
<file path=[Content_Types].xml><?xml version="1.0" encoding="utf-8"?>
<Types xmlns="http://schemas.openxmlformats.org/package/2006/content-types">
  <Default Extension="png" ContentType="image/png"/>
  <Default Extension="emf" ContentType="image/x-emf"/>
  <Default Extension="glb" ContentType="model/gltf.binary"/>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737" r:id="rId3"/>
    <p:sldId id="412" r:id="rId4"/>
    <p:sldId id="788" r:id="rId5"/>
    <p:sldId id="779" r:id="rId6"/>
    <p:sldId id="416" r:id="rId7"/>
    <p:sldId id="406" r:id="rId8"/>
    <p:sldId id="392" r:id="rId9"/>
    <p:sldId id="780" r:id="rId10"/>
    <p:sldId id="340" r:id="rId11"/>
    <p:sldId id="794" r:id="rId12"/>
    <p:sldId id="304" r:id="rId13"/>
    <p:sldId id="802" r:id="rId14"/>
    <p:sldId id="299" r:id="rId15"/>
    <p:sldId id="268" r:id="rId16"/>
    <p:sldId id="787" r:id="rId17"/>
    <p:sldId id="783" r:id="rId18"/>
    <p:sldId id="798" r:id="rId19"/>
    <p:sldId id="781" r:id="rId20"/>
    <p:sldId id="801" r:id="rId21"/>
    <p:sldId id="797" r:id="rId22"/>
    <p:sldId id="339" r:id="rId23"/>
    <p:sldId id="799" r:id="rId24"/>
    <p:sldId id="803" r:id="rId25"/>
    <p:sldId id="795" r:id="rId26"/>
    <p:sldId id="782" r:id="rId27"/>
    <p:sldId id="786" r:id="rId28"/>
    <p:sldId id="789" r:id="rId29"/>
    <p:sldId id="792" r:id="rId30"/>
    <p:sldId id="793" r:id="rId31"/>
    <p:sldId id="790" r:id="rId32"/>
    <p:sldId id="791" r:id="rId33"/>
    <p:sldId id="800" r:id="rId34"/>
    <p:sldId id="796" r:id="rId35"/>
    <p:sldId id="309" r:id="rId36"/>
    <p:sldId id="295" r:id="rId3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tner, Robert  BHCS" initials="RB" lastIdx="3" clrIdx="0">
    <p:extLst>
      <p:ext uri="{19B8F6BF-5375-455C-9EA6-DF929625EA0E}">
        <p15:presenceInfo xmlns:p15="http://schemas.microsoft.com/office/powerpoint/2012/main" userId="S::robert.ratner@acgov.org::dcdbec71-74ab-4d53-ae5e-046472fd0a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B7E"/>
    <a:srgbClr val="66C09E"/>
    <a:srgbClr val="45B664"/>
    <a:srgbClr val="323232"/>
    <a:srgbClr val="0000FF"/>
    <a:srgbClr val="FF00FF"/>
    <a:srgbClr val="7DD4B3"/>
    <a:srgbClr val="E6E6E6"/>
    <a:srgbClr val="FF0066"/>
    <a:srgbClr val="A5D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09" autoAdjust="0"/>
    <p:restoredTop sz="93737" autoAdjust="0"/>
  </p:normalViewPr>
  <p:slideViewPr>
    <p:cSldViewPr snapToGrid="0" snapToObjects="1">
      <p:cViewPr varScale="1">
        <p:scale>
          <a:sx n="66" d="100"/>
          <a:sy n="66" d="100"/>
        </p:scale>
        <p:origin x="792"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0" d="100"/>
          <a:sy n="50" d="100"/>
        </p:scale>
        <p:origin x="268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United States</cx:pt>
          <cx:pt idx="1">Mexico</cx:pt>
          <cx:pt idx="2">Brazil</cx:pt>
          <cx:pt idx="3">Argentina</cx:pt>
          <cx:pt idx="4">Australia</cx:pt>
          <cx:pt idx="5">China</cx:pt>
          <cx:pt idx="6">Russia</cx:pt>
          <cx:pt idx="7">India</cx:pt>
          <cx:pt idx="8">Sweden</cx:pt>
          <cx:pt idx="9">France</cx:pt>
          <cx:pt idx="10">United Arab Emirates</cx:pt>
          <cx:pt idx="11">Namibia</cx:pt>
        </cx:lvl>
      </cx:strDim>
      <cx:numDim type="colorVal">
        <cx:f>Sheet1!$B$2:$B$13</cx:f>
        <cx:lvl ptCount="12" formatCode="General">
          <cx:pt idx="0">8</cx:pt>
          <cx:pt idx="1">10</cx:pt>
          <cx:pt idx="2">7</cx:pt>
          <cx:pt idx="3">9</cx:pt>
          <cx:pt idx="4">12</cx:pt>
          <cx:pt idx="5">11</cx:pt>
          <cx:pt idx="6">8</cx:pt>
          <cx:pt idx="7">9</cx:pt>
          <cx:pt idx="8">6</cx:pt>
          <cx:pt idx="9">7</cx:pt>
          <cx:pt idx="10">9</cx:pt>
          <cx:pt idx="11">11</cx:pt>
        </cx:lvl>
      </cx:numDim>
    </cx:data>
  </cx:chartData>
  <cx:chart>
    <cx:title pos="t" align="ctr" overlay="0">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Calibri" panose="020F0502020204030204"/>
          </a:endParaRPr>
        </a:p>
      </cx:txPr>
    </cx:title>
    <cx:plotArea>
      <cx:plotAreaRegion>
        <cx:series layoutId="regionMap" uniqueId="{6BB0FC9C-EAE1-49AE-A001-C662490118DC}">
          <cx:tx>
            <cx:txData>
              <cx:f>Sheet1!$B$1</cx:f>
              <cx:v>Series1</cx:v>
            </cx:txData>
          </cx:tx>
          <cx:dataId val="0"/>
          <cx:layoutPr>
            <cx:geography cultureLanguage="en-US" cultureRegion="US" attribution="Powered by Bing">
              <cx:geoCache provider="{E9337A44-BEBE-4D9F-B70C-5C5E7DAFC167}">
                <cx:binary>zHtnb+Q4tuhfGcznpx6KUVzcvcCosis4tTt9Edxuj0glKqdf/45Ytsuu8Zvehx1g1wZonkRJDIcn
+X8e+n88JI/35S99mmTVPx76f/6q6jr/x2+/VQ/qMb2vPqT6oTSV+aP+8GDS38wff+iHx99+lPed
zsLfMHLpbw/qvqwf+1//939gtPDR7MzDfa1Ndt08lsPNY9UkdfUXtHdJvzyYJqsn8RBG+uevd5mu
H3/8clvf14/Vr788ZrWuh49D/vjPX99w/vrLb+fj/enZvyTwenXzA2SJ/MAQYYxhKTzmMk5+/SUx
WfhEdqT8gFyPICxdQT1EuXx+9uE+Bfl/+bXsS93/+FE+VtUvT3//JP7mS/5E1ZWZHSdlZqZ3v7u1
H/vb20n/3/85Q8Dnn2Fercv5XP2MdL4svzdVXd4n+v55Wv79JXEw+yCw5yLCieCSEfftmriEfqAS
VsVj0uMEOJ+ffVySf+mV3l+OV6JnS/GKcr4Mv9/955dh/9jrB/M8D//+GmDyQRLCpOtRzJlLuHh7
LFyE4dxIPv0iSiXGz88+rsHP3+f9BXiWO5v9Z/T51O+//Oen/qapqr9z+3P3A+cCTdMuhWBEwvZ+
pZEmhSQ9xqlLhYSJd88U0s9f5/2Zf5Y7m/ln9PnM3/wXbHq/vB918rzx/v1N77joA7E/yGWUup5k
b6beYeQDRtOP4FgSSRkopuNFdNz1P3+h9+f+We5s7p/R53Pv3/znd/1t9/jjMXv+/H9/7jn+4BGP
S0ko8jD6k87nHwQlsCzYkwRx2P3Pjz7O/M9f5/2Zf5Y7m/ln9PnM3y7+8zP/exlOey77O29cuFGl
5FTCpSukC9PM3258DnQOd/JkIGE4FK83/b/0Pu/P/ivRswV4RTlfg9//C3b/TP2t80/4B8YkEa6k
HqYYLJs30w+W0Ae4CAiFrU9d+afL9qdv8/7sP4mdzfwT9nzWZ4f//M7fZD/+zosW4w+EYeZisHO4
K91Jp7y6aIX8AAYoh6v2dCZe7/ufvs37s/4kdjbrT9jzWd/8F8z6srzPHh6fz/y/r+kp/8Ax9VwC
0+oRIj36ZtrxB8o8AjsdTEtMvD9Z9z9/nffn/VnubOKf0eczv/wv0DJPvuXv5f33XxapLv9ez3cy
8RHx4AhIzgkCZ+rNOjAKtpA3mZ9wPsik+J+3wPHG/f99ufdX5f1RztbofabzFfv9v+BuhqnR3/9O
HeWAknJhkUA7SSrA4xJvHTFXfMAYI+66TGBwGabwxWsl9S+80PsL8yJ4thYv+PPpP/z+d1wQ/+9A
xUsQZ35f3y9s9OdVrOKvqfYTIS51Jvo0U++qtOMkbn7881dMQUG9xJSmId7M8NPmfBuXepF7vK/q
f/7qcP5BCkTk0WPzBJhQ3eNEcQXoO1hZsK7gHMJJhEOYmbJW//xVuHA9UQF3EOjAyeiqTDPhXQ9c
c7i2JJxMsBgEFi9xtyuTDKHJXibjCf4la9Iro7O6gniXC1+TH/mmt6Tcg9FB2boEQ7BlUrhAf7i/
geAesLv/J3GjMnO7mD0WxOxZhshdXyR4nqtRrtyW47uOFniejqVcWSryHPdIxWVGjtQkiZ+o78na
oSzze7KuvNehUfOwzYutbbwkKXL/BMt+KLZias5wUTjmz4xOteNZ3a9DOpa7U5Pk8jWoaepsTbyW
hSSfwzxJd4TLcOZMYDFkaNF1SqwwL+hnLOofcVZ3l2E/+q5SCyPKaBmP3fCN5cUsq135uQ37JZNR
XQc+EiOdJ8EYbIehCLa2x3MZbLMg5KV/guPAJRdtG/nxgMIFFcHg1yWJwrnXje62T1xRLF24P7cW
Vry5dEyAvuexjtZDRLNdNCqzS6ZGBb2YJSinszOCBW3DdWl2cR47lW+7+VqGXbyztKTvnUWo+mgR
hkO77MnoHaKqbJdhHngHNfXGvu/9UjIzz92VqUj1SaLCuaoTE69iRxm/z1tzaKcmcGJoRDH4LM86
v667sMl9mvJ0nhehXJG6PrhhPR7C3KG3rtHVArdBuCz7kt2qMO/2YV7dFWkazJFCrL2J46i66NVM
cFbdNCipb+A72nWmtT7iLGE6K77UUbixIB9xePNXQnaghLVrUhqz6XpiCp/pZth2Xvy6sbgci/4V
weJamt89rblHDkPUrqnbJZcl0eo2CBy2qih3ZyXl6ravBtdvu6qfR7irV0Vck63r4uYiF1279txC
H1gf8UXmjeYG9x6ZMSdWn+NEZH7Xy3abZwWaG9wns6irok+2l7z0qs7RR9ypJwjG6yhRfOEmpZ65
ImMrqYJGzSzcZS1bhakM1607NPN2VIXvVJ26FX2crceyLdZhj7ybvGpLv3XS6Ifqu0VdqPRbHQzu
XFFH71mNg11IYjoP6iFYmoYyP82D0PUJQsyHTW+WeYLNQQ3KHJAozWGYmkJ0zO9lmS8tofQG5cK5
AYqjauZ7Rf4gmn5fBMk3HKWdmuWycC4mMMvaVs2MGJ0L0phvcDzhg17AMqPldTVuXDKm25HVpPBp
TN1tlCVxOK9jUy9IN5ZH5JEeVe53nqdqLVKmF0Y5fNa0TuStmPPg1Gm/j0VADmkvZ14kkvFTm3SJ
jwodepnvhXXiuywf/JDFw5UcWX9sMjoHCf0aE/aeb4pyXAUUWPukn/UUD6tEhPraBAb7eCjTB92F
6z5q+s+sKg8iK1bxpEdsA1ov2LJJj1gwtcrkBMMCXgZjpn1RutGubt10r0oq5nDdjF/CAO14hfkP
pcdbOjL9OfVkt0AsiHZmLNO9lvKJtc3GXURT8/nVVfjO7eJOofo3t4tEElMJ4UowMuHCQtPt8+p2
EW6qG8WV9xhznWy0jKPEx1LnF07OzUUdY4Bt9xw+Z30F/6l7LlsNYzxz6p4uKBnRXVOENwUb+stU
6+jOdLMgrdJZYIZgkUzLbBuXjxR0WBrvsqQ+4lNsFPEt1ZskeqcMFpbvJPYiccIzPIbEtxI/f0aR
lfsi67LbwStjv2pNd61xWe4CrqI543V+H8btRdiT8FMqHb2hXpAuw9LL79ttrcP4vkpNtYRknLfm
SVx9cpx0k0ax3431bR+O2ZXDa3aTqmYfDqL5MjCm1iPE1xauqJsvWVukflpW6jJlVbguQ+HO3NJN
fVkO6lsbVMMsRajftZk33KZxcSUmfOX1aoHSMdgUmmWfxwbNLL6RkVgOdYRXQRqrb2592Q29+BIM
mbNum5IuLDps6aaOcn0XSq/e1nSM50EX6m8ER/Of7D4PshBvd58QBDQenSxo7sJWfLv7xoh4FUdc
/4jcmMR6BldXhOLxG0Ujn3UDBpshD8hNM3pwlZvhG0oknzlhXe3GaiA3KnQ+D3Bgl25novmQBPGu
JCjepXn51LM4x0uv4mwM12d4y9s3vK98y3ciR7y4KkkJM/7OcBaHqmiVq+ZaMGoWfdN0O1SnbBeX
XrRIzRh+qXl0KabDzQJ2VXCKPltWrOgTazviV6xGJOKHcchVlKfuZx4MZuHmrpqXqg6p8h3qjHl2
5TXdBo7ksotoFPpTDyU0Dv2wUU+9t9RzPqfXyz42IPGWz3iVe4HLhs68TKKdM4yvG5m7m4jwcnOG
P/HGQY52FuTM7Oo+DdY6HobGP7GcZC2OmewSd0m/tqKWaPHnYqlEN06Mu3lv4mUwJsNHuDyjmeu5
5Rc+1NrXtdd9D/N6P8ahCv0orn2tnUb7qc79msnyxtVpOXNYdudGfXSJFcJ3L9AoQ3KndXGH2zS6
dCdoolkIw0114vyX5MbpCS+jnJ4XwhMs9EI7PW+inaCXN2NZIjZxrhs/crXae3lIZz3DZp4KGu4t
zvZOTWwJYUJn3O2f+N5jVn0QrP/6JE/BhtcHGXwniH5ScHEZZOI9Is4Oct4MRsDu9X44YeIyx2du
gRfWpTDuKmmw89ECcbzuWO58zDU3t3q4b1OxDaoo3HNegj3xAuYBAnsi6oIjVWpRXstwmCPQVGws
8I7QJFxXOcI7NvXIhLM9iztRTR44qxOf7XW6u3GzUe86IcF6pbhf1kVZXcZj+NRYgmlkD+7EM86y
jKCeZ5aQs6RnfjnJuRPSDmO5LaOMB+n/9RxPkYTzOSYUUjCEQ7BhcizfKsteaQerkjg/dIRu67H0
rj0RRfsqDtqZ1Zpgdj00GfGuwbzU++IF7wG+esG3o+5mpsDDZKY99ELLV/wWT0LxkAT3upQ3sk7G
xgcF6u6CF81w7E04NFbFItKc+lJVCBgnxWHJtrEn2vYsI1gg1OeEwogWeRzcc4NsVowKzR0DjkeR
xLmftTLbFpPjkRqCVgoRPbcgyrzkunajI2QmDhKEua/71Gw1+zbWycwLBrZNirq67HCXz2odpw8F
LFEU8P5bCq7I4sTB2Y+AXVStxzeCkNivXQ4b7wTn5CcW15SYP1tFqFMB/xBDetLD4NO/XcWQtdpB
vSI/WFaHs0prd9e8NLzSMIsWrmsK1mEeLkitq4sTqsjgeCW6JYtRM3pwdEwPcZX4EVHVng4NPeCp
sXgd0WQhB5fOzgiW2ssEPFusF3UjnXpjRi2SAzJtNNc4/VL02t0ww6rLqm+qSzL1JryhfFgfeeOI
xpe0ibctbfHdiI28EkJvyy4ndyQevKuJVkA68USrJojS7qMxybAw2Ck2VZdHW9uLuuGpl7z0TtRT
L+xEtI1xVa7++oR5f9JiDHPqMeZBoA5UGTk7YTXXKBriLHiIh2zuuoIbvxkL8FkQOC7c9dKtBQsW
uD4ro3FuRrCSfUs+Y4w8JcTsyG6Z+mkMy3lit0Na0A7p5ewywSRd6qgeDpqSHPt1kDSHfGsxY0eG
Q2zRIo+CZdih3k/gCGL/RIc4VuMLkcSr0dXD4Uh+GsUFv9ovy5QtTLjIS6+pwYdsyp0bmSKd265t
KicJtmm4sADqaLl7xXxiGyaKQp7cOslC5zkMZ1HHbtBoUKyCBMugSsy+yrJhmYMV4wuIRuwtzjYM
fK3et12vE7scDeWGq1o94U6MStZPI1iczJm8+OsNAHUzfzqdnvA45cxDEHyXFL09nUqoIIkGVP6I
62ys6ELkclmqwdknXnGVO327sdARJdxg9MusGeYh8eQsOcITt6VHsR4uOlFuhsxz9iRVrF0N0rwa
xhIsr4aUzLw2Xe0HeRnNIjM6XxnObkxeuqEPEbKhFvA3JFc9zopvXZCHs6TO0C1SY7/IjBPsixxF
G6yzYuNxRfYxWE0Lt4vKW5Jm0WyoVPhtGlHFAk0j0iCMbzyiyhV1cuLXXZE+UIRWRd8NX3SbBovR
Ed2Fm/DgynIkJe8OSRRFfm311aSfetqgnbBKqyuG3GckTJbNC+XEaHCTzEnYZrOsI9W17I2fFL26
pYVUt7hr8FxLr1pa3AtH3Rfx3O2Dm2IKILBRZUscBHpeTaDF6USky0KC8S9syCF8gTNw1a8to8U5
MormoxtV15ZwGiu1kYsMU9+tnPqCFmpR1F52aMIeAiJTT+DUHHKWsa1bhIszvOWwxEnSsp6E2CRZ
TpIvw1oOi7dsWPfHYS3qTPztsJU0PzHaXHrm/AvEJKLgfoH/DxuUeGe7PZRjxGReO9/jKl7UELsg
vlN6xdw1TT+3d8TpLvFa2R+8bxahsxxY7Z0ypKSYx+P4xG9xVnLUY39oH2AjTaNOt9RxrLfjHx+q
I/GHAJUX92l1nU5NK24UosXV0fKbzD9wwU+Y0Evjqzza0QbPetBC13GdsFvptOG8ooauwkCy22zk
0ZYXuPAttXd7djsJ0AC2gUVBxBUEutFPqipbWQvVkXEzhxvCrC0YpkUzx4lr1mgKpqvgmWoj7yeq
jbxbKpqYz2TdGGV3Ju3SzZj3fwQDTq8UUtmxccL2x5jH7saiLLHxknYT4fKP1K2yqwThcd5DMha+
JDVZs4xIOG8nqyZqq3g24IFdFgNqtqJi+YJVQfitEs6sDBT5Mo7BPAwLswr6Rs1Bt6jbtiDq1o37
hQxr59Kiet0bMLJyNe9YBCqu6fBC1k22VI5uZ8w18rKA4pRLMfVyFoY+RFOSzYnQx5LuC2ecWbYT
3g7S1Fn7igCxwtEnyAFjQwd03LZlAdGNGGzyKDdXyOEP9SD6L0NrsqVw2bDieT58CRpzyRuvu4mV
+sk5EJDDeWOSQVQMaiQRZa6AtA3hZzGwpgu8EhVj/70vIdKP/Kx3Mp/Tnu3BTrs2LA3ymajpH6RV
cjtGqL2FsG21jkXazSxomzb/yLOxuLEA1rBvqBDB0oLKzdg+jNi1hZoga29bHfwRJ0Wzxa2THyC2
So9xrmFwFqbrnK2NYR1jVYkn1VK1STw78REbxZJNsCgkmzvJhTXCUgn+TpwnaG7tLvMWlINM57XI
l5D2YnuSmFsb3LdNHqdXYVvmBwsFsASLBMp/F8dsQFTyE79xBzJrwUC9oFFP5raX8t77WAzlrpvi
NBZPh5heyDrwPtZefo4nHYLbMNLlrHNRGPzEknPZlBUDkxGyazZrJlyXCwppcw71C4RCfPPtRe4V
uKqHipvv1dB58ywIyk2dNoeoH+LB7zPV70NT9nvbM3FWbXhZHcDXqNiFZZ7AtAuiwZfkJkGJ2Euj
03UupbqonS7di2jkC5Gl/S3YUdIvtU7vRdpv4yav4H5NPF+0Mf4hhiHyM8QOGGKCewjiZxDh8gbI
K8GFVIzI83yeDNlVJmJfinHVpAH2VYtj/Yih4n6eDSqdjZOhdWq40tXOm5oTrs1yH7l96AuolF9I
uN3rG9PyTRaU6xT35DOJlJkPOWUbljjkc829XYBlftMkQ3cT1cEWVGD8KReXQozxDl4l3tmebbyx
HCo/auutqRJ3bXGlbCFDhEO0Orp0kHj6mORVsDo5gdZvPIHW6bM+4QuvRVkO7uSLgLX1psrDYXtq
xjYftmmSrtO0xmtCwrzwT9QjLBQkrHgwbljU0cuRd/MmS4s9mSCLquHW2aK631sIdMwTvjVIL4cI
dbMTzrJADueb2wzVqoMYb/k9IihbdHXPNyTj4H7lQ/g1JRmZQexy2JohzT67ZXTEmyAwm0FF0QIi
c+orMRXEoqC+6ZKmGb92aX3HJzwD530Zyz5YZY7IIIk0qLHzg6J3h23bd/w2I0bf1WZpA0+0ci1g
40dUeWqiWCCZ2ML2FVuol0Uk1bEc4/i/CVfHo/MmEY0gpX12pEA3CsyFh8Fy4Hw6cq9SBT3pslxm
I/meKjgvAupEd7ZxvDFaFkNS+yccVfXQ+hgC4UeeLEnQDk4ee5GyvGeg5WdoyPwkhU8SRX2rnHG4
iFoJgdGpGRiaQbl7fzihuK6QPxQ4WxfY0CObIjxeclR5M4sjXezOWSGLJZRu97O8r9KN2xfyY8Ed
tOAkh4zuBOYjLddx7SmwOgGMhgzygSavfQs2UH552SK6t1CsRvMxZEdBi0l5uw6iSFyFUj9EKM22
KYegc0P7wLcpsGGyP89waMLFb/lOOIdB5vqYazuTa4g3bFmHY390wq9NnMafqrZ1Fi5WcKUMYbDn
I2rnCYvRVzSGG+Q2/Mdb1ljA7UMnVla07Vz3fbfySiUg89Kqgzc1BYJwLkIKihITdeCsSJFvqRbu
vP4Atj7dOCVOkG9xsmXqUDpxPSNqyBav5AoHi1XiQR1AoVRyScb62ygk+hRxMNNoCoEbC5Z5R1ci
VtnCghVO9IJ4XbA6MieBmuGkLbcWDJ3ii2CqueRh6X5ScTWDeqrHJmggmQhFU7cDK/Q+5+4Xe4tZ
FOTmtuDe6EthpNiFMb2hg4E8p7XH3XREfu5CRPBkqJ+sckvFBYQFz8x1J0Bm07vau5BjANqnbobo
otB0o3qU+hH2IOU+VFsyNWGaV5AwhN5oYgPaTs5PKNuzbJbDgrZBtai2QeBWK8i6az8KG2+FA0EW
xmj9hRsz+Hocxn3chcEnOVwq0eovKGDBdgyybGZBLFM6FxylGwuaOtu2mRvcRGX0Naj4fewOYh7y
oL+QyqR3tUq2ZdIO3yxeT3hM0bt4ATH1C+2Q0bfp0J7LeGFBmxO12VBLOKVNT7hmrNf5iDZOhcg+
QMos4fJDkPQG8NTIFzBALPVZQfXKUkNwfYcjd1ngaD/qTZAXZB/JqFiEPc0WZCTevgcvzA+7rvgK
fuM404oH2xbiy3d5E8Bh18VXGjt0FeGkXlYjyr8WmO413Oy3HlXyKD5ObGfiaePMLR5MJbpgOtrp
wnNelT8Qk0d+lApyYcsfwBJwL6vRhXWAookhE/WMjWAlek0YX4rmTveB8HyIQYFzAMnGea+dctFG
kMCyOMZdyGCIO9mYN2wZ+xJ34Pn4KnfkNR1uRgjumZkrM2ceY6KXjDTqFskimIjFVPsQtPzyr6Mn
mE/+4mujCz6SYzGVoGMEJaQ2uvLqhhhJ2xSO5Okn3ut0/AT/wUGXlYr4sAyTedM2wdbhJNiqtrhW
YUhXFrJ4sM1E6Z9gqMcA3Q2BxHXX0XQz8Ij6maImnQncuL4IxmpDWtbfFAXPrwxvZmGZDDcWlZm+
XbZOVs8taAkUy1teNpA4mIQElHfsKjXeWcg2feDmUB4UoWULSaNFhKHyRYyVWJkmGBd9BIFg40Vq
VqI62TFwZz/3GvxaLx3uIBYbbopIRDPVtqye4injDFPhzbWoxT5XSTP6Tay9va7NitJyGzYI+ywN
01Ukx+qSgtl0bPKYYp8mLHlFUBOLlRCThGXOcv7dJQGHCowcKqzasAHzRsbFtn7plZZiYXAVPG/m
eeKhzyWkDCdGp0eHGvGrhMpwD+FOtbe9U2NxevBHCIPtLNoE42vWGocF2GkB9ZWXqQuoIXA+hVHw
jUKg/tJCTX2ZUOPdpThIr5FQl2C4OJ9wo/otQlTPStY4n6DMRa84HNaqg9j7DZRwZDej40TXFSyI
ihG7dSJoCtUZX+ZRsbW4NJcrU6fDKojydusETrN1zNBuZYK93D/Btnfi8SZuC4YxPyhQU7h1+3WL
HLDDVRyjCxXkd9YRt6637VHVFH5vJOQqhxz4QlBGJz5moIaocqJx5fYuvXQ1YzNe1nhBJtA2qA7Z
ZUbz6ylfcTGUTAu/buNgX7aBf8YWFfXgH+ur0BjQbVyV6tI2WV/GB2+4ssAo4DTNQTd9Mg0eN9nY
pdS3FKEn84W6cPAnUQmbaevV0V5DbPumr4SfmC65slDO4xRuQA0JUKDZJk3ASBqhQmd+wtFcIb/J
vVkat2qflcOPKmjJXcxzz0K5jshd5IyvILDajlCVYnwXx8ErWgtlNXOIl6TzMOfjBVMRurC9uuvH
Y8/ioJKP+KhLIMXbJMWFYF5+QYwbgMEmmizxj32XQqVbGiWZL8Br2njFMGz6tEl22AugossZgkPT
pePCAWP5xqS5ntNM1XcZK4QfdHDz9a1+jDwnemCZC9u5ryGHrCOftnrQflWWvojDNIQCgWaXFo73
navqj4DX3pdMGunT3E3vDNQZzQMPyln+WqH+qfYTyu89BGXDoFRBmQL5LEAX80BlXVGJO1UHyLdR
pS5vilnSRcnFsRbUgVrHHKHk4lgLOlFTXT1RkZs8UU+ylopZv2mwya/7d+TtcFZAYchRsbLEwzYr
eoiM1Crzz3LKvIGEou+1LfYd6714kex2FOtq5uimu8vLoJyFknd3NOJ+A9Fyx8GXlOr88+jp8aIX
ZrLpAQz6Hi28kAygJAHkoYBEYVEX+7F2zWfGzKwYimTVsFouwlrxNVSPFCvWYn7XjOyGTKVaQz0q
34OU2W3UMbauQlSswjoSd05LbjQU26xDpuia9MUFqkz2lTmQeIRaW3dPSYa3SmK2kIa3n9KKf7L1
Gy+saZU9sYo2cI+snuw/my535lBzJ/bUg8LWuZtA9U1kmm0t1aT5h9DbYzDi96TuvO84HW84HMrv
iBSPQvX8K8nTxpdpMH6GuicoquO8vesFpPFTiZvbJMqGedGU/TVy6nbhFYpeZpnTLiGzoA5BmaNV
39B6xzsq1tjp5YX0RHpBHNNvRNehrVcUZj1wKCeT2uhV0+fikEfMWXBvGK8w5BXAiOyamywyyTzS
Xv2xKnE1y3DWfQLFRfwm7d0vWjgJ+N2d802M4xf4kvIBDIC9GAvxyLp0SRujLsKAtuuig89paZZc
DmYorrO8+N5HxP3qhhTNq9AtLuIKSuncpPMtPu1rsSohOrrsQ4G+qpCtVeKpj11z2cPh3oxyiNY5
FNtCrU2lZ2AWxQ+0aHxVxM3jUHih3/Amv9NBEi4xc8i2LrJw74UsXSSoCD/HHf/UybF5dOJo2TSM
LrmJ8HrQOp4ZEjc3qQnIkjSo3QrI/oFCDPNlU6r8tkojUJeKpN9ZMS7dvKy3sdHJTMS5twXXURwb
C3Kw58AGYWpuCa5wu9K3XZRG0LVMx66cxEk9ZttYvxrGMnu67mYCmWSDHVnN+w6VhwBpfNHwDC9D
iHt/hJB5BhcOzR6J+tqNanzI4GKe9WWGrnExZmsnot6aOiG+cpQHR68QxfcqLGdWJvO8PxqMzF2e
0njZwNbbsv9L2pUtx4or2y8ighn0CjVPrvLs/ULsEYQYBAiE+Pq7ULl3ud2n+/SJ+2ACpVKiJkRq
5VppB9xew6oCpDyzcVEnrYnHYl7usBo+UB19zAdnjlK0ve2nB+QO3k03O+LaB92SiQ1yREG76xx/
a9OT6CuMQ/FaOtho+jT0FqCbpI/90HQnUYZn28izR23yPbHrsB25M2dTSNoSFDxqrnVn7oUlAMnO
jXST2Kp5qP21G5h5F3fjsARB6+QUk7jzhSEeREb3acHUq20NxaaxPGc5hKN6Bfk2jwabdHeN4/QP
dp9+cOsVsPqSvDgsUBvuFMeSSGQ97SZsD6MH9FMfdLNkCt+f51ULBXnPObHq9JzTHcidRhJpkyG9
L5BZiXfb5ONGx0ayWepeRBl8/8/PE9v+hHSHoByEyBN4voeb07LMTxBO41TlVOeV/RSKzGn4Cmst
38kpXPu9Z1+a+UE+EbIG8e+9NffdWnOf9hTzY338k+dfx2nPbp7z9xV+j6PMaNeyraYoGRKkuZNe
qpNPDmY3AHUPfXXSFn1QgNvWRl6AzP7njs4vsAtQLZ2ew7A0F6StdhnzkAolXn6PG7w+eW2y0S19
cDvqrbFQtLHlZZIBww77eCChWmeVFU9AvsAi68ldoGiyo05+oVVO7rRJnxm0GxZ9Ohl4YvzRYXll
u6rKVJ1y0i3dcrLP6Ry1qrLhC58ZDYCLCgR6Kzf3iB9YpEr7WzvJ4pFa4c9J2NlTaw1yparE2lkJ
806u62TIOaXdlteSLAHqgpsivPuAl/yB8WrNSr9+8SuZH7weNCPdHIF4Y9XyxKodK/6iJpvGhrXz
a96fjKIqFzbJbfAVah+3ufTqU9ouJ6tD0qEzjC1CCbEcStAo12qavnp2LSPFBrFMPRo+9dy+d1JV
fi8HP0MkjJwywCV/UzgZHq5/9Shqo16IxLLXoIJYq4kLtvftsjzm5cSXJTfLZzzLfiDTnPy07bde
9N25ADfV3SRBm2LrxL3IDgrvLIva2uUtDZbI2nqvJjdW2eiV3y2jePfAqzd3M/lsGfhBd+y428VZ
yRCCz0kjyUQfF23g7W0OmARZC2qEcn8FWZOsTw9UjYfRTJs06kYaCaMDo7DLPWg/pP0rtdyTNAP2
rQWzNBqQTHkJeVPFCErZoxqotUjwZs4FJWJVIfl49LJSbUYBMETRIdsno1dv6rAOj3WYFKu8Bakc
3xho/Q6o+iot/W6FGHw6Oo0Cl8SunW1qGuqVjXgG8JE89UhbHEfwNSJtd5NuWjjZCLd54Rqb8YOb
yRovEvMKZqgKswnv3Y0xkIQZ+YVHO3tx8RGCht++pSDMLws/zA4ib9pTYbEkTkHU+2ZBu5Ka/ndq
mnU8CUaArRF7hyozFC/Wbl5YXZ5Kn/nfy6L4WRmyfQyahv+30Hcu1fARS8BSRVBIxragtjY9F4Sp
P6PNYmRWUPS1egLeQ+5b9zl0eiy8EFzsvIEg51yw5q2kOY98Q/R3g2ycy2hbEGfAzia2HJRcZOCt
xA4f2VZvRHSTdt7Hpu71a7FvKL+QKSwOiUXlKmtHfl+0rI1HoB1vTjldqM7skHDLvaD51fn8q6OK
8MUAgS0upVVu857+EqIz94bZVQvec/UlC6r7DlVCHtrZniGdu0hdR30ZDk2e1HfSTN53/jWbzJWc
6jTW+32NC1jjNB6pzb2tXwSuWHu1WUWN5+TroBgQWYJ6HBxVWLXrgUOqtgmktUC+bTgEeZUiQDJH
edDtJK3lIR29fiWSMf/coV187mOIdhSkHZdlOD4J1z9rLFqj1+BJF4fZZCDtfMl4UECkEMoFSJjm
MQxEswzMeTNkmhwiEjr+ECDgUjv1fgVhc58nofEKSroXs7y1zhPozlj/rXx3G04ToI56OD6563Df
S91fLR3uJ0eld72byE1Ax+quQ2I6qlO/em1bKlZh4Jdro+2q1yzw3/rElWfaTPSBgBSozYpU4Qb0
e4jE5kGVwu7Ptdvk4GameKH1xnWS8pXU3N8rP2tj3RwN9QC+0l0+S8qqNjkFudc8plIUe2k5w0Lb
0yq9AyzbPDpCLSoyWZFZ8JUrBEJwRPIHpB8/Hm42MxBy6datE2mXW4duItcgl+B4BYtKdmox2mVx
IU1Flgg3TDwo6bCmedkc0kbVW4awcFciq7x3cINunLzvoTIprZWZDiESYFO5VGU+3hcFSWIeVt0T
E3USjZbVv5pZx6IyV85XO+nuRcbrny3vVoolSRZN3jr0kM2IHJUAwUppGpm1tQ+SQHzvU/rgDFOV
/xpaF+HqTJ0eO7bjSc8u5tyqQ7pLsL5ddF+Jlu5zZlr17z4H0PF/GEdYmy0GWdnX/DNxqY+0BMk2
GsMHu9LZ1TwDmW1mgIo0MFauLDiSJfhF9g/ETLcI49NfoDpts6Smb8BCLCwUIzsVpHB2JsRRqzK3
g4ewLTuwR/P+Z+7HuPuDH63VmNFkV8Z9aE31WiAY2I0pBHdpg3izsQv1VjfpnpJCHDuTOesASF4E
4DP9haRFWbnOL4OLt5oJ6yXoGV80YT/dOQFXm8mx+dZJenfFjCLbQ2tDV0XWWXuntejRFE2xBDWU
vTiyeAaTvP85qX7VMzf7qhiUH9xX2Rmpdaw0TZVt0nZwLkHGMmyLbe9bIL8gZEbCuqgceaQ60e2P
XO6R64/lnPHWHYD63s9cS41gyNdTZCrPPw9SvLWcjK9DqNQqqFxgjWmrXoXlLszeII+qkM0BzBga
m8Klr32dGwsHP4+NbpKpPfZdKu/bRIiLrNmDPXuR2ik2pVCQNc1NgHdAPo3se+XJ/uTm+BoYB52F
zxEbOCXsfqIqiKBKspFrh00fVD8sDIgW73QrqAK6aYtsHda1sy/YiJR9GpC1yzusDGZhLDqr7x+Z
P/qR2Q7yi0j5JcevI424sWSM1VlU5XyvnCH9JiYLtOWUuk/mdLoGBgb7joX6ORGu88KFNW36ssqW
uknI0MeGgTvt2ou3JavUv1aJ+NtU6ywK//Ozz3fAysL3EgYWMf/CEbbkBJKt3xiPklRWVCWOE6tm
Gu5MWbJdJ9tkBXpp/ZjUCEtcuwx+cMOOU4Gb+OarwAPdKnZCWAB3yqtH3mRFxGvHv7mXJjSNeuoC
DLnd1Xee2pv5CF0i7PhK9a2mHknZotgLIL4/W2Htxr5mX0Q3uDEVeXV2WWtvauw7Nmlt5ecULNvY
N+r0SwlOb4qgXA8aZMCAgvpmPBlZZM8rAfdK+hikeaTz3Bkkk49M0kjntnXf75Zi0+e+eZwgXfBf
hEnOXzdK4Cw40DKYvoM/5DD/HH0Avklcn4/Bo2MbwYL1ivGXwkuiMJvYWoJcsg9NCS6rPm17o9uL
+XDtqVxFYm2URQdW5KTCOC29cWX60xEFlLw9BxVgr8/a32f/qSmlp8CNF767Ad0G6rJ+GBCAD+FD
YNkIOsOh31tGExwE84dlB+HAE8QuKaBsfOAlP0CU4f3Qg0qDYlCQ9yvTwZ5fD+pYitsyC52noOAI
9Ys72+bZj17KZWh3uEuatI595VU/wQ/7Ggh/eiWW6GKwIbx7UzHQiBn1jyJ3jQ0YbOaWmSw7esqr
V+4kDaQR3ecsAaBW9FZ7AERH9mQGYYxyko8VWFV4Vkr1M0GCTLj4gdRAdZGZyZ8kI96SkvZ9EIBw
eh2EbWvze5Cy6uRn0ELs2RY2vQ7K5yvN26brlRLbkI9m4iNFEtJiPbikXFbdlNHnSaRfwSqyDtJh
+W7iOUGwC5SxSxDLduOYbtwZg2wcs0a2UZErBgmBYjTvN5944S2kycylYVj+Kx9+dXOmVPRiXLXA
UzahlwezuXHy+py67LUMygQCW3Cbu85+gRA+OWmTPugmKYsVgPf88MnudrYd96Vsl5W6Z72j9tks
oUcGBOTr+ex20DYGEf6GVQesUOGAfZv5UDG7iqYi8Q7WTGIM/KGK7LDyD/ZcPkD3qt70Di15SNux
29olc17YRFZI0vkP5hhklzaTD8VMI6rdjmyskvkLY7KdpdFDUVbzttpI4O8Lfddaoao2RIX9tal7
S59vE0utPS5+efPWbESqdwUYx4cJTSO3jo20gvuk/uGowDh0RAVHHeBm1ooGZnO8xrx26IsJ6Lw9
LABOI5xh0AdLM4f+tsuedEiGXWa6AN85O/A8Kx+8Kf9on7DrGyuvfJj9vb4kb659KBRyxKUAS5P1
2dLVr4iWfIvQP1xIZzA3/uThCyizKSqFCI+CZfWTIdKl3meqqufbEvhwLJndP6gx42seOvlKJwoT
VjpRyVxyYPjIXqr8zE1LPRdMPF7j9qnhzmJyDHOF2DjYlUlvHMNBYHuZi+bVE+yczljnkPOdX1be
m2RjDjI1oXdNQpMtMbpuTVPi3hdVYUchSPY/hL1yWferQrb8rarvAQbXoKH9cWIYny0fuyp7qPLo
o0/ViODNBD1MpxxoYM85ogBw6/xzqjqkjGxqpSvdO4Bo19TqWxhElcJePcHXGSMZLU4FDdih92oK
9W4XvPVlu+wKYX0v696MiMWmS4EgaYtvOFwVVJKnUgyP2qMtKTastHgSvGjWfVjRrVX0zX0/g2/a
IwBznXuDOnKsaQsxK1ba+SBN0DHMrLQWoZUp7Ov9HMbAd+KiD/KncqQnxy6as3741GhhAD/rn/Hc
d2sJJ/3Q+j0uSfBD/GeUjpjBX5//SP+jpq1tIVH3V6WX4xmdkZqjepzIrjUs2W9pOaYxIe6wGOrc
35egNu71Wdon2AC5YMks8i4xIimGZNVXEDWB3gAmN7CJfeNC5V5l5iMLGFn6WKrWyhX5yk8qoMIN
JGxOZnfY50DrJmqorxpQnigkW3sfK+tz4JLnKmT2nW6Z6Rg5Vf7IKFAby6+SHdbtdpFWgfcGzu6P
oPTKCyedcWLTMEYlOEonRQxkpdh4ycTQgT7W//BQ6+StBbIWhWxQL7nT05i2xZmpVJ7qHDxmGob1
qSVBsskt2W1b7E5L7CGXqm+Gh9E2p0NB+y/WZA8PqqnsOBdDuvIJsgocz7ofxO8iB5/dhlm5sWkS
8U21UBKXbsnxeaTOQlqk/Wrhbq9sHry4yk3WIJRWa7/h/SXz+bEAFfutKJ2FziuZAvpEJevsHOTN
RRpZvh1H6u+TyvOuBzw+U/61biDYnZkmMzNn+CVtPG+RoaENec3qBKUaHLPdh4ESd0iJ4VHaU7V0
vLFZtSxx71qsTrFMmnAVSjAKIvB+oUnrWXAfJuadY/XTVyvt2qjmdRUlAefY8KhVbYYvmVcN38KQ
1lEj226ZT32+9lvTirECyBfi+zRq3Wz4noJQ3aaNzKLeeRwql/zyBuOCTfFGIDu/UAGBGJrZsRCW
iGSZhWvmCrKvx27c+KGxS6a6WloKPOiiGyKTFO7LVPXjaqCOv6qTHjvwStzZPASOVin6rWfyHCLZ
+hMpJ2A2AYnTJAtXEJyJXWF2O80Xg8MfxLJKTcOOqeIwpll+0YemMa29wZz7YTYxw2hjWobeknu1
dZSBso6m5K9jyCGzrvjjULePVkuKO8jwzKfasJ7r1ApOds67o/LaMzTR1YGXeY4t3M/c7KuDSdN7
AmbwNg1K6oLKW7sHAwA0WU6ZX75JH6gx7812pZuG8u9Cju2hbw/y1PtijFKjqt5cI6eL1uyzvU36
oyX6cHvTTWYEaskGqj/Gs3RdKvmup9T8VwYQE3DN7KLb0FJ+MYK6WgyJekJmpLprivwJ0Ul3UmOO
O2mS1k7Kbng2Q6zUvlmUa4AkP/DclZcyHJzjOAYbr3AzGkNYC0DPzS6601SJvAxjEOz4xL4hxwgP
CY79llCoLq9tipoqkQLvLkrGalhyIMvPCGP6pRMQPNbmJsrykdgkVr+tUOFnRQlXsRSdAbmc71T7
62ng9tgmIeIKYzlbWYoHVGgbcSZPXGZkV3Xq3KjcuwtLscbuc4n6ij9qaSHCy8U36XrDeRIlj+06
bFctfZta5Hdz7HRUn3e/pPsgw0A+dSwjhyaZwD5timExsj6I+hxLOkTgycaUtIw4budzafT8XM1n
gWudSyz6e23SnUPdlWspnTTWTZCbypNhtd8YUsJ1F3iPLTOHrez8NtbNgKYTkDf2NTcq/xHVaeR9
2ddxMbd4Dc4fTYd+OZqjcZjmQx1U72cFc4b1kPlfb6ab282XgJOK1Aau/ntk4Hd7RYtfTcLD3dh0
+TbsEwJS4VhuqGulR0lpt85ah52QSlQrhzvN3RS2wZKUEIdImZ4JnsybuqzLPSraiF2G23/T0zo8
OKi1sbKVOd2NjaiXCcgfKLrAULzIleYjLy5t64F1EE7lBZWR8s3gtu02T4m4U7SnwL2K9s1OqqPZ
4E5nBbgFVtV9ydveif3AKc8O0q4bEKnMzcB7Fje1XSxRMa3ZWj5mk54xPzJkE4eBY331sbGwzdb/
GfLywUIMEXdABc/SMZaQp/BfrtOeMqyFb+mAVygzVp+9ivabVolTiFtpzexQrkcPXBkzCIEt+Jn9
YnrdN9sv81+VfzS7DBR93MxnH7nntyBzeNwMVncPwVC/agpRH8Kx3ZMcOcEkNbpz3bl9XHXIBDT1
GGd1W/w0M2yzSIWYxA/dajWUVb2fJsc72uCRLDIirVdXqiMwkBCJSmJhyV51pt98pZk3LWVoNjvA
lMF91cmfFjg433pk7bEj7vxL2fX53qEpdMrloE4lmbcvnvctt3j6SCahNlYm+rWfIkSCxPPSqyr9
TkCTi6yqVPeqdOW2KFpz1VZD/wJ4AgkSeNA5cA6burzYsqvBA+g2ZpAW22Ai/taa8vqA75KtlSn8
O+I2ZEHlrHcbc7JRNlWHiksWjZQkj57rdqg0Mu4YuI3SkZHTIN2bjqI4Ugjx18ggi6Umd6X4LBe+
pM1WU796lMYCUyQUUMWB+tX1YdSjKsajaQ7VvZnUgEyFt/faoYgdd5DbvrfS5RRa1Rspgp/Iuozn
huTuuXayH3Recz1GIj4YPKY2cFhFTH870EGtx4FV96ktCfDKvvvukxblIHrrp4GURWPS4Kkx3Wlp
WewtVC1f1JVDzuV8AEVbRnaOH2riG7YRAQiyFlMb8GWWtOSsHedKveswd0l0s0Ea6u9bDwvLPIt2
K7zRP4fXua+TFb61TsFqGOT0oow0W4Y1r45GCgAQ0Bfi58EpDiQnXwLmkCN1sL/OuofJcWhsTzZK
nhDwpNtkF6BO8JFz5sQTKjSBeoKyaqTo7G01FOqOzwe6qVRZrbA5phuOncLC9Xv7BQUzvjrtOP5C
fm7KJGDLFLvt1ijKqBOkXkpg31gui3TaGQUWatfwLiPWkY2pjHxRNL715OdpsEmYUaFYQ4X71Spe
wZkpFlPYIeAyuTpMCdgjpeMFq9x3RijKWL0KTRUc6qbvB2jx+gevDsqNtt0OVhf+4dKFNnC1APQv
RCPQtHfdS9jJLqoClz4PKAu2GErPOTOSYYsKLkRSeuvcmabD6AwV+D0oCCHtRkYTFUfZOtgCAqF6
KJFnikDrHbfaZpWOHw2TaCOQ/865Q4OfyEWhjl4skjS8Tx1EydQ2v5qGoXZgnk471wDBKEpQfYeq
GZpoDIlAkL0aHS3epJnZIBCAJFg2YwgAPNuZgT1AMO74MRvDdulTFnkZRUIyLenB5GO1pVOF+4Gb
xqIJJhupPZLcq0Dep356hGYzzSAvMwCwsH6dWG19AZ5WXxBLV5FhCRCPfURNqUjbJ79W+XEErgEo
RLRPjNfhiTD3Eb8f/3FSsTkTiv/gGAez3khzivWhwS5u0QxIAGuKsbblTZecBP+uG36Wmcs6kGwR
BO10ZhBXRo4lxnWfOdP5aoNeZG0XIbgXs4vuwG4BKhsDKiJYuMxZbHoVAuBZcD6SoDn0ffF+Vjic
LVF4wINQVHYCeVj4XE+xEuF3VZjDCkXXIKz2ULTAMD2+Li2SHPUBPwOy7UVw50CdcvRaHw+AMr+I
xmC4/bEsIoINLtY0Ql6DT2brtV5w0TYR1jubddOmzkMbEsUuWfSFjyz8CPW8WUGV06gTsk7O2VTK
i50kSy8ZXvVaBarYGNhaNnY6nUNDzRDCHRisi8EzXTymwdwk3C7XwMbehmxgx2z4oZwaidZe8RUJ
AdxyyoJdl3SIxeYzi0GAdTXqtj6I4IQsr1oNPRVLwKZIUXAQv6VRvCUsY19Qjm7W1BjiGeu9FYs8
SR/ARaFLN2+TO9/Ej4Kyr9hcIQHft2xv9x4eLXNTHySxwar1CNCBSHfZY+DvKrkwZGGfne6eul2a
Q+QE8U6CDxiketTeMUlbbBPfllE1WQaN+QQ8wGVesaCT4Vz0ockshAUojriyUvPd1oq+R8LGbrZj
0bpXP2lZJyT0/AOrPbLi+cwTDyx3JyiQFoIqSI9W5nf3spORiRIfj24wLAkzjcscqCd9Z704YKwe
ABAk16bHyzLOlcxXpc3zFpVEUEORo4DcGiK+ArnY+nuY5DVqz0m5w71GsWN2x4sHLUasSDGtPZKE
e9Yaz1les3upytjt2+4xVap9rMFG4o6wTjw12kfiSC8eUOUIKyyaqOOZrK0B0EwikpNXg1QF6Vpy
qnL/hzVN+Uta5u2WmhkyQiRlLz5DuseVHd3oXuaOEP9nLgd7Bb0oVIhqN8x4MEPXvMfzAzQWmMdg
qA5FVvuRj43mPjAmEAYHz9l4TlcsoEPxnzzkOSH5A3ssgd9TCSgBFRBDcwFcH73KtNa8xuPdYIEH
iCVDAQDQRJd6rE2GdM0t3i+vY3uQzvC0B843OyPC61b1BGa87mUDsD9XTc21CZoWHlhqNFfauZIF
8puji/IP83XNlFXLtgcwdh07jskiQEJ7rZ2dQdgodRUm197C73ooJMpmcx1LJRJvA1JC+i2wKTNi
ZFjZGuVcN15AhrsBxdNWJZ34IWR7sE/oo9HFg2XKR8MKhseyHZ8zBRC3dqtx0wwumPvOKO96AREz
Hcg+cAzqX23C+tpMUOReTQOkYycXyebE5KiUkmPHDKJ5tgtlKO/0HFVLC6hmKroOqzEug0oixKPB
ApTqYp+mo3VfWuP3CuDUV84zOwLLw7srEy/f0DHcCTGV595jT73J0hefVPYOlRFRz4eM6UvLhFgB
a1cr3QvyQBcjR0h2urd224eyq4dzSkPnuf/aNWW6sbPaXHDptdCc+O2iM5p23eVIcqIqIoR0hKO+
5DL3gj9Oi/nUtcrGjj84fDh1S4uvmAJ8kHr3iZLps4+390Bc0HhHkj47+LVdkqLe6ZbhSfcuT9W9
buVThRoKlfyuWy3e9MEJaIN0a5M9Ty3UZ+GIHJ2eNReTs0rATFnkvuHcqcR8P7jGNjBkenczI+Dn
uyJJn7TTzV64vbXMFDLFnzrqNDejJoFa4OasXYBHYK8DJaz8fblkwIbRay3ribFgRaVQb+HkJ4tJ
gNSsrMo8mjbgLnCnFyHUQlGm2iymcx1NfUBl3vezwvFC3N4VnuEBKmjqXuv3WVGXZDkOEJR86tDO
ulf2Rvqht9AFPH3ZAZUA9nqdtetC1C6YQNzrI+EDYFFTtYPg9P2QI1TYFfNBn906bn63jk9+/8Ll
Nv0EQjyL9Py3cbp587ld6V+4fJrqNvZvX+XfXu32Cm4un6bv0pmY96n705Vu09xezKdpbi7/2+fx
t9P885X0MP0qrUE1qz6j97e3oO235t9e4m9dbh2fPoj/farb2/g01e0D+5+u9ukV/E9j//lz+dup
/vmVhik4Q07i1DFXCqEdnW9DffiH9ocupKIwqirC91HXdu+y+jrLtX0d8GHYf7yCNuqpPo76+1d0
u+rNx0TeeVreej7O9P+9PjYz2HpLN0d0frviddbrdW7X/Wj9/173esWP70RfXUAD4TVyWN2uentV
n2y35ucX+rdDdMeHl36bQvcU81f+yaY7/oXtX7j871OBU98vFGrERm6uulM/ZsGyBSM+1s1sCLsT
NLUdmDvoBUfLi80mTBZG2NX2uuhQFr5rCSLKuVs7jioFJw7klcOQiXZn16j6u9Dd6bB03YIcwfmF
gk6bhokU+4YgCuQ2t9e2coKFi6RSDN1fjDQDqJdzwe9rOXBdGVwXBYdmD0Uh9Kk3TsyIb6XC7eB9
4M10KyaeJE6OOjld8TWhnbF1UTQorsqSrZGTAh5llvU9WJkbt6nECf8bq7o3gL4cPCLOuk97Nbhz
V8Rvx4U1e2g3m6EYdQawZadd7MREiFQhNMWs2qHgNThcbm5Ft4n+5dXtcDgHnp0ARP0PVyYqPQx2
8i2tHCBwVSiPE5hYKvJRp+So2/h3BVk8FuS9+9bh/nbxXQMu9QiXWr4P02P1QfuR37N4DctWtQvx
rsWhaHHaHFkAfaoPQAlR5uLW/uDEwvAI9qVafxgD5ukf7h+skOcXYTw6poTQG0XAUDzcPw0WDU76
rED1w2Go+uMnOwIiukB8it/QpwGjyA4DS1e3ObSHPnBsb6M+8Yf1zabPsiIYNpBB/vxk15PwLty3
fPJ3ulObgkKuSlPJbQO+PTiTyBOiFLCHjyiIK78lV7vu1HZ9djuAXufvdXMaaAUt0TxLiGRK0ubv
Y/WwzqXJgjqtQNXsclyBAjDENJ9sEvke6c4YB5AEZXEN/GpBoQZs54+rnNTiLFNTnFuLB7tgCB+1
6WYX0/TolSLEXgOu+lCCjrzy3XSI1TxS267X0DPdjPo6YZCq63V0h8mn17Juu7WW6eqzTGWXd73u
J+muD649j65913Ot2dXqXRQWAdtBLAgqO2TI4e5M4TgFKmM1ZbczGsPHeWKY7Z/OheW0ZqzdE9EO
415Yth+l3VAuutx5104zoych0A2oo28Hh3co9wA0X5s+uHxWXuv+NA8hx/7g6hiJ1MO1EBvF7iKK
uogovQ3M2nUglO6K0N9nMykC/2PA/FLWxrUU380j8y0LZWdkGdvbT6QfVoJ8vtLGYP5/E9C/egBA
FvVvblCHChCVnyJzNCOAuFPuKbKoKH2AigL6gJJeJSqTiyHSTa4rEs1+Atmwqx+oFnLp+KJbeB3v
LvjfUKhQKdp8kaFYWBaDKViBDlLmC5mQ9sKlai/aZs22/lpQFRjtSrd196d5RjO/6/ok3Q5+Jw8D
/rfEgUhkiCPdzlHHbB/ap7qvx2px7QD4BD7AGPTfMpRHReLeHlDBJ+WL2wx9lb/P9cmWzfMl9umT
2TepsTbs8dL//j8TH54r7/+H4v9o+7LmSHWl219EBCDGV6jBNdku2227+4XoYW/mWQLEr79Libdx
e/c533cj7n0hUGZKVLurAGWuXKuL5hA5BOPDE2Z57KAEeFpiaPxh5vKQGaNUD2OAnkJ0+IFhRUPF
tCzSlxF9YftK0ZXToXg/k0RLvo7JPYz5MuOTnYbYQQ97IP9f+1F4c4DEJ7qmfDQxl1aqXdZDFfVv
QyvmgQBM5ExOsi9zB3TjhPHczdt1GrLq0WZoWiNc+FIsNByiDWrsN6B3T1OAgI12q7n9VyZFGR95
5Y7nKquwMU379pDNRXvIWeHpD6ON3IE+eVVIMZ0KzKlVQfpARgtU3U7mdEsmLzHrEC+joxaFvaGX
oW86YLyZ3PkGjznjDs2s5h2dlVCSMOdUXFa7CfLvc2naezL5OkC1IPJp7L2Lj40WP8xfD0jr4V8C
1Pcm1UCDtLhTy88x5Z+rUXSvLjnVGkoyuNr6AZKu6s9Dby1X+2CvihboGDCrj7N5mIu03SNPrT/6
omzBvho5v0zQnyaiHH94vBrDDk3999F7bMrc+VPs6L52uEzRgpEnNlACEL2eANfeI51UgQu7kPa4
uFsnRUYSSIc3W43GqnpqQdGpZiyTaZ0xUUm9NvGCXnm6GjjKDa3oTMkNhXyeotZGa20K3jDMIG9t
t5vCdN3JuQNmvdp6Pahq8F/n/HIS9IkYefs9cTLweth9cdd2OdRjQIe/s9Hn8kSx2TR8jtWH2UaZ
BtAHzey0wDXwSKKegR68eWiGyTFUMGKdVW9e6jYgr+sB6EBemlsL1CF1CJz6XRhhndBCnTzoFCMx
8vXIwLfAT61D8raKy5i8ZQ0W3s4CoKk3wBPji8CKCoCmUEy9o7PVsdoS5QWCw9g7GboVKI4OI/h8
Fgd6N37NqPDN44gi6jqBLvFpJbqEBNsJOIWwMAWv1y7UhwL6qr+0gDUx12q2jgQcL3Wm7Cv6oECf
q3+N8QdAsTAFWc0ojK+tbQBk1chHWY/oz9PyApXw2PjqVrqL4qceXeJi1kGhjy+smk6rVrzqDhPy
vf+7VaPJBDeGpoEPGS+PB3v07L0RDejMBj4r8GdtOKdmGr8kzXyIW2T7uZfNT3VbhxM3tGf0z9W3
pgDvbKyi0LSId2cHLKXk9XOzxT8FS5KXlkRX3ngmb2rpH5asZIVCMdbweP0LJYUCFQa/BoLeFQ86
KKsOwkucHdhynWdtTm+5osRdIwoAPw9N6tq7pLdB22MNmhyDbrbbPb0nz1nKTpZbhZ/eldFUiTfw
WdfZyc7evG828qR998EjJzx+guVVHQWfG9DHPeZKAIAVBVh0rP7I9VEbb9+HKIrGFzrMFQQDDNlc
HA289liovukNL32ggw+AR5MDi0cjcFuYl9biJzZYoBAtZTntSzEOuMliwozf/4NbFjxUBL77OkOP
UCi5fmy4cC8UIs1ovHW8eb9OMJ05v8EdFF31NAGtzHbIQcC1xCzXnfO7pq6TZRFmAHqYSBQ+6VO4
gOFD+CuyA4qlA1DTxQbYpnFnqeVnzWvCCbx6j1qx0TMwcdaiHx9l3JlhOkI6hWwTELdnoKJ++XU8
PpKprS1QBZX6xVWmEej0Xd45eItUwwabvgdmv5KPwq0MfaR+iZYdrkfWUZbRV3CHjCc/jseTjCag
0OmUDri9axqYEd8DPke17x6KoWFU87gNaKzjm7s17XlY1lxjyjqTUbjOpnXtTr59jmUJGjel+6SP
Xbz/FOL0Op6osf8lsTtwcQrfOnqDlgI7OOs4pcM6Jj9FktstpuwtksbOGrm4KBQFCRkaMXhGKIjW
oLP1kmC301j4x6tRJPaoCdjjgEzUzX66cx0t32STkW9pOPgJbAOb7gZvdoMRHBS7T45oLH4lqLcc
Ptvr6Zg0pXHqqq5wQMiJRSbv0ZTNeBubMQc4qXR3PnaWV9CidUHUzeOBhnTIhfegW0N2plGbZcZV
2NOmAgXtXa1GvhXHVzRmrlNasHBchLBvItnPaegLDpYBv/xuoP07DcHxMuMnYrJgma4uPFnJuOvT
EjiltgsB7xmvnasnj2gEAK4yeqQDyxwOBJEdHQtl83oAVedZAz2oGqJaL+6q2DyCffdtgjkAwmCD
iZxMaEUrt+48NDuKB/a2Og+1+/caj9ZAwLsc0GOrBduhlWE8JPKGhjNvBMBoThrSUPMK9lA1z2Ve
vF0NrEgt0peOe2AFz4G6qRmSNp7ieTdTIEeaFvJ5mmKBJ1ta2wARr2PrwNAoB7Y3BERqEkXRkA4s
dTLgaGpI8Cnv6liHYP+0dontACP4zAwPTKuSxSDb9FBsmsCEZgP4uOFjP+9QhQf5mZcmVz31gkw2
5b+8NNcCqSvFFsyLH2k+mvs/z6eIxML/16crvF+fnOsaAAWDmBIgdB9kcTs7AYdX3kFyIHDQvHPx
NL5FZ0YMIgF7/NnxLD5mCmMdULRwUjeUCZvu6cBZZ12aCCSsHZf3lYMmjzKLyj19plwOIPWzu/My
8lBG6zV7CnL6c7x76dOVf/AWSIl9mCvU3FH96So9t29Qq47R4VSg9SZvuiPgguCWAgBWKfsVqSr4
K0utZ/7Rmaq/ybUEdZHYFq2Xbtc58VgXgRzit3XIoRf/P9dZrz39z59HDLMeMhsMZW1hs3Pdm/sh
M+0Djxjet4phYGfZYhm8ehXsXDgsO05oAQavPDuTaSTvEkPhLZpytgb30UuiplAkrU1DbQL/4KaF
OFzA81ZuyUju5YoUPqEJaYvmqy5IvTR/u0s3EjifoLGYvAGr4hb86akVIqlhHdO2tAHdxj2fx3jk
gaQQY5/u7+RHLkd626bl/ObtvSaa0gOyfNotfiDxnScKbzfVnAWrTVcOMKijM6czF3sF5h1Iwahp
0MB6HUy7OdB8MtEEA1+fDb4poEVR88kxDqV3dkyp7bJyQj/H2JyBlWjPM0T8zn8akoNC5GyfnW5G
a+3/HEsrFWn83XXAiNY5j43GtJDOLIBWlrNK2ZpCA338u/e/x0FQQgMqGMlMr9h+4saioQkYr1al
AMyq9zgy0aFLhviDkFMBaEERMdC2lfHFcGM0n6G+bFklMM6TxQBgzh6ZMkelyI8Se+mQhnaL1ntw
JGkAMM/1i2kgCY8skHshL97olzVmvNPcZ27yGKNZ6QWHHD9bC+8xoDN1SjCG7+vGfegjB+ob6xDN
IYchBqHJXuv9xRuDrOyaOZZ9JmXFGTQptmTiRGKLkZJR7FMt3UKM0dy4Q4ObFyQ08/PsvU1Y9Rg9
VixTyUTzJzvPti6gNJvGawvkOoXc10bKrg0arbaiQZ7Msm2QsitbpFk8bGqnX0LIIbFAAGa26tiY
8i8R28YRqWF2BX3/Uc8S/WII7qVh/SLRK3blyiUF1y6GM91w5vopZIJKecw18+8l0kKzFtDpVh3S
NdcPU8QCgBDAYhpg2E9kL7jPwzab+/2y1PphyE0fEHKVywdZl6tfDD93D1VmxiBMwMaOqZ2ll2rD
DaD+6NvSsKUPVqMhZ+Buab9I4cB8I1Ka2RKzLrE6Vtu6DPhis2DG7xRqadMzUmgvaKjUnngt7X0t
rOaGl13xBCa/HyaAjz9/D5hS7z7qYqRliApI6uiTYSDyIjJAPXHYxmnLj0NLDSmYvBS8Dsn7aW4N
0cobDox1OAqbXcoceKAp8l6BbzWiY2zwBr0LaOgsukaTSNNk1gW5XXah6H7im7xj46nmfxe1bR0T
UDyd0EmK/6pWg9IBOkPrDiRisELPbDohJUReqULojA5djyapxfN57KScHZ3hJ0ixHfRFqzhajsZI
Igm0QrfHTMaQCIJIZIk2aBzYbCTazdQiYT/jORIOdlt5fxeFVZ6ABm6Q+kzL8tQDERVC49QIaVLv
Ff42FSLFu1XlatYFYi/oWh8lOgCVUpoagjVK3i1SsqBVXry2PnTXmevFBQ14L9h11q+izCCXXKfR
ixCAIxlDLV8i6EQGPu+rl8gFcX1dx/6zSHot0Gz07AqGjiaUDfyjATWfpU/byrJoGRpE9dCAd468
NFy91Ff3v51bFDGUg0dsybnq/mQC8BjWpQbeFXz34ii2E5TPgGKXqBmexrjdkm0C5HLeLG41pRxq
Y9upFSw0dG19w+y2Xqc1N6BP8bY52na/mnn23KPF4KoPrXk3lm0RkL0qB2jE6oCR+wrUi/ZnvJoZ
r9Hc8iP+AP0GcK38K7rb+qCP/egWWMD5odH4leyxWba7IrJsJMZwkbTnO2EBTsTBs/kCAc0km36N
cxwFNW5r16Hh802axO2NbpXxA7aDwNA7lfMr/WZy8J9QJOjN5NXJQAvz9mYNvkl0PkEVYAMKiwI9
UO8ydGREq0GxldItLkDjuXdVq2mhFtt4mr2fxRVSpWRL389W73KWTfVFVCDHSmPnmuDt9UB6u3RA
E7t1a2cReP/BPR98ctBQZtG1aUrvQLFrRMKQO3NsYE6HIn4AuV/1aHRFto10wP7rHo1jmdY0oT24
xU8+ZeFsyelbDH7q7dzlHyN6lZr5rxHEE1VkKcgwE+hRxBoaPipQbe7BblPiV6TpEOYlXaoEGru2
Dk6wRXQqoc3JB42qGP0NWmqffHCGio2vdiDk9QsPP5qiu0it6dAUovY0H6aptVEDnk59dyEJOnNA
wpe1fvMgAUw8jJ5m7qa50Z6RwVoiGJp+glKCeMjJ0BJVoT5sMK1/gIzQd5SejROYdfkDeBTlbexO
N6zCxw71WtY7W0Ihk2LpwPTiOyjsjBONWpHO6KmEojY2pffYXIbD3KEsGYEOnKRWeI88XM2QHZl7
Lr+4ZrWhFmjQo2I7LBJrQ13Onukagec4+gUNimGRGIP2mEZSbmNPqx10yoAWlw6Jo+tHzVYHYM1L
3EVwCmytZaKlQPwocW9EpUB5KFz1tP+n0wrC50GHdlj0vbZyuqbqfg2yLxs1nMLGth6NC9Vfc8Sr
3SoKMQN3C374Fmzz0oVKJPQkPutGUEiVselUyMQKZrBwbCiQHOtSdBbn/T57X+pTWO7dab5R9uke
lCuQyIUK7IZzp7q3mwIbTSvP9p3Ji01vpthp6gUa54UOpQqr+zE2pb8zB30OSeaI1I/Ixv1hhprx
1F/J8R9tupqLDj+0pq4xNKXo+jEUcjI2VHhcCaKXsuWHOmYiKmcXjeMXqlou7oU7+t/nS3nTYiA1
XzinRS2c3VCLL166AfllYEMK/TLKYUi2uYZWT7f615A0MqsRGbpi4PtFX/OfUK56kUlT891OK9KI
7BTxvjTZLdW7/B5Pl6RQ/5vTgoCpUazVdIAWqLOFbvocrDY6U/yZF7P2QWNLMbYHXkL067/Ng8As
moIocszb+DKNubut2/xjzLoiB/HaHtWoX87QOse2tW+XvwcNwXqFtuj47fPSx0SVbQkju1e5qAK8
T12G5PlkQ8b3exR3bWCYo77tOe5sxC7Q9OwXAPXDXQxoMTCsECpUZOV93JZnywJPKEXRJDcewL6g
vP+exPv88lYqMVIDWlFWhXa3JpeXzoLAT5A3znShcTyjzj9IlBLJpqmYj4Hout7ibuUus8mNnLCB
yiLyb8BeMxAPZX9ZqLwdtEqyezrMfHA37tjH29XWob0OJUSI15WVbmFbDLGvcZ79OzogWw2MRIec
dzVFYHBUSlWJkzPIGX2jgA9mMRg70NmWIdnWNZDSA+6pd91lDXI4leFfzBivmupS4v16QAEVu3m2
xs8OvHP8ROl1OKyLtz5+Bo0l8OXzzRswKIESRsl+kBQdM2v0WbvWXV/9o2qnAshEAXTI3I8mClUT
AVa2l4m/r7Uu//tasuavEEA1jp6ZBK4DCQI6ZEYNzTQjEmECerEi5DVIkczZtw5CL/jDMJT+/VAm
Kkc1F+EYQ6Ej0hG9jJG4Qi2+Mt6iXbTj3NfYynyOXq9HM3S1PtmkNfn3E9ankWiMl7RMXqY8da/T
iNe9NmfJgYbUuuPP7gldaP2FenjKzI+vmXGiAQUlYKZHL6P1lKq+H7IjOtrnA1BTnY1msFB4AEsb
PX45NINi0IH8dql1KXUpF0lcCDfhwxi8Tq5Rhz4/tYaOzqvziMuUvqps6VG1i5WoWwGc/n1SDrcd
1KpPZKJDA1anPWSVTJA5IgyZR3DJZ4jTbYAHcs1tj+1kZS60aCDcdENbiZwecXRKB3A4RhtuGEZA
2xSy0baEzlbbOuOTjRawUPULdK8W2wQNoIAMgS/sA2kYmkXdQ6cXp4VODO2ub4Rhtey2tm2CInNI
zHKnoX9y16kC6Zw35Q5tBvmuVdXU1Stj8+dkAEGDkl4aok/J3X6CydOQvA1Kjot3hckTnB5V2mSZ
+8mxLKW8+Yxvsu/jYeeji6ip7ee5AVNXBOE9FDwM+zkS5rcIrEt35BTcDECSZz61JTSOpZnsyZyU
nnlhI/pwJzN1nqda7w+V3uQb8tpxr21jH7qrNIygnrNcYFlycj9dAMXEDxdIvd7bgcoUqFe0ufCz
neQhhki70BACeGBxM8ywyIcjCDy9s4gklC7tNP3RopFjNsF/KmzN2o1m7YDUos6/TBoULlUAAJQu
yC5idrfOnNFo9KM1sAn2I+u1mEt7x+0YXysbrPXFVIIfRmFWBgV2WQ9kqyZkeTO/2q92P+3GXQug
JPJcKZpvfp9KQ43AlGou+nTrD3PlQ5biy2SLuGsCofQp6ODUAokqOu0yQLC4Oqxussk5TjbziEQQ
OT4vsazTdCgUIwu9YWbnnNfDKIb+ODSALr3bY6CRzmwC0d7mn1O0HA5z/yGm5um0z7n/Y4ihAAqu
ZPPSaTsagBoaQkGOUvUke1vuyU4WOuNqzpj35gXvNqs5NlgBTjsUWX9b9MN6q/23ReM+3Q1Vn3pu
aKJzSu0paANiR56zn6b8G5nWw6f9BxqFXwdnBp5WzQS+zIS08IRssRqusa5arU3Sbx9kd5f9zNCO
GwCavFPGyhYpnap77As08OnaHBuA3LngEW7dJwmd6icQ1vyd88b7YuD+iRyeEZ3nrOtOJgMQMh9c
9oi/+RgkGtd/afxuUuxdao7dmm9zIkOLzn2cQtwpr+XWGGUoyxq7YmS0v3Hcn4MBJC53XT+AzkOP
sftKyhlal+B+AF+kDIseXI7uKOsNKirZHaDH08HxpLY33b6+eobfYueDPizmg25ZXV6m4/009Obr
p0kG7zSwrVr1lSveA0+a7sEafVlCdQIvkOgP6txdblfsOe+m20J6xc+c5eikxNvbA/g1O/SYIiLR
dPbcjQOUT5E/+1PE+xr/MQJNbF5YoQt444n8C3gpoNKoIAxiq6O69WzLvkMDWPJEgIo60Z3jBI6t
BeZQNgxQT6hh7NgE9ioBvt19wyDGWdcW9JrUMlmVLovSfL6hRSXQkrQoYSjQ2OkuiwpDim0G0RJA
i/Guorvjfay31RnaBtiBzJ5YhiRzRryxBkzInYBhRb3ukF2ZukyvzrTE+zpkymzwHmeagT8z6PtJ
ay/C18+Nz7Nj5ne97fWhSJLqp4A4dMJ9/xvk5qNNgY3WEmFzfQgSgHQgq6fvnD5DA9V7PhV0AP1d
3RQGHK4GpWqFt1mNNniwg8HQsHWh2SjatIEJzgf1QI6dTT3NSK/JsrwrG3CJkjKWaLMJgKp/OzpH
w15COWJk1JYZ+eDjW6wccdZYZ5OBh/gyIVVV1r3eP77ld0YGReMJBerz1BhgABuk/p3nL1mclT+R
6dPD1JfzrQF80xkN7GtANaTbrtCA59Myby+52Nk6d0+OjGwXErdtvqtApAiUEVTKyJ1Cju2U4t8D
+qE83xVovTsUJprY6V8GmPWWAf3/IiYwfax2cONsrSJPXv4Q7yi7mfo1kI09uMhq0HsUeYdfaSRQ
FlRj3Yu7AGVj+0Y9E0K/MabAckp+4VHLXnpUXjqOJCSSA7dJJ5qAWDbBswJKKw18hzS0oMz6Xye1
0Ls350pC7BEUy8tBA08l4IXQz+DzPzblzRLLgSLMCNiT7mwl2I0bw2vPWS/lNVGHarK3fVOD3V2N
6ADAv5X2eOlUFr8U+p1ArZhG4HAEHweQfRc9ik+rKZu68jQO+lcy0cERfn3wdJMvM/u0Sw5VZ/8F
iR4B1WINMkZiyoeTHdciBBG6jRrT2CDfrozkoUg6W8JpbMXlX1Wh68DL5NMZWyZj287DGBDW0hjR
fYP3cnhoTDF0RgewpIG3ID+vZtD3ZiJohHib0PUN+mdn/S43XUgZadx3cU/WTPzlRBdtZRt7myxn
8qkfEuRRbf9q6sByJVMD9lDH0E7knEddR0Nl3e7J64H+6aaMkigkr4dHzcWR7nd0FssnG1zQj5AD
qLuuE2HdaXftCG4xiqxtdGe3stIPtI7Z4afT26PcktfsBeTL0e8KNkx8IuA4svvMbI60LEUACQnC
Pq19oFFagYgSW872TKshZyVAYt9Cf7hz6nNqVVDxMwZsw+bE/BKhmRUFjxQ0Uemo34z4Ih8YaHQv
6MrGrbmLm6cW5BiBPrbpjxp/tAgJnxhyQf1Gj7PpRsSVEoyP2C2200aYpkkLVjwMS7NOWAA0Q37B
Qwl8LdAFRq+U5W4ynhlhEZW/BSYuRACittzpVZsGiY3qm6ZKcNFsT4B7j6E/TPyWTOR0ehDY6L41
7iiCHI4AkRPNJ9u6iGELYHShmkt2vddGSNJAMwv9+sa5E2110yTRNZo1C9RfRGkVlyaIrAxwpM5R
9rPEsxzkKsqT9D5OoQUDWc6uAvBJGcHdjHA6XUJBXVlthUBZyu+ije+/JDWXd2sKQGoW2gKiVLuh
xAE50t6CUnHSdxvcYNk9OQqzR827Nl5AkFEc3bqucOPzzb1VCv+24dA1KO0UggrRPId652YvfPTq
wJ3L6HvrtbfjiIR8MM3fGmz48FetOTpIhvav3Cqf7TGvvgkN/7XoX5ZfsB8oN0lV9Fcx1EgIQGP6
4iXTfCNjVxxb3R9PKQpkn69cTxAhXK9sqytrSXPbyBp5lrr4hqL9xysPIn/OmlIPs8oa7ua02oHE
DGzcs6XtrVpq39mI77kvchNk2J23BcW/f0bP/3BEHd3YszHT73MQmoVu3zavdi9eFGgb8/8GtREq
nXP+XTM0/SUe3Hxj4kd/HxcQkkb/dnZM86y/TDybt7YPyVM3iUAYnVjGDwhpvH0MAx9Di+L4h2BI
An76GHL2//UxUsurf/sYHV5sLgzvyaGY8HtuR8hXoAhRPoEKtr4yjtuKGlm+jgOwfJUrK4g5w4S3
rX7j90zsaUjTkxlYJRpyNi3T0dft9qGaisYA9JiDFNmdrXQzsMR+jGqjvGInBWACtx+hJ2A/DrFK
wkAE6US2Lo4V6ldxXYHk+BEIo/LqRG/TIQmGemJqI5tgCf0suPV26NVZDvi7o0HYmOxOOszIrRQM
iVPlATkPVHsM/QCVVSiiKV0Hy0B2ASWQ+Qw2WGjq6T/J3EN68EhRpFNDUdUs5blp9SveW6IwbRrw
YUolFj0oBhU6mHwY8H4MMugU9I+H1QFpBETr79Fy6rY1j254jZ0zQ/7sQMW7Igf3FRgmPJChAmdN
XnBe+weq9JXmLEJIEATokY+2C3BgHpMkiKLR29ep0bEN+nzqW0MZoang7XUX7fBSHeiMvCZY3AKu
vC0HdkaMvD5UIAm7mxP2ZBJLrRpJR38iClvyqdHqU5H6e+Tv8yDjvkQ2rGNoJAMsLBptuc05OJTo
FXB5GyTjlDbQCVEvi1Qqp8MSbXGGLl+U5teDLzW5lQ3efsfEucksjQGkkMpvAHZtmsLPX2TaNWj1
g524afPUB5NFWyx2TyqGMS+Cxirsa7xhWn/h9W3EPQy5F9IopwPPTXSLjCJFug0s7qs3VnGly2eA
HWi3WBVlchsbeHBxPqLTAnLur74fxZuJleaRqjtufT/Psn/5FDW6maotHgvs/q8a/tMEc1C48FLX
2nhVggJnq/b4rJ+urcR/KZU1BhN7NiqvTUxzr4Wls0ew7Gw1PG+gmWKLs1Zgv0ZKNWZh4HXOTNBE
pHRsIPtSAZqe9Cfy8sI+StBWPMRxYtEaZB4gLXpOSqxBSzLkwYBHysugTOocClZQN21k24J+B0Cl
lqXJYw3ifpC1eOEihdqyAZqGUeTuSP2UvDm21TSVTH+aryLI6aLBbmtDkwa9A53LG/VP6RcCc7e2
2jP+Kf3CWa7bSXcm76wq4+RFdRzBCZQOVi/9mmiYuObHuX8Kpt8a7mr5eTxVqTuhgdDXnrRY/utM
TuabbXw/+xSnZbEWTH037aH4zk7J5IF0R31pgYN4kM0kH+2Bs1MjZAFVQ3w5O9B9M+xePtjpyxz9
Ez9m4AKdh3p09G3juEgQgcTkNPeJeZImdzallbGAbKvjT0PkEsw2oHmrm1Wzs+FJzD47DLV+gSfu
hnsMEl+akdzRoayLJ/SvukA8/mOiM/C6+SE45YttTXqZZGyyHrQpjgcKtN+j0wRg98L5sZqZjNP1
CqVbv13BtYHdUqxxfmjGSbGlGWuwo5WP8VgeNA0sm+heyoK2nLIdh8ontOQ888Bnvb3VVaVXS0r/
pAtADFSlF0/a/qFHzgkyCy10W1UEOcreOhjoIVsmob1YbHqIm0ljjm4hR8oDrfCbr7xBOdI2y+RU
RkPzAj2yxd5JqBRBkMjatnnXfm3wrmoYdf3AqghsRaUE0ljZBzUdHVDxOr2F5Opj7IhniFzUG2jv
5Y+jjnQLnZFtVDapbHT2/yZOq5FeqHRwTU9TYoQ+m0G3r+5o9n4eJH+1zESepA7MMlnzojTCacQd
pUkY9Cu2YgYJtg8RHg0Eebuuz4w9CV3MLru1jVp/yMspv0978xeZKcpLPX1fWZZ8VVG67+5ZCTxM
rVmPeNesToaNmwDq8fYj2eok2UxocrwyG7LjmQ0qWBeo6z1F0ARLIt2pBGAfyaYmDA7YW5c8gGfG
KUB8+Ras3ckL4NLdIRo6c5uo1JcLu83tj/Ya26JvKv5P9nEuoD7bRkEyJeI2r0Zvl5tDva2rpPwC
GkN2A11KP0wiXn4Zkw5Ny27sBpqPYTZHSEo0oMekYIOBz2cox1ty5k02P+QgIYvx6jRCZ2tTxrX5
ZIoxvY4uH2+G3PF0pOEcfmzwsCyC0Yijg8X2ht33wy9yaDXork6lOfHjEg7ZPujNQIQK6KkWLCxz
M91aaS1e+MaZrPFF13oOwampCGgYN0IxTGqQgVVeqJI2EFdAKwsNywkKZrE9PqIy7V894VzIjL8u
GIpigNybvMOSHlTQSgjB3JDXNeS3yJJ8lxfY362PW2RHCuiqI0MCLYAPj2F62q4P32jaqqbeDwHk
S0iBBc4ZMi/Ls5ommshBpyBDOltgd8ce0hh3g6qylWLiD+kc7bhI4jsyCd2D3nHS/SIfmdZJq+33
SXya25Mhxl8U/387KaUCIF1F9B7ypO5052cxoB5NP7L2h+zik5bhbfOxinj9VOXR34Z662rdLg08
vExeQCfIlqHz+5C8azAyVv1lHY45Os6MIm43vnaILNVZPDFvvscopj7j4Y8j5lZVMBZO+wBIiBna
ZWJePdOQO8hKd2cQwQ3HsYdYju96/R3yy2yjATDxZW4hpCHrtvvhtcmhN4C3DWrAucFPAKHQkv2A
8k7y6piuGeYoty1LDpqifXSrtyXHGYAlMdpvS6Kl/Bzju5vyfnzVanMANSPOJHrwAugcjK9Vj2vS
2ahsf4yr2QyaWB+EpeHEy2RHat8R0ioXxwXFRQvi5C0NO9FBKByKnKQURpphTWm6l3c7SYs5SGDg
YZxneBe8eBVkgwOcWBGePwGkOpaTj67/EqMD8HMc5pTtYsHEJoFs/SH1ffnqQs5ajHXz3Bt1dinA
EB1M0PV4pbA0zbUDOIKhs2m5QWMO/k2Wm9E+QbPiBo3J1jYdG/xfN8UsNqwuoPtBY8ktAVoRy9pO
EBWCLqgzb5nu7oFl+hXZMj4Qbz1AV/yOzt7tq4nss20s8URxTyZbAUYm2PFUjQ9kJxM5/0f7p/Xx
Hf/weX5fnz6nT4iO97VH09756GrbGZpj4Qv5z2EAka00xZ2ocvC+t6OH0kWV/eiYG+VbYNuR/+kE
SEbUhCWGzRmEXjIXqjAZ7tL/Xmq1vC+3TM9A6etMJRTClRqCVdvqW9Q3oW94xY5spJ0gwHx6OxZ6
wAYTvNh4lDIrNg4ojeoLbmz0Ciuwe09cXLDMf0lb9vYAzpq3sAVGpsJ8XosLWEOcL/k/YTOf/rXa
72E0vY5i/Bc7+PazGRtjKDDd8caGJj1r3Wvap9YVaM8R/cP4otf6ueBgtqDI3mL8xnGYB65EE5sS
Fd/NKagOkw5ctxQjNdsJuh5oOhM1liVGXQHsy/aHK+ibJbwYo/kM2oh7iqZlJx/3LbYUh/R+Ok4u
UCtWpJU3BXQwn/UGJYnIjeILDUH1t+9Knj5qUKR7LCXbSNXjmhfMRNdTXwc0nGeD3YCMWV+8xZQA
CDNV1Q15ackEghsXGqolZQFOPlqyAr1OIWJ+seMItCiaj2RFEpqUN1GHvisBE4cc3JlyKSJuZmji
pfGOhkaejCdTh2bR0CbVU4y60aNVLKkUCuhaUD6v0/u+1UPfFVuDM6gUxpl/nVq0qplKLbQZB9BO
uBxAYzGA/eHfEaPHT92ER/2nCCCnkBZXJY8/rOFi/76ZUgZ9eLyzlOYWSBykVBxm4Tgr2v0h03ZE
pL/YFj9I9UGy33ZggbUrzdjbrYWqhAlWU9TB2rNLQ5RMliEhbAhTk4z2YloxNe+TWlUGo6h3E40o
9H2iiXaEcxKjlToz6ztR5CfID7qPgAa7j65pPqONq7uAJNaFZHnrbZHfnrbk5K7mXyRSVlw5yVRV
xW3tFiZYaTE7T+1si5b6bkfTPb03sBPtfiyz1SRIaewB70/vyaR7A16qQPy8p08wDZ44JdADDv4P
a1+2HCnPbPtERDAPtzXP5fLY9g3R7oFBzAIkePq9lPgz/vrvf+84EeeGQKmUqLILkDJXrkW9NIeJ
HFyhm/2NTKLSUEEkPLajjwB17frgmK4OAMg/nwikP1D90u7J0uo5VJ/G9zBN+j0F4DgIcrdj3VVT
AE8kVnvBi/ZGnfQjQzYWou9pfKMfWMxalH38ezjPq2oVuybomwvm7xO8B4Dd9fdtUOePjpkWjznW
SZZk8hrVFn7jjmkvHTPmO+oEQnrcWSBKWNKAz+F4XuUgcR28te+W6cWyHgg0YeIltAKkdwT7Dvju
WY2kciNk8g4a3O9uB30fEI0E+zyGGqOXZcYbBlI/DRwqzV85KUAzxUrTU3PvKAi+odXDDmlxQ0Ev
+A15YWcRVk228cFaICCD9K1jiQW20wwZjEwpSSkpF2UHstb8Yv+3P3KGZzNo4m6P0mUJCCsDUkFF
/v6IAVZeUi2tBAmNueNLsLChSKAnwKpZJHiG930JLg0R3qDiFd5cA1kWLI+DbQ8Z2xs4AhDzd1H6
JfzgRB5mmBp3svs+Do6TLrMgdhV9+K/QE266dBQ7cKOmJF+ag6Z06gaafeoKdW8ieNtBvTvsUfSm
dnZ4LrmQ8YvaPTUbU1/FYIV9SrDzwLLlP93oVdE7UNAO8vavbrWajYDMn25qHzPNRna6qNbZfL4o
zdb1YFTumQBwAsJk23Zk7AhdsOyYG5q9HYBCuMaiBIy9NPyHLkToujad8tVM4tckFtWvOoXeHfNk
vLAkINBNXP7qgvp10OLiNa+LFNI4zHsYTNzMlRZnVwhUfFylNuTXq7h2kq6RB2tAf/xWW/oHawyU
psURmC3iiPlihjbkRCvzNxsNUhQcfmRAYiPw1xlibw8QiSkPDrIzEOZx7AeyRfxbK+z+Xhh4HQQO
ZIebEVxYsz+krwBp5DpWqY3R3KbDS9+OEC0t7TtnkO7BUotVF9iNjcGGFGnskV+RbJdAu/7bOInH
k9FSnunaPkju+z9Lpp90sJzMJ55rTJbgn5N/+ZRpMDwnbf1Ga2RaLdNCeeghNs9DfU92EfjX2PKB
fcjG1y6C7MAc3qUwsLLbJsTObTfaUOXBIJ6rCEoVkIowVgnyjJCcS8eLFXJ9SQ5O8Mza2l7GBYrV
Gx5lSz7q0WZMHPuiAXE7HYzAjE8Bt9d9HiK8RR3kIiC3tCxwk23I1qP+b6U7SQRhuo5fewG6kNZh
clMWHH+/utQQgOTDAYvG4RvYcz1IVDraoVNN09zUgfReKpDXHB0f6n2xyjEY+egtOw4K/9HTCjBh
Vb+qwdLe1InPqo8TA/y4jEMQxDGQXSyMzHiu/bZdxR23r8KAtgBrkvyAhAEYHcIxWFcmVBFSIyyW
WQXynUjJ0xXqrPOB9gaQB23dQNIvlbqx/u8+5EiHNAXbSay858noLM6/F0UbYLtlnWjL2ZfxeGdq
44lkyFhqDneqj3aY1NeY+LWozeln3/82DnwoYLmX9lsDWYYFiI/ih9gK/c3gA2MjQGN4NtMgWXc1
N55LrfuelxJq5gl48LCq+wG6Z2sh1SDN/GcQwLfyjIKeFMyamv48SjkNgqzqNKgpEdAC3EQLe3ZM
akdbZqNIl4g5sWMUSpC0U08bpsPHKXWNTEcAxcnHgyWRQCtUWWWpoRA8MSC8Di2w5BSEYNDQct7c
a3ZaLcuKx29DLq6eg1qvRS++99xvf6Fk6nfsO/6zl1ngYfalfWWezqD7xOMD/rLVmQ2Wuea27z2Y
KX9Jwmg7qvwRHUQ5BMDWxKgbp3ZmIV3MHHkwKAP1xeezO/bj4UCtVofifDsE45YgQaWETnnfIKI3
IYQUfAiULH+3cRcMFCRKTc7kJz/HEuqI5iO//zqf02CN7rP2BP4NlKfonraaIyy9rT+CJR2YGxWk
KWyAAkvHBVWZQkerAw0Koe20nm1jGlwM7a3GtvuQ+EGFXbKuSfwNo9XUlCJ3r4PIU1TuJgHCBSBO
StSBOsBkFy4sp4i3X7yxWl41Q9afZ2fHU8TerHr44gYh92QtnbwBF/gLCGKCMy8rx1q0iAfsAyt8
qUwzvAwc+5YV4Pcb1wID2eSCmqtxkSahhqfLkK+AJ4Kowfx8kmZWgcx6TQ+mluz20NmXImvzlVDO
1BNmyMAtdA6AYMon5z8efjR7bloGyBZRlq7YDl1FjxiZBeoy6VQn4sO5i4zCSG2g+oDNUENIA++L
X9wbZbwiRycxUB5kVZ61N20x2aYZrKHaNZBps+NFXuWQmzAM+y5hY71zkjbbF5YzXEcIQUIjLq1f
JeQePS3Sfvmi3rml6b21Xi6XNCh303onMgPMI0E3XC1MOQ3KdfdMTwS7aHeIEbnToBC4trsgHdYm
FPoWuapUcFWlAh0qWS8RtArOli0M4GrU1h5cGzHor1B6AELGDz/smsBcwqsaeHOEfBafg/UyEVvo
o0HeGOmcKzDD8pozUZ9NFwr13MxdiO+AAkVPmuFQBvqNWq4y0Rl4S7Jd56ryBDWUJqGOQovYRq8A
v/PCpviYJciydmV2iKQmhh8m68LGRlMyE4SE86WQW8KnAYJmR7PJId2FacovHKQKa98XyZruqFLd
VnpSPEDJzTxRqwmD9lzUHXj/0EeHoNbF2gXiYp2WwYcNlau3sNT86V5EVW1xrkbrSv50K4I8nq+j
WNTreSIR8jsLssVnmgfBYdBvDF6KIBMoVSrFf2Ww5DcXqXfn9BDv5iFY68nOXcdbGo1hHpuokE9m
Gm/bwTdeM2FAybpohi25MaTQMwMb+2bszcN/m3Y0tWrhCtBw0bR5KIqDRbDARuusHaoGw3XujO2G
WMiomSK2/qUZqyZRlulNHa7n3lAgKKEXvyO8Fp56aAodOMO3pKYdI1peuj4KEVRv6iiOyLgCLlE1
9RTYQ65o+qmJlEFyZlXLpmY0CP0cVdqvaSZkPC5pVHynVsQd59K3+rM3juNTW/D2qkFHjPpiw4rv
miy4UJ8EcvGuGSxwBuCKYNSob1hg7UIQrDwl2qgBUzRsqC/vTePeBWEgjeucrnkY2mRJfdUYJY9u
/rvCL28rUmDdu7DoH0ReMNByZf3RVeROgA1bu9S0K2jpgC9qckE1TW05zo1aaZGZwAAmxoaavQEM
d8GCC7VoUIEF+gIBgv5ITZrS87ubx9LHQdGeZH3D7jUVtS2q2N5igdFD7iau9hK1+xdyQVImvkCD
Yj8PaHOub1EIAASFmoQOXZ7waZIor/u9BejyAgwTAVLZlbtI6wBo5sq2tYWpOTFEtniwsrsxvKuy
MrxDtWS2SyBvtNDJpzZRZldU3YV66UDOw6EIIvducmINHi4NfgPTvCwAU5LusGg3D5qvVajLGCko
bANWOCsUXAFDEkS6eXTwx/lcC+QiAVqb2l/e/jIZsnXnIQhetfo27bJ+56Ja6CGKnZ9xOuY/Cj1A
5sArn3LQpf3NgTXeUzCU1eSAF2+/qwZsutQMGTZL9x54ZBaJC037woiqs5dp1ovJN2OYJy9VLeuL
TCLgtJW5K0S8ZQCOb5CMsl7mQR9NrNZTRLLGsTxOb0ZpBrhHkrhEeR/kkb4cuhCAt7gfoPKLjka9
W+kMMu/eBRuexJLBiiyBaWKdw8pyG2YF1PAcO4Csa8bXDjfTJ55jKZi0UfuzRKxKM237N0caq/KG
9NVpEdTIgM/GTrvD9hDL74NRNSi2U8NDiN1Mw0dfb56Q8ujXaYbVfqOwEK7CR/DGxuvS6y7U8nSw
KYwt40tjMIDvUL2dLz56owjl8rVTAjGlhn6OD3xZbPQADKYJKKwRC0AhfK9KUDILtCq4QR6Qt/fB
FYW9QO+Z+lsnHqk/BLfbyrSC8UgDMzWwVQPrUT7WWTIcPFVWUbd+cXHUGTUjN8R9GvYnY4TWNlg4
wM9Yl+JEbuQxalG5bTuQxe4BPuqWvpPXyHgO2lQbEGZpuUgMXdwZvV9dgH3RgGZF6tQVVYnfZ6XE
Sf8ZYUUsuIEQEBzmmf3D4z4/0supa5LgAhm0bRvjTb9szKjfgEmvWc1LPTXAFVl7JJMATd9G9y2A
pBEe5akr38Ks2oN4R/tlOMYJwqXjKwezwNJDvf8VvFnazun0fofyUqA21SDPQd1iqtf7UcbldQzt
YsGGIj5nqiqVJYBHC0gCTa1Pu8Odgq9ykR8KC1yKM8kMYKHQ9dE6D+yqenGgjgw/r3WZ2cjxmyGU
XDt9ONdgSHvpflfC6F4iU0bgyAUrWlAH1gsH/9cmNYTckBNYWz/GmG5tvxg/7CjbibpIbl1txQ9m
bgEYn+mgr2rS5CHjZXPCE+eVOsc4rs6gqD4X0s1O1sCyFZRxIbComkGHN+CCTukQaikeYapnkAw9
HoQ7lVCPuyZj77wDEpfd7MGrLxnwo4u2D/RvcSO1VVmbxZ6aDBkLqGOKJ2aoLRhwtosYzDDfwrSW
wFbo/t6L/fSIqlN3ieXQomOcP495FJ91bQhAoAsYAIRk25VW+tGhVE3lxpWbHtXxGfFKaKJFDZJh
QGGtQGUTH6j56Wao2QAWAzcagQrG5h2VHWDYqsrvgYuYuoqYp3ojgLTq/IsMivKEijh39emBlARK
AFIhlq7yCFtQypMHNInK71H9MQd5aFCcAxcROJLxQNLvWyTT1mONGhBZ1sY9SumN+4wHmwZRyit5
5ElqAXEQyAWiU+DZ9VJ3XOBpM+zJ2bZQmM2HBpgrDKURjZoT4chmbZdizJeVq21k77ya0NTaM9Ax
LVrFDOOMYXWkJkRqrCen4x/NSA7JJkGp8krW3N1VBQTDaK/u4lvveCmSFW3kqZeatFufne1WhEcE
ddIFZbVauwVVcFr0m6TxNYCU8+7Abcs/6kBtTdkxFoKSSyLDSgPITqmzZpDJdgAGaJppHvDnnIgU
QZVwxWIse8wMQLc479ldwPBGk6N3q8MCJmAIjtL032ZTn7qQRLBzsYzarEuXXpzzVaq1bDO1q2hU
nOWJtZ/aRoiXb10WF5qizF12N8gO+0M1GHi7af4MJbYgqZOHLDnmkWAnrHY+DqOfAuzzZzsuq/6Y
N0ey04g2DCzQqOpENWNdPAU2H/sQgsEeaimtUDMXZHNUB/795bIAKGo904DQGcLoSKMCaRcn+cPo
DM6j5IDJDMm145rzSBZLG/egj+juuDL1ll4v0qrzjuRRICOxajiU0BqtcbGiQqkkr8EhRUNjSMke
UIwVLKiJkljj8n9cybPq7i4BxKVBFj7oMgeV0mOdH1t1SKSFdjfEOTBDY36kM+ou7U6CnNiS4G38
HBORO/WTZzVW4PP585T6taav15DSSrZ2FrEV6Ybvc1UdVuF3sjIbXZw7APDPTpaxVaab1lG65S8e
su5kiO7jEKV2dyKb64Nfz7GzI3WOyqMDWwPiaJ8u1CNRQQdKZ/Cq5dptTlONvRcf9aF+5Z+V5TbS
DGSiNBUdtBYUlcqLWuRKA8e4nQZOGa1/5pqn//dcZP+84jyX+c8VaWazKKwjarHx+MTDqGZmvCUE
r//ZxHbHfEpbPFbmXiwnvjapFwnxODObs+1o4ixNHu7xaju0ZgrEDtmmUx8AlX1qGAey0aFwK9Qz
qwPKDEBS+hK32EGAt4t7w5MG+L2fai9VW5fvheW/+PghvIMKejoBnnQ6+VeXHkrvGVIZB9VdqJH/
xxT/330gAYYqL/B3r53OcU61dO0FET3kcRZvGujUTuwQlgdll6rSnUuLr/xs+o/JaFovfxsU+mYz
sUP85yCZVtZLZNnJSRQovuxyTd7RoU28DFqZy9kyIhB35yZqQc5iJfqqKzbLojK2RoI9qiuM4cvQ
rFtqYV2G05S9Aa4OXaqghLqCiund1WFsbFkIIliy2chQLprWK0ANWlTrHjX1+9Dj2fOgjduiNgFq
VXbdYsFsF1H5YffA2Lavga97dkrsIT/ts/+/7WWN+jXKXk2JL5W9AuUlNJmHKVlWg7b21AXN45w/
y3qz3vaOL5dz/kwghYkobOJv5qRYZ0evWWTLI5kme7wsQ1SUUc5t1EJ2iq3qcb50hwfOtq7jYTlP
04T916mpYzCyaWqaSAeV813nmsvRQIUgd0cEBjNAUi5Z5bpLreE56gBkeJl68IQa9qhrecqVjfwa
M4SCIhAkW5phGksTfM4iwO6DgiY16ecBy9Npptk0z1knbIv3jXekTuDA7lMn6049yvhXMvew4lYL
mWnlgRdfNdhIzSqTD57pXZkNoOpSTVquOEWEXJsI2ZFsrg+CA4DCr9Q5ual5XaTCN7OtMH/P02qD
/3VaGhRoCGalgjPso7AMoml7MFpTJx3az2lDjq3CUGFVJVvN2VctVna0nvEj4CCoSesZarp+L1AO
hNTE3KRe1LLhfmEnP8Kup0cF8TaU4/egxZYo8vT+BEJxrPGo7SkjndEhCQtIxLJmS0NDsKzjtaGG
UHueISxB8G/1zf0f9mnmLxcZsiBZeH4hNghx9HvpRQ+m3etvHoRYg9BJfuRd2i8bmfoXCP62J9B4
oJxwKIPvRn0mBweqxMvSA6d8LavqXEBHZEUdLiSAchTcN2W9cmuRnIM4yi/xCOwBUlvJD9d87Ctj
/G6hKH0FHdtCLZvDLVLEiD1wCHfinTu85brNFwmzoruicO0LdWALgNoK1aGhxG7qqDTwL4cm6ihk
ffCMGNSKjoJASS7uySZaByi7oR/ua0QGN1akiWuYxebVaPQbV4vaFKkkaolWizcaGPOhCIyClsjz
zAOiKnsqapkLXagJdWfnAPLzqZP8yU6HAamlg5O4uz/talqwQ2uH0mh3X/w/62fYqMVHFORMnX8M
R/Uu8se6mD7eXG9DboBEFsexyrbztCYw9efUF8ta4/LsukjoSGDyr32I1zUKzZJ7zgLAfksoNsgm
KJaGbVQvHm9Qxiea7M33gQIQovgRMJAnFW73u7OLFWO5B/3QeySDUuxSMr6sAiv8jdQZYNwZe5fJ
T9To1U921w3rGI/GU60X5dFAdnUz+jYWlSAfWES53/6wzGipjVn+Gxzcz50z2C+BJhHcR+T94mq6
vi9tlO572JPd0sLvl6LVjbfB7vfCNbLfujceuiGo3wDahEAX2A+9ji9i0Y8Pulmk29Cu2aH2OLva
fhytjKAXb0DSb4eKZb/0If7WZenw3As5YPdpFKfA6OwT7uxy7fVe+eJ1CAcqV6sd94nnx8e6SZxl
FaUdKLAdfkx8Y3xoufEAng7nDRrNUHMK7fYE/bDqHjRt72THl0FUpq/FuQBt3a3hMYDUib/SAhTX
gQAzumh5kZxrI8Zm37L698ZZu2lS/AC4BjJZysHk7rBFDWW8Tk1W3KH4pbgrQxR4IeBQIV7v5HcG
tNf8RZXjE4/ZlUyo4dKQmRaBFS+kVu4irU03QoE+8K/WbqafJQuEjcXBUu+9qSNEtcAYlnfUit2w
POdmfJ4HZSXe+kOcgMTzc6ICCeMVbqZ0oxFEBAvqj4nJx4sNvsj95geRvY2Kj7Ni3XBs80XhKMq3
ifhtOpIPHb60KxmNRw6sa2f4B0jYLBwXLB5lZl0mzMIIaQwEB9INYRyiwuRnFGg8UyeZ3Ng4m1b/
4c+BcEeaLHKOWuM7S6KjsMvmW5nYxr2JoNnpL/a+Lr7aU7P95mT8w78GAGhJ7BX43XwLwtS8lxGq
qaZIVhH2/IPfFUmQk+eCG5QwCVSqloN/oW1acE+E9h3+MOVTD0mmXYsS7k07WMa3EQ/eqPPid7zC
QJ/CmXYaOme8QqXaB1EGCpLVSOR0yyepRvISgaHIraaR5OCEKAKjkRYQFdcuhei4989IuqbuAaJI
I53Y179xgI/IASs91F5E6zxq7HsgxNMN/hnBSbAEfMMQr95Z3KqQF4gtqIV3OvSoLdCrWib7Aemi
zVB5Y4SaxHgNji7jR2qjshCI2fTZGXWxCkxhXksRadt+7NuDW7fDCXl2iI97ZX1f4zGP8ry+eMUy
4jFkAPcu4vuxa8AYVnmVUhWxX7mmF8u/fbaxs/7js0WV/uWzJZoGkV1V+0WlW7Hk+ZJbcXuYirNU
E4D+9kBlX9zU7lFHwveVYEwsEFkFhRyF6/zGq9dWAsaAyegibbv2ZawtkMYusGttvY2EmNkyliH+
6mTkZYJ3dOScRqXiJdWh6HRvwyOInXuV3FrSKw4aICFn4XbyTGd06NISDGWh667mjroO3xOuh4u8
8eTGSiNr73tVfO8PqqRNUZUAeXJCiWf1Qh6DbZnIb1pPqP4RS+ixRweJR4k1p/W/xPinU3Ia4UQp
AC9NnI2QMbb9YKMbENx1PB81KGG2rhWsmFu8XRgtkIE9YEGPrgOItM3Gb+QW6qA5daoKEbgee40k
adtLq9z6CLV8avjf3CTu/G0BKCJkrLzuqcnzLUq5kdfDnbcxnXjc5qopsmqZQjfkhRW1fmCmC9lx
bdRfdUf+GtLAv0OiWV7Bpo2KdeVvGYG75J2HzJWaNu+KLfkPqfcxbYm48W7MUdkOam0w7G58YMaW
yC4me9raUrPS03Q/bXxVLyo2ki9NxDKTfVrryETXqC71CbgaJU6/MIzeWQdFoJ8cQrviJdG7G5Rn
3H1cEeo0x6hFnCYbzfaEIhPQS+Qgqj5BoDM0N1GFovLSk2JD/XTQvOR76lbmVhZmhxoWHJIi6s8l
r0uU8mcOGGR8Vy7ImJT8w8dyu25ZcY7sr/Kmjs6LJPgvobTAKiRvobXenTsRAkwIfSmQykGiUTCg
+ZG6xylWXu0GjG/twkdoUi7I2KgeOvOBlNmXtXed7ZVhgvpj6u2slVEBaCixMnDwGj9yutFwC8Xn
ltm45+g09h8qK0uhcIa4OR2Qo8oEQrr/tFuQwBTg9SfLl5HUHlliQLN8SXPNYyAkhFC8Opi5Z61t
mbnZBfRg7UYHF/ilMkLrrHdPhoJ70YHMdDbGwlq66VCsE6xUPOxBQv80RvmSXBjZhqBooN8T2+t5
hibRn7A7iUHT53fFQoMq2SFQBzqLmNMWYFJwYcR+LliTtR0bG/Bd5eV4NpTO+bAjHzLZTvnPaJpy
bpMPNcsyd+zl3OMaXrkyXAhKNgIJI1EkH4cU0cgG9fJoZ9KvQTgU/ZpsGfWQu9N45abPtd8UgfwS
pGRJApWfGOTpLdDsJ+wdv0Yz/whu0mDfiZ60RHsGCto6mxr4AYUVD1CKH9JzPWQFuJc67YYiNHNZ
t7GJGE8WLcAYWfyUEVsDpFgA+5FAuMYJ419dWr+Xkdt+awbk7TU31u+x4PHBPcl1/B9LtsdLqwcL
ToNqfo+tXbxccT84Bf4WqRhO06lmddrBaLCmKliNSiLVQwdXAJk1gBZPYjfYJiaK9kCH8Qrg5Q1i
nc2DP1bBCcWCzZLsWgfyxbKJ6ysLrfEucCTWL2pADK4AZIxK52ijvvjRLyGnK/TiKSrHZiHByHei
wyC0/KSrw2yjZic6vnQyc1OOAISLgp+5G5VPAVCw99wPl7rZxMC1rBq3yJ4c2ZZPiLwC3lh19+QY
ldkFKCn/Sq0mbX7Koh6mSaBXB1rVLMZ9qOYs1YYWDyKxp2Y2OuMKWCB7S83Wr5AeRIB7Q80hCTl2
Y42/stRFwRWa7JHdsJbUi0y8dqhL0FtQr+/2ybltsUKlXl2azRUhgxt1YumaLCpn0He5plkj2JZZ
g4KM5tBicYBQUs7CM35b4ZnONFF9A1+22JlG6YwLsw57BOAHMMEbOTaGOZSZ1RkdIqgCHMIEh7n5
N795GI0gFxo2N//fp5ov+cdUf3yC+Rp/+FGHx0W3742HMIbIsgaVkHJBp/MBxB/OqrQquYBQQnac
O7wElPR1mf8zhNpzt69mnJt09ucFshYZScMDy+H/Pk1cf34wugp9ksk4X5WMblPb5cK1jdvYJdi7
qQ8xD6Hm5EKnNKSq0hcob9Z7zUrKuxbSkA5SQadCMXbSoRocoEC0sFoOpvVhE3SWso0GUaPzoO4A
YKM7vmk6hlqJz7E0okyBlpOeeZ7to47a7THDk4iuOncMoNcRrmCXwo+xMu/i3l2zKgmW0xU/J0aU
CoXb4PAWdO2sK7BLro10NU1Fg+PuNfNEfJ2myjqjWseJVk8ugRZcLJAQbcEw0R3cTu8O05mX9R9n
f7GRi/RtL8ONjXF0KD7PZpurpplnpY7ZVoMldJnauONB7xbcV70HbqoYTOrUDB0W3HcmJLQFM6+x
8qghr7aLW6dfUmdt+8F9iXhLXgv9PA0SHZQCUcSDyBcgokXHi6tvWRfQpNQ/q9G5aK5e/bQ77xJ7
OClg8cOUn7wkAzdToId7r5FPBEgnGHqksOiIBEz22UQeZM/r8Yoq84U+YEOQOekdCPTsW5qk3gUP
pDW16KCNYHPOrPZnP0QMmb4WiLwqqPnSd0OwGHh5dGwyW+3na/e1/TxjqfFho7M+s93XOB6yhV7m
3uvUG211I3hgXcdujuOwG3iv3RNvxyOZIA7Bbi2A+NcQzzKo5sloSW59f4tBxnRHXnRoG75jVinO
1JJJym5NUb6UXgEmDTUzmSQHZ4WrmdF+tvWl1Sz9VGdbcqGOrMtRdFGiiIdsNGdcQ040am22mq8a
eZ21ZRIM1PN8kZWZe8+QwGsZPj5wWo7+0XbbGw2jrwRcRA2l0urL7EYNGt50+gjzV2DYUQqwf11m
UxE2dzLw4tP8yTovTBYGaBJRk4o/GPlytwkXmuZ6X75VbYaAkZqgqyIXOgQjOEC4wY3pW9GkXh9A
dC/Pu+V8Wb0t/J1WA7c+f9O+6bWD7otv8x8OAVLw/nfZfv50snCCaxm90lzT/zCQlYq6DtepOVb2
AQwbQhXTiL1nQiRBK3P5PeXto5nl7DGFZOPB03UgdJUdenaWVraXEetwgD99vmlBZbT388p+6kB0
R066axrL1tWbc2I52kpzynzRQYDvoZfGs2iH4ixUy62CcQOsCJiT68B4aFzZ3PkgvWp9ZjyQqTdA
7RXlUXIkm+yjapcnpb6cBjhm9CCNTdh1Bpg4AdHDurpP9zQ5OHHZAVERY0FNGhDgx6K5hryRqR8R
Ssxk32xpclSb5KfUKn5RJ31cLTGOSOFG1+nqrSWANkvcNU3me0xcdLu6kD8dgjT9XjLPOFFLYnm4
DT2zB50IvtCoyegGpMqKOslUQiJzYTehPFCTjZW18xIE68iFPoJAZZw+PpBB86DxEtSjvqMPAFoP
/RB1EltJ7KlE8qInVn8bba+7q0bxMxRB8A3S7sMaioDDLpJoxp22AukWMJppEJyqJocCHyqov4Gn
0AYlbt4eqz4BdM28TeYeCnxdXYMvBDGa5ceOGxRquwmnN2PzGVIfx76oFl+AelbKISZuWPcaPnYV
hS+Uv4704r3jXflYIcm26zgkfhClDR6VA6W2sQZ8t/mbhiDne+oAAMmE/ZtZ2bXNBvO1S9sBeqBm
cXOtpN/6tSkPYe0yxCmYDtZAWz6yAcq4BQQ6f6jh0Ci1fycY7uUIBuMnGm5CK8NPI9NRkqDqyBNf
A7OFwVB8lsXyGRoV4HKGfXYTqvo8CzykERFQm9xc1N6TG6ojPmYblNs8W5L+CInoAJLHA2i+Ud6h
LfLhZ+7FQJcG5gtkh2uAEo18x2XLnuvePnmVEb+jnidbVoBHXzrP1M+lMSC1Zg3J++dIkUGMgkaW
bgTYtmXpKy1NkSCKiuyZzorIZdOZ+Ivtb36Rbuh4blbZlzyb5lrDEcxguy9ZvSnH5gwPmjO6e0qv
Tb0esmRrR6tRZvKZoyNnmiWr+Y7sMs0WxYjE7qXqq2rrgn7gxcyric/KzXxjzSy/2QOFBHHerJz4
rLCWhj1tQaBtBtqz8vcRJ0OVGmAKzlCCR9mshLlW2Pll7Abgwa5j9l/aYpl2izDpwmPAIDsCqAwr
L/noIOFiiBV1IE9YXhJoCFqrdJQrYKjC4+wWDk68GaLMW0ob1ZwCQI1jl/f9YyzMYg2WMrmZmiOI
2Gy3wUcyvf6xE8YIAtfsRJ10EB4Iw1DUdaMWzSaZ8TGbbYiP2SJLizZ9V7SIePkmWxBnFuSHTsI3
mgu1uJ7xXRrkzZKadECQF8ScEb/YdQDApvLgIBBb2kpKhGx/mWPyUAP+PcffrmLV0H6tenBPxoNd
PWjMOBI3Qwh10h1DrdVaqpsCGn2JikWLaw3R7gdbjEcd4q9rPBy9Y8yjeNn6o33irLSeddClT7R1
XVEewEJZrSKg5r6RW5jV9snQo61vlj2K6t13umM4h3BFjZjFrdX19thGvb/SI5a8d/m5rK3grWeg
XR3bMTnoeVY8qIHU37ASGjom4EJWwtw9yzCPy033Z4SATxy34h3ZUrHs7SC+Y75hQMx1BMuoVY4Q
UWYfvg4UWTrIMRYrA8nTHgy94P6w9ZWkMwtbVVF0PsIFOJt61ZkVf3daCRV3H2VC6gBSzC7acgB6
t05rIynb4UnUYhkBfn9v3AZ4ztxqD6l1xZc2/TPidlhxF0FX+l9mcZ/eoCynNLjunEB33jJw7f4P
Zee1GzmyrelX2djXQwxN0B3MmYv0SiOTKpVKuiFUjt57Pv18jFTvLNOnGtNoEAxDJosigxFr/QYz
xf5VnwZ12cZRj5ee3+8aq1N2KpnOux5K+JK83PRSDsNRami7GeqdYd6/qmWCHST8C6WP0EWEeg91
mz2/KrANZUj+oETte921Ve5lqlqv+6xCGUgwUELRSPfykj0rSY5WWb1drnj+p1gFYl+yRxq0OxwL
oic3LY55rrgfIgSf9owo81vYj69zfaLytdCDQOwtG6mUn+snEhmLXKvLHcPfcGLCP5wm0+rxhxb5
NtaLcFGqQzQuZIsdhNOiKc1gm/cjvmYKPgiOOwe15uK1zo6TcQe2rXro5k2NsD7ZC+pkUTZc6/La
rjelp3dLiXKTeDfWwA+2sLwbiW+71it2NG1VsMOLRMq0Xp2tXKN6ILdWr7OW0cNXNP0ui01lHc57
vjW+78m6v2sFWIp8DljJbcTTs3dIHWzqyS6eqir7ahBl/BqW9YZAXP+qpV68Aj813raOQ2RPy+tN
ltjWUs8mZeE5qXZ0pCKCDBTLsklEjnmOv5dVcmPPUWS5R5oCL9diwogW8OomslvYyjPhToK4ZB0C
APjfGNaJQE5+687Db9bqL/rUqLtImAzJhTLEN0JV+EqUMR7oXe0LzHS06KvHW+HolvlWuEG00kwz
vXVj1TkEU16vhzZr4XrDF8fN86uo0+9j3jUfnCBstp6Xpzd+auKUNp9M9pgMHNfD2nwjtB+tPHvK
VrbqjDskBCVGXW7cLCvXnm3qa1nsIe+drfcOwjC3VpoCFx+bxynzoPbHYXpDTgOCIQ4PDziDvNeV
9knxopsssNZ/51nhGXxq58ZpTsXbWaCugCz2yiPRNe5CH/rFSnL/Y1JXO3K9Op8wu3pASLF6CAjG
XOpkUTaAbm92xlKxEUDoRKc/QQPv9kIvZm1qh/BhhTXEtWghoMh9NU6R4YOQdix3Gc8K41i1frTq
yn+0zSY5dmPsLaWit/VXfZsbyTE3Zs8lIvBrtHwTTAmLBa+t9hm9jRbMv57c2601ovXCHyIxw+5R
dSoEh+ahdgze+3YBisaG3gbnQEO8uvVIZLE2nF6FijPP0I7P2MW810sgBhqZl3rZf8oib+0rExyD
pol3og+DDUkO8nrOxLhIrhx1G0ghcZLstDhtPskeQROKbYQ534LJVrq8SM83ijps/7YshefJl8GS
MR13p1tIwwVWjfuZvKVt9WNRthLx72/k/S/D/rfWX469du7mU5WO0m4nf9r3I0lXrNDLw0AEYJNV
mvGYAQnD5jibvubeXTH03jdjKr8bpuM8tYnGytIfvCMo8OpyTJsWyjobYSrJ900dRbWNlCAn9jTP
gdp5wtPPm8SdjKWqvl0501dedYGYxE1aYu4jYF73VlpjUDy270zsaz88GZibd+mTUGuV57Sv0KZJ
jU1iAi4O47I4QYLP1sCeyo+VrX2R1EbF+sKwFX+9HqOGU7BSPPOltfhjStYaCONycy269VBusEcO
Nont+0dzhHplDs8S/Z7nHdZ0gTfeOsLpj3rLQiYsPe2tji8djOFRHbQF2YIShAivRM4Mk7CwKI7S
hiadi+ZclK1GB7dTtrJW1J9k698dG1sBmYs0Q0BVyW6ZJjCvxIBWLwfnULYqU825vq8sBAPG5qVs
ndz43sa2c8aPdoXCrZ8+BP5MYGjDoyJsU3zJ4BCvkNUQd0qB69+o2PGTn+TVGiep6QTlK9lbRWxt
pyI37o2oMJedaQUvnZ6d0yQX3yH2g290269B+dfhdtAC3+hiHSF/vhXoI7iEYtz0aDadB3pg+Chf
f1mvi8za2kV1cR9yRz29h9t9yDKMka6GRGkRNFuzDRDDnTAkujZohcDwQ7lHwQYlqgLUPsGVRWmG
/UEWmzF/L0rqIV+HH1vHn4uyNVKhh/2Px+YTGJ0yS1dI2x7N2s5u3HmCBRoRRzanTIOTLMvN3MXL
p+wmiu3wqDH5lHoGUdt/88w8uLf6QZzVKb6VYghG1htbYKPRRvYa0+kbLD3/nrntpZes1keDXkNC
r3nm+p9zoV9x6ZXVhbVpndpYE6EEIDxU6nNooA3He+09ZEGNHjeD/wmODDkorwsIuvTGaQIqjjli
bZybvG6WuZYNnyLXeOtcO/6mlw2Hz3koMylZKqnxV8vFaHXwTRVDNp932q/RRulH0iSdFp48TXlL
FE9cJpRdrKXHPAre5DRNLhAcWK4Lx+jivZysuYJnEDJ8sZZqXlLXqx285KRUfCpm5S9Z3wwt1I65
XvTO8tpV1mPTmfBhcMsFgr3TFtJM+mxjL55pTvA59aBB22ix3UZJ0N86EKiBGjTB5whrAFNFe0O3
Q2/785GxFk73WWo8Z8xsTkgwZSdmvdmJFUi0Mwflo2OE4cGIwo2vp+VjkkTdvRXbAFp6nEEHYi7L
ylPVnWxVOrM5+r7zemlVR+trDfnjwOSIVYslFCwviZDJvnKDcN3G7DPlTpbC0rVW//7X//6//+fL
8F/+t/weGKmfZ//K2vQ+D7Om/u9/W+q//1Vcqm++/ve/hesYjmkKNCxMF/URy3Jo//J2JglOb+1/
BQ16Y7gR6Y+izuvHRl9hQJB+jTLPh5vml4RuXbEz3FlVASb9uYlHaLhta38ldU76PPvSKavLOtbv
g/gAY2UbyxlWb5rdDqiZmdxaU5BuHakrh12qWARjGW4vLoNx2PxUhkd8GwCEuU4zotiMVmRjUgxC
UCaSGz/2fqyTncs0Wak843vsiUHPzhszS4eTMW+GqKk2OYMeikx/tSZV+wlJ+3RndiozdjO1KvBI
TnfpIo+VneUJcFNQF3++9UL//dZblrB4skyTHLQlfr71yOPlSl/b1mPTh+OOJLAPakqb1qlQypcq
JmkyTyf6CR506YjqXvaw4DxB1VaBif19ryrzlH0aOD+cp1dnmQ1jaDErVvamWQcvSVjpq8iI+5ON
JeahLNDJGMlNfZwQfeb2Wl/nruhPg/Geu6oeTiN+Mh7la6ZV410bRMZeCJ0xF0qD/Q/PpWb+cnds
3dIc13Itrs20TNe0fr47dqpkZZd1xWvhiW6ZjrXFmj6cFRKkTsJlX+ojdHahLvWAEOO7hILsIJsu
m8pkmdIzBQOaCLQ9zZK1PoOXURUptw4sybVEOnu5VWxzpU7W2qwQajF7uLRGXZo/zL7z6jx1luhT
uUec8amy2/DmWl+w0Lr06P9qlP3H/+BfZdFVe6Rra/JEKNFncfgURwMfy3T6pGsJ03sAtCvJx3P7
aVi46hDcxm5/6aagZXRKB0VfevOaqK8jdeOZGsuxuSjr5EbBbAgcDcura/HaWTbILpfWud+1KOtk
Z2c+syxez6IP3bExIufOxavDnufYadg/aErcP4vKLNciSsCIKkQ8UfIO1gqUSDBT1S3ih+Mb3jOs
ZjLMCM+e0ccomDblnTDT4bHX1T2oDGQba5OY5YicsCzKbrrro1qkdaBGvJHhPRzS+y5y0vuR2fI9
09Cnrhhw7W1zQGgGbJkd5NkSUQq6yE0z7wVW/oT0p7q/1l/7ynOGEsVGSuFyvggMMVpIAW7LUxKf
EXjS0E0GsFK4ZnSWGx1tqykV40GWvF7DaD7+JAvymMD29BujITt1rfvlPENGcPnPo4upmz8PL7xA
BjKJpqtpOi7j5q/DSzzENSY1efEKniTdX9m4Q40+GoAndwXBAcDEL6Tca7NsQLrypa5FcZDqAo17
11p+d5aFuMLJArWgYCuLChg2bISGc26mJKTjWP1W5nhhdWBQd6Nmhkskgcx+FbmtvzJKpqJ9NVq7
MmqfQ8ZowppAmKVqiCn1RNrJeHYyEe2vSiLRqCCJ5JVbKSEyYeKzSJBeaBFyKerzmGMOssg8Vzw4
wbSWF4W/CwRwZsyoGqOm4OVtQHZGLKXUguxREZVf5ugEsCBEjaG0LWfflzw6sogRniDyR1Y0ERP8
VQFgzHDGW6sYx9upRLJ8zs71a79VmmUA0slaySZwm69u4Yjd6Ppg+jAHAMmUdSt/GLQzq+luNamJ
dvYhOq+GeS+a63JITCcFTs54sGPN3esi1PZ6EtxLvderIqyst/EHkjKtqABiKBO5B4eJx/2kdC9y
6Khzf9p0hZJutar3D20TWTdB5j00yVDjimsFfO2z+CYAdr2QgQe5UVLvAXW3+iRL1x6Sly+P+s85
ZI8QXuzC4I3nq45thhwJ5WAnofmN9/WXalm0OzDXfndpuw6Z8mDZ5rVfr2Oq3CvFCc2nykJNEsSS
E8XA3Nxg71K5s8iyn1QtTze+kwwPUP9Cbioo3Jbo4CKF4PZWps29mwjvu9V87rKRFZQC5CC3Jv1r
3Wiv2BNkL35s+cvMCow9SvLRCpSWfcIh2z5FdmOfQrPG40OLH5w4M6ZVMNfJBnRRiW1A1lEVB/zr
4EfLrNNJzc3LmGC2Th2yZJO7aCD5wQOTXvHlPzuJH11qEA+9NjWafacEaGpZauKclKBup0Vf9dOi
NZVqIyuB0nERZeMVm6y3w4cwMiFrqECvgnZ2xK2F6a8UNXZnxGJ9ZvSpHqLxLlFwLHEn83gd/2zu
xiacGBMuQ19H78BR1rYW+Td9GCcf6P9J8zBCb0MrxXLOj8/IQNRkbRGeIixdvtokKWSPvIUV3VRV
fEqZI95iC8VAACEDXaCcj67jAo1PM+tQzRtZvG6qUt32RhLcXKtaK+63pPXC6aNW1e3WtJGqFWpw
q4cRuhK2Ydw7CFQvNNjM284WJNpyJ+o2QWmpS9mMACFSSUMQHVUVHkJYRlsnTOC+g0HfRkk17cFN
ZccEONum1SoeHgEEsTY9+7m0zS/DZGbfCpaLtsv6f4F1NInyavgcKyGmOCAwVqMKtczp8uoxR8cI
uQxEeWunRMi0DdekUOONbES9Bw1Qxd3IRlnla2hpNgg53siioib9wfRJZKR93KD+0idPSWQkp6ks
slVhAjrG0VRN12EKCThIYAarwoLaK3dlpdzEc/NlT0XVEXSf895dVsoiw621dcSg7GOPzNFiEFW4
D8LoEy4U7h32XC7UM/agBitLNS7I8c7FPs4xBqtw45ByfLEXMqz8JtrnI8e/zMYa1wgRTR8nYvU8
uHp0lhtfeWq90rtXujA+N2Y2HLSxer22G5Vw1n0x6CtZp6v1m5MPERMF7MWGbTKGGAb5xVvDfH3l
WjpOZ71q32ra2C9lAvhvehSkHjd9IT4ZYszPvhtsSI3qT7IUmf4PpbmNmYZxacs1ZX0tzW0jXnTf
Ur5vhyRvo/u2Ht8dqMukzrbgqEwAj7xvLVIvZ/TTDx7KGrykeF3MssmzIWSFxNIHT6m7s6plN1Jk
WWTmcCyNBCzB3CsqensblUGxlq1JBG8mqAsNUT/kGOSpkW5N7rWGCf38a3LT9V2+rbzo/QpAyafb
BkwPqg8OKgKTfm5TGwhDNqIojcnqgF+pU5/lxnXq2wEX4nXj1XcXqHZVq3hWhg1yxVf8djKaOOWC
Mll5fsQnzEK3AHxohtgPhB04ez0GhTey5lp97RrMPB7ZgOPFMHdVSQ9tu8IwxQ7Yhb4eAiQzXMtK
vmEkK7NFdkrwSLOa5slMXHXda+0knSYPWGKyoGGSKIUzxlcjCWcscfek+gAoO9/5oV4MRnTKp/xz
6qfGmY/PUk0M94M2lO4HWD5LFw33syxFnv1J6zzvJEu6Bsina8t8L4ud3+B6BJ1rK4uhYTXbKLRZ
Hc1ns0ZUymxdsRem49WbDnH5ta670WryKvOoitG8IxRpLWTIgXfvodNi/0kYfMAK9Ec25MTK0zgL
a+ZNtq0rBZZZYqRQBJP20ZtgkbTBOGJEaXXnBPPShewSxd0qDJltJL3CX6QLmtOkp932z7NJ8TeT
SVu1bc0xBE+Tof2yGjO8MfM1t0he0cdfWB1yBdrs7hI3erwvajKVmIQ0Z1lX2LXGoJ+0W1mUDZMB
dfrnowZF28G2bJRH0wJPMS2dwU1jFCKuO6ydAcqqvr7uOgWNb9to6oPceKlZbnJTfZsUpT7g/w3q
CO+DGvEMNrKLLKJmx3Fy93rwD8fI8wxj9fLn26WJX8Iqtm7zHdI1shiasNzf7hfeZzUiEUb/ondZ
ukl9DR7hPJ/Q5o3cK4KEz3qoNucqtCMCcDSE86SiL00anNat4WoY0UJWokrgwFQz7CPOxCyBcp/F
qKXd/bLX6QmMo7kV3cP3vf//fr1OJMREB1tSfM0OJ8lAWNFBLotl0RdRfJBraFmMxRD9UJSt187X
YzFjcxa/dL4WfWJhfM0UkN2DZh+dPM/vnDHepXMWV278Ai3+1CX6aUr8wORmdxYIB6Gr5WciJsoi
NLPmYYw6fVfELCIDR8SsCwwDAdfO+hp7i5q/9lcrboHKJEO0LzSGZDLEBUHSJPvkjwz5SjBoW1nM
BvuDAs4QuNJUngPVuIV/ln4Kk7zeAdhv1pdiNE0IA3gjsLNu/AjEK0qn7FOfZNkB67b5yebUSpOG
q9xR671sRTwNQl1WPYWhOrCc4ArkydQUbXt5BZeimEeoLnto3aw81515iy6PuUa3Orxp/URbVQMU
mjQpvPswGluSLdDleDleQoL+j4YKgt8KtWBTm1H16tifcbQPPv9yoNdqz39+/o2fgzcmEFfCNsJm
Ama5QqX8c/CmH6chrCYz3o0etElzaWBw1E3Y1tuQEwjG2uee+Q3C/JC3+ja+B0Bafbz28BQxkWvV
h0Xvezig6tCCwmFI8mWAWHvS5j6M6jx4NNW03PdzqyzKjQ+oYmQWfgyYKD5ej896M4Zzr2mf1f7w
53+uPkfqchlbnYOo8z9XqIbDitsRum3Db/z5nwttKR3JCvs74vQEN4xieYlukidzT7qfAQJAj6ia
N/Hk12jqU9+NGfxQxN4XsYUiqt92iFyqNikgXze2I7rowRou90/la7vkVzrV8s//Etf46V9COFio
gC0ZWAWfeYIG83fgh3Bwz/PjoFiRPV5y41ZhIoeZi48Ag/MHX4zdAwqZTzILEdaZspGZBlmce8GS
zB7Gwi93euC+Ab1s1wzhGWYF5AOCjOkyodDmk95WJxk2Ihd1ziI1fzaVAqfuoqfrmItDbd8HSl7d
o2+xgSdjPuY5JpZlw8V0UewdZF2t+/G2KbBdka3ygCocNuZshwlYTbAQCcUKg6t0CSYsupnsDLNM
L0NpbPCQqiX6VC1rD/GuoHn0Y9V8/KWv0O5rS79xMMz9JaOuzeE8vTXd/dxYzkG/qfMRBerBGpF1
Vo+aCL9VvZt+aOYNAL2iMiN09ymkfMEXHYpf+9Qtsg86646Nok35WrbKo/s+uRyd45l1d4H5iUJX
17po4h88HbvGnpMhWrORDaWuBv8QiBXuT0+EqaqOxv8mISTeZt7o+VX/4YkgoK+PKDj7jyaZoYVR
MVr1Gq5mUt4rLD9qbq2/ydynULrh6JvecKsELplRpQoWVhSfOr8tCY4VRbFQYese/Mj5a7eStc3c
IYR7i+V1GeHpTCd5kGyQxf+x7nIyX429bV07kNtGw0l2dj9pLI8c7SD3xBAb5SILxzmso5bqTjjR
zbX5tz6XClG1/zSN+nlaMN9MdNctoVqOq+P/4P4yjYqDSiW+q3pnmzAbDIjUXWjIhtyzznLRWki1
dZcQichVk1cfgTXZo6oCxLF60WMshd8T6P3CQfKvK3Y18N45vVHNSY0fNmj7nLo2yU90kNVY64L1
0gLmaf6ULSuGwRMfzfRBc+NwITFOskFNlfcGQNHEfWc3RUW02TIqCiSkPTd5sBjB/2HQsX97xPhW
qKat6ThdsV7+5a6QyBR+1iTWWc3L+GTMPrVEAGNWHjajo4xx+RYRmaF4CAmprn5wPMvxEZUuZbJO
U0r06BwcHKWjmWeP0E8Hq1nVVaRggZfWS8nAzU1UcfsCcoM5E3Ujf2u3hf187VVbkEJttQSUPCOy
Ci9CizZU/J0stnNd7yAMFIzGb3WyXzEjvC6d536ybiR+dfCF8lLNrnoL25/EI8Mwdr46MaPGtMob
2RKWWNt7VR8uZesPvV1RszwqhHsMWn1+BMZXHqdiE+n1tMtM+GFzvZoPFmMEWD7EigHa4JPpoIFh
OouudodHOW0r0P+DMQFAYU6EzG39iHF50oCG68J14GcEkXrNu+mrqLhtmxB3x6nxDk5qf0qytjnL
qpyM0SoBOryRRdmgJSgXqdrbn58R3fzt1XGZK7ksQGzXFIBf5vYfxqHRVckyjQbTsICMRNNmz1Fd
hZ+zHq6vN1jqPYDrEFYsvHtsLYLPLEMW0Gq8lwI09yZWbMRpbSv88PORbtWp4AbGo5sqBA3n5bfV
RxVQMFyiZNEJp3VQtNNjF9iI+frZJsSA57nIlfyEOxMTk7lIYr/ZOfYsLj0X0wrPn9Ixh50sou/z
fkpZJIy0DmF4rh2Dp1wK8YSeXq/DyWp+UDxEpJGEZFVd9HrAh003TJOmxUXx0EzRb80qU7soHqZF
ld95hvmD4mHhD/W67dP28hPyd0b0cJBb0GP7Rdft9sEivnEXd8jODWjnvBitPi0tVU2PEIPsD5pf
3nhBob0URtFsGFO9rewWRdgOFkDM+8aBZsgCHjAqh1uiebue1vAngJfz4fK0BdM2ELDFsW7FBF07
x4i47IIPWB0KaHGA5Cq7vhlrgLioedhLRGfDr2Qts0U6ld5T3E36ylOG5C6Dkr1r806/kWcyG4D3
1zP1auqf3WJAExB7+s4blrpXGmBCkQR05o2sN6tmXNem0S41a3qvkw2y38BRhqoal3M44Rbv+PrO
8QEuZaJNX/Fd3I9a7n1rouZgDpP7AnfYWkb2GCBb4ls7u6m03RCCkyU5Y3AFTvrqhPW+9rInNETi
O5Xh8GEEj0CMzG+WZt59KHrdvwWiln/I06kmy1R0W1m0WEvf1B16DbKo5cK4r2t1E7VG/gCwVVvl
amKf9TJP7tTS3mrjYJ9l1RB6zcrTvWljzHW6KMmS4HA/d/dYn9zqBSGoGSOJVzemIol1I3FagQSm
z3XNYJO+6FR0GJksOTgmvCiZ9hBWJli6vL4xvKr83unxmxFNDlJztbcEHSPuS82otyKpFWh4Eyqp
iKdtirDNz393niS+GdKi3IIT6tZl5/l4BhdnGVOS0SIZN8qUvFsEdZLxShFxkhuz1y59rYlRyglL
qDDD+ImV42oa8/EpitFFcUpLA+IMUIbZrUAXJedDOnuKmEmxQs9n2PdVUwF877s+PtVRXi5rTXUf
3MAKtoZThBg95+Mx1gHFwgS2Hy0dfK6VB85npIzWSeqL737rHroGILQ8HBaO+yD8INzCI5w2fx4J
jV+/lswaWG2ofBgsTWOp9MvXklxW2eiD0t32owaysfdAdctUHSrv927QajsU+gEiyboOy/ag6T5M
jVXiM405pWUX2kPUZcwH+jL9kvNUwukUz9ceSGf48EO8cGfPysZS3rjF2wjYQeeupZZx66M5LveS
+twBifTrOr3MIwxI/8tWjPFtGzT6vWxQAR7f//k2aL/OS+fbYKrMG+b/LEsCW374HtjDgLyCo7a3
71IStjsLuPHKq3puoZ0P+sbQJ6Jp15c+8Y0VocDy18FAHlEkaGvItz8osJEAoB79w+JKaL/Mcwif
aY7DX85h8BC/AT4QeNM0XESj28uEfvLsCgNCP3yttGUyY2ERuY7Jz3jq9q9q+Y2vNBiMv1f72KVc
qlWjDV9xuL32rqPGXplhmSGNvpbowtR2wyfdREKZTMwY1Ph1gTReZbEWnBW/fN/Df1Ss+hZ1FeJ9
YjXOe9d+WZ5ni3/4OxrC+Dm4aJqqztrZdQ0dfI5wnF8xSKpaZrkdBvU2aWOxb4dUX8Lzgn/Ym/6n
MHUxMEA2wLErdK4EKS5Z78MN2IACgT4QZsEnV80TrKpN61ZLrPEpBdUuu2W5mR38ANCMLBIzxHs6
6lUsOUImXUNT7ME7f4YqF31Pi1vmHgxsmW/c2+CDX+CnFktwXe1ZeEmzSdWyPDZJZ++hAPTbphLT
Pcp6/ooRQX+ez9M1Xvh9mt7Poysknyyg4EVxq/kB4xD+H90tMgknx49z8rvggmZwT4t+uN+eJuWp
QjX1VvaS1bI4tuW0Q7vuTdbLKtkoN2NXeiuN2ePy8guysp5PWWtDt2izzN/Kuh9+zLGbbTtG9eGH
upRA5bFRy5XZl/b7RcmfMpHu2epJlV4u9FIn+yhmlc8O9h3r3t+vuuo7lhaO6m75YJc3vlrfGwm6
P5tIaKhrOUm2QqtJN49RoQO2jDUPk4NW6Q6ynDu5v2x8LWSSNK4Tr7byZTnF4xL7KwYmq0kf7Taw
T5Pw7iwRUJqr2sTTFnWjmji9minoW18cFJF+v/boTfU7FmY2I4Qgkj0fCYzavmnsCtLFfA533mB7
h+Rka55kD5GU8Q5kI/DBuVHWGbFYEwEJ7i+/lLrjJh3HaXU5R8jEKZqiO7vahnWMzv98nF472Vpz
NXt9OUPulQ+GN11+VlbZ2kSQMBTFVp5VTIV3Gyb+3jFVM18i5oSfaOGNu0S9/E7je+I4NOmz7C5/
ZICUsWiwQdnLokcIdI9+CtHz+RLkpvRRQ00s/SiP8h1f2VUFfxN5CbLO0BGTgKlwK/uHIkRa1dMC
Em6cYxy8VyOvw6ODsj9RrW6jB0KcsekQZ2NCyBw3UHfdWGaQLQeFxF2I3oXsAkPEIKgtpmWo6/la
j0SzdTu8oOrkLemTZDNMIrwRil58TCaP75idvMFfrVdWk+sHo++Gs9J1n7XSi99gtfFFyhrt1vHd
+I5JDnnguSGzhu9daSsPoZfHx6lukpX8AXCNB2cmo+bdeIvRAiaEhJnX8kcS70NeuAbeOUOyTYre
3dZCKT4VDMyjWnkbPakRBnMB4SrNoY9KkKMtMaUlo0t0o8W2ikIet4wAlroohlAtlx6DmKf52YNs
1aywW1ksILeyGCgubLQ8eb2cquIZLlnq3zpuqz7qKuspTyceJItlVql3CFLtLn2bAXU9jB7zjVcb
X+TZ7MJWtq7ozSWLOe1RVwZxTo2DbLvUZOhYpPAVL5fqKE22Z+qLUe585UbCNB0JWERfSNwMhPXe
r3kOrUVArbfyOtpcFUdDZO/X3FvOHWTw7HLN8+OwQZkyX8tfTUz0Bybbhgcx/8C8kdct9L6/XNef
rlkeNNTKb9fsxxV2i6Cm75ps2PRKbG7byr0pQFajINQW0HKUji+U3B2TtoJ0DKK1CG1z58oWR8nR
msoSbXkpKw2SHJHp+Ot2mlk98zl6+PAbL3SeYyMo3k+mYg4THGXzpbbodHUBUdLLlHgF3ARIdvwY
1SUoggqNfoLeySOqWcljmT47PE8PsgOUD2OtIoSzlsVCjfUzB8uO8hD8251VH/TZRtbVDkCVNlya
jTHe5F2yfD+M89ZBA6uqLXFN07vkUfXN5m7UrO21R1qOLf/MNt/Jc7VT4wL7AZuyLIviIPvJQyt/
sBcQUuobWZcNan8cRfQylVN74xhlsiJAGG1FM5h7Nc7Skz9UTPiGlZcBXYhzzMnVLF0kQTF+C6ZN
ktn19zGZvrAQ0z86OdDQqPIyGP3YFky1YH2iN/7D4KECDE4mfSWLBtKfg0BMMGFu9LfINLBRbKb0
LH95GHNzH0WDdYOxw7ZwLMSh9ck+NFHwzej1EpC7gjWJ5Zgnsh44Axe+hhaSZ67GuHSXquc4T0q9
LgWyqgkcmTfHV28xQJvB6yz+nYGbHEHzCEI9/6q0/pdS7axP1qDGS9GP3mONuwjANHQFHWN6/200
GIv9L78btr7zgJoFokdB0H+E4408nQYf5Kff68sQNaa8LjbuWOA/R453U6HguvISDJCzTmPeNnba
G7JKC6/T6xe3RigxQPN/p7Ik/ugKa1+m81krV1s6EzbVxtBpd1kYg8SVRxLS8oJyfPRcrdjbImZR
NR+QZttJj5xXhEGSjdb09Q0iC86HybXuZftkRYQGtbK/DUAS3aJNlS4vB7r+A4s6+wOvXXMzqEG8
KfXKe/WqzeVAw+nWejuRJlcJlPRB9elyIXCeFwrYxruYeeVJJw2wzOcrgXa2z8M2+zg5wbjTEfLb
pE3bvoA0WcgOioG6kpJr6QHp7PLsOliHy5+qTaT3amYN9z4MlqPVqclKNihmvXEZNZ9bUthbB6OZ
bRAPynMu+MvPv4lBQbmaAicBgA9fy1K68nK7yA6CKWHad7YU/IU9khKXU1YRfC3iES/NZPnbYSqq
HR6y48cpxyV3vtFxiiom9iXpyZoUFwJlpC8mPklP5DyeyhH/1RA2yC73Y0zfL7QFuAtmg/SZF1gA
z2cZX9mg+fajMjj6zfw1rZTIPBfzxkmY25VGBAxl/riGbkeD8yWwhvryQS3ScNrmqDYv5UGyVwf3
emQ6eZIla2hdPFNn/Eye61umudoe/ZuFDafpKRGK8hD7xUHzOv95sHNuDlJdl5BWVWmQ1FSQmbLV
Sv1kpZABAt9BhAse8PekcNRbWZrPqMOBecrmM3YTQf65k1nyu39J/SVBvBZIehwBrTrH1uz+H2Xn
1eS20YXpX4Qq5HALMA/JCZok3aAsW0Ij5/jr90FTNlVe11e7Nyh0BGdIAN3nvIHV6VBP+mF0+kd9
bWhCFwmg35qVqTrw0LePS5XMyAmmuXsOLf3v01kA8+qW6a9I+zaaEVZt/ZATS/GMNBCO6AJwGMa+
NlQzDZQo2+uDa1xb1EJelkYVFyNXH391LhTyRlOfb25lnbAT+lp1h0/xOllbfIlsNXnOYi97GS2L
uLHwfvR2Rpveu/lW71p+ZvJCrVn+2VedBnJIUbew1Y1gKO3kI4sUe5srHgCatViPGOqFIq3OsjgZ
+gEGIauoMrS+FAvYxLlIPyIBlM5YLdlZSKcfeF26+0YNf7Um2ZRu0Nuej7J1UJ0/zFI0j3KoEm0X
Q0VvIqurJ/bwb/I6eWHWJ/mh8nX+2DL/+0PJ1pwglvxQCv4sLBbSGlAjoHLJ0ZWwIFksoC/4ITuZ
G1RI1t1EIH/j9UZKSJx27eRIKcj7RLdOcs547WTl+YpsjLYkkQNIZckXWDzLm4FWAbi4/ubPpo4l
SzS89GSbqxlHY1HTWymr5rMRleOTbAvBLKO27j7Kkh6pX2qMQW4lOLEf/eRoV9lWRPl3TVjxzfNN
DaOIELs5Xm6XUJvM594Iz9LZDXucxi+8GTrP+uHCvkRxUsvcB9la8J4HI2cS7petthVyT2XOye0j
9c0GTBjk6qWzm/RIhqV8XWwn2aeKqm1kMcrU7uI24aej2jG/4hozuzlUkY6nr9pxqdJovVPRKuXr
lA7lrkiI9MrWMTTyczvzRLuN7VC5dbNX2RWgY+oT72Xhvk4k+nHY4teZkcRlIg/9zBPaDVkzttfM
wBgyS3NtA7q/vVp1ScirX08T4Q7+jN/m7lZZC4+mutWeknwwjyS7Z3Mj51Ch8eSgJZpRHMFnYm+Q
hsUXzRvzax2Lq6poSgnVd2HDphmYQa+tVtx2D+EM5CvM6/KLrAPr9s0Cx32WVbE3hge5EQILzgSz
huaEXrY8fRk/aRDfQrH0xDUoyhF6tRPpoL7IGk2w1putLN3JNjGn4xOJ91t32WOcHH52FdgFWXSJ
nmG7OLwszvQNoePuLKs70B8+P9DhJItRW5voxCD2IIvyMDb6q9Fl2UVeyVsQxwBD3CE4wyeTB9Xa
TEhD8EPJnkZzUreG2g9bnjT1ruhKZyMHDqAQX8Yft7+2Bby7mZEKhFTJLEti6I9plux1Mf/6a62C
/J6uLvqvj+9GJnsg68NLcQsPUPtCTTEKJCxWAmRTx4NXr7ine5U8SydnB4B5usjSrQq7VLJP07RH
Du0X/BaXRgPi/zwE6FQeRTU528xEpUKyMu4g47B1V7vM8Bc/I28xK5im4lc/w+vHXe84/dYTVbwZ
00i7kBbtLvA48006ZeLP8Cijlfd21Rz+Z7scz6s5Z/OXlTuSJc6mJtMADh5lRX3Ff96LUgL5XkT4
BfHgtTMiU3Rm+f1bZzm2hVS7aSDmHF0SIY+tof2UmUXbFQjsN429l5lFVm2XGRvJl45VqOwVJs7b
POI2FeWjt7s5YOva29DH3bNnevVzZmTvElBRJZG7c6rK2/W8Osns+TMgIx+JuHJ/V0nPlCY/C7Yt
aRqDGL13iVewZTqJeoOQ8bSdxzKdfccrnnCtSI6S3narkyQ3e+rgcniN6I8VbNGtDplmP9iqyz8N
GyyxmBCuC2RPcG0w3mQrBvFeUOHKmaUjeLOIOF2ljHihaHqpXkTqbTWSLE/GepjRLn2K8ur7rDfp
SZZkvdvrv4bKOnlQbWXazGzaQKLiVBVjLfYww454tdK+3Xa1aHfjWjQVzTnaSRQHsrU0EwDLjXmS
jbKqGoaNZ6jasyzhdoy50pyXD0kb/T4b4OA4auxniVRU0kuvF7CZVnjjmJOJ9cJO/Q3eaEcKJuTx
SEDoH8ijl166ptdB1efX+0B7nlRfFuXhPtAoLLKrDELNZyRMsfy6khyQ5EV4KHXXza4F6wQkMzVC
WJFzUJRCfyjC0f6/zljh7zQnhLvXET0ikkaUYtWQIMs81oN1lqV+UqwHoRl/yJI8INgwB4laGHsj
H7FZG9zoZSCeug6W04Rxp6x3d7wZ2hTPtHXGTljWeRwV8WILsDZZcQZX/q7LPynBlGxjCtvFwIZ/
nzwkTfOQGYZykaV5RAVtGrV3WWqccTg3pbvsMxIw5zgS2u2Q/nNmxV6/79L6q+yRafWvHrI4Z1lg
mVVy0T2zw0AICZdFwUrIw+vsOtaZ96iuDfnaUJpQkbHzQWSxHMG3A5q5jUCr7OdS6YitWNlxWDPd
hraYzybeJYvevuRrttvh0X5oK8IosoOsG1cpZwUm821QWyrms+PtCudiW1Ngp3oM1b0wr/IwepN5
VZYElSXssNnQ0yDclaY+ry0m6lOTQUhN9pOtUENfhyLk215FZgrP9iPLdh+kLLqn4ZDoywZZXluV
MPoTxi7qiQIn6MIb9S/3s0iZxaZa65SIVjP1fm+995tK6wwm97sYx/orwVkAeHz9V9J3+ktNUkvW
N0qpEDZrqwN8k/qrYJuUT5X9PvQseID0suVe6+/DCzyGHxqI9U+dDsRzwYX7g40E9nXrWbPWyTNZ
J1tlv3FoxL9bXW/8NbZswibwRqHvlcVA4qgTSFzjo3gCx7CVVfd6eVbaXXTpXbPde1a6vJpZeFGq
evprPYHwOsoTUf+qcRoD8wGprxbyTfRJL05Koz1lIXuIWH5z8rT1FqyW3XkkQMJ3aq8H2WAsOvSk
v0e4/KXXm5CLg+0uUAHoO3o5dfvRrbVXvkplP2ZRsZHFrIUnbhG28WWxnVK2aawUoibW+8BQ9N04
JgkQFIZ6AOX8mjvvQekM7VVO3CQ1gdW1KGwm9gpi7SERXlyeZvcJefhtJfTp6q3SLumUt88qbKEB
zRoyomFnGh/ovWNIkeZVoHmZ+aHYBdFaCLmoFNXGR1O1X2fLyJ4i4p+v/zFI0WZ1U5S6fSn6jQL/
M2WttIkiwHvcMZtYnozLhjeWfbAN29rlil7sZxj6xMd5+cqi0ZrsrNaXryx2nVcHSy7q53nOTGhx
nhJIfqiq9iUofSs/E3IZPoA2FSaOl7KXqMDZNpU3fXoulkvIdednY1BkLzn4v3oZCkoehWYLoiHp
8GEqFzlD1fW/LiuL/7osvdpsLHe1MmobEKtQPv45JAZq/pUKm+zv6lzjPe4D7YEPYlVn2YA3bHFF
urA/q9gyfRY59zLvmTc83u1DPtfWLjVV63OAdZmt0JfEgWwVVZ17TvDxeZwG0/FvmBhGhk2SvmV1
92ukBtJdjpQdsn9G1npu3EZK0Eyddc9z2R1inEb/WBktyI3/hPVH9KUa7DcLjdVtOYzxpamV9KFR
Jn0Hc7v8QqSF3JYzmH/2S+/LUWk5f+3FEn90BOM3gJPEVZiAeTWL+B0SZulL0oYiiPKs/h6PLhqd
ZM7SEBKBUrWfS+zVKO624hGzj+HoNuVXFv35pp5MYlEQNVHrnt1vLDiBZvbxz9WmNk0a/WuRa04Q
llYMPSbUD66b2ofS0EgSxcQCLX2cvpp2iQkx71ZNCb/2vBB6zfKuYa2VrwMCEEE1pyj4eCV7LVJV
B94WS1CZonod51F97ODlcd+Vr7KHNbmHaJmzJ1llN14bJK4rjrL/Eg3Wvs61bCNbCeJ3V8Ttn+Wl
ZJUrpg1Gyf2zLHXC8FCLwYVWzh3HjbKzywT90vXD2JFRgqWsvsm+U5k31zy20OuLFQMaVpy/Erq6
DllRfjNioLYmgsynxnWBaC5IcrRa+W0OZ7xYepMfBU6sn5X6XXZXNCAuk8vCXhZR1XTKbvxaGn19
yBbWW7J6HrJNZyY5Shi5fix1UW/lpINinUpuxle76BBUMswjUKT0JS1NXJdNMMKtM+AuXg4hr8Ka
dzXR5JeqA6wi5gGJnmJMAztq+gMa7AoJ0rX8/zj4NtV6tf+cQIuGzk+6Eu3cVW+zQ5dRH7y3BJn4
S69Vli/rC9iDmyoajVu3pph+69a52e/dbBZLR5V18mWODdYbPknEv+K08/zW0XC77BbzA7I+kYE2
fldVTzzadi38ZX2Isj4Y9h7KGltZtGsL5DeBgrMshsbbENndu4AAd53yKCWNyWSDbSEF12NQkQy+
Dcr8T7QIN6peEJyAc/WQaJ73zTScJOgHRX1BanfYTWmnPIRe3T8gzefujLhS4H4i1y9Q6PtmDf1V
l+OXFBHvMW7+qgp4gpPTjfjrNPG2Cr3i6lRzf8SEDMJR2HaP+azgCYWR7DsJoh95MoifkXqwdIPP
UWv6m5u5E17C3HvKKhGUJLW2B2DenzqxiEs7FNY2xrnlVV0fFKQxp++K3eJERkzMjLzhkBpqeJiV
BgZ4qxtvRdy5h6omCCGLM8ikQ6qkya2o6KFx0L02vRXHiLs0x7h+o5aJ+ZapE9lyoyh4v1LsrGSi
aJe3zg7p6kNtJ/Wt1W6i7uAQEbqNFaXDOi8T3a21ssmetLPW38YizpIfQhOelZw5t5AB610VSvj6
mT2vig+Rpsy31swLlX00aOqtdcmScE+KHbLY+qkah0RIXBvGrdXSPLTddezi5FQiVo292uGCI4u8
27T90reITq5ji2lc9roVYnm7Xlcb9GkfIZqFg0h7bN2qO8DWesM5epr8esjbizzw9f46S4xHp12m
8797yG5CdETDrTLby2JbtSomuhaW11PoPeam7l68pQOuUoWPaDXA6xIkN3d1hHWNrJT95CEqk+9O
DEBRlmSjreAe0ufjLlnH37smGbEoiI5sX9bL3A+drr7qRTae7nO3S6w8uMI6tXHIG0/2DRMU02qU
jjdyYi3n4QMXCCksNPIe7hcLS8xja6V8StmQ/3YZmAAtEtVFspV97xdz9PQIa7M63+v7SMlPOI+9
yyvf544L3Q0IjGm3OZwvoaMh9LWa5cqDEuOTKzyRnudVE+jv6iwTVufLsl6p91OLVBrqu77rGUq+
UQFYnG+nsmtXZYovuta7tfyP6bos3uthRGphveS8zmNHPbsiWTZnxUUg1tO3WuKyNsPFyBs171hH
/Mpl0bZSh32TKC9oTUTvTdoGsl6bXONYNyrLWOg+n1qLkI/dgpoFLGu+5UQDZH2ae9NxERPSTnJy
HWzJQhbOJwbCglYjFSAPVZd452Y9yGLXQfBTQ2T+ZN1Y1ySpyfFDIdBVk8jU37T8NGs3vWcsD7yE
TWJja4MdOsOWwBfvFcnVlzR92aLF3a23+Ie+f5/KC7Vfw+SA29gmsk5miWPOdyi++3nWlTOQhsw1
84s8zGaM3Ph6kGeyLiZhtAEP2wT/asAoDvmodazsnCjDflar8vSvetlDDiVNHu4alsu3K/7XxeRY
rfG+E0BcI3OEfjO4aDsV4yC+bg4wiX4dqsYlbJnBTjjakbptZPHeZzQiNVA9ZdzrrZP4FpodXxS9
iY5OlWf7UUTZexymz5KZsLRhws+i+72HB6b5f/cIlbrbzEuHuY+H/4vXdwSvuqg466qzNY3EPN6r
nCxB2vJevo9o9LQ/GLBlYVnkZ1l/6+zMqrMZ8loNrL7vnnAKhCBh4rc6ETvxSPc1zgFT8dKvZ6t7
ulVWRbuHQrba8FBXroe2yeIte2x1I6e5NWgOFNYUL7RFhWDfr87ckzKrQZaFfXCvS1zhOLdyKZ23
702ahhmOL0fKyt/aZbltUTL913T/2XFaP4FskQc5I2pKv+ruRe46Xuyyj1vU+PnuUnhMG4+My+RX
0VxdplnLyeyUtfpQQ3FQDUFRtvRhq/ebqGtQxuJb3slKu7FXS9fZSDZpg3ONMbYvNRRWv9Fj5+h6
KeGSsUmfdfdTtskagIvJwSHyGNzrbAsX1riAlKWlVvMiwAq8lC+yuzzAp2bZrrrO7RqyzhRqguSr
aA966Y4HLVfBwOQ5AgnxmF1aYh8HgYZnHZbayG/X5ShbZB/Ygx2w3gEXrrW3bED5StuVg4Hge57p
p9JKh/Y1zJN8a9Uq4gJu9CW34umrlgN9bqy8Iw9dN6hBokQ0F+18mmskEVk4Rk/YoDSbQUE/K2Xr
7I/IAf2FTGIAl2GM/KwfwRoZHpglEznILO5flZAk3mA0CK86anZUszQ5Kuu6CwpMuTWmeXqtWjDJ
sQ1fU3PT422mMcZ3dwqx6+i5/bK8uIZLjgVOVz0Ylk4e15mziuzQ32V5Jg9t3JYHszWQ6o6ii/3P
gdAayoUTj7U8dvW96rZfZeO9/l99l6kWK7btP+e4DxWpO5y6XN/Kue/18uxet1RufI4xPVs/wb+u
dK+THyZdLrriosHzT1fUgeJ9bRfIpEdWe8HWp/QVJzJ2k5u32yZZgIHnz54DH1ApO/e1KvSnCvPs
R5VE6mvba4u/OF32MIy597qEfbsh7uLwP6DVbEd7Z7D8R7WEojfP3hFpnSyQMyVDo+H6K/6QjRaC
My8htwtr7nOTWtUxnyNu9VQew9WMiAwUWAZZlqc5P6ITiNaVPjB5b3nofOOmHK+yBCPwS16o4+Ot
JEwCW+70dCvZziFfSvVZlryUCImN6mNhOB/AmBF9G7vlUR5QErO3RWioQBSoK2rzV0MDohLDXNfd
dqrV2+gzri1I4voRT6jDfYYalcfHJBL7IouH870eaUNvWxigL72xLmDN5OYW5Xj7qQN082SWTnKY
TQeC0lABLVkPBlGRS56TqArZjbAqpa43or3RLBPLU0qybxKbut/YMWKDmDM/9VheJ8p0VuN53ORE
tr6joVxr9vem7/qNmub62VAq5zoPpNVkQ41WYGq06tdhtKACLt0PeD3ufm678pRjtYmFw/00gRB8
Iq3bLkES6eWp02yc1yclPGLIScwZXp5tNdWrGCAe84ZvjgT3qtecBc6+aWGVydYcjtqlGfN3gtFZ
F/TI9Lh93L5Ua1IVjeDFt5zRQJjdw9IRog2msH2hnlotXG6HtBh/L35XFjvHpkmJHogKQW9Yz8Kl
FL8VZcO/6rK1X+UWSenLIdrSbXm2WIcGONAkBBmPORdbR6gN5Mo4edasBkJF3dbf28F+9SbVeE37
yTykjhnusmoIPxTQ6BNQmu/1gmFMMczdNVFz4zKR7QyQwSkep1io7R55KwyGQXmhZjqGR61NI99s
9fBJXw/smurruPKhEsL9WzCwLNLbEc9fGmU3XtE/CF8nJzmHPAg7BgQe7WA3gksT5vLeLBhRmAZC
H1WFTwqJdDy9+2QfDyDCw8ES1wQVzmtZCxx72tAmEkHx3iDWYm52QJ8MLLTvDYpt1RcF4KYDySdw
i9b5NKIQpyzROA82rNWPsf9ur9UhDt7Hfg0OkiWofRDM0UGDMol++aicsY9WznBQze0Y5SR+1gZZ
J1stjW0uYjz0AQ5bBzhI+Eq+OI9eB0Lcdcz4uzpnL21dK68V0K5Du5j6LqsL5bOwlEB2mGs93fR1
ap7lyLAAqiONczGJfck1lfzuLyPPzkICSkuNx8S29EcikuMuyhX8X/+pk2dNIupgDWfsZm8eoKKx
MxrmyeWHyVh5sJpMv3rlqywYJQ8IPwf0d5xK5y+nmft0y7o725oQwTb3UfU6PjKqwW/n0NnLBvlR
QrAPGDBHWARmivHhwOhW+la8z1WXPg6VFvkk9Ak4N8u8d+rW2cpubkiKwDY93rtr6//3KGuI67ce
62zF0IcnpKWHJ9gICLUa1dEjk3S+1/dxQaJ4WVy2g3STDWmmqmdCrEc5SNbz9yLZ2Y1riMsxHtEg
JMI+uvaHaqmfUhI58fbQ150fStRivqi51bvTKvZm8MDXGZHoji1+3weQWcajVbW/RvMf/QQ9/NOI
+h9MF11uLg3Sv8FZhYWFhQd3HGbp5m7sIBu6YXosslTd6JkGGLh1L7OGJr7UE0cOYx+pCIjIkqxf
q2QvbxHh/pb41YsSwN8qDFfNevis5C+AhBFZWA8obSibpJ7inSwCFyUiENbzvk4WbEnc/txq3fxo
Lfnw2pN1D2DmLEfZGDvTvFuEKLayVXWy6SEvcFGWrU2OHvsMjks2yiqYFkBtzflRlqyQGEPYnkO2
N4W+AW53ylYz1AFA6SYDkB7I4l3f8GZTLMvT2qetkeZbQhMqjONOUGy1+YvrYrqiK7q7Y8m7fFHQ
kWAzMb3Na0lWqbr+jslPdpH9W36y+3yBOyIbXWBEz4MwCeAzmQeZAolUkGI6Jsh6fMXcnCXgxNOn
yp5n1Wb1aMYX8lLqhg80PkO401nY+jw3n6dmqABX6mkw5/M+hNeFx2P/GXWW95SebB42zw4U4Wye
ybZmubM3ia7vXMezd2aZfVZJpQDSt5VAkJ48kI49YuMUP3shD3cNqts3l0C32eGvpemmgVSCOV3l
mWIBN6or7Dd0m681UcY8aAykxjLS+sSfeEsTiiVyxit5VMMyGNvQ3LilThQ3XZHkB2d6nr11ReRh
zBRxfZQU5vJk6M0SvOkxZGFUGE7c/whJNemfJQYJL5VqRMfIzb96Q/SHSCJvH8aad0hDhdgW22He
kjG/ouXNiudsb6+AB7edjklT8beifuzGV+Dtlj8jBv6EGoy3E7DnUSJD80177Q3tm6fprq+CCNuY
fUi0Ez2mxiBBpM4Af8aoD4aRu4coQYFjeIfpOtIT6pPnqZjXkSf09UVAACIRsQX07MBfrKZ2Q6Zj
O44972U1Sx4mYIu+KLtLTzg+ImL/V2oVGATVRreNSq3eVZ2S+6MJwFTPhgBXEIBO8VfN7pc/urrf
h1Z8bBfr0aga9cFrwbbychq2XtwUvhbPP8P+j6bAO4u97w+MzPhftF/xiNgnXvEx5IBJ9KqH0Vm+
6KDV/LGpSl9XPqIiDSxE9NC/7jCPF+YfqM6g2r4z+M8UXkNexml/qCwTNpb5DhugPgE5ZneCVa9v
olyzUxVlDPSlyABYWd/0WF8AfLOm9OJSBHT4CidxWxW8YOccq/C6Sq+xDbJ6icjbWWm7a6ay34MW
/UMZi+K1D3/WXkogsWnfFKKjrBOWa4UsaYDGDXLhU8bLY3E2qqbDPxX8JUuNpjbhBSCS448siZqr
NhtY2Wev/TBob4ZzGkBQBkooXjV4IZsSgvxm4hlAxNM8lk1xNZfpVCK6+LKk+XXscOzWoMhsl5Qv
g0TvsI/Bk57i6OjV3dbRK/MYlg0Gx+b4jHRhw+Kzq/exjWXEMPRPQD82ZjOPoJDNk1a6iq/GcQ7S
rv/iLCUJy7lcNuiENieRjMemB5uLUDapWeDrSq8exhGOWWkWAF/BdWE6SLY/djDARSEv6Xr3lA94
asahfXUdYM54Hou+tvddj5RZEatozk6BgMF/WBZ4DCYGzsgsFtqJbbkbjGgYgQ9ujsSwfbPuZlAc
6inxBDTjuo71bT3X7alPsb17lKc1vLfM/61t0VUqitIe9q3aH8uKQBfoSEbJWTTZfJsgwuE5CXU/
n5ZxD9mjgDRrNn7XIYg6FUt7El6s76xefVT1qj4BJF+4w2IXs1v2x5t2BmTS6/MP3lU2NJnFe27F
6gXIysDn7RedbB2OfhEFYeXgIJ65f73gxv01cdnAzU4d+4X+XbedLyJEd5Gc3jGC8rh1kuHPquXr
Ed7yVJk29ksVzltk4BF0hcI6eI9Nlsa4P+1Av4rXIl7qbdYDRG76H7mD9AVAXQfTm6raLkrsPg5N
eMwXV/kSYs8UzvGDZvRvhdWVOwQwvnZFhi5m2PLlYcuBiMxwUW0xkMInUa215Zc2Hr5FjdnhQxHb
+9QmoVKN/S4cmiLg86YPeT7tvZh/SF4h/aHn1nCpS/5ZWiZe85G8vl6zdQnFPk3y3UJA+WCL9pzn
JQoxafk2InQtVmffBZvTIMPxnoxmuuvK8NxUiBOk3IyqNjxVofYZ6w6hmrZ5UNlvBP0yDFuYi9ZJ
0dGpxI7OPGYCrYSmq38KrSx9s4Py3vxE7CVBDzKZgrrNNl4YPXeFoR2S/NREvbVpar902i9qJt5r
U419z5jY+rr5NXbsaNcYI+5QEdjUxsuPqOdlm9RNP7vGQ7s0defAac9Vl/muPdu+8Ardd/LK3ZWk
e649kMUmartrgfzZw4KqBVL48LA6oeIogpg2Mf3EF4P1aZQRjCxCTo9C9Q5jhnSG255KZf7hOcD6
LO+rNeYvqWWMRyQYAeEL0sW8nKdgtoDzlbrnBoShpwM7r4zsGqIoWV4/JGPHM9idzB3Wp7rfK9O4
QZPxHV7wBHa1OZuz622SasD5NIWcKsbkQR4GYSUPZEcfsryxT0CgcmC8wxc3hWBBZMnPbcXvu+Zn
Yljv1jj/2egdObDYPAPGfqhgITozcUTTdusNdPqPNhVs04rsFVM46zrxuve7JmsOVdTmT/kMDg/x
0WeBRpzZ59k2Z1G30SFmoa2U4M+ujWBpczvotTbf1vqqZovpyaHJ3eiMqXCIaIwRPyxebh1DVmrI
fqbaKRkNGJpxsTyUSToeCiyszkDDjb0mxHwZ4jxiMQutFXhMvRvGUQdS3WrbKkFwOO+ieBs1l7qH
1mMKm2Tq3FtIMLAkLmoDvj4Ckgg1Zl7QpSp5cxNIvCWE9Wob3hiMi6jf2vYwKDZukUXivnUk7YPG
sXq8EmMconpgQMaMoTYGh+rHUrNz0uqh/FRqcqJe2k3HyjKtDZTX1u94XH5OFkyfGF7LJ7TiDnAy
2Adwqp2v9cL45AXW+x1Urc/J7nvkFYX6WcYW7qfERT4jdDV8HuvjJ/F0NmxpPXxqXoiMMCipT89C
Ucda3OYzKnlE4EJRf0Ihm7BEQ6A/UoxTPLNCwj3EIyDhhBtZTMSiXwsFFtEUfy5dumrieiaY7qjb
1ebES9Y0T7HNnjiMzOHaYcFzbflbHya32QE4Y6/MC2hTeTlUy8yxLqy1iSh5T8rSKK9dyr9sNIPB
5lOiVJNixDaNfqWgLdJHxhoFRRQGaBSw36jlFzKZWmADGd+pqtLuog6F1SEjxYzEBFTx8gs5nXk3
IEuxASlkB3iZG/6AEPZjbY2OP4vU2KaEgH3DGvZ6mXrPyOuOu6W6Dmk9H/o2Ca8LfwvCvGcwi29Z
HIonAqlodbOJYLmhqI8Y2eHHUCxPtjnzwi4bdFTVFnQdvmskptjJqkPSB5AZup3hWkHUF0mAKkL6
aI99efQWzT1hzIGDbrV8K/sSl9hy2dftyIqi8t4BB2/6ZkwgvnD/hwuI37l2BX+KDTbEHSGNgNZ2
7G2YxpEfZgRa2wY5FcHpLkmgDIkQqShtzJ6QOEXoi0d3lBG4svO+2fQ4vyjIefHiFhAfCAjgpBNa
Qe/ljq/mJYlIXg9dEtovY+URVLfyXdsblT+WBDVKL3I3aRnZfktmedvGlb2Z3WY4ofdgXxKBUmSV
LuAWWsJlmskDtWAJ/eiUybkwakC6xnlG4Ww7WHPyALej3rPwt/hkj8hv1QcN4QWhtOFDx62KxlD1
p+ksfWCRZTwMKJrEcUIIeXa0bdeF5b6MRBaYyVtra/VTNE+6T0TtG09vMsyjmE+F5Q/zUPlxGymP
qBT218meFL8gXX9B4VIEOG7xh6veKcY4tSgJ86Rd80S0G3BDD/CnbPAPKawq3Duahq8gqno+lkKu
qqVX6I07fhLTtWvJNqagEk9R6BZBnrsXbPj2Q6Rk/uCqjyYBna1hz7Ovdcqp88o3IWznXHTKj2bi
i5oszbiYVV1s2zn9qzXA7zRYwuF7/FT2TXLOhnHylWRG6RiPyI73PjqEvFZUOz/lqhlu5xDvZzHA
lO7D8FQgDYXAt/LDnMzxwQyBb01VHMT9ZAWt4HfSVyjqo9ANBdQgMDpP5dGdB3xd3bI+I111VRu2
VAZQEQM1aR3DVMCyrMhEbj80k4cfL4rLvtYM7R6S7TaeFChrtVgOuZW1QCur164tnxUVwBv2aOiA
tu1XTWR6YDSayR2WcfN55uPST7DklujoRnhOrzHRHlXlLWZerOAjbUaXdggqLxYnOEoq2avlW9sa
YOVYFmy4KdBbm3kqL9OEd3Tvfc3CwvQ7ZyDWgdrPlOHs1dqPpEqn6wTIEOmbdpe50buD5sl28vQq
SPDOWKbIZjM88A8aBrGzo1DdCid7x8552tSEzLYY5qBQH4MmLJUIvQ69OhcTskptyCsqtxHQdlAW
2ynJ4ARdniCkH8Z7YnDZKcU4yVZ1+4E1/nlOrA4TuuTJ0DRlX3Ej+eH8lAHgGPNEPLfsZyOLRLPh
kjcR8Eq6umXHqv4fus5ruXFca9tXxCrmcKocbNmSbPd0n7A6DZhzxNV/D6HZ213z//sERYAQLVMk
wlpvwEfCM9nZVZaY9nnlGpsEgM0q8jEDSl5ENDksb1o8RkBIbhwvvcZBdHYdv9l2GByRt8713QAd
7yA9PYDxi1YGYzhUmiHNd6hUb2XvlqhCJThp4oa3C2d923p+s4KunO3CwGEkCSOxRSzoq7FYEdR9
O96NnLAQViRQKU2M2oMgXHcW+lF1mEybzGzu/FT+4gjwnfBntos0fEpna+NlYGQEQTnQ+l6DH22D
LpoZ5sB8pugjJj4Dz3WtgQ0E1N4164Elxa52MD+pUYIAHV52tzqDwmWRCAzI+TcTCPpssueVzkra
7jF2Z/z5gczCeI6S7KqFtVwPuhE+R6311bXJw8uhOiV9Gh2LmeHa1oBzlWQzKu/sscuEenoeMAw2
JOHwujYQ1ilDqHMhOKW0PXVYniAuniENKOpV6Dr6Xkfi/jTUTvMoHAkKwi5zjK1d5xoGqdzB0cTK
NIWQ2kuE0ldTngAECOqjkYz9aRqj4aSOPgvh2v0pT4BOwalhpvYIt4Nv389F5u/5cauTlenVySXe
tetkeZmxajqhrCORZ2XTFsBLWqur+R3JgD6b9jUJRhTKzkQv/BWh/ktkBM0prYuPxs8JoBT22Bxk
nLNFDmA1+9mMqVQ/n0arx4nOa+NV6Rp5vnIc9EDNwj4OGjJSOBRPsyxOzCIFm6Ap3Dp9+eHGoAK6
QZRcn1BL65xFbpdrLS5j9lJ+eFIFy1fWoXF6cQi770JNb06yb5BdGp19w3B4ajAAQGuBZemqbsq3
JO1+tl3RP+6VOlK3KZYOznVzKHFOAR6+D9HEZ0fLPkMd+Ut1YsfB771pqmLiS1O4UzieXPEOqali
oNsaGDWyuyArG3gJKriiMNatXqfHrpMk3OXGGNOroQXJtpj4x0i+OagZogTBCr5tw3DNILV8gRrt
+faSagwXGCCt43QOEcHWw3Avs/owtvVifBP6KxRwxw5eosZiDRjsZJ3UN0DMg7ywJ99J21UnJoZF
gHc5bI24YvsbWqu4A0SJVAj077eyCNhajTbxGuzETwAdzFMEx3xdefDY6h++zH4Qd/G5syFSZIPp
+OyOqeNgvpqiOEJfl9+qMqfy1CyFqqrCRsyDx/x/nQ4r98/eoxe0u3mM7j5IaKMa1/XgfmVz0uPl
gLjY1tVsBEaK9DAgz09Shw6i6k4Sw4NV7cyrJmjAZ0ZeDeSOYgDxt5t/RTiCkgGcDK17CjOsijIt
x4zvpa8CbA7j4VqE1VPKOHDC4wx/+yr/jiqZIFDe+is8HLSTNF9anP0Ih2v+1ksbxP/diHSCSOQN
p4CCsVvmO2MUV4+sWJjfY294b3Tf2g9LmEB3nPw0CdQGm8Y8zwbGxHuICN69b3iHg8EHL5mXb4Gi
QWIeWQiIlMN41Eo35dXBaiWa0fVyPK1l1UScMUC8oR6yU6hHuKp1GssqyFhnbs0RLRjNWUmyzitt
AqTlW+YqDYR9R0WyqKr0FJTyFz827sKAVo/2iLC1bybdJiZFZo5dcBkjae0JKlewxtYJW4iN07Tl
i55DahzYRq2jrEpWfSbKFych44weEpaLxR6ivcRuAxDaUGLXZU0IpOJQbPoy/QvUf3MOC0xnQrQ1
Nq0m66cU4QzLKLWPimF2502Nf8xwlb4GGjtl6cju55RGe092+wGwzN3zonLPK1AcQuLoH2URopiQ
aN/7xV8DldMBxGiUXTSdfU8bDNsqi6PvoorfiSStS2+yvw5Yj6Cr6f3OI+JpzAtmobkvWcjypRBJ
vWr0+VDbrfuDyLxPLIAxytO7/kCw5EZqEI5LX0O0IlqyKUWbHk38AjdebssDYphyL0kdbEBpWhup
de2W5eOmrMZkr9dLvAOvkLYg0tpFvXsB6I+HRjTcCvgkVlLGX0OtcmGCk0ww72mllwt5Be8My5W3
dtS/dq3xVzF2Nd5yECbJ9pOHwWk38ZMAHaCx2CDdm16jJM0ht6Yzg9S2m/PsXOcVhhpL9G4G6jta
TX0IhkZ71+dkGwUWIdU6sjZhn22xbBHvIAV/RNiEP9uNqb1ZuqNhfoqzj9/nIBudMt5lzeR/bYhf
N4EPtr4N5zOBT4GBEnJKAxnkA36KGx8fvu9tMFprL/WMF3YA1rGp4nbfwj27x3YH651M+O8GFVon
SH41Mw8MIRbrGpRZtTjH2ofAGqKrVYeENrSo+JlVv5EViMmRxtVKNm5wB20c7kTsQRiuJQ7pMpUv
hBh+zWZ3lHPU3ce28689whZxAZ55HpgW8HFjOFL574wve1I575RcWrb6rD9Oq56qUdVVobp/fvqz
7f97CXXalaEa55HH1o6CyCfsj5hZ5XFYjgaL6KWujtR8M8Q6nVT9j8PP85/dVZsq/tWmrqPaZqMr
NpZeTSv2dhlq40VRMakuh7rHEoZw6n9arcFmQbCczzQgu1tzOa/qj48+ymgmDag52k6kUX1SRbVM
s6NdIj6m6nY7/6eOCDKryCF5KmdT3BxD53Xwc2sNiEjcVFuVu4zuiT3uVZsqdLjpejyGT4+m3E1f
BcPY54e6MQiONl6MjzZ1omhlQ35nkcxdLv5oSzRMeYxBP362seNcO4ZrvZR2ZmxjvxJ7p0KxutRq
56JXtn4J8yBm6pu6741vfOQAke+mrk0nGUb51sU++lrOku2TmFcopJdfYxAX+8Sq0gOJEVjLsBNH
VOkNMxg2Q5MRSwmLZ7cc2icsovY+c+y5cSeWSDLNjjDH9ilb/nOB8ucecZf3osm8C/RDfaux7WJY
Ee7z2E0JK3z9OZ26E2Io+TkYWXvWbG4OoKgkIvy4asxajn5cKb9HHuqF3OjgTkD/uega/St6a8Um
Gt1iq0sD05aoZ4vZo/ZXptO6RSRvbzclmR4dQSbDhCjH0nuTDoP+XnsjgNEuXdgURJIy3L0xEBfW
X0n1y2r7lp0ygMZeOB9ytKtNDnfulsWIFFRT+YNY/nxWTY0w+0uAsZ+qqQKisNi1UL83qr9q63rz
PXCG5knVhriUZJim566bA3BqXbQp83S8FVFYQIONx60mxvGm2uKSxS7gqIuqBX2Nnnad/0aG5p8O
ckLxmKgkGJTlGqrIzb/j0Ymu6jJBJeOjHoKM+Oww9Jh12lqTHVVbzXv71GnhJWjJ4c/lZoK9+2rI
XL9pmC/sPF8s4QmGbdWGldE1L8igqianHCSuReVPNa6rpniU81qvDHOvqsncljcMbv65QpHuNBOg
ksK8KpArcNDXpEq8Q9IyviLZ8h/Q7aNLK1mfG+GXz/Z/9yPEj92ibpk7db3PjoMR3yeycexs8nGN
glP5jGSgfbSmRT+njqeValPFUOrlc7cUItGAc5qz3P3rxGdnI5Ue7i7662eTOpqzsHz+bPOT/Lce
NKx+mjhY+U2bPJcmKeNoiv85+mxztQ4QQROcVA+NDNOjWyHq7KCZgGE6E/HqpLKxstXz7l0QCNqG
rBl2qmpE+KSxJ4F37TntexSGC8hniRUuneMxyg9JhOOQqo5RXx2nGJwJUk3svSL33Qoy8G2lTYR5
qdok1Q9mC3K/G3v3fSqa8RDhs7VRZ7GaSw9dU80bYcOVHzrXO4UNixI3JTqna0aESFrmvnlDwRYs
iD5UzcmN9L7kCVQt9kP3zbIdVJK6/Kqayl6wmsgr+aSqIKbsdTo5X2t0HjbmhKuPEw8YefSxtnWC
wH8zWBod9IJFnaqWSL2gv8YiR3W2GC5eYTCc1ckQRMfbF5PHeliPs8V7VVWv+nLRtGO52wVB8aQ6
1ni/rMO5x9c6dLOVahuZebYR1nu7gP19EFcDJBqmuElNbGpu8k0vJNy5bK+6AbrI2nJNefCydhd5
Qwb2U8T7ArWQNzFeq6rJd4FWp7tsXHQvR/dOkMAh+Wv02xJU1ruWDkSnMv1LL1Jm97nI3x1jmlnn
M8ph+ZuxFre8s4yhO+Nckb0PGqadfRB+oCqMk8OEhnDQ23tVq6uxefOsI6NjvHVlvfdABeFpZAbQ
t1IUjYswem8nIllZTUoKGo15MHDfWUfkBJYon7ceQLps48zud4SxltiYz3IezcDeKta2mYtDYG6w
u/Bf3cXNVxVmdrBs7cUqmi+9qWGk7NfzC18aGY5yIl6dsXfRLGiRCcnjtXArqIYmGoKoZpXfu2J4
DcNaf0sESpMgblaNHYT3nLhWWrNW17Wa+zMboIuWQh1FyxrDLe1nUYjs0WRMYXzSrOGWtNnPyvWt
Q4sbwiVy0IebWeKe8zr/i7V3+9O3o8sw5cZv3Bp2adA6bJZe2lmuWJAX5LC7DriEk2IFh/qUWPDX
uLysBBYL73bSHmOAvD+NHGE47TXDDeNmuuUZgddiVxrEaQstKbb+mFQkveMvLPrwq8XDZh11QYTM
edq92njNEQhw459N9F0X0t0HrbGg8wsfMzpihEUSlTsUpwna6iBjsTi8ymQs3sY+WdiFWXRS1axG
bxTQxBPMe/c17GfyUP1Yw9Wwpte4sRd+WdLuQAUnh7ZGI8TRigNm3XgBZG5zIOjXbO2FVs7O3Lqx
9OfPS3KQJCg2gKC2iUain6RWtkrMLiZ4465s8zpq3U1IRiCLoXYnQrPENKcA9YUd47vpdbik5MXV
Ybf2PkjfuHatuVPnkD4Nzn0AuHpyf/UMzu925AX3vELlHaeF98Gx5rvEAFCdmxCCI9asr1VNR2/x
Vg9E7pfPDSSLb4VZbFUNB5rq1gbpLgor570ra+1KfH+vzvWBo1+9sDk8apVdX7tRHm091ZG1MA9p
nclLvhSdPp5l0pmEa6hVfTvsBl9z0TIy3ctkGh573jlfEdFBM0A14k7rXhKHOWae83NuNu5FHw3O
hnMnt3YcDwjWLnV1ShUkMDHpHi6q8rhUXrf4vbUlYdR8jA7jgIMWgzF2977TRBCGUA5T1XL5AyQB
XD69wJ7JWgAnojp1Jr2lr8sj9mJvj6o6YzTVcIqd9JJnw192mZTHnIjXZRjqfwoUML1tlbr1+l8n
Rj2Ynk2+ymffzvIMC/Mlo14BIEdaZLlK3BEMmswEwQA7FC9W6k+7aIBMaWS6eOFNgiTgDnJ+ioFX
qTbVz8dh5kVV/dp+hXFHlGH5/Ge7rFvkixpXQ5dRNCzlQmMTzWEE45SiSLoCgDEUyzGrSCIvbbHN
6IkQkADO4XZvuVO8V2EdXVQtCOZwgVYWbHY5OXaJttdGN2EjXfRvuluYzy72ESBGOkAv9MBlEpCn
fVeVqCHHhOy5fFJVowPKARkvwzWXrtVcJMdwDEAOL1VkPPMXOcaPP6yaXGdex00mMN2lg5OPhFhH
NFFUNR4xjnbtJRC9nI1cpzrBxXBxr6WamZ7z2kDBVTX1/TphHjI3b17Vd88XnNfkJBrmt/SvF2DR
bOKMqqpVpEsezWLxwuVs4ObIICUIQS01dbU4HF6zihAviWVSa45R6GutbpuTS7KAQPJcM1bbuGXp
Lpkh4RrZuzcxRidCeN8BEJ8bjiIYJq94Psu/iVt8zERCv1bYXa1Jykf3Al23VcfScDWwX7mA4MgO
VemGp86S0TkMtfhAHrI4lIh4vph58pEhz/arm72bPUfTh+dXv4q8dFelnU4no4rdFz8BfUPsJ/51
JBHfEsFnY2AIP7lkU5GAxBHiTIp0n0zyzZWFtUKOE/hGlbnPnexLucprg8ebN3XI8hdVaDgWvhAN
xZQp/O6h8LgeUhjo/liTTxP1AOAK6DkcOh2NzR4WS9BNZ8Dy8ti09Y+qzbSjY+Tzm9PXPHbTqxE2
5ocro5+F9Nck6PGKqsJd5Ea/6z5PX2JMB7dG5mk7aPr6R+UkBovWbmf4pvseuXtSYtkXS8pxZ2lx
svW17Cy04CfLdf2E0+dvOy5/9FNkk96pvYMBYpQsm4//EkJjU5NkKDBBfggiK/02kiTC9dEHilST
rPR4sdN6CjZmRHqpBghwK8s9EfmElB/2mF2R4CGCOjFZAuNLLUVwcAIynwDfs20dIY9pe4CVRrDw
bTuET843H9b3ZSyMm4UzGkT0GkfnAnO7koiYg9wlgZeJeK/O2rzxrJdp+mZinGFdy871D3PeI384
AVBu1sQZtYOhkVeD01Tv4M6byIOE1uknUA/9khEB26Cv5G4Kt1hZqFUemR6R2HTF1zr3m7s0mbRp
Ml88EveAu72IiCmFZk/R0xQkP+dCi5+nEe1cKau/JTSYqjODb6IX7drBePFK8tbYO7UTnYRTEJWP
K38jCt36APn5Y3SS6m8bFUxyQb/jvq8hf0cE68sKcYix61c6InXHIhQjNjhG/FqDUlE1VdQOBrUQ
5wmOLT1UEVYmSJcpWExGxxsyKgawv+QANmKbIOn/Mhi2fp9JrW4Dk1y3qjoIKV7yBPex5eQAuvA+
WpCxJ3d4Uk0W7IO9F7v1pvVT4x4MVgfKEwDRUlNNhuUg+NZl6Ul9YJl9jhYzM2uX+FAa4aL2WfX3
OQTSasfVVdWwNhLbzA9xYllOTuxsyFd32JJTC0yjv8daBkLAwwRNtZlYTRyHoHBh0dBFFSxKdrwa
+av6gPC1eZvWOKc/PuCFGLKaZB+Wq2lLMY0E/jRIA0fVg1D3eApLVKA+L4lh9Anx1fTxnbGxL9dx
MN/nhHDH7BjmvQ1x2Cqa6JTlETNd2SV/u52LrjRrp5sXubds/FUF0nojprmeLWfC4aKw3qqp+hml
CE2oc4Ro9TXilMEBxKj95hodeK4hGLeqb2GZ4lTjdrJWZ0edTI/exs4+tF+Z7yvAMM2cn4KIFQRU
tPimCsRRym2dhuU2/W+bOcf5StQB4t2uGd9mMYHyCgO0v+19FsXW3S97655KjUEfTMtRVRMt6I+G
BB6iuhija92ZwGYvjx/9i5Y08oRK68FdPl6LZgfcPUQQHW5brfXeTRVp0jLateN09ETi3Tq00S9T
okEzNwGglbaAHY2xyV51JiIYXdGSY08TdsUa1G+75QZNW4DN/1yv6f8ucy3cwuwHGIX7xg0unYlT
Wts/qqqts5tNYzCfqZou2nIvawB2j6oZ8imZ70OAGy+qCdts0nl9ouMOUYu7aptleDIKXgxVazpt
OHROU9KDP6qKwZ1fKsAhz48mWJAYI43YSHtF/Or5vOYd2lnubNorcrtkiq1R3FQR6NFeLy15UbUp
xGk3bvx9aWZxupbtEgVuam+lzpYxs3zmmITO2jTZfbZZQfo70HUmvaFqr0YMt+y31++cqdVvquA5
QsFjIFv92Rba43uDueQTij76bRBh8tQY7l+fHVL2KShvtO3+s83H9aqbHhdthxHBCmSE1s7kzk94
br92eLRemAPzCyn00wAJ4qRqLk7UuDwvJ4Isuhmd3R3/aFMfc9ryR9OFYmNUdQ7Ip/CuqvAbooQe
hAAY6rRVugZIl1xMM25SOKr3Jgmre5hWhNeCJN6rtjwuiFUmQMyjoqzWcx3qK5798Kg625b/TZSo
FFs28J9Kx1UpY5jdij5u7o2sbh2Bwmf0XjHtThG5taPFcxQ6KF4P49nr7YEbwMkI+NSGRCpIKcNt
7vrcJC9t4h/VSdWEXZVB8L4NjsY8VpfZns5uE+HQKkfrvbXH6hRMTQ8qaBb5cyOqbVFtNX2sNm3r
NRsDj1WAR5gF24v767B4vCZDmC4uVlvswL60VljChx+ewmp4dgaBYntETgpewo+wT3ZOhOBB6rDT
KVkBBJVRH6bY/SX9AgRbc9QHAXNCi8B064O56ViDrFtWH0WATY2ZryQo4fUUaxBJQ2Zzle0DHwO7
3gaDrmvjCcTEu9F48V4wIRDg1oGkA1IeBvOsS7TmOkOzSC7ATvK1fTaZH+y7GGxAL2wqS7/kfXac
NU97qvsKeuww+sd8gABnWe9JOyZs/3z2yaA98yHy7zJ3jNNMRpt4R0cw0SpXeTF3cKZW+mT1aNIQ
rYdO1G6CakhXnWSOZDP8rA9XI2qD10WEb4bE4M61De9RWE92m+g7DSvOVRl/SCnfyAht4s6odqXb
+echx3+UQACHn8U8ogDvWvUZ0bIvICwmzMy6YVd5UbgCqRFehuIXl4lOyK1YK3Sfx7VnY80+l5rx
lLNWzZ1Jv1oZVx7rXJ4dBGdxbDW3uYZzX2rCycPStjXG5tT0YbPFhXDctJ4nnjK/kRu9M7+ICf8A
EFP9VkgoGrqsrg7wj2tt2u9aEteHHLXGJ2QSwZUwp2yz1uueqrIkSmKO8LdkuBb1PDwBJDj0DYKM
XZOui6baB/kUHAtrrjcZ6wa2Vna0sjBlWjdDf3DqBREoemNrj266AyD8A6mm74sn5cEmS77mbg1r
4HD9GnU2Ing8N26rAddLu+5sUKKTAFwLLQl27L3FbG+5sG30H3VqzvDq7OY8AjQ4akvAw2qvakVt
LMtqlig8Rj15kCxCmKVIkYyIx05/N/Pvg6tdsgyeL+Io6yy5gl7+W/pWfSL/pjMTpg2aa/ppLmvj
ZsPwsHnsSfe6zZiCv/HqtVVE8VNf1OIkJlYYucH7O0c4wWZ9hdzeuDy9VU7IyhvQpPDi9xl/gK2V
EkN166bZR+78w7d1/2ny025NKLCLCIU+wA5YdJFbcr2jGCIcIQRkGqPA+6pslkjJF4gAxXpM4l9t
Xp0II9sH5vIhBbGCvFWz44b+3WRYxEyE4ck+YMrR1c4rgRFzlYAu24RJe8eaHY6Z32IiplvlMWoY
BxPNXstxaNdVT0ygKV7RNNWfhjg2nrql8Gx8Dz1ImFmxikwRbu0epF5kmOxQNK9n7HXarUhTfw0o
axeX4pdG5gElhhhFIUIZPwdnrD46ZM2ZtA99gRua58NpMgU5EH2CnhqwPH4WLUAeeWVH0q3Je9aV
fWmmLF/hBvCeJXrEn/ecBUK9mSEXv0wBAfbG7GeywuKGsArTZ1eDUAr1Hhy+nTxNIC9XuC+xqmBT
2Kc6HB67I3gtM7Fzg0V9th5+CT/MESizgDf6ZgaIwS4AHob7SOL4Z0KYX/UGVKbu9whpMAb2u20D
4HyN6xF19lZYgutrhKbLrV72IJR7DQMWQ9cQg0QvRoiQxELl3+d6vk2R2z4RaszXsp8RRcu7F9jL
NyLN7cpBT/4YzCYoUDN0jp7rn7RwCE5aGvonZ8Hp1En/vfWDpypmmLVbjWEsq+uDRGEJJ85vI0DU
fd333/A+sOAEu2KrVen8POJV9OQRPC4XArHIzHvm+WfwDzOr7CnkDo7fJnbtRDcE8KUEk3mrx9e6
hESRJzWBik7YZN0q51D7dblyUlzqga6XgOICB9ANk8EOMvPJK0hKmSWaW0jH3iun94nylMYmTZJ9
NXf2fmjq4K8seIPL1Otd+FO6zQbOO3NpsEBktJ+xNawLJxcncxLY7NV6u2GnHhwGgGd7BxwouBNS
UlrI5q2HcO85JUEP3d6wZnwOJmd8zUY0ijxqiMmk284Wb0WuuefPoh5L71F1Wfkf3QaKGMbSFydk
7RiMDjhGPwfoWQfBLhRhsI4C1NcMhr41W+aVqQtexdC2zrJJSJuy+viVFea2EOl80iXyTQhFXY1E
/HYWhyioOk9F8aoeRnZnTMRLsYjn2MVkPOl2013HoZsvXbKM3NSCSnTXJmapWzfZvhKeHq0zj58R
TNhR69h/9EPGysOJP9LMROfQLl8da3J3UxGz/16K0H+WQQ8PrTOSbdtfM69NTxHbg1MWevHGKiEA
wMaOz45rX01hwd4IJp4oXANHEFfE95LtqDVXic8hgT02Z/0icGbkB4UBc5eMNFRhYIm2s3hdgcD8
b6H15IsGtE3LALsMK0JSK6xAakx50BFmwa/BQ/Z8SQRo0tyaIe6gGG7BkcBTMoBjLQbQWLMYZ3ac
IZ8lNPKEoPSRB7U8t/b8qkdygtoRupsJVZr1vFSRKZjXg82PZWc+QDMvyuCV9EhPSgN0UWCXZxAZ
h3GGkQJc6dLb/VXr8H8qcJ3fmHgxyrXCzEULgd8Bf7b1xrmAUyD9y5QZBkvBPn8JSM2dkrb+kMCN
3vHaAG1Yfo/GOHvXC1xigu6XX4Y83CpK4C2hgkaa7HQyHigv8I1nVcxMYQCsAm0Tqt5ogGPoXalS
A+wZghSYm8I+qctgfvgWN6I45knFkD313gbfZ+AhpBQAwZVyXaKYFnuly3vhrm2GvOfRgNLbABTQ
eoBVacvfQ3IkfE4IsB5SGX1ESMEhPrqbMUPfeN4EwX3BGwHQ3qQGvy76v5m2zobmb/Y13bkb830z
NUyToAJTD2dkPYUk1MHjbJqjF30ti8r6goQ8ipzTzUyFc8hG7SYJAiz0Vn1f24vxQPJN761DEkwR
2fpNkMjgGMXOJSGVts5M5Es7vUD4zwIx7p5925yfjCx5m3R2qVEtkFGMoAwvJk11iK5N2vL3gAJ9
PBQgRN70O5eEN1iuyn0IR2Tz3/3oGXdguz7S2NrMRsBmnDYWXH2RDe2mzNzgFRaA96LPbxIE36sF
GMEtRLurk/RLxcIA+coYaGVFMlVVZWbmrPmqHICmpu3T3o9YP1kZ8BdnU4jeWtdVORxgR5Rvvd20
hwm2yFpVzdRrwRs3DraTWvvMcpn/p+vdjVmJX7OrzfsyyeQZ4Y/XQQL2tn03fRFIubyI1mjIDCOF
6Q1etnUat95X0MAtATtDS5GYy/l6C1PDH5EK9iKSjKVYeXLKt+yiXyziHIzimzx/6SPAYnhavWFa
1h3zBTNTLbi6CITF0fZe4gU32lizfgQYES1IUlXMZvyhaVa4Tf7bpNpV93x57ZpTJbivQQedbpWX
GaUCerYmyGmjqcUm3M26xcIwektakALhfWpFthPQed3Ogls0TneEylE3xPPuoauhMEIKN5TbbBj8
xEPJexHcUCf6MIMkOf2Y/VacwGU5cstilW+iDtUb7dRwyQ7qMJVEkGBh8e+NTQna1+9MFIQqbT8v
kELWsgCHBuDWosXrIVylmrHEEWgVYLG2ZFW+elqxSXWB0eovexhBMS83rl2uqI4+8Ymukepyq6CK
qnGS+ZwfVM/Y67gzyCKKfz7fLRdRvYxIn1eul2cb9S1TtKZJwCJ8trj67UWr75XCiBesIbmPRzCc
P/vl95vs2DsUqFGrHLAqUnX/1WHCFpmUFsZ3qprn9T6qNBP/meU7FeA+Bd4ZB/Un1dfAwDeK6xFx
kqHe4qf+S30umwQc8+VnfPzCqlHhpYqQrIuzkEY/26bK7PdIreDJBOjjgf1VTwO0WzLU05xNW91s
vis8sCpGYNR9A7+OeCqSI3k9upgR1V7GGO+3W5X0fuC8Il18G2AuboM24hd1kRDddWl7V7+9m/ov
I3GfnWwshnVnjNHbY+lOeqs8ZR7bvy5Cs+3zRwM7bAKhbsVG/Vzq11BHFVap6UodqqfAicyQvHK/
CsqhOOHrGIA+U4dLARGBZ0Pb11iGM7aMqQSIAMwZx1pbbv84VJ/2cKQAiexbxelxKLMBNJQbH9Tf
m9qWGHW7Sbr0i5zMk7pzj7sEtXRVOtm8Ufda3ZW0K9n/dwbiKwsGQP0m6hPqSLU9HgdVV4WV4RjS
9hEQTUQfx/6mfvjHo6luzefToM40RD5XNRj2jboV6kuaQ8P96URpromgs8p16h/dYhuC3OXj/tqF
N0iAV9YuZzXAU3c36qKDaRvtCgnRuTPnm7kMHWrazhPX20shQQLjurfSoXOihNuiJ+SkRfn//OE/
voM6xPYKsrsZmY+ej18PNZkCpIllbtQQoOb3Hrnxgwsga7plcHkfN/cBp/jjrfkDVPHvO2iRxitj
WJOy3VlRYcht4kfftD7Xt593mEHwZHo+lO7PwUUfXnNMLHfquwxh/ZK5Ut+h0TjIdZtHT91oasA8
lnFoea3VJ9XR/2wL+koiHBClG/UkDEm2YwnD1mV5EMwJaScbjvXn47N0cGtJB9vEr17MB/UET70z
HubCYVtSbwtvxPjIX8CV//PvumV2DCOwwkFhAVdYACmfz55Mnn1zATBapdss8jYMb8uwrJ4kVf1s
K4n+LCOSY0pvG3r1CGYle/WExhip+qvi82394xF9HKrzsg7GQ9Daa/UkPD6CrcBe++haEgRqLGTD
3u5R6D5+vuGfz7JqU1WxPIX6MOxaQHr7yIt36pytHnbV4/Pz/34EVV39auro8RlVfxz+67yq/qvt
8dhWtev+M/RgK0eCP7OPAq7cKgMeU2aA3AYXhPMycZgBRFNhslGdzR0+FOTpWReoX3x0TYxBvZdC
dlePtQH7wyeTiIXUS6ya02sBKGVs+rOzYFXlVF2L0e93ti1ZSrSmvtFFSexmQGAGhcd8p3gHc7HY
RdpybDYirl68vP7jh1d/VT0Hj9fps64aPx+Tz2dFdSnHrDsM2A+qh1EVzTJcqyMzhb5kJ3Ce1N1X
FynBM85gVnjshhBa/Vq9JbDaaVWHf7SOvvVX4SCipPYtM67BW0h1X13FpYi4YX2iZUfi4FBD/o+x
81iOXNea9RMxgt5My3uVWqalnjDa0nvPp78fwd6HOop9bvwTBBzBKhoQWGtlZjjFN/SR+hK0hLtD
Y7IV11gk4raH0/IEolz2yEP8Ix3UkxNqyU4e+3Ok5xCUOc1BTDIKs3YNZjeHPXfjZ978BdDqX4Dy
k6MYUNx5kWOmryc0jBl0v8bOuSMvZ88xy25kPrlonu1S8UQsk4GsyNaR45bfp9a9smkHgPfLVcwT
i5k0mj4ziZ0YG9cALiRAJeAC3ohL1liJO9CPii741oCcaPCi9IqxnXnMxGKLeN1iP9jWcSAwB3/u
HngkHMWBuU5QDJtXV/MuKlC8DJ+bqsyTMFjqW6lF2k6ML36Xawb9sVYfRi2td7KuPYq7utxakUub
5meoDcGqzzKY/oGQ/92gLROHJL79ojwv7Nie5ijSsH0gxn+rJGYKOr9OuyuE7PqB0LTiJFA7XdAU
J56FP7mfJPP9FXdimWOWG8MH+ncMPFMfnHJjAJCGFsPSUDjJeAlsZvANDIHbnEsm7ox4rD0Z26NB
eLCboRvyn8lcdFhm9OVOzg/0NN8vF2FpFTnR5f8/FGu1HvTSVbxPYqUgfowozmvxpSxyc+UYIPvB
ghZiBrHQlRrzIKOxKLqI085LLpFFYZNXbc7i1/4bVj9/KMXv/LDKmI/NU3tNWMAFhyDyGHzoxfoV
5wima/GajBl0MGtv0L/BtYI92W+jQ1b5vrwV3eesO31BA4JBGi+e13HiSRUruiVZ6oYxweWgwBSp
ECY2LcLE31mSOUpSlD+sZedfn489SJxrn8Hr1pKvCE/fmXipxjV8vRlOqB+2+CF6eVJtVT6Kiy0W
dSK3XPulDkcQnNceAJClszj7UlyOFbnlNi4Ny3ifjg3SlwaiDuYw5kwxcTYEAqQHURZvHlc8Yhs/
tc8/fsyVbBVInfxhGSlu4fzkjd89gPZH8bgGqmwRND3dA79poNwQT8q/Z8XR81RFUE51sPN48xkK
4oEUWbZwnzAhAuAhWpeGZQ8oGkSy9BPFzv3ZKWV6nH/99CTPYI/lnZnXM/PDLGodNW3wn/znvRO5
uZfIfi6Lg+ZRP/T6fILPR0kKjo3afFZGqGbFvLKsHsSx/1a3dBGt8zpbZJdE3I+lKHLiuP856oft
jOgtOn461b/VfRr105m8acJHaK5sfBB90yuOhjO+imKc96rihRcJphTAmcCI2LxPZrYlWerGBE1Q
4Hf0KWqN7NxJTLdi8KXrhxaRdXWPCCFc8PMTLV6W5Y3/9FItL9Dyoom65TBxxP+s+3TYvw0/v65j
OoH7s5Bov35jo9DGsnZaC4sP15LMO9ml/MFW8W/dP9XN+4lp2PkMYpxPfeYzdJFzUaTuj9w4/lpM
DWIPKnLLN1rMIUtR5JYF2dL5U92noujnthAGtD+VEkqEKDMB8vFy4ntneSse4TkrakV5xJTNtjop
kp3qZE/L9E4wFbDxpSyNE4xclMXMz1rIw6JkJIY9m45cz6jHtZgesP5DyVrBDPwXrjZPGqaMDUHM
Llk+AsKE/G0j7qRIlulWFMWjYIlN/9JneQyWuk+P0DJM71UxJgsbpFcnj/qmsdR4XIv9b0SAAeai
qH/26i7YzW+8uChLMk+rS1lcrv9ZFA3LqyuKHoaUv9O3KH8aQdSNSUTshBLxGi2T/bywntvF/VmO
rNAqYfOWHA0MI9pkIfmwc1y6iWNFIhYGS1HkPvUTk+hS9+GPi5ZPh3ROIW1H7UpU4L0ESoFqgOiB
pVxTiOSYPlw5inj1k5i63CRKkoO4MnnUpslhlK1VlVjGQdzh5Y7O7/4HY+aHpcLSVeTEzQ+yFove
3Gk2cqUWpCdaGECTosKV3Y1OjjsGNhdluIlXdLZTiiegH9WwehMv8l+rVil7W6SzcZ1UOAfTNDlG
UASDEge0JpKywlu5Wsqu4Unwn/nGKp94h63RQICMCXmxfBiq4u111T0LzLaBAyCQ4a4RV1XclzIB
yqQW2XMegjMReHJ1usFjDelOPdszP11+cVE/3KJ56zpfdbFnEdn5NQ9wTo6OPmzFVRanXRLxA5ai
uLCf6uZdnWj5DOZceorm5S+pvq+uTaT1VsgYIhXnpe5rk4X9XoMIcKuCmKUI9AwC0uyIziSthorv
TLOg6ZlaHYcwTzWK0G4qvadASfbKNIYclck198p6JXqNTdIfpDHXN3KbEKTXddmqCnjVReIktr42
HQI8FWKKLnFk7+TAN9ItlEEILrOz32KVJGp4sI6V6lUPYLLwNUMaC/A8sVAvCuVL7PbPU0T7Fw9Q
yhfwN+UG1rgeVg6Koi6B8CiJcE+UPSwQoVnEX0LHgllQb65DCBeCRdjCTsW3v3cMd7zHRfUTvOOh
1ZX8tU91VLVi91uasyQv0YE/uZ5MpHhSPbfOaHx3sNbj2XU9HA5KDTtO1628qiy/liMxvWzJ8xdV
js01jDqEVwXQdsnZJAugY0oeU6OAv0mWoTIKcTJVOXHcCDEWt35qwZSEmECHooAfKfsqM/PbOETF
TeREkmSZBe9ZmkIsjBHeyEJvkxfQD7lD967jPNvX8kTll8iFhhwJTBybyQC8sl12bmEWwnotA/jU
XIREZRgMN3WSERPk1B374SqzT0Rq4F5zMLbXsH4N7RDcuykB6BLcXTn6Bq2mdBRVeYJIN7yLsHJl
EJ9pBt4ay7tXsGHfZTyh91hSlPXQ9x47CBpC0yG0Kja5limSomjIroaua25K1DgP45SUCWF7Js8W
6Gp6LA2+msRrJbdQRevwzugDYnN9r8IL4/4eomC8zSWiOWD+tXjmluOLwHAeYJkJ1oVfr+A91baW
YuibYahSON4Ips80RT+ZFqHOhLUqG9VUo3qFFDw0GCiA546fXwqgdpdqSpYiz+c+yrChdlAbmWDT
cvWUjnqsrRVdU04iyQbvn8qsLaT14IByd/wYYzOkBs+tS8Cobfbte9SlbxqudOLCgfvzbungmYlM
JFohK2CJacffuDu/+mmkvg9VRLQChDjPXp8Qdg0P1sOo4Es2hsg4F3bantQ2rA9xHGY3boEC5L+W
v1S9xMOVxPpV1trnEtagqx1ED51ZVEBfpfJL2OI4siB73IqiaMAV+gL9erot+1WLcMdqmLqHSowo
X0gs13QcHmyqLAnYLXPG5sPBRvrNikf9LIYqK125WY5/AByGUmcCLdqOD06xWX5B7UV/fH+M5nFL
bawfqqbepjK0NmsXieXWS54QKhwx2mcVe2VTPwO0qL6APW9vmI6PooTQbv0F0TrAUEkPWdPUQ9RZ
Wv75oMh+lm34uFANJFAb2A8WiykrgaC7wJ/WXsoOs3Iew3YiGiyYLI7QYEZEs3EpVF2q95BtKmtR
FJcnieXpU2UREzZdH7PvCXQppoVeuDf7P/PfiaPU3ZtZCeZsun6wThORlwwO+vQ8M32nw5wisiIp
vBGE+1IWT1tfQyH5oVI0i5YGcMemeyBwhgg8r1sR14WkQl4wKanlW1l6/qE1Ow+Od7/4luc70R52
frmLVVibilGyMFhLNmrh2AOPlRd4l2ZKugjeE1tz9x8a2jZGTubVc81wC4QhPOd9gobhlIicqNPZ
ZWeAAmBUC5WgQm/wf3QUh8y9l6ObHnHA/8shsd0RXyEr+8/D1E0Gye1jf8tlrIHrT79O9BYnGbJc
rS5xPeEocDvqRg0CFkbKazAlKQQTV1EcXBfGwsDtAK/LIcb1qTmXYS5fLZ1EDgW9Mx++Bj8yB4c2
VhU/Lxw0MQZJOlmvBqH4MEuJ1k+HiqI4cQ3r6MGCCHw+VJztwxGJqm+bnACNzw3TrxryELDj45iZ
bzHypEQujXZ8rociPtt9QMCJAvNmk+BnlPFWbKPMV57k3O8utlr+SH1FfurMTH5S/fLWMMHe8E2D
dIF0kK9fq8H/ZZW1ejYJLXm1E4bCmZNfY9gMXoNC+goe2XsQjXruXd0sNO+ijUjhbQyg7ks69ezL
16hT9GfFDbIXJTqKLnxzkie5qoBf3vwyHi6tp8TXfkog91O7lR6VZM1qXDFnE403FUUfgKY4clz7
txx1qJfa2C5BLsWviVPCo61o9VoUtbbqDhqqqZtcN2DEX5lG035B9ArqIqNXtwGAyteqRRZBBq+3
n/CVr4SC5RszcfVDj2TmPTf7Z0Jomncj/z7alf3VkOz6lOQB1Emm2rxXI4EUsmWkd0h04NL12z+e
ZdbvhGypmzFERdys3GeF4DM4bOuOeE9yoV9vR6RhwQv/UwUs8m/jpzrVsIiKTcZL3jnlFr22HIY5
K3tOJMM8VXEzwLndZs8qiOkvSL+vRKNEGNszERhfQfLKV1FluhX+BbvL96LYwyZxVJwhWotiGdr6
fcRLJ0pixKaTrzJcbyqI6LM3jMQlZIavnUu4YoBFly4sbGZ6xegeNhti8aD1hFp2W7iddRItbe06
W13pDJ471E5Gl5kHwpjgtZWLdg3GJziJohXIJmEKQXsWRRMhInQgVfciiqM0fLf55t9EaWiTO/N1
etdC4nvc3jv4QSc9xkktXwMXGLHvIlfVpcWdQJ8ttBPtY+7UL1FYy2eCFbpHVa15VUJY5YvIvogO
oh5exF0ulclNVIlEh+UoMAEwlI2K4GqGemxieo+iewgc7Z7qj1WV7ezGLhAsLLfQmOdnc7Cyc9AA
lpvIgvOzJJNUTWFDMysPm9BBRUs1g+rBVyykwAfjGYaw+F02CmcLb2Z+EEUwOoTUq9lrrvdQUmot
sQRTN6Ud3BWcfkTVpD3qynJNoHgRvxNFneyB41s7Fd/Hu2lo59SWjCfdT6xrHhkEWEzd6kH+PRAt
eeTTplxZ1imoEZGzp2RUYneNBa8ifvefuqWLyBlS/btoVWX/b8erNQEwjRk+lP1Y3XqpIFw6s6G+
I6pL50v0O5XdF73vzNfK6uEHStXskviaCbNxERMR141f28J+FF17Lb6Ugea8lVUqb+wyNK5x7iDA
UpawpcAL+wIc6acE+dU2zNY2YUMXOeelsvvwe6MQIGZodvXg6I13kkwr2gexLz/BqlKuxPDW+Cbn
TvWzwW9EGJEewsM4aAdstjmsu7nx6JhwjvO6WxBbKukqSsoMZlw4qi45c+rFzP1N66rhqYSc/G/D
3Ec050stOBKCn6Hx38ijJ4cb0e4T93gRo4WWTaVZACcsLP04F0Wz6ihRv+PVDuaenqI+Gnpk7GWz
A7u9DGFY+tkkvPxk+Ya0jZVMRZaqsw4G8b5HtG6qi6Lp1s6MkuE+oOOyaWu5euFtlAn9sa1vrJ0f
4eaR/lTOs91FLEn7zNg9Ppl1pv8EkwhZpM48z9PHS5tEFiAVb9yWRVHeQrUuD7pWdKfArg3Ufd0c
WYLGgh+LYFUmPpCZag4tltu676HXv0SBLv2WiLScT5SkClRxmfFriLvvviRZb4pZJbAdK+OTb8IN
zhLFewBCbe+TiVRcltz43MahscccED/YQIGIca4M7GdMZKY7+u9MwN8AH0q/VA8dZKKTWGGzCI88
W/+dwIysNu2zhzRHVX9pG2KW4Smunp2aPWHTFsoDcRsN4TkoLIG7sjYY11z3oKoaGlS9NVEayDFq
cUqTnEXOskpcgFAgXJsIWhf0a74oVuc8p7HzpgyhdNVbx+EaQN9b+nF5EsVGg3kutcLmqIYtxFQK
67JjkxPqllW28+IBSF8VnS9f2yJ3X4JyfFcNT72J0jhFgFuq8SC6Oop1DhTDvYuS33r7Os7jL3qm
ui/uiC8xM6qnXLOsF3ffu4n1HvKp3Ne9XO+tuvO+Zeq+7ErzW05EFpI5RXnovC57Q+Zu3RqB/YV9
5AWRh+xWuhLk+R7gjab1ldVcNzUEGR5nlHUnJEu/h+xo4CWCeE0LtN9C7tCATM23vOZl6VBppbYp
zMbYdUgK3pop4cEYNhXayBtRFA04bLNbNaK2hWT1mWAnzuw1BdENCI6usN1lN21KTKh4z7akXVOr
GL9gBXhr8mD4NgRToEcNngMeKCj3YvUtHLvhW18Gxrqf6oOp/r/721AuLf1d22UcwtPWlWdD+PbP
+Ev9/xr/v/uL86pFB3Lb0bd6aoTrjg37Y94N5aNq6erenOqgyygfRUPK5neuE10giqwe86nu07F8
OaGzkpx9qPJNFIkxoS2dopJ3PBnJ3zoZ+Wgn1XdLN9HYh46zKkvwBl7+ICW1AWASzFevlJ23tXjX
Ny08NpukV7IHkfQ69ytrX9WVUhVb1Y/ki1cAxGOSEgUY2uVLPSWiaGoSoPu5nBSblu0aXI//tIr6
pSiOEHVw253TgIC2pWoeaSnHTHpjbz/kXK7vLfIfMJI57xF4Jh6qPD06LlhStbe+DGbrfNcgoMNa
6HQPhm0jOBrBt5LFcoD3FTQxwONjlUs7TXXGrzAydPuGUQXh6SuwrKM4h58QztcWtXFFCdu5uY2C
o2saG/GKB5Wr9kLciIHqgKbt1KruT2rpw9k9Ce4IRZ1ZXMfwM8C5bL5Eg0hauLq3NkFWINFb66jH
eg65Tu0+JlYkPUIQ3WzUg4OMWDSOcLpocMdAQm7pK5Yg4GLCvtxLRdLu2fxBi6/9KfT6GxQj3dcg
RAk+aur2Iaha5SCHdXJ0+1i/+Z6KJoaUj6+xH/8h6DD5w8E+cvAnSddhx0L69xE9mb3WN96tyKrq
MZsSTWZ56GfQJU4dNHWCIlWEbBh1flNicPFQJsvbzsmam+gvuiHwtEU0ckAADXKaaNJkJ2QeLdk2
evQg60BXrYrvkA4hEGEgjKY1cr9DB628GV4T7QugNdcoAVSh9fp4sWwii0HHm2cr6YJjBpXx2dED
44jZIzs5w9idkqLvj5Ic5OdEyxD2cdvgElUuFE+dZV+ifEDrtcRIEjSRuwvrWkaBQS53tpP1AF0h
XYYAqr3jn8i3cWg1jy5sT/AGEzvIjEM0UNG2T2OD1A/izv1zYECP3OirtvExSnmZ/FLhg177vay9
9rYNlze8p1/RnmlXRTD0VxcdKiio03hTDH4AExb8cXybAHy48fgjquytix7ZG97rCl6bYMLaj8ET
saR/AlMef0iR9gPDL/Byw8NQ7tnqLqn5OLudvm+nEewQ/Q7iwHIkHno2VOYASSchJj8y4hLVRv/u
EGvAFjDpznCj9vcSIfWJjX+EdK28OsbQQIXMG8DOKD8klQKRDOR9/S2ErYVFeX9IdSl4diXHulkK
aFohBO/rLZA7w+0ObdwNb7rJ3klRvGc7401RhjSDNkDu3wICALde3rUHcZQaRsdS65RTaindBlti
dgIRFLJVnSKDDQdBDrdezVX6ACGi6CJyHyrNqUVUfm5ZuveJ4CfkBMs4oq4obHBoOPDWCYqBNyOv
kXKspea1QcDy1LtyAn0FlySBbxu7ZQfSYyrCaOdshzpD53IqqvoAaEk3sqMounGprEAnhitEHgDJ
mRabgilRUx+9p1wf8nPvRAUKFuREsvQROVGH0ji9K5UQpS4lGuv/cNwIYVQOQP2/xhbFD6e20BE4
shJafahbDhHn74N8PCXxWzX4/jNzrrvKQss4qi7YijbVnmTHcvda50vrMeU2W04W3s0iO4iSOEjX
nKe6SZyrYUgHqIvGm9NUQArrtP7a9lax0jrL+1570jOAIueXrii71GY6gAd87SmpGtABUt4mCf9g
zHiAHST8UQRlyGenqt8muft1ZDT5FTv3WYbE/QpQoLimSuHvoDMdV5EuF9elQbSywPrbT0eSJ6ut
tdy8EiKDcvM0gjhEdFyKrdlbK6sr8Vn+5ySfhpb6CLyQ6r7GxKhCmDmdZBlAFONOPuD8Ck8bu5Os
S9N7CBAhHYrii9T6QEhU667D5HiPzWn2VTIiDHTfnutA+iKpFNsHC1PB1ZIRLgllqP7n4lSHUnd3
DaZE1BGCqWzRRcMLMrUuDaKfqCtKOdnpHaoAolibWroNoIXZNOGAeb8ofwQAF5xMLt8VbwD+1ubD
q5WzaS+Hyn1Kx7TdECrWPqpNCBum1ScPtgapSgiJ23Uw2u6QEVULg2NAzD6yVUcjduAEmWbxzpKD
WxrLxS5hr3uX4drFYoD1OjZKCcN6lrzw6/w1Nm/7a2TCgGKMuv4NTdE3t4rNn7nhnmQMmR5MOOCa
ojJiKf2S5bUJfR9GBhwazZ9+cC5ummY/tSr8LulYqZktCaAnasgwWtSwdKgWDCg9kzHpXtyyq+A0
ZwMhWnvLz89+AhRQtKZIeF7cdqxWojWM/QTNSzjlROtQm/GtlPRv0TQSHo/0IS6LJ9EW6jY2J4iW
WJMHD3ktS7cQJSHynjEGDyInEjnx3kdVLo5LlcihhupvQnR85qOWVtlKrH2II2ol6qzKh27SrsCd
Qg66Xvot55G75FrpmXlyR5W+Y4gqFUikpz5yclxELs4TJVbOjt0oZxkcFZj1QNnHI1QxokEkvQ1r
0Fqa+pSSNBS75RjFlX7mYw6z3X+G+dDFsEIwZGLwZbQWmY51aw35Zh5XNLtxyCk+9BxNSVojh6Vv
NNMBCDYNL3UlEEEQrB8OFA3zKcUP9BPZ3Tm6/jrXaeIXLCcfnIhH0LUa+Vj59eZf/9PS+++4yq/E
g7dh/g3TVRC5Dz92+nHzbxIt80mbPHkIIXYFKr43als+Z1M30cHVS8w8IitaRDKIyy+yut1A3dD9
cPAIXaWm27HaQE6tr65VFBTrEgELLwBq5lXpdyOrBjj0iGls5aPpu+PecprfhOUOmxhiRTn42aoR
0pG6iR6FAz+Y0zVHP65/lYnr7FgznW0oTINCDTaKOUxUts5PU0IiO2xWUslEDtGsDh2+7WBjrFC3
ssvolX3mARDei161zqrltYPXY3gu3YLg4uZF8XoGA+YHI3Z0a+XqYoXgLwuinjDobGOsW5mufvez
7iLh9RwyJBEHKBjyyeGXSTgdIvC+B3DEbFOd6BxIymNZR9JdDtny5ugZ3Qv3rLMWQV5uqur6FphU
HF3nOgURl9WYdclxOcrDkrdJSiiX0E2V7qIBDNr3egRxVdQtUM7xqSqeqljv7h0Lodoq4UJP2ZJ3
IyEjkJeF/BDvRcoRWUEhB9mDorFgdqj7VQ/UVHeINzTiW6v0KIBNyRC7j2UHjj/JzpbXGUT9k2RY
i9dgzPqdmsE1JupSGBj2IyprGEz/qWtGFhJQmqr7AhW9zDbch2RKoKNwcqu41yZ0TXENL07PGuY+
TkkQa/nBHqxhJYrMINo9hI0CwFA1Vy31lal/DYxaO4kqWypUeMn6EbnQKtuKOpFoqqviJoKzUXT5
0ABjnjZU84lFtaFm+HeHLD2KE4s61+9WplNrm3oo8VhPP1I0BpGcng0TAsKpysCsfrMsadN5fviY
5dsMQPC9VpTgEZ/5nz4o3GOnaFeIyONLj1jVXST2CNc/tFbGbqmLhzZFxA1m/kiWQglIo6uhed2c
IiMy7hj7jfnYJjC3Y+aifuTX1TpNbTZtbozG0Gjk9n4uo5BU7Mos1tfE+dLu54Z6nhbPYWU/jA6r
g3Ys8BUVjX53nEh6MIKzNxW0IPyb9Eb53mC1PA16PG0Lwfug/kdgxtKvj2A5ikemXjGQJWcm2hXB
HcG75pZnw2Z+osY88Ig1rlewIlcPWZl4jzpGskc1zJ5y1+vPoptIWJKpK2SB8oMoir4KLOsboyBy
XBwl6kBUxEASoit7uH7tyJ5zj1PNucPLPZ40rfnmuSUsIVO9aiUtSlLhyg1tkP+iGwyYRzz3/lX0
YOV3lwNFOwcjz182BPVB8hzzDljUuqMgVmwV30bLoB+tu2hQasg95RznjCiKBghT9FsRs2BEeUOC
OdavcSVr2roNmH+j1rgsfX1sp4iZVdY+VotwZw9ETEBn6T/moCE2yLNEW82CGW1t1YW70xwN5nD4
Wx6heg4e9boCG6pF2A967KG2FiMqNGmZiIS1y4haFmqe6tiz2sg95PAkxELcianPhXj4b24qwq/3
Na3R8kNbwyH+bpJWcRGHPokccs0J/utTPaGEmimEUeRE0olAySlhU0vgpKiEurbZOyoe7z6E8CUb
nv058GqK85ZZdpdvsjpiZqnZxU7AhyVhjQzUQZQTgXpo9eSrPgGPmglJU04/AW0ikEemwB8ZBcRu
sEFiFIB39yQStaj7EYGjcuLf+E9WjZ2fQaTCgVGl0D6K5rYdQYiKbAjtDJT/UYibA+J8nHaw7M1X
zB6QIIngGQltExeiuIpzM2Qv58kqs4f7BLkDEGbAF/StNGgSELvm99Dov1zYIuKs2PfIf20M5clD
1/GUNe2bxWU9B8iB7WpF/+YPurPtp6jaiGEy58yMk2zF/12utsiJO4APy9/qHtdKQiXtLDfqpow8
/VAj1HYytSw/mmwSoiIsV5Lc7DvdfIn514bRg9AH1CFzh3kElJI1uQ0h/SgZm7AExDyB0tIp4tqa
bpbIJZA2bAtoQfjutsqpgtnCK0wcXVoOE18U95cPFwaIMtfNdCooFC1lLUmJi70fg1vhGz/1xJe2
mnHJurI/Vb7ZzYmmB/3JVacrlwzfEkUtTkB+i5OTFpCOi2xqO62yFVkhvSpyIokstyDayYENY4qd
zyY5llwrAOiw6PjXByt3rPQYJBABTBjR6W+KRPzhpdgkGswyCrqZ7oRhGqcYRXE5MoE5Fdl6xOCV
JtawWe6MeE6Xosg5Soe8FQBeJu8MnkASbQr7WxKj0f19oxvnaIq9F8+BSIKp2OHi2I1BdRFVuWsg
7uDZrEaErEErFA1MqeX+tln2JVaqEvVRLQUDNqHG5qzVqN0xguQLkDzXdOKHKHRkDEQiimEAC7ES
SH9KlpTdGWHIejVWVosqihT2Z8vONhoyXXXWDysvQVrXR596I9sFuxhVdvfYfn45cf+s5BOxLusR
dGMzBOeA0g+4zrdq0oIbja5JVvgrOMpwlI65fzGJhbl6brPG316tuiG5JQqfiNQpjI0Dy+pZLuo1
U0aOCx3LYl40R+gGpq3tKD+CvlcPY4eCkGmjSWt9rcs63ek4YYhib1q0WCpvF9QIUaIELrUJ/hHC
BDd8cJk0wgddVcz1oAzS1pVqZGFadQf3P/R044umx8c0z7HfIUkUVPp70RVoFg7xDvqlYGsA9Mvq
5uJ7pbzi4wgy2c+yTQUgw28uEL8STxLi0pVkXK9eiFEFLNUaUrZg1xWTRnStEYWLiQLn9HrM1Q59
Y7va5FBUVDa2xrb/U1lcGLt1kErh+LF1Lt4QhesAgS03DWV4TZEoDRTM1a0M8a0Wwo6PaGbR/gld
ENkykVTrfjTsvQvXjZTXh1r1uQjw0AW6yZXWfbDiVacTF9O9OvZkukQIkvVY9cvi0z3NLYoCd4xl
HtNor0kDQGCJeP+mk/asKMY1/sdvLJ79rT2A388lM4KbiDAde2TtqYPNsaFHI3yTP+6lznCI7Mce
CqQDHk/5QjAt6hk2Cgxyyo3OQemCmW88CINtz5bR2mp0OKdAPfnSn9pFW6bsr9MTpIZmfY398bdB
4zqt+FAWbLIly71lavOzSGBHUnlF10rXItY0dPgbfQvFHDnUNxhEL1lUoYBrghMDwb2JMSdoOqDw
MZLjtVlPlCJwLa96tf7q8r3YwPK6QpcZfdAEF47NuczCCeCEGNs1UTkDjF7GtSmkXeJV7uMA4/pY
2D/yGFU9T/a+D620q202gp3SbqYFYGtq/plYuZ3h+L8keFhXWY82sdKPb06BwQIDpCL9tpBIhNdI
C46agiXPCeVHGBfstTbEG9dvnwfF3iGES/iITyiWpMt4W9khSdHPqFCa3Vj0zWbw43wn2a++lKYr
I0zcbRmn2GfadGeYUnYZfQbsaiyDgaI8eH1YQ005HBv5Ozt/f+0MVrttyqcqQqq1RK8Le/7WdPJ3
pW6hZ4EgydYQPa7bVyJyNciOQn+NimeyYjWorEf4V1cOgqmreuiTVWj5B0OX5FULZZcZ6q8QiRU6
QZLQfMWsjwp5k4aor9gwhspKc1A0z6Bt+Oo57XfXK0pInbJf4fg2qhHka7H/k+DcZFOpL0govrTE
S+J1gS21OztQpk6+jbpv7A22tn5oLExmBAGbrvoH8w0UJuZ72Bm3rMdpHzsXXaVbonRXTWb1z5we
bltUh+u8urhjg4BsOuyR5zVRl039w/AD5Wzs1c9R2nxTGgTl5Xq46yEr/2ac6HozDIFIo+Po05mh
U0gmG2KGITb0eCbWZdZACBZ+b7lIqzJHFFjSpGPes8jydaVY13uuvbyJLQz+SAqctXxXJob7iLZh
vcW1E677wnox+2SjpQ0TgQQNbRy/oXEfbxQHh3dV1sGqqpKvxIsCcqzZQ/dRgF4S0ZtmiZDwpBNL
ZHS/raT4FTL/R6jT7FX1tTVhoCuCCNx9d7QD9VcmRb+SQP1ZFRpigSXM/DJ7KCzc+7Rrhp2d4CwI
FGLZ7Zg4In/w3hSsoH0C2V83ZE9yWNyKyVCVDpMj9rdWWUgvdPxgn1DZqtVX8N6V214yJ7hz/tD6
4SrITKwlU6Bu4fXHTOGjkBAjZELeB9cLs6bprUPlWCbBg0UgxiqPs1sSZX8SzToWhfm9Cth49frd
t+Nko8vxgUAV7EFujV5L54Krt7tTjZqZB1X1piACfdtoIYw8XRttTAk1elWqh5VkpP3G1aSfNsxG
vtsSiB5oWx1RKbW2zP3Ql8/IvOGGTvQ9VoC9MWLJ9NOXtJd3OqreO9s3iR8mZiUweMyk7M2Rs/DU
rj3fnjjEvrSaD9t4/DqMdbyBf+bZL8efWW9+VbPhsTXXamIWO9PrryPUnJEJ81yF/qRimtcMGms7
q+AZzFQ8anp1jFyXMG1z3wXSxg7Qun8fgvyb48XPZt5cepOYRrl79ev4UBGDE/U8E2Fd7aBkg5qm
vfgQBxLQBjFaGRubKGcHLpUbreT9hFXeiA9FlXUYcQc44+CHhjQA7QrP+DbU/Te0qZOVFUsvlQ2R
TR2o71US/eyg09OK/v/RdV7LDSpbt34iqghNuhWKVrKc7RvKkdxkGnj680lr739V7apzo7IwQrYE
zZxjjvCOvuwX2i68WGszD8muF8XThIw8yPXyoeoxL0/wYRoyGNV8Ho+CELFNyRgAzp8FdtTOGwaQ
mKm1u6jvL2QakSHogY+rzv1tRYs1BXdYMraJepcCy18MlBeaUERe6hLbpvxgdvKSYc2zMGZlr4Tv
b0bH370XLQZ9uA3tytHu8NvPIMtP0CNicjRJY98TilGe0A1D4XOxTTe5IqsQZAdUuLO/9aI7ZLp6
6/mjaP1eE0gYOH3mL36j7Vn5HiGXVYu+d/noo5NBMn1pm5suVduxDNfttlVy3fKxsEjQ+TM7HBfM
9hLqf4UVsFudElCqbUeemt4SLDb6h6zE67O3MuYpcq0Srl7lhb95ToRyBj9Njs2r03cH0+/uey8P
yHO4VF30YRf0jUjIiG5Q+buLph5/0nIIGM2Q8iCI/pw5N5gIYBsvKRsaQ1HRjCvP0iEY9xtBn7Hz
6ZbL4kT0aEMdkOhgVVwu/avTASrPuTcu8OE55+nYLmoXR0BdQDiyiuipdPLfqhubRdHlaln7PYmR
iA6bWN8Nuv/gWhSRU4xztoyGvdVSZVd9+NF3XHdzb64dzLzddjhaoHc4p2RLLO4cLWcaWodYicKd
wnL3FQ9CiE4REJoFdtgMFh+yy8dI5MnMgm4Uy950fQT/nrcYUlUsi8e2wCNqyDR9bVp4NrRN8kAA
fBfibc8Njkry4v/oY98fDIzI6MbsrRd2T5qYsN30+w/R4TQ+aQm8l/6jaf11NGAp2iZkFPuZv8yB
CBoGHDnE+KXUNS4eirBapEEdgQj0ul6AWGfbYh68HSGTr26CeQ938H6ofoyO2nhSXJ4l/jppchBa
ScKcwkMx5XSpkweD5WeJOglWE/k9c1IfoqT8I2Q0XgijZ6xkPYetR1CJ/DJwrvPmBpWEQSJYmHjk
c8pjH9V7h2Ix6uRp8Bkaki+C1dURAdELtfaLx9AisKNrVoQ5fk82HUDmDePJ87nVONMy8/prwiB3
c4cAqbTFR7V+zcyaq0MFTjPrZ3soRorxPFsIjxrMyeFtRMnfAJ7d7e3y6pBlj/i9jerZLtXKMO2R
worQjMTF28Hp7zU1VrtEy+6tiIKcTFpp2nJjgUzV9awoaONhg0jbap1iCSD07MTRF/5WeKdmcPZi
o+YK4KTR/gD9PpMy24WONZIM3DGtPBUVNmZY3ItFDtt2O9tRs2xxxPRVGqSzfWx6H25q/2trd0Qt
HxKCWSUgNIaPcO+yaoWU8T4dhFjrsn7HZOGulzOOz+XVovmjFgRXj76BWL+MnyvhUgnBgfIACRa1
HlF3lgk2k1DQpbeBtGQTDemqIHUQ9zgTqhD7M+2xgBzURGa7Y66FNT2ZunOoU67AmE84E4RKMJX8
td1wWOYdjsPFKjacTeKMH/N4B3PmOYeRuiAXpF4VBp8TUeInlBjQRmb6dQetUjddIXj7VcOZ78pt
C3APeTPbvWasHQKPFr6tPYpSrAcMbq+LVLnABxUp1ASBenN1lyP9I2Nh06w91oHvQ2x9mY42rUNz
wCwZCSmOhrSneY69HRWh7XP2lxraAQoTYhNj9CvU+F0S45GUWX+W08mFMwL327gmsW4CIdrYC5r6
JfF0E1c5d5mRcrrQfM4S1zY/AVx+yVCu9kPG1NpkcD8RVZSZxgOGfcUSqgwCSstY6llpX1+wSsCI
l6bJYN/LNsLGl9YYx61rDB51QFoFWM21uKd0b6lRY0fd7bWEs61sxKLNq+c0l8iRnDuMMZdzSf2s
Op9UX0CKhZPHG0XiOK6d88mBwl6Jn8nwv6tiTpcQ2SpO0/7iSvXutuobJ9HtPE2BYxof5ZjYuCUr
LHoRX4RjY+NPomTAHESvxOOQuZe+9ZBlpMVx8HoGKLXOINt/T+2ORPvCegq7h17oWHXjIUqCGIk7
uhsux1gec1schOFw6UYdeU7MMRrdPVd0HUMp1TJO9HsCR57NgVRMv5frKJ4e4tAe4AK6FwYqBLik
IZ7N85vnP3iOBknEvHrxFd0YdF1KgU2BiX1dtEzNcjnhYkvM+WJoeuYN8Uar5FHmz9jm+Qw7wy3n
ZNBUsbUaU4NObDDY1UzkSjMdK/Du2gjDTkA/uAtkg/s9nBPprlStv2l5zqilNzfhiOfeGBKGl2OD
Vrt9EA3dd1xDvbetHfVFK3MKDOUubKpKui911rMdlbSN63BOSlXiB0Y5OLwNeQi5rwUh3FxZW0bg
eenP5MZvMXPKaeqLQBvwBkx9c9q502spknwVmptcMJCW6FDRoEYrhxyYUvRvmYyuCDWdf5jyrflO
E3BDYFbSGCCt5NVpmxQR6eRkz+PI3dsm1XtdKUqOwekYE7aMh2NCon3Xx0P5pwrJyMji6tRF8doi
SGTtT+O+ysyvXEOwG6c4v1/9huruG0bSMwPxcq3BUVnUXPErX3PpDX0uJaXak5zWPi7A0wTcDp+r
XoZZhDtbiSywRomQM9VKW7R/eQgWkiQ/ZZgfdFfD1DytSBYKbUZPSbuNMdhYQFpyF01p/igL26n8
2XBcSeKW8eEa2tadR/ATHzaPVf2UJVan+HX/4DfzSUWt1rUZn2Ysh3H2zbKANFhcCOZzExPhej9y
N+VSRHAoP6HEQP0e/si3PIU+EcsJa5RB0HkxuC++Me6nBjMSfObIkrea89CIT8mXhSXKJcl8c6Nd
I5fjajrkto7reyL7dZLQp+nU/lWlXrhGoYFAqr8uh86qiaYNr2MK3kcY38Y7YoWeM8PUliRgbV4Q
koYLVYewh3788bX2rFew7Se36Kk2IabaM4wzoquRTuzzzKdNZYkKLQperk1ItmC9dQO95l13zI/a
gEtVwJkAsH0o+fAWUlkXLc+ADIX1NjC3NCI1LEn/ufqp+NEhtsVTNDtbI6dAFxGhfKxOVAA47dHD
eiberXVvQTTGSRjA6t6Po0v1y8IbMvlRKCvHeLjkgk7NadDTpIpYFKG/xQ1BDZNZkgelnjAgzddw
uO5TdzgwVkDop+UnkUfdkibwoK7OrZP1aHxG0vt0+/al1TkxM/uF7ItH05FLEZFTSAQwLuAEyU53
bcPVgqwLhvi2tfS3vrO/NHcAV4bp1lpk16U6YEzK/d+dEwvFxLCr+1NW4wPOAgAN7mrebLyH1+bV
06LDjFMhltqHzHRmgLv2u6rHde1qLzmRxAs3tlSgSgpv3YbNEHK2UMX0svSRigt9YYv8rgy7LymQ
UMT9jCkl9Kemf3RzsbcKpw1MraemktDvdQyqx1TTluKaz9v7xgopOFH0afkdF/EW44q7JonXemb/
xF4DTtUwBSRJlSjFZGNO1SlzCBRt6nxXDUSm9nq1ghX+mRktdFGThG47WaUZg+e0g/8WSoyD7RV/
wr6Pz24iIQmrg9QM/J0cI14gegyV9RB2SCjC8G+W2pNJlNDolPGTln3gmSjt2Qy0SIeNpczThPfY
0uqMb7fvdqafPJaKyToKwJ8uvH7Ycf4xGcNrJtFVk7aA+1XJ/5yo05SpY5lCzwujT0qIT4JV44Vb
Dmu7mj766qrL07mRa4UPI3Au8R43YdtRm1+RynHDFC9eWhPQrJ6YBMCboAnxh2+TSJG18lDkxCmV
9kPhKcEEXXufI3XQayykfXk0WcKF6226svSCQmFyJ7tVopK3JG9E8Ffb1bdt5V9hVcG1NMtLgVtj
5xYsLk5D2pLdYY+3n6VaheTHw3JCq21Ue3RGj6Y2QE5H+YvKYjspbAljskHTVAfU6+XA2QjnfBbW
UmemigdXhBZEqkAPunlMSUpMsvUcuXsUlJ+OqD/yeT4P+HwxVnOOXCGvToZbm9YvfVnCwfSijdmk
gat6CMcaaVHpfEK8dIdr7bypbWtlY2/A/ccgjzIPPJOra5j1YUumAy760MBHr8dknX+qsvyH0QW8
ccFTFhYVHWexPFr5Sy+yJQGq903cvcUDI/DrKThPRExBLNHXkcOJgn7iNOfhBkT8LXS7E8jtOcQo
ny4BHVpeGytSiPa5KB672HwvRkfQ6MWUteipPB+XJ9FxY5TJ440qEOmAMoDH1ZZu7JFQ7beqS7/p
fp9QgXY7bPPJVJ7DJbqXN7s6NFX4TnkAHyOmRAkB6g8ag5zGIGyln+xs5RXmFpYRsF46WZQMdUQ+
pHYo3Uo70Wu+jgXY7ty7a/Ky5bK0HUVPP/rrYsaKZhZ5tpXNUZYaAwIOsPIy7Zu+dzGhhRBJ6G3H
WUM3WWBZSUhWNHrR3ZAomkacE5jta0GV2sQWT/ZmagvjTsuZYNUoEZhEuDRqXqwjzzA20+TXO+Rx
yaKZyGAaDat40KYW03g3aze3p/9sw4Y+5bps83DpIuHAiL8yuVd1hI27RUmWwTX9aXzzRIIZNwEW
jjtOQe1Pu9JFko7I6cMBRzYE/FPX6rUt/896NihUexGC9GFiT2vzMudNuxmo0BvFPWxoACCT7pF8
4c++y6/KLu4+s6Z2whj8jRv+uWR2BlNufMIj417TQndLdRGRc5y/az2GqqVFae8o4zeUHhcNFXYR
hl9WKvoAiMhbYhsgfAsTZ13yPzksS159l6hryRZr+9iFwxe637Fvfg8t9O2JRTjswx1OzBikg1h1
vvnqZ5h+2+tq0o719e2S6wTGcqBPKZzvfe8F/zxsDyXJErMMhik9zLrzUFTnKhXDIs3Vo4yYPuee
t2sqAaTpnjMTNbnr/TSjjYl/VN9Pdn5Jr6MDXyuADcdmL/RIBW1jcUX4pMCjKrsjH0Mu66gemeF3
S4prxWVt7eQgCNSx6d62VhQLzCZgdugOjgSGW+GJmlkuDo1Rs0rt6tykw9tYXIMWx3TYhFbxp5K5
PXY4bUTA27pNp2xFPjfYyWI+YFkrP9bfksk9+tGf2VrMZBvy0DwazirxJMtj+liol9BKcBfy6NHi
yIoWSKwXY4eXw1iOgeen9M6urRbMVDdpohuvmc9qjXcs3S0Qy1iQD2Uke9GDvjiDONFjPzl68doW
Xr7SGpFAtIje8BhBwu6ZG9RMegDRg2XwSjp0iR0COQSk6oMr7LkaTMTqJt+xeZ22zhrBkHaWbQgy
5VXm3mIWttY953NGyV8ooMpwYLiChQoSdybuqhvp4TRylzyZe0HmOAaKpuHJyDEE1C0sX4ayglYF
YGVXP1la4/0i1TafwJmN3PZ3pth1RdcvpojBVDsDPrlu9tkD8nG3KbWFhPTQ5mW8i9LhWkCb7zYS
lwVoZYTdydjc60XBYMW0v8rr6Cn8qEFYAiPTqF27QwtmCU22uYuQBvYUI5fQ4ayUJWBnr6M7GU4D
+roAjkq18qWNS/rE2MO5Jtb0NYhfMveKeRknDM4I2aaJcamgvFuMTdZfajLTly3xRldD/j24/DGy
6yDvwW1GHDUMBaxJLVXt0qHG8YM7QlyLMKj7RD92Sl8X1JSLyUU5ncwklgv97FfC2gi9r9c4RO7m
OnUXTiZXsUlgyxxxc4gi0e4VeHvmQXBPs/HFkZBM9e6ZqRnfv5yh/oDIhkmb3uUlsDp9Kz61qUP0
yrDGiwEXiVomh85lflo3gPaVNWqIYvGDzP1iNXcWN2PVvmHRs5L2tf4skcbNw87OWEnzpHyRzmxt
XbOEzSzK6U6015lQA52G+A04fG7WUNfm5Imj3ViJmNNCUwIBdgsQyIVGm+XYL0XeFIFryDDAckXC
5UT1WqUBkW0SA6jrJXnOR94im7iErbyxAyHENU+hPtgife0cPtvQ6JxtmmQQmLjskfm8NA7/cW3z
luiJQGIih2WNkYzjDa+2b0MszooDVp/jPiovOhAKZ5RchHwrqzhrsftuG9o93tuopjVBIwNTZ6os
l1nPyvGqMkijYSto3IkXLohY7YXcMCy28IhZ+8OxjAlvQSv7qTuieyjMcDWk06ulUF0O7vDchmg9
oQE1G0kQDUt0dx6TmZ20P0FKELBO9FVZTr90vf4uYoYKcOibGKNEE7C5U/3g38xHNKX3g95rhE97
KGAGj9gNiTChruDTmiB0JmEjPQmbkjPZDrFb40JC9V8dxdSx3IzS3GFUUs6UFTbnnKiMnzGyP3Xz
bxjnH6xnCLfAKNyu7+fW0XHGCcGhw0/Mt3i1MJ21nqOgYGSIe02LyATcQ1PDSTFjdkjxSeNh1cba
u98Ib9UbDYFrSVYemfy5q3z2SMcTzHQYewW6QaVDn4O4l4qVvnaDsY8I8MTIlty2d6kVTndOqDPb
oPUREkqOG5XjWsMLHh7yY6fl+rrx7vG4oDDUp5dhNLZzq4MKj81zNzARcVQXmJFsg1H5BoViPvPX
R8e47d5zhxGZ9WcOyb1Ht08TzF1xGEaoRrQD/cgAOvY1avZtg278HJFHopWEWRPutFSt9tOUw7sV
keuVh8esh1sp+h/lAehXKRA87MqnDlCAvDcf31/pAH5Yz0NIe5ji3rBCoPOpXdVrsTvtR5fogiJN
L5qocM+3J065uSoXJVSUpTHQ87lXT/y2kr+6pb66QadicdTWYO3ZXE23VZl/wd0gvRL3U+a9dMam
2zzwH6WcVXEK/GLnmxgLXMiGy0xLt4VOoHMTWvd166d3Zcu5bdXLiA95MVU+9ECG4Ebt26u4U+pU
eSsL9uzSGwVpG/3nNJVn7rApVbC1EBXyuaaU8ECq9ZReBbsdfQehbRDk5+onRWRFq5A+mrofBnEN
9BqXdsJPACd5VPZn6aDM1b7B2tWHFm2ZvupYO4nT0DJmm0f57bpXbxZBa9S0EOsGvhVDnzeRP7fn
5Ppgg74VMGnvbpucvCbKCOShyhz+2/YaQROO2wL6I5xck7WUYHVP83Hxb4ZpWdWsw2FlPKV9knIe
6K8t9hJLwzTdILK2nuPYSzH7r1ESC1RuYNplW6hVE9LIFAodRLpoxrLe1WP7NLjVvDFTK1kNTX4a
oYwxO2Y6ZzV5veHiIdjY6zN8hEdmtUziKOFYY1HpY1MBOryymrY/DZX3kEs+UDnni6IymlPndxUZ
3muPm75X4cnSMd7AdezchBMgPzBjF49fqjdwEXcZy6e98WI5MAur9qOqcXJB0UUpVKz8xj0XTMSW
1SzagKJ1FSIdHBix4plzDdpQv2kzLUNn6IgvvMuaflxj/A1zMTz5c3SMHHoV2rJ1ZlZxoLQMPMZQ
dwb5AxQ54y9LLuZRrndvWM2l7jNgGCd6ySfmn4L7UoSDdKNNfyP5wWloGafEtoZlJ4toreUkI9SG
9+facDSL7mXshnAhsEEO3EkP3HZifbbmHzF628YiJjv9cx1O0LnIv+sRba3udtR+GiFGcor2yqqe
mwwyRcfJZbZP6Dj2fgPDJwrjVZg0uHj05sL1xfdVcUIhjjtJ65tWEJruwYR5nTN/WQ2Rs/Oh/Nwh
VHw2rjHjUaUxbS/5AFzx0+aILdERlYCv6zH0MLVJc/KSmVObLhlFeIHcOeV0HiymB7YI3+N7GCis
KkGo5lVvQt0fmuPUZ/kGWsZuGsIzcSFIX8AiMmOEquNyzGiaXgtp/zbzeBSiP1OlYlsc77OQPTg7
NQhB7ToTPWf3tTpjjnJ20lhQzrYFyIm1re1uZ4zkoBfjozbNxrGHC2TCA16XybZoKHE73/o1M6tf
SKd91cpuBufKuBnwuZkoM2tIT40X7ztmaWBun6bouoNBWGwae9Na6zp/2c5l4IuYsyW55DgzBBFr
fdlssFXawZnkVp7pJvr+6iN3iBMLR4vEae03svvPTGRfXRPPnP3mRtV8LyIhvJC89bUztx+RBQiZ
plc5fcoEzSLjySy9KBBYlIEwMLG1+ZiHZlhDfGKFvUu79Jnv/8H9aqrGX0bgBcC0gP6try80RVtl
R79jOz60pvtb5d2rN7WPTCHCwEw1fPJdgrN8HKXqkHZAGFf2DnNUjdRgR0DJJvLAW/TFXNPy60yd
3dDaY5T2ZYTKC2oJT+w6zZId8nw6tXxJ7M5uGB3MH+4ma9q4XEEyKjcFC3foaG9Wn/xhbiZBnutx
U+rQ2pC/x82vdNtXcqZAo2V5rsXaCLlzsqbjruxvCzHgfiy/zMyDmz6uei+BUqeLilwGdKfVNX5G
myDYhcaPa/4y0PRW8ewfRyhpS2lgjQD1Oql1OL1+fDfas7FIk/hYlRqplVZxcFCrZbIuNt1k6yto
czbVhQp66WwMNUa4jVU1ESz1g8mBcVjj8s/EXUNTGqHoJN0xRnjt1x0r/Gaq0t+4rK+mU93Okhr/
N6mcwgHFobylCbtmoE3qxZhjfw+yEYwt2eOenRir0ZVPcdXcWz1BENhU82ckS1XAdfVAy9F720cn
oxWqGZcHyaQTXGVlBzz1LtC/Mf0bKyZWI0OMkXAnmFObutOqlarO3awbe1kMayW1aFlnFGVVuy2l
Qd0KJpzIhG9vlCsvno9JwQIUxrVc6VV3F3kEt0c6sQswjgxfa1d+riFXHt7ysVk1Q0sJ0EX3mkHR
r2T5EzHQq1PCKP1IS5baZH46XX0Werct/HxadQb1bt5lDniQhVgox5ElVPddZH1VYh9ZrJrkBLqM
w/58OA6lsJG5D/4vGSmfgF+i9l6YoGxGYuDQtOwtmtI4oowYI/OMYOUcK/2cqB62h7GrorxYG8AD
TuHcj6Z/pfJQjlY1QYoTXNeqMV/bMXmCYUk5ig+V3Q0INaRzkrP1GFrpg2BNWXtuv8maeeNXxl3I
nRyxaNCXDMiIplylKWgkiZ1p0izMerSW0Ch55kUUOxW8mLYANUfLnZTxZhqMtdt1VCWAjT6ZBYtK
yw9ibH7CdPjJWmYV6bww6oe87nsuGiR/Yflmxs5PMtq//VDi128uLT2vNpjfMy+bMFao6dqd+AtI
loF9JRvAM+1slfNTbLsvqTtuddPa1TGlqtaZB+x3kHsIODo9N0S79frF4c8Q2qrWK24YWEMMvljb
NXdYXX01EtvA7EtYghy2bAeoe3FckLi8K1/n0F820yw2cWc8++Sw1rX/HvdXRnwSHzQFkQKiHSkQ
xXiwC3JPSxOAu/CedVzc+rA8Y3g0wLwaHusBLKaLEMOWrnNEOEagXVg9FAgZFv48HWTvL5PZJkWJ
XZiYHCx8Uhizemvbax4su/hsWrLKNN3Fax9Cmj48+QJ42fKRFdjeo+oMCjZ7yZLLBBqPBGi44jkj
oBO5CfZittV8Sr1farBUa1JDx8Q8O4ZLZii+gSmYe1+F2+stj7nA6ywzeyFiiTYdqU9Y25faak92
M3oBs0babkLrFlpt3ee9064knB7lwXwcu73ZMw2OGKc02jdODkQ9gq0uVIODJLxU0+WrVczL89yg
L3V3QPCsjYlRcV+bN73RvxQ6EBiuSFdF+kZD2N36DkUJhaJCrXIdA+InlWA7oUcT4ADVb9h+1J6x
7htx6F0XP5SKZMiMNRtDC7cE0Oy7o6pEdzTKpD8CQMyM9ZS2hT6iFq1WjbuiFdVDKrTsgbb6+vNt
Q9mif8SniNumE+IFGcaRETS23m7+82t21MZhRaxhfb5tgg7AHMIW7/8eJFVRyjrujSt7bqsHcJj6
AbrYY6Vj3nHbZBHveqp9ffvPDte9cgJM1/y18fLfAwGko9JXpra77QfZeryMNfH116PeHtCWbGME
lYyt+ctu21qn7QIYdjY2Lv/dlideYGDqc77tgXfXBNslBdC2M3UW4/CfB3q7iyekuvuf7YLaACsd
xUDrv/sbtYOLhTgwJzVP/27OiVY7RTCMbge9bc/Lieip2L6nF1lXZh3ep2R6PtUhxKmyUt3d7anj
l9k1A25eJWPaP/lNlO/NGixRRqrnztF5FzIQghz5TRdIdzwqncX39tKp8dsggqy3uz1Ncz/dIGwQ
y38OHIXqQFYhoNn1bZsc17nM+GfX21t5fvXK1EUcb++kEiIb59CLACTYXfV1saWd1oLb0wTl6VH5
5nNRa/wdun62aqN9vB3H4JVAGU19uB3IlpD6aumH69tvu9QOJji9qGry8nJ7sPO6WWcNlxZWWXEc
9E6J14Uq2uD2axjN5YU3TLYNGcys4td9imSOYV0x1Pr3OFk7jfQDcgNIYa67zkrOQOzxulRjfs8I
/socqKoLFnXusoyS4SHDUnPZ4qrwODW1E4Sob56ovZogUk7+0oG+cd3Z6jWe8bNzc9t9k6MtF7nW
lx+iqX4JlUUu2chXb0iL77GSyAZT60fOENlzr/zrRiqKgpkKE44yGPSKhWPW78ORimbRHECroOQW
uNAIJ4V+QDQx5c7A3nO5iZmF/DKI2FvdXP/kjXtxYfh/JSp992TcfOr0BFRvrf9uMrtdZGk+rZMq
IhrFN+oLYfL4auYuS9A1cPm2LcoqJJWzRvEz1PXl9gsjMlwWibBa3Z7eftEkgENplGuUOxzqn/2q
aFw5UMyWt6fd9QCla3qrYfRw1Pu/9yDruYQ+zRzNVnUZB3Pj6mvNMnAhvu5zO77PTHAz1vbwz596
+4Vsw34jW2Zat11uxx81HZ7/EDPvL2v4bCjSt/OQERfJCPRMWlCx7Ws7JRK0io9cZtqq08b0EROD
JGgMu/socu1k2pWKmBFfZi+M/+rC/oTg7b8qx/SIQO6QzSo3B1Xx670mS2vvmspb07wOXP+FyVzc
Gt5UOLzZJVYusb1CPcAXNGfzRbqV8z46ZhlEkZoffCMp175TYLdTtMMd7H5vQ2pzeCbWtF1adaa/
wChMMUyK72s9e5CzaZ6sqsBowXIUowlmgX0W1ydOHAZFUZmdMlqnjYXXwjHLRL7pa1xScsmAq8jU
dMxsq9tYElaBFAz/e2EUR6OfzA3ONtHR8E1nw4XiHrIMIUDJgstVdichnWwqpP1by07jC9UIJZ3h
Ot9RfoevhPPT0Ycv2i6aHm67Jvasgcr8d9dxaP9nVwuZ84NOxvdm6GxW3z57hD2VHsg+26gQb1Pc
loEzbtsAPDdDXal4pYgLXVaNztQvVJfCbElWTsN5ZSazutweiJd1Aws7ifXtqXHdzxhQ4kZWZW8q
ljaCu1OwbFx9op2Z1OM/r4tTQGXPDJs7huA/M2l+GFWB9MP1v+8qH9sbdEp0g962JEUFjqVCDIwu
4WLhKryEtDOubttU6YUXqns4+jhuMhNiv9s2V1lLNWHPdHum4rA4YVG2vT27HQh9mr9NSc+Dzswx
bg+2sEOCm7mG/t0Gn7NhlOuYu/7/9mP+sTSxtjvfNlW+J7F0a7ZlQ4T6mOfdUjcV7AoAlG6tpYLv
jjjIeIUaET2mNmdgWWZ7drktQAS4bgSbzIJ/nrd1gwEfOO4/e96eYpwP1HR9+PcQt1+UdtSdHUbq
eE572MCo9myEk769AfdSy/kjODH/Pxsj29G3mgHEf3vhbcfbw+0X6FAZB19fPM8V9PHMd3bRtQGt
48Y6DeA/56ioobXgGvgBatgy5LHLe7PCqMKe0eOUPQNHy5W/0iz9SxIhvPFr8PTb9sL1H7H70B/9
a7lb18hitLhnf1nuywpXKHsibTqcZL26be9jOiLVV69McVzMiUbiVVNGl4VN5KwRK23fupxNi9uP
3URyqRwHrMxtbX/b1KQZv709/+fH29Z/fz/4CNfyQvv7n+23p/+zzTY9Y1fU2Up5YKjkXk372Jz+
86Dr7SXp+V9nAV+8iF37zUgRH+hVVn0wtPuxReV8aq586Qyj2wnHEhvPSOOVX1i4fuAB/yJKg/EZ
Cg9peqynkYEvU5MnryReEmrMggkrQ1u11rT3cNkKp9Rawgpn/ZPjaarr4neqMPXsW/MtslsdBmnp
0bEr7U69bk1jwFZUZ3S/0JUVbcNC0lp3SLs8s/isfOOdfHLtAcPsci9NbAYTd4aQMPbruqjy10Fn
iDZpubHWkHB9OGHAAYpV/zo0UXVn1E2+1hGI7co+Kl68adoBRspPQ1klqqcw3BfxkD6EIvq7vd1s
enyD9Vie3bIYTmHElGG8vuD6d8CgZKaVwg2UTiQ22El+pViSHm8Plhz7Yy166LW2h8WBRpdeQ5A8
WmYixsVtH7Sc1x+haaOBE/v/PP2/Q9x2L6rqtSjycvvvoXMLWrDQhm7V10gDxnHe4dvin27PZIYA
zR2wvb89TRtYLNBTd8prTy4DwW7XgoDADtOToKy15nUamKumUtTv7vz/GDvTHbeRNGvfSqF+D3uC
DK6D6QY+idqlTOVu+w+Rdtrc951X/z1kuitd1Y3GAFWCuMnKTCkY8b7nPIe+dTgk9WuepC/IPPpv
RDRfWuaj3+vOxJKV+STY59Mqt7EJrBQW8nM52vHxt6QDChnb12e7fYpPvMGnPMPlcquEMKepxSok
Wnq3bH4ciBMlJQcZnWVHufs2fFY6YsQlQOqzbQals60LJL79YNaHQLbHZWt5WE4x5vOWzXJ2F+m9
T72sse7CQSiHzMbXleJSZ5XeAVHQMF+54Xx4OadSPLFOEmqilWFwDrfVbyzpleP7JZqarCvNN27f
T+bvdKOSLGFUhnWHYYgX+ePfeL++99KKTxb/Ro2k4DQUTb9dN+iw7/04ze69eckRigqtzh/77Lpt
3JgSGNIdkHA4V7RrJWz7XGpRdcbL8sKa2HgU2KrgjZnXorZAykboyS0+iOfloAHV3kUHUuxFgU6w
6WSxyyz0rkkj/afQy61N0QFH0KIBHxX2TsJzOqxuQ2o+TgkqGyf3le9b+mve96xjSiqrxnhMea0N
Atn4PBgycIsowUCEUuCBauZm4LWu0pDGw1R5FE4tjRUmJjvW5kDdpd5Eq+WoJel0jo3lnWnPAxgN
w+SmqM3qxkKxRgu9Cr+WVnqsssh4rmRh4anwwYFMafhSKBQQ5hOsP19JL7WmqG4HX9GLvF9pMmKt
i7HWrvSWqLhbZfLYJziUAHiGd5HnwY1Sm5wWSWLt+tHUThH3COQwaUtHO8rPjG/NbkyFdaPz+9lY
cSzv8oT4u1Ao1uMwI4vg8a7KUrd3detN4yqdMxhaa1QvtDoTCpdQt+ZdGQr+SzE/vJ/XVHpOtoXy
84rlSDOOJCT3ukcEIeZ2etwbFIntvSnb4KEwYVaEgN42y+bywAm6Zbb3zOxnFxDgoY8Tln2coOqU
A6mA9AfPaXWSaTv/ZGZJdemDPt3EadI8a2H0bflTq/JHaPTBW8RnlWL6SNDFfI0Nquikz9ckFjWF
KtLr50nO7YPe+65n79dkTqKuNDv9eU1pokuJk+yEpco5qc3onGh50t/qNRoSZZT525h7Q0UaNoey
5dBfnzIJlq7ShttkKNOWkAIdHx+puquanx7KMznqow+EYWUIm8ds3vHx0CQhAcCoXh8njLSbdiBx
vQ4Hec4zLd6ERqS8YJK/7fkUvhlhd9XrXr7gW8hoi9f/cqqXtrfL1FUPhmvhhD9P/cur6pMgYz0v
Y8qIr1qVySfhVcWj3/2yEXavamdq70dU55cjf72mcIp+V1ceIpSp7EgWr8XAPRbHPw1RoW+Wp7EK
ECCcHwongjBp3wq4Xacqntdry9MMBq1Cpuqf9y7bkOGr4yQpWTujcswM/4RlRN8ltIqPdOWV47If
4zvF02Wnmg42XOT5bJp+TrZazmpNtTX2ywn1snd5ujyUtkGvzGqjVQE54+f5y5FR9b+0ThWcRsb5
q89XY58MFObUtMyuXqZm1+UZs9Dnhmbq8WP/4Pnq3pY07pdL/3wuatOf5zawe1cwDlqww7Z/WR4M
QJ98jlJ9Y5Up7JKmxfu9PP04px5pd/z1nOWwKQxgLR3BMiEyQ/9RAf5+yrJGUJ+en2oKiq/l2fJQ
+9y7kCcFq499nWaP5eVjOzaneBulcMyWi7E4Qmr6y+tQrqRJU9cmw5VNj+yX12DiZK2zcRDoawq8
WuD6Oie8AjLIrr4IsmuZjBYecU+6zqilvx7YNx0Av4+9hZSWS6dVusuFywNo5exa76v5zGVH3aMP
M5ly7PBppCTNvEy0Gy+EIZSrZRMrU76rJaSlZVPTsYwqeDXPy2Zohi43SO2xcDTtGqf647K7D2G3
NjoZctGYjS+1SquXJYR1WI4qhrglSXO6Iyhbf6iz6f2lnURvT33UFvCUuIiOx7iBK8R6dH5bagJN
MDcUedOTq/SieSST/Ou71ed3yzQs2NJJGl4+3u3ykjHvNq0BNJe49HcLCT3ldrFtch9d9AxLf6ej
zzz1j82yDnCiOUholqPLgWlIGNmX7URknxM1yfbL1piWJ4ZKLD6JunEi5rrYAsPwCtttcGvq2Zuh
tkakTEG69gAV3ORMhYhO8gzaDxX4rOXs9wstGaCdLu051yO8GkodXtGb+Swt+ruY/IszAPlTqwz2
i9D450dnwHXkONeyi5/qeXfm4LOpYtrpTRvbL0MjozWF+PC8HG3MiEyMMX72VdTTjU7EztAr9kuF
aWybVdGwXa7StJ5yZBtFN46SOM9TdF7+SVvpxBnSKx3A+Z/yoohGbpUpu2VzjMfPE7mzMKzq4rH2
vc3yTzoNvTF1Ivm67RLtWcc1Fof2pUkkHQ8hMBcTZHUhKdu69KVB7yVSTQ9dqP4wjokObuiPw4OC
huHjkmmaRgZREPsGt1Zp4DoJugc/aLsHgpYoHSaIQz2fTZA3BMj04+vHGWrrPfWRTC7L+aSe1DvZ
YbRcNqv5Becu7vxayzV9lRprmCLOzpHGrmnH6nbI8NszAUBqXyl8WwWQzFaa/ltw1wZd/kaGU4pO
0J+zBnTctlNjY/TvoyfDrL86UsneYk9D/mKWn6RmlJsGMuGZaqR5KSa1JAPJsb5ESukup5Y2fT6t
F/b9lJANN4qQO4lR9fdT4XSr5d8zMSkmnVm+egVSRaUcmIwpsXGqMVVu8tC0XxAOXJZTm0j73NkC
D6JmqrwpKjrLz5B7fbm2WEf982eIWUO9/wx5ypxq+RkqXENPYVZ+Rb7bbb0y1reJiKc94oDU1QB7
PC2bXRVnrhYI7Ulv6p9HJ8eXv2yKWCv3NI3SLW5n+iRSiZ4FOemuGEV1gxi+P5RqXO/BJsMRVcLE
teDmfRrH7gUJtP7Drk91okzfm5JhAgh5hKGcqyfHq25q6pl5C3Chl9lrn5bBDl5WCv4u6YszlTki
o+Znf9lsgTwTM6w3a9YBnF2W/Yg7ghhor0nNm0SVG29QwjNtI3udUHfdLPtLW0MLhNE5O0sj3+RN
T2SE33KFdEKCX5zBfn+B/iAtnVQtdY7Xsyxx1nW0oPNWGfmoePJqfD/YVYG6qaoOIsF8YDllOep0
Wn6igQBFP6JBBQlsm1S+cdGpb17M+WHZDJLePE2ESy5by/7lDDWlf0TTx4JMnUVY3+dr+5yMo8BI
twGpN+sFwI7T9akA9P8Q+ggmaxWdxQJCt6b6yXTs+IF2evC+v0isdatq9RdoG7jNuzdo49zDkL/c
+YXu7X3QQTs7SLKHuKfJ0Siie5O9WAOAbl8F1CYXjKN6AzqVBLQ2CbdDqdTPlVCf/CruQeoQlDVm
zosRkaESqVZ8bouyJwNEjlD7R//KGgMzdubfYSvvz1JrzDtjftA1dItGfjdGoTkTxdoLEswT/j+0
lpUeVwdtYlrxcX5b1+FWNCzZln3LZV2ACn8M23S3bC4HRFh9B1tvHD9Os1BSWXWe3mLeNO+S0qtv
7U5Zf5wAWYapWTR++3iZWlrlrpkw9S0XLQfaNhzcOAk8LBe80LJPbbKBsOswPSybXe6Z2ywsUEMI
snEc33ixWdKdegcRwLJZj2OwgVQj9sumFedPDe2uK2Yq7wGH+rZuWuOlGH0MbM69OkT6hdYFCH5f
/ECGJXZRVbCkWfYtD2GY1Wc8V9iWOVdMudx6U1Ucmi77jBYY67njaa4q7Oi+HzPjqmtfW2oLGGeI
qziAMcPyOh/Mqzy+F3ooXEF3aLPsez/gFZ/lqKmnZQuUonF1sq/L6cue0FDFgUnrr68TJblAFdEo
m8rqOoykTf3Zx0P1/hosLpBrl9NnzC/2unLoTEe0/tV5AArhvT58bHne+9YyVg1QLj6OdX/a+uO6
ZZD748zlOnpO/YPW06ueB8A/znz/9+ZjM3Dn31znDD7qR78/+P0YX3A2xhcj9u7bdOz24Fjiy8f+
5dn7vnKgYdajbOD0j91ZxUi/WrbrqfuW+AjzyWe4eKmRX5Zny0NdjjBVtKQlQOyfBzxVhMMv27oV
7nPhp8eoJ4fy/WU+XqGrlXGjRjO7b3795WF5LSYF3er33/77H//7bfgf/3t+zZPRz7PfcCtec3ha
9d9/N9Xffyvedx/e/v67hbrRMR3d1qQQmEgN1eT4t9f7MPM5W/2vTDSBFw2F801EmmF+GbwBv8K8
9OrcqmzEk4Gu+2nEgMbzZbFGXcwZbjUzximO9OKzN0+Zg3kanc4Tamxmjw6lv2O8zLUzreu4wSCv
XU5ZHuy0tNdZhd63XClh7zBRISQg2fpRrN9UkyHfH9JJvdEZWo/0hvldQ0vSb1DlFztF9dvVx3nL
AXpuBGjmIcjkIqQoamT7MrP7i5Glw2V5Jv94Np8BOSVjGofuNGBpcvE09dCEbX5XhEhpPX38ZcvJ
xMEInHH7n3/zhvPX37ylS9PUbceQtqVJ2/7zbz40RnR8fmi9VcS4XkwtzW/6ViQ3pFvMz3Fv1/Q3
5j3lxhhJJkO2MYAOmR9+7o4qB2xgWXsXheamm+rCAHgz1HdOaFUgFNg3eKaBnFR0Aa6+f24XbfWt
TKqW9JnguUSufxvSDX8W2nMSN+2TxDR1H6PlXvbabRNdVA+L4bKZqDRVBqkAz5+vMfAebPykrjDv
t8YzWotkPVlZclqOZnn8y+sPxS+vr0hx6NsKo6WnknrqeQ2wjrq7UH3+z79oR/7LL9pUBZ9zS7dV
LF+6/udfdGtnNhNWP/tORaSHF8Pvb/kN+6nDL9UAZYGxD1re8jv+ONznYFHrLDu+nxfULU5hOKLH
QJ+qM2Ud/LAxH7jUHFtCM+ednT3rh5ennqfPTy3t51mFYX7vSuZdpV84B5hVctPZzfTaNKuxph4+
ERCzFanWHtpUtx8NT70ux1NWOVTMtQInp2feVOCN13VnT69eHT8O1JgfGQP+8oIJ8oN74UiEhush
gVs6GcO1s6zg3PbFZdkCEjhef+7vruQ8Q+DrisxbdRLyIzIX6Xr6xylc2ujZ+6WaolfuxPxkn0eo
PALQISDsw+FeeOXjOKgqAW8dtSS7mX8WX/lkWZuxNcRnAf1/j1jIfN80x/Amw8P6IG1CgsLcSAlM
5ep/96rz5ZWEhbB8NP77T8NfvQyH3/JirEI/aP6y+Y/d9/zmNf1e/+981R9n/fmafzzmKf/9x1Mu
4bcqr1ES/PWsP70u//rPd+e+Nq9/2thkTdiMd+33arz/XrdJ889hfD7z/3rwt+/LqzyOxfe///4t
b2mL8mpwWrLffx6ah32Vr8Afd4n55X8em38Rf//9/7XEuYavf73g+2vdcKn1NxqhlkbTWkphMID9
/lv/fT7i/I2SNZA23H2WcBxTMOBlgM+Cv/+uO38TqkXhR7LgsVTbMn7/rcajMx8y/yYJ8tKFVKWl
CUvI3//5c/+8fb3/wf797UxKQ/vztx2BnSDbSZVSc4B/SGseDX65oYGDaaDoDhEakjjFwZ2l26Ib
0MIzi829dDgNQ7SxjRdtwJfr0b/yR/BAgEu9DrKCaZr7PMFjbzFBRAsr3dGvv8g00Hd6Ea7ljNW0
KdRZ1izFtNRgrYYQawAEHXTfu/VxHDZtaGM01Z5bI3kUGDGxxVZrAG8EwDSw6nr4AbPqpO3DEJJI
eNfp6d0wjejVNKQQcdieR79/9bDDrrWehEwCQL/YZNKs6r6M1ieM08Y1TVVwJTbwyxZ7FSXBeB1X
mbEb4ifFayqAQCr07PaFdMRqhaTzh62pjRuZfnNo8tuMFRgBhSrkHRObjOccjBAyhyOriTnHTHrU
HcijVhPsB4FMzsFZrbZyVflP9aZQ7fCebjeGyNsgRS9UOKa5cjDorvRyAz23xHQ/3VMGuZhmgOeP
4EisdmRmx59UcBkr2ZCDAkFGIbnPMCPPjY0EKZ4KN4tG8zasAMYa4gHj0ORaIyKimLyy2U+qUgQi
8K4/GwU8CkWid2lEi5YQ8V7uw8cEz1ltKHwgX+pNxzV7bNgZqnPSuwmJ7ALivRsYN6T6rtQ2zPZh
H5M6aIH0LhKx7lBrIBnxdjqZawiVEWRMTQ711IaaJlIapXI6h4GiumnzliUjLKNG+SEnHzzT0ILv
iGN0j6ODZlrm2hm798jXOrJdEse/hSFkqzFGKewFqms4WLMr+BiojLHQYI9AoD4cywhfYIdv8uCE
4kmm4GCo5TCTpO7L5CrlL+Roa5tuwKoz/WnX1bWyF7azr7Q5ogHt+kTNgJV6ugKPnDc62QddjcUn
shVyKNNuZTJ5u1GD6HHwnPu0se6tAJBvkoMHsPl5wAbuW6oJGhD8zjLWUDexjI1Wvep8645luLOV
k3fMJX3lmtGMBkhWIbl1HHdM5jDyjDBIacPsNOPvnuaMB9UvSzxbIfBdNa93rKygvDg+QXZkbin8
9KuqgeKGBegq5NBve43YCj0mUG+wHXRDM9CknUWvU/QSYNQgCYxejXMm58zagDmpVhFmYHcYqmDr
qVBVxxqMkwWOugVxfCxDrQPe05ku0nYkp5qGMQiROGtlBLQhtMAW14Qe58o9JhKgYSbuUwO+Kgbx
Cqx1Gbl0BGGARtxK7c7fpmJwVgOWMsUe6Rmh8HFLo09WWAmTwVZZSQKbQV2PqQ6eh9bccW+FxxRH
bqMmtVuF8pumZfT1TFYgmDn2Uyk2ERBYU3XMlQJ58UofP2VW1GOqwae9aiHXgMDs0AL13skpGn1F
wkO9EaaNpHkq3Lr38h0GCwgWTbi2kYSPKHqHCVqrKeKniD8f5egQi6kI73AlQWpqkPA6k0AjnHOF
Gd/4Mfwi3Bdw0qiaKja8giCz0UAjHorBMqwj2nqbnGHQNHzNHa0CwCZabaKbpLHJvPgTxdnXwJkz
WGT6loR6BsM0sNZDhN2idfDzSucYzYp2wBPqOjKrY2CDBB86cYvk774DhIL7ocdnYnmXMnqho4kQ
PIoOhRa8SRO8EPDx1VTwcU3LZkVaSbFG4/cIagNWBUMD+mD0j6Ft3qhMhLdt07t2M/Ru5sQhCUUR
oguJmMHna0SmGPAjMJle1CRHzBuaGm/bsgePB07bImjjlHfjlh+yP6CIuqVu68iOTxn14pVaOazM
QHLtuC28JLEmIb7h7aEs5mZyeG0925mdPtYKbOFLCShe7TQmbSK4H9pcrmLVD8+EpnpGcYwhJ2RC
M/FAKVAKqnBbd1np5iW8aZBcmZv6LYnYXnUSNst8wSBt25UNPDS6GmWf7qyMgKwkpDuVYE4xg8DY
W1mECF+qF88q5KrWrRc1t5SdkweQdqjlrc0iPUwGzh6MypXq7ZMy9jmiXtKokC5T2JktcFuZFNkU
G7/+CDCisuXRVlCNCRBwlEaiNfDG+jk0Xww85qjwEXCJMjt0zRwo6jTbZvTP5diErhbNHcnMd1tp
3Odd+UOgLnLDZi7cJeLc0TPFzweBeFC+5oYzwjFlKI2anVoYlD4MUskzp71G7fLJSo5CGkdNgInM
qvFWQXpJURRPUgmeduz3njLd+CCG0KGf7Thqjxgl+bhqWroyrAFcdGTwGUocjAewURkYMOcNCYrS
atyWUu40Q4ndWljR1lk1aoOcZxg302gRXV+j3chlesvXwSYyUv7AiVysW0X9HMREHksd+WFd3BFK
ucGeAe9KUgD0x37HxGcXl+A58F3YLstac4WnMGeg/xSGOp7JrkJmHjL/FUoADzySqzAK0kMxwdJj
4GAqgnqaWIFV1opTUHzu24FAHGOv5tjMU8g3dWs7rtXCtWwnarVNVKz6JH8SapVtyWyFlR6G90Ge
RccRI9DWUAOAe+GugSnsTiHoNz6sagWIhCX8HVAPRxmmjZ77V78EyW3krpq2T3rhEQQYxDvgXF/l
LDvySgg3sd/C6u5KYpMK3LZ+PJDkYJwtx3piloUf9GX0HCiU/AUC5hGFgFcCNnVm67xKAy+77bWv
Vg1HM7PPAzyo/aATjFXOonz7kEg6o2H52gXaucbdcyXR59zk6stYRc7G6CAzZbF9KLrG2sSQ/2Se
IeVsiCqgVAWyt3d7DzOqgTs5Hu1iVekeY5KeoAEmoYkFx+2gte06bTAEdJEbMw66I/2jfYNXpuvN
a1x29roJSQSQo0Xm3ljNAQ/adsAvg0LJrQY12bQ+tvC+1cKD0lnYUOjnVbDf9p5lP4sX20zCfdf3
9h5R6lwdBmMQ0ughycMNe/+58kAqRylZNL03fmYOE9GxQpZdROHLxByo9kf4U2iuUPLxxkMCBmBq
4i6m8+L3PajJ8UnUdbXphU9wbXcNIyrTLaR6LBf9p6lPsdjGVFmcsmguY4/TBYMWyFI1GM8TH7CR
eOIjlQhl0xs4qWTE97LXW3FOh8jcSzX1L5TDT1WSYCcF6FpWAR5FP8VHN1GdHoMMg5midzvcdzMO
UNvrek6WDBQwt2N4YBEBs6Me23U/tWtT84x1UED/0XzANLAm13qrg0TK/OcmE0+NeEZL4R8H6wBx
LCI6K5nTImsAQ01xGNTIXw1qvE4y0ziqtQ+DMi8e85oZfFHZDvNIxSOyUNW4+1qWm3SYryyxU0zn
2fH7NwV/mR4hHAxMddcNwMUCM+EGMmXyFCmzMc+0pxsN5/pKaepbRYAjTuttuvP449zWVJ7RoyRQ
ktN4V7uhXyeHuqVgXdjYXsCxmkJHuGW+krrt7S0iwbSAsiVh4i4mJhpLHsDcyngRCpiqos2uBhK2
tVGo0O8n2sVdtmoIZJyM5CXPPIXZKa43QRsM3DA0Pn/YWk4+S64poaUQPacICzyQLHtiqJV1qa+V
OegzJqeUlYHK8Jamwx5czLgVkvo/XlFfsU5Bz8jhKdz8Vb/WjolAoUhhoWFOBhA8c2N9YHSMqgDX
IsMjNTqiRgKCSGyr+hZTYqZfPfW3GUuF0LTwy3Io7ck7TWAa7iL0Cvj8mBArlBFMyVhCwJjek+Ma
FUdqPv6hd9q9ghl+XVlYikXDLy0Y7E3NBHnDN4UQ2C74lIuDmdrZtqkByxID9yMiymkVNkN8sOyM
APVB+2EQsLCyupyU+yo+mz5DX9wKxmUQronPNxuw4ErGiFsI1PokutmOjRnfavNbpQ7aXRhNj5j4
bcInHFSyY3Rs5t+CE4TEm3jWKdbznZ9Bxi3lt0ZB2YU2wfVS3q+lOC961HyNS+6GvboHStzvZer9
mOfZ1Et/JJkSMNbo4cwWwaoZaIZrOftWegMOdGi7BkX7qcHvROeRqRxYk0C3nwnDBSPimUdrBLBQ
Fh0rNmwRYZ9tUp0m6OjIa6z8YOn/ZSj9Q8T6wLQYzWUhESieyhGgoZ2ek7yL9wOgEn6d+cnOsl1a
IQtqpP6qsELe0GY6WJGvb+tev9VS/15azGcRc0KD7l8BN/2wAXHFIVknSUWdhwIzEeZozNcZFhmW
Wska8aS+CwX3rAEPzMpUDCaFo+QmMX1JOtTqupJQ61GPLbSJuI/KQxfb3i4q+JZV3pNS6/Gm6SMy
RC5d3EZuVolu3ViwbjqVEFFZ3tdMfcDJEtkZSHvfa9ScTItbcAUsT3yWlN44rZjcDvolxTbjOx0r
/l3gKStD7Ul87wnPcPoJPgPaMNSMQXMgCLJdo5+9b0m9PRksa/26hV8C/g+l63QY/OitIkAGr6zW
YRIF5UOEA7mjASRiDKkSgxdDMK/WwU7ym7tKojr3bB2UsnnjO1Z7m8jKpeYPHYoBY20/Mho6bhZY
3HAmg+lnXCmoA3GbWbCR+o6gPZqgbl0DK8jMisVbVcFaGVkVR52IT5Vp6ABBhrcxqPKd2Wk3amMQ
Ilg0W63zu2vNDP+27B5VoPahGimPPR+ojR5G9UqXw7fWsm8UXb3WIEeNm6lthiOIY/6scBbPmhUy
gnr9vVTEk90QDFiF/Yp8DZIYGM68bq8Qs7qpjOqhSvjy2Kn9LbcqZgXJE5oVxpt6zkXl+1CiaoA5
aQcuUCob3xx+bn2Aog5M5NBH2YT+Z0BOr7h5SJ6HrctXTCI0CPu9EQCcQWW+Qv65rRL+qOncsLbG
29ZQLFcdiVWqjeRIewZTYkZ0Q+570UmD04Nvx2XNPlGyYO2qGPVx0Ig0hTaBbxUXx0q1AFJXUmt3
zNseTM/BIE8SBVM5Wltq/FmVZnFooSRvovARmgyZcY18mIO6fDWFwkUxHMNLDEo0q/fU1o+BKNRL
MJytIVVu/EtkFbwd+J0YeB2YvpRr+8pSt+Fx8hrJF725K0Ns8c1obgvMqJBInZqBLr6Q2kmaA39z
qkflQbzRPwxpgpxGLYAqayt7/DgYi1Xs1rrRgyef/yhmiKCaMtQ8WDOHt2OAyExnQOWDSwgo74qi
wqhk3uKlhCMVWy9gbvDIWip6rTzAZOcIFfQ46ZT9EGwyZlzbIIPWXUiUnPZZRtozaFAFvry3q1rm
4l1psjqInDNrkUPNX2BrAtKAoshdSiWHZLJKlhIjUWxS/1Jgt1aVxD+2rQOFY4YlViBtJu53CB9J
qSICBPyU5yaloq9FX30iPspfYceK9nYHu933DnTzFUPfK44HEqL+USvNBda+ynetZ/mWY6C30htS
zC5GWB4S+NGoPhj19allEVSwloq8T37In5iuIcHU/YgqQGSHaFROiem8tkl7meoRA/AwHNuEtwya
NKDcudLU6iU95B7WNlOxv8+AXyLFSIZhobfOBUWXVHfAw6i+68SU/wynO9Uka6wi8Pu2GpNZksFE
LWttz/L+qYXXV4d7/ETQHyeyC0Rn3ZkoE2uGKzeJlHQ7VeUtuHXGI8FM2FIHbWP4A+ZZ8HKlM7cG
A360GbWoBFWHx129b2w8ffBXv8axNoDbJZYnjtWH7C6iTb3KreiLA1crUMRdntkG9XZk5Zlnf4bk
M25b7nHeWPUbFom1mxHVPFVVcuohu3iOxd/JMV8N49DL9ovdBvssa59MliHM1MJjRD43AnjcwcVK
d9LebWu+sT23+Fg1wRzLnNWhfEtZSLE2CafmE/UigHcCr2U0HHl7W9RL06rTbVbFw1d77B3uHubG
aPD5BXyWWGitPCXR3Kxj5CXkAPagdVEUA1a+Ed/yeXVcvFygp8x1oLTaDurZp7EOfoxmA+RcSd6I
63xpRdkeDdv4oejWUaH8Bhf0U0z43CqZMIjUCsr7wSFoeyhs7MCOZ2z1tjml4BhXaXiaEU4rvytv
OuTzKECyfmubuL/SGPNwwg1WtH5IJS++t/xBJ8/DP8qYeiGUku5WMDsGKrMFkVatVQPsjU6aMvNB
ICP4Oe9by7/NbFZyRWl0qw71zToKBBA622M+rrvd7I8obPEaod8EF8NHMvbWNdQUXWiPlkIYUk/Q
IcsYyMNNxnzL1k5NDJNHGeGwxUaALZeoxc6BkzGoBJb13+KrBvDlk2RSZQb3knLU7Pfy3DJIH1rk
6Mzv40M7es96z8hATNZByeIRxAaSKEeQxgUCYMJcHRNiXr+Qa3SHFIqwGdvOkb2bhz6g3syNLj11
Tsf0Mwda1yUZ7n3nSztxztR+E2X9rKElOwIhaKntler89TSDN8vKHjpl+orPI3VNSEcdSXAtTUnz
LJCE7/CneqjhIQcxw78I58eQIPH2Fe1TgRE0TxRSBaxSh3nEZ8/ukYSgC2kHZaPzoTpblFoJlwoA
vwEsRhY6UVXJpn3TqmswU1DDqgPfYpzviv2Zt4NekIgATc13ucdEHWX8xgIxImPzzYF2EtQkFNB9
XqG3bqlKGLBd+v7U+Lw/qdpnVY9SV5R8mpESfptyBqQQ/9E67LlxquNb7E/F2inlveoD60Et/wOL
/uj2BGwDqDd2fTYekW6UO7UDeRZPc8aPbfCKCNoHQ3kMJnnx55yIIlGZ4jlvoz93ETvIEz1hRCUc
IihGlHsD0d8lVaUhianTVZrrn2zKCzdE7pyb2TxDRafdOFDNVUqDtdGVx7TFftuQRUQ45R2mRvDz
5ReTGr3yDHbKUXpE1pGS7WsSy6fw2ikNIVW+dxN50ZOfUkZNCA+VvAlq4J98bH4wHb9a5fiZ3B+W
BrH3FJvP+BKZvgsyOBIjPKdNeFe3YJ87TVCNBHiUKQMJEBIOOEkBKyZ5fFt77Sv2Xi+QVFcaegWp
UObKiYuU7Clqyf/R+lhfe2RIBho8YE24flpTnCZ0CZB371O6UO+KRrwhy1inugYcMwuvebRrlOk8
duI+qDzwOvlLrRuJ27WxWE+m79KI3Pt55R8KmRP50XNzyAyNzwsdH5SEJ+KIlEc9ISWAoBXo49Sk
OvMx4V0m7WhtcTPL1RDUXwi3Y/1gAWrIHVY2IEJ76UynsfeO3E4ZGXqsEXSR420MUn6sXrBfqUfc
iyuhauGdkpkoekkZyOa/r6E5DH44wOZ4LBs4EVJkC4JHcImlcq8RJUZtIhBYD9MDeYCbqDXu7Ich
V2eUpfJqK8SWqeMXIxpPZACvjDjYGSSaOBlOdMd56AFRlBMwBbXfFxqrf2aistV3MaWbPCbEJzfL
mzpwQ8f/Po8/U/kjyZHR9alBY4IFKXWXg6FWJ417liqd2xy8uKlMj72oUtCRzXbgf6M2/E0dmtoK
rlvO8BCnO2Xs8ocmA0/fQcFzff8mCfZ9klJ5Ico6FOmPxCaEmnrCOWxgdrLSTM6hzY/aN3u7SMWt
NaFE6Rx74/dCwxAl633E/UOjmvKQaf+fuTNZjhzJsuwXoUQxKYCtGWCzcabT6RsI3emuinkev74P
qltauha1aOlNb0JSMiMy6DQYVN99955rhSvK2tFeIkPymzfsRYcxXZTnJXiUzgC1PpXDwcEe+DJU
6FOKy02D8Lsbd2C9y2tH68Z15K4+p1TmDPZCvyliRtA350wU72ssvBe/dF5aVynKe/unBpH8kicg
HoaiK4/ao+WdoCDCuvdpwcu5twQAW1ffy9ImZOWzEBm79HMiF9+4R14sFL7lZKALn49JLG94sOyP
2EUIkSPhWHhV+24QJznp17jZCrxa99GrFX2tFvQJZ3iau0FGAXWUfUeKMQaYdlSfKP4aQnOMhsiu
Ycjm39pp/tE1IKg7gWEWTx9+24V+bf/1Szo1/JKfvzHVfh30g0rzAbJXembXZN7Wuf/0OvrrJowM
uaIfwo9vq4et2TDqRystTmgaJoonW7uWUnn0teXk66wCLD4/dh1CDbnOY22CFywoKN4k07e5DPRT
PfOKmTnRT4jamJYWwKxe/NIYFESlVegKi29odlUMbSxgZRANWeHicWzhySXkht0nkDGc9bnCQho4
Ubv4Jkf9tl61TxMVU2yd3p3c+FpYeZhD8deIvTOVmieMEo7LiuMoxDSRUeJOVec/jTOsRhVlg+eG
qz+g3464LBue15Ft129w5Y53NTLucpU9wWbejMYrNuo62e5GTsA5OYeTwZVy4ngLOYyexhTwP8OX
/ZkONw+6M9i74rkuJsJjFJAAOepZNEsM8r6+e4t8yQejjapecXD3wI2GhorFrEeXNI1/5VB9BWKx
TnJc96CcAaKmWXNzCnxXqeO8x6KXSDOpf3KKxN43elx3trT+wE8doyQnpG4o6ADCm4kQC4/1Hpy6
vDD9KDAHbmxdN0VIyCDnajLPuznnp6xBYe7XqRnPtpt9kYoij9IeTTOYoxlRngLDr9GVCRpMs20Z
0g8LaR2nMNAkrB573iuQcJX4s1TesU7NIexaG9hg5d4aF0izyPHKUlNzJ7qZnJ3EPvVu0OCC5E/C
WWWERrzJCWBc/YwcdGU6J4dFPeUeh6aJk4cYwi8oqzfT9T9c1dzMtkYCttJH9mdUgKjipXfFA2gy
eWvn6cI7vw390XRD5NqvUk7uTeJ1qRz9WPCZRuSGUlbJ6mfTgzxuYmcXB8YZAv5DsfiI6UZ3Y7xM
zgkmNTkI93MyeYJbSGNNTBtJk+VffHeIjQwcKZO5heOqb6dqsHS65aPmx6p4/hPLggkwrHzD5S3Q
3UhhWMkD/ktN1EomNiuCmAhambRW5Df0BZoThInSTF7xaQAXCjSP2UBEG98FJ4/Xnd3cOZcueUon
APebv7Cu+Ah6aw31jOTmrcpiiYbs3ZhUfGjDYtgpEWt1UW0xCmCSlc01iVOaPs82syI20eLAS/9k
mvbN6nCZATX4Gzy3+jFQ41uZMF+ILP3Fd2Hcj17yaiRwrtZOUozlPtMxyvzCM2rD49gJC0Qsq7+P
0ffh3M6IoYrtgaOTgOmhytmwd/KZa4g5lebBd7OfUE0RMwOuZ4u9HrhUe48ysH6ySwyiniy2nScv
g5sO0TBAI2ysNb2UizgjMS630VZ0sxn0KggNljIImpM/G59twHuiZWsF0F342LD0s0DBfkomLnsZ
wNl9wldpn+h/ybT+6mOcJJNv/8I7NtykZ3C5U+XXCJM6AhTN1mjFKYEi0p0nDkkQWfBHmz9r4Cen
PBhviVG7OzaUO6pp7J8BTwaFaT90yyCaBFMTJrXXRSpxct6/0JF8VvLeIMJJMh1QPnYoSiykqVaf
dnUGyPbGGHOR/mOXkDnta+pS9LIcYNl/l4KrWOo0zc52UvrqxgpJT89U6EgCvZnRcNDp+GZxdsHw
iKAecatlNQ14UF99bjGB0xFeJf2/jxdzz1g0c+tagNDPfeikDJ5eIw8+ZW+ZJ855Y6fHIatf2xjG
Y7tRmcQQ7AA2uSeNZrbDnQiZ01re7NSksLf5LnJJDVD1p1XDG92y5pGbDqmAlNuJU1JbtAbitZPc
sjsi8GNSoeG2ucM2xJp3WYGeJ7auXF9WbVjP7MDz3nhfW2RHwvPRvMBe1amuog3VnwLHjPvvrqiw
W48V+ggXq7qZkygD7RA2PbI7EFh0I8ov2FTm5zir5dGa2aoTQ+F6HQ5pL7CUJK8L3LKjTLsjw6B1
4ih0x4JWO5mFjqOui/s89MV0atuMI6fskr3RU9DIRW49rlqvOysYxCFXaj2YQXfJW8ME+27QnVXU
J2Mq/8yzQccVRUZgg2DEdgOgcO2yEl9KEoaCztsKHCPKz+aMcFAe9db/Wpb1nwBsd6ihpKMNYSii
rBI9GaLfVs7cmUt36LfdY6ZDJwaAi3bC8+lz3QBnVSucCLFjfkxZ3O9q/AiQgRQVV+5Shkb2t5cm
OUEopOz3fscrz+Rcrc8VK57d1Lvmfc6WZ/JHXMivegaONDJA1Il8SSA+jnG25bTMi9VfyjUlgZbj
GSWcnLF3bBjXc1U8+qX3jaGH2on4I4GytTcG4+LTALUrl945UMbbY4699BaSsT2uIwu6oMZBMwPY
NdXjYsX6TOw1WlpuRTPuYhZjX2NqoP8XtFJaHnrDMCf7eluQq5pGK0SmroCnhE37d7A1QFKEcje2
S0k+zTcKMf6sZUWKGVMif2pGJRb8TJXGAx9BcxXn2uFJo/aOr/pIZ31Gznk0eSeDPYy6Jv5KVtpA
++k+sSgLg5HlbFYsv1U8f4wezGorKE66roeoSkeDFlgxRNY8W5Qd23Saw+vbscmjhr16bgnRot9V
VEM7yXHON8/IiFGnTj1rP1a8pgBk8ByB84Z9xnZIAWTpPjSnAfzClC2nbafPxb3aL6B/X4EwPnWZ
mtE50JdnnoLMYx3OFtNOcng9k/ypCK/s8rrFA7CmNJMw1NQlzhllDfRuDl8Bm5uwpVuGp7MtzoHi
XtXlMlwCKpDrqS6jxkLTfgnirnutmve5Nuh/1DeCbmtEELVU9SMhQZc42/APzaqJVgCxIb3M267J
OqRL/F20zlZqMr3TVYRShOOjYS0y1itXF5/teZotW8ScEULrn5Z026uXc+IDoAOIpo+9C7ufCb+/
NkYRLeMPM4/7PeNwH/kzj3hqJu4Zf8TFO4KG4jqmVh7SxEcg7v0XsvUvNgD8FP4qyAwziRzcNSiB
Hu+pQ6ONU4vj+h5UCJQSbxUsxOepr1lQmSg9TAooLFtcNKavzGTdBy2VraDNFtKgviZqjDojuU6T
qghUGdULvmnELtTiNmypERPpS5oCzhaOebekcfDYl+/HNVVRkPAxY/Q7Egt9HpOpRcEg653o5Wry
AjKr5poN6121FPcsQ+5dXO3WbDvylwZTf+g3KyVI1MzqUkfE5m56ntwHPIZOST3JlIvXaQimG3vU
M77KHs4cLNTeRo1p0/W+Yvjdjrpx7/Hig9niUzQ9RV0vLrAdoJ1zfcBRsa0p0zHyzRjTCfOVBypj
X29fIcdEUTNcyqVjnfwOCu9HPHX1bmuk3rtGdRUqf61r9Y8mXZAyxWgRQ4KwEQ+4SPhgfWpGfuHS
+mMY7ZfT8EsWpc1RmbVsdezqS2D6mh0qwCxV4wx0/3Z2Ri1DZXVUyeTPXUxpDMkY9AQm8B5wkzf/
q0hg7LjygvTsDTapVbMcgMY4u1nSSAcqlH7i5jK6cEtiuPQ76fPhpxXlAsXLMo7HLMgP+ZT+np2O
Qp8EqmWHL5T76p73xhjacrw0rv6RZF18zdIHMTpce2VKq55JF1UqnQeLtQrw7sS8TmLk1taNMBfh
rbgEfNngUlJVBfN+shGWY1ppe2g70LpQu6gxATbWcvLK+t1qmN/Lwn0d2uHkKQ9uPiWt+9Segigz
sbkMW0FBcaBXmUrGmJAM/rH6qOGld5ZNcVnGZ+Cb2rpmDV0utbQvqaBCiE+TFTQaUa28o6ZNqLEM
bG/8kGHs0/TLcoDTN6C7pNFsdVHt1SEFNM4ydzimcsmuA6ff6GCmi3s6z2ptpcw+4FGo6CIggBcW
GOS8QeKdsOq/xsl8CFw0fl3aJ0uOKhol0p4D45RUg3ovKXOU8uLGVX0cIRCGySCowJV1ZFAHfkuJ
Bw4SBmLr809RyMfoZ1sPA9gcAt+YPXv7Uzb5xcUDjPXrzyKEEYliPorSiS81lzdPHhx1bGT/inRb
flgmOjIuy85X3bnLhlfMjgfLjwvMTRLiC/wNna3fYAaePDV8U07K7kEIfZ69KxnxlFa9veHQ/g3J
CJeM4H4wgbXxeOo1UyJclJ3prNmuKIqPKZEX/hRsyn3HxX3JFhpuiE+RKHeCMWRr8mhY7NeAVNw6
n2WLT+8Jeb9TrNLfKTXhSKPOsawWbucpbSgys7nL1OFae8E5AeWB2s15X+oA5yhzxr5FEQo7p5mj
fBsWiCFzVWWXJNu5i6oWe7IHroijPn+2sJitemkgfdSnhe/DyfQXXh8wFnoIUTWjN76NbanlfWUt
wbVmxa/AkpdZuhC/JRclY6uwNmCIAoT4QiCdrrp9ydGd3U7LQ79q0s6Ld1ImFQzGwDHuxCTHV5kG
RxFc/UVTXlP4T15tkUkEgwLop7mtRhot7j3OV8L7tT6ukjLqtmWuxs4wRLXSlw7ezd5Yl/fcn9po
5I7GgWtBmB03q0TifdVZz6egx8uE7g3crXEZKq0p7Gr2tL2sbtbigOJouiwaxH5WNLAl62teGTSE
mti96e/ZmbQTHHrOdPia8uiZThFhroWmX8T3bc3qVd1eYhdZV67d83acVUY5vNXbNtINgh3VcW3I
9e/Z5fwOBRI0q4eEvg9tPJS49k72iKHPzX/3oCpCV879fg5iEudc4/aW460sofo1dEy+WKyPw5Z7
Dnmlk9GOz0Xg/dv+hzxN51M2Dn9na85gkZHN0tb0I1hxh6yJCvsyo0E558CoM6xMfL9DH7a97xf0
Gtp/sdKux3KeMcx4X6nJFQG9GhJB6WKicwChyc0V5OvgAX18n2dTRjGUjbee1SOlhRYsX1sm408z
pVua900I8lzsRWzeugp+S184yy5rgKejlOUoWzZREP4cPouMkpy1YPG5Lh3ZV9zSuyEWP5J5pl6k
Yf5Sc3m2l5pJ1bVoFCXFwxSl7rnf5YfJdN7iBIfrqqBcd5SEoK5XOEItG23BPWRcm7lfdg+1Kti0
xB402fKSzenV8eWrakVE38nD0rMciNNmYKdNBxXmUnBaDn+4wqIz3BFm2Bj+kYuzh4sy/07MY261
2bmfnYPjwudv1nk+Ukk0UXFLTnmAc2sL4yA88zSXozjaaf8m45oXRZOeKMJi5FSQ9MaS3QT3cl4Q
BNS16K6LOVgnr3EvqZuyM+cCutNtYIWaXdQcWBDUx/7VnWl3WPD/H2yX/gGfZEDVtJBHx/EDD9ZJ
McCtHfhrubTotmbIbtM0/mSlpGDAUj+oNmyfoTr17tiFBioyVSeCVZ4PgCUWVlgbI4eAWXSXLraj
pWQ/OWK1OPTWQ5V56sbj+1y6GYh1LWUIPAHeZ2md6oENMruFP3GAFsksHlABJZs711msECkBicnO
9phH2M6QJOVv9RUJWCekpwv/Sz//Sb0XZyx+0QZIG7oq2eQbzwOfYIjtc90zvCwh33VL+qckZ7L1
OsqWfQjOiqw5x2aMcwQotI2HrIWXEY/1w1CMEJBjQx8V7fOanx5iJCh4ALsvHGJ5VMsxgi14hlN6
0d7G605/tpY5YdoBm582C5t5pF3S60KGFoCgPmEowRlBUlnO9MkP+2rARFa71jNdNkQQxh8WS++P
/4SpBGDMFlao20Ua6V1+DJs9YG3P9FbenLEDDW9bFiB2pPe2E3TRCXYvk80JJ5tP5oxvuNT1mYho
lwrrPS5ZQifFnGFBWcNgGNhEa1wGHCJbkw59KJQeyX0XVMtpUtgHZ4GtmAHyNtVsotjd0UhcZh4C
aPBaGtTn1M2Zuc7kR5q+MTxjCBsic/ERTZGEyq46WItFuiWD6Wi7T7VRRjlBaEDibzb+mZ3ZzZRq
9NwMPQI73KraEtNjj3lps/gAaX5qcR7vrZzvkkTxKFzeTD22S5VOv3pimUfPxsGFz5eE6ED9peE8
pXVjnWcLdFsW00c0lN2rKIeP1v2TabieiNDGocq/Mnj66BbNsc66WxIE7SURMzKWWu7mrH6bIrvF
lc4iJoXfhU/8fDKGs+xmwPYLNKA4yIt9laHVrBnHZtXCqs4sXOGZyaugkNbnQJKOdjJ81BXNk276
qyKsv89IGuDew3Dbr7Ru+H6MjzSkHKkJbRT/Q91b13Z9H2wCJQYEfqToh6n3iwNJjwdTmBjWS/9v
Og366FuM0euKDUZbQR72RnuVE6svFvBk56tv4volA1+dhC6CIWruaoVu3tL+nDt0zczx42LTr8dq
yG27H9yWrBPvQOolwHtkHM9224372KRsgi8ls3oSaWoMgAysbxYM/t1sz6zKJgsYWDL+QcRyo5yC
L4AsW16g/WL/LXDzf+VrLp+nsjj74zpxlCDtDkP2myYL7CSG/nTnZ6Ed64z4TSyGw5Yj5coTVj8i
nv6QtvxpWdZj4jefCajF10wGZCH5jh076ksn80NNRLDihDGJalsqQRwQaEF7mFL848HC1iPupvnO
4KAZW5NE3r2YMHpApchxTig5px1wiN3i3KAyQBlOTxkm8XnqeKop54tcdMqwX8kxMp/RscQwhKpe
8kDW/YNRcCEzBY2Agd8oOkDt5NjY88B8QzUAeicC7NhZfOFp5c4lv91yQkFesb6TGpmP3SZxBGtf
HNRiU2fk8DKtcgtjnzNtPm58wLPXeSGjcIWU9JsmcxkZZYKwolmSNQH5K5O62XNplPdkqxvIHIdZ
sXEZRucMHjDvPNGs3zGxSIbKjh1tII5mnz/SaQihPxHtfZ0utC+vnKRkfahwLXR3dOBI72NahKnr
K+sT+NxdYVjqas/klkoTZvC0VFiTflt6sI/dkKAGuF1KbXwx7B2aEDEklQ8qrlhPZPikBu9WzXZ1
tVOWuGM8sWdqjmPBcK+DraokaIPzNC0H9pp8m+Yxj9w6/ecb+BHHwc1gjzfx1eFRhXL92LfeR2N5
VJzKJjkMapvsOh6cNE1/xIpslJy3ClKkkBT3fj8YVKnMdhHNpUbNpGytp2DY6obmaj+aCEz7Lfgz
FeCJ201TcqpXH9ILjoTi2+Uhdf08D0szYOx7XBYzf1IGuQBYC31B1NQCEOSJyWWeCX51FNgGgZY7
XgVsS4YfpmyfABZ1F+WRGKDJ649DT/wujb3X2GhO0FHTSEzCJnwb5NEcG8Q0FKe642PPXYT7LTi9
pwmlYGk4XhxR8BszZkALpiru3rfjQhHo5QwfE3YO13FKteI7x9gK1+MSO5gM86XZshYYecXGXWUV
yxDX8NKoDsiS1H5SvpGZjOrYRDEbBxmy+jDRFu/On7afkyUCY0xfEi72nuTtKXcNiA9lcCmNb2Fg
W1Uju2gvG8uXyeSoHhqu81RHE4skMmwH+alc8oZw2a+CpeubWM9t7j0XtjZohJb7lALJNOYjtoIK
gjouObIwbPuxOp76dDI4uqjdi+dquamRfWAZzIKoIm0Y7bBEDTVkHMBNczWN9MBilfOKEiduidAc
g7iEpwt0Oqj6G9lz/2Qt8R+Vyj1+KZaq9vytGpuelHXCmmvjFqfHFXd7i6teeKo8ZFX3UHmry1Js
HO+tm9MWlbO1MUeiXH4j7pY50wrqwUhJnuoa161Apdr3sFB2rqeRj4fqqUmKu9P7uAJkmeJi8OgY
ey1SQfWpNK4SqxghLu5QJPJ3cwvPhRmNG6pqqDupHaguojpxSDX7//tQ8/9LXvm/xKD/u3T0/4+h
Zo+o73+fan5I1N/2v2Sat7//f4Wa3f8IAlfaAdlZYbl2ACXjf4aaBWlnaTlBEAg4lohlPnnn/5Vq
tuz/cC1X2AKLKJwU/un/nWo2zf+QcDW8wKXIS7jC8/9vUs2ubRKQ/j8xHbiuGCY8nzu7bVPK4Www
if8j1bxC/lNDzffImLiGgxWr1LCcfeF/OCu7n7Ut8ifuJqVwsF2aHnXapYW+Pxd/3aJ6qfzSPcwu
BNVcGY/FKejWlzVGJXdwxD3Qg4zL/8z9L7noSVIbUyXP7BaCiZwGQgtzaQqeOF4Z/q312tibjGEX
bCrFgg31Zk0JW7cGbn6ML1xHSWsHgG/xHmQxxNmFAa7S/7yqVs+T5OAE2rS17rKDzTqqsnBWUs9H
uCDdm7PRYq1gAQYuHSqwg3MSIZXXvVHVkajYaREiaE/ZND+2RfqTN+d8roQV38lKbHGSd6288up6
/NkllM6o8D9Ut9Ik0/IXMp/XJkndk1uIFMHBeIgxRJwaPYGXXporRtM1apiKq6H6UVUYcywqXKOE
bmhuosw/iKDuzpU5G3tkzX7J/EPd6gWlZIc9y/jrDLynRZVnT33RPg2F3spP4s/KDM5xg0UUH91e
UcQSDXjNbRPT5Sjka9346VETq985PSb43Fuwh8TsBIZcv41BZv+dEegnV7eP8dpNWBKLOUpoPJ1p
3jII2TxBk4hAYGIKsMDmTUbotpZzaQabE6jwf3psuA/k4r09xpJ272Lzmf0ClUepox6d9iWwpjco
3v1pXrbkFC6I2md64LNyDpMa9Oea60c9Fycmcj8SPfVxVUZwDYD1bw4uYqud9e3HWAVZTjgPVf1X
rHht+Mcjj+bPo1wq0FJasRXnghva7Ti8wSl+c2TOIrEAm17VhK8KEwdkBSb3IcUdaGnyVlObf3BY
uuEy9lz6yoVEtSnJ9razd9fFe+bY28PhgHZMRXDxKi9keStPg9vdA2Adh3wL7MeeXR2Eb71MTrqd
AH6LBG8LiyUv6n/d9me0KUbvvK33YnXmC93yoELHWUWl22/BI3Vy0IaOODgA5pun0TvGwLMuU7bo
85KjQzM0sZkhOLKUD03+hYUEkknK0s3ImB+UP34Lnf9rRuNvV7jeQ5Ax9A+OZz/qyrejxtts60SJ
Uv93Y/bWnd++8hbCi+Rd9LRaP0pKTGgCxHw1JA7pO2M/u7QogDt8U5J4HXklhCi3QmCIaeuAFqPZ
us1/lRDqZNWkbVb4bu4KRd9u0yoSI/g614+6oBCHWRJhF11Lz0ER/1w2WLZKacAo4FKrlowgqJgT
FWvJIVaETyUxVY+N4JH2xzdvIkxNYDq0YyLt6cbe7ipdHtIZloBYyPsI5V5m1JEHBpUT2SjWskc5
64eikS9jCXSfKe8HdpAEkAD/4iTXD0Sc9MMaDARd06YKPZOsFR6ko7l4cjfyjKIqATf1+j/x8OSm
jD/lkES2p2qQZV57peKoYfS/mu0A4MWDxqb5Tq0Y9QbNVjRGh3MDOok7RC+8W83V+lVN3nprU/rI
HEVHuLUtLuwUXCY3IkVAn9lJIYTvJHAohnoFp2D6k+qabYlyGL43+cT+I/MeVv0UowoDTyTbdDOS
pT4OCDOnorE/2b7DqfLmCWByxb9qiG+FGHZenVQv/hTUeyNACAft+emBUeO6v18Kr+cGkl8Kzfo1
IDznY5Ugw02m1T/YuGbN2ddg9PmvKCPqgz+d3T/PBU8qvZgspMe1YE2sUCMmi1sVzYqONA2CSMAa
loE+IGLlTz5wstfAwPHvJh5aB2qUkQb3NM+c+0o5ROkziiiF08fQ0n8FMuy/siThe9sFT2Wwek++
rqOer+reXbIgJAv9tDZzxi6wj5/ahE3Is2k41ROeufr5uaaVkToGGjVtG/9wcW9atDeGx2ct2ENM
iS2OPhr56rT983/+pfQVA9HCnMXJIHdo4jRGK/LWo32YtwQSUGrvgolPZc3mX8coPRZe9eizaKO3
s3knOrsFu2ea4RngVK81Cif5Njl5uJQhGqXuW8nbdVpqm5vzFy+v9kG5FFwNoLCRPKPaGcF/Ze2r
kYHWl0nuMtlKjEXDr5qgmUvHX1iRiE8pJjtJggDM+V64OOsb3XOvLd/9U73OGI8D+jQCu5gxQGcU
rJm8j516nu/Yovo3W/VMhvozk78GSlnP3kTuW6PDHbwpJd0JIPqwrB0eYWMIbjkckpPExxB2xJLo
MK3s8ziAw4yXoruyNehO1OvlVELTadzGuMOStbnMiG6hrCio9zGkR1UwZs/dtkUOQAM+rf5Eoj97
yDNtPRlWqVmUuS+0NLpItzbprmQgR5snr8FY+REP/C+JwfNZtPPPUZ0lwuyZbC6x1Sz4V4kxOU60
qqJ7G99OmllHnaDqMXTFoW8yoWf18JSntvnWW0skjealSVfnmWnefmoIO1gtvH+H9gi7e3OD9GOa
+KkXDLnHlgzu6KZvveSwcGnv+G2xF1HtFPzjYAO4ScQ2j/npA1Y88ehNIAwoz5UGv7u+GU9jhWcv
XhIzZK1JpBSFdW+n7cW1enlMLf4TAxdfwRlDSUKouHMwfS31ZZVsqCdHQt8E7LAQKt7zToBCXvq8
lLEHZ4kFHrgrbq7v5fe2LlLM3RbVnGb+DfAhdEAvsQ5NySSMLRcSC8rClPKGa/GgmFo8uglJsxUd
HdgT74auC/jsWbi4ABQIgtEPZ5kLZpZVfDr4fCiM+JymWkQZiCkh++G6Ds+dESsWGKo7zBN5YioW
mwPfKIrtk6495agysTXw26iECgtMdlVBgDHIXsc5858oIkRRh6C2+JtTJix0+VoG7V9IXSALPOuH
ssc7H76DkcBxQxk8JHrLqZtkjFeb78sCcBnq9/sk6vmB31f7WAYbbGKhhJZYwLODf5lT4sXU2P1g
lONFaMBUtRRccRfqA4u3ap0cgnW+BBXqvZzj3fIvtpCP4YuRMl/veT1fYIscB/oJGZnhgTbyV90b
j/RwGj/RiJyDxc04qlzobbgU9ks6jlc7M/hCaGbgljMiB6FaT8llVuUTMKE3KpOKG3gXZ4ntvePx
jHD1eCHl8m4HmDIMyDYsy4mUFfqgnIVcIEDSVrI4ce2nseze50BORzS7ZedTIohCb/6uJmjYjlBR
ktafXX0kQfLdi3bToEpixSOL6aTqhnvWm3JfQdkInZpk7hqQBhKI9HV34pb9APIaA0U8ccG1UWjP
Sox3yDrTaewYmi2icVSUkd9XkHgqitrx5MOxF2rvc0A/aipxu7SoLlTR02fUEKPyqP1anetksuXn
ppocM8qZ/MS4z85GUqFnNlwXvj0xKPNGaiza6qi8xD8mGIuwtwbL45wadPfwPuENXuBkZzgHh3Lp
OEB3gIZw4jctJjRBL7wqRIvS+aTZQIu6U/uSC1M4LsiO9TrE+yw4aFjp7+mQH5OgpmuC7k7i1NUD
rPl73ckfycIUHW9BVFGxLGJ/N/uOvaMn45qSUuFc7osX49MgFTs4pL1mc/zRF+gzbPStfeNZTehZ
y3PqIEYILZ/Bo6lDx80lHOaYlkYReKztzc/SzG+B42WPKiWyhp+2DyuM5uEqyA+MRnmci37Zy369
rlRH9WaMuxsWwcFbUA6CwDQj1iLJXuGe2Wm88CtgX166I47XzPtJdOwpE1geHUv+5J227Y9Qf1iP
05WIK8haXtSGCV/W+hkXU6Q2EwZxyh82PYKInO7Bx0n9oE1zOMc2Wm7jHNt2+apTsibShjvQEI9I
cH/fs9nZa0m4Mvfnn4VBe/lIybMssKZVJJQac3vy2pZebw8bpA0nZ4eHLLl4Q08IbajZsU/8P1Rq
663RFdEHIo8TAmWsbIt72aRxAfQJQ4v1Q8yaZbdfnaYg4Os6cD0tk63w691PuuZQkOC/6E0gzAxc
xHr7/IwMLXZJp9BandOSey9sOH8SeeEaXpPBjPHNSZWdXdk8g+OoQB3Xx5Z+v05eBIFNdodgi9rx
XePfv/jYakPDq/45sr6CN+e+hie8DoBsJPVHXU6ECNJk3UR4IjUeJYpWrp+AmEZG7+LVBKWCzuZv
Jb6Gu1cDo9+kBHfpovw3Wd3TtNhIiP4RQ3aBMSZAWG5gc8Tbr08tPZFuAqqizfsIu2t3zxKXc6JW
x3asf80ibw4kvqEs42313eeKzwrbCWu4Vi233JZZpKE87pbiKntFKLLD+j0GzZYFAFsBIL+5Lm19
5zvbRwbn0H6t3DM9GPPb1MbfgKyOplny3pDdZvkmfO6k+Yl3WflGOF6FkvfL62B3mJxJenDuEy7o
ffMmYfDAhKS0AAfWXRjzS7mZnGyfM7IFaESZNW8rNr0Tl1xHsFxtnMzdFwJ9sSNAdoJU9pKTFUAq
rF4Bdbx6DBx14JBGWsRDU617o+4etXK8o4sf+ABe5l3Y9UfauuaPJk+pUG3I7PB25qaVWldjatmc
APqN/zkFvzHHn/cre+Lc6xXZEkz5lkdO0RW7kUYGurKCezEXjwNd73TyEAUJ5N70sNFlAJ7qwTEJ
ig74x6cjB8n45Eg5nv0OyaJzMUCmHigYYtCPSuk3o3TjC1vvzQS55FEg2mi2PSPsncR7lYO3ZxVA
yCAQhN7HOLmyphb7Ei8X5JjqbJLoZSqi5HZDga3NM9DwLpzE+uA0wjnLAacf1mTqmDoXqVUXV206
bSRxQ2DSYlnpZbirRm6+azdC0v0fTJ3XcqRKtG2/iAhcQvJa3qtKriS9EFJ3C28SD19/BrVP3HNf
KtRqbW21Cshl5hyzq59pPVYqc4hr9NDQmjMOhMcxxMyovALHYiDRO/a609PmObBglyWNThZWtTFM
MpQe/4S4x67IiUWNPe3U4D8LjQgGvSMHWHPMq97JO/kp2tHzQ/+SmSyOMgStQ8QcYrImEoX7xFwN
CoctqaOkjVW0eil6blFTX4kUphPojwy31lFhSm9xPexwUJlLQG1qaWI12VSSEKQp/K4ICd3UOpDS
SpfbWExbNmYaxSoSOs8Jdm4XjDu8ccUxKtAasyqf86AvOrLVg6FQgdXazRbOW6ebcO8CDBpT9xv3
BLQKoV0tvXp9NOOPl2RyGUb16Cj9qTxNkSa2wsmvOSh+XBCEyIo42pZpWRxigu4i9cv3zsCKrR//
t8dLON8TVmwFyxDtYDH/R3obCjTQeJFUy4KoCxPrYI0g3xCYtjj5WScqK7UW4AXKc63POUnRrP61
BuhsNTMDUu41J4Q1cx9p4VC5xh9hL/+yIjFPaecfArO/IYvR6T42OKmeKBHlOcSZvghHOZuMdfA2
qd1tIAggb1244PWzaT6WEoZI7cD2EFUrUbg8YzMfnXXt8WNHBSs+37oZhNeB45u2aciDPEasAcDV
D/Z+793rEidMaP1aDSFxk6FdK+7+JVKMjHnGe5hIlCXEd4MJgTLIDkmNKoOlBq4/yJulUfbt5fFC
Y4uOTm29oUYsUxMFoO2nKpjeFOdQP5+uuolfecItw//gV8R9ec2KlriiovtTRTFTNCuBhFYNSLlG
dXA9wgRjt/21Og7QgGtwtuGlaytLiGRs2z23k6+/RAm9du9XkD8WM01uYwy4OCP0liely/eOoLyM
8MNFXHlvrqm9eNH0gQDHl+EzUbn3OMCj6mLTd3Ou1wrCRVTh9x3XGU0dbpqFPaonno2sP/F4Q8+I
xNp00GeHQ/Bsamj3gm8JlnFhlqjFxnDsNkPQ7pjMHbp0+spb/jV412/13Ly3y9xmRZQq+WNr1hm5
1SWX0Xclk2UG5gHCzHQYZBvRQl+aGO0PrS60NOs9d8d/vg3yyu5Tj700Yvngtw3YEiO6vwpjJETB
u2So5mrS+kKn+xZgtDLnNCLsK92RpPZGgZQDm2YPbDqqiWvDgAbW3rrKeCt8l7qhxuiIoGhBy31I
pLErc/nTBdVv4kWXMPtR03R0MnHUGVJZYkDJAyDb5jeHFPoz8cVxMKjaQyaFrOTMdVaPe8zeb12E
UMSN+C6ckrhcGzQp0VBh4fWjk3Snu0OeYdXBZGMyuPPDaZM61SfYsQvKE1JoLEn4tKFtMkf/4twG
YmyyjlVs2Mo0EWuhwj+uV93PFqn3AH/sQ9D7l2RsnmTUMk/6cfRh70YIiRyP8XKm9mjs3gwwOsyc
saAl9aEPGE3o/bFGisLzrnvKZoSWzHxAFN+sT20AOz0julIcOuQvMGUwJA9Ef8NGqBd63qxdYvUK
A/btpH56SAwd9zKdUM2yyxJs2TPQEBPKLhmLo4I4uog6l7oY0TG4g4Xh4B7OgFMu4iw8xo5mblTP
lDzl3BoFkASKymeTHFirUQcQdj9dp+PIZVKczBGzjf09RvnJzosGqEl7NdIIOSaOoTwExssvr/dJ
HZ59/8Q9S55LS9Tcq6iefuKShWrceccqGzaYAa89SjoGZYfCBSkTN6O16hiDjpaH2NfXoKQY11Y4
r2P1RsP7nAeE3AD56awSARcjkSVP3HPBIGMhLJ4WU9JW+K7hmKDH3kx4NLHtf5mdtQ9K6yugOSc2
lnUqAEeS5DGtQWZnvuEkN2bfeKJGfdF02rtGaVzE3rEcLWRxNX2OIcizq8+qj1jE9uOwVP30Y43D
PWSf7qvsVBRBtozw7yyMeNonRXsv0mYbZqhCx+6H4cpyyCJQCXpjIrHE3liMvDtmGF06SSBmkqOq
ttU+Gv1TYKK2KiFpbE3F3EUM/LRsVnmwgueqcJr6Tsw8zdqyGbkWAnV+ameMWfVjjYO9NmdBLt2m
7+gb23vxK/YD08yRq301rt2qf1Jhcu/D4OQR2Iah/iI5BQBxa7Ca9OQSj+yxqXvqunzrWXb3Anql
yRpIato1bHz08BHCPBrnAn6oPfXclvZXTpXBTIGktqAad4iJd/VMm+rN6S9Cq1tZEZwivfgP+WAw
GxDFR92WDgRKJwRRhkrMijaYFX4TBibLgcFfXFa7vG4TIs1pERl1WCmiuHI1Ds7XxEO7nKmto/E1
TJgQKAL6tYWWS1HY6mN6CVvtHKny1w6LW1Ch4wHD2gTeicAtKoZ5xNv025bCP+3NT1XKV+6FHXFq
GD/9YVhTzp9TsgrQXGm7keZjRa343I7tNxWOuZIW9qWSUQ0zpWlYGKkLjnCKP42mOriUB376Gqnx
GuBVW8aYIwONXgBcRZyJT4/3vuuSc6jMbbtm9nULUOhFnmG9EEgFBIzRIoJjtCT3JC2fE80/9Lo8
lAlKEUgxa9G7dNTVk2kNOIkR2iNrxaYHJ7itHOxprA9SZDujYm/HYwQDXKL8ZdnNXOIUnp0uUJEg
ETAThoX9kL3CxzxZoQfFR/nkDBZfbudUa8KSZh8xT32Oz8g8tHWCYMAob4HN5i5sntuk2xNxt+Vp
aC9tqhQtda+1bt8ra6Jfj/6EsI80lopgJs3N6LunviFRA5fOwrWDjwK48Lrhei0j1oXK+tvT80su
WZVvZdcCM7CvVRn9IjXsuEV9wzvbGqkhKLm3vUEkMk/WqLi0TSl3BMgwSchPZkKWXQe/bGTebFCf
8khucpfqAtga46ujspHPOuqfU3vdbj660FAXiBGsZR5wPHU6ZFip3FfhOkynja2DdoQKwD3Nz2o3
1U5J5L3N8GA2Gb9aLH5Ly34ryiRY04xtjVo/dEn/HNf5PpEd+NKRYp5sqEWoz/g7HV+M3byWVA/U
vzf4MatusteRdUtzk9HLiG9HGFfRz+CxeqKy48azTO/VsMZF2Oh/CGOfkpMOs4R4bqAKSHKiEg1Z
dhe682lNOM6mcdoNk36mgNsAgNiaeYYcjsgjHvTBn7Hq/rkQ8wbiR9XeS4S+qmL92cB/PfoUC2PL
bq0Y39wUkSFeIGwaswZLuowq4+LIZJc5/WieUM1i1Iaxp8bXwXpua1NhjyadGVrTQtbq7kVFtWCf
Yiwq2mWQcwAnKY1dM4EemF5yxFOoatHakxMal8VXGyK9iQTGoygwiwOAWfCYARATP/WegKSsvJPT
m08gnjFyUYEW3nSvcGZMLZb+Uau+4jr8QzAm2z3x1acTSyEcOHWyN5qOKkFlt7hFKZgJxiid/PJ+
xsEgvof2eOFmNxO9zyH13V0kDPfyeMmLADeKHR97x/WWmssMGcIQ6zbkytsBxzVsRJASdcC4IiLu
6NjCrMVRFBre5fHiWxbYMMfcmpW8Rp0xrltyupaVi9/jleQzZ+NIbFwT2rdV27T4VyynxoGsLY2m
pkVh5Ya6bUx2ZvTLPMM9+63gSZ2ypgzkpcteEeLIs3KVhP5lE4dmB9WqD/dlmbWHmN1Da1FFZ9rI
/ixvtiUcruXQ6Wpdlu5H02V3I0Abxeh+gSJN2wQy+hk7Sc5mSXmQaUW+RI7U4XYYN0gOjVOR6Kdi
xC6rMapbjKLrlzJlDDjm1DdUJdFqxLuwGdP5rR2wMIVwchY6amk4oOwBOuIQmWwhuTLbJzsG2OWj
44GSXPxIPSl3MJp3pol+LWRhF0+kBw9RvXRH9tJmQD9ZWTjTBYSECqVxSbjhAkHqvPnUniUkxHD6
F3vNuIt0rAyseVcuy4tEeNgv6D4XY2QpOiiG/VZDN404f0FucHlQBLPuQl/TjlnAWKkeXMZCJSdT
XD/7BHssA+YJfvCvkwoaDLzsPJ+n431+H7Uepashtume4/O3d1WzhcE0j+6ZE8cR8eeUwML0efI0
NT6HBhSLWUPbyxgNxjPsOk3o9li5bbBQguoIZu6jpPhnpx4iM8Me0WxT4f7JYh+/Jf1hbofla9Mj
t2MFe6ZW+0RhxpzHsGkh2OAefctGl6qeYXDsjWlmDiM4X0vLhtOaR8+afEaMi9os+nYTzV2Sk+6S
bQfOO40zSmcuxjMw+Lgp8ea14QZLVnTVy0uixreob5d60dcwn5tuV4joWCZvWl6aryXgHSTV+Wbs
A+NuAexlXGkO20Fi4sYYuh1Gjj/uZrznySmjGTvkCi+O5e3L3P6yu/JfhKEX4JXaUW6uHGPcqqbt
ASBTxUiwDd+E9hEGlhnd1k7daMlMs1AO9t2iUYs6txnAJP0qM6sXr8Rq0tX88sZBgtYcv5A0dGQU
fg9mkW66uCv3ogfHUur6cxr4r8pl7yFtPSGGM9UXNYFvV5A84bHnqpEal3Wqa+2WAlNsFN1AkN/c
MPzUMOtdBMQy9q61txOBVW7Q6uyFl2xFU/1tQuzGjZakrzXTMG6xYefuWrIOhXSOha5YpOQ+79z0
ZBr47ZxhOnOF31pqt02ORp96xciZpPo6oPwpvg05fiekBfe+hvPDHmGZlVc2k9ortzKZdt10DplI
o37ucaGZzgueB0pBkNJJOhH7FGfeM3M55kPzR3WHdBkRw1Mg/XGPEvOsIb1jjwT6qy21GzsPGvE+
+KOgfe6momZrWAcO/lQ/v46Y2/Gec1ZZEDT3QWcRFatpG2+cun0UTsdcAv1GLLfzqdHr1Ey5gwrc
3j11KU5tiY8+a3dQGrwDUFv2niHuP4A6glZpHA7d2JC7DWFiZ0vcNuPE71DTFPuYyboWpjJWnmlp
L3Gt1JINdzyHYkY77MZLc0QVko/VT9FY6oaEEHESA+0w/GtM+oGED84yfb6Msd/iWFmkfiHepMcz
LeQYNik6/0QAvqFVkrvoNQdluqxqTJU/M4lJQYPxr/fR9TIaKk9J6tMXSGp8T+kmGX+dsXMGMzmq
MmEzrkfmHhorzJ4CCwHJooiRneisRi3Zuk5vXWDcRxujk+3Vbot4Xfe6ek6LsUXOmpxU7eav+BXJ
Xwacu2HkF2+0FJyFB4j2M3r0dUJN7OnFVdETHWjnUQqD/5zlheD/nX+O3/FTDBYsUftlMmyAf9Z7
aKgBMJs3bRrbZczkZ+ZVdQylw3b6mYbgrzVE8hOacod9yyjvSdDh7UQOgbnX9rfUESGcnEJ/nvQ8
WPetGq6JC3XRKpqDtIL8mIsyP3pGwgcwoIQYmf+ir8F7He9putdt5ff7SgzzowCdku8AuLKKCTfU
ALF8KH5LUZFVHZXT8fHiGDtVZw3e8Oy1KTjrVVfaKBLKnJ6mCPu5NmFqrNtc6LGlHw0TY4oebks9
v8So2Y9Mdf7/l//7nHLEt1726ebxFUhRJ4SU5RmFM2tEL5U+3oRFwkQKEhnDJxngOiizpifHmJci
cKp9VjqrJtbZgFsG9iVoUUcXUzfaUXQJiymjosyd1Nww6I64btfWyGrAKYENthHX7gwU4Kr/o1Vz
cJ9yd49fHlLYdVBkclfOv8ppELNVUsAcSgIBnlCIeheRWhRZxXAM5pcogO8EvWCyMo9G1faIDeYj
iknvUPM83Di6/m2YVnZ8vEOPjx7fm+SLceSL/u/v/PktjDWPAZ5uExCh59ExMvwQX2UfHXV6K4bn
WEbRtrD8FTYj7vBf7VRqwzCfMYJphMfHR1WRw0mJK4QKzStCqeDUk9oYceph4f8jSYvHtYDnJxO6
t0T25J4ymypbtqLdmoYDP8Y4puHgr+2EoGbXs4gHUzFdvYUiL49Ngr3JilzDP45Pj5dsHizGA1ps
k+emiHDNE6e5ZLxSHAEYgK+Mz7plpwvIntYmnxt/vTfWfl1NJwyEtUETWhRwvNwKapZbBQ31LeWv
IwGA9CzQtoYT/UZu4BBUSM36+CiqggW5GQykQ7TqRIZ/+Dl6LSOX81DKHcyDww6IjSFZ73oEKVl3
owsRetjDmjjZ4Ku7MYpjoyRJdGeWkTfc/BFypd6Hhe8GK9/U0lWqBX/Id7wQcx9vwc6tNXSXcA0K
mr6uAUGC204isN/CogxZw2jOs9uI2UPIUqV2gCSElVrmCTLmUUw/Y2CkDD2q9Gz3wSZv6+DAAKI9
NWyqt0Pt3ycJmI2eECyI/A0K09rXKNSLxiDXEEaZH5Yp2y692tqGEhuXc/gTK9cxMZLgtdOt4TyE
TKxazNZLrShy/qLFTjNYTLft6Dg6mfoY2x+vj8W7K+ri7LpkSzAFxbPYS3F0VBKusx7nPomp7pIF
a//RBJife029xp3jXNrSRPpo2t0HdLNpPUVZsnMxnc1fWdfBZhJdgDeUgo0cHP9f3IZ3TMztZ5Mi
9rRki4YB8IIdptNuwgu/YTq5RQNiPmFXhNHMTGmWw54sJNRXFJgMKKfiu4odhlBjdWTujHG1Gj4j
luObOA3qQ4UaB7e8ywq/M++2P8eTmT+RoiqP+j7ak/DybMLgBh+CnSExcwwEVNInAsiTnYxx2eZx
Fa+zRBZPdVo3S71R7R97+jAr5z2Urv0eZ6yFq+zDctKap5aYjWoJ4SwtMzRZxeitumTVaTHFWCM7
5AGkmgU/dR3iCoQguwBSgpYfhM4+J8hXh9mk8fgn5IVjr8kkFBd1rkDYPONJSxkvJu77wPFpUJeP
erEeJ/03aKPuasFLORYpCcoV8Ek48NFX+mS4sv9JYEStgiQNWNdO4bUZTBZBleHdED0BeJMuPOHR
eJm6AarRrLkY+M1P06pw4or9kjy6QcPKWsIlKav6xmIAwZtFSEBLKuyiNMjZjbAenuMwJxO4yJof
zP8r3HvFJ/aUfMMdYOwRJ4HYrxta4Cr958q4/XEG/EPBMPnrsfLaVdfw7o1j3axbE7eyL2S/DXxz
3PYQRJlz9suJScmtD2Fu6HnxFutBdOzLolm5qs2+2tZ4k351i7DX7oNW29pOxgVXk0Yb3iXoXTQ/
EzAIpqcciPOfLTdhbiUer4/PclYoOt3gw7b9L7xEWPpBeB8eL5mKzin2wW2mJSazfIl8+P999Phc
W3UfXTjJJTzlNzYp3pnQhOTEZbyEQOyfu/nl8fnHRx1sGxr/vt5EUcQSwFbB9vEXXmzkZzsiL9GK
TzSfy2Qa/RXHEpaeOZId3pRi6Mx1GmIrNArmtWm4Hp2gvoxz7AOwggpxX3r0hbLJpmMva+raikUh
oisLgz112JBd0JIBzYWDwZv13HXkazw+nc5/J4qWpSrZVGfVDPSt9G2Pz0fuA7TLVyTzR3lZ3aeu
vSaiBDhS1tHl8QLSBQWWLpOR5zYlXUzfjGFWwV/wigqMvdddhDNC+2uL//1IBo2zKg0SlWX4kajw
pmO0oUYSHbRc89LpZHq3lMybMOSWaExtm5DSwQmWQnyOlAbST6RH6u311JiMR35Zn9iEGbdXKNA4
OmEpFpm4MAwdl72bbgywoDdqLf/a6OO2zXzGslZvHaEtYTclnYVRoR5j6y671dBRs8cJ2dzZvBHz
7WvDUNDuCPCOPTbSuML718bQ2aFb+k2H0vBSateyML58ttIAE4x9yy4ZVfELulu57uPCXjvpAKxv
Gi5QR49MM78Cs85BM9GWURcYr2lf2TcCIVeWVvpoLONgX4S+fMpNRWsbX7XKec6cujzkveavKh0R
K6Q1j3GnE67ThOifqk/jV+F4GUQQjIoh096ti7N8FZDl8wqqZGYWIJiqFnmZlccg9n9pF6o96ef7
wAv/On1pH9K+iNapttRLjl85duwSW5dhOLvEFsZsoA10Tpp9L9HLr5w6ni6Rrzt7aBQ2fXq8YaqM
zlYNjBxAyF4iC01RYo7fojEMvIAwMTPDPE2C+7cxtG8vHy587/bW6hZzkcy8UXvIdYKODF0hQ3wI
Fsh9NUnol6re28hBA0YWmECqvLE6/AvwQkVc/irpo/Nj/viW1ElOfKGLeycXHasMtoE2MFQtUS9x
E31FxFxj3wPVTFVsbDV/Kaux+9eRhgk9dwCq3tkYw6AU4YJQEHVS69DVKr91JfDtgrr+UNWxhU8d
3iUwcXEoRqE+PNSpSWk375lQzU7H15BMuPFEeSxDdCAIJwD4kRn+Iqx92Q792quMFvChZcJphZoZ
WRRSBlugLVbWX021n6MMqVlHCxNzmmxsnFiwnwgPLmqG9/VQnswiSy6GxQ5z9Np934CAT52mXmfs
F5dZ1nPwkyYFytK91aIvD6IH7qamli2kiF8GCbYra6FlGHgcGBjhUJaqtNm6+/as1LYvrMHGS3oH
Ib6WkPePKB7KVAMFr2PlMsqXum/Hc29W+qUnMHbnm9PX409xUlrIT/RvzLLTpZ2/oBPw1Vwggezx
+BzqCfM0D7BIAmh2ZBqjkls2Lcz/ZkAbg0eYnfY7JlFnMyY8w1mKeaxw4VJeYst1Z0fVp0hBMLmy
6lZ+G+v4m0llUPxA4AL/WmHBDnrEQqllu8KIbR7lbYeXxazWDcE4hyCvzmk2NBdqoOaCN6zhxqR3
d8S+9kuf3NN8fIp8ylyaJ8ylFi7tYgoMrug22A+D82FQlzpMv/GmlEdqQ+ruSFcX1yrVJZOZuXFC
7y0BtO34rAJg5LxCeNkiQs4IkVL8UHV+LWq29RRHzla3iuriTmVD18QsFNvJ0QKUYaqS7tzTPqNu
+CcndsZt4ty93gZqzEw6NER8wuDKMK9HfzUxUWwLLLNtSpBIidyM26YGRhHH/rpL0R4O6DcXNjS1
i8BBTU+YGRfUPPrCdkbwPzUW7U7dP6uB2L60xawaB7l39Zv+VY9mC+5A2N+Q8sAl6YE7r+1hWjQ9
80EdlKrh9xSACXE35WsWleodo4dTJU9xrv/rtXS4D1KlO0sji0G62mYs++7uSISgSIHtA801rGwx
9fvSHw9j7k7PWp5Zz1w02GbEcMIs5/JUazOYVCxq64hlTwnDjBMAGCXPWLbjPgYfC5TndWrdd8GV
rk15/hbY9vjUtMVfvFzDO/cg31zfOl3l4lpK5B1CjLkgASQ8M2wqOC9q+2hB+VVNc/eYiJz1AU2V
1+rhK1CvjW6FcNsR+ADOrOIPLWbiLRHfGMPQLg2Uqi+6irYtnpN1PUrB0JnhJmlXwSruY+Ng6Jm7
JPkR3ESUTYeqDdMPRu9LLWbEm/a2PBYsDi5dj55fGDL9SGY4u5zYFeBtVCsOYYn6U/+Mbau65pUv
XvrBRLc/rpQTqLdQcd61YXiUtinBDfW09VGdHa2gPAKxYQtgx/EZk1Q46vZ7ZWwf700mYH13/M8z
GwhPaRXiGDhokhIfOC7FXgblpSMPHBrfPRuqU0yUw7yXx6s9VN1NqfJlHET0OgoGTlK2hJCZcDpr
3hq/ApeIWoA4Eewx+fxueZGfPVuucwo84sUijoNT3dXOLiyT94w8t4XjTMlHMOYSRDoz7VGifFZR
eu/M1wmr0Af8EoFQsTu2qi5oATzr7rgc5fz691QMyN/rsf/IJrW0Nem/1UFubq0w/ovXb+598/CD
tYqxpt3xSZBwrYON83gZR/oLQcsZPMrRwejt5LRFC1/Yb5O0NH70GHd55edrj1RjcEK4ZQ09/Jg7
BvA6dnZ6fOfQPJiA1PaiQnHneaxYeC/nME2nIcODWZzryhKzf11h9Od2A8mmsupdy4L0ZtVkBKUZ
ykOvdc5Gw11tsOXYmzxQ8MKZm1Jrw3XctcVHm0wCKnO9HDT0BcZkRcz6/c+kLPqrKf4ExiCelB1/
GGyXzzorkYUN2OYeGnxhqfEc0PrS347WqD7KpLzqypZobRvoOGyyrVr76kvL+Cgnol4sITaYk5pt
EHXph2B5WrvNEUHXeKMjahe122e7zJVfQb2DZ9zdJrP9lxYBJqsEI5MwvD8JNrgolQ588uh30Pqr
y6IB1vL8w3bmt11VwZm5CHgqotQ2bpvm27no/aB3eksr7sEGNbYbBd3NYCBYje7w4Qnek6lNX31y
bZboPXEumdYT5G372RWYenPgZI0Z/3v81FX33XJur8eQS6GW+msw6e2tGIdz4vLQGefLXhaqvA5T
88cpy/EDNXKnR/1a2BUxBVGufUTNsAXa1K0mxHZboiBGTr6a5ii26o+wJAc7k73GdNBfuGoS/PLY
vkMFfS08Gj+bjJStwfnL2o4fPxbiH+EdoHMYDe51l6d4RALhJeGiNZV269zOfMp9zz73Nh79QucB
AEG43lQ0wiubGnbPKWqAmSlA5/LAqNvxHoHhOTL8AiA42TwF+uDNGglDCoO4OyFcybaw6XSqUeS8
Tq/dq2Dmvz3A6TrXvcbWma1MeaoJBloQVopopMAwSnIR0Wx5esXs+ExYvPERoN7fUqGgR7Zd/QN5
7BsPe5Qt9Mi7KR6L2en5rsXB8AEVSm5IkroyUIdB6YxAW8P0xS8G//Y4QjIoTsuwK/4aGWZFVnH4
olBSLTkcOK069MzMs9n9zNA3wkR2eo/an0Ih2I5Ng0qOQ5S2iHTP+V0TE2t4XWrVftQxQsbQdzmv
7RUTM/Ummsw5B3SUi5zR9ofk7iRsimy/wZyifWra6ToJ05UbReO7EZDE0lUKQEBjbRxmKy9D/s+u
aEOMMPyqhYukY/7HgDVUjwQ+/UL3We1FQYOEB+Lx4yT6wHkMFzcPgRuTcf1m1T88xRhr2B+F5sZE
MGnTKkfGSMn2OUI0ZwB8hkQX3LK4uorEU8chlp+T95KW+D1FRENUMrxYY7AVu1gXTy7BrlfHaF4a
26xPAGiRHVTJOwOa/k3rmJsHnfY0CHSqvKPOzYNbuYi98lWLgvSdmcLKhMj0ZYVqVhPm/mnceMmI
GEDgnjDzdPqAeX6MhzjcdXIK95Mvr2MbDAc9q/5ELUGiKbbWodb+NQmmT0G8JeeEeSgcY9g275Ji
ngEsCJaSS3ov/WAWv2WrykjVh6/5L8zEql+EiaySUHTKOPNfJtw3iwRG5RsAbxKkwJxfnNoc95XF
zTmV5UolE2VkH6KsinSMGZV2TTF4kHYOAzKyvdfK7V4IEXB/ZfJVuYQ5FVPjvbRp+hJZUbFJgDzt
zIwZf+ykaAoMEoFlynqXxTWbukgiIoJVnHR9CcQxVNu0Lcsb/esE1yrzb1J676FKr60us18xMZdR
bv7jaiJYkk6Nmi6qo71VsqhxWJWei1B6O5c2ElsKPP1mcp/6oHOWSlUH5Y7xq+lWz6ZtIQMR6Qs1
MEK5tvhTcAMt+sw4S1aTt6gEwF6Y8QzY1rBbQmgfJzc4MNlPzr2g1awbDRqnAZpqgJiBkILgaJyL
V7wWFvPRlCdPgXquMmqK+xtPgOHTsOasWWcIXuxKc9ZIxNpz2fNGtRoaX2boDs+BwD5LgAW4EZru
ObJt3kuPw0P5EpNh3yCFsuucpQUiPrpoTRZ4a6byL5P27p+o9H+mVNldySZbYV54m1TWH0gG9bfo
6rJDY2fZOZtdsC5WiRd2B/Ajpzo8pIDM2G7hHGhM9tz811NQz/+OVj2lgxZ+K4OdXJInFeeRre8B
5gtI63WD5Nz1tmIwjIMSlJUh7Oilygp7U43pwOkEB920OMrcKfm2hJEue3NIwd+HrB0NhkrrysTV
9d+fc9Un224g6AgAkH/WizY4Mgfe8rjnT6PrTAvuWJLBgxmRbcXRJTH8q1rFXVbt824KdoMd/eUu
986PF64j/9xjrV1LHO60qyRXoYpELhWO2jl3cxw4QI+ZShD7a0S4JdzGPad2j2d1NGOX0i3e90Ns
H4g+nL+soq7XiuxiG7Z+wv4GGi2RxHjj/eLX3cy2an7u/z4ZG68Jc9uTYdoxzgPJ8jV1zqHHcbUK
e1Icy5QnS6gBcmunrPzv38OWP4KXlUbnrn0DoIAzUAu1dWwyqeh0pkxGnTg4REOEWOgIUuJ3Y1qa
GQvXVRVg74RTC40kCqFgKC6Pj9KeX0wbNL82S9t1ht4ecZaWXP779vNHfo3Lyff0MyoUYzMWHg7l
kAEKAVL/+5JH/MahuLPd1c1PpGfEH0yYt1WZvdW8a5s2CtVhQkmWLiIB42dKWWG1DlKLOkdAVQpK
+Com16hBctIYT8VkTJuerugAvzn/7wXP54j/cXSI9WkYnWCzM2JKKPpA2sgIHTljLIvdIHjMgLHM
4fFi9Na7LZW2hulaHewRWwPXDX5b2WACJYW4KLXgaMb+1hIVeeOtVLsh7dZxapEGLTvtGqQFm8HQ
6Q+OyJeqhNc7XCwVYFYBKbAQMv5r52GMD2WXzRZ32DP43H2EYA+xvJSbCgcOxEGQZkbWrlLlsDJi
ZseC0ko9Slh1Z1U8HkTn1BvEsa+1ozY5C3WWzNhfakl0KmUzSPtevGXN8FdI8jvtCJdknNEmBLzZ
PXj/kffuMJTlXwILmjVqdCCMYovcaG2WOKyxvpm7mOExjyZ18OoAjk8IK7RSAeWGbi0MfI7wu9Te
yKF1ixKYTjb11YHflEvcgfFk5gNxSopIK0Z8Gb8M3/Rx65hJxwMuA3xQo5LRSYH8H/bOYzeSJMui
v9LovTdcm9uiNyE9FIO6ktw4SGamudb66+d41mAmm5XIwuwH6CpUl2AEXZg9e+/ec48//qqYcOeg
e1zuPENmO0yAoAJk03LAP2qI71BeVkevwFYAe/6uGWoc6ije8bK7Pu8vEYd9dkDZ3i7oBxsMOQ1T
EjAMA6Inwj+ySmOMosvtb0C6r4AEzJuaAPFjHtHR0hgusqJPxzGMYDnXAH3oOJzSSsU7U8xPP+7T
0IhdQxrSvhXJbW7HQBCYCu8Fxb9l6TEts+iNVDRmUHeT0EikHLel6Dhx2waiSEudVBsMR7AHGuIk
zMSxygKfxWMxKgo0GGC7aV85TfQ4KriYglgOv2kpqRzNMH2mfbavGlZxnt8YF7Tjchqe7YtE4zbr
8XEw7XE7SBvQMkEQx3hFUld9nHAz8CKl3v1EF2ObEHJdxtV0NITFwS1AoVfm5G4tnfYff1VpBgPd
nrhH0RIA3apvdOnzjV1NnKm8VaUEJwt+MhY+Yk2cAh3kj/8OQAcUtjEDLu3ybqQhVb7Rk2kgSpqB
UXCoxYjgocSRgf62VyZWcWs+5KL78/6OCv1aHLVPqWFWR9MZvxT2wkdMoBFnkiw/r3scgvIhSRhc
2+WgbxzV0r+GnreFCpbL9knLXA5lev3sjg2q/AEmVg073LIYsJNeHq5ZDPUV58Z2Dcoi3XeWdkdz
tjh3iYU+32RixjywXouoLu8Qp52SsdBxhUGvSFMo/okqOKKALwQcVi0vN8ULR75qCb/W02RjNsTa
B7kLyKPS4Ob3D7i5IeYm1jWOfIoYLDoTZVbK1stz4qyGIBEXpamr2cHp98JAra0aeINjimybYipa
c4gA3DlYra9p7IY6JStLnjjpegqmpVNXJy0vOR6OI4/3Npa8rAV5nOizgvRCwA5bBSksK7ycR4U1
iXNMc1F2gSCpJbWvb1J/UUgQZIj93e7RcRLHW9cczixjPaWv9jDuLYVl28vsezavJXAPeVPX6SQH
ByRsOgUmZYKEjpNrgEXV7ZGxdGSfxuzU9Ubru4b9hBz4pouGhBCfEAsMEVaoUvp1JtLhXgtRCs+Z
RW9YF74l5IcBlSZJ+urbMA+Pk+y7jbCr5JikCCeaCFFUBS4DQh6qrAFAKRwIs/WXj3A452NXd9XB
sUsCP2K0Jtynl3p4G5cwWaNBAyBUep8ggMLDcDE51O0b56meSf1Mqn1giY9YQS9x2wJFRmfGe3p3
NcIabmI7k/oyE5mgz5xaiz4//u+fZo9tanYBPNOIWkI/8rsUtK82OgSbM1u23frNVFkB9BgVDGzP
gikqTc9127McYYpLiIuQP3bhadeK7AFxEe+XQ4QUWEqnt0tkPuyJbSrFSpBYtiZ5By4dffh1bxUD
wpyV01rakaI49FuW1LLh/+XLnyrDO8SqrvZefZWuwGbp8cuJGNawF5c9D1JHEdrE+7qRh6yLtH0Q
Zdy8CS876bvorNGjTujl8GmLPbMsRVPb/BinYdi2qgoX0bbOsARac9GJ/oTU3HWm8kQJ7q4916wJ
LOfnoQ0mjniA5DHEi+kuh2XC2ac9ASOMViysAUZ8nptM1qiziHhCEhqZiO7tr7LoQjj75pMxTR9t
RwOL7vHLTNm7Y3Z511UWoWoxOi0xsqxluPF+/CQTMSNqxCraoi1/nGIygwkHbs6pzBDEy1bthoTW
biXdu8BFvini9onkRizO2DE4qo3uzpTDG3TeZhU70Njicnb9JhnIMMYo7PRoj2cYgUh4Fyabi0lq
iM0Ig4z2MQQFPYN6eiRyDEUrzo9VIcMn2lxMZZY/KcI+duDqH3WribeBM9eUZI9eFhFTWnwE6HpJ
/chwXC5O7MicptOPPxGxwlNC/Ds8dNhPbrTDVP06ZIG5a3LnpWj7JwZeEPpUsmFh1UHm4/PLSF85
GXotjwN6lohUYQNZ/EkUiLdjYABCD1Fv00A4TBqiNSsZT6AQEXVOzdEkNAPRMhgNXGshWUDaucnx
mwZiyWpbgYLFThyqW4JWNW189mDyuHrl+ZoOnSX1SnM3jFq+MitK7doQDqJAuWHrdffUPMNx5NwR
Gng1+M3/QJWMNoh5KWlnRKaUvX6FQFEdiilC3RUyy8kH0l6tFhlnx/k4K2huSxcXqV5czSEbubeU
lvTHvmdmQnOmsWk/FBxuS6PxziY9gNMsQNy7UrvM85A+SvMxEci5kthz0INY9bXM93Gg7uK4Mr7M
PeehuLTDZ095CSUryxTBEGTeLWkpKnOQckC9IOe9MmkBn8tmNvYQrf3QzQZiujByuq336nZ1cjJC
l6uVYEZlyEsGOr7kCJ4cZ8MPnQu6m8bxAUID3KHAu3PT4aupsY3UmrPKRJhAoCvfpsGURzX2Lx9w
P+J1p8oZFJRpYA7I+bioz1ZCngBCa3sjS75yNGXbJa29T8hfhUlwS0/mJTObGqroN68iKCjV4nBf
Z8naYcHjkecxiI0+2gwecG/NJbhUGmN1TUKiakb3xXZB0swRZOFB6GRl9jSa08B87MjlOEQtzBTy
3a5z+t2CHuKjD/06Y1s/TwaleIludzvJ75o9Fft+AXQbmkNecMzgckCvRhgQFRTYVkLJs5JJRZIy
UEm8KxKA4kgzS0M1TYunjC5swPQbkLBsEy3uT0lpItBhOzvV/WuuoK+2U4+w2C1Q/OtkSxUWZuq0
TqQfSHPYldXtYD/PhTbflDmKsdG1dxl3fnBEvLF7Zua1Ql2cYnWIpzeGYu92hOe7KVLvkIaIKDPv
a9AKucP9gUDGTath2+eYSFndcBZgMMowFGwVx1U6OIu7zU0I/tSxTWglyA0rACQ2lhzV+oioOZzW
0wTUwe2zi8o63AohUSfd5DxYllNxdOfetmGBIcySwQ0CFJ2INPPRFX37OGRoE8qE1pQRtoDJe/QX
TX1oScullM5uk17/SNui8/Nl2SZal5iV9pukkbJhDl/7Drn1pMc7iUDsZpHaFwfWV3jzHbNk45kD
woUEkOSGg8ta93CeK1k/AQJoFj9+sUqbwHwQQ7TRamidDs6R7QRfPhgpJjAVql3j1F8rhxx2uh0b
IqOtVTG2FiJQHdZom1INm4T+ZvmHikx95WLCXM8xSQWJp4dr0lwuWAkSoJCKdg1fLmxna+vlyHTg
ogL7CD1Aw0n6LbKD9KQp68MO5hxaS3PGuksPxpLbRptPne809jda8gQdd/TlGREVMw36RGEWbyK2
do9LDMaNjmoG4tpZXBx68zgOpUmLzcA8M/X7pkIXA6HJwRICy8Kece1G9rVX38ZxLK9cWz4aJ0AL
GH7fsqBpnXHPy0TTyIYVLDipRFO7mTIzXEGIsjaE2N4NkfaRToTZ9DFmcTuQBC7FzY1G8vK6bYyn
qSVOzKRxj+aC2ISQ4jXUCFzs++923x2ROBFVFuZrt4dQURHr0lPo1gCk13KyqjsNmL0ZGjb1OVQw
uBlLrl6wm1PrfYq9igLGJsLStTnHTvtkJJssqGwLFi58jhAc1EYtbhJIu/1OH8I7S8MabOc3udme
eqajq97qxJYU1jvCYXgqY2wLngqZhyuVr2VQXOy4RaXNy76G8AuSDWQDFhLnrsGD7reu813Y2qbJ
IjSOA8kdpFdZbf9S5pbYILHZY5T29h1DF/BDG74nYI4c84nHcGw/ZcM36fXBxZLOk6oszVdk5bZF
clNOpJZUFraqHrNgzGO56URAj19YKwbl1jozCib99rzhaIiApSY8ReCXq41qbRV5gQV2mHcRx7a6
db8njn2O+wjVt/u9x1R4jQy4GqGVEPhQAoJ2dd9rqBXn6YWiBFRefYfeCDO3hVgg1yy4aYwWN6xL
a4FIed3YA8ovztbZErPSZCgsp7DBjcNobeuRWr0a6ZGu5tE1NtgiCrNkj8SCmYCk6iAfX1oVbViD
07USo87ccm54h7FEJJibsQ7/EUXNW1m2Dg8fZVNGGD2xVtkjpA7Iigph6zAcMp2AyDpDVBZKfPu5
WnJ8iGNv+i9TDBFQxkQXYvDUlYB5mGE5G8W4JmXKWhceTMISVo13Surm2amVn9F82gSL/zrR64qg
5+TqcWzwxHDoadWuvJzJUw83lrY74QbeaxLOr8LUEYnOBRDWIOb1m2OelM2gSo7hdgd4pnIBz1QP
GiSGHS3iAjZ4txmq9jpXI7lVE5KAircXth7BwaKnzNJkZKxNWA9HZvDLgqTQ4uNYIqXP9XPNKI61
Jhgh4JzapGYxIeFx0n3WhgT4/k/zCFPXF7LmAhwflMkBx3hsBoN+rHPnW0gHBm8+dgxb7+gUmPMd
djxto4eEQ88lr96SDdN4YE6guCN/nYmcMOrqIQPu7s6yPLU1IQ1toIOJMzv2ly76JjoPCRzeXxtM
dJ6OxtHL0m8GHHCrwCyT4ozaCMzbydQ1W6tuUHZ63ndUTcENKgoW8KiPXktLY8M7NuAbnmWqvnRO
+ua24jD0znQXJHcsprxo7/pYGZfYXhVZ6fjIXvDCLQvCRIjVmgi/ek2viWJIVuW92rUA5YZSvkg0
z88lywye33bldIN9j+/hg8NbsOKfhaey0Q26m+z/Haaka+alb4ZbPFpNBQenJ1DFHupwQ6jyTu8r
bBBSM65TYT8ycnwva/lFZjBA8StyqgtCmZ7GNoj3SafdzwNhxV7IYXkiN2rC2bwiFLpBcl0ekh8e
N8mcl9Q8XOKxSnwuJ4IcsmWAF9c4JIerMaPIxax9EWWtyFJk4oDXuDSyFyOJbwkjpIGiH2gINJeY
7BOc41a4r0wn++IpxKyU+YmFi4awc3xh8jYstO/Mun2Z2HJVEhm17rv4VpIkiO0aFnZe8C8qA0tX
ZEoy87zD7M3gb3AfOwMXWmCLgcaAxAdH1XIIklgf6u6E44YY7GlmY6r3U0ksCy2waztKpFuD9dRS
IxChPKw8HQiKESV/IMIY76Eh0moZ4DyoMCCqEKo595D+RqNVG31cODt4PgqR0jhV0J/FII1DI8Ff
Me7KOMWlZF/R2mhSi11GD8BC9xhIempvnWPH2inUISqs2pdlt+s6yp8ZY3WVZEdE6c0cXFtzKJmO
LJD8pDfw8aIrs9LxhTrZXmVo0Qir1O9Gxew+zEizSAjmIpfTtpYnOSHoUkYl+3y9EejbOciCRKGp
xfdk/UwTImDp9vm9ZSAhqmYe3lOl3WfpkByU0d0pSvJVF3v+hDgca5x4NYOPyuUA1gsgXBYm/rAV
zNaXxZHwgPXIfGkL8vFqEAA06uW4qbDIhTpBYkFWfG9gyRnpAstA064mBHtEXZOPuKkCnDI55zuI
hAURlmYobo2aXDsi6Y4W4vCild8tl0GucxdN9r1D/4NYUvBuc/6uw393xbkOv7URkl/SL+d93anw
0HrFfacEv3beuOgRktz/wZUgWyYzdIRVWnkAtbDpwr5fu7EoD2gBvpYKGxz38gbNnYPST8WPXlqj
S+61cFMVTXhjoa9ulDT/0NFq76YIbTWBGw7B2bnAk8jrTXx6fgo6/ABzcW9Njv0+6x7Sctz317Qk
AQrNmgQXMpRb0zIoElNMOvUQ+EFE8TanaMFyPlJaeXXNmT0ana77hZIbhHv2jqEylBvrXodRVLTF
A7JxppF1eofV+zzS17O4w72NeaiI6ZgiVC4g/2M38PYQ2R4cLIIBdYQu6wcyArGbTh7y28W+tciq
44Z+CmIy116ayMMTNlX0nJr5pm/Jl34iMJV1ssczScTfwNh8q0Lk8HZ6vytyj9MYrRJlo9dJ5o4C
mVSACtc2reDqeXY9Oi6Nw2uBXYFjG73pIAGZvnzBHlv8TmSXdI5uY6cX/DIzTToAqbtirBkv2POL
mpvxLHVNIoY26POlnXsg//SSMJRdl240UXCGxrkkSyPN7MpXU3PSjeAsSs4UwoX40vcFDOZohopY
htOqKElYcSbaDZAB6XxEnk1kNg5ypQ3IAGxaHQqOU6suY2K8NGUFNYrxpyee0MtytivxTkbvyiD7
D1IYwVpR/T55D4ORvYrU+U4XlTLXmY6RQbmTOslrYGAxtM1dYhrs59aiuFkOu0Mwpxue970d6XJV
NO9h2R0z7aGixKRjPU6+24hXtPknJdOWO6d44SbWOFTz6LoBuYYlISS4XdtDZJsvZpld7RoHPa66
LY0KIpsJ2sKFFD95YXiG3HbwxHififL42mmGjuR1GHl0WVAbAw2brJphaSUMSC3uLSWZE87VLkHa
viIs41JTHW6DBLNZYKf5IazlTdM6Ln4hpL90/MKtM2UYYtgzlHlyeejWsiR+l2rhxq3sA2906Qf2
sPegNGBOFXfJ8LWQVCuo62iAkC1/GvMp23Wu/pXdMKa7JsmpqoZ6r6eluV4AXoTLF8a5M/T32XXJ
ibVqbU+/F9YVuiKWG4vkogQ/wpBrZ13YyUbvuCAMYOW+nLy9MjhxCYl+lFxe2FRyPAkrphtgg88n
T2nTdhB74mlgnn7NrOYVxCTkM0rDU81rtWqG5qFhKlMjFyQY24Fl3/QkDWGlabCUQnxDtEIw2uTk
p8g5m8Fd4DRfZgeQvsgzebLVC71QprmUzUUm1Um0zYdHCiba4vIwkqi6Wwc6e3km9PaPoAd2BvWs
aMfl7A3Q16jAOhCthg64Oc452FFd6ua9GdrPg04WbU8T1Dbrp3RohkM+RH5VDNe6s794WVX4RmE4
a/LI/Ngw7E0us3yNs0zY07iJYeOkCuJdUqMLpROYZUFzQASAtYPgad+pe3vtgEsfJqZmbT5dwnY8
MgEj/0Qc9AQ4IsGbQ0QL25JkrrRWTR9bb2GMBpiW4CrwypoHDIr0uTlG6ORS3BmAM2xnDx0Y4FtC
GBlolkcTa/AuFt2F8uvLMH7UPZtumabzXg0DlJd2p4NCWSPBcNFh26cZhQEyRtJd8I67Mc4j5Zi4
4qMclGDV3oyh1KgfkpazBFhFzFcRYgZSPh7tfh8wydohx3vn+TJXxHN8r+jIgrINblPNxSeHQ5Vr
GMRMQV+7NiuvEHGjlZE32/+PKMjbqJ0ep/Lbv//5UXR5W0/3SMuK/OfIAdMxfxdR8PTwj2ecalH+
j0OTvuVfm7/8t3/GFRAu+i+Hc6oldNuzyB2wCSX4M69Ac51/6Z5jCyks8go8wyRJ4L/zCgzvX7ZB
toG0beofk0bP/+YViH+5rMk6lFNbEJvqWv+XvAI+/aewAgdFC3QQiSzQdvFAMLT4z7ACzTPNgdkx
+bcJULpo2k9e8OcTRPaE+lbcFumkivwfxODcFlHeNv/+5/Ij/vy7h6///udfP4LohZ/zEFzTYew+
8BGQJy9eEe7ww0V45fsiR4Q2nH66Db/4tOWn/fXTXEIguDTSNImH+PnTWo3eZ6vrOC8QAuT5tUDs
iWhqCVVWRfyoFd3h9x9o/OoTMWoYtmuwcMvPeQ/SKepKX4xAXt+fEHrq6YkQBzQoOoUkpvxFN2tR
M0JlZcR9jDKQYRMgTWVRyOKw6km8J21W19yH33+zX34x4eqGB/uWb0iGxs+XAjG9gTSBVkQRavel
lfrhoHBsdCe13Ovae1LpePP7jzR4Sf5y+Y2fPnN53n4Kv7BNNeGcHQKud79F4Afb5A0GIfaIDWyp
fdmSgZfja+hiZNRIqEZ5/v03+NUD/fMXWNI5fvoCLWRIB1tLwMocr2M9xGaV+L//CGO5cJ+fMVd6
Jq+O8Cz38zMWCwju+KK440Fxi6n7NadQ0/gs8mNlPx3czL70bndq2ngt2+JWGetZ5Pu/+RbLb/L5
WwjdMRxPN13d+vzq1rbTmQnZ7xu3f20Jek3GCblrtoFS6Se5PJdVeNDQhqoIFrXkAeg23fRcZd5T
iPDq91/GWl6rv3wZ6FmeFIapC7E8Fz9ddgzgHqTpLNhYzHMIL0+JoJCgC0jvYaxAFh4zuhIgDuEs
T3mJg5G2l94NWyxaRynyVVsBHKQe8zB4eZzuOyPY5gTzKSJrY95ZPU7xELenhFT4qZ93NsVzOSyI
yG3fTZvf/zbGrx4iXmWPRqvn8GZ/WkSqusxdGFgBUFFaMZZLaxZjt6a2NhDUrFoYXEQpcGadAzys
toMgOsX98RI2zvr3X2UJi/l8XVFSWS6lgWWjef/P65oFgFqDIQ9wUi4H/B3mC/oH2W1Z9JC7SPgy
o134N8+3/auXmDwa0xKmjb1VftoULEUydE37YZPoj7ELJA3xIF72Y0XiXDUPOwLXUN9+wVyOhdA5
xj0JJkpRuWrnZUUDGbGVkwbTXJ5xTpCDoXbLyz/TNNEiOhhC3bkJJbtEx3VTMyacLPfBmiYaIjQR
Y7XTipQWRHUtEey487QZeKxNZmc9GXsOBzm+1+SEf/NCcez81cUWuo4QWuim/vm9pvfsJRpzno0b
4BO2s00JFiDNiK94Ncf+lGbtoZ9v3SbYpAH8IYZZbRtQrGvbfOp20dgdOEnuJiM7twkadrWVGZo1
OiNaEb2MI9wFO9iWTrsexmvFgz2CDynhUNqwtedKngXBILRGoc1lfi56IuPR6wyuP8/xPcpRv69B
VSXadqmzU/QOdQfNUqT+aDJesmZI9mpPwjSSs367XHDCgNYNEigC/db8sxVmcBz2CbyW+CiagbAx
x6/JbLOLHWAxP5TDjUWaLclp+FErJh3Dje7hhnxRj3VYniZT27kC9SZKNVJvt6ih4EJbR4cEAULh
L67VoQGIaT1lZ0kbOeBtIJZwl1oTWBukznw1d2SMOaj9IHmfJ0WQ65lN/Bi3kP543dz0hTr3ZJFE
G5vNgdnzrmnQfzAvmML4OI/mUQOFGHjtaphudQuJFFe+RZpUWOlmUsPOxJ871mqb4rJBObqrWvuo
8aNYlFbShKAAvNAwL56a9j2sdI44ZKSRdNsASMsUxMTijQ1sO9Ja0zWBAQP0pznwi9nec2ZE9yJp
r6JR98GNoqFZlYDhSW9kbnFsyn43x+FdjfpeJag2mpDUXbXVwHKjn7x6nnYADbR1x8SvSOHISSMs
AOwqfJxlzzMNSlsjj8N8cizbd13vOV52SIfvPUnMaZuRoNgu3oLJtS4J4S49a+SyXhbu95C7u2xC
yx2v0mtT4OgieLJ6nZzgMSXCsuSsEYHDWR6RENTKqGzfcvlydbczIIVRJ/iM5N1540S8wTo2Ml5F
FmJOSBm1TAfyGTss4fY1B9jl4xBY7+mAXCU/TYTBFqb2xiZSMfUeEqUxe8lvlw8TzkRicb/F8LiL
uBL9kvfMZkC65drzCJrr8kO0BK2kZxfR/KjNh7C/GHWHBx9XWKFjoCOsSI57aG+kh7s+RsR1LxCs
syZrkb5fiKb1wtUK9ya/UUVqlIIWYXfhfYqmhlGIr6MCngdn031n0rMbNMJL4q0Zt1sgUP6UabsY
8FuC6U97WP6O03O/uSWw2Q+MYHeex2WBatzg5h7belz1mjhBSt95+PlDStkYhhx84dXylUqQyJkg
z8ogjrxyiU+21zkP5zhH9KJ5QPsZScnapb9dZUeDAO3lv7Kg1xkNOZHci5mbuHCjEaEx/ZZb9oX1
gl9yLH5/qMJqpNGxfFBKzFW49XjG8NRtQEmD8c82+UCtpfotlJ1TYs3rjD9Kl1XGnYge5yCd0Ewx
g+3A8N0wu10BUU7T+HL80TVsx/y8kF8Mu/4mZutOoUBrfXsY7IFjfuLrqicaS9uNPQUteNY+ZATZ
4M9gALwP9f2oi2OtvnMawig/bwZmfMMY7peHuQVa77AYDVl2y0RsB2a24pukIbusqR7otmxtyAMM
RnzXfPQQsGIJPTq0dxR3d6khEpWsjTp6AfWDPZIviefUDk4Bi0KfZf6Ai7lNpr3JT9bgw9fOy+/3
419tEdI1EVrqWBLk56Jrris39VpTooesr8Jr1yof951j/s0WbC37+ud9n1GKLQwOMvjXPpWxMZ2s
ssL1sqkQ2mVoNkJ+wxpyMmrj22Vtw10AfMthxJz5PUhwow62BX2iiqcC8IJH6Rnw+s3NDOcZU6nO
jXOCPyx8BooEF/qVATjMgIXFa/8QY3rG0r+OKSF/f72MXxUw0kPKJjyPI5n16RDSWrAnsgD4gYri
l2C4Ar7cNg5Dh1E+UkdcEiQeQHH82LSO48LqSZAt5C+G273PlnmxHV78mDao0Z44v/1NdfXLQk9K
Yf4oog33RyX0U9mKJAJ9GtoJdCysFlpLWEG7tvP5fWznfZvhY0AZQdbgWngNEPnqLYIAUgnbBw+9
/f2V+uWT9dNX+XShxj7TskbwVRxrvBGIkFFmlm9xIx5//znm8oM+PVpCN2ym5K7AdC4+VXfMgCLN
bC1wFEP6Uur2xSVvs6ht+uw5OiDgKrx3eR8ALCKrm7Upmxf+Cjq/+mpLbbdsG4RGHTSctLWUZ1Vc
i6rfZR1LRNj9zXH+U5rij+4BtZhhugI1KX/x6bK4aiKpFCTKplsSraZ+G9bIrzQ2mCfu3GpiEkQA
zmp5/JEtQuzjWZmTu2VRzKg3fn/tlkvzl0tn0QFm19Udy/h06bRY4L0adYlR43VkLlvo3Wk5xURU
vGn+d52FX5zfBXMYw3AMm3Lc+vxp+HiKJK0ksj9kmtbWJT0tpkVdQl6xQEBo7evvfz1y8371C7Ks
4FJibXPEp6sN0JvMlIiPLG0qEjbFjlfVq9UOyIKQi0YKk2NABYphYvlXlqZGNKtdZ2YgpZxjMKCS
4JFpknSdHe0KkTDjvwkaPqhu35lS6pr0jPJjEydM7ML2AMKZHSPAj85MEWgC2oNtNcDhh/Y3W+uR
/zwbaUOzltVKXTw3O/eu3M/vqmKbYygxQj6Kq+ZqTMxmPXmOEuuC5vbY1qicybNLmujYZFSrdYxP
b1iJ3vHNAol2kKBP704duF6vDe9Zf4j/ONcpIltyAIF58Hi1I/V8HG7b0vJb9kavcKCBd9uBD136
F8uGvrwTSwXe8fdAL5+WFa5MOSrk6kIGCOyytdG1VwiV254zANhTnOXz3uMkt7x5nWQbbuqrRk2l
EfnmygSSmu0vNS/7HrOopWYG4HtWSGe0gnNxSz5lmHzveVct2jh2N95r73QWrxVlUs8FdKJ5n8T9
zmVyjZLlYBj9dqmfDcJTAn2Hmmib9ykMd20b6qBAEwVQRe3bQR21Idi2wjzaSH7cwHfK+LRsN1Nt
HwPzFdjxfWqHW8bViXZqJLIKnctdyHPTsoX03tmCh5KCs2pgcM3kHDJyMjpFTFK0TmkJgQzY6w1n
wuZxErFPOw3Q94/TyZ7Q+fVSQ4f9m5Y8uGm/U5xRKo5Li2y1aeV5EuA/6/CINn693Im+ra7Ys+4l
ZHGV7sqS0wI/IEJ3kGeMbDB/SOaLtAhG6zI0r5aT+g4HTyhhe5lxlEjC/cjtCPt3Mg52mfdYI3wp
kGLZklMFQp2Iusck4jwVzTFzP9z8lf/FFFrQvQFhQz0kfqVuAdUQT02M9VYTh4aaCj+zUU37iPVK
6sYH6AAKeOvSaONGKvEUcDoOJAeJfLpZvqZk78U6vBHxD/ENMXjoMGcKUOzqjovOPbs27qPVFecY
UUPevLrLvGTIbpc+KkCVvekMe4M0vCHrD+UUknhBLge9i5AwvxkFgSpoy9ByKZzkLqcNs3R7CT7g
YHnJ+3BbI/DUam4DP4qMFiQvGoFF9pS8UPfb467RsDvQLFyeW8Z/e8Ua3A+AFHjnlgIkk80BRSNc
ihmhTOZX7kBbBF0wO0gb8Pos+WOc6aJFczswW9S6rZvRn1XYGqB2iILLrHG7Im4QxyOjptAeHieS
JfX29veL3F+7d65O09ySWECkif79U0tFGnrccX04aSntYTm1ZDgYTLsj/wlJOI/aUm9EiXoQTO4j
e9o3AWJOS97//nu4n5davgY9f5emO7F4nr70oH4qPcCZ6jXgN7lpCKklOYigLxuCAX0kyI2//yjL
/MvGtXQqXWGZiDZdj9X9Pz/MyKVGjBdmbNuJ4UTj0AunlolgE94j10pplcMQeVs6ao2d3GlOuK3Y
ZEJrugm1rwMHz85pr1UV3k+Fhy+Rlcsyj7p8HDsWGEJ5K3wu2ji8uzbNHBg3yKGR+3rDacQjH/Nx
WfdkFfHrxMSbfqB2jpPoOEwIQhDTF8Qytd6PWCVuAI2DEg5PFzm+MXEgxGDpmQOGeuKH6BYztYct
6E17QUjKgMQGaVPiB0F3wqgNRMi6FAktCVoRjYjuOaPcN7yeWT3cIBsH7E2nvRhGgq2IKGr0Vwl6
ZUgecEn6RaryTRS6K+JZ5nUXqj9iTNQL4OImN+AHtCzQBO+cSveMwuRGd+SDOdN8yVnb5+xs1+6F
2OJHBAW5Fd1pSXHb1rC4PapvoEofrkWAGlbfSEt2DV7ahkee+KvJDO5HM9ssJ7ixfGVgCe4VkDDG
Ka/Qjvi8lu5Gysk0Mjx0oMWrmYWs2OHRjWffZUGf9NS37fZdQ3IyjWjOE4+20fTQgor1XHpSLCAa
LTqAhPdE5L5llHIlGAitDx4Kl0ocXwpsG+2cJeqP1uq3kaSRgLYqbBh+V8HXoOpBSiKveB5KTs9R
fCRp7rbFj7Jy2OGXdoKZkxdK78vieyyNu0ap+6rVd+xBxKIxJ/bOmoljmK9Bz/rOgF6x7Gi4Co8J
IEwCskAWE2+lye3yFuJi2Vq57Y8GJ2CetImmF+FbvheRc6RemJzv2jI8ljECxFrdLzuIKMWTMeQr
pBPMoPMzMsd1mxhru0Stt3yUJEcan2+Uw86i5SjI63Kg3Cx7iQyzDUSpTYAExG1SREYc0JciYNLu
lh6IK+QzuY/rNOHXb1JgfUQE64ckjuJVzH6pzfcEFr1jw/bTvH/vlPaMZmHg6tnuY6GlaPmTtfK+
B6g4iOqG7GD7QNkX/S+9E8x1U/TUotUN0niHz26zHJFr5zH17IdYPxutukZ1h84qvfvRO5LZERLx
0laK2Z6WA59TY2PQ23ckwqdw6J5st1o8WV/ciLonxHuMm+4N4M/KNUvkBuld24rnykrW2hj5jend
A3B6IXxyGw3By2RiJcXJ/Oh62a2N6yR3h13vEYBj+0tvYOAhDhrv6whT+kf7iO3cxESjESJRBgpk
RQd/0KHNhyS/ZHkt6I+W7IuYiQrDOsru1Y0Q/3O6moprrbXveBvvbALIrcxEbElZzb/FxBCTLM3+
Ojk3DRLq0K0v6mMpU6KqfvOMGvmA9uzZI6WLcQyz/2LuvJrb1tY0/Vem5h6nkUNVT18gkpSoaDnd
oByRiRx//TzwPt1HxjbFbl5MTXnvsiVRWFjhC+sL7/ugmClhgZaQgAwFojQAnVnQF3v6skC2lRYK
dYMa3qsK2zKXt3QZL1zg/qBjTdHgQmVxMRD/lgfsCGDDECYC5QQLC1BjzuoerTHRVj3druGkt5W6
9LcQgS6TcuRGCAAFWFP6evN+ZUDERI8npYMmboCvLJIzWhKiY8wGifrqWAkA9Q+eXu5mQb5gT6S/
2y6VfAT1/9zsSZPom/wIID+mrqsjdZXUWSwz9U0Eeog+7NYozgqnRpQUWpfssyJ+iUG+4lZ5m8T0
v0DNuUaK4HH7azX+7bcsc/sf/87X38pqbghsdZsv/+OYfGvKtvzZ/fv6a//1sd9/6T/elQX/vfmR
sw/67bkM/8/Xc790X377AhecCoPH/sdaWdD2effrHUiXr5/87/7wf/3479QpUO9qyOs97d9ej/HP
3737UlDj8PzjlH3J+v+sVPg3N/kCJHb3Jflfj/3p+5fydenCfz3ur/IF0AUoX5AlIukGl1BV4Y76
V/UC+Mb/ULkgKgRNNOO34gVZ+weOlWjgtfITXVpjPkScu/j//G9+RETLImNJKcQa11L/R8ULv3Lr
/7qQC7KkGqoGTcfm7AM+phrJkCrHdJ/c1AcaKO4h4bLpmqAF+ohnz5fqnXmnewZ93z6UCDvan5+B
OJDuw0fYg3yuUcf5w7yjCdGnw+x+DJKD7DRue0hvsy/5nsIoGoRl2pj2atDfUJPlTj6khT6lOq7s
ghZyGPbI3E518GUPeJBB5WZP4UH26mC6iZ3ZqXf1DeibDqUON4pLMnY3O7Qg7JJds589LGBA3izI
gtSdPcEvd/qheo4Oiiu52V0b0HzcHyW32ld+5Wt+cRfd4TtJvuLS++oKR2xJTVPUbXY0dvWdfDDu
9aC+o/zJ1fcgzB3yu2Q/7LjV7NoAuF5P2PUH81A+hg/CXf6cHay78oinfuh2jUeJMfOMHfIBRy0w
nBD0XdsgrXGkJZRi2dEGCTd7CR96lVbLr3gve9XLvJTHAgNt/9h7rRv67xLbcmgudxNP9sKfMF7x
Ccqffr2G6kk7nuDWAe0mOwrS963viQ/h7XRIAmCRPMEBBGPXByc39nEo97AkBc1N70pBQwaKEle3
8Ok7d/EYbg0P5Kkg2wOJ9nDaDfzW+FQ8xj6xzkcYQNq96cePo2s4sLwcelpegsGhgzCYXWICTmin
h/iQHuBk/wlW7AONc9+sz92u5D1at7H7d07kULRvGw5X6UN7O/r6fblXfUA0vCyodqJfuPGuvzUe
w/v5FjQ3V/RFl4ZKGx6G+/RJvC2+L+/pECTaTrCcAq56cJo7aGM87U65s47tPnuuXk5evZ9+ch13
tL3hFjwkeYhvhgAUhkDbp17nSV7mp0f1qLk5rcr7mCZVcNOfjQdj3zAaHbMBILTwEz8AK+FqbhpA
G/lB3VUH+Wb8IOyxsK7My5oeIP38m/zCTn0CYW7f76zUnsH3u1OfpAdOYhB6iZ97NXIi8r3v/U3+
Ij0kX5EfPpk+GnuuswQzDjQ5+8l99pwe01v5QNbmWN6YT+DUIQGgze0xrwf1pr0QBwQb8rf70r9E
fY2SvTJzY9nLpQ6t1xF8WG8AVMPvXDCInXYHpYgNuOahcX/+BNvdN5DKfF/tF1f1RI/krEtH/h6I
Gq/4Ej8AROGINtRCPlUHDjRH9nuQpv3eHh3ZkT0Lotud5DZ7JMznBroz6CT6lniGxymiT6V2JFfx
DT/zTPZb4ZR3FE0eioAyc/50NukstwimXfmo3Ug7waMtIMBXCZIfBRjCxgFI+vbH8rV4GXbkZYLs
BaTWaZcE8321szj9tK0MN080tjjCe9WlBN/rduEnqqX2+Y26zxzKeF7MT9FR3kt3Ec3snKWjfs+B
3Ed7sPaetCfDa/3hYBwLYxfth0N0S+/rXei3vnqvBUr5YPJpaokdEHWPeE0OTWjetMqDPziABvD9
n2AXO18+5fa3E1oBOEEbgFW39cRD5yr295/0Lduji0zyWeBYHZJRNuUBjuRxkzuMt+luCFIUq3lX
7zp/cjV/2IMMJrmjBxaJk/gwI887i/Mo3EQfOHFu5XyBJnqfOIuj2+vLfUeH36oBm3IUbk63iz+4
hNuc0uOC95A75PC87A68Fd/0cFuByw4IVnL05IDqeDdxiUh5uQeavX3aC/fzYR03P85fo/s1eQKI
J0OmXumTk91Ze+A9PTWIdiR8XTBXHNlt7vBcXOjWPYiBHNBTb6BGcxQ78TN/tEkn+gR7MDWtJ9iF
3ds/IywCzRRebU/uaa+5ZDoAuN0DG7Crd+JTvUsd453xKXIbjl/ykaZABFXZ4555AseYBljPdGDD
ezL2va3Y+K67iodwu3mJ3P6S56b+iiv8yWRuosmjAQaPopjisfb044IpozI4EOzOBZYGjjT2pHEX
H+YJhxmwlBAf38bsxAlbRZ873xXcZ6gMfAq7+WfCaryvbc2HgNP+fnKAFrUhBXPCAKgkG88wyA/z
jvAqYgh+i7+KLHh67uR+NgM9IDbpGbZgpz7BD6xi6zU+Ocf12KxGkh+4ZDUdwI28gd/WA8lv9uYB
AJ6g8U1UOVlDRFj83B/omeOB7U7njEGOcDf5gKs6MUqz9lr+9F4z3dBV6FHq66zf4gR9Wc9zu1vJ
9zjdTrPPnrgW7muv3FkcCZlhgG5yAIr31ofXnrRPOSyd+9dEYKRyB0431cEuyJ3uwqlM9/zW0XRG
x7Dr9z2zkzk+gBEx5eyORcOIKz7ai5kjG375JX3H81lX2QYxwdM9Meh8mAs9yS28hD+6g1dx4Hks
N2cK3LQXEv4ekelg/sm2OJWLAH4VYbt5DiM7fmlv4Np01YCiGVYud+FP2oMZ4RDKQ3dOPtyTgcUx
hcEdmXVVFJ8ZdOwtgKx8LXqDC/CMPTt0XvP2f61ZbyNgAUk5bEfurYZR4yCTiUVxahxlY3/CBK1H
ufQsfg88bwahHp78i63dSnbuhi44vUxndZU6n9aGHZqA3Zs5LSwQnxDs9ehBSs7infbLR/MI7hjL
0fLWJnuPPxGEQXUb79tDvR5UVw9AymOnaUHfndABXLs8KqYDeh+dZ8gqmcPMgTs5PzNeyuJ1ic4z
JvCorAXdW7w0aGK/Frnj5TP+F7EDMCz5FSgUHFheZyffdIG+03cdVjlxQ8/aCTfooBvhYdy1u5lz
vI6l4uWtMgJwrEcmiGEkTMXIi5KmD+g3EPY56hLD4xlI3nokTrfopl2+nmS0i8gRi1EeoUcrMUuM
3+FUGKzWWz4uH+M9yBmzS5/artwRhWowdWkA4TS6C/4tQEcDEatcf4VKad/4MjIrB3Ew7gSkeD2p
yZ0ZAI3vC7vG34XOeGPt2x3FL4hDx0foibIVNDBJAtwQovvoHyCUdvQsfVNRw9btqqsAz2FJZY70
OlVw71wgeHh3qglcg1Mls5azx4oGiNSj+TI+qnfoNPa6cKUjERbWG+4+jl22w/11eZoNCgo7omBM
8JH8hvc4Bfm6Hk7CZyB5RyBR9cHIvox3dDujS0wEGcyKPa08HqE1BBl2OgwFcoEbDcTQUfumI77i
4xyYmJjGmd3qC90YqLWS3+m98j0nAK8f2hsUD50A7I2IEK4jwyjoy+xUvsd/dXDbdrTyupUP0o0T
Mba0Nz3LLV2cOSdnkTufhXVpQP2l28RfJ3zyJTTWanlWaZ1J7/zSMqcASXUU/M+KqRd2c0uscMSO
kPRxIFqzQ1eyZU8CTIxlxN1ZrR6vMtzG+BaQC9k07T7F38u7danrA1CvTs4yoD35eQWgAs5JkL4D
qsyt7ougxlGJXQX9VAfLzaIfT/fF4/wDUi0cBbhwvQR3BWgIxjeRLroSAuvOgnTuhluJRxlBkB2j
Qw7zrC/t+PJw8otDdogOZZDPt5SWwpJ9Ux/bY/sjxluefSvQbQiSyefZZGd9rlQ73sUX7NJRbdHn
gNk0/Aaw+NjJkVuRnds9XlIZVH6yW/CgcG7xc1KuFIldOA1e0ep2gc3G3/H6x6fb6Dv9cNwZwLTy
Vr+F3k8XMI1jfzfd6k7qAzjqLZ4VdDhq044W3ZbHy57CrSTcg+dm3dFnGyxejcsOf9m+utHuwnca
dSP8Q3w2Xmr9ZYbx/RZHzIv9gpaXwOQqoRHzdrgF2AnLYroUTrwDfkPddzfhvnxhfTkoqivf99xC
TjfyA93PZmUnL+pexoNTPqvfzXfqQxKwPHw2fY54Hf1T8sO6a270hyKgZM0HpgZOuzU+4kSPgid4
za4IMJG4masfKi225kWB4BFT9ws8RcqrmD0v6cAZ5/RuaH/rdtQW2RDs2XBwOq39gG/65fRlxR+c
PaIwpOu51/Q+THs+rEDsP/0NNKedyAbsrc8aHff82kf5OQRti3PCP2jsDUZ8vnV7CZz5Km4Y0X1O
sskalvv1Hmb92jeLB7Z++kWdboTPuKccQKG9DXcA1tvROyWy5X3S7Jcg9kvn5KafaBRzvwHuY4ff
Rnf0J+8LJIkohcY2gfa0Dd7RcAxPtXVb53S1Ls2nXsdXlITihg643eRMEKoIGTchJHNoRbe5c3G9
FF0rkH1JCvjuLHR295O2eY9ePJrk6JSJ3snfin2ybzySTJo//Zz9xqNfl1WUwC+yJ65fBFFZ2NCG
uoZ3/PUWNs1+QN08ghrvE7fmNQBMc9PWjr7nT/ndWuPvlxi31a3DCUKthZzpasdF9AiIuRuh1sHU
8wpXRx567nw0sON4ngJsDhvH2XW+dI6CoeXlnVVoKkaHT/iX0534q7O9Hu7lsDgvP9Ng9WfX5Vqv
IIAf8To917zVeogfQJPhkcOBviEbaiNs3i+FYtOEyZxmO0Uh4Z1zEaDflr9HlqzDLhrof7oR8aRX
r064SR2MGpfRE8rOheoA+2au82DRuYYGJ6/jZXt34UUqB9Zcd3UHLZzoBHto+vU7iqV9aw8FaNDw
+osnBOsnMb/OdK8xAQLLB87Ru3rPemGURq99v/jE4VHKJrY39YYAbi9uGxjSYI2/QBK9qmFvXWWu
AChl3ILbIbFp68VjFHyS7l7qjdgWHBebX+CFcaT8eC8ekrt0v/rY9IcmvmxzA1HdicnQTe1VP7hq
Y2HW66KAV/Eq8Pbwl5v9uhdG3VTf/Osau4ZUX11jTSLtxVxW0hEnFU+zWJwTgSXsuvcdP8XTCRhh
Q07AnWLJDQYGIJV7BZdO5NtEUwGQ7sBbj3+2urkU++7yh9XfmvYQMxLhiFFwxKeIJeGZ2st9+AKn
zbG5te6bvewNexLERDgsPNbWIcaEUz0eNGJG7fv83exFu24f4iOPjo7GFtH+BGp2xaE9wv940+xO
/K+7KCEvOVIYsF81Yu+bz3QqY7Zif/gAa4D9YGCEiqB9WezTPQ32z+2P1QxI71b7VhC8yTyyenaJ
CWgfjZvJ/kZmCU0Pegeqih55/oirnsfawfaCdtB2pElAXMV0gFqDVoPEy42dbr1UrnaFhs0bAW0o
ueZB/ynh+BI/cqsOpQ0nJItHYIkg3WpSFi6WpKVZLPqPufbOPvUd3DNoUMBdW43ShLyNLmqCz6w+
Wvg4+at3Q4P66jXb8vvFXX2DNXwne5XfosjWhcCWBkKg+6W7/JpOjPMpOzVqih1pMSMq1rncL4eT
8tjqiLtdEsqiqAWZHfGk0eSTk56CngBR6+vPTB01ENqLN7wXHhcETfEmTzkkXPU1rPawwzAHM/pS
8RAO7lnAKOIrmcGE/9P4qx9JczYe4upjc1tgDgo3e3K41kN1FD9QCVPtEhFXLz2OiPeqRGRbiByn
wAkDR5nOLI5g465nkiJLt+GqdTPfRP5LiqfY72GtQU2TOX6cdCc+NKsC2a1XWy7XyCyNGVwBUTDe
eL+6iD3+z+riKR7QHlRsVYfco//XWR3DiYWjzNYp0SUVWmN16SrcMiI5OHWVcrteSsClQKWiwVY9
dht+y++ih9Gd0ElryKFAzZzwxsxLt2WNSPWrgq9/SetarPdKWous0rIcgPRj+EO6pyQW+BH8ZPy9
F1gcn2k0lY8Ue7urI2uiGlfXUvJPD8L9SJS5+6Ttk2ca8G+Iqj0u3/Jbvv8zuzN8ZYeN98yDiUsS
34fEj1fvIXyIDqdnkrI3UqAclp8l8c0In2fxZKKc9HzsdRzD7pYLNG4MV+P9gEvMJc5vdvN9jq+h
PzQ3xstyIL7nUjXvG152KDkiyW1xS8rFOn7COOJLuuJdhsJbPO9E0EV+kD91h+IWK4RDCwkvMdye
ICcMqx6wd3vr0Yzc8dtAK+2+9tWb+sa6z/fod7Q44XMib8q9fNfeGHuu3t56wU8D669C2P9neZ3/
DzM2dNS8MhprRui3bM3+9D358jol8+vzf6VjLOMfqihREKhKxloysuY9/krH6OY/ZKgYycmpokKZ
h0JK7p+9pIr2D02ULCpANIo+aUXlR/9Mx+j/oFWPb5qkkFQ6BC35f5SO+YOwGGD+byK0lpwATJxP
eGZaDJL0sszzh1im6uDVMvzBdv4pALw+fhO4Sg0hm8fpZHhNe8qjQ5unmgSAYdN+HpplItRAm3bj
gJ9txBfkf5XybahsHXFjq61iycA8CnXw/wYpvZdzsZ6dWFnHVXLNaPZvT2yt9PnTMBsl01JintJ8
C5T7XA2qXSWL2ePDyuWFss5zC7epMDKsGtgxC36UXqqo8rUEw3yCL1MiZWF2lK0LxqI3djGD/XPd
hFZt+kprViYQ48Y64ABq6XQo4z7sHbXt4+SvbO9vyd7XbtTv+ee/1PK6MWv56qsBzGQZxa5XNHob
5jJ9CZMY9DCQBmgBcRulNmc8uVbLp+e357NJtf9rvE2eGyjvNtPaWfP6KBpqmL+BLIFTB3g4Kxc+
9YBVk7sDMFe2e2CjbuWMKl7cxsikHPbtVzg3403hVh7NxZBro+aNNCs6SlP+jGkwraHddscpOr49
yJ8PomptsqlwhkAiSpOYB8ej8TFqoFuaFaqK3n76n6eAivp900D5SPRWaTQg6pPkh0gGn4IOIve0
tOrQhALZ4L890JntUrd9i6UwajS9ahotV8ChhJP+XtY6bslQ7TmLJVd2H4G2mOv9YMvF+AKA5CX3
/o+SrFrr1F+dyyYf0wrKaw0iOmFZvEZqUlwqzQL04+2pnduhjaqgvEYy5zwl6yxSh0kLT1ZEcCEX
SXjlAOvAr2YAVYVwKttKoEMIooQHwEEX4XkFaYou6NQ/KyN124wOj08vjpOGABkh6Z0kBs1CGOKM
QFhaN45Ai9AuTqn4vm7BNpoC2icVPLs5DErBXAp/bOCLhCG7KIfg7QH+bCNUa6MaFBUk2rESjKDr
etCoT3q5UmCcpBwA+KQbpwvCc26YjfzX5VCHylTgMMoAg2QNGM111TUPLU22F3q4zwxhbqR/zCZT
GqlmDGTuqB78xHF2Y40mxiLTzGy6bkPMjRaIzajKTKMygyZX571QLOK9BVJRbr+9HWcExNw4CWWY
zCIrRNTVqGVQXNJJ/aRDQOa9/fhza7QR8H4wSoP2JvJWOdswZTBhYFnp4IRkobpyhdaxX4lgD4b4
DOyhGagtEK1ePpuTQKvunCwX1ujcJDYynlmCRoPAugU15cx+HcPG6EEe3HcQ5uan+sq1Un6fhyHP
SisJE3DPc7EcwSesYZG0lCNVmvlVLqFqbqS7sIZRS8FSCzp1ZcyAfXKsHpu2EbIbpV6Ag+wEmFIe
QS5R9KucNdXcyLsxs2SiqBkBYNszF0Ftljr3NOWCckHSz5hJcyPpUzLXeic3RiABbGvYpdzrXISt
PiwpSJYH0057tUkuDHZGGxsbmZ+jNBILENwDrRgqwxd76EVvc1keBreMjES6y8A8E2/pupOmT2+L
0Prov3u7qrFRAPkUhUa5jGHALSSW7kpw+dpvrbzE1crNXuqPtJDDGVzJedzdilDWyB9nzIj2+Pbw
ZxTEr/KSV9I1hzrubyaEQWEIvRurOYEcsPHdt59+zvUwNgpCG7opqeXaChSRyXiLBKuEB1hfTrNE
O/fRh0pQqblWF/Ok3U3c4E5HmY7J9KOZycTc336Lc3PcaBDzlGpwCiYQ/BphS63UYv2ogB2oLyio
MyfU2OgP0Ah0aZ5SI4D9CgLweUy9xsxPT4CYLcEE//CFe8u5aWwUSC81ukm3MHUZ4pLC2FkLD+FA
k8R1i7TRHbUSnVJBWFmn8rUDupfMYgFKvZnbK2VroynaBNoUeWrIrM9jKO9Vo5Pl93WlqCSqk74i
X7zoVfStKpb2UmHuGc2+be9QxlPOOWoghzHDApRHw5JWiLCo/jHMqMYLx+vMKNuiywVCxbrXuRzE
8Bx7elfEUJxGshvTeXThiJ3Zen2jJGBpFk9pDfZbC2JCICf64MKlZ/hXbb2+cRLAb4qFCQMBtkQC
QB7A3W44l/J1B0vfqABuUaUpJYiCDAk1DFjSh1OkNlcuzLonr9SXBN+OOuURDUmGsDyOA3RP7hAJ
6iX3/NzCb2Q7TntaHBtaaoSwsGjtVWCYKlv1yqXZSLRSDVpFWz4t1aGsOmqBNZtFcC3f3tZzylff
iLR5kgFmhRgtkLIWACLKs4TpWBTRR9XKnidTCIRM940KQvjCuOAOnDGg+kbIU3ioQLmi3U2u0k+i
kAh21NMmlasVjEhLVIP7lF8Y6pzYbRyDU6jFyyIJYzAK2g+ut7TuqV0Ga0U3GvqFJTyz/dpqtF8d
LwW+x1OahWOgIOBPYFalnqSW2YUbxiq9fzD92kaquxPKb1x0EkFqXXsI4Gchy25hsSeZoIYf4Vmg
yChMLxy2M1ujbaRc6oo8NJe0h+dHI0XUKJoLMwPg1zT6hmVD+mXKL0zs3LJtRB6LH2aZpHQB9D6h
RM+OTKV5TEey+/bJPrP12vr9V9uihVGbCQvxJzoZYaam5wKUizK/gYv5dMFanZvC+v1XQxC4FQap
Tzu/6SMwREMJ7JTbqj/lP66bwkb0AYAe6miQJ2+K+mXtE3lngGli57DJXHl2N9KvpQLYPGZI23ge
E6Bte0qJLKu/8PQzTo+2EXSlSlU5BB4GQCXhUzSdAJ5urfuqheqtAsLp7UU6twkbEc8qqI1g4P7n
FFSZ0nHI/i5N4czTtwCFimaGPZSPtCKPME7J69PbqxdI3Qh3Jg5VCEM3775QmqZV80NU6Xe9ma3c
4HJ6YRvOzWEj1LGqmSWQXcRwVPlHqZxMIHCE5brlVzdinE3wMiYRDzdbs/AWNSYfPurx4e3NPaOP
1I0Qw39ihPlMF+QkN/RlNc8T/CA2REX+UKkfWui1L6zRuYE2olzEFW2YikiSMIXfoBXv0qx+0Kb0
a6woOz0pLkSLz5lbdSPS7dJ0VUmboRclFMuH060J0Y6Q146ewcnRiF48qI9FQv0tmFvXraH8u5YC
arpR5ljovKmnVhVkeTOl87edki9qJj0b1uS/Pc65Y7aR9rq1phQnnWpe3aL1N02oUGtk48Iszqhz
dSPmhpIKUSJY4CarMJlFgg6O+NIa9+jC/MJhOzOBFTf2tTqfelU+0aHYB4tEr5wtLAVIHMsUG5cq
Wc4csrUh7PUAcg1FQQ+8VKBlc/VkNZruV4XJXqiLBImmpR3Bby+Cq7Zji4AiJaHclFPRA7De5gcr
bSW3zdLZe/vpZ7ZD2Yh934SVEs1aH3SW8hlohpsJYhpg1AT3uudvBb+d02Km9CxIANVD635SoBnL
quLx7cefsUzKRtytJCkM6WR0AalPmILGSLSBk38azOhgQc183ZlVNsJ+ylqhsUxYE2EoOtaNSC+x
PNwDAv/h7Vmc24SNZJPJHisQygVPbhLgU8LnZJY+QMdxoX/onLJak9+vz6uZjJGAizAHUEWJgTKR
Ks5CMLcXeOg9EKWSwAgbuFCarjxOQNm4UNEUF9bu3A5t5H2ItB4m3KYLctzDu3nOqYofLXknzKbh
V2Z+CTDozDjyRuj7OpfFPISGUk3S+6zIKJ6SmWslUzZZWz/f3qhzg2wEPzST2hjoQw/GoaL6qlnu
i6KCYkSuHvI4uc4Sy6vWeeWNWsCuAmlSdIEppT/0XqMns56Mh7dncOaoyevMXj1c7uSu6ZoEbTJQ
S95G98pC0Q3gOdc9fiPui1paKUQWfSA2FXCAZenR7/85r80rX38j7+qoTmOi8HxTGB+yU+iPaXmg
gfeC5Ti3vxtBL8cwjDol6jB9wuOwQv335sRNs6SfUlROF0TijPmQN+IuSVVlLIJMCTNr3xUqtbrl
S2hIIBfWd2CQXPBRzm31RuqFmCtHU7JWWY9DB6eBrLR+WPyz6/xsHcIZKytvBBsq4lmZSHJ45TLs
mhG6TO3CLpx58V9weq/OaDVrnQ4NSB8oUrev2hJoHWoBAad5+4yeefFfWOavHp/k3RT3PS8ul88i
CLKT9eO6B28EN7fSploy9lUqzS9yWN9llnHdDVXaiG1fDyBbj3oXzBBcvFvmTg4A8Gndt1/8zIGU
NlJrUmiVirnVBVII6yUVubAUmqBkABP8KLfydcf+Fw7hq3WP5C4SKlWkK7S2HiEoh4FC/1K3C/2I
Ym1XQu69PZtz+7sRYk59XeciPgEd8pVDto+q4cEYL2hn6dxibaQXkkWjU7VB+NWVNe3jj6pqcyOO
Pje0f9BdCl0SfUKPzUtY0hf29pTOScRGlOMortUatKIgrqMjmFyftaiFeFgIv173/I0sj+QR5/kU
tp4UUxNLjsMNhfQpWakmrxpA3FjnBuZs0qsMYObag1mdvlK2AY6ddZ1Z+Fv1narNsO9aNFAWysMk
Z19zOT+2hnbh8WdO1Lb6ThoTMCAmCdayUVHv9FJrd7U66Rek74zR2VbaxS2UZHjgoPssPTXbff8V
gkDHOgkvUqK0V27ARsQnC9SCzEKBwEA4QruXUesEpnkDyVEFg9Ylb+/MQf3VePtKxoFUgpI8RfYi
lXazcfgwauVHONYuuPvnHr8R7UFRxAY0GbB01ISsyGqShRx3HCLK7sJunBtiI95NPBhE/yduFHJ8
2yzG5zQZj+HJfHlbEM4dpY0kp1AHqUastMFcK8cmFehxVc0kePvh5959I8Z91FDf2g9ctkArVEWa
hXUqs8flQh3en99d2ZbINZpwgrCjaAMZ4hhHbpTP1iTVVx1QynF/d0xn6LAJPHWQTM7wGufAmI3l
fT0UF0T4z0L2Nzh/mTQnFcNCE2Rj+BRDGpmD713y+k4d1ov39vqfG2RjpUttPFmDyiC1ldDiaFU7
04w+6WXxXThl/ttjbCD8/rMeEwTb3xcKAug2i6WxCXSpDIqW4l+w3GeAoLXvyijd1kNI2wNUeyRn
MmeM48pNxOpZFbo6KELgHN9+jT8fNUqqf3+LUVDQuGrPdsXyPUxjT4JqvGst5f11j98IejcqbQzT
ZAtmphJEsnacKqgAi0vhuz/bcIWS799uQUMIQwowrk2wUm0a8kQjStg+RkrT27KZHGFwvqBNzonM
RtyTRQ3bZsrawIorJ1Pnu8K8zkum8Ob3OYxCI+fUrTRBXAzwBzaGnh5rHYLGMZUJEF61D9u6OC07
TSeoi1mouXsQULJ5rH4Qquzd248/szzbgriJQthcJ/aARhnaXTGLHdCv0M2//fQzZ3RbDxfJsYYv
I9MPr0ofQGx7AkrJU4Xqwhk99/IbaY+nusoaMW4DTU6AhZezEuT/iBRyduH91wf9PWX4F1XHK2Oq
xlFk9hBdBsskPCaF/C6vq4fpVAbApV7QWOeWaJ3bqyHyRKuJCDBEGw7H2oyOZT/tuuRSYu3c4zdi
nJtzCFPM3ASNYnwTB3Mlh5W7Rykakws26dwIG0mWjUHUhoQD2oOkade5dBPVVW5T83/h5nVugI0E
F1ModFMbMwU1amyIkO7DWLyHX/H7dYd0I8Zdo/a9arEDKNQb+J1vsvgECaN83RnaFrlZY5T3aR01
wSlL3lNt/gSvz7M+RPdVfSkvceaYbovaSPI3Ij43PJDkAmkZ49pe305mcTs2pnfVIm0L1wi7dqEO
c0vQ6uYHPdJvZ1L/eVZ/vO7xG0kOJxXYzyrFpLJWoFZGK02hGTm92l6nR431dL2SMxgAaiEtLTAF
rOllmpbHRs4ee8F6eXsCq7j+QVNsq9JEkcvhSRPrwDRzPbHjtEbSprJ4fvvxG2az//I5Vqi916+f
pla6DOnM69fVy2JAXGHWx0Rovyq1ACxFqb8kBqxQp1oBVCQzerA2O0BP6vTK+W2kfEg1PSxMBQgH
q5GBklDvhhHSkLdnd27xNhLeCydwtKeyDiJtibvYNpS6rH6Y1pBdiGedG2Aj4upcwg47nWo4rtuu
CiSprls7DNX6uiSO8quD89Xpon5kRhhy4Ib09PMwne4tKTqERnKdeKykkK93fyBgNuWyUgZaHwat
lR8MCFsX6CyuWv9tSd2c9b3ZFGEVaFokRlC4GVVv95YxNhc2+IyC2hbUSYUsqqMlVAFk4t+Ju95O
etc6tZTegT5d+W/PYpXkP4jgtq7OMKbJFAexCpSsedESsMdFvW0cyOKuu8Ir29q6LqfytFVOhOWW
5fRjWCbQHBcZ1Mt5Ol2qIzk3i/X7r07SlDR6M04sVRkDWt/pjVtl8tOUS1cVC4Gb+fvzc7kcC8Ho
6Z49mdUOpNjWH/PyInnbmT3YqKlBGZS5ysd1o7Xlg1iG0Y4abNCu397iM3K8LbFTsBGaPLPF1ims
W9/o4a6xtbDUL92Bzx3UjSYit5uVp2qoAtM4QRxPQLaB2qAEvleL1Cu94i2bnpEVMkX2DcdI7Z4h
Sn+Mu+WDZbYXYhBnFmlbRReF8whIc1QHxsn6fCqhbIpV9VIi9tzDN0GCupgNU+iLip4Hofks6JK8
77NiuODqnXv6elt8dfirroshN9HKYKUBIh4NvFGu695Vh0fb+BjNLFAxkvNws+w6QPg0WD8uluCt
YdQ/KJ9tjVydTBSXmnIJwdScCC+RsUh1YadlEypPutgr4EPEoQ4wUwiV9UNrhEa1ry15ZeVQe83c
97WcSRmMD+EIXlRUKSDRjHPafJngGkndE9F6zHzWnSBhGcOoOUQT7X2BANWb9qC0GXljS5Hh4BS7
LEuerbDUup2utYbpJrUuzv44WRLQHJrSnj5NhqqGD52qC+lXMdKz/nt+MkAYr7KuLu50AhxQeCep
Md90QDuP3gj9HOhV8N9oT9ZUwPMUzmHd+NJJmfsdQeQl2o3WUJxoa6h0cQ9TZGrtQcG3wqd+mmLp
RqxDMSRE0ivm6crtXM/Qq7NSTGrPm2MTBTL3oOmfCKbO5XXe4rbeThso9JGKtApky5psCPFgYZ/S
73SwX1DDZ9S8tvFIGjECSZ48JKGVNLVLlIAyCp/1tHn39mE/8/xttV1KB/RwMkTOoyhaVB4LuU87
YLIrla64Tli3JXexnoj9SdZbyPWWcb+Azsztr1Gf3p7AmQCRulEFTRENw1ANSOtKP0LhbnqDywtg
1tTI+1lJ6pXl/qo8LUR2/5ezK2mKHOe2v8gRluRxa+dAJpBQQAFVG0dRg2VbkmV5kOxf/w7fqtqv
koxg10F3S2kNV1dXZ/jvUupUNYAUlGKwwNrOwqZ7Nqoj2VyMFz7m3Gy8//2vtepXBmIKiW73ZuhC
6NrNYXugAAd/Q30EJoEfj9i5TlYbgqiKLB7Dmo1KGbot9yr9W4/c/Yo9fNLm407eG/tHnFuj7gbZ
wXiJD5iWQPwBdvoYev3nmD0soP8dJT1aM3Vz3OKm3EZPSsvxtVm89pcMZvttbln75+NvOLe0Vof8
FHYLm0a8rsLVakkyVlYxXg+9iN50zcK6bKq8cM4c9suPjzs8N2irzW61EsR3JQ78pP0+tiMk6arq
k2fmGmunY1vUS4ljjcFLBX4RJMLJaf39p376GmhnfZDxwwoVL9UKceSJaq6HpvefP9f6apP3tSqb
om1xr1FjfOSK+d9xyZ0vbOszw75G1sVOdovskcw1hYBCoUqgVukPlyCI78HhHzuBrfY0vJbHtHq/
8iUyOcIn8YQ06Dur5ucRnhIXtvS5L3j/+19xgxjiRofLMZwkFPvNQSj4vcjxojPPueZX2XpImap5
3eDeF8WTd4CrNbTeCmvDCziPM7A38An/+/tBhi4KOFWqPRBbQ3NfqXlO8iJWVG9s33pPZS9PXhJP
0LEbcJ7AKGY285F7YdheWANnguL/hND+GkHoDSN5lwa/YG6Xm9InMPge0vopSDjdfbyIz3Wx+si+
DlQbKCL3OLNO8bRcFxF0T8dL9dUzk0RX0ap0eOWJTAt12dqDW27Bqyuh9SfvImsMkW2iKpkaJvdB
20MFPFjMU1sH0xWPR/U5IRu2RhMFqQMBWvlQjwxhHNulCTwe6WM3L18/noAzI7SGE8EmvSyLtMII
BdzeJEMKSU050ftPtb6GbhoYr/tjjczezh2HHq2sUYWWXGlxYf2c+flsdTpEPltwIcSxVzBTy5vG
9QnKbK4bLj2on+lgDcxc/NGAzE/VnjECYU9naxugSBhM6YUwdW4HrC6FUb9gh1F00JfVaz80V3wZ
X0Dp+fmpGVjDMcUg5yEdF7XXRvW5K9mfZQgv/fZzg/Me3v8KEGW3kL5vYrmf/GAnaHOktL+Q4585
Iej7cP3VtPQ8v7TQOILpM6DRkOPYK06/RByGjCX93Nqn75/1Vx8DF6YkIGLu0zBhkM2YLORljPrc
Neh/CKy/Wk9tM0+W4PSvGQeJOA2DEMbYQx1AclR4bfznUxO8xtZBMKlIIlZii0WepzOn0sTmjeen
7ebjDs4s0DW8TnpV301pJfdUjA+iJZtx8B9KGJd/3Dx5j8X/yAXWwDrIo8A5zuADQgGRWS+9Imq6
7wK59Xmbdy1k1uH5NLPij992GfjEF/o991mr81vVMHNvgKXc9gsjV6wZyt00e/pR8VBdCE7nulgd
bqJSZPRpL/bVWOgd6Sux1zCxguB3mHxyclYHnF486RdSif20iJ9tByVBD2jfuVguFP/PfcIqvo4z
tJ3GGT8cSX8CkWur9fcqDs3dIlJYo3y8BM50sobXQRqpKKCII/aLid9C0Rxazh91PV/IpM5EqTW8
Lph8PKWDUgpidFtAfrJj/Ckeh0tIhjM3ojW8rqK9UrD2xhSwGvrRo+6OMx9ea8varWg8iKsqGVxY
UWei4hpsB8fw0S0Gn4Ls9rau/CobpQFlj0AZC0I/ly6T50bsfaL+Dl3REs9hj5Sf2IHMm2oE9jVL
Itr1n0KEsjXQLplsoZE+4zt4BOPzhgV3vaYmXyBE8MlZX+3vOapQq7cdfBdI6dpj7RP/RKkOLzE2
/pfD/CNurZXsooBRF0UjlhVYDhJ80s4PoUoC7UcQVUgIF1ynW5j8Dc6HQZQpEvCq6oS3LyQE+02L
UucyDryHuHQJHotmIAOhQstTT7zqlhK7g1UjhLzHsHY/mQyC60nXw3GuOAwZi9HCXTblFc98WQXL
EyegKn0xBV/mOw531PJUa+4tGyY93t+ylpk0Z7Ropwtpxb+3LF0DqPwijUuqu2bbO9ZEm1m4IfnT
B3oZrioLzteFSfxfGvr/BxnuJv9diSE4DdzARxIyFclvKmz4C8oi43EsivSh7adXZutvozanyCww
oeYTHFvU0Dw0gLJvR8n9zM0tLLfECBlwFnxhKbR767S5xG779zAwfxV+wyXq6Du7f1sWeI+b0ia9
sVEtr2zg1y+fC46rCMy9mk3LNDX7oQ6fe0i6Yxt+abz5UzsRFdn/DjDu9LP0Itvs2dLrTNDg0C3D
a9pdukP+OzrCcfC/7UOVSJZL7xpUbZSgoFHNZtimMyApm0V23nKMQV1PDn3qwRr94xH7d5Ckaw1B
0qVhFExhg+K2F8H21Ipd2cldFAFbMIApduFoPNfN+9//CpIcFU7CDGv2nS4rSKbCTQHva0et1C6y
/aXX33+vMLrGSxK/rMbGjM0enpzVI6D7wV3CS/fD1cS7UIs+9yGrPQYsRzlOEdR5ygrvH7sxdAQo
PBAaKrkk8JCBHfmFns7UNOgauVhy1JUKI5q9L/8UyStg3NthYX90zTbO6END4AwS0ROM3y/0+O+n
JbrW+POcJiiZqGa/KJihEL6BVlDmD1Bf74bMEbmlotu55LOztdqsMSuaZBFxuoFwTzwcUgF7kDZJ
AZWIykn4F1bemTXx/2CNaDuqoCKzce2ob1xbBXk3tupe4AZwYQ/9OwOga2gj1N66qprxSBbHIeyO
KlLC9di/VNQ41/qqdDlVKOiykfB9NLNkZyrYm9ei/PPx9j/X+Gpf+pEmQsQCTixTdfQLlgVtdGHg
zzX9PiF/bfl3RdUe7KJisywBKF24MZBu//GvPjen713+3TSUDiu4zRabpqLXhg9XaXdv6s+d1slq
hwPn6cdYMgW8NW13BH+y3rnKeyhhVvy5X7+66RRhDE1b5qUbN0IMOVG6z5jnh1vh8d8f93AudKzV
+6AQbIoQMj17pcxvWnWv4E+eIPnwxTi2K7zozk0c5jTz8FvqS+v0TGRcC/qVUVx6Ex0rmOVQmCi0
hTuSDtGxZyXJ8VCUfC5KrWGO3uzwxCVNBSVSdm1YcFtMxY1lsDhiMJRI9A3WHfwYxs8peUKl7r+L
zdV+N/ashUucUZ7dqXdmDbQwk2Xz8WSd2SdrwCMHlLgTAXyNizm6KSc4zIXdt881vdrdM3eulCUy
LjHAJlSNCqFchA8fN37mtFjjHCcwOJa2bIuN1DHswmEfNL0m/XeJWgpT9GGax7yCFeTHnZ0bpNWO
X6Cm1U+DrlAbLf3NwOfxT2FUegkXeCagrEGPKeDoQdyEsEgJ2oVmA+HdzmvJn3EqFu+Tn7Da9mOk
ChV3LAUnfslc84W0l95jz2A2YV383yUaRAuBkFzJ92T22HQtG9h//4gjBxgIEBLmyOcQqGMPUuuQ
Il6cn36xg2lhJgfi8PCDL9YE+wGZs7nwFnJutlYnu/M6AvWa4f06aYby0ExKwrEjFtrLP7Uc1jhC
VVUD3JY5XBvTxQuPSaNmt4PKO1j0H3dwJhNf4wjN0IzLVOhxO7YQ7GyK6b4q5KkpzO/Qt7uxu0Qx
PRM011BCpIwh00yiH11z5Fj+bVPDtbMfvSsZxBeA8+c6WYUBHU9BXwzoZBot3AElOdGlOswLeUlJ
f+HUPNfH+87660gO+Aj1mBFkhZouO6WW+76cXuMo/I1iz9vHc3JmVa0BhW2TJL7PimE7US6zxPOg
uOMCf/e51lfHfpnMjR94DGI1IBBnbWPKk4jZ8Pxx62cCzBpPGKAUyEjUDdvB72E2ExVAnQ0pyXkS
XKJpnRueVRCojCUt3s6HbQFVhq+6MlAci/wlvpBzvR93/ygurLGES8htN4wThKANFujYQz3fD29p
lVwpHVypMnnh8SVy45lPWQMLQU9nCzgy/bZKidyFvlI56s+X9BPP7O21PB+zlC2iGfpt15bbkISn
gAEKnvbdn5GAT1fPvz6e83P9vP/9ry0x2g6CdvEMKyAiHqqovJcxvxa6uwv6+fGdsHThYDnXz2p7
h80YeazDzFhC7gyeuPFE/CCsB1taVWzm6hJ46dysrLa4t2jZFYJBBwtcq00KvmGOIH9JE+7MDgnf
e/1rtBZQY4pqMj0c7OlbJYIvkOL40+ryQtZ47sevtjeXXLatDuBLm3IY8dIA3IKlaLcfT/WZ6LeG
zQvSAFXZ4nrWFuPIt7MZZ+jEjrKSuzmiwuwCo+klKf5z873a6MXEioDU+BQYSvyEu8At6pmvEw1h
2jclB+0uMTHOfdTqFNe8iIchQj+eRLWrC+3JaTfmDU+uEkD9PjVya/hgUyOwJAs120Q7kw31hAPK
dFOWDPS+l8WFB9Izi2uNIEyhRTHIMDTbqRlhYcsTmlVeLG7KmdjP7cI1jHCWQPEvxpotQS0gAwXh
5xLUN7Lkdzaa3kjXXlLvOzP9awzhwmWwtCgnb9NUdFnj6aNs/BospvIuHsQf1U0XLvBn5n8t5Kfi
OR7ipNDbqpngYRbAM7RetMpMNJnMOP/C3jmzM4PVxi+CQBhSR+hm6Hguyobgnaa+7AT+73NrjSMc
ybwUoylROQFqOG7wGjvD8L5sbQ4B4xtrwWpvPPcSBu4AuvUprYJuB4FWGH524W4I4e368UI/N230
v/GtYOhqBC58y7vhT8SSCnJ7+rHsyK2GhGHUfU51gAar6IAnFTxczGm6C7wwSyfvZyvU08efcCYF
WOv5NYSSomFdvOuiUeZBZ1WW2rC4Kno5Xk9LOT4DE073jSz47uMez6yNNeSQCGAxF6js7ZbCiTDv
CRna64gIlVwIDOc6WF3udZ+MuKvodJfwZNv2XSb8TyaUazE/SO11w0zR9ETpfqmGTRr3m88Ny/uO
/eushHlNVfC4w7C8S5IlJchHshvjCyv1TLBc4w0hDwSayNzCIxR8gFA1N8roez+KP3d3W+v4+SFg
SEzKYAP9kJ0L6V2gqi8fj8uZiLVGASpNulqMLTzHrapfRSfwLriQBQhl0h0DCIo8fq6f1R6rvEYH
iS2indRefwVa76x+0xHcl6tSLpbfDsgsLl7uo/+lvf9Ivde4rXimhZrqTmx576xyORGVoHDYDEFN
6jMjQoJVwDuQ33Ju8MQTZKxZZmTpvg4KCiTZ0MFVoxU64nKnSVk30GPtip7AC7mKuu+MWUAzcYmu
BxhomtIaC1ZGxch1yuFXdZr6wpLo4KD70AHVFVotvgag57RPLVHGZROFexL0inzokrJa+p3OJzJ0
Tu/mRZO43MzdZGFZF6QtEvmiauHiGif1kTVsyIEH0F/DGAZZQizmm2mX4A/sCsDwjpfOi6+h0C2L
rMZVcslS5Uh7hBwZP2ob+bezSgdQUefK4VIlU+n1exUWQfXdJkR7R6XqoByzuDXVEfDDaG9VAFd3
n5s72s94RmsqYO+XhDcwrZAMirVtPMsdqqdjmdfOlrvQW2CAHVQHwVP40oMI8KIIPHpduROROrSJ
gZVySFOWi8o6OKgWDLavtQ8759HPRRRsGU2rA4Svpn2ieroDLHUDs81f2sw3HBybnMTultluF7ag
HBST3c+T2Hc07Tb+ZEheJXHe+zXe4mbxwCOam+4X7a/r1nZZ6/o8gHgyPOCuoQwLV4Rd2vF934mj
mx+gbJMrUoNNci1bnGhQpOaw2x4haGlbnAwjpLub78ECf2Hq9/nYj1nfv5WI6dLg/+qGOxMsb9H4
qyf1L9g5vDHvDbSp26WjJwenb92ofLb+bhAYKwiHjcAk6e/T9As3tsg9WPpoZnOEnlJmTHWoKEZM
myyav/ap3vClv0mmZ1vyE8b8FqSRQ+jkm2n6MJM9jmYzV1lYLfdgr3TZO2w+HwDYcKKtHoDzhcJX
EbVXLgUR2XlTfyLDEOQJK9oTp2WxBwCbwQS6EeYQ6JDNG6xNcJjLGlkfinxmmFMMfK8389KlJwyt
n1mcKvgGvEu2bfCTzfTQK/dY1yOspG14lEbcFHOQxzU7TVzs/Dm5pcX0zUzl15pPv1kUCkhm6w04
d/BxTi1orR5/oXP5NA79fbhgyXUdyxI8Qm2V4G/tEv4gynsJ0uCtX9JbEVd5O9vr0Xcb7tGvlkXQ
fpZz7vvc38Ydf00gmANK9Kahw0lUDdaFnH56Fl7ccF7bBlW3KcZHmZTIz3alhu7TFILbPrMrv+qf
m5Q8soptAm3iDL7MD2yBkG3qbkP6QqJ4By+HravDG0VjPNQE6dfJitvUFw8lLEnm2t2IONmGeoLL
BjzOZYOC/oFF6c4j5CS41FDY7k895Id4bzYl9w+tX19B0GJbjcmVJTC91e665CrranLdlcMdiELl
pq3a7cjLA4wU86qpvmG7ZYso7spyfin8fgMfvXwh39I5vW8mt/OiOAOeLp9xniIMckDeFP65TuFx
j6a1tRlRd0HbXg0LbBIbvQWG+X7svd0Y6VOJJVVptYXpz9bCqIL0ab0xo7grK3M1it9x9JOy5hk0
qb2qEpBzkJU14ZEWfR6Z4IVWHDdGnjF50Gn1SBN68DXcbkpcW2CKsKeBqTfg+t1Q5u8a+AllXYU5
TYwVN70NeTbS5G0m9S6Z2ns2grOnJ/YGqWwUsZI3qvVpeffScNOxJOpmTqudgUFBJn1l3yPGE4y4
7pVdrsqCPkoHsAafQeMDuxPpMk3LbeDH9ziNoAljQ5a1LNS7aPSLq5jDSTSNwNXQvYQZgViwKOAl
j7vpxkVwEC8H6MuNXhB8W5pCPcIyLtWZGtxSbMeRqqexxntOBihNfD/QJHisnUuTLLZqfFSkmjcd
bzH9jRH5UIFmPRe/wtnAJx1yI1GO/3ZsHyc5e/cBGaGbXHUt8NO1R7Cvpd+DHc+TJt5XAeMvgYSd
SE7DtIVpARdxl0UhBuc5tfA6zUBKgI54VQexBKNeF0OWsGF8CqZJPcu0hMYtCRBSNwvk1OBfzLXc
Rr1fCVhTmGW4Nijy3xeQxmXbuQCe6Bi2kfiR4NH5NYlRxWqNYacgGLxb6togL6xAijJ1rlS73o3G
20qSAjATLgTe9l44/GAesLzxHFTfIONLyxxw2/a1VXx8Z/0HOZ8WdVPYKslnKdWBU7S4oU746sBE
N4YbWUDh9BDV85TeaFmQ5nfkhf34QGoZPLoyBQCDCk+wbNCe/tE77n4UBVXPSTP4CBM6ODi8S95C
0G92W41T//cs9EQ2Xa/TW3DaXhuZetdDDBPA7dB3IbbY5KXjRvQJGJjAYrFjQNpwVwyjMrtaDCli
+UifK5rU35aCt9g2Agfm49D37WGISfVoltD/WZYQoIDjE3fwqpZp96eUPfO3sIQav4EJ5n5Xsjab
wpbNZhGKHYwXBaemcvQXo1OgMY+svSqJP58qzOL3BngdyMYN5jTBR/Rn4dshuF+USPc9DqZ7GUTd
AzQ71OMsu+4qGFODPRhEicqHNkINrXDGvypalxwWXpJsCmTyUqEp7NLYIG8I+uVrD1xDfUxoFB+6
uqs28MX5bkjQq23jWBU9tKmpvr1brNHMR93x5+DRcdePaU8PQw8/h7sRSsNuIyYcxN0ctNhfQapw
MM2BuItc2289uJh94Ta0rzIh7mvQ+/FTOxB5RIU93FVK2b0eeAV/75JepWE8nxAwpx/R5JkeVhS2
3jTDkFwFJX7TPAO/9m6InKdp4n0JZ1AC5qgGoDfGKCJ+eN6c45ibvhpHVL1p6zmc8NQSp+xm4ZMM
83gJmj/WJ/I+rPsZ2ugTv1bWxq8xK2XucU5ywCxZbkOi0EuHEww3LJ7ALbRhUMv6HS5Qa+Y55Mhj
KHHYrjPmVCUBcfmiDELv7ATTD1AJcV4O9lz3Nrop8VmG3DF5NWkavIiq8PltB7PiEgRdeLu9KehS
VxuYIJI4T/ySTIfGVTTcOoUEp8jcAmORKwdu87xdwNLysmVy+j4E/rfPiItdP+dRCKWwHWTS8ZrJ
G78ss1hzW/wRWKjWy3yxiK6E7mQ8TuN2lholv4MI7DCaraZQY5HCAn2UcgSI+wqSYzJvoibdRdDh
ydvIWWlyGN15/ZR32uNjFgQhpUh4FXuo6pp+F6x8DKESlA9l5xW40HXFI3ytpikLWREh9tlYPjlH
S4UEMCnL7lAWQOguEQ+RwBReRbZxOA9e7iPFFtdMMaM3I6LggzJlUd3Yugnz1C3O7OTs9JzDYtj3
fiDhGedbX5Yp3adJGNM6B0NEBTdJbNPx9zjCNfHRNh7IR5b0Q3pU1BITALoDCeUln6hMq+tKjE38
pQ1g2ttmuh3G/sZOdL5FjEnmHa1qIra2kl567EYbehu4SzL/wXbcQskMg/1No1SXIEekkw+rtYF9
hXFAPeVlwyyq50LWP0r3Dha0MU3SfSA71WYVNLOWzFdUvfgNUouN4wW8paVwS7jpAySM0kciD3im
qtJTCs26eaMKHS63tYHf1v1UB27cBjNMsbcJFqPDmLvSbRuZzPGGW2aaK1VA43czt6r6DQrWWF9p
SeruBXMzQzsGfpJjziruj3mBDT/lfmchpFb6PRIsAmggcLQwnmzwhjhFxQ5037jPQV1u2XVAh0Rc
KZCuxg3s2ZbgBG/H+E30CsFHzzVvt0pHnswmDRr6ztppCoEXaZrhR0d7X/tZacFRgllOGImflemg
bAQ3FTmrRzCy2/kWnLE+yTvaegGcATlJDxWY2uapWWCKnr9rj6q3kajOHMqGLifQjUpUroKiefKT
SvOHVIP2ce9btcDYrRhdOASbHquXHMvO1OxXA3APv66jjs17HcnJu/KZs/PXOgAl9hsgykH6i9im
OJF28o7AGC0/U0EgJmBBHS79oABoCibd9ggbv2m5gqYoexUokOEJG1Zf0RcVO7Gcykp341VVADl0
T31/SZ/rcu5J+O4VGtO8jUnjoqz2077JUhn105HAcrFFFNcRLpJ4TQrSk2orRJPc07OfIFvHkkJ6
2wLXu8RQCbip23mhj9z5ps/BPwmWrcLhmWAjodfpumr6tNjgiCx4DuYXBL1rT2py9N+Vcq50Xev5
mfO01nmpoGBQZ81sdLwXtQ70oReyHzbTGCVIEEXCYr7ANAYesT9DRKnXOHGIDrg8AKVIWRe5a4BM
Y6gUDmLxtnMlg6cSkvsMhfEZyJACESjGVbf0XV5igMdnqH+GOKdQ8hAVkD7NgrdXC7kV+zTDK9wU
uLkPsVMZWbQF/NZGRbU0WY2GsIHsOLHwGa6GBjdc2Dk3zUPtjz2Bt69+D2uj1w3+uAtTWgw/fG+g
tcsGG3TNtXV9yUXmYA2cXkESAXUtB+mg8hQiZoqHtBxtdGsD5vovvcC6PkzDYtP9KCE1vOksLeYb
BmvRe6iMlv1Tq3WBIvOMR0sGzQwcwD95FcjoepnaxD+hJGCKnQo82h27cgxEgmuUGGydWccSrO6q
rMQdYeBwHxwAeea2tdFQgQENz0tksumcddak5EBY2g93Yd956getXCJuIsF6VB0Ul4L/0taY9mbE
i7kAcnsul+fCI/XwRTQy5CeQwmp2gLRKJG5HQ+GBvG1GX0TgGXis+L3Aw8XhvmGm8W2COXOF9CAh
QX3k9TC/LxPJaJkBTD75215DBiObhlnRR+WlyZFRyboDHggneuvrCtbKuSFeg9MXUHa76WRcLhnc
L+xvXBklIiJMIgedSXCYGeJqRcXPhsrWfgl0AlfOMqkEeQxRmvb/YMtwegi9APezwSAyvJUJION1
FjdtU71NwM56ONxY1zib910cmAPxJn95gy4xHw6F5gO9U4vtyR4et+4+bgd16FFhnm6QvkX8O5va
qHjxTciGF9/NQK/CI9wbMeiWlQtqHXrRkBLNeEQW42edUp68S+Jhcb88uBMy4BGIApl1U6SqCkUe
23KMrqtC0fmtMbEujwNLQB5A8Q2qqFmJuWp2SlRl8jscxoI84XZTuN2ENGi694mXeE9+T5Pi2ElR
m9u0CptlE0/cV18EePLI7wHngq9H1kegAyS39TLGvs0g2SmWTWv9xYV50qfgCzhSeP5hKHpfCjxM
+Qkc1hOcsBNuujB4Qz7IULIKrsrQRurKAVwabCLOvWaj/EQXbyLSFndQ5nzZ4Q7ZcZpmsHlwGkC5
aIgaIIFqTa5DUgXTHVE+dL8XzZP0yWkKOamENHx48libYNnFvgcsWhXxGsKzIVtQ0GrifrnWom09
h6pLaASeUcqmxn8QBr25HSqD3/IO/mvK2w5uu/oJSQMtdRbUcZ8eoYNWD3idVu+RoDSoU0U5jBAj
tjV+QXUOL4qxeakbvI3LGzUWZk4zP8HCe9bYaOzZ1GZmKLb4OBNYHgvW+i/QSJoF25RDHKJyFEeT
ADvC9zUKTt5k5LRvHHbDt9A3dtrRuBEkxynbu6PXlkO9DVHlv0mRytghY0TJ6ZgIm1RtLiOJ9zQL
FNKwYQkh45XXz0t4jae3OPzqs1SPfjaKgkwPkK2tB5nbHsohN4HXvfvi4YUxml8aiyzI5rIQNV7o
2AxT8z1Obhw4asADwF1Ho4Ldclam9p7Aw70GUCPsuQDQgSGg9tmkdFPu0pojuoP/Uw7fCyn6od6F
UlW1ygpI0+ASmrRShW0meD0reLH3UZNk0RDYzs+DPvJ6kskF5Vzc2ZuRxC/FIllyxOku/RN8c/ph
J9twbDAnFBirx5j5MX0bvREJZBbMxle/0okntcrrGnfZIgulgzxGriB1G/4wAGYENiuYx1Cjws8I
Gp6BUDeKQ7z4vPoFL9V3RDwfkjBUmeiRB+D1ldVq2XGyhGQHE9qq/mK9JBUwlotM6uesn+bhGdff
ZTyBYcPIhqQuTA8EBFz3pwKVS97ROm0jKKc0feBelfYKbXbYu2K5ZijMDsgJk9D8iQpwIiFZN2Cf
XnEVW3Lb1l7iP7vWS+PnJmzSQ9COCsZz0sbfOG7i04/GqCre1K4NQa5xZqmRTccFSqfFODVwXzOj
Q8EBK/glslAnfk4stuprogEZFRsPFeAB7hupmOwXYDmb9nmZIBWbDeAfyDwtmKCnGdVdv0WWB7nr
XVK7qnwoJQqq14OLI3lw0ucd6reRxE0moLKkXyNbzjrI0mYugjBzvRA2RUqim2JvKNMJOD91P5J8
mTSmYAOGo/OutQrrLp8n/X44kIpy9jWMklZUe/CJiqDMprAS3cbVsokOoRk423Z8Sa3ZdCh4yzJj
IJxDBb2mJTC2um373ezHkdop3GV/QnzSOyIk1MVPJRvOt0s3Fy7JVGyUeE6jmMjD3HbFTVtS3Lrw
rx4MnfFMiZsNqstfZiFEZuBfn4FCXI6oJvrS0K0pcUc6dtrB6BlFDYon2mEcbP+FMlQS+fWsU1bB
ehITWBz7JDV1nMOGKO538N5w/K1C9z5U6Ok4Fg+W/x9159UkuXHt+a+i4Dt4YRJIIOJKD0B526Z6
2rwgph289/j0+6sRtUu2RM6NjX3ZkMiIYU1Xo1CJzHPO3xGQCJg8xNUOgVI5bXBfNB6MHIHpUZhF
Grx0lVpm32rDjufV6KhJtwgcIdWtqjNcJYw31KJT1NQVpttqXITHWmq+fkZSpqGLVQs2PZKb5hj9
hJt0oQiMJcvX1Lejr6vWk6nGBKcGljp1JzURo/JUaG1fRd4oGW5+DlqZTuTx9KkI13LozfBpHPpq
PiRhkbQLbSxhYriZFXVR4wVRMohdnV1lJsx4yGHsCzlysBa+Fi0qckbEy6gXWecNRU1aBZsy8ng3
ZBMPL/1c2d03H4cb+6NowyHhbakW1FfFKPNi8pyC7mtiOkzONsyIK4PbicdaOaKaaRgCl3VRZk/2
XBjh2Qehdx5kXox+RJaDCfywGIeW/XODnVGXrYs0JGZqKoN5uI0NVXdu0YXNxQYgScpnO3SCLFoq
VpX4+2FWrCJcJlMwZP1SwQ/fOrQDWgp7xWYzzbWnmmlWb+MYTZ07EYd4P9kmgQxuPlidfFDivhlW
gY8u7nawuzx51jG4cjw/CtPkXJFYaz8wrwxYRuYw29SiPr3VeGvFrVLfl41h5J9m3pB3MmpBqnpQ
/LMmdimb/Px9hoRmHfJZxvpnnc4dImWV6JtvIhm74jDpQ6Y99L2VqLu5bMd2UxZwKVnfpajKPR0n
DuNGqnbBN33282aZ+yrJnx0jD/1G0AwW0mW+Ysg9Mt6pXA0GzpGrsCDWqnKV3s7zLeiORa1g9kBS
0hWpn0TbuGmt6a3vnchq3EI2o3ZRmqDoNqEYJHQDenuLpZyHgb+ZRC5jzjYFX7UHbF2cnBm3KZJd
ERpjz/yJJ+vBsdU0Kz3FsdQg3wJYZD7z68lpd35kSMM1ZhN5Yugzdr411aKkuq/szDeYKJi6jMga
Fkmc68sGnmdjntJOHZzhODkBAN+qCfEGFCtTRun4qGQTIkc31Fqj6FZUVz0HcjFbWvIShk0ag4n3
gZEc48kPgvOUac0wMdTGSYJQrISCVgJHFc5kLZ16DlJAFUoG2DwMbouSAXtYxujgqaU6+5w6TjzI
LZBdWVjebMSybhZB73Tq5DLYs7t4OUjR2ReUk1nGMVuLLvlWKqAmNxQHdXUb17Fvf2it5fT3ZhIZ
5kOombl6Kacu0e5stdWVEbtJzD9e8VP0xxHFYcYBR4ApT5mxUE2rtfdD2Y8Bz3NiWwdNzFF1q5Yd
Xj0pm9WwTNMmrWgeVdVXvSQvu2Y/RfYUH6XOqPvWN8thfJy6MoyZNTWCcVqX2UyvmhalUWaqsr/M
KURP70rGMA9hKGb13dau3LNNCO9XMkz0p5oBcqqAKdl6V24qIzLFSicEbHh1mkHEqzZ3fLGv/KRn
wFwajTn0W8bigRNtJks1fbfFZV6jF2AAVnt12QSjV6cTUggWB9jVjiGv6I4TBv95cM6hjSUHrOg7
+1tVa1iDiTGbimXVte2wxA8pz5d5MqkHZq/qXcxekbpODci0iDRlfMmUltZ1HGgn6Yst/cNX5uDe
YLpHGMGUMZdyojslEFlPS6HrAzharhmuDk6Z74PI7EHJnGrCn6oTyXpgnVfgLJCRd5R2RrqfdDtp
dmzCBnuj5evtwpoGgMxRLxU6vDQwzUVyrfZuap095+TQxzo3ZaZGfk9Bhb1rcJ7NQNbZAQ8SayKm
oFSnWfUIM7CUB30IxtcyZZ1ZXthyDJ0UU7VTz6YMKBZgMYPvKjIqyaG4rtPU67H0P9hFOBvXzcem
xO5ilXG3hVGqpzp8RkJDcuu9T51AvaV2F+EqBTx6dFJEdeeAUVexMoE5hgWT4hxcsZ5y4eJLr+v4
Nfo642a3gPlfMikwI42qPR0H+eKYYTI/MBChmWkmCJ1icob+EmhGeU3pKW6cwOGaRBPL4RTPMrc3
Bpzc6ASCLROvz7mc9Ww0frNOYlmZh8Ti87jGQJF3F+aaMrl+NjfqBlC3JCYpanLpBukwPJWK8NNj
UvnaY51Ki/4tbpTKjXW/089a0arpoapDkd8UqiHjNQq0mrFvxlz05Duh4Xt1ExXle4L7MZ3RiInA
pqiiBCVFVSnTkblWma5lG5jWjTJSanhmJQdQFIMWtFwUJq7QHgS6DP2mb2hswolp3YtSqs+ME7OY
Cq+0fDcdKJcXnQKlz+2TROWI7Wcn9hxrnu6FXVSFN0tjTjy/oT5yJ1apup0c33xkTI+5RCgUanjK
b01ZmYlFcaZWWv+Uy4b6MCwBNqRrNVPISdxksamvu2IshvsER5jAjdIUa0pR0WytQkQv8tbM7VBZ
4w3J8xqNMYnJc2REr/M8juWSNs1XXROhlLrJ07ac39i2Yt+zBJ94SWXn9HsMwjR9GSQEAB79ouG/
K1OVPVtT2yRL3+S5SdWMMSwUBxXYVSoKuGjYkPusUj86S46NUS6wv+0oq6tWHPnWktDLOJnfRarh
uAtOSXZ6bJmJ7uFJN+Ue25sPrSqjrvd0XdbxbnLMTn6OQ6XvOyuUnCt5xAgA2sdk3do9u+GiEoMe
LmzmC/3eHK0xWDQFhe+ymCKxF7jNMzVLirk74kZNUkhnqFbBDF5PKttL8zkbuGBa0q3UUmt0JeV5
c+Hg0eNFWFupOJc1mIeXOrBcVTfjB1SG841xmZtaSC/TsyHYmIWivtpp0TxzFhjaSqTgwh6GhF2y
NNqg3HcjHINF0Spj6jGLcM6AdZniDtocf3SlLDI3CUuQ3hnY9J2okSFbSKvBKsxrKTtVtPuUEuvQ
kXiDFn2jAtkpslLvjAy5EbwVswLf12qVILB0wF3i0OnWpMIyYvtbitnv04XRtppY1FXdvrShn8Qr
w2BXXEtL0d/DkXAY4OehseJ119JbepgJOOm+xosZRfEATWkRBJ2iL7NhmGnQaPX2KGX7YqsFyvRa
54IyYJqqGIQamDU8s8enwa7QQo62QdMzuVAMQCbXsse0Zb3IfDwrQ4RTWaYkYHJkmfVHp8YgMFvU
YVzPL6FM0OHjTvBhBSN0ALeClJt5GmTM9nvH8M++etgQCTKS7gDXu+tBx7AbD+pLnziqtfOTuWD+
M2eKV8eN7Jm624Z1D4+bmVpBxnBOcExlz+X4rIycS65CDdlMbmBFjX8Yy6Yqv40VXG/bZdDvDEst
M2kt3dq25kihaWa8Ersmh3E7uwyMmyx34a10cKwHtSsqZ5mPwgqfG7Ob4FQWWqFFFZYPbM/zog4A
13xiZWSvaIvaCJN++glDTv8TruJXKyqLOi4r8iZdtqtgA+Fz46z0b+pStzyx1NfUfK5w4equk0Xv
+Xt9b29o+JbirfRY4XjG/YTs9idcuh+X9zumnpka/dg0XIYfPKk2NyDc90BQf01D++H68x+IYV/9
qgqs2h0/knKl8ZwtLbBS0m2KCHiSXC43VKzmEZhW29pa1S2pGmhKcmjoA24rhStB0jdtAhEWY7af
X9OVHf6frukLNxGLU8L/JkiidMV6s0pbW4Q3BQcEHa1OCe8OTjWbG1wNsYHr20B2HiPf0PEYkhU/
i4D/EyLgV0OsYJxbsPFargp243QRhdZ4lD48Bc5jsQEUteztX38Hf/YFX4mlv/uC66qZGmEY1moO
wkre4wATZwstY4y7SaKiHn4i4foTnupXd0GGkJWTDbq5suxAX7RYZS2rqIz+Lz/EF25yWZt9g5mK
ueplxkRX+2ZXQebKcvqJHvDPbtIXvmRbYSlRBj7SVrKRXMhdW9+JT3gl/cxK4M9uzxepQgsvGJTO
Mle2qJbQg6EFwLj/yWP2J2/+1VXQH/sIF7gIVhWDVNeue99lS+9/skP82bt/YSDrSWkAOXNv9Dmz
XNk65M/OxU+Iqn9COv9qq2bVWjYgCGHZhNLR35s8up711oR7kEa5AIuvQ0+wQR1olqe/fiD+7PN8
ef5DOxgk3lHmihRt81FUdXOKNetnebqa8Z+3l68GazKeDKufArHqYr+Sy0atnMLDBN1M3q0s56D1
Kzto3cQpG/2shNEcP2vNrPo4wcRGsA9FXAYXwWVFCxEWgxL882v8rz9k5Db/+G/+/FaUUx0FYfvl
j/+4FBn//+/rz/zvv/PHn/jH+qM4fc8+mq9/6Q8/w/v+9nsX39vvf/jDMm+jdrrtPurp7qPp0vbH
+wcfxfVv/k9f/NvHj3e5TOXH3395Y2jbXt8tACX/5beXtu9//wW+1e+++ev7//bi9QP8/Zf771nx
/d/+/sf3pv37L4omtV+FatpUqiaxZdZ1Ix4+fntJ/9VWha4JIf/54i9/ywsK6+uPGb8KoRLSp2rC
MQ3r+u03RffP18SvTEyF7QhhmwJPTOOXf332m3+eP//8OrgXv/35b3mX3cAqa5u//4L59R8Wkil5
E13VDQYvmqEZun3ds363gUsjjXtQa+2Cng1TmsZYlAO6RqeL3dnqnzUM2WfjGxODc3lV5oIn3MIw
/JZ08sQpc+Qog/jyRqNz3yUQLrPKeGsUAr3Ll0Qd8SmHbDE30B8BE6zkgRbmNCb1B3fs4AjNE8AV
qVWdJOq9PthO9PAuihhwYjVbOKoRuqn0N/Q+XEHmRUO5VIdkw0Rgo6qdW0yQ3tIcZoPYEX920DjV
h+4UWQpdS7aYVeUc6vgByn6vuH4jFq1hnnR4FZVtbcGFsQgkc8+utWXXq/dqHoNwi0UQWwsFBJNd
ewkPwZfEmgxAsh4Myte0TBhsY7oFQcE0j3Ni7FqpM0VIbusJRmGlLOdOv0+mbqnrjG65EuhKDAlq
z/STt7whZ3aCqA6mexuYvKJI+2Ip033s13eENK6ud8WAOQOla2uYeucqYt7ZotyYk79kCP2tTPU3
TEtey3vsj6mTtXvqnktuZpsZerYVXVm2FqT3SL9p/ees0/ZDz+/JLOUznxCRjo7yZOfcuEIcFUtx
JzU/KpX6pqYJOLI4dr3Ytbn6pifizol3IC+3odR2cVx9I9Hs2Ap/YzkHvcrvVKgm6V4trnOSllun
4KflHP0bw4R4AlMrnLJv5XDVY/o4lGQb2fBVwTTTgnxhwQNnohcK2G1JsAUnTt0Wb0LudIoEjplf
UlIvTrniAu3HbmxBmLSK5pDDU8aAaFFHmkeS5hF+36KEr6FWcLwQzEGUeIOSvg9gfLK+5vh2yoZL
wHArc85qNYbu5Hy3rOnTyO0L493HvNd3wwj/XomTV7N8qwzF6+lhrTBf4A/2ofqJl2NQ4ZmQRdO6
XyCTXuBgtnDaBMozpA1He9LJm6SfKHbXf8qy5oup7E9FnxmlDp1Xxea2GKNbvoe2rJ/ASlm8dbeb
A5G6iQp5VwptX4vw9roU1GE/AoS6g1AbeosaCmTf7yHgrPyiDTwZqXCY4/jSVdHjVPj7GIYFTK44
hRQG4GImT2UiP20/fK7Ibm4j+RA149ogUsSL5+kt9YtvQV3f1TVfttneW124ihzxidPRSu82aVG+
9aZwqzn/FhaMS+r+ZMWnLE5u/Rw2eCaeTQlLXruSFgDJ4sKHWq+t+mB+K9tk2/VyGZKDR1u2JOx3
6VuB24WvgWrsws5fWopPzMXwBjN7z+byQUEH3VZq+2YEFqykvmLMGJGR7S8Ke7qfs+i2Es0dk5A9
vCzpsvBcwk13OJ+c0jLejNbaItFFVETJNSFDymY9KBGTfW6HyNQbGoFSTTf+/ES44wqexNYM0k3S
6Aclmd/yDgmEqNAIAJxCZBpe5GjvI8M4N9oINiJ2GKJE0F+qAz2eWynlc5qSRaoDzEXGYxYZO034
F5xkzKtmng0kcBZqo3iM5x5ykkAWhhE+D0QEuEa/wXPpE+b8ZxxErwLi41ymTzUEH8qenEZWPmck
LXo0L7TkbJ5YUaWuFrMTkwJyJpIydvvePkd5dhtN8fMQqY+dPmy0VPdUGZLfML5Ebfg8c6tiVdkE
lR5Coa0LN+mDvRz0w5go+wk5hNyakfrSDf7GnqsPJhTcKtmtNAhKPldDwNlucmNKCECF4KbWkg3M
vm0v4ttATxY+u3GrKZ+Dri3TIjlOsQB9KIy3zKzuwLWesQFfJVa2HxwuSukemHZsnbJlXGXs+049
9DM01dwdYJNDq16pYLqyh+08NX525baeokw7xE24HiNCMgs+BUmQ34rWP/f9thJp4sUhdGtDcEOy
qHR7X1+mJQPmwDgQorqjYH0Vtn8GtYaEml1C5b1seP9MT29JbrV4tGLNvyQkHwdmc0rKdhFm9jZU
7K1uW4SzqIvO1vbXH817nAGXGRKL69NS+eNDN8yuZk+IAoJVQXWlJvKk1/5Gjc2dGvXnSH8AKniB
0wIjf6IrTebHAaqRtO0TKqaNnMnL0kw7XgiS4bNvjl7DMmSDnMTOqe2zVMXR7rQVow+3QfwHpq/f
G6OyaaTKTck208g5EGgrBZpz1u4jR12Vvn9vs0UoEbILfb5HN1S4Fg9pbBc7tWuPZXpSW/siJp2J
SPwsM+v0VLKfALRstGh+mUKos51yHtt6WfvRbZwqZ7XvSAzWb4dPwHGgvE85Kp+FxEu+ldvY7tYq
pCmANizzWR8Ztv8KkYjBloiVdaMae9+o7nqtOfC7TU77RiV5E5afO0y6dA2FB+j6iSF0F+EKCv4Z
ludJ74xDNRnHrhGHHL74PNkEvEE/jKLl74q0/1D4/LA6/j/9+W91j23qDtx/6BdfjV7nYsAhk7iI
C+zbnVrLB4zSsHEIPAPoHXrKtqvtA/dmd0Dw5TLbOlhN65mltbH5AkYw/r++oB89+dcL0jQH2RuJ
0NL86qKmZnAGRiXULn3fnO3S3LWEf/dKdqXmvSuOcQSf85jorXgy7mz5vXob+2llxulN1lKEEHcc
hQqm5vWZlBVv0EjTKvql0fuelt9BxduESXHz19ds/TC1+uNF25pumkKFmOY42lc3Xr8aRt1iunAJ
bOgpZfqo90z20oOSDs+tjxn32BQHwNTEk3j191yXod110/wBa+yAU/rZ5+cSbHkmE/V7kC6rvNs2
hbHNE7iPvrbGJG9t6uOSRmZhlcjW82BZN9SdRnjbBdMqqnLCDXYM5ZZV+8ieas/5UrJlciau59kE
sIH83I1ussvtYJmrEA0/fMwltRRFqqMv5qFfxPq0rXy+1eScMnbtpbmJuOSY1lDGM+RXf2m3bByn
GTlDaXWr1MHEBO6G3pleDgtHC/gJJd6VVbgjX8Er2nGd4J4Den3QlIewQVbVma4CSd650hWpGjSU
nyHc6Cp2VZ0yJg3v6jyDrKQfEWkcetKgemnsTOFc7NCkrkgXscbTOjZbdU4Pc5G4jFQ9kRU3gdOv
4nK+qaqPkBIicNq9Pt/0+Yc1QJ1h7lNQcg5LhbFAGqiHJshvprLeVnp0mw3xbVNV20FzZe/c1/24
V1WudlCrZZuY3H79RglVL9bZVtvhNbEayW7cfDej72L0D5YSejPuIQpnKrRvfIU7T0/6LY3PY2Xd
mM2rZrfvcZQn6HL6U5VmbhAzumlceI3LuAk8zQA8F3194Dr3ekUmV5PeKkF1hga6ULrsGZBxESfG
EdHAorf03ZwLrx2CXTr2S3iArq+ipjLWRXfR8l3q2BcZKvdI3IhpkYvcMc6GvH7vPNCOdRXqiB2Q
45OYzcx11EtkW/d9GDyOfbAbHPuuSk13DpstC3gls/HURuIYVcFlfNT9MHShzV5gTR/A4C9ymt4M
CUO68fQ2L92gwF1Z7fHy9cWmKe8SXeyvUhPUFxdAFRcmxEHN/AdY4zdJ+xT1qptO+ap2uldnfu3k
8NA6rGIIwZzA/jdc1DcDlT2sJHh4bqVP96nVetJW36b6LBHM690W5IYbo+10qioNaFxshwjZfjWe
4PQfkAxdNJkuerLldUAlGWc3YZ3dxKJcOaHjNrFJb/Uw64ZXmfGRIaTfj+updg6zphzYjgCwFHz5
gmtBdy6C5HaY0baq9klXnTsn6nGqbLcDvZICSxwumnLrd8bOgn0hxcuc9svSSDdwR051ny1shyo1
Nhp3SnhT1TiW2aotVBSo5rHSVrBWd3Ic9o0zrc15XnMObCal9RrYjkGoLOl7Qri9a0RY34qoX7GI
ltaFk0zJLWjnw/U1yzJpGWBH4k6nl/YhN1AOJQ1JJOHJ91MvLltXGHt7mHZpkR2ipNsYH5WNjky7
Vx3Xxlw2MUq32CWjcxciYBqTdHP9R0sSVurGzoJFnBWjO1NSTsW4mQcYTQ5iu1S5hT+0gKMKfcr0
ZqXeZ1N5TsxFXvDRk5ehx/hX61fXj0J4wIn0un0YtRvfmE5BrdxeN4AuTRdhIB8Ebntws07WaMIU
4tddP0tgOBcIV8dIG8Foz2bZHDU1O4DovF/fsy8/4Y2scV++OLHmtbO2VM3sezW1+wnmkAsW0Lqp
SDelymQwpjjvrG4n43RlVtU5pXjnWT+aVvl9kvYhVoF1CzjG50St9lLPFwWeg25TxjqFxfCKi9q6
8JND3cSvuZv4gCnoNPR2D09oMwYDb5pu5FB87409coFXX4/ueser6+Qjs8Wmo79MmvHUzNFdG+hH
WdBzxtNOn+alQdYV2bdnTkrGWJE3s9uhdfkkW5si6x4G8rLR041N/YUGZKcZbH7wgeZoIlWMbs/o
4Dpxy8t04Yhk82MFB9miK8dTxleh2fGtl82fQzG4MfpEKDEypUNLzqYf7qZ5Wg+m2PTIhpoJqofC
nU0zJJ1M0dVwl8ueFM/6DEsUCuB5hu0/pspBESDiTvF9tMQRMO4Qa93eT3GmkfhnBIpzT3DUnVE0
W7tKSI6qt5k+opjUVkwoPTUmV6CzHyrbuTdNnr28W/UJHrfpkxVbOyyXV0qgXMS1mvWz5ZQcw0C5
14NoLRTnEeb9nnSnp3Bay97YAF6foOCTBpitDTFu/Cg/XEvXGlseW0MszjLsyGPQIewbgzhq0TqL
BpJ0/J7NLb6x4TiMdmHhsx57hK+gdw+TJ8vRj2UZrG2j2cb9fIrYHZVYe+tS+yHXzA2pCG+iVg7i
qiJOw8jtYzT0tqwXStyeGfbsJu0qlH9NAxTGOuErwuFs7f2tDK2dU1G3TPNiGgpW53SMYNyuA8Sf
uJLfmsZ4Cjvnwq+/C+xmDw92cz0Q1ZilzGwiC4MVtvrbOKHZ4I3iKQPgyDbVY+v7+8RQFtfvLPXH
9cC6m96zKFj3Ub+/Mmkh7C/B5hfXJRmV2UJY/jKJgiMRvUvAGgwx7oGRV+XcgSKDmxixy9QYQaVY
lkr04AQ6nvpWf8x9Z9+jyW7nPQybFyeCpabb+1lXPDx8DnDIvjXxxrKGZT1AtE8TdqDyNPia68Tx
LTZ7oSuO+Bl/wgD41IT9fRjzJ1G2u9b5FHa0aQd37HLfTez0MU0NwpWNpWIP+3iU35EO24m414uc
g4vebRiZjxjGC4r+M9PbpWNG6yCu3tGL3xLugjdCWz7VATMtDoC0TPc5dPhpzs4GPFQXaQFa+zTk
M1sgdQZdfPXu5OFK9Nq2G6k3OStk9K3Tk8dWn8jNhacirE3d8MZ2SvFjrGEfwGwZ+ephstslQTiN
BeMdr3mprJJWQsKRSx3vfqdUPhPF/B4aj2Ziv0otXuhFsMLFh1LSZhwi9wMYH+GezXsgUOX+pHr9
t8nntXa1UbRc/yfkl0m9rvdwcrRhvADPo5eIdwWtlzr1Z1hQm7/+VT+Ahj/UyZZpQTZzHIPOHb7c
FwSoBCVrm0xSJ7Nt2SNjjLy97SHvwSxckWntJXq8oxbcD0O1D9SQ5r1ZawzIgm6jTmJrd/WZALq7
v76sL+gwTdD1sgxNYIphUMB/bYIQV/V5rpvjRU/vR84ZaCIedBRSi9r2lv6YNfKSVCt9XddPTfXC
q40WuEHXbgkmFNGhGm4VDKVbivOgmRdDbbnINWjE4SCsWYVeHr79uOT/1/jCMXqrYaR8tl8Bhj9g
Ev8foRASTPK//jXo/zcQYpn+7f572n9/L+rfQxHXH/oNibDlr5ajSvpLVQhH167t5W9IhKP+ynNg
4Jbm8C9WKBDAb0iEJgAiTJUXNEMV/Jtn5DcgAoyCFgX9HquGBUTn96+r+x/AEJqu/xEvM+khMVw3
NcGbApjY9vX13+MQYh4nYwbCjHv/0or0tQip95pHW7FORcYMjg6RybbE8H30t70vTlkfsFojyQk6
l24Spxmq3nTJpBnp52gsneQqosaYNw0HtBcKWvv+WgCmnBi5ZeGGVYeTS8HSeSk7vgtvHyw+6naD
hdwyjnRlSV0TaUj1LGRlSWq+m5psXBh2p1HxI3iPzkWx/WeodjOkN1hgjeH6vbxcP4JRaG+5ZrlE
GXhZEMFLQGOpMZxnfGa4WiK3QUgtPOc42nfUx6tOC19/vKZXwQN0uy3ycJgMZNu7yQ+n/QEOmmRW
eFVLp7G1zJoZoW46Oqj6eCcw8kVfFAtYfxd77BmZG9m8amuuceh2upV8v17W2F5JfZq5nWf7kvaV
41k6BMBw2l7n4XqRvMYaNCCplshigvIdfPRF9WfHg8tsLzRgcQQUV6rksCQQefRElLyGXe4FaETc
xtEYGdZT4FXZi2UxDq1l+JqVLZ/aiHEA6S/X47pWAVPQSrz5+Xgox97rMB7uF62oL8QjoJHIME1J
mbbnWfzC/vL5479UTvSmFIy0ce8pDPWpYq1kQY9DB9UFBj9I9wRie9xTKmh/U09QPFU/3DGDUqVm
k4qrrajbljLIApDxE0Bh9QldRboR5IOY+WmUBqbgzN7MOlDpFOWyuhahSPveJ185oE1PlkyBEZi9
sYDn6yj8Ys/dk5ZVWz3NWjeOh4c6GWy4Rs+VXY9ehnDMhTb0iqEPWkYMaAY7rF3QgkV5ZSBNzoix
+qB6q5ZB7cnm3rlIi7bRtNEqW1lrxrA1FH3cEqy5zfuEyENZBEyhItCGihyfKakzxCHcMF8RN/W8
1yMUlVLBpAfJ5t2A9GMwZx0Ke7NzJpVGpSlf0+u6TyzLcIdI4NkIc4Az+c6KY7knFXSROcJ3Z7MN
3KqDaRs2ceiJQPKMBUhqTOqtmGYjxjkuLYJ6aUrx3Jsw+gNHe041qBlZXuiLOK3hcPa9gP1i3KtT
vq1LJ3CRUcfLdNZuTHW8aacQNyHN0mAjO9SpNgzYJgAGgE9oOvYtqJu5zHhEPWt4tB3rcWyjdIEo
7jYu32MlGs90Pk6+0dXwHaT12qXMWBbEz2OIzMno/O2V8i7Rh20Z09+Nk/OGTGvVlwlLOMIgSFL2
Yt+y9XmA9LlGzZLqCzWNi23ZeoEWDtBmnrEguZW6Hd5b2jAdm1IwhxuC8sD3Tg7saCrE8QWC1c8B
SjziDuVEts97YxtF9DU+woJjbUYLvnU4Vznj66wfSd0lU6JUn7Q5LTY25lP03tn7ECE7U5rCBuxo
6AWd4GEAWqB6v/qFyWDTY6yi+WLwDDOfoaz2DUxWSGeGmcA4QqwQxsVz2wNFXmWro5UOu6xiNSCd
q69fiBnp8j5Xyw7MxdyXgTGuqv7e6qG5qv3w2CT+izTWEIrPMJ8Dz1Gu6FOR67hRFc95ckTi8YKb
Np40QbCogN2isYXGSey5kpGkPs6pF8J2gCN8wUdkNeKPjhffHEIYnB6MCn+jVPSvUVD0C1NhE6ON
A/NEHab25VbYKvQ9G4FPVY1oySKBHUA5bgy7vhM21lJMMxVXCY3/xd55LdmNZFn2i5AGh3A4HvsC
V4aWZPAFFkEyoLXG1/fCzepsBiuTOTnWLzPWZmW0LDLiCgiHn3P2Xtvm99xDTw67P2qL2ipi7NGM
11iyB8fvUOhigvqmDzQgC1E/4mPn1ShLIoyAJysonhJGPUhAujsV34a6jf/ZcR2/NPPh2IffBxkz
6c521pxtB9u8bg06qrkBmKtdgDFQkFljH+/SbDniByEyKOfdmVaGYlUBOsWzBHdySYZC66d1/NIW
9pe2swvmlIx3uqrP/K4UQDKz+K6yoxwbQuF6lTv01AY4kfqZEXWMKGaj41jezFHPxckTaqd9L/Np
r7+mfBzNSBmNui4XESPlKqJStiu0ILVl2H6fcY2iCc6nZ+YJdLZm0rMYp20qg3AjBAe34Hc7vwXa
xg6dEQ/zVjMxT2NNSNQi1bsz4AnHxlyc7FwWYJoJ97W5inT9Zrbmh7ouvsrxMBp4KLWuOmiKHoyK
irV8Cvxs7JZrPPOYtTCpXi8KqyCjvhu7ceE5ofvf4Z27xGAT+KhRLlC9rik4XpPm7Ivd8pSN3yrj
vhu17ojiXL9UUXIMSUh8KFv3czJpynfyIdr3/bRL+9i4X+Yx8JIBebWcZXmfhvpOx6Xq9wG93Ky7
nvXxSYo63GBp2E0V29I4TDLYQRqbAbs9DnaO/YyuvgIdwgMNjVP9YMXlAL8BiLTpGHgs+vSL69rF
odGbd/a35VHyUMfZOCFXWnI+jLs1Bjc61GrC36q2AyaDXaDqF3SnF27jDYH+YFeU8h1typHKvCW0
ctP3aj/YPCjJG7p8bGR83Zbp7ZwnVzr24Q1+vhcYpPUWdP3eHoU49RE4tYpmU9zuZ01+q0BOeudN
AvIGbVoAgmHp3WLwYpi3TO0mfhy2VlLavoUw6LpoGLPr+DRh+G3GaWY/b22HQJyEqG/0Foehhi7o
lniHm1Q013besXOxafQFk/mQofhllbMvO25k0jvQa9j9pR2I1kd3+yWNVthGvYMS4x5c3JWL4W5n
4vkug6jYZ4bhVQ7WOssDMDa1o9hT2enV9ZBX94aswTXhv97HSXcsqbHLUoR+s+tz6FVxTM5zsNYX
zDFDOXxKrQj1rHA/L405bar7pq15CE+xnwH0IGbAgjzRjn5QuO6TvTanBh7Famp9nBjbdZZOM1Xz
xEnpzQIiBzhJZJbdsQrwqmhhFO0cjPz+YKANdVqm/WWIdUTlLwYRkJus03Q/qtCR601QHOa+TvcT
rO5pjlF7EtVZ6AfZRp3njm19C85AR4wH+pL8eXhbw9xuyNDSL+3EOfTBk9JGhs866yvq/TGJxqNw
sKJ0JqN49S1JOE2UW8vGxmI3P66sCCYH9gXN43fsJcpjZdqAfAhOAVmUN/kkrvtkOXKj3fdV8J6U
wyctL1+WiSI8se+nkfC4ZCgcD4Lit8UWB43NmR80bDlsVDk0LmA9tYCPpnKLcskf7TzmOUhZ1yOu
6dKk3LjWfG+AGfJh/mxQBrKJyN9cNbCym/G4r61hm3b1RenEn7DG1Ow4XBb1Ci9nma1Ok3bT7lLL
Gv1QM7+gkv/a6I+NOxwCY/wmFNt1FdCa00ZJXJ14IFvwNoryR7Tk+4FRk6dizkGUMaMIxdogfwqL
qfNWugTLcJN4SYOVINEYhMZo3LIG3NXg7qpuuUpD47ubPg/lRYktoZKGZCDDlZ9aautavGAAVw/r
dOSHOWT0wkgGzBjZdS7r5zwrNgs/vXEBvfc3VR+/OBotbzNTD8uUMG5OL8fAObjZdRXONw4+62P0
xZYNqdvDTZ8719hsFWPT9An78jFbcF9rSP7bsAcej6iKlu67E3T3jd4dStSum7INaNDXUX7KM/3K
oc10PYkJoh2P6pPoaptx0HApSLFj711fkreantJavoI8ya84mX4vs7shH5vHAPP5nl4wY01ZfXZv
sdsGp1AhjLCLaeYltD3c8eeqjeTVZCLCQAev71NE62Eb+KY1aKzj5PXij7+QUX83oNHQRI//iXPs
xS07rCpmFJyqx8CiCsBV7notdYfbsqviHkuQEVyNwbgbsvnQuzmdceo5brTEs0bzU7k6EFbpxBgn
QAznrxbmmBG2p29HVFkqnNizh/qbwLzkV6SuYPqO2GqMSIjocPBoDGH+27GXO9qAlcB8rANN7RWj
/IBQby/vcnfLTfNUmiQnW2V3bYEDZY0HBZmYOLTWzR8XfOtbncNzcHR2zbhqLSrag7E8wYONmPSl
byU8qI2Qww0eF5cHbTzxxaKDZZGX2BBSz2FideWLJ8Jo2W+wdVqn7ujMMGbU9srecS/YpX5X1xjc
Zxxpvj7Xr1OEc52fzSd+7nwkhhrDjyh2sYZdJ2he6FVfVFH8FoaUdbLiEe4E91lLeXj+nSHTVolK
/JZLWFHhDAtC1nJFLUzXujZ5pAjop3q0v1bFfVY4y10jgpOdmuYJDVWnBkZ4WjZfiA55kuUY+hZ7
5ZsdWytaFJBUNLRiB1RlvsD76UVrSRCAMLzveflBn81toGMgz5R2m2HRQIkRoQnoaaJi6iHxOePk
LU9WodTdmFuXOSP/vY4AN++0V0vLhxsSTHzD7syniomY2+FASLP5CrXmth5KXqorMFWxs9VD7Sv1
Qr0BWPl2rjd7hV1zLapc4/2P4y5n9TxGfeqRYnOYO11nFsU1M+B33DaCHqfjEhjbzH5Vz+OpnetL
7NEpdei+hx5yPdsnGv3LMenL+6nw8Pk1VyNbh6JzL0mRAVZK6Z4UOeVOEOCmgE52ahzj2PTcJzOg
tV1WN9JHLMbDdGS4U44pNYYriZVDeQK/0HfE2llLws9M84OTIy/hoKA5K+cBs+pymtCOoFlSRwZs
N0s44+mkQg62BdUX6phj1uChaZiJR1nytiq7ePjeZ7QsSteFxVNelUb7bUy+iW6U22ptnQyGcWNj
4CtzLhmKt9afHfCrWNAQxcINGQev0rl0WslHCEY992qp+fES7hKt8+MyxjjOoc5DbvX1OCu9hxpe
D43Xci78KJjSyzC1+ElnW6rohi3aoxlwVzCYesyoPmi7XC8FnQdrLFZKGp9JKMkfCaNEAki97rno
XwPRQNKK+ls7wGFFeWDyrAoe7X59cq8rxKraQUuyUj5s1AEs8mvTIomZAdIxCKar8+2gG6wjfZu9
Oa08GjVP0LhOjqimzE0/VXyoma/BFsjMdRsvpXNcj7XiZ/NIftUGHBpN7cIBoXuicossUBV9jaby
2AfOvHGE8YnI1NYfLeuaCJnBixz7COAwm5NPGRuX9eJcr0vd4Jt2YXebgOhaIYocNy0BF4XtCgbk
ggOdIsOgCsQ6iYVooLO0vlQQdlcaSiWgJOmbzgbn948TLJIyZF2VaO9UTGVXCVrJCkvDovC0WYHn
6waLBFgTuDBVWGLRHarWBaFZPK1g19GA2x16luw+z95mR+OZ0y4HVVNzF8D1ykgtBy1kLazmz7ko
nfOxwV/veob1uU5yqAmwTvzz6QDUl2yK+NHqzdda8bHWE1G38lGMmifTcFuXAkuLAN84IGTqHOfz
uWWW5Lzc+fgCf0JhvOp9Eyvd5V1/PdkT3t5wk+X5yUqtbZF8cuv01VyauyyeEFtIYzlksIf90l2c
rT0yWwOnAXdTsVvR4ZchDGxxOWrzJXM3QMSgOBjLaY85Ab/nBfK8cE9hzZZs+CqJd9jC8WdatVtP
//kRAPam5iFv784/ajqcFaXaW7ajuFJb54iFefa1YExPVkthBOEhAIYIFDa1ipBWPU+tBMK0t94m
8LjgGje2Z0W0zCzHlyaBqRz3Ar+J30zuox4Mr1XVPmGC+Ds/xRn2/cPIgYaqKQTaciEh59DCpRf8
Y0NVNk6L58Syd5rFVTMnh7HPL5x0YVpLCAh9v6L7GnPBWZNzjdmO0dbaNMyq4HH9ZFoBUzsNP6+L
wHpuLTf7prpTOZ+mor5d9azrYDXuuSorBtqsiW6lD97InW+H1nViGvfG3wXWfExaW1vEfCMbX6bp
GtJ2fo6HtTTpup2t43KhJ5yPOft3OmN2/NY5Yl9O/WeZ0kwcDedvbEFns9zPh9LAGu+yuOiCUcnH
Q2kURTxTBHEoG8IRgpAlwb5e28Bdom21TsJNledVpFpcWMw88nsUSPkSv9nwq7vKfTHZPsz6Ba7C
56jvEOnl3611c9NzN0dhfFBN6fd8cAwLb+ueAQPZMSnl33hSzI9+sN+PoCMsaQup6NqfXSU/NNnN
xAKnPKMQGQ1uvPWTr+vfmE53LZNQlbxVA9ISpz3WMbevk7KE1ew75BzT2GPrYbE6xHws3FJvDpTG
pLxel/iUFRjoDg8QrvpZfF1snpklmFBn5hfM/9oIWRar6bqPAc71MBcLLVmwhpxL5LFv/zsm+j8z
qzA3+es5EZaV+C3+ya7Cb/w+JDLs31hDdQaUEkWfbThc57/PiIT4zbF0y8Z0gk1EyXWw9IdZRf4G
+JB/w6yiXIOh4h8zIs1Q/JtrKlqz4FeZFRn/ZEq0WlH++zZUTIaEzpwK1wwSSemYq5Xlh6tX6xoz
sGX/xbE1GCCPCCS8Ifv2w/H4E13oxzXm/B58E0cidTQQqf28agaAf9B6xq+qqOh3K8TlYbwNFd1R
61SkzdaIsPYWstn9+m2Nj3ZR3tdk9ua4luQOZM6mfhpGW2wFjdYW73U44VL5JOPP8dozaD8nULI6
tVbQT4lI9jXN1Xp0V94npc6XyrwwyyvbOo3NRdztOvD2v/5gH51z589l6cqyOfZMiuFbfzzmfVLR
K9OM9xABrEKzhHII+gj0TdyA8IV7s/ibtJ1/O8mmaekuE0WSWoTOSfj4hlOUWQxcTBKfK9zYanpX
OpqjVqfR9utv9u9vZAMmY2LnIqoxmYh+fCMHTWLcNWjBSzu9liXW9xridGg9/fptzhktH65a0wZw
yaBIKEc3hf7Tme1gC2LH78ONEO8iq7xG1n41fUJvsg1Dgs1DZ6uAy2Ns98Jqea0bSL5oCXZEzdDW
HZ4HHXU7XTDGOFsD2gqGgOdqfAWvsRYJG614Rxd60aGbbcwrYc575qNeY784NopZe9zTpfZ77EpG
FmOtLLXLcVmOsbkAlOr9X3/XPzmklhIr/ZL/uYxxPx5SfZndBppxuMmhy834JIxQY3pQ/eO3cdBQ
MCJme2MrrpWPb9ODF+mMhHvCmPuNXuu+EVw5evA3gux//zK8C9sMAQyW2bj904Uo26qDSk4pNtfX
dER2tHLNYdz++oixgeHDfrg8FNpk3VVSCMX6+vMxs6oF7WAEvykAxbJkGNio+K8DBnPx3hSVOfrW
CO0QjkmLi6B1LR3hTDS4hZ+l1Axe6CI3ZbqlhdUuB4GdXeRaYYSXLNdQTDn6lJV69yCgfVliK5yB
3uBDUQs9gyAhqSUTx3flENTB11ZWczAiOurV8trJGPlJsJQyPQTJLNNtl9equEKe6wR7s7SAOoVO
PQyeZik5b2MBtNNjxqAgT2hmEeyDYJ7UrogM/ZMVNKI6abOBiQ/uUvht6noMLqmIRXIHc3Z4qNiY
MO+oc6N8gKQFurQGsgKMw+JdN0kUGf0J87SCWQCx+aJmx1weHbT98W7Waic9phLfENjR2WGixDjM
kvtcB9TkO4k2U5qGENw2BaxSWvhBQyyKRQsdoFVcu80uHOFFwtITiM6gHGJQSVNzkAezkNg98DWm
7H7ATbX1zgJPBsMs40WYFlq1+Qz9CFEbuMHYeTZgICKuW1K73ZWjPWcFAwEnVV25aWJKqOl72AK5
sqAPhJGFOBv0X3ZR22W6J2WifJoWjeMSEOJiPvYWRACCPsKkOIAjhAcHkRO4eleGkUKmU7hvgRYy
c+mimGBmHGQoyBqn1nISy3r2b7Vb985urOzKudSiJHNOOdehdgcgTFEdx3ED0Y/z2GqvbR4G9WOP
G8r5mqQIyZfGajZaNlA8QhNoJ8k8DLCGTupAmeXOkm5bewizG2arfEetKUNBGrlGK32g82HJrUm4
DO1MC6cQNjHg788Us5224z9J5A10Jlc8B6rqEDrQTZBYuDix+w3VpTRQlMK6C31XzWP0KKaikH7r
GpV2XwvO4CmpRdrQUE/zbN8Ydu9+LwpT658tocDJwEpCgewlcDwoaFLbsSsMPwyCjEd44Jp9HMzW
RNBR5S4j0NHujPJrXQVriTm5edO+zuBUQRQ5QJ4eRNgikS/sxY4fhiybp2PQDKrJD7FZym5155hD
s6tgZ8rP7tgFxIF2iyxfF25ajNlQboNvUzGMQULnpJnZ8s9yNJLPQDlb81QHyA9I8Ui6IH5S+hgS
qsEuI/5Mz5FLfclGO/HMXhqu9ARtRIgyyxSG8Q34YGnc67GtxKVWm7X7yRGagQi9XswJwn5YuXvS
N+PAW9zB1Tzy3pLXEqP9C0GJpjxUwBlOi9WM3CpUznT08GcguFRNa+d+h6uioIVFFeHRdGZIEoV6
9xjLjpt+LpW466qgktyXGv2cC0hXbnlnTokzbYeRLoqnV00hd3oQd+JKQUIrawiDZgGuNAhltdOF
ts7Cbb3S41MfW93aX5oa5Y/pqLPBifKxFt40RAtsRVvL8Akx1Rkw9TppuF+iKXkfJsrsU2fbeXWz
gDZVfgXqDq+ydNTwqIxAYNtayHo4RG6RO3u9EsjYCU7T7zoxyng7j5qVXxVNZM/eYBnNeAuFQxd+
h4n+2iB3w/WmBY0ARHGrvKqrWLknzBY2RK7JpXvUClJ+GjpqWBnILUKLLqWGFkJXX2aM+PUFhC9S
HXVoZxvhlEm0z4cEZc0MARKAba+7C9u7MNkPDqCyLYZM+rfDkOp30IPJf1m0buy3bZO19QVZGjpW
GWNCJQMaWME9tdfsg01sVmifvISdG1P7iE42Owp0CA7DzyavX+sxEx2969gYLoMymvST3RrVsJ2F
Pra7yWoEMS1hZQvfAS3bH+fU7L6O85zg8puFFaNAmHHR1rGdyI3E4RlzWw1Z5C+aambc24Czt2YT
ua8ackoHNe8Qjl9sPVyAkfZp3O7ou6OEDexSGe8qs/vgms5oZ15wkS/AMk17eY41EIm4nVJo6M6i
jZxbhwl/X1jmtzoJ5uySrJbZeA5iu293OnB066riFnUfHd2dM/QP0yCeTKcNGS838EoVuwLJrHUr
hipsf0/K+58WIP4/JC1cw5j/umTEW/cGeiD+UVe4/sbvJaMFqUAoXbKxMAS5Buvu9veS0aJkdEzr
g5rQ+M3RpTJdW9KDMCydl/kvNaH+G5sgKkSqOkfCPBD/pFD8WLTQnxHSFRRUa6PDss2f406ZAwaa
o5kGIdny2l4A54YT/1GieHIwoxilffjhkPxJ1Wh83MX96x0di+LXoNvmyHUz+UNpCgBHJsqWxsY1
E/ZC7WjQak1oQfbJe2Fmsa+5uMTYcKcNGSvanG2WvAb/rjH5G0u8AUZpeHNFZ2XhUWsK6HWY2+DC
B54uwncw5OY/Kn/WT4zygzoaLeiKpvhZ/ax0ra6BH/Fp6GOZuXUNxJYZ89+1nNjBftjgrpcARQ81
ENJMwV7d/al5BsEsjowGyV1aTKHXi3jcyn0faE+dlVierkErzcORTjy4ta68zFungrNJfJyblCdU
m/vemOmnmtk3Tdr+zEzw5LrLarGZ0KqERbePZxdXhV7eaPB16GOX+SHI91ZBmHI3NpfYkuG/EZ+V
5/XGqfv6WPR3aFFsnDoMRSuzZ2itKc9xO/ZMBpBIrWSAoKGlxGVtREQ8F+ZCRBjxBgaceTpgycYt
jO7ENKMmimuZ2A+myRWhKOivynhfjyOUtChtvTZIWE8BTBBAdkHSX+K3BA7OOUbnLtU0GKVRu4PE
p3lmU36CYcHYbimxmCzxQeKm3xDVa0IIOGLcVyddl8elyXE6G67aMkxeNgq4wtcVmIZN7g4jaL93
h/mLFKV7YyNbuGngbKzsuigYb3smfF4/BOyGXB2NREjOsLbiC0MovVjI3G0bucRfWKgLCwM1fuHU
I/KW4M4Ysue+K76Ahcs2dW3gWVQILKJERsj939wkvC3aJkTAhTQBq2k+BqtRCuOgqr/mRpTsZIxq
ddLQUuRt6aU1OanQm4OrYiRMV8sqf2odg+FRB/GgWJB65DgKgJkyqwXAWNM07xltXDVRehsbgbZt
Z/MZotKrK7JvOmxzz8pvO60uTi6OgkNv6R4UIQw4VVscZexcaZF9r4g203Jde4lqsAXOYu6TyIh9
gMtw0LROcTEW0E+RHmoobNpCg5UZWTj3uzR8ybQRkB/7tWM7G9rnUPSbgZLnObMzeSHdaPHs9ceI
MUDfl7ZEyWWD/hTN0bas5vAlzsPu0JnK5JPz60nmftFlHN7R8LJv06J/O/911vc6q0eD5G19MaB3
fqPDLWysnAFCmmJy06etnIgHmSFlIyNOtk1df4MAO23dBX5i1ZUHmudIphn1uYo1pl6mx86uP5lB
uDW1ufRp50zbRd7YQ24BBrTwFtrlYzUvz5mf51q4b1KGrBiE1vUpxTYfq4u2DxmjrctaxOE13OQd
HB4ZF/lDk9AklpANk7ognpGAQCpZWr9LqT8b66rGEdw1RXiZm9x+ZAC9q8m+XjnVmxi8BLKa0WFp
GDyBt4nSY+OCnUZYFb4jQM29ITV9YgYKv206Xj5iDqxlLX6YNiV4iwyqWfFFJdsdxAHtLMwTaE6m
cLB2kW63MFMbcITIvb24GWzgtLXy9WlHxAjlJw4CFpSakJb1aHWVBbW3bLzzYhyo+LUsul3Ucwxx
a1Q7W42lr9W4iGzPdtAnrh+ytC0D4YnzfD7W50Z4auqbih0iIRnv6/cl1sOGJYn0kkMWdtFlmjh3
Zjnw3iy357c+N8vTDMnnkIi9UJFY56w35IBm3twQJdPG2cY0OWa9Tej1+qpNztFxOz7S+e+T7q3q
tO/nT/v7X1S94VHazR6M2iKo/RXDWRfONcoaiFR8X6vhNE/6DJw6oHTqr+v1vBPMeH5AthV1BNf1
5nzcmglLdzv4qB1ZjiL9OXPEjSWHp2rSjypSUHPWk1HWTyGZZrT+30IbhYi5FEy93CLz00A7LuQM
HVj6vk5TqdZbmazAmaQdJHPbymaEKzEzgc1jL29xnap8MBBnTCP/V3tl+eFaljwHi/Vk0SXEw5pw
TQjJp66j7kLNSI/VesmbBOvAHNkZwvmShs1rqpXK1/CJ0quAmUsMrAdClCNA+AWrfX4LzprLNuJN
jd65imKUKaTZ3Y0Uyn65p9gyLtJkoM80dPTTugzy0PI8FfIRmPr6/Mw4IraaPskUXkLRkovLq+P8
jRLrIIFN4n6/79fCiIbH6A15c+dMCMqr+AaE6JZ+0SVtGdPXskviguxDimvBF0vYgFsyX8ZcDYdC
oViLKbkkkiW3mC8pvt19RDgYKzp6D8Ek2Jqy96oiis8tGHCO4tAtGZuRLBxImnQf0opEbzb79GHK
ajc1HIXzIY4q4xuQXcTx464diMAISVbwimZ4wVdwmcRtjauZSzdqFrQXvQcv1fAD2xz2E5oJjcuM
9knmBU/IasTGbtUbgTa1R1bpZdjPPE4jwmKg6tSoUqrdkmnH80ISUAd7hho+E7jD4hXdn1/l/HZR
ot9TbN5b6wqADf3aElwKc3sZx+ztCxlbJ3Pk/NsIzTbAkp8jstnTSkp/saZ4T2rFW5E+VcWwSyM4
zajfXFKoxr2oSONa1jE4ZE5Mm/URxcH3pKoyLxf5TUm/CsRpwfS5/6pEzFOmi+7Pf0tnxLdKXd/O
oN1X1Ve4053P5AYp35i9cqoNZJOc87CafJlo4rxMlqEOYdie784Db9dm/RnXSOZquJgI8kXHPhI4
141fkkZ/GVo3pEfLkQdQf8jDHk+23tPTK3T7YCVkr1YhpJyEM1rkbnaLcuxrGkaYXW2pY0v4IkkU
fdDG5Tg5LdSPpMeTC+Z6N4W3dXNNat2OQL4a6Y1ofAgKxExVbFXDcaSbBZ8DGy6PhsKgo7xGwnH3
ezStmbCbdNWKfoj3yB/ob9XcWayEOPWcBfesuqnazL3sv4xB+UnXweHXerwngWILnH7xhG712CoH
Fsu51ve9QwuAAIgbkbr+oCLrlEffLZqrBNcNezZYK8km0VH/sTGdzPpEQ4dnQDvcS7NrLsd8Qq6Z
jSwiMVpmUCa/DxfPCxeBZ9mqOPg6udbtuhAba2QgFAbDA+meePFTULuvARN7MEm2eZwzLKoIGlnd
AS575yVeoJpthxFpedztS+S4yHjndaHn6xsMOvvBQAKotHjL1N441WS3ggamR2LUV7lOCnDSd72f
A+Q5v1yiF+j7kTc4veH69fRimTwn+ex0H/hYGhpwzUBrcH4sz0a7duwgm/eE3OZxdtBS4z6MtYDo
mphso74dH1RgTZdzkL86izU+WG2sdqYI0CKxGQUcRrjTy9LiP0eXBh4rzmL2lMOMMnOSl7HZIb8y
2k8s4pfdUNtruOOxCFto7gxsyR7A+osABJFmCRK7exFkGktMJFBKvbCJ3iEEw92apqcaocpeduOx
zIoSpMdGn22c+LrYGDwSQhvCeT1K9OjBt95oA2+qv3XKSC+yaGa6DF/Lxd4ftM6pyYFApHPKnjI8
SJ1VmmYXf4jmom/tB7MudC/sClR3ffSouhTRFgmlHhmYyY4mMww22U9eKnw3daIdjLC9HpAeWz/a
bH53zhCiG4KHrS0pti1dORdNfNWpMQegE1xHTfWiqdDcGw5PBviQaLRHQsYNAp/Iif6kuxhKMPu7
CObrCqEBqimEZDTU53tyGQ4RXu4xJ3+YPtsW0F12Mu2u88sSJ8YUDY+dAZMl/b7YI4rHgUs3irMt
ey/w1iaRAqkTXul10PgFsY0Pbh9/5puSY6l3FVsRsrSR6qbOeIH76okQ3n6bjsinO1nlB6NoRkYE
Ytzi1Fb3QnkyI9+0iAdoSka07FUy7OHngKgr/bZoypNs1/UmRO/XgIq6Hp3MuVoW3dnUxPQpS9WQ
7OROTu6XnvbY0aUHi+eUA2/iTKVJhSiY8T+xNJ5jwCQqomm8H2eW1YXAP18zKrHRzKw4umtrbCDO
7QQIFp1uXJN8gy4cUAVKFCFjVJpco/CB4heS9D6pPn6fzNK5sZZrqibhB4OOjwIzID63nN4SUl3A
C6CWUUG/D3F0XzCPkBnB121rfh/Dor/FpfOA1/hQRbO2EY0N8AClnV+3JvpIIgB3mkmqQViM9Ulz
PpOO69wYZoi3UAn1wIJ3kTqoqkt9MU/ZkhyXdDaQ2pb7eMGXR+YU1JFA7IJ+PzHhuAjqYfKF0TGg
oNeKP5qQnULMByvPp8s4bOWOgFRuwDy7gloyPyb11wR16qaz3Luh7N0rdx80qMOj1ajNhmvnAj65
tcIYWxUq8zUdx+c62geCOFCyA59DGBN7ksJ8mafsG4ChbXP4okw0XO1g02QgaLk76rUWnfI2eJZz
qo7EeRW3Y4ELt3AudbLs6K+S1TaI5EULtPxCBO6EzlqVW2Mcb6yKZmDWTccJ3fTNsP5BpJd7krAE
sF0Ap6tbYqajQF5kkAGCpXUuZ70aTpbbsa0a+lNtWP1JjXrjTZoD/gb15bQY6bE1s/kkVmzP4oYn
CaHsQmQadUDoDOWhmIaTPc7lxTCRIO/23eDhTBIXbquDFIyBB5GXRe1tf85rTPk2M5ixIvxn1q7H
MWO1HJ8hJQLmUDRWlrQ+lGLyC2sg1CLYcZerQxKG95hi5uNCnMkNVsn4um7f26ZVp7Z918oRzEEd
rOnwV+2CZLZfppxqwaUYGHjuuMXTuU/0P908/P/OvbxOPf+6xfgfTfgdcUvxQZey/sq/vMu2+Rvj
V8uBzG6S33CmTP3Lu+yYv7G9Qc5k4jJkhv+Dd1kz6EC6KFLocP2LsfpHu1Gz7d9o0ykDxRhxmZii
/5F9eR3h//cMlzeyaP0Z6NI+dv2qsNNVXVrRFuDkgDM3VDpqZzOzb+eULCNEuiYpTD8cmj9pNZ5x
y3/2ZjRPf2wxJibwwSIJ5S7Rpvy7M6x2rAVDBL4n5SMkJtxzCO+SBH9h3C/fF3Ki2GthBmvBcAP5
EIDdrbaicqYgHDISpYYK80CV5dC1BuH+oyH9H8eEA/vhYzrIfRulKbmrnIXnbKA6v+nCBVleU+5+
fSjWOf+fHImfFRWmYWHtYIS3nYk3enbclFxZGSf1w69fflUr/NvLo1n66RuMRRx0I6vBzuAxc92k
rKdpTgB0JbA5EopNWoPpXjnEnf7dqf2Ld/y5FxtLM8iygQdkbjL11CuE89WMalOL6QcOrfNVpN0L
WTMIK0TEv43s1MwusIhWH8vtGIFGLazuVmWScLjaegkXfcD7MGR/0+b+i88nfzoiisoxd2odyHvq
mHcTVu40daGakT3VrUATIkk8UxePvz7+Yr2i/+QErNOGH690SyY2ZGrs3Qy54rtY79kVzRp7P8eo
d5FM31SpE2bRt90xGjGi905ErzzsAm/ASfn7kg0H4i8IyX/+IayfRCZZwN2W9jmRjx2j871lLf14
jMh7a7ZE23TN30gz//RaZv1aD/kPg4MQgVKUalxsaAOKng1bYLPhoXX/d8DDjzORf92Pwj1LQn94
A92h4Ekwe+9Sve+8hOh39qtdSxUauldFYg8HfSAT4Nen7s+/DTq2j9+mH4F2aZmwd3VTjqfeFukV
Vrrl/+a+F2iAP756xppaMX9It6WeTrdjFAdfzCQmaPjXH/7jwOKPI/WfnJ1Jc91GmrX/Skft0YF5
WFQv7kRSpAhSEjV4g5AtGfOUSIy//nsgt+Mj4YuLrrsph1mOCyCRmch885zn/INznxhKlUeQ6MMg
sW9MZGe3Qq+mh3LItZvLl9Dfyv3+/zXma796G1U+uKhAEuaWti/uWyGiUzfbGzzXxfcStRbnz2Tr
6Z3EHU6J5b4JlfRYuxjNEw6b8Uzb0w3WSIIEwe8d7Z6KmkLF9NTHrgHGR1R3WKu9jds93yK6ary9
W41kR6uoRuWU1E54ajgHPMWuq5BOmGVXRCMghPolj3rVIFPhgt4HfUEgkWmm3zTFHPtsN4ZR0X8O
jSS3rP/o3Ovvlqcw8fZZ7FLXpMacfcKoMn7KcbRxDIPnXKSc419+u7+kg/+cuNxlD4qBJ5iKWqa4
SdDJOSiTnO7H1OaQRAY2WRXyBEnlnwxms/yUszYQnwlEIgFoV7pZUktOSworuPG8itMEpWLLjANY
a0byVidJrZA8ppe+hWPVh25r3G/c9Tw4/3nXCNzftgypPYMCAUs5GSiFdjrgiqPw0vRoutK+GTKs
80rb4tWt8e+4GDfJ0Auf66BvruoC7i9S66sugD4us6yBjRPnxsF9YHrBfR2yzonbrj5cfsazCzXN
mVeJr4edBQKBMz0zxLTteoAzY7ATkctBo2cL74tpN+H3yxc6P2IcczFFSSfSLSUV0d0ISPmO6ndz
ImwKoIIJyePyJbTzc4ijLz6PBkngQB51cVt4tvzSDUAMC94XXIQ42llOH9w0Vf1brinYuuIRe7ET
Df/Z6fHfo8heNqRiuE0RqWUP2gIankhl+qUrKepx1lZszPLnm9CyFx/ecbBDu1YYBm3tuC9Bp1h7
g/zs3xCcuBtpMmuXWPR4STZSOIrGOSlBU1U4uHIXgk0tKdIj+043HuR8p0Pm8rbThUQYaMkosfy1
BklieAEBMhTiuQvV/IagsM2dwfkOYS2/i+QT5Eo9teEt+esS53yQPEVsZw9ECqYHQR7tTnSh+U4N
nfhUmKX9ZJRoWzfm1V8mmH9OHxiO3j5mFpCnQbBGcwcdJg2eEnZdGN0VBfLKYc5yRIPXS5IQ0Y+2
+JnZz+vd9NAEqk5lwe41MEY7zt+16GOSThY8VK3J+2KPY8mKCrhzuR7Ht7kje6+8rwa7sOH2sS4U
X4GFTF18crNag/+AsAMn/503CsRjHKPlQ8LpFnrM7LM7oYgi8hx4SI/sz03UOp6Tkb0qtY9FM/SE
N8eJS1Dme8apcYM4XS3rJ2UiqnTLw6Sd73OmuZATJ46tUOAaWEMaMZBEfQgg1KRpPH0BLFJ8Mpwq
IU9BmoBdxh72gIphrQ3fiTGpn9vMGR9j0+QDYukckM/bq8uTyfk+ioDn7csDZeK0YcmaJ+CbhEgh
QJqBNm+nOlR1lUGq16ytVOQmb69DOHuqBKNunzD2VfclsxSObHe878RQHy8/ytm1J5dYLFZkKKo6
YPl5ClnUBjf9ZBE8gNeTUPPLF5jb5B8dnQssZg3kB6gKO3SNBIJrO00hpzCDMbzXK+A9TlmKkxAg
TcBM/6YFndhYg82zxT+v6rpzf3r1dSQ3VJ84WONzaNo1RMpK3Aae9+CIDLZYLbpdItBMFFEjN9px
5YLW4oIO+WWqlRgsUZVRfm2IRL3NCRu6yQtbw1BAXb2jSIlprHU3rB/nGxZc5NtH1Map1Ka4Yg+k
atpRhsijSzF98rSE0FBD2XlOuC/S4UMQGMXGR3TlIZe7IoF9PNNy1rMsu8LdpCG4KocwokpRWTco
rpxbKy6Hd2Sipxu9Z26+M+/RWIx/s+0H2VOwOQH7JxvGGjvq8W18r/c49C930HkwnbnEL8L8q64i
LCXKLAJmmTRj5b7N5fhOscBdKWphHsDoFyc4JeVfesjV/fH5izGpv31pXel2UoNTfSJwqvowkix/
jKbSOeTapLzPOXDaw8AoN9ZvaxdbNp7K2X5usEsmEzf4VCbW713BfNUUhnsgZW/aQ//dWuKcnRIx
CC2mRNk6iTbEnX0inJ6Uyzwq78yxqm+IewnfgUEZNp7p/HwFf/RtAxq5YyDhKdAHhUX1HSiifFAH
nC0b3+Xz/c1Z9nAHb7oeFK1zJN/YOVgQ7fa6MTh3dj4mGx+PlSdYdumuyroxcivCHZPc+1ONINrH
aOeuaR8quMtZIelai6jS+Kia1XgnzVF5p2JQSa9pH35+fqhXgyXNU1IQkS4fC20SSPBzAfW0jeF1
EZWSS23jMivFLKw+b6/TDLhw1EQEpyL3cbtziKi73wyLI+LMLprbSdpAmPCz7/CT90QmBcpN78U6
ey4dqeHlieFsX9DA6b29B8K6VaCRYXiTE5g8vUtayGlsORUdMYJmdVftffAxvr3KBIV7qCKSSsAP
fNN1vSbvZCoORibVb5ef4+zQ1Izl1kC108ag+F3dIQEK/JxDzaMTqPVt4cjxzh3hhV6+ztmOzXUW
TxLERFNpgkwHq2niu5g1i896etjYcJ9/G/py4ONqyGUjMyoRYvwdRrdGJpLqvvRQAT9s3P+CO/z3
Ps0wF5NYwsazkOVY3Q09sju/0AYrT+/odp1O0dTg2JWz8zjWuqesDTz3SWtjxC/wGIibp9wN87W3
74OmS7NDNXYxYpAhSFH+n7IiGZBkGJUTJfqRbGlJdg3QPW96UWO9hQuJjkT/HiauoSJylpOnfar6
ghTqm97U0hj2WzvIDI5MSaKUCtQyspIfQQB15D2Gtgn7u4fACAJ6ofRVecQPBOHvCO8UFtltZqXI
Mg9DLrHX7PVEwiBOh9ZhpWcIFAPlDoVGOr4kQem2MF+yOIiw1KWFw2qpqnWr/F3gPRGIXNvGHX6Q
bekFLtA5BAXuUxFakWlDMZECL21qoFxk7zLD9IfcOOgDEZhF28f2nG/t6ljfAwubGLTtWDZPog5b
S90J23SC+kGRRqdWh5RzzuY9kW4ieMRRBaxRlq2KGNF2eyItTFtBj0Qj/pgJ9kY2UTXYdxrx9Q9e
DP4RB9JLGXDGAz3QcO4VZAi4gXFZWd3HeiwQnR9U1aln0Kio46B/37qdaVT3bH3YZX0YHIwU3VPt
VIPlyzwbe3EjVTF61VHXq8ByIRCCLcVdJuEQUGWqhnAWzaPqsJ6NwvEGIF9ZGPbNQx1IxdJ3OYLC
9j1IJ07hjyzLRPtHKA07ijEp1fZEkA78VV25MXQ2d/F9V2atIg46VQMT7VYvC38CWJp8G9EW5J+m
KQRd9TyUcTVq+4r3J5K7JjMjjV5gC85cCADiFUFhc+O8/2kYfLuANim4VJr9BJLU+oywkjnzmDql
B1hV0203qgnnziTRLugtMwfDiBXBDnetrlBbktvd2cCs9+Q231QdgUXtRwSERm49e5mdhMp4RO1j
SqxE2SSw3ewnchFdYRKh4qZBc2eizvW0/Zz0nZY3WaN1XvpeDylW5PeTUCpj/BC2bBO0G87YJ/En
x16zyD+aOKUhecMWcRbd6ppidC7CFYfaw49OZpnbHS1OLKM/lXbAbIXBxnHabpf3vZA32JR18uEr
18z0tDxCz4z0L3mptwSN4RFgI3wPF9AlhyCnivqjUtoI2CWWJXtKPxYNqcNPdVGVikYhl4Xkh84L
pfgjc9xc04gtY6/Tc1aZ1uMD+Xgi7Q5eU5MvQC8lPYcIikCxyupWyIzwqnsmr1zRdykzBXDa0AlS
QXJYacGHM0ajTOStKpWmDu+iOMypRExVga2qyjulxa0XVwZpY7ZjIrvflehLLe9APant5a0CZhh3
hM6AbqsjZwc2RktdRkqlfSO7VMnUd/GEeeqHSMaeSkMd13SBoxjhv7RIx4G5ip2oM8Mpb7reUQiJ
Hzuj1tOTDBIxfhTmIDilHZqRl/5sZGJIB5Iwphx/FME4reiDD4R6p4q309siw/q+A+hcjsYDqZU2
6Rc6diXPpS5VNO17NUmF0B7DXh3Rn1LNULj3oLYz8LWNSbLNZ5PCTD0g0Zk8MzsReZ6kj6IeXHY0
eLtrK/uTRHl9rIllIXrik+lUBnQqN55Gm8AC3SoMfwYigLtk81xxZlAByZpmhV0aW2D69XIsZpFf
psIuIwUN5a0mZrn3yKEzqA9bfspCfcTcN8SGOw0HJjedDCDVMSjlH63EAt24z7qodh9ychrwVOgt
e2cH1nNpljjYIkuCeyfprKrr/dgaJpNpPZL1Yu8SaXEKt2/tSQB47qzqhsnSRW8dDVkPtBROkpF9
VCNjlAwdszZiQoSqpJ9gHukA9+eaFDqzn1FSqebvg+jZ8e0Y8ZELdTisZAPiKmuakCh2mcwHnHE4
EKum8ykqygMum4ylVBrihUQdHYWRl2BhKwP54lTBxG8gnKWyfmpAR86wt7Ft0bn3LgbCdBd41L9e
0qT3SC7yDPgGt+mY5LzhtAlN4xk0UqKTS4M9fMT2azh8DXemGbf9vWF7ROGhcqmBQe96GE3gnVwr
b+x94KXw9PhxL6Rb9bWaGJh984HQSSsY9ENtlJH4qWcdMi2OaxNLe1fbsUbRLgRSl8rEUuV+CmSL
0orTVhPJmiU9yRmAR5oM4znXvL7/EfBZb35X5s1JCeYcxoHGLdoaeUzanAG7n8tZebmzMOrBUdSF
jNBg8x4r8AaqLpl5gd3ZhfaDSn/YPkKDLBEAYK6dPvdVXoEb79JGnUAuF0Vd4dHDh5M9xSXk6C9t
gIcV0wipY9OPpKgDdLf8b1a+AB6IuNyotIgedkUKIPlrHxS99gLSkfG8S0bVld/iZgwBDGEKqr1d
gptmIANoTjL2kPXrauYeWQYRL2DbmpeATVMwINQHEchxemks9A8IqeCOpdAYQRkB+mRrFuS0KoK+
Q6dg8bH2sRbh60C3XlfOZze26p4mVFienowoyIOvUM4mOs8QsQM7uJNJ7G3WB555Az4opthBcVg2
N91Eet+d0yQmZsg0QMvX7lgmDL2fR1pBHBBtJAirzsjJQRPvOTb23GOmu3n6NUrdznlu7CJyzAPJ
GVWLbtsgc/HdKKOI8y0R2/Hom1Q65a0RWer4QhJUUd1ppdK4z4lG1WoOHS0z73nIE0/WVE0Lmw92
Z6uAZBEgpwJLeVbUtfYpaJGQ/dAKVIwfatwPAtCgmk5ei44slsMTXHSvE8dxIK2GPBPVzMwj/aA3
QsTkkVfT7Sc1yqK5B1cK8n4cP91H8Il6NweByVR7rDrw+j8GDkZnFB4lQ0R62JFl86OurKL1niqV
ZTky/DyMmvcqObbQGWrNCgqDL2Uwtk+55Ykm2nWyEpkDhsJqSQhVi0HxSzfNMV1IUTnyZzCSV/wA
bGkwUbYTQjJpynOetLnnPddJrelXbS4hPCz2KqxpG1qHUommVi9KzmeZXdhAN7y8Al/ZqfyCgrza
XQKtEOkQWpS0yHR8MFpTr+4azxi+JY0IbnBGUfm5fKXzuwkILW+fpK7aAe1n2dx4nC1gqY6Z7hox
/pl7nfXn5UusnDjpy9bywk4hIZovUFQJ+ROx8Aeg0djG4uqLOYTFgxzjgHmaJGYUXO+jRHOeLl/5
fDOyTnz7cKLqyZyZqAzSqfvjJB1YNzbrjV7oIZljZf5y+TrnN3z6snIGKoDQJa1QTiLMxGecXtUH
mRBxcvnXF6yPv3djf2VfvOoNKHFNtLJz5bjQDR+6XHBv9hqQPLjZe9uxJTpODRhogB9AjQDt27r2
pTS08I/LN3C+j5Bs/7YZ4eULu9Ny72QaQB9FYsd3Zp8I4OeBs9HhVy7hLDaceqv2CugkYM0mtss2
Qr+QWL39EBZOfl0zcoy7eIyqNL24YuOci6F6NEzsPkNT28iy++8xusFDKMpgF0EWOwASJj9XUaaD
MSjR3eVm/IVJ+0eBlTrKojtGKJHKro3Q0uD23YfmoBz1XFiHGqDzLjdwZinQew6yRWTDPpiI2jY2
cDYSvTcohFySwiA22nt+5nO3sihfycGWRpwOClxJnbCwMWVbrPc5QSiGWmZy3w4qgCBdl+3GPHN+
KMLietv4QYSBk+03+ykNPIpwGvsDWFqk4OqAc4Mc640i9nmdIwTDRfElxRbpIrYKTonGkWaPh2Wn
ud331DBPI+q7Xe1Gzd5WWKXDdQ8wcs12vxRtf6YrGE7aEOMBCY+HbgbKwPioD5M7FEcLjcP3QAm8
jTG18gKWTEBXQTWgu4536kfSUVzQnqQhecj1CBY8hFmKsToe840TkpUZWFtOUJ4AlTPZA0XpbiDy
0tG0/byUPWkxq1alhPOudRgdE09JbxRPjMcoHeONi589K9G0pd5AVQD7KxYFcbSdFqBpI9lXg/hs
6SMOvMzQdqXTuLuUFeRGFzg/GzPO3na1BOn4GJY2fdtpJtxu8YjtYmLl0mx8/Vcmq1+12lfzMYIu
ux871Ts1nBietNb8nAQyu00G1d4YnvO0d2Z4LmVNzO41fKUWTUs1fAwycXIg8ztiBAzczkCQuY6h
ui7K4QSK7uXp6ewIVb1ldTQ12c+lNirSMhcuKUd1CtLZm7iFpr1nfWZv9IfzI5QLGW/fT211Ay9N
QZ/ZKJwLsuDfRypkIHL8+oNlCocJ0WrfQeEBzo2axy2+RQBv1SFiZad/sN2s2nneEO80s8VqpnYs
EsvWPapK2G4oPM62v+pZi+nRVkKXw5WK0WnW5qeqcnvSZbAkDZamsorBa9rjN2DbrjS3wouU28uv
4OykwGUXk6RES2BG3uSd1BB/5YEg3+Sb0dveN8oLVcFcaSew2ajzPF++3vnTBcCBi+ecJiUhS8Lw
TiMI2JuaAgyhHnO86ghA13YUAhYrM70zcYJRIPds3+G7f6g6j0JBMRUbCq7z0xP0vsUBA1S5DDki
x/tziepjN+m/u2wYj1lQps+Nix0m0ovfcPXYex3X1o1ZZVucwrNzBYWqxboDuJlDJVfz8LPyrTua
jUuq7NhZUffXSP6PrBt+9bP4KMXPn/L99+pistyqg2O+3h84/olejGTzP79+BCHynOj25l+Ov2if
z+1PMX742bSZ/Dtdbf4v/6//53/Ntgo5fhqrn//+1x+wvNHhfPgZIsh5TXOZiR3r5ox9tDBmzP/5
X8YMyHj/7cyJ5SplVei8sy78L1/GbMuAM+tRsrRZKhjz6dr/8kIxc/A3GI+GgaD015esgS8T/ftf
mkuinAeP0Z5tHH8/79Nf0ylNtXokfa4vACpdsjvl1OXoPr3Z79qwChNIGstejhtT+rmPxvzriz6u
OVYgBqmET4E3lhirWuPgCBVDXSKy06sW/t8H+q+izZ/KuSLz73+tPcBy6dNZQx5AlfBTQf2FFPNh
1wZmtTE5nfs+8ABLrU/o6ClUJM/0qRN6O6nE70sjucXVBdxTu7v8BGvXWK6QkXhVDlUp4CPyz8Bu
XgLFPspO/4wT/cvlS6w0kjvPva8+3m6CLbcGH+p7SnhbxuMDcL7D5Z9eu/v5769+Gth6nyJ9MX1F
VT9ZAcw2Uqk+okX+ogXBxtdz7fbn7vXqGj0178TpFNMfjCrH3UbxGoJ44bJOvfwQK/10SWwVaUjW
EW4pX51Dzkhw2AXEfE+dvrHwXXuAxdc/D1hPUM80/ZIyOvAiBce4SkT55btf+/XFF1QFilNBLTV8
wnPsfdK4nwlMKzZ+/NxKdh4BiyGMFQFOvpYRhjDaf0Q4Q0kXujPa4h0x2Ac5eIS+9TfXPcdiKEtN
OI4TFLpfRj1ZfFH9FdeOfrr84yuveLnZLlvgUJxs8uMKmBMniMx9p4LwmYYi3FhMrl1iMZBVu81C
Uya67/X6LYTyT6lODBjrystPsPKal1v5aixFVlRu/hROst9FSOtwmxZbM93ary/GsWVktioxojwp
maXlu1wVB6sGA3XlzS+GsGVAPXUI3Xji1E8jfKu0CT1R9St/fX6oVxOE0gaFhboPopIRJc6xn+xM
O5LeAsjvctuvzHLOYgDPwNtsUGTtB/CkGcTvcJdkrM5r68ZL8ysvor99irbMcdBZUe03bfk9I6kt
TvWTGXJCXpLLujEOzi23Gc/OYjyHejhx3li5flxMgJ/IMBDGeApD412HE26ItI3ax1p/WgxmllWy
Liu38glPVF/MlDCJIQ1eLr+OlZG2NNe1U6xRmxgqX7VnsBEpjd86xAGgKWa6yeVrGGsXWQznmZno
WTmsTKmezAIASO4RYFACoC1UYJTvO3P8rci/cei6DzjvKNEjDcNPmyOYIIKSMcAVyNvHEgWh/ckg
lxQASzXu+JcWzI7ZGYe6gFTy4siTmwT3/IP4ru8KBelk+GQ7H3p9Y31xtpTKK7cXX3+vjsk/GoLS
7+vog9pFXzs9O9aTchMP6kSQmfWOPSUQl6Y4hGXh7aoCqfflRlxrw8WsYvRDN7leAxSsJAvFGXGJ
T3HU3FsijzZGzUpH+wdGELhANFOTfdceIHP03/Hof7p892s/Pf/91bRi9FGAQNq0/ZZD9xur8byb
Vi2Tjfey1jaLOYVDcr02tEH3a0d/bwfZg1aOn0M9OF5384vZpIA/CXYiKX3biYSGTEl6X0SAKPO6
n1/MI26fkdlUa47f5xrBz+2TrgVXNsxi6gjMGOZ0Njp+7erukeOx4XOUKNYxraf0x1V3vxSs2opb
BQZIAz+UU0Q0dpwM4w9VK8xr7DKMuSWiXIWjImrk7r7UpxG4nS4P4HqKU91yDHj5GVb6j7UY1n0Z
d8izJt0H43ZKQnHX9f1D2unPl39+5ZNnLYYuAH5Cv5Xa86E2fh3F+B2Gz7u0r0BSbFX8VsbXUjaf
FUVeIGT3/FbVCajmWBG+dX+NgnN+BYvRm4+FGcEH93zwKLdemdzGZvBRMZ3rPnDWYvgGLZ1Thpbj
F1VTSqLr1B48d6yJj9e1/2L8GiDl8zCtHD9pOPsivpq0Y5M8cwsN4lNfTc3GQF7rRsuBDCfMQnjh
+YAOviSGQzxxeu90W2bVtXe8GMxa0VhplAHmE4am/FZAt/6TVLH0up3hUrOJNpf1tsH3xU1riCrl
b5UebbzflXZZAnENTFFmFuauj3wjfHA5U2UFkHRfNI18v8uveKVtlqrWNELkUEyG6yeuOnpHMgQC
9U5jNSs3FntrF1iMYYwNSh4SU8fGOVLhoJH7F4Hov+7u54Z79XUUGcwq3UxcP+j9okHu4wIc35jb
1m58/vur3y7gExsB52V+xUE9QYJ4dshv+HrdjS9GrplWKfJTVfMbN5pApkkHPK1Irnypi3E7aX00
9mqn+VlWuTBUp1PRhPHGpLzWKReD1UAXo+hBrPt2D4ktI8t8XxkOWS8euYvXtc5iwIKp0h30tLYf
Qm28a6dSQXXfFE+Xf33lAZYijyTEGyUsft0IANTlSBLkpN3CP9koq698tZbqB9Uykz5LKFfUlcSz
6T6WZfSgju7eNNzkus5pLD68XWeZXhnWLAsB+NrkfUj3j6CsnK03sNZGi1Hrpu0wIK7N/Aax8L2F
OvgUICx7ijvT3jjrWbvE/PdX40sNR8/LCaXwM8e4TwzArJnn7r2u/fPya14Zv8szFq1OOV8w7cxH
y5CcIsLgdhHS+I0uqs/dfXlUyKd9eZAceAEqN9fJ/Hq8qwyrIKpi58K/B7/f75KkP7B5sqHH8Q8V
rm97h475ceBfyO6VSrcbB+VAZOetkwJOi+O7vNkqM8194NydLUa/lmiNHVIs8CHa7oMmPaaq36Le
rSxIK9l0vNy8a69vMQ0odmURfMxViENOS+edRqCCZm18U9d+fDEBIIXJ8xDAgO8QSZ0Z7nHiIHLK
p40RutI1fgUHvup6+ZTnjcRqNX+TXtqp0XbmYCeHyw2z9uOLPXvqigSxvp75gwlimbL0eONw8Hrd
wNcXA7/J3DQjay3wg6EKDrqqYOPIB2/je7rSdf5hSW9tbdTiePJzx23AhFbFXnTeb2Cyxb6tMHWV
UKA3nmRujzPddKmNUCNb1etAZXHT2SAPPdcCr9m3N2Wm97euQt4q4NT8NmpwdV73ZuY39uq195XW
kZrpuL491v1DkE7mi9dYxc/rfn3xSfdcTlMz7DpsVjwAoYH8pCbNxp2vjIellgPhpuXgeHd9tZf2
fZla473j1jkydmD1l2//7Jk0E9qvie5V65BInqZTH6R+hSA275sXmdU/iEw9MWm19hfBmWcJ4z6p
78qAymZ7ZbMthvrU9JqdVG3gW8woFfToILfxDuZVdLz8YN75fraku6jW1LdGMKY+7B79EQaYet8C
lQH4GRcHxaFklowNQIEsPKXFKDZmsJVFwDKmzhvroKKVE1+2Sgz+tD4Vaf8V8G+0p5y6MYRWpppf
NrJXr0zR3LQ3ySj1R2TiyM4jMnGkNWx0urVfX6wB1IioX6MEuzk1bv5tIuxq3FmUzrbC1NZ+f+7s
r+5eBIGeBqaW+LmMd26b3hreNXguWnkZNYf4nHy5QaZ+6GYHEAk/h6D5crk7rd31YpjnSlSHvdZM
vpnVCs5Tfd+i1N54oWcVGfON62/bJCIdwwStkTAaPrNyQP7+NDGLDMGTTKv3I1m0WfvHZll27VkW
33BdlpreGwEmNxVQPTYQHPy1tVUcWvv1xcjGxtZVfAMHX1Oxj8C+qY+5U4UbvXNlWC8VJPE0FQOF
0MTnK2s9eRqhGqQbmdTfu5PmiI9FhuK0E5BA5Gj1G5PkyvdRdd++HjfUGzQiduyPQJXwDu16WNbM
j5WNe200NmastWr5ErtRTVlah64Z+yT6xQ8kpfXP5AeUv7eogY81bK2xAiQc2TfzF0aQJAr0/Oaa
7o2q4+0TaioU9q4B1Urc9vuhHTgis69bkC/5jw72vmzMQ9zmAxmhlRZ3ewhp7carWZlw1cVsookk
jQAoDj4GkK+YHwN4V+DjPe9oDPLT5caZf+vMkkWde/qrGauKlCkmu49rNG5zJAXB2GNRB1Tesom8
fIm5J527xGJ6iSo6K1wLza+sqL2rujA4wmpujxidyLX3moQQmWA4hG2pXldkUhdTjqdY+LxwxfhT
Ed3rdvUVKroPj+cKUiJtscSvAMnRsNR2kkibUX4OghK0Ud9svJC11lpMMVg/W9d0aulj/G6ORqXY
By+021M/53HkfVefEqtA0puU5cvl93N+UgMz+rYLiKHU89FyGj9yy/gWcPTwALEr2tgTr/36Yn6J
wq5RHLVu0PqEbXQYatf+1lakMG70rpXf/we2EgvfWHpSebQqN9y7k/IgsuTzdS0zz5mvBofNBB9I
UQrfZE2S7UynKLAy9Rwwbdz8+dGHgO3tBTzPqMJ6bNxHnUAMi5QNe4phrYaH6+5/MYEYiW1PEcfp
/qCNGPucTj0gmd2SB5z/clB4eHvzSdq7SZhr7qOnvMTTnWVlx1L7qHQf+njYmLrPz4AwQ99ewi5N
rQ9r032cIEVgSXzyKnkY7IjojfbuchudH2+wPN9eIkbv1E1RwStQ8wcn059JT35sIsQasvTuOqyw
uyEwN1A1K511qdwzi4DCq2Eoj3M86cxdw1Nw5btezBuF4Q1Kz/f7MeqMd4MzfsiEc7zcRCt3vZTr
xW2Aj5Si9+Nc/CnZ93tw+C//9MoAcBezg+LqTt+KSXnMG/AqROiWXf6z0q7hM5M6sVToqYndRWWk
0iiKhTQ8cgiBzsnZuHzzKwNgmZSewdS2RWopj008vSfj45YcA0IMy73ZE7PVDhsz6MogcBejmFBZ
SA5NqzyCr8fXKuRpcBSCTYpxpxODcPlZ1t7x/PdXU13XeXj5YYY+lkr/ohAXEabhxtd47acXgxgG
XwCdh3dcQ/lXTesuyYtvl+96rfssBq/dkn1aAAx9bMZ8H7afNPm5Ubf8P2uvd7GV6LSWoBzCjh4H
LyMYJcULHewQlFD4rDCQXn6CtcZZDNvOtcQ4BYwtXZrPnbAPriO3Fl4rrbOUtlleDVe24NNYEvaN
VGEgGq/Zm6qzMXWuNNASFp4No0JQGC8WgeGHCZxPFrh3dRE+yaa/CTtnCyC10kZL1KdtGSEEhkF5
RBW756NzmPv/5eZfa6JFt7dxkad64nmPQzfCG7ES9dhk2rfaquPT5Sus3fyi96fAwuo27ulF5XBr
W8rBbrXrxqyz6P1NKogjMdXgUTrFURTKvvD0jSXu2qtd9H19UvTG8rjrecofix8Zq3Q+7lX+brKy
jbZfa5lF1ydhGdIFVNVHLEgWAQF0zZkzfLnZV8oOxLC+ndDMNLQk7A2PL8vwHAzaQcGQachjm3e3
QH6fQ6d9HC2oFaLfqI+ttNnSk1mH6AhACdW+UTSfyqL7qrXGC1kS0V4Q++5F5fHyo618D5bCM8wc
vXSsSfiY9jUSl6PxMLRJQ+5dWLyXcmNqXVkX2fPVX30QCDlscIzlwo8c+97Ts5+NZuxNqb7Lh+bG
lfGHvr+G88hXeqk1s/je4760K78vlMe40w92LPZZZTyEjbz17OgxMcXGt2it7Rbj3YpBXHexUxEb
YD6FRfbs5e5jEQpA31m/cY21frAY8WUaBAM0lcr3rLDE8pm/QO/o92HWl6eQ5Q3Ypa3i2soQWuYT
ZASB9FOOthXFW/sMFrAmqkEtlesOfrTluXINb8eua0/4iqj/mEZO2rRsuna8LOaYqnQG6sl15Zth
X3wV46PIyIfte8t8p7Te9GDbNnPC5TGz1psXcw28sGlUO96JUcb5bZa26oG31L5PjHwgW9eWJ0tW
cpdP4jqtBXait+MnrwjBm3C5+DCEh+YYKyLBCmk4XrXxSCvvfqmFi10MZ4pQ+Lpb4ZfYyghbbGBi
XG6vtR+f+/ar0R87Sd27QV34mlVa78AZaw+EGAZPl3/91+HbP0tC2lIFB2ZIMaYpYLR7X4biGfjQ
7UhhzhmGQ27/ztFMrX1ExxsqFgfO9W+s2Q96Hh9bk1jUYGd23+f13tDE5BFre926y0jEs8do5xDi
vLcj+93m9nCtIeaFw6uGgMGNl1WGoR9PmseE5PYf4E9sndquTBVLMZ1uh7MPfOp8GdI51MAXuKab
tvg8Gs57GGQvl9t7ZdZbiupCDAi5oSeN3+jxfd9oH5Sp/wgt7L6x498uX2KtnRZrkb6QRAzmovEt
tdZ30rMiOnvx+3U/vpgppNAxzyZ546tETQK4etKy7Mr7XkwM8IDCGuF245u5Gz+73jgeed3O4fKN
r7zfpZCubDoaQnE7il8NCXZqbla7uJ+yox7kLm6oUu7rvjO/XL7ayjtYautKEuZGMZ9OVK5SEbFE
MuWc0rgxJawslZeyOpIpdQkjbPTRC38SZvrc1mST2+2Pyze/0keXkFXwP8LqJV/jskhuHJnfzwN+
cJv3hOptJUL9Oiw7M+/8Soh/NZqtuo5sjew+Pwt8j4BT5o1jFPwR53dkRxPcpu2BxRM9+TWWxh5m
1EFif7A3N9lrzzi/uFeXl7nudV2PsC8x2ydHkccqtp/06P9xdiXLkepK9IuIAMQgbanJ5QG77W63
uzdEj4AAiVEMX/9O3XgLX12riGBZtZDQkKlU6uQ59C3oim13Mk8LPqZmCFM+WSxu3BnkNNMzHyFA
n/PbvkR9ADTaV3a2aa9p9t5DkjAfwGkRZzn22tyjkiMHBcPGvaYZ/ERm3vWt6B+XgN47pP4Ewkpo
Bm5L4P+H2EOkCtqXxJKPWTuVO5AHsUhVYKC7vpMNhqKD5YjnI8gMFgEwXvM0BOKVLeSMm/Kn680b
NpGOk5OY+cIBrSaAE8GfWjgpSoBwbnZd3Z1kuJrdNSywztrsswkaKLMlHquE2DfjCEpyKLKnKzkt
U+vasSqcYEQpU8IfA6EQ4zuQgKsqcbo+Q6bGL/+/MzNeKrD1sRraYCEET3KL+lGV+WvAFVPrmoVV
HYrhRpXxR9uT9NgyVZ7cWq2c1Ka9o5lVJSUoTiQUduy0ebT6GtWyCiyny4p3MH27Zle170NpFARy
AACX5yn3vi2Qglix2Q91JXCN00m4UdNVtoui+WMPPbqKgQ0xuHE9b2/RfO9nfL9ASnYpyYHJ1x58
HAFqB6rmPDlvyPserq/8P68+Hzh4HQbngse0aEOF1+wO5ILNmU9HkjwJaDhffqhYNGfQXJL8qZcP
czpCznu8EcBvK9DfioRBUfzXsCw7N3+w+nnnFEM0hC9p/yJ6aLg3YUTyP+AGhlrGcbiwofJvi/c2
jt/aBOx433LxQqHugabR2ey8Lbieozcr6HaZsxymPtiNuOEwgLrn4jNIosFTf5FqSJ5J0eyQnLhd
knLvkyMHf9PUHPupiNKufsQgZtZH1L1NrL+TepyhkU2GXeNme+UB9ZW152I6DvN5tuqHtAgfrHY6
AQjxJZ/++egWDGnX5/dDNmessc7xxqq8smwPGwga46cEA6nCbg/tib23fO1tEs3yhwXGQ3wxFn8p
exCxQsjJ+TWCN0cmQ0TStaSgwVJ01GDY5YVFcpk/glzFirrBBocKgMM78KWu5ZAM0ZsOHexIjXo6
YmcoBZru0gQgDBACRRkl9wkPH5x0DRxhGsrl/3f+agj6EGQRTfpYzA2encAHC/Gk6dyG9Zo0jqkH
zSPaHXRDoZWRPioPe6FQ+QuFxgRMkL1e3xgGx6LrjwI163LhYwg5I+VNmjccmj+1t7/euunzNa/Y
yGywFuAfYsWwnRZwXe/BqwLF+gJsp9e7MJyqOlQwrCw5W1WHeEZOp6HI49G37stifAgD97CtC+2q
YaXdUkouWRwk9o0AasgJ1W1WVYdadc/XuzBMlA4MVCg2VjWk2OOZJO2BZHfwOQ7ojN3/c9AYiU1M
HWjvdaCerQpnlmEcQEseMvCfwHH+Ika5cj6Zmr9Y4jtLAPF21iRuGsYF5ESjZlL08t4FXxauLLMh
D6QTegHrwjw5WUlsqbnfpdXyqxDLjXLCfUCHW9F5P1MoRK10ZjCKfw7K96PxBECSXRHEXjjR70MO
hb2IYp+tUXuactw6JlDWtlOPGffivmFH4FB+FA29swv3b7XIs8DTEqDOyYM3t4ehYH+vbzGDofzD
SPhuUEnWcWvsJxLj/f9LnlvnsLd2eCa76WpvJTi8pMg+OMR1xKCLZ1QejIEbuyXbWST40fMlqpf5
3KTi2FkLiCZC+pWObbvNMv8Brb0b09DZHDZSjPHYsV82m080kFk00/ZT3pA18zftbc38l6VIbEkv
McdI79oJcPcgeLHxanN9XQzN6+DBhnHojafOGPuzzR7DmYtyn4sL33yZ9qGzMlOmLafDBeeGUiS4
vT5WpNjJYjnWc3ICE/Q5k8NdlYx3xVS/gOh5l4Tjy/WRGcxIhw6iXtMul4b0MbEQ1BGy/GGzvW03
6wC+pkh6VB+4fVzm2U3HAQ3gxP9UUWDSqDpu+/7Lir3bXQ1XUGAgTh9DzOVmGaznIRlW/L0hQtHR
e74FgvJJTH08S7kDR/d3OLcTpy5I270nYPs+Xx+BaW+Rf48AKh0grGdlH6dCHIOKvYFU41Owqqlk
cMo6XC/vVD8loKiPVTE+K9A7u0F5ZMV8k9XlDShyo5xVKxNmGol2AWIOGRZIYXRxT7wvg2zPNtim
Q1WtZBMNnksXningkupKJl1cQecECnPF5RCb2W4skwDq2MMfHAnJ3QQ1y51wZLHiLz8elE01z9KU
qWK2vfSxWMpbfwEdWBqMza7Ly29b1t/WEbSzbfVj6Tp1jBf/s8XYgLo2t0SNYbltBDqID3y9c4t7
aR3XiSu+uRC4jvOyzW9DPxcrlv6xF7F1lCO4FAKAq2kXh6gIisKLbAFEeMPo+gx9vPA20+KiBfD5
UeV+F7chLrlOu0+bZdcG/hKFUtyzuSh3auhAs+wfrndoGo4WKYGHtoB8cyFjJ0tYNNUTFHH7Yo39
wzScy+H/zmV5frfA7XIZN/NNgjTyPJR7VuS4lN4Q54ESGbXzSuGaYfOyy//vuuI061sf+mxxLt19
PfwIsTozCIO3TdNl+t61PjDQ8Pc9WgcPL6QYrEJiVaZ0xbN/7LhAevnv1sG66TU9n0Sc9cT/7XXl
8Nul4/xQqXT55YQCpV5Q8n7roISxdu01rbv77y4HNmQDWC3FJYpwUVWUyr4+pEKRNbotQwc6aKgm
Cy1yb2zjUCw8jKQU7vAAde+Avm1bEs0FL7SzZ9IQEfdddgejiAW1N8ErwcH578nBc2in/MAXcYvr
7t/BU2IA97Hdf9305ToO0oUmUWmBvitWdbHIHWkn8deBhsnK2WSYeR0L6YBpGlWQo4yhjSVfrRrs
vMqq3BVUgmGv6lBIaG91LINcewwZT1Cj28d5ah5SlCfT1j1Baz6itF/x5qauNO+xNGVYo5pkgPf4
DrawV86e4K2iZPlEM7oT3N0U8to6MHIBg4dVFugHbmnqumMeZpGY7W2uQ2cvnKDR5LVjPsQgOmkg
kwJO67RdOy8MXo9qnoMHYTq6IkHcaRXhLx6U09MMDR9cTj9f36umDjQ/QVOQqEDJUcQ5Co8j12r2
g2M9BIt/3ta+ZsVBT9Mcj4si7tociiljp6I+sJ0zNLnDFTzVZbv89xpo6/DCpFLE7dqljacsgawJ
h3SJ3aM8KgJUyDq0tK23gTChtPlvvzETVD+M6VjHfiv/+n73DVInayhSw0KEF2t/dwLJIZtpyJcu
9l1+nLvuS9rUN3nCV2zN4DR0Cj1a+ZDEXSo0r/hniKucfH8bVsrW4YV+KRc8jBdw0NwKd2B7f0uh
ADUlYxWFdXGzaR/pxHkZ71Uj3LyJ59a+z4PieYRbah26VrFnuLDaoXYmQIx8ySySNjhu0i4qLmxI
Mhlfxw5Km6kDWjN32XlT88e/SPu6fO01xLAuOvwQ+LweREZWDbHsFNJRRcC8dFfOuH1smzgd01GF
DITb4BJAqsyOhZQvQIm/1Na4Yt+G79f5wwlR1ZLNZRt7PjsMQXFXSvF705L7musILfDZQv23QaYi
o/ddB0CZk9DsgZBkzaANJ5AOxVygdZrkTdXEkK+CkIk1kV3BfLkvSJ2/KQ8XsZSz8ZaPNiTpr4/q
46u4raMyW66o7QHlEbvV5LCv0BsboRnd940tHsrMHZ1X6HK7VnmYIaAorZUI1OBddJTm4IaQ1pzc
Ok58duZ9efQr56adutfrgzLsAh2ZCc4/RaB618QOSlPrc6/yWfQooYB4Hl05xE1daLvBDRzhX/gl
Y+gsVC+2m41nd1HbuNAArPy39+VUjElLlybmPHXYoYGMNmTzJMLZleuL4ZDSFQhsKZ26g4Ze7KJ8
spyqk9PZCQpkKJxklX/btgzaYd5YbjXQAjK2dm5ZX4dJejGwpWvpVtMKaB4yCAFIIgx+nsxQbLLT
7hBYXK4sr2GD6jDIkaLmtx+cJlZc3tqT++yK5lSG1krCxfDtOghyUda8uP3cxOXM2T60EfCTsltj
dTW1rl2y7cAfskZMTRxwv4vc1D9DVHrlMmGamMuGehcXgI2sUolKGtx7M3efhGBYoxeOnRkCb6dN
20YnAnTL0rNBVtnEWYNSkNOUUsFuw4r2a3lz0xg06woA0ypsEhYxMgJxHVR3JS3nqLVUsuJUTQug
b83FkUinwXxne3nIFbu3hm6bTenQvGIKQJc8sCa2cHm+Db3EiayQzy+bpl6H4rVQCwM0O0VWg0Bd
pOr7bMdluLJ1DLOiI/GSIQNLQIGkBhOy2FUzy3a5teoyDYuqA/Eyf+pbAH3aGM8887dSdDiVm3Yh
v3pIZn6+Pj0Mm/yD0F7H4QlWE6erLw6tTO+ByBY7u6ffIWX5JSHj3dBM+yCRn0p74zmmS6x3aTGR
DqWAcZFAIjZIv8tM/bw+FNNiaDc5COBS1YHnPl6Kbk+ZPAKvuC3E08Xu0hSkbtJv67hpctRehMTd
+eA9jatp2Whgnnb6NiEFscRU1wDCWLddOZ3adlm5mRhiMF09i2SVqJmNOZ8WZA8dZ6yhqBmWJ9D+
0D1E2YcdTzCOsBnalfkynMV6tYLnyywrSthFWkNREu+hn/p59KNU8n3TbytWsXV0X9kWOXTAEb2y
qTyCKiGNKM9fIE65K0sFgTBHnKk1vl3fXAZb1LF+yPV5OZRCkeVtw98ok+ARiAOXvR/YK1Nm2L06
ym+UaTLbKBuJM1KPxyy8yOAiV339602NX0b17ohDXZ0FzeNBxp0DmL5QbnOEPLDYX2/dNDeXXt+1
vthVOYxQvo5JMh1wGbqBJuvPrlTbcon/IcND3MKKSZVxBYHOe0TuwS4cvX4lG2f6eC2ig0DyNKJS
VSJu8fedV97XvvxkiTXAvMkSNLNeMulzD8LgcdnJ4xCU33luP5aUOruBFxsnSDubm7FvkqGoZex2
+V6w/r6ampXMj2Hj6Cg+Iu3QGnM4Ptl3BTCE1hNN5Hi8vm9MjV/81bt900Fcm1XEFrF0RHsI6wWF
MwqlJNta10LGlDt17UN+OZ6o+Isg4EY027jeoHT07w+vfK7KaZrrOGSLc7QTApwirdeybYYdqXPX
5RbEwfrp8rAwWBEr00vKs77PSfvl+sRcJuCDI9/VzHVuipFwFHrFMmiR4Mli5orjjILeUjrPUx2s
FK6ahqEdx4Dk0o4GOHVsJX61EE4VwMBT4q34S1Pzmt12WQt2L4ZMISdzpKbvhf/apmtJYYPV6hi0
LFcLtOzg7YcufFVqukNB/pd6dG7qrYeyqxkt5Nq5coS6pKX6k12Xn5nX3wYVdKlzos5VMJx8sUYb
YVhxHYyW1GMq6jwv42YACNgNb1oXguIs579AgQElYr7tmNF56SiEyd1UBALa0CCmiHiuON52h2Tt
9m0ah2bS0GIGVWEbljGVVOC0H35alD8CbPqHNSTuR7Xi9Qx7S8em4eWNjYx5ZSzK7mR5yXkcsnuW
kRW/ZxrGpdt3fq/NFjG79uXF2K4PfSqfBO+PKEL5Rlh9y9I1PWvDJtYxaW2fsj6Fqg6yex0/qyQb
AAVqs7NnFy9JvTVw1WFoXNrD1IyJxC0lX+7zsW5RA8n7P9edlSlrrEPQJLLRFVLDMoaI1YPvqmbf
YSGmkp/bpnpRZDlNU3DTSHJkvVpxXaYF0g5tZ7Yc3CXSOi4FvYEQ2iuw1jeQMHuunflQs2xlbKZt
prmAASWGqVXkWTyG89fO5ydc8V56IF6vT52heR2HNkAcXqEqrI4ZuL/HhXwLvOoTdIdXbhWm5rXT
O+8V95wWDngukzcQF34JEebX0P3c9vWarXeFG4b+XNYxLYfXcXF/pKTaEdtbCfsMsYcONyOKkl62
so6HOnvm1nKnumYNmmtq+zJj7+yb1MVYVHVVxyJJ2U93ItaX0efdn20Tox3fvlqqvAsp0jziAgKi
0kmmo8+nAPVxBe+qp+vdfDgIwnRCrIWXozcmdnlhYPqeWtVPUSUr/s/UtDY/s+c2LIFEfTwGoFMj
Xl6cqAdE7rYP1+YnD3snUV2YxoV05blymH+E0tHaNf1D14Bp0aIayKcqKMPIKm6H1jkVYHs/NdXE
T0XoWXt78YGIDUh1uD6Uj7ka0ZsW5FhSFJlCUjjORVg84bU1uc/LWRxI6tH9MABqgmR3uPPFCDVh
Kaq9G1TDfSbnbRoItq0Nl/pD6lm2uODNJHS9mfJ307iRtsnW4YasztM2D2CE3LKaqJ5KFK+Qo/BR
B+o693NvrczjhxvOs3WaQAVxFGlDayQeAZCPeD1Z0XwpXbi+SoZzVocallxA1CgsRDwPwZdkDo8+
yEhlJfYJw0vmhj6wES7pu3cuRUoFtaMcJuNS91WObTQi2JkqoP8Xf+3CZNramkMPuTMOMvVB/Ow0
b5lwHqAfGLMk303B9Jw19cq58eFiYCiaY1d24jtzP1fxBLHyqMBtJxrWF+PiQ/5zuUHr2tE9ZGFV
27UQ8dKXtyrLUzDTh7cleIWuL4Tp67Uze57DoE8q3CqTpVSn2p7tk0fzYZvv0nFNc1ILF/TuPPbs
liBvVv1M/bV3ZMPM6KCmZSldFOxnRTxbSwg1gSGCGvEPcFB92jQzOqwp8EjblxUyHSH4aKKOyHJX
JavMUx8aGWE6wxt43SwyZUjj1w0Yv5AP+tFa9Rk0V1UkXLXlDQudXKbunZV1gG+4bpaKOFRF7+2R
f88XiN0N1du2Kbpsqnft52ExzF7pVIAM5i9p0u9rwFFXto5pgjRPXQxLUIxuX8VgeT30gj/NbHli
YGiM7HkNs23qQzuOoM0i5ip0q5jN7JgxBjFzeoL27kPuLFuu9VgCzX6DkF8ueF4Vl0H1lGfSHU9d
FizzZwmaleTrtnXQjNhTozPYQH3F+dA7fpRV1JGfxjAo15KKBi+hY2lKAZ49TwZFXPWU7tu+ulVz
nq+cBRd//IGL03E04AMDOmdSVVz3eOm2LBwAshTTQ9oLGilEBrsyteSOlZ61srcMw9EhNHlOcJRJ
XoHBK/C/jZk336bWos7XV8M0Hu1sY26aV6qxqrjHq8fgJm+qLs9qtvZDzWPe87sa2s7bRqLD23t7
CTzu4YwrbZ9c6KcjtrDgeH0ghmn6D2BX9YHVyw5Ybaqyk+165V6Vvrey7KbWL0b5znk0rRtAlrhG
PpMV495hnO/V3K1RyBpOBx14B/Ug0vsc2bqO2U9ZWj4GEACKmpLsr8/Nh++MhOngOwEvOgehjbjZ
BfgnwfZ01Odu7o5NfdE3FaepSO9t8Etc7840HM0bYnaQ+qiQ+2gr/7UaUhRgeTwCs+NKEGNqX/OE
kABvrUAKvCqHsjhA8qG9rWpBdi30M39dH4LBLHTkFGDybWX3QRlnvLxtXfEVAKYH21bfHIJ8ZDZ+
qbI1SS9TV1pINgJfNgkxVrE1y7d0qc6QRYm4V90HzvTidWKHZ7bT9VEZdrEOk8omT7U0qayHzGIT
hIoG0YITAmXyK/vMNBTtCC8rpA2gplbF0F08ADJ5Ghv7KVHtISutO+L7B1yYVgBHpqFc/n9nkHPd
Mt9OsEBFmryxlN0z0a892Bn2lw5mgqC6i4wNLeOlan9xXpzTpH3mGMK2VdC2r1J4nfVFg+ZFzq1o
STsWAfg3b6qNICzQT3HMCl6lWBkDy3opuho9O8LEt82KLzRNj3aAWza3+Rhgetqm+dVQFCPSyz2l
WKPpMrSvY6UmMeQzKZAA9sLqyOYgWkBFFYnW+3F9/g2BlA6WYrPbSLmg/cBVL7Xw7t16em1693zR
6dt21PmaUTfOMuVZnhexGBge1uyy2NNxWyklYTpvHHKLEnXbOcJN6BburKEeIMLRroEFTfN/+f+d
aVEwBLZVS/k/ySc4n6MdKDBY5BvvoDrb2+DwrJBpWsScSrDJCyeJ8Bi2Fi6Zvl47fBpFXcvp4YMg
sLzPoHYQBRyXlilY5cMwuB4dE+xnWTMGE9aW2dSLAiHfutRfueGavl6zXaXkWJfNXMR14WSoTymq
nTUuE4INN185BExd6ObLXIeEHEk0q3empx7nwaEuA/U8TM4a6tvQhQ4qq8GzP1feiBUm3XRwF0kP
qTt25w7keCtHjWERdGSZu4DMpnMELtRF46ld6dYhSBLKCuQq173ExVI/CPR1dFnJZNYgAuOxGv1l
H3rBfJh84X+aRvCw+W7b7USJUHxbZ1p4ScIwXVQ44MpSJw+BDZnBtNo1orzzp/IZJQ0rns80aZf1
emfZtS+Gjk4qjxun/oxMxN+2d1ZGYGr68v+7pi8V9si7t0WcDbkCCUPmgoCyWyvENG0ozahHkUsr
UNizfc3+KLc95B67Le1ho7vWIWYQc2YQsMHNxPXkHQHrcwQdmLWHWdNO0mzaRkLcrSEIGfs5MtRQ
Kj4jM3Y3FMlpgcDPELb765vItASaYUN2U6pmwu0dZSN/Kp4MIBLm+bZ4SweVNU7RhE3oFwAwI6O3
jG+crRaJGFZXx5LNmVfObu0VQIl2B8/1bhOSflPF2sO1YV509Fg4hG7f1KwAuA8+YoQAHm6G9sZZ
16Fjvg/oNUt7nAY+yissJuwDq7I1dlvT1GgWm1RdmLnKLWLk6F9pK17CInnryvBp05bRlVRnmXHK
QckRu0He7Yqkyfe9D46qba1rVgvQsghmjmNghDrNy7x49leokm3S/iaMaGE084XIcOOvgBOo1UNQ
0eFTOsp+3vjxmtU6SOBM3QBQt2MzALv7h2YY117JTKuqWapAEQMqRzAxzWC/oeDjHAj/s93bh+vz
bmhex42NDhLNFfgv40YUVcQ78N4E2Y+gyLalWnT2sxZ0pD2cMI9xDy/nuxqVRPQO/n9cU/wyWKxO
akaJNQEjMyG+9YJ0X7WzvwOb55qzN02PdthOcqkZ9Dzhyrwk2AugZG8US37bXft32/xfOn53FlYN
K6EkNRVxT5djlyxBRCb7qUMGYVv7l2l71/4Afao6X2xY7dQ6B1AQkkPhSm+vBBRpr3dhWgHNdIO0
9X0/yHBHKsFDFKUs9/8g/cz73bb2NeO1BCMBgF5F3M6Oh2gHL4ML2yRIQxDP/nt+ROd7rdfiehQU
6SdnqV8aOeBNcLqpm/ylYuWn62P4GB2DfjQzViMeUPO2Q8zT091StgfVhj9VWx5BZp1FjtXeVdn0
M0xZG0Gq4+Z6r4bdq8PJlKRLANm4Ku4S29l7WU32LXgjAFwb/ZXFuRjCB6GvjiQb1VK7+SWWszMf
gXt3B2DDwXLTpwYkYddHYeriEiu928LhoEpwqRKsP8qJnsE3DbUgO09PY5b5zzNSO8fr/Zhm69L/
u36kN+etx5FrcUrcNZ2pHXZdMDC8Q7thOq0cFaZONHv3gxkSFF6NNwG3fc3s9m+KB9bRZ1+vj8Fg
izqULER8lDc5rjogth/2TTfkO2jjbf14zdJ5SQecbFjsybaWm8Qe7Nt+qJGeT+SabLlpsTVjJ73r
87nsgYB08hvKgm+0sB5zETxJ31k7Uk2TpNl86oZZipkp4pR7GZa3WsJv1KLZy/U1MGQ2/3EB7/ZR
Zidlo/y2ipt0eGXUBteb6/K7ritR8CAWhex2M55Kf1zT6zbsKR0/5s8jHzgB7h5U5ukTuI7zT4Bo
F3uXrYpBGJZF5zBrwc1cluD4Qh4PvH9d9uCHwx60dhCkVStmbhqFZuZqKawsAPwqRgg77rnvVWff
Ydk+qFfrHwwL/x8sWQuGyhKY6jjpQ7kLxVDtZg4JxOvrbhqAZtoM1BdAGMF/QMYp31X+/EN1QoCN
b3i73oHp8y//v9tYoppLRpMFi0AV31kBWARRgrLxXVpHENmo9ymqoOdxlob9Lh9BTeslyWuW5IBW
OmQlHrms5gfnhY4kaoHW9gQfkRBmyaEJ671D2ntRLEU0VOwQNmu0mKa50mx8nh06uqHNY8Ib2F7u
1bvZzqaVo+Kf4+2jYWjHOYdSYNj6ADhLwOEgGHkY3XaXO88ieM7AjmDVP7mawPnA7iYy3tjD54V7
uz77WsvipprGHW/60+xtQkNQHXMUtvbSUhuX1q4vw1uWh+Vjl7FuZawfmz7VebpmCNHVnY0ncprS
Y4GaeepOd37R36CQe79lY1MdaTSMMrA54SgcSmTr75qgsf3d4rVkE6cVoTqkJm0Vr0mNV+rEq/dh
II45WYNffryhcSL92yjzZVpsKwDgK+PIYYECEwpDOT/5AXUmESlX9UfLVct8KBfSp8nGGdN8TbYE
cq4KHJOpE5x55tw7rFp5Mf34+KK6RukIYpfActoyHhK7AKdj3u8bAiEet3SaA+uDdDe2WbqrB8JO
25ZfCytc0rVTkWP5x5nloKS2p7tpockKauFjT0D/A80MPR72vEaaHDIukJNLxcFTMt+UFaE6jK1q
wPfQ4AIaz111rgBzg9GvUh6ZPl3zMoouoEOZkertipnc0DRcognCPodN065j2LK5RnWGRBjE5Xj2
nOlmsNeuzYYP1yFmvhWGnDT48JYUvztAzStnNQg1+CMdYOa4JVKXlcRnBym4QdtbGeSnYOIPfBsB
EdyFZl02SDWhYVQUIDHIs10qMrUD501/ZgDtfN42+ZeZe3eW233lE2AIixh83Onr0uINNgJ1U7/s
t7Wv2VTgJER5eZLHlWWlYqfmtrMj20/sbCXaMfg9qgXqlFRj0PkFj2mW3Es/e7K66r52yxNkh4/L
uNVza+c4qNFxskL1IsYlrDoWyVBFGcSHV2bpsqD/PcapTgMqBruwcd24BIQSmQsvv2Vh8TcX06Yn
OqqzgGb1NPhpGOZxBgyhS+TvMU1FhPeulbP5n9qdDwagw6TyDBDOMoQN0znfef40RkmNuKpT8cKS
7xd882CVXyEEup+X8L523J03OH8rt/xyfZsZjFFHUoWQJGNl2xQgGvbpD6eAWvOe5j555MtAvyWB
HPg2N65Tm40Qm0rRJo8Xtx0gmtCz+6Duwy2VuYTqqCrFq9FimZ/HqUuzajeAF/H7Us6rkuuGedJx
Cr7L2oVPZR4nYZ3uGr/7jZqcRyqzn2kQrhzcF9fxwV7QsQohOJOndGB57EO47MYPgMy3SPX7+kIb
LEWHhaUTilcWn/F46voXKdLbufBBOEtW5t8wPzonmwhqOfWum4MbLwR/vXXnBN5Txcmu99Yy0aYR
aA7LrVNA/Cgy3eNcHCeFrNvEvV80WaNSMLWveSofb5mCDYCEWxByAW2W8ywnvJF0Kly5/hmKTKiO
J+VLMEKcwEIunTnewfVtJ+7SYfkdJoE61IOVnVDHAAL7pKH1LiCju+vdBrVxc7lJmZdQHV/qDiqv
hjrHHXEJvlpu8ty65Tb71lF0gsy0DwLczcvJkpFUZDhS3DQO17fvx6hGqlONlU0DjoYGiyM6vA1I
t/mdivxnmV9Ay/7XcQnu29r+Ppfl6/X+DJvhP+i5Uc1zYuHC4bV+QvZTTRR/TZD5Cw6N6sZgpRuD
yetkY6OLLKI1zJi0RL4tBYAxtZVuohnDYl86fReiVCnxM9Dy5mAjYV/qbp4j33e7TXlQquPmwpl5
I6+QbWCNzY8jcJo7JoJfYxOsQZMMLiXQ7J06bQ24B4o0Ly7FGdpPdsuigrLnBEUmG0eh2TyCrGmg
vpXHcqLgARPtMaDpY2/bn7ZtI+0CMIwesGESUZzM/VsQdP+BEMeNHxYrMZxhl+rIM5Bp4e0MAkXx
sIzh6SIwuneHxDmkqiuO10dgWAUdfmb7zhiCczaPUXtznGp1IJx8EwF4VRNn2/VR5+wKF2iu1fOS
xv7gHYn0Ttay4nFNH69ZAEnARp7h8SleLirqoHOM8tI/jYiywPiwsQ8tUEctXdWXOcgdQAy27Lu+
D3fBMKVRbqXNLin8NYllw7VeR6LRbmyssEysh9kDndxUXBhIiN8c/YBVzyH1e4gRoixhWbxtaXaq
k1YCdeV3sEDrofSDF7D7PUnWPF/fVQa/52t2URTCFYE3WQ9K8WzfNGLYy1yupNMMq64j0mg7sMBN
sUXhSt+qLqsBCJRP0FN6FTVdMWzDAHRIGqlBbduQ1noAjX8SJa3rRFXnrBFrmlq/3Nneee4stIup
nYX1EDaecyxF3x0Qm3QrsZrBa+hsZ347kMRXUxYT4R6rRqmoo+rz0owrZ7XhZqkznRULCYoma7PY
z9rblkCmrZCnyrNeJua8Du5aDtc0SZf/302SVzUkVe6Yxe5oQ8+os4c99em0Mkmm1jWzllWzVLaD
QfSyLneD3db7dP3V1dS6drZ5S1viqo0Fpsucfy0AYd2D2j5ZweeZFlg71XjbODZX3IIwXu7vsZGe
6qKe98Nsr5ivycI0801DGvZQ2EkeirR+ssRwh9KoA+AbPFL22muMYRfpILRsQREiyzLrYXCKr1Bu
u6djfSNrJP96+mzV7ab3DKrj0aZhcYNJySy2AvemJuVXr5vvUlFNkciSbp/R/HWTy9ORabROubhg
OeJxHJfDQEh3I5hjr0QCptm6rNQ7Y2Ckor43ovW0+dn7v+f8p+s8OD3d98nfbd9/2WzverCcIc9a
B9EkouB7Dzia3F8rMjBdjHRoWq3CygkcK0M9VxIecI1kB8cGtLRC6u62sNoeoBS7eWpLpnYkFPwQ
hLDHQTXtadPgdHQHcspNAPp4UBk0TnlOOPVvnKz199dbN9ijDuMAMX3xP86upEluVgn+IkVIaL+q
t1masT1jf14uCvvZBm1ICC1Iv/5l+zTGQyuijzMH1EBVURRZmYlbpw7VTRFBmwo62MDPznsgL9q7
65+wBBSTum3wmc/5wvjT0nGFlSmno69RPbo+usXfTfjdEkHaZ0GdEwih5GESw7jnmlCvbB9ZMmws
km0GRtByPJivDBL+lLgF3vqmpt/lHRgTr8/AsgWmUGskWD0zJ8AG1xyX0+cuGHfButXQb/ntJggv
HedYz57HoAwtmowN5LPP5UZVyJL3mQA8F3im1Kkwtg7Luzmcv+I5HcUCoIDKeP5vCJ3HOBnExjJZ
NtoE441zxKsgGdkTcEx1NiLM7lFdlXunnPrHGTWwG/3NCFcQ6HZ0FfTsKV68cReChGIXJO6n63tt
242LDbyKVFUV1YyMgj2BejzKnE6tu3EgW1mxxZLI5auvRockPCRSNZZoGMRHdxk/E5xHUxBuXCds
wxt5B2vTRgZ17VCVQxQ+8LrmMWU8PRdTIjcqNbZPGMlHAg7AuXEn9iRSqP/6xdNUDGd00mwkBzaD
NRy5RWZJOjdBbt+sv4XTvvdL72cdhsdmnd9xr//gr/P++k5bZmKC18CBkM6VRxw6QIQsmyoGab72
UXP93/XxLVP5Iwn8aq8hXJlGQ12zJz/U+9IN7vN1Ah+pX7zEUtxVUpzYzDeSNovVmlRoZPSWMq9J
SnkE8alyuku8dMOrbUNflu/VNCqfdWWLV+6LSPKXVeTxcQCv500djomJWGuKZJorvqQ0Fp7YdXhE
309NzbLrO2DbYcMdAMQJJF5QHXrhmk+q+HOe1MfSXW986DRJzxpoufZuNzsUTyzxpwK35/fQrna2
gOWWeGqqbC7FHCer5+S0Tdm6g2AdGgaSsd27i1wgjL3VVmzbYCMfT6Bp1Dgd8vElavp7v2wL3Bed
LYIwy+gmPG1cY1bUI7ys6SHXtMNtSx/btN7smXl7j+N/3rEbz+3XWqW0QY9mjPZSOWoq1y2V0Led
ODaxI1Pkkz7AcxOyr+SuK6ZMt8Vd5+g9q6ddoRIAwslGZH07C8ct6G9Hi0qifOXhU4osDxcA0cRd
OnRq1zj5aXScn9edwjYj4/SUrip7tfgJusfwGNXHyYNc0neRIEumvPFYcPe0ulu7bzFhEzk464Xh
ZW3NKYcFVEXxkhe8yTzSPuR6q9T79rolptxpBGpsEPU6CQVlxA4+GWUQ1z75izjynL8HOGdLGsc2
GWPlwLUmCj0uOY1HeRSs3Ldy/ZIUCRVTdGNR1jWibSvkkJaun9K8i89eqY5kzk9AU3+6vvlvewsE
Vv62sUE43GmiMoVAXeX1WQlYktrJlBc8Gyc/2DAxm88bcTdN57LnxEsp+HeHXRv3v5J23roP2QY3
EhAfxXxvjKeE5oRH0d7jvs6zTnTtf7ctkZGBeH2geAssEq0qPKflPcvv1kaGR9dT9capZ7NYI+IS
3H+KfohS2tXpU8qKQy2FyGSQv79kBoXyP1yfyttLFZvQwCUs1mWqx5wq6UGOLRcBWw5C9S3bmMjb
5hSb6MAy7UCvkeuUrkMkIXpQuUeNp69Msyk63TYHIyrGJB/rACwUlI36uXfcL0sQbiRNb/tzbIL3
5nWqlhItPhSPmnd5HPxoATtbXQWGuNv8LU4Nd4YsTJOzqU9pASFg35MqA1VgNiNebKQ4ti2+/P9V
drau4Fz1uxY7wPtm13c1o13obT3M2/bXcGTAb0Q1lSXCt3thgQOtSVtmddEAsOvHUs0bKabtSDJW
iRdStRPY1mnidRGgn/F96i84hcgDdDWOa6ruonHrRLJNyQgfeeRBz7bzUX30y8p/nKSbRCj9djl/
CKrYCzcqwLbPGFFEOzUkFcYEgbbq3l8iSuY03ntZr8+3uYURQpCzOXEQw7AY8trMK6BmoqZ+C3f1
doCKTSnHwM8b3aJQi0VqdqWOv5CVvVySrLWcn3hzk8qIH5uijklfeCPvJVKRy7mXQXEzIhn0s+KP
1xfJZlfGXjcBxC2iGanO5NY/8z7aXUoUWeLV50rOP8K2PMlObMQpSxkSOiB/e2KORhK37puEEl28
kyAXnSA063R8j761T14/7Ney+YNSLJA54tV447uWIGaC2JReAcxRFdZwan+UOYmykONAWfoj2nTe
X19HS5AxgWxRmg6qS5KYJr2KQNGzntA3p/bXB7dMwASxpdCR9F2gUWklo+d1JC+AzaEBK1Jy34fB
y20fMU6RYCJaA9KQ0Bg4r+MAzGvmL4U+6r4gJyVcslFvs63UZZKvwjFILQlRwXgxghFFBSnl9HN1
Avn1+jRswxuBEqrlUFBmXUwjQBsyIf7Tabfx7mkJWCbEKwEdE+FOH1NRNl02+/L9wshZVt1tdmpi
vCK0Qg0g8IvpzMMHENA/Ogjxoo2f00ZtnOe21THcPYo58OklSegIZqBvfjt674t82UKQWYKJSRYY
kSBddYUJFKn6ULnpqWvy36Rrny/IY7cFHm7WN07ECO5rOZEuz/GpqMBJm/PmkZWNt3HYWjbaRHHN
fsAJh54ulWFQd3ioggZZBqhB+KJkWN9GLRWbgK66QKViyceYVuCy+LDmnrerHdw1b/IDE9CVrLVM
V3+6BKSkAWmczkbW8cP1wS8x4V8kZWyit9ZKjk2elBFNkfTsQ+6dStL+bMRwBBflQU1bNJ22jbj8
/1WsKFve91HcRTRxIbVeR+gPdNHdnOIKcNtELn7y6gNhwacKRLv4QOm+xIOYAIBiP5aF7+bYP7Uh
2rWvf8jieCacqxoh2B6MUUgrEBTStBrKZ1eKduOR1bZOhluH7kjIULUxVU1ZDlkQquZrkbrtTzST
De2NUzBO7zFxlQaVW0iD2mH7CwbnCJbcLZ4FSwN4HBkeXeUD18ksYzqx+DEoyt98THYQz/3QetFz
rH26Vv6naJx+St39vL4pb4MeYxN0PE4tYYB9h7STEFnLxzbIeKHG/RoH665zveDRq2Y8iLOgPoh6
5htGZwmTJg65JryHrGsM79Fl/DL2/rKvllUNmU5G997Nq5+d8vQB/V3Awl+fqcX8TEhKmwPGDx7a
kEa1KBWU8YBTjPIg3JKZsRigCZRDS+9KwsQNqfDX8ZkPxPmRhrzKmEj8jSnYVs3IGwrmuTDuIKJ4
ghgOwGfdpUPzbgnioy/RrBrkw31dx7edAP9A5gbmLdM6hHQS4MPU4Q53lHdsvK25JTZZ22p050sP
ndzUVct4CMni36tw7vbXN9uSLpoyzlW1DuhUWrDZn9gCKprZ4QDkJc2HML2Ngjs2wXKT40eyaoKQ
ordiyMIkVsd1kd6uSgAouD4Li8ma6DjWi66fPJjUrJvhSDziHVNw+G9Yk81gjWhTTEVAnDJFPHac
j+jOp2whpzZ3b/vxJkRuTNeaVRzhXkWVm3W8lplTu9Ft1mmC43o58G5q15Ay5bh7TgL/Pp3nZj/4
+bTxCcvqm4xtodTtUkQ6BMYFZStHSb3r2OJuWKglfzARbDWBloV265BKoDkv4l2ucEQ2+CO9VDGA
sNwovv153HsjUTFFOhcx9S2abvAh3915vK7uViU+McYZQlP50WH1qegWkN2OURZE6hQCUwok3dGL
p8ep588N6ETFJvu0xegC/+9sg60hnsJESCjX3Dk5Ttvc18kUZrJReqOeafsE+fsTMamKgeSE0GXo
fpEgeJdP7Tstb1K49WNT27NUQ9R5yUqoGxTz1zmu1WfdTNOPm1zelPcEHh0ct5Cropp1zq4Btjeb
ZrnV8WcxOhPwBrEo1wsbJ6DRsA4AvMfPQ8t/JX0jstzt/xcvW8g6i++YkDe/X5PGnWVA/WIeMlCk
PkRiva3OYKLcHIKHPCfkIR2chh9BHVvfpX01Ha9vgMV6TP41ANByD9zZOMaxCfWEUm81/x6F+HZ9
eNvCXD77KtsewxDmE7UhzV3nV1+WXysSvlwf2vbLL598NXTOwcDQ1/jlJGk/kQXCah54Vifvxjrc
P/ivNeei4wWhWgTejnNePIpU+Ifrv962MIbX1jmf4zLoCIWS05hVfTBkFal/XR/8z1v7G0HQNxJ3
ogX6HIvco8BsT/ukxYtQUe0VOpOCAa03koCsLjquU/t5meLjomuo99VbmaclGTGBYdNEVmCt2wBP
m/WHHpK5UH/52YogSwGou+0wN+Fh3YirOXjTgJgL0jmDLvO8i8KiyObO3yoJWHbIRImFydCBG2UK
aKwGcfJ7MBP6iBwbp63Fek1Y2CrRlqbSOQA2xfvpF/XZidf/od7+fN0CbMMbqXNftEmK8rdHQZw5
f3UJdoHERfJNBMmW0JxtfS6ffuV/PUmiHhkPoYXr7iNRubsaPrKxPBYbMiFh7TAXbs6ET/tV3Ito
zMreQ50YHUWOW9/2GkHMs3lSrQfUrUddQFRQi37krvNpTbfeVGzrY3g4meYyZ3IGZhg3l8MwivnE
xuG23sD4H5I2mRbpEmBREohjZ40W38uy21gY2y83MuUW6AD0akoPlYvwF6Byz0271Z1tGdrE7Qoy
xx0aGQgK8+jO9grnVzduNT1ZbN6EriV9P4HFbSHUn4XcF4VSe/DY+aeCyxsfFk30GtpYWSkr5tPU
F+9LGX2byuHzdY+1rYzhsZ0PHqBpmAltla7xqCjBx6zd8Xh9dIs/eYazLmjG69OkJjRMWPOpa1h8
WJxwPAegYj7iAfP39c/YJnH5/6uYsMo6Xsp2JIBa9sm9UL6XdcnmJcg2uuGwWs6qblYPQW2ooUyz
XPhih3JjhWyDG+4a+IsvSylxIKOsdkjHqTvqSPy6bV2M83hx+3ZiLgZXrIVmTzDeT3r577axDW/l
XdFANnCAt6ZFcMhTV2UhS2+sYppINdyTQQExXm7Lkx9myRL+FlO7RTZvsUoTCDUNaROtJXHpEsvk
fvDbb2GSjgexyGLnFltvaZa4YEKhmGIF417n0lAADlX4x2AMDoJXGxd/2/CXyb2yeQ5yoI6I2qVj
n1Q77eg+cwr3qS+D/U0bbKKf5p5IqcN8RRmMN1E2t4t+HEadf7xt+ItDvPr9zRDkSTC7WJ6xC8qD
kgryagBzpb9vG9/wWgCKJ1D8MRelCzBw7bu4DJe7oov0bW0OscmfBi0K7o9pvlBIugIYOLiyqE+s
FXlzumUGkUloJIIomZknVjqF9f9Gn3+XOt6AN74ddaLUcN4BaOs+WdVKGyX9B8hJTWAn8bcEZWym
aYQdCTVRXul0paUQ9YEMEdn5iNF3XKzjjcZpTEB0OcCYIOnFC6lToO7oR/DczXvMxUb+vcfgSf1v
2xRTmi6x9lZaoBULh0rp7dp2EXsNop27xHX1bo1CL+udRO7nvKuzoa+ix3EkPao9VYwGvdBH4ec2
M7iUqV85ituwgBUkXinAwVA6GWY+PZRNI240hUsR49Xw3TrJIimLlVZeUnp3c6WCYBeBEmALEmqx
NRNTgLco5q6t1rQMJgQqlA8fNapyh9tWxwiDjPRcTTWibI0OakmCbxIU3Rsrb7nPRiZijHkaPaMV
YoiLRkxIxGlaBPHhghlxa77jbqCyTlUPc5y/sApNmiWoE5zbLoLRP+xvjhd3YJJZ6cCjadp3KdMu
mLY6Mm0s3dtuGpm6vECfppVa4EOOV51B7HRXB+hFIjfeNSOT7i1d1oEXabvSulp/NxE5FDr4rZLw
/fWdt/x8E2xeu2uN3m2On89SedSk7Y8lKdYXAtDu7rZPGK435pPoOui+02BS6zHoVHcca+IATbT8
uv4Fi3OYOPNqkKSVEl/I5VAfKgdwjwqtkhsGbFsiwzncpupSGTQr5Cqc4VimfZAFvZh2Dfq4N5bo
MtQbodIkaJunpiWqrjR1yKj3eq2PPCbhbmxHYDO2rli2Vbr8/1WMWnxeNC1vNK20qnbKL7y7AU/P
G5mUbXQjU3CdvsldXaNTgbRUwuX3OlC3UaZHJjlbTYC5V2syU+Jw9mGY0/aEN5Wtco7tpxsnrSNc
YGrqaKGy186P1Rf550iprTzZNrpxyLZhEjTESRbqs9jfYZP7XSrlFrreMroJZHPKOmiFJyeK7k3v
6DR1BOYIb8suLaZv0qExqGITwQdsai375NBDSfGDD7D3VxUl4W1sqZHJhJYn/gwZhWKkdRCrrL2g
+CPZbEAtbOtzmdkro2cDV60GqxRtS9KBdFtzCmfeonawjX75/6vR/WCuo7yQA03mlh0hk63vvEZv
YSxsq2+41Nx5CwAvkaIy8u8rsZ5BOrJ3lmpjaSxBJzYuzQqs/sPaBoqqKv85F93HUAT3fqCeUrHV
MGj7hOFZQaPjKccdi44lXlV48GHuF3QFOMdhdn9fj/22Txju5Uwr+kvIoKjbTY9tvDwVpNx1Q3Rf
yc1+5rexDJEJMFtEX4ZoSMQ0pno5KlmJA4k4uZ+8JDgnlQwztyy8r6Xb3EbmEfmG2ToxKO90tNbU
Lzt+5MOQnNauiA83rdk/ULbJw6WaY838NfGyqivh1Rx4BlkPyQGsW83Gyfn2E15kgtrqdOj0Ovg9
JW2Z3KFNMcygkylPix/12eVwE2wLbmLxFRPitkQtK1poVtKKT7/mHJkshm6jYSO/t1iZSUzmi8pT
bRxIuujgJc8Jy1ql0GKbVt/aWGxsiyWamARloJ5PJ0/AIaum67JicqrjJTRujG5bISOatKDDyh1n
wmagSuMM7LFma5Kluthq7rT9fCOeeP5Sx0mDnx+TpHvyUw95PNtUZbncGt9IkUxlT19VjmbD3FOg
hz5V9fzYivIdWjhORVQeAWM9jm0Lybjhw3UXsU3GCCuxX7druuQdhWDR/4BsAYox7m48tE0gW6z6
MVJTJCkAZc4dMlV2Chq8f9700028mu94LI9IISkp3e9qYUumEehvHNy46OoOFcVLqZV2Q16cIZAe
lVlcBfL79d9uMVKTXm3hOg6TWUvqKwKiKs6iqjqSNIFavZ+U+bqRb1uMycSLQaE+WNYk7WibwED7
JXV3MRAY+8IZBK3WPj2SOln3LosVoGtpsr9tdhdje5UuoFu4rRJchaieh2a/VMFvjfYcHxqO18e3
RCkTSebOY4mWvqGjq+gyZ46O8dL99PP6zEi+kTRY/MJEksVtSGQqghafAGWnlk95wz9f//W2vTeS
hUXrBcQeVUfdOXkB3usZHG8/ChlvgItsv9zw6B4imUtZzx2dWfdVJ4XMAifYaqS1/HYTQNb5yoFU
re7o6MzkwLtKZxGgB0eI7d6YJpuvqkPhTjKd/YYC8hxm4QKgmoz9rQdP2wSMS3oVtvmfuwRdncg9
Nqp+XzUsPGi5fL1pd02EWgW24LF2vBYdtD7PUtUdvNZF65K88fQ0MbNdtyQkLKAq2YZFejcMfnPP
wuTjbb/+smyvPBdJiwL1VdjQNHWOWq17Z6yfG5fd1GQTmbg3UMBDszJeBS2j5BuavFgm5+L5+k+3
BAUTxVZFTQ5czdLSICEfwzp6LILicSTLsMvL6nT9G5YE2dQQbQEnxpOPRrrqQvy0FY37GY+WwR6i
IgKNT57IAPod/6sXr9xf/6LNXo1gkeoxcGsS1TRi6M51Zk4yZ8jDTLvL1iltm5QRMHjSLrkgqaAo
k98xXz/H6/o1dNjHpZDHAVTIuP19uj4bS2wysW6kJOhXT/yaqkJ5ByjTe5jNsqWEY1krE+DGcqJL
BdZk6sjq7LboQovZve+xjSPBsk4mxm0toW3Rjxheo16wi8GrTZVqyBF9x9CQiTg00qMwesr7G4vt
JuwNjEyLn+ctykyB87GPSZn5qbNRxrKt1WWHXjm620SjxzwmKICfVYZHi4e4kQ8r1JY3EijbB4w0
PEQdWoMFCMdQFKkPjlLqXuZueI5UuYU3tlkT+XsOF1lTlidFS/20B2F3Ovr3hXbX285RE57WsWmd
k6EUtFmnFzZ4/w2QSb/NDUyPa90VhYGqoZo0BV3aKT+U2tcbK2/pZ41M3FlZDbrLteootFk+F956
HhX/X7627wJRfa8uDzZ4Wy4lAARVCArH+b/rs7LsuIlFSwo/dhaAh1FnKdqHZVDpjwmcDO8U4F0b
U7PsuAlIm0Gn405hjm5cYMc+p9EE262RSpGNxNJykSeXs+W1V/SMAPGWtHRu8UzuFPyFNf1DQSqw
T3rnepJbKhyWw4pc1vDVh5waWtSkwYcmDYR5XPfHxSV7QEX/GzXZckHbahkuCCJ6cH6FaUv7Incy
1CKKDMpmd9d32zYDw/mqfuoUQTWNVkveZ4MXLhmHQCJaW8dur8YpvC1lMDFkA4l9VTiypquEYs9j
XY1Bd/TdRt5qU4Yz9oC/TUsnalrX7ikeppduyj/dtEYmkGxWCan8dhZUggQ0g8TtUx2uKVo2+bsh
2Wojt+yyiShr58lVXYszNSRiVjvH8/Dq4czl8PH6JGzjGzfhZqwr9IAiA9FqnnZjtSjgjIdqf9vo
hsfBbNBMs5CaVlMnT205tHex2iSwtP12w82CwgnTZlCCcshea5BFlM1xamuv2YgXlpBnkqCFqnXn
VU6CpsmQZtGggoMPsOadVxe/blsfw4cDFno1OhAb6rX1j8j3nIyEjNwWTk0WtCEQM1E5BhdL69yH
S1jtA28oNxCatsUxUlcYY6oHtxNUF6I7IB+rT6Bn7M8sF8vG+luCkCnZ2aQx5IyU19CwG+49oNZ0
kP9QOt0Hutkwf8ssTGzZkM5L4eCeSKeI/WrGZe+t051y5EaWYTlxTHSZKjvVS/Dg0twZ9+g0ObcR
+iDDcV/08//yIfpw3YxsszCc2BtYxJjuGkCV8cgl07vL0Q+qk42ttviZa3jxKB21smVuKLimO7zn
NstSZWndbpEzvL1KoQk+4IrVUVitBXXQmHhCR/F68EaoHsTa5R/b0akeIBW/lT+9PRkI/v19NvNp
LqBdLRieSdMw853mIS/S24gHIxMnNzVT3uOZV1AGLvnHsW4h/pIHN6YVJknYlIg1wksEYnWpfhUE
vai99y0p5S6dmo0XgrdXJzLlRuWEO9y4dAjY6Sz24SWbFyJkh+t2ahvdyCq0qNECCX1ENHCSZJ9G
XXyoQJGykUvYvMCISGORSjBtjjgqNQRGJw1Jdf497Yfvt/14I5NgTPKBibmmbfPYLKDoa/DYtBHp
bB5wqfC+ShgLsbpxm3cVbYtg53B/z8v4yCeGowbPA8Ft2jGhSQs2LmOJtNErqZBcZbVsdeap4Xh9
fd6O1qEpF+qQNBireC5p24GcKFTyXNd6Hy7OJ+atN91rQ5MZLF4htTSuXkHHursPw+AEesHTAMzD
9Sm8bZ+hifFC6aXoVDwXtCnisctIVEz1vkwCsYUTta3R5cOv9jkF15nIl7GgrG72oun9TLRusVun
QOzXJb4NJhiaaKswLxdW6KGgHlR1drVXRPsez7qn21bJ8LMhrxNQDbOCinC5B3yoP7hVHNw4uOFl
i5p1p5qI0TCf3nXheJerVd6UEAHH/ffqe8D75kHtM2BRp3QnwI2x6xa5hZF+O/yEJiNpFU+RmNDP
SXO/PmnHu9OkQ41qS7/cYpsmOiwe6zEmACACQRd+ylX/1Pjiy/UNtf1y43zPwVyECwsY6uo5ueuX
4D72pwdSO/+7PryFZCM0cWGQKc8nxSSjk7d8q4TK1ohlofreLZ8c6WcAbOxGDnZ4/Pf6F20TMtys
87Xs8tZxzmgV3s+NuvfDbscWsZHV2bbCyNqJM7t6SjB8q7syU5xPWem4W72LttGNQ1KWgOFC4RQe
wIX7Ipa5v8v7Yiunto1uOC+ezse2IKlzDl3xvgg0zcfkcH3VLYeYyXjGBDpLmCbO2Qk9KBEnKj02
VfkxdLjOSDqrPRvzD9c/ZZmFiRcj48yaoeOMNoGbvxvipgVwvRAb+a4lSpso5cWJZ29pQ0aLGO9r
ntBfgi7+Wcpp743RTRqkoYlJ4wVcrgEwnHqRKFu8bSfBywCFoDXj6ypvO89MTBoQvVPijbNzZvM6
znuOkyDfJ8GN+pyhqc/pOdAvwhrBmFgM4HvSgB9uZB+v77HFiU3iM09PHtNqdM5VyY4XJ1acvY/H
cSPTtViryXvG8zYEPgWbrNp2zFwIkGSpU38Z1/zgxjngACAVuS0cmRC1wFfRgGo5zp147N9B7oSf
5mJ1juE0Bjclp+E/JGj5mIphUM5ZaE9lSak0AFFbHAa2nTDOZB6kU+Fw6ZzXij/66/BQV/2pdeVt
SZ2JS8vTwS+bqUzPaxqh4S1/18zQky2X26K1Cd9y50VHk8DBGbjLgx9Hv5u030KWWiKFidciRKsi
ktw5L+gIAXT+AZJxPAvk8DgkYiPWWVbfBG2N6B+dQzbn56pq7isWnUK+Hhf0Cl93M0soNeFaisf+
MDEfh9k64iEbjWp3jt9uwbVsoxtHJaQqG4miRHqWPev3Ok/7TIZ8a/Q/VdB/4VQQz/07owtqWCUB
FTSQmckR2hr7aKoOdXqXj27WtzKb8g9eUmVLt2bp9C3xx4c0YPs8fkeSD0v1PcqPBfjcb1tI42T1
006iqiPSc5Ivnweev/f96Nv1oW0mYDhgMAxFriETfi55OzwkTTqATIEPd4PgW1dDiyWbYK4apIMR
q+DjXji7uBx2fpcH75xI1N4LQDIQ+ijzqT/cNB8T29UFXHnS9/NzrcW9Mzv3a6loorfe8S3LZfKC
Menn5dqk+XmN66Pi9S4Jm6+A9v++/usv14U3jM5Ed3UxGjeh9JWfRQS6m7IpxrsRR222zGF6jIHc
PKCgWO4akbg7vNRtlWb+QGTe+K4JgZjCQCUiVPlZBwU4eZ/75Us+Ffvcn4/O5Oyhd7HjIQd+u9tr
pNINeMnC+lTpYwNOtH6hLv/mRyC6Wx9ZDjH44VmBkXPk+zmY9tdXxuLtJiBN6a4PZRDlZ0+6J2h6
vMzIxDfcy2agl2++ujoXUQ2WoalPztG6fPRT1mfaAaY8mD+Xl3Lk9QnYLMcIV3WTRGuRr/kZzB7P
U5k8icE9V/MWYO9tjAF0ef+eQz6hRlKnKjkPVQ9Gg+mx1OodAyPbVKKzmfv+AcK1P65PxbYXRjhK
2rh1PWdMz3mZ5/e8XNcv88T0Rq3NthtGRIqaSY2N5HAx6J5IwXCRq85F43/Jtd44mCyfMMFo8woY
ceVEyblNxvs54Y+yaMIjE9HDDOna2yKRSWoWuigYVnxNzmD9PLBOLvuaufXeS/ItzjfLPpiIMdYW
g8NBZn+eXHBAlH1aZIMOn69vsu1qbcLFwnUA05g75OeEuV887oozd/Lf0Lvrd26X5nsgT+VdIQOB
tpSgfxhYugXHsdjyP2xqqNHouHPz80SmTx55H84vUCpE56147wD9I3t3wydtC2g4Pnrzg54XCLfL
kKqdznm/W3xUjq+voMXjTcwXunaIBM0itkcA6TUn4LYna8TvQMyyhWT+A5F4K3Abrhg2OgI/ApKg
QZRQOuyzedU7MtPKPbFAZHNcHVJOdXyJ1UX64vs/AJva5f6065p3geRZv6Y7pJkZke4DyLE9iY1t
5L72Pzjzu95P9q34qrwt3bs/VCJv/V7DuVUXj6CGCpGQtx8XiSfVp8vPnKL6MEq0DMz1nReC1p5/
Xhb1HPfRCXU1XDfYUwmmxMvvS7fMm7x91JqIMlZ6xUWxPT37SXWPnxLn7T5YP9SIyEHwGd0MR5xo
Hlv3YRNnsbMlg05s3zUeiUau+2ppsGMVOKTRjQPsgLfKfYX51foYcy8b0N0oxzxbi0PK/L3XV9C6
i46qpYXUT4UIdw1OJfyZLs6h8p7daqNY9+f1+Y3dMYFqHYMoobN66XmuX5al3Xk9ulDgee267uuo
zXDml9VRCO90yQxC/yihtLmkG7cRizeaqLXY6cUYzJeEXvhNNvpplfG43PJ1m+mZHUNJ5a1ClmsK
INn3dvnOXW/nVd9zdYr84xB2Z9k9iynPJvFrSGjNq323IPcXO1gdBDg3ajN/QGBvLbERchxPMh+i
LJdUHs8LrpfhB6TgMxHzpdz3ufWKh7h6ahqwO/bDoVnBEK2PffglBfk7ln/Jz7htYO+96gs6AbI1
/6nlEQ12+3VKTpd04mJEYoVoaHAxkW3Dte2Okb8Ui680mmJiUHm1d2lXqV2Z8C10uG3wi7O8ysBU
UoLKsmDROQ+Ld+MyHQkbb4vCJhpP8yJqo5BHZz10c5Y28ZM3Korukv9zdmVNcuLM9g9dIiQkJHil
1i6q3V7bywthe2bYETuCX39PfU89GquIqKd2VDgEZCq1ZJ48Z2N826sbK1pDUwo9hlxci/4VuIiX
AmKh9/cPy8gmGq/qQd8q80xcy2ycwsAVT4TX7++PbdliTchdFawu9ZdGXNlw0r4MRSp3Lfp74x8t
m5DXdo6PPeeWInvjWB3TqiYU1veG4AcZ23EvfPmuLMtnQtw4FLO4oKO7Ce8/zWax23nvzdPKCrqC
3VKJq8hyBwEkwQs3gEbhsdFv+/yb0ceq1BB48XCgA4l+eciKtYZ2WtGNzWNTyWxgiN2+Ah0Ok9d8
gPKOE6M4G/jQnb3/+pZDr0kINzc1GKzpIq60mX/rGORzuvnKsME1SbzhbZv9jTCuVdAK6gbe1eF5
exw59/d9Ktj+/gfc7PyHpdME9BVprnqaJN61nfin0q8/EXCgAai1cSmwDW8EMrTmVVoI18NdI9g5
znCmMb8Eet3YXC22MSF9zogirOdwvL3S2T5tIc7lF/5jrYWeieULgkRUfp/h5Sfx9+QHScjZY1rX
nkkLt5YFbZcJuMyMN07oB22O7NCwdU2yTEtTxrR0WafKCXMmc5K2fwJPuZ/swYe4oAcG0Jx3c0Pk
Vh7N4mKTJ+4mRyTmoPSumoa45a9dCMrF+5PT5t7b728WB5GMystLDE2EmEMyDUgiLOVjM58ae2/c
txNxgti9lo26rtn0QsvqlHhbitE2sxhhm2WuGrpl5Nd+FPslGD9VeAyNt9ofbKYx7ih+toyibnx2
JVPthU5dP7MhFw+axohaWDsjY83ca5ONe7cfD/HKj7yrNoa3vPt/QHyN1/Res7jXaRWHteNPKbjz
788Yi9X/A+DjGeoqQcquXoNm75xV/q5am+qwgin3cP8Rtrc3dt8Wdcty4I57rdrmaaX9ZXtRsL29
sdWqfAbqA6KbmCdDBBD0x8BdQz6np/tvbimhmWg3ik080NNCr/2yvBZeGtWcH0ranmc/OTgl3ziO
2wx0+/1N1BIva5qG0uXKm4XvdEbSXeESurEd2j7CCFuHNa7DRUquS6w+1IBoxkv+jCTK3lvHp1o9
eMI1GeL6tmUlH9cV4TutkQPlSsi9d8m+Ec4W+NDSGeIRI4a9Uq/p2LjrlS7LLkvp3k/l0/9Uu7qh
2Amnft+4zccuHk6Cx588R26cU20OMsK767o6S/x2vaY0zz5DoWdxw7gCpcv+/jz78/jcpGBbkfvl
gbfo65IHn9Bee2rFsDG3/ux9biLiYrcCsHX25qvq20Ot+FMR168BibPQSZTayfHBbY2b8DgSoDoE
DPN8DZjcD36Po1cj/gJicYsj7M/Bzk1s3CCXtUimHlYaqxmNd8FL0CwvyAN8vO8F2/i339+E4VoC
6QVVWn0FRg5oGqKK61g0/Zmlbnm+/wibo2+/v3kEqB3GAGV3jfrBwHFt7qa9LtMtBi/b6GakE6d0
m4XMV6Fk8YVq7tWhgPbVQ2ALboLuQHPYQoymn69D4PRPBCRukWjZY8x53CSADNaRp9xrYBqI1ovc
Od00sO5b3eZYI3yhGKhK5cHqzFEQr2vFTi30F5PjQ2d2bsLu2lLl0Pgr9VUkwctCnfdDv+6qQW8d
GC1+NYF3uTu2HaTB9BW077eCLoQJFoHL60PWMXF3FQmo3xT+dBV+ve+y7qUuYhA95hswFNvLG1v0
1LIgbqpxuqYEOVV0E6EFJBn7jePLn8/t3ETeiXrsB96Q7qq9/phS8kxHjVLH8pKm7UO1aW5Kkrrc
E1O56v6aj0Oy0w05JzJzwySmG6Umm4WMsJ1aPmh3cbord1Sy44n/wcnT9XDfu7bBjVN1K3kFETbV
X4tx/OVQnqDLF1mzxwY39mMnmAg6fDB4W08/lTtUoQO+zvtjW4LWBNuVRVO0WBr7a10gE5y32LCG
FUt/vVUF+HOVm5sQu5Iv6HyKkx5RJcmO53Inev6RxsH7jKgrl9UxB5AjLJ3HRLH5f1B3uq6SbsIX
BavMjpRVzhkNm1vURxZHy9sB4M3WogsFthroal170r8XnP6m/rSREv9zmo6bKLsV1bVFo7P0GlfT
PtDNefT4nrT9iSHYGEE/QrfVJ2CJZxNwh9Qcdnm/6q6ky6914h1H0BNN9fgdknVf708sm6Fuv78x
FLLvXQFel+7qyvTZyaeXFoSO94e2zFkTcjd6cdoApom3TzW4LTT45TuHQ0iz4GTjNG97eyOeS4iQ
tw00nq859cpPbpOV51vB5LGANlF2Oheq9BKnuY4L/ZjU+jw48/f7trG9uLkJEyiSlypproA2jIcs
7cEEgTjYeHGL5U2I3bo2LSpZqJ/0XfpDQ2c0pER/DlS6EQKWeWk2Vck4COp1ydQ1kAlwasdu1Aeh
47NDtjJQFvuYKD6sNQVKsrq+ctQ4rg0t+ojQ6jH+WG7i+Jp5vTUez8019YM4lM1yKFvnB5u2aGNs
b3/zy5ugKtLCA4E6r68l0cVhTFd+SuRUPGj921PfjB7PJaj9tdte52YIM4a+Le8qlyxa28eiytQR
rSfu5ijP1Mi6pmj3WETVi7NHRbKVVLdU3LgJ5JNFAJVgOuAJoEApfbQHxMcFvMrD8m0KWMiLi+e8
kv53W7sgfOlOFIojKjs1mbcD00Lok/pQ9oAg66cunXeYgYyRUIzJDv+JV+l+0D/xLyfJgZ77CLvw
rXKsLbKMPd71qjVnQpZX2Tl4O1mFAiHQQIFvI3QtN1RToTRe1pKuTlBdgek4qjY+ckcfXa99oqva
gVb3ocw3N/F/N17uNhtUhcrhyM5j7+3LeA025o9leTDxft6SBW48DBUWfpywRiWe8ln+WET83SfF
1hpnMZSJ+sPS7DdqzPEFY/U3o/n7xVlzCKFlUSkYiCQArt9wiYULHCfcfwfcpBuoIMi+vjr6HSHe
RTZuqOf/TbbKe+WBPsz1ByYUKqRTiFTzg2Y0VhGg6/wg10V9XZIK5V2aJ+II2c18+LvVdG5+gz9w
q03E4jET3ZMHMeqBoK8Hgcj0Wdbxh0DJdx0F7SIPHisEcpMuSkLzqEm9RETDAOa6rgetep5Afe/+
hmoJTBMtOVQZiNrFuESATyPXMit+6JU4g6L/sWutiRzqPDCN9ZKyaPbk90ZAFiBerl49PJRU4/8R
PSRjk4K8h0WOIw5ckxcxZVv9UZbtyJQ8pGviC1H7btR1bXvQ/locA0zXDctbAtEE7Uysx4oFAcII
ukpoYmp/dZmzAw3OoR/Ja8f0r4ccbPJB5bWIa6aEG2VNvKC5fo4k79t9zrbyFhYdT24K5pIRsoRt
hm1vFVl42zSArJFpWID2mrX+DjxqM3t1WX6aOD1lJAnzJQ877FClWkKyJa5jmcgmHWLqynyh0FK+
9o5ziPPgm5d3+2lNfz9kRhOTWvFVtzQPlqioLmXLPnZ6PbBJbYFGLJPBM/bHjPkTiwtnifrOvxS8
UodsRA+DKOkXD0036MJM6WO5XM84QgeQjZxGmq/RQI7FUl6hd3YcFidcyC+a8L8fMpeJSh153KJW
VqyRaCZxYjUEISDQVx4TVxUPRv7tnvnmOEcUaC6WpVojiJq0O13O5amXPN84LNpi/+aoN6OLOXZw
xh2WyEsaHs0lWPqW1B030hK20Y2dEdUm328qD8RTSHdfgqKhYZmty/6+8S03bRP65vsSV5a2dyN/
QNuGysAYEbATc9qfbu+ec1U+58ljrdrcBLqtkGqNxyXWUZnL4auEbs77fnL111Q3IJjpl6pzT/e/
ymIzE/PmOutcpWXnYqWffxVJeenZ+vrY0LdHvnF2MncqX0vHjVQ3d6GiMzuuOXkMa8NNedJgWmA2
n7lRy1KQhJIWMphutVVPtxxBmHGV92dWgLpw0FEy6128+L/dVf81Ot2J8GDc2Kosa6uJO6uzVaxj
It1oiOcLAO3P/Ux3Q8Y3DtW24Y0VqRqZ9NY4cKNE8zOozZ6zpXpO1i3Mh8VCJvYsWFoJ2nYhonIM
Ps9DfIQHDjzIwbvpbwGSLJPTxKBNVSMhQjLLiKbsPTq5P3mL3FgrLNYx6d4aVpddXgca0VzLl5Vo
B6dAyLYARuctvNw4rNueYqxIgi4UGDOO6PLa7+Bv/Zh6wxfHd4/3I8w2/O33NxGmdOGDhTcW0drL
l2bIxhCNpXteJ+f749t8bESwA2EGykBaEKFs+GFiwalb42+uJ85x1T62I5iYs1Qqp+FqdaNCURcQ
RveftHyMzoH/D2D9xjyQeoUiSd3oiMy3FTvt5b7DPr3hW0v7AzfRZqSsE5HFOMiCcfnn4Lc6nNrp
czY65zaROy2acwYRyImxMw3cxw5MrhHU4LYFxhBqlpEHfpAjVw65VLHfQ9FIjxtOt0wqE4aWNy5j
tdJYWLv609yTH8TzvstSPpZrNHFoSQnBBKcf3WjUU0SH+bys68ZeZpmuJgytXT2xBMvkRqDqBSR7
ZupdOlQSoB+d7ojGvL0fFjYLGVEdDBpAZwonNAuwPnEheshHu/ToS+ZsPML2KUZkt5Dh7QtR6wik
MGD+9XJn7+N0cyBdo/Z1708be5BlhTVZ5mifVeA4a5doSCkPgaSYw5qAKf4xQ7F/r09gOM1dlWY6
qsScR6lwuzODPOqN7o9vRKHNF8ZGPXA5lHOqWERI+m6cp0uj3X0Qi4+PfYFxgwg6otxFOHPkTSS4
BOkynV2vziPax1vURbYvMEK6mqAFCTXLOULbqHcpuz7dQ1gquEjeefv7X2Epp5kYNRrwBpCNnEWi
PFVTtxMxOUg/3xXkdxE4O9mfkLS8/yjLhPoPZm2W4MbuK9zo6mkM+SQzdHQH3Ubawza6cX9AWkW0
/YIPyRJIlRHZOrvC8auNd7cEnUk1x1oPxxcOT5BxUvtedi06nccuClSg94oMW0dXi8dN6Jqc5pSV
SDZh/UiGYyly/gpe9PUjW8ZuY/2wGer2+5utjwxdiS4Mj0bFuPA8bEGr+WN1hd647f4PD/tfpDU3
qdqC1l3LdpY0cut3FS3OM/BKbvl1UepQdsMuqdxDRV6nuj10aFtpfRe0EE2YZEFYyK1Lku0bjdAv
0XfctzWn0YIS6Ccw6QY7LrKtw4P1E43Qn1yedizD8DH7QPTvugJhH/9YJXQ3qeHgp8+dxLVj2SV+
GeJb5eLdGrCaBzmPOTHWhS7zGvDHzTpKK1Z+JCuafcB+PD3NksV0Y4H+swmZCW6Ty0gkWgrmqHKa
5VMNEMXfVZpWr4+sBczEty0QNF6KjmPx9KaPTu78lEH20PGdmYC2VqSz19TYWerZ37GJn9Z6irAm
bO1cPuLkv/ObmXi2PJh5C+W2KfID9d4jVR0OI+C9xH3Bge/nyMYsRM/jQ6VpZjK/eRKFOQ3EQwQ8
iBtWnlB7tB06e9F07UPbJDM1PCnnzQiypSkauhtFi0h/zV196n325b6rbfYydnpWypgNpJqjIC1P
Iz+uSkb404kh9KliYbIlh2absUbQe27caKelUxSM4LfURRfvAbjeolSxjW7EfE4kIIAkGSNPxEXU
oEY0klk/dNVhptZxpyHKU+L4E+VZr558aN1+5dj4tzAzFgQuM6Fuui9B69RA1ql3neodhW7cleKW
u8MBD3Ju6A770rRlGaLUnO9IMtdJuNKhihyItW1EpcV8JhjOGZwl9gRmgTP6Z72qJAzYg/QIzMTC
9QBPFnUtpmjKei8E3RA6XDP1RMH9e38O/3n7Z/7t9zd7ZqO8UjrZPEWZOx5YRV6Ig1bL0rvoUW+Q
e9kMdDsRvHnEhAisirkdo0Dq8lApUgK0prc2/T+fK5iJhqtGVVZkGueoJhIwxCDPT6yn5ZNM9WMw
VuYbcQ7BkFlI1s5YF93+4FQjBM39Ot5YpSyriG8Et4qnfBiGcYoqUr5r5PABQN+oYhn0Edi7PAue
gjjb0kO1edsI9bEfA1VCITAqSzqjzTrIIU3I5fOghb/XevA3XG5zirGNA3Wfgvoi6SNog79DG8o/
TbGcKxp8vT9pLTPKRMrVNMlFWyAqlJTpsenUuJu31Qdto98c9Wa+DiD7iYcY/RsOX9Q7t6mnczF4
8vzYuxun+SAA7FSWK87BtQIvo07n/Tro/PDY6EY4p1rFoDvAWr4wj6chaG6hYE3bfmu9vb3lH44I
JhzudvoQ8ZBPkeDqV1XpKuwEPVWQrxYx/Sthxe/HvuPmmzc+8HnhClCFzBGuJ3TXd96892Lvn8cG
N+KZKEAd6QwXBDl3oVtZix33mNhYUW3Tx4hnWkyu0wbYD6a4r58CpyJR385bcDtLZJmAuHlkVPZT
MeOAfnSlWI/ZCrWc1u9/3reNbXwjcoMiKJAVzhBaYK4BrRp4AJN3ciWPzX4TFofAGusih+kVlM4P
vTvxXcFj5zHTm6A4XmcgsiNsiKQ/l7tpakI0m2w1pln8auLhKm8sHJCNjRFHPSpC8/yyd2I1P2gY
I3A9ztMsGbIhyplPjj2KAKes9LbC9rZ0/SFsTUa7OqmJbld/iFpd14csnqpdt2YvPI2zXQ10Ytj1
UuxWh2090JInZibJ3Tox3MYl0VE2yZWdcAYE83Km8g9pR52TQG/lPnfq4Qpt9Knbpyj+7buZbWln
W2axCZ+To6obQI6HyM2Hc8emp7ZTL4t8DHzJTOzcuFS8vGkORYqCULqT5Xmp/I9d5r44XvPghDC2
6gy87cRzUxzMkP55h2qr/q7HqfnyUJibGDd0KLrNiu7liJcT2UHKRu/xWxs6Pos3rtkWH5j4Nnf2
oNrmki6qUAN1+HDRnv+e5fVDKXVmItwykA24ZEA6PRMrO+Z0Lo8ckKzDfftYgt2EthEfdfVSooqi
gnr6Z+zd6ndXB1tsfLbRjWD3g2FEcwIu8mgaH3/PfbM+uVW71eByG+UPwW5ywgUETMl+B1XrhGa7
vOl+5bL/lC35DxBCbsW37Qtuv7/Zn1PAjx0UF3DAq1t06br6JXWWx2a+Cb9ROUeucMAW1AL4oULB
6ikcB0l/3Xet5Qhjwm8KgT7NJpBzNNRchtBKhyhm6amwL92vUvLl7E1qI3NrCwEjhuscaNkx7vvI
W46xo6FLVfY/uzImj52STPyNTIN0qkYkmitHfa1F8NxmnrcRvhYPm7AbBgGSyvUXFY3Z0od94j21
hbuRSbVsR//mgHP/j1WL2zVCqGhqChoyUCm5BG00/5cOtwbq1lPgS6TDjorg5pst6IHti24T4s2c
jWuohxQgwozqQkKjV6ENuOrjZePsYZlWJi9cQIIKPPHLiPIeYyHquf6pXgp6kFVHztJ3qo/6UcYG
ZoJF2RJMikJkKFp6Gr+UmdOd3YGDWLItttgfbdYyIlwTPk5OQEckz7qxCD2Wjb9QTWk3otA2vHEG
517vz1VF+mgaZh84GQfiD/FS7+7HuGUJNJGiQlTOVKi1i9wgWEToqLyLinh0TsxPUd8QXGzsQjav
GxHuKKceVz+ZI5oVDRJOfJ5P6TSx3RrMau8Eav3a3ork9z/LZjTjcA5djAZO6emlVrO7T0fCdo2a
ftwf3PIpJoi0Qy9nq9eJXlz5DsLW+1KylxsFHpvEDx8lm/tPsSyJJoZ0Ljkqoh6eMg06jGXxA9Sf
yvP/uT+6LR1o4tVExwT0wjB8w2+iB2moK++UzSOqMVPIyuHa3nhyzmkyPSEdef+hFq+YuLV6WadJ
SRfZ2XXOhpCBnj1qC7lF/Gkb/mbJN8vWkmUikVy0Ea+bqtq1ne9q8KLF44bfLbHCbs99M37huA3R
FbL+qkqOSJj+NRI3hFr3uazVh8csZAR7WnW05kmPcKwCZz0GOtfjLk7ALPlYYJjINVmU1TjDDRH0
fF/ycngV8ZayvM08RoQXLtJi9dJPkUP1c6HVuqvX7htLgFIokk/37WMLCjOu2xXaq3xA4WWmB29p
rpUX7IBxfSxDbaLWZg9sEXWAUovnOR9w7PxQ6q3atGXRMMFqVZ3G6KHrkA9y47+adHjOSqyvnn5K
dBXlZXa4byBLDJjAtYm6ifAgSxPVgfrU6w9ZGm8s4LaRb25/M/vLckYB0E/ppQqqlyTWyIEHj60L
piZpTJku6yWhF7DroVrae+dVVBst2rb7tUmKVgT9mvIYg+dxqSENl36eR9zhGhYG/hyOfXZ0nAaJ
M30symTjOGuzlRHGgnYLgURWEY1El2Hf+sExdyu9v+9jS6CZwLU1kTmjKruNTg4QjNv3JPh7zch7
340fa8NgJnqNjcRpYhmQCyTXPgXc+SLHYuNMG2DC/OHWZYLUMiXmGvRfoIvNm/hdypBUrOr2Z11n
7X5pq2w/l7XG+prLUzmOy8ZTLS4xcWsoP9ZqlTG5lH1+BpHEHuT8X+77wzb07fD+JjL6ohc5dA7p
Jabi88DKaGRQzL4/tmXBM0FruaMXT4D698Jy/UsMwVVV9fPSxVuKPhZnmOxpTtyIpE5glmqgH1TX
vIAC8R2pph2CZV9UEMEr9ClJldyYu7Zzh0mhhiVkrGsXHzRAjm0l1fu46ZLQIcFpRWKZ197XuZTv
eVXs0lWfXC4fW2NMKFsHOfO8jT1y0dz5mQ7LaVyC030f2fxvRHsAIbPKLzA0z3mHflAKQd/l9/2x
bf53/z23VMcnHNA4uRToIFg99tHNnK8ibjawBZZd6X9eejN1C9ZAVcNn5DLx/NjpDgt7cu7T7KRi
9QzV4/ePfYWxbWezC+a2Dl/RgELVS5PIz0dkUr2Nr7A4wASwdRNzJIjEySVY0z1PyZMqthg+LBdw
E7AGaIc7lRQGqskr+n7HdAnV8iVXeRg3KZTrNtxs+4Kbf974AaIQTovjPqZQV7w61P+nneefD9ne
hK25C8iCuwzGSVFHuEGPU9Lv5kI8duAw0WrJMqYeb7oqGiYH+pCuoIc17fON5cJml9vvb+yygtFi
HovcvVQNSUOZBOmupMm4MboluEyYWpq6MyNIRl+CMf4u3OIj08NJSb1xmrSsrSav2ui3s2YT5s6g
nmX1bho+AQKxS+OvuMml2W9eyI0FyBLFJrlapdKgn2bMHtGKpybwLkswXMYy+EkI/eT75WNRbELO
AqcpSCBGFbleMKG/2ykOQzsHB+LQLbrEP4cbcg7/9neJZhTiVBRfUp5uMFSatBFMp/IshCCObsat
BMGfXe+a4DPfX7NcFWsRBeCoR2Ok/92f+nMz64e2G9dEoOWZK2InqXC9jqHECkLVnyxHYeeRkHZN
+FmdAxbkT04euX1I42+AbOn++/2h/3y2BNXuvx0gXQVxGo2h56a/MLTxe2jJap0ZdAYbk/XPIQ1V
kX8/wfMFWhLacb30YD7e017lT8Xqs42twOZXYy/WjlvEHg3yaBrz594t/1lBsB0SVBDu28f29sZ+
PPC1kFmc11HnVlUaLmVS9mECArrXx8Y3LtElelHmgvRl1JS9cy4Y9LjFlGyJB9i8a+zDOin6wOsL
FeV58wPoli8s996ji+qdlvr80AeYMLPSAbtipesVDbsgDVvciYRuxg+PDW6ctNdWTbgWVOtFxuuh
1fkHH8R5G0H150XUNQFkrV+RDlj+OvJp/KX0SFQNTo0P8N91qfeZlNVDq6hr4shI7/sKsn7uBTyb
8lfNi/7idbl0Q5IjG/qYnYwohvQSVjXalVFXg0gQumL62MhgS3PPEgMmkEyXDuloIhEDlboqV/1T
Vf23x17cCF/0E/WgKgxU5EG9AERbWu7cft7AWtne24hdHxTC3F9ZDUgF/4vXxdnNyINDG2HbQf0k
pnqso3ltwLJYlPMJtDpbBK2WsDUJ1eTg5VrjVhzVulc/AnUDyjgj6t5hGQgHypaQuggeCzETMcbS
EfScMNMF5bh9CarxECLxW6Uyy+r8Hx41li0en8HG649QrBjASwF5jgJ/788e2/C30H5zWsxXDh0e
qlCJ41g9Q/A48hyyny2qiVnYYpWWG9PU9qCbo948SEIzaaybXkWArJdnvwvSfRp7y/fcHbYu/rcl
7b9ZEtfEj8V9VuRtD1OJ6q8AXOZoJ5jIUQGqmfRTyMct8k7LsmdKmWbDNA1Bguewqn7CQ7r6KOZv
onSe0+Sv+26xxJ3JrRZAIGldHLR4ibl573npB9/xtlZtmyeMmFaFRwEqdooIZdGzm9JdJtxva/Dg
dm+CyArpuCUg/Wk0ePUEUv9cHKAspo73DWOJa2lsx5WrZd1ACgJ9/Fn/3Otp2AuwGYbCW//p42wr
X2ixkQklA0zKC+I0yG4Yn+8SEklyEKdmfYxK0jWxZDHRrCrBBxcVzfzPjL1ypfyx05aJJGsmCE47
WZZF8MN76ZAilJXeSnFarG8Sq1V5pnjcjFlEF/23mron3x1P2CPeNaDiuu9gy8w30WQpz6l0qtm5
NHmGxMeY0T1t9FY7gs2vt6e+WYWSoXKWZB0wuld9aeruINl44OVWp6/NPsZenJUpLxKFu3fqJsnL
1OTHzIvDoRnSK1uajRCwWciI395ZSpH6UxolE3sd6xYAu27Y2m5sgxu78hhrj0veJFHtpnrv1Omz
m7TrxnnRZh4jeEGvwhMBkOnFkd1Hd3arHRlkH8Z1tktnfwuKYfGxiQ2r2SzQAi+SaNVZiTQp1J+V
G/shGuw+PTRHTXjYOjT+qhFml27IAP3zYnoGf8hjHQGuCQ9bFPClY0r9C2j+q+d8jcezA7WI/f13
t/jAJDur0oW3OW6Pl47rCYcJj4V5A0FdOfSQFS37w/3H2Jxw+/1NoNWqo8UMctMLnbvXZvW+9nTd
a7ADbUwl2/hGIC+J7KkUi48rsYZgmucsYYDbcdgWW/xDf05FuSZSrO/AowPJcv9CSv/oT2jHBLDo
W8mcFaqFy+cCSLJdJeD+WG3RtNk+yohsf6Bl6xMwcri8e2rd/gvka6p96a2PCWe5Jn2TD14akL7H
4jL0hJ2GcgVtE2Ny40Rve30jvNuGOoVOibjkEEZDUn8pjuhvKD9PoEL9en9aWZan/wDH1rVlJC3l
RXle4r1OFC0O70VR0a0OS8s3mCx2ikB9s4ZU16UFTSPflV0a/x5QYWO7jgD2+9jsZYalct7SIgFU
8NKr9a+0KHmopnkJp0b9vm8ny2eYVXmnVaCc4p17Qcgd8nW8ZKI/KVVuVIhtbjCSCuCBdWsnFt6F
z/G31lGfkJPaOL9Y3twUWKWOBDMRjl8XnfgJgGfdaQXGaZeIYAu/ZXvCbWV8uzT5gZay1d4Ffe7l
YZHglAzHKalf5wyZi4fsb2LoBtfLdKZH71J7S3GBFg8uJU7nn5e4iDcMZfGBiY5gTlLkosRZY8pW
dsFCVWOKButj90KTbxFc4JRPbeFd2p75H9x+KN9navAOed11H+7byPIBJo4ONWCQAqytd5kDP9h3
/dS+tKtUW7Ady23QZFwkdC2GfIa+MPPnSX5Cx7w/fhGooashLoK/OikgNF+zpvvsxWjI+vzYRxmR
XQ9FXWZtvF5mqv29C80/pLPjdcPn/3PuH664Jo6OdVOXgYwWH5U7Y+g2/sWvs19x0V0mJuqQx/6w
q5efSbkmISniLwBvtjui8p8Qfn+3zEkc+qw/8GoINQZJsCjEfv5FDsPrIIKvaRL/BP1wESYVUxeZ
dsNZt2Me4pRTY4+Nt5Y/i+dNnF669HlbB4249Dqu5qdygcbJE++kfExixv0PUq9PWnBAS3oBKx4a
4WpvHI+57yYbqDbb+xsrCBAWNMlGyuHaqgK+WGVNFnJZ9r/uTyLLCmVSyHVkWsRUtPyiK0gMq6mv
o3wZ+oPHSbrxCNsn3H5/swjStF3Sdaj4BZd1CnHbWZwdcE5vLH+20Y170KIEIwtOFpd6RU9Q2Cko
Hiez7365bx+KhcByPDNReStUa8oM2cgL6dL+tIKSG2Ak/hsOOZCC+0dMrH8ImZ5UIHH+71swORfJ
a6nYt5VWH4Ki+NZL71dK4+9Op/O9SNvLWounLA7KnQcCs2AayDsoDF07kg+7YKTJrmFA0Kkmfc9J
9l0Dg7sDpO7vXIoELToIKUgMNWGGkjHN9d8d9fZF30DLuf6m9PJJUByyW8JfZQPdCxXr57kEioc7
WCn81zGNP9RdkwCn3Hype/CClepQl/0XMGN/IImfHW7jSCZPTUz22VrsUzp+aJbmp+PJZld58mcF
5oyCNBcfaQUe0xM6EM5t331OB34ZpdeGARmPXYaWJRUjI5PuC685SZHuavRM/z9H17HdOK5Ev4jn
gAkktwxKliVZTm1vcOxpNwgikGACya9/128zi+kejQJYqLp1AySKD1FEslxTEea/77uOt20XOpDk
p95Pck7gmgQDh7MTsH8SyOwN5HWa6ElAWiJZc5ZBfGV2jXIvM3shw/Ok4pw122mmacXirUodP9a0
P9X9emoDcoSK9w27y1z10+UXm2u86HWZ6Zdmw2WKxMVF3Q2YOSs2vt2I5AdhXF1kQv8HQtru9+tt
jK+qyKaviDFu8i2QTRVD1Tbo5Zrh6Sm4CD4iuKuuw7ZbZPSQztFHB9voOHV3Hcx/wKN9HNM4yR0n
CFhn21y2uvv6/abnxt1EOGCeUOJliNpnovoKlnOHCIbpcFKe88FJJEOkbNe29qoJuTT9+jdL08da
RlM198HfuVPHEAbIKsneZmthaiZ2oNBXiLsvEIz8NxV813IPNGv8S828B3/rsJtULOfTXOfbKuGR
I/rn0EC0t23+xWv8V7RBNIds9a+tXZC3afAxJ7W+kmQ8+/6AWJsweCVZ41V+gsmaTzBMbWpKd7MI
n6wRN38Vugx4EB9mHXgVlNRz2XS+AHEp6G7gr0V52BJI9fou4XvcAKJIOje+hI066t7093qACQHk
XVfERt+s7dRJjUbuU6whqpFtDL+x+UhFQvcefHYLE3lIZVpVTnTzGasx3alUlWYZd8sUlNTXz7xZ
1ryxXVC0Xfg3002VreTWUHZXrP2JYP9dpIEb8hXx4BI3BBiye082456tXphP3BzI5tp8ldi69i15
COcZIVa6AMwviijzzCcG/9e6RzKFn7H96iVvkMS/B4gI2CeN3js3wVUBEVLEm94GZfcujUQerM29
gaap3PpsLHBuz1MQfK6/fh+JPIeiKfxsqKTaSCUgVipsRg4M/qJ5J8XegpxXqgi5WiuVZz3GADq4
F+eB7y9lnHb1daj9e6fZN8fTm090PMFUTxa84Tr3R3rCe/sDkEfbPHAEb1PPSID7dSRuzI2M4yXY
mqBcku5vR8QzFK8sF03oQA8SVzmFbS5GJ/GyG82TNWAn2yyqbAYC65BO7gnkNuNov1e7rUUQp2ux
KuR+L8MaHDUqJYAS9+/34M3p8gy9wZ1xd2onjnrW0BfoVL1ymxAGYZN/htUjGD0kN0Mc5XEanKD1
/BNb9rDo7C0B9Nuw9tVrZQUjiBKlQ+Vy6YZSgirVxQYhTO4O8dUvm2D+i7/+I2KXFcTyDmZztn9H
WFOSY9rWuUkQIaa2NEPE5/SkSP3QjUtaxW188KFxgy8WqJBRoz8pMg3KUXb7Fhl2eejRXe+FO4fY
2jBhqBaQBDl9QO7pcWW9yvkAY7tt7ae8A/egWGtwZoDgyUO/xY/OX5HbQZvmVIdhUIzJdMrGDCbH
KVxL/aLvzJA3UVd6m3kyW/uZ6PUZgSgHEvaAmxDsbiATSIPCcnS16UjhgjKyg0n1n4nVhyQZ74Be
VI6RvAgj3udSbPEhC+wPGcYth3hlqfhvyU/caUYgFtdTaQ1f8pTP42OM/I+0Nva6iewhRPYgjedf
aivWf5n/yJYwK20QTbmR5CsIt885RUyXcog0N5nGE+z/gVJ32aORlAeI7WEVmdYRoqLn60g7gsqQ
PSWLeBwye4omclgaVSMGcKq4sneh5FOrmmyvhyQtaL2pQot0ryBW7T0FAy5XUR/Gn2tyDRnwN6qG
uUhT+ZWEQ1tMUiEVIpzi0uu2v5iEdT6uyyltt2PcUDz/BkoHJPBMRW+8oJxoPR7l2vO7Zkh9iDXu
BNG5iltW+fN6TGENf6NDWA50je6R3PLehxcI3+bmfWLw0Be+QeY7fjiShBeeJa8wqLgg+5PvBuY3
VcjHrWiU9Y8ti/9zHmnyepDYHY3xnKfx+CbWjeXELlnZhUiEaKnGFnGe/hA7BXldo46tsuuLcNmw
MovkT+DJoUSe43qASz4/qnChhd8MYJKl8hCCrFMhaMYvB+ROlytk3vsVYSsFCHnXdIRvMBoEPHpb
EQTh4zrwMp4GWqxYEDSZtSUYxt8gmR7x5J08YAZyTuh/ZFqiyumN3fQ413u/m9tD4Hx1MXNo32c6
2zM3tq2g3MRpbYiXy550r4zQrkxpIpAwvDZbLg0g8RwG2Bu2KrLLCkcSeCUGDM5JbTNd4GLN81lG
qFk6FnE54OVlFXRu0BDEN/zaQyex60bkdvhNOJhCST2/OTxPJetTX6FM6NaiHW/qymWNfa3TBB0o
AjvLUAQjrHrHtpq8Rp/iyG7vblXNLsAwVdQ1mB08ajyay1CjrLWdbHXulij6aRin+ZaYuOzaZEUU
BZFPrBmmJ50FvqmmkJvnaEMkkemy8dapGZpSD4mEf6PBb95pR+UKWY1aj6uYIHwiNYlYmdWGOFyf
Qjwt7bIfw2Q8IBfKFLHv4F/cRBJEDT9aKrXW/Rs3YLfEqnEH1gXsx4Ph+o9g8KKDKLNuL5tdpjav
RZSUfOBbiNw5O7Nctpauv6vWce/i0J6z1GuqIWvGfPDmsaoFjXd1Z/zdiI71BAf+pko2xh4lwpAq
H+PHHv635iuaI+/qsmi4ZJ1qLqSOwwr62a2qE/+OZN4073gdfkQqDW4Y5JCwMjO0qXjantQauCx3
lqgXh/608NlU/zpLBm+qR/PRt1gzx2m4VZRtKeTbgTuvthHfU1YPhZrFlz93Tz1vvyLh43evEQyA
oQId27J+Q/rgdkrRcM+dfE5hQZADqlXvEBipHdnEWnRpL8tGzzVHJn3vXx18b/bR78YK5Q/ATLRS
LG4Zfw4T6wqxhrV8UIEJebEuCcm3mayIIs+uDW9FGaoVPfEy0R1SrKOj59c6n+s1eBNqpGcDO98i
6O1PuAXHKWD1rY9ipNoNyfO0dt+0W7IHUA+DAs38ii59of9g5KZzjnYMeVauzi08B/LGMRw6Awkm
fivyGK6tl3dW2N3IBvUW+kt/6qHpfuiyMMBwbq9eEI15G63TEcynILfMZa4MOYvx+Or2BHm8+lez
zcKzfa13FubwiCMQR7wvlvfrrN9CtmY3NZu0QGGMCtiJ6j3sgsJHWNTM78offV6JBLTCfPpdESAx
MdklOPfFlgqaY93S5PFgcMWkTJQD63kBYQUeIjVMCD3IUGaDafwcesgLYbi/wHav1iVPWv0ps+S/
dEiWwrUr6GxpiLO/RdGRrst1Xdf4JcL5gufW0EAa36o9ti5PnRxfSD2OOdkC/gYrEVxKXH7jRMLe
KIjVKZDeJTEbq8Y56cuISyStBLWOYDs2RqBuDf4hjIa1UKwXp8HEMB5t47CweJMgsQ6koGQxDyqe
G0xcciyVtUm5jqovYwuXAeVHSSERzAofq6gpghB9+rKk9BDo+TuCon/vs/62DsBEpWqDqiPTCxqv
+X1tmhg5RUmyGxN1mWL09p3omzLWylTwIObHlAavsg4f0Jd2qDsdK0zi7Jc28TdpBgnTTAgxeZd+
4CN6l7nv170dljvm3yGvCYGiZQ6e2iiQlwgI2n6UtfsZobes7BR9zhuuez4T95IutitpBwNOgCSq
DOvF3f2NhWWQwE1W/x5+GdZJvnVjCNUPnYvBBEuxpD3QH9z77TlFqjIrNRHZhZFx2ZN6+GRG2VwN
kSxG3UUY7fzO5nEDfxQ0hm3h4eSDUBXU5cRs9JOwvttvAj310qA1s70ed8Zz4uB7rNlpGBmXg87i
XbQ0KQplEFXIigTnZQ2+PdrC+al141mJXpRLTWN8M/JnwtY+t4i0khue3CSYnhvsSjFjjPzgpFRH
p2dXRl38Jza6x9PmE+TSWIyEpsSfDGcfSqRDwNUrZy207oE/J8k+nrf4e8RYf+7WuX2aKPbcfibp
LqhD7xgLA7s8r64rdHE/RP+uiTK+lVMb1cfV+f81XudX2qNjqZs5PrXL8MeAaYOVv3+ZcRYeNFZk
eatbuYN7RYOTlPS5i7evbk39kgkUJcWE2FEM0CV1UNgFWIA8qbj/DVdkcYX7hheaEQAgbvb2UDrT
czwGWc42b7sZXImlDJr5XyOlvTY4spfBg9dn3jHrn5G1gFIdx+96aFs4voaYwc0S7v2l+zONw/gA
6VV9Vn4/ferQ9YDs2uzujXjNkfbf1LW2mNokzQnqcG5St3yklLE/lCRtYUEOrlxY39s60CUm/re2
W7p8aYEMtHJd1W0aFP/j12kU7gaOxAGDaYNpLvIxHmf/qzahsPBcQfPs9VUwzigYNls0/edlW6+B
OaTO+w9/1ointtOuH3LSD3Q6RFZn5LytK4p+PMdZ1c2U5iMPpz+r1/WPExRHj0CB0aGaRibnALuL
qw/t9mOoICGtsol2Jx95XNeEwix8p7LRRzVDVzuC6QhhtE+LOUEKTkhm7183G3mZMH49L+NE+kPm
LZLtN9KsU+58F+VLKNC/unHDsB5H/U70E7siZSGK8jSpMSvghvWwWOxnUrUsSD/imNn+nBEV/EAP
4Ha+WJdvlS14LfcbY+oTBmOgULdTl299OO4m6Ry620kdR3xUVgzBhDgTv0XeZprSUiwOoAXYasXg
pXg8scOs6nVrS8zMBvUbQmPkEAGADxzsNrCd2i912h22tWEnr+/1nVI/s6iSNQLSEE/sdM4E7V/r
jK6fSM+aYUnYEeAKJGl6iAGS5dHCxraAGI4W3eTJuCSj8GpwFBp5wbPsJ8hYG+ED2bLth2AuPPic
6w8IIKDfSFLEyxw8NY6lNOlYRWgdVTl3yJXEYLKoi56z7sSDhqS5pJE3PvAMibhlXEf9DxHtfyQc
+C7K1n8rghSOwmvXe1p3dN71yeD9nZI+QNO1NhzQttiW/yKfplcLxnWfp7YV79uaRvm0TeqtwRT+
aJqeydwJXFnLltXHkXFRDG6OcyHgQBeBaVAyGAI/JoNr93i2YCgmEw45GwFhaNHscaHtAo+dYMoQ
woXWlwO8KSXHCMHJivkp8aagWPBlFlBZReUIe6y6pPiRThuk8rfZD2FslJi6NIHxCwQrTHu0cwPe
RNju3QhMselmqPOcatBoZxZuxJgA1RmbREAinmznYuTS/8z6Wh0bAtKURgxSWnjok+/tnGX3NPbN
XgWu3SH0ALoBkXX7qKV+TlKz/uoh5EOU+OJTyj4r4KaAQd4xNd9XtaY5Fh3iAVM8ugpwFio/SxAK
tHbLX0Rbh/dMsvlxXY13yQAcPKJQhECN1u6BGtYWnejmw4R6mE+g/T/V3qBOlqTeblpraUrXcxle
4YEJpxOuL+FQr39J4Jlq5Gmw19ZfnjISpYe0Df50Q20K4Zp5TxcxnGQ4A23gwKj6uhOnJRDu7Fqm
TuiEhqcBNr0lDTye9/XcvgbtrO7chuY4bJBtKqfHfZ954RUTgStJ0refukMT1A0TfG766RavAMiE
jPpiGrT/n4bjYuFvuN4RZm/yFmK6C9Vw6mR95FVIuZyA2NZZ/muSuLPb5nZz3OPK0AhdVwpInaDC
K31/3gqBThuoz9YDh0hEJf3EVY2Y3hGsK6/h1g/7gA9eaWj4d5gz3Byewzam9lS8G0UdnE2cUZsD
jv09GmNwrgPxzy0jyaGE2wpv8epjFywpkD+0NpeGIXBO19xVJmYfRCMBL5o9P6d0ba5+5NoHBC/8
h4m1zUNaJxX51VlBbfIGP3v56SOaCctG3j6jXgxPQtT1bR6D7sSSzXtXdIx+Uj/xbxzWr9jUo/QF
w+D+KKFQktHj7LCL0ZjvWHbJNtWWcrEYRDOvLcgGM5VJRe45btK4Ct0IU3K+9J9kq+t37lbvrNZ4
fQhS4JP1auLcZj1qHHYAuZ6in7a3Zk8mDD3RYBG4kOoAxqYR2dvNC2Cq2rpvjH0Ame3IQj9P/LY+
2LEHVCkidgDlydsPpJ1LhkZzJ3D0gVz6b1Qs2eM6hU+6qxETGMNv4johHj73GDcYWZUq0MKQnATx
hiq7ING3YUsBctB8xARuCxP4f4ZRI2XSyne5NRiie11/oMEcC91N9sHCyvahB3W7wtmECHqMhgfu
1Yih8+IaD0q0oTdw5NZl1N9tMph2htcCN3hrcf8DkD8H8zZVuObj19VrMtz1S3DkSE3cGUdm/BXM
21ugX8JosXvu26aMhDcUsPYhZ9IaBCvC3XG5DOES465sonKJRvp7CmNAomhIOhgP5vPUZjnhdtnp
BdAzHe2EEFfmqoA14ubBQt7kzebVH/M84TKiU11tIc+ANZkO0L2i0Q6u366gbQwYpU2G0ueaamCJ
Qf3ZdbL+DyMIEmmSOeMFpkVXzQ3G8SCsccsZJIEE1hfoG0X9t2fedAsF9iLDukw78JjraziD0op2
id6xiEl/CMfx7vCLIVUqbk/I4pq/0ADQvUnUchJJSAdsXszyHRDdPa9j796sCzlsQzpNjkljsPVw
QL47iKBeut5FJdwIkl1mtbwHE2LwUMXR9LZo0A/4RHXFgEY9dty0PwQbtnxFT/Nuosm+Nqmf3hw1
AEHUMquSzTG8P+tGHSa2kY9EOHysWa4+tgkZHKQqmgmDoMhOX8MJpSP3+eZePabkv7mBpVQksvFZ
8hrktqhHXilwvnwkSfAyD6N4DJFm/N7XfKiGdPn/FT00bPdLzHnJ4lGdBdbIB8OzAD1fj7xAJPrh
i9igObFebMpudFyWsRdlJzfiKhgTnbzPjVz3PKR2TywLb50O6dE1qWwQmJbWD5kUQC/qyWcGkrpm
NqUIY/8FT7PbL2nomdLSZlp3CPLGDb/G0+H3BbGW0DgmbOzvvqxRKRz391gziJuO6/bUT1qXE4LQ
QdqUR5GF44Oj27IDpzz+aQZLLp2PoMZmXdw/HYH3J1pvdiCZY+twFL4HHG1iNDpnbT8XiTXuGKke
ZBg9qJ4WYdom9zb5b/WX9aJYnBapRJG1wwRvemmaMtEB/CCG6EHb7BrqYcByDDJKA89yhEvtlzF6
GJC4qDz1LKZ6zCUAbgDBlzBiL5rJ3dgmp2SKWgCY/YvN1jYHMoZLKQI0jCtqkgsvYs4/AzTkaDK3
wk/jD5mQXZ1EL7BjKszsvWd4zNF5iaOj3ilCFwaMH+JI7LKGZAdFyWnrJvI7GRY6w8yN+sEJVqLj
zEolpnM/sEeK6xZB3WNpFY8qhXVAETHYpEw+nsO+5LZ7UwgphBUxxmkMIk0z/9eH4Z9eUcgX4T9N
SLHK8X1s7LG1/WPiy8LNzQ7nrYzUcpxS71m00HSFvtxvAUHj5Fdrg3lVzKfMYIdG0+MvVLxI++11
xuWh7D+8jB0GI6veLqfE6Nuy1Tsz2yNzzXWIPFoEZsDi2PsDSvB5TuiJ6e7eZM01cNICPgS5eSHv
AMT+MaGvaeT94/2KxqpGK9QPgOHBxSiMP6bHKXGPCUxKHmgbhJVNpi+NtcIwabjkxts1bdkRjfEx
QumfnL5nm3feMl7pQb/ZMD1NWfKsJ5rhLKmvxsN6NA3fmCcLGqvLzCgvs7De9gCwoT2LTSG3OCnA
UFN5jQqb+9R7bKFMzn1N9wSXax9Hr47x4+D4vygyuennisRYhIUeFjlxv+xFFu9dn5yV7Op968Q5
TdOvQIzfCZ7EAxr0PkfwxCWEwRF6+ULb8WjptgJppuhfYaEBbgiiJevQlRNHoANyJP5yGxhsXzFx
wrmmwZpke+023h3Q0rFyaPAfDp13Hql5qrt6l/XpN7IF9E+/6a8E/9h7S/udpEM5x+Fn3/bn30Mw
QBCUQggxbvAsn9uLZ7EbykT7z4TRAVXrP2/5FavASr7NSIX/ZTXiIWI1OigIQVIsQtJdCwZCnS0H
07jSr5v7OmWVC0wVxV05+aT8zS02iEsNpF/KDWONj54JqypYWissVqMIzynHttkb2UPohs86bC5D
wsMbbLsNVrTo/Qgqp8KYMGWIfYatGVr69L+h9w8KX4KQGGS3+jhNXWlFCK+TJmwrPyXZDvE9KwjW
tgN5Vb+1lN+oxI7LwSsBo6lj+3ZsPyBvZPjqlhdca8jMs8jSIEk8FWQwz103ePs4cF1J0nVEDfeH
4zQqgnW4uiMBklZ4uI++mtiORoOoshA3F4+7ZwDRopAJRTjOFAfAcHCO8IWZE56wKU9sGxZMrGs5
zeSGr/dXQJ5+rfPylAzLbmmDMxcE7Tr1sL5HJiQPSwJfwhwkwGNTR6QaYgYP1fC5TaMfuI09wm5F
4Bx2sAZ3cNVkh4Ql9RE/GMFaD/AhF8DwecDafB4IduFtG+/HmN/aJj0FYfQ88PGWxgFCIpd3svnn
SKTlgKYWkF49wceKAGnVafwFzrctN9wG3/hEZxEsj4tbqyDp9sM2XlY2ABPigVd4vfiJEkw31Pz4
g/0S+PoA0vt6Dz7VULTA4fKubvcZdoWCdt+zYXfCUoolWPBo5uHqr7Q+aGf/dWsWlM3SYuOqCYpp
fydpfxw0PeOhHYsOuBcH8JF1j1RO9Tld2qdGTgAKJjMe/RmOhNvA9kBj7X7yJnhv4BADcHjbQri/
af/BJ8hKgDP9mo9Yma5o43s7/pgF5pur/6XCoCI6xWXoc1PMAxZ2XQoOnS/IQ23aSsvhPPtcvrhl
HkqHOuV+CbmJfaY4xoyr7zElIG8GwaM0FL2Qu4OJsvMD7ymK1ENm7MfUqcfU8CPSTug+6FNA70x2
JdKtEBMUdad6MmfYHOnrliAfPUwLaK66cvYCks8NOS4M0Ty4cgRARJcz7CLzuO+KMNZDxTs0VQB+
zQoNjMLKVYMEjbjydR33cjJ/RMC+aQtIsEeaWmxhVQZgGHIvZHabKCyFXt9qrDCAQ1Xx4k/YGGEo
dT3qEEH1eGBT9yq3DZ18S8rUqCZ3qbt1CMSdhuVRE3Z04XDDwhb3/5airOILUy30Du3i5grL3mvK
9fPYqZtt1XPtthrOXyPNl6DGkNron3ac1xL940MyDFFFhfbzxernTWovd7BR3KMBTW4qibDMG0y1
ICM4jxR2QA1Iarno6r5AZXtgo6iweoNxGQ3mjx76uwOWwbB+ris9g3aBqTt3Y6wKIbZnX2xYafAn
xFN/OLJ6BRKBd6n2H3nmjnCkO4DgCD+MYV//vlWV+Z/oaNBKiOdVoB3oKSC9xYvOTRbsYjnbk1s5
yA0Cqz8Z4+Zstvgp7WzZs+5DRwm8DfFrWXCQCh43sugVv+kkGo991l+TDQHcoNkUraK/PH8COzxU
TnyW3696eAiT9cly9Y7cqimHTcQrfIE9PKwMS1gPicUWFN8CEL8+BrNMEZuW0sekNuOBZOGWL1nA
YRXZmCLlcIda4fcfZz+zx3bQicYVcrTfxDS/eF27M2zzc+HNaC3U/Nerkz9JBri0bwUgYR0DX4Ko
upqiNUPjb/8jkD4X+DXeFF1SwCNY8LqF/mUJL7gcd6HCnibKKkxZj9z2T57Q6Kp1+8Iy3DZ+Iv9L
EvDDsyxq823yMO6Kc7ahi0JrrAqpzX9+tt4tR4Ew63eXRU+T733KGTyGML2nK5Kto2a91Fr0WAqM
WJvDRRRte3sAkXA/cr6U0AtDdaa2f1k9/sJzR/Am93SeLvW8JkUWTMcEz0SsYD7akWYrVO3+egpO
fkaGn5HWpkiaebnRxf7ztMfhTtpmBxf2Xj6jBWyMfgLC0+dAhX9l1a907i4RDj7LnK2alMB5wRvf
lxUro2gMXyeJR0ThDOVs9skhwyVf+iR52oiHzTt5xlJ8n3XNm2ygS5V1fQkSgrGZxl8xGjPZB3dE
sH1n0n9VqFvhnL7SZX5WpD+hlOLyS4HHzVG3Qwzw31GQx7qd7yGLgaSBRtS75BpYgOdIrMEk1KLJ
lRaNVeeZ11WR4MuOMTKk1iCost6+0sz/HZr95HnU/a+VgQ2KdNX8Ria+lhsCVUsFr6PvlWAcloSD
KGY4FvUAiZ83cMKqJUvJUddpc4qXeJfC2zX3TNgXvkeD0tUSYU+jYtVgk1sIDnMBqQ72bDZ61yAN
PobAHnMKuBjTgQROjg4qRS8+lfOCF9KSIvMK79qHB1aEMGLMc3Vezy65Rz7iG3EXBPC4w6rkRaZg
rm0J7Z8wQYETG8dZKa0JP7YarJRMuO5jATH4BbwWGQKv8xasTw0kMHW3dX9BLNPvALZYlcCBruK0
fZEs/djw7oqNRO4KiEKWy2C7kwxQqQehwcqyE8TvLQdNYCWgkjhcxMJf7j7An5vx8CFa1rzGer7M
NvVutEfn1uL4YiUyFCCgsx1SFdPDzP26QlqOKkEuSk4SN060myPkpymwegtQW7w74YAbkd+S4ZnJ
2pzMrtsBV+kKBXACeeWIBUQHS5+5tv1pghvPnvbJeuqNdnekmpsCjc9aIN/CvSBBbDsnTbu9ocW9
dhyAQagnlPQMC3lYN3j7FlPeC/UifrNG3jJF3lpr+dki1gd7plFeYa2VQkA0JVi+OcRoa95h2Oqj
bzcu91ZHSFRP0NX5NpoKaFolAhFZDW60/y8UvcE2YgZiQjo45tboA5KYgN8xq2/i7HkTm8MMNgPf
Ul53bNGxP8YMERQN5vKDoQmQG6tGMHAQfI1tkrf34TuPmuTdmcXiC9jG2bLoCTLXv/2yLk+9yOyu
nkfyRLYJ8weIBpUJY7NrCHZVOkZPBBsJfuvB4j4iLJ59pq4xLz4xYJTFLd8rM9hDOyJSlYxQM6Ft
mioxQBkC98lon24ULlyNP4HGhf2QaVq7V7BBz+MEy1YxNGDy+ON8NybasPwZRixGori5cUMDmWu3
TTsYbhGAkpn9H0dntt2okkTRL2It5uFVgGbJsiW7bL+wPF0gmeeEr+9NP3XfvlXVLgkyI07sc4Iv
V6jyPTKWnk+G6T/+5iYkuH385BoxucbyN6sgUj2f6Sxpq+4RC/Y2QooGY1Ihzoykrk2pq6eGNMlz
2XV8SY1BDCGatHJRiig65pE5BZhREdydRNtqLFTaduVs7DMvea3y/jfuGy1Ia0CAZtFHKJqo3SLW
Zpu8z3p6mSali6L47D2Is9GhXYo6/cd1MmODpephqj2qg6WLfec2VgDpHx2iLu6Ql1EVPU/PA1lq
dQC+lr1ko9JuynJpfG0eMr8ZmFIyqJ4vmdMVt9pgaCVmyIg88db1S3wsnTGm/lwwH6xk/lJFMZSX
rOe9FuniaOqDyUWEjLeRcESJ36U9JFXbtgrB31ELfdPzPxz0rvSe8XM/TVE0P4n1WV6a4kqHDmwo
NUbb5vSmTO2rp6XsYl5M+2An3ikT9UGUS1kceFTkt6sLfvqaxN7PKm6sTzXtay9wHGnOfmMxCt8w
y7e6sGqY2RGxiohG4nG9KW1ThfHGze4EMDBQAsqs5gLRca748Usb/h7C0hZBYRW40cDiwGAndr7n
O1Qzy/J5t4T1pOCahSOw5pXgdCPn2Sy5/4Em+p/MhkriA2O/SsAd0fUQ60vXbXJTG9jFXQ5xjMc2
td3NkudJ4tetzWcwt2362VhD0zGwzXrjwGRDPxpUOjL0THVgsUJdNAjXumD0LkzpGGBZZCvQJnrE
RRPWqb0by5h/DrnRDbAUSe8wi+1MuU/Z//gmZbde+gTPij3qp66cXcuE9+O35Ap//4p+Tctj55vR
puWPreWxZ83kYwk9UgviZ12T1HxZmgEc9EOdUF0pxmDuncxBy+CUYDTJV0Z7aJl2ZhyQmuLnWVOV
W+1WLcV929p12OVjfrSNDAPhyGDh1eHDlGd2L+TuxnV5fjcDzXexUZJyUIPBMLTkAn3kXq2S3Qyb
YVDjlzbxtNNkZaj/1jxXqR8JK3+P87x8UyFs7I1W9xW/VtZ1fdNxQn5bysCtqeF6RZKKitmkLYEY
87NyEKx3113F41J0QSGMRumOyoBu7Ctx0nqICHOT70hCSfDYOZNdc2Vlc+Mb9QRyx7iDLtO0R2ZS
WhM/qWbfQkdOdvGaO1p3IwwWUnNKRftPSLTuY6Io8HSdGmVs/yqXxECL5UMKrG6y/uYsXurAa/X5
t6wYQm3KRGvu3dw64Hxmye6zsaQjo/3motb6Uqh+nRhIvqkc3SQgzKkwKWRIb/Bt1BAOd1V3xJni
GyXKtKfuI3ZyjnlmQwukycxrvE10hVtWGFZCO00851uxaC1alRCzclR0HUjIqBMl8W0cpoVfDaZd
oIfYOWFXxQg0YXoQcYaJ3H9p7cTgZWlUJGwAZ60LBlPn8wBUp741+9nt9oQViHjbUrw3m8keTPYB
5M5qGml1Rkeup9AMiFFYWuAVE1BDNTkb1Zq2k6d5A5oTc7JwcF1E9MiiefAt9nFOYevEnfAtMY0f
zVgYnz0ovHdcTUmNb/J8f8/MaRNqUqF6L6ZV6G/lkItflE/gunT2mFWk8M0Ude7KpVbqRHdklFOJ
VJILc19GuVkE9LCQO2baF4+ZIDOD2d+oDbQ+ba4yEZLMQ+xq6XeUola3WVfwsbYpWZYfFhQLI3QG
23lH4rX6sDESnh5zEvbOYZyzBkOobI9CTpiWLU9p+lq4roERwhXj3avw0EGEInAzPHWVXcb47qli
ja/wiZR25iDn5vtaNGEmftLwFYVurmQex15tXetWDvOBppaPr8xXSDySgzh2/N2JUBHtkDMO1iA4
QGaWR6cj0O9mksGY7aqNLHzhdXuiJdR8rzmNzvhWWziYWCdQfggWdyWBxgi22Sc9ibgb25wGx7eM
WrsXeqSTa9WMjPQ5rQ03GGRng+eYHa4B1AWGTpk5IhR7w1z+6Jj5YdeNyqAwmYzsG7k2+crQfSHE
UP/1oCjgKWE5jTY+Rt0wWT7qdotpNDcHXEFR2w9nSKFGw5I1WI+hKytz462t27aF7GmfmEHWIKYO
9cfGG2vXImtXUUsGPaZX0HRg0DArhbNbSzp0XgugANlJqkUbpr2hZyCkqqH5vZLIFd81VGQt/oSX
yh1cfbOkA8c7JUz0FI0Nh4tuF/Ujso3uoLkVE7GJz/bLa8v52mRK/bV4lmj9eTal7udDZrFSIh4R
l9yZEQyyRARiq1SmtmyqzGjKwKgtAk9rAPVkMxp1Gd+iQtXsq6W1OuhKbivxc1T2AC0kIpg7tECI
llg1au80zhqYY1MTW3SzxiLaCKOHAx0GPgACgcz2UlrOsZ8LUM1VwPSAl9ayKkFebE/JMn05S/6b
DdwW/UrtE6DFZNawb3DtEA8i/6mU+a4Iaqox5UhzG52p1Lh80hnfuOZ9OXrnIS3LgMnZNmchdVgW
YD7dcqERPTN5OiyafmI0vzNV20YrE79OqV6mXjsU8bTHErSLGP9CHmr0oNm3q5DA4OXmXnY6r0v/
BUgPL1FAXkgm744+T4xAezAwthJYIr3U6fhoiHOdjPKD8vbmepO+9SZeiSwznW0HfgTxCeycXRkq
P9TOCBXEEM3qr9VgXG0qDkZ4DR0PkJ3kWYrx5KhGczRQDHyGYt12nOyTyrHpM2S8tmkEr5P0YMoF
Sbh1Wt0hPK5trz2mZNiJZOoDBmr0tLPb77E0zRu9W45Gknz0wvlQy/zqNuXeVaprqcz2hu/+A5Vo
H2k5HUWEvBYNr9woIoAJkL47ZEFbDwFNHTS1ZO9zShqYnrI7Hsr2qHXzeMC2B8Ha7XsXWNmtD1Pm
PdD3US89b2v2Yp+01YvGRnjfUVmLzHmEVSl+WUan2sRe1vqJTqedCbTWZlBCw1gKCreUkoJLx7D6
ZyMaj13sGGE71H+FoR14wv9ia/w32g0EdAoo0ugRw+j4TEHwpvPZDr32n24x5CgA0+rsUEKCmrP6
tj6OsC99yGd5nxx+yIbgS99g5BLELURQDDXeZtp9dai0mfdu0Fdue1F9pzwe4BfZdh74tcvQHHJA
7LhlWjct+XZKiCaqovQ3MeeduRQXbJYQXMprks4/pKgeXb5BWl6Pk5ZabJM49gkHxnWkJWVfb7EX
jvrf3M3FRozaTtLS+XOjtMGkrFyY+rCg2mJDZd7dD9cFVLXOXWOzmN2ncJg8seBy62QQ0HRNR1NO
lMQ8oDZiQj0Y35NmoxXWxStgyz+w42rXKMq97/BNrL4pvxO0C0zOQfX68Ryl0Il6pQy+nU7/BiFu
ae6i62qQTHo77puJbQkVgoXrrBBuHBpwm6ukIzXdYp5v2cVexQfkwu9pKLEiG7M/6mvgCJDv7oM9
fVQgOhSMnK192lovi8yPkevcSsd681hA1nLfMOKvn3IlaShGl3vuFs+uYZ3MEYYnYjkEPPl05Ft7
S3qG7tosTl0BnY4DYE77j3iw5o3jrD4zq35ZHwhqxEev0R/FQ7ezM2Vg3hmhxtVDByifPaoyrraR
2Z36gRcwHx25QZQNKVOTTaEZu6iXd5t5w4GT4kG2ylOekYkxJ+UmU8b/1o8F1BxNl+s9pIFm+/K4
ZVJ9RcW6m2ryok/ju0NgQ8Xgp5qrj3ZoLqabk1/DNQFqECjj8h8zi0NmmM9T3Q9hkmfHaZjUXVqO
2BpRpGZGYJ2WfZa9/tcrgh8c22SSx3ttMG6Z6X0TnxEwcoVQSj+MRXsbzOncopEHdT1eiPJ4NyyI
ZUts+7z7SSA41481SuODzF3Fh+VKoJ37j9EoXhymaxtg/A2Dd5A3l9a1K/7LLcYV+hS/qqsIqiXj
1cqSrW3Lkz1QY0Xl1knHH32MKMqUOA6bAhF6JPSPtW79QfT2YZDzOmu5zqvAQf3xGMr0KRVdoNJo
h8Yakrws8WWQZRrq5nKNEVK7Dg9l3H6UGAJZaP4vHZfnzBIFN8GqCsAQZ/peScULW3bFSpiFg0z2
SeGcKJXXPBGVBeuT9zsI5cSqxQvIWBsiMR0wBzDbxen97eURTeosuz/W/9Z7TcT5wUtkEaijZ4Sm
wQVG4fsK1uubtThVrnx118lBRRApkX2J3n05ifivSfTQbPRw/YE8lNrcUvbgusvG1CsqXOua5w6J
78VeNt5FYV5mzSCKWl5+qKA79ZTci9G+1I0dtlZ8r7TiEUlAPDc9mNq0Jbr97GVr2Sq8G0smtqmw
8Hjn2V7idhqrETUXg8NGt5sPkQlwG3HW1+zgmtaZc+PNrXSUQIK68Scd50r7MyNeJKvedpl6tsoq
GKsEYqg/IM1RzcX06U33leYjJgEr3hRzvWv5G1oz4rlOzc7i7AM/JLtztGo/GON59rznugHb9Dw2
ifXtfwzBXmquAZzVr3nLuLXrbRPh1gqciseSnohurTwniVOEOcLABvzQ9LsYCcz2on/YuwKJo5Ld
wPQzfYSPhvehb494kNKtu5SkYunNkYBkFN3cIkgy9jDraKw8qm4RvVOipO/4L86gQgzepHuz51kL
EGwJe2NQXcR4IpzxIDwZKtl0izN5S2sLxqg/Cs8+wyWilcTxf3XBCIBv/FWfvZ/Y0rdLQ52AA6Kq
rUta5xzfuChrE/IHKbHETzC71TObZt6G2fojhvouXMr6gq9/ff+mwtiZvDnOOB2Lhg1NOv3Gmjun
1DtWy56iqcPy1zfImHaeh/w5xaYYgUj1xHpKNf62VjUVAd6fdt9n4p3QfUm4OLOyuDOnsJPVTiO4
YmtYJr6osbnTzO41peW0ckqkU7j5aHrOo2KnjcOeNdjAgcO1ncsrjpqPfHAPsmru3sxNPBjoy97w
3tnefwpLO0JMqy+5GR1cq7xoLqdE5CGJKnPyTFHmU2aFeT3eadID01SqgLXR4t42TEkqvJYr4b+e
GHW8I6F25zRZuP4zUfzXWCuizySxq33MA2fbLvF/6Y4j6Cy1mslI9Somqk8+Kddi1p60T1WlHgbD
vZs6DnvH2M2pGRjufMut4cmqOXNQ0SbRP9P6vHt98d2xJyI1u0vT4lx1iNmXfbutpvlF8JgpPC2e
u/ZVfJuUXL8yS/adghPJzAqCg2whj8CJfyMYBWa0XT2x6MBtGvGp6fK1Rq4MGuwS4MVUSpUTPyky
etQUK3Vue36VlelW84oA+Tj/KCGzDGv+c9TC8500+asS98zzfh7QQK5xabqn2dTFp2QZleaML307
3kixw7Gs1m9NXr9JoURhmeBxHgn2onouvPmE/opWVp8zu8YF6WZnWI1Q9NhTemTNRGCxh11QXCor
15l5ewtlpxbFrsCQWwwCEbsMlKmmMRs9NCFJDVDskhKOm28qH4qtNOMz29F4Q0jM6tLniroIE1iy
80YT77R0jrXZzL7Sd7tMTqGZAkvR0l0Hlcw9mwisePxPpQKj+ZySjaLkUF8Z1gv5YRZ1ERqN04U9
iQb4bpwfkLxLkbvfeeTsEm/Za23mj1Wz1ZmTbeh7OIslMHof9CvlvdDTFIn6uVjtvE00ZvKFcTPo
QSJX+1h6Qv47ZVso/csijEAMgqpENQ9lpD0LmwMpj8RvOiJOFMqzVyz0KFXyxAh2P/bDUa+tD4fv
1u8MyzedeKukdrj+6jpmyluJawJCBoYoGPRGwdQXMBZzaBdZOI0F+x1iJ0zwMU5FG6DhQCZSIeaj
vAxQ+oNZEIY7vjZmKxAAo9uMrFX2726cf0Zzf6OIFyv1sLMYd0BSITGuCepi+nNZFTNxuFvzdFbB
icBf+/IopOvB7lk7VVFfGi5TAP+neWm2tlugnzl45MvypdPifyq4FZbh1oKE5ll0/JbVB+ubt7TK
Vql4uLEPByLOdp6GvNl39Q6vx3PkNb4lUx/gPTR6FyTafUbY/lxS5e7QoY30uvwkoTlHmN4RGqox
20L0hUZLKIH6tiS6nzLERL5Qd5VQALvL/bTWvR7nrtHnYDfeC1YM35GQjdZomKGVZpc5r2EiGohC
pGk94x+q5V1ETZC5zW4mH2JpcDcthGu2Na8n/pFfj+cwpwIuBi2HcUR5LqH/MY9lSfuPAaLi07ED
dtZ0WCByY7KSU55y82RzGqvSnywalMpZ3goF31dpXl0qczvtdvjn71KNt5He8D0v3l+kKA+hA02A
IJklMp8t731W7QxLBqjSgZLr4aSpu9Zxw0YVAWlRvhygWqnAg3hM92R4nDtd9Zs4OiuiurZ1t4sj
lNm0OlJhXxujANbxjutDC4mDCD8+m1STddvvjJSw2kaGXa/PTP3j3dhNr7MY95D+DeTX4Ms5P+EJ
XlkCvM4TkKgRyiTdt1b98PB0z4t95PYOPJvmBwcSBoXkIHUTs6pbMhLmjbfkS6Ppfsx3ZPUVp0AS
OoDkNfLj5AzpZuJoSLnVmxr50ao6259yPMdCYeVnvbOkq26kUQfrjSMHI8i77t6qy86N9Ie1iAcq
kNgamoH+TGQKWlR6nC01ADD38M+VVy8fyRbo9H+r+TWSzoPMpD3RRrt2Ya6ZckZygWkhpBeBBwat
wmqw6ifNR7URG2+SRJnNT9oYndJ2ekR9fEE8mHw1yT6IXvromIM7dn2rLPutyjqJwW/UfB7tcaNP
w0F34pPDINHiLmKed87i4Yl76V+de1fR2uGUlFtPc96RqM+Lqh+RUb/VIttPVrusNO1uoZCNWuPP
FREq5tA9pcm4jaBPu8HtQjCExm8LDOVowywlBkeET18Pz6bjkZxGbGPIoCVG5khfq5HcX/9AqYua
V5FSFknulYpi5Y56fyqLc+SNgPAeesKAgmcGgirTr6U46H2O+mjC3KrONV3qsGws2EjeZ53XU6fh
0ewcmvrRcsJuKKgG35O3VTBwPOzgxfISs7HQTZ7XjwJn7QSYoDzpY7zFFTIAjOA3sPrPKiLyDnOB
pXLO607121nVIW1YBNvYW8ewKYWXjauNj8hl7GHUDDI07NZmv+/QdAhdgHiLQzxDbxx2jtAec4/H
Se8PbqOevMrGkGbYgapHe/TwNeUYb2GX2D01INfhHG1dZYGPss8zPTsbKJiDZ2QqTWdmDHtyKwYw
renDNqLXxqt2+B6IdRA7PR2/oAXgWlpfyeJdkVUbLbW/K31NWvpZqwlLWHhP3OToctTxYN6s4oY8
z6C4b4FU+j1jYzRNDi/+/ZrPV6y/iX+mtFc2Cq5GC8Bk/eCjebnVputuJnjOehUo1UkGTlb8Vztt
KLsFADC3A115SyHnz+lY/IwFiSvSc0Klw/La/5tRUgtzFMfYMjJKVntP+xT7xvJs8qG4VdKGXTbB
/1QTRlckQWEC2Veer3WKumlF9trMGNqVtwqMCN3HATBE/AEufIFm3ma1/CqchC4evGQTWx6ihXAu
icEjWVbH3mhOWP42jRk/m/yleOCPZQvCNXotSlEeZjzF8IF/LE47WihXJrDK2Jrv7cBrVap1aMXl
aeFo4rN+UvMEcTf/ojh+I2/Sg43Vv1QKojYPFbwrdazgClZPXL+7hFe59mAu64L1r8aETA6HxZdl
VuyhInA/04Zb0optt1ihq5jh+rYZak9+THsu7fLJi8tPtcU9tf5G0SsTTe4vH8x3ZDnnhRde8bon
0j2Y+ulhTIZEbLXUh3WI38LXR/ekwKnEk36qy/yYLl88CGuP9bHefWVi79tSfVHz6u7o5iZlDr+G
X6g5CkyjE+81BmmzENHZCh4NKd5kPR6aFVhPQH5BBY5YuHtf1DMnPtrY6rnPXVg1+/9X6HqC5rJu
fAdhrSi4Ntl9IulZ/XZKi02q1l8yb055YRB/xNCVfPSGeJnyOyud/woXY7JgAATcbG/GKGGYDK0L
77OoJDsbtbROBrzzrqxm4GEbKk/ijeBeNe5qNV/avINGcQsjzBu1fFPs6YUipgvwI20nC32LTV2C
KenS7TpgGGyv815flD6o+pp2mhzGedTo6xUVUnMBIWEKiUhlmwct9r5WYNsSst7ntSx3qERvreg+
INh2kMEUQOrGHWJfTWlyCjamjrhKjALgrGDu4ZfevIaHQJZ1YFVp2lw6Fjb7jUFcySTJR8mHJ5OC
ZprGe592iDqScmPxHnPZvGY6mndX7TEh/hjRtC0sa8sMmwAn9ouMQ/JdJMu2zSkxc/U84m30SX7G
pJFOFwsC1tWVlwLTky9L8yE5+Gea+Sav6N4Y8mAkKnm+q72rojQXmrURM52qpzTtD38+cTYcHBTs
WCi8TB48XEKS/mEjKGzwl7wQS/olMVhR2BhXBujKJh0JJpqT39FAd9bS7zEv/81OT5iD3u1TrX0u
iPwlwOWhGcTXT3G8h1qmLCzRYXQ9P1dzB2TdLk8WxOGy2HfdtJ4lHpONWrtgFD11IfYv+F0eQIym
vGV9fhJu/S+rFOtQKsN7U+Bs7ydaHYwOZ41zAkOTOLfUMO4y7KRSbZXefch8eGlEcdUH/b104tcI
exkDPJs4ngw7bTOKP2HLT52n0bOSP2W0w7VP4fpGDUgCevWnqlso+nBa684NeTjFBtGDKVGRIRhn
ZedsOtOlnx307wLfQq7Xp8lIIdy5Qw3YozIZzpCFu8K1Pzo7xydZAbUOJjZ9nZZG1PwnP/RU75ua
/GLmtqQS6evJv9xRSscA0fCf6s3d1umYnbMrcWx07VItOIaNFnOeHUfMNmdQmaorz8MohkNU5d5m
PZnqEi7Z6B62jSyTxaWzsfBsB9COEf+X0RO9B3RpRqmlUHYRRQwCpKoBCooIF0e5RNy8LIcM7CWp
Q2EtMGd8LL3dmSA0UpxMBVpNzcDDTG8Rp2YAUJvtCZuoan7QISA8KemvmucnvOenWKSfqnS3jNrP
GjvNuRqbfeqaoJXxP3OAuvUUF6dzpj9hg95hE/MYcznv7HE/GPkCLZNKGvz5qezQuDGceL39MGVB
Tpryo/KCMabdG+P4anGiSI76WBoY9LQlLKo0HFq1AUevD45eHOsJ33tCvhCK5I6VeDenr+4Q22+1
iSaPO+USxf2fm2bHWSKr8itejdw462S9lNQx9EEx+S0eU5xInkz0gNlZkG/J7xmJGBBJjmTqOcHS
G6Y/xX2wqozW7N6iVqWm76s2BA37tduRkrUEQoV7vjlL+RB9/2Ut1giog5NgbBF4quGPnnNHokTY
C22/liG9E33ztISJZZ2kovi6nIhpXJ8rz/K+hMv9VMT3Aj1D9/JDbmcHr4qOk47XjrQ1SOOjNtiH
LDeuc4PTF/s7ySdMKWYjJo8498VQP9plIoLLORNaFvt25g5UklPnK05xK5IGxlf0D/zLiKBTuYtr
oQDL9rBFsI609+Jnbf7s2nnpkVySXD7siT+f8wlC4M8RIJI2UCbDfTplUnp4wY9kB0HiePYjrplI
LsbFMqdTOZtPsnaeNT1/6tzhMcXee0RcP81Ye04bSqf149VXlmWk3k7c4koW52H96cmriDepTsDV
GgyFbmgMTdAxRdMpehOoLo1vtJLLvU/qqzaQLEdUU0Q/It10y6ypCJfJO1DpPVdp9aF67iXWYAyV
Vv1/cUkEhJ/2zVPpNvu1P5qp0k1m31ZUP9QauNSqi2tkzHuSv46TU53NBqGTarzz9DPvfHnVDQS7
tl6SndrCjncab3NEmltomkPNVKfJAq1tyycXNnrfpiOhPVbfh6CZ+pOMh3hXqSI5y0g4LzqJSrC5
2vImWipkDGPqYZR4ureupsQ/JBBgrGOFdRY0cnL/JThPeFjiobyWksNGzvXBGirSlMZZJarJW7ud
6moBOY+19m5zwm/s0boOhk6y2kpU6vIvqUB6ai6FVQZgLw0EIrXJQkYKbz3Tb50TTI3ln+fOyMjd
r91Hx8hTnAvmfSZiADOBiDArDXK4E3G7FnrGlxlF96kgPKxqEg6qfDaPedqn/zXeBPtByeCv4zRb
VSNQdmYjy0T3sKFUnfYS6oOpTfINgDueDDJTNyXN/2IWp8Yjgyjt4p0yk6g10GSv/ybu+nf+wgzE
c/eYZ9EPYse7N5n7CqWVuLta2VQThVERxRdPJfOgyj/ElGKUc+too5OzNA71l+eYp7TjGcYXApSa
zG+N7MftrMyfvcz3JOGdGEo8ObDsien+jW79kVfTE4l9f6vUzT63N/zyVIo1MQVj9wrfEe+p7ig6
e+ahiUz+Ycp/Axwk2c4sYJUzAs+m7ifiojM6Ri6x1f1giGQyiFxXand8+Iepta/YhCDT2i2m+zOE
0PD/K51cokeSRpepIp+1TSd59sx670xk1UHPPMeePKtoslk9fKqD/OKocrd2l96ADs4RJFRirOaA
Oaia+cJgsGRJkPatj+LF6h0AjlnvyOJxQrCC50hRhx1C6se0GCdySDAx4gAKOmNKA/KMwn7hosfR
+GkV4tKDVfijkTLoG7wbJP1zLCwm9lNWkpE4Hu1khkogaSAQyvghI0xtwvV+SxlNzPabFQGnaPOc
9p73Xsm7kGsggTTWtdMRJtg3eGg5tjc2DHpoVmkBHFKjeNjN8EJhpu0Ut382LSqBSCOnksgDvlGD
UI/RtG7zqDIQoOIFND3Wef5PKjFJgkvsHYSTt+eqwrhjzPpqT2e/KVv5/ovq7rNbdPd5EsUFl6t7
tOe1oYP99bumS0m+qhhhMlLesJJdUt5MHe2nc2hbk1CNurgXWfs9gq1BtF4hFS9I+zkuV5A6c2F+
mIBKB/FS1AdlyoYfXV3Unb3E7m4oVe13iNvC2yQRRKeqS6QMt2XUkIPEVo1X3FK7UHdeWb1XFel2
CL5Uvayb3VTkuW4KIys23Ebk80RxMLLnZedk+ptG9/umzjyGChaUxNYeg9b/FYi6nHllfK06DCBV
qbwao6H+58Rz8WNAEkCaEHZPXtpc+S2V6d5RJQWQa78kkuNyGkwiPBJtPoyEEG34dzi5lI7snyx6
NgpBsI/MHjqzMErGcgosRl3JPDKzmQ3kYYXvaliK4Zyi0TwG25Vbt7Tds5pjfI6NuaH8tY6LmdM9
DT2xoi7T20vWuM/NqBHrIKC49SrHtGylEdGUpRYBUzWXNKNQXgaTpLyliq68LBnD5/leztTqcSt/
kXmYnUyVd8cfzmyq9bA9ZFNl/xGH/9aP7Q3D460GfiDfKYeHGEmSUiWjDq9PX6MmJiWkp9boerMI
PWLJCTtCQSAPeNr1aenQUXr3VAVG75wxvlRj9Zl3xn+G6xLTOtSg9iorCAunbu6GGD4kkIZtxvtB
WwpODwp6uvJTNi76ZqrSp6nCcj9OmMvxzBbb3ozJ07I7ZhmZ3fqTlHpNWhi/o9I6aLLYOqAK36bY
MkGoy4eR64vvFbT22I9qcP4kuzCGN07dpBvvngN9lOj1B3iKGcZS/toZ+W0p9Uc2M52Tc5l9zMP8
quvDzXGIkbLbrH5vC1GdGwNeu/JiRmwlc8ysOemg8geUtJveu2IX1cZpTKou4izHp9EMcDlaaWVQ
rEAblj7nZOAuzVEtewBvpTkPjrCYMllfkq7qaqniqrjg1kqc72pwtg0Wzv/6ofnTxm5HukdNtFl+
0/OU9k8jR1b+LhwN9CITrScpY9xLG4upXDyIe5x3T12r32TOJWINqBpYHCvfs8tPI6HNNfv+OWl6
YtzKvz5W/4A33RAFh1w4S/kt2uVZycWlzkkNWf9LkZbUgpRzJAk9U/fABDsGdgkOattaMwz0jjfD
LlcOiHQ16o1Pr+gRFyO+DCfvl4Ckm+ZkJKkVuPisGjHv+xiai4RFvChRT/G3r+Jqp8rWKUArvJeU
dbQHNKZk1WRz3/Fc7ctzF+W5g2A7OrObOAEJlUvvN5KTin4a5I6UmTZQIcFPhYKRZ2adke9CVpzK
/3F0XsuRI1cQ/SJEFFAomNf2nt305AuCnJmF90DBfL0O9KKVtI6mukzezJNFxnRgtJ2OiKmmxSIm
X9Q6hrzIEC7ufh7C6jHUSfadNcJk4oaBk2mwcEXKP28icuWbBnl4Jl7FpzCc7JRY5fgP3BZp3Q5F
3+XxCyvt2Taq+lXSjO3NNWboxjfT+9BWumbn98HIWp0g2Rb0TNOc2Dk10hXvWk8aUzxJen7NY3/C
7F3suykQ51R68ZMOQ3gonZqfu/hvwHeT4fnJrB+lje6PGhvmOZ4VFvgCelG35BMsTMDKERbPU5P/
8NLsGRdhjLVY6wGSH0Cej2wJgpJXAi14QwnhzWQOWh1RBdJtaNUs3xxsD+d6GRc3MuxvSrfEtVOd
4T8rjHCnKbiat/jgh48S6a3Akb/Wmc/+AnvK+W+shHeLxo5AI54v7z8BYqpcw6/MVgnbCBTgeKDM
Kut6SCGBCGHeIIoYOYZZp/GrH12jz5khr2oXWNO9w2GAQ0yJj3IyxhBdz6bdLtDZm0gaRjWRmgJm
pgOuN9KXATgF2h8+qikWx2gkDlnOeq5Ihwv/kFAgcISeoA8KODySrmViTjIDf0O40TsBgh6BtjTi
EuqJrFsXuf/6obUWO/Rku5x7hvWf09Zsz3FakmwbeNR1QKhTKx6fmbsSLqgI/04TgS8DBxRjLQIM
z1GGHDEZPjKBUu4DjyN3U8+MbICdxNmaNpq5ypslxnS39C2MUeIfFEUyGEz8FJpVxckkyQKcbRTA
hMc64c6hdbunlKF7WepqV+SYQ6phnk4aFOqKn6r/PM8Bxlb25QPhdvd7qMbgqfeH8pijfa2DoOV4
l301nqxhDk+CVN2vPYQoBbIYD7PI3bU7a+LQsRc8T4kTX0m8zieLPNhZFlMMbK6bonVqRajU2Co/
ie2C3Tatv12FT3PT0NV0yPygJ6DgwlNODAPD2JQGCxqt/SSniB4oeUWuO5ducb8a0mvEKroSGAx4
YnmlvXNzPJeaWDqKuZ9PVyUd4EQuF/eTtAmTP+ZsAtYfVX0NlVfav3pujWM51f5zlmm944dBFVLa
Oero9RMmmaA045NSzCPprxcNSPB8yPCdplnyo41iIpoEFHA9DlW0nZQWDKEMJADfmnt8CVjSdhHe
t5tyc86HGEHyLeYtCR1TgNz07LT79XTNcz4XLneccXLRSXVh5O9VEBneiqsWPQlTYuknr9dxcOxz
3Eg4y/A3NTCNiMRjlT12RZyNt76OAwWl0hkjcqO2z5CpwGoaG97iQFKL1b+ZAjRNVIeEGNZsmBTF
sDvyoE88VDG6pLVTJUz/R0nsOCNByjRcX9RsI5SlwA/Xxuw726D25/E2o208B9h215aYBJaKMC53
feyO1V6wZW6qsEVwDtiaKl3pZ6W08557RvFceEb66ktkGYwUxb4Ytf0t6kyuqiRJ9g3lUTcF6nkb
ajSpQjHbleHIvYVF6XwOoPZe8xmWnZ4DWDG6dn9K7M/hqujbSoHkmGW37zgYgSmYXrJJZN1slccL
NaiSOnhyVZtftIjgjLTUUq6d2p3WeB6WCgQ/IbNCsr7DOsaGNs7oNqWnqg9LOvlrxsOHsH1B9Eyb
5ECIBlxGwxe4FOHGNPVUbK2etAUJPgdEiqYxGxs7LDDR/4FY4/0rhV08gNlC85DavkqfNF9W9+mK
cZfcVq4n1jou65VTm/VeRoF4J5Qy7flhLvwPLvhNjkFmHUB3X5ErRU5I3JZNyf/XBD4gU/TUVW80
6bVryHs+lbxe76Xj6Gmb+KDBNAT1nQyVc7cqGhm5g2QP34SaToJZv5Q4/JgHu2RdoxIbx47MShZv
XWyUe5hZ5nfI3nMNC9KJjioblFToRd82HqKNZIx/Gmyo6a1Aw4/QZ7lEV97dcHVytVrPIApv5mdT
xc6jSTXUJKKRezlg0kBvgnjBpaA5prFhv0QjdaqiFdnOZr70XmVpjOs97vN9GaPs2IbRXAwidenK
L0jNDWTj/zmu4f/X9yVkE9JT/qVUJQR+AtAb7dJHJfnCtyZstbsJ/wYdcIzoxZ3Ac7ZptunsTP51
e2E8k2UA5544/SYWSKUOSod78MKKpLRSec16JBJnzzxtVM9lY4fj2toA0cPAXNfyEI2YN2sBJ8Wu
iWhaCAo7i3TvJppNeAWi0vvBDbM/MYfSjoJeVBw4V2vHLcGVuQQfDIKkgEaLxvA3rcVki/iK3NQe
LrIgSpmhWDbCxjKCccayB+syqIYsX9R+Sr8v76J1o/7gOdV0n6KpOqQaZ8bBSyDqAaVnjGhquAnz
EBDjdIay3YNRG7ZlHMZPQdxY/0BwECRNYvvZE3P4AA1QE8mssr0aXAPluB+7g54a4HUBr2dcHZ02
6E5w5u5Xyi7NdzWPYht3Y++e8CEWl9ltUX0rByp6UjOFq6fu1KmYp5tkGBcr+3dKh+4IlYvruGLY
SOWMOth2x3y4AqiaJnO2Nwaopw5DzHs2kXtbc7AvecXRf6lL/zvBk7t4TsRLgqYCCqOYmTHoUW3i
1nBudUKQn18yoJd+tjYyCVx8svqf3fvZSRumuODHFZ/J5IKC5AnKva9IeBWsYsLcOypL642lcn8T
h8u8fwidtylw+ld7mN9kLtJrYwwdUy4327Yq8VCKgI9uosZrX/3EY97jlX20gRI4PBWjQXTHPC93
FWTR4bPzGdJaAxYGk9dI0gCqo0dgMhYADvGsUTwX8bsU3raBfO8XFTTwAMSf/acuG15cHs49Ws+5
SS8T7iR6t40EQVJick9YaxxcYSl2ztwT33d7nrPFBv2RaE9o1xvW1Q6rJKM/X/KvQjO22/7TYrjP
UoXP2KY/STh+97Q9TGowV2oWK4NbApVcOLaIbGqh1rMEv9U7YqOj5h6F8UUxecIezRnzQn4EbJq5
5vO2tlz34Kf1yTXaR9cE/LhgkEwGr8Fml7b1b+WHd9ofyeK1ZMm8ddaVf2JJ2qqKvgPbo3RBz5uI
fAZbFY+ngBoDBxgKGc1Ny9s0L+FIZ6P1MrWMxoPRJKIWvjBpO8ypX3Ay0kVRj8eS3ojejDC8z1tB
cUXIoswUpcfTTofxWYzTmcr1XQJonRzivfGuY0x1gv4t4FvPY3Q3zRoXTnMR/Ueff/BEOWexv0li
ZqC5e5olpsIkR4oH0odlFyG47qfFSjy8GuPEQ6Osrd2UtCRZoLau5kY1x0Z59hOPggwQcth766mU
1WWcKQZJmbZpLpF4Yvsw8p7mokaYCXM724WWYe5aU8wbtChgba1r/lXKLu+Jya1WlMu1lODoSoeQ
FbqiS85Zm9HrAL+VGDA8C/BX5KSbuJ7uoOuSg6e8lnhPEjxXjqh5lcVYm9IKjIXsJ6yifLJXVVu1
n7misaHjtnu08m66ZkPZ/Tg2cnEm0/kxO0YJdVrZlAAIpJXJEPUtVHl10ZQrPUbQVbjaOpSarsCg
LZ0yfcP6DkjLmee3yC57fFdj/RRqJ9kTrAt2hmHUhw4IxiorIBI2CwGiUtLCDlsk/+I863bortPa
a6mfSzqY7oEcOMIkydMZ54MNKbZ3V8zUvoWr2WQBdqc7o51xeuigFaeUso8toDe5o5Zq6Q6Q5dGr
+o5AZGPuwcMaiHakkSIbll4E9v3seMCFHDdXpyYsQkGUHFx5olz/EGVZviskonc/+NWzGpyRT0cS
qm/IBvSFWHlmf6OzmxtwZCEDWRB3s23/qwalD4BKvDX6N2GP3MFv4xcD53ZXbgYYlFBPXAdRZSQS
iFcVG6Yb7dokZDBZMonbK/CrK65VkErsolsZbv+lLXQng8Tb1otLkt/gTLjis7LgdBrmmtlvtOvz
BJAkfa+rpEADzYx+gDlBpq0MmvToyQZGRuaEXGzieJwxrY+EGbpwnrdSuO2RoLR7pabK+Uz6PPsp
WP+7vGMKGmPofh88xC2+4/kzgPhNBrocgFrHU7XVs/FbNlnKztH+MaENbBJy2rDfLdxQWXvPC8/c
Vg2GWL80621lMFOWvfmLStiucQm321m6+dHLHAwqTeVsPMyuN2C4ycEeBbUiIhbEnfPig8iVfHTV
gDbKLnvsMgkm2mB6lftRcBYciz99Iup1NmFZwJkMJN1LVIUXGEhwiOdm1apWnAObq54RZ9inpqp6
lDqz3puO48IKsNvJWPwVVVU8K7hrVMNkLpUeOlqXji2Q2oV+ZYrQHgWDYuoDeHxqlZY7S9gG7wbA
Sm5YYYD0Vb/rp0FvBDG7iyTHuAl7Qoaak+RM1h87Xke00jRBtdSRPVxZzRnTmZRKCyJIw6mVUf4H
Yl5+H7Ss19YYOlxcVLBPo358nuMUEMoQRpuxLLBSSvxTuVcV69HmZiajptgGpUtoVjTipRyrhHh+
X+szCUuMZjTdrmHm6X3fUhbU9bbc6pCZrdWbE3+C+fo8OfPdSlPjr99m7X6I6+7S0guzY0YpbkGS
4d/mdXAGcIBDRzE98Hu/v/Ges18tDMDbKGpwNGb8MhpTh99GXhTvYxfqGyBH87msOBVcKYnTWsQn
bt2k7Q15W+O5CGpvY8sI154PIo+MCakP1XC9qYzpKNFyN2Y9j6cpi0tQrthzdNh9pn5XK4i+TF5i
D8Mhv8nA3pppqonUGbpcpZNMb1bX5dcsaItllyz3TRUvLhSzWfsBxTm5N3DPI9ZUPkt+rddhivp/
jVCsdWzg+bsjkH873QGIwXaxJkligdicmwZulbDemHDLXdjLH8kl7tQB9j0T8ycZZAAnMArIhyDQ
sm1hVISRFEmcOPa4OuSHsg54puD35VpJSmIb6GaHokSg+DXsxp0TWufUm34mh29LelxkC/tP4vXv
Nj+ooOzXNqAaSILbmdk2xV77Osjh/qj98t99L+bD6Bxi57tsXHpVqy+EFyRe7CZTLd7we2zywF+3
5XUs9bYCPICN301jsDg1qTKN4jddjTmHXuBvCNsgwsjziD4EJmA1cfQ5Hjp9NvLB0E/LH+WEJzjG
J51Yst8DKsWZKvOTCOM3XWfXLMRwZVniK6QmqA/sS8wJU0IGmhs0UoWz1xDbrB03KZzbVSibS8WW
3fv6BZLHTvoFTufwMEfZy8TfkKb9ybS5vZatP6xaAud1HOMOUAgERnPHzzaPsKkGhSkoOMMoWSOw
rLlO32LD+hIWez5eXydpiKKQjeWmy8ZJEVn9J60lMh39RaPYJma2C0BcbgxRvjBWYWQNzaG3oRFd
a9mvrfhad94eNCKqn/8SyB57c3q0Yhj5LT4asOFtSzFfSZpvWUIxwVYzj38NCJUbH7d4GMx/Yg2z
37fXI7RjFAPMG31KTGzemArK1gw6sWvfh/nuwGhivvlh5BwO+S0xh61pB++WZhIzpwfDFodahCcj
9g/1SI6C+m8OC/1CSY8+8kfl9p8Zv+OcrzbQWO3TGBDesu5C7n6JErCOfFJB7tmeph3XAAyrf7rg
t7I+ynncgMfFT7X4o5P/nOCOZemCp5BiDwE8Ek+Ka1krVlGmgPo2Q32eBbraAl4FdEisCRYYVIyV
b/NNhAnRCb2dCWguyzAW7suYjLtUPmdwO2NWuGe2R29KfrxcwNLmzjqwIX5M5Y8RNqvR/ExRKAW/
XFpmLg5FA+AKMc+GiD3sPcoIzx3j3knnUGDZuXGnyfiuWRtjIS/8m1z+bGfMK7/GzTxo8rsWVQr4
QgdM2a6/BSW9dcA9OFFy9ciTo5ZAQlaBQDnsl1hitfN7TBJJ2b55ffbCEbcte72tSejMYXnzdY3H
omZxLMl7L72RqOKynq6Z/HfJV2CYm6meBAhPnhIDvLHuPgzxezT0NDPIvwQVj1A9PrwqsdhnBKvf
3Qg8RCUWcD6wgycPbtY/Fv9bNGBQncHQZeUuMca9GUo8ArTPjHJBJhnrIfK+0qH+LmvjVZpTtx16
531ZkQiPJDz5SydpPklguDDW976TnETvqWONGarJppfefWmjDwFFYhWRWzbr7sNcGjhHuG4hzrEn
XS8IljZ/oxaXkoCY2s1wYQ4SQvQ3s4PNbnBhy08Vey1RmVFgTSXB4e5GPsbE4qdzPJBhpVmFC5of
PKCaGme7tWjokf5TC0XIsxOWVJJQqW2/tWl4mzTuHU6BXZHkmG7zW7Wsz9oILrzDzE1hs8eOciQ0
RgipSdTR76n/bmvsq4r3yrIQrNl5yubxkwrAg70YejIJiMHo6sUqlC1AD5w/xDaX1ZAkw15pqEig
PrO5v9bKxUszMhmtcLxvyjLCf9nkjI3yvvzuG996cH2eDpHlFMQL4/YiQp1ze+NpZvq8KkIHargf
vHTck6oZeX6Bl8LZIAGD2VwOFSesbb5HVM/QR9ob0zazQqB5wM0pBsS+Xzr9GxieCzTvkzWHsESb
fT8BI9HyhH2LK5rXobhlI01/pKgRhJEdeeWw4PVTHmcf0NPAzMdtscsT9sE8Mrg/1w9/InOfA4HY
SMIya4e58b4K1bVpl3t7hDeBn/hr2JMXoKKLe0u3jsvyT2SO9EcgALL29ODv+NkQTNb93u3wBlq5
86A/mXcdhGwqZDDZR2FyIvrzQo3BisK/lzKki4o2ANwY/0wD/3xcp1fOFQKL1qVxgG4DCrEYUDi4
K3kpU36A9ux1WPBmh4kBD9ReJcbaIVlOtc74xUT+13GpTQxAYNB8V3ZrbzkdS1yLKypq/vV8+qVC
pvONJS5l4sD2t8ZYs1Ho3RgO2Im0g34SvUMgMNZjnrCgm68AzR8E0KmcMGf2QPQa9oM+dc8UHuxT
O7qEInhC2XnmoYl05lnlpk/Dazg6O69uP+aEn5ieOqwwQ7mt2TFKUSRbIs1/YIhcmFdsZn6FDVUn
6DunbGzRPq2zyVUa+tCnTLl25OI8+JTw0R6GFkaUiB4InLZFfHUG/eHPgjalTrKEKAxMclzrBtJi
0jM9WFAvaoQ/wK42mhQRjG0brlvPf7GAITcJPZq+34bbkl0DjofPiV6NtDiZCNNT+LJ8EyD5F0fT
8GeS4szTnKWYQTTgajseeS2CAyi9vaX7R6DHS86XXzQUJuGW3oTe8BJ3xjNomXhjBxPchoF7rBFa
q9wGjGeQ6/RL/PmFQl9hzwuBOvNIJnFfoKD5Aa0TDYYMGorAzSfEaNftbJOI16+9i4pasPloDUTL
d55UypwJ6CCf7FIDmQt5dVTNa1WBbZ1D49WrMZQpnBI6HKhjSfWf2GHSL0x/S48e1SkOxNogr68o
o6BFJwy1dRDvbcN8UBH4Fi3cK467fVRhDs7Neg3FsmMS1V8lNnZH8CCqm2E3gvqShvFp9xPW887d
ZxyhEW+bRqNjWBJPdR0S4mjTu0CLydnhEtread/co6BSPFq+MTo62H3xx/P6s8s7XJv+ctVjC+D9
LteqdVN8j/aZVZvT9Vfcc9wc62Ee6qvXDNZW16TcW8tsUAbltPUWr6Hnh5/amG5T4TGWmv9VFg/C
cZ7zW41r0OZ+mJKKpPXwTm07LJOGcBfHR+UkPzQrtN89bu9zWE5fDeWqdxR2l9SkebOc7p7kjXOy
Ze1/5fEQvFqFDabJD7Fuhvh2AIXzHQVckGwrggYQ4M7tvQ6vY3QPJrDdPZM5zyb4YmANYrhs9jEG
Vd97nkIquWaCPFvX681VTfkY9GRe5BEU8OaqcqfeMXEpAbjzd1DKesrsBJSTTfmkrPlgzufMBERd
41Rb+RGpptxmHFoQtvG8hXjH9Q3xuLbwBYJIXE4PpnkYYgDvaKtbB/MAGtnLgWsI66YZk20DfiN0
dq4x1Gx5EEYrmlAZbTiF3Nmp/x+WS3cd2rJgJDBd0CfewlnQZzQXfEeKTAjkiM+S9EDTyfcGBEIc
tj0O8/xvEA+/bEjRXUXWs1P771TBPqNDHxzHkrvZB46tI/kSBSZoAHNT+/KRQWZhpHGwax9cKe7d
CVNhFwbGKqPUaA8C3rgWVj+Sw8JzbRIKYHXqOr6jbvSbZizwSTBssEDiU8OCROyH+5kfu/Tx0Ce4
tdZKed/451891T7yyflYxN+QhsYcSjzRbBieSZ5ec8TzOp5PMV+bksOrjrVYQQKhjEXEC3/CvE/2
gv7yu48i9UPENqxU3cCBl6CLyjTZgx1ChS/gJGiyNB5G+KKMTzKQ3MWjNzQFh1zsJLad8FwYSsWz
NSlgFAZ8ik70DDgAL/GLzV/gjhcwrUZG0yWf1iY6BKN9rNqYZ4M3bUVnF1s070ds1g/8yN7R1wOw
lxpsCRAUfkfxn3gOvgtffdcebvG6vg5VcbdHfQkdHH62zg7hbL64ntX/yNh+haS3XXykyqu6I0oh
rwLvpvPpeWhoszWpt5OT8dsErX740gs3g5HeqrR5uJkLct/g1UT7SmI8kkwMq5gZrJ9mvD9ps9zP
YP9tY7ilSlSH1mLMFf//L5po7FRh0hzZunkSxAdHx1iTewxacm7LTV57yWHsFxh3xpy0CsctVQ6I
R33LgHQk/kRXcN+/u1HcAkh0wa4X7+bgf2DE2k5l8FbWWAbZ198dmd+xAZzaKDz2yXjFt36eZv/G
pOBHlnw4em3v5nz6wNjyK5A3dkznb4h6G6LdillVAg0HU56XmtsUxO1sq1PEq7bFWxsXXGJQxBnr
rm1fQl3jVRrT7aIWacOU5mvTct+qKUf1502RKn/pu94Twy82k5PQf0bPkaVC/GOCWUw4u6+EGP9z
JXd5GaxZcSc3w4QPhe5uJA5PYQNa4Mg4CxU+AjkgmK06bcok3v6k5ekkRqbbs5fu/Ii3tN9f0eiu
fhodPWvmeY8BOOwn6GM2bVCh/osqA2khfrHt9Iyx5DsiurQpm+KzHuE/8QrI8xIWilUzzZPgajki
wGD8J0r6r1Z+5kzrUeDdrxRYeSd3xSGcOgoS5k4dOntptHdMqDcUSGG+ygoEBY12n/nMmsrS2Fnk
L3aMIzEWcYW9lUYhAJwEkOmcYNGlpJhwPzALjgdRg4ktLJ7KNT/2AtvQ0fn/MzVxPQZwjK8+rRQA
bghyDkeGP/QPbGD5jSl7SGSqyZud64TtQaduQhYKBt96CGLx26iS6FgfGc6d0734LIrUxXyBK66n
lBwzzQJoKktqkBNbtesx9e0d4UhAqtS4jPxeOBaq2YY5HwT9Gk82rkmZom8puNyO6fbZOsLlsk19
Ed2idjRR/jrruY4bYx/1MUxxZ3SPSgOQzyfuh5H23NMQdDiGSpFdBPyfA9uN3AaOj9dJz+Ueb0e+
xciqLnNhwCixJZelYZlEGID6aXt1d3MRAWC3m6bd8I+vqO/1SDAqKz5TlTNs6PBAnmhHRegjKj+r
rmbvA7nNXbo3TiqZKFvuaNNYqpr3qgnBPbseoCGnzx1mlrPeGw7jXgDmOA6ZTO+iIprvZccnrzdC
HKG+Mh6dZE9CumlYT2a39WGpbfOayZg20dCZQkRbS2qKOSUbtRxAi5hJ5hAvs2tQL03yNNT6rwW2
gNWVOAcnNAJ700K4fHEWgkIN9WBloNxt+ynT58q2vEtuDBgvMq94Gudi2cZtRI1o9iog56BWVzxT
ks/Rab09e023nxJ/3vZYNmHnM+kzE85StwmyfSj8f4rzaEnsFnwsXdgc+MEn+CHRj81sYlU18iIC
CQCNWRafppIhxBhs02Xc1fk8gNUxRzEz2O4gSF5zr/3T8SLCE+D/J8MK/qrTHBzf+eqG5NQN6SmW
NJsjiu4kOpqfN1A5o/aOa2KrBly68CuoezSJ1ARW/Jk3nb0qgnbrgWhMDetu9/Xf2WrIOJNoWA1L
OLEKlpAMxD2WMZkRwH5CqHMKNgf7bkxXe/8l8Qovga5NE8/2SWiXO13fv019P+JApq3GiC6lu3Tc
VIy6+FlgWd1kE6n+JZBRwu3FfX+CL75plP0x1sl6MOeX2CohDkR7i0KLumdaq5pX6M7/eoU3Kqp5
gnbLrSQPL87kX1K6Qs3KuA7JIiPmF2kGx7Yqf6N2qPFO5qcpTu5jgiraOM+wmp6G3vxq5/G51w7x
fh6lKcVKXewMK9UaP0swxZ3iFws1KJLlUzrbT26l8MqkXx3JvM7w9nZb3yw0uxrsDF1R0WWCuMTZ
SFwwBgEe1Q/lyFulTbLrVvrZpgyOAEDBMLygBb4KuMDuYLkrK4v2sxpOQwpDQMwlw0WjOYaNfLYK
a+fO6XX53yrmPWmBvk+HECVpuoYexSm4q3+zvt2F7vDkC3F1qoZlUH3VC+Oky8d3L9eX0m/9pf5I
AFkv/D3TEDSxjoxkP5/wuZ0wlTBs1t8kRXZFlh+x2NxqR+wlduOdL3PGz/kTtu4nC3nLwVSEVwx+
ThkmDzt27m09383/B1+GG+WdzblNep+HrnHhOkq2uEaH+z/LI66xETXY+O3MeZ0VvR988Jg90UPI
zAk/XVB3L+GUut+IL8yiojS7Dvi0vB6sW1A7X2ZpHq1iAg9lcltZkZDyXh1iOXxxELbn3Lm1jOdo
HAnhvCWce2ZR/v9H22MYtK0M2AjMqIEiyijmjpMPE5MxdwZS0MFtk1y7uVp3zF2RzM2MUWxo+w8L
BY2iVnrG3YTOcBiwyiiIkBKqdfIRu4vBFSWktQfDZX/Gd4AA1A3fkExeQGXS6u0EbMeLkaUScmdy
/4ASvxliqsH8LP/Upbu2PL3PIIos9CyP7K2qfgf8cjCfIeaG3XpRmtPWsy7aElD96cpdhIUmFOla
2dO470bQFIRgY5RNbU/bAiplw72G8CaVGki5QMihvp4YMXz5owGniiRylW45YHaJBH4dYKcJ5Mmk
s525+qkzKB+ZbLnqEXkyRl/nOjS3jY4+qJNeT2AOOBM4EnpefebSKv7WV7NHaJvZrKnSfyOrOWAj
7kwwZFmONFPK19wET5tPxWGJQ+Sjg3U/WnpP6hhOw0AzUK65PnCL4iFgLLdNUXxZeXJXjIoJYDK9
UhgLm5QxWeDm1zIiGzR3Jw3fhlv1DDQ3g6ghbUJGQXVpiM3MY/xHlfl50UjmyboSFnn8f5AMLncr
W/dJ+PRxh8RSfN3Ee0zXuzng7KxRNRtr3ogAr3cX8/JHGlIViAOAMevAJJxgW8GLn01bVc1PTa7h
cGYjNMTFpDzfShlucBV+z3hfZEZWPScwoLkoZPl7obPT8nVFQQT+5x3x+soRsvGy9C3ArB+OkLts
j1scKH/+/0RxNxD2Pc2Xwl+Ufs/fe3l3S3VxCy2PNy/gCCM5inJ5rU5bTrRtbRNnRbD6P5fGTDed
cLmp052LwScQl9TsoO8YYUphR7NJiELU0qcnl9lvEsUbaw4wRnqHMHUPiqdSiBWcftfFj+48PC1O
deo9KmXuCBThdrUksQi7e1QW1fWJeW4pEJ276JgFFjM3ugwBLw9PeFpgRWTe2s55JUb+9JEkIzKv
8s4uDrDVVNnvBbmf1ZQTm5TT2iS+vaxQ8gbrnq9/AFkoSpI2rOxgmLdZ+F5y0GlLbS0+tjx0MQTn
75lNnDTFDWM2GcR4b++Ynn3wuggMoN1gSiD4EnH9EpU8AoW6R4Bgh9b70riBeN++UhC1VN6zJVMi
PzofIIyfnLz6CwWPYDHLffmo5JZDcp2G7ICcDS1MOi/nJxEv+5g37/LGyP+SajP4a8mBJTE+2Aph
3hlploTbmXJ7kPam7pD96C9Bmsn9v41ombLH/woaJVHxnDV5/GMuQP0y2w9WZgXCtlJos5589Hb7
bDby3JA5RDbB296kTPDni99U9i5mUTRd+YpktrN9bkpzSbjDxi4EEG09dPGHZ5PGcrU64ZgCw42T
godGxStieAts3qrcF222HmAsXXNkErcTQ/GBCQKAV0IJ8hAkP6Mbs5w6es4YSLK549Svs/gFRsIh
p9oVuJj3FkT1xaRMJHVzB0p89+P2mjAzVPetNEO+y7H41/qTon9niDaFTEmHE0zfDf7wqAsUFq5H
yxHLp7j+gb53sfLpLRXO3VPItujBGcxzfubKLN/8LrgMc/7VKzGulgzwGEa0hNhPPgJV55nPbevQ
Ke87x6orFirTSG87djJD3wHZPJdN+7dEGDU4PVeUVb+US/Gk4d3yxN2XMydplVkPVXdPfhV9jmiw
Bwfb/B2FQuHxha7pSyLkLrLnyI6X1wwc8ulmDDNejcCVqMk4wYryJ3STfVYzaIR+ixmc/CSKcFmY
R78Gpu4V/luHaXvluEs3Uiuqh+XFwS00yEjy6h+vuuIB1eVqY2EgGrC9sOIKrpVusOESsWZgfSjt
ECcKlg6NhAEMIx7tg7tcA4emCHFbuszYaGO6oI1b+2yIomdmPzPXfU+lT6CqFGoy4KXCldMnD1sa
O6IuHF6swUKG1Tm0k6pKoHfA4WXmagw0Car2Kpr5q3ZwrI5jKqEMcIZRSXVkUQAxqj655FtMPyxj
Nw5osAYTNs9P95E7ffX/Y+k8luNGlij6RYiAN9v23rBJNqkNgiIleO/x9e+k5q00I5HdMFVZaa6p
SmCww/DKfONNccIA6RfUUHvKvXJwKBcDBRyQfUlxTF0obf5bN51Vrxo0IZpr70VMUuFYGJTVtHEu
UVmdywanBLu7eDRXFqSBO73r7yBwi2UHhcGph3xVA6kgJflJGjirZHggoV7aLDsoSP1DLwrtR2sq
POpMn4yXGUzBEejWJGpT5lsZoBBe03/ZddzrH7OwGGt1sceoHTQleH8L0BV1Zox6dGZtYavnv1ws
EZ52RsZCax721rPIeog0TUgjM8XqFOKN/VMFwUuO1gCSk79tlMAym0lvNN4AGImi1HjGH/Qdeu8L
pqMvNQoBgY/boFa4V7vRNDwBOsp6xFyv9Ca1WzfhRBQVgm4Dg1sNvcvOmoBt8GFg8/fdrOyw6KSF
h892FTcbrUbt3wBVA1aDKZdX0J9odu48nCsScIUqizKwp2ZluIsvOUdQ3qNWYbR7k1Sl0etvaBmY
2pS7QElOA+U+Bf7JFQWRAkxU1pLfBB2qMgMgrNNQJQ3TFnIlOELjzvI1/8WHzERtgbePXRwLfXa2
Uxlv3B5AXuoZ8UrHezAsrUObNeG3OeMnr0/VQ8dxOqqlHUI/uaV4WRXMWAHUu8U3MeSdiQfgIs2Y
j1MN1GfK036DaLCvkSmVh6iZEF3KEUis031heR5EhrwEM1srybsITzAHAzHZsy7UOEInBfIausSg
pk1EuUn0oh7vGfJ/9BTXxjR9mlZxIrztPPy/0eTaO3N869NoE3fdFebUygn1/oBsdoW6K/pBUWqt
Y/zmV6iiKAtaEiHHPfMSqnqdkoMsYqeNjHutcbo1AT2nOAWgzXiFGUxjBrC6e3AY52g8D2aRvIZ5
zOzK7r9nQD47+lHSMS6uqt/u9bb+CZro4VZkJcBiNikg/4Rv9sx63zvZnYHufspAEwx90vxy8dEj
d0SVbmC02+srGA3XxhRruIiunHsqzPijU4qzNUQ8T3vjp8aHlTWPSfR/fEI9kgerZBivZqDskHM4
Iku3dZr+2IzJjmbvaxuA1EPNKUVbTRSyh0ZAoxEJc0GcljZdEb9RncP1cpdzhjxHi/udRlKeleI7
wCyt7xALak9zUaxrmwZdUr/hqrLSYuevZlhAv+eT0sC1ihKmaXGSg8XAyAI2IzYjuGVkIcYYDae9
obIIzFUP7LwwRH8nN+G7QuUEIWv9qbR2EPdZDJeAOS0g7g0UrK4wHEsHk6rqFnGFug2+1wGrO440
VfN6WDgIEc86srQRwqqeh0a83w3fVVVewUnZqxkCct0MW6weSImktVXGwdp2yWGHgaeiDFvklZ+C
kxmn5lKabbas7HY9mmCCQhjiC2PUdzV2G4mS7NSZVmYlEIZ51+swGC3RMAkqeBM5gnMl49wmUphx
GOapYlGKZvbKVVED8+BJMNlfTmh+Z4zzjCE4MknbaiIHn8KW2sLgwLuhROACEWUMWCRC2DVgVTJP
UDDNFXVsPNGc0V3HGBHCsFwYXY9PUeT+BdpDjj6FMGur+dQbtGBro2KunWq3kZopnpsBmiySIoml
7EOnlgdvfFQtKiwatxd268FEyQjR+NhCtUCfSZb8j0kfLoYFx0iuyeZW5xJefqign6TfWMXdApAW
YkaZB3Eza5BDoHuu+PXrjCnnVg98tHCChjlVxmMLxr8VnMa6trZ1h0MdFD2UqHfgiteh6v2GQ/Qk
cIOj6zktSwBRpYvAR9C/GY52derxrWRyZY3jR5FwdOXe04V4hlb8I62pIQeTHFavoEw1cTW/hCNS
NtPQAuuZq+5bRQT7M8sM75D2erDRJu/LyZvvAuQfBREhre+S/WwWRzx8eBjxBjYtPFjnqnFniT7f
JqTzYkWlJ9t/y93ETEPzZoZLnp/TKtwXTsJRNAe3SK1HNOq7o7zKCbRWPv8zB2f16ucym7cem9FT
HWhCzQvCgcy4lE2iyrDM8HGtC/azL9ZIimoiudo+Uaz/QFDsRBsIX4ps3AWddayxY9KzaG2Zyntg
xFvZEIMHIIeoBxrhbOfzByq/7KJO33qjB95Fu0yytlh1KSg4lzwja4rnKNVFVbicGTh/KtG8YxAH
stZd1S06qo8KCdgoA7R5diH+DwWGDrnxC0G1o96bt7zbd2ydbA+eEyAKFrF1tISgv6y0xzhwqdFe
FrGpAc5Wp0vBCMP8G5ePJo6OCR3QmDo0QZLF9UtWFIguvts3kM+wdJIPwLawGPlyriGHBNdfIn8n
wHaXjAx+JSNz5wJuf5mDIktou0RsGrslwjGDtQAskEoT5pI7l1nnDGmh4bUbTcn2ZjOty+ozATg+
ADBwtPfBfjbmN9+nleVmGmgNc61sW7rVKD6AhKH3Yp9wIVibMebBYCH4DQtJbSdGTYbutGNEy95S
wUD0y0jN0Ld7cMG2f2kQmoDLUtKJtHAQxB7FDpbcDhcKI6+jcmv7n6B4Jsjw8UeBjg+/OI8aIEh4
cTaKus7LlP9w6SlALWbXqNi4gsFZWtq4mLnZicLYpSNa5ZvOaf4gG6/Df8z3GgQoWeAdVoBGEJxD
qfqcfZ7HWwPh5KjCP9O6hR6t++jbhDkGg4xgXXT7nDgmn6gokLRq+yvwdx7011HfR4FDxRQCgqKw
1R48hRHGeYgTVp+cHZJEfjtg1WZEaP6BJ4qKJuz2jyEfV3VX4kz6Z2Zc4mbOYkJqzR4+PWa840RA
+u+FsWjUzNzKS+k4sliSQG5fZrKSyv7CptPlQWR7CUL8QkXur6AGJq8+iN9yff7D3+qVfjGYBnRm
spvBrOnC28I+3T0NzY+oTtkI2Vic9zY12oTWsGtgJCmt2OkgT0YWk1c+NQBkCHjK97AbWL0ZEtrg
Dxa9oy/GBJ2FidkaUwyeAp5hW7eYYDo8hvE7zFHEze0Va1DpX+qM1oksQPx01E1cQBBpNxUUDLxG
Vtyur5ugHjNayG+G9WaBS7PrLxelNY30o1c+4oAhob6r5rcBbUpQdPsQJZG2QFxGPznIF5sp6RWm
eP+/0H7cxOFvVv1EgEb/QvE8UWmhIUDFZCMfgWadYb8zBpbfMDuDGQXoToxQUKg8cM2zE7+arr+D
cYV4xd5SouOMpzoJgZxHVWhsNeC/fKnAVqH44JGBvVIQPviyunVpPSG6xiiW320bsKTk33oIs0Ar
Vmb9FTMrYk1zffLWaWvB1s32GoGC2fuphn2C89hOccZDXmGy2FBSCC6nQwBHn357NqLCASR474c9
1ebTr4ZGeBI/ebTJ3OwqLV5p3SRXGIzqPtFeQtaG45ZrhiJr2apt7x3M9Bk3F1YnV4G62ZkLkO0m
i3d4weXpyF8wbl+WbK+RcOCqIW281wKJWH4jQjWpH55ku1Sj7jrs7AULiwenk+/mSAEUmHDMN8xa
4EGX02K2X8Hg9DNGxA7CbKCyZ3PDLk8Jl8SGyvyWL+8FfCSaGnzvmP80KPSAEkBgVz2mqFrWenNN
eSCMi5+8DTA0awPiGYs8+mpBoxQOEl/a1cseXHsIJQcD0/Vs+3snypsLOjJb5tTVgudCqU5zr7Wv
RZx84avHWCmgwsTH4x2c2n4CQyfRGEbfgfqT83j+nAx7x6NMDPWUS32Z0Zj20SQ3Av+DgUkddZcS
DG+ozCsrs/a8C57WFGmHALijT7yOunRFCxg6fEfh/M7NTzzawf3Al2YxUpwyxtoArV5N/r3Gg7Xv
w13ASaLSVBzQtZ1GckC2XF5+I7m3wD947emcILw36MMmwpotz6pLzp3xKW+hb7ODq2PzTOIWNeEt
LPCZyxVmNdycWh4luLc1AArw0G2lorJrbBVL35tjfg0mQwKj0rXvjP6B0EU0rCFLBcm6s4oViwTZ
irVu7bF9xIkj++LN/5M26/ZD1DogjNE4ZBf1BPzwVVetV5u/4VKdUhz1sg9uIuJ6+BmvRs4UFKtj
N6gc2ceR+igEvjtQExUYbjrtJkGnOBqTdeQ9gwjz6Q4jopnuBkiCLZ1ommU+WpcIrQbIK0oqK/uh
QEyIhVrpxa13EQ0FTCXHCkzcpdluOHESD5SiDQRQZ3rbbkomVyXHx9g/GAecoiZdKM0TSyKJE9ne
dq21QxphhJceBY0ahGpueGJddORfZcHgL79A34gdujLt95QEvhV4MaTONC6+FeY8NQ1oR+u2rA3g
O272mCCKEMjCUNui2rfyfYfUt1phybUyFO97Dkz8q2jY5GQHUZrttKq8yw8UXbUg4tpqsk2AcfvX
BCabC8mV8nHPJHnX1Qh1asXZpDLg5ByhL8s5wZVqFA8ueh29AK7xkRo6JguJPf9Fl+kYpTkyhLay
IVZnkfam++3TKtQjcuWvhZ48J2N64VFpvrYca/9TtkY3kUyz1UamXEFeXTvNfkV7admW165iSzGt
lTyGJ5upYEf4bWRYmGKRu6oxWX77QB/9wtE+O1BQFMaQiKJW+p6GI6qz2TKdxYP6D1ZWWOQxa1VO
2CHsIg7o0Yb+d+nded3Hp346VD3ScbW2qbq9Wmp3WSQd6lagKZHQ49RuFti47HgEckYPVFpKeZed
M1cfNJ6QD0A/uQeDECfWTsO5qKCnmCb6XvHnlQ77wuzwn3aJL9M0Hbq5/muChV6Gdf2NqdeuTt0X
rbUuejMdA09ZoZ+O2SoqKM7QfDGGuiRj+bv0EUQucDatdPWGpF5PNQFTiax0xE/djGFm+9PAj6D4
1UcTKCvrpOsYkeLAdFCm5EP1gr3qW4ei198SW7+GvmMtjASJFTPbD/Z0RO97P7fF3suiJ56JWzx8
djD+bxEyHbmXfNOx5V1pxkeWN0cEwre17+8NIgA9s22I2McC1tNydJOrZmbcFK1gy0P6JRe0HYuj
MZH3s6bx96Cyc0xzE/Qznhrh1jFn1rKvb1DJW9Vad3CqYEQPCYULjsN0rDSqJ8wrB08ZF05Y/mRO
drSU+nXMsAZyzer3wKOII3VttHhrR821qjLaDf1ZHeN+qejtlkbmXsU13a60bSBsSdg+L0kOLjGf
3N2caY8UlWZJLgcwcAx6dlCYtwbrN+tg1FIg2/lwseovBZfoSL+xt1X97KtvNXGTLSvhOCRoQSpv
fabm71r1obJrCpU+8cZoq7MDiAgXJjCaRNWzVoAnO5MqS07T9D9qMq85BHuWlkucZ+BB9HkDRrNV
MSswv+nhLHIAjzlNjqo9u/5P2D45+Tj/ZMdMDJJUZODb5I41KWM4caCDHOL9MpjYi9efM4YvBM6M
1JQITGeO2cAlM75KVGPSOoSxdW2Su5wxLHg5OpSi+zWHrwlfzKcSiWWphXRPQSht5v4jSGapcqQ7
2HBUjsMn1BmGXgwl424ZaPZ2wA5AGz+4UHk6hELHQUEf1TzJrLlwpX1t6PBUoHSKDxNKdgwaPEWi
F/j1cm6Y4+t7cgxcCsjsVTU9WjWpZPY+IihjmOSO4Xy2ySxGugpE50KH5lY1TGDUnURbjMZWWvue
g5CZrB+CduVwmWxSeTIRTsw0Sk8KQwfeGx0pOkqcsyR0fHLPiSpTjxnkvzKD4FVhpQALIHEw9YN8
/wBxsR+JrN4zp0zSDVASfAaX4TP80Zu7l7TIO7yzWVdeMG95fjlWG+1frKUAgUl51bsfFsm9n6Hx
gtmPpJlpg6Q3gTWzf8uxRsHA4uFHgRov8iyABsRDqfxVoN94JxyhYKahenDyXx3qjSgOUfL5/u+z
JW+T35uBTBcjeHhKI91+52ny01763YWAk0i9Ot4SIrrLuPtmYRgxE0l9nyUY1drMGC8sAYjssrck
+uv6jvb+kRfTak8ZJlUUkFXEqcWduEjkdcpHYiUbN7tp2V+PzJzPDMPHzEweSMCCLhm+rtpOZ1Vm
KNuyCtx+Jpices4tnyQc8vm2i89sCarmSkVfSKeRGL6yTeIGWX9UgcHS7phfrVxUTwfMwIYEnnIO
hQLtjB6iSnxT6GJzjZIW0u7cRWl7kKw0y+PLOMRrx/8pVETQcI4A6hQM5bnDTpY1sMO98lK1IuGP
Fys4A46KYn5JYhab/dTVAFbdNK4kTBhwVWRctgpDa8dNajYzUDZAFzUH8YEH2Hyk5vWTi9QvSCAu
0ZpaJ9bVsb1PKQ7HDP0CJRRncEgEr4PzZPaEuEL2xEYy3WaFsWzdf+ef7CsVDV7VVRahA+I3n0BX
c23xFL9LxAD9v4yd32bnXihyGV/DXSmvMUEgk6VOQBjTrwAV+zrIDokcinX2ROwHPB6zOFZifKb0
8Fr97Nn6JuZulcqHM0PKNPhLVrzXesD6kKbQBjgnyWL0d1H4e5B37b6LpTMi+aydwFlKSRi6+TqP
uoWX2HC2sodGlw1dmhvjdcBcBKdkXVX/noHH4/cRSdRcspB9zSRgIQW/TjEDF2POzHvX2Xc5JrR2
PDtpuANEcAi5ExoMks9ajoPQCANrckcx7LbGo4kkJ4i8yxiDmI/0DS2wlcNVxdWeN8o+JGhJUU1k
kfDu9/5S/ncgp0koKLzuMCK7ylXw0+iareTbktFeUntwjxCv/61DpPFWrVeuI9KXiN6DBH6Jul3S
7P+JCaubwvzW8mY5c4yFeAkQZTL1/ytZlh4LikXu1eqasMyblg09+quKMtfkT/ZpiLyvDhCiYQrS
G9bFa6Vl5PEU5IdKOtczQYK/Ym/MJGyc5SghAI0le23oBNpJu/P7F6kBXHYiEhw3ciW+h/ddROAI
s4cE35w1UmvPhN0VsX1ksSfqldjDg5KFyk/bhg5MQighn233x6KrIptX1TE4wqqjiET6YFPS4pKS
UzJ1mqPyCAmHtv/DWpz6p9G/yclWIxYekkQT2Hz48FxQ1DB3JlH/1xZJP6eBJEMU4LWHdAoxp0XN
470IBugiaOil9dvMLKulxQ4CWVoBGrWxnIEuuhlcsizfWMbcgJ64dIIZV82bwzqBtzSu6xqEdxSd
5S3VqbOTP9M8WSUWzI0PDSKgNFfk/XLiU6HR5qi/kG1eeiWqgzQ8bCCS3V6aHCmRTsUtQIKgYe2N
wtiAkl+H/a/ZdhBcg+9FEcGxEHWvqCGDBHF244A7N4KzMQ08OfNKDnUQrFQKKRIFd9tttylvQh4I
N1KZn50OXYIY7SWXMPmQ/5IKBX1yUtyLPBLffhk5pOXA4Gbl6J5IcVkT/wZ3ubVk5dn5gxrfsM+j
wz91f5gSbbWiuWhkQkoSyrLkjJXVIJdbk5uPesQcNF7znoikykAzjc3akxjHLR+EZhdytxI46LYF
AP2Ns8luYlPRoHRQ//Sne4NQPffBeijCrxktncFUVxonJakAMxRg4BsK9STZyOWzAvMwvZjWW+Z4
C95jTpuuigEOy9lXJ2vp0Mj7kzUqJ4E02WgE8pPSxJNFzMqGZLKm2fjvRBK4Lu/KpnzuQuUovUIu
xaAk7Yt0RT+KiQQ5qbHUFQNtfPYLZ0GkY/Pw9MJ3Pvr/CVjn5dKJavAYsnhhJOhgvXYRiEkHMDbZ
jeQTVPEmH+OjMNPETzkMmDaAzbnVBTJPRCo9zSFTfbu4miUc05ypLmqYkmRgbbXjuVkUd9QuLdtG
uk0lLbNub/bE7WArogrI/N883WboB4eN1JqlheOoNKjkYCXOnjhuaJImDd4r2bq0wV/x6XKuwlNZ
MFiH2oE0Ms9fzifD16ZXiY28QDjE2gqHabx7UuPTTcl0bL/C7zxLz4Y+ziD78/y1QXMCeRcP4Gm/
Vg196QXdzRj0q9vA5hecteVyanhN4SLcQj4OCaTA9mERdxEsUlBXbgk+qnWQknBhp1gpik5+FL72
lBROmt8GL+kBU7rxY7Lt6d3V+xxzRKe44Cba7Oy6upIc0gSK2nuXBYTeiHShmjYoUK/jJDtPNW0V
IUsgr8dUynpkabQfQOws+pzJjCRwsqBGqznMSDwSSexZ+bSpghu9fUtKhwchpnH6tqQ71NcZmQ8g
uGiYaGAgbunrw8ox8VrDZaoIaAyG80uq5nAW0P+xgvYmjfmB+YE2KluC261Dhszum7PsNikcwd//
1ShCZMj4389PBy1OrqoyvEJgQsCoq989z/vsXRhNNl3+sP6WQkvR/KMdRweA+TQSjO3YJqegct5y
dDGWqnVRG+2EUv5+pKs52hgwjNXeoukA9vASOMVnaQ5PrwkPQdyvJPWXoiUl0XKd5lZP6CG0o3JA
aGIrfzmVGm5BtvYII5pBtd3cQmYvEo1Ih4824dnGbvuF4fNdUemxEBaA4iGsGhYV0JUxXmgq8hVJ
UmfLKUUkHjoMVMAwQpyYyoZvsBFNm0HX4tazHV3GgPkwohUfWK9DVV1bD/PaOb0ju3aQ11oMM9hS
U1QG+3OpZRfGNhc8ubER6vdGP0ZbP1BhQVQks5YpbEgrNs8cQeOqtWv9nmTZtS8aBCkyiuYp6d17
omjld4AGNix7hS4nPTmkDxMK2ZBue4qUGwrfqEqlmrIeQkSslLSAPGi+N1H8GMg9VABUUGXgb0Yj
Jps0KSAzXLKGxE2ajmOdA3qg2TJRwLWuvitT3DkT3qSclYWjg1Pyy5d/ZZo2ylpZ+g3STuRYL3Lo
db1Hk6ynwgGbAZ16mBBuNfNAY5lNzbpIoLVUFJO6rc5rHIzuhtI/8UkFP52iGKeRiKGnBKW9zk5c
XL8bWpOORwCeo6twFU5TRGgCeOsKiD0t9dZIVSMmRXUaT79NgPuMyjDiQirj3ppB9JggxUylcmoy
UIUajdub4flrTym2Uxfat5Jx5VLNKgsUuu1hLOQyZMSksR/wXC8Ge2YIo15Ut3/ph+5Nxvl9bt27
BkL1iCYwSS0zPOxmkMx91Hon5JNuxrpIRxnTd1keJCuD0f54kZ5BRQDfbjxRaCOI4mGNzqXEzM5F
CLnJVh7YNR9akBxK0m4c8vtAlR1NAw60QpTvXguybrR4ocsAx+zBURikwnr3Qaeac58H3X9FAGGZ
Z0NFZYaRw8A2nvyAptdbarrIwosNcXNWjUITF5TomvyNWK9p6I6KIZuBYFexljOa/IZkZB2SGvaw
ZUiIzFgGPrBcQQPNDdYRBOQ6H8Gd6yvdKt8o6vMKNahRVd7VblwV3rdcmBq8l2R9nKRD+CrdAIRE
MKNo/vTUcXluQToLseMDyzQ1MSvE2BccoHg/gzRpcGmEgAlytMX7jhQ4dW8dsB8EayngioUa2qyi
DaNm8E9IdKIEmczZSy5S8jlniHy0y7JsMcXhNmUEBAXoUDGP8pung+KISYEsjUbpifETkieZzArk
CzAZP428jBLhBPln8hBy7LZ7K3iGDlpNaR9CvgmxxmiWVT7RSeA1+Piz0Y8ruOWQ7lsTk5HmP4N/
15EJqJjqLmuqec7ARIhnIINkVmyTrdaJ8kIiYKsKinf3CSpvHZfYGNY4onkLi/YPCUpvP+WTyR16
wKOYaXG6YutSAASjlJI/pTtf4qkow11S2BC7hDF8pSGpkGbJPwbdqxwosvTUFh+4V7IHObdjOZNh
+/Uq/Lc82WU+OHxH29EwOFioxzh2ewQb+87hPlbBmQ9tmcXJ2kjcaYNGITN6nNzj6R2h4RVfKDdl
Z8iqkIlK+RR2GRm+9CMewtke/dtgjV+BBRgW8aiIhdZY05apY2KqN1PlnHSqjQk2G72kbccBndKj
4DNGOhhGC3sho/nmiTL3+AcH48+01M5dnbwpXv9OJTSmeOVgjMda5jM9uKEdmhl00ul3dmvugtcN
XnGJ0uG7ztKWMkEuWY37LfgTkIMcub3TYkFODdY+HVT1A07UEuUKyCVPn4EGybtsWWk85+n4bwHQ
HPEAE/BoaZqbffEm6U7mfIyqf4bockqLco8myEqev6U06yxBnJ4HSSdlLU/KK/N9AEdT6rIGkmQG
Zcvq0aNX4Gs/INwuvOKvjRrgorXS60xybjMxtWhhIkGhIUifzACCw1dYROBS3P4XCZt8V4RQ37LA
zMDkSxyECKQyYMsGLNKqcnbwKHcygQg45mrYun4H2hGip6QABVIisK6WKpEXi0J7JdrxuafAGshP
dXboveIExPoyhsm/ehLQxLphidY0OwPnBFaA1HakL1aDe514fbLNZL3JiC3ifJZJqASgCr3mrmuw
nKfxZ1Xm1tXhv6bdd+KMD3kiErIk0qnAazTyZNpkieZsSefl1/uyOTR+e6KxJHvSLhM2tLmRYXdZ
PhlTeE7+VvcoN8Xhw8lnQCJ4iNd9I58jC6WJftejciZizuXETrknTkN3mY5sunYKnhuTXt5sQJ+g
pF8RsED5V0WPr8yoPTsDpoQss4NJM00QbnvOf9BM4Px671m/Ps0yGc4lGmICeBzDbck3Kv8oeXXq
Duiq0FGLDagHaJ0wrvCIOgTN2kcAOIRm3mTOdeJwjirkAvLqkKIIaGspLS14x2RHshnYeJRNBF3c
mMj4aAeFTvMAmSxi4GhDTAvQb3SWf2a8y+3igLQE+H54QISnQvX3bAx5wGgWYU+MonFZRrsYwbuM
SF0Yzm7QrN95ilxuRXSCaU34jGuwW7P9U1WYAvThlibWxmWHT0WBmF/9iHV7jc47wB6vstZ4hDO+
N35VoYUXhbIr3fqXYtcPbUCqC4xTOVnvij7/FRmeUOvfnSFca8SuuNTvFcbvKFDgrBFOCSK6Rre3
fPykq5W0U3O720ypCnS3hLmWwrLRio2aqHfNnCk0rBODFlzQy31KgNZJtRoj+qBccnx1rajaLq5a
ZM4k0EzBVs5cuDLbChk8AvrO6c3vUKXSYBUWRAfGc/+ONwFojY1iblye8boMvb3LTvbiaATnhrgX
Z3AkfpeuvRnM6qDYqCNLGSOBUqbScjTLVqhIq5piwIjF2FUTWP2BD87tX45If41e/CMrp+hRkxmK
ysHCcli4g/UAZhApsXFvgl90bNcNGii0FXYGgn+nyB8+Ozc/+QHI8grVmqbuzlnjLuUlNXm8I6BI
NiJNGczdNqwbjC4lKFAUBpCs7NQ84pOxlfO1wKwU8LrypZU5Pdm8pD3sgXjT6OgpdIIbL3mzc7jB
HDpSsbKOwNQgEA7OyHBXagBylP+uzWrTsMXoakKUi5ZyZqKn9ikzdUkxZWAhe7enHYHyxCbnv0vv
OzZ1BJHwWezv0sbjpVuOjz0fE1QWa2QZV7mJNj47KJyWlXFRyouZ8PEgDegtxKHerkbbukdKjnxo
cdeYWthaP64GaZSDPaRl6AMHkzvV9P6YTXDfdGOvOmSKJlKYsctA3uBAHKAa8iSAELMfzeBX1OMU
ORnGhsAfTTmwig+5rCmBxUKBkLQq0JdSIE05dVqLhhgixYuavrZED9qJkkNLOPN5E75d4dNBXLTm
E2OXieaz5CpWx1SYhoyYS7jRV9+jsJj7Ccorqvdq6yANgtzdlF33F+NVhHVrnHw1G7wx9gQZdF00
nUo6sQzz173qrEvWYlJElNOQA3+NRWy+dKBbWnpK0H2BUs/YPaEayMtLY6b3OEqGwXQwY64X+RVT
7c6TzgFU4oeyzQW9WnSaMI4DnOf85iMpMYC2HG0bJs3FAcgzgthwmumU4uo4k5Fzgh8GK4VCYzP9
tCMTihpYRqIhHgIbjjr7YETpT+563RoF/RbpCNiWDUAQrzO3dhdlj1B1UL4FC54yDz7qk6KBAAF/
qHQPpI2Wag/1pO0QOK+j9qfi2OF8eFHN9E+VjOCCcUJoDCi1RvmoDfOpZOnFVy0eFFBzPJ+1bgP/
NOH15NHdbJpd12CN5NVPI8IcpK4NDNxmdWWj/4jUMEY4vhmAwNC8q4EsuhypNQXHtsq79mYS7ybf
SpYz8tCLasSaETZfEfT4l3pXjdpF5RA3BZuhF95ZZ13bxHHL7A+RB2HI1V+tvDzRteIE8WlVqvGg
EZZne5GWXr8qDGDDytzsc635QPh8Lye5ofZXkpRjYI9bekjLxszu/8C9yNvOgX1k5I3I2EyK3XUr
4h7+Wx0Y7QmXD9PY9kZGhEV7hcXY9S+K1n3mMButgW5zFm1c8mYMpo6s1o3mMLtE3Mn38p3VdZ/g
CWGbzMfejf6aIe1COE3sHnrOXEVhilfEFJOGtfovIM7AEUDyWwOwA1kvherSC6k+cWGAYJiD3ov/
FMXwMEhr4LGs5A2EqD0bY/BVZQBwreoehyYIq+HZT54DGg6Wqc4luRaLINQgDDJP68tghsaDYSzM
Ycjpp7lxviZHP3ZJekt0nh69jgV5xE/nQcBKyweyxJ9SAtSxRgU1o6TI3o/Ef8ZxDrI5PfwxTT9/
J2NC7Im6P8Z0ocdGoEzGf0tfS80Hy25dKP4jMMKbgT9RVaN6LpOtFq9ufGj2Gd8dkDEEvfGdjECU
s5oQiagxs7t61Vk4rlWSMKf6zjMLRGHqealWw2Ym2/XTYT2q5RbkP3JjDDJmsCnwtp9SsoQxpagV
7QKIVjYLyWVb1QqlXj6/uZWzQk/TX0Ru+h2Dp/FL/ydHJqxAylYjox37+rWqgpuCZDfNdPIdYk/7
L5mZSSms8N2KgP6o480pI7L8TdMMtI7bNTz0e0bLX8fsvsah3W9WNPngkdNhqde6DXM6/YM2OeY/
6irxEJFJcroGTb/wgTSiQsYbRQhHAW8tAAj4NYjtxUtd+8j76mQyynFaFTyyN52HMYdOpe3byEEU
IiwQeSyMi14Nf1h8vHlE05wJch99jWAdJuHNYUjZVRVTFsAFVDPov/sLW+kZ9lD7oHO+VnnFZm/8
BYLNDjZhvEyM/wrb2BY2npcRbyYYhHDlIuXiIaAxRf6nlihQI/RPpxp2yC0vUVm4VfA47B5FDM8n
s+wArzaktbXb0XcNLQqA6WPGzKl3Om9bydSLJgF6/X8ocSOEiasnzeKVj9EQj93vp1Uz0k4i/bc5
MnVgG7azE8VrRmJorNmATJqjj2BFbbuLimrLt7YDs5QMHLF8L/eLc/RKU+3F2P0SB7OlqdbPwMYa
0QN9JD/r+JeIbWSo7ZUcANLwceRvK44xdFJXXR2iTFOh1exmsPiBCKfubjT9deC8aeNIc7D7ySjR
/Up9SWP7pQ9oV+I6GlbGuqp11OqCLw81GCwb/EXZ0TahjU7LN+6RqEFnfzlhXeg4aMEE5sKE3BFx
mEWwLBPDwrmE8riw0RGeMFZJknU4oXVe0FlnTVKc1XQB/CHBrJjWNFVQTQVb16eka7edYn1gQwlQ
48CTVEbzLzxmMMf9KQ66baPUh8Gh/y8zIA4dQBT8IcUIf/S068mBXMNFEcJdor2CZGCAbtS8ngUk
bMUrpOCQNkpWHuJxkqcQHysaBciNklVxkvEgOWqQwcEiiqQqLPOOrhySChQnOnMg2aY9ZvaSHBRN
hA5Z2jnnpOxplLtoIVn5CaIFD1J7LVtUFiklTJ081//REA5WYuujJAFXASXl5tASzKeNPo1H2tsb
245x5WzQciD3HoebVzY3t2ZwXfvuSuP8bRHOR/pEu2oiQ9KNDZ3odG0wsStphaRZe2qR/WwVStp6
qvaV1+wGFy26QaP1ByiVyTzX7P5EwLs0NbrzqGSikJXT59wruwYdUY7daenhChv/j6PzWI4cB4Lo
FyGCoAN5be8ktVpeF8bI0XvQfv0+7mnd7Iy6SQCFqsyXSXP1sK2v+OKIPPiYmSzUH3w7YQKr2sL7
heiTCo9J7c7mrOOro4h9LrnojiOkisKos3WtCDqo8xdzii/LFoVP9xazxwWJu0rn8LIcBt5oX+ws
OiW2dUI/ts8aK933RCx0wsOtyELTo3+YaJ+B7DxYXYYGiyM1WXRyhjdyRnIhadSjRhQAzusqUZE5
YrwlTNbTTn477bz12+FecThrj9Iwro8BXYWwSZirc5HyusvEF+OGDdQLzMZJrC+Biy4C/awESpNQ
/YxduRXjkLPg0YjWRzj7GFgAxHRHNQ4Ay6hci+7sOMGmzwjF60IiZeSpts1XTtN3nxPX89xL26lj
rZ4iE8xQRpsCpdLJSzhFq4hyMzDeLRNXlp9deMh71yQ5AG/Ypp6aO4N7rZYOc7OBrCxk/zSZ+DrZ
OxO0ISzquPA/R5o6vKaDlBeDL13ngMKoCCDerWkL/MurerWU20sRYXTyaGHaAkPFCSO+xg6ZCuYd
oj1QnUXjCu3BiZyF/bQgc8PXdpz2/Yy5omKhGn3+1sLcxT+xyXivehRjWuIJYKrZ6XaXE32m6vaj
KmEsmYhzEJLz1HK5hdO/NOa+c2Cxbd//m7NPC7/ssgs4Qf+RztZj6FnvoU6eWTiSK0PhEPg6VdkL
3tFk41ZvtstNz7TNZzx3a1vGu4GKg+dAKwAgC61NOm8qTM/9BFYKShkWBhWMbzw0XnfYG1uDT7Hc
C3yuD3hzz/wCGncOW3NAR7QI3K3RWPAJ7LsinB4lfZNryQebJg8dlnpPy+lcdlX3HdVIDkhd29t0
K5cWi7CcmLIYSDxH4WZ2o/Lic7Vf5wPOD/cVfgtlFapcQ75XhmjwsICdYUqwXHiEUz4Jqmtm92H1
1eup2LmWA+pEFcRhiukJBw8n2/glO1mSs5h+1khAI8QBHZfDpv9ZlhXI/l3Kfoe0f7J9dyFmfdRp
fajZPzp76S+Y+XgjVI+o50ovzFveMHvufsUgN56l9natzg1bSM4CX+VIHAj1YM8zdan/L2xJxsPt
P7oPaS1+icn5slTxLxmy75Frn9nY6xT9zGzRIfEzCIo8QtXBfQgFCBGaflymxkDRs8tsarRoOuZU
crfKaqdb05tbNUh7N4XJg4BEBXl5xHFsbv3euiwB6an6IvvwnwkIc5Nx+94QC24cSNnTh97DJGKi
9v/sYxl/mnaXHOc5ETAiXUYNishv3rdBzA+pzYmr/xfrImHwcEl5A1rCcCYoMYREhpRsgFjRDQvr
KyF52WHvXt59Iw2PICvpCxPSaqq70MV9F1wDAd4SjErpNx/VCFm9dot+OwaPEPuQajPsgJH5BhT7
22jrc6Gqc10Pj6NHQSO5pW+xan/bEL+bkdmYtAY+CjgAIRCderYz7Mhn+oqRU0MmvkS9Hz1Qde3x
VX07jZPsu64AM0DnOlBdsYZhfcZYdAQ0R4+BV6FFpLoLRbFl2xnpkTVHMmhIktIe7yz4hJVG7Gii
aQrHjDNOXoYpOxJI9mgOHE/O0CjqF3uBprKEl4pH2R4UOVHcJ31HKkWWfdYKqLcx3zoNSaFQdBi6
IqkIwxvvx8o7VbPZM6gyrHXmFM+pDw/RxU56q3NOZKN1n0eMKJmpnwrH+Yr7qt8FQcAsIYZbrW/L
d47zY8m8bDpioMQ7aXsUPwEweBJkiJ8xCgThJnUz9vUwbORGtK3auFnBWQ01F9IHums2sMbSn6Nb
IUlgz3UHZMceU4YM068u6l2OFw2JCNALo/pq3Bq8NSt1rDP0/RXsc5pln4U9XlPwtNHA+K/tWeiB
Xg6OWOxn2lX3Dgx8VOBYfVl/5jgikp8Gumr+S+D54zqIPBA3jfCPIej0bd0PMZAc2keT311NxzvN
WXon7Y4GJFzNmFExpip/O3gApYFZVNOl6tg+waC/iIjFapC3O2pMEtohL8Pz3qtsfoyzeDN26Ycq
k5s5oCIu6t/Q05sqLy+FDfNuGt0DzyChpQ/+FDL8GXbmJh2X+suEsYnHiylftJKqj179KeFHDJl1
8PTKmltiuXOhx6M4QrESALHiFh6+Gqrbcw4g/U4uTu3uEox4Do30bpxOXurT3ZhPbpPvDSv9zAaw
+4aTHTC3bmFE7MrEeYPWzkR9zp7ToiBZrXiErb+fY+9fYOjDXE7foZCn3Em31SjxQCHWs72XeMK+
Q7lUV0a5Hryw3QVT8TQrWmlOHf5msYLdKCTCibJ9DUwMiqV7ZtZjHmynw8xfuhz4mtp6jk0q4aFt
7hjMPWXOiP3K6a4TmQQIg3k5JdF+tTewyVfprmzmH39cNGSMYuBm2smGu+85ES1zYZiZZmuxe00Q
A1vaxakzPnRm9xYFFY6l7Dmry+JEw5ILLC2bwcDKh+a631jBiHWn3gUOcW00HLEW0jFeh9o+dssv
Yti8qWyuB2NFByuVKZyrsvzoxqQAy2sclrisk4Ei91PxlfiqxfVG/gepYSw+gL122z8JQhEUfK2V
glvrGtML3voHUzpXsrm5vvGF7EKrY6AcDr9qAr9oNXw5mAj3VsAFqLXcz2y27+aEd7RJGZGCejqH
JObd96iQUDuzQ6txvsQTu1osxbkZrKdJpd+qkIi+Q8RlYwOMtse0BpIZO2Sf9ockcOXOx6jxHbYa
/b0tW+LVZ/qv3qj+mLA9myTdHrleV1w82Zj7wAfjU9LMIohmQ+6hsdKFGjZRD97aGd8nXch9U9oM
qVmxePARcXtWpXk1vWMLWS2Oqytyx2TnFNMSp24TsIx9VM4TdiwS24hSKxVWS8G0EKbane6J2WyI
0Um1+s2S4E915tGz2x8jY4TJqaeCmP5FGvaPPVBHQabMysDpGYd9tCUD8qYLY++gvd/oHLVliuYT
zzynIs6ejjbhUPrJidyN+FIZFMsh4YSbSPl/KQAvp6YCnfDSw1bBS0og7lVW9b1rOE92G/PFlZgY
M9elOV7a0aGdWDCVRQIwl0J20MA3DjoqGVkE5GDrEe5bxVommxUlfxgEZ+XlryoEc9Y4AHQH71bV
5o/puf519mPrvs26Zeah7+vKujrjXO7oXV1LGMyr0Kf7zu4TWLQlOxW6xH55KLvhkuH0r8gQUj9j
NDwvAgSsKsW6D22q9Qly9zyq/52SbiWhiM/Ga1DMeEkozrl7M8mh1g3bqligv+tWT/5qFpCSM8O8
VuVSrcT5sLKVfR2t6CMZu33gt9O6LfStIlTm7GQ9B7dXDSvtTxAhWw9PR30Tvv0rVPNoudZD6XDt
KgH7rCw9tivqhIs1uIc5QYg3VuF+rErE4tYEr9/z4awoZ685LCogk/+rooCQCi32tZ4uEOYurgaU
VGhcxfawJuLkOCOEtD1obQ1bM5bTddvGAGtKyEKE6TGgb4avyet3URAy/oxPBYZs24HZJhN7Q9Th
gx8Zu77PPpYpo6DmzRy7pf01brzSvSqDq5NUrfOtIvGc5gbHAwAug0GL7fu8P5B/i4AscefXSMbf
VNB5iwmLitQTHJcbLZVqK1SS3CMGg4tac9u0sRW2KZEh+R69zdFy2JwCTch2uZ78ODuNpcNKwRh/
9HqKfatkS+PViN6JISm5ITHb9q1eHigcA+726Uds0/JTKjkyGl8pq3/y8+oczDjaU4tkz1y/D4FL
49IkZD7T4b+MbNIut0hkK28cEfxYfX4emCKsijZ9gI/IbS+TZ1+Qlev730UM/jqmAySW0qYFTZfn
goa7P38YFuhIvBCLVpKZarPgKBCluOZb7pWkJvcbBGGcfNVZ5sVZl8W1MR0Mj57QQLF9ecqq4k4y
urbJwN16hN1QhraXxmLg4zJHtprkOptEZfOKYiGu//JhvCNZ8VmCqMwSwRQ3pPjzMpE8y9ikQZGz
SsszjRNP02SwCKNoUXigb6Is1ecgXUyh5SOTSEBqI3fi4dJUzp8Ke8XJUj/FVjGT9MOm28Fbnxrn
TOHC8YbMtyTic6U8jJEpMVeVSreZ5I4gDXIV6iYFZmVztwAaYqDUhCetNWA8Iws/6T2cOaj+Sktz
Sc5Pkagfl989I9HCHdz70G5PcUT5ZdFlskcD4Ud+TAFWB/OEH4RRdCGaR7uanurl8yz/q7ZSoRd6
NCEPJqpYwZFRm87zGEP0YOLyyM7ziqkMXc+A43Q8ZKWzcUL/ZKbsTxrhUZUwO2rbvyUFcmuSrtOE
3xUin5QzaDWq+opTDy3XkO3jkKyxZRchIXZV5tHL0OYPhTL/lWlDmnmzHbHjk9ST4fLqvyEUoKvw
52OfTpfFWrJ8+tb1TioXbw5hmP8/1oRztQxVt8Y6y4EhKdOdYiPMiW5Se6eFc7FK724eAHgV7rCx
Kqf6Yd5pvrixBriRjc4eeFp1onWFSjHR+ALqpN8lveVduqSH0DXlzDCDdjQy2szEz23iQJv71AVl
DS4BHJ9UXLEk5LeWjjrBrh5RxEn6V+DfJ6etti9dQQa4tBuYSaP4NGb6WKn07Y0vGygTSc9Y0JwR
Xkc2oQEWANwu0i9h7wcwHulCNsbwmw9eehpjG+dEocXWLNJ+LWfZbEAh9V9hWnjwk7JBnDyETN4q
w1ixz/uB5E7TLmk/oPIySDV+9BOV3GIVQykBBdyf1FCol6qlQToEDfbsqAomtPtdFR5AVZY7y2XK
kNlRfOJShjF66OVVTAylwSty/27c6cXMHfPQxuyjCAH0s8lIpmyoVI1c07Ijzj2qHpzgF0ASRqrm
RNxEZ7NWgeZbciWAWo7t3WAexzHaiiQhmGbR+OHQcFalEM+l/aHH8r3IP5b/AL30uPyXLIoAEwn3
pfRB1iEoYkq54BSyIl9ckOCp/1VM+GMAwSn/WA6vtf3uVKS+9cGXt8z+C0Sc9mZEx1Kc/KT5DQkY
lzw9rOTLLhJZJ785Lx6a5Z8q1BgWmjsXNZgfIJl0d3nxoqF1tMLfIYcSeO2K6g7PzEAlPEfHFEpL
EcgdrqlpeBnBKLn6j6BY7ibvHbgbhW58oGFgy5s0ERC7T2Mn9ln050qSiK1PB9WAKVscZkevrrdu
G9ANQdvUmHhWanoW9PsH9bz8gHw4mTVfUdGcEZ1oMkASRL5RBn7MC1al/Y6mXfLD5zTDPMLFUafE
GlpLSwVcki7Bn0Ki2Zo8yachI3G3xcJuZB8G2jqeTspZkkfRc97RifbQCwSPEx8RFhqvPGscj6EF
pij/9CHHYh4CV5aig10kWJjKPyxJkmBxMvkS+eKUZ9/4Pc0GYOwEUtaDMWbVe35BP8h9OvmLBm75
ofhLZ0Nn7k5sSrg1j2bqLr+BUS2+ModxSHNSbXk1qSybFKEhuOFtW/Mv+q+RGJ3l6ytIOKjzX5Tj
5kT/khEYuVOcjRAyKrreixhhePMWpVW09JB5oDwi/hkDGqUhhfP8hSfywOVivfhhFq8Vdfl9VNwS
t7hxWzvCCOWkqU59rY+T7g8YDr7GODqMhb3jqbbiYvrP5QhMoDiVbYEviLGr+6wjUF7384AxXe34
Cfmwy4lDqNdOWkx7gFiZ9CvA6SC91moNy3dd8SVjgJusfL0sFMf88Qb7iW+k4NClUbSOjO5hsH68
QqCTqbeDAWm5OBnDNWfwwa/jtCZOoeKG2GFCpOFupybqUL/c98o3mI4fLVpoJX9MGWtu7I++AA5F
9U6iW/JkC/juZczA5aHlpDJpS/IasejiBhl+AECK+6/xUWB2EvI3965Omq8DOje9lMBVivrQa53j
NsL7Wrj1sPZCGp9+FePV+zT5jMviNjp7I4k+Jl11BYRp3eS/y6eTRMnVCMkzkJ4n3eY77X92ebUx
ceTbhDKUebqvyNzqyAfgZeH5eI24D42X5fdc/gIxwW7dPRnLYIdR3zImiDoeolxWV1vAU5C/NSXV
8nMsmwtIvw/2B738xHVlvswRvNNaPRojE/f5CSOrtOn7ohDwqunY8n+mTblf/hie87K58IvoasdT
s6dxSqZrs7zWPA3CIGGPGYfEgiGjOQOXT9yWAHCrt74K9sqKLvwWcxHgGSRKpXntqoCmz255YT05
Iww8YTOi9/67rIdYRiPgq+C2xOMdZpj9bYoRAG5mKbZxanNHq8L3RXgWpcbegKlnjCVOHd4tq6/2
41z9ymR+jePua4qQAlvky0BRdj4FKZ3gTA9tN29FkT3Ek/L3OIdtcipNHz8JXprIBedNeqRR++ei
qt0TQ7HtgqBxiM8wyvmV0oNV3fHbokkhrBd9fkBzs6tf4txAB0R6hmcxQyjM9zbA05XS9AsM1KTW
gEZcn2NOerQV8Aesn2lEZ1h5xyhh2U/mV2J11xTodZ4mOCCYPsrugcCMlWV2tLnhfE0SLmb11zvo
XcTQAFfDWDwqlxtmHpwbqTcEve8GNCSu6v4hc4nOnZtw8KQuVgW+foJPuULsRythVuaUL1TITNvr
mb4HeV66zrnwdhen5T4Sz8lWRgoiWq2d/dx7DJizjYW5Na8NeRIllAoxftlg4jmaXiOiGwNdIGuC
reST8UScQbSWI5ZmqJUnEr1PBqGTM71Sw4KSNEErE8CRKxZTNV86LZ45j2G9UGYO/bGawsPQhNuu
whNZjxcpGNSL9lD15Cv7atzbc6XOA3VMG9vGY8HoZEoE5xNKvKB+bEX002lKn+UgLWk4I0I7ZRHb
UdoxI2F0kbjzeS7j/TxmJ6XnJ2sGKuUE1yV0vQDvW4sYkgiNPA+NuZjB77K723wxA72lg2wlNC0A
f3hWiw+HH3qGa+I7/jqeuvM8p9vJgIPo6ebJsh3aJ930D0/Jtxl5jH/0GiLwcXSah8ZJ71UoX6q+
2RpMihklmFiYOCm84tnz+2c7788JEnZDMKrA1LRqA+MxlMOx51GCJFwXMeG/Bpgno01+LVmcVVgT
YInqsQyKYVeLDw1RFJ2T81bX7AJGZnT4ezr+dq6oyWhq22TvAiKnLwyeNt0NXH9dAqT9iTTKjjlD
H3AEgu57ToD/jr7zyAXrb1DJ4tLzG65fybmO3twgQNbaZLega4467e5bGR+axtwYnXXksWPHwa00
BmfRNxetENZh/TwEKR2DAWMET20XVoucPHlVMjrPIvSwDcfFxe+qDEQcCVnN8i6LPK8Pvul8adu7
C0NiNOIWmWTChNCaqAy1xuYjHO4uOY/RdIbHUqPIc8oDj+sFbj3I27HZtKraYxlY9VStdYjyqh6a
c5Gyh4cF3WGc5AbqFbml8NjaVsJ1QzugRfSzHEZifYa/yjKeBZQse5Z7dCx6HZG600BGXWdywg49
5ed5HB7wQkOnE1n07k8lEAe9D6ZFvFFDucMAMiBvs4jodV6V1T5axMKeKhizqnfrQ0pcEfZ/iCgm
LHrGeh5sPSt/p2G903H1bQ8BWFMWfcBgAGRlQ+5I7iD4yVH5kh3sxCZC3OjOY+iVJmaF/RiHXY1k
j7AfugJYN5KAjBJr8m5O3DZ7pGa8uy7p88jDUryVc/QgPSrHyYHe1G9rf7y5VXXNeFNk99a15Xs6
TofQARZJnQabxjsmw/CskMrimXjoE4crCp2t2d101Qi3HPAxbKGRf68t5+Sbw6lJ40vfLXJ9j2x7
pKnu4B0cp990ktasFYtTIG3SOUV5yn1zP7nW9+R0ICqT5Iu7MWrOrn+YQufHd4lg6gcAd55p8ZqY
wdXN7bdOM7gHLrhlhHFoS+eWmuM+jrwnOxrOY8B4zDCeoybYkax9B3aQzgG9xArVX28y1F/eoTCv
fwdJZHSdbQwN69gMUKHComtQp4YTDpfyqJv6YrnTo++qu9nuHnXkv/q0iLPSP/Xs2kOcvAjEJQbV
DmG/1E0SVWyE/W4GbOjW3SvKs1NNd9vtwjWBHMzerPPMFrm2U8vb8XzESpLRgW+FACmnQ+M+pn95
XtGxENEXY4ZPVZndoeKa2ltAJfitPAIy2TiRT4tNEsoLEb8MSlJ6P131jdtG36uIuQ7BXC/+ovoH
v1g+xwDsV4YBssZKbQBCFRfEoBqOjWjPZYPicIprJhWOanGfLwlQOvh2poAykNk6Dh08yPWSXDKr
rL+bxqTaBE3+J+vhZ4yrC9ZRElbGHrau600UYf9nKGxt0xp+bMd2NjzsEFPq7DwVSqBytRvmz5Zu
SdtsaPPV07yj2ekCduzrbV+jPa4HxRAnIaPVEEpvOwLWt3AJ5ocwE0wUuyqiwu/6tyyrxDmsOEPa
1j/qKji3bb33qpbEM2dXBGyuSCHfCw1mRtMls1joZEscCIY54QU7V5mL4GBI9onNnmDadb33YfaB
xhGEd+QOes7Yfc6YMGhVfIQNdsrClo9zleJWNCEW2zZcGhq00gI3ZxawhiePa36U+rcmLVEVlSXc
0bZ8iM3CRnw346zKPuepY2V5gbmXbVlvw9S9EZQGuMNoVqJM/pnQEEA4dVCOpqalNdIwywaIbpka
svDSfh/1Oc/tB7M1fnKYAaGX34UJtGOGBMO60mQENYwrjIbiI5/OddCcMTwif0O31uwHcty3je4w
vwbuhZWNlo7Qo1K/+8q/lUgqdJo/oB+4m4uU6XhbRwirPPEzt+O7YhFi1926WUkMaYfJpSbyVOUL
j7x9tyvPYTjeXrmHL/yHOzoFj6Ih0JstEY/HVQuM8fP8QfP7vjUgFpWkGa3nwcQKGbU7k59YTyBe
SWg4iQ5zqQVJTIWKzF68D2hAvnPFWeEhp+Jl/1dF9r+oZ6KbVd1jQwZe3A+/rRT3pa47Xl87pBEP
WtFjWMmIoMhwQRKN5AL4S3Vz79d0eCwIKZ2xwf+9XXDt7pyvQ3yngVafJIWfapOBVxR4vIqQ2EGz
7omOP09Q3pbrj+1Vr0nWwichUKjv6S1n6Y5GUbsfh0qgfIDS6ArrKNqaUAiKD4oJig/capXtbXMG
QHGaM/aimSnTF4syk/Sxewre+Y3k54+hDT6Um+eHbi4Zro5MtDPaYa7yOFj812AsvhOElX7R0+FI
nkfRcodWh0xDCy8FcUN0NyrLIXGYjBomPurWLPSqLrMvwdBle4u9Gj6H+AQp3e2smL7DZNLiBWj8
XKfWTrm0hZ08JZy32XcDkauWf0yNaeNN3XOjRsYHxS2SxDjkLdntc5O8ZILtcoCqAfafRa3ICG1L
ZPEuwBQb0WLvkXZpma69Z3R0E4beOUkf7gNqPnRb00YL49bWzdIP6A+hNd/FUXklyeCZfIlrnLUP
KkhvJkG2XYnRZKYJKqaOP9+ALOTx7MiRhCs4nCwHt+ISOQC4fQuwmzo4n3FZdmh10QjSKeuT8QK+
89PnO2jt7KOc2wfTyL4NKNAgjeHryYiTGRqpYFw2MGBkyiHwezmqORrEDX8pLL0sxAHFvGzuTX5I
IyJXdtGQqOgWstxblorFjlM57SGlRg0MiXUjxgNop+VhiSCNfXlT9niKQ38nmLAeDe7p+EdfNJuT
S7hOn5JzNjqEKEof6bN96Jz5z0Z8zKtLX9p2kf0tiAkrOxdx9OM4+BlKJ52Qh1k09PBdaZNds+/p
ZjseHhriLBCEIh7i5zGm8C5306MR0fIHlSR5zeWBzjT9+pHpEHkeq7YNsAgN+FJUAD40I4IT88Pr
KDD9lMN+KlkSLLApbrCgmU+ZoASaO4BPclbrPE9o8lk9+VDlwPwTAUBtrjkbNrkEvuuF+qBEZ29t
Fyk3mjACd1p3MUeqNy4LDHUG9zTgZiyGjJFPhp+Skvcg+vHDMzSjV2UgMB/udKS3jP930iZBvG8Z
wyJ2So3XLkdmEy/5c7PzoVNdoJVDMiXIB56Sawj7O1zqSD8R48b24uco9x6wZzzmdskn8mwonyM3
46mgsw62UK99Ki97ruP1FBqcjaI2NqoGAF+C2z5E+QLytZCNcBq6DrGxonaDgyHH7IvrEv4xUjjZ
dW0BuCPEMWnIY9tau5z1CtKQ2GmQbB1W7SieLsJqHvLCeKonGiVzcBwjdYhUdkAp8ITGkxuHRTIw
yay7llsVEvp26wA69kpvp2tUme1AIm/U36Xh/BzxQa0uOlfNokPBjBbZtDgmtKWzfOFtXMdNvums
lozEcXjLZxYJKRBJax18q9tKKopuDh8Ah9dPPWoGrEIwkBcuVxjiRmmBESR1ea4Wd5YVZNupYULm
pNY1E/IYOwEyI3Uck2Bl+dOuMgzBpNDGDIpHhbKfUVYSx/tpwtyflNaIoye5X17OMnVJ/aEVNaHY
TDJEisvfTIjFDR4i4rCzNTB6yUNvZzWtt2n7+VB30z0qXE3ql90jG2nOzCR+PBV/ZDnSm2IUh4Qq
DoetRSeell4Ypy0htx7kj0bE2zBETxomLQN76KZbOWQJl/zqyWBHtElLSNJ6pL+/4JcrbdlbP1TM
Kwo6J0Y+T3yf41MST09+HDKCHl6awnu25v48wp3kkLLOJnVwLexflzR64EzUeomsV63mPtZG7Eu+
8y+TCFc607jPbLlVtPEhr698tFttjv9Vc5xV/Y2JOexX/+L5HjoguYt7uR8DctHcsobB6YoByXmY
ndUgGGI1TE7y2eXSmLevbWEAkPWQhI9B+ZkQhzeMyWPPhWbJ5nmwbHKDyQ8B9l9H6pdG3l+0NHo8
/tS0CH9Eh2mxtR581mLizS+GV5r3RUKHn8FGsUgvSHTOUACmjBqrSP3FEz3VcrGuOuUrQwfgj0rT
AQLABq96Nxv5TmXNtXQdJlCQJLgeobtx+xt87DfI/kTXGK92y/qtQRznI5XeHN6sajzZZWJu0iB1
PiqXuixs5jvTRsdYmtF51NmrJrFtHfZsAbWHK17WhX8MVFWd59SnvcYUZNUq4sbkuIRZiBVtBUDl
psK2WuZ/lMI3i+oOrwAfzi8Y1OJNW9LI8OQXoZOfK6J5WJ4joAqJrYpY1p488aR1wLsZbAwzY7Gu
Y9LQmcSgRpDHBRULCGR2Bi4HD5no3RNXsE/XGiTgC0mXeazZNHWFyhYmkjtbLzX3FDcc96629yGK
YdxS7JuzX3Lbt45JRWdCO+k55TlmdfjOWJLuYTXTuR1a2EGcBhZb5rZNmnd7JFqXfSiDRprHe7eZ
GrJwNRZrqYDczphpMv8wuMmhStSrhhMeZHTnTbD8m35BTZvh+GKaMxksMmyGW8ZuyU2/3wZIhJ2+
J5xRQvcu418exQ0bkHU2bOOIsAbJA4DoW1VmVCZNeAxlEIB9I3G1qlPjMKTeb+dLxehsphdOZDBq
W/cYFvKh8dqTrlCYBhUhq37fnP0eBW+SZjP5MwhVzeEoaYAFdUx3Nxj+cm/w9ynrfPZTKH/uLTAZ
lSBPYLrSop9RYrH7ckEG6H8mo+joGIpQEfQ4KJCgThFqGXT6yeNSSSJph9LVOHG877oQtZuIpnUa
wYju7fhbochbtTiLx4VY0aQ+PU8BigdMTkZG1Spz26ubGXs6LjjzHOOvIZ/TTBwcf+4LGq8jM3KP
t4sLfhpbDIDm7CR8koGCOX6QoDb4tWjRiIl12FppURTHrsexZeasHO29BVF+nYJsh/7nbIbRLk7L
y6zQaOazDWe4QYLZWf2zEyFjDxrpbphcZ0Cs2C4U38lfLqaKY4obc7zYpZtcHzuHgPbeIv+5lPdh
FhNFb3D6IJ/NqCL2LjPRY2NUGKib8c6wQxhYy7UxiZxnQnX3pek/1GF235EHAHOEBkDvghYrGIzt
BQtlU+e9RyZVS2agSzZ0GzvHLK6vY2f/5YjPo/reIpIRWQxNDZu7P8ehj5y574INQR7rJakrrqqn
qvQ5NRfnpheTWiz9D6d71zlzWWdgDoo1PHwR1CRNA1xgVHvCgs7xbK3zZKSlHL6gmtwMXvM2Jvk5
H71kPzSEN3a/ec/BsWzj5u9EJeeGDDYqk+VSlJeOfqliYDHnySqO4VDUfvPPCYxDY6Rb388P5LMD
A5EdOU65BbWAiPBC0eEVSLMEsjfQVdTIhPiAHZF3mIPqVVbyr8tiSVxwp7+6RG3f5sn9TJfKT8Wn
50A4XXDfvB1bM18GbcFDGIZXKvWnQtBvoG2MH1dmL5KBJqlLj83yHlmYockkTNNyTaLpV43V/JVW
6YuMWPDKhcliym+sVucOO9jsLK17CpbQAySCxE9oxMeoW1wkCUSSuLC6mon2v4UaG5Y+4MAOzLDN
qMGb2w0IlcfabveVyi9uOP9lWMuYagoGER71NDFnXuq8soOrOt0OTIT9Kbpfvsuo8i9jFG4n/VKH
ZG6hrQQy9pjN5LR00bWYJ3ArEvreUp9kuQQSMDA1QEuKebK/+lM17tqo/EuDnFVI7G7HVJRgqC75
theBJrtk0ACBST6Qpp7L0N4qCv3lUi8jsbEkYyoiV0gW3xuL9h+HZpjR0EazV+tzN4k3VCJb1WA6
rpEVWSRcipmuTd+eiDjdYTR8hStykEaAMgFvIy7NUgP6RPMKTd2+X17IqcAoTk2WC2M/DP5vWrXM
gekoRNYt91E9xKD4+WqiyN+32kRPjKMoxS44TOo8JuOOFfZT9CHHPzebnPBgVxmE5yG4W4F6QLfE
i9LnEkvY4tCmW9mKljnCZD9FIroJrwbPU/s9N3bJkLVUQI8Cg5aJz7Qhmmo0qsCjUJltOixoLO79
ZBWfhcHe5VbiAXXLawd3YZP/x9GZbMeJREH0izgHEpJhW3OpSlJplr3hSLLNPCQJJPD1felVL7rd
lqogh3gRN+Yuu0Lszgjoq+MSRDh0wmXZJZXzPLf1gwHvaug2kcAvBZnDLcIotAIBzwcDllNmAHUD
iwURB97Wozd9R2WrPI0ebe+dg4MQ5+RvZ47veztF+m5q+ykFrIK1is6QGvg/J/dH0LV0Sdh1vPOC
7q0Gi2XDFO7fRkTogJ+WSBbpJXOvi2gbNyb7hYUByypOhRR3xEYKn7s/C7Zcl4YeVF3rvUw1tucp
gApcf/iUNVC3zP0GuAZ2IIbmOxR4xmEuw5QmeSzs1ymml2Iyezrfbjm6E68JcY3iMU2wcjWIh6L8
bjV97yXZervMT3nefJWz85zggMAyzxx8FcG7YJUtzEtSMbhjcXzzugG6Z3Bt/RmtDSMDa1E+Rwc+
sGMh/nYc5Xu3/iSdgM5M0zD/+5OKxHWZfiADbmr7NbJ6wEj/lkzvZi9+UxS5cNF+cLKYw0mHQJm8
s4gcyTIQ35f3bghBFhWK8Ue6aeaOFvpgXzGSLXgiO5erfHx1CfKvV6+wBTKIX8QLzRpmeDeTvDQ1
1MZkNIdYv0CLgtKbpA91qm44Ipn7N7iSCYJMo/sadRHTe++0fiI45+5K3jIJ9VMuy0Gz9TF+4FLJ
12kyfDcTWJ0UG9dW4Mfe5q2/UsJRDVAzDmVgvZPSfBzwQXE/J9csr3FurewEViYr4EdFUkCQCvi4
XY1Dov6tM/3HCYl4thZIRDDPdxGUj0sYNswvE/+oYvraBY24mNGr0Dqgjd+r1L6LNXUJI6XKTfdG
pBYBITwBRoJKLJ+Cyb/KGrRjtWTV0V2634Xtq7dF0fbt22TOOEGXwFnQmkUGzkVpsWPRO9WC+X3X
BeOW3fwHiPHvjok1iVj3sZCC2hQa9HSeXDChP3p1+a56X29EPqO294Pat9K6z4ktKuBQqLmI11MQ
b63eRf+LWSYTnR/ZT3dN2R5637ePImaRJSXnDl17kHHLoZUvzG/cFmx59ytMnC8wqfspiSg6ip7y
2IRE0ueNLsejrM0Rh/gWzg0DOxJ1YnxzybRkQPR03t7cAWOIxTU5voZ00wapc1fX01nDO+RRYFJl
uMwWyz1T9a2i5Vbz/yhxmmoxfqISH9uWZhwRJK9pOd1LbgGhphdnTbvH1zqOT8O6UVk4/5R1SQNz
VgQYeSRzuG9eVHyJ5cNWWNxGwc2qOeAk2iSUW6QKsTH5nXjFn3rK/xF42FD2TMFsU6wLYfsRluvb
R0cnyaj8scMM62calox9V1QMGEbvy89WWGSqyKSVxAwho1b7po0JYWtCCmy5+6UsH7U9M66nhFyj
5g8FFAroOM6Z4saJrp8xwGAHxMbOv7QAJWlx5p/r9EL24KJl8pNI6zAoXOQFAazeUEld9xyr52vf
To9tbJ8lOVgFgWBbModn8b1yx6JroJf7gvPvVJU3hwUoHYp3w9uxCYP8IRnFF+VY8aZnOaw6eGX5
jIeedqGCj6b7HgBtrfkKLjpcekvPrtZqlFfWe77kSKWwQsAVDmzbWNtOIyAayV/XjfK2PvpIsk+E
augBx5NBodm2bp03l3KdZU7QacEPMAt3Mtvs3SCjtqTT+8EVb07lnpZlYM2iQsSuad+o1fzVioU2
v/FJ4tVbdWCkv3k78iBs/HVYiRj6nPf5v5YvbUd82NmEYfmaaPJ4gD3QAPhZAqmpTWP+sxmYLKvO
/WcqHqCmxiyKqPuaSyzt40rvGxVXV5yKPpUgaXDBX06uHSGc806oBlwJZDsY2JRbi2noPDpfBSHY
lU+alOpfH1LSygBL9i4Aa4pTgoEEb3iYluguY+o8MVmO/YxpStS+OeQjoUB6gf3ZW/5+SMQ/10v/
SeoNz1Apr8FEcr1RKLLrAg9gnni52alwuM+pQbG66USYl+Yfo4912d1RYi/2IOoGe+3zkt9VQEqj
xvccpB6aPO+TM3BENgrUC8bl9cuYnSfmfcw9QN/n4J6ihYMLo9+choBwkX+yElLhep3gpnYEcHWm
7463VfwElvkVteGxW2vvqw4oHQc7lf8a835fMJ7pk3gvYu9hKud3R0Y7rNt3q2oakSqyh54rRcwH
3Nv0THH3r72I/bLgBKB5RaxjlEewXmoW4cTDx65kdK+q5GkR/huotmPao+xNXv1BLIUvTS4lt9D6
Yyb/h/x7ZSp+iTk6hvCOyTCDUKEl3K6wo5qBg03WfwbGKw9iqHGusUsZU+KyyW1rJ1L5NasZGFRs
YDIXj+FcP8bMe01Py6fNuxJWtn5twpKDi/BP+WCOzC0lQ1F8Wi79N2q2XxW1uyVf6CHwiN/hbd3T
IBgB4eO/G+CbwIxFS4u7t4y/vIe4XAW9Oaa6WY4ekgYJEc2XaQxHIRh+s7rmnsBcIpef9diI3PUQ
snFFUwvYWT9h5bhRk/gjrWgbZtWPsNQjl0VXlz8UdXx4Mtw3afWm1BAf1GT02UqHW67S2zwzYVGG
/sUaAroV3YWalmQ9ARXnlv45SlJNOcgo061uzumRRMUpIOa2kYP1TTkQly2JJrIo3IAjk37IHH3t
7USvXyD90LYippMqk1/GB5eZtdS0WH9FpE7u0J6drpLgH5cYDmF2iFf6hG7Htf6cTlfYVzBzKOrs
6/YrU0W56eeZXXP4duLwSTMP2cQ1PbQF/FIcT7RHKczPQZm80hHQbycik1aPAO2MPWbU2Hr2Gdqs
x0fEVO8X0eJ97CgWsxA2cY1DvTbJL7kSoIpwIo2egv+0Lo6tHxJ3ellf+9TLf6lY3uLQ2xs/Yxch
TScjQCmFipCVvq0C6GFGoreL61+2P3+ZjDuCmz05ZKtwKDFMdqiXPgUOgMUZvUJE7m/Y7D9rG+z6
enUpvWGGy4NTHNeL1HqBabgSH3Qsf1l0zDQuycw05BXlPnU0Ea9lF9OhgWHgITYBCD32DsjY81ui
WXYokw2xzECL7dqLizGbRFd2I2Rzidh33apHLuQBw8AWgqqnitPB7o+vbuONmDD5Z2EjuMmx4FLS
nsM+/BfPqDkDD4ekpW6Qzn2c1a+T3f2yKv/oDRWPtWTHDKejHU9Ux/XvpVueGVZ3W9+t3euE/Q+K
MDnyGcIBV3v0/a4CLdgOuCPDwtoVvn526uGN+9FzB4nPrgCZZKsBn9fEZ5JR/C8aZ/uxrkDeeNYE
948BW8cjTP10iFFKUcveWXeWDC9U1g0nW3W30k/KRx/hP3WxSlJSuRUJwQlIgARiRbcpYGutdcPp
CM5Dp+6V/HEAjGggbExf63ZdJiuCaQHd1FkxPiBDvzYlxZdRzbvghNER6+sRiOuldZwvewoebLtB
revRUTqXDPCkXnw+1YS09Wrc8Si86j+49LNIDw78tRxPKfreTVDag4sFRG3afMVBffH7lPt70zz3
SIThksCg79k68U6l4u8QiL/r0bPz4gdh4QaMO8huTnJnN+MfR4PybxDrjZdQZKZOomqCs1V0PD3l
n6CnnjotiVxWglem28GE+nGV+yvK7ABGh7mBlvkjvOrLicH18zZisEGdt1wGgtwqjfGxYESbPmCj
WRd1PFb/IBOSCIY4Ci1DvK1Hq6ny7+VqIQLtRVJG7hvl74KYq3xDwmJw8/sqig7J3J4R882GMhya
GguQvfnsMFUX4g6dEDjyWi9GkTf2vI3vYr2cFCf5vmdCKIr+dZSYF73xzY71I728p/UBHiKBNMpR
UhoWKUpIXSHVLo94TfQ4g4+ww12o9acZup/ELf+YgSCC7UOpsodrtPqArCnLrqXbXwEwkiyjNwaB
FAMc99505LzeCPnHsTkf5yr7BkTFj9aFH5XPUNueFW6VEBw4H9yIjsKAPwFoiDLSsJRuXTpmN968
MFWJXhy/egmGEFtz4j8NNnbcUU+wkzB5Rljgtx4LcW1oQ27mWwD8MJUlZr70zp3LC+sx7G83fvbg
322l1zesYNHLgCJWUUCyi6386OsFx0n+EDXmtqRcpWORfAyeoVKFmRIIk+4dR+0rEabHqp0u+YiX
xvdmpGu8yJ3HAhfPZ6tTCR5cLGJlynnFS613DTVok/n9b3z5YPCNh4HUHMXasNKH15ZTRgwVYT03
Wgx3m5wcbNn/4lnBhUNBILOApYAHU9sDkTT3hn7+UUTEAGfZURcdF4/TGFDvjt2wtF4KjLBebQOE
cCgzHbZz5T6NWKCS1Jn2tQ6getj8sWYk3UQrOiO+FneeYUKwxiPdfcGNfpcF4g0bSAx9jRNtPEbD
heLJ4RSK+eJE8nuGl2l8JN6B0FXHyzkNOBfz/k0WDDRNXwBCTaYnxPGPZqRKwylxiU2lZsAvvGMd
N58KsFPqI22EcP6h+WzBmW9nkzKmYE6HonHvmuArWppHLF2AiwL3df2tNA7TTSEV/ueYNguXoVp+
34cR6mG5+jruAj6HjcH+ufHMfJpT54zFpd1kCpzG0j5iew9pUIt22VLctJM+rNY4EaQPWqNEc1Ag
ZnNJbIfiKjmXpw7IBA4CTu316gvmR7qornu1AQyxdFKfQJ1Dzffn2OKH9+pcTtZtHVFoOBkKI0E0
M7q0IIZ2OQfjPg9vYt0Hxt9RPT3bw/Loz3MEyQ8KQl6/24SMoVk8Om10P80pFRQsDrUoVmos6W3O
D4yhohf2+BPRcBray98B1i87MweE1xsRVMw/2dWeQngwFHQxOJnoNVhlufViixhyGXR1qxEba9bo
da2OO8J7wnybMbnz8JwRr9rPq7NxLn/cMN+P0bJLi/pmBeT3Kij8SIm/o7TEcJAEb0WOBK7Wr4QE
34taiPwEBQJFDIEmUtYpWdqzK/Uh4EhRBfbZ9BXQvIrwJEulYOdqhWT1a291K19lH34Orfq3rpED
kuCqsjLivfaYmNyup5mCkVvggmhJuRFHiXgIo/RpUvJkWkz5yYQ3SgTPtoy/Y9O8dDr5toXL9J3n
yW2iU+UZbxtEVQE8ArTD2I30Y40h4wP4QbmqwCaJBx5fBCfS8e5Ix1ZP0II0xs1H5mcmC1ZxPSWY
Vmkm0/1waKrq3NocnvIBGIDS8f167fSyuNknyr7aAyPwtYNKOCEuJfKy5JrZZQpKnDI4AxAEnuxA
PZUlF8XEufCusaBkyS5zYXRqVxyIMRJjQSdIa/+vN0EJXf9NmBeH2Ar/LhnXaJmYc6TCx5RvuJnY
K7DLvPh9eFfF6XtLuL4eXFxf0EIm+x5J4272irMomcqRILCZcKFlnNZ/5zGxGmdsI35yjAzRY72c
a/zDgTu8hV70PrFgcMZ+HRsOwiVHwlhxX42s93HVJMbmO1m+rJrIT5AwhFGP7ZA/5kw3lsL/oReb
P3cvmiim9YZYeGI/z/58yJDIgHXw22C+j+yJsjPyljhBCE2nbO1A7WrmbokZrwsHpSJl5IAZRvN4
LMiRTk3iDQnLjnxO1d1FZ82T6oIH6S+Ae93z2g+7vo4IIcdicB/KwQaWuW6Kkl+reMAbBMa0cq5Q
c68FNV5gyfN9ywuFd5zg3ZC7D6MpXxqShxvAo9R99uqlFvH9ehMKp/GgfAoKbLljpPO7Bhc2sTKw
Rb3XcbCxWyaaplC3kKbdNIs/YIfQ5hE/98H4FPI/AEn+MnVr0g2W50atD1KaJiRJaQmIo+whBcmy
3kbqbvpZ6um759wbrI95N7whSNOiACCm7RsO1vm15eSECPHj5Q6Jq6A6+n75mbXMZVL3oo2hG0ze
xh6rnBpuHZQYnLt7i/KEkWxjUw77MFcXK+B3TKPmoCiqwWvl75kGEYi0w7t47iKMuN1z4bIX2lwb
fAdSgKR+Grb8iIl+6SgFR5j60r37joiGzM5iP5v+xSG2Cooje26QqlhTeShqgBdt+4xvD1SsBTob
ucYOLusBuu7su7mfrp2mJUEoYCXEYzczdP1ST69Zab50jm3cl059J7Pw/2PF35mkYuDSLVLwtkhh
rgMJSM4JfBaNc2+33MTNoOa7tnS42fJzRWy9iQc0zhHX2TIXux/eI2WOYQbNlB2ArhS+a1nIc80P
vT7Ibp88l0vOXrn8Gd3yEIkEO48aPtYfNuP1k4NdoeIyKiChS2rAPYVt/KUU0aoYe2FYV9w1oCVu
yH0d/s9dJn1JHNpLPt0seZgS9TM47r709Idw6LG2Ot3cZ0mRcjmpzbmK/O9ZK2QBQ2GxHC4Gi5qy
xnvOm3e64wAjl+YdQ8VRrzi1un9kjSMVYUiro/FCWR7b+0hmD9JSWG408FmL0NIeNMXEQa03nHey
H2xfbF/9QySDzyWzwOR0zXYJkr9DETBd64E8BfOpF1yn1ttvVlvb2g3vhCdOImUqqpqDUNOLziIW
6Yk75by6JhwrumoV7t2B/NnSCi68VG8zd+tudUVosMZvI5PmZZnSOz00n40aPutOW5spHYD8Oa5g
GN3XD/2SFiC2PcaLQ/KUOc0LAzg0BPPpS/tWhLgAIdPfp1P1mPXB6wCAhUu6wHnBuzRK9aLrZG06
0//KyDvmIfm4GPdm5AXBsQaMm9ObubPJxh7i3n6yKaQVC45jDDfI+FZz05LzDcA57ORNBd2+P9Gs
k+0Wz+NGXMlwJ3xE0bbMJ9KjIOScOCOHPNFpALvNLO5x0PWJsymFgxxmuvZxxCtFhYu+nwu69CZ7
R5AJkJ/7W8zlNXVBtHgtPoOpRzkKUDeW0LzidZRPbusKRj8t599+uctwJBN9Sy7CZ0CqLPEY4wot
4W8OEePiBEf84mTlFizwd4B1cxjiT+Kh+EaYyDRefT/a8irZeiYGtWFU8F0uj1IzNmwbiidHzmJ4
5uDtp88dC4JeglfKTM9Bh3l/ZqVlfkgJo3c32uLI9Pl3jG+M+oyjbdhGC8MxlWI97Fduv6Nn8joU
/X5ccDNHrCED0CxoBOCEgKzV+FVskOs2+ADPI0pr7L46uC3rUr10j/3CTSacsn9KWa9tWFyVa9eo
WxgBmD3E9kSjZAlwUMCcIhlmag+mEUf0iXcG213nbPIghd9iiaONZmEqZhAJpQn0Haa4FIueJumU
iACLJmtxtZDem79qD++cla9mDn6kjeNAZILzZWlxM7zN1Cy8hU6a3GdWF2wCMTwk8J2IMMnhEEAL
krmAekwPOIOA0vOeJbtSImNyDuV74Ad/6ojrMUfaschb2B58O+0UALY3tyYfHqWsMQl088UV6jAM
M+XKeP1kus/7hK62BmaHO2pSmy7zTmtJ0ysJ74dyXsFYA6PLTOF5i/4/hRiXBav1xEvTFS+BMWj9
EoXNUyRChmqhtRI66v8LqFvZV+PaH8rg0PMm1q1Ry/qCVndvFcmP6LkUZwninbABtmdobGXkHLSg
qqczxEkLgFtbPyWolcxqWj0C6Y3FwOx8V3PFSj/srH70vfSuq9xvvAwYKQYCwp6dJHdGdf2RKOnO
jgI0c+ipDzkF5fRH90CVICWSPq56/5jU1GaiuDf7GlTYbbLd8MEjPIAAhgvr2JR6BWKk1WGsuV4Q
wnlxWfa0FG9eb38xOCFIUjjt3nVZNJijvmSlCElxOgzpJ3ipGJlOfQNvfgHDEKG9NSTcu2ifCqpr
of3vVdq+ZZ3/WDbdjSyk5P3DJzrn/Z1X+c+a32C0W9bQ+eTzqhSUQwwB3iOaiMIZxkYi9u4kdiYq
EQ3t8zo57D1xxHFwH5G8Tsz0CL3uCZjw6mhtiCcQE6koLU+IHucOEFJKiBqcuXgq3IQQEnZC8hHw
kDDGUXlevw9subsGYcG3goMdyZ2VqRdOKz+Igt8Ii7z59RqTKxG85yn6sAnRbn0A0kD7wUF2Q3io
rOw7seu1OKJhOJ18Yfq/pIBYCFv69yb39i2Z3KpH20h79+JiZ6/i/OoVJSG/6T1UzVlyIybCSj2I
zSyho13H5YUY7eBncdqKsUX0HanmI3bFvW+Wz4q/oPKcYk/PKtVzIThfTmvpFN176IYTYyddeDco
Ysc29sBcW7iT5itONWbzmD+bHsZ2IFRH/JzzKLSRhlevLUOO/Z6QTHymC0OybVYOr/w+l2opn8dS
v9Pjehd0M8U3rMWRU/1A8WYn9u/cLrm0Y3eDJgLINqzOOROXp8DDLdPNkeSIDvdO8Hvbuo1Q/hkX
EsyqeA+KIxbzU+fXl3lYuMLqFpEayROB0DuwZ3+6GCuLynpfFuCj07Q2RtXZdImW4lP0cb93x/Ql
DbOz9qen2PeeBne+xAMJLCtCCW0UFYiTRdVFZGM4Cc1DLYtzO4yUiRpqr6eGrJstRAJfO8IttLoE
ZzBLBK0tChxxI61fer0rPZWe89y/ut5waLP6SYfk0cVo/4mX6RS18rcbMY1ue+7xGB5esin/EFTm
doIBWmv6V2kiZNDK+zK2fbaoRnen4K/TDA9WH/wYuzoWsrvOTU/1C9N8BgQ3BS5q64F5uw/b0OY4
1j1Kxv08uDQCVUVKhDixz5MODqLuxKEZZ6bk1VReDX7oUfkvST5cF8UtdG6q+5Wfmcj2vDTVyS8y
KLNuvlvRpVYuXnyLMgtn9CkXZ/1OYon4i0ka99+rqPof8kTtNnX8nybCyNAAFQHcc/Bj+djSrBUF
qE+p68PuiX+80vxtBLcOHZm3iiNXVNnBEcZMvi8j7sFZnv1pA8MSPz77LbUsBQ7GARIRjuvw1I/e
tU45LdfeiiFMvkyTkjxmuNSMT0h7f1o3traFar/qCbulQ49Q4ifFW2dabmhMCKnF5JOSCZpaK/am
CgrYKYjqclx1z7D5yDz/LCXDp9BLTljK43VC+Wz4EJUYT5473HVRbO2oWsI64gKabLtPsmFvI6kU
UH8tRDt7OQlIC2tqcqdsMoXbCMBF3bNtRn3+UZfefakzF0RCC1XIqi+Sj5sg5MXvfDJpc/gdLf3R
bSE6JTMX1RTQZud0T5LDKp6cAiu5ZjFLoo8mC5OXTLR/hljeB6b/3bfeo6hQnCoATYdmmP//YGSC
s6Sfs8+lVz89uSYrGM8mGn9Tdnh29PzARrBjOTkWfIJ9VQJowOf+0EBN8gA+f7p1cKtMSR6xGgCD
iZ84o2suNJcmY8RUqUevgpLayodFen8cC8ZunPUXf62JrZo/2P9JObXNaag4QtPodXGcgOlZ070n
Lp3YFD0dBMGRqQ5+fLEAUFLyd2QjWsNEOpiG4g5gpDd3/U8inJZz8VcT3iEPC7xQmdTsy868L9Hq
/O+mO/ykW2ca3/KgPy+Y0tOqwU8ybbucihMsHZyAKpbSMVjMXsz5C0hDd9OhtKKZIpWmuMuDKFhL
wMPt3IFgsnm5R+TytnmazPC8/gfAtl7xclFDgOOSceSuZnGNQ7Ufcv+UjsPLEiV3QZTumcnEu7SH
XJqnDmeojA4/bFcMbZT14RYzqFcI01gGvHQdeJKrwDd3THBuebWGxiQxgBOwRDMbk1f2CjCJXhLg
18pwWmMrdJ2D59eNt1ehZRcU4s1tvLfkDKM/d6hNk6WTHROSUNYHjQm5/IUFqaow6hZVAY4Gbrbl
7Vk8s+bV6YM+fiQqyL11jNOgpjyuzJMWKciO8schsFfdAB96ll5AOq7XXipskz8F1hmXzzPOpQVD
zvjti24yr7oGWFhwSSbZomxeMPreSOZ3Ld1jjNQD4txeoaOUjc0LmHCMRT/tyO4gY7HwqwIPzSKK
nU1rXEk2PGna+9iIqNl1movszrIq/CcqIKe7i8cpH+5U5tvZlxJtGaxYDsngoEjmPnqOSz7EP0Pi
Q1Em3bHGluO4tqiML9pkNQ9FNaLNrixN3j8kc4h/1cu4rzF69/LgGoeTeoO163k/XuoU8kvaaTtf
RCxjsvvtWAe0ACUw/qhZc1cro9LFtHWwamLnNZMoQJsUhhSNYX75SrWXZO9wRgxMiYmC4A4AfmBR
jOfb4SkXyeig4HdVMs/AaQd+uzyzJ8wD8MOnU+00PNFcx0P9FMfKjX+FdQftCzVowFDbMqTu6NLF
+oafh0kkTwhVMSXyQ9eyMtVFTTa1tkbFfgp6p9jAqKCVvagtuFT7wEcY/NukdTTtfN/1nMOYtJyw
IyKP3ktPYLlG3NYRYb+uBHN6nJ0spM+4SWpESiwOxc+YWBWehkgMGBCBSgQqeigKi4/IL1PbQkWG
LQaDTMsQ6bPs+7fA1tI8dK01RVcmpBmP9qgKZ9nKkN9yReP2VvxLJ5on42sOGZ6qrVI01/9kHEA2
hjcx7ZJA5fs+6zVsmpDvYmxJWWiLJaQoy7Vrtyosss+zBLFwa0tSZD8tFHrGycnsrF6oSNqLQ3jO
T2p2hAk/TF+sMMHK/iviGBvHNinWh+0YhIDK4CIxpiSNMOkpAV1hSf7KDPx6R6fAdraQGBm7Vca3
foQ7OvLaYQJpzQu8y2Bu18myS0jWExS7vy1DLQWhiDmwx89xYH3/6LXnE4zShUXJqk74gIi6Tbax
xK50PGp4tkpztiPAIprF5lfNycVbPDVNK1792en18xKOUTdhKfQn/UAW1kre7AbIzYl3eAKGnECk
iXFMMnGc5K5y+ajBcVUOB3iOUGmwBBvXdAsuTTJaNQt02ABFMXTBqDb6nRFEXghZpyZ+JCFed+99
1Th4Dnqnm9VzkEQi/PL6oes5SVIGh81nsZ18pbuldqN/5x2yw/e0DJqqBcHOaQ5S1IOYGS1jP/tJ
iLSF707aVvknB3rH3LCuqzi+46BOpjRJA81wzPSitPgjEwZWvRlknETQ4nqP+eaUFV0dHYIssseX
WbqCqzOr1ex1+ziMqwmfBnp5SuUD7owC4Tejafw8GMilA1cWRXQeBZk/PgBPtHUBV61L4oY5/1RH
49sQT17/VNRoZy6nLXoQafLrJ+FFJGsaj6bFzBrJrm3ydKnQ2/sRWayg9dEuBJ1rrgAqssO5ka5J
TNaaBMKwxP837koMy2DOVJFWxAE1E953rI6ueTJilitXGTNdiGLuWC7aMHSt2voMJ2eIjzEt9us3
bmp3Ku5yi9+F9pO2GSFVsYSsTBoQW9qStz6IkhY/HO5aSHVCa/2R2uDcSO6CxQx+qsS3DUGFRLr0
ZyV2rrMDdzpWftpxawPUxVZzjHwRVeA8MIWMTmeoocndzLHOunSIiezDQcEoh6SHanRCr0i1XqfZ
vUJszMMAu7WcCcT2qefpn74wcX3r7THAUSZsb8JCW0lS09GWRaevX9tczvUzdVfFrM6NbhXi87xS
pmbP1sgwSVTXjzUKDmDBSQ2Bf+kJ0RLyDUMnJPQURx7D1Y2j/cXvKFsIvR6uZ2NDjcS/lyOEWN4A
//TQeUW63kudbO2l5o7YknNwO+HHFVFqkJaUyTCIn5295yC2B6wHOah4IIdjf2SEx+zdd8c4Zh5s
oRSvSnQ+BU/krWyoKlOZJrQJqr6Yx6Pmesr2uNiN18sNvHCXM65iW1knj3lAmnzjdMKSIC/bVIfV
rk8c28bppWb4LqeWalw5H4o5DmT7YIKk5HI9VlIm7XYa7LlVO4WzwcxHKzPR8Hci0hCg1xMvy+cX
e5pw4lzc0QdGfbPSpivVJXaDpOkOukQAui86m3jOUdNMJf/BFrOlc8FDZjJA06ElvepeOTKUFMNM
AIsOvaiy0Nkvjl/XyPMpxJm1GVckZaJuSsUzHPBDRLysHvGt+fD8cUiaAU2Ow8HS8zNzBGy5Sw2h
C1MIwmluf1sAjYMHgulT+DxZLU5X8DkcIZicWGaI3aMjvZQbtcBeO2ZPI205vHPLGh8dHeKj1ZjE
Lu66PNBWMRwFa3uCCBjlIYd3CFdYazeMvNOcAAHG5bnZjUJ36b/UM0mKAKKzFjmrSghdIaPVqhLB
lgBrYg0oMGOmmcB1jctQqNMTYL49088iuemhrHF6NsJuTbnzldXUEr9jySNeWLSvQLYfDe2ruCgq
2LYRBwLvWDWU+mRUiCq7fQA6lWV7uOWaSwJds0DD88hxp6+pT7vhu4Ajural+Jy/4AFkSw8iP5jT
XH9WQZMsf0lDxWvvkk4nKzxiDGCsDjSKkGTLKJp85D9bhLo+B2YmqrxzfagfDStY3VofU1PTIINa
UjYw6KOW2FVkga12DqUmh303JovsCF9YcJ0XlSTyx4koydmDcQgBdnn0hUx+mEBx4Plu6+yW2bKy
P0grzIQgmdgv4jkVtTsHZx3nEDMIqjlDR7XwRPB6OlrkFdtjN/QN9fIc+HqWYjk2QfOIrTKNf7OQ
gPChSLHU0bfLfJDQUDBnf7veGnsCnrzicrn4TD+68A8xhJiRGERWumZwGpcxjKsyiNr0PWuHAZhS
7fuhoUvRT2yDH8Pycp0S1501wTU1lF32pOI0W757X3nhciR05HgBIS+HNPkOxnLKmELEres94lPP
ynHPCa7BkgrSXFA7m6ZmQCHQgBqpB29jogyD1BijO0Su/mQnTL+sczxVDXaOdFR9/C/DMBCIzchi
CPwNhcxN0cTD2BxaNfRudk66VgbjifOAa9lbD3J5f19nTFF2vYKBVJ4Jx+rgJqDxjr+U/R9J57Ej
OZIt0S8iQOkkt6EYOiK12BCpmtKp9dfP8ZrFQw8euisrI0j3K8yO1S55tlkSja+aDpOOJGFzHGK5
tVrXRTHv14P3EhZATD/TxI64kXDPRcT/VtIFLcRYvCy5uMH29N6PPxpRhtDQZ6RK7QUNlZ0x7iBO
MtJRa5vxsgz/WYFEmbry5mCzLN/SxugMm/mFmvuuk9lwCV1zKS9i8FhL1muUHrhCIn/NP1g+Iymc
PQ4IFGMaMWH+yJqQ3qbX9elpghfK6V+FRZg+EfQ0uRVL67lvEeEaTu2W29J15PBLuRUl79JIi+W7
xyqEoK90fZ4zJm2R1Z5BeMehRWxnqrk67DYPXdRhzkMCOlOPTE0Wxwy6SB42CQebPzR8haYAJsmy
nPH/kjqRBFcK9wc5slPI/m7QzbkI6PTYNr8oWU35X9gAuYJJzos+IamO9BD7Wo+RkcUki9kOwdbI
d5JZAQWnPfylA5qggaE2n9THYtXtzkI0CvqcmEfjw2Fn0dCT1b7PFmXCsW6/aoZLx7c2QidDQB2D
TIH502Mx9Di9/KzCqprDZYAE25eVDK9813Wer0n4DllWiWmWxV/KtBH4BKUEM6LB1C2kv0symRVD
ldk36C0nZJm8FTOfJZpJHMFeQs5vYy7yOMvF646eBZTrbsM5wYcUSURA11ibwcqM1qJjSU/p0ueO
7q6snPpgoKyH/2ibFGf4XjVzMI+9qCvlUZ9sBuPgYGQBaSfuCqm8RGLGJmHmHY/Nhk9iFF/cLxGh
wvos7f6SL8LGbhQWmfqWUzuckwGAUwodDdUC3UgLXi4Hg5eEUfUnWi3EXtsbKnXPlkUZsSHDI4cf
KfFmZUFMEr+sV1XSFrlBQUYZI04TaJ06PZkZTyTidYtNKP7rAvXUd+TB/iELyY5F/c3HOw54GZih
Zsc4ihaQNja+SrgIbM67sOcpNekMdvw2vAa88oTgii1/NT275nVWWd6+HHCYvnjYzjFw1p1nWJ9z
JnRqstZNDQieU2rGzF2KkcPdqLDNrtM2nG8RTJ24BZ3WIOgmnBGlEsn3MZFwnucz+NjLBvR5vfJQ
Qqg8cxNk8stIo7nQt0Oy80uYU3OkOaQ6EGrG+KVFMDyfi5JsLhgRbYgoEvV3UXQPgEI8ciIM5vw8
4cxJI/9kizSNg7m1vfmv8lxFe+BNS/19llSph/o4mtKsPIpQF/pFtA2QpzWzxTEFMsZmV4Yr2cpB
+8VyrXMAlnFqE55Dt1KCXgmJiMCxnaZolFdDGY8WMmuLH4/JAfriFfQ5JaCI6VHvaTSExUPMoGr6
whmvWptwFDpRiW5SLjOlPYmj3jeBEkP3wP6jqolblbPMN1GToE1c8UVk6cSuKi/838GUPVYpliqm
hFs8MOa5V1wllqumK330V411Yr9PA+iJGWv6MM4f6E5D7yVzls5FkVDpQgo+9qgWNxJ/J/djLpJ2
BuJCld/YH5yYIZwBejJL9AyfZNT6ABx9liKONYCmXbkENk4/mchoTy8E8iwVct7Z9cc/zh5C0qAI
ptFPPoYJBZXnhJlbPRH2ENu/Q2jXOQka2kBD7kWert/81vUGDTKkF5HXXuh21ehM9ZHgwz/KnEFp
UkC/KPs22H/GPAuqIJciqgdR0OnW0lJsaC2XJ0oxkrBXrpPrKQM9R0wyXnfGLLmzY1evEarlejTW
Tyk9a8bHuWM/Rg6I5xOFHiIujiwG3i+N2Scj8HQHSP67ZrPgHzGD510dBaVm5OXNDtO0emiafK6D
WI9baCzlAI+KCs0uQWHP7P4vsmparCQT8mfcfBnexPqn5rJNr9ixK50qsKyN+W6bImV5wFSvbUjb
JG0DhUyOaoWwV7Oyowc2J8L5T4u6PnHJcfLoq9B3FeNYb0vDFlO1iTocIAy2Wk2SFc66mnX3Rq+4
KXBAjjlibtnnenzqotiMMfDGuDXJ/BufRUZHu0ZDmRUBZEXyV5bF7f31lJTUmUycquRs+a5lHZwi
xp9KoJDWr1PSMSgOGKNA+J8Y1eADyJPfvIFKWRHOYBGnXOQXw5TWcWYtfMEIDw9bZNTjVibyM9Wg
uNcJ3n0jbGL1tTol086uERfX7sBSLy7xsitraop7L2GwVhEtAl4ZXHm1l+MgweUG8KKz82mXGBNZ
grUz32y7sNRAkOFga0Nt0UXYHlp1r29iBh23uopJqHDNia+hO3YhPgI6pmWTlSURuJXdWaQoc6gc
otzM/4udJN5ZPqzYJuy6qxhD3jbagPqnZWYfDDT2X3nLUhuWrMuKyMSCnm/12vOv+T8LVyHFwyCM
6ShrKb7bkb63jNgq0J7EG6A26Mv7RD83AEMvnlE2XybGAiY/+TCEvAwmbj52wcyMR6YWflwCQm2S
9mNkuvW8MM3bgg3KDzSlNUT3Pu02SAvzBxvxGkxN/DuBTPOXspnDneNM3cECcw1rSaJiZdF+i1sa
TyKB4j1yILa+OvY2crL1s83hwkArt3YU1tM2SZfuUqUthtvZY68V1+0rUCvrbteod8LBSNcIqHAm
DVpFAq3dwKyC9aJmwn/aImUwL8OESFQSk+BOkfbIf2YzL1AhCNklzhAd6PZ7IlGtuCO8IFR2h9YH
g4k73CNMwhzSc92V+Lp9Fk0cHES6LiqRM0LqBGKf1TH2T+uf47KnCi0dcwNCdWuXLr1lie3sAzXx
KV5i7FTu9Bk73uPQ0GrENn0sqGA3OSWW3IfgEFms4rQrn0vAB0puPejNBdPwR5kT5JV7xUHtQ/s6
J0jYgUcI6W2iBA+J70zCbB8yNuxT0CN4MIBW8PWyJsmK6uYSAd0bgl7S62jo53MSsaDUBnjiDUmI
QALC+SFxcISBYvVifoeqDexhUSUfo6NwAfpniF+jXvDzsRwGNNjbAguctpH9fLGxqCwJOcXcwUh6
A1qUR32G9dD4WuDMNmCfcZOG9X9NgTkwJHWDyA/cddnybCd+oJLbzZSgMJtEPIeJTRePiITpROLs
3MXmtsuqPaf6k8F+BR4IMUod2+1x62rmljw2FXU9Xgy9vGfNtMl4SWb9L1m+YonADOwH+dKb2Ci2
Zp29FOy/UDHPZB2bcC2tveMXQcg3y4BuV5q/UYge09A3ZsnWPQcdWaFlXD44jzcyaa5ujzKiBupd
kpiiDF664e1pSml73X7GwY6PrnobVQlMEDumFwQAU3O3dXxLSPE2bpfvZ5D0wJ8UJM60nqBIEX+4
pG8a4cE0YGsu34Bkg6AxWNnXShxUfZfm5xg727TxDhkZTbpJDNS06LyU/vQ7uK5cd61z4WG8JGIk
ENU8GzrRQ8sScA6erck/mZpxVRrNKOcmgQ5zcjv8MybJ552HT6pYxBuZtx9NS7IyWIlwxrlvvZVz
srenLujgRss+DVC7Umk4zxYY/nI0X42oeOH8BSVcE7wyv2P0PoS+vh0sF+UjjzIjMVRmyJs1GFCw
Bka4V0Y0rhdmX71tvpd99ix971n9i0qe60kXmo+FET7bxJO9Z6LM5OeL+I1NJb/I5txrwI8llJGI
3SI6ftDHyVZY+qryESy4/eOSfaWaeYRLGVRy+mWguIfg99CXL4unbzs5nuIiOYSsnAnXDj1nI8L5
NLGNmoT17iu1plG4qyEi0MoXVPiDxui++dBn/4K19ZQY1U9TjYj8HBVucRYVv4zgX55ik2S7mM3U
si8WUjrJmc51Sc4PjLuR78wYfwXK/4rYoVxSPKJatTKs1B35Fg6JnxikcbYne+lIRI/TVznnHHjD
uqmnAMXXPcFzagFl4GmsyOIxmvdBfeocQCDiQOeXzAsMVsJZeOwSohCz9LVAduC0040h36OuO1df
etu21rbOTCQ3AkZmLusurQK19LcAdeiivyEj+yIchuQ+N6h41ybkfTFTtbzgRJPuOeGlUggGWOXo
Wf2Lx5TYtr4VGMi2/A3a543fpGwvm2uE+TaxSsj8SByLX31cdn7mPBjQ4EXiIXvtNgOfWlp+E+t+
inr8FWwamOydRZOvG1hCtTsfozQJYhItlFQTKuOFOeSqF1pgOSDvSjjmaNeqxAvUgTFxfNfZf1bb
4ii2OVTQpvOsMJhgI1Fnz41ZXxwydDTd2TPI2qijuSZRm/nm3PW3GW6qlYidPhgAo4sNb+qxrMt/
z1cCI4Rt1rv63XvkcApoAoCSbGnORk4HMxTrpkyeDVDl+sQ5ibnQUM5X3lL1madTfaYWh+fqH9zE
eaTvPlgcC/QLSCTnS2EIRWTcoLOnVzK2yFo2+H0OzHn3TaR9jpG/SSvMSpx94M2fQyfFeqKve/J4
DbM6GnRLPgsnkFb9N6rBk5cYbwt2Uf6SitTElz3Tl5cHzsttTn4Q1rwjn/fO1TICeUGpe07AHg95
vQvObWLvwIpV0hvxVYELfhSThc7A2EduBNoWTwN/XschR2bfydFNQIeEjbI7VN/JDDJCfb01C1hT
IYxTdhP2D1vdg/C+FywsNVaXipE/f8KzSIYHu4+fat07FxGMe1bylA+rwRtZLYfBonHaTGxdgbDg
PDroo79R/9sb0qPOQdKKaof7vGVqMcXWOrNp/1FTeBMcIrxrCEfQJhRrS3uFT3B1ay9QZ5o6s7LK
g3SFkpUrnGKAn+6/ue64beg2Mm9RBJgPGXabHLlgzvtp9mAnOT7UbaWV36p+yDroW2PRHCPD2td4
LdVnbVmgHFPIhaNZPhpugwEl1QOD2eaqt3FC11xqUY1Yxkwq1Jqj8yxzFjW9uAztvHMXiNF12uOp
NezNkITcfnMV7+uuf0n5Zbx83jqSb0vTHj0y1BdLBrZvXiR4bAe4veleGRJtCmqLBBq246FzRbvb
g9fQUhkYhAKrukPKZM34EpCnGYxzcSpaZ61euFmbsTfGzOjSOKIhmYXLhN2/2pUVKAVBkbUXbwxx
V+H75laehvkwDuURHearZn6H1M1tY3ChYk0qGeRgFxTDfFQwgnLE71vnLDo5rS0emmaSZLIjpeJn
UyFzCCMMHXP/yyEAYTXwxZIPc2Hlw2rmIihY/XjYVcI+qdulS3q13sfvxJi/Q5eOHrDQxMM82+iR
koM92+9lEz3k+EkXuolkkMfFpUbBKHDSkbqnDWJz9aOjMHpn2bk3UGYyjko/ct0P1K0yYRYw0/bc
leokr7dO/Knl6cXkJVc0bqamG+U3Ur+beu7Jygu89IkNz07wcBZO/6w+YXYtF8tebtT7QVton2lH
hq2Ekd965WMc+Y/KNKweXVZIq5YcBMMnl8+tduo0LTnhYVNfXaAZ6jeLFy9Z1zkLqNo45ARu2Nn0
iTyI16XjUmMWMwLMkqBNDY6kQn/FRHYj9XeXtRgb0bDrUB61AuKzNT913YxjqLjUFYTEMDN2GXYV
vcdigMWONUe/zYH7WC054kSkKd/d5CAUpYp0wOeM7rBtkWC5uX8oveEBqM9ujIji8OB1Vs6mRoWo
KtrQFns9pifHvGQs9Ub5h5wYB6NenZeUkOQyP858/JpgIky5MDKJQxBBGjFGJzIJvCT24b11Z29k
UKy+l7gb6A751NUfZ6CsmQfMvU7sH2U1PLUe0RyUUZoDqDIsvysK3aZ1H5IkeVKng7o0Hcu/N3xq
FaIPpjD3drA23TgcfSqOgbUHM0AEHN6R6GUKqOwFuPaByGRo6svG6a3dZIYg/WBAEWIwTeZJKq4J
EnrW/7sZX7xDQ4dElaOv2SZ831WYH/kW7qmC6pu/6goGBbFXDkTiMP/V2nNdnOsBjgInLpusVT7B
XFTlNqa3kGt9kd2HzfXU9Mmll8iTeKSgDMKWVKSILHBlD+o+PaQyO2nI72sqNsf6Jo8doqe4NoiY
0ry8VMVH34WYKlz6XhJ2iEXfyXj5qL1wN3Nu+rLd6oxyVLmjzs0qVdhtYARc6+TNQchA5z541yGj
TPatdb3MgR9rT02WXsSSEEhEklbjpkDyCPjGApVzLoWTdZq5wiZ8gcpI4UbpkUSno+WNx2RUg5yI
/SXjX1QH11zVd0QTqvLH9ruT+pKVYTHJpgBC2jpilqsOylzWD00yvoeLv0Wpf+TKIXvS/BogGPTe
cC1D66Du5S7P3xAHKOoDW5InVZdA/fivYYbajxSacwvdsXjRqftt7TX3+ExiiOuODQt4eFUHWQXC
ZejYPfAngqlSX7Do/LM6WViVHhnN/Olo2dAe7NRdil2IuBOSrOlwkGieZTx8DcIcAxcMSp/nH5oi
xvCUsls9qBbDk+Vuyjpkxi5iQWDHVjGxvUUWQ8NJ3P2uyTCqAHQi2pFAFJhsZQT2rmIZAg6IPt0L
i2NV4n/VrUtHScA6ETZ38msPBhVUyyRyCTgLIopIuE07t7eOTa/U8Ui9wec9qMO/L0lX5Z+qteyj
5VSipYQA/O91SQh7Bpl6Uq812+EDO000QybGxMZ+Crnem24mTMffqop9Bo5kcMqo952p1N3ABbxq
fW41S2L+CdtdVHe7AQcks8tN33rnwbs0dFPKJxk1jLTJVxM1kvos+/agbNpuGRjQPg2XBInpmgvn
aVrEoeb9lTrhIYvceYO1jYWzUw2fPU9rky5NdtmpYYvk0duxMjxMA0YkTHt2geg5L5g/Rzs/qW8a
cAJ1o3XAi3t+YVdeVRmY8pymKPYEFWPe07US1rrhWl5XHPlGlvzHMnOnLl71tLgpJEO+1Q5do3pG
k/bVkd1WOrSYsQun3NqoP8+kjxB0SXWNO5N3FCX6OZvCC2Jt3u9i77sDQzJ7L7APsoA7u2Qi+flz
DfVJPQosOt7UcZHx9rv6Q6mGbWG3g7yuqp+hGXaaYeByJnoFsRchM513qUhmKev2h2hSihonSIDY
xP1y4o0JWuahNcJuN2R0wvFBTbAr4umq4AcFJVeu5XvdcdCUW1v17xG+u4nQ8+sC9aC8qVeCH6J3
5tGUNaU4cAReLrzTtyzWoJOna8HSucAaq4JiQayQGFZqPDiCu2x5of428vEOCZkWr9hYVcoeMd4I
gt+YnRErrEAyikcVKyGHPbkv6lyTib/nWeZB8ELjsy3Gu+yci5OieCkvqsxV1yiLUey44CvVJ011
uMCEw/TEAOZUZjO/hWvxTIbzN3aWoxfjYZJ8ljwc6tflHj84o3dlVAcw0yTgUH3T+d/I4CU3OLGb
x7IYt9pinHX/wSiSgIqQx4/QITCO/4qUdhLk1P5YlPxac1VnZ9+Jx8VIt6rq1zgSK57AqhlfG7oI
gsL2pG4Gsek/E/bC39rk3eQq5ENW57JJ40GAhWpqRDt/qCZTk/OT+qPUS6cqo5CSpWC2psopKsAs
AXJWuyYLifZKk7Jr0pHlashiI4+OkpFP48kb61JMU+5Gz74Qvh+5mBKaXs21Twg8Lqo98k1idoXc
WAr2ipB4WYw/my4ehfGPrbVrPhU/L/bqeDWW5kLeDkej3xy4oI8Jdy3Ue5awTeCRDSRb/d3GEu1z
CvrgWmJ2zCuHcZoDcKoqfPZHi/kj/OUxRYfjNiw+yktsavcYPmLi1I+Sy5bl0EF9D6xDP7PQIVkn
Pk5m+uHC0MiRCLJADkKqROUM56kTF06h7RzJdzVzoHmODf+kp+FZHQjqCNZdh9ljdXfClEwUjrxa
VR3hsmOSkMMXVAMGlhEBTpc9aKdDGs3vFiFtrIxurEMfVQNW5fSsfC8UCTvTrBlMZTfbL5A3efQK
02qU81tnogdnpDHJ5RbL4Zuk3qAbEenFrjzZfkkd5hwLSzvV3Ld+XW/iJXlT1RSCFdA7nfzXHaOL
VZ27wK6wKpMh6Ev5QBzwI/9/wefFNNofhvPI36nn56HdebT8eucxEeGZAC24z3KohtgDAOUBU1jC
n1RZwXlB24ailIK7kVnG/tiRDy77kdox9HPs+HukNiy64oueRJe+K76ZR+1F/f8xRcghqcxbaibY
Lt6foKOo9I4qOr9RqP+ZU3g0PBbiCSW+37b3qqoNuObuMWuWuzQHY6PO29Lrf4wouaBMOVpwCkLf
fRJlf2xD9ErgU4OUGQSzxY0ltZsaLaoCMB/knq0NKI2JsVoYwn826+hKCPePF7K6R4LLodq+1jG7
nK5lLalP1k1NaozW2ahyChMsiSgWV6HcL0aJ7g4jsOVbmAlqcOTpKWSWuWKEvp05PObSJF4s+2QB
dPS8/pHV0srTrYfa17jV238FWw9duHGjV3UWmnrz5pf4spk8jTSBMfwZVYDElnPrw+pXteEj9yWr
mrvZ9VcodySt8Z7LvNwS1LJBH3psM5b+nlZYrJK6N1UeW7l5Q7B45vC4TGP6W2jxDSLGmR8XMCn6
YHm5EYwQgAr9unRftjl+Fk5M6K1u/zen7YPHe1xYZrfH/ElWIZGx+FvOnS7fihGfpuPu62y+OfXM
bULqtu/wHIb5vw8Ncd7JqJyDT06pnpwc131oU3HSsuEFMeaFjezXCCr3X889YhgjhIzrQhUD/y5q
OJ7Eyd/1rjoBUJp3JDy9QBJ8FegF1725PDJl3GSahfUtOxkNkZhM5k166A5poRp/WFZMAme+H2ho
Fbo1o+TuO6DumhpCcVPF6fhjdOTFqXke5z+Yg8xnllc5KMdn/eRHOGtc5DAry3Fw3oaPSYWftaP+
SWtErhrwWunsDCPathWSFY//BgnuvW3nZwLMeGooVN2pTB80H/8NxItL0ytciWP/JJq9b/sQ36Sv
rbAMnsuiOIdT+j4OEIs6dgq2xx9bxmQ7WSdK/AMWn3+HicAmr15CUScvqqPKR/Mx4mmRNXkU7Knv
XT8+A/MViPvbq5opYZ9iRkBrqnojpKzsVfRHcHC8LXJhvs4V4AgIfR73ctUXfzQQ31pDRFJZfA5z
uoeMBzW3ZnnpA9TDin4ahXVuOMx6s3VXFbZPIJpVEHXDnybal8TvzqGwrg6joNHzdzM9nZtbDzjp
AvSfW/XklC6QZrt1L5Y+u9uxNH5LkT2kSbPpfGmSdLrcLMaIYxyxmat3qreBxP6ROAPx3zSutp19
FVO/cRl1joNPT2gfY6tC/CiBmBhwralGbNSGhgodN0wcj1BBYFQRTz4nb5MwDXK0i7c6RSqEAOEb
7dapbfl6vSwlH2iQ716unfDUvI4RSV9Cg8zktGOgghQgEFmPIRoho0leJrR8q2hkSkKKCC6cvkvX
dYwXUpZtSK/oEw1spH+Ln7/lxfghHaFmGkBlW7bLwI8TuiP7z7MJ7dMmgnOS8rdw0LWjaHgRZKKg
gMGThL5jlSAZwOGGLaJoz+3Msg19G+jFuvyYRYtUWr6WokFINLLELHQTqWhNDtsS58Riemzn1Rnv
Cv9FOE26r5MFszTqIFYeQleds+P/uRXOkNjDWNPOXxY9FeJkh+2GvnWHZWfO9qNrtO9qHqaKYhsR
LRX9cLZBvGrFsEHudpxJKHP9LJi4zFg5MyyiHVYj5qkuONp4LFwipQ37ANEaznPHn+oitslNgGhF
9AarN4gcfd4kjnxv+vxVDKTjkk6ADR7himggo3B+Ek4R8H/vaewHTQO4MuNK1NgpRMC+PCwtWGDY
pWdoD1kGey1QbwZE9GH83UnglM+lYQWz6z37A5NnH4+rIeGquOaDBZccTeaejBwml5KPvaVvKWJs
bTkkQJeQuXzp8ET1RzQi4cYsagRvWUfLEAdEmZMTRMING375jHgmMLgqGCbwc+ONx/KtLyijyvQ8
u9XdJG+nI0AgGxxoSLibFwbs9DClxWov5C4287O67pNxvBFF4q5QoB8G/gPfsoqtVqInZ1wssY7t
1L0ahTCM0s4fd6rMUhMxvBQH9AvnSNOCqWSiOPkStGt8GL2BtyLb6/m0tyit1U/k6SPaysnuLeV0
qc1Y+fxjz4wjjIqf3BKXyJ72tjO82r31NUlI+r5EIEwJ0vvRJcLJrPys8Spa8GpLnR5buJzwaukE
xosk8L0kuSwckbopDtOAvWXdOmxblVGdp+eN5Jj7nA7xphRVoP5DQ5ofKbisQ6F7Rx/yBJP49BZR
cYceZasnoBAwnEoFrQ2jbLIQ6/VQKZshpxF0m3rttUZzhmT82jd+HxSAynB7xyfiKPIVmUbviRFK
LkA2sy0ePmYJAMPrXdr2BWKwtDobcxPtEVHWjzQGaSCTmCqtjy+9VR1bPfmPc0moCXL76CVi2w7G
sI9z6R4Nu33tgD1DD9GObk4Qm+km1yJK/oxBPC26BvYBb7ciKRJ381GEVQ6xsD4Pmgn+vXVJW+RN
vjB93MVufdXa+EEhQhov/4Dzv0/q8TEHmUEo4K22w6/SpCMmlArFc6i/Zp71POcE//WTSxtmkAKi
3sPULIHFLHviMRHluFCDMO+vJx3CKfXMM3HqhCDQ3urd8jA6/p1Cgomwbf8utXL698Vjk/R/bTwG
/QKMOHE8a5P7y3hXu+QmYp7tMEXo+Uow7TeD+OL7/Mh7YLMZYC8aXjLatS8a450nWlIRKf139hze
6yU+p0n9wKF0MKr23rPpUvNbl31QrOdFQGTAVTMXVoJmTrB4euNOBSQ7QZntmCAa5sPcdT84FQCV
WH96HZ/bFIyilVhsea18g0oPxY3HURMv5p7Ic64PVjckazwxdgOmSA5ShtV48sBYMqDYa8RPz+18
xL6xVi2ZelKGYd6FUUP5QmKtkeNYn2kU5lh/qjQwAw7dnlqLoO8pVgQWPUhW47grXuYIgzaXfTqy
S5RZXu9bBa7vC/R55hjt5BBfMjPbyqb/KIr8h7/ZUyMoQ8gguZqODuq327Rd/V+akoTE5MCYsgO8
61s2WCROVdQZmYFUby5cK6g1NMlaedDn6REfP3p9flWH3N6wPjr8c1JpRY0ZYJOhFR3208KYjZfY
HsG1xbMGXjQ7u0VMedL9VCPr3DaJDaWdQUQA4Y1lXtF597DQL43VvcietQRy/XfNoRaeWJMb3Nm4
KYKhwMlod/vCR1Y19/gZEIZZN0MYMSD56OBRtIwmyLTW84lE7Q+pqjHUXy1uI+ZnKh8BRts+JPFo
XUeZGvD5jwQ77uISKIdLdyFTwrsyCdhlTDn3cGBsi9h+4GxlFemqOC4MAvCM2oSUg1aniS3cL2SR
+Gr874xR0ByLcDUV6mkYAbWKYSJOw86rg+B3Nte6J+tDiGjrFXkEQfNjfDTtDL+2/p7M6a+W2Qw1
MuNvSHOkZ5pDrkk9m6ukYsKsSW4z9YZnZny3TGtvVowpDG9iEqdnhFeAfY0ZlBvWY5WKr26qv1nA
vicDU3B0l7ckcsUK+65zHoyCCaOaLBEwSOZN/Vo2OEcMr+cwsNETdMDFRN19LqYVr5AGHTUiDQsz
fiCJ95EhRYixJXGAsGg1TXj6py5QwuYk65CcKVpVyaCb853TOgM71fFFQDlZZ05ar0MBD9hwsW6j
BvotbO+9pZIOe3lhwfmBbA6rvaivlMAPDYxDpglap5hEiMNUDbs082dkiEXNqR8GOs14oNh0xDhu
hr6/dmZ/M8sBIhyuU1xpz3zKBzOpX6bcZaIzEFLm60yLGTDmuvFmt4iIO9YZvgsDFI2hSzlUvKVu
80SnHggcsAOz7jAJ2Qto+WtjJo+xlh76xH+c2WrNsbZtNfq/RrM522GYstWDElPhAktt52CToRxx
QhS1/pR3aM3CwX3Ie+cC4vZe+M1R0+IDy9TLQsySkn5cITW/4lwC+BOWlxCsJtlhYm3+S0lLtmbP
JArx3XvaOnt019eicGGFlV8L538v9I/R8Zj86Wcu0j9H9M8JW4VVgsFgMMXMvkJcwzwJppQ1s1tD
4GBdluYAw8r2pWns//49a15ebzuzdMGC6/fJso7+wGoBFeywFkNLqGEaYvwrPtM+PcpcO5eugQxh
wdfR55IJRFxu4awXK1rbmyQmBOXz9GyQmr7Sx+i3noh2tbp8jeWMX1nXXkVWpJt8tr4SopwvHoNC
2A/7COv+VJToRTCkB43bD7sBe3cZoZgVpkm8YlGc2tL7rygY3Mls0Jn66ji24GOWKFj8dHweK2sK
esN6lXn+W5kgnTvHLXiwPbZfTbzFByb41F20xpMH0n/o31kFnDPXPMxzeqfoie/Ienvcwf2HEU6/
3VTtjFYn+7k4cKwetRHsEnIVgGrVxAVVtOQ1jS6KTQJJp9ceQsYqlob9XblTfiviCPP0uPBmexrk
Qw8VwJ2YAO8YO2AOFwV6F1nOCNIbM+KL8oaQrqV2dqQzNF9jNVv/pbBjTk1S5885ZIlzjZ8r29gg
6lAmhxzTrdHzlToZWw/iaNLluSBrbtv1EWEkkIZ+mkSlSVaJM394WVkhhUF/4xDAAek+Iv/Gc5CB
uWH4xLk/qiQI7caBOH4QrcMCm7f53bbs8jjXS/SsueADzFoDsR/DxYSCk7IKrcFTo9T1y9eubLqV
0Q/a+9wKJyBBMAoc/iar2BcHvoxr60uYpQKtCTp9fIYwH9hlU+HZy/wT+yP7fAMG6xuT1MDxk0+9
Dv8mbwLZREuGkXob47k0jP4UcUpjb3wtWS6kY3uDOFpzmqczt2cDByNh/TjuO7y40A52os5uha3r
+0i0X1jZf1JG5BhS7yQBvzL7+/S06YEyYT8Y2pfmm8+9xE5XtZ5zMpdOPkoMeVf+dsnT0A6PhHiB
Z8yJLsgBhvkC33plDC+8IHLfUDFgH6A0ZWBENF5okmPhJyAumcT61Ocr3Yb1CmXywbfwkpeVZQX8
DxZ5mf/VEVO8ycf+DeUZgiixXD27+Uh5Urohe5uZluF/ezUHvL6mDGqvCHJHfHoeZ6JQaCrG8YCM
0HjmLBrYWA8LKm4uBDJ6hUlUANtmz5nPbkqnaQl9O1XpdTLhZVUj/qF08G6dQzQyqUFZTDtbO1Ic
C1OnwxYFRBlRnKOkqUlTddX8zqphtjKajUBRJyQoI+/5NXqfG929j3lNcIF90cMImx26FIgoxkq0
+iPPCab6zNm6C00fJCkmoCl9l2u5QcJGIkyXY9OKp6QqzoNebzxQXrHHcfQ/zs6sK3Ij7dZ/pZev
j/qTQkNIZ33dF+SgHMkkISngRqsGrHme9evPI+y2XbQLn+UbbKBQZkqKUMT77v1steruQS26zErb
xCweUit7GYfm4gTiucEHBbdE29l1faRWeUe899bjXPU2QJMuTYazSfYTq+jMuBmomW/sXluadLyo
mZgu4BF6lRW+EjVVjo2TP2WoNhoMBB7pwFOJfKoweTt45RvFJkqNfw5PfyEBeeqJfpC59wjmdlOE
IXNKMp6S2LpKPzi1nKQbgBwTNBoCyDB0I09WHtTWfLACwKdsc65mp9prSykJtOYPCuchL1ugMUVJ
l3xc241OY4gSR5wch1o9YeR2tdw+0NCk+m+rP0eWshlQhiGS5BZGeUfxlzUxZciiNfdO4jmYJYIV
VsGTreSvmWJMh8jM2mXcUA6xmy2gAdeUHTA3XNn0Qko8eF71JBXjyRj7r05Ds13LAGdXM/e9oURv
q8sI6ijG6jlxLX9Qs2AjxmkDCehOQwi+IA7pPDVQTWg5ZTcooFkd2mUB79HEZpiGd6OBcjHwa2qv
41EpTbieSvUtsZAz9ukmsTARUnlD4aR6z0bVu9Rsn5hKT4HSIVzzOHGKuFcAZY+k2+WkJAKU348G
Lfi5y2xokcpmMNpy39AdaTzaQigPsx4eh04pFTxjQr8DKZlFFSoTdBgJyI78azjQ6Q3b6gAK/Nja
E2brBjtsndOGCasXKE7TIhvsZyGs+4JoyxvMA+cZ71OMKl7cdNXbuAhkQZF3tIj/cFwqBdcwhQOG
oJvoAIV+ls2JDWNIp7n9ghOaTIyifgYYso/j7iELQ5Slwd4uxRd7qJ8yVT5wC3/qUtpYhidRzirM
DKM8/XJCBZcgm7KZXfJQjb3cYNaTS6nBfR2M6sWrM6QAUa8i2CtoqGCVZGJUPo2VrpAZAG7H9oBx
/vSP//n3/34d/q//mp/zZASF/I+sTc95mDX1v34yf/oHcWzzT7ff/vWTIrDfGQaLUY2ff/18wcPJ
P9L+T+P36pSSaL8zq2NgFUeH5mvZaJ8/Prrx50cX8vujU5G22GSXYldjvSYajuUWxr2bv3dw6/uD
Tw41wn4sBC2k6LmwmkubW/u/d+j5bP3hrIS1AWolIYbSwWazCXI92+hY1FcfH33+9H9yzsV8tv5w
dEVLIWLHFazrBOBIxz5djevVYFkocj36iRicPn6hH51+/fsX8hVP9aIqFju/bk9pbxyjKv+bZ0h8
f2iwiq0YikDsjISlY+0pWyUhVunj9z1fwT87Qe9uSgtsUySEre3y1PtSiHYVUDeg6rKROEH+4jV+
dG7U7z9ArDDUHF22O6i1CYheokyZzj9+/z8YVJrz/bF1HZiKwDYzQ95fiRjRl9OYwDFnZnM/foX5
SH9yhjT7+1foVLoWWZtruySwj7o2bQujP+jSo5ieU5sKNvOshx1x+/HL/eCO1d6NY7oL7I1Dcy57
gYMfIbSyja+UEp16SmxRcP/xy/zgmmjvRnSlYQNVI1nsdDU31SVs2AwxYzLJ5d87/rthbUiT7kte
FTtLi39OMtB2xA7+xXvX5jv/zy7J/KH+MKqHuLWpYxDvbEbD3k4bVF01KPz+kJXJohQR6q7O5dmx
SxQUvB79iDTmQfL3Ptn7kV7qVKxlPO5QwpzAbcOKLuq/+GQ/uvjzB/7DB3PiJrcMPRzR0YLYqLJl
1eB6SuJVST6def57H+DdkFc79ui67o87yXgnuKIK141N5PPHR//RgHw32CVMsFLUyrCT/hi6jamH
i06f9O3oNO1f3Fs/eAn1/ZhvSkk9ru13LZMiJmWQGqO4YsWN/+IS/+gF3g15rvBUVqrTsbhvKD+S
KlrDnJbN7cen6AdjT303xG3di+tGqzvC0dCwDs5AZt1EiMrHR//Rm383ssNOgytilLz5RvGPsjHz
dTgGpVvVLFD/3kvML/2H2zS2o6Y09brdRQVEz6bTNhYtjLSIdx8f/0cn6N34jpwhrfpKa3eWOWLt
6xIFIhrsyo+P/jaV/sn0ob4bwRVgLsJWpmYXpDQ2vfUs7IlSlL/9Ms+mFY5DtF9IluJ1IaOF0kwL
7gfcaTBoQ6SuYqmiUvz4vfzok74b8DZuQvJbrBTKmnrRVaDZRv73FoTqu2Gu+LUdd35V7uj0DCu2
UwR26eNfDfMfPBXVd8Mc1LHpdRZm6cbzUCiHtO98H7QYpjpoQWjy8v5F0clUF7Ht/MWF+/OTRaHj
+9uObKxJmHFb7Ig2lTe5CcHV7iHR/p1LoTnvBr2tSbSukme6n032jdEgq0uz1Fl8fPQf3HSa827Q
Z7XRRRrkjJ1GXG0+frZZ/best9hKbe3gTtTNyQuO+TgtyxBwhdxChlimKKNrv9jUurE16Pt9/F7+
fIbQnHczRAvaMW07ns3RVB5jO9l2nnYpZkLsx8c3/vzmICfk+wtlC1XVx8jMd7OBUwXimbVjswDP
V9knZzQLQkAMC8QAJWY/JqEYszz0yinBEL+FUgN/OutiKgPkmL0KQC9YTsqfLWRMFPUcPzEzbx3b
nk63K2yd6KGZeOpsx34a6iuofZXaHVCpFMy5Q9uQtqMoHF5lzDoHprc5RYOLndkoXQToJlrMQf8C
Yim0znlR0BQeirxw4fmFtER6ELsdPg1VSKLf4ImRktkEw1yXTHysYjH5ECiJP6F8C0Nkvz0Rhj5J
CDjG/MWktlnzMmQiQuA6Tb3h4XENQGwRKTyW3ee0BDBBhFmGDuntzP/Pd3vM+m3P+TUvxir0g+bd
t/92X/Pbz+lr/b/zX/32r77/m38/5HTg0/f/5Lu/4Li/vu7yc/P5u29oQoXNeNe+VuPlFWhQ859d
8Pwv/39/+Y/Xt6M8jMXrv376mnNK5qP5YZ799Ouv5m2zZnGX/rbLno//6y/nz/ivn46vQ/g1/68/
eP1cN2y5beufUiBAsWxoPcIQ8y6hf337labZ/9SladgqKDTbNA3GZUYZNvjXT7r4p9QsadpS2Fxf
3WAeqvN2/pVm/NPUdcNyuJM13RBS/vSfj37+5Qnzy9X4QUFgnix/fxARd0A1gHqialmaIQRxa9+P
l0rvNJosQXmES6sTgoHLSE2aS9pSvouBPeuVPAfSGIjXDbH3zl+s3/5P1+m/m42vALno3DG+jTqE
rgHtqTn7tT1Nia5iLiF0XW3U5JG78OqjZYsbu0WLIkJxNDUJCkAgku/TqrlnLdifUwM0WiHJdU46
7ILzq3lFVcFPAuYxtaBA4tp4pSGITmIsXoiP21lZuVdlUKVLMAkBvvoejYIz1ScLPPY6H8IMJijf
Bu1w+cO1/vWE/rGior09zL47g1w45MrSIriPwrD+bkoLybwN4qboDiG4sBawd16egPuTyRYMMHkB
mhxLlukEBqEb0SHNn704nggFwtvRARkGhx8G8Y45hhQb+xuZsl/Q1GRnOhnp2THSbhcbtgttTcNb
HmKOVYcSVSbfhkab37BOAP5sdHIPGSSh7VXqn1SQfYtGTjdNlSdPSjhnURfPmcCvVk5gQwgkKlaR
CbldNLAmZSy0u65T8Gc01PvyICgRWiCNqHPUxFPdbFphKlTewvE8BvpwVp0ZLAqUbCWUfhFBLb9R
9Di+81HFuLQyulmnlR11/n4FXw1Dp1CPgB9JkW8rOhnz/4UFPY1sxP0019BLSzw2MyMclrTzFcDY
SjqJ9PFgkpmDLmBHFo1ckHlg4mBP11OkTLjU2KL6HYTqWKYPb196OEWVHhEQY1BcbjpZw6b3in09
gSRokRi+dL6/jcoree72q2HDM6xm9l3gYRMRPdnLSX22R6X5nDR0tctu1B47Zmqk1EP/Fw9787+G
nq1LYdqqKVUU1f914whVNxsILNpBJ6wC7y7yfQz9enDfWU1ECkFCPgQ2ciTyTojyyFO/6AMy68RP
251jDSbKxK57QBignTvwxG/fGY6GqSqC5uIT50MOV2db16QTz5oqAbCoCbIlA6HszKEOy323KsPI
eu14+KBN1wTPs5MadoQw06276uhTtrrnINA1OnGNsB5se2TAC3IRsTPedEG4g4HizK5QKfdUDr72
UtfkYlI4RGqT52RhsF9446RCik21gyYfPx5+cl5K/nH0OY5pmkJotm5aGg/kd/NXrCeGKHSz+HX0
YXQzL5mGyxoipoFsXS2OIkjzZZMb4hhETTi4jY6kuw+lemnhqi7CUEtd6aXa5e1n8stQh82lSZjD
oik7qaXPFRLyKKuZMi36/KzFc+DUaAefnQ4TquApDM4mIA0Lisoyy2jK9PgQHioDHQHBcEwCxC8E
huKciYeyQ1ndgR+r7qqM8o3WTBwss0eHQjZGxjj9Ok0xM6oWXTo9VPe5gDIFOCk6q7FdE4ZrDedh
mKqtGGPwi9Iv8OsnJt6lUACrtRa9rquPFaDMloXBF3rhLfICPz0IiYte9dHIKTkZclHz6s/zDBvY
lAgp/g/jHvRxfyRgp/iLGpnx7joRTkbvwebJ5Wiaxdd3s6SWA7RUWLzsUXCX+7Eanw20zj9LPBK2
UsffIiBYoJhS815pLKR1fiNR9mFd4uoXnxIN8VTkheMeHX3+iTS+rSgXojO7U1/7qK0mekZNnZMq
apA+BLZWpb4NilkSswUK/97EgL01rRuDHfBz6ef2jReW461uFQMkKgNmGhtJBNy3ltaTmDZ/Idsz
Ojgq7gNo2Ccrbq2/KMYb87L+D/euBhBNM03bBi2JtYD/+f7Zi+7FGxJeizyRbyRohUdWrB0CbIOF
uJ3TYmlMwiL1wLzvIThCGoOn3RumstLyKXeZPfQrguhPASiqMyNwBNfSFhC/hP7Jkqs4yr41jj1s
FFSoxzA3Ed3YBawByhfGdhLWdMU9VeASMOsdFoDynHPPLVKLLK3ReZZ+mXwxLSXCb0d2qlJREyRF
tj8mOYMGe/f4JW0hgpR++lJARF9VFZ5J3cydOwUa8Q181uGLSKerjov140FviP8+cZJbyFKlalqC
Nf27EzflipVFI3ZAI09OgyeYDGsCh5dAk7UvY1LaN7WuKEvW1wFmRIO09nDEiKYr9WUUureQRo4d
fqhoUUrjE6x0HEd6Vd6CXiPQRfbONQ0xkdhjjZgCPQsTCVm7RhkbN/YQ05Gy9ekhxW+yDkCyHSoe
mSuzJZYgGZB1E+OHPytrhgNqCZ6TVYRgiovStTZ7eL+7WiMR7b5R66vJGH38GZb35eNTJOZCwvf3
lmMajs1Q48limO/nxZR2aocfqtxbdkYxobH7iy2tQ55HyifRJ/m2aRLyA2YKRwkub+nkPFriqfW+
4mE01PhbNbTFHN0Xni1Ar8zzPjlWVnK1RO3alY5yAEsJ4gNWI5jB/Ehdf/wJjD/5BDwbNaZ1EEbs
id9tufWxSFiIFOneVln3pQ04EFx7lyYV4jrbPKFRlpfEbHYWxtDbBHRIPPXjCw4QH4+ePi4ri9u5
iobprlR7/ApJN32GDz+zPKvszslQ5EtbFssJhTTSxxsn1ctbEULYE6QR/v6FJQsWea2QSBzMlNkf
5q2q3P6yoJT1Vasdb+tQ5yI6OWjcWHr6bSATZW3CM7sxy8K4hZd1/fj06N9vcDkv7AF44GFYZPqY
twPfj4HS8wGJGmLYAd/SNoMy1Hf6qGNGEnPKqQUukkljicjIXJim0h9rOitL+rrV1kYOilazko9V
jEGgzaPmQSG/BkEw4VITTJoT4rANoCH929xOjRIC35Ue0ppIA/UpC2HIh07SuJkJy1gj7wG9mvEE
rGtc80rpll1seqc5odsKedAcX7+CnxoQfcqDCFSung3k6ePTIb4vKHA6DMOQtjC41QWnxni378cb
kOjOWJc7S9HYZPNo9W/JoEx7xbygecNfP6JytACFYS7qbfyjVX47TdXPQoI271WCbpJwqNyWbecF
tjxboBpiRacspG0Xn/Jct76lEyycrg2+RmNhk72sjNcuMf6qrPWuTPP2UWB2cnmFw4JGWO9mN0Ud
uUo6LQav7bW7Ivzco1B8HrLqRN0zdKuhMu/9cFD2xK/Rbi8BJMc+dr9i6DMyC22BvJHp6gYzGKAE
z5TLNmOl+/EJ1zShzs/sP84x7Gk1jUhKUzDEVKRZ39+CAIAHDyZR55rYgRDcLIG2XXuLNJzhLEZt
EzTHNr9HWLUuZ5i21JbVlIGQrGbJxC0iuF0wDrtSowkwRxU3xTGS/kan0Q/n677Si1U2P0fEnj89
NEK7DQaCsXHmFnX7kgf69RRo9efYKE/C97aBaI5Rbx/htC/b5iCqCW3ZjfXcFxBsY+s2EXA5S38d
ZfYTHHSWWqE7pb7bdJgtiYxsPHo42pHOisnjBJfNLm56yrDKOgT5BZUYRspVJ+4YMcNy0roHyF/c
+Sknm6ExwuthJwZ3eFqisjklXebGOlG3FTkf8asTPUf2czpeZ6Y21mL8Pt7WLDb+sCqHxXBPiQcv
+ay2XKrprVfjgClPyTnnwwIcCdWHyvy5R1MM0JnNChkYkKLqu0o5Dcaj4rjIIyvnC1pKD0NEa4Ou
3kWA7OtgwzIiNsnf2dTWgtRnabp2n99gOLkBRL/WkRbXizAfN9HAxQrYVAGsQDL8CenYVjXIuIlV
uo68Qr0PRL9BGntnqaVbkJtg5jhkrPyhM/UjWEO3gEHpGGAb5IbwpxUI6e6GR94m7CJXlfVdnUw7
QHLsU41tHkqAXwE+Hw/XKXF7SX+T1HjmQMEGxPTJF/wMZ1DICLOfCk8/zl5bJ2rv/NRYFkRCgdJL
kMXYwLpvim7YgLHfVLG+MFVj9seJ2zbU18RxwNAl80cjYiN/ctDYDdsEUa+vvfB4Qz1MPKE4DxM0
cTJZC/DUFVJg8nicmqAsKnazLAusgD8CgJtOZBlvjNY7BGfP9x/9ST/4AeVnKm8/E/u5w9b+JfS7
rQ/PEwHfKrGbhVgNLU5bA3z5pIK/qTwWBe1+BKcl/b33WPufbBh5urkbjKtZnIZuwTJCXJHq6Mbn
VAkIavWBYH2jH8vdIcGEk8WJYzYmaS/XnhCZUxO57/SSfB0b/izi71VqPDQVFtQrfNHCf6mtc9c8
0J+2MTol6xpkR3oXKgF+vl3TUAhYQcsg72nRBLdC7P3yakzsLLBN9E7jCrkvEzC1znbyiJTaSU5m
wjbHe7aecxJ99XMCfzfaVOlN/tJh6s/dvl43sykH1KRZV6ybsO0Z0EJ4Lx4t00YCOsbyoYOhgMqy
DDEjFrHDwdNlZxK3rhagv+obq6nPUM7don9UYw/iGnXQV6E37hCrmxgSFcaRxdtWzHNW6EMhZoab
uDF3/JeP2C474AFBGy05DaRBuHNQHzWtVT3xr9DvwkyCab00k3bLYom4rsCNO8NtWEj26rDVuf0R
/rKQvsvLckdmCKVZPBZWthpq5LcllSUHW0syO6ecpQKIPK6ivUThNGpHVhvbOppx5drZ8iAUEBcd
VN2hxiHf+VCVG4NUwNyF0uvOm/Y+5dlNuus8tH0lQ/iEWIt0l6k/EAXQaiZL7ZUdbxPllAZ3VbsC
ZU8cYQ4MSHen1p1KBPbupN5U/qHAMY6UnVExHQLnpa8GdEmPIv4aatrOQjeFRgf/RQITRFli/5hr
eKRBYzT2ympRscIZ006uyDGd9kNic7Kr6DEFjIqk1fOeiT10icUUS70f66MxNq/JMCgPLGPJ5wN5
3ZuYc8uUlXdg3aWhik4rbgCH+AiBU6gmZGRHiJvWVcJ6BSW3sS07EiXNqfoSoz89h5pFHMjQb8uI
LVgUmMwPnUEYk6OESzT7CAcq41LEo4UkhQyvcJKYi+x8pUeBSj8zoIbphNdEGlhnAHxDDXU1BItP
KWnIa8DqIPVyhxyzqrbxUnRQ1HqNmt3JUdUWvwpcwNBW3KA0XUFSyFPDWnlLIARMM/yWT6qFVnQs
ZXpU00w8JiYu+/mfwUgj+RgANMsGvvUxSC3SsKbKgjLxhrI8D5hxD54Y3y44aUxdrDVl1D/qg5Xe
5QOsFBZv8MjBXT8hI170dW9doTpOx7xHnpjEav/UO4O9HESbb6np3Q6qNlzqmjT7oKmWU9sNaz3k
rqg7/9cvOtLR9ZBGx7ef44sgaZQExIAbqyahwR5N1kP14JKJQJvHoDED3pTRaWLF/+1IlQmoSgjO
WB2/4IFWV7biaUvPpghUtUTtEpmEQWn49TXf/vDty9vPfv/27W39/rPRst3UZ4A3Bhh16MAq1WTc
HmCvPWVa6VAud/C+2WSg8k0gqsc5fIqKzG4EprOWl1+Fv30JspR38vZ91sz7k7yGwjC0Lc5vW8+o
ICaKK0L91sJXWLbqOmmbVZ4AOjH0bVTdWRw8DfodaTGU+5Ciw75ttAEHJBr4hs4K9C+oksg/o5VV
Mfb95hZsIw/WeknyCx01eMG5vjbyfqsCtFfEc6uyJtKOvZRuC3URAB06cHI3WrcdBWiClwhrnNcY
a3i9a6Gpa7M01kYwojPVt7PdlD4jJouCidO51PmElj5wywwPYseE4dANHiuiUOMdKRnUaCtk3+Tc
0m93aneernJSTkpVLFNIdVYxR53ER1Hlq9rYJ3ZwGEWIjD9a5RHZX0m9VhrDpRvl1h2wZ+rvZCUd
VarCNDmQPnerPLBAgRLVMhKRHZNwkJmuZsSwXTVXgYtQFM4KoxnZ335hvRRms0973BwtxEaid7UI
Z8WkbPMSc0+gLAO6XgVOL2swTgCV8S0ONLvG0+i0u64pd6mSHQ1Vv++m6nPJtquqPiW0+hVvevTl
9MVMrq1siBhBcFvXbmfzPoSGDLU55mFxDq126+cYUhO3kcnbxWs7e6kw8XWEASuRcuhrnhpwjiuM
PKMkB5D88CFZpyZIiqlemXQJ00asxk6sNN9bOSQ7FvivvS7eVPa0Y+yf6I1Bw42fHJDAedZstKx2
VZz9vuk6Dk9kOg59uk5eY7XZScZsPBi4nzoXovka5PlBQpUPEt9VBxy5zY7i4jZMih0JQ1szLlaj
XbKYtLEcZLuZ+pmzrjBRrs7kE0h4DVk6WXqYVJZDKL6FeM4R1UYmLt7eWhotrh68Faqurtpu5kMo
ENzguupLUyjkAyJVU7cOVAVcuq6FbIn4k7XT6OSAMTc/9Zp9LrFedVxhX4UzxFhI9GGt9tG9xhvs
VYZQUwNtRNBKfsgQEoYY7+VoHzQwRTKgVYGp2NLooWLsmT92O4Bbsh9VVhhajui+zVA8WDzrtRk3
s7Qacprm1ardr2GV7C0dQoulzCniC9zRm6o9Txj8swi+u8P8wPrbJOBGIFIKA0HqurEu2PP1Cvte
trOOr6y9jts6wsJauVXqI2zvOXvx1opJyvVclfWLU6quIsaDM2CcTtVLKcJ9VeaHDiPwLHYWYGlz
FvesULfGS1x6G2sqjpMPiYOJUpralZ3R1kob4BDaurXDFfP0aurR9Q7D2hJ39FB3cBpw8XTLsn0h
1eyGDfJytII1GVq3oxrcs6N4UvPmVOTBNc0XlF9PFnFinVEx2vNrTswOxaaNauRHv+Mtd8KV/X1e
hhsydZZWkrop7t+KbplPEqzAQThMsH8aavnYOLCG9ZW3iDqJ6wDaqH8HS31t1OY2nZ+xAUygJEEZ
LBZl26+6MSaywL/kTXEwm0/KZByi/rYW0Pno9xiTXKc+95pusvCxdxq2o6kbWfSAn1GNDQ97d4zG
A6Wnh9IANDUVuy5/tIZs20XTxZ+Gr4lVkfNBACveBK5QJ9M1AY3IX/RtYXqgoWmRB2IfVPIOVxBo
uVg7B7HvinjgslauocfHUFjLdPJXEJ9XqkPlIvsyr/OFQDzK2kkYLSRfZTNRXldDZIzSJY55rdjM
MEW3UkKYGhpMVRZI6bDuCJqs7HpLMMw6kij105VWKp9Lx9s4U7K3CJ/FU7S2EsZ/znVkbh6TeoFt
swXhDvNREEoNqtgrP9M2eS4rY0e25LH1MC7NqcDWDrsIMvdpRUZ3bY17W+mZEWEtVCB3Bu9GIaaV
GyTNFnVNrAuUzkqOu7zXT9l4CogG7vt7I4vO7FbhKWSXMTC3ob0dLB3Gyrk04gMi921l9OspNJdS
/aJW1mash61DBybX0b6r+spsTLfMSajFkqLYHXPTxZL+Kc5a1FP9lj7zEo/axcRrOIoDfrkV0VSC
zoNB52Dt0TLxqp41MdDoblPgHfFTbmAaJOjqX7BiRKFYcdWxxhRst7X10JNGCPCxU/BREdCKOW6l
Q1aXXnMsHaSLKk4x+NVHZwiAjag4L/XDgCnWoPlB+ftT1wWg9vT7wGCx4iELNno6MrcjCw+DeoMV
KZsyjR5YD94ZpXGJQeBZmLly50LPm3CVhNAcwLM7e4ZPr0XzosIDsYoDTgYHioYHZe1kV1fni9cT
QeXxvHer6MET+zxxbbUGb2OtYys8qGF+VWR6qTVwgTKhhzbtmZC3IYZ1o0mfEk1+66T/bAw8WNVo
FxAhmiT5YX7+DWW7m2sNST4uCqfZSIs3ExhHzZQX4qf2Q31fMHMoq8wneyVXACchFe8S9iLmpr6H
qrTNrTnXY3QNgARmn1wkniyr7LdtIFeKHTxY9bMWkX0GelM02ILVkQpIsw7reDnJZuWZ3c4smi0O
CNVjbxnUi9ELT02QPY6iu6W2viaNbVkKHCTetBvSO7/uNunwnOtEDk75RvGSjSn8jaYm+NStFZmB
4EeBd+uPyUMFjq8gvsMWe4JbWbqAUUCLdUVjc4JFsy/M8Dg4RO0CG4v7eNN54THS7NuYl66m4VZj
kxOm4aqbA0IFDGAenwkVkkxsKNPc4l+40ILdVkF3IQPxTN7Szkb2PEOOQHfHRwXbBUkX6lol2ZPC
7y7DQGLA9Ko8xy3KFMBazPZceVAU7xgo2qaYmo3tZxuTWPre8x4UzX6EXHimx3NpBusELePWINo3
aa2bLsxWkdLcpalzTPVgM+mYGcmtVDR/Y0eRm8AgKeb9cqWuPXM6JyB0Skm8s5ZdR2+6i6PpoKc3
idKcZWQ8oAE4JCZruETfGj27oJIBRqHKrtctHjxCyi5tPx5DGAC2MLcTUIPO2s0ZVVqubVSvvDpp
82h7XxMfY1dNNcCvcVAvuwETDqH0SUYkrxz2AOq3/UD2UQeXuot57o+f9MkD90SgUJo9gxH+VAXj
Xap611rLLzWRn8M8U4bqMWXPOObqMzPlo8OqzixBdSnx0qKR4Hj1szV5Z99vt1qTw9whGrzexWV+
pzba3g7QWvefQ1QgU9Ge6yx3w451RVAQvgAguiSTKVt2frvxneC+pf1Z5sYu9iMmAmOnlfKCToaj
4LiV+a1oQcXPiLVo24AM7Ut1DWr5zk6hkozJbaU4uzrU7qpZfD2AQ8/HA+06AjWyC0SflyyQO4ul
/nyLq5H/klgduPR2pfXy0pbGftC3SkfnYBr2ltPvkyQ52+Ti1WwKh+Gq8mhss3KdcQSqhF8JcNkV
JbUI4eFNXZgt2S4ML6fUQHl461BU4N7Fln5X0j4WQm5tw7/0Zr1pPbmnglz38EQsrrxRAjgwBbwu
RV868rmy9TURRQd62LvOEPt2TKjONzlRLnB6g09dHT4ZsX5PIqyrwIajW3Qq5EOC+VG24TG3xbbW
kwMtnmNnyoNqgOJ1lI03uiOsaUnCfIshTNXcjnxpsNIrB4K4/DoArhp7fdVISPtRtKri6dT66jli
GPuM0klHH6HDMqTd6hF3jCYtseot/ar7VpV7PzPXpu0dMXqtwmxc+9Yn0Ke7IhhgobPF/6QZ094b
SldlBY8FfZeo004RxW3lDHctG1n2eIsool5nRXtnHG71mQIcuaHKonWi+hFOe7pxjxiTd4TgLZXS
Z1yxBFTgKSrN1moSugraDkhzDyLZtDbUcLJkQQhHGsJq6r3V2JSMmmDL3leR2lnioyxBBJd2e9Tq
DOYXt3DtgyH1t+D7v3VZs6d1c4kpU9R4x3QiCnP81rWjnqSuX5NEY57uXzHxMME66HCSDUZAc3hM
VGObADKiY3Zsw446HHygMig3TpqsyHe+Uyb7KqW80BI8a72yHrUYlOKi7/RNmtwOA9SmJt4pUc/G
nWpzqm26sZkrmQcDrCAwQBgmrLVrA0HysAfmdNGIFGEvTrBHQD7GsFWrz0MYHMiyeR7T8cFsxVfZ
iI1ljJu+8w5xZmz0rt3llGW7sN33o7mLtE9K24EaZRLjAxQ6fY8WAVdUM1M1+23hFHtppHsJOI4K
LkCc0jUAXmOWOsCN3aBzXPfDE0wdAr2zZ9yiT2HrnxXPX1FbJVQxIs25JSuV9dawKn5uTSy7I4Ta
EOShOeMj1yXTXjiyBjIiF5AVezeAZ5YgWpe6Qqls6i7AEfiqpD/XRrn0SOZJWLnV3Ho4htch+yBK
HYp0B7+EK12vNYGS3fZWnmq7NYtgTRH7+K5E0lwGsCiUnLvQQZukLvPwkTG4Z4I6i7behLl2CXs2
P7F9q44Zm8dbZF7UI5U1yWErmcE594eNGKghZTyKCCHKp+5A5ODG1D4PpXeScXr0mvoQ9yxWRoKz
Mjb1FQWUTG/XqYKTUfED3plpkMV5UjDO/6G08lYNcd6c2L9XTN7qJL+XTd5KN79/29ZFstQSgJvY
59+Ve8rfCj9vx4hJ4cCQspEqVeNeBJQC6oAqhBxTjYUmnYC8DjPKCnwpPLyUSpaCYlUIIn372dv/
kTgEVOHt+zA2qEOG/pzt3SFeiccp25W+YgPd0zJ2LPYA0YhwtCYMyl3ZUk9SiSNf+ZrkRkWMs9MG
xL9vX4oI893NL99TM5gXVv/5vUeLHlHisHn7ESbtYtf+P7rOpLltZU2ivwgRmIctCc6jREqyvUHY
llyY58L06/sAvu/d7kVvGCRESxZFAlX5ZZ50Sp7971OWg//7+/z7LaaG9kWKsAngz6/GIv4sL1PW
U2ae5TFn5PkLhdN+GLkXbVXF0I7LTVwYwcrkCkkJdYb4BLid+aqW/b2X4vDjpRvJDXuUZMwvWju/
VMs9Ob8UCp3QhzRgqTkrbMufbPlR+H9x8bv6Z0pbE5PzdEBB6fTCR2SYgYXzt8r1+RX9+73mx9SH
/g4c9PlQVPzJKgjKqenNeaz8OFlW9vfHLveWY5XmQn8OYIceyLM287dYvtm/z12OEXCEBvTvV+Im
pmZTTR5Nwsvf9vx56NvitW7rst4qI3a9DgreFI9XuEu7cqy2ciy3DroRCfpdP9dKYhrs/1Drd8jG
agN1cq1IEATYC82m2oBr28Qa6AfQDSpcP8iYz2r0finlJYDd1rkrcavjcdvTipl1f3B63Q29YVfW
bwo0cXXWFZLxOv5pAyaA03RQZUPHutyKqIUNjgKUHDUBtauLN3D9TozADoRdX7S6uDGd3RmHiEFo
1IBIp/6smPRTSYrXKvJLSrUXNXo7xVjDE+waFtWjfQilt80V0IxSkKiEAzhfgpLkChKvFPtU4V3p
zRdF1YcJewri4Zo41RM55Q803T4oTt2AmUDWxQMLAax7/m6y3EYG5Q07quX8FhRlEo3rsJMrhdcj
jYodg/hTXU/ngsUDqci93nhHU/lOzOHFgNjVd5/zy0DP28bOEp93JG4GNDqiIQGZkISUOua8HYl6
FsZfDeBHwBToa/vYnLZGFW6kPFsdq0aVJnclWFGjS3MHfCUWJ2OTse0S+9JS1iVLjwQTZlklfjtl
jDg2n5pCLnliD1DQg2SAyJ5cHxap343urqJlRGrxzmyTDf6olekZM0cc8BWbY2ekwx0gWv0M2F0l
cbMtWMKE/IhOsQ6ja99ig9l8+Wo4w1PNyKgn0bM1O6T61B8n9rah9gJF7DzvHNvU4EXiJe/ovWpy
WE9q+ypCudIgNQLOYwHJ6GRipGUSyev6PQFAUCcpVwxtlyClQYzgZ1uQ7IcdVYgrtQJg6+RrVZjr
FIUSgMk25NeDA7aejZOMbPa28tGo5H8o+OEEDV7uqbmvGnuULvf83vA24dD5JCMPqMgrFaQhoI/1
SP+qku8j5dUkJMCewY+yz8j6Zqd/qNFdw6hiX1r7geM3Sb6123Lb0X5QUrGhpGAE8bkFFeJz2bFY
rzZqn83FKafK7n08RL5TvRQyxdvcU04VruxJsG+O1wOdjJODYXUEQcpvpsoEok950nXj4Az2pgLa
Tsmvn1v2pg+uTAlDByUzgXsTVN+j3Ns1/LA46DaR52zMxPo5FQw/Zke4W82ojBUIM5C5iQ8LwxdI
enL6WSE3Ocy+IOsn2lwSDHUPXVzETzQEJYz8xGNyaTOAFh5wIhMRAYIn3A/hDZRfMBenTbHu6SOB
kqLROpABtiAieHRC5xebN6xoyq4S5bsT0X/niiOQtnRV6vg707XXKmuFk7WGD1CRw2yVRT1u1zPn
OBaWn+ziTyDyjAsuunA3KZzVMpQMKS9umGxiCOOpVaPJ4f6xsAEU9GAlfh/QUiD6XT5SPmcHd+Zx
G9q55x++GXp+ifiMI3PvKgIuBTolxswE92vLDkl2v2mxWMGS24QooEZZHw3POxK5gK+QrZ222XmM
WZzO8keJcBVMPnbYJN5AC996tb4fxnCdVTUQKt5t2CQSCJgKE4qmt7b9GNBEwJsT+J02fanyVwaD
HLgZ8/V2LdNDZh7F3Dw3xgxAAEmhhLZkd6IYgnki91PUHuqSdQjYJRH8GSlLyjRqDT14x3RXgMUA
6qBMt2nMYKdR/2AmG4eJ8qCFZy8ZNxT9+abFMorzcYxelKZ/wCu9Dgwf3aolOa8j4TVQ/FlwGyd9
5mshY4ZZegTlfBWUOg8Q/2BB2BSYBMG7lZUM8J1tyVAvxJFLy9za6myKKJl5KubWxbNSOPnOhJGp
cKpsPBOfu77ylI7wQHYI2LxUKYQcgCRiLHZu+Tvrcbsb0FqpKtQg5+MxldVm7BFOslNrqc9QBfCl
q8eqcrcmo1Q5iKPWtKx1b0FsvdDLey+r8tHYwIll1Zx6qgNHl2HxKUO9SiaQlQE1MQAloui9UOEA
ee2mjNG+OXmS9tlr1P909G2L6m4O9brMmnUXZYzuR8A54N5pKUOk4ZxLbxz/d3tikZIpG9tyT6NN
uRM7Sw1B0JHNDubWJg3pr5nc3YQbNmLk0/c0ExXCz52bZB9aCZsepPil4kwPqBvZgCS17l6r2Nh4
E8Umpsk2oKRxQSL1OWtnTjNOeMbB8mW6QMHUXhQiSKHUDwPFyiE9SVDEyw5gozMPoKD8hsa7ZQCu
78TB5JWO0mHjEmTIwNwb4qBxBlHq8Vspo7ehze+giL6JIvxhtPUxdkAyJS7VSdTFZ5wRVXYf846Y
kk7UOgPXP2xWfjFTvxYhszQu6XZrnTrMTqV2nwblQD37JcoeOojLOBofodd91yPrE/r7id6xt1qw
ES8jBNTJOoe6+tooNjmLbB2Z8OjZ3RkviZZeTRmzsGHB1A3s8JS1NQa7stAuwoseAdyVOhDfC0V5
uhQ+yFw+mzw+U2251yO5DXgjBNY2c0bK2iQClYBOTsADAwLOywfUs0C/90N0qorJRwDaFHnhG1Gy
Daphw5bTDxDMi5rLJc2vbnAuXS7dpuLXBeIu6HGKgI7zy6CPh1BFryDZmfPHjwiRsxTchDVkZuPQ
UQEpWSEIgN3Y3MORi0UXXzzTvHA6nD/2VHaYnB7u6GBrg5GKGMAbSudmMYgUEbQmsA2J3h6rAtHE
vqB1Uiqqn3PPOeWldpwr6mTsXuMwONWAkOsy9j0Z7KrpxxB4x7GID5EuD66LuCi42hkuSdFm2yN8
JzFdzc05ppNqbsghW5DSiE4brc9Iey2pacjN36SBVh1lvaL8Ld3HWNwd7T1jhZ7TH029iIkTqf5m
a08N/je+RDobIB1OforAAnDbeSm6P5N5r/ZKeJfyK2P/xV4TumPMc59Gv2v0vafzvn/JnXdDwdJ0
GN+1AKqRXz/1aE2uT/2i0+pWfIsGvEZ+g+VZXXu/zJ/eB+cUEKSY167lFYrtAQLRE08Ai4yKPxuD
9gfdXfBhW3crmX2sQrnu/3TUhKGfJ1yf2ESDl+R617f3BHwug7bEPE2uK66FQp88pnjtKZP+AYSJ
qbaac44p2lek4upoDRlWVFtriK/qNpMc7Hb8IIo7xhD2EcRcwhakQbQqzPdtmFJTPT9MIWntazLJ
5DjUs5DSAY2vPqgwHq6K01HrGkpWXoFBedVIaenK1AoF/IXb8WFoN71VwpXvYSt6vWy5mupArBXY
P21Oo2ucsLSlLTtnKOGGRB07o5ipQOM9Hxio06ZxtxxT2XR5Wu2gA+ac9ZT43Zv0M52uzrGfQmBU
XQu2nnPaW0Kzw4YTtHb2QqJKhQoJIZ6TS+F/b+jS3euZxp4lGHGp214BFXhyWGyVxWU5luRZsw8k
xEnNnqqzEhIwKSp9/KEn5aGZ4Pamg/Ysijp5WXw1uqc9l0OJVvpjmwd8jBhUq3ZVrGupFtcIXyxX
QoXC6gqlcb4xwyRCl8IqpJ3tUhTUOkMzrmMxXXVNG68T2P+9UZk/lkNMhdnCZtG1K0bjNikIuPNf
ZvlrsZ9k75rw4RfTuK3mGI3K2tQnBib2Q6sMj3iEd5cxT4tcZi7Lv1xuyvhnpOnGS5BY1FeMqrfV
Krc+Bw4Q7uWepdRne0ivlZ1ox+U7Y0JBZdAk7Gq1/FJi1XrItmIaWIQtJZVGcYFqf4vn+J5iJcOF
Qu2IFraAZUMRHE1vck49IYStUgIwL1UlgDbGmN0xSrGKXVZwnZfxbJC0BIbUFuJjOGXTzyT8adqj
8r1SKS1Ucw/yadkHb7gdoJhnmzDLylfVqINLbRr0ReuD8ZFlDMj76As3C2UWSRqtJu4VfX1BkbdN
lCrvRR00a8/2oXmwyQpXcTxlv3s3eDV1qEVwYhSfIPNRqTPjHHdo9hXBmHti8MlSGiY8lKWahFny
Q9mp5j0gPh9abXNN0X5WrAoTPwMW/i00enTrvurpUwmp2kx/UHmoX/IagLYqUvtAO3G/Fr3oNwKA
+YlIIVA7+1NWls7EN8D6OfW0cQNozA+JFoWX1n4ZQSqfharcVTjIK13pypPmxDGtQz244WaINm2v
4p6JhjvGfOOPQa0WWNzoc6BwiAEBn60oVijuo4fedxo7Bo+t/GGQchFWZXwWfXIpVKywtUTUyvaQ
GUEzQjq+TBV1l1nKwJ/kUUYjTXJTao9ilzbqT5ZdOX7a1NGvsrxN7PUY8kOhXd4mlb2l3ip9mLLj
Uz549SoZ8/CCwCAuiapb2+gVzZ+mW4zb5xo1/pyEc0FcFf6wzVoeDJrseoBpPWY0RLSkSPnxrkfB
h6fFd3vgTBZ0xlvfp+Njnng3RiZ3g1ky0EWOss3C/AOAdYeU5Py02ypY5WMGPwftwF/e2WIfxy72
6kY33tDI+6x/FUaxyaZUfxToxEMUWO81AbWr8EhWB05vvYe6jnmq65hEm5W2g7zqcrHOGXObNbkW
qXVPkQcWSFLUTS/sny0ToJUGSBrM3dQ9WWHe8RhZV29UwH3xEq6NAgJOKJOO5p8hOInXhBMIDNY4
vzgi7H8Omk6oLpPVm0HvsF/n8DSNlNS2NE2uMYJ3cKPu1UnGn8X8jmyk2t/tBoOZVdIuFOh5jLkg
EU9TxTucDJ39abJbQPkOf9U1l6mM1gaWhonL9K6PEHI1OJcijy75QJnN1KjNY8r4LXQMGq1jkbks
rOZGjMO6kJYlFCObWyGS9iZp7gauWkwH086HjYfjDa217umVKRzcMnN0VY4jBgwcxpLy6uuYKtnd
1oTL5I7ihngORSw3qqBrqLHbcT26GMOMukM74e8EKrB4iPnTMzkQv8fUYWCYCtbMc4C9ysILKTSC
h0FcvgicLqKU6TlefrKjdyAiVL34kXmYKnRgwoA7mVf0Lu9HYxSXvh8w6c5cU8VrimvTht3K1XPj
2Vo4PyD7n5cbU4V1qmBK31INpFEJTURxjNv4pZ/0j2LoxX6Km2bTzbNQVTK8iwZygXrDimLJcxCk
TWbyjThyNv9W9Zb5YTqi8MvI0W6WAFzppvSSz2cAvQ3ISU4WYY8uLE6IPXgXpHmNp2nw9RoJcwle
pZqY2HRQSzVnr5ZDy03navs0U+l1opH+mJvydwMiF7WPiZYromOecx5EOTkZ+PjrFapjcKKPMfED
g2rgzk07Chsmuj2YsLAq0YcEM2tUHSEep6d6KojLgMj7SCOBSymLP2Npfu+k/fNvzjjTFUCzph0+
XMUeLoZl3W2ot4/lhhO5oNLWUPYtdsN9aNs5zWDJXVVp8Slj4KyObTWviFXU0ibm1UjDuexQi6lN
Hgv4x1g7WAVONBQBOKUsa7S9vWfGZ0LwnOA8G9pftEQxtZHXCljmeF1utN5ABrLInZXjP4cGSSly
1bMOZ8VHnfVY/7DMcvK7xs4uKRbQMz/X9snIeAxhA22Pj1SJux9aXcodc5xq14ti/IFLqMI8Kk1V
2fAW0/OjFYzkeep2F+OoseohvahM9y+ipy1+ebjcY3qi4LTU9/8ekkRNfEI+5pwg0M6DKdWzbM1/
bhSD4qghdPKtYjoj1Gi4vUxCtGo8NklMGZ6bn8v5RlMad2cp7styyCYZ8ff4cu+fY/rO9RJQUlrM
dTJPBaYY188Mi5KRqqCYtbS6itE0j1ulIN2SBhjD6spvq7q5JRPz4eXG8zi104SHgvSfQ8sznPl4
wfOX40adNwcK3THlB3n3KAn/J5HVw3XmkW6gdxSF0217mUavrv0ry/Tq5rKDHI0CB9N8w9XPXHu1
ov09lszPCHhGR6zcJ5dV7NOSJUepZ6zv+tT5HukIOrgX8rvd5fat8qixi+YvCNlpgIezL7tWzJ0M
VbD5Y40nbwjTm3DqM8YcZ1/ryF0aS8nXJtHU135eULtl2x2n+ZgRFvmcdBcJo0mBfIYxjm3ShP5p
W1V6NpL+Euaacaf7xD1glwQZ0GEzF3TZiGYKXlqDtaN04+7ghEyzlmOhm5bn0hsvywo20So622qD
D7E6fhK1lhRXDUJX6AUqh0usx+8kCcwt/P4N63s0EWzvfj+YlFWY5ns3DM2zn1rBXKrVyKYmycZD
Gzk5Ua3cLbUbVlpgyl/U3r8A32/fvMnM9uZvPbHqPWgi/VaPDk0cXW1+qLH7zeEadHSbuvDNtsy3
o2QviiPJePOC6L8PI98shuzqZMaqzYruuuTcPM3bQLEz/gZm1Sj/ijXU7GkKiFKF2VNPmdVRmzIq
nG4gd8WT5BTPRho3tZtgh9chHGsW0gmLnXdh9uyXKCfZdfjwWMFmAQyuevHrNBcn1enGU5IGJZMF
A2TT6S3rVjopvlVv5d7v1ovXbA7NP5Fl3BKzH77jn57WXjGxSO0lU2YZd8eUGptLYHr8SBm/gqAs
PgoDGdJN8+AUzQ8TCoOpY8A+HEw1LZyt/qZP97zsp+cS2eZBaOrvhpMGL2kW4HDMs2Jf4d95h/5+
SWclKCikc4wiNX7F+tishhknxuga74P7YATt5Mb495t5wX0sNZcKjqrahkNubXRY2FelqtN9H9kB
8Y6MgbOqJnuy8uUVUC+uTc+LXidw+2ta+NCnC0+50MH+UDpXvxuK1b+VYF6W3y0p3Eurj/pBStaz
NV08H22V0+zew/GikYdfN/mB1VbfJiOyq6OqLNztPNFv2nTBg0VRrMc8x9Gz4lq1bn5d7gkxMcLx
sDjGbQdfQKcM0tLrfB9zvdvDlx1O+Ol0PIOSAqwSHmslsCSrXgIhYj5We2VZruKOwFEdP4pGVKd/
b1wiBX8fahVEdSXLsLDOTyklKGQ2Gea2z7S+AIOqGRs1IyMDCBZMQRHpWzd0+9NyVRCF0h+rpj4X
84VCrdqSGp1Ru/UDNV1WYFmnSuuZ+8wwwcYkY+vMx7SyJqeimsnTCR5LrL7Na209uFp/DbJBOyXK
kXqHcq9bdr6TVuJ+SGdi5tyEvwCi0XAZ+GiytE3WufFW6l1Gzz3PXN46KWPgdQiax7eBlmM8RTop
un9ubDcNTladbUymBvDynQaPX1OKEVeDoMGwoCEKSn7r5ejyCGvvXtEq8bPU1exgTaDrLWjZ186w
tjnpmZdJo6OrUs3o2v6fQxPVek7JO6Kz2cBOffAS0/hOt80k9uYg0vVybLnhhX/qE2svJTfTTTRv
npL5xgmr7qAmuE2UfDTovZvUUwUXiIb3/hKN+ABr99oziL2wORj+Hh4TPONS4jWM0XdGuwjqjVDL
YUcMmWt9MRF8lRSHrPo+7/eT2nYbAiXVg8ndK2hMjLcu0g71L8Ol9lCw+9IMwSc7X2lYpR9MoTI/
KaLsrhhz/MIJIsTB6GvCp7I3HT16gY1BqkqLip/wmNWEANLgJbem97JnoEh2sFxmMagZ+Ys+Ox01
eKhNmVMhONMbSqfB8q0YgFay1Dth3SuYdCVGuRosBkHh7JVV58Aqm8P6FJh8+iRrGafR7c+GSSUk
gPzX1HonOM89avZUHZneRN+cDmk0r6Yn5+MeE5n6B7pv/I1/R7RYERYtnhSH+0NovPIdqEC2M4sr
EkzSHRzgrxC/YLXqOb+ebNt46VqMEcsjFj/Zjq7lnwsMJsO7cjdI1exA11IGMzMblmOVQ24ur6NX
TXxXawFPLpTdI5Zh76vD5G6Xh5OXu9iEwhd2Ax5kko+yEuOOAXaHod8Q35PUfDFbR77asJmhSxr5
Cph4eyJv0TAlgaNjxsj4ywu53Ixjl/ueSXFi0iBAL1vAAB4IITTFZQrSpgJ1dl4qewZSkz4Mzoc1
BAcxhOV+XL6AggQdJqQjokiC6b7ci6uSpoMw4lglvoV2Ye8ddldHKN7atghT8+LW0Rd28meTduOP
KrFDf2o1PnJBxjYFPoIPNbW7Oi5s5yUSzkUgYn5eKTVQ91e71dR7E8XsTlW6GudHg6XhdZPCWRtd
r22gE8EPMbr8rhMaJz1D/ruaZL13x45CteVCbgXirCdtfbbcep31unO3zNC9D7WzM8eyuSyHlhs4
JHjFSyg6QUBxd11Nb6jLRJDCMTmHUxEeRde7+yGu+ovj1tk2VNUekRwetZlk8bvMvVmaCHzBkvZW
F03zYmYMCvJM8wg0j4Ffiya8FmYWUBZUWi+pZwi/oYHgzTBRVDWv13/kSEMQ4Z2vXu/W8QBLR6NH
/tWK8YaXWfJHdLN3BXBe39Gaptu5fLNTVoZB03Fhc62emIK+F2x/j7Es6eVqO5O1cp/vCsKBf+9N
87Fw/iqEPvPy/z6vmHuMJ21P3MT40OrpFcUtfxlrhm2iJOovEjNig19OJM8n6lkpWXkUmfznXvjf
Y8tX/31eYTfWsbBJbi5PmeZv8Pfe2MWvZjcSBwz/NE7HxVvV1W4z1qjsZV0kr71Bdwmbp3Yrc/Nn
VJnWaQHCMDWwzowPH71WMg7Hs0RlMwvtgqzPfjnllAaGUhm4Bo4uu3yQCZuKur54FhIoaB3jbXno
zA/bGVyA3YElaxINgNzJTYTsYL4pkt8yrjHJ9VwxvwnrUUvXOlRzUE9hEZH4Q1f0J2UQqvQDrcLe
tpCYlhs6MBCwBmxLSnrMp+jPoiUSEa6cpMHriC6Z2NTvVaqVbgAJbP9KeqnODNDI20sNoegHBBoP
u2tsPLKhoZDSzYyLkkkJCAZuuZe58poWPYlf2avPspLUOBZu8LPGmhsE4YORTfHWauRq6bIIHpxp
WXcWDEulm1gnYMLYszgvPsIh1MmBtt27PtrvFIJmlviutHlxnEBZ+cvDvuK37upWuw7kMB+6ZV3Q
r8PtUETJvh3jadtpHa1QSV191/RgwzV9fOtHOz/XHqq8yLzyO5W2Hq20cmIg5Gl+pYaEXKljOA/O
QJmrRluW2Xb2eUIsBd+vklFQRbk1Wig/1nxTAQxbQe8mIlA2ziUtFbmVqV6GW7qDmptIBqaCVnGo
pM2JjTM1dvRSLVj1k9j4K2jWtPsIHVHZ6FK8HLMobQZkXvJa4bo+K9bWKNitegkz8DAdd73GROEf
ZQ8EP0tNpnyR5XHGneU+2hiCDU3nOKvXetvoftG31QnWS3Xi1/Dc9XK3LsxwBwJXr0i+6xE5BhRk
dkTUOI7lG+Up6m45tNz8qyzTKyS3+IMp9WK9Xa0iI1FPce8QBw9a9dR9Gl4sT4hHHT0N85HlCcsN
zuJxpU8JY8IpM6mPAPu/yoxI40LcAglLM0Wu7GyOSmfzXc91jfPyuBfsKzLc3JMrrb2neteWVT+f
0j7VL5zlXEo8pbURiRHNoQ8TQI9TP5LmPQgDGa5FrOV3Hv0VsaywWh4lQ9a8jHCZt30Rmb4ydggv
ENr+KvHgATLaj91k28zbIhi+/3y1Vl34VvNXlyfXOjMGLxXdzps5TeSt1o7Tlrds/u7LoYZCe6qW
ytvyaKFvzM+K9QFnbT29FGYSX0ONqVgvZPg9CSo6yhppsmPw5LeMLteqa+5Dov9KhW7hDlY7xtaK
ymi8TYByurk/6qP6blYdiTSv1/gEzV9F+F45BAoIhPbHOFciGu9t9mSK+wTbV9xUJJ3V3+M2/whH
H8K12Px9kZSmSDfL4+U/7I6ag7UfHaFSifPHQvnPE5fHdN9tQP0pLF1V+7zcWCL4596/x2oj9FWI
S9sJ0xu2AhN/T22ycNSINzU/KpltNTGuh2igyj5o+LiMSAwF8yvV0YHf2oifHgVwGnpyrkYrksDv
sDN3bqSVG0V6EyUKh6Fm+S3McCXbHotGw2ZZs2duHZAo9N9to/xmfcn0s4X9EtSnwoy3WTPtMCU1
m6nW7lKR0cqsiUF5Q+OubZdSq9J4oR0vXllhfjaksMg7Vh9w7LCeBftZUMdiwxYPj5OnGDcu/SRO
Wb1zEtbS8ifRquas6jpDpUp/kzHwNoVaj3VVIJRg3/Xo7dG98MU1Od3AdWJCRYRGxYRbeBRL5FRK
2+Urg+StHkx066ArODVlF1GP8x3P7eD150wnF0kNxqvlYXUREdXmeAr5czGfiYqW/RYFb4GNDhOi
0mfumwq+i0+b+wiz4RzGqBZBT4ELDW/niFPNqq6870FRH6JWe5vPJTs18Hx6Cj7sAZZTl+QvFm8/
yzDXWfKrycV9EPLX/CeNDYNVZEE4XMVVxARQrL61Np/n3kbLGCfnGvcK2Q+pn0fXY8hKADYhsufF
wfvUac80927M2IiNJAMLRDv8pVfdN85nOd04A30cbL8zQ/Ml8+vK1L+M0P5Uim+FoMY7qyQZxeq1
pn8GSMQaee+zL+RnpaTnsmZj6U0kItyWhshO29oCOUVJDk1HeXZH206C8kRlCUqTbukG7eXgR7A3
JjMNQyHJ1tT2sU+BLePYDZiHp/W0U5Mew3PdbDM7fS0m4xHk9hXNjLYStKuqIvjVDtGzqvWPyBvE
RjPHY+dgo27nN7eT2fe5NrUSVHAZIAnjXm6jXr258XDzPOOWFg2uqp7uSrTakXQBZh2yFu47Ezh3
bH82nfdVmpaFEYekOakvzVGddWgwPiW8IIXxy1XIQop8WxmjQjo5sfHhle6KarKRRWC7p4vqhmT0
0wpxVeKu5DKniZUY0k+hgzuqWnFHHwPBji81jLtvpeV+6NQibSwrPTFKTlahO1c1tkeFM+smzkZ8
TGzZhtmPVgaUpkgp/BItoCjxULs0A1e28B3BhXJStVOh3qqS6jJzTHfekMERGTziLVG2CzHarzqr
eGG9cY4CdL66nWtuk6lZNbV1IRNJcz1oMT/2WYq2s3el05E0y3urpU/PijS46NAlkNjWVmG6JzH1
kIxs0p2Ul616jb9aruOrsqH+WbzXiwo73yC+SmsbYJv2uXqUKGQZZzZmIjC9jnyWS04ebFqa6lV1
o2pbJgXre4+0LrW3fUZoG2cMsfc0Bn3gUAgXpWf+a5x+5glggiGzbAUW/To8klV/iWvndxo1kR9N
3kUb+M45klo+fXp42HBYkEgGP7xrENQpK+UtY9cbI2FLOZJk1IkwD9p+tAibDZWqrUes7lV2C0ph
rAun+VDC+stl4DpjHnr8jHlH4/SkKV+KrXzLMaEUAk+UXR9HxDJZH+Vgn0BWH8ClpH7RCqaXmWKv
6tz8biWcDVN9/CWAGhNMVK0VGYNqo4VszR3TwI2oKvxyExdcT+witCtWvwiTcIZ3RqxgxLBbTqpj
86jS9oPF0xfBw1cnDD5Z+VIvrXLFJxhv0mXFJqj2fPsX+ajXpI3fFNJcdfcH+ZI9lmJpWE0IlsSh
bxRYbXQFx5IQRH+TmJmyUczjjuaHrGWy7Uv+KCr1j3Wk8QuGEynF5JeZNT9HD0IIoWpLUvEFs+sH
YVzeC12KW8TUDkA9d0X9aTmZtqYn8iUww23L2dexcXQmoTtudbvyDbNtz4yufkoHTK0bnvKK+sQx
wWrY5c9uSj4FraQrNhwfRmJIJALjCzCEtc4J5A4jaUmv3otp0i5dNjzCriFIDBWmN/Ze0mSrkeLs
TezEMIJAC6hOzRWb6Cm8O2WdBgP9VUF48hJsgPArDBteY259KcP4gZMdvVTjGS5wu6oJ3dXUBbcs
l4dJslgVjNM7/BxKP20ChKfE9NOrV7jfpQFVhWHfjSXn0XAsXIYQG1YIf08t4HsWngZsNA0oxJQM
cvRPTcOUFRJ212e5nALtt6DAtdQL5uN5TIpD4PAE59V6urF2DQ3vRFez1p2c35Y9YKqp2zfFCzdu
3bqr1GxPoyuf0l43CZPEwSjfqnwURKPinea048amtmtlgFl2bc/aKCG9Ezl1oIG3d6T+6Tb4dSle
XxNRHtYjvKYV1+93xW1vteb+EVlg0rWaQXayjA5ii6EREu3uXdr/6RHKXZPTJo2931hqvPPukVvd
qKnOtO/apNINVcovHRVzXWo9abukXLtqihUzxcnHtOmIof7SR8E1x3uZ1jhNteKo2B2ct3r0CYV/
6SlVf31BI2ipbEPWG2lO+AqyPlAbad16sYkGIEVVlbMpa36YTOVXidTeIQ9m64IPxmpo5S9aNxiq
BuO57qk/lgSGHbesse5BBd1KD6AiXq36quUTudYc0T+1Xx0llNdcBvmGSmVjBdaNLDKRWQhQA354
FxOwBbqLdQ9uHWwfIEQETN0pza+6TVA9ToYJ2U4+OwwRB8xa/WTyf/DyS9lkJMFrZIIwwlxmTd4H
b08Yo9Sc6rqzbkGq+XGkfiQyin3smIxhy559A6XeyRhO2KvBRLR6uMpzujxbJxhwzjfuE7XG7y09
vDq00IUzkjlXPLxvzXSNF0DzfMMwZ9phyGhXcVI3FO2tXNa8V3XIf/fNUD+FdQVNpcZAbv6Hq/NY
blxJougXIQKmYGpLbyVSXtog1FI3vC34r58Daub1i9kwSIqUKBIsVGbee+6uaWhaxJn2BegqC4qW
5tsEUajgZB5VFjWuLimjmjCmckg2xlR+5zIuL2ZDVuQUF0hrIAqoIl8xkI+YIfPmdRGSWPBbTth+
ykEwqakdhpTrqOn7O7PiCLWckQW3lEdER2AwWFQTgt5rJeOD8q1L5rIee2W6SxB6R1a2UaWdbh07
jOHKIOdv/eahRt2CAatINlh/yagt0l8pK7dpg0/KnX5nC1ff6vX0S4XVb2/EAGJSFS9KacyMJNyf
SWjSeA8h+kN/5XAGqqVCdzwGnJzDpv+knMP47UOIa5T9LLzGWZdmikCW/nofaE9V7KV0wyv2AO13
isRhEZL4S3jkmq7z+6C07xrReFBa+VJ4EMXcOLrv9pHUOHsPHnVNQz+574bXOPI4AUhzXFlddGmU
9QeaWup274mcu4Jq2sgkMtEJ1pzle+TKJMfSb2eBEJBwXGnuciobf8ycjfLYqKf6Jiujx6DStl4A
iaIYhhoCmruMdLyDXZdPhxExOKoiQIyFLpZGxRRkCtAmzUmLLF1oTxAxy47s4WzyvkB7eWvirAto
dIhoS9331moIP7Son9XXq8GfFq7Wd3dZPN2NZanWmoYAgc1GKUxnU5b8biDOnx7P66ZBP6RucRlK
XMt5RZqh+a2zQ2tIRLdL49sR+n2JFwlL9KaEv7+3R8rqWjshmZs7xgGijFyEcLoPDHJ2Ie2LFVn1
iHsCUu2zsPN20vde3H7SlmzXLoSzxsvJKb/DkQa3SVKvnOhzhBvPaw+yBZtkZP6nnWnTotf+jNFE
JAZ5DoC7i9m4wI7Ujwuydt3uWWBD7ePxNadtAkgZxnFbfZZh2K387ixCYngG8pnRfmwNDWGyPdAM
TwLUOjoHt2UyOTBp9C9ERY/OJP9Qc/x7oWoGCny1Fto85HQK9vM2gLuwuMqyGY56kp2MMOAU7HWv
8BI2Y+DAXEoAW9V26oFDQM+ZDy+9zMeZ8zHRRjAQQzoGWaQifg3t6gT60VqLtLaBWFUD7gmMvgZ/
u1DseG1r7/Rkz7OnYtWRZAAqf9lSLi6r1HuJ1nlDPwJnRIDO42iH/MmyZSTRihQjmwtAuTPokbo1
Pg9b6XJtCs5zcI3w6DoTHs0IeEWicFR0e7tAoVzYLLIskfgBIEE1pKaHGj7xrqMsA889u3iQ07oj
kI8qj06FbtVLZXUbMqCPGFyzQ1bwH2uRig+zGjIoJvpELNdrL3hmmghaNsFV6hXlbgjtRRgIdUSW
RrlnUv26Sb7Wq9ilhoZmrLfVxi+FBeZHv4+n6Dy5prvL3Yzo8V7f1C2GbnqZyBE7KuGObb+rV+Xe
xM+2aGyadWgTTj1SdbrcZ6cvkMkrVrFMRquRde3KuRqFLuwR32KvGiiah8x9+0VXYQp26VnvvZEj
2W7QjssQZhvKUHdJ6qIOkZBqt2AuSbHHoddeWXGQp6iDV5sIbk12V1mzg2MBprn1PwAADqb9y6BD
tNSbob5ME3xex4Er7xTmOwUKMPcUP29R+RtUQtqibQnutJr8U+kTQe4JG/82o3NIWImZ2hIjGiwp
JZlApXFFf7/8Fj0AqVIu9HDA/ZIx2dHQfKWOY6xBwXJYaHTNBzKFF41m4nACxKDN+7O8b9KVDpfR
8JxPwQK26QJxTIZ0adh1stU1584qtepgIeQl7hx8gxU7vKKOhRW4UOLquwg9L/tsZxG3rr6EFrI1
MowDvRG8BQxyVk3m0ZvVs1cQ0U9uJ+7slmIIDg19Xnvr0G1czPFcy1QWOMd04zVNB7wRNgI8GQ/U
DPOuCHoVIQloiQmK7z2E8RpSdE7pL8wWH6vIy9fwWXAYTKiXlYWyOvgTj+7Zh+gaNtKiQBE0jtjX
QZ4tMacZ6Lch7UWTOmtW9scbYgzCGZtceg5vKNHvUWXVa7apLqngrJl8IzE0JCHGpCBkHd75OgdM
0YnfcDf2Y80IoRwbZhV8hbsOZksHE6nga79uaosoXD3ol/rA0I3GM2MbE0CZnV5t3BRqsBEQut53
anKiDNx7VQpQbt6+CCReqxKF4eBil5oIEvYe3Dw94VXLATCjOXJDuFLeC6u9cJhMxaplHGlxVBpC
nn2kGX5y10rz1et1h4FpdGKEuE9GMm17RcSLNL883/2KXCiWoXaMXLKlG69CRp/fyQ53DY0ZvkwI
1rFxwN0X7TL3/V8umjSAdHCme+N3Of+5AFf3oonS90SH7KgrltCW8T17B+PTc0e82P4f2+gkx1O/
jx3q0q4B50gZ/5lGzWNfj1uFIo6hKpt0ao2tUM6LysgS9VrBdwI8oMSx7FmttjOFU9CDwCPouR+l
S9hPLce96w4Q7TMsyVJECF+Gtyyky+RmBVPWBn52Xppn8uIZjqjUZxv9J9Cy3WhY2cPtImaesA1Q
HC5vNxWVFl4dDyHvKKs9m8tt5oESChNMdWBBgk2QdcZh4jUeqhH0TGyPaF5ZSTHPz5ydAb5AGpKD
ldxXetbsmy68L8JM7qDYPZWzuDTRvtC6UypxjqBHzkTCj3fpVJKJ1QySItAi2zqT2UrHmg4iblpJ
S38t3VK7y0dOuJEenPQR855G1DFKVhNrvZ2slYEnK5CM+I2gPuFT1heQfNt9Z7vvTnkCSfMm8slf
eYRQDnSV9kxSntIo+xpoSHXN8AjXvdzBMa7Z6ffhoid7WtKFXUuYVFNfbqGUcC4b2IzQYH7PRPaY
WtXRViaeeHDbbchUoHAz8oKbO6+f3jrX2zppfCckAJi4xjtpeZgJkxyZDPtf1qnqLUqLCyCulUhf
DDSO5wnru6VZhFejsOTMI5Fk1YdUAZONmF2kA2gw14Xk4nWuWhEZRMA1XqPWtZY1dMbJy9lht9kB
+cGdp+UUw3qw9vnwK4VZxc9n0BS9OtOFlZO+OnOoqI/xIzSH+6ooPkoz+dRq+6ghjyIVfQDizytB
MBuUwZZZmQ/BV1grvXeRicTd0nK7fNkU3mtlYm40LTC/BaJQ2Iv04rLHDKn+0R1cMBoc3nAP3Oro
1lOzmf+p1s3sjUnDzDeya2YSa94k8a+asAlE6mkNmbSP3oYc1I1hsJcFvyjw6pP5SeRLfiaeguFO
fwJ6/e7HjWC1JCACKV2qUCbZOTmBWvgRWOaaJeAQZ9kMqivCVaDBRGxN1iQTk0hTNgIrISnUUgcq
3pU0HKXoPjpsyEmpUI4ZzmfrB58Ux4+Ras9J0d6pPl8WVo3TMAcxPRndqxemHy0BCATS00Po62Bv
2sFjF6h9LMaviQieVdWbdwEnU5bSzly6MMnI7ui84MkCD6nn2lNmczbRZvdjbz3EyT0BAuGi9imR
E9merAKwcniPg/WoInsd+TnjfusXinvIFvTO1h0jOFJpD6NhfnLUgwEla1BV6R6507AEun43RtvA
JYmVbnm5ijwcnaoxv6so3MBWPDCGoDOaftXFRCFQkQ0Jkez3GNOQ0GsqgoAPus1qeyEyh1CqVByR
iz/K2F7hS6FnIrprX9W/0FAekJPqiy4v5M6k75f76mzoOMlnL6uHTB/FNstw1csXRgOboFdfqmSn
Tso5EagBPfngpNXMVckzfA8nP8UtJxeEsp3r9s4wu703RTj4Yt7t2ugRC2NA1fsIOC9n5q6xf+nl
+FZ5w663UmTr9Ws2HlJAn3STRzTZwdlnZXFC59G2zZdGB+TaqpfA8T/L73G0HgffWbGdOgkf/CPf
Eb69FvxXtztNYXQZY5FuAP88VV4GsVphHajGN6irUMTwdUJRoKcbNFcxGaeWN6sS6+q3HwZX0G6X
tmA9yOfyUDC08DjlDDVnJx+CAxOwVViiVJxtM4Etngp74m1oyMO25wMkxig5VMZbTMG9clvjCvTF
XYxRDdK80ngjrBeI4x/iva6dTTSEqGPZvi3Monu3K5BqCY5Q40iuHgYe2rczL44iFTt7HrRPUW+8
DslrG35DvbjaZuIvLnEttioYoDnK4Rk88j6f6AtjI1ooxCWiHKk6WQ8QwMYUhVrzYuucxcJo/BWi
KdvYzE/XxtifphEu6WhjCaDvhjCQ3VEtPkurJn/FLZcT7lS+38OxTeyXEnckCs4zNWe3aOv8ztfU
H0RNm3hMPh0TVIBsP7yLCuWusYZ7nYZ/5Wl8awNq79HT4OYU4FbG9rMbo2+6mTZcw/J7khnHDL41
nCa7wBo/Bhba7cR7bFITD9M3M2KXOoJGZG5Vu86a62/F+DbJoCzmfnoKo++EbKeVpkF6Fn7NMEeA
JnJoZuY0eM2cdJhx9LVFqWdgPTe04jlsmnxhpxYb0NSN1n4heeusvtiMeQ+eqfoySnaqIetMOMpd
2k+/CFrHuWRHGxVQBWb5XUXHHOXk11B6ByNH9EpnALY1aMqCT5cWEgTJkWoZY1n0TG/hTrlbOLmJ
7BHue1DV1GjSaaIvID16JzoSOXx77ZsdwxQEmlirhDMhXEdaEFsB62PdpXAB23Hvd63FGQOrtlTM
DlvtVc/C74xVYSkt+eYWgv28AvBYYO4Nukgu8QYuoSuVdBp3VtPeGx1Gd/plLiVYkG6NdVWZmDdr
7MbVVzBLTXP6ePi9UHcXrMhhbmLsiA/CG95SEzAAvQExM2b6klUwKBHa7eOQpiQevAz7wBix02P/
XJWhtYbEyHLOVq4x5YEPFovCWc1xYXW7tcOIxqx1yO18FWmexlFwW1viI6eEYVmgWV64jmYtXPkA
2vmt7WIfoASDkN6+Sl3vVoHfPehtkW/aTD77on9GNoqfJO+REoVHy7TvI4OJgI5ejq1Ls0hscSLW
5my4/gqXKM72ia27j7Jmm0UPlaY/WVYZoreX70HHJgW6w3mKs3NEB3HhRvZVJeaj1y6UUjkJx4m9
IbIF3x2xBUUoBVjI6YOkrSVsVQ7W5ouu9jtGh2sf0mk0Mrxuo+Z8yeIbydlbTgOOUpj7fG0j1DTv
WIGd6MRPr2qMjDK0CXXl7ZLZc12gHYlTeW9hk9ayck+d86bLTC0KtkjLzq4py9N+Z9k0/qUeb+kd
ICi1m5Vnm8A+E4YpSDUNdoTLCInSKjaNB4C4cmlCmO+bfO/EYDQkwVR5rn9CtILz7M5KcZYoJ6Vh
6hvTNSJyaMlWF4KMB7LQrn8ziYDLkVh/2ijEhQXqJYTn1NTMhEttlGsHCwL7K6AAo4s8Es1YjArK
X2dj88gXCgJJaP0SoXo3qQWPFciPfEJs42kbfGcsXOjotIpFWGBmZfCE3UB7dIk/QeexsdSxiJq3
ImbCHAz+sknsV7tqz/UQcBLCqbYIh+xs9+KuNRAp+2UFGMWlSvMr9awPh9gZPph8bTvFOI6WeYqD
UI7Rn1RENLbCsifIJLtjIHUKhv6ph2LCxmCmK8Xw73Tzs6aJoTX4fiMXSiJe92WV4x0X8ZFJVrSo
2Qp7pBQTU+A/V8IlCwfUqFEzXa2FBki/Kz90qzjQXHsY65hlpHoHhQ53vAsuM4mW9FOcO+W4igd4
GzjwpHnwM/Vby1xiV+yz38f8z95StwNYpRnzDz+k+5qX1JwVnpgQyKFjDYu4SPbtYH8yQvNqeY4M
UrOdpKoAX3TV0g2DX6aXP1PccO7VsAGH3RbBXL90M3kfg2faen3/y6WD7gTxJRiGcu+2F2YpxKDP
Iy0bsyEtg35tDv2zb8OTdYp5u5WqY72mqfXbhVJIlU1Ul5OyIDKfYeGZGFYCrjQrDh+neg3CmJgt
W1x7Wi4Y3j9Nb1hJ2S5TrxvuJjtvFro5fDmBMS2kQ7HsO/kL27KXhG2MI6kIJPZfxN9Oj4MSubPv
5ufMczYVAjLUFIgyQnei85L/oiV+l1rP2GaCpceUfkGN96cT9cnMsm3TFuBnzcZdhRXSzgSFwhS3
97ZGUGgcnRwi51f5yMfdJGf6T98l56AFbX28Ea/51Hn7NoO4qOsZUpKAyEDazzWtqGWha7sypvGp
PBaOkBG4BOrRQ82i5+UcuxRJQt9+cEqOUCnXC5PT6dQj/VGifqLfbu9sWyHhS9qT/+1PvXfNaGc6
zRO1tYPd8IFMohm6CAMm4xyYP/Zxn2EMxN7cmUzUcoMeNri9ie9hH8FissC1gCaQgQtsJYHj36lX
oaErSjH005pNoxNfqxaj3Epw0HiqO7tZteEUZG4oyFZzC0koxkZF0B2nEC2nZw10uXX5oEJ9H9tt
uqtl+2yaFd8qk/0ANehv9PhP3oQAwWkD2CMxZ4kmQEGTehwTDQ2Y7hVkNdsBh69pCPkdXxnRHOhF
QD3t67HZUm4irhrWNRtMNrLhK/FYzkJ32PwKNJ8N3MBFHiUd1ZUDCDWM3zsZ5kgI8mCewH94Le4a
uvCWbC4OH/qUlq9UvgT2TN2hj73fwaj3i4YQjAzyziItisdRngw1OgScIGT2ZLrr8BJEI2/j4HrR
R9xpw4JVql0mFdvKps83tNkKn1yNYSciAdKlpVcR3HWte2KtYuFMOkJDtKMxpi9xmdAYKV/ZmbX7
VO/f9B71GI5yNznWJU0/229p7OHW9QEZ1mkLXxvMGlG2GxeS5MLokzmFhj1H5NGCm3Lqn0VTaXtb
yq059fY6DWYsa1teWz871blOYhddLHgyVMRIHbom4R8hj5RhrZroxrm/C48MpTJ34nXYttfGU/wy
yiy0PalhtatyQids09zfkpP2CCoYmkykIZNAdpTpxcOEbHHZiexJ76J9H1j0QcGpVNNvUYE4jdPn
Jku+2sh8bzy+bF6qPYeKtuzUDB8isD+kCbg17h1oByPKMVX0C8tOd1+i1gBta/UqLU3I5KTvZSP9
TrrvlNfs6CnJpDGpjU55Sh3/Tpdol+j9C22ihVvyvQnSp2iqP8ZPve5psmmr2NnqhWswc1d7tvku
gVx0D0FcIfP2MChWiNngTTBiXrsBhj0QIZseBEgxXtEQvRqB+VWM7dM00a3M7fSlnsOJlcI16y2o
GbIhPvScpkfdvZuq9F1PESHZRgpkbwBFXpbPGAUYAoit12Ria5O2MjFpa53I3dpjfxSRtTawwGyB
Xp40S/sKnHwgO4EcM6aQrBM9vsm584mdFAV1T728amtA7x5A/d4HHes3kJAMNv+QeRGMpNmK0eel
icp1XTmfueXuTVn9qdLizlPusFAZ4ya5Nyiql2UVw59LHChajFlLonuqYNjjy7ywuYb3TUKOrpf3
bGfgQZGMvEa1TPOOs3JPqJlQYPJkZjHlnU5RBug0ru6Gke8SBjO6rBGsheBNIitexAY9dwmmn50z
YVagqbcdZzTG2WDLGrz2viW+Si35ThzxPYK0ixrcPQ6t5ua1H/A8uLF5bTR6NHNQgELHvSBxg7m8
Ma2yAUG304yrtHOsZaOyV3YmcKyQGdLUbIGNp0S15vMLJsXJHfCdT/IZAgd7lnCCA5TZ/hW5SKQK
XFqud6oJPF+120gY1bIaCCsIsCoSd2uw9nYGupb40/IUeTWRgHRV9yszb9d1lxPvNmF10MBcA47B
rMhUhq3+ymjGi9nmELus/mNKiqeIXJFfmPPCHUFsdG0Ia2XJJaMUkO2Usw664IaEzkdC4OYZ21Cw
7FN5KtLh1dKtu1Z33otUX7m++Sch9hgLa+suVbBs0cOsDKeTnz6Y6HnfZEA4UvlRVuEzJi1M9Zwf
0vBLN5Oeqv4Nafi3adFcQIzzmaXj69Czh1Qhpw3PCIgvKIHlAQfLUqruWiAKRNwAcvelr4wHh1Ru
6vIQWiNVlx8UoLqMQWexqowlfBq+BrS8loVvW0vyQV/0EfacYDRvNngIUBP7TIWammWkSarnrsbI
YnCeq5h8dPpnXo/7YJJq7VjT/dAwNtRD8myRchQQ1/KNIkps5cRI8yOk3HC7XqYwLTd6NbQrXbrt
Bm/3V9pxRtIEc0+NSisCMDoZgEvD7gn51Epv+IV+rF8F/wDMHyvae5LWscluRuz8atSxVkxv5QDX
KjDpm7MF+QbrxPJA3TEYFmKibtUiGVlOHQoFPfisUpr9euX9mgyKWSB3165il9va526Av1U0U0fr
iTkQThDxMdFK9vMITotDuz1KTPYTzauTmTXnSQbhRERhNhKJBoY429hKDSvlUBglCnAeTT1bjwUZ
P5Tx40iortnPABV608sa3PCyNNuvVnP9u1p8FIouumO6KduS6TerSXNmdrVRAzB12ruR9qflh3zO
LT7TgCF0FxjWQoQuhWW5MXIECh6wk3GeHkhl6KcxYieaetcwl+POEjnV8NiXa7tJQZcb/RZbWr2p
NCfhfi/bNZyf156ffHRmQBhI5tNjJUhEwHB6KJItiO0hMqeF7wNa9KJL1qjvptILDNtgp0d3fJED
xPRB0GOLBRC5AItva4azXqdsdoxoAUWAc9bZhCWor5eon6Y6fM0s9N5Wp4eEhegnivcBK2JMNzJl
9R+TmOGjPGlabCxkJ98bF4hZ2g1/Gm+kGctBpeFL0Et6ldBHl3BbgII31m6oREVNIKKNgdCfY9uY
T7T4HGLweXmdFLQI2hPVlhEWBeKnWTYR4Cspm/bkQIkyGdSvS/J4NnVfHWIl3lPAHjTi67MQ6Z6I
1GctZlRjWhsCP+cGJ1g52zScZWjE92UDQNukGRKgnttO0DIW+LZYkILNMA9h0JkyYaobfKnuq3DY
Yes9ZaPnmDt64vp11BmhIrTc20njX028L4jZIZM5OYB2Wdmr3EBHOIy017DskYnGmhnzxhRTGZ7w
XDP9BlaxCBNOlRxCk+Hzz+i5vch6JmEuXQezlKCa0uEpN/TvwtT9reERnwEMbeR8yXvXFmwiJzK8
QB+RoKvFjLOV2xFcQgWgNHZvR5NDMonifC3UWB1qAfn0dnG76ZR1OefiPXj0keFNWwy97Tli5+cq
zq0alXqBjKfDQIDNDlVq3Y1cToGHX9O3Kd5VUyBPVCcEctomDkzcrPNdtwuk45Rswj46LbJ/Mcfl
/L0I52Cc+JaOQ/7yDtvrsp3RoTigAYPers2I0L83ixl0ZcFp5gw4ZIeSb2jyc1WfaaPjfOFnPtNv
jJdUqaBRbxda9L9rt5veDE4lRrQBYrfXCs43ZQY8kM0zV28XhEGQ7yGKi5gDhpI5myfm5LagaUmm
7zxLvV00fl7/XMs82Rnr252Y7BRC3vlBqWFWvKDxI5u/dHXo9LDIh/9eCBFRVPcnKws1jD7ml0wB
HLq8QsoMY+nSFGODIIFG+ppe8yKcjo8qHUibYjIisoJuq0L06PcMsWoHJJXZTwQHzO/M7R++XWOr
w5vQxPe6ZoM1wBI6BSlQuEOCbfuAonXj2MMxmz/dTjzXCtFYGKDEG52laxUlDP/EAgsQCMY0hCNC
xz/2Gu+6HpF88feTuX1atws1f25+Q6QD4iMifD5ux0E0CrluDfERK3T4+VH7LQJ6EQNvkmM8jkhZ
V1lRMZ+jFreMbxqiv8mu0/CaY3Rt+C2T1qoD+Cl8XdVMfY7/730RjM9I1d3d3qufHzPf5qRlSzaB
VTMwi58hvbVuw4+7Xe0TE9BtlfWK6ETn6+e+Dp3Oz4/b29WgcorD7aLPZvZz5SAsuNGEI7fxEr5k
8wE7H6a2OblEvCWvpqLw/DmY/v+4uh1cfpL5Gwh2J86RfvV2OySbzgB5W0B8MYY4RnAV7gMEDtvb
W+rdCLy3N3v456vx8/3452auMqSqiDAcPtYMVMDhdq0IJtp2NXNGhBG0RCtVH34udPnfa7d3jGkC
496aCX5YNdMhZeN0GIcEHdN8kdhag0SQLUmOLoaKGyhhV1XRtZkvGCu0Sw9Czka4PnXjKIgirHLO
k+CawqscYz5cs4oZZNPWjSpaI2KYXKyU0rkwQ7JPfTQemsyylq0MG9RM4F7q2wX9/ZBx9N3fxxvo
1OCaxGp/e/rtB2boEQ+R0ya4Pev2g3KMml08kThtRIZ1tC158fVAXirXZExLYzjLuYskNFQ1LtBX
y826+9sjQr+WF2G1H8jA5wil/z0za2GFByWr9Wimq5K289XWvODqVL2+piXU/NzXG0Nw1bycmJeq
MNF6c/N2QRzucLTgz9yedXs+1iN1P3KSaP951M9D8RjlZdbehVl08fTCOcZVKy4kW2JMwBZNnRyL
SzjfN+KDXmcMvVeTSEPYOOzEWQjr99tD/j7OiY4QILX72y/qJ4pjDoBpjeYD/e5wiUrb/Pkjtwfg
whGkJE4UcPgkWQX5c7pdelstDQhPRTCJLiBEE68XPr32yFmnOnlVi9RO7IvQ2kM1+dZpnJ/L+m5f
NDIAlhlm3O3tvtsFp1+bLQ6NgL/3GWOcnub94BhV/n6ohj/0IqNr6SbjpSzXA32vqwdx00F+dwfO
1rw4zvgYJ3p+bJrQutzuakemgi4pUSsNqcftrtsPY5Tre8ekGLjdd7uQ1qj4sP99j1ZR8wWUVMIk
HufvQ/NeQXcqB2b480NuP4htsqgaR7z+/eu3+2EaLZLaJcTkn1cl2XzRkmYuf3vEOL/4rGnqTeto
4IFKt7pAXc49278v54vag1crSJ7rJgxAXtDbF6Nw7YvOirwsnLFCesh94J/sC4zzYSaVMgmb77td
SEgRxzkbHHTE38Mr1uz0zhGSgduxpzG1SKrWXWsTkNKqIx0Sufzz4MTxcUA9z1QY8UDrMh8e2InC
9u4vTfUowumxbtivT+6wwvT3qZpEu1TzRV4P4SY0/XBunfuX2w/0grxl00W2Y6OjxdEwpMl5GLr9
7SE/99X+saLmv/zcijXjSs7FsTeFuSUuPdyVGkEb2I2nO2QBi6kgfmaedEVFfwpq+5Mz1otSRGz5
lFnxEKG8V4zTkzsbLcZi0IxoJVVPzHu9niLjKe5MuSgqZrGD4T2Xpr9TAFOVzwtm1VjYtbNwXJQk
Sp57/EkjTrdmCL5LCasxKt1opQpnUZGxozJfbqK0+fb7dh8bGMaqyK8XrZnUC1mkX0NCyCiu3twc
fjtVqgMC3we5RdfL6UhX98tPIQ1rZwUR0R+It/lGn1mq7cPEZr3k15yzYfoVaOSR8t0/jmg4Kky6
XL1dOI2ns7/rXW15uyrm27ef2GkBWgjyc5PcT2pg2bg9QKax/9/H3m6XRmoANeVZ9T/X/HwaD1P2
TT4JcWO3H/7fY39+cnuGFyvC4zN9X2ka1PW/j/75oy0UatQ08+/mv3lJy8bf3J73r19+++nPC5sA
N7hNTFzx/JJobFqLejTFavT8/73s26P/9Wt/nhhbTbmqywjv0/zMv6/X+Pu///zJv/+xDOMay678
+nvXv/6x/3+nbH30doK0MLTafAZ/nzNAB1tivgOkOQ6PlW3HW1DudimGa1GW3YMWDXIXjL67II1g
ZuwKJKvw3OK9FRvdg9D78trRjZlv3O6J3XrYll5InnyEkZJZ9d5NO3QJihXkPHbteCyL/mKN25aw
jpfB0eo7xPQEAseD+yDSjibE7JM92lM9MgVKRpthaETX1KIMH2uJ9IjHrzQxdQ+3a0GOfpfpc3xE
317TZZftRrc09eBQ4dHeAjxDoWFQduVO9yhRkc7x3nVqYMMqiTI2vF4uJ6Sk29uzbhdalq8SJfZe
BSHVIf7uZAqmM9K1D3bSJSeb7/KiMjySYGyb/naOHiwUBAp1cpj2FdCJ2y3SEyYGCGhNcoVRLQA+
cB/B6N7kY47Jeb6mFUG875kX+cz2PMl4qX1ICet6BO9pEPk04wr1FlMeFgxOneNH6ffvYcY/7+UU
+LqOXLS0lX9EEkIUoFm7L1nubnGvklYXDYQ79daZkWuwhK7jvnsWc2LmwNmdSBztquXyrWey8F6V
3l1mpi++548fIkYGxHjjUVIWHFPbLOk0lvIO/QNGpUJ7oaXrXqtprO55Mj6VlCYO9QBtNnt6M4MM
G5BfWa8uK9CoiehBajmJ2Hk7Q20NGE3e7LfWGMaei5SoOwJkKtonTQK8sj3at2MgjRjdcxjSTMTy
fm+zK92VtPWA+oSb26uEiLOcTJNonHbaaYNGH5+WF2pZhaUj1/2nElTBPKTrzwHBpAdn1IOlyIzv
xM7HCz3f4eeiSujMEZm+7Qf1BxpWbaFXH9ydq9OCyQnN9qexBVyO+8LVxm2lD8zxXTcG36sa/AkI
gTT09pJoqbu/F9p8s+7VJSvSZTtjzBqAJbhRIkYL88260QVHlBwuQDBpKpTPaRaIP7idnmFSqDeG
oPDb87LZ+BGJCIWzhdLgqmU4eJjICaM9mdj3F83ImJbgHmz3BpXY0Xcs/9h0rf9zLRG/4rzXTmEy
ltaqQsZGxJFRPtgzig6Z93Pta/JaMWPhK4SkT2sdyJ7VYGBziNlb+r5nQ61BUNvFXnYwM78/04BQ
eOn8DZqBZo9SqHzlDYN7TZCiKThvlomAuYb8u9fS6qqs8ssbk/AVquKwQhYd37c+Qju7ZAxmlcNX
hMaBSAIAK6FjbkRfVjTPAa72IZ1EUzEfEAZmmEjRBxmTVt73FnVWMrFt0+ebt/vAnhxkWRGVMfXj
R8R5Q6jmvZcA7lM2eJuEHRVrShjSNasJSsKE1hM8dPnXRVrfB17pHYWkN5kNAqLtvIxUEd+wfNIv
qROX564KHogQIBhSZ8x1HC2g4hZpsPcEI7sHhsTRpoPq9KJFxTWJECNDe/RBDbVvhjCc11aU+aqs
TOu+bmzCB4IEtoMJiLb021MdD1TBjIA2xDoTG22F9qMXFsEZxw6em3Gf/4eu81huHIm27RchIuGB
qei9RPmaIEqqapiE98DXv5VQ39txB2/CICh1tUSBmSfP2XttP/o0g1RZetKJYU5ljctrnTAvegtj
YkvN6T2FGmJjGwPyiLfh7Jv0rSzbM46hRyx4qhA3UfCXuYt3bS1KFBBJEZWQ67bwx2jWW1prPwd2
XW88pPhbznbuuYzib7TexRETXrGytYgPNGjE394YIMek9fFk1ihuOdSHv8QA0KEITBqVTnaKSnZF
4YjfJPji/NKi9qm3nsvZ47a1UonYxG0GTnf81bCMYPrVnUNiylYtitS1bf+qy2Ci8Pe+J9I1iDTV
O8Q1fHqdgkR5tix5WD7RU2/Ue8xn/cOouJpGBq8gg0dbMKtfT7Eq4ERfP3mKN1BkPW3SPkCPpC5x
fthXTgU3Pw3cS6yF5SvLNHtMTxHrhuIACJqfM7efm9m1ns2g+oegotyS+rlRXAPbhpWtl31+qdSl
qy4jEY8rDBbEEhVOfAWThKkrltm3ne9kO9Vfk0KjRujtKt3xP1F/XxdyLaTqlQYk9lnjzadFJVjS
urz4B/2KEv8hxH+I7YQeApa1c+B38TbqG/3Zn6VJXHDYrYJmJHxM0QLL0Yxp1PsFtymXMZrDkyCL
rcJEdgo1faWLeuXZtiJGCjfeBWL8Y3oOxsu6Yc5rOSoFll0bIkdKpPxgyYvzyZZW1RvBj7DS3bq4
ApkYt26M4Bh+/Tj0z3EL0qUUPjBwrqKG8acW4n8euI3iWj7/rO8JMPYDjLUQkKfTflZ2eXEtCYVe
Mv/N857fmjt/xecRre2yAmfLoz8QPTHQGf1ZDTFtoNZOzad5Yv5hEqq2abA6PoWme66wqL6RU4a1
KsORu1zi7NEeUFdCxUr45C7LYGUB6Ux945DEhXclUTfbR1OU4a3oz3jRxCe4DJ//i+Xc5tRmFmA2
tkRNOdsvOZ4HZtaq3avcD47x7zMtnMYV5j8QrAoh5cFM2tcO44lkKhnSLy+SVvUei2gnSdcb7Kbb
6iKi6h1HfRWFWKyj3M03jdllLzkyYejAzp/BIxdID0t9g6KifSzRK6FEMV6XK1H5zJC32qiL1yGr
s7Nj05EsFMal1fDxDAbu5wEp4G12phWar+mjrVFqIpIuD7EloudEuASwTsk2GcXO6htk4MuOqnFk
7Qv6E8trVlMCFhym+qmXkb+tJzJBNDCFQ5V9673zUlhDerSIptjmAiNNVTsQLB3HfFweIMcQJUKz
CdUUr0UjRgaPrOalKBOW6e4NPapXU9LhlNfJxYv6lMgMjNmbUf3Ig1MgMUwppPA36o9miOmee8b5
40ygKPvwu5WvaQeYoNC96KsziUDV57i4G/NoHyG+4A1cdsyAuQOJbn79BL3U3y6/2XKpCxiireuD
KEVUKjhDPpuR+W5buHty2Ms7DUjtk6t7NJzQK69iPiovZAG37eA8x7Xdv/A//WO0dXAeNKKWYxl7
/X2QMZkooddcSh8XWl5q7otvEPXQxnl1I8wWTa/b3fPcH24Gp/JX3WruvT2Nt+UP3AbDvdDn+lSl
1SPI2vixCyWlTu+m30FEZ9TK9U/DifC3+XF+CgXfUWsAaAkbB/nUMUjQWM3Ixuu7U2im+lfrcnaP
NK9H0uHkH0EJR370CrnX6ib/aNj1XYvKQPqZeHJT/W6ZQfbBJuLvsirdmg6qsBiJI4F2zaawWGbj
vDzNdrEdtIDgxaL/7h10QW0P5yrPB1LSqtC6CuyP9GTwIcZVc59E/sv3afAhZoAGGRTyCsP4jdaH
/gK4MnoBvaSpCwfv1Q2iEXzg9ITasH3uq7y7ofFJ0CE8DnWd/q3SpwDT0V+Df4Zy2/BeoZiuHWtQ
lqW4fA9jQbhI5jNxUpcNVQD4iJaZV4UN1m4rUGGVL8+OOxN7mOLz/Fl2Yst3mN3Ayi918rnLhLPI
crk8LPx88i8xX3q1A+oTLHRbj+5FK33vOFMlhojVYVmo18gGZXdho730tYFXSUoNalJNfiQe9LU3
QcJ90LRnuCzuDf8rV2Y3vaaWm55cWguPHc6Po67PX7Qy8dKUNXxqtdUt+x3DwAySYIkDhY2vrJPm
ZFbhqxB5d84GpdBVW5Pxfy//+6oWXahx/unHZLw3s1cf9JkJT4mmjm46dL3lNnRHwaA/0Qn3jWP3
7GgzSWaxcTVKxlbFsqU3UclW6UzFxrTogWX1lLwFCenQMD+S1kUSKpqIPhwSiN5Oiqs5lwb1a2dQ
k9L3fpAFWKcfdJ0okNzXnujpHLBO6QzaPmQ/9WuUtuJgqss+tPdkd8/3XN6IF3Jvuc0phPPh9JEN
8pGtr2Q2O9rPlmG+j4jRcPCFf1HoVwhCwZI1cV0gSYZ6Ui/UslbCoWiYFfaTW37GQsI3Mft32za8
YxYxNM/GvNqMbttT/Bbahfb5DshD/eQkBN43+TYkwe0aVy4EKmduqCk4GKJHRbduAf7Ui1C/uIKJ
upaHyUvEMkUgj7cFMSpWY0OYF+MQrpukFCtH8RS1jPtueWOLLkIkS+rEysEiuw6Lery4GtEldJi+
EA6gJ3Z/aUnw93+faNr4VdmVdV7+pUkX77kYi9OyfjWor7D9puIipRXiuMczRbBGC5ugHH6hU2YV
vkuwjmuU2AC8vJp1Palf6lK+cFAnwle9NLi0yirbxGuivjg2ZQePBhvp8tXE836TpJBuyxCZqlQE
xEwgthh03z3PMEleSfPaLK/bapGHZO3/XIah/S5oG9B57siQRHC6fJc3W8WmAJRJW7OttnVsE+vc
Wx8hkNU/2cyxX1cbMMlddW4j18DcvY+dzP4uOvmdZLr8ZGJN73Coo3WaTNZhTGr0I6GPC73rr6nB
W8FkaGuRO4+rDYC6P3b+V09eaWK5z9KLvO9+8DeZ5uZI4UAjB0bS/fU1IBhJa3+Q5FASGIaglbYG
BfEQ7lpHS7AydsNZwZ+gRTG4TtEmgA6qiPuAdwMyDdAiD+4aiGzIOTIoX4Z3IzZpvLlec/O1Di18
bXl0HIvmUpTgNiK98kigdY2tIsqloCgjqesvvjN8kiGvXyYSQV4miAcrzuzBXrjldubehuaL28oZ
uT1lMzpvQmocw63kOZAYjLJZore3LY63tkn80vIt5JBfGXGGaBob45hWY/SM25gS1JmeliuwI/hX
PLqZPVk1y0tW5UfP1vhPqL7Jk2J+bGYDQfT/HE/5FUC36jrwX3VanZE/b0sbRXEqS3KpTIciqwic
3zRQmUooxp9wPWej1Q4OR3U5VeiBPFioMsvlZ+QWLx05EOFDCJyGAu8fvwg/8Iec58Afz5ks5Ou4
dFhSo6mptzoHDz9Q358PVtp7l7EiUI5VOPhouq8o7vR3SkEO3vyJfVnFX22n3fosb18DwxT7quxe
ht7BUVflaBbnVNzyLBKrdjTXsk3tZwgBNn8RfpxQjBqnmMxYzeTfPeKdgvjPbQeOZeuFLY4wMAu/
neo7qTgEAATTtyVbHg51Gb9Z0bDSWv0yU7mjEiTWBuG/efFMZhME6ZJfhCwB1lqkkApkmMxEnsV9
mCNaDmFoiTDe9xmicDihLlE65XgJCjKv2q70t+mouddS8+jlGMZrWTvYACzWes1Vmqes7h5xPyE4
dEPGvzj7mQegdJKVsaPuHR81avXH0e/lfsxJ7RGlaW2C0KPYsLue7V3b43xTJL+5b8V+nPvv0nE4
SIezATJ6+T+RJ7exgpBUi7gNor3J7QYuCq/8GEQER5t58QH/pOhNhNJNu81YCrhF7eKqt4PJxLh9
Fjqx61DA7K1XJM6RzpCFOK5pnnqhGBe2soHOz/hamw0UMg0Gjd3cfx4AvmOqNcABDVZVb4tkbcXE
TvRt3N6XhzEtCZCU7byL8vQrlFl9D2UKdcks/4KJ+nmiXgklxNLZiAPk9MW05ZBY7AVO0vdi2Bee
z/nLg88Rlgwn9JpnI/dUUbW3pnaLWy+zFgpXIL4Gfo89WamEqiXheQHPEqABXcwxZggHXXwFHXIh
ry9SSXs0pDTeKpDetX6LkZc5faBdf7qnbSnSNRwXtBA9NDLOrdGwRS23IxJKga3Nhr7iWODRGMLD
z58C7/O0iUPYI62kdPEy/cx9mx4GqhGoh1S/YfdIr2B6arK8uKvfDOdFOAjnWz0pvMn9DuVAPw1S
4dj1L44jVP+xtXZm6fpvkTkdRJP/6efEfNT1Nts1PiSgtMm81Q8tUwvZf9y8vFUNSoYF2mmWPtSw
zD5F34grxytKQJT+yi/+c/vkIr1UsaaRKlBeu0iXqxTo6wkKsH+KQ1yGSxpNGYBz7FI/OkGOR8eR
o7+RQw8QRC/I0hxrSchmME2P4m9aUREwriKfthL6frkNpgmYAgKjaIPIhr4HnZHlQYd7g5YbZ5eZ
wxNmvrMNzVHeTVW7B2GNT7hlbzNsgwCpaR0qaKaR1d4uhqq0TQk9uYDqQ5qNtttPq4j/L2/NiCiF
KchTJO3gbzv8gzEr+pNryLDKBhnWT4ZIgm63xhGcrTuZFHtSj55Gna/+98OZGc17Al5/lgHIgUKs
hpiek2z65gRiknO9Hcdfnn4yNZR5tYQD2or4jgdXvzMjX/v2kF09b3zpsr5/icy4f5FED8Fffg58
sz4WBachQihSKlDTaF5qwc6nOxhU4qhDI6k+RozLdSZiwJusRgnDrWNfjEQBVhgNuiZjqRDIe0Ov
E9efX8zszGiHu9FF7eWPuwqZyy71EfwlEtNGkTrezlKlO92QigTwzLq0BPggtysceRHDvnahooL8
s/dGamvv3YhpiqPLYaoU/bhLAcH8ny/Kwv9tzsK7LhjZmvLjUqEYXgCX6UAXFUXS2e3belWA9QKJ
lKLlnERKHkFoPC5/6QQEaytkxNCtNqZTVFTDUU84nI7x8Hf55OQmM6YkyQ9N6PmXyko8CDSeRJDV
fbRZoe2J3MJrHmiPHWiAz5RFCVdt5D/iwTJ2lmY+ll00r011zK8EUZ9+wBjYUATtiqbrApWniIW8
sixdkExJNHD9Y6PRMfZHGy9U3s3VgfZ43nSKyUDHoh8UToRXQvkUZS53LMbyteZa02kMQ5yHEtc5
Dfn5t0en6qGbUa1rXorxuDW0k9WW88bzjeoRqCV/QvwWMZYcgMRFobMeevLvf0/kJgoMJo2y/EgC
GW5Ka8Y47os/Yx5PmwSZwIH+fcUSl3V7WkTNfTm9JypUaTYaCEQdfTSIlsi1gKw/pBg0voww3vrm
YP3DPXb0nbTYOUDyNrafTRd8V+FDo6feb4ptIm/wHZ0ir7T2VBQF02ifESM7nm6hy/Tbbvez/oAC
JNggs7s3l2TPRMj5V+AQiWCNkq5qMAYM7QV+fMs2aQL6xEXkBgYn039ua8wTg2ok0H/tUFNOh1I1
R0jIWNcVGAhZz4AnDe5jN86elsW+isOnotHtK6FdyhJcZ9/J+FcI0fwu0ZGv4UKv+jGYIBZSSQ06
929JPAyIpGa9fLYAkrX3ISUlVXfjDuENOjwFOua4YazTIZnJO9QIjiQI3bJjugmTiBiuw8dybX27
rBSuWsuGecbgjvz2JyxmHsd/BOvikyXG7yqF/Q0UcFgF0bQD80+9oxXpe+e/9Zk37+FlQP40gvFY
GNja2nwyLgAPcB9qw2vmzPo7YiN9bXlhdYWw2UGzqi4dmiV8I+DzcKxXNfCrMFiNgzNjbyteHBDx
/9T6F/06ewvPtNiMIHAvNNXXtkpdGsspu5g9GtOB1KLloZlc/0Tnl0xfewWiIL41dvb98y5HlXFZ
6oHGRL86tAAi6AD9oS7XVkU3KhZ5r58nJyU9LyRwBC76MTbYg1SN2TN3vzTI4oUAIFOWmnjsyVM4
yt46OVNP97oo4+EZDr6NUjWrLxn20gcidKZHV4ACzAjcLtzU/eNFJuKscoSMngUQLMLyOSDlEHcU
SMkJLRWKLpi8et2vcF+HRO5AujGw1ezGHJPrPKQEG+Y4hD0M893UimMbjTB6QTVhtRtZMat2t6yq
SQgpzLDnix83OngcF/F3aMLZ8Wb/eSZwBU368Kw5frxb7qLa6sajdAfkkEyArz/7asFKeRklQwjA
Uv511so/PnU5xfIALjJvaN9n9tElQOtZFsbzkv1jF3gdU18+1X76lJgMayK38R9//sE6pjsSxvVW
J5p0HTt0z2humBvbqWnKtgkDnPJXEocnL9S7Q+5a4YXOlYlKl2IFk9iDdJLm1nnO+NB2ASYh8oDc
m+fPM83St7KrSCSYC8ddg/BgjqaKKW9g/aKCIRXQyYCSBFGp08V1sQVX1XvUFwTYxPG0BnUiPjmr
ficWs9QihRSF1e/uBY3PoQ0ScdrFx1G3B8ReeO2KKu7wrvEsMft/n0X/+2xGbDKKwnr9/3/vAIoe
7xgurZoFaZwLaAEq3IApkoY1mH7zEmpAKxkmovfc5OZu7DLjgJe/2BqWkJ8xIWL4ePuvvDMQ1/eW
dqk8k/yRBgQbfRkz0OWvNpWHZORkim78KTfT8MNx0fNG+AMv5OEFWxqFlwDj+gHxHLPTrJuvdgt9
XDZJ+2JFhRKCgLOaNKJOaSBsc6WVWur+5QHwIuMSuqPQWL6DquAvm5L0YyewHywN5DC6FQ63DX6X
yRKkeikdTiTSYUNPtd5IsoMIg+ahmsvh4FSmV+2ixK6AO8Npz9QZM+vgQ7X1jOs+K+HBxjRYJoMm
EXNg4yHiLAkkFdeQDrL2mGY5ji6sKG/9hPoZ60q4Wy5hQCFk4u8ec3olRCuAGO0yNhbmFH/JkPLX
0/78xBZggqr3bmEMtP3xEE4YlU724AWnMlBDfzTqC99MeGZxWZ4tDwFNUsLNyQyLKiveGCZQPHO2
xNHAErv8isvDlL0xNis+En0+uWrfMhE053CMvywwUlMIyGGbG4O1Fr3JDhqkB0FwGd760Dj16mF5
vcn+TZHLI9PZElE803BlcMsdNHL44LZaAtqW8j0ou4+xIfjZhqNhSyt9xL1lgzPucK/JEAeCATci
YopWBD76nMIp9jnN4vNYoSOXGlYDMFvkLqiNZlksxsh/+/lJzZqYJ3ICPYgNiHO7OjlNdsZ+OdIF
r1MDQhcPuOv0U1OWYpOC0Qe6K+0nDQse83XtLQoJBwXeDYFcXeKlDNaMs+3NGBgjBq7YxBY3o0zb
/0x9gOQfYnTlAFYaWEDuMrMiuComLjkDmNTC+izoDvyn4LDYEvhBfy1CBAN8NoYSoFnRWGZPoyWR
UUyUnWRnJ9LNXjTPjtbRlKJQb0l4i32rWeeN96QN6fj9f5+ElE6zFgVni0wLBr4YL5fmlGHgPlCK
7qvrMAkIRXbqa0cp+HVYZrbAWaItc/UuauKdGdbTR4234PSzSFZG+nNbucJE/5UI7o88iMafuy6f
h3HV1tizxiw9jVWZvea8UZx4LZfoAu+JCA/Vv2Ba7VZVsg9LLBNRZHH4ICr0IcaDuc29sbwtPUqt
iPWrXjC0k83BQtOxWYQlFHkbs/a0t4Aj9CEB7L4CnVdAqtJps9MPDA7glThHVbmzTlz3XZ+p6Zcp
jkkx/hg3Dqw3fxg3trqUkTiKprCP6Ww2G+87d6EJm6p8cn3NuCfE4VW5eZg1Xp4ivX5mXLgfk9J8
95t8OkZ0FlFPfRNaEpyMRgX0kXXEU/yG4JhjuhokSdJBSgsyJTrUfovSo1JmCT7exNJ7IIly4YVb
J4/bS1DSp27oJ4WqTgJ92B20ilEihxAgJYZCqxoRrn+QWkemf8VVxPg3mPAOtHNjgxhcbdrSY6RB
n3sbbWBEi+mUVtlP/pkZswxqzHPKOTdvBp4k6i21jqi588+5PCozF/dGkr+EnRy3bSc4AlVmRsRO
Hq5R1/M3ahvG+pMwo/3o+Ge7aqhHCIUsVVKKzb11YdE45U1SQGg24wD/MfwaE3wXRIp+2hJ6a7wu
l3XkGpsUjEFQV2WwAuxxzpnL71EWVru8acSF7uC/z7jJ/32WX0YTGqWvSea6AtUJVolPy9bwLaqH
3K8gTKVKohVX+ZlYk/KWVvJFCKnQbO2E+z0Khs2gdkxsuWDjBOm4P+9QxTetXB19BNAVbW35UXTO
h9DiNFLENT9nIi+WKvKW7T6N6L2XJfbeDkCKtPTuGQdwoZRbCR+Lu617O3psUr07P29RHllnqx9O
fZl+TMmk3VJPa96kfVjGPajHuqtxmoPmj97FAbYBhERM8At9hVd1TZIlhA+tEDAmsvi3l8lnp9+6
pR592TWHf8Tj2WkYpfmEI3mHfpxpFEW7MK1rCbaX40c8mzS3pHzRDKZrdtbif+vcvti5umkdyNMO
8GbGzqpVJ4Wqy719E2R4LpeKj3H/BQpFtWttg+KiT7TXrmxX2C3p7s41Ayff4Z1mX3TGyDqijEAu
NtJZgU02VLhRpfhSZKso3ISuIb6SLv9cVBytOZjPRCt4tnb5OQwW/kBDPsi1s48t1scp20A68vvI
vPu+0+6pxZM957qcxg8DoF4j2DLoxrWer5apNcmO2ePyLIeQ5+mbdnaotyX7SllzxKb9Z1/DuHzF
UW+/GcICX5RZ6LN8uuIgDTqW8W1P1tRr6Ol/0akeQpO9IK0fIYrSwzNz7q7lVNt5cXsM06TZtFQd
B4wxFXZDuVukIjpd1xV97B31RXrXiRxYxU46fSazvLduSC84magpZLdh9O4fUDHI3WhgxE18Zpz+
oM4DNHm2y+dk+dgsl55Hc32y8q095toN32Z064YIKQrUIiiltCPV0a5WI2+vCNLdz3y8njALhtYt
yCtjv7TeB3e0tpiY5Ga59KLKPbZAOIg3Z2/opj/kNxGRrXRzfpKg6A5j65YERvMkhP9Zpgh1s1r7
zQ5wGmqGmurJNHvTIyELcjULK1AzcMJN1KF/eZBrkLj7BB32V1h7r04+6W9j7Rgb8vuckzTL4dLm
s4H1FDK6WTKq0nTXX2uGFl8Ce8jPwJzumcAdLulCv2gkA9LUyMkODsrD2ESqu44KokbzQ9hEjcZr
oJEppUuyWdI3T4bRI9QwaFaC76IDy7+yAxGcHdvWelo2YVmg1GnMVueAih0zL4oeiD4f6EZrTmiz
05vFiA36tu2vDRUZHhPnckWJCb9+rqINn8z8YEU1Ei/Bx1bAt77pDXlkYhTt+5TT0TTEueo172Bb
hUsKopKdov+gKSQ6UqWs6OSZVXRd9sk5QxqFWeW9GaGyLh8ou4Lw2GBveAtdk5QhrK7RDExTLh9P
9UGtVTvlZwGk/R/fbaPTdxwnx9XyN/BGw1/nStI3AwXcEA2YIzJyjFdE7PaZgvymt6Q1j95oXgab
EhnbgnhjpOlzh/kW4mx1OXP2DXWEV/xaMUHObbcmU26mc+jSpVandoNlf1ebHU5v1WdrLfN9ElZ0
SJXGT6/r7OiZXbOWBktm5WrzjTTW9JYI7r/lw7N8Aag2TNAJgqTB8OTSatAiZsun5cPN0A+J+9pq
bBhZBl/Eq/lh3dCi2680GATEnfQOomHkdRj3XWR0prJYlIgVOwyWl46ymOFYdvDJJX3w9LoibpuB
AbK/6dHuYNDMbkqyhQHGDqkBX1UqmWDmYcoZkRfdZ+hLARl80B5b11YaDsSro/ama8V9eQ/ywrGf
OwDzSZBUh8kJoIPjcT0EwvLPoYuytk305t6VtEdieqofTWK/E56gdFqdCybcoZlsTZV3Qdbj1BUo
ErWo1iPmAsrU9BFzoLnv48ncC72OrmNUbIakEw92RIlkEr+3U/1AaEpl+G6afrNm244PIumtNRky
yaYmx/qqhfjGfG84/FSs8CwxiaXyz9SZLXZwHLemPkS3/x78kon2pHV//nsJk9W2ivvq7KWgU5dS
rRgYY4oUCmpIObPOvbjfxYuXVz0Ll2dTziQlSfCycXsMRQ1Somsg5w3dU0lHGsO01b/otNN93XDv
jdfIQ9x79Vpz8PEOHvJpAsAvrg1dWF2RQUaAR4/ZrqsvgPPm342NKdsFNXfMZU32fK6928TjXgKs
RSt7cEt+09FYI6fAsoDT8jR0FER41/UXa/A9yAI1MWaa91By+l2NBDk+/NQvLo1/aFr//OispkGP
N1L/nxjYwRi9Q282e1NNl3IK/z1w6wKePZe6zeSwou3DQaqcODXxMP3vs9maWfk7sU9aH4WRq39Q
AZLNQ1QI2FYzSXYJEuiPKXWwWYjoq6G7gkLPW5ut373rjv7Wwsf7ixhrNaYTOaZ6jl7bYzZm4o++
0KMp3z2ajzPNr1fHpbFu236FPULb/Yh42tB4Cutwn3G3XtKWtUep6yr1EEymQy5Kv1uWLmkbYm0E
BOUkUY18o8Yw4vmqPRDieWa4h/YLnSOzF+vaq6uYgMvH1AD5QP4Woxx1uXwhTPwH8n6HTSSJHVt+
DI9R9Xa51FUXWRE96JImt6xWkAx1GoJclV6y1vi1XNmsrxyg0S/ltK+3Wjj3t/+eaYnqq5ONuy6b
BEJg6QZ4puaPgn7gPeyj96ltkxWfuwopHs/oPbONq2exek0bxn+/Gvf8avlQ/nzv8vryHcv35jGU
ajm6fxtaF3vbm+VG91Pr3UwseogplNmhcB4XZUMy2Ig/p7fBBEuvE/29XQqnirzarWAakUpvVhlR
gHJVgzPwp1unEfjounFxWL61bbqKpnkn+UwRWBgYfXSKp1KeXAP8RapxGpo4ALz2baGtM7zCVyAe
7HsZXJlINF923DTvo8kCrPT6U6+CwktLHggQjUkFnp/9FuBl1kfpY1RP/dmrcuJ8hJu91YV+1NAd
26Kt7qWVNG+MqNzU117T2AyfPdohy6thD4rXm7pXRzfqt3SQ8xnJS/8wkQX+OlvXkBbEtpiVOtvp
3bvusYISJ+d9wXx4bZI4fQVeo+2gOmm75XJsk9flG1pfSaps1yWTh/98+YeGapgR2SsYW+99jR5+
s9Crw63vRcgFdT04a2OJLIW8ld+x7z+Oc9y+5FHRHMcWGWUJvPQ32gIALmH04WNB3Lsabksy/ao3
O6IblaBZaodPE7r9gdhSxsLqUpPtC1Eq7T1vx+7akSIJ8ZLXo6CZoDVU2Xmiv/qqZzTJkO7SeA0v
lZr+drOhHY64bqmIS6ZeBmqNQ5fH3b4GSHa2nGyXFgbvDUq89bI8jh31YK2RmGghL+Js196n1AYy
pAv5pycixBDtX95bRQLo2xcnHkkbiop2NSYCVFVLfyPt/GDrHxF+Mlbpwrp9BkgoznlGqfZzrYV4
HgI44mU3vmpVSSuf6v9RRJPLSUOrz7kMtAO/rL0nCcC5TDPFWDWGp6W2SIs6eQxpvCxXOMhwf7W9
eyK/FN0IRfpg4FVwiqm+N26t77nzvd0ws4KVnBt3lGPurvF672BYVn4dC5hX6aDpb7k5fncQOf5J
iHTh8P53QtPyAIMkSofodbB6RPYVm4/B3/lUuyNRGXlKInPBXjRbnfjrf47Cmje9rLQzVQC1bCfq
p47l+JyTnrWuTbP+nen6YSAC5C3GgLanjwojGsoFktSQwz23hU5asBIIxZ6NLMco2UTbNPpkOE8y
Fo9nESeMymxyxBoMIIgZkxd8jCqUyor+wGWFtx43pJGYr6FNw9OusJSANx0frJYJX8xco0Uv1sGJ
OTHZb2CPcEkrYFwHiNwOJHW1aDcItu0C+G6Yesa9o2ot3abHVTnIdpayY3mtmt48H6JDVNjpVhde
ch9GMR8svKdEDzNEXl6rq+pXGafo/HL88D2DlGgDfUNn6MU1nFElaVOa/S4vPxZXUWe00cEbtL0W
6Xif6kzJwQyVmEMR0wFyK1ZtmZ6qypmuBBFpTKf86gi2B8Ndl72VvYCEnlTm1oUk/2kCDSqacrwV
ia9EyxRnsvKs3aIIhgO3AVsTvDqOyl5wme6GgOuLJn/KXKk9OZXRnZGW3GsFxVkeOqvGO54G1xHs
1Bs30CVnOPyVexxZ4zAtsdla7imyNVAkuZ+dtWwi8mUo/AcDYZTKIhV3M0oKXJaw8yqp3xki63cp
UR0h6sWD51e/5PNSoVI/k1l9Se9zGc5bI5Pme25CYgykJ0jIattdO0bMPrBqTjvCISMdGU7pncko
RgGU5UQnJ7FSDO5JR6zO3ErMQ9paa46ItV+pQZArTuV0lS01Xzh67t7CS/GYSAP0YcjWOhRGeiSr
vriGpfkR9XHw0JvSfVv+A/SH7hsnseCBEZz3YJajdYsURShMsm+THtbK7c325smWHmsTbes5dM5A
msWGuVm2cnz/tXOT8UK0c//Sas81tMrXhMrvWMR5f05D68ksvfrEj4MDBkZSv65RVayzJbqbyeiK
anR4qozfmRnAuxpD7bjUPxawjtZGmRwbbEiS/LO1m0YW/A1vZwwm2lBXNDs9DO5xTXVueCQlJgWC
oblXWdzmAIISheNaH+PqsysBKQS9kd1StZOGUr+UGTKLpypOlf4k7QfcXGgr7aH8LWPHPNsNeR8E
MUb7fnCgbhbuq6SW3hcNqWTLs5geCG4Gt9r1uNp2Ea6XXwhaim5Y+bMVQd8U/36p01gtagR+VInL
+gYwT0L6MrvHvgijo2boBriwSb5AhIvk0c7vmTFPt1RLc1QVI9jmWfxy0RNfLCSS+9m37wRnZnsP
/fADMhr9tXCqv2Elu7+2wYTKbsyvOWd8STB7+SThM+5dqpGGSK0dn+nySRQorgXp23+MeV0UpvNn
1JC1GeHkIbBFjy4hbBXwmDcCfOnv+i+QqPI3kYLh1piH4WB0Cr3cB/kxNuFiumWW/+4sKMr/j7Ez
XXIUy7b0q5Tl71Zd5qHt1jXrwyAEQrPk7vqD+QhIQoAATU/fH4qsykjvtIw2i5AJSQ6Hwxn2sPZa
fUKg3Gk+aMwtSebbotDOSK1BR4MYjH17zkBJls1lsFJ0wJTG7b4BX9uMd40M8L4PIVQnbGe2qi62
YUpDzUvHFzTBXJqUDfr5BTpjB8mZtSVfAuJs0kRSbCuublA2UICUv9UH0KulNG+VTl0e6y73KPfT
gq5PTSnndqKxeC00CyR4URhzts3MofSxDB/e+2FArJJisr2GwXtWqSfa65c9ZSEEMvvqrAIIBlUA
cGEdEZuGHPe+GaSXFI3Bk7Q5piALB+UrfQ5W2LijTqKCAj/L1FhXtr5byHof1VLmxv3AsqqekvBw
JVBQ5xiSR4sQ60FxiIv3vIXG4Rk/Lo32SbWxpYM+BhiAPdznCY8NQss7wBSoiKTrmihbfEpQsob0
wdUkc/yICNgwnhFsPE2q66ldVHeWNeOuXFysdWz6q83qS/QB+gj9RjCnukvBsUiAul5lu99Kkx/9
dWKqDwADLuzUqOZypS7LgS3Nd5f9wlAaVl9EI/y8y6lkOJif0rVIZyfrqC+SJImpg3xJi94qrini
wv142deEBfZ7XZ115PlFrQAmKYAWUcmH21nlqJXAyGvDrds7pfBIUJV9HETNYd5dTuq07SywRzzV
NZA6aO4tTXvrDibhytNx+4gUQls5l7MG7Q1UnqbJKVGH57zIouIA7PpyOzTDLrllM02BcP96Rpmo
hkTNV3bXYoVdQWAypQbycUhIjaaqsMYYEPk9PDlF5bd/HEr9oXZqClh2NHvY3dsBRPMJUrEU+XmP
wZQTJSa8akOH1cqjH50uK9h79/I2GD4KdZo7dWspko+P2p0Te0mVlrDQ96peVa/jYp4lpKMHekdl
Sf+hRFU8qYQKDcn+UBkYuymh4fikVsnvkSJYPNFWV8KHK6ZVl/24QcGtQixhNqh3azp2sEH9RgnP
Cbp4tU5dUdqhOGkdzm9EuygTuUunZVs10qS9H8YaVmjlnBU0yRpDOoaEgU/LFFsqVE6wQ0ooyysg
pyc1cQITxqm8gGt9fwt+HKMRBjAGqSqn0pH12XXA0RXIPDT/dIRvB5ISNUzYZDWqr4ByVAdvUA60
pVJZg0mKiJYNqejDAfzxsh/gCprFizEw+8QWjuHDf7TKa+IXNpWO9ys8CoguHfycsrC8a+Ea62zb
BHFFcG9vIiir5rn1QmIwMPMcFv4eRaiYzGr7bFL4ePayI1l8VlAiByZSoM2hMUbZQTq5jyUkLYky
HLK8ipp+RZHPEuvv7rgA4kmsN6nBNO2MLrC0JnEfwfqrSVLtghL16Gyb15nZqh9ldnM6o9GfyNha
wQ4Et/8jEsLOkdWZFSXN/QhiAUwxGkBa8IC858XqxpB2YWTRN7WGWsjRsOXR47AhEwONXx/ZUXJj
c8p07yR1UaVf81DGTI8VFsUrIFSvOrEf5C1CVFrOUmExwEHSDrSS8ozT8RA+4l/2DfQKbKHR40ju
o2EW/MZuQpUqZIpa+DB/Hi+Q2obnqjpNHkcIx7XhHa8IGvpDy+6JqbST1ZJArSRNyyK5ogl/qkd1
Iw9Gp5O61KQ+4dnD9y7HhtllJU/7pCkACtQQVPW5mXo3gPGZ/PDcgGUtJDNB3Vl/+HgBnqUhBwhh
nHZDMNhWyPM9ptKhucU79L8nP6bZxebKhnH88eXjFx0JfZPcyORxlO5xLm4digr5nZyspBwprbtm
yG5ccIpO5CY7D4hdlFxJUyj174PvMQJLypzIx96PIDD+Hb1AC5dCEoQ79hJFbnpxtJ2stdLFAW2R
sVlBPglAd/H4KD033ZD0FI++/8XjC21wlEA43cvh47PHC+iImUbhLCy31QHyT6W1gwIyvGutkMGE
nMy9U5upIqVWJBM0wY4Rwy8cUDiFy2YhH3JGbeZCgmcN0TiFcpC7rY8SpSiPBNr5psWPWHePMFNu
u1OkwydMxWD9qtsK5LZ9CQnoq4Obn3ZJeL5m3dOR/aOr0UvIj9biAfwvjpcoOZE8YCqdV/ZJx4xU
1daDU3FpniEcxuYFEgg7TQnbDMhr6JnDIjHuQW2cgMwTxoatsn/Znbvf3zWQpo0g5KdwMhmeEuUC
XJyd+FEsbSPZEd71yyZvijqwUBcRdXm5xj+yp32x/OOdUhcLKSVLpWMQ/vgoPyAye8dZ81qtViZ9
q2DFTWbHBxOR3iYzqTp7rWLnk8fnj5fBQM7xQLFgKzmBECQnBSHJuU1wX9lk+3IwIlEpvQ3K63mI
eDoww9318PJ4h1xF8ePdj88UVl4CNUI6npq5nhPlbjD2fCq38mdKkUe1Kp8CUjwSWMfzcHA7di/3
3E56KPRtfFRO51g1rc7da43k6vsa5EJy36pHKiweC/p5BwYG7m58usM8r4BwXsywkBMrvHS6Gnf9
y+MdRTxFbFTDHwfXnRZDD4QQUQ7ETXlUz+ZaZSPGQZXlI5p3uu235ulSxrpVtkO4uc8eaoCkZ+6y
7hL4q8jXq9LmZtimSMpWj3ZXazAuqpNMaAERiduh29x3F3Wk5g0rRB9Uyo468R0VlH1JoD8BlRic
DbJbWZMlVBG8nc4WgXxKaKinSe2Rlk9ZmKsnHcC7TfbkR5m+cTDm9/shXVxOnY8cnhxdMNVqX7mx
KzTSK54AUiE2DtIe9gAhtybg4f5Fw4GOHoeQmTLKriacF32+9nrcb9Odtvdtuwa1rlAeCu0sosX9
ySWyhVF37i6jMxmePz5SbUQZH46wVBsU2PVmHzBzdXTJiQg+DL/HZ5e9hUYqxBWAcdAbo2CoS0t1
VOTVbnI+IJlK5EiC2M/QwkSnWP6Kmrb4kaB7HLNwEamVeFTHLNMD2VbvY91MdwRzyWmYB/ac4nZp
Qq08XCY6TNknr0navZPqoA/r9jKDA+wQA3SeWbeDGmtnzfnJwCXLuPPvs9MVpbUst+FQ6XNQjwDv
493RUm+USYC6UfqXG8rVri7ZPfar6tE/RZ3ixCS5uaSGVllbZl+dqNtL/Sip63v1+1HZp5Q06Xwd
G+UHmSuYF0wzncjp/QgxEYdYKdPiJpsLqXfhilKPqAZIlmpZp+H+CLDwmPSEkfXOGoJLOTn700Xx
ksOdEpKz0gugSbnuy4cBhRRGKWPoFdSkaZ3x+7GF3eLrlX525G5vzawCh68YJJ17JaY5e3wG3+dl
JBFKQRas/6xMr9j0kEdKuxLMOlsmXbrQ7jUlzZqUBvuB/fu7y2XwaZGgCMgGNS4hQfslIxktHxEw
wHA4T9NdFVUXrXy9FabFfpnfl7l1hx/m1p39AVBZ4hBnaQrgFahArYBe1eB7PtjGbF/sQWOC9UZE
ydjpiAbVoLK7nQ98EH6bc4UaEvCSyO5fHoePl3vewI5/T2aQ2l7Gdpuc4ZXmHaqZMDdV6jVKjpSr
8nEmXS/jQWICKnlwZwwQwdg3CGlLNZj+MmnQRPnPS7tXB3EOMdq4JduEmCRskT393bG6QjwPnBnC
b9n9sfIaWTm+E2v7YXBRGsQeK1Em9jC5WvRzg1sPKMS+lx0QZEb4gNDUMgaBjDenIew3b9Cne3y8
Px/x1vAy7O72eqvxSwZmKc8rxpdTWhZFhPpVmj++MHqmPK1uzdEfn12N+0yz0o5IJUJuAIwUp7ya
p6kKM53Id3ISgoBonH2JpCL6cupTlpBh3heXFZtROzMK1Gz7j0+oIVPlQ0U4wGpfZTd9goF3pEAR
8NbqBIxuqpXOsKFM4D5H0wX9s39rGtBDbKHZDgTUFV4YqycXsfBuh3XZWeHJ6Jd5qw9Qov66HKg1
q6lxs161NkVSl6owg2SlVSCNlF2uJLd1jdTzHuHwa40LmGpUgav1fiabfSJIPQ6g4cGyb6iA/Sj3
q6xtlU8SjGA8i+wEOrgyPKMlCA1zTjWucdE8FL4ua7KbfQ2hrXzezy+Qp6QfimxRtlI1z0mB130g
k0mZ0/4+VxEt9jINd/ZKdmXILLLHyd1QghYmxpDs7DWEnGUQICZ6BaRs1MNdgtADrphF8uN6mJtn
vLusufW7mTwnew3BZ9ZILydVIau9bz/tHdqZUORkQoMoHjyd8lkc6g1yANaLlCdExMgEr3KrVdxj
YmczomegJDBexyYMeiEF10pgnuNjOUiiwQ5I4O1WaePHO8xwdZwiGjR8vPvjs/zPn6V73QgJZqKD
ez2OzkSwAn1nXCe3q4mczV0u1hkZbsAAyf4d8nUSJVdYIO+Qy6T7q/yG03sVyuBaTmvVmO6ox3PB
lJ2n6o6EuGpSzcKksUPi5WkAvYiFhjQk8bfMzqY1Bcc3nYp4q2mvIaEuCIZN7NQL4BbGv0S1EJVG
bWWnC6lm6MLOUPzI++H1XAb5YP7bP/7rf/77/fq/089yVh5ueJn/OHbFjBhd2/zrN1397R/Vj49H
Hxzq8EhSJmyZmq4pCKFoGt+/vy5y2J//9Zv8v3QIkk/GmToszWyhBRgcrnMYPJEuQGZ8qxpabBOa
/1IU9IE6pXk3LIQ2bD2tVvoF58SqEJ/K6kvrFucjh7l5XJ1PGUxEetG8kxRwu2t9cLMurWKDBDRi
Vh1RjoNkTsvBvSfjbpvXpqZ0sylrNliNYigiUhdH7R08GHva17JUYFNNk09gibNrvtuRGk6bO8Az
aLYt6ud/lJDvgO+B1f73IQT1anQFovPjW91sKN58VCwX5QUe+h6h9YBpnXMo+0HaiUe//tefOrZ5
dPQ78iegxQlV/Pnwf+IcNbSm/Gr/u/+z//zs26+Gn+Xktfhs/vZHq7Lg3/ef/Om0XP331rmv7euf
DhC7zdvbvPs83RafTXdo/z1A+l/+/375j8/HWVa36vNfv1GbfGz7s6V5efzt96/6ASUrP42//vS/
f9ff4r9++z9d054Qrnz9/ief0Bnyx4b5T5gVJJWstaFQ9MxgvHz239jGPy34ZjRJlUxDhsbC+u0f
R7jjs3/9NrD/KWsKqCDNgtZPNzWFJjRl9/hOU/9pahIWi6SSDVNlRf/t3/f+++T48dD+erIof54s
BjJkiJVYOuQzksWEMb5Nltv1qhDYOuZPZ/fmHdx0jhcVQX7lDhwQSmiHvtQuxc3OdXiKAU+2rm+R
jPsxtP40sn6esrL8pyn7eytsughf25AMs2/lT1O2rYAioJaaPyFU1IoivuwE+9XQ8qkZCw4776cn
9BcrhNLf1B8rxP97uW83XQHEP9slN331r+Oru3cPceI0Hr6je3AHk+IzcXdv0ghBagept6Bb5m7i
nF/+vhWy/YtW6H++6TSjosKmkObpOJaGlX8KULD/KOPBK+GlMPGPXhXfEPKYHGId6jf/76/eD6G/
7QPjz1ffKXvYzpQsf9qNno+jE5TFQ/s9DWSX6M7Q9EyUrbxsQ4nyVP9qHeXp6+j8fQvkvxx6Pz10
888t0LJ0cLOMXf6Ub7IX6TOZ8dQHn+n4knp76nEKAhTiUvxqqPVn/btnz7T7eaihKNAnSOh1SJ1C
tJS9NGyjUyHUbTNuh1JwiNM3OFCiJvj721X/qsOZzgTmLRN0qfLtwmDGDNzNS/6kL2tueL+p36SJ
MYeTY1Fss6UCB9zInixsT50cAz2W552vuYSsnP2s9JFnrj7N2WBl/WIu2Er/oL93iK30tf6mbVCV
Jv25Q0o5T5l7tAuSak99LyGueK8nmQPnPwQcTMadb0a4JSP44E5+spUhfNiD60UVaITYRJiSZxVy
pAe2vw+QVajv4u7uA2iliIbB3hBehkXQLI6+HN0bp4jtBdhDP3NUv/P0abq4u/2VIAFz9s455JaF
Pcn8g3sZHt1mmC316D42n0+jbi673etx1s7uraM53av0pQxh5HVUN42uFL2JyqXA4l2fQu+5IOfr
IiYyPHD2A7O6mVw8Chfd3RA82Ow+lX3QOwvEFbqJ6suu9XXilJv+SppTeNCreplvOrQpNh3TS2aG
i4wu9sqn5HWOMjyPyslh1bpU7l88tEigEBaw0vNGmagz4wnQhovSrwsTkKPDvz7Ze/cnSKQgWHXs
52Jx8ZI5pbYRlWJD0laLU3iO99PdnLDL3h+4im+zAjqDSBXqFLiop04HUefUTzr88qIKpeD0eVgP
ZidN6KPq4OjTanSD2lbsI7SkF93kMKOjpteROUI1Eg03JOFn2AsXqosKEdQos/hU4cPT7e08Frdc
HDzlDfFft36SR8WT9iSN7fkgNF8oMxPFbOcNPi5ze3lxju/qVAvzo1u+os0Q7hcpTHqwS4oBMhnj
4rVYnMbFBjqFiKy4pdN8XRbSxFqYrhaf37Nxsr1skCpr4turLIo19b2TNjiHA2rGAoAdE+KCE4rl
YkbQC2SkPtGH15NrOeYMtKrAp3a7YOckkyP9NhhrMV6Ld0BcdcN4mlT+cVmvy/X1yZixkQzgz/C6
ybVf25b71zKCdmQXX952W22BIMCy85rNLWa5MZxmcoPannlpgLlftB+EcquVZbpdzfy8j4phbXpt
sF+T4U895aV7h8WMpVLyJO/i3fvRBhzfIc/Cf9MFf2f5ZeKg9yhNrtP95urvJzK/lt2GQVkOB3BU
iw5eDeC11H04dzITTvk+oKBpCneBNL2H6OSQHieOtqAuwa+mqEJCw7xuSmjxKYeg4PSFkLc0016k
OJkjtGMvm811ZI3PDpiTdKRPDtPENWYgwA6ROk9XQKuNZ2V8nLSeGmP8K1N7bhF4cjoXpV3n4sKX
4KrOC+KYAqWXD3uxR/fZU/1GJENK4Ud3n2HF3IVVxzlGGAeIx7j7cTJFvKrmLMhZ3z35C1oz8guL
Q2SMK88YGwjOeer8aIhkaW+5jiz0Y5i+mLGxupvCmiWz+nPnZ1NrZi6KdRpCtik/7aaAVeGXAjr7
hBzpqAeUkUIpHM2D0Kgf8ezdLgx+DtwNoJx5QPROuCJ1rE7LrwuZLB+Mx5zRuiUFS6Ff7hxfLot0
e4wUJESQQ2JwDs05udlkmSx3k+MEl2Omb14BukWD+DC1xo0tKPh40hfyIl9pos2c3Ze1zGfI6d7G
Ji+l0OfpmOT/onauK9aOOVwOG/UNSsr5zh0spBkpXGlmrdI1RUtgJrTZWZyCfGiNNXrvjJCqkNx8
1nrwWwyTFStMPi8/87U8Md6tABeVYshpFhQr5HOL1X3TTk7hyTnMb6tBmAXSmDrz3QKAwTQdSzNj
RNh8CoFZzKr5JnnHVbVqJo1zWBZDc6HDG+zoNElZ6nNDdncTyb3Gx7kU5cvujbKJ/VSe3z40RkUF
pOPmvaOpl4yvofFcL5E4d1k59svX04YR6iYv6uJqOb3WBy/GlNqUsRGRSsvCesnTBSEVlVMYsJ/k
GZW9iz2kIDNtAWNHLowluiCpgyzES+LkPlOaHBYd2blE7hRf9pKzqBYgZxeX55OnhneP0ptPybWW
aBT7iuCsQROUTEQ/C+G8/KR0dbCPAFcuqznMMfDUfaZL4jdQEDcM/r1IvGMMMdoCnhiFGXqaHDeH
zTU2UN1ZUPRLD6+pmp0OfCjSfRh+KRAOi6k6u4TavHyFR2W2D9pVuoCgkuWBdcNRJmUgzwpLyDMg
8taijbWxFlXban1c71iYk6eSv+fiwSkejDDkRtRfOODYhllgvF/c+yvSX07hQpQLVsFj2lzdbHGt
sTd3EaHLyHq7KI4WIFUIvqEVxBB28WB88lUAWD6Koh9dkE6rz3MJozLhBaYsGVk5Pg25J1SJrwJZ
pCNa0QphImDt4uAcfmW//aVBA5DFMkxT0i27t29/MtpzhcrDS9HkT8mndHMoCb7AIkYOEwrqd9Ri
0h2QsJ4j6hd21F/5CvZ/LmtL3+wVCW6NS7XjsuqzNSwWKsj2yY2FHJ7Mw4pihois7LZYV60w0Ehz
jOdiRtecwt38HKPrtBp8KcF+mfvG4u8bpn1vmKECN9M0w1J1GNRM61vDzvtzVp3PirbeNN5J85CL
dzdoPoqzu02GPBM4nz62+5Nj+ij5itE5+rzNZrvN5ZnCdliByW1PXu7e69Fb05POcjD6+/bhGP7Z
0Hu0z5AtAxPU0IyHP/LT8zLg3Sg166at9yLyzyvNwdXzRuL4NkuHT8O740jj0Al2pXMRG/sX1i9u
5d9fXfnWOx3wwWMp3ekdRNZGU7+eT/18EcfH98557rwtQf7t23bL/CrFGwzKzkpN3JXfzFfNcLVa
kaN5W7EBpkLFhRfyG8adowcAY++W4H2cwmjnlM7iE4qh4XBsPb+MG/fJEux6hOxdDyZPp7CHuwlr
1rshhvbwKNgqx8ISk9fyJQyWfThKWN78Iorl0t4Nb+L8WVau8XZ08iVzMHUP63kn2Es+PqzFx8UU
H0GQeZn4st35vAl/8bj+usMsU9VVU5NV+5t7RGhA2R8OdFgUmyJuhLZuHD1a7dxUjIa6Jy0rUYnX
debdgq/2k2LCkTuv3F804q/HzB+N+Oa0NGahFFVNI0oviqfbVU0XQ/tYOqPFzBvr4WStiDDY1fRc
9ItL96f+2S/5MVz/uPS35UUyO9aWTOqHq/tsvm/JzYrCmx781cwaC6yP8UuxmkwysTwOg4iSyF80
wPr7e9e+LzRaUxSk07l3NpBtIZ6lL1hpvC10lm+ompzFdqU/9TP5OnpDFb5yZcFS3joclJfRvh+q
DNZCLN41dzwbmM5uNyrG4yGGhiWK0VFMUmytzqnYC5MorFC1ZWub264+my+rvVjOU3duTHhlSqJu
S0aFIWjtnI+PzqS/QXPPP4xfuIPmI+Dzc7f3ASFbtyRZokRYVtRvoZgKLJdUa/jHz6Mp9fzieRm/
bfx8AgTJCxQmHTKH4m0Uv5kiaoQtZBw3TxHecoYCq5gtcJ+cqeJITE4eyXG0pRRlWAxXdFTmL7y9
E4wHznQvdM43ehImoaazmBbCsd1lIaaA313JiQg14bipgmkNzEXEUcyCWg63872Y3gVCh8JHOBlT
UBLzq4sWjB9PAZR7+Deuo4lgpjrvn/7sZfGOrYvdpft3Vl33jWYJkikiOrtGOOWkW+K0eG4XAduz
iDcxV11tat6/n9ybM+X6xgiPqRSrg/CjZ0hNxbOfjAjfR2+MCdlHI86dSo7Mae/ic7rFYxbz0t0E
4U18xNs7t+BGueuNfPE6htkeh831P8INjqOIuZ2v11sQBh/oLtG0A6MhWKNR7m6e+b+9BkCLnRlq
yX7qBhtGljNltUvnvSP9JhonZXG7CjggmBwjXczjpXt241ErVsPC2drBNnI+0LXio+2V+4EJ3Gnd
bRuRO3XlYLqVhcV6Yjt+4QxLR/bPUSsWpgfl9MQY5TxKzR1dHZ/zt8I707OD/s3M0z1vaAnnGr7s
xNILJ4bYD0fv/lW8BOvEWarOsHZHjZjlPOCzN3yaLKOLmIjZGKpjMQ5CG8O98pxwHHqLsSVC232u
RRR0YnnyRro35keOPsJl8FLn69VyM2eRO3d6Z1gJFOtcsXwnZhBYYn104k5MjsILKIDjySpO50yW
igi89QdqoHSnGr5n7rD1bmM1xL58FZM16ZzFVWyJUfgG/eZ9DmGeEUs27GDH5ofrfRT4ZSIRw0/T
8cJqeI+9UHZol/dZOj5DdEB3DOLJeBIKB2IUJ+YJeV9e4Aw/Z4kofO8jVkXYebZYTxI2iesCM3YI
AMyx/NqLu3B+c+IzzuvZlf2L4+5FELMxIwQfbmLLuRF/iRmyZ5cIwo24wnoT8+45MBmvcNgOW39C
uMMUmziaVyLMPHcnvIp2ZyLqvOlm7+LTf6li+TyPc+FlDiOTQJ4XrDeON2NwHpzJ8GWN5Jb4ioLn
i6B7sbknr+MTW2L4wuJ08688WkguXUtQeODB8M+N7CJsVHqLZ4E5LQ7DgM62Aqj33JDaZc7X8UrB
v0+D1t6a1rVeeHCW8+c3LAuFQCt6JaIPAAG9H00jiSdmDPHw3Tl+67LCaK4mO5aA8FcxOO2vQo4/
L27fAr/aAAVsrWZxA73uPCvx8919iw9uSS9WLrN1kTmu7NJEccfcYMwUo/dx59cjDIkxaqv4bPgi
jO9fGLX6X0WkCYViPRKHt3Xjm3V0O53kwTXJ86dNOoEX4SX3YGpxjRG6ImKF+KGbhpYL8Z6wUH+H
EY71xoxk0YZNnPlpfJ0f357Cd2l58HIfZLVDBKbzYOCphe3iDHRR+WSuzNGFArPpJep+0fy/DGXb
GL4yOQTYxNVvwWTphr6cJifZkx3sxrdQZs3enEfd0Bq1AOwYM/IwH0HiMclCbTEY36Rf+CLGXwYx
f2rAN2Mpq6sz+gL0H8wI/WC6CeImVLC+thVr+c613M8rGgZr6yUPCU5Ar299DLz7mzW69+Ay/xTJ
E2UpuQR/3NsTvq5HkgNPko7zrLU0UUcSWe5PyupewJUSlb+5e9kLTuKy6j52C4Bm4hLdxKuti3T2
ihn5ixtUvxsjj235pxv8ZoghWidLbTbInvoHS/zR7TAJ+z0NdtsbYaXLAm1gKG3mBot/ffPveJKK
W/jtJ3rPbraF383Zieua9CVDovtF8/qc2J+MtUfzCB7bkgZ3vPQIfv/kW8DfYN6ukpI9pZszVlAP
+RY45eL0mm2Lt51T/sKf0L5bh48LWopkQPUDjbH17YEDoqYwvJazJyTc3rNhE2QjqrgOI7hofaaO
4lAl4QOVon4xQEacnMbFR0CvdiVfebdkcQ+BYhFcOHpoAPu7zc03nqtF6ptugj0QWJgWZJ6G2GQQ
MJq/cMXkvxyuP7X+29PUBsUJBrZ79mQMIQUjiKz6VPr7hbfzT545bDfta2U7imuPf2FUf89+kGCz
DVuSbZxAC7LK3of96TnBjmEBNsdH3fdGDxbHw7U4z1arxWj47olxWzshG9/X0p1v/v7aj3P/bFl+
v3Y/hn66NiiCtE1Srh1FbH1KKDl3d7udwkblQ6c2Gy6GVu4SqRDliG1GEsGXzc4oPopfGPbKXznq
6BUp8LAbhqGr3zyLKteOuXKu9XUhXPYgWfijxXA2dCbrNbcd/OK+dev70+49mZ+up31b3CU0XRq4
gPV14xUizma32rFCOA+z526IOEg+X+VimgfbLXsnRr09OlLhBBJVINbbRepszmoeYVcScT9nnoLc
fHgaE1fAujG8zXwwghCTrdcemW4RpRtdgOh/2Rj9Mw4LkU5u1Pa7BrbmIPjg/F+nYajiX+R+EIHT
ZSBoPIvKHhGCcmrhH6bTwovxdJ5rz1VHtKcTu+FmELTPBfAoEh7NK0qENcVMbJRajZ0pojgiLh9E
bP7ejbzHx8cxBgnjHD71ndu9fVVr9J3ijw9yTKEy5DRjyckX+BR9sgiqbMS078Bct6tyW8blGoyD
M5XiWkjeFnL80XN0eIaTsgNzTg8RQYhjy3LfSs4Axr/kXKICHcVSr5XOm/G5TUKY4KNyTnmsWBnc
1TZbXRzcqY0q3NivfB+rd7HziYIwCJUvU5zcCM8/OGFvfsyj52fEtAT0NRlOxka/+5QJ5hF1WtJn
MT/4HX1phrUDFy4Y6vve6daH6cK6sNOUDroF4GUaok1ktPbOJ7qqX/fhcCERWHCy5T2S3anyZYta
TP1mmIeZ274NMLV1CU1brFs48w3QdGKGhPMCMzUVKxf0mnMYb6epKD4X+t3NTsu7hom/Gun+No4j
k2CieFYc/63/ibMYUqjUiuGZP7ZT0QbvnKsVUN5sxrKzdO3Z5e2GpfgKH6KnLRGQWyQovL9cZrrh
KqlH0nF1cV/MEJC7HwZfFkbiPGRLGb/IsHYW2L4wgLsT2P9k3sE85o2pWdT9qpqglG66iuK+wm8W
Gm8FDjqr7BpGhVnnlunwhai334wmt2W7bZ1X9SDC1kHfOndhyKy9lojGUo5VQ7TOZQrJ6sWrp9p4
rfkef/ly+kIYYfgSXtEXoXeX8D84IQ713RmXz3gS3oRpYwnDnxABysDOTToXLEErDk8zz9vPJlm0
f1bEMVx+XYKPTTZ6jvPcwZfdRB/2aDdfyrVY7pc38aVfcAGIGO8+GfwdNlVwcL5On5rtF1MlSM7+
lcyf7VN/Av21MILJ+AIVAEHH4ZiemZSuc8OjWH50pTvnXMvTHO48R8VGJ2h0HM6xzZgTczYYX8ax
qaQR4NiTgABk0o1e2zkWdTbHh7SwQoRE7F0kr79YkUHAfd9H+7XJsAyDpLQBubv6bW1S60ObmJml
rrU4er66/tFdEV1rsX9v8ShzryIfQp81cBIOVvvw/jA7z+YUVhE1koMSECI8pGBHR2KVuCO/cWx/
0BsZTUHy0kBFyiNc5B2en7Gyp6ws8+l0N2Pi95Gskf9WE+6zxTMI4g2eDeQ/uZBCpM0FmslM84pA
Q4WVUw5TIdqI0Fc9nBbBlNXJcG6TW1zvxeoeLQS0ZDtebI9iChrvb6vxM+Sfz4Rs2FDE827MW1tM
48JbVctc6I27OjHoKKRgA0BS07+/MZ/FBWN5veJmxSE6i8Vo5PuKQ3FAKfw3FByP7lR+K52TNgJA
SmKFlbsRW3eLN9GnOeZdEEX36fOzEZJU1oPRKPUW/Tz+HCbuool3rvkk8xf8DRTONfGs/0vSeS0p
rixR9IuIQFjxWlXySEIGEHohGo/wVsDXn1Vz4t4543oaqUyavXdmEph46bkpdhgOL44vfBDtOJ8s
1kWE8VHDXuVgGRbHIQMUvURxIqgZPwJY/J5q5W6A/4Ryw7Al4wUlBTwSRJGfX+THxcs0xPrNvABL
L4x3kbltl7UVFl3wxCMZZ7Miaf7K01/RL2y6RIr8u94z72H2ybvD/AGg8XN5AadH3usJbxGXlx/J
W7iTcdwOPAh+kvDK6vYxOW/x4tM+Irc7lPzinNq0IAHGCJuypIBH5Zwe7ydSykbYp3TuebviGnso
5ry9sCFrnm57GO9AI5yGdDwGiLArL3iMF75RG0E7bpARByRt7CShkudh53amvf6CC8qP8A5Wyy8m
zXK1v1qVbIvzMgAZ6oM22xzrNG3RYFftFB/XBlZZnNuC5QZYDOPmeC/KSxQbImdoIrzumSpn5e1s
J71jPYVGnH+LI8O7BH6DnRzIFPrXy3cyvPD9TxxVPN9VTr5+UYYLUI9F7g3S9d1dLmdQi5xdn4DY
o3ki8EBHQfhNnaY30guGqJizve6s+JCdKfKcOxEWfWaMzb5yEpgfgb87iU9BdEAfvkJxJ+I4f09T
Vgh8ikG6KrY/GUEMI5oY7OEMoo+AVOVFftr5leWtx+ot8jmt8e29vxffdcwUAX/rFsV5+FSgWGV4
5nWAz+88eDwIFmiDJapNO1jRV9zN3Fq8FolpwVgDQNICVjyeYrPCYTYv/IZ5zdjvjC+arhKThB62
qg8PznQ+Nen+7/ZDcMNtGoIH5u0pg79xyaut+0Z/ZdhEGuByZRF+T6oABnnJAOnTym2oJFBhWCPj
+IF6p0aUcklOabnYSc/gpl9YACwCQhSCkAtktgCYtG+gQIYdhmwHocYnonf4sisuG2BTYAbebEKJ
vtg5hCO1nOyjpwrL3GtIoQOxfKdSnb6kOSfl5pcIHGKm92pTIYgTneHBE84yxRRRUq4G9qJ8DgmM
zvwoNJ62Xsz9i+jxgw2bdJUi/xq7ZxlUMihCztiejB5Wm886uOUtWgwCPhIcjj0KP2piGCJUtp3v
rb3wqHrnuE63Ca/f04dNH/He+PgkhWPso8Rkt9naqlh8bzr4oPMrAgN5AAhdFE3JMZpMMKTTJAjv
eajCYL5ui0Bfeg0GcpXjxQLDkHoD7pywbQaHxh15j+2y3D2tviiKt73l/HHlAIP/tGE+FhNAzDZQ
W3Fle84ySYyRayL4xU9h8zWoUtLyKs67CyBwC8kFl1qvX8tahG8Cv/6AO0PTqXDSzSY9RDmrpDsD
bmOanqinm0O8cQdqcJZEHXToB1VOXlM3oBvoqqaeU1ZDM9RvcC9Yhbvd1b6b0K3HVyetUP3b9DbM
vehnE+QAMOSy5nbiQCnZ0IdEGUOzbX+8joST47I1ZYj1DpIkO8TZ0UnAR4rQ4BQ1LZvNYXnSX+p4
l5ADUTtExgWfHIR22FY4kuCHyGQr0q7G+7GxcRmyaNihWx8Au50FYRm3d9rkd1lFrYgJL67G+Td7
W2MGBI3OanWxJjdrf+SDsZfxF/0VYgu96EVowgBxmtkpzjo22hAdbs/l5HcBn7vDnszpA3W0mx3t
99Kts9Zns+3mxOZWXPJy6maBrHa95MadPctOg089biXV9e+WzaU9IkJqfZXRFqvkG2Q7QWfZcMN5
DXHDmLjyGz1E/MEnFS0nMKVKzvI+hqsPxi9Qff63GXhJJ2Lzv0kBJsngSKZWLvHfOsptEDl3ZPm1
VPhN2a2XZTpF2y52V3DzsmUqvABLl5qYRULU62bJeM0Uh2MvFqi8aM2hbtEWRY1TACz12UE7fnA1
orfYZV7a8fCttr4pR0Pc6Y1HRCXtd5bnJ6DaW4iRXugthtPUtvT1snU6M7c2tNh8yM1xvFoFF3fC
kaIaujh9OeKq3LphbfWXLfJUq2zfFWnR/141SNNRK0caK+9ummIWKpISgfEgVODWxEX4hiZ4zg5A
QAeTYSpytQuDOsGiQZu0yH9Yj/I1gfwUed+N41D/C4BdWGLiGkY9OTEnLo6b1gLmEzs9OElzjTKX
Shv9/59gMCV+lDIUfGLqoZgR8SJGX/R/kDD5jALSATQSSfAZsdxHprmInlOcH2DHJ3rhoXmTF/oC
fiL2i+7qcwmPCYlIqp28qAMTyQo1SN/rbKndIB2lhIw7yMgbOtTirmRSSSIR1/UzOYv+fHdvJ/wR
V+xAbwS7BezdeMouHSpF0CwnpuVmJ5VpU853f/hA3cXPLsoHOwux+dG/hFxCPWVqe2SI2DNVSqBy
ihiR3m9DxpzfsiWpE+/5sMQ7+i7Qgg5/rY1QCQpmdgShAdkqAY9mjzHE+w3ryXd7RCUYO18ZByVI
B75w7mjMvGgEQfizSTD3fDGXWosE8fqLb1iSUO3kz4vL9xBvggEPXPDAi8oy91cFZrrZ7NV7fZUd
LKPNiJDNVq3mNF8uyCy1fWzn2JLHJgiCTcfNsiN58FerZ1fdEY4zcX1r4FjSvcpsMNrQaUUi7Ju0
G/bgJeiNDgfk3Qzn6PVFifYtvmY505QHT3LFYj9hwdCLQraQnBrq2VadvatDK2bu5H0YanFCTYOf
wnUhHCIAOH1kvsvymMZJLMuTN+rSyVedIcx+OIeDOLblftLsYujP9E1efidzvyNjL2cQBYFAuI/0
v+gl9Oy521/9epwhqqE9VUuNPTzcyglgQ3YjbSi0hbqMczvu27HOWMPJ3VDYyssNr1vsPGOrvv7D
Onss/A3hJ6F5UfBckMvkRNh5lwcqLi6H6xG7MvnEidvhbEK447FDNU8wygMbDvioTmsb4MYOQkxb
hZEvsMfemeiX3HwBFxhy4/AKJGHM0a18+oUKQJXzWEo5RBkgLMuvrAyQBQGTUweB287dhCIvoSbX
5QRLPRCEKiYU1FYuznbeZu3eCoDjjQRAJVB0LlmiGfhH17DkGcTqHvq/cislwVJwlIPcRQTqbQ5c
G/mJZOJWoYu8wp0L8DVQ5oWbdL3B6ijdNvtAVBsTVqOM5MoTpGNGM6Bn0k7aN4qqR8B/lEYlkquz
OVrjy+jjZJA4zWnm7wIkYXeZUUf2DHfC7/fsscnJO4cN5XP1yKd34vfDTBOJJFtbun5LZPTYOltG
uJXf4R/tucZttFvESjI7Wxk+4TZNfD7Hj7p+JC/2g6l/yu8EGf7hTho7jiDSkGMWbuMwOijm5SmX
a4IKorjD1os2C6iM2AU+2rSIEfhcNWldCAn7qpmSO4pOCOLSF+BvYXibbH8U1SnGtRQF6U9RdF+4
LVdurLtoG6S/yr+9eAHw7K3cK9700GF53eA9m2hl05HbpdUbkEfZqg1epf9oHm2Sprs5OkQG7OtX
yLFhjSEMv9NnuGHna408sIgNb/Ne884k670t0Oc1aTIemaSeYe76T2HlWXmiUZY/6SA+5U9/xD1c
6ICwhCNhF5NT4PKOmwSzWw0ntIQROCk7PYSezT06pGUdkW48JoViiBiBoes2hQ+lNpbE1iBndzss
5kk4CTA0lUD0JrXZ4TUA1qSOY09/isi4wsbRxU24oCX+M9qdxHhfIB5oTZEOb1pM6RSfsMnLXsO9
qqe8d8v121ZER+DZODop1GI+Az2Few05NZxW6zk5i/FdsE61uEx1ZnkO9WE7LNDCDCrrn/QAsTAh
Qe0mlbNpKNevRCSGg7dykF4OZ3QggyAc71ruRXUnW4oofS7c1cnYgqwVbDa9FKUM/ZaVe7BbU3eT
JBO8w1fqY8LsvH+Rlp2TCWli6zteYNwNLDj623NeviJbB/OtBIKXuIJW2xvsdnoRZo1pv4kv7gMN
3LDK8bDNB+qM6XxCuBUeCFybzqQoF+097W4x9P9wwLI01wAIIYZHKXbhlh1sqN+tvaKlr+Ie6ZgG
+97kkrhZgiyIY8TRB6ACHGQE0ZofByvbbG0WxARAFQmn5/a2N8c1C75hfAjpUEYPIHINbQX07wek
Sdh6XK7z8oOEBrb8HrqYy4MCZIXw6wZhmriBAVIm7m1Rtzy2GzaSakCgevoTDk9o9L8fK+BZM1aX
z8VHT1zeEW5rg8qBfqtWEV7+CpL7l0i4Fl+neBmcHnwuEVgJ21B82mCFn7v62YiOXxj0/lEWQaAT
GCK2+xB4GtPN3+jsuLFkrJ71AKm4AfaaE/Iu4mFMFd2FD+ncqd6OYbNPA7GoHVBL29tla9ooywHh
CblaSQjYJt7gW9+50+VzFecUADiDR7RO00YlHRqLvAXAmVbGEl3t4vyeIW5mxKfDBEh5IL4h5rnw
7TSu2UM4SyKt0wn0YrkHFTfLjUXKL0ZvxDbgpYSHTSvOdTj+NCz6PCCjZhYTCOt+/Xa3W3+t/ypP
33x4I1rP906HWbgy/SI2p98hn7a3jjHZmcUnB5UNoouisAs89IEKuiqbiXdi775O/oCO//RsEb+B
0zk7tfXeOhcaBbklna+Ie4vOpDzsgWZuxDoPGgngnt0jpa5sVZ/mjzbc3f3BsoNsnxxCskmFiP4s
n6Q+ZNrE1FnHoA8hB4xgvJKn6dxqz0jIw2AyUZjr9pg7v+UgvUTQcANCnfIfj0DwbYeBvnJADwCi
9Fq7anRVHEyxgdXUcDzmCus5cOEPyAgvLqBQ8csCHWQU6CiRfCfjsTQDTCo9xq1Muxb6L2EW2vi/
l3zaRdBAIfRZUt6KTCg0/fI6epx9SLe4Q9TWRHZABgugQiDB+GZ3AfTGarKf6bodOcBwXp5eH9LO
GyJ+EflhL0uddunsRwe8NIqHEMk+wsaK8tsX6A1hcx+fkacH2Votv4ZwUoyGsz50kf6ZXkpW/ZCe
l6YA6M7sGA0t5+o6HmgVTPqtBojTEFNDpmcXjcnbZ9xIlI4ATvahkYLGXH/8NXgjwh0wKLYRuT5P
vyi5P3Zsew7TiThltsczLK5tqCNnPtSxP69NJ/mBDUeg85kdSM/rYF3kYAvcBUQ1ulbyTpEImUQP
XZFOZPpoeVFyEJPqBT+J1j86js1DukNWl3+E84vWo4OTevkJNACGN59PcntNC/1m36JEdU3MN0SG
0aXvmJheLccjQMfQglL1YHx5Oo9IlnZ4LgtM9rgGHdDSAsbwgmKB16atUao1Bh1vtDy7IweEapeJ
9T0Y/MTyCsx/FC1wF3J4O//xznpLc+5Yuu6BqHHDnw0u5s99B2zId9R6WRQ1oAxs7MgNau8vam+i
BjtKiTtSn9ljp2YRk3qjpm0Kest0nZPpmQ8LjcW2NTTmVjeknztVB8VwF9VAa9AL+w4a3ov3toaz
t0SClC9P72QbUshNsyrajinucUPqXpqG3Y9+V2sQdS52qrVSdOvIweH6gg3x6KvLH2JKTExZrcPj
A2M+gpxG0WFexSBj1mWb3aRHzz10jq/xwzGCXWW/1qhwzuEzPqsb1maX9YO26g4PVXilX/JZNa3q
l52NEdJjU/0ABLBbot0ifuQn/Bs+gPHcyLIatHuioFzQSyysZlXF/mc3xMuEtP+yFkwzyO+QYdpl
eNRwNQCNVhz2tKyJ39byWpWTuiuILhoZt+6ucYgXIZXoP8DMb8Q4ktyBz6nefOyHrBVINdTs1pz0
5wJn5RJZany9lWCC5raes62+zupLDN4nyobwjrf2/1nJZPJUNUwISFFRNrBnmvUbiI4fFh+7nxVm
QnoUngnFv+MbAGoegi/tp7+41v+i55Tlb4gff3OZRHlwG2h9QgCFLtog6L/GQLzqcYOQiNDoxxZr
GcMxp61hk9RngA1nsXnopnzTmLRFnljftWrvTENfXrNDMID30u9UkGkQEIS3tPwHbnOrKGnE5xQF
qS9Q9788TxOCiK4r6DEPWITPbTUsWExfV2RRn0Zxh3iy+0CxlEgIj3vCMwzuODaCCF+vXljWoT4/
ZVyTVt71En835tfSe6Q13beQ1npy7xyQuH1XTorAu67wYNrgABYv6vS8Miis5YGv3v5h68SUNhLA
7lhHXIPAs24/4kSAM/Nyit9SXXLDxr821KiEg+0/vddAaPoEKmJ7dCpmHwEmwo2szZzbGH/LboOT
C57Id9mpCi43P1gv55EsmhgeoqiD2E4Iu58aiyWC8hd3HI3dmEKDnBWTv+haov3eJdS4gkeFlo+8
tfwQWIIyvOPugU6jdvv5zxDY7xOVJr+TGJ2O0iFrN2faZKHElr9ITHtiNhwfSP03ux6T84T0r+Se
NmK185nCh+7YfzqfdWWNT0vG0dsNp3dXtUKy/9hz8RshSojwph5bNX1LlBptUyLasy75+DQb00Yj
JoR3+g1BpsMEtPVBNV1kf3X2YOxUFwP5tK6aTGMqDH2kxND5OUun5UGt7VqICJsEc/zd32czm1KO
0hO79HSyGUCHkCfzs5YhqzXxFePAatxv7boZaSSNkdEEBoPJ2Ip4k7f12qnhA7nbXQ2pXqlVj7Gc
SjOjs3kRjQ/AZCly34HTfw47X3tWP9wBY5d9GNA2z2RB8zJ1rYHBa7YVk/YQYg5kDyA6PTmV7eEr
QHUx2ZhrJpMSqb7dK1VtcM5jStbmo3StF3+5l0PnW0xHy9Zqu947xnvydBk4N4guEEIx+276bOAF
3j3dNyiwdpumav5kvA8WNx/oIGU2m3pdRf9AFewn2Ut44z3BV7r9FdBhW/dCYw+0hunb7SPcU6lx
QUR1nKtLZ5rSbp4+MR2Vz/tWum5Qgsg4FbFdt3HdTA0B/OMV13scIb0trP5ccjK3/lb0DXnwqbPk
8P/yRTXCrjTnIKuUcYQDYG3wLOyaKD9kk+D2FrbL3IbPuyKAwv71vTvgKVkW1g5IQjDQgqzzgfhg
5+noiL3TKUbZiKF3ca6TTsdmWFFXUDv2QNyj68MGkCDJy3oXhRmqoraOD66lAPvTyM9tggYAoyRD
0wkpSMhzw/XQ3/PklcQD3tHQtpuS2LHsKA7/CLpIvxpWhssOBmvlZ9vubqOm1bW7kIhgVx0JrhiC
97wA1YYH8h9RQ6dTfTnEphIAmFHldePXCeSdJmkdp7fDZfC2H7uDXLR35o27y49tJv14st8EbyA7
FAPoSXXojqHcRyX2+KiARkqbDmBzh5YjP9VFHvHyr5RYgH2rECitxaKRob//BZ8XfIfFvGptWIHD
IlA0yDHNbCJa5nhsEwGsfOBkjpbdsGlHzPQ9ImGfni5iCOP+8iK889MaIV/oqIF1o8msNSBYkAM6
wA5HpjovzKtIEUZgU+YYiSO++welY0xtejfbkJx0L7t76C2YCfCh+kNQm01MdPvTcdF5eLuLhwXM
9CHAJYrEVt4wmZ+2RSIAIVdpUByu8OF4N8L8tytGupqe+VhgPVNK8EYIb3sV/0lpCEvQ1PLudGUW
NcFkX1XRUFfjyXoch00MhoffJgotwpZDhRGu64Hqg4FTgPnKmDuML73hB7lRA6K5yRPmtul1H5Y5
t37L8xyAE2jDbntH2Z65TchOgvQvnVdkf0bVlujTmE4GbwOB+2TetidtYvevE9xowyU2zQVfpgdm
i9V5/QpOuhO72D9FQpqIgAALYIoXWuI9iI7GMc7yNa1Fe9RXOms8u4OmIj9EnGIzrJHb3OPXd12D
yl0owsY/R/ML7Dh4oX3AD/U2nIW4PcwvCaH6Lzh0YDf5DaEnjiiEl77A/BM9PU0iwJ94BzDYFR5t
fyUtMrpxH1a0tZX5z/2JHlrxfGfnj9qixDMAuczTZ1P8DEnzGUVHQQLhHmJg1yRKBZOL97TUJsvS
pT7TCrb8IZtQKjn+i2GpOdWfqA2mj7LTQYMn7mg8xG+qS2BH3XT5a1rLNd3h8X185E1+eQgd9nMX
h7/NdDg/E4bOZteU6jwxj63hkYSgp7Y0ZSaPrJkhJu/IAde09xNA/7VfkGE8xfRlj9b5q3xTh03w
7w/sZo9dtnkG8pPxY90wLDq7q3XDelXWQFYsM4f9znPtdjCUbZ3cbHVFfH5IaDgkyG/W3Qji8tEW
NAScU08b7V72NeAwHlwvxkEjRiJzKwrNs5EXlNhEzrQiVRU5UQkSmwDD8ibGfgd9WBKz4aANXPHi
BBZUBcO30/hxc9qD3zLMcF//7aPwugSt/dzd3mDKlHIjuy6BDmgmplN/uxOutk+xutHQUiUb8Mmr
ZNYI4vs62FQWSH0vBSek0ylJ46cEQtxSzKyrCPHi4BkZkCuxbF+iJnPr6Zc88zPGC3OCBzlysQRY
jEJmsv3aqRFG6VTKyS/Qp2Re1nm69lJPs5s5Lba4bC8th8MC0D1SDUyxuEXVCDmDVnnQzhS91HtK
Xr6igPbuHrX7ozsHtbUIJ0gBRNObolcnsQCDommGa1JO0rB2yujRmYCUZ6xvPqf5J5CC8QBpelzs
qd7wDqR4BG0JDOFXtQZWH1HAyYdc4Wt2TK/R9UbP/KdOEUKwhICWEmQs8slp4ufnVm8QtbECbcmg
uPo6Iu9v0hmlPWQSy8mgcuHQdMuBeGrliBbrKcY01QTeIeB33Bq30iCgWYGGlEFl5hPi0VvDeg7L
PmkeB4OOC2sC5+TZVA9W5nrWAZd+iYPPOnEU+UNcrYtqNL8j6/beRCZkDwgeUHWinMLTdZLBg8D1
87V3pkcns8uU8eTtbA4z/y1I0EzR9/9aajxfZK8nGK3fgtRijpL863HmdOT0pDKOgtvtUXaC+0ds
XkEylzC2ulME2MXHBkTK9FkYKBQfzF0G9LgsGOAkDLQDFA98euIPAXY+HYS1sigVOWTMi9+i9BNV
uaeWv0v8trc7gYZ33yAM0XsCJbuzrBs+BqlXm0Ncqzd23B/4PbszBIdENUZkp0tlezwbujZ5AVWj
F3vxLsFGOY2U/N5DY+y3+ZrPUVg+i+Oj13uLiD4L9VW1t6An1Fid0F7QVlWdQemd2pCb903bVwZA
H6j5o9ZqoK7j7FoCtaAXAF7PrmCjRsNNMOyoM9Gruv7zb4wIjRSlI2gHy5PZX66kquM+Is6XenS9
zhUSoPpoicSTOo+vuHeoliAqvnZHpws477Unj1vPbdCc1rRXu/FR99h5cghXVc9lwMKLfYEMwy3T
Mcy6dG1TE+BmkzCGwWt5f/f3Hg7aUOvklgNulNXIaF39tZr+6W+ewGQemfIsuhR04FoJNIrqaf0u
sZnUhsMQKk4QKUiP9GrXIlElDvC7BmX74RnSns7BOwlTw8zlr7XrrhpZAY9DJ4ih8bVfCFKuD/dj
d0n7CEO+8t1w6PTeedlAgEO6d76CdmU9Fo/FlqGYtJ5gd6wecMDJ/ratygwY5HrdivHJHmy9+zHI
NqCWLzHRYjTsMqCKurjzL15H9Me3rjSoqKZNQbdmyZmTIX5/f52d+mOUHYqT9f1jgdonO6sxQxUr
xuzaXOx+/MewTsrfiQf1nD+uL/sxv/G17yTqP+zDrHJbc7s1bPa8433Y0vasbsgHDUMNcS6zxmyr
j8jOGj+TE6cYpgooDGD0i8Il6PIz8q8/ELTGjuScZgSknQO4rJNh7Zx37bwp/e1bx67sNZlTF977
XptRa9Ia3KRlVTc5RXL5NeMuLUFf1lNUR6YhyZ7oDJgGqqzHzpoxtC6anX/WcHsipDkVzmyX1mQa
054hpuA/LIQc7gnHqsjYUEMvm+pQCUn9Smv5aHGV58G7tB7DP+udPKPXCMGZqCxOfVhRqaPgwOR+
uoLZPCafsAV0OLcYfQnPD0fmwnm6b8d1V4ZuFQRamHVc/kFymSq3SqoQRLHWtFAUfW3Qxh7cJgID
SlLnHcfNtkv54TWzT+iP9T5wCDjxK2O1cm9NMRi5kGdokSef2c19Qa6wsYOJn6G27K40splpnmQ4
BBIaaujob9wDirc33BV4BZdXAbI/ArBrfkIkDZvCoewDy8NvtHjqZwhUc6RuTUGDBwYHiSbAvtay
RtBYFfpL+Rq5ftKs5EZ2fnY0zrj1Mmu2pEb4X26SaZ5w5F8UWWdlYUk6sfVvyTFIdEMU/tuRs8/G
8nuBH6Fdb8vGV0S3s+1bVcSNPlF4kSW3l51A9FSW6Y5Pq/Hm28QEdGfZU7rZzkmucuPSLnKvmUO1
jdFm39yuGvu3M0ZFRte/v+hO/NMT3+HD61LM8H0Jwm3nEJrDxgQI8GlR1EyMrpYjPCFC2KYay2uY
YeZJqWfj/l9EyikuS9SpQ6rypgfv9ObUjH1WGjL/TxIQz848MD9H0ue48DKRT4v5GJqoaU/rGaGV
vN5k9PB8v+cq9QCyTtwsQhJFHwtb04ryskjQvc6Ok74zY4osm12FiV/nOwE99kKAwgJSaGZNz4GF
ZTbBcUWChADpk4ZzFEwEfRHkpjtLDplPFQAkTJI9ncxFctOI4dsCt0lvCezIFiSB4BpacAkf9VXO
EsFHOh0OfdTDY1/r27Uc6TUBPptMEpDyu3PKnj3J+fXl0HBwUOF4VqVdNLf9Cd/q7oB2O9CL+AaU
nDoiU/iT7ONE/s0bvhG0b1i/eazr9Y3Jvk1Vzew1tCART3Y23spXfhcIBaARk3qxefBPB0g2nabz
gG866mCgK9TmPCaEwopsNEFzl4ELA6Wvz4PvdLGj80/OuEH++BJ3XPg56eNY/ciqbcfCoxoykly/
03TFQlydi7qL49FjhPnX6zWI2G6ZP354n4YVmXaWvMglpJz1HZM2Lbse23QV0ZGXko1RH65PNplz
DDXAVb+JhIxj4/p3qMW/NjRvvfri+nrSxGzSp2T5dIzwKZtcY3w1fSUkwEhwrhTeCvX0hkvo0MfA
FrpzihNFYz4DT2/9wjGumpBCVw5iXbfymsIeZ7skG/v+Vwns98fhQtwt3Y+EMbD2PTyXDyhqPyPP
EYMZdK7VJb0EvlCYhQau9+h3QJE1SmzKGRZwdv9r0sPmADqL6RaV69dDfmKUl0CshBTb9c1A3nKc
ydn59yS4I0PCADZYAN7Hfq/hTce9Kb43vWM0vzuLYkibBzgNbN/oCFamQgEp/lCjg00zk3Iy0B8s
6JpPNxXnLvFv2eUFV8HO812fsvdwrn7/Inntvz/CEQuaWxz/6C/NdRvqdg/orVyYUm3rTos2Gpxp
dob5A2Jwjsn4F3KKujsKPGkA31Bn5ywvhAwHubnE0PP7EXgaNfj6dFM+eXOb0YCwSVy/EW4eSKRN
pg+g6jZQPG6u2EkOWNT/Yoi59Y9gtZ2iaaB8umxrjO8+POZH0jSn51yY+kFBEoBLW7ZvmP0jGa2R
QVEBFWxP6nayTpOfDWL7s0qAxDpdvMbeG+Fkk7oFzdfZi7dXmg7dkV7Whav0WQa/7Dkzzvapyz04
3t1Xx37b17tbfGIK4YndmtgRwiyuRj1Fn39bGDNjtMd5kXVbLxNzrPdeyzTMhev2YUhN+ZJt1Gxo
Z3Ye8qYOJd55ezcydqPr3jnRVLn8Uvqyg1iqh8++da6RYvjSkNbvK/pJHyMwRqTDtx0mF+psLxxY
r58BLruTYGtfO5o2U9lYWuim7FMxtXyiv61Ybc5OlhEu/fmmlqhAp/WHRKtLdGb6GbPPmsYE363o
YLZHVD/regvf4vKOXUp1XDmzmsvhzZsLPAv2Q7r/zM1bNfsKMEh7WTeKzKUl5UZpq1c0YtX0g2Cy
oeg6Zde1j3R2DvoQniY5UgbNXe/PNiRpXz6voqQW7SdNB7DBQDbHKCLqSGRyQKGWbKeM65xb9Oev
efDVwcCiTAZauI9kIzkcJEcQtReWtrYNHS2/rqoz7XZodGBfbtar41UfCV3C/cl8C7/P83fVxbpo
2TAKh75gvt1jusooqMlclDxkofP1qqIavjHbJBf3vCRu0k3nXlstveSCXpTV3URIC54hgcfq2xeo
ETd4j6T5VugerBXyIazJk2tWWZtN9yyxs8YMES+NLw4bcI6Tc9+lzA3o3e0rWR/1BKZzHxL6lk2r
RcZ5c7z5Ge2tppS1zuanUDX+GSR3tz60xPUlfy1GD6v30qRrOCqiOxmZHYMuAQ7AK9rKPEW9pl+b
0155o5+3YswdnQMWXQI/8xPTnJh5cQB76J7RyR6HB7iae/HydZKEzb1L4w+HKFf8I+rv+ERwo5Bh
WcEuRFCNofOYyxiz8FdJv/DfR14/ok+Xr+B+w8xZWnOZ7YJoT4ciyuSaphft3DGW9Crp44VWFp2x
cZHvEJOecXQb5OImqWBQFrrowAZvAdJHPWpzQJA4TLF6xBpM55mnHcOqA066SYANet1zx3yTXbLH
6Ojr0R5NyPgTRST1t3OZTToj98dzRfUQO48b+OLpztJt6YzvvdFhAlXf1qMh/colqphNNXF6nyI0
jgjpMLQhpyqyektqUimIkc/Ep5FKLRAw1lqfiJzOleMG+ip+za1pj13iPKjwFvc0caVvzcVrKH3y
hd9VcDI29FC2duUZM/IZU5ETGGTIV/5tW5rFLq2oBPrQTlFqSaO2GtogbbGSD2vCJ9GCg4CVGvkM
Tddfn4jquySYle5GJR00jVzqrLvOTrqcqTI86+LN7ncxNQVXCxlRlm1WQZPuEAHdHEiq7xLJHwPP
N8Q7VDnRawsaAH8G1iF2f7MDnUveDrodJo8K4qzZtFsOvzYjAHAmWyYZgjfqWO+6tf9aII2bcbbp
q01LjGc4PAufcUeowrO8Mh36d+lf4Cz3sMzD4duiZ0LUSOi5Nn36FwRuAzWC4pg2L4QOnO2eeJwk
sQFxp6U1KMj0mV1ndb7u4Y4PmkB3IBDeNtWxPDsb1RgqpKuXCcKuF6bzlo3vffnNyYPG5wRPxflw
u9AkgaE1MYyz0SgQrCJGv4gPAU7Qqie7UVwVCAsDc1yz8Kq0+5BRRfDwJ+qosf/JmfSp0mjv5EL6
4R6tv+NPMJ+b0621W/O5bNF7XhGkDFQnRS6F4G9ArydUm6DbdgmhDoRfY33+SdEfWw5Q0q4lQSdw
6N1uJap4TF5ND8i7h94Qd/NxWkQJ9MjGXJsRMlUb+Q1e04CBLWgWSfbZGAKMZMSYd0E60J+5SfIf
SWfWnDgSBOFfRASXDl51n0iI07woAGMhQFwCIfj1+9VsbMTuzozHRq3u6qqszKz3J9OxNwydU5Co
pkP3jwfiijNAkuPe0DoMDT3jMFNMwb4bM/2ThJc15bupjPrh4oN9KqS+whFy1jt3SHJZaC5+vhHN
RvO9gCCPvwz0kdZSYEi+WaU/tspjHcAuMxeragxNtfD4Mp9WbzV+q2SW9ElnWC/+aYQWUOOlwgFl
13qUZ0fOzR/b5RJ7ADiQJfMJzUu7ib4NRA9BoeLwDwPyQCV9M4bLOmF7wXDj/VRwSWi8rM+/dJMP
WFl9TXWzvfxyzbKS/wNO6rwDB/i9nDzFPAoAkExtZNVbKcJ+R3huvlmchXYwOtCzodoPqIrs+u7y
+Vj0MzUpQDbrg3anwW6Sd6AYNVtwg0Sg6fEiRVbjJA0EazQNd/An1Z4An5TAMef9jbaC87cge8Kj
xxyRxSi0D5eVB7K7andAJcIwnTzRGIEt3eyaRZHy64/inUtXaOtcnZCa8bfgwzGtfCeiWD44/TsX
ftb4ir8NVBjolkIn/F00zmkTrnr+kVTYBMIiQ5hOQZs+1g2S4VQIcn1jfBoStUgtgXE2G+XvjKEv
J3pMDgpLEZ0DwD9Tb4jO+YTnPEv+JwVv2N+CNzjqFVnEm3X6R26VXjeoLhFmwTxM8xdiYFxQAu01
dE7mK/yrEk4JlZBFEWzdrFCPgWKsQ9paTWMw//YVHNMj7OnfAhrDGbPQEaeFZAMjxRAiLwhLtXz+
8EJ3C91EUvx3M4OCrG/TpXJrYioVj7ZF/EA0oT8dzFPpY6nzye/bKxMSDvAEzfzG76dZDmxtD7cS
NPbtjFSzBzJucCc91mACJlLmgEbEwwKXcuObMwjvsJVpuh1S5H/2nXlc/BSRGgid/GUcuILmMJ8Y
+yJPNj1ZgZgL8qAJe/n3k60QDPaP/gnlm38GHWNHlqSab1K+07YT4TwAxkDW3PWCwjRwrTT1C72e
yMZ+j6q3hECFq9cv7M0Q9ccfP+/N4BsPjBMPH4EVpuamD3QW4BN5WOAaEDVDZ3AzCfwmLgEd8HxI
VG/z6EOZejjF+G1CkvIo6wNwp3YDLeV3XtBvNhABAJrR5ELFk09aoXfIbn1vBkg4avPlPmG1Is4q
Q2JZ7pK7036Ei/wL4VM3QfAhok8h9ZjXdC7FI/m+hy6VOAsG9y0s+O2cUAeiUmNpiQbq7V9A1/t/
5D5xjU0M1Tp6LisfT1YrvBJAhp3T13tiPnNmWIDVkjr4ryosaV6x9iQIUGoLa0H5uso5d10Mf4EG
uzezWlgrZUZyPlLIGuXVXEOEBOhnvN6/Ivpf/vtHDLwvf99Lqk/brX9sewMAxxX/8szSfzuPxU8+
5bKywU8AdE7cRh6h498yiSKi+xf3KqihPaHQDIwFZ+NJMl460zOdGSn7R/sGBxnmjpioENgdEz6e
YsAQGU35HyYbbFXxmZIM+FCZL/J3ewESC6tWxZJnlIJHYn5pnZyhR2IWB2fdGisL6jklOJC86J4d
fc6yVchJSaz+ldyS6B39j1moBE1pmJK7/sEfZb8TK7igzljy4mPtm2qoAn6JhdcNhqStpL0jIRFL
SHPBvACa/o+MF7wSH4Tia3QS9lefJ10pq4/tfMaIUpG2Ko1Tz4V09cpEKSvOQAesLOEkJ2/v77fa
/o7YVOZvTUuGuk/0zDSRRGOHoFDU3z6dzC4UO+hZHET4YPHaEl6s6sbOwXSOTmsoHLX90bq7M2H5
SLW4WvQbpJu9gvs0nGCvFnQjj6ipjjmREX9bbik4OrVxXHUwqQR9SmMRF8AlQuUBOwTZ9I3rrfNk
lILxyRHBuEezDth/Ky57/iI2X0fgWIghmLw6cByEnpusT+Rj8hLJo8j3UX/9y1DulBYPx3pxGWEV
OAzuG9qsGYsCv4GuSEElIh3KWU3L5kHvSHg11FDhIXqBX5vqnF7LCpKiNEjYSaSLNwDsY3S6jgfQ
jFXFgaglUYNXc6aXfuEq9VfrNb3frYgsGcuqwy/saP/kbHgSJt2L1Vm+1k/Ff+1hmrmNV9JouuWh
ZmP39gy6dXC3nsbuH4MVyuHRorH0hfjQyeg0wUjNPfde2/jjWmlrIB7ij49J1uHXuePWILuPO3Bd
6afpI9wr9vKzS8/QQ87bkcn/fBmeatrGcn+i3X0y0bcHGo3Fu9WakdSG1c947NoQarfKeJc7dkQC
Hoy/Mc5Pboa0IyvX/Pu23KeNaUTDVcQn6fYM9gv1O65D7JTeMsvSXeQGNtL2Ma1RtxgaQ8XUPlaN
0FePIIwgJmJJoWDSN4Y69IsfcYd/qvjZxQ/s3LOLoz30s8NUKLT3CcKexngKH7Iyi7fX7xiK7nTG
fvJ26T43Rlp0aNFCadnTfHZzv/UyUbg5UBj/kSHVSFbuEeJqTJrlwFLpTt0oUj6GGIYB/g0t4Qsz
9Er9GdlvJi3RZm4o9npbpvPZOmnRybqacFieLPyP9LixT6Xp10whO+DEQNvV31dvc5+xqYRiQG8a
9Q0qWrqfS8DFWQ4v8w22MYFzemq8jt2jLWKV0QN0AD1vxvfWCqO+r6EaL/1kYCU0ZihCtR3hcwWB
FCLFUot3aZYhD9C8LQ++r9EZ+7Nt8iRcvxa0cFv4GXDa5fP8a/E6sHpY3xRS2Hv8aFxM3FCDNsmD
z32NT/PcqnvOHra1UMOgZtNFovX5Db+efhQ2yucYMuiQDrKQcXLrfsnQt/KcKhU0WM2Qte9OuRRN
vMnsyIX7efEi47KJ6IkZS2qLwQPPtWo1Mm9wQtnV8z6t9napiQatXWY73J2WQ2tH44+dzUiplJE4
Zo+z8++DzHRfyzReK2/fIDxOXLyUsQpkPWnbD7igEWxbBzoplGRX67bsCGubPeQ7p33HvIWjDbJA
Ar0hmnwIKS2+A7MZ+SAqdSg5s4qztx+SJg6M3U6hdIaebC87+7R0XaT89Hnx6jiYffvxj76xPxJc
C5MG/7DwZvBCYc6JpBKZf/6H+EuYy0KXxYgciby8UPd8g9w00owMqqx1IYgvn6inoMYAciE8olCA
eUF4avAgdPAYQBE6ubo069mv/PXK9Lcdwxnt1mvhz46QLrocy6/ZLuwoTfOo7+/hkbDhehTo5x2e
zfB4MgwToSsQTmH6Ujwj0T+QKdDEVn18lz9HXv5Rh63LHsTuO+cPukOiKf1hkubcgfEYJbNB+PpH
XqCvTL2Qi9ZeRHZqyof68px+xlga2yV4zgqDt8RiJFA5r3+4MdKWtErwDU4+nQ+LOAhj/2qqDcTm
al9I8cU2ThDzXRGbbh24HjMnhxhKGuXezQbDhr36Dkjx5IiVNsGUfc2f1O5bDBdrVrryhG0zVMgp
XxdKkmf0qL1nBDfTrcf9kp461dgBMhC3GqePOcacxizLZ5qNBcMMflvhCY+02HC+OKq8jrCPyz85
5NNfsxRh6+3hN4Odm2oS8bfgVbT+PdMcdJgCiwg7mBkQYYZ9BWsEgXf92Zz+PReaB3jCE8iQE6RZ
0H85Lrrlq5Y6a2CTischzVhXg2B7Z7w2+UBXceKv9cquE3gdX6t/AXY67A4mn/Cm2GR2f+vrhuzM
bVeXL0nvoRHBIpV3GK9YG+YR3NJHRAf3RDKJTNrMdXN9YT9R7ZVaCNF4ULhqfzKCLwW7QLhKRYtM
po+FPRcTO9stJ+fp0Xq5o1A4yKSS8YpGGEQxwYIlmxr+0c9lYoBm3TpBX7Pk6q64xshCaJUoifzn
tcEp4rTAbCxgLKVdYpT1t14LSWKwnIlP0D9BsOoWm3Z19k8LSkqoezk0tUsEo638MG4h/vxVY+1g
dyFcQ/wgHBvhfdHyB8cZHgbwXdU3OntUOf+KUCjOX191NWgVJezly5fiOu8LHt2DBStc4Ktk+2DE
zLd7X6DyuB9b/6PZfrXZ7gXMnqzenNN6c5ROy1tlOfXW0q/u8SJkDl//8LbVxfq16RjDDbQP8eAY
nqm0NzECY1xJvDWtchgZxx+ScGSLZz7nNUjwhuATiYyEtw6jFl7zikTiRdbVX5OUxOcUuRGvdeDA
+UCPCQE/2VLU4LoAR2fJhSbWKGLw9P+b2KH4Q0juvFwIyXhCYGOfGliGPNMB9D0KB2hSWHYkrECx
iZPHD6yg8WmhGZ3aRhfKihrb7Ve4Imz5jKAalaYPZ7ScJBdHRN+UFweTEm+VnBsE5bXZbo8YuNii
PIBo+KXR9i8TI2bs9V9DjhHzx4zVXUVpfrZmQnJEhAuhA818eTCxLhCXJT7tjHnCLAP/w7ElYRuI
gpNm+GrVIe1+WGiq0CbNofjjDer95QhXyhzUWdBB0L0LyeWEWmW0WyHRRKTUSb3fG+APxIMRgt6v
VXpiSTDiLiBPOJmpKAp8Wc4PJ4GDBEUfSfQvl7c7Q5rhIFZ6Yi/jEFpLIQkCVLFX+oGw+MlkkJcD
4V7HjWWRu75oWmjYQ1irA056lIZnvNx5ONje/omYP5tt49Wi93aVGXCOSHPJdQnswLo4BPWQyEMD
fIIyTX5flEh38JQQUdsUBbSoGrsuvBtog4I5rMh2EciCWtoUz4ZC0e55ZtcwwdEGTLFjB/3qY0uy
4r4riiBtxzbXob3KeUTRLKeMlfDR9GA3MxvaSsMr+Mz5ha+NeXPcJY3HIyKR4SVKfiJIt9QmoDsQ
tSX5BVSgjf33DzDrYVTDDqhJZU0/KwM/u3VZZQw/2I2Lxw4qwwjzmhqA5dY6Ha583ieYCqXTM3pr
4Tp5ucXaJymDsgv0Brncg9iKVH6FM4CoV+6LENMwD6LLHNGbMwDyjOzphGw75HxQ02JaxTL1uTFX
T1J02gR8FTvxWDEkm12LyF+9gYkInPX6mgLgAJhJ2Eoe6QyDg1i81Gs85gXlaX32rQY1X+QxnBoo
c3w4tvI/TydW8svfvtsTS3rzpQM0Mrnb/5Tfhfe1oJLiQoM888DwBiRHO4ZbWJcpGrYOsgzAEory
GfWF6IDgjVYktlD7ElG1sedAMUPL64MKQQeZLELK+uQ+nwFmJE5cjEV/bNGVmQBsbSfeBUaCcDXv
IfBbzCdjt+IYdpT9Kdc06Zo3w4ZltIt7XNG2OnMzaPykhyOEoYSZmPr3OKR97p6HGP8c1tNfzYeQ
RUMPKhNTR97h76dZwNubAEdDb7g7FIbyAzlji2GMmmPFDVICOqxC4f3y4pBSv5mukG2t+OgvFtJV
pHwzw5AXyscEb1CXXWES0GsCbLLnjyyY4hRwROBJl9v6lV3FNSvca4T8q3UbrbEY4QHFZ4Pf/pj9
yc2/zDjevMMiW9fiDy3aLnx40l0Kir7E/yhLHgyiD14Zm4oZHlyqDi2ZCqOSO2FK6J1Z9kTcx6b3
4yHSQ3+GNAGfDWk1adHBBRDk43JKadgKdPR0XiqbF9OnagOjkoCJ4sDoeS3Z02zELb9+0UcvuVGa
mh3MDiLdgFeEK5BFQL11kMATadAm3+US6UWI+IYfA3v6xZcRjkb/zP5LqGgIQqTAGBgm6hsPqZYi
rpwwBnXuM/RDJhDAkguqI4yM7sHCJbkxH9iX1Qe7F9jjGyD/xo52x21q/EBf29g29Y9ip1RxwPib
f9jh5geaRmPT44Zt7ZYm6SQYls8K4Nron+aV+fQ0yrqLocLnxY7PWtoAGNJHA8J1MUeLqPnaJXHk
I1zbRqewOTqVe3tSCuAN9SS1vywaqslBDPPRmTEbIMHg2oVKy2CPPNFO3uYAWcPoz6hnVYjcbFZp
pfFFRUxB4TE8gBqS/Nz364k/a70haRIvrJehzoSSUcfJh/Wa5T65us0nh8mpz3Y7FucDvhLwQSGq
2FG/dWiR0NiK4M/RLsPXEPwNQ0y6FS1R9IfuqVitCt447W5pykb0b5eDCQIK3/VhDPu7fe9ruPy2
GUBSMqJHBSv0dIuryQwVgsGB/j6hEFdm+n5h74VpwvVOHOVO4amMVBJhfKpcjP/gDUa9v2hXwNmw
GxadWLl3n8ZhIY988xDOhRmhOfH3o022r2LR7NAI58pEacheGghmLbZpvohnMzFT2xYeW/wonmIx
hgYjg6uW7LNiiSBiXCg8aTUSjRGCJzP/uO2NudlHk8hwpShqjAEq1woRI6FIghFfGtLPg5jPdY30
5gDZmDqRO+N4s2YYlfh7x6lrIMUZ0lZ/OOtQNnVwXNzO2pCIpmT7NB3EN3uZ4WZCKRf6+BvdManX
TLJk+egwQQ9yCY0oh2xtnM8KQQ/M7oNhwGZqsIX87Sl0+ApIybXDnB+jvVCU34Sd1izgISEDOKM4
zFkBsVrTN2v9T8YgbRW6N4XIFeUnnczeCMCkjJY+yYjv+7m3h+KbfVLe5+vJ9jZhyHyuxmFkjuFz
U/xnhtOQGIgoEPcO3xcKXKrY2gChz/Xh/2ygpAUq42bkHLJz89+K6V84me3Sn5fFvj8seebC2B7M
GRm9cJKvrCJmic8gxZFJg7cm3l0ANOAblfn5Yemh5rlpZ5FGlc8ZNetVZx39fKzx0VOdHxp3cE3e
MD06vbiFIfJz8mFMLViLcc+cD+zgPqMFd2BHs0wB2tw5jty4Ufx82dhBb26WNS2Ef9DPewXZ6srY
mPEw4sFXHIxsLDQXMQtsN5vi6/Qd/GsNeCRcssH3SjcLn8UqHV8wBVDMDVS0PKQ7eey7UH0PZoTH
ORhuZde7Clx4YJ/eoTJwo1ZGN93lj4cGXMgR1SBijvZvuURbOrKZ+Pq8eEBbyic7uUe4J3uhu2tX
i8p6SVS9u7TGK0pERsBSRzH3uwcrfl53/qTuo1T/YF49tAqbHOZfq46kFvn5Cg85SwkT3De7Emrx
L6P+98W0Z8Yvi/D8g4g7qFAbJB2KnXhWrNnjHLx6ZMjM1JOxK+dDms1GH2B63uFd4p/L3xYo8TVp
fNJTNVA1TGbFqGmw5Y7He0lkzuTuzxVNcaZa3VAagCkITqq73AyJo4pflQ8isOXiAgekPdY3aKdQ
tmjUxje8eUwyVZFtbj/4dUimll58KqWDWW6G7mNon6NjlMM9xHcFqaVwdY++uq6Qtna51lASEyNJ
I0i68vmCBOsGwlXYjuOQu8ZyA223A1ZJhE1KwgcQ6hi+XE9GTyA4r8kCgR1edFJwtqPkw5fPOMy4
8PI9vjZd3HKIP4HPmc38LW5czEkpncv2H1ZTzDmwHoKN55JojaRF4lGiLrazazx7Tba4KcKNeGWE
LqDKNH0Grm849yAh38Ql9+PYu5Tob75IYPgKIgJSJ8ROJxQgfAVMgp9H+CBa5RaSCDNlg/U+7FAg
H1oVAoqee0GkQgt6OE+ASTRi8GqwzgTUaJY4T7ZSZLODpNzusQi1Xb/hZuguGH5r5TThzAZ6/8Fu
UAoalQRBgi0pqpRrfm23u6c1ggE/UazqFMNAVqzPcw7xgZ4rXjeYQg6md7uFstyL+PfTyY9BAR9q
+mmskzZ7McNDWDB04r4ZJO3552j2IdjA6Hjhc5/9Itp+B5j5wMmBaI92ShnQiUEhT6+T3wOFP/ik
Oy1vTfx5r+Hvhdohjsl+uvYK0lODMySv9gHgY+C9g9ls/wR5hjpLMxyAbZtk6oVWTKx9xMnuLuUw
lVh/QTt962synVVwocyP6QOvGQIhuirY5cEMKc9wkWwRshrn3384A121ys7nwFMvNKS1/dzFKyo2
iCqrOL6lh3QVDxJrDW5hsvmdu7lld1M+x1e4TwPusdcGLfr5Ym5HRq/2/1EYY3En4lGvpJa//xry
QhsMnrUxz4mqBnxjIi89P3HKeCs+bA//YMy7HuYrWWEG0+N6GoxPKfSQ4M/7JT1+eYsRlAaHbwgP
F1+CiT4OSdWfO9QTVN4OsxQdmJJdGhDWRFiaNRwSivqfyW/DukMWo2+n+Iu48SUrlNZhzrHqGOFf
kUwWMiJROmTgOpQ6Vlgc+I6HnqUiWU6qilIW/08WcQt8AivJTNwM9w2R+fnrvu3MBCamJRXHDiU0
weHzllRHkLg85Ze8HOLKG8EL11oM2Y3jSZo25OqTDQ8qSpwk9onlpNQpBACJUb6RMk8Cau/RI/vi
Orszffc0eblHK4Ni4fCnILZzfkDyjV6T5BQAGeNsOtOD3JXJEoAwvpHPQNNtvFOyfTfJ/OG84upm
Fpw77JsMsvUpSMDB4OFJGMRa7mzE0P1iWkFIYtPo1Bi2i4cB6ROZNxNBQDAox8DoEZTbT6szpdGT
gHSRe6aoXPligMcP5Tf4wI2uJ20TYbyLtw2Al+GXe7EQzBc4ybby7MydN97UnF/6yEnNZiqJRlb+
ByGkPNvdGGD0oxJLS2R2JlaKKnoFvtk/OvCGOkVaQZAjeaUmCX60GuxiQQFmgh0mAEfO4pvQ3wFQ
o7rNKAqkg8VbzueUWY7EcOTivDvnliZr6PWEUwSxyclmjEsO1IK2JgPMazQu+uws5PuUJ30s5eKp
SRnzBS9g+KYlUrmljbHcKNwOVanP8Wy69CwAAtZU2/E6VPK61xhei9iO8psrqXZr1Vo9BHkDSIuP
gDGPKCYSDKyLpSy325YxIhzy0Zl17xiSeu8HWZoys+pqLJ8GIKv/SHxA9gZQfkn4VS3XYZKkJu07
v7dlW1EFv9zPnlIYSxG4MCBCuU/Dr38jU3SzPCIJbcBMlbHBtxLdlGYqjHABVPdcrcJwtZacXrw0
1V9Sd/lJ7NwVGD3StTTSDbedDFzEdju+TMG8UwBYPVoCC7AduOfwRxHBWocrHrS7fhvlyKBhJcHc
9wHpOSc/CdHrkiQOeKT0ka8bQaWAbAIEcBK+sv2h8mGPEs1y3gf1ypqYs7L0tcZkUVJlkC35RlQP
+eyNojOIotNMIbfRjWXuDUsrcmGpu59fnDYaA7gIVELFU5R9gTRwwIl20UPAwbCkXZTtyxftosqk
afGvFYG/LKXicLEtud64AV2seTNmym1J/+I9J4XOGunfyDR0zj2JK/GSXkturG9YAbDhMDTO9pcl
fSuKI67wwf+EdsiSxrPDCaHTKK5ieNO8Jv6IaQ0erQ+e6Og0/AwaQ4pdRv1kOaxt7kR2AfchBeX0
8XBrapTgknze1LFYgXFSNiPcD9HNsULUWS8prwUYiaUg+BD9nS/2dKwq32m5HATULf96lz30liT1
rpEl64FDynXr2dR8RL7E6STHg2WFDWS6LkDbDwyPBdgYyFyPzKSdIpZdSn0QMSztHynKRm175Z7O
XPfnZthPUwwDKM8BhrLMtY06MtJ9Hw5LWsSyDQ7mWsS1702yxdWXmDvNSLLdSHGlwqg+dODoyS0L
wT3jVX9SAZQkWz9Tf/5Ncy15HWyvWbKNyQIkCHyxZpb8pc8+usJux5JGm/0CRIJNr58pr0n/4btl
ZIuNsRdNNvFpBHi4ePxIHcheLfn57V9kYOKCDUjsIAUXsCneSkJKr2evp+g32eMZDZKX+3JBvzkO
lEcuR+AIgC6F177nghNQNym2+wypm8CM1yeVpIVXgsNN5ufOcln5WIMPqCQ4RWJeW3zMWSV3N9vt
kK7Bimmt0erCyBMlB0Dz0HRec2TKfBcYV0+/9C6l1UZUdPSBOPYvPibpgdScT07IqLbVh7GCUnQn
wxh5E/iZ4I5GL2l2xEAXPyIHgzFYRWUilmwhE2O5Vk0dETyq96HZ37zGuNkCgHoWzMIpOh24CtJI
IZ6FkG1kaQDKR31CLb7/vBudnqf9ehspwUlm7VETldRmmDO3ZoMPBOdYY4tRMto/dpCH9jjitnFU
f79HUM9JA1KT6036Qy/dvun0K+W1cafF0i687q4rggnlvfTSSHoqGxTyyzSjf/mm+uMX0XDKBoJQ
+ORyPWMPDzwh5bCoQEtmq9GtJqjtG8AGqweiuc2lkXU1h/W633fqeHYf2Z/zTglrRkkfzIr5qsRA
/x+9rjLpxRST0jt5A+8ed5hVfLx4GmluFfd6Zm/7wPtfNYsmuQ6RIkSXRLc0TBzakDmug/Cqmsdp
oY51/rvrOcJrOLhPR3VP3ptoq5nLG++7mlfB1x8u3nGvhGs3LdG3d0qnhsrIPOXrRmoPrthLOuhh
hAC5waxKT4pVjcqN4Gx3yEkYns3P1VNUwkuG4c6/D/fi9O3cbVD5o/y1Lg4dyOEf8Cje4CVjg2rz
4UOW4bK+r2XoUT/ANTTQxyUl3heG7NXGqjccRI9pezCuH6wEBDySCK9bagT2Y5eBXBUwS7yTO/Tb
8AxVnJij0mnFm21gXYNZ5Z63xRrjBjofOFFqCL1xUIKwes46rjLRmFi1OYeH3Hr05mQxL+Id0dTs
uQXNMhjKbIYej7o+TXSYEA8OjXR0YSmMxieXabZQlOx3C1R7A7ArA+wzIooMdCRf82EPrZOrkhnC
vsiz9hqcoKMkOvzMg3elutdlUI02brATZVH0gJEPCTXc5+HcF2fYDQOaUP2z1SY6NLk66TFOlk5A
JznxkKSPPz3nE3TCE6kjjQTjO6vL4KRiaskMUlJnJezbV+wzRwnmmWOm0oiAk+nf9HyO3P2Iatzr
x3h/PA0Ih/dMBRN3bdpSoe6+6RvchDoH79r/rq4Z6eXlNrv5W185scJ9822f73F5HXc/9uDjDDs2
zm4MBkOUwtWt+/vHtPGINSSuIh4lqXPoyNdr3R/67xRI60PeSjZJZbo4dAj9ozB/G2obDH/6TBNW
WSctZPq6pWTHLcag3Frgn/A/y8IYoUNXfy/h19WnN3v/SBALjKzBuLC3XwD9rvtA5ONi1Wwz9Jyq
Diltx7gJGtjmWAFAOaJr2MaOvujaX1IwFfw67GQ1d+bJe2UUO8Uzq0ZL9bnt2swptT/oSmGhDiKm
juNLI13lkY2dwPkYPD5Efcxb0/uYtUAjwBxz6oI73MSHOn/uBivQXTThSvdf2o4u9oLZHTwnU7P/
bSbseBmlVdowuthajZcHGsEVcPNI84CEjBTuORJC0DBI6niPKcdU40s/cROevIv/dL6Iy7FI5Ih2
7EeKFcULJ2vebjc4P10GUdtdktvw+gXEZsrNG67PA4seRoXbyZtS/Qv5b9ATeK1guUq7JfuCbDJt
jV1ttfaZYd0ZucQxzYOGnATCFNXxgMUcAb7kPSHB3Lyyx3T6bZE1dKKT9oBDPCr0Ji3WI/PBW+85
sr97GP71pqdTfOVhv3jLHp74gYgX+SMs/AHSFVLGaq4S8a5/nURx6I9ig4C1E7AQMkRGIEeHh9Vh
uONw/oEBgLssAuesgF1NgU+NDpPKYDy007WarHWPA6eZKB3kEtY1+aCjh+VPLGBVYS1Ypz3HTp1+
4aeXJbY680O7huJx7f6lN29Zd3DSQfLPViP5017GBVvY0eJI5cESHpl8c45PpxQw7zHwwGsemhCr
HmCiUFK+oXLxKT1Y5zeUfy6U89U7ncb1278fgjfVbMcaIGs7uP05VInX29d5gSQyJ2QbTjFw6rUS
3aXUuoAF0V1jxMtLg8aGfWxDNygoSu+qp9/avXfp1cENgMvQv7qHEXDKPdHIGWsE5P6hjtXB7Nu4
IxDkj4OV8ZMZ36zTy2yO83JzJTrcFvXXp8GtyUvjmntGN90/EXvR32765vP3hfuANjBvfRJI+JrU
J3irGXkJYRMR0iF+eee5PkwqxUUMdbNJNDuK2XYQ4PCZYV3Dkh49rVvhhWfohzf3AH0FbgRd6Osf
Pf3XgjSwXziD4fbIcPYDTwedjCEbFWIAsyA1GePM1UQ955AbFuYH2PxqHcYP3ei0QIvt0eJRr4vu
ECnpN827boeodjbuX+8VvCdF1xg0PgxceCPR9eU8MYBmshrqJtV/cRkmPA+P3EN8PH4tninJTEy+
2MB6ICiWUhXCfjj/sLbL1utvuGwfMCNMPXr+5fhhFOFDyM2QH4Iv5deCPQvSPkxbr/Jus9fI7GCz
RF5BWfSnMZ/G0lK0nYRVOmemltx+mNiO76zBJIplAYFFh5SB77Fu3eSmkVTNZfmwd/24I+9xMS9o
S7KFTODmtjRvoCXI67CMyd1b5ZwKR5G2reJx+eN++NkUlwAaDyy+PKrX5PnLG09R2SdPDUYJ5L/d
wYXgmNsgVe/JJxhdf7SwCG7JBV6qTRgcfuNbzWBRZI5Qd5kAcvbgUJRjTICs19Q7YPZ5SLETW/X/
bukgVDvGZTo4Ou8Tc50LcOzyzU0ArBEym7tJ73H35+t10JZYtYsXxn1OMovJvLJqiSuKc5xxZ7/w
fjBbxb7lbu5W4x6sDpRRuNftTqWPiLDrMK/56Gm786yr89VvnI1idpb6nFcv51IutJefK4Gu/fQG
49GMwS++2BKEh/7+fjCL0RiFXte9hlcnXzH93AEvS2CX9AM49xDW4aj8lJo1bMHAIP+22EtcdefF
GR94h7iXFstyce7DEHj41mvBQer0CcwdT4MeGtZ296+18GHEfd7sLY/ORXFvNI5CbJ9KuAUWlvxs
umm5KY7mtoEIfF0e48E1em0HIBpEJsbCcWPcUGlGPese1OZnLiZqhx1CMEflwvRoM36dZ2mR/eJK
Lu/og+TTfIpr8SdrB8SjSHl43Bf6mkLq0NjMTjKH0Snp+N0xmxTft5vufaNbQ8ix2eKkJLSKEE7V
wXmm9C2uWQRorEC/ct8VLlsuxc7nr5cUgG0P6/iYtOx5NOWrZ9ifVvABSD3Grff1qQ9eUXdBwpZc
58+SZmQZVB7OWeETnjY4dlCs8xQQY35yO+Y1lssmT5ueDXJ+xBRm3zAQgPWiK9jad9zOZDQaNFFm
HPlf+CQPNrfTlAabkSl7v8NMs2A643qkmJ2LWcOecC6x/kSCCBAH+sFazzCXzzfEjGuFQfoNXyiP
BOqMWNPSY8yvQhxvEf1yMex1W7+5w7PdmaFk5ZSeMJ3J7WpZMq6JBFj7OEC+imI//HvXG+Hlv9dC
ZmRAE8l9/ecNaJDWbD+umMM77DwCbu0Pnqz0a+nfzjCcGkTVhheAjxheYRVD1EbTL9KxVozXy/Fx
dt/oQYXF7ea+/oZQp05rnInVTbc1qb6rk9unkXGLPp3F4G6rkMLC8muL6efshnVJ36bjhq8RhpR9
fzTuIqxe9mfDwpIzSBu+8GrC9oOhgqV7C2/QY+PK/eKRpC6Ao+h1o0VFt8H+J7j7B4ye4IKpYwxE
sbmgZTwlXCIr7P2SmfeObkmnjLfwQYdSgjCZyvLgwNP7hp3xCHEbKQl0BZgRHqyG2YM5iLEK0LU7
zopQbrXBk1tYauS8tVsGsFx8ZYYXOTl/P+4GQrvqRX3VoOAgeJ3dYtIZX93nlFxGlhVNB7OfRjVp
QE0XfcWAuT/N2erpJ+mr25LBYfdXcP1Rww9zgO90wJ9B45H9JAfn1BG99vw81hPUbQl1Y1+hEvtc
nfJq6lYbKjHd7of9HVe4xg+y7zsa+rfwCzQ+vh7dxytlhem0d5tJqztUAYfky3hHJXwOUp04TB5C
p3YxRKQz8g+2oIaXXXeCp3HMtU1clEqZKsU5hWf0bdDf4fXhxRIr9mf1sXAUmD73hYMagGm4pamm
sH/Fm4pd9jna8hRN2hF2IyUAQ0QIw/PTWodaBp/4l9rL40qEDEC3HwYJ3Blg9z4DY6fDyYkMfQGm
zopWeyV7ku/N4e3oxkiL+SHa8u7mP+Ayg5aqtQjAURQLhKJd8t27ikkJrExau55pLoUwTGYNVzeM
yXRXx7rkbdFMgNEidsgz/efuDowvspmS4PJgEkhnDJXZu5JSeRcAT41MyKji7X3R0eZnOnKFW2YP
EWmTZeh/dMQU7E5/h4FKnggQt+GirxnO0HGO3zHGe1ynA8qR3/xscFPVNO/6ZhsVJApcFPdF1XdH
nbPRIQ61Ybey3/8uKYixZtd9CkOKQkjHcOpgvekP3SmxFMpG9wF5EMJn0XUBV6H2sHOtagIY8Lbv
wfXi3jdfGntACkObtbUHVFVUYt6JXfuv4Pjjghz2/OeB2sIqz15ZyYjFJi3tASjafySdyZKq2BaG
n4gIpJWp9Nhgn5oTIs0GAUGkE3j6+jg1uHWjIqpOZSrsvdbfKlSkltvEAGBGUbkmvKjweYOJiJJs
weC8L3L6QmVLmgLJnrjYSPJy79fp1Wa7cZTXEsTWiVSnuGY7eq9wERNlOJzS4/svH00A7RERQW6p
il0Xboz0BJDFG8aFeEIjO2pBOl90vPXBI2Y0JBwPUWnVgYDNqD9k7OnNCY5C040J+PcV+wLijC6U
O7OhrZZBeSXvBmkRH9/4WZ9B77FnjF6yo6UqeWybfJ1ndkXSGcwwu5Fhx6cpHws0ob/V8Kk5X+Wu
cPQKP3zQp2GWcas1798Xu2YbzjonKk/8dIpijbKnvty3wj4B0ysxcmPS6E2DKAIGEey3+nY4GRrx
3RZrOb1MPMC33kc8SrrpnXxwRFxpG8iI8rSc/Pal2FvpJT71HzXx5lNmZHkQqAo7jf6TvDIevjBm
y10rJ3l0aiS5aARKT/i6D3bK3GGbsZ9WC3WCHKb99YQNA9AU3E0GL20WYii7ceQB7MSIgOPruwXb
rD44XxFBEEVIJlC1lGRrfgTwOLSbhwIO37XmK7g77BIPHYeFnqNC+pLNHFcIDxFrEDpxIuJUJ/H6
D9X+lnCFm3xJAMUVuaMM84HGLRgqx2g1Z9QavekrW3TsazxclyFQiJx9frFisP+SeTmtO4zi8Chs
tvCQn7+K3bOXjP4nYX1iMKmG19rM519IdhVOKmfInIgYVj229XJnwHb/ROfZsqCLjcc0+2S9/Jkw
ds0T1umyszVAQezTqy1ySff+pwYPNIDX5is/KmGy0g3zWQDKqXvA+Ja2vn3Pj9NbzSFecGcgmOAD
DlJHJB9w0mrxiy5B3yabQjOEYyA6X5zRnCimdHk7DckLZOX/dAPJWdC6vW7K9GTTluBLBbGvwzfr
vDpwlE+8SW7qn8JXzxH9trn4iZT/qngj3T0Qp5n80D2JiODtZjbJyW40m/JJynMKlHpRQPsMG0EA
5y7MC8icCBxF3ASmoot4Fc5p5qkDIVbLt5UT+3oZg+GHe6LxiHEvbzHXCdhJCXIQJLttwZM/uLxX
DSptQPOXPUa7qnDeBvhIIruVwVJ9txtKSKpppJM1L5/oGgVz5slojoan6Q4oQT1Yc3TCLF9IWuck
JKzu/pPO6D8WGu2TA1fZVZWlFRQQW+/nrzFunqOnnYjqIfXRqxzsWSB5BGI0TlAvccMWvs632oCh
sWbxUDgNI4lzP0alqeGbJgXKIGTWnJPRY5bEP8xd9cJD/Nw/TXqMrMS85Rv0aAwhksX5fXzR0Mi8
AS/hEMPsSgy1P28z2RehsInXTxYtYxH7KItH737pDy0EOlOeI/5VK5qbCyeVFvJ3j+qn52WIHGwY
xNwesCHHzHB/02PDGXkt4KrGt9vDYmIhuYesQ8oa4ltvoIZHvwWiEqwZcsxxry1y1gy+8LMsWRmg
d4trgauGNtkJJcJdDIkAnlQCD8Wr4iyTGxR5xxz0y6pJNYtoDufWyl1GBxaCqWzLm0J0hoBwRadZ
0o2ummcdlUl/S9ZA+6vHUvqe4e3eRM5TQK1T7J8hgWET6Iy8EyZyBI95uYbZXu4jMJD/2JYT80EU
7mF+nLlZbpY85OH4dU1wVqn7/DcJZsyrCltGqG7qC3arBWIx9mkoSE4kjiN1lZ/j2wOd3rfioi2M
EQDvNdYqriqx+h5XOcfE9/2rE7a1FbtUc/0ZIUN1Ufv6dxRA+5rv62zXXlA48Rujr41t5h634wA0
1hXnD9mXygKg5ZvfdKUvGe75jfQ1C4DOdOwOlYX6aqlY1XM7jwJyBnTSJRaqyx+oXUjTG0AYJsIJ
zBl9Ubaq0fcS6rEo5yZu6dzWFvZTcO+jrYNvSTDXjLjTS63Y78ozUGsgtUBcuWyIO1/k7ClsHsQZ
u4LLiGSL94UOQVhfWLm+Os15PO3+4b1Xr2NHIh3qClBVS/zOV/GKA2cf8YQNJ0aRfWpxAduJSag0
ycsO+6qrIr7btDyqEkpAaZGe/q5DmPgD4D4dDwuFMUkTHVR9K5YkLO2pm5PllN7pes1ru7W6jYeV
fZH5nNbpB+0OV7D5WMdilJYkagYcYXKAsmp7t3c/As03Zslw/Qkn6gq7jruh/brRGL+S3auwG3Ji
nr/d9hP4+YpskuDNu249oHac1J29UXtZb2Pt3unJ4flfJ2CD89+7JR6MNQlRv9pixZVN6mfLJGFG
tMuapNBMWaQ682X6LZisaVyID0oc+31tuC9/IEDSx+m3rMH229UMqplpaoaax5Fq1lV3NizyJ2k8
C3lXYWqaLYxTkfgdgQxbPfek9liAGbM/F17a8tOgthZ+5NnpSXkVD0S/kt7QMsXMVEv7oYTNB90a
PWYDQBbxNm/CdxOCgOCZEEBXHMgEaclCAcWQbVxh3EsC3be459TIxFQnXpBPRtPdu+CMJdO3eOwa
FqqyPxe0RGRbtf8xVFcGgPukEOF3gEjvFE8n62l2EV68p8JUqfEE3MLxowWtrX4TN4hBffRZ7zm4
7ugctC8NzaVLajPfOJmH/1KrJe6D7hqzesSfU+YvTiUW1JmDUp/mGDdecgHwoHuTOwfHJ9LzgJjR
EwqjCWzlbgb84Cy1CnhZcS3+8lNLQenMt/wud4E/kAtozxIVsgBzRbt5yaE1Ifj88Jxwb2AjhOOv
zRTlYjtzVI6ceDfZgEmZYnihU4orUOSeXtON0S9qMKHt1Mj5djlKFwxIz7PkvvZs07eEzzNG3NG9
rITui3gnS55gTGix0iJshLmi3ZY/NwQVazmFS1yhDNMSb0Vyjf1YhvuZrnlhkbJHVk5b2+PMrVc1
ZQLkNOd+bSVEFGOdfD0nSLO7xbGP5CU91L8oUNGAMQpMP4kmrGSKJSUrZoKoFgM5yxNN0B3B2d5/
iPYkkk6/NCAJOxWCWFsaUUAaTlABKFID69PG+JO6LWIi1B7cFbGlBNA/iq8jL+phOechZTPkA1sT
T/1yuaYfN+pxua0hJoyv7DRbYiP189V1/AN2XsS7UHEfqwKdSVlb2t/jp/+J/O8wfVpYuFxRsRTI
5VolH9Z/bYbJ7K3SLfg2qb87iCvSQTGo72fb5PYkXEA9kAikfAn4hG3m3TgYaHheyAqXnLbV7dJD
4CmclQwZ6zgLktjddINdllsJhOaP+TuCo8c4xblZW7RslTmiT3yEW8y4zXneTldHbSl5qGAI1Q9C
dOHPf+M6Xee/BVyowAuPDwu54ca5VeiHeo+vjFc2eLvDmytMwbCo4yym8AQUaAEb6YAp+xzI+AW/
Xy4m3Yvki52PVG6hE97E5ECdOLpGBBhMCcOi/0lDBEG/j8h5rfffz60cDCGnV+SL/pwFAkmR6CeQ
FzQnI/AewhkKT34mS9Kt7kAhx8yEukavBi9nCt7rS10BYN5KOhN6NH0SudlykP8gTEItPhJxgMhV
pXP5DkyqX0ZyfoeXhXQ686eza6ydV+dWgYhWK3hdB1Q2o/ki0MWBLKUJ6sh8d3/6kV++nXHuFDeu
pKJLJ0Yjnaha5sjZPdzq3XerrZhcjDQwTkN+RRKcoUlAT13hn+/C2GZef3wxzvMJ/sZoHnoCU1sz
8yEkyIAKUb+WUJlBmyClpxhg9EQeUmeOzA5zGVm165xR9n3U8H67wrZ4OrH15GS6zjf5If9uzGYk
+NMx+Io4xWdbkgJUaZdmvrGTA97sefhMFlX+p3EFtIKjNeaITVBHHikx5TCq/7LCNO1f8QFhZZi/
E/36dKc6ovIGwwHXVAtTqkRlcznFPnm3s4A5KHz62TbZzi81NwRDASMi9IoazP7kP5658ku7JFvs
z9U53o5/EZZAEOkAFXJ+JOynt2fQYblTuoklkk9Yrbu1hDhPJmGzIv4CH7H3dEiVWeeHeyB+ZCEd
P2jy5h9l8AwTwhIzZ/iQQZVB9jKHg9jXLc2m6WRJfsJG942tsX2s53v60FJCIHCPkEd2IgKnZT6i
QDIhWS+ZKInZ0yklp8yseg5A6jyUZQHDqGMr3swI93Z6m0+ViDFHRp8cDNy4ZAW+wGTQdmwyrnzF
1lq4FacjgBEr8rW9zjC7xyvpcP+b7eQdlyDOCruyhc8uQBj8WFYe9259RbjsSbxVyFGP0vVRm9JV
qEx9r/nVh75Rrsq2fFodYA4w+UpbURAh/dSkl8CC6qYYSqESZiv9U6XQFjGCcOqDyZtvuOWm3LBu
0uyzitAf5b54MXb16t+Yg0ZbJi2SOK3j3VNgw0Z7WI02SxSRhYKv+sRswFQSLeze7Tps3ByC7G4/
nWoXX5pdG1afylJZNussjMNyLS6lj/xQ7KpAWXWb2Vd+Nas9oG0gBONXfRzPFYTvZX4ptUWfW3xk
2REGels9AunC5wkeh5qOgX5YpF/DRQIW/b6fE8Yww4xWbB5rfQ/CUDI9S1sByCs7cUPETEy/0pbD
5kBSCFN18aEDQ2zh2xX/8ZHe7reOv0fr0AXjDvc7GveR54pnzeFHXnSEUT4t0RICDkzJSX7y433f
rrTLPIQYg8U6z8mIXz+WmlVNcoqjvJH8qYYDb6evOXPnvmw2mmMwpxm79EtF7TUj9JRvYdxlqNMZ
iM/PY8Lxdt+kGxI5cYU0uNcHSzZT7ySghScmzq3W5a+xTX8j3rGT8PNwBULP1R9jNfMfl9nhcUn+
ikt5Ed35CXi2vEQn0dXW4MP1352D4Ts7J7gV4/PsgM6XBUcF6WoX1aX7LvnXHpeXN171n+dtQHFI
1OT6fpLY9HF6kZKuvqeO7Pjw+I0PhTKF6SXhcIvJFbsJSB6XxjWZgt4KwKZb+/E46VvdZ19TLYlC
2HwZU46shkNABQcD6ir7EsLiqP1JL1Qb9MLQ6lDDQD13U1NRYpf0scOO1WtCQ+pTOWeeLQ4o9RCN
YZVDLKSQo4Dc4whbpQTNSr2w8E2Sg7lb+O8/Wip4rf5SPznH52H3uBQ4NcW9Uk+TkwIcWi4kvu79
E6F/ZL2Jq5oSSOIwddXr68OwVHI1IK1S7rh/aTuCn1hkgORhHqIIzg/iUgBe7nS6nlPX8BMOk8Fr
b9MfwZEBUO2T7rkVkZwupb0ATV1cqgvbr8SR+N3Wq6TgxPByNVAFf0YWKOe08rSUwufj1CE7S1sV
l696MzdH3dYT3CbICN03IxRz7bCIcpvpTskJu4Fdmhv2pWErcgnn200GTqKEKe+btxseE75JDiyj
WAlOcpvnnsAPVHs/IlL8emqUJH9m5HiCtb4ReRPZKA5c4doQR91afDpG5LUiNmZSdoTUhrdmDTNz
sEYER+SOgpg8zWJHungGTUfkto/Lm89zbsonrWESWQxvgKGXczeWQm916q7t0PuFmXJ7kerBy+E8
+NTB8mcA5SwsQB/C7gWgBozSMnxUD4ubKPOzuyVoS8GtffaHmd2/nNpvLenywJZbr/KIhaz1a3Ab
u9m8E4sWDMLy4G5YlDlGRpsVpbXGP7j8lUwAyP2z5ujsUQp1DpG7sUmIrjG3qyFon/4wX7xLz4Bq
/21IuyIsEj2OTV386XGq8hvsmvJBynobx4QHg74B6Tr8dVgQsttlS5az5BOQlMd3uHuzmZm87Vil
2XLXIxzvXfBIAl66G403aVi/vfF2R7JPj8v6US8jGBMYnvd69OIdBXFoFTo4GFzehLp7VAqj/4Bz
2PMfmfwEnGxIwWhuGMARUUwCEX1EtCmJYVOyEaR6gHZShO5Z50/ABTb/ndZSi2S+HnaSbVlpeJIi
4Gn/N1tjoSr8rnMeBwQt9T2ADpi1m3tI+AgVqfZ0XkXfGWrwo7wjdGrY9ojPlhA/ZrMUO69iJ7p7
JJLwCxr9Ny1mUXwWSX6vFi/OAX2X6F56zrjHBy8nHRX9BIuBO0z5MkgE8+aqblKeSQj2E9KGXlsb
SggHTPxJkmy6ZiPNHI7xekYb9EauDnce8etMXLgjgRuSjY2gXfeHga/bp2dh6rkDe2WrK5sFKq4k
tlEaaawjN6YTPV+yb+YrwISisAdxI1llULZWS97lnvRPSBtyhXsrFz/mERGsi0xYlqfUJocb5Son
JhdCHr76c39q9iWalrlvgHis+6cnwMx5KnVCWMMIrh3MXPda60Pl5b8InfVAuALaE5ZetLp/gAqa
Can+XoeExn0nG/nusNROOvlxQd1Q5hbNRtRtEBmQVuZtIu8OfGsweOrMfnZ+rq2mz8yfdGOTbMQp
MSJGkOSfjL1l2CNtmv8ovsDiLjmvnydkVHbgLbSS1lXaRS64neLqsH5cNyDtprCBPoJtRxZyKp6M
fUBkM5ur1Ph7qaYCHK2ioiBg+q8zmYx7hmZ12SFvEx5uP/gv+Vs/CWnA0F/l4J2z0s27A2DYVJIz
fzp0Jk3CoLs17zye17ArbYf1vWN5R0/Hfkv6rst6uBe/76x34PyyqUBrVWfmW76vrLZf+KvfVil6
XJJ3i5ea9orFLwsLK6Y6LUCVvoCHSQC8dj1qUNiUYaE9zGFmVQP4sykCy7JVcRIDdVzaFLmuFuYr
fc3N74q+doyOylbx5z/aVrtCtkOqybfqTvYTuD6IN8sdmu1bgwvvKhHzYgEHI5/EtDhsB6T2k9gP
nIkZgtojaOIET64zO9dMjtAnWAZjs/6pequWrFm1KP5if9zreAKvAM3SUasQTY9Eyc4sYa3vGiZJ
FmJf/VS5UbCR0w5lQBnwV2u2T/+UkBC3XRd0gGM2Qk7Wz2qZrNsOsB1mxYKCETY8PTmnOZ8VRhHv
pSxSAZBznE6q529NgzWA9ZElabA1V6HADf6Ky1j1sgDdtwcTd4q26AwJsv0w9IlB51l8nmboRxOu
a/7tz7bk1IghIeYAfxWKve9xF6+aoGAeKm12jQtfifGFTm8xl8wH4jQBAyxnswUuNo3CrrBubONz
DHAJpOcH914gUKs3Jy3E1V3yCue0KEwpOK/VveAvjxwyhVIB5Vt3JWJGq694Owcd5KQ+c5bg+Xyt
2lVsfuHTgURl+TO26jYF29noKBRO95PGPOsJfnXKQyZLMKUpPpO5S3IA7ZH2HujHnTLS7m7yAdbF
1ksEK+6Nq+5zBbJFcH/qW1m3o039Md+/bvUy/U1P6jX9faw54UBcGJI+jaeDmEBiZJlohN2boftY
0imgWQLJcC+oAHUhoYujuuthDwHSKRIx7sccLQJJnzosDi8RIlttb3R+zY7PCcDDvaiee7Q2RrdO
9M/iueeWeupBqZkNF/hDMquTYjgzdnAgvpAVLERNdTOOuiVxRZESR+xrN7jzmQncmFkKpFxmd4R6
ezGW0L3kgJwiGPJlUEIcyngzGcprYH+UZqc5WwzLIFFSiaVJdgOMe/cyfc0vqFBp6PJRzsuAy3do
PvrqK0NzcF/Ez93UXtFxK18kh731/Q0rRPLXab7gwVdCQVxjdxBGr0/M4SB6xa9KkF8fGNunM9Vu
tr6UkJAr7GYMgarzbl1WBGiW7iYEDa2VRE9ab6cHfIFvgUmRn8vkOEcGYxfqctzEJ44XVfFb7kPJ
yQCgeExgeSB8U1fCdW8bX/MGOdaXflL8gUKWnZ67OpmDbEZE0rupi1Zmdw/0IRCf3pi5U/AfoYrv
G4HzJ4PnFR474XexRxGTrCihduTv1VMX8yVahq8wC3O0/875f1/5VHIXKN0VlmRmpDwwTzoBGhdl
zfXd2MVmjkBlJRruV7HJfsQV+09hc+4pK5Kim10ETowLYM0ecrcedvrL9/lGdRHq13pOfTHxDnYN
E/vbilb52xCp9x0jPKusHkwFukaam7W+1CUWKQjE0cokt+eP7EziZSY1sI8srdtKpIvF5rAufdRA
j/cHmo066N9T+9cUhjgFJfah4UU4gNCTQntIi7vMoUZa0AyPxfwTG6K4N9qjLi6raI/eAZ5TOrS3
4tQzAWmbSiOvC/yBp5DnGpjKvkoPSnHKO9UpG/4zsryYJzvUR+BcaGeZEFtuSSwCmGGwI0jq4h7b
Ub0pG4sJH7WNSFgWL5SLDADZ3gBbD3FB/vNnwxS51/G0Ve7Mji6PL7ZG/gwffS0tYd5b+ywQ2ae7
J0u/tgGRBjbnLdsNh3wbY9M7QqhNIKkjEQ5okp6rwCk+9k23Upy4DTQQVdnkOrlGP4jx8aJzUoL4
SEd9Lc83DBucKgHcAZMF78uDe78PqGtj9JW7/avx3j6vOwVp7g8T03pmNqhOVplqS8CsR2GbmrFu
8ZmLXtcTR6NRZEZgaL38X6oLUZfVTg+BMEXOUJwl/skILGQC0dzPzp91WCqoGeTrYG7n40qfTv3B
gJ8GzWsvQ4wgn0J/wcHCR+5rIHYv7zF3M8V5rNohTN8HHU2RFLxeZoP6C75B94e/+vzcjNwOX7Xi
8E1EWaCjn5Jn1ptAycimJQqz2S5KfCSgje7Pd6wtSD5nQX0WSFCrIf39SjGJMH7xlRb2jOeycgr/
vh3O42q8b3iJW0YeW6j8IQAqLi/Krs08kVu9PbHUotn87CRLnO04NuVLM/f5u2Z02tzqL52T0p6I
tLB3OG8JZvdLArks9gWO04Xwk7+oKaGFJ5svhD5oVGKf+ekrsljwfupnKuF3D1dczgwzzpwebeAK
PKpAcEj4ARvrizxMpbR5B7Z0Z+0511sY1A0PbPGNYbq2o7WMd5eo7gGTrgj4AhU6nV5zk9uMm6s6
k5qhxW7+M1sb70W0j+RwIDjr/S2s5nb9gXgMGRPPa7ZUwdLJMWZHVhZ67xac8utXyAd2fkIhcu7e
d+kQkF8/f7mFy3g6dfPVS44Bgnw20SGO+cWBTkCWRFCSQvJU2qHIRF7+TiMTpwM/fRzICP5SU2bW
f7Jzkuj6kTGRAXqhWNDAvqdkiTiAQSB/jIQGyHEMDcwkOmzT3TIqJ5HPXNOAW4Ay8X26pfFJSMeR
+YuSLsTQPsDzi0pZNAda/imL3gx67is/6O/F8xbPF3+bck+oAH9bE7g5+OnDfpze3VmOgyjbCaDg
L4gHDMJzjiMQ/I/yNwu7U3YR5GD8VBjQWMLfLL37F5TTihBRp/1OmPFV0h6j/eP2LpwIVmMMc7/g
2yCyLQGkEfyydfS9UpjqRrOUYxZxfVNXZUoFDQvHSQat7pQjt8Tk2ZEVd476AIAttmWs1tK5/RZ1
H0LnMB+3d9GD76P79dLZcLS6PxvCh2C/UOsp55bGShR/+pKyI36qFzPFNmEkB+c2GYQ+XpYk7JJV
nDAQtRbAcj46svBRkBL2QLuHlXsCA7VV3PlD2GB0oq+L3LzZUt4n7ns7DZwmc7e8QSDx/ma+HZAm
u/yDBqqMy6SjAeZO/H6fSlDZcBi1gvGRNbO4KcA9ijOU67400fRp1oTzu9iNVE9XT2hjoCdQutOE
RGlg+fSSJszFJSxks2Rj64ig5fPhdPdqXDqH+pswUKjcOczTll+Vccwfz8NBqdxXawdtZj7frnJ7
DqtMsjt1I30UPfO4L4uXYq2nVqIHzzLQHhT3PTKnrZaCQ5wz3784ff011ymYpuzHidMpGxJjBzUU
qUxAJ/gypdXj9x1Zw0eX2Vmo3Xj6GEi86COzcuclriIYIMlr0d1FZp04jxP1D9QaO8xFYxKIVG/T
WGWj1jS2keRV/HIwB3rIRYKOXdW9gioXxnIhkDMeuZXIqPK6VgzgWeY3j89oZ9BtHFJWxxTmZGjD
cCYg0HuiRhzuaG23r+X4pnR1wZ2dt7iBqAdqP/jvPJhSmdr4cYpfhrIsbFGNDeYwD8iunzKpvZ7h
jpLJEDiV5bcBEszgpZqdCEV31px0o4QG6eM8GDDai/GcXVA7Id4jjXZqEpjfgKnpr6AXYI+YHcCC
JHbkjog7OL8rC004YAISBgLEC09El0Xu52MdsVe8PomJf/arpF6qylbaK6UbRXCq7TqqgGwwuzOr
9pmj3zdV48oPTBdRvEaFkJEJibjikCtulgbaSdqIl3ZmyVSlM7LBu4vf7Hg9RAOzebQQ2aNUm0yU
MjGT7dtiC6xrL91I6NJfa6b+V0uKSUsZDNb/Ad/BIS5C4xO3Bpx5AOVer6pp1W19+VQE0CAkI/wC
ADskhpocS0pYX3RI19lHl/9Esl0iJp3hKOLFW4/I0TfFl3RhQc9Uc1C2nBsN/YhAxqV+FLdGtSwL
f0blF5DChk/lk0ccVr/hvoE3qn1kVLNzQ9svBwvOsjIwYJYNi8FRnYf56GXn7lvweGJ/jOubWiCa
wX5HjR7fRUMbW2ZRxAfsavi0ATklmH+g0ILFSfgp0BREFEhIv8IhzdwR7OcC6Pz3hkPadXb8WPEz
SDE63iOjRg0nAi8fyhCT6ypoj40Y6gX5TBRdCW70Pf6lsGfMG4XTm9fKBDV6B9xBPFHCcOQnWbyX
+pbk8jr16lkAAa1gXClWoIiP/l8FjeK8g+I754K5jdw0lsxqf2X1UBWLVqwqXb5uUmreTyVNnaI7
0saAqIGZBaQG6fbg8gLUQJ57Ask5IuwUh51HaD7CaXn79riEwVLFBdMI8wrYUWLNCIB5Y8VFfMFg
xEWPECL7rMZw9vdmPNS5Q0azpvPW18/6F/2LxHv91tzIVGYkgHSISwrmdiu7ZaKL1qkd1+PLIvgu
AhJG5QkHDZSGuuhfR+HMUqplgXxsgiYWneZxYSznjGpHKgH/EpCrVR9KG+FoADdA9FTv4IFK63Xp
2BcZdqwYi9dz+54/LBGgQX2t62ijxGvei7rC8dK/vNSPIrtsTUSeGUaOgaEuJrWfqXqwKuBmqKY+
GNKQKpNS8IoIfuxcvTGCzVRTUlwj36sQWW+ve4OImtJtjgTrn0ZRghfx7764k16OahmrluDaK5Pj
/TNXTyCU0UZViWby648+RTNu9YKfNxuWmSXDxvuDb2ZqiQRtNpCTyWGehEq2puAgevIo24Zsy/cN
KQHS1IvztJc8A6rxMxkPmCeNqzcVWemw4CdEJbhd8EakAdEk4Rv3qp8vqYS78pmtn8CYsG8EctgM
6XnloAqs/yAgZvbgKp+T3Q5IezY/vf6oa0o26gjSvdBvUzrwVHHLP7DrryQ+0d7F9RZbsk/BDwHo
TAAfOVa6Cwr95toICH1suA3i96aGJwRpoPC6jtOky8NsXDMjIprnMD2lqxHeRLMRwx0hPk94JJlH
XbyOi6UFr0GU+/OjwXpk3RFothySNgozaVVRQiTvXxEd3CxJ2zmSNg27H1sWugwrT4MXhYdkxC30
EIyGaf5uRp8SVrw3MQUWnjol3w7Fpg6kzz7f05rAClN896oJbC+K9qw7DPPNq/lSAE1qh5fQm74r
Co1q1iaQkamRhrmwZUmrVsJojl/a94esWXNQSuRghQ0GTJyMsWgYbVo7hpb70K6/hv3m8kEzKm0B
EJO18kMC7zTvXSpEvf2nSvUQamRWEFPERquaiI9A32pH8gVztlfXcu4SKwW4xXLsGaZCMsyFJpaV
iMuZM1TeaYf6ZUHI0HO6ShTrcdOpm0qtTvLThMlugeynswV2flZlwJv38kkKzoAHZbKEKvfN86Kv
Ae3UwXzPLGy5aBnGfddsRUgHXlcSFx4UJF3H1JvhrZj7RW65/Z/CYfWt1XZynJn5sT8nP8mxHbfq
J3T7e6viAQMNd/vDa5NvNIKyscjgreYjRYgMKNyHFcPuyxoDWpdfj8/yL1YIJ/XylYF85B9UzQJH
0jQz2CJ6We9+gxl0lu6mYXCttnyvmiW+l2Nk87vID6vmPztssfA+sVAsUQQyb/Ix1rZxyoGXsosu
u/r+gQaY8j2UEHl6rjvqqCwDNVAKd2AWAyv1nmVVQvpxYK7WlB/AElaHhKz/xG6zPddn2lvvlUTq
HyFlM3rcvoQgZyZUzKxh+J+mza+au9WpiePSDk/q8xzEJLAhI7hJVKMQtlqmcoORbbBYOuOtot/6
8pz0S8B6eccUTag1tXZF0DpQMiCqJTq3n5czndYTASYt0bcBoMVbIEmkiYgHlMsIW1MvhipI2Lrm
VsSSZYJguVxozanfRLLZ7IeFAX/IQis8TSDnCP1CeuJEFqz6OFvTwhPtWUVeB21T/LKD85ULG3qE
KKKr9tDDCaiG/aV49MgR3+3ceXiWjQvKitWRgjuSRRC3qee0xNTmVaQzjzbSljx3SAJc3/9U12zc
BL3qDecUy6B4m1Yr/VygrTzGZmy2Hf5HelkBmXq0Lar3QOSxLDeTcGFk3cJSTwwvcxV6qMfyTZcc
Npaa93jcQmUR6YFYkSPs+vCe1vPAvHug8msnWV9fsvn4Ej4JjZrteJxLHF7EOTiouTI3N2fA2MQw
8r/bY4mcHoHD/X5AEkoMVE8+3LNHbqMhL+R/Htbu4qrxVfZWr5wJgnz4EYk6o2McuggDDOBO9KdG
wI7coouG/KzMBONXb4A9RCCRXlGWXgnIZfXUigU9eHx6rGN6/qxHGkKyDMSRO10XpMjd0P8fU9Wm
+oPRL++tcX6rAGafvFWYO5JdzBIS4vuhpvY9JbeAlPfoc7rj220hAxNr+IQSUySHIBByeFTVff4+
8X0s5D1bVS34SrLhMBIjDwMU+00yOUSuOZQYmTKoueeI4ZnEkK4RdgqeB5GGDLw64O/CQTCx+Lfn
rkPeKNyegR75uY4v2HyQ+QN0X43WoNu/Chqv90pIPJ10g9JsHvj1gztqDXTvgRxwSS/mmfnaSlNY
A/+pmoDl8tQwk0yRRmBjMvqYu10MDvctAuZBuaoXHCUiDngg8a+MC2COf4kI9ADgHc0RtJwKzIwp
Gkh2PVu+96R+dSAzd7TgzAzsdqCiqHA6EiFhjVhG9xjYflvcOu9VTB4jiP7ccpVji5OaBfiLQWCF
8sWdQOy7HRi/YLTM0tEBAPRFYtH3ayU8t5xTzKY9cozM4T0TBVSTJLvR/+VhqXGh7rloKPajR1E8
KoopCMiJUCMkyi8S2xa6NA65jZ6UnxDJiW5H9Huq/zYM4iJkXjf6JajQuUCA/9ogFSnYt0JQekRl
nKLEth5Ey4YvI38HBhF0n32HOEv6i6nYAkmyEdJQAsMv8muUe/hvQbbQ3jiPzBLJFtDW/5F0Xsuq
49oafiKqyOBbS3K2wRgMnjcUyeQMDjx9f1pdu86p1d1rTowsDY3wh8be2d/dQfZdD79WhbpR0bLe
dKkirAHRzEYmRR0eFsVcC67wLaCReGA+bPaZMC/KQdg/Wu2H1+44J80AFMYxOQHQeUW3gbj9vWYG
/RTO/j27FzaG27pgIBs9tlV3Xo5aLJQ6cmyQO4Ke1pkOIIHdgfr/vDPuSIAkTTBMxDgwS1UlQayU
7mPC13HB/1hdU3ULzNqyFt4Zxkx3fwYeDT/thfYUtAuLq2zQtlM6OjNKL0ESjuuPPHXt1me8W47P
uugWLsJGqH+B9jYBXz33DgL/oOMY5zJxHJ9W++CJ+qv4uZRaBuM1BAgatp70alZkOWa412Qw1dnU
I67wS9MuXiJ4gCToK3BEt7dPw4frnQ4gegUuU8MORDJAmjCJgMInF3B+BOwuCG4OWRcLPuhEFvyx
llY2WXZlSUTWikL1KKo+1kwZ3jM4wlHeTwbHOcAWOgajcyVA2wAzz2/QodCtk59oCB5F0fCfNUfD
aXdaxXTfl3TXENDbExJBiDVp8TMp5LZcXLGVI6/9ueXiqnMHPtv5ul0qXpoiz6AnTj2zWGl/EfSG
Sm0Gj12sAbprY/wN/vat4LlBU6A9/VLqRE9m8JSVgLsZhYvTz6p/qgJMNr23R5/R5TIqLwq8P20H
sIPoLw5dMP6M4OvSrNbXGPKuHtXVZG7Ta+EwndWJzUBV6LP53bsF0xTxRoWcqdfdHXgvZH8Mf6ql
jXZ+HzUR+IZ+4+F1mCqjfAH+9uE9Q+LlzSoacpkiJ/wD5MxYXmt2oAY6vjBkBEgOlvvSDEuwqYs9
SfZPdP6NxziIJbQ5SgswLyABB39PA38gm9FsBJx0CoNqwG5ByAJUJBVv7WiUEjjEOmuA+EBTA0+S
gXeG0QLEB67YZfT8wXDUICpHc3JAH3/B3LNt6X3vH+6gDO/E4PWSLk5HNkAosI5DCsDz6GyRZWfg
X/GK61rAR5dQZA6ToNO1gHj3Sa7Ww4JOE6M08krarnOq6WLeAHxhUaY1Jsz7z2Fj0gGdgfvmjDvK
gPTlw3DH5wxBJfZ5FRgD4FUnEoRZf9SIyXw63/X7u2BKQgO3PyXFqRvri2OAuUNLh26cIHQitaSO
cRcDPzREJo3wflBdhsvAGLp9YGPXsD2DzlhO3nwWliJ/N1imJBdxhecI542Gs6RfWo/g23tE35+i
aWDYjGmG2PgYm0cRDOGOta3rpv+BIhGeJtlxajIAgwLLCPeQ4iDd4vgj9ijOyAXzvm9j1dB3D10J
aBpAFjowZ5856TZA7z2r37IJUr6h2lnhv9qqdXe+IQFwasBmayvgDYBl1xgPtUWT3hz5CW2YCBy5
Vjh4EDO8wQtc1St5oif+RA2yr3uFzSLkTtEz2HA4HmIju+OGAfJSUfQSXkIYpwP2HvgibnzqRvRZ
NVal90JJS93eQEdh/MlqED7jLuPWt02FnNxRePp5HQoveRs1S8VFjxHSg0ZSyynQhm+h1FaWqni4
rd4MMswPhNjBP17c/g493gFDM0DLH7d/cY8MbokyCDEh9uGQVXXhjtKPGjWG0RcmOvC7zW21hIk8
Jfm7PKIKu8iH/6aqoMsXQxtpBDj7oocw7UcgVS1aDePoMKH53BFBDfCEPtzAoVXESJyEApsqOgcw
rpjgLEAewZnFMLkLzhqbMguoGhSuqL5N78D5uHkpU+X8HXzo+j1yINPg36cHny3XCov4RboH91P8
0pYANAO69eQYu7as5Tn4sWu0oC41HxrxjHBBvjBbiCGAspHbyS0fIFzcm5hjxsZgUz52f2lR6wxo
Uvq3M55NcMgO6yfOBJThsFqmffd0c/sdYCEolCXgSuYQdQcdp92VZEE4bfW70Na0JFXL/JTW3pw0
VB8Z0Jk2funMIY3dOV7+l6qNSQc4vfP4G9Z/uCQsUV52cV3btD3KfMi2y6hG+YPeM8oLQw2xPySn
3h8IjnM5HQBeQDaVhLfyYCna8CedgkGG2B2sTm/0Hqrb6G2/BVML+jjTD1YePZ+dykN36LDYny3m
xkAJ+rQeIcyRrBPWvDaqDn/nP2RMBmqPyUnl32cI82J8hDjDXXxaphw13u6tl5814J8+pYuH1bBt
deY/B5hMxxlYCMxildBzTh8Ewk/yvfthnYIDD9yRTsI4mECwPnI9tq3PWXDhUdchoAdin2Rv1073
ZzarOg79V9bSqSx00vOu33BOBjRUNK7O8ltR2Ct2OaIoaGwhQHP2GgDunCtY2wrsB925d9C2WsMF
44rr261ReCLoLACyjd/usrYMvqu5AvB5grk27uV4V2VzuorNjw1flCEpqku09Yg6+3GE6RUMu6s0
1YaXjpChWg0tfOKHZpUTaAs9IKaUYxODPqtkD7WFCHgTI9Umlxn8QMV2gmYjDvAKBUiAOvT24Ie5
Ts9AH07gUOdsvXk7KQTS7qVEsTnImMkCXVTvYNkFpsqwZ3+xmFCbJ9RWQPlITlD5VvRMX8d517Tx
o8VVsp7XDn0xztAYbHJ9sqE12Fp3R6JYMjp9V3w75FDeiDUfXdLInjFndzXSIUbATtlwGeMvQQe2
5KZsB0cPGbhCMv2j8dWih/NWdGhzyBw9E1A8MgIuJ177TsBdLEEovyfLPyYC3lN7BTPDkUtcLMip
mdHBmkCL5q26Tbs1at5VKdJh+JL1Q6AEQS6ASx8SyWczdWo9544H0vebMSY41YJ+FP/3obEe4KFi
uWjo1dl+N/6Y85cChmUpO+jKsaF21dydUnJA96jl+jFqQf7+jH+yU9jnlh6jVNP/N6fxGDXV58MC
KHqbBzoaCj79sq0dj8CTnYHBTkELeiR1Gj+lj3r1T9R8Uo/Hg563YwRgmgEweooQ4OYfuAu7l0Ml
2RJLWcw5+6KcvQXkO2xR2JTZ+HdXNtJxgMxAhvFL7Tvy62hnocA/gSiEgdmE4h840Nn/oc/3KhCB
5UZACCaRi0qOmI+a1hRFTtcFeci1OpuAyDXmMMzOf9PR6WSu0cGDkLKeosQEf9+2gaFrFSj+7KKR
ahl0yfCEVSdQnspIBgn7h4RQMiqgK9paPFOKhDEJvFhPe1Qd3IT32bIn3OUWAU49fZMwBblYSbAL
BNVQLtwxfoTkhCsdl3vlTKsf3lMgGAEBcgkNeUxjPu0Eo4bJRYg1BSR0kgHVmk/7YnQZIwN2GJeq
FovwqZp/2sp6gRT1TVOVHB77aaMxug8nrQnoujZQNXVbceYUwpseMyf0iVYrromMD5oGoLmBLcBF
mf88YllXzYP5d3PKC06dTWw36AnJoMjnxAeEZGVwSfFxMnsXiXypAgtJbqalPZEZQ7enBSPGmBgd
NtunTAsfDCRMalwGNRSQEKaZX/THmclyK3RlBtPhZs76DkiZYDkKgq45fmdj4lDYHVGt3xGQOOf7
FK3kWnGV8b/p6G5P+Y2sn6UdBz50A8/8zvvfFATeFrFHF6ArOgzTApVt0+0zblC4NTTu8tYPf/QQ
EPsjT3ry59EItdjeYlEteKfiCVeLTywqH/kqRhKwasEG8Hexzqu7SE6Q8VySbo1VlxHwLz02V/GK
K/Q+XAAqMOUQS3bfEYVzwNBP1Lszn1QjIEl1vf50BarexRhdJfMDNFsdkCqu1X4ytNu1IpUJ+Uwm
9luwswY35NUjD3dG90lT1aqxAdu5TF5w9P5+cCAhsKErotentUFgaVHpYEI88o/zk4i3g3Hp5x/K
QrRzzBwIvHgUimlCTN9EMuRDIXtBOwKexEFi+LNGQ+KvDxmO5e015Gg6+JhMUnEG4J5hVaG4ggrm
vhR90KT66fu1zT8BimqqBoKK4+tN1mDCBIflQCkAVxBB9HNQvFAy1Rrin+mfgd+Qdl9SWmYb5Su6
4yYsa3rNDG7SnvteA+rOv3OGjKM8Bv6O/Ug4WPzBy26/LeoK+GeWZhh+aCFO9k5/KA4flgaZrN+b
Vx5/muNn+s4Zezxh5FhgHGJeZ9NtOPtRigisdxINwN6Pv8EYuypmibTFQOiBK7VhiAOdT67o0Gj9
Xg2gpAPirsvVI2vm5HgReSD0Rq5yrc7biOyCix0CHUmM9XwJdGHBSuttSL/IHeKIhcLRUyBI+7T/
RqiilH/PnzLazHaQLSLCI8DHEXrJpXcY/0aNLTwodMwXTRrmCANrv6dz3jkFlg82ACW7d7rvS2N9
/qOHO9YiqpqjRisM1DZRmFYBRPBjDCr1ZL0ghx8S+xqevYPUwFoA0yhDg28+gNBjWNF6AFYXj4vV
+Yr1gvfTwfWUqgBLMkU0rNyOdV0xCOUBGVRBNfSaeRMXBwhdgIJQTQZWOR0sHmSeiDlsmgIJLDDS
oHUMmkDonWjrjWPENARxMX37bTrs6q4mABS4l56wRlbM2kA9HGyGZUCOeowSQPv8AHTaIM7KWmLy
Wr+DOr/jsgDvsS2G+RNsZ8s5Mycgdqyx6uhwF+4VpWML5soOa8vzTDe6EfafUJgED1ahp2UIKhP8
h1ZRArI6sK8dSAZpr+uTh9LB44oi6dwjOLR0qdgDXn1BBCnW8G6nZJ0j1vTRVgad91GBgi43BHcR
fofftg+yy/5Mm/nvPkKvvQ1fc9xPnz9iRjO/E61AP+BjHrL6EUTC8SA5TYvCLt4uVns/1PYB1mBW
sAih2xL+QaAZFgp3d48OZXdWuVzvrZeznwCRWnzcFvJgRUd0FhjhcH+B1Oopyr0fM1q25ctEecGI
GBW4VCINMVq6Lplo4+7AJ+w/rCUGhHrHsMFvJJ+t0rp8HQ06P4O4YFeTbOKHgIDTDvOyZVbiHjPE
l6QGpwJLdWAZG8DELwRI9tbTG8wBsKOQ+qP0kGjw0XAAMQgWkw62xfQ5Aw99NZsJU3PmMxiV0pGk
yXaln2GE7VGj65mDvyUILPHinoMrVqsDAkAxTfqmAWbBvSOF09ElztCwC6TeFrSbqfQqqz7+dVBL
ADTu03C+hnghEp4RFlKt9WF9DOjU8Bv2cGwEGB4N59gwT/oxRbMf4Q2FFnH5a8gH6sxxFzmYJ23E
9vykhIC6DcTjOy7SQ988A+C8Ib9AdbbSNAdY8dozk0SSJ9wfJhREnK1WzC31tQ4NxjOH2bn02ofI
uEIUCJcWmnMO+QMoGmGsjRZZ0V4Ns55/t8uSXjmFOSOcST9ppLgerplyjBGNKhEv2vXRUUdTsgXS
rpj3P/rqZztabN/TaDAvI1TKbyQGz+iwl81K9j2JJ9szRXs1I5S3yR9eZGF0/OigIoE33NH9RyxK
LpFLm3a9H85sYKUPAKu5GT9thGmQkMT69gOoFUVT6zyrkIhA75U3Y7LzLKCo5oQ3f1b4fJ42NfE/
RmfmqNCVHZVPtKzOzkmXb98QsRV+FuqFMQHmSkHVCt6IwYLPZbA0MGm1vxqiX5nYa73tzss+sqC7
Kf/aAktP0QRNxBpubg5Nw2KOeSKixxwqpwfry/k5ZdecrhHjjUaTTtjxySCouq9EPlgEIwq4F0Dq
y0pR7A7oiiOuToL1mNcj+m0n8meYtgMORneMEOkR/3PRHqOqaiAY/mgJCPiWi7iQeID71Zq0DZiQ
BwuzKgBLx5BzMSOjHVtkFAYv2WyweLo3Qf+WKEZbjLdKJVbQPSdzvM6642EfMFULRYNaTmgeoVnO
jRo8ERawwbq8lN3cdiYDlBTRRBhduT3MCY18B3Y4Qek6o72OciNRgV6lIFWxCXo3i0ZGuesN9AXE
F4HIX90cGD82dxK8lsHMnGu0Jn2rlqcZ58ODD9ekRsiA49ipZf/rNHaAUyizXtjSBZf8F5UNrP1I
ijGeQqJHMCLKIa52iF5hAy2FB9bSvFOOOh1Tbzh+Wz+h9ltGjk1cG2gEdEdAku9mcEiHL5mZ30XP
q/KfmKMq+tASjo0/QZ9iWGk3pwEovZibHFAljQiqOEZsxzcDuCLdAwuM4VSzSwAAMeNdvPL+hqN3
4+IBN3cVPQBDe3ry2+WmippB9yVXwMcjuqHMphqMKqFnLsFHrh717DpucvQtnF+cpAaApaX83Yt3
T8q2AJ903Lzu4gmk0u0h/Vq6XzIOnemYD4+LGmh30A6ofl8xkIwQT1xzCRjSTvuz6mQaHRNMPqiu
VuF8P2baGwRHkOm0TmbDk+CPp53+g6Af43UKNRuUpreE0zxLTjuPn5xdbOZzlkARVcAulfW69Ntg
uto+aHgwmXtLMFEQ0BWPSRtbWBspvQZaYmRaDhRhxpaeKPuhYLSMUsLRavpdpHRw5QVQKb5beEbi
QIRPGQB+fuBQzeXm1DfnWCbRGH2B/H174H+aX3F/OVS00bEtB/GSO/sUPCGGoGnTuSgsr5obev20
q+gaAnjd21VabpvoaRwcDf1kKM2azZvwjunVMtE26/lD/7u7wtjO72Q1NUjH3edfytiLfZ3vLeBg
mnHZj5CFiy87hmRggx42GAjgzFLLoRuZj0F77scGgyWOu12gT+gQrGtfAAfxHX68PaDN9XXAPPPG
WBgo4oyIOhBM9RR1fvAuMegm2Lv7zXFEz/cSH0f5cEBTT11OCqDPjnfwNZOvA3yP0W2ZXPeS+Ezm
cpQPSmq7tcPKb/zJBpLGE5GHId8OzAn6G8BtMPaBRvhAhUUcJfBM++sAhmnGwJnvV6xT3vMWaIyv
Qhi2U5rotGo24wnCKCOOjBA4gE/j0hSHMbIft80LmoaGdU6Kx+S4tDpHZ+bxKk9wYvSTtBkX1+EZ
oRUUXww5ZDJuOE3Z2qMrOwE5ZNDnM5vSyM/0p5mFDCWExMczGnidR87NCWrTQ8bzKh9R/6wZhx/6
H0tkxhzKvtd0b6yri9fJO7/R4LE9RUWbQdLF+/afdC35NDXACpbchcm5Bn5CbkTR4npo4ox33tsf
BYChY99aWUM3UZh1EAN7CmVxJnlIa33mutLWqQVhjW2NwA3DIAn/e4hAGM4YFG71N+5FQzn5tBTy
4xN6+9fKplEY7V5UpBVI1vgqdu2sb9AJ4L8ymWX4SwlArXFhMAH7dnrfUaQXtK8wqmKGE2OqQmPB
nJcSVwMFKQ3JQ5SdJoj1nB7881UYEZEWjW7V4q9zFXbMT9NaD+ZkyniVr3Xh37rLBwRSRhg7QA30
PCv7faKnTUejwVexh8GcWpnJ+zMsD5MmQByvbO9IcWybcawhnsi14lDXRZTJBBrL9Iehgm7dX37h
0WUeCNLgi+AinVNK5/FQ9vli2MTEa5eOBuvDo3YiygSMmk/YjWiRAsI+Hz/VsjTNjtwc1pA1ITZw
feCkMf5FA45u1cQbImg1sa/nJNM8vjPADXpNF6EFKI3cioiGfWjyNWY/XdQPMWPuy2BTUcCM5twb
h74PtJZtBft/aWa8+5s539Nq3qvGDM7jwa8mu4KXJ8cDDaBpXJ1q0k4qjdeFyXT+vyltLfdIPKBC
ARy+Qb+sSesC4oaszgn9wdqcf1HaboMgPrMWRP7l5hucoiHJWqDUPbi0Y37oH9vxNaHjoP9HkwK4
cdfM7i6CSQxkeworQiyVNO2crc1fU1g/bBqC7gHvX4jkJqAWO0I8TIDGkE9rMY+GC4hTXo4PbCPY
HggIaxBsNKzB73weYqOCh+nNEsfA0mBDO+OzFDvogeOgxhWR+V72UxHpfW1mUTRr+94NBIUJ7pad
P46PEpyI57G62gNv8+FmNu35bVUgzcZMhQlyHx5RXZjR0E+co7zsHE+JoDELAo3wj9RDOAkBlcSR
1PEobFp0GaYentf0hakGIYswzVa6N68VGdT8kNrZfapwmdx2J3Hp5DzLyeEBg3nr5PAY2psu4LcE
GdNesFd0Y4ujyBgM83GgM67Ai89yCV7PzOzmCMebjpdxgRBVkPHidSB7bF6cq/RQLWK7L01WL6GX
cJRxh74MZkCufzVTIh2f+2FlxIpYtFx41PGl6dOISKIVV6M2zFtFs++IpZX49NJ591/i5HuMMe3Z
jZCdANgwc5The6b/z7hLO+C+6FRwB7fN6BaBfnlOVzxKDqztIrIIvT3yDFVSNqrbBK9bL8kbU40F
bMoIeZNRALXaA+rFW9H6G3hUxfsP/68hY09lnOAO04tBGER8+l76nbHvtcH6gMOKhOeUGmQANnJW
mrymjJaxKtTTpQYOPLVvywySGQqQAH8UBUWYRMNNtHp4yY0fgK1eZI7jRRUHRKnVy/SSh4gfJ3UR
joiUagxok5uK5nbEmiTNJrvuwni4HXBGeV78up2KjF9DjPkn2BFAwGszQZnWdxzcZIezjhm2rBBb
qZv7omxC/+dqXn0/zqvZP89ORef7awV8leRoOWIWPV3heQ0JvPUktnmJKfKLdyn8NO1hbgcETvbo
HsGqGrpk7sgAXMTd8jpo6zwtz6F1DXrCPpuCOyr65cfxT2Tn8RDX6ylFESaTrRAKXH4JebyG5dP7
RggaLyntc/uQqeM47FNcIyOwSJ4CQgt+OjbiockM3PBW4qISJ9ZOuRU0cBMz44G8A2P0hddaabOb
NF1IKFWgIm+qt7maC92aCAds2ekJ6hG9RnFukcyZeW06rNYhPj7AJJPOt+hLsKoG2/Mn4LZCuMdq
kREa6c8TeVxa+UtFbQcIm7KTbIiZwnFKYPp4AfgWPcMIskxPQDKN0LpuZjDcUNrQTcuEXXBAQvmE
s7Z2F/4O8XluuDm7HG1SEJiJYPWebnTj6x2BxcCauZLtCX/79lJWBu4TK68XPHZAl83U0IDKSZqZ
eiqA+huUsiU0kMqkh7UdSIinCLezwnHClhIsJF61E3juv545z0q5+ogk5tMdNMdeojPePlviIjhy
XzIStzRjmCsin11UFAXB0glsxQ7JT2d9XvGBY3zgJCDIyu3MIblMyJyTp7V6byNl2NlAO1WiG2nv
gwfgFIiz940WUguYuugQ1kGZSYMkVbQqbC/Hg7y7RoAYz0x7Pp/f+5BbbMAz0V7MzjKJlxGfNbR4
76cQGeJ54iiFp2fWiQnmRKIq1cF9NWAc+dxGJGcfVCdAi86qlcfc6ilP5ur3E40nyjXSO/hw6bjq
/eQzw3UX7hE9QPQOeC8k9f6HGaVqjI8cdWCoRjboagQAbQKqU71t9N9C3cHbf03vPEpimRLZUDMC
Q4lzJOOVhuPH8TZO7pg6s1eoKgmuTK3MyEuEs8UjrW/fggV7PSXWsGOTiPDbI0TjD2Ey9uLos/4x
fxOZDOzvqtEb5f5I3x705lmiVW1qV0KEPMwhsMATgq/hgL65gTRf9kiVFyVIZRjSvxMbT24p/v2h
M/6ye5BXZ3c4TLB+YTtoTl+Tk8nmCHDmnWfvAMo+9MsV+rQUXO6QCcwBHUNaBFzG8wMt/R7shqyi
/Q+cu/3P+1jgJpUgMXKJ9b1ytnL29wfrP6Q6cDRyi6xdBp2EcTnrh0tRbZ5AsA8dYlqjZUeqzShN
Y/9hr4OVwns106O4+CdE5A2d2dvlvr9w9rkZVXaYiIg2tTFOPO4QDF97yEMtBnamDv4qU3OCOdob
04y5ua0VCthx/dFcYLSaAaWx725GzOe5yAMuqCj+Oy9f0jPTG1oen4t2L9dvdNw+sK9kIXhpgxX6
+yN0VUJYaYpyERUfs2sVP5NfxNUZjtmM06iIjtmK2+srM+SJ7TlRI+pcZcksfz5s8RyflCCuL5/a
lBw67D9LM5nNGD4q/RwOFwlL84e6PLDsL8bexQJIdVqKrQ9bj/flRFrqQ81OJpsOrDbxktnfVW8/
JoUmd51zIrfID+YsiqjnsAD3uATHjt+T73+B46AcT0RflggFIEFqwKpqo+ZeTvpQW+Yln2eHSKgb
fw8TUuGkdzT8uEiIyCqC0HKaRMBc+d4PKBdda/UdsVMfsPT0raoCjbIF66f0/c8lm7Yn25h3K3DN
RWI+vDnj/pQxqspUxG90aicmO8CE/gmVcXTCSYIUAQilOSN6vGU0Q57EibjJqcw8ThORJVKYTSfc
wab/t5+0hSUXsrZljJX6TTwqMyEFUMG8F2f8qCdYUwJhX8V511/BcSRNxRVR7QWOPfpaU19LIQqF
ETAgZcLKcOIknoqyjq0C/isVvhDZauY4jbHoOpHOeFv2XMHyGs8QrPT4WJEL7+FF7yDyCltkFVPl
iLDskKTkpxnBF2PrPrk2lwL+12rvEgr4BZ4TE11IQs6QMx0CKVmqlwUsfUKpOzv8OX3f05Ou4KFY
fM5NkpAyBu+FUtovnFUlPemMSyR+SVX8tDPSl26PDANkp9VMuuxNThhlPQP2X05W797Hq/2Wylw9
JtFFUfsG/B6zAWaE3fA9SBK6ckSL4iyl8GubkQoy10S1Afmb//WQQ3a3zif0BNi2zGNzxTFFfew4
hc2ZrMljeElS6uTiCNGGyK5MQPnokx7dgFl+xFu/S2IuWjzxSySKxldWXUzBzyXNOSlB3mSfM1v3
Zk2pd69ztiT2SnGKpyhZBw/SUIu3SknQZC7IqQ7QQB2HrU/Z5G/zxyyPNakBmUgDzp/AFs8n1oG9
AHHNr5HHlPw982OewSNF5ZkukcqQq+AEd9FaaJszNmXsNxydtKINzS8a6YTJNJw0hRk2VDB3OLmn
HbfWRSTFbFaOSO9W2UMX2c8AjEDpiAQKHnKD1/GKbW7yzRo8wkvMwFH1HzIpLmrPiyRvIDvwEq4c
DtvV+qDTQAjBD4tMYn5l1zQtHus1WZGiikAQN6lj5HbbRHtk3o/ieLnk1vo6MnH+cWXNeu1sH5Kv
qT3kYOG8Aj00MRedkQ8f3zoJHp3GRG/8ultdvpRE0sl0jHHOnWA0mfZVMDn0IqUpqvxJ7d/sOPUP
wYLRdREYeBnqkQ0mN3+GyZiu6y0+MJ0C1PMJ6a+AFk2sh3W4IwhMZ5uR5v+0MH4FArokgfJggJcP
hTEC7CJDnpsMdoaqhURB8DYk5JypvmI5Fs2WohFTPm3+yrKebPsMAJewNcA83Xb54Su3cc2FgvyE
SBxnOaHlAnB3SIZdnCNEAe0W5bEhudP5fgQF+vXxLOI967tKp8kOdnsCyAN+KosFQlODgOLkEm6P
1mdHAKqI53vhIcgX6lab3Pa29/W2XD92XOutWd+6jyM7aLuE+U+Kb3c049ieKvekHPI5UKDMEz8G
2wbkFSMca9FXKSqXpBk1XyF20tNJIaEVv9f5eUSOjbit3/9ztoPMOY4asn6q/BFqthpxtWHPuDPO
dMXM7lqH5STWVrhvk5Hwwk8HTPVclLrGDSIJxMC+pVq0pCjVwMmsELITCWXsJG43TYdSyrwp7zJ5
T2dLHy7cnNXB/olNYjqth8Vi+14UtRCTUh7KFrMWwGJux2cG4DB6eDy9EwkiWNSwBS3QM9GyRyWo
e0werdfZd8xsU+YwQEkEEv9OKtTLeNFWE5U1w90O1Qmf395oOVvcXHwr18VYD73LiRXe8Q+tRhzN
BKbTlrRtw7Pl3HzODXBY2FedaQsnHsPZvh32VgdjkzTeVnq3fOfUbHBkzXa0xUSJN3BXJP648els
7EskTtrUFZIGrS91apwuPgET+dcX8QD8uL9g0phzVyME2Zw3lSd4z6FZc3JL+pHkaCkcXYrMgfYt
wgpJw23eKS0+NjtaFmJ5drq51U7/FiCD9XCS09InS1wxRnnsUVjt5vc3HwUWuk2xUvOjjOwQukGD
HOKUnmE+lkScgz5A9uUr0ppYfuFS1+x6rdHy1SNQok6IrAvvkM4uF13UI4j11znd37yYJXke46zj
h7g6mZgEyoWuvGUh/bQnJb0Hh/Cxeo6bcsVKFHJpVzLkImXNW+PtdhldoCBSAgzGRGEi8ookUOta
ErWd2ZCak8vC8/wFsvntGEgA6Uc10pHxiHnugiBTMj8Iam3ixFfMX2CwZI3oCPiD00sWb/zc6nu0
/Ev7Yf/PeMq2feYI4/1tBE/eyrgPkhBpKVHdZzXKVlhkEFa/4dPfQ/E9ITn3K5xWA3H1B91brNXo
zEAmvXAP7z/+8C7rt7jSiMFBHPz/w2kin8w6kSJqINYVN+QbApVPlwYFkt8g05C1yC70QGoLbzaT
/16k6qXvxR01Q2/GgCPLAMRzKXplsopoTkSiLb/jM55SIj5OfGZA5qq3crgn/hbS59IYO7G/rMjJ
t7WfQPAX8YIwuX+ZIyl18I3jHiZDDUTkSh+78r8k+diraE87hd4LzgaCjIUtiv9G/m99UxnT7jhx
/JCu4pGbgAX0sRMyru2tJN2+qNXbJXucJUe5l1xRPp9YpueoIvk32UkDZOufq9MYkBPblhdRWUAq
3tYyXpwpK08ucAK2GUiI9oR+hE+j/rnmRAFJASsK5dF3CL/sjtiP73RM9iyu6YgXKcjJ0e20PQnQ
jeYAtq2cERQyDi5VfdwIMAqH6aufTfVyqFO0SiipaPYU2dPZQm/IX7bXQuV0dcyAtm2JITMt3+pd
IiEogROKLMYEI/beqm3pr00kVLOhT+zRCZasY5oFJKvk/fSoYjKqrQxBdvIJFme8wjnQ2R7nTjKj
DhuOgKh6VJAIbEx8/xKE1dEMQ00NbzgxoVl4b5ecBuMkgekB5L95gGY5oX3GWXBibWhdyKqaLyTl
FDmPoKBQnL9YHucpZmMDeZ4TOZIkQe6TI0rwikGmtNwXIAjLZ3rfQbZk0y+BUXBBWjQNd7SXR5zV
EEvsxyYNNVACprYFGLC48HkEBAadwg+bIpTUeqBlpqR4zFMIVmjeEIRQApbL+AzhD7Mcl0v5MNaY
wG/P9xelkuRK+gr6pmyn9A6YcMSpLejeXpH1J4gyQXEd+LgxfZ9/ZBV6UyQkztZfkEINvTDtskQ6
xIF84vX2wBqZ2iib8oN8yjl5iXR8dtrDIhNH7DsvrPSgXz3vnnu2NBdwD6xFOMQW6qGVdMQjswAC
sUuH/JoP2mWiVi6QDLrafyNciwTLdBsbfOjADBeIr85Ymp6Z6tDmOHm00q29pOY6YZK6jnVB2TQ/
TG4F7RTdo/X9E0lPnwuYImulAxQoXwzZTFaQFbXjnAEQnZctjRUWvtOwvuoAIwPKptwzC+sEYTtv
imaKi0yAGk8RhMcVq7zjslCsVz0nVLZBB9VaSDelAAec+B4hugcubFhIfL8Mc1uDTJEHg5tm2Zcp
LRw6hCGwdYRWfQMaeFz9QMGKCjuhykwQ2Y1z5leJvvLhATJjtDXmQBwTpmEkuZsbp4eDR6e0s73O
t1tuWCdhEWg0nOfkqgeRDhIyZE34/X2gGH9zEve95DWS4nApbX6jFPO6fODKmLaZbiVBCyexB3rj
gzPl6lMPhAfkAvhO+MO5UCKJQozfIrNm3ifrQ0+skSaCWgr4+4sJuujH4SCh9bo5tGSKpJf+nSeN
p+xw0cEUZ59twzCtKVLNZbjw93NfRxKHdxkuYZ9wbXykj88lh5ke/DaVMiyjP8ga3IIv2ZlCZgft
tbcoaZPv6NZUtIEjojnl/ioRORv49tb9zFw3YCBBw2WDYcB2pSX4FIsrUTAcXXGCOsMNd5mUzxkw
Mc5xpqiQyJHVsf4pCenD002Z9tFkPmq1oXb+138Dsd4zmwSvyYPqu/9iJweVLH06rxBmplBMi9Xq
kzYtcCCMJ/51AFekW55+Z+QP9PpLNGV5XXF/llYXwaOlHAHvPLmNQSYdkUAhFDQSnrXFDdkJToZd
HbQ7LJ5HejFxw7LeXk/SphMXj6RUV81xjOqspl2bt01nW+Mf9VSLRa0sC8gjiFYaUY0vQGbz3Jx2
gJJzYcM+wV8MyLi8EmlxUzwh+CMMoqLoT7a0zxmj/+ki3ByG+L7pwxcCFS6QO+YPf8f/CDuzpcW1
LEm/SlleN9YghIa2rr7QPIOY4QZjlMQghBgkePr+9p83ndVlVZbn2ImMiJ9B2tp7LXdf7rxV31hT
xt6FDO+LGKlB2ot2pM2tJxNjTItw0vySFwgB+Y5aKjXWG+jpNgCKMPA9QVAqtpUrfTo4ocfx3X1i
z+3wJFzoOCltQyqtoQcMeaLT9TK2P2tyJo7KuE+YXWQ/9S7QCZC7tF3m8zDj7GBfHQN33jkiG0PN
BN3cGPmsY727xoF+sPQ0PIwEYvg5s9mpzG0BBVScQaa2xqeypo9L55ddy+CUwPYYax4dehO4ir/9
A3WnJWsm4/zBLfxKgEWBPhcP5gVJPY/pDYUA2Mczpz5GIlS7zTCw39Fq8TGjfT/BMdYEbOAPoHGc
XjxjTZTGCVK5s0K9K9nfymJUiMSqADr15mBjXgdffNGMzULLGX780D/BBXL8P18ekAvIH5AE3TKn
6G/Fjs0VovOh95Vv/kZY+GXEutomrnyTPKjMoF0HysO+MLuIrpO24cDV7fiiqsViqXECnSOZFS2u
Gs2B+RG/YBRS/XDC03Oz1XzxJwQw277GSmEgcGo5HMzsALqdkyJh8s/D2SzOMDS9Y8FVRDX1wQMb
K3Le5Hykk0uJECUUyC3xY8CByeLFv0ipgpfLDBUWjpj7n4fTLk+ZlaVjTEI1q+kwCgoHzr5tGhUD
4vgW4SDfIS+pNS6yMZY7Bm7sBr7sFyZMsCtRpsylV8zGyv543O2QxuWN3UdjCg73coQWxgZK/DAT
VhurYz4bk4NXZGPXE3Tct6MIoCWhK7ivsxTB1c+SPn7NqJ5BYtbDnVaTnzF9x09EUrt1B1MLMwc1
QfT0xiD/QQSQnJtP+/63CUlBzECeMW1mU398i6uF4u/3itCXVScmfShe7YpxPjhu73ne3W9j1Ily
ER5x4zR0jNACnObBWXq4Q/d3JdI7cp6FjJblFpQixksMG93jT094YGpsLwYTkzcE1emwb53/BOqM
SbJtVbPxWXMQB48Z7H/jE2Z3u45sHQfJkUEW3Hl9V7VR1zdLhZLbVCZ1bVyQ3Q1HXx0Qr3nE9WnT
TK48yMuyF7yAPA14Yqn2XvYGNzt38/DPX8RSinGdL15fyiWcrzCxWY2i3p1JPNO9ooCzFjW6tGBR
4YlAOpVtQjsENuAa+gJA7+aRMimRwgVoJi206OZtABa7GC0qeyW2jc0SswFoFdkxzRnlaIom1BS1
5hJxbLbAIhwKp2OdpIUJy3I2kstoBbCJ3AgErKzhVVcBE76OQsVGySk4wmYyoWYBQQSMAFR4/Czv
dB+eqCTSW6gOe866CIfrJa7Wy/BLF3fxVAPT0g0f2f44L82VBzj8G8RScqwCIqgTZFRoHpyag+J+
4q+6H1rMbjKYhhsTI+1UvNmD9RF+x/MUUk6UwXl6sg4FaszRIU1hekhdbnaS7JcVw8z0CEhSAoHp
QIzQtlVQBLa4QCDrpwk6+MrtWLpsUWLSHcNnneOSx7yGLclw/cGjRN7xoJk6TM78tuDEzXIzp05b
Pr5gO73JnNJFcEznmKaEXnEZozmn3rI554SSXpWoCOY0EE9+Z7DnoK6W8ycNsHfIj9Qyb1yzwWYO
mkmquvF2fw47qilq1Pn3BiDZJbDGVO/OSRAmRe1yHm4IN72we+Y2Vi0PHb42b/234N4m2TuUFZz/
CiOXvBkOiqw161q5EvYCjAa6JdDZmQQ/iCqCZwOpGm7fHxffpA52ghJVymVabVspYHjt6agN6IfS
HXWQpqE/JEpRMh6oy/e3anruYUnfNrRwg3BR+C9gNQY8mXv4WdMC0o65dlQphkY4lMyOgMSCMVaw
JfJ6su/ogz6QpCWcXXtOa5Rdg+GMnK8xZNrKmGbGYIGQezNHjWuIhPQzDlhIMe6z8QVp8c3lsbNw
kqQPRcmHFrGHDPAmJ6+QaTKdkBRjSpXS4v/h4WHbZRr5mGFei97WqBk6wc8TVQqSE9VpkYSYGU4d
2QxxBW5uuNI+b8PoveR5JWsBRaxFKIoetxiZgADX9hPrEON2pVY1RxcmZiJVXn7J7HT3bRfBjE0C
Krna5reYf1RjpM4WBQaLDLUukAxfgKDPzHeUqLr5zedSNoSupDPjd0ocSTZDTj242XhR3UMZroh5
rQgzkODcizXa/59zzWPK4X86Sf1OT5yzZB7azzZjMsjEwfzpU7MwKioZg3nztHqgo7B3X1woV6se
U7f+FmlZqVkl7BAqGueHewuqaMiLNvgxEim+9L1n4WclNrSPGD752IDsEpAz7ln9uVgRrY0ug9eU
YWoZF/vN8ahokAl+zIAE8y5qpKdFYbctRmRlrfR09bLh0lgQzMJU/D55jR1bfCjoyxPrgy9cGisS
977WmeOECSSHee6XiOhC7cSc/MOScTtHMyIfiG5AsVlG6EeIBlUsyFD2vRjRIhJk0hFktBZsh6sF
4zO2DcvyJy2Y8PBcj2L3IOfHEOV9eEjfixPNaH86T9N32CFCzGQQQh2lqOGhlgEKJxY155U98gGi
pM10iimaXCrwlIf4Dm+OBATulobCE4gEu55qFZrDIIhousGIrp7YaCmvEH6uTBDxTyyO/pn3oYZ5
VOxdgMKXxSE9g5Si6Hgbtx06FS2EtsYz2tCE0kX07jYyL5eyaZINIQdmkmUCFiKhpgTwrrwRiO0a
PIdtRJRf5yPYAH0nOP/XxRuT2iEJ2eyXyyqKabMOcDkC2hetLPS7AFmpeEhFaeAbKits9zJwXD4F
AQCWarhi3fX8+XY8rg8w5JNWhhqIhpNpa/h/nBcci7WDTAuIxbx7px/pcMkBHIVlbZ5nnAzgK6hA
A66L8jSDXxxgZ8QkXBv0Y2GfJh48eaKvIwbUa8htoIi3sFmmTO+XFmUpbSrQtwBxPJQ3QChM9mow
uxz0gMmGV1AQXoa/h9EMZ8QFAWNIkaBIrQPR5dRsDXwHNA+FbWZB87AcJh/O6p2QwFBMekSRGBne
MIcEEhxvtKetYOBAmRjZi08AqPlGQkiiH2f0w1yoaL66WNqgawC4ophlDpH53y1IIgt9hb+9z4tT
ric2d91EC+Aikndf7OweJULm9yBtaJzBRAJUqSaAFEW9SVst+JYQoMIzAzUQ9tKIK1QgeqQngPpv
w4of/AqBZxx67ZFc6RrBtgBfQlAEacFhRyAz49j2yYRRS2FYNLvG+ICIVetASYrApApO4EEa6Son
LaThP2Z7vEw5JMuUKtmabYAb3RUXoZdG8LnUW8ZsxpgjkCnYDph37kUVyiIaCZJv5sD9Vhyr+7UV
0gaFjErAf0BymfOz+0on3tU9mS+gZ5XVzjJgZaYDX+Ad4h6UYNRXN70NPY5f4FVOU7jXi5XYv2D1
gd2EzE3vAq64U6KfDgBDlpdzcfg5DICCRFmipZicvLMXAGYkFNkK0iw0Dlx2i5UOWCIOVTNEfBpg
hoC3AvRsFA3Wi0UnFvf47tsnHiUY61WE5C7iF0nSJrymzaQms+DU6xh7IHtaofNOghkxmJByfCBb
QsaClYnxC9R1Qe8QLZ77Bdl3z4irh8qJRmPFw9lzXfa4er4QDF59WiFNAdMRxds9EgTnB2WxlaxM
84DNnNCC0CFtyeEbje77BS8vnnTNu6+CAFo2D3CKZoAfpmz79hkm1FPej8ndaCtFLxbUCl8M3cXg
xPqpViQPVzZ7N8t0NVLjhfwyF3hfCKTva20RxcFkXIzD4QSFC73DXQaf8w4Pr3ewuINhIMh2QES2
M0ZcxQybQAUtS3Z63BpwnvjkIRhT7ND0trITJHWaJEjThf5KEm2qmbJDsf+18+dwFkwQzKGYEOzr
nd052EDCfGnKWJbc9kltwt9vzbRke+A2G7w26Jhg0eYh8hoENNS7HG48lIL1lRncJ5sXAZ7tnUKh
M/MOk9Lm9LB5ljw2o1Bj+8LFl9UywAHGCL5+4w90yt9JmL5V40Q4Dg/VZSfkHFBnNYO+m+28E2VC
V1hyRgkdyRXyR8eVhk2XFAgON5M+uOcQnDf2/jBflifkdN+mn3RE4Qyj43lhta+tec6DD5z89yFn
NgFFZsIrpyeoQB7dcq9xbvzx9OYWtWJM1oRTzzn3zRObnliU9sycNBS/4DehOmHbPhUT/E6fC1Cu
mHQCl/WTQquzB8L2bE1UhORjsPJwN0kQeIByWILdE4WocRWzi4gc9FpwvyrJf0tQTOQzFpSHeGQg
UtFF2G2SJLfpFiUfFfOXLRPYZE4NzoMrvBrhQgA5acm5hycWDKATDDAiOfEpuohC3Y9xVE2eHnsr
kOoTVxlspOeXyznl8c9a8kga+C4eiMiZnNh2dwOmr7Et/AFeQS+JT4KmhAfFeCAyEA2/UzEU65+E
3+KHSsCSfsZcADJr0gjXMK3gsHLQ2etG3N0y0gaiooDVLfOI/uHE/oMPkomQVVQLgNH5WMDofD0k
ZOxtJavIOrQv6+8yQqVybNHKhw2cPF6KDwshHGmH8c1j+6Wr6TAD44CIMZQCa8j1Bf+Mlz2wHusL
uT+HJ4ODhiWfW2snnhb2cLj748YE7rOEsRFQsvClFqHqLewdwJhADxtiKdAYkdwhMM/bVxyyJ6zQ
KPCRt3kWToqcD6QDk0oLpPRyvt30Hfxz/pTl/PBeH3oFBP2c5l7tbhav9IUPriEMhgpzixD1TowL
QVrvg/JKqdV+D6fKDK4vnKt3Bd8pKUQo9NkXHijRdEdeYJYSMJU6voyQAwmdSyRn1PoFlogB+86T
gTGjYWNku0aSfY8WiZD9JIF5OvQP4Z8MoWuUGKgDv/RsmDCckjrkx938XiAjKu06+PsxaOYnchQI
2d6sxGgXPKg1J7O7g/W2JbY9thMZj1oxHkAdFaAAWQUyex4l6PZ6EwKiHDTGQMr+Rs2ogWN05iNk
G1C07CRQxbyiObmy6VBICU1csoXqQf4jeJiTkDWwt4xKLzKkfeQ+HZeCLVttYWqhX4NeyV8wZTFv
wWGJDAG/YjYtIHK6NFwbUdtcWdQA+VAxbO5oSW6sATrhyUl8mW0SQKvYNmLMpx8R/Or6bTjGtyWi
RDW3fZvnrEQEkUoJ5GrwHMHF85Rz5vVm0EdUlmeGUk4YJaCp+dMGLRYP0YigFMLX6DnhyW1NBPgr
G/3NjFIUzMlaZoD21HOeJTjjq/ukZIVNMjlf8cJTPDSe7omaFXOkM8YIfePjQGxgWQUiyvdCk2Kc
gsn5wy5gF05ndU5zEM67SeQdBQb42+l6Dt/hI1+94Xqx6FfZFH9nelbIeA54YIQg4fthHeEkK2VP
PQ4Lj73sFi7eq2Mo6bSH8lXApYhL+JZpHqdQ60EPkHNG6ZByeC9DzY0dHj0InpAWCy4EucF8HVcb
kKOO8U5AgNzpubKmDOrDhjDiaSwFUs7JxlfIUw6IyZfSxUxD3bOgy2O8ixhDB7LKGkwMZHuNGY4E
uNubwmULyB26uycYmpjJz/geMJkHqw4obrd76PB8pJy69oYJXQYKXFAuETbQwUVHUNH9LzlPJuju
ssfcs86VRAD0QV4aUa2aMi6dxtsjpgMpywE//S56DPPcck6gTYN7NGH2kTFRUS7t2cedELIF+ec2
QsWd5kzUYt7PT5CgQe1Gc6dwO1k8eKMdMaLERoVxy7b9O1RQcfyJLQ8H+WccBOu9oXkRUvBOBGhR
oyHi6DrIsF+7wwFyGElLw7+DESAoUlNGyIBrNmt1Ul7/3DRKvE8/RIQJwwxY6lRbC3Vd8TQPvHof
WzqTcZY+f0hBkPIEoM6Qn7wJHQgK1T+DEh2cBpsnvyERYfb1E1zkEqEjAVotnO6LjVcf0Vyw2K+c
0ozd7Ei+OPxGc71mgfaHN7wahBlEBztG6m+GbDGQsnCmlKLWKRgOqAESBjauhrQ3cwpqqkkTMBkN
SsZuwDEFabxAQMnTdjhIVM630xyTwoHgz0gP4JZD8AJCsioJtV/GtDOpaSLKRqpHuYiHQLSKBhck
hMC49GMUtGesReCq7oIQAA+xNGRCwJnrNTqG1rokS3WoT35EhfK2EU5a4EfR5wNdcwgbD2UHaxyI
vBMI1d4mbldChBWeCgsxk+QxA8MOXBtm+TNeDCmDkJkIuYk12y8Ksu0MpWdRBv5N9WGnR1qGQ7I9
MRLtldpgRuGKh1FhSdFGsvRr8LhGW1iANh5c55hmUsie3nBJLNEQJe3jz+mkNdLD+ZjmKQSAEGi5
84wFsZiHHSyk3N6KQqozytOmdnHLdK/YVgVXbA+YamC8jiG5fiMEQ7SF1uFLhm0XeoyrrVtkw2XO
X9yfTHD622b7zKO5EGP3QU6dApIJz3TJ/EXVqMtJ+5o63b67e+Vu184Ib4EdKsQkf2dC+82gIYM/
NolbFqprhIlsH7cF1eV5BrbHWQjH6z2+Bn/epC/m1c72gQo25FJLJ6oeemNoSXTobFx9o+6GjAr0
fTG6dp3RaZ5NT/dE6wvdDH0aZyGPKhNZWwlTEsRaX5PClDuPkO03epvftDhRMCOsYvSKVGYTNE9K
aLu4fCbqRYocJu9MDIsYhcHWmyLG77Ruen2jPdhYOAlmzsYE1qdRrQLRwOcyFEcLxSEmFnPSpMxK
5LP+tVCDyjicYx1fBBP2X5xEjzvCnj+ZNUcPe7hR7NCjvOH/Ol6lzsqGqk9iU5v3RsTKZAZ9O66O
AIbZsHSBOiXiEnAFCssjnTS3bwTXNq8/HBi/FdvT8XQSf8nQQgIvThTs4j1BFGoHAIUJ9ZiLHc0P
yjjtrEQB8VlDbhkT5Eq/MTK5B8aRheAeb5YWzl4tku8rhP9HoXluY/1IbSZ5k8t+Iu3AQYTu6cXS
BGiFzULiCCcpQgRFcUh1o7KpHdhP+ZJzmnkV5+0R4ZsUFtZ1LbSSlU4py/UwHlS9TuGcoVjQTbHJ
qFvTMolfnEyAuk/8Fsp1sAvxAFJXoSji2OCEc0R33tiz389AjMZU05Gf1V0e+ziiB0GvwetCYHLj
cKnmWQqCgesuNg7c92q0seqFIA6m9XC6sY4brBtrxPnr5K9ZZXQmRhe8inSzZF7ITe5T5GXAFgH+
cdbkOjs9wycfKMz9gdEuYeD/aUzBXorm3S7nPOsm3YHFlSASMi0R/If6cYYhGTa+NtsASpIEaoAR
lIm40ldkZqVBUT6uvWPpuTRQlGrVdnv1AkorFsHV7a9oADmXk4AT2151Bgxbmfx6IjMNyzcU5zji
tOhJMteZ1mAEY5uZstDUbTdv0S+z1fyFCIAPO12LfIUvM5IA7dwUIbRhOlU0eLQ01Ig0w9koEJ8R
60iu5ZYZBqTGnRmtB5cCRICSHFpLPW3lKFH+CkwripDK8q1YA4cDLB87LAxwOb1O7xCzmjn3YMI8
RvWN7b0HMJB0cwv9P0fL+qRUXFpUqzOKp+jpfA+ugd2WoL9B0ZKITgNCgD61jNO3QaPS/XIDMBf1
+lB+LN0OzyuYFX0BpRyb4iHs+S2qORPRpOqDfBHi4b8+EARs2xdrhuKfWhgjxshmkAT4h2MM5tQ4
WKV7Ti+ckenpLXzrT+kVaUJ8RlXeMSEhqa2EtnWCXrct7fuTfZGNPeCyeQMhy+RPA6HSRVK8bHXO
KiRIso28BJ2a/naJab2ZOKxGHUolury/08wZROs/eSOPi/JXtTHTDFdA976xPWAj0WFDAtU5Ekih
RZmJsh40Au2uADsRAXzg/rNaCFVxAV7vhjl22AYflVkU8hOnN9sZiuydNwCxar0YokA2OiCZ4jLs
Lp4LHU5qdF3iibrg4N2Z0ZiEEaA01c3JM3q5ZQrfoo7yuDfaHBmBik8Vq6aCcNFs9hY4FGaOoqfx
wOmIZJUQo6PxxvoxkKq4eD0uCG8f4eWOwhWdEqy0lS20pIy7HtuUyvDJmy1k248zfxO+zGsq0FLM
UU2aanbPOc1CB6fS15CcNEHvntMnSDzS7gebFSOpbGPUkAfkMOayMfONKBgMlGnzJwX6E6BWmOIi
MJlkSxa2RmN8d/5aDbph6j0mETK2lAfTzCNWAA10RqEgru0//u1//p//vW//V3a8j+7Xb3Yv/618
30b3onw9//0fcu8f/1b987f9w7//Qxko/V5X6yqapmryoKv2uvz5fjum4uFv9/6H1P6uSq/CvJ/l
i/GeLyRkKsqgIepWXTOGGNf5ajKW/X1F+yMPWfTVw2QKZFsZ5kwMO9EGx+J7cmDVzn/z6Qb/2afr
qT19oCrKQOvJ//rpyrxRlJecD2adLqqeaxSS8LRdx45sE3iJyVMA5fPaQcngBwJBxFgr6JzwQewy
BCrYAZtHCmzyxmPKGN0jpCLsG//1h+yLD/H/XcK+3Fe5mHzOwX/4kI9OoX/vNz7kHe0O6SgpfkFM
r/nLobN7Cxb6OO76I3lSniJMO5n76pmzhwOqjJ347L/+LLL0n34WVev1lK6udCXx5//P7VQ670qR
f6o8E4WK0MsBbAzrrjO9WlBbGGjIU/sTFOxdro3uHxRaqEJAycVM1SumKgB2US3koFLyX3+0//wy
ybKi9QcDVVJV/V8/2qOprm/t2Zdn1pyxhnVuvlOFzglbXf43zZ2xaMNXm+HGAMHGqg7tPubLQlRJ
ByN65v/uxkmaov2Hy9WTdE3XNL0vS7quDLrKv36mb1afb11VzxdhRqWxrTP3ghMluis8Tn8jkJVr
lX72em/yIowzuE4f/bTzBkYi/UAY/iDYN37U4Zn5xi0OvcnVvoQ5I2Hul0EJtCVU+A3w1AcIhOw+
ITkWuj8YbUbVWLlnq2qM3uQLUcI/BCTlJlAbFkOX8RlgAjmb3SNDt6Kv0vEE+liS+RXtNtIHMtty
EoOBkEIiCiieD9SsiOjwUML422qg80IqWg6e0hbIg+wJ/QpyM4BTVMLT85Ja2STJA3SMEEmLbZaD
CW0jTWzmdfkEXfOZdJYICaDAoVM4zimR1iQwYyjDD7xD1PMo09ks2DrWfZJluDAV4+dCzMT7t4iT
kPEK2K0G2NCnTfBZQmfQqpGViRYPDgb9jWiQGuakeSr4p9pC4zA6Cg/CpFCLAnb0pP0kIUEjdwch
NyqfjnWOH54OTYZrJn5iHa5qzKas+kpN4Da+YVdfX8omtvrGK3yQCpi02MtgZSthmRc8bTHlANyA
AyYa1VF3DCtFAqdg+IQKJneIe8dgnVqsMc/EdPn1PehRBtOK43jdcB0Plzltmmqoin1tAKZCVYCA
lMjXMTyeNCanKG/MdiUneJuTQvZhYuEMVZgLHL6Lhe6CwzvWp9lO9/rDMmrwWOTetj4eQm5ncQu7
ZBLgMxY+mKGbdRc0dFRUaJ5erhY+Ru1Wd6twM1Ux04f0FPkP2ZQIwxUfW8hxfvBCGsg4JwoHDfof
GDbSRkYEZszv2Jot9dHbI4NvgPasxciI8YrKlilgmRY/3csE5QF/RieP1V3TNbXauTeUFM6G7eRp
YwqmfO3iR3iIiV3f62XS9g6edlOK3/zRLX7x7+XvT+4YYdrdbZm7g9zqLLHx71HG4sVHLhuxkMUY
+Y6iWrLQfQJK1cAyL4vxZiXuoytHxDBAo45ggrwjwWGJgRqEPur+7L+KPw1sa119yVWHL/S6DyJS
GnZdkue9c8c4q/aNBg096vlsPT3hA4KRKof2VBVzkD9Rc4kBmDwG7FgiwCVU/ccQKuSP6qsCK7oL
2SQTBpzc/O+AynQhPuZgKbtd4nAeNIFYb4CboCqlcaOL4G8WxH4Imzh84FDbvlAomSDPA792BiS2
EFA/gBntujqF4mBVWDy8bus8OMzGPE0EdfI4Y2gATwMw1vFeiF35pOX+G7R+EXwW6Cy6sb64MiKd
fKKfs0EsKK/1PoI69ICRPnwGKjc8c6p4Q0v+wZ8ZlZ/ZGdYzMb+FHSzN5IVPegM5QYvFo5BZcvge
4qPCNst3HwoLwOuoQ3qE1XfelE/j30iJGySFP+bIxu+tbGKaaaPSCquwMOu5cJLsJHdXDYnG5gRk
b5PAI7HLS39WL+JfRx3mU36aDt3CEt26xHXYrDrm1SHfkte6EOVFmQa8wdaA8IJumcfQqsJrbTz3
CJz2BNnFxQxbksyu4LXhKkdXNpLJu/GveoqNdkcYb+OZ+8jMFz1XyAGYoaDB9d67jO/kNw8YZcJX
Ee3necpKk4IKn0N53M+s/uTzsIozvK4jx+WMlEUcZTZm5hRD3eozm51kFGtiSFBO7naRZFBaGkLj
zJETgYfRrA5fTP2AF2NaQ3K7rZzQSlgYbalkOuMhad0J+kEvTh6B/4pf9Oi2LJiXDq+jM7nVCOzC
ypFhswOgHZdjwdtg/EQuDeIahh0KFhrovq0Pz+5v0p6NlBvfnJBR0vsD1TLnQUVU4ysY4qXP/3nb
mCKzq5CNhI0mQtrWV9z7idRSPPRm74CfTNElW1nY2FnS8Z50A/haYl+FHWdnnMVYl+9fQXelJ4U9
8HQHuzwzC1n+zivi+XPYLrIdWXJCmU5MmCMW2iOBiHDAMDJj0rG6buU/8AtvYtSC4wc3uE1fix9r
Bmsan3xrEnOwrpg2OCPsnkdG/8ON24+w+M6NHeIdnm0GJxKcmt2+VXi4IE6ef6K/Jsm8F3M6jEqY
X6wPsoTxHuQ9tXd3Qfnk2S/qchE4FfiBwrswvsLP0RFI1ifipXDYBQe0tMV9IqdSIJvN8Y71J6a4
zi29B31cEXmUCNP44UWoA7p/nYoTEMXXsHEHuzshhdch3wkdcx9Jb87h+MGZnKuPSw2fjXU8+p5U
4xs0uFj2VgC3mt1a88tYvlpoXpkpRuqu4YVCVMPhve57OEMii0ZieR5iIoY86YnTO9X/OgvzwgZz
btbNkdVPkuYTXM9HumpLc7ZCcrR3TSyjZHEe6Xl/RaiE694CC8XgMXt5NQJZ7hqOuLYM/2n3aId+
CLqcu47pYuducGWufjYuJe5QFWlukTA7hBFyLLkF88LDSyJW8sO4B+r0g6c+QO3HHRANopqKNqmf
/lmNf+hmnoR8mverh4fhubOUVU8r0/cQX7F815BUH3Uwms9fhrTiINbp/jhOMdmLESkrOI4U2Inz
FTHxLOILSvf9LQIouPz5KdxBJqD4aLcy5xbhxz9+WyriKsDwvXzQx118bScs0VBNcksf91nRrdOO
SOKyJZscG/x82aSY82wROt2HD4fw2wALc7TBik9pkUVHeaIMr/jgsw1NCkykjd8O9RgLlgYDo+DR
D/kd4xdvR/3b9TpJt4MbMIcmeamJNOLQ5etohMa8wgLvmvA1uZvc0cdxs7paL9B27P+VURb3gPWM
AQpoCh4REpHkO93+jpBn1rtP+OvyGo89UAn5FvnpjCMCttSZISEFhuxjwnz1YVrtMK5Rz4jrWOPx
c+B9nnvMMpHHPYizsbEmROfE90J4qRBm7kmTLjWXin7PeAJVgySHNQtpQRW7v1Jehb+02xoEQsnE
7prPlVoGVD74FCFw1TD0/vtySut++B4P9/klVszEIrWHEyep11KRAKu9jDulCI0voEQVZOg+G3ya
jB47NJeBJxJbsIeQ8rJ3y6BWLPUWyxYLd3OWPe+yIWPz2ECdYMiMhXBLGIat7/pkfHP0P9G4s0ac
mjJ0Sehvs77oYi7ELDwlIGlu/vILyjaV+PYnDmjjK1g/F+ux51J37w4Z3GX4RCJHQFUx22MbZVTc
Ox7uLqMuvT2rf8OpwKPrPjA69CR23ZEGVkcdlWAIRT36jZi+nL0p+j1lJI1Y1iAY7tu9TjEDNTKv
QWj/NSm+Ke4/EVbPdhtJ2EnyXl4lQgY2KKUE/o45V8K8Gzpfkmtksz+/2ptQDm+jXlABqziyn+/c
aqGP2R2RI/Poz644W63w68RN1eb0zw+fj/maVtPnth5hpuHvERg4yG2QmqTSsPRqryW5iPOUw686
bE59dDj0KftyyKWW/JayYPW7EbVufGgNIMjtBzFJmEBSLfysGwpEFg+xWmB/fVN3ZWtHFtwMebWp
bJsW10OqP2uBTMXNx49pj+b6a9wxM0G15Jc7kBObrzESsSb5BGdX6nt2ZUKt5w2PM6HUvPhEXP4d
TrUdOx8x+ClRqbMeCAfBTRtdTTV/MhavGZeDYuwHCbWvrx10dNbGbf3xcCHzuys1kX0wKzr/Ch8S
3f0xu/dmKvbtXEONwA11jDxd4Z7gcbqZ8ojiAnmZZYGuGn1szRBuMrvg1TuKCnPDx/X7i8uMlKWE
x01BcMR14DusfrxBMbCKVpQn1nPGFs8sSxHoO+Hpqzs9YxA+ZmwERPuO9j3OIZYGz29l4+aNufYr
rDTjRsoHC9v/TtXjFYKSuW+B9HzD1m3txrr4RXQ+Sbqxl4aV9/IKtw4/xmJD26LP1DhDkhm3qFnP
Q66BmtRY6NDMsJPYfXfPHgEcfMp3mZ/BVYxfQQdH6gjpbUvGfD95Wt3V8bM7T7QANEdqTfEUWQ+M
Q3leM4ZuiBeFGjGJSvdrW6eKGF98fX3zJWKkubk0tE69ZfagN3tMxDtpS2E8fonKsL/uub3x0zkO
8KG2NywlpPVvrJptlHnY63f92uv6snG87iqCrMe9jBvJrY+rcMCs0JHnAxfHSS+82I3bXxANg1CX
wTk8hUzOHuYsbvz3XZKYa5JwhI4+m7HTaT7RdK7mkyMy3mt+T3N+i83o5v4W6uJpqg4qm3FpNWNl
zsBv9XOqm9Od08fYlTOF9OUAb1z81Aj2OuKbhqVbz63enqRZ9aFaSbPB4u5uANxoAIFJ2SllV+W9
Fas8oWqFQs879nV7nrPh6kmzeu9JdmWrPvVwNJMqY18uchFmvVd8dh2Afb51duyNi5gdCYwAD/2M
zenKqmcAalvaLZ6gxl13mHGHrwDzhAgS0B9njkHTDBp42ryoPlQkpIaCDhIAGOBo9vA1I0eMS/WL
CBAhLtNE8z7HM0OhhMQZX8B6QG06Tvvh6EE1P4+x0AEK0EhE5PHOQxW2/LV9IKdg95mjuOYEEZf9
xH+yVbHH7TGf8WmQwvh9eyOokYuleUhRvQs+fMkAueMUkQmqG9mTwnyAx48FVup+XMLL6SnK4Bxc
8AX1Ms6RgqlCm3hk1Mh+z/6gB1Zd+ABTdoQGkqW57FFn9UXIbj/9JcfvgeW00CF2eahXnFTXE0Lo
RrZ5ulCjdbYSTc/oA9yGY+4Az1BSKqoEPGLBZYQ6BJfIujBZRn9CewUBzRfhgKFfI96TQ+2wYfHx
RSVXipG+j2H0puTIvmEE3zhafsMPBSWT/A/ngziu6/SBpEj8hv3SbCWuHT3SoMWA8jMPfu0rO91L
IG9GxS++vMb9IYVUBKJNE/7dPRdkt+C1PWZH5vJvBCKzYcx/cNTCrX5UeG24b5M7LEp9RaR2wNbW
iWRV8LfkDKfF/u+WecSjIMPhZcBB7k5xQGH29okmd+6+tuxamnEfqcHZayJIjHb+9gvmbwqDRatR
Jd/MB7bfh3O4GQPT0Ar3p1/FUmkf4tq9DxV01oJR0fYDV+YEYC2NhPKmBPmI6pTiL2ISyOa9plXy
iZ+TMlH2b6vrFFP2Lm25GfLl+AWIIooJQXBw8VG00x+xJ0Bn+losxyKFussqviEF5AmYne03K0bh
BLtHWAaJOvukJCRu0KdKXjO8r1qA5vtBWT79B5FcFCUGuxE6cG2Yj6U9mbwUBpR0A7sifL6ItMmb
ThdUE9EWk8NyqPr9gzC2KF1+JRsPtt6jloheH/N4boeEIpNTakaaCOAYxBRWn4jfa54OAA2rQHvI
xRMK4M6qjutUxCTLnraQgHLeTJ559RpsmdPK+aRiQp+MNhO9UjUux9Q/x7NN9K5znzw61pZAWO8B
y34ZSXijTS8D+zZlNWzr7Y9H4z3q23KkOJ8tho4iB+7L8E0xHYiAVY1WbPld1h4+kOwDxZLtWQ06
JzAzWJI5WXKtwUhHMZR2zHpY1YxRtKGYPrlYlGI5WgYIx9lGjJTXaHD0i/0NzwE3Pi7NV/w3DgIi
gAxawu0TzVRU2o/JVvN+c94HY3i3H1Ds5qT/9YOaT/3B88LMRsJjr7TruDO9LOp9d61Hv4kGugXc
jrVFoaHz7KHGe81/yPLyRX99IbiOMlQETj4Jbe/BiYq1oiTd8RM85RvUDrBPA1A/8IXWrzK3bcwd
wQfh1BVeOeaVXcmjYhxeRl0LztC4rlF/dPxNAquM8vp0P/S32bI9fj0cSRTK5r7Xtx/Dyu2L97q6
cgK6I7nfVHK1mQSwfPm/nJ1Zb7NY1rZ/kSXm4ZQZPM+OT1BsJ2DwiG0w/Pr3It9Bp/xEifRJ1VVq
9dMFBvbea617msq5D8n3o+xLHE+EJR+HhPjl2/ug6qkwy84jJgqRat/fL+/KFtJsEQqrPHwucBcP
0agMEcxgkM1ElBw56NyV0+nzzbZMbzi47eKA6Wsw1TSsW7gU7S1HetIz+0RB+gahcodPaNWYnuix
Wyttrn3nibmrdVkUnLpYCxKAVlMm86nya3O/PSZmD7vcVlAZ6CN9SrzTzSlG5wmNK0n2N+hZhPEw
d2bVQQG89I3JGcJZEhxo5RS3TbxIwOjaIQYTtcFzKIdprzVEtk+ovYEvmHBBvJCWKGDCjAo7lZhR
bG6Y0jA1pMVPmWddmeExGGSQ1QmM1r4OUVJiIz/I2CMTpiUGEYrP4WVLvbI980avG+K8R+eNvPeh
XfoMrJlSlF5LfxmLO3PHELteFh93X2ROUrcEctSYmw7j7rfaZnqUjsDl07H5pjK7Y+qM6Q68mZ44
aideiMIZqBC07n7NU6HEKP39golLASKT9mo4j/LoRiqlQatqZ0grGhY5pxHmDfMa+gcyA59JWptR
r6J3bvep+8feO05xBMIhIWPvrWYntJwnn48qXTNqmipgoWwBqatx0iTsy4B/7IsMd97BBfr3dQe/
BJqFEQbxtCyM0xfXVe2Jn+YnepV8K3+cp9qdNCbrcbfMnTxF08b8nwzn6tSFEEQe890rvM7ogsmf
0AOvad3C9L64blqzYHYoydlvz0MqMdhR7/IHeOJpzu2pF7AFS1tjdZxK4JFQVinxwBdPvvp2C/4f
Tp549znwKayI46ZiG/egxv4O+Yiv4OIXvGKakiJJ0hci9V94RUiz/UMrxHR5AT7oNd28f91q01vv
EN26nT+wQvEVK+RipiBIGuCXqQqC+ILl7FPjdNCze7oUt3B9INWe12AhS53sgwktm9nPwFndGxXY
7o+f+QoAvl5Z/+/PLGSzMQ9alS6Llbg10WC+Uce2nTM996waPef55rZh+/njsq9Y3+tlW3DrG9bX
GNXhqMtlumSGklBcv1Mt0e2ydXDhtoLgQOgg1vvjutIPb9Vs36xgSpIGaib/97qxWhiP56FOl49I
8wvJoSe/jaFZzW9E7cKjJb+Lao7h4/ttJHVbslf2tP/47S1Y+B1zbX/793t4wVw1sRCOus49HHp5
QJDU7Bg0vT2ExPVpmvfFSKKTJRkiNqifsigZ/n55+adv7fvl2//926O/3G61cJKf6bITHAekfrTS
NSsP4qhuWrmwxDYbypEaMWoKO5Nz7xIddygpDS8PL8G1Dz8q5LiGvyF0SSanRjFH+R/3KP70eXy/
x5f18HwWtzTJ+CqriNiiyPTkICHJQ19cZxogw+9P5Gt1/fNCVEGRAFFN0/j6aL49kevhLqsP9Zou
jXVjWsUI4d3gyuTDqTjWR9TvxxmUwpqjtwGr/OPiP8C4pvjt4u2j+HZx6fCoY8nk4vVYW1djYYKv
RjPTt0iBKQBWBnv0orNWdsLu+c5W+8fVhX8+RkMUBEWVdcXQZF2XX5Dtpk4Olajk4rzxhnClPzvB
KWwssB+XoLjtPYRU6kifzKIJAVuIxHCfmDiIeJbr3t3h012Ynu6cQvBhDDxUj0AwcDCyeCwChTmQ
fSYN+IHAI+aP1/aagbunjRk882cgMlL8ngBMkTmsoykc2aIiOVRcCCumTrfTEEyA+SdqNJrpW+/Y
E6lz8U2aQKLjiL0XiKwUJqNe4kkb/FKCzO+mYFLnzcNdZ1ErcBH/+Fbkf17Xf5+X8sI5acr4VpkH
nlcrEtzj7p6NSucwOo41N9uRfxPBhQyIOBN7xMzZKPycN2zqF/D+ewh+gvl4+ggFOuNDXwpi9/e3
Kf2zmXNzkqlJgmCqsqF9/e/fvqWiI1XqJb6IcxrE/eLO2M47T07etZ8rVrzTKY1GJ9Mp0c/xnPu3
Hgor0s49JeMYzVNP3/91Q6b61y29rOSkbk7ipeaWitVTtE7YPGBKAFhNCcQEl6r8U27nuez9xq6g
TOunjBHm5S7Gw2QlvB+mxYzcksl5Ln3GR2wS0M/b57G0KBovja2nOnk6BCSYC4PG9bTz6uim8lkC
l9TXgfBed7kKVIjOtAkOygTgh3J/2nnr1T11J4ylT0a2wnu1iPtSVHf5U6v45FbApUAqq1tK0nqL
LZu7GzQEGw+9YrVfcPUPCGjhaXYb3EcGCQ2B7FUdtwIZXh3IvCdOSmqCkpnsu6F6euf9rgKSGvb+
HRfE2b2XHKPqXU0G1L5ahHvLcUHtlFROMjCifdfcZKvz+AJAG1tHvUuM0ik89FTHQNagYItx697J
t/GaqTBpAI8BKlcXPIgum2YD0LSDpkFw4C1qCXGAy73H5/79vCDSKTwPqgXbPf5qk8cAo6ehRqeY
WmcwLhQ6DNHIa0qo9C2YLTfCkDgEgbup5VHxfIL4AJzXiyMkuEGxh5RxxwTsgg1cgx9xx1OtzZe1
hWeU/Nzd470VG2SjzAjymwUfRFawX/RSOAs7UpQofhtqucLRxrsHWG/RO4y0SAJKVFxjvLnamp+N
lIUeqCj0QHvB/9BaRBiXYJvqm7sVj2PSN9hzCjTJEgY5V+iulIgR86UpRg4fufdAfVn7eDH3DmsD
Kok+ansoSMIONMYsdx36J9jDnTA69PGppZPG4MmB1RysDr3VGUWGMgG9GeAIZ2NHUEIbaYF8aTCg
/gs8OVTGTyypQEpJYCWG4tm9+uC6I2MogWfAhSVAjHYXOxSiZg/D9r+X4dFlvVnrzCPoBFMRtZ96
pFBhIMQYHpiNz4AkCpWEuKBgdES0cHBhX3GaE58fcdnOB9J9v7fvP4NRCyU9g1tfU6zbxbsNDqEc
xn3dK52Nb3rPIAbUZA9mPo1pAAmGpCzSYbDnDoxdPYyHV4zTybiArwcLAfNc0j/x0sUIorc+rrXw
HjK8IuWaRLGE9IrDlE/VPvefYUH2JTGz9dmuBo1z6TVbqP833G+mR7iGDN7wjqY3GzTYcV1zu/MG
BfC0aiCD9qM6it24T/N2AGkQsBcFUQOrlLdwwH38s1r63tWX5gYIoOB+0D5y7gBYDaU40PACT8bV
XHaAAyXsTABQI8WdMDe1S5h+iZ+w3VtlCCRHUWlOJeLrnyODCYZKH+acgwPTDdjr89TX+aQab0ag
vI9G6n2PJK8OdpVNaLCrYWz4iCA+gI/T8RFk7U2hizLybuV68DA8BTk5zCiMk65d5MWXOV64sNSr
EGIkhhNqiEIRG2wU9NRvNpMWGJqIZug8Acrdm8v/u/uYZg/kbvvF4+iwgFnjz1XjsGMPTw4/uleR
NdKmtfFjYoYLh16D2kIkqVgFQyQ4xRWA5TtbyAQQ7hcFEmkarNhqVh3czzFNpWkbml7SZeu3N9JI
uRDJkNrknZl8f8+eULv8Ja8kvCTZp7DlutmPqHY36VSMDm0iiUQINtgU/Fde46eketACTS8b5ZE2
YtOUWRX84WM/I7bqbQn82WeLOPdTe++nA3I9W9P2Hh5GLpiZe52VtuBMGXM98U83oxrGT4YlD0N3
JkUp0hpynuAf1NgdkGDcJg1cCY1AzqiA8CtAUTcbmggzBl5dAzuBaDzQGkADpzMdpsNyaXb1LQQE
OCNyYEDnkIPHXEbZJWMw7RvYXh74opmzhljaBRojAuROraxpP1mAp69AB2GrnX3mpm4BNrHvbbBy
mSJdjNibLyNxWEzvYMwZrw8SAl4cXyUQfy+cfHK1VYQujF+478qPx6Z34aawsCKnrAjP84Z/LyCx
k/B4Gg+Mtvu0lpTdVDU6Mug9w74S9IcYCXFCnA7cCoytQsXJPg8LBtrS0CRSZHD/nOtYzDmkv8Em
N9hp2GQUVIz8o7WzgMRml/bmNlGEQKJx7Ko+i4drYLXj6QPrTeyeuohKxsv47RLyDKdIOnmCpynm
Zr5MRQexWebgsu8Ha36jnXeVsOWtVUHtUXWB/yhsaIA/vgxL57BgTjrWXQbf7ugDe3zIMdb2GKpM
El3dThkBo7V07z5TQrvEixp+0Ig9lGZWHmfL08VtGdvMNkekpY/iKH/PAynqABax40/A9uSB6DQB
vkTT82Ql4dkj9lBk8X3FACqnkRwc+VJIgI6StToeHDzOL7wJCMWxgdeY2VCshtiEGv4mcyb4qZNh
dx+GxwVRFyzf4yDzbt6THQPqFVSv1MMKykr8E/Zo3W7Npli75F17TMvog0QHiDnIx4CcLWA/Oa4Y
yWOCyMfDcB5jWEJ7h2B6wegwVEaZJw/UcRGEit0ejOzfg8vwTsJ2S4O8hGU3cx4eGeurpy0P9rgX
4pVCYNskZukhdY1odrpVBAnDVVuqGTSS9hA6uoQTdcWv0deNHbAaSAS36uyDBMSx1T/4gnVCHvuZ
z4aVDxEI4KXn3MYwCRgeCdC1dFjpUsSGfAgZOw01/sMozc8TT2TkydDSvWJh9fCabtLLvk6M+1Rc
Hpb7+c3eQkC/gl4NtlDkAggnuDcZIfN5ZvO4gzS9p1MOefb2BGJst4WkHjzCB+Y0sHqCpP/0E9BO
KTSG8ND7p7c8it9yH2v+oDOGA80zAW6CSwQZonQZm7a2/nebzCJKbIfKcfgEWzPwVlf74ZUKZQIQ
xqIDEKXHODhcPyg5IbnRJMo5i9lFeXHqhFAy1W9yWyUOA6uI+TF6fEjt1Daq3x8uNam+Vfxz0Bnm
k4KRVU0D84TydVmlYT5ImB8P5WkdmUP4Jy7Hd9B0r7bOuSvebJnzas3A4IQBn91Zoz7f+4iRET1N
8P/yO9i1d3wWsOxX4S1E9pCzjrShwp+37/PEPn1eoYoO8O/D0UezMq8IYL4wKGs3OL3PIba+AmF+
pgMI4rwebXcfPnm0Jq1wg23cqPogihMcKszeczRjgTqOQao1woiJGmXlf5jvkMs9076M9uN6fp0r
4X7GxsP0kGLkGSwvy3h3g2PQWFybCRfMtRIoEwAQlkjiE1jY3htLCykYb5yaZJu7Gg9+z8av0QnG
M7gCd7bno6/tniUDQM1+EBNtYmVDaC0Eifll3+YbXsl3YbJA1cLrpzt8OJdpWrgEe6p1Fz7XVmy1
HeIw+VTYm/XYqhj/N/5hy6rnaTRIgiT3g2hcF8CdTf4yOrXhjj3IEx4luP/WSp51lCJpwPwSKSnY
E3ZP/sdxXj1t+rMjWH5KSjeMvzsRo8ETgBd/I36JgnacyXw+5FxLnq4ElMupOL9G4rbte484Oale
6igcQa1Eso3HZhM/4P7IUYobmh4wteRoFnuzG46sODfRCGf4lIrdVUsdu4xQ0sFXtnUrXSVioB96
T/wq0K4wfjnBcpNYh+foEtbYI+Gtdgg3DUwIWGl9VHKYnt6I5zB5nfvRJaAB36jjPpRFfiNUtCCd
sjH5hDaybeq22C2CN+oAu15pM9GPCQ5I/CMhBYlb2nWI8RDABl8Yk68xa9M5jpPobpEdRaE+JP4t
OIfgDW0u0x3RZ0s4uTlo1fmn6SO/bK2HQBStq5MD1M4bS4Y70PJXKFB7RJ5FFQEOnb7uam+AzLGy
hDhz79gXiks8NFWK9cMIwDvQkBNe+xdYKcfxARnQuJp8Mcny3GdJXNclEjXmc8O8ZQ6QgswoAB4N
v8A+4zbKI4mde9AMTp4CBe65ebCZNzEMIMm9ABQkcw2W+IXjoumeEDdDSi/Y56J9QPY5RO+1+S4N
hT51HkavDUROnOvYv9M3qkOaGV5ZDKcuQVt0ZgujXKMpSRlGSG7B8zccZDUzPjEQ8ieIMJpNMn1z
W44yOu34TQ7WEoREMDkHsiZG1CF7V/dIqhPAYO1AywFDSSl1fNXGCo8p9hyPHaeBpUJVebZz/m3k
tPWuPOGRGZ0WKsu5sqW3fUsrZ087zpbKCgbb5Mlbw4jEbMNNcBIyXfJHTSjLRLc9QT6pWTMeZ6Rg
iVhZKTN3LMMglglOFnt71RJZZOzTvM+Oq7JLcb0h3YBNcUDlSZzwnhqdZeJmHrnggxryz07u8SfN
tk9Rvb0b0xN0KHM4lV04MPZZ9uLcPfHmeLP3oAY2GgtYuH/RhpjS3CCZGuOaz/oxZzC06iJdCiEl
rpNB2xVSuIfs5zxH4HZb7n4QZBo29rb3XkCYuFgfZXSxRidr1Ds7Z+DKANcvSXX3xzb6swO+Vs4L
3dm2p6neVzmflJHsi/zrqlGB+VnFEY/IIGynStSfVjy9j0Xga2wCLQ3OMPtw1FkfqyUEEKXyBeS0
VM+t+dqV1LI2Hwez74+79SGMCjDKPgQ3TxghV32n3qGds8uIOsi4g3KY9hvRhdwHvBR2zdwe6sji
2iRYZVaygTASYklBmC9x3Dl0QayhVh26UMpZbXi2h6qb4QEKtTLCH+z9ALrVvdA7wsvpXldAhe7d
nfRETpqHB/WyxFR+9IwAnww93OPQA+vywcGMj9ugMynoUTLbGBVdDaJLx1NkFwqePsiuLmaO7JSb
HF7Am0RvzBtA7hEaxOQBx1OKwt+QOC2JwUQzWbMbMBqmizB6zZJE3ydMNHrPxFb5rbgkOulQv1ns
NQyX3gzLIHuvXw1rLwkvXSKUqWtYSh1LXKI9KW5THX5JdFwX3XhorFxzrE3zsCF2eUAlkK+TyHgE
GkNGVxrWM2YfTvd4cWrAVc2/FPZVpKJEUnscEspKqJkDNfC6rbyOn6IACUc6t2zlCCj8w4DtTJJa
R8BMcLnNJcGmTe4nrYwAIlEAdgyRJc3BQUsY9ZxOYOMzobcfJW/lJGah9xHZI4bsttIHafLEBX6k
ttR4qV/UHsSLEjy4cJ+VX2wlglQW6pZRKLWQ4Tdbpuvx4on6hZb3XcdEboFnL/5fYKUUu3AT5cbJ
P5KPhh/dPwzr+Z7Igt5R7LfGuPy+PDjVXqoHtYpc28rmgN0PDrCzXfT3tB8CWlZKFuqwpcaQobGu
9xEciccGS6yauPZ+PWsleXBA1gLjDFJogbdbGsB7tXnS+buS1RnFk3Jssr3X1q7wP6/T4xSofT7v
hKASkCf3u/IxRPlX89em/GAhd5kwETVeQ4wuYCafTw72x1c67ENPIAGarMUmIKtc67gx3REa4QW6
HhBb5BlC1j/QStP+P/0068J30WIbZssJ0wcg5bc7u6rM6iixDmKHpj3rHr3HyOTEqqlO8NMzndZ2
4OFuZAjcpQfNFsRI6eXTaoam1FjqixwNpOJdgnymeZRTVj6k7xij/T3T8g8vDr4QrjbA1wkaOdJL
5A1TGDed8BRdaHdjeG2aV4OmI3b0EBqwTeCBFEIfnkp0oZ0IbJaPRZtk1hskVQbmuS0MgbphN2nw
RJTxbYkT90iIJIRRR/9KZTPKsvbnFudeeX7PNSq7WU0ZiJVF0zveuzcBAns5OMdvAqNY63xbNulH
fFylT+i7Fzq1ipIYs1aPwXfavQ6VzX6KqPJ66x6hM3WC6jE4qAQlqRRZANP5tgFA1s6B/hyraXB7
sOXMts/o/XOOVdUcoahztzPIYW4GgUNjqp6A1mZsKxF+LzMDgxrVjpIQb2BLLlhfwuoYvu9ntXNa
SN6VeCMcc7YkInLe005EOTQrWCEhXsXwfEAw+mRmOsyP/HxGHTvWuoNDIHkMAyAKwcPxOGymUKzH
JMMC6yNfQHSiU9khaSFdTYJsipjMHmubnsmA7uopZAuwY0PfY7+mOQbTRmwVQM34Sr65dj8li1wC
C1JNqHWZJ1TQKg4ho1xHrP3H1b2kAf6mBfxccJyA7QQh8xSd88UjucSQ3Acp4zv9ie2A28F8iH+B
GpSTx95NoV2+nyYXGc6K+l4eA/C5nCoZenZQNNH9gGjZ10r7eLeF2TOZXd8gY2AKyOkMPRHnjsWj
J1ZOMYg311G8FeCr753r3jEXRMvFm8NYu0QUSqQJgT/SH+8ddafd7GKsUbXR1PvSiBY6Uhea6nYO
EUHVMAwepn9+dkHVz0YAVQ43oPv6gVBpnQPh0vJj6+Y/CM5VvUc2b+Dqnniw1dLea36e23pGHD35
hvh33UK1NZKCY+01VBHbqpd2MSDvRNIqTpBmHfcTCFj5g1pE/yzHtyKS+AKbxJZVhyT7hgx4PTJE
+/gGp05BMYSl8dHd1x59TyGNsTrJRzF9PmKnZqmUZC1HB6lP/BlP2EAvAyGo6WasD0hAhb3fJshy
aTc6DntwB0wnDTPKrbPTgfYF2QZIDBKEMrhodvlBdBIoTOpLjZfsHR5sidAd2tjbGfbNGsO/04cw
EaLru+JfcIgMZcZf09MKBSRakmtnZPQ7vUfhF4YLO0PMHXbWIkHMnkUn3yAHKAsu78vm6EhgVGiF
J8lf8NuPaJKs6LoiqJqoAN78F/xrxMrYp7EizLknNvrj+713phJmnGZCOmO6taS36Z+3JIcQ8Ty8
rVD12zBSY6+jEMjtQLg50mM2kLPdehPTM5+9RsbLxXk8vNaH5neASW7h8f8gpQBMsiqKKIVlVVL0
F/i8PB/jrJQbAJotZI9kQdZTdx805AofP5rIHNwJVVYncQCDXvZzvxPRuDJBdaBN+NkECtM8x73v
7fkm7sTR7/dm/INrt/fGUzQURdV0TX9BMjulehWb9t40BpgMZAuP1JgjsrG9nVWEXnv7NJKIn46e
PL92bHlnng9rzDX47lvlVRLpLbhiS+7t/UYgB6Ss3kqnE7qTQ2Nd4MnQfpD4Gkey3ekTfNaJJklB
adOAburLFV3Oo7GIlj7nvB7vWTnYSD0JqAKRyl2x6q8M5uG5lxOg3d0XbnIJROYeUlcq8MTPfLFP
sGA1u26IbFffCI3/EAJzRrGB4b3+hnLl9wcmtx/XPy/zfw/MeIEys9q8nu91Lcw7gTauF/ECPXMB
PoH/CzPmSDDt9OgBGYw1gvdYzumkwp90tady5vx18tayu5ZsmZYFglZBOwvz95r9cZvSX7fZUjq+
gZpG2RGvJ4P3Km/370LlALHV9p7ScdyZILjBJ+c43vvIDPZMiGF+egdObyz7SAkwnd8fmfjj9//t
kb2s1735KHXhwSMz5vk7QCThCjgjiJ7J3Jq5KTM99LmkJP9+WakFSX97Uy/LTj8ninB9CMI8WWhZ
gM7xU8L5fgdUKtLSxj3RTxjX9PYlswVX9M/0+yYaIdr8rsBJNFdnmGH9fk/KT8SBb8vNaIHfb6/l
mabVQ1ErYX5dnIACmXYMn4xETjPZe3oJ44pQ8OvowtxGiBhpbuXubX57y7rIdTy1e0TPkDCHOPbI
qV8ozo06A6amzYaupIwhjg5OU6f1dVQOtD+epvH6EjUZewFDliVFgfqgfNFBvt35+SaWcZppynyh
st+7WFN1V+t1E84yzQ83mJqt1jQhUE8t3Kuhn/VNg0FxNnxw1tnoGJiDytOOe9qYujdqI7+tDsI3
ewlnAWbpWxtWIQFGQmFiaXzSJ0xba4/L2MYbCKn3eBfYsNGLOf5RB044F1Nm06nIpp/vWqOAW+1Q
NDjUo7vfX9k/n9HrD3/heh3qy0EsRH44HroWXvUIcu0+c43QbyYjKpA2h0TG94sM0d2fzKvX7fnL
rMOUdANHDME05ZdlfK7iUjCFkzIXfAc/qv7NnqXOZBQjeqGoxwkYM5qxHnJh448dRG83su/L5/XS
L6u2uR65q5JLY7Xbh+Zi32jp7ZABqj8Bkp3l/cTyGZ4te0BXsBmZfTWD88q0/YmFUQiEZIzJzBEG
Vpm1ACQV1ivc9Ky1g60rjq9Y+ny2BnKJt+PN/f7Ovghpr/duCnyxnLrwk+T2sX77WJPHs4Nzx16Z
rxzgvPWqtVDFaq0mqiW1RYuxWmJ97PuTWYUdIFwh74MxxWh0dxkE105Ll4EE6tOwMP3DzrH1lsJZ
H887rBoxGvz9brV/l5bIS/zf3b6wPcSLKJpifVRQbLeJQPdVVxjsl3zT0SFx748AM09pfF+tVnx1
w2zI6+/5bY48qwdEyy94D0006uXoBmVrO2mH/pjbebwaitMe7J8BoYo4Y49xoPtjdSjthvXvk6aw
EQWoULLx8pU8hKrzOJ9ieQ6+BYeJFLA+iJS9hoyJmhSkDJR1rbiz8NyfhOlmK46XPRdrPxLuiBof
NDg52VM67dbB8ffHKr6SjtoP2BRlhSfL38RXkpapiYmQaJrcGt2A9CTres6A3fL1CA+t6SPAjXZn
Br9fVH+lSr5c9JXppNZJ0uR8fHPaybI1ntu2jh5wBIF2IXcgYUMtBQWcoAy6NWbsbbwAsjik4CRU
o3PYojKBPsDYP/U0FjsJCWSN7H0TmR2VPyheiR1tisCdUbb6BhCfTqjCvB30ZQz8IWN01dm1K2wO
fXZqeBB/7AvyT/sCjCWNChzKlCq/HGGcEcfLwWBtLdgOvXLEyHMoI0q11sfW3HKo9mZLpnWjDDNk
GYTAuk5xDyOj9vcnLf345amGoEM/lA3ztQu4lHlyjx8HZd7FhxGLTiv8GPnW0sWQisyy7vjPvbj9
lP/51Pl5uqGJqiJILweBYBzPsbz/+p5ac911fyh9cFUh9CngF1GEizqsgj9+5Y/f07eLth/5t51M
V8Ti8ahVmV/JwtowYLfCO6ZhhoUt2rS1udv9sW6U9ne8/E7YjZqoK7Kka8IXOe3bJR/qIe7IpSR/
HXi0jvAYCIIFeGYy7RFyma4O3qzpgqsO0Koi6AfzunkALSFSogdOuoldrrPguSgWOEzTY5HSLVnT
KSxNafDHzX59bf/crKaohmoYksGK/+/zaeJbpmbFQ56nPfU01K+OvgUSA1YKDAd3xWnu18MrNgrv
6iQZN6c+JLGUVBTriUghsSqIB1OUpM4zjU6XXtL0dLgWRJx9/FWN/rQbiQJ8Ub5VQcE76uVIEppS
uMvxSZ6zR14XbEcuQkdARCZgvdaSh5DjpVNP/lgl4g+r5D+XfTlbKklLzqZ8Ru3kPQDx+9cINSXK
Hh9dFfKA+I/d4Z9an/2P6xmyZOrQ8g2hPeu+fTz7OMlqac/PxAAXABoiTsg5VDsMp/iNf13th/Lo
P1drf/23qxXn50HRJK7WDLv5Z+WenOFEXCtQgc7h/POvH/fTlsMx11J+YTxr5lfJ9O1y91sq1VpS
yNhpsFm/NXhLnDwAPLbkeFixBI42qTL4K7voeeDF3TZXlEpvv28J4o/r89tdvNSETV7sT8X1Ks+F
KEGwBiZ77yaAJy0iDQMdQRLcqsT7S24h/XCe/ufXvxz1VXl8XAqd65JO+c4U3iYo1leD2mUoP8zH
yFzB4UwXGBMkVUFHCdGd6bj48UR5z4AdG5Lfn8RX9fvP4v/2JF4+NrkqKk3TLzKNJRYQcDKESPCf
I1xLY5LDBo8oC9d1/wqLhYBYR0SXiEwWwMbPS7fenRYAYOxWq4wxeub/fm/ij5/mt3t7+TSTo9SU
yYGntZJ7aewl43RZtgoJlEUWQdyXeRWkuBL+flXph8NZbHnxhipJhq6qL+/o0pHrKjZYEK2ndenQ
65bIgQLyrQB0Z9hyvCtDpjkLRPwbE5NdiA5/rMk/b+HlpZgn03hkGrdw90TMuJuzcxXBEqGpndAX
JlOVFleBy4yFwsXBjvG8PLu/P4Uf99rvT+Hl2T/q8pAcFW7hSfAsE1d75THzsLUd3EwKznhI8/FX
XfTj75YkOg5JQyRj6i8XVZ6JdDmUB2meHP0HTsoHC0fwfbcgo2Ek7EaiPwDSfPidMVEuCLOv1v/H
j5aoBwyhtb3TtZdt4XK9ZUaVU54IPk5MPsRX0crJg1SQo+OpAPZ7H6Mt1BhtjFkh5uz366s/bQ8S
00S+PFlR0Ub8dy+WpTKTOmYjMxhbLBiNATUBjpM4fvGG67KNQKAJW/APwy/CoegMw4k0ajMBzzSS
k6c1ySmGETa0LD2M393HFO/5GDZzhAMrHaM9xdHV+f2mlR/KK/H7Tb+UV/ss75TJVeBUxp9msTLG
K/iTmBWu+jg9hCFwp0VW4cTo9QjmIgyFsquNJpq2HWwAELb7/X7+GW23x+f3+3kZx5Zp537OntRe
beZSdXRWzVZvmZN4OlL7EaIqzkKIFs4EImfPWhJm0MAVBVhJA3rWxiJm/I8K9MdyUDbp9Sn1Udm9
lr2xUcmmmZgS3xVB52Rrz7TcGe7Hsw+Tt8YEDcoYT8meQJLN3K1P8A3OihgU28mZlIP7HEfrz+mB
Zho+3Q7j7z8+/J+afZq7/93gyztMDsrxqRxUae70+8XuSuN5HKy91B5+WZkON9L7DMqR9YERzhIx
uQtFDh00N2nL8zYIxe/FmB27hG1NMVLjpT7+uMOvR/R6TikC5ZAsaZoqvk5xOpW5v5+apzS/OCun
X/T662bWhlETttbflgS32VHcxZ7En7b1/O+flNTut79d/OVI0KW8Ou9lLi6tj9iTe6F3vFqTCRyu
Xpu27eKuHDhj+Y/t4B/Qo/2SFUlkdiVqoqEJL9tB/jip1TMppXnVBjG01u3Y3Y+fjo6LrrWRndD/
uMrWKO+NelCvDjeL7XFJlCmrvDv+4xv+Kq7/eQbfbublE9Gl+1kX1IfEsai0G5GVDM6WN5xN4Mjh
FIOo4CTaH/Jgi6FMPnPfHrOBPSWx8taqjs3yryOy/e3/3I7MPqkKTFQ146Uo74hVHdd5JbHKcb23
vI1iwxrPWUYpkoejvW3nZ9epPJ9iKPxHx/Q1Yv7n4rrAVEQ38WV97d/Tp/S455kstQDGbZKgO9ZJ
c+7I7t3DppCUgHlaBnfstAS4WOeFKTmdodFvdg08cZKPmDUAYAmfStTHEa1bM0qLRLB/zan6mXd8
OMd+0t/D2NxTlGJN01S9fRXdcSCFofCMHk76XhmhhI+G5qhXL2XgBlv+5rb2AjfnCjsMdfcUDyYB
L8tmDfQMsI/taaCjsEdQsnpKljoVwxtiMA4y0kiD3xfM11zonwdE5yIzdNUp919aSrMTJ7fUZMEU
nuI3Kw5yfZXK1urxjuKmp006OHim+ON4p7cT45jlFcXYGqofBi4T6Eudd6Dk8tzdj6LCrjb3vmHA
HDnN/5pH/FjlKN/u8+XAvycX2chKVlgrIsePDs6Bc18SaNPLw3ioRrcQ4CCDg/EInn9ITX/e0b5d
+2VTOV/qvDRqri0PqwWGh61jWYyfDwxMn9TMUdK74Q/y6Mn2tOyn7P0MT6XW7zInReD8xxv7sSNS
JSDMdkXpiMJfSo/OuUir6sj+WlrrR+ud5Klu2HQlxmxvh8HZk87OTu/9/p18fQev3wlzT3y0AUUY
J79uKkJyy9U8leZnvGo0zLNLFElXm+9FJbZ+flX8Yx2oGEglrkpsKnYCk4PmX2v/ovri0hA9KNAp
meI40JB5MQaMkoZ3xAmEUmCwcOrJhCxsgOdu0BDxRlRCbNfK1Gsubkomw7JC8l/bNh+b6semJThK
D/CEHCegR5xJ8ANF4QCTaydrkHPsEqYbRFY7uGP0mHlnQg4rTFKdU+2XZ9zOS4yshp+YnhCw1bw1
098flvgPINmeB6pqyprGP2X5dVyXqcZFlmVFZB0I6EbuaMyGN+4dJiHcSHNOKM4dViqmgs/wJLmy
4W1bg6ipiK6bXRtwN3YOjrE47Rje7B7l8ADhJaSb094uAMQd21xm8Gp46P3k4kEylyG0+fkc2cY5
7Bhe8qEPTiLBtvDx70MdWyM0dTn+RrnL3zv3QaJYzbP3UO0rZkBX+Pxmv0bNTTDv3jWI30rdEvj2
FjC8PiClODnHbdqMRShTF6dIcSeOGqkt62lpDN3LtUjGctPwHktjEg/ItNA/MlyqdiJRLV2l6RVM
gKnGb/9H2Jk1KYp1a/gXESEz3jKDoKIo6o3hPOKMIr/+PDv74nTVV9EV3VHRldmZMuy99hrewXnd
R/eDLyMHNAWf0UJTtA0SqD83HUiUx3Kwh7yAD5kEvBgAeL/+/CU7+SkM/mcdQ+sHT8FZpLV+O43k
Sr3u7t83b0Zx5N57cnzFDwSxGeRTOh6cBiFh4KUNHJopbw3+JfzMy7rOeW/AWcP9SkWoZQp5B91F
aaPOnu63/51eOl+wXSUIYsgiKkNxVz9GlezqgbWS9ukDsDVYCNWlRfwYlE8X/+TuZQDeMJamPEUg
Mrve4fUXSXJZxKXf79VQZEVWDU1T2z/1wL86OPuD9a1aei2PPplgtLyhw2guwF/07TFN/8uT/Yk7
v32aQg2uGvzJxPT3TuqrPs7npbGXR/rwCM3wkpwWR3wopNVnbG2f3TrRExifdCuR+O2c4ufoSF6N
FtmjUPpwe0+j0+YwguazPmyEohvsqOAEmlqCnXAIDul5yfnaHqDIHF8ncgaw4ELPtd7OV+j1LK79
ZsEkeICTYX4bfBLOguw0RGlY6lfLe4F2Deic5W0kRHNQ42nwgOhgxypHZg5iUr/Zz0Lvq9EFKZf/
jgV/6tki2kGZLBsqHgS/ZyCn+qY+b5eHPALcOPFnx0nvNsQcPdoAzy8eW/SeaMtgKyKEgnZ+G6UW
pbsOs2/nL6nQn3JUxWwrHPGmIkpn7ddzo77c5mfr9JKZEAkSJauetr4JWt2PALJzisdPX9TugYem
Eah0Z4F/7wYfNGXwlwxV/h8gDvGRwk/VkNcw8BT4iZ//WpnXx7u9O5c8lH2UfrzUDHvgUxn5tu35
FvgkQq0TbJdm9+7sFv0zfbBOHdRgQznRYjL7veYpwSRtOZOWR1xxcvQDfYQN9wRFhOtAXMDQAJXd
kgaKJIrtXdriu+7tGuYw7ZjQNx2SUOlnxDBAIDTaodvsKCyFq7sRUyolXxV6JoyttMn87C+62L4M
pf42jh3kILsBupR47aIwAD5w73gjLFkW7/HCUcn74LMBVh4NYV5igWksw1DvY5BOlEbyHn4ojOYC
TOsZxSJHtOPgPQNUvqMQp4a4z306Uh+EcdaOEOXKwbMxjxVCV1WRjV2XjPCK2bsHVysLb+kQOyny
Zukvq+VPdaboqakAINqaxZH/62p5vKVW+frILca0FFIfrOBQeUgvbh69C/BzDvhrhiFTewNy3CtU
JgtmkAwY2KB/YecDL2BJb78d9Ne4TndXjHEnnjvXJ6Plv1zq/4CUfhaThQSP8aPP8XsX/nUq26Qm
IG5goTtQOhJTmJU9F1zyE6QWlD27/2CqA6B1MV8xMRthH0bDGqwFzi//vd3/NCJmi/3/xfy2yx7W
fH9913Vr5DKAZ+neG8aEDAp7OfxjJgQXPx/gmMGS9AqveLoJxsr0VxjLg6qFVcNC2CPDdMML5b+v
7E/dFsUCVdHW27JscIm/vtF967C/NdJcvFHGa/if+B/BQa8LoVk8OAEjZ8METP2pTWncOkIVLsJ9
dLnGIwg9fYSvnL81L/8UlBitqgqoBU1hBPdbMiuZrftT0xvRLLjgHn7TYM+24rbqKK2whoC2dwDJ
o+aZVr5hojZ7mpkOY/TufmAkUN4RAMaH5wDWy73B1G/+Mn346+X9VnUc68MOiNBXGeG3AE13WfeU
GK0Z6FE3+9s1w51BmkbQuRWrm2nPETFIldVL8qTgwRjAbVFgW3ZlCWsddz/CPOHm/uWtmn8awisW
D9CwaLZQFfx2jZJ6tV6SVIq4DocKTpj/dKK8KRpW27KNmAZGsIfOwTZBJ2IeBkkVbQb0BDDIJsiC
I4Kyh00ZHjwtWXgprNd8peOetsYoXJ+xo6iWZ0ePTPctBeWz+8nGFl0FUKiQExAf6B1hgiP6gsmJ
IOtgpbkGo4TXAqj5YGtc3e1jc0l3PmJt0N1/vDRsK03pmC7SlGrg4YwvK7RIEPNwv8597C/fwyXI
GWI7Yvu2cvWA8jc+P5FehnmN7J5XF5C/Z70qoyYP74TDEw2OyWsCFZNYhRA/3ehU2BqsH0RN/BaP
wVocecLMeMJf6NHhS4L11s0FBvtEGJFvIh3CB6JTEI919Blxi329PTTbhPESxgV4ZMnxVAg4MnDP
3PGH4QuWGDdi7+1KIjts80OomlVEeNO+JSWGtpgY2uok7dQ94aR2tWezpzOTQbYcIO6mOUI4Qo7g
1auwmHAfq11xslNfTWazjxZUtu52Jo2PsN2YBJLDQ4khEZ8wPNteNlmmrxEdCdvDKh5/jk6nGYZ4
9In74iqyNmKHb6A7+ELaMBJh1KA3f2rgzvLcn8QlGMFipaT8dmzEU4Q1+Ps/z69k7H0jJXgfHYiR
cEUYKT1Pdm8emMlanWZbC4PiJy+y5HImR+gfWKl2nAo6KFJ81L7Tj033BCd6MKrOEECRh8sHGY6z
hbRu6/RH9wqrobMGISUV+GDaLIPtvKvt7HVbLKDs4EPUvOBfnmV1P8tOfjY+oZt6s7NqOQzvgO5c
7CgC9GPXH5w525EwTKO4YL1lY/FGsuEV021M6fkHf03fm77QkuyiXMfPotIx7+Ko2sEE5HlzxmKJ
I/3XitPDYLZEVBfF1Vuov+zcuvoRGtit7voMrb1C9O9tAJ8Ghob95pqkEeHNFLfGhy8cESfYUESy
4j5bIVopdHqcZtVC5nOGf8HH1rQA3dsjDeFzm9bObqxkQI9Zd8I3Qhvvp70lCr7P0TzKofNvqlEb
Im68fzn0XvZ2D9MEylpj1PnGkxn8EzDJd/r2406IH+V5dA5YrxgVh5lexy+g+2zzPmIlrGaxD9iq
PXWVpoh4deClGjHABuzJPikfNWJmE2HW0yLpyU1ofVDZGs6E1xP8zR6nPr5z2KB60AlecTDdG3Zi
byrTq+35FOenG7w42169nb4XK65HclXCPH0XxtEjlap2odZH018a4/pWuQUkAaJNkhRNF7+9U+kU
JU1IwiYsE8+D8RhEkrfRYKRSIjv9cwdjauwpvk6AMuuiPLIN8WH0p+bD9opXXOCpXBQ6XLJkBWjU
9Oc0hSA2z3mkOYesiErwbenjH0tHdMm50evdzs9+dbKFC+GXnDsVibi8dwokjoONARPSHczNhBxx
gwo9+yag3dXYA57BdXTKVGjo6vK6OdgRcgNmGNWIn//knohOQL3tNXYk+no8zv0wQk7e0GywoW2s
SCAE46NgCVcvk66sHfV6NzqivWWvDUSClBVysMuCAsfNeuy6EzCndPbPvQhA1NuGi3zwLgJZRS2f
7X1m0Js37nsuwwgqUeCZ4wreBew0N5neJwlz+SrqJtOXjnWYFdH4BYcaKDmoe0jDTMoE5xMKKHP8
IazXFKMBBlTqct7PZfrFLFP8RewZs6E8z2/+jPnqjASmBwPQIV9/KfbM4GK+tyTSPH82D9JeHs1d
MeWKen7jz+zoFsLOjwbRZyR3rvSCFA9bvCXTa16CHvZ8cfvKmHsUdz93o4u7JGR9s3TSi/gKWhN2
fwBs274NP2nbT33ajoqDaacpjoTla/0Y9iTL7pmKvXz1USLZDSa13zFfhGKPk2C2BKJ7XplFs2RM
HkFBhTpmN6YNyozcAogI1Qf7F21QukkCdIoclt0rMVxYIpODx/I3rfaOIczGrGCWIrkuaAC56s6+
HgLJuyVRic0mH8WfcIU5hCcgBEQlY/LxyC4QOnvvRHxI9rGtK0q1SMTo8MkuRw+v2znVDJaviJeh
j4HmzNKo7d7nQBfiYNhuA3AGVTWKo11gWFyvqti9O8o2qiDbs7+OvEq9S9NMx+355W7qKxilneEM
djCsxfbRehBFPq5X2NHJy/UESq6AVZ86y3tXw4CdHbFjx0X1Q2it0CFoaa7KpEBNq7Zd8JT0J++Y
FOfdkZwA8/CnO20H3X3nhnzvsRv0BQS2Dv9JK6qBMiaxFBmGfovpdIGEYGG/lohCrL69/hml2OZr
F3VcD4INtb5QRuJn65DLeMgO7/rIVb8dTbYDmO6I5UC5TZKj5ksjw4YRH0wX5KZx2RsiVyE7wysu
xrShS07uFs6hfcOeIpGSaiGu6DEwJ2yTt7gdWQCs/Z2Fb3c8ZUQdFuyNZHUseFabQRMEBbTdt91H
5L4oQMwDLT9M8Ns+drWHO31BeZtWLg2bxcLqYKdjb78Fpr5fBHHfQXzp8isfc7dFtSY2eSB4+IGe
JbDoOAX8JFnhjyc5tNygQnfFBBECFFG20l0sBNzlrBzM1BYiuH4rXbKBxT8yKvwHfLj5b5GiX0F1
iFDGxou+R5eZ1t5n3C0cWgAnHy2I0pOJHAFKlcCF05QzyW4oOcdpLh6uj9CSy4uha3X2CTfadkYM
xOHFPq6qQA3ZtVZ/F7M3oyvq8ZDEPEIReUAk1oc23btRrjlpMxQJyrsfDejcvgk+7KUo58h0J/MR
Q+RllONIQX91GOF3d2bL4TzQ680u+YwPi6LPlMViw9rzWDNRsxR4ul1KY3gjjUFUNnvPr3PCy5OU
Y29x64gLzVDhEc2r5ZeOJb+v3DtI6pLLdQUEvwL5AslCwJw5rvBy2aGuEJQjMnDmxqfs0e/l5stm
AF8ny2dGTBP7mxYCEgwfB6fMFlT2Wek907w309n+pX3OZ7Po4vNTpM9XEkvty3YWuxCu0EFC2EHl
f0Myy+ZKK7K4D9zOEslnjkn70XtPK2e8604YBPpjvV8VB5d9v+50Jt/thN652Mw9PfR5vfZ3tNy1
O73ZZ3y157v0gU6AbF8zqF3XTDgGfdPGrXOCFOGkN0sPnR+gMVpaaL70GKY9nohyzbMSFWDhYD93
ZGRORtrOziwGkeC/SWgsaGz2q5/rnQNMbI4YQ/RB7mai1MwucIVxzJE27LPKpJ04Sg7oDJQfmkEr
DjZW6c7JDWeWilR8/MXTWRcJJZGNBAJ7kbe9lKF3Rz8LX6uD0gF6A8Dh5ATnjjSTz+5nEgR9jk7C
bz/qGYSw9qRtG0osEx6oIG7+8poNSkwhNkp+lXCzYKfQV3bmYV/O2s7qFho5bhV2Ksmk1JACwBUf
/YERAWpEwqDfGmIs0cSJ7aM4busFdfY/a1fhkGlIsmt8dblxYA3q1euDcch/LH+YmhMQ9y7zAXt1
XwUfBnMTdKbQSvP7LDTMCzkPI1pJp7RkygIbQCpytB12QnjDLkeD1QsHSsRBSuG20Z4z23APH48R
3mije8W8lyTfXrCxsGefU1lL6PZv8nKmbGgB8IjQgbGfUz1l5yKAzismPeHrL1KvUvYlR5zuJT1S
Tul+dD96EZv/EGoeskxRUA8OyMrbyblxpquBNDgF/X6fIBZodsS1U4u1yO3UEFUdVqXZObuDgflw
Bvlp/IiWtVsOmh8LF+QosClD/S3sze6LGbnLDvAYStNL5sOBPitgD4oPUfZu0lfW1GixRdtLsQtM
bpyXafetaJDnS9+HJvKNuUWxKyL8ZfZ+cHJ4pQH53WUxTegNRXg+iTdB6hH1HusTcenq5MKog4f2
QQnLrhFCOjMgHnHQ+dbX9n12c435A7zXQV7GAxvp/l7jHPKg2PARg4NDdIbZ+OVgwZKDXtUTNQib
BQdQsMEoyJNBALn68kLhK2LWaw5VOtjclqzUjQ67BWPQfoD7MnIGxgTP13fmef16MGhNyWvJDG1S
zEU79pI+2S9Nrz6PmM9UVmoQVDu3X0wZZNhKxf/IAM4tPCi24Ga6ei3kdZDl8LvCrFWp7L6GSM3g
ZyGwBh99jHU7ypQ+Bg1X9JK85OElX7+7D72XPVBbXC6LUwM4kXhVcup7fPCAeGmjLFaHK/wS+cQ2
8KHLwgHTS2VzGo5Kt6tupUyP5/bieXBjxAtGr/QEiRmpZA7C0oecGxLQHsEOYH4vjOPRPoR87CCh
Km3sZApz9y0MFq/3aVeNk1KDcKzGXXmxmF4WvEqE43SMQ4LbtvhiHIZ8RxvZMAc4Pi0se8sYaPu1
b0BlaCRBc1hfsR94YFQoirEvdDQCMy5Yox2TNxs5mnJzBxDVI8UScfFBX9Glxj8XtGOPSwit/CKw
I3EVoB+C/aB9fDlPtvB8OpC8gL0PgOr29JNCcxHOsPoHHlJSnBe8D0YsAyqSmPwv01r2s4c10bZy
G8ekBP50tEPSPrsgy5P46sZWIaexobhWxWCGH27iKaSDy+CDwQzDmsf4HalJifui/1xQKM9Tskvr
Yc8UhzEeqp4tr2f6OZqNYq/fmTwWlZFoql0eOwYHxhEJFFb93CX4Ht35NHoghSZQioQKcrENveed
yLKGlFkkM8HO8nJigTRgr1OQbDhpv/0i+CIbYOsnYSMjV/5Kfdovzb/A+XVX0GHq7AToj+kgNi6I
jQotJvBHzhEBLF9hLIXHrIs/XgYIcfLpN1+32ft7xITI46vv5CCF8m4qn7J/euBWHedI+yyxFBI5
DWGPEFcn81yRoutlobQ6JfKHG/3q7bW0kofGbowpUO213sO7C+v4Cv8Vh8XS42G+PTKh9/jrfkpH
bUUAH47wbc8hVPASF7SmewSml+zydla3cfRRXsET+RC8hwyX7nrZ6r926eUSFNDanyiClu57WxAD
EJJCc20nPk17eB+E+4kEH9VhntJEh4erS8kH2QDU6hg23fLqyzZ8e6R3V3Re3NZ3uJCV4MloFJHL
g7NgLteXF/i6LuCgoMDCwkIvcXG69XYvTwxG+1WklEJRaSXJIWx6LGkeoEZwRX7aD37BBakjRIdh
Ah9irDFmSvFlmgD+6m4hQxOJNr0uZHMuCIO2sf0VQIGjt3/QUnoBqj7gkQJbXeCiRN5qfpzw6I1a
7qKS0jfX1bA+BPPRrlq+JEdtLCYq+zmseiPmiu3NHqttN8veFRbcnYxuIw0UGITpcBtmJ9mZD7J6
c8yw2VbJJBkn0z1h9ICsBhOxeWmHyhIrdzaLUoRQ/0up8/pM92RJdy3c0ZutGULcW3YIYOkRhKL3
YnljGnOAHslyGRG88EoYP8Pt/uRJEXYFwh6DHJkrEZCMCtuTo/gLPaIs3n46IXsDH80OSnrkI5ZX
hXsO3k79jpqrT/Kq+KWFnplj6cFJQvIoRNcFTbRdXNFjUxiJ0HEBEvCOKluTF4aRPZFhpLKySnt9
DHQXz9txOxyjCIipGZ6gFoUW5qt792SiD2PPN02fpyd7DF1l3DAfLg3AFFZ8Z877lGx1yjCbHhVd
vDpB1nTR+BMsYH9Ydcjn8vnJx5HR0GvWT4pJ2WvekYSVzBNjMUw4hnN0YUP17a1POGOJ/OxMQxB9
PqFrfKJnxvTIeUPdsB93913lwoRVPMQLFpuLnUkXsvGlRwjd/6HyZUreL06tZQi50ETJpNup8X0l
f3Se26+DeAgqpWg56D75EWoHXxthuvF5AlOU0RIhiS7QxzmrDnfwAZj2bEJTfNTtYO8WuG3Y9xZd
1CftQar9+53EUcenA90INp898amrlS03jUWFwkfOgVKF4SPT0IiR3G3HEtMEMYW7E6Wp5OlOUdIy
nwo/dnbqfZfbjBp5L3HZ6+vbf2jdY9ogu4Oe5nJrMD1SfRWBIMUL232EZc5pBi+WhZhZg+HwG41K
f+9tjZuH6wYss03Ydin9jhvEHJC3K2K24DkWVzN0gHMMcfWZdx4ONhVxjN7v2vK2R0HLClsYZzHk
tR5U3tmQxUUTuDyg27rZkjzj9dmZOywnEnUBUiOsIcBos10uWB5qQJpOCnCS7TE4NYM7S7BBOxa5
OZGKt7raYP1YPb250HjUz77+im+696AzSoMW45GKJqNo/N3P7nhixIwtgzGOIbRRdz7bnLGY6ItX
cQdyD1NA8vl9spYS1Q5ZB20wfGPaAxNyFTxevMfVR/AG4BqNH2a0xIdyhZHKuMtTYyCosZVHcdfi
aB5XlM8PymeHink4vIy2D8dxWpOLTWSWwWxP+jiZmY4EUKPPLdJFK/R4IRk2QNuSBIKt7UIQX1gH
9G8nJRsZR19Ea87Bts2emTtjqpp9P+2M1WitT8drlMHQ7QluwOkcy+SOKUDN/OzcP+MnckAFIUR4
itAX3p64Cvc4WqsoKdKtfl25a8xdQPGDw2gPRStat88TpuFbdKCc7muBxi6ywSj3nT0H9VhSPqBo
OlarEvog8P0Pdhf/JMNe6NiOEWZmOMHR/FXTF86PvtlCVMgemJTmItmhBsWJ6RbArz7d3KNmh3wG
hmM2FlssFtY1kj5BdeQmzyPS4beXWTub4LfrMbx1UiLfaUBFZjkTpmnbNh3wDpuvdz7aPdL5+3bi
3yh5GVh8R2rIUqcJ+aHd+zHccUXzH4dkg/55z6TqFYV97XxGJDcXm27LSRRLdOCoNejw7P0zPWu0
TqtDjEqh2slFO7iHk13/7c5ntJUeLmzIPbfMqiDqZy0ecWi+wy26RGT/Ln9k1wK7a+PrZvXVfxML
WAvp3o6FOBpQ88MwdK/e+L5th24n3M+QgBLtrIwF003wFKfEEyZJXQ4spPH6CiDS/Cp72fYLQsA7
DTM+4mOH2nKYtftYRePJbNqqROvW/hTxsEsGSx++5d/sGMcKVtc0eeMlFuGbWLJGcfQgDyNnpQom
A90vEjirVRTH20uaqf01fW075q2Dkwe+K8DWOFJ36v6eHTYDwcBNZnen508mOiUimtXs36ed0g8Z
71wekAt3cUy3XMw8KGMBGo336DEkHDyGU789hXXbZZixGxPuwCvfcuXA/1p20zeR2CQRIbe2QYuY
umORxYTbF9g3DsQ5pjq7Jds1+kG2ym6K7PPO51z94k/FI97u3Oox3O4wmkbgkPaQl7XzfVC2AZd2
CYLkZ/Jf6CDaH6g4v4wDfxvzKo/LQW9dUNMf73kOZ7eTqjQyypBC8pCVwfftydguGTEiJtPg7Yhd
Q9IT4JTnLEbDeXfuVYUzVNgFJBQ4aVu5iar5XxAgf73K33gzr71+0l9XrnIyaUQjQAjka07vs8kr
0fW6kuOfrs6APUsjASD7I0qYIFw6htuKEooeB3Uy9gVnAeMiK1fUqPNXDIT6B+TyL4/yt1n+2VCv
+8/1IY8OD5Tl0om+InzPqsHdyQWNg65Y0F/dSrswU9ywFJ/MURxXSFZtBXaj8xegg/HH6zFg+Buy
qargiX6d4NdAUI35Bz2Nk92ZWPAkjC1qWDcFrr/n01UgYS/y/BReTR8jQbqD1BAl7UhA95h2URte
I+xrmBEUSZOR4KLd2u/ee8wzJ+yZHZufADu8zZiw4XV1Y3iHVLs4uf57Zq38rgvyA9j413389lyt
Y1ubPw3u48XeFNiSJbFStKeujnjp0JoJNhxoJ1946YkebudvqKw/PkohM2HJSqsNLOLXR/k1z/PP
7gFMIx1/PIYZOS2+QHhz+Mxqog29DdtKGDNv4oLxFFOIR2AVRye8+jA9hibn0l+eiXh3v6PnfnQv
fi4Ip6dfL+j8bHDB0ACxdNLlu5cLdVc0KANenBNTEnyZNTLsHK//+2ONP0SLX/AXv0WL70NWP+cK
/MW57uqTw8Np8pOHsrBzNOx5gkxonxHQW1qAOkI9zi1HqLkmb7S7t5SzJCKUWV+bCurjKijyBvXw
ijq0hqq+3VrzNmMUADovzESwbOtqyRXsEiW+c+syADm4pwn+mcE7xaYraKalbt+YmgzJsskbEOY5
y/5f7lYsrN8eMneLCgLENXhrPxvsX7Cz3b3WPvPrC/eA0TFpt+2daWNAER1wPoWTYWStbaqNadQx
UfE/Ms0H1VW2ZejTIqRXQYsa9X+Uoxv7eQh26RVV5U8fRPOTAWHtVEtFKMohkIaT5/WJjrV2pPQW
2wz5QZzVRhd4slSIbiHtMGj/2Lttsy5bf9tdf1hJv9zkb0htkD+7b/nhJnmObnvYCmjZoE4vIwnE
4w1RRKb5AuyDYn3S8p2FhWGa7v73k9a1PyknIAMG7lSQMzV4Mb8uaPl60i8tw5JxaihTbWpkiLb2
2oMmpITAcWOeGp4ZlR1zeGAOdcXp2uhK+a6rpM/OvYMDXyBHV34S0gZgURoRs/0QmIewcDl67dwc
nrZzSJ9TvV+vDtvzBGEzEzeGNqrcSranGtnuhk3/tGz7L/8cC3qslWl4U47l4ZM5fKBQkmvxJWmH
Gvm4lpk9I1WysoswrW8hp4AQ5lCo7UcH7IsamJV7jB8kDK1UrxU2w3NgzRTsMMzeg+IsIHHHxm5E
1Ty5L+oEvXx/B6rC8PaYuZjRG42s5wIcOi139DY7dQfP52gf6bmUaMEdSU/TP3Tno7qvpGZPDRGG
BWYEfNi7hIYjnCyE94Dun6NPcO2ecGupthRoDc6GAo9UDuQJXxh8xq3snF+7SqZP+MUx/I0UZSda
aeRlF+TaLSR5kTmM8L2IappZ98Enq9AHbnrnkdF5QTGRQh0XCQX6KJ8bSNG9kBI0JK2sTcMxqjkY
IhV9bytBVXyEKHbRTNv5a6XF784NBsK5mCdKLHW09LS8gRCy4hYq4ASCVO4i1O9bIznScQrhSbx6
RtzZXYIDuwxbqbJj4P0B5yTSMTajmzB4A/i8Wo6Ch81FDEDm8d0zQ0yivj5gIdRDkJdTtgbKbDgO
rM3Jg3HMcj4AMTnSw2Ypxhn+Man7h4759N7kQkrGlteyFmVaeExQek4/o32/XEirFiDOyRWRzlaf
GviN+XRFMUhrc4hGKbY82tbYKkI515XMcI6w5dqgjGFIul9g44OvhomONFDxPUAeXDOEb6W04iMN
nHVUC0fF4EFPkXjzxZ7oVQnWxFsBGoTGILemMjeeHbbt/Js9JqCRuDW+gU3iYYyxDrf13OJP1EIM
EY3jFT9AhDQfCCjaH80HpkXhPuOrGjKoWCloPt/mt4Xf7DVVBsbgE0oUyOdY6ejOG9dcgNI5Brc5
JMXi2yHPV9AKbS0NXBLtywZYv7a8D8nxlcFuPN+2O/rkO24Dfd3XTquQ1qp/yjDzwhzJTPThrnFV
rFPomBxpS3aNeJ/KU6trdM+ZFGF8OTyMkTWlWWKlRio6J0ifr6tUXt6zKqV5JK2aSE8AIt5Hz9Eh
w86mb4LrER0YqX9Cb3V92bym8hRtx9fGoilOdjVrmXY91cgQh4/Nkzby6L259uQpq+K6wLHIxHyx
XBooqr+Hx1xOTuxdfo6SE5y9lrwH+uI65L6NwWWk3RxrdhmVPdrh54le2R+KaTxPnrNrfI+P/caV
BjKYAZ9yBiI7l1H2LoM5yGQtoxsjR7cIGGILKACXfWgtX1JoDq9j7IM8vodX9Hx1Wlt0F55fEKnS
RGOmc4qlHu7xVDthG/M2Ry+4cc39sP7vg9uwVTK4ZPU+Nzh/J9A96oKh2VpDIu2eWWOKRIMpiUuZ
OOcIISKC32xsafzBNnYNnl7O1eKJGLjbKvC18TjOGj7gzfmVqctj/hxLxWlzx1gm5nIiM777VgfN
VvRdyhmGPsyW0d6ZO8xlqtF9Jlb58F68aJiVS33KaFnKj1G7eHf0QbtbF+chYu2j4/AwevQAPsB+
/DLjmR7ouBd1jzcl96Vcm33H39Gztgk9g2bxXT69e3zfzinsrBhhhRggHHf8GVXBYcPjfuXN6uqh
OM3XlpiGE1CoXhg5+XKfdnNx3hzTVhejY0RBVZuzjYHlXRiNvroVS9Sqk2/G1/R3eGUoCiCPHBKX
5hT77rERGhBjMLpYV9TjQPXomQ3u41PBocG/c/Szr347f0xKBPmvC2srPEeOmRWa2G0mz4XJPt8Y
admrNxfIVi3WU+vmKii+hdcF9hyrdh08uBgQPT00bFFKpo15PafzxZv1s8aOOMa/1/SwBdJSfYVU
YeU9QQ/gvFz1nkV7DYAO4ft9Ahqz3SPvevvmmv5nb8eAuYPp61Iifp/TpsdZlryLK84DrWBHvpqp
ONmM6ACp+XxzBdVI0NiaZwfiUXvySj6Vf8zLgR6+ktsKUmP3mMHJAZECJK/52CDsaL1U4zeOYdX4
0m/jRbd+rOk2nKHWz5R1E9XgNeZOO3ytqgXDUaBeYZ20Vwx/SwYjXwIasa/aHpN598LhfloY2TF9
dfEf6ptD3hUSlw218bLZ6GAE++cJpQsAcZ4EY6PG9F4MMVav3pX6b0mriy1Knwmg4UBFAe4Z3PJ7
KK92oZW2h/sAZhfvyuhqBGX6ktl+qnbKWF8/n46UtIL7WBngXQkjSmRhMAxIALpkQ7SZQH9h6MA0
tt0wzAoeQ3n5KM69Jjn20Slvlmrx6smM62E8gp2hVQqIdtKo7nl9SW6KQz9GEICk7tGV/BYOK/UQ
i634kUPxitH/HgFvhDOJOTWNHACe4aX/Gn6AZEh2c+zQzZZ0hzVNi52Wt5LeB3JxGz5AUspD7KLo
8/jz0bMrF5hx8HqQgXdPiOHH+rKZu1w2zmjpnP7RJQGpFl+w59qN6oJQcOBgTRp0xzvv5fu9rUk7
i3LJz6qRvLw9nfcVzVz7geIbix5drtI9DvQu4cFcNgmZTM6AnSP1NDiyDDjSUFpMSrRNsnmKTfKm
nZ+2vG3e2NxtdPrXuFNJQAzp4MLg6t27tE7OfXllDciZUK92DlmLNu/IAAnRdi9k1LchE9C5o4HK
hPnDfBskyzfA3bRlm8lpeUDgvznlLegT04cAxnVvWOUcwmpL7Lr0nwtSZf5L6RoZaJs9Kt5p6+ho
I20GlHLcGqjTR3Ia33K0WG+MDHQKFiuvlx+Zub1coAxRddWC6KYwhUY4bHPG5lwKTxi3DD5oBF0i
/vN5HwFZZDAHYbE1PSTz/qvBAINrvXSk2OogWp+20h2ViocGch/4M5c2ZWYHUPJOOjR4INTMCmWO
Lju7wWvCQ9zsEzW8slrjujAQXEq47c87ujGbIBBxpNEPNAVwR2zwh0PPb/futeuxCcQT+fFXXGMb
AJB8QcNIZvxCXgJWbXit7QrlSdI0OtWzh+YwEGBSQ8tfmxEIlO6DjnCBTWiitZwPI7weFisGddcG
o+KTa1QIKRCrHfAJRFzV+kk7GKXPqmI/vQF1lZxaDWEQsuboZUPcYDIMq/1s75kxEmovERWbkoHT
FGOis3cafTanTNik6GCInt4ZTb75+lHo4WEERfDqXGDDcTB2y0ANeB6vZRPsB3VsJZ/JDqjVB+OF
uGTPQ76pMcTj6ZTem0ocoVllcpjBygtvnoksvvfq7QFv0+TFe6FyW0gg0SzVg6svB+0Rg1aRetGg
g0oBYfeZ7tm0xEKvjt7AiOFkWz1kas8aWMgadz3mI6NrcBLfFCCNlY6nwSGRjvGd4+iN5rRPraST
VJ1G6iu5PBNTaCAZz95VZIrnyQ7b7Tp+W9nl1TG/iWzGWp2pNcegmSrfKbr+xpdEbzd+Azbn1Ltv
bq+Q53huJOIPd0HUqcYGc8+Xikp2K5x/AN6K/jYeA+AiTtTirQsI51pzXydM7q/rL5tDdXalC87+
yOSIPvEx+BDK56H2dRELPjUp2Obv12VzEvPeqxPydH5T+0fJvkj2m/gjewDHd8sGgxFwrO+ONVJz
Jk2ch6RB5f+RdiZLjmJbl36XGpfMRA+DmtCDUN+5NMEkuQskJAESotHT10damf2ZkWEZg7p5LW/c
iHAXDpxz9l57NRv+F1E8xybcZ3bthjh6bCJhhxx5y4Ql5Y7yPe8jxwuEEaSG45P/ZqrrIuEQhx4Y
MCTHqrJbeOaz+4hS7957Vmcg3ed03R3l3H7WxJE7OdM4asFnwHckWC9gpMfk+23F49u8rOjPC5dz
SaE2jQbRM4CcIlMyuYTUz6n9HzNRs56C+wJU4NWZM7mdd/0kxylzW19XveG39Vlq3/qeDpFOQrGe
iIwVRrX+ZfNciXOg6mxDxKbRo8f6Vp9/gnLRhSmj3hUiSUkFCrEwROf0jiekmAPTR8bqPslDKXGE
xL5+ZZPP6LJ/Fw4RVy+rLRzJFZag7CzFbCtNjSmZn6Qvtl9UIr3+8Mg0i3mIvH0eslURFj/NluO7
PXEG/MRMPyC56W5ZetRaT1i6Q1vkRzi0pDm40Jg1tlokEGPKWWatVDnXqKYCfzMEMRtaAeJFPuSF
Ym3+mlL4768MjE3hUITZUj6+oJUu03l+FCcCQNaZAN/SlniD7fygQKvjYZ2YLSZHjVno7rq/LuDh
DZftOUttdZrMmLIUG/Wr4nVmDzzoX9LTFJfX7fX8BmsYp1CyztaD078m4mcQyqM8EiY9f2j62KSH
YdRl1q2fz5PWrnnXSYeSLHosGBWjkXlAHPxJTu9RTKTSBDRlkm2kKbmdR3ACpEfbbPrZQSfRSV4K
EQs6VHXMbO3iOJzt350d/xiUfdfgRmENX3dcrq8raZYziIPynbMFGRG1kbqHpjRJoAenKxUbv4QD
lTwhDIcjdtQXVtHXoN5V3nDEuLvdPXDJYePmJnginVTuMjsf/zVP5wh/uunszSgPVtzs7hobkY3D
ue/aTelePdUtPHVrrD7rctSelMTGgWJBkFNYTGuSR2lWYjLoUFjDBLY5YOKU41zw2XLCmHfHbYOC
xCf4oj+PYzUajArG39+3iBxZ3I4q+n7mCKPKHUT3Q36mvHqZHSNmr4gGX0NwDYHW/fpTjkiOFRHr
vL37D0t8XE5IaFwKI2Mhz7LxwNJIJiVmmUTnd5gdhVka4fIwIWDznOJc9YjAAFx8BjTDJHIWtzFu
A/l3fSRpu3rsbvaFjLV6yKyEuLgxUR+3GeO0vkSTonLMkGXZTbJJYb/CclRE4Di8ina2NiaMsxf9
bHxUB8P1fdSjGJwdsH1WT2r8PkPSMGFnhE83ZyDbjoB/iMojgZf2bNn2dXKgXGw5TGc8btVhW8bd
7MRoB10MLQokj2NLvTWjHftOf4alN6zdWsT63222ry3pNj/4AAiNU6+VGW2Xw+oq5ogueen/MvkX
3UeIMp0fPoitj2yCgeSjlBhcOZKcNLH4W8x05DE1arwgHsXTuDUqYDrnyriY60SC5ESgyGA5CE4I
zSMIVNqpGjwapr1XYj5R/8zrFecd8YXgYLc13/LZhZfafTkpRukwGNi7HycDD7GHYwQSSF4atDvi
aeZ3AiVGIF9XGyyLHZZtHe9B3n2+O7O4QaRMydMWDwViC7iIl0CY4zvS+uhnt/m8cfpnnUa8FU+T
YJaegK6sZE+y1V3ra2js8jUpPBesTeIVqW67+5b+4E5m6zz18hErzEUngj033RL6IfYcr1q124HT
I2ECghmYqfwdBCQc4zMkn/yu3faOeEAvZOBOxDNdJYtPGF1GdfQe4+NBwiPWEkRplWNORkW0AQpK
/4INBFmyKRJOrO0GLMijzkuXeoN+Pj6Fm/aT7C9zCvajppl8xGv8WMUhbJDQWPF3gAM59adyyLku
cC/vZNI8gMYGMxZH9HBvUyrnmbrTFhAhSfHSrfSbWNxZfOb23WmUOu++xXmFOh2IsAeoBJdVC/07
/6v+voR428MIYpVBq8dsvvE6mGwEKzMQzCZsib4UXAlmzUkHfHsaSXWP7wRHlZx2RFzQ0So2niUU
HePBpBkL/nDSutWoWF3mxihfFG69ulJik/aYHdFnpH0Miv+JICN78iRecHQJ03KPBg5u3XxAhMbs
vbgtQQsnCkERmd+nwKZjcjV4n5oR+J2rZqa8B0pqkZmH5eRO3wusgdUN+wfn3zBU99JSn/DLd2M3
mi25JEPX5nU1nCdb8UyfPGmXypKJduYUQH0ZEAahzdC4H3bM/jlXPVJ9YHcmNFokw8e4Et63rzVh
um+YEvyodG+n++QVXrYEbjy/5Mll8oxoUS8bcQIn4tkLhhVoPeL47l7960gcZVNtxxn29gc+KrGe
NpQfunEfD3/ZdA5ygy1RjkcaBVYZS0aYQR5IreeK9gGw8U2JIkMJAQshHRcrvi0qyQ250pOSxl5c
9IVMwIahrWgZZEv6euMfTWHlDlaFTQCmdwtrb7hF4SGPZYIzB7646bdwlFVTHuUJ32cH7K8l+hW5
lQ/abPUEnvLwPvP8+b47nZQXzCP02cvL5tn6sn6LzLv6tt4erAZYVyIcgw9qjDAu5JmUYTu6rB/0
bZDEb1C3ZvLuA1l4+BMH8exmq9hwGnyg/yLIsB0VyJqHLlupLU2ywAhTpnzXxXOihZoF8E740Ycg
HFhm7NUC+nkCxZzrxz72cc6qA0t1/HJrZJyCh5cm6WoapNoCDaY+rZ3ndrAox3f/sTSQ+R2H/I0N
6cWFFZ/079ux8GOX1C4edOVLE2pNZEqkqPG7+IlM9CCOVKq3bF2smMez2gobzIBgRN2iitJ80GQY
wemyWiZzmi4aiCqsqKSgS8Y5XybPFEL7rnRI3pt0WonAROLDCBC5OR9HCKlFTilteOEP8eKgKfl4
h9e06Au+noROS9dGT5TpTaRw954jcDI0jeKKEC4OfZrAfbJWoLEEbw/HgEXKBmU3u0/YIMGY5wEG
b2xIxAZPtMWLsOx72N9+ldDlBDcKClaK0dStfMLYCGBTSIfNIsP5hDkFNim6tG3gwKSacCHV6DO6
URtE+RxpjrHg6R6TdUMskfMC+SR2RnVevjjnhcRSVatMZuD3MSMEDl4nC5F3ZMCBXPHkhommGmp+
Oq3gt7If9JfEKYEVkrLIIhw1fhq6Sytz4p3gpz9AO8Ku3EIC0z3BlxuTRzhweMI3N/OGoLK7LGQv
f0Z6qMFmYPTAN6222T6eYcQCdOKwwysLacFuv346bL6uvm9CAr8TyI/mQDObQzpVSYov6bpG6qz2
mZXpXBd/yryEju5lsy17mKVYN6J2SQEdVyNhgUYv0meGQ6LuhEYbyeDd4bvpjaXu8nEfMk60nv3c
Flu6YChwQ4/lGOAKApWaDA83nmXrfF2PWlsLxEk+1mBK7TSoxQawcFgQpMcPt6La3bT2yyrJ8cp9
GFvMxbN5/gM2B34rehQlJNq/PJHf1UYxvl89nGij8Bpsaxs+EhAXdmUdSUKDkapwTwg7ZwpzOSfn
3K+9C2GIUMyPDbmRDCfQUEPv869LPiUzuX2YVOTby+RDjwf+7Heb2+zJI6q1uag5mO8kwYVM9/AZ
DuaXIJtf1nr09H/u5Gtm0f1LmPAeI4hfNOP6yP2sl8YEgaPKttot1LnscLspP3h/szXP9WUNQ2mq
rVQipC+Jr0w+TjPKAhFplN+NJZrAY7FEzAkt+bplmvRFkurimttZqO+qqbyOQ6rniAzbsRgyDdvp
K94FGn2h5jWRmQEBr//cEQODsDL1mb4m4gHyTf/CKYt8zecFl8UdRaDgaCN5AYCXLAi2XGJZBLDB
5ZbM3kAjQLFfC/q5eM+VTgUAoQ84KwiFjJw2Unfqd/LzGl+/JYZrjEb6U4VQjAKFK5rtdirtihlZ
qFuwuS53ZTd226PA4Y8BEhHS3wMGDAVhzfHq9s1amWj9TNFBDD3OIUZ72qSftAlL1dPI3GPqOIh0
fmr45XxmDjWxn1uRDbx+gImAOct2RiC29m0Aen9gyq7fThWQXRyInJ8pdEyHMSH36G4mjVV1Nnz9
Xl/38zjImH4M4Pz3kN0Pd/JFp3bUvCTC6AbeXuMkBL+jNbuYfKENusaLwrpa0yTXQTt70zJTVl8R
9izFyWsIoJOSRsVJzehl2iLRetrJRgse1KT3SROSq+fCvQ7j2fN4m0rbOKD3ZZq4uso2R+mIPgrD
+vnn6TFAYCcmLD5ixDGOYcUOLKEwG87yYkkcCwcdg8i2wkxLJkd1cw1eJnt5vzBAzHuwGadbIBdS
3lsSHtnatgRF2s9Reo4FICcAv4+j/Tyoo1Ji41VAIGU/2GvQwdfPDW/v+MP4kyBH9DhUeqZIGbnR
Z0Ko0tYke9byFlSLSo6qcPDwc7aESMvGIjN49EO1TW8RQF1VSCTPnDTonPtoMFUChF0ycZnwuwBH
9bDTrZcKJ/Uz4tkQPEki1meOQhLNn2xf1scyBLi61q40eZ7lk3J3UFSOPpgT1eRdes9jNgeDpWSC
mDSq4QiI4Yv6DRwOoRyW7xG4enKx3ir4LuN+QupDUECW+McyJgJMkuKbWAKv5HQSvOE4ZtiaT6Qo
/akixpXdRt68JlmBbyCLlsNco1p6kLeZRfIsYVwafM4krkcvwipRJrfzC93QTpwDhAwcNljVg+T7
GuF86wxcciieQYuy7W3lk8Yh/5LXH38j6zni2w4IpxF4n5v1DQlfT7HpCO7E36DoVf316DNPFy/S
umVHB8AHLlnFvr58sx3yHPOfp69PpXlGU6xT8vW9Bmt7h7Aoes8ln44yQqny8IvNC4p/+Ert/E3a
/cPVH9ZrnTGtTdEMgYDfXDQAvHad84kMt2v6kBxxVofx5j3PR7VrfNELX2jDQRG99PtBvXk/lJN8
r+8UnPRmVywQwEqrkIObV5cIvxZA6La7MseWnceoDmX748V+ukmieCqN+cmlFxm9YOW8z5ySWaT6
DSb5tLeu4UL4mDSHjMECoktuVscRSEQRO88FZ0hohSjlHUJgkGcyrfeJfYWdpvep5fmY4N1w4EiU
nIhGadedD6rZ2pRn2JTMyXU3EaK6KO6D/hjm98I3E/9+nbxdkM/tZXTvt+NAYaLBKQGud9lTXXFT
F9X24WvjwV6h4LhHLKIxIkQCZ95uY2s02ikF1LrYZh7pYGNhoc/kmWjT6o4rPwnEkzrlKBkRKz43
OLFpv2RbCwlDR33y8Kl5JL5GWyARAZa/Th6+bD+2FJZsjQUf3J/CZEdjAsUeth7uhEmx1QNsTvzn
lo02KU0NFPyYHofft/MLL1VkwHdPDjgdluIpXVQeXm4Uf8rEmDxGKTwJzDKWt0PCkXY9GoS7l0+7
myZQEKoTNgq8ZQaWb6NL6jSn7tvgI5/HN0mPAbPNyYCU5p4imtuC8zoNsLBQti+CwPkBsgC+CpWq
KSxYypQmGJ7z17z7GArSOEWZ+VcoIoFMY/IVOR1v717GWCGsYYY70eFzEtL+XV0sLWzDgpqysspI
XLZPU0Wxp0uY7zlkmanIE/fvxLkStJQ6hCa2i1fr6m+HhOZh6c+M2lYBZSVbW9dd8Ia6ze5yCW4G
fijWkNpQiagpOX5zdi50UgGnecwNuwR9eHAwGOMWH76ROLH2XpOcP0kiyn1Q8r46fJBDT2g0xWRu
F0Wold5N8X66NgS/L5yaGnHHGaoCQpGlabhvKMUAUQxjajduebGcCqO+7+vA/vC2J5baWjFQLZv4
6krSOXM6tlDKRqqCQP9ucIjnLBWYHPUeeOwyd7f+HkyMcbKuUC5Z+lf5fZs8EdW1UeK/mbcMUqfD
K4NybCdN7pFcAI97LFfUjQlCBrZEbPMYYGGnejUbr0Ci3IMf9pMdNJKA9iEcjp8jcXU9AzLQQOQN
f0xRXmCXwdChMAviropeMcVR/GpDwKF3a3F4GTfM31wyAJwPy2Y4UlfSuGU3+wK3109N4oD1i1/X
h9N2viEGxovn7hkqwpdt9/SxpTcgtI4Kw1JTp/x+6rZ2txspuqin7hXIqFZG1c8AL+yv+0yD8l59
1U/Y+YwrD4IOtin6sExkj9mdUdmDc7NMgA4M6P/KCjPJGH56az04Wp6WagQX/DJcOfGuGFdjlonU
aSFjXpcKXtm5N+r+zNXrEfOEV08a46eI38GQ4c03154zJNeC4jEqBbtg+rCqdYhz3ZsMWFOFSCdb
7LrlakgQAKAKas/GVs6vu0ts4EV0JJBj6P8MbFL3DWE650R0y15b6ysE1wYg+Wlh3WMvaxpz8NlX
tPapI7qt1xXm4xxrnoa1A0KHCbzb68d6cwIxAUMuvP9shjV6CLP2+jlT6jyrKM1CBSDwbBD1TUQw
owmrzhwtH+kgP33YOABMNlfmN7aQMG1NMUo9cOvotZEXKCxqtiIAtW/+JBeITbWqvfZw8i8OlXYM
oQW3Hk9hKYwlKuWa6deaGYRIkMj3QHXAvNQjtmu9t1hrdUEpYzHqDp92047INxWlTcwwcSbj/p8i
s8YNAZJ8qpiWlli4AhafMAbTD4VNMRFPAnqINemkyNWC4dc1vI+MFbmjyjoj21Q436H4yc5gLYB/
MXSOkC4MogcAAfGa9I3Q5FMsCNFQ3tIxjbKVRenDSV5+ihPUs+O+suWlDRmsOnsSIXbp+C5tCCjg
234xkWu+isOzmDRunNqPw0fwyFWNB+77NFyWX+xPQ7LRZ/Au9lUVZa8gydYdBMubkzzD+ucGeEMJ
AgGjF8aIAytd61tlE5P/fDFLw9OuQSGGlTrqdE9TRnHmylTXoM4rqtz3KeGBdj0X31jfto9jqVgs
r8eRZXnbptssKAMVE2KYm3MafL/zqzF/w8MTdC7a+NXti1BEKkviYwDME9a7eFGPL1/tQQHnu9v5
Kj6lE5prFy3lpvXqQ7H58HEHDiWvHxaoU8O7bToQsOE8ja4/8rFav6YfPlCav6LLd3xS+LLrXl6U
x4rDRD0Bc6CTY0bid6J5+GyqST2uDtU8k63b4eoT9D5h/TbgoLp3QfhFT3CJVFidizhQZxwmz16d
3m4GYfbdBMNjugZDvhySw2WjfJdHZENXZqGD7wIIFnBoYLEN0Kmduy919ZlUsMAm5JMzFEbcOkb4
0s+wi9P9nDCqgUfBv4bziq0fGQ7zBwp40qJhXk5L6lGn+NIhcZ1go/WYGHSQgs9rinBQvIMyD6TG
ZxXI9HyI9xPrBYkUus9Rg1eyythqd9Bo2zNvTCLYL0wTbxb7WrupfvLjm2G75tS7zzdQWs+/ep3h
6Xp1AyQu0JCzBjQmR2aum1KmmSKD8ya4gyKp3hv3xMRqaED65cvgb3TtgmIY6lhVP9zszUp3y9oS
B9O88jO2jm/eU6U5JPLmXuwkzMOHY60+xOX8MghjwW6w90rYxDeq6rODaYvieNsAK3LyiJ70ct9M
s2DKZdvbyxU0NmHrwtMS4DLdeIVX2p7x8AElUqcHpR58QCM7p83CbuDeOuTnvJ8Nho0ZLaKbtKOH
uNKyZVqvb1Dy0sWTKUlqGYdn6tayh1Vu3HjvHWrYgeFI+xICToOO2aQ9A5SC3fsYGUwOpygNFAha
yqhrmECvBnRuN2XUDEcc2nnQReX08bYRgryHlsqwh1hN3Xp3lj50BiSMPoKucG7ypNPmTP9A/2jc
iAyOK+bqzFHZejqwB4iguFsAAhIAXmCejLwA2eFlW0lg1DfNebVRfowPBLpisrJTVnRnl22Cd8SC
9g/QOJd8w6An/hyZUbHn8dwaNrL55yBHDP2C1xGViWS1iD0pmZbCiUzycfGFMWIgzvvlpUUVNxqS
mcP/Rw1+Tjaf0zNKZ0/4hl8ln0Q+c2m17ufWB7sZrTu8O7JuMeRVz2+2FIh2IOR5H1N/Bk+my+Ya
QZkUCowdg5e/bCtfx9dWRQo4Ur75yCnMxsplzjDpJYmVDXOQQS38nYm4N5a9O+z1VE9fhwIf9hvr
53O3bjvlBOYcal8QMff3wy1iyuEOpzQC6bBHaarlkL352K3f82L3nKnnR20KJy4eLiT4KgJIwVaB
Z/sfSd9n58Eoa+z7HZ7GA1h9dD29Fh0ug1OlwFbTqfnvtJgpvJ7fgC77F8mksW0cYSh+ZarZnaFE
FeUYYibW/oDtqQ3DaiBE6erz8hN8wmhphpb0HRuW1MeB2KXoPwee0njtO1AkO6eLYxZ/Pz41p5Q0
8ztjhFWjGm3YXEhgIr2an6rBN4ob3BRv79FdKQcnRefp0EUJO9Hv41u3SveIEQumOHg4MBu6hM8r
Wq5HMx1w49TCLwC7SCT9eGoVXMXgMbTku9vet/ktyiq/S9nWB5NWmtfDPYpsA5XnYFrdwuQ556S6
Zr46cJW79/n4jTEVsuUjnzWQQx9TXZ8KjF3uo4ReD0C9mYNGZWxdb/f28B+AH3aCuhQS2rE60tLQ
gzEMr0H/y/3dlzNbpCSQA4pUhgf1FphmkDuI0A0wT+oCujtYSYVDhf0ZWukx/8JAWRonUfeFC8+d
soLKCSMxHFS+blucgP04+izEJQT8QuO+wc2lU36MpMXrihjeOEh7/kgmj7Cxk5nIC49Y4SxGxUTY
vGbvIP66cYjBscj7Y4bSxHq0fQXB2mTvbfj3HuUjG1QeUyxbeWoPJVJHLB1uMOMKDl7YMofBJ+Ac
qzel7svcvcX7q2Yy3tcBOvD/3aYweE8rr5kOo+LAF1G2dVEzvYXlcpBb7yUCS0U2oYcNt4+5wW6/
aB3+muSIo+e4hrFI4DMnWsfLhjd4bJbgqQ8UFlRjdjyg3DFUEG8z28Vf2KkNPHWqjB8pA3dq99R5
f31iymSHQmow78UW+eod0eEMWSfYxuv9Lzg9H5QcuZtimASt0bkyRw44ZaCdVLrF0Vl1jr5Ul+8T
dcuyIOyc+i4241M7cDRqUsxQoFwtHgtCsHT8+OpxE/VHCfYGmfWEUQcPbilvlb6DtBQWLF4Qi7aE
B2fmkfqV1JaGZ9GMuo1C4WJ41KE8tSsmSedsJuOuAtJXW5/xM2wPwseqJhiccbQ8Gvva2HqF1dsD
TALQfcPXlKldc4Vfgz2wxSrZdVGOjffNrs4ldkWOxmuCBlq3IAAlu8+hWGisYdr5l5sxY21sDqxn
7IjaAcBevthG6yRvPLGcT0flm9/wWneuw0Aux6yP55maTj4B9Ou96ecVk0vdfI57M7BxfXW0Xca4
ucAHz33XLsdGP4PObALCFGne3rad4eXvMBb7B1rOlDMEUwPgC8MJnarduT03nIsi3HWlnwTcHs6D
vv+bJyaP4oUqWLgnAzXMpYOU4IbQ36a28W+NT417mxeL9ueJ5FS03pmlbMoV7J2c7SWzjcyOsddB
AYs67Pu+em50/02jX48BOEVsS4FHH6d2d/2pFDuBGGr4imHhN3CPKEXecKkU84Ft46xapOz4ay67
hdMxoerPVjTC7uOgjp7rAgCFU5yhy+7K/Oy9ZTP7g8ikFyf9KufRBBKgCPZAYPJrQl3+fCDoqXG0
LR32HcbGbyujftP3N4/aJ/UEJpUvuBEtbMLiq3bzc0lFAB/XATwGhGWYAMbbzUSYR9BkBn05YTx7
oTBs10Xeh5dTPtKp7gQIA2KM3UL1EzNb8CXeZQqyyR/kWGLv1fqvn4jURIF/MFHXfhHN5HVxf5UX
abg2aJeq7WBSrnFEsBlovszgUge0xTj9x646KsGmEv8Ddpy7SvDfN1b8jTqO4M//uYz+z0+HxeWR
vP7P/xL+97Uo728CXYZrqkcT4ORIYqv1ClvcVEFsLWwRXogrPg8/QT3beLIaeJLTjWCE9hNPhQSU
P+Z//PZZ/+2SflE1PaS0ro2CS6rcaZcQAvj42CJeP/HIoryupD9450u/vQXk+cgGubqiMvxFGNem
yeX5eolDQpVb++2BPuDFIpjl4oFdInkutAr+YFuuWzx88E4uAaAu+LhuhijaCTAQaExAxkbtutIR
3LqiuEZpXG67eKT9IZrjd0orMja5RtkQeW/0Xy71+kyqTHzqHyJMFXOM2eV0+h7f58hBFwvz5DnJ
rDDLYBJWFjpvdYFDyH+/LtJvZHWyTAqaLvefrvyl9/z76/LIu3qgtp/1136aW8cpNTYOE5p55P+1
5mkGBommEI8qbwtehS+fmdjJlNI0IEP2D9fSr5BfVtDfr+Wvm/W3a9GyuroqUvdZo65aDsPWNcwS
/XwLE1kPmGx6JwM3UsUBPnNOEFLxy7TIIDFhBeoO9uwmJrIGXH7YZ+YfLu03r/A/Lu0Xo+Yyr4fd
/fr5rDekRLOWcds44tSVeybjUG9rOmjjcSyikrfCD+7xjfkHAbH8m5f6H1fwy5tyFxJjkMvcHGEp
TNFGudq0xiWNcLqTbN42xlieyubp1Pu79+Z7cIudu59aATZ+2ItNYAuNezukGmg3NZfgRlFJruMf
rlL8033qBY5/e4S69hRepcHrZNM8mMcXtqlXaDcc7KbXm8UiVMCDGSZGkEC2+O+H9Dtt8j9uUf+u
/+3D03ulJI8Lt2iDuROqPeymLj3pZgQrCAtVzwkx2crcp/eEbgy8wD8qziADe/6HC/ndXVD4j6RI
Q8444ReF8v1u5OqjVbr1yO1fE3ad3onWN7DDjOAFYz+Anwn8QQxY/v8++VdP9rei/79PfsLitsd4
pwlMQLBq87wd2Qdv6Gjn+fefPlbud/BfVy5ZEIIioBrFyf+XQye5vyr5qssd/jJDT+HFNLAtYDYj
bCHnIqBE1LfC8TGx+ojT3PrBwc2CVvAjLLxZBPTU4ulZ8I5CeDaHF/c+fXrFvvbW5wbtNH3Xn6Kz
BP13+97fr/iXMynOP3lTP6VunUZ/QT7lwYB4pDEMaoG/VWayTJfCREV0CDca1pVhTOkecSGqnkGh
LJjAkrLFr4cheUBwk5qz8lXhZeLkTM5BTu0Hc8dr0IV8tVc6ytSWpiSrADTiCn2KxzChe54f7+nN
rcHNiRh16qCeXqc3DC8v/mNKh79jTmL9xaCcvuBfGHdsBGGXwxBwdXhUyoizTd3dfxjZqcG1x9PS
LcBvBg98/LIp+Jnro/rYv3s4toApHBnzGjvmIguqwysYxqYA9uR1kUQd/HWZJStxum3PdEVSakkh
D8QpPODm/LsFwZP921wYU6Fvmfv4DI38F8ZtXx0Dr+FSGxtzmc56IZWWeEGDW7rv6Wf9XsLHaq27
m6jeBRdueAIetUiJHwy+/1hyMZg3RZDFw9N6shTxrfjDmtB+U5jJChFySPQFTdeFXwqzpMpVteuG
3Rq6et0yYjEL7LpglC/1dQ4USBoNEl3Vv0Pb5wkz68SbbF+5BAaMc/iWzRzmuYYYA6N9G9IJ7ja0
R+HdQ8vXD2sqk4ZZ312XOeRYpOXMDvFPYRgZitPBXp6+3dj/TC4W+GVsjPGqBH/sTtIcf8bnuepA
spzHxugs+SR+0UG5if3fm4Ig/H55/s8d+GV5ljpBNkLGy053EFW8mWQMT9pFEkHaCjMiTOBomPjJ
MUS9egaNCYq0XTq9LpGHMdjJ11i0mmgKHIh+c7CnEVKl3O+8ZFu5hOwxxjcvjX1jiG0uGJicX73C
g9G//C3vLj/xrETndguMaTIBu7ocYDVjR4UQDNULI2bDfJ4Gj/7eq3vAnoSMgtZ18fsRp6/EoYsD
vtPxThu4PYyOeSPhqzTpIP7ooPA0Z8LRT4ZYT9ZgTjrf7dBnuyNi9K9IUntdIDYv+Iliq4pcB+/f
PIT6CwO975loGYZ/sHER+0Pu37vh/9zuX/aWm3jTr9VH6CjqhoxKmhDuFL6rU/i+kE6AC5YUmGHv
7rybnG8wV//wvJXecOJfF6ATXSYNDYHuqr/Avx2ExkUcfMjJ6nBKiAtLnivLzxLPnR7VvvIvD00n
DCoZJbkA4X4OJwm9OZX/qeusJtSWl0N5Bk5UptL0405nb7c7ccdhiAxxCIJi571czVEc/M9A/2um
LjiT2HdGW6ckwKfTz6wTg6zg/VV+pZvS1pndxzbieaqSy0h02pXSz/GhDWJX7+cYTFc468MveAQI
GR4xG7FuM/RcJqvBXGBgj8sVfBGFcuZYRR83nmeTq2iDbmrT5JBt4v3rjMzW6YGTV48C5FFCZ35j
JgMurU6rs7FPiR15LEBb8lnpisx2X3Rf8MYfDuZBgrmOHYWwpIH78kl+NVCJSH9ozH5bwCl/eyi/
VCfCNRWLWOKhVBBk94Zf0KDbw7kGb0dbatN4L8Kb32NbwpsPv2YOVVNxhoFqy1gWO8pcGpcnlToq
6UkLXuFXoTE2xtr4Yw0pZIAI/eT45wTQ371KKmG6Q9FQh8ZQ7E1I/vYq6U1eKpfs02FKXLlX7NWY
5rtjyomZNm6tvgg/4Pf2p6i33y6hv3/sL3v25dmlt+bGx4oeqGtpDa3xKsHcRRnPImKxCWJ1ntbS
mv9hqzR+t1P+/XN/2SlV+SVJccrnbr7GmluavSHVM+qsZNNZX3uSicwpccJObPeG/9aR32mgzlcB
v5DZnDCqIJ6nL7gwLV78nPp1slgwobhOWz/jQVJfsEBwh8EBAr4hzI8XklboYKvLaugCzME7fVp4
IzEicLCc9PBeG2lBHw/B9KcZodTiyLQaSJC9r/3oew6Q8acTk1Dif20gImlDlHNEDQ1V49e2tKv0
uK67C43v9HJ4b9DM0tkUdlm4BiqQDMvu/bjFNfxBakLfoMVwXPqwiYG1uHiYsceuyTxasgBAD4Xp
mC5qB6+orGqJ8+FPtofEa85uW3zIcVN2H9PeOR/yn42zxk9BWIXpRNQSfGUYMmSyz2zf5zkWeA4T
JxyQqk1hHtoJVp3WfFmvl5jXJtNlv5NK+KZcSARRzDkJ7sUYy8Hh0Fz2hofXFm0hs28L9RVWpBH8
ZfkHACQcrBqGdZmNwOm+fOAokI7/e0P+992UhkNZNoY0BJpE2PA/19BlUBZt3OBFxVQjR3ZqKwh+
8HOZd3b5pwbs320in6XqhqIJ5MRpf5UCf1uv92FVycMC65YU18qpeOAlHRrW6r1Xtp6D0E63m9V9
h5nKLDxY3B3YZMH3f/+40r8LLq5BEyXeIGJfh/ovi3dYtMbr0mBVpu8lNN+PZnOBaZ2HV8VTcjja
N3MxEPHFNu+PKfM/tRlBi3hH9SRfXj52rs610laHjpFGQmUNqQPAqAE3E8Zzf9poBOHfh3V/sYou
GoJIm6D80qs95UH2icuYUEmzOuHZ8cUcCslnnyazAoa5//DBpfnM7UXuuS6B66SkQp3Gkx9zDw+5
O2bdxFGsAgp1E5NpHUI75tJR4+5ekTVBTmbigHggGc5PTcwP28UJX77eUK/gD4i0/v7+GhUBgRVE
aNmbb7sPEQsfCXjCK5isS9f38cEjmoLruptfiLp8PA6XQkauOxaZ//3o5P4Q+mfl8I+7of5f0s5j
yXEt2bJfBDNoMYUiQS1DTWChCEESBKGJr38L+az7RjKjIwZddi0HVbeSIAic48d977XvUFZqFAt6
nXM3brjEw/nT/HbmLCeRPs0c2SaGCD3pA5OVN+UN+fLzBmtD8H4mHmboK0y0h3qX3lzdB6TLaa5e
sWRRu40n28g9/NYu+maPGK7VkqGRWdq/oWi9ojT97WgNv9xTsiA1anzbB5+7WX51np3Jfot55OPj
t2f736M9H2rp9Bn4w9T14QZ+eb/ypjqqsdlJ9K3Jq4Jp/8ZD0kwR/uBd5nawdpGyMbQ6WPpkd8vi
Zbi1XWnwBgv/519LMf5FgFHkSYS1EwxJwq9xdzWJWGVGWuXy/mHIQ0X7OA/oStUbHxfS1cmXLzyw
ZEndRu7cX/q4B5bG++ATHTipL+WGqC71huaREpn9CJamM+ASGrd/N9dPy10yoXnkl/Zb/SrYL0xy
bdzHO1wPxBrxNNxeX8wRXBgGfh9CN33R86lv4R9wTvWYoz+Nj+uA3m+2KpOHeYOdJAgGHztee6aI
092wDYStHdxUrMUs/8YbrrPt0QO/KZZ2s4ItSPtgyJ1JWKlpaLOe1fx/U+LQBbr6QBIc6ZEMzJ32
+OeA4vN8vkFL5GfIvdEjM0XiAxr7ubRGjP6swbvKONG5snl4zzf/5nsyY4H9cAZl+tbjneFnS1aQ
3Af8qugviOA5LUJSL2YLnULZZkbflbbM9wni3l7sm5eF98gcCULmLONf3DvZC6FZ5Wpy3MEgB449
EDNhY0KH3hM5NVpITAUnC+wv3oJApOzFGe+bTfL8Oo78w7Yh3Wy+jSqHS9ISp4Sb44zhBXb+fA1/
ufvMR9huKg7NA2x67JrO2HEm4ZPjrGtyPAgZQ27rTDOSvIrRpF4u2tlE8fasO4f6MXK3Zx8YChuh
veg8e5YEKzYEbgE6KG7Avg1AbQ+EVvVNnJLpFWGzYoaNOo5lh2aG074+PSCAQfo+AruJSfoDa+8D
nN2D/Dj8DVuGS82G9t74l8f8u3dO5gQ/7J6axLnq73fumguWLLattLcY/djQE8nvYS5KKgmyzICH
aU6DkT4sJNLmSkOCpQf8MDBpp3/+dZjxb4WoiKqi66KuGKpBwObfF9NIpzLJTU0kmHdQ1GfLtl1j
XBA/kAo7+YQYL2jZk7oCGDK89b/cCmXYO+8XaFps9NgU1dRU/a6WKHshaeXYEPenGfSUNp7v2LJE
h1f3uLn0xHSPyDBrKu+4GEAKk4uOsD3zi2fxlfyZ6yiw/Chex7cp7HvaVHAJxqbpZX6LB7DY5s/x
cx/U+4InL+YUNuB1enDIH7CXcAZMmaUQfeQb4yrxUuxTQQfS3+neEn4Dwrpxbl1tXyDGaASsggkd
7p89LtmQ0TBE4I/mI3X5ewoOwkA+4KRjiwosywl3iZd8nkFcgbws54n3ZqDsXpY4kOgd+9IJyBoG
5jFK4LB1cnoPk6uTeIKnq+7tkzht9xMEE3kB0rwYxdSJ3mM0wn29xp3mNcoY2bVqK2/dm6GONOy9
Y2tu8mo9IwGmymzx+b043nnH8nD7wJmv+xa2nu6BACYi3Fa6wrpQU4GgDPvIey8cR4jWmSyilgM0
d1oARSLmjIpK8UrIP5w6Rb+e1YE5JSjaToH50HKxs01N3DRDVxCEhvMo+ilW+aEhro7Xzcg63IJy
mtqk0Yt+uRtNzPfoCQXqzTmNedkn2bwGtFI+JBuSFkeMpQDz0+57ub1BjuCnGiKIR/lcfbs8lwN9
3z4cin14dOI1Y+UJxJ7W5l+TpyQ6jEmdrcfyHPM6DmSeodyraf2wb1GdLk2GPcvMUyb72+68lN+k
vbAq5hn2LKD3zBBjG15e/4yduHDNtfROhVbzHugzSsnLDKGngJR2OQji+Op/5E3I0rRPwN6UAxUj
b1YKkFR7MLqpfZrjwMWejUaueoGYr4+JLOdEY3phu7yOK8Prtz+/QCS4f/cCacQok/NqGGyff7+/
5rHgfesBmLJYsrA9fAzIyjkVHU6e6fRlzuu0XOIZxCzlLJfzqZuN1uspK5s7B7ROF2y5i31SU9ht
RcDFqBZGS4mxHZsi50V9cB0Ma9KQGDvENAVX3hkYMvMNOXLe2dkICyAwu9XqZK8SuuDAWOxH9poh
CmXxuqUpOt7uQYNP+EXP6MFEdob6MZvnjjgGO0e6Byna1FqLYeC0366nD8NRZ7x4fk75r8ga2Is2
XfOT88H2gIPW/m228d0Bg3E9o0KNqovc3r/v302/ppmqNuI+eo2fNTvdC8vjOh83H8pjh8yuwwAT
PjdB+CFitl9YtD0XF8NWN0gZqlf1SuM4fP35N/1uRf56RcNx5EtJZsqNqF1P8GCx4+DlpRmLzpGk
sF/W3u9OcV8/5u7BMdpT2yclH2OQyIXqTNp0Dl/vtP+tCJeGLeR+jTd4Oi0O3wMq+G6/E7tQON7Y
e/bmGqRhRW2zhwa0wcZgjASaCOh+N2inI/vn+6h80zdUgOoaCBD52zXr/qB6MZU2T0R+286iJ+5i
OMvhqgA8XKbP2Y70iyYwoJ2AnpkQhggeX9nieqWLijIDA4UDa2qyL10CmpHvYQVfZRKG/3xeTo69
V0CEOt5G4mcWKAHoMGF6m5sP+kQbYzGH2DIrVsab2XgKvl5CpF4NlxUuB25yWvU7GQQUug3Tj4Yk
lWRECv1IfpUZu1B478vPiL7qG81jrGO8uJKP4geJYWsjIrHlZAqTLbRPpKjMaVJUSEquL5cH9eJZ
ime8K1ioEMzrDSWFGa4svjigjdjudj2G195Fw/FwW/CL4/0Gnbbu1WVC6wv3IG30Hc41k3CTUfFo
DVlTQEKxFEgOns0sHyewQEoXDwdzmh7nleCIphdTI2MrDwpu3PoKyEagLYRSdt5+mqeAmvl0nQCW
Kkg+7+aR4QxgM2q085BRjLIp2QvIxJYmnoS58In1NkPj4aa1f2XxAVUWuoU6Ej5Fiy8zqbEcgCTI
5zVbTe7UVOYNkabv12x2bh4F6AeRV/LWZAuhWxoXj6tSWYuyzEOkvSuZXX7csL/CTYyeSvo+zDYg
jaHiFz2FwzEyWxsYUbQ0Pq8AEXCwRQ7WChFEBtR0DMXjeCzsrVHajdvG13Iku5woR/IjGTMX2SUB
h9Z8F1jAkeSpenuP06ky2JZQ7uWEc/nWsyqiZXNwGLTy64QIUv3phAlpkb6gWNqH40tQvDC7Et/U
TfKekEZh94WX0yQ94LIIkqczWXJ0j4F8jSCVeg2qa5/qu1ft+JWhAd8kip5PLYtr8YAiqsEH40YB
7l4Yv48tHmF8dleMcF4n+9r+lgUDdo/GOfw40oXijWJ6ST6JqoFnB7xEBhco2ji3Qd8BcIKERHwJ
locJTekM+dues8cAL1km+ouKfMm5bSL+91mINp5X4pf3+d/eLa+zLIHx5biqqtJd79ZK4+O1Ly+A
sg37ZTl0L72X5Snw33p7NJq90kSlH0GW64IIqt86qdJ3+8TXD79rAlmnKs5PNR8+hAueyFdlo/P2
GQee7fjj//OL3nVt69qULEU8Q6MZcCgEmIDEAY+g+FlgsWcPkaWKu9zMHocMKdl9fldA0QBQl7zJ
4edL+TPav1+7v37tu7U7l2oraTUu5emFXhHN4GCz4vRJTwChCsE2P3/cn/b7Tx931706tkZdd1fu
skIBM/d9MiD9N/InNvZmNpuglnYmpAj90mT8MzH94VPvVQZFFV2rTPlzv19abL3wdkkjHd0opvnE
3iGD4ufvKenfnXtMTVY0jnqmpf8RnnzZ5Lubmhz1Ouz35CUeIKQyalRH5QFnK+0IRrb80Hng+6Pc
s4O5tuRObN7tfowf9OHkPFCh2llAsdaN9VU4q6YbH/TJy5VGJIM5H3GER0f6LfgM2Dl8/Ak7F5fF
GF3ROncrlx7PPGFMxW4/tfYcMxccpZ872ky84Ns9CXmNQ02GCseZLQjNM/FGsgU4+2ZyejC3N3+Q
vQzpHsflIDqpbdOheeQTKQd8luP9AQq1PSep3V57wEC8w4FSe/jbgVkPVWrjutNhyPPzTf2uoKG1
TwONNcLgQPt33VQmciZGl6zfMxOuuaNQYcboYY+r9JeuIu2ou4rGECVJhChuKqZCY/i+TyUX57xW
+wwGhORexPUVQY657c39Tbcvl0+52UOsUbDOCqtInFeII9JxaHmxPrZui7LZy9xD4nq20m0FTfma
TWvtSSxn/GlkzxYT+zOiVohyLQMVeVRIC1h8MWpicKHhnl6VePN4ROGBLWrBOwkTTfPUs+VoWFAz
PwtfmO8L+ji8fEjha1XMBUYyhFyawS3bihJ2QSDwU0taKcJERiNAVthxxp59TOc5+md04ZAf2asw
UHeuLuDo4hzsnI3pTd2pCjrVfGkU86IFX4lp5QbxUvD4B2A11ZbNWRw1maXA+nKt2OuFV63YcWLO
0WBXzQhkrSa6evKRtStdc43CaUzbFMcWRP6rH7Ub4/hqSBudRLLWszDWH6ctVgKZfdd4abVtXeyj
LiiPC1ld6OnocnmN1WUIMqXOfN3EruHp8fgq+6bhCfFOQ8UeciYzu8XJXPTicyVNovLJSh914+2c
L7tCd8OBwvsgUYUew/lZf7eyQ1rPWpTaQJhuj1VJ9y5oNU8v1mY9aq1Ayj+TDzlfHqXVka9zQ6Ss
7Eqd4T8JjkdYc9r0kmxSwLMk7QmTy2Wp4vUU51q1SajajpCx4Mgo6PEHCK0KmrAnUHQnZNM0X5Hx
1l8iu1YdNXpjuCq91kgbLtsociFGN4arqZP2+IyvgmhEEd295Rd7QHAGvuxoddSDbl5YntbvJPzk
jUvUooHisvLOtXfqR1Ic4PuhmtVbQgWANk1aE4UkqMBYhNlBJVF0Oxnj78m9ol2ptiIC5FzbnotH
o0LpP46LsWWS4+dG5IzPzh9NfBtO5wWEm9qVOkclthmXBJgTkYr5Ddq4GS6E3L+e59BfrdPm51de
vS8J/vdFRBhrmbyRxr0yIE8tOdRjIRkisCQXjiDKpjZ2LjdPX7cHiGDypIeNAxLnWXg/b3gTjPfr
QQd/agbGeXp7wmwgM+aYM+0/BqjpT5fpOaZ5Iqy7B/09FwlRyMDt/XzZ/xza7y/7runWHuWkuhhh
sq2uQYWqRHclxTEwckDNpLRdncw3MTvU1ZsJ2QP0drsP5ckJ0Of1Q36FyKOi90OHTTaeXSFxcI8n
P7LoBREADuzM1kuv/KgeTgoQSN+8+QaursYELw4xHs1WvywRHTD20VA4HFeZx1jTGOjG/GsYBn7+
rpJ1Xzn975c1FU0zzEEWfLcuX422iWThDIpm3ZujDsIJvxE+lV2+FBuv9xmFGbtz5uEbaycmyrSZ
spcIUkRKMb5NLcLRFN0T1Wmnj5safs55HBIsX7oAiGbHIaTwgv8ucaRDhifNU65uxaAWKudH2vsq
obi1JwAxxM/91lwDK5yY6nDzFBOCrY0ETh6WT+gnBhEBzchE0NM4OMwn5D7ELuOikzkWTxNWzDBf
RJ1b7BIooWfXeAeXzXE2fYqmBTZfZWLwJ3bhVXF2VN4EGJmyowmO3g4EHlazapqS2H4oCh8NW/VH
yZa+plMRT140KhYqmn4Kjsw1WOAfzMg5Pw2OWH2cSTu5nGAHwCfmm6AqIDTyWoqYAvf9lBVUhUkn
26dwVXIi4HQLaxhsOo5SHGcRvtKhjok94w3Iboz9tQgQbMmhIwKGYpCJygR9Cl/+EdtRs+732HYF
JEWrzcx4Gd6Fk49YpkNsV3rVHEMHJudk2wNuHjAmmL1P4A80vzsGl2akvXK8EhmXzZPbrJKmqrrE
fGG0zvUtF+jjMhL8+fH6R+Fw/3Td1cqyUUdZK1zSbfUkqJ6YjQTL5idrNM88TXTy+Ix3mbzKEwYK
XA7OdZ7sCfPMCjdNPZjRJrpZNqcbltKZEmO6SziWG74AUF9JkbRN4yQw4W0DTbi6dRFIMWkxNmcb
CY0K97BmdgT81sloALzpzxL1BmHP0ej0iv4TbP2zsRY0P7ecRMSk4JI0c0rnF2ziB7IcIrzsq9h0
+4cSQ/w7mcHVRLi5p3HE0X5aYYl+Rw8mm3aoj65Lk5O0Z4bMbp3qU30uJMgOXe5X6ADm8QvxmTeR
tFsHD3uR/nKXlfsu4/1dvjsGHI0maq5qkW6zp54TduHDDl7rr3JHChyXWAEa4lZ9KDF+3Rkd84JL
wQ/a+CbO7NQR37EUPURY+6a0zCLRJWNRvHr8HslvDVFJ/rY2+2+5uTtC5Gc1j9NjmW5vKOgArizk
0Ete8QCgD21mmQbdeH7DBhCtKgy0oh+f/fbiqc0GTHqypv8S0hpuXS0d46lbJYSzU2uzHa/x9yOy
i14v+WdhBVHllxevIxvUuVIayZwWRnpr2GnzZF5XWULyrXfBIKkDAYDmn08yybtij8ZARpGvzCxU
7pGd63bPgLz2muxAFmzCoCN5LfUNQCDc8UXvUITI6kEVJkK4pcygZgmLNTJVGg1KPBeBycnzKtuW
EJ3bpS6/sWcb0bizHo5qAAOC7D0j30PdpgVUnleYOo/9RMnHBf22qyfgKm0DicsLZwWTE9oKMF1J
eYiCgmEpaJDfEoH+bMhfj1p3D9KfDf3LuccqZS1T8irdHgEmM/laKx/wHzGZmgda9tcCiLVTksRX
u3HjJKQnrmRK3A9ThTmIaEfYZI9wAfIH2CoWWtee3HWPxY/KFNSleHOuV3i1hKOcVurQxerG8g6a
EzgD3i3e4XccdyEL2qvmsSDUJ/8EzSEdRzc/rEF42wUT4ee0GetAAoXfdkL1/tB3/+XvOrupdZaE
XObRPGbTCIBaPw8LPy/H6ENI6Sw1P9F8neTIcqIRLGM553Qev6UIDAMBTi+z4k8Co3WKUCY91JHl
KTAJGEFVV89kSMpHqoiggcRCejm2gGh0PY2l0m0SL4vcTh9ZTJMqmnBO+ykecQT79OZMrN+dUzKB
gQAFGUwcX5goH0eSSp3r0aNMAIShCyZ+MHeP2uPF9Mhd6AlMTINUnypwIXz5UWO3AgCN9PA4S8px
fhyziSowmqDVYg4uRrBMwNGX8Ejhkp89fpAUlznKJYAnF33TV7MT30FcwRLg5zmD9W+Dq+yc27kO
H+X60A0ni/P2+NS+yayN0bQMR9d2ZBHYCuRJ2rBn0ZWvEWGTe0N6xSouyL4mOdKV37vXPnwoye1g
sqQ7RjuqiD0GlcN4i9FguUxiJ1RGrLaUj8OcE4ds7xJQqQO/a38xSEnDT/zT8z+sXl+ef0OIhMYY
nn/JmuQzPMsOUBhlIW3Y68Nlrv7yzGlDJfnP5+n0wCU0QfwzLOxfPq+IK+18FDipDi3pXUJIwYDZ
7ugoZtuEXsO24Y+lFTB+fbWeUtnmXj/x6mEq05EpPnQ7MlwEdAz9FPLec7/oC1/Eevqib2V0n+/Z
oVvz3AyVCtjvAaXr0Km9+Re3nsL9vmEL1pcJ6nk638IvE4x/FDN/3qcvX+6ujO5jAZt6dUq3GkDX
w+0hQpb9ifcAGcRrs2vG9ZM0FCi3gBqGTrMywZfxII+N4JftUf72V/1yIXedySyXOzNXKXGjB/DU
1jJdNbuOLnjtdLNmR1Ydh0N0kjR2LdJYcMEdn+W3/PP6+HMxJH+7wHy5jrtS27xFUlie+LVPZiAh
cJ8kC5jILViKQNrIkcdrXIw1DxVxvDiGtrLXWTG3qMwP3YIQy4mxum1+vqR/+qb3v9FdfdammooY
l1tj4X577a2RxSFzWT3262MQL6gd+w7DdvWAiWP+m3n0viN0/9l3VYt4vJ4vgsJnXyZ941dvFZHg
9u3xLNHp//lrat8ecnTy5ZjBMkk07t5rLRSim3nmozBbFEC0cG/jCW8cBk4chYcSzjsOKXHYC4An
wn1HNt9QVjqq4SCjFA86qRBE0b+nCFO6HaOZWqUz5HDXmqsHYuK8b/DznD2IURKG/BaUtTZESchP
+IKZPTAZKWv2skCNN3B65KfmAS+2bPm57F9Q6P62k39fZ335xncrS2ToamTFwzOPHftw3Jxfmq3+
yqDZvcYjDPTdL6rTf7yl//tr/neL7972NqqLuC5420Grc8sM1dPIySS8xObEhNC+fji+cvRro0Fu
la1uCx2yKFj4XQPcB5w2uPueZBKnOm9vbmw5gAvAgzAs+flR+FdtfH+hd6tBLpR6JB7zdFsAmH8V
nmJoK8kMdEO2V2qADnMj9K+kVEJrQV1pYNilEOFAKBhvKajoZXUJpH7WaePCGnPurEmyk0dmvD6S
wa0vJQJN6MCSBPchxf7ltTbsAeNzaBHBjtsIaAqRAxazdbbc5xoPk6NupbEQw8m1JXkg1XB2M89e
CyYqfjyvBUeT8a2QYjOq22XUuDQGsolocBSec7JMOOCNb2ogP5sMwlbSbUAhPMM+QwiSHrQX9eTQ
2WMvoEoYwsb9Zm/Q5VUcmipHSmv9XWVT2VoopvFY4GbhKARBAdrUBxCnA421Mh0RQNad3XAZX6bt
ybesRdV7fQ/uzgcM1hrzq74M8wlqDAokulfmaSd3DwzvGLGFsEWT9xRRJziri6Ooiz57lQhUVEa/
/a7fbqX/PX93i2vRil0Umzzw/VY/nJ4N2N26AyGzhCRXODfamNTPIHh/66Bow9rx7x7+3wffLaF5
ejulXcyDr2xP16dbOjmF4xNENn1aDmeEhahPe2FCAgubdoslB3nP4B9yL8Bfoql4Ci6K3zD7foP4
pQCrph+t4j+6wfGh5bhoonmUzuTb6qT6wI7aOoBQlML8DtGeZXuDYdNrRCShW7TziMgoDvEth2M7
Yyxo/FKvyL+to3dLdl7chCpVeHdo5HXWiJ6+Xes+Ul110uue2o86OiAaLIyHBFTJk9W5Fv2rs39C
V2SNQlAVolcRXcfcljANBBzSEGLyy5PwbddRRy2rGKKuMm34u6g6KzG5plnMvnJoc0emnUDDk0Qk
Az26043K8y935R/D258VxRgMuLqmog6+E6nkrXmSJJl+obQ87Rj/b86ZizoFTdhce6km8YYerDnu
9/rj6UX5+PnbGt8VFRJyRQu7jC6Z4t1Cf2s7RQ3DJtkqxZCQI8gOcoqc6uKyYBlBpFeCA0ncLBzp
wkJ8gFnUErnGrJjRBjjoKnVqP0e7eIE0ZDfiGl6POFBZabc5scaSYSsKfCGn9BvSQuiv1GM9fE+7
TUdxQjV19oqzy+heNwNzQI8U4ri29oLwqPq47gLARUqFxUkBR3zeGLs4HJ8R6GDHgjaIrjMlkCaQ
au9IFAPNq9JOlQUtRxXFPiKkX1gNxneV4NebdfdodFftpJV6m2yxZWqAKAicI4eoRkMM48+r5FkL
kDTmikfEcBrkca6vgPAKVl94SRyJhUnnkqxjmUFU+slcKMeiutO0hxOxFvFCsl6SCQDVQ00HEZrf
bSrS+Ou9PVSifSQuzhBqzKCk/USPF1eGUYCBGVXHbVVujreFRWQK5+DjQAWU68kp8tkGE2JreIvo
g5UB0gOzmoBZHSjQlWCTCPXzw/Ttk4zk1UCRw+wM+9jfr04fK72S1CmTs2hEYlGEmFyeNIlrmEAs
lDfjFmi4k0K762H10Bi7bdktouXPV/GPs354nySLXrRoSAjn7rsQKg1D0Wx5n3K3RSk+6+3wQG/o
qeFEdiHTpr46IUt8vDpO423iqOR43HxaDpAcbwA7+zlLvRBA0fj5uv4fd+e/67prEHRWVOe1ZCVb
YQzc+7085LO6tM+TGicu5ysSCRz64ZjLkTXeHn/58O9Wta83ZdiGvhwVz13ei/2VDweN3FOj94/S
hv78i/go/NYKUYa/635Lo+zX+Y+pi9qf8fiXz7r1t6TIzT9fVMMvS0wQNRwtZV+5QGYDbk26JTO0
DxHr00zwwEQpB+1Ad7UbKaz3jM7s+IFGFWFU5cftl2LeGFa0f65O0lVmvKakohz7+04UshTKSseK
1/viA7i184MmET3K8Hx73SMTIkpkyMjIPoguCGTNs0bCgebVHD3xxcs/qg/tEZtxRj+Yags+5zX1
zJ1gOdKipka6kfz7JHmvPPHO+QX1zIim/RVW6qjeYuqiB8BJuXhBKEQz92p/EBqzJvexv7r8eXpq
xwWZF/3DxU3w1P3yDAyl6Q/f/F4NeT0a2S1p+eYQ6XkPkjVQ+YHXbIwUevrtVFlVLtS/Xz7V+O7R
kxXEEKKqcc+tuxt+vFSGfpQrtpjjUBkT78faYJ5cRjW9uuF030du8xTqbgnu7yAeomk6sPFar5zQ
0mFJexbGRMDgQ2cBK/xMtkFaymtzziILqN6ysWYDF2wfeJFHInbbLkg/dB1BOaimlHgcogIGPyMi
r8DaFu51oT2mT+Zr9EIUbNmNauLh+jfxWcaoOAk1pxNByJiVc4bDfiazy7YGByA5BQi04b3P+X8l
cwCOgexlSx1A9KybtmTX4StAaJe+AndiRxQV0lLiaYqC9vhpbdgIJbiE1D0HOmn0UlBoK4RNvKhI
3yzbu0AcXMZ8DMA1jnwrYa3NpYnpUxW8DhO8EWDiHeq8z+PoGjCFIS0XOUJs0wczeqYhPnMZi97p
2uhH8tQggMMFfPqiTg2VIDPMmL1gU+jTAlMBhaETzmu3e0YerWJlHLF3/vyrq9++Zf/3R7fEu60g
rsTUyOKaH53HesePx0EynwF9lkmLSJwMLUIFPdHGC9DQf7862QptpvWIg5WENnLaIJYfHWWhvtMk
t+aMZa67qnORSpA5yPiGeGKinvxzFViQRJcy6baJdyR65+fvIX3/8CIhphRUCZ+/e3jj9JQh2eXh
RaNFWghhoG7tomzuXQ49v33aP2bEYetCcfJ/Pu3P1XxZOcXUyq9Vzl3LnkA+Xg/MjFWe9djJn/qt
hnrdA/9JJulWuQxBV7iKInqotuZJNGVDBO+8Vw4LafJxcSscDi4JYtbq51vy7f769SLv9rEyTdvI
argl+kse0Kl/Q7YGBPolh4sMLpzp2XrYTX2tcNAZBgke9sSvBwwD4ErrQ/cUqukgQ1y0/vnKvu2/
fr2yu01OOJWXXhweuv69S/B/pa418NSrw2u+t35r9n4nE6K4wNWiIEwCJ/P3PnKWzqoU3/gwGSD1
u76+OW/d9HSwIEr2FihDx7QJlnJO+LKXiHt//qrad6WoPHTXdNlSdEm+O0opbahK7bmkmJgmC/VA
HZE45mu1pfs9xEMcFyIJYcbTddPt9IkgA0OwVabwG+YBhE/ISyqenpIaQeygGCHs0D4CiLGtOQsK
NErm56ZDZZ4tzLdsbq3ORyebRD6yYg/5128Vw/erxZdvc/eWRe1VM6qSb0PPrEJahpM2H2IvIgr6
98snGRkd2HfXYKrAKN9VNp2B30YOWj9aga3fA5LXndjrRozmaQ2rHyl6CzJtgFvDQdMHc4JiIxiB
E0gOTfnLkfEfYeOf1/a/y7+ve9XbVTLO+jXZElRbHrodyUgviFQAUhN6uEPX5XYnV5qoKJQp9J3s
gZoAoqTfk8VnVxcn/aWb8W0FpoiagUOYFUX/cxD/so5cupOS5peOVesVAk8J0Pbj8kgUome+HlF1
MfH/uCwsdibkwlsztu2KheZiS17xKiVUY/IsS8bSHKEavJ3p8bdi9B/y1nDDvl7f3dPbtYWhJgbX
R8RpONGKAHZRVY51yMsiqjmUfY8hSiTWPIz1lWcIE8Sy8EcZIBkuYbgyzrlwMWjdFirxFcNMg32l
b5xyU1RBIdmo3IYByIZI7I8QWPtCg2LfOKd3ZmT5lNuvuuUmXQmkxXrRS/ZcPvACHxp0VB/Zh+QX
nHg/lLPTLiLW+wV/26ki09jVSAUgX+rqYiKTZoMkbUL8gkcPEvlFjc2KQlZeR9jV8oVQvWlnF5Kq
IU/QXnCgE5YCPwZH+QcaGlE05X9We/+gmG6hjPqrrz3cGkcs3RsWq8uospwOHhaxGRGOrcDM1jdI
v/E0JhZKcVORORvdHoxK1vPPa8u3kxdFYklD0mOaEP/+XtnUpIhKqRp2IcBteMl094whKh2Xo1Po
YKiQV/llAjlIF/0odTnoa4ZDUaMc2scLY8XQEdqR2f+y4v0jVjZELgYLoygqsmViI/77qo65lB8h
KMZbufOkgAGftUyAbcEIAPC9uDgy0UFeXm4kkNJMP86uLtvtuMn8n+/ON61xTTEUeBMi8lBoyXfb
n2wcw7K7aeqmNPJZf83maim77bGcyAl6HNb9hsDvayTPGE7417QY62r4S1Xyp1L/u5JHzoK9lFmE
oZvG/b1QpawrorMecu5nPhzOFGGtEz2TOO3V0QYW7F7A63zKC1tQX0J5K1SfVa4cLOQIPflkjAuF
CzCutLf7ULW70nDMCj1UbQ1hJHFMqV1q9pAl0IeLsqw8wFsmie3wCwW3JBEBr2Y4TY7rOt3mR21T
6M4NC0k3yo5v8WWfnp91xtTHxE/r57A6NM8t+dg5BHeiKlwBUrX8WMvjSp/pyW8lwDdrsaaJumWo
KrZXFSTI34+JfpJvR1PozU0BxSkPzhvVwxnqndfypzTukGKPajL/2BLWpPUOlB7ygLCDkuozJhRo
k0yRbb5dHRXLCJlzEgwkkgZt9krWDzvFcg2kjwTmZx3rBbrYR/LGj3PdNYPsEZ3CisXEzbcF+BE6
mPMjhMejLe61xikCg3iiIdI2fuQQGAgHdWZM4qn1oD8OACjRTRfIFJgDgaJaMt4nRyjbs21V0K63
BphiZE5DjgSSIBMeEPP3EebZUYqtzbv61Zwlc4NNY8CutI+MwlCUno6jrBuG9JbArzq+EN+ijSSI
kL80xr6Z3iB154GES4FOU/9TrXzZb45GFGl5UUqbTPBNcaSYoyxcZvnSSjZKsY6tcR35yZRl1NRc
LLznzhGgKalko30mpMyUDTbQ7JDpftk/pnIA9wSEcZZtVHGvwiUTfnl/hnLi79eHxoRMc0hTDdn8
R7SYs/VIiWSJmxvIImXdCvTVLefao8X1hOu+Nx9+WTP+7bLygSwZiqJY6vDH3w9lIiVdF/d8oGYE
QpVNc5lNjVcsbA2HF6+PR2E0JlnyKmxol6ZWy6mupmK5LtT0l/bYt9/9v0u5746d0jIJTc0UNxcC
2Mo4uESJXRLCXW2EOLhZfiUEP3/57z7Q4G5jAxdFdv27FzKMk6I4XlJxIyePmvqhR8FNjNi+A5EA
EBKy8cn//IHfTKVZE00ZlpisDt/07hNPSi5n8ikRN03zmHPSVOh0nqXbWFiGD9GaO82PXWSeLFWE
F310xO5xr4/wt8LnX67k3yp9MN0DjbawLHAavjsFW2ezUI6tSdktjgrto0veFPotYTqq8HdTGqiJ
pwxhftftzx+s/tvqMbBSSZhQaIIq8r0rM04unSQoRbORWMEiPH4ueldN8GmVNNhMlHfjnfqIiOej
LYn29fMywrInNog4FxfOtfI4IeaOkR69dtVl/mCUWGEviM1pX/eMNkNXklHfH+eGMMpTryCDkZzQ
+akh4cM7A+nPZtn/cHauy4lyXbs+IqvYCfiXPe73Gv9YMVFAFEFEwKP/rpn+1lrd6ac6VevNmzzd
6UTZzTnHHOMe1w158fHDwP2P7bghEvDdntnTdJXNz58DSenkWVXcetX8uscaSCJK6iC7nOqYnzDr
e3s64WS7jpf/vpz/+bY6CUMUADLLfu/bXk+W0m6sR89qnhFbxgqWcIkvK+iLpnG7S5HsciON5w8D
5y+wlSHm0l6PtG2PyeMv3vI97nS7OhqYJXFG2Bvo68623ZUzmjiRblGkRX3o4LB+SAdR0BvHrCFg
AgGydWftEOb6GYmPaI21HjPlgJU8viAJ2zhsbxH/U9G1+apnP92hv2t8RCSygh5J6vWMriamg9+W
Aq33kDU96ZVLdWssyv4eRkLU199AdEZD5a32UHyNzHlv2Qv+fY/+ogGJq/XbG38fa2an6kTxfV8u
b7i0Y+3WVwMDp2OcZgXRL7i7tPDbNT2eBf19V2h+HUTb5hBFw5DOlbDFcL4OkmnTvw7rUBsoPl4g
o1b45mDr/FN/tv73rMjRKgrsK5g4Co/yn5dJiY2Oyb+Wy1ihFEqF/zmEZhm2s1dloT2PP9EM7kcU
+6GYofhE/1AFnTd9Do0YKAr9ohS53tv37I1+nOLdXJFakcMOFtXPjRa2UxGMlB/aUh+m4E615fVo
uMj4QkrAGF8EQjS+ZCsBMfZGYg3oixQ7eWG3dwccKpkBFL3QbOa3H5LvfxMNvu6SqgpEH+RdqF9/
nnde3Xtx0m1KfBcf29ZPxvmws8hC8tHk7vY0le39uk9Drd1SK2vdyq765q5Yi50crrPC2HC8xwAZ
frSDPyWbEShWCWl2+BJY65ikobQ3aaJNHoN0kI7lbb0mM0amQPhHvcbZZt+nz9jXnQv2WZhyhLQp
V6P23Txlb/WI2ZA8sYZVnkjxdzevUD3gy0MxYIlFLA9FuiiEQbdCBmWeDcvxa2nebGNMm7KyVBbC
QKocpstsbgKf3Q8uM3Ow32SrbFUC79g0o3x0X+Hwt4j73Wl3Gk2y4x4rxcvgPr/0O6Fply4N135v
qPiokUlfHBRPdrWhEtSHx+qxuo+KBe4kNIWvokUZyD8l9v5DYWboJAxo5dco47Fyfbs5t7S+6J1n
ucR/nKLMxY6nSIbJOa7xmbPoh73YpOBthAYW9U2Hgq+n+Xdk/wZsON29ue3McHB9QIGljeQJdR9U
xqSm6AM/7YG84WZnjxT/STHo5tY2JUBHpzeS9jX8kov+gzgYjzb6zpnNuw5URVtXBuifGww+rIvT
lSC9sn5CrE1rdPA2+kTUMCCgLs4NNdXLmrfsR3nhkiZsLHSEtOqSB1hftphj5w6b+FgWTpg9iJ4z
NDQK/ql0wKvBHdv3moeHmUEY/bywnxuwMyrYGJGyRk4EJqx0mr3Io6XvQJa725tPFuED8Z8QXuQC
EfO8WlgwFk49zS/OBUALZW1ITJjYoP0qrZqy7rv5gV9Vw1VEtQyAGHuW2KUwYMyqD/ODPqUr5WOU
QKbdPoVB4KqAZbhSZHIbLtoMoZ2l8590Kk1dIG1BNWMmIdvtIUemQ3brkIqUL/sD1BH8Kpn/5/FZ
WLVktQ+LbPtM2hCB0s6A6wq/sWkPyeFBHLjhb1fqHqbVQSOP6VwqHGp4BZ1O+eN9p6F+YdXjbsFN
pEQx7yyzlTK4HKNJuSk3SK2um4Jf+4mbJn/x9/6M1Zkl2MdpROuC4fFtxW/uWl2/lGe1BKa03QEB
A2BydhA8ubJ1AKRqFRb0/xu23wx5nwR0B3DJ3vnCmNvH43Q6/ZjSN7552kR7FBcrZyqw2al/tbHj
cjAqpLgD9sT3w41g3v76FOzL+ce0cPhtOGk02o3pxAiO07e3dwhVe3ttup+fp8QLLvbs81O1wJQX
AnF39menOsgYJyCnueKfs8+9+3nK7fF4fJrN1pBY1oPF6cw/DbbgW7Yn8VOx9Uk77ewTShNDg5M6
dKzDzVqvoUOut7vtdruuLJ4YVjDYOf/7sbdPvGtlff57IdW1/1jCoUXBr5IkVidijD+nAfPSkbWk
e66WbIHN+RMdxly7DToOxApYXXhi9XMOIXI+P3lzga/sWoB+cO5oPrDKHXY5AwPejPgqPkU/szgv
/INJHz8dJhRb60tgUrH3oKOZUcMZ733x0zg5QYET12Xb2vz/6Yi/i48uAAL5o3J1Hx9KXnvUOIq9
93kiBOltN6JBcNixINsI6unkwNfJMnOWk9iecDG73mTXscos5GzKKMBTzafKBgukcVj7XM0e7Xil
w8Hxds5o5C0nnnjWvNFopKx3wJ2A5ghE/JImpNHkwHvhaw1rLqYPGQ3o1zPEgzMgjHbJVI8a6xh7
DaRRHjEv4nN+42eW0BkhkEKIA8fKsV0csHNYTfM1sTL4Owmr/QEaHa+YL7KFCtfnvihBZ6DU47wO
nNX/PvKQffjzI+P70KVIT2BihOWyeJf9lA6BQDzGzRfCVTBOoZzO53Pd+Tj6mwyWjz+dQnsaDpnC
fN1qbFgDNwDHT5c2FaEseQcTNi1aEJbhYy1AdKAqXECBw830A1uAlw1EcTPdfHykjDvxRmR74O9F
nDyqRQ5CHIr4c8e9b+6YYaQ0pB9pgQGkP90wFkmBEHwO994L/p0YjyZUtD0fYkRCWqW/Zc6LM8Ny
dBDZIVSiVrBle5ULuJMr0aOuWAqYu2weB5oHuNWEh2daLzB6oDL4KOmVZBvtUvHkvV4+0/Rr9usF
UeNYm/uJEjG/Adga+GXjjmuqi6b1BtLD40v/mVPxs8vCR95r9VFR2rDuaJ/wxPuK98/5SB2ibv58
8zBKwG9EAOveV3TQi/++cY3fxmN+qS+74/Gb2h+/vav2+J03A81lvTOViNEvHBYSSOqnE3BY8X8x
wutB5LS0SHagalFcVsHNi2+C4O45uPtZ7eA0O1UBVTTxaX3q48/TZ80oJdPiRXwAlKwGmsGUgRIH
lD0jdbBeQ5HaAk0UH2K0UQzo56jsrO3NFRWSq/UJw7cXYlHi7/lkdjpzsRPnJAUY8VogIsU8cFoE
9LpB8gtms9PiVFuzT3Ea5D+/5ihCWOYlESwk/LCYLC42cHabNIOnu0xln589h7Yn9JUsihryMe7L
T2rDrvQfu2+ahjEY0kxNZ0b7VmXQshzg5FV9LEdi+uEMYRDvBr8mnO1gDYkTrBZXZMB1+ayZl/kz
qIPKZZLerrfievEDzA+2AG1tnbuzdbZi0gY1KsCSglJys7iOW/4dRuVWzOgQKx0mH8bp4ZA5ux0/
00PLsDswn0x2uy2aNyucMBUsIwYtEwHr2WTyssJ5CJV1eZzPl3N8UKzEn38NDT+cWr5hfzBmj8ej
HzK1hD6PtO/7X9jmDtlJGj6sue8zvHx+Jzxax6PANh+nejifXu0jv0/buPvRs3VnehTjNezZoD6O
0zn0c5+fEq/SWFOxiJrOI1gCBQvnAoR+PLIMphj88MZwtPng/7zkkXc/iqWTae3G3MN/5r+WThwz
OJqvf1tiau2IH7naHO7QdwFOvImx6TOJjIfWEPjVeAOD4o3/fQ1FRDEMY9cWyyWMyvdx37X7q9VK
IBJz+3RiCSUXyvIbfApe2IBHaS+Aksb068nDqgUhCKNjIR681cUFMTZm6K36q9gK+l//wcKwD3RR
sVZ9t8+odFd98eqZf0qdPqNvJp7nTwYXv8FUY51me/tzto4hq9mL02KGJQnv55x411rQyxh2upti
zoIU0gpmnxcfjtmaIxuIb6zXDA7+zNo+Y3Vfb2tGApRTsbDjcQWgUqyi4i82HkWzHxKPmiSe8e/h
E48+cGVqJioJsT/X8rqt4ji+JY/l3dtWdhzSQuBfQh2aPhjfYTOUh9FAHhrE36+l4ckOTjRjxSWc
CzSbvDGPs/jcAXv/tZSXrhhJYMaZOViFxfD4P/+8FYu0WNKFhYgYQmI0icV/HQ9LCngiUtD8lG+l
+DYpozX/UriFO3h4ncH6ATb45jICK3F5UPbYBRmp8f593UxgdzEvCTQt8nCutZjFRtudCCVk4IuS
i3H1ZxNqdswHkfHXV3EGrJGHAzEB2hd31+BzonoidiC3xVEboEo4FfGNPERttJbsnVj1FZsoU/Wo
rLhilCeBiBL4G68mHGFYoeaPwWNwH+QDtto19uL5IA/o9GBxKxyD5QpR4UJznjbB48fxCH+AtXC+
lBkKkPTE0BBDUHz1h409pKlbrIcfm+GbabmQXIcCdLShQdW6hmR5GC+oKKh13124xs4Fo6uPjw+W
SJqOAmq49lF3juZSTAM4N9rPQHxVztbx6jPWj9Oey+afcS7w/NOefUSgz7pPVQPQz9PWJoUj8Xmn
V1y8xcMFKeBLHsBID9VN7dROzxeA4PxrBXzYF1dd0dauDxofRjofIBP5lBBPstXp+B1f8QDUutdp
47YgjJDOW3KfcvdEAI3EWo4EgZCCXQu/QpPwVLy2WDJ/LazC9ei8S70mDrA+WuR+4v1yWqElYO9W
+DH9+pDfSjyhjM9yT/u1pY+7oRGK78R+x/t3RCyr/xURk8uCpQomXFK/Q11ryajiV6WXywJRBRSx
bFySQrjYSjuq+mW/ZI0eygstCbUZoteU8tFMT/tbFZ00CI0tXx5hjB04bFPlPYk8nX4I8jZWO5Zs
/M5tQlMiOZ4IFKn78DU4O5fJaxD1m8GLoQpbjbEBJLR4ODHV1fvQpI71QS6n0hz9DVKKxKxy2Hul
h/yQgCHvuBB9SemzulZkb7FtLkKK1AbplaDbtSTVvqwVOvlkp7N3W839+ps2MWbapN1W9QDOP+4Z
ykTgAboe3ZoEPewOESUmrP/idhhhFzKeGt4Cse+nV3oiL3KWWDyVdq2fbdXFfqVOcyd/uvq8VSbF
AOF82ZvGmnPv2j9Lj796sP6c6NgjAqGgDiUjiPlegtL19P66P0ksIShs0PqafWgLxVjdW6Y6OCOd
InnUjxH0XftPyek9rCtDvjvWyDPhsQXTkx7Gy/S6UjdU7C6LuLPUVtl+1vO094Ip5mhgsFy7oq+W
/unCLWm4qfA5yD0dyiv9WtzdoH2LCSuFWwo9zKh5UbYPca5mKy9D9guSj8LDk3VYfPb6OLPuCheG
uo4ar7fsAiRk1mNmBIbJsvJ5AkoYInYhtQJg1BUxH/EVKS6yMOhwxGJ1t6lxBzgW4UVElR5ILKIv
xiKVxL4eKJurp2wubtxXUK9O2MBfYeZheH9vR7pXsz4uzgEV6y80x9d/L9fB+TV7FRRyrfRBEFgH
vz4zO+6L0I4d3+VXJOfqbsd7eNxu+hSCDjO4vopKG9icER07mKX/1CYjS3+X0Li/7FV1TRJyp688
wcf7/7WKLNPXPTb3ZclC1gm6E9KmlyF4rX4NCjUL72ESPMJHeJkW44J8HEhqhty+n4iiblD7tV/5
coCiFwMrbMYssa2ibdSrVoVfHzPir8wTWyikO0QyRwIctkwfgHCty7uYDXsQMkLFg83tvlys6Vye
YT7E9Eex2zsH6jqfV8uXW/KJKwbh/w205NnSPUIQcXeY1hzula8ERNKQl4Wl2i34car6K6/Ms/+l
ekf5jmXY98uUtXWu5U8FAGdsP0u1X9JJIuXjBD1V2plf275u4EkUUYFu1lcK/DKQ2+eHoV+goShe
bQTaCz/XpP/vGfSvKISjQj+pCwK+qklfEuHfbp7ZvWevc31u51o1f+jUn+oPE9lA0k+lw4/Vmv+6
BJpiMlmbtGry9c+Qp3xJePp1Os38vm9ggZyd6mZ6mjqWwDlXuTxSlZEpHf59gn8tEOIE6XjAhESm
E1sXctjfTvBexU2d3XhPWMB3kzb29f0xru4qrMwfQrqf3ulbQNepzqZRPgwMsar5npgl/ogzVy5X
+9f836f0X/fM6OII2NWoX+KV9+cp6ZVS69pZaeYPGGToq5A9t8227IxS7X3PSv/vd/sKRP+Yv7mC
v7/dtxLb3Xhq7UWvm3n1OLTX2FabU5spjkjWks2vj+cLrSwUyhOE8xec6erXy+lAfWjNnVEvzWp6
QVVwbpLwLOPqVZsWtEEaxO40tv1/PMy/H6mYqX671/m9MoqaFoK5AtsNub7UcbtmxyqwByc5cZV+
aI1V/trGfrsy4on47f0uRVHVhvJq5iWVAx3r8qod6q+Vme2PzX2Q7k331hRU02MMYUFZtyTPuRQG
blm5jgGO6jPU4046KF7lopt0/CL56VH5W3j77RC/DTlZb+KmvEi/Hv/mjIgA+NCOsWlHkk6b9KiG
uRq7eun/8NSI7O9fTw2FNNxqmFWoOf55bc5yoj8U+dbM1f17N3pBO6P+mWcQR+7Z8XlB+SMv4LUp
ryMXofMaKDCjUjPe9aL+DDo1LW23MKdh9ePfx/VfU5Aphg2zqYz5xrdHJMvPdWFcL8382RndO+9N
d5Xp/VRd6xwieKFu74dJQREv+O06UC3Ex5nJRzZQBf95HdIUA5C4F3MdyvPomWTWU6Mxl+JWfQeQ
B4ikveQOZtQMp0cu242GrigCi3Xe3hALidimszobsH7rAkoZUCujY1fk/uVVUqSIw4wwMYyfZLNi
Bvl20Nw1lUNWsUUxuuLm/vZgR8b1ZsZ6Wc/31TCR7K7up/0Cr3qSjRIOrBt1lJJ82g6jIQ33e6cL
neRmt8FzlHhF4rXF5t837W9hu0od9rfj+TaJ1z0tNZ+PZz2XtyqVosp+QSSzLqqFcvTFPhgj9npK
NA4jhcxVgi5rmY83FJoObPbcJ4ydu39mX0AGOA/NH6bjr76kf12tb/Nx3F6fZRpzdFgOGuxKe5iC
pIF+G2dUkBLrhhJ/c22Cbh5UtRvNYruoqfOSBL36l8OtY2mLJxqfmTKMpi9SKIGyPQcnpKhB6lVU
hckuPmfmlkAFSvbshWCMgrn5oVh3AkIyPAhF6HQn4AK4RNsJFaYfasNfZYW/T5ABI6us3LLybSzf
JTW/XBMeh6IVNaYms+8Uxi9usa7Qe8JSIcssudTwsoV80G0MFu5vt1efnp3lnlb/wS2cxpS8SE1P
92+PDCK/pwA6YVe8RCdLKQzyM2eZ27dQs45ZUKCCjG2kVvXi3GfIdMgwo9yu1xF+r4cfnq2vgv6/
zu5b4bvbydKobu/1HFQPKJ5xWaF+hMECyDRxChTatL8kxCuVVeygQ1QvX3pZ3NcXsO3xHUwQWfTi
iHIzZ/+JQSRbsT5I6RHJmsnTOy+BVR56G219BTkAmsw3mOjemyGFzxtQvd5GWkdj0z9vGx5N+qzw
xmDnPn9uX95zGZMhhhPlSVjgWDECivMKxqrh9CqYFRTAixn+HArOlem82u0T+5ZdXZhTT92/Hmva
5Fu/Gin87oqq+Qt7UbBgg3tADiG3OpeA9qUuKl1odl2nPhhrNItHaH8u9CobJ91Mt55r5Crdvo5B
qxk85vtNu9GINg5jWoScklcznPu4eGtcFS8MBd9alv+wHVyCJwAt7+FDxm78nv/cbDbn8WVeT5JJ
GZAwBF80fVjncfP+nFe0F1OKJtFxXGWJzTfIYZBh+XzMbpMMev2WTJ2o0PJYmJ5BQmN4JZM+012a
jMvpmc7dOZNC43am6MCBbLrCELYRTcxQpwYGhafCTbPRFR9n9uxjnV27V7Jhg6dushmIERzkR0Tt
UL28GiWpZ7ylAMVIutMbOHhKPwwnOuz+c3r9f+Pp2/TamHXv2u08mM4mOdJVOq7oKx1hshIN6lUP
lsaYCrhmJ++mny9vPDYjza3W5q59v0+KFdXva2BotrSigeujzj2QFfVtftaC/XlQs/PlwR1ELntg
ia3wDVMtLvAtjNnDplZ+Cx+HKLKzjp1GVn1UE0/QyWaXjp2YLu0bA4pMC/zuZ+nu0Z1cWzCPVjxh
H30dJlRv5YBsCdUtUhswshD70/J0iJ90kql0Tl5mSuPjwtQj4ejuzwg4JM2R3s74dPL4ilehYw8L
t+dBm6qH/AAWv6Qiu73606cbkfIaSqTIHMQUdAjfQp7HiBUR/f5odQ1VVwHJTShpsW9WcXsyLfXp
5oqXuaDew3oB1NNGXpsyVDqTaHGHwyKjeLcBVVbopu3nuOM0mGFgRuJ8yqzA5KHn4BvoYPc70+Rh
0fbZHDuhMu+9Vf0kd0pm3xnyOqxqowWptFBY81A6uZPc6jhXLqurvBxzcGKCIomQO+fLIIHc1d4x
Jw4YKDG1pJrNZeQZZL2fO3Y7Vk8U7eybePKmIO1FzZYOGdpTupNu6+fptDdNnbNuX1KnwrnA5o/y
2WnJtX3+e+aT/+7/ZFmVkQZLiqjG/OX7pRapJpuXaz2X7MuUEq7QCW6vV+cZu+zi74SFsygj1Upt
eNjcUYTEC9x05jT9M3vbL68hZ6s66uDpSMjJLjTGAvT1MtUxScC6Er4GCV1yeHn0BjndNa2xgdSJ
nFF9IAVcNYuCamQ3Gj4L97nIdV+/r6rLWsqHrJA+Qo/7orivnnlj0VNXnAdJH0+EjtsCMRvj6Btn
g2dwGTzLoTmR8DA1x+BYE659EC3TT4ib0rat/LeYmbubOfI7Eo6MGO/KH/O1ur56lBOZPpKlbuXv
QvOtSA4aS5ZsWtPNQSV5oEFNWoXKs5dh8mha0gF7mcgWk8hKQWjkrZjpdFs6VAeOTkhtSjvSMaNx
nqss9UvsLJNBmfdv59pqalgEE/o8M5wSz/0I/EuoK6ucIvkQW8oa5RGYGuu8Mp+n5uxTFmSY1Xa5
IY36cvbbK6nWn0yo/nPl++pUoAyBJlD+tq5n2jlH/Xyp5zEaDqx0sMSYo1s7Kswgxu6JMPE6upNH
JBxt4TRaQiFrtYSwL1aE2R3UateRms9W7xuYm+KDMVV+2GJ9HcKfizMVEjr56OtAwv7X9r3R79lF
vujVPJJC9pjdalwqizNinrPuXdI1ReDrefvDuPh7f817Yt9KuE7ikqTyn9Fv72K0+7qrImVNislF
K/2qh6yfNtP6M8UvI4nvxGXoPOt1ta+8F13FPFvdHLfzYvA0e1Z6C8ta+yEml//eSLB7QOOKSl0W
3WPfblZNH2xRRtkDyIqjNL1QYsNU6ZJtdDwSDpiDAunYKuzBsRa0VZykjB4EtPritrH/o1b9K8fw
7b4oMN+7ZN11WPrGt2skX15F0ZPPj3l0V4lYmujjpRIQGs/hS1iHKFXYe5lTNU+Covfk+7lb3Av7
9twHslr99JCI9fL7weiaEB13EcaQZvt2w+7mPipTccMoIGnveYgaiq4jhrn9oE/M+uH5EOf27e2o
NdBfhIOAiV/it91I+qyVJm3uj7kE4g62lTRstECmewdERRb03iFkXlExqu/Z7Iys6afyufp3+EDo
8Nv7f9tvIPCNU2gejzm8oRYl7X5StlToEvoDh3vAsA+7Oaiv+fn81kbMOqEs26zM+MvP0yXOgYr7
mKdeWjryqJUcs1mX0mdcfVR7j/Wmlzj/vlqGYvy95+Z4FfaSGrTwLsL3P29Peuk1ulRdH3PzPry1
O/McKPGkq7sXaFm0yWFoNm4RO0hesrp4EJRtdYKzJHWXeLS7E6Imbu81VOogl5zoOr5MenvLE/G3
YnsKeMHKlt49GHfhKM18aSWzLHXD+pSXDhgC0NEPcGVTXrBlzWoCrf+shVNhu8gjVxunHgRf7UY8
NS77xfo8arrjOAqxHUo319xpwEg8q8nj7OyPvdRTPczpKfpZteY/cwuY6gO+MYCAyC53LcXTrkt7
8w2gTGhSXyMSaGjSsylrNHA2wDSu5CVd4aWfju9e41xHSBsNT8UJL0xf9IOj/oUyV9rGlB4pxeKU
KrzpbRn1Uya4Oaw7M/hlKjhypQ9wwd3zOudlZ3CmpynshDEt1bV9XbdC75cf9VWVeDn1iVHW18YZ
Bi3t4Ha4sU9L/U7t1qLlCEKiMwrbU0ZH1t3mBbTXRG9c8dI8Xmrtc32k+pR0BlnbN/dOwSpZjx7P
iYTWce/AuI3W5yUVHVL2Ottr+157UnfM8t2W7xp7HMTN5aoGqFeSxY77qlPptsezSqzNxpg4dX2n
uYgYVw+jPl3FU6zPDvB/9aPX+7hR/PbIy1woXWGChKRnNCJpXrLfVL048+I39SPGyW/VxS/Bfqr4
+V02yUD1onHDXnEAzETUZu7e8zPDanVMqHX3uBFsxHh8XqIhu4MD3RrRtrwkC5OkopH5tdGmrz7y
JBefebtYpW7PuyzM6WNAO9kQG7Y+sW19LFa8TLm6wMlgTWRDsUC6Oi7w/4GY+xCtADg4QXQFBmCU
4AVFkxrjzorYV1XiYLtU6wiavT2JLrxnb3Nyol40VwBWGk4JeUGxzuTCEFMhRHwjiqjYaAGxQ2Gl
U7w0EWpn22rA9akPBL57iIcHetZWJrSKebR5btuT2S/n5ch860B5eVjm9Hm4zlBNT+9AyVnLT/t+
NunBQc0OnOYOo/TGKqman9+zd/Z+Y2nbHcWbxyFZ7d8QYIvWudVj0iwFMOa85OG/J1a+hb2MdLsz
L/2e58XTS9ggoHjTBvTJjXK/Ct0k5Log53+53b48S5DeLqRtNs7HTAUDjlxnv/CGfFtdXobm7IUG
/lSeesPicF3Ui3apDdoNAZexJDCa3EflophelyiTTBIlzajeILUtD+QJLrtzv8RkigguDdvtZdBO
kaLfD69DF7EsUjPweUBTeR8Q0EFvd1+nuVWS1CoBNNCjQZrWakbdRgSKL5R+ulXRvw7/EVRtjyiR
4UmDsvkhba+IFQUNp+bbpyeaeHiRp+w9GzfjZFsPiBIxqiIbQ8FOOwBkbVJf21xGjx3Qvqiyroto
m+1oMmcTexmm6+R0IwkQj7gUCMvHnXU7UbbXKbtSXP/eCBJ5CYY4mx9WM9TEvU9jeP/g8qtQfGJH
TKQfGXNHWKyVuYFF7DBZd4blATC2hsLqDT+wPoDD4fND2jVTms8JQatDw7iq0ZFeEG7CWh9K88tK
Rm9heGckhsAJraS1rifwN8XJ3L22GT9xnlFRPJmn9lSMlbV5LNltsWs6tG/KVD7Igyg0+sAA+sZA
essGzaw3J/NzP1CEVV+WggnGsRhFK/0tCYylKm65PMU4eKQe0qAIikU60cccU7xCxuLmk9E97IXP
UTG5Lvbj1n/Ulix73bd4VR3iWTbSRxhtZDOi83wXz8BqJCZd4MJaEjfIasPArw69rk1Z68U8m1vX
w3VTB5XdWXTIPyO6Xj5D7w4D2ZE29KbwKIc0S2+jecmQd/iX/XqHk0U4ql1zPZKBLNSmvd4jOMmm
ykqCgFMFQjXTszLnOaATaJivDEcC28tjdh2zTAxU9C0Hzm5VeuloEtHppu8Sr1xkq24oAv7iHX0P
OhaSl6PL0pxJumNMXtg9xtRAPb2vIml2k3lkIIE3p+iAPginVPwJMTO2mTLGMjrBdJ57pn/JrVH9
vh2xRFl6YyFn4LBuq8Y6SPYIiT2dtcKgGTCZ026QAKKauWGAiydvZA0e7O5kr2Li8FH8riGwW8aW
7J62KpF5hvTlWlfkQTPl3cTGPNAWN6Q8I4/+f7JjN0T2TNjIa7garnqIZuUIW4RRBejD05bgUs8P
q56i8cbOiK7b4EZqBe2h7Mqz/F0fRu6V+cwTFFdLW9+6zvWdWdK9DJo+eSUAXOty2ZmtmEbX02p4
JkN1w58P5t0A9GIyqFpmajYpGT5uK7aHcus8+9Hnhj6EdLmsPfJYMkL+UTNgHZXsDtLBcv1Cyofj
gAHD0+GLtnwoK7aO/WtwO0aD5+YaWTRYeCNMCQdJNDmMJHt9kgFk5WSvHr6LUgYqzpQZunK6hquG
LQZ2JDltWmYQIJCBQFMZGqTsLuFr0fZ5fiFBrzPEyQ0XcO8c8IjCJ9sxDNHoJw/3b9zwx5DhQufz
PBkLZz6/8A+e7ldjsSqUVgtHmySPE/PzSEktjolNpjk2Z2zdV0/adzF0d/ZPy4Xqjf9dhHrVUUT+
LiDZatSWfuApiLCiin3dbwEo2ndfzuzzStl1FipCPfRUdb/nED3oo66TwAwYKKzw3u3mrDmPxFJR
WVheHrLHzziuXLPPb6ivVnfUMcYq2r3o9z9wkQka+poNJZOVnOZqYh6bFOT5UG/3gTqPUSUIdk6N
7Cy5ud1hNIPlmB2ywMAd67m5OCye15G+fBlE8uLaV5DHloz//ZgcbT1Qxiycy2SccEEJI8z1ix6A
FwHEtDNKEGvRsZtv9pMpRl0A6rPP/UzipmNHk4cTFd1BPolmdKWQi6CsiSggCiNcGQ9165PBnaO/
WauT9ePsr28H3Fmuha2TK0B8MtqZmpVPkmPmJI014XHCwvIRJK4TSshEsMRlz2yfaWWBYbd3PsRD
ko2nGAqMtTdWT0Wo7Pv4jHB6/DgxBqxP6+NMKsvhLJ8fnYnhOZ6K5GguYHR7JubXQLgBPT2ydzgb
WfkmGSmfal+isrEPoPTjUUq2mXUXzBLDwgmVmez1kNdHrup4lctuNVDmcchKEIeg763klA01tznQ
iYFPOkd1YG47vAb4T98PdNkU88l9kY6TIJlJN49shvU8GOMSenLqstk1ueGkNmwDZZgQc5/HJO8+
StrVRJK2K/sLl0PDyfvy/pjb4zf/jcF1AlVeOXnQ6SIoN2ytYymhvANMy1qHSGM/Wb38qN8b3OaE
Gbg16IJyng6jJREUfM2bg8L8NcMUdM4L117ilkzWaTThyCEwbypIgUiYL08eKBVzRGd9W/MM+ydI
Ax/ajMjJvQ3onOKB2yGBuVmTs0c3ez1rBtd+tIuOMkpxn+nh6ezfWTUNA1vSmJtEUvMZyNsWhfJ5
2lw9b5/5D8V6DjtEZSfJzh0GGYZ8FKQQlbr53krHzLX+6+7s51WfJRrvGmIl8uJuM+wG9AvaOYHU
gS3Iw8/HhdcJuwj4EKN0/H7iSHRlOFagQ4Atg7ofzXOhn5kwse7p5zIssS4ZvManyO5ad+dGA5PC
Y4XvdpjJluNp/Tuknq28NWSL3RHGk2hBdSueEnzuzsuy31nm+WSJO5PNnqR+N7yvAprC3pEZh7N6
KqQewUkEHebgfhpckZ1LfTD/PYcsGGHkSBrXJ+LHltYCTp2wqbtmb6+eMhIAaP0rZ5HP3im3FWTi
mbQeroLDi2lLXofjYcZMFjfHLYZTcxq5rzFp3+yk34PK03rWGXtix1Wxq71YVdikbucNV6EtvUP0
HtTOw283Im0nOczs2erqubzkdVGSJz1WrG6rcoPebioil7G8YBdAPnB2dtuhbYzYPHqsppFt6xdE
c7HLQZjWh+Hrnk3y2edxzna9t9RD8jgjTuU4UThMC4SN63p9DmnRfmPXYI1aNx5GDqzepW4zZu9e
z1mL+zxh9zmrBpUI20kmd6ZXGrtoCYx5doxhoqPHejiQZra8xst7LNn0pMEI2u6eZhJIevdJ/V7B
dqL7pKQNfpEi4Z23YzZGTAHV/xB2ZkuKatG6fiIiFGlv6QWxbzK9MVLTpAcVBOTpz0fdnN3F3jcr
VlRlpQiTOcf4x99s2FRjF7p6d5edEJWAusCqq2KjBUruEIGRAahLdvN1ZLiC+bz5K69oja+h/NXP
TOWxpp9Au8rxc3HxmSA77kdV0duTgmICimP4ZzWQz5DN4OH9JCaKcihi9Asf13+68qJY1me2rOpO
NXHkKGGyc5nasbHUD9H65U9OwEzZ7yUYAOYzs2idXLYOCYREskwHUgl62YRn+LR/G4cnxVsIN0yy
pcNKtl5w63z7zSQExYv92OTn9wpwS4NpL4FpjGdBFqYXu+Fm41t2uEUQK0Yty2uwHprzvPWmKy9b
T4aVl85x9KkNU6Z3BQK2TKzuRdbs0+lt/n4BA9YaGH7NAVTnL6vzmLWtxGUXYErLcajvS7NeAbXO
BUhio6qFWUOZuwqW8kiRbevjDJsicjEcVhBg0DnPbtRfS0Ikj+9zeH6foYemTsqkVrSVOVJwcWYo
a+HAHBppQESUY/oj+JcTv7YNCYg/dhzGK/nUe5x7dhwwT0fEc4v2qDx9uMvugaGE5NGjHHAjQIbz
iiiH/OfiwMkeYhpw1HEz5NsyMBqNUmxCo8otzAHfhh38uhKqxX01zOfC1oYtAb7jyHh62OnrxsRv
aQaB+9QyMj4kpsqG+ftZqxvhTzMIPSOJk/eE6Nuxnt5gfjk5Eb3HX911C5tdWjsoeSvCeMd2Z2oy
lbpD0KxI2YEXzWDGZUYyI33QNMwPbNeV+TrqBwyAmBrx5f/YMvLtZKEE9jLO7IMJuXmUh3K7Syqg
8TgzXnv5K/FSSlPAkhmbJJaTyNielFKfjU5YOtURhWnNttc4F7dHkblrrzUoj7xMNvGKsuxilZ4w
8wgh+GemmVjZ7bmLdsq25H2JLF6WgymTjmZioERU5ArOTnsd3OYIFfqkU6uZrvjFQY62c1ftRMOA
Nb1+cIUraZ4XmOjBGWn5D0/rSeVl69vSy5e9a6/rBVtNvlSPEDpJdkQCdR3XV/WAFlr+/P27YW5+
JTFxuqToeATPBbk7nJvUyPf22KCmEhbdCYYiT2HisPD3sD5MmXHYaUJijPE48ApuJJONIft7B9HH
INmEg5/a2v9pbBZQ6hKihoHcOt7BNF1k7vsOO4J1lnrTbQr1WeBtw/sUFzknd1ELemN9TKAI3nVI
Jf3uZHjSV3pNTE53zfAbWlDbdosFLpDz2DCXzx2RyiV1J0+NjiqI7R9zAGfDeevj9KfJ6k1TejCX
2ddEM1ICIm1UI1O3t9uNnS+bMH44mF4OO44/IukFmuU9sBnFDT5HxsiA4DuxN5QH2pVTOu50/cHw
Ps6tvreEJTv5kltmmMU+uWG+E5n2mvfHKZfURgix5bnwjancgsJJNdPlg97+vVeC+NwJ2A2Mr/jh
47wdfhPZRtrIR+hiAlrMy8nlBKp3yTiPqTiN3w41FtvRSrR8/oUW6kyX14BRHDlLKdStH5OYqOVl
jtzA8PV1bpuURD95jnJ/fPng6Dn0Da9NtiMp/PgKyVmCG+90Kyxn0ZBBniH1qXSH9eSafcUbcLXZ
XtwEjGRQeSzeqCiKs2CwHF7wLGIEhloo+YTVUdK2849N89hamhnfZaoMirg1pz2JI9X42rS3lQOQ
d/1X3QCsmCV5t+Sn/yUqmJKzGhojPGd2H0i/VNoWQOrEvZgzY+JrNlvPdKVbARyG2pNR7Nfnekmq
ZOgolCsM7z4IfDP7YkW0qyEQ5eV8YX5tpVxTv0JysnQcFpRyTzZ6S5csIu0c5tkGl0kOLGSm7F81
bHvAo+k1M0k0Ly1rPjAsHZzaYOCUUKHmAcfsh2PeVgdLPTEizwyHGghtWmRmO7Cv0wARKOyP4/le
/aHy8YIeJylqAMl2iuUkrAljeLJJtBZowMQdFvgOmO36eWiocGRe4hF4dJLlixf0O8U99um+Vsnm
MufvsQHEXk3fJmdSEcD1TNzYzRftw5V/QOSoOdC8hM1CnT/C+DC94VcDVkOPSOHvHusfti0q3xGE
zA+TZbTiYXpX+rwuLHqjczkhEpuJvlDTjjvVEVaTU+ARuWr5KcXl9htq0KCiMB1hBbmS5u2cboTe
HQFiR/2N5wDOkAHqw9Nn9+UKQ57CbM2dQEkCgNHux/bYp1VRb/+064ud5nxox7EIAEthwZBvbUnH
VfFzhBEAmOk4AzeSTT9iKyHLzOH8nWAgAyBB3XLET+yC/mdDtlWo2OzEbopzQA+4/eIlMXEvtukQ
52PPBqItvObp+gNoa17YFc3kdwYn4ytbMcRHILuYmeScI1qeQOKubnfF4A+CCWKVOR2pdUCbws3D
98JG5bmarYffhuJffDNEj3cIR10QtN6ezIXwuX6fPlf5m1tAYb4p96QlEgxf7DuvsjW0Tcwng3hL
QwtiAI+h9EQnc8q7tuSrcnKS9ApK3GwhgNfmdI2d65Y5bjI1me3abJGVw5kaoodavcFJRqdkLnIH
LqsB5lKX/SVIQ3hO+U4NYsgOid2uoy15xBVAxRnyQXQDOMC442F+06kQImYcS/MAuIiFAfwiEGYA
eWYe9GzJmXzowu798vhCKawBbk68y3L6m4cPMv9utPzMzM0+TJc4MiACSSha9lU952+wnrVr1bvJ
y2+Adw5EPhTXAFoZ8ZoaBEfvInx9l+NGtysCdhBu2LhHyUil1+Uf1Upyn5CemG8HwNQCZ+YUS+Kp
nVkNG8vyBIkjsbngx9TuaV7ZXxjEfA1zmKXUxrcpQBI1wIn6OGjD/B5oW6qt3nkfaxcnt7Z1ulED
sM33z614H07Xyxwslg06ftmJB/wT7+gJKRl5G55HEmWfxi22pktCCmz1L/Zxb+aosUWiVUSbxY41
BTwdS8PtB3FwAy/Quhji1wEhzxbDhwWrct3DGkJozFdZKGBsM4t6R/UyVOqQ8ZA/Az/VMAgnO/aC
AJWW8V4wND118M6+uUHCBn8PtF6qCcLBwQvYwY+F0NzC91L7e27TVUO9kYVvVhKbmsdt3kczk4Sg
+WujY+VNyt3YbzBXoBE04YG4gJWb1Ne/O05RIoccACvoc3x5FViJYq6yJkFKe8Pey6pAVX+xpdP7
OvqCeVJtKgE5fU5h10wYbGXxuX2+X/YUMIFC5eN0e4GCRNiQoeoWQeRQGe5eR+pFtktqFmMkncAr
nDilJ/u9C27+DGgWIcow67LG8qSzBp8bCqllrM3Tg2zBQHnj8GzL98f4QCbhEyLLltUi4WcN3gxM
HU4c0lGJM8YMtvWo8GxKl1v0XX3LPh9+iFFhjO2hceuvN3WkXsAL2xZzjZf0AEnrExzakdyB0YXP
DsCFUYFnOH3O8WeteOifmD+g+77hIowDg0S7zSv0qExUHgfNFZGbjGDyVUI3XZoSjdhj/ubeaVj1
cCtSryJy2K40Vz2orrl2WHpLfbtOWuPbz3ZE9bItSFYiWmsONTb2Nfq4L4HHfLFQDG1697JCrHR6
7rprsZ5uAeJBNKgdsDegGVmkS4Y0alCyWE7jL0qXMqx3CBOY5fbGbdzu1uJl5BQJCx+8Zykz0bBh
9zGmIHneA7JmYz5p1+ccj/mdtBgdaE3Zd9tADzSwu8Vl/Qo4rlVTMdItS61d3h4/zDdon8DqvkAY
g8YkNAASnnTNIQoKO9r/1E5gnYSihdqMjYYFBm2Fdd3SL6ITRMcelDgrsruWLAwYyG7Cvj/jfylZ
efkZjByuMvmjFi5x68RR0Di9IDhSD1GgHggfMkZqSmkLbmE1x9IFCMVvJoBtNa9GSBQp4MgWOpGx
NCcnfZ4Z2jJClV/NI+eZW4iSCFFEj8ZRyvMNU9yGVPzvxh6acV0rgcBYtB3i5KqLwXAu6eWAi6Ld
WKOwcdypUupT1ARMPr67TX5X95P27/hYRNujsH703ER95OJAWK6MOFCunF6Qm34SdjKKGMVFrnxV
DjMEV2iGeAryTuCZznMEQUx76BVUYwb4Ea3ihUaE0xVCFue59cRJ8vuRj4dhunj+0Icd/oEbNCn5
/MNJyWinMtuQe+k0FjOG8gecCiwVk6d6rvGMvljMlUEDE13VG2C8OwGTvlJKeD2EKnWXEEVtyPvc
xb4TB6L3kW9MHb+ObeYcDXn3TnPPTag3AQsm5iKzXXdS95vEyTcfpM3COt+MGyEEIsbcY0Pe24fs
ZQOlGix3RtO8pZtP0EempDtiEfLMaYgZkT4WjWw9CP/cisdxS6dwCI7EcoyHMBi0le8fYDuoQ2sL
l5tl3VpN9h1hM3LCIyiikbk40ATfg/EZ93iO1oIez9H8akOJwbTbGwLZw8CXYSbCN7RccBmsyJcU
s9v2i9d7tC2PmeVeZ6eGCij70c5E3rj6gQAT8/XLsasS/0BgwLF43dravlImo6QcTMK634C1rLbO
fRZWQP4MJkby1xMn/mE1saNlukCW2jK5ORf3Gn3BmHoQbRvqDsVK7yxCYcFggt5zbK3nvFtYXmK4
wzDSBvmAhUzZYXQ5tTNcttlpBTXvIHIoSHBWzWSTOwI0wNIgdjOtvC5zJ/oCx6QJ5daJQVlBN8v3
sWFQcgoBEi15BN7jYrnSqghXFGMLzYXNgceSmXhAqgCXlFGIEV0GE4fLb87PZBDUnMe6XXEzGZiY
z41MfQHjBWjs6wGU0LkX92HFlGXiX/xVxb7ujLxsjtnLiAQyYD/h8bGaLTlaeefdcRvTl89DHzOF
EYkGPcJZhvnGRxm5e5R84sUsbHAiLAAsxa1HS8JhztoVHKpP/HV9rqT31FNl3t63mCd3Hy9c9zDK
cKXN5K/ycgpWzMI2g4fJecrbzgyhZUdJlkg7aQ1UcFLpUISgkhZkYEYaWKjNFVvxJZtUKjvafrh3
TNo9bJ7BoSYfv9w9Y0BQE8coBSZ2ZCd0IcpgMnEQ/6QXOb92jjeHeH37ko9e4ATDkAeozClcpo66
6K7H97GlouNGjzC7o4poDaenK9M+E3DIJdQSHw3ZikhEeWJJYsJsfUoWjz2AQevSpC1jJOyd/fia
kH3A07RAxbBp6jZUz+/jS3d0UkhMRg00YlR66r87Wt5k4wp/cZVwj/r1WwVEzf08FP/etKXHdH2t
wiuKC+bdkEJmPYVhDG1b4sin3Pri7PssAf1ldJYrfk62hHlLWJiBKNQTdq/5FZJw+PmNcEAhWmOc
ae7fV8FBv3+cHPCgcWqCzDc8uIR1xETV0YMhmBHQ7cK4PUoonGFOuGzvklmCg7a+6qJvH1k6U0fc
MAFjxEOd8sGr/hXUd15kaIEMyVcfQuqci+w8FliKbciZ9gVDveo3kc2QN7H80sLpnEn+ttw8LABa
1tjA6q5X7/kb+xKOO+v3xXXiHVDQVnbUpWtU45pNX9bjm8Je/vaJGzwD6rsYnYFUtjdmrQ76ag1r
wevUS5ZFkA0WIDgdkIIPmS1YFTm87qo/UVcquDsA25Gdbsb75AW2OMB3Hp/N2wYbZsvsqNDiYtxK
WEE1gw+850wE/aRsH5kqtMyxv4b154/D87timCOaU2qawcoDJp0jbd+ZnMHGq78pc+CI7zT9+i0Z
06zH0VoKCd/If9mawmbXBrXDac5EtnPVGxw9f7qffc3m+SiOXXJQKJxvk7/aQMYsBwgQ+Mj1Z//x
jgkcRKgJmqWvZLA2UsgfqCRMfJzzAw0uXH5s04AUnGZ5ObU8uHEeBlf5NRb6nwB02oL6A1EiFAFy
OIgDohCo+owpCLVz7L9jdS5WNmZxpDI/vn6lIug2eIgpW30t/zYznraj1AFjYyGYyNw+7aDQSG5S
qutuA68AXBWX9x/FJjwRuLlkMwNKYQatbI6R9boNjshUSmYgILjqN9RmqXU4hFIwp86GRp3tuKBh
/X6Y9YeFonvqjenFDFayWSylY73JcEwe2T3njlygxpuht18qWGPYQ1Cdp9AtAt0YUBEcx/M2A/w4
1/f4O4MNV1mzD+NNwiecQfEVQO/Kgwv/7E3oMU/eWvAmQnRVAj8hA1kKN+XcwFiurEJm2smsxi9F
W6QifrkIIaBEteEk8qbDVpwGWCfrAE4UJSWeck5G0/U8wB6GKyt5QrZPU6egK/PfkIPdGUBl4n/u
yocROpSpnYJf0GFUVZ7qA4Rl1b8+kNbQ+v9T1JSQVCZRbQinydPQMAxN/F4Nm8vm8gJWd1/v4NOH
E3TuvVMM+0QKBs3vaxf/qdxWwHHUsEVLnb9sHRlS4uGkyJCtOJawrjhlmlWd3qcPa3IQNOOp22qK
Ls1FxGdg3hFBABj9uXP7XJ81CM/Ave8XV+CJjLKBukf7eQcZf0PFz4yIc3U8Ecethxe5ofIk/XPR
MnWBNIJrX+1OmQbjfsGzw3zMmwbMfulCkDPxC36Y6cNHfxjymL66Bgnn+ymmfGXeNAU1tXXRSn9L
xt8adXez4oLBoTcqOpXWeR5mAV0ko3EEawdtjjYnkL9mi0lIptA9YZ4+3V8KS3eIYeamnKhHoYxc
C85+5BE+6jZ5wawNEU59fqzZ1/zuKBg6wMz4gYzqKz91uu/meunMfe/dCjehP8uY0HWSIWOSxX5w
7SJz9k9vUcCGgwjSj9P6ahOhQYWup/jvDftz6k45dK8CF8cuwhjzte7OIC1v7nIumvX97Q4Mr1na
xfKKy8nyTS2/Y8+qsXSAcei/w8uCEwFk8tjsK0YqvSlf+PNki3MMjxSj1U0Nm+vcUXpa+bfsQSDr
J+xADcNPlLgkkmRBs36fZbxmBi8JKVsQf3zBwaMeUFaw5ELtSLAClFJrTXUCf3cwWHZocyDjQC0y
H9wUNrsR9DlDbJstVHy+rHI/hRGEbuUyPmMXZT9Wx9eOh8Ur5uYrSJHshJ8QBVQSDPkqgSnAQFxG
krLJB2stbNnSreTAMTR/weG6fKvsfVwWRQIVDzSUsAqzM3d8rKj4JUYzGR0kG+xMAmSKvLrKWto/
juIe+Aic+7My4r+GBbOfNNa6nJDLzL/kifjaAkcFaClLBtIohfPVisxWihvscQ76SZk5e0wiVltm
45zuD69npqi4+S+9HPe36+kYNeCDt7J+CPBh2HJ4fxVKQZYymOTqwcAbxBJTfmgC4jrZyB6r4Y3Y
K/JAgOqtfKO6BKNhoE0fS1zVwxF/8vW1PUUwaBL7eWYdu89NNxg14JNovSF+Vn/Jtp9HH2+U9AQC
u9dZPIj2PvLBS5eYo3kpwiUS5iuTV/6anZ9vYhDsT2bhvLp5OHXYnz4AcIIB9M0m92DG3+zSG2uH
PSasz1RW9+Qgb4cTdSqrOaPWYuMaruXuXFNCjVJQDDkva+5pgTSUVY+uufWqm7AtA5B0B/O0/QKB
aJebDyDCyJqF0j5jAOYiY43m6XHqP2+Cma7YLIE+1WveLqn5WSDKHvOdwpRJPAleDAl6Nxe/yoep
UoB9EaMkqQzHuaRf5oU1ETMoxXJ7ckoPBJbtn/QSrnZqz9Dfc8bkX43oY9EGSXgjIz235A9737mb
Gm/SeET4EA+7bdaPhx1bbb9Ql0XkA8O8xnnRrUPT4cJKESMP49F3Z2aQeKawMMZ55LhHKGstpeeK
sdTmvUGbIrNGTpLJYbUGsLd59aF9XqRdiSXmpfNEaUeX8CEDDOwMB0HFLAOYhfp2BH56DkwMKj67
yfVCmhXJaebFEfEUhmsmBOxsbI0xePAF7v/moi26xI8SL8vXMwJi0UxBZmsspseXu+TPOidjDCjT
oB5TFiq0XbMIZl9sfTiiXLvHgpemWiDoO+TLy8XLKGrA8//az0jokHYTARfXeQQuTNoPo+T7rB5J
JPTCvHocbmARMW8w+SKWAoFmBdKMvmtUk9sZm5CTMu7f56u2AF3HqPeLHVq9oAr9B7YDXGZmqvra
ruIxLMTUEo7xkogkNqcL9zFhyQFnH0EfqMAev5FfcVaxE0p+EVQ/MX4uZsVKebC3X3bIR6s55k73
i+qmsGNa4FuPsAb5Y5XdUSH9OPpDJjlQBAODIXCjbmZOTa5LbPX8WGd+ABHhzcoO1fBnWR066Byo
QI/IW8v5bFF3YYdNdkKIGdjJv/1YshEspSvVnHzlzx2TAWw1c7/72FlAAIWX3l4UOpFXYZ80v6wh
3kKB5vicAWuNGsPaf1+1DVt1vooTBEvVwsD/iYS7wf0km2pbbcu325nobCGRUyJiFoND7R0SsdJY
9yy1ZopPB9Nkq6lynCIQQj6YL4aWbFi3yZ0aFjtB6D647QCQDzsvX20R3nFoz2rzNWp6zOk+3nEY
JNsY5MZJVXekxHK6YowiIB0xehlV5Lu1tRdmT5gNizxWpdXtKa7BHzkhMZtaGuZJ212YPTBniAsv
SQBC+AIi/bJQ05hpmSOKiRfz4tY1zZ+SzLOssN54B9ctZ2ZGEfCq4sRupGdjajPerY8sIkIii/ZB
fgym7tzY3o5ZBi8mq1J7nupdKAkUehf6eQUwFrsHI5lKqAGvAlVipdgXwfsIwrpXaRUBE4Xs7eio
5vu4NEU+Cig8BXilEn6V20/dmHhLWZOhBrlM8p2SletZXSxOSWIns6lTV9B5wW4/RAZWQMn96BVF
5waiGPWkAcX0KlPJ0bMZs656mCs4Hn9k0LxP9A4HKXjiXtQmnTt7i+Yj2kzYeIZaDCZA3kMDjCd/
DxIerk+/SAMpnniziiP43Q9hPJT7RiPrkM62n460HAnWxDGHyyS/tv0FBmmO8KDkpvDKx9BoVL8Q
z7ogmeLsqyugekK5Swo6OOFwEep1+fSVWt+mFbmI+EZlRFlHvMfPnF5LGonoaCDRBPcdjMQIxcij
tDMa2im8OcqxLuaAA6DhTpfKYXziUctY4ZKgIviLxMgRVYF+RDQzaTUZSiuF4hxn8WogbZaXX3oG
xWvCupW8rtxmnfD9Gh5B1RaR3eZTL23RO0rh88Kk4PMqDkrBVxPWJd/gAk7EOKmwBonKt6cX4qHr
w/YtvH2hU+bCYejZgVpmNxXxEbC6FUqJYsnXrZvVU66wGO+BBB5U61NEQkbMV8g9RVxHvAmtEP/G
LRzZV2elGQd9wo18DV4uPjbDoCG+TjZAt+Mfl+rLavRTOiYNdj9JMTUazcpi0dHSaj0tFPuVvDd9
lTutNFk2GmiDdHvQo1wIZJe0jVjBkG2g/z0OSfGxZvrUH9TWR0T9W5CP1ryCdVFD1RfdCGhJ4kPV
3Kw+pCbpDOzb+hABNNZdFo51dyMgQW1Vs6DYuvDj+luJjJ5NTDmWEYkzApZVWLIoz9YXLpmdNbNd
O6Yj6NNiL3yevlbrC0EBVcwvxgS0aU2YVdpCZ5kBYcvZ5sluUE9QHDPlrpvN+M488sgTNVjZrerp
HZXolNSCqcIcRGtKU6tCuTnIZD60s325aUQMmZLIjJmLyS/RLz8/pvxixFTslH43ZIgAmBTCDBJJ
HY4HU9hMM90t5IebiVTLpbCK1epOIrYj4UxSCHAoBclQ4Vu2KHLeGHWQr3TScwYKz8/XTHTVAV3y
E4gzIkxdbdeFNFdHqjwLvGJkWnFINLxI+uW5U6L3hoW37GsIiKSFDdHTTxrOGXVdvRr7AXoIZwSr
7+EyAWebBSgCihd1iJDaKi/ERDKbaN8/6rWgdPDjusmFOB9Oh+GmVxCVVVd+To0LJ7PkichyoITV
CPIXH2jVj+1EauCusdvpJRj0NPoRmvqGP+pSnzYOYLFODNNw8RJlEkiQtooh8UczKKm3K4F6YHZQ
RrqySDA7567KvsJpW0JWlOFr5aSBPImpTXrnpaQ/Gqj1K/17acoyenqt0jqxcBcREQFKepDog79g
Y9Un5rWS1bdzq7rO5n9d7HSGNSmM5Lr5sKYeMAiDOLXUX22rLDveMgbCBHs3VjPFFTcYu3lhMW1w
nTsyKtX3OVvzhw6Q31NZgbxWfzsDUF9dz2RT+2BF345ODsuneNDbeX3CK0RtQxCZTDAVIZjCONhA
jWdAYfh/yrXGWwGmQutUjCsxPIbar1RWdQHQcPLIj1pHwyKW8aXMw6GBivzZWp46Iy8C5McM9Jlx
/GUA9kCAeBU1R+/d+I7kIDM2RWV1Biox4PUCBzdG2ndxo0+NnBxa+A93YZGHwppHsKDvmG7kzfdB
/cZXvzPqAFL8tuem7NFO2H+XZM/N0C2crHRrRkReWE9tbVtdoWXbxJAT0z5H02zjwDZUDhcvQuJE
HBTA7njgoRDUnvhAwF4x1rMji+H8a9PicUAlGz6w1KShejP3wjX+cXifUpdNkrHJThi+xrvgQs5s
cYyfT/7K9fvIeQRxZnasvlGYc4+AMdXvf3EieMRhswGHNrWO/9wYD1xE32Tb8You5rRDJcKtqoLP
RkZ997EvfzhW/KDsVw7CYiSzk2KFxFcLAWQ0V+acMP5+fCLDgfBWieVjF2lq3y4Ko48lTg3NcE+M
ALM1ChviFVyeXX7ouDPAkBCcgEo1dsTRrYTJCHNqrJrDF5eLKUNqQ4bJLPF0mDJrAMun3Ha0K/NY
mEWBdCp9hkOS1x9mlOL0ojgfLoWHwzxDY/5uc9Abzd2vgAX4d3GPFgTV1le+fa57FxhGswFK9wqS
Hz8j2Jr0CDgkjPrgdB3dxq7mlByBErTw2Z52r42eKgKGMvqeezSba7BvZH8Q5jrWc28vQXPQ3Asq
lNEqWkGNa5SMuRJvJMdOzL2Or9EIkdAasGv2e92hK3hunuwqdqUu92BVYEKoqjJkV/SYBJLBLLb4
2fQm06wNYzdKr3B4H4B8aQ+DiHnYBEYXcsFzLzmyq4YyTDyTPxcqMgiccRVvmB3ClY+w4fVi1BIw
VluMn+0PhQsZ6y47F07rJD3YQmtcEdOF4wwc79VnAD7osfz2ILiP8wRLeW3xGSySymLbR4flHZLR
aJRaYZcGMatsl6zesKCOqiEis1ggPKHk5CRGP9GunltcX5ftWvZGXAIOyijXUD2+GZ7kI3LCx9O/
zhYisBiGtCTj7UU7zLZ4yZuXbTr6zKiG065CKNsg3Dh5M850LsvZw9hMIONRHuEdzuCDLCk4Y1Z/
OIhOr5nfBDgGymC1br/sx4Vl1Sy21VQ3J5b4VX3D4it+/UdYMaIAQF9JIcRgWwhzHMDxS2Vw/2fa
y41o/EFHnppb/mYrM0Bldt/9Tm2bcS0tvp+BSvfraJfCX/zml5e+GGgB7g/hcP9TAshGhFDcUxuq
xsyBrkRjNM7+M6taZdw4dvHJVjs0CFKdzix+OKTEjYDtVWIh43MPoLbvU+0FyZsIFmmrzxOATt0S
3XIxTgEQZx3bW0VLZGLAGkI511QLiJDhNQKUDU6TFtFylPtH1fd5DX9mf0/+KCj90s1Dfa/iAxOQ
zyR/kw7FOQ7HO/pTQsYDuJESdYGMyL9CEhospzuuHA7uBKGuSVgXGeXFhgMZLQoTDiYvRshEvnvt
kt3Ee0AG5oXdgnh/vRaqEZQmrL+YUT+nn4hd+qbYQ8P9o7B+/07DelWtUn8EqF1lKy0/W+Wge9Xp
jyND2kIw2pJJfrkTTPStsjMwE2ZGf23hK0DJvRV/wk55MKx9OKRuTEpGykchuakAuQZeNtjFtHON
oKH6rM+RDnbfMdseP0nV/4rmn+qLx9huKAqfsqthg8xOwC2mj4dKL4aXZSoYj8hPhflwiI4s+tfI
zWsVk+O4lK3ZuLmYeW730eozarjcBOUH6SH8JPo/LraBqIHqAEXNkvNlHZnvxWTfBeVcd2a393W2
0hlEMWvKLI1MweeKcTmWBlSKGXQP2TTH32U9GO3LkFZnRxiW5+m6rSKE/a6sLFtlKerjJb02pqaP
PlDFd9GYl+JArTw6zWLcM7Ojyfa5ihkpXkzlyheFbHG5mCIN5qHVFxrteGHs5OkX30uG8zEwdhGC
DNfVATlqyea0gRvyIscchhTfWr7D6Ua95ur5mijDUlk+QGDEtV6czOaHdo8fJGq0ykK5Xj1x+YQ5
QB3fz2Fu6hmTd/VnwsBdTzF2/mzRLoqhumKlY4syOnT1zGsOtZ1+MTUf73sqd4a+UhePsMZfCLWP
WfLwnFlkK5wEH9oQFF348bNNc7T/XZYKZTEDz7kgGNGtihbysT13Qb8ubV0z5Z/+T2pOlQa9jJ+H
Bc6SS82OkyNfS2yx0VwcuQbGi43gqiLfn1OcTMkrxncrMp+YTtgP2eIJKfrmg1CFe661S9vqcHXD
1nBiTa78Z5zFPBysuWCLeLN19LBGGvQbhu/7KrkiUgoBqIaFVl2nK5bKeHKk7uy3RP75I8zzrxe/
jv3jH31d+4dT7IT5ZCORJEOXg1ko22C9ixnw7aZi8Nq82KCxnSJ16b16ThazBIhydtBQz9PJoSP6
/OUSiErMOxIOH/fJ1G4nRvBOnotYXU8jv9tLSkiZNCGzHWav6FDOcpFtWF0Zf1N3QSUSAoIqRy+U
2bW04dj7LwoqFfIILkHWKC/Pny94A0A3b6bSUJCPMdi2PErIP01AFKZ8uiDvZHeVi8l8ukbueC4g
4L0hKJDrxBqDZ/SgN6dRNQsSPcd19sKcGryvwtY49yGyzzNHSN33Gn8UMsKuo76Kg54DnEcIER/v
ZSUG/OoLs2rI8SvHQepKDHmzFBCdKHg5YruuKa/OhcA1DRAET/o0mIY8jRm8M/zrKC8glVDTa0Q/
Wu/9WBdJY9XRQSpK1w8WZGMxWJvSHDK39dg28tjPTrKKEwQBYJZAV4rx+9iuHlNVnqdMYvKn+P2e
/U0+i+JBJihzf5XX6sP70l9e34M4Pb4+qmqnj58hdyoahzDKXxaoHnwTBJ8UXKmdnyfiQRF/yg+7
1YozgjEZ7ANTewWwNYT4/kxgCEb3/93CQfzvzqbqfzJw+C/+GprSPeqmr5qtTrpPBamwC56q1eyf
GybxKlXH9iEyV5oPFNdgw0Nq9kA3IrchxF/sIlrJK8xmd96PiWD2Akf2CMz9H7Ycs//RlkP8/zYT
/8VV66ODBIn9s9nCVXCmN9RNAHkMXQA9U82BBZFI3HMjXurkwmLCHXbz94nWGdtglJyqma2Sa6Ft
VIRFr68MGce4ofDCNga70v9+R/+nG6qLkqJNyFlTsBH5z44Yb1GuVTlTX6NRaRHpAGKBrJ+aT5jQ
uP/vHzUd3TX+q1vJf/ys8Vr+g5fjc6Y2WfnhswSy1tOfrvA1FCvv3lHw5sd7eHL9xP9Hkqk4OpD8
t8/ECQSzmtGcffJfvp9aFpOkfpYvOl4nmsZeXAxoi3voFwy9tAm3tkXg9/joGAj0qf//SDuv5sS5
dG3/IlUph1OUENmYYHxCGQcklJAEKPz671rvPulxu9oHX9XM1N7zTjegsNaz7ljrl4mKUO7u8x31
nEf+2oTGowcNvNrhUepczbBWtdk/69ry8YgGzi3/vkrq31GuFm3NNpE/wBa0wYoMkz+uUmxKfVI6
ZbW+Dszi1ePqDawpVYULncEyhje6FpfIcOKFmrANae/GNSEsnZgBA+dWRZ8QRFdVvFxwZRBqIQ72
v2aX/pAAZFsUliqKRQOU/V8O5R/fkatkV6V8q9ZGnyKk1zmaT6SUYcZpf7mBPyQg/flJ5rfElmKI
i7MkNdW607OgK1VfzvzkTCzguUV68JlXvwT3qqr8w2Oqmn9k+Hx7e1v7bN+LTCXJCDVYjLQBXVZj
IwDGxamc/ZLE8y1K8YkTxRFhBM7E2gwUMh2QVt9d4/0mNKBuwXH1CW2EGCG0CGmyySae7l7zLdAh
YYSBlHCCTdWnBsXQVzq9Y29TQ0kn8iCHfMk9RFZzOLFPiEBMwwzYaXQzPrDjitWEqbIxAnJ3yq+G
2md0Y+jipNntgDaCUyKGTnix08197AhChVbGOI/bugAlYEsQ6QVTRvZs4yy7lx1/sRAjof84lE/d
SZhySLoYb9m6znybHr10Os8nFuc5JgUiNPOF9CIth6W0NAJjbKFwgHtVXnmfHM5A8IrcGFfewlxT
nks+ypD4seES/wRnyw+RkVXBWT3dkc4JmyyBOkWInYT5kkOHmH0v251DBi1KTrYariy20dxDCnbB
+gMjiu7D7W0X0Auq9nLz6T2qsbFTA4a2GdQBFSMHMKy17x0WexVSKZLKMVBjlZNymeVLOqYfykIQ
xJfAQLwd3IeJBrOOaK5+bmF9VLQfw1Pv+BBbDRkAULZs+ogc+88z3AOLtAZDzAcOxLWEtuEN7Srp
IunE/1cY42GYEa8ay8gC9HdHQKRhxso6gxzzOVhiTbCvFKiQk0DsRBBzMtPTD5mDpJytMgpbocXT
BIa3XsooA07DGFsK52giDhjClnw5FAIEu0D0ylv8fZDM8dWDni9TD2PKFWQSACLld50zWn3dGi82
6oj/GGEZOmcnvdVAcidiGrM6vDroBH10QzrqgquPDuWCYx3m1I2Dx7Oyf7Wkww2RDEIY31yZG22e
z4avegG8fVeRsAAAsMmVO2RBzVOBVuIF0+nj5epxbruvHyZCB6L0zPhZdzmjPOAO7Tn8bzOEyh5V
E/o7jBSfHBO38Lr3hwc8f9FPJUweeojqFRnIST5Ht0twrSc2nVXTzJnI/E3Z8sLQCG10MSLUKciu
UMbIwFj6SEG9DIVDpABzIMRW6hscbw1ieTcElGdHJLALtSMUtjDIbFvB4aVzbRB0po7eGloRlHkD
3VbZMziCyNCXJeechqQJIrMbon099HQ3zk2qD63OxanwJKSikRI6roUDIoeY14xkCOEodTU2GhEF
4iqLFjoV+AyT1Ok67ZfZ7mp50tV95P6j95XYVZ/BT3pUriuHgrbpOfXPxC+CHSnujVAHhk24NIoe
j24MEoIMXnHPnzkmpjhQOTX/l8fwAJB96t6GbfIsoIFqD/hi76sP8xy+azOQ9hzY+okIhERBWg46
3nVAJjt0Tg2ns8YlOAD9ABmDb9cAYqwhQ8xRfMc5XJvnpg8f7ZecIh8ET8sWvQ1Y0zHEIv1G7ThJ
zQVyBg0E7vWM3gq6FFU6J5MT14BnCrciPBQKp/v2ukxfr88o2iFzNL7HTZzHra1985xFEho0UWnh
CkCIbr920ocmsRb3sYBRBUqivafrekW4L0xWSnQ5Fg0MCHeyRNF4i+udUx+PmE3iZDJqPiEhtzTK
W+MYCyKyBhhcc4FMCSKWwBOn8Yxi3kkbZ3TNiBvQGQq9HvBPGSXX04W8rFknebdV6vhwpxzS8QE5
ZDP1LHfF9SWtZ2o3fi2rQCSd9IfGPEBDpQQLpHjiHzxrvonuY469GX9utdaQwHkIU0nY1hZC+QMa
RGFzjHx2m2S+jjVymJB0WiWTAfms/pZZk/qky1Oe2BotypWzS1hzaLADNA+Xt4ew3cODskqRoBb0
3aKaXX31pSd3o/60vPZkG2G5TDT/AhwanHMO2whGKFl+IjfrrI+dbnNwvOKVEI1lupwM7dpqdthE
tYmCluDKmWu8sPdFeLaxdblkbOPBfeW8GqNdl/dZj61ChfI1AxnXS7qBRQy3PJkYQ7qCJBt3kHxb
Xhnuu0GjJS6mJa2nJr7NCgKjEtrV8OHLMyssVBToriTjcGuCamb5vNK8F+PzqwXzn7ly7RVQNFQs
QnGy0/RuVY72+ksDFIYpSWc4nnDykrLovLon6yp+s46+WUe1ObWgrBBFdJOBh8xRgjwJboBzc87G
j4cX65PhsT4GOY3JkTHBcNm9kUD8KqTptJtOemr7eI9SUvxRqmyc8z6naAlDCngq3A7aEdKjq0Dh
II4lGTN/uqyW2JUj27udcBLmLVsq656v+fp7yMYR0n0u7HzIfkb0h/CnlN15eZxWwMUCbrffMUNg
t002BkcBWOwHFjeExi5xW7cNSlQEnKjbyM+QktFrvJJbgDh1nvPjD134lkJGFqNt/ckrHQP4XRFY
cia7EH4wOj4WQH2cH6+fGDU4qpaetCJHkwir/FBGJiJ+9BvTZklkLVQXmHWFKcYOsGgUIr0IkFUh
yBeWSsgklXmNolIcPjn5wYzkpGaP0/eWwNTP+7KMLlPjTSRjKdsHnljqYWqv+zIm8ZQq4xXFg7lw
v99wEnVwcuiwUJCCcWFGsgWGBsXBLMOO32pv2C9kY16S2sPNCJkMuOgmCRbBZZEHx3VJuIFrbpze
K8P+g9V2lRPZIPyPN+Gc51ndHpftDIeK62SjLd5cg3iDRRkcfRxhSOiFVl+4sNM7nMZL+SakuPgQ
ASU3wKWjB6maFBcVPqnQlymXSH5JZw+/xl48UQGLFCLnXL4df3cRdoEq5pOrJz13GX6pxOsWX/VL
FnunGynAoP0EGqhz4KN2eSFWzB7XAF3CHaKA1ALtj5x3I2d3Gd088UtxA18n0rjEG4nrDA83Oy8v
8VxdxJ8osfDoMGJ+YBbmaoru1229Y3F/BrTgj+MM9b6wLBJ2wVrwhZJyRDzG/LoQxkc4GdTO8frs
PeaXOREVZ++KRYWjMzAIpo2YiEC3Gjd4+C8yxosjuQzTFoEtT5B7/gImLw+5OrkF9tEvKYkKyVOA
MX83aAzCrIbWdq12wfE5Ruufe6tqZhRfkuWujh5BEhPN9Opd86FDuZBfzKLXhO0zCcl5jeetishB
04mWHqm4BHFg1U/EJXyagfR0RdEZULguWgC1yWN+BmzzMOwKvuUYKl+xv00OFfuc6rEzRJc39dkI
EdQiFeExbzbHpfN5fYP5rbB6npfJ7oMO97AI43qkxh4mLKReE/H3yft0WNefN4ZaVjRWh36KF9xX
35UdZA9dwezKoTxNAmKaoyO6uP2wAgeJw9MQSDMRpNJ72YJoNmYwDxMKuE9gntrxhfSo3tteXqvI
8gH6eEPVlDedU4UwkWfnETKuiJ8Fr+KXq7uKA8K9guNwc4ckxESjnhSWjxUuQ20q/L0wIjiXqAzD
hFkeI3vcYgng+5RU4ZJ1gccpxLnRflGN4qGnCs57EqcBzbAA7orZ7b1bOYV7xw6yaRrvTsLZzuIc
Q9gQIea4poWfjVQh4U0kuNKr/OPTIMi/3RD05HWPDDy+xOkhTRk7Xreys1Ba3pZEyHfB8FyRXkjf
Ho18YM30pCsAh4gbvKU+UeewVx8Xmt1F55+0uQW0/u6Uffsl8eAKPTj6yVAnEI3H8WSHBCsWFYlJ
0pqBrpumKCaxiwvKCVet4+u8l77N6vhuCVOpPj0KmabbUnqFlnpxfhe2bBPJoxJoHnGp+uuRZLSM
/JmHPFr2b9iSXyF6XzoP96dQ0pEpjd0KToO6wpYtd0bgilvNub0lLoJ2gQz/fsKhsUTJtzbRQ0C8
ErG9Am+KAKjRTtWUAtrzC1ls0rL8HKhkwNwxwqORRWDCE1Y1HOYv5gTIW+XwQ5zUfNl5r+QAvWG5
f66RdPJp55Nq4UXJYCxwDiFUdlBMAVd3VKVuOT0CC3xiMyOgYpYsbu9aZLFnBOexVnmcKlo+BjvP
CIiWfczBs4+/DzMYgJO0urQiEAIwdXjHwlgF9AyQDlTMtBFCGpLtZkxKeAoDbD9CwS4o3fPSpPjL
egZvZMkWnqDpJfV1PYr59ctzHZpT5oIxUa//94hYm0QY0nC0PbFL8t8CoyeCD8tGkyTYEcCZj3HB
bGovXUtTZ7W9LP5v6Sfnq0F6JmJtyKwO86UTsY+d36Voh59SkKKN5LXjqg2sFF2O2Jf0E8QuAW/9
c7xmXXSdMZtbtbJxmUfFmx0QSKzMkb8zsK4JZbn5QjhLgFS4tTg0UzXAIr5i5DzpRF2v0UHxDCip
y5kQfpSQrOecXeAYGg0vAmdZsub6uUXM1nO76MiSXMCbwE+PrvnYVj0aEC14EEYILCwua9w4JhO5
Y0vGZkNVrrXie1/n6DPQAZ85BLqk1MQcOZfdong63EKBXUObnHElgJ7zngP4ECoxSb3zY2WXY3vf
n1QA/TcxnywLcmUoT8YDC7nFmfkgb9IX/QTqDQt792qkWKj7Jc8MjnuJILZifc4DO2iakD9CTvFq
eEs0hjoWE6JW0mOg2+ygLuOJOoVlajYi5SsPMQJOeo6UDHsgvG57qtf1HHySJ+YQA/V75rjDQ/t8
Xoq7zRSD28p+3TEeGKRK5dOriCVn9Mj824K9WeYrPLBajAqVECrWvzVhoBQGyqcP+QHXMdGWN/Fq
DC8nDi4o4WqinyCxjEBFnzQQLtY2Qby50tu+q2yRZarOu3en8dN1hjMQpB1v3+hehmgXHVSIKI3I
OC3gYcFD8qMnHYjYnzJNudMKXUJw8flVI86JNTdl41QhgtGUMR3P+Ve36xlIdHcwgxt/G02p6PI5
hDKOWWOZl3KTzgZonywwJN9i9H1l+QGyRQDB07lE68eQ4wGP84yWnnNgn2QGnkLnGtn4GPsDA1VJ
C6BAG6dX5GDG7Ir9EoI9jtLlg/uEseLhpswA+/gxEa5G/9S8VQ7BtoEa5odYmxS0KOquxDbFjk81
YNjTnx4hj2Q4KT+ML3VmfMUMnPhtyBJxzu5xel3AcEhh+tLGnhZeFuWHFBr4qghIY6r5aFbxKx7m
wXMsnxUVHsKEnu121fTST0pAhKdsou6ZlHPC+NrldXIeZq0TMC1D75nw9vWo+JxYE3MpXL76ntZr
hQfkhfxeeVM3H9kwitdSHZBm6qn9rkLd08DEfzYrNTAT9vYDg2t7quzRJQ25mgzdvPfXefHE33xd
px9VwBNVnUrFvzzpxCeZhBUZGWE2IX+z2zDMbXh8s2CYIMKv65ESqu+EPLAiyeM7km9sv5875s8O
IsdwlSW1eL0zrWjwQaGi4RGWYfpctiN+d2uNkn130BeywpG0W8ZbzuLbkoTHUX5qRDbsZb5jM2Wp
2hZPj6eB2CjbU+YZLB+jLp9FRSkOmVP5XExujnsm7nRdogchnxVKwmQ7vz6xWUob9u1/I8vGT8Cm
Y9AApcqOZlB3/b/Icvow+7vS5Pd1vOEtYuZm7Q8eZYQJdD/sm0+8RBzoyTLABdqE5fxKdOLHBV/o
cVmms/Ft92ARIzbpjiOxHad7JBFKHdEMuEGXAcEpZmdiEZ4EI2iig+9PJnG51fjfP0PVf8D01T9/
h8CM/0Cfk7NqD8dHdl/XMwUTqOraSBV2mNzo7SQ1usdbWwk/5OtjWdjj+2u9WUp7O2zXFR0O43ip
e5IClkVdSXRGG3DfIct9bMj2APl7s0i0DB7EnuJNLRGniBwVB5a3d+OZycmDEdnD4ctA1fjO+93y
ACyJDN9wVKUQdX33UVMBhL8oUbJzkP2+1yuJLffybD8dV3gtnhAqBDhNhF80W5p0jo1AmkbZe0kI
Fi5YmD+yJOooNUaSAwCCAGnB6W4C8ouUGt+3e8Kuj0Y6JuaCgvneVakBZbRd9wyc0lMxpjbXr3fm
8/uDmDojsBhDxZEuivkJE9bp/DmmuoBtgCCLuTivCkHxspklER6dQOt9puTzh/UEL+iTzS3CD5Cc
1xPqYck3Irl7XC2b1X+xdOQsMHMWjEnWO7DjONkzKj3RMP9hsR+cORQxRfQkIyOyOhO81Zkjc5yu
7DGS8d35ZWAcESK4fp8jCWAVqFb1G4fE99Z7u7ySkhs83vjTAATm+E0OtncELZexE/ZRNTsKmRYt
Goed+QR08VvHgfUDxaE6tmkajm3rquZ8Ix5M027U7q7d1hgaMmVUM9Can+z31aLE9gSvTp7g3LwF
t4QgBV96Ke0pyLP1kjCebS4v6pv5RWTchaU6Q/cRMCTcqqXzYgxBsVF3JO416xb7l+FfVu26RaB3
xV1LG+1IYYg14znesqIgC889415bqYBSJGNtskAjjqBdIoOv2UMQarI7UeXFToLqANnPkRw64SPi
GXlMbyf7cEErwUtJijziPSPEYVKw8Pe+Q1Bw5ukba47qWppkn0pkJmhHxpdtTEOZcJrTRMPJ77wC
eRTUAfR3ST4IAnWiJbaC63ZI9zAm9w+uUDgEFOmKc7mvvKkvIguJcBT8c1PFL944oTxxswSoUW7s
sSbCSKFQAOdiHzACYlNdcMOJxkue00uAsIs0r3vjpXXo7LrWRzthYdUirwE4dZg4OK2ssDvO1Gqp
1YthGJWIUJLnizxpntkr7XFO9u5vJSW6IH6+c4kyJQswu7oO9SXWpT/WHf0xdEpZDbf1IDpiN9ys
+XVviag2sai8NVvWTWwLEjdsf9vLFGLTb2UCa7oOZ4h7WEzIC7l5orJcOTyskMAxaJspcsgK7fSY
V4GI63kc/nu9/PlrU3PKM+w4GsTW/37tvNQKKU5go5saiMOc3iHGTaEz387hYLQxSfv0hwxYtW18
688F+W74OuP35j624DiyL4VSAZRs+sdtRzad/hK/XtLIRu/BCeL8DmSsfZC00RCkN0EAhJnGLNCN
/PtXKD/RcnRNyLJuySqUo/bt6luZIje58ritWW1J7yAftCY21gVL0bz+q5oUH84yX+OufXls8rXu
pxOFaCt1B8G/tpFXRgJ1CXfA0/jmQemrz2zfr/SIqIc888+fl2ADzps9wwEoezxEAshOWD1dZ4va
6o1Y/0m7cPzqgcHCy0E7malo/9K8djqsOOGQyxfwhhxun4wN9VzeSBjyQdwQtzLtRLdXBiKkTBL6
12feJ33f8B+YIEm7JjABFBHhEZfyUz39+8qp8s8tHXReqI6jm3Qs/e8DYNZ5ow757bYmFg3DPPN4
fSefSARLEIuyhunhVAnz4cP34ZLUxsla392eswNmQKTu14mG1Zgvy3VTt7F33JQuZdlEg4Wchrc0
XxP3dWYld08iKwC92F4j9xZskiBMQkOJr48ajIu4drMlDBlG9wWLlP6FMCYGoyEuY4Gi784Um3rS
PnmtnwWNdWDcF+0p53n+hLe/8s8dht5yO0QKk/KmfdWvQY5iErnngdSfdNt/4r8Ouz179jRu3NIk
RrHCc9fDKYV9GnzSTmlgXfW113LWBt0TTgbpie/o20t2zojz+8g8YKYiN3VqTC5j4+t6Dh5h/ama
wCsWZgZ8RXH4eMw4VD5SH6sMVSsU1+snecPtK4i96eakGFHDgk5oJa3KFS81LRfxepssK2JtOoDh
Bzg4bpfjGsc8P3Da7lF+0RG9SZbgmN3RGYEsN8DAXEtgcixrHfubgRWO1HcwXkRLCFIxQV48BtN7
vVdJSzr8+6GhDv2Hxe7Pape/HhrNOFolr9tAZRoOu7cKSTCtIghvUDijRAfO5LLgetuBF0R8V9Zx
ssYbH/saEQEihQD/Z+J2EKAcsh+R9cKZWRzYEHUTIwNBtazf4fnSBkCo3OXkjOxuM2fanazpcLpR
A/d6D5H1XMg8LuiaHz04NHISWEtMPmOLZxPrNoTuszEjZPt02dTHgCIV5N2cWFfnDwTYi/uwAIPz
Oz+dVZsLxy5tDhYY9AEHWI/cz3sgv8Tr5APROFsWmD6aVW4Um1qkov1csjNx5LuiQ009kYZ1eLzq
nI1F9gzCO05z08qIYo6ywH5nF7TUAFH85Vb8MO4ygiBgUVTdsREs/O/r2wxJMli9fl23x312XvQ5
p5AOGBy+ySmgCwmKSUiaO+JMvgJltPzIxyviwH9/DfWHB4JibtN0TNXRNMv+9kBc+uT4iKmIXadV
S1fLui8/UbWdOSy19UdZB8n9LdWfUosCmu5I/r5nKvfpbVAzrzAb7pzDjnOMcmPdx6+3a0L9uWmD
MthU1nFG1L2+a39rhP9va/u2YyM4ktmyVRM9zX8noj92bCW523WZp2TdSQGnlaFUoyy20F7gHDSw
IPRTxx47EMA1GMMNtk2DjL3N9aalN/r+eUeEek7O7/Fxf1EUkoChBBP/gSbeSu+upkzVoQh0lhXp
CjRPeHKcX3+7+z9ddo0yKVvTWb4d/dthR4u1XBt0WhUz8/R4UB4gGEG0a8NORS1qwJhTjYWDKR49
gKLKtSnTDgFvWwyPsEp++TaquMnfLyijj6PJHMBkw/r2EOh1VjpO4xTrSzs1BDBmRU7C8kOAakO6
NqEzinIc15gmpXaZQEjbGpbm+u1OJTiuWJRUgVHtYsKsmanv53qZ4wv794P6k8zM0TVHp2RddxDh
fTvmng3FecRdRmI1ZwVeEH1gLu3fcXMCeUKOkx5PBaAh/TJniRvx16X542O/3aisu2WXWE7Ltc0H
XR8T2pwNQqCv+O0yQgPZDv/9O3/8PEvmsTBQE9rqt8+7mld+jaEX6yNvv60/VbkWJtpCYRpuCtOX
1P2/P0/58QNtXbZNXRaLwDdhWioZt+YRm7hVcYzeoSItmC25iZJODoTjUc2piMV7PTiRAyJkgRKK
LL+5cgWXTV+MqgrNspj98q1+ADUcQ7F13VR0y3Gsb9+qq85dfzYexTqp32wp9nXlOs4lWqaObwjh
jup1wUAZWLrxy+0WT9H32/3H59rfVuW7fE7yS34v1g8SuCm3G+ls/TzwDn4bp/9Nlfb3HmDLumKo
mqEpjk5L5v/uAYmC41VS7HLdgcEwhVC2wAB+DSz7KeGEZzw+k8eh06MkOz2ImdbDWJp2zSIb/O7T
hnTUaZNRpkdNWqvZi5L80iOr/C14/d+v9+1ZVLJESwr9fF0L627RdiObzIOyQe1tP4KaV/0S1+P2
2r/Sbw7fp98Z0fEFHIv8S6v730r4/rvn/3tvbNnUbMOict62/lozeXbvogS9WDNxXIIyPL+iPMnH
dMBsso0RZB/aDOdwT2LeU62OSEzdGc83WBZt1UwAdNaIq6fDAWLLXFOl6TdfBi7bg/Fx/MynxzcO
luN29JERSjRglrl5J5G7SQDKmClYx8BF+4wrjiakh7nImEYHJbz+FwlGRkuo40hbSuT/UlDTjuqx
eSDMM6ijeUcOGUglehAEVSTJ3qZlqIxz7AfE3s/LJ9JYyXzRCKtXJ0xNADPMq2nkPMGkkvitburp
OSRbYkHcI0C9iB/VZxzLGHU50YV41R0fxsU8EYoPXJ8uUUuTatF77luyMkJpfqM26u6ZzzdjlDij
CYGW8/pTnoLgIrTWx2BNYboUWI8Zll/DczMuwscWauG12N7HdfDv9/rnewj+YlmqoRry93EDLfL1
dld4r6cIHObkV+OHnELvzuyJ7PcinW6nvuEeQynUzEUYn0WrQYs+h/4rD6tewCEjyCdR+BZxoJmQ
feYTWh/pI30JKzECT5km7uExCs8r6sXGYF56UE9KdB3dW7O6L5uoOtyjZgVP9XmbW8gVyMmJjJVD
MFX2y1ryw7ZqK2yr4tdqKkrsb693fs8NwzgWJUd0wlqo8zxztiq2x3TX0vLxaGM35ijZ6nTimJKr
dtAh8AS3Xgpr+bXo3hj4wOLPyJNbCHRtuPmsTYt/35G/l3/xHQ1F1iyZvd/5dv7OL1qTdRrfka1/
IDeA9VakDOTHiFnz99307/UVCTQFkjJFo45hf/+4WHHq+J6x2zgj3QUMbUI8XX4WoPksPPNIUvXT
M0yqT94QUEBPABoKOq9dwAC/ZR52eeDWzsD3pL2VmKiJyX+M9RW6e1GEvMQX4mW2e78zPo8awp9B
E4i+qzmXnInK43AmefVWWqEqyuHk/ORZnQJsAD+aHm4w4NCREFjZ4/NLBquVeDGHfcFMqNMeiBgR
+TR9xkRNhNjHv28DP/+H1ZZWWIPljXuhmt8BnUeSlndd74s1jSBf+BPDaodJX2THWaPKR9MUZBG5
cxvO95QM9eYUlIlkRBtlCuRucIMkHiz6xC/hpZu0TxAYaBZXIlcRonVvRFxsoQBt/hONGszpKVon
yOL+RiAjqt3YjrKtrXOUpUkj4uSERwcs77KmMwBDGhpQj5o3pAcOSpjG5//y1XU1dj507E1jfFvt
FHcNVAhSLArUIGAj7UA84p5YtT5ssBZD3HlHGp+koCG7L16Zbo8GQHZln1R5j38HeghO7QFPvdwp
HmkQ0y7VK9LNUPogIH7TjC3CWfw4kidoryEM6xl9sLMuugYb4qIymqWR2675BMw8MCEkcSq84sVn
OxaUvbrFKeuQ4pexlAAb8atUqPojztpm3IxLuioimQsff0BPU2FFk9ks44B7f3t5aSfC8YpLGolK
SO55iHj2YPcdDPZl/iCZc68cnDH8wZhBdKE2aKDdOsKyQv4jRsX364seai9ZlEWka9rh5UOftMMc
w9WcoI1j59+oveFrJZGigppPB2k0PAuqitFn39AuDk1g++T7kwvLqiyNgZVG4DEvF8VDeBIdP/kV
0yNSdfJJJuZTPkLzdbiECUKGOKIog2f5CdmYTpC9epKnIPe48GkgPzHtUQ7Bv1zEYWlQh/iT4H0I
yVsSJuGpMHXUD/L0V2OuCCqzKS3OfC06IqG+yXGB9UcnQ+s05xVyhVEiKqQQPadBq5Lq3c0f65T/
OcngR+++h1hbQ3l3wjn9lCBexhCFOIqyCeiz65yUfWS7AdG5LkjxUhNfK33Ggccn+A3UnDByI4BC
7ywcmKK4AJKCz0fQEtpzY8WZICI2FIiJpB8RP2UXxfiOpexYYzrVXaaDLypKZi0bHlUFs2YSR48X
B25GA9hA+om1+rJKGbZdbYoiCehDdYkLYnV273M27PljXH9khHnc+/nDzrfInkEEAcgxCcYCeeOa
+gQqrujpW5i+BSlLxY+IwZf9S0TILv9L6k0IOgoqquI/NKgb+COuLTm+SMNOlXvivh7urkrpmjTT
58Us3rTsjYo3RIUnQyoR5kWUODRWp4WxCghaT7NWGEnoTKL5dmi+EOkTm0saDFMHsmS3BY9jbbTc
hiDw3AQTu2yMKZoXAcVx7EQ6TH4HqQZE7BJbfhS1TD5w8QIDma+TZUkXINXoJkHViOzcGliFfk8P
yBB5JAOLvhL/qPFM4ER0G4Q/tqA/BXxjFZZhDDk+uAApo3dn8WCQIjwK8ZQIQjyjuiPM+lAX7SjX
smWTPDss/ze6pSDvjBHKZO9IyONlju6cb1J47VZ0F6qY4dvRO9Xqo5jL8amPQhuldt0812eU21o6
zuIbRu2xDoUrF5+EaUJ4AstlQu8IRH8JyUlCy7/AbMfolzwQDRInQs6xe+PVEY9YhtKn9xmweHKw
7h6IWkAihbeVtMHlDVHEpKdGqeQFHESlfeVJKuTJSPEeH1xKCsuxG40QPhFzB4PpgjC7AF1IJtHQ
687OVjxyyBAJuLwx/HOb3Ud0CZHljUppFo8PLC5vBLSitui2tSvPCFwne/mKPO0s1Jg2Zkv7pCDT
F5lXIuwQxXvKbGovB3dLJ9PMNs/LzPbWNto84mBdBgmmQ/MFawWmUuL28bXv2lm+gfXGkh9PIYLJ
78aA/yRk5vpG0lHBPHBRFfg+4K/f92itxyh9vfj5k1QSfKhUJdii4JBXjZ8S+9Km2jPjQDCyWGoQ
z6/EIXgUHNuoL9Ek+WrYTxREnlhMCY09lScr4paglHGiwkSX8iEV+76Mp5fBJX/Sv4jfE6+zhhYw
EkdDJM1P9/YyP34MPc06+FlqH9jXb3HSHuj1GskrzrEicW8kzdUXMbUPmPJJ5PRQ/5D/eQ6yOZqA
I7o39jTez/sI8WNieS8qUBViEWspxrHbMG4W52F0f7t8QDTwR1fZgVItpNnMJcVGvJDWWNvnvAL2
0hJy5+D4QtxQu1F26YceaF/IRarIpIl3p5HmU6AJ6whbaHpcLZfxWfeU3st5X5IpB0xjrRPTx3Ja
RMaisTlHNHZEi3IcxMvs1CrkqzjloY8xpF4X4kSqn0ObigxUGPc33YoGFLGyd1sgO+UmMO14ePml
DzZ4xRBaMMLoyF0hfgEhc0GruFftzdtCwsEzhbtwyFpAdrf0WL2R16LzkMe6vj0OwaVeKKpBAc88
nTUHrEIHh0YA9jYfqs5HokYJb0lM3u1TRsgIYTln/iIuQCzL2RaRtUXi7atK2kC1ZDcIZdJhDxIx
XZEZpB8UdM558gKVqml9rOPEQgApFn/qNJI1gXMuCIh//pLYr/xqfw6QRDkebyeiPLLuByLcAfP6
MROcX4TWih0NAS5sG8cwtuppfyQ/QDh++VH9tEXTqZBcNbqx7BUjr4pnx0qN9BeIGyOEN1B63iEz
OgZEijEBDT5isnH86pAlcvQzYt0gv+1fOOmfBnBbtXRVNkxTU41vA3h2M/ouMcx8XeCaSu7rkvMY
MKR6s4ginF+xqPx70lT/hlbs/4AVODfNMP6a+O9afeT1qor1lcc635nJPJGPk/r28DvsHpnzdLyQ
tQgN1pVpaF0Ae647g9RCs+1YrilFxH+jgQWfEe0Px/v4319P+RuL5OuZimXLmgyt9Z0Q1M9lIye3
C1ikHQ76rujUoL523l36ymNyDy0v5hDV8oolOp6tXyAPU1ztbxiDYjuOYQGo4pv9fj61+3tlKxct
R3uOGDu1XWu4TNNYm3NbjkW6yslLinlIz1eJCHaHMaFDuG1nj3l8E6UVAPkOs7VIMDNoZtWJy+IO
8t9F1zuLJkB0JtteiRjKlo1ZX/lDHC9yc5srz9duZyM0yuX7uEhoX0eO2SPlVdSoMfzBJIyMJjeH
dMuaFDCYgqboXSaz5KDY/YwwOxGDZqbGU2Uv6uxkUi6aKjc67eWw5HeU6KQvkAiJUXtTG/6zzkEt
wJl/uX1/s5K24nDrQJMdGXJa/PM/sPlqkMC2HTVfQ0Zag0Z25DamGL0hkZ5hQVtY5T6BGgQ8MrlI
zXD69+erPz0+f37+t9epqZSiyAo+n2w1+UJEeTGt7q+6tr80TAhUUWBcIhAPGNdK1LUJv8csWnLS
uaIIJUUvmchmGDcnE38kIsB/fzvlb9ifq6OYlmHYtgn6Ib79H1dHvhxv+b2teNnpo0SCSYjN5bxr
00XmEDMqUKt2L15+EyVre+oQXnEwR/xbyb+sOj9+EUBf2YJ3B1T/hq/2ivG4VLeSHuD7ukkmygXj
WX7qs+L/73P+W4z++MExmN2xU7N8rR5btE1U8iEa5+qWxi+XVv/bYG2r0FiqBpph8h/fbnz7qJTq
bp2zdYddanDV3JdJCiFP9bi+nbfc/aSmZJeUzDkgt6OPC/wdVMNBGUlseMSCGOFjTxTqIG8bLF7Y
KDqyudwGa1tWjTVzrljTu3SylOpZK4NYvXtVt3ugNsM4RaGprxNm+svT8gNYotqGrSqqpQB6WgIx
+OPi5UMPPdddad8u/x9n57nbOLZt6yciwBz+KkuWZMtBrvIfQtVtM+fMpz8f3fuetmldEfsA3ahC
d5UXubjWjGOO8bsInkqd8KTMF6HxaLhLHhlmhAQ0RJWtVBueLIYhKkbH0emCzbWZeJgrbkoR9QFh
yKPwMMOB+vIsvsORFtsuegxh/0rX3OkMbXIaL062TLLX229uXjmeTPWDz2KOWxMla3iaL6vleW+b
gaT4j0PaTLCoSMRGM7nflAwZPAUX5w/wGv0tOYPW1phN+4sRDXQLHRBDiwRm43c5hbBqpaG5Ii3k
HDEJpjO7I6AreEy746e6X9jufaKndi+dIoIXBtyqFfE5m0z7eJWt6ndkBBmG2TmItVGXt45MrAX7
+Gx8iPUaIQNiNMZNBOBWEojJFWR/axmtU8Bww2oNlQrqCn9xnSlGeQ9g9RjhrhZp80xnn4Dm9pZp
Vw4LgDZdVLAqmiWPTUuplg58kzITBJS9Tvlf9kv8y/KWAaqGzDT+1aAlV4DMOjJOrS5NjjfIPfzY
XfwQvVnRgPMQ35uX/q6HMQ3DBGwkWGzN38CeKv4wtDodBX6IQBZ6voB3wQR6nzCB9ExiKdI4VmYS
yFgYsaIAlNcSxc3kT/JKVnf7NdVrJ0MmUoL1Af/8A/bUiI3vyV7sPXaUWuK9vGYe/+zvBWSE1ZNy
X+1IvNbDgIx5aqiOfYLv1tHBRAxYIA/K/zSM7MCC8goZ9i6Az/xX9tzDX5Ufq2fIrIh7bbiIbz+0
fMU2qbKhmNA+KCa3edRVCuQqiNJa9B5BlxbKSYhsYNiEDcmjUO/CwQ9iZQpg1RAt5sD5mQrywdmJ
fzsFVf2BE4CGkEX+ZvvrRJ/oQknXn46So2XhtemwfL9sapnWVmN23qMGWSeKAQEKamsnPNfmqWUu
xTuYPKFBxHd7V5TB2Y1iLTqcInVnEyv3g8QjwKLYsdvCNY4Ya/0c78N3VVvpH92xfvUEkFzBxqRq
s/dRuv3NdH776LlLfUYQ9tsrDta7Q/+CQR8y+kdkD02kY24/oHQlUlYVFagoX81kd0YbY9L7Kmzd
dh9NWQXLX0CGeUiaU0lxLs0oFpNKo5wbTBzxa0ECy1p0gBV9+HdkasUwjsgHHG6y9gipNaZWjoJV
UN2bwdkYRInyo+35s+ddVNfzJAKVN5we5utuv/4QAow/j6LJxOKKomPyRw7V6zK3TFzeXoYwhRPB
0Uj1nW1dctOcCdm+EycWvPrihoUXZ8sN1RwfxFRURVtvFeRw8Ct57z/UZnxnZcZagiYxVi+JWM/b
ikIvIA/Jp3PyZIcAw4AY+T70a5AP3N6BnwdAFSF+MSS+hqZwP0ZbEFty2Vdp7DxmZANMyKdHYoeQ
QW01XuxLwoh6Ygt+WLdhQSJ/Q7Tw+ZI4WtCxuxjCFRYshV0q0Idf4mqCqSb3Z3T37dOOlhkFFoqW
ea0TRaB95J0Unzr/LJivun8MwGWRieiAm/uEMaydUrxEDaKZYFJsMkEVxJ5LoMFmuM8Te/3DCo2e
aXzqA7VPW41nUmNG9BR4xELc5TGXLo+xsivqY2lTUTNPt5e9tuGkemScBMKSbA1P9SXQiL3IluuS
VZWqRJSHdC4DUr20Mmkis/yZ1/J+X1carOGXlWReLW8Mz4EA6FggGp5AhJY8KhIKn/6xT1ErOuUd
JXEAcepEOPWzka+KGpzPCu/HL1yj72t7ClWG2A3tE3cLj2NBlKHBbgiZd8SEeIa0szg4HA0OmIQB
PrSSNZCb6ZSjUcYWZfQYo81uNaPNc9ezYUge8Fa7NLwQZyT1skKm1C3/WAypUCirnQ8DWqypTy1P
LT/6AmGv+lXesAt5StEn9miaRaG0Etx6Xg9F4exX7j37vTfTtGLbdUeTOChO8YTVQ9q9lPSmzK0T
vyRM7pbSm9FJO2Lf28fxxymxjKH2QfVB1DXAeOO8TGwFK2o7031suyPmRjSXYb+XoLojIWnlXd3/
jt0djB6yfJlYebw7o5XHmZpRyYpv6XgdYhQpeUvhYKmBMrQCYQpDyow+VusOUs5O3RfsVlFONKJ/
hCGfD2DSiKYMBkfW2O2pEGQJXWMwLmIei+C1SZY5SRcZaSCsC/ms0oCg+mH8twCvz2W5F6oKLRep
+ehupG4t9Y6luI9auYutUxX+sSiay+sSXKqrTNzEcRY1LDZkqYpmGQYfeAjivxgBy3NFq2ll9zFH
8AspwRxhjV2JGlG4c9spwMw4vhovNgpfyioVEz9o3Mceis7qUezJeLWPwCZRAl6mUjangm40F3Y2
06cWH97kq4v5XBwcmyGB4xpS8u9vGkVaX7lNSfTgPylACiu0KVDmi7JVBtV5rMAMJT2VJjMekguy
Cj6pEu7BaK2h+9rDidGe/w/nWwZ2oirU9wAfjIxPXmidUfU8UJCnq7w85e2Zg+XGyyY5yPZFde8I
bagCcadNMp7bq49jqX9249/FR6YnK6OitIzCHcCLhnLmu3dMk2V3AKcgqu+aqZcdXma8+4pocpy5
TKClRuspcUDd1M6YuvVeo/yjVi70CMsUXTfnUudnhWjZHxK9KUTbEDj8WBdYLmg2oGNwyX3/6lUU
ybZr4GXCHG0iNpJS7e/bW/kjKBv2Uvl3jTFEL3W7JvcVlRhJHcIkgaNEiMwlEhl0jdEF1A+Toem1
0zzcWRHOQUaExrMWhRyarl3XBCd0krsl1STWs6t1260n3u7aSQEEIgOQkSWJ6/N9BzXVFHoENYiB
6ZfZBUy3kPq02ktYlAfZp0eoH0qDPN4A1gE2XyQWKxphISZvbQ3eoKMrlOQbM36bzBOv2a6vTzY6
U2bkOqlTlM5j0M3xEf9ru8BjTvL1XdtvXQczJVu6aYJN/b4LjVDmUu4EziN2ywvXZbzB+XFTJl/q
Ryg8nCaqa6Jq0guhZj0KhU0gMD0khKzkwedHH6imsQEMys4YjH6T6AgJ+q5X1xWsD/WFaFwJzyVM
WeHJoHfHI6VuPpEYXzsCXx9p9PJmaludKBKTCtZFjHZieinMhzI+DjBnqb73aT3cPnTXdtswTGhC
xc/0a3zmLLVrncCEg4XQ1HzALqnlLu3Z9sfbC/0YP/nc7S8rjc6QZuepYpeacKLUYNBcpY4T1EB9
ul3V7rrqFOnZIgVC6vcZBdklztEHdq2ifWSZZF4KAI57vWGaMQCEom1iI14YrkQDfNe4wDdKYSYw
ZCT6rxEJm+n/ykHmqB0efec2jGo6tFrTiZBNvmbzvu7eEFh98elBHEhpGajC6fNNmP3BKFEhHU6Q
QBjtRbg6yBetYGsX8lIqkW8GmVMeW5/2c/liWveNdu91j61/J0BOgRzS8NSmViEH+9ft/R9Oztg8
f33UUXppxIbu0BQUTo288/NXDJhJUaOdsmHjusnwlRkmwe9bXClJGwUemdo2smuH7IhKORZWX+aZ
2p0I8SGV0h60l/E+aTi/vxqAQk1hmsbQuceMwqljrKWSmIbQO563dywI1iUHXe91HlI+oh98exNH
DujnUuPXC5mUoWrt7dt8WSNiODBfLmxIiTNGr9MPz0aQM5y4ot+N73/WJHUzVQ2cvvmZ4X05ZHYb
VY4fmNS57IesQd4CVoT2scqeRZglg4lcfNQi/mc1bfBzpIqUIozRG6JzZRQ4HPceBqiUqbfm0c3V
majfwZzpSv3S8EHmiKuWenz9SIrkUg1z8lMGCDxR3oeAyr/XqtPtfR+19v7zVNRjNIrbCgWZ0UVT
wo6zbmfasStA4FBWV7OZUb1TaK/WdgT8yANkEftw/J58ZKsKhXlp7Y0HUpRm2bhQZUbd2Uj3Fl+n
F/72p0Le70HXf55P1emSSOrAwzC6XWYn9nonl+G+hJQE+tIYLkRwC5Sn2ze5zwfWlTlDf7d3Rf1u
fn6uOnJgepG2JvGcdecJey3biAaaGcBMRFjlsLaLvoIwxzTufQlq+TZchbG6IhRGAiKvlqHozUFe
PegVPGU9AEn5aFIKCXepjcScjWJTeg4ZSOuY5cpz+9lk2DVsj1XJgGSxt9po4UKrHEXJOob4MOil
ReDbd0qoUto4qKnXIehj7406eUmYiteE+BA26dR1HHzGv0bt/22ApVo61WvmV0buUs2dRHGlyD56
4MXTYRS1hsVGr06NfTFn9HEB5zWHgObQ7Z2/ZnF05rfIJoYK8ThxbJrQVKXADvZDBCqohwTmgnhn
1+fby4wGdP55P30wqNoQfRrjTMqKK8dN/cw6BsVFE0GuihbNpa0j39nQHCUvnrEBIOADrEp+2X9i
70OAVAIiG9TFJt74ql3QLdIYtpnS/fhR2Gkn6bXa2yflpfZpYjTuRoVyy813jppujFhf1+WHw9jF
wPHbINjK5C6Qba7oBv0ysiCADHAcNFNX79ol+PpgQ4TzxTxKaQ6kxROFY9+uqJ52/ca0n3oL2eS9
lkBBdy95Wyt5oJCY1XeK+gTC9fZX+qxNj0+hIamqTMFcUYH8f38CM4slN+0LhDSybWrfm2CiBHTF
Vz3MyQm1tLu0X/Gb6FQ+WxKU9Tu3B4uFNuE9dlyr1AWyZzPNgbsFZKGkw721SI1ly1izuQ871A4f
Q/QNhI2JOFCz9eBG8f8oz52xuv0e+vfg85/TxgcGhA65OkWKkZHte6eW00x07uXuTVLeHengoioV
HER3UEUAouxmCBPGiAo46y5B2mLnpXeNCbuJc6+ZqNGA75I3inh0g0cJdhEwjOmuhZ4NVgFPAVNT
7xwkn4VZzHRGQri5reo5XF8C4WZ25wIKc+5c2EDpyw8EQCc/Jy8/VMGbF7wJLvdaYz6WImUBr5nu
3zv6QZDuFGmj2WjLubSIV7Lxkup3fb+ppFmh3utQIeSw4K1CfzmxV1cMD4B9huZUQxIZSfr+ySma
OpRzUm9PkK4z1k4RJzHe3Ojx9jKfs6DfjxalY+gpPpuetEZG3li0oiCWBRdYT/skWcw+FNvCf9CN
XzZMZtbM7O6pZWbqKij/UACey+gPgjdF/jg/JxqsWN5ej5e5/SeDBkzfys4ysw86Y+i9/Py7su+9
cldLO6xIjFBB8azBSA4/gAzdWLKX0nPRrHL5hEyg4KAfGM50a6EY6wYRq3oi7PgsQ/94UcOg+UXb
/2f1QNQat/HEFNWM8kITBA7/t1BnwAdWTy8TgegILw6cFdJcs3i+I1W7aBYbwqo0k32qutsulKA9
ZmqdSUYd/k+icH6EWAAZD1eRsbFc/TG2o6e1Unv3UtAfdEdeQQm/dVXnRbdePD9d5vycQDWAcEEB
vvRdJ5uwFD8vGF+TsW+RyUbiuHEkV+etIeil7u4dcJvyiUHZqDm1yqGG2SLadfXH7dPzM3BkOYuW
0ifcTxRHuR36jrGU9bG3N8pdCVzBbNd6uaOMHRTryfK18jMEYj4XJKOqULwgBRh89Rc7HIp2Zfm9
Wj3/OterewDi/gKa01k4+/MozLbPvxdLGCwBj/9K5/unUzd/eprCD14xxKCZhkY7M7Qm5ZKRAet6
x2hynUd48+8f4d+4N7f+ClB9P0NufXZpZpujN9u7s8UmnK/z+Qk2v+38L3cxexnoxpabCfd9xaAO
zzMgZqhZQdYyshKV7/etpjXVEfAEFmymi+sh/pQWlUU3ccXMH2zY0HAiwBIx9hMdRdiroZRvXpTX
dlPfZUgeMj32KsIr8dGtoLiaiX/FR3nfLUDiLrQdPLeAAVd6NTPWTHAw6SEcUD1b9nPzDiLxZySe
OogmTsZbDNabAV8yVLiDjwzBgxT2JhwIZaofZvH7C4/MFUhxSY/1vDz6W33dzcP93d0wvjBw8dUr
AlQmDJjaYMgHRnLGY+z1/a9k9vb8vDqgGAfR7Nsz/w24/6FfoAgPuebs/nDfrFfZjM8IcQhAnAEZ
/R4AvGbib5fD9hjO9q/tfB/O/gLN06+jPbzA0GIngHgRYmBGJdypgHqACkMpS1B4B6PlPVrdm+ZO
PWabZHP70o062YMXZQ8IBgDjkEQx7/b9HvhdLlpBH4d7tSzXwaviAFg21vgJuS7manHvoTgkiVDJ
G1hac5s/WuVfDXQsSFndfhLlZ2SkEq5JNNMpmiq4q+9PYmYFE+WeH2BuQMqX+cwpccYF0XgMutgk
YyrbD2hklrry0ElPnZvYMytnvrWGRjxV75jlbcmzasFem22w0lDR87Jl0DEZk1zyknwAlLvEW811
y9wZ8cpoKSkI/l1IjbkhfsldeV4GwcQODxs4chUDCogKA5RBDGyPDpnkpwmyM4Z1B8w0Uk95dMiB
1AYvhfJyewNHHbnPT8lKzCpSHzQB4anfN1D1QCRHbuYjQwp7+jvxS67vAvnDXdnGUhPXoFlLUKS6
NBFdjJq2PxYeG7K8Nr06cIJPy92Y6GeWO09chxgPv4TE/WSX6H+ku0iBs7L6UGJtp+vvjpxOxNaj
+tY/z6GzxwYpCEGINrLpoisi8SNX7r6X803kwEyB1KNarMruznNeO/fJKDaQvZj9zg4fSEni6rVC
L1X5bVQXnK7R3QsQZAG9Kz26mczX+BHkYZN54PDFxyeCh6OQS8F4kAX6/p3KAHyAC46JwHMvBeB1
PNrKG0ga5rpzTKZKJNLgRn4spzO5r5vUuH7QUTSt45dak5hDvB8Yv3zjo7a27AqwUu9N9RYDGlMI
0Nst1noxgSW4EkIMIBlqtUMTkVTs+6vGTh/paYl1SbjOXkxa0DHqdhCqD6qMM1Mut9BTTVyD7zW9
/5yCL2uOtjdojTAPaj/c2+kcO9YXeJxmF1VrsZwr3ntX5DOkw24v+tny/bnJ/76o/v1F7SgIfFEI
wz0nnqO5JaBr4TlPLlV9SQJ9FaJH7iNkRxlYFdcFjR/qxmZOwTV5DVV9VivGrIZT3ynyuQE0X0QQ
JL8T9HOqflQKvCoZhQqGzRCrs/fAMEJvKyYMBrfwCkTlqk/XiDE0IUPk4UwGLEoros2pLaeQNrUv
WqItJDHaYA/iuFk1ofbbaF70ALbWNpmLcECbDdMTEvIYsHcorbH05Io5x/Kgs3BHgaZGu6B4x5Ca
vbGw03DCF1+7ErgfCCY+W7Djmmim1WJo122wHzZHQXH5wwPwbb3Y0SmqPm5/q6t2kn4vWD7KsPRR
Rn30qkpkB9x6sI/kddLtRD9bMq30VlOG6tg5b2lXSEPzQdxU35hhMFUGuhJ64mv/XX8U97mOWThV
gKPzim5W5uuwAreULMwqAbyws+p0ziw9RQjfnwAuXHNFqKwR05O14PWH2/ol5hU0LQ69qkj3NcIz
YbHmjd3UXEkQVTn/HYLmn1vI8IAEbNLSNPLz72tVZZaHVa6axzo9MaZYpvdDTcHdNMJatg8RU8wE
E/HCJ3P577NdIKxflh55XF/zBKGyKHfRK4uFl6hdU86Zcedun6NrSSDrUFtSRRwOKmHfX7FnmFJI
bTnZZ6351OXB2aGWVZPnyo4OjSlqxslr4T5riWDOVF8kt6PMWITRLBWUdQQNb5l81AVxCJMzMzRL
BaVbaIPkrPYmls5czZhrdy9W/q6mKHl5a7/x5pblIG3b3GvBhysfEngJsBwrD71SwzEhmrbXesgA
HH/q9st+Wuqxgfv6sqNNbWRbxIaRoVMytXGNHhBzpzjWWb6j2r/Vmnpe+OIhFofBiXVgfZogjJdo
Bx+tiQql9dLE/cyEqIY7l5aX1IQnVjuY6Yc6yLQ4NKMOUUm5HBcRa8E+BWkV5iH8DvacLrYeM4GU
QeTGqHuw6UgSIK5E7TwV04VYH+poTh1g0UjrjspBBK9kWP1KnzEn9WAU4Z7OrU1a5/edtMmj5wil
dLoDRaKfbflvA6kUE/kiL4C57BGSMDWNDm33hpsKmPodwCdZ915b8jKpTrpBPaJxlkEuLl3cmh04
x3Qoq7y5lDuS5pffXOJL0kqvTiouo2pnq+9yLW990Cw1hNT4HlVZT3wdTtqPj0P7GQgLJV5xHFGE
VQMiyc3to62suvqFOhd1rFI/+UztlPZx2ILbC37OqNxaceTvxLyS1CQ3DUrZW8nfiwIeg17nPVpV
sg9lOdq5K6dZUw8UUD+bsi4jQPZ/rMuXFx5ZsgQiIS+IkA3vkP4L9iXjrc4LCcTaraHS9LfU9gIT
Mcs/FFT95EHsH+zsUPb3ibOs/GMWnIvqvinXAgpHxdaEasVZNtVQbbI/lSC79u8eravs6faujdD1
Px7bHJU4NDnzA0OphCEXAJVQhvFWzUn6uLK2Y8BGIM8dqd1Exb1YPTfCyvJecUf0hP2s8eCNR+ya
G+7U3bqjoARNwe3nu9IvxHISqMFeBnsRGoTfLRpH2bCLIQVLc2zL0ueOa8oaOng0iZwnyX+oqmLi
JF31SQac4ED6Ycr7bBp98UlRq2SSZ4juPs5PXPNcPxnCQxOeCnXijlwNMRi8oskLso3hhu/vVuhq
mpRR7+6xMy3gGOpt+D9Fe+amIXw34Rz0Yat+XBCaPKzE5Brjod+XM1s37qNMMo5+vgtSpHH8S+Jv
6nbdmM+ZcKf6v3Nhq5TqTEapkGHn/G+leCY0mYVxNs8AzXfNQfTvEJ0Sk3tTf6TeHJX3NszubbxT
qocAUrOm2RXmWfTuxG7FEG5gf8gC08SUkNdq/KI2ayO4k+Rn1ziVCELGa7V+aKuF4j2E8U5I/vYv
6iHXNxX6f6YEi3R2tqsP23plKhIdw2e7oqIK4i26TJyy61sDUxoN0qH6MNqaXvMDJSsN+ygZL3H1
y8IYA6a810BIdIhu7TKECRijgtvUEM79lITv1XwI8OYA3yRRlM3R8lpR0ExsZOPI9xDNY8e+iFsr
XchQQH52imV/L+cLsIYIhU+8+vCzx6fClCBRs3R6ZPDgfz8VZeUHVa2J/t610Lr/oBeXh4DPYGpX
0bxYm4o2i6WTbTCZRBewyw6hWq80fD/NuoDQXsqI2s2J/H3qoUZps8MHqWtfjTCj60paD3ApxqKQ
VoaPiCHTbOIi/n8+AE0wjX4Es6WjBM1zQiNv8ogPAE+Scddam4JuJOTTnO1+Ay6s8JZIxMUhoeHU
B7hmbgAb/u/aI79VM5JMuJIbRzuiF4PM+SJvVtAJIRIi3iXuQwlFjbYaeF63qEkQnWblUZe3E8fg
mi2i+AzjFk0SChajHZe8FjrFVhbu7PxRkvqFof4hwfK9JUaXComXxQvT/qAl2aPgCg+BjtyL/m4U
b4tsChQ09SijDeniNtIFBoGPTF6LsPWJjxqFTHKTcI6lmnjvazf/63sPX+eLsW+MXorUYBBpzFGp
gXNZp39D+UN39AXd8Nz6XRorw81JQ5H10WGznqqGXP3+2GQVLyejyjza+bLVLDv3G39PPJo3Q/pH
EK7Hh3oqCbnqS+m5S0PyA1vtmL/fbGuja1wnPzrJOYRvD7JRYsWlBqurTcdUbOdAeKPm/fYWX73L
lJQsCVgHAO6RgfGbNCk8V0Y0KVsQCYJJL63fpr2lT8sXLazft5e7/pYq5JfDm0KDMLrLqRPIpAaU
/hIImT/Pr9f4c0wZxsPWthRASBIm1rx6ir6sOTqyctDUURsDoALpOrObl9R8t/ITLWpPeMd65tJh
IMnmaiuo1WgTjv1q5Eu3Zpi1UnTiiVEiZEtK4Ohubx01SlcafByJhw5lv8yFu9R7ZbdT6aIwQGv2
5twx/ioSaEuq/9O2//sQY0SHGmdl7sWFNQT8arE3SXvowjB+5x6FypujcIn3vL3tVw3FlyVHN0fO
M8FyPZZU7GEKlACl30nVCiVuyG0vhDS3l7tapRlGyqFmgAZcHaPgFUUt1b6JXLjOj7J8kulIuLtG
E5fAJHodjFd8Mo03qzlNX92rBwyIKeQQgCSoSX03UxYsC7EI99/RhMpJAv55VPx7itelvlDUuxrh
kmCZNvNU/KVo89uvfc0+EReZmkgBw5LGkHG7lgU9TavPAMEwTnUPA0V+6P1z1k0VSq9mIzjCgb2E
Hiiv+v01a1sNDU8EIxNI27irdpL84tFsh1P60NN6sYwnMSCr7xOgISTezqVApVmMnY1c97B5ZMDG
HDSFvHnQ/VFlVKAmTvm1E/f1+YbP9MVbtIIQakEU28eyvYMbOyEoJkbEkjX62qFmdnvnB6sxCs3g
ArHo/cA1AZxkZDn5f6ltVkGy17MzlOZsPn12carJfXUVBRUJTpdM13dkPaKocAXdLbyhTpwK0cJI
dgJohnhqvOHK3tFW/nedwU982TvVLNpYU/xkKKiq8gFpaZKdvHvpjN2UvsPwo35sHNeRSN6gczxu
cPViXgul28R7Bxng6kmUD1m4TJ1TU5ws793vJyqLV24IbwZ9LvkDBeNx1Y3BOKeqpIBBepD93i6u
z6l0aMyT1kwsdM23cTUUSLwRLxkaat/3MAujtKB4F+wxP6746Hq/60RYMW5KvODBddxU54nw9Aps
DZZ9mvAUaYGOMtD9fclSq+LOqEuAOsm5aZR9itKn8CYr8SIstK3RInQhpO7GyL1N0yI+BtWBnKG1
ncKn26D7RG8DZF/vKGcYsKfBa9dO75fH00c5tKC0VudbJW1ttVrWdogCX0rg/KuxrRUQl7XDcVbh
O2wddy7k/SHRzjgGMQxXuhktvbhc3r6z0rDg+OxJsi6zXUy988v3/QqqIBMDbvXRyIHhGxgIb3DE
lNuiEK7PboWpQNMC3s/bC187hF/XVb+v6zQdAZ8AVkWlJjusmS5bQnUiHkz17aWuXa+vS42ckZ6I
epVWpr9vYYkhN9sGwruNGgqnfpBemkJOXvO7CsEjWi0SU8ac/u+vJnm5LiVqFe6ZuHadFxHpoMiB
IpUh4Oow9CcY4XfEABIeCImcj9sve/XOcakZJwIUAzhxZIVzU9Xbsnc9ZvYPzP9m+Yvonwknpfij
9Hatk8+n7/nVQ/RlzdGpNgvLbmKKEnvBok7tLeXyTao/chxuArSsgLHN/qBbX5oTX1YbPt2P0/tl
4ZEDTtQodSUtCPat/qfo2rliH7BogkxlUHmBwX+4943/Hhko2npzId4qoTVzKmjE03o1dPki7bUQ
fzExveziSwaBitYxbWIxp4e0Ra6jXyMjVC7Fi0hAKZJSXhV1x0ZEDzxCHx6InEP7J7V2oIMRN2lm
wzRA5QBG1NGBBAQCp9Bac6HCjU7E82nyqqTv7ESctiuHyWMHVjBqbfOAJuHEOfjsRd3am9GxdyLJ
8cW49YCoo98TCcuygwymPzBdMMMe60Yz67Vu3yjJMmAMn0TDB2wp+TBiij7IwnvUAKtKG1DVckkn
gY4ATiKM5CUFeF1EO4vtIWmxhJcK+L1T9XM79Glynlwsh5d+ZI2xbGL74IgwDjvZnD3RootcXczc
XCXM70hluzBZujPz7a/IDTe0PhTP3nl5dydBQ1OHCsp94NVF40WirMU3HVoUbnUKMdWQGXg2HUAX
IIK5YJbLCMtlWSNohe7mgFoVpXAbMQMZgZxCGzqm6oc8kSjs4P2fl5AJdQv5gXqB5l9AylWhvCyH
Wf2tKybr0FPXAj+21d9696jX0VbmJ9oFco/tKXK0fS2DxirWXPNZWlqMT/vzvn3XufeMRTx2Qb1S
EogXE2vJIzRUDw12LO3fFDqWhNx69yf1zb8Matd0S6rs1Hn1jo7t8DtBeSnY2i5pj3aK+pCUriCL
WXky7KcasheAsIVgZ2Qo3XCgDA4hfV63f5EcZx/qyVo336wARIIPaacKD2qUMBvhQkhnPXrOSy9S
4dT0JUDz9e0j98la/ePE6TBaEDZRfhk7t7hW1KqC6m2vpCfJObvhMKd5rmlHqS38Lqq+kB3YNWGb
ELlvjH8VKggRnp+3tk3ofDmC8geMQgZzVI3+VtS09FGjK9/C/J2LlBe7JNs1bMlkK/IaiouJcIio
BiJASZZHcUNMKOkmjuXuBfOgdwc7OaNNVpsbH6Ffaa748xaS3+KX6yJEAe90duAjRupUajwY5587
aJCa0/L9Sc9jJ01m16bIWIl3YQcH0ALbxfEHWc/sTU+/t/f+3P5sV92jIYKkodhOE2HkMJIsdZLG
Vp17V3msCQAaau0VBDT21uY+CjKyYVOZ8PWogyYJdUQiUWWMVEtEQTabnqKHLZ2kJN3Uwm8hFeZp
Xcwk+fRkhui4KtGqoWty+2Wvhh0mHCDQEElMTY+MYkjTRqtbk8/cPMkwvmNSwvypjHYGmpC3lxqx
dH32qhTYNynRmgMoQx85JyEIxd4RDLLDNJ8nwXsmHUzqwrKO+Ll0dmEkJp1QXIB0QFBIAjX9vYtJ
0SjFNEyAGicOvun5K93eFnEwN2QHXPbFzj90D/ayOt/UZTuLiWoVr4az3Z9X3YtgwLwYgChVtIPn
Fqe+gFKXkyPQNR56+IlTr2rTWUa1tSr8P5Utb9wMRmAfzs8OKdDcu0RpBDWiNKdvptpvgqHOQC8u
20J5UuqDDUb79jZREbh26Dl+w0QqecJ4qKeU+1SJ/ZKKoo8mVq6cStRMu99N680z90NsLy0DuPYW
r47SJE1+9aOwlCVpWRrApoDy35Dm43P/4eo0VwMaJHJQS41wXsJ7Ekg7ITDWhttvHFc4V9SGA8Ru
Mr5FHMCznzHRIIPayTVv11ThJjeDu06GLzpcd4ImzItY2oa6e2eU7l8Z4gwNXNbAGmZFB2Wg2sy0
wh7QSk1jLnQiBx83VEUirRh1XUf1MuTrV0i9WiDOnbZZiE3yLEtQ2taMjUCvHIlwm16qVPk7lKy5
n+yw5o4JDL7L5nJ8CuXfbgBFCg6rt9WN0d/p8xommd6AOxJp33ZV9y4YvXzOLFwg6s8tM7WSAgIZ
UFQfOICPXroqXUI5uG4QLQ2NQ5sdKvIwaCHBdYEoQNBc8h4s/cVRdyUz5yVc2Ah8ex+6Eb9nLTAm
86zh6MS6RH07nZuxuBDs+pA5CJ9o0QwN1QKOuYvR/7IeSmdZWgcHoDPj6i3ad0qw5x9H12a27M6T
5EKVswVrFZlw/FSw8EL4VMcMFhFC6UBOBV+fhcG7g/p2gE5ejqBeulP5Pl3xHivBLO3B/IT8XZGJ
TxyFLzyE3nPz27MRr7ebbcegdtV8It8Banr6u0CoUfX9IgQs5hjn1rEWGFUmOJz+fYjX+PN5EaDF
QbZ9VqSz7Owtd9Nn3ayDSd6tLqH4lxpWc53qrPphRr8guoRc/iXlQYUgXw5/WZMPeiBvnOJANWyZ
ae8x3tdCDRIG27ynLxcvjVjBkhqrARCmFkffv9QKX6glkjHOWYL83AC3Q7dAbxe1cFKh3wUz0Vf1
GnI4RXwbzlBSrQniPV5EEj9aoVhHwImdS+si6aLcO6WKWi9TUdahTwml7IPoZA990tOqfVBgMVB0
YRnr1S89Z1EBgDiYXl19kTpzIVKJTBV/G3CfPM6b4h10mOFSxi6HGAU17ZAYvvkoSqase5QmeD+V
+K2WX+Xen8n5btiwJo5mEcLEyJv9D2nn1Ry3Ea7pX4Qq5HCLSeRwZphESuINirIo5Jzx6/dpeo89
grAzWz7lsssKxUYDHb7whqw92Fq5+nw5QHJk/aPluPIIPmvtoUBmppP2QKJXWnbQ6IqzMgCWTtYD
gJLc/hlgxGFJH5P+QZAVqBPwkZeGbRrvbXtrKuVHkXTbtD3l2uCW11TylmCwmDQBOEYpSkXFdRYM
GJhzZJrlwIlpJVQew2Hf+RzQQRnfBq1bG/4DMicikAmsYm+OWMOyzyxd3hDmnxLaoJGNw3khbbSe
dRVhX4TuPwA9NA3M+9F6rLnnLp+iM22D/3vZ/PPI6ly1Qh+jcFStMBNpHxlY5NurPnuqGkySyHrp
jyoO5tTo9asbTaZtvrV9bTVa/lasAakjeoU6k/WPVx5r6b5F3wKULopqQIpnwUU1KFJYTuHfqE4z
3dj9yjcfiPfymDul7O809ZgGzjpmY0vR2q+fgV637FCWJRiGy0+zVNIjtiMrFxgGBEd/T8z9UhvL
ugyig5e9Kt4RJRG7PUoqcDKUySF1XR5tceoITAsaN3zOOVxiGiV9VBUzPJDxWIj3xRtAtLrzMl4V
u1qKGkWxCzIO5BPI3L/Py8Q0Mhr0Nj6MNdYx0vdweikI+kXmVKIyqYLYV+xgNST6F5JQjNhWBNc9
R/DA+VY3AcGEvDJRMJVCazNRrrj8IpawRp/FuP95vtl7VyYl7Jqc51OCd9l6GLmchnY/ZMlHEpqP
VRA/p9C+zKxFBO7XkKWHzsCrpeEoT7aK8qWyRqEHQgS7RWD7RtQYSsfeEjN8Hbl8Cu+m7MKV36W7
cfjIaYOPXNAivLraOFtcQCBScKSkv6Bq4pOf1YQ9PUin0q+ig529kkKTcxrWox6clOLj6lddjJFV
uGPEx+ijm/P2TZW2RoAPYnjgONeazQBSkfARIxBRiDakh5EzZyhfhuz98udarCABK9AtEO+irzH7
XJY6BnKPHdxBhVpXiYzXW43qa+jjwEDc1OOGK/WPeaj8lw1zNu6sFDkpRTK0oPAOJlx2gmUI9X5k
bQiSr8LflsqwqmBz25TboRHMDvjclys9mfiQvUxd5ikB5ad2O0e/Uo1ePAL+HWaeWhXhNBAwQlWm
yRj67dam6xUfAfUgPnxz+astZXEIiFLyo8+CvMvs5UmlqjSKFVFPBbDpvcA3AhpKvQrdDyKGq0ep
Ic6UeaZ6Pt6syAl0HvPXcQwPBTqt+CYSJChoIGjvEs581UucY5hZJGsq13dd7ICSxqM6dVy6ZVsZ
cE4bx+seaZ0paA9tixkSWH2Bbu2b+jNkaCjXQVxEmWKlfnMo1CX9YxXdwQgA+pnk+loUlSgWGKj3
OxoGV+vRw1um81c9l0cklQSpOBmQtnt/jc3D2JxaSaY86axl+cp+WfzIZ29+llJmQW7QZpuiQ5lu
AjSqM1/A4mInXdfptfrA4gFkmBgmkGBYyidm7uwAmgyzq5ymiw56tC8MynqILiPFsK9T6U5SX5Q+
nbDyTjYOoCdiqUzPFFfLUJfpT2LuuY6pd4ef11XmlJjkH8vBRMaKbNcBrzHbUE1aKE4WU3X+7Gb2
7057F2B8lGTHnihVDSxxxyJcNeL37ePRNu5Sbvyry3Kx/YNRMHcBvTSV+sLvJ3Tryc1UdKBT2Ngc
mpQKCyLEyLLwEd1Zzherz7YOodyovSrNwYfVgswhcT2VDuBq1Ddl/7tstVdONlvshj9fz7+PJb7r
2XfzRzUb4kTFJR1no3FVqZhPjfJN9sX41gQbC8eEYK34O1I6STqO7/U73lQQvvHiqXGJ2SJK76Rf
xvJuUDGZX429S2GkxpgFemV7kA+Fs+mf/a3xEOxMy62OzaOCO1PoturaIoM5DXvnKD1qG/C6t+kz
/JhfxWv0hEHEF/PZeBt/GqTQK67n3bhFv1zGVIvO2AmHn7v+OXssn9vnCWGQzAWv0WeusF+5RuWF
Ybb0iiBTqroCwx4qy++vqMOakPYxnANN+SkVRK/JgPLZFzSh7jt4VxouEnAvkQ58NnVoQME65ZFM
baWlX0wSvNE6BebBqpxvGImAh9g0/TdRh26b5Map06+2+laq5UbzSaKIjdCOEX0Q0e5D04wfvvEw
zTCgF5B1qDGgbwkdbADqkf4i2DuTjS2JdlRjfEHjj5ycOB/53yxY9YT3ir7yq+IELlZkrR6V8tzU
v6XF8FSNAFdHbOBEXgUbiPirH/YJKWBRezdp9VjZD0KjBkreNgt+sRShWSnlTpQCRDIMUxyg5Tax
8APhxBNuqyRDFrEaPyaQ38j8tqRWCdD4MigNvp1CEH2EnYPIK+R5U0ZsFZWXah12KNRHxkYybkec
hozmoY3WILiFWUivDBvYqTRLOLlGO9zbzbpLsk0efhv+znUIXSlek0yb9cbyj7imbGz/jf1SVtWK
tCGpWmsFDQZhlDR89eCJynL0KxnQ8502WIQg26dsCmpJvv9C8BAwNXKlOnxX/RfROwnV9wA7QatB
44DLOKx3bae/9ShJJpwThfTkp3iCti0S5c4KqcttV3brcJp2Vv4sIYVTtoNIGXzqAqPfrE1KOnr9
onERGkeLX0yqvu2Ut6k7mupfY3aX4MRXkX0qPf5148flu3g5gjpby7PLWJ0klJN0rgT4UeAuBOwG
AgFNOJAo4jY23wS39sqgi3cDIh5CGwdJ7T/cpDVVG7s0pa2fQgyCY0GMDXDh77wDI06IM08BxhUk
X2n2NpU/J6JnvoV99IfPbODy8xhikn+cef8+z6d+wNmZJ1nR2MUj2VYr7+k/EDPm66S479hyfZ8e
1PCrBPEGzSI3rp4sZCuoxcrjXsT+iZDdhe9tfecWxAxVuQ2dEmLeXShrG9s4WVkFe4SSUUqnjR9K
y26U1klvgbE5WeP32qHD1xxqP7iTo9aNzX4bUniAEaY3GOm4CsRnNqNYNIavrqXgpAd4wXESD7s0
7QVU4P8DULKYpoGNwR/WUaEIzNK0tk4zvVKALscm/TUMqiL9NVIezJSmkxa/2Fa3yxuY/J23Kp3j
GFF3G3Qsv9I1OFaZtpqBrV5xtHq2e7Y1xnbL7zuwENGRHrjuio/eJOxL9z51L1Gv06neECWgsPdi
YztUPfpasqlKPFenYqPr4UrtvK3ROy9tRpGXBhuG73iKQsPZSQfzPptu7QRSkIu+0m0qDilt10yU
/iD0EUVA0mrcsqlvfPU4tq9ds05KV/uuNDb0v3olid5dDJWreNSd9q1GtN0ruNXaFyl7kkLpTnP6
e12pb4epeLu89BYjMih60HVNE3eYWQJTRIoi5XUSHEL1sSo7Nx4bqFWFW5ubwfsvcffZWLOtPvqZ
nE6TYNCgxDAZINyOnKGicyIiVNJWjpzLs1vEF6igd2TIHkCg5vidwOiqyvdRTs6EhZT1Ddxm2X1X
OcCrX6N6oF871G8B8hDx438ZGVQDbTL+JQX+/Y4OlakpC6mzT4q/QfKo8++AU4T9DdeIRZE9XXPD
wlaqr4FFFuTgKB45OpkRbgEYnsxi7MToG9kOnOBeuJP3A215G/eMEbM2y7+N8TOxtA/DOqqaysJ/
iWI86tL8pkuflfCnZzSbyoCsvStDPOsye93VWOGZ6X/AW2okX+gRot+FgOxs2fVKPZZ5VNsnXg0c
cZWycMld7d0aSKgFpx7P1eEtnaCq9l8uf5il5A+glU1NC4+3P1wkgrSVo7pjEVY2Gv50eiji0yLh
KABrANZKCAlcHlFfOszOh5yVQuwhRWUzhIIPf0xK0RZ6KLJ7gH+xsms8/HrtZ8V+1/IvyHMB7XUk
VE7y4t13DhpqmMa+yx/6/tkwv+TWK3arnvW1rt7j/jn2d0GLx2iO1qLyYMi3PhHLeB/X61J+Hq03
qbm/uqw/yzbzm4peICVf3iCnxmwPoxdeYCpR04BSKHzr9W0IgqAG1Z6eChPLU89ZjR1qJuke3riW
VSsFkU+n2LWFg/0UBTbvmPiHqW4ICKu7DsVCahZTAvWBumrnp5/JaquzVYx6hauHm7JtBjNY93aB
ANNJGrSbSPP2QfhX5wxXvtQSWUQDEgdTyCZl/MMDkEPJ7stcp+WJIhdbQXlQw1V3n0ITW/kePjSb
mhsxhI/6dHmNXB15lozlUSWn6AdGB8AfHI9MGq52Xv3y6rcR9Fu8r3u46i8+eLeroK//x+CfEGBN
EKhnHxU1Ac9KlCwSnJxcgYx68B+ho1rlnbed5KNOneFDodyJu+yVaS+VRjTUngAff448m7Y1aJ3R
V150cOzGVQbkDLRyPchH6APIqbTtq+G9AYXK5atuMksh4PnIs005obCsyHUkCe5Cox5U8469J+sx
wnLKAYrQGN+1BKI5js+y8rUHsxKC+nPseq2m/aY33q8ikBdPJhw3IIqg8vWHlqkSIyFgdhP9P1sT
DQkhWqFp+EkHJ0qYnSSaX97uygdYSiXpvP8z6OwD6JRBBq+BVEud31Z3avZLJQ7O32taHaL/WJ8s
erLJSffupe4o3YrWh11I2yuPsTh3nWicy0DA/mdfIxn8pOMpwvtYFGvwqE5/1vmHECqTKcNIGAh7
ySnxyx34T/FMcKrU+jiA8bB7+7auJgpIyqrLjSsPtgRbp1D474PNqhFx3wdNq/nJochJEQCw1bq/
ipSMffIYAsdxhmgrLFly0OmAmgj7qO28YlgDZOq7R+TnGMNKtVIcZMEzveQ0ZK+8uqVykjDiQTIN
YQAAs78HGnEboN0mgw5FOC1oq30YV/Qi8YMCLSaY8eCeQPEcpOql916MMr2tMPsWAZcMq/fys4iv
9MflYKjEHSidwdCZRe1qNXZTPerRIc9PKId43q9O2QFTRcnj8kCLBX9MmP4ZaVZSLXtnTKUkEyhK
cVaSuNk0cw36wJyWVClicA2Z4eP4eeWgXkzVTGIr0DiIR8l/IFZztW5DI0fluDCf7TzeN94RU0Xy
VnPdk5aX/XGI3z363U77tet3OESVaJW1iFFk76E6rD2kEwS40VpjbWOYpB3Tm6cPa1HSjZqR6k23
yTxY5RQ+chtZLwiKXgo1gqvVQbQhLDoMCh6t7HtXaiAX9kIgi6rvp7vcdNtnmME+iJVHqAPFT0FB
s7qhrybxs/Ts2s79lNaYf3Pwu2i6yiB50TD/fflleR40hk+ZFar5TqodUA8jjpZfghQhTPlY9IRX
ujtQyEGmvUWRxsGjEf1+K8ReucBx3Yjc3JO3MkyivrlzBhn3mT2vUC71ldP/CnOMFBFNoYckwD8Z
JRiAhiO8r4bcypIcZKa8FcKBG718TdtkRQmdXEJfDf2HRW5bx/kualM3V1Hi6Y5J7K0S/y2oBzew
PpX/vLRxtdFfl20vdvGKLVyn4ab2f2VBv9ITcw2mAiwEemTTZKxMM93hCdQNP+CoIJdR2i8CvGsj
p1y/CIiEeMqYepIoVVGWt6bvpndPuWFHiEleyekVR5ar0Q0fwM2GdMQDrGs46izqiRFS84NmHjUD
83PczYN8J5qPl3fP0tUnjgp6OWILzQvQsTGaQayU9CPCJy/eSMUuHT+laFhCVyFzCzq9RNkwkJFN
JV78gyRoSUVBHZ5iJS2IRFFc8ALrxhcn5gZdqi2vhKMxpL5IkDfo8grwNTBP6j7iLzvS4AL5uDx/
ZemcomoqU1yAG2N+mimelVsUwQe2fDjBqINCx4YW3qRfKuUJnQZTO9Xfi+apKV+V8jQEyLCePP1W
yhCKvJKcLhbgBfic9iH8L0WdhV0dWQhCL1p64FncOO42Hqb0akdz5KZtpVOmDEd4YbiwB6cs77Y9
HWi11TfBqB18rWqRaPD2AJjsEBtjPbuzrmYui+9JlQEdgj80cead7e0p9JtYgZrWRrcEB6irospP
nj4Oh8tf5NpAs4sjbjW7NCqw6Qb4LIpeuKXQG8o2NEJqZJ0vDyZCmvmJBRn+n1nNXvuk4aLN5eic
EG73jBPgTYAVcvNweZSliMai84RJBy5KpLizd5dWk+TgrHAvFd9E4SGmIYcK+auU/uINRtK1Oqq6
NCtiaMFjQO7tE3B8tqZzpZHCKSUMEE50ei1k8SLr2Oto9lBjAdptC1cOHEkA416e6dLH00insWWR
LfOPuJVYw9RHSaKY6hypo5pJuTEDLHmtv9sHlwdbrOiIXUHLnaFAp/z+XqshjjXPNmCoEI9RkQZV
wJEqCv6RhVHHm1O/fcZlwDRkyOX/y9HFVzh7y0YvZ1Y6eZ/ig7RJ9PDDAS6pgG6CiAYuzWDyBKYA
sJNrhlzLr/nfic+WbUSpDq+dnIPI3qnhI7MlhFBlLOuuhXGLAO/zdzyLrqokrk202ihHd8UaqKTR
AJ8v9+KKrts3aFdQ+G9ZTVZR3ogsJU8fJSzdfZoiGe/9yjtfDHDPvvisoFV2TmDo1NJOdY7JZ/PD
SjvaTdS0yBOMwbwb6uchRjhOQXQHqpowXTAE7hy4mZ5ceZils+P8zYg/P//+qgdULaFnCjwn9zL0
8Zo7gKfoKVye9NLpISSDKUIgWgH18Pdxcqs3rKGgQUFDIPK2Cprxrehb60eCW380t+3Ubi8PudiJ
OR9ztrbLXAHMYogShPcshduiN6hNscMU9QUAqC7H+9BMv0TRz8vjLkUjeLpSenYggClz4EdZTrJf
eehoEuH5xbtp9E+CbaYA96Xs3lv/BWiC6jMbicmiGDdb3LSX0zqErSqESyl2yPFJgBPVI2H05Ykt
kfdBBVEns2WkWLkJfv+IoYKhYiIp3qmuttVACSv9qoY/Q7IibaKKdBuD/ixFqaPx95V+Gnpnc/kJ
lo6Mswf4/OJnq7UqdS8OfEIvBFJrjfj52EcbwYu5OldTvLX5pXo+1Ox0SnvbieQhpGGDNrj7jBHv
pnM+WgUN4rq/G/sncTDEWX5DHNFgnaqqpUuruaSLbHQGPcfmxul+Kjyh+RZW+i6vJSRznTVAxLXu
INU8aG4dxutBezJQ9ozpTpDaUjME3NvhHjc0hLDo2kj5Q0BargzI9ebyESTL05T/DKfCdczHWiHn
iFWcRN9LMG/yaEBGCgnps9sqKLZJ4qy04mcDey2gqdS+KPJNDKGTa36vGQlEAYTdMNwSnfDLH+pT
cvKP12egEUKXAunUz3z37EsVFb+lNH18aHNEiEAP+M+hSbKhFG6Q1C9NiUJfF586x/hrcuTDoKt3
ndZvAzNcV46/ClNrU9OzJgsKUTfxzObY2ngk1P2KLidCPhT5q3QtEpUph6KD1sv4lk9f9eA7knZg
Axriz+857LrOx3Yqxgs8pSvTdZsuFGmZ7yYh+KC4vZX0AGAAknhyvKuvuUUsnXpU3UyIJTBscIv5
fcN09WQ0Vo6yHCAGGgMk9g58i/Q2Ub9goXO14LZ08pwPNzvMs5YzFj1OatnQ4zEcBwMKPYK+c41A
IMXWy9948Xw9H24WEUqyXDvVNEaHKXhyWPNIrA72o5m+yyaAXhW6UvQ6AGG/POwi0+x82Nkp1AXN
UIylQmztvFgkr6gZZkq3TpLmjhhC9cKHWjFXRfzVp0fZBvIjghHrony2oUUgteiXbySuwhdB5KSf
rVLjDdrfNlZrig2nKrbWkHcJTzZqh66Ok60vT2ARrm2KmjwOR2gYzFUqpIaksm+y8cvddn1/+6E+
uInrbk7P62j1s75yZi8viX/Hml0O7RDasqRxYnalgKwCex6hZUCJRDNB4f1cntrS+YybH/ceCFng
o7PR0EJvW8OzYzQx9tSJQCFSvaLgflUIYjHVPB9pttTjQAniVBgQ3B2xsuaf0v2yeXoTNgQnbfO0
k93ny1NbjCFFVdk0dG5blM9mezlFpLPz+0QYLKAPLGAusPQES4Q62BBWHMIEMoU4iwTXBayLqNlZ
kjDqKK9tPTG9+fF6/jCzGmnRZk5WjjQ4yuIVypgB29JE+M7c9jIESrf6ipxAiJ7mbargBUpJhgD+
akz3SWL74yk0siRiHTQPP8sSZ4e85EHhoQKOFFlRfHXkV1Pee+OtZf7QOy4ZMACF+tIEdxW8XBlS
FEpHKwLsEYXL9q5PXxPsjsNap0ZEh3DIVlnkuZX+Laseem+ly89ZsVeap1T33cx5KHrPjfK7zD7F
6msVPzfe1zJO4fTAYap2UwKlFlUbmFue8kO1f/r9q+zRb0MLi1yqcrUoQ8H+V10/TTWVKOWrQfuH
m0KyX9PouS3vS2+H7AfPeVWwWBzyl97SbOG0o9RiEYCWL02JZLzDrchJHsN8i2q5HO0KYztku85Z
oZkWxvdVe99dS7QWzwDyS/gBKLP84Xw8pXokittoNwbyKtQfOQQEmoOyFVCrq5Joy1uTnpuhoUjJ
fpnNF2f7LLRKRNCA9fgQirJN0nw3vsRYjaHIzdHKgW0Q0ghuSmFSKFJh48MWlx8EE0gw1wS0LG2u
ZDqLRTJ8Tf95rtmeccY+H5tOs09lwcK4r/V9OEKS2mN5HWQ3QbiVE4wj6MCk0vpmiO+i9Eer3Vw5
RUTY+Mdi+Pch5pwYqdbLWvX0WEiUSABF6IgKalqh5OB5G1RKxxyyt7Ubu8GdxviYK4nmUra9/BiL
XSDTEhhumsKO9VnjPNu5WmA1fo/Z7Smxf1jyKczA6LYISUpPjX/qx13VPUT9h6mGt6nxoBur3Fih
xJ5uaweB82C8CWXopCghkMddebSlkAkO+T9ln1miqEtelE2WKmSV9lREoDPRN+YWAesESPeq0s/i
cLqiIlOFP+yfnGC1xQQIQPpB4D7R1S9ei+C7Gq3pUUZNjDbXlft4sdwD/Ot/Bpxj9SfL7ntZCrwT
wmPUaav8UeYYqqAGOrQPXgewbsj2GWv7GkN/6W6mjYVvHpRk+LazbNhX7U6OLLST6EYEAHujH1a2
41oQxaXLq2vxnZ6NNIt6nVIZvXoqvNNRMW8K66ntb5Rg64xu7L1wvl0ebLEcfz6vWSRQxOqkFYZc
nOTkVxcX6KzAgoZ6pwzdOvAtRKeN7TTFbpUrN23arrtJd4sAKqeBqR546irB7CRGAOjj8oMtnbpI
foNdwnAeUsZsIQeVLOmhAiq+MDeqcxAYOkc/Bs5Dar2VABIvj7YIebBMISKID5SgB/wenniRAhSw
DKpTm/5qpGFTVUfLk+B/o2jyYYYvUrHqgqNdYuCGq0F+ZVkvgrTOh5/lAk2qDkY9VigZCghSP4Ax
cG6M+hj0cM1DRM69o9MKtIl9o4a/csMg+znaCoaK7VubTusqGm7o1qi6cBWdhkcpuVrqXPwgZ29o
di8lxagkHXiTg8B00wITYvAGDRsK2M3wA3V/31Wy8iYN5fV0SvoXC4J1ixDhi+gtK4kgdav5lVzA
WArkqDGTJmuW+M9slZRWVBljJaSQwGxK6s8m0V/hSAcOCG9DdYc6fdB8dTMZzgpHZTfThSlrt20b
TCVw+4z7d9ExpFF9MyVAzKq9p+FkTXUzMdyiP5nQ6YP81A1/jQinmIXbSh9DTEgaop5poIGM8kYK
7tok2c6TZN1ruIaGWP9wE5etQ8ikIraZbavY25R4w4n2rhDvArWTh52rptWmAQ9Y1NtE98A2Z9ve
nlxoOpdX9/Kn+/ctiVv17LqqIse3SfXig10lbo/mrCGB5NN3NZGdnSZrkMyXB1wMFpAd1RDZFUqz
c62I3MlgKiRQqqASCX2XDCGXfKOojSv7HwjrQ66kEaHvaKJ20QcMbZB2Yp1AlP5fPslsY1dZYshl
mUonyxiRRtDXsv/NGVQ8E++T6Jtw6EXWL/KeYQuujcKB+/SG8LNNYIV6SXEt8RAZ3Dx+OX8vs33e
GgWqSwiUIZq5r/Glh6rXoR5nvHXyXoC65FdJgRXptoUwMfKv3i2LRQdhiINcGdakyM38vhRgRUb5
OArNsngbat+JDyYq1t0N7pq2/pMafp6ZV0KSxbMVOBcUE0emtznfpEZS9Qlu5jgj+RtzfEukPeaP
pIFIbNEwyepf/QNN3jbp11dtf5dW/vnQs+mmbV15pYRaKzsdai/KHnGIs1q+gxYJevDyWlsKEc4H
m6XvgeWZiTG0SIubocAn+fmBhUX757oFwucGmi+k87Fmy1pycqPCWpYuepVgFpvjoX5bYC4cgGT1
HvQIYP7KstuNgBrFUb33MRvF8P2V2rbTvXfG1jG8FeV19EEahDa4+Vaj16xkCX5lHK809qKQ83Kw
xBunrxz3GCfx9kqzch+EElGKqEeAIoNQnsidI6BNm6zdCbQ9vDEBXREVIgVEURn0j3XSblCS2IMj
NiA7Nqgx+FBx0u4Vfm6rPcaQfSz9Xg3DL6P9ifzWkVFItNoFibVR0GRJQiqSeHl3N52TgJPeJ81b
2XdretTrpmjubWp1XUTVxC63kaHuMu91lJ1ni6quEzxEK0e6JlW3vLIoz2pUoEBNzHrhvamEhtXS
kRFqEtovAyIB/IU1BUPsrL5dLairSzedDXAchzV2L7HC7xt3ajDizCqBkI6RaJE+TEx8gx/iTceU
ZPNAc20fERrgCtFmNKCAb8IKNYp7HWfEtQgKpl2B0Xd/2zXpyi6++sZb233I17yoljf72XPOwoQw
MPpe0VP7pGmBq/v2w2gYR62WVnxN3EDKMXSL1LlNBhurqOchz9Y5l+WVjShexh+7AzovSEYhoDAP
HnUa3tLgYTkrsECfwno0Ofw9ECBSIQ1sjRAESdAxoGMAwID30p5CqV6jyJ1ONXXx7hOLYiAK0kER
GNpXke7j5RPCIwFuRGOh0OW1X3wPEJtsy3RVRdWNgPIQktnqg4yo0Dqtsej1EajztbXF7AMu/976
iMyTVBx89o3f4ZPSoyYLBwWTGtgOXvY2onZLpiZkvsR2QaSF29nEUrCwpluBmULEaKx/1Jruav47
lUF8XqLmJ/Iinhw+J9EplstNgfJHA0A0hMUSWv/lckcDCmkGLKyEjdXvSzE0sfprJZqeqWYeYv0R
nh+9OhWdy0r6MsAlzpJ3gd4JhXwNEEl4ehlgMxXsKudEyla9/LkXK8KoUjlYvJnIYs2t95yhsadw
SPKDJqUPHkecJOKyGOgUObbIHKQczWALHQQVQbwc3WYAevWmcopVKdN30l4mZ494me3HV4Asiz2/
80eb3QmSHWo+h5J9kpWcBOYvOdmryk3SP5jeU9o9siyQFE6SWyc5xfFTfLVqs8Q1OB9/dk/0sdQp
jcwFWMrjGkScLP1SicVZwBBP6KsGWLWha3nlg4iwe77/HLRfII2gj/qH2INcpl6ZTgZMNfVRIOxY
JOm4x3pSk4U2O8DTrPqAPnx52KX793zU2dHTDJpd54YaHIZmF0RPlXlkKfTpW3KtCrF0FuOdi3u5
ooKynVNqkCarZKTnpTumx7wA1LTOLWzJy9NZBLU6ELGAyRks7U8L37OwPYQInCiwdk5r9OZv9e6t
SsoVZhmcCKhgWkLBoui+X0mplu61s0E/ySvng8ZKrU8jIsAC+B+/Uz3yulVU/GITm9fS3mtjzaKz
Nsy8Nm266oTBc4ZV6uDh7ofb9A5mK3D/K69zqa5yPrPZVrTGwTYH1fFOcFOoHkXF98l7BOKn5G9R
+F0A+6tmch0c1QOVFij8cLwp7XIvIuLY89eBTbkDT4PLj7W4aC2gl4QRlinPFdzyOFAHJzG9Uz4d
EYD8SSyOEUzsBx9Xaz3Xhpqd22afxFqSO+GhTiEin8TByLdFq1mBmn15Vos7BNlqyuY2rC5tduyU
aaUVsa4Up7x/ieNfUQWfK3+8qkWy8Em55BF1MKnI6dQff7+JTJSgB0ckthTl0I6oIKVyCXOsKcG+
IKS9rky0MDHhuw60AblLZjZbRK2DeC0m68WJHu3oPzbRYwVlqb+y9Re+FNLfQMopapiIEs02Ro7E
oD4BbxDnp1e/wlcX6mWKII1f/k7Kwv3AnQnlGdMOEClzXSd6gArV7CI5DYgAFveYYHntUau2Q3WY
3m1rK+KUK0Oqf14Ovw05m1wfqc00qUN66uwX0/g+FumzmQ7Ath8T6SEI6YDjo6z4K+qgt4lWXht+
ac3Qx1CF3oaFxrT487MDruJ0A59J6/Nbtr59ytyv96H78LH7Kt22q33vPr5eme7SG8ZlnT4BFsxk
C7Nd1/uxZFdKXJ4y+NNqaa2caFzlTekyWzJ9Hf+fFjoLHcfLA38uxdkljPkL/RqDD4st32ypBkGu
5bnuFacAAYYSSzna/ndOTGVjDMbbrARN3Z+Uuv5V+tPR1iD0528ivo1kb+P5OVu3XQ9WupMq1CT+
iq1bzBAfei3aBP10zApznY3VNvIM4ErTxo4w4VOyVZ0K7TGvtDcIStn5uAohkRc1hHriVfhiAgXP
oyTCinHCMNuQnU0ZTjeX584lvLDIxJUpNisp05zC1qvRkMmJmp8SKV479aZQXe0ZtNGbf3Kew1eq
Pm6zVnf9m/SXdkA700yeTY9KWBZs/cBwY71/6MPgiyU/eMc+u9P8jZzTXlqJMiMALSwzCfTf6l+Z
5yJmAQWDamNHRY8a047TtH8fOjeieFi4Je6fYIrkW/wjNZWceBV0aFy46EmGtRulKz1dT85uUtfI
Mzgq2iOrCqt1Z4MPBIovhbqxEKQxYAlvkFqWtBvlDlrsyT4oPo3q5BlZQmlVwVkoN+mjfas91d+8
2+yHc2zc9Nj8eCp+RMoqPvrmyuZFuOHqK5p27nfzp3xvbLzb8sMrXP4GWKqYXjLCJvt0F++KG0N+
ab+Du2ZxdugljvApbjOj3miafzv68k7Vu1fd11BTJJFDlsDtH6y9J/duKUc3rQ0pIl7XY7yzipcc
LZKIymPyKFoFMiLEXbzzIwgr7lSkmxaNrDa4ts8X952pY2PANgczOdvnlqdWdZ+j4Z152IqgzEYw
iKcZzA2KTQXS7rSqr7MbFkfF4wv4M2Isf6QioazUsqZ5wT0RBoAR7ADSVKID+Vc73KEF3AXWarrK
X1jSyAExArEd7Whu3flql0M/0O2uQ4YGrboMTUCYHCncoEEzbpCDFYp2gC089p5Wg7WbkF+J0IyW
7gKWV4WKKjU5tFk+ZUQbB2Zji7blswpdV5B4UV29G0b9NgLoQ0Ys9Avow23N7Ak0IcIo8cYLLNcG
CsBWCOJya8VfJkRx0enAz9HNNOgwY7HBBgTQIQkICqNCYxPx877aSnHntjaYI/WgkyCrFDHqfCuK
SULwVVL6neBOCRMAUeKPaIpTjMpwDLTo++Yj/VTN2wjZWrs4ev2jXRwCG6kblmSISKoOFIIesYpW
vFgGyNBI/fRCXCt+GL8C8SQAy3L4Q0cyNo93OptXmEgJWC01MBRHRDQRPqK4Apg8FSqsaEfBv6yU
d0FPRjGAJuCQpLhhHwVixatAYgRoa4TvWnGQg2EL0mbdowjjOQXO538rBwbk9X1gr4wkWNFNgxdk
UqFIQMMkSNaoUnkQPAdYnzI6i2i6aq8Qu6jiC9ogGreigi5KDV42reN6J2sU+9pmi0oLulkyrdjI
QbvINFxUZ4TWTIIA2A8BUzRxlB0g86I6A4APa4FqiHAANdcxb7Mbbq1+oycG1vM3GoqqiIoLe3AK
pXVRCG/fTehgP6Su7Kcikz7PctFCCLXyCTOGiDnFaO+UMVDNGiEklH6EUe+Vo30htzTYQopFPwOv
kj8A/5mVtYkg7JuK0GiJOVFAl7q+0BTluzTofkj+h+RfuVKWbpTfxhVhzW9xg2yPRiXlpyFObxpf
fpLUBtCB8cq12efTHumrtRpFlCDfvJgyA8JK3ZQipnCM2seQa84OTXTeVv2AF+ywKfPhJVcdXre2
7Yl2rHhaTU7HLEYW5k/WFbzMNTrYW6MmPAiGlV0XsOTGe8kfNkneHKo+2pfFoxlYXNevuVdubeUD
A66bqXjtBuObrj6YQxm4Wii/IQ39HIXZTRpZ30RMhYPBGsEf1xucr5e/z2fyOws7eE+mCflPpf5m
zWJyTqCg+j+EnWlv8lq2rX8Rko2NwV/XWu4wfZMQvlghIW5obLDBza+/j7eudG/VOarSlqr2ft8E
7NXMdswx0iHsdsTk44z5uR5MyVljn+y3fA8L52GigJrXayMDX2tXs7ZlYAkC5igYdpS73phr+P/T
ctJzJUJESX0m4vJOIIFuR/+l89o/zX962n/zEnFllKg9WBk8YCCvPSrkNmOEtKVyWiEMS/7nxflf
4vr/f23+vWj8vDzvT3hlrUVCdawI6UG9xj5jXbC//Ocv+l+CXCInfEKPcoNy5N9eqwXMRHkT0o/n
cHYZLFL9wLQRja64WFIL/q/TRv/bKiJq2vP/42qZhv3Xu5ElD+0W5XnOKk7JkIGxIgcLlxZl8P+q
I/9vZRGLsiP4lp7sHDcLyaf5bxfRGLzNcqTfuj28WoH+mTYyP/5MxHt+u4vXf4Wf/au5+efbdFpX
kIj1Pp3BxX99tVdap9Y4eg73kFjfnPvq+JCW0n6S7+GB/t1/3rV/AM3/7zT+zy/7t1xhkto5g4h8
2bCV2e51dzq3vHEOpy9cYUYkI4bfnUmsN/La66I9Ti4e06VNRe9Dmtukk8/vlxZyrzEZj0P2cYeR
XsQ6nVZIpINunyTzN73mGNu8a9+L7uLUlRgEUacmN6F/je//5YX+jb72f77QvxmDZvRo7O5aDvd1
IaERM6eXsNjWG/sw+hmEdlBPhK2ebzlpHesDXQ7DH+4GkOUhGNGjpUhJ0SkTzSFb0eqhpyFGMk3+
W12oz4P+x6JbOumZBRYTIv1/3eFR1bTvNOYZJwS13+kJtzlEXU7qTGCoSSWfVpiJjFjlv9RIqBUa
/9qo+L/r8/+++98NwuBZMH07zNG+Y0zbFu9UVDsDfMIcHz7elgT+sKZs309VTES7MI9DMgbQTZln
aeJ1Ivq6qNwxftKbVxHPoVEDd91QdrNxMGg9zifDf5b3+Kzl68PejcRYU5cU6hD/5mevPg+5hbj5
R+ToAQehOw8a2X4mTVCG98yB/qNnM1TP3wEB3DfVaU7WmYno8nhdjVQ+ES+edCBrv5qhnCLJakup
rU04WhaQ3n825T9si6o6WHTSnYkuaK08oBJzRsfxZsionu504XtZDNXNOkyiVXLTRJYo6OLhMcNF
VANX7/ONi2cYshkqPV++Z28Y8N8QKnqtc7cDs/NfHQq+YWZ7g21lnTpdRUxQ0yfpmrCZeNcdQ2oQ
HFzKq7yRLDXu40phb47sdvVTtqAzwuTNJ64fpmekPVF76lYLup4EUK/dLQ+qPQmk9jla0TOgc4Zs
wnN7GakoU6OwCJofeyh7dkcixtrPzMXj4/1yRhNR0hKd5cDEkNFxHx+oKk2mdq4s+YDPJRX1sXv1
+SKU6BHKFsIWY8Yw1GT+LkT6HY9EvmBY3ynhAvMNSMZzUTvPQ+mnE2HNR37OBD3t22ki2z+bFM1W
Q9ioxdAJxkzS02gQg85tpx3opcXYlKNRUG7etaxc+oB0h1LXmqLkDiXBULXzEbs7vTLb5eifduGM
HeslxguI3oKq8CFERXLrxmblKl3fR76W+HeD1pSyiymxxlNTaX5qYE2PxPWrvYjEUDlc/Pt3L6gT
3G2fM1dVTjdDI6ippLmvzD0e9krDjXh8MHTt6Kt7TC0Exw13dN1N2vVV/3lMVrd0falnxnV2TaHh
VWCes5qI6oEUgkfz2H4hUzBLjAq9hYbOonhdgzKp5F3j4MFXBj3dxL9+8TvDdh13nnZOxyLNHfOv
hY/g5cWPRfeitqsm39YF+e2pjpTBYG90rpkwdETO5NoJlAxwBzj3yQavNuEcXBQEvLeNVqyaWQIP
TwoublmXbt7utfmjdq4/F8QkcphK3y/QneGDlOW3RDQD68FkEawype7fu8+SXJxj3rq3iWwbcL6i
SIX+kq/voUwkndPrS5xKaToM7rpHm6hQEGiXTpwFZb4a+Ag8gT5COwlmTzFc9/8hGZmX8Tc1pizI
P6An9D/iE/c/mXj5zTG9wy0PD5Cn6KD9Kxd9D9NWg982zM6TzSiIHGZOXBS+YLNf6svr7HDoUtG5
N7H2h6fa/y1ULQE+i3vp0FOD71MYSwgy0cBdj/nEw/BYr8cP/6neP2i2feTCtSR6UuKpy0a4bimO
c2s6xqgdljdn14XBOzzH8zdTWc5bnM+N2A1Ezj83XshAR1Ca86c6jMV8+fICkiax+dF+32KiEIBx
aPYLDroUX0O3EMb3fdHJXTNrAnReOAOpyLZZX9z73MTCTfnqXITN2KNkO4X5QUy8uaFImTB5IlFn
W5M3nnW3O86Pyc70jtbUFsvs4t6/KlL4qBfYRe5mVYoTnxp4hfOZ7pJUeqtzsGPefnofLE+2u5sE
m3PkT7bearPZ7Qy1jKaj2UMcizcagEErR9sQlopa/D5Z1stHshssK9SnVtXsuKQPiGHcJCrQglU6
Ex75jNhZsgsQt/gayiLg0chr4fi8KsiBaxEelP+SDCuoSj3+ML7cAHE8ujvdD54QuAuRaOIi4ZaA
g6JxRo1jCnOJBg0Keqtkw7COguaQhTRXg1gEseOW8kgb2mXB8j1kiGVIbeouLxLZ24vs9+odFrkf
dPB2ZOLpnxk0TvebDTNZWfNxnfSLPhEPfhX7NgdCOj69n97DFDVlHmGfjIE6GWEnYoJ/aFgVjBtu
5l63l+nudXx+gZjb5Jvrahx7nRrlok+WQRAHB2aUOPuWV+veUPfulAuu7M84wQiJsTl7B1QrLg6G
CDW0hSm1j/cMglLKcao/mK20LFUYUv/BtSBMppM0L54xhB29Y3XtB/LrXGKRlD5XtqvDOVWLD6B7
prz+0hsWb+rDHQZdXn94DxZhxh54ndsd+hgN1DGzM9EUv7YchViLj5OWomch3yX97/kct8UGpk6x
Oz5nnDPO4ZLq41io/rCPnvQr1G3D9jeM6UMO5EGIEcsdc9b3RCAkQ3L7dQOWwwXoxFWdljDDdMp9
zo4hMi4SDCJ3r3aOzY7HrBKRewkUSOz+KbnK031b7hEz8Qu3lQ9IB2eDA1ygqPn1ln8obX4Tfle3
cbufOnKwGaNZ7vt/cnFffGtK+jJy1hcRzq9DHtdct549Ww/Utju3wv9tvY/OxTF94OFQ0XEKl3sa
qeAZ2pDsP+V54LjBsWEXQIrmIl3wEQ95zCZ+vrBFvjmZ8p5ysd5DlqPDamQzpj+tveVcTWWsImew
gwaboerBcBsv5XZa7xJxU74y7lJnQWoROb/Tp9RUFm4BLod98X7gz1Uzm3hjMfR6tzo6WIjvODo0
XR8PVvyyUCOhb1smGOXL/yNl2IYGJucwT1ZM/nIxr7Ohx71CrGxWOgfXvU13jz2ZOPdDZJk4UrQ1
3M7lHJZ/N76FsThZhuAbeBrLqYC8ApZWdcJej3uT/hyqY/394Gze3d0moNrKMgXusTd1r6c4XAOK
xnM+fBlEX8GcUwoCdemO3Z2LHsM75KcZSYrFDzj3VJ75nq/zSgs6L/LPURAEmrPMIWIW7pyyHP8E
q+zT2wTJNghOD0uNfF1kRGADglpUNDVI83pX0lB0mP7zXW/15L40sytO8586dQnrM/Q4XvabTlS6
aUFdgWFxO0Q3XZwWh7hY4Uq/efxWqgNxDdeid3oPcd9NhiRlGmEJM1POh+3XIjkTUm0fS+rLbjFf
22qNNZ4/0FeROUs717k1iZxXMxCXsyT4KKcvMZj91kI7aT4zBIlYr3/7tbzujqM2ZEwVUzdaMn8o
xrtXubib6nH3NWpeXqz8/fTtyKHqQyYZI8K43Pp+JLvV2k+VjGXnfA/+ppC2JaKQiBSJdax+fw3x
AkGFSxvrgofr46cJ42D8SzZUkUcQwBO3MlTlNFyPvj40T/HOM9cmGuPHMBXH2ttRP5TmwI9U8Tl6
uZXfiAstbQZp1ejUiZtvctYBdst5PV2PVMi9mO/SdYrBtdacM/fh7aBv3iWJ2Jn701Ae829bEE2P
heldZ++fDwbCMhGOlVHLwe/4d3B3Uf3wWFxN6PtM3BLeJ3XRoPzibAvqK+IJ/RFHGvtwXF78JTH3
jqfYpH7sRx72K4y+VfhycHiGO8crHjjMFIOlrf6QJgClZ6+RXIz9RPivT9C5+yE/STLklZGEBPwV
NECi5ZWvm1KgeWKVodSXB3MkBtt/bIZ9iH1T7i7rTrgnaqfCBHkoquDIG17VfQsJ64OzvSORIQRo
cnWbYzOsaS70aDo38P9D6ZqOS5FyS0mXHwl7z0RIEQWJi9+i/nzuBKZvuayCaybmA3FdHQ+DMHz5
Ye6H9XSEC7BF5B3x1B+n3QCnuH7wAfE+6TsefPVy/vgeCHxTKuI1SqWfu0S+KzZWA64qXEiAD0uc
8SBXOQz8aO2w0b0xXp6O5vQQVl8hwkbho0TqEB7wGaf+Y7Q8PD6O1t8cWnG+fY4PkMQxmTqbvXG+
uqd2keLwuc3BxpbnbjHYe5uL14iAirZP9Gf4qbjTjcG1nY6aPKh2PZEhNljeg/nc3C/njUuWQiQI
TzmcyMc+tDkeGUpjAIZfu/WWdeKT/ZDce8w3es++f8XJnp4e05KWniwpnBJtHknfUHTzaJJx9j8s
7zg+pP5R3+l0uGVyMNTN11VODLZjQWRwdWOx2VTiM/n+HAbnSO04u8KcEle/1fEZHN/b1Bmf8F+v
Pe+gciIPOXSyFE+Y38QySRU0XOhVeNflw1u6R5Pyn1je4U1Rj02nsIyoGc85RK00Dtw8GmiG95i+
J+yRWuJJibVQAyayFVwW6opX9ZqbDnKThimz6wZOsYG0K5GNAl3sIFbm8SyW4J6Kg3Ho/XUil1d3
94Ryy0/XwTIN+7seb4gCAvr6eNR7gEE11G5TfW5SLrmr+pgNKvYVp5GbTgbY+HyA2uHFCPFycX2L
PrIlvHE2Z1o+cJFtONjuzZ9fFly1h8N9Px5LuQy6iHgT6oNc7kYaD898AF5/ruGlG/kYKeYXJDJ6
tDQ+lpghzsQkU0RVL3WT9dvZQO+N32x2/Gm6zmX1ZkP4x9lNYp/KMxdEHDlzQ0a7+3dhBZG/Fpmb
uMYELt8pqzI/aN58voTYQJlf8ZmbwAAw+jTE7KQWJ2pqEAPXJjHabR5wUKc5Zz4WSFBVn4O7T1Cf
YOYGvZsfoIPl55z8TTOW3luk8429af45uDzHcczKmh5CwOq47G9RLFaW4vCYgtEex5qtWKXYSZ2X
d1ouj4dD/D2cMma5eYjT299kd3+yK0JsQ0AwfLzRxI32E0I0d7lj+zfjxYAANQLabIif8Z4m46pd
ns8bFAm3S0NxP+dk4CLaz4lLtqlY2jhcjsH8yDSIS+Q5Hovd1XXPcf963SfWOOAhcifEoYypORGo
0yi2H4TYfMwZO70LBrf+lu7ilzpXfpR6N2l9bTbvMHaeJ4QgCZg7uMOnuGqWjsSn9yigxBTXltA4
31tfA82hYlcSPCJMdOrmV3/4Ft+PoByqOloWwiIkhQWP/7Hc94ZA0Il1UaFC8YQoQ8D2u7sjDa3y
4CtrVCGu353U/9KbS183nyX0k2Vki1Zlm2Jx+zVd8KkzukaVE22fXVC+ZOUMB67RLk1zM3q6I8++
ISK+Qm8Q6/zEFhAAdmL6RHR29o5dhOm+UUArxLSIhb/lB/ogR96vKhMmA+PlbCKgRo1imBaZiJTp
8K80JITeCfUze1rcF+Or0/7aZMAhgMcVlSD07SRSPojcDTxydk4eWZba04iql980wTZNPxQTCXv6
FPtqfSN2EVG4wH3n+HaKAA/lvVkd8XbyoTJoPAXxU3WThcjou869+uXo+Wdk/5pBzmxsBNmiHBde
6pETjV/uw/iMGRRFUG32zD9Kd7V6hha6DejaeyY9b/rkWpBK++GC7VtN7u67r7foN7GqV97LhUsS
xiGxeHAzdhPRfS8KES2dtnV1ksPrW3buYPtWekucOL66Rx5XcL65mvPzBddDlucuD9E+PCznQcQl
e/qXXtxN6Csc6xo7Onaq3H1yv6vVRWSPAL2XWPxemdMY+LGGby+noy3XgDRnLPrscbfrZ/dLnqqj
KMFrjJvZ3fDrbDEG0YBNOEPsULxWE4CxsogUkZ35+aRCx3ecN3cz6O3Gbc+V42lK7kIs3v45djAD
/b+7UR+0mvksdhBRse9B5g7f838SjZvH754vOe+VuSTmpQx2AXczh+dS6G/KKTwPSMWJKLY0fT/t
T+oa+4TM9h2QXkMq1HEcqXILClVQV4s5dVCCdFKlTFqb0erB/5vDALYj31geeuuQ9wnXFCD5lpiJ
INn6Yk0v60Lr6+AGsSJhRRbiAxYWYEmnf7ZTLq8u/hYFiYuC6hy/2quOY6Z4sdu+ESOs21dw3+6a
Uzy9LpMtXevbHMQqccFDLq1vXRRL3ce+HyGTunJGTrEZPhNRv5YNaluDjzR8os/EFIAz+qm9l7WK
an9AeXQPxhB8U974k0O8sxf3Jb5ppEsL58X4Pg9rBigGLB6rFGfwWOOtjJ/u950p4wIZ+iq7hvZX
pahDUFhrJuJ+XZZv1Q1X2Tskr7lGonuqS7dsnirGS8d5nyNr3+xTvUdyQD+lyZSK2305vAbGXQwT
35iAzJ8W21fjd7jqIfNPsMIpuvHUXocaxOKqaT/HWJovI+y1T/d8g9bK6y5fd5GikHatP5K7aE0x
WY2w+25+vi/LjUVifqi/zW5PfWs42kX084miLo452JSFGzfiAep9pJ7LuPMboC5Otox+oTcoWPMu
iH3UVWkUXL4TqDbMs0Eq9B01KER6Zuc9Lspc1ZZvh2SJWbeIpo2wLCeJv5lJaRmLEO/ey7R71hT5
M5A3TeSmXkFe6+Ubat3Dc/vVnDC97SAwXlRHkFEQQPPJO8Ac1DJT+o/WCvNcmIFJjODi3B6NV6OS
JZ+rCuqPa0irJT6XQ7ehSEDg/1ObRJ79iP6KkuIlrEcKxWt+CA0xlvoCoOfTfp/rSzj4jLNpfA0K
A8FUlesBSap2fEzCKKfQgL25Jl41ciY3ZU/8Lie4zjb6YH6537zxc92+NgnEQ7r7LoPo+glHZVXG
UksoOQJXaL6pDtaGex+dRy+0dbUAdVTJqGiMpFUCHfyNcUeNt3inm+QJvU9z4SLg2mEEzseHOkZH
WvSEVHo0cAcpqi7WWxRg0/Joe/t+XmYN18gk7+qy/dv6yaEO1DDZgKBMmrcXP7vlNKZN8eIPH6Ck
kuowIetJLESkjL8EGeDuPVpE5amGZChfvfPli4JkvjjU0NNWVCOMFGJP93Kr1Ks9Aqo4FJNAM1vw
uDZaHRdm8sJbO3LaWpl54SatW8dsF4S3FY4xBoilTx8UdeGgeJs/efRZPw1QWQHseI7WOpSLqXjS
f4c7yBDxN7AsfTvE2QUI2YBpiMN8DyrmsrDmQ/IQ6F2+qCrH35erTyvIuiqata87WqSCep1buJNV
seo04WoYvFX28iaZ/yBLKxgY9Snl54yBtg6TUbvMdAaxIoVkRvqq2hv0ldxQ1WnhraBPU3kleOPc
uUy212pqZruYmB8uPSBV9RqttzscT9rmTfpxdS6pZ/wNbmr0/WzEsOJd3dH+RTvliZizYJGRiwvb
bnOv/bxQI5NUXl0oi+F9v19PJE0/22x5Obwvq1spc5eI/BdugiUTQZVjQuojTLc465lqoJPfXnfR
yx24T3ovhbhrckCvBH00TKx4uhQZ23U1o5IzLr7aP3uLHPA8fzHQJe2VBvmBZLVpTN1e4sEBZNJG
3hs+0lRXBW9X9PuQ0V8T3C70/UQ1ASdBo4J+1qmlT1AHTeZdHkAOp9EcIiQPwm9GZbtgEE1j31hY
Mof29/C8uY/v7KsLGc9ugSq9RNOq63ZkowM8N1vnGSQ/1DkzOdjcfHIJ243PeuGRMQym1cwILS0c
79vKg6dA8x9/VeK89pOA4VvK8DaV2dsCfr1m5LB/G7RtDoxhYlhf+7sVgFKv06m1jik/L82/5L1F
8h1RTu6hydH4Tj+sWLQeRdraQbTYptJAYy6CYBt6GXBGYP5cIyBU6dtZ/IUH4Ty+hNnpmzD3F/DL
qWJW73F80PWypjx1x+S5nxzaD3NTOy/403h5NmJWjoS9a6g9OsZVRghOHeP1+JQe7yGjaLlX0MNM
VfdF8eL1kJnLiKl/mxKAEr4tbBjY5OVoKEStqOZv6DS3Zwpb5R8VyQLebKH70bxXkBrCyqbyRd+2
pZXSWjL6NUJqqT8vS95LRp/64pSNPZQxs37OuEc5Xj4GpbRYJMw49mNFW/c1p7/B0lI8mmJ5JmcM
/arFBDWicEFFttQt3/JFRhq7xY4Y9RqSPzafWoDGGqnZ3PAHkFtb7rP2UhYYd2pJhnuuFEwhcHbJ
XGvYul6koZrl5h41VDh0aiRO+csK3P4vbjambuHlBNZ/t2+EnR/HBEFh5wJRd2nSicRX1ueLJUc+
xTs2ZuKnhkvLwHKjr/GnvRlwWb0xeANcRLPD+l2mJqgaiHi/8IIhIQEMxjsN4c/15I8touBI0ee6
0P2NxsGi9RrLFJ4SI7gr6+nqVBavq0Hmjhe3i9dayjhcV+8lqM+4gH5LUlHugXMZrd+vMUJhlSgH
lFeB02pfmYt8MwBan3PfzIyfywasUEc1fYwmPboZRCH3VdOuqC+2TrFCybD7BKF5y1ZX14hAZc0q
avdYajRWajWaD19f+M/ITT7ys7XGOY5mTK2e7MrlZA4Dc9liZ6i6wSQiINlY34LRVT3zsAJHS6ql
c3pIVzOX6H7IbqFABdXecEZSZhO+jhWW3Vo9C79FpJ0yiTI+Xz+20wNtQI85I766hotc0sQbkFqF
BV3RLy1W1tfVbRcUCoe1qhfg2EYI4PZo0/EmvX8TptJ0KLHxa90tvsp9o4ln+DhUtJjP8UUx2M6L
04egKc4Ryw5EHMDba0or5eJGB9ElS5+a6N/VHJPLUzyRWSDyMWVhziI4AztFGKAPThCYm+Qj5BkP
2MrDLKB72kjYvTtl1Z69aHZ27HCpxqKh1rzioVLgGRI9qqdzXV7GM23AdfTJik9xKgabYkkRGIT0
Y21NTcQDF1c13MG7/YKoKahWo0WZ0oC9MDFIRQP8qBjN3742bxGEWj05bh40SNeZiSwYcOLPIrSW
8Zzca5vRD6G4lu5tXV5RQKBAJ8dLdlP/QKTBGcVOi+6XvFIBO75RlWccHsMRggEg3AhMr0D5Qr2I
xoI+SPgucJZkUeo9zUi+SDiZhvl6za0PCj0jzlHpJB7eSc9E9fVW5eLh1WDB732vMvevXnakM30n
Alw31BI72RzqUMPrmuJC682Q1aoiMAgylptiZe9WbZkGFIE8QMwnvHry+8Suck5BDnPlp+8t1Wcy
/cRvvfKUyQeSe+FrT2P6/Yf4zMhpUpX8ApzQfQsM0mn0cy1V81nchbaESD7EbpRrYM72w+lV6SvV
rrqFtjIU9S/qHotbePloyQLmI8ZvaPspbRsjOefqhcPk4oSUb9He3S6Ett2haa/JYUHJuPqsOtWy
n7IY0tSwNrTdZ8TeA6QieUYPaZpgsniRcdFKosU+uwC64QxqJGsOlyGajrevwinHffUbsnoUvAXb
VC2xrmNNmLrLeXr2aamktzCUuTf5ZfGXpAZYh1V7lxSb7kDZxz9DiEUpdNKWq14u4ek9Itxw2Vc3
+9SZgX7SrlVZIiY5KF1J4x8WyOWwlkPKcW+nbMVz+arF8/TwihU1uXG3uo/3xlCODBrFL66VdR4+
JOMh0IvRUGCM9bOHNFCBIgQJuUD6rPPTOaWAUc+iRk0IozK6B7UuLoPfUUFrVui0+cZj9WgQsHca
I6jNlTV2YGAISmkfa0MAtaXgoCDun8zsW2C9nKJaXLF3mk57QfsC+Vq6TzLfEdxkgbV7ZJ5m/5Um
+CgALQv0HN9IwMnrtrnOOz/33mgE2FP0TBEpTzcj4gMICER1uPgvJ4WAwe8P2V/KTxY0qipR+feW
RHhEjLXUfnW4rZipV6wAvx6mC1Czj289dQhltO/2pcaf1SFaJz/cMuIHYKjEDPTRWhWt9JD2C9xs
uUSdG5T86LKukY1kw6g2rjUODEkoyBQnNkVOXGJFDu24ju1wbNcgmhPxNNoC9govt5AQZNg6Jn/2
TXR53yHpydx57SUBfpFILf82+3CUVKgp+et6Ue9HIw87Q65HR5U6NmiTdlGe2ZjBt7UCzlx6HYD9
YvM0g3vp3R+Axik9xufL9A0SZUoZQR9+1IMZ5GLWsZDdx4Bypat/PWgIMbvhjENOoN6XIIagcf46
5HLddD7clrCoQqBayHh/S3zyFPIl28Sp+k8oounMYFAe6k4YMy36IMDH2uQbUpUnWCP6ZaAcWmcy
XIJE2peI/vTdpEfnvGwa0f3gBDoYFVSoFL69PkwryGt9+3AlswSzxUWkhpR7JlLm1NF+X8rWBFQT
/WTGEF7ZcqpxyyZBmk2HV69YNidL2evoiyD4OFni1cDnvKlu6BuDAHlA2wY4UTGc1d4DLQ/SpBUp
YkWFgvZD4Ve69/LagRN5zSeP1QQkxcbm+hfvyzogQaVoT0pRVAoSZToGQdk3tDiX/VKVXr3A3Mo+
wJfDRt1nvAKPxFUgZrs/lqOEANWAWk2W09xedAGnsztFXPrOIRvtCqfA/wtL0UvnzuuaZG+H3+/P
5K9rf9KafMkHwZMMvrRVsrVPOtKv68FdJYyD0D07VD+3j5iYEGuEjH3Iir1mP1iuSUA+h73HJ8oT
wturbkMtz0qEPn0CHbwdLrHzqrx4RnxRi9HjM3l6IzPQLfD384oilegubrkwGC5Qr8ypwpFr3T2W
Ldrj7ruRY4GOvniXfRF2YLH4xNoZfD4WANX+KCvsQOWE1jyZR2tjhuocwANyTVyGbMK7a30Yh84G
t9ZRuGInalp0M0pd24YW/5AjENjhg3wWYJK4RX7Fuq0LWIE9SqrdZgJp1cAH0DSwkQQG/SyxGvW+
2d5geyLcHOHRqYlQ7AB5sB0/PCNS8GHVx+THvkndn6wqDUrgT8xX88n4xJ3RZq/aZruqDssKEnBS
L0mibZRyksGsgvPLwdIF2kdMhOZ0tzkBZ8aQq9Sc5vPFLvyjYKzriqaxuYlxiGQ0a/Pm9WIHq/eJ
qi8CY8vIua/HqwL4DiKk0dKeU8tioIArdnc0eorz60AOD5GfT9+79ynrgIBn4qoFVrJ5lUxnQBgB
0c/3Y+Bb7Djv9nQeE0LKHi94Od99shtwpFUY+UwS3KChXmmGfE9fNNO2CecMQhAa4263ySlTxk55
SEiqMNKqvC+rxG3ffq9kSCaBrRtI+KFoHAHpnAN/Muhz0zoKU5yMLHYgPAP9jyaD9lJW0Kyr0Bgy
Ieo9txVWSw/udHCIO7oe8gbD4F/PMq+iD901N/oWURzveTLct5t/s9lYKModoHgi4HD+09GIHxWg
Y/j4lEZYOtjdC78jCLkRNnQ5/r4PeZdDcoKRP5hgOqZswWWTz/O1PhttyqNBBLG8v0mwwG19Dusn
cgJMd6qUfo2YDKZxCfSOtjgqkZuYaJHup/1Hm6R9zyF3mrha9tPcDvrpelsnOD2iA10ONBlVCsNL
HUaO6bvy2YAlDVGd2IlbM+fQ4TLMsw66iSG6cQjBB+khILDJxOkV2cmi6NxTysFZWU72RVgzOuQT
GRMVA+FZj2fZOdtFfZGvXWDpy4/2hripTObUdLJflLJdAnF1W/5+1A7YGpdMrp5Tj3NWJPOggCKF
356CozwiCY9ANcSS29tYJkNmcJwbdaMymMwxuBrJGYnJh/nNlM388s2MINzBkuCJ67l9/lwoffp4
t8Kt3KpS9+Ct9RiGasfpRqNH6gfNuU2ZgBKEGG464+FVQpx6aMCnPJW9vQY3B2iOsAJzN14QVAN5
oygZUJaR43nh1F/vMJ1iNIgI4ajhBLha6xn2Tns7cc4EYzOLdHc4xBbYqmp/uBYR525T+WxVOaf5
8mG4t/PLpO1q/jIq04gXmSDU2IRLsbmtxzOUnbvkc2Ko1PK1fHcfOJNtYat7dyIAGnB1yBdfFC7k
ePo8DoBHRfLXWOF6aL9X3ij1qY4l/sCDPXaHzO744l/oEtQMUoXwuz/vDpUZbk+9q0agAg8FkA0A
VdoQuh3xmHVTXU5/QdqxMQAoDDHdPz/y2XUzANdQfETLjFl59UkHcHD/u3uZn2yuBZm7f/uysz4b
Md6O5lO6Q8R8mKh7RGfiUU2bYlGYZp+bDf6+q+ntAeuULFDdvnsWUEgccGx7zV9DgYn5IJj2mA5Z
lbOx7tUqWubJ9//h6Lx228aCMPxEBNjLrVjVqyXZN4Tl2KTYm1j09PtxsUCQzSYbieXMzN9G4qhl
jvx+S/6o3wU6JJY7kXVmbcXWFcp/Ub01nkv5TAcUFnb1YFYIRWdEyjjh99sWbLbU7oC3xMATYx7f
9NGjPZyERcPxz1psdDNXmqM6PFn66oUgFwwp9nIgGor9qXhfJiyaUBLozobVS1uJOVoIt+iDUQjq
pxdq/uu9kdj4ewyr4HVueF8Axy7D6x4RGftS0LOAEjrKV/haNkEEkNrYDP3yXV+biV2NdhwAbGYb
BZ2LScuwbw/6Q0j8adnTb/6LRq/ZjdsGvJuHwGu20tbypx9xo5eBxldlO6P9/mAWZ96mMZTJy7ZV
aWEclW/xSQTSicsKeteg8vudgkw/VB8YARMxoD2HZfeSesfaZFKZKuuckt70nSoLYSVBn8moSB3h
TwPU+jOubF6UgGMuKs7NmzagPJKLRX3QVoo8Z+CaZ8uXrsof9z99uvyn0GIth01nx7Tr9+FOoYX8
6egf01XczuN5yHtALRA8GfLyuZx4bLoa4uM9LrDVSZpnNN6weRPn1LnaB5+3pHzYmuQVr6XY7gSC
apLVaP22uAtK21z3X+ad/fLjVdrqdAUfePDL2lH5w3/DRam8lrZ6q2aMlRdNct7/zOyu6aBG+MqU
pVx7bfnTIVtR3RRxjriyUq/pfGXwyz+trR3xD9AjG9aj/PvCYwqrjdOWmFNX0ezx86kD+aNrAi+7
h9NeL9b6tJwmkO/D20O0wFO4kC7T5EbesA9PvUdpAtfVvWjJ4yZfGIu7BUEFPAJ7sD3QHydBFFt6
FRfjdwSbQibRbFWqTE9NcQT5syNrB98h1r14xy8qbyiyBasKM57uk/FdMNc8g3ZJGiIYKo/yazpX
V3GP3dF7A9+77JkMsmCAuPnsae0NP//ktLB8/YZxygwmB/gk9QTVaaKl0bt4MHn+RMnuZsDo64Xw
Uva0T5ogrmvFZg7OMWMRohkGq55WGoQZZSYMXmqFsxhRgfwpm3aq36MTxSZdF+dSXqdryBqtWwqv
lSgGReSYPG0oBfZ0zFqIaUv5q95ehczBsqPOq4lDosOLWIrmxDQ7pc9oMiP/iMVUAwM1aiNGMnQB
bBsuEGwv1MAE9D4be+sunMXcpzUJxY9QuGsHifN/VQF3KV50rm+5scjFS/cKmvIinwDCwafnywoF
f21Ob9NujgkjV8rwsMhQewbZr57jWURe+yH46XBQIda+60O7Z7JjiTE50SBJiM2xZSr2M/QN0+b2
FYRRLHsfUKFXTu/GVYRlu2pANya7M5bVPd4Wv7Lo1thBpuDF6xClAd8WoSPw1bS2VBbWebq1Y0ZG
iN62C1LD235TIJNTVqJ6CYcHXQfDoQnx+80wI/3MmAiKlzjoALM4HEvtQoia/j80Muu9HWOtnUyg
Q/+prKYc3nfDvyk/A1A+nc4gbyGOskP+nTVLiGvcYwdp+zY3wNfVoidRZ1qzd1dPOL1Qq7tJ8yV7
hCR/Yi9Fq6vwbP3OI//AdVhEGxWpz/dET5Ofa85FFpVHPj8pdvA+Yx6QAVBtQZs5ofJT81pWxxGV
uhHozTINmSaP5sP45ryS5JUatGsB3LTxZnImc+ZlU0w7v3J/HUsvNjfg1yP/4+5b35s/Yeymilsf
uA2Des2QjWJvZbH5a/EmWBar4NOeC6HhhHcToe1HFC9k0zMTL9+HdNrDyhQ8FlOLCnwFduF7d00x
SIUL6C0Ouy6yrU9Ok5iH6jc5jl/va3SIOkc5jm5C7B2eot5XGxYuOmzdRHDQ5nZ7sKZVvY5wCd+q
Y3XqrqURUN7Uf7yHr42YnthvYeSuyVDKLF3ccn2jACETECZhbX0DQQqOtoHEtsIFdMBsYbRbk9mj
cDTp0GzCL1NcmV+D4GbmEnw6OmEc0EAE1jmOh8Qvw1+B6curaCVPaIAGSvQpu6WgktW2433KYe1z
152aoEfo1bWbOMK8YhfhIXnvO0bPM01t1YFOB3m/EL6ixB1Vr6PevANBW1uZL/EcSw7zm3pG7MFY
aySBrrr6/Qk8BvGYOT1Q4NsL75VyqaODIAaZ7GeisNDHG3iNgEK0WVfSt/KlIuF8ef2DbkljcDok
GE2XWb6O42WFQQXt97lnWR1Y4XtDZ5OTWLucsKu0TlLZLxP90LVDeQbyGq8MaACLgdnJP0ecH1yN
pREC+ghfPAAoTCx/x8V4NcADPzRkpVewIF1y0S5kc/eDYwQkYGG+HHFcjm+Hn6uJP0q2QSbzUTAv
cbnM8CeBMqXbF3oIyhgoizgPOsPbRwY4rpkJBJrK9EdWzkJ9jkBns0fCND7MG0SVR6a4FSwExFNM
/7MMzV3H1h7gp39Q9+lK+lER+L8+quenCvGLRh5fEDVocuKEmN5NplX0C07ZLOV9QdNoyEs+Oo9x
h/ZHtztmn80kBlq4NFfoIvV4m+muFK9TJIDKlYUrcCnFcK4lv1/ivWGahDxO7NewkjgbQp4JZyz+
9Mkzth2dm8CloMzNY7wwfVUG4B+422I6gEkByWcyG81tk1cKZxFMuXYP9WAs1hHXIXTF2pFbVOzO
+4XOqeXk82QLm/BDRPEBZQfiYTBwrF+CT09CrGX6L9VdMZ//S4InenLZKtpTbNUTChzwOQn6lv8T
wyLT0hGEG63OzdyQelv3SH9QoSOKihwFoBsnmrxqkJcifXdwAOcXqsb4O8dQXvV7bGBODzQabuGg
r4e1piz00n0Z1MGP5w3nzHMg1wJNL+ILR5ZWuPhU3YFP6Qc/mbfBLjhJRwUNynmanLw5yQa0g40d
ypLW7wkhK9Swti9+y+RSs/MATBDtZGKngg31TGHjya4TzjevpFMKl8LbTS9q5EfdqjFBojxGZrNd
jX/5v4qO5fdpBc0XRaPoL3nI5bGZUSvk392u+2x+VNVfhY8mdUkVMJ0JGP8e77iiZAEoAAhgTZSo
vVauxtMLYE9bD/CoyNoAUoiTZx8NHqIlHXVjgNS73Jyu8gvJTccVQ6YQD4ApC/yfpMmYzZJeVKDB
1U8c1lmL881DYJb+a1uEr9dE2tbCN+bGHCFZ5EsmtQ2Gh7OAc4Rsc/W9q+sLIwGtZFd7bOYg5+Fk
QmXp1jotlrXBy3mqKxqBZf5Ak4yLapN9g5Nb2zBjn4Zj/nC/bu05MgNhq6Mx7zwVYaoZSN/Wb7gT
FCfSPPOPZQK0GqlwbtDfSpzQCyiY+rslJHjXPxBhdDe4NdUF+hOMZWwEzys0L+YNsB/SGBZkz9jw
DP02hsDs7jTcCeu0UCCyrLy0aaRiaiggNQ4sGV7ET1KnE7AieIRpwvcQCfMHc4xWMhJcGg+OF0fM
14L0KxKJEKN7YUhx4Yb6wlO1Yyn6CShS7zAPr18vj8wb8o1xLLyjoHwkTDSDPf7IM3sJXwNDB8st
O8UncBNCGMvLFEIfWCPL47mqpjv5prWEjmLRXqRs7pb0dNPBPdFkOcN51scNDvdr/Or1nVy7Ye9N
1TIlmlhaxu2vRnJkiTCvbbap/jf0i0HZvKxHSTEpaAhRV+EZeC/l9DxWx54Is2LTZyfpuRm0deMY
qByUvaa4ougbkZOxufYu54ECT24EkDdcCEQLvBCa+Q1E9d6D+4Ilx/WRNyqH6CfMb8Otq6qLCH0p
A1gc+UlXELmJpR0Ubv9ym+TDBHeNnGd2/j9CZxXPOp1y0bZeFbsioyzsM2k6c15oL6y4I2hBuO4l
q6JR7tAqJLd+PIOaxIwCksMuKDpIkwYTWD1mgUI2o74l74uBHog9Rvb7rv2gTxDwlX5TO1MwQVJ+
njMXcWpvQ3FPGZrQkNMN/ZbQn62L5Y9elsya3NaGNZqQaWWexE0P6YY/ymvIRrZpL7iu6b+ellzd
89yXf3ggBqd+LmfNo+r2f+JF03YR/PF5Cvfda76RTyMoiPngUBWAfONrWDtatCVlV2U6P9G7xJPT
6j646lPc9aTPI6mldUVus+/A5nh4GIQmaG+HkztWllIe6CmJ+z7anfAnRHnrhDuyOKKzFXnWSr0z
e9C6kJfrwMwy2ykGFSBBH/pbqIvaOFujl6+l0lOGY2FtqP9pjmATVpejxdyzyYFtZ8+zcGEb3sSH
FhbS93CLeV/Ue8hBxvMFAQGz7jCKVT/W0+GW9PXF/BLn+I0lFuAyJS0lYDxPjKVKUD0dRLMyi19e
3q7Yo8sSKztPj+XTGx70BOn0w29//k0wK6BlcDOjzfY/8dEnBwbuHoiltfEDyv8/DMxs5VXd8nQ+
6dlQ14c3HVc0tF0R8FYnRC7/lhxOEnJKREFO9RMadksfxcssGQEiAym3Ez4ul+JFCS12rIpszTu2
KhH+ETSuWKjXnsjjdFOYS8xD+GUoyCVX2QzyE6QomjWUi8Wsxivzc07n5QF3YvIcn3T02Wat1RpZ
R7+C4PRsicCvTPhwTAeCwRFd2hHvhvAjPXd8p+4Ha8eyR11M9Yv8ZLD7F7hlwPgEuCv9I/XG2igK
6IhNHSuQHLwDA83u4OPf7Ja8BIwvzX34S+VVx9CJAdRchufBXMp3hgjGr+RQjZGf5xbRCMyz06pD
iNBojtR+tfu5P7sMcLLaThkXU8vrvs1hXFh2FK+e8sOa/ErZhvjPwJsbJ7+Yll8/6c7rT24Sb9ET
eAJz6zmr2RGB6ufWkIqgqnacr8t/PZMuf5f/OozfBFfKe8t/chwd0njuDGjf0FEqRxILWkdxY7JP
feukXpKr4I8MaDflkk9k6S4tsoHczDeHXSlyQkRo+Wm3O95bIgUO/OsIOvjF/nU394igrfcVcj0i
Gjh5XWA5fin1wvUU7Xq/k7fZLIn+4VKwu+/ZuQY/zvEDZz3lmAKAX/Hu0QVl02lCGisZHMnOc1sh
MIYO4+/k98u2XgT1tKGoS+OyQVpHTwNt2G8S+D5uCRsI7IIVaLQ/t7ebfY/WuaKEvJFDmqHHNR9W
huF1z4tEuHV2jOGfOMHE6ltBAPZVVEuIk1ENjGhTf1jp/pmt2b5UMtKVR304q9RQo/6p6P7/CkBq
9vqeQhkGiOxpp5NXgBBwpI2wofd7N2tEMtRBKPRwRhiNIwdVltxahGHaKsUaDONzzChg0PGlkz09
7X1ScVYVjE1gGc0uvOFqodbX63GrrJrdBKn8aEY+Mu3grvpl8YfC8SPZHMq8qNl71T7kYQNYJ+N1
XjBMTIAIPGl9CKHy0w8OOCpswnAoru1noq8S1UdlmeBJh7AzSzTguJqMi0FFmXmEf8I3J1N4luRj
y/KL8Dv9pFo+te2M/2X28zbM4gTUzJ5MOhv9G5uGg+7DPKWSW8YekE7y/FerQcngHW84waMfjE11
xxbDs2S5KlHU0Esod9A3eOwyBGXBccjMnFBclmw4XYgo83Q4UU5oOov7eDCGdSEe+urC38/BLmNx
GNgYsFLSgwaHl4SbrgV/iHeaGDLJrOp6z7hblLSCmWco/kvw6JI0JOfymU1SZeK042ooP078aukw
9Gqfx0lZJjpmFh8QR0V6youJBt74G5sD476GeNotl/2XKi5eErOrJBypqh3724/NC62AC3KWVF+C
6BXj6vn0RtXpkqsh/KnppR9QdlFBTWzx/4z0X0bwdcWxJzV/ZnJK360/TWvZelTNP0HM3ZjGTPZ5
dznIUvAnxHb5uZQUpya+oLnGoxO9vUa5ECzy7BG+eRJpFO9yTQAW5e0JPq4YjgbpYFDpLF+Dmeec
K4y7mH1VtNe68jcJpqu8TomxnjKvQI2ykZmIlU8J9CPVTzWPvy4emlmuyqmf8/r3LoFaAoB4vRUn
qDL9LqNRHcab9V6OVmsP4Rx3/rIjiZLSPkxsT8Na7aSFXh074g1xmeqoE/8XGfE+R1ccCokxS1ya
BwwQnNG5/p1dYoJ7aX0eWE4mkWAHv7o21wnqoiCoCHXU93BgwhOOxkr35MUR4vAES34o7PPH+p++
nXzkOjAbZMe42jL2Dedv5dJAO/LMLVcuHBgETLPgWVsUfuYPQcNplTpPb/6nsD92UJXkPPRB+Dmu
+0A/sJrtI93SlCx2hCkE+TlxG3uDi1taT7+Vh17BUx1931wpyTTCMG+7N5w8k+0bnBtbeOpgdICZ
ZN6DFbRHX1u1h24LPSqiN8W6XK1Survw/gYhJNnQWj6/u586QJaiYbGrI3zqXCuEVNdS2Fke5wso
SPu+yzyR6g7msyZyzMsaspScd+2/+R4CClu8kpCdT9o2xkr/vTSHpfL02gZWFY1NcQZ41B7krw/P
oD6Z34h0XlydyRcFUgbtLvbHWc8M37YZ6YFVpJzoG73xgRSQ7xS/N5PsQUQjyC4hdSggL0fChHBq
jwiAhupk4QJ9qB/6qv1rv9GD35M9hEP5gYDjX77LXWlNhaXWv2M3auyZIYvpm+eTt1EDVqtK+vzr
E8DfkRYzNTFqzYAhbSNM5fsSCxz95HWgNwtSEzo3wAhZ/40Rs4QbtR6cWqa51bQOWUvrSezL8eVy
E+JFUAMRNSMbqwYQBy5lLDq6cis/XsjmDTdXKULeU0ddCtXuW5XT9QsaMeJbolOeLfnd4EXtGn1J
/YUDjpAJzIMtE0+6nXU99SL/fTMfaoD2rjz5UrXsROZONy68UTrhBFzUJyQzLKqBBbK4M9ipIuwv
+m0+CDBxlCT5IYpMvIQo+wJrGI4bn6mGaiapS640kXz6txqv8DUMXsK5gN3k+Pwox91IMp/gQoFV
hS8Ad8qLF7lae6O+Kq1nIB889ZoT42maORLnhT6USrpEYbdSVCfdG6NNBu3/HWkzBnE0Q8pyGVi/
4kZsKMU33Vqauc0SHeAmaWv8peom2UWxozvJHqXtP4Yg4yDj+ImCavgE6h5Jr3MNLhHzh5Q6YCUx
pvtmIY631gjyca0dxX8xm2lkr/oCoJo2TW3HmpcD+9B78GGp6ax8mImYhn77ClcmtV6/LRCFmkB2
EDan5gQ4222gCC16996umu/p6U4bjdKX8nwvBozvGFjXCkYtAuJQtOR29/eE7ott/Fwt9c8ENXLY
iVI74I18nUcOC05RBb9wuJIC+nBSwB0BPFZ+frFmOfme2aTMy1XyEX943bs/vhfZxG36pYWuwZTG
O/GPYKUcG5jFxLjU+bEN+Izv+gDfpKAaWWhkQZOc851r/LUs3GZTBC4UBg9/+Be/L9WvGHstvuz2
IGFfg3TzLOFs5ax7tUN1L+GQn1mHmOUqCcDPQsYM8WX+vJMlt5grOD0qBLDWdboB9Rp/NCw4Dobp
wN3Pww/06TpLQTxG9hfDzjPQFM8guJ9UBRTOPyATjeYJog9yVNAGFEeRMfkTqN/ATMjWqciDaKr7
tfhe09dRnmZ/FlcCHei30XryXSErpSbH2ylKZJU2kHS/RtrCZNUDOrwDUQ8AdUUDkXBQYHBh8+IG
GNVEDyuD2cpBC7hyQy6crF/tvrfWUb8U/6nIBMzhzjUfmCSTjX4eDRoXt85Yd7BHSEHZ7N5fiohz
6ybSDPHEE5t0S1BIdLZ2bLqTau5ZvlISetEeypeNLCU706yCmZCWL0jbqvXMTYcD7QiP2WWrtEeB
4FmEz3sLZVVj/GuOr34FtWw11yJeju03T2oLXsW3fLp1sXrv1HCpoIzcvVVb/p5x+kP8m+FhARn5
xVCnA10vnvGuf9pJY2fogDQ4oklfYpaPQAy7oMyRksmrV+QDF0Gmho+nDCK7Zguc9VuUPjFIRuqy
OEsDO02cZhuvwI2YKoZbGruV4JYXC0XU29PbQDhyuZg8Kdr9TTqxZBolU3rQc7u8KFfRyQ/WKmJ9
4VH6eqpO+aMkQfUOwML4Y/l9pjS+ZqAMHVXoQiGP2uq5kZBlTofBmjXHJrJKrvJ0nrm1JROC9TUT
sXTZePoHp0Sc8MeJ2v9xByTed/RJG9j3Y3XTUfEQPvWVk+tDJpKGKg39httiTlM+XyH4mp+rVyG9
DSpAmstHgNPWoA50y5sesyqJlSsF9gzLbQ+aGIQ4drBHHnOkhfkp6/Y6KYYUvME1TDfDShEHRmnL
pBthzn7bVf/A95kgCSjS5Rt97h5WOwJJyj0gUOUPew2tR9gGr3/9R/GBk6ngDi9n93KxidjmjAJ1
eAiInH4lZQ31JjrglwSv16/dID3iX1C3Yf4wdFnCRd6hD0a86Uk/g3XDeLJUeWzeDqAW/W9BBsMi
3D0fWI/ieNX/YvPoBjem3zUX+Vmhd4kXDU3HllbjdYZWi+NgEEgHxTfCAJB8pXdawugnqTyd8jvA
iXksM6eTZUrbgk1xYDT1rvqWXzS+9U3H8IeGm4cy4Dm3/thkA9Oz7onDAl6fXSUxe0Z+uOGEzbK6
Hu29KbHhJDqhLpKLTQqTFc5Wymd11MK78P5kzgEjFQFnIMKQGYPNPWgtTOWcYfEe/Xd9yx6WxdPn
RHAkiZtjM9mqjZ/+QBoCIs4Q8AdkIIpDMAVOJo5RE195abePjgpC3DEZyqwOWOGYzSp7Ps3JEwGO
VBf5HjKkmS6oEyoqKGpzdT+ztNvnZwLWWWP3Qvi1yNGEH7n1Iiqb3BMElzBQfPnVeop9nd7xMoOX
4L5M/7xG1i6MTwMoeYXMFke7ks8OWHYDijh5ci/t7TbcvgH/wVChuLSrJi4pwqW8KUmezv5a6fqs
tjKjNMsdY3qlRNmjwzCtK7rwLN3G5qXPlwOSePyw/b888fOPYi9mtHDT84qsPP9FFDfWLv62qfLI
Dg4h7tQgwrHxSRxU+63x+LuWiq2E/lFQ3ecjWRIYF9CLvHySfnAmATFh5SabLmXacpDNvbW/9FvA
CLM3EKJknvVTF2dd2lfZceL1oukfwWJJ9XItIoV0h7a+uQnX4golIh9oj0jOQUdM5FyezGoq+ZNI
65roIUaGaBXBOVH96EuIfeAZW+XX4kcs/O4wi6xDVE4IxMwV7qCclVNPAib8N1I8pFJENdw4Edty
gYQBSVnlh9kpIvj4lz7JOtV3EfLipsyjNDjNEks4TsRTt++7hXR6foBbvzhzIqexHLb2rkJOFGvV
54seCTXCa2ZXetY6PZjsbtRvOSpb1Vb/DNPvczuVtvnV2vDCyF8GUxdtHSw/3PGt+4lRv7ETk6wL
FGBYrDAMikdx2s88cxY07QX5WYzPe88nQouIb3S5wLiCK3Bj8QIyjCPN9F9bRikP2W/7i/+x3Gbd
eYh5YRC75d2ySqGrHvoeYKZiIQAaX7QBpIe9PTQxeWZjLR6dT5P8KXlVshl+gl8+wzUN1mp6+k8A
26ZbjIL9PPJkJXN3QT2DDZYQBQ/e1JHSx7zP0LamB1GlQ8ynRIYz/egGgeRrBGwGTQ90/Slslhm1
XPXCG/hij1mlDAC33iSrWG5MSHUEobicrKMy2vKtVAMVhjGya/Nkkk4DScXvBJthGjI4WJN6nUkz
PBuaj0k75UCChGQw6jl99RGiTPNpGdldxDNjN+JdS3evRHDexiE1V4RmRnfrV+Ogfj1g3NEiAAPB
JfWarRokBTBSldGmbbGNQX6PlA5eVD9tyN9a5M1nqW2E1UjJJnQpW6kp+KY2+TFK8Nh8uaO1GzK8
SoQIIGtPHtYH7zKtSfVcNrkP+hv2F2UXLdGQxMRdsGcpQM7Q1DRhLlhL+XTgsnQr0HFdh54R3/sR
bNabpa/dhtMgEXHiroxfsWLgd+Ad4jFo/1n5eeb/KSzJ8hbW95pkeXvcUUj1H2im2vK7P5i9rH4Y
O8ob7c90ZF4JA/oO6KHOf4fXYW/RLQku9P2z+Rx6/x0vI8peHLzRZsoswFygYqkf1c+buX9mx01U
FijAEPCA/uc+6cXl5JQJ9jqcCs91h6gRIeFWm51ee+HtPx0dfeW6yFxAAeUZiEHyET0sZ3z7g+iB
7qQQTmBSMZCw10lLTuGYRVBPu7dc2QxYBySgzPcBDWEhf0aQt4k2MFA/w410YlWWfMjhRhYanRZo
+GncqWv56fUjylsObykKEAJFqJWZJIJB3wPbh+2x3INXK9G5tNA5Epw3wKxj88BEKXmhcTRfjMfU
0R9GS4MXBpHGP2zFRcAwGlkbeZyRZaQ0GnonKAQ0S365KxSn3zDhpVgiACNePj5x+CLg2WtxwUqp
nWWiXHw0F+tkXKnhOow0fM+5Exr0x45YBYLuSb+ss8FAWjA4rgXC6yafJGh98NqK67iq/+mxq7a+
oN8EqPZybxg3si5jammMkirD2rNhWSvtXPFLLGyD3psZOlA4q7GJZGi1UX5PLzan2VQV4+Pd7t4k
SN3ex9kBhtmr8Mx/SXMWC8zb3rM+voqZlZjBGVRI+omuADASmLLEJYSMC+tadJyHgPfhGe5fpDHn
v4J2fycsEofncwRmRAbdFXpFxBkFpAtowZewBdd8fqb3DFYO/mhR/EYCD9lsI+B4lM5gF/XKGNhL
a+MrhZjj2yGgeQIAMa81645TpvRCybVMmLXDmF3Hr/aJXtp9KW6be53btGTcO9V3oXvmQ/i0mM0h
hLdtR9MF/wKbbYk+8q+SqmU4avGZ05+/9xxoEuoRGdFfyODFxnqHC/ZEojAEiBFlIwCnf9u6Yk/y
3/sK3p0UbgP/8HQylhPBnp/z+sfKbGFtoASE1QXItrziV2QTM7NxCHSkbYE6xwN6MxbrUZTMM61g
M9r6tEnPeu3ngxd/KP/eKCkkfp+Cyp8jSFuyfJQ+jiegc0mXH+rPMPOQANUtrfvqQHOZgttYHJG2
5lrQyOhi7SyoOdccGEqZ8z2idaV77L/ZVfriJrxt2G81bx2rOJjYCDRz95x2Gjo4SH9jfreXEe0c
d75FZEB2+U9o/mUmJ+AdNUdsK7cneF5IZ5EVC5ClnnHjBB8MXjRBZeuPSCeklcoj+yJquS/SBl/0
LdAP29Cj6y+YtNQnUgqIgBZ7Iah92pUAi+A5hHzwJ8Sr9j5AHY3yoTVsLEczC7eotyZZ8QbX91d7
vKLbM7nn+u2VuQNQgV/chs+WA/yg/1NuWr7AXShfUAeDV8t3RlCwwhrfzyn8tKhjS7obUgKF0FFM
2pRF6hM426xReJPVWgUoL4zMV2LP4pLj0LKTWV3gvEB5iHcctjwauDtYfDAGsukKoV+iWSBrX3cJ
mpW49gP9rU2j2j3wpsUUIggowi7xDmNFb6YNweVq6ZEspCAY/zFDt790Zw053AzJOyg9cUiN6HQA
ZGFL9MgOU1fE3lJiAyYGYzKRwSyM9UDIAqLa2k/eTv3bbsEAItojfNWOhNYrDkQ4DLq63tNHO6mc
UpgbHAI0ab4s2poSQcei2FeHkjmCKhJiOQl7qA8kBiTf2xFsJMtivvVv4WF087VhArQshz9b/r4f
9XEixqGYk51MFUSM7JERSgKfMX8bGKTGa7ScfhFyZi9CDniA/2k3A2BBrzaahdzXiQxbGK9NfwDi
VCHckl313ujJIYWvogmgscF8UnniR7p6riJ31HyaFNRctJD8dXO+0dOToab+MVG8SgKZVsj6o2HL
x9ATPzRcka65ZVsKGJeOuZGP85rhVMyffGjlwYNpMp2SQWJ4wq+cfyJ14bV5TWvmT2R0HaosAMFZ
iLOTxfUoEhm3nGREwMoOS6Ks7MKxWvxW7bo3FlrvgCOkLamr5WFGLpIAEDpBpUqfS1FSsYfi6kMO
xvNFfauEM1OvsNW+gA3NGI8MeipEmK9189OYV6NfCr0LrhaxwHphcZC2nLsLHbh8LfQXpjTmFiaN
0gqq6I66KBNxaXuFA9S65zKFmwR1uHRs2FnBKyZ5dLX8+CJYdQlIg6VBQfZe72EP1niVcc9xMG7E
uRUrTtZxBC3d8U0j2TFWZoDEMLG7Y/WNRgj2MX+EiPkxeHHfIKWly/s+HMEnmq98iW4xJdv6/69Z
OtbBYOx8frBWQ97JD2R7V2VLpy0fIMrfWxUAwE896UwPNt10Tz8jo0OGLgezuPOnvbEC1XCq16Z0
Bnwyi4+MznZulmeOOei+KwwUE6lLoH0zkvdc0q5Lq+hHcNQdJ/LzL79lH82Rm8rXYzbBGsEwRwCe
S9sYPkha/dJ/xqNK4GHiS2fSppQLNQjjl4HQ9aNwI/hQwzbW3Q0dBlQ9CGzohacOMdRPchj3MRJx
FB5zjtG4NP3najpEF2C5/k9dm6foUXGWHLDHssNSQgcqHtLl6xLSCtEyXUg0TXxj099JgdbI1VnJ
tFl+9lEdIWOao/EZB/Ef4sVfAiZin5bzkvgzifSv3YtPz9wV9w4Ho9fZykohIXGZMmhgvFtynppu
5XeIBuwQB+DW2Mf/aOCqDUcUFs8l9XB6aAe0BdZC3Wa/pqeBBK2Ua++nt6eHqOGTURWqZvtaMbrA
vNos5t0MtqPPsQG44XECXHWXm0ozzJvlCz/tWiBV5Nau2EMIgdiusjuLIeD9wHM+lUPxshGuIwnc
IsTnDbq3/+YJaSB6xUv3vVv8wYIf1A1CdCTHw6aI3PKBSuu39MrNG4vAvfRwL4MyeJVGgBO6qc5+
rZXZcuqEH+pR+ck+keFlh2hHe/YjMNhfmMSiEzi/sI9uxt0ij9Ut/yJk84pdV7YJ6pE60jcO7nIP
hBK63b3/LMglOb63UP+eQVf9ZR4B8UckdWfTb+7kQCRAUZtwW97S/Sva6CdymOs1aEj4QcLqztSB
N4PYJZwjpcQQ/PL04q0QGPvJh4rZmbfXLWLHzSI9Fge5d1AP1GtsD/Rh0OfCsr6J81TTHoCvsANY
GEeeKB8d2aF/GjkPX7skAMhCktKcmiOd4a3RD7MACbPPPmUv6g4VIiPXe0MrIhGZcNM+wV2Aruol
2hHrij2kPlNhM+8/zs6sx1Vta89/5ehcxwp9EyW5oAcb9/2NVa4GGxtsjAHjX5+HFSmp7VNaJX06
R7vRrlpgPJlzjHe8jRKnvlG4AEQydwaAonjZ+rq9nUjcDpCrQBO0GCFjIA2EzvmxTAflqJnzg+dP
4Fx4XNByOo26A+MGswPnECMAUmxwg7mEw8TyEIvrsg9lWNjLY5RmMkYcfXlUcGh1tHcYTAtQEQa4
edjDl9xnZnAvrN61Q9xymKwYQ0yeLtSoB0fGyTlv+dGyv4O2JNtJGaLgQBW90KECOQ8AWKbVdrMv
Wc0bwBXg36WyUq4Ue60FruGmCAvTQTEvPiqKPTEy/TNNOb0M892x0Rf8J4apUKE7DzkwuqEUYQvj
F/1nDXWKVV6/U9+lEXs3hIoj0Jl7fEvxdEIpemF0BLu6imDLzO+QFZ1TgBXCbgFT/djR4k+IAzUg
HTfHjD/p9s40huyAtlnJXHVetFO0thRd+PownAx0NipyFm5zRBPklsXc2xwW27BX2fhFFYSvqwMR
lgqcZNNvSGrB+iLMwhrYQlghS8wcYsLPNs4AwWOYjNTwgrPSjAgp/MR6iBwgkJ/GNNBvuJdgtBDu
9vRi9EGgOjn7cjNROGu32MkpPRrXMQWvfIo4FJMN5/dtAekcniJGt5mPLU8aGR5KJvA8WLUzCHbK
/uDy2tKaadgigJ29H7agjG05REM+aA9jdbIDaqIEpeHBnTu4xeCNuWz3BoCSoNTFGBDdjB4LIQ8z
77x8uuwt3VTbMvoryqvG47OPGfEzyNO8/A1nvjxIPmv0cVjd8H68V/PeuO3IsYOiTz9EuoIRyNex
fB3uoEChHDZ8Hf7mVEKyHZ4Hz8o/hAgckG4k7xcl1JMQ4gKnsTGi86bdbkKdBQCtDWZgH1KHisUj
ix661ETygBJhYeFALH2Bc1PUuqcPmVduet/WzUbZd04TH807vGTGQE8mSzY2jHj6hb1x2U8g6VGk
gWqwz6a0dcvuJDaC21Qf59F9ei06LJWeSdmXV8rWrml8IHMdkQMFZra5fJJrfvmQAmWoD/TdlE4U
FdTqAKceUUy5rpfFqBcaXuX0oIV8SaNiDvmPf7ObT0oh31zefX0j8IxaiLr2A2wkeMI0/+TNbJXR
E02bECKOM9Ey9NhvdNxwyQBC5IB+1Bfj/DZWEafhFve1Y4hkMAiKeNdssfJ3X2IZF7krMbDZ8UKJ
mzJ6eMrXLhYZqFcOzw3PIBlBAWA0xWiAk3gidn+lpYbNiM3v7sxNeWq3neTccxfbwGatYaYasuYB
o0HbKb1CHFoDIQKoW1WzI70//EnE8G7zfh6mbk3V2/Og1IG2LVEUMHb5pA3FHoUObEchgUuFJ4Ko
vjFCkKNH5nNqbxiOmOfg+UWF2XjGyowAEmb6XnflSTXivERjoA+h+q2aoGRqZdq6X42k9X31ROpr
84XRArMC38U3A27e1w5EGy7q+vGZlDbNoK1OL2uU2Qy88Tth9iAPOP3is69NNGlONAYKYt4P3Hnn
4FXCzsaaT6HwAMumhGnZScOLe4Vc8HncMslGKL/hG0vZGIeUX5BKOs+mAzU7GwEGISanJXX7XqjG
wGZZET3Pw95jwslQjRW2gBnoDKY8oCHx7e6JYTU+T6pVLVP42gfIkV5vlGJpUTkXdqRuFIQiO26m
KP4QNnkAy/jYDpsH5lv+nVgGWkHYiOFpKS20pYhjD/op3ADBwDh9RL87JG7jnMkYLqmNk9IATtGU
+UlA11N+Ptg0Cg/cOEdJCPuF1l+0ccJ4sKVCjd4NH0m/V7qpvJTRgd9gwYI9rsonHcMJtpetmrHW
Ef78HshFXc+eQCwo82UoEo/IkVFO66g/uax3T/viggF357lyYcJps1r5rL7J+21Q6/E09Y/uQc6z
FYHf8PzONlMHRA2YEHYbmBTwdp/xRQpPvGLPDRs+mrY3SmACtbEPgCNY3KjeyFfEY8zCFkSZMnAT
Bp0cZG9+XIcYtO/VjdFaeAmESoD4rN1zYiXvBDLBaNr9QUua4MH86Nzpt5QkRuG/0mIa+AaH4NI1
edSzE+/sIH0/vlG87tzSLRGgEFqQyC6mQ0cHefJxSPCJk00k+GI9Z/fFSya1NpW3wYHeoHKmGUgc
uGJn5kZ4HeK+ErJ27kP28sC8OekCGjYetIHuoE33NUwxQhpUpoJokKPjqN6Y0ENwJ4ejzkjYf6wv
+25dsmth/Ua9ffeqYlYZXit2bH3+fNUvDUYs/DqNxBoQZSOi4o7+sFqPhBZ6HWYVHjDUxC2psTi/
3kAwbYgJo8T4ozHdVLCwo9uk2QO+D4tIQdCGY8cK6O3qYlhjUuTs2Diu+OnzWXr9OwfJPLl5d8An
kByMLkfiu/khPUYFmAEgMm/gOYQEijUHeu4a8WYaHnNKzV6/pB8MEKvzB1L5q85Ts9lowcm7rv/R
57kWmLnJPg06LRUQ/nWU4d05rB7u7ktZXENzJM9E2lbv+EblJI9qGFE9jH5cQcN7uFqYHuSUa1jz
md913EK949B4Q2Xfghrd5sop4s0XR5hiaJjWbuHCdUfbjISyAcZpV2KXpmg1nnYaX7ecUQKWv85Z
soSFBp92fp1JG+0TlISRS7PANaVTfxM6sJWWdVdR7sbnK7IxYDDPAAcGEMUoDQivaxspS7An8iAM
4T4g9nsJ3wjinP4JO5u9lPa7MMqEcSnbAueeQY3EcipxZkCEYz0+bh+q6WenUJMihjzM9GSOgyf2
uBEuQebdra5D5kr8jMDCKWnfjcs4q9/QbpmCJ8+aiE+Bpv70JhehTrV23d4RPPExuhbUpmDGRpBv
D4pScNNDzDd5m7pTkLLg5rSUSVjHXDIOfQfqHCzGgTA1cZCifDhu6knqSsPkDUfe2+LxjtkXBoHP
cTKjTxDetLh2Ct8YaJ9MxZ5dPs8ucwXX3POtXLF10exjcOUE6tkl4wBsxJIb2nXljcFOjsngPFaL
yWFehzwWr3EFuqxx4wKiggvZphFWyhyfyZ7Bp7OJnPBPuyG6RUhyed1/ZF4mT+oNYKAS17Kd83jc
U9xwkvVvhdu5tlVg5AljfbjAOA/AHGaj7wXnCNUOM8NbTFEnTKXJ6T4Ax6dvEVEDbbJtHT7eEw4Q
WJLtoEDUALjTDnLJK/oCFM8lLnmXfHY+7Cu0OzjN9ZKBQKgQclGue+a5d3vyLoAYXEBQVb17JE4F
SEDXQU8daebgKK8ro3PN62zlMzejH4PGg3snh3xR4j4lzptPDE9Sr1gQOlvKyHKYj+JJ3zk9kFtU
4zZDO4PX4O1Ghe6ydHkDkr4O474XX26Dw22ESxC2PApvWV6tGUBWxB6fHbmc9Din1KNbs+NgQGec
UCAjjO3mdeddWAqRWsa3fJsUX+ItxoAh23Ws8hwdNOo1zJpOiM26jK4SQBCsXhzUd0c/js3jPjHs
mnJXa7cnZgJHmFL8Sxq1VClApmylqTol60VboIdGolE1wGot218sPOOWdjMLMqT1RXi/bnfHiaDz
ARlbRfrJKzKIPWZ02l/r8KL4JwaELeJE64SaWVN8mkMpLq+rhsH3wTsCxht+/m4ODJpM+gkA7kOQ
lQEFaUJ9zwmGhgW9Jh7ZsbBnKGN+HAY49dDpBY+H33Fw3uj07gFT6FoMmaapGDlCXpS7oCKkAnxb
Ddogv8Zys7JRzj4rMgdS3tPT6qJ6devd+bxQNui/KLZbm1Qd8g2UjQ7HC3EIMMTc1H1dCBsB32Us
roZIPp8PRjBXEF3Fr6DWODn+6TxSSfXvC0CCwgyzdyZwp3pcL9JmcN0KHSsygynKsDzpQ19K3rMN
4zQgKcw08IgFC6dUfJfIIpEGBWSrE56cuAfMTNnvhFX36u3EmBiWq+6U+nt+jCESQVs7SRgDiPMD
wRy8QA9X3LmI2Woky2J8hi8rOQdpczT2tTlMkYWc9dKmptMLkkb0sMLItw0wTDhQLIhvtxpkuPHr
ZnvlKOqVGh5P+PKSK9ss8Sck/M+kttoXxIDuwpP4xK0v27J8GONr6gCcUC+nCuaf1IEgREBMUNwP
bAliKAKf04JXqLz6RuvtKv8BztJx4GdS7aftQtW8Fj7snkqa2AezgihgC3m0O5h2c1mKRfjsIag9
LEw2/ITir0RmJ2jWowgyeftESXRYSbfaSfWleENf3LWfYKEJfsUHNBJGouH5NSygkK9h0netXBum
QROKsk/3c15k+8c4AK2sHLqrap+Cq4E4wgnGLTN9a95O9fRZBoXq8SVzXqX52wFHyl4fh9QIrT5F
8UEesiJHpjxEmnIkj87fsQ0i/k5n1z8Jjrf3i25xE5f7+AlBsE+mnoBVqNPubCFgTFn0nKxwHt30
GC/r7akdVEh6ZWV1varerh08yNU506uiY60KVyGdp4iSa0iqva/n+wfAwpPpAboHWKLqZ55HmeCd
yEFJxmxTd1C5J3k5vos5YFKMHrh9VXbKZoakXu9Dnn7g2/UMTirjyhVcvydHDlOwHWae2NzB2o2z
p082IUC1DGn/iht3hD43bx2hmiuou5gKSYsW67TVLcxyeLYKKqdkioRTYOYewic5n1cV44pd3POf
2xt0FQ9vDbwplqcN9lwfHFL7E/MbEmIS3iC3UQJGb3Sg5UoaqlBADfsx7o2P83LA+vaRC/sgL8/S
I6+RcYMFAnaLq3k6bTKPYTskQ5oeaK49C9oajtJLhCJUZL2vxxcSVYwpjihkP86xLs7U8MZztSsc
1zj2aIUmKYo+sJPYjGgqgGQRnINO0l9eGeRal7eMpwPBj8FOEdLoY6+reafl+YMd5YKfGD02jTM8
SGwtgLYzPGZdhkjpvcsYBIYx8A+Ck600zg55Kds/xBufhcAZ11l8nNjzDKdQgwNir1EbXESWCOpF
Wk9XW7G/oGo8DK/i3BjpS1y6jb7kSWECe5EgGEdY6xH7oLBKlIDIXzw3bC084e0FnvT81AlZjq5D
0DNg1hwxTwG57ywF0oyRuxCYYVLjbXbs76ZSXxkkc7UZdDPPFGwfGBWKxWGonWx0T3lM+1ZbVx8c
5kCQxR6ndZtVwZ4EBVD3OWFzH4rRwa1RxpEzgaE7e04AvxQDh89nXO2VoBrwTbL3UKEfrBQnHuR+
/HivwlWwitLabTjamaZ4jDrPcJMuMzrdu+HsMozUMHg4jgQinLa8Wcr0OIJ3aqE1PSkIZbgx/NsN
P2Mi62KKSXLBpAnvkg/BZFfZCNgeODR71Hq8Apc5sdtUGcjTbp9dZ4Pjm53ldlKzeFBjCK1Db40y
gt7MJQqU3hTO/jsjFhiLsTjubh5ErG9uu+GFW7PPB3Kob3DBdZkAlHMWQQru25fwCoyaERh+MeOU
auk2+wzM65rpKON7srw7VUeixEf2uCvRVjtLxFMI2sT4uYY8lw8ETJs+cEASOKie79RPtjTFAoGW
ensAyT0+nPPA/NAmtDO6jV0KLR7yTpTgE2mo4J+M6Vio/rEs43S78Y5uyzeMqnl5Ej7gA5w4PGKY
iGOJQAKRiskx2SIZvuk2thhi2s9IGLqDWU472HKKP1Q9UN+liUA85ZoVzuSUlodQxi7jCQPNHOGN
VQZATdiJREri6JMC+Pet44BE5erO5JBd2qq+xBlNEfJkQrrwPx6A4cADFggtkD1wrZPpPWBZjcly
2X1K5pAuFu5PgJgSloHqQTUZ7hblnl9B6XV2laGGQo+rE0METwoaCmjFFGeKEJpAb5IyPhrxUj1h
n+JoEDG/Zd1JMamEEP0xPr+DYTk9v1k/VQ8pdK6D/fdQjx8xQUAwwiKz0A1in7AgOAjRJuEjWsDg
RbIAtmHCNR/3M35D7q6aMWUpk4HRb53uJvEFwPJAxNPPOU0pSfAE4IQ9fJyZky6biDKPo4ObYA8v
+uiCGlqID6ogpcKwIcS+Cfq1/AnFj02gvAentRSkMX4ixWWVAKvLXwzDoeTC+mSbavCVDB/IZoFQ
0/jBJrXra4ssDVW+nTG1JNk0b9JEuX/ppc9wKYam29beMR3RhGcz9qHazifENKZBGdEi6p9NH+yZ
yDsLxjDz9nMfrrmMaxP3FcBQOYKZ7jxUeZ/Ps/1Vko/m93ZvcEuCYgZ5XFop01y1AeJ7K8kvWOe4
gkbVgY1V/lTYcUjUOjoKoh7GWeqYwTtuEPmoxxnf54/GRw0wyNPHLXvObV3Bq+q2Go9XCyGytCVL
gGFalsTAN/fNMyN6gx0IUg9DNbqowm7idNNGeacBctGMkxu6G8ASYrRQBfxphY56IqIO5K2grmQh
XZfPkgEPK0H9Et4vnBJoASBnwdJh0FdB7+sQJJqc24CXDMPWN5Xtgs1P7sOJ39naMIVFNMrRC66O
zScTgZwRPyibPsa5KRll6BA7tibjAcVjRpuC85ROB5+i/4i1L+OJQpClhbo6YvjNbA0oYsGglPnI
8aP+FCa9kfbEeg/x3di4upQvNP6YU3VjJ1wbpsWXKVO2sfFcPMnDDKtlOMco7Ox2yAjdM1hAaLbh
Jexo8dEu4L1nNH5aKDImyYH2fh0CpPGJd0PjgM5IKBBL+JBvEfHCOvv3v/77//6f74//kXxexv83
+PhfeZWNL8f8Xv6vf4vyv//1tzxko0vEfn/DUTnpfvq/HYz6mGp5Li0uLgZwWR+xjbKpo2RuAF9D
x5tcP/Ei+vtF5R9jtr8FIb+EeovS7iw+JJKvWTU9zpZQJ+ZlAHRA9tTqHrJ9YJx+hbvzdvXOo3ZE
M7XFu2qsXGO+KygpsKZhAupkXQKPrIv98f7Lc5G6W/hLTrTRPbdvz2VnXJ6q+eAW8ZLJR6hqTYxX
QCJXWsj3gYP/TEYI8H5AaUA1d6ImsR6+WEALA0ZPf7ub35Kju1Trb3dT3RXx/rgV0uIcktyHmPqI
BUjKqwp+K0LcnmB/rVROplg0nWsxEpfYQGojcLUHQLgjP0FzxfHfv0Xxn7Hzmko0uyhKuiTroqia
gvoSln4+6WX+bFWxG8HR8e0uPqFp2rhhcLpV3rFlqGbZqPdgDI5H7LGb8Q7a1S/38NPy/X4PLxnq
+uXZyA+deyBsPIsqJCmS+yDLwkaZOtYGmFsit3+Ev1xV+GFxfL/qS9D54V5mlXrhqskR7NNGpl1i
piE4FbW1ZB+dXy730+tCWLmmy4Jh6or48u0nhSw+qp0gLtIu6zJQlOHuQyDJA10Gxykuob9c8Mf3
U5I0wxBkVRd16eXzpbci7Wm9nrCoMAHAqX1xnjcJkVz1GCAd0VrPVijDyRcTp0gU5C9xSVbULTaw
nQR4Ryl1XbTzFsgN4xzTK5nlNJYZ/PJUupt4fUO/3+RLkvtx14pnsU3ERbYUviApft4A9jA2WiJa
8p5f0I8hwQJP4Ecy1gfq5pfL//RKfru83K2Rb6+kadRi22RcvjCHZ4YQw2eQxCWQ/t1DeNCLKXLz
LaQAuIi9wS/X/mlBSLIgi90rKAjmy6Z9vJgHobhf+egtnUz71mBaU9kIZKn8pxx8w1+u99Nm+P16
3X//9lmfqSKYmcj1bmsMqHXVhUOvDg+4uy3xAuCQg4rl/XLNH5+vLOsqF1YMRX35enu6KdyO11xc
lKr3QEmMVaynQ9W0j3N5sbi+lTNDtk8z/Ze1L/78Wf/fdbWX71U8aKYmaBdxIfi83eSZaEiAulgE
bEid69bAf/L6y3n44yHcbaOGIemGxl/++Xyv0lN93nnCi6NhMx44j9Dn4wrQxx+r28rhnQLi/nJR
+ecP+v8v+vKS955anZ/FVFxgQDqFNIFjb5doeHZwcbIpoKdX7O97U8Rx/ZXgCVS6d39BfxocGJYI
uIYiZG5+e6l//NYVXTE1SRBEU3o5U3LNuGrHsyYszBGDArxz9HfmEdmb7ulDWUFc7LKt0FULe6jX
f19xcreiXjcUXilJVDVdM6XXt+qgZ4dnT+TaeN/aEiIRHSP6E+mp6XgXEZRKpCLWx/HBI2TZkciL
kfu7UHPAdmiIlL3Uv8cprST/K0Jm5IPd/jKa/P0etW4l/O0eX95E5ZqaitLd483p4qqfQe5BleVe
JDf/OAaYQBDjgMdXHwM/m7haHKsxGqa3hmy6JR7MrhwsKXCphyMRJxFZW87NNX1gYN8cY5XJGPXq
wo6PdyHAlI/AgN9uIRycPH2TLoDuM6z7N80KgROG7b99/cJPi1KRpO6k01RDM1+OuoNyvVaPohJg
iECOtrMlU9b84qUmPZrXLG9jWKo9ol88GMTizunRnZ/fbiNYr0ziDrIL4VNr5uiDHs2YGRJEzQbu
+mWgqTaOBA+Qg9KG8kyUEAO2QwuNDNUsXoWzQ95vx/yUNDZAw8mtOiPxxjqn89MGVwUwvi1p8nRW
Je0gxXz+qW7qbFrIEAw7ClknCIGDxWgcx05muIR9d5Ytx9UDO2DwsB6iGiASBzOtfBfg0Ql+/6jg
lMB5A6WH99KnS2w6cvtxlE8w+E3xiSaiF1wLl9nMy+HhFdkvi17/qYBSVFlTFY19VhBeXrjz9SCl
TWs8WfTkGAbrNO5/dHF8W4bUg4IsS/TJMWCr3y2tcWLFy53txN7Zgam1NvsQYEN4yrARjnYSH2Pf
Grr3eIHbQZ1YY79275bbOsy1XcXabDq3jtSdHOIvB0UYxKbml48j/rR/qDKliyRIhqaY3X//dlI1
zVNMW2wLFgiSilOgCMHVIIs59Y4LQw82KcFNqIbLgNlo+PdX86fd4/uVXx+kWZjna3WgJhyKGOdE
WYfDgYqpEDz/fiXxp/Lz+6Vejov0okrFReNDIt0A8ctoLgM97TSwz4jF6//9cvpP1cb3y70cFMLx
2aSPC59M1kOAKQwPkimdPRM95U1e04ZoBpwCK2GsNLhXkfBWQDjnXjbJF2ABIDj08FZ1pEXvOcz1
KePhQveuH8pCnYpgwImrphGrBekmQxEDVgXHzyM8xrUI/9TpLe5f1W3Ca6r2hmfTzTWntzn0MIW0
r9vnwzcfPjFrOZohClUSVqb4OUzVh3VDrwXqEFxmxcE9/HJ4/voVvFQnJ6M5CYeWZ/KcMW4fNRfi
J9vRw6ZNBxD4+xcg/X1Rq8JLSSI1clv0ak7q41Bi8yYBGqYwYnRikEktcsms8+r+AXMwDHsGkBdt
YXCbcjj3f7mPnw4flZVg6oYuaprxch/Z+VDdNYnNGa2FAwxD44NTg6eRgJoPoAVPEW2aQz1WQlyP
R5cRvNBiRFJd/xrjEfLLsuxW3etJ+P1mXmrg532Xmream9F8qAW3MXyCZq0Rz/bLe/1jcabqukxN
YhhI/18uJD3borhc7nxqE5ppUfKX2rlE/slO33CGPPR/+2SS3J1yr59No/XSREmhEhVf95Iif6Ty
sxAWzWTZRrq1Q6flmCbbcj5o7WWOawx6f3KdGRghJLeyqWSPmLXjkvz57DJOb0hNEc1S0dkC1Bnc
T/FGdBiGBtut7JEd8p4y7gjLLwpOPXFhUK2voWQ/Blt1MCq2Z+cSdyGqBH0c3csxAoV5H8XKF8mP
FnZDpfv0DnOAznUBIu2UALrWaZrPMZBY7qJty/Ew6ogNlhBvd1/daLAMGfWzXUh2jc2AixFktMWE
jdhngm/E3NrPj1GB/sOcTjmvn741KAfIqq6dOyUbHBC75GzaTpv11mR2EZr+BUXVIfcvg8H5HDGV
ZdSE47W1gXiCh8QA2hpO65udtaj9Q2d9Q1cUlDMpAI+gKXVmQdP/eKRYF1i0pj3r6zRDBd/YgTIF
mC4Chg/8/QtJQiG5DAqh21rSACAyvILyRQbs16GG7tJanMa3N2WtrAHYKZ5rJzGZUtnVHA+BDH2b
tTFMSJ82qOKoSxIeLq7RDA4RUbKWvkHrtf/45S2VftqvwQpUVTNV1QSm+ecZqD3aXMr1RFgIC28b
O7LVL1aIIqz+OhvqayRkFryBvhR/tP1+QBCsXcCZ4qQ/zIu3AspKLHq6BdOEKDLrZH2UARK1j5uz
RBTgx6MRc5iu2Oo6hek0iXVO/9Ng/KmNT3aY+Q9rJJEbP0+s6W4QWiMI3Nvtwfamj4kfzsVVOCUe
jtHmu9+zNdDeoPvtM0VmdbRW3cwBdp9zF/zCEWtHR8YfiNMVnBuMNb6MkdhamxQEfqH0i1E0ZC0M
o9Tiq6sseWw6/eVS7xKFkwAL1tLytst+EMzu/mwi+BMnEu3FoW9HQe4Hk+cGav9qWXuZFROyNorP
ockz2I7Uwd5b69ZSdyZ2tf/qa+5zJkz6MDBnmbU+3qz+pDdurA9tOpkVo4MVMHgHfuQY/Pv3KHcv
+X9sAt++xpdS2FQP99753nsuGhh6y8rlk43iItrCfF9vRWtkIXWdHUMUAdagXQO7W5vWeVvYX401
KYLj6u+3I+k/7f66qgmSIEsAQ+bL7t/q5VV4HKXngqVRfDGNIXXb6177h5NulOWTN3Vz/TA9rAKE
z8bn30/TZLomPYKVhMkcJmz84zlsbR6mescoSx8ly4wNTvPXd6e/bdztdeB4pRVfLOrDOIbhQAOu
9gGewvaPNyNejl9J4rVELz4cZdku2Y6bWAwQYh3WTac2t7Q3caBF+ZzXEE3AyPDJqRreOKMP+P9s
Wvc+O9gwSkp0LgNK67ilDcLNMTj2L8Mebk1I6JhDWM/+tOc+uoSw51Dd6gT2jHAj6cUVuBeMHRcd
J5KHI3Rru7eF352F7rCrLt/dAes4gmQ4GIjDPJDG48EKcbC1gcbrMbcZDrV3fSIxaxogXupNZF/3
8zcA7WQOPZwtjLIRfyDSGawSasKZZEPCeWomJK7qgzlD7r49g5YEMoZeFgqGyssGyO2x82RLrDPH
WJOifpsgaI3ZZy4zXCh9nECcdPJV9lWGj3h572n2nLJ/XuzcnsNYxnlumWlm1gQ3Mqfqm2OGV5Pa
h/E0OUSXEWQbfqsMktHZ7/XRWofLMuDd6T82xtNaQjBDzNIpNHBfgnI8LPq7J/xN1LPlXg3R0tNF
VCssPH8pw2Thx0WpaaxIiWJfee0X5YN6FrKy5CWx5RFe0S5WUTQy4rr6gl8E6kxK8KD3DkuQBWT4
OBjN2Nvsrnemc3Z66wQ7kIxuHzMLpDlkeaNXZ/bzx44bry+Rb7Zk3Wxbt8AX1FLXeG7J3q7nSsv8
Q/auIUXYLYTMO4Chjh1WVE2rLWGjcDjAD7Z5KK7BJ/mV/X1cDU2LreXmrGPPCzGGq63pnOy3xj26
B+c0SWf0s8UEbWY5QfToJRM4enbSp48gMwsiJI4W51npt4sdc1xioai8nGJIgK0LBH8OO1EQ/qZf
BTa6buU2tuIDgvJRiYs/cDF8MkMIJcEJ8nzftJ8MAxenBWrNWESfhh9ysBvo9tVFfkkydSxPbi5T
0/fSRFFus/r1uH2HNOfVX+lQ8PQoG4v40d18Y0WbZZ9dCTsLXDa/tJp+lXkAZg5oUbxyoNDAYny3
Qds9ERhhZ/bDzgaVB1HDP81REwLWdsPV+cKuF5nThsLg9HGbkmYTQi7wIF5uHnHa1/qFx7zVRoET
UhhQBMxFVxhQ7PPLQudBv1tjG9iLqG3catSEKkE8CHseCymIICe4ehcMBqmaRY8OM7j61xhfHZ+K
BuvqPI5Ql0EVwMzqA44DGkIEKJM0YlYaBk2wm+q8SR+8Sh+HWB2jv2bbD9qpGeBDGvDPjExT+++7
rvxT6W8wXDFZ3LJIMfjPs/wpXbTbPe21i+s7vpqWmDiOAMMgHu3Ds4Ot2Kb7Xil9PxUH2ZOtWYPL
fIh2Jpr0nEkZfFx/6UV+RA2/39BLM6gX9akujF0LXqB2FcVbt7/Ls3Ucl/ac75VbtD5JbrItd2dR
avGcreg2DezJf+HJmMCloglOaOj/2ekXF1kqDgJP5j7IHg5m/TDYJeI8xbgVqS67tADaE9GtcbPp
VNU4oPv6pKxxF4MfcoMAsQszvEu8EzpueNmr+/Rkhi1q3T0g1y+3+1NRZipAi+CKKnODDvj6Bkwc
b7fj7lqDs9xZwXLn/JLP05Ce+SpZmhDmYxF6dv/yqetIW6WHhzQYg9Q5XKCo3PnkptfUkF8auXQM
vfErkLDzweL8vwItgCCapmEYpgAk9M/bLKvdyUwaakfUetYZbXP/FMOrHdJ7zn55It0f9VLfSKJm
APGDeyuq9tJXJWpPT/RKahdSTEXBlF3DXXCiivCE4bLLE/AAVPWFrfkGrGdP72TPxvzIDe28R3T9
kjhGz/j8MnLSfhl4SD80YP+4t5dvqziVvVyquTeBHRS1jXMnJsnvzvMTWVOUtt7NfSzvMDV6HG+T
44oA6OlvY56f2kBJZCCgqCIbgKZ3m8O3NSPqedIqhtguKDy9ObRRyum4svp9jyIpDMOpf7Rdi2PH
NiM7whodnwbv79/Sz0/i2z28tKL3e0/bqVeeBDm+ybIGzBkePjrhA06lJwe/ZITwOkzMEvjv6hYD
TBSj+tHxHNCYoarGywKqzC839ePS+XZTL7tiK6X3msFz92BkDtT4PPA4UKdPn9Q0SOq2PXN+eTH+
jGD+Y7V+u+TLvrdTq8o0jzyHvre9bTidcRN9BJ8Py7T9u+W7rhvNWutA2sBihnDUXv7ykX+AFyUD
DELUmLkbwisGpGmlmt2uf3BaZAs2CIQlMaUZEUZl78Pp9P1uva8wIQ3FSLbvdgS/pgtM+KXgMruP
+foYvt/Gy0ur7crbrTqbiPocSipC6yg0CJhX3nJmJJKLDcKafMyB7JHRQtl0Gd7n+xAeFcL21CkW
uBPaja/3kVk72IK5n4Zz7qN8n2IVF1ZO18TQ2LsMm+AjCR7M8226zMKBRt2BBN936eibEaMVDn/R
lqB33f3symGexpNgBlvd+voyHVhcKzh0Lr5oTm4H0Ne6nGV5THzbL8eh3m0Ef3seLxvFtVSSy/nM
17LsvpU7HxoZ/+6LsaGnB2htrDkoGdG+84vPvgVQ9wz4zLpdM4gh6RHRj+8nPg2waz1dyZpRazjY
jmGBPiFxIu5XLgIpi150oaFE5LlYebQITIexQeqbDtHg9sffV5ry08tldswOWTaE/zypZK1V9FLJ
n4sLNKgC7xLPrJAWdzERvP75pscAiMTrbg7qXT7hJuPCcXT1YYlvgw8x/RmkkNCQrjMVwETl6l4G
UJ0uXTSU9vxDzU23uBHdtoCFzmP897v/CfyQTFXUZVOSZHqCF/BDOZi3i9wkz8XDM95g59YESI/9
wdC2G4vOOLr7uV17Wn/3y5EhSj8+t29X7s6Ub7v1WUiNg6oeWAqlW1msh9aO48bebk3vCl8Op2Mi
ROylyXlyJoJzOk5s0tzDiz1KndF29LR8a+V7I4Z6lpdYo8K3xp9z0JY98ThWiJaDCSQ/ffwzox27
C8wsViAfnTD5at/sWYQYyZnYk68P2gAWish/gl4KPPMm28BgUcQP3e0B5udBfxnM0Bw7TkCRiAbw
l2rnz5j29bUALjUpzkwgzD/w+bdnoWQgqec730JjV27tAOpY8w7f86zQf6eWsRtvMxxGJ4+vhIyj
Xy6v/lA1y5KqiIJiSgKFzMuhZbbt4ZDhtcb54LVDCtP9XohHGdg5ke7hyd3n3rzLFUVpHeBy1R/N
cwt8cAYueIB8HBVe7df+DPsO/jHKnOjizPg/jtAWCZfMrf6+aH/YVP9xuy/H2UOSDtKx4HYRzLkq
lQZt+xj3yV+n63/YfC/fyz+u9HKKKVUr/h/OzrM3dabN458Iybj77bgbbHoJb1AgYHovNp9+f5Nn
tZtwUFitbj1F98mJ7fH4mqv8y6O4ciVZTKSpnVQhlVEp+ovmwxtN5N7rtmMRojREJckersEIoS2s
wIilbJ7glSQUvxEQ0Lr89JkeW2PVmDQC4l7QjUPLbbNZV+zfdlhSvnkbUTe/KrDO9IOYbochfxrG
uhAVNwybeazENA3bkziWPu80boMsWwm3Hs7iAUDQi2826tD+A/l2vOSjcH1m7ezigxslSbZqa67/
cP1s732WXvapCjtgjy8DeK6980V8lSF+T+G3CwfM12tkHUCsI+HiKll/7H/VhlQw9Plqc74IrAN9
A1qqbFX8/Xar3+3651XXCKWKbTBmVZ7hHZfFpsjz66HsDdO4a0tX23Tbq/i3SfeEEP+le2wrhyYm
gOPl4Ky0Ut0NDjb+U1DDtWxnpCsIZa2FItq0ozSLoqC5QGmk6rPAyrJ237anpxy5HqTKDLDgIlh9
BG0zvkHo19rLcYryMMrBiBxrlrsts48rkNKba57COWrAFVC5GtTxVLYwbVxqLKgLAdoRLaiVqvDM
EQY/3qHXgp3QyjsuZTwHcZ1iv/WFQu6glU8AvUVw8M/Hzh5mpBQ/xbBoX6c8AZKv7qJxho/TDP2+
xpuT6tWwV/u5rk+72dxvnBPN7rLHsSvbuLdmdzmDeQCSHQbE26Lg1WeqVR2NagWwjq0/RZXdca+a
p2JPUdDSOOzVlKYmQf7BKGzSjTFvcVGmjk8+CtPs20+WYey33u2mV4mopqmy36U5lql+dwx+hNbD
Pb9dqgs2E8pyodZIa7bbp51ESRLGRY2mundLxsH0A+g2o1TadW9288tV+HH9p1XQz+r6XOQsOmCB
SoNwCvdjNlsNmk1d1O0BumUr70181F5cE0yQgZabYZoATZ8C5KpQzNNmt7n3FvX+8Ab84Ogy5Fqn
bbv7OLntQnTXLWYPl5raDGWoIBH3ac5HUR7UaFDuD/6X9uar5on/Tf1+3ZT88x8vQt8s1ELXt/ce
lHwY86OrnwYc148aVogusmDtcMxxvbd8ADi0arCE4byZaMFIbtbd938xctA4hm62mCDZ0W7Iox7a
KuJl/vEo9r1uQWPnA3UeAROwPdtMbqIbnEfdFcXOMgzN+tSWnKuBH8pe4i2aARoPmrCP+st6PMtN
cD7rFAQQB64y9QnOh0FYmZFsuobbwzryKDjZkvNCJH69fhFN8Ph3t6mlfv0ziSofHId24CIgSNIA
2j++d4mzH/6U9vbsMNCQFuiCiXdRYxAwVcIENUT3lupMcSiBnGYLgouSoStN3D1B8r+LU4B28nBo
37zaxTv20Vlo9GtlNL+k5CEJlJE+3eUYqsfEQi1UzBF47MyvJCjVDyOGFIluAZx3b1z6ijsklzI8
x5uvRveILPhoCZJh2YFG5ub/8LrfvO2ngf9Cvx+V24ot+GigR3B104bmBbEBjT5iyf166fk9b255
b+q+b5jj09nxc5dZMuv8scuOluFsbs76zucOyntOtavMVbciSGFoCIkFZdQx7Z463fa0Xs80qlAY
8B0V0tqp/xGiZwYEYrp1ZzADQzUOr5yledMJ664bMdSaS7i6Xb6761f5n05w0kErawA4n5tz5/Hu
uHRs7lpNYWaQOWBA35WtymWIh8pODOrZWEQRgqHC075q59r6zecJ5O3VC/txC09xanxV7tZpzwvT
BGCrcaokVpXvFC7RWgyHu3gEi/0oRjX+LWfHKKVLfkzpsAzt3tcqpHHqpfvPEal7N0afV1Dp5yJm
AzoLmjGOCOKC2RDNTthS7dBsmvGdAegRycAv8hqzsRF8R/i2rLKPutWr0zX/rCT/+U4Zx5NnbRjH
Y6oBiKqDrIpg2MWGcvwmTulUui165Yr3iYHt5ydJPqnnznc7nQ6t593Kj1rzInRF/Q53gvEpmOt6
3c06B3Rzc48U5kiBKFrIN/W8rysavW8WV5VF1D+b0jQcTQP4q9jWU6lTvdjK475eybUdnkCJVQSr
8RBaFFCqe2FdDZIi7CwSsqq/T5+3V35qiS2V8WO10tlYOMYw3hh6jEB4MQwDPpshSIE482k1z7E8
ewMDeXXusqX/95mf9lOubW7accEz6xR1uGEyjx2NTJe6LZ61D9EA+X4ZWBPelhOzg94EgleF7a/r
P52B1cfhWjXkmssDsCErGc69cDOoa7S7SIgrzVbrXXtDf3vVp0OuqpV75WDJqxKw53T5raDBoMo7
UtvmbdSWPukIIuE24guGKUDd+30jsnex/1Rdat/JZFRpsEWWIvUQLBu0ItfN9GGWXBtQUmGBEfjj
WhHAA2LuldTsrFUr27WvjstkPxtwGA1s4dPPOsK2o9LlNKhENESXmeKiW4QMmGiMCtUbnakk7A+U
JTBIJB1NGLLdw+559og2XkCBAokxrd37Q6JNjUJcfnQV8MXi7G+58hUtNQUiogC7iegJylRR0oNY
mHFCLvykjBmz74TYzCVWIVGEzO7aVkzt7Cttppti1ftyIjutLbOxwSwuBZfb4JRs04Po7lbuLI4n
qZ5IbTgLoaNRoPrxatJuS2TOUsSNRnrx0PrwhsNqMNL9brviNo2zCNvx1o9R6PKw6GCQLhVfK267
e+sQTmfLsG3WB+HHou0nvY+E29o2HncawUjkBOHAcpGtP7mh8lUXH8yzYMLlrKp/KkSvt4iITPW6
XQ/bdOLEYSG6VBHgawuxD7cuqE67TmSh/io+oczN7x6msvhu+zSr6F8J0SU4xneqexSOhDNtHJMu
RBj4/2JNOuS1tYxfnCftcLapTQffoqFMC+k7zO5RFFHm+YMKDp7CB7fofn7SYPJblW4UZZk/kOeW
uaB+1MksrmhJmUGGtIGfUQqdRcLUxL1GX0pbb39F7udJZFF0lXsjevfVvegk/Prqno795W1cOWvy
q6tEhqDMMBOmxKNg7e/dmZGF9cHdA+PzSRZFU479/Xe4e0Wx+nn5Z8Td5XTeL7YHLo94DrPnxrIW
tKeDky/fOE1e0ts3qfZ3Z+aP0P7MBzTvenk/bLji0d/BNoLmm44js7ECxff3s73On/83oNrq78xm
a48Ph5PDlcqwtp/LzzEYNYJNJwdS3J6h9yLszsAJs6qfzFt89PV371ZG7L8eVZ5yP1KrxXavr/Y5
Z0kfme2GREDx6S3cBsdJNDvUlLhZ/7AJAI+0AwjqzdUNeUb+dfWnM/RUudzyrc7jL+dG44HokDfU
AGP5RFNENhuFRyOZDKHFd54LYX7BMlT8JpInBNx6fZGFGYIaGdKV/UU2wFAaRFyy8cG1CecgWnN6
gAjD0YZ8n1q9Al382pVPh/DNKc57B9h4r8Ykeli7kp5/pad6o7HjVtHBEXpztvC4+wbDsz6ZVeoV
wTDQvIdo57N4j8VeA7WeOCeyoaZntFfeIQ6q3Qn6kKJJllpfd2Euukbqhz51bAcN01L0VG9Fyjhr
YZaQUhjog1LwtFqzAoxcjuCvbksOEAhaBJXM7ayS+b0WvS0FHLkx/3pzcl/92DfG8bC/FRUe30tV
Vxb+IpgAm6QivUR2s2tEe06iR9Zsy3G4hFEe0z0aHiKeynBXr7QQuJf32BQsUdljNNBdwoj2t64e
D8Sq/YlMWqezGZUyP66twoXtq0jgBDjXobjRQo+XCB8BTsjOMcchkmt7bJVFS6WG6lNlvWunvkt9
7KfUQ3euAGB3fChONBwWMm1F7MENePJLbQEI0OA1OQmOE+Le6TB/ab0LFW+isP2UhYz1y+W2vbHi
/UejJncaoJsg5tLNR3vgV1q+bNCiKvcu3XxFhPy105/C/75S5pq558JMoK8ivVPiT9QeGVDXqMVB
3ZAfJOjEfUw5gw7BQ3RyNmPtXR727g08Y++MM7SY64E34KWpAewnzlskCOA+8lkzDxlvwJJH2wHN
qMG8RtvNzN5tAu1Nzv/MjlKM+26/vMp3cCRhAooSjEZHVNAQ7ONEBPG54nWocX0Z8wEiJ0EjV5HI
zBZGl+LNKfVqKv3zvXx/oj8+QWtZ6vuL3BDe8O43DkHj6HbJNsKmQIF8l2UupzFNgX305sySO/2P
T/95ujSuWNtdueY97IY1awr43mVew4e/CAqB83ZzoDeuHr0SGbQOM5p/71Av727g6dS4n4/X01qG
XpxqgQay9LiYI8JfR5mD73JN8+lWg3ThD5qDK3ZTmZ+RXtU5NAYSKIqNaNSR8Ne/1+UVTOnX+3g6
EY4VzTFvcnNQNANTxaFpsGmQT15T0EC7aCNCySPzkwS9wVaSYO4YfnYo/mXgzidvbkZ+lH+9pKf4
XJwX5VH93hx7AervugEEKF9V8YXxZ0TU2A3WIa6d8cwCrFlHyoy5QfSNye6AEa1pqKte0kMPBNXb
ruHrrsT/VJHOUyjd2M61cOQGOvrYhvuynPruy9Rl5Xpykxan2N/L8SrRMBRTt02tCkzSei7Wz9fr
7nq9VG69IXVOduwjDWKjSoron3pH/UrqEYJBWnSrU+VbfusIXPF6qWNT8whI7EVDDnbCdV0zxKqv
oGgOjh1flgW8x3UdR6wDg70m5KqFKa4SoV91ccGGuMZH+Oaz1/99swYcNYfRrgo3XXWewrGe28fi
qIE+KEOqKEekh6bpXlsNY9JddKAOVCiQ1r2biNu4WMjB+45sst0GJVM/xxlNMbgAq0eIuHSnU9aW
yPw6MQ4aLmhV03/3rl9A5X7erfYM2dhd7bVzzMcSK6En6DvVUGGGxHwMc1rCvmjPZgVfhuM/EBJH
oT2O/BVzuSH+GPF5UIZ/b4MX8G3upqpphq2aVdtSntYOzvjh6hy4m2rHTocK0qugj4nce1HbR7X5
rjcHcYCIqztqbFtgSm7dIm7EWi1eI5uLLba3dR13Ng4Gg32sBv7ZC8lvHNnLaj7CwUcVKZN6GO4m
IbnN3au7PTOiAwSeMo9BaMydlfjS355Kuox3v7/1X0/1Xc78OAhWF3P9sHY8VV8Pt+yI3ViMsDhr
HHOQFy2OpvQ7fYZedhNGuzm90Xq0SSXRpkikzCGzwwSGEsIz3oKy0kKQTrwDzVj/Fhq/b/IJNHMd
35ba4Q5IBCEgYX23+x4gYnn34iyqXtxdFm7u49sDRnUhYiernGmUQmEbe0o1wNC3GLt347+5POlp
RfWNNOOEOe3BJ/fwszswWYgtuNGjyyN6yfZrXEvAklAFON6XWXpfyPGikZ2iR/y1CaFur9fu3Gku
UiAyy+72Tb729q08lXblY3OqXC+8FbRt767TgK/gdddJF3y92HRh/eg9+7PC7AApWOY2s2nRvgf/
SRsQgkvwjNm62y/0VWorMT/00DWS4B3njYyC/m8iL9+LaTnM8wxLqT4dpkd7oVetPRBSBt1p2qiC
qav47dzvcovB5UZfqduN4xDBl3DcqVfdj0c/6XVwbcK3TE6M++92ygvOB3ekKYZmVwFNELN/lxaP
09nY7zXj0Ruu/T7dNkaaNKDlNo5Dh25Ok+m2HnTuXtMIXagojAM2mD1AI/I2sHT/DhkvsizuBv0P
07GrBIzvZuzPjwsJGDvXbg+y36tfunuxBIp+O3iUpJwIdT/L3c9q+hgd3Dnyh++C/b+pzu+rP72d
9X5pL+0LV6fJrLgBtCLKyUcwnFxbEHsTPJRq3S6gTDSpxZgcDLZT3LZkqK9vHv6HmxySHpJS0LdR
96JWdCAIjd13UJcXebGhcL5WQR19T/efughnw1odLieNCPRo9IdmOCo8LWjofiOucGNGBtwlvHr1
j2OcQQCJEJePmFO9+eLYGy8C4c/beFotdbvb0aGGnaOOamd/ONx/Dvt9IA9eTQ2lDj39TgRmjQ6C
IQ5D6ytDxjNNUfwgCm/xgf63WN68de2Yjfgj1cV6WVwOosEEkmSyWS+DgZE2HV8eq8cwxjagCU2X
RJPx0gmjd+9AZdvcT0MfgwK8iUAefa7aq4d/pOsoBd9gbn2Ov9lv+wbnQqeYdSLbEnNm1Almut9b
aN5/93b0f/Mt3o7Eh2u6odjKd3L0Ywvvq2WxsXfwQxB3kz0e+syNW13ts3vEQwPXMtI8Kvckbhr+
YEdETvHvNCwXOZWbf65TjJ8yF2sPydej2YAud8Sg8c139iqtYaxtWaoFyld9hiuZxWqxs07bkqRw
K7whXWm+/FGXmUqMhlHT7Hx8fEDs7nQoaQg8f1/95RL9vPpTSmpudkdnuz6VVPdwsWBG2e4Vlca7
V5Y4sOhGMIqJjO3NJMQQ9RxMNaZpRzZ0TskbfPqyr4zebrSd9uSJA+LmTQL7jTl/PuN/3uBT9V9a
xV097rjBvs00EUFuSgyq4EYcHqLpDKIWMGiZcxxgf6qiR2+e0eabRXr1eXFCOCBvTVD8z2o0x6N5
rVTtHPhvv5YasgnSaEjSKh1u0dS/2nEMtREgcPMDYb3SQ27SpRXQqjKU6XR2ictE4V14flF0GYrF
lmb2qVkkxU+HBSxPY6xWKwXeRTThowrnA34c2NmTVaj+1GxY3EmGEoU4ktYdRbs5w4GUDxQ9fR+d
fgahD4zO30Zu49W5alXJ0S3HBqzxDFE52wfrsDsbRc+hPk2P8pgXude5Mgl+eKVbBCV8qIdA6p5b
mZpiBP3KrfiOexAqNKFSzGS2ucE1wwjLAK8W7hb1SMLWmH/knIjAwWDz73f83UR53mc/b/tpPY/3
fF2hQCt6ciKFJYqPzH6GEibqKtUAxc1gGd1Ta2BEax+iU6ajpo68I0IP+xCzja4ZLkIFQN04NHkT
OLgyzT0H1RBHEJ7CSFQMafQgd9ky/qCLjoK/TBCz9oqkDI4xPxGWUyPEzy08xlJzxQxgTDb2QBH3
yO2qtUNY1r5au3ATYrqU4eeLQqMTnYK/VwEZsxcnyc9leIoHl+rG2pnXcdE7YEjjeGayCNagOHfe
qQH1GqsqgN+JGuruLSoTTOmYaElEa0Hf98yjXT3qwB5L0LpKL8FbdOZtIYrGwUENFI32vpLgqfWJ
RLPPSdR7TEyobrcJi8jgDVCTu+3Z3a4DtTiP0QB3Je9RrscN7y5s6SA5YoADlWtDu/viljX2BFtH
CaR+TU5+9M3fpmvqY4nAJtKjqm+DWtsGV++Q4LQUSy4L/m0e9lNG0/SRuAEYh358fHcXvSp77fQW
efkCwcS3+uOTeIphu+pqT1OCRcUyw50PRyjMM0QCy0sFOAYNDCjn4Ha2LBOamynfBd8CCPiae3DZ
6LU7VPivTyxQ3qCWDXndf/a8bpo6h4+uaPZT2qBvj/vH6QKarEZ2d4b+vI66m4qXbxiroqUDev02
aXe7t0G7ERcTsCbucQTBtwsUud1sZr5bTW+jPSCdQzLfo5gLI6ajrQV13wp89x1vBZGAwa+9ObSM
l5v0x30/NZxuh3v1allg8eClD1N1vhf9ssXMWUiueXfDDKe9CGxDYsOATscyP4RpGW9dETKk7x2r
oqNADKAGmnOLmbvLPnvgZgjZb1pj1W+K3l9L/BRWSr2yHxfHozzdhzV2vH81Ra64y2rUUAt6dhNz
TrnRrUYFJkZimTxEwwkwxyGMxHFTUgUG7TBeJl3Atind1mFjpKTXkAxzBbALDAssVzlWTtNLjHhY
95wCJW9bvum14yDIa4g6aF63y9S4Hn5k1bSSfKL3G+xaDLWTrOoOLnM/SzrgCKMWcOdV9EniDPzk
YKKvLLKHDwCavYkWMwnIfTKPdNIUD7UV2GH78HiJJQO/9fV3GDLlqvyzaoZG7mZSgdDz4c9/JG5l
dX0/btSNXLU1hZY8SL6T6hUHByi7RnqrjxrdbrXWbRgRr5sKKai0IdQ+2qhH3AO41UtgeCLDCEDA
DE2iZOMyO+mn+BMA/AU9tnIjBKSZl3Vt981bf/3S/+f20ej7fftmdVfNFztSOtKFlLEtqhsPgDKx
BMHHeUqj+iMBTd7pcX9JBud1IVNhcPl/L6P2sveAXAtHMXB4xfoOAD/W8b7I7cNpp8qzeANibO3f
Q/YWlwYkADX+TK4/JpYfAVQwPtEC3a16Q4Uz+AG0ZhfsAswPonUysnCdpgtBHrzwIaJVPYn6QWBM
SAbCUipiT/CkrOGjSkGBmSD/e/Ee3qlzdpELEDcv0lw84wLIOP7Rv3hX4mwPz0l+bYVxkurSvkdV
hETg6M7Q2eY0yJONmNa/SxOQ+3LmsHFpP7r0J6WyGa42DEurjBXlX8eRjd7aAnCEg/wDVkYBeic+
CY/85x5oNKAfoB4BclVhfjNqY75oJhw2nE6FGGzgKNy/hU0kIv4RAHhH4+oYAm5N+LWB6V0RIAGS
ZUhrLpIUtzuBau1iLOvLn8oTeekKhxUpFlFSYt0GUhjr5iOV4YaIGxQej4QsSSQZaoXb3LIVPuYH
EYKj96aIJnj+YICxEQTnHAZXzr3eQo2LgWvnb9DXUZio4DXjhaieCbygYb6lHmEB8KhRkwuwprGI
TDXgP1usMtQg5AOvib90gQ5eqxR9N3nQmYMxCHuZYaSEb569j5MYAB1HV/2THpLqsR0PvMExv6f3
if9goHD83MCOGNzXmmCw9nry78OE4I8kZcnxuDnP5TYTtyWzvovH57VEWmBFawKGLVjkCq1Wm4QC
5H3F82kHzgnA8tagPTGkZSiAULn39/5XX5VWlkMzhZaK5lT1p2RG26qP9en4+E8qehdDFToD434Q
2wU1QzyivQ1wnnqV7MvrRf5G9N5Estf51I9beDr695v1fl3NFdJKkZY0juTnILMASesBnwuShN3o
4WEmep8JHxOTq5375iZeoCEpf23ENFXTqGr6dxfjRxjYO/cqYbYg3WJGaKKRgFcXSd1l/Bmss/u1
XfrHpav2H/FkE+AWXHFXjLavOhu2whG6qrK1D2P30T6DphTOaJCfWhwOdP1R4yyxUMkSrDBxloWD
l5h8lf0Ts+DebnRI7+IMVcxlRP1l+5vh3+/3+/09HxNo4tr0zJCpNZ7nKatbXh5PDnG2VrZwdE53
Es0FRX6IzRqtDoE+w8giHMQU05wOs9yStAksWZDNqNcfyMdcWknGHScaCuu5G72vHc1/J6es/Y97
fNoA27V5gnLDPZ6CraD3ThErxWaGEjfF/U2APWwaE8DaOFHeQs4tZESSU/0xxA4WaN1S0AZg3c+5
t6zjZJoMbv617vvqOEgyhMW3TQpf5BA++FRP7oW0y/2CDvmmAtZedVJ+PsXTgXwytqp13vAUSwR4
QNCOpIZFNzYAj/XCR3tauBJb/J/y8lPmfK3Vu138YpT1cyXN51P1Nj6u9PFWvu1l6VdQfugsad0W
XqN9iWbdYGSWMk+o9VtkJBVOUw559I7SCW4gyd5lRDTDgQtxCwwlfSLe4GYEH/utSye1E73JUL8x
Cc87E2xslZza0TXzuyL48cVtirJy0HdU51hvcHTJxA0teW522UZ/6+wzPUeh5tZBcN9FKwf58E6j
e01jQQ/tIDKwhgPnc0CXVQ9c5hWfmZUUPvHXbXn92nCdIaxz8i6BB/EP8D7tcz/LTsTpMQc7ofuj
Mj9e/M9Pgit5z5v0xvoXkGGgOmwo9CF1VdGfswo1L/f3qrkmvbkmqYUhAM3hlKUeo1DvOScMnkdM
NrvwwGgVtyVEGnbImJptXhkNnDEKI1DEgffRMZydonBTC8+Qf8nWks6hB9i5M6fZJuVIQS9Pahfy
NTW9UglF3lweJRI3rrffNQtNOYf555X9eKqnLQ6v5oLWNsZI54QmUzVZW/h67PuPYLT1A4HUp5i1
48ZkNKpMQZtKsNJeFhiniMCyqTULJSxWSX3VByWJ5RWvwRxiXJJEUBhaaI/6WvzVOvTygGY5vofv
br9afVUU/Xgr34fAjy1nLZcFCp+8lVNgiBuLhh1aYPbgWeghDtwWBj9XbCUWLq7fF6+q+2fkkOCR
yzxKWUfV4Ymu55D8+FJHs4zcTnL+mDDE/fW8nwLiv8QjDKdRmCndSoNt61GJ2HtOMm0A6rO35ZSw
l1nb2Xn3q6+lSiM0Ta5nw2jklVs3Mo7CxeOHYdQBIRj8SPFujvCtBTGC1gr5hoJyC9zDRqd3SjQs
CYVNaIaGqQ/meefLQvsfCzlaQXobszHsYB3vYrjo/uyY4mJm9n9g7708Yn6uqtw1P1Z1kRcL9TJm
VfnluFNbUVml/bE+BWUyvMkkDEcYlCCQGjI95PQ2mns/TK0iuPB8w8fZT9d0uKxgUm787rbFF0G+
LJcKtH441chUxdVhWZCaMj1065wURNMCaQ9SRR0awXVKthdNHzgm3qluwJyCHfv0Eeopv5r10DeS
jx6Ty7zTIWX0SWAerQF/azgID7Wp0mk66HesCCcY7IjphW7lg7QavagdWefJX9fHIOYQp5rbpEAM
9lPS4s6u5OKDM7ztjERNjx4z7EyRTKFEziG5aHjoMEfsRR1OgsOblE1/dVz+XG/ZXfyx3st7fqpY
e4K8nJbi3TK3EHmAqfGIGZZGgEoQdQFJKGt8wbzHwHhEVKygORWSZeFmp6Qi5fXcFnJ+C/TrAHS/
m9N9E87+iRSq1OvWOBOrz2Pn9fFyvhayHayES8rJfT8Hmld8D1mS/oKR+hDnQoXKinn0bevSVWls
vBjAY4ESqjv7hsSoNm8XUylx2KIhffHt3GM0XWy9D76GPQ/DTD2TnG2v9fjqV7pY3zC7ba2Dt91t
1ET+jXyQdBwUJgAHENKf1hzm6nJXVMorbhekKAZgwyOsnRBGloJOjRUAEcF/xCuxGo3uGPQdPbOF
zh6ZIqw23s2hTm3jT+jOTwuSljENUUbaTMAWgLMu8TV5BKoL0caFCndLdG9G7cRhsboSQ9C4wroZ
FtkUKUhPoTJtTuxYj69XtDVuA8uf7d3vfI2MvX9ArWnqzK1QbRBTnJaWIAbVHKseti5GH6MaaZee
E3y1Fh1VVKsrXpmLzSgPtCb/5+/sU1NfRFxYmHBQLSkajjjH7706Phl3hSr/Cs/d+L73xirYURZB
kqbEdS3Iy+EqVmVasvO24YNC8mNFM0ZqcLJd1BAvpgZeZIzllPDCYbcQ+4h/FywlkIvO4AJGeImF
c2TRK8y949bbIXaquzALJ3jI0lLCO1bcBmOvxAB9UERSup0J5FR1L02HvEMBFtF3qLAnx7CL+Sjc
Imqf2kFBVdotuo/g2j9SMOOPV1sEGl6tPS1CKY/SJO3SlBpDBoD9dPLHJ2+qnepGVmk7Cjgz5F+F
Gd5dJSHS74Q1WATXj3FzFzFEw+2dMB9U3MtgMcWs/tZQr961bQFhxp744K39HJGjsvFByl3iME5H
F1KBCSILc4lx84bIjuUfaYzvPndRSaNpF2sb/1hwU2e/0IPzslc6mJBJyBHotoerDxUcApysiuQb
tTAg6Sm+g0jUoyOS3MJNS5utUpWAG9zpD8TqYcBpaLhVfnWae2WEIR41DBQEqachRXSU0B7JxtOX
8VFBFbvcZYXu6wukAX3EMLZzm15dqGQX9nrpnyjF7/y1uwQhF1VhF3CT9jWqHTSJxclyyesLD2eq
E/Xy58m/B2TqObWw3ZbcRn52Xqkp7fGMXyF05mls4GOMjfqgCH29MyarH7eXnorQrPG1S7FOvdFn
uCDpCcvq4FYgjPnJuIGrYgvQZUtpb3B28x6dI/M7MGWlVwafsvBkZIA9zW0KTob/fG0QKQVB/S4N
eQV7wqLkG2WkqjoCT7+/iZt6v2jlyb7I6P3l1Ehs6QeV6BT6GNETBJAB8eiLIIACsb+97Ur5QwSx
XA6XPnLtwJn71ebfH6r14kz5dU/673u6bp3dclGYF4njbdwTY0pQHvW/OuZgi3OFRUJxIlwDioLP
jIYkZpvXEHglGr/nYCX5Lsj8M8Sylow4zuQ7l6TSM1FFGW2RonUSA7HZ+s03KKuT0qv6FGXe3JAu
cme/FtEyY7/THpOKOcd2geKqRHCXHPi88DcdP+NFas5EkFrfMhF1B+j1+1Grt4qiLgrtAhTTpBVn
EXpGSLZKOhLDmmDSYGLl2nE3VcN0Mo5nZzpbNzBoyAVD31Xpxsh+Xt7IPbcuG1gX2R2HWGj72xrt
65Qk/O+X86pXqquOSgGPlxDyRk/18XlZLqzzfnsB6LFB2Hoc4nm9+yrinSd7WmM6aVjA9eUgbZke
ogMTpnVT9fbevZMPVz6i+j6FkKcmc30iu4vvcHyq3BxPhz2YHOCTJsA5hxv8vaKqctNWG8c59yq1
CmfeQ1g65Q7Z9IkIuE9wZQ2Vpn+aU4MfSlpgMFaKbD28knf1/l6qF5wZZAB/3MrTOQ0DWWFePz73
tIbZumIt5qpzqWap+wt25amGmsaulnfvKiRfUr7GuH6lv80s6R7jK+Dg8fGuLfCiZgKmpKIZh1qQ
oSpPJ2AxXozPRWV7hqG0iplq9PFrho2HE21vyYsKC8fb1arhA+FS210MxtiaU/kZiR4pdqBv4xwF
p6qPsvL83Xt7hcwxGGlVcYrRsROxnso5y6jclHV+P/U2Q5siVWWZkJo9l/S+lrVz2t6Huyof9g1X
uHBJFokUMba0uLjVz2upP5kc0uuASSud7q/rw3t8vHmZL/bVz/t7Jnfld8247ZzzqXdN9hzR5FNW
cBw9MBWxvfJL7xxQxRtpocP64MQdXGt62+oapv/mNl40dn7dxtP23t+PZ3OzuJx6MJsfua8DF8g0
b9cwPx4ZQhLWCMsQd5cYLp0SOGfvFObk1/30df26/NOWXq+26vaC0xpFK1ZdWPwgnXsJ/37GV8Dh
Xxd5OpO0ywUhTZ2tcDvGw1v3QZoVLi4ClZRavsl035juvqzAGeiuA4a0iSi5Fh3DfW+bXoiAqGrc
Vi6n7tIO9/hdLZg23z3Hdqt9BdPi+NY6jZYdyqLVCs0r/AiCEz1TvIr9sfuWhyw/qL/W6+kou91W
u3VZ4XUdisDeeGa4jjZkWs1VjBjbwU0L+rfb5LaHWuU9svsUgeIlbplb94rdRuOUtv5e2ldNB3B6
NkGASZ2lWE/R264qq0I1Tuzi+dGv4EdTySr4kiqimg1AfO29cycPzK1UgPj7yt9FyfNKMG61JRrc
0s1/9Fhs6BgHxTxSmMOJwpdKHs6CVxZZY/AXlBo5k5LDZ1nX/HWwS/X2u7zi5cOjyMfl6YSBrpeH
8Y9atbRvZeVs3XGhb6GOnkgOv3UR53SvBouJFZpRWXHJxpDEYLL89+N/1xb/PP6Paz9FXmtVUXc3
ee3KTlz726ix9hXdQ6OSronh9vAhnlW8d4f160X/cdWngcrKrKzV07h67F1Q4X509b1Lez1d7SO8
fdumGDcOGaG9wuzHie2Mdk21Cdz4HSasKqPCXw//tOvK3XZ1WZU8vBnSHqgXVJoBDj6BUleRY1+I
ovH/WG2ghMBhdagHiDn9ftPHcn9UdvnySKWH5M/Cg+uInMTIjHUal4+797kPOCPeJdPVF9mc8d9D
G5z47OdkurCKQ7nf6Af2uLT9UFD+QKhCmiJYoEoRtN+5fz/oKwjyrys+xZdrMc6Xh4p26FGcetvP
PLsyufxWHJEY+ilB0J3B6tYb4CM9B82FHryBVottR79CNmfH70VIX7QnLJWOs45nKFgA82mrq8p+
iRHebUdJAYdlS1JLniHSbnyLKn6eNje1+jrO4HjY5D1ZAu9TeNYbtPirnjc3geCwTYcEuMzTGXJS
KugOmvtdj8unVQ+4uAZ3fxHEGICPY3XVPA0AktLg0b2Fd0JjcOUbltiuansY8LfZdvG1Av3GbDpP
VnpsFdNbdFLWYsbPz2aHqBme/DrNPAa+vfsEY2E7OOzrp8WXWdSXeqw+JloRbjepCdvL6Z+PQEcm
G1ffU7+sKjOoVDWU18/ufxF2Xjuqa1m4fiJLOONbgnMiQ92gglXliBNgDE9/Pq9zdKTe3erW2rsi
BcaeHnOEP9hTEuPZ/9p1/lOO/i9v/h+rojXU6bTInhXrkLbnCOcfIXr0vpmFQ0OsFHj/ONK8j2K9
GNQAP0Q4BvOJYx1mTCXmK1H0aKPOe5KwqndSyCU5m6Ph/6/7VP0PHRkdRWGJXPTv7OUf8SlttUKV
86LayRugrGAIMZWdaRP39nHSbkF+81h0Y7mA9zRu1XOwMyKB7GvyfXkH21FK5I3g6PxTL56vceIp
YnpVozEKf45e9PW9eIrxmXvvNXVOr34WDlTcGkDvgN6B/Ws4v/T4//sN+Z+GXgbp9eiJN1WZYP8j
1EFR0D4JXPldY8xQuL4hNDoSuXpfhtJSIFxPP8R+F8sblwZjYyIuzr180c1lENr3Od4F5z8qXSGc
YP/cUAtmYocEnF9Ws7Nt4NctsG/Mp4/ZRFrSRetw5NYuryM+Qvmir+d4eEqHXqERv9Aq+3kYHovX
pRNmWC3/9zcqiv9+myMHMKWaoHRVGJ39IxPlZ1Ve5l25a+lAHtNt7if7ZC1eJdqJ7b4Drb65u4I1
sZSPo/zyG8YYx5cn2NOlGD1OSViZ07g0O/Nul4xP69BYU/fyuUT7cYoqr6MswWyuHsvPsgpFW7QR
r1o+SDgxGF/IC1RqmccDSFmK8FFu5ttmBuQo0W1UL3x4imMEwlyGOggMMb45rTMBoilaxg7wu+5q
qNW/sEz8WHo6bxiDMSQBGCFFI1+qRKiQBtBeAgzxdAS3X6JLbmWRDAentKG47MT/lR8p/753/Ovp
/MeW9ZDS8pW3bbl7drNSmmVrZhTFGmeuBtr57/S1qH8/f4wtltprjOGBUsk0Ih9OtmNZfBVxeZA2
8EYrs7N5Q928YMj4vmalSQpsdKZyrXuk9nNcsOV89r+qgv8wbtY0iXA7AUI8Jeb+4+ATnNRKXanq
HT2hymd+hUYTMPQcwK0D/SnQ0UYZ1Uxs+BRDuAEX/OfP3f3vK/I/QOM5CGTnENrDXYKuyr9u+hOl
uU+Mh1JxEJsJcMx58AonLJXIKQLNuQp5kM1np3kfyvux6QN7c5X6XrZHxuwPQH2STpCP/2v4II+x
9l9zn389qn/UtXIiCH2jy9UoRU2yvx0uo5pUE8mHrZW1dAHowtJOnZ0wMIcMBjknqC+Pfln+jE3H
/8XT+Qsz/y+H88+G07T/3MV3zUlSQLoFzvkEbKQdhY2dxEJBY6TmTw4vb2Mb8Uig+B+XaNx1/+3V
QQLgdWToEl64/3qJhuGd5n0jVrtPNzKmzK15s6ZOav6gmTfCV1o08NLNz20ON52WiB+GiH02CEV/
s3yZsyOkgF/OJBQbhof//dhYr/9+cAolEUfFSAUHh3+sn9egqV0JxWwnYv44+hFU2+dPAcmM3dCp
zMG8e+KJ39n44VHJaRTX+Kw88U96OJ8tbmr9ohoYb4K9xtv4wqx2unzbQFyW72X6U4TdtrCxn3Mm
oOF+JJdw6HTRFLOwemb42UbdvtzeT2qrvy9awh33rTJvTvcgCbQrZh/FQiu4nwpbuJZXlENlj81F
ghXABPZLk2ftT363yoiB5XvqP5ji+4jCijbeIfWsQUu1Wk4CrRuHAen4/SefV0wOJotiWEqNiWxp
verPlooEsaPQ9/F6thk8sCAinp3XZ/5EQU2c3wmMdhEAMco3t68JzqR0jx48ZFZiJuGcA9nngST4
yUgnr3fVNr0qi8f35/L+Q7sA7MzmbOtr0Zjlf+Bj7PCRevwyXfiBX3k+DXBrCwcxFxfKBqFP0gjD
2D0caeNlX51n8G5bfoSziqahuGh4H3uy6rbCFTlJt8RezcHURfvrDUNZM2uPyjztVsIy/+0ig5fa
FLsU7c2ebM1+7hRADcHzjVts5Zc/XbGolx//4QwkcTSVZ83hGRu/D6vbazETmAH1p7eGU+HsvJfi
4ZuR7khnLlEAtjon8c673qyt9+kcqb+ac98Z6+kxc8QvtjmrGKH1+krbnmOsmGSPklf5k+AStO2Z
OajWi56kfFHDW8B509i+ot5NgT4yTP4j+/KCl+dcDB552uMiWvgqF8C2wuJrcmqW3be4LlYoJc87
msJLMD5TLnczOzzN5pBgNk/CmzEC+b6bkjE7m6S/KKImS9qflY0EwurBted8mzA3tpODDFJfuqph
+ZlLR4ExOihRSztBKFfoWUh0A0FJlnN+3dzGaWhiWDeV7fGlz8Dqx4o8P2ezqTyXcaFhWdzNz5f4
e44KZKmo+SS/Nizht3QlHCvA76vdLKVOWilRduxC7Niabl6Dqv+MmOUpQFIcFL07lgW7nFk3yAdf
dzDYS+gLLl/YonUIeWC5hD0YzYMjTbGJm1H68Ha+5ZOOxPvvk7HaZNa9rbrDinYk8srIbo2jGzHO
v+iy6gtEB55vRMgEEvPDgyP6xphGDPQn6fKcFuQ4D3GFOP/hQCYkwsBK/3onJUzYjzTa3iNWlo4Y
fntmwjEipGNz+wtmTbL5NXwXlvpbXM8XVAtquE/uy574d1tbMZWitwWWIhS/+0BmWjabfkBzerp/
MzUT2m/ztu4XxW59UsH7fZHczGb9QGQ+lkHFUV9d+8YUfruAlg0EiU/BlIoplg5mgPENd2w1F4Hm
0CE8v20D1jIixPmc99wUM3Ep2Yw67hTE2fwszTpLcLvV23n2yJDNcFdxshOao7frm1izKyJpnUTN
l7CTl9VqiPNtux8Cbt8zGA+z3Zx/tK/p6nOtsCbkdEph+90gdxGTA6tH9OjLXb+7eRObVguAyrmU
zG6H9+ZtaxeuyT1K2JbvHmXYB9/qPOx/dByviPwJAvthGSSTBRZzy9xCxhfFN2VR0OTDxeOgx1Os
rnRXpl3cLl8+J+HulKHgcuRcTclLPWn0+slJq/8HG4Ou9H/aMGT8V3RJlCFl/GN40yZJX2to7u3O
P+8lzRMgJGk/u33dVkUowxZ386BcncM3OLJRe6/AuA9luAszSe3rNYG2pDp8/TiVpzO6KxPyVKuP
73YWEn/I/ibe1MxdZdVsX+vBILoyspRZuB7eevZtSg15Y/LTXCkwJPAMpwrSrUo18VURU3yMAE5q
MxOidyhGnbJo/KGnj6rsBw9vqokFX3B8MhdVgZdNB1Sw6+/C7uBCBe8Iqx0iVqy5bAN0xSD+PFJu
+pn+NhMKNZqUmtkjfHVQw1iKG08Q5rf1Z3uHcbl7WSmRyBtInfF6k5WocGW/N1mNlJ3MyofZM2ST
EinerukGQ8pfoO5gzpdgW26kbMla9tNIXAB03zdmX9v6MvONJeG7t8HVqKpVh0P8wd7NzI8gGpwH
oxv85p9znHpet4X2PdQRo98pmwUnMZSbWb2vg9ta1W3W8JEOn3jtGE8lM91LIxlHuc55r/Ro+j3Y
icMZvGM2ZMmTWfIZC9LBr1i+ceNn4acCITfYkxM05ns1v5G+MXPU5jRRq8WkZQ7Q4aQx0H82Mwbk
bBb9XMET5z07CwR+NxVcRbT6t1lo3ueYJ5YCty73tYkF2xcgR54uh9I0mMKvKsLlJXkuboQEydTe
liAtDagcttDPpGYtfhaV4shrdcKJseMXKuXAkhgp1fMmqog6jI2D9x+dshKZwThdK9dpCph2cb6k
QR+8lXk3XagTWyn86TkamnA6eLeP+TpjszQru30pu2KyGm6bUveyu3PjwApbfi1S+tedOXG0uDIl
5uLC7PajsqOgREw3/XGfdxsFH19v+ueJjXS9gCLnaCa7xOv69pNjvyLwSAfWgrirkHXZiMvbQbDl
q+iMRLD7vC3mny/99+VMpdmjnTNz1Q5CXLEfA1bLVx9U6hXrDUDzRYU8J9RJB67pBdfu1+XzsgWJ
UCQ8F/VkkYmYSlriw8wTbqb588/db83J5Rx99i+fETCQLbaqtpozFGh+gB61f55/UGHvZ+lKmC7a
bDGidc+zB4h45ofWA0MniTJxJkXpeQHiAYc1eG1psUztO+Sa+Vu1xO/UNdz2OrjW9EpsfW2wB1S/
XmwJ3mTbWPqpJUA/vopjLlk9A2wOI1sMUAEA30dU9+r39KCf6sVNtTqUmBGHDLLfrF6gBNEh/27z
/nnnE2hxZ3Ak6/81XSJqaf/ekiGSAQhQwElNaWX8o5Qz5PdLrFOpxsgSdupCCt+ugWHx03wCYrst
ZVvCvf4BkWkwZQeYjnUOaluxKjOxOrvxAcYgQggzBSe/xhz8dqm5uv3wPlOq/e7Q29JcC1JLWUPN
tmsbUIrVRADdPVJPs1ildOOGQ2Fzcw6O6H/8/PSCAMHcZt9+KwzhOZ/XhBuLFEMdP/KfaowfX7/8
oH74fDm8TflaSfxIvubSTL6+fvlOvqrXvOdT0vyppdXj4WqFm3zmE8hTfl+az8I2OlukQa4zZXTY
v0s6g4gYHNk4s286FDAwvt/cA1u+yr5x4v37IYdLAhboW4Ik+k3dmX0L42/wEQTsgp0gDwZtZGyM
DV8NCAjznGj6kAeCGT/yYjxu4HF8MjbC+KACZrdX+sO12LOHfq79kTCUfJ+/sElPpnPUyM/oEesL
2qof59MEEgaVC8zmpFUqzyer16gc0F8nKzFSvqS/HzuYOHzZHKWVFjTHu6uQ3zith8aLPfptuyc/
g8j6BgbTOdW8xv+ZrGieLkfB13r5grya2Gfr5T3Gy8sEP1kMFjML6K2jc2XN/l1Zd+/mCU7qFiPz
PVtjSWvmK92Z2F2QkvKISx0wjYKf690mp6qX3hOWkWFBkUH+cIEyoGk45Yrt3xXdj/VYni8af1Qu
R+VW8sWD5Eleu1E83GQ3kpdFz0vtvWiHpHH7Xawzu4l1jIwSE91UeHEFRdrtO48HR/Vvrny44cE4
jT8s0WKfx3frHqDJHep4G+dx6UwsNXo4hV2sNYowyjA2TdWpggrDQTgRE0A7rTkEktcFTTIv3XpT
BfdD6wlm6qP0TYqFo/Y8t3FcsN7WLazD2h086rFYiBr/xtEprr7RgtfK8JVQPCkhjZgThNawvdyx
t9FPby/HBbSi01Ta+XJqjrpWTTAyX6f0rcolZwCqaw7EsDBrs7NG10/VqmhlPKw3MRajOlizeE1H
D0s4ZREAJDxBczv1BAtsFmLj8jL3KAKRcK+5ZhMSrVv03GSOwqv2gYiEQs5vcrxUpmPyie646tJf
jIU42dy58retYHVuBRigBNfYzQdLQme0wnNx4vVBukq/kggSNsP6j6ebZUC2duB4A4afwdNLwhfD
Ty5vtco2ZfAirOvxnd0oDe6uuujMZC25amzE57WwTYPcwQXWfPhP1lG+u3vM00OdhogEDQnDZyv3
z1/nQNg8f9M4sylwlncrwRQ2Wz+/23CUQ3pZRpSFd1bfwyrM51hb20UouYmtesWyclIWeuNCrVw2
9MWyKGUqXO2aH8wkPRZ09PSel2pnxPcDDpQu94mjb/7UJJeZqS1FR0AFyog57EVqC845FOMUqjf2
mktAMfS6WMcWsbplwd3DzDZM3STdshuoKxV3Q+tJa9ExbA2BRN0cvKk1tXBosohrpLmpI4KvuzHR
7j0tHmGbo3hv5+cOPtXu2SLHtorlmYG4BvvkGVRoVmXfWYiHrz3ClMaFAPYS8j79X/uOYHNm67ZC
M0xDhpbMjNujsyr/wVJHFhD3q4KontiQvXncsLix1ic2Wh92yc0PA9Avo8pUvuHWQ3kyZfvmQof3
CjtHRZLjLjzDvLkMU9vg9iOsNWiAnHHJShYaLb/MbMfnn2urs1WEqt3bKYZJxVK19Tk7qJnYDbki
2tD2MzxbWfjwG0dbvdzKv33L5gODE52zpwPfe8Cuny6zfcYZpavM+ylc9EucN32r2mysUSpt4mKU
4xuXbI1HC1/p6AAY6AI8nGRRuh0oPOOnNUG6R9zRVh29vNpL4zS+f3/8xHuFnA2v2Rjm0+oiGW9D
dTxv/s0ubNVnizDfQRsUdr3unfG2bnjfT9R+2gUMRjth4Se2EYLAjWWbet3qqN6LFd+b2bqHhgls
5IrRq82VXILDdx8eLYl56tR7OkKshcF/EjpUG2TLQHvovjgvqg1SBmFhM1mi3yHaNbiYUdzgZT2t
24pU3emZ5yFhsEijNBqt21LEG2yDjhm3xoX0zO22LSDXl/U4PA7lpo/KuNqeEUPmZhk9oamJy+19
L/1m6zzWfmvWkfQ7dTM+yuO2d9unW2nczT7H4O++dduzzX6O4nGcyND7p+Kr98KGPbNg41NwPEaq
ak2C2+7Pq78PxbT+pS/UKdMAe3iOm+69sNMtf/93y6v34pG9vd3n43Pl2/NqwsggWfPNnZ+Bzxau
///7ds+f5ds0lrj5kzWqOOV28nvf9ynvqP0u+c39u/fzmIel23QrX/VIiLL1qJpH5+n5C9by/MWq
iqBdRPm4IfivkWSXQJApmTCIM/6jXXDeaWAN5ZmM6Fbt6Vvu589JjJvXXIyV9edk+IKv/1FjHbE0
9q+/Hz8nZa2E5wnjsttFjin3fN1Xurnuy9upbCmBhi9KcpBCrByY7WzSVflzpsQVTnjXrkjtFhpl
8sTTPBzribT42tojuIl/O8N57NiTghtqudqSSYnDUwhOZfVBzaYw8ZBJ4E7oljrUcDoIyBMaixsr
HNEpOtvSCA2y2LQYa2D7jJGU6N0wJpbY7NPgxl2fWqxCtw07n2rKUXBgnthvBjYUpmz5ikWCDtIy
Z5h+XowI4BbseQ5TFG9e2E2gp62OCNMgg0XnDvGe3MHXL8ZRiLxQcc+uioszxY5VAON9rTjhox0y
OKWH9cTY6q+A9YxS2ebeWmaesqzMe6Atbkud+4zKg+eVuR9vtFQ/joTFdWZCuPUk7vjEe3I7qPb4
e8OjbnTE6ydqyTZy3IBzhyLDFC5jjEH3wMo2Mr3K3hmfrz/0HvV55+jIhjzoz0JPtowjzRtP4ynr
XWFh1rwckGzZ6rxK5vaH3JTcLGycRppJ3P76MuEQxwPo4LfXrkEYGOx8Ayw1VgisjGqcNBA5EQCC
dyoHM4BrTcKpWzmVQyjzFEt2au8DLkjmkDJ3MCsCx92S7dKk0QvXOXfPywb/6GJ8HcIfn/lI1sFz
CNET2DEyMZC2m0B37kjb/1+uuAitmsA7Mp+ts2lgQiQRfEYqGsYEsFlRRSlBt8vIQtFesR9LqlWm
5MJSs3oTADlxM/MkHteCr50gvRl+YBFUCwmRFZn0ftTFuBGulGVBsCOkcYGV5RgGx4sg2y+yp8ws
3YzMbLyogLcA+Rfm5yeHz66a1YkmuMOU17lxWeXFwJnmpWnjlpzBnsVUmdnIgrfuS8nVYJrznv+K
MkLNgymKxxnJNm8RnYGKkP055JERwoxw80hdV15l68GT7EgHIvzxRCRdIBswPETYcd7ZDIr9xLmb
SqRaxpK9ixk51zLIEHvJcHpU4s7mo1N6SMMgX/Ja6AGW3N475jHB4/I5FCv852Vi6pmC9KB69Vey
agPDu6E1BBWfPRFItTQn7V4JUbfVWKm3VRZIzoBiimxPgptdr3LcaUYOae/X6za8h+nptr6HU1qr
mE8ejaPEYHwvj3bmYDVf+9ee2cCLeqjjaqfLfvBoyxDqKIvev7Ww1K9VT1RmBkt5ZK5auh4ii6u+
MDsk0gl0TZ8u99eqtoRwwGXzbuv+28r2WjB+9XLPQUnrR2eZkhOEZ7dhT0vINBIuwMS9I3WRsmiF
EJq9xfqgYfXyWk8LJPdjPw51MCyUtezk24Y9WyUzMMxqI3pTDK/ITSwMKaJ8MxZ8nyPSMuNREojN
ftH5f4sliiByqpSKSd/QeC32xVhCDUeqItABe0olZGKIHfWvsfl/m1Gx52fjA0tmpvv+Kq1gmv4S
0utfaaWstC850jcqAYxmOGF+LIVQYbqqGwmTngkPpkEJB6xN5/31CdPa9UQe9ImMx1wJBK85fiIU
yZRACqqjFEj8Rvc13HKG+HG6paa0/ox0lRuxCNCa/EeMb+Pg3dgWYFQP9YEWrPAHdsn4NT239Mc4
gbIi8O9gAyi2bsmQ5nJ3alNRBdJiWDZBDhECLAo7AORLu7CelFGVO/b71JPkVe4oDJLF3TpfaXYb
V+E5EjGZwVrJMnw1ntL9ocQwOBLdn+5QR/qmZ+YLx2b73E85i9/GRvvSAnVz/xUi8cri3Khs7u2+
WAOHc6vNjRD8d0vF+Wr/JPzoG8Gm/0CC/7bkxzz1R/M9zhCe4f6ocvSbW4v7UjCRQHfHcqHDAkey
YGdQVNb0AEryJBH7xtwHH+DkK7LyINlUvhDpR2ls4plCTCsZ0UuM3ide91Pt2ks2mQmxxD6trIxI
sA3eehdIl2Qj+B2ptuyUseRKKxC5nrHhuJwBoPVYxhkUc1OX2q4Cs2LYLOW44gVJEQMNMabOqjcT
SgodW/mnd0aerGe75MBNLdBcegg+SWRIqcHfVpQhChsg29oW+y+794lJsWGqlBFVNGZjF0LgkuQk
NDbTL3AoC8EbTkAFAAbRTxovqcfLek9Kh3pLMPIYaDh13KISlX+9KZE0wAoZwIIsuoGMW53X+U8X
GCfBgUJZXKZBxjN3/jlQSAwQnT3IsbgBUM7h3vzRijdxelcOBnb+yjUcORIcyRa2Iue05orwD9BF
a6sRfEiAFmkwRNOAnfdbYn+VQj1Web4ch/ra1cPK0/6oxCZx3bDXVb4oznKCgxzhhmKnP2mgOlSt
DGmBnywbv1ow0QpaRGkH2j2NWUUPX1pNuMQSGTlXpSIKjiVhtoJNGX6cbKXa70D1zu7rV42V8HNl
E2HHvgfyYSBlG45Pt0PuJqer9IlbDMYKgCLNkslYWPqqM7YmxksqrXoH4Z1QNVPneXkzgWs2qIhE
yaqG+EpdRZFde3dYtSgIqj4hKP744qglGD73+pVut/1enVe9X8Xyk6zu6TL5LLd5LFxVFlG9Hu+A
9nvwX9D+NueA6or8Y0LCyRuNqTD5w4fDdupVAdGQgD/+P0b8sSJof0RPp14gFTDHGK8T6Wt33LDZ
BL/KqIxqpPAoo5aJqzBN4qTUK4ArYLMo1++cSKasyE24w6XxGu99ajx9fd6e7fJgrIW1vpZOyfjo
x0Fdq3QfdlI8cc7bqTM5yaEUPxglTv3P6myLo40Y4cOUENRCnHChLPLwASnjzU/E+fctLsOPmzhn
M/GFAB6TmznnKCUduGN9ILHAUht5TtqfqHmJPKHkqFBv4tdJ8+VwgmVk3NSL8/ZNIDsppwbo7C7Z
vR8Ldc0vk91UWfQHYc2U/6SNv9VO3YFPMtKeKOdqp8elf8ww2bzgljlcwPUnX9kXX99+hgsYIE1Z
ZGi/sNHSax8OFMS7/sKX53zxeSCqm42zjvvuvhu338tweYzPMlwMcXkvlp/D58JggX48FjefA19m
X//vk3ho1UX2Bagq++LPW7Zw8QAk677j+disDvxIPMjjp2JVfD1/qg2/gmrDo/8+7O9f3sbn+Byq
dgmqGTlmBnAejYhqo5ILvQi4H4q5m53Yr990O13JR5UNsWIBDb5+xGHYKsg0gGhaLBubbdTWWRLy
gqSBclK230Qdkk07Q4NNIOxWPkI61ui+Mer8nLFyTNxq8XZLR3ONqFyOlYO6oCIan4ttV6btymh+
ntijBQRLCtn7lvyJmQ5/27u13/rlPmN5GAwIS2dgO67M/sK4x0oob1uaJQ1NWHwGnaf/mV1k0r6W
di35Ct2Qt0UTld5FuxIZo6hr0Wr/pCw4ZsGOiqExWaxCI+NG9iYuUotzFUKnIjjjA5V4Hx+kwE+z
rcP3/gUap+Tl2vA91r6efLmteBU6DWECVFQmfZDHELIj5YgbnUm1tpHdxoMbHdLNpz6YEFGEMNmd
SUd1W/aKlWijHP5dhSzfgGhoypua5txtK+6o+TlRiq3ZU093p9H7Kq8SX/6aRJNI/FK26UEMNf91
msRimF7Etbz+MOc+MItXTgKUUO66i66zQhlisTj53oAwBopzLeFoSoZ934/7RPvDYCiP6uBMJX9h
jPO4aKe/9+ooK55R+Dz3AyFsXHmfA+tp/GQgcLSeVNz49DEsJEeuPYuloYlZu69dg9a3fkDV8NJE
XdR+dbnZRc34RXT/egev4P5Vr7roDPs7mOzoU7jCoRRnwuEdSLtJQPHyBZzj+VV47yA9Gh7/Ll0k
HLqoXsEYTr4Szvj0T4lA4N/9Rt0wKb+mW7r4a3lx4ULjALZqac1v5bEXsR2fqN/wvCuYg+6wAY/h
DBvZNzxtD2zB15CoKU/PEMj35rZ6TPGQb7mFgT3lEfXWpvSFzWBS3m+ruN9m3sD/zApjw8MaYfti
u3iyYjLvQVXFXWFexh1i5MmNfavnvg6b7Xt5UUCs1BCU3cHptyLdNtLjliT6GX78N1b3lJh87LbT
3yau1xO+HpMDpqpjHp0yoSvBYdzW599uC/111DkAoIPC37bb8um1zyC48eedMldJqHlkhwDIN7sI
Hg7fjLnH75ptfpJ9ZU+I9/r4xal/rgandRtiwc1msZt5XH9XW+HIBsBPx1vJ4H67haLfAoEqgoGb
iPBiEY4CHhF9WNDVQXL0MN2INDglahEtFlBEkSLNESD7GGPaQToO8dH90CbsqXbOG9hbdEFoqGFz
mNBck0b5Swr9dNMvcqdw60BYi6uX/3YeoWy9eN0J8+hZ+DQzZ3JsHYE+Mw3TjWS3ZrFJIoSY6U0/
neEXphqygzEt5dXTFFbJqQmL+LGfzrq9/sZFoOiBJDA6maX7fA8PU9vcj1RYz6PwlY7f5b/a5n08
k8LlK+ZtepxFtDNoKH/LqkikuwXdQQ9L9i7GllKM0dBFDl8M6OLKk0OVfW36J9npayCxye7vnURE
eC/0NRtKcwCY3R26g8xs8KCd4FboIIlP3UWGj3XR0Mc6DYd63EQI7oRzUlxgFCvCPVvCGPXbnXgQ
AN8wzwbD4/NCMGIPxY7blx0MDC/nsjuUl7N/9pUtx7MeHwZbbqUgFQrmyM38yYbJpz8eJQcC/BZs
+WeRMhTFlY76t15ATCJY5GiN0C0MysPEqXAKC5MfCTmkxUtARJ53LsXpofTkIP9VA0BNBhDY50K6
Hoitgb5DqYMTIa+r81xejyGqwkgXH8f88LE+br6umFTctzj8HIs4i0eEBmedOaS20TYZXbuVuFK/
Pn//PyOwFU2ZLnhJsiy90oPF/47GUAiUtNxPjq+rGjzcg7LRAz14lLN+f2PSvlZ/U+/tiAGEZrdb
V6EWCTvyD/sVJ/79mIa9J516QqvIKu3sSXT3mSgcp1Gzfx4fbv5d7cs9b0xdqQFrw9bMj5U4tS8d
JXti38yJqQdF8Fgq2MS1tuzc6PkmG5KT5QgQG89Cu8jmc5xy9eDMRjaNJqayebiFr3IGphsWHQzU
VfmrB0JQft+4SjdaV+OO+nKFTRaS4TFA+6alSZn8fUMcFrAcdwaFPJHG8MYWU0trBKa+M2Lqxrus
3ZHnBkzT04hl8qIzIx8+Hs5CopePoLvbDugJ1Wcad9KiRHsVNBpNTsr0sZXMqg3kQOCowBsQdcb7
Q1xlvrpmNmNP4rtJFgAAkre0BF7oGBGyeTSPh2NK9v1eTwMyiC8lvB86GO7NUQmUYArFVQnEjRLU
kKnc8YdaoG/1uNl1P9km2YgnJGUAVyOL8/tBzYgK5UoXm3D68Yt1HwlIcYhz8fD8GQ7jMr/Ag3gc
hLCwbo+ohMr72lcferamIm+e+VWXdnprpYZZQLw2tnfJlF4MbG+3Syot77gafJia/7lJoKoTZuKS
2UjLXrFvr2VTHW96LHYIzMwfxupd4JUOBs4CaNH3I3qR8rZfneWwpNZSY1UNIPZBQKgoVfvZ/TVD
LoFrg1jmK18iccYO1Ljq7QjQYdLupu2uEdfPxheIpPnymdhis/y0B4lRlmppsNyyU14dB9UZ88vB
LZj51HbCpaLVz1oSvb6YF1hKAmjZVd8IKLANM9JHnOCJkXIfQOA5PBNkbKmv6dG+DqMGQWmntspa
VlcSMVcq51xWaUTWkR9P/W5JigJijsg7p/FE6PAkp4SsaczK14KWh7Ap7ygXiqaK/ZMUTFbD9ayY
DHjVzSd6r1HHmYZGjHYD4nx0RgNjM4j4u2vWm1ECpdpzkf0QNPPF470GcdEK6/oRPZlcPQMSckHf
Fon97JdEv0/lGPn2hSVis9Sgvcv2SFB68od+e94nr2WOzMN0dePtnBfKef8CdFJYNSM5YyWWW1mN
2vdWQ9himOc08zGNRrlaXE+BZpTxtI8eVTC8UNoJ3nRdGxsu421XXvRVe0Rbg7ymhMr8lRbObeqI
xUZxiu9Gv/TCOHo3JgsJ8t/lcV8yI9PnsmLneoCp9qsM7x9XFuZ6695pZcuWkFrlVaIkKvaa6H0e
IVmSqgStshCnW5lR3PrTWp9mKSwzYS3TuZYjMdu2/Zaoe5YPmWQOvSk3rp6Z98R5tMuEuYV4KYHU
vK0itYdhz8fmDBvbrJl3UxK1u/685Z1yGBI94Cp4gTYjV+3cQlu8Mrc2liUkGT0wUAAGnvJaFjRH
Dz1cgdv/4enMlhTVui38RESI0t4CNiCN2KHeEJo2NCIKdvj0/7dqnzixa1dlVpkKi7VmO8aYYubO
+2d3zaRGO4AxGZU7AB0C8kmJlFeg3ybiMikH1iP15hqAC1j17zJVQkwJ56uq51o9+iGog+72SdWC
8hs8+0PSqWe6vT+Gubyp3pFOGYLBYg9fG4wuwwt9BihW+tKk+/sdt1s1G6WLG12n2n0hrPwJnoNp
D7mxh5fTIEIw9Otqd6dNkY8Zm7Sm4Ho3dtNad9MGEggCZ7BvGBKoRy2miYnWIJI7hFAclK956Rpo
p74enG/lpA+J9e+3Ly6b9DJMv2HTn1yWhMSNPsp7M2SM6jZKj/X6+xBQy/ZK/EYJ7ZjvQQdqu9vT
GaDEUnDkg8coe09IQygczUvq/jMtqA605I+XvYkIxVj6Wb1F2g57D/f9GjUE3uYcO/FiLhKNT5x/
B9wWQqGxuDCBnNAd/sT+YrgdmIs/KCClfX2OsruNuHeEivR7V+nj/A+8j37uFX5vWnGbzeSRDR9/
useJBmOJAlZh0DNQf3YWcoQNekRc9l/PNTbAZtutdmT/kV4FrXsBb3m692z569z2WjUaXD0zuL7m
jLj40f3K3Uoaf2RA7zyiFpBl4RxrGteIwQePYayFEGSaaeFWwaANv/GPYisoYsl9U3JquBAf8Fh/
fL8N8ep49PxlS6dHG1WoXOljsBUUMsLUZxXKQGh1GJHiv1evSCY4Jkg9PsFinptzOuqT4xMa+L3l
8yfQnzJMGpBFCEi0FhAw0EjgXwGR8jGdr++KNVFeQsVq+YsbLz821M6J5VoM3h8CMtm0x4Set6Xh
Cxg1SP/mbV8QrwFdhXGv7PCTYe9tLDnzp/popII1BaZHQdW0qszpwPwCAGHGL91DWnnnz+zJqLSN
suC9Z6ZdODz0IhFCkAeg0d0Ws0JGhlm5nAA6Y6vBL+cZBh1wOa5ZmemIKyTplso8XaPxa5slWcI2
RDNEm83LgOqJZBnoTCm4nnbl9kAfPRPKFbIoaBgzHTc8NZaGP4gJZrmqvjvYcUl8brlqT5f4mqCr
NBZ+X/dat78x4/7muoY6tKl8JcrWVPenXy8LL7P7/l8EpkRdZETvMwiyzZfe40KNLzwQlsK0xk1n
KTKLZ+HWiBWX9cmcQ4a4LXpRPRCCWSqKMseGoZEAQs5ogamdLYuIum0cX0feCWZ7JYBpumHDcq9M
V60cRpHzK0MlNHN0hkM0TqFZrD3nAbdGHM/z4gdZ4QRhUBndsubM4wDeLRBumZMCeSPce9g3wnq7
37d0BHtb6wE2GAA+TSLQmAhfMuGYU0Fq9rOvpt2mltJ3ZFTHCX8I1uCV8GJEkFAq2xmIcaSWhn4O
/HYkwVDxaUdsC+0XfocaQCDKHcwAbJyOnfC2vpndvaziZ7NebJuO96UfAmcUXEzPZaeDTNcuwwcQ
Lc0qB9ZbE+/dbxwuW2ItdIdtprHBuCayttbqetZAsr66f98J9twBvbEv24CdJgaRD+bpUWDkb3S3
AO/TwzHc1wnvlW7lsDgUQEzxeov7NsPB5xZwst/AJg/8MvqotX60ASuUWq0CRh4IDU4RuLIOvqWl
y2SQlKXSu1V0Frj5yn84WCiAh9IaWlQB5Q+YKbh0phJgESpLvXO65DEyyJ8BD5pvf3uZBghvF/aO
7Pj+4gP95eRSc3voNJIqtJoZEPG01dbqcUrApoIdRAGnEyfnUziD5LOqa/t1akvEYS34IF0I1bC/
UYlRAZzQPASs9bFqiVdb5DrZH69Uk28GgByxqIFPdaCK+TfOn0wxBPnj1Wd+JTjafVbgPo2jtH+q
1qUvTguG19w/sKNHBmNhQnnjL/Irp4b32JH9YJ54fG+Pasucw5suuYOZFJCF1htYKNqx3dYIVA+s
n24xSmvA6Djdesv24wQShnOfcN864k0n5hVQAqV+KPesdk7Pr7YrxMRA1NO0NyyiW51Pn3chYSbA
PU/1O9CxW4DEVAt+y/v2e1TOMGG+CzUhrqfqqCYgfLvwseLO3wfSsxcjxLND7Uk7FU0m9x2A2Lzm
tgQc720/fzb7Fo4DzgWOJryB26G3AVfary02Pr//94WOSBp61mxfhq5qQIoduRP6KimGD4aO7iAg
mDGGoXEkNETgfaL3TDurtgYh6/2N2S39Yxc1ODe0E+lU7Vg/Flpap8tyLK0ff+qPR9AceOxgcnlA
PJKOQTTgVolNQ/aURjbNomJMPrPiwOO4HaCS9IiqSWU+wrJdkAZgVBlyJnfEMjGLBuO/iLOB9CgA
IS1g0fWKkpxxsRvJKTbtPNvwRPmlJ1dmCi/TdQNsYklRRGfEzMI86Kmgt3JetDU75UkjPF0b65+f
79P4tdKnbaisL1Njq04kEqfbsgr1hGJaEZWn79xYDM6/mHSZkL1bMY6+iPpb9lDSzbhzkd31Z9xl
cWj/NF/d5ctih9EZkNBh4DpU/Ib61WmQLr3b8F80HBpzA9FJSfFJE4Vr4tf2My93ZPn91TP6Ltsd
cvxwbuodteTLjj2OYsAUJA0brH8qJEcswryPw2H+NPqZ9PTWlP8+J1EWvtjfZBACYO8defn9APum
ARLTtzDT5p6nSC27eQzrzdWA0mE1JAKYLCoBB8QbB+g3wuYJwP92mGFk8+KaIpzVclPm+XZ6xlsF
5HTG0CwcTA6sJ3gczLuVJ3Be+uyKON23//gfj+iB5vipoHVmbtMQogjcDZnfn5iEcYvSxNV9U5Cm
pkJBKR0/bw6ynXh/vmjpITHVg8b1wIKRQzDwoTT2xlHYxIOEBHz9QxWdUc+CLuJ0qcXv//8tYUNK
wHiftoRp6dhEJU6x+Zo30ehGI3KHgSZMUOxcaC3dd6r39Zq1bD9Dg6IEZwrYD01DZjv+exUWm6/z
nPAUrfV820OA/W5lRKbQklhX09ZRFsCJcD1yUIEWRWmPKXUT42Xzi4DL/EUoAxl1ZL6osUizXDlL
1FWb4NME8tXDQfUkz2iHtXiauEsqo2gYEpuum/ObOJe2yo6KTJ/NzSDn34xHl3YzibkpH1uTXJEg
djaoe8I/HzvUB13VCYcl/+x8YKU0fpCYh/mTTfLPyGinuKpnPfm0u0EzziRbiZrtE35GAuXj6jZg
ZCu7NUPI0pk6fKFJX1itYt0R+lKtkolc7RTY+es7HkzTPTS+ZtZsfi4H8ouyAWcTJI57fQ8bTjWH
TsxK4U/1CAr10NJIRjVQZwKoOOboGqjo49wEbZ4gCiPwrR3IcmbPptiWA48TpAH7Wdh65+Bu6hON
jW4FPa21qVwRmpgUqT4WPDOqxQyUSTijckIJrYyxvKr/oa1tK9gWZr2Q+czLMU6O4AU71KEqCd8E
82WKc1QQvSDe87P6S+Gydtk5SyrEGcNBKId9t9pUm19s7przNbzOc2bYSMP3+nI0PbxWNWuX76vX
MrDHsL+/qDYOROO4QA3tRdxDMf72ht85X3JKnziRm8Mt8UApIeBmOpUVtknHmY71QPe8HGEqatn5
XZ0WUSEDvVYiTtIMLEWKsbiJIh4OMksIHlzXHAovBP4PKuIPpwXTeUcJBVtg0jDgeYxvyWV2yYeU
uUqak7QvT8omdxGiWzTDE9qziAIEubD6VnuGBNpQcENCEuYJLZvVa1ftHitsrnRgXb89C2tMEEE1
BjKOGZYBKX/G0U5A94GG8+XNC2xmtaMDgqWXYvTxXxbm6KZaV5znP6ebRT96pHQF4sccJ1nuaJ+V
GPUvBde6cBAeYN3nJfB5cpyFDgvwcSyPz/XtTFmWknHffa/Byfr9o7LsjgQN7zMvpvq2wP8163/O
Bt+uUQHCUN3WFsUsIgIGkEknjFZNjsYkis6uaRUSpQCUh7TBU0/tZ4R5ZKsIluNLJAOEqO+rQ5Rz
R1oAc4mNXvaRx8W20nmh5ktcwyXzOL4HYvmXiiCCM6C2WlCZsHnVF3GT0vkeikj72O9UUFR1tDZF
+YAkgV1a7T6IPm2MUxcaZ8imTJmzX+uWPl2qWkjCcqrem9sRApGJE12/9jVhMnNIwusW6f16/9m3
+89WWZhzjQqfTjp7ibkDdaeuKdce2AdF1FsrEfbxvUsxzitpxS2TMn09hRD/tjSng0TafeMXNOG/
b8xSsn3vyX0GlzY7ljHBIKtGpC4kwv9IEljI4gwBijV7eoN5PnS/cb0hueYg4WYQoe0hErnp/vob
opGMob7WBxLaX3Hg7z8zsSqFTcbMcbudRfXVq/8ux8fihhRQOsOc8dyJuglAvuNixTZ8JPCAeF1j
1csiJN+smK9B4HvmkXC5WEVpVZxJ03TxQF8SqZlyLJIvgG2ItX8cH4IVGAsoSB/r3Y+w5MCLVLYI
iPraJnSg1wJuCf4uISGwpvvyGd0Wd8rN2t9j05xJVqiXxnoA5WYt323KKtgQPCfbonf8bK6nnBSP
AknULnt/DUJfJMDMYhIhgM16iJEyf1zm+0wOz5ulBLrrH7SRM1GC9pe1fNvsIXTMb9SiwLca9vPc
i7oZe7nepDxDGLJrLSIU06sx5S+aQghtmyJiVpbPs3DxRCb0iBBy33IyMXoP5JMORK5FQpaH+u2j
cVAgu2lTGXibClvSYUm5VAydSVj3PBizQVyEZsA73YB5tk6xoBkUv7YXnyqFtBNx4E+sruiiQzY2
tgTj+bQBGKDG5pi0gjyN0AC2LPnhQlmDeZ5WG4H0/Di2rXr0ahCFA91/O7fbDJJWgsMDhjElKYjT
7SPoguuCXnjEz9NDpXbQju9LlQz3GeUxt6bCsGAaE+buPr34GXiB9zAE8exzvaEUvCLYqa5EJf7F
/6Dwx8UcaamRGYjKwWWJRDa1LVdZlP7FrzEMNzpJ8rzddDPZk0Pu29wZC7H59/XyslSDy5GmLuv6
s+kokQqacU9kzdiSwrDf7Lo9vjk/PbzU7/19fIO3zOakrdRV10TWT9JdU+zk28e5dlarTTggwq6w
LzmBpshJqJyQptyYY0dEzD+RdWEYaJXD3N1yyxfJ0pZMCiTl4bPwTWw9k3ODPhqs8kJ0aj4fW3h9
AgTI8lQSTv9QgFviSV3z8AeYNOoSCtULCu8X+6HZuHPSDFVmnCcpg30dXXtOD011rB7FtwTNAelf
ykUbVdqYUbOgxztOj1LIiLWFEYmx04qPKOqZ7Vf/yXN1ZyzlsGErDOLn+jGjgkkCRml5dUveXt81
V7mv/b2h6dIGn382UvxwKYmCFjcYU6eA7LBeU4JI9C+KyQuAar5gKMShB2MABFeiL2sxpsODopJI
7n1lHNJptW1nfZ+Eulz2o5aezsDr/HIBRde0iVgv246yxlLZPPeXbX4kIuel+pl4Ld1ofz/IFhxU
zvz6zRkQctqfUbYG4AICVxmR1c/gy8fX4Bo8w+/PqqJe0oM1//a0pba9JqXbOuqwBGC6kHY9XCoN
ztNwEJB4pYt8ae5EKy5PsqES9SOS4ucaomwk7aiRbdpN768Iax+oyfTuZosL6JjnuVwa03Rezoo1
Z34Ia2WewoOq/CbuTYtp5ffde9JMBCImjT5wkFLrclQ29/XFf0/N+LHUNtrotRisr/PHrPOfa1Eq
XFP439Gjg91Q+9XyujeDfKskr6k8rJePUYp5FiIzArNlEttIseSlU5jYY4jC7mtJ+cLYkA60vhlc
xuQSE42vhITqj5JlH4RC6fZGaAmjiqNAEhJ6wR3YHiHQi8Xb9pjqsfvtb14W0KJJ0jkRNmpvRgSC
A8bZ+b7/nTkkyoYiHgPgzYy2h0NtRkelYmBTtZbS4etl55mjpkMR8iItCW9ctThN6tUxHs4T49UN
sYIUr9rLkPDUJCa+OIPWIqKCG4uAz+DwTQgsM8JLpj/8izBBFdxajoxDesXZ+B3q8SAxp3TYKyq4
KjhDkNjuFa8JhEVfwJZwL/v7DDQsGMHUq/a008Ovm816QyPOQzgMEVNuFhRqZu0WFsXkt8nnuNR1
Rte43YBrSqe90fg+OZX8RtBBRET7EyuCQ7t3Q6IUilILHOt3np8QTQdZ/ZtoLn22JUJ1PpYBq7RK
XXmcRrcp+X+1fK815B3wr0wtVpDEvk1w6FTA9zwFRz4rmz42nSIWCQ1RC5Hf7E3o2vdz15jBd+4t
CGEwQRuTNYs/onZKSNRb4Gb6S3yXttBX2CGyQ35RH+VyMe6aeAkDFk/XgzLjWmOgs6M+rd00UmBv
fc+c7rCluEoJYi+d82V/ocf3czrpNnQVAzw1VFV6t989zeqQQh+J1txIsj2z46RZO4McqzLBoB1S
QeJX3qIebxc8ZB7mEV/KrZDZFbjvuz0oUTpj+oRNV0EOmCaNuPLNofzWcTTJJDWspE0CR5FwwPA0
2MRQPQAuMxeH4jBBIPUSdikh1dVO0AZnVcttzcv4GzQtModmgvanjIbdjE8mIueh/aCdfoSLJTsh
i8AAAwGLgV7+a9N+TuVO7VlEya8T2O33gb2FszRmuf/ZPOw7k4J/HifTVzbVMdtjOrstBRWswfy+
/gS3iKV+nnE3ZOEcIJ7whLXihKQbqqcUwPvLJ+cbuyZUHQh0qUtuRfYzuS/qP8qvBGlcNyXUdOJf
lsbGmJQz7pd9RgBBu4ZhEVSfkXg5F3uNu5lqPiHWoBlx9O4gH0RgQqFAgo3w9hqshRRA6shng3NV
iWJ6efz0revcPL/6xGG9DREQXo2t8Znd15Tvv+v8SI5cTKiAquPLUvdK/kdY2fvXgdRpWjzcavny
B54UIFG3Fl/lS5XKdcO/fD05Lv3+nxlflt9zEerj2qX4Neq81MZZDRuWT/zXUoqOcS5i/zp3qv/M
nTjLcRc9Nr3oOu0vr9MioWQOfkMHoVjHUMrgKJWBsQYsBjeRGWmeQLyBTJzVsCqq1QBiAQif4Bp9
aY6m0XOqOV/v4SuYs+tQHaqgvajWhyXzrAlMgjsCfq+hwiV/RmXQTFCBsIknI2naAZ6/j9JZOb6B
1/+Cn0OV1kIBDK0YNs3k4oBoc55BhXg42TnvKYf/SvWhNL6NGecH2lceIpcyzRG1fdLXVT22/FCD
kqKAqKaoIiZ+qq48u8KSSC16kzF+a2IGwgqD5LVqF26a+xnd10AogdTpxEH3Ye0+wCSA0Q3ENhQD
EFjhzDbj0lXxMy+AD/pQcYzoxzCMn8dsbmYwSNBkW38AH1foZtOgZ+1WXvi1azhzBdaedN357m0x
l45RCshYgjmD0Cg5P+aLCPDvM7gOAYCAu7hgJZr1w89nsEpDEmfnGqqxPFZoXRAP+IS+w94Eccgt
ndsJQS46rACg4FkQ5TIgF0UO+zm9uGyDcb7tgzlKR8Jtk+RArHnaA0/wbIux6TIoAKp4LTgojuqB
GHTzmU4TRBvhOScIpMBjpRUAW7WEVESfJdLE2SPcg15xnwCbWSJytNTcJqkCcaeYetLxCZSpSKCD
8rkWg1EcCb5L7km4P2Ai6EzkYy1ia3MvOfxUjs8Y8hM41pd/R5c/d0ufthln4uEy4TwkVOV0UHsa
Dis3m9f8Y7mUPT02gUhdo9dI5h+7EdEISFkJ02AbSPUzHSGgl27/PJ4PzwYHQrQJbndUT9CoRxb7
Hz3Yu0+kExU6F/4y+6fjfin3sZcptMC7hXTlUAfwbjSHVPQE7kxGYp/vrhw6nafNHJTFBQpFHoAb
YRZCx2SBNLwAjDfdx0SC69wfP0D4p4C6ZYiTfaAy8E1Hqn0X5C33upaCn1cGIEbRvgMI4wo7Fars
QzOoXCEXXwzv48tsAJOHcGCYAfUaeIByfNPLpkA2AIC1bjb5uEybXj+Y/ichx1S7AEBGFRBQAxLM
g78ryFOg4r74fBZqBBN2cgFDowWDyIgbP1sqMaHjxEDFF0Lv8iHYFIR1dN79h4uoAvzZbnwNMrhu
MJzDVIxH9m7ANHu8hxbz0RPIADDqcuJUUoyYET4csXx0GcFcj6XJWmDsAQ+C8i6CZgSfZaq62WoA
Y6Um/lOZBw1uaGvMYQ8kRVzE3eEJ/F85XGMjuYM4k4M7dIs3jYdiTkBazPPjPext0knq/8aSeDYs
TR8O3sf9uO2sc7OpemZ0Wyifq+Vla2yeQku6mGdz+VyjrnHhf2jYcOXg4c2K8LVBv2ldERIKdvGd
ByzYVQ/XjEHDBc06jS6E6y8g1+3mAjxJWyqzS/wJgaIkmtt3pTmKUhN0Rz0mJYcyMooFQjKX6Ofd
h8wIa6dt0nNMRmUwAQhDTod4aEQ5QaUygqEfaDyTp4dlGfGRVIsePiSMqIEfkobcl5Nh/dKRVQJT
acZIEbkd6CvQU3FGKNGPUmRQGL2G3pU0T0e/BFDiqF4OhjVAtyd4p4w8wbDINm1BAB9ACOgAC7Ku
cLnvK4gVrsLfAkKAPdx6Pe/p3tFziYDO/8lRF18O/bl2sdK56sZlZvdhRDIb2++HKvqG+vJHWyt5
JLUoQNCeu64K7xuIsdrZqmZ57146hzgy7E/JOwKYIqsOeK+0wPZAjpAAP0HuHXXud8xE6Rnm13vM
Xu4H/1/7mv/FAFNKxDJd5yjgam7nYzCQMqjY251/G3ZTaaa6L4jyA56cuD/QMa5gQSI3A2sdfssq
g4LZJZnXjK/hALECTKqtjD5+H6B050IucUsKJq1PxZ6sYCy4+znqRbDEQRAZ89tYR9QF1FvFz3wp
gxuLjB5oga/Fo8T1TJCBIAoyY7NBUEpGYCSDMZJNOld8em96ibqkP5GBtnOnrV8RjQonnlI2kQLG
DGC8WnfAvniGSImkVHrYEHGFrZMwTNQh/B8pQT7DhMcMByXIuMxqEIOgsNBIITWEeoqhRrWBzcTy
K3w67zBDsGOEPr+XkS3ipPkYCbkDmiwjk01VcjgfUGqQT3F/3HI25mEDThcCMILz/nAHQ3nfR5S0
narbIpDYJQVhCsIgQ1XEzxh0XPH4ZTP4BEcNBER8B2q7QEgJAqVvDHUH9S/I92+cTubTS5iYC/Hq
x7QZqy76UjBQVWud2m/0Yq/4/jeyfcxDRTNBcmB0DkloQlQmglqG31pAqNVGlyUoJJ7za/q0axEl
jbkqtx83GNcKBikiTuMe891pPMMwanjDKgTp5PRCCKJBD5P8jVqvmn7gpOkLYyWowCX5HjLmrPBt
Bc0q6geyK2OhJAxltRaIPBRT/S/yD4LW1UIu/sE17w97qzwcLOTI2MmRHFV72FEw0AVP9RWUcEmM
UxPRm/weS8goggkK6QQWKbNuPoZdLL/E0GDGy9ymSFm2o2peQpppvb4HxhHRLgnD2MBxrdbmAsUh
+Pi7zC+gSAmz+zqrUeajkbIshMAJl7c1/v11tjSZ3JjxPo9k4OpRdy6WPzJdFMBeZ2mR8Wc2qwX3
rvVMX2AV3xtx068zkgvzlyckYp45A6SuyzckAKgFPgxjGP7mZAADG+ZN9P0r/AE/IKGS8vsTjD05
6o1/CMiarK6JCEkvlODxyrOXZ4xvEfgMT6wN/UMoPDXrpHntWooEx6nvPSYtw+7LsAZYrRBCDqDK
VgiSXeZ3KIYUEaG/KmMjSGFiQ+qDzidsEFN9wue2h5oQjDM/3f9mv5l6VOYPyi5zCH3AApeykNSq
E/0/Lh+9t8H2n6UabC/o99NpL4Y05h74ZMpEopDfJurTSed9NCSezDKChTk5QonmNXDCcIHe62CC
g75xys7H1BKGup0OOGkNEiTTN67tixDU9hr0QtP/4KNvXjG5AkOU2MTS6OpCWEaHB14h+2sAULsa
pXPOCYQ3oeiuzE2+woqqJE7JKzEZuLWQtqikSds6H5VQafL3TAcQeeqSivZlcl8hqoTCLaPiVv3k
ebqPs2G1eK7ep3pRU86Ny6fdAfnefQPk3xZ1ZExfi8a7e68ZoxRIBDG8d++yKZ1FNoZ2ti62sn9b
goZFXmyPnM1l/950Qs6mOg+Arja4BGniTAXCUSHZ3NT7Jhum7VSPv+d8VgrMOUkPGj1rc0dfgHpq
Njf+aJn/G5bwRKEy1P7MAKiXRwjvgzcy/i4zmuzUKRTcau6hxSh0FjRKnfXqOVWH93UzHJ4ejolj
vMyUP/If1wCZ+CgtGgsiQckDwkoGbJBPXKe8OapOIqalUoRhvkQYPuYWMEV6tMTJRkI25Raj7W1f
gNMDfqY09oN4PKCHUhMmCZPztPWQ0hL8NdOlyR0SOPlCtEXhZ3uTD0J2WYCEAFjnnCoYSc8pZ3wO
EGECWJqFVsZPoLzovaCH9gm6AP2IoNAhtEDvhkygHMJIJirOkA95TRteoM8E6b8Xo+AzHXCUDOKz
qy+IlDe39QaCwEPwxNw4yPkZcij0fcfCqbVwHGFUrGGrD7VpEZj+G8Vh3/Sb0QM+Yz3q44luoLPx
iH5GpAWLE5CyETQbAwsH0jbSVhrNW0QO5FkfLH/w3OpYmedWguJ+4a/Lg8zpyg/9sD+/0zsD3ZEY
upW3tsGQXFSvCq9OPhzkPto/5G6hkE36a1UkHnNKuihU1CEgWmjVGDAFQqNg6/ewcSqmU2CjtZWO
7MLgKKPN0PLGhx6fxOfN+/PyoMzh5Iooo04qcUgVpujN2wR5x+R1KB7W68Cp/EChRUeHUkFyW13F
geHrLvkknA/CgMO/MyRtny+nWYEkrBbaAXiIlyYIN0zllYHPfs3ovctBMe35FOb8bCqvO5+4MQv1
uNgb0dd7baiSx+ApY8I4wk8m8DB2T1CmMkLrKwEytU1H0L3upG/XsJoJ3uwPmOTLvc8//pWaYQeT
oEVtqwJILjD0BTFcBgsXUSEhW5GIR20iLqGFRtjxPpp/n5SBoJP8xiUsVPM04DHjLJgACtmKr2l0
upcAtdCRMRHx63sOuWH8JlGFVTXpEZEwVT1I3YuXzhih7jwn5lAK7kwYIJIcla48lf/R9+/DsWUS
XUkx/E2P7nAACpi0CWI/agN3T0RVKE8QnzxtweZFxn3SWR7aWPDRDO9Ik37xpCpdIfSE5918PCNG
RnH98ZAWBTRt+rKrL8V94ZhmNHzRrGH23iIl+eUT7DeBPPo17FXSM1djRC0p1/A7ViHyP1jfDCEr
2WEqE9EfpOORCBZvRLkiLuEcLjqLCLMkd6OGx1FFh4nQ6E7AQ6A7pKDIGz6GV/hFjdsiUSOEEgBI
oMhQoIbUcaOkHLx1ilDEJbxRaUCIE4LaYNKOhQsSohoogY6xh6QOvWnGCDrJz8il0Ui3VeeLiA/i
FhPoBDyGgW0g8cHAtQVhJ2pYPRyIClPnyjKSyLFVaq5Q4Tqvk8Ym9NdGNSJFHUqiT3gTCByMUdUj
rkM+i6RGJKQSBsJA+xYw+7AIYHZ7aA8NjfAGy6reG3G2LA0CCnNzXZJsLdP5G4grUeX4QbCEMBxX
2yZX9Cb6ceehcgG9u/HzOSsBNzzzJCFX5Gke9sjuo7GIGBNBoYnyKbqXJG99hOFuIwjCU/hykIUx
IvHLngLhcx4LonD4o6ij9JNqhIh7D33q10hnpzyJHKuRhG2ljBC/WB6aS2gMsRSIqOQoNxGEeHfI
lyWyFLXXURppQ6rJRAANkdfr3yB7pFO821KBuX4NwPY6adz3YOP/RiZiDEDZ8F6mo0wztK2uSDPl
5LemW0bXoIM4KI2RpB+yD2CSg2uwH9EzMNBpIVmYQz2OBdrsRTBKkOPVc3lqbopZNRcsNC5kCVDD
xTK6BLUQi1Fznl2XRoD+FxKzvfGVQOiDIhjOgPwZXSm0KdPACB5rofZBuOUSdhSeKKUwto7KlgVK
kMcmsuM++XRBWt9ASwZkQrVHFSVEJMmmPyIM0yWeFr0GbMMz/rg5kUOOzJu6peIXaMxy4zfdCS9H
ec9cTgeZXrJWIXd1HXcOfSFKFE9sjDVLGCVC6lh45Ch/NY3GbkodCMr2yyOMGjejDGfReYXV46pq
dEsamOIIVvGKz6Q/NV2Ed2zxMMlF0UFFAw/hqR9m6em264z9XzGjFS0fxGiM0w/llRSVFaF4gijR
HgEHuC9C0kJDZsIIJRpV+LY/A1kLmlYTUXEwqZdIBPDculewryQ/DbOYsD4gGg21eeETqSHFBXDW
R3tueIneK+gpw2KJCgUbRSONAKG1wjDAt4Vu6PD8I8GsLWakG+jhdeNeXPhG8GRcmRZcENYgSJ1r
oeQTDLJPyEXdfFGOcqpjpCucCziHo697d5VY/MRgUfhitdAlnqCGOP1My0g8VEbxOC+LbqQNXs9B
khPGB7G990BbhavmUfbEAFoSI8gBGFDgvtt0noaPQ9yKWxfJMEZEG5qTAvHNp9jdlDOwheMMLRAd
Tn09GUC9RKcfon4xLiNRt4BkgW1obIq+EmP5MpTn2gnCWLygFdU6Gx1Wt+A70WcFP+bpWDDB4OQ5
OYX14mPfWDSEdhBaUkf8++yFTULu2QEQaVWUa6D/C0vnPdYKugwEDzznF/UsDiK86EcodnkjSEzX
oYjGpan4nceTGGCEthoBsLxl/gKbt0U8LVvpW4AVOg0lerMzNjpLSMw7ysin1C19y1gI630O99o2
+bl6WiYaJZRsV5EzlzzD1F5Q1HaJFB0wcZM+RSik9TDJYmEZI4pWE9RjVHAatx7DNHPR1IJWTe4C
YXWweVKgzPcXTFiJUpEodv+mEMSmpDzo1n6Q5pJRUICwCWHnvlQ8wJD5RDTWv1N1roc4+vFtITTx
bjN9JNR65FEZEgIDQBn8EX39k3D8RSBRciiVTDavwwyYFJZKQeuqWCJHOzLiGomCOpTI2uRNn07C
Wlp8CI8e8xRlxM+5AIl9Fnkp2Zm5oLJ2VhCEfJBoPc7InRhCCQVBSFROBsPMT1dK8Fs8aYhv+Mz3
y1q33neGjrH/YD7mQpqKb18e4g4B2ZiXr8GKjBDO3YnNn66uNARJhMsE20YVkGTvoPvS2+5QOiUf
OpiufcG4I6CN0jpPH6kZztk/Vp66EGJ4EiM46ISafIaw1ne2TC/uxuKTejgQ8Eu4lvvyMiedRGIA
rnWBJYEb58sLc2JOhGAEgV7MTe2+JHWkc6FI4kSYqR8J/i6WtDTm2amdGsQPIsfOwIyRcDd/g0Uv
Ls9CMlPEy8yNYein7iAtzt6EYD6UUeMUqyeEY2RGb2g7sRzdvMJvafMH6b85kd0fOsGo1/tk5pNy
b7CjxRI/kKopQReJZPn+Xyb8QG0u9UqqaUgLIHgkhgO83RciiQxgRjRNqJbxYrjXxawHTlYo2T0x
RCI/R2/tLKPqjiSGviDa4BO1cbGUFohGixC4PlOH4GPT4LdBTsqR2Z9v9zYzuDAho3Zdsn4FFZs9
lJw/c0EejwBcKlRUhbAOGVrj1Ei+iXxcilC5o4ig43hwajRaKDxQ6Bfm9S5GF7HqC53Hf0NV9LfI
SAgunSX0OX7IHeINxcaApRiJ7aP7eSLkh4xVL/yQl8gzlRBV/HQ6rCfwgNTlb4CStUmyUSUKEmnV
QQnRYFfC+oBwuQJ6acZiI9GcSKDPD9kqZ+ry6pUMmCYPrhHRla+5Nt+I37nqbf4jQk1tXXHIe68r
c3tZ8MVt9X9/dAdAoYusdKSZkK4kY55RHeeRi4FOzJ/hdZ/khhQLnFSMGE0gBtOJfLgj7xIjV6nG
oY++6A756LbqDqjBdwCvD9IWdjPaL0g0j3v1JF/0Dllc7BTBUuHT86g5lVEZ9Q5V9AWQ/mXgdREr
ydV7BjgchDvrRRWV1OqVpIx+gNqj2w5d1OB5KuJrrBxS5DFGxBxCibN8oXEu8gFtdN1T7KXh8vBJ
NcjT7gjY0BAM6Glgzo0V33k65UFISMssBAyxbEdfj4o/zaF2KQrdiHtC6a2RxDL855RBMmTB+rgB
LqKMjPBNqliR+2lzHP//CDuz5tTV7Az/la6+DhVATEoludCEhNAMQuaGAmxmIUCAhH59nuV9kaST
Ol192tt7G9uSkL5vDe96XjLAVgg6x6fCTgn2PQYGSn/g5TxSjNLTPXogUT4MvV7SAB6jokxbjvTZ
xkyB5XeAwiAcbEdMsqs0KMhoAZQCHm2P2xOjIpFnTIpUhHKjnr54rCWoboOuLehMs+cKIPepajl9
UIppwGzSN9MlrBcgwqLa2MN7g8YfgadBba4GZ/8QMtkKYZSaOucgPMt72gHCUKyF/Mi97pxAr12g
0Z6Ida6UlX/r2WBYOT+2LHiHYH9GIAjq3z9BEgCKKyKG7kxWeCpNkOrSJ4COGsoo01o8kkJ07E4K
eJQrD2urC8C5Pav6n5JXi7UCHI8DCxmz64H52gEAjQ4gKrvGw+BSQ3HEocEhQzCfWAtINDQEgbe3
+TlEni32ClzLnZx9pD/uj5HjWcItki5Ml8dcIXJoslW0jyEwsk6cQkF1QDMzVzswn6aAUHtseG2i
mhXx7Yo9WDEUF4SO1YHVhr2Sd2bEialpfu7Z7EASayzcNHQxixk5eaRu8cqgQxzfvWdww8qWaYE3
PLTh5j7pptfgPO/REx7G5U+zqBdPQBhYySeq1/e6jFYVGUKu606JRslt1w1QlSYo4e9ZH77aBUEq
CKIfMHvMcsx74WCmxvmc2QDmu+KacQxAIRQoZ3eOKQGjGFOU5oa/A269zg8/rOERMQiigINWzvsb
qGwTha70cS696dXXmaLXfBBe0Il0/FY6mOYZ9XgGGVB9XNzDokCvEvPh8zVo7AO8SCDtAfRmNofD
9JYpfGTmNu6xrLdcNhc+Z2PpUwk8zGk7hcSjm0GshvdgRGu4hqBLeoq2bvr7OpwR2J9hSLMt9/z6
C+bZ+vS9d+GlpB/94KgJuDHWxS5RaslyQkWuu8nBHtfz3kGrgg+2DJ8prfuQx5KCaCfoRvCnbw+j
Yqpky6fn9XHdRlm9VbYYSZW7OoMYzYgkJmp7gFLkvrnJ03MB1NQP5AEiWAu6Y9nZJSh9ZI8Muu78
QRFXhsxL1npl1nHqkPCWOaqYcEwOTw5ePh4hXJ5Ri+FOIFxjSq9ksi0rh0Vzpi96o6xV/Pb7dtTz
vRNY4IfV55+63HxdP6cbIJ06LhCNlXmNEJki2xPTD5wfNOqYsKsI9gQISI3pRqwjDFtokh4JA81g
4W5JZ56fBsBvxS2N7zqufLTuaRQSkms6iDJgtO/pxxxSJj76GDNO0BuTFt7HGGNEuc/GmrOd3qgw
NNTkD16LPJGNfrqfVOzNw+C8fvKbrzPoYhTQCMNS0uKgSKl8Ow+mMG2JXySbY6uc9UzYRjxhR7+T
rbwPcQH64OTPjqY4xK7UqXgip2S8LnxR0mccDUCwwlMNyI6i06xrsunzZvQBZK6im/Vw6umbETkY
ty2rRxuYyIDvasdy5bkFQEnnC9kw1e98w/swdF4s04A3ZwK62+dAgmTbZbOete1yASWQgIHCfFxy
hRhAnZAkkZSKhxtBYUGPCqmD0/O4b9DvEPDfoHYyrO5eSV7K3RkmYE76TxJvtWNiwalCYMPQh/Za
r1jxWtu7/wxUq/QravL5+gH0Z4gJTR7RxYgYLkKDLqBMQAsAYzi9cO9eQlTYJy4sKE6wsuiBJgeG
T3Z0IpQA8jmBSp/RtYT1egbED8pfhu/LEebfKiKa4Q1CZhSsuKMHesfeex8GogvoYHc/j6U/QAF6
ddMJkMDNMiRJKKcmq2Wz3a+lC7JP5akGpcAe8+QJh8qcqbaEJm0uoKQl0v6owwLOYR0SDQVNxhof
SUhDgMJ9eJapJjooQ85XaHAFW9TZL9EBghbXycrc05T+FO/YgLIBDWYqWLKckxJF8s4IqU3hCVx5
ajZip6kgP4MRsffzJ8vnGWpkPinEjoOSwqsz7rTMnII7QQEtzwGVvtJtfQmPX3XKzWdxpEWshDXh
LzxHfv5wKk9sDRGNmiDPKt1WUCc8vOo3TfJvsr14yDzD79J134x8SHwEQcHpR3WA7ZHebViKmCqB
h03b92ef/BZEiXZaX2ciKFiGFLw2NPJ/jgH0CYjbJ40giWIezU6H/h4dDcXpxbQEqNlxvAbpHF2a
UUx0r2NGMrkI3248GO+SLsxoPSIKo1RAPAaChgALKeh5pB2Wh4jAaUEo9cRRWUPnAn1coiKCpzlj
nc95zUHytzeVN0Ig6Lmw2omUCkPpU2vv3XiEPjAJJhJtMV+KE10Ntv1qSqVz4PJtbsLcKIx5tg/z
Fr2B9z0Jyh5eDy+igGJUcI3A8lL8GJk5TPKRD0YwRN5P31Pa0QfOuDVt0fVcxRUZaYtiALHlF9El
aPqWQzZKTTHAzWF3DM4ouYkxaRJ9CQv9tak2cDvostwlXJWWzUCcjw5zOjgj//i2RjHvzCq+zC8D
nSsNJPEECCI5LD+ulKaHzt1kH5ug9eF6EDqeImGB3Ob4aOTBZflL6q+s0zIP6OmyPQ3RJ7zjlXtD
CSaa1BHSZ+eKXogZuhoI/2jKeA0R5H1aId3AxGmGxon6MBOAs0PYG7MasLJQXNEJm/vEu1jJ6KdY
maCNhcHfnp4YgqZsTVv15t9QWKF5osmeU6fCVoLS0t16cDXa9pkDQlxNEHol9rs7a2CDGArwzLBM
N/T1KD+EcuF4j4DQSxXwTYHr8DMM0FuyEdIKZ5Oppvsv1VnxjjYiT0l/ywxzWc87FBCaL9EZXIiE
S3u/hnNKe+I6VuS99PusomT8zODDKoeOjNiAJ/23pESHg0IsdypbGl2aFsVQktcZCUgPoDk1TmpK
bGlUR+grG6ApSRJeLBQFXRi6oNSzaW0DV6b8Rlf06L8oTHO7UD2jE222KFyLw0LJA1KChWc5JzK8
S2WHWvLd7JH+HnBeaFNYV0XBQYWI+he7FrwL0kKJGsG+sLi08ELrk7CVabmmF8yoyRQUlNYz73SO
Bcl7xoiOglTQhBTJ7By7nzPdaHb9QIpqwwAmOKsf3FWQoLA+mYYjSm0DIjunSkaBYUtIzbgGItr1
MOAPdoKRjtPFdTw6a0C9c8JbaPfpQFZMriEEffdl0+miAwYt+QsAr33nM1hb0Z10OE/p/IoXl0Ld
UyLi67Qa40MDAedt0GCnCLBavibd+M7NoGRXouImawU0w4mfWNJpBJRS7HHkVRR/yARGk2YKPN85
E4wXfsU8LXzRkp4zGhb6xtfklLyhw33wqTvaHfjynx1JdNbQkX7TplQynDcKk+Sb7/4wWHVed7bU
ud3ni8SjDonkCdso+k1BrnB/yF3aIGyhNMgoJlU8OU6qOL/4NugN+Es8qD5yFelj3aQcNwWAD6r0
t8IAOLKihjigX86dxDmwgCP7eTpKNiDRvlJmGkXPTL77t7oY3V3uIDL+u/niLV2Nc+ozK0kwePWH
TYYYcCL26sI4oiE/4/j9Lo4eBCvQAF8UqNgs+bll2oWHTMxJxPGwIKrgfkRCtB0RezRO2yRvgF5I
tTOuszrDoOsz6RBN9mn9oy/I2rvLrMAIMDuEFYEQgoO1iACAhqc9+iF4T4Fbp/Y0qyhUtWhcjLGY
l5ICVd24pGB1jFXKEGzWmdS/ipgb0a0JrKRgdozbO9DUvGWHkBoWcGGKHdkANTBTOEgEDjPuPHV7
jCsCZ3Ec6zCCGT3ImgY8Ex/CgZr7FIInHec058DaI108PsQcu4+77BOq52dSkdIhceV5pBol0gu9
rRMotumHXOhr3eEaq1sivPUpvPvtXY79y313TDvBlUs28DqZcOWbrA1J/ELPCD4VTR5KMJx4ueOI
eIzs+6bFU6nwOBEUpVS3bKnkUxfD3kA4VN3JaTbkfeGMxwOkCXIDtoLR5MP7BHLZFarbmW1fMV5A
2vF9JLz57OTR4SkktiX2OMFhlvoMsjukkUS7ILSleiTXZfAb3ZMuLyU8FSXOMSYOtEgrKJ8O4f2l
I6xjjCs7r+SuCqxBWh/Uior4iHCkoKRNLdkl+vX7W37l3n/LO84zpxCJ2bjmrMYSEnP/RYx123dW
Ion0WVQIfDr2JXhvCq/ZlPNbcrbvk1MC+o9m4HuyHyMB7/vneUG16xKcwdB1obFR3y8prh4hRw5B
ereS0wyznzXV0BwrFxCZ1EIihpMCoQTKA9vPQNks4XLV+pDI6BfsCrmQlhycUrp5dFV7QNQJxKld
vLRdw3pMwCtNR/Ks47rDGBD9xFbArWUd55+wgX/b+LehICYD5HuTAWMmd4+GplDdYZsHVOelKyRl
GpWVm3uKFEre2fq3wlVFbZrLPYZOAegBtj+4FRxVBYFpxV6YOzW65CMlGMibayy5gtP6tEaNC+aM
ROxgEKVWuz/vL84mL/yLRkSVPADbVtLZ3qYXR2pyRLH3HR+o3O2K3WpJiD8EoUNGueePQcRthrIl
X8EHpOPELB5r1mp5TB8qjgaPrN4q1C/rsA4kIK3QBUkof8DfTOoBA4DXogvAoxn1DrkSi3drSrOe
tr2AxOugDrE0QKjXBnv9ctWvCgnL9af19VlIdb0ijFnF6tcAPQSVryOb4WnZXkgF7LCkxZE8aj1P
8uC0PPFXCm+EOz/ESJA3SAEJLQlECXL4KJEpTcAWZcET0GxU8Zd560sEaHgw+1w7n87snOY84hhq
1AivPuNhIht7Bz53E0jpWJ2RrOM21cMGpnCfPMTkEdS/gYyzligB+4TkG0eWJZXn+slC3EeDVKS/
mcKvzUWR4tIkBfOUPAN9gWiZVJLuG/lxZytL9J11SNI5Jg0BSH+4hDwaLO7cZPYnhoJMDP6SjmRw
cGRLOSBNaLiIFcsUi9ZaEPigo25Yldzg5v9Km7Y5ewcmI9R0frMTybuo9sfSdYD95A9Zm8TNoMMR
X7iN7zq3T0Mt/FLRbFGn+FSghysWqqSZM/JjUjpCksUI1VqHPEC1n3hftBJlSwK8fk9xuIUyWjNJ
TMbm44MyVq0KeK2gk/E8SU+QBGf1GAu16Xt83p5Q9x7wJ5QyGbpdF8mEe1+o4TnofI2oXFCpHcW0
50CGILiQeq7Ue6tJjT0kHDPKbNAlGQ1ES+7cPOomBNHKlxKWC4BgqnFfoMnof6lfQwaE6TpB/N3L
pKeUb39aTHhQYCnZ6miIYauBSgz1KL4aY5qglHDaThNfUTcc0azCZ44eHneX3J9kKtx/c8RNeYI7
0s9zfokQNWEXSIH1El2pw54TgvIzL+ptsFPHde59HvNfTuIApQnHcDxf7yYsrRUKQlBhWHQinG7p
Hy4S1gWLt0dsvflNSZYFnxF2RwPUxyQQm/fNyoM8eP/IS3gCoucP0irv+huXDxYN0J8lSI1xjyyD
+DwZAHpvvBEuNQf0qGLwhG8G4Qk3YGNdiXYemdTOpQyDHwlj/2QKXCpSDkoenC5XSyyN+Nvt50EG
wAmAJAgxsGLgXfvuWCPahC1j0ZIRAxIdEdPSWMQCkoOWi5EHH2q9pFy15A9yWAV9Uk6GLuB7jmxJ
85gFQie9EFcu+QqiUQwqr5P3vOdKOZucTDQcdJcXBfngiC92QMmdddSrDBPt8bhdwgz1Hsguse3D
X6FAInJDYUCdc1zCR+UWpxGB8ndDZxQLsTNTEQf7EvXnQ4cVeAkQnoJ5j7Z2zaU6TT4UzWWhQYYb
9BmPO0xuKC8geyFC/Th73ffh97GCK+DRiStn0m0WyQhGCnSq2e7IeD+bK7IT6Q+Q0m2wVVngcWWT
BaK5l7W/7fYWex3B7lgmBGQGQ/qwJ34LylvE9AxoiEyKWm5v2ptyuyHauJPBIWwzB5gl0FElWWTV
nIvEdoAU+Jih1A26NNnf6HeRMwRIUFCf7INVzBrrXD3EbfRjRXGA/hlzKknTRWwN8i94IwVOxBaA
3NRFNUPCew/q8XXC6OdkQBr8Sn5Bq3QLqCPi1cY/6uLxxK8WCvLPi1eDB7lNPg5/kA/e9Iu4uzG4
zrg2zeHG+zgrt6bMLx//fH4Brcxr7A7tB/k3macmry4CkUQ0JmwLhhMEd3RI5ZSudFdRWyCkOzJ5
QZaG9hUjMp803TssOYUrPQ4ydbGDFQ1hbzrgEMpggObxxRmhk00G9iPi5hq/l3v9iHJI5hhqxis+
GxJJ6cyIXIYnXq6CnB3LEyZoc70230jj2H5JLsvpzXzYqOgMusXmi016pVcIhIEIUINBQSm11nEH
Hj+CLSw1ZMCYdsknQ+jkNniiHUMFcTgrIaJl0ecg1E5KbGXQvU4vsxviE+kgGti8zFD+0Vu6UYw4
/yqlZGrzoa2Z7qMySlCDV9sFeTWiHEv8bY/WigN5Y+LMLB+nI4/7yFSZL6l4Niq+B5ftaoEaA3v2
BwEYqld0eDnnLuYQjIm4Mv7TJevCc4G0iVWSxJISoiSSfosk9cXND9qXK9ydnmwGxaiR0555cjQU
F50+egrIj2L8AlMcmzF6dCU9ekT+ZK+VNLIiFlWkaVLGzd0/cgMRGgzwMEIFwj175Vnu4jD3JLU+
h9QBKDG07dscZYpfGVyv6BggeZVNP6g2w1DMQhg18RSaTfx8hgg6lIdBOBpnzb5JEOV9MNFZseCc
8TZYkTLjN0RVDfEeJ0xk1keX0YseVmlfPdQw7EgtnuIX+ZDqfDTcjvhFzIpcmaBmsUCz3o0xduDq
DRid+nUtZ4ZB5DvUmy2pAyCyYfQLbxwH7Tev5QBnB35nsXhhGMEbzOmjNUNBg3sC6WabGiAybDr9
FcvhhWDkw+jUdU5SGp7mbIhS5ybluOKHdJl/9v/Eu77//5l2jrrKSOn2FaXXHv2DE3HZunXV+/XF
uCqCqJK0fkgN4Ynfgehq2mRc2ABjGzdTbFDTDghI2jtvHVW/UTKn34zNGj3TwBg49F+QEfacNqNs
Hwt0TbJHdPXA3ukkA25M/dyoUrytDtlsaf/9b//6n/++rf9t/1OExeWzL65/u77ysDhen+V//L0/
+vvfbn/+2fn+j78P+gNlgPHof5/FP1iPnjujvP1+PIs5ESjiXWrTSBKWZFNMlPGs+xTLyVEpjR4n
VEB9JvNpQHWIyku90XA9w7YI41YG797IGfez+1Qf6lhC5GvMPS0haADd+VhfpVNLdXAjYxbdbE9T
so3kTXX++mw6vU7//55Pv91VOh213enjpCpf364x4N5z9p1/2Ve3/eA+ahfz1Lox+6rlWnbNMqND
trmsTP6GPTmTt3yl0DbBazw7JLOZswpr6U85h8CZzVraaTsroZRAnvnaw3GsaOy1KJV+TLguF2uo
am+jqOYK0gtzcNM9SMDp2xjRGaPMZNSlidb68bFKk+7PHQNFVMSwDqzDw1bpJtWmMiuAVehsMUly
WSYqaqW7/YICoTV9FsaD901pJ7hk4GRoKxyDRA0vut3GN1O/dXjghg7/O2lJZe8Ok2R44IEtbkYi
ruI/5wyUnbd7af23iZiCe79+me7QYB4zoUxo1wTwDz3Zn/UdJbsxKEyuiZLl2ktDgiRzFQPPyzqF
llH4sZZHeyPWTyfrYDnOkyQLqey4GCM0BtWl4K23VOkgtPWsOyZIqnItpbmiMVeLYYXOSTppy8Xi
wU4VxUyplBsp4qsMt6JlS2ucoGN56c34jvBNzDU7SV7u94U45Eyqm7mq5uECszlO8IDp6nkc9PTG
sTCJsIxM0dxv+klx9N0EAHVwydZcV88NWEUrzW9rE9Uw+ganNdxmSsJ+OqH59h0omE9AHbc6WiDl
jdWHuwD5HXfJwVn9IPv/Jp/gu9CfBdU48Nq6Z3zi69C848Wrk3+Dn9esWW13NIsE1sg43ShfRMOQ
4V/tlWvfXGW0C5UWvfEn1lpuhvepdjO4MpyVxzfjN2l5nJqb0mWPnnQAbpqbeR1tlo9zZishjjSa
Q7/U2XiZW30oSPK9L5Pv2agrDl9x7+NCn1kBrR9uyGAD+xmKmgWU5mZCkAY+6NC685bZcOsB0nho
lbm0Aid2boLqjYuxYxnotIEhTr/RHT1h0WUeTRPPcCvNSPo4II+j9GFklofkJ2m0czTb4ELB2zoN
KDYZsDQAAfH8034GD8fP43piL6l19Y0AtQu+LzdnM8rmzn4eHwynAxW0wbluNcE1TB3XxoBglurR
+LVrAMvShU6f+E/RLFTppdJ50T467FCkC0YNKBMAjYv2xmfAv0YC3Huj8NsHO2hbYOOMCHVuBI8t
pRl60ri/9mikeCiD4Kg5IHgcEI36krIkICxaqWft+ETpt7f06zyxCewMeHUJa64dYW99YQJqR33p
o9lX3SWF9FxucfwO7vqsFaOFsYn5g9jaLD0FP91uW78jDdXvJz3tejRlnIwz4Haappm1zM3XnAxR
q5nG/hmELRODshmPlteHfNSftO8W112ntMrSZGSRkeRWAvSOe+rl7tybIb5R3NjpwDR2kSuLVmN0
ZrP46jqYkQbxz2rKITV2gYeaA+wgHOrTt4n9TFxr+8iZjcjkzSOjKbCR4xn4E8Mp4JpqDqf0Npik
4dlp+2yNL93wAif/cQJvyXrQcdKh3DU4WljL2qDxz5iP5nJFksKwbWKEXEOnp3a1Zhq8olJbSu+Q
E6MM/NKyIZ+EEAO/Nqyv3KoOPgCaUNs1cH9S0VlaDNZ63qbUrJjU1ENE6lkUu7RC/7lxbkFLO8fL
gR7M3lw5MACKFkNRy4Gu8iKYXwz5VSbv6+0r4Jnax9lH7+NnlmvWY1YbFN1ZsAKs6/F7mXEP3/BR
eWubge44cQuApPZmyp5ZcBbMnQmHCHLg+it3oKnNvibN0temcGmat7F4ZVcNxAJIIv54ZT24Zdn7
QT0JshKczJqNT/s5WD9caNztvOCgc2W7OwgCtuU03CrOWwuv9lSDPXBID7u201oD13no7ZPJO3dK
oCUEDaczBuVrNP7YfJqmCSxjpK37c7TEdHO0A7pu8h6CsrbhM2SNrYAAuyoLxgRgiYN/dp4PC/CZ
pngX9z3U4pUTW1xDrPqcGJY7+DJdhYFoXLDT1EqGcNbH8cMGHMbcg1yg3HTG6jyEFGF+fQx+kf51
0xYASBZs3POnjjL8A3MHeLV+4vGhqZbYlWsnkdKy7Ym9GmoT+obe7rbUX7BqLkQGql6n77atop67
JPfDGoLgFuSC0pmUQxunA5WGXZGemzCnlT+/Z2GpaFhQkNlyrzCxrV2MO8MLRw/6FugLFzEP7JAF
EwZzPanchFKq/nXVvhoElbX1IKxGg2BWnBeTl9/n8X4OOhGtwV6LR1/xyCifAt7rnNhB9QtT/PyO
Riu9WadtsPQ6PSdU1+CmSmESLqbkY/x8hj+wvXtp0ylLlunrCkSAffh1ZvK3maxaVmkwHHV6bJox
ypWfh8vu+DPgCjMfxbD6xH9MJpUxxbdcb3wYPUjqnDaPKIC4ksazBx/lrLf7+vaoh2QoVXLS+rQP
SeT2+mtWtgJFJu4V/b3uM3DAsMd6z4zmQzMXcFIYiDH8HMHaxZz40+t6Oi2Nbf3QYY5MQuViLnoc
tknWM9FZT3bzml2YCkvLoJBDLVY1yEFJPlkLzW5GnqUddiwgfTPUvpjxn+gU2JMDXXM7WukthkDI
iIACb6jc0O1lCgM9MrNrkrRfGMFKomLRv06hn7F0ad+jIcGJxkzRXduhkN9c9d3Du467C06Rqdsv
OpwXbTrSvtbrAa51u6P1bT9bWrQ3zkZkT1ZtbX4118pF85kYsnivd0MnumSusXuPJ0lkpC0eVWSl
538S03fVfxI9Dv539Ph8H471vv8hGraNrK3zPM/iNxNC4euLtxVSI8+pPKVce+IvMhzCpnvPS/86
jFUkdfiHoLzfJqnoDlRl2Ov/Hub/CGJPo8652Sv3Yt4EbH0fja2Eoo01y6m+sZE/tYVmjjTu4lRS
fkzB52xfkfvXR9Hpytn+xWH8Hub/OIzP51SMTicynFFtIvztu0RGo7G3bGaby83ZPMNSe6+0YIj3
xEnfsHOs23qTneg6NXZGvXSpuoGCOWjtHs0YTmB/5bIdd2ziOVy12JRPs6VHXMltd/hoDelz2wIL
xmTWp2UtGr1wbmt/D+ZuwOMxOmpz+JGMB40nB24MH+jSBLZlL0FlklDJHvvF1/xGMa89m7Qm/R2L
J2M5rZ7G/fP84X4ksNkfrd2OUHPl94bEAKwjMCbHACSdqFBs4gce/PVfX8aBovx/d1Wnqw54Q9u9
0ajzDzlWTx2e9+9BDsvXGeHqRwgRobIb4Lp1hajE2B9C/Utynrdi/vnuHYSojtE0zRYm7rDSo8Xm
lTqkX9wk87i17QEd3yIfRrFTpPQayl1DgV1JmhCZE+sz8gZK4qS+qk2PYdwPc5fRVvcQUrrVFQ13
lZD2FfXLln1c95iQECnlk04iEs0x3k8+Hc30iC24jA0PCZCldi8DwiOMkFDrvLdkPfUWIRAHgsj6
JHpuPsjn1R/3UBW3mLSg8hAdxV4Djw3wUimfE5sl+U4+HmSWULTf7QjBn1TrVyShqOpQTr3xtRSF
z4DRnJyO9glJ24G5WxSpPk13Tgq5CdUARnZo31JoTBA0SA2AZv2FsuIH5RQlT2ll2gOUP0982eku
Unxd4ZEJddP60JKiKcXYCuMVlFikRkOTQyBkXk4fCdoAvjhXamIUC/F43htox8dgjallEN+7ObMb
J6dC8PLQZZajtm4h1YlvbCJsliaIBKUpktAhQkgZt6LbYHfnanDnvGp8yMW6+IRtnBwVs+3GysPl
ipYsbVnM4mDm0qIUbbo09nBjxKtZFAU39OT55BFgljnO7afNGNf07VTjO2Ucpv1oZTT8nhLATYmR
TQF34AoH4uoUNv0RHCCYN0L/DihPe3kY/4LeYKZwgkEW6iqaonY577jWDbt13JEdxaUV4fbRlxZn
A/0YolLIpU/onAZuYr1wNYULDg/rLP5D6Sg5+bd1nYJf8/Fh2D5STA+BbnSD0ZSf5Y9me8yXrptu
qH6MXnjb3DCeemzyOYTcetE0Rr25/xwj7EEC/p9gqcKQImK19vwAqH1+nzyTyuuMtPvkwZo76dWa
wgRVKNZfDVMKr1g+DtLcxvjs19KsnnWmF0WTv2KBycuGbuW9IkAMjnyLfOsR97NreJudvj+AMCFj
ikHZaFfE6PZ35/gxw6ysSge7T4qnNN2ecDXSX+uXNKjX3Z1YtyO7iyv/TF7hv+jg0CvCwazE+RV9
g4zrV+zHiDbE8T0kgepFJ1DJy2LHKHbaplvPF5GN7tMHE9ciHwVyD5IW+R7jO4IcxlW4lCyAtjvc
HsnLaTXLZze8BEjwSJ1QFq75p2LNP+E5u+Y1xVrdErTT6k9P31dOcbBDZwHskuEGTumKI61CMzjr
s0h3rA9Q55HDj7ivUUQKEpSXvtJ+xkH0t+1dj/RsPcz4jmEmzLgz3XyM4K7mIWQ63CzlgNQtv72f
PXn0aCW8NT7+HjAOt8DuMT2YMfi3q9I8PnxdwjLlIJG3hD1C5R7DSZxGkb7Se1ymxzVLSC3j6i9U
tErP5LowZIMw8bjmw4mfDcBMPuU/ai18mdf++Yoi14NP5Vty889L8pQ/WSlp857XVG+4qHcRPB7X
omOh98DKNqLuSmHaw5yVebMSrQddABTgF70ElJCnrcQz7nhki/gK9Tc98AGqGMaB4lbWAlyLLrQ7
wSxRdFNTGD5oBLoIHVDGTxS7Q/EJpSOdyVbSmwhx4jJF04BsXJ0+6ZEz7EJJ40kJW0UxgCTdk4Z+
j/pxF7G5DGsyzsm4Z4uxvpYhmluA2+Lxy2AYo7CYZdWMN51NqiPUqTyZgFGCnHEURs0e4Dsx/6EI
yrvgYXI0Prc1mRg86fpZW3lsSFEfuYzInz5jepOUHAu/w2wx8wPME1+sq9GZ1vbN7EegJ9ndKXDa
N4j1K6PWru4qxO7TK73+4oYpYhl12GZAnCLIbaeqdfoeZtcZbzWaAbmj5e7cNyZNVN7uddkyh1tJ
cLfqltv8sxtuK/5FyTwlA8d969Ijxi/3oeU0gxmlytGdypQN3XZIFYycRypWyieOnRuDDQ2lDM3O
ngh8UCizo85YgbH+LBFt7fHOYQ1oWDD76DzwC2MmrBrfEjb9mTi+jyJ5CwHk46cOSQlLzA6jQiob
8xUrSIYQghUkHC47I1gIUOKgRlaEjXPGKh70EUZcZp+dyOu6Ppcf1eUThojMT6lb5CUReigkDe30
Gl7Ce4wwAyfdU9jHAG0VkhxPCu+RCHPkiAKVZe3sFVE1bqYfZIBv9z6/kUv2/af73lB8xXnvYT8W
RzhbVyBeOaqGVXDDNcS/+ncKsCok27bzwcBvXJFRiHXfbfHADeML8Cwix+SSlD/F/JDAVQxP+DC8
MPIE7RjK0JPi1huhHZJCl1i0vMb5nC//yoVGX4fkEgBRVVhHl6zAZse9RyO0JGUkS+mbXvbRfaIr
HrLiEay8Z4iR17fZOe7t2noNkd560GDsWFeqgxWm9G+nh40kuua4xnFTxuce/Iwb12iA2qmNKOO3
/89bm91mWKLzbsmLcXO0pU/fwssRZQ93hpAJgjOPcYmYBXETQ4/I+Nw2DtajCEktVnOn4MKdzGMe
fNIrE157t+2pVitD2VY7H7wj+zjBipDuiRbrZJwjxZXzLMiJmGmmAI6Mqo9A4BQe7cbpg2t4pYMU
92bRE097phjYVeMCU+GqpsbBnmCLxLpgkns02bso4YEE30JGFDkPGeJncHEuOprCQ1sT0eXCJLFe
qH7uveYKx/JmIz+KobH7Tq5BzvE9KEkqOHzu3ZKSgfuY3dlzagey+K/FcjOtjvoDc9ceF49Vl/s/
PXxzTWcPBhL9LjYQV97h9kB7siMcvkr/GnZZkNspoBr2B74FwY9sOojYMCHaKRlCh9zsb9mRDujK
ftVdSsaWxUONcDxkta8PBl/tZP0tU5QU8PjuIxNuMEfqi87HXHRTLEMo3WRUUtnygUWE+Wi4j9mQ
UPCcQsVptiI2/313eNdL9DV1xmNPJf1j8hm8Uokcf0PJY4pCXgY1BwSODdow5ijd3wBSWGjPrJWg
01zDQCG4QmDEDUlwAHkZFdOPhBVldLYRM5VxBzvVj38NivmQR4DIG0j55E9UIA6me/c1F4fQIUtb
4/RSHvFvRE7xYKe+dNlLWVi6eI9ew88a5+r4N3qQjRMXGlycuMnafM/ePX3d/XPMNhzKVvySne+G
n6n8pUo/foVFbHvO8fhv4pvf4zhGn7mkBufliXe+c9bvk3dyn2BsCoN4mUdnrDyqn1sw3AxxgH0n
jaNMy1gMso8QgYlcsNfG10BujtlJgVs9wAllKm/0n1n4mueniFoQWNX4KTabJ5iruO3IArGvKY+T
i/y6CySw6psFta29B7nRPdAGvodwNcLW8jjFFnPZC8CuDj/6ab0PB8Fgdp6Cpp9d7eekm6zoZN0t
gFe7vjeaUik+0mz8UM7Cqi0Fn2UNIMB0fNVnBQF2CPDF6zlX+xOIuyScTRczqUBxhz58Ll/hABrI
HStbifeweCvEzQysTZQJgJiZQrHi4K6CPqQ3BWf3kUXhZi1ctcH0Qfv4xMQcihAIWgSmQS+otkMc
NjFygc71ytCsOL3siB03rEjziOH3C+rLHNULFDw4mBwKfC/5heNBwi8Pznzewsm5bw790npQRYMn
NwJXfErB6wF/fE8af+/kCKv7E8Q2YRe6HNQ6cMFChQBlHKoR/grpKult4Y+ifmvGbUpDPWcAG4vc
I2IGDpxsO+D4Fyz7bgcLNnwMQMSNCzhqD1TdYkx2nRwt2xTNiv9Yn+KSaULO0axTpOgQS17OwX77
eNyHFeenej2mALsEmDYYE+cGcmCIG2YHiE+XgURO3fj+HhpXAZ3MqunNh4Y6e67PIbDkDL5p1N5e
bWiLESzyCXaoYTmv7b7ZBeDY0/BkhqGM/aQJPdQcop1sMdhHF10/U1YF00cn+zDu9gk+qg3kEwdO
JwKOx4R6oAWbBRsWRDiQccDlIxGBKTXtxo9fAtkd/AawlwIZejMycPrAHOvpv9eYj1xqokyDT6BG
KiP9A4Ya2FEPEw3tEONL9VgfarwK9QvNflr3eAOybMUdRACzomvgAqRURosiPesWWuOrWSJIQcOG
OwCQZ0Ltg7wGu5KW6mMld4TKdDAUXk80+cAbyzys94xdRcV0qF9oDopNMGD+ld1a4qHtrWZtLvpj
d1Z0JeqBdhjqnYvR3qM4xOhP/8CVbqLO8hM0/uurwvlakPIhV/ZbjalxswHZOLNHLf8KsD6fPzZi
Qo9l1pxy/p4u+hdWg8hU2x4G0M6TnEcc7+mysB+gXGUlIjCrvP40t/NJs1mF4A4RxGDJW/6gLyMi
uSYyMQQAYnNiKB62u9P3V984Pu01oIgudrfIumQysM3gXheLXKkQ+qsZfyhxn/te7Fn5bar13PTj
M5LT3ONrva/jXIKUxXNRYhAsdOBmcQXxgfthcJ8Xy6FdsTSiQpXZZybm13l8DT4/jHYuFczsWQ9V
d+jmS+78Ce5wq9lNVqkVNvaPtvbeYBhWL942noU8uaspk8aUjQdh/iOiUaFNEe64MMh+FAq+ixMj
wOKmcqMM9UIhewpGX7BwdV7qAxpwa4zI5Vvg7EeXZMX179EkYS/UKSJHtbv3TukoVONe0g3AW73p
NHjqnDXBPiQQdKc9uOYXt44HwX8RdmbLjSrpGn0iIpiHW2Y0j5btG8LywCSBBEgCPf1Z6b7pU6ei
TnRH7apd3jaCJPOfvvXBhWS/eIQQYrfK+kkbxlkQr2UzKvP61ggUtjKEuVAgtQj4H686G5RHb5/S
vw3Qn3ebxu6DgQsTJCp2vCQpuzEUfKuUZByKMXuEypjAuLTmFiNM+SKNlUUxdzYtL2bGbqayM9Yo
exx2H/S/swFFMRxSQsQr46/mVsgZcPMNYIpM+/jmz7DGgvxLW4O/PieQmvmOk5aevfijs87Aquqx
0FLRfEPuIpAZ7eIXzc5O68DoY1cLlbU1fzBYq02C04vGPWBLBuZjA9lMY3sLE5ANDnNo+F2/6j92
CUJVBB7OnJFhIHv2Sn7j/oMrslc2TFltAigIcgigzJitgp1DCovQDsfZiCgm+6pW2o+0dtb3F3GJ
4FJ9qsod8Q/mEry0Nf9QX4GYXV4ueEHNiwQod9RPDTIBShFrCtwAbDPOnZWL9SluDUqUgW61BbSW
VgAjhsgoqQDB8kGFgyia/GfOiAsPTEHtXVHpwTaBI2/wDt+2L44IdVswunxDMNLw31tzE34Fuwb8
nEtoAfKlUeCrnG/mMscc+TZDCZ6UCwVCJEeMggo3m8mQ73nRJ9U+mxezHLIsLcJlB8n3tMBZQ19q
a2MuBL6UUGhjFYSEBAjxk+/B9W5xboYpbfK9yPXgicoofBsMoEHUwlz/dXtIt+kWirW8xJ8LnfBe
XspLHA3wiMBsjWdxOmT8WmI94ywkr0MncIF4SJi8OFNiKji0B3fgljm0WkrfYPbD4AjmKEX8V08r
VnAFp5iTBJUMFmGe4ZXTnum5AZm5OHwtFsq44quRw2sRFtIMo+mf6VZbc82gNJcnzucCqGaKhUDa
R8Yaa0dQy0v8Ta7+CsvfpbPXfv24Bfq6gEOfhwCoa6o8eG3Ns3fipm2Bk2C9pYQ2sTY2cXa+vcR1
bO/6WFs3PJ7x0+T9FEJoYy2DmVdrr5FIZuspdHmo2DC1kzEo+FQc3qijNd73bHZ91dbq0mJnF8+J
45qBVzlh/yBf6r4VhneLyd1DF84qr0BvYYDDHQOvBeJSEIwlrwUNwGCgmNwDOqrhInGJxXfKEmuO
izxhB3Hu7IoFZkUSV740ULnhU3MV3B192f9YXDDOTMRDw8HANkFmzVnzGwZlPR9WDSoss7NJtmZH
B+9052WzV+KHDNRAtVDnLeDr4MpaCFQQxfD7BxEBIUxwSxRiVgYJ1ORMZ1AFSvaMqK8/IaUKjjGE
VmbKWYaMiZaxEpihyRAkw2ObCroBGNRQA4v7nOB6FYqIp+Bq4OmyC488T3PpTEZfY/uTMcOAi7U4
HdgGV+asgl12D2be4TB4rSBmbdKYhf+RvxiRhqeJoLZhesq1Y8zJp7xQljR5S7XgjgBfRGxo/3hP
y4UMUbCYDWvxGIkRQZ6L9FZ8FLZcbrOaPHgXsh3H+vgKdPcFAPaUZytebRH2bXPoOQgIoAHlG8K4
EJRPQmpjIis6H8RDKzcOTu86U5V8AUxANqmkZU6SWTkGsy9za6Kxt8I9ng6esbnEVqCsufvsHNlk
iPGSzQX3eyrgbWjKgP9Kc/mVGHmJdfwMktW0RuYmpvTa/Q3hHyNdoXxAirmt2Lbvk9MLwZt/Zg5S
nl7gzNphAwGLeVse0mlK4SDWQG/pAW8BCoqCQcPnXMyyMqvLTOwVMDAQy42EJnB4yTdnfDSAS3/y
oq3PDPduLh/EiUuLQfLTnrIjkkQzucCtu0+w5MB0AfT7Kk2qKHI8CXcLayGM4bX1hX9dcPvNGQ6e
EbnqVEeix32xgIJXCW9zgoVNTGDIlo6RyF5PuNyF7WILAqWCV4lqEq9CXIYNa+ZMTUH3mbWBLgYE
OlEiyJA4u0obZDlCjwuf8bm58EqLAKVhndM6gkyK0/fqQjCq4YajrlKgCxR6gjQp1jpHmy1iajjC
zGByRRZS8Sr6vsdp0sxz/ljQ86iFl7Nrr5jGWwgeOJf1AT5jagVkM7G9op2BzX3HUyOb4asrWBFP
XiyNMVegwn7NIdlDg2QCh7V05gBp5y0/6IqZhRqOwEza+Y22wXhgxjTGoIe5vmJpJBaYURHw6yB3
1USE+ikHb8cBwUrc0IDFo1iPwPoC75NiyG4BY47g12SOeUAIzG1zlICsHmdAsNlrbkxNq6HJdWGA
IEh1aHVpbKwFypi5YWZDJX4+UBBw4gNLtpvJTO6A09gYzIGeWC83HlDKS0wSFMhLIPGr/sBCICDA
wmCl0vQW9DtBGBijKysR3Al/U8bm9DR/TAeOSQJ7TgJavNivCC1vSVslF2hnVzDXCUzYXYTmlCH7
OVZC2yzKWK+YlENU5tiidGUD5iYhLdbn78JkYOU6uyWCNMGi3PWHbH864DbgWqx4Nrccw4E+MTnQ
TG6gjfkEYLYlM6MxgBimdGEpJ+qbsRBMC21hLDT2JZvxmTOJSgWNuwNLJjPoK8FS5GBjBCAFco+f
gNh+A8oz5Jkwmdk3xbCsDo4fQsvc8q5+lRzICZfXhKthQkOjnyijGhVf3oQXyP9ICb67BPMGKPur
AVJVx+HA1XCSGfAZ2VvJX4XXicHv+vkQcGTs4CEjXiKLA9ZuhjaDys6kQ/qEVAHPXMK9dtrNTkzE
o5jmG3MmRcKohuXO6kXDxfLnUrHlqQO8nsgVrYWOAwGrLrxv4Ocz3gF4bIkaeHrZC5yMmHm/0QIr
liq/nvb6hvbV/E6Yk28YNhGBlr5t2SwNPnnPoDFLjbF5K2iPLXPQKN+Xp29muYP6YK6KfY00BVzr
ARFAYHIAMsBMRVaF7jLAtZHWZlh/nGgXkQ7dZsxfk4ILovpwzPhkZ2qP1gI3aFLNF6Z659auJn8/
UWk2k/KlI0zlTZ9WvDxdSOY04TWerVzBZ01JyDEN2LCcIn3VIf4tthJQPKQsgZAqCJX8FRcfREzo
Y6GG0tuZyrHgK2qBidTZSMwNTUVOYCIvkueaIgK0nKX8mbFNVewX7ZSdGQ0OrkrJ6YW4h82G2GJK
gSKuOJzAzYfoKvifCBOFAUi+IInnOMyXTGdHqM85X9iGOD5rnDGktfiTQymD2Z4Yub+DTBFoX4xr
KqxhIm6gaVZyQlJaJsoqWyK9Cm50O8H++QUpBJPEawO8urGu2J4es45hYqwj6AP2ZEcpJQLOSrwI
JHqYMndASKAfUzOASQg3XEvQ/CDWz6mR/vY/wabwPKfluo04gHb4m0QcTyQqV94TAnho4WQD/s2d
PD2wRL+eIQgDvCcHn9BSoJBAVXcOIfGtcZFK4DI7KzHhDb+IzwG0C8Cd+FzQ3RFXl3wvlVo9yC/W
OCkDW49YXTnRwpkKAcUDttaGqX6dwWexweUQVVU6JClaUXga3ogG9C5m8lEa3sEoIl4m0qFIHFyj
I6P0NSqvZsHfxujl6X3eUUOwEdNRFteiMZ86MFp6X1rIH58xekw6xIAMk5G7AikVLrQEw0j0gtWI
7geH3fecuUtw1yhXTGg+NHB+fxXi6yq8cWtpWqOkgyoMTH/kW6EeZwxXYRA3hzqYs9UABGUlXHkf
hWAe7QubFaz0SENeMeK0oeKOgrU8jx4uIM4dyEfndWL4NvA5w6cDIVwp2GMc4CEZRWcaTgg7Wl/l
7Ac070Nt/IUmqdEJeZaQyIrzygo7ru7MRypZc4zer0F0TpXQCPGuBjJy49Fcg47P9UCnfEemwYPg
56aRuejR3YCEodnUczv0Rc/X5HxiOEXTyqOBgu8QKxCALicnKgYxzk8ray3Yxqc9rWvyAX5FKkLj
HLbn2QfGFaI6ADaHTIIHVCKxQ/8AuKJGS84k8RTFEErPFm5MYXv0dwiwtbheUtKIJMZJgYobPsgo
JDjSmyDeSHwGm6a3YBcLujJL7MD2AaAjW9D+AT/DgKLsZehxnRiZG/JRRNN8RCHuRvyAVBip74RD
Fsn3FTY8XCzkR0JJr71JM3nBpABzitBbFzDk0R5aO/FQL/BzT4hRePx+zVF7RcipJdaqOZTCU0id
Fp8Qkuacy/xrhqQYV7BhT51xxkEqAgyyQfkN7n4uo/N0Zg26TgssAi/4Vri9COBwhluhgQHAiCOM
CigXjAbitJzi2Z0KYDt5JGRXBy5gIe43G93OxHkswFlh0ewsNheVYX6VjavbVTTnTxuLzF0NqfNv
TCpZwqYIMDBWwa5KLoI9htjzpXX6KTw2+g+c4PFtXBBBENw3jDc7+DhcQwEKbokwWyQizbZY0vRC
C8rtEcwFwmCdeFO4QIwz5QWK76KEzooPENn6mRTgKfI0Um7YVJNqGY/Q1QookDpEEIRmGwJiMkDB
MssgJy+V2H5pKQZn6+K75E/4qE7BCm7O3/mWptPkPu3/U48lNKTSQO0ZxtlGpzozAPuTFj0eYxKk
7hvrFdWPONZDCMRX2xWa4nZfLVXFy9ctsLd2XlY+WBGUMmBGgKBUy56/hzRXgbRkEoVSRAtiN5sy
1eGnkxNL3hYacPwYmIu8xoyYQBF7huYvW4xBlJXEUjGRozRHe1PuEVWKoF4+siww9DFxL4LCRrws
XHBOmxsP8w5wE1IK0rvfKgKsDbbU4M7Q4mRjUqwx2XibhICTWRaGB0QAi8VPSZCF1PnX+ObmWx4P
lWkXh5ft4uk+6TjhKA4isJruYHahtc06FAJiz2F8ZZwW2x6/SpHbq36BmQRsYwoXCjOojochiVhG
05EjgIakhcQPKyUCttTvGG4mksG+6EoQwtKhhMKeOOL2c4a0MdItBXrkvuFwx/WylAmXKZ6HYtKG
TzAtl+WS2maMeIQrFW+cxufltOIxCS8TGCiky9RqAmHKo5IbiN5BxmnHsvOprBJiXvgfMB22Dc41
9EC5d5kBwCLyN19TRovAMZ85uEwfy1UKNBycaGpKvgFvC7U3EdsPAAYbHIAsT5h0OWt+EGHMmZ3a
XKYcs9Wa/Iq1ZIF1FdzfnD2xhqzL+QDfdUYlmw376gvXlgeZIVZMYQoDUCVQJljmpTyT5+J6GlPJ
zifGCqUlQ042k5OCci3idYebKqi4D47GatlNM9RcV18Ny/Vjqv4eWhk6VuJsYje+3bLGEMXSXNVy
DVqdRJ+80pb/4OadkORCumaQffCnpdcQDVsRjWIvx82YRJjxCnQGxoKhVD6rSeB2JRGvcUqSCSAq
3s5sbgIqRMYvgF8kTSXvMqkcxWXQB1HHvLASp2RM8PKwN8uQcTHeEOlCXJhcXirSOlock4ZgosOw
9Eo+c3op+EnNErnJ8k4Y8Ya3DvKnlriXMexDSkxXs02UOL9wPPKRuaOc06qP/BnAHMq7ebU7J+Ry
dDKIeOKC/P+8Q9DJVphu2oh4PRHIcJMN0uaQPf0Gv2gReV9hyEwsFiKHAqSgfN4cGnrz9IhDVHc0
pF+zxfhjhIPPxASdA3DEqQfrHRYOICb0eyalYIHXVZmQGCfEY3uhVpNI8+5zQwBUAESkSK1FQkQG
vYEYtKjZX04TdM+Qs8dpyvIS2D+I+hzb5oLFBp/pxCNkCg3YYOp9icDHxGQAFTBGLsO8WBJhzTit
J0zz4S5235dr5NDp4oaeXAotYN4Nr+0j7jnCoby4HH9Bi1+FGGQ4cbhgoQbZ8T9AQriicUnRFcw5
qV+2Ncjzs2XD1JyzEts2HgOblNERoU7n3sTkGpxcS1vAGyfWlvET6hMj9iolZ5XJbnBaPHglNY8x
WPHMdMLoe3CnHkkCDb6bZwauHW8ZmlXwMZHoNtTm2Xz5NoxiEAg4hDlIBfHpwPf4AGwA1ypsLCxi
8Qf+PTalXPx+DCrMSKnRU2/rb3SGkJwNsJgZDo0bgqYFQwuJEOpCJYKJ1LI86TDMpU3PVIrx60AC
ixLP49WVsFbisrDsWGUh2nniLB1IBW0m9idirsBm2PDcMbgvCOVa2IkJBvq6xFMFlYFm0sFaAj9F
CRmXPfIVXL8owHZQXh5RS1+Z2YQERNExX9UwVHQMf0RQqcR0WG4UT0ENUpm7BOR/QSp+cMHEk/KK
rBzI8Iuj+MBapC3NcsxSRM/c2QpcsI2f2g/MteGT8ct1AwoXlCX0WPHn//BmbaYxc3A2GhhYZOlL
1EJTwT8QWFzQNTOse7fMRwnyyjgx510sMja2OjTDNawrwp8VFEXuS3MUmKUL1VoFHo7p8dnERa9P
1HkLYlgeZywAqXlQMGzL25Exhv/g3RTCbpl1yHZJdTAnuKHcsRxZATDHyFnguc4zT0JEfiIEEIw0
cfaUu4uPcdYLQkDCB0GQrve2S8mF0M/cPFjJDk4+vEPrBiC/sQIezVEN/xTxagnvgclGXxC/7IUI
8YZXoDvw4IoFiAnGWCHRMspznt8PdnTaEVj+lsU4qdjmMHtbF5MyrJelDzuaFfMUgGSCJ6Togq43
IWQGjSSCXLE85IghMECi2msWg+IU85sUB0FHcfoSqDJ1dQUjzUAkOOkbVoYO2tecT2ERXpNUssYf
SOMIsKM0yT2yiW/Yt+QzLQWkE5tOvUfjimCAlK9nIKbGjDoPX0osD4qDCaJXDJ4pzJoyegieXOKM
pKxOxbb4ZarK3IdrNHpgN1w7KYKUQ66IjshXGDzTyQ2eIc4inPHZUmB0BeLxieZepiKdLzuSGics
iOuBsTL3YoUpb5jJkwYlxXYnBsRaBtpKbgKjTRGsj6UZqZHg6zAXxVohxAAwB9rKX2Mbz3284S+E
vCviTvgU3CHbgJbZkD1BPLxhn5CLQ/e3KXBaSyvcEEDeUfIk1i7ZKYEDrDnWSJdsVHm8b+oiZx6Z
ASHORjOmhrl2QAZfxVpdiWoFVYsckT/QH4J9IaPtJ8OaqsSc0n8iSgmYskHso5LgUhPk8BFK4fOy
8NNp9trvWxw2KKYiZIAidcUUK6cqJRYClD76TlZClPCbbkNZWY+xsJsTC19KbtOBXIzfc1eB5fEi
ZNuSTUgQxoQOeowfLA6RploEiiyx+Owy0ByI9woSaKKAMhwn+aplWRBIcsEDNCUWG9RrOoLQ58lf
YrN3BR/iwX27/OrrgesBfbhS1CVC3AuSwH+4A1RjvNOSBlqkTe+UEplKDixa732AWznJJuU2yg0X
jmKR2Y5TQ7ioBb9wLEQpuBvHFWrSCyTwu/j4J7eeDYxgMwmFblYARM1f5wWOsgN0BOiv4hCEvBbr
HNLCJA83hHn2mS6kLxsqvsGhgkDVgpIoEfpyBnL+NhRUOODoIZJu7gXUQVgvjNQhmPiOy32HZQug
QOA21CiIm35UsKXcc8iwq6fkWjvCATphlDQCLhYMYqx7iXIE+xOOrh3wChIb4RCBzgBqNh4bEZfQ
7zFgnGTcW2FuwSOBeYiGiICGQi1t/4B92MLwZYTv3/niQKTriPpTochB0Z9S4o2fhL8T3IywBbjX
MIXZk0CcfUJ92AUOW+PTA1UA3U0h9ZSmBfua+FvMTAkxywkl/RDXxPlemZQfozBGofZqB2BNCerJ
2KKCYJqDYZIlLTElAnZeCR0+1YnXAN4/jGByfJjt17kJAnT40ohZ8ohtntU0AMkEMPkmShSwYOiY
jgkPH3y08AAdp4BNqBLzd4KzRbfcrZaQ4zzGHSfMnAfV0fBkPs3E87Z7D5ZIvhbFD9pFkKRqBtNT
Ah+RzdUDdBMqeqRChM3rjB2OHIazBFwCN//G8/qNizgiMNAQWTFnPLI1GI1Uf6jckJauiNgYixDt
CSviSkgUR74XyCQiF8OnxuTl4DxIyNhZO6w7WeWBwG0Au+EMGYD0Cb905vkoNJc8GkGABHTAgiAB
/v2vYFpHJNOUUszQ4VcsLVkYFje2ZXchpBfFE3blCoMYfi5d3pKqr0bmQaGCPVt0uoUiJCWf4jWu
vFRw8Kjc86EjHFTYoERigg1KeOUI5M0IOGT5zwGS4T4B8wg4hMVHdmaEguwgbP2AwKwZ6INADBtR
bMZ+LMWzQqBjSSfZlNIgexE4nfxbpD8Sz3Ok54dJ8ERlxvPCeYx7yxuiVXMDAEUUjGhNOaCICRDZ
dkAx0+FXaZw/p2dI4nTbuIv4hvC3F3K90wTJzMghRmUExxBrxcg2y5Kr/rDY5S/wbBTgg1RiXiX4
ieX3VeBtfwMyGmL/FsNo+l8kRYopG4blmI6u6OLv/0tS1GmaeemUZ70Xo9QGs7FMOCMHOoFBwMTV
y8hybR+YQCy/OR7Ovp54Kxl7HkGvDQHBKvJ3HNp4m/99YabQ4PypdfrvC/uDG3DpC1tNTbXeP2H8
PaJTjcSVtcCLxpFMSnWliIVLIvLJeHhTfCk4wnb87Uddvc7tYZRTBSPeELCcbMZux7gCwCY6UMK9
k3nTSXvAHJnTiOjbU8gWhcURk02dhw0QxJuM6uG/P5P6NxnZf3+mP9Rstmnl+X3gM7HN0hkcv8OS
Mxl4aSTsnIdASireANXNicTVzb9/uGL+jcSg6qZuWJoCIUPV/vejdqxTp5/NvgZmTVy8rf3n1P4N
D6G2kFqJpInBds7EB0PxBtXF5n2In26La03H1npd1Aw3FROEIEwzPRifTt+IjJZ9R/KKZkRH+h0z
Nrtg6p4Qppo/49TfUR4gW7cxc6Nfh73U6YfuDE55+Ivz/lOqpabL3s98PSDAIjxt7BDkFBsEcYyw
Jr2Q7Y5fDOktriF9NaI6nMUgNkSFB+4keLqm1+H81aFOV+Ar0+Zz796dCjzdhHOY4yP00bM54EF3
eBAgcUwB0PIu6EUtGsUUMkjFxV5ClTiiSo4gRFreYWKXaNVR11FY5h2QbujINTCpxStADgrm9xCa
VwJ9iBruvx+T/hf+h/HfT+mPFzIbtKq/5bd6fxUylB72a8UYVLEmPob5AFLQL5cN58xRhFTcn+BK
71KH+STMDnkTXRGuWSQd5txJ3q5YoDrrJypmJM60AggqXQqHgJ/+fdmq8be1rTq6YcqO7si68cd1
52aXF8/UOO9zQsUaLMEZrCqWMFG37yoXKRBZC/U7+AqnxDnQP6Byy2umePHrLYAZxBj34x1NCLE3
ZzVnOxtNbeJAH5w2uNLGWnJmXJC5dQF5ZD+nDnZelQgKYGsSqgkqHWzszrtPz/vy485wx0V2GZVl
1rZNyOr0HwxCkZl0rjOFcx4Px/7iI42YS+ipim9tav+kJ7dHgT5lRqyan78VRsVMDzVB/PjAP4TG
q4n/lkNHW19Ziyc9IZpMKLtsH4QD/ajwQYjxYKRU5/tC3u+nnydXpiSGJdyeOpaXv9PpA7/UEAGh
2A8h5oKfKYEoZ7Bk8oAmBTI4gYVmtEN4frtBKnzyAvYxYgVpXTD9pLtVRCkHVzqwWTxibh6FehFO
wWxj5Gh5QxGMtIZxM7wLDvYbwySUGjNAkJeNFElXLgmxwbLZpY0rXhI/f6fLRPeK2IEaGXKxTbu+
LO7vzW9X68Fxmn7AjSYqeSL4tAOACIG20t+boDmm60ZmWy73v/4NXglKqMQOXnii/HuBKerfti/H
VBTNsS1Ns/U/Nk+lkC9jKyu0QwF2CicfPSjZKnfGNttIPgnKmtINHxyB15JAc8DZtPhAncR4/O3j
mUOmwkcUawdWymtDEHVxxzowXiU0RUYoGhKjW3Ouf6YGQifoBN3ekT2GJ650oxX3ofvIw4epxo5z
JFKf6sThH+TmwY3vaTIYyHDEi/lZg7A/s4bYPxnxqrGOw5OkfZFfx08RBjJLg+29/ebQFy8ZVCw3
xjw/Zo3LCIZ/iXFoJg2gCTA8YKDpm9PiyYxT8aUSutXUaWLU/pcn6lmwUkl3VCj5OCsq3Ute+Umd
cRZyY+z/5+Swzb/uSY7lECKoqm2rf+hly2em5DdHP+/T+fWJGRCa1hsnghCJIWgiE9U+sQ1FDE2v
iAjsFCmf5x/16ple/8VQRoII4fmJqmA03PQUIF6+86bS5QIDM8cG7t2ZDUjvGSW9utgskuyQFqdI
KtBsPdFAlFBnUMkAkN7yap4wATuYjte0nkE5kqFvasOd++jc/NNiMTZe9l2PvuPAlfBHZhyo4mOD
2HkVulp8sSq3p+oOYnBqPZmMUUACM9xrkKXYbr1E1Hh1hy8xPqbym0SlHkD6R05PPWMMroPbALyB
F8tymys7rj44v1ffYp6pn2iWJ32UxIU7He8Qw5Mcz+oYvzWYpxlJvxxfSb1sfrfDqzKV77HK8L0S
tFyEEfXMlQSoDWn/odTH16fwFBWltVuzBzxD9lLIspCnAPDnECLHgI7LvqZKwIJnw724zyMf9zv1
r9+Mc/nmjzmhHfJWhkbnQZiFsa96Rgg2ijotczmM/693ljcZIhkG4zg7s+A1j4We38KR+eCpHllT
E/0ODJL+gA3V1pzgrjq4JZNuZwYDxpvLzDQjpUeVlB0kESMaUHpx7gv1vUU9CwE56KEIcuREYyZV
1gKnc6U8HEtfa3xnI68ww7l5Dz7qw+PfnJCSZl7+ypZKlo0uCqICu6y+4y49PigeNsR99s9ARaEN
2inatfdi/nhDl0Sdk1rPT/OuC7NB/PaSxwYpreJTtHy8agua2J17wsWFOVuJiW4DMcXG2ECHSB/e
mSVBZKHfPEZXkHm/mg+3PDKrinbihUg3VF6IVW4JlbEPXDz9+1tPf7x9paj/yeDO2cvQWc5LtFO2
D2k31I/Vl8y5h2cE2vXwrLrZKSz0YDD9M/WB3mMg9IaEnmGXfFPgvWb6d4NxZOa6bt6oeelSiZwP
HbFj4cs7PRxfGUaAdcIuRoXqAWcBXhzAeQbwp/dvZ0IOuWUwuSGUtUMm5TUmMz+hZm8Jjhbya7bT
8ZpEfukz0ySWPeOmD6aB6wrtvfhiYzKGfeb2PwovKTn6IOzW+5/2vYsxocdlwy3ZSbGPHXFrYMQg
P7nKxbvQPMuZ3Y9al8lNDMVdmG7z/oXqiOOe12OAJXmM8ajucm7/5BE/iBGCJXfy8iEF2pEfJkUF
cHU8HC/QugVOD6NeRPgY6GB8Ox6Ahd+8dmv/QG+j2MZeQ9X08fCQ2PJNw2EnfbarC0Kot2GHiq5P
0L7L3Ei03oWPi5b1deIJBCqeRxvSN4x7ugkoylDGOIoJwYm26j9HQGG1C6j4NINcP7jdtP2W6Ubf
ZNdBJHHzCBkQyO6rEaeU61svcELdgnMHBQ7N2dGreVMkAll6QGhzPJ3dECyp5sLbKN+dl/a2rECU
W24GzO2dRvO7hvMp8QAldCwYURc8/dsR+l7YHYbk+QbWg+qiQZoKSDy8vpwL7zbVqXdQcuEnfTHD
EF7LcNzqB3wo+r3zfROLj7VxAuWmMpIcwhYx9xfvsQOvCNwNq8CdccG0izHLDpoV88Fif74e0EEj
Ap4QN6HkKlePuX0hlD7thhCD9we4JITFjKCABPC5EshcUftW7yoGfs8B431wUt7072uHzbe46yPt
d2P55EiFZc0QGIhpaPid4jWdJ3GEQht4hWCKURhtIER/g4NomHOX1XF/P1cUiFJxoTD5otT0608S
feWr+inxurkSSKrvY+lRdyI3q+cdltQrcjUCri7gDrEDltQVOpZbf6UQ/txnNhUQSISR9UoFGqXO
BFla1LydRdeUNimMTuPbohX+QO7tXdi03zDvvrrChJohEYr9Je2/xIIKyZQsyruDvNauLkEFNj+1
61OIpqQnJ5/9ixgvZKqgj0AYuFyMfZBn7QfsSWw45rev/l35Nhzx5s7TdwsjK6JRwZM02E7ymPUk
Jdr+iQDwvXojoKNkD5e65EIyrFcp/KIUfYcLhR078whTmTn6wrOgAi4LlB5MEdFHuNMY6hAmfDPF
/dYjEL3HHSCv8AmahWLWriLvbbYdixPxhSDx7Bo6aNbWorU57Ol6JaxDa3J/YRyBJwXaZ8B6Ot9z
GcW2/WYG6t+B3G8i8Gdir6s2oENHJdSQ/4jjCt3Sn2etIg1NAyPbmPua7R9nxFhn5yJYb7Hkg3yY
rh+Wr49e8yOk+ECF+FfMLLV+x1k8D8/fQyzWU+PlCnFDYDPCx0y++qVhdJ3gDJMzA8pGhvwG/Ana
kWTmPJe9JeRFI0lSFg5wpCgUnl35COrm3x/S+QuL0tA18X/bMvnnHxGToStKJt35kNbVbzGXfUUj
z4ofaVdzAlmeOXqV0Nvmx1FyaToIIc3N8J4HbYoEaJHKDBIWunv9tnu/wJjXCpD33DSQN7OWsXA0
PYB45iWt0JeedhrSbNKCp5d9Fd7IgKavof8CKPT8ZlNQQLeVXvUtHRv48uwbJAcQYz+qPGjZ09GE
at4FzWLuObavfSt7makPAvrseMaS/OIr31S8j9oDPFvL9RB4+70SPqxQ2eImBEexlMKTFQy6aOKj
8Xh4+f93P42/YiR1She6ZjmWbf4Z/T/a4dZpdVbvAbyXs7r2zMjpgjvOf0LB/3Jj+sUIT7Qar36P
Z5zqssWcSZ+p6MMJXKKf7bsAW6ne72+uRj7PDE6zsGmk/rQoS19QwN8h3V8/u7PAq5ExgGawJB8P
Wvx/cdQrmAyscf4C1aT4j2qiPueZMrmSycnRwBgfvohHciETrsn951EQ6aZT6/regl92pmhvpQUx
4TD6pR0aEMb1pdPU3uNZeg7qsWe/Veuj5ay7fFs/QQjTSqmuhHM9dDao24T5jGTVnnO0zvOCYXeW
Rn1sVeSgqIoNvxi8uxFZStB4jXHQ7VlFfcKEemckDaMXdDwZlitCA3dILR6AdrdeWrvKQibWuYeN
kgFOv7i5o3qPpvYf5YvTTHT4i/bOSadXJtweXlF8Ftd3EyEAzDJmUcAypAir71jtKJ66RwWLswqv
cem2Qbq9MbPS+eWUI54VVOwk27Ns/5G6JwJPmmYR3OuKecsfTjf6P0jRGtDVNBJ2DuxMyc2YLe9C
9VXPmbjQaMN8Nl3smG72yp5nXb1rH6SvTGrzDTtXvbutyXNyO4AbK/JfmQHo2qDoTxPOl53oRNWA
PZ952CdFFZ360GkhExEdTFaw2x6Ng9G68sl7Ep6M4HiUKN9UX/3PmbBGdas3nJ/oGnBWsFucyRIc
j7bB+r4ZBrFb2nAAiXfSgOLSDZgCLYMgZYbk8oZJ3eH8dqGTWXxQXD5IcSmcyJns4oj5LvyL411n
xcW1aWL9trBWj867LRtbdbmePqj02W3HT+vvm+q5zZmwRkuWB5eG7AfZubPXLbIZyhqbIcnWj8FL
ZzRRt+fvFAPRo3OEZDO3GBgpj433mJ+jOwHwDr2d3/60mKmzJRUuwoQw/xqZxkbiRrgD9S8CRdB4
0hHtEDy61NUmOFVYT9RoHoO4Z5+qAcTzHKuaIHsrtsYVe7T2BtvJfFWMkPzNxsWdsqu847N1B3JE
dS7pAdZ8tHsZH0by2m502LqoBIGhH5/fMLZRiB2Hd8Px7vOx8zBf2zlbgpzLt46xmu3p7GnE61Rv
NLe2Aw4Mg6SifUcF/U02WSP7fzH31OwpHt5pG7PN2hSSlODq+H0V4tmHQ3TqEXApq8dP/caVMO0w
hg0eajedDnLDcAhbIftg72ngie6+o/nS7lQFDwZecf8iX6XpgX/UIFJVzu4idHYd8MkBetVtq62e
r8VBB8QajrAdcPslT8w8mRrizHy9R8XIMDGxENYTyxaRPuaCEElvjLf0PhY9JuP95MBE27PicDp7
ZH2O0PXLE9CUAFjSD770fKWtfCl9pRRXRu5CsCJt6tLvTvMbLZ2cQV8KbBrfkRY09Cy+BJ9rJaz0
ZLgHQG5xFHgqrtl6/z7vftsEfx7qlC0tC84vNRpFVAf/q43wNK6dkufP897eEwSfbgy6sOcNr8UG
ZsCN/CD32HFBn+J/PSvAlDEgqL3LFPTp7BwB8BW6L42wRaFCnfF0YCKfAa8H5TvAmJmnnj278opP
Xjjjg3xBpTS3TfXo35+Cs/kvTQdDU0xdUzho/k+NqZZaLRvlnvm3HWSmPZEzD4PJlye6UIfSQ+5i
YH07+8/P/lOcI7V3F5wFFP4kVt9UjI4auv6RYPPsD58KGPPM70zf0nzW4yWbjEw2fNCzO4x3duKA
AsjNmNSSq5KCgHRKHJQ+wQMfGwbWCaKZZXiTF9L2JvyKqE5qsWn4GX4A/Yo6xdOVDuXr6eJCkJAu
frcmoKAACR9ZIpTnvuerHAbuPDN8ayRcpcfxSuQY2STgh4GiyjOq38wfjsYT7mLOp7zIFsW0w0R2
068Eatygu4qU6UoswZTnqLkO/AYd9KgJ4pOH8EY1Bq3eILvpLNNdBWZ243V7YWd0mw+zFlGRPW3f
0neqadZWDdr4iS53OI77YWcdCMyfEN6nFYVNZ37/5Vi3QdHSOWdWYJjci/BSvKEzzoE+M3tpvJO8
l8x434NW2JPqqAiz/bkKjA3j7kG5vBy0Rfny8EfQjoAtm5UGTgUWXWjvCsctKeq+W+F5j7GNmeTh
9R0ZtHpxSb4fMHcZAgX10oh4C4Uz8ZI50+ZK7kFu1Db5lskJJl8rjoj1pdqqOMFa3POgen9sgPN0
ohTScPjsOpXMcdrpZOuknxDiFgZZ3l47UmIydyYP1HLban5h4DFBDQ1XjupGC8EMbePmKXv2DiIm
Mz5Mv8ouYV4jxKHPjbRGG0oGyBNE25b5UL6+sA66up0OyNqVnq5BeLwcPxX6ALVPKLEpJQ8UCRWX
bcFtooSzqOa6X78wEWq9E4c4o6e+nl5uFDjebw/WkKcc1I9mXr8838kqT2df96lktrcfLrkq+ZHW
BRGO/inRpRVMhdHTv7JIw6lenJs33bPj+/45RvV6WFiRShX6Q96Va2lXSlBR8RhiK5R+cjqm4tR0
bytlrleCSGnNyLSqA7w/E03VrqBzdyAnLL6glcbYd7/pT5+t+0lxQc5DTsiReY9nj0xP+rEhsT1h
5axxRaS8wTfHW/LiXyY3IEKZyGhUndNpPIxbQwqoi3c3xOD/Q9h57bpuJFH0iwgwh1cm5ZzPi6Bw
RIlBYg76+ln0vBgXhg2Mx773BFFUs7tq1w6qq0LU5LLgOCZLdNqxL9GF49l1ytf6Vdgqqf2GKxDv
MPQcamjC0enXdrp6+XhoOuWR9K9gTkbyeB4CULpntjr8UOFrmDQsxMuldHfS6Tm1NiZWN2YGqpcT
5Hl53jV+jWRjm2YGs0Tvq1SKUeDSS7OvgaCWGh4i9JHi14lLr9zCE5xjULMt6X4/uBe0E5Num0oX
1zIQqDOd0+AMCyccqOqgxmCFI+XrAmWg/MBOeGSymq4cH0TUoRL8xaz/ACR+XgEfvUcvTBqqWQ5v
kdD6dzcOkNKiis14fBzebia6IYN1kHQyoYATPrS55/X7ptGSQFJmnM4nGg74ROMZnD4z8cz1dycs
P8vvjO7LTF3hlA1rsC5Am/eSJq2DoYcZM8ZtcJ8f71EbuCwOTrEOF8ABUIyFJfJKOqW/Xe/YLGxw
eg8QnGROdE3UoUSsC27x17odl80q6aYtjGgOv+H51zj9+1GgSP90EqiaYhqiYkmK1EPifzvQ2mcU
BnLbJDstcK2NhfOdcsh2CstyjBhKulYz5OQ/8OV32g+MFviPfoMplqOatrXt1uKU4/lzyNglhuHv
v1+brPzjMaVxWaKlqKph/XHavr6aXkfiK9mVx5DBRuNG8oAJx6vwgckwfwNvh9d0aF1xXE41Bh7Y
tC0L08EBLz3b5b2b0Y5iwVZ4KbW44qoQPQCCK7+pEIHAD2Rzh55NbVMsLKJBCEaY0v9QwDXsiDdG
JiwuOJ9kaqGx25eA7DeDkfFrHLNcmyHDr94bm9Rt9EaHFrDrgTtdU7vVr+LKe2NoXPvNr1qetSX7
lO7kZ1sF64JTHzmflj1xkMBbWTTEwm9awsJmjIC73uohJ7H1zplQAS1zlibIsJsFqsmna81E7B/Y
TYOBXIyDyjnrvfSONnn1jJxuxin1ZLbjiKBzmOZPQ2qOFPQz3if31hHvL1zq6CPGyd3iiLEDtF5P
twUleTrdTaaNudGWSHS/qQckRC+9K0sb0ExE2gdym201HFnJ/8QLD8KRaZd0C3Ol9/pNTtFGeeRf
jHb6Ja7bPfCSbED0Eg6DnfDIpiDuuqseS9Lq5Z9AQv/DU6Xt854J96FEFnnO/mpBdtITyF670DaZ
jJMs6IzmjMzRcXZXz/xYRehKian7nPw1FGmgPjxIO4Eg08H317wZe2UXDiMG3z/sEanztOfAIBH0
uzcz939fpn89In/WhLopm7JmWbIuif0j9rdHyDSLXFOtd7KDo7h+XXQUT+kCCTxvlKi6OcSSiTIO
IPdkw/945X96Pv7+yn+gL6EihHX+SpNd47R+OUpP1hUlVuTS+HidW8/TcVA6qHBp7v+jEP4/i+Lf
3vUfLIsqkD5SIvGuGwcnwhS5FB54XzoggF1IbA0fyjCCVBCP9XBEYdcnp1FohcSO0gZET4BPhmFI
Q3dv5zllJDDkVOvJsConSbmk1sP77EFJPySObybAgsG9BVo4gK6GLYm0Lk7hFYSesUTuBQM09YGd
4BRaTxhMRTuG2vEiZHaJznb9fHnNXBum92hd/Xxa5ws5wBH3r0mKCx0emlUG/G0yj7tbvjiL1qn/
NpGXRL3agPKgQY8CqRNeMj9oMeNKvXAv7KncqfOnCmogpoKYFZ+YNnXLdh1NuajMVbfiQrzDOUMx
tMPWcItMo3Ke+3YNwGXMzE23LL0Ug5Tn/r2HA+ILrYOzFIQRyN+mg6kIh204V1GKy6deIfXlN2eu
RqrASPBi33RjphIdJg/BjjoRWWt3L8cUV4pF1fU9qFj1eAzWij2T1EkIqQ4r0gO8oAOa5AprEGXA
nKJ1rDn96aICccSujdQAUoXVeTzmYUpSO/6B4nbH6Uj0Zbv+CYfwOiGGu2wnSCLAYhw46YdXr7xg
QANKa2KxRniTeCVL6FEgDe/x6wUxZOhTbWP1XDdbfJ96sQQ7I+amSCNwby1s5CYjrFcAJvxv5Oeh
zVRGPDu6AWjkMkTV+BLF8Boo7HXtBQbmgCzROVZvwpD0kxPfC4zOd0C5C8nmY6Qhr/Ijs/IJOH9P
GNVJSUIOh0sO2BKlcOkT82ycJMOLVXIpsgdxDyngHob3J30H5Z4w9NVzSk/ey3b+/dGV/4mP9vdH
9w8aSS3FaqClnwRk+vxDSLm2CL640cX3t9+LkOlpwcQn8glrJyio68iBo37SLjVUcbeu/2sj+SfO
AQWAqkqmounynwdtkUhn6d1Eya4GrBhIkLexS8AKn7U4iGFFQibnzmJodKAAav8L9ZT6veLPveTv
L//HDqrEimU0Ji9/xqkaS06GsILdCMSr+O3+5XOCoHxZ//snIFn/8aJ/bJ55HMZx/Ixp5ZnyPyy8
t0ihZN5NLGrlPx9MRsWh+KOc1H6gxfoLB9pJnf/7RfzjMjBUVTcUTZZ03fxjF9Xzr5q8lSLeNat4
ypIlXdhPnN9oyqyxOOIz4n2HOF9KkwARV6+eB5ZrDtnBmP77hfzjzfjbdfyxHFXNTJUmKeOdYQzi
yntGIDcgqOQyg/6QofsZ//vr/WPdaRJeZYqGaYmW/sd0JIhbs/xkFXd/IBxnT9UBmt43EX460MBM
+/aLCda2W2aQC9ZkoQ2zKYKse7bl/w8yKxPRLFw4p/iPJwGo/R+WhWmA8YiabKi63p+5fzvNpTKM
9TQzuRMbPMQv8vi9NWeIMygtLDJLjDvLn33EcGqrn4C+j3Bx5J8mYHI5kDYZGrfbl8lp75f89ZVp
Oi1HWLPurA34Soc6ooJ9A5fGNgS/wd6vs7E0R1Kwir5OWQ0EXNLHCVMwY5oHHpQHo5t/Fcg1vYM5
dmUkiKJlpcOT3ZlxKx7wkqFhEKai2eKjItztrzGlPLNyTxDditlj7BIP82VQ4qIsRhm7V9ffe/J0
PtdYcpXC6xND33hemp1X7fGQ5Iroo0CwkBNv6WLE2sVYH8ZsH+s5NrYFMeP0f155+95gWM/Tm4D7
EFPhUXn8LnlU2Yg/qWfVI/3ajKTTe6dDH6OZ7QElmwohZnybO5z94W+G32b5dBPNL8jeo2llr33I
F9gt1S48gr7AUWlaN74zAQtwfi0xVKatx8IcYmY01PJRUE6tqg/YwepTII4DopTqdJdujsnQqg7s
EF81GOGn9sovla5qMHxrA8bokB9eWC91TkNFygRwZyBMeXyA2UGoHkmHjlfePrnVlg1WFwuORkTp
zxl3A2VOREt8DcYCo0/8YDjLe9QF6yrMbZZp4gZAI4YDbUrYdSd+rEIzu8tRM80N8BN8EswtNXo7
sRjiI44x8LCeWYieX1txWkZDdNPz8wZHhY08Pct97W6tzKkJSTefh+Ry4O1V73IkjvBqKS5SvEOT
FmvcUHL6xBLe1yr7gUMCBSLBupOwGHOTE/wBhCc58EOkedYOlNTDfnEtzKU5DL+cZywj0icEsLVN
nVaGIuEaXg08JLS/OgOYrAadAcgIsYoTmo+C/pvQjJh5Y0czMI6vEp3K+I0PewMrs1pgZwIBYVFT
s6cOUwLwA4tU62jYCp70hfvBIFAGursIGrFGTa9pSvrp5Qc1EWD6qTgCWeRuhZ/M+tt5NUKpG1wT
c9E+ZCy7th2mbz0rO5gWNwufzOfQWAW/yUyDPz3gP70s9tnCkWFv6XjwtXog7kH4CfUCSBnnu0XV
+ZQ1DDsk5wSSAcAEm69H84nMNWcNWgljanrdNd+x06BiwRiA4JECeRugRHrU7vGveM0a/yXZLaXY
y8mI9HqSg6wNMPRiVZNL/O+bJoex1Z9Kfx6VpmlapqpCUZP+7Ne1pxlbTfeNd4Tk8QBzXI6Ij3cr
Zu+Cn05pf+fYQ7rmnU5x8vkLemzd2s9vFZnEJZbS31EXOC+U2RcGh7Y8h441jtZ0zl/IlQGMJMRX
eFf0LrVra6HGrrGAVSoTJkNoMc8fGi4LcRokegiFvZu7dIRcIeGGCfB/VJ69CTsx2YYrJt4Xw1pk
6HwjMEnjMsh8QdGFF2HOuhWjioAwTuNk6NO49jJQRmMVhpMm9USW++HlEyy6x3VghYwYiTWkp2lD
lkx1b3fpb0EWZPbgJhgbMln620C3KlE6vH1LwImCzN49GHYvrmWD+PoEKd/YTrnU51I45mjat9Ga
LSdal/fUVyaiJ9x6NaYI7tUNX7BDusHn8ex8PB/YocVVfgPjlluvZXeMDNt4ua+Pq4pORLAIgXBz
orA3yIzfqKyfK3RK99dV6OM1MAJ5L78+4CUz5ycGiXAiQlv9gUCjswOgAAJfmPeuyDr7+3MLK0PG
Xpixsw7aeTfu4e49M4cRNe0sQoHCwTcDv15jgeGSgjzi3QkL9WEAoPLzDSNDUkdR2CMj2uFN4sNJ
CbcdvQ7e1bCD2WRxnwwQENCn+7jec7RiG10zJXWBU+jjAOtU5/xQH9GlDadPUCdm+JlDID3pOwEk
4z70sxvFa0D8gEf26T7FEcwMNSaMs8K7yAic4i7g2aTe4NrM88A1yM0VmQJwsV5wnnA8GPeACSDa
/3DczhkflTMBfGtzAZrI7tYewBQJmj7U9qH94BDDZFwGXIGrg+/zedX2WWexzL7vgtXwJd62YDFN
tuOzjUO0/PbSGvfi1jUAqz8erV1Dwrb5HiStC/dC5y6tBTbhUby0FhzgSuayijibGaEliD4/k9eh
GCukvyGhWqIsGwLdciB/ut4/mkX0ejmsNw5MFjZQFCjTKDxma+zE8RKRZ/QhaNrQCTTMJV/DdEss
QYstLFe6h9EL1ElrClyqXnLVedaOEft5MNAbVzZ7NuT3TN7amZQHlgfhjyEK+rs4k7B2QBgGXMiZ
KWwCPGTSWdS4XBdZJsQ7IR3CPw1gBsKWMABxTAHjPZ4z1ihRgqTWScSrL+GjO9FJhoHOukaXhM/h
gCmKjiYgP8JCmzPvlhbaomWkemSMd8SDnuhjsDUIVqoD+DrRfBVb2pcTrQHVsFQHrO1ZYrCJpOkH
CBG/kHV9Ipp+BhUWHizJBnhd3rkeY/sMBzISlwOpuVxrpg4++KUnHcM0h0+1z30gHj0quLm1ttbg
alIE4YfbF1TJuporEwWimMiTXU7bIzrlFrfw1pWOrATlxjV9LtpNR+/q4q7im+OX99wIcxmrLGuW
Q1wuO5tWFytGyoaViLfi4Ty0IMiimw+99Ou+P8O8+S0Y8kcctv4ncBr8XkDvfVYf006m6tMI8t5G
etpn1KG0/AwfjjrKOxyCW/dZuA3snrPdyjafZoxF1vEruWirR5JPlZKPgMPD7ZOF+bAW58Tjkst+
kxiF0//HcZDvofnWwfAJMkCeC3HPS9YvQkEaj+TGbAIty2HFsR+61J/k7gZu6abFMCFGBpYUTQQR
qDATCbn8OBYildBvJ0gq5hiyTxunomj+XBmH3IKLruNcVPJo7asLp9ejuagX/3liXiXc+pwfhOj6
vle5pMM86UdI+SNg4Gr3WAsibXYNqiAVqs1mmwF5GpwGjFROHT6yxDUgvN80a9zK+8cP6uxvtct2
OTDnWMFztZ5Uv8GKZrcmCZwck4ZhKVEFTJMRpZb2E1XDCHO+n6C1tYP8S6qK6hSI5uMxlycFAx51
BVNJ2NdjDiiJUBSqo3JsQfIZZQ7CRiwy8e7rnPjXJHmnduP+phPPERZDYh4oJLusDwdg3sjd5Fd9
Lvy1EE5Fhpxtu6nhU104P0gQ4Nnq3KBY0JOD9BLkFlLPksLYMAWMwSuRiJ3KCnZg8mCHgGiInYEC
+dutAFVXweH/ccmx991zY5dAGhkC6z5Cg2HINOY0TfowIOToj+QhbIiV3jbzbqcDtl/qhcjIBG4/
VhEwNttTQ6AEMTCtmy7Tu1Q7SP4fbBAMnmXWBOsLqAZj9IK55ovdqre8Ly07xh2Gz5q3mvm08H0M
gjhWNucdzYiRewmjUcWyyeu75suydgDMasisiJIp/47Y68NJ/TzOO3mdTaDbvJEGfhf5kbReYUER
jua4eFRjbLA4qRnFog8FuP6GrOB6yk03Ag8DfoPBvQPA/oAgptY9P4kTlMaJHBJctzUbvfowuQZw
i+YqCYuuYbfuZyzCwxdX4g/NA19Ce5s678rhNndjmiy07JkL8YIWqCDGHBklQ7xrpMByHQRXs7Xb
E8Mbmvg5pADlDmcLagUzJlgO4hp/oQHLIJ0ys1sFj+aJOqVbCRuCm3zyTxXNmQQH6fRdJoeaIVdJ
2OMX4QrUSM6GEV0au/wN4zFKEZIdXRIDKKEi2LssumAeTlOez+eAlkhBoR7MCQihSlpdZ1z8saep
18vOY1Em6HoQRowoqezIbhx21FnnVF7psuvAkyCT6gD04sJhgj3TEdPHoQhQ74FZeeFIn3HCumwB
4Zbn85jflC37m9NOj9zjo/jDr4SLxGnrveaEOA1r1Pk90wQmsAMRhJLjqK7UH6nscTM6WjgloRuH
rrWNrlXqwRp+7jDLmFEDPwws0ZDJeE8mVA0cVBToV1yXyDB+cpwI7hNpBGAzROdN4CTbS4Ij5HA4
KQnOwwxo7LCX2XNA+EGAfhfSiE+B4Ju2bnspyXt25XY+xkKx53Q28tzKJjn4RMXi287DM4DAmCFj
RLDTBqhHMmg5lFo4NLDghEWaIJRDvuQq7jF2eO/AZkzkEGHZ/W2cVGtWBqvqjqzHmRAS6swa50dy
Oc7syp79zN7O0cLa8Xo8gzW9DvSryQER0PSJV6G2fNAm9IFbD9L5CB9OuD7GvH1/+xu5+As4kjfu
BUMPd+bPNPtO28U+2x1yhJfiNHGHx5/ZcOioPizvjWzPvyDTDrvBiIxBdlb3zqk4exAxKDvHEsJv
4N6fq6F1Z12POZSPP8Vc838se+uPYIPaLpEb5NXw3YDvZOWUI8wWpuh4GDJxebOCHa//EzfEhk7l
40vhG/beInuVot9J8GgwH/2iowUbaYvSpzaGPklyFDOfCaR2OpxqvBemKIVJboudyl7J9mPFAc1A
tWCl6yjoP4iQQQL82ncfH4yySWDch6QGN+PSvWP1BLl4MjnmI/ATKPBDKoT+i/w2hauYwbXyX2t4
5Fiej1C1OP6xIca6dP2fr+3/pKMfmY9UH1dsT0RvULrYlo3ZsCdje/G55KOGy4D586j9/RnjAhOP
i9deWhTjlWgP9yS9wYRfmSsIAByVtC0u7Qgvj6UcdMcQbnBfniMpz4aMqFgVlMzOkIdwDy+8N3PD
YwfLEYxEuNo+trs/b6HGzzS8U59Qh88Omu2eTF3P6SpHePc4vecGu67z2BceGvhV6g6J4nQCHJf4
KA23GJ8xvrqY9ng4UTjC+6TtxN/g1OxuTtCe7dWEj8F1SQGmrh+uMOznXSHD3JwJCMoGxWDLGgjx
DL1Sca8s7lqfwat5ibPNyJlKR+zh+FDFPv5YbN2V1/KuU8pSaiRykr1o8h2BCxCpDBcMQvJofx4Y
fuzyp1m5lTD1wlBrntkLkoEhlnNCfBkMYznK7p+SRdfA6a5PCc5bgn3X59/T5/q5SoLNVA5+uIVu
Doy9uMILx08OKq1OiKfTEB7EwJx/kM3vMPqyH6Qq73hMxhcPY28bx0V7NMKlfHrZhHhS5k4zRA3j
junG9vqgX8sWa57oqHjkU33Dm+Rd4gE2u9+Zz1eH/oPBt6OakIcuOgSg+xK+KOp4xqKPqXPx7XR7
s5mzs2ooGJRbBZPR4u3uU/hA0ig6CHc4/M+dFlLFkBDrs6lhmcVMiphRdhkE/j+Yg000oqKod1a0
JyrnKHGtot87mz5oDtmZ87nobgKXZoGI07c93iC5HeZOOtvAMfJWHFFe715vbx7jEo3CZTO8h87w
sTJYXpl97AYryHwY947ZpoP1edCRvD5lkstkjD3EPdJU9PnPFY+3vmYvHq8YmfQi08L7WfMYkQ3e
H0IVBxXOKbUj/xjTtzN+21g0mB7PF+UBe5tDUhbr/7tINE7IatJ83d6fJFftNwPTUSRO89pVuAM3
AaL1qFgyd3hOdMqnqXi2TTQDby+URuBlhBi/7iqwGwkwdJT7YvnhXEczdWh/Fc2NsykUSu5YAFTE
dS/zdcs0SvTK3JH2EFw7JuJTtsJzgsHZZxMPnrucEObe+6K+fRKvQIv2SI86T28HFTKcY0keW3My
MMBvWowKlDVrkZ0UedNB2CaTSIUddjdqEsydEicEwY86W9bdV9irWDj9nx8/grRleDlkX2Wk0/Gj
nT/DnF3kItXNsMYoKPAqcZBbswr2s5HaibRKm0NJu8ld/awy8DSojBRU0uCrrqm3VWkcM3u7ZY2r
I1JmlgYNgAMiGxXJoKX8sWY6YvinE1mbupuLyaDBICIffjDkXRTRWG9/VFj83ZyhNtRumimkGSVH
Rwef+NLvaxSuqAQAT1t2GO71Uj57deFlZHoB/K6zxDOQtYqDyHBr62IBG2Pm8llSz+rRGGKfGsxK
jGNJGMOBY/oSDq/P74fwN0qQbNuUEG8XcjSWjKsprSppkEY/6dPVk4EQ/nTJ46zCTgbjhrVJE60f
CyIoO898T9DFhMoDvXEkjrJ4I4ozmCtG344EyrjFgFj3zC+hiZSXK/k7MLJxxXaFTcFvRHwvUZnN
0NAWcjOztIEVLpR6GbWOVPsJNP/aBzsNkUGimMwHYJoSvG6Z0A240Za2kPC4EUG+3docV6sz1CXS
JWiRo4n1OsXnbaIEjqJeGt0Ro3nxcVJmtca40tytUTgWVWc6jvMBMssmvXxo1MlRhHSAzR48C31Z
amSbeZoODX2TB9N3Ony16C0csYUiPuzp4NifQvl+Da3MawkyABc3lqUM1cRWrgGWTxgeEd1Zuans
lDC1Q/9LnFuKNIYQFoB67934er2o44UJOQBWeuDWZ/9FsMd3UG+M8kD9nKYj7l6JFxntS+69AXRA
aNBwYxpvjHXZ54VjfUAkE/T4eN5iaINdke4omcel5pszCi498lptJBWHwlgm6brT+HyWSTv66Afu
oMI5Dl4TL2VhDxlaYi8/yZFLuJPgGOWkjZxSX3St8zz7nTXV+L28XOmgb4rgIvKoZ1Mzvj1xoOKF
Tfjgk6Cd8Sk01jRpZ7xMjPnia6xi3vvchN2vpc+4ZklGmpisLGzZsPYS3aIdIW/hTb4F951sGdpH
FHPZ2BCchitth7Jqn/lw4Hn8CljNRK6oooYZK0Q8cIUAfoHDzX6WTM1/FT4D7E4BNitXKJwE17vU
F39DIvbwRnqN+QQjdjc+GyYM6vuKh0P4GyRznY9PAZGALFnxj1ZNntBkutPrxegC/jnGZFRHmeXl
ixRIEWJpOypEKGw0of4790I+QG1oWtOuBRjbG7L3YnaieOJODhz9N8l86T37GjPe8kt3I4OlZLek
X6n2iznEGrpc30yjSgptobZLbH4uCnmpQa900VAXnx+EwpWYZZIJb3rc1/AoJMQFeXo7DG8JulTN
rhcAJ5Hd/cCIlVun7K7t53A29nil6xuDqkf1Kyy4O0eoXcg/JLJZx/bpZRyyuJK9UAxIuf2E0rNW
vh4aBomBAc8pvreBU6Mr3rTU+lRPCHXXlH7ntXAyURyHPpw1hVUCDoSBA7YvLzdf8RdFageKrem9
VCFzannW0MTfpbZn1hWqk5xE3ZMu4lSafff4NP2lceA0aS0nYd7/BQws7rVua/t6lQTu5QBRikg6
wuyGHS/o5lvzwRp2w1O5eN6I42h+kEjzxZ1y/YzhaK1zGWAayIb9anyESexpLAs73qu3jLjT7XuN
tKJTvJwA6Z8g8jnzOKmKylPoKiieZymmwVha/WqwBRc1jgH5SuBxXaEb7W9Kr/2tVzWrmdnOc2pw
gOpuVzpgoCGIE+nmyOWgAipeycdqNksr9RvqBoyONDcnf+zGnz7YJUDG30V8I5MsakmULrf2Oao2
/GyokyHf8+0+vOAqg0b28iPg2so9X/mxOvPPk6eB0S0zB+Fhwc9ch31sS3GrUydPbDiwH33YEeEG
+SRzPlCGNV95GA/0DMEJjUMuzHNljOridbZJmEIYa5EW1UwYysTYbU813W2TAXqVDB84adDfPiBP
lKyInpkhoO55OyRkIF1jYb7cKnNFmJ/o+QvMAEz8u3GRxA0QghgT09W3A6uAqefWhvOVR7o+CkFf
+OWWLYWbVJsE70X62Zvom8hUyf2g8EpMeBDq/TDe3KCH8b9EsemL8FIAXGHP1kMOoH1wFTY6MP37
yAyMLBjya76e3vnhpR1bO3NBeAaUivn5SOQW5GBrxc0IRrF9gjLm5ZnTv3s0w71slWEI+KKG7U7m
gPqRwCvuf5530G8SbSEoATzgHTPKrnsLFQ0Alerk02hvzkTnGuLiz9vtbp/pedGCDOJW4GJkfyQz
6PGEu4MkBpX2GkmKyU9rqPRczrOc1HHAdEbGiK7lnuiHUjnxhM4R+S6yLDnNNwKesQpPhsOdFJoF
o0eUA0nTc/0M7n+Q7qRyHnOy0VEqQ7TmJl5V37WuodXyomZIvhY67l0eOtQmTD7TQwcxHN9wNwfj
hyVJpIE4QBqkV1Q3Q0B97ojVuNR5GrMTzAeo/FA4cbnvgbUilEw+6kckNq9ukmA/k7tSZ4t4YBEv
aCFxdmUGa3RtKEkE5A02C4VLrejyhnQuU/j6fHSdo2BUSfrQhKip6/kE15SC7oSA/MrCgb6EC2zk
/H7teqtecPdb4BGC89nHbznxARDedgwrxS9Nbp0tzGNKWRKPqHS/bqLaXTR/sVkKE+4GI1JjDdpI
CPTZUYXRG02WhFZxWkpOqY4SHMSjuUDiXk+hbxE0mx6cTpVM2s+AvHlF82CJMGqQxVlnbXTNDtbW
MWPeBjlAu+FWSj8Pww2GFCyGrxd+fZM7xUQMbZVuP/EdiYcE08r9Wn3ewflfeDeIIxU4DZ86hRNs
rmJNFx2YcDPm19HBlgTKi0uWYU3XkLh1MTSIc+BrkFz1tf4ITDfDHZYmWqWkYfUOXphNsGHWA9Ih
WcUyQ1p03sMzw9fOpywzv0P9/UuRl8p7xRi9YC+kYEM/C27wcEuIJYSBFSavW0SERNaspCX9E141
EhFDuBuMGJRDypDm8kIb7HBfVOy9PuvWTsOigiPEfoN1q+QhTnpXbh15ESJctAtUaS3VLrRS3MNw
9+iuTAgHEnT/DqdRi9kRab0A7Htt+sr8IHQMJbcFPK/whtgzj+KZpIBkV2MAu9dfNjS588JYvQiF
6UPk86X+dfiAuKkylJlgBRzqzLQjrAprET2M2DGIjc1H3XdolQMAxPMOFMLBdOb9q/PX1YBpFlJi
7xK4wP1j5FKuxgTZdNoOMe7QDA+C4OvaUWT3R34ZdT8KcdXYwbWHmFyWkkKhsiPkqDAfgTtLPA9Q
/Hd+8R3m+UgIXDqEXJ7KX5ix5aB9Lyz0pOcxVX4quTQIT2BoUHzeYDgqrLnVTCq+VeiBU+tWvNkI
fBOVZwnSBf4izt5ToDZMqIOlQVxQ4VfCWI7pfMZyj//62iAhziW4vy9oFj5TrI4vKWMH7AyQFw7w
JqJH5qZrJNdhM/FaP4VZDKe+NK9HVZ9I5kjAhBFTzb3+EPKZgAEhVEXC6F8OsHvwGfRDNNj5wDJM
aJJyGuFg2+IGgafDhhkfefId14dDlmJ/MZ6+taVjEkal9Gg7/CIqKuPpwTZRv4sXUXAmck4f4RTI
eDS2uH10VPoxEzymxh8JfYrXM6fxCgrwoxnIX89kS4YvxzQX+JGSAtEqf5PNLfKMLnJhL7oLzyoC
g7qFhGJSC9nUbBCvq9o978NbANRau1nrSXwedLTxSDsP+A9d8T8i5BXbqMcqw5AKqrXlvLEer53A
clOsLl4OA2bjbH9Sp2g9n9/Bd+hojJCr4G/63QpYDFru9+VKBaIBt7M8ARsBaiYGRkAwSLvwpGD0
FjgGh8lvgdu61bcHauBQIFJfUvUrgtNxk2KdFy8G5w4Sg0sNTT0oE96NYKFi2um8zTG1eBZPqIDL
xmegmL9nKb5Hq9Qc59KNVosSt1g1u+etIUm+dcLcy/SNFUypd8X+BZ7TrHa/6ShW2OUcvkP+jluA
TMVTeuEi9SjzuxGzrhSPj9b7QiriAnNPSkcfRglcz68J5PhT361DMOE3Zpx3tctHUMtODgupV4D4
bzz20FAAGWN2Ra74pb+dIV2E+8TyIdiLjNBUh+/VL89qWNO+j1tiMvgrHnt5qRQDbmpYeVo5xAHG
InGD4tXwq8DX9+npXeG147ZbmWe+WGui232puxy+oWjWfM8bWZrulQXdwEpNxkXga7jV90cxnA2a
aAB3rdha1ig85QWMtxkzcNwuSsZJI2TCCgamS5KPzymNZcK6mX4TJMZ+iB9QPYgI3Lac8sz5Ns/j
Kb+gLLYVqDalA0E3iIMLl/25utTBJMwWIYoST2TLRoUmDeWvoyHSr524QITkMJdOEnKTY4zxmAu/
PM0aqeTcnQchXtDqiuGaRcrgEzwUd10miKa7MIqRmLGS1pU8EJ5u9fUi3W/Je91qk9e4PFAhnJ9L
kxQMjLmKeWy573AjdSPO+sLYmUyxi3z4ZPKc9XRiy1p+U6fEQje3Dx9j2JLugDwT7GFR3cySBTo/
47SAT5QxOkvT72skUjS/51ZkWxjokVz7Gr4k99uxpdqDD1/TVhlFQOwmZ0K9noeqGZi108lzTIti
BGLq7FOS0PYlLJ2pzNtJGDwY/rNbG7lTwzZrnKxxrNzJ0L90xz4xDzcdZBPIOBglhZzLCMu3sJxi
0Vbq/Rc4FbEMP/70O4NU1h1//9TH5zv/Rnj5kXy+/gkHb+hg7DafKVphSrbehMLpTVDSKRPuXojB
WYY/5xdHd56JTXOUgZtguMyQCHcRKlrniQnYXSY2Draa5liYcuKcXg/jbBA3dwWrDnVwxh1f8p7a
oMA5s7lTbKg4InNZsM1TO2Judl7zDrvSTYhgr0eUMa9wUryWBfRXStrSRTLXFYvqvEaKLuTo0nTG
jpBlIkT0boOyi0Lm7Zj3kD4kOT+CcMkvltpbjsX71zUNT/iMIXs17/ULMm9Wz7gwVaDMp0b9yZUh
/yuVIZ5BxmfMLZF5Qstlge7oe21CV387GnIrvPfCuWyA1SCbLnkOl03t8TP8og/1mII1vzE/E0aK
GwU5KSyW2Mac/E3g+wcj4nhjrdcROZxrvORIpWzt37ePVdPkfRBHyqBxuxGG2wg9JpCMnPc1GIR7
DRFlH5kgrApiEshuItuY3CU/wIu/c5md2MiT4x912lvBtvg1vEG/yW3IMwRt5I315TUuAxxP9MTh
SAMxCw+YPzSSG5+XgeqZ0vT8melk/7RzhVZFsSU0aOfh13JFHJDpaPobNeDp+UC/LxYN7mjwBJVN
Fgw/xrQ1+nuFzIbAOadPQMCC6S9VpIb7I/V1U41kzHMbXGuUlXnTF9qMKKkptTdviwDmRUGsNCGZ
NSzfL4YUsxqDI9XVyW6MOAZn3wEf13dVnbKjYdDGA5464Z7rlreq290ImsJEg4K6HgaXngk27Vkv
UDdEfLhx3diYAUYaXnakFBpC3ggI4oY8R3HJLR6WRF+wTNqxsaoqdqKZQsDl638kndmSqtgWRb+I
CBQQfKVHGrFvXgzNNEVRQBBRvr7GPhVRUbduVZ5ME3az1lyzMd9/Wmc3bxRKorrqyFGF7tXA6qMp
rj++EDGi3T0Vn0kDy6Z1+RaCMz0QQgOAuKwKvmdabxieuxGh5XgNXXG1L8k3esRjiBWG+ebv30gv
gqKa9JunBzBGEQgZBEoACqYDDJfdaHdDVQUiy74AhGlMJfncLMbufeW8mQ3fvP50Z4LlNLIDjQ3w
asx9wvWqbN5Qxf33Cewu0rYzDgbcOzZ/OBc8C5MWvUNgTm/d2gZYMwS4EIuksZhlAbCP0L7v4KJo
UgAztdXNYuDiydYcLCxA+s6cjWiYZLhEQQF6gzUV6oQxzYs8aY55I07wNuG2n5JKGWYwAT4mkRGN
nVsPEogUxnMfDC61EEvX4PmHjfMOYf8Fg9mCodM9oE6B88K2TChHjMod0RDmnYPRXLWAAtK0dr8x
JNOlp7PVyXUt+XyDXV76Bx37BOHtdGeMRajHEQAQ1NlVGTyB+8yZuXD/bzQQrTBf4MV8RMFX+PnI
FzasQ/sNKi3E+Fg2LCHlUsBro6igO/MVoRUWY/+3m2/eHRJ7hI8mSgo8CRhXtkc4TUzT9BTJqVDQ
/UL8vVk31SxPCjQhnvwF0zuN4aszJLIPs/Z9s8ChKpIZyASPhEL98Eegwey6H+toyjkkIZVwQhYY
yb/QyM+Jgy78DOZyfxoqG/75cQvHSlAMLI6xJ1mJ+UyBS3aZjIh1w11Q876SjyGbwprl7K2Hx1cR
lJDm4uEgND5kgKfd/fRpU/5ZLo/KcKWpU+OWjvEdM2a9cny09hAOCIqZwy0pVBzW7Ld8IoSFdmWM
UFpNrjhHIblFjqtHpYqg+vYjDY/awBnrs0+3ViX/akRKm/b9XHt6ORAlPCXyHop5hgzv/f2p3i5W
m0oTdirGrRCIaYpbALb2vRu+Y/kdo7qjT3+rwbWdKpyJBzitI0a4xCkiydSSz3j5gDX1AD28jeIK
dvALX4ybPO9xVoeCO3hsDxgVNhjVhhihlKMU/Lxn2WfKasQnvrBWepx/gaz5r+cnnrzZBHc4/kSG
FP4WturiXmJAvcZI8KqaYwerEHPotxjWG456Mjb5tpoPMZjSYjntH+JE/Eds7tir8/E8m3JPcKl8
eeHwf7kgJGzvBNdagENkg1BORi1BNl63Aw14lxMk4odOdy+YEGIS9p1grzIiOgmIQD34yhdFtD/E
AgOFzpeTGXjRMX77f5chP32IWgYmLJWE+60thjgY5jw2qI6gGA6/NihtG7D47zfvxY31dtjF8tOj
PR1ABFdxU7Fu1pYIjIUWZdSV8GZhoH/N6/GDfJrbitNdcpsvGKhTi24JnscnVZg3Sqr9IB8BdLkN
dfijKlxW4UnGgJNQglukMLjdN7A4ONF/IVX00ycj6n2Nj66eypvnlJFYRrwBQBFGrzx5HvVJxoMD
t8kLxl/atMBnTPM+alA9mSxo9rOct2SN5z9NJZlf1kRHe1/XHIy6AV8uO3/us7w6fjnty/h+2A2U
4xPQshb+N9Uk19DOutfcfnay1dKz6VCKXsJ7LinA2Fv+ffzlB38hLxVE1mCI8hnDnniF7+5ccv70
9p0dnbN8Hu30XW8ON1zjxFCPUcYNMuQdR8UDUDk9JOBbmz7ioTQfKQvO+0G9wIpBlebw6upvNLxx
bBaUUFAX8DDYjbrZq034u/6iiGdPfKNrHg5G+5yqrvgwsGP1PmKmMlcMU4q6NvlDV3k71AamPmL3
U5n323yUqh1nGKvslrJ5Ll1Q3aYXzBPqja7FNbFP6ub7eOD4ElUKPvjv+APfnc3+kLejy/lwS9Hp
ZtqUkVDdJtevB+8ftLheqDghlv6be0s+XQ5PMLX0wnNs9r0UvqWQ7cZ3YJI1Unmln/XlQ3PnvtuE
HSce1wtKfgmtyWEPsym17pwBF5UNc9b1xXl06HmgEzdG1D1XOoMALV92aocjVidexSPO8zD/zFqI
ajcJPkRu87K4G/qwG4b1I5akzr2px/6wGzFF7TUOZ2UlH9YjwnWvzMQ5OPA6K/Ofitf35qy4f9YF
x8ZNp5VXVs/HqeCfxkjPq/7nCsP+8pm9H1sOA+w0xsKIIzVeDAyi8nLO2uTFuyT5khJWWSjwpet9
li85tw4fr5H+ck5QqmbFf+K5yDF54wlrOgYv2C+SEoQPxe3nUMy/EiVrTwECY+Sm2tr7r6g3vDa9
XpRD980cuJ1eP8sS04u18bnbfQ16gM2LzBNpK7Zw/mMwUilqr/zwO4EaMsFTc8gBtWdgLwH4weLq
1ocSQYjD1zAjYjSmMajAkgHeFIM/fc9zvBOtBlT1EGVMA0uIFoIRwqrFlNPgAo7HkBpEVgvVBZf6
rdi+DU5YfiDL38PD7KSdlNPzzGmKY0r/TpkzPWOqSjx0Y+K/by6/P4R5LEPgGpe0SmGZe90TiP8P
05D7lJNY8RvOjtz7MJIk8vm8LJn1ZMakiT8htyEuz+dmCI2RscFc8VGS0mGvqql6fjMdLEyN25DU
eCgKCJEoo0rOTbaQ8FPmykevwIBgjZJU8oh/cITTQylU1zCv3dUBA7kcm+an+4SbjqMJZOyLLZIl
4L6I5Er7BriqLkYZIlH0qcTG8VV3B4kLdBYspzD4xM4g28PHaoUQwx0tAOHIn5JIeGD2H6m6dYf3
AEPj4h4Nivtr3OJkRpDcQpvhgrNnYu0oeF7aH66PJf5vFpMF6GBPQHR5N4DB9Evcs9XaDKWg6JTT
ev/eU4hqjFfAlYktU9xB3C6eA5OhyxMCz9vuFnd4cLMWDsYqt5MXH74wPzB0DqFybkmhWqszCS4S
BGLbZ34cAtla4wVc4T+Iu7dfAN7sV33YzVHZNn+1YtlgpPYIRlZtoWmPVVE47/GPwhOVUMPGXIHq
v4/5wXwCk1vklENTOexlkmegBuDs5GExQpDpg2CEwwaCjHkemBgbORk4OyqWkrDU2klujr7upnKk
RsOwgBdUbQvukNV4FDwzaxTntatDuoIEtxo52q+MlIoCS3DUvnPCl6ZPR55/OqiT4mMStUyssoJn
N0A3beOb0BnSjILx8fbHznwaAK/MPobC4AUNFGYDXUoPxABg/Vpff3FuA6cCuNkMT7Js3sDZk9L5
/KDBT4YksGQrOFAQqig3UhhiUJiUgB4c5hFoPg0pAv3GGlENntUi0FUbb9Cn6hONTPipSmYLdXQU
4YJLhGb9Mb+SVREKk9uYYlCl92cbvFi6BF8YoBkXV6Brm06ef1+mom4OfLYb6rPGccfzx2pwArM/
Z9sRSA7w6Zq5WHa+uvBd7iFIjovtLCO4yZji9EQTcIDaRoVxczmXRwSiDV2+fc+hRXWDKrxybyjF
ei8HcSO/pPa41h+VT/jZq7VbYqNIXDJABuHNMcMn+JQpMhFVuG/SXkG0uyDejq8zhXRGiYQJBgRl
78PKGGCRM0NlOtw3uKqyir52zfkB8xCDFm6gssP7Eb9c63lYMmfNwdh4+C9gUVgVUTu0ZBSQHzDl
gEJOR+y1GmJLRmXBwJXkAtWUKxTSLrNwWL2A8eFIR2VHAcMBRwVkS/A5V3hk6fYM1yEsMx6TQYi4
3UW6Tzk4NZz2RBtR516xr+k5Vt8Td4bMiSSZLGDEeyJGl6Yjqpbv5WFdkpV8JmB465UWcB8h5lNB
evB7Gx4IRONJQ45Wvt4zUN5fHSEzgstJg4jxbGXXuV1KlBuJjlcbtAGScHr6BV9Dxj5mwPmKsf09
janGkJCFDPFnkistIVtmex7Ja3/5KQ/Ba9/DggQfD0i5ehMPQDuMjO/WLLiyKNHfTUjxT/0APFRx
qjehinMMRQjVI+at/P0qMIzLDQhIR73H+rmQmCko55czSc6c9/DLMlHLiLt26LxywF5I/+2smD72
IjH+m7SFbazlNbatf3izYmVAl4SBCqEreKJAu8Ei9pUS+7XBNvvUQmfDdnQ8R7QHWa3DAYn/lcmc
xwRVBDVrWHrDBMB7evZiR/Czp5qEri9nhjg3UkKmmeYkotwTHpfXi7Cjesb3qXweriqGao1ZWodA
ZxBM8Swlz/Nw6HKLVYz1h7xGVw0UnEOM6IVTjTNm8g93Df66asJyeZ7fB5sfxEwdyDf3bztVGJnQ
lhrg+S9X2TWbwS8+PILjhhYnuVj+e3tNOgx3vGamb5BrLh4rvLHAkDpkRbpzwZyusO+6ia/1kvJf
/eWjj+kXPGIrnMltZGE0CHMWnHsIPu70REPCseCuXo0wFXnbn8Twvyi7Qm6fxNh+yP2D3U0oy3JA
8Mmym/ZxtR+s6OJPpNySsXcjvImtCiEZinzJOHMx5AkZDEr9D08LFEBavkmGo9b9t7gveFnn9iv+
t81hLTDPH8RcHZRD1TzPPL1KGHR+/u45fn8jBeTAqvExOWmol+b0Lnn8PEsJoFBxUoAJwBKQmy4G
J8pefC0mTw9uMWEUpGrXGO05NBdNG4G/jLcXgjke9GZiKtgxZAGYE0Vuu9IeJsUIx5oaQEuiA6NY
ac/dauxeQqEQY3zwJBOV2jzkuo7V1Th8JoBt4634ZnMQXc+AJPnBDK3ZQ3uyqLuC8e7CesodDkE+
pv2klxLOaTcGZ6UobyiYmLYlTxq1gfvhXjFVFlnCa8TOoiflk5e2EtigUH0ChoMiOsYumxZXFxEs
n5jbky8UFn0WG4e/dyv1rERMTF/QU54Ul2ax5FZl3iQ+/5UTJce2cQQmOqXkqiBRsd846z7mE6SJ
gvhMjdRwPxlOF3+eDuyiQ+UyehgdKZDb2e0HWhMaqQH0cqb+GEWqlp6vGmbFI0QqoObeCBIuYDma
lok2xb3V8G4pzl8+j1lKNMQAdIACvuOTALBI889mhBaIu86tSGQEVwXdxPyBarAVVCM82iXuM24Q
5spXBiHMyWF58S9gqHXxHVp01MwPFADFboiA7m3ddl98IguHur2cN4Zd/TI6YK7Ef1Xe1gt/xMWB
qo12aQmq/5wjJJRQYl4xHSm5Zz8zarr2DOtMP5X7MYtrA38EbO21oALPE4S6HLnNrJrC07ptK8I7
PkvMS863gang6d+/+THIUWP573qsI+ieKdzrNQJR+zppiA4kPNR5L8ukiIoIj33o4Sq46F/pE8DU
pzJuBHBg3AaIbsQwVJu+f5AdYuAMP2T72qrx4UgByJRYeFITjHRdI/TCA7iq/cGPtq2XLxK2EWvs
L39QIlkVGJR+piK7lKBz3FPjm50twJko7ZQ/vH8s3afCFl4eFFuilqGVdjEZheqLIeaccxkk0xk7
alp6UGTWUHVhK30mn8koUgFOmS8tv0ynwURhq+B+fTsB27ucTyHJJN435WgycVh1bnvo3x5OfLV5
XeI6dxAVkFBwv2SRo2AUrpZcYmMUMXZgH1Qb3GQAplArs9Svs2Z/n2Y2/+4dXrgGWFDucDcG2O6S
HHiMh/ve0AtwArBdBDyyooe4rMbOe9N47V5evWn2lQ30ZUcO+KQ8bn6THIxUjGlxrFkQpbCCTYPz
SSDNQdivMXDyK3yd9HntU4oTcovXC/p2Zmc2WHMIi4H7gFsCUiyqrOvk9Hb7xR1BgGox2bCHv6Od
PmdEhYPEeFKxv4e7agOg9ZVMkLbh7hB9JdD4S3zw2y1ZcfMWpTRuBBCz3xsiVFwE6RHjk2Fq/BIM
Bv0PbxxpLgYAaeGTFJM8PAJ7Hc4OZY7PITcIoBs1HFoBfLdFReDB9EeH11N16K5OoNzH73RxC11j
Za7ERSgr5q20kYbhREOqGuIObhoCoQ3zi8mM0CqS2cZZExTUrYfF8Up4DImUZr/O8MPgBDDlrTbh
xcZfW+STJWXESMvMISBDBkp+2O1vi3yE2TO6BpCLcfZhQMEoAss3k9Qtm7OLCUUZceTrVM6kbSSF
j80sMB6EoHsC6kC1QTQccJj8ozCQoKvSZre/5xbCFAtJ/LgrIgJKYYpL/ID8ZkOeO58Z5QvDc4dv
52qz0c+DiGYjAgjrJ3STBILjmerCsV8CKTcidHOmT9eE7JB7kEnQDE0NI3ZjJpDyfqEt/9lfiOYM
k4YIyTlX/JyTwO1+pI+peHTV8ZU6PXOG9FElk36zx1XoSwo0H93qMCCkBIeg/v0RX5xB4cscos6N
qLEBE+lVhoxZ6L8iipHgvs5rdM7YO7K2hsF70nuS1VhznP3T6kgFQSLN7rG9BgzH1p81k1fw4Qwp
GzdvgM+ux2jCx57Yf54qr6Ctq52vm4lIOnJcaH8S0vawNTHM/1lhghKPY1DwWA5tEhY8B3DAG1iD
M40pSsiYEcEiW9+P/STbXGJtXhEepDN8GZ9zl6Befhp6oilbm4OdJlWej6NB+i9Yz+K5EIZ0OxlX
jgdyssULEwQ4uP3lgsBCk+LhBCgPzp1NIjTdLOaEER8zGJ6HilxpbEukJ1zcOga6nkpevhg4PFAi
lqmNo9YvYp5eStCN95oQu0Hbip8rwX4ty3o8h5sDe03swJ7gP/zz7GFA7UArDCcNM0bXIlFH2t+T
ljuEnO+7VW+RevN73PxiPvY+1g+b2NGRi7JJap9OwUdpaiPlndKgSSLCkSV+O2WQpa2vyON4o/w2
s5nOb+Ts5OmIP6F4FwSP0yoZE49AO2/d1+MV77dLK6eClESO9S18TI+7dnt4W+PVI8qSK4rr6TW9
JaxzODmHKU7Jl/QRvAnwRFVKbuzH/BnHRPhY6SUezAcJ24dQbD2Wfxs28NAkWHMim/qkXwMbE+pU
JS9oYlsW72Ci/OEwhFkvrac00yay3QWjH+jh6SEcOMZ2YFgPyBizz6RLxYmcKmJYADLrnygjkt7G
vZnYKua2LiMkbK+Azjgx6Tgi6pY6fEQ1B+vylYzQ9DPaSxqi9ZgmB3Jk/EgcGC+C/zhDNwwdmbkE
2fHjACvBM/bZRfN8SvuEL+83M5+7LFSjnOyZCP5eh8z1g/+kLXP2HHew9zSG50wEVEdd0NgrXCIo
Su/WfTOcFqGSKAlciBn8xckhwgN1/54cfDXQnGsgjpvsj6+ZMV/PNlU4Cgqfc3WF9dNUm2X+zWdg
sRkz8enTF+Mi3GA+hI8PYUZF9ZplU2M47dw3h9+Xfz9RzFU+Q3cuanTtHlqC9MLqOfyo28uyI6KX
41vFCxQLDdqCTSYWp4p5F1Uts0NqMP5vqgbLhh47AwFVg2/6TXcTIrltctsN9hhMqX98zdqRU8hp
7gaA1kG85IyiiqxtXItiOge4mQzHE45Lk0x1lv+Aj9EE0G1d2moLuqmfTz78nhX2HQz1I2NKXBQh
dA4kKkTt0CYnY475BaebDfvDQY5T4k4G6IVxPHcESBNv7GDC5CJPzLtbR2VSrXtrMBdXf/r2+a3F
kcdBwvRwUojPIKNdxefjivgQrjgAV+WJDDbODRigUKWuv03E4syQR8Yvmhdb/hlTcrqfv1dx1jXU
tGmObwhF1pV+yoj0+eGXMkGfP716KhETxKWZYbt2cehIxZPvkX8NGfVBLnFIACfHGrCLOb42x3rN
Ia6OT4hSDneIu7XajI8ckr83xC6gO+jEGM9Ym5o8GqxJQEmEpzv2u3xUFaFpE1TQc7nNcA4wRfBo
Z8uN0w88nbKfaowACCa5kpPofxDmcKbH+xUSdkfQJIsjJwghHjxs2LAXSoMaA4QQw5si96/gnxXC
liLUwHQgnF6Y4EjXoCVp5+FclEgC4/yIdpaT48MEY2AaxJNeYO57ryK5y7sPwTnIcNBLciK8ffx2
0Oyrk8Zs4nz2+b06Z+x+OPnGFuUPXfp11YfP1fvED8bAj1V4gdbHEtqV8XP1OT2ZoQIeUwzJnXWJ
0wxTbK4GbgSUsHAdMedjyEHBAilodpnRQo0CzNnNLogw9md1V2TXXVeVLy9Q+vdzOJNEZjKZBU49
Ulphsr3P90i117BhpOknek5K5pL8yLtNLgFtChFWbALBVTiYHuq7zSA8TPCMnj7nTH1dFq2J9UMw
wjRa8FmD52ZNQe+TJT0FS6ZQE5iszg1Ihp9gLFrEdcRSosO3x+LeY+lFpHoii9fD77lNvsc++Cz6
QNoIzSqRlEjxQIt8aBPoFlE/myCObBUmbNGIAGHWPAcuDE12HdIJK19dV5J1n34M3D7uLm0M6e9U
0LGMJYLu3jhnXGGbmHs3jJvM4WrgFgFTptkZL/4lxfaYzDcw81BEetPLg0njCn9+eAAQkCCo2WCw
Odgh2kBMDHLUAINEpiJA0zVvC2D79AXVntDvo5SXWjdfIS2x+6j1YNL6ohgL6cQIjkbsX8Y5z0NI
Ua1H5+C0hJaxnCEziFQbestouXzZQtD4CnkHOz3JnYfDjVNGZM25YuPUN4Tjk97CcdGGbsVdWPbU
XOwJajdqTDHBbLj/V/Ukn2YJY0TMBtlaqcFO7CKYX14TVYmyhrJ7vAQKAvEHBdVg1rXEZMmYjvb4
BQH2zg3T9Fg8tqg0+a4+9PH1wAIPxwGpB7n2rwHzzeCnBfDNfCS+axkidXRnjmtzUbqDzSEFVXPv
00OQk+l+8NB20/y8wmkDxfXKAklUX8EqtCTxrgSbJwbNkjkELh6PQ7h5xxUV/Q6mCEsJipbuvPxr
XDTWPUQdIGZqPGcBLgMUc3BS3uHWQywDGsU3HimzS3BL8rSfpHDLIjwwydkG3WQT4cgoHJUmcMeo
TSQrn5GPsVZs6O0O+cljLk3m5HyWXMRbWTt+8MCiILlSHTOsDdXlC0WjGAxTUN9pbF6hQan9dsZe
dtRjzKI4tXVeHKQ88rGtcZJSL0jJ2GKhpI1NAANVTcGDIYR3AiTLQX1ZHBHKMhfAUSrzCmvX2O0O
a0QakWBKUFMAYEtFiVuJsF/hl754nVsGKA7s88DnaUIognGjm8xAe2oSXoute8c/w+kXDFEpramT
JyscMNkx3LvLA1jVJS63Ne0Pk3sL2QTxfwTBL54+EAXNR+ZA+cEYUIDgEh+S95yQ9+zpq/ekFofE
Ton1vT4rfEi3AeYlYC7wHKEoFfs7Me2NfyeJDTtDEHVfSJJzXI6+ZGlSbTmCTEWyER7k6SjaHKjk
SWW2c29jcIdeFg97wEulZjd/GVdA3MemqsbQto7RU5CUeYVOzzv/qcKeC0GMcpabwh8tNQpOrhnM
2Cl2I/Y9y5HCcPFDpWqJ7HjpF9R+5CyYN4ZQct0u6Pc1Fj+qyIMOygXWrOTm4qSdgMY5f+h5v1gq
A1yFGYQgYOsT8n9RZqKlmHBcMEkTWpCXMxnNKX8xeEUtur8zGGkn9YpCwgW6xdYXwwDxdMiYwgTZ
G+EtgVGdz39aNjvaGmZBlF2hAjsHI6eA+vbJmS+qiQ0Hf9xsrnZUbDjoRa5uCGqMcdc9ps6CREbV
SZbk/uBQijG7glxmEyfEAUktQPrtLaZax6TCl+EaAQmlADjImWnvKNqhNtv5KoX2AJH33wd7MHvY
YZ9TMiuCCxGO7QV4QggQ4F49DyTBpQQno4jZxpVmBjIQ+0B3/u1RSwrGiDQMnCB0WxdQCMxtZK4z
dBTku8mOzsIivCLtYQRNs/0de3ev5y0jMR9y6lKfYeRDTiq5qUSnwe0hLAwp6ZxBxpoMdh0gyIJN
khSr6+KQDIU7B0bpLC2SRX6f/OY4+yiB9Nv9M2KlzvDugAUpw4wW5GAK6opDMPHqL2Y+fj5tAbk2
w7AJQFhX9Srbt6fRXOHU57Md5loq842xtTiPKudAIzuHUoG5BIEfcJFo0vLpyH97Q1CXoSvqHtxX
U/hTgjiUEMDFgmFf27dYY3cZcFgxXDFpvBAR+UgHsRuEH1GfoaKPXzZfX5/bkVev5JN4wHzRSQfA
SGi2PBiMDB+PNJ4O9YAtzI1uduXlPzzqav8kxXU8UbzVZTreyX6/guW37hbMDRF25dsnFEBLJZCZ
dBiPJjk7NkGdtFH/V+Egz5CEGNuYnEQyZVgHGcOHgk40vdkP3WoBMy5m9BXufJdfJAmUW3p8JXd2
TG/TkbR+/b0xit8j5Hr+wqHrFp9zuWgXFUsffQQBQK6+E/5Hko/5TtQd0RXxE2ByseINfOlt7Zc2
lFkoON0lZEThiGmljLoIh7Y/Zm62hpo1Fo5vKpl60lZeIyBch6/5B4uwFpKKEMAzmDJr8puBSfx7
jLsBYVfEDVR7HsKVNwJUSuYnlAu4fiC06wu3PvcHokCdA6MEbX+4kzouVoYUXhZibHx15YbCDjGP
VTB+BxbdiykrbO+oDcolqrOIk8ce4I7mIFblAFXODHFgOl4iehRSLNkcGbtF21Xx0K4SNVJxbEsu
D4ucrjVzXleHcctFSuZAG1Krc4Zw/5KSeheeUXgCzFT/mT6X92T0dbsIKflzSTvK7JUytkZFgANY
byFiA3ChDP+9gDO+FvjQgL8gbJxTC7kCcyTRnTNCmmDUgOOteXjzzzvyS9iysKQdlieIQBvA/gWS
Kdh83fLFVBp348b5thagCClKIpjjfsKLeQWlCcYGhQE9Bsq2rzupRtaKio+OChJfGY+5msQ1NQaD
qPzxCjHcy1nJIU06PYBiXZlfI374MDncPk9oYPfCvA119xoPMp/AnC4sQbWKeLzjKGC6D4kFJ4sx
s97xuuM1cwBDAHSg/01kNEfcClKA0iO6e3JY7EmsSCTv6xY+4LiXcUQeXIoDto3EVnaMEHc5gseX
5e9oq89o3AMt0cD92K/c1phgcUM+gVHHXFLo8vjAeJf4XBNH4HsukTGFC9nzYHdUTuXPm7uc4s+i
RZpxn5BWR9tTYPIKHvGBOWKpeOz9YCIt7QVDdyb/NNEYCZVHnQPztZ/Ibp0AeMBx8lAlUceJK12Z
A4rDJ+xoB+EMRwhlIc46V7qwDRgJ8JSGVRMfmVMN9kUfvn1+i/k/4Jc1h7eQq9ujOe3g6uliU7B8
rTWGUbUPMGg5eFcy4MmfZnlG+Ew9OqBmu8BrOEzPFxMjFbfnDhn+0pdewEuYLHM7MS4zaYat3ssy
/tCACoOYW1xiOIqKFa0nC42ojxgebXgFBLxYNHspVviYANL1LBCScs0JgAotCBX8e80sx6oBI0Ym
vmOLzC8DJEp8xpao0iY6Y+v5w5zVH1P6f/7ob6Or91OtReV7CRIi2VAo0gMMkPvyo7QdrS4Jd/w8
rkMqFfpoqtIyyFPIKFu6objW7Z+x0zACXWP8H+EHLgK1OV0IHuVYYmQS5jGAMyEeHpb2AURV5HmE
Lq0QJMREpFIj1bMNYyLMqni9hVd4NwdJ6laNoM3tsAy0NMO6H/UJPt+zNq1mKCXYja9JOyayRnQv
md+kcFii5xYQhso9FMRvFgnvFGFEiB6FBS8WEPgk+BF8ff+oOa3dLImL5VIvEsisM2zDHTWCnWlr
MyCj0ZSmbwmq9UeTChiixBCqUcdF2XG4FdHkeFQUk+OmZv/BywiNkJmOp38RgVHNkf/FmNik1Iwl
/DN4b2vJe1JhNf4VW0eKUYDSZnnnrFJd1M7hitQpBJ2shgyiCDaaALUOVjO0HkwzeRcH539qBgRY
bIwANvqU5wNAcaf8iQRhp5jJWH+IlSwY5bL7WHI+v9fKGlJfBIEDADK3+zh3UbbYzb+yaE6dYAAW
0oEwU+Zm1XfwaYQb5vYQv6LDnxZ1cbMi2j0klSjABmYre/qyPAm8pE+3hc0Eb4542zY8qL71NmYC
xFlbe4O4wPnzyYDAfKZZaBDTh8MoRthOe+p8cTndg2tCrSGMa148Hw+wk7evEzt24Rp+74v9N9RS
OLMuKhi+I0mfgor83RAPSjXBAMdJhEd+sWnsSLHIZbDJqffxCeDo+obGHDsPQE3x7HRKme9cSVv8
lHBxTbH1YaJnsacXClAPS7sMBkfU6k2ao+YlOPV1hv29vMdVXLoHdisq213FkhkCUO9Wf7WLeUpH
IamJngLojcb+X8Phjih5jeTfKREbmG5NdRAQARqJ4F6gRG2CxtMm/BD7K/gVxI2+aGme5g3r+MLu
0Q1hyc9H43V+7PYBv8IbCRfbaCyMmR2SljnO6Eqe0xE67B43Mh8o8aHPhTqeOJxBWvPnenfEuXif
GKAyFI1DWDCYo1ITjZMvpFytWlea25XwGbbP4AFUfouxCdoi2YN8qqQNsNl8nMKWxI70HWOyNh2f
kXIs8SpzvlxsrFrUgub+mTB7xkcTK9fa/quxmCkxveCeRepOVjYII2oj95XCNG28MgZf5c3hrIf+
1CWdSI6GLidGg+3RSlqjM6fng0RP6QYZBGB29g65bGEkYvc8KzgBeQW7IYg1Nxfhpsw+OWG06Ja5
eDQDJxFKkLHEJK/G0/jKimZ2gzdFnA3MfNZvmMCSW5V2dG5hd/6CEEwMFBMHt+NoE8JLq9gYkSxu
WaZbOVngoJkPD3KIifMoEbIoVMDPGQkP4PShSaBJvq+BX1lixPswPcBX7e6tsDrh8PmHt+lWtTm4
4LPzJlCOEIrtt+hyr2Y2f3ETPqwBgcw3SkkQmOjDN0Cm+uEAfvXifKI5wMPbaWePSUZag4zBUTqg
3WfEB4WAyAb6TJaLV4UgtjGMshbTYzpt7mXNHu0N669ccvJxWMj7g7XAmX19Y5gaKBS23c81GmC3
OnLfM9zB3R1OgGYzfeUknVgyDXWWoJD2Ph7iqxUGRCY/kb4PBHUoTKs2KLEjClSIRgvDRRj/PVDl
/Gu9gOwR9p0VFXU1kSzT5qcA1P34xUL8EgDNa4aM1FC0PZgqQXkj+6EOr7hUYgjpp7xVqgGQVC9f
9ZuOrTEFnhs46g6ca4K7ErUH6GTx9wD5hnkKddimPy9/EKPxWu6LkBUPIeIZA928KAEHTFJyJplC
OPSZAKuf8Y/067RIQYWmuhljqm4CJmjWJA+gunqgS3TYC5iSh3TwMsuJ5oMibpi6ds7d/q7h91Gq
3dfUHileND4hhBzS83cqLjhx+6hT2liPolJgdbCL13f3/JMlt2PtlD8oiBD0ATdt8C2bHAKRd09c
ajquLYBH/qrDYfBi1jcaAsSDu0H1gbEmVgOSJCg6BHN01nBX+zXYCGEVK+onvl1uvTd1WKGhui+4
dm30IHSiDGJX5RTtK2vFEJOtzB/az4Vs79AivM2N7MoR8wGqusoB5MzcYvoBEMILhBRCxoxMGw/p
iFkNZGbg94pLW8bl28K0W/45CwxwND1jZrm/uWdxm9eTdiog9musMjpG+xiJl4BkhsVAHhqTzQ3H
EF/wxY78y0MczEjJ9S+qeWaVnZErnzw+q69BNaGwgj4aliDUH4BZygv+CwUPcL/O9lTilnNZT3g0
NoMox7lE4uM352yaJuWU5GvobWYEqgMY+LGW2CtCgKLlZFhkTBv6Pnzx7fteNndKwhQNRh5VkTKn
BqhDXYw8AK8enqjhkIZEByABZjTcsYtxsO7IHNPNNUcYebYmDkr/brAneN4rpKCt4zF3j2KlvM83
a/DhDk/q6eK2/sowwUI/fopomCfCxJc81/uMltfmJsCZ3ctZrCa4N4pgDhQ445J1xP/ERH0jpdkZ
JrAHlp2sGl4fgSvey4zE5YIrFUU0FtJGYswZmC4+MXw3LABuEwWQEU5bgsIBwJMphTRj/CZsca36
YfPX60/aV0yoB7Y8JS7Pu2LiRg1H1ah5YsQhtPufiYZnmF3jrOqOAhybbWB4/BFcIvgczOscw5Vt
iV8DXTY0DAN4bWj5PFVGkSX4ymjTTmlntzlifOp/za1IK0N0DiqtuaOxmQ+R6RVclJ1NIyY32+cT
+sR9cSVmlXf4CYXfehdWlJn6SWX1V+shdn5bnSaMCydEdsVFqyPOBPH4xfsaDyEH99AhLfHzRL8v
CRlX56uJPMfIS0mRWkyKSWXhATZ0GEL6Okj/jYKc9V+uBv6LuZEwk+WWZOJOGvqcoe+mw+DSgvgD
a+LiwJo4BIffAzue/dILCaoRcS/paNf/HqVJ8NmTvVPS8xNI9/s+DTZ0Nc75qFBEp3f37nLIwIWw
YFQxc8AFfnHYidrcSHUcLGKEQ5W3ozGYgMa70EVoUgJlihswj34Ko38qRvY8zfD/IpEn7S9AFWLn
SrW3e5kpp8GUtyQm8+A/84eHr7wnOenb6Z0Ps/RVBxTJY9m+NfOWWYNHALXpgQjtEgpebB+8F7ft
dwWlnJuJ004J0x/GOOaPoB5EQK5T7fSNB37rAZgKlZM4cW8hBk8Byb4mML8J9YwDczC/YLbwiESL
fMDgEM8KC38hKnC+MLm5Cj7/JiQzLoYqOT7ECxHXG6cy4zXOHsKlcfJ4IXd7+hA1fZVjRTh4Ms2k
iNyJdlyhYL6cmCSKnonfn3ksphvoKbnS/yPpvLoVRdYw/ItYSxAJt+QoYNYbl2EriIgZ9dfPUz1r
+szp6d7BjVD11Rsx4uA+cclr8qugLY7R8Oa9WTPRm0c8bdRAOlvGJHSnPVccGpOvs0PmMWymfX70
P3x4Nk/nCXKBmctansZc/KGQay97oDrCb8Q4AR/C9kJ6vhI2CdkyrKsydL3C8oScYDyL0ZuDE/bs
w7MoIz1UhiTIssvYkWiIWlJI65cg8qigArieYc6bztH3w5fW5yX/zn8urIoazss4h7pxOayxlvVT
zK6Qppq16bEDny3695Scnmdr93PJScRZeiBglKv5sXPmsQBslzM7j+YrGCxJMeGm+o1YFFDbhJQS
M4xPlwOONZdhuCUDBcpn+244wOLB9nd8HOsonDTD8jl6+npk+juxQaAPqWx9BqDDfDuavhKFg88L
eJZgbKccvcRRjT3+g7IaDRkk5z2/jRobFRMxStgvEJiMIAJsWlsgWJbEcwhViYOogHjVekvQnsv1
zAfDhFkgIMEZH0ETCly7zYh4YQlqCNp8EUcILj8WO97rArfAjuNNEMX6czBkSxDTH4dDun1laEeS
IMg0VlD67QE8j17pPqlC4wTSMPaz+XBhUP9vEnAiCzOGCXB3je/umaPqqIUjWsNJJE9njHJw+Rst
peiRLRnluAWrrI/1fHudwt8y/3MNsElWmbAUPIKezxkBXuDj0U82FpAyVOrVOsg2IkJemuwPrz5K
gjN39Ho4cIg8ohQOLfZyX2Wai2QubJA2H6GjSfnDYnfiaVl7Qi1BZZtHK0X+mqOZRr95+Ge40GGb
GP2tITtY34efB43E4uE+CJ4lIm+mUO3CJPOarp18KOShNx5k9EDfrElwUoS4PoW6wsh6Hg1jLPj4
XgMilB2kiBGHli9I5RIENd5poPxztgXCKwDWxeZGrhsnUpQS9odDBAHKI/DmuCxO8Op3HsitFJK/
Ntb/PkOSIl8W0V/dRGHXHCmKw/0o+XJUzozs5yvhDrEVSMJx6htzSlTu8U7skcyjrhJcYbPsnTkS
K9DN45TMptwjp5qvSFFKuUpoqmWt1Gcc+IJveIeS+OXiTCxF6wVaJnd3drW4g+GpJgyYdKoDzUZg
dpSKQJg6AzA4w6GO+YGn5Rkg8Hnw1Koh1m8mUjxATm//KX7FeUZ0gfTH39ZEPxEjKluED5Xk3gve
UVwaKh65JhwSBAe+q5m2GM44+sPaiPdJjoC/itpeth6oBfqvmqUuGITIwFivVDDuPi/mgdX7H5aF
7irWQLMQ/iOUwvzBdnG3ppxbgKEQTOhTYnccDauwjqLJ1osBQjUtl1fm9OpGaJ+RXNuqv++jarlw
6l27EYju8jR/cCzG9cLZ5rt9Ygdw6IwP6Vo74Iwg0ADD6OGx0FdcHOIfAM6qRAz10t+VfQVYGypt
cZoTl/Qg3WDDrmpRco0w+DRHG8AiCt4NzpP0WCsBPxLAb/hbu5+aKTGd0c07++D+43tEDpc46CFV
dC9wgmC8/ARgbvToyX5/OCdeznkD6gXRXJ2wzLAa3LwBOA5mdK8CQ7tvXgnAzGUoyDahmJAcIf3j
zMAwxJDFQOydhzdkCYaKLITh1bpAuZN64IEKU0TBZQsU2E1gLoML/SYaTCBH1xmrHm9s31MP2x3H
L6HOYg74RFeGLtAkMottg6WxYlgSKi6NgQZge0BnDrnYOwzUwFIDQAH/DU8/1cIBlBD03Xqp5NRP
hEoihGlInUAFLxHpED+StIQ2T8yI0lKYnboQHuygWNePxRl+hL3UMSsLsAfupUCqwlLWZkeAyx5k
sWbzKcizBDpSEuBbWr+V5DSTAc+j7syIrplVwYOVN1JI6b3Nz/7bx1U8h++i0Ladf/0rHcYAm6Iw
XUq47Fy9GhRP8brsbF+dkgRpnTW4C66UnR3HNfEdkNtAYggHic9hzzOXd3+9VRzUXIf3cL39uOCD
znt1Dp7+K/+ggOOJY+tpK6I/OXIj0QHGnTBKEEFEzpp99nFFMcwQeMeU8wL1roM3OcwnTuF3v8Ce
Ev0S4hpo5juNLiPDU9C8IsWi3M8h+/IwAwd5AMtvO6bF/P0kvAbqDQxMfPiG9WxgzdXl2x4CrwHx
gEr+G8wOxphrzhZ6Zblhh7kFUlDP+OkAfj6bOw/J2r7+ndIbZRT4rPwWGA8pPSYf8o69EjkUGf3w
hurLe2w5dMQGhVD5cYuVk6NKft6ikRrgaXjM2/mVDGsup8/LFADUiWJWMduqc5bLdqwm7fI6ZPrX
0BEuEMFM9bRZ1Eim6B4SIRbeF9kzKRdwI+v4tjQ8ksvYr17Zxb49+Yk4uEMvEqJ3CboOZUcHPbBg
9fDKYj1stzfX4PcopTrRmSij6V9Ke8T/kJ3xPf3yiuffpRZWKZJeIY1g4JqKp+kSfJdygdPPZS9d
tludGPlzWOakrHqLF/TjKTr7/VBJm60ZmLgyvHNO6HyCSorQ8fjF9oHr1nkS5TVGdTlv3fOCQZ2L
x0p94CnHxoOxMPmOUEtu18M7cp6RWmgwWKa3ojx0JO3lvNr2UWH/63BkK1cgR+lt7F3tFrXE36vh
e4BxzQchNuzx7aBnl0U/UxHxsy9t0GdOfkv9irvWNkNmTl4wmCITzHPKDj6CkfIhqkjKAMldk13e
cgsJpbZt7sXL3//GIqYevziLP0c25+nLuChEI6aLQyp4p2f3CAMd0BnMKiE4bAm88/AKex7x6Tnb
iN9MBItHTQ89ScpIu+NhouXHxhVxFU0JwxfFngcT/di4prUglfeQJ8hxCiA7l9gDcLaHj1wqM7PS
X6jTl6sUEMd5G2jpbQubI5IDkQDyrDIYCekYrhzvgyQ1OgdnFiTeJmYXKKuivTqNw0GJe5DDPo8v
Vg7vE3YrqmJZUPhJI24owCAWTMiLOZ/Pf969F1+j9JnS7QAMy9kcsP55HWMcVkeq6ojR5m0Y5GZu
JtVWD89TXPGhnotZhzYGHp3Cle2k5M7SrGmhFR0BGxgiKbkz3PeCJyF+2fu7vf95vUKH4XOILjlN
mhldQ2lLnAlA9IWSN4e6bq7VwKrmDSkBJ1cpPR7oI4PddYZs16W/wNU81tf5BUgNc1FOTYX1lni+
yblAVhx8o8Ge//6ebIaz9RQEm++GWdFS/MhMN6T5ADjLYz3rUDrygwfTW87MwxnliZpQQVxRDT8O
4WZWsP/ij0sf4/dQZ3dFKwlKd4pe8fnvja9u2c+P85IEGDR9i2u4YIX4471BdQ2nmZAT3xvdKDw2
gzIEHLeXNTsmpHNUovulFYTdE2zFu+XcYj63akr5oNOMB5Re0TZB0QVoGEX1pPRaC5ZOEpbZCyp7
9MFNQz4r75i+rK0VLgKiv9vgFjyoFonvZHKwmnMzcpran0OR9a8xTV0T0QJzI/AaKM50ZOIUeSzw
Id84qI8gBAcy7T7kNQQX5jjZ7WOsopDwRTwydvNjUPFviiikEdXN69/oMfAl7oZjQB/7FYSdvJCs
pWgZ7RIHFNPZ/OwrItDD1Vmn3ATck/qyNwezsI9CYMBZhB08JmQaXCftxR/OlahIl+D+xfXv7JO0
7YqbFAc4a5RgOdfuFNbEbTKySdjiBaT5T/tlDXnfOY6VET6xycsxP3CsHVe25ArfEqZs6MUC+Dpg
VwrFlP/lcRePFEpBD/KSOeWV3LwvTDy6nxuJ7XGblWSmwZ/pOTIRjK33FLLUO7U2G8C8Qxx04o+O
4xdn2je6hgd6mQftwCmzHpgeYYKv+E7BtdihyVYJj1vi12lVEB/Qo7D6FhMVYcF1BJQypf0le1o0
F8JuMdxL+FzNMYcFoHtCJ9QhCYu4ZwbOwFrQreYNMpbToOSeAU/yy0mfjUqJgGeic07KIpbxZyhl
j4OxUlcKYlwX3XydyIKnsRs82SxQxF71sPGsUzVqhgROZLi2+b6QMAgIRJ/JddcPRQEZBV5I5NDG
ZBwvbcSpKEasasxc4osnnICUREtfwE7Yoq3BkgCkSM90FvZZf3mlf05UXAg7imSPNBD9m71t3Ovk
l6QfaitOiuivbOai6kR26uC8vPAOU25CBn5wceS5kaN4db8puYtTzEsUP1Rw+cx5zYjwnebnvkVX
snf8Zc8XCWLhhxYQLhw7nn8ObxtRrXSCgPpnxzjOdJRylbWmj5q+IvINMV1aqz2bdcxC5So8Rar/
LaqzRSmVwZxEoPnsFTyhPjiZNdb2PTec9BGhXrfO3qS/atKJHNMAjbHKuiDokbJKePS9H/FoFrnc
s4ZX/7VfoEBVcmP15vEEQEJKD66JLpEUV/S+6Tkhb/NKYSjLHrGVKq5vcvoP990/A4OFjg5hkEFB
BjF3XBn8OxCLzxSKipVYCq7J2t+SssWyuyzHRFf635m5M8fXhbgQUvzcfeEooB/QDVTOjKS8QrZG
eKjQkhJxtOM+COp5P2xjdndOBNYv7HuUKVEpRYUcEhdZXI+Gr/mYDXYGqZ381+Gya2McJalGvyVp
K0Lw2qeNmfPWoW/tn4Si9rPnYgYl6qC4+/oVtR2oHFKRY78jUuWTFY9kWjzuFmT4NYXWnDyir/9G
j6raz0zfktyCTgLZ64JgJYaUOQ6ksGIkEdlRQkrUus0Ml7n3HKPHp2JLAbFHTIgmorWcbfhhwO3R
svOvtY38CLjo9Os/XH334Tmi3ISrwuH7u+SmogshE2s+OmUu8yXZ60tiQG82brWQ1Ekypz7wpuwO
QN1nJkSdS3ceY0ZwVATA5pgdK4jePoQc15jYerhZ6Ma3vbnaXAWn4gCpB2aGhtmB+3cQkUR3nln6
CeiCjW/xY96h+NHhaq+Ai6BG7qTvaVEzU9MfuY1UiZYev9C7VgRh8RtcnHzZectMBwfGWPAdGdNv
xL3mNkPKbBBms4mpQzx9ZdLMjsMj+c84MEdEg5G7cAvU9LjB3RPQEOY0uCkudBaRu5hdk2aoc4xa
ArmPzs57cnxgfXQIpX3MiLjFUPlMRCdZPbtBSdyhFUFjbT2jxpvXTUzJ8Lih9Ex7JAaH2IwU2XEF
ap4jT+d6onR1SdxLHp1Dv+SxcWVGvr7/Bh5FZIFhtmXlq7b8wLQxXJ0eN7u4aaJLWIYqwdH0MaC5
ZkPm57fx35AOij2MtTfYvGeAjY4hXiFh0xZqJpdiV6q+/DvrJfZ0jWyI5Ac5MpTGNNEXVyD6Ic/6
dVFiVOdSMnIiNaIoTwUSAKGbChu9H+j5wOHVex6GVhHnOHsmanFJ5AX3VJloCITpXWeY/kS8PU+k
UDLlEixR7Brbsi/gkmkfadEf5uQr+lO6MO5lpL09SgLAtJsUy0nbFNVzPFA87TNTkenUPp3TMmJc
RK9sr2xz/04uHUYyIPOTXQn9XKF+SRS0avL/Wtkd7NEDEkM+7kWs7K7qwnMAYmAe01Zv5EmSd4FZ
QmzUI8nbu6EqoYoyZZEIyyVyDxloRRREggbHEgmNVoPKHsIge0yf2Yef/xFc0/u0iyna2DIx64k5
QQcbvmH2x+dAKOigJXotcRjoiF1StpMPSX2kHpki//sHCayFDW6l0QCv9PYCDYge4cEpHvwGhcVv
w7nI7rLn6p4G0CESh5dTLCEu7wcvRIZYCdCgmeBDzMOMJEbRbb8yQZ+RqToVpfP1pO2NlNewfeeK
UdyF+fYZt49xA4/TIx7rVhNEvj4OP2jqKX+99lGnPAi6vix6/LQyXponoPbHvn/sr0ngLi7k5NMS
/RWY+JIghTX7Q1AVMnUlfjPbGYTeil99xeupwa+OdSNRtsr2jhoCsBFcjM2vc1U1IE1Ch+a4RQQ8
9MGZwUQ5F5POMgTbO7ld8ACwY4hQrV/nGvNvbX/V6Q/zT3TjpKkhfm+KNeuK5qMV6yAL0XC+s3rt
8WXWt6iEwkZ0a6xMjPUP/9T3iFcYEMx6ogoQlr2mRl7EyF+IpwVSY/j/BLz6Z+1c0X/W5CwRVOE3
eorgo3w799W5iuS/PieR2ik5Ra34f+ManOhjIn3lk16AfjrvxhH+goWNA5haL9eab2LKIkxfx7ju
/ei95NzGTURDzduXDuQD7WuAWawqL1pNhLFrUJCGOK98aVYlpxloXG4kAFtguo8/fAFgm4bgrBPE
oujrYKPhEkbvLThzJE37Pl4tqAiO0sKdSVoVu3oqdsvpN3lCfFHugQ5ogCEjuiFnbLHx4Wc1coGf
Kgz4Hkddjoi3+SCXc/Y/npoBURVVRmyn/ZwBEPtvclmYh1gqX/Q6HRFX9oJHVu+gzvnVkqs36ZxX
sjYtsm98wL5oWXJ24Rwjwv3+GvDr06wfdQnFG4DSZcRS/LyANpyK5t8boiY/oUxsQ817+hzPARmE
zOUBF7ijSWcALjwI+I1ZRSWPUhMcL14f0fwjNTnBk3fnf8708ITNMzAWWFJlLNHHBPcdbicMqYi5
kErhPPzZf4YzR2ubQa/Yg+IH904sSNambxQIuLDtzxTQN+Io+CBYR2BrLzZYZgfvkdR5hZvtGD7d
ZiLsAbCJ8Mb84OH061Uhb4KvokG4bZnMe1vMVkziKok7dBYwb/bdX8qc4p3smzsuYV3IlQEXEtZT
AYlWHrtZ7aHEnZ1Me3DoR3ehs5FnNQfxEWgSTCVSB0SkIc4yJH5I+4Qntxyeh0Q0zOrF54+1oiPM
HYonRXO/wPyo4DLj187o4gdNfIeO8tYF1B7JnsTUtSldES2wwVhiWje9258RAmWOX+Bj0RsXqlD0
q6E5xKVS8aTBa+iFSNbGR1FlyP5LIGBKTsf9AsARkOrtkzJDdtKV9rhY3JFSdHGFeeD/LiiUGsC/
M82f8faD8y4HKI4Ohl0mB6T0OLDyF7QI+a5IT457s8DeFiGSxPH1T7+m4VVDd8lz7Aj7u1CR/OKm
EN5s5go0kb4gIR/4kBiS8EG0vj7CfI7jEyj3EbYM9WjgEV40+G8GMb0q2zNkCMYdcGwMeYBNOLip
BSYtFAeU3R/NTxmHajhYcmkhxJAGRKiXgEYUECyiisKzP0ad4EPjwV1XexDn/M2VI74LbG/tdrbm
c1Sx9q1XIDfSYDr2uiMaG+4QXj/AaDJY0BXQAfgPzoVhyxmqCnZQYF41oeMlJv+DE7qo8Hs7+pjD
PANOCafCi1gAkdU57wVjMFsYo4dg4imKRibOGTG/D03MyNw75JblX6fzOsg4Bh9qfN11JDrTCF5l
EfJ/swvDwxUNBvo+gld9Epm4uQWC/YXIFBzHAdH1UAQsqcXYEGJvRMZdcoeNR3PFcN4Tx+6J0ASm
zfhekD753hhURygW3/8NV4BqeMFve/wZImW2OYmAM+u4OMUyOhouvxF88G8jSqHUlOmCvjoylYD3
ULD+6H0Z0Hh2S3N8nkgOHhPEPEw7uAnd04jr+dMdlTynb0ZpB75EVQ8pcrgAFDZEzlHTfMKIAEdB
lgCKYfS3MGYI/vjSBnYi5EncNsZkvZxcGIBLyG0kAi4eSNSvLURTC1DMGGU661Ce19FtKmF4Y8Om
Lq6HVtVTmNozZBt8O5jTTPFpESZqgw45JLFCwKXm5y07frUi/BRSvhzrQwQjPGHNZFRZ2uxWyNy6
eHT51pDS7FBFLzBi9oxvIiFGuXCaF/qfKrpz/lGg0auC0NtUm9CBgWYUweRnOJKxTy0NFluR9UXX
ip0gvPaTCKlKDkK9b4G71q4cvoJ63As2CeNHm8I9QfJi5mjiNVsGqU4jWD7WMYrd0FIRroBwMCrh
moAEeGJ1/hvNV2hGTf7clAE3gz15hheEMv3h2q+sPyOTR3yePTVDnoVfpI0587ERSQ5ACIHTqL5H
d7fHIwm7QJ4CQgHYCxYKrohuryfVn4L9CZeXAAGBAX8LEnEFfWw/FmvvtMUZWcDk+jSXfA7YBFKx
BNMzglNIjZ8FGTr1mD5nt2uQkJGGxq3GaeTqM8de7Z/bhOyhqB34TB/rMMIbRC5Ev+VgnghU5SWP
U3SegqHAQwF/wvmhezsPjxOZRvvdN0P7Ak2FNQCVv/BVKhNhEV+PR48UbfTksQNdgcQb+MdcBYFW
t03WOqQqsnUOwssOCB/eyMgavuaA6mkCdMPzAqKfF7leMDbKkZpRNeijqhAaJondhWRlD4uKzHr7
idiXhKPUHA3IXSRct+/LuMs6+J8yECDsy7vE9IbhK76POUlMSCj1zdQsLnje+hEC4PKghNzYvFoh
M0cPookXAyc8/yF0EZYkNNQpfXEsJyKaQNw39F+C2tUOfC6fshDK+0roKydCd9uFn/Rub4wMAzW7
OPfjc3iJetxmrGU3tqMSA4Mg1JFF24OM1w+2SE8qjpwB9pAAAcGoY52zgZpTmRUV5fHD+w25qpkg
kNDvCTXSZTpYsvtEWnFKDE6rI3EUIVCmtRaYBVKy1uCCoLV6zD1Xf/8lCboamcAJoH5ddA6Vw4+j
/+2P0dHt71SGYIS2D9coeuLU1cbrYZU9p+fiGwsjFJai/B3+OKInR0A2slwAZE8JTembG8dFPeOo
L4G1AfHtiLoyJx25ggrBb8O7J+8+L+Drloftk3Ms4tXKoZSQE4xwTdxvHQDRrBdVQ9KvhrAqm3ao
zhYdRbacWzhPdPSLxFwUEGODDmNe5lwZ9ieXpM/RXt9Vm99uwJfktAeUuyAzBixEIzfH9EhXpDHx
wwwkCm3xINLlTjYuCgqCuh5WD5DIJO1CJ4CaaOq8fLMmP4cwcmfwy6dTI5NuvYF0eH32BhHnLQmx
47KOH6Rhfv1TPbyR6fn1++ZMLvdPyHWdsZFZCNnHMcBPBXT5IKRwDIcUfHIUtX+0qyAE53ICtriA
vz642Ysw5bAsA+xXV4I9DIhvbIiWQWOiNRUVuoicrn9HNGT86Ex2m9fmMauRWlFn2ltx6D1eQtx6
5n6wpJAQPilr8euxAhAdIEzVCCo8MI5EIzaNAQL24ubh8WNb/cebhqx4gM/6ChMDLU512DEb3Bk5
BT79WyopMZfsMv0/GPeCExYvHGFoDthIkzx7QUacC5odPsN6sgdoh2fyIpfyDL3h0dYgUGqaqDkX
Z22sjAgHarZSwmdGvCOctvFebdeuMj9NtdF1+oiJdgvuC5Tf2AgUuI3U5LdozkaI2ZnBFWgtqJfg
vazXDFfkYaQygwDYEAWzIi2SodKqJ0YGR5vSsgStzOQE3Mvsn5JrjB8GZILvfw7XRRcRdBYDiWc8
ifz5uvjtNVcaC53bF/hfAGu3grh0f005CPs2f/YA17kV74zgpt5MOXyJBTAZ/G0J3S+1sZTzElFU
xx9HwP7raLAGkSSRy+39rTB3WquMD90+0ko05dVxiYgHPW9jG9AN4HAQHdiJKK0QVi1h2XrzuN6T
aiQ7mR4/ww5xdv7d6NmPupbGfe+6QhmpQx2JDolYuv0dEJMbrKc4xsCBzDX11XooUmfuHm3SEWUU
nkqzJtANci2WiERKoEOklyvRvUBaGtc/EWGf9VYBmJMXX9wfo95GnrxDRLMxOokIdKNGcswEx20E
qkcf18yAzdkYPbfBBPDx4T+gZUhdFIdli0Xe/u25Tdu5Rv/BdQ5aYfbiZ+uRRlqy26JYgjYyEGvi
KQSXDI3hLZBD2hP8L43Cb+/frZtxefClDz/5LxOt4qf0lxMkHoFTn8K7V6a4ThvZ7tgWOCGzg28N
F3gFlL4lnFnl1LK9/kHLhFBVUnIQ7JWIhDmndMUCjvU9I6LfB9cdKOwv06b3RQdLl+oTiMB5xdmL
X46e87xyCYtvRF/QkBmI9JCfWNQGKF4w1dkgnTsUBnuFtGl0krWLP+75JxHkju5KceWbhVn24xji
ji1AoLNrut6SWEfAp8TryX4YLLacUkXY6pJNWpqwMjNVXSmFR5Vil/4nhzjGa9Dbjlu2G1FcDEPO
w8btw7cf0LQzZodg0SASshdLORcGj6XG6xg4MnEEuEQHG70MSMF7kwapovMA3wAcUKiyFADA/tz3
Oo5Pmn8y3d4tAgDQ1Gm/+ruzs4l4nPWwD9lXAUhsHwGgD2GMoxPHUpm0YUeXF7XC0dEkCZV5qc7I
1BScDmYrqUuvBV4nvGjK9sjuAxqC/ZC5WkbTVBZHvIBTfCBdzNfG6gkNyxlOA/tDn0BeOJYEooNh
T/fcWj1BOZLlBPOEonZcsnY8gEqFwYk80N72HAE9fJivCBUpE/XqgN1wUdYMu9QnGPnbyNteUul+
S7anZPPBBoodWCQiivThmzbLo3PGMXWOL4C1fY+/6iGckkiT/RDetZKQr+hDpeSwZtW7NYxRBhDy
QeOSGoOgy2rO0fRhPqewWd0AsaLdvzj8m0MAWCxqc1yqmvOmagcwBTEMtjZ9+IGwVexBGZ7PTBof
oGaMeajvpaJnjIzGPjXBjecTnxNEFsd0zgYHyhkuhrM+e+udVLzA4+CpEw1PGz4vslvCBjDjyOND
O0TYQtKvOsbwnbr9zoEiNWGeNh1UJl4z7BS/uTgXum9Q7jLuzRrMjxyuOTuTETjT2C+g8k1L3oH7
D46A1dLugntlxxII0C8dXX3cRcc5EaLNgeKq98sm+u1IlAgOF/s4PDHqfYnCw+tj9Q5wCMeREkEa
wNPHzBPPRHFfQ2lhvrCuNptq1G34DBDm39e7PmAj7TXebRGtCmNATSBS1cv+TgWb9ZIQ7josVuDP
PUgCWm4IAuMMHryJgkbz202No20gIByVixOnwyX9VX0EsAng80ian50JyRZ7LT9GlzEhKX/3JU4Z
ToQvB6/O6QzKZVcE6x3OG6JgunWkkTjH4J/0/wUgNXfnemD7fOHI2hx9BbkBcNJ78jZIs45rMLfp
bfWayjyISEfIsyBjGKOgaj1W8uS+pH4DykuzL5kk2+rAUabqDEBZFJ89x23UcSXYgwiUDV/DT6Kx
U4TfWbupNwDO7i95JxojJDdBZd3x3eBCRerGRU3ZFYgfcj97cPtu9nn5GrpZn3einAwWEF1Em1TB
bSiRcIrp+EZo6T15L24z1VeitV82ovy93pxzGbtmhE/fGewq8gK5zMeh5rNmsvFLxF9JSW/UHACa
g2rWuv2c4zfZO8k3grXCJd/GrSvMXT5joBz2lzKBDX5HfdzSDNZvNvFHfOQgx/OhwKDWOKExvkYd
cRcXmChuUYTJfxyUkBOhJV9qUKMVyUoO9zLrCh/QNwhjdQZ1vn57Haltl5QFSNHEU632HKKkKGi7
ohus3Hb/+2BNrj0zRxsTv1ea95txOBQIr1grVI6LKaeQXA+/IyWFZ3b1CT0YqHqlMeVnq9GuE2eS
EctOBqUFdUDfmbLqT47IKaCfqBYcaUU/0xOqQo70JfwImKWGLzhxNWRX6WYvKcYszZj2wjKNCUJa
8giePkEDWkORTirzA/ZzhRp1Dl0XRulAKR6RAt9UMnHgYKbZezBpt8drhFt+jZPr7T1rBDtCKiFD
70A16zQjbeH8RZccgzloi7GS2eNBrmbVvIuYyfe8YH3CKO6YAQTR14b//EbrP50DXzLIVKi/9fSz
W2/uzqr0tr2IMMcSWWDSEKqANB9D+NYAZCEvFoPlfV5+LOPtnS5bKmGNxxitB5srlBTLC7De1zqw
/md4JjjY9LY9kiPYt0hQQ3DK1M56L4i78RERzpXV/3C4+B0Oc9TGfLczlN4XDaRQYRSLShUOmcgI
UPihw/6kUyxqzgDUkPqbVcPsOvhbx/dITU4xoXKgw9gdbBwFZF77lwiBKv9PrrkLXD9V5+pWvDBl
e8UVzT8EIrCLFyc+jtTu6BTVHPOeOKaarCZNmeg19+qDj5O/DnJbRnxacE+FmVH4PMRf9mJ8MH+w
m6j8SoyYSF/JdtCRtSE2ISKdJEv+d3dmho2QmrkbBoetzd0D6BLj7fDQXhdPDzYUZsvn0LbRfMhM
9vhvpDOenCYmikB4uVzm/EPk8XA1sXIG+LlsL7GN70nZI+xtiarxhy4F7fjIF/FClr/zOaOPqmS3
9pRJeZjnIrPHcP5G3IVWmHlpaviLxYCjGhKT8YJmJ2vx8/SdYmchwZRgiPZksiISwq7hiB2gfYsW
MaYlj8Zj/rlZK9lZrUhsDvlTgyAb9hS4I7c9zNiyX1YspPI88XdHcJDa6pcJ8pymK1RCZlAE4+ho
R8xQBQuGUObc4hJ9CGxBrE9kOqzyjxBMmBz/OGHdtvBpjy2zLac1n8lBEkpKc9kxSmDw9i8sVFsC
CRjdcA1dr165glC7M8MAlon3+RQp80pynhRf2iwf+CJFWTqJ4mJVUbe38WWlbJ9YtsuIyYG/Phef
P9CLbMzIRhogGT1/LD6QN1IXvlFvCHaKu4W7HcYU+DtW5gg4IIOmxONw5m3tPnEr2hBqDHss36Qz
kDEqsUwRh0OmBZQPMyacuofw5eSqc74WyePUZNik3Pv8IUQTfx405JeStFCo2/cUpokXbcyhnhhm
8QAYUBgIGlFawRv55spd3rKzf+hZh/1eXGzIZvfFP42133e8YM5Lq6t95gGRDJceTveWcb9Dmf+Z
mCSp6LS0WAtazozRkiOl6wZO3FhxzG3NDY5h+sOxtyUYAis3Z130zCmvMUYuxSv9HP/9ha4hxgcx
G4ANr/Dn4lBardFuRoIX17awHLbGur3oncA8LQ4GYzVAKFk8FJ7aLz9Ll9d3twOmIvj8Gl5QsZqu
AeN1pmc7WHPUrXFTLSrRa/VCh4eaTYZhGg5CYC8zYKJf/4GtyMveCCFi2GwFmke5qts4BLFcU6H5
s0+ZiPFQ7RGJN0VF1RTqjkSakskntMrfAWDcD88DMuTQnP02EgwJiSNvXyYZizpp2K0uq8iAfAXr
IyTTMSdBoV5oRGLhEl+g6VppRlSjiOCKMt2KV+/SDM2WAwkHPyYRdMp4ihf+4jRmBIcBXgV5MmEy
rF7umTDaN+W7br00nsF99FtRRo3Bub54sEDa2pL7viSHLcs8RhHEELCmlWOAd4PWw17Dw/dc0GWG
yMHHgWzuHz3+8IWR9gWb5J6+tv7XEv9APB27Zy0OBBTYcD+CIV5XHFLqzGiKF+7LG5a/h2Ede0lZ
hiYNNbg61IBN9EI4DKGPL+fbn77rGdvSeTCs2pC0+QuIOgkY7EwdAUgs6hQTmlLQmUBDDLJrAsjf
y1LFbfVGr4X/v7+RQPeO0am3qAgGBYIFM15r0ana6+ftgwS32l03C0ATGrg4LhzuVxrPYLOqpYrS
kdoP6nvfww6LhMmYVRLdgPutznhYYUB/4tE9U1r1z+96pVwZnj7kqaJ6gAe1gl0hYQl5MPENtXgI
ABz5W/GA8oLRCB/FY8kt/fjXk9Gg3iQ+kHWjhsmMYd57CjEcfdKJcTweLUMlhsIzqTvt2SZs26zE
Ga7HH1zTdyGKZnE7KMxXxJVQ+Xj2lEfwfniXHloz51snDURLGz9vlG+7TUMck+jb0FyFw6eUfJbi
YUangOoXiOg15+yNNtpGSvNGJibonIDQdTzFSOSu7ETk4nCwIj7fvLAUSshF/LvhaU8ibsBY77Fg
097bgW4B4eNDgJIhXfNNSImWl5T04Z4giK/cSn89Wn9YZ56QAAyYgJH38McD1z9hZ42rdaqNoSwM
DhsItQgOaRbf5QR7o/2BQLoHxG8V2HXc704dH8MO/HAmj/TRe35cdVPS3EhvsP/kWN9WUZ1SO6jy
3v6dx1dMkQ4hZGDgfA1Oxkd8xBpp8pJFsyXzEj8XKLDo6+7BHQZkDwvvLKa16TGq4TMem9uIrtaK
gXBYLrrpyXsGkGi2Tr4FJ4Qrpijh71STT/AFpjHyVwo8A8LLX9FEafcwSsFZkW4wiAYlmv7j8mIR
Lbm7hf0ZHcvsceCkELroGUZ4ppAOokTlw0W41SPGRaCjbBAk3OHk70Vk78W0BWTcdz9YxJ6chJ8k
E7X5KXiOLij+tdGQtiXsxwTT5fj2o+/klRnzUyTlz+kauSElECx/65gdjAh6Mi04UsPkQ2Nxpiye
/gM3LVLy5c174RuGo2TVukQ8/GvVfmUKe9lHaAvRDgtmWwDb3Ffe9DITVep0XO2BHTDIzQb+A3se
2+GoHmMax2GBpANDgcokRocpiDxCYwafxqPVLRQD0ppBvu/KnPgNG5xgT+JnIaXYdNkbFOxMbXDH
Rd3b4Vl2asTsuKhoMQMQZn7I+l8sh5IPBkiYZ22NRXCcxgQJkO7/w8rfqFyd4LQhcgAHh5HVkx88
zwnKpiQxj9dDNgV8oS/sOViKhtiUeQOOKJcfE2h4n1AJtKdQZw6VhXzkmgFzeoeHODCs8fOgrQgY
x/mZkA4B+AvQEu1k46LFe/ExEAEunVIFYLxvLMxDl4hzd4+YWORdV6FQ8lD3DtmUjKIMBaSJy4Tj
wsAtUUu6xLR5Y0hQyES0yaJOW0TfRKyGfdeIy7iDpcVLgBbbM4BxYVmwfdAZ5yizxirYUGFkTpGQ
c3/AwTvfRNjuC5qHRY5iNg4TLpwVQRqIDAoBQR/noikG8O/whKpEGmYbCMNOCJtpiP2PsvPqbRxb
1/Rf2djXQwy5mAdzzoWtbEmWbEl2+YZwZM6Zv34e1h6gXSrBwmmguyt0F9MK33q/N9wT0QIxCorY
Onwb8UJSHtbVsgF2BFW5wWXJezGXJKMJBKB0ucKFC5WDorZYG18+XWIKPvRGoDjeCmThsQbsrSCf
9hwm2fcWHUsnBoZgVG+cwzbee3+CvIwZJrXVnTzHwXLR0swIX8E/9xqny1FcZWO5d0ckk7oAjiDo
mduN1lF9C/qYc/LmY2OExnJn36kfiTbJEPbCbMAYxJyqOB0AjBIPZ6y0epe0Cxl8nSQr9iuczVs6
XGBPpb5U+j1hEwSQdLgkIATGaRH1SrfROVLqyFhY6ilBrMV23t/Xk3jX49tV7upDfAhe7b2/U08G
1eQomOgn2Qn+Nuvt2M1u9tl8VPqVqxao7YZqKp3hOkmLWf9tDOU2NxVO3HBKdxYDuDgFC5CicZ/G
qm3UWfonQFoKoDGkiBma7NGKEGo9WmcvIMIdKfPfbUgDI4vZGg0BFhAt6Mdjf83A7HGfpq6bArDr
7wSIH+gp0tSU587mazR/EM+Ekx7gmowFXvTCrOVwkdwSwAHj/Q4B1WN4b/6ygPiCT2lGq2eMdnIn
K9aVkYLQQg+hhAVm49MBK+OvNftihu4xv0GTRODdHi/A1XDsFyYed3BjYKTH+C3bh2Dtt5MTthYv
1j32zkxv5gpwB4wXmuyUwuMxOJ1W7/zGic4/blv+jNkKm5ksnft+giPfLKZSvyHxnBSDYl1+iZcM
HARkyWJiHzRIsTzqAhAMGb781s0Zj1hfjYQeUG1a7kT76neYj7JIUAcSMmDfAK139a36rKNs+oK2
H6xpAkN8+aD3x6IBSwcMW6aHjZTHvI9BOqS1St46HTci7UmXHxtWnNS37L84St3izHizK/h/+yf9
V/o0UmLj36gWKP42vMMR8UZ7CI7e1HgCI3a2iFR8iiwUIP6rd4i3ye6Qr7BjeR2eA6yhTCyS5kCl
vE5sijCIJKuGTq03Jx/hFJ8krF6co71G2dBjt/pZPwGmo1x60FFV3Vu0ct/jL2Nf8ZZyphh1Ht45
43cZ5cWvqYVRCEEnMggoXD5CCA/1ql8Va9pakw9aRuvoAUkvXlRjD1zsaJbTkA2o9/dki3ejIdSv
Ft4yi/toBBY+9upCbw8K2cPtCX6jms4sE3x1BMRd3B+gOxJZx3b4mHNgIJIQM50O5v5IJxkpL6Nt
GTIitBjhIwUXhK779pAempO3GK0BgH7bOxaTXbJFpkT+FYTPfXMEwqWIbo5II59Hcg2Eq4Vx9J/G
7SsmsBxyB/v+RP3lTbM9wBVPj+kVZ0VvXszy6YfPl7VWsjXpMbqWQDnMHe5DYEEAqcQP9LN+/WRP
u1vErzD5R7FwuVB29vKxh6mDQRmzVd850wiiisNKOEC2V2YoeNZj2w4AbuY+JZtyQUgULdu5Pa2f
2xl6dXBPvh/qoJOAeK/hGEKvDFb1vfWigucczbWM4TxuQkhdvohRJUNjrr9DSJ+Lh/Iu2bAH3Jmk
uBBbt5O0iYfDAcvNRzyytj+YNfS3liD/qIzJ6AK3YcHVN/zT2YIhYQ/W25McE6ZgQ0zmuOKAt2Im
MYy0GjSCOSPXB18JePMgNEibK0R7AC84h7SoGMHS6LppYItVNbVWLU2yfJG+KchfYI+P+hf1vSFR
dwK+Oas+ikM7xzNxyqKeQYz3t1bMpKwmJ+dl+PCfMukGqm/3i4kHG7Ub6WbbNiN4/rZ+olkk/+4Y
LehJQ66hXianynoo8JZE3cRlO97+aBqJIHgBjXFDjSsdaBGEnKePOHb2i/iR1jgRA+0d2u3okznC
0rLPju6jvR4eS4opSqlZsB1HMbKu2WjkCbYQonHApgR3fHMl1sNGLIDOa74mzYYOUR1etChpYMHU
UDToEk7iE6MWmgdko5l2F9w1G0AnxCoE5iHFOooFrJaT/hUfbEw8IFWcTFafCFXYgFXvaL2b72D3
8zvFStxh7nLTP3ESXqb37Zisy8PAcY6QmPdzzpqAjVN7F7/pH1CXs2caRe9tMrYsfZrE7A7b5FCj
ACThHNmGBfY0KiBodUe/BFbDLxIYUvdsbTgY34l5yNnCANhBghW+pl/WRnosRxNsBdRevnXdmbr2
3gGfWPW2rE4s3BEy8Me3/tXnxIDUYDVe9ZUNocZ4TAFx5D7iCSi/3FOpQjAntRGHBJqFcNvrr5RW
1KTcok2AGXSsdtheP9v3wZJm6rp4dX8VDwmvQH5L74M79eR+gMQ3X7DgKpZWABvsEvYcMRzKZnq7
0+Cr/wjeyAnEOk9CETUmHhgwqsFz58aLPGzUkc0g5YsmXzr0dDAreytBl/ytzq17s55E6XSW5yM+
zYRSKIiT9aDM6Oq79oG+Es5vj79tW0Yjsw7+VDEWts4xXdAZFBv0a7givo+JZwfz5t5BFCID5dbI
w7AueKInSpQlRO52CZFZaz905U7tVqk/wzvVVh9bbGOI30RZ/Amhl+4N51KcGvcVZRYDhb1tb83s
OcetkR06HLE7QSKsL+UtLMMNUsJTpFHWfdDA349KlZL8ILbFGV+JgmoAPFTexy61sx2k37E+MBU+
DG4esqs5xuustA3Uj1sVuY4EOwGwihKWyIKNOWl62AMGLlH6jJSUCXAwoxA/wQNN0sfwZLzQ9eG0
ydL8xHBdO+/+IVyOTENEIXePkAzgy0rr4d49uV/dDFUGGo1RXAB1gBMt6Vr9qOFy6Qb8+1//+7//
73v3f9zPdJdGvZsm/0rqeJf6SVX+178VWf33v7L//Pry47/+beiGaui2ptqGLMuakGWD339/ffAT
d/zP/5fXN4ap50N0jL/c12BVTmEsUD0q9MwmZrGQOEfiR0WmBERReYm6xZrn256M6BsFP7c5hYHt
Yghi7wc+9ia0aNT0m5GzTndtb2Cjrr5lbxXtSDhKcLgI912YbwMhP58B0THxHCTJw+sU2QVMyp18
ICaCg3HKfgqGjaqGs57r4PTFL0IRJFwA4lnLwmEjpHgJDg1IySwSUI7BzTcFpgoCvvS7tDv2S5Wu
0K77NJ7lNdUh/WL7UXvRMWoiQpkD8rt4CdbuW7D5+ZWqpnnpleqypSq2rlimMb7yb680KVInDw0t
OkLiwMfknRmN7PZdIz9hMzza92KqvTTPCRstMqt+BcsA6hBQ01bHaI1t475A4B7N1PdQzIsPgRDg
LlxgQZ09sj3smrvCI1kv2ulr88n5RZBw8FF4UwvH2y+D6nmrkmf3RLWXwxWPbz3Igy5R35zLpnQs
82Rum4s8WPbFjOXPwFQhmcP0oemovvtwq9fFIeRrYc3xqtzVo63/r7Sd2pAHPr136xT5U3hSNCHN
d1LUXoqDxp9pTYpD9Ms6uSxiZM64tzOBlxnx9OoTWrGM5j6u/Mv2uXvQHxAlpTS8YRYjNMYXawDQ
wgWQ492snDXQcTYW6BD6kEnwKP/KSEDCDN/nxGs9Ep30wA+ND3fp+dDqcNPaJq80FPGdpWbfdavo
BBZBPjE/ZKV+BCwmFUXd9B8U9NSEw7F55bTR4LkzT/btm/9UAt+6jzTb1t6n8aQhZ3RqIvicQ/3u
78Q7gREJUZnP4pnzdk0jU5/VB+1ZZ5XMMOnOTu1z/sx/bmNLCQ+1R137kZzoPBH2fK9SU+HkAZV+
GZ5UEAPsedwDZsfgB9UzPTt3p78kr/qXce89eHcpeP8yw3k227ZspZvkyRxNfLyttdbe8ai+GQd+
P4OzjqVUvZYgVJ8oO0EnFsGWJPS5uZFe0qO7BnGADLAFYqDD8cpJqvjC6KHU2FRz+6b5InwFxri5
aWne7mlT2dDH8RvYxYcSgA5vWJiFAUrZRypvstaR3YsnVl11hQqkHegiBBjC3CYbf0uq44O+8+/t
j+yZQQ6iVtc752hBniwm3kFi2Y02Be2DR+nghzi1sDaXqPmw6gcLgh+CMEcn7PvZ2FTPPdzpgtgC
dmB698/9Q7gwa9ryo4qq/lLFDdSj5wb0vpk66tJW7vps1abLfMcuVh4QdS4pB57cX7zie9oMh/D+
53mtiD+mtWUqiiYM3bItWVEVlk3lz2ltekbWqE7lrytzXqZfMlKNqPFudUKia95FZ0NJSypion0q
uNxY/Hx5W7tweVO1ZNnUhW1Z+nh731aVpnZSNZczliwVvw2EcFjYCIoV5ZfJN1bgFaXEzGRe9GaH
eF+lEPpafDhUbLtYKxNBIBXSB3ksifpfjSFNpX4fDByRcMe00KrluJvWmJXDSspDTpgG8B65Ltnw
0pj5zdYM0eExaEtg9SScViok2wZPp+rZNZq9d98q8jxU4G8UBY72dHEUzio6A8ifiehLdcFRGkok
D2CVyv29FHx3/zXn4znxLopPA22jRNrIeBl4tNBa/2koaYm3D4Pzked3EbfnhDAp6ueBLmBTrrSC
AsY8iob/gUT3rEYeA70Zk+MQzV4+hrBXWEBTeQTFRmnVyVBOG6wFjWFdlQ8y6xMormc//PyZrAtf
ydY1jS9lKeyp9p9fybcjodpV4933zdEJ8Xq77zDuMxcqNvLZ8edrKfLfF1Nt3TRNS2jsNdbZRiMC
rYy1rvfXKXwwUtK14VipRwcac/zlUNdRT1X+9ueL/rm5/Z4Ff1xzHKbfhqFTxU7pd4a/Fuak1/c9
8hk8ZoxDrc1/vtCFN/nHhfQ/L+QGvZyHtePhqFgXmADJqLZxnK7B1NsVHv4/X+3iYxmaocuKZRvC
PnuVcRfLZSXXPFY0tel1UTp284DSsjSu1Af6eOP/VFz//w1+u9TZG4zdchB1r3nrIcwWRUUvT/ty
y20ZlbPOlW9TR78LkY9E8qRAHudJRKPRGTGJ0RUInGVWYulNojVXxWhJRDDTXVzO4q+iP1r2wu84
xWOWGt1pYT2tAvrM/QtPxgFqr9JZTQrWCZOaK75X8bV0/X5mIxLKDU7RrTEbR01GcVxgJpeUSOZW
CWSCzp8m7d5INnJNWIl/oq1lcN7xw2D681e4+M2/vZqzYjTxhdXnoUM4gH2sxpVKf1GSr6H8LAsI
MlcuJsYF+68PYWpMHIW/VPVsruaOpKRDmwTjUDaIAYxRQpNWJWl4TDfVLBAcD9tV6xxba+/QiCrV
oyfPiwhrXCJWWFQNVMM+rR1OAIY0+flVKBfvjmXeMGRVGJp5tt3Idua1RufR4BpjqKbKALaLOU9M
Vls9b4309taRSf00Tleue2GfUdlfTHk8DGjW77f2bYIPYZf5QcE3MPEcVzduT7CI5MEdgvVUbuVy
32YrhUahK9iXa+ygUARmVz7NxXFg67rJCqCxjJ7tdSXls1UWAxlnVI6JdNT1F49GbtnOaxeUtPmf
T35NlnVWbMvUDcMeb+fbI5uVo0VV00Godx/IoGUNHdKpVez54D+/3AvPxYVsVTEthp1s6H9eSGhO
V7ICoc8DeHQ2LNuKjrhpPsQrqbnyDi/tDn9c7GwyRYGdaoFke+vWfiqzV11bt+1c1e6tdB8Pn1L6
6qernx/vwiKqyYowddUSKvNp3K++vUdL14IqGBfRwjpWnKkxuqg3KQEc6evPF9IuTI4/rnQ2OYTI
nQ4mATDoOCMrGnQZrk99u7C7h7h8sbS9pZEa5ePfTYeppL8gGQoxOhD0KwpQs13pGhZEAR5aIDJS
5N/Z7iYX5DUbtJj3WXMv59NUofy3N/whIoymZvE5BKdBgq0ujh4nrbikd0qp0gPd6vxcyB+W6tz8
/KTqONTPFqk/nvRsKiiNZyq1znR0KmSsUC8aCYPUFE+OfFXGOI45v5Rm3hGXxcyoQIrcrx5bbQV5
efcVGRGVFNSb4qhLnLzc6i5YdeG81z5p/YsEVgq7uNyumuHQuXubevLn2788IthQqVIURv7ZGJRr
0QWm7+MnUq3KYW4CDPT+XdQe67i4Mt4vvylWSptLWYYtn40J03ONxAgpkB3OuX2b7gMJhkijrFwH
y9LavVc5azhhhtDF2El1urCcZQqBwXWPemIcbZyz7LmkbXTaKRTAVkDvTCw0jfaTDfc6sB4rjbhK
l/aJZhI57S3lBM+9Yp7byZWvrozlxl9fXdi2qhq20DXzbGtKzUQSovb9tap+0nhpU4jZ1SpvN0b8
IMLhZu6mRxurGLoP4soapVzYADT5n2tbZ7PYKANJTlIpWOcORndSOTc1YMVwZYMusvUo3sqtX1mD
u/RV8T9qGl3+NVjq4rD5dgtnnzIydb/RijxYUwh5/lR0e1XfUOBg+fDz+FQvlNB/POzZ9Gpzt9Ws
KvXXDUowFGKJR8NbAZnCDk5lcGQIYjB6UOrjuBEGBN4FeOIbn2JAXR5oj3Gxj+uY9mg/xRMKMo0o
vRmV0nhUEkLcCb1YjjUrWzznY33WZPWVsXLtXZ1VrklqWUGXGvZdG650usfhVGtX/aiGufKurl3o
bJfMCkvzSt/z15n/wIVkF2JatSrwbqYU+vmzXNwnv33/s+E/eEXox14ZrtPqlTWt8ZDgyq8ucZgc
7XRKoJ8vd3nIs2MZtmEYqnk+5GMp9ZIkF9gNKXM5XNUxfuC9eVOMtqzFRqVRAeQdecsqRwbjLsAQ
I2l+5R4ujsRv93A25pWmrCutZcz38oZnLqSDIo4dGVbYt7nHHnMUS7tyFLn4Rb9d8mzwm1FZ9npu
B2sNW5Fk42jy1ILWby+N/tpp7nI18u1aZ8PUy9O0SVW8Bap830jdRLJoUSMSNmhZ1y8lxX6O5ce1
Y5167RHPDls+UEZhFwUqqQHmYL32OlqiJZaY1jbq7RsVGLCWb8cZ75C1HsqEZ5BcqCQrr953xkuW
funmJBiOuXSgD1y5mDOEyNOgwWO6Xe4CIgCUqZEvOariKC0mhr4YD08dwd0Yc7qLqNCvFKuXji2a
/O1Nnu+pcp+ETWRzSKpWMuJmyKj1XE5PtOljOuXug8UJzuAw04tPQEWRoQaw+5sEvJ1jot0eQ8UG
V8OfCUzoyiAeR8xf+9a3eztbI4Iq60Rp6sG6yzfj4SFzb2TcGNOHylbJv5trJhJ+iMdGoN/o7ZXy
8/IY0zm96DpFtmWejbHEiosgUnppm2SbwRxu+UagL0GMhsvZSrjLh4QD4G505aHHF/7XQ+umJhTN
UoWQz6r6oPFEq9qFv/apM92EqM900YCNtSioYSzW5iqAl99tmu6QUG6gMSl0uuaI9YPy2iu4uHkb
GgCGpsoW4BD3+q0ELy1OObLdYQ6pnKzSmEucFdNpgnTGgbXB22eCJyTlJC9gRD7n+v7KHVgX38Y/
d2CclQ9+Zeq1kHJpW7SPffw4lAcfsoC/tn1WMKIqAyYgNFYVRLfTqscMJKN06E4sC7bfLiGXBfA5
lgm6S6kx9Hwf0e2re6gCEr0mnHiVTl25irGWkORWBDrJ933pT6OMVqpFtHxa0cU/ehpjn3afpTwI
Pb7NTAipHa56pLN7ZrmJdIZ/gaW9Fc4FejnYnJadbLtEpdOYburYfLOkV51GdlR91hhvGWZ00zCb
uvLYqLimQKo2U1hxZYw/CjtDT/oKa7eUPJYgMBEctjA55BCI9QwZ50jIyU6dgbHT0s4N5DjLEJVL
NLon4nJV54tYeZOiN60+XRmbF8cD0LWhs62BEJ6tfxVol5P31e8CvC5uqQ78bkW7pVCPcTe3q+GG
4yf4hlvSP4UXoV+ZHONO/dfc+Hb9s/Eoe27QlCFbTCOtZHTfhjPJYW2QUahvwpp9NFv//MTi4hL0
7YpnS1DRVq2uawJ2GWhwCyusWbk9BpTONo+eUNhVLX5dTlIvjXofOI8tdDtxNxCfEjzz04qh4/V3
wj2m4eHnO7vyKrTxxr9NTSfUtFwdgmg8/LNiSxhURfEKmDEvNpECVQww5ecrXiyj/nkV2tl62NhF
1pXtwMIkz+Ua0N4jjTXfqy29p4koHn++2sWt9tvVzoaa7DLzFbUK135+cjgrgBbxnWNc2gDSrlxq
vPO/h5UlqyaFs1DPz0dxkNR4kw1ULvmJygW8wTNhHhWEEQ1HkwTYwMdhjNh4YxXZ7qk2iJnTiBdq
vxLqDiswcTNC/VaiK3MaKn57FjunZhhOerrqDFQuxl6XdlH5EscYfI5BGGq0rCvUVDRCg/xIoe/X
+0qVpyoTf9zxNfKpWuOlKlc+Upregz+R91Q5tB8kXOyOef+JT0oRzzkx+MSqqyq15VdlQaHHWUqD
BY0cKMEoKbXR1frTWJgz00y2uvjSgIBDiN9BdycFzWosVnBtaAJMniDW//xmLw0ZRWGhUGXV0jTj
rPJOk7qqQtlkvVhX1VzgIoV7ImYSIKRXv6I6lrTnX/HbxcyzrYLxGfapkvSH0/NmNlvCgieMalne
3hy6xcOnSwLzZL6+uV04Uwz90Lh9LvZX+A8XgSRFsE8anLVN+/fvf5uUhhdnQ1WocM5KRAytNOnL
4TbS0WM+OcDdiKElfMyidGq0K1s9ZHTIITh7tjszcTnyXi1tlZrNjdYbkxbb0seixGeAfIA26bch
lB1AhWTTAIkp/j6GQKOrxZxuIQcnAX4aNzriVBP1iXRbD+S+dy/e9dPNpRUReBtkzpZNQxhna7DD
L3qZZEFTdV9dsYFpzCjPce9x4eOX28GFFhzvQ/FqM/x+Hk7apUVBUQ1Ns0BXNcM6W/S8SNYTpejh
ixJxpfb5MmP+DRU20dKmDsw5ILOeYULVkBqe0/V3zLuWJp2iwL/W0TKYK5OgMfoXVbzRIB1l9N7b
irYxr8kY61zsBlQb07FNxhFNyC9y6y3CKpnyhjWbBAQbMmiP92g8Geo3OgmFZ8z8PAO9kJfCPTUW
nm92tuzyr4iWehZe2YCti2P82ws4W4O7Ihz63qMgq9R63k9Vjxg9R7qhpzcr+LfIEAVIz42dTlgA
5lncHXTXOCn9lgOIEPsaCbcSQGulE1/LsOEbdZq1zaGXjRs/ylY2bT93tI7SsntFa2fmcG/XX2B5
RY6UrJSfEpYVDli2VLEgMdJMesT8OW2HyqVhxAq4JoEHyk5Cr6u41CbmIaDB0/hkNsQPZoJ8AJ1T
2kPxG17ohklqsyMzsdp2TjRtNPJ/vPsMBosuwcwmB0H6lCwxDTp/aUp43nN5qeGPd9NNDi0tpS+t
dtZ8IEYjr3axGd3a7nvmr3RTvmm8Tzu25j8PwUt9e00ZWxoa5wL1Pwyob1O8Tsy2850gGPddt8a0
Gq5mt6fzMVWRwjRHRpNL+Gh9Knxr8vO1xaV96vu1z/ZE2y1Uqx5oMWWYFTHkVSRdISeQ0toJQsh/
FQR3sf0DItrxVx+Wc2pzs3hp7zSBbwUr7niQlMksWeWaimX7z7d3eXL+82bODi5SGMa+J0XhulT3
onoBNxLWEkCnS15/vtBFgIXpT3fFAlqkEP2z9gnlODPdLgzWRbmqm9c6hUHarKhGlQQUibmcslFG
cjKxoxXA1dhnrGrn2t52cSH8dhdnm5s6dENc26DRsmHeKWFPNQ/d0poEMGW6QlsbUGN0zd/pycbE
Q394aZMHHQkNDtQ6sEDeH7l3h5rZI0tGz29HSNCxrGXtIfbmY2VkWXhirtndnezvUsNaWtqOQRah
rG03YfdA66w1P7N2k+CfkWjNjPetEDLuN8FsfAu+fWRzkIons18bbPO+QpBbHT46bw7H2WjoJ0Gr
rMoeY8nWALwPZuWQT7OQ9rCJ3yw/ph+YDoS69RAjvsbthX0N83qEsKK4pTVzS6f5P12ujhZiHK3y
MTquAqig6MHwBGqHDKjx8+e/dCT89vXPj4RFatV+kWXRuvJfM2nSaPNS/zTM/c9XUS4O538+7zlB
R1iN6LvWk7YhJ36JtgcLO7juRtU5+GDgSbSIDSMFemz6SdeyGw+naIualQju2+7KOUS9+NA082xh
mgZ739lgs1M7VYoETJFyOAK2LKp9Fu871UR6h5zUdliDSYjDG19X4LdKHFm7tSmjCjP3utJPBm1T
unju9pjpoM+lWMOwwV2oJWLmAGPXjj0R9Z9Mp542lmhGKO02SJEYmqeKo3LlEeydQcpUq8XPL/ri
e2Y9pikt2Nh/N2K+LaiJFjZO4NBoaZPtOBPyFRwcG+bT0FwBKC9/UkvTdaErOl3TswrRqEXWdnrr
jSeYqNi3HaHv5FWmT3L1YtWbtkeP4herPt+ggy1G4io4u6by1ChGXfbGn5/893H5r4rV1ixD1lTD
sM6b8k2UDXXQSOE6M+CBoynNs3ZWAyaY4islbwCrIhVzI60/DQGa0HjrJygdsGjnq43te98rb4We
zfPgrQ20iZkQPhk/eOxKhb8qEQrLvo2w/Tj+Sq/Zq7xGganu1cjAMkUsO8O6MjUvYmZAVophqfAg
bPtsDwiyGujbaPy1iyEerj8pVeDKx7QJeTGcnlaZ2+AjP7/Gi59VKPS1DGHapmKcVYUi9VtXlwrS
FaxlQEPNzbaJP2/oCRa4xAW+faPzAhyL4w/BiS02AZyGBo3VihLGpYQ2ovpKmfB7Pp5/2u/3NG7l
30a1aKxSKKIJ1waN1ih1dolm3BvQWYno8NV+WujuulfshzokMZKxJwx3e+OTCFIF3LaySQv/ZUgx
sb4J7J2FVimEnhGifo/UbsQ6RwZbKZ8MuNRebL86gK9+SridBI2wjrc52wBrs2eB22lLT37RPQNA
+mRDpC7jF602l3FfzzxtJzpkVeSZ5PFwrw3Xvo0YS5Kf3sNZyVLbA1M74NtQmrcPZjnJPXYOJVq3
nGLGTUqKYyAv6nIHx2wfBjhGN+2+xWyywvhUAVwgFbfaVsNWfx/8twYDD72+MmwvHVMFc1k3wFwh
bJ3dpF8UaS1HlbcO8wH/pX6SMh+nC71GseSJKxf7XZ389Up0VZjMD9Zz9ax6obofZApLurGVftPn
EMmTZy2C6xhLN8Y4U2FketoyRIbVIKFK4k0QaUdJh5NrYKYkrbxYmUsB0hVQ97GV1CHe8ZXZyNkr
65eeHC4okmIfG/iEOZB66i9HzondQidFHiW7tvD0eZUPt2MnbGRoFoC6fH+Mbo39EDgzE3OksrKX
2hBO9lJQr4YWt78CX5QIR1Eos2Wqbsx648rxgo6xFn5Z2LNX/jX09/LM/vaqznY9Xe48y89iYlrA
m7MMJ3B0nFb7ikQ1IcYPcwHkou0yGKZgoBHBkrZiLENKnT46XsWiL21U4p+b0c52j9bIczHYHHyp
c0a6REiKA/a/EHatpry2po1r1t+DxDBl0zZ0E+7S2foReorWeHCWhlzMheuQQ4+BrKftW09MapqY
4cqUcApjs0jL4C6u2yvb8sUiW+j/3MHZMO2dyvV6n6XchJyXptuuXnXOhL3ZMMeG0MMgb2Lnq3H3
Avyd805yjZZzibMGR9qUAZAsEyrGWBN9W0N9xwqcYEjhbSkrponEwdplhdTVOWwqit80I6Sb7pNz
/fVfOmcLU9ZQXBiKIptnW4rjNm0hGS4gR7E3MTeI54BoNBjZzXLc7/GlzLFWR/Lw81Z2qcr7ftmz
XaNNszSXhBasYYQDQkCaHicwbMmfL6NoF5flb893tuJ5g2939K78e0d2J052cjLzNk7FKjO9Vdcq
G0nnUIDUvrZWfoWbc0+PT8eNtuxv/fijYynxNWUOFqlqjzm8kaTTX8G+B5QTCW2KBmOUpLFngRPe
Z/iGYGCGQ5gu0knRaNOcVkptYR5BM2MkwHjjDgcZMW+hRkj0caD1eC8hMGjaR7O4+6hJmi6R4AZv
bgBzX7WPXtXNTSQhREuMNIXC/uV0Iw6urZv6ZHbocsybBvmej42HV8OmUkj5VtV1mMbL2ulhPCJA
TFl+MbzVbX3r4GGdy8+VOfObeBETuqAaLasOTr/Y1ldxeeMLY9eT1TVYT64CZRwOTU7NpQS0IfOl
aeJy1GKTgkmJnSMoF3cdspPI/9XLs8Qyp7X+1giXgMs7ITb8s3be+/q+Kh+Ft21pU5X1fWEjbO5J
JgQ2yXNyZEP7FkLlrUMnK7BrLCawPYMon6XiVnKytag4zJPCVuDn5Xqf6RAvAt04pAaxh2jT2ra6
MSMiqtSHNq+YwdQPvFIramcaRxiQ61uZPBLRy3duchx/SUhvOibh4goqerko/DbYzorCoZCbWPVB
RSEdJaRsYN7COUpuNkH2JYDS7Haf42b08xi/OJUs5A02fHaDBu6fi4dSMKQ5JPrrXlAK7zgGUfkq
YJQ/X+ZS6aDSEKPehVRLJ/3Py1R225U9Y2SNRWyp467ZzB0wAOD+ViRTKH4/X+4i/KRpAB8GXF7T
1M5W5TbpSqlzMn/tBQ/jmTujDcgybHh3dAJUnBnNbp6mT5HzFWfS7OeLq+OHOt+UNA5PuqWZmqbZ
46r5bUHu9LjyPGV8WNSq4qVs0h3Pmyr7uDwZGqajNFHJODYIkxtmDca/0q8RDGElK4D/7KOMz6tl
4oiOwh/kQu2tiW02GPPIGBthe7dyklMiaxur/+wR3Q478AN7JBpc21rEpSexdGjaCmJFXZzTkt3S
tdPOjqI1l6+NX5GGNQOdXxeXICLC8vuh3Kewc6K6QZPc4Djc3MRYO47TT0A4aKoPk3NELkgb74+N
gqAgPpj9a9+cYjSqP7925drNnm1GuqymjqpTBUHRGHQO7ji0Wc6p2DpPROJgQMuYw+ukJngvpaNt
Q024cgfjFc4/PDCbDFGEUypc4z8/vNMHlWkY7MSAjjrdCuhTtZ7htdEsQwe9qkI+g/7S2qRbpNiK
qe61c8TFauT7HZwNvT6zhQBvC9ZJIaadBfuALK7Yju99zhBG5hHNVcEcRGEE2RJaeZIS4sZXzbyv
K+/i0tewVVNWZVrgGl2eP99Fr7tmVHeFhYZpVqqH1JwZPopCb+9r6q1CNa3iaUxUxPBeD585sqoK
Twv/ylS8uKba6IL4HrLBCB7v8vtUDF3bgpIAZZnej7dqKIFqFrfaooE5p2aeesisrtPKLtUN3y9r
/HlZM1D9IFAzTH7lkQxSJquICPOYwC2sqpNpjSEFvdraOwUlgq0Yj6f2CohzceoyAln7QH/5BGcj
oe2lZOgkyKzjWQAX7IIIQUoUM/YYF3tGZo6TRIGUun8DC5fpdsigWRLHZjs5jUOiApgcUc2oiLG4
k1ZSh7sENV4RPZTtldHyuw1/PnOAxMG3VBuo2j4bLa6gOC2EB424n5rql+kdB52gAf42w1+BGxNE
9aJEiNthh1Wc/4D2IvFoWZieydqqbOJHo9+VwHIufS3ZPEZ0qWys1Irg1dGehgxusvng+cYkwVAr
x7A2ge9iVAauCbSqgs/AVudMhxrdb9Xk84BZoiENgkcmS9q1ZWJcBv562FGvJlRNhvp4NiilVqiF
XlrhOsy+8mTl2P5S5VAq+28MSjoBUqbOg1K/Nhd+Q7F/X5dDAiJpTadq/3NU1mGYJGWXRsCzeOII
ZiMDMYOlpsJba0tSwFTed2tPBnwe+PIIkSJ+xkn4/3F2nstxKmvbPiKqyOEvAwwTpVGyrT+UvWzB
kMMQj/690P7q2xaa0tRe5bUclKCbpvsJdyiNh8SI/0gjFfOyvYtyAbKl9mwgkTtD93LplMbiPkO9
ev5xLa0rHhRVygg/XKFHuB5taOO71pp+GES04B4j2n5NglVai2IzMnZxDh7QfJ3YEUAwmCMm341w
Fw74yb3NvXvq/Jkxd/9VhGFr5MnO/MlCLSOIxucHoa7uKslYp7mBEhOWFvlk15XqzhV/RPvMal1j
eIG/wbTBh6zpPL1+FKKTMG2qfVgivE+jbcJ2rdX1tTxXv7rMGa14lTYo1ZWYDMWlK8xqEWV2qBhd
S/BOjpMEb3M1YaDFFskIz8MYi7GyTw49sbQavMrAltOa5hfLaQZnpMNDoPyhv9GMKVYOxwlXUNCB
FZS0iHhzYqabAvr+o3G+OBe5ehjGwJv7iHyvTu1a1/FGKqVVoZFqnkdkWo37cEAmnmS3qLYqKvgR
lCoN4fRM+pm06GAiMTU/QwliG+V/8BAyr/aK7WamlIYXtCSDM3KN2Oro6LJnbq7kLu0vrUai7IzT
DEX9TJdhuOJqMzc1aQoHKF+ySrv84caRcf29+O/6XOya0TgJo9EDCycALiXUbHLDa/oDgYUeGp5W
vgm8+gRuX1923loWb4UGSYIMVlZ02vWLt6JJqHc3YWkecxqn6StpkhTfqTSIyx9q4BXqjYLBlUiY
/oQO8UkyFeLTxb6c5HKbWEJuHoFF9tkjqQ/XKuWZVVDH918P7VppQBNlcIkze5qK2WJbzaKptAIz
E47n+LGrngYdEgpyMMgsitI3gFf5tI4gCYuNfGOPk+dn9WlW/3vlT6FQoEztZAUkM+f0T9JevBLq
Txi/pBXpKq2ENhffCA+OOXpoWYAS2H8obqm0Nc6Bd54bNVFNYvBDwZZDMp+yfnDrsDg2o36XWn8G
Wi4qef/X83X12fx104tnM0i8JpMC+09OsDHL3SDcBkYCVx8+onMxX76+mnR15cmQ2nWJXgDxwsf9
eEjOVS9ZtXDUkXNT2W4aUEhwG+3EQm8QrtClvScvNiDhyeIxQFHVRI8v1FwIo0KM6HFcImBb4jdw
K5KVr92aRD5IQqhSUVremtlMilRrMi0XBZB2QS1UV7dzCy2pccYCRQJuRsTVlqsXg+IPE45jxAdC
9zLf7fCmUO6bo9+hdIP6pJapIytIAqEEJcr597IYvbmyUZmhN/fcv57XKwVIIG8y0BcZaJGyzP3K
bAqrwIAykatviXoq+hM51bzbhzdQt9cIQ5qsaMi4AH2WSfk+PkBREMxaFZRkL4Q/a2iSE/qDGZiX
Bt/1Yjuag0OxZ9TOSGu8Clh0cih+PdRreS53YKEkQ0tQNOVFnivVxjTEOV3BMgrA1pqejJknPTur
ATy3VrNmLcKZyTgBGvO3lt3Ysa+9L39ffbG9jBa90loq3isW+pQSQR6mzJqHGcNOuUlOv5bdaPN0
axoFV4X9+uN8K3oinJOpDo45/g2w/h2ZOhg1EhVoocQeFtHsM3lhIyXbivpmVPv1QOXqZpv5WloB
2l3UFBE4E/WFxcDl3NQFxBSi/ThLIiMYY73W/ZuM4jviqApxMzHIFN84qKRr0/3XVZd9WXpdfZIi
SXGs5T1YxCm4c0oN5AG8tP1ebr7X6LpR0Ju3jNGdy4zhn7mUFY6/bqy6Kwc1w2fRsTWYLP3F8M9N
NjbdVL2DakMymBngnD30uCFIByw/fgjxrdrY/CYtjxOSGVhj71HzEk3XlPTZo6mJ9qaMjYbyRuCa
4spCvNqJW0k7QB22IoLXYX2hpnpjuFeyOU2TkBYyoUVLyD58XHZjmw76JBflPkzp0ALXk/DzhSwP
eUVnnQNSPGsRAugjbx6YljOmJP1pFH/euI05EPk0B+wy0HzBb5JXf7yNsygYAVFxsteC19r6CTWM
Wj90fQvF2Hd8x5z0UOQKwVAig5MTJMIqul0Vn0/BT/cxZxCqrFmyuGzHE/xfkmZo4/1/uh3AvIFT
Ew3HWCSkKEGm27nZdVFvVCqv7nVAyf7/dec18lcuT/pSsihDKgrDfYZth3EQI79MDs0PYAd16gcX
v+m9or2RN107TjROEUuk8s2iX0z7BFu1r8MJk4xxpaJx0h+AbNWIpdzczN9lvz7N7IysBq8FyPrT
ydVI/XkM1PYJGrT9tEtXr+pxVzu/757usEtbS5vvWIKhTvRILm9jqxrdOahIrCIPl8kVxa5N90tC
qWCDGQIGqbX71Dizlql7DJ0fP9AJck/D6mi6zv2+tyP7RfDeUtt91BGQzP19sNqZK3ePD6D9iK4p
arwKyr5vre3jWIZ1JuqDp70XOeEaTSHEXIPV8e309RK/tsFBvbVITkEHf9KGiGudBGCMg2MZ/mRX
pf4PfMg0sfLC3lj9N8Ex3EPFhCMNDHn5PtXJcMkzdUpn1k6PJA7CAODxRhiWY2XOqDDwXADOgI8n
N5bUtfMD0RMFZsjMmuJl/riUJzGsprg5p/vcxMlOBgSYPaIVQtewqA8I9EdAT6JIuyWmdGUpzxmH
ZOiERaK6hISlEHzjtoVkHAF+CkltgFOzd5PG0gsChDLDCWIDQeLtfzqHAdp7xivwWPvfiDJ8uJVF
qH2phrgZW/J8cHEA1NhK2cU7Gkic2xS5v15XV8aNfpOKNJwIrElddokvycXUzZxaWER/PAiylaBg
g4AYYXbImhvb1JXI+cO1FhGZEWlFHWQieDgwCnjqDE5WPs9rGM1rBFYV/+uhXQsKqCnP6YMoSZR+
F4dTw7FIQk6dVSsx+lYPA0LJ5X0l/M6TOwk7gLh+TLrH+PwtlXzF3En4L2ToOjfHavyn/jcpPGG3
DGgMBMCMEvm4sNVLZY5jmqRzCn9O1wXqU6l0dqjI0VYStUNKdIbyofP1JLxjQRYbpykRGcoy6YJq
LQHvYqMMuWFCBrzMMM7meywidF82hz7NHMgqebyrErwX0uPYoBMX5D4FGJt6sNS9ESaDWtdycR9G
yh7S+5hd7mbETYxEO8B4tQtXDWZjSvuskapIZ0KOt6EHZSAKXt9j6BY0W7Or/VrXD+3lYARvXw/u
yqYIkBHIFkV00HjvC+CvY0/gPa36Ekmmov0VaNBTTmBkdUQ6N/9GAYZLcQCJimqJvCsfn14cNSgP
nOVoD1Q/KI6t6cDEsfvqBCCmNW9s9tfOc6I1kkteS0qhymITDNHGMM+VYhyDbFfLuGLtBzSWsXi+
rFVAvNbaKlaF7P6bA9004bmbFtNKQKF/HGWuRwiZiHRp6BMBUKEol5Lgl5DCHr5+cu8/abksIfVw
FVqfSH4uQgdLuQQXYcrzmV1ed5XTj+hx59usfVUm1QabDQ/QUTOcVoaX8oy5MJDSrFtnQksF819I
FlBaQ2xrRoOr4pKnm9UXsuJay2YlPUZeTesGHd50e85vtB6unG7zfgTsX+aNkBn6xwkeDb0YJAqi
T/3qLnYir7O/zRbOt5DlV9LB+ToA0chBqKAse9eIz6V5WerFE7TQO/zlDgFCzupG/PEPWoEbZMTC
W/vM58Tn4xUXL0hZK5VpXbRkX6FoGY2Ra50Ju1I8l3rQk9rvoe1WlvoqqLtaww8pDewk3DW0JATj
0VTwKsVSvb4rOhwXVgpymPHvAZ9E9e5irpOXocHDlL3mXjj/c2Mhzvf1cSF+vO9FjTMSBOYqnZ+I
K7+gCL0OHMT/N3QBTlC8UFC+lTLNj3h5QXleZojycQosNZeMbBKkBjTaPqZlkA/HichiwnKvJrzR
nGILPh9OUYpbVvqT09KNyay66HAbyzwnBV/dyGItxuPUKWmhlHel8lsI7gL1FM404eAtGLe9cDdq
bmuhjI+3pra+Menz/rW4NDUoUTIM4kvehEWIo52lMuo0qiNqPINvshT86QW48qBsSjI1ocMLtj2I
Uu6IfeVe2nKlJvKt8OBz6GNRw0P5ig4g29Ay5Isnc6TLA8AWPHSIo54s+lLxatJ/kAnr9Mjv1VlX
lc7ffRxvVXFwm45uRoiNgIbU4K2t4fOcfLydxZxcoqCIg5B+LLSgEszW0IerPjwxPezESgXvYt1b
v8zIGVLgk/WNR3J1Msx5GiSDupU8v95/HaXGkI2DatTF3jDXg/EHnN6IDDm1GvnWQK9ciWhMYqfV
NRUxofnzf12pzSEfQGiE4YioYHOokjWaCGy2swTDjWX2OeC0JPCxwO/gUwKQX4RcgaKAMctgOGtg
hBQV7Xd7KGrUDwY7hguZb02g75lOPc7AThIN3zlBT59bVJLP+NhMa4EcJ0tu0U/kz1Ogs/zBMyGI
wA0ua2SDEJrS1PcZ8i4HTbazwZJtUmlkPIpHw3qWK8BVY/ykTH904U8fn9cVvapwLlxIAl57qbw2
UywuxW/4VNFyqzSAC8rkFj0eH+C5ejTQrQK/Hd3yvp7RqzeuqTMRVydNeh/YX88OKMw5HKWc2nf4
U0INBjELvMIwh2pvRECfIztmyHhHUs8LxVyU0SYjvlgd+e4epomAtTYeSNkJHF2fUU288eZdHdR/
r7XEJIlGG1dlKJd3urgmmhXjlwuusuip35Kju1IU/zAqa96R/5q+JBzQfEgVxMQ3lb3GEndDI8PW
7eJpNqN8+fpZfV78XIz6O3rfVGLVJdm+GrLqHJPR7c/tT86WWW+TsrcV2PvTeLlRMLhyLYsmDQsD
mQ+y98XeleZSFqRdlc9YEvLVoH9GMSjmhZbVP5r2w6BJ+/XgrgU4cEMoL8tsI5QJFsd2X6sRPbQx
OAA9VYTnWqJJqWIhhvoX9qztU79pkfAZYYsj1roPxX8u9U1RtHlUH08xRClJqSg8qxJrf3EPSVbC
TRBp5NUYiWcIwdMifq5yWrJr5DdxwJADR/rfe7JcFGAEjY25a7ks906pPAhFWc6lThz3XsPxCX1Q
2kUvXfOzxBqNfeDGVH+OEz5ecbGLRqYwKYNS1nurfIrKBl+m2Da6fziZV0Psq3gFdRtTxoDQEdrN
19f+/GqCiDQUkZ7GDGperuFAbrMW2CR0KwjU0zOnEkxiqHI3+1Wfg7L5QswnlxFNOEAf30yriyzo
cUW+L9LtQI8qa2nXbGtIyf/7gDhhFR2mEWfgsj2QK20PwQAQGugnujOQyClsATIa8+rG4fcOQPy4
OjliEA+z5l46/co53vhrs6mCcVKTHEgLCsLJ5JfKykwdSvN6UGKhihFdc8jI3znhixwgy5HEMj+f
qABN0rqJn6vfVTHi/HJjNX3e2LkXisWWxW5hGUtIQRHKYyrnBgAfakBaKYK0+wP7v+0Np0p79yaE
4Yr8iskGCEQTxiOB5vue/Nc0SOKYNWXWyPu4zxFRm/1JM7dUlG2W4XhpqT9kTAdzyyCoGzcxegtd
76j4d6jwT2X0YPIkocOrOHF8CHK8JKfOQQFk2wjF+uulceV04E6ZFWpkGkTG5dRkNFLOVgUwF/cE
mjhgXqsaAFJzgB2O7m8tDytFfAVYPuv3Zbe0164wZebLg3+SaKLQ0Vm8AplSlV3W0rsA45LVzS6i
OyrLp1j/I4UvQfPKQp0ROtlrQ3ikNodoMICK0WxEPurWkXwFnfHxZhZ7TinE+WDBRtzrDc6Yo76L
jN+IaToIn9rF7LD23CYhEpTlTqtubTqfD7OP154//9eKabMoM4eYBj/bOs9hbt7XqKbkLhsPxV4S
kxsP/so7odO0NemYkhSp+uJNLetSBWYDU8egFioI6MU8j8+G9CChyJGrh2n40xrreDpM6CORz4up
Uz1WKK4ibVDGtwgkV6f+77tZJPImjHQzkyEpIWsPlhDPj0nfnMs94vlK+D1NHZxi1VsCy1cqXubM
05FndrJkUPf6OOlVDCPk3LT5PurhjZytnwVaVx2IGCHCmsKwtRjx8NCf4V7JBW3wWy3E9wbSYrtE
aJmuNW8vx+sSfCQWfS4hjJDdlUH9p5wwuu8c+Bw6FhHGIHuT2B7PGbQwxMlTaHEp1gQJ/roBlSq1
OOIbQNdrD3hDGe8US/XTFlPKqDldWqzn2jdiTM7o7nkKvzd9DEQF09kKwzNUX8sKKi5KfVqxb8xv
JrmeEB3SGCWgYdeIQJKyeKXAzKa/uVHqn0H7ltbh2oDqopjjjePpSrUYnpRI4wfQBqSx5aERV1Uw
IenBwy+6vYFjatoojqUDwJtyH9RK3FfbGHxhFb2lJIdA0PQGd1cqhKLqmCYKd7ENt6zUYVgBRAD5
F1RPZM+zIhHBnBNSbKb9Ho+ST3GtnhWJQnQtEaOYRKCHM3YVOffmtWLgbRfdOhOvvNofhrdY24nc
Gh3NtfO+lV51o7dlodvHKhaqJV5kiCfN4MN3HYYzmgrnued17rSHAIMeATR4Lp1n18fAShExbLCz
0pwozmYFBSrbSYIOLYBPA2urAC/rodrK6a3M8fr9s0uQESETry1KNpo+jWI06UjhSocofEYQsgip
VZK74m2MxaN5a8LmrWfxVsycegKJOZLQ3kUF/toLozjuZSFA15pCVVhIbjRdXAFphxR7FauU3fB8
QrltTk3N84suNbbGI2z1cDWMUEnTn/nQehTJlZiVxCswWhgsabIviMaNzPTaBkI0QT4A9IT4Ygn3
aeOw1S+Xqtyn4UMvuLIIFBqx9gqrBrO9y9C2ILkPC0xvUdC6zaq5socDpZ/NUNhEUHpcPBmC8tBS
hWJ80g+Oc2hW3sYu3XXnuquVf3K+PjDeizGLpwKTAgSaSLVeBIDxcbO80ENrgXzke0Eg5dFDv51E
JxLfsopyXTwfWuO4jrXXaapXsRZ6OcalAtILI9hbEX3DODp01YuYn+Jb2cnngB05x7/ubM4l/lov
itEMhlT0OID08I03oB+YdWQdp+FGgeAKDI8rUauiOU35Dqncj1eCF92Uw7lBx2jAy5myiMVGkk+I
i0y1J8vBA9QLSiXAzeRkG3UIvBawD8/KIZ0QU3E68RfpMG3WlZH3hw5jmdmVRiOmSfFGJyKf5yvC
b0noD5foBdrC5uuHeGXBsMlaQBnmu6fZ8/H+O2FMQr2p0rtRPCEaNQ37CT86wEn6+jbY9cpr/OFi
i0x1yCMximbBE3IBmFaVPLqTFNiluZ3B7DnUD4RfZCYpSjL3Au9jLKsbR8v8PD6t2b/Gu3hevXAR
p3Sgr18GyGqiHkwkWdbPJQZdX0/sFezonFhQ85hTDDqui8GWYR1aoSy9E1tQ67BNOIIN9ERkHc5v
+XQo0A8gmBWw/o6tdZ4MNhBWKMhOpz/35H6J1DnzSXTjtq68GtwQkg3WnABK7wiXv1+N4lyYlUlI
m4cP1fQa1A8BpW6SwIjeaayHXkEhMpqRUudDU5z0ZnBCPgMr6saNzO/g4kl8uJFFoG/1AjDrvk/2
YW56g4pzaJv5QobRW7U2Em0bW+Kmy0OPY3sW7TIB+H99B9dmAiMRcSbfzNn2vFr/mglZSwfxrILM
gwYxtVtQqDqBL2JT6s2K261LLd6ypDwn/SDICKHiLUv41mjKRiSpmdkZ1J6n1wkiWFCQ56EpbwFR
C9DKK3AaDcphZ4xnd5DGG6O/dlJRM/rv8BfrMy2tuosT1qc5HVC8QnRl9vaZy/vZ61n6A6eD7CpH
ZkO8FeTemo3FOxgKtAzp/QOJhYpCjx9OJRx81tvNesqVRifGZH8NcrHIYikXwTIxSJorBCvQZi41
ImvuuTwF7RpxmVkH7utldS2BtmaqApVjKoJEKx/XlZbg32IEDE/BtqizNn1GHX8Ax/JK/sa0hsZv
VfxNOwfM1FA937j6lQ39w9UXS01TLKrzNcq2kNK9AjpGiz4GbYY5QJYh+mjxlkYjmja1nQ6vavo6
RSa9nDf9oiE8LrjDNDmoQ9zaduZBf3zbgStQ3QZMRWAkLdN6yepHFQXRDOeG1YW2Eutc+BVg5mqs
0TSMB8eM3OaxVX8Wv25MyK0rzxP212seXTq9zHoz34fNfsifJXWCRg0Vl9OGcoYOFEVAM+QZCT/p
gpXxTa3HKxWwuaNG9AqUgexyidnIelmvtaB9T+QT3QPXgtLdTngSAeB3x950ou/ij9xuYb5KO+KU
qlk3lhcAcLtsbjlIXHkhPrT3tEWCiwqMZeZkufuKVhdWVlnyh/3WDLu9Dfhnqg7G+eXGA/h85FoS
580sfAEGik7AxwdAQt1LtWS8Y5Ev5jOvoZGWK0UAV9f/LLRhxeEDZrMjSjRia5VDPJOnP0Yanm5i
2q68mx/vZbEYxBk8XDYixO8K79p2ncS5n5gVcjUXr4lTp4CwTW1hPokb3U7NtT7cItrP++riTfgw
HYsngOB+HGfWgIkD/PF3lePbU/4ZBfFhmO/Flb/WfJNCZJalXt734ranhCiCtu8O9MmqSoMEN2eG
3flmM0T83ImwwHjNHC04KcYnNE1VsvynHPDFIL/IZradC0mjJLmFL3bnVU3Yb0aFEwWHbCrWavda
DKOXyTE+T4Lbd9C68ujHRbG8whLx7Pmej/LmMn2L5dZXm2Y3YtVqhQ/8l+apkwKsltPUh4TnxdK0
ppziBASUUlidhGqt0QAheUdCyikz7LwDymejPJ2mxFpJJqXnUQH5kW60vvS06VSPiW/6gzW7weNN
2z2PgmFDELULAYZri+T6zAHGNQFrWHQBEVsdKkJ9/D7TwSWDQfnBqEQsz2zrgk9ORv7OmHCmoKT2
VKfH6k7oW7dPp7uozj1UiwUSk/yFigWF5/N5hEh74EQIgTn0IrC2vF+p+Y+zKDlik6/Zp7Tyz1gq
O5M3p0NgPb54Z1OnGogfLAnD//7G4q5jkQ7MBoqGsQgNhEExIzo857kGmw6G00gGBNHVIDoJal0I
hHNWT5C0KaEkl21ovoHusyVk/UugCl/fy2enCiJnONL6rHZHn2m5lOOxwpfogjZ9oODEGSpOhCRg
/qwN912sraZL4UVJbvcaj7e/M7q3KhyckiBm2IOinWZ9BiUgllSPQpGhQ/OgVbJj1p0tXFgAFrVM
JfreZMKmaeFGGBgJOmfrx2Ts0+i8kyFTdyHPR1lVt4jvn4IgxvXugqxRaDQQmfu4K6ZGnZgk6tme
XWjW7gttOh9TsbrpPvZp++VCMm8k+ksSBKSlLOEQi6oA0CXb19aWkv6UP8UJff7U/fpBvQOGPuxr
83VmAREDLP7cF/w4oK7vyyEslGyfjYKt1H5xeakSW+tWSuN3PAcVw6CsOpbtrlU4dhKvVR8tzVWj
o1GCsl5l5UFvV2ZwJ6VHROCiYRMmD5q0QeG3N9dN4mrYuX5rLVd4vj+Hjrn7OZW7UV6Z1SEdH8Ti
qc28UvHGfCs09Ea2bba+aK7xKAlelaFq78UmwnG4XNlW5RRs8InfbvUDIHrlKF3uzrd6bJ/l0ZgQ
LKpQ0OZVMkEALyYkU81BuijjiYZ+sK2Os9p8vjZ87S5KHgYFx4GTjI7p+aAWa4Hioy2pfucEmCoA
/Mu2l9ptEkfvDqq2sqrdLEkx7hoYFIpjwOCO1qZhy85EAQw17ukuOzvyr221z5sXfJeT3yJoZgN/
KkR9XFX2g9EZpvvRr9nFJOy/AHo4U+dqN8oJn7NeBj3zvyT8GYFzL1mlUhhmfduJw8mMkDnysL/W
4QagCWkT7OnY3J5m1uS0RubZht+s7jXTHb+hEfn1arz2dtEQRy4aOUqYGouYI6irOu8qeH+z8Dyd
Rk4/NXwBBpCFt6ThP2MAGDJVHMDUOk7xxpK0X8qcKVbT5U+NWxwPlY23yx3kE+8HMuJO7//+emSA
XFg3yxcNVXZac6Iq8sei7BY0XZR2+pjux1Xvti+TI7pn/7IP1oqneL3Lx1yqjPt0M/+avMmr9+Um
O9YbfTtWq8u+2yue8I/oat7ZV93+oe8cwxNAPLrzx9Q30UUJ5CXxZbd50Fd0eeCq/MlWf/Ba83Iv
2zZrpKp8zc+2xTbz039KxR42iX/e1T/gohsev1keeio+Sv3ehHCrp7pU7z3FydyMvzUrfSWvBqdz
wiO3iqaWZid2b8/u4yvUctbajx4lp9mZPl33O/4d29aGfzW+TihRuKVTuIUbrbGs81pXXk2OvlJX
k0dV8RWLbz5ayvY8HaE/OaNLTODR4H3BX3413wOu7nb9eHYxR/GUnfUr2c5/Kn7uKb7xrXlV/Ab8
pcL4lF15h/79f4bbrot5wHywnT+E27ziT/NvuXeJbMnHozuy8ajdSn7CF2k+YvLb0jN2zfvP6tcV
s5Y77IlyZWOHhATAH82P/ukeeyZU8aVd6rVrptWffx//aDtUkXJ0Gtbzr7q0Sy/953KvPlte/2ox
p/26eU22lA8OxSHcFgfhGGzM+2DT7S5+7VuuvBl/1H7p577hsk3Uvr4JNsmBT+/K3Xl98RG1/oW1
gBt5kx/cd9/0e779/oJ6wXP2DD3iOXmOHq0jmlP8Hz1m80cf0Nfl08AstgHvNN8V3Q07aTftmsPk
T1D/fKbCSR3UDIvX4cLE0N4v1si4rrHM+1Z6vxpG0qwTd55lQDLrzo8c4xi6ky3Zv34FL6wRJmP+
pTB3dGi20gUFBzu6C+YBrA0XaOp69ERP/97sFfY8bY2Bz6Y48EWDP3Ev027wu52+6fz51zzSwZ6+
ZafUMXa/tL3wq38F9nTXrC53qVM+gmp8jhwUbtbf9t3qR3rsN8+Xk7Yqbd22jZXqNF7pNt+F597r
v1/cbjV/zFjpTrivnNoVvcmVncuKUHNN8OdEbuJhieHkLsJZh2BXOMEu8cq1sBF30Xb0Ubn5U67n
3ttO9PlSD+d3J9qFK2WlvMS+ztYY2z+1VWDX9rPs4Gdu58ijONoKfxhHdKQDoiDrs4dcmhc9h17v
Cw5BojfSzLL1X4ITejR/3OAhX8t+5l3WhVc44ff+LnWV59h+3F5OuZv6/Ub3kG7hT8WVfiI+6Ue+
tSUntN50b/6w9Sa54j7lhiK/5dPzN8Q+GspnBF9sa9tscP/hA1tjaxb2/BV0Znx+QHlsNvkxudeo
978Z2/yYHjXqu3xUWBvb8J6/dbaxTY/xQ3gvnOJjeB/ex0dpS0fVs9ay12zaTeQ3/ETTE58Kr16P
u3GXHtDN3LU+p9g63cq7+iD76bbJ7Xx7WYf/qH7BWFNX9PtddIj4YhRYvYq/tzv8he6jU3iXH6Lt
+S4+lYfzHbO/45vTbbSN+XW+a/3G15zGNzbBsd+xB93FBzWzWz9aKxsqKaVjuvG6+tVe7J6f2O7m
n4ZvwCreir74flOXA+WlZ2CCPPqYZTDuSjxWN/0OLj14oU29vqwzloroWGvVUz36rSttlfEI03W0
xk7DHdeWH2/E7fkIm5X/672+Rd7ayzcIjjgYb2/Vg3y6eJqj2L8Nh4ahnx/GXcSQxvmGGOT5seTG
cOvZXQ7Z3einSAUd6kN5SO7ibXoKL6t0eznIrMXkLjpFp3kl+hH3G7vyr8itWTXxdl6VshPx8E0v
9efxlFRtWE7iTmDoLXtx8mtc5/t4U7l0ne356vP6nqc12s5jzg+9P/LVuNuPv+bf/L4Byj6vzlt6
zZ97UQDwqLYZIsbIV7gTfd7D9g6N/EleR/cGnMrz3cvgwQeltr1nq900QO/sjpzFEd+f6Nen8mfY
iixT3ZphK3AFVcQ6PwZ7+XiBZT9oBNf71rXsatXY5tbc5pu7wf4HgevfQ7WiJ30jO5Llz7HA35dd
4qW7YVSCsRHZBh+JgbH6Ospusj37YWNPT5cdIA432wR7+RGgkbrqTvU63v7vNSXGjgIwxsZAvLD0
XZQcc6umJKA2+ZP0+J2K0tqCriox2v7GaD/DAmSZBj7gDBo4ZIL6onBsdkWQT4LQHTpLP+m1vu7D
3if2skPJclOz9SQT3S6J1mPS7QAQ8GdiS5mvU1KTic8uslunm9DyouJJocGvPQ6XGB7p66jxfULp
4V77nhgGY/TY5rKnKhc3wopBbkRUK6s1vLwLyb+gOArpb3zLm/qzjvpigIuwdVAQ6uzCZjyph4q9
s3IHeYWwEqQkfNnsOKQq4iERc4k9odyWnTcpm+khRWiTT+yjaZX8pgU/stcM+irsPf4iD/s5jiqQ
ZPoVOo+3rQ0/1Zu5ZfJY3jnToMS3TPvKrszPUX5GBEh66rsLbH80NRAmkw08pgGEp9nKtCHLGvPx
lvLu5yG9nIcGncy0PeAdd2ORXHsTTe5JpQ0/I/zUJYUAhdRRM5p0P5mHoTrBUjaQWdIkhJyIwGaD
1tEefyfQepGyod8IS7zV8B9sYGTjaPX1vvB5dij8IkACFsCi1/Zej/yrEJer+AA3xgRoajoWcrxS
h5+J8njBvndgz6Q49fXlrmyDH6+3eBVjo4/rrivyJ80GfG+3hJ7Sr86/Pyou+Zb9Q93lq8qlNObf
ejk/U+nQSkNpQkUPHMNYY4lfT3IDvuCZHlcnyuuUsumsO3Z5b/2/toOKbr9mKzEBOUQjRXuitksz
bMhyRw3xfzBuNTrfO+8f0yTuR5LhDWOxDfd0sSNLZj7FdWCYp8p16n8U+HRB6ozhIY+fyXjG3r38
Ck/J6oGyoVf6jQ5IwwFzj0cVWVKtFjbMo/rBeslM5Oq87ntZO7orE9D+RppeJA47fv3sPqtjzhNI
uQ3FOUjCgP8+HiFtJmUT8KPpANngnGtbWJDbw7n8A/971k8uDxrH1zl9HbPVpfqTakigazfWz5Vc
lnuQdX1WFtJnRuTHe5BKaaphIOZPbIQUUXepsw7s5u6yHle76XB2Xr4e8+c0ncsBV4H7xAnC0D9e
DtsCIQvVejrE+FvSaqQKRhW0q1+LW7jSz12YeXb/utSiGiOKeZXmcqSeShKeyWsbu95MyssU7jCn
z3svLB4wiJfJxRpXHz0E7PTgZAx+cW8Mq7j09Mj738du4EZqzHak7J2LfUochUuNLykuQ9mansj/
ExeQ7stbKNZ3zODyTbBg8GL+DqRRWbb8q1xQJrGK2qP1GB4VT3JKLzn1B2133oIvE53qhJhx9nDZ
m9v2RNL+PbpPN+oqf2pfkmN9ti2ULEK33ilHcYNZ/aHYF0/ZfdnYRPHNvv8u38U/85/i2VZcKt1P
8QPpjrx6Kw+ZsMI/R0cIDDFRrPz22tPXc/i5ncVT/XtoiwOzNyg6IlMwE0ypvrvRCrXpVU/mld7Y
yD93jtjF4e9DubageFPR+7hUk0tTiJcxtE7xRlIRnHZEHGoOoETznyHOpsfzd8ZZ3+LNv1MLFs+O
TQyO5gwoA0e/eCGbsyaEgoFzcIRAYzGuQ9Qx+/EH3hrz36RYXOnjD6FoPCnF1a05YMXhFsCha0IV
C50jCBP2GaKZeNFX1vA6UoTUcqJgDT0aShud9KpROu+137n82lJwsEbDwzG9b4xDRdl7NtOpvXbg
OKG3AR4pwL1D5meOceoVs8c92JCvn+m8L38aMR1iVRXFmc2y2LcVoZLzMD9PB4vOw0XbxwYgdKVC
i/dUMfN1HdiT4H99zXddquVF31vTBJiI0C5raqKRJLVQdPlsqKMYv+TgscQkKh6xYwajkctI2wnG
KlDvz9X3M1qcRvJ2RlkA/zT7/zg7z+VG1bVNHxFVIPJfQDnbsmzrD+VIEjlz9HPhqZlZVne16pvy
2ru73W4BL294wh1iUbGrCZQ+77u7fuTy+wgJr82jaN6Z7H+JJUAOjFQ9pFBgv93U/UDPCbWu4tld
x1M8DCA4sV1W8RwgA061/x6QP9EhSC2yOUmUNVEjQaf793QvPdmYlFX107SVjWUw2cJ6MdSNtsEg
+X+3KYiPvTv6J3+LX9ADn5BMKCNOwBzH4D/xkt7XQXYtQYg1+VF3L0lxzBoKTU8In+fdybN2sbAH
QsGDj2qddEyu0RcqXzYo3muPxegdWZK/ncm/7udmMg5lmSm+iI4WAxD+6EmlwXwExON049OS8+eQ
DjivaUrCjEYX5u7u/ZecAF0C1gLtON4DIL3fQ2ISfmNTCdNqcAfUFoy1V2OOp3iYn4ygVht6Zpb0
UxflPsF7DWLPgSsRJtvOS5ZFpW/CSbYkArWpf19pu5oAzYaO/qRskNZ02PEU85hAtKzeAsjNLaRi
GI9jNyai13hVBSst/8cGvEyu/z7SzbEf1S6kHB8QHiMHVQ9aJTIfvMwSyPa90+9vRwR0EjpgozwH
9Oqbc9ZQvEpW9SI5Xa6ON01tpJwtSjbbu4nHH93vURYK1A+Tl/ANzcjfL0qrmxo8lTzG3sXmPbAe
lCWq6hYWu3dWyU/P82a3AmFMlgNXgVabOFYF/rNKMkP3PF0j4X5Bu2bRPwWrikdS1sHHPbACwv98
1h/XgokG8hrYAsWV39cSOmPIESiNN7UHQ9STDvpHJYfbWHI3Wah/lBF9HsBqBe14petXmvfS1C9V
unQxtEjhNpmlQdazHVVNRw3KCi4FEmF2Uxh2K0BpMfMdCdRskny7AUanUrnD5yDifB3wbRMS25zs
mlc/3yrSykwuvazPjNp8GdA4A5PI54ArhhXU1+X0pDXywht9lgooDdcLoXKLCH7v99Ms/k5w+Iww
mpA38GfGiV+BLzUSoMrC1e7Vy7U7IplbVigpAY+S4lWgfCmYGNduvBXHlSd/sde24VQmrQFPAXQj
Nge8LVbtoS9f1cmTVy5Ga3tQFjT32ZD6wkfEHVXQbBkCL/Un0cFA1V4JxYVhLLSJNRgvXpNBOQiX
I9ZPAZJTGk9Xkepubu6ryeRJZgwiqJQ+T2q49DySyRS6TQgHcSh3gNikDMAmev6aEmKkqDuC1jpu
KS/kCXrEVCoM95KiI0/+kLRPIyegjVUH6QcLPgEA0HETCDuaBEniqFlPvuYHiOHT+8mDh/s52V/X
Iug0iB0I0xmA435PpsaLkJh3WYvmfitZD7nTkJa21ue/D6+/pX7YURHwjogzwHY3+wvKOcg31MzZ
5kP73qsb6iU4tOSX9KI8aqf2LfysHtPL8C49KCfzqf1ovrO36HXyDtfHeM4u/FK++51NDwrd8ScM
YKkK3bnHv2Q+6JGOLTyQDQSVN5tF7wVZr6qQraBChiXtnSmwHKCuII/+PRh/qYfIY7kM705Ocple
5e8x7xIZK2mtJpq3OQjQbfAdjIXHFobVvYF/nqmU6PVV6tytCIxbw++tYwzhaH2zVSGvccszn8S6
XwUyV5Ye3Uv1UjmDFdmQxb772dPjv5/yz6CRVii+JcQOo0T9DzLpPztiQOheNbB6Roauizh7nNij
yiOSzZK/Gk9m9OX/fcWfuXrzdKNRymSkJ1EAvZU6LeMgcidshZs0OQ8Bah19BT2FhigzZ5LTXB2e
Bui0cfEVCL0NnKlIEmtU1NDd5dAOi8CAcGWIq456CAg4ZoBR9XbdZNOkoFJNLA6kYKm3X0KYz8oA
PktTrMeFjBQSEaYWA2qC+qMR3I9GQ4iu2qCQcKCcC23r1OLqCjRJLp+SRsH8LbdSPd/iDgCNKtpl
xhCNjgaDcLlKqAFPvmTjW0d8n7jMGfp5Xmuzfw/Xn8ErOQxAFzIoCgs05n/PQg2vgzTBLmUTS6uK
AhF4J56lFoxpR3MwvwNG+ct0GGUAYNySV1OTvLla6CVuF6BdMcpkycG0RN8imArRGLJhDoqF478f
7i+1L1SbQNNT/4Y+xtn8++nSojH81izT0xm1ktWwmUwnby2m7Y1VO/5DcwletbsFtx81g5sJSKFm
jAsJASR2kd8XleJJMcHDO3rA/MUKFjVAtn7TvKvPdT/HKzwR3zXFEfTBQnFEWz4Yn8JXgELAt1nO
vNYSffAXtlCrtqBPOyS+2f2LFLHnhe/eya7+Eq/AJYYrBqcXUq95u+2714nuh6qY74j3pElh5Wb9
NmD4a76a8ZdSR2vNBKcyOUzy+b9fzJ/zAImrsfIBk9ngSLh5L3JRDHHiXtn7VqKN4cA6sF8p9d7b
YsfN+vebGC9D/wMxlclo3vn7TXhKHdS6dpXBmJhzjwA7QPJ2AL8EUAnPMFOiwHQusvOAWReItekw
mnrTeTBgaA5ZdWep/aXUhQbzWDIYdSk4Wm6Ovx53L2wYveHY5QvTm7rJgfpBVZwQ3VDVebj3CIFD
u4dpku48vPgOw+RVq1fBh0x0LE274E5l80dH6T/jQ/GVwBF+GFUThf+7RUIxbm6pGaNqe0Udevgy
igdEZKnJ+5YrLkx6dJcwim3P07Ydcl3hFUhn81V3RwFTM3/WIbrVppVVI4Pjd/tQQo9ScHLzuy0/
eSAG9doCnCNRdwOQndLKc89d7OCiKGlYC40i7BkA82xZT/YFBWnXf4o9Slek0RPHDY5lyrGUHSaD
4ATNVw5evs8eXVWHseciDGfrvmcl1ZMvJQCnRo2gWOqcPHibNEdQpWK5RA2CmLEbo1X3schgaWf3
bJPHLO+PIdQAZFLRpgA1uXmnRloOqSaArtNl9LB2V16X/6LClko/MzryhM+aOvPNd1EEBAml6Ip7
R/VkwG6AYwRPncI8RYONIJ9iHzfxOZ7ZsnbstFcJRU81O6RJPIurY3rdl3QQhzsrhKr7X+9/VPak
R8QRcJPFZtTik0lujrSEFqWhfU0KQwMGKkzUTSfdm6Zmjot7arKVGsAIyehskwKYPWLKBc/KhqQy
hvYyVS5A6iXpL1WBOqChM8oRbvRikQATCtzH68Tpk2kACS8+jlUDNVmMUHPq2RUTgFYeMkso8IaE
5tNKXl9ZqPNcSWy93RdsDZj71YtQs7vaacNX9TVcmrLt1Rt3sFBSQe8wry0Fwqm6ra4XRXqKEvc5
cHXbR0cTb4KlQlWIg3WkE4ugzYJzoGt2VVUzHIOhfyFDLxAC9MlgU2kaD2qpNJ0xU0CGasyLMoxb
Wqj1ymRbGE+yL6OifBCKemUMGBsO29FXtelWEeRnLdk2dOwnx3FgJqi6p+2nsRMjIMSEPrmfzXIV
BTfvgh8JZ6HllU8N+Q48/go6rODnjietK925Ri/4a0/VhzD3V6W8qqRvhRIX1mjQ9ZahGtk1pXnJ
f+7Dw8TbG9LaUGKnE1vsMEwrVDdICdkymhWiBsb0UXUdMxZPhrvIQycT4+m1MZy+by0sffExpBNr
LKtGX3Q+QlIUFY24ezQ8DB3snI8Anke+5KmLyeCEMKG7GbT18TmSvkSL7OWK/QuSIHaaBHgTBqOW
tVA8oaIdIMkQgTcHaosxRGHD5yDRywqAMzmjdqRqpGnulMYNq8ETqCs5FQVQJpmRwcnilEScC7fG
FoVLzcY/FsUxbCX4jADIle45dRrRFWDJXKg+wSV1iaNVG3nIjsJvmL4AOm+qwUqyZ6OB1WWxDSQQ
PfxuwZu+Rjv8cxT3TUCdtBtsaQCSyP5vVStxH5+80BLfhVdxHb24HxLFVtZFYLUoyJeWz6wv87mv
qzNUGMwxNiw6pw6fimCsTOLRUGxzRGxzEVedXnPkaLDRRRZhjInNqavVtdt/95gPmO0TSPWUWrGB
MQ6fU1wVJ1begiKYKSXKZJDISxn1MYztsh6DRax6WH2ucl3IWg45qLP/fTrfFrf/97lAJej/bAo3
m1okxYoe9DoCZHm4CeTqQ0nBur2lxeekOqvam17B4B69Luc+S1iIjyqSI6TgVYXdFO9aAcXcAZj1
pX1Tfkj52lOXEs2N1qrDeSFXVvkaXhewGEP9kAPA62fKY9fbRis7V/e51SU7Mi+mS2ooIGoiu85w
t/p0kwP98Yg32VdZeI1nRiEGFJxSCe6Yl77ZU5h3BnPXq5ta/LqWF+pewT1+5Q/N7I8Tg7SEvIvO
8x9aQghCTbADRxbKHw6meQnUlyF50gU7AeiupzgTbXtUTD18ouTQ6asHc3jWik13fTK8F4nl2tZ0
hpJ5LM+U5OGarRL9JTc2bDehfl3QsEI8OBJ8R42nbbYXy7k5HCX3sc9N68p5KSaxPckWjXz0Rw+U
AROGYcc9oXz3IQgJDMjvPB8tQruZ4h6u/mcx2RLR3plhN/Hfz+gjbqlQlQObghnC78BM6EIZb0n/
unFxPxmotOCTarkk9CGxLrKGd3LCMc67HfKxVIaC06gqdKsnqeVRNwlaLsfwUPOKKVGL8NwRkmia
OwX6v52nEM+JqJURgKHfRLaDbw5Z3yBghAkafk9TtToXw/3L/G0AfxxBJygywo266TlUkm4KQctl
OJ7Qg0EFqEJD2T9rCDh5l/v6BTfVxp8XBoQIQQGawiiA3ETSGBdkiQ8cY2PKaLEm36RtrHcdMf+h
v5DNeznp/Z0k4S9DCXobrYYxewPJdBua6BS8Sp9nbEScdH6a7WPtgFP239vdX2bHr+vcTMbe1dJW
u7rRhlAgBZHDSObEAg2xjjh5+v+4FlKTtIt4MBrMvye+RiOlnITxT/uGvgUClyiImqP7RH7nqf42
egjgAX0fbUbIgn5fyZPgscsdgR01DF4VZdLkK8dE8d/P85d5CJoHF58RHIGp4M02qiVSnkjN2BfS
52V2vrrLLssJeI6jFBEzkdP+3xe87USNM5HLyPRbSFrGbtTv54pcrUG1MOtP1WzrbGezpeFozsf0
eTNFSaMG2f//cz0wQvDySVcRtvx9vaQSUf5J8v503m7fT6fOenioLGuTWXZif3+H9j2/lr+O6H+u
N/79fypmXVJK8mA2/Um2XkR7O9ueTg+NdQhsy975NC3uVgPHiXCzOaIVo7PS2BmpztxM/yzMldQV
ISbrk2/2RyYNDYNtW1wQ6hnzNjpO1KhjeF0U0SX9LqntpgI1vtBf1795oT62HVrSo7Mrilvq9z3L
rrj2diesU8025F2sbwgmKcH22AyO/l2KQwFYCo4TCv5q+z9fNtRBRENFQIc7u22rhGHa6HJbQVDp
faeSn4gpkfaKCvHOwvlJDP8Y9v9c6GZ9tl5PtXCIwg0NssBCcAhh0dL3nJzcI6WjoeihQzfR6c95
8TRS1X26m27aO22c2X6CwzW0S9HSotyRyTNGLIEvTxoqCcYokvTvVXDrlcBLoiI+yixSwRjt927u
FkPytA+6LNuUAoLbfTUvIY4iMYT1RReSqKGZ0SZvA06YfEdSj7H3Noq/JVrtsAUoiWBH1+rOVnDb
tfi5KRW3MgOpCIOd7uYQ9EK8n2MXZFvy0SgPcrFMRRuDdaNYKcWCmXI/XVb+PCvAe/y/S97SqMTW
a1xpQJ27FKbuPHoID90mffAW7jzdobPZbLxFsfQW1dJ/LXd+ZlVLd0UOkz5E9NC+jZW7Sg79uTiB
Rz6otR3vrofidD00G9Q5l8ky2PXf6dt1g1ToMt2582JJItbADCL4fpDpTG3Gr3KHOIu08dbSRjvL
G5TH+J23DtYIA7c7oll5I5VOt+yWkNoWylO/BZbSzqtDvBiWwzKGyjJSV4ZltB6Wwbpb0rguPvXG
8tbNslmiu76rTuLb+KduKfH59Q4NyPIhWqlzH04A+U++JMdTV/lSAlENIQHKward9BtzFX+WUATA
pwdQEEbqgjQtkUsfeQP5oT4JK21dQHzotsrCX6tzY6lOZdoczVmY50vvtd0kD/3PB/Ub6dxv4s/o
s9KskXQAB+IhX45cheHcnNtNDIVp/NYheZCmAuyEZCev4DMIx+uODzuNllMrQHnj5bGvznZ4JgK/
1ixhVe3Gr/aEpONC3Ez4usJouC7U0VfA0tbaAi/RtbaOJGgIFbh71tuIzVfW49d11TxNFikCrsDu
w6N7pyz35wmA+IdKX4buODVk42atiYM0yfUebAO271N25LZbEVFYpf7eDYumm0/uhce3deCfhfTf
K96ccfpg1Hmb6P6GYvms7reNjg5XeKZZg/Op1oTOGFMmqJ/cC/F+mly/d0G4uoqBwzSoRoiBN4dP
HYm1mxZDuNGaBoeV7x9lc2MbJNdFgI8vguujj0ZdnA2fzhE+ZQJFE0U5lJJmFcpFzLeurz2OCgH0
XgtcBPGetWT6OjXaZ9QY/r0NjkfRH3eLFAFkeirmyBH+PpsT1xS1PsYIAifqCsNjgcJYefn3Nf62
wzAY//caNyNC1bwCESlfN0BXxOsUWZTxHMaXsL2TqdyWo8e3Pp68+KLR8UQB4OatpwKvPK6k6ybS
lAP1CFLA8iEEm6aBxI56ZYXioT2wAY3qqxKofl+91FE/pdg2xClM7pxs8ph78irQjxFQldi7JwU0
3sLNgEsm8wKBDnQvUWv6PeCCSM/8qncAG/2jC/q0PVJUSZBg/R+POehzDWldFXAVPfDfl5F7tc6C
tANNJELLtSMgbhsKLlps//s6f65syuwkUaOxCRzk2+byNc9r0jbv+tjVlnusDjDbAsEKz2Fnaw//
vpQ6Ds3voRub2BJBzKi3pmk3cWTYDZ3nZW1/TJAp/XaGWXIS/LmuTq/izjTmebCVfMd4U/NpHU7d
cK3vYmkd4Wh78LLakh8Cb4U+ofBQLa7SNBGtJF019TnNl4ExryjiT1aio4mO8V5DAiNWwyXZTMAp
LErzFA0PQ0UXY1YkG7VZlMkiaGa5srwK1r+f8hYHxhzmfQEAHYFpsIlvweRt2YvFtcbXMog/Nb2a
jfaWffMkei+oeOAQnElvXVEBt1iORlKmUk9diT0esOSdG/lzpqLMiw4irhWgxDGK+T2FJm3kJk04
CDtl2EfKinM0P6XxMIrtBcYUo+IchY8AX+haX+TpsWKJyTUCIPfQy38ZEV453VUEhWjtYJ7x+0YE
o25I1unpRMO2lI9atw2MYlfLWzdgHBJ1aV4j29CeqDoGoj93BX539ILgdGdAxuDr9/z7fR83iMFB
Vr2i4nN/1M8nbJUzBP+aZ9VFZnDKKkao+G6Z4s+9k2vCREJbyhip/TfPLkcd4DWxdHcphfphL7ZT
yaeo+pkLd7K0nwblzdONETHsKhON9T8cJbWqzdkRsXGsK2iXerQQtczW3X3mSTiFDPvS61zb07mN
ZFhl4HGroNr0WrQs+nyqtupUipJHIx8Ftnvq5SG9EEBO2QUJuhS0gSx7y6R40htzGpnXsVN5hJfR
unPOJTu52yaf/MQU/3qem7cl6RmYmLRLd9WHe/HerhOrmgA/sOhe5Nosa2hxWPLE0WJnBIPBbMI9
EyYGpX0K9OerZFWfIPcVjT9Mps3ebacNhLuV/qF8wWDn37SxE0KvPvmNdf0Ut6VF5X+n7ruDf4kf
JwvtWYCJ8hg58quWOt0rc1WgvqQ40DSTL4A/7bH5kB+NnfQov2BYpG8ohAuV7RM0gyWL39R9sqk2
wY5q7sY41t9JSgHH1k/uxZdtDGLkvXHJrjNtBFVYF+ObW75+XCtUKixi8lNxAO427ZamJbw0JxFu
+mR1TS0Vqs4ZCbjkAHVvMbGR6bJk2ILXubGrF7QXNuKq+PkxwbTKb1pomj5yvHxjGrN5CkvzE4i9
dEheuoP0aDzF3+jMfZcrfZM54ryaQVhfy1Y1q2bdh39SjhS6hD06AKllviQHubFy5AHQZVi6835q
kA60c3k98uNRBGD4p+YeoyRpptimBREkcOp1+dx7FgHUG6MipfxLbnCW2IYNoOVlcuQAfRZ36gll
m/jbrK36O37TX5KlsJdfogcymAESi2LHD92mWZJ9TKUJ27fTZvPUwvllRlCwHIjs2eKncmBdD+JU
s9WFvJ5MQRHMuk13cucvoZ1anQPSEsdNB06cpVuVcznFdmSjppja3Zoj8DlapSAkk32B9Vs4y3VE
DASe5uQaTvZaH120jUUsE6xhIBERESiQnPF/PWIIUO23CRmOhl/nqd51nwCgz94iWIhv+QN1bfQN
Nia3MDgStArTyg7VMtpNVsLjFbouktUvCmbq1sS+nowVigcbxunsrsqHGHEEnktbKbbOsObWu4cu
gclXaq0ji4cIZ+E+fCRIWLirjDTPTMc5f44Xiu2t1U2zb5/24tZbZwcaqeJZmqU8/cQm8bCyatFr
SG+M8gf8GQfS+FxtJAfxgfmweEffaBOt4wflrLwVh9K05cZGumHVn+u3yaqaifMSVQZpNvz8g3Q+
WLMJSWjKZyBjsoqPzTqZZa8GFPfSquA+oODZ2J06bdRpFOCetO5Q70eapLbzaFGoNPEcY1jQ5a+/
TTAGFmOSn9OpvgefE1t9tcuzlZzYvgaLOCrt+Dl67g76Mnnxl2eYjU5v4yXLeJZT2pGbblY4LfdT
bQhcV9RPx7EH0KbYktM+vcuzUd+htPGj2cmOYk+mMaoLrEInmfkoTzCZLcmpObAs8xlUoLsUdtdH
Ol9bHO1O+gOt/D1Z65d3LJ5Le3gZlv4e5YOL/FytjYP6Hi/CR5fXhtZA84xE2dbfNzNzQPEARQij
XaSejVJU9Z479MxGRYgSOYUrHHX6m52Vq05wVEWL3zaRrXzVF2oq4UdxCNaI3Szirfxsipa89mej
GEP6lX8lI0SaWy2f2nbafyEfgZzw8J5+SUhP5BdBsmWsLxYyKgfVu17a9EaRSwgQaEhHA2b+wz1C
+VS3k317oFQSvvOtWnFMtsbWRqqnKGml2917iNA5+gnvNElSbvTJnIrwetyahDa4JOuJacXIaD9m
63xD3zJQbPdFHayKd9nN8NU23/jEgUGi+b0LJ1OJ51ZG6ReEtOIn41PaXdf9S+o72kv3luz8XXGO
Tu2p9el8tmPYZ1OQyxDVolG8zXZcjhNv+FZepAfxEYhc8k1jd/i+nr05WcRq8lLstMqi+ksvJ+Nw
CLjPDFFB3y50x6itiPPxQ6QZ1VsZirq0y2vL9O0WG2jDFnrLNADUWf5gQRPukQt58U174lod3dYv
t7STDh1r9Kxg+jFDLQ81PsMyFs2DdG5sZIVQwdec9kDzNqDriiTYfNAdL0PK28ZNvjDtdpjh4DDs
vHjW4RoCzJSYDEJ9YEvJNA4tVbOpYvnMA2DIi5Fk+Bx9Jin7rU3CwzeBG+TP+WGSWjLnkLjknqXz
ZB09ckrlj93b8B2+aZvJctgNuwbdMVrGroWgpol4OWcBBk0nMXOyzpogygEpCkGVz0ls68hnRPMR
K8OyQZSg4rNRY7YgaqFAqG1keiDL5CBMBX6zoWRYiSjLo2GAHsVzvGzm7PtCZgG/bmMkHSTRnkAn
nbVsP98GEuBs2nOBc3qw1G//jT54zRpjOVJtfRPOCiM0S1mfS++Jyg1viwooa0Vehc8uurOHcA8S
dgPH4jnaqraxMJ41NARiQBcL3gflkXDhbfT36tl4ZVmMsi0spfoyNFb4Uj9hk/xAxs5bLd5KBi6z
uwfpodwY4PCUffGALMVjth9laIZFtRaX2nLSIvBhnIIv46RR/M5XOOsC2zft8it/UlrWQ/mVXkq4
FQ/exj2ZcLxYt6EFyCuPpkllTZqp2dOOt5rUkVMHve/0i1lfPhmv1btyoK4Lcahb+2DfbGkbL+Wj
pDsJpxZM5Go6/MyVXkG33GL2MJfDtfdJY9SkBs2m9d1LtPstu0fVBmdrGqYIbTwaz0VuXS/ZtoTt
fZK+tUdvCV6gT634Vf1utrxr0A4/LyM/UdIJ2KEDuz4gej/T1uMgropnMC9AnHhEZkH1rrERrAfd
AhsmAJKhoqha9Yu3kY98MM34Fb8EgSWthrN67rkPOr8GaJVpp+EvZJmaBeaib2y83SlmpTR4341s
qjNLSjsyrLYa0YbIk3iOt4+fk+3wre015yCvmzXiXJkl/1zax4Zq2fVbMErRaYgdT7EVgkPZYeL6
Cdajjg4+obA9JIcuCINRR2tAeRF11HYhLo1yWpWzZpi22GaJQC8sLZv2vUPCqCcEIik1hvXwlMZs
BrZK/yiz2maOkx78b9e1EQ+oakvEWZXWxOX6Ir/27/U7sCI9s+Jn8SF8AkbroQIyQyp31myvczwo
vouv/rF8VN6HbXJp9/KZfAxYiqXAdtcsqIGjne9Hz5rlpXBDYA6Q52BLWdSlLbeW+lq/0wwEOyaG
tnYxmQTFbPhQX7LGSh/LtfmobfUX99iuS2q6HfIb/TpcVofgAQRd85J+qxvv2CyMzVzdpXMyX2kZ
s1F+ulNdhoRPg59qvoNkSahY4NjFYHaNHN4F/43TpLBjVE4GCgT8xFL+SCYWUGOAAYVpJR+gS4im
jXCkcSKi2HOeRFMfxxPKlNCI+nnm2WA03MiuSosSbR7bo+86hNpLhG3HuwaVoXKKcHrVp+KdyoP+
Z5WDbiBqk+gTQhaElPk7A+3lvGsKP613hG4zBZbJKt4Je+QSulPPzbERL7IM9I9lvCbv15nypL77
++BJfDWcura6o+Z0K/MIwGUxzxZsQVtxD+hro6E+MzwRP+0A5azDJ+FTecic6qOaKdvWUt4hiM/e
wpVsZRs0/SVbXLvTT9KFxxC2pDCXv0UrmpVrEAYWgfKz0Nr68k7O+0f+Sb1FRr6bdpqIpdpPnfU/
vTvjKrZRguXwLo8dQnk/3XhIqkDwxxpen2bymxE51eAYOMubO/wDFYIEtIziO42RHzODX9nceB+j
k4WmgUGGu/77DShJgohhUvk7AzOjHIyHTjoUaskKjV2z/xhad9ELyyBvYo7baKobGbK2wzGLvyQm
Yas/UMcIexyO3Mk0qbXFdzp8+BodCD1Y6rVLwvo0BM0OUs703yOojrXtf9z5T/f3PyOYmoOYBFpd
75RtPY0BFU2TgzHPSD4QDEFc8CJ/jObgb+43AKx9tUaIdKU8BtuUYKO3hpE+Ua29o+ukc9jbre2/
d4jZfSZr6SLNo1PFyp4ivTM4kOtQfrpury/1Ih0c/aDttDsPc8vwwBB6rMDgFwy2ks7xDzr9Pw+j
u9dKzPO4gwRdEr+r1ktke9uPD8UiqbWm09C+V4b6s56uoGzPi0dVEuQ5QvK/37zapkaatGl3Wtf2
yzbaXSTntDwprw9z67B7fasPK986ft677E8d9vdrQ12QajJyGnBDqWz+vqyYTjKzSiVhV002svkO
5KCs95X4FbK/Vsq+Nuc0VactslRpdKfQ9MduA8CBHglS8VTdKMfc1HzCui2LaKIIO4NmGglzuvaU
lducBHZHqijX/2l5nsvBVRyNE0cXHPPmSeUycBHIv6YblBFAWtXJYI0835JQtr3Tir5lL4ze5axf
HHBhLoyNoNsCfdx0YLEM5jlxjiwf8kFzco94cnhPGiL56hAJ6MkETz2RrNE8Jul7S5xQ5Hh7Dndu
ZjI+2M0rRqqXLQX4FFZ4xk2NXI1CMVTi2t8n16cBNZtBXw0qffiGduCFHhG6NpqNC5DibrP8uUlX
HQWh3N0HAtG0Z4vtV5SAvDQFh6UcRS4VwdgyYAn+ewf5ow4L8ceUMT3h3ZjIdty8H0/2irxCZmYf
0P7TkvlP/fXbTe5MAwmY1Z8DgokEPQl4TTAofhyj/rO6o8TnFBhk70TT9+g9VZzTY7pKR1dbRbv0
jMrt3tj6S/p4K39pHDGFO2cnb9Esq0c097b46x2hhiBlmOyl53BP4AwzVUfLIVv0B3cBZvlgLL3L
dS8/S4v0KDvtNl0pX/nKJM9HsvARqT9EBZu1uxCO6kqYt8uBrmo2L7bi86ghRvrWo39Gj3J1pRGL
xhsqb/RP8WHaJfuxGVzsEQV8zLfDuljkm3Q26pON2m3KIlx3c38tTbXZePLmM2NRzZu5tihWdHRX
3apYj8jhR/fQrc2HUcJQ36kPwVyRLX2nLZXll+FU3Bog/vlYjGk2/oEyBcqbL7hEvupIXAp74+hu
lSOwWGUVHjLGkZb3qliaM3ONbCVfKrHtwltH62YfUAOqlhnlmmZD6Qu/8oPLJ7vLYOPv/IfwYew5
uy9jr5dm8GqYNmd9riyBpqL3GE8LXk22R8Bxra7jI0qSlxrZQ2ltvgdIR46KmfJCRMFhPkpviufk
UD4w3iRJCPVU69RGDREhRXUNhWiVbM75FFTkUt/ka3WpLt2vfl7MhLW7nWz9DQ7NqOHl63jdz5VL
vSpX6Gsc5IMwFlUmW2UrPypbaf/zFwvQwnPgHLtoKWxpK27oqzvZSlkLq+Dg78Kdeab5wq/CVtkH
y4aBL1/Uo3r0d8pe26cbaRUv05l60B5A2HJDylbbGpforDK4451m8BjJMSztGJ9jvovkKn9yt95O
eDT3wS7aiSv8qry36C1+4xtv+j7bKKv07L2Zj8FbBkvdwkbMfPRPlIWWE96Yvg/OwsJ8lPf+Mtv4
S2W+Ds60zvhh9QOgKuXQj+AtPmcbd9t+B2/ezl8OH6DA+9Xw4W7VvYfeibgKfxaGtu1XYyTdroBk
h8tkw+1v5b149Dftql1J+3SBf+pMfSxm4aafS1R529X4ISJrSkNwL9y4X8JM3KWE4ZNdvzK21834
DsZ7rFfDnsQhXitbYU2p9ijtufGF9FiuspfgW3r0l/5S5nvISaBJdbWj85V6aXyuv6UP4jcCSWjK
q26mHYVH7YhTAXdOxfRMpZffk7Xoe7rTBn+TgAoH7hLwOe6lX+XfIYGSlTAE3Quxl7HlTwGOlhAu
uUMyt5f8m59uXvBSp2O14lvBmVB1ox1NckcKBYMydQtMCRAcbOGR2HnGy2omFjyK9qyAs3fqMz7B
8ina5W+9YfffClyqqzefkMaOP0bJY1qQzFJucobneO4TEyFKqh2E2AqO/mNA3kHnx0qeBXbKwDHg
HQjLEHVmiVB1mXoLn4gqhtWyRPzxKS//F2dn1qSotm3hX2QE0gi80iP2mo2+GJVZlYiAIiggv/5+
5Hm4mZiR3HN3xK6ovauhW2uuOcccY0zrrHo0p1HDmqHLn8GcuzyNI91oloVzIadlhtvRy2I/ZGb8
CmzEZ1wa0+lSxaXMjNf5v2qNGn0rOEPIM/P8T95sYCRnM83Ylvb9ZqL9oRiP/aal0juj9ZAUbkLt
mFVWyYCwnLuA/dw288LJ8bmyksCWXkDRDsMWOAuPtlAZJIIwznFfUbHGlEz8q2GPlHj8gWsNP24T
dZz9oVgeq1N9x4gbX+ISRwwqz9gptuaYam6EC21evWpreQ71lN+ozdUgHX+60AoGfqlP0RKc76kO
zhi8ntZKEAa5fwd+bpk/kHQkxXbU1JwPGiv+d/T3u9SYJhsEE4bi5H/bH4sZ33PGtDjz/qcAxgeI
TQFoJyJWOeSiIPr8Kll7i1DTw8LA52wUdkrwlM1d+kcbi2a2cUQwaP70DnMG0QSL58ln2OGVJozq
yIhtQQF7bzYDQ38nBvhX0RLH55MNlEdU5QYGeBKOzNi+Td+EfxtcXvndJyOydTJ7V3o54i2UyF7s
6rPSA1BJ3jLmLMIOEE1aUufEuRT+i+6Ocqo29zYpCBTvlQMUAqzzWtu1/Ucya5uyOjW32wYU2ThP
YJqPQRAB1ZybVT6DXQiSeXdiH2vsoYntNeIHfrW209adTlEt0RGdmTqGEWRp+EOYd+v6Z2+wCAE/
C8Q4hu5KrMjVBS4QKLLhlqaQ+zK4hyXSxSbaJcbVll+vz4kaMFjbwLw1XmwZhu7HC+5VJUgaZWOq
H2g/zP372a+su5OwRIbj/CN7LnkASEO31CxxYo0W8IrIMX0C8xJobMbamaV4Lh1Xt0kCOSl/JiS7
FFnTcHJ+Dd1yrM2H4/8spb0n+tKscfcevdnJeSK8anM8VlfZTBoZmnNe3CcDDvF4I42z2cmW8fas
OdIP2LsO7dYLFoHZuuUineftEd0SqPg9S36+pJs6bp1T9/YSS9VJG/DO3sWTFrp/fEIFs58VQRGc
PXmm+MIqY6GMhdl9ifhyOeCUElZp0J5ZGb6tmjNws6e9PdjiWosXEefTaQwNxUVgh/eojNtYzc+Y
jzGPrdg5zwV6d1e39U8VvWwJqNjeFIfaDgj47Fzm/Is5bQFviz7iLFlFf8Eew7/JzL748uthNXpl
pNQqWiTgE5NsNuBbS1zu6uJS+qIukicsTfczaXF4Wh6f1O1hCuhz+Ictw2h1eJJXRet4iis9XrIK
vQm6bYONnBrSgud9UbfStngZ/L1hUav6l5ci2M+0VeUNewr/R1Jyy7KGjMyPZJ4UQd/rn7QWQ0RM
NJ7xNlQZvOlSBMXiLqt5T2Vt1qiRGgZflM079PkIo4lTyA453pzr9SkV3xLAdfwzrY/fc2GcgR5z
VEXQmPBDRdhOeelAMbGqn/ObdCxn8m60xFzNvLuD2El81fibrhMT9SnjxIwQt4HlDVj5afQU4307
HXjlVnYRYm2jl2JvDkDMR97JLd6kz1ynHlrNHG2dNL/TQBsYOIi866E12gnL+FNoTUeVEVmu8lpO
UnqDl91leVvengTke2/6KnaHVuTVjrbb/5PW8XO4SmfQI2mzjtrmsZVbJE8079SgwTL8+q6uP2Q8
Mmn5uq0LOYIpdrah0HpKGM9mnKZ7UzLCWcMxfbELvIIFV3tqbQNZN6gQD2OVNqw0AMgvXi5etSxp
5x2M21iaJz7NZDd8E8zz7EBqGa+i4GTRNArtmpEzhrirF+Fs5Cab0qKZ9H5/RqBkEaXHt+cIFiX9
0sRqE8jEomsU7WJmVVsoHr3RJgliN51i0O2PrMg/vWT20UrmByt0C0daSiumnRCkcfmecmKD8mGz
PT5P6vFooixLe7SOffldcC6TwbTGuzn5Q4Q5G6Fo3J1oUZvC3/Bf7pWclXf+kkkxuVniJp1En8F3
aOWJIbxmfwpLm+hk48NVON076XTvqdMkAP2dhZPSk9eD3QWXOIIxmT8qU+syJ7TawNLwu0jjaUwY
C90cTGEmoM5x0on8Krzq7t2KLMl4YswurGi1NTCvFvmLwk3jHWAcsJ7WzEVM64YE6A+x0jlY7/K6
spTd4Onm0I607dL4R/5qRcT+1B/shFfxtbmYIn8moCthPhWb+llzbos9BwSm8LPz9ramnjFGNsbu
z4Brgb69B6p1ZAmzjPnWdkNPHIs0U6UJTjbp6pZMERRamfX7pvoR6/i6p1ri1Ze6b5+n++J+lRg6
T7N0T5vlML6ygw4HI8Qt/2ZfgZclQCo0izfpz//j4qIgMkIUshOBplOFy/tbctBy8J3YCIRxacUz
nWkppvbOpC7A8J641jXXaxEIZpT87+U6CER1AGdC0hRNsmilDkv7MmYkSiGSkYZWPHBvtF8JW1L0
oZ7/RLLaQ6r6MawirB7pyohaHjjr+6vWtLxWTwlPe1vNsZfbvTmG4do2PZMtluvm+mQOer6u2H69
DswBZwo3jHZEJDBH55K6MlCKm15G6MunSeEygvB+ttt5lLUMI0e0r6QorZuQQj4TFpoxGC7rhoG/
lLZ5pFlM+tWxE6lhNESGTnEQgXv3rIFHjBQWfishEhgFDx7TQXcjbdiI2gDE64zs2I0EBnWB+pzw
Fa82IrO4D9Dw4pdTgxiGNOLcYxrxiHGDtwGHwF9EByDLnavHUQMH6wK/TD8mdnlblPt1hfVkGRqo
GXoe9edrKRiTSIglgdu+f/+TcExybgZYkeZN8g6Zi6HXUj3Nj4vf3+nnQdj57BpiD/wosFhFk9gu
iy+belBkWXxOVGETOI6TrTcHa+M4lhW/BOvDch0svXMQBNPX+XSTWJs6CA2alRcTtzvfXyDhXvn0
7sBRNkzWmF9MDPGal4Pl+qq5mMjGZHHygHtN+jPG2vs4TpcnM7LWw39r2r3r+mm9Boc2D/yr9cmJ
PjOP7oMB28n0I4gZuC9/f7BzrAyKShSEjTWtrZ2TZ5w6N5dsP53GLvSc+cplR80U07vG1jhfjtdV
8BH8ff79/T5ofBTeKT6nQ1hkYIhSJw8RhPhe3A7pfnbKmCf3rMPbIRG61QGTqgRcHn6/2iPwjkYF
U1UAWtjDIpy47w+txbU0yC7Xw2QkuJc/+eDPhb7eHt7jCNYHGxvn3poxYvErpoZ+wml5oT9/RnYq
9BksfC6cb+8f5F8GnIYqSGaIU+D3WzkOB1l10G/JLGHE09/B+lRYeuowZESnys4hUZvDyJE0p5It
anBMYZoPWswM5BEgeDDprjDOEpJHOBve8GZlGm7/VkqDUrKhjipHq+gVAzwgqO0d46YKnC8QerUO
FTA5SJGmlsANyloiV9Shie4GrZ9miCFQ7MbQPRJpzr40700gHKFkNZuMXwv7TGKkh+3PnfDxZNB2
OguQ1L+/O7Ec1EVV0j9pdX644hrzlstVnWzHMRZX40VaUuPZlIYz5iJ8nEzP0wL21/Iwff4v/cJZ
Tnw95Nqg8O2Q4q5OQcr0sFSr7DCP6WcmnhD+S5vFIPZoZ5xuPe27R7EVF2t5pexZ2gyjboiFUqrf
Ijk7TyQQtLMtNwl+q26GH3o0i8o9lK6rV4KuY4MwUBh5p2mOLjE4UzCUxT3O7IHWdyz23VJX9yTG
l4uU31VsopDBCJYS3EMg3xjyJS5OMM5qYamABEGnQXfVzrkXj4MJrrykrHZULm7XvmX6EFG+v6NR
h2+t3/TbMYubwyQlgb9LXkL7T8I0kMEC2QGEouyJKZ+ZVWcjf/0on+2ALydEWDf3yzAszrNcn9YD
/1zvBOYNCTdY1hW8Q0jeN7mylZbfo2LKULA1GZipHmSDGcatb8r98jQYPkWaZo/wuqrqk3lOUk+7
SeMDZqH64jqq/SqGqVruSigU97I2UuUCZt644ZXpPViKqWrPUz22mFA84MP3nynpOoqB71ssHKrx
Ud9L4I7pjMCIqSuOnxe6OdqxWdNMsvTW1wzTRLzVD5Fs7dNlKNwNuenzInrkreOZpQokNUiVUXoo
nYNKTg/362E/iCbHZhHH4+w+u9U7pcRPiKFkpXnVCzOi5BknWW4m2UeiWMKw52085pvcA5ICGpit
YuLBre52FdL7QamqDaPZILxiEuLoJtw7I7RVGxDWqAwNk37z6W70BZjuwHoizPdrd86sQ3mItTwZ
0Ll1ptJkt9NfHXiKi7fY3uwt1201x/ZTeqMAeoodz5P+21Tr8/Iq8iKh5S48IBiKnDWijuVHc1jR
M+OEbIoVXCjl2KNuk9ol9X0jtQ/6v1fqRHV9f2Mdl4f7hiJfhIZsyK5qjFxrNy8Mvwl8dz8hqG8Z
eGzOhvbY+/B6cvzHqqbzrJ0iSsiYkBePeFYxSzAUYlIRzUraIPDtWu/+KZXNKKKwy6A/p+Mq62ml
/rjUv76BTlV1PdeSnu+TCok3WO8ksrHBJKXUrPcTawzBF7zSnmf+aWnjGD3iUFfZ5g8I1Ug5J7l4
yatN6QwdvPWZBnaZZi+noHHhvlFKXeAH0pS1+HF269tY7RvtfHMET4KIHyNtc1gp38OMsh9edWWv
15tBMA2m04NJGn1abwy3YLaXbdbuGO7VyVxq5vL3VPCRCoOpKaMv2mmpLQ+jOwRwf6/08H7juV8r
5tMhqJdgyp8hY6em7pzWUHIxDbJH2/2ksLZM9PJia4ib2TicX+GR/X4zjzrLz5sh4rYhFxpBp55R
teiYSUduRoFR+QYGhDqaMWIROEbPlT7tHTpvnLkKI4pY1Oxk352MuxjiPX+Nz9WGJrsLmR5lJWIA
3GTfsCOqVgD9emlkNI9i8BaFdUg6ATN4fFnK0L1HZrq8LMv1ATbV1auedZozXgysKlghhOr55d95
mr+Ebgh4s3dEopJ1tGJ7YMt/MdH0SuNFfB2tyVvkzRlkfxluwsUlMlT3CaYWXTtaaR8gdPWQ/7p4
N8atrYt5y/L9I0YGSPzdjkTjxp+EKLq8ZwZCudvR0mf1W9TiZ6iQczsLoHuq9tBlaMtKck+03+42
hnH23sltrIv4ixhhd55Gy1Zx4CFhk/3czlNrcvYPz8e7UdMLwDpsex6aTCD1621Lbr8wCWsNJbAC
RwQZXzJ5fJr/y6aqdUCVPeL3XYYmjZVJ8ZGzV/QtJdzlgn0VflBWnFkVtH5v9Ca+4GQG5kjjC+40
hEcNJvoT/NwLf+vFpjMMT/7w98B2vPOMmRG/1apdEIFUxpn1LIbHjJ498GkTjY6S+qsT75jifD5i
ma8E0MFgxqHAkZ7JKzO0KjcdvshoehITUz4EpzyyhGKZVmAbJSMm72O5Xv1+M6L0GAq+3sxncP6S
R6UnWogg1fUmdwLVeHWmoq16c5cwMFjas4M3Nr0esdanjeXDXlDRXAIigel0zeszTY73+5BtJywF
WmdKoBuie33Hbm40Fcw3JgwuRmBnVxZIxhBGyvuxDpc89if6HyYs5DbFIzAuzHWWIuCoqTHPjjl+
FPGFx874czP3s/CNJjLjWJBKzPcmKgrj9fk41XvQlx9DCCAFqP4II1W1e06j5y1u2TkdBRW48MFt
FPvO/MnrWg0vJEQv4n6Kk9uZvPH3z/bJm+m+w3YWDCUJlxXUTnoW76tKVJMI0zKIpMPDIYjKzM+b
wYsa7pSscTgzh/HI0CPZvewlI9cQ7DAmN4qqp9/v5DNiP9wJElpE462I9pNC+GUBXePLqNIaFhB4
DJkSDNL5iGHT1sqVZkpu/vu3iXf/jMlkK07WeKmSeBvo2AXjI0jM4SJ6CYK1lhpewMDS3+/ssSQZ
YY4xamtFHbFyd5kdVL2spaumBMP99Fq5A9pQZ/ljAAd9fujLoj5r3+5baHNlkWRKb7m2309UtZKE
5nLVWiBYWN7No3836VFALUdoYEydyACYyuxJ5L9sj7HfQvm/P+xPCQUOPNi3oh7naP08eL98hrrS
LspQvV7nMv3E/P6SF5sznb3z4W9Z7UrmjEJ3aA0IL4jvkgIT+Sc5RBx7N8ITtOdGNkd6Zl0Qf5xP
PXvk03To4d3IILggGBQSXTn35Vrf9uWFdxO8ttQX9+Q7VBLGbu/uUFKQ2O/eQJJX+w3Hyuq+mLj2
k8l9WYtbZuCWT6KdGWPTStylWbr29jjjf84n2z9jczla7c3lwF8ezUI1euLUY5jWWu4a3j/AqlDK
OolxfR3d6jwv1OA0eDrXgnk6LHXEHkTh3z/dD3tZQwEKN04UmCTy0ESI61OWntR4FAyw1EAixJyH
RmafHAeuUq9Ejd2897lseFy3oBjWO8D7v9/DD8tHo9ADGWvRdhqnnVQI87d9PkjVdhdPW43cyPT9
Ca0hzTDHT15fFviYf3I15tS3xmwtBNnJhrJRfKhGGHtz6KRGoKxfAZQ2vh/ie/6vNF/Ed9yjTM/q
nX7ZfrLvK/H7dTt5L/YKx0Y/DmlgQPV9Dc6G48w3hiH6E/fFNu2Z5936VtEnovt4TUZeqri1PZ72
tywdkvByzak1157fzmPoI2+NUXqr2ljcF2DVR2f1D9B34Nrj9ZKSdoXliR14ZjFfo+n5YCSu+cHi
f+755D+tb+BYxtARuaFndkKWlsjivsLeik8+MufKSzb3j5a/Um2DgaZPhOollAMnMT+Cvs//mHPw
Gb5cuY3cX2LVvciupX7glTxPg5qG6QyOGvY1ztxxDbLB/fudwfNsedPqCUXdseucBZi40FIA+dWA
DruK9EKqzk3Y5O0ziyhYHd9fLSaM5KWs1fsu9kOtw8Xw2qd51Q4U66ZWg1TPGkXiYlNr1/io/g7G
2zk12snaPlJcw97Gf4c2BBvnaf+2pms6sJZ9uWa7b7+uPlHEYxEvaZlp8zLmIu0i+PKqB2nbn7xz
OsfGdErAFWzHX/HMs9tm3NfceMD5uxfrrKikvtxvo5iLZdZ0KppzPzYXrmHPQtP7+/vibf+mh8eS
FGXE5CsVSUUnXIXa6KbtdVWh5lhfB1MmVtYKuN1zfu9bq90s4vOZeHNA3gq04q5oQL9XWV6WBEaE
eVZqvE7f/FUerPx2r9BPmhjbJ80xzeVHoPbleD99OyqEUevlJ6r0Tr5/u+Q6zDAY/ozJwcmfMoZ7
7vuua2z1sSkaPQ+qdGMj9ph0MSnLVfYGc4c6VysGsZQrFVcjIk+hBfvTIJm8vkarXWGuWLGaxfG8
uG0nkBtmnAkHEuuxOba3Ly6fuQz+Xdte8BgRHsXj1fgLK/Ht94/+0Axub7HNtJleISjM6WjjypfF
XErnUZK3L4Ru+/Tk11bxp7EctzZfTvRpbMIWaULfDuqGyfai+DbiIjIE+n9A4kZaQmvmfAexgGJi
o4ROed4GzDGInKfKihkprvRcU2zPv+/LG7EIyQCgBPAQswi/P2hRn0sh0dpGO0XMgWFzzlsDCR17
h7+1mb4WA6OZTdAzevdJ1ZJn8K/v6cA+1IU8toK1I7MmQR8J1529nMrlSTpog2ozGu8/LivRvC6w
oY/slbGwXcasX92DMfKQEE5yjLiqXgD0AYD9vIFPOr8ut5YenfWIJ0wsnjNuAPU1JMlXxYfLhBuA
hy+7CboxLiHHhGb9ZGiMu9dthOTGFehqsNBmYl8LqAuS/udm6JjS9mLpddFwJiWVdUUDYQObbIJV
m+HqLmpkTsffl/gDm6W9UNsZbodk8PE/bYS+LPGmTPTm3iiHjeCGq5LpkpdZs9yGCxHSXtWT4P60
nxTGNHL4D5nmN+x20S7n80mp7jwVzgGtxcVwUk3jpe6cZ/VmBb+T8mEhT47B08lE2jxy7kZPGP/5
cb/cQQcKKTD3y7L95+PKY8lqAnG7d85QE3FYhyDZ83J/+oqyjjJpKCgqLr2dNT3AfzVKSvmwAUgZ
1xNABP+MQCG1Dv9tSt9+RhzUmQxLu7sVgH3fwKfyLiQRyp3gKJJIFfix3jFZYBJlPqIoT5eU52ch
c2/isyjl9jH7iNosv+hZTQ/Y/udtUHTh6wzETBPl+22oeR7fNKkSSbQiz9m0xLi3ZuIAniwm9mFl
zp484S11PFCSZc/iejyhSbAwJ2bvsqBhNHy/tCxfBV1Lr2rAmDIQLeaVZcN29qBQ9DQwHnpmPCQ2
T0CrGpUEgaoNpl+2zEAtroeTzBqCTNlyDafaOEIPA9Jno9pBppH6oge49Pti+mnzfLtsp5YYVJk8
jItYaiumzNmcXd84eZPGPBnmEwmPt4Sa3YO1PDhsfj5q666FaRntuW42F8X1LYmyEdY04zcIbs0S
ub6jzQ7u0P/96SBY8dY6RxDtfnJlpkIz96+bfESyVIyOo9t1HkLW929BNsF7tmAUU+mcp2DV+Kw0
7zdXJSSLiTdCPwLRczzUfb1CBaTaZx1rC/fICLOgzLwYNyEoORkNJYaMFU/DN0QE9kpYKBgFfMjr
enw2DxYAN3zl9pJGsxLXAzdyQ5p9eM67+sf+rbk4d/+AEwpOsLDBRDfXrHxX4E4heEfIh3v7HdfL
teCRfmQDT5afKuiY+sBTMS/4e18Vdy9DkWBDSj7cGGRuFp7+l/lPfxsNe6XW/DO2zwMzmh9Us+Q3
aLQfrjgayNYBTdDyHpTMZj/17NEHc/92iqcot+7TDA7E4bazUVL1nF32I12kJn1OjWqMOmEnQWpf
OT6QuVHS7hy2hbH4l/Tq4M0a0xzT8fVyks6T662v5nrcOi3vzeeeNfCY+nJnI6E9HmAeMu71+8YS
MzVMs1Ee0X5tUDfgdGVJASRas3JKW4I8lcI4/3ujZv79wp/L+Pvaay8MQxoLa6h13dhx1c5SAh9D
BB54tchAndL3ndDwWW0TRHM2CoSjMWZSVF/Q+iHrAechWqq6xjSAB1hVC48DVTqzqa2d6jm++w+q
GEyx3Fx71t5E69JXMz0QktrPT+zCgJDxdih2O9ErTUIY6US3TWBNd/NynfCOG6P2XKi+7svEKO0W
gGEScfBxBBw4mUe376kfQzU63VZCy/g5vP/1ziE8YPScts9uAF2YHYjZrFGmNds7umIk2ZdIPWa2
5LMC4zEZHoxX/qhdc1+CdSkXlXbQBLXFy3PtOq2ROd2Gbl1hB8ThMHw5aNWyRpk66Bsx8Xm6f1tV
OBPi9Aj5nuDJgK1OQtkko0FRS7m0aeZstFcQAHO38xMwAPcdkjSuYiha+Ngf/W/4cV19v7bc2eQ6
FvOoVrl2W4Y7uxbq+gfTbwLqZK4/vKAX6Xp4z1yQVAc8WoOXjCfz9/csp2moAzuxkFMDZVqrZeJB
fcOd2PFmO0u83s5uW5N0Xm/bRGV2FV0A2BqdVVRfynuU1Fzx+RW7lPEZGcLUKcyN78ogHTesiIH0
gp4s4/EUxomUbJn8VWjpwd1KqUwY/VMMkd3xmNbcIUqkpu8u3JeZiR188NwXmx4aPpCv8dyGutk6
tJLCdB5TFI4VKVshMSoNKRiRSXfwN1hjHSMGh77d8uC/QHSA8zwcQgGEc01n4ftnPN73uZSRZAY3
FYgbf6Br6SvROlWXoJjGpfq7zxYNBoV5HrmZgreI+HKSGbfsF7k6gx9nSCd/GAZ7wKVDrBt3Jt6J
d+d8Ke1BWRpLCGPJaRvGL0LzJoX8iKtJvdDi2DwOg0KlBBAr45KgIWiE51RnRmtrHmimmJoMhgjf
k3WjMGTAzA7b5PiEaXpyXFXVtB2pJszS2t9rT4Pr7HCbXZCWHaVJKrvi3crpPdD5TBiyojT/hnWw
F7b766Qplpc71G16fsMYy7s984cKSNMK4pL7wRFqCT87SflX4xAd7e0LhjFlsqnuKMpSvyorutJX
PHCm0U4+r/S7YsviwTyeggzMvNYbgyreVsPDOq1Bf9PCyCt1jq/bcOgxcwsdziofJNagZLBFjC2W
ghKS9uuWBZ3tbbF2bmViRzFeS3XtMENrPDzjRtTgfBQeHRVqWVNH00gUJ6Ho3dOXXPLiMMXdmpG/
oRikg5zWtsKAnjq3Tlljx1W5GHDr9dk+DpCF7RUnbLBUlvEK0FAcJ9I4l7dapDoCzNykxMinvhnX
KrJToXbV+F1N//Scug8bmNyZvhHFAuQMSNedk2g4uhQla76YN0hh7q2/z+Dil4lTvlYYdzG+eMgU
pw0jsSXcahK6m0Z6M0e5jcXYmA69rDliZld9TJnPA/BbXOncVmcLDI/DOEQE0G44GngGjpECcbv2
09R4g9i98l1pakxozGBE7SCs15/XdI8srycbeuiQsBW/vZ4WP/tycl1i+Vqfs8NnRFWNqTUwNjSt
3t1WBDle97VIRm1p9vDYADAq5zGw4wP+Iu7VRNIz+nn1XNRn+XESXt/y0SpFWgfYwQjiyjmMpofI
2UfuaOjcL6YMgyN25NKR09d7szrIFqzh/TVnJDLDAi/4yReLc/Enz3RDqmE0o3GNRi/D5FVLJ6cU
L7TsbO6PjNvKkK6ctyXOansB5yg1OF6e5fpFHr0X95dQQxt2+DMa4dPiXJvx8TypNCu9ETam5xw/
T3mtYcm4bMcJjq7rPBwXt8XgtilEtkMUDG49Vf1D6/Xzw3x5U52jrlURnGoUQBurMp+lxESrRktx
6rirlxgXMGeyjTZbANO+6z4cse2C+HLdTj4hVnk8PITU+Em8pyyCAIm8DPtCvqaBTXxWfZRDZATN
HiXKdlXeMVs4ZxRFM1GNLSaPXdDp1uriCk1VVJc9m7ldjQ/LB7iKsa7Qm6grvq/WWM6GcjNktQYt
b3FobPzjerVauZE5+aOYNLr2q8p47gUu23f922U7JYO0F3LxlvMt7i4HcvM6bdMAGjukHi7I9URf
Zs/IyyGVeFbfBu175E6gyOU8TMOURybHcjAv3aTuavV+Cugfz57GQBxBzSP//p4fuINiS2IjJQCf
R59E9Pz+nrGULiOhJDqdn7FHuszKxdAq0BkeGzNc4AKD5atbvaQ9ac9nWvPtPbeXhZbDjEhGRkMa
/n5ZBmKLaq020kYFhcVXKNne/+nTAu+J9gBZjpxzzxUf4VhIwDpME6YgkLijAPh+RRZ6EtG3a+EO
5b2mv4OrrjlnlAamff7qfYJIHOfFmWiM1whnYQ72vOnHbf79BtROCh0eohu86VDaFGMQl7fC9FNz
NdoIvjuhJDTHlvcRcNL3EXEfqPYkfCJu9Iy8GpGGget9f/AqK/V4JPGF28W8U504MPzIdE37sj0Y
wDy/L6ifHhM5GX4+mFVRkXVtbKpoXx4GZH0U3QEX1Ma7t00236wGJlk04nvlicPG6rvqQwnIQ9Le
anH+lgspddaTkNdn8myuKhkp52vY2NN5ufDn/srgBdsTNJT23sDEzmymPHVfk+Uxz6VcoWxgB5Hu
tpPhvr/kY3qWr2etLR6CnfKKI8G4MOaX3Tw0rm9t2b+YQMU9GzPssiKaPLORMUmo1WbIo4yll1nW
dL+cWp55mfNFvKBn7T20jdukv5X30QtBb0Kp8f32ak26ysN9xeJ3dgWmuYydIpzRfRgjw/b6CHI/
7G4KVDrymNczR0fqQkK3mnHIyml/nZeDZSVNB2dmpcLU2Yea1SQfmQJj9LK8nsZoOw6iYCf8/99X
4SNwTNvx6x10wtqwiNP7Pb5LNF8gSqDy2c3vM74GXWv/Hyo6d4JtiPnnBP3d9BD49K3HdlN9j29U
PQxB5sfPRdHZdPV+pJ1HCi/csth0d3s+jbi24/6TLRhAJl5+hgeV629PlGuX+cNlR+RbQF6tj1nn
CLmfi1ofpCCQsitZKiYSx6ffX+xjFtkGkrajp4H2KSAR31eSkFMJSDkPxjix/5zMTtskh/OEjaLn
/e15kZ94SveJCFwSCF5Lfujy0opSVY75kY0VYAZgBK/Hg32zBVNDneMQzOZv2XqjbVfnEg14g+DO
f8e9+GWGhov520+NPR7Hzpgm74x37pneh7V8LmyqathYAYbrwWtpBa+Q99pQ2POq2k312613XtVl
cLyB5rSOOoY6NFQjn5yNue/4xuT0QR5TnJyF/bLdG8AKS/BPJerVlv906JHiIV0EHKPY766Hi5LE
uSi0b69GcmJEMxSn950jBT7ozYSuM2wV+WbOOObHtmf1+gd+Qqzdd8A4PwbQABDqBMjvy0U8XfUk
rNvAQxFs4GWxqydzyYJ8gOTVmb5eLYLlTraH8AtXRsu1uFt05KEZ2tutPYYRm7l3A4IskoKsD7v8
+fWMYAtAoG8bMJ27K/cyqommJEosde/5tYE35qAaYQjgotiWJnzH2txOxijDvb99EtYHdg0x+fOs
wtoU4TMDv7+/mtNFTJqEaTqwayp7h7U5SW6JbAMavWdMgPJm7XU/BltOCKvXS/Ih2eTqfBJ6ieDi
5GDtr3+pBhM1qaXwehKDQpuBtFn3VH2qKcCw6DQPCYWTiAkS9qLxPnGu96laly7a2lPYp7t7xMo7
N9KJlFcYCxFcYPmTSvd6N6e7C9oBCKeh4b7bExt+EYgfZLqeUPlYl3+/cFfJHA2PuS6KbM9mTj4m
2vPReOq0tEGfT/AP1qayvNr2xIRJdrDv0DmXPbHtxxUgw1RhAFybsqidpOV4igCiWuwvQEiyu0bg
fys2ZuGgJJjPLv6fWema6KeXibl87mPxf2pkulsTtjOYgArDWO6OBcvbzsn9yovXiYMi5U5pzRsr
YxU6xhVYwndIoJyXF/ZkvhpTg35yY2BC/cWans3M1g0CkpUnc/YyEeeTkTEjnenLJX4CSFUGRxP7
PxXYXYeKI3TTg3ghgjy/tvDJlPtzV++RuXdeEs5uT/UT0+qrA39KmFTEskhmaSggM+pszjwElksK
AidzBxwFiQ8V2dzFbRhagf0kcFj0LMcfnxMlE1UYdHziZWcf3IZ7Rb3diUUWiPduDps0Nmmg2NQj
/wdW54/nOG9UZhYWjCShK8DVb/treKnay72+Tqdzpw3I/MNxNF6v+1h8D1U1AL4gwgiC7IaK6DNb
+xJsUv0aMhHrUsxvdWEr2RKCsKSP3Ha0NylgUrs9J+8P1QBsfnpC5CcKH7Dz9epRIWQD6X6dU12K
9ZzpFMLtTYr+nBjmdh1YNGo0wTk0XpUw0cFHBqqFq/v7QLEw4BgefH3oI7tlUAnOeZg8v5WVWfXt
/Yf2dPtK2nwGzjT/KJ3PXVcXxlkf5Tb6O04Cefhs0k8xZleTXtnJ7G2o/JCM0BEkNcS9idRN7wAb
KlqMW3wkMxTRlIzMocEAefdsRc7vr/6zCdWJKnTh2txXxbcDKPb7uRJKjRwNEklm47y+xpgozelS
3Z5zxpLM5wyrYN4twhh7wkhGfPowLnOxTptlrSMaaVDISCm7z/Xjp61F0c8Jy6KCTdptx9b68HY/
XNtkHMZ0C+hcDMdnBq47gaaNhUZFQfj7a3jwTeZwh4NIQxK2DvSvT6bplxV/2QvF9XomtCsw/Qju
nC+O344madpEx2VXR5Wxpub//bo/LXxGQfORFajwkPE7bz9J8jQP+cpFamMoHFJcqfhsnS5m76jF
n85PTWZQMww7cDowle/XuornezyqeMTnSjGegyI1Bp7CyVBSzPKMuNpDcjOrxXsU8b1rG2jFXC6X
fefYj68arIEYhtib3lbnFI2QNelK3J6ir69k87tPsO7zAN9S8lPhen3870duCV8Xp1748HS0cHjp
PHqoqwUoRyUEWuTFostUycFoHIpWHXsDZj9UC/HaRyn4KYR+vWRn/0bq4K5Xl5tMrsDwI4YRhR5T
iyTyRWSfi8UW/zv7fyh7rx3HkS3a9osI0IriK528T6V7IdLSe8+vv0O178HpUhUqcV5qN7C7mlQw
YsWyc2ROe7zcdvPmp0X+m/X479Pv4sowmvJ+UiuRUaQ1o0izAXDYgkZ3we6XgB/+vYn/lkJCLwSP
hEbe2/TK3dP6apKkLOz5rbtduAebdIjsMx0knFf/iD+IT4To+E+Jsh8fe+cSj5XQlbLWy5v/X2Ch
d9oUElbaQUibwFqkZlFMK2Spl23cH5oByMUM0Zmw3dz+twuBE7Xbl9n8I6CIqx+AUcQ+UIuqc/69
Pupfovw5OibwQmnqpbv3LpNYC1mSGXKkbHAmljo9D007LFXEvFUk7TO/d8RJMIPmWc1zmJOGNUuM
Rdx/RAjHliKSnWjcyShOIunph+si/VYSJtgMN9UEN/CQ4lRrdwpo55Nks8zmy7aRfoH+huLSmcoI
d4r/yNCsysCRG+ktim2Ve1aXdzE5rgJNPumzn/ql/JN62N/8ZX43hw7PjJ75+d1Jj9sCVXgtnzZC
3qw0ChZCp9uCT3eRWH9UwE2nEGEbkT6usVs0xegMnMOhSzeGMe3k26+ZAPJ0/H6M945W+1LtV9rc
ERXPqcN3rXH92G292tTHdQa399+f7W9Zsd9e/y4fEIrJGE5hLe56C0VAOpJV2oBlcrFgiSpkCH/q
oZD+EuP994HG3T5p2tTwpnkF8ddp7MH2mKlud+B/bCRCLaqj9o/TpH/dmbSm0GNMFhSI5u93Qun5
flWJgryRA3U569+nuDPjuQyZZC9HmgNDc4jpSquvLQnZeZi91aoARuSqzWGcyD+t+N+sloacOvUF
rgXlXiVg7sXNlBWduCnh/GWnYniU4NztamEn+QR18Q9u558TCFwL/33enQGJhF7s26yRN70Ir44f
qsqLVqdzsPcdzRguavahtyns6D1AZquMKr48isbIY4zI7RlpdZrHZEmTwjbUxK4VyQoEzdIY+55j
fHzpMfaN3WTQx9ZQLa7WmT/aWrZTc2Qqs9aWNNEcoCoj+BL32UKuBUtFEKOQQKX50zEVj2L3VMxH
O9JpVmJYuy9l054XoT3WiZurH32I6ZCdNra6QPvBaP31WzC6RP2Bdl483993RqD3up5MiriJUf8G
LRcBi/XJCUnrcbYwOiB8TBb9+8D9KjXc+6IzHa1SAkiabO49lHkWeJLacI8wzuPuSvPhHCMj/7Bz
Hzcn3aaWVi6pA7kr0E4ClwvZsKeJxPDeoUQxkp+VBDOhx/KnJO3fnDSArsz94DvQ+3u3FPXgDVMQ
Sc2hqJ2bNApaqf0CAkKHDOC/V+Cvjsp/HnVfc9JidebrVSdvPJovNKS3ulfUFj2uNG18hzPReY+a
Xv7k/N58kft1pz391nmLrSYK+/1bdxl95UNLZuGRFjXxjWLDaoHeDKOY+2GBv/39Uyblb+E6hQZa
p2/gb8Tp7qIOvRErzS8CcdPmH4L/htooQv5OUiw1dbKaMbVJMaOAvuqm96C49Mp3jcJmUhrWFHm2
puZuWPc/eDF/NfcItVECwf0nyL5tg/+EALI0KEUpaONtxxeqk7HoYrGPQDVUqGIre7BfAwSogZ7Z
fNfFP3WV/+3AEQKw86mLMfVxd1n64lBQC5DGzaQ4tLCDUFGGbzFLLxXhbJc3zlgdRg3Aar0T1WVo
09reDGuFORkld3shdMLZT8yPP6clMJD/fae7z9THFX2kbSWiyK8fWgdv2cqW7Pp0BTPM/qkH/G8u
M/PPnDGcJXbh3WWUGUkTpnEysCk2+kcdrht1IUyvno+s/E+r/bczzbdGF+PmmzAu8PvHngvlmM2y
WNz4PUw4obNqFDOFq9CuBUia3a6Zh67eeWZYaSDAMPYIBBvHYvLYgYh39NMP5vZvv50A5SbNw8vM
1bv0QqFOeV2WbD4fomNp3bK6jGwE8m4aToHy9G8z89PD7raaFKma385LkUAXaKnToNjeo2Px74f8
CqrurQrerkQ2ju/5R8tAJEWiVPSluNHmi0Cx4aEOu6YRrAZx/mZdtK8hdLNCfP73Y/8aFZAwgQl0
ey5Zpd+/bCXKjRHlt0SZuzuslGV6gppJ++v5SBDv3dJly416jhY/ZS1+lYz/7++96aiha4RoGGq1
lJURC/z9wUIgy3UVytn18RmpzV13eH+dr9F+sVYA7ejud5TGfFed9xv9dQqcVyi7DtpDazpzZfqf
rO79oVzQdE6LF6mWjUhCS6TpvlrLJgGK8Uhr4nCNDxffhYN19vbMac/eT767PD3+ewnvpO7+/CV3
SxgoXizNQiW79qfH3gqJPLzFYVq9h+ZNF3VF+e4orqCXoYxCSSpfye46Wl6Xwsq3E6t8+sku3GUM
/nyf2/31H8ucd+TkAoP32TzijJgiUE1KDiSnzC/hzWF+H4EgF8kGMv/Gy/fmJ12PX7nVf33ZO8MU
B1LVzHwpu86vVIfjvWTnYLFNBcJxcZA20sb3LRRVJ9MonFVXOKklH7+mBbKi2zeBDgJ10wuWaHpP
hXUJkIGd46YMqr30GXDzD5fARIo9+alYNv89mvhz1e6823weq/mosGqPwerGIGYU+zWAE9FCTi7N
w05d756DlFQXezJ/vUnBTub5nD11Zs/gZ+9ux9x8Uc3FV377S4sH3zwej478rOOimg7FYxsU5k4z
7e811MIltMSrb7fmyftaGrYVIdNsKt9o3pKUNdvl508jkr8O8r++yp3JVNGBSclpskvR83KRyaMU
twGr55sPbWuvDrr7nt8Q2K+3sfvzuTFuaN2jfv7qngbz68Nzj0+3qrOltPba21ziyzdf4evT083l
6ZvEJoOudrDQQ+YwkBnfff5wyG7m4F+vf2eElXA2D4OS15d3z2BcYXLscXkPuD3s7NXX7GG25Xj5
R+qKikUFg/FnON4MFv1UWLubFfg/G4VBZ42yzW0s6PfjVYi+HHsxG6VxuRHm60O6xgU8n6VzYtb2
4Di5zRbNFnRmb34UKrtz+v98+t02jadpEIWb2RTQ5dDN5AHk7SfyBahWUOML0WoKz5w65JRgAdhQ
B6CV3zLC7flB/kLEgUGDlJHxR+OgARDq0JPRzeny2LlUaXeQpTH9/lrff81aJsrV41A4IkSUPUmI
wNtMoD3hYCJY1r60cIiB3O+ezC3Nm+slSavPqmcGp6doltprxz9OdJtaBIdAbLT1/k2iNYnd/X4R
VhzkS7S+gIlNTesFXMLB6e09IuW3I/+KzUbvoacuGR4Kq1qcxhu1szebaFE/neaV9UlyOVqH7tK3
v3XbIAD69277NVLz5277v9/47rDoXeK11e2wbGr6CvIJM/pquAdlyW5juljfPNTXBw4602dWHC3O
w/ttJuiMnFptfg1mo+D6QYM9J5sPTH4yWdsn3YLqDGnGSjbH1gWkjVkAuHtcX7JT9MrKrEUuMZSu
3QzElXHkN+boHJsQVT+ZHSvo40hWNH/ldKPSw0o2urVOyQItbCyihcbORnD/vQp3Ezl/7rW7MzcU
ypD4ATsdwTYrPJdwcA4rY38+TudjTEH0hc1eWddv/7CcO5RNf8q3/GpQ+OMzoHIKGpUwg+rG70dN
0H0l8lI+Q+NS2mhoMDHcdwT3MjenAY0Oc+g9k2jTz/sanqILU4wrwzIsWr/od3eb15R2OdXK9vlx
rQLOPdCMrQMN9m3jmFkX+Sk5FYsTxvbf6/ZLTPf+tWnqxaESictn2p2FGDtxSonI2D0N+jnoiFef
yHuFJvcJALkHb8UfIEQf3xM7YSLGW81XNbPkxwbZgM4ydnTNHG6bY7+uLLqoEmvpo7kHtcUMCdzF
ubkMD+llmXv2d+D8HG7+1cb89/3vbMwk9Xof3q7C6QAbu3b6025zax4JrHda+h2ugwYJ0tUicpV3
6npf8LXfjr9Ga4Pli3ECmvycYpZMlS0+OOtbKg7qxGIMDtrnD2v9V2fnv+96d1K7Thp1IcUeFtyv
dLC7NL6u3PMchkhHuxTwD2e0rSvOwyluzB+99jv/+X9n5L/Pv9uifjOEQeVr2TV3diiJvZeL9lcv
3FnBh6agbkoIcavOYXReowfUInZUvyc7OtKNwIQC87YmraPH/OP4QntBsnb2LzP7Y56eBRG/aHh6
OKufq275yyWnewaqtYUEJ9imEYCM+fRSrtgmN5cBn2hpiBumfx7TDZTtA7gPBPLPCTqhrWh+Cp+f
2ic39uISnVAruiANQpNmxUFxjMWeMuHykiy+W3PE0Dd29/LvI/FX74p2Oo2K8A0a8GvK9j8+qTfl
zaygu+7KzeOm+/q7XhsPEkQ9xpfRwZuYDAI96K81F5HXlUY6t77eUF/E6aUZb6VHaeG5nJDlsOm4
2teBKy3hO6Ie3drpQnaL18FpNtNSc+E/LjO3duuHfksBGMq5K5yab/Egutk6WsxIjWmPGiM6puJk
a/0YrOH8PiG1fy3ddhVtwELtJ9YBLJNw/Mmi6b/Hkv/bLiiJMZeAqO4tgL2zaL7SzqMhTK/CgVjy
VAPo0T8nCHsx1wzqvo/jWwMFA+IdFzqQvNBSS6tPGFai2mJ2Eey7cXIQKegTNJdFp9xRE6i4d4DI
v2cPzIg+BQ+SzVbZikfZCVx0PY3XMAL8Nb2ND/MlaA5pNMPUgu6twTCy69X4oF1F2tBg3veHGgK9
b5aqJV37zewETsbDLQytwTK+ysIuboztf+8NBBf+9O3oI1VuUFDadWjX/31RBn/yaawokmuBz7L1
VFscLV3+1I1dntoqaquCqfKRUdl8I8seb1gbvbKllI2Nh2cc24diN88W4tzSKpt/cza/6LEb4afo
izQ6acrRU0DPLkfPmpWLRLUbfeuzEE2wLCaTjnwA6rJo1u8F+PdXpEeHQwpTDzr85OgHCoDTQWD6
vbHawNJexAA9iki1lWeGcIXWmm9FHM1nf6Etk9quAif7CC9VtZyddebyYPHt5LNxUC4CpMxvb1U+
o8PKlFS/CApT2nu5pULf9A6j50zSl5rb8uDAOCzL/QxsSu34oyN9TI0TDG4xusNzHy0rmI410oxj
vKuHbaosy+qSlwsjXCgRalXBY7H2+Zyp2fg2DMtd/zYWx0Q4eDPbQKZ02/ou0oe76XCpBuiTJXep
RrxVWaBYwsHMazdqbEVw5cfieZ4tEcKYakfmC4zosh4yH+n2hQGh/SIgZztaom7P00Uf43lqlyKw
w8DyUuiHdk3VI7ALYF2VHVO9pZJsVs8zCFkXwy1vPimkauVFea4ZQjFWM5j3od3NnBAOy7gcuk0l
LAYZEreTKPY4twd/Ieb7EawoY1SiVT0rtdNIdqZa3nfrM19l18gUINzbucoa90uTryVsd4AQJOIe
oB3LUDQzV/2WNsjbFhfGGNlKFaPUJC4P6c3mzEcnOcTCuuGe3Q7ja3IeezR9z71i+eUunfZjs053
ar0uF3JqF0+g/caHEB0LuJmBraW2d5FXegDYxjEMq2Joa1oN8UUpHkvZ7SHWs+3GYzpb+L3lHbPj
hITtISMGPqaXmj0TOpMGacNEDz8IrAmso+cKlaX2t2+T3BJsdioswxDp4V6z0gcmqKJLojlBZee1
OWym0Um/EskZE3emrxzYGNm0QsuhvCIjKQHfVB3wHju1XNUFsAELBk37nEob70L+dhxdKdvoc1QU
FrUMWr44MB1VttYw28yP80f+qUFtgkVpJ7dD6AGeD9lNQIl85e+4ZVzUUQN70q1bvYfC37vymAlO
f6gSSygexRoEZXzMehtL012bvZQ4VDFnrSVzNPKDrjO0aMtHv1nW25gwtb2BtURUh5ubzSoRV/Ys
X2Vky2oNs3pKLsNZmnOkbWLsunN73fIgbB0xYcpgqsdMMgv8lPmiTxkotbrGFF59QImbmlMCXuQc
xjZzk1hN/p/MDtlJ73Jskp1ggtI7IllRvySSNXEkS3skzn82EielmDJ3taeAncrGRmGjtlhXRTfp
Ig2s6nH0SUWa3oeOjmdmQiHrR1f5arctpF60oKF4mtBoScGs4C+EHAgGh6/RezRxWs2cO5/worBQ
zjU0V9xOb7OnPrHJsQ+7MLB7NPUfqsAamLIUzfTSB9S4zRG9/3xRGFYO9VK2EwN93ThwqArGpvao
3or7Cwyaj+AKpNPMpjhZG1ABsxhh3qo99w8RV/D132b9b847WqLUwmYirUKydHfVVULYCLNRi6/z
15L5fUjnaFK1i/StRBg6WLfneGB++QpptXDa3ioafrejAFtdifBa3Vm+FB80dg+vXFrtc/Ae+0v1
s5ds9sKsM4XA6vZFaWLCpN2IUgjddnlui696uM3Ieu21Fwiq/4/9vL8ucIZgKDoZaEEwB3Tn74Wd
7GudLMXXtLSE59no5NA/C32dSFQ2zcYzs5Sy9xCAKjSr5YhL0ZaAKUlJ1pMb0Fg6LTK6O89B5Px7
vf+WhkQajmH0m0goUzp3CVWtibqxVev46n3pxtrfDKI5wYdjxnxZIRzO4hWm+lkLC69eANtDp4vj
BBniPK4AYgbLKt4QZWsPbDeDfn7ycGfo1tvsS8usUv/h0v9fB+BdkMQ8HkkUMvhoxd1juSQvFnJt
LOIrXGAVSgzI04dxtD3FzV67whTEzQT3EKWYradvuCwAvIazjZduRMPWPw3VhlcJHPaQUT6OrPhd
ZOikdviTHm4oP9NH5y9axuq7R2gnkPI6W2hNGZY3WXQflsgtsG5Qb3lmkHp+ao7QFgPRJVmacC2A
Z4T/OsSvbbyWpyWwsFJajcVecmV5IXzEojX5i1FcdqqFm6AAIsUBE2FcpTaheR2tGvIwlTWhyo5Q
vGQVip0d56kTM+wLYFiB5WTK/mUqbIV0WbrLEPPMLTE9cgN9Sq+ICUjJSXvXUN3HvJBuefXmW32p
YbWIgWVbkp3Es5kyhgzFi1fpbj4uaho/MicXlw1j2PlGU61xti99q0b9TV2o3rIMP9iYoIcz+UHB
uWVIX3cwkbJi9TKqw2aVrH3NabUPDzh56vqto4rcK7COd91sIxYPWn2eqvd+cBWROHVKbe2UqQtf
djm3CgO0mF04tN+yYQpvOJh9CywTEGLxWBOeIckXDdhzC9F3aec3znCaCeZqVO1ptEY0zOClIKj+
Au3lpTh315lhp7EVcNeptjCY9XyF1Ra6ZfAqBcvJcITymH4EsWO8FKjuQQbonciw2MPDNdiPx+px
jlG+pWWjZSxZyAQxMF0gLe+2gZNMJgzd8shuUFNrDEwo78Fg94z8jmaM6v4HRjL5Vh9AJ5Mm443k
xi6/UtEiHca8l6hZoWJp6/ahv6jv8rP8GbyFfGTd6gAG91Z91B5r2cKeC4NDKChrxzyzdByiuS3x
wQyrNyAI4JtjDaTaLIDDAXFvcfEXOpjnhe9ZVWnOn2LOYbFQgUiCG5AsA8qsM2oueqxcb8IHe85g
HG9mS9CVRbSH7WhmhR/yk7LCOYpWk2IKuSuS1IN5fJhlazG9IUzz2tJzV0D7wAo2zOaTbdCXXEbx
52wzzK1infXWUNoaFmMftZZCJrEGlm0Gsmt8E3p22vpDuGpvOU1iYAVn175wYv32t/5t1ORb7eQP
K0HfIzVmVMpoBvs9NKAPsUF3I4iv/l77hBfE/ZfaHKvIc2c2Xh3z43OZWzJdeRg6J2Rs/qF/an80
Vzez/q/3uLvM1EgXZpoQxSBfg8D2Rif4nBmXKTRpv36MPiFeY0Bze0aeAzq4KR710U6+kzf/c3yg
bWwVX1sb6z//GBVLAP3LQRj2kA/2urD695LNf4VLf74r8v30hCBtd68LhZiQkUt5GV8rnjXuKc5j
zD1h62ubQnLbaFneKvbnVtzN6S/DX0Djv7a8eCnHax21uwYqfBlYcrUptYUMQ1Zz9HrJPygPMpQG
8r6B4+GDHKbMpTdWaS1gGTpsac+cvYZ09XTLhFbKbBvl5vgdvUg0jMYLb12ek9asSIx+e9mnPx2K
6WgYvpkEpLGZoMR2eBtvggdlzejhzp1UOPbZJmCrEzyME8B0uxzsmfSCckEL1g3/Ot7WoaUJVpCv
khpRMBcYu+Ft4ti+mX5q7uVhTBZq5iRJahX4fmAIMtsXd9p2kpe94I6IsUuW/DA/yoU7kL4fXRqL
1Rt7N6gWUrAoddRDdkpn4dQjsBlNF0NzQi4UQQWUrgNQnV9L4oOdpx5vyiag1c2IztXc7oZvHhxy
HAck0VYdf01zU6R+aonpRWaQEDcp3P5tNi3L2yqQ3rZq1ezhNT97j/4jKgkeNQQCzadxH+NNX+ff
akW3ldWWaDIj86AcUsAsX10FiYGmq94WnvBDp+/0o1kGjaVjRNwRCxSZCYIr4EYCLIRoJ5GFVKw2
d2nRkc3iiNz1PryGpdsrZK7pF1nJPKOxkXeff3Lz6g5BSzA65cO0JhujLXBhNdWsV8Opgtkeber+
1Ki7KLWxaczBElzIzUKl5+Ix4b4lbECU5oakV74BMnFNTKySAEAIYZjEQknaJ4F7TFnSwS4vSbDE
tW3nZrcHnZDfgjZTQaDGqfYYzmFm8nS5doxxpRNakaZhGyOCQuoHtZZr+SBrZyL6mwcfbYN0EQkO
bSitbEnlsdvNkLl5xILjP7ea1aROVluZ4RLpEMyNFt9DoBNtNwqrPlzoHnKXWet6jT2+SN8lOcXv
8kOgta3huyi490u2j5GvA+Kt/AwPKRAI2awhYEDbVUKrlMyqccf4MDx63o54rC/tnqwO4QTN60wF
TmYmvlWtW8CCI8xoaDMlR9naOZGA+DzkK1T62nQwk+HYTnBIwsVcuZT+JSGRTedc8ixl69LYzYpT
QNHJs4OniuJhgUSNizHXmm0LWnvhF8DmVmlv1uGmrteVYefVUprZXLkS3oe8npcPfnQlWO2Htdfu
fGmTlqZPD55o0u6Rv0Kx6NnrHHBEADNl2ShOUV+82BaRdKWbDocrsMVm1wpLdhi2RIPq8ssx0aKD
oe368Eg5sVbI6GyK0jLK46Tb/OTqO0jXA8FutcDtSHQTKA0pzso4jdxte7yjjFOSL+XDTLbHVfOW
It7QkNKxFRGBIwunI7/mvgXJbyDpF76QCDPik/5cPKNBrNmFaBoos332uADf8TF6JWJTHmOUh5ZM
hBIqa2TcXvpPZd+cjRhPaDsAQA7WYNLXNQ7ilo2alC6XeKCBcp8HLv6I9hXNXBFN39RSdIDMDT+F
aG4jsESvJMp08pUPyjX89iqyP6hOxVS5/OdgMucjSts6SZ/rgOO0Z42r2Qb3hlOjbHQ8hzPhTJY7
jbwYhGPzFjzhkrVu9xi+19/aCg2ftHGmq6wui33xLV0pBc35ZuuqsrXBLTkN3q4k7EiHs1It49kp
u3JWWm5tYFmJxSG+JdLciuRSwHNcleiQQ9Cak0CyAPd7kG0Am6qA2qLZrZSn4hiTREbU7ks66qQf
QPHJYMHzd7Ux5crucscn87ihoVJRzLzZhlQLDjhHJLZKHYl4K8U7oU9N2uBxK5+4LyNFDIH27C1Q
cR4vQTTP3RjAEOWPcWfoi0lyL4V/ofGkunbREUvQMESF/wRgzmOPmUmyaWQ3bPC7bYkIfb4oDX4y
CSbVuu2thddaUk8Gce9/tRTin9tuqVWWfiofspSzYaedWw1WSw/dzGr2yrjIyDO/S/lWRBskYi9S
tn2UeugcKOp2xbEDdYonayx8cd/Ey1Hc+w+jZJeaI53UFz1acvJU0wMZojryFocKp5e/w8NAdIvU
+UsPyoetrNvaKchuPvuY2F27M/Y1An4kq3QApetxJTygz+HTyd44qW/31BG4085D91Ye8yfVc6qS
7JY9lcREW2nWWz4vKBlmRMMV9y1uLbGBtE45R6/KC6SoeQRn+814R3RrvOUA2nTB3QwEMFKdft1l
VnGZf8pfmb4UOUatKSlkMxxDfyd0GfhnwSWZWs+tst5m/MutRZe93izieEnQawRvtOzWHFFTyiwK
K2q0U25dGmTquIYRf4KzYxX6o1rv+XoeyHkFK2ZlohXoTzPJ0n2yyc7t6leMx4F2Zb4CzdRlfsiP
wpE9150aYdnR0T8Q77vc/s1npDhxvKoxTHL+ORoX33OC7mGW7NR986xdqAvPER1Xbc34vgUZ7Ap6
0DvTi7cCdVqUULsTvyebWfpn82xkFjdo622anxRD5TukxP9yBDRki3SIwoNljuF3p1UbQl2s05DM
R+JUPkRIFuYjBYmlbI35Sk0vM7ThwAl49HPZfX/oDjcvJkfQzJZPQXDlm3bzhVQSF7mKv4iLTSk4
JJbJsqbZpilPcn6MKptIIKmXpJLTYj8TnPnMpB4ys2cXObLheCHSasJrC/1lOi6MCArkUh3W7cyK
uWAAkVskS/t4k/lbpbCxls3cDCRq+rZsWDguJNRJcST1KgicYHT7aIUmldrvIir8E8x64tuVJ2EU
rALvLHFVw6Q5GwsuKAuu9c7Jj2VA26WZBVbwVPaWqjtV55ZXwFrSqUaYjebAbNUkJ27d8CwDJiNN
l1vSO+A04T0jt1g4UYYxWYKRRYOpNGePxYZEbIGiO0TJK7E/FL7lnDjuozoGT8I1UF3tVf5EG07s
TexctSzAYPIWe2RR9lxwpDkPGBTpZfZE5EdIRat4cJJftd4MP8gbCvE6+iZcg161zR+Uc/pF135C
su0T/UkKIf5lxBBpXA2esBFDV+lWQe52utPxe3mUumxO4sMYWdSZ+TMbsEluLHIPmz6T7vnS7zG7
lriZ0Uqw666Z7M648Y81gxz75AtLmjjREnvCIEe7agZQZ9vyQFTJS8895OpMYrVb5dvSTmrmsrra
6MCA8yGi6cvgTQl20V5J1lq0ymbPk7w2KrfCTw2trNpCAiWW7w23Ka/DsJ7ScyP+MOb7K8l0H3vA
s4D8wPinoil3W78Js2ossia6Mh6kHOaVS9JlDsBQAKKo2/4jJ5psPV/gQyPtmy2Ch8oOeP9zObvV
u7xkSYg3BYvqEvqW9CTu5Lf5R3/7MKZem96203CUyBrbRW5z/Tck1M7C3ovs+Uo8Cl8NHSfVLRPR
9XZ0rj+zN+inp3yl4+8qZuiSoGB2oX1IzomlP1AtkVZYhK9ij8CgS/K42mvrWDZlV11GrwL98aUp
v3tnri1t1ezyHxpL/4cO+mO59JuIpMJItD6/a6KOO2YqhqmPriJMKrKePo61FU9mHa+EhH5q5nnz
wy4nZ4C+Lxg9u+13yCYbFmelCxbMNjzrbP/ErIBkP9Kh6vgZQeg6I14hb1rbuuow9tRGT0wmq9gc
37hk4z7KDr28IlnQFnQreSQjUjOq15HgJvU60SxSbKrk9O1ey12S/e954OaSo3ROK2yoUGnjc6Vc
sPqZarfa2iCkENzpmTdmwJhUP3Ubdz7tEmUra25Xr2puWJXcm0PXhoF848LIzW4rPUwbzJKfb+fD
oiy2eHG6Z40hn9vRdNf3vo10NZs/+ozz2ik5rPoilU482sjZBWDBJVvDIJ2SBz/gGDv5KdxSMZhD
aowsuXe8aKHB5RWIT90y28r9okIKm5ZL3dTP2aF4StF433aP5BQ/VNwltiWZO/9Wgoi5rt982gc+
ScSpD6Xq+J7pbfrawZax60bDSZ+TvbKTqDTnEItP8TOXN7n+CTt+8j6SnBRK890idrdqP5PJIQoj
ZlEex8DBQ1cY5VqLdnEdV97zzaCTeTTxxsOdf0Xe8jhQZKH1cJddMLlha2vJwm8tg66gR/ljPuxj
PrliVbqprUOs2MHTTHk3m8BMzAkSTv0JT4uqoGBzN89ra0Cj+5iBIf+mKlU3ONr0TN9+pPHd3kCm
pWeV5NydabIUUk6+I2gUmzcaWdLGpITOotI7G5CAW8wgPdrUTNkMBJ2fGs1Ydn+rHHYLqMxaz38e
Q6aS8FzjfM0piqWEoYyieyQdSenxH/T3c06oSQKEjFtnanZ8kGkvQ3jPyb+lGJfr1Bp2SEslC31O
oyWWRHB7nJ11KUM7XrXPdW6KKKGCYnpGidh44ZTifacvqSsdA8XKXqMFLepN7/C6XbIkk9lWS9kd
9hTD5WUFzpAqwxugs48Sqnxj/zsBcycK87/rn7FhkaZmfY4Axl2uyGiKKJIFBFeDVbNVjEU7WPEy
nSyYatNGd6VmE+qWcOvFM84M6S9y9Oj0p+q9WxM5Tnti8zR2lLO0Tk5tQ1PsbcdwBW31r/gzDV1h
VbxGupW8jo3VXIMrQLhoN25qQiVgJ7sAQui/f5B+e+F7KwWcjo7tWxmHWY/f/RmhauiymUfRVTqQ
/Jrc2bX2LGKp3KFlIUOl/VlzkZUvDjV+zWDVrU0RLF2QApNOOvkYa/aZXz23pFw+mbNDucIrY0Ij
3c6XxmrO4TCrnbAoqAO4pauewQ+u0vCWRggjJ96y0TbVVVupO+Uz22WxbayE5eQSbIzf+WZ+Jk3j
5A+ahX/kBAvflV/lH8YfkBb/2wpAm1MVRg7AUt11GVWzSulmtR7ySUnBJEftoDyI2Z4qe83dRrfI
N+7bkFjhm+JW5QmLeosfb5G+Ne785eBO/x9hZ7LkKLq06XvpdcsMxLzoDTNonkOxwRQTYpAEiElc
fT9UL/rPzLLKZdk5GaEQH5+7v5Ovmp8i6PHa0tUV/jAvAiiIW5h5STiAXHIa3lo45uPDT+fp1BRX
LVyxmWw0oKHarEvvcRBRut1cA0EHHABU7L6Cs4b+rQqgJKPxKmH9qLfay2V1FkkncD+tO9Wc6Hwr
XJVNBA6Ph5KWuvLxdpyMa3yZ076rxnyWZhvKlR3v1Z2wzonqfzngGGLIKwsZfHPUnTIQ38vvkti1
7KBreLmyjc5xJbPSdjsNuHUbdxKyPXLyo1Z2vQG2vnZ+bQmfwpt4eeyeDK2yXdB7Aylj60u9PCyW
T3vyzcvMBL/pv5HdTEij0N9zAA07z206oy4B97aTIFKDaEd8rO4/0FnArC71zzuL4c0p0tE78Z4v
Vv7QafEf3xhc9XcIlAONHTnllFDZLN182URm+20ck3V5Ri6SWsWi27/M6UbQTOJ7nz7KD8B16+ZK
l2QtKTifzSuoUHF8zZPPaGf88Av/crBoiP7lYKlTDV2UyHoMDIS/vlrRs5sU2muaHmTZ5QZE4zOO
Olev7pbtMJ+w+hEk5mVNcS8ZGwE4ApYeRE50nu9t4nQ036t2JqEuPA3zuvHST56SUNo9a8wOajK7
U78UJJImCKOWW/GsgyBCw9oDjqJifSHigB3mcZ5bbmaYk9P0YT2X0tsrC8EvkHEg7hAug2jxA4w5
FGufcCjhrPXwNt0wnE0Q+p2RZHGGJMNGvNBCSkMwmQBAY7kG0UDQQF/+Qk38+rpjAOV+22RE0vJ/
mCcH9if1V4clrPB4igW3DWoDR/a6pPuJCAxx+4aur2X3BeaHMIlWOHhpfCHWZHoULrT6/aaRHapw
yUC9BVQAlKKHunvZpjs/D/cUH6iFUlmZjZ0S4wkj69hcZRn/okP4UZgDWoeg+0b7EaMT2oDw9bSK
gJDvimgls6tb/OjyD0yadPUMnS60QrUQ4TS3csUt/OqjfGsV94E0x+HEqG55yhFMJRY3XwTQh+2h
s6UBCgYAx35+qjfrNtcEnD3m5Bih41tfaZLtZGrzHaif6CGgPbsPWDk1WsSTEL67h8n5GfKwDxEP
SQt2vcdfjC49fidzZ7w8UWV+ubEQ2nntbo0n1F5N2LhsvzZcF9H7lLd3yTmv+er5gkX3KrqMyOXg
izU0k6V/xLJ7nQRoPbPUau8r/RbgYGXx9PcrccC/6h/aJqEM+BOe0IozANDH+cWe3xk73tqfWHUm
U3f64mriN+yHQ81VmC9K2R3WydRh0gHYgwxgo/Z3F6j9rlk9TgllTWFQwiNodqenZk6qsMLY/z75
6UQ+hK3A6BpW1iLSm8SethLPWr3qMJpRK5CWcpJfs/4ilmZ+vId56jz5gftbMbauRevEH/fFdK4B
aZfmCyoWodj5kVmPVSaZxlcalmNfN2EN7CLW7Nc2l03pS6bXRyX5djulvSWmNgzcdJ7rNpjSoFp8
zhak529+md9i2v5fv0BuC6maZHzICAN/vQNuj2zQlVeTHp5hcT/T1NYorEpr+g3KGaWzYrDLdi9p
bgdU9q3OcfPLmt8eb7vJ+f6Y8yi4VoV9PUCEDmua4Tr9S0fzW8bq//uEbM0lrY3EF7K0fhPo3e/1
tc/S6HqgRLExl+47WqAMylfp6VoyFEBjon1B9MOhz0MN+pSXR/yLwEH+1YT4x6f4XeAgR1eRtWcG
nwKH3HN83ND56vv1iwIY/cDRtyuV5TLAnI03gZW57aLj7YDMsvdYDwsCUTj1jyyCHi1IkgceaPsV
ihnwgebpR1XQ/4DpalwWxyfBnRDaUDcCWMGQLQ1ARHZZE939/IsQwtD/rbsyZCKFKAP/LL769fFP
r0ol3AfpelARIohenAYyiMlrJ05cUXJiLVSjtyp14kuX+UPvXtnhrpI+4asterO5hp4NLYfmv34a
7Pilpb2WqFAo+c0BvuoKQ+y1yvYugDF8CEwVWdg/Nu2U7USqHz0v0TtNeMO7ZCwz3WriRS+iSfC7
yB7HPd3NU69uFvXL0/KjIMwfK0rks3FvBOrfUsuoNrfJriwtlflJVtysdu+N0xtmt5ngyOWF7oCH
w+dzfn2O6oUb12c59VBxxrnfkk+e2F20FJ7EQXPMxZfdN6GQh8JRI+ySWbGCgJM2EqighgnQxmGq
sFzo6ogIOur5PT9Afsc/omQ9bzsGXpCj9rNcKicDMilxn0PYc2W5j85P0uUQ2dGdwuFR5zrFFud9
Zj2vYUxUfW+lK4HmWQ0rBLEZnKOPngcWUXiaXTtiE41uUzqb3IMJRGQh+jUO7OsmT7ZDoKNJXE6H
MYC/180soPhStZ/6jD9QFoOYmVB2RlmiERA7ksvfGdIhiYq6uF17M3pKo8y3gw0TbRJKHqvr1EaL
iMz3Ds/CP4N+aJxWN+v1cwE0Bz/INRab6FuiY8MLt55Y7UcLEo+mcY/+0r7qwWtY6bkZo8l8mmUa
SAMMmtkc+tasmdgSq909xUD1Rjw0fwdnP/TFmR84XqGqc0sDha9nEhLlMAqPVRMparyERUbACaLw
vDtKjIzJMQgYo75UZnIUQc0E0Fl2IHb2Q3XFxrqxlYntah8siGqWnXQupmhzFvEPJ4wmulzqL+sx
uyem8IO2hwl+5F6z+TQ/TSqH4Y/Omk46cuqA3qKfy5192zJslBsBRfTzo4F57ryoN2+Ux969GXZ1
PYrXI6joICybH5HdfIfhOUvzRdTQedPNySuQhpbcd8G+UREScwQ4JXtSOuXbA1d469TjP6I0G5SO
x/yKdQq1z6sytc4VdFuVKSZOfl/ArPVsh2MrFsquYZu/5qLynutm34bJhsh/dswD7vbojYjffpn1
RfJgB5tuX8sXkV2YtfWaKLDmnUUjgny1yamfqC38ewEHhy686yxR8UjK6EBY9DktmxzCmTMUX3Rq
EvvxpHFQb86SvJjILp30joZdYIMIyvHKhf2UVFsX7esRpwbazzOtU3FU/afiGIVZLFsNSamZfkQr
YY9GFI0l4AeUDiURsQ2HZV41c8QMyBAj0aYC3lmcplsM01oaUHnZGICGIN9hAps2wLtAp0hBuFSq
wtH37c+1c4bMpt3IwCAcYa+zDyv3pq2VJzwNy0AVzft/EL9uu6lsdTMgwsP0lJz5OaUrrRQcuzX4
36ixiQmNBpag5bnORqEX9U0m4AYF+AjINoINebOLaaVSEyE/p3FVD75GTBW9R6T7E95d7K/sNb/a
6d25ew/kOM7Df/mS0ws+1OAE+A9GYjjSeFG/rk45u4dU/mqpZT6/Nq/d6kKKbC961ckAQ1WtcTiX
Z+XDV0GQvyvgrdu7sBdmz9pSl5UntCZNVYIY8z3xxBcxJcxSLUFFJ1qyqrUZQdB9LrJjhBIf8QUd
qKN+srvjHZUpLEiTklsr+KiAUFCkXnWYIiYYpbrSlC/Z8KSKxQ5WkoyAe7k3jvH6+aWfEiAPNqEw
mSFVfZg3bDiga1aPxkOHlkZGxNxgxQdpoXjJOZon6ymo9Prpgk+QpITUtg+R/k+hTlaPQB9lbKbO
kjfyFG47qjmkofR0xUW0nYT6qYtMNE6dnXDvzx+VI7sof2UJcsE7A7Hy+6KK+I/gvpRpmgPtSIHQ
Z1k1+g3zOUn/Fa0w2jaU9xtjnm8AcBRoi9G3hTaV8f9+yWHEKzNdyobXbtVt74E69K8wKhcaUgMG
4CsUxp5uPVXccq+TPPM2hBUP7GZrB3afTDxIZwhH4GW2c8b79tIj33aI/ldjhB7I/xejOJhjkth6
73IPc21P14wA8+qQBSIMHPSCvM1ZesPlNquWiNn0dI5iawjVL2NxA776GS7Ch7BvIV/ghGdCZT0/
YIm1xEIP3s1vdA37Ylt96w+7S0F97OobQD6t3EcUAlWXjPpH42VBIbegs7sBx8JKKdap4Nw3SIGB
dif7THWmJ4Jtno2DQ0GdGXNkjgzSLHOBFC4xDt9CAwyMt9R8oV1PLDT3lWjHF/mnuTlKIIzwZCd9
5UthFr3BUE/qUaVfQn/PsiWCGEqUnYfimspEoxy914qDeB9q7IWAOrKyc/Ny6zx8nJHf1kem6YsW
1scogZ4Bt4+cfuJMYJ7O5fyxu8auqNuwnrKf7bPPbo5sXAiY0STdivwcQ866YiRcqigTv68cW+QK
dvUjvNF9dUGJLAAUiXRQVKrWZ+IUs2SvLaJzi9TsvQ8hjqJzRHalLfNYgklrR3M9bMBS0Ld4pZfM
kz0TwwbBt7ZJ1t1p4otBcwKtamMHNVz8idPD4FEB9n8/UhcuX/NFp6mdhFM6+HI301L2HK4icRTe
PxWLj8XCJSV10rC65D+Ti/haxeL6WdnoLibNJcp5mcd2yLvf7L765Ozy5kzZVfjdnJWf1+4qEMwS
aDzNhmkiO7XscumjdURdqZjris8eT460mcrHCklQ5yrSrNQ8IZ7Hb3yReefA/BhMkemsfM2aKEgN
R4jsgcpAf3cPn6rDHav3cxTTENiwGBna1KsjKw6ScGLb/hsNVP6Q5BG9OG70YhcREXbC9DcsTKui
blJpZb/X3+WNEE780n/Oahte2LoHONwsIjidG3nl+go1O7Zixb3bbABexgdKQ4hs1WPNiscg7/Sk
ETRu6iTwLZF1X2TcdlM79ad2TbZh7Wl/GWTUf//shJiQZKUJ7Hz/tdeu7hJBTde83ys7G4wiRvYO
ObtOABa+61VzIfQuycwCNuRUrPp9P1PtYpaF9a4/5WttdfOlU7d9HQU0CRB0ivX6BPG4rYV98ob0
8OnfAi0sd/oMIcNR+Y6/otkzAEfKcFhlnyhDwXOnOLUkYmlQKBt++fHfD4ecev6C37BaspfYgSAL
/Jl/xPKUFWm0g3HNDxpZoJBfrCieXv2E6BJqRW7iHe6OOfJRt9uqt7BaTZlovcluOA9vVyBM6HKd
wm92lRufBM6W2X2X4EG16gjHFMCjX5fKEqcCxoveQ041OTBYlYNLJ0DuyxVXzqVnqavh9Zc0Dx7P
DXa2B0jG1VwL+AqZZTdF4wzUMURg2cyQPTr9jl1VvF8Yr5CIIPYV2eRlGsj4EDRviS5Sp5aB3D9E
NlQOu4wORjUR/EaTsEvMEfv4EoYlVhiJS53edLBEwvr8/JvswGanb1kKOn2BN7kDoqneq5ECoDaG
w0C5KhyKiXeXHYOx5XO6fVBTMCusEXJ3AHEBQ1gGZGrT+5YnWERUBcmqB57/hupqdkQCpgeNc0D8
yF+wQX2kSv/rSf42dMd6JqZ9nOWHQXYaze4nqxjlA7tcBVxrbnwz1ZcpAt4Cm1satlDdvK+ZdEDE
Rtl1Zb9W0naIz0Lr690o5br1i2yWrhLvtbpd9GZefmvO6zPCODQ3fjCSZE+YHSumS8ADRUWVHXaJ
sf2R1gknHIPwQUbL83AoOVnlPM6oqes4YFMruqjC04IaTCkczvmBWruCW+Q4Ac+fbmtoDLNhLVns
FAhy8HyA8f/3sZf/4VT++LJUTWJHCiAr61p/fbHjoX/dWXuYHTABoi+lPALy4GB7upMpNlJ2pHH2
w8cMzBKHjpuWo9zBcI3VC6HrZlhTX32Rm1a0MsVrNFd1dADRHeOngzZD1yzxMzqo4WPTHPNzNUcj
c/0CpQT9vGPrQP10fORvaKr0iBuag/02rOJL5Wrnxyyfy9sIVI2zlzLtWtIu2aFBJ3cljYnWBPay
uwlhUcwjDMkMa+qiQ5qGUM9FqZ2O0/kyvtk2NCsF+faBniZOVz2OiKv5OOkEK/JsnNcMbg3YBY8j
2DvehofhTrf3h/XYAasnUKBmiUVhOd1IZ7AsoNqd6t1mqifO76umAFnKkVOvyguFrpx1bJPF2NTv
EYFh12XjXHZBFCQvQBCotWC7972IaWuJUve6LrfIFlu05ljw/OotRWc79TJuARqdxEa6Kh/roGW6
m0tvU3rwuTK1+cMZ9Ou9fDDI6hrMW+51eCIau34wY9B0E0PROXyDK5Rn6oYnmr4NH6geUwSHM6Qc
+T0wQDRLD0dw4chfyHPfGJuZoJiZAbjRzIZqHzL4CGjgyXTHXXCl3xWdTXO6GJJHi4q+dCFq5vYm
m3JtqxNP5VY/04Hjl4KfjC24kj0djnyBnJ4cpLAco2wmykph9WKGmsmGa8YVACwAYDyr989LS9/J
qLcUfawWw6nZIKgh+m9Kq+Xosq17NdZK5iDVy8/DrESvvwPwZkrrZzEm+yuXnWpDDV0Z8cOe8QKr
skY4rATvTSsDR74sP++azUCik3m3kFOnQzTDgufCGQpHaZaFjhXtnxH/vu6+WwIP3GHegw3c/aRg
NASuMR8bg340Dl7csMGojcN1Hufraz2DgscvYiwLp+ImpUNxaj/JPfAyvxY93Hy4JJrWS8g2fLov
ju7TliD5sVOQeCjYAmOXYd2+tEvxPrzX3yjIqw0/qYT5Utl8xcWdfRnfg9O9saOQ4onSUfxp1jGL
qbl6m1ADHaqsWNrqH48WBouPhUqJwJxWtaB/t5myFWl9q/Sko/vL0jmNPpqgckRLPVp45KAD9tfv
bHFFTDBhljIVzcoq2xHc3kl1jKjWK7MS3O5yalUdu7IXWQH4bj1LZ5wv2S3por5jI+cTGvv7hV4d
NPo7OU+LgMlT7NlgyDrJdITIqsNDgpP7zPtR0M//v+mYpr7B7J4fU3nxpCrMZZkOwEXTiISHBdZ5
mOpOpTvyX8qF+K/lgrU448YFZP/T36QkpWSkQ/Oq8sPkbvauYD2sbDFdy8ShxlbFVPvfN+6/gdZ4
4P7/r/utOjVN2z7uE35d7TJG4NMugolJctd2igTW12CcaCyCiZWbFxD6KtRd7I6qm7NXdHsLjAWQ
m4NG9C8fS/oXMJVgRlL4p4ZBlprwG5beX9Ne1UHUD70LI1sHzTEqYUqj3lIv5QY5cR88wuIYB4Zu
acS6HKtREwPWZOr+ct0T2+JcECN63OFm99f4HvVPCFsTRChkxVBlGuh/otw/L9vkHj//z/8S//cw
DFIiCtfkQOEGzm1+GE6j75u0YtoCJCz2w57BoW2t6ixNMeRbAneispRmT+ZBAhYXz8xGeqd/FRgB
EF5SH5bZOcPbc74jozS5phqUxY3NftNOXoIS8YVrMjYxE3Hs5F2dv97Emx1jUP65rQYSzGkcSKnQ
5yKPi0EdkczozlVPKEpplbR2AU90FWfa/C/n588+FYEEtdqQSbQcc81/Ldgd+7aTSp7EhwdNTQhK
SU3RTkW9ExlnZkCG2jbFoRDWaFFoljXse+BUQHZfd3SeY22eik5fwz9+g0MrE697/WVYmP55ln79
iOP//j8e1hTVg1w/o/hwu+TN7jHmLOyj1MH61ZyLR1hiHcGb/3IiIMyZGs0oxWLHrgVT7eaK4BpI
8MB5TfHrv7+6fzIifu11fv1cvw1gj6ss3FHOxgcFW6cX+6IdkQQh4i1JlqwTNrMFeuWLaNJgs+IT
bCm2TvrXSQpZ+ePLZ+EMfnaWiB3p3tKf16peYdn3SCKw/0l5sLJA9nEGuF+pl9j98mZLjhHSRM1u
9nWOx5a3PF2nge6hFXJiu1p8KeYPPvCCVwblZmPNSja+absmrOZTT3We/o75el0G5At4z5nyl8fE
Xq4/GuVfv4/f3nn11gxSp+jxAWhyb6xumZ8zPnqiazDbYUtaiavBFcjCaNzt1Gnn0YHJ+7qW3Hov
uqrXBpPl9UM2My8OkVSu44tOflkaGCfBGfzHMlnStg5f/Vs9L7cJKEOTuXQS+UkI8h8MIEKAysgD
IN4ZvYPr5bUmDwJD85iUNYxuGlClRzjYdKA0PXXAUImICneIlS2LN5WvEaAIm4Wnwoa6Hfwxcj96
1uwgB0mIj0lzmaePgsUu6502l706wG2xBv5jobGHwBUZR+00QbLAInUijyqQnBdKV8VBu/q0mdWm
q8ZuncJTBWsyx8ZoSjt1mXvECrjoompLsaZuNDPeIfIIFej43E7/I6+giFryYaZfFQur0JmJgEQS
Qln3Gch28nCvPkJcGhgTLZYNrFwdDMTowc1tN3fnTIgBAB25tHzXTvNxiWjMnOpnFNzd/cmCfmp9
n8Vh4oCtbIbF8yNzab4PGH7Nm03lrCxji4XafKxw8vMryNjY/FxHcx0mG4fb6jxxDAu7ESYJASwG
PwLcQwBLNQo47GzHtEZL3Mne62E/X+M4In4pK9Ie4AxGrTovyWC9nCqQPWxpHpefr9jDCpfKnPRw
sG82ifS28nYzf0rXAt0TtpiQ5qkHgimQ2VfYZNcwAOgex0n30vXT6dcTG5iUfCm/fhsoK07qdSds
wgBfA2aAHmMoXpWpi6Ta++9bQVL+/TUgLUswJOYg5beKnHW5QO6yHB964oUSWvin8wFz7/P1WKUj
BqXPfSF4VOvoHfxQfDOQ+LPgoHbTRWbzVRV2+1ZjGSRKqPJ0B9v622AzlIxsjbFDIjNrQv61usEK
RnMRuS2bVoQfY6fw4uN1cJ5jy4G944PMClr4j/vslDiKD0WE6nwIjDfVahYPT2c1S3FBGOFgmrJb
Xzhn31Jkq7wIn1qEIoV0r6Ly8l33LQEfJRdU3mDPPpOQjaiVZji3WREBzGaiWvnmzQtQRexZ9z5T
g8SLD6p9C3WPKrZO3ToAqyA31OpscZssrisV2xqvbztTtpGPaLEE4UFBPOdShEu0MtcYbSC8Kh2O
mMjC3eErIeY1sF8a2HD6OQKYIuPscvDUlfpWXVQz2g8b0ZNtaJN8rLXJSgsfJEKua6ezlZ+agzpX
XeyMu7tMQAUxQ4xoBOR1gWits5BJAjedYOaHZsUBmgletiReYluE7VK0RA/qz5qcGbeX922xEfxD
vCBxAo1lsUBbd/jReSPzGbA3LwEoqcOpp+lrveo4dRUP5bq+VxZZoH8yCx22J6Qh2Sq2X2TZyLPc
a/y3ZCa5k93ETh08O7OHXcHbRA4i3vfkwrinehta8i8gH3QlFiwxoJ/hv0ifq9z7PPK6cFglHznl
4upBAM9VD2nnQth0obplQeWSkdCrbRIHV6kXkW3hoE3x6c7eSp9t2bMDts/RMqOFIDwwFhVOZbI+
3hq++28Mp2QANnOYaMJbn/5/vzX/+tJICBoQaqoYZv8BYf5Hjb8Tbf28FfH1oD1HwROMLW1Z77bT
nxxcfcABw/QsYVTt3u7kUn0+cvKXuI4wMSK5xCKOVDF2M9wwo54pOpJBI9aO2voZciZsfmh9sisW
P9YjIn+vIajmzVm+gh1JjCFzIzqhSb0KmNeslssGje+txyVP3X1MHaINYvkv9uA/IVAJ4JMVl9im
SVviD/+1q6nvTfIob118IFImqAJlLhzUC0LE8Ikq+rmpzv1OmVdn0b95xWkagIViC+1gZxzIn+3g
QTLqu+tSC/UErq6wtHUMGYcIpTSjbbGYmlSTWf+wKlS46oZf4gkzxPYQmPjIuRqvm+dsOE9m18V/
P0pR/VNLx1/Gxq+p+M9fqPzWr6nN0ECo3+PDxJe9Yn71cLE6stWbtQ+YyyX0c13na3FuYCcwS0d1
DBphM3LGzN57UNj0O3f+0/ALF6efV74Xa0BUyW+W+foe5EHJG8G1wNKn+AidXO3BbIIIrT3LagqX
sbvdtR9sIaAl+CpmFUihdz1efZSXq2HzWtMq3P3IR+troc73OERB5YDz2w/78iIkoXUk62a//Nqb
rKe+SGze0/5E/knPRk2MrTlTgd9brYMWGFi5txREwvhqHdV9QQSEBcUeszCy2PPgAYGyDLib4YcI
s70wv75Ty9XtY8Z0+JipW8TJmT0JaKHHH7PMgtQnG+BDXWarMX6NN3eTUO4a3G0iGZTufz+rf4Hr
eEQqwe3s7CVORf+t+4/7LDPq5yM+jMmSbFF28N4ugXvs+KOWGF/ZKNsta5LcQKfsOMwWFVmJVYDt
nrkWXoMcLcJ12pGOhUGwmyCH2Y2smluMXKVxjr+TxN/YnctFHECpONHuOTfCyioO545tmxgSX6eG
PvW//zBRHJvv35vz//mX/XYI+/SRPaJXQRHy4m3jcPJtLDhvXTh2zLFPGoalvKEysCgjuxZQ6Eae
KEp16C7M3wakSHGsnO2HiD7TvHpv72PqNZHjNviW/51Y9axc6OtqJuwmB5o9ljhyJl42ZXvRUR25
2HXQwPZIJbNju/TpQ73BJtzBQf5iyxaKn0UK/KEvtTXoht1ySnsrIhVDwDAwvqIPUivjZREQh7R7
OcfIuS/q92yfXwaHt2XLsdznTvSXwV3+g5nhWmImRmU2pXlhh9tv11Kj5npcCvFBJpesp4jI3pSi
8XQY/Jg4er6aaqY/3GbRyMBzxjsF4wEeT34HuCSKs4BI2jfB7r36G8Y7SC3kiZ3GepDZcCc2A0D3
bx/5n8/0+7Mmxk9hwyjL51gx/+tnTutpV6VaDaVOD80stgD1Rn9H2tWLrIy23VTCjECF4XkuyP6g
hqPoikKl3MsTcrKsDkcDRj4oaJ5w75YX8P3bMa3h+xzltjL8Vty9VDw6HuxD+/YQveITHnOSYsM9
9A15WXCW7pOLhCIp2RI96I0NR+YkJvfLueUhAWlrgab6o4P9z05PxKrcXTRDkMjeVDXLi/ZY5YNL
Ml2Ef5Dxj3QxRrgTGRvNpawshTCYxywmqbv1xIJa6KTSHCdDIRIJM5ugB6Ih0L1bvdUxO99XY73E
HIpRWQzV1yIljvgLzrWIseqSm+EgH4pSH3Hoda8qZslYY1bSF/9qXJfybuirJvN1lI9YanDfLKZI
lsiXsVjO2ht+h/MkeG6SDX78WN4Nd3/A2rq8F3YtB/ltIzPiVN6EuQWNTnTGPpNZw74nr1DBof4g
6wsBeoll2YQPUUnzYZBQsI1jYxKdSvEUjdNkNzLGYXktbdHiAkAU9bJWwn6j3WavNX4eqh/6FUzj
DesdA1Qxj7n23pJeZqJKR5OghKQpfid1oImeOqyJkaMjZBOJqgedbWCpnFI9CYurCouUmWTR3V29
w5jrFsAsbiUvoi58tgRBtA7CouYxv30nG+TSM7xbvMan6CjhGpVg90FOQa/Bfskri1FBYeaeARLN
b9thVlG04VJ3vBe9z2PZy5jmKfdtEG9KW7fJw3OvEALxmE0htA568lTyCVrAbNQ2S/nM5DhZYBZE
UO2TTrgli73AwAOjK1n10cm+wMwmHv7OYomUBbWJjjDsiDT3GyEDSqonykAzvdv8ONg5NB4uWon6
HRsVViI+XQGNMDGJPEpXGkEfqD22BBbgs0YvQRgVIROKO1mUgC2r4Z1dNg/2JBPnOW8k9D0aSL5h
Q22IbyIRFaiHCeubrgi5UTDWqODgo5ZkdmuWzUCCgF8p9g11k3/PbZFfuiGlfPTVEexGGSBOYY5U
JuJRQzlSgjh7cdAurqRg6c7za+gPdXupfm7dSY6d8hOZ1ZPbVHEmHmqXu4Lq2WUqvQVg2TJQA891
4mWvdVHs4IfLT71xxJsp72vNFZL5EDkvbOLKZ8rxiG3pXSDBsB4lxsUxmmeIW5jlcY92uAFXyCE1
8u8U64lZ/g0sR5Asja/1JwuM7xcnjkBpxVQbUwUIT0aPUBJ5ZDVSBYndKCwUwc2csA9OoPSdX0iv
YmqOPWkYNWm4Ia7vryBf3HjJ4C9t/vAixL4+MKd3C6QFQDZ4BcOmNq9bRTGvPtLpIozwGnxOcQzQ
WTSOJjnt3UXJ2JIJNN7G+8RN5FX28CO86grpCcE0fftbjRX+DUZluTSZoQr5NjSxv168apw3nXin
09NR+Dn3yieH77aIgqlVgaf+9J/FfGTTzun5eZE+mfwrOs/lE780WqCf9ED+zgGHmUp/c43pF+Kj
gPCxsvE7oKRyr+GDF6knDunSktVM6giWBNJMygPdVezoYT6P3idBAziBrIaJ2BFyAC8kj83LHr4w
WqBtn6yy3Ocaqxr6e4YCs8Cju+28J2JkU2S9+7W1pDeuQV1f6hQ5yamI46OWTQNDQlriPR7ho3Cu
cThGe7ab4jFHlF6eYPHy8caZlTPD71fTxG0XuIXZfnGqloyifvNWfgIAh3HkKYBQJjDIPBZ52tdZ
93H7ZBvXh3y6e+CUaP05KBMTw898BPEVl0KR/KgeUNf1TLDW0hw8hIzXdWdu8sV0KYTZtqG1VpfJ
CsknliJj9WSoxGUydlz50jjwyebd6QHjOpnFm6urh6o38R8zOTbTdxIEEJ81+2so4kphQsKWAfrb
LbNvALAZEidtns4pKiqSOs/4Inggg7gG+M3/KRELfpmhBrrgkfJaf/JfHYE+L0fygeigcVcsaIiX
9ad+mMz15f07I8v39oFSpvRFElhxB5CwfmBwDWruYYdlAltUDjHheOTq8tOiQ8kKEeHtsb57RFtk
ogNOj7ynESwUa/p755Tv+SpZtAHipO8J/0XoZoVRAiaVkIawB2rMA4mg9soFQTBoX/EAulgzEZBJ
7p3MX7LZ2Ej4VdnaSg4Tg0rYigTxI4WeF28CyueBtQWvj8aKFsVePpLxO6u5HRb9mi4B2CoKxTHe
SPfavTKTbARb14NQM7aQ9SqE5EqT3DvPNEvhTtukfCvvV24PwXmhhSO5wX58pDKBHvWiJxAYTySG
GPSzS0iAZk4gMomc28xVOmsUR1n15+BOrTjkxq59sBRmqJArl56GFYnb6y4j/2Q4iTYvm249Z9d5
8a1u1bBcCMfp+v6R+M2RxleyuKNraGToBiedJ1vkNsKC4JgRulZO6VvxxSW5U5ibNPygxdsVL8Ye
hwFmEy6nbQ2mAZ9bjGdpEc9Kr531H9fOhLyMYxeS/+FXbuRJN0s4PrftSjqlqwxAFu3jQcel2n1q
DgCRuCQERSBLIneTF24dukepm+ePMKKSyehUibgiT3RPiM/1/xL2Xk3KY1nX7S8iQga5W3mQ8D5v
CMhMQBJG3v36b6g6Tpx6n+6ouuiqrseQgKS9115rzjHhgFjlIfpKg44m7cJwQZqgKv06h9KO3y/T
6WM8Se4w2/WJ4usn+rZ4fxbnfTK7qliQnP4q8JI0La6QoKgvqO3Hi/dBvPLSL0aq/VRaGoF+Ilsk
to11h9M/BAFlBN1UJqbRLryzx1eFJpMh/+5RmdkMsAq82eC5ULfIqu+/4BfYJoBhz0Q3XqQLDdv4
MUXhoS5H65zWcR7g+rtDGweKOzeYrhRz/STsnpsU+Z2Fudh/b3KRIqKki0TLa5LJZjJyI97QjjN/
y176I1AFLYoZNi66/iduNtAduIHy1yTfN9fnSj8+6OPetC+EgcL3DnrsbryQloUxy4kDvinrx41Z
vUB9buf72hMgCg3//93Z+oYtDPnmDIwtnWaWn8l4AamKm82mldUO3pyin0PpGaMr/uTH0mCplr9j
4fSON+92HZG083F6bu8Xs0aDdVjJNtCCxuR+0t5k9WbJOeaRM973XoWpakKVhjQUqspoKi3GJzT0
Mh1O+YquG6tEtDKupKEkX7zb/kAbc/IJ0lDxGZdjtFz1Ia90+vwaa/b1+vA4GsF7orkDwj+dpK5w
fKGDsu+6Qy9lrVpqQ2/Ies0e29jlyrRrio2lvBFu9QaoxZiITKovJhWuThUPeoxGA5Beed65oxs5
ZaxJpsbecNSwxqUAtGb6IvthbDCDJ+8pU3rivnhFTL3BzvSetUfkz7TdZ7GXbeT14zLyisX06SBl
6OyyH7prrZcw8KMz2HwLtPge8wYhv4w3EDSEmSyVX46RPBFf6IA1DzZXtaHp2TY2XMNoQGAgURgh
qgm09Sj1KEoeQz0tTGhrnjq/h711wyMatdP8ihN1QMbEo6Fi/dgZP3kQbb7wnvrIGEE5xuv4ep/o
S3glrxWWQL4g7pLCpVLBsYiUjGIqXT/WtJhQd6sWd0ri3hfpvrHLWX/SqW1qUwylaXaAPbIpZ6Mw
dkqHUhS3NQRhvjnaauUqO6hOO2uelnrs/OjK1lmzKHg6RryfnDyS9GK8bD4r/IegmimOcGxOSCwo
HD1I9WEUwhRjh+dIhBQ6MGbgizc6LaCr+AtJSIemRtEXyOgyWjNaYstPWLImwtn9/KDUrkSLRou0
YTlLQPkqSGXWqn8/SVf1Wk8TiM9DuVWy8qAzSL9edn356EO8Q4LHJLOp9ozZmzRDdnAV+6kevL+E
2q29561FlbvoJgOKqYRfpWsmWwDa8pedbAEJc8h40xtu8BlzVl7GAfd82AQDXXKmfVWkUbFs7xjl
yLgzMxPy+bD4ahNaeMUGvVcccHaWY/P+xlJO219ajQKkDxH496+G9oJqoZ6NDmzxS0pndc7+1rLv
o+D0yllB842XzneEzC7zEB/nhGFL4n0OkFyBKJn0k56qlVIAgHjOPGEdG+ZjZkzSWXG2Rz/Nytgq
k9FGmcS7QfwUwLLcimf/pbs5V6EwoSDZVPjCfLzipAlLBNMPzs4rb7hm2qp5/FNeKt4bTzBpv6Gx
LAJjxT85H/xLrMFfWtc/OgCIDNDDkjgvibrwR7cn1eqqUpv+jFWVITBI7Bw2aj3uod1d9dFvEu3L
oQ1RAzSnkFHYzt5wzz7HWlipBefhO5KUfqW3XGExssflLnrPDeWql/uuv/5z2az/j86Uin2fWbsu
0GP5E7ibxlEV5+roSVLF/ihYz+1C8LiiI9p972PJmOuImepDV8B0G2+L9hLLsGaef9Znm8DnL/RJ
5tArYhhiMhAcppbg5Gm/DZPIQ/jeHzCnmny60CKpGyjorawdY7Jibsb4AlGgNaWwQaS+Ab5mc/0O
D4rW6Why81dP69/6cJLyP84If/+4+h/NGeEpv4xxrA8fN6ANhAgXX5mFbbgyNSQf8xzp0HvoYSCk
XOESwLoAb9/8MLp40AWx94kZGHZwv3F7uTPuxFkdfi20YMI2vV3MDOJovmokbZnTCFOZLs8mOfx0
vBKzqeZiQJ9ZAwuxkd/7LEXLwcIEgvE7uwiaPeusZE+uQbha8Xj//Owf4Qvzml0+0bs1L+d41Kgj
ZxDrh/k1bAAe6Nrr+eIn8ZKnJQk7ziDl9yfe3G85Es3DSLLSoybyAarb68KR3AH/FC5wGjEmw7U9
GrjDhSWH17z2cNwX5gw7Fl9MbhsS48Eh5og9iM1gO/qYM3yEDMN8NZmAEtZsiF9pqDd2LiE1MEyV
YV/hfmVomO3RUXR5YwSh4lQQliXzZUasOVUePuEI1c1CxHc2UWOb4oFpYm8usukVQPpt6EUhpqu8
4pLTG62YsOpUPUxNdeI/OI1R7yw51gacnSaLq+YuRt/RmvbYmxbXdwVPgz1TwoAABcuu5gsBka9p
yHg2/QjiivO1KIf2v7QfYFbT1n5uZ2BrrKP2fWwE/zzVanR93MY/yD496m+7/ebrIHqeRfGHGcGC
D9qZX2/Z5O12+x7MG19KZoJjvmKOGQCJZGHOM/OqBYvIXDPL5pGhUkJZwX9sF21tUUVwveqQhdVc
MCHoqaLbYLtNdugS1eW6DiYfC+EFp8qIISNV53hQ/7QhsPjh3diC1y45JY3cWW27bjGjGCmsakW0
YOYNkVP8j+dy+Deb7/Tj8TV7GNE4G2xZpQcW9osBMBV0N3e/ajsNMTtjpDdnoDbNYn3lnPV7lXa8
fS8N1vcv3h5zVqpBfcIjPrLIq/Bc7cC7ZCDE7BbLr/3ix9+ZkNt4b/ix8eLhxsxLEAzxyVuOChR4
8R6YzJSkYZ+jI2en4vC0jNONjduyXtt4rpsHj6LiaTooKUFdYSbmrcamRY5YwN8xlj7zyN0b6qfV
zywHQLHrRVZ8RRI16aPJIQTj2EWmM1esqZVsNtAfdobk0UGlC17OkGu782jJz6/8FUFh03wqOpf+
5oRL8QvFNMc6c6mGa+qSuzkxS9WmHUAmFz10d/oIRI51DDuF4MZpKbu+vY0/Nz3NWqIixXEZfMNt
5s/OOSeIpmDPDe+0JNcrdOZzWk2MxUw2cjcUvX56cgiW4Q+wVVVmeAIfgMVJd+enw2PfMvgNiUZr
PWvTmfr8PO+oN/rZrplcTnTQ5gyBLHREs2msufl6Pic6ASaCheo9PHSVuYQmlvtvftTJUi7VZB4P
0hK0Dj5qx7c5JBasTpnNF/3tVPbcefqW5HemjSBbm2ygYDv5SrKtOcNvaHmJ+125fA2L8L7Uzbnz
cV8uvweIzj3I3gl5RWODOJQthtoo8c8LdUh3mpOqY5a7DTk6vFVeWVz+AP64zMXbHIaIYj9aXw24
kspljApteA0Y6zSkAf078i00y2l8XRanwUnhzJmnO44zHeZZ/m7Kd16d8HehDHULmwoPH59jrlkf
1kuETdb7chp591OynCNQskhAYwmxbH+z+djT2jnxWTJbelohWHlzJxB1NA+du/fba+Yv15LBODN7
ce3x/TkXdKE7R7T+ikQqwrl1d4f9iffg3Fl99+9LY093bGubitit9+/P69CndEWs8bUzx1fuFS47
C5N33za2bp74CGROUQg9Zz7Gt6EXyrAf2QPIDjNHk2E3m8tneQ7YExnaLDa3DTCcjb+zTqE2mNXH
W4rhm4At1vpMLpJ9OZWZFU6nGxT3w11ChtNjmgyIghF3/PR+mueryyXUTTOMLA/Vw+SxYWUgkFKY
LIeYpykZxBvBtJzH2uFTetBryQKord8y8L7f/qG3yPygpWVbfrc+O/GvP7VOwxMzOAhn1Hnfp/lF
enh0DU6Eieuh54QvyeaOftkELPtceiOy9+r6pztsuBxziuEaUIapHueXct7Zp9oJQ86JozyEUDKF
igRJ2zAPhxIX2h1JD1ldgwP0bo0yyzJTJNPhKdryK/TZw9L8RvhucvRlt5l4Q5x5vA6TMO1n6Q1R
0GquDV/tiaY0Ug9LN6e5ufMRy/vzKTexQBtuf05cDbT0ApbpfE4+DChaimv/dl77e59rtRLYjd+U
sRYrURHyrQ03Zb3Xzcuddeb2tlbgGXzfz9wNYVo/ohD8fDrrJzFvLBEv+9b4n8OK72I3t0LZM+e7
3eZuT71owsxk8NeO2EhZGoi32HEFebUf3xZMx6unuA1tHmNn+qJAMjjBWFFvl+Clqy2U6tZBBvbz
Kodcyc3dmoJFbsL5VA+mw3K5/+dKUfqfpdMYHh3yTNRE0h+zOPn1yqUii1+7xMSHXJmlDQyBniAF
UDXfDjcV4aaKQwLgZwJL/7UVrflu8y8l3Ph/6JlU6W/v4o/aOoper2fT8C6OQKMrZCTUA1uOWPM8
bGU8n8yMP4xR518uuy+BwOuzy8gdAVjBjA2025BxO+QB4IYc+Iiyw1MyrHzd+l++rv+GQ5HBPdbH
kLHGApSsPxQVaRHLRj02nrto30/E6/OUfSVDhMOHymjNKW44HHscA87aAB7DIQpTH5jlvwnA/2d9
rxqCiilM1vS/tMd/l7IYRa1kLW+j8cQDi3N4XpJkEX29A3aS6kdbjtfNFV3qP3968S9Zxf89A8Hn
R8wsCzAswJgM7+tvP7eu2qrsR5q6zWlpm48JQygkBXY/mubbWBgAAm3hp8vO6Rob6WUx79aiaKYz
Q3XeoqvPM7RIr6C4An1FGgV2nnkEajToHWstVBac5qrOyijEIbcz/SQChBPFeF7R/I5n4gQkRvwj
04ND86XQq5QuQNcw3wNjoG1EmpelfUsO0xgDT4uEpbC40VrbJF5Pi3cYBXao0vZ02vTG6sEXMgiE
9ihY4heUo2RFR+h9zWYAdym9xiOWnuj3eYiZGdBEOHJ1x7aWbD7f+Oc5/j3BO0xqpl+9WQaFiybb
S/fZ0hg8UIQgMj2AlAM+9Ld2dBfLgO6/L+9pNRmj99L294gNcZyuzvJNhzc8YNs/C2DA0G1+AewR
EBK8vmXSI6aP1ets/cuFNIbH+o8LKY0FwVB0RBmK8idfRdaFl6B0Mgkwg54xK9zHT9u4z82IT7rP
U1PkpHFT1yA88dDrk0SYSDe8NrJh4hbb56fHJsZGT8ox7Sq6pzKgDhvf64sIRGCKZ5/vNe2oKAce
Wk2sholXBoU02O+gP5SilS8iR/O5BuNVTT5iteNI0e1bCiefYMAV7Y2hLxb5wD5DivfaJ3Ol+3rb
THC5kg0y9iuto/QytosvQMAHo6cJaZ6vVfDKt5nPrOZux4GC4csW1vJ3ZZG/vD1/s6o+f+EB0eZn
oXg4OxBJuLSmXFFEupxY9ohDBf85lWaVn6+MEyzTQaq6yA7iLqObQ58Gp7d6Ap0dPC4vOHRMkhfv
2WsCd2UgH7YeYz5UOgF3q2wxbQuebOjYid3zV7+j/VEf+T45OrkMZWQiASsr24NVmDJ425Fz+x6k
+IM1HzQqffZtETzxddzu1+cOIxmRGAt16DyYI6Rqg1/8n28MZHB/3hg4fnXSG8H/6Tg+/sw8eujj
T9e3rbBlfDYM0pDBseFuuDxcMPrHZ8z+E2kTzdrg5acTjqThPXjhNy0sbiV1N2YUsvg4CrXzQbpl
9IChSrqtZyzPv8OopHe7dfrb/8Tb+xWg55Gl3gJuU9rS1wjPbR4W0/aoyRZtEs6MQdFyrpaPChYK
Rwn1Fa1qwFNusoIlosLH/SlunzXRZQCxUU6G0b77BVrUrJ8/xI+H0SravReyK83u82rdX+F/cAGW
Z04DBPvRIICs4X2YduMV+alDyE8uR6idztMILNMeswo4SCZILRgOdRJOrW3DB2d1+ZhLJAftjwDu
RAyM9X01dvKtHNTXnH4kuaTn2WOp+K/fh4UMl7XitWPfF4ZWseLQZTflj1msgJbiiDXWDHfn8qG+
il+lOtUr9KX3LdM51GIidS0Bd6lPFVBfnpcqLLmVP9w3DdZMVGaz/vieyU5vSRvhCJmcpy87kiVm
bfIApSlmZEQj5zWkVdu4jL+J3XM6nNlt8Lz20yIcTdMCQ/Z7xo8ixw+mJOKwwkUeIiKqeiDuNrxm
SeUWUUxXNg3Hj/1cnYP47t4zm6MTUFMHE6JoWAix4q9uM8ZdWYQx1lUy303p0P9223wnzrThqcsm
79VrAp4dUZH0lc9eqN9QitJcaQAfUjIbU9Uw+998Xu5LBzDG9skUGi16lJv/fKeT3j3s1X+sgSLe
HEU39MFU8Ndm97fNLI2aWntqhspUzj6TG9FbXzIJmeQ+fufdBkIcIzitJaTionI2NTxwRNVtrNHL
DBTGvoIj6E7589jIrGLY6I5grN/LVDRHLzPzgNe1ITkjY8xPiD70AcQjC3amIxHy6h8Dc1/3y5zr
xdyOidBD85IAGDArMdwbuDbj2i6LRcx+pa4+NFKZ2UGLZOQtb0SkHTTXvj8jp9z0lUVfaq+wXLgS
IU/wWuBBE3MIbgQJSm6+pZt2X0MBftOYj3zjseTlHi1JVg//vdOVRZrsxWiqp/aHKI3GGd3gPEH8
Lk0MssK8b0m+dgQCPiR3RAv77SDU+Hp/ncnouW9GPlUwhcec7Mfe4MF8LFkL0iQst7V+1UQgYV6N
0IbF+2NrDAlAtJ1yV6IVDEUJK4SlVnPglbOMNAegHwWwHuab3LL49sgjILCmstOtgujBv18EjhG/
qTRPYc88vFe0ynaKyzxSNHbF8GlBW7BqNWCYDNtAZbRHE5OOhrS5Pmhu0okewuA7z7wO5dv3mDHd
xzIYu6EKumbMEvajSztUMJai0W1yqvtKuHAGQdPRbqGX6x4fCDn6mfMa/ZvB1I7ek3i1IZpC001V
8j7EUW0jDgCSHcE04WLJiBRAuEwkVBXnC2kIwvmA/hidAjNe0tbUIqDHLu/o1jOxUtyYvYCtRKV5
yLvPodpzNHf4vfMl13ZQUDNsj6Z2ZauF9HkBTfCJHVDthjqNpur+SZWO0ueX+iTj95PhPux4/Bhx
Quimf6OTrhmXKJgG/BV7eC0vMK+cBVsDuyRB6DFM8mPsz7izRM1ssfIVFka0GpkCGBpKnXyWU7U8
7QLROCO9zSDnEjxMBjwZurAlxpMK7mk3/Nr6wb3NYEm5fl5OgdFaACQVnHdo0rgXVH3OHE+U9s8f
fVd1XHIY8MzICjftNk26xCucwySenvf0Fh8Vg22W1U+HAsWJdhDpWjmsdsx7xkwB7vAbCePTjU0S
yNqg3NJAPkY7TJG/egiM5LlvUwcXF/ySBAt/PSOik/mmnsz7oJ+A/oJGTmsTfzZPKCTrijgN+47P
kzEdI1RGyq+Pxd9vFRri9SJedKC5apeJ9nnI2EmvqW4pM4a//Hqyi1B0Eax6jVZKqMZ/qe38JJRX
D3FIPx604mylT5cEEfX4TCYSFj08QLzpLxovjM0oV3msL9VJoi95ysBGku2imB3syRcGhPY5U7AC
YfVrhywhRMkNDVfcNbDrvHxkKwVWlvGvSoguoLMFOUn0wEgY6W0QruL2TKEEnqIFKAIvyWoQcEzS
H2yTo3ULtiU8087zSyiOof4LYSAJiWH7xoqtXTFcg2on2hTmbLG6r3QMRnPwZsigKa6FS3tEztIQ
x9MOHW6d+cLuw3CXLY6y0mvXwgJztqgGzVZBLIczYDraIYATyLrZYA5GKRYzdpyXN+ADJ9oV+cs5
L9oZexqEN/Dez0su+PpxLMHSsfspqsU+oExsQvCPg6LssS5p5iF4+sXrvc6G5kF9ARLEBMu50/fa
KlRvrBAn2N70yFvDFRGJkIKKCxgLuKM0OxlZTWpL/CyXpQsfxk28/GfeeoGF3UWY2R0995rPhMAl
5BQKO2TvVy/G1RZ0FgFTQReMBPZTBV71B5GlNune7jtgjtc918MM/3O5TwsgHZgEDAvUmH7hvgCW
BzdduGRPR25co6YRi18pXtzD5mHD4Rz/jFSv/ClWMdlXLOBVgA19fGroYEDh9UcvRwArhGzfOR9x
V0Ow3dN+Ie8OtccZzbCj7VrQ5Xk7tK4+JwDMpAkooFlGodxNuFtVlhjdo7BR7rMSCIFbC378cTQ4
wrPHx3l8GXuDNTJyCrxT3CG6lQsTZc+mrpXr93PDD4UKpX47GQe/jX5e1By/8tm9IM3XV1uoH/lM
QlEYWRBwjRu387O2P6f7QjwW6+bGaB9pEVWfNG8wGdkl+OCTsB2dRomDRlCEIu6zaICEfsWuTuZR
abHxUAX3M/VqqCbT24KUMQ9qmWYnNcE8Ywd13gheMBJV/zzyNTSXcI7odo2cN72qwlG6iUIcH09w
AVHBHu3uvzzrRTfgrbiRkuVn++wtfOR3iZe0cjBgCO8D5qcf91xY+pyoKQOCIHNQ5ZucXqROcG4B
4DDzWnQBlczLJhAEznkGH5d7GEADsaXiLF5xbTCy9XeKA0ebaItONzPDzTaAv1oofpuYKGPrEcIX
a4OEoNG1gANjtKDbTFQUzi4ZTsiilIhs42f03yr2hFCRLUnG2sHJXLoxLYHrW7Oe4gGbJtleIIDJ
ok5GQsWAjCCyF1wqsqoG/VqLD4+yh9iAV0DnYuQanNoYMLXe56QhiWAbQV35RRlIukSJ2HYISwCB
3WZAGdBfelk1fx3IX1cmJAoQtiMdPzbnm+ykUzNtXhuDWzs8z+92Ou0eniG5mVtEa2bzDwrK1K8W
oJA+kj3e5HMuNhFRJLix11BKrOGs0UGpMOSaZTNLUZmummuxgdQ0xv+IgHFPjFKEvJdQ6Kt8iv3q
OvbU+R3d7OqBGw6z2chWr+0CFba+Swf29VkCzoOF13wtxvAbpwgCE5BcthDeN+OjuOcicAd8BBcJ
2XOrW4PnGtjS8Ykcht3hbdHqZM2mGEbE9KBTyb1LN+E5eZC8POgHzi83/6pXZ9AXx7Kyk2MKJOtt
vjug+nZdTiUkUVTPHC5i6kC+x8rJyWgacuRs5dIm8C+nqBfylPgO933hGUyuz0nsdai1zYribKFF
dgb4ZKMR+GfLla39/HN5TMLt/6qODUUh+BbT1H+RalWllZXzKFe3JI9R/oP+wm0MIXzD3YPEsrpl
nY0hTPQeBhY3D0t3BpU2n2UoyPvl50Z/Hv1bjj127MYkWOikbsgxlGL+m/IhKdz27hTk4TELlMi1
WsEV4CjAuJNyh8iCEbhTpL7+6HkdQo9I0yJckFEBkL/75oVkdZASVVdGMPEuQ+TUegpiN+9M6U2U
g1NtaMUlqtd+1v9RPvSM/8CZ40biiUDadhz2rSFhxNSnhCrU6XboIfEwcTCDHIFApXcZQCpn4NfT
asr5JCe7DRwOWDHxPEOLoM4J7yqP8Q9Rh0p4Z5ngECRy2ppmZfiZt6ARtp8LmnZ+IA0U3SDpfCG2
Qaa6CSriZvdhdMnp6U2CuPewRIize14KCzEFzwCEpwoNB9ZovCOcnkQkebwopOCj2N0uhSKNpvLn
jJaS1lJsi9cWJiWHw+cygxnGuIYhcuXpT9DKTmnMkOVF3bVovvsFhTogIXGREbVMKwybbYqazrgK
PGa/xiDbp1hI30xkx8AbjN39s1ZECxCpQYfTVA6vxBNip1Zm8Ya/0m/xyb0LlC3QOcn1meHnl35H
kalVVt3PVZKtk4OS4ScUbVyoCZMvhH4HNNcdyGP86wdEg+ffGms2jmLW/5m2gPc5XsusgbSkgfVh
p8UkYSG7wOoK0JXSbh1nvvDaF0jW/iqAnggzGRdaImdMRAzG6knKCzJ57/NLWUdxfqaYPimzgv3v
V0KKCIUU7GgavgPExMomapxoEE/ry9RwIxiyJDQdul8d33I59im4tNp9EzBLLyaZlNvyJ3ozIWev
sNVZcsnmtL9y6j6SrahpK0irME5wBAOMaoNqHkV+KrhcWxFFpvfroC7XTw9KNi9vXI6LrbKnWJK4
RL9VY0o75aDBwjZH01Y7jhcM0PAfkAfHL9HzRB5ZTVnCzkeKKNLU2Vygd2ayBXg0pXZ6j12iFwRq
jI+1kBT7s0sCdTlEyrPk1ETJYBYQFtxlr3KYLYjTiMhLM6L+PUiLzy/n2TUUv8dG2EDdM16ODARv
cAR+tT6y84oUxK905EThvYbsxlvAbwVhAMwECL3uB9Nta98dauJHb58btFXDY+VRdENYzIdpJoVv
jaAckfQNTmf6skdf9QGBQrp5+yX6A7CYmApITwfu94VC6XEQQly6xYZodw6gd4CEdYl94VvBiHdm
xENm8XOX5JBt0NsrrSN8P25Et5PGyaXj4DBoLXmU8I5Q8BNhYOCKHXjteRFgBaGNQ52vrXM4mHbP
2G7DnQ5HC8tgZpFAL7c2FQVG36JfJltGolNjxxEQyoxGpO+Mlgv/JesuvU2CRgko++Hl+jlQrreP
OnMHoxQTNCOfiVpOH5kFzIdrZdxesJVT5Bw4gDg/y2rIY4Cc9DmJHNJ+cBcsHyFOU/lHZR/lT5Hr
h5f9TRQr0tzcVZYcIiGxolYfCpL2eJ7jkih/pRirCbJdnK2MbQuAqqMWlI8fiY6eueg7GuKGNqMh
pUo49BgMa9tYIsGOZ4bP4Rn6IaLfFyYLi/baXwhwoIj2hz62DAfUum/YZ7ET6kz/91iB+F6pBBjS
OjFigPl7h+Ogao6ZaPGU87fuc8Nuvyr/xQrNIcGN7NeBnbxeKaqL4fBpGvSCOh5YQO0INbkftct7
RtUM2XeDpUM4jMED8L6u/Fy8T/UJ0xObYJZOpSA1nHL+AvMwG0cuyrt+P8ppNSKdPzOcwBSDOYq1
bCheXtdHaVfyBNF+Ezyn3F+qDMeHYqafRQhC0CMfVET+ryQkwITW/4bjRL86L/WIkFxzxKWWvbc8
GfG9SBb3L2cV6jtBNFWGPpzj3HiuOe8beEcgRfqSL78D/uSBTqV6AT4aqKgjgxgdijJjM8sxAQp2
Am9pQq3DBTsXk3JHDR6RwWbRn4gvn9Y1ViCfzv75W7OA6017HOx4st2RGqSF2XKRkjDZjjfEGHEC
Zo1HmTRlyv314Z0hX3k498KvBYsnofEaHC60oPyYK7el0d762Fcv2Fvo61xRPsucYv1CufKYngvn
iXZUIj9sV6+hvnbHYsujEPGQquaD0c5PkU+Euz1aoxRNN5i0Xs2AvmhX8aaesDEZgXi2H9/iFfSU
dkV3Ks4/g+mKUg8qdqAENPELFyBqtlTWZPr2BwOWMH92Fr8xtdjUi+PvzKVERjD5+KsmDdVZtteG
5YMrCsWJnANCBgf3EcNUDnj72Ls33ghLEo87hzh8RgzefE4IyoWdBtl/jtuKe/Q5E0KV48iWZw+o
LsOhOexw8GXc+tw+ZIvQUVqr38kPvQbui2+B4/kBGyKL3ymZaLy2wYLsaDQdiEnZS/mEQTOkWS6P
4uk1Uy27JLPk3mAU9DhjK6tmUoQyZ/uN+tPw+H+fRy6ChNcuRqJMEjhXBSJ9UMAXAFBPWx981tAs
PeI8M9bZV8O0DKvhB612jyGYisUHN9NH01dpJbItXInz5YB9ejjN2BKuHKIyaGrPkSmkDhO0unUJ
dnYaPCTv3f0K9DfZdCvGCPCV2aqMdCbQTeBxaYn9AFuChWrT/4o/g2/YTKD+441Bqn7kpeTvvzp+
BwwNZPHodPKzxXP3z6Xn/23LDkZ1UURgOUZrKQmiLPwxY4ybe/LJz12xHAteOZrVOg8BRDPkRDCL
W+9fftj/LXP/89MUjfA6Bh788y/21d+awPdaHp8rIWqXxFgWiApEsyRVgiqfvmfqxoT8ccb7S1EH
tqLFF/mbjzi0uXnuRb3XYFQghJK9hLNIAmfX51TeZx79Nvo+VUwriSxGO6OBJtI1RKKSAtJHkIlj
G1/QIMjvWcFJXqOtTkYm8lwev2NyyqfvFXA+YlDZHbiajd9k6N/9qsZA5CKz0T+T0X1y/kxkPVRI
z+SZOfu56HIpQUvTkeb5g7CbTuVmdcbeRVAbvNXYekFkHf/L+F75v+Po/+9L1DWVuHFDVLU/qDxJ
nNep9labHUnWjPsor/xi9plhGvF+h3GNfFDW6QE0R34AZxFIEwKOro+FNFFW7VScyqvESxC0GfPf
X1SIE5PGM48u1qAAZnhwB8Rssf89NUfClLF+sJwdRst/i776C0P1/88D/vtTGJyI/nYryFJWSU30
apfiN7KD8y7RwRwgNLm3A0yP+GSMElI6BNwUdAAQvDzc5y0hzbaadcQmDNfOajjosnuUZD8Tzo3c
HERMhzdAcnCujGqHjTEBUUMTQHNwL8JOAMwdNa56thty1IqgvU8zFmmqM8lhvxVLe8yBHEbjQf2X
5+wPfOx/fd4/VbPKU6uKkVq2O0b0AkjlzpVAu7EjNLaWbjn1lHevrC1arTwPEbcZpUXbr+Mu1MdL
KfLKGKq1+6m8D00vhlU48kjrHQUJhO/Wu7NTURMSg052gDoMMFTC1zUwps4/P8LycHf913XTFRUS
zhi8gPGH+ld7veLz6NPXS62cZnyj+kNZPrNuXsB17IY2QkPqTnsT3ytD+5JJTcun/Zu0JWJ77w/c
n502GTFnG2mFJZ0Z+xq20NPKL3ERjm9SazDChJ+SdEEnq4dOle2iZT2FG3inVaM8q0mm4uPRVjnl
7D9/NPV/Plh/+2h/MIy7uH/fX/mo3oFSkUNijQKesXk8e3zhvQKlTDCBPwgj4HmflEVxM3xppfkf
0gQN9705T3qv3MCZXv16Pcpkcu6hI6Q3qtPfbkGgYKguHpdDaQW7+EsgVlPxSHBfGtPYZ4tktNNB
tvn8S2zof5bUP67XsL6Picxl9qaqf2ho4lpquio6q0FfwGBHZC6iIUnu8yf2qPGncTOZEWnh4fsE
iQeAtBL9KqOx9vmq728SUFevGpJXd7t3mMqlr/hdL5t+8azbi4QKWBuBEdbIuZLE+6SVmkOayAyA
yvOtGmDujLYEglarJ0poESbW2/+UtNtoI6R0N1J07FF+OTfdnmCVKn0FSn548MS3DEX7ul4+XwaN
r6eXJtGkeu27FPc12uiUe/zxoClIDhmWIrm9GeQvxgTLC9Gtw2yZcB7QO3yfnJhLfcjXdHs60F12
03oJ4NC5YMSVxovR47wtocuWkqnJifnomsnw+bWsxlPSTHL5vX6THKgqLxA23TriX88xuE3M6dz5
xmeRNZeqRG+GiOWMA75ik3hDD4zvTBD63zdDJ40mf1biYnK0TjTvVW6nCuzw+xsr78sRSxUiThIU
AjJjQp0a9QOvtoZs2umyJxW7nJZPDM9zuErDK0YqAdOUauPPWsRDUI+fNMGd553nLh7ZRZqtJQYA
xHKMXxfpw3SEOLvmM/tEawEA1KtC8TfM8l+Klb1HS6zKVd/65xamG+auStXDLKFxmtbsAhkTLow+
T8GtktGyoPX+jEgfLrTwTcdE+eibhgkVV43AC+xZz/GiFkl+JKEzGV8SSulcJzOTlTl/VW5RMV5d
ZwqgMjnyy4w+3rtCczoWev9OsmrbSUiTZkXRnKrneVrG1U45y5uWDVbOcaWr0yKJD2+l9M5PlOQM
5WJSupKcZQ9SgyBwaBLob77+H2FntqUq1m3rJ6I1pRC4lRqsa72hhaEBgoiClE+/P/JcnH1yn7b/
i6xWrhURUsw5xxi9f70LUo0iUfyksyoDfBBRyGX26FVd5HHzGxKu89YxPNFrlXKGml/F6dxSGttP
RWCS3C3fBEC3GSoTnrokw2Gf1LMGRGTSualSohKgjfgeAXsFgBElr0BGj1S1JZ3GeYSKNCdwbfz8
D6rB8b+6g//sHaI20jR5NCHLSJIGQd9/2yvTsgyFXhs3K2HiiS/+7lI8pe9DB9FBk6dPUXFf7/6i
YCylJ6jJ8fw7wWqGBUtu52NUrDSxGDeTzdkaBacVjIGRFVaw+Rk9EiPn1RjtGnyw2zJyY/anzvny
GsuVTImG45V/7zCqj9LfAiCE/DNJViJipU4iffAYEaScOLW8jBq3iryo2cnqjC5WVp9lgVEJo4+Z
qu/e9HNq75ks82anlcsv0LzGeb0IILTIoJOI/agMjuef0pOQiqsuEyo1PJbhnNwJqLAVOm/ByktP
acyJ6oZsnBJqtIVCO4wiAvUzZESKZXpZoQnHIIXe/LGjeg/j+4PXN50r2c9XWozJL3u76cMexEkw
f0A8vOaP3CNGsYIM9rY7fU3Zx6ycXfXxpq3j9mlQ0AlNnaT3kSjrL4tKIAf8JjOqsJrExjv2JZQA
6kBKrIwHpFbMTmrLxAxWs0lNxGmS+dVIRWXlKsM50X0/rXZMuLzVKyajucrr8MiVbtyRGoQdImDs
AwA3HjjvQztjzCWhLYweB560QlTSfAIWmSqepF3JbfNZiSE2NRXCl3QC9MzHbyUNLjreKhloFqUV
RLmMxglVKVpCS63c/33vpFL4f1Wl/+chRaypqhNNBxOr/etA91Vj4ZsTu7iPsaikCwhnC+WEIPkg
oA2K5+9fGpMrfdcdEz8kpK4+8ZQchobwJt4jZopnuctgatUdlAAG1GehznKrYwG9RdeUr/GgNKsO
0olmaka2Fo+faiu2g0J1dBgvxU2LFYLtYf3ppuWfhDsV7VxtIghQT3AEN9K0Pqt8+9o0gZh46hSf
aG02h+eKBuzjzt9gpNrl/rnE0W2YjUGy6Epej8/8EJiL8s13Bc37rm+QK8VL9bfw0oO4STwbZ9eR
3CLGjfS5Q190+iWbD9Yb3S4C9LIuXiPlFPrJTYbksuT5XJd/mt8v6AychG2++CyKbf5THvpT52sX
mkHvE60hRhuwJC/aJd6Ja5EOlQI8NELrlR7yoDr2eNxRf8zpYjMzZpH0cPbtRGagwdvrGZCJ62xB
i9TK5v1vfwI1J8/VGZ3TWb8abQDuz8q5GuAFXIX7/DDacOBXdu0yXtW/+vLS2/pN3EjbeMe6sBNm
4lr5nahMyGyTb7iOlnLw2lOpVkHhJG5uF8zkmBYuMx/9lzmelvPk9nBzv9rLPtb5/WTx9wmUVQxh
aiXYrLSkWOTzaN1fe3swctGqMOGsui+PGxUgEoQDEM1ptluyo88mABOF6cbmUwZDzO/LjrcDkUW3
w7Xmd3/DFQk3va26Ew5o0A1WlHz8bmRfeE9HRuq/t+8ly4BDuJgJgt/u9sPhbvm42PkccZuZHRpW
I37sfP3c0uRvr5h6tHOxbI/sNNG0dLILlSPj4C3/0O1kVd3pu7yPGrvbVj+qgXR8BCAwbVtjxD5N
ZildrG28pF0e3aM9rcP0wDhD2XbGSVOmDPtsgSv1tENb3aRrPtcpppCTNhOvnuVOYT0cUIiuZDOT
mn1n2gqa1eLj53N90TidL645kgXae4on6O2SUxu8eOTM2GNedIqQUpng+tG+AWg0m3XkPu4Q0H9h
HVFsz4kareEqwEAnI3dMH4qxG+EZ+IAoojZ8ovBWwTxuAvCM68Ye2fLp8TvZaeZ9MPlOJ7cYbsn1
G/Hxn8EHT8xk86Cq3jw3+nqyZIr4WpSr6iQ5ob2KZjIGNRxGlYcwZNPZ8bzAgL0jnZM8ELrNf80K
k7S+TyhBxcEmHR+7ID4mx3DbnBXMw4Wr3T6/wp7fTOfoUEFIMTg3PNfIvp8DKVhhfLgdk0Q/RZf+
MV9HkUbeCGYs1ya5yBt1/ToiE8H0YakYd6fAZPdvR8S+N5vQzWtWNJYnu2Y13sRX0YNG8pnJsHzF
MxFo54ef7iWCaxmjTwUvBm4CfmnGP62RB8Heb8hCHcDAxZV9NNp3hrYTz2gkdEO3OAo64oqbNDpz
L3pYYHxIaXDubAbq0bTCqgf7gHmE1blk72bTFxfhxiUeNuo1ogjtVp5peg0QAYkEA6NGC3VT98ki
Xr/vT4tW9ciuBxhBYpbz6vw9csNfR31DZiQ4EJ3n1lbQcOV7fj1hdAKNl3s9YvQPTwbUnRg8LwVC
6HQbukws6BJyr94brmzFreVjZOsPNYMXQWug/0brnkYhOcDVUdsWV/FckpmpbvgJ+wVPwqlbPfaY
9PhmJfFrzNVP9AARTyDl4V7tmxWfS1Kno5W4BaoTEegSLpP1Z5mttC2GAlxa0qqbtZbkN8fPwM8g
tQ2WaLR7udJF3nW8oPvxRtk0HrpdDDYrWpxY6SYvQ1mUvK78Bh7TAUfRLt57JuvwZjba7nv8QkGg
ow3/qBkBbQaSDsoPY/AOWTKfMpSG6VR35pqgq6lsPr9OW59BKQZjL9ph34HPGJsYq4YXhUYfguDC
KI5cE76nPkfyxurR8kJMZrC//Y8d31mWUVhgkpHOAoTj56y+Z1cGK/U8sfrzy9d+1XV5CpcQhLhX
xZ/ikxR55ZtqrrhsZhiy6K0/h7gAN4WZ1bKXEx9nyG6zzZcv7IDVnstvZt7k/BwQ+RUv51w+y2cu
1vq5blmO9yo3GXqMxaStXWs3mVbJSj4PGrzpcbKl52z2f6+1eBXM950Gl/MjzL/rfEYKjfsAOUMU
iR3vhRvHqNUP99ECM41Gl9bQPEJlzGeLVsXReew7wrhMtDoYRVb9FRHXNTfqKRQCYhEB9dN/Qv2n
LsQgWX8tlGDgoNgDbnSPtwx8pm95Kl7f+ydQma14BcZDS3nT77urKwwETBTZL19fsOpwVQADBO3+
j8mlbE+CMvgcdZdiDoEElw7WfLIuMAV+tiVfEGTmtb0LDoIs7xuMLYCFdrMForN681OMLYuPe6j5
/NWA/km3qCS+03b12ulEnk356VBZh5vRb+8we+MMOu2uNGVfF947cMxM1xWeAyyWeK5Qo2xgOt35
aOW1nNEUf+1f69o5A4uEiTRaPK1sVR11H7YbnAHq6l9x1V6/V6K+AuVPnE2OxT3e1A6gbZOFyuHV
dEfeaNYdow3zqS0thzk6TRY05JP7BzHIvKMIFGjFE8Ojn198Wn4WfTlalL6w3oMb3EXb4t4c6/lz
8b7vj8KZwRUz/ccWvKonBtLqOev2tQd5OEhtYqZKP5lNfJg9oD+89pr7QHbYw2W0JodTfZ746SKG
w+SztSUeHeod1GZXWZm0zc7i+oO1Sr8lc/Ucr8vraK3udPN5b4LRjGTYYDjHrV7EDY8wpei7Yj4o
QXCv3/kAPFDxpTpGPMBnbR8uYgc7wJRkEfcqHccYWN4rdr473YuxzRNd2A8X2y9nSQDovLwXYTv+
rWeCG17SDWAm4ApHEOPT7Igg4rv7HPnM/Vl01RvnZXx94vSxaw/pVthB+rEftrQeBf3qdYKKs0RD
Gs5P4hy/OmVDMwTYqP7rkJvtofH6dbFIFgjQ/oMLYPyP6+t/tGj+78lZ/1ff6ZHnRfEQX+0K0hB6
I/R8OOYiWqHUn4wr4IqilqGF8E9IJuMluIxdbn8Iyfk4sa0rzlO0SHai/ppELlmbKe9YQjarxZSJ
jY6wIZLCWZMZxxPIWnPWOitAxHpTbKwIS2RrlJ2Doj+mc8G2TCAiLBoqpM9MCIl98Uf5bFJ7j4T2
isMk91XbFSkCJB6ystOP7zFxdjeo5MjZDFVmAqSBV8GpvOkzk5qlRjIBqG1AE9SC2yeOytRQDBo8
/jCJ2Cir4ItyMg3CbparviLaPUt8Qr6QTQ9XT8gTI1Mb0aaj3smvL6BDixZEixCoBSRcgrHG5qdD
+QIC2Ukqc3xHyQCQSVbtOnT1ka3lkAT+g6nnX1a+/1Hu6EMz8b/V5EkpJLQ7C9aL0sqRhj3WEe2p
lq6rMMWiMwzhaFw3q2Q43jS/2Sz50QB/ZmDMTcQy+VY9V9d35FU0YVISWf9DPfbPKOV/e6j+NSXo
46yoWrFvV+Ka7lCjl3CPCfVz8okpiFaHsiu0pZBcWMax9oR0q4/1/hr1rXtaADNSgGhg63IzZ9AH
9gct+MTAov1E6F5P+4Tmrj152cqbfsCYAtuMUkeSXMYwD80aiUH9DRr+GNQ/7hN+opBvZ/adOX5b
oJMYYeofEmad/h8mDcJTES9WaLKbMr1/mpp0qMHKli5WsDGxTSjZ1GFO+gABAxQIzQddv4QEn2l/
aS/h2+IdfydWJrmPwnk10OAt6vYC+S0gKVpOPHVAZBRc59rDThtbap0spxUZUK2PtRkdA2XMXN95
U+YnJiz5DO3CMDggIf7ENIg5fUmqb/u8Mg7qac/zFMKuIzt2PGxgZJ6hgaKzUCRBTQVKaF/t1ZEL
de1/v6uqCHD+/1dnS5qoqhgpJroq/2u1yB5SKUhjod3Jc5G7sfmaqgl0Vwgk6Fig+OEc2jTlvqa2
LtcfmvKTaTdGtG1W3fTVOG/Fqt9L5NvKL332rTIlCRVmqfFaxefKQqHEyMR/YgqyOiqNiObLVMPX
F7kJ7mo8dm/EymaUm8FjMVAtJuQmpw5VNM62QwnlD/SA13Zbnc4cHA5qcYQ/SHD4uh82GQRd/TYP
gipCUc4tnaKJSo+MRsX8nqHWY/pxyAoD4vfXW5IIJRosiI1FNhrqmwzeCLy5X2rr04TjS2Tjh6wk
P3IBsvlfw+3RGR0IsqJENcaEywfyrJfQQF7iiVlcjDYykDjA20lw1Ke2uLnlQXxn7jPaTFLDh8wo
c0QzGQdtg+c8ZRF8Tw9cT/X8nE/s1shmxcfIaiPfMRUmRJqM40OG/JMEJHOMlNQJiY/+B9n9UdHB
WNgOpJV0dm88IAwD+60a2oTjxIE8x5L5+q3PwkwuAlma0ygm5Y+FAz6HjBCGm6pjbdGAvg+9gJmi
utHhy6b2A7++NXHpoqJETR5t6BOMOxtMrlpBd84bEyXgPHihHf06FZgUiE9j03QvlNQ6IEYrb2lP
8NuxGnYEMawxgcaJear80l92ziUZm0HzRiLpCg9LfJoMGAtzGYeeckKrjMGut3rV5Z4tCB8T/TfC
edDZBElx9TAk+DTROdoX1wd2EiCeWEBm0Q8mFWXLnmryHGIoWxaZTYxZQiHJDrVXeUp6zHsYGPdf
ktNJgPyBPGLI83czdU9tvOq5BcVS3YXArGze1Dc1kf3FZdgbAR/wADN/lnBm0M/d9KNxTHs2rroS
vJI2egDedJqeESg4j51or56LdPU4c8RHVosZ/Py8uxxsORMMwast0tpBKL2PCI82fJ5QOiqRYJBJ
0bnsYfFcFaYc4721zG63IMro2gUS3sDVhwNj8O3sNHXxMcnAQ7+b+PZZtM99W3CZgifRCxE+jgtb
p8DO98FGAp+kaWDFmqEdUY/TNUHamEJ2oQWF5ovqYp770rEa2ytQRpHJgHDqhfQHULkN+lw7or1T
EY1nUsLUR+Ao5LqjkT0qFrEoSNB+vZGwwISHyemZwXwzWqgtVuhHAYxiAqVgWvwA2ZfJEv1hGlku
7AYouORM6gGQRykXOg+W8vlbd+MzS4Z0GpHl0S95e6OH9/1lV1+rqle3xyq0eKhqDhCGGNuYQM+4
jNDOxJB+uuA1Mcttsi8p/iBxKOehf0VPhJ0zOIn+hOYUqgdrR/AbwwtMAs/B6MOM+v51n0fVersE
S3DOVgEPJJjR+yM06AsKmP6IBh4PaG6PMSU/BgFBCAe+MASDPcoIb613xbGsosFwBlEagaMlqjga
Q0j8Q7BR8IPIvTDHq8LuOAi59G6eBjkkHHGH9183/6QVzQ0w+8p3zrNQBhLKSXaLoe1W0AW4dJt2
FXvdaK1H5iSzqtGccGkxdbnqYH1a3YlBkzYbRlY8DKXJULeKCcoic9PTfKogafasGaDQiwTKt/mC
D94xCmJshvKS45VTzlHv+qhX1wk+6JjETJTtU6Kt7ZxsXx5xI15pvnzgEwnq7fUwXzfNR7jD4IPl
+WdMsYLDhGcJQPlG+rr5hiZIMM7siO4ShvJVsqJzicitsvK4mJqUqiw4p8cfKDgB9oZT6FOUSUad
2CiSIToBUi3Qiz9M8WVKM29EbJYtGFljhTuaSVgwAcTQGaSXSejODrvUZjodYeUeWagRM7qDA9uk
hTuO1/LE8c5nbC/DQzLqS7FOb0j/JlNwkuo8/qtRrS4Zn5J4OZrevcf+kVovwEh8pNWUfglWOG4B
byQQa5uReYtzCEWxmdSELg4HDw997MRg6CQLm5qTB6s+uIp5tMdGlgTPY1O7X5rlqSlyWg1Nr/hO
p/+8TwIdaOjPuVPnLqbY5wgk37RYLlvgIuWPvFftoflMy3JW9kzhPFWjuVc6eiYTWO6n5SF6etH3
N1lJURD+SbZJLsyB6Of3LkVcC+Gaz2j0y44cnBOB0T8slMJvucBCclAVl9f+w0jQKxehtEZQWzMT
iU0mj9/xSuns94zmd3roV9V0TTjBMMNAePc56FAwNHpQ2Y/saHNmWP4IpDzC1zagsOiXyIGpArsr
Su9aZiBhtTZr76nTDPru3HRS1Q/vrwOlEFW11Sqw5a4VdZxHprW6GwToJ8kGDIF8L0cGv8wwpbBC
LkB6sYUQ7gChqj6xD3SH1+7hNhck1Xx8IFCty5y053BZvszu5xPPwQFnRI/pNElVAirdyd+4WGtP
VzZwZQIj9dkmEBcjptuEzEPNcM1yEeoLiWwPaNtf5ZdLwOyoZEdeF8mltNheKnKi9WVBmAECMbTy
HfkA0TEnay5c0ERI4OIAjDXpyl1pDWCzhA1P3zLLzTUad6qsbeeqZnOskLugb4xMtcFk0rmwAWhA
U/4fGRDtw9qm+9C48b3ntGqIcxk72+VxeNMlP8C8dd+XR2GFopUT4S2zYsggX0xh15Ohs4GurdHD
AWjCqGY4tBEgCuaM4b/uBXHk66gascjH8B9p2T0BafP/DW1e+t/zeCkMO9/bEK+E406uxTzx3ZDh
9iq99mcU88LYXqPOd4XbjVjJvVYazwsdDbaqyX54DLAHAvawStY7xNIgv0kCWhdztKnpsrkmuc2K
py0y2Jse6+ANlO6HlQ5lOegGSz0JUyThmeQDiOzEeT5dEkbjvDzOKgZF13vP8SnfBolPCbD94iG2
sc9DSEPY5f69Lk/NwoA8HbId3/M3/Kzto5vdaA8KpgS4pTMf6HY0zmQlExIgpdx8P9n1po0WgRPs
6+F0HwCqfu01clCc5XbaYoYM6t3IQEiW/ig6JgkQMrEXoN7AwPw8wX4ehpQ8sGQ8GGHn4CAWtqh/
mTg0sRtinGG+eZHxc+CmmbbH/siG2ljkJg1Gl+GVhi8jInIop4i5IIllDr8vov78zGoRdzlKSumq
EO3JFIhVOXu4lNAj7FqSQUJ0TikaiBoJANOJSRx7ZlD9PafT8bqnqfHHvLOclVzZv3HvwmBPb/Q0
f1XmPz8CuX1oVwurxt1ByibfWsex/TC1sRvh42qWejD62iwuo6f//LqlavYzRl2aM38WZrzSiTC0
AGCjpiGYhU6nw3Gx55ioTyf+FZcSjcGJwUd4fYeLO0K9/7RNG47wrSunz2W37ySb6Sxq3HOzEGPP
HH0Wo0MOdbVKFhxC5MqqNfJQB4covMxfpJcP7P7+qGQpNNLVczMyvz8CDXoPWzxX5tRuiC03IzT+
9FizdEVPeYkqBKJawe9ILQqV4pp+zd/JCnYR3q3vbzMauhN0LKq52ps7pgVv98Me7NAHxwbbQGDZ
9O1sc498IoejezO2lZAZCvM2C+/iD04ulTYmwo4vndRwK0ND8RjSC2tCuL10h+5z3FIVBUj4591v
hGWyRArMaXQRzWkXi2Ri3Mc4npPXfETeNQl9PMYD9C9fszmoix1b3ANfsmbxGCElaJjMNLsJ9SHT
qdaLzyMLfd5bZnrZvW8T9J8WBESZFftJZ2neuc0VUien2hQnsnELspL1hk6g321rp9uGR6h7vIhU
IfXY/p479pstjm2c/08j6wzeG7myK/rchriIARotM3HHmE5eT/bEcuw/MF1PUBcp8wpT0fATcGBY
EnuCyVihL7ti1FDXNohNYpU8mtnYtZH50kTtZjpK35xM9gLpJEc6FaAmFEMTJaQ5ufFMlnco0/0x
zO0JCgAffwGTIZZFZrp3vLxYqNKpzV311UC3EZaTlcKWOtn324/7jdwxSRsIJ6xlXTmwSkNr83gv
qkOFFVhc16LJK/2qkKHw/HocLYWgBxTIivyaU/HSI8dnKJMiyt9M4jTFYPCryceH7eOKe9gRdFWg
wAh+aPiR1HflIJ8O1Y783DL9UndLFn8RInioTKmU8JBIkiXHtsyqli5ssNOQ249oqumG1SteZgjS
SIh3PHsoBdcYQlVrM1p1CAQUA+hUMnXGP3hEihyI22eV1k5WDr36XWzndzb7Zo2hNpQXwufIhepD
cyzuP/PkbU5oiYPJvBA8A7s5ccb4+L7mSDu02VQ8yy9DsFrOrvqdOQgozHW3BOtoxaFZNuRlkgJ4
Lh42nZSrxV2j9g0eLdPNmshiGhXGdPXlmIllgy3hfozynVj6abYZjeyJsEb0xQ7e+ENnEGSY5KQz
Yf9uN835y6cvX4Y2K/jWgocHmlYLHcb2CgKaQckKnjc50Ufh5coTq4Y6hE1pI6uWgs1q9hoqUKMH
LfHx5JP05DBkZuRyoQd/WYh/nJi5ouD0h8dqDCvyhJPUkozNFgHHbDQTSjvyh2MbTcXxQqrsFg/U
2x2NUfUzZDH7dC6H7ojeBgY/uDDTy4xgjXe1oDuVMnQg003fpSA672lye4tUQ5dnY5ftmZd3zI4x
QnvUY5Xjr9fHfQnrZhNqQaUFUmbT3/iQIsmuxYh4tl5qE3IPjRY753itjGdYNklTEexcCfzLq7W/
hNtz9IQ8taArAkiFzIDUfpIxRRgoRQiOrq8vfOgduYl3mFyq76wkeE9YXYrYekXXJN3HspEvzOeq
BXkS7cSfuvbf54weJvtmtijCgXVQvNawLFKSB4E5rMhGpVhY91+g4d/+Tj1QDcG1Os1infaZsmC3
kJcPn84UR4/9GEI5Ttjr90ZuoeRLHCVv/Nns/lIuz27Gzqeoc5UlH/I7xo8jaK3M4c0d4kvWNJpz
+uXrSJ+xYCS2FAA4EBiJxS6bRwGp4ag1Lks39nFTVswSSygE6hwVBb6VIyv1I7cEDG/f2BEwBo01
zsMqyMOKDmkHNZR96+eb2fj/XkhuHySQfz3ly1f5Ez/Qjmitae5zhW4iWje0UnXlzuFQQRj62ibY
jJtJaJc/+YOGikUJ2bMYyNI6+iw6NXile7Ctk1spbGWNw2HNa2e2o0WkYx04IjZkf6z0zNDZ2qPR
UindEBZAAUuFFhKeHSmdfSb5VO4YU4jOJ9vWHMxPHEqVNnhVpxQNNfYljhugRrTxfByDJwfZgIGe
2Jev5mrh9ksl05BRX1PhaxjWB7lyQpX3MRpeCjR7X4vSq2S+31NLDlKz3goJaGKoQ3cYNzh/MMXm
V0k7ebA5Pre9vn+Cc9hELjrh0KF7TJzfA/eWIVBjwyiJ3Ioey+Z9+hAFuGnFxXP2EuwhFwE8AFIx
PqH3OYBAwRxIE68G7UDm6oa7W1RWwzNTmSVxXythicEOZPHlHf68O3tM6lJn6arXNkFZ2BSG+V+t
QkWxHofKl7YjRClXydsOkW8PO4f2saJPaz7d15qFnvcDQEVI+ppsjT6/2QHWRcLg6LOTo9Pzxg7/
/FgZ2u/b94ua2wWHEXHS2nOH31d2nbQiiX0qLFAag64Ki0P8snMoj4eQsAltjY8r9iaXDCALG0w7
Cw/C9fP+qXB0hprVOCIHxdv7pqMqCK8gy5AuFsK6apaZQvYPnuAdclHCy4plUuMM49w5UImJPG7t
eFddMBsgXk5im+2xd7vWoOpV8KkOJTimUxPKR53s80Vs4Mk3kmPmcJzRcGixWgF0qomRmH5Uq3VZ
oPDBvdGwxMuRvGJVhfBOwsrP8xVIfrbD7lITJlD7hEwunyshNkdztucgrUztPIgpKWKl6V1fZPt4
+zLJ2bAxG1JSjG+yn23EyH7rlyaZSxECDGVGmBRH6maWPDAKutVrUVnCkkfu1QRd72r0H64Sx+jh
4IruPL6FfkiFZOqVLZJex0jv+FiDn31jV8zYckTBI0YpfxmIfGEGLbXfHpCRPi2wNqFjgE2BkZKG
G6V5THMon8xgcOcQg43nkR1NPAuSDRiaWtsf/IGAdrksTAzgoqRGg88QUSKmQuOtuZxHM5Xlh9WI
VJP0BldCzRZCaFVMvGYPmVQGzH9soh49Hxi5Jl9K06y89yVX6GeTNMik4M2hr5TmKoXGq7AyXge6
C0S2LaRB7RVhyS3uHUoU7d373U8PJouuWPd0lcldJigTJVLNYsRN6EXSGjgh5yzVPHSfxRurGNoy
GEWsIl/MWvgXWVdFedfIO/5szgCM5MJVVN4+GlImfomc9Ljy2trWj0NSLuUzOc6hbpEwwpldtPCm
vOw3obcY9ZOFMMT7ODCyyKVKvviB/BGSKMX7hrbN3j4Y7DkqWJrXE6NgcABjzvJ9xWYty5ym76o9
inaqYrHRhRis/ZhCEDvzxHqTX89p8hGfeHgn5eERnkIHMd1rRrpOTGQXpGFfZ1iC5IZGyjnfl3Ox
9cJDFPAu9ZD9okOE6jmOg0LY57TX64GmkGwKjHAP+vrNT59dkujjJPTAuYvJWDUBJSVoi+POrNOR
Pf6uYx0FVn7t5X1MjJ9f7h8oJzDJSUJAqyW706UTE+w7FrqMwkUdsVMsG/h150Usp08SCRsz9yBi
EJnK040dk63jqw6IfEhdoAQghcx1Q9k8q1U7tt7Yu2CoVB1KU07ZWwlCGi3eCf3GJv3N/Gd/y/zu
TiGiY/jCR9Ma3vjIIAvxjGYK6bxSLZQiLEMNE/+3k3UrIB77mga3eBg7BQ0jXI1U5RrWxC27H/3c
ZLA0k4ldk5WC/PxtsJt+A7xwPnkMWjhn9YAlTsbCrltBBo6ZFVopCp7W71mh0QjR7x0UQLQh4V5F
bJF3BWbfWYconRC94cfaOrtzGMWKnl14OF6IQdArxsucAIbopiWLCT6/oeTENln7Ma3emPRahmeT
z1rF8YvDOPPC7Yf3UyeTi8cMX54GQz63O3K+mrNOEIn8Wx8et2JRR8uiNXEml2NiwrDlCU4G5HhI
p+5qgMXbwYGn907JPFhda5tkzvG7x5ijzHB+yu6ThoUreLAbumO2nbgKsZGTpT6XHDIhoPtp5Agr
1p5gaB9jodB46k8ypTvvJV87HyMxfGw5/ck1RQ9mpceuJ1y9rvZjBRW38dB8LAZoIp53sNk0hIl1
M4P3mntppA98sl8M7tWs50SAKmbsFYcPtSA9egc92aNwV58T8rM3bN6xmeokPBJuMwnnWWawe5c7
QsW4Qsxyd5TtlYyJZTBTd8pGfy2iXb0QZVdXj75yjwCHDyfYiCPBF/OtHvAsjC/lb2k2Pe6dWT3U
LRiQgi6fP8aHFOwB4T1L0oRXi2Qj7ft9g2VN8tRVfqXdlgBeiWaoi/FSFnPRbeekSkyoCMUnRZ+6
TIL8YRWKPfYr+6jPkwxJsFn7r8zq0UfsdKfctaiQ6o3MsPaxHhertnc4ITTzbhcCRHSagim8Ifjd
bIQZG9LjRv76zY6MZhQW5J6Q1S1yXjGijxVbUutpxy8xGs22aU5N7evJXxk7SMUmwBvZWZ3EOJCA
sr5VV2w+E83N1Xu1pDLDGuEj019VNjAItrxlhXMyvjyY0qhgFxv8BUllYezBWFmupOwYki//3I/G
C320fIIeaBcTKKbphv9syvVLH1TMNbtBzaTdq4lvYi1uR5fslqEr+XttPgw4vlZ2e25A36h/I92R
OQEIzjNjIefcxYnyhw3mpM0oJoxzvEngIuFeASSC8P9PXQMUXqekvfMG6gvKPQnOA6yFvdjwbg9d
oNBrlWW8FNA6ffZjN/mSL/rOvdj+ujXWXQV9X9AGdZA7Ko+zxSsYI79qeAEhAJ6U700YlmYeVaZs
MHWBsz8okT7N9kudn79g1HTg0qrKpe7GBZcZrRtZu13MHDY2SOKWCVCb0zAYm2+bS/p5zcSbmM1y
Cshbn+zEnUNBp+nLj3YdaZ6ME+wF7uXBayJVrONQThqAqQorV9lwggATwE16E0yuH/EImxKOwWal
J6c+QxKtG9V5tI2ckfdArejC/zy/LZ2Jd7Z4W7Su9kjTL7S1rZf7+YVPgOixG5MzDvSpHhmRw9kp
cp7HPgPAYYCDKojYKVxqOoU/TcOkMgAZjf2RrTtsfiJLe2fqTrjMPNVBLOqKIFkM9l7pb/gtH0/5
G/6P4oz9hmdfAve4HTu4j1QnhupIjMJPygwEGAIYOBM0k6P81T/aicmDxDcpZ4pDmM4QtMwRn19Q
YDKqTuYBSZy1fOmU+BbF4VzD6vD8k5zKfnDekZzkgMe7R6dHbs2cwHkndEWPORTcfA4R8bFnJ0DH
h+R1OeL1472mKwaBEgms7CEsPGfoEzjAsOx4pQ3+FGsqBhWbCtp7o/2MsE0j+WWYzTcs/mp+lDHL
JBYOh6mXg1U1eLvxdRjsVcN39d6WcBF/waA6qTfmL1K3EKgCc58hbuQD9X9gG4bLwmXkiGGPuKol
UQBcGx51lUPrX++Pfuu/ztaWj93H+yD/Qx/Hlci5CnyR+cPjLOpVdspHruzG5t/4VR602djvuJTD
D4ivgI4J/yhn3EC8p46cAwDXTu1BtuvFZzW2IFGsnr6MxcQBD/F0Psu9oGE8G8jjEhi7JoiKuZLf
SnWv4PkHUVf/fEB9oDHYJT/kOf1+X9jPrAKJyKY0SQpCyxgCElg8ZghB8hlfJF5EvLs8BrP4Z/TY
47GS82VLTjEcAaLkdtV3IJLLI7P8Do2ivARWYiqpGXPesQcw0WOgpdNy+Lqb518SyOhsXZIjY1zm
RtFZ1ekhbxLF1iEtt7a4pKFJIhSzPtI/AEUObhPzv1g6s+1EsSgMP5FrKSDqrTKD8xhvXHFCQQEB
BXz6/naqVzrVVcYoHs6wh39AuGlw6faNQdtB6bbGcmifjB97D00pROvRVWW5X1ux06DLImo3InYB
KaOACVdjihnuKB95fYaZTQRvnuDtVrhVPA0qGjRASO/TWcTEfrhK6fXmDasB2WBMrbF6hxo3wv+P
fhrSxmfOIbbG+8cutfl75bWxSZ/J5yAq4FZ1y18qzMAYXgFRwG2hAjJDedMDamUr79EDNTKzRh6O
uBzXjBGqAx9QlQ0dYvC6HyPasPzHr5Q5w9yKYBTrU4T4nO+kmfUWyRYscPuzvOG+5jT3oHmB0SAN
WBwSmKoLfZWBaq12aLO0nTbEDJsFnA6mCZMJyTM8tygiocf6OOYOUCpGrLot3jEMxdFAR0zFKLQZ
8RWgaTLBt0W/tnMBXaW9XVWz7xf66bdlO/Jb6FY4aL0WqXVKqBRT3ovZOcyiNEr/hgD/c7FI1F9s
Xd9wLulO6ZP6ZQ4Kv3efRlYXfkxFaGW8qQzU4ydYPDCnoeEOrLfNYZC0VkgwADF6kB9FRoXBnFGv
Mo7M6YsAakRMaYXDVdg16IKmY1Di77FqdINOILF0Q9ET81+M0r3PGYopADeRy7m96Hxht0I6Yb4W
5EHqa1osgDZv1OAYc1KJXRQ8hmasBh2WJRKYHWegIFh01BBoKpFQ29Eb7L82t96ClKXEI6YBVnEI
x7QC0RpTgvQXktvbq9NpS70MEFVZfUpHM1PkG2EsgMnl8OkaiJ9cKHsTk98rd9BeMEicgVWD+a9L
WQ2BQ/Kn2qdF/7rcprFXO68x7iw46FJyQR7wATsJKBjCOeg7UBZ2vj6ce+fGCnBS6BcYjtup/fVr
5yY2uehRXaicM6oMbur1uCA0bLDsrpcZjxT7h4UyACceZ50OLdFSGcWMcviUQGcFJ4JqJ+1WKczH
+7fOO1JE4lD8gF++2/E4tHO/zMw7tInsSNjjAwrQz/R9fzDTW4Epe2xzp/npmspZRbUPZPMRhGM+
isd9dzA5uKAGMJD2WxOg0x+fZrEvUG/UmJxaZlhshzSyLh+pin78EvQbTyYMcLB0xKEMsDfXcTjf
bVYVNIbmp8cmH9sHMYChZ82LyFMpg9EFtHtI/spVNz9kGwTlunu3Myd3eqZ8M5Hlx98FaTfUYVgF
iBrw7jnXxKvl6BAQjptSOqUt9XdF+MzwohmXoJFE5Rji5W7mIkPVvjIlFK/a3H6ofZi9LY18p7AJ
Ai3VqdbIJ2I/CjeVNhmWqgipAUBIuWr5NNGWC/afkrrZQpiizftL68noWii4zuWOxGabEju0nsH2
tS/2n+UH8koLDtbdUUyNG4YxtIUttldO5X1JjgCxUr1mNJgufMm88NMLgp34w6qGNNqpB2obEKjM
D8Uc0BTjJGPpJTxF5tL/E41LfNmUWVxKtjyTK7CyH9r/Tm/7+n+0P87TI+F2yUmtcIFuX0qDrG9r
XslafNEZ/MwojU2ZXjW0nqeZTym9Pc3MypeJVa1lviH9hbnmF2x06MFd9V52zM87RsjHA5nDLf0w
1VNbMXuWdh/dnRpUNZ60M2pTvDdq2ua/X1PMNgaKJfUn8j9HB978NyFibjMZOBahTmzLi9XcG3kD
TAV5eYYK4ysrhcmVua0TOm+nzNW9cqUaIcf6NF++1y/ePrIKG848S4N/oAyPXi2ivmA+KGIiLd8x
UO6HSUWxVm68oRoY85kJ4resNiv2OkA69ve9jOy/xdTn9pN+vuwEntWT8kLfy3C9hjiOxiYXNBAg
j50EkP7w6rb0UWIh1GnHToVNCQg9uk7MwK9DYYNVj1dv58g1wWkmBKW43FxQrTLZYXk7HWdgxEDO
tJsFVWhLVnxuQ0UHuwRHymjioeqoTrx/UjhirO/MRbyZ+CTg1fm+e/9P6XXB+5TL2wnUI4NMmeYh
r8OXfNweidYwlt0D+hW/qPpAXI4x+3fGZH5SfFuxHS1uO1kKyB1YxVwfUToZyedvrxlv/wV3TLrJ
8sXckaXCa/NjLpHta04NHK+oxYD5ThOQviTLost8/qyUf3sa81smxeOMzlLivq93jIBpTHns3rqd
BZz2XhIkeHh9ApXfU6080G0AOsDfLHVFT6s8NTz94cq35jFWwoebMK2rjcyrasLH5gg3ZCXJ6JWQ
c42cu/Rwq2vD+/Up/t2ZGLcf+ZB46czb49jscIvk3tPv474/L+wlFyrfdPj3b2YAWupOeyybhBrE
DpsI39pGFjjN5tD58vE05gSUuwWCOYx3F7yMii4zDWvzG5DDfnjTv0tzE11uqsxq2XAY4Xz0WYX8
kJGUpc/vHpDZBPS/6qLwyAx+/wJ4YlYxzbRNzo1hRYM3AQUKSrUDC/x8sHVmZ8qHa66075S/gclc
6IVX9YSD9SlyIwqo5Qmfvl2Keo+6Sk0jpIh9swtHB26q2DKeDWtB1jQ7LPVfdHPZUkvnYOkuJ4gJ
KcnQVrKnd03S/YOF/o+l7uO/WB8uxrrgkZDIowKauejxQyxHwX32eKWuSU50t5UfiDZH2eopLvzA
dXPlGOiZmqGsJMEiXHq5KNJlpiLe9rSV1h/vTshPnfYxAvdsA8imp4adw2P0uHbsYheSYbytFiXP
U5mDYCB6wgVetWvvTV7jAtu7jXr77Cq/TPdYInjSUnuwV7uID0uEFrrqXll2zRevpSwlb/lyvVQG
xSxKfCC4sOyKDXp2vefGnSSktdcBnF5TcpWOJELaKQ3Svou6TnZF/q+15woaImw7u/77nyhetXsu
4lbdfUFc/yQqGTcQBNuXw8fvdObikBo5SsHLtn/uybqjOCottTcEm/CNW1//J4wR8LEzLgpmeVZv
vs35wOYYNfAcUBdo98X1Vwsv6YMaDs0mP9c5pVFE7RJOjVsvLznMQ7ZD3S6an1a5bT0jM6aH+Cbq
L54bFbpahCqvcejPct09PCYdVNW6g3nOvES3jv1xXiuL95wI6klgrLvPrz04giihOQZZ4xZbBHsE
T9Ct0Dh5nWLwMwMDWVyl9lCQBMoGeyPElwV2XqBc4tq8hUa7HqPP1QaW9Apup96xpzmFjta/r5F6
f8xasyPIx+je9rCLBZB1MJTQUxvU1SewP9qwZi+Hu59nW6XGA33SoS0NzrCCuW/WoH1ilBItoW+0
znQiiFG7XVTWR+XLTPRp9Pa/Xff+9SgLdI8wAqJvkA/m3Z4Hr5euQIISWztA9LJ2wboMClc5LInF
nuPcV+uFTve0JWg6Wm1EzE0N7+7DTKmDWxcNTGuQutHB6tQzYDdhsf7A60LdvbtF5CnR7TIM0Byo
Sz+taKcv1W1BK2otEv8G10dMXq0rfbRCLApu81F15Pdosc77N/z5UpDZ4wFE1miKANoNFgGiT2az
wwvPqWsHsmfqoDL92TM36+y5AHG9whOQ0wt5dbQS2qr3fYJ83bY6M/aVmE4vexWZRi88ZodT8XB1
ivqZNkL343b+lOZN5eL7Lai/ST5//g4GQ4Rh6UkLb4j/+j2qySbsU4Td7qAwNYE+5AHmFRu0SQ92
myh/mtJUMNXTbdU5Vci8Vr2RIkzagnAC3IENwvSmbUFv8UD5cVQqzICnHtTwIkrw89jStt/1ZwKR
hKrFc9TzMJzw1p11sn4d6cM95tW0P1RO1Aar1n7LNS1Ve/veQe1pEOWhrdI+DLtrvGxHiCZT/l+E
1ifFngvxPhCjOHU1hLd4dI1wN9cW5ZOc3ElpcrlJAGlqcWg4y6BXkfNU9kvIQqJ4Q0FaQZYOIh7h
GlJE+jDru1GOFsMMz88M8KvUaEVH53PR/PsJYBJyTKh0jbRtjocasge5vY6nCHS0jHgZJDZSfmtA
43fqiy23NasADIVY//ZctUtuyvIePuHPJcG5Sdzo8sC1pB71nedPA4/AIqLHWC+IHk421EO75f0e
hm1atgZYuWa++1Oj1YGhK6P3L70QZdS3I2DGLwCGiDcDldsAb/8+p88NosEVJu6ChX+4AL4t1BeN
ml29f/kutb0ChmLfGS6Oqc2ygml8TPxq4J0gxQpAyMqhR5M0EFEQDQV533qCVFrYNpbWqT4DBzAF
Nwp1d5mOQInTPVJEIRnCLqhyWCez+/F1GMFpUs+0WdTO8KAbWGKAxHysIHrcOfeSc9vsShr12mNi
byZkOk7nuHrtdcLm13DDAWApI6KpeBKtxERU9/j1ygTCR0zr5thhAvc1aM4oE5h068eq2cR+RRQJ
7gz6mJH/kAG5GDSLf8xYI5+iZW5DVXgviqESg41Vt7RMOMUq2gBmS/OiXA4Se8jKuWI/3h8NbX34
ocv8gAlSmLdfKN5odXhUxvvTB11duzQfFPuCe+GwUFvQ2yh7vDkREevP51VuBNWptRFJSCg6ficD
5NC+rNhpRyCMgtbu9YuWBOuLUuuB1WIAgj62NzS7cGxHewpcfEUFlflZjuh1vkakTH/gM+CQw5op
ixVBaLbI7T5OhnITPWtQWlYVpCtsH/14R9fjRnPK6hJmt0c9E4BeMlrY4ToMPZhwbTrdFCeSgBaw
//qYixKBOFOwOOVwcag8CLEhcig5EiX2I0Uocoir6B6Rwl+cM0Yf1FahFi6Th6Xbf/arBnUFIPIH
SlieTE5YOvkQX26q8HOVtUBBV2HVQAr9XELLYWENXB2uJtiw+PcN1rW06KS997lqVnjx5XYXnB1F
AHrosh/dJxgZ5G4+a68J66oFs8POPqM2Wx+o8FWbJGmfTga7vle6CApYuJeP6CiSaoaz8XvTQvcK
GdPCyFykChvgbMhHNWIIwtIgqTq/f1u7feczBOZ7OyOQySu3pqifgtIEANBbvpGT2SPPHtnXt38N
jdtecR44TmNOPW/1A+p3Qqj51sPPPv1Yz66nTNLt21+2DM54U/GvB+gX3Z/bmsSY6x8iggJlA9gX
VN6wnN3ZR0HEEqp6HNv9dWHCamlrVvgL6Pk93O1UWHs6JZIP3sEdsZ/tWZ2AcUJ0hQJaUBsF6EA1
wJeXCHngDujljarucE61zEVaBryakdlErWwe0HLNeCnbGkzXm3fHpnoIQhfEcDy9Y0BZ+a2fG2qP
Rmu2fG/nqDFTGcJQDyrUDqen/DOioBMSXyJEsSDg4c25tMFh2ttBVejTQ5dVmODhBUwiHQGEcG1O
cicXW3bFUrEPoilm0MKd4yyQEktCvcathroV9SULw+HjoPXDFuDnIiFN0uUA8aRyYUZWtIRKMSfp
tp4xoAvCDFAYWKFQ0UC/l3hKzlXa9uPDCp2BAJlWHI3Iy0Q0s8L9kx3WgxL0CyrReWVDuj/tVTt4
zn7aVrhSWdI1ahd7OmixjepQv5xKdg8Yxwcg0Zp8yAE/4PDjBB1YOpu8Ky334eLrSPULzRd6MqQy
DcBl83MPvv1xSp8ZU5Bdb5nxTPSFe8dXC8AKM+thtVkkd9wN4g3IZfWchFRgUMFYPUrD3+Dnkg3O
354NYmTfqi0QrLt5b5hn87JFD2j5fRnQm9PNJ52qO4AditfTTxxhen6CkqvvktrPvrO+zrYB+rL8
ReX7lU7YqhG42cX4zcTTMdgfJoNuVvmpnYMdA2MD8i3EPLehDiWAFGokcGdSxG2H/eRIceU9pzpB
slyBbsYj5CYoSspOA+MJwxeOrtNrHE294CDRX8J3xDWuMcHPBMXbKYopMeA00+wp6KIh8NdKm2n4
W+lOXxl5zZSWuRaDB/ilbYHZC7q9ky+0AIj78ah9jjazQYzemwlOQifydATLQgZQeN1lHuSgvJE0
IkHucVbYeQv0fowCuzK6Maqr/m+YWZ8+VTnqL9QfiWWo9HfMR2PnyO/ChktMda1oqOrDwGq9x0p3
HFJ78Itop9wkc+VC5gncwzK2aJoWN6vDkX7wc3CBs775IuloWwcsDtMiCGNvCgVBP4Ko056owfTn
++g1T2ljE/0b4baLKSL9ayXxOmfwL3K0IZCPve3bR2WwHt0G+5hAcAq1uRyswBiMK2RRhscQTiu6
mYBKtNrrZWa8Tu3nBUEW7WLvEshYpY391MN5L6nqZwB/GCbINAjZ4XWIfVAItfLaYdJRPTh9ntNb
OgQy2CHNBhA3VIljtsHT7zBGHA29QInG8JTRIJsSX0SfIRQPjuRNr9yVhHA0PShq0U/CVbvasAf8
3ifwcggtP8BEIKOHv+kmodei+5/aVwO6GCB71CmMd41qCOGVR2MnhvnPAWvFkdX7/WzQIqCyCvD3
4bGW6aD10QfbqWi8P0fpB9ERo6yN+Fw+zNg4676W26UdI5x322pO+JzWtGBT3X7SGUciNca2+Pvc
9PFVnf/AFCWMSh3s5vhsRvkeKjbKShG1bXRdrdaq2Eah1+oOhlkSfAfnXtB5/raC7kxRp/UdP6ph
VzXxX6LYQeI5AY/WWva7Yn1QXUnRD1Piy55ioFwEQYV7wV5lPdf6ilZXcDiRC107ozfDMz9MZ2ng
IaQc9zi40aPEbFoBYBMkzoo+sjlADBnOcUTL7TvcdYK93yrGwHIg1uQadXn70GH7WEQzXyMCfP9W
TxC4o9cmc2ua0YqdgbwwbDKd1i4/wZOfoanR0NEd3jJgLV/Ac5y8y8mGneHQWw5eaEEdmdYGkQaa
z1cCJT6Dyn0DYzTXG7MO8IGPneQHDpWfLr7l6E3xoDIHIAsJQzo+cDd6JU/kadpL0qpvBxD01+rP
lXlu3WwIpAYiCWgFQ/CDhXgsQXqiQbaCGvMcYYTZv9nliMC6nCucCQNv3gOSi5+xn3nR/TF0EjzB
L+FnMHpmy2LTA/4OV1idft8jYB58rANH0tcnWX77dKTbAwMMX2hFLWf5aCF/2WUfI4iDYZ+TEJFR
D3UIEnZYDs9d42G3gmbB34EOVGzrwwSQweoBFi0uRTuj14IBj/QxhKwRrW5oIWskRd6J84xGKrFu
jrcqdoZuMqhcdYZq6wBxl58MKTAOM7uCmnQb1iccMojIC5Sxx/EmnHTSKZriMFHdDwuCIgUFjtoC
UVoESZBTNoUX1P+FF3v/urfC1Eg8gXYJXejV8TI8C4O8mSAide3SsjqYhWZ10WQftShMvc0kGWVc
g/EeaQoCl5Oo575M3gEPC4vRvAWg/GoW+QBl+mbCVpvYCD09lKFCY/vtVDmeQ5N3dydM2QZcIcIW
03dnXpbApIYK3Rfd0BoXgnqIJ2O2U+wkNHfqy53294oHx+S3/IJ+eTrg1osaPzF7uf8g33e8b5G2
dlrdAKru4VLUgDhGpAs+NIBllVuwh6EQI+2P8gHkZFdmjVrhj1lsUYppueh9wVxFAZRcGtg+FmU/
CP3CPYLH+hNa17YPk77toxXkKJ8hvcMTsUZvDm/vt1lm0GBG+gFCN/ILZsvqIj7GgiMTd7qubuom
U/axkwqlYKxtvNkIwo22HfU2MdG+amfInR7Ed6Sa39C8stMrZnLKOl3rLVvD3bQZbSffOaUmJIX+
uJ2UFaHE4NFuH8YD0hfBzWnD1iI6Lqi80Y99HaYvt4JvTQKBVoFbGbgVW4P14DfFG7MXINxD35Cz
VZtBRsy/GOWavQlAQnooN0vvzgYTMehCTBoM+XO8eoXuw/ges9nbPIwzeE7B18BXNdZ0G4zhplOM
MTLDfAW3xM9Oj7zWZ8lB1Ykt/H2iYNq2AbLeDWjgjEqNnYJPqHs/HgaAlYffwRg6zq5ziicQBWn2
CNkzXZecgmPCMqsD5qa5gB55HE4JF80HRIfdvqMCCsYf60GYNPYLeK3yzxTDhKtfoUmzCgsWlfNJ
rSvL5RqNMW6K1m8/G6OGj3BhSVVRG0f2QMVMJSXh2fILDUZtfg8a3816w85lOavTfgcBQ2X43uyf
izvv3TLDEJ8QBY0Ntq8DNwIiNqfe5rlhnmFbkBWIBaTIVH02r8R9HevDlQCX9ynpJS6YYOoMDd/x
a4s3FqH+5bZOtzdtQqiO0ygcFJNE/nXkjEjg/Yi4zhsZagynoNAlYFQIs/u4hxjNFireki2lvLz4
yYW2dTl0oBcTOM3vYbDMugadZSerR0DJ+AcFBPPFoIwqX3+j+DgjTkkVZ4AQWjL6zh7E8fC1qLBw
pMTzuDmhbAUAsW+JYNWoOGL7Rcn2mHxcbt8r3lEZdg6/DT7TNA1I/xHRxGm2bxyj20QZWTXUKx42
dPtO9jLuErRzmchpmnHPDyc1baMBPPsuYMzIZG89TBo6uaIgzwTdVXPh9lCWxsDQQm74yKCAryej
yC5tGIKMASpCANs0q96oYDC6AD1UL/kNZ4KeKdyOyUVaQIXtyq/8HiuxcCLq2Te766YOr3az9cVt
TC3pJvo7D3sA049h589KgNot92GTS+HtwxxxBy5QYWiJPDYdIGVW+co2tnI7sx/mZ42AgKEY8Dh+
2wYSlwBVdLA8/O/pgvP09BNQPZI/YCxAaWpK1oJcQW0EBAvLDyARvUx2c1N3S0eK4NKqlKdAwvKo
SfJCyLjZX7OeCKEwuUQXLhv1ZQT+hC2ZXBIukRLlvnIe45tXEYY0DoQqp0LMCPD8PrPbx3KN0a8n
/87XuZ3b2hYEJ2HS08htfB6Np8VtwvTSLEcyskDfYZ//SUN1UHQgs0L5pzsSDEu2wAC74oeIo/D1
tDAf4ym6BUZwo6Ml9TWrc2LW45LQq5hm8wd3QcKlF8WsB7+VWp+14pSUdWwtKCdaADAKGq0BxIlm
HC/xXoU/+S9ANZhz9WbgadYtYWSLGZfwqzkvLjfjFVkUmBgzDhTPkZG6/0iZi03TQusXgV4uNbUU
MIh7PLHgfW7l42d2sle2eLkJKcpO2Na5m/ISkN3twi8c0PiuCrzsIkOKfq/8L8RSDbKwEF0JNazk
UorfCTBwG8PmjNekEMe42sq2rNHn4l8lcBeU8izFbzvaFlU5/tY/RhRDQyB7zRdcuB6vX2VNg4WM
wa4Qm/bgwjtvDHG1Y2bzAtwuDM88ygLcJGJSlH2pcvBmdssNp4cJgA1nAGn8zJ7lsoJu9g0NmSGS
4tY3GTGHddzLKWDWP2T/rKubLQtWXZGVWAOnQcVb2asrZNSd3EIP1FXxSK4R1USZAJVJ5+VQWeGH
SEJzJxA7UGwtX+hAaSEBsjKJMOjv98zvArttnW4Y2mAZcDD0FnaCFius9hJwGF2Vev4GKXenV0b7
ykZFM3g9EEYhRL526D4NpoqXBVmQBxqNpgiPGN6Jd4OyjcBCbrVtYiHr1SWmRoqXS0eAwQ6PDVjd
aoSOqiu3jK2SJJDhS4899+2Dw7z0J3hdMCaFA1vjRwNIwjTRISjVP70z44FKVyD3+8XLIVrqJhQV
VwDS2xO4b0520r7Y0eG8BRyQN8URzzr8tvzGfjn3LcJl6lBeLz2+HGLDs47lAm/wIBb/Yb/aRkGE
hmt2gnbd4Wl9FCEMCQy+wP1ctuHC1ydcxU/HPUATImvkE0qzzVdXsPCkpVlaN7c/fl7vG9h/RFf1
CTlVhouxazzILGiJNF7k3tzDnvGaYyhG2VKadco+vqbXhwvrns7mbUU7FEnvARRa4K/0n5HB3DeX
0KGuEs26NI8Lu1p0AmkhqhapDTqnzwm88oByw4O7M5j2ptDsVQre3DtaoAAp+KLDs8dCAaBff9oa
dzz8Sey29YVb69VXUnO4pWKfKdhEsGlfD3u1E1KHmJFiufnx2PUC4H+0AdtncOXnHEAFrTQfiIcP
PlYk7oj3QVvOMr/EejTok8McAkGygL7wwRv4HXrq0qcn+Xal8YnfGRU4uquPWUhLHr0O+qB32rG3
We5GMyj5IPBXFOyhneM2atdGx6KfjHe4/fyNVr0pom6rJNDo3UuXFLbw6jY7zHP89tCREMgFZVTI
EKGTzKTn/3Fpfxk1vRO6vb+05LvUXtW/b4qJwWGu0YiGdqzMmQ0uy6aF43Rp9ZbdzrA/jlzaI70p
lU6eiFbLr+7R9d5Qb5/R1nZR8aGRjT9avJEGNTSTuTh9BQLQ6JLeYKNmYfHGrdKvoZO5patdP+L9
FtxmUofMgv648hrvFhDGsC08kGpkOcmyegQURTfgJNxOgF9xRV8aNC/t5uRHhrNNS7kMUGF4uNDE
2TTkzFRx03Mg+cNYJYJjqyJ5j1yN9dh9M10bjxXrYcnrFoDQuHwkbVx9fhiDyLUPGHszABEPdpY0
TsKrhIRRgMKcYveWDaVcns34PHiyhtDSs2fI0+WLNiPTvWKiD5b8AHSyjYkcok6Q2W1tT95wC7pL
JHICbd/DFLrjdqbVn+zSjqf8e1NkgbgI0F88Ek6+Oy6E18to/GfBATXhDExBiz+pKcua6dv4vgAk
CCfyAd64Qo8jhWo6rUdHn3enIeZ72rzxelOhRBYoWw/5T1YkJevgMGabQsNL4B+yqdOlJAG29PFD
IuKbS0z8XeLGaOpjkgCk+lpO2+bvHuBtATfIEsR6G8TB18EJT5A/ITAMECve0+wzLTNXYwf4jX7K
1YPmPrC53Z1FnBgC+DgQQvTdDNCgvtLPIZ30nikClqi/OBERL10R9HABzzwEUkZLQz2+WEOCVBLU
hgCPgDgAYxOEU4edoW3mgqiRLb/ytH1JDVl2QNnwbjYhastSXYS0UXLkOOEklY2sbd/ctv28Kvgu
8nMSH2p9bLQ99zAh15K45E0w9fapkannqscJ9XJSgAZyMnU4BFuMk4wjxfPBlLMG/QsI0BwPckaW
vL6yl5hQys8vnx1V9ni0sFAec9Fqcu9Wi0ObbjHSwn8Ri0Q3HaKeNijXyGw47gnEcXEhUchOn1MF
XZXzjAXzCKoR6qfcepkwutdsPgESD62pcq2FUMfUuJJ00D8yo7MwncwnCcvm/QtkBYwEhxbyN3bK
kT5w1FXrPCBEyPe4Wa3YGU2JEB+Lwh1QJW4CiZ8060lOQ2hE2DiLpyUMrZjxia3Y0iV2l/DSlnAH
g9K/ELDrtWxIYCnIZCoZtUl0ZPd3BLvuYE7K5QmQG3T4XNs9JskEGCsxm05kIgGYxA3E0Jwy3LtA
bpiIoMifsGs4VP/9RO5uf8yyngqMJgmg8fOhmMr9scTiDWoq/+4B4pdXDiIWdX/NocNOEHFetZyb
+wjerNjSSk5yhr29fzNCbq/sQG1usrwOjo1uRg0JzW2z43ZXn5/7kZoOK0J1M1QiTAaQ8KPFqdss
3p5cJ7OEeSJhicQqRC6EKQOewaN8Kjk/5cBmJhE1yHMKn77o/VgjLUaw7NM1NRhVmhPIDZDUE8AD
TGCUn4w3mYUdybdJYFpMobQRFlNcsLrABR6Vi/k4vIgp2gMuqKtJi/4mdGPMTej7hYt4o80ZoxvF
i8NaNm42PmqhzFwa5vY/JBNboWwwb3Q3xAWEvyZsRDyWMHNuLpwgdlQZxzbj1HjNnI1xcMrxf09p
bedWQQqicgdvCFUPc5zOEAOXDV1vJDzor6UgVsCTYMR3FDmt4oogyURukWZTLOfFRRcGFtQJArb3
6RB2YM1kxVdSrQcdoKvMXwkoGo89PWIvvrnxlbnClFa4JHX6CGQjkydVnkqk+O9GxlvSKX0ieVJE
toSThE9SyXvlluyCneUj4PPYEkBFAZZ4EbUS9g6WKuUuIu+Zwq+bfKbBuc2nZ/VtlXnbvl9L6+lz
ZC5zC6Ncu8hGPV7i7XWnMnL4Z9KLUwAWwvIDYSUQho5xx86sZ90dNPFw8AW1hFgO863lM50Q9Wb6
ybyXOCtDwwYfIeps/x6h7k7VSCapzDACRTM+yvY1QBdPYvR/8wphcmYes3GNsixTvXMKJ/eFSpc3
LGbCQ/kA1oUxabXpwBETkxdof3t4IVzYhyWYTAHndZ1s2QnaZruXW2znd8IUgeLJn6+57M6gDtl/
X4B+KWeb7wswxksE55FzYB+bg60A8wSSCvVcpXEkkD/+nAtSODbhfFqCrRTsXtcCMIfFjX4V8NwA
mSXanV/ASEQMuVv9fjTimeoX8qsr2w5ktc/6g8qTmdfCXJPFEZnARthEGkdnRShGx8wXZHaz7ujD
lpqS+ZFpsUXV6JMOZSfmXKBASTD+IEHK7c+C/oepW4kJ9aFeD5BuJTNLSUW1LQkU+yCpE8mM4jx5
VF1jUvujsvEphqR071Xhvt1s3nYSJo3ML7Zt2QsQ9WXFgb55oe74usYdjoeMOEOfI9WPE0J/VPwK
RO72ExIHllPg0QyxYlZETaw6zUY26tQfJ+pI1oZiM2MjVz09gMRx8Cg4VwN+QMkIFGHGVCvdjKhP
IuAMyKyA8lCDYXjvE4kyJABCg0mQclLzTFj1JRlN+4rBcECLWY52Wee5VfE5nmz59VizaKmTH0nc
rFDH+HIeaIxSZEpy3hwlhb/tGwcFoAnjTmYtBxlulKh7knQK7oW2K3uWFCJ0isJ7uVfv5fsMVWL8
mRQuEhpQIug1KsO2kS00XkJKJpwJ1ncTn8Pz4dS1aZe1Tyo0Ionge5CCYLlfIfxzTG0OOyk9yOWB
ZiOakHSuxYUjT8B73qfcXirr8fkZUkZ4WuX6aSlsqJLtc1kXSc7Zot3eGQgNy/zl1xFxAypyPVeW
FfcSsjolMf4l6aukYi8IwfVPNTDUs5zr8nDLKtjh5Z6DNvEjrOYW9Q/lovsReATrMfXlxYgAWLef
HzkLUr/Lb7NDwr6irNRjr0N/gfYfLUy0T3ST35apJDsRilGSNcubodxc+C+fdsYa2BE7g1xQ6j/l
4sa8+4cyM3KfpJ5lMkJwWRLFXqCew+3fxd3RxKAEiLSLvEV3JXmjdggOv0TRJjEi9c6WA8gSVbC/
Q1Af63t9zw6ewdsnbGQOfZh/+l4iazkn/2LiG9MLJAVZCkR38gsyONT2AcNyemRBcSUhBPDDTC1I
+tr5sOBY7s8lU0hY4RJAsp0A1ZQMC1y+i7w+8MviByRm6JK7k1YBapRYMd0JzvrL80to9YOuo6x7
FtwPkLDsKl+HvIyylFS1KKP/FX/gKZqv5b9C2Hspk7TitXo8T6CgwnNAuoV3hOUmgSjUXyc7SjiK
wgFlBoJMGjx3MN5ygWBLQS8342YioNmSJZRwkuYB0dhfSvZv25cygaC8+SmFbw4MiQQkAJE1bCDc
u5NIRMZTDqg323T7r1D2Vw8yylEXEXhZR1S5LFCVBEjyyIMItfrLjkgrSJEVjhQkWAG/47EBFleF
dYFaJOnJv+NC6iN/pSLK/V3mjkxSmXgyD3TzeZRZTHTKtH35fPMY0mh/US6mHBLrtv4qGxIq9/dy
7JEMED5JukSyIwcmcZdsK4/g31efc1dStzZ/ysnMSUYKJdEaxRBCbTmvOe/Z73K2mr/Ex7tPdLLg
nJxY8uLclQQf1AzvTtGCy0cPg5EjSPmHr8a8gc848AU7HnHS/APOI7QE0jhjhkkWyzZJRiZxHUoT
1FTfBKsZ4yul5mifcEa0fSrK1NZkY5IQK6LqJqcDFFeZNakh+5agVtguqEBKmUueSsXymPxV4Hp/
BR0p1sqalkhON8kzwq1kFYqd79K/3Olf5sTt38nQyWC1iTmJ4Bkk4g8Zv8bLd/+CeyYNuHsBWROy
k+x8nSe50sGFCQLrJfwjorxslfgBwA+5u+KxZ/ftA+mYsoHNQEIMsvGGlhaf+/GXzEp4/GUhMnyy
2+dS1JJFJwB/OR9Uq3VKWLgS2xXsifW4zzi8p1K1ZtFAB5Svr5me2wa+jq6wzjhBUegHQ8JP2Mm5
tcRMjLzOvANCxmhSymTQOBUhGQopEh0zysxSJRYaKNrkECFheHJY0PpnoXavwmfs2RWFFgH2A88i
WBBeAXBqtnV5nwfne8vltDkSIVMnpIIsRVH5alHsloK3lMAzO4UaLRYCcopw4bIPQISk8G5HUGA/
zsHFlsGT8+LfUfbvgyjcfAkSpM5bTT+LlPs+uHzIbaT+/PCk/lwSaP8tSBZlOfqrQPMpmSLYUPNm
HZPYgXPwX3Ua1jrXLP9CkttITBnXviOXpf29sdSg5e8DSNy69XCalSRQQEgsKOoXGX2ZePLaEnHI
iDbOY/8HxPw7UCnsjvm+UPR1aR7RsqTEF42VDnfkMCn83oxMVmS2I7vPP+Xnt3FMIZCc42cA9pel
RX2Rv3XpGDQ+dWTG902lGbMIUC5kvwXfEUJqNMPi47+WYXq8jW/jt9OfDEhciHQoSUZjRJFxFuib
N1yF5FFJvQcBKkQ8R1afvJgsZSLvMafrD6mzLfvO39f/exDP5dLkcU49OWRlw5KNSc5JnijfTLUW
i4e8z6phDkmgKcQUKa4JwSXjrDnMJRskKfmXEiocXATI5DuynbF5sf2o4BIkJ6qpWTwvX//gCiOl
A4FCeC4y96Ru95JolrcQghOFC/ZXiXIlLAaotpdno5sxld+Rw0uOr8KW5wlHp5xKza2ctseVDVWC
Lx0q3NPpOsVcaE6V3cBc0ihmaRt5JvsZCYJwsyT4k5/L8xsiN/g1PK8HoULIGL0/QgYoFvhM1BI3
/5gcEi7KFwWZhfB45BV6iAFyHnA2/r0+TRPibI7JeQVHj6PiP6LOazmRptmiT0QE3txCN94IWaQb
QtKMQAhvBU//r1U13zmhkMM03dVVWZk7d+5sF6CI+lTxmW60GFQrzYS9p5gTQMN+ZXLu+1i5C0pI
iyPtdXQq53dr/qc6bDi/K1K0gZgNWx/kKxDygLDhASz7+gOGSaC/7AZHtjijs2PTfYEvfmIwsJxz
zDIGmWl3bbPGsL1o++GwgwrgZhZYUi4f111YfyynPC64Bhyj7WPkVGzPsQYzYcHg2LnofJfBsYun
yOuzbAAiFYs3N4LtX3MiK9Y6CSSSQn7ijirsWqt0rXc1ced3vVBkMlPsDOdG4qXWgYUVp/GUtWTa
nPnJVirc73WXxycmmKa0MgJPI6r177g7ngPcpB/gt2CDaAB+IMJtHEoHMmT+SM/H1XJpk9dnIeKL
dcSKEDsN+0+v+KL7bDByftLQfBOE0I6UxFMZf+dIOMIIMWKOkxhCMJlgWeiLDrAPrCvjRMpD28fO
qmv9CkWLH7Fujc5jODcWjAm2wYnqZNP5qzOiAAMZ9WPkHQlSsoSxhrRWouVeDjhdVqQR0IVqIOvx
BJ7OoJaEb4RzZdBLdiEg5hZKViHAN3yPs8Ho/EgyIqIoEV37Jl1STTUuGRrmYdh1ScqcBqEosYxe
z7zBEvt9IE5igVjGSLUdM/n4x7NGGQTfl6mcAxOHTrztnIix2Ci5AINXFtjT74cGoIw7yQoOq398
GrPeWHOu3M2YqimWiC4l0jMu+ljrSP0iPG2WfY8GYxxh9ReHkO9Y90fFanASLSoNejjbRQN2Z1J+
nLV2lzrepLu4FaTbj1WoFcSz5K2Qv49UKVqHeKNMTqtiWZtjy8hC0eT6ahNUZjAGDq9rtsoWrq+k
zwRRCWlXWviF72L3RER37Z6Zlzod388BS2mWQUZdlaZINBiWy0af25JVr8ACVvK9ecuG2HmRKuhS
8813pXXoL9+zLI3tu5HgCgkBhR387SvW7+a2SaOQaaHSKVcvJpQvcQgkI/imW2N/h/OQbV7R4f8q
SP66cAA/wJ9VytPX9d/GpZl5IzND9jmoJPTDgRCnOHan7V2iOkMmpHMsg1LmwSKpUutGngZhBjLU
lvL+tPDYe8xoil4FiFctlEEtiiNzTeIG7QY8eQqMuWTqdq3mMubIvpap5EIgg2z3jM/Z8pcxyGZC
/qdNOyku6xtxBX8ivch3mb5RnkFtkBn8dG7d8sjzznG9lFONUJ1Z9Wc0GGYk0aZNj12Si33jDeuI
nTmCJ9DJKQDgJjcrLwIlbgUW6RWpL7VpzjXVvm4730PSK/jYBgxzcK3qoDTK2DiPQE03V5cTJ5Pq
uAzhwbEJ5uDtFwM19PjPCyUl8FZ+2k8IT980IibLMZOgJSjBEyqTiWUhZjHg5e4lFEG6sq+oXIdt
gQPHBZphPaL665Zq0BgRTTdvv6/3WJfgDwu2C1lfumb89hMtvzNSK4l9fF90bp8xAxj80irycD7p
lIV/JNBdGp2ZscLcuPTPOs/FkF6EVuSBqIPgQHRFAnE39HBT2RKJfSs7fSOKcLbX/g/u97PIS1GC
u+Wvy5dxh2kVIQ/i2zfGseu7YtTqT1xaotfLV441ZvM/7horRvIDuQsiRqu7S9zb/CNzBDkV5wP1
et0tKxyBJrUExgBuRMN+jvun8bFhcwyl2R0YoR70IS7SDNKx+Ut96Jo6UsSUfSH+u+g1UTaXIni6
BEgxKNm2jk9XtzS2uZ+m4QiOErfCTdXh92YY++iRSfvif3p6HsJfpccc2xcK+oyXsUiBRhKeiFC7
WzIUFqCBAsl2QcZdG1AEBOLlAL59YOdG+gEAnLDfcfddyAkNpKREssFchSe6787rWdgMkjzcrtl2
w5fIi9jLoiuqth27ZbOZ/cW/BexG4AOVKt7gvgW95e8S+sPag/emQ+EPUI7HacudidJVXK2AKA6M
inS8yAyygqAMDTOfR0pmtJDTL2wd9Xd4RrHqV6tueKXTeGhZHUtV8L83u4dZe2ymyThfS8wyxVT/
DMpslUW+VQT4xshoYs4f6AvzAg8QAnC2D9K1zh13WREUEmd4CiU4O3q0pUfIlzjcRi+iyyccb7kA
bvwHdmlSQ390mqFFVPDRb68kEWg6EMJ2XXYhKIc6ejQ0UeYLeOD9xq5PGyaCsgIejCHT7/uUnMsy
vQ30iwgliGnz9EHUbwqUI/wib0T8/sY/gnxIfLulB5iRrgwmIFXAz+NTtj0nAtKHQpcS+FPjIU2G
rsCtw4OGRF/MYEcQNRvCIb2QCMRGX85zIrfVVkxWj8swyOc3SbG/aBPuNI7jw8gcWIFjzNuXTh4y
DQU595Dl/hzu8PGCNyguSG8v9GoOnVta6ULI8Qj4O8cnQeA9QT1z7woq6UzzREt/821COdBZaz5E
e73oPJe56EpWqWAWCnjV5z+Xe7onH8Y0PWAeUTjOXdUF9/s4cjOmEAkY/8HpFjzspPpXD1+M1a3Z
DL+btf+d7n2k+tfK8VVAzt2+fR4fhmo7w3jFBAr8hbhHh5YQiWhtqPq+049fpdadi+jmwgkVOG4e
74tGIBzZk2SjYPMQi6+8+JfhkP85n3fjDJuKrlGFazPWp8oa80P0jyny880F6OV4nrJeBF50y/It
kgdvQvFgy8RL1NGx4IBmrEo7vGsxtd+zHfqbxZY9iLQECI1qgbpuWKSDsERQ4BKD7BLhtgE3OoBM
ToWhronsN/cd+FcPTmGnExgMls2baAypDfJcNPti3GKHWkU3E9IfVNU9YfIwe37tMXaFTg2ujAYr
msEd60njpEl0zRAZsE/joHzqm1gmfWKvzgJG6Mpkm4orqY206syHei05KHuCFzo4/px+1pi1zlnA
ubAW9q3ihzg3Gbre0ZnHyipW65eRlDGhbNldaP6w2A0ZShSta6WXokPstDcc3/JTvIhoeTUV2uja
n4PJ5xfMBBF+hJ725B+w9o0DkAahCm7PL07FFocl19qmankhWqWnWUzywZfxCvVWDpSF51q7REGo
Aq5ctrnjEHluiz8RKTp01veiERuW26Z5G7igVongx4b1ounwrhh4GET5rdkgXANUPTxoTLx7+xYc
dm+lnp63WDqgt1/48pYK8IDKfl6J6/wwqILv9I/osxVwWNM6gHMcRKhDYG5PYcN+fGw86J+Yc4De
9yWa5Peho7EpNr1hlKp/dzb9KxMr3zxiCaUiKovl23JpplsMSLB37UQfB2NJLd+8m8W2mbqQRvlN
SVpPYmWI8yKaBGGNZ/x5AgGGWiK2kQGyd3rB5uJOMj9hO2SfdcEPdP7DK9cTd6c/9qkZZec3fg5L
DxPjElPq4L+/Du9nMD9ja8E7oeM17CygOrIzN7J2G1FzV+zeoIbdCuT5WZiwSuLGVSz6LO5cZIUs
SfTRe7qLbjo1Gj4jXyS6OFYHrlJrt4J7jJusc4zz3xPtRp4G39g9TeUav4qJ3E6TKQDlT/Co7oXB
dVtLdCNwX1z9/e7iyvIu5Q90hHSSnYf5B3l1sw4C/Z0prvUZrARbxUht+z8BKqCYhL/LOFu6YG7T
WQIYXF18IPw6AB7XPN4qgGVmlBl9D/e8M16z6WIkOdlWtVLmH4CDiC8ddEYJEJl2L1x9HEzAZd07
vChHy7y4UaG6Fe75CzKYi7Dza8HdutVo0VXT65Lsp5k7S+vwAfoz6FKK98t24og8zOeGJIa5M+2e
5BhDMqUwQOK5Ch0Bz9NZk33TIci29M31dItcY7Z7+NIP0wfcpfsJz/D3Ghvh7i9PT3TAL9A3nQne
BccjoLdiS6i/cGcp6vo4AhJPm3R4RrubVa+Ng+6Y6qMegFZnLRRJ6ZvzUX7Ui0EXo7PCv8HDebHT
9gF6lTwaQ441IYfgBenGM1GFYYSG2BOG3qTXp20W5o+uLH53RzWnCh90CIGSlsmPRgvjgAKS50E+
p4kmBjPr1WQOsomaLvJ1bVU3Zp19eqKBCik8BPP6x65iHD7NrGqvuTKrAzyUsanPeTjnnsqEt9bl
Mwuwa2RnIBvDdTG6XeubQB0W3pMOmntd2BtZSUpYRXfROzVFscU1ZKpDP5wtBWuagn5muHh4JEPC
b/ZRmUlkzqmBeRL2y5H4pktVitQltwLVGOADIQS/aNgR4mwFkb7J+ccMh7kxkTX/K9M4J2JuR2K9
PZmRc8fbuQoYgZlMAfASxt7GJgbkqF2ydxlp+DvEo0ECZJuW3nxc9ZLA2GZhVjvwqZjekH/xY4QN
ndpYGu6luT/va2SzQkbzFldrPFYjm2FGgvtNbfBXpn1hbzfQO76uJ260lMHi9BMCkoQCUXArc3Ln
3yRCaBKly9TaolwZQpaA7aS5P/rCDqyLQRwwNzI9Q9xFkELzJPZtgxSPJYuB3FKYdcaSgsJujIY1
GcOc3nZSfjJlVoWSJsIWsTajQzgELF7DJrPsUrAiymjyqwTJq/TIGRMg+Th5VzKjneMiEXw2HRaL
YcoHWCGuUy/OJJenW34DMmOMtDdXLI+XLeHHALhXhR7rZZBNMyUrkq6TjUIjcIA5D+pbwqpwx761
ENwYqPqShWKqTssJa4nV/BR0cD4jQplkwxYeoQiTny7muKJczudw88UXvOkV9B59jqJJNngnS9zk
5+1jA1o8LvY57NASicD4KSCIQKaYPLQYocdCh/yyPlfgYJtz3vUM/rwo74ljP3v5/tikcHLAExiH
6ZNr328jcH/LgEzMBpra9N46hOITzLg3f566OpbxOSJ6uQyG9/68faJaTyc+oHsPY57R6B1mo5YS
5mRLzoNkYQNodwrvinw4XkSBcTMHwZKmx2GeSNLyHrtF/7uRuF8IP+KkZqH77FltQpiXoUpPOsnG
b/SGTw9/AzaDeSQzPD5xI9zUtJ4rNd9UUhOj08dmDwwQ3uJlS9oakMkN8kBo+S8WbELc5BpM/HmR
zn+z7bZ6cQVmxxGw2H05RsIZjti8o71105g+8RPiX+jV6Evp2Mg1E04y7gLIzkQuhx3FATVB69t9
qys227qdGBUQIaq9XDs11st6Ih4T0BjeHKbzxGkdp7LxqusfiKhZ5C55QHhYUOk8rOuNmtHcg9bA
WxvvuQvQGztDrJhsb5HTYeV+esu8qmBFYNmF3Q0WXuDlOVOoK3NGaEk8togwT7/BnPW0863eNvEC
4yVrhDhScAykbG7ZJL3QMLN4t3POywbaegaXML8++6q+Xbu/nEicYYBI28CgEXfy65iAxqLeFTjE
7nURa/GnM9Ib4ocK4ovNeMWeqKfq+Nb4y9voiTjNxdb4j+Aj5tldIetJxG3Ed7QawbQB/Hth3kkH
HJYHN8dnJLDtP30l1GtvaPwgP8CPwUGQfHz+ZIXwdmiL15Zj4eU5vC4KTp3T10WhSxB5+uBOdfAi
pfeVW9bpRp8jDgHcZhO/HuH2qcvoJrcn1DMkNTDddrJf6Kd2a7QO06r6GtnHDhIKALg+1J2Th8aH
5aeJZYVKYGw9w2iC95sj9eyXZyWuliVLBF169I8xEO6Dx6VOYAjnC1+tDz3KJEGJckrPy+vLdqdv
cdG7+NUD878CtzbHWXhznIzOEc6QWwGV2vuB74bmnl7Z1BJAVCmL6ZUFDwuerRaZi2nr5355lwtu
GmHr15H9lxDXjdIvB8AsRkx3mQT7GU5bK/xQvYUI6O1x89WHm+qhM2geec+l4j0xf2LUWmBo9dE9
ef1evStpDsbu5Oh6+CFPfse4HV+5R00hoX9IpGilvtuzHrT+5gVAQYAq7OYvvjCmJLU4IUXJPo+y
HyxrfJGQoDwDeJepZTgRKO1A4I3B/CKaHc/fTyDbbjn5O0QpcfwRvUTaIXBiZvU8imlLLFtpWGQn
Wn5k/6jNWYWOUDVfisDcDO7FdxdhF1Ip4g64GnQAoSaytVHvz8vBNwq/8ZK6/vXDJXvROmLSVdZB
dnDxGbRDSY1y5jwShoXnw5UimotDpZjcZbjrBl+GUoowNv98rMfaxFtseGDdgQEF7nHAdo23fCRM
AkTZuMG7e48XXbSY+rwM6a34Q3V/4VMBOVX4BLwJL9pbKtBExtg212gtSTa4UixlVR0R/QfQHaW4
bKk+tW7t6YnaXMIvMTl57RHW9oyUA1QgXBACW4NbImlwUXdjEnwgbS+8nM8ysBb7XPyNRYDySvgC
EJYu8p8d2HwZHrAvlqH3uyS1TX5Hq2xKkkw6ceymN01lDsCZAGSU5RZhSJOAboW2MFzgqYSTHwCz
8ne8GKrVoVd4OplOxB7WLYvBzUfqO/ge69QIo2n+8yIsMU8hSejzEF4Tuv/+3TMKBPSIq3gUUF3x
WxFcC4xMeeJZywtgRBk6q9wcBLriMKpCoosBMCRnVfwQGKCo9IJh1T8jK8jHM3wjo3iGF5yZUipf
a92jx/M4EnYc1O+EjaY7J/Hr5/jY/skbKmQTUQzhm/V4Mf7acwoSLPYgD/8uJaV/oXf12NrR32Mk
POXpeOlcoLeU1Dp3ej8u9nYAHVWghu39DtYpiey2CWhOMJS4elYZ2KueE9gkYyTYYWo6sks9qGfl
PUBABGhCTOUGpOmHyguREUbKF1Rmkf4OGGnT3IAnvzxruhsa/lg2uP//Dtfp9ZGSfIDU+f0VuFUu
Tr65vJ/9UaBc3XAZObVBHj12YaLfriAYNMsM6tDbNIvM+ZSwi7giBFqHJjr1lYaAWaUloJtNSt3t
cHYXwxLUTqjpPnSKPO5zp47paL4f14C8nhXN2YFw9Ub1R3NAvOdxlWvy9ZG+ueO8YOpy1YJIIj4Z
so5ZTFUm6JkXUC0sYLp+SA6emvsv840lUnHAc60sjTd4cJuusHYFQsgCjvc2/R1vJgSH92BiZGYh
9/UE8A0aoffhUut8K5tOFu+NgLJtkwtl3v32GY/kq4xRjZ+/MYEzYrMAnLSnf8yeYmEJO4tkg3KU
TJh5dzIbrlcBifztTxZdQO6pum8QAjOP9ardw/ViSvjpeAfjauPYlLrmWte9WEBMN+kjkWba6IEH
POpnH9JK8Jxhtz3pZAWfhR1GLGHRqYxiIZPhkD6L1kEny0jFDM/1nlJ3wjP+iwYGV3nftPxfN0PP
hATis3/rkkLnFPWtkCxRnxeRuEB01OmDzTf4ITyGAoRJydxJeNqO11Zw4kFm+cBfAAyS96zc2YvX
u2tvEzMcwGjUBejm5R7ix1aIBqcDzViI7XglMQkFxEC4kbEvIhw5SB6S8gKGEOcQxa9g+HCFiR34
U5PpsOoIEIx+btLf4FNRCWpNFcOKJo4uphGN3rh+rWd77e6gpsrkqIyqnImxrI8TWcCxpQ/IvbHs
7ZWid0qESKlBZfLuUhXwsJ1cqT41UrWAKGLQknl1+QRKjGgzwONasDkF/dUhxWryeRcD8d4s7F+K
+vkOziOXypEdUxNwcqBOdXZUbKfHhx5lMol6TouTsO2Hj+UAm9lDvR6FTYZLw66B9+vQPsox8cB4
mjPeSkvhQP/E/oagmMNSFUqhZzJGKUQAdMEZUv3E0FsDFbcPN4Z5N3OHmf27/AsVDVyUaggudUAr
S3KLUJlhfzkVPPVSZ3Wsb8xjcU25Tu5Bl5k4AwfPyFxwDtj0C0Uz3VXmqT5tqMbwhsRbErAujmS9
RrhOTkYiNDeDxePQCv47G5jlwcNipsJLApacdRH7ltkFLkR8LMYpkfIXYfAp7EHktmFukIcXNlMm
/Id1jtQ+kZ4pvvUH8qG+vH2jauHWm403gxVA0i/KSZJFSj2zQiUKOxFLbqmMTTro7rvN4jDXQmaG
7+Vd9BH19sJl69X6ZUFfmVK+amtHDeN/+E/0UfS1XQPUwowQPXPlEv7hLUePlroYQ+0YW1m05Mpy
1jnlDVOIArpI7XZRSUvwykMYAzOJRKY+lS6wLuqs/XMve+SnjTPMqg7uK4FBhEz16PHZ9/XBKf0Z
ep7rDnHBhFoBh1dsNTr0JtHRx2Hsq2TuvQN6uBF4ga0zkBLmf6cvGuBSzwHwZI9gA3cq9AIhcEfk
5qKUtKs9YVW2KfSJxTyiu0ZJruhMgJOEgao0X31xHZA5ZULEn2aLr738B5g+EkfsrsdqGjZaHJ9r
u/YKuu+/ZAPfSDDgMPC+Mq3VMAOUNb+C8oz5eE7BgMqQQrRZd1sdezShqd/pKca9B95YEjd842PT
sC2dPmffZeJsCAz46s56sJI6+Xckw8zUIVYLZy/6r+bg/AQxUy50UhoVKLPVWhMWETszVNz7K8W2
hm3Y8Tzh0HQgrdysQLVVI6O973MPIP3y8wa8QN0HtLMapehnAuUrju4OVL8aPHTJw5uB/Gj4jYN/
7EScaqsmcx8B+8SkGy6Y7hTVXHV1v5HsZ3KbHTfU+O5SICTZ0QMErBO8c82lHJ6Y/xQBmQoofewf
VDx3Tayb+5GZeNkSJWW3B4KsvpdQQdZLGqmSkLeTxyVazSj0w3ySLKH8PukJ16SELJkxBVThY7xg
ZENnVxBWF5khl2Css1i4nfRB17QqidLm9d1YSf3qbz6/AMfmJxWy8bhzGBwe/dzTy/cVNMPsPtJc
g5MMYtS8zdyql+vd92Ng2jcZ8JKpBVBe4xIHTDKc+K1T3qQktWz/zF+m//saJ23cfEEmcD3lJM5e
TXoGmQQsaAk0ym0Y7QBAFeohwkqT6KbEvRmkK9Vx5lo9jnXHrh3Kfzi5DePNVfMOGN2/lBFq+KEP
sCvoP1u6iknvYORJLELfzb6x/etWqyhhOl9ahZxf4gRAMt0RVtrE09GYAMIg3QdsAQbMLssKCeBr
cwui4WuRMqL1cO35Rsq0BiesPCk2Y93V7m7Ry6XU78iiP93l/zETo2s4bx+m9HYy/ag3Gr/liJsf
3nQuSOWkkswUR+GvpAiFvAT9LE/qWJ2PDEJZ51bIt3KRmT85MCqRD0Nt9pPuWUBDIxtAkABALaGq
wEp/KfyhuDzu2IFrwRA5SPBKaCLBKGhKYLFk6oZB2hPDInmpxB1day511EPBEH/9NOdpJBNIMwg8
lQGykZyT0YHKDnAn2CcNBS0tgJWKWqbBmCERgU59jSqIN0wmyAXtjloHnkVrO+ZVCfSeJ1OqBAeB
jm3opuujzaQ0udbxtLa8HZ1Kz5vLYM/Vk8BVCHsl93X9l0k30DOA0a3U6HJQ6yBJfPhY8KjX+meW
mNn8z1s49VSloNQRhyCivvofou0i8366nku02/gVeAf6OovWdEio1q4gY8XM03XwCb9xD+SPS/r2
qPoiAs56wh6Hr55EI5F3vQS9BRkuhKnwffwEmS7+NiHuO8M7eBdyIcTdMmd8tb6kRwl+djhGeYg7
8hjOHY5c9SnTc9UIwsywCKFpA3bGROh/XwIbR9wFfYHp3WZQo+CrPXujwTy5JHrXtH9liQ/oLu3D
Z/6RUKhTgVWBDVqgL6mWyGnHSp04KyOmFrlAcWsUPcNVt+Q+gpc6mxFp1HOPX6YwYo5RLIxNgT3Q
NLTx4jKt/ZXwQ4cd6PCOtJPSILjG9NDbBbxlpToczotI+HXFii7qNeocxtmOxlMgNGMrgpvmnouk
AE4nOyAeC7RRWhEs/8CW/2PCGpOHUYU4yjMilgX+Ms4QirN02EvbTyR76zibAlCdI5pnTJnQGkWe
5GgBaSIxSxkKjSjsl04x7DcX8sQS0yu4VmgHYmY19b5GI6/rIjQjGwY1Pl7p8zYs8BFfw9l1ndDE
+4yahWi+N29rCN9m7W18k7sIyd67E0behKCNLNYwfGiSwEfs4R0alYi7CCOe2WrZbnFlTLua5NW1
i3m7zMQTzEwcHN0+Nw+KrwEEzfP5ar5tAcGpGZw5ZCjp4A3rDJizYK6wvlwBRkr6fk4GBCWQMnHW
AkMD21JOxnYfPchI7GS/eCOoYwqZJjexTu23uW5gV3SVGQDXj6moLdNBMyB8YHWT4klzyDnGKcdP
zT2v5Wy8YlrQZyi1N0TQeTei8hSDt81vk2cWDBJJxMIq0RzXLWkk55fL9UTiKCxtlr0GwIW/pmbE
ZRxTSllKHXuF12B/mY5aIOC03nKA2XiRA+dLtU1OTa2M5ZlSYoiaKJPXMjgFmeo9tDnwGo0kvVfu
j171Jp1lQ9G0c7+Imo7rIscMN5CL4R6rpM91cEUS9Ewf8Va2WP8nSsQZBemHG4npCNCbhweAJ/VO
TscMlTYF541AU/KT45dpg9LRVxx1CHhJZhlrKBhAv2Qpej3eBTaajyLRO16tPq21YBbUHTsU8Pf2
vXVgKG8hMxcRxYCfDGbRNr0kR7mC8gxdEcAaiiAO+3aeFCKPgUts+SlGYZ69MMiODgG9MHlOJeyz
+K95Y0OhEwDOoXkd0fgvUy8IjPA5y55CX/lOnuSxOO+06V902s4HC1lLbZkkTcRv5W0oB4Y+/YPv
J7FDFRLpCMYSdPhJ9oQ+GhDnlfPaBLp+frTBcYq6LuS9uGpk5+vVudgF3iW7TFuZCZ1YxktIGviO
aehURRxjSYxUmB+KdFaD71ZtaKbO6/frBxgLXjmARQjnuNSkHzPmPEee3Eye9AGZUJfJd0dAqdrJ
EcW5Yj2fgbbMICXGMuL2+H4ZdCbieROnsYtERo9kCY1Z5BFf8NUMdyq8dkHqgbyStGUzlfvJFb8K
r57JE0I5JpJRgJtEdBH9zNIopAvZpjQVJlg0FQK/5pw2AaZYkryLMYTDi3Qrz4jSnNFdCkYFknhE
cZykwg5FIkFyckxwEBbX+Cat2mNsYF0mjt6dB5wOaMua6s1LiAhBQH8bHGGZCmZ1smwMsj9lUc3b
wpvCeJDbgB7d7M0uuvZirlG4QbugZQBUgHYpZovbEbYnERH9XZgkmjqNo/uIuimm909Yby2PCVsP
GLf2THNF8lkTGUEZL+lSIqZ2C3W27dmS8I+sG8HD8E2RvOxKdCDEaFzavt2MIWFr90Iq6IfNxoIp
My3bUYnQKI+EDfpG3HHTNVTzkKm9QpLmjjKF342V3DB+2/teHojQ5RWhRKfSFkoyMAFZHd1zslmA
HdXx1ryW++E9Mu5sIBp0bgLySW4wMr4V5XEU3E9jqs3oztRYtlv4rIy+aQfPwUAPwsphz3rjwE/u
K5KQDDazz64/cytSxSyPVSQHrJPIh6I1UjV0cyJtbQ3LN2GgIaIEmRjbka0hUjI+Wyemc+zV5U+f
XfLT19EVkIDyl75LdJWj5xexJQEVsMg51NLZ7opuBnyc+hIbynKQayL4c3cPTBzkgqyww2zAo7HQ
VebprfPhnHNzdyf2zAkMx/E8Jda6Nl1/yHqRbHMHN+9lLgyNCv43cNNlQRcLrQhTa9XWbz8PudZ9
WshCpg1puwHRjBCfywCNk/cNwfueHdM8oaEULLkZMurk1GM61X3PDK222uyKCU8tAr8DfedXpTI5
fzoyx875EQoUZbV+arlFXIZsLehLmOLQwrgrWkjxl1lbGMXqB2izwJOaCRewgb+W8DxavjIbubei
ONDNlpxVzDeDUPBWpgJOiA6HL3fpWjXrfeCr9xOqW8pA0gfYYBr/Tf8Gvi9p6KezoOi2X0bHM6D+
JzaFQoC5D5+nJi05qXiZgIWHqhd2CdrFUn9MOXwollGmiRA9bAdHuuayJeg286ibkNC40k6qr9Fb
nc2IR9kmDLmtplzBGpRv5lkKorup/fe9fJm256EUx1Jn+YlV2GnCc1wZFVEbguLMqDNajzYt2vj2
0FZtFNCnq7UryfyUILdRSXQMqg2QHdTwjpB6yk+7YvOHuzgmN7+v9yrKyxW7mRH35oQGDV4sesuP
yZ9lo7icrH4aQkeiaZvUnVvjY3UicqZbcjaRnrp8o1qWL60uOLmuvCZ+86U7rC2qPLi0uZ+sVhf0
dHD+DBOOJa4ezG+hgX72PilTqfr7WW71yoPKLllPBiW09xB1zH+cB8W+/lpEXi3ONUfIb1NXpsM+
LK8+EFuvSCl+N0G9SGWZFopUXJNCEK93nLVfFzRdQp0jok5E0kp12kTXgi0TKarbOQXcMosTxYRU
5iSUw6rHUhJ0KvAjOQcTXagSGSzH3KQqNHo2BhVQiQCCNd3RI7yM8cySnpJjsgNdqEJHi2AJRKRs
jPDDlq6FEDQS4olg0YrfMUVsCljjo5LM/mGVbsa59h69Aw2Vzkes0Dg+YJpksmP8jAQ0GVkWmyvk
yCf72S5QY4QjyoHk6MEXkl0dV/1tc39NJ5f3xd20uwR2Wd3nmgNaByH5/faNeAZFI4fGY3M3QN+L
Xge/1GI26PxyaNCyfXhfuv/7t0YCfdWibW0l3byxs99G079sqvQcqC8a2fvZaF2EW7xu1Bat2ys1
+30aVUzHN47Fl6p/KP6VuxVk4FEZH6o5nlk2MB3Z7s8zTWs+wfeWCQp0DdQTSY+A/i2bU+QNknOS
2NYm2wBMLCIuM6HJQvWN9g1kEsd4CtnxJtct1ItCjqeUvqnwMVQi2jVySKxVnxFluzxjHP+cO2+g
1/tpfVD8aSPXvLjLNgYhlz5GXpGy1sLf2RDlwfdLuu1Pbs3pmFB6SIEqqBjNo0ezIZ5sQjcR7Gup
3pv3f2gvlU1P1+T5UHlY7pPTGTXmNzrn7bC0NCpApQCd5l8epP2QodnhGRn0MR2gB5eGqe3BadVC
yzvb+vk51AGjyvRG72RoqvpZHNdws9HzFvREvn+1avEGWoilxS0ZMnJrtAWC6Y9ud475B63sEyXv
QDarDia1UbbxkQWjPTNsZF1uHdTLr4hoQntDCQ2BM1Uhsr0HFIybNACmIrmEvn1nf6tfO5fHAmX8
ZQoVEWrt0b4+bYD3/J6S74fLxwXJ9c0HvQTuSHHV92WYUJzM7Pye+6wdVSRHXAbg4sLXZpvO3wCR
MCvV9ATBoL0fdPPtBqhPufEFAX34gIZvk05jLySA6ghgXbo9CD1qfSeou1+QOi4Pt/T0ym5edkR3
5QRx/jW1fJdGBtV7BO9yzdrrdEjWPYT3h8ayMS4Pi1Rm3iOcdj/7+GFmtooDhxPNFno91BmkSv1Y
aFRG3Bg83km2sb2b7hpTN6R+pk7NOr11Uyo701WbJg60JylSH7O/W94NuIfNX9q1JyUs95nJrH/8
xnvSSp5C3F19tH/Mp7X66PiYS0a7YfOKRjV8ggQ6Mt7K/vXW6Vxa4MU0LkLVBQrslsa+pxZUc8W2
MQUzZjpJjVPj54uaaYLNr8NLoY7dRkqsUG9QK9XLr9qVeX3ynMs0B0lucnhGR/GefjZvb6s2prB5
q582Dfq8v1R/u5vG/apY3xTrC5p9jBcPYDvz5uJh+ufzfE2ud7XGLEVbfPX0TaOVwgvi+cn3tjH6
WCTr0axOC6tBbZue0QdiCYykwSAmVwf/+oWWMvppVz7p8vNweZkehkyrbVJKhGtI51Same/kLCxW
wi97pQfOV4bS1SJYFoV9HGDR6J1fe7PfUR6SCMJPyTFB8iuT7SNorn59pk2PnVEVrVc4qqveMXm+
dg/X+n6W7j+fa9nmfPCsaDzd8xoX2tc8LxuAZLV+Fb3XRX87Qbo+O9wipPeStBeNOfZq2jsW6r3D
+hmRsWkjoRVZknksoDpYQx0byf1jsk0y7R4T79ROqkOaDeTungEHrgnCVTTY3N8XHq4smQThoOwY
+/RW6S/Oj2RWpuukd6TDeH6ZaeSXqYK8hjHX7gCjNsCVhk2/W7S/v3bpcxVYAr3lAY0k/7IuHmjr
bAnX4hfJ+/53BjHw4RfDY+vuU3u8aK1eGMTsb5pcZYxqA0sA6D9fy/4uPV2SRNtEi6OEAIM6T7os
9Ar16duiP6skmyGdlvGqRHF0tsVPjEyh3n8pXDt7jyGJ/qZ4PO3GCMRE7QSU0JcgD2NkYPRKAuzO
LkzWlIoHFTCoJE26rM6vw/t8ngA4D0lStFDNNKunXyHT2F0yj72DHiBOhU7oZPYslVrc4XovTVka
qy8NqpSkucRVQuvymJet8cbvF8RmOJIvsiwF4Ks+RfyDWAzdy+s9WnsTXZQc6SGxEiMikex9yyoi
8MRV8p08CB6KWS/S2QSLhwz25cEavitUjlw6e81Dw9h10ktS6crTEIK3dCfTKvBz3lbwUfS+RG/5
JR0BQgViDsoHNBTkwEoNBHXQ7cflsICKohwCXwjRUjhmuKMS/GkWR+Z11YE/8t3Z9RVu+rmzqE9G
C0KYgOmR8LN/Kn543vJklIwANn8QQgq4M0WLkTkTUoGYZVJ+W+g+fsHHoNzZrEE2pJCJAImZdPsJ
BlTg02GX9hg9B/0F/WpLSyF41M8NitnvacgMpd4Cc4v39bHnI/8GgpBW8grd/g5mHKWohk0H6kqz
KC8a35gn9RYIdFXuvA3WgplRMfQm6W18InfNyMXaVstHLFSJeSwV8I7UEfiIJSzGFso8gvpNfl5E
ziRrRdlw/TYwP8lc+GnSm+bd7zW5T2prRwhyq+tifOzEKz3KfxAgA6kiehcucL5Mkce8wH5wYhYB
MDxJ564MB2cRXQruK3cSzETnarAFCNNJPpSHzm+PWCNYohYPvE4AsNBZZ4he8JkJbiQU0+wHRifC
slFdKnqQi8GB7IODUxxuehA0xNss3o6H1OP2VCJLVvhAlENQSfzDGFrcXAVil/Q+EAwM3yWfGvpt
WId0vU0vgwp9cCVQGggb3OpfHkJwxhZRpV2yjmWQdHm5PimS6O0kDYrzqnMqUnD8k6cIkyY3VcNG
rUQI6bkvEcLXTlggpEXQSngivsrHY2k3rQr/IRd4OArweh1erwiIkV4sYZTAjqUDEmFcfij+EYz1
jsnQDngL90t+kEDJrle8Lw7FdFAY88OEpGlmveT+M3bUEtNhBLhRuMHBg24fC/DFKITwHLmIP1jR
GR+LiMT0LXJoim+XxrODHYSAg0I6OWuKMrWhNyAojxxRa7MtxkCWSmlLTf/TeFNX8QsdeREQMQ9z
3bHmXTMrVwJ567sdXqkCMxpmIu6S4sahwN9TdayzNHzFQz59Ech50uge4xdb6pWnqEz+gmMvVvdf
lhgNBSaAGdsjITw9SWA0S8U1FSF2IqY3f/V+WjeuUpb3Sszdo0QxE/E+doR9HV3UDO/3JCUD+2lV
GB0El1KlPS+HxJ//QfbWLzhf8d/VQck9hD2Ho1XI6ntFMUPkNHAVmfIJBaMybFye3tR4L7KbFDEY
U4kyA6uoT1HdMVTvkhJwjLVVtgZ2P3B5CMhluFnBMAMzFv2NrYFtEjxtR+hKrXNEuRA976iqGLmB
tRa8u9ZO9l3LPC1/Y+V3bAr5hG8ekYcnbuCbb4hwoA2ZnlBxNM19HC/bcvgU8/F8cjzvq6XYWANc
ay3KdatPf8lds5eYlMigK0YLis5pYpdmYW3ENEhVGOKiEoB/YDn5Dkkg1bZMK3secf9ZDJdDWIDd
Xb8UzuvSrI6sglGKg0/kAgWBvVxrZsXrtil/86iPfXckOVpTxka0bfgWdUluKHjALSx1i83z0KuR
1ZhnU/TEd7ApHSOU0Phvdldpze7obbUYFj9rNMdiH6uMvztBWZ5L4sA/fWXof/o//cyTn+BjotC0
q+Pl6pN5spYJObBG51YfS9K8NMvUzCrC4i5ZaVVr9RxXekrWwDhh26TBVqf46fN7VFo59f1XvNYL
IikzIPEZH4WKIuA3tUfdNf0PgMOJQ+BGmmiIfMjTa74j1XvWqv45YbEDLaoKbXLWrVnbQsZ000C6
G2kbd8J4h/6bA/HeZq6N368DGXtvjLKFh5Eose6GGgSKhopNBGIsE/j4lG+7nZ8vaRbfltCIW5Zp
TA8NNF2z4OzL93ydoKeZr3XSwuUpVxgvt8M1lc4lmpSeaS60qQ9R3Rufl11af9JlYrw7Ncq5PizW
Sm0I6/XWITgjqvxtss2nG3oS/and6nJAVXuxJThKL3BcHRqHbJu+/NKRLdwLJ/WteyQy4kX5h+q6
PiMpcgAvsS6Py2+bfYnwlaCX1Phjj26qiin9DKp8CB1GBbgsWXT9kTVhSTlxXFBW9LkeXT4/LC6m
0R/cq3G850quWgrp85s+OY3OOV1Rm84c0E9yDnvCcSplm3WnIkdlMha+FGmttQpfGYi6ume/TFld
N4/vgjy/55N8f0dh9RGZuRL/8Wj4nrNsEc4l5MaWxJMMxoF5FmZ+gP1zHFx/7/eZcJDV7trwNnuw
KEhhrxmTjQJSEhp0Mfd4biiDBJGIXeD4wlceVpvz9o2j0CEnNVjgQ8WmLJg7p3iE17Acco1XXchN
50i/lQof7Wip7BfWBBmeFSPkgDiSNDLneY2VfqgnVkCBnCXb0ak84+H+/8nR4ol2oA/nW6v0dKEj
0KzX7Vbn/WPVxY62xaLcGNMFpdKffZ2bR/qiH1uzbJtesmq9s42hqD6n3vJz8wyqdzukpJ+/CpX2
9atIGXSjVPiiwrm12n/uSDtdns77ZPe82/7J0RiqjOWc0DoPMhdoz37ZJEYo3e4uleRyfi8TlP0M
z6cWbVhp6PJFX4wdvRG6b8+jZZWebwVaQk9GtHh+XpMd3Y2nlDPXN2vKFvvZSsI2lCs0jsTKW0Eb
ZvZn/gLQVC3VZ9MHvK/ZbbQBmziVmodqo/RpW9k5dMEBoNIc5xSC6GhRa80LfZoKX+sZeqjXj7NW
qdKGXkMDYxpknjevZMXArdZVRmNZeP4p0xqV+MzNdXBObpOPBR7L+zrTLZI/T7isn0yKOGVmRHk7
IuLZwXTeKFaSSS/fWO2eS6CxdG5unti+AdBOLXbY7OVplu3kJvmjpLcMFTuZ9LBufd+faI22zDIi
a/gYlU96cmXS67pVpnzlNhxDp7s0RiSYkbCkkcaFJGh3QFcKusgVG4PBmp6nDFdmNx69FWn41qTl
Z2U64Kx4yaQwKedfN4cmV7YopbnJhUigOcg1x+VKsi70OefD7rnyudkOV7dG+QrAgJfD1rl+3O1o
Rfg9HS5L6fNoMH9cDS/VRo12JIf24/U2oosgSfndsruk458IyXS8uTUypE6aGTrsUiLAjVAEu/a0
uzWa41vi+M5hO9K0al9ozFbFxpX29NPZgKHmIJMrzaAnvDFfnszperh8YKYwdpMj4FtCO4BrqCju
/3mk91qhAd55SfFYaWOZryRMuhU0pVtjAwDJM6vkccJA0mMSjDD/tefmM7RHmyEuH7knzD/OtnIb
lnOltDChCJ52A58chTvd5FbRc3c/HWUK2N4WV8ddWhxTUPF1a5AtFm2D/I0ONm7Pb292/0saiv6s
2G4uI58fVxed31nrktJepDAZr4an9NZcIUu5zie3PY4sM3p6fkfe+vveG1Xo/4+k81pSXInB8BO5
ygGnWweGnGGYuXEBszhhjANOT3++5tRu7c4Q2t1qSS2ppV99eROk70TTR43LBpqvTAlTFid6gdP5
LBDiwBPkO+TIHrMWoJ2Iqx5ERXl/NXjl3Z4nN/GuVGFnu8T6yi6NBy7U9kA+O/jjTu7otyW8/0a2
O/gde9RMjkY6US03HvwlE72yv+llvbSGCYqg8zBIueOBG6FvqdOinAwOUkUjAJWx+DAqKWvncBL6
g0VDj5PshrthLMRW5xFGvQvULaRb/9Ixmp7mMIO3LRyDBpmog/4x00D3V53wjW4Y3ITgvzPkjTt0
+2Br92P6isOkiniF088hzmHQFahy60UebpnwMH6oXvhasV2tMQ/pEJeHbBzx2vyCokBrmeZEdIb2
ixMj4MFwXGcubTAbguvVZHhwyfLYDzWGEfz4Au30oCdH9oNdbegGySZVp0Y7temkFzKYBXv7Dbo5
/KxpJ2AblM59ZTDOXi+2nbYoTj3KDlK8r2q9q0f/mmDNZqQX84aBTgvoEnUWGTdLzAiqtcychXfd
Hpu5oduj9YXutW8K90SSD+Z0F3lvEPoXyplYOuSGJ2i7CvuqAvczDvZC0ZbcUcobBFnnXoZ85mGC
7isoxptZw1qjibVoX6PfCrXwESjUIMwrkZ2unKVop3XfmUn4X1mGdPw29VvQHB827cBw9offoe3G
z9dPKH3L7tzM122X+Um5jePHRGMj8DXaeDxS+3FSkmBGj8bo0uCc09GY3sC7xLpKwZpFWy+uVuWN
NSyJUVATiZtpucgT8vAEUzCAGXLanuHZIofyKg1WRll6qFsLThkmek2MruXCh/P/4Ra4UkTHn/eE
GumEqZpD6kLUyP6yXn+1dm/Q8jKFMmxgZTczk6uFVqhr3Zz2euUHxS3qvz9Z3uGy5bx619d39XBR
5TCmOaLWFv6VyHxeRSDhryx9zAFDEhHXbQ0Q5FsNV/o80CxYipuNrSgu/Ze7BECHYWWGl0JeDkCn
qAcVwH+ln3Ry7pXvgEJVNSfDoMcMJan4XJxa6+1b1FqV+k5TT60qe8XoNYNpXxxh6FiJHqhheTsj
2OJYhIGLk0LuyAG9Fe7En6pwYZesQG370YHmtcnhxUbDOtEBJifkzSfo7rjjQEgOytnaspDowEi8
pebzdMedzXkY0RiDozU/JQeNGDMaim7SRP01jrGPRbBpfVpjFqdgm6ERhunzzb10dODsR7bRAOJ7
4a44wZ2oeHg6vyQHtCyhykNxehw4cqAsg+478WGaBvAiWivh3YpRafUUfvHE/IQufx7CnUymuWj8
0lZj+Z5e7L0ZeqMt7nDFGWq5HDt8pvUkmmS/TxqJdfQRltDi4Y4zjOWyuruM3YaC11xoxqsRjzUB
l9o+S7oWaOdo5Kp38ej8pJwL0WqXsSuaOuen/CQ6TzENaR3ukoN+ZlZZNRbtknlRrFzaQ5lgG0K/
6oQk8ykOy3DHinlOxMNksHPuFClHh/wk5iXduAmTbm+fXlI8CHXIv0wbuiaHeMf5JgiIMUI9Af0P
WByUjKBPuBvdVf6If5ODmK61pc0RpkB+4iOswfTUe7xDMcPAxYmJITo8mSHEmlELcMwp2lSvVbB9
HCJpqb05Kbh4EFlAzK9w2bdE7BavPg5sP/OifceBQYhpY8TRBHrXQsK/0f3tY6oUJ0YGLGHLfK2t
cmbCmmAiQRhBHiiOdSaokr1WyYHhkk3jmTd7zeEulhAd+AqH2wFzJRJPhirFyV4zkXDXRP6HdyBQ
dDA++xFsP9tw4FTiABRkJ0gieFesUNoLgp7YdGiQdcQmP6PQRyH0DfFBSBpsa4/9C7Y8i52KEZ7o
kByqDx/6QkTEbGBBUlIwdJgcjV0YWaxm1DI39unNJ/6fPHQrJVH5MWguHA1vR4d4ENKSHOw1P/Gi
rHyxPOA9BeOLc0csk/XxO2YhO8sCHp5ScRAIi0OYI0gCc5NFLAnZFgLPiDC9cnuIq3VAArf5RVpj
2yI7gn0O/MNG6YzBP4hjcmBq/B9sezHpj7Szf8yInYIteKgdzNhX5s7P/wsUMwp3T1gRoggGZwih
KooTegom4vviyUwKTuszDyIFW7YPOeKTMDLfEpLB8qqTIkwn+E2die+w3A7hoyEdhL2gTK8ccFeM
oyjedfWslZf6SGX0q9XS3RD7rh95pXfto86Jkcd6J3ahuipczw0ABpJcRrqhur1yEKZPn78YTLbT
G3NjmKocMelrY4jm1uJuXpVJEeCJL20RWRMO8sew4pmpga2uCVMDG0yjdXP6nVNUzKWLJniYFzEI
SnnzeCXekK9tc8Icrlb/i3BdsfsrLO7sVKk/uAHcWbMeVshOiVON5dxsWFKYUZneOCkNLEBat7+w
AoT1Z1gvrna9NP9nDJMrMcQ7PkIOxA/WIp6COUFx88C0yxyaSyNBeolpdrECfyQvmxzQKIl6Esw/
4QRp/4ALgP2ii01vYPptTEZfSBFbzsjYQG9pM4zlxx6xkOnVeLt2xYEJGeqBV1CRZ2iZt8cX9b2t
l5QHDWV+YT4FGF/m9U2JzLO16YKL36x0NMe2cf1cyzjH/HSFuaU2EkcBZyLnhF3hYE9aBAs1GX5x
cLPqIfJ1i33ZqOGy8uG1xJriiKFJA2P+SBeqzLNTro04+eEgsx+vIWRacGv3/FfJyxpDQn7Hbmdj
tL7+VGMu3BJbi9x2IGouZmWyRz+Y6Rzi7JysHlJ126W/6wbIg2z4RY2H0N0Kl1a90xiOYfBncM5G
qnADtTcmFw2YPs4pfp5gDsPeZwrtgeNdjJnf8RRqZfIfThbJ1+sZVin5BEq3x+eNyNjHhNZGhqPU
sxpW7vI1xmYS7yDQgGEvzWJ5WkaXEq8Hs8CamtbXMJZI9hQv+yqMjpXQmy+3kKc4o6aV4slBcqwa
m6BHcnxhm9ILD6nK9XHjYbnp0Q6t8eDZuGyxskQ9xekEdYyy4dA315W00fMfVcLcmrAoYVCPEKX2
GBjnEKLg2QYrHobywh/mqM0JndtfwuCRfPSaVM8Y51FuEZ9nsMaytvK/kBkI/uVpJcRVrPeX1XGN
3R55LBKYv/4SbfGmtATAvBe+z7BmR5T01wag4l5I36/63LPR6KUXjEjvxd6vu28YVH3s+zuGKEcD
kgj7aQQDAUeOXNJJZOr5KEbMfKLhfBWrF4bN8KhLD/qlNDLCjmSakR+CmwmDAjbf+6U1RR/yOmRm
ETi/qCmpnCSR/8zXCuU9OEiR/wLaUJzWMB+uY2E4OJ0xXg99K4X1NdMqX8gvfSsRLm5YyL4EwUsX
YQ0stMZ7s+yLXnoIxohKKWPeDSvZmGOga7iceMcWOTlkkQt7sPaofaxOPAoTHJ4L5KXUjy1UjzHn
XpUaJZJtWg9LUmHA0R+PRyE8bDAK/Ke8yV8b4hxJN+ckQV0otNXkmseaQvmarzCSLjxuYvyElPB8
Kl/Rd4iHzg1A4BAwyIkwYs/FIobyIjeHbC3EU9jM7Yu0CzyjL9NhF2CKdUXgXprBrWuCD42+S9sj
RMBVleABdBW94p1W2qjpDK3zviNlzAErubaPBntEQWf4hY0BZQnUXFlAn68aez1KZ+ljBtEla4qL
hV7lZGDPWmFsPkgdeow5unDo8a6KEzsvIiNPUmawHrD4Wh/m52oc/Y50yfae8yBDYAfiaemkJL5C
F1DMyJGf1DNklOGe4RdnNH+L5ZoKY7CNoT8cXD1msD025wvPiIS/ULz9LLc8YM3JloG6wH1x+gu/
MDTHAgcLEyVKQfgCYxZeK4jPIOkZTOpjZrI2XuFMIGxQp0hA47DD7xFO5x3GwpF+4dJHnlYsNX0X
Vk5sedVJG2fOdQxHswHh4FbPu97OzcqPaG/S+wRR8DthXlwCETCKhPTjRLNnjASj0V32fYfFQ+2Q
DWvkKFGdAidXngaK8PEgZZ7/Q1TYG6xmKOPhPgrR9oho8CLC/jFuEXc8JE5HzDHknF3/nCSnTkjK
hOBd1O97dYthBodAuRZIwQVnfELzD26UCR/x1czHHEigcb5GubMoCC0T2pH8jjtksBYo2nt+4aJy
6hLX4mcOi7wGidp6zjkxh25eYTk1jjy4yoCr76D4ApaEDMED8OGbs6vbx5iU7Dq7o4nWMAafYAOf
9hGtNhAJi9uj+jo1GbaHvrOp50fr1NUkUA/DGQmDaPjonHnI8tOmn/0EdmMHUaCysn1GXlrehNlV
HFAC4syAwLjo5bBKq/Rz+kTspCo0gBoBv5L+yvkKhYMeZ4v1QeQy9y7ed4CugmB4/0Ijpr8W7M/J
jpnD2AQA8ETZwzZc1kRymEBDYWxxKusZNgWMh4srqQsiYUgBJ0h+wfCBqLzAouN8DmOiEdJTX47F
EdYeBTuhPtqa+xJqJbQTUQJd+2d2+45poFPPmjTOCB2Sy1wsW3x+2V6VWBXBzLBXYT5/C7NL8rOL
EfiIb3/XblAK1zG7YGcSDG7vnFziZWmPuGIaEl+7QDERK35EvsZ/KbCq2OF8xuTP4/DEM8wIdEn7
4SwuNCOPYAu+S8uhdeGT2u3/j5/xO872Xjn//5g932m9t3Ao44tHjh5hEvFxDoX2jpei37SzcqYH
YOGmJ5KKzuklO2UX+c517A3Oz8SHIdldzMLi9xNfJyh6I4PqkkFMMW8/O4mlKDdcYP7wDcY44Qp+
JoVmv+FKn1CI7f3/d3mlREHxm5h+4YrH5gSIxB+YSBehSzH8cEbymOKN0wO7W7uxZlainDmRXqXX
gQlxb+/xJebw+CBRCDoTs+ZA4xH5iWwe8p+GFRPnA/oNSkPZk/XC8jS22k0/6+dkU52ewocezrkw
EodzyO0EKmLLqCRWsTNi9WJA8WZ7186f1QTL+IL3eqqIJaHRLi9knTh5ymfSCzM+9fcMWRTUYAeG
s0HF2hmKCo0jNlwQT/w7omgQvzzkO2Kv48+ymeqdQ+/DFKwVUrb3/CSe+/FVOW6AbmBjoLug6XDG
xiW8CH/kFyQScUkhCpOjFC7yxKZ1Z9b0eH8RYLsR0iVyKdiI13I2XReE1c7YGWK5wxlam1ARzuJc
4jn8hVi3/o5ZTndKfoSPxW8f9sAdgXYnhZdbtiODJ2JWA5uIHVbOYiLK+XMd/+F3Wjfz1ZSPCUJB
HMyA/g5DZOJbXDVDAv0mDmeozdv9naEGBuh4iqBuTyQDJcCsP9QVb8MgUBUu+uwdyxbLEHNhcjzv
48SLyYkp8xscjrV4h7SoVE3IDJbISYSMGT47tXfMHCZXYQy5TITDmKMj/3962EFmx00gaYSaeD5U
Y0R4E3g5NiNYFiSSXVgTIiyxr9jrWMKn7iMbJKiiamjb+PmwRqwa24FW11yxfCJrWHjiyR9WzS5o
CbEKWJL9wwjhacTL2C4Tn9q8ES+AhVAY4kVBFL77+chnWwRbdGJkJAbaQBPBY1zE7HkhZT58VOyT
kHq2CQHm5wvv8VTBMaRu4DjxEraT2BDOn/SkCsX+kWxjywFYESJ07b2+tvdMC4+L+bR3mINwEqHk
e4/k8BhB04/aSQlqOkyYTwh3/EOED3MQTKBt0zn4NbZQTkwKfhACxh4KbgUmDbYuIQ0TFBvP8IRy
+UGIOx9Qboo5ESzKnsKZZ57wvyhi6TLCcCYuoN0Ym/Dlh8RiRswBEX/f7TXhSFdErMSyuXrbiXiG
4E+xcPZIu3EgoMC02xt1g7hRqHBmhqxNzAFdhSTCaoKt2R2qPLE9oYQYkI+xCdhBvIbAo3gQPDre
tsQvWBeTIUzGHdZeiA1shcXAJxmZqVV3JgdpP8MN5494fOiJ3ZpeWPH/8vk84DF+tKx4mmgPnmH0
pZOgX1sc/31HtYU5iSOgNsRtQZEDAh2+Nh3+1jD6q6PAjbPAqbnO1nAKwfDbtTTjrLu9EtHpFP+0
4OJLowZ2NHjvevdS71FiOegMHZsPeAMO1nr2sB5jiwJyayrte13mLoLzEx+0VQ+60ZFuudcGoqDi
7oHdS72EeHXOVKJgnZKi240kl5BzZAXOKN+8sJD1ZJGGXAQWN56Be8oNaI0hg00wYEw87y/4kOVm
xCc664hLrtOKAjtIbY4G/m3ZfWMB4uS/6dpAXpPylWFwysucCQ8uxidRrWc3x+F4c/ePrFvZHeuJ
oHzQ/3IeKmSc0bd0WL1BPsfi57qx2NavA6aYkW+M5mgCDyC8JCcCSxejqow9DF70AtYSkPs2URNC
MiYRm3oXaZHz6MfMo/tEk/Hoyokw0hMS13+UAGEhJk6Jrkk3ZiLZwfKKpJAeKoyXkwilR9odb3WU
r5ACKNgan2s+eLOjrDpf5URFC1rMSwAc/rwwS9CWeE5oFUI64tqNkyD/KejIHiyrcowuxPFiWPUR
OH3wjZ9lVTtkwV49u70ImGMc827pXPFgeESKNdRYR0FCy6ULPW6SfksIaojIEiXUoZW48D2Grvw6
BSGLQQ6IsNnC+CrBpHqu+8g1aqIQDHbCeKM4l7TdPVF+HFOcNm6SIC3I/aOydhJsONz3Bm823yTs
a1jVjkl5pGGQeo7temICeOsp3mRdeMwsTCeYW1FSiUsEznxp2BjpXs8PcjIJqgXVdPhmuOUEFl7B
olZq1ypKV4uPlb1KuTzInyQUvV19tLMyUUdxfQRrfjcVUO3qLzbOppG7OYm4Ucv/ise+tVeoKcKo
b9vJenIHBkIQ1S58Du4T8kMuOd2nrxN5jOW0YN1Kv+o0w+EgwcJXh6UF1IxuXCH7m7B81Tpq4A/h
iDiG2/QrC57sn/N3/mcGsyfRDBW2iNNZEE/hEU4ZnKaXelLM3rFS282f/6S8Xww0tXpti2qhmYGT
GvOBne9Tqi+SiW0cA9MlHFYM6wbd9WGtPZiGpPKGPp4MFtIL7mZWqkkBSxUTVtC8zr7Ur5ejZveu
XzW0DDMvpNwZxvzNzVu1e3KJVy/IZs6HJbuM4Y6PTVQ97tdhRU6+iaWvYPrVvjDXEQA/f52S0S7v
1wR7HzTpyv7JoinCqHG6WzZMh+gY9as8XCrwFpZ8ns6a6FiXUzn/66tFqfxj6nHYOU8MMJgR9zQ+
MtRSCgWWF5l7Veqbb85TBYAWe+QWQeialeK8yZDWgnCSSB3OF4EK8jgqiPwiJbZf6cYkHyZ9/vek
ySk88LSO/bBMwEEopcGN7b1RUSuj/DxtQgxYcFU81vMXxTbg8ZNuEFfXACPhNbo11HRDwlR5zawe
IPPnWg5Jx0ZCAuUgqWR0UdZZcI3SciPwSoHMz1sAEBP8IsNVdErLR/Ihouv2iI7vGlV0NHdOJe5A
tMztLGCzlBEItmZoOb3+8AYpc0KtcSJ8Uei7uCbTa3snotFx29G+nbxUXclA68bfHW3o9TmnLI6j
sEXe6Uwi4Kw6KMnKF19khJJICX/ddV/H4/gUkn6t0ncjMhyVrFuF7O/nj17qjqRVTvJo3LeRuGwl
OoAwJTcBRP3eR5XayeZItGQUbLClOwQjUf8pku0GXedqb6cgm6uEcdWR7Ni94Q5BOx/eAPzKtHtg
y6JIFO+Erl3Y4x4YZeaaTUe16cbQLBfWxbqm4PDBLj6BlHuywcwnZVTrFXsh4XNcdk5Xaqt2KYyF
lEphPFO3tj24vU6ea6SO04wMp9bVklX78jkVjd+2XyfJL4GRF1XVlk6EaK5RL1GbIIVXD3zb+8Ck
OXzAYdBg4TD7olbvGb+9rF+r9remcae3bDKihPb3U5RyF0tuA8jq8bnaANST5su0R0ZfPLLEM6Wx
PENjm9XMjI5WfmooKolPMXS2YbmQM64bNoktlFDb/eqQL+TkYfttVXWC91Epz4+RsakQbyk/KHDj
G5YfHm6F4PVPEj7eT1+qxTEE8z1IVKJh4g0hHVQ6rqecNTW960gkREASZltibpTQYTS2KKvilgko
770NndFqtcL1MVjV6iJVtuj0CqrGlxfNbkif81W2Rl+/45FrGPQO7X4bbpz9EVMktc8GbUKnvAWL
w14prExSnOZBzoqnrSnUarzaPILJ23BxdO+TSeNx7koxwYZNbS+RSUqPKqLjD88mr6MFtPR9GW7l
aNeUrYPuso3JcBP902lAjbJhRZHK5KP2O+IaQCf/aNgwT8Ecw43nMQ9RigbUrzN6gZtXzYrRuRzd
xP5ZawZS46nx++BiI/nlSEbjljbsEx1lO3T791FXFlBBbG45MZ4rGXwIctUphVRoUN67wTN3Y7QK
1XhZeR293OG1zHs/pcNd9i+H383Sj+jZGR05Evdh5kfle8JqajQUiqx5bVH1rbSIn3/dujBIDIin
fb9mV03Cbp783DyksVIVjhSDYRd6XfYjSVu9G3MudIzBpjX1V0B8295I4IVGzmBd7Lczqi+t+O6v
Fh01vmq8B2LjqBPu/7F8C5Mm4+gjzX1yAjXZT9UaU+kNpiMAX6Gn9xvQ5dCRzCNHsPZZsLE7Lkf+
VHlEmtelLWqGWybEuPS50m+e5pTcJGp/qDa0Oh8qdZXulQQ9oBc1Wn0IC9cZV+c3FjHQ57AvQl9r
vlOqO0dnqxgn7DZUYrpB9yTBi0rCynZ6teF/6gTsmWWuknZehh71fDxC6cZvd9Qv5WxuW0uzmRv9
NKGBUei3FCLKScU9jk4g66rbM1XGBF9KMa4OzcNLcgFrt1PAKJ2mJZFPj69W1mrUAzpGIdWTjAvF
ieHH+PdlTLLnJuUly/AKyiLs73eyT8IdU+cEVLSdLB/UgoZi5mVEiWa3TqJjDJ+pBReZj39UHULR
Llv3yUwHF6XzzXxrIGt8nLaU0eIdT814kfduqk4seSbly+aFpVUWXLaSC6Is1Cwh2W9s9Muwl72m
mUvW8tXszwarHLL1u7iaFe3fmXjSfAdm6HYs0Y4APHn8xPmtyr9LtqffVHzeqC7z0NhSqsWZI56s
3lLzx45+DSGjQFDCHYmkTBNr3fbTkAnK6b0vrvxi6o0HneWVqk7jGljnbC6Xu0HFTq1RcZPw9R2/
iWPPIjATrHVKVU/2FUmOoU5lUHTNr3f7+378U5S/ehQ4FlXITXDL+0lTTKW5lhETlZ3oEY3tbtNA
m3JXR0dT+bM4acIHSrh5O1GUYL5dJcnrKQcrm28DhiqI3s+aZq/qMmrsX2kbbsB3cnAmlNIvTdpT
NyVXJrVTsj4I0sn/DOMnqtn02jG03yIah9G4SGaj5ykcsLKWQbwtpHPTfvEIaGoQcbTDk0TVmxat
Gmk0lug4TSHeWyGzIwa66zUi20R1TZkitYRo1duRFspfhr0aiOJT6+nBmDRKCDqHSksQDTuSdkwn
Cv2cz0Rjjday1O/C8bXLkaFzThVeQR3dgxpOR9gnpKWSmVU6AHygXrMVsqbsgeJfVC/Xnti0eg29
59PlE/VNWfOiFEwflLEPTkPq3E0/8JxxS0aN4qSkhKM2cKhILsLCvJt7ecszOrBoMbJIqn94rD3+
pj8ofaffPpRnmo/WqUCPuzI2HT9GMPhO+clsgpw+5OMpw1/z8wo95k9bAI4VFkW1cw+jOPFVWIag
RZQOL/DcAuAx06FKVRShcFQMVPJK86ZlfKRFcM3geB0zDyZy6fJoo3JsClE3zI3L6hwi6rP4yiFO
JW0YCCo1Gjdqi/onvGZgs4p6CXuhrhrqrIEDK4DrI0vAR2t7khde2215swEFE8lR8Al/p/Jvt4Fi
wb/RL3WjzZkKv9DXKevQbmSjQKplQkKDSJrQuE0OJ7FKqeGGtK55tA3XyRHQAWtFGXyLsUa5HuCn
yh6CmYvRst/KO2UDOilpjZLsdRtpDownzSlSIgx+eB8ZHudJfGcVPFo7iKIdbkCpdml+RktEfzus
29mpmoVXdZnYTrMIT2xkv6tmVFNRK/KajpZQga2BdCGlCzAFdaL4MeSTkah+JzxQwgZQW2wm7gYm
mS7efZtuz9/GG4E/mC97iG07r25MGbEafaNrjadnm2ut9JOHK5vYsCc4re/ogjtWwcAAQSonW997
hH5TeIrmoUz5MEcGBZ/t9i3mkZ4w7mYJQbGnQ12oqbpt6VpHsJRuyoaqN12suvlRd8ZOo2aWUlNi
AB15n3tlk36n3+E3a4azOMRSrjK38QmWQhNvYRIYBCrCbdBO/s1MIWKs2Iw9OFR8gQMdGIsz/A3z
MScWHOZecGGf9EO/q3+6jblQf4c/WFL9De9wF98f/qwjo4MiYRxJ+H6YPoRNdBfMQNhVksfsLCL6
Asc6ccOrkLHz/HljXTwC5F/KPoUidZC/8vY8M0QpwL2OaulSWWvRb3v6trkumb9udvsV/JN/mx/t
Tzs0P3LvSXMSKJLEk3+1A4jKorgV9h/2/Y6ONH/2H7NCUrraq2n1Tl3MtcHd22EfPRcSVZ+mM/yM
kDnZob7cYIXmImoE7I6+SWUnRee9x5SbKgjVSv8bUbyna07Maf5TJr7yk7SIrfIDUmSL0QDQBbd/
1A795d8KdcDRUYJqukch+oaUwHmPAUsdmqj8A7VQm2ZzYP6yb30T7IaNtqFx8w70sAUQyeyuQBoU
BehAEKvLfteCpzacA0w4X7SQ0PcCP4C4IsZ7dyaS3p3BkVrik3CqOKXtYGHyVvCr70e/MZXO1nL4
wfTvzs2NC+LgV94aW3kVTQkaT9DCwS97gEEHqEaKaUbjqnYrjuK3Y+67W3DUkKn42zoygfpMXg9P
NxfYQxlZYtYSIud3Mt4WLyzac46SVNbpyVjK1H4jiaKHcnfrie2W5+c5wji8KUyr3aq/z7MIe/zC
5jBCg0/yqvyeWwBvWAvwCxB7vwROWbAsxx6V3dvRVt9ra7R9dn8/PC5muajZqtt+221eZx2k5NFX
t05NQg54LOoyOHJfuVXWAuNB279ucHh40kDSFj+h2OO7sucAeZ3tSROSkeMZv/xkiGL48gZZnufR
L1KIcuDhv8Cc4YHlTr9V9g9qU2/ybwhNhj2VlVvOMfSttoeBpqIiOaHcIfuKMdM4UEFg4KTbM6z8
y5Nft+DyFFMob/AsoahuXZ8hd36vf8BS+aj8GPQVceQ03RiFijwKK4t3dOSNbUGyOnoFLnMhhM8b
dGDjeJ8v1z8keR9fmHZbeSvQgUX3WdKj4aAXZbzbYY8+fN4e5/9HjMUIPAi5q2/YpGJJ/VY7VL0L
52tTQLCMI92r8Kh8HgAZigmddTagogogCUsk7jjANv5WVGIasDd1+8NLsE7ZjQXsBKsb/oa/+I7m
kebBv3abfgtNj3ZvSUihagwvHAvnzSgvD+nFFuAMtzpxHNsAKAXiJLZjn3+xDqjN5uwOYBjaP6YO
KhiN97yhsPfhddgH2jj4h05kHEZAE2F7aKjaPUfFrtvAqqg0VhxeUVEh8SWh+dgYMdRZXtlgT23r
H74xyn3dA+BiJ75yLc/oIhBvetuLr/E3R6W8wzAZ7eKrPek2rBnBtw8cspzE6TfwHUKLcszYHpZp
94Pq4+QcNs+lfpijPrFojNINZWx9okdOMDjKT4siqh39L/vugWhHbaGkgDfn3A1rx/4jwwj9YqwU
8CqB8nuD/cm7Jmr1uyq+pP6cXtFIy+IbdR0BK/Ej0EHNH/OP2GB15SGVQoq3UHQpoBbaXmiqxAGW
AKOYoROgAqhM9nDGdxh/9kb3KHoHmrX/1qd8L7/iKGvABZBi8sMg5uZxfByln2T2/LWoT+s9+xJS
5FhSdkhZk1P6VOfx/+BTSkc1ETb28elimC4pPnTIQqAIbxa6l97ZEyXxjTtYLNyle1tRqyh7D/pv
ZT/W2QAbF7gQt6VmQwfoSsAGkP1PTRTFVsDDYu/7ENKr/KerTkSlYeMjL3ynpOKKHBhQGDQSxbnB
dyvA+LknBd2h/FqJ6qaOhhDpOHRjL/BtT6a+/uWTDDbup6sGQLxwSk1U/HWrPOrNGl9xF2Tur4zx
UYBEPNzIsRx5arOSYkoaqlu7TMcvv+wNFv468mPgQER1bMPk0LkurSi8FxRgE0GkCNx8r7slYCXp
vvxqqR6jRHSOAgUbJfVAfHPVa7vClvV730sZhOCDDyt4PailGOe89Uu2CuPdQVzBYXT6M2G6seod
A1/nzFddZSG67aoUB4FJo1Ai0xORqD1kfVK6J30qAT8Hsq74j5RLKnLJVXYH0QHHE/g7pObNEmeS
eqWzTx0MocWYS5NZfdC4g2IrtPHrwH1TtOE+aUWyFoAN80B0gRE411TloIvHhmt5ppswAbRYO7Md
oKgprjV9yR0mnFRjE9BHg1Lgq0BOA0OW8kgagv3WTkaBETrjDBjV+LkBEG7WLZop2VpjsppAcBZo
e7V3JsXfp93TF1AhpO4IcHHQyDxAq70xWSitq1PYMHhkznoWfxJ+EgeyRI7bL0jXE25VQElR3WZc
Tc7KXkgmmDFQyCX9xCUFySVzFqSVOdk9/IIX6fW+AHsfuYkn+S+CXfHluVgqDvk8M9JafMqXXeqr
DhZMKUr8TrGXEDOLd2Qwk2lLMX0wJdTjVC6BIAoLllyDA3cq+hpZX4LswF5RjC3PiNfNlAVoCvAw
6uabcjXWwk3+VLS4ojZlJcATQbzzpXuIdIBotgjnAgKhd8llckjiQAoQOa6z4l0GLQSSOwV86xLW
o2Pr2ppFP+EkW41OnWeu54ATLeVdeg2Bz/n01aGSpbiQJjSi20HJ7f2wqNf0VnYFiFwDsCSArWNu
+77I5pxHSxh31k+QQ0rMuSQDgjlYSWDulLBK8EVG+BJwK/AFKFEg/X0gPwHoG4JNwFGMEFzxdfQl
aFjSDyhksAR1LK4GxBH45Ig2xzQtWqyJOtcWTzoGDKBn2vzB5/IK33K37QRV6OG5MatkUy46Li1J
sBQQFghl7Rrfr68W+iaUB0nfAr3AcA33V3Qq6qiw3T5crjkooOoonErXzy9ha7XQW8DUJ/t8SYzN
0b1wrwJrpU2y2fWFlFJEdsW9o1slDa8803NjNJME9HPtEcyg2RLoShNqW6b2OPSBDgRG4IQCGuvz
HrPJfS9B9fLAfnM+6PPwbfElbwywEONZtBdFsSUVx9UYpwfUrhzDkf0eU1nscKkB8gK3wp4BIAKX
ojPLi78ijwue6csjLgoohmhVIPs2nVlp17XqKM4vLkAKwblk2fpPzEHqYhsuaWY80hYNZWfmOEK3
zItVfyIJhjvKclGsshVo/AtukOjkKaD86QYPTLx5E3dwuzqkSCNepZdoQ3axueYykEwR0a4WZMyl
mEh0CC81pdmnN4VomKAmJX1uIX4WN//cP3Jt+Wm4hg01CbbyjPuErfXwujP4DsFvdTeW+jpZ4Man
9xYtBGescRC3xAjfWKp0sF1ggSv7NziTGH6DNH5z1UXTt7e1SoRL+cXZrWDBEmgldOlFACPEnzA4
tp0wGl8EM2fBUk/H2prPYDiLplGJ+FAkbFDQDLgUHC2Hv/AOEodQZLyGebgAPuuxIL+esT+9BwAA
CcnkdLCFFm8MLst0nwsCjE8xFqHC9ywhiRO6CJwQe1IgqYxAOd+CpbJkkMD3ObbrVtxg0bwCk5pY
6wIb1VhinvNJsQ4S1LmtmTKkiGq8Ac0FlPPrSUaimBCPsclkIxLkJCIUi/XKF+h40c6wDv9j6b6W
E9mWIIB+ERF480o33iMhIb0Qcnjv4evv2nNuxJw5Mxpos03tqqysrPBcXtvgNOUBLk0xqHKt5CsP
jHPGzJMW4eOmB+y1K6R6l+aD+r03DA/tUQCXTb6qa2hcGPAmom2GS86z8++OibqrpAfUSDsLrXFI
AT9A+OUSPA/53l8vxpbsL7t/aybqmV62cxc6d2ZT4cK67elDfoLI6n7hqfOd8Irztic3YGnD4N5u
RmZWrwskPo0dXYZumpndEhw9PLwbLPjW5IGG23gZsK8R6c2mAWxyf25n6KYZ3uvSTBei0NOHB8xH
F+XIce/Ke2rXPf/PaLfnx4/mYmoqw/sLVR41zqLfOu4Aoskbl4vJnLf3PwLpgi7jHomQyC107PT8
nibIYQe14jB3lFfold6aB/C2vQJfDlfjbj9q4ZnC7cxBeMCwRMLMckvrs6n2Ht7NfNZNjTH2wTCL
HGkfOvmmhxNgDFxkEFZFeFrtZEURHWGIladSJawjH+JeHxcEcEEPYXtkOxcgGH+hF7Risl3zpszZ
BFp3k79HzbzCzfz9UQNUlerGL9v5b/oSoUNNwygEmMwse25TNZtUCu6dakAiQCbW1q1ZCLK5IXMQ
/oFdbstli2ojeZqM6QiXs8PNrsjp0jQmJKHHabexSVwyvA9XXsycoQ84dP99pGnhZwgQjYhDOwzC
fwNxanrr1qkZoB3LbFen8ub7rQ15y10rPKNzKKy5EFVbW5OKDV0LitVhfaZ6VkPHeP1bq/RkHpEb
B71r4LnXhZ6wKPequ7X+m7JsZ33v/ts9wk0LefIHvdn5wr+3gMNAScIn9xJR9mEYmDDQBvLf7C2m
4bNuFNb98zeI7lpgpfrb8/fUFErBT5KfYZcH1e1528P4oa8nYw8t2yR/9RdmYfJnJbQgmykdNsPz
2hiJWJ+btq5S//7t4iDtlNQ5WqK7uijoElb3pTn5Wzs7yQeBWiA4hCxbO7DLriTEFqAlu7PpJWxi
lY4lz+DO9MgSHlH4FB63VJ98hVu6NLAb+76W31UuIo6NCfM9y/Bv/+N+pI3qhbYr141l+LkPm5w5
HKVrqiAtARXRfq/QLrWPohBv4SNoqDVYi9v8haHKJk3joYWP+J1p+FSiDcY0qPfwEpMT+DWChJr2
f7vS0Pxa6q3n7yPpEqnQF6pF7s/z7Vqp3/ky3nMLrMb1OS4aIK6qlnBcE0/zu77XRGjCslKiVjxG
AKPwC7T+kXvV+ml7ragYyg61TdCy+LXwsRwl2o+hKLE4KoaGEclvacTLpnP+S3xc3ud/qY/Sa76b
7oZFYR5fkp/C8R7UKtN/9rPDYFG+My/FTlpbIC11Wqn+pfVvyEnjFGGX9Hlq/1qLz9520yDWk3RE
InRtdBtacQgXw+AUzobr11kXYSY/uJBmO8coKUhUuVklSf/zTRKTbPrYD0Mr6WLniEEXIn+4ztgc
yFZYuGxGiMoPcfZz/2NVOEZOj4ZJy0M2eVZvhZczRtrirdBzECVwTlYzjx2EigovgSL5spmuFFwA
jHIYIs3UT+HlSKhTcrML0bXX6SeCPr+Yx9mXzoyN7GfuNdXzDb+wHaZgIkBHKRi6+891VpEP8i+H
ygPAfon80VnEtIc8ZA44aOn5ZeeffwytX7spMPhnNQ9JuWevtUBcGbOAFGOZwuPP8QdMoFPv4P6D
twc1lQLIAiaBHFZq+jOYWAmbXUglSOrux56GlZPBOf7Qs0h/XvLqigL6wdy5xexNzgrGwbJs1wHX
v1JSCwNg9xtMX33Awzh+eCb/IOX7qhqgEzTrcLhwAJQJucTtDuZOfu5xlMv/Oq9sx8Ci6WJqyCSj
ktCnySj34nqHCnx8/7O9NaFX6YHOcQ7uT3gtXHYe7pmGVX+mUcLh3+CmgLnde27ujHJSASSC0Oxu
Hedgp9AVJ5Sc5It+02etPwrtgLROviaCqvHkzxVTvQCYHSEtScjd8zeTKR+EzVpWjMPIo3W/+X9+
dBtsf/5hhanG83fyxVLQdf2ylCaj2dtimmRRINIZPQjg7e9siDccz97vvdugWIoWYnEJl0fAuBgc
IBDQ6xISKXlbO1GWRMlfQ+pkt2nJbHivzVIuO+RJYNqsc+bXdUEaRW9fwLBvQI1K12hDOUwkNO/5
3aBP/iRkzgvKbAYqgLFmKv1o+Bfz6jUOSBUUDW5hMbgeQ+uvRnLyJ1ELa3rLdhbfTMbq/fzxfAmv
DFKB0T3KVpcx8U3zYIyhRtlhenj/ePZL9cxLVivlNpLam/VFLDsREjRsznkb0G7v4H04QJNR6IwX
3h0AlAk4FoTcavFgHmM1NUL+H7TSrnDPjS7npzIzxpD4HaJ/agapD481e2e/7h8BoPplF2fv+x+X
KX5m5T2FXGOg0yyg5tcPv5XqtrJV6oBw3wU4Mve6+C4kq+ZT5gC0y0AZD/atxDm7jhNSw5xq/XZE
Ti8Zo/IYgKXrbPZzG60C2M+1kJMKMJ0cEG5U4LD5//NSIdv4oWNhqWKWZ1N43udjIKV2T8W+LqNg
CX3xxtr33lw4/pocMsB7utP/ciISgJZDOOw86yOWhkksKrd8bAm4usGXepE/NHZyYXalXEYpE5+L
f8GincrOBwkIi8gCBjDeSrETy/kAuJNNsWB2j1jSwmdKC8mFPCC9ZdcUZY7HC6VcamaEp6VIdif1
YvN7S0aRQeKA76am1lvyihxsXs5Yenlek+SPnRrOQUlMCgPMKHWtkKQ4Vjebxp1g2Jruq6Rs1R0s
Xpf1BrDcybpiFyROtirnqBBYGsxKcMR4CipQTf2+DPjz7uDv7IYazoucsplx5pu7yyP4FD7jXjbC
Ix/vcA385DLwCgaK1XHgWSsG+lOeObhoxMslApVwGcr3eWnowZOPsNXyMLdDPMu1DDLn/Xmvys0h
CExKauU+bskaBzNsJLtvGzHyqx3hnRjmmfk1eI4aL2/evJ2X8lDXj8M8ElAZPOJ6PdPvnLF75GWO
pHBNi0OZQGey5pLB8UjGrgoxloPz9mIqOWMG0aD9y3FCP/9ZuCRTm6kUs02mxKSnpS3Z7nVwSJno
/Y9FxJoEH0oyIRHwc0bM8/A3zx9yjGPj54dGWtaVv7BHZrS4SsE0mSZ/ZhXDT37W4xAJwML7aQDt
s7dUSXSpJ4f6mIDAS/IH6IWLqde1v/Mjv7mEhAMQ2loNkdxoMS29cr3MqfViYxlkv9t5J36IY9mA
yjowXrdtE3ZuG9wljQB2EpUHJKtg3cIJI6Y9RwbDceGXgGHe9ko+6D0NmXdzdwPqgZeH0D6VTTEf
1qynW1iPKXS2ivUb0iyPMNwGxUa4H2IfWcfWjokzj/93bI9hJRY2bVvXZxe7sGkkh80X/9uM2DYs
Dev6eDRg7YbLYnbzm8k5xGyVyMMDHk599w975tH3gNtVNZyiUgZgyHXksHAM+4PFY+qd3J7OOPnd
ZBp4W9xA2taWxPkjWENmO1l1XgSvch/+6iXDW1VsB7kMg++9HgO9Tz2nwfUWtiW7syHvfPqXFjXp
siISLAlqJ2XONOuSZrXCKkkFDP++rUpb7scramRJ6mvhNoviqWMeHYPHyM5xTWbGz4M1unA/5zoY
elOLnNHMLeIw/+YERL0NKQvryqN5ffPuW4gxEq4WSwjfuEY6ei3efdKoeh5PwQB4ffLJv8aCdbls
ftEfnOa5fINZMOKubjm4rpSZR5mXOr6f6qUs1XwXWNC2+jd0YbdhJSR1cfoMQ4HRQQz7GtK4Bm4z
r9oCchvuGLI5Uq+s5X0byWJI1MqCHCt27+STbVLzk7H2Xp4W8yNOEWf7ZlCTg0PI4Cy+DakvWT/u
5lfYCh/7n/Df89dyMcT47utl5Xmpu59bMGtm5QC34/1QUy6UnUjG2ob0fHIoZKxd6JnhO/vjpliV
L+HJS208wJ2naGJsGxKqo2XtrG1GRgMNIGp1Tapk8ZXiCKIuDEIhifqSKTPk/J1BnhdTy3Lyl/t1
Roq4JLYtbtm3fTk5FHByj/hFIzFYbS9JO9wREZ3/LZ7x7n3x/Ri4SHawmKpGfC80clLnQXQ+AMoH
SOwyIsrMnpcJwGhHSVW2v2xA27av2wbpi/J5dJaUWMUoIhCSY+zU6z/qYvUmtHaqF7uKOlmEW+hX
oj9jKg4NYLaK+3ubt5IqC7IK9jj+X5jQmk1l12tl82PdbZGg2xxbfjFr4A2P8hIhL2ofeY+w489h
Cxtd55F/tw4dFGfk3rAXZ9PZO7NqB/g8fydgEXfmtmMKA/yBUWFj+75N5RZ2ezB082ACnCQuHTaO
e/B6Nw3GOvgZ/8xRetu06+xeB+azP/sOvJVCMCdswMlhnPnnD9K4kYAHBiXD5x6PmKVxhFsH90tQ
aV0nW4nEqTzJ1MiFJ9JKjsPOtd75CN6CtbG2bVwHnZPlmgimwe5GxPM6cn05WM9RgR1vaWadhKm2
QLm9vx7O2cnvxi0IecKydBgygHDwv+Vne4TMMSq1LgK/nlKOEG9HZs8dPSqP6ONO5k1xkqDh5fkh
wZcWbOXDc21/osIvqxo6tKIdvueHxjX1uzvUSuRRlORgNCoEa81h3hkSFhUb6zFMf5Zewyv8Sz5y
jrKfgQKizaGT/CJDmhXZRrlFyNGmPlQgTKjKhoicldg8qVLwhT5n17/iorc7lwXPizRVofLp3J1d
BXuab6Xg76tYfcz23jzemyVK/KnKtdB+8t65me17gXpcQy+8/LmsUWJ4HWf8TpEFmmc9Q3I9FaU1
HUQX0fTw0w+OfxM9+Irl5aNGVblP2TBK/yTHu3apk4pGqc4qTpaDMqHW5mXtmQE6uxbvo+qEr2jY
2MJapvl6lqUMiuil3rOajs7xrJduaSNfT8ah86WM3plY8+M7m4pW8b55al925XZOVpn0ociunf9e
9Pa1Q2/eKjTT40xtIrBqr79SzcvP5OUZnbvbbqaZ6ua6orLGqXGMlPvkomcFbNK7o1ODha/DJG74
24YM2zjRSb5QKJ0WRZX58n2ahBvKv0tBR4llvEvhApXz3XXz+unQq1/l4U5dKanmWkZR+8H42H62
7+1S70FJPBlLTVf10NZ8ZD4oxBnWIaFT2n4U2jTkxnk/S8eZKN1CFhGaTmGgufjhfd9lpqXuUy/m
PzvIT6KHVEn+PdNcrpvz7qWdaJb+TvnKqscBrS2H7WeliOIlvVuWaBIH5wf3qsQB/ZPG0q207YrO
1eJw0Vs7Jd9nL8XQ9a4SNHt5IN9BrNbgtRIfvit5I4d6qBAnkA9ReyxL3DtTeuELfz2a94/1n4tM
uucxZE77vOUwXU70b+9aTfbVTJVSrVw/OaAYo9p7Gz+62eZbUjLWWT5QofxsFO3Ul8PXsX/oXL9n
tXXv0pXN1Pzv9exAGeoaNFAIWFnSY6ULqnVOpdjADY74lPHlbzfa9jL1Gfk8RFQwipeM55VJed1N
lovDHN7NsSqvU1chITU3r2qgKzk35tPKMS6aujrFoYPgoqs2q6m0QqGb9AeAno7O+Ueu40HGp7k8
R2mueE/Bqh+pZAV7yPwBpbMxJKjwdu4UNXV9TxUrK9z/9+MlXmaJzuP6yB1XzxhxNn7jaEztp8U3
XarX86Sck5J9y+vMeOilIQk34mzROSIrNkqNVeXqgikiHUjKmID68inhdPk8ila5z+1H9xRSlzmc
nnj7IduUD2LXn6LYgkrOW+f4ntbPYFQaZvsb0/6X664GyXyUfJaXH4mf0rxSSjNXre1GYjEzDySx
cH7e+05c1TKbSvAWmoWgYDhrHV8ei0i2eat5QDn5h5KuJ/JtuNLfYTG8Vq/pUO3/TDAT8sRvar0U
6MibBBWEVG1GeFNZ/xFD6y31wLcRZAbQXXonm60+F6MEnj3TjPj+7Dnlbtmqko5n7z4uPSycI/xo
Ra4WsfwsW1nqcRAdfOIa/rr69sdEhriQUulXw/7eSsYj8efjiVOI7E6K3uRJPHomdRgcQLFXuvhe
vHAfCcpO0d4Lhd56O8KGLdz7WxzuwUFZQKpZwEglgaeibR0VcSwIp8zOw9whfgTXWDan5vYAFcVX
X4FMMziOM4s2nljtfK4dyHa8HJ6N07cyuHBWTzFdsp/5XCs9cGBypYqnttA6BMP3HgY7UOK0rM8o
hEw4EIM8R98j/PMDvQ5pnh8Do9pASwuhxBtnHUzG/fQ8wZtTPn2vrrJVKYTztSUgeUK7eMDryn1W
8fpcvAByXqNES5CKIa94u3yYVJZq+ZO1ibAX0JcnJC70yu0GiOrp67a+Z22Ow12pz9EsvT4z/XW+
LtIEZRlLwbDw8LioIe+hTxik82hV6s+09UpW5rtqDDwRfS223Ssr9+ESvkDIfF3hchY7RuG0HJxa
jr7fxa4J6XGkrShjSlFqW1uAPS2qhBVlp7nS/g3leD+CCv87+x6rzplv3plU9hb9spHD8EjEcs1y
+gyUjpk3jS1CZ1K9C9vXcfGTF3OY5j+5AVJsyFfp+p7q/6SVXI33s7reMMnu8m/ZSfWP1VLv9EVY
bsx/OjVzr+5Z4bOQyA9Z6XUbY0vKdN9OvWw5eqFZQVB9p1b1teoWfoI4/JWPRFVOrUC8qS/kh70u
Zt4t+bpSK6Pg2YlfsxaSyyanXl1GKd/YRgIs3PvFsr5N1Pg/J7ylhT4YIcCQML9C09DZpayQy04B
QgtTP6kKOzgoj/qkpTrgygXSpvnn0aTgVj/8ZWIKIvlI8WksufuM5D3qQXBNbp486CH9of5TEZnU
yFTNBqa7fXPTReUTTplX3HC8d7eUyxsmDZBc2RyHuUvoNZQNY1z4DYUT89fjuHBsYi/x/0I5A0Lo
u1iDh7/EqbnVikMMJ2yr0q955GpvEB+3jUShsiS7KiTS/UGNGeKSy+JLva5eTLGgDgeJBToNSSv0
zL7UxJbvUuZjTf4WX4YmHShNHMavrfQD3sEmNKDnpck7f+Bj1kSbWDrEA3B5wkxNolvZPcp/6O8V
h8Pvm9mTDtq0FtgJKOzljJMy9BBIxHp56UN9khQVN2/ej2NjfD/rwKRMbFPXa+IFRgaEKP16GJio
PqoWtPCOYXqWF9Riqdw1qWip3e3JHqBs1YIIXnuv0riHYQn0gngda8vR5l02rxh9H99TrXy0b4DR
AcO9wk/mqvatkj5EinoFG91U70rG8Nh4vmNfB5QdxOZo3L5qGZTA+sJmeHS2rxsdo26VK2VtXs0i
mInH9NjfDDJEWBMNmgeClq9ic9d8BhvskVG1e2KxfpB8iTbdEo6aEyAq9ezztBMABB+qnlRjwNvv
1WOpabM7LdLL5o5NBt5xYX3QnRagoZe0koPVdLvpJW9tMezxWr+HiJoHgPOkPVYIkXKp6DS4UQy4
4n/oo5zFCS315F7/LNjrC+E5KLlSmE82UsJcFCDOWR7GXPD9T/FaqgtzUr/8YBYGMGfs8YQDnxxd
W6gLUReBrPqqW5bXAYT7DIdsnTa/IopdffG9e993AnXtWfmaYQalGo5yHKt1dOFtva0bdi8KmLbf
9URvp5cO0ssJN0Es2Cj86inHay4OTxJQyHrxrrUciVtz/UMFv7F2j/UjiDJ6r1wwZBBbRrd3fa+a
wpz6thPPB5Te468NcknwlVbxof7Q0lenm1iS6/SNieqEFLaJGh/vpb6GTol2tqA3UWU92uGZDU/N
/CBRvX2feotVZN8t29cPqQVgmpMg3S31C/bb99rl9UwekNX90mKkdWrzKzwQQF5IFh/6t29Dth5p
6dVOF8uzpY4k2e/VJH58n5et4uEFxnH/YXC4jiKefy3YSlUqt6HLQ8g3CcxSuImCTycL9EEUcJmm
5EIoPFIpsHXrwlHi0LU3lA+RcPrtSlJRcY/2PjrIrSrfh/IDkYbn1xDB6BeVsDnwpJzq6HGaHRMk
ydU3o1dMczQ/SyE90HEt3rbOWnc+aR5lPymxdM++DjyLtqNJ1DpV7ty91Th0eDm83yagGY4rFsvz
d9u4HmqbGhFJrMKxNhyV3eioR2dpfP+mDjYolfPXurZXmzr9xfphAuMpDuytTTm7jZ6tfUPcyOOj
htzEpok3fGUtVl5vvHO0lVO2nKOSVl7+EP+SulPJ5pxsUYtetVJ0sNVu/Vgu/eK7oAAF8vNBVye6
kFlItC5nKQrPzbg0GZntT7aGJxstJ1h0aTbBSRJ4bFTf9OYJYxWcWWJTCN5qOYLduNZLOHBaa2qQ
wRnBZJNMqapdLjZhURWslUiz6oref5fKoSJgwzeaVThr5WDK93Hgf13/wQwEBQs8vizgAtnqrkw3
Ei4+z+XsPUq9PjeYc74UKfeJtlWMvrJWlBiQRPt0LXsghqxBvEreGrnWta0ufwater10ScfHWlO2
j+1bZzawSSqF1vrl+v1QIBqQEvSnzl7xE6YUmYAPiH5lgUc4q3xzj2kY33EMnzqXzjQqFMlgoZ70
XFRzOtprpV4az+CULjhnyaOV9uzXonk8jXJtEoTZUaZe/Ep9l6rqUboSg93b8NS5vT06dO0a93ce
9VNM8HDAn2q3TuCQMSK1Is7pUaduqEc8Fb3VNPCiFZ6rImHBmeDkSluTPC5jZ4ZLVWTm6vG91M10
9/XNeN26R9s3JV2D0Lni2UxFuYE67/JKALI4lFejZ53DnKvftTG4xsWvJTAU6ahB16KmYvpE0pXQ
+qJ8uY0KC+jFvk8Ta0WBslBXKooI83iU6YmqERc7knKddSZPR2trO1fALSPLwUgUajxUhln2Y5KP
UyXEJlkJvwJoHmxlpGT7eInogfHVaQcIboJixJ5MY4j34aa0oRqTVmY0OZfnUlN+tzLAH2B60OHf
blHlDRR+Qxp5P858EMXqJrvFway7VCGuOCjxk35LHiLyw4IM+mCTeXTMRtk/dXOCsTufsLxPy+KI
qIICKjssaHiD/+W2sschOUx71+iqMH2WxS+rLBWB8vZJEKVVVFPwUFAW3c/lR+hJqfhw3TjG5yqb
JPuhyPiGKsaZqIQ+8mFR0SCu0x2bqKqMV92wX38TtGQQz5RQzuJJd1mD/CBq9f71JtLiL29FHdDx
Zs1UPYkcutZODYqY0Ppu9rmpackR3yp6y+8hpaxf+dnItD0K6eB/U0QJgij0v0YGQhKVvytDtKlR
9l1QMh+sqOQpoz83EeuulhM/9oWnII/u4IXjlZTKJdorAnbMkyQAycxV1Wex893xRNrDcaFyTAJO
M8mNXFjkeIZO3v6hxHAmWQZ4rUDG7S/bliTuy0XB00SJYMhMiChm/BTq4+eacAwIVpBgDeZ8S6Wh
nBdCJ14TASRd6twIjR5x+1JbubLoiv7L/aQhdaO8/7FLRtdTnJ/mp6fhrlbqllpBvZUmzHjVKpgp
E97H3GodR+n6tbYYT1qXfqrDZ022eGyIMM2AWwI4l/3E+NA8Ot88Gmm28vrlMCzSkzmBbWH8HPPZ
tzBVCqmok9i1dfu44yP/rv726tHI6Hzi3Miz5jib5eTb5XP+clbrA7sf5BAXww9R5Mw/R4VOoLZ4
uHm20FNV8zoWeyrBDb/nQzoPdljI17kfiwcdx4oiWSGVbI9RlhiEv1/AbgH900TPYP9kYNzEmDCu
/7H/rlXREbLwI/jHcHpyut1t/1Gx1pV1o2wEVFN49Q8/VT0ISJy9h+RPf/d2+zoMnt/ZUW4cZuii
F0YkL7BVckOW91jlO2lvKBGzeXbQ3OTd3TIlBVTslgq1pOa8AZZ1YnHRRKhgXRwI9A6+UwhjhedE
IXlWkFziitKXpb6ITnTtqvB+dLx5/ntJePNRvyTl80enLQl/ajm1TbaK5sCApJ/BRPDgBITqXTfL
ZvpQBWfCoyGyQE0JJXl4SO8Zecda+ZW/pk0iL0GGpaJ9pz55M7E+y1IutZcj0BKfodQ41qyw7l5Y
l7w2k3X4GK5MKM0ITKPCi/6cTnmU3hdMelFhopFspf5rqqKP3eH90qJ7UmZxo/S7IBnALlJU7BC6
Dy81W5lV810o5rajyd+Log2NRbeCxgees8VddcQ4CzGqa7fWvlZQvXXZV8wMLjSHBY+7G0ApdVpV
1BPH3qa5rc7HBQfjEasMBW6AeII5ftfeuFTn44eyCX2aENZUXYTTFn8Vyn9m1FiX11Vn0j+UyQJX
9g6YcBim6qn6prOoZboJns6mfsPMLbSc1zVdgn2JT4JTPv+lrtK9fIGwKnvHkqR5dMRd30W675U1
WAn9HFfal91RiU/RVRu+ST0xWrU1dNLN7fVOMlpOz3F+f8dT1uj+c92wa8qfrM7HrHltnSLRKzBW
x0XMMYXCygj2Cj9vWPdSZvr/AVGjCV7yKcJMxyjF2DYs1b/QaVvsEhc/cUU9yKSmVnNYGGNtYC0f
nLjBiZlXsRWmYUTlPof3th64rzRLG7TayvquoUOVdEXdNJ98HKxGjsYxztOWfL3jS4W6gQLS/bOc
f7sNd4Pi20qFgRri6l7l7W/2ayHlzV1q739Pshx/K+YsX97+7l/X/ccbMn3PIbT63A3wrNu3t/Wz
Cjebbo9BP/U0ZTc5KfU7aDDodTMZ+Q6ZJVL+TJxmZhZ9dQdyDC3IqByEys5aXrVtjq8KUqom1EUE
B+uTLMu/GVGWzwR1uL06EFfmmKKXSijIuFQGoRNQPAfV3gZ7PTofeNzmVDPAgqBv3k+TH4oxjcvf
evNFJw3rtV7m82rlLtTcdDYjXHfdNsh+c7I39dBdHvNEpqvqsRUBKmWgWaEdQjgH2DgFfFBuEkeD
05Q5hMjBqQgzCnreOruFRHNogOEcotYVINANGXDysIyW49unQz/5u7qA8OV/d5jlAxT3/HEUPeV+
EpXFJiaXxOX9mXDvBIx8WJYCr8FjU3WltuVzb+cfYAO6GEydBlso49u80bDAsQa7AbEccywT4OtY
Utn1Kw71QxQvcTarRopSOSKYRjblxScgbc5I186GkCXkhZyC6U/ITH3SkRLtKeYLhX+8DRAcQpyM
l0pXNNlP4wEjHgrNaW743Y3zvMxH2Sm7p7aI/iPXjouDQZMLPHN/Cym3HZk4zFyz9QjPmx/FciRy
vjKKAhYHMhb5tITStf3Zm5K6XGV1U9/qhSBihksca8LbRprP6sRo7eMgOn5v59rZ6cQJ9lDgLAUA
hCBTRHSIuBBY1WGfxnG2S24B4Nl8abTeSdtKv3580sfh3zAE8LUYUMDCKtQnhnLxGQinukf6dP7A
pvcRquDKWWKQnUWH+CQkPTYCN0SdpkuFyX8JvG30FqXRMEp/VpnORr4AjPgmzx8uBLaKknGC238O
Kce5bbAdHd4XX8Bigp3/pgONbzJcZ0M2i1+pTBMQIRBdRJdvqSVF+S98KuHC/Bf0PsRsWE0nI7Ns
DgNmp74w+Co4AmMg4RphLf2ZnCbGluhjECrXeuY051u32MSbAmlojqp03MwFmpuY0FH7XwZWz4zW
boK9nWiRr9/2s1Nl7LMKmWFarKme19h9c3YA2da0cxeg0VUc1w0tD4VoP0lVwuENVG18br7vfXPj
Orcv00UXGYH9d+t99L8tvj1flQ+dLZPsAIhx/QgVjqKxfNn6mqmaleTd/4J5CqQMzXJCyLqEE+ze
Er3HlHTdun8akrE1kVYWde0GroIDqnH7llYrz6JdY1JG5dHZLF8VVvZE8N3JiJmt0yyozJo5NT/4
4+2jXps7vZhnzXtr0k+15BQ1TUwONcKsP+sYc7VQeTWRWdldy7v2Kabo+pIc4Tn0Vs1lr5pr84Lv
8UEV+Ofm84C7um1LxBOp6Fz428t+iYe3ExSnXg//umYMYmugduosXzhG7zed4/cNDlpzNZy1Tt30
22kg1cKdPvaeKqecmS38bahrsP+z7uFr+Zt6vekim6lnR/uXa3+tovX32hZQQ8qy0LPXZCf1va2H
joyLSKqjf34VO02m2ZGIVQi/13x2ry6wlegeOofmvDfbRZlWqVoYL3+17prKrizK2alKt/vr9mO2
IZkQJ6eFF/oPQd7gqmwaKIqYPaCM1CK7rIpir5Qr9MpcdfWXbW+EpstqSuLp0LyLyuX3kW1vb1CC
9wf2MoSkH5BCmvrUKpyL7Z9kL6MSKBtnuq/nPlWeSqa1qOxq8+q9vhG808w1a3obVSXopeg2Zmnr
3/b1nF56nJWGdbZuXKs5R88yzmuRl+3d9GY0sepq1HuN9CuoPN5kAt6UmAyEVclpkFJkGIsRM7w4
lecfx/6uFkYOGW2ciObVTSfzfm6ENFtRD/prQ6eFzhXOmqLlEW/u0eXzLJAj3qSmU69eZIVega5p
oedmKorW/avcZuaHunwF2tQh1wA/vdUx+3Q3y4xDpL+Tz5MBlcAY0IWdBnJBf1JZVBO/h8o3Jnb3
oqEvcTQUUcUq2kZfKsqDAOnK2nu4Ianf2bvMfPvpYJvH+772p30NNXiKrcYynjROnIVlgCY2TuuZ
QRfLVR4quBq77ulN+9iBiCEw/ol/R+k3c1tbvS+5Ud3OfxvFiMS3v9UgV398JkcJTs/7sprohhKt
0x9/2DvO+2xKxbLWv1eGvJ/UTXVW1zgCwMX/bOdiaTB0J2iPD8pPH1TsrerPxqFTaD0lCBLVYnNR
oYjVyVU3w217Mlh0RYNqSHT22nUBrM42ASvBDI25HZehhjRUryXfqWfV1x1Osbx4cIBWALKnbrt5
JwgF+1gOpQzejHbNjMK1EzdKQZgq0PxQ5NbPApxCb+wceoqayH2syg9OJKkB4ciJXW9gjGVNYZ6K
UT1FwDcU1+QuljEkoLbvW3OqLnlrLXXIQ95GU9VcZV29dVK8tVC3uh7ldBo7NFnL1mawmUXznlbQ
rdBXVXEywZEF/nqmF3qFk/vE9hw/RMx5tR0g+PcAo1ylasTRb7KuTadwJYEWCoqI0Hx4jaFV+U7m
4tDKQLCEPf1DNyRjOHRQhkmNE0ixdLhRqpmswYWEDnOpaPGt8xY8jA+v1pGjmn5lFzT/zX6daqfa
s6V5TT89kiF800bqqtcGih+e4jM4JI6DMW9HVeed0YfDHm/qFyYdRUj1bCtrRPWbpg33dqrkh5dW
aM5c7MwJ6qovbN1Gi0HhOwl/KkLRvw680E0kSnYP2iW9edudZm47A9Ppd6UAUi6jQkSuT4uyM9H0
5arRrXKG8e0t8Q4OQvUXRFUDrIMWkIa9Hbpbvqa8QAM3pPRa+k0Pz+KWFL9NeWRuzF52D7Xje7af
Y0paO/lxtGWAb6lRcjA9DcO5d/q8rqLH6PyqHW9ETKh+UoqsQ19l+XvsLz/AMZsh6cO+WlWwW6YB
FBWb3FGsREC1XDXTvkrXr3/TCEp6NUhX4C0FC5bUaGY1PL9uf09dxzTSgTpQWTl5kLCS+eir1qNL
VenZTn7tP5bjyyg5KiopLuFqi2Eqh4E85GexFsBEhqh1VrdJFDPxXmpt+wZz5wSZAxDlubq7Ynx8
BRJNpjxliyH55pAoMYz5fmkYZjnXTn8Vp9qygYZEjvbL6ykqtbIV4pvDR+fZkHXdVw9NGFRH4NfU
Da+uA1Jj29fqYxj4E/dQm6cuuAZEjIrtSXvfStWdLP2zuupO4QVgE8634rREbHwo6tg530Jl7LEN
sKgXhqvP7YvV4BtaILQ0UqpcWulvQ9FZol7gbL0C0CGN2oX1qWwx1fBAApbRrrt+1fHcwx669OvU
giy1IKqJAGrL3mo0c5YWxI5A9FrKwTH/e9QPWpGTjBJP3kJz9OaqZaCzb48vGenO/IOblVWOx2Ye
X7NvaTHipLYbWC1fVqj2BMFts06/kl/E5pvJv4u24OTHHPX3eNXSY6q7mTKfSy0BOS6qbBfNAJIt
VH2XQi/4Ssg2HXt3tgXr41rFkv3IT+LEx1wr6KDLN145O5ffp84lzr4UKqXKFsrmRJyVU6+7zy2Y
ddHNsC1Jqw3Vu7MdzMaFsDOmHGcGvaDEJ9RKX6uZF75oHGpeL0b6UfnkyTWs92V86sw8T6GSGq5q
S3TJFvlT/WZXQjGFtYno0d+3MCxg2Zzreq5QdoxWgMUHuKxTUVJcGL7HjZhrug3FeRc4gaZDpWWR
qhEHOaKS3g1+hPK7t2Lz/lpopd4DkKz92xU6OK/mBdy8GCmFwUqBcahpF7U2MBMZFfEDYBadIpIB
ec03byMaiM4nM5Z/2/dpmQ+y0aSa1D7XqNbn8a2zsF5P9QG+h5wmWlwb1W3p+DmS4xlfmspW1L1j
5UWLWgi95x9ZmDmFxPoBKpLQyc8h/0aAr8WN700aha7eFfVj697a9jbNQzM3kW/dDY+v80frriNc
19NpYmAthqLjQYabQ2Cg+ov6yzvhTV/7KXXYauqOlevPhkUsNfCI8HxkKRvPOligmlXkfK0/W7Pm
obOpP9uZthYbHQeLRo0TOthfD90a0kod0KY0wFmUtWthdVUY6Qyn9lgTGkSFbpA++wqxTl5IWtnt
BAawDEz9XIVK8Gyo/UyU/lCdoWwBo2rZnynIT9ZUOvav1VQ1+yYmEvTwoVPV88upe7WIiU9LdaBz
nJprDt/lW5ZY0imoAyzil69lBdWhfDSk+F3NEJBfus6GCq5uZVvDyO1ZpuhkRIrEBg3WJ5Y97y9q
WrDUDs1MfG1AAMso5vGJyA37mbQoDkBQB13tWd7BB06c13+wjoOY0wAOUJIUF+NDvOAmWOByj7vy
a8m+Qn9CbiiGnRYfW8vevU1+YnxszFq7Gm86SDJgQpW61+hUheG2NL5FrO/uhtfXAz2H0N1do8vG
YZpuQhYrl7dQXP6IBvZklSioBu43t7/Pa8m/4EQ+BeFEwAt6HezbpylF1aZD0rkREmwBUsLfeaEH
QwlTITgJTGliaVHSWQzFXtsOEyoLDpKaxD97IiHHCqViS2JencT3euBs7aubbTMZGpSFCnaIhQMa
Huo954tKfqvdKhgizDH3EIKqGWDSWwZ3YsY472rFxqyW5QDe4wW9q26oRS/9hF6lwlEPu3/VA4cQ
6wOlTsgQJ6V3MuQyuDL1XPsWqn3e1x3yIcqrWSgIwf9IOrclVZEsDD8REYgocMtJQAEVFfWG8FSK
iKIIKk/fX+6OmenpXbvKUiAz1/pPi7CjGcWywdgQSMySCFbG1VJ0g+vTFuTsw7mA05gtxNlJPU1v
OyNDtjvAQzPGoIGGd6i0AUCYXlNqzA2iHCZBAUbqzVCjE/IlLRHXS3R4iDhqqGhlS6cJ4sF0Mqae
KOzjLjFPyEuuE6EMpk0L3th91K2KOGs4UoIhGQvDUe/AgAdGCRABH5/JBBUgCDDGDDag66a41I3k
NlFGoBX5ClSkPRgJYAHIjZRc/X4MmEH+Ep8LS9C/+KhWo+xDJCUOP6QeW2WGWgZ9P0mvH5t/QYEE
v8dks0gJRBI7OAXig3skYHIACY5NLMAUwcixDWr7D7AWgA0849N8J3GVfD19eg6leb9ndfvmYZVf
8wZXDMJZpQw62tdIJ9wWTA/wi7OBEBFLTBG/pOXykqDKey4rhL1b7U0Ot9nfy2f/xz6efpYlcQXP
7WDfnEpmsE/Fb5GF3q3df9Mn51ZfSP/GhBvcCIQ3UW6ssxm5z0rtrNl+WypTDmhwv6LHvf5hKVQ4
R0SeAhu7EohxDl/wUY7FHfsRTd3Fho8azsAdQMykmJx7kqh55FsuwXuN+N8VoypeCngWgBiA2SBm
s4QCFxMdKNi5Y1xJrvwdlxg6TFrOIfJDUJuzgfoChAEpBP5HndC7f8Mq6pXQeZAoOxJvtZrAkDrg
PSMMn+KPItXjvWYB82/DQP77kcvygTVmv8nhju/sd2hEFFSEfJ1KmEcvaVY546+NRHjLYI2QdRCa
3wOrFj7gC7s8l4RAFDACfSaxrHLzg1s01mIQN2rQXg9ug8/E6R/xQc4R5rDDx+KjxDg/FXoSJgOJ
sWSIVCTQbnzcAbSUSJz/B709/95rPjWZEBXJ5Ez/iEDJ4/+fagRxRlLx6N95sClSAQW5XMAwDwyp
/ZiwPyTwLElAPGyoB5XHlChsGnTe41/LL0lY0EJEyBdYbsIBPnQEjISTgn4xYZ4Awz8IHBOtlLjU
+O/Qf4oMbw0wHGSP55oECc2nExXTlLIQmiY878RtJMo4QPonWHfyx30uELkQ50gkVGBsHUNdNUgm
Aa0FwDpI2LRaMhjPK2C44ZbfxtWpP7y9hsyUctRHXJbwVUgllIR4PmPe4RDgEqJvW91jorQCLp4I
/CAz/tFhGCYPFM2gW/4BDPbO81dvRVruC9Uw3oaAF4GyefxhjBf/Dlok0qD1K+tZDUsiFGpM4b+A
W8WuTGbwEjqJX4QykKgemiuSGIHQSD36OoRgEtT947Q3sC+jvsdQ73aHdo0zfvObtSje1BGFF/jf
0+dl2GiEAeFCJUyfYqTCbkPKSYKAiqIm7j39LhlQyvCkXNDN9WJSgGGh+DZ8Zugbu+TpCO0wl/jq
/WZ4BuGlHgA4bSchWZTAU4jOc0ULyFYYMWwRJzxePszUi5rgRyUiIUSbYHIrdLePkICjKCW2a0NK
IPK13tSY/DB5HJs7ej7EZOCFeNThYRHX2Iy3coacA0cGhnKsoyvU6QKFuEik/NX40P+3e54rB+f/
hUlpkbAjjj8oPlWKVYoKZiSiUiWauwqBhUEp1VLIvXhOkaCqgAYhaCnJGUtAJfxmuOoO+UqQGywI
dtbGYnpQjFuCB5UdG5Cccyjua0ushkuITHQ9QHoUnG1OyISYzUP6JopdwClVRCYTpQFrxwncHQAK
ecpAqHk3Qrkl4howCsLyn6mbQfwlT0FM2sVc7iUS09calrPsBcZgzy9CfIhGABgVE508eoOgg28u
eUGsoAkPZ0i2ScnAAMg9TrkAOSgKaWDqQoTM8fuhOgGSCYZTDDx6A44/oKxfiEW/8cCNkRSR1tuB
sI7JeyVsFjtIdsJnRv4oAQdIP6H9sRtlO/R/n5ewEQI1Qy1iWZqgz/zgXs5TPCNl5RiNzz+/mx6N
MFGQAMgLbLDTYv8RkUT8PIo9VbZeqE6mj1Q78nNFSALC9Lo0hBIRs2zR93n4mG5gPffAtGQGkPZI
zIK2yHYwsQZqevhUnDlzVo9qq4ovvQI8Xb5m4xzJdr8ZgYEEx0Bw9RL2BbweeJIZWezD64FVogVQ
nR40JB3u+W4LpiqSGLv03J3nmPl/JqUteGe3Ze5lAXQcfFaIrbm+aO/F9GVE6VTE7n0h/zU77WID
S1DhYI2IRSbXBR3djtaDH9GZhLVC4LmjaxPbKjuGzyyVa+3zLujnqJspkhlCb7C1qLTHhTe44TSx
ECVBxzA5jBNLDENqYCsIj4zwtczAc1aQEuAdL9H8Uu2zNXIyGIc7Mi7EpIySpczj8doxaqPjaGCv
lmmgGDjzhciERSOJH8yvdACzxHSbfvx1keLCpT1XP+aeBRzATADhGGq4eH9voulAMdm4OWGZOgUc
Tm81AmhUGKgl4Dt4EkI2UFYwjIJE2AtxCYKZI52br7aqo1A9wBzdsrBjlhldGS/7wX9AbL3HcmR7
/cI5gUz+XJYZlRuFDd/GN5x3aMwZ4404hLVPRYlGl6cWMx/5lLNiRW1IlBUJIpAQ4nyQPC2RRN6B
kH2/14hCJkRxZkTpi7Wno9iWhd6cLHVusc28IbA9TjZah1zcoTXpjIk8YxfndzOwACIg27KQ/vFf
TGLgGJqUhASI9AZE6E8gAHaTdSnoNio9dAr8CpVkTEgytq51rbr9ArW0RdgCW8owFJs3NnTqtYEJ
s8U/q/uGlKKIAxMp75CQOfYmosFn0BfQaecVjAvDFkRV+H+UDck2hD/wzg+kexJ7AiyJWammS/oN
RkxyjhiDx4RcaYIOA0+VKwI66Ef3Ndy77hj+bdkHxEYtRIjfDaHj7DZS8vhMM7RcYtc0d9TUSGzp
jVIlI7pFQxjyA/4Y4h+iDUAUANoOc8+IVo5qiV2Y/YNwNzYmHAGyRY/zNYWjg6SyMG/9DKkbzl7Q
9My+IQgyi1kDT4pBh1a47yn4elKUV94rEeToRzAe+LTtjrbuDWPaW/QB1GSnWrwYBCF0ax8Go6l/
HVIc/p0elbvHoBHHWDOqsy78UhsP1tRYETwHK5UKnhFV3GDmff2seox2CbmoYY4RRo7oJsiQ6Jsc
UroFGwa+zTkvigckHCXsoAxbi0MC4g8NHhDvOWJgIqNnqv6f0mK3g/dgbYrVg6KGBS7iNMiRE4lz
5A0LXoBq0GBsGquYdmqwFip0MYhdo01gQhQHN8/B7hwp7Be1pwA7rx6620kBXQzJ+NMnUXQaMWak
b9FgPOdk/MFqvBdMkafVgVFCjhi1C6STAKkaOB8ZCTZ5INMB0Ynn2RCnY1Q65VKgvj2P5ekCp3oN
KAP/Gw836OXAghEYBNkE4Tkgh0rcHH7VqFxeJYtRxpuLbhbU+dCHCB4GI81Cqxk+/pFQZ18LZY9E
+mke3mkmCicjoO595YkHtXvMwByHXKGMeyRPZLgwGlsFG4bzGLrI6JgYzqkIf+rA60Gh9ZLrDOzN
u7CZn+f4cZEXFkE+esw1NBdiKD0bVhejCga1ZvTDVEKcoALGoJhZ1USrISaCK0gfp4tt7F/Tl2cA
j1XxNe6N2/Q85imi9r6696SYSZFKE35PelxI5DjgUig7zHzUpdQjyCR0MHYwblLevmMmvCIwQ3kK
FNVLXynOKL9uOKJMaZ7RnwNQnQbpLf6mxtygcgEljbKoRj9OKivx0F/3vTDWn9ETrYh4Dwre+rAY
ZQFR32NoHacaVzBKNDguxJqv+EPQPFoJ0W/RRjPedsRGhk0EtNl/OwNQoQZFVc59Q9I84ZqMH9Yr
yZF1AMB79V72HoTxAcJRanYgZfWY1/Fbf49Nwta8/pigyaiPQkQywSkcPrfzih+z87IGOW69nlVF
3LxAZ8ScQENIiHzFefBKq1QG9Ut5In5ROc90i/4Lhv3/LYtA4yWbm8/h8Iy68SUpTrLzmoDHjRDg
zCvi8+5E4rXgTDIgvFgJvEcCFYEB9whatswvMMDioxd7JDhkDLop+ijksorToFMPmcl2RI6G0hvZ
PoqN0nwdLzgvJs2JIZe7z6qZXacyaZvASIt/TMLyGuscwN8Jtxf7itCXPEdvRGuXKSAHYInidLgA
e5Pn8rPU+Tsi+IJ828y43TG+uERL61AA3s2p8EqvmTPgLPr6v2291aKGhAiYcoYBmc0IHW7+8d/7
+vQav+DOPs5t3x9XibS/xL15Swpp+oIaQlVUeRce8nOaY1G6+FlBF3sPupaKiNEdzj5HN/le3C4g
w27znPL5JKYHP0Zw2ADagVBACM7DiKk0OCgD0k/wYVEFFDuqVGlBixAw8s57TaXDZ0V58QnomDsf
eDsqELYwfpG1WcEBVLHhSvNBek0AwN4FoYg0skmXfsUQt8N5ph9rMasbCMWUEFPhLOL5O/bh1q4u
lJ4lzR8hMqIIJxA8CYgTVUuxk1c6k+VMaX9P8tCYnz0+cky8qwvB7d1i3X8s4aOWFLzJNdYiFFVU
JgzsmkNtTCqYOWMMhuz1HRALTg9IrQYRlkKMwFRmbBtJrHPwdGATrsxnJ57DAU9/pZtfXKLv4PI2
5cMVcZa059gIs1kdDelFmcwFn0dl49QrXovE6Lge9ff5hKloLkLy8iTB4sDUMWdk8pwjrL7HfAWo
ioSEXbcvZt897bYc3hbIE9b5eJDSywLtC0KQOWdjGSP7GTwPU4k2PY+1fY07UDBBDFucka56ynx9
g5Q5KGHDyCGNrkiMkRQitbflxXVcTHMLWWXP+zys80lxuydDF0x0fchVsC6Dee5uQOyP4M26yNBg
TW7JA24EgTrx6gXNJ4UuKjrGf90Z/Gsh4KCCPKfjPgNIkDSugM1vU0007SDIwM2boZj2bZYoPwbB
d/ZgT0Ll1PLCxrbYKEiJKNKQHdGOg64xbcEuz07RorbzmC2kSqficgLcF0pTs6wYrmDfK5uR6pC0
GAYMFx0YwguHzWd1XjW9ETOHNDFL7sph1YjzDtJzD6cYtd55+x1DRodC55YHFfG9pSOx//fGxqxy
bvEzyJh0aapJL8pnsBFhKxQUxJOdsk1Lr/8F8z6oNptVRYEM77kRAO01UabZZLi4x0M/s69pNX4n
L+KZzHqUHTka8FG6HYljLucy5uyfhisHnY8CBAGAQKo7+xBUzhtnNowNrXXSH3/fZrbg2B4PKC/I
EKcT7btNyIPtNuzGAPf5UmPzzbbMZIvhmCiTJPJea0yf8/4c3h1mkINkVTisNu+51EoTt545YNwT
InPnRyKa0L5p6SCVZBN0fssvRzWibnhI89l3UYa/TS/K/uURFON8fD/+2Gx1cSQebtMigjwljRZQ
ZHY7iJMOSf/4sdUnT7RDfzsNL+leIZuHDYRzDsf6puZ6EVMyllKNe/ZhzaiOTlVwccW+e8NPYQAr
G3z8EvnMXD3e0SDM7ukr/py+HBU9ivcx42pHvME6rNBYi+IfCn18iRX0s/v7Ip/fE13cnnx2nj0g
434UfqrVB+QZ2ipOBjSqMaddgul1gfc0YLbgAeHzNWam0vrtQ4rY97SGNOR8aSkAUXVQGQ1Sdm2W
API8EbmKVBGDSDyc/NDl1kT59mwYhNF51JsV1o3k2sollZQttPVx+C07jna6zZg1TEBstpGiB8GG
MXmvo356Xqobfaqi2CR5lWJjGJAh+w+7Q+wBgTL0i9EleVLH9qkV3uP3fjhiIgkTbkxtngf96Eu0
0vZHHBG36IpwUtlQZvjMO9sMt3dXixAcliik4WkpTAuOPPKTJxe4dhA+T9Su8h+URPiOvwnFl5ZK
Tm9cnxqMTNJcRVqxUcgoxZ8G/9SLHlxCh0XQpXJYhwOyix9US2RhBlgzPP6WIvu+UXfvmPzdjcym
WYwHE1YfFk40rB1UebODmL0vKhKW8xSH96QG0nlQ2YKH25WPxRKkg0FSkB5Xikjem5AloeYQNAJ/
hoOWqKNozmzRWNG8s4Y76P2zx5wIOGmZNcyIPFOhfCSqA/EBE4a5JVBAZO8OIIMlzPn5SDXz0zUR
dMx3L5T87A7BnVv1Ce8JM9nGjxkl30iChCLPOFADQd59eY2GCL7O3grRQ4cQ94H8V7a2C0F1tugy
MjYf4VTBhElrwRuaYpMfFbQgomQGy2BfyFw83rCEH+fr0/1BJ5OmBBNUQyUNnS3PxfgLHfrA4Q63
wTtHJ8FVUWCAsPk9Pb4Dfc7Qv3IxUGGOmRk/u224UHRhbIouF0FAl44+7fEEUI2jOlSjOmxT2Uca
haCFMwlI/HS39yRtx7ekYKJWTLIERQcmNw89FuyMEvbdPOQwOZut/zzJm3b8PPGqIeTcmCy6yfPE
z/EkMgGQ+n8Ayq7Cmz+s5tTfD0/VgtLJEN2uAQH+3ffZRznV+uMeMJ6os7s9ae1eMW+W5U5LhaaY
4wVKS7WGu4IRtOJIu7vn0T1+zjI0S8PZmZahDpWwO9xcDDTqZv31tTRHhPSmvGO73QjNEP0t2B4m
TpMKICwxm/WnesRXLOHVkCJkkEB+CupuaSKUzTCaHrcoRNGC9oxLCD3EZSU/Wmic63BPHewWS7Ss
rqCmVBQFaHvxitYBGBePJcc1DxvWzQlnm/Pg0QUI48+Gw3hXV7WNJSfnjAH3c+przgH6H75D5Mr3
0KBkCxoOnI/U4aS90UhydQfulmqKFG7O6IhACSeLBLGKkGVRjOWwv6fc3BB0YwslMBEx4+e2j/eJ
gPL4GcpLWiJT24tzhDPzLvZT8q2XGrfnRkZ0HWE5Sgbjzx+pSlCz0FDmEDkqqnFe7TMX9EsfpU87
hiYj6h16nKEJmLHi+xQd07JkLWSE+zO7nGdUNF+0XVD4ooOlUEOV0yyLEd4VC8ebCL5GygX3Jpl7
WHXMtNYb9hlJhC3YF6AZEuR15inRE+R85v3ToumkJ2P77PNoN2gaXmMjpN3DdbnlHEM+y4XlZnhU
w6ILhdRr2IZhRVgvV1/mAWWGAYI9InNAPNAlzC4JIpjoxhMO5epKVIkws8BFiCQ5qezOa71D5nLY
7Hkat+cZ+xDJCe8x1QGSL/gXhJNfniAMbuHQEo0FpS1hDMMVxPLqu+iINrBy9CzvaTN/T99TOV/r
cqwxtKfTyNzJbYXj4zpE07uSqXn66qp5TavBikt6KGYi5GM83N0pzksLFvzVWoANzKYV0qAjYOK/
b6D+z4TRRjuP+gM6FbvXms13eSZdoh3dtfkZGZg66emHokyv1HzlEFdtCQzB3KLP7U4Y5d1pC9lS
8FKz9/QKK68P8gOdLEwSYusNwx5gv4ElF5D+sDU4ZABDgJheU/0PjoUuWv+ZQwZ7107L6DKLzgyC
S3xt1acwbgXgDdUKt4ecRlGZ7mF1xDcRzdEiiQLCwiU7aeDUkRw9CdAR38mWpqv2POe9Jn3kLrxH
Sv71R7cl3atK8QvuB4gJkE7+glaELvABJzx5I85BqTZHUFzu0eqTJB7+wkekngYTI81P/GaN157c
7pa6eiU0zhvkMY9RRco3uImCagUAqbYKYtp5q2nxcWodiriXdLG6wpVmpINDuyfYHVx/UtUWr0ZJ
/8SZR5D814Ru/OAE4AF6zui0ldNnLv+101ei/KHXocY9UancF30mLH0QcHPDrPbpPPE5/jOwsTQw
y1JuGqgLmDONiWKLdpXyWUXJQK4NUnAmreCMg7MCpETzw+W8SrYCIoDfUzYrZizA1lCNEghyEP8/
bcVWnv/JTAHjANkpuw9IGDWahPuTrgu0nLMOLAQf+xHmDgpVuO/WL06WVN/0dffT2LmC1tcaFBZ9
yHDJZVeWIMd3APQnk4knXUIP+Dp+k1fCsJarrRNsST4DEV2kLvYd9fihV6NgRRjADNN1j7vwYNAz
uJ5bnOgCqvhz0CmPlwXfNG94u4Xdxm8d0E1aq2BkU2mH95Rok2bOEU2CVGEzRU/1uIoDMmgkqzx9
x+0wUK8M3DWVBZ2Y9GCGoClvjD166dUNbY+oVfKhRV2jANVk4vPx81yGC3FhKCnYv2fvlAqY75Po
e9CPpkob6j33/LUMcpFk4fnlodRxYlM3c+sP3V+W0J02s0fYn2vz/khJOIe5W1JmlZwVlcNPcUX4
LT1ATBW7DBJy68Ut6DG91HrerIPGYd9an9JqxANSMkhD9e94cb8hN5dlwfOIKkZdFfhBItQE7YUU
BQvkjt0bc9GC3p632xsDZZMy98eiwhcso3t7beqtcfiRT2Z2Oqiyw4vdDk9qOhSnhnXm+xVniCym
cJSHK87sAYPHaAYyy5XRQH1NXr9PSAIpf7pYOHKsgzvw+cg/roRf9a67356TPXYtRHcVlFRVqKpo
ZEhuKv3bw+Nz6PiqiAKqtLlGHzZs5wqtfa8V+rmLtGx7sN7n/ZfwEulcum9cbFfj7XygQS6d+wbD
K9Hg3Em0e7+YtFbauV5aKrPZB5fdTfc+qETQ2qJMqKIXucLZTqmORTUts+QmTzEPvIOSZOksIKNH
0BNg3nT/rGOchTy5GBL6C5wa6+sUpJKHz0X9rYK/gP2AfWpes/wgP2QBXkk1cWUSe3hqNzAY4Ia3
ZPBNcvQi3+Txnrx1X9JHz97oxauiyCiCN55cIxpm6VcjI8yGYHgakQ6IpPeAqsSQ7cJjljfTgqEp
mIXd4aornStxSz+POcMKavInI9NcDDu4NZhWDHTPaFWi3RFuk8mJr7Nno26CLmaIIkYMCDgcGbBj
A0Bv2XymZHP7IOjzcj+c/6A2DaoS3bqPiFF0CFYhNatzBkHtd+E3fIVlfAtUJpW97T2qEfSV4htX
sNcYM8knwEmHWS24BZ1VWUeSgS0GXeHLI3Vn8nBl5K86qKVQGwLYC5c0ML/m35doGbcKCJXbc2Q0
aoXdx9+Su+yDo9ofup7s6dFrRFJU2C4V8H8yIf3Gv3pf0sI+TCMipXfMBbGu6GbkaDj/kPA9YJrL
xRfssA4/W48v6CZV8jaEJJ/kXCaqKQw6+wVvYe5GoM80D9TAaF8IXXBa5KTP+OMr6LQJTaEoIQAJ
CJ7tio9DMkAovk756+F8Md8ObBbqL/hgvkYguX3Z5q5mZ9AUeYwIzROSjRe/uLVFWgjOwinTN0HS
YAJNPW1PF4/8M9D9GS/gql6d1Hwegmlgzr6TJyEbl4C3g0WeSpgV/nZJbKK6pw+LmGGHwJuoyuDm
3Zhq0njNP/Uo6mbKL8G5nZ/2DdGRi7gQ8WaNkglu8Wu+kc6sUdExgY1JLj4H8GX73urje5CTcVUi
54MWvBx/u9cGsfQDTBK2f/SNshQbS+/wXGFSWJNMV44x9t6wP3N6gMLbBMbZKGYsxe7IbcvjS3C8
jZDEucv7vPH7zh+jkDC9KtYe9sr5W3ZcPQBTBjYJYufDFRUMDuMJaWTEaB3JXDWiMjNXg8UDqv/I
hmzPUL39+6nN1SFcKBGznoScvQCM6LhdzJ1AllxZ9oxwFh7kFZ2GK7R4lJvmTDFhMmi6YJCpQkXu
gRhxxBrh1w8YyHQlXwP3mlOOr6G0YTra2MB7SnI8cjtMGqghpOSLdEb8NAWXBTFFXAyNug14ZIkb
X8aPRB/rqUrYAMngzoscXLP0ZXT+9BFH9r7gN2l3feeX4lH1iDNzdI9goZgwp3WHvTRzVrgz6JB7
m2pULQcbcgUgt02i8UKYMx9N4Gi4ZJ046uQbVqSDoKKcvsKb85lcx2LWVueI5aH5ZExHvD2vN70t
xeRx2q65RI4+6ZK+NO2hQSj+EHpEgO0IHHEUJGdUIvhu3osB/bGMdgczgdmFbKwQa734tcYWJmbo
MdYk1hYrGc8wejUancbR7DcJMimY6y8dzr8MEpveDw0Tx7APkGnHpeXlpMklIIchpSix73yaF1/r
C18Itw1VAn/q4ZV4k4aBXozPW8TZ3BArk7eDNDoo8Ekp5P+JYRIiHwIKjmX99xWRJC5WYpFm5j4Z
YCXPGVnn1+kjucwuJ1aR/14DnnG3vyBfSOA3WfQbs9Vgwvjw2NWMvcqFHZPer0T8iAHGyRwC57yG
OQFMTXKuwdUxpihaRccbfNlhLiNlPvDvXGp5/Ii/IROC3OG4CiQbfS1LHowJGzH7kgXOxkwlaS1m
lRm023iCXeoU94tnGUWXuxuOyw3JQxHDgsKf/3BZKD5mUvZggoA4c/2nN0i0w3DWro2EUw2YSQ6w
lFnS6IhyA5WsUBqzXXDHQEJlDPIsyACglRFY82b1ZgNYNTWnVx7c6EozB1cZWBfoYHj2mkje5ePX
5Lp40o/op/4EPT8qqSs00TV8YEPWEFDfQ0bNiUgULiDWZBQ2eQISbEwRxXoiRWTgo+YUY8tiroDH
VUIE1AI4sBM5xGxu1kxpoF+F2AGpp2lY5i6cJkOjyNV36ljcuAu+FQPci5SUUN6jnmLUkpR8/igq
qwUydp/htBNyvyN1znRvRpy9R5eQw0fYXpb3JSk4A3aFf0caiZmy2Z8yOHP5w+1NsB2S+XwO6G+C
rfLmyBFio3yY69cShtVaUd1gqiUya0pQ24iNA4Bm8YkQuc96YsQY0YzDcbZvIOnHsnedsTGz3T7w
aWCoMfh8WHkJBfr5f2TSjdRUIcSw3jN/YlT5mDA5XYYRW7SVr4QIt543kRBto+GAqUbaj0aYT0/v
y+YeDRbDkGxFNnswYOy8aMVdTulxD4DAqXhqia/Fll57Ok8PZ7+LlGpBf4Pbog0rqPdidVsMDgjP
rSq8jn/pd9R3nglnIIzxmU4PEIP1hgQKOyUZQOxbSHf8Knr6pavODbsKhLj4yYwosk3MNqpYeiQV
od3+mIp3PlTb35iP4+Rj7BQ4U80sveLgGiK+UAMkHuoIxMR+8So6uyRhXeTH8rdi05RN3hAqaX5K
pKHw6d9Wi8OeYb5WQ94hbl27nVHGbh/x02UrhatTRzKr3phkczHEBLjNHTKQxbDPawQV3KunO/Q+
3L3aVz3VYwt2mYUC+TNAKqhNmP/EE2awJJn3AQGMj3pg/r0ikCg+HMPAeG/43Q/57obhC/6bwWt4
NF2BzvV9zKZlCp0JUYnb5CCmDRbgj6hsJwWuMyE0xEyFuuA8ot1ElAMqRdWfTTExAYT0076nOZUz
Lfx+0BsNwtv4DBj6nL/iNgaOggV9T7BOQg9/vdpmODBAZm5CN2Cxq3fZqA9s2gdMBNqzyEeL7p4a
fwOC/fBxHgyAJNSwFvqU4LNrQUJAyjB1VRucTiUQw7ZK6SToOUoIETgq1ez4UMQhE0xKTs9RxQ7S
Ov0RfRW+HhS2OA5X/eDnIp/HcZ87iwvwhw6Aw6MHLr2YL0KymIhfHuXmvocgomYnQWQtLsqbFgUG
AJk/Cgi8VKN6c1mB41XeT9Cb1Eue7La7zB1u6BwGc9Amug5qjNuGt9TWoq/Wd6RctkC53cyY6YgX
EwhN9w6WpPsdOcOE86yH6+dE9pvlA2R/KUDfMjjPrkA0NesFdmv7A3mBvQMMKvib7/g9reKOOIQz
rDbQk6VBziBIgCAoHQ3w6rF+7cmp38AbABxEhIGQTgQSDM5+BrAj6MYWxLEsZOImqh/3shpM6sjY
33QTsus8OVMIRK99QfO3+rIp7tlsm227Z5hasaE5arbnET8XXghMnjyAdI/Do3pSlgZJWHNt+U7V
hY5c+dDPrAHEJiEDpyF3RDeFYOHjSroAPx4RxhDY+kBaqoQF/Zakaw6A9r7z207QYWjIVGun4oRn
Sx/mljI0+6XVqRZmzFuO4tWG0uTNwO3dxiquL4yS1Fssuy16lbIjrUmRHCT0ygkeRvW7CKUFr/PS
zQuNM/ka6PqQHXPsgK2juQFnApfLzI7igoEDIMrcYkx2oAWZ1bvZ+rFKL5TdDFb4uUwvoPsARbmQ
Ht7amOUAjW6yreLaY5Bhh3uUMCH6dRw+NdgF8zAbO8Osy7zJp6X2idQhyYD/aHgkc4b+5bgkC0QH
Bd5DZPqgmz27cIaV+53Vha2eLXlHa8zHyYWV6ZX0w8y7/GnhHXHksj//bHLcBmAWSJWpjh9CL/7l
gmJ/5RkAjEww0dFpkhLQ0idnf1hNnqjsgJGZAMjjehR+K8AwmHi8lICCb/M9LQgEBCFp8SCYXFna
YPjO5VU2S/hNJIONgDhZixKt5IrOHEJXK6zh6Tmjo2ZFQn0A6YHrKJgpH5Y8sPjrBkITWAh8pAEA
0M0qlQE8vhYoBLiZgaK6Fd34ZaURy6m4be6eGxskoe053KOaHPc/g3x/lbx880oOEuQYTQdPAXhR
Sr9edCYPMr+Iy0pQLE8aIX87dSloMhT5UB9sSsezOffnizjed+YCcQaJPWX4Nf356SLbmeaouA4Q
EJNz9DL7naUqdl9EXdu/HtPTRueL8ygZA0Dqvf1uXCCeZk5sQMeGAwcPt6FNzuy9oCKke0GVt47G
8UeaJ5WF4rwYa84HYObAfijxRomLNlVEsfRlOA34/KVNm0wCA8Lpav2gJEJ7wlTDJ6pi80EjwPaE
Lpjwa/LGwXzBuiSGc9iKIaKp0XPSGqMtRheIIhzPw+tuXfoW7ii0z5pdqyZwCKmBZPc8n5ammGdu
XClycNSIF1XnF/qw3NTQ6BUXl6ZIR4bNmAewcICcHRJ1fJCGrSI0/ZjN7nMC7ELgJx3aBQ/jDykS
NsW9cnoCU/M8/LsV6HhAeJpTmzF9xTTA48DN9p/5fVwsleVlw2Z+p5vj+TwamzpmwgSP55wX6mMu
wNK+VpfXjYGI/a+KIfVYrgJdXJEup5y+IHnQzSdwyW7/8GHoAOVQBvwDYN9JN5d37OBAHogR0QeT
uwGYiAAzD3qcKsvHwzJAnojwPYIJV+JymW/2BbA6/vjX/hk4/1JOmJzRC2Qn8/xwkYlvICuA2D30
yhsWKAICdhKIbpU2irt0qtf6FJIU4SPYEzks1B219VRNdnmA7oaXI7MSuS+zMTiSHfj8e2EhtyPW
HMyX/6LercmYyvk5h7wu9LISz54qVve1xspioXwtUkIseEq+SE9afCGwvKyCFz5KzhYOR5ARnMNn
64Nlr3C6BdYc7rc4C1pY7w7RDJBuzQTbO54li3XygK3FkjtlsV/pJP9hd7DbtUXUA3pBiXALEHLU
zq3LChcYKpABWpmIdwD2xgbTrW8bYFs+l3piW9D/1BNBHOBrhY1DnS0MNSAe0c+KA5SPC8Ku79io
uBrtEdQVEh36HY2SivGF5YpyZsvOpZ/ux8uB039xwSZFCDbJ65LA54xlL0Vf8Z3zBLEpPY59RNe0
Bw/iBqS1tK55CIH1iMEnIJkZ1mnFDnrizoKwInQ5n8CQ5a9VbTRSW83rQT1IoSQyzvmvnhgrFIiQ
zUhzTvVJh3QDK6Hf3oHfX9LzpEIneD71ORrfac6SYRIVBS/EPwTl2foRzQ9gTyrRrluzDg2EqqIu
UWcZvpp89TqWc4Ds8sSZzNO25uxlZZAWgNd3gsZDJ+Tjzmd4T9ueZUTSH49cF/Cu32l9uByeSyEs
WYKuQgvlJ8DOnyoeJvjw9/GVEXcMY/RcimRhk2OUjyft4StBZvn4CCp3wLeX9dsQK489i5/oIdZj
3BU+/+Pn4sgwH/jAWPkYIFBiM2Pqa2lf5wlcgFiRwbtIW64OQKrgyhviKQv3jdijcR+YNbkI2fhV
Bf0faXOLJ53SQgWjIsXxbJHCKjNQuofgyX3cnCrNt/Lpc4JnmVIYILWb8t4H41vKzSE979Tttcv8
vO8JHe78OmF4t//YSeuKYKtNMZfoDEjhAGyE6UNmlS2z4L7pHzhMuAOIN1nlQ0Q2JkxSyezun41f
VAzeoL08qOEAJTy/Zo4NIddsGSxPtVhpcmY+CKbDDSzMl5A8yK7YLnuH346j9b3vnN/0u0d/FQ+P
97hNBx7edjiwj0kqwLSbQHi1SbNlP3mc1CU3h/Oymzcz1vzjhM5OUkQRhDQdFgIMH+ifZM9/QZPZ
HzR1Rpav4AOgCfxqyj+bnYID4aSxJaDN2DVbHBi7IUMYUQ7CF1KAikeGdT8E4ntYLZI7zIYUdHsA
kwV20OCW/E764tLHh1H0HKoXI2Gr41s+yMBRpxdEtURHtsrfbqAzJMdiN1Hgs0NNsnjDAmdvBXKs
sGvRFLz/7WaMilncktx/nJ4IrOBa0VHoGxrLtb4ZzG/jfJJ58vSdanscsevPDhu+0424gs2ujH74
ze6kf0Ewk33yidrEGPMMY0Gmh/icKKjVDW+Rjf15IjQu0GevGZn6IfvGc97h8pdX8FEcDagTIWxo
Zvjhr1WGg79q3iT3iPcQXedkT+5e3nVNpNfkOZGiV/ral+w769vZRLUyG4T3fc1oVkh8yJeNspRP
v/gdlT4Drt1yivDW10ZnX1kgGZ0+eOInr+YPXP677EWf09CvJ/KU661rTJqyKfD6AKuutNZSgoxQ
bk9+bj4j4FDIR2rREwyYFm6fT3XUa6a5X4a9oDy0AYQLRekNZ8m+3MJ9qbZ+UOIq0hfXtBydJ+ri
jk1VA+NguWcgVcj7xZbr3tJ6woFoRPd958EyoiBg7h06+YwAMZJ4hJltaMFuVU4VcehGWkrhXrs1
Zm//tn3vmMjO7u1kZG1T3ylAHq+v+TnkQbkdOL8IBWWX6tBUqZ48e0DgP19Pv9CYo7cz9KXRgwjh
H+Dv+3TfvmZVoCJ4b+f32XX8POaHV5QPYFuDy9+dmR0JTxG71iCkUvaL4OU9pxpRB6+k3fOGphLc
mjf4j6T7Wk7myqIA/ERUiQy3QDc5C5D+G0ookHPm6ec7nvLYHtsCQffpc/Zee4XqlXxcBY2d+KwD
UuqPRoJlHX2Sjv4wQdNvgKpr+2qWfc+8ca5wj8B8uld2LAxL23jh/MVabC5qJEuf59G5Mq//t1Xe
esV4kS17SIooZ6t3sn4E50vAm0BkGoHhteNY8qTmWosaODd2Sih6b+U9IsP1Nz/JSKCrLYrlQ+PW
4bHfMJTeGEJi/EfywWpA9OFbbVEbXGr87UvkKPg4WIKIseivieapecU0UFdqX6vTr9y2RBH2sRhm
8XCdvq9qpnkMlTf+ZH8HImX/K8Ipz6060DyUrunmW/1pIhi//OD23xq1RyF0Qiye2GIUn9e15vaR
b9zKNv2mmZzZ/ulQVxDT18d+R8KmP0v/vg0TRpPR8deblLc9AJDuU8LUe75x/LEvTctvwKN+vr+L
D7V7fd0S65Bv4396y6/LQunu0wJ+v5YjN1GneUN3vWjulx1xnQ1j9ey+TtnprTgPLBjwspdQZ033
5UcdUYpP3SAbFWeeyX15TasU726dAshj+3vr5j4z8eVr+jn19G1mFyZdeA8PNM08E5/v68fmy0m7
yVceep15dE+WlvkoxUFSeYL9Vi08qr7vQi8uQq2NjOjv/oqL2TsxGdq2c5/rkXPnjuv7uwK4fwGH
GFTijW+CFXYVJ6bnME6iaKU6rnXFqY/RpHiC5j9HpDxBY5QK3RVjvBod6YdjqD6luqhl0Uf0S/ik
2t5/WXRzidT8Eokv3krXEQrJ35IJVPI7Q2DhWMERekbHr8sPqVBVC5yHUl/63FBqyrjleMUrM93k
PPabgaZgC5rAdtMNfsdNiAHeCy5GdO+aWCxCOXSpJZu4kTwopr3bLBfr0fDyl7XlP4JKG0A6yjHA
WjDzx/jnb8UXpa1rqNwahpzVY/sUpSrm/dHfq/0lsL6Z/Xr8E6Uc4QBiUg08v81T5J6W5EeUkZYx
rRN/04/06NIuxIV4Wz/9PT/0Mrlutj395MycMX9Ofe16LlXeAO4eoxKmK4+mx64bCAubzg7dGaKw
jBTzy1pipjTFRooDjeSOsXquKvXiVztRPfNhMn6+dAu96ftbzLq6hkhRyVYTnWU52TaYmHtIEh9Z
9MRX4zLAxIiufYy2rjjAOnP09rmX/sp97AZPw6QfMwzy1u61/mqwdG9EC6PAXQUzDXDIsximnyh/
bsbuafOB5pZsrS3kVydRXfYS5aBVeauHX7+vJKN7vfCdrBrXY/Wv+9sadWwXlvAccf5u4vRTjN4F
mJz7pzgYnycgt8H74NSafdMoSpFfRgCAxuLjNvS0umHT+raxxGx+lNMcbMhfWldYYK526bj6dotX
tKhtOsmqAiHRsfbjez2DlS0CNr4Prm2H9r/Dp0PaqVO2W5eW/wLANQeTOmuRQjEX0T3czjxiCLZT
p1C/DDfxf67E6RlnL0M8XP/A6xxgpFa/OzI84nX9Hh8hZyCKdr4sPoQ52q2eKCfLNq3ytr6Mdt07
ThdVQaXoCV9XH/33YNuPT8Zo2qorP+hM5tU7oW1/E1w4WtORiYnzqWGrq6IDds9xsboACnIErb5F
8+aruUQmK7SBJvXcT7bN3eF9XX3rHcaZn+Mvs5H32Tb6JvL70gM3X5NDjdIivn0voKSoU/Pf0PPr
iWZZ4pfa2hh2109GZ8Fi62o+0i91Xebad4aXHJIn6HEeca9uFavG1b3FeBp/6ze5hLBeuGEhH/vH
3wxGELPk2n1w+8lhuRZnq16g4DE+5clJUM6NM1+71K+QFDxdR5hZae38b8rW/TxbvN+DF0l0+mRs
/u7s+Tp18WPRQL3SzDHkQhWI8GV3NB6VdKsYf9COYTMYdYBTuS5jfGET6l8L9VNtWmODx2vDiY2H
toAaBS4oz63322Qm540tDuOYKhprsHnFhs46OIuO+50ooEX3rf+yEs1VvIDXR/1RRw8z2Mkhnioh
cZOhjtViNLsGwzZ0ZY0E6/dF+bdQOlYOJY9m+a2inrfoDkYYE6l4Bqa5+B4AXkoeniqVp63rVt7V
Jqk4Vfq6Ga9Lfog+kxH3vuqDdTvdbB1uG6FA4MPtutokKVmhIEOoi1rB30ZEVi3TOroGzh0Lzjva
q14RAmKjYKgzOSAVp8VYgTObwdiNr0v5HkP0fCD4edibOsue6NDY7/l+NW7VB8ueQ8Dp45T/nm2s
armhBeJycnUIDgw+eqKfHO9b1N11SEHjXD542D7ZIJN3nSv4HKr2639jDkQwAp5085ePHZMz2amV
PL4B9VocntcL2LxYtujUPBwPy/MGIjAv9K3KIQy+7i0jbWTnq2v93ZNPEhVKCQ/CzVLFOGvnSon2
tL6vhtKlt6hdxndlZ7IPZIzT/UKcaU1jRd26r/EZ5MyeArfc7M0yz5jA5fvzcrqxfVepVm7VbevY
3dd7cPVmsXoRA/bs5D2syz4nqBrvLwB5fnJB3T8zlyO6jVi7t3nkET75Cv6K0B4l3+eRUopDD18D
oqgznuF3MmD61WPl0twSJgYH2DRrOYVlzXaoidn+Y9EzLE600TxwcRylzluQ174CJsrE30yt+Aq6
vW2aIGYoOGjhgCpTSJYfw2+XDBfg1rrUnu48zqXvv4l+gxkshxP3EkBkDxehUdZltVNojATFrgJE
wDkRaK5LGwkT9Zqq6/vQzfCp3XIu2gQ9neD4Up5cCTLWTKuwg8/KujYOLoSrD6L67q02uVbTtd/r
O3Ajfg41KSsnKS57n/FcVVh69GZxfZ9b+eii8kpYz5NvU+uuIoVdS/BggsXU7wXVN1Bf4qhEtlRX
qenfa68buZJxb//sLj9bly/tVxdXmhDnFxLccqeiJeOzoh1+zYAR2Lr9ONd30f4z+3W0+PaNfFOr
Up7WnjF+bTk/+McKqbWpuZRtY4qP/WeqlWn1ivqJN8lvr2qhh7HczvXSigkPUnWNrlQ1cG9fP7Ke
8awiM9W6dx+YrYH9maxdInyV5t0Dmmvd42LnhKdQDI8dLaoUje9UPK9v65ylBibYggqb04+FuUuo
52w2+uTZA34zsr/+W3Uo6KNn/NbqTJ3Qhe+tNbyvC01p5PFNC707AvD7/CLUTs2gfl8/j3Faicr8
KL3BRy62To1CbYET3is4y9uv0fo72A/P//4zuQa1iddhx4hQVL1U783pQIzAGnN3lv0J+sd0pN04
BxOm8vwHKC9JZ3ywjdY2ps0zmMCiLSa8d9Dg3N+TX77OTfVwrtw6qdZJiXAQZHIaXQPdQRv9G0T8
SuoeyDyMNP0RzI9Gbqx5WjUJfsBd3ULyq1s4RKrUwQtbbSvZoNOOV7xXeW4BUBh188sxSjx+rNOD
t0MYR4RT21yMt9GpdkD9q18m00+It/L//fAD2aDRnZMrnibXyra1/nn9HcbH98U40z3Xnz26zIEQ
v0/Yz/aj0Mp3joDn0zjXevUzddCWodWxnxjoUz0j1q0iLRevOQWuG4XemfCCx1R33nt2t6O3er5R
rD5/NjOSVUT6fFNvvqxmLdwFrroiwCO/JvcrfE6W0a1RjO6VQgmMqsSzz1dNJztFyMZ495WCLjH7
oClCZQHiLQwFg9v0sfMk2kSLq4OBo55dsLGwKSXad9Y2aYXKsXqYzab1YvmKQD5XfIBp9u/BImpR
C1ydY/eJTdlWVr7xE6sdkS4SrSmhMWMt1RZx2ypKo2rwWWjdb+/X9CS57q8pXfDrGbDuKw+9D2Pk
zK22Ow034Gin0YtXRg32cmUQyt5vGeculW0qviAd8DzN1LPZtn+czht7FiGr7nxen9/bT1RVYh4J
I929aL/T8DGEKvvnXWwfqWze38bnLzqmcrG9Vr95ZHE1Av983wi2p0f7HGer3w0J6qV56D5/zWfO
Jk5O3nXvlYoSpqWg+X9GOYfefKSB3fTeOGHf64dTdf1r3JiAJrxql1fN/09t4l2yfcJpwKrJRrtX
lN5FKUuxd9Ruc7idVy5/d6iUuhmW/AfF9lDsWefIefsww7phw73KN2wJBAeUkFPl9Jdj6St9VJAv
xfe9+sy1bpn2Ll2f51vFU3N67ibT9T3DTQQYfqcG36vO5tla32vrVJxMIW8vSpvz8JYeabTvZFeL
2u48OSbG6Utzsf9Y0vXwomczKAJRGJKESvr9C5umN1JdEPJ7iE15xPkWEe5H6uvaP0yARsf+utMG
hKx6r4kKx6DIbFxDhoMVxOHn8UlRBt0QxURPJQjzWC385IGYbtRjEkZvS2a+64bWo3n9t0lHO/QM
JuvEsXiTFtXX/RWM1VWOux5Hv/Gip1QePSZY0tA84le3clnmvRXAvvHtE4xXKh5Rq+d/KEfsA8c3
YvV5yHMICvaCQvcczL4YNNL3S7j+vrxvB8laHjrY1keas6XG3qv4sR3MOcwWynnWWMRKKtxF5fyS
d4gxmxDig6uAJSmrZdHOoPMcCN2IZyB3eHKa4HSwwZXNgEGedFb+O/+9vqeZ+BRsD8iwGc4ENvkL
p3KyGRU/C8N5/usanxrJW9QoxLsIJjjMnRqfGVZXIpMu6n7DIAl61cIorXZZsHp3tmK2BwRgsQxq
fOiTiVz2o8CaC7fQQV0MU0gzhOWY+46A6dwIR9VN7Swnd8Pl4RLP4q10+xdc7t7vDc7d2d7u4wYl
fPKNXr0/Wgt5aT8ACnjj/t9+wCCNfaOrta4VLFltbzbiVSCu803GoVfhSSTTwcqUbQzJZuaO4lpK
f0uQuf6Ze+3/Xs5iYx6UPNIm46tbOTfIDZKfeEp10w+mKYE+LVW4lBnsPqyk008YybePnmsVzODW
NcB4uufnyp7LKe0iCDwqiPJhTIB3qZlMhrlOnt3IJl4t+Diku8UuRqBInTIBG3KGI4OQ/I0S5RHo
TKTUImHL5y/jms0PpIAaghAiB3ql/eIPhOBr4jkUwStm8d/WHGN2LZRWkGY8SGiJwpaJsUEFGQ0M
BJXzOAxmEmz0F+WPv5N0CDydlqKPNe/mfYP6tWinmRucKWIaSCTg5AQuzeuduJuwdxkz2IgpBLrb
P6vnOXD04bZdG0xy5L8W0givTlj0VG3oZjg7jkPDkUCkSWMywReGTNsny7Eoxc+HgUwZvW14hFcq
V6fbj13EW2i86BivGuy+uVCoNE/hdLm8chhT6F4aY9+V9y2RtqW3ONHWHZcXXyC/Z+X5kc2W/O8c
4mrjRW3VOIzyn2ejKveZu5TRajE42roX81y4kiGbzjD5j2lt5zACxBV/ntVgLHwgpc+De9ZUOKd4
0V79Ot3vE+hKKaPFuiJqNfonPUUgBFlj3V2E3oNDtuCLyZKlnCohvk6yP+fGW41xDtrevU+2TL3U
SdQDEScY8PFE6jD4GWU6+BmTE0BPHYl65PFZy6sy4LUEwFkIAQSdUl1bvkGPf1U/N0ghBU3puM+s
QOy0SArt+XA3Ss027f61Bv8jwsuUIQE8Uj9+bLDRrs9JyOqyRw8OHyaJaGCNae/RTw52nt8kO+11
VXmDLBpYQoGKddFI5nrB+zGNEslwG2trV/8pRFr3d8mWlSDdOzXTA4IEi+iM/rSBKoCo46e7xn+V
w+56oJRRCG/7HpZlNLO/eKNgNiPZt5qFIdVXjXvNjV0OJZVxvTVQ7VNU+vv9X4AfjEEJyoLhJ8pl
kF+fmyQcrJevbfLAemAzP+o0nzrnbOv5K5AIEMYvf5KdmSVWsmQQ5SnDjb0Ch64JhYZWukZcE+U0
r3MxWjtULWUgS5QNZCTJ2gLaav6PvwogF3z/W+jhdQCyOFe3jphC73asylS+RfD3PDN2lI0Sp8ts
wyoTDtAIOCD9Zqa3bEFAhwJ97QRoXR4KDIieTMpwZxpakYjG1+y1Anxp0slpgDKVAEblrNnxsffS
4z06by3smE5Br+1aFkvbVQXMN+daE1MBqZikhWBJPer85JsnN6U3ZZWY6M6ZIiyp1uydzQuR9Fad
j1fEW0TGKkqwANsoLPJLi91BNXCNnhjh2Ao2iExV519KQHFCvMa9jNWME5eRGRmOWoRaZhzw1/+2
LWeM8ysdV3jIV5AhSzZ3KttLCKPMRLYogPBywBpX28gLHTNWsql9IxjBQDlseBz7OItwuMcJ8yld
Ve18GZCm1741yL0v7s8U4JgpfTvpdJgabdtjhremrZTfTdHNlOUHU7lCOtR4mDDhNwLgQY4bJ3mO
mA580tT9EVTK8euCCtlnpjHABarttUrb8uey7FM680N4SNApctJRdiNLkdS6DtGDSBoBYExaV+UN
iLZ6agUi+5a0ln1reeEwZJcSEnFyLvEmIAPquUKVRSAUkuzbdCXdT73VLtt/r2Tv4Tbl4jfOiwup
fGFoPu/nz7W7XTjOJ9MVAo0c48/mNdkuOCGzDqb08d3IcJUg1akmr1UshhezwVSF19X6HO8EKn45
1GxxecT2G073o7nZd6ceo2eUP0eZ24g5FGo3da/MI7kXT5FKQX2ATe0LtF+91b/Nv4VBqucKItUu
UnTLC2NAnWoeJ+fulXZ/PmShraQ542IXRfrNh9vune/RfZL/TLwjTq+8/vcw2g5tTzNF3yDP3zf9
Xuwdfq8zLkhhV+HOPjXe35UTn7tfOb162+GeJEP9a0Htm8XWYlTs8XHkuIOof2rnZk+aseg+S44u
aJt9xuy99PteNFXJIXed3Wfs7M5/mf5NZThtpyUDSRitiz5rUWmOU/+uTaCSD3Kxq/NklPIyyNSy
HER+LW0JBfXT+03FqJ163K3NxUj27aRY2WDx7vExg8sLGrRB1Ka/+T0Ob51jjEfWdAbKKw9MUH4w
KPbkKhizb5VUM1M79MMJcXQiXigxDizmMTY6+/DnbI0/nn8XERXfJ3NM6Y1wWlLLwbnJYAB9VSOC
qHprX9qX0ZJ1WOAZs9Upm+r0d325T/a/JDikP9doykOiLdiVhykp6xsZGbWfVFTBAqdPwSODZ4SP
+Wgvh7lm0e7N5MgJvw8ztUaumaCt6j+H527QvgQVjD/sfUO7479UbWpWRY3f4uPzmYrkZDngLm1Z
fJjii/5b81L1EjKbQz2BY4iSEK+FdyZJfZ+2iPAoYXNaUG8e/oU8XJ5mgoOkt5DFeCV0iWHNEMWH
stbs0maiXzGpC36vgg9bmbKEF1Y1l5jtROPxgbgpBSoRTUFmr8FUD8DPQsqwdQKAXjZS9dmi9fYP
y76fsvVjVMgBvbPr3Q9S4/v4TiL8zUHIJeOyM1t2pDoMVz103vptkugQsOGasx/Flg4uBJtJnmL4
rcwOwXBS7hK8d2Lk5bxxitIZkFUH/i9HrSODAaUoOBJEFs2rcMVuobRr6jNt+EsxUFgQwwRAYFkP
8wt4JdGL3t1WPAr25ofefXA0GuixqrVPX+NQiAUfad2zRtdlqu/7zFwAoFjDpcI7/49eqg/dledk
/leoH2b3z4Vy/2ffsM3d9dJ3KvCzidf810eWfMA5nTPRvFocOJ8qyXK2ne/EfLtnx3/JyQPzt5GW
Ub8ekG52C7j9xgCjikDCDs0Uq236Hy7oR97/+2gNDnPu4k5cJTEciXQuzucNbnrIXDnUOd5gGJ1R
lBl6KUwygyRogB72lzy2GhQU7GHYGGTtLgQZaOk5aOGRXSp0JyxS+pmUvRwjwfbpgNZpou3SwNMx
7/TGKSDXvL8V6MU5yzZ8ggZbC0hDSFT1EYPMFkQA7ie6SfdScKEPQ4gy6Pbi1F50/eAnUcuMotJ5
wzN/lG4rAQq97T9Hg6n7SK7cZxZumGSKbsBQ024GzGOtfDr7UG4rHfWhfq5hsgTltZIk2Mwueo96
UKQfZunhop5WE8xrN74CfO3UNkn2TKfektN6mFVRnYtisA8JV3my/yWzH+Q/H4quQCmn+vpGsGbi
5L4AplhO7Lr7MAe4OyZYw8WYGwODyvbjI1jx36BshU8hjAyMTEt9rmUz1zZ/CfEcDu05rQf30V74
uc0MH7h3GN4AQt1FBWIJggg2E4iXDRMBbGiKBicyo8xagbPOZhiKF6Rdp51ZMgeazrSGdBmtevvO
fHBn1XNpYY8NrJsBoAoebuykAIDzcm/iVfmF+i/dYtF68evedDmAlR4NR73DWwJQdJg53diiBTbX
iHdJpTuDl4FiV9b+vIMnP2D+PQz0B55XKuVM9HIWLWxsdmAs6D3I0wiU2J9cr/7kub7sn6iHnuZf
hc/1P36V1WwT98C2yO+6HAz2CaOq/+njTDuK8XOyoaZ4qX8NE4eL90fzrtbMyb3IX9Wvl+4/2rn/
aptEEy+YMI08JKxfqq5HO9FMdn1dUUGMx5D3nuM9acF2sMTWYddXZbjw7nuwqplHqc9NZbBgyf+Y
HZqIXOzJjhQaVgFHByZ0MYTFY8CV3CMixKjykg9zbm+GVwaDFKPcDIqsnRnJYgqHk041UzGkaCc6
azG6WJyt/5ROsgi4N3bf2qtKiEVixTNaNxbQ2wur4QXYGEt9iDiWnIH9h/dH4Hw9BAPfYO8SkpDR
bPucVzet418wqj03pan8oA6LeAn9357kiPRXob5oO//mpeVsb9nQJ9HPSD5XIj58+kSJ5ZUUFZ+M
hCFYy26ifC90vzqhaNU26I7T9aBRYqFdfk7AFDUeVaon9bshuPmhZccWi84IEhdtuFdwYwfWOPeJ
Tu4NJC3ax0owhdgr9elSY9T7MLf674zwrV+lSxOj6GCAs6afYO6vXoRUlik24zxDhwDN4Z4xflh6
2hlYdXLGxMRNwP2H2QbeCl+/I1bUuk+UbEZzJdYKQ2T5QJDSlCn4spUxFQ39282X1lsRiM5bWZka
C/4kqzhvmwp/D0udgMvMC9SIKABVALCHGVQIM05Xfcr6uXI3nZrcmtVLmZ4xzNj0oGH8EewqmDIY
szGUrWxIei4oMxew6D3Oj5Z2vk/2S6GQRh451XalHdtA00JfMlGeaXjU9jJxHcAmXr116xorsmuQ
kWax7Kt4LsvKam4THKJqBlqSLaatpbWVq+xqX2ainFxeYpRczRqXF4QCDBIDomX7Vv41TWrQCPpd
Ya477RU7up06dit/R84knvcN45egXwvai4S+6Vp1J/0XcyJDMcFDNrq1T7vRIOCaONvsHm5W4M0z
VLFNBfdAVG87/sHIrcC/aFX5sH9VzI8ApvMwpW5y27AFIcGaZZ6sYXsKBlrSo0NDxSfmxPxSEsCH
jXl8wgMi69bMPnxthYnMEcUP986gBJUix0EcKdefKWGP88qpvWhQV7WbwGVj75fDnGNLw4HVzr0v
ulcnr0E+z5VElPWHk8L2gsBlQJ53fCOdmCZpW0K4blU8h6EZ7MMGq4MTKKd9cAJ52Zk5i50Px4f3
Q4CGh70b949HiM+SdDA3LLOEmjTfcZ4yatUwlaiwqxktJpcoUb3hXqW60+G69Tact14NZK90Yzp8
s2qX9cT4XMeqP5IIZ8uJxuoLUqzz+TzTNv/mASv3cu7zatdCIGALta9n8TwSteU9KhqocXV4Xx4G
20c/MX3fwWmV9sU4dY/yy/i5aV4ftedoV2jss8Pco71KDY4UtGz/ujab3O/ygRXfwNNHVNC50u7k
S/Pgnh4d6YHkqJroxaBX/3oKy9ogiAj9Q3GM11qrXWWOxW629KzsmNHQ7FDOFdrp1n6AXvz4FtLG
z+f2jgQ8FJP5zd6/lZ4xEevgaQOJ85N7gFaXcJl7dZ2PX4ady/LWXVe/guwJtwqBq7pkomw0h/u9
hMyx6NgbaR6wHvev0jRXIkYBRsKFi9PSnZpGkZ2iHWUqDrSbgp6XFSz2LW/5QfrjztYAE7XjL1n+
AKD8dODLH1TIz/ppMVttR89bC4P7cuxm6NkywSzk/H46+4qVxa1xWm7jDf+42yPEtjzQWrEJiQWK
9evLR97ze5p/vG0mRdZ5HIMOnS0WanbfvdBfv75VAQ500wYYVEhQexAsgpFteUrTZ2k7Bsuo/kMK
iH6vBBtVm4X8jTt/f8iC8uHJsPnemA12Xnr17+GbXImvNT61wiRrV/K/Myn+kwdWSFoLvUH+s7b7
Z+pGNW/ea2BUDq7qErXac+LefGNXTct83TcWmswQS8rtqcKsON3Dd+lwVWbUBVKpkyQCcz8kSJPO
blqb6oiUt7dgGEtfP3TMecudrL+gYmTehEtxZ+W//Hp8PLrZbpEgVq9qDDBSCOhjJFT9O/f32Yqa
Zpbt7OsohMT53HnNAX6S/Ws996HbNDm9sgJFgGjSntWogXtHR6J6pbPpXMY3UL1iYPQQFISnXD+M
D+NUPSm4AbkFfs+B4hef1fB2OO0uGZpxnzBXS1eKE+HC8a+slHGxn/nYv+972zp9UMxF1faNLhBI
0dFtuEST2glemf9e8BwXRjO2ztw411/M7sal/rOBrJF9DUMN8lUrKG3PMWRcTvZI3Eh12eQvZDpu
hlWDlq9iTmdS3oEf0OnSY0IFUH4JoHOq1C81FZJaF5zNfvUiWDXMymFO5TeskAtZcKF0017lqwe/
d8VZsXMwL4ZWV28yTRSIvWW/WDbgYvjYyFK8XbAiJc23jyOc5frEhUDOlWsvDRgDBCNs3uDlEOgK
pdTnqsv9p36s8D36fSr7537uIFeRJ26eysjZ/RKdc64SYBj2ZScERIFrhJl7jq9crKRyTVJrHLnF
8IzhwoElLr6vgKEKnrLpI/HmUTO7LqFbuQ6QKs5qpXFwinDVw4ER8BpcmsljUsCCw9f2M95IuQsU
HIEGkAr0GwavTj1GKaDFUMIWy7vu//GyRTzBuK58fos1HLLp5avmLpqNPrlz9jx6HTWgt97oRfYV
unHY7VfPwaW3KASG1WiNWbUuZ6vfvGloMA+1nINHvoPvfGmEUSqeR+0wOKKxiKJ2sqF/nOtF/hLF
frqB4dBKNnx6In19UKFS1DaSApeykXEMLJaHYeWt91aft0Dopc6rivxZTZSNK3t7l/Flq638ds54
g+eP3TiFZbMaBDLMWbYPEtLsvfr+PndlJpMRxNu6WpYPg8Xg2kVBiYu/9zpGj5u7jjOTS3Xbe/zb
0hBy2hiu+jjh9fWtlMdanpaudGnPMkjz/HEYr74QStfQu28zyEyytP+gS7OhJUDS5fN3YjnJpVnw
7GvLS1Ydq/NH1pi2bj6r6ZdiHT/MRX1FMML63CDx3p8Wx0UOare/9byeDW5zV74AgcKAGKkLb4sK
cRonW7ufZMiMUwaxsquuxplAFek+SjO5IlUCyWg2yJddqyBlPXRS8cOfLFX+ywJkT3zADdWsVFpu
X2Xi/pU/t5XPW3mCBGSlKi0BvIFUnaageZT360o+W30BEh6OnjtpWeEOaamllzE6ffJU3az4r20f
tSNZrSV+67H82RQahXu03ESpw2Bq4RXaa2P1ZS3DWwcHv51OOECjuQLQ0d58boK8LCHTm4H9Mb4K
JFqXk0g6D33kaRkVN91V4fd1qa/uQU6Zrr1tqi/t1LR+3zYcPgeQBDtG5yqbAISjQjN5q74dQByL
at4Wk0kMCyv038Pf4vi5Em66gU1kxtPj+HXobjExEr0XTvnm3+7wmQMoBzvdLbaLgDw+hXblRC+9
+Doc36+HzjLdT16qa9UReUpGtV7ZSvmGnLDV5QiBVWI8CBrW4Ag0KXK4IWiDmgk8kB7kodA2qM3i
HfF4XhIgT9h6UTIrCFXSXoEnR42vV7fPATiCWDDSSPcSiLX4l5wWkgAolgaVOxU7I5UoyM+f1NfO
v3Z/03ZjmsGGfdOnggd2UmyHs/HN0OBQ3fRRP0qJnrXM/ORQXZQ6SHBaSV4n/5nOhB+tLSv9bQVe
+FYaRShkKwMh0xNeG2cH6seCH4hCM/R4PNZKP08M3kbjZ67UHMuJqdRwFMqjftY7QhQcyLtyZ1Vu
/jFcCT9gmPZ30g50Op0fvmKO42xp/NeaRh/j/qX81zT4GfbHstJ4ZviPzXzpr8GR0NfdVPsweIAh
zvt/5UB48c9Z2NefeaD9USjYxEVr/HkjLh0uoiul571U+n+T6qT1HzOmvJ10rOxqzhPz2crylJiX
c87722hn9li9myP1tcaeAKp2404Ryv4IRUOOk800ck01Lb7KolobBcF+gfHB053C4GY8ED7JDwsq
bYuxXJhp/4Tgz3upn4j1eWGi/td8lsc1xGU9U0k5cC39yxsT8OPJVtJKfuVKmE3pFbMlOJM9oPRD
16WgGfefLNjNcvx/76GspGvbOgoqc590XChr7LOVPy4lqo6fcJSAGMrdol9a8LN/I9fWRR9vyj/r
oB4/Vf5+xt32+Foa/Rwq74A2L8EUdy2/hukSq9uxD87uQ0P4MA3SpHqb8EP50nsIs4fjSMwNAE3W
6z7M6P0XLiSlpjXhQfWfdq1xqtQYDnOlatYqdG3C4oPSunDcDbyQSgYC4Ga61mORXKV/1/JYSh+q
74stiCw8v/Dj31I94r6Xut15aQYjbON0miUOwol2jU0vRB1GnLUqc0AmE5T/uqzwvh/hVW8a7o9u
OEYIbkoDJ6LPdo28F5qTbvpR6jK84Rg6m2W0sfPwjwGlNnFOIbiFDu+bs81Aj/gqfajntDS0+bfS
r1diBYIR210aEHt8vkoqbiRjlgaFDZaSJHlVbjbGOUiTXmVQ/9+dCZZGXFs6KgRH2RPJVGEyHF7K
nc/vz4H6xCpkp1v+9SLlQ+sWRZeS3x8uSLHU612ipOFbKs72Bc+1mPKO0w7TZb3AK1a+vIkEAeGF
pgJTCgCZdbl+X5z/MzyPfT74C55NzBnRT76qQv8cy8ScrqEgQFifBpOEACM+PqgyyCGZXyba6/YZ
qV49XDq3ubhC/+RKmEZ13xURx8opIoHxhVju6Gj99tL7jE1w6Hn1wM521ZarM3vnRsmvAUk8PkI9
KdP83nCi5Rg7hnLo4UYx3IQFGpiYGEps5Q8bQlI4nDbOo4WGNl1BWqIRkGVG5uCnsDrnbYl1Sstt
m2VCPTg830mVv1Nfq2+nl5Ys9WBSdzoQESLDBLe+OtJxT7vDXz7lo7fkVt9+OJSdAh2GE9vtFoTP
xe/j3/5PdCSnTDxSnjLYMOa8rl5d+gq9xH9T8v7VMEJKu2lyqp8HJwfvpODMU6yDmKB95ec4MQS7
wqFC+hfn4feUZ06H7qHOAGUXn2xwO+fOrrft0FOL1rV6LVcgeINz6buE8NhzwrwQwMiXrDJvzpvT
xhRIsOgxENi950va7hdXHd7K7IVZW5jmvRm8bDucdhtsutalGaiIj3aOH2gWkHSOe5fmlPftWx2s
iv2LWewHkM9U61Q4lWv8bSrtYUG/66b7j/68hYQXNCYMJG2olDtgmk9MUntrwPQX42X90gi2oSps
jMYMpt3JdoeIPy/rApGY1eWg8kNrcynPN9WVEO5Ns8DDZ14p5OKl/IltK1sU8vHsON8fw+nf29fC
QLFFhHjpnYoc99OtO6njnzDbROlSDx302VCx8nrFD0/Hfy3tXEPqZ6r7ZXm9q5x+4n854xIWHpda
hp0gEemtmuBZAWE+lARQLDatFZzSnPNc51z3euvMD83UpmG+mVm0n5LclQPJdlF92did+qm9oUL+
Q7uxrgvBvKRbppsXk32epng9rnkiMHrO65pi0G2HOfYthsqK6W2gNzxsY6DzdkHa9j3iwhiJrteg
ObfPLdXDQi3/s2gUQxu4M74SHMqvikcc87Rtc9p5ay71iQ9xSs/aznrCmjJ3xN6YOIJHq98pXLPL
hr+KsCAm2KR0dC8/4oIMjRdMnasyy/RCz3BmoqCvTgfeXiOdaCW56aYpzY6RXNpGuptijLNqLwWX
6LoP73OualyD9DTw+43d9tDM14SweH45ShhuU4t/HACEdmmA0LlybIEFzb9uf4pn2YaY5cpT7dKr
MivYNhYd8xEuaHGQhpy1DuImBWcGTQGAVeN/1J2NzEvql3G2mkHPhspiI75aO9SqfC0J1Es3DuPr
vvS1pv1Jd2ReV6fxqkOEWE/1TlYpeRH4acSmbMRP3OitKOEUbcb7X1hD8NAKXd4LhDwP54tBfU64
pGBuPjY/D7khMr8q6RmL6t8lvjOMFIO3evnLj/JRuv3s8XW0SWpb/GLAnhABG7EtjUbKhtZI+9gM
oiMeBb7/g4wn7UPj/uPrh6+0rfZuAN1XNEGjMlYAlVS/77562AeZROsalmxiOkS8Ggevd1oGG2zt
aUBxq19rI7e5gBBs5rIrKXfdzp/7LNhgD//RqTVWGBVTbeNS2uy27dtLbOTsGD2jLEGV5h+pJ/i0
uSJmW+4A9v5cS/iQBptsTsGdLhJaZ6GeHOCbOGq3dc3ef4NTdtyOHaemwZHZveUuscC1kBJsQgZj
TEpZEawE708gOnhkxbQy9L+KcpkhkdjfA+YdkhKd4yqDn0X/I12b0agJRkx5v/kAc8Yh4oDHWgqh
pQs7EM9AIYx2RdCv8Q6LoBDiflCwZsq9cwXcXV6T0KK8fKViSvprfCunyTA8T4bNBge0JA5q07V8
O/C08u3M+/R9iQ7D2D10WPynZydwyO7rrbKGrCD0/jhbv1P3chpoOyWfjVZwxFw1bGzF6PxCca07
bi5vZLXx4qg1qmptcum4UKgsErNnvrO41m+v5mHeW67aBQwLwfWFwSHV2weruvNPQVCVHerYKb4m
t+NnnoOrhBjgHUFMons+ja+uegGbt4pAWZi35aUmrONkJXusTL9ewxwmQEILfiGTXJqvpxvnFluN
epaF1hsTvZDqN+anhyCy6hppfgZHJiHddbF9UUEYhr0BBeXG7hHUhUSYNd/jEh3lOuqWWHDENjLM
bFlFUD2yiUx5sASDmB/gW9LsAsGff8sIc3neg8rkSoWuTaF0NDhozd+3LflZ3WeviJN2Lxc4rMgo
7zn0UPD+R9OZbSmKRUH0i1zLWXkFRQEVVBLRF5fzPCuiX987sKupzK7KKhXucO4ZIuK8IRBt6I99
AXuE5D9JHnQPWpS8KcBbZf9jv4BgDU5/D/rjHp0CPWAByJzaV5geyLvCDuGoLbnHY6dWbxcLDlnM
FymFzfx2GiHvnD763d3G/kCZQV7pae8MEN1NYKnPerv6sE/1Br/ZQ0HeNlKjVTBar2P7XO6QmbwV
W7SQOr/cGqVGanfYvOlfvuZd7zQDdPPXHoiX6aFNT/p6xa7VOc3cy2lYpPx1dHNVCspIfIH9JvsK
avzQ2b9cQDHbB1lQa3/vPyCGoo1N81uofPBpKF2ePUQ0juhosNjB/8CmgroyquMH0UaLLfCERjMd
VvqX8BQ8ie4ol9i7VqGpik7araw2BfM1enaoavVQqUSu/Pn3RKzBybvV9TUk2hxOR8cWBTfQMPSA
pPdNhUwpQL0RukA9ifb0HkF19Ab0UqWBgL39+4BISBsl5O/AE/Ue8OJrcW5xDSs0vIfXTmEkBSTB
wO68ZX8/vi4pZHZfq8tfHhjXZYKQEuQ33LqEFrlyg3HOKShSUVAVhI7g5NYMQIpTcyFsnxgxlG18
A/emEN+8ZLFv5ds5tGPo3lVtghBkQSe0unqj9Uf0FJyQDUN3qUVBBPoRUhYZEoAuxZiPI7dXCkoo
p1XtK8AxsKsuslN4aMC76OO0tUm0EYkcKLSrxwJ0d3uGmJyzD7EynXvrA5xrJzVAZ/hyq9075Qey
mFOzQ8eqDrrqlGNf3pM09IUTFEwkWG/kXt0P0TI5Ymfaq1sJZdwpFZcdyAyk5UCHICy3rHSOPmon
UxxjsHnoYmECuw9uhH3q5RjpU0RHSCpVVLpLRG3nDpISLcM2oO+qNe52nKr12WOw8UhD045CJagy
ObIS9ovSU+vCfpklEFZZzup7jODk1y6jyU+jvCHV3hrHqFTwt/TmvfughVGEpVQEyMpGl3d2dSTZ
9Wo9CxLf3jS3Q873ZZ1WNp5q0PRqshKqT1Q0mqjyNI5kIxIo1XO6jrVBGzc+Uk6lYUqFWAdRiCrV
IIjK7euqQhTWqTpbxLdL3V24HVLv7xzoLbVdbGAKf1aPyZt8FIUvOk9v7eBK5HPCwTAGyjhOqfG8
LeR6LqR0gzzUPHTi8G2R/iXQIDQIwV/1zk1kGIdnKiyJ8+qT3Md7pgLcPvjb5m38Gb4J/j/9pINg
VwOPm9QuWIshCboWXbhgzk0HxTxJz60LN8P9eFIuvZJZdotrmkMD7Eqj7eDjFNbXPpQ2J88mbggl
QU3coo8G4/cGx7ppiMN7bOYW9DsxLGQUuwX0SWDYlBxcqHcrN6ClpI+r2YORvusVOqc+1r5Xd59U
gtLw7qfzW/s5LoymS/jGbH2KpI8/QjyoSbVBrpUfVUgZ760Hp6joHs3aaD/Ouy9h0Gj4hyfTKo1R
In7SCZigGwLkCQ66+SA9E5fRGFf/oZNbU6Wh4AMlY9GS3kFeE6beAMY26BvxtpAKQmTAqgSGfwxe
EUI5aMqANCX3T/AgsGKFHje5HrJj+WE1PMFFAGcDHOq93gbimW6dfO9Bowx0lc36oICM1LJEIaZG
FB8X4ssgF2M7vrjbtLimMyVFhOr4EQF/vwJhKkasfFBhX+dKI2wQV0BmEBMCtiBxkSIAaf9Nz6ny
5OaJ/lV4mO9hdf6A5QQMZbu8RTUf4QMaTk7qbnH1mYF9ZznRTwRuRcl+/4Gtqg0Koz2yHEAY1y84
xM85ZAuMQXlSZzrOYW6RjtJ5mcwFrtttgpwBryyu3hOWFKA6Ona55XUF6PPfbrQPvz6ofZ4FmALi
EdSmaIWKhhT5Njx0akWnJ00YUTrJmZXlYc7LyqSIUAlF3vrtVhanwaXParKPwX1MLdCrDe7M5t89
fkXFD2vnOCxSPGGGXG3LSY1xrfklDtYSWo0pjvvW3dD/GICY/fVRyHLvfqEDn7sLEiaiT3Wb+avF
bML87KHqI1WsCOUfVrYD8PmD+aRIT2+KuvOmxdt7kgTAC/vHPmUxlCKRfzuPbz1KdNmZT3myRJwp
NenKGJS4X2jPv6NDH0zF+e/cpddwL3HyM+B/7s1my0EmxqiHtGdHO9Qg9bmhm8wxqBL60KThBtyI
bmv07HnDYKSYhPd3oVgtaDXtTh1E6YFEIxUQ3AjGi/10gbRJVFuoCyItpTCtb4Lw59++X2aSPRDx
IXpQfxWvNkdaYnSFiUUK3L4up6BH0RXtsv3aQEvRqj34iPUgWPLpqhdHtJ0Uewf/Q4PAUxu0rET4
0ITo05WKHgkj1A28y181YBmCRqA5Vb/SwateEQR1Fmxq94ANfADHQFDGRoTxO6LnyPi2eqHdywz4
N3IBSKoSB+YgkV2X76hG45gNvtMJds0NLmhis08T58ISRqOKqKzOicKBbADy21Mqhkw12vvnoUG/
3IpfCMCs7XDZagNkClZXSd8fkJbBXF6Hld5zdICGV6RQvumD4kZVEE0WKjLFMNjK4XbhCxER46Ls
1tLbfSAEu8UMFN0yVFAVJcsDYkCAovSndt6jXKbAu2kcGoVA2/rNsvgMjLDYAoVHHoRm61u4mkcC
Kzog65kp7aD44n+p4J0gzxdGJw7Ku13v7d0aSCTSLKRAgXg264M6H4V2EEU6Gn93tuFrhioB6TVg
6ydroKQaqTmii2n77F29/AIMPFGWuoJcmzV+zoHuUEGgPvhs31bpiHYAW0hJ7Dmy8avErXZoAbYE
6tbDjKFg+iaTv+0cep9IQpPlxuavTuSEZNd+WHXS9lyO1JbYgv5+SJqT7e0We4CFWnCKhkbnMarh
VwFt4+R+NGEywSyqkM8aPj6m9Fj1DIB6gFlUwnoPwM93COEJdkppDMHnGl5cA2URwk87CZm+9nFZ
8gyAVXh03RqYPzSaUEMAzALYNOQhaOGEjAbs367KuQNokW5+cW0XHTAT5MfePWyYoY/oHltGZzPI
DZ/LaVSikF3gVUVnE5ZcNA5bsM5QeKABBfExIU2R0iitnO72F6LTKNdJ3+ZtngtewJ42T04Rg317
xzOoUHKmeQtt1GNKdpyagMgXZ+fEgQ2wCXAmqUEi/LwDUMR5EZtW3E0AvBHY03OYwhx+oQFKQz+E
Zi5AqGhJb+3Je50G+b8Xu+ywUY4URDXeCTBBVBJ99Bqv3rmdUMIgFPa+PSJaGiBdZiAxndPoMP8u
DXT8POSQb55axhOzwAgOb0sYGKecde/fe0gxcuJyHObat9F0cP+D+3D92ww/LruK/Ng9gM/Sy/XA
psxXqQP/5rswwtzy1iYdHQF6tYm6UhyH2T1EzhleHt/p80qjHbRNCIQuND1C5QPGCnApOqgZvT1Z
nc3oOebg+ZpXQLoIKD/WgILYnDf6/R1DXMxq/91+9jdD2va+G3Qu+ZZMkAnX5aV/6JT65eCFNHQZ
UYtLD73ReRkw8Lv3RRiNsxgi5h86RKNkThuo9aZHe1lEUcG9bUyA59M8oAwzefMclx44nkVpsRu8
6d/JQRlU4nvn7kO0GCmEW7PrpRYitgmt63tAMBw0ySxQ9pKY3rG9WAgcUt+XCT/u67CjhrVFbYTv
NAKRFByX5XWh8x7cgzKA8jFnEhKdo09QrljGXz6eDoETkFYsgDPaN0Kp/Vf8190kp9rm1HmioiRB
zjQETMCG/JgJymakwGdGXIzgoJGDQQQwx/EIocZBzixgiAoLuINvaqeT8gquPiBYzPJ2XuV+g1or
dd+LaecVv5w0tfIkYFRsRsCnX0AcAohvA6XlTp3sEAu/DIip7hTXhPokQ6iXSY8p10evNN7ioXWO
9AA5w+IqL7+ehF5wdCanVTlOo7xS0N6U0s/g7VT6ac0EiLMfJtHNqa0pER6jEqXpQr/uvxHCa1a9
pItAglUc5mZsbOR6c+18wSvu6Qri5SrdatJFAu1BTbQ8/J5pAdxILw4F1zJdlAG13tAc7dZFU2/t
aDucOmXQdBvgOygfNY6QmpGjqXFgkAitpg0DnOTdqp7cGwSuc3NXs7dbj0A5v7GB8tBENIfKA4Ed
4eHGuwB4z7cPde+Ibcr7JdzRXfeJHPOrc382aQxJo9EL7wPe6GqllRV1UQJYJgCVZNzFQreAYDT6
c6DikKOjW0UKa9mqT3IAUBGlGKWT899rfSTYRj0qR4FgDQmwsHxCmxkU8Won6j4CK5w0DNnxmTDU
SnjRGzo4w9KklVun3q8N07hEC7E7PUrLVv7dwDl8kn0l4cl6v6+g2l9BjYzho2I7QM67W2DbyD3S
b3NKLEI2FugSi7tgYdrhIieJfR1xDlaHb/WxKcxR6pmBcDqTOMINNW85TqXa0Xou9tb9jze7PxtF
8Fyo9JPQhcOADC/MxSZaRpsihcCUuuwWdF8yLJKtmCF7hY2QPB2OyPxKV24e7pk96H1xsj/USEjq
0PZzgwo4qUNoIcGF211zbpxm+/Fp9h6lvdPiHeYnNHIODWoY6EfNqlESI2yKN4/ianl2cp+ZZ4mV
rEZXlH6WUL2kEvnqP+IXTOn1juQ4NmHffB5NqNOfmBWL9OSdAilbu2wWCGDBZic9dLdAtxVYX3Tm
JXfwbR4KzuPcJE2R5tz7iZYa0BNvURp/IL9u/ClQchaBZNsuTag0AQKsNhmPMFnc5q/hsb2ZP8RC
yMVQeN6IhE4qDjNWnyQo5w72LTF/XrQzR4SAwIT+kDcJioIC2MC3eTY3ZRP1rWdCi/bGDpFUAKtw
SXOS5dykuKhAbDbd6vBkkHZ90cQW5ILETc8jUCGXbm10DO+sgzUiUShflvqnzmdnIu5Qj1+d+hC1
uvCOPPxV/Y5qr+CBJBoOwsa60wkFOA6FPMJo5AEocMDhzFssoTLoT6wQ2gGEdVXTKAG/gyDssJXA
rr0OTp7CjHChSRFBN68Y4ZClyO4+BBSTJirBCmvgMjugwWVwFL290vIZT/s3DM6wEl/+Ln949YbH
+xfJhhjU0y6GtcdrKeqFd/88NrboLbTSxMp/m0eqN0RAxcaj0A3hZGFEuQPu7AmehiBTuVPSx7P9
cjveL1+zD7leXSro2hPKCxQh3/xZZe+nM1Flk/YCROYXOoneevyfn1zVcgCOHNmSNRI/uF7cOS81
zIkys5fevmwRSWAHoPWzGvj9OaQr8TlU0HQjhyCHDZpb9lG7QQmX8BPxob0TnR2rbh3Jnyo+rv4N
ad4dmSSoBSEed4SWU/gFsUIxEi+B2hgfXBHJgP7e9EwEGVOjpfuGhpE7vu4c0rrBK54a7OCQ8Jtm
GlSre5zD1PuQCwUjI8ECagrLDYVL/cmIr3R/PgymLaR66Y0gBiGQbRSFqEAAa4cgQJf1S4+tTDwn
Rfi7c2FoUn6WdtAgfUfMKrMb0oreYQiqQHSrLik0kr447LDgNQlv2k0fOMWRLr1Sn2IhbrwywCBS
S9kvKiuV+Bg+IrJr0bQ/7Rt+na/drLBI481sOgEp6lfxpLcgBgGXkPeukZBYUtE/W0As1h+z7xFn
AiLY0Rjga+v5yck1mJE7wwCeAAIDUMYPX/K1b+bkZs7p8lciWZ7LLiXNCXP4wlU0HRWsHbABmey3
kBeU+GsmCoBMPTEsKTsEoiZ6qV5UbM6rFu+nVN7DFOgqDOf6GD4lzP64GqwGA3A6/HUu+650IGwL
cxBUG4EBIAmaK3kw1PeASivZtOe7GKHcROjPJ3Pdg6ADgkjke4IQUOSXFhfYY1ZvDPiUEkN8Mj1+
2r2Z/hylbDNBi2cwCIW83gAK1WMNBq2g1RrotxTJKHBzGmkw8vQPoEzbJAXK4EFTApOL7iFTjpgG
BdsiTvqbBuwUckBBU7wTHpxBZoHBbybv3zCoZEA0yMbwYXLHujgC2HNqi3owo7e5fptLxg1JA8Cs
RQtB/64XRRFrgpsLd4yJP59P8s0Ja5EP0BqONfTCHgD1Ss0VD6NB1H7QRtTOEHDFT8wBhFQ/1KOT
7uWDGRWPQSK/wR+pymSrX1U1WhCRwGBNSLKsUejw9Foi1Ja5JS0cLPGbu9aVQMzQXejRarZmfNfW
d8rOINRQn+VFeeqSAmL81pUeIhvRL4/IalftiK4jR94yYbSeFHHUmkkAEj2ArgzfRquFPGVBlcHF
+SuvSS/O2CH7YBvA1gJ1haXQ6DILED41BxzRLEpdAov4k51WrjOo09YNuMBRIJ4YlQJukM6XHbGV
KF1jeUhe9NToCGZpNhE/1Aw1CtOL9lYUETpkV0KlStMA7hqsgboN6f/aYvyNnkz1e/7P7FEBEiaE
pTiBdNyAFcNr6UbGK150A/29A5nh7NrT8AXsGkU2GiSB21CcTRN1kjRi1pVJmNHuniHmk9pYFYZa
d/rBJQGH2Kkxkmkjt/h/7Hi6hLuCWkunxFbJBBK0jJh1hkTbVQtFN4nzQtFei37O7p/E3kvYMwo8
UYTx0BrDgeRJ47j/MZX33tjrZZ/2R6Ae1E712+AQZ8wmS/6L4m7RijWwWpoEhmiDVhgy3hlLUOgU
IEKqmsgmHAStoDM6m+PVfO6HL7qRns1Rix040KlArMdnkhThTidzrVzdnOaDiTNMyqkYAFx8HgGo
xv9XDRJOEfQUqLI+fPw+z6kn5fEZqRrEFZ8VPddUTCYsGC4VpzMIDbudecKgdNvKWRPaYjWwpEIo
vc12xexiT+a6jSKjqjUKpI7cCLpxMPQs99/a0LHJnQJWZxkiacw5ypAz7wwFEDBgUrQa1j8Stoq/
i11SbA3KcMDSlv1IA37vMNgNXsWwTWRqv+Zck6CewOpTHXZGiyAx7aDF6NX9KuPGBqf1h8E/AgjA
6jjyFs9GN86ZPhZ3ognUO2gTy0JkBjY1FwPe4GN3KFmMRgHZCUr4Wv2Jg8mmUDB1EDi1Q1Y9RHfI
7lhQJN++bTReWS0Xc/lD2gH7akQxh8nNpGp0Msstxn1Ocp5bv1msfay0lohG+2KtgsWq5YRQJfgk
7qZbbzGtRJyq9+qSlZVFANvTOXfATQCdq4IO++29qGbGshb6VydzuTyCtNclIr8Wmr405yTN+K6j
T0tRe1WG6t+an3MUOQE+URN1I6DliDqZI+5J3cN1GoDjWq1gAXGBD5swYZoy+ThzHoyzgnNrIT7r
0QxOPBTE/eGOEcPAhfQDGON0L2+D7ThPhyn0kXYWENLkZE3zTunh4O7z68O8YiEwil+UnLCtMqUp
ndgEpYtZ5AcYKY3tch/sqvY7MiipGa/WbVaCCkIlA0MZsaUZDm22n70DO8lZ0l8u6avj6TwsMRi/
LTzpzkNmgmMFc8jDDwa0pwCp8zQX2QHj6JzXfk4a8a0ZT2iPDW4vZhGeO/IguDkdgpmvoKHQewCu
ApMwGHTGXAMWRLaHyKboyIjlU+q2lv2+nBC8b75o90Yl0PMS22PxcORFmSnirrw+PwepNHkzkVf2
XvdjdYFHrodbwJAs8XFvSFgAjpSCBoe91sMPe6i5+bkAU+wbe5sVkrkAbDRsh+yDzh2tRVwGGY1/
hsOG6sKl0xOIH/skXspsxByszDjDpRMr1Jo40tBmR91p536BiGxcmfUTMIuL5dB5QwaI3oA4Obo4
4eXC6EPmVNORriZmdg9RDZ3SXUQ6J7ETqlLLtSsE5hpVE2CV/MIDuFr59scEucOPuJH/jxvugpKo
ulP7k0ncBVuLWtunvdZCZ56m0AR4ZM/re31ZK/C0vHxZMpeMQsHELZCN/33xWDpqgFeaS3CyfIAX
a1PKxmj//r4UaFN05OcIciPpB3an0RzPeh3Nw+JoLhbopcC/y1lkWf9fQ1v2zR4ke0o/anZPCuFg
P6Q5BTSNsz3XFGhsmB1WB1fox3LaQKj+v0RlDPlbjIUGHaFE3mLORtByQDdey/bQpGbNP2DrsoA5
J+DFz7UrZeH1PtmZH+XpQD3t6nzWJ6ppIY2DeE89GyFDJCdrR8J0h9bzz8vF1WHl49RYHvtHa2CZ
czAqgTC1eEo/0ymraHC0TybzOfgDGq9zf0zahl6QvEIL8meiJGnHkuDNya9kfpAtC0IAz1q+W1um
ur+MMPWySrJLoNF4gji+N+K4W8M1llOaeQ2Ag6nkmr7NOmQieXLtVt/Xv2d5y1lGRQSSDWq3+Mci
l5J4VIk0e2DGvWSXXTQF3GsnpdqcUEq5N5a0Y0TnL9tG2AgAbHzXdPAQ/6+5M86EF0ec6GxKfVbO
xIlC5J8pZpK91CNNgJJbyqelbdFTRU4FMcSluEesa530pDDAD2nieUBOBTI43D5ldbNGG7ObfF+U
bXXmgOr8nUC0wmtlBjeOo5+VqDV0MMrKyUpqPuTk3wHNqdGn3uxnWzT/UaSHiDmDltpD7CKduvK0
no1IMPXMauo0llGbAPnVsIaMKJ858WnzpfNO7y8tGG55h7Fn3NXqXKeJjB/pAlLXOdYoyw+ni9F7
cxv6y2yBxGCoicG8CWcilRre4gwjQl+UPmCh7oF9EcrwDqhusseeABuANrC5XPdvKIeRu9A/urAt
tXXneEjoSDK3UDFbAM8gXCv8waHBBWorUNHJpvVONonInImXzWP366gHXMs3efIK/tXGHSDY4Eti
+Ij8CEZyM8CV5UCVE/wRt4TAHho+0gSgrFiiHLW9bbBBrXSvPtJTUCEAF9GIRCYK9B8uF9lviHYx
GeK/d7/+d/LqGBTcVR3VYL4ACf1zSjlSsk39O6wgRv5/fE+bSy8iPtODcPvCB5Mstc7djb+z11dL
nueaZaBxxsHUWazlpb5sekQ8x9UADzvmq4sZwU5oLvV3HOcruZqYpS2DqoHREaXHkmwQPL0y4Izf
xZT393/Tfne5xDHB1bFTn137ZNfiCuIaa7Vlt9DVelRwo1VLmo2gh4wreDVOCgw2y1zmAt4l1Zb4
CrLiFFX8Z1yfaIS+wRZ5Kq0ScSze2IYPxAng/0lLrT2RFkYq7AAr44gsF5qDDRYzCmQmdWDOvlIW
7B4tWhFwnS0DvZLhcDib0fGM62NDqNjC4gB3DPK4BPJeC5RC2v+Bm8y/Tp1NQ598sNdYMbXC1dfe
qnPCim2gLasFXbBh6PN/+U8VAj05kd8GMzX/Oc6y1SDfyw1ONhh1H1tI70ViBtmpqj37hn2dzYjc
LjzAkxXgPJEx68HJ6sD4xe9faB7nSFGw1Cs2K1s63NJ31pUMJUakS3E5JrB5sladzqvR4aWdFpw0
OaaZI6O9INf7N7/yIxUD6ek1CijVcZXQlaApFTDba+PTytmfFt9BAB2h3WAEl+RN1txaXbh1CGa5
xoaujxubnoawSNCRIsLQnGh4lW/BGQFaBM2/TQaUBaWPlFmXlxQSdrMiWZAKYjYcbIjfQSkwQDLt
+CLr3s3xM1RZEIgKBmBjD1atl+OB5v/cVSwB1UsBULW9f66eFM6QSMMpB8KBVVP4uaf7Kt+dMj74
zy0ULz8ERxSouKuDOjVDcunIKogtJD+AvQRXosnWuMB6WMkpLMspPJB5EeJ0Lo+a4Ie9JH9Anv8k
YncjHkXL2gaFKZn1yWQg+ap6YyCP8dbE/unM1k5R7Kx1xHK58gQcWT40Q3kKSN7yL36nu7dvZa95
Wzi0nK/zm4kJPzp6LQPns48zn4I6+KG7MbvZXQ2LSNIXOdPKrSo4+w8rbT7/mYMVFMP20910MK2Z
BYj3qGsCSlIEjhU3+GzZcXraWUVHIzOFrbFg1WLrZXFxDqA+/pKaskjfhu9Trg4NM47iiYhyYAh/
7s+KIZXph0Ijb1hDveu04Nlo98t14CCxVTqcUr/WJVIP7YnlcLAxssQQUahcsCysYpBxq3QiaM4G
g43CXsNk1KBn8lMSxyaqIYSw8nuUbtXTbMyWdNim7QVgs1e27GG3c6Kx5UicZVIYOqgLOuc0Yz7+
lLQhNK2rxcNeFHqGPm8++XYUneegpwrLv1iUiXNeYLPLPFkw0Gntcug1wYo1OD5XOIOrLALC+j2w
yFr4JeaLHaAEhPC8H24x1J2Eekck0AJ//mnS0UE5P00tJRFYoeeR/EpUcPA/NSwGS/uK9kYVDhH3
68/lfxg9Kiwsn302Yg9cByVAFNfWITMoM04tfteocegG/AkACBd0+vg2y6+v2wb1kQc1qrjmoBkY
FOihCx0bEh67WrBzu+IVgH4Arb2WrWlEgnjDsC+g76aIaZPCPzplNCjw02cPOj5ENEEIH+gzhVQz
tiSYH9ErqgmJh/bpNbgGrx6teyltn9DvgL6RXXeHFPBAr9RFLidO8T8vPYhMSMP2E/8zoWUo1wch
FagNwWNQjooR8lBkmFNAs0ixXLgo7AZ52h4gSkf/YTT0wMuR7ue+XRY3iSHSZ2Qg5MpgJeyfgSfs
sojHULLJTgNljD54BD9jAybUkUddU2RJAkh7RWsbjSKlJvl6wMmV1wwNvzuZEyvL9WQqCop6chyH
ZXcDbq1Id1yqXFk+rJHzFc0XXWEgi+4JD/1uSy0UwBzaoHu6hStqqSP7wfiC1NxnB31qUzrlX4kl
F2N/5Ef5LF45EOhI6nKienMZaS/VFuBV2dovnlYEuw/YzCwMIiV1aS/xG+TuIcSFbeahuKF3cxtk
aS29YCnvgyBORldehRwfbRPYO9lC1umHb1lt8ka/3Y7hjPBPFcSeOYLBeHGUy+RhwOQZaBdwx4zN
Bo/g545rd8ghrtiMFWGiPotzCq2hT6SkK+4iu5ro82cw8YMKKGPIFyLeCYJgFIxJU2TJH20YvDrW
644uq6hJD4kQu3vIAcqOkx8famIoPHa3QCV/U6THusCM0Y5Rllb5L9wVSA4Uctl2/OssrJPtpzUh
Luqev9s1X6t7CLah7nKKyaff6rWkSqSmwMrHpeJT3YtF30J+tyef9ktayR3SZ5D5+fe0qJGSENZa
U+iimFTHuTzhk0VgiSAU9uFgkV7hdOBlBb4TLPLeSslgnjOKnU4hjYmSdwwk0as+WL4dBCUHsBTS
LdlxR1tCE5h7L1hwtvGAdvbzX1anCAdixwv+2RLGjCgGPXtGn+zLiZkBxNJ49EOoUdywNgWphZ8b
e1NYTYaLcfuCzlIyQAYsyU4pCgoYXJ3ZJFY9PRx3HXSCQD4PDssRf3SlBgtifiuO5o/BSgfvqaPD
lwon1HVYZk5Z36HPo/2VscK7d5ov7UDgIXIAcXtKNxKVQzZNInHODCj52UWP2VYVPmuH3hAcGDpI
kACNX7b4GTWaThmIQaxQjwM4O+Vdpk4KXvMApJ8uzDW3VG6XDPv+tpO9fTKaLyjT1hZxfzwWgGy0
iSX1jwwz/RlRBLqbT3rWbZ3Dp10z2gDwD8jVlcTGPpwQItWvYtX+/XpdWvyaQsZ82Amm4Uv/APM0
uGMqMZZh3a2e2A0HurztgfIeoC5hFuQaI4nEDqOvGJdYtiXOT/pzc8r9mxCtajngl/5OTn8Y/qaE
ojDTxCJk6RvYPNmTfeYzn+ybP5S3EsdZlpcETIaGYqZ13msH0uSWtCxywKC84WdbS8ifutg9koN1
6TcA/nBLyUEVD+RCwac+rK+TsI/LTcVsc61wqDJmOMFLiicsmswp7mafK48w5KQlukS1MtuSXzPQ
nD+gI2tLaA9KPEhURpowEV/jI3Psg8vH05OdKKlkqyoponOUOTkDUCf5gtCW160IJ6WakDoo9rQN
G3Yj3CP3QtoLMNkLDa4vEvwHJDYMWnuol0xKdguBUdI2KPgqd6P9wOfh9mcWg4Hlv9+21tamMUxw
YQLf0W1G3eO9fpJZWdf7JYRn/JyPnt/g1U9AUJ/6x+ED8Yn9ED9zfmmJrPuzQ1VQZyotplBYj+Zo
cWod/evwDhpKz7xpc6oDFkV/tZfzn51fIPKrbokC9fNeMB28lBzh2QzgUMgG9sVPKgH+LzQyP0kT
+nPGfica6H8iYdniTZu2NyA8T9hpGUoRnBI4Xwe4racufgGgyTsAWODngKyKZCfB2GJ+8B6pVm8G
O1iUb3TKfvGFMlG6Ikp6hBF9FVx+U6Xpoo4EnZ2Uys83VNZz3W+v2/02x4ZWc4VCkwfrHepvjzTv
L+egw0qn9GOWdFSALmKmFG8q6XK2f7ZQ5kcmhBKzOfs2r8QuT7UjMTuhvGnQo/9vgRgZzez8Z+nD
zsiOOB1YKnLKX/vdh36vXIZG+ksUwWFGwZqfkKDm5Ppn7nDFKTlQbNArlXLLkth4fv/8WmlVyIT/
cqy6VfxYpZ9XLbKJV4yU4vNflD6Cl+l/AVUprY6tRx4Lk46FHf37N5yHqvPlzMF4POrgqutgUHpE
D0clj9VO7q+vW5ErIA63SvVPuAY6a+VvbjydProMwk0lf1cnK5xTKKG+iuFQTEDPeA4xTrtfmCAX
VdUM/qol9Ki2StrWKq6zTwmqXFntqa1FeDZnY1TB+R1dXQkumBT6Rp7+6uyrvLpPwggrAdekpTTN
eeC/UtuI2NoMtgIF+SK4EBsQe4Z/7+x6P5AEGxuIha4UULUWLtDq7PzVefubDDx1/GtuWk6fpk7/
XOZJx7AOOUkS68TRJOiR5kWGKCUoEgWPBfsy++4YJAKkTdfdZtoAoipr4+jydvbV6qPG8IF4J6c+
aSDOy3LJg5Uk41TgbZVx4g40cJg7/op0/LNBvUYL/qLc71xneoHB1Kl1sUi76aFPuJtRKcb8q7EB
gH72DCpBAFLtxwSgEbyiXj2u81TedlHyTrgPKOoFZ2TtDn/7WTXcDYCI1q9mHqnJ9nNdd/YBhO9u
pV0NS6NTJ7e17ms6QFxH9GsH0LNAH8mgLTw+AYBT6+DuITRm5yBtpZQhIquPQ0sGZ97VxOgitXQM
9zRVwnjhbZThq79tg2BUUBNGtu3HE2QbVR1Ajqh9mLz/JET4+Sum5MmsA8odZNPpZ5g6AISAYiVb
ON23swvZfFBuPsl/qmkD2unezUVBxAbWY39D/k/fL6Sevs7N1T/ZFRDq+KU239yWDiu5V3Io5bpo
QNnZ/WnTYwIUqe3oBUQyd93+G7oulcp3NuS//Ca91ADCqHZsNO7gcgwSUPBE0MnfwvCp0nTpwbED
M6lXbKdYgV4yGqyOJvIZLaI5bepgNDV7nSxbQk8JMhg6r+S6/er/WobYC2XaH+A0uUdMvbYSoTLN
sFhraj+Fvix+7c9yH4cF79GlYxIK5go65GvW2ABfqz4r1hs3A/Rdpxi9C04SbO7BR0S6oFgO7+Qn
wchuwek1T6fRrUC1iFaRDGjyBGJYB0FiVXPUN+sFCtAqnufTv+uSltlVq3iPqBOgU/vRrztdVYkf
eGOAPNQIpyZxH6Ae3p9fRH031BSJVAA+CjL//3fIwPmz5Kz5XkIvnaiUpmJffa/XrSo9B0ifgrlr
vc6t56aFmnWNk5uGW5QIDPrHNC/f5i37Vcu5KDlX4f5THXyv6aALKU9S5cCWD/TG6CRgzP5gl9fA
7u6NVtE5D7foJEVkglFq2AZTWMq5YbV/gSp2iMr9go+UcA9RmeDvTzWnf8HKm+QWT8bX1lwqBUjm
O8uwFgXPSxDaUvFBllMW5Y3LVX5jRJ8oSaBxgrAIhx4pdeQWEvOEmvW0WSiYIKml0w2P7W6V69YF
XJC9X5cgzdESb7G5tMDssuwQgYRStzGR776Py8t3j7zy3k/7t8F0+BojmnQn5IMWSE8YF6fi0cMD
ZtxE96JrmUIanQVCPwAsIhdOcQax8lBQDlUcdDyy5AgNdiw34onW6ky5Po/k5LfZm417qJbq5TUb
Ny0MjtGj0cqqKtpBAuYox8lJwU6XP5DBnfgkuSw6rH4HWhU5BOl2HfiZlumcbAhwMPIzyrSpbkjW
S/h10pmFxoAdMyCMG3U6QPqr/ATyeAa9UbL9TAL63CkxU9UuSutHM9aqWKcl65qn/Qr9J++wo+g2
YATderUBs2znGr0SMSfCfSyAuk/vpzX2kF3aqpKU3KoDLBUatbBUiJVFac09+CkVM7WzfhOrHNWv
qAJAsezUj1YdgO4B3GiFHUT+IOJ9rqh8Aq8mGxpcCOfA4yVmwacbCOoG2+VnDPH9HNXtC7hmpIDb
6fA+rnSqMIeg+E8ef6ABE7+ybSY0PaghFwXB8Pa13gWrfjfTxbR1Dm+tEb0fE1NdkVkGhGr1Vm2x
ITdaaYOHWCdzkTXWbEoE3wh2J8CG6p0djX84bqzcnHWHYZEf+csTS/v2h2pUng3GlvKyyBRVGjUH
WQPQcix0FXp/VfdU5xinmL4L6Kc/kyaJ+4fhY/TwKvEOOQNMAGzFZIg1gKNRIwxhnbnbEVhP8unk
Gb3aFp1g2kE6qEwQgZJmgovow7+c0UuOxCujRAsOPPEqC4/0SLWuEsoFogYPtunC9n22NzDNt1Fx
8fVeyB80Cies7m5OkeKwOqzKIZPBXr/NU5rG+SmHJ2EwiRiF1feQFqm0UpDD8wbfifFDpoCUURa8
w+iqu4Io5jBUNyEQttR18SgrmI519g2rU8+QkvoOg5fWToAygR58UByHdxcKoiWQ1h2ta3JnseGX
FgValf5ys9oWP9dC1acaghhJ5wRPDtyh82pixWjJwIXoMaOrUsBc6ZxfiolsEdfbWvbc3ri5J2e5
MYsYYSzt3yO6rnLLfR+LVyFHQx0VyDbC/cP7H2a4FGPsFvlJyfv0L7QM8A/9b5+YZPQYV91i7xWV
JyfK519KGf508minkIH3RZN1BoQMIOQxCCF29l+o14BicsuTag+hz/Z7/hmAm8ozhwGm6U0h6r0u
9kuLzc08j5m70/q8rHa4GwMRPsLh4A2Lylgcp6hums85lJ77fDfZuS9Sjl3Ar4M62qX1Yc37dCsL
9vSTngQoEKFEyCY1fMRbg8SuEk1MA8j4Pe6syO6hXjpABMF9dVNEbkpzcpMePgycHaIi+mDeuuid
Y1C9JCJwp2Mmcg6xAVettviif4F2a4tMQ5v4Bbrd5Eo1YgEtp2+gtk0CO/6QOmKLtgxKXTsXWCr5
kACgM/FTScf91ymEiyrNPva9nVNp3YcV3K+kOUUyu9JCGry5nR1719m+f+kk8/qYUHNwQbN3w7R2
1LHlatWQs6jQeTEFr9d+8mE1yEmVHs1t/GObLgD4yNBr3KRJv7mgblfDPeBrO7VKSLomo2qczpKo
glcyBatzXn3Cl1/MkOsX9+OTs29fo5p1pGP11RoO/3o9d1wnW02KRdJDtwbNFHu0hxltATOF15Eu
GqO9yVHRHm3fKCGMOwbq/RxJFYOcyI2UqVi6igmhFyB3X7NDqqgs1p0bPjhUBDJWFfrnFCJ0FZVn
33bV3y5OjtGtxdMALcmoOsv1qzR0yRvmeAS2avELKqbOCmPMz6WXTQvDr0/TOeMvOZnNTSe34nh7
IBpGqgc5InpZQEAAE18yy0Tf9JPAiSchgOAYvbj7pP0axOj6NSkQVqi7/PfbuK0K81+IcUpNNAPv
ZxOS62f1WRnz1wQFf4zPiYfaU5lFQIyDX46gSjigpZuo0tC67ta5OQeP2IYKHOGms/tTDUWFCKIj
TJj/XkkRnRIJ1Mwf6JoSP5kWylvUrwZKcVC/IQLwat49oqv7rUs03haGBeq2zh8uYURVHXgQg4jD
eQVV/Zq9I1BDOGnS96KuEnkRSto8nMTjjfg4vkaGahm0GofTE2mECP38G31tUAH8HtTRe0tOtluv
NG79fPeAqvE50KlN3xJodBf6pcFnAq+re//07llyHRV773CCYVrobMebc6MYPYNau+I9GELPmD8m
udF/RJ3XlupIs4SfiLXw5hZJCBBGCM8NC9GA8N4+/fmias9/RnTvnm6MVKrKyoyMjEyN8dcCgv/j
UfH/+67HaXr7u/1d/rabKmK690eN/mwUbZRePo9tDiUQfS8cERP998iiOoTy5NZ7/D3+KFl4g8yZ
RxG5NWiAWbeUeLD57x/3NuB3t8FtUKHtlnmkEVMuu/DkQM3Yg+z3POVh6COTLQZLxe4+ahnKiszj
CEiL9EBRTiwPKGi4rNdFdl1ZVpYYU6UqDhDyRS67DbIIhHd4n1P4ozKBqpOOdoyjS1BWuenxS9SO
jHwTTt3Ju548dnW83P89cIbRw6B+fXuo41XjTcBXw5PkwS75d12klqnlnfotag6gxVVUanxdnDlK
y8rdO8Glx0YYIgHGk96FmzXVLbigO9TZpdueRpDtQcErixO9XqpdqbQjmyDWLTVLf4fpbbpbpuIC
d45Sc+RajhAm5CvujLtjwmeDENC8GA9PtGfxV8UxptNNh1uKqwZS6Cmi+68UQKG31LIEcCihJRBk
U7/iI1p4AABlxN8MFVr+g4EUpX3xJdVod0t8DaUGkNyDk0+9cPUy68OJA4R5tGbQ8tJOwBMCWCyi
w8gF0clV4HsKJbqwsytzISzCkh5iISgr8sgYETQi6kT+tOMVYlLyALpJ5QKaCCgsIX4j3oyQp/+H
MvAequ3JASUyQZKzeMbzhFiJmzqb1WaYu43HShcxljXtGbRmWXJ4FFGspoM1oAZfSg0ut2RYLeh8
d5F1EUEMyTF+RbqCMIocMuJJSqoKsyfSxm4RQq2UzYkVuqLWE86yZJTw4GRAVoTkkch4/J1f4j8r
rDWutR+RfgyVlAxRKYJtAuRyR2TsOtld0Rk5IFCloEehT5nQh67UX/SqaI9A4USqqzKPObp7YpLL
raH94HfEnOeBOgzfj8T1PzX5A5a+DBDMo+yU9UT7V2oPs1V8owMZq8U+UubugugoVTAFj+94Endm
dClxv6M7yBuVI7ktzrfH0mTup5bZNRqi6XUewQtWXGoJ9R2xmPwakRlIoNSNIMcNknhfEH/zZCie
Zzkm1IZsHT5oGz0XyV8K3zVx3yMt19KE+nR6jiDKR6Caol+UiVsry/SaCkwWN6/mPVhfeNQv+irl
ndKkhE6A0JUnnhxx5f5E+Wd2Td9PalR03FmfUm+pLOmUBJqI45abnBdHCKe5Cd42l5lf843X6m3I
eoLYXEeqzzkv7ry1TsecFc9Ir98szjU/nRcFMq/KiWrh6uuGPtqZhnfueSHrQ9xMNMC163lneuTc
WncGrom3VqCgdwvCqoNkXVZhCJem0iHc5iTcd4B5OkTjCN11CNzxC5MQjYUtz0ZfAOeTLsstXVKF
YUmv6eBOHVLjpnLWkDHbdzKM6qSyxJ3D8OQZc+IRVjRMFu7RyeM7LRDPAFCqx7uyxwH9gPFsHZ0s
hrAwIRLgUnncUx7e6iZdJ7KnaSZFOz9HI07IoB6aYJsm0L+gicLTzIOf+QQ80/Sab/xIB8wfbTDp
OTgpTOTuTriNPPgQIiWGZdMpdU+miUW5ne0V2xXkXrf0PzrWpG+ziVnv9J14Nrmg1EBJ5U1QeDps
W3I51DiDLzZupd5YWkB1bPwEQYKMxEtggvOF8A0oA+YwqNQTypj8pDmD1T8TDG3z+Xou+YFuDq6H
4ZBg9/QOasy4I0MzOglVOQzoL9+n9xc4yPC8gHMG0dR9w/pYdUhOkRAj7+XLekDj8VohzJctkCrM
A2zA2YfgIynDH6ltWGmj54LZSSMzcuxJCBJnbsPtjnSOmW+HQYk2k8xuPHIG+5MO+YFZwgPABera
nKienYj+ncRd/93pFEkK+o1xI5Rg2HYUiUsfiDRy42oIPTfDmBR35EOdu0WWBWopvW6+M18F1/4m
x3/I6HUEeoBLk+pDQqV3Rld8DHhkHIaC0qQGtZGq62B8EYxX3dbF/YXEphxrmzhAqAuxLsQ/d9Vh
wVk0qWMmDaZahDcIMU1xURF6cG7oTtbUuVAJIYtaKPOTdgzv4uHmABEMmoEshjlnQSIGoEMxnzKv
rKdqNhx0kpGCVipA30TSXJygCeG/KlfByGHLlTXEa8CZEv6szVOwRZHhEtiOaAZWeG+2Y0sWUw7A
UuPECdUoaBy09So2/3GatuSHWQME+d8Ga6uiUGyE2pOCUaUj0/90RQR5984oYIjtpJsBFReANsZL
LIsJ5eWYgdrsWOzM7pmAH+XeBHgo3RSLTmCTMwJ5dAAxKYVu6s9FEbsZcpDAagFeLA/o1ariUKUm
YkQAQvQ+ESCEGBlZd4ZSiAPIt8EaCpMPPEmlIMRGEN1W66nMUWlRSNq6w62jNeE9oA1ewt/0OTaT
BWvCkd/1g/Qv0B7UCnhcmXzBuhVIO7ptOoDe/gH5FIWIiSfPRM6GjUeEsutNWdjEKkfeVrwFXbTy
CiWIbG+IbGVTK6Hf2ksVECS8w1Z5UETIMEo4PE+zTFHZklALn6Q4RWkiSQhYS5wK0JlN/29QEmes
iUKVmS6Smdbg6NTFjAdTZkhEOxdp7U5hgoaFLqywOuSpCA3+l8nnvPGEroEoH7ofSizAtqqCHosz
xiXjeHG5ur8mV/MvrxEqVaqEKVkbzSO5abr9IgSQaZcMCLOAFK2mrgrdRHJVmahuK2MItMW8FHfE
0Er4fkPWIoWoK2uWq2YmQHWxFxXjtZpR1mnYsT/akhfyuaIKqKGjohELSAnAflEMBJpcizXQIiZ+
GU52Pt4GHIEtT0NdojZUlngyYraoUIvqi0l7xiSFw9VQdoqzgBAJtEljS04KJ6GXmYhTc1d7S46n
c5pcgLjE4BQ9sEJVDORFji0NX3ccC+V3LuTU17Q2qV7aGJu/fdXtaX5onhhmq0jQXTIGwQhGuraG
o+pGRKrlfg9i5OTJ4Sm/rkAvU+3GVMaBHeuMoJWZ9B7e6XK5SsA8xazWnOQ6BjYvbzJuxJL/4mpC
a2gS1RXpMiXTiHDblhNNJ3Z/Ke+S7C4JcWQE9SVyKTRTkuRP3N98nkwnIT+JX+kMG3KFyR3y+Tif
zIkKzdZ1ppwry4k6HQ7VAmSgr4IZ22SVXTzH6uAIWiLyi7xbOiybz33Qx0KfKvqbDv3VvrdZiuHc
vaVN4CuEldSPOi5oqaKyQKOku0/M7B3gDupQh1Yt5nOPLAjiLzbvz+L/U4LdlozJfleQiPnVuPmx
0mp6P96F3hGm4EHnzP2gTGfCMyCXplQsAxWpR/2HKBIlsgUiPGl1a9zpDhooUQhNx1BTBP04JS4l
xWnqdARew3kjmUyNSXfAjOONWXomoEGknnczeUmosT1imP7NafYdaNGUGK/FzIDsvvOfvKIWU56m
Cx50awPDToehU59YjlSKaai45+1QlFvgHM3CMvefeYKRo+IGrBz2BFxB3TGcV+aGHBa0tqneRFaS
1RxBYhUO8T8cHgIO0CNQmMhKukommhaiXnY3zChQM7ovwWvQ6lQcIrITxcWtCh6H6Dk4E5y0ohQ+
k/mFsLcmibgeynizXqns1jSmxyyLzVRfsVR5MN/t0LIX+LpNzAFOKOlGFgxVfl4cJ1kqgfCaiwKD
bNIW+i9cpfZKdNIiB/MLD0hqqGRq4fZcseLKHQhzmjdnB6aJykXEz1cZsgx/GeprBT4bXTdFr/N3
9C9UumhkdsViJxBv1dQ8Mtyx+BLGjGpmaNqPkLrgBj9q0N8GEuFEsYcT1pXIuCsDT9LnvgSkLLaS
Eb1dJ/dZ/q0/kyk9r8ji+p9BCiWGFuQRyPDkEurH4ZL1xe1gsGG3fKqU13VyOCzQTfj8IDemGx3l
0jTCbNGNtgVw8Wsd6ZrYQW47vBAVAFIja0bUUYwoovl7doAuUpkQsCHZepAiSVMexkJAAAMh8SaK
U7797A49TgdX/gdMoLcGgqah5b3iIAsc0tlyDtx7G/CKIrcr3aX1/P4VVcrxNiru63wmXjZ6tYPc
YVb8dT/YaLmbitpwL3OcEXFPCM6hEBBqAXEEkjmttyca5wcH8Df5Tc6jwvK7PgJqKOQ4L1KgTofm
boCrSfheQV9avvy+c7k3ipl27uk/R4nzZoqgAKA4i8RIQmGzDkU/FRqsi1BZ6l5RznhMdw5C1+yg
ON59uY3UAKDlvHF71vzadLAMi9h54gMKCuDuUMAp/5ItgYLJDdtHrNssuqCegp2CCigNcG2ZWh8D
4Xfk5VWfcOIlFZeipSDARmDErmwOcFfwQt30+EQnO7odYQZ6E5kmhe28iVSCleLf9MRDhGQBK0+L
2jIpKHKBMbhtsiXOCCyUBjAeLLsYcC9sgI178W/+vlaBYK8Db2ES85+m5pmWPqCf2Ff9mxmfHahF
XC7njR9i2agaAAxQ4sywBqoOUJGbzL8sniWyqlyf7nZsztfIOjUsN9JotNfCJuIwModjjNHA5Cn+
8xxZHlCgRNyrcEkNhU+TNhkrFjQgTLHBRco6MbwYLcpEuXJYCy4bksVJlkstej3f8DJxTjVgjBuK
9bUPGUN23wEupgBQ9mGpGBB7xYOzMyBRQaqTVWcOBhj+n2wWEgpFN5JFubrsmI9qyP5LKyE2U2t0
ZH50o3XIJlKI5KrYtUBnMxUo3UnPVYI4PwTvr4p4nIcRjBoqyH0OB8iyaVRFoRlhiMETeQR435gW
6Gmouv+XThRBHkKd2htC60WFnELFHq5MgP/AHbhjpDMxEKaz/qMtCfEh1dZtJjHuStkZBSin40Ow
J7AB7NTxiFFMatZgMoFkPXX1mjxYR5xwcR99yER+Z0ik5LV8Y8/tsz7VR5xQkZj0NQC68TLq4Dpw
gEoMu65SR6Em/lDa2eO8i0ckhrO1j2lozNpHrcsJNCYDrhXVpRRTK05bo+rnbHmJPFYdeoEmNRfD
JNK8kyugHYJZ2JZllQNivQ9GVN5X7w+nTAGe2mGwtX4dWqCozJ45b7ezR1I99qxbKeustRSCwYWi
54sxxZRhYtraQH00LwOsZ/uhkyifyPtcqzO54XePNbVOaFvypR/MyZlArf9XrmBOGQ+A99nj5jH7
cTxx+njb7owNnakpdy1cAQfSskpOkT5++nOmfhilCFkoQ2TEEXfnTryqgJJgdiyJ094MggZCQyFb
c+0d4ZYi2cd3WZ8H4GGXRJV28S1/17wiK9cUFeQIswGE/teYj/LD+NMvIQZ/g+M20JEZFEcf9Ceh
N6KfApq7DbLeHAyncft7IcEpDOGOeM1PuQ1K3pBShephFGZsoCcvXrgtiGzAJMTydQn7mN2KMnAZ
VPbLPJTt+/QT50uLXFKFhtCPajztEPO0vNjXt8GTXk+o2M/9+4kt+zHIjkTLL5NW1TftdqjDoACj
A9wrzz9ZpCnFpxJioF52TAcmA44/iyRGFdWh/pSNWyRyI4IgIqnYyU/OWJOL6WWquqGxBrIcOOkN
KuxXkdYQvLKXRFBkXpAOuVdnxG8KMszn/DG/+vT9IXWWeGmKjr//aLYEBSOI6EwlVDatq8U7y6Ap
LP3UZXM6XqfV8gF2tUb3WDk/4gNzLlNHM0TGOIqYEVH0zx7KQCigFrFC4aR8F3tMsmSGCXYUYGA4
+SC9B2btFMsDlLmUBIz40nyHVg1Hi0PrH6VoRfekhwaFsVaa+vqicAoBVk0wiNlbb0OavDvlVczM
4Haa9xYdTuGBHHnx9OxR6BQQ+yt0Sp0HPTcfhLOvAB5ZR/WuWxp7a1OhOyiuapxnMjAHofzm3FdI
GAJf6olWx76554l4/Gw1597JUMpT2kllCwji5DfRy7SnZ4iEYTceSA8MmPZee7U6Nbs9YC7HmRjj
Yd47V79A/mM/oALKZbrKBMU094XCyJ1X1YYJGaCj1PDiZ2Agumu6Rcbt4/MHDa4/6nDzQnNnlLQf
4DJz90IqKCu4nmVcT26sDiqeTEEdA3d3Hv1bFx3Hk+wja5dy31pl/B2SVmyj7SvXWqOTHj5QaAV6
YH2o8IV0Ghlz2HLCIzRa+kNxpFVKj8gtXY735CQhsSFHxPDKPtig5F5F2i+PKR4QlGC6JkgHBCOu
XbFwPGBDVG4iZvrPGF4KOKgKxXQxC5l3TtRgJg7CUOlIVdSSkiTM0WFZQ8oDqEAK9KjXX/f7Z/dv
cvdk0FWzAnUZSEu8RQm5SHquy+wUrKCYipCWHYNkBTPfUe+jNgUpiBX0iMECzkVW1C46zs5sE/a9
WLpasroZUTxTo6ZaH5EfzE3GNWEyT9BGb8obFYr4oKNbQlFSO9HV4bKF7Aib0W6lQ+ejDktisdjq
aOV8BI+0CeN0p4n1ViWPtIk8jojlddcS8MdkaMyKHcjJiLsDcZ/lqEldX4tB4eHGz1MkgY4a+fg3
Ohmn6goyMaxIZaQE7HB5cFnM1sJNM95F8J9/J88Dvy9qeZADO8PORh1+a8PFqdoiIR5Rwj+IBkeP
m6Sbo/WuIAwRBo2daMm4AozXgMm5lWW2A4oNAYEz8vAALFSusQkuucstr5XhA4RydAAAfKDlCleD
k+VGeA1huBy3LvBaO8MLfad40pQRoBCjyE9aCvkGk99GbN0yYgf67ZJ3lsOhg5vCObIY9A8fulrJ
GGnJyhlhMddguAMzcm743Lua8VR4nhwOiWndWaAD389XfVWT6zDDiMXTlcMO4qYTvOIjYDZoA3ym
KyNlGfWkr4Wrkb1TNs5QQFXVJipw4T+TIZ8Ecm8ok6HDVu3YenwRSjXpoZuxmLXYbQi6WuYpeyx4
MrC6PvkTKkMJw0iYjs1t6sascCVXukoNDr6j02AGy2/WhFNd939ZAUWgcuHhQp2UqvVL+DAAsmp8
ZqWqmOcs24hsfv5pFmq4irLb4ePoPdSj2R74BuToX0kVmm/vC4rZPffQaa5Dfk2YbErRnvqWQUDf
TDTwZXQrQQW5SjTyVGqAAeKL1wSYqhKdR3ghfeKxPLI9/3S60FUq1BOoS29IEepnLE9XAljKESrj
q+TrpM28IxqZKzMq0xDA3Zd7ABYXH71uRh3ZeMxYvDNan4ll+8YC0HpJA2h+Eaz31YB5w5Jn/mBE
JoA0idFlo4Sa6S0jhhpG717vUUFKfq3aQMtjhJASqVlysWeaVRIKiF8RDTAJ5qGMKlq66JV5rc50
ilx95LeWraVPYZET0siuOZ1Sz4sdJAvLDdQ6UFyXdLeEY5ueOoCqyuPqn7o4pTO1IBX4o2Itax/t
Rk1VIhdywqLobuqQKoIS1NI7kRFAYhttQF3uvlNhe1deRO+jnUfYF4WTcuXu1bikas8gUx0vbgjl
71iEYp+a9AYMHBbvx2d9dqb4sXLudY//fw6LGg1d0r1M+d5S1Ah066qhFdTviDoT/BuoHuZQXchA
YSrFK+phwhJAjZA6DzI7kGozNdKIUh6jvMvIVx0M8k6Fbx4rz90l0FTNLHbJkl9ftITQhakdjcr3
urGCHGJdDOCsreAUDRdwLYRjJrN22ZlQcpKp0alZU+YPrKtUbWvD6jKbdPBawBZQGewuU4agR5uK
sS1MJA01Mw1HtDd3RBKQNdRxcWc4eMZ/wTVkxrGezAqNEM2i+NdvjV8k4L+1MdL31Varg5hEEy5/
p+Phnwu1TBEhpuhdi+JuF3pQDgNgGEJ43jwufYQu38NL/8VxqZWCXQYiTSWAG9f70nos6z2jZ+ca
XaPH4ElZ6iPcf7kXl+kFmTIJ4RWQpt+F0mfcDYo+rZrJDP3IQQpml74irUqNVIIE8+QboHqM1VNW
0oRmTA+Bc7KH+pJ+jKzZ0SlFIMnEulhz7NGOYcP7+sHn0RqmDAufK4NOcS4491Q+u0EiYeNmyD7l
nTce+919dih/ifThF1SuwNFE7gLP49c2FYAoBnZM6T1F+coB0CMOEP1g0hXFSBVnINwT7gaYvLZx
HqCk3ZjdHo4SUBt/ooZETq6iTMoVsw2jyIfwHif9ql481TQaH5rLo9UpWzOCgy0WQ8cXLrE3uR62
Z2aX9lfp60nHiEnGPRcZA79GpSXcbPrdsi9RyhGbqJ7Uhrw0jFlbTlbOraQIVH6kh/rlETeNAujP
4MWhiCQN20cGTqlOVenaBAJSrP8qWQlDm+t6nwu7GOWnBDzxjQK4RkY2TZkxzVJGGXKJEgb6P01Q
aYZOmLemvElUFSa9iNE4GHIO957KctdrFkrQRsnBKisxo9nK9HcttrggIjpGVEQZfa1BD3oThvoM
um2j4YnkKtZXCJQqTiOONd1THfoUBXoygObEguY4Owp8UoQTbDv/Nu4IvwDDKAWhFdNK4yYtYQuz
ijusaSLAVfkY+RxdFiZeCdW5ysuZCEAal9x7sxS1Q4YrNnbVbV6QEFCCINvI40aFrRaOREuTWwG/
zkX+G4dxlmSRj44fAY0OHzglckyoQ68yI6Ti0cJ+6/yENig1cAaj0tloPjWYOqtWOGUXEDYwwLtY
jWlodeJqNMXk+OnNo/GlKl9L72HGWy8ev11JbjCRWr42DOlvoh7wdscEAFp5vLtsRRh6XMClOmwK
dA9XeG02FtTQQeR8NOmsyCt5y4EANaW2bBWW9EJYfpRLfmjZpqos+akGW8Dhya+6kz5wIq1RA26W
ilQkjFii85fJ27JHtrGkwYT4lHupmTUB/+SJGj0tjiBQHnwdcAfMdcmXBLgiSJA8B9GrOAwwO5id
vFms3KlQEE0ztu0Yr5MfdEMk9ijZR3wE7VAKTw34gS9kycxmZFohZcOtTme4oRUnA09ocXX4TEZF
LpEPeQHiKZsvQ0d8xb2BohRGiKB8SCSICrXU2gfRwqMcj+lt/XFQTKNOL+N0Wtw0kJSLh/goTqvC
5YHKh+2laV1oZMGqmHon+L13R3mjAiL9W4lpXFFj5b39hopyuCotI4qXyJb48rIHUSOULEu4x3TK
GwULNn66fEhVO2cx67ac0M56m1JOQil3KsAw05Us/gY/SvNf78LyYWpPOfFwlYY3K55XQhxdpmtE
WaKtih5OSPL/Oh+awm0d+p46efcdlmAD44zII+Gf5RKFGOt7yqvF/2VhFPDqwZv0MZH+pmcS//jh
eNrJONOvm3YRnoLSyopq03GUMosuhFR6lear548Dvf7Q1R9yAUc9B0EYQiAA0rbk4FPaR3aVX2WH
ySQ/1FFobQD9AYRY+1tcyG/bHrtlLu1em8SgVKLW9yXGPd0utAqtpODsFbXylSUVgdK90aiRAyVL
UqjjpbAj7usq4NoG5wvcU+2WD2QcHmF+uFu+Z5nB6U8OjCoNPiqf0QoXvhPrNISGyYk5uM+2RHDo
dv0PUTi5dECCiKq5sPfAFzBcdl8jQ9SQOCS0sD85SnR+Y8OVMDKRal23Ue8rrwhoCml2PHm4DFR4
MJO+eOS0oUd4okKZmXGlRZbV15FajneUH6YqdWrXaPkyKo/SZM5G8yL/d2KrBLGGoA78lZtXrzk/
c3dLr+oTNuUjxF2P5BroPEwpL9IkNkz40GQsx+90jvq7/AvKxWnU2jiyqZjHuwNO++LN5bY/I7Fz
6TED9xZFDXtsgm39Bdgzb74G0vl4UQQGvTa/KC7yC344TJ8VuKru/a6CXTJMoIhcEPXQ+VEyfS++
i2RK6gnGOcRdvvM82LVQa3nwA/0FkksVILF8CfQWKGjQ5Za+rHR6+3uXGWIYvEBN12C+pZilsUXn
P/HzEMUqziN8HYbzXPP5cSmCgsL1HJHjOQwu4vPtcJOkpk13K85/E7waP2l23Ds0PrjT6lW/ZUQ3
+LSqZRJBVUT03+CORiY/FiitAEYEwbwNrFyvRkGw15yWI2CKiFbfyH2ZZ1Cc4lzANFonSt9MOaw8
5WskDs+m/h0VahDdBU6+WmJIXhriyyG9/2iRqaKpFaUfkLJHx0j5NMGZL2qls0btWPQhu2WqXkbR
nqRtID3XL1OeI/X+7wi5sQl0WpIljBz+lnXCdYKEWHgiZDIHhhNkEg02hszP9uMUsgJtUnF/2yBd
ZFIzCuv3+NS7sXyohcoM0FGv/FXqu2VmcBxdaVG35tdptpDRD1kpZvzZKaAjgxcHdY720xfwDRtk
WxaA1peUAeCIG8N4ACq/AHv/t6bSXg02qAaNYVrQmW2K1jPD9ew8O0zxTCvrpcnXbqpCmanNp1uK
Z++m7oPuEnNIwyUGm97EDi/hB56XmFNlaGZis4h6q0Me1o5KGWV06WKi1Oy+ShOTtD/69ZPhp3v2
ttGL7iB0F0R2Adeq8Q4+nWywZR7vA+wLJJPheZod7+icgqxxO1meo8OqEpLeXHwGlSWtPproiIdK
L6U6SAuPL7zBefUKi8jUO1vSIGi010+YX+faQy2i9YjvnENwi3f9Ml3MKsBowLL7CB1u+jseuun2
IyDG+MKmP/aytTn6FG8/WWaaKXq2989Ug20oi3g36PYS/PznitSSewzfrfm0MkwNYXjcOjv6Ij3D
NBxAmyDTfiX0Sem13TgDgflcu+26zw1lrwC0Byp6aT83LIy1UxSCAskn6/UqprCAqlJYkvvdvauY
Lz8/pPDBSw8vhB0ENrVnhEVq0VYKq2gdf90CDX9QbD+DUrfUUhvnPOnVYjMVoitDL2evTGMK4i33
G99CtoQubfi6T5RMyUP2ct2P/22UGhiL3xBm5OBdfdAE+tVP16/1V61QP/cItoLtNOMky2djT5ed
Zy/pf1vP/t5JJrnxw5vHn/jUf6yBI/oY4ejnV6CwZ8anIA2dal47roz4y1g7osL5f7s5UYMQKGU3
5SwoZj1652YpiNlNdMhhkutlQ3jizUmQjXL9PCv37CGv4W8juhF6zCTS2dcgoQAloE0OUh7Yz6J3
b6KkdGmXPe407SNq5e4GAZFj/1vbodN26VOH8WwUg4r/HsxDnvGOfkFSn9Pqo3YEKHLZWNK03302
Dmo+9WufaEgyZd+h/cks1/yN6T7eSsblQZaeVke/4J3Ile6YTZUaTQvp4K5Dmy0tQihgyQ8/A2X1
EeFvkUTxn+sfdkbuvsAwUPXZmYzARdOSyo4tXUjTi/m6vFav6C17GyAR/wzyow85o/xIMVGBNt8j
mzD4siPYXeEwpUb7MD2gvmtT8RhWpo6KRyxvYU5tYxZ1C16tGpJikQKwKxsQ/SgQarqFhYe3m76g
34120/wozer7IAxcUUFM99a9dHN1ZZUkJ7vrJv15mOqUwwP8c4s4yH3WRlnsKT7LQsMr+lf4jaJ0
zT21WjT/eqITFvkqwI3crFPBvYkIVUssXGr0lvRAhBMvwUeuEnBrTicxKj0ayd+toQInSpJNj4RP
SxvSjnZuPxQXB2J330dKadpQOFUj9F03oY6tCQqVJyNDRUwIaSwNi9Gkp4iNYgLiGVlhefSjoKdU
purU139/7H9VVzKj0l6hOIdDnAW+qo9OLtwe6NcIk72T76Vqx/jYqbD9r9IrHLPhj1zTBufQEJf/
ZQVvFFTqUA1PLO9gH8jdsYcIfirpsIhDpoZ+V6F/X+QoCSCBs5XVPHq3xpFaabY9mpEJ+pSvL9RT
zrPyMbvJs1epyU/4NMTL2gSnUDufdsCPSPfsrNrG5r68N7FubULLQghfghmTEO5iwpGW+tuR3557
vWd155e95/q1PMEjWpfIZv7o1JZ0P80PTcM/UX5HHgufoH2BJ1/pV6IvZpkiwd4+uPXTi3K4mWF8
8QyOq03v2J6HaIdNTzSwLmHNXuRKc+xe7ymkgGv71FCb4jz1vtJLE6yPEhTIMYtEPC8DiQllAMrj
TFQMIk0Z3Ut8UBNUaTLCDRrtSD5YmyOEXkj4B5GEXV+bKQwDBdMC69A35VbEKZzNFIX+ckXFMSDO
ALeWhSZpZnxbxvPXAmNU2/YEEqxeiQOtTLBwWHkyKmJVmw19ady1iSqzWwL+hbSBa61nmS73UMM5
UXr5NClylQratbmbPmnGWKw9Xg55XtK2EZ8E34fT4UZejND4lfQtyyAs3mtXhCPW++CcafyyLrv5
aZDAmKYoC7kPEnw5ovA3ysw0nAHFP9ISTxjBHR/o8KCHUN47lyfUaWTo+dzAUc0wv2kfU3RypWXy
8k8vZ8cCzbpXlJ8cmgZfLl1K4LNpJINyk8Mfr0wOBzfblMf5GZaoEGWWoTLwanHu7xHlJ1RjwAyq
pWhmeGmwQB8tulfOKYEoGhsId5WHZuOtsY+K6x8R94sFrYoSGgTRLF19VXK1/9LOSLeuWRTqQ6J6
D9kDSaToz9Yzka15UOGrKUxUzhxR4I0+zOzdrDQy07lBqbVUiNfwUAXzEK5U4y4ZjdlnTpOleVM4
G42/Zr/lj8IToM/4P7qECItFFJqxJGS2g12rwLr7o9BLJFwi2C1/B4iDwvaElmahJQGie4yN5ad+
IQVDeqxUmWxxrNPQpmdC+y1gjyIp6d89sHFoAjIggiXg8bFUX67YWvpJgZfk6ezeqD1SO2WK/qdb
qnxPg/2QbrnQX21NwwhsaQRNH9YitlBKb7QcDi4ose/prp1vl5t01Oyd15Ww9Pfr//qP6XO9a9Ez
7+vfFxkYaHL3SpMvZl8+SJ5tZENwtenc249mQnPxS63QLQXbRroxngLWeucG5fHu1G+tEGV6BAVi
YZtTB3sZF3yl4sha3bx3bdxifSKeFgpIQFShighsZ7FxFqQFpg9PSA/VEHy36mr56hKBKZP4udRT
jvBgvVxQk5a3kvbAR7rfXZexbTQAL0AzaCTWEev1FmyGl/GmvWnbhLn4sCKBIDHWynb1fxVap4tx
rUOJMMPJrFGjOs7UcWfY9tj64nvB3R0LVVTF7jChKf2iX7pbeDWv3/YVUNZF8wSbnoB9CPi/hcrA
Knazxl45HH5vchO6iUmoeQJSpCKNxCQrwGeBfgDY7ezQ1ASzRXuADkIHMhqtW7sMc4darSeEKSbQ
tYrAwBbBV1w8UpXLAuEjmssC2IX/pRgRwViIDHHQPjBYboB5yPBZzwvbwGHy2MxAzULVChSdZ+89
+2EYdIC0ODQEAE35ryrCavlcUD5TaZTWYPKn2WnXnCb6Z3obsouz6vCfMA53bo/yI5oPIJl8vm4a
iCAJRfF0rA+oBYEdT7MsFfubJFVMoooEDKZTNONkmkxVHCBJJGlEvmE9qlmNUM83Gh75Zs40+Mg3
s9WPByeJegaUP1qCHXheK+uT9gme7CwfiDLwx+qspe6ALiDxDNzPli5qwKkboDtwY7/QYhZxZeKS
2/Du9RJCjwXnHRAFUTmC2jq6DN9g7hUJYb/ezqGBABrT+Arp5sYdbkgrbSLKNaHJZIGRCMHBSIV7
v1GXhjhDLQpEIq+CqO8MBRsPK6Uzg3oHLCg8EKJg7QInLaELbtm7QfunpQr5CYRJKKLBY8Ln1+hR
MMNpC7jM1AAtHRoL1z4oPkHJqA5S7W/t7V7djE/JIc1IfyA0ryZKec6KAhuoPPpMtikUJx6YXqYv
irXYeBB65FO4a+hqVKcECWyMKS/jZJwX33fOUItS47hpjp/ux+lcnHlwBkPm1c0n5Pcda9Ap024k
IcH8Qm9o/HB+LLorafkXTSy+CBKVwcsv/qZ2B9/du0VLIIb4n+YLi+9L0biMNUAqDVDy4oEJclXL
TTvfKHTKboVBFflDiW0rLanVSw9niDUyrDP10c6QhupeKYB5uXgmYM/bDmU6fZVvF0jX/eBiosP2
gjIPx49tSx7Fzp0WmaZ6F5oqQmgAMnQK/KRy+9qLmqPxhWGpcEGIyPDMO5GflIgpm3NxO5foOlWX
mvOCzCWCO5VvuUecebjnqlEdAhWlHuBlMgwMi9v5YIrK2H2yw1BPyniEQDc8AZ8AE3WqvhkxhZnk
v6S1ptKBM+P+ob7giX4LXEwcmHIz77TK1fGKVLE7LnNZb14kdwpQlWy71L8oSUANrBoOw6tbROpm
us5xLj+OoYphkY7jgoe0GVujdzYWTw8TDEMBnqbqdUX7tsO+92+xCpZVQv+pv2IMKG2wyYJAd9rR
UHs/kymFx77vZepCBDNjkTkVBIsUiKMFuZCqXXPPgCT7p75YdnK9QEHG2SHiiDQwf7fl50K1Ua7o
7qgMPu8VTjQGfEZfkKc3ebJbKGNVaKGT5LKvip8j28HOOkIh9YNCrNKgAo4ugwei0z/C5JfZWNWY
Tf8n6yzY7jMQ2AT9vpdC16ICH2zrveIjBAeE7NuwddvXLO1pRc2neYongXwO90Jy9OSSVYBuQg+x
WPQoWb2MYF8c9GNd+k1xzIUUDAEgg8TBe/j0v1zdFtIjZx135YXOmLBcIjQkjnsPs9h8+9emsFCl
cvRqsHR+UjTBvPNsbIHmZU0LOVWl4zo8vE6MoiJkMmKABm5PU7u4NfkyoAKP9dqjTeHF0HkwDDRY
1UCRq4xljTUwGTcGu69VltLB3TUq3Z8+wc37F6aqKrBoGgknicAPsZoDjhgvCa40Iv3Qb9iNVZGi
dQR0j6FY3UUpAOJn61JmA9u/c7Xh6VMV+Qv6/XcOjJTUtOT5czLKfwxMmUQX44jLHihLwsDRdnjQ
Bcui4gHvj8Cac84BjcB4EFRF43bEX3CjqIZME33n6VsBfkLyVHguAbHSBYQUNBriLbaIS0tiLsv2
RLdU1s2LwAGEmhtN9FX/IQUhOvCVV9PjnOf82GDZiCi3oB8gzprGAdUc3m/C9XEGmNg8zqkq/g+q
5xPcCFNLI0bbPsw2DASdEalctjrMKePHoOA78LPWCO1DGarE7SoU0eJJON2UUhIpJyba4bdFZ/IT
pt06OmQjZfH25KhDjXriMo53q+Y0i5U8EhePbZF9TweVXvi9ilDUFe5BT/F9JD4EA8sjlocp2kQF
4UgRjpH/osOC0mYM1Z+6Gaoq0jYjEy+d4IXn6vkaYO3TmowPQlKtRShjvBj3h6oJ+RHqXmixVYIE
aRKIy4zQHC9UvPVdaPOn5ILNh7uqT2eZ8p1BW0rgQL4NV8ulK3YWDSZD0PBcgNOik0PfCHXkUhZP
m6M2OuUvnsQWSu/TDQ8gBERXGg+ULVCAvY2OlNOqm6J+r7JvYQ7IwlI7ob/vBnTAflF3SzNs/rwB
L52vz5TbEwApGorUgFFvQHpwLQVp+5nKGli3KQ20bBU8lUXIejO5euIxJWSkhJChPUB8mkK1gMQT
33FNOZRPYtmgV9+Qzn6lQw8OTK4qv5LuPEQuuSt2zLV9z6NE9UN8C7YEQbppdHJcpQC4edKmhxCT
McwGyHmuWKeC6wwPoVAn0XRs5vNMnesH05Srf1enbioNwfnZvvUlb3qGqXCDKGmPLqhfsGHR+bvJ
e3ZY0gpaqReTGxB92V5nDg4LTrFop5qnBUZWh4ZOjIpntK9LV+TTIHWgfIDoUhWDpEnTAmkTZioC
IUptoH7EONOomh3jr3gy1a2awnK3xRkTV0MzUb6Ybq9YHCBJcAdQOiCk001X+048NbRCfi/qaiTh
u4/eo31EoXYOoZETPdrV/kq127rjG7pboweF1u8bfyDS1NCUvTRUSnNrXfgqLY9GD+S8oM/uzxS+
5yaPbPW6pnEeEkvRq87GCdg0YCVaBpwyh0ntMU5qrzF8OXZLSRk9V3ZX+QUHwqIA9x55I/C2Owo0
4o1pAwWKzMX72XmDLAWpRLj1UvUlf1c3t6nM3SqWvWPv2NPvdEBUZ4di+619r+QKjr0L5VK37rd9
wmckc3i7+xQ2bZw8ARfrCJise6pBmU2q2Y3z6LL/kGMrkZ3okU8E0Rx/k8YOKZbqYUkPZbUOe0fk
C4l+8kOYGzd+db85+u1vsKF8mRnx7hRa90hgo6yUlORlYYA0yUSRc4GIDjdmoKya1OAh5MBHl2o8
h11k2rhNeomUnaCWDbZHM2g3BXZh1VswS2J/yC7VSMSTfpeZb89U74Fi6kAmICZFqww3khzbKpuY
7JQsFSlpFfABkdM3NZITsAH//tRK3S9wH+zdMvsI9EXxHmk2YGFppJXFADAbBQFDSSp6Z7obkQUp
+jRtqC7S1ZF+T2mGs4xFk396QfNS7Y/As5t/SqKYUSA4UMpagTwWV0QCWhT4LQyCG8SirPD8N9vR
nRY0qK3kAUjRJOMVQGBsJYB1qiCHzYXUt2IolS6/vU115Ir/wsYRxlIQiQnCJJqa4wkzRWACLTDv
1+oYm4FjIB6RMAdt6muEnJjjP8Gw7JDYOswSHA+0JfFdVzL/OVf3T1sLsTaYHDs1VS80pyFpiVv7
rOEjVscJw6t9TYENzRPkZL75y5YtU/Xw7PYd0nWsVXCBb+3hHTgV3CWCgcXiRpvCjAHk7o6Pq9u4
0w4nV5P4Jxsil7N3xqTuqfHDI54uSMGwIWacefVLmEPNf7Xhp/x3LeWfG1uir0tQwO9N11L4vrn6
m0D/W/u6t0USfbwOOARzYyUOxNbxlyAVneGwj6/eQXaRRcVBwW6Z8C1PoxrxnzpjFvUqvNWzU8TQ
fRiNi86CdjjDDu3GJPNi00HqlzJvbdqHuGKY+xK0rUQkrVQrScFZs6HmspqFWVGSmaoRDN4xYqVT
upcths1mv1+/VSXQK34vwlxh0WXETV0R/+LU4+3jpfPDrwc9QcSGFScAE2YxvFQ9MYV53ta3JH1E
15AXoiMJ/b5rL8ySe26bMjdqvVS37I9fznhM7tIj3tq2+Olb493FvPZXVnlW8AEBPV6xjFkhtplJ
EePeBuHGxzSeqtJaKfZeRfPQFEEWPo1LNlIB4M1FOWh0OFVq2YpR3aJ6h8sulvbu67Vx03+/6FLP
dJ47oo0vMT/GEx+M4wwKZdlzZLD8/Uyut3KfwOl0X8cRRqlLtAMICOI2WAI/jczh9gNXYSnJDB6b
Kgn4timBgVGrQ7S+/yPqvJYU15ol/ESKAIS9lUdCgBD+hoCh8d7D058vpf3HGXUz3TQImbVqVWVl
ZRUGL4NcHHZN1IkzHrfEXMFuM5Pza8n8aG1ScUB9zalqkcoCBRzBPKUs7ERZvQdMRAHDSge9ycbO
y/yiJUpo88lTZVC+Tgr2NxHukVsjV0ZkUMU/wBVTDhYyg0qE1pAIWE/5Sd/a9Ezj5e+xBqjT49Ip
X6PUPKn/wvz1CArzc68wLAKz9O5t80VXkV/rhpzfF33EM0206DtNV1PVF13b65ODnNe2FJdOSC+I
E4lzSGC8Dp5zik5lq8Fk6NohJqK8Fy3fiKH2YNFSmnTn+9quhuj1SKjxQ70SDtG1zaHoZwVZD0Rt
hBZRstbrsHpyoFrIM606tDF5xaF7h3GD+4WsJilmfTcAdUizU/gkHqx8U5l9tbDOJRpfLbR1JJaj
tV6920zuxgUpSjY10JYDJ9fS+Idr+WqVjs4Gki+fVV6JYqCe1zo+dsN2Y0K189T+DBCEmOFI8w8Z
eh2IVgmEuIha54g1grWTdWr8gwwyRmWHkihOHaWjzVayY9tCcC8EjUd46FNBW/m1Hw2flpjXQrAx
5peGXyUeKIXrj4O6y/nuvc9RvejfjPDyiW6fyLi7h3sT7ZdztW6dAdzROLzGn0f4OHhXoq9Z50Da
5RG+d03615/p33nyN/Xm+Pp2ChXrc7DNtdN4SHD3zMqxvF7cE/6cc4tBDr26d0yNCbWv0zWMqY9V
AmHBMQSoLqDSejOs/c7+3uwDq8zXntVspIVQ43zCmcHs/yxzL+pNEbk6Kt8KoEIRCXyiu6NT/+pY
Z1/7ZtobyswRfSVr2qkYzTVmlQL6e1pqAV54RRJs4CnuJX6PtulpsDK610Wjb/Yv41JS7F6jervY
fcOJ719HB7/eXpN/7laWlSXPVW/2k/69SATwtbaQIylOGt2Df/vbks3Fr9169bV1pJ8QwR/u/sk2
LxJkK0zruDT/zPS4aqSHPug3ykerIspP7/m1TXNSXLTvvLza9xoYiP4+WOMOFkgGUFGLGiyps25p
ToL51p/BpSIhitTCxa7goVMhlH6i77NjnoNXubn9+rtquD57T9AhKnAOaPzY1b19L7kHgkmEkWhE
8bbqy3XJu2y9/cutES0idEXA9iA7Q+WQXW69lwXg25l1qtsv1A2KTuPqlYhHC1F1i9QjiorOa0cC
wOiZz+7xGxaug/c33K1b9XfzcIor+87mlBRP8aFkVyrN8rVVRRoUnGvTKp9GJgv5MdjMmveqN7t2
bw8XiTzz5lDhvZ9DQRlfIC6unuhJjcvh2mgV8DDOUaVZ2Vkb9xBS+e0a4dm7erXmhfjv3HshAHym
Xds9qMZkeJjA+zZOhtMIH36jf2idYSQ8WvVkw5RCF56gqZw80Jg5YiCemJRGdOncB9f4ioSyWpWf
eY32cHbNJrm9JmE3pZTKYB9JQoCg4O2JsLNz9951tPNLyQ8hIWAHXMttRLMBd0cX5G06o70BRcCY
EcqjhgX8i4d3DgqhmtYUVKK/61f+ARSgOBXs/FpKMQDTH+2b9NPdNK/gvLv4xj13oIW/rEZqdkqx
EZXb+8UmPo9+k+uoMjEnRgDRoP/r7lqE+O4zvsPv2ODdvD18nO6R+KQqYW6780mLwWtUOaKIaRV7
ZyjFy+P48rUqQHMH6/O1yqABLAJFtLWtAugPczn5gvCdnTLdWp9rxL7R2Xp1C4SDkOZIxm+dMz1V
YEnfPYS5CUj34Y98/z00t0iROTQ9b31rdvGhSXNm3fSu3WPXmJAdXc9fzm7n1CC3XJfr5QZyTd0+
9F69Uow57H/nl+51/urcRutk/4oPRRvu4qXDapZJ/yI+VpuR6GW2f/6th+X4N/n9vdNG+ujX25+d
VQ8+cwPdAvpe2EZY6bznjWbVM5u0vaQXxiG5OCjJweEIL/F6jgjsPoJi9b+cWIZ2hLPJDTIJQnSP
O5OxwqdtW/VCsmtgP+P9qf0rps9dsnm5FxMZumRXa53w1ymWN6I92ZfwG2w7QPO0QsUYojUws8GD
lMZXIl+tB/OuR9LL4fm+2nHKIwEpRiXD7GSKYuDpNNUTpVt9FLP6K5EDLv4qXSXZaoCXLOdcEiN5
g5ZrIMa99qnWzxsazSl1frCvC3qTRwi4IjywQ152Q2xAK1xo0/SHtD/+zf4Njt7Rk3DA3rv4dG2h
jzdTjk6HkURI9MINrJcCsKyAY+SFAYMh+ckP3VlHr/Cw3qP906qOan9VwOG1/SV+3FsGKYsRVhLY
eYh0XY3RTjpjWf3DdJktItTZxZb68MV51MJ6yStVnFLdAcQgGYm5Jl/wdR80UiFzCJwD7YbCIiJ5
CgxWNRSPoEhAiRn8MLPL3dm+lNERtR+QymHA7q0bmq8fu2TYB/LKS9z1ZgNU/+nggGFN6b9T+Kst
1mvr0/Afpl2sBjsi5+XtbZeL7hteOpUw1L+Onp06sG/RblTs+pT5+kYUomTBYYRlWZ3f5+TFjoBp
INwfq0g0AiUCTM2wjhjeURF9adqZfUNoWPfOCTmVu/XsbIGoTctId2hKQ1c8O5VTi4WKUUu0+Q3N
yXmxCW/xISiWrQOO+hRXhmz8D52J+ZeeeChHVBCwOHe24wIBx+C8sWpzA2+Z/F/Zqi8Ko8/bKmPR
Psv6365//WYL7Nv6EBXR4g/u+AW/zZk1HK7pC0hgtD9Zt+RX1jU769Qt7PDLwB64d6qMdm69YD9n
NivdvwZ7Jg+TNS+9wt9JwdvJ+p1J8S1myU5qfOVhY3Sfvq/oM26/1rVgXa8ud2KT3CPzYD/YM5IL
a8So7Q+BA6lU6pS5e0VrRtUd6BywLqVMeLSMQAmVAFm8P/YZtVrTNrnnvTq3j+t5sx935w4MigYr
Ga12gUViVLgH2LJGXEm2g3f33rq0b6FBMgi+x+jQ+fUPE1QsYTwOzeDW+WGMWsfmtlnu7v3rwCgS
K+1RZHnHlw7cvjFtNtvHwXFQQnHY8I9NY1Dnajlm8iLmWxq97QAQzH28vG3yWjSml/a+eYFAjZcJ
nje+dSB0gSkF3+5sfJyREby3ti10nAt2kdLbPjHYps6IoBXxcW0bzCFypEhcQ8zqMy5PLaNT525L
LBFfd1gmpgSQnt4/9m25JtilpezgRTFw0b4X7XfB+tG0wb+Eh/ATbxFsN5s3L3p4VKu0PhjHI9BB
ihQwhEuIy8O9f3HvVAmF5X+Fzqz/3DnlNwrnFiAYqzCh+XQ72o/O0PocD2HQ3nteHj5IDnCmBasP
w7oLON+CGAIJhEI4yDWDQrOYFCa3Q1y+d16jJ7MR4ob1RocKSfZWsVkE8Ogzfmex4FRU+5+j3fTw
t11Jph3H+4wcx/UPLWIIvfXhCS8SzAHsATfwRVNDU8ya8tpibh5iXKsjepdTHDG8q12/lPD3S8X+
ADzfoIB8WtsE4Xcm+cmuHZkysAsv3eP0J0X886BGk0D2Xp9TA8mETR5fiz4p25l1RAVnY98gcKAC
WIS96G0Zev5x75wuwXNQgD5uRrWruzPdWtUvVBLcmVP/tvHXVQ/xG8605OPOtH5v+xCfrphFZngj
OOHi7/onPD4W5chsP70L1enQ9slSoNxFsTwd2Pyyc4l2IxZo44+B3D2Mfmur0v71vku4DgEcv4XJ
cIoImmdvm3l36bw6sxAEsVmC+nthsWgaKTna5jU+BtAQgUvQzDHc6s2Dk7LuzQh5P9z/r4N/vWZW
xY/+uf0OyzEizDRKOdBI1hgVo9dotixPIJRVuyUgdYbkYn2Flegbf68RdKoP4+ezxFI/4ECgFDl/
bOEPF1ifkCIGW09l1drXu70LTXfnrjuHeOefI0Q2nUofH4jaqEOTpEiT7l/d84A2LkBNv84x2sWN
5iY8hYdknRrNZ8SKFkJCs3eDHWKd72gTf7xNn+bwfdM6Bzuote92LTqlTH9Ehaj4oTVtqd3AEXhH
5eDRviQ/eLxXbKrh4biX2r8ONJWW4UE+b9+g+HcOAxO6ZgmKvXgECvhKPmtnyJrolr3B7e/mb6JD
0GjCYI2OLMY+3OnmsW38K3O6q1MXtzCttECGKy1mAjk56mphHz68ivObcAbuxT/FRbwPWiYDLZ9D
syWMmLQQ6SDxF1icSKW9+GT8Tu4dQXebOxieB6h/jy4QXABb0WHftsyQXhFNI9wFN8ikRntL8d6V
3CdtJOCVuEde8G49kkvyal+7P+bcnO4Th6jebbR/0dq/tl7z2cYpA2L/27LUJb8QjnG3grgRA2py
HWz/9nvQ/FdU7a7jIvziYwPzOPNmrRo7QB+dqVN8sLDRZeTR/bTuaPCVfWQRnW+wiVGdTEpT9KaT
m4e/Ot4Dt9K6hkyyfOoGxpdC4w4lkJ11OGtWkTysRI/OProsYQAMiy24nq2XY/ZL03Kidpe7Zt19
B/WeCXW76otRStKc4TzfI0byjX8BFGqq7M3kMCz6jcEJNZxFrVfBJrM8GL3PCKJosuVmbJbqN0aA
Xfn3oQSiRln0m0oXCqbj8sSYV1wWi151AiWXGmtEUiDMAlj8+h+4EwErL/AEFLQXVd8lJGdRSS2O
36srq+2Q1WyNJXtas7nZrbdnbVb5Z2T0T/HuYxPTIlLKLW9wmlfAGtM7tcpxo1/po0bbpOYiogyU
HAy0da/QI6CJD8nVK3umXWqVAunR0R45+lCR8u4hSOsRL4bldiGoexUGQiNkYpFTNDvXCBWScJMc
4mN0as3ienvbqe2s1wQGSbcQH6ec2XdwTIojkxZa/EA3uZgsT3gKoEw2RVGvQ+pkaRlQtkqeASUx
BCyCdXwbUVRFjT6QywliUn2Jngfy8ID3XcjCkC+oFIeTAP2V5gX4a3iHg/eCz4Z0P6wmW5IShWGd
qiFKU86JbjmDdar8JYek3nZaxePrAP/htmCxHteSWlLvGFA5y+mW6q4K43PmVfwfdI8Pmt2HCOcy
2GI0KWztMP6pYzjSaMlA7gtvkoZ3gbq1l5FBrv0DOXCLlMeVkzq1FVCDvRPlbmQ1vap7ZWHkFtaT
45C2e5DSK51dc9P8ZlwU1dzuyeiQtwdXo3QAkBHrvEP4ioAQEJUG1INq06B2lXRY1am4P4gtZegf
dR4p77MrZ7cOn4OQiXpUfAzyKNMzdQXAXABa67qjJiMvSfDeVxC68LGOi8fbrroHGpgdsE/f4A5i
VwwwRzDd6snVpUd8/A6NoJIa6XVI/Qrda37Rt3taHGG6XvrV+E6TC7J8e+f+h69Eos1sU2DgNtr4
Ude/W8oEpFdxY2ffnw4mfDc5TErz3fiSkllcW88pD2bASZ1IuI12i0K32nqEhfS0+nbq/UL3QbsE
32zLX6olDdpO0LIild9EdPZbHOr0aEOQzSpRzwmbIGjAib7PqYjBVfwmB2RSCVKQH8fwkOztvEkp
XOwjrJNd82Zw1GGJjCKCWNhb5/F1IMzfgyslUQADO+fxhDdKsIA3Vakhp9Ovo2LE8gRUiuH1d+23
swZAw43gik7uJ/tInoqq+yddplDhy0APljMOUoVhRQCnZpHLPoE8g7tzsyvxCe3m/g0hTe7W9JKe
4MK/uu/5LKml5i0wx8SMyjzuSR7Rbp4WPDjH5NEJwTgM07qOH5ja3mHesN8sTazOeGQ751V0tzjk
uKsFSlKaxZ9TYQoSFz2sK5FXStsyZfgi5sejszNx0K7xY3Qh1TyqjEiE1UakPTu8oRYBUEyf032P
VrTpO2sWDBnVX49qk2+ybpMygt/MZ/1GpFqZ53xOafIdcwWLlAecm09KLeqeEdJm1DlTkuae2pt2
tfMLi/ClcbHxnbegVDBapnLA2u8ub/2FDzoC3Dr1pulXO7PWK7xEjLdWyft625jyifY7XtNPaea9
orNfiS5wmbbNK43at4MTAwKpBPrZ0BqN8oJI3f+gCTWJY+xyencKrRfFHxsy7m7Fv/574DIY/r3s
fNdBdfJhstatJ2wMZD3gXinbh814Ed5hAir+t7Vpl5fYjfvffj3aNKa4ZHcgL1Ib/2CGTrcrPDEA
8+g6PU+/08uyYtofRMEJsanRfFpfZmSlbVDWB32AfhXw1xuUOvqgpK+bU0UpBWobeAjdLUnSNm+y
/Oa/2z+wBkMO6LXibwiyAf06j8EBo75f4I57eOrmv133mXBlVuevVAt/zefgs/hEdWYAYwZ/kkhp
dKS909YvoPmLEkONdb7Y3syf4293PxDjnLvBisMoPP7VWSrvk0e0TsiKdumtQ0jA0HU3zY5ERnqq
ee0v0L6IIkoGEmEB0OepBSBZR2V53olwuhBHrxjQQas/bDik6pYJr1IZgsTXUFIQRYH6AxQRlwIe
6Na+WKg2pk+ehUyLqPBSwuiTS8xeO5UurYrDQYfgUUL27EMbVQrhbDnxkOIdih2kVYrSp8QFYaKg
28H495RopE6Zf3nZcZLo0yWZwemIoKkzgvlMAlWCDsmS4vQhZ3NGBYgyZNUaSBLriBhIkqQDElTo
qapCfsUrM50R3ilqsjKUmT4QlfVIqCDFxl4QlVCuVZRPHRRLF4/6THAANjVTlYAQKgMcBF8ZH1a6
qg27J64Pf2h2YnY0jdkLyTK968PxRA9H4sNHPoqrhpuOtgjs0s6CVp9jiDg0hyAJzMeSbaJQm9KP
fka/JhcKjUgXpaGzJnO84IXNIVLGV24sF1YgD0LizT+OgvdPY0iaomSggQoPiSvcbFU7E7c1UR36
H6XnAmZIumWtJWijQ0qOP0DMddivEmj5JV6AppFaUDPcrFicT84z1pSJh3x6dsn1d2VoRSbLt/xa
9Xp//3p/2U1d/HW7ef1YH2WGrirK0XVEBonEbKaJ/IxV7/2hVaGSmNTtt2FZo3NXpjMdl7pFH0TJ
2rfmKXcxncB6RJCYfJ8Sin+kVyftNEzxh5KC1W74Oj1xtenIF34t1PD9rgjWSPCYfmtrj7rwiyl/
VZ15CZtGavF/zMxZVsihwSjGiRkpQZdvFThX6hku2RuJcEkMQkzGnJ8kghGjkXEtJn0/VwVY6GZO
F/FUzdHVAw3urNhABAS9qdI2J2QQJGaIA0CoAy03XgZpSD50ZqWS/11m82xvBaEQNdKkwbLqGt5/
Q53BzrDY2PTGZJYK0BszKrRNs64nVAhB5qSB00CCDxIUThASXZKK55W6ZaLZQfZQLrtocashhPk1
bjh/1MbOGUW5ammf4xUNjq9FPho5OX5lrmt48UoZD9kBSpTYf8Soo4d7pBnJLUZfg7J9xI40F/7+
u61KPXfp3n11gBkYfxoBFMdCXhBltydJEv/fh1z80wGu4ykgIJQXtBO9VENN7AjOQSl9SEl2Fybp
15lpaCsRTaKbK/DONjDKEP4+f/nZrVGmZemLmirOLuIAOi7fhdyvrpkaPPP5HJGXNOWScTrDXAcS
J4a6yktAb0JfmsJmu+GWmx8Qh+YtwnXlm7QKoDosW9GksmJCgiFRm0Q8VePyM8p61wE8X5dICRo/
7gm0mqJU1Cm9VKb4UscKX4g0oNTsQ6k53iCgZ2zUqAiYJtqc1O+UxJUSj1SMN3aNsky1oMIjaYvC
BI+UkDEnl4rWlhPcFnfulZhoNCTSDYY2uYC4iBEDs4IggSpKZhl1W5mhCKL0epgwXgBbFDcJuEZk
CnajPXOPNaxRW1pAm8JsofKDJZv2GU6YUg0ifv146C31mwhkiuwCWMeIp+ltLEXSrIhgoU8TYU9l
JdrrYrGgAK3/56PmwHylgaGFpWK2yzRM3k571BoxjaUKosJWnr65xlTCGyMzLIbQD3hXa+TOw1Yb
GY4/xGC47ZCR29zUMB3QCG/GcKBLphNCq5h/HTDqolv11MS1bbuTj/txKfKYFxzGDPAbXI+P3YgJ
qV2rRHf25it8hTMKbsvOr1fGub97eiw76MFVncOo2Nv6t+AW/XD8mtVldVkkemF0oAwWiRQHd85t
9PC5GSc+LqvEF4/+aQvXQmzeTQdA8YpK64ZasN9oO4WljAj3gWEAg8oj+mRglAAFEA1WXTVjhMij
OJL+YTFAwgFGlfJRSHyClp+TMyPoQ7syKAPGiJZ5DBykCv4keSCDhuNIVWuBPmB5SahS99sIkhu8
K3GvJF2ghL5JLl7EpytZaZQ+8du2Aa1R+7PhmSROnzAP/GxymuRUAJHrIORyO9UeKtfmh/sPHxJ8
HDJRzPqe1CneC0pH6x6s+DGJNEakxdREFaWHz1yFytJ9E/V0sdaX0d4vT9Rpjmk3KU/0mx417x6R
VCdx9m6j7WA7gATSU5eTMvaLH6tdfKTt4DZ6BTy1JzYkx1XHs9p4+4FqapCt5rdqxqNmRy44Z3WC
Fy/41Zs1HzTxaO4H/FajADyjkl+Y18JV/sAGCTVPvAAHN5v0dYkE+/6Mmgre3StTjDna/xE48DlY
ACQv+UkD4H+rTr1bfbM34u2g2kW2bdTobeQDGihKGW0CCA6prc/hoLscHD7ijuf2gwZRCrFQHYuD
siHKnR8MY7OPPA3CvaNWGceeRXIzbMTMEpk69Y/Sqsm/P64ROZDgsdgPuEjBMasCkKS/diaVaYml
YAN6OBF/WQt7huuM+mlgyIyqf/w7/oFei2nzQRI5WxBw5VQ6IkJ97hWe8XD4i5utTO7fHywfuXBH
u4kIDlIuFh+4AXlXT3guLmepi6BDm/HYM8TElvdICU62/MCuPqNzfmYdwPdE4IjfKJfQh+WOGqOH
aomsUwRHwf8Uh2OZzlO5qmKuHNEO1Wp18jBTImxLnJuohv/gBBG8M71yP0ZyZMd2Bw8Op+XiSsAP
78lqdqYLfpSr1ez3sdSEi4gz8h5BAgt02c4Qx9gh6oUQ7fuIv8t3wMiKRatlcudBqOpPofPpK/PQ
Mou76DRn1D3fV6/y1jrSDS7dOpd469FTAikmR4JM4IsXe9/JM3CF0bZzir8P6yQcee1Jf3z310B5
ON+UmLsHb/KJhrNSnvBrAdT6F1vf2vbwHrbelrfpDXrhm1LonV3rrx9ZLnJHaj13LlS0rKDio84d
TOHVy6lTRC3O+AHUyQj0XfLXVPSBdpHJds/ucoYSkWjuB2oZ3rYa85zGAM00AKHmD+H0Y/TY8Tlq
rVECl73SPVbf/JEAw/CK3e3IAIqpoa9e4Vv1zspfytkx+4ZX6VfdqrsffYn5l/UsnbkhnXnhhbP5
p0uhVVZrrfjl4cRIEaMlpj03yHqyssvHko/Elj7s9J7urAESJTgBRRdWXQmBptSWx7lKxi8vIGNp
EWjg1dRw2eJxPCR647kV+YescFKWq6NKbRxjrXHi62vDjct6QOMuU1NlDZXipbMHa6OEveQHVkmO
Q+Xk8mpXyMuKvS7pUVKatmqz6MUK/rztSdJYlVra6ORD5RW1BPwvaj7cCI/mYSfELxpgWk/X/CfW
Jj58mB8LIGoNxtB+LmUy9dHZzj/eBUnJSysDuoBhUGjoIDFJsRhEgw9nrUZCZge2zMu7uso9F+ga
pAyypPJVDa++VEOlrDV6TnayGrQHaUI60dF1xfvECU83lr2SlN/GmrfT9GJzRXXdV0spmidwaThr
Ar5lskrx9lttN3xbKmJFE07eZRKshoStPCEFcDmVUyIfItZAoqboKU/lhi8W/LeY9k+0z0FVjEhS
oSW0KF001TxotJqdbwgVhV7QN4Zbwb95B0bkLzW8A/4AjakAmnr0bRgxOEd1dACoRw2KEz0eF6xX
O3/nU8THOCKTnufo5ZNzS7ke2t52dHMSRo2E7jRceSTPVucFdQ1s+2S2Z2RFf8c5JXPu0bnZa9Sv
ijZUNPfrXKxr89R7zdeTsge1aVmn5KC5tk0GJf3NaFulx5llhHpGzzF/2NbsJN8k/VgKCrISVOUN
5urhQj7Hutn2gZQFf6Tnq9529vRGxjqfPOMnbE0qH7ng8TCfl5zBww95n1X3pDBLloapoU//+A/7
RFzx8PFg2QZ6mM+LbsGZNMKCM/jPbWr44rlOwvlgcAh1OHp57k/h4vKnGzvTkSCSzQhBqm1ADkcv
ojQt4w1kbAZm2EanUMUTmwyAtDkoqc2yq9fw60zw6PYO72e6Mo+ZzyvNaUzlxS4FF979vxhgqVrn
8RDRFwLxQwv0gZSSPI582/UlsYCupBqoDE0Un5NVkCQNZzlkhPIWcYHHQ7Ep1E5SYx9+qEzR1R0G
KRpm8hRFwT03xcFdAT5gbwAz8YLIUIY1mu7poxjBaH1CMBonaYovWrQ5u7cj3TJ+fDqTNifC5EC+
MgZD+Dh8MeZR9wPoYOakKVqebRpdDrV/NTOioQ2yEllwPp2anuqF4IG5v1aJsrKM1IoMWx6z5vxI
9ARUeQaqxHpEkTAQuxa/XOlB4cMjlZKBqN/ikeTMdennXGjJ9qKsqpyUkwqY+HFopHrEkowrpBu3
9Faj8vwWlO89gx6M1eNqPyycojXQOb7FuXsBLNuVWpW1W6XvseE11r3zKTqudiUa5oKLl3uzTwdK
wPngDE0kLMQfwBntvCAaQU4hQaj0Xaldp/VXzWFx6hotNTmoNLPi8VhWSIwarWhva808NLoMgcVX
0v83m8uK2PWZNaZuDz9dyDjcwU1T8zRBsj9ZIknL8udES3qLLhPmBF0WgmS5w7CxYBiIhPD/Mqk5
SbJa8nvK7RBZ5mKjorizo2RlF/RRCrx3YBIhMUbKSpv8WFIoHg+5t3aguTAYhIMBI/3nzjXV5zsL
lGqP1UyPDjEKZrQ9KXmp9GrHKGAnAcow6VJK2Ka1JLOJWVlieCvNe7BUkHvAqjKFVydfA375JORN
5BCsvWWDCmCWfxoJ3QFJSBtxsegrRNMh3pEY1CWvMg6SW22/yb8vZ7DlZPtYuFD/XjYcdsVQDQWy
oGkfwPY+2NTwc0waioOAE+b49w4x8wfj0j65IafTFuy2Qt/PJhRPU8C37OBR9USyg9motVEThFVR
K3M0XMJAejKhlswyAY9fLZIMbGYjjbuEXiyHkUY6QJoWpv8mo+EZkRFdgeVHG5bNtuG9JnXSK5QZ
tEjsksqORDCLzObGR6EHK83+KJSGvcLXeQExsFfp4mQ0qwAYTcDPe1Tm8JAdukfPqEGWmUfEzhAb
2Q0OFAKvoT8ZeFd/XOzgMlD/JVmcDZnsm33t3HCsZGpRw0aIkOswSEMmrlhaR4iH5egUvmKJZQ/o
QIjdg5MwLVkXDJvsLfQ7xgr8Bk/WVvYQI1G1/o26ACMUKvqTEF4/cga86oJNlmlsEdmuuIarMJWR
VnV3smqha9QO53gtKabItBIuYgGp7hW47nKZ+T44fwxFoyk/RlZTUpkicZHIkf0/Olo4dCI6HA6K
wvJC9n3tPtoFoHqVW2Cryb2BKlJf0G4BsCBv+URCuYvyFBY7DKWfcMKbGrAYtfEH2jhW6MKvSF9q
9QhWKWZ2tWy1GDApB0fzBDqbxNEy4K2t0aTVxh1bMTmFOA4FIIzHCWOtzb80raDtJTcUn0y9FQAr
ti5uNQ7CdEqPl2muUNrr9ykwJe4UQjd+StUU1pDLZYkAf2mtspTRpZAiZOgWrMHNztY1PkTPMw15
1xhi3SphTOKB0ERENDvUieWPAJcQOEwXqhoE+sUWBJAkub+r4fjpYqC3bTlcDwcjnbksQChgODiM
/QzxkHQ/jCpvwZ6oXgR0xV0VOp3DNY+m/m8Aw4CqCHHThgDAmJmZuZbcejoOU5WrYxOmKJwlA2fK
OH96j2KPvFOEPiF3TPVifcSCoyFMUV1wJhgMujNFBhonimw7E1B+TSExgotTmEot6eY0glvmsUsf
SR2Q9mcmWRmrXOzW3VKvjssuw/QMyoSt7QPqSnSjoXMNSzMhDdMD4p07SKlcAZb5AExPVGs/wvmT
M4JmIPNA1/0/Bz0M5x+34fNqvHLuzzwreZlQxdLt7ZxseGSeZj6INxbQTwp4hwVPQoZdSHWMpkGm
YSs9PW74HuFTGR8t+Sz6WJeVbrEuDGkOwMsh0YvudQyGQejYMfRHxUCZycocfmn2CoTl7vPVv9uE
c2BdfVFEp7gHDFdu/pRFXOJOeP7D4bLIYiPrpqGswcBYZg81j1EhZ1+fD2s1ox9nb6Fdl1VsDqsI
N7AKTi6EQQcbYyxQdzDXhElR6t1yQbHl8FUzLmm5J20pjp91StxShIFVdTZeMsf1lpW8c+xKVqKP
UmrrXxPMgi+qekDWT1T0Xx2Ic5Tsa+6SE+WeaJvgG8r/vLHhcEEMtyhxxOQjOZQtXtwy9+ydvYf/
8HdhKXqA/0QwBjt4dvChtW3hj5br1rEcvAHwKISAvkgq1NICu9p7O/fAtnPLQfGvHJSDo0Pqm9HC
IbMLRcIi+pwdPodnEcOzb/HeOXZkcvGmGT4NnOMZh2niEnOgELHxszu3WOaN7/iEjsEW/wDu6mjt
PDHEPt48BJ53QMstn74t8LOlAzZjGNdtdX67tIh5Jbpd+iKLogis7gvXUqoJRBQkQky/8mQt6And
4pH820xA4X8KT1tmuAQp1dbhilwAMkWU8avZCYIVVNFqg+2YwSnCMlheX3SgVRyn4hFVx1FXIq4I
m2qB8rIhzAa1QeC+1LtQu03VnSrv1Ah31zICqCeK298MqLyZ+4/KNERdUOhW6WuRWnpII31JdhaG
77n8PZX7fBydoYrREeFjtMIrJ2Q36NxZUuQY0hNa7XXwgOuDh/ftneG0S7xeRkclgtL93VAIpc4I
fdgmdAqvdWBSM6qpCkwKbCh1wUQDECj814t2X4MUpvDLgARPh+DIaGmrt/MFWA2vdtz5T7xzH/Eu
ufH9iEtBPtJu/iPed0qsWp1SdJfnVYhOg8Ogij8xMibvEfqW/jrdeoWoEO3gzcIgQ4/wGR1io7mF
1SyuPpgKr2gwwZ4QQdTz74feiEqLdD6Il6G2JfOorIO8YsXcs0StThaoKghu32eAvGr7VYJE3WBP
gLauhKB47UNZF9mLvKJcnQYVmL6ILXQ15ZUCXdirtZOMBQ7REQeTgnWeAtfnBuLUHH/pUpOvOTS+
UWk8hfFzilc1DrHyZIGExhnkUqQbtLeVOlE2QmX5Yrdo0C6yLIDk1rHzWoLy48qL2yVdIPGF/6Ry
aWUguEwBhGICrR65odrBhDOCGwhNAe8Bh3i5vDhGAMELDYMvAx49XJINgoGF7Wfa1dotm2AwEqWo
pKhsnAfUGkniSJ6kC7Lv/zvaexJz5W7N3fpbX7QgqXesQ3pAZpXGtYXkDuhYgWzLnZI+CZ2VYeJo
bB+6+URRTYaSeILHJbiiUjUV76psfxspNNJd/O9bwkdSIgTEoz6PfSL4kZwHZyo/zEhasVSr8Yoi
JcAqrS6Ep5agBKRCAb42/K77mEMNgp12LXQe/OuqBM9vxwqpqGKGyVlD+tcS+CV+RoW9wQJ6Y2JV
EdgRTCc+/cknbMkkvMeqmlXOELoSa43uTgE9Hf0PbQzxAGlR5OAJrkVeyS9dgtrBBoQrmnbjYL8m
3GT8Iu48+jZHLgVeB4rTiF1L7WBRDzUgZQyyNg2wByhJY0nCNVGPqhx2VZcyBmKOcS54NzdTRcv5
jcxzcgK/OuNppMQf/j0MgWE2SlkalduFDc/NzVKv/7jjKLXUW/xAKScpOFnJmrBfAdDcbF4vLBuQ
l4TTFm5aEeULHa4mo1IKuhz5hFBgDRTmGem2LbFXmSFNtrwXd59crcaa9kXbFybxpkMr2YVyvOrY
wbDIJrXCYE4mm7jfoarzqqsSxdKZ2BtMauVwZQ5YBo7zn1dEe0nbun1qVZM79k9eUg4HVF1IqYQY
H+B6lhBcH+8wWHtPqsWewYywSpukJTOgE1xITU9R/8A7VEdA1H252QVbIgAfFF9kbHAxM9xAcRDD
CFbfRkGmQkgANX4G9SDmk58mD0UXgYJw7LT0KDAki8w1yWpY7mT+NGL+58uMgah7FO5lGUYyeDAZ
kTEhqZhNUemSC2sXyK/ZSUqCjXsEJC9Ch+45jjZJQLxv08MsZS4P9x0hf1xhYAti1GWCny8QKQuN
oWEoWlWg95RThF8il0qjUGaowfIhKY58eOOc6lYWrc4YNBK3iTGFy6SX6xyZx0iRVhHH0hsYkcqI
LxYcfNAfBpFMGO32sucBChtknoBWpSySjx760vBpeQ5f40oTSqPr/5+hEtJGpTnP7tfJj9MWio2L
zTUntjFtEK95wcGNxTWa3Fv6wbRJJb874Hom4R8RPwCSwl0hKfp4RFg8Ha+AGk5mSBCichxdjezM
mGf93EsvhQKospY5chpVIHSwA1AgvD6i4Sdaf5rcapwj2JMi+gaCEVSUYB2kQqKTuXSNbA+aLgoO
YM7KLZUQTT5YoHbhd0rKliiDIERrhITUttG1VyQsETQkbfNawHyXIMiCvmHaWzzW6CIqufNu09O1
wxEm2UvGhAwJFA/lPPQ01S8d1jh3Ri2cuhGoiXIZ1teh+VwVwlmsBAH8c72GgwJ7ifgBeWCWWP1/
Olt8aZYgaBa86dSqq7FnFCVJATLKlkBy64H3KMzIjKzQH8HzKqSKViAWuL3yD7kZeMqpVjgdlwbe
2+Y6Cr8moLe/pEuEHcHM551PMKED3qLqQ+Uv6jmNXdpwskE656d0RdA82vI6ZBhM9hglAFXKtzzp
HpvvU+F1nnHRYyHIEwdYey9HE54ZLEObG2I6ohBRDvJRppGmvdGxYbhk19m4J2mgkYxUY3a9NVcZ
MUrP5ykw5bkWC7BGTUpNqdy4KVZRHKLANyaWIRKWwapIu0ExpybWzyMrr4mlsTAl5lFjKZy4g5r2
oPXjXzMvQvk9Ko1smC7qmsW9hu2TJeqyrJ8oZ3zJOIhntsD+awXIN3VW9f3Rzx75WfcGXtXvZHvo
TEVH00gkPmN04fbo2GXAxYOUD5U5Q/+bGloG5bAKpMxNmoQsJK50z2awxOLkszc4kh+SM6Q16Wqa
fxu9XLNcWuVqEYNnhNw1+hk45GL2sBLEeizyCZqycojQp8g+Xwcle6mTl9OSkeCk/8QhKmf439XD
7jIxNdKvVC/QBybJL7j4d7q7S0A4DSqDwZuerNZAI0sAmGCOLBTVSTW4PHLn8gRrB+QW2kd2s7Uw
6qNlo3WC+TKXnSotv9QlGIqJ1jyla0mkCgfhLuZvUCoz6/aIaefcoRf0EdDCYOoUO1prdSVBUNDP
dSrjK2ueWlOpQZWwbJ2XYDmFzD8PkE5nSHWaPB2dH2RVZru8Z1Hx7vBGcg9YqLMuno6W/2Wvscuq
Xc/94CrxGkW4gpk/CAjO4jJaluTkOkQR8Z0ElKIiEHyWjWS5EryooPcLCp53ycGaRoIXNq7QQiBz
mgdC2AAQZjL/H1Fntpy41izhJ1IEGpDErQbEjMHMNwrABiExCI2Ip/+/wr3PCbq9d9vYBmmtVVVZ
WZk99jZTGt3T7NL9hsfI9QferMGfTidJYCU+US1+OiOSoH0CFXdJbtbVjT5mutJcldNGzhcpjeht
9j+nlC8uXQwQz2X9yv1rxLmIgn/Fb/iRu/xXpYsRzR/GJmAFP+z7PL1QiDIDLyePnDifM4MvpgGN
EU4uqa7pkgwEb+IgsF2lC5LHoRUDdwNIg5ixYg7cObmazD96SjcKooBDhScxcun/RMGPXCKOBHpi
B+lTymakVmVJqA76bBL25fTg3/hVrjNhZAlFYA6+AsFTqJB/axB3EeEQHEne4TKw7ISORYrNQsRx
TZyZYeqBTQpGMMng0+CIyW+SjOE/2pasvddQPhI6JNSxHDhZSLjlF0lOIT+LZft5eXIecYoJ6rWD
cYqKyTq4O9vtGvcYeYJ8lzxZXO4kn/t7LYjM8vvka2I6LWcj/UCwwD8m5xwdHJgRfD+SAUN2PRKA
Mfby0CB+mdF9wDBA6wiqgIj+zUUgVr6PhEeUnoXnQV3Ai+bFs4Bhb1bd2uXyyiWU/ccLYvfJplM+
JEytb/nvOfU9+iYvyGr8io/NqrxkkU+WsgzLBATzdKhgjFWgrSWTAgrlmxRxcE0+1dHnrckbxGUa
YsNB9pCIP+OXwJwQwyNfDXtOJIBBmv7FEP4r4CgTDfSFZcUyYPodo4f3X8z7i3vphzLA/vBs+ugy
aixbmGWVACPJw5z/oSQS1Mo1XTEaCmPlJ+/JSoOUyNuX/FzSGokqkucqi7+oKpGY3SWdEpC7D4wE
R2s9gZwpuqF3NhgkgQCuQU/v09GQTv8HewGDmUhjQqAsaabqZC/Nx/IEL3miwd9f8IqRpGwRqR6y
jMCqDJ0IS46pB7J75FQ4l+UyyWku4idy0SSlxJQcFOWv3NOHEsg+J6UvVq0KHuBMRDGsxUf/vHss
Y5u7KiQbofHIl/+PRdTmUg2hE30pcygsQusaS55cUNMKnVFqG9a/rFVZqZ81L4Hr/Qku5ifkSGUt
kyRi6BLCkbrtJQj/6SvLO7OGQvQTXTKRo5YZNOL1HmlArPAwsONfyJDQ068/zICKgkIyqfrTlf4U
DJ9EQ/At8Q1HIh6gUKDCiAa4VK8y1yLmksxPcbZLnxIxabJdcgwg9M3w9MmLJMPqSkUjf4FJuNOf
QAaqm3QbMjBORnIbOb/kr+RJ0mwKqVkkXyIEuthAEA71xZPxNrlpJm8NuUzK9ycSYOxCNpxsCynz
YRXxgKKEYXA1FHfkvx0t1mwSxf/4UzYbBU6/L4xMpOiYnRSq3GVQDTu+jNwYbCMpYWRbflYFla7m
p19tFDVlu0gy+vcAanW1eeq9pkz+cCGlFrt+UY+dhGhRA/lJRiF6jZI7N4OSh9q/DVs7qeAfzGgJ
9ibYxx84+Abwk5pLlqmkMWzZNRbxzFTKukSWk2MgjjgK/yQ7z7CZyqUsQ5h/n0Tl1Qv7l9/qcxnk
Uvx3IghF1qRlXCM9VSKOKvKV0hkStqz8FbXqZ18s7eQBBtit3JSLYbnZhzFZdmM4YTJFFU7fokZ1
vFK2/D13vT4iitUHfEFFlGvIFHKfma5fJv94vCCxiqJojuqeaLmhJ8qlVlUA0PdwcZDI94evk5o+
Ka2Q/hwzYodbiXJzmG9AXB+e3IvTVbydcs5Xho643RG3kNFWCJa51wkiBthezKK8ArNn9u5+DQr9
4v2hZUWW+fdg9/U1RqnN/v8bVz8QCnx/5ALFqSofP6hABvpBtLH/XixDNQjLvYgJNeRImFriY4XT
Se85E2cPSwSanijd1+PyhUXjg8nLDjuPtO7pojn8J7XesEwenwJeEB3plQqDqQCs1Wjx/KFAFRlN
uwv6JZCSAEsFyq/Sg5fzh0eXck3CUsK1EYzpsbyQp7HiIw/dxI9DtcSyDz7BjpBjTQywOmC/ogUF
u0zmz2vehnA0PyJ51rA9NJgmFgsqRvrpCp4Y7U0rGfBlNIl5anOfbaufC+Hsp4Va7in6ibaSUosV
dD55zLNFushkrBz5GD4ysFoivEsDnpof5SNa1WQI6A8zRHu6wvYEUaT5h+I/MSx0bqZzBm+8uIjg
3z9/Ujo5ocOXjJN24ruqyH9FHqpFYWt8Tvo1c5EgxgRMrsP8wVShzBXyD/ns5w9gC8SkguIPTOLq
IIqjTw1m8UzGGOEKLkLCmMSFDH0V1AgizCA1504rAtkF6Al/D7BwckMqTcHR5CGAZJFvLXPVMMrP
7jGdEC2TTbUpNpfVef/etI9Z5CX7V+kmKMI+3erzP08Iebb797HS3RZ1V8d5f/6EcU9RHQ2RnMbp
qE51rI63U3VMHG1Wtp0z2ikyvKxyxxtHJ08v5X8YQg9/cyirzH7h6sIE+lbl8Tg8D/ak/dUhaQ0Z
GK2HSh8pjmE0+GufSPcjoycrj7NrdjXP6IYfPo36oQQxexZIv7a90hzppGQz6ZNYpPld3Wc6mIcQ
AZnIpa5UPIGm7sswlhMbksDd7fTzg4RcilBJDRpHDOwlhQUap0OjeBAR+Jx0i2mGkgbM5AZIJIAY
ILytq0sJAKeXhhPAxgo6lJTtUg/spJy5OdIHOCOgQ8H/77SQM4PZa7R5hasn/TkJf1J1CaogkDNy
3xMBT2S9/uOeb8i5BDKTnyx39UAuJglwyxWHvRr51D9QiWC2Gw4fPZCj3SFyp2mXulZQNakaQfU8
QhxzyqyOAtTkNJjoPvR/WEsftErybKlopPB4kUT9WZuL2qoAjZvhbCW/W7AnslZ5gKxz7i1QAEUF
UuTYxBBINv0fLR9wlhooQptNwoLAmZK9SBErQBRJCrUS4oK8YeY/F/Ii7YASi/RKfs9fii9IsEkt
RgDboxY6ENRH3qs8Q3oPMj/+V8L9vTYbRa9Py0JwLV7QpzqWNg1zKyAsd8AXZmCJbFLkcSEF9PlT
KJWwJzeHyXTGhhGkBqGQIvvwIQiTFQsMJ3fR4gJJIxjo5ikXQeAHYTn9RQN5jgDZ0lr6j04kBd9t
0t3tOFiBGKie5aBNhiCQMm4i38goAXKyf3WHpE6gCqRSc078YH68SKvA9r6OHQY/gu2IjP4dwHke
Bf05uMQN4jF1x2dmQNgHlY87OjO4ahD2Plk1Cu0ysCZmCn/gpwDAf8CBysskOwOlQ0OfdSR3QWD1
xUFIwqQsHOmGu6nBnbKA94tif1+W5UEKc7F/FAhVR69Y0jkQihUlMAP7ct3/kla5+ZKFxh4UbLoz
RwBx4Wd/OG6sPQnG0j1sB4VvTF8EeSqeT+Jc+CmPspv5dMzXW8kxRX0XHB3m2FpatjKlwFB/hlJ8
zTCMsI6EJ/LGTqI1rcRUYopeuysAvGguCtTOCILoS3w0JkSnF+ucy0ymUi6DDKX8XZteS/3LnP5H
ErykThE/RuwScQKTkKZ70n1iGEoCCW+rYCvoPVkckp3KkJSsc6lMJCtFd5TlUJJ6yeoCW5eNKg30
f2NxlJuUVjtST4gZOyAs1j5bl/qNIZS/H0ldAmpM4SVbWKCZchaLtGt7DR1btZ34+zYwOXhZAqNm
ktEQPKYQC95uzNm4aJeucnxMsLqh7XIVsb4TQaqhGiHEjexVvLkNWssS6TT0Yxk//22Txn/H38ns
PNPPjvbVfLV3xdmJDuECav1EG6Eh45vo7RzbFIEXWOwBOr3aSju77QNDqjk0Cc4QTB1sR+fwXWkn
O8hGbXbtzUOg71Se8Kz5SnLndbR36HX9oGpABfQ8vPNBK3UlCELEWeB3tURJxW9N6llGvCJKEmw7
mwcChafnKpkQOXGwkcD9ax1UeaPJG8OcHgIf+vvrjK2YHdi4pxGiyBDX9QHuuM04968CO7umY+ER
CCwsdhP3Tk8dyDTqaYwJE1mY+EUzgXmMsb18oEDc2WDi9B39oGyCKY6JYtl5ok5rlhphtIncVu1d
F/FXtkW68+xah5vp2joKn8Uhn9W/ZDukYTkoOWzKF1fpukUJiAYQ6Sq8D9upOc0O6oguX4LHfAuz
5epbw3sGOgJ3c1MsLN5/erQWSEfVTtNy8hz5IU9F2Y5JHmIMGk2kCLAGXR2VPd251+4bZSvFSY+t
Bj2SPHcyJJ1NhJetY73SN+f9eaUzEvNc4WalQ2F/9uNoWcOGprzrMn/fhqF4m58RO6pmF47ZskuZ
O2NrM4/dQVH4GRiMeqA+ABmqYETDezElL98jYyTVAWUhhoIN54yZKuwHXMIPCroywMiLF8oXGUZY
kK7Hr6m9pH3Xbrp2xq1t9tq+mHIRxM/qzJwUd+BHKbuvgw1RnVtTMxPtJL8typxJsWaH/j4H6rpI
3Nbyue98G2Ms91D288/YUiCYmziX3M1IxNfG7DqyEL/rTFFECJ16foXHu2kto6Pg/un22kXQQNkI
kz8agd+zqObIjM8oEk8kO/YsXuDmM2GQenL/suGQX9Hbo40J7UAnyq8SuZ79zigKbo1PEkWWaA1L
JJZw5UP+AK2W33xWTlBWK8mwmB5uO2xZ8iL1p8RABn4zNCCimN2NE1eP3TyGZeRqv+GKL6hIjYOk
sBRgRC+1JUJseQOw0UaM9ctA4wWemj4uuNsb9AVQnUC+MfcTbUAuy3PvqfiWquh9NIh2uzdSUrwR
dJffnh7PE+xwWjKAf+b10GjgFNhm6AyQgWYIQic3J+JGk+JiGVC6zYmLSg6XnJK9rrvGiV48T96z
M/mOcs/E3trw5XShvW+512uXZyGJk0Z+aXs2TacVGz/mVb7diPMZrK/tM8SNYpgCj/fX+kbRa/wc
ZwsbTlG6ycD+qVshk39+BvPjRugnN9+6+DVUOJ0zzkFF7UzEhUaDX3vl5k981t7IHQy1vFstWhm3
By3Lb/0b+cQZaXXRj74aZEeRU0cWiGOT8piTjGC9KnfVFyrlmwI2DRYEEfx114Rh1jP9FOqifTDW
onnD8QCJdq3Gns5sEvMYzMBT8VNLXD3eNfJsBkcDuzZbvBE9fazywX2D6Fu6uTVMHbw6Tn5Sv5WL
by6z42uLOpB1R3esa8W+hiAT2xquEOqNtVshVXG4H9vT5EDrXHchtGw5Ey5kINP07tx2KnvgMabE
C+4LZfNg2ZWSpmuReybTpxjiwCUVhxvTzOIRNwYBb7JwPNyZjlsSLJ4EGcDH1LfIwH9usDUSmb1C
L7MC+8Z1DAcWxckOb9XVHm7CxN/Z0xDMgtLsVpWLU2GKzmyFVW04o3JB1SIlt6Qf/9P+ecOiX9w3
SdY9R11UUO0d1yU8IUy/Y80VttPsUDJFr/UFh4mk+uZ0ft7blxVIgm2mgfUaXGjt9mwiaMiJJkqi
0e99WR5uB2URLcteNrtNwznzOwYJ08n61k7JpGQDlM498y4UMJFLTWJhzBHJUjEJz6fnXK8cJEZX
CDs044LBNzQVYgexiHBLcKch05HqiwJHYyhh35CpUD1s4i+EfL+xXjZELQERqIzpg1g8YTv0Ww7X
9WOpMzBYIKuFUO+M69qWfezYYbeGvU8iyTO5cPQsL65O6QQcWLvpw0vjaTwlRhTGMmqN9LDbuXWt
fNyyhoo+okLkVTA+QZK815YIBO2sdbylHO22C/+Ocsy2NLudtl+hHvHybunQQtJWC9RO374OQnWM
X+95Dp9xoXzFS6JEuOe9tU7vBYr0v0iUkPM8dy8uiEk1afd0u1+8hnKCpQQSxo0K4lCASuTsjCCf
7nATWjcnZTSGlIB1LFJiLrw29KUY3ZtEvzVEI3VbbaO+unlOsmk+uf+8mbU5Er8tLJwMcMjLjMOM
q65Z/os5TuoABEQIyq4+OYbf5qgz4X6Y2+dvCl5irqj4k7aD7EV18Rtm7FRcRXsPs8sVal7Lkiuv
zzrmUUFG0BhcLpApifmWvSzRwOT0AZfbvLfJgRI6c8tDUjgq7lltV6c6ucv7uGNVGf0YJ0t32SBW
KQrCWe4VF3RGIegjf93O/MshpjkLJ4uireW8djbpLcUtYtKcSZePZOj3bYP8iv501CfSKv6bXK2U
S428RsYvscAxAE+I1aT3TCr+pD8c44QPTEbZh8B2HPKoM4LJGT2kWepx+4C2VLxBxUPd5KcLkWND
1NCoRjGb4tRDc+kE8fuyam+A7RZE+YJSTB2l389fnFFasgIN2KwkBGuCSP1wLQZgbMcqnOY3PHU2
6Q/QyTN3MK6ul8nLiUlcDY/gY1F2/oaLkL5uOuoYfcMeFY++9eglMyX03qnXMNyVdlswy8Gv7jIH
qECkTsHpkdKxEH88E2jIzwJa4d3HGvPKeWfb/tJ/jHE4w2pkqa/vSBEnYpnWxkDoO747/GHStDqU
hhxs8n/FwfiJ1tcVGsXx/s6eXKAEQmLwwMyKqoTeT+IqH1jGpqxBpxGvZZ8zRmNmQ5tY23rWQcEF
KBWR+QrpX5ASdUTOBT6nruU3H6Ljc2503HCFeZG96hzkRf1aDx9Bw/orOqiqH323tsH9wBCt2nhn
vABrVCFdcjPsGTRkrQY3NOsv5EnujZ/TiA3caxNDaOHUPcUXJ9vAlvm5HNQfMBAy0XPWfZ4AcK4L
hDw3NWwCPDzKufFLqoCiy5RLeZkp83Rt3T7qO0tzpM9YVxkEHeqXfbFPvtRZCkppkOvB3FsXILqx
xwtMghiS4wsx8XcfQG/JTyBl0vlIErF7By2gGKVrkWS2nRS1p+MTORyWJjGRl0Y8Pb3n+pxzjfdo
xENWYsn8G4U3XRdAVyj9iwqtt3cke0PZkPKSFYUnjiC0q8pffV3O8t/610IBMF3AV1vXHH8ep5/t
VWQ5w8vOYuso5MFe6+UqQMdQyOIuk9k1wEGkUCgm9QgdvTQMbIYHcJHu6z/Jie3TgoKZd0OkrVd8
hYpm9aShyJt7ejmSRIAVs3vkZwyLrW+/qPRmROXAWFRQtY0vBYF4tNpxdatZZP0IxRz44Y1PtEsg
qymezdm/shsx9UQTNTm7BSJKiewWmyVtS7xtgXFq3psGeTV6oE8OtpBTuSJoHkcuL4lYS9zIWXs7
xEizIrisGsvrAK3lXe42meIdxexuJ5oblodmL37q+s29L/igAUDItejdDNQViEOvLMhfvqlMOPCy
7dtGj6dHR8aofNY+EKXdVZnQMJdM2muv4NwE1yyo20h/cnE98zKo38szwBDBqePatocpYsng3d1D
ozi+o0LtR7eu9vafACu0N9Hx69X7Z9HVERfUR9i4UD7ysphoqu/BhYr7DQwAkdb2Smt4QyVd8bMr
nRQ7JeXq6YvHIR7Zt6CV9DTbNfYi5sQ0NtdZlYP9ttPEr/vtNulvHo07hn9mrBsMchuu29QNtJZP
KY0spuxQXX0D4VpeBZsyQ9qqf775Sst7lb2q8KLf1lDz0IzlmWf32Q0pVB9uSQ0ML/pTsd3WWbdm
UIrMZ2DvFdzUbSfG/Ofaz0ldlnUbpTLLfTLFyTO+2TbZAw1ej/udIfZ4Hmlt70mPFZPWp4uZPU4q
zOwxOdZVIeTUz0m9yp4LilNiKg6lCijU/lKOLEgR+1cy6rTn2nt6jhkiLOd5+F0Xo1gZyJDYffuu
v+u410B5296DNtZxSVAPHwiKvqdG42IYafJnZiL9RGA85OuIH8JcC808vVdtSwDDmhEEvXaJW+Cn
b3p6Gmm+CU0UwuDK3COOdaNrcl2k5riDyBm0aMpB2BI/xij51gnixLZu0n9sWl+UVY01KoApdHJ2
rdvSkIyM0977PHp2/Owx40DsGCNZBYm8fxOKf6evbNAJRHSO05dqEnZc1s/x7b25T6vb2dzSL3Bw
FlG5r6jem25+FZC8TTxk0bV9s9W/RWOrWaNLTzqla+jAEYoOAOSdvEf5YL97eoZFev/eOVy53OFj
+MY96zpo0Z+k9L91zc6koagHFyCVuezfxQC5fvseyFlkzFlXVhlAqbC4csAcCPo3pyr3Q4wlHkO+
l1X7uPvUQM+klz9+KU0izavvvo24A/AtrN24rwLF5b79GOIFkN+8mjYf31jMk8eQu3muL26OAiw0
03r4tgNJM9jSBHEtJNp3EcPOYXDQAzO8CFWruhfim4BWXAwv9Rx698tXygFEZ5b0+Nj+Nu8MFxZb
c6aNwRC4YMg8k8M1kw76fZWjPUdNSXaIMDxq/277mKzKYfogmBSli8T4OHuQXiMMSWKF7ZE6VfDM
QEOOJgEEjq9Q7SXvoEpc7O4RbEU7ke52HGjJ5IHc2G9DEmK5eTNu7bmHWNKjH94MWH5A+gD4Ni/K
vnokzLwl2hHPNt1y0sLPS1e7ukc5f6n8t4UA2VMkD62juWsf0d1zc/pIKEc8RkU+pPJvwcQG4qLu
FRtjoJRy0tkobGQAetQBg/Aj3lePLzu+yyxQ5Hdvbbc5EmGvXgcLGvowEEZBXGliUjrZbF6KyrL2
DODgpPdZEFz+wRsme9Zv28GTXADuPjQC83jNZhRCF2jSFN3V3tJXKjSHvT4toJfOrxDhdZcjI11U
P7AoDtaa0t8kTlbKPtRmmeZp10HxXnMg3DtLjs3n3Vdjg2SHFAApBxCQTocOgTnMLak3OP+tHyUO
DL33UrvQ/Ck+EvSCKQkbUFJ8nlGwFEkBohe1YBS8jg/eFtQNJrTvLFb6Zuwg+6DnPSUeZUyBtFH8
ZsPg14m4p0dvEY4taRPUoZfqPCLGubWUDBdlcGpkK/JbZpdOVvaFniIxCxXBsjWlwcDJjC8u36Uy
6sfsqu1ekvGDJk7opggphIPrCGOLy93nlkdMaDECHSSRG74dys9SeEmsEUCE6Iu2IS7wbYl1bIAU
d1TKvC3y3tUVMfXERnSQqYY69VsdT4cLUi2qLZjU5dan8sjpTdVxv3Xz26rTRv36NdRwwWS2ZhqH
XZ3u4QeMKLE4R4bD9Eiy1MeTbGVqpF2kpl7ovbkP4v6Ova+jTagow4hIPUdf8qX1Ig61e78I3Wcc
gJkUa6vlplSPgjG5N81RqMu5KFSs7O5NdGq2OvKAQ67O/SfdRpRqAPoUaZWP4IpXU/0XQdX4CpDQ
Ttf6KrTWxQsKDCFhxicLEk48022iIOrm43Cl7XEcpD2IxBHgqTnKEXkfW28vPt77oBUcKCU+Jgvb
GuZ6gGPxK3HRu04P+TYkN4MRh+7N4rx44PlMDb5vbUiHENzj3OGYPzZfTe3ytfup9SPZITYPNfyZ
uvRUejX6OM09/eI8kj5LE5hHq7waXZ6taRFTADrbQPw+oPSKFDOz8f8kGcClmEbLpKOvWGiUK1Hu
q1Srr8HnnrE+uNHN4EUREbtZV42diDrl+4FomjnIh7bepx5KDs3LZzWTjr1YjhycgtMMyIgifKOA
jkjFb4sq882PIuZrnbYcfU7W+Tg+RzFqqltKwMQ3imkLWeTK5z5e7e6dW1mvYlhwjz41NzlRnHpz
3vZ70m68Kxw2pa+hc6D31clzc8dyeK1Dml43v5wctIW1lcp+gBsCvSNj3bWnnMzG/LoBpSDSQA3n
yIjnJDpUlkrkv/utt88VoRajOs1QILyyZPqPo+K3se6kgdua6T86mfGOYBzOSJ3waaRMe7kCZuDA
woKJsZqwgDIHKpe44xcrIh8QDlWD6asfnRvAlkd78mxtRPLKgnvEcfsc3owhNhJXdW3nKwPR6+19
AS6HiizFtpliK99LhrYWtEeVMVLJO81oXFCwY2VjlbVjWl5E8XQpDlXTjR7TvPYUqASclYDsuH+8
RsUr4JVTuBqHy3Wqv5zrLP4FNtHxAPrRp0AjdyrtZeMy4wSsB9ci8jViceS3KRLv924BqEp9qHgl
tCG8K8jCvupdFndJ5wXfDgB/KTjvVVcxxuoE+VBKijNLF0VTw719tfdcloxIubijnQDUNTfiL1Bk
rerl8bBC/xsGBFiA4eQ6xcmaeqEAAGL5drwMXhNuHsiBruesgZY90l4zjgos8l6d7hnb4prvAIhB
PClrD5Dp6aReRBpzRQ63UFxwHpUGKyNOBnrJBSurazTUO76FFOsk0v2a3jWFNnNu6fD1HSoT7Q0e
1QOpTIu+HP0kpUjAdxCo3mOkQ4JmdxHkHoU7MvsWBK5BPadSf/fJiSAblEGGABXaS0Tv3mOp3Mat
x9zY1iX+ff4FJPTZV1jWW4A41uCZF9RwxykzqCSpfO6LazVomSCaa+JqC0MdcUa07EO7E/AVkgTE
O1HWDEFFU4e6kzqJUyVXxyyY7OK/aPvkHnimMo07U5MBS3i9dE2/I9R2JoINVE+/InB1OfBpmVzS
IRlS1AzBaQkz2es7PQdqGbSug0c4KW/fLC/Am7JxzB244pNMz+6dEQbFRAUFt3eXPK+j/76bb8Fe
gCAVwKDGNRv/mfS5ZhkKp9qoTH8ycF9WZ4fhvXCqZL1nOGGlXcxhgjc5507T5ejiOfFjmzbdsJma
53HewJGjZQDl/v2VoUutDspmqt2ZWT87YrGCFqs+4mWTJvKR3E7LukQqG1CuWsZI7zvUELqj5XuF
QRUINPQgGFm/9+l0hH5Jp7N7XRSpE5VcBT/+AQSSTMuYEF2hVtg7AVoubj0RuNUAVnTUyRu1/GrU
GT3ofIxJjuIFOMeanZHVXfhY31RABZY1iD/UDvnDK/e0aEyQ15lIpIgF6xYLKSJouxud6e4dY/5N
44rZMUKC4jxgKflgqBzdu3APoqwe+W7z5pH/3kd54ybQrA/KMCZM4Q67aQG/hTScU34ifQF92+Rf
4FqXE/B0sm4DrC+5gQ/YKmT+k3xs6eh4e1oNMQvghcD99DFQI0sLz7QrxIvi/lX079fd7QlB2Lkp
68j41Zod2UFWBsXr+2ph7+KT9aJTbOm/mQI0A8D6QE6HvJo0o2V6qBg37zEJqc5kBrsSxwyIeBt9
kID7T16rtlAx4GWSOl5djSSo2/lpSbLGQqKXR7Mhu8ggRLKnl9A2ezWBCJLwuFm/d+mvNk4+9BRp
DZQD0v7kBTsi7gspjcoTR2pMer1mLC6V9+mTKSQYjiAhD7okWAjT1wJC7xWDiPLMscb3Xhu9/O4r
d58Eot835piQ1sYGmndQOnL80ZR5e0KyfDJWSgE5zhzYrNs5zh0dBP8Dgy3Ihh/cIDfRLE3ou8Pw
0gLdh1AyL3mP4/xYXveUoPU2AWYdYDPEIfGTYeIyMqkoaC5vTIpv9x5yZ5y88FRCnRMqjta3K/e8
4PxMFjkDZBPj+z0hQGpb1Zq1WAK02Rgme6O2V8lwLglFbY9Sa0CQjnpPAA7mAg6ZQm1Bp8mLtSO5
/9MtfphyRCOPA/yd9jAPQfe04+Zvn3uh0WiQgwjmKVSuC4ahDRgFICWC8GvWy1phvIQx0gA/LRig
VJfUiqBZOtZP+B6fqVZAJR8ftWCj9Ohb8etRqG8H2QPW8SGGps4+vDpgEc/VeQjGzjF7oTvOvWz1
aQ4B5QF9wxx5u4/zBlMsDW+q15CFkZnzVjHS0RaKfI7xqPCfJl2NCGCQGuVA+xoIR4XaZnZxsuFQ
Yb8xhjswZq0b8xHXzQv/ok+plfQtyDoRua6LEFTtsW5pHJDpNifOL3zJFL/Gfhsc89y7tXoJUmKc
GTiWFJj0wKdgw8Oci6zgkQakOVQO+HeFXMmQPh+75EZtGnkcYiienl6voUHuG9s93qkcs3Bs6qHO
KyG6APFHiwvEUZz4phGuURqCLTIuIdPBOkjDOPqhN6d5dH/s3mVOpq8fjUF1WULbRJti0grC8dur
RuEsAm27rC2nPq3UJzI9rR4nzKXXwFYAbMEYBwE5+Y1Q+c3s+MDtAQAQWWZS3ZkRYFSAJlTb4f0D
XYY7Dv16pthT4NW88hjGTHpsTA6q8qRARlAwHCQPRNCSMHQ5d+m4Xe0eVYsEDm2GhR6gCInlm3Tt
vTlPylN+Hl8U/1YvbeBGzQPzePff2omMhQLKZAMpUGCSyRNrvde6GbQqy33hVAX5kCGF+9BMXTsf
cTBUm44ZOhXEYHAamoT3YQuixWV0IavkNjov88DT7cZNsR10b6szbiEoGNwnJXMVEYfpLMZoDT52
Z0o2F3EUJF1xOauoy1sB0Yg+ozZWvxnHEmKx+vMcpm3PjKdY2lHKJwfbJU9uY+BliiEQQjK0RNgu
lCpuEnpPI0h/r78pY9jSL/RVdLwBJaF4TYkr9+O5cWwkDjjTktqzVE/0705m6N+KwxlWMqnzmVbx
nky2Xj53sBYr3+Ak+Cqo7wXFqoqJsrpSuszJOhGo175ojHfmGFYwSHlr+Satl22buV5wIdBWcIRp
U4KoX2k6mcPy1PkuLc+wXYwQwxl7Pi38Fh6H503Z6huAfnPyv5BOdt49c9AbGEpMCaobSZsI+cUg
xky52isGffLWuLAO5NTPuP/ofNe06ZPWmCQi7tOBrjbaDc6odGCNfAS18JX1Y9zRUId/MHQAW/fm
n989pjxu24z0KlyzSS+3U5N8lxk54VJtKKxkd/D5WMPSYHVlt2KNdJ/gjTg4A4vF380g9YCAE3XW
yekCBFAVHub8jXknsXt/e/dze6IAN4yLq5sWQZEPIliYtPV6eY4PwrN/y2BgBQYfaxU8X1qY2qUf
8fva3wXrrBwomd959pLHSoPLBxhyDbH2SF/d2y3oWEGYWe4NmCZnRpqOw93a14wu31m3TMUWl+B8
iqKlrh+J6a1glg/Iy0lCXttEdWni13DUcaPclc9BxVG6i3KnBmEsvWxDN5cWMGUX4TMfnA+o/cCZ
w9a02As6M7jsSYPMxHueWgxht49n3EAM9PW4S7nNLCE2Y8fNbfWkaW50qc86GVmmCf3vEsRoEF7D
BJrn1jaAFgFW3IiRcJ6AEsVQAS1aaOW0/sXgBi8TqvW9tVL9Z/dKu6FrIGgxvJGI9S5wMNOlvs3R
Z9Qrn03Qa9dgnIOo4QAWr7K7qLNjM3hMsbTvYOqincIVyLAyv7XcYoFBp8xGJqcrsFXsq0xEgaa7
mfZdVb1W6D7eXn6hAHGK2tfSXgd+MJY4T1Q3jkTzB0K04D7I4zaqp9AmPNZInT6GV/oHmAc4EWss
HNzV4DHq7Dq/IPDe/fj+oqK9qH7nJ8V7SOs96xE3gx44aoKL7IxwHsJe6hGMtQCjh2K8reAOaIRW
v3P2yVcuJ5rpzJ4wVHDuXVSXTFAFhLPBxt1LC3Csr8NN31mrpt851XmvHeiwIzGfzftJOQCLJSOI
xlXHNc+8fACtgPYcyKOTrq77HEy1SwHl6kul9HT4cD7IOKonqXfOgs4XbdYzJGzgfU7Dpnfelyf1
mI04xeMjwrhIC7OV6GS2IaMyto/z0ibphocz6kn84Gs0i34prb4oh7ni5jXQxoQIGo5QhegOiGOR
bCEOSQxV2TActjp1IaDR+VApzGFFAwxEf5RAdclJ7vvZdd/CxY5m5FdnmR/5nBLknPkQKBCyuHKd
3DtrFcTPb43w3kMnjQP6ofceRl//ysYWmaQaWNbo2a83FoDj141fFWE24FiL9pQ3inaxwU42TiGE
D+d9qk7XlU7xF8hyRMlSUHo36r1BY0JexYug1S1WGTRAFFtXz5/Ee+UwW3qAp0+O49lZhlEZTmWU
f6qaGBv4dx9nNVZPawFDDCENWmBYapYoazSLwh29Vsams7MzGieIIyvzzjyRfCwfaT/4CoVrXqrK
QONMHXfgOg7orYHXKDOTiANtRl+cv9qDxntr2KV2nzg+mEAQMxAkrDvrIdwdqGYVJ/Ecs1cTq79j
NpHGBG+wCi7HJN1Wt0E4VCHNTw38QAY0uoH7swBJD9RGtXl9KEfpLptBYpia7KstHzhMotqPbdRy
YLTdS69W/dsBwykurK9b2DapTBr9pvmGBICAKok3WBYp90f3RRKtEba6Aww7TafEVXeDNRNeP3T8
4rw3hXiebSj3YFeohq9mfeIVwpMjZaOGYIQVzZ8VPnSUGDkqEniEHujywokg7ub+LRk8au+2p/TT
AN27rNybjnvGBehS8e0dRxvB2lJHNP5CA6EXmhzf1lGTQtxk1AnzlpvYWymISHxjq7AmHFnHfELn
AZn6nxZ2V2ASLSHq77QBOAZkO7hNqD4zIbczrsd0+hgwvXAqLUo2bImSkzZ+h+POFZ9MarZ2V+/S
c0g1aLH5CnYjO+MkJbBPdUgF1FHIkAvjh09J66Zx29/vzfMt7jSgBvdAD8cmeQz6FRaVn1tww9XA
ZFkx0r5QVM9q0DhVuRPFeVhgA/3Oxp37mYYoWy3FYQRElPq+zFY02+CjoETq824JfHD4rdsoH8SX
iQ6f6Bp7rLwXvlA0zhjXUd0WdxjLzesvfaP6+V0z7e7F8/vq1l+qFK9LziyE38gb9uXCLCEHuByh
QKONOqnIWYNyGh44Ivz2kuLvfxyd13Li2BaGn4gqIVC6RZmcwb5RAbYlIaGcn74/ddXUOTPTHhtL
O6z1pwXUcuxRldbnN77yfIUAoqyttCKRkAxRj+fOOON4k753wta7lMsU8NxOXir67jEwZKptaIu1
BaA2j5C51IdxbJKo6Zw22T6mX7C6H+D6aAsuDl+GNoSqCM70NRpwu3XyJTKw9RnJKy7ZGRCwDvYi
2INMRSzGxmTyM/2ZyO5sF03tbADdOAMf9Jk+R4KEEHKneiYFpGBnRO6Rrv0x6SW3MMQIq8KjOP2G
cKGLyBXjXAGua7baLT5/0FAA8tWrt0MaWr2AA1rXoHKLipMPN7sRH1Iu+Jd/6wWzQcsh2LQqdC7Z
meIXxIhfZRsd+U0oa/jNNBu1364DmIFkOSNH/1WOwZ9PPcy+QHC8nB4iXTI9ijrc/sfyl7KPEWGI
ZZkBQmRfMo6O9v9yUNIhWVR3bB4GAjfyjNpcZ8C18KCrE7TRnCKNnUEhmeBqEXys8e5XjFX6PMB+
ooeHi43zHG49meD9VEAozoxQHMwgc3OQI6PYE2xe2xOUc07llO2yfhsFUPpbH47NW5/gaZOchIkw
jwgeONwMGh327AkRdJMYyOUtgz32m3gPi87e2KEbbB88bH4kClCnxmruVoUjf0d/VN2q6TNhaoxG
onaHvpjb8nfFOUWETAeENUJT9aqcAlRemaODoVHZCJv0O/CY3bVilzL8umPyHLS0agv5b0C4JUIQ
7mBIAMHSPIbSkr7AGZa5nAlAA7Qp10gzUEWhWFZ7E9pWYqCg0bm1vEWUkGKf0r09zyY/SA5SZsoq
yuiJsH37KJsA6c35x0DCyOTfkhFi0WWMDEejwcU2AlQm1jaOnLm2bkc3w8epUFQRP2qom/dP8sOM
N4THO0yOcPkIdpgJxOhpmNQD43AYDDh6j+Z/ADSgZ61kSbyHGpsE47GKH9G3otCJoptWraSbgIjc
H5PDfayrOj0zOcqipcp30CZYFIbcSzsQ5lb3LAGuQPzpYTQKPmZCFPVS+p4dZ99T0RnoaW2+CgVW
QyzT+ACQTQSMPGMKaXKSdf9bcCUyJ7iOLc8K1zluLRTH7Xc9InHUM/HVw3B/6n3DO82hYhHXk6tv
qMjuoMsMRiXBhoFWOIO8yM9C/jW7dpDV7CB/OPk/crYrZOvzM7+LnOPq9msGEujGtJd0byoaHg5O
M/GtZhs40R2Jz43SODRqtDuGWDJqmXIAex/a//DMP3JSQ/rtK9Yzg7RxJL6CdM9oqVcMwBn/dUhC
uZIIipXg1BYK+MeLN0lbFGrQV86UEnKpHaaPANPlTeWkwd+qbnPfTMAUHrJgIYvxFxqjujuGi5sh
AgcJVEeduMp2jvz2bWqsA+FHcMsXY8RgQB+KCU3lfX02Y/gCr1qf+JaC3FCXPL3ZcQCyc0a2Ypjo
4qsY9MVsGe4/lSm+Pr2VXfE+0BNyr2GqOHfH8sUcgOnvwCQmxnlaDUhWy3xboySWX0B5j8hJbNw5
ntNS0qXEzQlrOsGHpEwRBorm1Q7kq/mnVrSy8gQUOUE7x0g/Jr0Mzf7T6X6DTst36+iVsr7YSg6t
gsoDwn1J9MOoZZTHUyBjN6KRuLXwFuSXjWjXwHcvEpt/nPFlEvP3hNVkeqlWYmOGotVF8JSyzjbO
5FRvKsZGLifMePTd5HNu45UGUfGmbrlzdF4KweAgp6NJVDQ3IFuBKwkLrzaEi3ctwxm6gv2I+8NJ
80RF0weVELcRQC8ib1zHnQtMU8bO7KmMJMTw7DfRkjYaTDOYw2B9rr1JPgMXrIU+hoXy3Yw/4OOI
y9DhraIACg8yF0ywnMfXUNEDSe/ANvKVFJrzzklo5laMEsUuoo3yZdjpOSIM0FUm148QIJLizzK6
yDpBOoyvfdU2ItFxTIVRraudt5+t6g3BYtTYZn6fUAnfIrwXFg0+zJBkokXhV1IUHwh1kZyBfdVj
4vZM3gv0cMt1taBhXs4faCB15UXqmh3BCk0tCMZ1y1f5jOdIicirf2OQu4JfX7pT66y6/xV+xEiX
apQCkvqfI+1bwH4y5JHHrT6ojbIPjk7G3PPbrLi4kX6AaWHcPQpjiFt8oowbt4+8FC8tDp514YZL
+RQYY796fmPsrV5duUFOEAV3GfBLxRlO49oxATER9uWDMgyuYH5oM4x3QLJcdOjtZmjEx3qH5XUc
i8jPCm+H21HCHmsW0fwVLZtT5yjP6DfUcQrci+1sKSK9MBLoNeYY681fcqNf9TdqtVE0nUOhouaw
85Ny9fAIobWF/rgOF+03cCpzKpxbCjEarh41nrKeXGk6YrR7r+A6O/BQprW1yBJXnCw+6nqWmZPE
6b2/3Dsq+alSOY1f7/6Y18hGFqKa6HJi+T6cFmirGar2sM085r11vaEwPQI15Lgg2YG7QLNiZtet
ZlMYnFsd/cQ1arRzi6IJPNQLlvW3DHxUGh+IZukKoqbUS0oaroWRjxrpRmk1Th4BN6WqBiflJUwr
bEn9zJZU4LrSwqEWL3uMrMyVvfIKhjUXjzDD2jA+4N7kLyBHymhaOtgNOBBt1D8A3U6e0r3ccJo4
gaW6CVgAL7peFM+KTsNQzyFz11iuoE2PKgX6pEAeAdDCXyso065hb7Shg/MP59HHkIFgh34V76Xd
lJwBDP0o+FpSQ+QtYsRHuC1vWIjXyP0OwtWjvUFuCDahR6IFc8sSg/LvhEX9FTK/AuDUCLZ8jF/h
mm60rc+KiTnZttxNm5jxex9b2nZLekN0P4Q9sInHgwDXwJoZtDIgMoNNjdkqv/Y8Kru8InPgHNrz
XKtdkZvRSuYiZHgEmAg6EQQ9sxXjOm0A/gJRpMjkZwElNGEpoT2/DpWZ1s85pzBMX7nwcN20j+CH
WXnwUN1kKczO9bCLEW5AEyj3BEVon19TgSkUIxryvjwb9CZBdKlCDyVwag4g6MzYw+bg+yPrY/Om
BH8zYmtlRjTsOqqOnfRBvHfRUBXKZKFSPRbrQryWZJcpyJMnOFtxykr/taa09Z5weDc3UMmSdZrb
s/fqLe9p3cslRNKwraSXOF3SeVUb6TK/ZQyOKfXiUnxLj0gc9wpXnQjFeAjmtkrag6KLqKNcEAL8
8Oi+mPjdOByuUB2EMe6EUxsCVkzcatuSmotWb5tspFPvcLOTHL2S0Flf5Xtucf+R/+L/+acryZ3n
9oB9K72mtJjkYh1Inv55HzHzciRZzXdPzejSnyXrfAUnzmHhP5gj/wXawSnwF68RlTEx2ynWaC4w
Te8Rk1D+ojBvD/MlvEI4Bo0EZ3Q+HCkOSVx6ewNKh4S141/ugtkZKIdlZMY2AhZ6NO7OgScobDWo
Lyg3tHQGx9QmfExe2k7dFq8ByBwDAqE8VMV3Rng855sc4n87/46evkVzRe/Fa5jbSOQItTN7x1vx
LNzi/lnBE6YPBMmUhKwcac23gmrnqGOVUkkfVbS9nzOlCZ9qj1OSyH4U9WwLPTrnzL9BPruUHG8f
6eGZsTHg96KJZLsftfKIiFHPf1wuMOr4w+cCZlX9ZLspslrlyVJnO7k8pe4MPeQmZ+rRCWoD9Iua
lZyYbEMmwfvrbUz5/rKeMm8W7poBlcxP/VxCEI3SpeSszvO92phArIJkeNc3EIKRgaNppoaJIDi0
iaGSt5bYGoOFVVWHN1aQ5pnU+HHpIB6TMGVlCGCbAW8bGTvvG1RDZpQRnC4zp7gvU8ZTxHox/cNJ
k09ZGYW3fGMoQvxc1WzR7hny8D6JowVrhYzZ0G2y73e7bPB/cKqp71vhY6yO78J39xVi1RJAmoip
aFAc1xZLK83MEIC0P9J9zyZuHFzHJm7m8EeZBqNVriIN47XGpcLbEh/tYEgROmlwUUsFwW9haV0f
9uSCBkCBdAolW8D5hR9StIp+KVLp5Kkrgq1KQCkYgQyJOFtG+TLrRuB9/3jVIr4AxQY+lYH7SX7z
/FrHJ8gnWCDIFX4/SHPaKASS4Ado3xALO/O3I1J8hbOFM9V0BdSBIX3fKEF6fxsRxBZfMhrrYCU0
y5Lx6jgsS0TOZonEYfqoImbNI6BYz0a0+NWKV/QUH5rejhS+eytUugy3JzGQ0+38Rf+DNDp4UIiX
HtB3YbwdbZ+RF8OBzMED/rLroL0OUqf3IhnDMWrBwo5RW+nJZgiW/hTBjS1CwlEW5UAIJAP5+sAc
XsJEQdeOwvcbxHwNXS1Gm1ja07BP96JqlU6CvXY0VKEZ2uRObANF9HYC4kZhdfLvjBJ4O/GSOp+b
DVnGQSEqYIKTjMEDFdppVuHX/KYptPtAZP2I6c84TLd/3hETBhjq9GcGSxyvoQTfunBIU4OshE2G
ORMpDNBzfaiS9Yw8VQK6vZWCgRPOLMRdNDXn9V54BwaYocLcKnkX4sXTrN4plLeRQWYFDEF+TanE
55gWMQhlFE8E52gXcMLAEVB7IwyBDSzclr9qiJnLXFz47Cn45XAheSbFfrYNVgPmp7PGSDVuWym0
lO30IHK+oRnGklCZH3b7WnCBNw8od53JX2e3wCLAjBcPmaQdnbMtWQglGH25blFI6Sy4cu3foQmh
8tF3UjE2ZnMJDvlu9lAF+m19Sif1Wc6WHYz10ruXO/H8cQGeZ9g6BnMaI7+2FCjA4iCD5SM3gC0k
UyfcYmiiSHif4Oxwf4PZUefu7ckWovHzq0G032pjbuWWfGvw+O5SIyCgYSzY5lawhArFwrsC7mRa
98cCBO3sXFzwRYx6s4vl/OkdAXLu+TE4c7QuWup0POtP6RGgdB5/8HR7Hlacf+EGvJlh76LjnTQb
lcJm+K6YKm3wXITzLDE/L+9en2ENkKCaJSOwrkJlKrytwVSdD/S6NO6pmsb+vYinrvrqyfuA3MZ7
hhCeNDbkEBSyMeHa7U66ZogtvsPmpGRWjNA+NhTOJ+baazDRjSHf2lMVGcS5qMdaMHj+Kk3rikc9
YAwqjkFmV8wVyYzhe44J28yWsriYowY48bzf2+RYIotA7PXLuAXo+oW68X4B4qsfkFlY0D8Emmdq
CUTP8FsYILAbstmxYf3ykGUA5s6efCXmewtE/9uRWN5inWVYZGfT+HMx3Uec+I0whpLwnsOl7aZE
6Vyav4mdLIuLMAahs0Dix8JzBPB1WPRrdE8t35h/Txxi6j7GHIRuwmzxmnmOMwOpLXaCaBXvpFt7
bK+o+bbyxScOInPDK6JHRglhpoVY++R64VIvPzwSp+M95b4DsAxCMKqn5tRmHFBwfShcHvM/SmF+
FPek/8BWyOZjnhGZWNnYoExe+fajreIfVHEDXi0Zd6QZU6axIHF3OenR36C23cyOwWOMQuLyi5lb
B3/JR6b1Ko9tzyCISDCEZ12OtukGASambv8YHSs+t+bwU6oaHaue8n6/it8PwFlk8sUodJAAz1pX
ZZy1Z8yyheYMm/TkjcIvQ743j2FmlztqgXLnMaEZQ9jE+dzA2+W3mwNdcOtx/USlnkZnNP3QAt0+
IOpFPQrb4Y5NSYDDQYiGBQJGv34EZ3Gj/KCwVZ+c1UrksmV4RJdh6+08ZEKRU8OxLIvtfykQJoh6
FUqu8lWiEMC2Y+cyCcqFFZ5Ktn+nY5boHYW5N4qefTe+q4wQOHwRrxHa56D91q1VXHLJHr5gGwWO
G/7sPNRL7yCS6lssJ5SYx1ofXign5t+zc8vF5cLtaov/g8EReO/EW1uYHM3j5wWyYrazM91wZsYo
d+aHqeqmZvuM7hqHChTnBYKv3c3pYbhRMhJjRwkuNYLZ0Vz42eKD02YxuyrdQn5GiNe++zVbxRfW
vQv0zXKudEHe9KLZSxzMK2m6mnD3TudbjWG7w52ba76Np9dkdvRkAwEBZEcKF1yoDjcs5QmpOBEV
A3t+spmOCGpSL0fXXX8jgW3dXtIMGToZTsSGCLwdIsv+OPIB66b4e+ojaKIfL1HcgSy+pWOd7nkw
HXuag5Os1H2xzozJj3+Le6t4CcAZVNInymLpPILMoJSc74EBy46FApNR/6cpLkrOkV7AfVIvkfnl
B5ABIdXjrzkcsxrbXHHxAt/snM6+xGKE5mLQQXKz/qSgoQtpUHxK0hI56hkRODjFlLMUIcncxLrg
l1afbd+cKIy8WPWnLHY5DUHXolNMXCxlRQG0aOBgAkTtE3PkZNsV/YJmqk9tn97AwLgzUPbVOjxH
UDqTfi9PDwAriWbn8fJNy08N9Nk0JL38xxmrO9IbuI9Yx1MrOJAruEHQqyezAiP3WE+OuOnn2Asb
RCJAQh8dqaPYGUCcI657BnBB6ePJK5S3yDXRBPtLMbNUkuHG1FhKAHxbEU3XAss/XRHkkfiHT2cg
9hp/8rClpuI/VR9eb08mOjVsjoApWAJ2KRYFQEIOBTcGoye4wQ/5FXRHxenE/FGoufLVlEZwL23s
hsX50z2aPXLXFgoVkgAgEP7/GuMPc1POOrJOWLDx2kcZjrr4htYJPwcvEvaMhOVjs2ZW3ZbmO3mh
EwHdUR8KXAdAcbrthi3XaJEtChr9BwW+99Pvq1t2ojEGhkFq/CE8820gKB6lFvCA8Dql3hDMhfHj
AA2r/eVWQ+TdhETSk48LgAO8OFDOtbvqmpk+ZT3fiOWkZhcSGXDDteLWR1sfGe0Fd3frW8xhveQK
RJuf6TT5c+J3aWGumBTmHaJgPIyXlr0IAlbp0TI+fZjLaDAiEx3sW13yiLIdOqz0QgtxbO/ejtoh
vStLmYdwQJEC+1B8oZsr8ewtPpFZ0dpot/llIFkuc+dm+8udniMV1B7eVzflFEC7hN6X7GT2L3xx
ptpIKMMrbwolDS1u1mIu9t4uTFoIj0RF41nxlyc4M+mKaYHXgJWuqTY+Bx8XOl03J2HqsgDqTWDJ
wbI7obUNaWCj6uQdq5dWLac5BMCuZPjD9JSir12U14aj4tjsoiMUoguk2EMUOKAw5UPYoINaonA6
Mj8AYs3Mf/9nsQQvn9QrftdgH/yiw3PDbYrYgbvfiFbFjoQ9vRnbNsgxFsYHDHb0LeWjZ5+FBGNX
vPKKUWAhkJiKmd1ublOWHwjLNszQUJp+e5GX/E4VylFSL0guJ+RIPAbaIv8r1kgBiOpCyD2f6hzv
XekCDmkMBwCa8jd0l+TAjedZ8apK8332ZYsPn0fL8YBE/ZAzwJfIgJbieEFapdlfSSA5lVduPXY6
0yKgfzi76gWHJejUk670VP1oYxXotbq0DbYCeXokPKAZfHrNGT8oljsgNoBwlDtusMNMIqhYnlhO
3lXA8ImXZMXawRHAIsfmCDOzRRg1m9g17WC4Qm7PcYglUdh0M6fKlh5Ld0ITHl3ZyOnMep9mhY4k
CnqFb9KlDHf1qFKEPd7i4KowX8E7mWgIfrvt9EP0G89xMcIg3Tc3EcUjaUKMiHtF7WIgSkRZq0RL
NnhZ+bdCZ6lr9RQzzO2Y9raIE4VWOcmZrL7/HMZTmtxQtmSgD1bukLNiYNGCfVuxUwunv3OzwM5v
qc03syeYI4TlglEqlBNQKVZnZ2NrS3I/D8hb93f6qdEDYpXu2CDobO1LgKQK8GAzWxZmp+KSmvxO
wUr/piM5MuBTcfF7DzcBDSwlFU+mObF9OeOHRfmtOawbHbCed0fvvEQbi+ItYcwKcx/uZEiRVSgz
b6GE/cEMYgt3D+hGb8zqe8A5tBWc+JdaV2AeTbBhcoMZuikTVeVVCj6xY4kD0lVX7W+6KR6xoyy7
v2yrtEa6rzlJcffR3qgOv0rLGPRynRrvQZ8svV15nv1VOoW/uG6yFU2ULpL59SyW4U479yul0/Of
9KNLBxVwG2dSZ6pEXcZ65NKJFJhBSWdCRlo64kuZ0KygoWmtCYP4xq6WlouVFuLjCgwq/HatXMMv
PiTGFt+I1B26prqzuqXM+Nr01hS6JrDk72Xj+sNdKfQKlFm1mtyWs0vr/UlEgXIlo6XMTOk4zFwh
gcwWWa/+sshxNuOa1s7dcGyDAk3bYkoX2RtyO3oBJMnG8FYIz1y78jfTEu0NPAT5tiAxIJ9y+JP3
tjbfMVqwbh1RKHWF6lL+lpuvKRsuMkZekiBHEwt+gYIIhBaDq/p5gpVHh4/TNbxWeMwJeK46YILg
3rNGICezvOI7PvkfN4l070uZuZlkZ597+D3FT69Q2RS32VP85Up8K8oiQC0jMt2XflkeDYRxcq8m
OEJwolgxSoNo16MxFi9kAGCAH1xpBSjd/UyeePLT9FgGTgOYhRM5cCbtXtEONetM99hZGkWRXFwG
emfVCEHHJCNAYTASJUz9GuzpuUQVnmMvN6FbgLypf7zDNdnE94BKON0CkZALe6Jem4+WzYa8MVJM
RYZ5o9k182+4iGOx/nCAF2v6khOeiwGsbLCyOzxuD81Zf3XcReFSQY3B4TLn5eizb7SIxHTOf+a7
z68k45jGpLGQKu440eLT0TqosKp6PErVM05PwJx5YqQowMyEbVos087l2uffidcgtOvBBhjrNAdl
MOFxCGxme4mkV7DiATP5SPFoosnEGQbs4I4haIcCpbUVpAAq4+qjD5UC9Q3WSMbbkZsDCY7yBcVu
vuejQJ1+fXBzn9rvZqAPJCEXYBNbMia0TVOec7Y5sSwtBGFieEufco7atBAsKCWkJTMuEdHoKhKC
7OZ9mWg7ClYUNthzcYL525K85d/AhalJbzRfWTsm+Wh7gDTJoqIBXpshApoQXWnVS2xR8i9RweRs
kgEdr1oLjsxJ16DwUE1Xlu1vdy6epFsoZsln3cKDreIVTZC8DqwmNmYHClgo1he+ttb6pMDOmg2a
fCgNz0We86foEGO9Nnr4uPNonvb+L0Po8b+47T4sDObPu1KxQGGya665NVsKe04scsuV/eSwVuxs
wWSs1IqMxoaPxiKxBoxJmD3E8m7XaWe/VYtolul8lT0he6qnB0c7Uy3E6hrK9rR1NPFC2TXa6Tds
zZ6+UO1sLbcTBfchpysnPMm5v0Q2DYe+7Q0M+O0GCxCUJgscVrI7aWI+ph/hQQ1O/SV+9URwVdep
tFZg0dLDJERRacoQ6KOXZpfCRuZ0ggEaU+n8puqjMAx00Pc1K9Zsrxr51+oj/K5+IGWj0T6tPecH
BCycysvoVBZwdAPjoqcb9lDKBAzsWlgK0dLjznlp1uTIvTy43JcoP6TXmHKkMBdAuks4zslD/caa
xLyXP5rlZFMsx/6QLokW+jRiD+VyfpQ3+GxXtCb7/o++vvlpicgSf6MjtPoHFFlafX7hJlfRRuCW
R0uQGt1S23IjQw2NO5XmtjwyEhqyDyfcMeU/7TfDKGKkdrC9AzoEphBdd1nqlPdmPNbp//6oib+4
ka6ty6szUu+z8bvkqDAy7B6tpRkLND2289NUJjwK5Baro2hhk8RTEanrtiPKzI5PEeLCGaBYZAeC
IUq3vDs3uAMZ1VA2bDrsjvJGYkw396I9e/YAng5GvRkRBqK27gNX9F3e5TvZ8PZ9c6aOO5CDEIWZ
B36ZLDzkWsGixSTbf008uzh5V7IzouSVKoQ+kZmzJxAsqF3Mg90PByEO6Z5ZTUjXGNZiljDiZGNS
AjJVphH3M6o0NHVJ5fC/UmmTGketFyffMTKhwObImRATQ01ORKeM+xWw0hmqs8SR3G7jCRDL/Bl/
UQHDBI5nFrrjdX3QVny8zoi5WN9oq6w4eiDGTcijbu4hG0S+hqPggXKX2IcxDIJIWdlqZWu+FBUS
kEx1soXkkMMNbU2KmpLEBr08yuhqKhOQfnQDEJZBgDfd14eiQfcLXigUQaI5AWLj0nrj0Jk8BaQo
1PzDDIYHedFnfvhMXQF/jJFIUK/IPin1IPFmVCy4GdnCA1kErybmlMLHOBfRisoWAVSJO8g/b1L2
xuMPMT0uIWFbXiVEiwLxF0qIHCmza1ZDTXACsroMPQB4CxhaDuogoZgufCsYLBQfvTWX1Bv2EWFa
2crsL+rZQyjsafdz1jNREgoHQunE/ujwELxT0d/EWW834KFU1xPpiDRxtFwnf0TzUKmi3ZTFc0Uo
MIaUqiAh0elqZHdvt/Y3KcG5bD+OoJ8k/RLErxq9fbLDE0ALXglwPFLnkjur7UrU03cYAQq4t/IM
UWyXXChysvfKdU1Qu38ct/LlTeubaKPZOkxWYfID2DQRLG++QdSJzJYaM9l0kbHWgCCIIBCPU7gv
G9AxWHrbi7cTnsyGTZYxamlkHUS22MmWIxm9BNPv3gShJdfGBk5HjU4KOvTl32SpPtlV2SGnJMxV
SrnZMjf4hxPa5fNoEWKAYXCEXRwVKkzIrFeVBShKjYvMsEXPrS2ByiZwt7v26d8FnHX4+xp+fvTH
r/k2fb6LtucqgyGC6t6Kq/gS3fij9MQPls71Kjh0l/d36VGcxr/hdTh5Zsi94ILou0zY2JEG+Rse
vcqYHSUbLK1dlAu0F9kqHvOHKJIJUz9gEevALYeb52hbCXW8bDAk0GLKG2AisZ97LEn/QxmwDuUH
rC28CkwyzQv8jPqLFboaDDxtBRmhlBDYhDb+Cvcu9x52XxwruAjteEWTUKHTUjaUjS7spLaYP7gy
c7s9Bjv5kaNzEZBD1JuYyHXv8CQaofpBskGjUP0E6IjoqrbxCQpb2/Fq6fiuymu4I24LH9UXKX/K
Dgdj9C25Fd3t/5w94BRcR4FBftVfdJzsKGWiv6J0pr4N4DbGmqB1xz/EVA8AdyrnnKu8td8/0epj
i/sPHw0WFOkHjUXzRC1CIwGfjksm3td2qmtMW2SM0pLub/K25P3b6IHLBQOhv7T+HGAN5a+GzMbw
wuwGJDHQVUgbyWpJKCqQaCBLIGr8CqJiIaqFAUB+ra0BYVCjXCXwIlQyKX6+UQWDIQJwzJ9usOdu
MzfAhqJLXzESDO6LEeslvQyJDaq6MUMItQMFi/+I99Mz36bZk/1niCjtvokLw+rFrJvgVO20Oyek
SAD7GNI69keIPkWSc0aNT/7X//lEJ3+uhQVcO8FefvwPYC/zZ7JpA6t+Ji98Own0N4Z43ja0Bfep
eMEorqOvk6+eK6/Dg8AwxPWbla6gB+QpwxbRRlaMBE0trzGp2ZobWh/rk8O/WAQ9IFaaL7QbDxsv
GoL173EiH4ybWZMty+y69q8FqwK/vWk1kEG7ApTjrFgjRSVv0sYV/WZs4uTYbr2Dspv+0NljHaXA
mLnRFRcslxZShm+sqPimeFSj4gfRwPj/Myezij3fZSkwoJebSxjs4Ux9QDVJFAovUey/aAhIoiJj
qbawIlE4YyYdWmjG1m2iHffmZ4SQzCxYKYHtxc50sIQr+Qf9/BwQsloLTj2YvYzKTLImArE3ia3G
N0Fw3/1pHp8oVgXlHn5O5Liw1fCUaA0y4/XH3wC7BWdSJ8mRBNYTBTcSnBQztkCGwKMSCbixtMmG
bzvDcEpc08eavfHrOP5KmNoxAgHYWdyoAIzBhru9yHbZdFHQz4NpDUsSg9T5ts/WoryXcpMOB1Pf
5whGUh+BO3GWkYPezy3MhbYh2rhExfcymYFgY2UTDwnGfxIDgDYYIsF9SU3IKFnVFNsvn6DyBvXd
olJpygjZCiOT3Mw1cnlFcUNQlflLQL34Pg75sswvpXat39uUsuSzyTCri3YVrRWPcD8bi1snPSf5
XWlPMrcvFqvJhnIifltVe/205yK+9xJ64EOPl8Ah/gp9HVcfB8SqpXDJAHtgSK2SJo6VksureUu7
oqfHd4PBFVbSmBDiJG3ALRA0aQzwqoyMvyfWyYHe0yQ3rC5IuTNgRt4BwZzZBo6qUO35FKf6EYlF
cp+epif1MpPRChq96Caq24t2KJh9ZRU4Q3M+WdKu1dqsMjKgyAdEjFYukuhChnH9PwiusbRS77ck
2C57GKHWGMack0X8Rd8U4RCkCm9M7T+jlXLgzs2M0GjGuMDKz13C4mahVaJbGeNFwP1Qyr7KXNcK
J9BsamfxQfAHUYiTI2jR+zn+rpDXKt8+oOmZujgiaDiBcvDbDEK7+KBQKZmECOYuRw4UFYc2+QLI
JombooICDvsdVu8TtfnHGalhggMVMybsERmSpA+K2Sq69x1wG9KTo9NGOIAqEzcrHwhVHjJFWi2P
oRfMl2LMi06eGTkmMvcO4zQx8QIn+4sMcTG6FRJJiO/9uHF/VJjvcwhITCpNYA+avvu7PvsEayYo
acIlEo+/6FxBFUZOj/zrSoGX9ZAcILeDaA7EFERGVekEQ3NIeJ0ZPmB0+A3RP8KsTQXD9TKL3cFj
pMStx2Q0qyLpRbsKIlkCJmG68TZiTHHvFi35d1tfJNTFjT2yqLAREM1KrSfQx6mjKJCwTCgAmjrs
4TB/GBNxRKLhmtrSKZrbCmJp7dgAl8Kfn/lSCtc2dmhzSUYm+FrQIAz4kbxNjjouPkKRiC9XH92L
RwnnqL0AStCKgR0TboszmyG1VJWtgj99XKwsWbJAid9Wx4BdDYsRONyzg/ewpWPBrGBTY3YG2iQS
XapHf5/9eff5nNzlBdwzgBE9hLREDSu0ByB4EM5M2pFFEXsowjfc5WngKN4Xq4I6cwL58ECFmnwY
jRJfPzNLIf54OMgIyqdESR6oc2WCAvKvhjxrSosRypaOM2ZIxKMlhpwF6lM0/LPSVOiemNNcWhSa
PJbIw9qo50SKcsSxVNqtjJGbGorQswXNCJ0Ig0bPIV1rn12iAqkQhFG/LChytPO74YrkeEr11Ycj
rWr2cnduPQ0976aKvgaP5TUDKlpLDTk4qzfh5ghayKkZNhzIRDLMEFpo6U5mHEfDrMduheY/SP6H
eDN8uDlMK73p98N9uH/Sa1y4NKDlNzfaPLXoNbuTiAxLo6PSo2/xd5I61BGIzySdOJNppNfbkIcN
N5aUpFABulDkas1q5o0wjB2i3gqt5lIgNq+N3KO0ovNFF1ynToUUQ/lRAE+FA3tMuNJNpRtO2nE0
GxQ6JeTvdGo5nXibomaR2ZAXLhdswqpmTnJoINKKlprzIbXyrApfmiuNqQTBVwchGRFaMfr9cei/
8xPpgjOShwBm5uxy/hi9GibQFsVts4n+MCi/hX36Ofm0339BZfjTZTWx57KBKQLTKopFIMD7hMhS
NHeNDXlRQuAwbJWTSUZrPLnJzS7GBJQ+3mQts3U+X7HnKGQLeLqPX0izYDrnxa3sX917q2b2u8Ki
hKzhmnOWjIlLOIl3nBc14jK6ocOMOgzH87DNoaDQgngOgRI9ylYiBiTyzDF8UfJRDvy0G6CCN6l0
u6CxWtJSa4f8Fs6jau6i8RCv/R8GT22tgH1P9XnAgW4gvmJQXOkg6yFylXgp0SodmUENlU6WRlbb
iO/Q8Ek3BMXrLHSrWxeOnmXxt2bHbkusMESokTeT6pRDAVaDU/9gDRSRRaVN8AimXxZfoFntdM1Z
KJNxVx/C6ouCacjsySaEnQ+newm0y3tI1A2vaaEDB5QMkLlQSaNxkjMKjkp/fwyk/29ylCJLA/bj
eTJU4ladOrgC7atU1qWCb2STAydke7ZFX5IyYqD4/agj8+4pNtk+CVjCP5rOa0tVLAjDT+RaKsZb
clIQaQw3LiOiomJEn36+wjPDdJ9u2wCb2hX/+uupN7/TJ5qQhvEF/Sra9WOUQJ/UfpHrGSCYdAvN
HpqzQ4kJ1wKfj0RrZnI6KTyqZBm5FxC8gtQ74kPj4H7JTWRuALaXQL+hL2pGAcaC/2H3Tmmrs++f
eX5weungANK00KhFNa5uk5oowRIs6bhrBx/4YQJO5lvSnwDWOjyt8AGAyVk5E+QXJuhrdlmrE3ba
IYWZ14SCBGDwV7ygLv0N73i6itonLfkgE7DEUSRHQa76qfcX3pE+qO/FpfqBDYhf0EEfb3PSLa0y
PihGbfUl3U6HCnLda9j1D2WmZetsPJNDSMh87QqPwF2ZNftMErwpPgQA9LcVB7sHj/fCrRO3Qmeh
nx0AvFmdMUZ6L9Ous2JOyQ6I3YNtufByCK3uVrOh79lae/1b82nXuNfM/IQoul/gR81VsX2+gs7z
rO7XUI2WDy2F8KQnbsYGoqV690xzvGTHlnUi1VtyQVnclRhk6gtnFOMnTTl0KQe4xD1Gsn3okaZz
1ij2UUmX4kL7tLUtHkPzYH3hDEUm+i/zerVvhaBNXEK83gjXrcn+AwreFwyi34MOqh2+vlFOt8Hx
BUxCrQenrq40rDrtcEc2ibGgePDtv9UPU9sU50sfeDt3IBHY3FG+mU9No/Mxn/Sltc9Wp6/ul5++
CwT+kdOTrBrLBvQ8hTbLjn6ea2/9muBbWn83bT/cRrjLZFqVOVJctsxjf/Nqgd0YsRFtZEFNnyCf
nfoYHa1Du7WYXDE7g/q4gZHIiVNj9B7N1Hf9kFDGYQIHWMSAmtQcPnDg+S1T+et4RfD441R0mDVV
QnY11VqMoqcVVVWMltkgGXAy0JnAqUhwU7hC8xmMMuhEN9wtcrl35+n0TLiuBg2eQd34vjnSI0vp
RTIPQTm4x2QEP/7FbNm9ycntEF3d4YIIakddAeDFLBA56iaEDw4tKAC+CK5Yh9z5ukenN1asp7mw
lTk1JWCzvgwGg8/tRvcN+H9N0b7G26djfogTblyHtDz6t2Ee9l2ZL7YfQhRms9eYKtepT6iW9FMS
doPy4GT+wkydL/QvDRL9TDSU4+TRRffqqlnqgk9vk/sHudMa16d4C5fw1LDSeDE+L3vjWy3sLgwc
jq5ipQz8UoYYww7NKLDGtNhHOCT5c0Y18nn9azECBJ4YTA6Z6AKugLPafjECOzDNLSOr1VC1ZmQK
DaREJ33qGofkasNJ1/9ApaHCek5aEdYvlQLdYv1K2qDn3kDN7Wf8jLNZOiuH5fAeCLPQaX4wHtY9
pDuKBq89OJ4mzRXkYpcknfzurs4Qs4vfBSm/cBuLkCx/izFyzLh7xd8PfWfSqXWDC/oOMNZ8ZUH+
GgDlhYX4E/Tntx1tVLdlnxgUqNIQ1ORjeYvyWct/RJ/4gn6kjqUeA7CCDgjyzS0CeLe+4DNiYTO/
9tdf3k5099LVyjRMZXhip7BK5+j9CJ4lthUuEXgZaJ3HHz8m9/v8dCDBR2s5WxeEQ1v43hoUakPM
2ecjGeEeTLo9vQl9VW59Ps5Csd5PHI2AZmMUY9POv9Bh+afjsM5wYVJdkA0uaCN2a2V4qJllcwNS
/wLQ6xNgbMledp/Td81QLkF6gkjnNjvvl1c6ITH+/iGgc6GutVIgple/LIRCkv7gPulCGqzTJfmr
R2l1fcpe5xg11KRppmZftq+2g8/aak4eQB9gfFGaS4WRQ6cIHpDUvtqdIAXJZVNbxYFnPoWJJsET
K7L4BtHEKgtfrUl9oecd60BgqkCxZx24lTc1q7ntuyJoVKXmP/phK4cv0uzmgMddiiNZz8hfmK7O
oNn0Fk1wgjRMgqhqWrCHfBWMRlwHplou4O1iaEDThy+D7gFG4TwhO4gavUEt0ztz+qfxWRkq0bvg
yNOgh7UDsxrS0kyy6tQCYrspoO7La+MTmBAMebHMCci/Y5hnusWUetQCzBjlY1xEOnU/brcA7PPW
utcJxhj7dL/6nXLUo1z0IaVfP3ppaR+azGdrL091HxKSBeRV1y7YR7Im2Xd9xy/N29ZnBGECgBAU
eoeEkGI3lOXjAcLUKxgIjGNJihdKXCL5lwEJODMn7keDSB7f+4vH+l68aXanNgrjPtl48m5du9Px
CFb7jbCeDTo9+rCo45unN0lLIldp1dAOzPUq7EVh0uTbfU8GuPmsTp9Jww/y4hZNDIqhZLMTdetj
oND9+VjoRMowo6g5sRCXTdm4+bYfZIuztn7qujfKNYWxwJd+DwuAdh0T+u7G3ajXjO81qJHnJGuO
o66syylZlMUOznuc2/56D23/PhYi3yXpM4KktklT74V2jZ7R1puDhpPtoKtzOGmZDVvNlqIHiRmM
GBW9pWcWTcnmIlaqIKDmkYB36ZMKmaPKkF7AvnSsSmcEcreh/QjyFzIonboFA052hPTRqvXdL1wV
QIRIQLrQ5cMoUutSmjcPMDj34XcDLAfjl57TSQCxFElFxuHal0kN/pEbvXI158L0M7oBIDS5TD4H
rWk3fUzmstX3npOvuXCE+agMO0Ne2J4pTseo+W+75hReZwgVnPXxYH+gUkKrmtcaKpt6pIQyOORD
ZhQSDB9S2BPEM023M/q4DGwSerGul3m3GFRXcl9eqQTixFHgJ7tHnqT/UOtb1poUJ/WLE23BcE7h
+nwMmGe5euIACEfKG2nH8F0ap7ZMwqA55u/wBnVk1StyEhh3ytQq+hqiICtoOrGpBoxwMOPVXQsC
HqGZQ4uZJsVg8q8apGrMP2fTyX4PvMmnHrUGqfxVOnp52QBkli0TZB/ExgblfuNoxyBjV8xnMZ6D
w7g9bIVdq+nlq254Dz7OJWjaWs3qeYvhw6r5YrUzq1sx1JNIXwDAY0DHqjXDpSUCPmNNuS8DYlbA
mdTUCK2rbhUwc7yIvMVnSy8JWWDFI7NJx2n9aIDsoYTemJCLYJPd5w1YqesD6eqmadrOR8g6JP0l
3CORkNRF9eQanzaP+BTTWw9JRbepg9GjAAYp12XO9l0jYt/gmAB5rNnl+sEE1NqEdHTXax0sWicp
8Dr7ETKmZiA4GtsTPSjMNnuZbYrCg0Z4d6n1aYoNviciowlerw8PKsNarsRHSFdjzFSmClfZYsIJ
NKF99QpCDmaLswV4im6zS/KxmNu4FPTleDGgUErLzxuoP1R+X4fXlsTzqfEoBt+eRS4EqisUEUlM
Or2aOYgndid0LC+YbeACg8EAHlq765x8IOF/B/80baSGUPzUbGgO9BPX09c9SKz+Oiugvvs5FFUo
3Etf/9Q19P+V/Qk91Z6iQTfu4tLStCJI5PO6sXAWfa12cmglqzHk+KG3FRP0cwd/RWVkFBetv5kQ
ujfZGFC+tgheCGogGnfAi762LVpKmd4AzO7vsvlw0pN+1Jw2/XJwNMudQm2EqJY81QgM/5fpTZuP
1d48gCrN0EAU1slErc/rEmQB9huq5n5DAMlQAsFmRQQJbTWYlll39g3fk3Sce/xKZAKEQ3Ywu5XT
cWt+l3Bx2w8fVt2jP3FwHl3d62gRdYymC82Gc/V7sus/gDwR1oaZkto8GD2MO709e/N0IE9lwGjf
VdTWI0ydDEeuN2ZN/WyVol0SyEbWGWh2CDXu67eP1VbiC8M5QR+WM7J+HlfUIjm/94nSCeyCmr5T
QjR9n6rlzQBh/oAHenS9xI1Uv5lKyGW88UM++pHwSCPpbtxsBpL9EZcV8H5htry60WayYE/biYPc
m7AjdVDUFmMyw6dX8wu7GXVjhPKy0AjDU51IbS9Ew4KApaDSJ+EEwxi+h8wVxb14S4aE0WvKGAB0
vzQpCuWw3xASJJ9o/3dx0qAVlfBG4nIAqoTWgGyj/2UeddgnZuyFadeq16Dbsj+oAC2jDY5f91B1
U0r0nnbfR2rs1/xBOzFzcZizYCtdImaVIINs2mn3NDMnJGGmDg0fMBj/F+RVCq0zvsJecCXJpwFu
B1krPiN8B1pnA0T1xgYdtqadzSegnYImvuBYE4rZNpheEMrS2aLTpwqCriTioKQDw6DzHdENTAfw
idsN7ROR/0d/4VFDSEiqr3hYUBjUZ234rLRsCwiTXHePYkt1yA3pqoR7DM6bNimtMhLzu96HR4oz
PadvFAoI1ZTmLEjUMtXvBXe9DbUlrepAhVS4DRSoDxpOswUFQpMs9Wx/U4GyneCtAo5CjHIzFiwd
uAD6Z97Bs8Yehdgbe6tT2qZDjj3R8gtgF/cehY6LoeSgrT+UXcAHgf/oT5XP37eOJenscjYSlOCg
kGiH0C/P6QdAyD25MiunTTMVL8ePJE/f15S63SfDT9MWWopuUhhhjmZ+mB+Odo/Us8M71b4uWTOz
NyMX8MKdpP+2M26MaPC/Y7EbYYME7ol8SmY3ruTLmIHD+IAnov4gqdbbz2D5ZFhT61xjRkKkACCc
AaxuvJ02Dc4fLheCpXrhlscLjVCYYMYW9c56neEGsD71F6ssjTPqS506rWUZWrZLNHyIOniDR8DQ
bYCdj1vN2ZMmfd1icORNOHIWbzIMAN6vbdCM5yyiEHuYgXQ6hBfpndgzbsl8y6AyWG3hgyAjV/Og
ZbmF8LvzWUBiD9JsLW2l0sKEtoY6d1ObklimLJoua+OuwIOxMbipjBemM490Kr0sFAc7xD0uSQog
VcWyWNYTKft/ZBoa6v2ZtHZ0qlAZuQnlcB1hpWk5AZfThOyx57xPLincx8eEE68L35aE3h5vljM6
Ampn2A1BON6dM1Uvsr5M9owh+v1Zl+xs5aADTiawf+mzS/DvAC8wkuH91ksaJx8ujIr8UXh4mZlC
LpxajorTTG8C8zYo0Xxg5FwM6L09e0+G0kCaus43T+dkXSZpcPGaEd1E9t3u2x1XgUq1GNFyZ7Iv
IoWIrLDagK8FFqU/u0LX1aLBiLGDMKZCy77LEpb4rWWAy0cLOPlGmKkANXX4uzCWen2b0pkbQh5r
wpsbMa3xQQ+HWtuUcGlE7ZjcKU02l0kXPqb2pAwukDbW3b5DSybwOrX3d4q+yT180YnKuyGnB6/r
ZxMFn/SttklZQYHkM+Z2x13rT28hYH2SlZiQDRkTqRtae+cyfA/rA8Ko7yr9Ix9E47XJ3c7ne5OE
3OA+yuf9SBn24PTo+SQ+nmT/yILh+QBjo10pIpg+jC9bcGIpEeOAIgAE34CIdco2B7NejSjqArEi
7bMCcE9keV6YYOYpl9UBkIbMVoLGK0H7qFMEXZ1S6FbnfXUA5gblI18yO7QaHQuxOnaYaQK0hY2b
o84oXTZRrfQR0LlPLD+DPrsZLDYkTGGevVJb7sLLEcnwNjCHgLfxXbqqk5Lqh0HCpnfKTvHAaM/7
Yxr18CnUWUfvFeSDy+AGaAuAsn5ZNkc5JeR9IM3HIA9S97M9ukAXWk6PJj4Z3Q41ufXcsrjCr7EW
rsC8ZP6InV8tcI0Xo9lkXJdDpQJeJzo+gHAaJyYz9REqBMJkbvD8ODoFDe/CjIoGQ70Z/2idA8AC
in0LDuNF2LAhX7WvQSfsMdXvFN//TjQndCMyGB9IMQECUGrWODsq7MWwTamuQZEIvjhr/6YIaVN7
bu+BEbwMsFP7jF6ALVwZY5h/oxN2tzQ/kNynpDgXz/G9NyiBLTXsvAP3jv4iboLQdUpWTK/rinMb
PKJ3fHFy56VRXxwqIMmvS/oQIrrZxszuHTEMCroiNXeYZ+BBjrq5Da9qHWfVuSUwV6yBlw9z56EC
eaT/WofYIjTLEf0nfyX8dT7pNo0WAWgc6IYyICR6MpwLXIx+Z1K1docOCkNGxwaNJ13j5uUHLsjs
hQugK1AYjlq0VHe01uwxwVo+Jm3C1/6s9xrc927zPi8fHihemH2Y+gEmTeKSD4BkiKsUmkngTEmo
7pXYaYhf+6vTOmVEJcwkDTjQtdJk3CC0UAByaVRRCI+7g87hPLs3Xtq+LI0GiP8BgSi1MCg7nmT5
yKSTYRcb+W7oJECAZjxBWmokN7HefO/PO8F9DnUNLbZM/PyCQj/N4KzbUGol2U+zEpE5hS7U5jUs
5u/t5w/A1fd8BUhssJGgoVHnN+cVKubNSR5ma0jvatjdABe00+BJ4DVLA4pTVKhzdX6JGL+UQSSB
+a9FDZ8eF7Lq+0K/FvrhyQQzg4YlKuGSJPlIsWI/Op5hvAJRIb2be+tLAbhOO68NKAMmAacxu3tu
cTbfD42UUEFghTvM+GDWY9IkyCNYOTJ6qYYr639DLMqDtLfMSKNVgRT69eW14JsBMketHvA4mWHK
fnaLkKFH9qBTkvTWGFcDhgCOxscgW/dWZ6tL64Ew7nU3579iXKANUMAFFniRFDcQy5Ak48rlRo8N
eb5cDCLJtPs1KLgOn+kZ/K3+HWe7dHVe2D1QKDJExS8z61z36hejDvadTog4Pdh3XOKLewPOYSkv
mxbs+sVmRC6jH1oDJvmuChioYRvmFlyN70WHgh1XTbFbYKborHn71zdIexK4+yGJPrqDSJDcLOXr
PzrWiXFMkAIy7bztHEvjebKefL8YYIWef0BDi5dOViXrCHjocDPaZXjhB/KchUdrEnPCwFA951CH
+OcpgwbIZOJ3kyoPACENgN0t+3+tMY2tSsQ/g4N5pAJGuIbOOjJMQQNUTTRJFYDMEZ18QDracF/B
pkWLJ6qB7DeJyKNeo7auMH9TfXy9z1kHSymTtJIuTa83Ri0IlXqNntclUCEa1Mj+0IAD0vaL37GB
iQ0SFJwy3hteQ7w4g+ciYa9NJyHn9Rjv4czqQaTE4CncPYIDtZ68l4qPzHCNRTYoIFIAOQIUGF/j
RV8QLzsCLcdPITvNebp4Jq8rzaVmeYgKquISUSPDMGlDg06KiY/BU6EpnPa3XANUDMwBsrvD5iHA
LxNXAmJokAuQlEA2QOUKFL2y2bCeMK8S3uOjDfd/3xnRGCTn2F0GNgPfH9/tT/RienBGq0g6YlwE
9ucc72kAg+Y3YfLJDZg+VBOrFOOJZqKbh/Bt8pSGrv3k4mRxd3QansxD0B12hzSwMyGBgo510p/W
m/dI3YfX0RsWWfaP2Rh2jTadFwD0IT2hekjSaoxGN2/HXR3Hkh1SRQnc7h46ikGe7I63c8W1Mkl1
gEzCoWfcIT/c2VDzI0mBL8MVcKNohk3yJZhW5i+9ZrUAqPJfM77an6AepJnajBVI/mGlMyDEnn6G
gDHdfFT8NVbn4KDjPMWKz+T6kwGKDQEAqlGbgm8AYg+Wn9uUQZaxxkWEYRlIc9xJPsO+1/x7jTO3
tu1sTquOn7rFqBHfZordNHp/990jPMxaSR+9dg5R1h5KHSajpvbcIr9djOlXvUBvgqq4P0ykqoj6
64bPUvtpV5Ii/OHB+NOUXPhZR2548ua5zJbn+iRtxwCd+vi6OfNUB/tDdN1bJR3z+LDAgxkMTCKC
cblk8egyoGgDipFAhmRFS7sK/VA9ablkWxwgwyDKQazcBq0iAS4Iy+BzWbvbDHpgkhbUQ/XrEGMP
v2UaZeTQmQ+Gybsz3cFmLCmZEYZxkpQhwZidbNIPVAIpepcseNuEqJNGUNpJl/SUNnowRGjgUxmF
QGEU1haC0XPc/LvsHvhJ8ziIj0b8hcu8sIh9tVINw3Ad4fOomboi26KKfQDIx684FKZix+QtVLKH
1LjYldqWZjhaQalDkza6lzpYHrxzCENxhNi+9+Ej5sK5Pi6nfbdZDEqCb8b8NV2CiAss+W8djO+N
mGyvA7qC7oSy9qtqgqaFG1Ao1U+w1TFg3/Yd3iUm8ZLZ57qEQNvPSBscfeBbBZCtI93WOX5sTTrt
aGlsco9x7WmowrCPz6um0wnT+WtMr8XljzJv6lEcaPsA2YEoglybE5KA6l8vrO4U9WrVgn0oX2kE
SidpmKSu3bNDkEBw5MBrtNe6a0D/TpM51nW+zux3g0E5DKyXofXQuOqIhjy9j89Zmozw0IEUcdDH
o86Pw4bJm/LGffCw5LycCxPsyUPG9LQF+PqAQuVgfo/+jFpaZsNcjiMLagoq07rFdiau5i4WHMFK
7gsqioOyOJWrfEDHDDxmhRasVjyBLDrMfXIrSVfp7AJtSxupsd3u9cgy/IbmzyZn1Q9Vf/tQQzjO
NSqXOFL0X6h0R/Gd4IzHqAtoGGTC9z39D4swNfY6OQMLqRhA1KH39COF0VKjqKEOx+PxaLSBgsdM
yEdpyB5fe3VHUk0dMwKXnnOaeqgw9lQqsRANl9Uhn/Ocft1WgBND4fOqLhfqTM5AzumhrtecHwcQ
E6MzO1o9vR3JOdU0XIdqBUR+QdEix3A7VoIdRTUtfPHScBtnjERTmLd20b7qVhauZmwR/e1k8nXJ
w7tnld0QNODPZOVW7APZH+wQOPUP44MeF1oUs1HCkJ4U3vwUAM43SQtx0LxkcPMG06nnvV1mbWhz
egolBnGnwQqYFK+gJb86rIBiE0ef27cKYumMYrKLLlcGBRff9/R7yfXA/MKVwWCkUa1ibYnyqt0n
91l24cPONWuLaSWTZALCgrUS6IZ2MIVdU25Uab/sHMISsCD0zlRyQRfMaC/zksklf72vl7pfrxg0
PDkUL3c7bf35dx5fqyMf4WUbXKV+HMn33KDkMETaaaSrgyMLnszOhg14dAtuQQf0uSH5Y4uOCriW
FJvcGC+TPPnROOv7NZ2GGv9q9LTTRfEFltHSKF14tH3oZ53YhdyyPKdlNKtD0d8WXOg26Wt3D74x
M74Pp5vDndaju9QTEG2IjrlBCEcnW8ZwRcAYDKwhQNDe2NzbHcyOwfcGBLIQj2HHQ9nXtCWRpEJ9
cwjqVwJJ2VxwpIAKhtzGafPTNPGOqjfa/bl/O2/jTT0CzWkVZcreu6i7jzoaeYk3nda1QeLtPPnF
G/HfDoG3ztoG2l8emZYmbzadzxEoZz7gXQbzATWHgMHN6oomDzKXDETTA2QhVdmd4WTiN2fl6rJl
QAUJA1TaTG5T6mYujLeewtKCw+LYczRo7W6AsgfabfdcbBEezjkkNLQbPrHDEK1JF1vpY5OKId0o
p7AYQpLtin55G7IMX4bHAETnthzhJIGukEblJozV2BnFpA3IpGrIF5VRp+NeUYKQPfZ01Ol+c1/K
AUqcpgL66KhspZHE3HLQNGDKAToRJmFZmr6+OVlvdbPQZD1J3hq0ePJvm9XfJG04DZMNM6h0OqXZ
HGxXUVelul2v2cA/NSe/S6VGbsCAAWPVnUsK1WGSn0r9hlWxxHaJuqs2OpA4+algy5dqFE7CyZgc
vgnKy7hZ+EXq0A/D7TaS0o980eCMagADzPvxwzbahlY4sVA3NHjBjVDAaqvS10/wQwJr/o7SD0yL
ssh9s2/CKok0P0dsEFvu7E/CgU6izi8RpeYLn0FIzkwYtq8D9R1jJvAlxC9GMOmPwFUdYu7IlA7T
aDEC139B6cZ0FjCNV6X13Yf1KrkbL5N10pJkM9ql+ohUs77p6gseEFGmBsN3mbwBNSTUIheboItc
rPztrabmWx0dWXU4vVFVFPM5LmosZa/7QNYcj54j1+KczoQLD0k1ShZQDtrQ/iJR/XIvYKjwaigj
0WxrSUuLLifqUq0tWhLVZaF8t+tCB9uHZkMLY3iQcVFo8vTJwwgnEewJYH0WqKiSehrai+aOFDUl
hxgamlL4qqHEjhqBOwoRs/O3RXlHnHOMpARkfuQi2GWBbCMe7+lR34i2ovZ+788Hb9fh2p/M/Mna
Cq2Iq/hd6YWSnRiFht2wMRwGTip676SLHwQ8xVx1NDEH/GrJd4TLfVtXeg7hXMVNorNJL/h3BcDG
g06UzlN6XTRRbrL/GCSCwpAnHr0a9h1AKxN2ycZIRiYUSw/ldyUqX0y1iIy8iknkvFIhycM4oagn
z9/0ER7SZypjt9SXg9LwIcfhmZfoSwsLVXRRnlrQNDBflEPUhSXfg8B0AsxRtURdTqVPywZkMybK
jNSZ3P+fDICQ0OZ1bT6f8/BNR6l5K1nLyMIQcjTUASpx19d54VxWTpr+Aj5pNZfEr1i0OX9Cw81j
ptRoUcSrVys+l/YILnxe4z7xNvwiVYKSs2f2DP1BfDDYYl6NwzJfxSv+Y2y20Z1+jAFzpoGcGtSf
nPsSALtxjK4xFNR0P5aoMMBgLA2IGbfnwpc+TW1xr+ARhXr+pWfDN8+S66JgqZY8j0kU0Oo3UHly
QPEfi4cH1weP/dwumFu1tikqsPRfvryGoJD3+Gk1ySN+YNzOh5/dYP7ENdXqLvU+1ks2pKgvCO15
Cp0NLjpqPg8y9azjb68CJmlqNSgTqVpy4fLF0uGU/PMhEGPWklPlA2VLAjRGQfIini4zHxYaoZmW
sPb8vxILggvJx/NxGKrNbuRNRRx4D7BCaiA34glrO6tek4/hXvABe/xMBw06T5LpUZX36yJO82l1
x6HyV5OpJ7eXN8jQfl/5iUSRfKScRZVklduG6OCFvnl/cVlFOnrW3JwDmsaQsSXjmC2Yiy6t/A62
dRw7QbDi7bjoBbwtV6dnNV3J0uZkcUWARBbRaJuN3ddHG8znBmPhTQdNcXeRqps+bateop+0Ea+Y
crVcU2rwQZHodivcWtFLdS64vrLj8Mf+nfX/p0gLkqw5V9QwERZZyN/nJiwfn/VU4fPglt30XP1U
qlHWgbMWHEDE5ziDKUkM1hduISLPuoHOjKytJYorwvyIdsDlJmdR7feGPse17wAxQJ6Dr/9FNO94
/hRoXBFLqZGV1ARgqSI4kC+6omA3oS07ABgK1d5DlPwGlAUAkMLeYz1Hm1GCK7KKTzofyB7UU3Xq
kf/S8UZEXKpbJDfoglg8ETmP/7CyuKZ4IVhJiIL4ZbNjDbuqJ76JmGzZv7EVhaIxCTx55/n0wZlU
Po/4LlHMKm/LURX75WhgsROVT80fUZBkD9COSKV4JbL+teprDp4eeZFdRgsID8qJQQFV3e0n97u6
+Q+25f+VwyR5VmfI6SHE1eX8e88gqO4YHNTVUZoNYAniq8H1h/+WMGdiNJI3rBbiF3CdnTSSrV0J
g4g5cz7cXP8jEnEVbbnkh91ooXHvRaYGImj6iLhDlidJln/DMSB+t6uiGAfVX3l376O64/Fb3bHv
2AiDebA6YzDm/Gk0Go8QIhiT2VaMPeeiv+b0aSDBQmaCPImci4r4VSkkDHz5lNqq9kDiT829aeOm
Oh7/7T54RVyJ3DZkHakVn489vGIHoVrYKrvdONPlmnN1UOpTUQdyH3kqNzqKttZsOMSbvIhtw1AS
ZDopJrxmRI+JxBDRw+4RuolZFxMvf8vxdRZQaKv1Gok/6z347fafQNFnAQ6JsUwW8lQYCA5nj9DK
HZYz5ENlJ0aW7JU45kRREej/0m+b7KOY/SqfFB21yOEpMSl39EIQE3RVioELCxR9FYi25CJqGKoA
5YVs8WRWGmnhIrFSyYg7OV0VGlpKlkPu7tOopEPOg3rRBsYK9D6zheE6hgjjEDaJrGm9g41JuJRr
wWKU8b0WvBnTJyr+ENMEzbRpEa5SF1Uhql/aZa0DgboIqNwz2WEdSzTW7zFZH/Fhfwf+FyUTbvHL
5KbcSBmTHLQ8HvYeJjeTZwVtNYFTBhGQYAOQCz9JIGLjyG02pFXltZ6C6rvpiWxc+SQ4+yoPTW4W
6as/VjqOiOxYclxvLIi4rCh5EY+gVK3QD8+E12RTiexFS2R4xL98jsSrIkkBSwzCnkuqowMQWj6r
+rmpcdMDvIApZ5SMUNGjwigB0qCyOBmqS2xpGXIo6yO7Fjwpj4qdgZaDTd6g/gTVSuWHww6oy1/k
kyr9KzLDcBlSKSKs34Blkh9OjthMZm6dBARC1ABpLIskZlV+Ert7Ii77efyi2MCn4cxKfqGw6SXQ
oPDiAPv2rxSI/EhQlRsrfpLzW63uXLmswZnVkAOhqgQSdYcvudC34jOShFjYeLNXg7ADaYasFTeH
P8PUQrGgeoOG+Horme34u2y6G+ADymz4HFA0Iikn1CwJc5c6+vWltal7GifGYB3CK29qisoV24w8
78Zj110Ol5ifhGCyy2MobY5EwqCrz+X8FgZRqV7DMspmQyFvw6g/jC4oCNyyZG89aSkXF19WSWRG
JBVlzyxKSTKxOSQ/JftG9CsSKfpf3lUvpx/IweTXX/Am4rawSn0u9BiV6zhH9YnFEvdQ/E8R+upu
ohU5w7Pzszs8KJfGHsXvEV9Q3r7yKGNxOsT68yD/o8rmgXwMOnskZyuOD/dp1TTmKIo5lygKUx4R
cRPxQYEcDXOFRkDGsXwG0s77zadwT4i/Ia+qFIC8kKtkGTcfdYxNeCMnoiJ/6zLHc5LLYSk4U94h
rlwlb4PnIUGT54nbIcYS5mushTZSVHajvJipythJXsbSTHVJD8giNglw37IxuCy+J6QsuSXUANwp
I3ywn5hfMSxzfCJJipDMT0fkYTz4PVxyMQaD1gg7ghXuMSpanKTKUAjrdGaTFpAFYRnqYj3YszjS
eFvuvPS7Nkz4Vu72p98++cYbGccUiWybIu6E8MTkC+ryspaysZuubDRxOEQ6ZE3FTPPsSFyZPCLw
55j2LGyJbG26MqtcjYQsX2Qd5r5MIym/GL1xVcRrFldGvuR18mqCFrOzq+CvtBu/d6e4WNam7AGS
4keIhq4+g9bIHzC7YAqdmymOjxy081l5IilUSW/iAJleIncNE/uUWHVDEZKNiPOC0IDr4LQlgGlK
wlS2Qlo5IxK2iZPb0VCDPD2qIvmfV7bihrOXxHg98arli5garjA00dOQ86qRluMmIVHYcVE9otDF
E2yi7OVfz2vreKPyLPbQUR1xaiIDu0w/a+PRDuxgJd1sR2/AzyhLVlPckUpm+CMsfyq+gkPca63X
VpSLvxqihUQ5Oeiin0O30DOCYPlZ9I5cNG7klD41DgkLG5KKjNHPeOAdLDFnjYhk6npiEakh3uJ5
iQXLIUOUA9pXEpEfgMNy8yU6EaeJqRoq/V9DLI0kCuRyJXX5ywzgcNR4HuwiOgYK8CeS00c+FT5b
vA+5vMqx+d8zR/Irmy1qRxRWW92QkcCVk/vJhMTKEcU7YjNILCiLI1pI3H1ZIvGHyEHg0hKa4PN6
0xf0GJAAcD6FfdAkycaVsUZsdLH2v1Og5ox4B+wXucppHK63Mc+cizKpVWm11QoIuLgJeCQkJSx0
PLo+x38VD1aySZLZRJtXSmPqvdXxyJYzkguTfSLKtnLnMZlMByQ9J/mNkIYtSYiTvMXPCVbiekk0
I6v0M4d8bmVv0ZYK/qfcvBsJtCbi8zVlJ2cqekvucvTLQlR2mS0pNlQ+UmQ8IM4Ooy/uvkNwE/Oa
oGti0ySf8HMLZC8E84YoBskk4oOhnH8LJJJRxVTK/76t+L+ILClKoHvq37v6M8p6dcFjF5/RwncT
XYpReZnoMUR5JInN5O0mTTxOL9mA81QTUXSi4uM5wbuoUfmVNxfzjL7dbXB1pnK21b3yQHImtZ8V
xiyIGyeWjtesKjcQxT1fcWcxEPKo2HreCxFkM5ImzUgsN/hZrko+jT95ZFbJI+7QrB+ab3H+4U0I
uLKxO/xzr5o9hnxfRBEzJ0Ej/rvsbLxmPle8hxHvLsspqfnvqroDlQ1B1aKqxabdDUJhpHi3N3D1
Nwk6XBzcg84WSwi4mB64Icm7SUbEjMVQEgwrPA6skhNlVu1f5r5FRp98l9xhUUTsYzSHRzaYHcun
4qPjDFuiqeSoXBI5rWt8cxBqOZdqvRS5igfqJ8HScAlsGHRJdS27HZG/XBg6iwMyC2wYxlz0FLts
IOqIQEE80M2uhotJhMSysSIxwxD+Lau8o4g74RvG46uv5nhJ+JOsmBhzlm6C2JMzQ+2IE7QtNf9X
LGmR2iezQYw5Z3NyRf6E/cAaLPQqv4Yq5n9smqgFPnUgsiI6u/TiGsH275bI2sbillFGwb7Np4ku
Ph0wFihBDlZnKLE5XqeoOYe8XsoOjuJVqWMzAwd/t8VS8nksJKclu7og5klRiawsnjIvIV9Jt5pG
vWWvc6aVBMuWM824cqUlvkcEOBEWfUrSdSxVJJG7nwKV8t6cVAlbA6WVIFKyZNNNgjD9NIUE0aLU
xIni1knmB5/kl10V+Z4/yAfgj1J2NCTjT+ouqRtXkvWVpP/uIcJKFoZgVspndQhO6QEhrUT5A4sr
Sn0ge0o+mkI2HyeG/ecP8gGVU4fEc9/ZZWz7ntbWYSHW6V6uXGklIGAO3uJnM8jy5wKKryfbTiwj
kU/lHshJi9sgbgLzctEOZuKNNpJzEb/h5zzLQkv9bE3F4mVMfJQr6Ap0Ym0o2VopT0l2ApVO8HnC
qMkh+4egjwelHIdwVBtKdB1JVEqUR5fnUG3juXzMarWStZGIQRT+wZlKGo4b1FcDsR4J4ixSvRtt
RPX8DLVUaQZzEqEQpPEicZBZEzB8/MjKUHw4IFnAnUiYs0C/eIF7LjkgqVSKD30FtdweH/yDT0/C
gB2F+UCSnNUvXpJCgcYwESl77gnJ/p3pz2v939/6/8YQdNhAmIJm0keUgtcqv0RZe5J2hgdMIzm7
FNajDvwNUL2+uVykDlculSHa33Unh8sH8ElBQYdmorNVdu0FC/eMIL7qUcN++LRzd+l5e76XzeIA
5d6SqUQPcFy86weSmzMpTkmV5kNx1iT1KcmYZ/J/yhM4Bvap1O9L8o64LAsYjUowm6SpWxoOOdcW
H90YGhya8yXX/fmq5pXxklQ6hm0qF3TtLzrTPUEODRzXYw82xeTJKJPr9tM2Ox19cGUkTQOkmNWY
vt1uwPjJdgATSa2BDIMsk8TW/Wp0FOtDnnPTpUWuRvcCHcQEJYRfe0GB0mC4SGDNbmw68+vgP6bO
a0t1JUiiX8RaeNCrvIT30C8sPMILI8zXzw7p3Jm5us1pg5FKVVmZkZGRHzTQ/tARoiLoskputEf/
BXEb9twQoi6A8asHbQUddWwiSnnjchsam4Q4KITM+8cabA0ErRJoKL8ObB4jF+YqTp3Wu3T0/aO0
YEBTtdi52ddtpT5KQAB6UHBps3FoldZfCtRLJnUVScFENZ2M/Ne8NSF7/KhtCwFru3GDHn1SG4Cm
zDsivV+hW6OKG+Av57dUY38NS113mMZUPN9tBC2PjbgdlaRkUTjTcCc3KeJdP51LsS02TLBrVLcQ
RKCXQLJ4x9Y8N3mWxhQ61a1DARp1sqhf2zkEIriYQ7N+p1Q7bBW/dNiyLkUqFanrdmhXDcPcim+N
165XpSd37xy3L2c0o6s03QkZuDcSybSUoc/K3qWFTPmdMxE2LlDvcmii9Nu/BafK+lJfRn10LmPr
2kbnmUbZyJht1bubHj2fyvpXtOu/zg2+DMyB7wC2S0ITlPK2FKN/Du9qSKyyW5TplPyeGAjYGC16
1uRpS0CFMszoOz0G6Jll1tmlQ6TNmnTqCe/NMpnH0zDqHzlOXUg+7UITfQtiKKhB5NbvYf0HUQMS
eU3t4LGOVEl+1GC8VPf29xb53yI5/mlucm8gNFOkfhb+csJmMw9vFPHEC25zZQpv3OCTqUS8i8ND
YADfu3yyqbKp4QTDzMfowRYDE6HmU1x4qPUsxC8lTGN4088ZvMJSJ8ErIqSmh00A9bx+8NHEKMQ2
XFnuwf3W4iOK/fV1wjTetyjG27cejXp73q5phgU5F4l1H8UiQOodLcXYYl0Kgr2DG28oSgg/PqXQ
SyoFaXm6OyLMLQWSM5QwCEdodIIa773nE+EZk+nBIokPmrEVavvYS6jKOgFzXUDfBYLPve8YubSF
cijKutPZhk97LyIf+ZQXeRsEnYtNRIly8C17ZwAb6mXfZokeNBQRUcJtpF9158EiRjMTYS0tHPFh
lHRRYv9IKKOs4hVve/qrkiKY5u4+CvH08LQg1NHrPprIgdOBTghWXEBUkVTYrgHFHUK5QQZaCWul
riMfthPpbdAX6sbfJgziv0ojDn+JV4VwBVaLLHy5MNwlO0m9HCrOeUFZWGGV65CKptpgcbw2kA7U
pKdDWHFvIQJRoeiHDA/TsOw976gUO0z61e2qTuZjSn/e4aFZ7qGqczSjSZXOnhX2D40pojC0sUki
C6rVqw7zvdhHA0EmfCLKE0X1Zm2Idgn8Q0pWJ8ecc1tlVUX0A6GheP8EDahHtdGnybCyAE9r+zF3
YkREqAuxDmCN7XwvCZ7sj9AtnrN8Iyp4zAl29X6FldIqosU0eC3LfxR7U8XwWcW98te6Nj6k3cTR
wdDWgngcLxEkOlMAd3fhl177BbrTsT8jSIWYpko8Cv57+x2xRCG1M20gTlIA8TVZ50h4rUhBYO4c
hiLXwG6VHSwXFQCQOdCB3DsUBsRh/MVhqr1MBpFwzk9gyHrHu3t/OBUW04JaDRID5LBUDsRexrZ1
RNoNQpzh3VY7qMWNOuX0YYKCMbkLGqV5O4wLfmCvBJLe+JSsszreRtTNeDgXRG4hBR0GvTWs++RV
t1Cnqgxe7XcIdTM/Ow2rEqM7YpiqVdcYoPFHUnj7hN7fBcd4h/uKk9+Wpg+KeuiyNa11Pqvtb1yu
mY+9S8/F63I/4+bcWje6KYx+96DQKHq12EYnTw1ZwhI9Pqibe5ZxV94L3puC9GGc8vDY+KXHkQTI
6VGjzU18dg5odkip8Lx8XZznwzqqFMU5BWwlTBGTXlEFNC/Yp+x7jhJd7inqb2ChA+pfEmKip12n
Cm/JHTYGzNB575vntfGi+kc7+wuxOuUlEZoWpCNPm9ufkCzutFXoROPa4EP7gTKq5lWvsno5MRtH
roN55qFdpXMKvVNaxuDSvGHlYde1yxT8gfPwP6y82jReUFpM8ZZYcUmzSAfQuHWg2OEIiLECy3it
vi9IYo9ZeV0NPpPS5DOp2kUEpJfF2YM1fyeeKTsRQuLbKl4YBcBnB/rIHWGDyT3IjwpTzp9VkwuM
wdnPf5zbBk2BwxDZfHQ3a6oouifO7W3ult+t8ekisVXslUgde3Aebyv2vDO1aDTFNO7Bo8XKmNu/
p1NpU+Jt+PXFfVLcHsGFfYq5oUoPzi/3CyLVwzhikGPuN40DZyh49hn2+A+h/z28tK9zAkRhoEmI
wKzc/BAZ61RvtGlxqVX5Pj2IrnTsqEFlNJGheUO/m9W7ccXaeQ+XmpHT8tKglCS6Wr8lVTGAB3S3
+OE744CgAjXm/jO7SlUnbnw6j0aN/lidfav4x35Dw0O0bEoW3g6Vt4RbT3iUFtbi3mFRI3/qPBo5
ykBvgm+cX0V1QgatR0dFlem1kw1l8dXJlbVZE0u1XKM94fkLXKMLwYBGUG3t70I9myHaRQj0Qr2F
a2CjiXc1e9VtcYRgnDGNe0jHjDAaNGXPG9b3bX7Hp8mp8xnW//AB8VZn7C6XB/RPu4amoFkd0mrk
tCrPvu1T94mCFnmfab7sFtvI1dwpcse5/Yuaw2MfdBDNmhgh3KqNIb5uExgNZxeNZewA+mS3iG5J
SCTintQc2h2ib0AudI9kHE4a6YVBlS2CWky4rgHuBeQoouvJByZY61gxYYyX/AMa1nD3L452cJC8
UhpBKJogLuOuUOVzsAkdCfuUtlyCT/ztfJCjJzQmoYyXgLPEM4NDIGRS2CRrKg2kqFIk10Aln+ok
7FNLeQgCDGKIHrXJ5jcNIwQ5Z/FHB8Vh+yDCEPic0iPCbzkLHYpS2Rl9xUlKLih/Al6lmBC8S5kU
0B9l7SGxEDydydp5SKGZs7crZiRR+WaT+ES5ygxBBoRvHMxdmJIp6kCYJRJfgbYQiM9BRBFp7D/i
mCJQkU+EWBloXv8pR6OtlzBdAWaD9CLZTL4BDgET/qNgn7CyB1XcptIUTB2OHH9S8Egw1qhbYN9v
NFuF/ilpo41cfwRB4Go1zkoJLsE0hELeXW31qctsrplbDBpONm+IZwnOlg3PUvQR4YnCLzPkUtgl
1bAAiyKzAOdbS/KFfJcFsY1xj4woJz0FMtkHCLZSgMOGmN6LToaOkUEkZ9ESrgEee3QApQQKYYt5
FtUVLFNCVsEZRKmgDJoDJYAREl+g5ARraSotA/hE5xFarkkjZgjp4rvE3aF5gDJjwStA7szZslck
p0WLEowQ9ajDK0l9OUzUV/ePEx84idTxwQlnTe5vszkjdTvYiqs1ONoDItOTVQlO1pZfIfLP6AuT
4iqp7GQsdYBDQALprQn6X/gpioYzKpjuJskMMKEUHwCDBqvNO8sC8ATWL6WXiGqCAJJ7NFts5YS7
ZP7IkIzFZ+xdrC3h9cdNs0dkr4Ch2P35QEqovPVYNxgsWFjhlozLuPH1tDyas8GAn7fwFeSQM00E
kHDz/0jy6HyUUuJUANZ0q4T8C5IWoCLEQ+d/aKrDpdBhti/cCDPvZe6h0Ios2M6gzmkvy90APQ7g
9LUR76ki5MQJaBUCPPE5nB5jDHTDtXDO2eIEw+wMl+mt7m+grU0YfG/S73b7fZBdQ7DbdHxujCtC
hYApyVvppdAmHiFzZrqeOwwUw1ax1411Lzs7zXton+ILiITBiwEpp2swSwYpb/33kf1gA7UQ+4NB
YEKBK5JwnTvcWDC7FCwTJMSKI1YKGECWIPeQC81WVt0D5+CvwHvcoTUkBjo6PhrpG+w9TYCGQE9W
HpdHfxKSwFySrMxSibIWl6Y0lZaihpOngmOLtiPCs/IOmWEUAV0w0LOpRwGgItRJR0NYkCjM+gDS
+ELCAec10NNp5w9OBWuZIQDZS3HNDdYJMPTpR60+jEtOit+L7yuAvkqOCcbk+BOUsVBnv8pjUVCZ
PuRnPwNxAegygbmiBxQ5fKWnZCu1CGUxFR4IxVCaWFaHl8qCADFgIArmUs9aYiUylsl0vNYMJmdK
7viVzjsCMzffU9pHGN7/TbMU0d+ytrGTAkpwCbNsqq7M5c0h4fsCNGXLlVPgqiJIg0qx68qIuLkE
GZXMQgjB/gLAVVtPCCLpLkCCJ7Oh6FWzFyJxghlVtYBOF1Ifr88ulUIQOwbAZ07TCpS8FDNZli41
sdlK0IlragMraWQYI52Apr8u+ARDlIXIC5g6TOdOR4RsMMmlVpNS0sqoJLiX2HqeItMh24LhMJqZ
oZEZFhon0FGDCbmFJ2oAoIqbnWeXS+dzhe7RFLNBG11+UiYEU77UVFKaEggRgqw246KVZpqxAVwI
mb41k7+FNZHF5jTZjPBlyR5pHen50EEAVbUGs+wcL+NU/1olN82HaZGyk+tqdHIZA0ffkdRTOvof
Qqjh1qH9Q4nj7No1q/SRwpk76W2E9c9i0VDovPV4JKc2/fvKDPBiYf5uOtXgiaavZHCfNsADb67l
mY4xBBetqmEBFFGTQ5zJLJGhN9H6Iaw3+2zWP2gz6b0ZT9PRkpnPTL3yUjCXbVIeJa2qN0lTEY/0
jiRFeZulPuXDv/gwLfD7YT+IdIbgqvxZ566Jh+kmxQ00zM4x1UbKni2+MFYO63pmO+Bug3DPLXYk
UDanR96TjSG1/eJA0WVBs1EpNfF5AiWLtODsCnkleEgaLDq7kK2QbWlhE5TXAdL/D0bXNOJmZmYs
9+JO/pvJYyxkajqxdWnaSYOoRcPPTA7M50G5niwVmVk2IcjUYTAGWt+QH5c6J5mhh8a11kAJ2RZg
3inBpVVODWukJasTwgASBLsNph2mHCeWjfv5deNlhbgJ37Nb7R+3iHpH1AYCGa3rAKIIZTFnx6AY
1db9pQmF4CrqOdMfiuqbH4Wz2JMFJUXP1R1X4q8wLKw+FFTiYyHlNpYYt1nG2dkSAKEJjjtbb73w
UFa0aR7nmLBErAv8ztvs9fdrEvjVVvM/wy1Nfs0cXXYqU1BKQrRxBF/sNa5SZTajOrcxD5AmACks
buH+b07N8le1mFRj5BBSeZhETKi5V/g7WfmvTSSNYBVn/kIEamosC2j2oZC+o1aSABLkK/e1d705
qmfBkU9Ylrf0CgVy241LA2KQs1R/P8Pr+DKkjUIvQSN4nczOfXSozn+5cb1bso0OiX7BNu3lFYSu
1H+5yeRH14y4fx0hZTY5j86teHMaxD1jUg/LICqdSj+iTJD+cKMkvKOdj6W7TiDRoYmVM2tNJI68
uE2+260gDw9RO/wEcS/XQv6bDwRfM0l3W/TjdFewoFtRL0IZ+0YZAjoJ7VrjB1OCvIT3bu1aqIm6
SRiN5kPY93lzRQUlnc/LTrUdLWpuDk38d4veegVPaFiyKlCA8fRhAaFvVplEXqlZh7dRp6jivaCi
f/TrvVxqTmEfGJZq1OniE0Yt+jX484KZb/zCXOsQlv2kVfPOLtXnzSpNpfCh0VRkiraKHWge5e5n
kWvTKchLvKj7np76SXhwjJbhVd2a9WsY23P3t9jTzjjZ5ge0k3dezcI6biTt7yrXr3nPybF76596
Sfv0d6cJ7qdVnFysnb3f7FwDp0L8qGr7xG8UnoBYW+AS5IDpkldyihToF5wfx9fOjo+Tt89dfU+V
aXp83ZpX8z7bw+JLcSnhtVfplTjuUNYVC+8Chsu+OdeDmdt81xc/N84t0Eht3BoGE7BBAQBDF3lU
KQ2/6CwMb5Oag7Iy5UkkjEjdHa0JScXuitICap9W3qzZFHMtCpVkOoMdnkmpelWbHOSS/3DPEl+/
hPV7MpuiamUg42aTo+wgq5E6UkGFWOC60hbNscr9qVIrlVARhljl3emS0kwsIIxdoGIEBNs8xVMr
QifYc7NrMDdrntNGpsMKwXatgzmCLip7rL2UHDo80YI1pznw154VrDzKrBStxQGa2NYNL3RnzXBE
Dwv0KSkvK1BkhsodBXJNfTPho0B+LACU5uzjzJA64OX8Q7s8mHtIj+DCpk/kGROdHwUWlFAkZpWc
8tEqwR1R3dsBLIlRzS6RoWvl8LK6XZ5rAVbx0pc9mXiTyPJWL1cf2Xwi2jmpmu0fpzerE2ts2Hnk
+PX73TqnDTX26KLnSHVM5KJe2SIeZ+fZm6Nm82PJs262m4sFNckcb+YCN444Jy3ooBMXyhk3p+Ks
6jTa5gyrNiKbDmPvcAe6qhU8gt4lvso9cu29nTRQDU4aCTXRH5+66JB8D80wEZMc4IiGaFPw/68R
YSIYSzfq0QmM1kLzgGf7Px/Sj0szG4qWQZg3V6rf4HPwG8z+PMT3yPyyHX5ZVk53tLjrd2f1oGJO
xXYK8uSewrPoMhkQejJLXjrcD0brYZ+5ZAlWMEtWCDZRjldpZ7eAO0HHMeep5oM9Am4UG9L7pbJJ
tBLHxVV+elpcFtfA8EpbCninWkkJg18IUVqq9Y7B05G8aCl8oR76br6CEnJHJSYUlsF9cdydp0Mb
Z9SRpLh6c15IC13oEHbx88GtUeTr1sCctebD4qw8ex3sLyqO/d0oGj0n1RmAFD1DGMvNZ/njYBwf
m8cGy1Zalpb1t19aKho4/qnKUYxNcmz654X6ApVmKryrYIf3K4r5EJFDX+TWKTUunZNbegLOknts
PVolygZVkcbLvFdarPfmX0AyH00IWj+hk4foCPaR3s4g+hXy3jsfdq5f4KalxTadn39FT28eUKyY
UmqYvu32aLR4Wlf7rM60tCADsMJIPYYJ3csL6McidezW3cRD3oBCrrN7+qMprvf1v7Boa11wMCbs
1a6k77B3IhfQ2N07SHBZAKxWkV6QjRFtpMJbC40gL3b3vkETHYOWz1bV1ZvTUclFSNxTrdjeeY7u
tP/WBz29q3vhbygSeBa/RJj3ENLdmzMsWSXOlJ489qfFl/cNTuiuFhbF1LiW0dHVBPjyhRngazb7
2mjj/3vdvkFtslX4d0hSN24WQpkSHXGAuADGhbUp2ut6e8B1Q0+DgpKcK/a/6K+qD6lzKNtPckoJ
TArFlIvJClhEHxAPWvQ9EQqU71cuWJngC6icssPlUL7xejAatbENFcJhynBR8eU8Pg7iV13ED8xS
el4yfDq3E5bkTdtzZHSZrRERhPcDBK04tAdk8WNysU9a/JkRljiiylq1HsUS4SOc2XZN+pHgfYAJ
bDZlYx42BnKy0schLIbdjINaiGxxtD71cWGQ5kWWii/MJSrF+4ZGe98wNnukY34OeTzvoy6cjP1r
yFdAEi588BaV8EF7JXZSlIwTJNsDmfmK9Q2KZoT2klUZP626S4E9t592cMwW9kpmTsZHUQh1s7R/
orZBKaHmEiJX3Hmt20XRbS9o9hTOWNgy2bIJSJBjVDDv7s1ssr1EXnUIYwJLr9JrjPpKEjmyRWdg
r6xeUZFkVnB3xpp7fem3pTV2GC3rYeuL4lbULigLPgZZyV335nexUiW4MGXz18ssMmoK7G2f8D/j
xLaN3PAVsZyIl2mjUR22vsruK6hOd5RmM0xFc06Hw+6zfTcX6B9/+dRz82metp/er8ZeXL/2fhTf
msaIJnFjkjJg2c/YTpLJDUm7+c2q9sh1I5dD9ybZBbo+emeSi3T2sZ9den5TJqm05pFC9RgsVqSc
zaZqbyjJpmEDvjwwJbGh4hZFAGXqZY5tSg0o/dJ8JYXOo2J+KucoJVbcprhAsSrUUTA/8USIIWmw
2PvAJAQmI9Ap91SLr5KtD2HrB5DuRfkZRf1wUWlwBT8hakf0X6d7X1q9WgV0yiotMwpN3suTmS16
ZA95dpWKs5Ir3EJFezzyHsqwxGO9p0DHDDcW8TL7hOykY4jzIAkQME5dWkKR6fzQAd2PqnSScejx
eWyj23tdFFy02BS2xePzWHUWqnURTBnZOexbj7IQUBwFjylauiTu1bPFiCOwQ3IQGE11BgJwNR7X
xRwuP+xDkBOdbgYp3FyN9s2NQxFnRcBaCnT5v5BRYW3RqocKgMVpz/CL3ECglEyFgipBDcMu9SQ4
Egqmpyn/lkBsBwqgO6wnAMLonfWxCtferZt7DgW06udsElxHMKNBfwHzQ3FmSg1iTaqKYstdEqar
ECuL9fTIuy2XKrESYU3/LvkNeMaSnvMeIkFcGO/dW15cFSapRkJokUAKMdt+Js3tzQskL52M3m/H
CmQbl4uE5bmwCZMnxezCZ/Hk5d0WskSGl9mjn5Wf0gJofBtLwACXSJs/1imYgB1u3D7elDycPojX
rYGkka+iVw+37E4lLLPSzLX03ST10fRxRDLBEXWsiiflBdl/fUmHvcj63OF8FhxWI9YYZxHnCxUF
iI6oWeK+X21jTMsmi79KVAGDejId/DzsC9/rXdojufkH0wnZcNqyPc3ZyyaJkPqieonO4e5M0pfk
XdzCt402hM51FyQot2OndNqT2ax5M0P8YPxBPk/+rMw1Xi2vlkGBjWMxCHh9FnY/krMtIhgNdKB+
CTc0XGIGJpoe/yvFUG5DsgXCFueU8Aln5O7xDMFXKX8pI6TvgCNFTLrYyF3RG0339ByKwasjg9oy
xm22NMVf4y+AcTyHFEqs1BBvLa4ZhF7YjKqm1yTUIUxqSXZA0FZGkF9qdh4xSZR7LAXS/kdlkGEm
Tvmvlvm9ethy1p7MGmTycSQnq2KAZEpDnuFkop30g9ku4sx9MKbyKmXRL369SasAjvh/d4zMj5Sf
yLbKpyPESx9pbXU4i0wEVBxbeU0A8+KMaBOXOuLr7YWYbtBu1xVELEaDrz+AGBeGikGq5oyKIGr7
ZgJ3+x7/zUQBRgaOg1fqH/b80Qjniwo/LcKr9VmSlfLjEV51B4/bph7b1Y2kf8u8C5rcynQlpMCh
rf1IgHb3b4264mB+k5Z/ChGluQT9gVGcuLYg0WEWyFQRY2nT6za9pjczZ0673db0XhScUd0n+26X
nEPjblKpR9SVznwuYzKZdBlxaWnwcjz2CXGM5l/dXJDb5HLIR1pIj7WQb0136a+Z9xG7ZtAOWjvy
zWm8wWjOWNw0Lsicde2AdKFw8Xj4kFUekbm5e02T23r3mvey94AL2ps1UzodKg+yCUOlP3ND0o4l
/0gRuwrZ0ViBE9nl1Hg/RYR6e4AjvhRtS/yEU/kS7enXVVdrHNGc1NTIx0KdRcIqBL9SNdBKeHh8
cEOq4dmN2Tn4y9yBPTRL+oilwR+CAku5VBr5TDVkTogjlyIzcBp4kY01dFJUgAXPJ6iaTPMbG4uR
1M85RWxMzofN2ZOLN6+BRkxzSEfm1WjeyhWpExbTqhgnZiJnhlco9tGR3g/kwMxcuFg829kIy1ek
WR8xjzxGBI2cj9N26JiVes7pEHGn5FMRWZddqHvDzPTFLkyd9GlyszNXVG+QGUiNqP6a1xjzeMBd
U8R6t0YYykWTwYQgZZHf0VXIWr8JrbJDTqvCsFfqysqdVUwf4xOiu5G+m+7bbFbzuLgfobnyQxtA
BPOJWV/pJte89teezTD+FgAO3hEE6GVnowicNrIculh96gpPb+XxDpoSesEGK6lVI5wiMW+Dqnrx
3YaXdcF9PcxVgTa55sOdu7WWjIYO3QKS5EOUx77QRNmkns5hIa/u7RIp4jUnmFzd3xWqCw8u7jRW
/JhFmkVX3TwUf+hdFLrLJMkUSTimzE29+TuvuL6hTV8MFOzuJzLhNfpP05THif+dRbZudrQnKTKl
FVMd7erka1476OECHlwHdwQ2CJa0baYze84muljIc77QXFrYE43JWOeKlni1e3RpSjykTwi/L7Mi
tGx0Mx5sQy/ubVeT5W0f+rqAH+gUUdUIAWPr1i8S5ulOFXkzLKP1HX68YnpiwixkBnIBmI1Pkc4i
1PYI9jbEmMzetiZruuSZIVoJWgtLeUFKfp1b87Q6YYifIf/gja8lvFl/5WAX4elpmQ4cVRd9yIbq
piNHu5O2NqxcX2+K9UyT/7GFiPynUXxDK7FyI3SPf957ep87+5dbMuz6C0TjDGaZoOm2a9UxjmUt
KK0cjaGmZN6+dtG957y1yehRsZfu5IPt4+YUBw8QAoVeWsPagRV8RZ7hCGejFUOgA7BF+AvxNrDx
BgPvxXSbvno/ABV0G3hmHhL0v5dlkJlgs4dbRlsuBSGYWFkAoj1JX5pUmlw574e7Ib+pEl4DxW11
WobLkTE8DbUsAxfQpPJad1j7FMXYVUz0Au9KToZimU84IQS8YX24/ivXqRfGwc/BaQEVbArHyq9z
rDSVfKXUCmSNGGUV07HbAxcrKaPd+jYQHCTfYkPmccPFpxcu1RK2LSApNitnPnyTj+Nbum0E+6Wk
lMwv/Xr/4YVAAqwsljxR1ArolQfiuNXkncJpxh/dfHS+8hNv5qmteXrq61H7jCzLfwJXwpNkWGUZ
FB3TDSjd+d/dGrSh96zm7LxVBGz3cBVAR0HJk+GtpY/SpwJGTD1CDaXuPixB9LPQgmDCZXGIQiK8
YVd6FVQksZg8kG2oB5Iho+muMx/loAB+va9Hj27qAgpr1QgIL3jDk4Ci7CXkRcpksjMGg0IkvZkc
f7WeUHb1g6xPQvAk5Q6lNkUfUbz1TusKlFVRuo4UUo16dipZldYhF6zkn576/0vQFNHw1IO1ptKD
l0Gt4xViAjSyc9K3VwdOgDoNVMjaGs1ckxpEwA5QZJLlL78yezQOHnoRhtiorjipta5+0ofrBQrd
VSSsNCJaOGgwS5i/pZqyL99kKc6sKPBMIW1ABk8VNSo2GSp+6QRZQGRQXikJEamwEJZxLKnnkAOQ
OQP6TRqwcYk6FJE+m9VkBMMZ7b4dLds9Wr9/kCDd70I4s5OE1hxoppcwU8YaJXrvDguZkNchg3RJ
FLuS6TsECJc+duac5h/0XXIOCDuid07bMujwJWffLLZKpKLCH4x3Y4rIeYTuPXqJnfsTiSLSY/TW
RLlpj/i2jZ5ldGtACK8hoIiPS8/W6ZesNzLVNwjxDBRdc+4rxLFrlFNBKvuDbPnaZtlS3GLVBdlL
ucf6wi7iJbLMyEGSZCOnRvpTagd6eDsRMGKxjDCoC5Vt30StAfYhjPjSFHG9MV464Z1WLGFidmAv
ve4qU2ASGYqvxsk9kkbWbShgcmMLCSz8LcV2aR7S5GREltJyJ9JsUTlCuZhstEx6hqogFwf2RFqA
Da2Mb7cxnE2XPZzmUmBV+DE4RvhComDpnXlH3T1RAZT814X+miiLaf7qUARcI01eIKWomletPKKU
8JYZnQvRhT4/TnENOR64ZrhJcsZUmaS4479oowaVuciOoWWBWuW4jiqJ1pnksxTw1yEJ5K1ldrUU
T+ussgyoKn+U39b5kROHX8fyfrEAK4Mk1d3iLfqC+WC6ey9gEboCAJuIqSQ5jBKVpBnnW5NWoIr6
0qAtO9RfBavQfhXdNjY8alFJTyPDFAAgU9DDT+d/R47vo/AwSOivSAa1Th8Bf18OvrPX7DRJJgXs
El20GuUqDZyc3cPJtfaQ4NwnmZB5M2lkcnCieijWyo7MRHzsbBwy9Ee/y8YoLyaYsAxdM8SvLOuu
EdMIilWgmxRT0QTvEVhG9AshHZLgSoZ6DyEg2erMp9X12Ss1hjGRouaQ8GwR9pjVXDrtjNLdW7cA
4ivRo9zpLJNMLrlPUAwLFveIIIjEaXq3ywOgeQio5Yr1OQdR61QmEH4D3FSsMqATng1qajQPmf9V
dg6dOgqru9H53ukP4D2DeHFaJ91757FJ8qhcnZav2Rzx84f18wHmEWBHrBv9vRrybS0Y2NQDl0DW
JdNHDI3oH0Vu6d3JOXSpAdPwPzU1KT3+XS49yk92aFU7iClHYY1NOm0NQaLXaJMLpQNwZH5hNS6u
mB6ii7h7iqzdukKtiFlRkgJ1z/a7aYT0ZwAC/w5o9z0QHH6cfrwPmcvEK4wS7+LE4KfC6F80ohPq
atAf7dQ/D5MxLXTHp0UR8i6g3q9LhqRN2zgWGJ3hp3m6j9FBNqhZE4VqeAeKUUU2pHemf4T2BpSP
4knOvnk374Lb5RwHaoN3BweR+3e3DmG+cWndSLjqd/qtXiz3T6J8JN4FW4wAtFP/4+P8l95MHKGi
Zw4eAxK1wW+b630IuBVkFBiFj3MdFt2v/UA0M/O/wGsInQI54/KCspBGUUnN+7pyycmThi84FN3E
vw9e/WIVHjRZepe1QsfbGi1OsS/UFTGfAaDxWmDj4RHQ5BSGMQhJh0FiTI6x+SR29iDsIrJz7BZ+
dLiFrEcm7etN87fRLcaZZoKcqfe5QLF3kDk/TD79UqtSox2q/bw3Y/qCNnm7+zZxDFqz9BA/7s3J
JGKaoh265YPc0y0Cj5FPaNErpEPweLKfB79mPaGE0t0QxVs2SyTlw2qn4pVgb3pPZ7/YL97A8Iql
Cr07AcLLzf69ETDEckIthIhxoKBRkOiNWlHrtnw2KmemXP6NEk0dkAwBS1zUql3q14fKGNSselNB
h8KSKh7hLzRaV+DJTqX3QWFUyHeTtKaGWndn3z+QEcjyKAW8Y0WYCll1GDikckqzuIdGeU/KJbxK
aHjFCJfSIE1Q867c8JpXCkvhmWxAJSy6hkePWfSVNYEUoNyJJrPj3qICw9YcpJeOe/FIK/1F6b+n
EbLoHjTN2X6TeiL4IfMzcntzRxn4/Qj13pY4w9IL2DvKHXzNEWXYIBz0RMPFrQMKKDh+2bneQc4j
ZG5+UC5EgFHJ07rB1c/CNgV31UEVMkASJmEJfCnL2W5HBDe0WMY3ZAazxQEnsPF0u4oddShX87bn
HaNHMxqc93waEz7HhqexezVp87J486h5nzhAfnRgNQguwMZ+qKSotpOdltomih1ojwsnBp4Kamfw
6eftmCBodd1Gh8lemLuqt05oRkobMts7M/9PQL3McOZWysDLBGfHP1POh6Wyf069S/wyQu2V3ld8
enlGb1MClTrxUrSZI4bKd8izZPng2Cso5YhqsTwzuiyjj/nu19wjoosUDbG5oUZ8liLQuZ00q9vX
4oDS82FNe1Za51UI8chZkAoCEy/a9Qfb5D7xYMtwdZCbw+P20KRo0X9TSUWNlkf3ND/240YpqHA8
fD2qnlGPEu2ibsatwve92Tkc2jwdHEqDp0uTj+OEmpnf4E53tdYrNIxWnRqrj3sI8qFaDZE/JIfw
IlGX68j5RkIaryNxix5a894d97s0eNCaBacWCXd63j28X6eW3xbjpSTm3lUEOu0fDR6O29x+dKAg
1L2SAXt4c8qGG2eYVFe/NpRPLdWcl7nlvzXeNY1Hvj3YYVd/jc4wUYImax4jDJYo11olXzvSjGgr
u9FCCg1o1g8kTHyb4t1R/KUDBhzHN/WM5EfgkIHrHhXZpHDLkzmXp7Wm5iao1AbnCAOawqciOGgn
3UNnz4imeNfs4gwWvzMERWBN5s0McgSvB1IR7MV2BUGHDhxE24rPBdsu8WzkF1FHfXWqf8iVu1S/
NRWmKDeDOVtJiUTZGmWIxM/WlYij/RvcVl/P8Mmg1qFoH2jhR4vZboWjxvHyyyX/WXcoWsE2VA23
CPSZJgNlMRbKp/Eg0F5paoGPCuJFS56x8QBcAGqOKtaIXSqfkiuEioivA3Y50n6l8KVmbw17C4fH
OXb2vYv3XSr1exntiDS1m9GxDBMDctCvBUZQ46g60OoOzeNW7iCXzM2pOnvY2BTztCt2zr2TLa6O
6BjVfJElPvB7BVOVfxXiqttDbdvLDT5T2vz9S4wpNZbpwwrZkIcEhpwKQYOjA7a5p0EqNwwaucMJ
Ah72ysHOqzivWdmmO4dFnyh2AucA4QfIFxBLMTBbZ4Zq5f4OWVwcE4KLJoJqJ6wWPP2YR26+sE9u
J6yf/wRVCXBtGgVItaY4VjUgJ8YXbGTpnjwWX0i6IuRTVgVlS8snu92qIYCeT4ZbQR/5wCczg64a
/HAnFKbo/mUx7XtnGIEwFMf8okcUK8o4jTFCqSsdqKoi3d4sINN3bmRl9RLsu2s2pSJWzCs+htQj
nHiFTSpKLbgwUuWfZn5mlt00lNxilgp2JV6AG0qH5ewnkl9pTKT0eADenKlgLIcaE42Kgq6CnZCJ
4m6AeKQDpEHSodTaMsKZXUJhVWgmMEvhEAuE746K1w7kvVh4n7RqpC/KFftzS2yYTUS8A9kf9Zw+
SD1USt4lQ4j75Os/IqiCcAv84u/ETWVMstEW0HWw+83FxPMIp9hx0NKqzoy+NCWUb2guHPZ//GCo
uNzMYQDXVacDCs059lBl2WyCPpkfnG5OcHhAHKVPRtELVjDD4Ob0l3/lIAyLJrSqUd5uL2bKuUez
GI8SmIiVBRb7dQGbnNmMyQHIyfcfC1haxRRk5vWUTZ+9gotDtbE/EdEAyKlskoPgszjL9mhwaxcc
UEWSCe5sDk2w3H0ldIN8xFzIF2ypn6BAS/dXBuGqyhP53emC4Fe0/iEA4A+eMl7aKDOQiYFKtW35
5A+0khzNUjBSegNQ6SNbtE5CLouAYSHf4JtwCf7zTiqerk/pRR3iJZ2IJgk8soAj1QIHn4rw5SRJ
AF9Sbdbszc1f6cbqnNg7dSpz6hqkl8v84H/oN+nyelBKF4cy09B03IdHJxE2UAp3Lzb9bmo+vCD5
zzUKoHxrO08dam0FkZ1f0rsKPDf1ZuRx582kdcRhOoRFQD3xbmSn5hhROphijuJUDf/O7qY1o5IS
OrWySiRVJGHYLI2v5aqIVTlm6Z5cKP5KucoqbHlB29fj1RHKJGLjvqWvA9/NKZKprSuB4CIJhxwf
5IJq1M1U+xkYJIU4wVFn6vvviGCMKadA0obCEElTv3nZXPuh9rcu1enX8Z4xJjyBQ62KGf5ZKr4U
JqDoWzzshK2OhgtEnNAguheKRmR7YCyDg8jFobQKeoGAkXGPoqkBNW0VONz4QbMDMedov+H82WHm
DvLY6yxYObU4nQlVP4xuSsUbqP04P0E6jNwBBTm+8mLER1ue1GOn6PHrXmT31j3AtN2zzf+1XHCm
hyPQ5d3bMRXh8+7C64Pd5XNRuT2gTMIwA8yxJhNkAvoPArv7kBZB8dOly0U9H1wokrX4+75bnrer
NA1P+ghYN96Lw0yxNTYntT61CXj3kkOghzJWsjsCQvjFwZ7PWOuhkHAszscszwyHzCkdVdswPsiU
xTacPFLNFZgyiqefIfp75AYzeyN7pbfLAB/KvlOrh1YzMXqqaZkVBGQQlW7NEDhV3DzsU18vxZT2
924fLj/KidbJHSoJCXKhhKRHHXUAeIjnM1YNFPpPIvdooxXLk8mh3SFxEaqiwufqV4bMGU0f6m56
9OOzB3qajopdbOMB0/ZWPl/MqLpXXMCvd5qq/eXTLeAmiWv/cLQ9SIwN9vhYuOmxXWOyqMzh6gNy
wsMX9qQaKh1CQCVKT1W7xyv4u0BToUBym4WMZHfiHxLOeKepdkh12bj9UjwMg93TehdCmZYupNm+
hmAqESH0IslgS3csO7Rv6KP1BYDqgLX6J+/CNBXIatgXXMMDsfeRxzP5mw8UucfFVConwkXUV47S
yB2dv3cd5g6zklc9JvN2b+fKjRSJxQDE3fF1wgWV6Bb/FxXx/3eQuHWKZr2RZna8p6es3rlzEyXL
LPqHUB+vT+qh08fgc4Iw4zytZ25LY+ducwd118NQ4XFpv4A3RlwjfgN9t8hf4aXJO9PSSqGBQ2qA
lXORXxbBlpaHlucxTd6myUExvXilfDr5eIrdXrRXp7GWM6r6iJKQ4sW5O/ikx2xyh1Scp3y/L2w1
OLfOgjQ7O5Z4vsoOzNiF+HWW31NyQCFvmgoJj/C0CmQClHRVBk8sDdwkE3gEcCTf1CkQQIKZpBgJ
6X5duL7I/mOx1/y/FhouN7GABQ9eVHWAzrbWg3DEtY900RAAMkIbXH/G+GBWGyIVIHMBwHJhLfAR
fBLvCr/SHEDPlXzu3dPX3bp23iQwybRxMB32ju4uUc2/2Vuxq45mf+K+EULNhygUsAI+qNDIP4v6
FAgDScpmai5rNstHmgPM0r6AouD/IerMulPlmi38ixzDHr0FEUFAxD43DjUR+15Rf/15Jrz7O5uY
nUQFhLVWVc2aNcvdd0TrIN2uGCANhRXmaKBWWe1jh3Io8oFZOClfr7kqWgIzhezJKUQqhGVbW47b
s0ypIAS4Wiu20EDyHY7KVVizlSKoUFi/k8AHU09iFnlMs6FrTJVSJ3rd1JvhluQLq3qhdx/rSB8Q
6HxbFoDnhssHksXLt7tc0pCOZ54huo24qHhn+K565SniL1St5YkbMg3kjPV3YH1EznEXBQUTVvOh
oZhphi9pYskOqMSjGC77YNodDyHlUl/OpNKGpB3/l8pcLlUYp4Ig1UVhjVRydvGlK5ratBPMrrpg
4GNMUSvq/fyok9CJLlk456yUeAu9JWV68GJUZYuTveUAOGqQIIQmA8TKQez1yNHI7HIZtQsRfZfD
4R9awD9VT8ZdIeG/e6c6YIzOmHX3t0taIbl03zFyIWDq4uHl1V85JiCX9uWSUFee7+4oKXC24j8Q
SrfJMo/sF+s8p6krw5nIo9T26jQ4RyX+FT7IZoguwSKHY4YVzMzUsNLKnFsWQSeGe8SbadjYVjd2
MVjk5GUhaED7DXaUtZdgGIqTJEUWuUp3mm/tsvYoIqBr5VSm4gwh6ZAFsBg9Z0cFEpwirpsYHTqK
vGedKIJlqPt0cMD1Mx4xbnGmkoyquazUFo06GH1UPvU/sjWZmCltNDDxGPr1p6OgfI1H1qdUe9sa
EECyGtJN9tMBJ2Ud5qfMCaNubLBeH4JTIMv27PRJfzEB1CpB2xgLqCV5i6NnfiZbHAwCzGwp4bVE
QDqmwazO/sb6qsKwHbZTmTWt4SzpfPuVdBngAwpzFCOrWBlturHKlMcwEmW7culkZTbk0KlanH45
ZrjjsGQdGTq5W6UfA8bHktiH01RVmjwpOiu1lReQ3UM6wPuZO6iXcjdYGnhUGeX5+7UYyExSvsyK
qGBOv+kUwNmzxeJf1u9GTFeARj3ue4umM1MGV5E6zYStXbfGov90tcrLQtz6tMYmT73IST2LBdzi
cX2LICQRBl2PiEfCcBtto1n4telcKd4VgYd3M/mFCitPbIZZXjcBKwVKjG1PlKAi8uBlC0+GSId4
WCADokZgRkYchXVayf/c2kDj8xehr2PyUBoYS7DLTKaMYjibQaWCgZxznfQsey6b3skbHVseREGv
2FIOPiTvPhh9bcQD+5xZCOFGZJ/FiNcuSLTbs3CBluK+ZTtRBEmwZNFKhxNcExBDFLvB2Q7hB5L6
xr41zKx6COaZmCEZu+XqzrwR9OnBaAFTA/ZOK+01utc2tm9RbfN+jiPC1rmNdSGJyQU+gY0ajMIU
eqHnYZpk2bMEMqiG/PTMoK0znpvcNHleemTOPiv3Y4YXxr3WUMm3fxGEGL9ynFKMEq36eIceWYMB
+XkygrJ3nJXuVA12u/hZ86mGAzSEsfjvoiM0pvIfuEr806dWUCZbvXcZAIbzsq8+hr2RlQDJ6svP
EHVdKLVooxCXxgvtgKGBFcfXVU5fRwMcAjeyfd+J7JkuTpnzId2C96P7PjebUFdEk3q6ZHP5WZtO
VnzUPE0BnLYQKeRIu1SdwtkVX/BrcfwP4eRZ4wh63YUUkjm7u2H+4TRORTAQmUA370TknN3HnCil
UBOQbXWAxkgo4IrwJM6TioTwMjjjiYPeJcp4Cl7/Ud00ksXF+7fJ+9LHuXGpLxRRiJ5V7TzwIHb4
Sh6jQhz7S7CFPYRLx/M5vfGBf1HtyOl7BCx+WzyLNaMAo7GDrlBhWaggz5vPbi0owvSeAFhwtgHB
KsN8lpNVof9xvvgUgazVm02FzVTZ5wOB/WVjARfXvOM23TuoaaMNaAP83Np9jTCNNNUnILfP+KPn
aUilMkl3Dn6w7h35rwQGeU0rxbSUKTLcDjSHe7flqdcIDV2tPQaokMQhkG6zJT2fazoq46qHId88
axagXGzuFMlQys3JVzStZVrd1FNFy6CE/TIHhOuxcVXoAQ0jk7dXolMm95+bhKPE8o1j3b7g0uV3
hgFfsnZQ8iqUr9BknPWu3maY3CzlzVT5oOzZxpN7ebGK3Z09EOlYNxe/2nqxcFfG10hOaH57GWE5
dyvvHJeReaxCoFyEBhdZBw4oP7wIaYtu1Xy/xLX/Ze/+P82CG8nUbwJRPqW+bbxmZ2o5yfAFA6pz
DbfBSsGNyZcABqLi4hZuLGkZsxBpSsulfQUPDJ4SLCPm64yVSovyBISqOhOMc7RUSycURSSA4q8w
FG1i31QZ7ysNfahTYM6NVkRhxdtq9P7fUZdbTtQK2frTq4LIiN3zBttUGVm1xez+R04VmYlV4xAX
KWKq8fFFxeas/n1eHGr903TQjVmMoEX9MvQYUlh6LCSfTE/wn+J98k4WbjiRBov4Bq6sTEWNqhVN
8sVCHxPzwJoVDub2AMqUtE+p85v3xGpXJSfL1WTyoPfShOR1dqKOVqKXLRr7ADa7ViWMF7v4tKpt
MfKu7mfL2lCl1Enrk4aILjGZWKbucXDoV0GfKBdknGSkOz1JrvXGYo7rMVjz6UTG5D7kG5U2GV6k
j5DFDQW8FaUYSJgRPWhRF3WhwqJd6DzaT0/gq5btYqjpqEmPvwCskht9TRP58oqqFT1nsxE8XK9l
oubLPAYEZ6QrZX0Bs6A0hgnRQqATU5PpKbaFYgeUZcbzvhoE7RfH8XbMM0+zfmpVru5LemmlpFXC
gNQ7yHyVbxJWAtLBR8ZLxmGRF48UMGV0xC54pQpjEMoQikpZ4vAP8snfEEwR7+uM3DIF9KqZ0MxH
zEB+IoAvfwvohaS4ICcsSKVD3o12vxQyKxKywoCeRAN4j0Bw9aqB/KKTYI9qR5iaRrQ+OJ3+mjUO
LZfBvgUTsp+tZpokH8bcYM1angfhV5ayXzlzv8I7+gMiX8bZAFWZ3zFuZn/QGexoTsJQ7CALjeTL
hXEQhoxXXqUVuo8aEgfI518WNzMeNETKnccIXmgwD18pi7bRKvcP7q3VbDi3TAqTUrRB8edN3UrB
Obz6tVYy10VvIGOpUGuaPvxkayH4xsU2/AfRaWIaZLu7anXaqUAkNcvB9YO2JN+exO3uA6GJa6iA
cimuyPDQXmYlITiMui3C9NQhS1kNcVDqOJGSI9EmVQyxR0o+MiRjkvZd7UYCINIbF7C/5OblkYaK
FuREE3NArCQ3aSajmHscT6K35RgWq41TaLaiyepEEjZ/pWpNRPttWn9UnfJnIGmxSa/oJVBoAMtK
Ww7bZxwOcwh+JbbpTpRwKJuqc9W+iBKOSCHn0YsgNrE/lBA9Wl8xjrZA0uxccYSyrer9ihyyM4kY
eEOFnD0U7Q0BL2N+yaQzFHvKTgnaxAkXu0obJTaKPROaBNKr1VXvLYXUCulEioNaM1YQL8pO/qCs
978WXxq3SG3m7XukFyI8NA9vSd/wcg7fkvAPtlXrhljC5LsYnIyqDG14BDdW80v/4DUmB+/FYgIM
ATL6/ZN/UO4KjdjZ2TuwVkUTWgrUdP6onVEYyg4FjgiVOCNHlKKXZSlny5KSRftCuUo9fa9nsLLk
MECcPWIGZ+d/+F9llMKr1Y4LaIHFg85b0zcB9TbU9dLHAXvUP7GMGn0RrVDdjfNqtXcm36y4RRcp
v3glv0qFnOhjaPX6p9+8Uxz61zmJSfts0pbZSlFtoETzwTXO7H3WA6COPo5uSxaQKx5mDFHQxKCV
opfUnDKksmkuFbEOj9iwWvCXlS5kcmTE09uM06zoV4Gr8kh5qm251OKFxAVt75a9kmJ/FigGCQ4O
KS/5OXyVwVwkMyh4UKglfo7HVZN/okZiYKBgJ1qm5QTtXCH5yrPJD9PGyNLlAsMVhpHDO2DGlASK
vqeQndQWyOSW1/4Y2Vv0cTVzEAEQY55aQc062bb8/DVnxMY8ZmpEf7cOyaUCz+Zbid4blWIWodOW
LgeBNIQ1/mRHmAFjyKEsk5hZ8hbgldhaRbqwZAeITvyHyMo2icbxbyMwyTHSvEI0gzI/DoDxtfOr
wVQnB8sFk0lSDKIwtmgJPGbJ3JisxH3SIxYLrA6mpVdhNU0RpleMgz4y1z4gYaChKndIQmB1bCAH
YrGWqzOixOLpfnwyY+Gi2MYFU+YZ/0KiBdQ6E/iNFuHMO5KJZubk9PibdW2LeA0DRaoUPKNvOHBE
r1j4h0JQWWqDAAOBzuxnstqqylBoo6ClYcIGo+u9h8cBwZ+Yk8i5jc8AsCiHnxOBORXJ41MAc8Gd
wPzDBofKTOpC+W6BwHgJB5s3ZIiqfMtq98b5K+opwBpXaXVibYjGqZ3p4KPGFbtEBYCqAKRY8bU3
IK15RJSfqNygcGaL6yKvRiG9gNg8YMrjtg3ngodjh9hvfBn5NPkT+gycG11fR/zwpThFYZtc15dN
iI4DnF0lXRs+C+UrX0qybuzmGJVxjRbsKtE1p/gdH0+/pERstez8dSRt1e6xdemf2NsBBgG3qIU0
aqcKe/4OZ75kUdDs14jxAKpb9faZZyv2cZa5yZT6lYJz60pphcr+VPuAT+kjO2m9HdVBJFQy6wTK
oLjy0eRphtdITzXaZS6ufrp4Ghf1jk4GehOQvcrcFRvI/ZIT1ggFGesOfbrNKF1CbMrYBtdJxkyI
5KJB5MUZU6GpXDUNSO4nubYElJ/J4dxJ/keGmzCc78DOymVoUdJaoWVBmG2Nt/7b9HdJLOoVBQTW
qG5H+l5bwypBjq4N39E7ElehAf9ZSXeFezJS+1BYr7joSyGiJVaO3HjiFmlxqdLGKG+LAxZLglmc
zi2824f7osVjw5N+V1lkUq2Utc6hdUbnTRs6pQ66rWCr2qc2FhuwwC2rFxUDfc1kWQN5ZXLFdGwt
QvgGrkMvjVh+Rh7A/ee4LfHu/st88wMu3D9jyQKUfckTVeozD/lkAErtY6jv8j1y4q7W5iuHufO4
DU4k24qIsQuOBDf8AxDVUi6zUuXM1OhQZwfhCTWG5TJbT8CXQdRVFiEZ6T+FOaTshY2qgE224Mp3
rp3zDE4IMOtYyxxGFQCrp3UJocbi/GgJxt+ghoY8N1+OdFVokNK0YrJ4WaWZTFOpu6Un2H/7NUGz
l5m/rI+SwfFnZRY7grwVsurSbkOckPUTpFrOi8JhXQ/5X1IveOOgyIwIe+d5RIJkguVFk3vr6fUp
z2BkdLl040tcBRlfDRkVK2jTi3U4br/4RYJ8gXpZoqu0JkJiKcvu6tqjj4pctsJyUbK0iBtc/PYz
bAyTbjmuUyJPr4bx3artzS+GlX2DaNbot6A7KuuZ2kCu6mSaofG5ocSWFvsGCeIsilE1AReF7Clt
izfgyUKKEejwVKa8AyPm4vJPkLaKWOF0IA6q3yS1pktLJQ+nL71P4oG79eoZ1LbSPhuDKnPKI7te
apDAVzuAUcP10SUXvpAjDLSpE7RyYZ6pNARTc+9otmv7LwAjKFNYluIV5Xl6fUQ6MwRob8oedS4V
q5mg34TlkoMksEVmn2MabQmB5RdE/hLTQadK+kCN73V68h3rXGhdFd1enBEGIq/UMNb9VXwnsEc7
OZs0u3ssBfW/uvNWfXakMRIHIDLck1hU4us6kV0GvR5j2YVgy0Cn2PoponHmb5LJt24xu8ISsK84
fAq8FUPqkd8/BOl0MJpK0NiD/Blakv21mjMyZzmHzJci5hJYzXXN2yTq4/Gb0BtdH0Heaqgp2FtL
mhpzVONN8J/X4OyIjLS2yiIC5a+LXTmtF2vQCcMsXKfBxsFudBqr+p1PXvYASi1gj1ECu+NjJwMK
Kz4QAcI4HOQ+ND0kcTIorCXlCF7nleBo7yrdK28qAmXdKB3PQTpsmgzugGQrzXMo5ZS2rJh61AzD
jImzRARZdoFUmduGWA5dsYE6LVDsOahAycIxwB7ydQh3seq1TuaV01bxV8UznGZfaiZPKtfqq+1Q
MGXOosYGP1sVT1C5LL0sJbYeey6PQpWeM5l0oaWzyctSCbVAdbRRQ0/3S3hAv0gAmhVm+vghQJ3s
s9CHFJQzgOUF6GiAIjlFuOjrSHWMtbyIG0WduAd4NdcM6ccLkpt0xOyqnDRBkUcWU/by5t280QXU
eqSUL4rx7OiUgWdA/J7SvRV2pS0Hb2XuhWPKvbqRWAXZdw6eIur8eT2n4ORicUT7PujkhZAyxlek
jgBFzr0dD1LebRRubOE8ujBkBEpZ0b/s/5kTPfMkeVubdCxaNZ5iIQHrxMDQ5C9/G9Lkh/63zu1V
TWwugVPvvMj05qcrL+sU66pQXY4Mja57Az9NmLBImeJ1GyJSacPDRHkAjAcPFuBGKP5ogce0xlnO
/OV6qLkkz1TZIpVja0ATynlZJhl8aoGklga3himO1gKA6oEnh7uK24TuDHc9Hwz59U/AifrChvrP
TuG3FvXXaee3I9camIIVVIuLAgQVoQVbfAFlOLEfNFC4r5V1KnvZAqt1LpvGWSM22QB0FC/ujxrK
afXDANPvtkuEgjgey0zuqau/slZG7UiMwTPOvDYBS4aL/iscB1wmfeZ5Blr+wkXYWeuTI63Z8bhB
fHDuZDhUjlbO4VzuLJqE4ESxCzn7eRgl4seDNLlki5Wv+rdK5gtojnKLCpKdG80MBHads1g9J4U8
oHcqEtF7+WQ0Mm5i93CKiK91Q34pahMjFiQJkUftP99Qgkcj8BmUptAlh+8VYug/yVHyhJ/16Wm2
Kz6wxgDM9Go9dq3n+Bo0w3u8GRwIwXHWZmlQmpTHl+45nv+chvQBiJ+L+7rSvrROKHnW6MLd8Org
w2T5gjJY6QLQjLDX2c2auGlQKMK6R3p4VQ+KwT01r/GJ6C68odiAtFlqlRC/ATFIzHtc+KMKvlcc
10IjLnUfk3RUnd16zZgBum8laqjyRWW/NKG0umquoiEZceyp7If8t1eb1Gjn+DMPdr/GaA+x2yzg
WTV73+4O9aPiQQU5PdrA+jX/PSkVObFKm1KZZv/L6jC6Uhm4GdZWLwTxjeVpcmq9VzQA7VJ/Fx7o
14X6e3/uFbrn8WVaazdmxzCFVRM9fOyGDJu0JRrrRp/jGN3t4ttOwpoU7rQpH37NBFZobgzXA0d9
Dfesfx2nvHXQnHCt9/0KEPN4MzjzpgJl990jNbrz6DriLpwDI9w7cAnpPUbz17+IsjY6xr06MXJ2
IiM6VL6+TZrzrrZWBOeqYEVNa1XCXRTPMyajf7TAkpakcni9zklUTLkWV7AxxddbWPUU49npSEG6
tiM+tEHbUyVhpdH7bb3Q45AjLEjozQST/0QdqYhmdG8a0pgEcPJfnrawqiPrk7tUonEoIMi3IHML
5AUhq49txy21kaDgtOQDZSrG8uwp1UPLE1QWjr/8MxyIhdr9HqIrj3P48LXt+R/3bBOJ8H+Mz2yn
6DKs0+SgwXJK6BXpOfVCubkVKrOEHDbW6eJBYyRGMZ1Sqp76pWhH6bF1p5CbegZ1T5Fj2Jzuoh13
eRPtQ0o29+ETcc59rMcTvU80MqfPMbqTdo3/a9Pz4kafBckM3egXUegl8WGox+loHYYH/jDvz/u7
4bxPWx563tzcqncfV6b0BBiXphtEN49jfVfpBRKb7i37iBWh2XmDhvJHbYf27H8bJmyNmvlcP9cH
d7+gSdKUZkQf2mIxxABduYar+/qetvi2Lu8mdAiZJjxe0/34Nd2O9yDftYHB9p6e0XmiS8p1/Fzf
QFnM81hv0nPVi2UMniVvB76NegFLKv4zXJVz9EW79DU1BuW+MdiOKz0Atl65Tx8Tr07Nw8ZvdjiF
+s/xSP+FWpnWS2VapJUdOow00es3Lw+nemjRcqMC2k67FMM6Y2JvNiuqukaBzJLhyRojlLduiruW
fb2p+MVPAGegZw5Spb/A9sWf0u9jliyTZaFCUZOZAu5lXxUchsQssn7SemjbA0p+pNTp0tzlvDRI
O0HTJMNocCq9PTYxLqVmtdG+IEt4XhiVwQUNIKDEbXn5bdgH7MTWOkK/vthNZBOrLbpeVGhwQS3H
rUWnqjs8/KBomNWf8h9FvvdFfcG4vPMe4Ae4YDHz+GaYm4t9x8FoWBuKs+htABx7sb5YS0CXn3vR
bCAhOrj91Ea3uDgpLk9E+74x3I5Lq5qP2Or4iPZqwa/6CTyV/vNBETFrWDLh9mywjPvxFQrefUBV
Q3CKtoOM6o7bi32QObqk+Me/GSOMVorhCNOEl5vXRrMuqpYbZ3pM7BoPHUjU6BYT7A6zfEPeAFIw
GlAZmVnEpkmhknPo4CoMQi8kx+Tji27M31ebXf2eLCkzrA0Xnsh6214nvdTc9j6kD4TYyloCM+Lg
4ciClYENwz/EaaDCD8dCIGTRNlbf7mZYDQvdy+i43i6KYQkFTiqSaNoFhSI1uYK3X8bEd0q/DOFr
GeJkK6Mp5iImrLXpN30qQYJ3r+AarY1zofEPaQQjOoXJoOnyvm2bJewRXhcfn8TwaL+40R3i4H0m
9bAwqyFgCDfTpo5nXPu9gq9Na93Gz2M6//vOCjMYiBtv3r13WdfphzGo0NOIjBPl2HPMSaV3Dxs0
q1tvhtcR9DJvM6QCj2zerCEaY5COS/S9+jiNmBrw5GDSO6jY51bOg9sQtZB+s1eNj+Of8TyG5ocr
IRXzDFAhfw0ZGgFqrA94stCMEj4SnhINeFggFJpgdLIARa4Tzo98AkEz/Z3DxVWAJR9IERni2oq9
BXkT6Kl0JE/GVXS9ApB0eUYE5CL1sU/tV9G43qPku5ymKzk3BeJgCqJQ57jJbvhqQYQlCy4ZQoXW
efJNYWNKwVluRhSxq5WfDp7j7g/6iswdNJDpWlH3Gp4xhbx2RKsSER70inZ+vX9Eu5IFvn+h9Xxl
yqryQhkYA+6gY382b78VvJuNxcxibNzDJ1mUtQFNnPkYbxOzxF1cVv/q6zduD8Iu1I1frU+4o3hW
Lby+tNgyv251XZk8FxiRUsUqIKpWbdeQmCJivUuTXDxHNQLLJMDvf2+XF+6/FmHaKyoczetf40TO
CXj/ub4vELejLxdlvWS8+if/E9THDOFn2qIjTJR6lylDprgujqt/19Fmlqzro7d7HH3G5TUt3S5D
o01DJLTFCHMuLYoLNghPUSUDlRbu1N48lawrZrzSSjDojG2tNJVVCXBozAfcrSp+mW70a3ALXske
6mvYjhy/zJBu/FZ/K6yIyKp9gk94mt0e5nlUmF7DWLkOPu6WEXaK8HF03yFrjW+wnrNMAO0KhCbp
MSTAXwpJE94jcEdADu8RMCXnjKoiKaZh421Ab7qvwgvVuDyGP0JMjrFQE/368skGaEkSlzFz26lV
OpKEEbtRDwaR3+zd693P4vaLrcqczhe4dAmaofUqmnOQxvYJLY3OE49z12oi3kKBIMthFRfnggof
7VmqyKG8IopurUsPmef+181L32lKZSv/FivlOuz1KghRN4J7aOBQVG/kLy7D5+Lt1ia31WZw60LC
nuCL9wIOjg/lJkS3cFuRD3iY78GRliIwTZkroFBnswThZ2M+q2Z5dPy74vp8zMMMw/HhHSuR71Gu
/aUjImMh+Un+dog3NHDBW5+qWYmPf5Tn16ik683X56Di3zamsdxQehWzEN5HRjdZPBrmFjkG0tGD
94zJgar1bkChcpz0uQLdWmJWuLQWFUDH4DiqxPN2kZ5UpE3oTx4YtsOCH3OPoEzEDwj9w+3Ppft1
qq2zU+lCpMAhr4VJkDhbu4lRROuGFGf/AbtiyxzF/bQfHsdGKnbfZQIkyHAeXWRogAi1qbYTeqT9
mkgHh8onovkFVCUFndSxiLwJymglI/E2jsGGkmKEMyFgqHhGUX7NERvr7eUEjSe1hsL+B5QrUnYr
VRAQE2JM6oD06jrvUoGxHrkg29v6rGr9B4pJH0qaqxmdQ+pIOTWKyJfwVmSf343TH+SgBIVJqwh3
nPSbqCCqu33/V6H8bG2HT94tgkX28XCwV2/4WqlvUEv/suc98bPqK9UeF9tP//kik1Lx0raUfCRK
JdmcT0sIg7YLeQcFzSD0IETCJrQpkIYUBbeiZBX6SM5Q7ay0RK4z+17Pe1cf6TJf2oJ79zn1m0Ez
OJEgn0qrsORUKFN/cCydClQgjiEinGhB+quKjb/opG7/2zKl7xuggV1DkWrv69ol7nH6dUqUbugu
bN0sryIe2f9rhuWqNwhT+VQqWw+TXp+tUqjqDwOyzTVjzdQRqZKIEco4QbH3Ilupn3V79P3SubFV
XVHQHuxD9ebVwQ1B5AvYxMW+UFlIpZL9iaouzbcuHcrXOZ8CZMAg2wM6O++4OvzGUmqoxKo0RBEE
MWqKpcjDOxDt+ZKWGZ/I18ENiDzl7ETED3ppdqiU6oU40GECPZjPIFUkkXwEl+lM/nce6LlmtYyb
dooXAya2vtTMeslUabsEcVE+b1WjRkv1WtqlHu0/VJARH49QfTqiDK1hj7C2hmnilrk6+hyqfc1r
JNHPzdSLCjZN/bJ+u1IxQUsPLXHupG6AOFiHsWaDLq3enrObtIM6UtEwjy8TtMPty0RVl0fK1wqc
joJIcn7AaNJa0uDXZ1wRw3H+UrqwdHGb3EdJzenBlVQ6lvPQY8temnaJDDsTmheEKFFYt26BWI41
U5sbR5MICSU+YyjeSJY4zNGlCcpObnmAC9w2SCBomyM8W7Ols6iaXxXVba2/yWqCRPu/DVqFc+p8
orq/57Q+yAuLz7WFecHHoTuWVO10kiq1myhHyRU+uioXVFXFzc6lGPUuhK35/d7SyNfMkIiD6JGb
+Gv5IO/KfSj0FGlE6RcCZ+Y+CY8DFDdRJvNyeskRKDcnAWsqWDqfLp5u16DSSNXEDZIh7rnz/VWJ
UBn7aBdDIJkW8UEGC4v4dgokiCSg6QPz6d8mhJregrh2+osAoLpz8ZFbxd536E8CcV7gvTxAetsA
SJFUzug88g7pMEofgM1fI6wBPRkt6tYpUKrTlK79YtYq4cYJ6OC5dJJ6iOsQSlUAk2fAuUyuMkpZ
0xfBTsQHuZMOIX0wh46jVN9Y1Xi0j0RGEZp4abahT1TDLkUEXfM7lVIb5zhRWhxpJnzJJ4UhZee9
KtNx+UkF+SW7EAZnbOhMqDfS2ROdZNvdA1GClETdsjLyuLM89HH0PXsxxdAp1/sDMaQKPwnCUws0
7uTg+TuXkcoWN7a+k5gkktAmpPQW7GwEV9pCwBkektrKi4UkscdUXMXc/pibrZIcyYE9vAP6lFON
GVkhcRxZ75l7iJtpCdVCmmWzO6J0A2zChUMET0+sRVTxFvnwhTcuiQmwd17w8Ue5JN55oGonlSAJ
+VQJpVgC/7Yn/WNVasZn5paKul/gImlccIMD1aorvaAL+STdgPTSoAGXBzoABc8SD5gulzlpQjaU
RaxbbX165UHi1wLDKvauLGwGs4UlIauCyK2vRj+BHnDij0DRNEv+SGZM7py0Id5ZBk1YEZ7eUr5/
zvJvKO8iKJqboOyLHmwMVaVDlEwyfJB8fsdzD/S3TLmY1ymdnHaUxkl6+edTCqoAzKm7r/feWoAF
GjOq06G/2n+QE36fsoQpGmV5x2vVnzQ81RoVSfqpQQ0osE4AChpFdxIGQxrM2k6OXQr5craHJpJw
bN0HmV7lsPPJJZawsO3BmvXLW4BYi2QASkhWweMLH0NykF+JSzEzv6GWTF1rfZ/MYC2EM+RGc760
BstxJrX7DSC47DtzjWwQGSG7Slw3QMI1JA8i7uqHsuZwoJM6WITUNGKQmRXPFqieY9GD2qXI/mi+
EirvZV6fiLOk+DPa8p9yay9BxRKkfjX/IIUATUCpAWUsqOcjOcTGeeW8j5VW+WSkCmJ5ZrTsoNC/
icLRpXvqUiTaOdHfo4ZlNVi3pRCorcLymVLy9plKCyff9Fc9LzPbwH3QiqmsTLGllMjAY8rmgxkd
BJIVIkegavzvRCTjIjEXZN2zbiTa5y2z/YkjbQHZYB05bZ/9K9vdf/rVTM2/ZDdUUSoqb5OrIvt+
bSGBQ05M/g2dGIgf3bR9jKrUXufsknI7hbj/wbavNFeujH5ysVzhqhsT5RQZTBdfw0nQbZ73/5oG
NLKfFJKqi9nX5ZfFlregTWKtsl9zXFcDixbplPeo/OmDfNpHVx8rbWOl3YJ16uz7pc6J9j77sDA4
L2rTz/geiqOwAZQlWd1u2sXZ3pG4rjziGKsXTUoOvkkkSJdJSGAmc0vYEf9RgT/zQxtqTmJRajA6
t0i0UG8gVeC/yJ9A67+3fB/SDMUl5O8xlAw36V+r+IGUmlqYKKMHtl7HAZSrrYTew+aZmSRFTzjg
H2oHtLFe+pBcHXEKsG8BfMUsfS3GpBLx4hOQ9BVszIKy5ExdHEjeNXnznBplKokNVgCng6AyT/wq
7MvzFsrFEj1KUQHG4hXJ1I9NnqPHqkMZkK3aO7XDEkolyFjXnJhl4pAS9DldFVKKDL6g3H808KFD
RuF1uMgKdrZDEdX16QgLEHw8ou5YNXfrc6lFyyALBWK9m/Qn9fX/IhcxqI1gi0OhUASYp18L+JOS
Z5NJxMvo88cF1hFF+cJZ93GAJjMGNmWimZEQUXF9CtZKyBapIJXsUMLYr7Cw/Nt0WlLDLD+t+grv
jEs/AisDHdNNTSwWhd9fdg4BC9XU2SHUcFKcIhmE/LF3tYTkm1zCXJ2pONBA1OKgZzaIAzpbWqh6
TIoKMp4H6EgiJF2JIkp4+lvmi9wcSX6+7aZHOOM22mfSlrKw27ZyyYs7FUv4P5H0eqWz9F2f3XK7
Pm0yd+UlvXC8ni3IEu+4TIMluvJaNBOIKvH+0dpd0C7bvjrF1LwtU8RKT+7xr0odeWqe61FSbj/p
pVSy58iDwCmRVDy9SBw1AWdLKBKlazGCP802bapJVZxQSlP/kWZX30krte5QVn6O/Sv5DLEC7yP1
lEF9AwFUJFDxXGebdi7F+so0U+vurXvplFnotMYWRme6QYMx1trPsnk9Wnf6TX+6RpmCHyMuE0CG
88HR/zovD6UkJBe7R6KA2RGfcRNW4s0yBeDcBwck4u5mJfgSCZViYhI3QegL/V2tCWe/hjOQrXJF
dCCg2YVF/87dIzUGZwfZPdEkO3TLhr9E8qJf6MGP7mxgLufdcDZEN9maYz86p+UdRVDE5yI6nYfH
XYu+MR3EZ1kopTfP3UZD4zHeRx//5VS7j6DaKbYujDZtYA9mnRMbpMGx/8An6KdB3aq00rDSus1S
J3WONIJBfnWw21vnkTZSVKN5VLjYSf/dRSWc6Rsk/U0v6Sf9Xe8alLp3HtfgPiKrNjoMjv1L79b7
BM3uHqHHA63uz5RhEp3Q4oYMF5Sdsoe0Jbh2CgzrS7vw0P52C2EjmruPJU1vGtHWS517eA3pb+I9
2hV3ExT8axfzOazGpejplVEulRgVXX3H6fgzvg1vw20HKBZY8OY+x+fFflFZoTDVLwyM3nFc61X7
G1dCTxfcFa/ZKWTbZaX/aQdPOotsKvmI3s5vBPSGH1T7+3FzUPSActpFkCAfCGn1XRkDierc7R3p
DoPJ7yMdhdSfd2vfO88OTatdstrDcvyNSlFzSMfiUDybuq1c8MYtOtXA8AskGRuBCo5LlBbVVvvF
wb1WAWIb1MzOUqDds3+xOmm3jC9KEEtNpPcB9OdgDXxPWo2NNjQHbc6+NJqnAU9tCgrINaV1BpiI
MTjKU0uggr1hKQH6fcw3Ygigze/2/ADW2xxcx8atQyO8i7v92kjaIKmJf0nh+/gZpz9II9v3tPO4
W++TezX876mTVIkyGfK0g7mtDwgFDtXi3N7/ImH/cy6gamreIPhTVlam6OLpHndOskfW/D5q7PFf
1Ar6gOvkIoSaGq3j16rhqFiPl1l6WklYRm9z0VxhPRbnkCyLYsN660TCMJq3Krgw7S/Ivlcc7Xpp
kPy8cQwJ9a82c/sCIWNUd42LXYiLr6CAAD9CySUblVQgqsm5IfDqnHT2iVeI61E9asbNuBDP3f2f
mhQhRhbyt5CwNmaMEw1FBZ6uU6USs3ewNhAtVonuMXh198jdNcMH/6vBlf7C32DnqwOW/p+7AsrA
KeLX5FESdf9Py86Dtk7yrMpu3a2yJZQjVRyZ31ydTlU4JTiwm269g8CH93YOnZQGN2pxcwk//j7a
U4aq11J0yrtqDgu3V0PUsMRf+B18x9u/zDMIHL95BsOYJ+44THpDoyelvVq/GVR7xn+Py8dsghzV
e+yP+Be5OZFCBL28kOfTQfRemc4nHukZ9US1vbq6BUfEVuirNE5CiZ9NFX5bghW50nkAIHdcbroq
16RZKlJo0v50pDdBeQfBglgP0hMroii2hc6W0lJGyWgtFVfnNEDjmWVPKQcRA+v9nVt2wPqZ8Afy
tif32z64moMS4AAfZ/+5G19xr90aj2snl0I+dpsk8z8IbRA4tKSt+fV1TGUgnpl4h7TNpGY3d5IO
dEA6uHzITUhiWcf7eK/2/KfM+1loXhDYXm1F9IpKT9aI2QJj6IO/LUKzyp5S5r8gAQVpEkXQlSAX
omyu8sMNpwDtT0R3gSdyM5WBEeXjm0m83ojvoOW6REnOPE5pxyzNG5hu4nlcoe9nFeqjobREFCGL
XHajo5UMNWoZLDHqUS0EnrwTcIZaWSt3fwOWPlkpQV7vtSqt05bhiZpccGpr/UQbQGsV4b7K7RRi
K9kvQbEKhJnvcsA/bTgeRDTy35NTxtzeZWP06Rr4azj8l8Q8nO0mYfPLmt9ZO3DtK0brtAlq+8nb
mDZWdHUim4dyU8EreE36ZXoigFds+uTgShTbZzAc3JWwEBSCNxKRwjPv7cRFtM8lKCEwwWPDV2GY
s+BySjJ1L6KHTUes6mP7kjGTRLKDWNdW+y81iEqZEU8Gc6F/GSdDTYWXl7jzjjbFOrcjOvk6QkKD
u6L7iT5Rkcc31F/n9GaTHOPWrzJs/S1bLUDPxlNLvDeN8Qwr+jooon2dMriTl2QvwHn0FQVIedRw
NL2fQ2YN0ZnU3iuQ1a7MoWvbGKv1WL39tQ1eneInfKDbq3NFhhTHHwIW5iSG89bdtMn5UbQjkQlG
cpvkJSXz2w6kZ/pNvobXuGzvSZfNqe2GP6HtSPpj79Grg4Dibcp7UFSlziSKsrJ2NS8ApoeTuHtS
dN7XqaAVWoxKIQHnbpIHYboeB679nUDWF6BQdBv+rfPo1LHlCQExQCJa8gIZFIjlz8jtiVYrog41
xJNriSglQHozkNalPEVtuuFaVBQtlglXq91y54DQlERfs2UFEvsVRPxuJRg/IpKP80jd4nJDw2i4
KZf2Wc5ziMpBDXYcsSNZziXKVmxY4W7afXYrzKJgF4BfBfXw+yC7qR/zP8mlSAAIu9kG8wfSwJY2
YN16WA2bfqliVsPTrtU684dSVBg+uHpx6WRV43p8ndwnu1EBj7hkofs0OozSyWm0gc7YsLe9QnRC
kpMTkDsgh6CeINJwXQowfG+8I4J/O4yxc563vi8kqqoOnw6g7eNc5uManaVBfb7TNze57n13TpMa
WFCLUR3jSsBKvfLWniddgzu9qE/rL6iVybd9Ozn7B3LcgFK1cXH4HBYRv1zsEKndT15w0D5Aod9m
VIajJvXVeamFLPB73YRGWnQPX/tRsLc1u7F62eXUrGFAoTel5mv5TIdJ2mlEJefZopa8w+0wjvs2
9QmHsFL2GtMn/QG/vUNY3bRwnvdzqBytEtR7ZS/qCM+WcPm+lKfU/TtOQne7syvBndYT2PzVZ7qL
5z3pl+ZDIsv4gGxLVFD26IoToPSCAu9PpA4I0JhYC3skpItIjn+ph1a2WVXYSkxTpQST8IaLmYus
1Pn/S0MxuPP0J1KQKh00OaW5yltCyoBupegsFyxCPIJJQmNVaiTAJRAbhCPlbAphNMrUfChMFvFR
cCCB2khAEQjjxEGBTsHpUMCCftBqSouSLEJ/gFoOBDGBFAoWVAhIaa4aH6iSOu+fInjybSfW6P+Y
Os8lRdmuCx+RVWJC/yJBMOfwx5JuGzEj5qN/rwXPfPWV0zPdjo0Id9h7r7DRKFEZRBJPC589nNye
ElHZKapUf23hAn1tGdhU2sUBdX+qDt+RJnVhWqFTDCehNfxNe5kCIBtSaIjUIAFgCve5zkmIw6cv
2EIOvWooUZvs5zUOYowqvppQKkah3l+jt8SbEEx1Ej2eTHn6ATG1GxRCYu5QDuiQUPe1dql482wK
9ABU3FEZkQ9h/u+BJhRCJhpkL8SdrBsxhpK0JpmYDrsMfZWoT+TVsArLie53gy1I9Uqdssosgmsx
wuKjKbUjQhjHQ6gB/QkZSlco8IDMpBtjS2YQL/bpL4pFGY8TxS0wShIQupP28cTiK6FLBkujvLZh
fAGsU8XDN5nPE1MYo52vV7dPHq/rmiTv/MKbYO9NbqphI6acOGpaenGgZTgdnActMR941Epbcc7S
VJPvUvKeN7418rI1so6aL6+0vdCJU1+nANIBLdVb8JnIZ492tY04o5928wbYKUWTS5DpVhACS8mS
gS1DUlxure6KrPFTYiRt8VAx8Aw/q2EG0TvRlPYKakt5fUkaj4kEBjqE6AzZofhbzwitF5lkBzjw
tG8d5VQf4Pwcr5cpgZyNFElo+iSBGIFPOijoKHt7ArovyYyQexPUXvQSQftgFydRjehqR8EHWor4
Hl8XApdr8v1K1Ptc3yElgUl6lf/7cDB0mKmDuAgsr6YoB9ZKaDvVJVWJ0A1kR9Mp8s1qserjtwPT
UeEisg8Vn/SxVJrKwBwUFgOwpQ4VlvmgsBKWpi1r3aJvMFWynzmFxIaDypcuLeWRGrDSBrYnCA+Y
yRl5y2AzdVT10bsgtw0nvu9HFrIcij4D9n8Jg7wRyURWEhPZcquRL5rjDgdQ1Lp1GwEvqwz5BN7h
8iBiZHcRp0C3upAgYNBZG0IrwFpTfk+jEZLIf0Bc/jlyWaSqgJzDN/IqBYkhgS6aqvuqPZkye2F6
nGdmcR8jnFRtUbdO8e7b5oQp8/EHfjacUN/j9RZ4t8eUHVHV41EEHNJd5N65KLrIG+cjLYkyQulw
YSejToci29/w4+4JqAYy0kRsKpFRog9MIUNfapxT52r4BUnfIZTp0rFwZ820WBl5Q/2sRQXWRS4B
EfQ0/BsCO7Ux8qDQCVOVQ5NPSR6vl05wKp1wMF1hief+r5a8WXrbQpPruyd/oDtMJgdLNI8c+Bfy
+0+70onJ3JP018GCSyXFgnWiJtMbEMOgl2IJxbAUA0KmMXox77ISWVYVpiRQlana1lxUpURfisMM
u7h5TqoQZstuYSE5kXTDsAbJbnKelRilcsHMLEMgeomHjgutqFjitmgaMDmeHZiBGr0CIVFlK8Lr
yg5Et07JioqqMCiRv5eaMgu7+TglaS4U+pqksLlMmZ+0M86XpqJu5drj2brXle8SmyVe2G5IbdZg
0eA+ihC8s/mLpTq7ooEG7IjxvmBahn005WoqNGJqXZCG+drUYBPZj0w/h8hXMz9c3aHWco/Dfl+M
n4moQXro7mMCzzrOhR1oF38GGVF5Tm/spdOjpLn0KE/TzJDK7bw+rg5Z/dkCENUPdD8OzL5Ctvw/
eXowV1dFvQDODPV7fRH5LQTRkcNaS3QxEEtUpu6QBjPCG0MIGUu1MEsvOu680j91Osz1vISvwJQS
7pzUVuAJJK4u/cICVbuFE2KVNEXWQR6hxxqCQ/M4lKkFGAbKDvAU0L16+4p+ZN+mI7CzyTIaMo1G
IDvCV0eKT6EVak6776k9bUzPSLBwsBNZtC/pIr28+G99fNVzmZMKjL35zxZ6NPfkS7sa0OjRNjMY
UDjBzMLoDN9L3Tqxqybv8Bnuxl+sssaqZ+hRJyYXpBGTvemRx9pqjJVLZtZcp1yugpM4ghh9PrXv
+hPnhDReFEppSiSQIdFDvZN3kZd3rZIZwA1AT/IzXbDctr7RLQP+6NZAjNmylhL1RJbrMrJrQCoa
itoZ4K0hUlAdrjaErnyaacnLFQ//NhoGnpw2ZLhH8f+AGlEu49r1T5ARRE1oZDv0T/52kjRx/4dU
nUmeOIlj8/p35NCg57H1PDnf4PbHD2XO2hwaQTHr103NXnYsSjd0AVqLdouYbEd7TUxYh4i3BdMT
9gGC/8Jp5TTzRzH4wkvTJ4HWPnuTr0PEJsWXlQAvms2q/F67xRFw4FBgiCCZW/uvDyhwAYMxu800
bBhKyKyG8UKihZnl7BrZS8nrScCAQMAlkALFfwWL0N34W/yn3HsGPkfBOw0o9BCnbsqyqpTD2H/D
9s2/Asrl2CJoGvs4+3AWF5dvd04xjMe7oDiXQdN1eqMZ4kr4uV4pxBLdcGbJqSlw48OUuDwIm93t
oAGxRtullvMcHsbmmgTTaPNM3vEzWxm0DlPSZl9QlJJMtdQnGPlHgerHFNToKUk5WzAajbLkLf7N
YMQyt1FxpHIBOFukjomf+qo4mUE0KAwbwwIPteQyHHnY9Mwg60QoNTiJIdUJin6jukvMfbMug8My
alJkAHSRqi2/hJKNo2OvZNczF73nF1wXXYa1rAyDuzXQKhkSXzVZ3Fg+GwiLaoGCInFVJYYQl1Wm
I5g/E0HmBokwISk/Hyjb59rjLBJx8q1Oq6L2fXZerW5MFr2XWGkiBWHrFmhnptsnt3xqOLrwApIF
BUmK1pNFtsbA24EQxA4uIR/LuNZdRW+KzRSZma4BQ7bkpKOo/QY/biEWWsimlkqX+6Ff8iFTI8k1
/5VpGFUyQjxQo8ilbmA179YhCtgU+pJHIIvGpKIWPDa5oVUeB+aJFPsoG6TsspVKKecQhHlviYxE
TkFi0iDCV7SvmF8F0rxIqoCc4Bpbk6z7qAJ6NClSJwP3EYwKPwwXhI6zYRuvQnwH5YJ47tKPg/QL
1gDC9VMKNUQWy7l4vGoXe9gIwT3JHdxVF9Tn+wToWfvkhbAIYAfwSb8PgtCs3saPMt8A8KUgaLCp
51BS3rhW9RIlHgXdKaH8+XKqKEuLtUZM7v9Wz8zaVIYSOJ6TxqiUs1L9I6SRubjqgqzWdrpZiuR1
ARVOCwxVdCburMaWzlB1Q86Ve6NPAP8bPo3qm5QGRbPAIgJVKSJ8/St3a1GIMvVudj+lAtMiBTuE
42mM6h3y0D1rlpz15N3/h4YdvNtcaZm+yK25caKD0R2PTFOlLYNZKQhe1eEDcLqKbkKY1FZF6DZr
DuuTzG5B8jUh8Ttwqk1W181034I1c2YcTzU7UQkCl86XUEoIiek/lYV+5GpMM5TsDsrlklPuSPmj
E862gicAmIT8lb8bVCiqEVRxaRTVrwTK+GsBIyXPZJgGIiTrdmmIQUYcZYQ1Rh08VhJ8oAFGm/0G
Ynq2taGwXA2VIysUzwlgSpeIixTFamWDgczmBP76q0YLM2hXoodQ49mKvoNhl0cuL/tkGak37O/e
yjzjUlqFGP6vWtRRZsHVrmwNf5M236C+pjaBOoOtRQVwDLkpjM/gSHHH9v6XiPvrii0vmn1eGZfA
LLXwatWQyR/5fCP9HSrRncgbim7KDQ5RH0Lvx4Pa7Jv9t9t4sG1p1MsaC9oMo0lzYb3SnEjYiOXo
OUvaRNvDcXP8HyFgqabGWo/EBRW7JKVQCGdu+M7Yowq7tPuoZ6GW0awZq5o0TfGPkvbzw0ViBxVs
rY9Il7DMOSZXMH6aR3qh0A0l834/8ndlKG3krC4RJ1P/ZA2HN2oeerkGfqGl6czFx25lbkiCAgmu
ixm8SFJc1Lqz8ySPzF+v39Gw1yTS8qyIWfFEVjYniNcqpTKP/BEYD47JECFW8uqT78mi/lAalHua
tCptFHGizQrirNV67OzzfFRsurp4/9Tq4irhmYPIRHwnPq9WImQ7oUhchQ4QV2j+1sD+dEmEGFCQ
1PpFAQmMX2PG5CGOoNxkMj8Z+ekoIqJLHyNdOARhUMKodF3l6EqBtInkib9YF0oUtPnsKJDcWllx
TYRKWJqDQu8EZLsbA9KuotURCXGhqULwF5g2DtLEOo5TkNrz+DB8TKvzx/Q1paVV12y/uklgth8U
R2jnzleZSkeFWvJjlFeVq6jyZOwLRWMm9wpNxHtHVQMZAulaCIr5rY0yMTfEr2zsZZSyN2uS/Avz
NUn1Ci22Ww8GxpyGw4OBWHiKXvPoH4CNoK9KTkIDZJJk7Rogei0gubf6nVLriqCmXue6narxEB3T
kBVML+8cpOVWvfmO9m1npTXamhoVKuZHKrniNarARpCn0aPLrr3gi0U1q5B9/GmQ7NGdpGOs2eGR
QnYqf8mmhrJlP6j9lTumW59Recl2emXYuhFaxzXwDiMNugkVApIikVmkplQAoWrHHmEiCdmV9WyF
KzRFEuruJIhyqFCc3GYZWGSmuZm0WQP6HlsNiHM4hc7AQE1IESZso6f8twg9GOeIU9aBziH0P0hu
DnhJyE9CHhIsaQ5JMysF66PGEIYUZzZpg5AbwE0+EhipKZ/NdwgWXgbcl/skNk4ff7YYPlcT/hzX
6IPReGaPoMxTsU/cxkJatNkvjlKcjsHJrF4O0iJg/b2/pgEPspMTd4augaVtZVPaJOydwIEA3ehp
GCFl+iXUjGZctD8Fkg16sEBPhfRAqgky/ETzRyuLxnwNZxpogVIrgZy8+cCrHye7CASGmo4SWrJ9
kKJgL1j0or/6tI7XSHiYP040C/3SXwJt5EIxTiBd1nnQcD819hEEXDWWowMuJeaO/piA/OiL/HRz
Ib5/zdvcS+pv9Q/dPazaH9JTAuFBfUictBISuAbU3AFHxjP5hhuLYtVC3st4r62SP04UvP3wt17V
u6Yk7cqA3pS+8mwiNxZdXP6S2dF/sShAlBuPRe6VYR/VX6i0dZps8Ezuw5NbNcc5U9CLbAR2O2cs
sz8tvYr2weD4+9bEaxez+g08Rv3PECkBjEY8D8a4ssLjCcCTbz1FkzhBZo752A+UsULCO0H0RQGC
gp3I07n29kbdmdXKfPnokIgIliIKlTcEP2lb3wj7xEABxyQ8E3ApUCpebfamgTznSbVEGIIe+QF0
LClk1+4RyIkyY9Yuew3PaB4GV+syyd8+S3eWOCsb8Iz0jmcronyn0LeUBe3qX278KXTnrBQPnyan
SfWTmfR2SOp/BnI75p2wqsTLkPfi1PRFg2isJsQRB80MEr+MM3DqnybxQMFL4oPS+dgvdNBd+GBy
s/Po1qst1n2EHWQq2ElTOOT0ofTZu1H2CZbsmOXA+X9czmXmfUG1jJbUFCY4kafTE7zB9eQTqf2g
WhPyAmodENqJi4mRZ8Z3BVpTwAas2rqWuCJLcpzeGX7Yst6+2GdH+hDUX4vnlnuYe1xwbYiuIrQJ
DYwBC609rQvBme5xq34J9q/gGY0eRetMYPvxqoSLLwaCHtMNKRH+1BRNpgwjEtY1EJGdXp3dMk7b
d9nu7Q4ki9qsXjCqRXb/0IUReSfuUZQLVmSKGdP6MZcVRJG/waTY3pRICziR6uS8WbM+kU0eh7eS
Re0qDdc/kc305S31Uv2Shq0oqgf7uyWIkMEf2Tg9stApOXRfY4OkWTDTh3Qgrw+zYCqy1dauVShu
adUtskg9IS7LjyVxvn2V2G5YlBdaxWGNIhRKoAAhJ0kQOjnMsLoT60UUyhG0wkrS/i/iZrW4u4rN
Sp4OVe4rcSrT6YNnFzzcevcVoBiEMwS/XrNdSyPFjb9zxyTTQIOY/qG2xiDvSfdldLG0b01ZCeNZ
hS9RmtV+QH1v6Mlm+MXety/rK/1H9oYoCbSBHjsplxFukZEprCtdo39eQOf5eOtNobXj4M+MMkCv
swCzQf/rv/2Ga7riyB1auYw/blVmbNebmAYvNMHr7Ng4ab9QXltH2uFMQshGKnYmq7NbCKutB9Qv
JKhZiVNdDdSOqwo8os1ADzMjY3Bh7eeCHmtVl+pf1HptrlDoUW1K2y7F/dVntwzUIkAsDfE00Gpy
tvrQ/7QAe5Y48f+v9p3nSxltQZwRdjsebV0IyQlqThyKsS1GPOAmLIchbafzyE5npHIr5A3cQRSV
yd7xIR57oFhQcYiBkV8B+eyv7Ph0l5QbaZstNneDMqGJQ7EUXaJY5Uq9lBHuBgpRRNzQsNDAUPqo
gaVHrZsbR+bmP0qdJZLV63J2uhITiC9oMPEQ2A8+/PjhUJklp0K7Gjm2ST0WX1eQBAE4CuFV465i
LftgR9ZmfLZB7puiu9KMwIWIl7VMpvlyoPbJGfTlHAJeDYqk33l5qIi7V1cEkbNrzumVGBArVLbc
WH64uma7wePry6ASVSSxQh9XUpmkmm11Oj614vYFtWDnDALOK3d0PFDPAxlLyolfWZjKAOLzKFCS
waoq42deocdDQl2CRfSWzUb7tkyCr1/jO30UNcwQFUVREZV+LjLd02StNKRoQfBAOyr/xAitbc7L
AwS+yuw7kQmFWinng5D6toroWapMSFxGed971e0ktcrUKeH9VfmHoagCeYMWJLKoOiPfxLykHoCq
EJLwhomFXRc+vpSr1buD5LFMYJZlWAi5Wi5kYyXKwEvfDnGQ6YZqMElcBPvU6KigIlMKiu8TfOGY
HkKW9e+OddiuuofI0vkmhMnXgWHTpKRTmUHnnFDAd0w3Hd1+CSc7KQgamEnvOjjzqDTXtHN0jr+3
SREOYy1pXp9e0iMakU6Zn/hwr1k9uDLNTzZPM7IOXLKLtUvtfhI3+S6iKApntB7cKk2oo6M9LDt+
qfZXI20mRp+VvjB27PXf+s9o+Odfs2Sff4uz2xN/1+LsPLhN7gS5lNmf/Pp5530eHdpkngfRxYOd
x7OEMuVT89WFmVCSu0G5E30t2Ht7cN9vM665H9gfnN3De5ds82bHj06j7mcWLx7tpkrH4HboRCWv
HHmv97T2bd5+GzTOQfYXeddvzyx19snkWwgAQWpVd012d/IqRhBdeq9q+1P0DHIrvzz4ED9Rixyl
2Ienn3tQLE3vu/NPkbrd1d4dndu79Xq565LzjJrXG6qiOt2BIG4c6LU8PRFxUx58W4+ivQOpYSfG
Xn91I6c8OLVyy4TIAad97xV3buXqVeBSJW7t7azB5CvuOXVuj+bFtL9QeMBwyPrr3CnrVnUutFd1
1mb78rVeF6fOED86eOxULqjHrQb1iB3t0q3T8LQ6bPfz4s+jZH1n8SClIl/wOIJ/tIt3OynPz8al
WSiiS8SpJsR/h9p7gf6r0LpKDSeFR0nd7idqXwfmIzD2o0vcrR/8dbFVp4r4yzjJTEiMfjWxD+mI
0y7cnMvaeQSfYRwWQXjwjcD1IXxlDd4yNs0H6k7UrDO/UX68nOvXq+GfC+0NENirRWD71TtWGpDN
RKXsRhWz24iJOBvOxX17dffx26i5uzYMptZ32qAt6Hp4wLHwc3RfEEzG+2ElrNCc7G49jGaNsjnF
Ksw91X0U7mfzqqIkq8kPYMC5ZF2+8EMsBismGk8CgaJ9ej+c6OhUqnZ6acIUT7sXKEi7tVuuNprf
qOQ0zMZS1c7CD4F5OkPsntALGDZp3Ey/zROxUw9/BrfRvrpfZE+whXZ+rWp/3s5jXmUZeTWL0IOd
117/PlnR9/YLsRzttyhhYVXSaxBxIs/Dk/punbdF+BgIF6H/mNbRM+52Y0nT5nWvWJ/c9vYJdyHi
WK4yvkbz8uBdbZ4h4ZP+w31EQkY807t207Cwbr1J/mH/oIjZ3qf37rN7KXIylslznFXZ+u4dA4iJ
QBNdO4b8KOAr9v3ilqC4re0UJ8giHbTOG7XuXrdf80I7GhVa1eWZpB6lNznUoZnC20QXgfYAfIEA
stTeY+NNvwU/CSujuP8HqahvulCmR7gYmD/Y1AS3wdfGsIb0I2sA/F3UVwe8ad7sUXHzkmJ2EfdY
uwQRq7I4NJxPR6TA4PJbntWwH0XYPjGma9waUTXPkyN+S68/TFwYldiyhLct3acDYl0v7aAwatF4
evxyi0voqZPPBeDDRJNe6tfHxTHElOF3eN7RN/owNXulcbL42BWWlgzawW727+VyjHcY+9XVe4iX
1Ds02lfY9KsY6XsEB/+GJpptAIjlSGpxq1mn3zrksu+Wvmara/AYlKf36XX63j5Xp2WKSj9cj1Iy
3+V5GNF5+TP50uAWOLC7G37qhLu8pE4BtdQ8Dz9Vq9R+XrvHy2tSOhutxi1xbyuefU6H6YUaPwT5
++LKYrNA8A+RDKeMPf3qd5XWaR9P41Kleae5OFviIF7cIvfRoAJqn6pQSXCtiSi/XSlvN/wP2wNg
gfcMTYiXiA7DBjiJujtfIH7uy+uAdtTn7oU8DQuZu1U/4T5A1fG6tyrdt0xPZPnwsdZ/LNhlgFyE
gTiIYtkMlguyTn/4ul062WS4FdpQQjL6+wAsgp7+XKWDAKHGoujrrj/6z3uHlPxGZIMOhG4ViDz/
qKecqu4paeJZAaPbZPuvNx8vu/hFdOG8y816xTUNjt9MKA/yI6WY1DEM2zRkfHKBp0foRN6P0ybk
VYGPxy6f4ubi4UVcVSXpfGDqjdYvBnZ7gEc1/Mv8PSjxecbG7wciFJQntO20/Km7l6pXMJ2EaZg4
64v9wm4Xof2F84KRZh2HDX8HbvTokFa9gCnF6Lxsj2OjVaDgCY7mnTDlAmWeFiEO/lahAhGala3G
zbpjHEybF6ccVINi5+5d6IMZyVEAFjQSyODiXrssKVU/cus9Gf3BncBmU4VABLStD4lI2UfjCasQ
+uEUPt9xW5ofh0n/umWQ3bsXkpPu9DkjR0YuSP4B2FSwr9Pz9hjcD/Y6LCeWsY3hKa0ucGEIfeGr
7K3vt5kSEeC1QCcIWJ1tSrQAcVdXZHQM3AAdxPKKJx+gMbY4Svai1m0aYM3I7+0BEUWTwhipuAr9
0NwdbIXpEvrHpWFyi9KJuA9jRVrM8+tHiM/VJmkrZsWMGzJ9euhQExYuvsbkB2mnH0PmLIM9RuSN
YOa+6NJF7zWsdxN+wpWHgDyBm3KDMY7BHuZF1KlbaXvnHYGeH60rPjlwqYMrDsUq+lb9mJpCw8dC
qPVpRfDIWQr5N3L33evoA/kR1HR5hzfX8ApDDChg1cUYClydadHGtfbaNlpXyKfloOjS/qnVEgPX
wygSgBsrenaY8ER2EcEgprUUZjqASSNF+RdqMmDl0P8KaAhrrmkf/Y/3pjfolx7EBMOy6SWKJvRi
VsHODVW63fu0hJAI6UG0SLme/pTCXeDEgE40dEGi3nkCtNG7+8aAzlvUUC9gb+hhWsWgMS5jBPjk
/kv7w7xxTr2rf9qwULeBifrMhEV1XGgjrI6sB1YjbEp0QOYbYDEa2lNrPrhoTtGi0H5joNaNVWaV
cKK9l4ICQxnHzGVN0q2e9QxJyWC7ezBf9dWCio4haIGZSVcMLyIx34P8Hr0EKitT7wUzN+L28kZc
sV0Q90s4X2NJ4u7b4lpT2UBc9m4SmFA66pie6kvwAqIm3AxU1JhPcMm/8H/hX5iUmVS+KILzVni5
HDl7iORQfZ8x0Ky7y6UqSIc+zzCjUjoAFAb77ofMTpKCB+6ab4YE9Yfr6ubtg8pcTVYPfYDCYB8k
Y31qdAodKR6KkNgnX3pmnfkPQgsGMb7qFEcYx2Umv0X90S2DnrtVnDkEFB+zGKAGpZxxggkndHKP
Vd77AxTv0kNNHVuHQ9p507WNiz7WsRDrkyi+2B9lOot3LlZXv2qbZmMbSV0XtzrnNGp0ntQwlFyq
O5ZagCoRXexpY4YGGoVSg0Pw+XgwPdwqxViSFATRCbfmwXuVB+MHqWSdigd1wDF7Qbs6uHvlQTI/
jd/TIzXts0WMAPmBzuaVH9a+tH2ZV3GIeRCF4D23YfHFAJKk079Ori7IKSIpJDaLgxP1MMNi8Z9d
nN0ET7fBzWXNF+UEvhAZYIXR/vYBpNz6at+RzoK6qPvGLa/afw/I9bswjbcJyutbFz9UJAJF5JUH
+0ikc6Hog0Y/NMYY5VEzeHb2/iN4Ikwb4enCWjuHkT1Q86XTuDpj946XafjsPVfJoLE8UFFaxL/r
HxZlVm+DlW/CyvzsfjfmEtNO4s/5jQ4tiJx+IVcT0lUiq7GoLrCHS3qH2Xts/NwnRcfEFHRS+sNI
Z91B+pZgJwR362q/RjuoIj+oi6aVSbopt6+QoMP6MmFdQUA4eOatgRvjV4ACBfLncXBdXHrE/WX3
2NkTpwEfVBfIm0oksqWp0XmqAtQtjB9/FWhmzgsbwUar3i30vz6WmeMHSbVD0PpKrVLcTCCATi5k
CujDwJCCo19dVNn0YPSNK5zkprBAQVX5WOYibl9ji/wwHq3YmdnLX70bmjDqWVGTtyclTEa7n2pI
EHEuWrzNFZAadyJoaECdhEq/t0GdkPrSxIQSUd+BKJZpCCRJAjY8AJpMwBzoM88p3CeN9kUavM2n
uw6qD+v985pdRqXcnatxsao/hcVleOqxQd98kkai316yNdv7Reqtu6Xpc/6hyUg77q6XCVrBqhru
/n0+FiXLJGTdWg/Jg91kWqRLaf82fo3ek+uc1S6ozk+r3Rj5NdLLYTzErWVN+3libbT1XDSQRSxx
K5Z5t17bOHjwVqTYHbMVW+SeVHAuf7gr8TnIWK5sl8MofJjWd/xqHzu4r3lf+4UL5oByHThk94Zt
otknE2EM3BgGbmW1nr64a5Rrqi6VtXFRm2rQAE7+/lZ/C62oR3k/q8g98SfsfJeP4P4DEtBPemBm
YFBVVvNPCxnQ7DBbd+NZ3Nv/XkA//nCTGr96cTuZfjuVzW3MEedJ7+LdxoSN9GxvgVWvoAW7u75g
vBcsCTLT8b5/gPqLWWvv3Ek27AbbaFgFuyii7ZlT1ryOaQ8D8/k43rNork7AOGvAM9JGnOlO0+88
ghA9ffaPLlq2PTWhKKiw0HvfcH21nnNGShlfkGk0fLb2/U+PMU/O9apgI/uZFrdogtoxllLMF0YZ
wtBkm6D4RxxHyT+Bbv2aRhBVw4j7HK941ftL5/EwqdsfjCIeXp1lhKBxsutEYxLBBGEhTINlkTUb
Uaaac3/H0bzQQR7pHQHLOl98o2FkA2GEBcoyA5zpWDI8mv0tjb0V9c9EyWSuFGIHu4C1AT5EsCu5
RoFA/jy99HVsg6TKTttAx+CwI+Qdk/V2TfGFSg2GKh3jpw59pm3+nkJjefq7uccpv0FMiZ2LwhDM
/tySV+8Z/Uq3NCx01pt4fl/WRzf3NQSgQi7JOhnsbAxFgyqLe62ZDGvkYFdr/5ME0Sjp1bafbd1P
GJsHklDS2iNcWry9wteqwqun/PgcfzZMrDaVg3RYpsLP/RoU5pjZjmHvj/fEVgyD2tKAwr/u7EEg
xliR+ZBuscVl/J8xK+SOcT3bl+FtsP77oIyFSNCJ2iyvg8PZqQKu/2CD65s4XAfGkgDCLUHiG5fH
65U5BkADof2lNkz51kbI+eHyOpLJPft4qsVdcxS/0UKyShzeVhnxI0OD0ULOdZpGq8bo3kIoUluW
6FeHLRB+eSj+iSRwPHuxJmOCW2gyNI5h5dVER3mtu0mhhWNbvWx9MLYwSVxsk8F2t42ql0bNB6D6
sgY2kDiVg/cmiuH3981b7BRwLaO/Q6N1fAYGYi/J9Z4qlz2PnTjufhGRmTZ1musinu8Vw5zal1Y0
lqVM3FMBPfrbwwVzQfOKWPLRZIK0OWrVuCq6WHz8VX34JPCC0D5G/zcpwsswfs4TtMzpLGmthxgK
HkY3//UXt74+jeF/6sN95+ERCgaHGRaFeKk+EPrFrctG4B/ajhlX/0befJ0cWqcpM7MA7RGiXrhe
omKd13+x+dP+wjSqs7OHuC1NmcTi5aRM/H0fhJsltQtiuUwh59RhaiyjKSrU0blVeombFHV5xodD
1ystH8t4+54fEmuHOKIxOkxT5uvBstAxoBqAC71eUqp1o1GpatmM4ZgEPZ4fuRbr7mLnf/vVn8qw
0i2jZSjbfT0PLSfYj4/QDGhzf5mZmEffOo/hvV+Wv/+pRzG6T9l48Fm9Q0TgrddU+mHBLHOtQ9v1
skYfciThrEdheY6/3BwtykjrF7k6rRDQQcDmbifDAkZP0wfhEG85o3j2GJ3HTKoNWysSr9ZtQkXR
XLB1dM2f9RT3TBZq8wdUN91AbulVUX3jFTlEFoJ8/TJt9E5gG89W3OWn7s415oy+O39Yo2K4P3UY
E8XBEZHb2j/20UbsKOO+cJM8DQ8ennzUvgphuR1TkGf2qT49e8+v4xOO1dfxgwWaSTp84yGwZqGm
POddIFwCmHxdzCWp0ZaSZgWWCRsArTVKNqg3f8p4gbrQYgbEJjgX/SJm7xGf3HytrY22Eb6wMlZd
G5vh86SCg3Fh0Rg/Au4ESST5D9/VsETfY09N3y5Xok8dEs5Yh6SEpCJlUhjcPlO3kJqUwyrB58dV
Gp5TQoM0+zKNAiZz4sXDy/TYx/8wYJitvmj4KfhjDAj/YXAalRfp38Mp+1RCwVN+pVmvkjvwF/E3
ycGuw3dX1atKuFfz/6c23697jd8hlbLLPHHMwcGmRrZFbDdN2ij4diTM1C5Vi2RjZR1toOiXa3DF
Iyh1sAnu1HB2575GrWfn0sMHNoCcFyQ9umxQirYlnYCc36St/eq0rQGfQApbsuY0RtH2gT793UZo
w0BAQx6k1Lge7f00JTpOsY06to7oc6myVZHlX9qnOYTdedK68BIIUb5MtOqjWo8yBBBT6zP6eAVA
oaf7wti4wJV//+AIjbXXB818NCIOJp+t4HyI5h6OAvML/r8wEMoqENRGb6Y4M+C0LfSoCAWHHk+V
GMBF1CW4G9BK0KCZ2sSYF4jR0DyF4gwiP0+7u/4pePRS4i0F2mUhQDZ+kvUBG63R4eoIxRJ0tYKk
0Q+l8QAqMix3kllh8F0feAUkow8row9iYdh9msTtbXfiQmZVxxrxUn1YIb5b7J7AX4SirmgHgaIh
00lfJ6IVfWbitOi5uA3Jg46c72XOx+YX+6GbHSiMLR+GEkcbIYNB/9/mu0nileenqRFKeyHBFl9j
tPjUI6QuFhcrYZ4TgfGWoEmSOCAa6h1/32w84BLkScdBLTDBcwSYCTqTV4y+gFRJh54uIb17mkF0
038/4O2R6v+KCStY6YiYij2Ud0DynT1029LZaUNVqoaC/OzLzlX0n3qz/eCv0xxQEjqphOMgvrwF
xEtwPZBFUEGRlriqXGzugewzWP+5Lu8MJJQSXS8XXQ2YoFWEo0oKZzc6ZidlvXcujhxURU5R58s7
UUUOiYrqqYeYtzqpOm1SJGe8WF27bdO6wO1mpv+EKUgyurRawebKBd1yu27f71u+a0Mh6tJYkn/c
LgiXfuLmhyF6DH9ijZ7WNRSHSgqnyuAtmnaAmwdcMvZ4i5QhY7c929tGD8yJJyX3QMih8URY3jTn
9PUxJBdBCILsyfUh9jNQVvbKzN6N9xWqFnb7XXUAYtS4qzPY2Kq/6nJC/KfENhO/7/tSNkCsRBvw
Zbz03f6phQrHD8utcqsPSNjdNV14St8WwwXDB4GiKUakzA9cdQH3sHFnk1ZR/yLjd9yby4vTpoSa
/UtCXdrPbp2IvDrqraFUvmzjp/xzt69UxMEFGEURPQz2NzvaGD+UKPHr/3kvZGcez+6L58/p7/7z
PEARs82yU645T7SyA9Nw05Ag8UxtsD6/ervhdduoWAAk1+DUr7S+XXrnvuE6qE4CywajC28cQDoJ
guYfhQnVMkQ1w5G4JYLgL6D/LHXaPAGxByNt6KCiSFLOyAlCQqf/qSESK2pzL1n6Ohr+MLgzAQUj
VkQI+GOqC2SIJXddDz2d6YnEaxDKracIJzm6DrCbyCTtleGvwnDF4BKFLEUppI4Z6qMsOwJxK8IJ
4jLJrPKBYBsWYkaGRLFL4ZYVRZ6/0M6iFmiqTkI/heLifrpVyGdi1MZDiszMcwHIKZ8CntTo3VkH
JD0Ap5DVKBbzW+LNvaGYI+em3QAbOEfjSAw43vzg3OZfnOQWdCDEfQW2nE5ZsLNQ8vKOnFvGUmfa
9WRvk1G4KUWrKqcXsLgIpT209r8HQEEYCF2duxocCMnNlk7OjvMVtxKaPhzhE5RCogE+y5XDcgb9
az9d0UKM7AuBJRpV9pyHXYC8QccIejK1vq314Du/TPfj79xAwnkfwJloi0txxKjoMDyP9z/fyWNE
XBx8Q1Sf/R3HJ+KLhmrBcAmMyacrzWZp8+ycWe7L7cqU0L1FILN6TM/jy6q0ldafnd0m8uiR5L+h
759mdzoOpLPrBNPw4DNLNle/9HeaQVFspgjPru6ahPXVYy+xAAAw0Hb3g7S3whcAc+pGm/YEA8Jf
70QwixSWTwzrgL91Mw0bViCXZmXoh+yhixQHsNiZvrrBCfzNiYG8I5eC5IRupixH0PZCNshD11RX
li2dr7M9CeO2Dvnp6ie9VoTDjCbJZlamdyjVAl/jA/YlNy+nGZwcNWxTJ0hYEX1te3AoPk2IlCwu
8k6jdsVbihIrGUGo4Zkdlleqx5cayaSzc0YP0OTI3hGRAc11dVb8csoWTXAXMOR0qhwxWyQNygn6
pNR2sUXi8h/aXBZImIRodnhqhdpcq27UBsa3RMIUFzc8OSzAEAZ0FhR57bDCYKTtZva2nBIL9KTP
HWJ+sLT6iC+3OJqiHJe0XXchf1MisinrIQzOcCIDtLKLzI7fZE5m00Nrdy6302jVNc+v+j915Yh2
k5lYnqOGoagRqGO1OUzYHOiyEepW8wmyCdwjUeAVGZXJgaqkuiR5of2CNa699lbmB2kWrx0YlNDU
xZjVXiXKKzeOD6UjVeBnKIGKMloWziNYfev666HFJmqr65S2+jv/I+GDRBAaNdqvOU9dND10k2SM
onVMjZy1mukGSu34cbQsSnNjIFBh+2lGIzFq9ViIsaO+y2wJubyY+oj99mGbhDFOV9cBGZkJyeU0
fIcpIcjiNSosSgxmMAPy+c1plAypVFF8nVXPFg1tQNPJ9z5dlonhe3wBlVRKRTQU0WaS0PcH13Ut
TVKxEpc1F1hDoRODKqvoJT+HOmurPGaIGjMC0NPm5XroQ2o8sB7qFvIXV4AmN6LLaC3XxxZrlBZl
q26f2cidZ7ygMCbY/U9sqQ07i3oY+tnM1Ui7+wk/cDz4Qgxo+hArNDq1GMnllub60X5M9XuaWYxt
0AaYaxn1RQum9pVDi6GCDE8kbcZWW7xzfOaZYXSpY8pYIbQWZo7WY5G5Sf2J6liIsWDHQAx9ArkF
2zkK+KezY9F7UYGimljZsoSSo1J3qhId4Yl0GxOGQlNP4KAfxwVwbie86UYdBxSp1bE7aTRfFFOK
NGB5d87jNwgtpfAti6hJTKjaYMTNvRNSXJH51zuw+9kOg/f4MSpuKaJg015nxZze0yY/Mcj45LlQ
Ffd1HvIUZMPB/z1bi9xvh2/EDwrz2YbYG7N01GE4KGyRLNPosQEZeLUKQ+4I/4nRgzdQF+YRPyd0
Wfy3LeXXuM9KqRnPRWMhCBVlc3ePg/r/iDqz7kS1LQr/IsewR18BEQT73heHmgTsOxTx199vQp1x
DzGnkkolEWHvteaaTUcrnlaR7OXSjckixNqrq5bGOIYidPQxxCKHp2Ruebm6+tZaizNEHq7/B7SA
XyFsTUZaAyZyEpBqrW719Tpfxhe+K9ZKNs9Eoia+etqwB3rWux0MIgsZoiJcJUKU8bXk3qLcykGK
cY237CGHDdHQKcltCrl4XHTH/D8Ppu9BRkXikxdAkg/yJ6Y2MscQEfhfCCzTEaiqmvbkgkUxglOc
0AtQaqU9UTiZhJCZSHJHkj1ifFSebRS6cq0U81cMXglOsu8oTvFpJGHfwW0wsyng0SrJqh5oFjk0
osKjg1/l1uUXPjK6OXT4gNFCCnwY/9KdzpGQdS5tRmCr8t4u4ZiHX8nifLaItqv7+5CXG+GLqSzN
XynapZLSaZMebMfbHV3zB41U7qonCaeBs8cm3qST2vQxPAybzF/OWwkhsnixjKH4gNBasz+Dm62+
QAf+0TQLhl26Md7JzXRRemVyoponfZe43wzfGAehe5EIDNQTx1yZTImPKAWq9DJMxPsKM7vZyBqY
RS0WM30/pCnUmqGDUAkeLznIODoyF0S/f+icOBrbmCw7zbQpbZ/9TzshbxZij6sXrIH/La86/mIt
6UDLUoTyCXDfjHy82SiOFsb52T61cK9drp1Hw2+4ZT/uJXY4KDqFoYyXXvbZe9lHDx04y8wWoPHh
SiQoNfZurU8jM5pvLm040xJ6azb4xhMpzlRndexJn07ax5cDeYekeSRDUidtVT/oLs5t12VLjtFx
Zr8qB36JRHXVKqgPM2ZV6Rsyh/n1SdfjfRpsepvUXuvi+jDab/BjdfFvkAgriZhIws64Mx4zSXW5
aMZcPj2Y9ZLkpjZcbkIL+RCWuWjYcM2n/Ai+XP8l7vhvPD73YxoEssw7b+UEwqDe96MOF5/F08S0
pfPtvPFj+rpwEKgbz+Axx+ltu0dFOg9XNMzbs8wXM+cTLcF6PJFt4FrbwjXE0VxZm2ZW+/BZpEG4
tTCnQ+SU1TC8V8JoiMenTrFOyg0aO5N8LOSaXfnkGmhqn8Hdk7Fu5MNda8XDE7eF7KoZhsPnl4iv
bL5HSk2su2W4/dzyaXDDvkuc/m+LhWCKAe0U/rYWADIKMy0CkiOWgOmm1VsG84TduH3YBNzZ88Ev
TrLaxtTj0Y6i7j5TRku9VydTQXIrFTYS5+H30s96UtIhJBPV8W+TUQwq4GGuqcz/Rq4oGfb5nUfO
fnVtUxZu8ZDgccBaTg88IDoVnwcOoyTtUtGLaat+gu2RhkGuWXs35z0XFmf1J+ARiFzyg91zu83K
L7bg0cDEhFckCC4YrWLkETF94ipqYOu6n8ijFVZbgDE9mRASTUrafEQ4qSgJXfGSjMqlNYZEoQVw
ratPol9doPk69m7nsY5KqNS1Sl+L4wfsIVaeBwyrj19OfMUB6HgzypYpj8FD65aOo7X7b4vjd45s
fEr41X9HpAJAMZXSs4UDynKOjvNAFmQVD1g52nGn8/qf8ChjNG6jg8B2mTE/V8ZxvG4Z3q176GCM
cOkesZp+/WhvkEDhS3fKeP3Qyq4BULcITsfRrm/B3zrKsIyGl25RDA4bhuCqPE/nxhI2XDheY2Z/
+WVthvqvvln8GQwXTGOI/LT1bh/H0fA8xoZheIUccgBNgU6CzC71YVUtCUJli4KIB2f+6r/msiUs
uiUWRvOHRdOwtQTyTiL3XHXAHY2vLT8A0Qrp2VrTEMIgbKk6UqOs/+2DWo9QhI+a1m/dxvYXJcoc
CUm2Kemr9GrpiZN5YI2HY5l9/4l5oR8UmfwQUWNwqLSrbt1nIG6+Kfn64fjZr7vvXuKdB+/ZYRRB
AJtAV+09B5GfjO/9x3RP8blcc4NczPN4b1fnZ6fqH/uS7EPn1BPCDZ/xOpyGVtWv+immAlzJ8E7T
wKAFPzt3VCuFVrlsVstcmjdmzBOjA1+mWe5wncYokdnuKgToeI8v6UJWAGG2Cb72d+brZ290bSer
zCweq2dcVVhlonr3MAuT1iGSVeDaY7LLEI/kKByGsVW2JiCA7IttojfkrFGy8Mlg86ibXI0tSfpf
9hLJDiqcTS9sN+h02KKnyJJkplX3312t0/J/YyGd8h9Bt72AFI8KaxVsVL5N1Yw7EEBXSF42e6uG
Bd9ruX7a9SC5mW3FRSiFpOq9DuaT1gWLi6pdadpMtHgrQVtkLduWl+uf2/a2PeDxNW14lKC8Nbwy
F+FvjMgwJtlCExkN3Fh61aufWVxVcN0BeOm/+hPVX7T7NLeAmUC2lMgsLTlooIJZhRe63azBwp7V
J1/Kw9aFsr5PWUbfQrknYSDNoJSqlJFUg4zKJnlPpI5CNuRX3JSiH3VYDOlakqosGm36MZvmQor9
k6ee7GxGE0K3aIKQMhwmymWU5xKmk6xasm56jrYUspSe/GyaXiHD4IUJdJJ/PZM6okWxs8D+3Fms
FuB2fW+ypef4QYszHM4W3QvtlVqt3PlppeqXr+PnqUejl+H78cmsa9ECmQMATPEn2A+qZxnhgKTN
SN2IugJqbVZ0Tiylc3se4Mktq4yo92Yl5AKpkdnwaXGx9CqtTLm1bOGF0YbKSbl/nCR8NUkejT67
UO6cccU+BRn6ctqhGOmpFp/LjDAdXHzkVW4TFhhWycwqaz0V+/oFdLCU96mSdW703DgzqwX922qi
35M+nndfOiWeQg5n/AKLDX6pWXa7WvfllPvUzjJAHBQx6TcsKtfly0aDljs7aO1QPc16QTiK/MX0
tbJmH6zdykrFkHJvtP7LuFmi+jczQy4ofGHvnjYUvCrYXHpssZ0priLUEa3HsLPpPb2UZVkbAuco
r9hVtevR03nj6ztZuYu9S7/oun+d8fDHQOztskuz0Ktsg3YJOUeqfaxEOj02Hm3u0+nZZtmCbUPV
+S+7AAlO7jJw/+feWnBU0Bac4Q/QKJQuHeRzFfDgfAz1gcIPVIyTjuWr4tL2BfC+NyP30jvQNQJM
Uyqz6rB21Jrj6A5+jxtKCJ5n2B8uZjM716PBXJ4KA3iva2fHW35G5Ut7njQ4PTxV2g+Z1eQxyNp5
9vaDuqu6Lfv405qo75qrwgqy5xtHP3iui9KwTDZG1V67z6UWDRaP+kRrR7LEjDGcnrbq65H8UU9C
L21XlzgjTiU/RludgdiA5/hx5nd9bimFSH/xtMpT7NEArQQSoa1xdAfemJUta3sT7h/vYwR0o6ol
y0660BEUwR+wktyakNI4svorHiUaVCBHKiGPqzd2MUP6zzJjnDnYqf/DTEvufICWfW4nevVyC9TJ
yJpWLVL90NcNyZRGq9d+qCJJ8D7/LMP91QzKrYcKgaqsHeDQMG8frr1d+4MFiq7sFiZKQdBM3UGt
avL63Bhq36zXy2xXSKQa781i/+DfIqu2uldbN2SoJ2tPMmap3Uj/Dude3Gw9qCCW3y9el3ZMYxo6
7711qTv3r4NNJCRoroNaw+K+PjbbDRY54B3CxbGCDQrdb+fTMbq8UOQuVG3mtAFKffacU9Fc1yz6
+18K3fEZv6OdFurkl5W3c+oTvnkbP6j2WfOyVZW17Vxqx8ztW1CiFaIsrXW+noVuk+krzXgOuBBO
pwVTazErmpaEFcvazZMSnxHa5P8A26+s2yhNnUIWhTTyYClgkEhd+zvystcPy6xsyaPUoqUX3kYD
HpqeqtS8RicSjb9kOeEN70Ge5mDOvSuDOq1ryjXI6znVcUz61XkCRLD1DtYl54LwiDqfcRp70OpK
kiFqlWxf6QKmB83F/ik07AX/CWC/c8N9WEduSSblvgwGao4kVmX8DFM09YeGVS6tPpeVAbBS4GoF
2qFe+IH71nRwQ7wTbTcXKUbbD2ckq4SvSFXkqh9jtpFbO/JSOVU7Xxm1Eu6nJ/Q1b6KOP2TUu+Vq
07pXwDPuLDA0AaOPuVOoFev3Oir3ytz9x3vBKx7seAOxj32+07x04k8aNIresTaoRi8f7Og4ePnv
IsUsVzP7sxoD4HRBtSznegV/cskoQ1Yt3ubNr9UhQY+AktbLMrZS6d+rAAfzwF0wFkZ5A15UMGET
ZFN/1ihkPSxCdWzuqh19Vn8fgo0x/stOtK4efRbZDr4TkqBC5r+glHBDvkUZG4/kn5WDmoiiqATw
WvjXfBvE4mBQrIQc+m0FeeqqTNlStQFrAqfmTpaQgrUpNrjpde9GWT5XA6cKmVbC2eZBYcRWI5Ma
2Yn+a70xHj4DScNcR+8b8ocY2fcJRSYtxWVcezo1UI3We1YkxkHu3vIqlp2WirXiLtm9dvdFcfxc
fkK5u1M8USjtf99buJPfbWkr5wj5/BsICytI224MF2Iv3YOx7v2PB81RUxA1aZoIESqAAZQeXwYb
X8waws7ao9yan9v1JYQYD9za//hf1wsJgFBflxsMgb7z8mYVlaDRR2EqVLVogT4j+AdIkwwP6RvI
u+a+ckjhFmtrsZZzhMbqghm0+aqAlCeaLkqBNgCHNYNTN5f5et0ptQzAh9EZt/XzZN1vDg2OcKLk
mUPvGZDv85//ub72ggojphnpuH9/bHVcIeAUspbK72BCNx5OteGnVDJ3/0yDdOjGoXmkUGZnrQVv
aD1ff/PCAcG6RD4l6+cd8FFj3y3/HGvBjhJ7NFKRwrrD6v5+LBt1p/6kcMevS/hn6wb2dTh77fst
eDC7ONnRDuFT88FUVa4WNQxgFA4vdWzKtSzMXqeOi0s0ALDkyeTM7bWfPiALEwIa/aQv91Wk+qy7
yeFh7VHpEeNRmb6QajWsz7z6hTgOT+5ZtAEAe/rv6BUezujrFtGk+114hRGYHOfXWVW4nq0Cri/m
+dk6oX6xYEOYD5g1Zik9W5QHs7sDLfyE1I4aCw3YHXVRSGHQXxO4AFGv8od7GjtvBa1Q+3zbNm9c
EVIvb6qTT4VNovRtp6Nv97l2qFzSZeHTvYIgYFX/PcMZf1n2/RQUl00IOKsaFt10U3eMpPz74Ilx
tEF+arsCrb8xvqTqacISBm+1Wh8LOeO4KTWcI5V1xYx/+hd8/vuHrfG0Y8jvMt49t05kOliJCPTH
k3W9O4WyXX2BBBnAy8+3VaqYYZ169xXB3f34kNQ4g9fL+F79WOVluWwb1fYHzcWFFrJ334944wxd
2MiYjUSXsPspTo/3Mnfmk6X27dRnsVevTJLTXAVr3o5QjP4C4s4ff8c4aq0T/xqNVG8S22O/at73
Y97g8JkuSIx3dJLdGCK8We3LGzDHB8pe2MWPuRt2k4SrsXd5OvXEvBe6lccOXeQt4kLitqFCn3NS
rcvmgHTATCI4t2SXVEA7DXs4/EuoFnU07+YYmHXY8sJJ6sWjItczdPxwHPaxx3aTuWyrmnjbK/3s
5a5bMa/Ic0uaJ+FY657en9rG8oQWQyClFN976uLSsYVqMLl6CX8cNL7Ms/cFq/IgrvB8bDXKQZ0A
8QM2X1SXx9kr7jzLDmRX0VdxU2cCxkC3Jrvr0wedTBN25yVcwYAyCDzcsnt2nnQ11fZlW+QaOWLz
S7gJPnWKMnlyXMb5wqVIGvqErUYd2YibAYeaQr0WmOBa2wmq7qxCYJ9nZ+Te9Ub3Bd+zse7WDbdw
bn3+ntNXRfq9a3CaxQYqXmAulZSEsE76FSZj8ADtESv6fdwwaxQHzBVKZgXY+o0BIeB5m6BJxgUW
9EmY7NAFu/IrBsanxspwHzUfcyDzxF4vZRD53sbb468Rmo8t78o8VZd3mtpKfa49aKsNTctDygKB
6gPh1KSyPtr7b6F9fDNGAfs9tOMIfBUbuLT3rrT2FTJ0EyykvSQO3miiD/D+3pNHbx3E8du/NlKz
tP0+K0Ft/o6K/ehVYi0K65X22bDfzf7brhA7vK4ip7l9nDLsRnx/br93hWc3o/7pa3Ndj/Cl3VuD
MB3I01XC9pNNFRXBAWA0QvWc+d/g5ZanJ7xxmtkUO4LF5eyDOQsQiXoY6VwUr1jh+CGVPDVdF1To
OLkcew1LvnEfYHMFWle71W5R9Ed2XoCbQBkOSQd4vQNH2f0PrI/ahaAGsG9AF6shUKCC6N7n5ZGI
Q9eMCYS1DQfl1SxEQa6SXHwE/ChRygwf/cIafwOrcu4iLZh87u1nHYIgpevFSSjOP9YrHEf2Eccb
bm/d4IPBHYGMZhFqKLnhr9CrmUJG49dnjM/8u0W86F8VejU3hpejjkIeHwR6vJy7nZCTIPRRER46
akRAnT3V2SXCafMaU3UmP4UDvZj1DmFVYVRajeDr2sQeU1DO3/Yf7jWUCA20acT1TtIGRVRYawHp
fOYrpnyJ/WhsP25xvTm+7PsBK3f3xBLCTQjrEGGh/ebewitublA7o/hMgAtdevVspCng90HAcMHC
ypdauGXQfl3YldqSn4x0Swnsx3B4O5kQoV5uzkJyCHBQvFil+c1DkZ0+tzOc1uQY8XTFvGG1AY/T
+CT1E2J1uST8dY/RSluB6RmIooYARARs5inaHFU/n1nMQAx/CiCJhaDkQdC8+iWu1VdHroLieoHB
vMxbOUTU7CE2QfXUvkEm7XOHfn12Mm4pzbUF9ODyxHS85BQHe4TKvHxVzY5k+0gWQmS9sygKJTxU
PaNX92Iq6TdLwsevHYfnCTRgq5jQgZDjTbqy1SZzeFC3d5URXGBaU/ko0gTynnaQywI3zjNDBAop
uPz76VmBPH74a6S8AF4BuIvh6lM0PHWt4jXIXE5Ui6olU6/cw1isNuWWUNS6FwBCfM9k4IFV24O1
VwZVlBMdxksx6ZMv/k6UJDKaskfBVdQ84u4Y3Jfm49lOGQM6xT9OLUAR/xrldF+EpDIUg39Upmx4
Plv4UKJEyXs7EJWsZFgxZ28H7RRGXX72g7tgUvr2iYUPCK0arxjkJyAhBvmIP3nmXKrGvc19Mxdu
qHI4vyE0Y6x1SoCSwtFB2OvoBq/eM8CXN8WVoVVgjW1uMI4tf5xLal1aF8YEVGWsg0HUv7lFJEo9
UhII1YLmRF2OJiwmV2R4B6fOzF7VswXBxwIbbmRmRAm3JqmQZCYsBKpX5drAX3xmkpPyfXAF0kPu
pIAYvD0je/9LFpvVYFr3RPzF9UQemndDkk3VFFnzClEtCYJMYal56tqRSUJiP8FbNaylj3KpI9KF
XCqPHnqTfqXNTZ45OBadwGChedJVfCzKVfsyvHSEcqi15L5bL8E9M9dyhvVqU+GfHKBGixmo6Uw2
91Snpp8oC0CIbo82Bx1YhZuAcaofj5BbOXzIE1pugPJSVhj5HzFC7mFuqti6Y7BDwHW4m8EAnIH9
an3ran6yPDC4WJUhYv+e6pjTnpEXAm27NH/WVJlICovRqO1BIxwygMJicFzrloalIXaFlKSyqyyO
i31kudxhv3w3THYDgItvB+jiCsqYOI2xHKMzPC7HknCkDjJ7qIBPzkvkfd8D0mJ4ES9L4KgWp33/
YifSMZi/qWfxqlP3cDMPozcha9fJ/udJmI4GaKmnI/IfvevgNDqNotFp8/4r7pqr52IfkDDrn/wa
FcPoO2pM1hPdnbEypJhvaWqn1g5hV9amnDgjAgD1dNW6VcjYUQifUC8FQVVIaSLJ22HaYJPRV0Vs
9wAexKGCpk5BfiXqWFyuamiWmfDxlKKevDs1gqLw5UCIz5WRPzMZ7yljHKkw25BJdfWCWZ+9VeCt
w16HEIqaPTWDp/PuyDyfPKsJiSggM1Wk0aopCZji5ByB7HWVaCKl1152W9IYv1tP/LCz32p9chpk
s8ZuEuhoEjhYhhyQD5jTe8m8L2ub58/9Z40p1l/zr0ZwIYXQiVGt7hbRBwQB5gCr/rQfFJBJGa0C
TAemfm7k0E6eKZZoAFs0/Epz4MgGgQxUWLCyNzFD6EPlF6jgOVCFAujr9OZHo9IsnFZG5cGdnJFB
89YusKCDWYxC0jL08n1GCRFBjKVf5oWTtSNAJ37orY5MHUE9MUP1PuOTSvvLJGUg/+ry0ug1RxJ1
SZ5xGp+gFiZdKJNBhYSSkn0eXZEGnybYOfTXQ7QorKHrrgynXp1DcAouGB3hidG78acyZOLbotzW
aqjqJPIOXnXYHNeH4d0qjPd6VxinmDIirOQfdtbdBM/O7ikIDfuemg2+r9EPe1rnowE0riygSt+5
OixylLvl7pU06YTeXy56TTbDs//I5Aux9AaQuHJqtUYW+khABk2laHjeiI067CAvlDgJJJWOaZ/F
t9SyPFnNKHObUdUmmo0mRLcqZmntrJGlayhZzTyEm+xy6AF9Fbp61PNcktivINPK4km0+8GQRyO3
78jasoQZtdwsObgEgRvIEwPkyjGDi6edTQUohOuHWUROCRjIOcryxUgCw+ALKejw0yfz7ue9DLfh
PJzXp5dFY1pd1VdlYgE/yHbHj4WOcBZuKjtj1zTDUXNX/qsssGl8zmoLpFaVRWWhHIuTt9+8/k5e
aacfc/A+u7Rj9Gu4tBpZAqKBTZZMovYuIgIiLmuIDuQqpYOmJMjoZPqtRBKRMSDGpz1Vn2qW8CqH
xGJ4aBw80r99vUYF/4lioc7ri5R8WOtf/w64cImyl0LWU9EsRyhcGcfyaypTGGfxI/L61EMMR1la
lrnUSNlzrgrVISJRgYlpW+W1CmkFuuFPQIemHGj1a83BZ/ZOrHUbnkpWf6sKP0jbzD+AWk8xpiTE
KpO1LM1auek1ODDs8WiNZWD8gsdyCmhVqSOEXgi5WDRVS8nlEmg7d6FKs2vvg+5eSnXBZm9vBVwG
ttIDqKzCMupJYNqvXnup/4V3bH6b5oUF7+sGF4ZVKJr+blDFH5DBtwcTLmex17m6fe5b04f2ZiIU
rY6OQJbATgkTOBQrR9ZsF50PBjBMjcudJcSk+U77pigLBWrXM7g6jaBmgOQi9FerGD+kORaTxmN8
jND/X6cy/EHUl7Ebcraq5oiC9LwrRARgnXvrE3c+29AD3Q7LNlI6rD9RIzJaNIZE1tCwcYmf+sdC
KxyuoUaUUiRUOZ0Bt0+uda1xV/olNXYso7xnepvJLkCdWR6JPgSt1Y6uUUDOKhGfjf8w/PgygWXu
X+vxkxuspgwd9nULJLY52sMHrw8YkfqF1vpHidHyYtWPK+FBxly04sLM4ENU5fSvuCKhfAtZOqBa
TBPW8e/KmH5+gMAKm2h+r5hzGD/weux5QJ4ubwxBmNkdu3wBbEE6BVikLbXXdPBkwsKPwfEMyZdr
uGfulSOyFdjk/7QdENrxC6m3P0A4rH7kuOHa2XS3edugXpe0WU78Ly6MWX1WzTaPxpjBQI0rAfOM
W0uZ3jgpWiP9VHoOAasCSpRAtxuAttxXjKLO5YB5OQylzA27xj569B5/DzZ57amqD9r74G3pH4Ve
ZRWz1o4bY/5XoT6yH6RtpURkUoQqlUGVXJ0ffqfvYhd1Y7TywacHJpkNzLWNhtRk+IXMX9xIWHTM
0wWvhOhoH37LqK/zoysPZofaxZ2wTREWrm3zN2MriFBiAfAxIpMHSExxGVqbhnNyRYZCt86GGsLL
0/wMwVYqXS0iGdSIntxL6KAc/EoMZv1vKlIcIGH5pPRudMgopCRsKTgFX7BXxwhudmmgRvjZgSvA
IhQFH+wNpaohmpEF6ukb3j02X34Ei77HgtDD0UGWkoztRHiBv8FdqKKHELMswvLqvcps78osJpeY
UuFJIkDcO/j5UcCPpdB5KCTzx/gr701sNKnOo9FjVhjuJ+GEDpGAS3yASrCWdsniMCswDUwW6WI9
vszSxWV22igGO8YG9uk2GkzAfMVfqmDSe/I02Z/0MicO06h+GJz8uCOT9D2P7P8YjjfxklYinoq5
hgfZleNOfBTz7zMtvyByiO/Bs3fCFVB6C6VYsjT1wuxI6Sxz5/qHTftBvuUVMr+OhydSvLgCIoqK
LlomgUAeuNxedMx8kzKznbSD4FSqKKlEPpk2qp55SOcedf8R6SVowFIwG5Vw79MtKtoKPeCQNWV4
RKDPheQgK/6wlKDhgk1bbTHaA8DIJRUYRGRqrkgRO/R2EwzUqbPOLAfkvcCPbEwaEyCE/HLONvsH
XjO6yHWpq2RbMuKn1meuDXDAvTh/yg0kaOtjjYnVCai81r2ER53HZKwDoty+YBPSxzft6AT1vjEs
dBt95Z8aIBvMDrNSudDeMOkgWY3vSi9WsjYvCmY1fUu8E7KitGH2eroNYLEB1S+xc1Urg7kybrA4
x1Cy6oAPk12EOZivniUfGgxggj7ffoHcIAJsufEJd6eYfjHuUqUiG+oYO2qmgq33XCeG88SIToND
8AWp6ejRGRXF5MwDnGHbF5MXIWwIaQn0NCRXnHYCrFnoRMzey6ZUYxADfejVyhZD7RlQUjo6/RBS
Vvp6XlX+dWZtTp0pD3ClMDEOmx7sin9ngWDDaBdmIa+QijFAHY4cAUgyWjJu1tn46YofsZjrDAht
RZlxcL3kWSwatAE3SOAHVQ/ESHOV6kS9lk6uXmJYRPA2FN4n+oVhfWmctKjKpccc7VjkvDL4hf5K
TUNOf3jSJKpBoF/kkqAJwzIG6+dGazrN8gOg/G6y/p2XWS+0engYmg9Iv3IHjq8/9fq2SVguN/Z8
PY42h03qFBdaoksdbnuF5O7xCNZxZJyj27vSabb5HtMbvRU/VZ37hXlhAg32trqsDqt9vzkI++sR
K9T0MI04CpM8F7KJ1FWFjUob2LeAptkJw6sHDasj11JWOrfm4f/kUZoRRQn27RY8Elf8Q94wtxWf
K3OeIhQ5gAfnxDAJox1WQUiXnWtfqa76LKRLm8ECAaGfffdO6uPihFSCT2oxhyU4TXni4oghrwWI
KkC0B0CBfU17EzHRMd+/799rvwq5So8nhgNcgRBMf4H2oAoP6y5cqf5tiF8Ov96tG3XK/mX1mX6n
FQYVGMn16/702310Um8DDzSIYPbeB9fBZXSdHEbx7DFb95e3WbRRj5vsCtOzgkRVzMuBCYrMeMfm
KUSEu8vDZ4r2OsMZ7zbzx9V9cXuYN4BKGcKtHTTtWO9XegYtw078mnU4wu3j8UcPf8jYAiFzh9PY
wLaj5kRMhVicQIYW6dKwgPGppa42IwxFOZ9/lSmu6kcTRC1kFYzsU9W7F6eGEEIUC6mfww4Se40e
8V7kUY1+9IFibVR3qIVQst+ZdVCTchwq2++AhRmTW4MCu9JXmf2iZM4iwxm0E9fhxQtjDGS1P2Fz
Fc4OQcQQx9WGWMeHQBHjGP5RR2Ozwseq0qvDGAke3WP2hgNfc1fgWCWzAooHhWxJIYd5L6MninRW
C9aIDgYSdDwsBKoCwIv3bdVnlJgRT1u3twgLUBZFLqUooMwagXXElAMi6pOsSnacbpN7oLnRF+bx
aDTpX4df1DhsmmlLtUQGWHJDGq31RFgRoGJmvy99IGWGljll2BGo3TZQLLiCL8O6BUVh7eF1oA+P
0zPHeqlVieNF+gY1i4+ajoH9ryi5HC6MXl4jHcpUC90GrsJyHJK3JaE0ZEdU2+rUdEReTO2hvgi7
LnD8K71PAXO1OrfrfX6fX+fNCSR57+quN89Oga7oiFlZPxm+OnjFAenj2UNL3RyfZwUeB1hhlI/y
plVXAYdGvva0sxqRCHeObFxTMvKMridV1oAB/PaqsvUC6LOI6fkYTFLkOz3W7Wt1XCUzE6NTHkoX
DgGBYjDfL5m7JR6E7nJ8OiWwytATZyJvf0G/M/RCegNK7zanyxUHOmN48z5s1TN5pXDcGxPBGp69
L67yfMMOfWwEqDWOI1yEEMmeN8dNat3I3DDYfzQ4V8d+8cqdMk5Dx01uYixGoIiHJAbVpCLQ2Fgd
8wcfZzWjVXyamQQDB9MasotpD/vYTwxAsX0OScOMlmI5SDAe94vAGvHg1buPHpjYypG2/Ff8i2FA
san9hT2BD2Fv3ztzSNOLCYpjZAfOnlAyKO6xdOCfftgnDfy7iDvWoe1TPzyTqWZk7JyUo3o4ZglR
qjNjYdKItay8mYKU+6xJ2mvudpHyLSeJlgg7vczXmA0Jb1fRxnsaGiWF5jHJNVavBw+x5FPHaEtt
IjmBALbT6IstvurmlwdsO6BiDx6jy0gr4nHSKlJVXoO9dw4E74umKhLiA3KpagRtzupI1CryuyeD
+mnWnL8PTvNpfY1OyCAybX/xGkEMZRfRIeMPr+RqHfDk7i/LuFl1LjtgYVb93/Tnzl3GrHp72NbZ
HUM5+YS/+1/Q3CP2A1DiGQP652ljcMZXZG1T4j0pCe6A/+JKjAYsCxGgGbyB17ctCo0OVtN/RxY2
qFZbDAuVGhqA5kiPcuiyXgn9kXT9eh+y0LAyyBMj+SVllQoFEr6LopJyiNQvJjtPOH2PltYl7QuQ
ADirOfyXXLQsYTp7JPjir+pXsK9aXTgFq/V8Pa99LKw7+2v/5AoPPrnPnwOo8MGFyYiAAfrGGtEY
3Dtsa57wFMy02LuenTJ3MQBtDtw3dgnFFRD43/sPfP3oVfuFVX1MeO74MyyOkwG43ugwb0xEFa4u
6e/bIIPLw5hxcLc2v1HMY2wd7P0XylqV9BfcMs6jG4YdL6AfadKLiX1EnP4825XFqWyjYeMtIf3v
74WkHoeas94o31ED4pu+5r1IaOu2hJPyvVbJfcHBQ5uPNiG2qN6xWx8YPdxe7AFsJk19m0CwQGaR
ae4D5gPsp62LS4OtvZT/iZGa9nWUhhXAyAZH1GsOgcLL/ICsLyoujhg73mbFxW2WRjZ8zMYuHOgi
fsz2k/quuivvok19rKXr4q+D/DCsxo/R069ExEyffZKrSMwbLtfnHu6N8DgVpBKi3Xg6svOWQ3Ud
V6uPvR/tR88ZFiZUsH+0Lfc/nGgetDPQ1GhDoUBRsu2+/w620wtu+bPI0yg2ZRN4YEsT/yudK7b2
ZlyHM+wvA0LgsuUUzKaDhNr94BlAwzTEFmB4ZJ159gBbacZwOl8JQ5B1/te7d+6dRAhDt+Kf+ris
9+FL9sFYiGt9Y/oV4ReWQA0Np/WlBCoMRGBJ/qKla3PHOKX2l5ry0BNN6POno7HbD5Rp0Zy9R+9R
MoncyIWYCP+17iTeEVtFt9A5D7RgvLHCWMQzhGOz6qK++/59/6q7w+YOkRtDMqiR1VYGUMx36j1P
fqVX6Wnh0vSvsSzgptUtMasipvgDUvLFAgWRFH/HcpYNEuHyYfmAkkggKct5yS9eUzho26g4BNAy
5nuctT3e4fLRC/0KEGQlO9SfnHuK99Hj2DtNZJMvLPEEkMkrVx9GgaBGHRUWqtDmG9PJBpi87s5Y
TL3+jhtjxy70r41U4aXfVeb1us5DNOnY9owOE+4W/PHkS/ARdITl3JnHfhSOsHOOBtcetswsSaxA
OOXXfAyFcPm5yBONR/46nQG36oPqIPbhiaoVFytU8dPqUbHLgniGpfm8xrrfmFRGp+1pfllbpznc
tpzhhqUVKycsRvoVqIzCoKl9Xs4uQRapcMCY5I59AvfCLpOTHXcuGYvbYI/RlANKbCadCasx7r0E
t0HmTqizTqvKX/3UMMMit/eDVv6BrAgDgHDwLa9qXnoYxsV+rV0WXxqIcPgcXBAkOTEbPGRXKFNl
71V0isERwaBdKq3AMY/gkSXUt/gUNZtV51QCsWTM3hqMdiO1W6Y5cpy+s+pKoS3od5G07K7v/9xs
v+vLmMMDtvSw4cDPg/+62OszSFU0c7fLP+TznggYg8HbapvWVFEqqDEgty+VAvqY0XlTUl69m2m2
Wu12i+DPm29Yv7H57Q0kOhowHLnbkPs9iMi4RLy9Fy+h08W2xJl4I4/fEH6H2Q6oY8w3cBk8S0xt
u+f9D3Z4jI3u1gd3w1NhU2FIkxQwua5Veo0QdymAxRXyA8a/yCbkcQPXGaYt3xU6LUpcdLiD3etT
byXveVEOgnWUqGeTTTJGAoJ4bwnbKQLpxCwve1vjs42/DrNR4E6m5uF0PamNar0iG+PNPVo31lMQ
jaDSDYNiv9gv9+vjyrDaP81qwwsb8775blXO8TLqXYNrcIa6XBseZo2xvqrElE3H0/me7OZUtPNv
W1OQwkwTJO013xFOw0Ez66TVS7+tOVPLVtDj+qsHzYt9TTpvwzwcmub95SUIA4w22//hj0sUnh8N
Tc/oVfuM7A6ztQu4Rg2ULM90QaiKGE0AT1VGjYtZGdXBjvRZrqtovqabhKf2sEo9uIhF715sla8t
A8+aYk/1cn36HV8Wr9QtYyaPOBfvo5re3oQdUhczmc7eIEKEqbme3rKJCNFLEKug2v1iQg1xotwr
DR7wlQaXxKoDQeKeDs54sG5wcxITNuMXTxQq8+Pf8S+ixwO5Y69etx5YstRX711jdUL3T/VHvmf2
VmUODg0XXyQMBSIcceVXPmwSKov/KBSY/qfK1o54KmHcHjaR1PL/Gu5i/F4/VTDJmvkKhBSDFWeT
FoWOCDi7t0pjOf/UxgoqKfjq73MOiWJvCgOAT/RosiI+2mgoClBLGqOmrcae3lviWinXxDdBpovl
nChHiv+jkmFJZDCyQpFkrbsiFd0pozO0gImKjphB03t5daGmDQvO92ae/SZNSky8lHodBc4CapNS
PL42rM/ig2eNfmE97q2USQkUMV6SVG+33QMXGxMTq7PB7cNsoxnU0Y3ikWSYMW3k8ord4XX7nJew
rIB0F/aF6mLni8kukpGH1aEFdZBKcEDtS+an9oHexEnmoYMRbxv+EyBHwcloMS9WeWaCV2IPn7Cq
LpaL7nU8RlLX6T1Jdyz36LZ4/uJzpDjcyukIYsj8EagpMXZfXKDpI0f7XqF/C/DyaZx+h+U7EDAk
nhMzo5BTfxhe+5fhG6f8ul/3kRjGiCIx3oayuwYalsnwkVeHhD33iSFt5F3/Iq/kaWSJKa5fH0Ug
OLhuX6zassFMqOAlwNAc9I64j/PAf7wjSCdqN0gdku2udIuSsWgsLXwQlXB2Rm4iE4F+67mCinvN
zOKHPZhZaXF1dWeovb2bXWQ8i8cZp4sv4cB27NRNfByxUVzXwa4bbuq9h5fWe3hINmuAEBirPfTi
BcTph194ka9tuj0MPyAv1QCCCg06I6f78gxf2C8Hip2uQ44ArPlgSHzC2FiPS+fbXfvf7rd7GWJc
DaKTui9OifzLND8O3TUCAOHKSuipAhyfvMjLbKmWafuKSfkV6Ko0qAzqo8rAgGPIaFGnCsY9oxzA
LPXcKsMips01xpjVYb2LCr3cLfjlbrFXm6QjHF7npWUVPzUdxiCZF+eYnSP2PKwi3p9W8XS9jVf7
RXFizDoVXkYdkVuAsF5o370ycBd+1vRYd0dH1UVEyWxCgNn3MZ2L4I7uZ/hHshsvWO7YJeC8xNFo
v+TZld15WEz+j6nzWk5c67bwE1FFDrfKAQFCBJsbyhiTMwgBT3++IfWu/7TabtvtgNEKc405wokG
n1qJnHbBMy95bXMi5FaNWaEJwhPU5GTYuA3Othhs+/uwTBCiAKJjkK058SiPp4bH4NHu8N9HdaBo
tqksF4e9AQowbfFqcf+rLGqLbKwOlWzV1sQuzbGvk5MbJy6kQZCgB1S7NOCPb2ONNGJ1+k252fDh
8niTTyZ3PDokjcy4/cy/7qN09OxVoiSph8IEdzY3e/ZmKOLqfOy/VuvDKA3bHP6wuKLqYZub1vBD
GDW+xU+kSzwsAWNuEc+WYdKovZL66qOk3TkgOvyEeXLufoIzoCgg6eDSE3NFPJZP1A5hEKdJmnzG
r3F9ekO9vu2XBofoHjZ7IsdV/MpyvSIMizWa1Rn0iq5bnQowzwkgBxEE4kixr9H2oTMbXGC/YSn9
6NYx5fzKJkfcDlPq8dvF6ISkplyDSlel59xVxqROm7pItwzOFJ+lPs63LHj4JXC7MPdjxit/tRw+
8gkggJMwjb6Wibon4fTDTXjKYlLzxrq0QAiMPWEIUHh2jRlibNml6NxFCI/qbCS/Atbf0Xl0hc4q
nv8FoIekizK92yCDg6yj59WRx3g59BSLtu6n5AVoplw9ob8Cps727mCKM1jC4PAesJ53a3zChucu
xUtd60CZdUj+tmDDHWweOjhAaOfgXrKfFKAuy8Am0tXy3yjZAHrVpzM4PbDQwms1EkSBifBjdeLf
Uy3hsr2QIHk+1ZQhytsR05rOFmtRvlQTtzWHvZlOTkArQrk4LlN7kRt5OUUYrywWYgMWF+RgdVAx
/+I+VMDEIH2wa2agMDqsChOA6ahRzRcIWFIO1hOH/ONPZofaQU5kHGCLxiKl0RtsuNhHgw03ZYOW
G013f98/9j91YxcASFe5m29dkpb/9yxBDIcysMSlj515x9wW6aUBYCfYStfTyukNOBQpLPlmlWOx
FuSz998WCu8i7w/rACO2xZGjxousL4FYH4vK15rTLGR/a3Eb+DFs2jDa7Dt8YjEZ5aAmH8Iybkha
TeSrwQPhNgQJJDh8HwqZN9tvDuffzLRf5X5V2U6rbE7ozO1dTPmQ6BYVNwiWnJUOCGNiD0gH+C6Y
2y/JJmEe5teN7yQfE5qiQZmZe2b2qUV65CN7a4w23lbyGYAeTT/trOeV+hHyGtHmiY069BDFJOQj
i4qEX4zNTmNTzw2m7b9Vl3A90olFXH7wXeRKqGVRCQRieTRGPJvIfrDCU3fyDvM1zV/qrrDYA33K
Co5/B3LO0DGfoRGAQ0fgQYh+BfQCq4MOFXZBnJUL5e0IlIgxh7/38K7WdQ1Ex4XvABpgLOCIfk1C
VQtFhpti9kjg8FBL8YOVq8dSzt4qRo2WcCGIHdaFYmVQvBwkmTwYPPVYEj8EyDNvopTGc8PX8C+7
2sHa+P59fiu/65+jCir8A/Hn3vb2vVv3AbbfZotUlJ3MH0TMojLmqt0Z3nqSxMVZEv+sCkBPtcrE
jrWLVPzRymbUo2lhAuoObhOcp0Gj68PWqDH6JO1xixbuDLNBLMdV9ew55j6BUecB4CoA/31S4fF0
Eg003c+HpWJP8KtwjzZ8Dxz8BX7uh5dB1sM0tnuNT2FK968EiqcWZNO/eJxvOM5yIP6WMm/v0pul
50ZqVqIuy8lDOyQEic/u2IXjRsn0MZXa8pnw+kdbt9LjDXKRfQmX547YDBxiBHfg8jIHa7rT9WwA
5ilwmIM2Skj9YEHddb880LcXp0HsQF1Vv87/1nF7asHjKoEelXrqsajLon7LMdpHnLq5LmHeDPKe
qD87kdbmdeN3z7nqFey7+26TEKhJNfn09FC3sNFxiQbvEItPIOMVwQaguLOPr/Tf1n0M39GVdAZz
m8gcltKCslCdlRD80N0ALswPGB3MDRla5LbAdpTpqPw4WVkcBiOBY7eSn2Jsjz6cKD8V8A9qb24P
lKUHhQcHZ9jtXxltfMkPtAZp5GrZEEt5wexQe0GzSm488NBZ8+NklR8mthA4oXDywvs4ZjB+mOes
HVrGVyjw86RxqnBKb+18isQUFQyXUQpkDT/NbX2EgZn/v2aByjnSv3Ac1TGh4zXH+OwOX4PaSEEg
m+g4VZlXGdR7upRMM6cHzF4lotfGL6A2jk4sJ0pwKrOU3pxJmywUmBxMpnu4y7U6PKqo1C3KgZwM
4pUpq1IWCi0OL+sGg+ZG1De0htGLdZUDA+kQ/j2VuTtUmAaqt0VKHht+MH7p6eM7g9fOauPWiadl
Ay27zUic8L2BM68hKvgkM79CbssynEyWy7tHwka8Y08IQ6KvjOWEuKs2ja2nf8IcacX2mODIebDH
rNFjbaKl6MZ8YGMslkdJkVKGSuotk4xY7pg0jze28mhEMnxhefe92DOrsaoYJ1K0j4MkaHuXIE+7
fbpn2OSqq4jXcYI2eShaoCsvM1ltlQ6C8cgyvjnt8c35ry1MTBDLacW8NtzN2nxP78wwBzqNrY7v
EXOmDWO1WLl1zzecI+QSpVvwIFd0Aluev3LO7NzZ8U5UNQ3v9SA9z0IpOJqpl6+raEy3uH8EQ/EE
ShiBsGPrciCn5T3oQDhTDrmOQvl19zQ2Gv7GveZHgbN3puC/sWjKwVYttmveZNPn5c1tFWCi/s1z
RmK71xw2h/VhZdDpTh7yrbrBVzzsWMlurNsZs0INJG0j/28rucIZbHLUgj8LDRXKwL1DjoHDoeyS
PLKLvNiDfaX/bHIgXFwSBXzszcwtL5s/l2/NSbiB/OWP5J8ieum1eC6FNR1NDrh+g5conzjja7rK
NaM4h/N9neYMmQ+TevvDayzjEfS42uAVUaq5rLF1QS8yaeO/pWKqnRt2Kb00i3XQezhMtE0eb6/9
aJ+v6hs2xUw2bywAC3qCC/yUeXfunvBWbmPPqbJFlzi9kDxBBMJ9y0rJkWVVCbRPvXnZcD7jhAbs
fSIGq+aowabfk4wmWqw540SmBDSuUN6IxSxNbRvk/3PyPqym5P38iOUm4YDoGU3YEzJUI9RQKjJD
nd/UeQ1f+I9tzCrCWuitMdFyyBLk/AN1hgTjE/QOcfVE2lWMMbQd+sNQws/+xnvQWFNQ1MVW2x8e
dHUPrTwn7sADUQesEx05YyjF7QPt5/tAGLSkF2dESOeWd+XotrqUPQRmN2jkdzYXbSN4YYNcX6YN
xAsYirOZ5226B300XZBI2HuKvaX04qvkxH5CRVP1D4vTYr68/pVSZ3h5/8IAAzBn67r/gpfB117L
VEaI7idAowQx6GY/c3p/QVzSpojGHragVBB7u9SIPosd8XvmfR1gxA3GTlVzQCclpiz6eapiXWqr
io5683M/5uhoTMqm7E0ZAR/nPinw1RQ8FjQ2g80qKb6ORTxjfLlSpAo5s8pqCK0LLPuw6R7CQ0T/
BCNiWPcBJEN5OSMSZLOmn4+ComWiShj8YqUiPupu2kRCwH/8NuzBoAIcvIeFAy1QHX5OzaJZtbGR
EvdQtKaCxcN46bHtM55UkhUt7tHGhAtAu1+iLJIsw9tCnf4CSRfdWppZ9TG989+GT/yg8yZmhJpP
chFauPRjH54IRzxaUX8sVRKDwZ5fpW5hFs6ftdHsXjOD0hBSI2B2D7o4xFL1u+m5w2ChhqSXiKM+
30RaiX1eJpSGYniU4NKL2a+aJ+f5MyBa0EuQ6WKtJUaRxDef/LWw2X23E829KmedU2/wi/QEzg/3
nhnQ7WLm1gt6a/pidv3WP7B0ZJtcw8lP58nEJKtJ6dJmep3FlyLvS/p0iQ3U1cSSE+4lFts0nQF4
Y9Hb88eBxc2JXxnDs5yVARcMkhbQ+2PRJiAS7TqhjzDZ2ZTQJuPTL3rvnR5U499FTA5dgyvPDI0a
wHXKJXH21oE0I/R04R2AhdM4o2n/Ym/QiQd7BlLEhDnqGNPQXkFlrU7co9+AvkFvUVZn9Z+C0tdk
4ML3YnHWLiE8LD+I2mm4xW1q3y+HHNE4wegwubHhfobUJHtnRUj3KkacpSLniOdQ7Wsek/modZyK
CoNRpFQxhQNiggrB2MI85cyqvDOxaEiX/kFZE7YnTS4YAyMxB16jNH4mnWkZ/n5rmo0bvDw4Di86
i9KiNIW9w9/X8rncIavv0jiiM4TvLr+S+oCoDcIW3TFoFnm1yTpBH4eezhpvJQYftqjg39C8aGXT
vbgatBa2M12Yw85Ei5TJHHcnpwpKOsb+mi97V6vab0SiD9Si17A+QoA+LCe1Wfp7Wp1WrIWvANGH
ylOManIqEwvRgOgUaC/YPAfHoPrXwOe8NT3P5IJwpbF7cFrwmIUTEeRIo+3Yy+mAdLf2sc5M6mp1
hq1hfdBALLSbfobNUfn7tFA5v3EqOllxaJK/OXFjwyZZrwDvHU8VHJmTOfxZZzeuA382OYPcuchr
H2OeFhCEWQ2r3nN8TZ7jc1KebuJ1IrfKjUQfXh4+LloTey8Ep4LI26Ek0P63dlSK6jDJbsVoUUGt
i6icqBm3UK4oQlsADsDXSqSOug1BnGF9xQxCmkPNHwyX4zsK6/n3fqzTiS4OLJJBPo9G1adbI3V6
o9fiGVCSiVqYstxCJ4tsphVeiV7Yho9BdfIcVSf34WPwGDwJLrqTTaLrluDnDKX1wImAqKV/E4eO
6IBl5QigTVNQpQIPKydUQlHQERSyjxgNLHosQepiyyGwyfP7GjRGrdFxqupXFyIMamCQHy8NeUrG
Omc3qaNbdEQzxDQbyDeo/v0TaVDCCmuMP5qVWx5SoT3K/rK/G7mj0XVWmqaxCuMqBoLmk/Wdnh+u
xyWe/WaUBqo3dkjmwaWtzkAFP5npAS3tIUffKmY4xho1WtVovgmcuYzek9voPNx865l5jR4D+XCI
P5pF5/iS1KbERfGMiI51bhk3+DKwsNf9N1Z8O5BZATbCnJ9QWra4Ow1rNl59kC05jxC4t4Z3WLag
wSDJw/WTgprTChX7+2mWxtU+xRkkzPcvrAJoTRKo0ZZCT9bAKgD+1QHPp/nv7acNsCmQUWV0PTz3
wUbiPX6ZVU9OpPPF0Xm3jSOWg4Ajbt0DFfJEOgcyRa0hZ2KxktUPxiqZ/XUCqgJGcohB52O+DN85
Vm81C8pzkoXsM0RLmIuNSdupga20veDlXoDhwQsZ/cKleXkZ5bJxIomQPA4E+g9Bqi2AfpAo5lhO
nASgmi/eSRu0Gq/AO0AqfVmn+bsdkauJJhKjFR7vA2tEkhJz8YtOg2fAvzOQ6T0kkBGs6xGBV9qf
iORESknaPAezHhXz9gimWoN2v4lIEi6NRGS7MmmJuwJ81VJcXRxgp77G7ekjfsaP4XtUnxtE5GHs
UrWuA3ojVVg1tODYNMrdF86PsKJIX8KM9kgi8yFGrelWEQrSQgEmfUUXjizv5GTXbMSV3NlCZdj7
+UareaDlfUJyh40q/ihcyO4yrnlfl+gkoiTNk0bciAkftcv9VkTSN/pVlJcUVESNIl7VQNhjeVlc
EqmeiSHdU12RKuxn1FhDUX+SJx2o3Qy8i0d4mt1wERV+IjcvzikcgYTbyPa2EAYJglQGypO9S+Z3
AoV0oURAq6bjrA6lOq4Iq6YRgbNKbzM+V8zNmO4GT7wOVRer7iJm1smg6ZKqV875cCe/9asewf/Y
hvruJwKSblY1rsYCo9j2oEEMLuDXaU89gQqrClr/Fy5cF4gvqg2yKxQ9+dGoXP9vsz3STeASZRtq
9nFG6g58k5SIC6RrNcRrYkPivdHH9YJFq5K/6JPuOD83wv/ILYQk5Zvo2qtxzFZPRzYIBUopTVuZ
2BKlNIvNWEdcpski7Vdhxy4rmHKwRzHw6QvJEABY7qlpucZyQxglRoywDTT3s1Flsl2+fl4/nUMO
gb+Az6UnqXq4vUXHpEleFYdWQdBlYtOU09rhngkZ4w2JU1U4bPLTbZYwPZmqZQBwNeJwA4lod9l3
mov4fiRqQ5YlhVaZeoEQcabykBuqGPsfW7a8krc+J5jf0RbbhJvw5QppLSQuz78bWYn5BKaBogV6
E5FpHslihJWTfwUB6aM62gpazHCA+Ay2U827J7nJYCEP8rfVtObvzj0v1BcC64kfv43R7a/yS9lw
I+8PPJB+0KdGJmY7KOPL0D2NBMtBtsM7Cs0/mGik5z/XVkGmhY2kvlCD1zmt/h+9S+IslCLYuEmc
uoNurzOFcEcNbR3edXzH0VngTkv9UC4ALV/9UR1TBdRmWmx4Wx8TBAVOw3jPz68CJ3UraFUDV6tH
rXUUhjgvYEur5QqY40AzRaYsc/s6zUgFlZqwBLf2atdoip/p9u6nZw5hPGlnlIBvt+NlQYkwy0LH
uIUkJAZnm0hP0XXJO5OQFBxISPIOSKtqbQB91pAvup9JejT5e/jHlhS1US/iT0nTLCvHzUQ1vCxE
Myvtvq3j4M2BBXqT2RpzrpGNIgcadpsL3MrdFK0oNRvlsYuwIMIDmk/c5yc6fVSfK/mGDMZFhNbJ
R6qQ86jkbjwtRx23ziJ3BrkRBtOckrnMInQxieNj5EKUovgFvNcTz1Ys3eJ2euZZABPxLic+gC4W
2IvXOcbDuMvRkTSk20S3p+SXfPUyLq4EADI4xTn32tc1FpbPGueIZFDQBgTlXazT7+lXokshjMV1
6LYSKiOXOh2FZ8er+MXrGndLTVr6SuT7ynG3Su6yOg56rXaLGi5J3auHsvuu0ke85GNgRXztErPF
7xZDg0Gw1KyNw2UYhtGMjuT8DynRVwU+4xkyY+tXjqMnv8bhFYYj540LvKIO2kTpVUUSBjgFo8vM
oi8jfoUUnHqpsWAKwauNUHom7dl8JvD91CXzuC/EXSo+GVBA/uIMve9VzR0lpACuogcoLrtU3TnC
gQqKCoBwJ3IRob9x9kONInMCnSs5quaA9kAfF9EWYDoR61yyJZ3UjiSSHjEckzRH3w7ImCKvwg8q
Ol7H4X6YTs4/V3QwQl12vL6uUmrAGKBmtRno2nERTcdoF0WOzI/vN/EsyiQioYjRTxHMzDivnuDH
+bmHnoumUZvOhBqQgMmsjJpuc1sgJCtkvuzS5lF/jAGjvqackugM2qWRCAkHPsIN5vNK1p5aQF+l
tZWxmRc8pCFHMsGUMAQE8u8ybuNQhXbQAwm9l6UOgbfAWIDJwUKwEtAs2BJYE8vUMUuBp8WBpka8
tRhIsdYF9cMYEpOJeDFS/or4QMeShWYZE16Ed25fmVxapoBla74WIxnUPq1SX5uMjAK1BZE2QYDG
YoHFFbqxRRlSFg+Os2h+iiZTRpC9zvzi2ItRr/0KmprMPVj92G2LdVArijpU2q816jK7hJi7uspI
SSrWnXVPzSnYsDUM7AuYI7M6ri5hAeIZy5JUl3gda/6lSyeenUQ1RyaQJiRm7eYm2CJ2zCeS1suY
nj3bHIwxW1asVQqu7XeFDRL/0Rse6XTo8Eov9qEyke5qbKrNmdEiVhOCNn3ehlWLGHg+vnDO3iGd
Zjh85wtzhDc2u6dusfbRK2OaN9la6eM+zFOg5l/+2PIfonsn0+qK/VODNijeBMwnrFUvEAeuT8k5
VlsW1hPXPDlMdpMmMtTdBCWkrDz5BwYwf/fU9V946YIiEP0OqQp3G6SEOUUaAiPJ2dClP3zE/9i4
Y+Mdq90/rwBIANfSAo4vGJsxw1jsa5UEvebXLkboJtb7OU2GwSTUQL+D9J5bepPKXVcrVUypmhHe
rBBIf7ksuirtWBWNYLOP08D5uE2Vo+atsDOZ9hBwB0KFmXGZVUarT45gCK4tkO4lo3TtxHECnq+n
C1vpTBumn+ZtO8TzPMaSdaBkCBn/WPXzSVVNEy6+NjW+aDO8zfCr2FvVbMHrbbGjgjji6c3ZB72J
TsLameEREfUmX9y2jY1NBrFNhSJsJUuGQWKlqCei9ZJRC3wvByu676xtqhFlHw2GRu/0eYDONbdI
P91nduMSPKV835WsT9WeA6dTIaiWpCdJiZcxB+BR8SDf5qTkTDQZs+oIDfbvx1rz3NZiMX7WuaV9
VQfZnr5YB6frO3qxeolqi1D+aqaTw+g60eSZzzTNtH1L+SHL0PtP2wW4wc3IrAe7vYvr+yaofUsF
OZ3j7F8xW+6u93Y4tLGZgg6XgZf1riBHJJkllHvCnsX3F4NBXOhi/v0wenmbog+Tlx/GOG0Zn5VH
RQrtsIRC0/hRSwwyWgLwRDuFGlHvFd1xdcwQDBi2JnGVxwLYe7Lm4ePg8WXJdtSGWvu0L5PMKrn4
/IJYt9zziDISmPtFKSk7IC0MG44/czxU5kBcJatKYggTUSOZXt0uWnNz8zWbMovbzZlOpgZKF1Za
vY7kskOm0ok0RLSut3w4KozrgmEgh9UFtxXdDohqrOr9kauFPnnYVT2nUJAgblRQGf1LW8udmXTc
rbCMotrzD98vX8bBZQQ3W1rV0hB/HPxCPDKVIos2mQyVNGdaAG5qldPHo1v9dnc8ZM2JXaSeNQg4
Kz2m8hdz3Ah0gqc84zVPu1qPkPfk/swu8JytLbprS4rB7txsQJgj5JNik9672PzmOxIGrpM4GAq/
iIgjdJ8yl7QsLeEvv+HQ+oD+S+YNrVML57vZbvTJCPbcnU26XPMe2xyUj+kK/gB1O3dz68TL0FtB
/2BFWenR9TbGz6F36LXcD5Ubn4NxPCfX+EDZOieSb+u8ecAb/xWlxmPSWj1+XpM1ivH198YTnTaF
LcYeEHwj9JQjjiTmrJIaVzfzuqw+8KSu2KVg57VAOe4DllVOuw8zYDwwtGDtB28jXtFgY4F/G8sy
ynm2AuvstB0EqvRqy90D/P42qEA62n+L2H/3hRGQYj9CbM/KOKZA4+bQZ2PfXzu0kgBxUo6t4GbH
yeVLFM2AJvSZGdjEaQS6qizpYLLRU95PsoDn35hcfrPgRCDecYpTBI3YNzq4BvDfPbhYB34ADdBV
mZ2F/3MU4wTFd/Dx2t/Cyu+IsHmDD4Tr2Rqb+0eOsAFrywgbUsCZbXqKEfYSKXvY5utwVzyBxd6S
Wnjp97+uwhtJNZNwbLekQaGDSsnQaiw9WRt1WGrSUItalS5USv9qwwqmlIXNYTfx+tpOsQ/D/5FO
k9/xLpZGklZGuu00PrSbq1q0qsHs5ZTA4ujYBVhZsUbKs/4O7Rs75kmMSgnJIbEEL9k76Dzru6Tz
mkf45V8f1ka1/eS1KwZZndVVyDcoUYU59LZz7X186Nb6Je+DNQGNSWuy/F4RqWPh48Wioxmi5X/F
8EPM0jZKlETaAPRh9sJjK7hhuvd775+oMDCnQwqNQ0g43ubuBVszSM1HrBAktEx1B+zpZa8HjWA/
oDS6oPc9703ooFm9nxllmoKwgSC/VGxOnx1IsmHn7LzBJvrWsY/h3Lgyu53Nr/XV9m7jDx503f07
tL+fuKPip81pxXtmNk6K2HWmiwbeWx7GdkCJvwCvoTLzdl+ltlG1s140bJM/9kTjISEOo4URlLFE
dOliPukJ2RtWHuzz6jwVXmGdDOWTi/YVMFvmIkca74MZos0bCv0JXjIf+7Tklx3d+jUvHRpISB4Q
hR7L38/W6oRRZWOlk9vadXcyGLLf0bJV4l6AgPAsGu+gM3WiyLI2DOhqD87yZyn8S1AZkI1MboAF
QKy5bRxo1BUXNqD6TKSoJnG+4KWJVNPSTu9/X7O0Ty6ndYsBG19m5cp+3gyvyVmSssMs81rRodNt
9B8uLMox/fdmxV6tuU0hRQkFL+ii5XlWaLGiU7It3tJs7wenaDkhgv4w9l4f81Ba1l807oxFzep8
QsXezUQJQTehBswbNgguQgR2au0NqYi5GeHEYvzgdjHkRp+njVP3TtkIPg23+j19/FVS60A4SfXq
Rqev26+O67OmrQM9nnHIuGhf4Fuo2mRjxKrdYX/dzCWOhlaSlCxxkOJdlISBqo+Gav7QoxCwWA3D
0AtiznPwJSwvXn7RCtIxZ9GXtI85cTeIkN0AsZ57e3fWj0Jr9pVbIDpE9CGvGPkjseP2mF92wqdJ
5O9CUcLhq+kOiBYmtm6EVDaPeUVtonVAWo9Cn+GZP6bX4gM+dlD8D2JYo8+zxF41y2zSbK0IIr/J
vsXKwjtHI/piF/M8j0GxEIYSLSuWQYd06KQNq9Iif4v8UReeKBrdiGRcvt6JrD7dVodQWUQsyFbe
waQ/ddY+9tMsIRjy7BKEISMGGg/D56zPP6Mhb/lu1RwiJ+VJdp1jb4gnJpqpi98YppQLC1hTJBiw
C9aVHotex3otdg0wGuLuYTj9zUdNv8PST3/ps0BzRT8BAU5tPMd8vcXyQ0fzFk5LL8ZAOVCFmxqd
0Wbv1urWikMfFPHTSYE1pzH/og58v4xsb4waRI6jrZyCC1p/tB6N7miEjyx94KtJTGWft30DaY4/
ysMBONOaQxo0yR186X1l3Ru81OkiN+CIkQ5fitLm4fFFvt7Ru0Oexr+/URNh26lfWzCbnW1gzJ/j
TSmQxoEXUVQ5KsZEfyw9FQBQIto21QEjLvOgz8578Yo5GI3Ndc0rny1Y64e/zsAzPf31ODXxOuFF
3BzK6JCokC/u2BdRkUiPFMXM1PDmsfjX7+Dp3AYTqv9JPLEo3pevXo21cMnY14EZZ+K5lS14w84M
D6ZPywpF0YBbY8UMfSv0wpjyO/COc+uxt+sxOg3JENi5A5sk3iTpWAmdDECcyl/VHa8CASP4IASr
RCR/4Ev1MRIw6MQMPF6ufB/jiS1m1cnK3Qr21GdzjsicJboMRMIS29bvyVqRGqwXX4xqMnn0flQf
epbWEIZ1+MVCjNoqjDQ0ndG5p1n3xZs+JZueDxaPqukw1zjr9mcLTjREIEdkI/d9Ntc7TgUNinVy
GmeNxQs2AoX71PdHMD2u5vBOI4zPegQ+LtOMiYfDTlf1s1m6N3IjEeUqnyCM8C/po90LM+JuMtdG
MDTxUUJ4N3cd1yBVFGsOTZAtXlK+3/Ca/Gg4OEb055MYrsTnl+FrpeOrmI/maMGW7Eh6RaVHnBsl
njITFoQoTPrMwf6MybiIZk+ffEjNSy2SlsOEdXgyOLDpCWFK4pLFpzLT+cCCr5HwjM8hLxqRGJni
fFqfr+U/SJDmCeQFv8++82U5zkKznS/o9xt88Mxqh50ri94TshHYxTgZ1zgu43ydW2rczDhIFOJG
9aYCfsl4gG4HsW4J2sEomvDm1kG5Qg0QBD835G4/AQYxpmuabCNlhhJnfDO5mYH+rPVur2dCyqYx
5a2Ie+NsEsPu9VAHedTUCeMuIHclUZhKZiQbfRbxKxxc+IEr/mX85F+zdxKT7xHwkBDgmB6hc+aY
mjKxfxiN0hrxs4Jwaenb6rfiAUqdQ5k+7o0TyGhqZOXJbQDzBCwIgQ8vYwALTrWcj1BQYxMC2Ry4
QSDh2poPa9KZnMxHjkxMVj1+DybV26NAP5JMBcQEGnm3Kz5Gb8z50uAdHsDBNRtFX1yCGmufYjIc
aQ6eCLlD2ALEIcSKnqhco6zNX+UB5RKCGmeJtycuAcRtor7ARaAMbsDiG9+dLl80ftCYWBvJHqfC
kz+kPZK02J12yZoqOMKnlVzmUu+1oC4twfCYQnwIKlM4o7hnL17TYzT368Zw4f8R2kSnA59uKtNt
WOM9GfGKnq5g0EUWcVahNYMknZ48w9wlQM45ovS9/32mc78SIrpGBbyhcApwqoVfg6sZsg3i5KfX
4JFcYylDMpLK917ZRJUF5aLUX0MmVx0srAIGD8vsFTcHHY1emB/6FaOvsGCbatUX257f7GDxCo+4
SHnpju9GQBjEu2vcO9UZ0/n8tdWCLXk9+b9Y9TMd9kF/NGRR5+P6i+iRoHZ4NyPElLSqRcURdQdZ
Sh4cIVsEmYKsxSVi7qsrpbd4PKMR4VT5G31nww/2WXL4lgeHT9NOw7QyUFTyeP2tTRSUfg6mdnwu
M9/RNym+D48R/GXGjSxq94K1rVZFalJpWfOfz1JA9nrVxkKxPtMLmA98FPfYq6vddFnilnRjAVGF
QFALZxyIdst0bmbH7hmWu0AbXWJg6rim2cCBX1cV5BLU7Qdn2bf1g+MpvroV84Kl09uS7WnHxTFZ
jriwOOS3vKVHsKUrUMdcTRkz8kiV05hM0JR0+XKbOUZ+GTNQaZaqZUoMYrTGaSdH7aX5UH9LKN3F
VSNXkhO2Bwmv6DajOakRZ4YyjU8X0l58OrnxM4Y/bTF2TqQF6s0I0hfXXiZgHX7z384vxyAg5Gbw
RvQ9WA/3vfWwwJqFNyvxvvQlLREdcF7mwTbc4PrgV3+2OAY8/OqkPFHzSYwyBTALdKUpY9XYc7Pc
OEPIWXUlzEDQqcSIepGg5pJ3HAqqo1pFGW2PPL+PNUYgI+ioV+5KnqzyWx1ZcOK8ZbDSQkE1zRKJ
7RY5VRyq9TUPsxcQpLfxftTFmxukj4DPmPdEmXUsMdzMABD1BxMnIanjs5X1K9HBe4/EMlAMVZkz
OzeTr6VnZKkvjfNG7oJ7AicbVGgD1mgPdcgjkIWTWoMPBofADbGeJN8opApwMGmQvlF9nHuyU0N9
yP/tDf65wVrZuNtp8fvLMx5LyxxkbeI5XM9JMjRL/l2bmSIJtMCpvyOSrFSQEk7wfRjwTVY6TuV9
6TIlpFj/yOyzoM52uvVek6s1UPhB5zuTOIMmgHjHc/s83bmlUQuQVDCpPr774zNM6OsgjkKEZQaF
1SanyiOJenlXDI8y/M16Y8AR3RWdVXOhqnUYC34VuMpxKbeXEoaSjKsGBa21C8vdJsy83vH7+H3m
pTVpAmPUaPEjQYFrUQx1WUbRpIKoAGcAcc6ZwY4VRx0uWJFjeqKjKspQk3psIKR3zSV5aPGk0AfC
cbbVb+O7UPm6Tu5cwIs/95/OV+nrPXlifzG6Y58hTR72ctjN4UIHt28bAUxQYhckp5ygw3FejSDF
hsv8RbAqawRKNxaohdx5tO4dI9F1aKWyVsMvYvQTq8W6zyLP1yMUhodEAxYjCpGtMJzh4O5VtpA1
t5RHp9xGgh68t8XG5rCUcu3cq4AFw6c51c3OV2FOoyB6ukXsCWcXGh9OMXgeyfovX1jUcqz6ojA1
IeSKRNnCZuruqhB77c0bDIFAxlMEteSPqcVjev/IB0GXfI9EgTvl3AHZZ/AFVwarRxmJ5wsY0s59
0dVmjDQG/4l6iiavfF91dr6DPYhJosZkIXSoGc1ZPSpihjW+VfqqmanFSE0mdXg08yUfkIxAl8BL
CgW28WKky9CsaU/QCtEHkjt7A6q+boJeUqPy/Q53zMErFnpYvofnBXXyG9rffNZI6ihttj+N32vv
47/8h1/pYxA5IO5zWGMqNoN12HFooXUr4fFlvlm/KHIr1nxy9GrdMzx6q+UsRqRV0M7bQhTbuyd8
L0p2HZ0k/5QpJ/5eOdsUZiVsXfH3xLcQSs5Tb1BT3xko8lXp8JbEbBoxKoDZPRl2ebMpt3LikzRs
pGh75z5DmCy+hEL973rLeQiyyceZx1I4KF9nHgnbF6e84JVrZVenTKJinVVaTGEyUij14EzmszRS
JonFDE10wNJ6xZ7HiNbuqWt/tOiqTTq/OMagSpo0SP1enVfrn+3PFlp2hdOIAU++FH4IfGYzxSHl
0TEO3Xe861Znp9/t4kLYxqKVVIMyybXln/uw0W20jWz4nt1xqjn30lmV52SmyPULg3K26+9nT1RL
oPUMuRndud3JLD+75xe+hA0Am9vg8L1Bh0Xhgn1wO6pClvrpEAXTu+Tz6sGdlXOUcpnUlNCTA6BH
8/PhSFavJ0OqKa206pboXCcBJyKt8R3h/NxsDsWrVxdFIjV9nsasuPVymy5EA3qK9SRr//rkHHrx
6CXUmrs1jjNlOIdle469DXzSBqXVG64pMqmRVn+1jYpL9009GbH+Jf1VZxZ9Az9Uy7gYW23SZ6vD
z7f02yhoIOI/gf/iqw3BUqQIPRwZbRbSHz2ItltiAxfdQ1Rubb5askR01AtDjv4OC0LEAvVXubNS
QTWNNVhl7iiBsSyVNHDB4GD8fFjT1uMt3kkNeAoxRCLYghEeLxRCsCCIz+JeXccsQ5CmxbhWVoii
JZQTUs+ZDg2XhAOKjYTAYfxzcKrc/BR5ww8YrTe7M8vNx9BzXXIGBcTlnPUqkUBOEy+z06xpJr9c
tZSbCFsIDwKGyuuAf+qAN7v0N/xp3OGwlqQLDw2bl7UrzyspxO7Ohdfy5b8jVsLx7BNQ13U/+Je6
CDp2P5lzmmTO1t/yf/pEFlK8cLuvoXjrhV3yGXN8pXnJzl1E75zqDeha9bE5CjBaecg43NtCvl1z
hO3ua+YdN6FJZbVdXr/T5Jog47capmoGVQ1Qh5A1ZFaZ3E05jz+QHWQoFjKyUvbYsz3xdcHwo4vP
zhAbkKFcoG6L7d9j0ekBpPOy6Qt9LugDmw2sbIRs8Agg9U6v7n1vvYgnmhIsHWWRPLAw9ca5x3kl
V/OMu/HTKNt7Tth0XN9EH4KUCwSRSbdSuvQCOSvf6jSWPugPtSlwfKHqHulWQ5b/+/2tuHKLkyCP
zFAHy0xyEEWDkGyh8Hbexv/ZMBUqdjhnYrNqQwS9BDLXVeO7a8mtdPUaZ5vCv81/diE1yZdKPnxz
IcfUkZo6erlxwQ3KSy2QIcExAD1q4UrmI8LSA9jwazus4XBo1hlZN/e2N1O2h72x9XaUCUGdb29+
umk8RwNqHR48ZTW08+fZJVG8ZgnjG5D7BfT4y7TZPXmN6BXMkzq/az6cnAbCAjTLYYddt4xr5MNo
W42eBiCJgZH0EnouRLsHvKm87U1CfYAHWWUqmhVBc8hJ9Hod75Jdso9Fu085EGZuncVDEzjtqUHL
Xo3BVAUSb+rq6WnhIdBy1pCPX36l++m+J+/JncKm9VVffWhI6BV/MTCiIUDpfhptYZRshweWIbGi
c2E7+w/eJ9xL3c2b98ecMfRQS5I9cPtEV9EiISKhVCZ5VyMvPCS/2Aes05VQZk9H/Hv1IsNhQnkw
HRaPsELFkboyLRD3r0YC8Z5Vwj996w6TQWiJgY5eo2kyufjKto8kk+kmqhR5taSQ0xuD3fuf+8XO
u1Hf7zBck280sW25LwPaN0eHHtXKpwAmqdfG14KG9bC43qP74DbUSzqiNVvHIp2Uobp5rpvwFNKn
cX8aKWUpp+w3QiSkSH2CnpnKFfytcF77Po5Z6JzjDMI04geY2tF29loo1ar93cF9DJe3f7kAW5IB
JADqoBgl2D636WnmVn8gtMVFrkAhD0kdjHunj6A6mBPBUR6UB+KPDaaFYERrBGcYzE4RH8WcMi2Z
AHzskvuC4XubvOyOK8aYaLG0sjkulDkicfDRSYdNFn6smK5Z3lTGPWC48WBQ8uXqgNeCjG5QoUkp
4ynY4Kq5N4lOkMfIsE0ekC9IajBC+p3vw1867fhtWW9AI6Fg0yFEBgbpgrPkUFy+DeWcSjrgLJoI
HMvy3rkXI3vk5PJHdxxbADVP9s41EcHt3D/3iVGnmaKLs4LDF4mFJEBH5aSOICKtZdDXIAKi+hPn
PQPDzttiklAW7JniN9brpsP59703X5EO0S83869+lqtwpBlr2D5Rp2CI7BKEtlqGvKdOA7LnhGaj
nfGHmgggm8AcH971h+42Mtzhnw9UDYLisrcN9wicnoavMPu/P2ym6rQv+YkYUGFNam5pCWr1+91S
lOPzjn/9YOQ7SKIehrxTDtL4YIFK2Kph4EAliRR/Bm8e+8NAn5MbFQsi0LpRNwY4f8nIme8/wKpK
0nWUAWTNkm+C0q1jdo8EW00H9hBFHD8gI5L6iQHYmZS87VfVAnMwl2b3G6BP0lC1tcUT0OE6uRk2
EdVF9C4egEz60vr7RY7gYof0H5YE/2k3giruNh13femXOQmY7Grt5f7sbFZvsNlV7WC862ZjckAp
crTwNCQCqPmliJX578uuqdd9hWzxMQ2kUPZ3k+9IPmgHV+0UWgZFhV+KSzFBeQOppK5+2r3mg1r+
dDf86h7DSkQjjYAgLQRVzwM2p5l+ZW/H9C6qfzcw0KxFn/j/eDqv7dS1JYh+EWOQw6siQQghQIQX
BsnknPn6O2tpn3tk+3jbGIRCr+7qqmrsB6NnliLdbSn7o+Ej79OsfaPWNqw+fqRx5JPJaQkWTREH
SGbXbafdsBrqB6k3y1f91cSj+aQBvaJ9fRzaO8KVtQqaTF65pRSUwjjeFCIiv7SVjTMCQqOm6K7R
JoZ5i6KUXiSpFSjZj8tEpqoYwPs+E35wxV9VbMu3XMtfWFZsuzFtPcsaRumpf7GMbLkEGLIFY9op
N9o1ewbFGCs0Lo2oie7QXgw1lvqKPgjhnYiHjMNpPiwuugZzmLLMZ8K/K3y4HPQgcO2g4o+jwPXt
sc8LWoEd8g8v8NiFEB5KUS5oVmNOEQk1oXCzLELNybICq7Hq79snkL2jHXKx+rRxeKBldbgsuSNA
5jmGkbo6/MrD+4xC9Eo7i4dYMZbpDR8B/zBCe4chW5H7zuVt+TzHGsTQd0kfoNLqmGDJHsg5TXdQ
xO3YbwD701PjpqQx0PYWV9R9/Tt/B9zYRxeoZVHMKzqAeXuiIcnGAEJpy0jTlfkiLgqzvh7OiMpm
lM4BSeSphZ0J1lkiuyrVfxoeRKoHPiZwnjtpXXXAnZdkwgjsVUyIBKY6S6iOCgKVTCW+qqgQk+IO
/JpuYIgqqsh9qTJoJ6lgEHlM28+75GHIpMYhZWxKpKr9ssSKr3/3abXwefAg5jfv0BvxhJQSD+4i
mbvIiaoxUdiGL8xiryZT0xvNwjVQJrWxJ0K4K3CzCZv13/LcQhDE26wRnoXiXFGd9VIrEPGJ4YGw
9w9vOtg0thhhQi5Wi0J4jnymeIDZMJGykk1QNL3g6c3+Xax2gStdR/uycXJ4Q1ywRz5B2vrao9GH
G0BWvko0Stwbuk2e7pE/SP7Es6vwQknOq0BBK/tYuvGLtrzQ0OrTPKFk4x69Wt2vdYagqI6LjlbO
Q2D/5JifrQKUzxbmlDbDhAzDFwlYlduxy/3J01+RvhTDHPQPoQo7u3ewM0HSbXX5c4G7LQgh2k1u
/bc7mrQ7wMuSXMkQl6qH73JmqDOXtWoajcLbAwrV3FfrUj/aO5Zb0PUYfLrPPRCv+lWcOI8U9TXS
vQ+WhrpIA9qljfiAXuzO+wXwoXbtk82RXGEYmLHmNL10YdNdyhFnhJwq6giDJlxhhkggokP3wSKG
YDPh4qYf3aFhB2zPH9HspnPFH6txpz4evS1inL4B0OfGyIGzd+ae4HluJo9uFsn7nEkzRD+auD/k
fewCHQBwdWT8Fo0y7YEiKHeMdkf/VEOhpoOluKjqmqeZvJwJQVZ9d14RN1W1DtVLtBvA6PM+55XO
/Iomqxg7BQ+wRnRckXIfTovK1hfsK4+eFBZWjP63uW//4mVoDdw60qecuwKhSJUxRa4ifX2YSU5M
XmvzSX9bCxgNBmrQjbcfSE93xgJb94h06dIol0IFFC3B2oS8E+sqNqdPk5hTZP4DPYvZNmatkib7
6gy3uKou/AWByY99MtKItdn3o5VFKCXMEZtiGuANZRR80Nb3YxKDVUyCEAO8xVGMBwoyTlICRPj5
CIYhD1t5THbhcSpWS8TFle+zANRsUgyJi2P5oxD9eCAFlbTUGEmuoqFkTCfPJsDyp4FvBy57EQz9
iAFAJ8vlnyyvLzdsNgVW3zS/gOkWVRiQ0AhIpsOQRYCxCDwqYDDCmJ0qLtYO8ip+zt/rqYi8Fg+m
C9ckm/QKzT/XthlWZA21EIRuyLihMSnMj7hOYZDt9ODjjv6+LFrDeLHdajgQ3ihXZ2XuC/Vu+l5j
3qDvC1uDN28+SJvyBSs8Mb/hZcfSYVOJUng/HTxOy1Z0YFie1BKLoaaBcvBXiKS1E8NhkZPHsfCf
TOvxT+aExNHTCYau5WoltbhRWVI/zQvvqe/354BrKjS3Vgx4N1fRyrcdnP6YPbhiDVlFZxYaUr9O
1TnKMYirRdfNo9XnAK22A93SuoRuYMHc7yy+i6DaeCdfM+GVFQWDxpsDa0BYG6RE812SwElfJgks
pgQJzJMFAiMLvta7tQAEk8YvTJwSiNwSxoCznEJQccxi4agtA8/XRp5gLx/cNMeEO+wB3tw6YJP+
ZFC8fBwhIltwgsV4RyBwd3H6J2YmWuu4RRU//6aDwpMoCqkBIhDzp5trqJrq84iIKwMH8N4iZfjF
zPqQn3sG31Ep6zdIHHTLyS9bOnvZ2qiDKCWD6toUxyQcSYmRx9nl5sHIlLzC1N3GHhkTxebPtDsE
f+HowM0tEOEGZVMjC75Q5UeKZ/qhBGFCAwRIE9QF5mrDawvuR68Hmrtze1Di6KrA+Zf0SEsSfWSS
YeB+kWPTTeOa1R3hp/Qw1LUw+DTrr/C8MwdDTA8YxZhGtF+jIpRHreRa01OsTKFPsIJgwgonA7CI
J5HACSc1UUioh3qg15Q4EMjZ0xR8Fg6h7cSz4P2Y61QN5nqlly0HLBGyDbrHYD6kGFheeZUOyg6s
ug8Rgg3sli5jWXnX2K6ItM98SoOn4y/NCKPqXWA2cgN1FYQei7RNDto8x5qXqmUWAyq4TXIyFi5w
jcWy3hsr9B2OTGnoxF3enEudU/n4q8CXabbmOChxyIIM5LxdX2im1iFGnnGh5MEKCtjm0AiEmX1N
ZCyyjmV9rT6BynhwQ6r9XeeMdcBpb6uJgjmANOwD+SG92GruAydjbZe//ct6BzuWWUA8gXs/e3xh
JqSaoT+XkjzvHcIMc8VqfMoRcP2yNiHGgIzHwr8jM3mO0Pj25GG7pu1R7N/w4diC9RXJhDWHWIVv
DQgbUG3ae3uCGW/8suS+CTZfTEltv7oscR+xDmgNoNxqPsh1gAiVTj89DK+1LvwrgQ2LXLXQtlHq
1iZFazPf89b8+9nb+5TLBSCTWnipX4Ya//HY2S8ItvaFWd/Y9NwcVSao6sqtOxcfkHlYgun4gN5J
OY2WDqNEqwTvoF3CmWnTeDJk8d08Y0jUOQTSsa9D+cpOuzIYI2lkkhtfr+hVaCMWYVCqwNHQg239
hfxzz+g+PAw5I/j1mqtIcMXOY/StuYkxtai5p7kaWyVspkkBsGyOeAsaPLDhMfsBFhAYQXyG0zHm
FuN0thphADIBZhuEfTU8VhgtE6dvbo5FVMtlONboK3zE9/1p5wvr3gz64AEvtqwH5xdRbqkt53Dw
keDSWoOZ7CWCGnyGn+EW4+os055eTMyMpw2ud4wt6Tvpf8CZc/kUpKkxYYmJHcqB14QrhFUGnRKC
+Gt8Q3T4sJqnsYICDLI5TrgyWkROmoYGWP38PKX103qCaQLvddsDgegqZmgTiR7VtRoD/9kLqCWV
EG75eDkFOM0lb10HRSN7FY9XPuTShMA7Ihn6UkjIpkhGpDDhu7rjVRRgHgx1GHbQx5N8Tj0rclUY
KiTqkZCPXFQhaBHkIPFIxU8jIpYYEq0FXxXQjEkucU/xTxZ/+C2SnqeNcFHpJd9RxFH02cB9xiD3
J8sjp9g2JQ41gQKamJr3efqd5F3pnyFDsRSqBA3oqQQTsDK1lnkYHXyfi5RPLxEP4WQ7fXpLQ6kT
pVBEAi1/iv7UHQDJMv1QyaXQKqPDHGtY1p2oFZo2T9PqSVzqufqmcETqsmvB6p4LVU7pAh7VrDiS
/AmUUT7eFy5DWb8sNFgi4C2oAmOUaINLGFKnjBH1onrpNwuhFmZtpquVrimstgx27jKAvRpSBSyr
dgLtmge0YHywZmOzdbBbCY1OHka3glK+3FZvrNVSxsxzWqM3L0L+yjKtIdH0f/X3cgETV1klxaTN
OqzoiZsSOTPrZIHcfUQpCgdCsMOoRu7tTibq/nXgmwql/kO5Qc4Fy0Rdcjao/qnroqbhZVtZXFAy
+FvpDO6wX9tghXXBJ1YCNK6/l3VlksGuv+nnkY7ftjJjuCY/T+a6aYhILZsUsPcECWmA39hg3Kko
JfdmNqT04J6AWhllSBms4V8pCqwTdGcB/+HT+WmIEQgOBIav5UVeJXKTwQIH9jnd6CkpehVkTR1p
hWe6R2Y7MgjgAWUQrxiCid67VrJ5jgpDCxqoFhQjfaoBpfb5E6a3KoFcXTWv+qobpzZhGhOZQfu5
mNY/JO+ajVIgzhNnc1x9jS/TD5kl3Hh6FRpL6uT8/Nrg1/12Di0BsWUC0JUL1QxZhIFj6gEycUFq
shPcsoKvPt2KnU5u0SrAIERy7xvsE9ydjOAX6zayYIYSkYNqpVBtIb/AFaAi+woF4MOwSRZdoP0j
1eCrBS48xi3FwRqRael4IRCFb/zuUU89klZXJ+Iph0MgQmRLQzlZaSliaF1T3oNH7Ax4S/Sk8Ppv
y/mwQLJKRqqj+6pLR4rRYZTBLkoZK0cZ2m0MEJRv8EWooWpS5b9nuYwg7kn700h6wA9+KnAWNd4l
JnlN677QN7wxhM1qnZXcKrUHVo3aig0WOaoqmTYqMZZLFbkzBa0+r8D3qQ8jk3d3PcYjdI+YfZTm
Mpth6gLzBwu0dpvUdpDYNElTZ9r4PFEOQDHra+ALcTRUyvGlf7pmAFOa0qTiJJHoLmjWIfzuncqc
/gKXcKF1b6cjGA6aaIxfE71OWUZxGZq677XmSGzmtdl9nOGTISJ1nObJP/qb4WaY759h1DLhT+mA
NiBKIMsjnhGZdkrburmLiOKCEkE7C8/41GYMEZewNjVQBNFCj6aeprXP3W4mxKdRZ3lzpEZVXBJU
ohiIHzotca1a6VKtewl/IREGtMQq+p0x5mIZhtStU0YmSPUIzBA35LdTdLlvzHuUWFW/0tldVR2Z
ZzG1zM2YN88NE6JOjph9xc1DtseB2cHf3jknVF87R3fjo14t4DaJrxZjpwsEPOiY+GUJvz5RApv0
k8Z/EbkLlqDarsmHxYwy8GzmySCGkK8HUuBXpFRcn7I1lHINdOlfQg7fE+2wHBZIxt+ylobJHGaZ
dmo8+2oVdzd4DneDylj6K/hIMtkFtyN+Xv1Mr8xEL2J7qumVd5Ouj5xngD5sHptHEC5Eb8g41Z7Y
GhcIuUHAlDKtBM39fSMSlelDavgAv4nGwm4gupAUsFQIKGKv9aqdjX8RrrvQq7VGYhhB+aHWxhn/
KYlGQcZg20qYK5RMsmdtaR9jt7c2kyODwHnb3yGc2jqdDx6tgoXWCQnHxUcUrT0c6Kv6IWlXRPr4
L7RYCVbvOMD4ymD0NFL7y+qIggYloDQn6vWc4ZnlYJvBOMP7RS0cZgn91L8qNT/oCfPIvpAUw4o9
sHNb3qTeHoQckpOUGJb3iZkI9LQBrIHXabYNnrY4KlzhOXV+nXxbRhQwxuJStMO+VD79MjGV06JO
n/hnqZ8t+oILpiRab1ObANkWiz4hEoXmKeunOrxyQyXNwLmxMlaGtfFzY9xCG98KVPuqyjW82inW
pNiSJUipJ/W6KBwiCOqzam/4OzWYDHGjXYowfGQTzCqXyqr7xRcCsWGAg9ToZnBR8SHUStWGPtDc
s4qGH6UVWnw6c34MfaLKevofSvU2CYTegOGKwA2pgqeitFSOpUtDG7bmfK0ZitzJhnPMZaNESJsQ
WdAtaWLJIfiQOFhhQOie8kE9UJ8o5dCA4aYEz+RrHI2FlX1A/ZRhSi0m1tkaFrF2X5Uf3Wy4ZP8I
q0RKU6KpqXulXXwFUtVarQijT+hfluKMRg8i+CRHvsf4BVL+p4wjHYCD10+XdJnMa4H/9EuBXm9e
8CYAymIM59HHyXcbZ3QMzHb0Uj8H/OFb4luAmYCKapVRsqbVHDw13UQ9kQRONat2cF2XwUJqki/S
ygvDAkg+YfVPN7UoM0V40nqXwiG1kUbxQSeey0v0GF0cOi8V0t0/yXMHulFwflFfES3kju6RhLS6
BfRV1MKrZ/rEDCuQ8RGc2bq2PJuYtJvJyZeT+g5XjHxdncnb4DI44dZexbdMzmVyvkIuiWZer/wA
Ml/2ejMaFoKmlBYwDyDdSk3NBz03qnQkayjlQnFS6cyu7aYdilT6jG60qc/cm7KT+TdCk7s63RRi
YP5Ccwlh1ocAdvIKwe3yBLCX+6dXTqdAKP5QMCxRIxsf6L+emPdrnlJEV8QrCbzWgvvuXWFWblq3
8Ak0GBaSUvLtP6NHV4x9OPsyP+9tzbbhfSsm7dCdMmeTIAOj33BNK41ixdKB+ICuj2/kOcP7vBJx
/feQpYmRqsi79+SRk3VyjAwVjVOWWZvmk0MBP4altGrxMc3ZuUtQzdn8pDxnG14mvwHi2ePiN3kv
n8vzuDA7j0vQhmfXZY7P83I/LiT78YdZBE+mUOzCn3tv4DbFoQXC1Oy2O8ebwzQ8wOORxYrcQiUA
T2e1MqmVMyB5DcUVigPiLCVXutFqZgWQBYaKqRv7L5LwDfVtGtVVWiHR5yaXZYZh3oqbqKhgqh6F
NjWBFCUqXBtI+zEgQUxIkPoDHe1BVoLlfW3k6OWnnHG8hciWl5kmVl34CZVHP3dtTn9q75JWoWqB
a68U6lSVLXHb5yib2kw/qZiCUXuCTkkvJWI6ONmb1Uef2kSKZowZHN0vTN1dmGlraHG180ImJmhY
i4eoBDUfd5t+dfRxywX7QDMQsHofYCgGe/BnA6akH3gzlL5WjtwQ6eTy2XfhHqBO4aZr1rnqKF+k
Dvxg6XViWIpuottg37sMNpP3MDOuRcDJrKhWL4Fxhxr8Oi9S2I0/2Ecsp7PsZP1XnFxGzoYnh2lY
6e2Tz+iYCKQ7J6LKXZyyexwqM0D78ZfWnuhsmBEJmMJon3ycjTU1KP8y2t5cA/drBo48HHo9auxu
1wyw3sdlZqHn/NvLMN1fmKe8gh0556xEclNjmEgJ35RpG7glKDKs21abr9WlJwbKNtLJpgBsZ8hH
dg0j9hklR/y9dLa0FMBYBFjiWhMLXH0uEZS0KlYhZlfbWVZdrWKslm1CGaTtL6VcdaDV0qx3CFLp
m9n6TWEp+qy8js6y9TFcQRXVecagyaWx3JT/C3ouM09Og71FBII7WvTxSXLkmqWt1nw2mEGYaebk
LuCWiQXcpKuHrTD5RCC+Q0j+CcVMK3qVZqm5qeeJPipFpRdUaS+LLpnu4x/rAl3+VToPR8dVx0JH
JE+Ds8RFf3FGlNGtlhipNLBUmI+SUXKl7UeG0EpaumuEHAiDeNarsVR9qJAwO6gTu9AqMeKLFoQ6
FtcA6I/gKrm8sUWdaeAwYgyMT6SH52r3i3NSLEEhPewYoLWKh2L+qTWBJxPCeON2Rqxx9M6eYmIP
uUJbBPaegmtUsSPIQAgz6Dv4tBh4vYBYGxJgQiZ3u+Nb1X5H1F+0ABebsncKN/Ucx3A6/K3uDJPA
YOR4792f4faE2td/t6ZrRqohWyRF4W4V3cJkjLzyYECwmomdg/tbnGO1ICpJQqUjTZw4+JvBngFM
jKz6xnk8HI8tTL/6hajUKIIVkihE5fg+L8YZr8LAH9kdnrnFn+Q6WXB4BlkxC8ncVvV8/IUxej1a
lwVZXPiF5YwDWf+HseYTPbl8Xd6M4sA2pbvuYLfJQcvXn51vQzIq5MpGd5CydEwEsV9YbaSaC8FN
YuuY5EeJPj+/tffezX+R0WbrxTsJr4b+aCHNw+NPF1qWYkLcpvXqMtGFhfczeDJLBhJXlA/efWxj
+kVIXF9cICXK+hnnontzEzy8YhfAPnhyJ3LZ3xqn4ONdGXD5aNztUlAIcBdoVVpIg+G0v31pov5z
UYL6erEypDZ3ZwP/h6kBBfv8hjmde/h3XBK/7vW2t35omoFGOTSgACEDeOUG9XTlG5Ra16WtizTx
4qWYHNuoMFO3+8big+GQr3Euyo1vb+t1se4Vr9KvjXfdda/CS1+s0s7ac5cOKm+riLADk472drjp
gwBNhASaelBsbjU91O0pggsqNaSlihCTR/EhPaGANUBlOsA0fM9xmshuyKjEK1faJ4qxMio1MCr/
Wu2iK3AnjkY8y3zer/Kc/TlDANoaXcfLU1rhAT0Zdeb0ol8R4gSG98rtKouZnHrv6t2TF9+xOVfZ
/QyVF+p7ZXKyjtGh0fdHjjxZnkmrVXhr+6D+pWdk2FARYDHjn4fcySGfX4eUBssfA5sceURqc72m
v6SmgQCJnLrUenuqlvUy5p8qtWVPY0AMC/ZHZ36gqFULA9QhUjtDxibCivSkegFaqdzgNFxVIGvT
8z8H8Pjg5vdSxxuV3DuQZLW+6P419iuZczEd191Cjp46FP4RH8MIJIg57yQWYumAGkGWGhxXv4f1
XMUqJtTwTPdtq7LibtNt19vYu5rjdGa4Z6VewzpUXRN+VWrtoHgUUGJ4D9aD03x/4CcMVW6m2xRM
/tUqcl/Tf+8ldceTs/G0e6aruXpqwOndK2as0tPPv+3MI3glu3byShqoQWoQErftAwZQ9dIRcL/c
yALbmI0+h4AloCWaJTIX3oQ/W/7rJGOm6VHk7YF2ABzxwTvqIAfW2WUoCA4Oph8EMHOip/1N5Pt4
M+i3cHC4xHILBETAhEOg91HXmf6n3D0hIaKkYrWWjT0FkZE6BbRA6smOxUHVT1rsTVFraKFL6fEq
pYBZxQn8ryVIwGfUGslct6ZBCXAHWVQw86I9yvMqYRJUKpyfpIiV+NpRlCXGKjsiYzY5s0KlINwz
pBFsi1O6zoEyj5k11HdKsUgUKfS3PQp3/q8g+RhIUSf1mPTaBzTcqeRJz6m/WC5Z4JRNErJJzDC1
k8Bgt5K14dRmmBlJJ0ufqSLBkI0XgqF1EI248eUkKipPGhoyC80ePYbPRLD5h/EsGm2UHhctu8o0
S3358hYhMinVwNgE0EAGFXkM9qS0EU9eWLLWoR7HAAUBS3MWEygWNivR4O3c4v73G30WtEVLHZko
IlELNv0DTeUTVmSo0Ug9RNPYReXmHVCQWmb+RG/fKLGg8J7TPqjOkuq0Ec1v9RFkSiRtrslgybcF
rdMkV4STOZDeyBNO0McRz0RUZzA9jHC46S9jrrj+reGgqZQ9rZlyaMhVIgh9gc6kXqKvCQGyItDS
bexDmV3IgHVDd0AJ+c1zRBmV++oX+A8dxXF+nP92lsaGcHY0zkoDrY7eceO/dyTIj2L/UnQ2h0HO
eWH3WeQE3qfMm7/c4XChduk8WOtpkpTpnwu8xvSGRGVVsXCgr3ZzCxGuhAsIaGJQluAmeLK7ya2d
brvmYwCQ5AnS13QODfa7kRgoXZxt6AqN9p/WFlUc7OekurgQqJw1dyXprlU9W/4r+bgX7tGrXQIe
8hVO3Wb9ZDEaFa1EqflI3k4N+ymoVEGluYuP0bWfdU5xliRQxrkFaqanhRvvDm9Grg8Mgl8wcwO3
af85ddvG9KLLfFU7hP/RU2IvUaOyL8I1H6atCh5KM48cRrWuKlxNbyCPIb1RUqZPVJm60dIMcrDj
Dcpbq0b6ebGyjiqxwYB7UhncX3fZXdJD0QWpYj9De0f/0i3/8oSk9EbMix2xd706Fgttx1NbRlea
GGM45LLWpRhBDSN2GKm0WlL+lC6Go8WIFgUfZM2so+Kgna0qvaKPc599HHVHtKmROvX3W/s+u86m
/jsR6lJAuKMYl6IQULHAH1rK0in6GOG08Y/DCrQOZpTQD9PlztUUUYgTcnj7zYEEvTNm1UofCS9n
HKbFO3r+5q2rJKvZ1HgmafRxiOAvNtyoB4wimOcSNpkJX63fYeDRhYb/geeC/307v1FhUfbV2NHc
DrmbS1X7gUQlxqsqFfSeyQsiHtY2H2gGCqACTRR1Ye5NRH/EzYecXWKoFNrCESRYXtDSpyFMp6XH
fYe+k+JuAPteHkJpDjsIeUfiDKNqECGJkRj+Ga1LQ0X3FwVLBY+zrFccFUfkWTTzKTo56diqgXQI
7xAaeUZEKnttNvseye1UiaUgUglH6XGSUhKomkpFBST8kgwXew1jQTHetR0b+8YDPrEmftwQ4leg
k2pTP0UYlKBuqXVotkD0jqFPsVyLUiRWe6GrGRSSGdFrEVAgmACilIoObWLQ653nSVirYEZc0QWn
Aikxa29xvBrjsfWzMlicowoqWZ94yqjdxptOHMc2Kkz2Nes4UidBHG5RzpSGmJ2iQWCWU3ppdNbo
nWlt5SduJlSrAvAeMlTkQ28Kxi5HrcrAyXKLIYp4wFIuE61OGvJDSeGQIEdiQ6NfZPE8t547+z4E
AaV72ma+YPSEmr9xn1EJ68bdQGA8IFDjHOlEXMKiB8filUzpwK0e+LSs8OS8MigMYj1Q/orec59e
fBtBxQpVECYxVIEYolNttaQeBz53MkT+QnQcYmAM8P5YFDq4Vt//iJHk6dQcy/Lg2RTzEoTOlwt2
MZRRL71o9m35Aa+UXI65f8AkBPdGlTU303/XS2DCLBtxbVnr8/+1VSRsk2EvbzurEjBMthLkY82R
vAwIpV1msg7yR6uIvS8ymYq1zVq1iywcTrWkpsY1dijn+XlI92D7c7Z3G5T5TnSh9v5FuWUmIEuv
AR9/ood3Moap6Bi3yWORw3NiBMsFeUhSwQPf24ZV/4HrHdxcOv3X5rddTbKDV+fa3Y0q810vEz5a
62ZheELDc2Wm+LZ1ww5n58lH+4dN1eoSPRpVIkx3N655iJyawBC1UJOA2flFBazh0D/Pziy+xSYv
3cstnsmLyRJT/xCVqOsLgSxhL3xVir+FJvRuf+l/hqeIBZzXOfo4kBysEVhxoEH0ZxpxT1wi9t1t
9zoooRIqBE/Ur2v8KKbk8BigIus5OWhhYTPg4T/KES6IFCfc8tKIyMxuAiCwOECXFIoUjFqtuKhY
+fFOg7PS+TJjQKIsOM3ODSfdLPPjzq03udHaKTWYQkna8p6tWzduS1RIynwLzrs9bSKMxKr5Bu+p
6B6W+EDSHzy6m2UVQyTZFL59Nasf8MXEi84sLn3mBNPczjIt9uc8gmtY8ZQf1UjTbwwcevpTmFQ8
t4/OGg1Shgy4EDNOZrIO7mPJbIqNaR1lS1BC5/KDuKNwdadb9h7dmFVXgyGELRr8UGhWkkPiKzOH
QKtWqcik2CARShbiFz0IHsPFGTOyWHWRhFGakQNdGIoCeT3VGwpiarFLQ2vRHD7svB8vFqI28oHI
D/7ieDyYNcdhAJPR57m1MUG805nnnMlchY663lB3YLKqyy7qlwB60cOpXDhUd164muiAloIaPXuh
+FdiX1oe8aIiXV9jVWiSf8reMxWA8nTd+0rqTXZ5Isafip1arK8qntJ3/MPKSdWWdixDY1402xvh
VXNxPvyEVje9yjtEABFvuc8IeYjXmHExx/qjeWxzK3hVhwafx59JreGKQfSjVQv1zKNPzCGv8JTw
wkL6jqVwM3xjCbm1iiPNPH1Mjj3c0p0/GbGS1Eu+TKbv/PEfKybLZR5EZcCSNJtJSClcBUQF8tHd
yVEkHuNLffsa3hhwcLCZxfK2yuNXvUIEhfFDCjEvIHOxPnO+XzO3iRM2N0VbnzdMzaeuNqRcFX0u
CDOaK/Ksj+2rNSzCU9n6LlQuqV2McEdqnSrsyCp/CEsSFoRqWhEjppC/tMn3ee0eeodOBubK3s8d
29+9j9Q8+3Yrr7BQ7mTxqTxZyJkPjocp8f7qMTWYD74vtSpZZ4e/HStv0V6DZmIjwJycjVWBRRwc
sIF/H+qH6paK/f5xDgxjMNiCrPdVNCC4MeCAVCxvd1vC5wEGajcpu7DhqcyUIympkhaZNEf01RYS
FrywkpYwQAilX8inmhUm8fLPQUdPdoTrIbl4zumUgmwb8llTqtRdB4c+tn13470QNkoAiMGyzjwD
LKRGLdvoBvd0MutTwMpurXX+cWtXDZop7+oyQE+OJBblkKFXyVNZm4qSTb/a3fTLzPHTLEpVmYdA
fcs3o6DLE3XapXcXY4uvdARlalFxKI/ccpyC/BRIZBpbJz88dpSl4rFKBqLqTuCt8g+VLILeS042
FqR/JtOThECqbD2/stN0+4J/6khrU49RnymLHSQFJ1JZPjBiBj4NEYX7tgDhXk2x1ARcF4W2lFe3
dUtzfACg3r4HHD0Eqp/uEQ4LjKgtPTdMHImLxaQQIDCvJnukTRGJSStDcfahvfddAyP8nPfkzLJH
5FRgEL3AgBC6+X8ccwxbSnUGPEG8e8zF7ID8GIjeIzqBGDmKFZKMyyo16x7jMvouoCWt16wJf5dG
wdNCIfETZ0gN+GfyJSGEmJhgrynXGHCx3NO/FYJNxLfZv9y3V5p28Lg4Z+uvCuUcazaEYChtIWg6
ABUaK3i5D2faXoeMGZ2tQ1kUC1iWilfgM9TbJYX+nYEJ0J/a4GnmDIniS7qtYoMqHwB7gFkqlUVa
W/CbtDRnqjwEQPX51U1RTUrngdE5yVLmuerIquRAr6AISiAjhsKzICabzvDRpcsK/vTpE5kPY+49
PD1aGTxvBE8x6MdgIte4xJqfUjpUmxKoWVszD+vLuRT5Rdut821/2+kUb50cXSkp4vYKdGemcN7F
E+tpwzKJ2pYTKxrv0cWwg1OjU6Sg/P+N60mbIDN5SAgY1I5x8rRfN1q9Wp34UzzSzP/5HhslMa1S
zkjKodS/WLp0/qnAgFqWB5+qXuMttYK18VvENr0vihiIm4mTIocp1RbOpxUDDz+6P3xjwD/o5ITB
8Y0cuJ3mvdpNHWDZYaR7JJFloSWrwVNPOy/8UC3posuZEOHPTHMzXE/98R3amA4rY9FYyHZMTNKx
UB0uQw3ATfWWJ7cGX3QYctx6Orxc/30ArH46eujSOXYpq9sEIFHcde+xuLN8gdoTujXTLmNQQzGd
hB6y0ivYy0Z6HaFnZBUAy1yspP5ciVWj9y/MM72xRZyDytN59XQai0hZqsllfBrTeXqQwIg4uq6r
X6OZvlmjjkoHF79/9gZQtWC/eTLryUpGHaqg/ds4xbezoxXLm0xyDCmEFvDg5lJcBz0BSVEJrJsR
QI5NOitFJeHKmINBCyeinxja+07wdvIZuQ0wp8+ynxtdqJkno5GKyqOVA6xDPRCcuRmE41H0oqgT
rbxdNXb3L+8ir0HGralEl0kJOSfZ8WS+4dLkslhbMaghyhcKGU57Pda3fkSlhbokhgmn4wslsBSi
rOUQ+pIKDqHRoT+JLkSj4IVm8dfUPDxQVo3JODdOuHkf+aqlN+XfUbdJ5qoJkPyhFmEEkCCykT80
T3B1gDO1Tguk4JQZIwmjiwlnmEGRL8zow2xifh5iCy7nJlWqFIFlrOsXbxqjtW5+F+xi2c0jfonf
xeT1tw9OQ7KH4s6tHa0rcp2Nk107H+AFWOgRuDGOmboUrnbjzhqHVcSK5fs5mb6tLEG1l+OWAYW/
eP1Hh9z92OU67CmNm+sGxZqtQ8SJdxq3qGhs1DIcUQSVSCoXEQNTbd7hGKUlihV+xLslj2STjYRY
BtgwDQbgC+AICNPjwpBTAuaPMqszAe0XtYX/gdIxvAOO2gTtG8CqUa0kk3kML34lltuKRpgf8DLp
FkdSJPmSNcWx1Kk4+NIOLVhd/GTMEyUjzDCXf39d4gXXETMb8M5uJ0RYQbDqFSl7M0jPIfj38kli
EGH+laYcSQtCLUoYk4skIzDULhEoNaMxy6y3TTTGBU+ZGVmIfQq+TUGJL9omulxTuwqN+9CnHofF
Lg3Xm6GNqSGpG0O3xkitSDQ2EH11jb9dLnLhO62kpC4lyw1dJ+4ZDhXILDax7GOJ9wlwzXccQhxC
9X4gRwMai70jwQ0jCHORaADkTvovE5B2gnJriLjSK9luJ7ACsSBtgXwvy+5SwDMayITslp42j/1H
VRacqv0Am+aJ4DkBlUN5kiBlyUPSlOzOizNVD10nA3FI0jRo54gaSbRvrWspDamAsbLZO7SRNtwr
B/wzZS5g+h1KlCImTXep9CelJog/UsKKrrdUiqPd0C4s/5TigPADn1UhWr+cdaijie0PNc4ItP7+
9/JS4E5IVBaDfgWldHLChCFEutR0DDmE/MGLlFRInUJN1Sf+cIBcELaPI+NfHsO/Kpao3YpVyhHo
YiCy5odphyHPTggC/G8TVVC9aTpoHTGukE6YbpqyWnMkOUMiWqsDwYWnSdJ3t4xpkuxzHs6PMTD6
/xvncF0xujBEpX7hA34J0oCqoyHDKc2kVoaiHeFZR2DevKM3wLcurBZn6A0SpxfeNER8y/pXd9S6
eUmx/eDUdKfuspU87a6a+13+PMvuKlyrTyIxl8jxjGewv4iO0zAsaFRydREDZE6uu0IjbtifQGk6
rLFupo4ajV/xR+olXhbKVVnIuWbMh5Ji3C7hOQJ9MGUKoiLjhXVouKK0X7p41Brg7Uw5eFA+el9k
mtovvbpgB9W1SkPkDwR7lIGo0EtXYFc1AMHFA1o1U+pa6QAc2fBkWEwztuQ/tLL4isMGvaFo28Yg
k6JTYiR13fASmVMT9j5U0Osula9m7DBzFTMbvRD/ogpmjUYaQIeNHh81uuHtkdRaDFgnVgpSI6+Z
K8eIV1HZiVZx3FdzkAWJDy3tJcylRbcmwr3q0vRi0yAzDgpzVXF7zDtFJjeLC7yDdMHRbzC40Wqk
2n1xd2RzU1ZDEMSONYCnFKCoz4icURtPLXRUdo/qqe0bHzAG+Ws8qU3Vr9gCWSqQTgM82O1CG8Yu
EKaWxppbiish0hj43DIY22M4VDPzZTMhVjSvuYrtI81Vjs+/NihZP28dk9KmfJiUKeUsLJUxeIMW
7fPLvUaKclxM4qbH6hFHGMRr8yP9SslX0SXBFS3wjuO28CGx9mBG9mN6mv1tkwVJXH+jAyJblNOQ
OVXopKEOysvb3LktOsoAQXLtRsvKodd5wySG15jrTEE0ZGFjHfFXQYDIvy+aer8xIefT0scKiCAZ
D2CpsdMUVW907eoNk6Q1GAl9CsNAjQcNBww5MwHCUEYp85SCeRnDFIsGXwt1nNQP3nVARfwqYyXE
rAYa1tfjShIivImAV7igzMQLSjA4L2Sw94GI2KSlms0JArN2MajWvjMTr8lkvPpVqvxjE7cyRqoW
rQxIfacyLM3Pk8q8Mjw2PyQtrh7xZFxeoX5snjBeFkOh/fQp5offFXJ+XH74ZC4yWQ6av3PzyfrB
3NUKZAbSVaa0odIIn3HN241wjB29mDV+WHwn5ZUsYL+DR49Ruo/oHea3FIOl4EY/MHgba85fcIrm
JGfxO7zxgAfA265gHcaUjZeCQ+XI4x44v4fvMDvbjd8f57S8hzdoEuElujFN8Bqf4+es+Ff8K/89
Z9lZOakmv/6jLyHPun6jDrw1Movi32a5Wb5nJSb5LC9sFQ7SsvpX/StwBj9OZlQbPWffhN9P/36M
2EhucEATrBchoxXtd1IZkfgekBdEJXx4sDvE57B/6D+THQNRuKewIlUL5hT9nF104Dfa9vEh0rYH
tHzO9vF9xpNkr/apX2Ft2ca1xfTtZBYnnmof6+nOULuOs9yo2CVvg4uUCBEBpZvr2hfMpVKEO6O9
5TJbIfG35KXoB0OSKzeIhtJDRJCD0H3IY8Urd4pYBKkf9qCL/kAJIlsPLsJmSJy4uNHTG7rhIPBj
ggEK7bFLcKCn7otqBNmICdRG9qyJ1i/rUh8OQzVawqbLlT3m5YaLdbCVZQYW4IQagoTmmi8WZUcB
LJYWCoMaBVf04YBPZMcMjmaeeTpNPeCBw4UCFzuCyRDA4xZFy6P5IlWe4p+imyVtTxDABEtyE43H
pOpBEAB2TQl+boQo/OW6qLA/NuEw8H/diBT5XzOQZPPLHs+aMFrFaqT7RwtQzZNZTrwmMVvV10z7
m0otBlhYD0I+KdJnJOV6Kv3lxdZvZyG9pdkAvhptsIH+FqYXD4cy27TdJm66ajMqhxf/Sm92/PXo
TfKiNMyAAm/2QL3G+owRomaP0ud+YJsKVjgg358NgARo/zfxWd9Y+KIENLPU8pEzzmzGKNUZ74mf
kEA3Z64sURYGU+Qh8k2iEapSwrwoDdtZlaP09vR1fA/CdQRGGLpjN+RyQJw/cG2eQQfs6aidgz4/
CjgjLp4sHGKtLxzk8Th0rSDi6FJYQi8pW3jkjMdaTdRk5ak50DowoJwDeoUcu2Zoh1iCh39dWrbh
jMFbTIyR5J+fsfOqBXg1lQWBhVcBJDc2EjqbneCpsk4T2kRrNrhwPmz6thdrsLabYW9n1znatu26
HACLY8lx54nSUzhoArC6qOotDHhnLmeLw2Qc6/kDsfQIyOMZx23A9TAYANBCVuW4c254Zeh0LhfV
GAMCf4ADuj3463IhMPDN5bS6PZu9xCGfUmym10w3efeOYfDhQw7ZQ8RmXId0vmcMxDE3mlblpzMe
j/XOIEtr8BkvOOBessPBFMK1/roL04+jxy9mgocwTd/Vv42CixkwH7zs1+rV/3rMGWI/5KPAtacT
xi21ZonhGqn5hhGY5/ReLDu0N7yj5tjld1mHzi7vIHS5vgr2eBZwzi1avSHdeqwIOAkfd8xLA13/
9cKxTs2YHpxOqxDlO4ctaIpmGHBsVOQq6+B+45Fj348wj6DiM1edfjUkFkUR4FQUw1tEXMd3EdUh
tlagEv5cDJL/0XReW4lsURT9IsYQlPQKFEUOBWJ4YYggQUEkiXz9nfNU30ZtJVQ4Yce110asKdXI
ROB8P2H/wDXxjvgqwx2xQGTIX4VY+hcCIsgC8EntapdClOVjcC63cbIo9jBn0oh2uboo1GgsXzUq
liQq4s9HDkJ2IBT/8WRq+eDi66t2yGnEqH6IFio+EpgwjJUQEccSG4cDYMmhqPsavdrPxGy0IAje
3Go0kpoRceImxGeNx9gPWIJcs8fi8mMEFULyXB887RBmyK+Bom0wSMVauYrxN0jI/n5XvVUvtzmT
SsWvV1IsSaLE1nJg4KMOM8UxkavxOxlYSqz4EGF744Cpq40hcwkWl5rCSJFWRfMn1pLhHFoZm/oY
xkxe9BPhUyZMkgIZgUEGO4SByzDKSRpZvDX4e8Gz+NvOzLQxIA6ivhkOcZuHEztWSNsPItYiAIUu
a5NVE/FBBnSMseu4Iv6JQnkFPNI41opEsxaWxtkVihcmuI8NxmD4vW59wUXFkLzeYLCh4tZrTmNz
xgUx7iUD0Er0ablUuGesbTLWWOZacT/U3/kT+mH+Mvq25Tdjlay/H4pPfHw2+oPBywvE0CBcUQuI
1pfeC7rlFH02kYgELrDYnuIt8ZtKxBzCGvKOxkP/sPJFlhAzugE16WDvgXrBzkvJ3hR0LfY6yAm2
XIruElSLSLAdwncNAAscf3VBJqAIjA0/tlQnb2xyGo2V6ggFk5i8GZlPcYbbF5myAqbw2BKeiGTj
DC/s6xPy+aUc51t5Uj8Gmoz7NQeduBOzhVk+fA0o1oyfjnXU/6AzOIKNwdqv4yvA8SY7y27CbmCK
kRb/MGijt06PKM0bItRNrS57c/t3OhByvVQReQSlHkfgkxmoN6cePcyPK6oDii7OTE3J4xvtv41N
Ih1eGDPLHChGKbBMkEpBSV+BYqhkn9RyaLgeMn2kMvmGUnUDdhi1qDjMRgaNeA96qVT5afZeODnv
fmy9hAhc7xph1hCg43Z7L/kqTcrEsvw0LbtggH5rnaAdvZGg8xm5ngYN6qDX4l44OGBsZPHji4SO
qmKkNJIP6+oNVfbCfTJgVPXWAYriR6bGySebLqVe1fZ3jboADZXlIuK7LNUzqNNC9ffV1lp/5Lr3
EBztangjRoqfOE+u9rbnjoEelR/v+oicBAHCxAzg51t0WEatXmdwoTYUXhf3K+nNENI2JeIxlKS6
Ten+YR/hOOA9tcnh0D2hrpsQqjVHeBKR8XP2JXsLP8wiZ90dH8XG3SPgT0LR55ioP1VYhLhnr0gj
M11b+rFA/42haqZFuBHxX0K1eOIEQQwGEPZoD1nqKG4iMebkUvhTdyYaGL88BPVSVoG71sRiM2JK
xCGsLQsPWFWM5AuBsg5CX56Pem3eZ7LIFytLgXcKrgylv0xDrj+gVQ3kRz94vPq+t1YBc1LB+f4e
bGSAarjQhwbElU31w3swV1uMJ+DRDOyHNHyrIeTSB15czDCObvCFSuvAg1QwVcG4qs7ruTsmNRAz
Rl2zVaaslS6UgkSz4xBnKPqjs5ox/RDVDy+Qy2A13Lkaaljz5lDMwB0IU90RQN83fWzG5ubAfbXk
qQImRqjws/dJ+IrkFUGcMmFCQ4YGVu6AF9y10gCWYQ9T+FYOprk9gyJqK9NFRsnT8JRz0f6F65yo
ld1fhEAaSgphrEn7Jyob06QhFCHFM/GZO8LnRKAIGBmUdG4Jx5q4JCZkc3nFfwgtmvlqP4CghB5g
fgTaZWCJqe+2OQknwo/ZkMoy5vhMyoaDtycAZKE0MHjp68SwqjOo5Mf5ehbPDlzHwKC92O4c4yM/
oivN/J6AhUtn33R0DN157xAXUF5S6f6vo0XOZcDGT4dSX4czuK64MS/orwqw/ABGtSvvwC6wFfGk
y5eRIWxKMpow36kGPQJ3TvCWKyUmfKgzAob/OBMHG85/GsP0kMb2wgmeXc68RpKDYRUkeCexAp+j
uZHdxNLhYN5ahAEZzvakXCMmSstgG08a4mzPuQgOAS0TEU3GSeTv/CPEUwW+bRYUHdc+VL7Yamyz
IRVf5A1JMcoiZOKRil98CATYH6VjphGnUZtYnoCEVTTCRv0QXSzdCO/H1G4YeJu4jLjKcgPGuw6n
5ounrSYktssVwUdBfHVIs9Z2CPDSm6c7ZHm4KozNYRAM2fZGgcm8GOdlnTBcXD2rKbRGNlTOMQCf
xh/0Z2by+dimKxErfwypaSZGaITeth/Qp8PyQfiRqhyG1X47oX8VyfEqCdMPsM9D54MoN3PBlX1I
6epo2T7OR6m6ngkJKkXt+WTeYLgAP9Y4zfDYkF3PSOMET5uBtljSk1H5A8OG0ETincqhY+SsfXN/
bqjuMz3UgsSjRZcCjRxCe/gsZpNeSkNA3lzIx2/jY9hCT3/gv9AwYDgagmimyI3B3kT2kR7tqdlD
6fMWmp3Y7AiGHpoijk4032KKWvjX9EvK1fBvUAo9umy2WvyFXnyL0H9+Uq18wx3BCwt5I9UTbkgK
FHzBEe3BodnBxHh56egZF9BivQjlhkZjmsh7rOL5tDqfQAYG1+CQoWPaTKR6L8UaYz8h1uo2gKKD
BIAiBUpE/ma385l2F5mfRrWfn20sBmsIs3EM3P4exdf86fdd61mGlds/1GsWliYKw+J1cmWf0K6F
5L3WmLW08nDB3056MBWD6WG6vA+jGLMbk7tO9he9BI8fdSb8/YBaJRL4UO3P4JlG4s5mNFYNz5hy
XVVBeqwrZZSukpo0eQYMLsY7WROCgAaODdyzcbkzhmKu9hqGbD1AMiEYH+t6aFeF/89EUirPhO5j
5u1DohWi0d71RdGeWql4BJwdYBZtNmkPFnTDDHMggMZ514zsOjfhlcNoiPcwntEgcYZi6ZdN7SCC
QvfOGR86mhrTp4g0nGFVEPBklTSp7mDJOi4uVgYHfuoW2uWVJl/Xjoz+Zm7LFcYKIUn7JG49RXRy
gdj1eBBFkqQk2NLhp5lhl3fekyu1vlnKMzrQeS1druiZvo28QxH2Oo1fZ/fQC2UwoHPRzDEn707x
NSXRXa4LqsYxAzDre+I+SDFnV5X2zCXMuElmzZCtf2D0x33eILNjoKDhPLSq5sY5aDwjk5/1Pkmb
z/oCRfiEH2VIzIjTnsk7JqWBbALVjj8yR/pk6nmKFr8QMCll6D2bm3Hly0wKQusPYffKzZCukVyT
Sif3c7qeTSCky46X/YU239XnCQsEIc6VEjLURUMCtJ/ZJBgybKMJBQMoScjaFA2z11mXik8yi0NW
0mjEzpo819q8gQ9OFJM1+ky6NdAl7Q+WEmtO0a8mMSn4aiZ70zQnY/vtMzyh7EgFLSfUVlLJ57kr
70z1+gEJ3cTNam5TxLSlKymxB0MThoVsDgUCiHNrLPbVHGTLGte+jNQNoJPepuvFhVwe5yNVh6yx
/7gi+pm+VeqyNs/ntfrSDD1jyW3MmMwiF/f8gyXIVXxHKAa1IsMMXHA3PoEStZz+9aG1TMyCmpWz
/7IfV5Rw4UjlcnM4hU9qCNMQrchDmSRQYgQlUvN/1qERu4+OiiPumHdBdEenOPOcNIpzKE90TRJZ
xZ2iRhVbeUbiOnDAvCJ4DtL+GgKtaGCb6sOgM9QbaVKTsUWnEIljnlic3N2GPqX/tpnAECnutLkh
AWNFhEagJGg1/YSOuFJT5iFXqZ64vvgP7oEQEuGY8gn6/6pq0RUVb+NmTPEZDpk8oSJH8ITrq5Go
Sp0IR5JtwHZJgMC4+REd+Hmx6YtLAx7IELtdJMhGNh7ZW0uOsA9K0QT+WeUplvRMB5ygC0Jl3aJL
sVldWp065ayRdt5Bw0Bz3afwTvacZiubzE2hRpxAlDpjC5qWGY8rg2OMEsV0IDM9b6cZ/L7JkyRh
rae76o7pVewGkGkOjn0Ox5fm6h8vaYix8lkGbzS3QY7uGW7wJwkMDrFqQwria93Zcw4/Sc/adVfJ
y46yXOITbWK/BZOKWkDWVxWRN5qMfzyvoSvYxAyveoW7gxUmlG6xVkcj1DWxwAY6EPGGlUiWfKJI
CWrxl641eZb2HyjwdAe/BoPoFdQ0U5Oa814+423BvrYNtpPryFSn5g8LSaOL7Wm2FAOaDerBHBSE
vBtB05rtQ0xjGSE8rVtEIB4rybpKQIw0JhESXZQBOFyCQMRoCOksiPY/LXAY4YDHNzT4b4gtGRPd
+mKeiUDFkPy+jhfATioJSiB+XyTjV3KPhwbBsydTA/hNyZVCTucMAIzhHk/EOmFSWHJL/jACFA+M
6owJJY0TJO+YuNgWLlbqCSWI9yW0WRpb6pNkxvRmmKG67uci02ZAbJ6IYxAZJOf5btgGnCXrKZUE
z7zDFTXTRid2RrSMZATA5yRDU5HPRZ541sav8zDf2J8q34/TSflUISPbu8wKL7/d0gstL0j7PReH
ZjSTgSyg3kXIppEmE+22o3tWafIAQFkVCtixwlALPYPwqXZO7mvgVdu5AEt0acqCBKZuDTwOnks3
ISyTOZg/8nBX2v0qDxcLGxOiNTRAV9RKaNOpRLCh4FgwS7oFflnndN6dEbvC/UaeBEJwV80z8lEW
9zL7IIz3lShi+Bs8jB92s/cZyCw/g4pIxcCpmZJOXZtFEnDX5hQEerZ+/2zlmcWo32Dud4Njzxzb
ibLa6mm8J78GuJ70aQkc66UDOSaXx/YLcJQbqK9iff9S5PbueWSet2SwxPPvxvSCA9m6a1rafGiS
Jzs00/SW6S7Q7hSitMTWK9OCDAwn35H7yhM2uFQewG2Ayid40dv2NgPb9S2TzTjTFypbiB+CtrOq
cl+zzzhu5DMsqNbgW4RFZc8jxnCvp5/yDFbmGQEwxy0zxFBEIKDycU3k/6O5LTjAVzT/RPMQ2Eb0
fGSlyZynAEF7sTeDrpXl+xcfj2P8VtXuqbZnOsYYZDPlCqCbb+wn55PNQcQYeBibi21FGI0AbiG0
SST3NHiytJYXBmbFQBkQfSPRZmwoE+pqoNYEWHuMizODBwQiyakKoBQS/xBd4Vb9bNw6l2aJqkaZ
Hq45MoRrBqnMEF1JCapNL3UARdUP0OXcQaB6REmh/Eap0p6jq0QHaclOQKxO2nMrOMGkYurj8MQs
UhWgLkwbvxP/Prhu3LhWfxv1O8XUr+kE4QnjwituVaE+/n34Ug+HDxJU25ChRcNj7SFYWUsUbegP
nSNqtp89TnCUZgKwsQcpMMD23IzWr4ZsDUApL7YEnWjMQPCXyIsCECVp8t+f/mVg2KAxSmc284yw
V3J+ahDCy4sFUTIQ7Ua4v4lh+6E0Bkw3lJbEjOpQIl2c4psT8UBwg9RkGhBaY+uxaXcjMoG/aRs9
5kqJJmDs9WeBEBpdOcYi04pWxb+yOugyxjwee7sxLXj6G5p6/FR/11WAyHeTLBqrMC/fDXaFZJXp
7/b9/OrtZxcXEvxcGs7PMVKoE2QG2/ovdGzHg5BtgyBEa9eR/PcuTuuI7TGiupBVAw0xSkuP9TfU
iTdAZHk2/BVcjKau1iGcIsAxyUbXNaiw2ZkXvlJsjjLGjpaC0i/cbZJ6aJTrkmv2d5eGS16lZvhS
ta8bcOogf8iOw9ybg4v5niGkEbat+uQ/RCLXwQI0blC7Xptrem7arBAWgsDemG/bFpY8hLNt9yd2
wgq7CTLNtnx8bpL3Yx2Yi7+t4wLc6VDpgqn5jP6Isjmb+gOuL9YUd4VL74o0APatK/MDVELDhsIF
COOulSdTVOSFO3GTV1kL0TeUeMn2kVqn0f3T3+PP8DI6jTJPPh4ec4/gHw9E1Kn5J02AlXGpfu+r
Z1J5d9X9uvZ9rNznKtnwdSxUckQdvyrItSKBK3hup5UzIcfw9Us29OMzgeiA0vP7elr6SDlRikSH
w5ntdE8wYxNjmaZjLzWmuw+xNAHatLc3w5m23HZLM37na13ISYDMYdoY5qH/Mg64pNMkSOd/WJLS
vF6EvOrAEx4M25JN472njPmYGfqZ4x3iZt2QUBsea5UigWE1lbtGs5KtmzoNSgmNTWPbJ763DKvb
61YpDP+qyAadHT0do8kWObvPRD9piyRJpzJw5wqBFp9jawU5tR8IJJ84IJpHMq1rILX57inp1gmV
recJkOLiM4XkH99ve+hdgPKz7GAHZYxyOEN0VODbdb6pspUkPiVaw+jhtqMN9LAIOtGNeHLlWeH6
uIJQiF47fzx3gvW1O9whQ7F4p5RM4DB+6Fe0Oi+Qt7Rao5HrSpwbqhxntz2kubPgUUI/wSVfN/rd
V7dFfwZC0lnxA4pVPKA+8lIJ/KqNhLAyBowOCvsPOxq1wli5qgXzpDVQlDWRwRJR72PNQBeAXkEf
Pwt7dkZ+K9Cdw9Npl55lV3RtMLaMy3MBxLZEgHbxZVdN7Px/OiyY6CCk3C5cGwZE8M+KXLmmCZke
jqaj4Yxq2aT1V17Yd5cWJAwx7qkhGa+KCQUBZeIgW6FJG28v0jha74eABOD0ap5tf2Xz3wONUwS7
UtbBypJ8FbH7SLMDlhuKlNqi9PZtJ/ljGoIaLYcLAUusIFzeLSw7bjMxgqBfzjD2X9EUIfXhZyw0
w4Z6nkhkgEZXAzK2JnCnvjDjE594zlRTVCfOwQzT1LxJeERkUb3/hPyoqmJGg2eiL8zUiX7stK5Q
DhL2663GB2jgjaIbbd43IT7ocEnCi6Yw3ilXXQ2poKSI6YK0NCYtANUIda6lCSii+a9K1xHcXiL+
Q9qDUD9EUOVANWfq/Yop3TVlSNfq0NMi8sKac5UZoirECj5gme07HXLiUty1W1U4ck+Xg3VAVBnN
X2CHALIUz3vExCFIye7Ql8W7ZWdoSEywCXAO2wQ6ec1Ys5o+da7Sw7rJoCas5TGW9GDAUOPetIdc
gVJIF0vgsA+UPAaXB/ZDmlc4PFDRc6sKr3YbIATpuNauin9lGX0wtV5nWALj75hvnph29eUU6Hjn
H6Io4Bqa5zHMfCZd1BrLARGFq6BwMQ5DwHHZ436Iv7TbrB696z7n9+omuIaorNANMfEkUtdYjqB9
XOTuhwLBbSSdKjWaSqpnQHwKA5XL+4huu8cH8Da4Ls6DvYXMQ/uPsWnpkg3kqgIKEAfebBDVHpyf
6qZo2+uTq2dzu6aoTGF4nkMiC33EfXPhOn9KS3ppPZGxJOkEMoyVe8ONf+rognmPbnI0F66EWtDd
MVMN+h0iQLUSZgO5EZ7Nps79CqfHbeansVOTRDz5Fad6zZ605JxDuEJhMbCUSHvMy9DJSywZwuIh
GOHkmWkSytt+pt6Sm1StsBN978yKDuwOW6TPtJr4OFvfazSbiJtifH3DAYjmkYFixRDlJ7qq0lax
jMc4rQNcz84sCwVkH9M6RveEE2B0Nce4k3qUSFENpFdW1EcjDefYocVtxIXgl74nFKTiKLl0XC4e
3v2JhJZRWItiAdutJBxUziBr3dkeYKxvyLCZlntFOs8YaknBXXH8GrYeJeQuo/brqs56YYO5wxCO
LGNEbZnjhJ3D3Ap7noBTr3LRTJnBg19c/mU9mOZGTBjVyTxdyBzJW2Xgymwe55FIF8sdOYVhji+Z
dg1+/Ym7BdpPZPRMtkZvEOdUDhHg4Z5Vfpw4TB/kSOMEg9VJNhM8NjxENIbhRi0RYCUjHuok0tVn
NlaRyjQwtu6M1/4Arvx0HSDnAcWGmMJgG9MCsVEarB+/369tFtZn/A0XVePnSl3seng6Vg+XOn0F
i5Uspa0jG65iXhd+QC6DDCZQ4GrHWj6S7zbcTSSQCx6TCubSGTReYJW6UAcJb+S6MHmYnD5rE8eb
AAbTF9rP0KWGyUtYWS5N11dj7l2ELmfU9zn/ZeMlrJ2woLkbEN8qy22AdrMaQGtr69xIiSv0tShJ
H7VHLE7nlDQcX2GsU5nM8YxT62WEQ4o+YknF7E0hQuHe7mteq8P+jW4yv4wf4h05tARMSTaiiWZK
LAFFqkaSzoNytGiOSXezJQipom5meiKuaCXCYqlDE0ZmDNyF5j2MgwgOMAHAT973EeEcENrgnsRm
bjGht9V3G/vZdW06/+QJk94Bo8C7wWTyBZcxpZSbQyUzOdaLFDzfrG/eN8p31WVckmsaKs7koXbb
qcURSIqkr9q9MAKgxnTOQDzxm/tN66OMdRpqu5CQJHCZS0fVWBFYe7jK+LwiIQTy+bkn5bEnQZAl
SJAlz+PKu9VmKUQCHDgc20dwzJoEoOlH+mrpDtb8pIcSR05pw3H3nFQhEFowBld14Ta182MZD/sB
/+RMkR2WyQrpfY9LQWCamNC6Or1FK3gNynXSM0R6IG+VL80m5hb54+dQ74aZb8zwihB3NbJOWSKT
ryoq0PUmUUueUF2G6EQaTlbBuyrdjuhaw6hpGNkCF8s2M5SJ1TYdGoFReyJ54gXXTZmsts8hLlE6
iLlXNrrSK49dYM2KQiqta/A6HuhTg8fmk+mJFIHOgcqgzJW1yvXC4hWVp+ybYW3OxrNxtqGAnvW1
b4KkaK5wAuwyq9x3uhzW1AFYstCxBMPPMPhsl3Xrh1ZZvFEvDH2rduMhtk7kRIHycQrImy7Bd/45
T8wZjPEuS7+tuJh2drSdve+BTgPXa7cSCxUtMsgUqR6uXp/y/P/6+Rh+B+CRBL8FJcl29rI5f5D1
xWiwuBtwFoTCgur3pq67u5wv9seAgAyvsJH65Tqb8tJevp4/oymGEEXHIVxvWF3Hk+YhdgyhduOE
/boK6BjtyXQEUm9ZiZLDXqIGy7J+Q8r6HYZ0i5gRFtEe2Q4J0uD9WsknOK6Qu0DBT3tkKv0YJlE/
CJkwDNZSmIj9ra0SyRl2k+X4h5InWjzDzNL5bP6AsSyD15K57Qc+ggcONq07ou9lCLJK9evT6tTO
gl/e1Pf9E1nfU7V8V8kW4nKmuv5r0ob80n94aOUhlX49gHH/6d1TX0/7IRzb+RLYDcW1NEaeb+lQ
vG3QRn7Zzr394NpOoQxZtq+du3W3zP7tLNvH5Tj3ti1XvwYEOTHGO9nsIPO8piSYzZwcmtskf+TH
9FbNP9/XNpd4NZj+Vb4GO97WBxx/6IJ6721vUZ6mxke6+S7hV8QSfyuOybdkaOWB8clXyKmpCotp
Fp6KoJe0OGzVObZWuNfdn+jap1asnWkXIAanEzLE4FSLNd1aNh+3Skw/rghllNZlyFWzPwWc/DQK
EbmwOYACTQcSUqLq3aszRdEYyU1tD5IFUe3C1huyTvZaKdAqzX6mgBYP7RJGk84CKwZhYxMdVBFF
OE/Kn0xP6YPt1UeWuTc4hFhGvJAV791Swo6UjTJAS4Ww4m1jiyxbVAjBPkEEpFRfUi28qpS54BZY
x1LzeHl5ONJjuJhkN93cfbQ70L1sCm1nd0q3CHr+DP6+qg82XriDKSRPU9G/c4UvqGI3jW/yhl8V
qCTWzdXbsZMhYN3Px8v5z/ye+FQJtHq59TCDRmx1ra6phIP2TeqAAIBgNEPveYmXAKhInEqyEcol
smyGVvkJvOT+hbYs9INhR8R0vW2YIpcufi/zzhP1ytGeRqjHfq5yiXOVUiPbPVW3QtellJZz+dT7
ma/aU6BUzXIr0yq3YPopt347cgx/JfseYOPeenC+VDZlCMQgAH6JaL8Kt9KRn1u45/NRAZMyydU/
5z4tq8YDCvvQXR0r5879tsZfu1t0ApdJvX+uAtfYhXhNS5JrG7cWWzvqnia5OoDJVu6bV+CSPYb/
oG7K1fZvWRq+PjzLEHUHZ30JkzHeQujEUUQwWhOQIqDLXXAVthECXgjeEUwGmEE7wW9fgHXugHMA
iR991inGhYlvD4QbCoDXv/auu3pNYTv6UXorv/sWvgVVBZnWqbeD+HbV/oHV6QteZMB/gDZao1zl
OpnCH31slj/uGKtd4nhtBw+ACZMSsO57sO97CWEvgWlEhP1Xb0vxe0JpMJUJPvFbWyKwUTswXx0m
n+O7urjVVXKHmVO9Rrz7pfAOezelzXTnbRaeV8mJkbqrHwHFvki1xglhzOI+X6RLk4JKEm/rJ75r
ty6/QagtJesKrItMt64OIy4ftGDu/VJ+6w3bAD1rCCZlu6BvAIqB50rQIabu5bJmEzX+ioU82VhA
LNIGRpDfSnlcoCkU5RQw3BIBwsxgW85LS7JvHGRRxPJuAwfi85jV5InlXWgMV3BN76vhWs7QO398
1o2gjfAssP4IBInFoccBBF8H8DnffkwTXld73QdyxC1Ik8v98KyvBb/4A31vlOFMPDdQJnIo8UuB
tfGL94LY5ypGQHkyLfjKctR+BO6HTeXECQ/VC/xiXxE/439eL8n2PvzdcH97vzA0Qjo1jTg8keDK
fdPU9badHz90lxOIA1/atex7ZrSeQInIJZZsh5xjfb5Wf8zcb+tZbuUrKv6wPFw3K8pSKD2JDost
pLy1DwZw1z3EG05q44ffxr5bHsiftXndgkp6aHzX89UC39nuV0QnJ3Y5rMT1A8RdHAL64/c9UIv3
A0x88SU+jqApgTiwVD9xY/L07qISRGoUydgL4tyfVqCLiXLgl764jK9GpnXpTduX3ldj1abtd6h6
oHUztPi5eiaGiRfOZyshjs27GoU8DCiBcXI/ApnuONYmkvHr0P0GXbX6jJhM+mmBq2LgIfeNDjHF
30wyXMK83dofvy3lcXD++HbQ/phzVuPf8Hau5PKVzT1Nm6afoJayqnwCjURPik0wazTjeBJqZ6m4
IIqAzHpjaklSAaxjxzOCts9gl69pfN1dDe+g8YHJxZPZYMO4xoFPWpNy6Po8v7e9kLR2JBcu8xuJ
sUFm+D5fScmMgfnVh8Xatp/Ftr6bJqdN9f02PBDKpQ1CcmhkJg/jXyDUmPv5XLMYffHhU+XrUv/u
Fjbv6+Hlu7F+qGS3zX3j7qVCfxxg/1/ZapmeQJvqekNbuWn95/lcxzPY4Uzz93037lAA+nihehzn
evAw19LDF8kQpiDcO/psbWo7TPUQdrmvEd9Ujwo+/vyu5gkJtXenyoGiKMoysJMIP9Qhi01tTt8l
WUaWXNhnlG//di321OOwcnfb2vdxKLHJ/CaoEG2pD+W1R9+zDjCL2QxLF6WbRel63uBh6v/ODBtq
rWMEq5PH+F+8N7iX5vdBJxEVMjHMa1uikiQo+BWejxO3ZSQ72/7qYx3yl0mqDPYuXgkRhWXlczEl
umvUNjxCSDO1T3UAT0+HmY5JJtFiSHn+9D/1ZBKaN5FBBDxPFRjFW/JqIjWpBjqivWEChZoeTYFl
x7py5+yiLAL19lpqlBrTtq1UHjpnlj7WbAOyfh77cJhNdOnuILBOVzjHZF9wtPTlU7XU5jxseZUG
mgEtdaXxuURUP000BjLdoqy0gMp99V23rYDsn/5PQ8DRzkIGl6LLExgi2xlKUB4nNudbegwR7A/1
41gd4cPj8ak95VfpolYNppUOQYQ2hErQ1w2KnFJyfirTseA8K5wqNHtYwMaPNUenRSD6VOml3SRS
7RrA5Qj2txI1VZJWWj9VaiBYa2Agw7V4f2mdgT+teS6N7t4pQaDewbZV+8oL1U5oML4ehfhDyVNq
2BBiw0gpb37H+cADme1ehvnqZRgGG6LFHAylh+SQFJCqq8a5uWr4cztfNW5v5+aST95j4Cz38Ife
dX7DE1Qx5JjK79qm7aQekANICdojpDLA8QbWyZVbNWjxntfsnZ3R1bapz7c22iaXSTm+0qQwTxcx
H38YJuV4PWD/xsfOV2/T++n84Eas1xT7/dUdfTWzc8UiqnFBtVzdUgvb3dutMtv6oVRjO75CHPLH
J74m+fivvnkrxnSvhLCEEiPrRChem0hhWe6e4D05YnVCXULbqXjZvNG0bIoRumvkmncsgvY5TzRh
2ilXd21LIwg4IG7iz+bh47NpS7T7eE8nxiwfs1+XxZ7bZ0MS+4Y9wjazcnWPoyhnp3n1C/+nkQ2d
IBrMvz+9pMZGjhtbtf+a7ojiwv4fUHbWUU8s2RULHdUU/5Tg3d+9BnUEpf5hqPZK21askd4S358b
37N889imrwP/NbazIzSpxRqoYSxiDRN9C/tlfEH1CwWFBAb5SrZvz0KdD3OzWNLlcWYMISQdmmyE
5De1KxbopNWRL2+oe4pKXqiAeeqca3QVvTK5Z3xBi0XLBMcpiOHNZBKJh74Xie3c9xg9XeW0YP8T
B9H2z+daqX+r/kH7UozXYxuI+g1FPJN7z8K9r64xyg7B1nbJHsgTpCrkrrJl91HgROGuHVo8itVL
v9jO2eqZ57Qs+Wb77ivF1p7Fw24NpNGIEq7wl4ohO7tMg134A6YVspt8XORxYwK2dbn0sRvaX91z
e8N3+cWHra6wyeJz+x6rrwttGSOE+gS0N+0t+9yglvQjofjRY4ubBsLEyGEvmZOz+opLYy0CvSCG
ac2VFYeszxsW+g17F5pa0Ftv91jJQHQ1LYON7cVj1wkLwXU/Y6yNKLQscfVvH4T6AI+7BbEVPj52
j5hkkOrAvpgLDUEdc5OXSGv7f7og95BFsCCpua4XfuMy7Ahg0O6iOIQiDo13X7Ve+dR6qORGMcXT
79eh7KrOWjpzp2j1xrb8yHQvFOBCnpecB9no80WRYleV++gJqh3sZttswerMQ4tLKT59Oo62Lm/s
MVrg1H7r1ysJm6/m8vt53Z+CryFQ89PM7QkJ3dhy+3PjNt/fQJG6nKcRX07DEFz6qDWCrTYtHLOU
GbuFImaKrh6/GjD41SXloaDLOlVqUWFEjnq4IhWkPaPE8qEVbR2PhvkRFMp/Q4JVf2alcVlccNo3
qWEVAIVYX6Lesc1AkNopbFk7gaS8r/+e4vNv5X5ffXjYVG6ftXOm6JQA+XsADg6KpAwpRinKQrGY
j7NTQbvwCBIzRuNnKgU81/40Ls7I2xMQM8M6e70BeaZg5dwiXAcYyBKT+ccccCh9VgHMcI1UDMzJ
2GI+/rSB503KxAeMkRPVJyBPc0zMx5E2nZJ6pOmv8aUaHI0+RqMG2eHaiBEKA/n4MpoPKaYAf8Pq
Yse8xA+VuESx4FclvlEUT8kdS9YqeeK24IKoTkIXkpDBDPqkF+C280vLU/Kitcuqus3VPhF2dKWs
3v/GbAHqCT/HnVuEqoJBilVPafBbS5cruFsM8wjXBYDNWeTiB9k9Oov8wg04nyY4VmyEYk3muAlT
wGTpuQyXozN9VCngqHTJVJP5G6oM2URvrUf6kLBj+PoYpnR0rYhax3VV/g+UMg8NBWUHqz96hxdu
VXnYTKD23/4uStVr6weywANn2VDukGtr2a6Rsqm3ZMLSfYkLCLkdTexevmc2HeGUbF/SJCB4TRdd
3xAmzWhxd6lkIdWF9aTyd+ne0ZDmd54dIKdft3vc2xOx43mG2P/L36ZCTnxF27puchln6vNVLBdi
6LvW/iBBwMrQEpQpEkHAXDFfCgTA4gb9ye4v6x+MG+VILADBDzzL31LAZ5rLPnXytDnhoS/aprwk
F0/mE5BUZyh0wIpOqCdRUfiQz2YyH1mmQTkkoj4f38f5obxfyHVSA/ko2zMwnxtD30p4dI+a/B9f
QSYMmk8io5/00ExF/7GmXr5G2eobphSVlAgwp6HXYkJHsgm4GKQyd19Z9mPZR0uLxuEeGWHjZnzB
6lI+GHSR25MJqrY+yo/r6rLzR0wK/mX8JV3Q7777Gnd3RDlKwJaBXmcvN5imURg/YWK0puXI0Jty
MuqKJozWREdryJXxcw6QBZHOK2wzd1rARTADpKmLzSnRA7E5MVXYFOxRpjfIRAnCP0/3Silx8BTs
8EwmgWcXJCKahFnNnKwJay2R/Vuk2DRp7RkazCxskfi3s63e1xfsND6cjMfmJ8jXzUCwLEhohlRK
M+QadE9IPfY6xo59hZclDdTuJ7FlsTRuDHnHT0q6k+a/NMaCinaAs1RPLltNsqMgH5qLHtXj9Fnp
7/ugjvAk8FNIYvDRW43zcvl4HSaZyBaHEDaMgJaCevQlCwKPYGFf6OOjIeiEayTWbcLp9i8SmWJ8
gwdDcoMalnV099n6eSxN4a0lr/1oRFHk08ZPE/geoCT1YJag3YDMkazCirDi/w+No1n52YSZtXtt
faI0qHDGAat9dwjuNC/RcQ134Lou2c2CwQ59UIx29UakB0muay2DkAEpjd9r3TGeBFq7dx89jj40
9wadsOyUh1TaCtofQY6OWv6t7IkZ4F/2dy17bpXw7IMZbrC7M7BpEttFNXmIuIFb60nDcd+g1Joh
gkMgwigqRqZyUyySROoDeOaAWWIWkikbgFvGvpdcgWXO2jI+lbYsYkn2uGbtgg+FNOuV3mqqpBFb
KIwaY2cOBIAgP82FYGxU8BfS9gHuutIz/cKJLUrfC5cIQ7HHhNq9Sfon+R+WXeFM3P6hD2yZpsMN
uUILINIRPySqjXB/U2T0UwG0UscRPZK30Xl1cbBQJb2zGA6oR5dfu6DUc1Q28gr5JrPVpWGRJgLh
D3ADFCi2Aike5TKBsYzPoMR+q/B3mTw1sRokH3qxL0Un6Mx9PSRSWCJ0uE+zr5YewX/IXc9e24Bp
2aYcxZ4eXYptQtEOFTKvXQ4StkiaMDVrJ2QYrQucHhkckZLlhB6NdE2G5Jl4CfZef7YYwFisp87T
FiNlAcQVEbX45YvExGDoRJ6rdrN1MqBUfk1SLA3ZKwLqFB28Au95TvP5fSkbICfg5OI2/QaCSXLK
4EPIjFOZcKlZZiYkh13sYzwzNUm6eW5oBq4PO7GWyWGIf/gaU2nUXACDT8x2LqTMhE/nobJr5KNl
B1KbJ6qK+VmkQh4inBP0J/HTH04knuRf6EvHH3wNuLCnsE5YCQnuJhZ0j+cWmK1IsELtoXlqnxok
E1a1Mjj25pVwA2k1ERdRwmjwS9+JH5PIQtIY4bD8A2IHGMCygChvYLzvZbIydxWV8IXC5rCn5bud
HWFiSR8S8WBicG5vi1jNdXzZIm92t/YncTt61lfe/7C/4/2ltaNKMzqexrfu3Wh7qmcsUV7GqxvU
cGRJMpXTESzRtnr7e0xOvQfsgDJ7kJwwcw1aY7GYmbptEgxx/xAU4qxkQSqcmyAHKP/3ZHxfn80I
yFB6twaqwSBTDDZDHIIuSNcoi0uBaECFYzD4C6QN+VDoHUTbmzs2suPe7D8HfM93NXnvgKfifSxp
+R+acccMqkA1U+yJqT6guRhWfpCLAsvB6D7z3taq//mAeLQa3vTMABKkhGFm5iHOQiWbv1xqM7hn
5WhbxBHUAOoqyhfgYBgMDqQ3TyGgg3jlX4k6g0z0QC4JNKugCsJHS7ChL5fZ142YFTfNBfQTIQNs
JFQOiL5rpdKc1sYAOp5nDJidjznXQ5MdQ2qzghIT8KwKIdddjnIDqv/RjST4q7byxgOCiwCpOUhj
VJVES07I+QAKhiADca+bT09yz0AXIqSAeNQeXK0Xm6nmqKWoHWYZimBP/U2GSqPfQvVUgnqZWQ02
tolkqwCmECn6XX4XVXztFHa13MQc/o7hXUaf5d6+kOzy6+oftYXH2jGHu/F96L4X5hiOkOmVAqWe
OTFJ3AUgebNmb+UpuM6Yk0B15qQYEgSdzYTDDQdFLROcZV7pIVupyxCeRajumkKYxThPua6/yEqG
DASvtGOFsYAqDtDIwJNh+fZ4TYn5KL3qyrW/7V4wuKgd6S5btzaFWy3RAlcIsEXEULkmyotf+EPZ
3B9rAowTZgGdwG51lW5IEEBJn8VSkJk3JVa4zlT96mHAkN3xN4uIZZZCKICOcxmQqlRvDQgcG5nu
Pj7VRmcMZNac2XDcBnAdOr9PegsvTz/VQWl06KIXLzGIYUxD+A0G+Sh+ol7ns3kf50jDYVv667m2
oghYw/Ghnx9umQO6jsgqe6IpOsdE+ry/n1qYWce68YVitzA6TYcnmN5WhKQrv0vyNJPSbHqIro2H
6+j36Qws6ZeUyihbKV2jDBjs70q86vdp1R5d2xgRjUoGBtHlKPdMVKleeM7V4R75+KbvSUiSffCT
5F+Ue849Hya/HC10RTkSLTs3v+fkEmASkpVjT3nyvrJJpvQdvdHT0WaswR0mmv/42yRBQhDSB04x
cZ3QgxpvzL8MpNmqm4QPQf82ecj2X3ubqZIdbE/Jd3T/Zuv+fFKKgFLdg69KIcMEbYjmT6vYA5jT
b3pZuj78pYW87dNpKCKEQYDOIm4wsMyR/vCGPam1qGwD4WVq2OhuJrk8hf8jRC0sbPxc1QCyGedO
gOmuqxZlJWg6wUHIfQQOjEW8krDhQQGxzzECCwHDk8JS6W5eW5R7vJM9CgVSZfH0shbVgPlJ4RT/
f9Ge7ukHCp4n8nEGlvS7bYK7i1ojk4WPMGcxftDPQCdieo6MIGFOKz0tLB+QsbTJz0PdCF/v8WMy
NDcFmQqjYnrkkSLyDv4gjGYwqmBL9ay8uad15XD42KGihc4v0KYQvG3MW29IFkiOOq1RiNVgGD0V
GNRHlRHnQSShm2CRgS1MjpoOTtEO+t8GBbFDCknJyY3wWbjCl+hpEb9zOq6k8/REdBoiHcw17LhH
/NwPuFngCeNUGG7zxogj9fTPpYMpxxipNDLi3jk/ZC2tkaELmGswy26tM7wg6HDaI+D94MSw+PaQ
cxHRgFiHcjSVJeCbZBDqrGMsyTiWEIhhwAYu0N9zP/mBdY7LxPLjqmjo2/pAfOIMm7KeYl4bFnuh
FHPBu2SKuacbzrSC/ks6j60h9b1LTOZeb9BpdRZJ5+1x87QERU1Dgj5FdTOwi6UqeML+644CRQqt
X2nbqnLTsIwB6misBINOycSXsB/FM7/Cad19ndXHmErWeoj9QYCp7bR0fOPs/9oPXxFjJHkL+C2r
vgFAcJRX0JWN/4g6s+ZkmS0K/yKqAMHhVpRJUZxNbqzEJIqzOPvrz7Pg/epUh0wmitC9ew9rrT3g
fzH90lpWAFIUdAhihhHmD1XnGsDGtrJwqAowgwptZ/SokCQlG4DLUZs4rXpX0oGorba3CfOaEMAb
rlD/IqDQ9sPWzIM1ol4ceheHfpku3/xNDTklbnfvgwnO0y1dN9xE6o9m0y+UgBv/UstXC1nFuLpX
pYv6uVN0TiA9W+uq50EJBBGAgRWP3khJimbp0z9KzJoz7BlE+vvq007bPl+AZx3iDuDy8lk+tDZ9
XeIXmFAARFwRgrmxPPbyFsCikDeL08KVu/XE2ut/arsS4ReEPfhGrif34SHZkSvOLhy04onIW9Gb
CZEW6ZDzN6fxU4gzsDYCzrMFQQLbA1w7+Ldgi3QnqlWxIG0qhqnVgTZBubJ4r8snHCvdfoOXFbNJ
48J2vOZodNzuHuD9eaAeLEiGgnpdYUvus4xWM0YPrXrsuO6wwPhC8I+HvxBKhe4nKwf0/A1L5QHj
qDwEIy/lfIuuutO3L8LeG9qjtFNOkTuXwrsUgaQTr3aL9PYF3CdJ+APuX2MuD0JanCvIkq5vt0vO
838eWlnak7tbcHjkmNHLkk27j8XEyg6lyy+UH+E/HSkRKJhPDV+MqClQn1KYQrRB3Unx+Z6+JFyU
zJuuo3UktI9+MQcnvo7mIseA4eUH6RXRAYiHAdg7bMjAklBPDZ4AxnEuhMwvQwW1PChh+wLcmR6N
5ZvHLzw8GvlJYsasAdR703hJQtMiGb8A7zEFWIEwQaQQo5MiKKMY2tKZbSJn8IDjI/lm8bo0SzT0
OC2aEduQzAYTtGA1dpg4Wrh6Gv3Ny8t4YZ0aRFPmJx8NuUlMVOjoRfsOxbByHXGv4vUIyBIV12fz
OiP6oHsOmCYArJR+U1rdwMlFGphlR7ZySRZ7qdSLYJZ7QEx6jicujZ6NDY3OAIQyBpmZohcDtmEh
22CYKYi9tymiVeGwLrHxLGW8WzBUxdMNn3jMQ37aB8API/x1RB6RxXuHhAFjPzr4FvBFFDGIUsEp
+kSfro+WhN/n48fsoVsj6UMYKR2yTsrTkf5lHdtBSVkgIkboWuDvkrpfQs93nhuJ+TgQZE9DMtOq
Ni5ACVy9pZWYnxXEAlr0CZlL84NM3g/GA8M5HwwE/AabO8ApxJ50PqkpC2OOOgi4kp9bc3rnn0RE
v4EPpzDEjVQT71eQF3dOFQeekidVU21NN8yBr/xhyc4EPM+yEilE8k5S2oA4qEa1ZbiqkLUwzd/f
mA/bg5/An4hDqUMrSGH1f2tIfWVZKcXVlhvR8FaJxK0VLizwAYPHR82zI/yImRUABHZaKsIpjJBD
6CAL2iozlEuci0rQffg5v6crAUpaym6oUASihO10T80Ft4MSTCNQ7EGkOdTfqJBFM+ocK47co5cu
efYrOzq3X/mU3192YEIewejweXRmv0NQ+VI0Pk74HWZqLE9azMuq91mAVzWhi5wccHN5T8gr8lea
ZEMA7XhCwSkkNUSYW5BDFU+gngzuLjV6lG6K0kyJFM2SPYVEakj0xu7yL1ThFSQrsYiT5bEFs1cR
OS3JYaV3lsOdZk/VaBU4xdIWEtfoK7EgygQtfwiD1HdxFZptJSoUrRO0hEQUcBuhNCL3UJAN6EC1
+pWeuHpXKVYqQxwYVoL68V+cMJYNgFZLMERgAnLvEJcTvgI9bU6PoFGS4CqA6mF5kPpdjcV38FAo
D8jmhLQEO0GbdHtOWoeWIcN2B2UsjX0NddXWOIf7Gf1kwhchPF8uoUtf0UtoAT/oXOg16hbtIg0/
m6kTHo2mwVqugzXdWes9tbTV5qpt9NzurOlxBq9KjW12wYHa0iF4zcpD66vgFgHGRIOBrJJISmSi
WWK09NbQuijsYlGBoEInLrLYRiyrSvSj76UDVWXbRgGe7+kXy2EHypGxQskmY0QhVVUDEWAf5Kpk
JNXjQ4ulQJPKXspivoudnVfThlZeD06LVrRteQylvpWqhv8fRb1QJuQSV9tyQHg53vJ8Ks37XZcN
hPpJwbkVM6kUfSkzYJ86j/qOk8BrwCZjIpX3EH9FdDB2/W/Ws36Qn1FsCTL3cmsKNCslZVkpvZys
hDCs9EwILSBfG89OSgfIpQJB7Ub5TNVWxFuAAyZDKGh4uUeJ3sPG0Kd3Hi6Csin/JZ0FeNF8VRqa
TZbAW8LhuAE4EJzmZciGsva+QXiTR9HerH+0cEa/edziXfG4PBg5T7hMzDG3pMCoE8UisUaLr2fa
6FYn2az2YwpadpkdZ5VTcw+gyWlW0XshG0xd/9qkQIl5HPx1foo7nvxQiJP9fnnJIYBu2WnNk4S9
W/lP03t3RLZbxD7pyE9kEpTSwb1tfbYg64msLMC3fGR1Vk3mpFwhXX0mkonDnjuBMxATUg2ctIdS
73OZES78uJJcTRkN1Kuss+y1HiltOl0R4Jpwq66tTSRzXVrmCjSGd0v3WSZEK1BC+LUehsmOyBQS
qP12g5SwYzlbEqY/vRmm9UIXUAkWZqRwrgRI1DYAYLG4EQ8Qql24IT0fxgNcPd+3S9Mo60d1ATYN
H0qRlA76mdSn9maB8/dJya8kBcG/ac+WhIxKAzxFDOy4tDTQK7A5/K2SMOQaC0IY5K7yFfR0fYy1
5Hext79OQb8iiXjkldAeEVIah+Cf0RKiiQkuY6YnwgrL2GOb+81ZpAS37D1lDjEFlDoR+xIkNI4F
6cEM3Bi9CrU5LAmth/KheXec0rPpYMi3Yg5tWr/FRQI8hqQ4qYIhjmqxFUBG6+OJ92HjFoI4CIoo
t+ZD2CGOQsKeM63NDgt/2+i+eih5TMXkrH6qlYXxU3l4qxEgURrfrxMa44L6cCMOWoW+AEYnLsZS
xq/arowt+keW49R6pgKfv0e5n0PjEBPfRrjiXqhn3DFEq6/saxc9C4J9lYxZnexU6ReTp58ql/af
l3wc2u3rHYK9pEbsgiguzoeOQ3RrV5Zv386b5yms5+UBU6c5qyUO8H28SOykioudHNrV70fmb92I
xG7f+d7FGzCLZHRmQDTp4NPjTaZVqw1YO2rAbF94Zq9ONxXwkzMKtmr5XVSJVfykUFxFAFJukrwr
t/+cgyelkU1t5PadwQZX+vhn0/i8POyio50Y6rd/bY21zErqygO6Ydl2RQJRq561lJOjTUmOEP65
rJR20wcsG4UbZQd19ctpjOSrSWinbPsr9I2VsvNQNL6EtQiEb01vZcMtwoLUiQONbiU6YqbpJAL/
WTHjS6u6NuI4j1Hn3/xABKq0UDRpGbMDN7GzJ4Vktp6jVd68jhrfBrjnU6vhP0GHRNtP59il1WI5
d+VsqOiWFYk9vo8fGBgcY9lFGVUZUn2v2S0vZUcRZO0TsQMThGCPphtVDKwTgZFEVwrdI4Jv4kcm
L4471rQMLJm4Y7n58hOxmtCMy4KP1GNkfzQF5OCiHkQDQQVkCiSojmMus687xskJDAp1Kg6V+QEY
GQiLqmuN6t/SrVAz6TtRjR6/cZP4bZmDJ9xlt9CJfip2/cbTkingTYXEDP3qM7iGuBs10lIYg98x
PrzS2LjE60I7h/chZ/VCSWvMMh5fgkhNUcZk/cVq4mnLdtdv9Cre/qmbfdEAVmeqIUr1aujEkjp4
MYVK8rRNMRcyakjArZjx0ryma0Jn2q82vy8B6V3UN74tvteHXlpvEp+5T/x2b217dtETh2a/ia6o
zbNrbWk32PdMrxqLd1VOWZOnVHj9rZZua+9WFB+054mJRuIYM6qwSuMYV6gscAaSxxHJdzeW4k42
FF8sL1tNzFehNDIqnLT2XqWxizRxq0gXt44DBeVc1+jZUbeZbVKnNJQlYvsli64dLbqi+J++6TZK
LSbddbIuGwaQgCx6xs84i5x+lZ4O7gAkWAHhO3bX010ePG7emlxI8zDZkxTewrXASc3DO8jiV7M6
akxWYNYA3uWvtnm3mk+jvenx4BNbhgsDZP0cPtl7Nt4Jyhl9FTbtV3N2Z5NkNjKEiVKogIus5jll
MVYCSwoqofOzTMYkzOuphRvg8wZoItPOMpoDOrSzhjFEjn6uLL0muSayJnUNa2b0jf7+Sxx73ZZT
tAhutDZHzRbhh2pcIzb7L3/gkmFYhcUNv8Ay1WTVDROFT+zm0qXCEduLJS9fT5ZENVF12XrOTYRV
JJp76so0v/0F/4ochbqqS2Qi55Vljm8Dfb5GWdiwSWLozqqJpP5DboM6Kqn7kT7Lgu3GMncbEiIY
QuaAGhKTGuEJ9d0pulFX4n3oXShckBm49IQ3wNk6Nw9j5fEkA0whI+tbjeC86Yl6uK23GnNWjfSn
bO8aya190ipEb1STCyuEOWHV0aW4+y0jcuQqb3uvv5IIS/ZDHq88yy2GvfTjnR5psabd00+42ftZ
ndD2VvyJvqq1l2hAONj8u3RvtROUAl3YbDFtpdPLddepE6U9Aii6ugGUT1iLZeWGt0Z4Ch5ucHwF
z5kx3IzqRlghcHEl+uIyd76z2M0h12NAkCO5oYKk7Bk9lH+s7jPSfqhEUTmu0e7H9a/kV2Fn8s1Y
c6DMLmnp0SyQ/UdpONRHZdNuXDx5gW8+yyZ9l5qbWu4yLfIw5boKwAL6iRgdWGQoDP4LlP4D6gbe
f+lni+Yn66pUixw/kFbFzOJRYhIaAM8gYaDippjICI1Q7V13iOToZXQT5q9YmnXGSH6BdsInE6iM
F3QxpWdywuCVww7soJ7In5Ahl2HXaFBLl+KBnlBzSNOkmAc8UpgstGowWhZUNgvxblInAsuzM3Fx
1aNVbqKwJhrf6gCqmKRQaiquWJEkI7jJfcBMEOpGIqmqEd2lXenXRuf2mxZjJVlV+mDZ19PfIR0k
kYpHe4WsANpUnImubZmfvBAYEGxwbk8cQOUnNECKxo+JAP0STOKEB1KeObNjnifyJaXKpDNVLlJZ
Q4EhmG+y29rnxEOTIBKSSHF57KJdRD/IRvNqt1yQp+QVnz8Qi9uN772EqMS51MtzBcgVPMP9RA6u
XqJ8IZzekaLvsyfdKZ0C7atbb9jNl8lhpPYBOjn2/oFgOfqOE0OdVdWa0s+k+Ed9Wm/tQuJK3UD1
RvWMejZ0wz/ZQXEHlLW8z9SiQc5zjc1T3rg+p+jmXfw066qgW/MuywJaDcS2zLUI1RoDsZHhpdhD
HeOUNyuBc/ChCVoz3pbKyoCRSJpyFhkJY5016kYtiVaoJWnt2rOvLRvLQYKxF22DCz2YLHIGTq2d
d7TniLyrdJEo4xnlx4xTIQN0alPzaAmsnbft0QkuqgOmQH8gRrmyEPWozr8uIvAM9ofyFmVmR1+3
ZHk0JLekr8r4kCMkGaVMi15LWUCciIKVT/mAhIfQE/A5eENETTxQ0NaXnMm5tYBOyCWoDLT7UBql
tYHSUYIlnYDjCKnMNeLySPw9pXZAU07gwgDKar0rledqZHB65aD6gOdGlBJqVydc+fdKnAxnSf6F
7Yz8CTVECGZtq0ZGRfmUBmiLDIBZFmxmVq9KkYMmVpxwkVDLuHBqupRT3c2ougoxJDAGZDtnvlgK
uid2YsWrAq7q5s1XSyBKnXy9aYo2SN5VuSqbpkvlO1YiTm9ZaKh1jyKxCsRC3ytHx/0RYJBQUVBk
Mj97b5vYZDM7JIS2yembuxPeZ2rPpvxfeddUCX56UIaIOvWsOsuCOREDUwn0UzeYUYYByUAuGKB9
MS0EcqBiUEwQwVbKW6npreSVglB9pyX1rbYaY0HcylvP9eQm0rFOuKy0C4MD2LbKfl0CYDWoMOen
6Z6LVYn30Q342Y1HlWAUw3DP7OKbMp+otk0CLQKBLQBXfBYCmU5Ci2ZOCdNz9t6LpBhKaIGdtZ+f
188j1OZ+bRXtyBtMzz+NfesGuntortuL/qmX1+bAJHrberjdezsXutPl8JG/0K4IbDR++/vueRHz
3eYQPIzYeDXPqYMI0KJZw5gBwUn2VVDieWfR3ZnN+sPbnNApeJAGAN50SBu44pVuHR4mlZ44m1u/
u/AGSHaL0m6DKLjezlawbx/RLRLn8gVsX5OD98J80Bv7EldOIGrBj0UOOg0Em9u2rglHYIdOaBdD
EGuQyb4z2xZEvK3PgDtK+VPktkMi7K0K5if6RdFXg84xyicsUqpBwn3s6dgHfb9obQgFmXEPdatL
NYkt7qdDX1bHaNZT4d81y7WA/4X40gkoNb0EwtrGoCTUHFY9j8FsF0nOUpABJSYERMr+iUqE4uqS
WC0XFWAihhaTBnM0Ps6BcwY3cs85dBMBrK6QG0qKgwnlQcP0jcH6UvzQCKw/099Hgsg+IK88/PpI
PJW3d2+fUNL5usNqccm9bCPjE/pEvOXYd6u4z0+wM7K0OlZjEShA2MZXWI4UuqlUa900OCfp+2jF
uANz+YAXt5neeClAvTjelbh8boEwbr4VnOeQ8DIukmyqlpHgYgu/4cmN33xXepWeMIyrwG1X0Dwh
SV5rV1sWDDzx/PW9YEQaDQ8+Hl2dccft6NRRSOBEDqYMrHPeyTtrAJ6JfuPimhAV9qin4nC0zQ+9
QM1780Lr2QKIF0aLTLsOnZaQN8r3KLWsm12u6Td9q/WIftZvjr+qEW5JtQmCgBkRKAqjwyH/X8Zp
helRJ0iy456kRXRRchpSusXQTXq21Y1YwHXdHUGYNeFlC4nHgV5MCi6GBZAXNgnzfAc9SuwVjUfX
9sXNFou6RLrXOyJDiP4gPud1sriALzc7dmfdrjIP2/s1QA2bn+3ODaUN6KBaJbv2pqA/5cCkRVg9
QVDXgIxMxlrYEaFHbrPdRG6fCO4Lsg3v1B3LX75x8ZNT6zU8ta7+kcxFqb9oD+zBpV3/VAr2QCqY
cNyrIlHQWDeP6J6GZmCQLSqPvFXFl6p70x84m8pknFpmj6fi6d6jw1JPrGMxkf94XbVqyDmEzudi
cvXr6rcr11JKXj/UvAqsNXBVWQpB8Mn9kl0g89De9S7j62DvP37eEzM8QA4BRnmBYF5LH53jBWaG
Wfctp/XobNyWkb6OrQqRPA2H1/4JVqLRPMT0JPQNx39d2oXF27XdaYW8mz2oNqhZvHuIdFhXaXTG
eyozGc0iN316SBXFwOGG0wkd16ud2vWUiuORbKjRyzsuwlq9Opv0A7kEp2Wj2wuOHtu5clqLrF21
vS3l151/N9INBKvbxBzZhKWIYmFwmayXZj5c7L0HrGInzAOz3tyaLcdCOyLrP0Cpr5vW5BzV/VPv
ClURSjHMY0hO2/HOGB6SBXIFv8CB6mRJgsrPmx390VwPXBz199xkfVM16NwfYQ2IGzg5Asm34RGw
GENgkmxrdR+7dx4ZvTsM85/rza/+3NjzVoCSV1DenB/MGCvyFF5ZqtcQ5hsJmfb12HI+TjO8hYmT
riaVYaWn9UHy94mHICQNsJU3BqV78+WodHFUhkNcQrlwJGDI2JM/OnsqpQ6HeyR5WO+Y4tPMTM3+
ZvqYv+brr2PXcCnNXfwMe81CpsC/n5wn+8/HJB+dB2bikvJ0u7TiRCF5PV/P89FxcBrp82a5WeYf
1a/8Z/1hzB9fN8Z+iH7lLr3QjvMZCWZ6ju3J5bPx/fp9MJsm0X5QmW0/39/H3/3v9vf6ff1e/Tof
h+/DrLBRpzDvbIWsM5tGT6VmKCzYeacl/nCGbXRBhe3BhjWgdji+Dd3p2KqHz+TcrzjNc/88emzp
h9Vv3ForINSJ09FxT6qhxjOoh0Kvv7Af/9kTmeActzRvX6BJVqA4ivdnIzzxprUexADo5Of0MDyP
F0vQZ9dd80ICj3Zg+FU0xLT7OjeZ4izIKfNVVs08dHuHzgGyl6i9WeHJU3yMrQ6aVwB3peviIMmi
jckE91udN9CduH8ZCEq46J70Ht1btAk3sNkv0aa37uFDgBvKxvn0OpWAwq636926hx4qDO39h+M/
cOa0y9hRzoSq8plVg03OkieWcFgbOqm2yi2nKJMuOZicsu2KE9ZwWln0jtcF4/M0PU31Qtvxepil
G45F34rf8TNnkjz869/1TzQ0ee9kTGXjw/eMxkZFg1jCBoqWLGUgjcqLvmE9XxKYz6SlUjPVFr37
rjLTJcmaM8+v+2JTUr1DbYBV2DwHSsiR3iJ8kgcgeXekPv+qsbpG6fMZLehbL+uc41dy6t8m8B1G
6/4irafVtNGr4qs7aXEDwju7tMiOSm+txo1BY7Dob2hZuYHeumYYybq371aAPio+kY+gIe9gU22u
8MTtILeT2q65qc9rf28rfFXYXibHFnAuuFPqF0pvQrTGtOhUOeFCzJToYxtMNn42sGaXyY0o8DSS
RqxL26jRa+Vp/ei0re/37Ph7nzWKO+SkRAoqFKvAa4WSFj8hCy6Yu8rDDskvYVjP8Mz33GOYsVBd
lcY7QtTFh8ibh7PXsAK8ldcqwA69cT2G1wCJFqf5MLwqeh2drV8nJ0eFFU/PGS2OoSiAsBdiOzQ7
N7x1knSt0+eDUuk2vf+yS/KoQaYNe7dtZsDOWw/Ly+tt59LJH172jXR+3atuY8NqmsT+tdCotBck
ESiHuN4B5Zswt/0zTE8ndBYtfprWcRtuFHoXHsk96xBeG60jdb9P5FTm5vwcHUAhQesLrtsmJ/6m
gBiv0JmI76jABfv+ceNbZ7QuYC6C5+wvvqvn9iHexYfYPXq2jWhyy/rKAUHg/UMQscNDzDZed4MD
gfzsMOH9O9eeSyXu4r0fod1xrk3e4IKyxvjWcV6to9m8OdHoSgjkmZXmYrwh4Nl4b5uFb3Xc3tFJ
z64njz1dHf3GV2VQWXt5rXVAJapheIf+OXBnVpiv6QQMo6DSqcwqs2ce1C6gooVEkoQtSbZDKhCT
EnnAMabO9Dm+DG/D/b6pmU1Tt9FhZM2yz/fsPEGqif1ksqk3CclZUbQP8xszkl16dtqJ5ci18CIW
f6rG4iAGPta+INLstYtI/IB7p8rqcIduj4xwAE4jb9Ymx/nFN5J6X0th0T9G58KsVoBp4NDi1tYG
18JNLn0w2UuCzK9aYALQNX0bu4XMi4HpMjTdHEQ21tDexaKGFCr6vJNBnX8z5HuJYFa6HLhu9WUZ
kym+hUIENpXJb7TzmfNxc9iGFJCSyGhgq3adM8ATWegVSZf4yOaWLtYt0/Gui2PndqyHD/JVa1ad
gCDyJXmC6T3GJfbyMPNMkBebv0MIlty/+A6mcrZcN5cgmLfgNu7xzUd7CS76tV3vK/AWxJ2ovxGc
6IgE8jLWG6D2Q0OkBZRWvRn4wfBjfV2vc6TofD1EVuhIYgUPpeXGTv9GNE56m1cB9NnwUvn+QQQn
tSM13lW0Yt3K6FYCi8AQ9vRwhjQBIjlztnMrVkihUEW5icc/WQIu2HyDZ9Heptr51qERVPl87d1G
TPD7L7sr/9/aj8XqE2Kb/UloD8Ix1VKPFGsxSe1joUZ67SibwU7RyQs7IpExOdyyfjbj2QZDDQqn
zB+pEbBCZj2zuNLKOFCDT9chu+iDQMYN7KXI2/tIAkdcui/Tl0wQ4gDstiWb/LEAztYgzdrUpJWF
VNboxD4J3T/KuptXM+uafY1KUof1rximfAcqbzw549XE/qiP38NKcif2ur4gN6qKYSEeQDDG1j1d
TzfTN49l0bH7JqYSp3yP8IMFpkiSB9aftlqFDo9uBaI6dcwiZhbiVsoP0rhAlxstGcfHu/AXvN8K
mY1dL//Kv3RlhC03WxYHPHX/v6si5dYzx3qqCO/u7WnzeYNvWXoqmiZGsA5110S5fUSvCA2NjlQi
KhNzfB9Ioumd7AlbhFnn9b0etwyVEkEuleUjYdLfsroFllt8YBCgPzxnTzxy2AMale8tAp/wBTik
ww2KS6SUAjxU6uZV/52jwlqFUiznea2445UYssUxUgZlH1mxglylofSWykyeHVXHd7mrFGOK6Noa
XHzFqeWuqZ3zwVCO7wYtAMGYwr1otFHrYzULM6pzyiFBYheBo9INUeQGEQ7FPyJk9S4g03UJMU0X
nrkMA8s9uQz2ioCOwG0xk1sm9QzpYOTxotOggGCwudTDHS7e4+fxc6KHLz9Ww1NcHre+lWi8kzy2
yYN2qh2cxf5hcBjsBprRZQTPegxuS0QmuqI17rtGYqFroQi9FnRxlRMjIXeGOutyy8yyigt27h4j
SWZcuhcyadPN8D7dDXfDy/g2lrjHvVf3K2RiJFR09N+/ZF5QTUI+LCfluBkex7vhYXhM0dPg7sub
RaKtfUZj4uhrX7M7eWJ2TknWPyB3sEkksObCxF8gEYXkCeOGnFMNvrCFWL/rgcXqUMPu1NBSE9X8
ylDyJ4c8SfLHf4UQso3oFJhF0CtG+i4uUwWSut57Pt7MnXmlGffsaCfZk9+5kipwyB+g9ZNWx+9e
tftIFyG6BVn3Gj+ZDeZo1a5uSM8cixTNAg9Pssfg1/pPUWTWI5Bm6Xq0HuHh/aoULAOvXOedSqLW
6ebtUa6i3II/o4yIFV+62my03Ui9SStIK/NIMgvffrV8/zrhLva2treL70mFSdA5xLBCUYurd/L4
RmaM/Fi3FnOd8fgufF6l2zE5n+EW22XEdX8X1n2n+9a0GJz7x36GAe2bnU2sS2521vH2AG+bS0XQ
SJBILmCGv4BCjM8qHuc9I857r+6Bm30ev6fnMRvi/tp2/7IPPXdVKTb+VwptJavkAaEEMS7pk9Uo
SEvBgPua9TXM2ebTnNmz6wTpMIgjpW6D9F4sdiBF6uU83eJWnifv2XO2+FAElX+fvpVYFq3LJiR+
Iqsij/o0a7TxhoeVDWn6/JucbvZ7+q4MBZEvF3eZkWokLyLBMw0Svq5/+Z+5NJf3v3VPzvKlKzOp
ael0JSyj7AfRMuIcdvgmY3uA5U1uJL4H908pppCcvKQmmwzTWPP9HhxRnZOUhxmu43XMZO3cOGpR
BcA7M5f5nOArlh912oXV0nqvkdZSDq5P30izPlOVq58HJGyaeQx6gBm96aw4rdrURQJNq6VcMfvW
iVku9soK2RLSl9qotJtrQ3zi1ygFWOqcaJeqL2uBMZB+xr193c6qWdf5Od4GWSPYvduEeif0KGPL
pCS1+anNj+yplcF+F9aWFsobN6+28y6HgKp0hmW0mnezdXj4b+4SMp6ruB5l4BzqVEoKMGZRyFAP
CpWHCBPCF0TM88pTca0yUzX/HEjb/lCAAyo0wLgFJ5Rl9wD5nbZdHPexXXx34reC9kvklpArFOVt
zcpVyKeEn/wmEwuu45G++u6WQjvRbbk1USKhspHe8Q6AlvGFZktZQBFgKcI8Dkt1dPcQ5aGYAr/i
14B0QWxDhYjwpg0WhY+siSXv/MK9YPe38xCD+Cbj/GpWXp6FtheziJLA335NtZ9SP+RCB9vw2aDm
Se+lcX3EZAMYfEI4AFzXoj/PSLNCrHD9/XQxqI0Ox4/6q30B0Xppbd9NYosGl5tq4gnUxcNzIHNY
fTNwEsqhyRYkZXXRvpPluv1Zm251oCasO+p7wLgZj2Lw158maGodu3lOrqxOTV+oVoGU1K31Ch3w
3bqOS4riKaoDG9iNVYs/f11c3yTMuQ7v69ZuvBruxrSXGNZjkS4WdNgpq/qq65+6i0TavLsu2rwA
Bek69K/auOOsSoDAIqjGgjC4VKUbvos3dCADpuA5A+/L1EkNz5FrhsVVdUDDjsgosP0el3iycoqr
XWe8nt0+yl9dW6fuoesMrP4DROcAXGm/niwYqnIeCWDBkd39B1tr2wXLJKCVCBjCTQGnuDcv0z3d
0YQJdwlIrJZLO6rtvyYMT3pZ3fuLqXo0UAZ1/W8pM0v3QIVISABYHqU0SHsg9bafm3jj7JpL9HCp
E6DmDStZngi8ET4rxUSOJEvMB/nnLNGbLBPQghnffdWI11Huv2DrgMPidl9b4Mf8OxdzSxeO2q0A
cL68Q/cWb3NgvjuqzIvk0F311IhGb0oVcXWX+WNlNrJmjfkKWXXv3QBY0VyCaHN+/BIro9GEtA2M
QsA6qJ/c8ToFacFGKv4F4AgYp6noKCpIF/QYlZWLkoQcK0QlSFuoOKas9oFYQ/oXz6GcpDLpT56T
sjXhMBSWN2AL4WhV4j4Uc+LFvTn/nf80Qw4ZQFw7EMhEPXMr1MvvQK/L28TE5EbtxoIk7IXFAFSh
BHMD+kGtZXQ38JXqAIydxGb1NEYqaB+iC1lX8lWUCv+AMTWWjyldZKaHu/fu7g/gRk5jjdf0kN6j
GhOx5t/BqVxp/JVHdxA0Nn0qtIie4A40ylY/iEZXmeU2yBeNDdXzspqu2XalrbTgeWCoC5qOIIo5
V5hCPAxf1dJLiIekskVAWsTC21Rae8hKB9xDkZM0HuCJ7/13BDHBO1AzVw5NBUINsrkSwGUaqZKq
jJaQ9VRHQtUVatwBhVhsbTiRKv7MbkuSCwA1Eo1d503NBD4+eVf+T2URJ+LmociE4WyroPwkYCOQ
lCltrybVj/rH/Xvxsf99fr8Z51+JWCvjJZC+clUF6AQA+xFtm1PT2eujFlWHblrtVTiEjneBywst
Wibsc19co3KgP1Dc6bt/oIUg4M9XrMm8SJ7LLeURMB13X8ZJ914X9uXpghNKASrGtHnm4AF76UpF
Qa1IefGgxHbKrGmU2A+hPx6AWV4ghnapIZ0FfbsFa7ZJhTIpwKKNvro9CXAGbgojARx+UB0Ao+zb
A3HdrqxOcB07z9y13HOr+pm37GDxWcJMbGxdzmlIzkxVhyu2FjH/qRZ1BaAQP/y3PoVkPQr4IxCT
AHk2rOmGv1vWwge55nK8EiX4SIQQNGjVlStP+L/5p/T6C9DNavZYNamuVCK+NgBvroNVS2RcuUto
YyN7tEqJRz2T/FbB+KVyc0BATPqvF+RdERwuxIZhHSBYKgf71uHGDas9sRZkhrI/I3QRVA73+NXI
sAalyLE9rHXN3rv/7q+m9c/3MvuqzKtsBqvOqrOIMTkLiOTPrjFf/6x/jKX9d7j/a1n3ejX5aPQb
dNju1wfHaQX8zajWB8V4vXkZoBtu8OKz/pnP87me+r081lrv5aG7B/7FytsBmcm79BsHejZAuCqp
s+W4VHf2syqxAfJyz3S78cyhOz52NCqR0FjiOQJQTtx00aPFS7Lgp9q4Mq5PTvPqpwE2Ap1jdnKk
6EG1u80jLbndVGM/e35si+McnkNeaM0uSmuLAgN36h7P3h07B1J+FZ7GK2I+crSL+I4KuNV69WT8
6lhmIZHUQV0Qt0cbuwQsZ9c1Opf4Rj8mwFUCXso+yi4Lpq+FcWKGndvaO3NM2gkNaW1kMozaxYxR
aZoafBWYyOaJnFjWR2hgWFBFIVlgS9oBgCHVscJ+l9uRuDQqJMNno8ywh8X/zPz84i2O/vX7Thli
W6QotEdpCFHpUni1UzQJyfjDlsEcFcg7wRAfbTuoshaey8XnJsrqBbjWYn48+yaTyfCBhLf239tv
kWA2QQPfX4eoMBIFFFbOivJNs7xhbmRC5ujsZ9tZbfxMH4Mj9uLIS1yheqm7jSqFa64eQuaJOXBR
7M2mWxYbvf241vViTmhnZM9fJKveAZyirpDQinkk8mSNdfcALbeP3dClZWxxlbDKp6jRdwFs0TKM
NSzb7nBdkUhgdkRZL+sVk7cabOzCHskqqQ8Z4t7sWVrlcq0MFPysSaHhl4AfUASLmreiz9VoM1lP
jLEz1HVgKlFq7tmJk1Q5ZYBijBOtIa9sQEr3aytSpy9JRmgcoi2noD5HerSC7LyglgJ21guTdSnY
SmLPGSEuxCc+YufUyv3F15FyapVXqPSrLBqhvgQ+O0V0DaejpdXdh3tSFLUZXnhRQIOeQjaZiVYN
ADd/iaMqnmyJoVT3TEHlxCp7d+4do6fZolzrHQdO7jwCs0C2wTGEC8zA9oLq/Sa906asHh/S4/CU
VrpnSIr/zU2SNaRvgLVhDwEmcoe24apzp48jZbQxPUYnxuz4aRHy3b+3v9WPbLKauEPVBNnHSCeS
A0MIQECqMgawf2qe8EVUmtIGPU8bGqRjikCR4rx20qKAT3S/nVBnFXD42mkwqyGRzBoFHknQA1QI
4ELwwfIUaFO4Re08kIYEfVRhGa+696SBDNUEgJDCiIpzpO8r/G4DY+yZ2pCa459jG5KjWDm6LeJX
ioVQQiM3gGA15LsJxn/8Mv+MvpwltQcX4HoHjlEIc9k9SDgiRuhbGylJJuiOaYoTpc6fjf62Z/Sv
KLUvdc+k6iHPVubAgv9cBdW4g9u3ZagspoFHWv9BI453DxRCQ5iJQ5ivUO+xIzm4AFaIsD/K4tUV
66C7LhEQ5VIRWoCQqjxrwa0Rdk+AfhL9Ag/yieaFnSPNI1H0wgYJz44QMKnYZwhmm7JVrZcli3Fl
aA2t3ivF2w/x9hlKs0lEWQNYCPeT1DgJmpCbF2yIbdVwAnOGHIn42JqHejq87p6ZMgG6L/KpoLXI
Nmu8i+Se8lZK99dipey3Tte4+HWSWt1Ld2+lyMSTG3mgFKuc2GN+bW+QbH1QKmgg8Kes1/J3PIQe
A8dUDJTHl9jkYouXrHGrS+eG8XZ4GuP6TXUch/th2TxWdeFteP95RvaXxf2odLcdM3kkB8jFQBm5
probAsgV0JZkPTU+NSiyvEjvVkeAZua3uTN6Dw6dOuZYLEWF2TqeJJVE3kRWjflaxs8nNRKMS0Oe
d6o/9o/xZf9Uf1aT2vBK5e06I7c1ozjO/c3Azt3xEyuDc0tlw0ai4/5HvfepT9e/Gdew6ya15EhO
EOH8+By5XNlVBLLwTjL/4Qu+Q/K/o4q9VqhCtP38ggv6WuZ/V7Ir+V/5HtbT9+A4t8cBKtsfm28K
sewxlMRqvfOdvA1Lm2GzeNUnQrOKxk6tM7v5eeGtKEk9mnyGCmcPGb136iQPPMcG+zztP4kq3sv6
pzl4De5YqL7z6Xxel9fl8e/8ajou9bCm22iebFrSsVK66/SKddoOj71deu7dAVabzdpCrXomFQpd
VXjCm3SOcjlShbeOAf4BrqeGhG6doZXqFPYdNiONJ3hP9nQImHE1Ob6adWy7Yu0cCMrNa3SNrolU
VNoY69Rr43f6Gj4G79EzNZGmR2kzQs4fNd0GKixyz27QSdfJhbxmbbydVcbvEe6lnOMT8WXxeZ2D
6q0i/snuCM44tT7Wv+vf96Zl01tiZowPBs0fmmsyWRaw6g3oUBqivoIGLvkVxZNN8w6YBLZL8bF4
N+0XCdZ18P44h0qlajwrTRMzpkO7scYOqHLy7ls4x+IByENRhC+iwRv3r6BtEFMzxB3tTP9EsnwA
Ltq06x1hj0hr/a5jxFkHEmk1/0fUmW2pqjbN+oocww7BU8AOse/rxFFaU1BB7FDx6v8nYH17L0rX
nDVt4W0yIyMi+0BdbJbHEdSaIw4yO+7kRFPq6UxgaY04Vn6XksQ2poyC718YtNKrU4HqAxw+/DNr
VK2l0fqYPk7Cjcx9vu3T2+H71Cn7VvrB7pnapRRFVEKSfSF/s6CAF7ntAw0MboCD2wDI64SX0nbz
XD1X1iZZyKGINsNUHbFURykgAZJ0BRJcKSORSFjt0IuXksZAQZqy+Ia8M8Go1dnDBNYz83iyPmTE
cKsPkeVyA1ohthF5qUwOTHZD4HFvK2K64auMELhbpg0ACCCwYhV8T2qSEhYLUqwusKb5xa2F4D63
S1Zojwp5g1ctUa8iDAnplZyq43Q8/KhLaK9MyoFQDkmVAiCFQImn9LSC60W+P7B/EzQSjo5+/tTG
uDEFo3z0ufsCF3U1GuMdmPvYIIoTjotR8whvTPz/cz5YYVL86EsWreTv1j2uNJr4M09VSijdNL/e
Oo0AdbLCdxG0pE1TWq+DsQf9K/USnpc/vtYr+UfA9L701BqG2aTGZFCeEPx+15hGTE/jZEjTbfpW
icWNIxVL62OQDmKP3KqDLK33/3tCv/L8WnRLyS508XTpmmhehVMoQoxbKRddhUPFzBIDoOvCmQxZ
hdwFMtQSiv7kVKEctcg4DcbnbSXBdRGzPttFaGcNjFGB8TzZsU0iKe3uAdn99PJ37LPyeLUq4pfT
vEG2SSRLxiAnhsLWQG5dJ7xBJECTdMTEMkPN2uSvYnnHbtxtts/dxlJQqdluoAwobkA+P8+5sd4p
+VSQAC7ngjFpOQKcAzNTrKzQszEwYN3TzqwbaoWoIsYsbqLplYHWvqOsQ66ZsXTwGNIfwYv6lB/C
EAWTT1/KH6mK8LVg9Hw4wdoZjzQ5Fq4mJZLFI1km+GYI74AmDWQyM3PWmFgTWhwNk6FSp5w6RQeD
6j9sLJh4D6oqRV1/22ts2BDg5GP4R3iBkQNvXtkLE2Vp4yXNkbLK7aQ00mokKRQ45lit1DXoTYQN
JhGm4mlWKj4M4S1fQfJTfTFWBlbFuG8Rt3jN7jNXaAo91DqmvF3CQ7W6V+h6m1TsZKKuzerInEuF
2cf1/7zyCD8YX9E3yDilTO1icV6ir1Pss+ANKUquUJ0O2xCFAdJkXLVaQRsX3lxEqAJj6OTnENoC
+wByS+YrWQSsIlQfzxCChUEzMml+inirBoJAX8XYRsUNi5xQnlgA6yMX2JqgIH+FNsargK05rD2F
rD6VnZDUxnokFOTWbo76+wfmYwt/GEEntTbDjAz10dntjtgNTsdEQP9pJnA9wWMRtBzvqim+GUgZ
UepjbSRzozFcacyNiJ/5Fc4Qm82qg5nF+EsoJ/O0vSTcK2ylfIAq/iRawn+c/JivTJ9OLvKcpx9b
CHBavDAH30j4Kw30ZISI1YUaZYDIrJSNFCAaRfbcxDDxduBpnBuQNJla/yDO3OkT8n2IrKVswkJx
tKM3NyDp+OXSpLiKAmq9RtEueZMFjKCJ/PC2v7Kp16FprsC9CNcVlAueZB7iHorPDh+aogFOO2H7
2Z9iCyP3puZQgnSQUkQA/6zxB+5YCQmoRdnC2ujqHhdKXVSCFAXxvKBDMWixDjjmuvQ6BM8RhQOP
b559VOWLMyOJ/+NPItabMYwdHqEgnPnCB7Eg8xE7wVLjl9QfkYKLSSA2hMrrkqKHPD+GsHVCkU5o
nv9Wp16/pXqzCBr05NJ7M0C6xZMkjNBwFK0mdups6eR+xGn5W58kdqWd+U0jFHaaOsMDX3Z047qh
TtLfdSvuv93zj/pHwhpieH0x5Uw6Rw1GHoIKR9+Fd8vLR3JbyP+Oh5EGgh6aYAS1++8b8r14Uj46
eMBEUaO6jKj3ob5XutD/we1zQ0mxQhjK+djUyOfEMpLlL8oQ1FBEKmSNzjjSSoXSgB4gUQVdCKZF
JZIaLQ2exBPJ3OPLMVAZXpzP16b6V/uFp/KM8ItDNAGl9jIkcifuOHncn9hXsLSlWvr+9GEIN0Qm
gmSZojNVQ7LmDwyf6Nfap09nW4KxG0Z/FBgRCZZcSq8xEvfFqdUgpynR/+HUrRLwpvaD2HL5Rujw
hB7zLLWuqvT+VVpVf1F2MdBWXV0FzIha4YJYiUomDvX9KsQpYFG4ojcvknscptS02QrtBUAuPgq0
wGyNO/V7y5rxPhWyU0qDtApAhcIDYH8gF4KPi3Mm/61WFMxwh5YkjlUW4mJ/N5IMmF3zSAsdCX4J
M2Iv8ZJJSv1y635XGqlc4c55YKCXherBXDlT/VEmIv0Tr2gx9Ej5NO11mdS08tWnppLrYl4UUVhi
chUPC2tL7TLIV7HmFBn1SO265kLrr6InpRwKnW18pU8LFM7VNH21QpqpxH72l/2hBBZhiGYfooeI
HCKij2gzeZcDNXoyIigyau0im8UVrnoQHxkzqABpDCmVIONJFaKgHzov9NWC+Gn32r6Mw41oboqI
BdaEf1+0sCl10m6AhwaeZdL8KfAo8sjQ+aL3y7NmUpf80FA+T+JWbfU8tuuA2kPoYte4d4GuRzON
1e3H7N5jIeG9q1sgClqkZL4hsxPdhz51JZ+dHbzCpW5U4w8IL0Ec8qWdpVC6SB2KOBTR6CZcS4sd
XTfbSXd9vRHAvwnXaC0GFz5wC9cU+afPDri/0FkLOE/lGIakJzEshZmWDOLDhTHGGUGO5cSTpD/2
H+PtF4WI/ltglz/DzobxV+3iCOoSSSpXyB9Mx0FpCvTU02BLgzfpbpcGIWPNphH3BCdFliBeM5fd
8v5LZVFRJ4QrUts0XYsI++T80df8jxfaDuuoIfPuaPoicq/KMNSm24W6zq/xupssZ/KoRFmhb4ch
T95TzqSF2KRJfwI1PqDfBV4PMzUNOPxZLb4RUYyr+wZqh+pQII9gHu0Sby8vWSkHksxZCA7VOcBi
5L+eEKUKKk3kUp4k9Ao8g67iwgZ/l+S2MOI5gqIhLhirjEQH54gQ5D6TRjJdCGmRFFSYi1CtL0sv
Wkut2H1J80qrcEZhaUQAEAO4RZTNaRDlpQOtvwJjtKhue02GIvMtZEMSOxmrWebhC8oTDW2p7clb
XyocdjZNRUyTQrfJjGXHQgnFTcr+4tA8eOQiWhXwS/sEzCN4TYWN34ZlElbU9Az5ojAjME04mpyB
sk6hMC8gNjnwSBlOxXak8g/wOesbD9a2nIC46k94a3CvCoT0vg8eRIQtXxnqdhiA0HZRVSEpcJkP
HpkQs6LM20hxoqP4EPIC/+ZXQWd+2yF9vcxRQetaYGWgyueDKp0iLKNbaLVQbvS1tuHZjKMdp7DP
Bpc/GWAQaO/Vxtff6TeYaKPnHsuPOfyJ2zBWl1pdcCnhMfhoK+co8bwnXoa63P/LRXcVImiTN5Pv
MoRqqs1oei/a0MB4QOoJHIFbc0GYtTETj3hgyAX5dJ9fN6fHwXTkGcQjcgJkAWnFauyqHXxOJ9vE
/sOvaZL2J5qlqiUVuKXU6gajWF5sui5CMu+ursxlXWAYckzSyK7+Z6OCpltsg5D8R1lmvIRzO7Am
UBMm4JFKjISSIhBf633gS/OaZ/IL/baQRAtM1YXRxfqQnbzRKstPQ9NBy5BAUTm5KOkpjCkqGlac
OYjQpBtGO5l+6XquJRcOMsmPht+1jRoFxxAFhcK0L3hnP2ysQInvrr0fq0MwOPqha+n/i0R4YKEb
2clInQdzyVWV0fvofZXq4YRAqi9FerFYprnpITOcRY42OCwfy/JUvY1K/aS7pGPKjCVignUuK16x
MBdxY4SlL18Mww4sRCSKr+b7hfYPBpvzHJn9mA3zyIBT2inEFnIMnGqiYJlY6q9ynMop1TzgSiis
+Z8THh1BoJqWhcBUjPwPfAtSRIMqemXdrDoXDBpJeMLjkOtMMyZKM3SE1RUSLK1rpOVKZ15XAXPE
H4Iltmoym7liPwGwhKpDAlR0vmDuYy0Cui9g5WYL3QXhLXg7DYvV8gemOytI1A/88AT/Sm31movP
pDYQ4XFT+RFnRwwCaOb0ssJeeb+fYv3UkR873QwKudzLy217FWpi5S7MmTWMC6QppZIXin4UdV3K
DbdhAE3jzpLzgpUIrImDAdyKYWgcwG3rrRItEFvx9EVuSNHfD7rv5XVedV7+yw//TuNoLICHObl/
+s8XF//j4kJads7DYhwC0DMaj8Nkqcunj6C1QFu4nvUBJBipabwmtFYRttfdD1nGu8NSTSqr+D+P
OPMlmCuHbIRlVTE7jME81v6v1o+zlNZkmlNwr3jb6tXHckwvsTrjuL7HkNrCbXK/P/r7ygTPPRNj
whUuwbNXZ+YtfDLKaR7qzllTRhjW4wK1Mlpj5MOc2davmiKhC+a8qn8FdQ4FWWMiYOy2ZOPOY4at
IVvd4TDEqn+MRyF0KD78nlatxKqlQY2afNyyKstG0Kqg3QBCItplFGXtNKdvv12zI5qZ2MKyCy51
nnDJ0ZsRSimq/jrNyQ25sohqTyjoxuThiv8KlLyu78/+Zdk4+V+6+qx5q0tkV4z+N27hvVKHBkkf
zt/ntQM9N0Ove2iMLpkNLzNBrzi40Reue3/7YX2NHX9SG94jNzw0/FfDFWP5QTcCMQFFl5BGFXnu
XjywOr9V44Ij99oGC4pYQDCqAQq7eW0MRNYVxV7U3Yb7nfD+76P/nRyhjr08vaY6WDUXImVI+wor
2qsDkr+8bVevQAP5vTZYvf745SEOOjtftjIEwoXeld4Anfrf0XmgQe6K0oHHeLfc249pVUC3Dvzz
QzAmYqnft18ZnN9t+L/w8miPDadhakZ2c1kJUIi88bsdly5O1bQ/SdsEIoXR51/2p6D1aLgnMOS7
fTbdV8WlR+fj2nmYbWDV4FDi/MREVckdmxE2zTpSBhq9eeYsBtKm5SFKDUg4Z7s+ibZeXPGCw2Uf
HFhb+Hd+ffmOoysbQuRHxANsIqJKCGpR8boxAYUtSBwFbGbYIS09Km6EGf7NvdATm/1/U6dS7pnJ
4FKZNY+tatk5VdwmhmGfNR+62f182smb8ttnnXUqz05tf4NXsYy/XZE3qIlTCmajH21/ZEUPTugu
ZVkoJejZXup3S21FxQaoJe/EpkRrnT8cAJfL5dtZYmzXPxykhmMfh1JZJV2782cw1/vw1q5SFupZ
bHLLxKXRct0xgnUjdHEnuPNlQ/edepl/g3o1LLfPY4l238gaNNrDoSQOhbzBxEJbvqDq3aYJt3m1
NjKoJ/U6Enmho5NOA7kZv2PqSjOMdwX3WFuS+Ex7isgUk5E6MaSY/tkoXyVfdg3Byz/5GuQpErRX
qD1XgIMtvuPKkyJEhxrehb46t7RH5NzRq8bOdr6dy65BQR/yKUqrjR5aIJlAYDGHM5XysXxtAg3g
H1mVyNYYyONmnpuVWMy2LnEJeAbol1fvlQbwjqcfz5ik7c/k42m2mI645nt9n8JSQez7+6HWebjW
DJP/nIQuedqRnoe1jhLkTsY6Q0mPfJS6HmEtjfpUAM4rfB/p0CXWg/GKFEEU33z6nbz3a3aGrH32
LdRAEHJGFcMmtaVb2Gf6Js7oxx0D7pp117JSrrjmwCDKSXmpb71Ney5WkOZvY/yAd+s0/IQQfYZJ
xewCyj8aj7FA1ZWJ0NIgfQDHwl9jvP+3Zy32/XobqSquwCwZCAO4qpi247YO9Nabjqas2DxegBjY
FxLWHQ0uWHmK7bDoldd5cVU6nNvpmFWId2IYqB0a7rG/Q/L1wyGzuyTv6MKoDzxJW9Uwi6Rc9u+4
AoxxR8HKHZGsrKfYExhLhVJBNiAMKxlRSYFQ7uGR5QDmaX+Q2BYiLEkuDWgHIWhj3Q73dKJtbyHv
w45ZxxTLXAP8RpW0aFwBPIMB/F58e+dpOKYSZ5FoxIGz3SSsRV7dat3eLevUTz52FSvlZYyq6u+y
+fophoRn3yTp57p7kOy2Brg4omnqDnD6G4uG0zTt9+A8BY8f8TkSRMBNt/xX7b1imzz+dW2V4WaQ
Iz5RSdsxp3lw75L6G7G9L5FlIQWA1fZ7unTNIeexvjGwmz85TzL8SlskAZ5YPrXep/7z4eBGUX2h
oFsgX35evebWuUDfwq722L6W6flr/8N906bdCa69SPftFUb5NP/R2s18E55L6whjUIfgN2vc7GOX
2MOAibi8bjvvi3v9qz5s64xm7tJuZJ0tZ6oDVhdWXQuJVusOfWTy/jiPwef7d5wEP7XV/emEuAIw
je6ndpZ1zK1TJ/PvA2nEiV8f1+gkgn+V4Ty1LLf43mE0aCIVWFxBjK5UQj4ro5vW2nG3IpsruwSx
H83iy23OK7MvTlHV1L2huMESBhL7Bzy72b6MzO6W84y25dwBruH+Skcs5ISwMaGZj/CfSvAcwYSG
U+RuLf9Kfedsm7SSzrwHMcLNdEo7KCB0vm49t20Gj+mk5BjdMu8AGIV+glkK+Ya8Bh+q4ceLVlXq
yeziMRTp+r7atuzQcmvIkEidyu3Kbxl5XXt7tMvzSiubHWs2oFut0stmaXUcPexL3E3+zpvk7wpK
jyMlW+rJ5g/80C7j5aS9qv+/4zG/TA3y5/l1WmWVnn6X5/FleBxHRxRt4TRGA3yeSzxlstuIME/M
klDxxq2CGw7Ov419dd3Yo9zIQFLgUrO/pA4BED8ZXJnKBFK4lSN0rDjZPl0bkfves/RMdGtQ91zW
Jqe8yF/eV/f1fc2TEtHwSoCCufIAb231zdCNVtdM76LRsYWUKu2x0yCBrh9pe/roPYdh/4VTU//d
a7L7Eya11ARExw0VwgvlfyGnOVNnPY8iQs3UfSZQAyPyb2y7ThMd51E8ei2SWTLL75HWQXxB6EDj
abSoXLDQDi762YLALrZTaxqTpa4oNRsblKWP3WPHv6RbN93VNtlUterGTw0Ol/hfCG+pYBYqliq9
0bM+BWDivjvZQO6NRINbRfpyBUk419LFaEPQWqVoSwQeYEM2HmHGQpkFd9wG58mT3GKmuWJBWG1s
mKXPlVxkIQkNLV+GIcxvHBTKb7ua/zQ2910N/dTOHNZMW9JpiK6ISnTQy+ZHLBURmnSo6Q7riHgu
tS1QvQrDstUnTpqEI+VcQOvtwroWMxLEJ3L7kFZNhCJxbaW9rCCu+kKXsGalASsunYCzNmEoAaHY
0pd+uXcPbL4l3Lp7zsoJhaXnWSkWVLKZAfEn1SKl0sFqRjrVgPorSxGFB2oid2WMgso+YMpcuzB6
eFRLahjtwqRoM9G2sWdClSFwVQ5UerZsR46cZ/ZR/D5dY2JMtjPCcKiss+0smG9nJySyUhFJV4hL
Cx5eneZA3onm4OxLil36xYtl8J2UsQRozJA0Xy0sl6CN3GP3CxsQo0Kmza0n94FCFVn2UdUgVMJh
oHNBwFxHvFZjtLLbYmwgjxJU0B39X4I3Gi8jnP20zvO3Kx1uGeDdQNqFMwnHdfHYhf8w365s4pWY
n7W5qFfBLti9NscdphUwOL+beHfbWVM6mM5omTvW6NNR6hV9dhHn9JMdqhzYF2avkOo0ezLkfq8u
ndBqMeothgGWhR1ehUJ1ST05O2pSfMdmIfIyeDBofoI13kPo77LeqR/2k03l94RQNaCZNb4sSLh0
JO0GvgzPQcSci2fl1XWRrUqb9y76d+K47aA4rB4r9fIuPu4FP9RFMLssLovS+LqI6Nk8CSfZrslz
0p25sbjWCMrpc4/ZCnAxzEljnk2PKziV/NSTlllzgxVnAyZrHeZJbSwW4m0VLqrHkTE+Db54ieTM
WHXx1Hc6us2TjRJJ6YM5DmbH0Xl0mszK3Xo/IQ5e5K2i25HU5+zn/Yw+WKj1op/y7vRz/1feJbfW
SZ+xi5OuOAz3QbVfxZAi8p6deyfyUPZBB1GP20IaXW2z2KI0pOu3fJec6z914sy5BRBE7gtIIrsj
HMpLBwterg/utT1ral4c7sbRv8u/8te9/muO3zI2CUlpvx3YY6SSWjyYUhDVRLGSXFSUDk0oy2UP
dcE7+TcEtnDS0CPtkOhhpgGM+uof8cWXTUmTahyVqVZlFWFnIEuDeGKswqpjSHmOcuXoAc9t3QsR
QsU5v7vXM2HyNpmmZ9d4OK8aIpQRuOzIOBFNJxcMXUi3SW5robPFMSdyrkY7W8e9Xp0PbIV2CMcp
wDdmdO+/oXoc29veu9K/G4Ob6Vdf3fSaAvZtS3Z26lQp7LB7koHSdNgnIi5t1ZWc9VNH4ZaRu2og
Z4PnRnPPMe5dw3icjEseG2PJa7R/M//4cMOLi51W75a3RxZD59ppjsNFAokoXNBtmouhHk7o4RAk
1ts81hcNrOmxEzVh06W9sNh+iUJzkyHkhNpswgkjI5/M0nW+OoUctN59MF8AT2i6itEyxgOMeCoF
G72jjtI8WmiCRt6NB9Lr8orQEVsDNiKsEfjuQDBl+8uQNqBGMawRHBQHVBUZ8Rs9+CJvpsVVbDED
0TYRS5milxwd+GkitAtmTRjhFk8t+eEARxzsT850dZbUT2UANDZ2QgddJ8Z0sJMgEE6QwpIV5O4a
yuhLg7h3gy+Y+rfeFT2kDqxMiBEKOXG6rs7KHKVFDK0u4fZh0RfF8cmC32rM5UkiqEQFRcTtPt+W
c3Kvy386/ORnhs+CZvJt3/C/ezsJlSkA08B74gZK2QiyE0IOVgD25H/lFa4WbXmeGVgaEUkwIDoP
rswDFbbhfVoW1UxJAbXrSqmMzmNQ/2MUJeyoJ7cxb/S27W25vQUC2N8QkCImJSicEU62azitSY8p
te6HZfvFnCZouOizlQgra/YDxly+SHK/jSl72ufZafJgq5mhPWAR7D4X9dXlp756LZ6DO21+IUgT
WKRPOwSyZXMmhH3a4As37FJ5jQf95G8wiWrjW78+LPlNvz5MT445jxkgNyynSpvrorzSy0snKXsq
OFI2FmSSkx9hDevATgXKhhTlp/Yrp7PLD6zc23YDkAevOg934SpclZa3fUAF9nA6VOc4DqE/Cwa4
O45L8haSm7sM6eXprvyWuiS/0vnjT6pYyoOY6mSC6xDUBRsMcCQUmSS19V68F8kPFfEf1aRxj5uU
plKvBqhSg3/kFEQn3AMC8aNWf+J0vrrU15vwbEtDwhL8MCrcnwOJKCcyl2mW7ceA7j656FjQK3Rd
NmBzQPYIu1fqy20v4KHxJJ6kkKFqfey5VQKKPZFP4NOgsbsiXcOgQe5rsjFQQ3WVPvG3zDE53RcO
exh9txSV6agxkqRM1iFVf3GT0l/c2ioFrjxULidYE0pcX/NOODDKzgGluE9IfRoivNe/PnBv0u8e
PpELp/d/7IN4IGGCQM8jl6BOdejYKf2ew+UZ7Ryz59iJS3Z5Vrs6ZPyNEdZEvOq13K22kycxL4N9
eRry23CHLxGu3/jajF79KoorqBBUbLweCz0SgK8vTx2Q4p7UX+RsrR3/HW2uYS9Qqm3hBhItac/N
0ZjVJnVOsE5yFXJxdWQMrmBkP18sSGuD2qDhi8IsAyRjGMBD5vx7AQ3+vNIUgjKdgmjxuMPwaVeZ
ZpTxRUqWRUOVWL3RTsco9vtHvLsGZew0PAuThLt36p/6r4sbA3AyN6hC9H7v01OXVQaNd8kzOPsy
fgscrY8KKMKJ1C012Ib41o+CXF+NoTVrCT9nqveact4ZzctZC/Dx0yaRMn4JX9iuy3YwO8M0jEgc
NRlPPyALbMnPDjVRj3i97A7xNxGai7TILk1IrUAiVCq3bAxuuEfkmuNYG8iJQMeqr9IwOLW7AGtF
Xbp/d78z1WwpQ1HOhRevAipKkJaUO+cVJWL8SCncqvd63oAcUVkwfDqvSvvxAMAZR5ZP6BZ0UfKw
irLz5ctfk87mlfF3bEIRrM2DVbCyFtbi5BcyWFUAKz2VOKQs3E5euW70gnb04n8ere0AuReJGnxJ
jOH9h1fqx/2SDycXnaHiPdl1KFAv9257OM9hZCeMc5Qhy2hZXgdzYt0EDxAiXGLXE+YF3LpazUm9
ZMOlPQznBXZAicM/P59Oo2v8uyhuvODUIHqnbsLk633hjr/8A3iNGF/5+jG5j7KBpGHNvhh/umU/
Eo+9O4amdF9H7Mku3+w36iTmNTrpUN6FEh8MIPW7spaoYHVyZgoXU1mK9/f+sT6jvsIv6uhjQQdQ
ZZI3pKcW8UqVjw3YUOve6m5GJjSsX21gsNtJUENC2SJrB3MSXAzorqUW2fOJRN4nd+k23r3z2f6S
dIAtp276b7tJ/2UIuDv0DnjccJhrkakFg5Su2j/mJD3aaRmwFNU0vHIgSDxKSFBuo/vRsaiRu43Z
6BINatPrKoD4A4N0HYGcUQq0QMi+kxghc0Sth0WGcKtbGeCWEeMXesHH6ftTAXPF0whSDXVUCp4o
K2X/FEb4GBI2/Tvj0s22ksnmF5IFgAhQB6TRMv7uTkZjzJt9ZWgTh2MPgRiq0jn9EhNcGrifu2Vz
f8QI/OtEN1LyLwYC2bMj1JDuB2AQiwj58RsxBSgi1n0kTVTRMCFaPno3aIHkvC+nAiZ0az1/wmbr
WgeT95qInIbpDpL56lNSEJ/hud2H0PwEOKDBwO6OABWGP+ZC537AGFjFJk5U7XSHOR+kdULtL6jO
xb5Bc1x9KIqkdowPb593goyE9wO2a3L300AsHWp4c1R+hTUo+JE5ouyJLHsYu+iWLDvDPkvbawLg
iDmDvQH0vKL6LexVKF+Q35Zr9u1EcntSUVy0MWWmILPU++o90lEJS+TdKXmJUl0pdEJXxBnKnqS6
pVa1R6EDGURKl+aUJblid0yH6jh9HDNnvQ5s5DzE4ioBCoCmxk1EC5lU5f2wJ7Lz8VB9uccDXBfk
o0zlzAuGYezcyqPLX9yt/4b7aGa2LzNQRCjhP5V+QjCpGpzoaf3vjjLn5KP7/A3AA9BUsL0DgIuJ
9qLFpQUGDnwJwVOH8v8wdwkp9ND6VnzD1nsTHoxJA2NG/9yRXbViBt0r/xa8IMGT6McSeKrhlTQg
AhJUWtW9Crdiewpo4A0WQAzQSIA8ArINteQ1d4ppqphptbOFqLK5A84/djXcFSL+XuM0qhR+BVUU
8VU9fVWDvOZG8e+OyfoBAxyxlfTPKFOgR39zUf+N6qkvXFAPp6Vcrh1UdCPXIrzrOC7ddwpw8fTu
VIupgrTMb5cVkRH/BG+FOZDYp+c0ytQzwYLK9O017yTu76p7K3k1ZJkHJtUDm7P2/eUAfAZ91ahf
vcTjlwnaxbfTnL52LBAZ3Bf0hxXISW/7OMFY2sckOAwdTJOkalYZr4xmKOj80/r8Hb7H3+Fnko2q
s2xUWpQW9dkTDdwMNM74YSQKaA86FEteFLlNbjBzltndlo7hhp8CLJUHPW7wzvw19t91ZX9ePtei
mkcRnaMkaPyM6gMqWgU/uNqJ2D/ecOr8L62EEURURpLfUZXqcYOQR8XNIGStpksp1kV3Vx1KvQnF
WpEdwYOtZElXBZSeT+plNDbK/yw/BR2SuFJTQlcsiaHKaDpyNV9O3W6G4Mn2u+EGh+e+RgVt/Z0l
CK5FsUfLQYcXtNm3fmVjzl+gJivz70OcvDvu4r6JijL064Ny5+2VoVFnLCFuVkXD2vg64dENEFrN
DSSFAJp+BpJzeJy71PQqkQOCbCKWNEZUzgizeGqh5s88jPKWakohKk4Gs0MCCamjpYoT+4s0gd/o
iyOhcNR5rNKuOgq6dGjY45AF6000zfnPy21MMFmdBHQiqazlbYGrw6E+aSD4P8MZo+oPh+Fidhuh
k1JDw9UDZmVmP6Gn4qrmP3vh1ubzN0fp27WOvfue9pI3aC0XHxEMMoY1fDx8A4/0EDqDsh/xoJA7
GgsElTYVeDOKNP/J4fAwy0E9MH74EIUwm9gsJ5eb9MURZ0eMDSkpRDqXYuTmGf1k8mbflsaiUJDI
a6A4MMM41CP7/Wu0378xvBPoQRJ1yorj48eQW76+6EaatSlzGoP9EbDjSJPxiW5KmrzL7kPgdAIC
cGP4nP3zcFvxXin0XKR/TdyrG60nfltIuXyqK7RcSTsQJJ5x+xzYBnSMfmVehctw7R2uJL1Bq44G
4bys0y47G6Zec6ZbdUJTIbrQhUrLXm9psLAUhCNV6kQXv1JzqeHWJ/UBnP4XXKwJevr1o9F/JqMq
lMj1993Hn2FUe3ZSL14+6BfUtO/7Jka0w0c/xuMdLUj+c2o4lwWbn7Cu947UMCBQXdz6algg4eu1
B5Oq2+ybffqz4i9Hr4G8ySvjBkkA4g+2EvVLQNOyVisB0WWu+A4akLSEqGrn0P4hBmkd+xfuXa6v
5dNAN+rX8z2LFUKILe7YwKMA0qzpez1vXmw886kaQpDhQfFQ5wfd3vQ8k00xKmTNapW3dYgMhikM
tBBIqKwI2qakgUB6y965r+TiCYnD5cYSAj3mVkll+zgrA3atshUOkkLUyrts1dw8dsnuu/luUGKx
Wz4dM3Aps21DR8qJBwd2JX4ZLjeq2w+dVBXnEumif7usozVrA2oeVhNmbgMmEnOH5RmXeOYK7IaH
fcbXJYL9ckNFUwSVaSf7lxC9saFDP77Z53/QzO5KYFbb9hcvRVA2qqZ+eVwdY0Y+ToDja/2MosFP
tsgWz9lj8u292HgTXB2ldNQhr7YbPBjCSpwkG1TBQu0Sp62THmcN3IxovdsOaCNHZSLojeb1Vhng
H3MBWTdYbgW2VOv7cI8BmwZL1JUaIrRZw3/UOtGVIf6oIIh59S6b1HKh89BjF4kJ1cgO7rwNXqaJ
Vr9/2Zz2OA1BYV4lgE/BB0ptuw72/Jux+YX2BwXtCBUnmnDV6/gs4f44IR54ODWrDdeJb5vVV8HP
68E0fO0IHiOSIEjG/hmRerfSacxU1xb5Qw5MRJ3QyUF5wMW/lP9NvJfEM1aibYKMF5iaEHKqoiBB
hTNT1j7Or8vvQdaEOgqUSFQC+YUVFAKSbZk4pTUn3tqtrXi1WU+WVFnZx3mUCLBmuB8KQGbDLt2c
O4YFLTMja+PhjbVM8y+Y7uqmPy+q7mJDv+6PQ8FYGbvFqxfMHXlC0iqg1JFtICaC7mf5WgZ/SGmB
DWqdO3V5NUQN/Ah16tZX8otBbvcEp9er7ShCdpvE7oh8pzUQCvnTNtGS6smqr5mkJXGPaiPl/gcl
Balgg042ztjNs3FtgLXJgB3/SP8mlfuJGPKyhuosFHpaermgZ1DsEDtSMnSl90VYFI6gR8pn9g1Y
Bt/8a8Pv1O7LtIUfXdwqs8rMWmTTbEq9eXFBVpYcEoSkj0N6YEdm8WzuS/uspe6x4utB4aRB1RV1
lUUtj+RV1BJt7NpOQ8wHaqOMiAL/oQvGDbCkfK0FNyyIXjgUyLEkRT0o9p9ud9xnjl2t8qjniQSp
t9NdDVE9IHTdtjbN6RnRrsyMJfptjC2p7bsNOhCMyUmIicZSsIMgUeLSI3js0CQzBlg66YfXO81O
1MgiurJQKTadk9W+rq4rJvLcmktLXMO3uTaM+lE/pWhJWWfbZYZDpbdQpeg0E+4iq3v/Y7mlKH3+
qeAMcwYca0CdIiHCmvwGF6oxq0wyksrwt7p/HqLlMXSzdbTM1m8Mt0+/ZVBuRqzQ0RopgxZZ2W/L
vObIbduu9gTNYck/NaYS+lfHGO/lmTf2/YwLoyWsBe4IZoTEmeQbcEm8beBij+oj2fhtrO+/n6W1
/iyT+QdbuttcQm8dp+5ReHcGyF0l5cbLFOiJD63SYlFcVDYjq+3ED+jIiBX0HUPoYG7R6SAmO9Zi
V++huOHCIAnMdZKFxgVxlNF++cF0i/qsiY+DfBbOwzubfPn32buMr/OI23mKowN7jm/Rr1wtmo79
r19evn8fHOXDdkIXrxn7JaNGA4dY8IAzigHdhEJB6NCoh1jGWD9+zbW5ZgeRDwRNhOC9X8hjM4Si
ZGmUadvmxvhL4T9Qrz1cm6TvzjF2LyGOYs4dMRiWYxDM6OHctK1kjJnbbRlMG4fGQfpCcdG3nZ24
zhVSYG2oYjuL4ygurMQCdzrNqQecVtUIwxQ6Mrtqb4W+kA5IsKog2x8mhwOAEtgPpSRxDjDGeHff
7PaXXnzrEIkCZH9xggTMfmB71P9W2ihBycCHiPBuHSCg7999H13n9AMgFni1ExLwaivd8VLBCHP6
K5aSKvolMDT2jUEWOkRy2JVdjBbxq3d9DMTxvA1hX0MxCfCyXVdS2AnErRaSw+3kDpf1SFu/D9fj
1ROSYmIGIi2/8qXH106H6bBUta9jHN3JjKTfj7smWIsBzoJCPPdCkmGdcqwjZGQsXnOtIC8rqxfO
EVLOR6s5K5OHyjdKjdksT03RYnF4c7diKKEkhETaDCjabYwqpHQXWP5xiz4BGI+BI1fmcpO/eV+N
mF66xFXG+xlce2+6ZMIuQUTZhHNNPN7Mte3+hQJGRh+zACbOaRwTHlzGPxU/Hdb8Nwmg4CIDTewN
PQ6BkYf1AFMObAKLYLdOp6J4DcbVbvjf4Xd4gdSNB1uUuOxs1266+U71sLR9pnTVaH0JPcFMNrlO
DKwdMVmXFWe7QTf97/EvJRj42GUi6d0XL1miw9H7J/ZKq0/ZhUpCavqvuqjyCHAvMEDc9vfpz/2i
TG9zolxGENC0A6ivWfuOU+yy6aWELAmutJ8rlOh2PEfdNL20IvSqVi+6dF5T5FTeBwqh94lb4dAY
nMqD2tlrZO3T9LrkqbwA32UMfQ++Hr/kV8etXf70mWotc3LNRg/UmQ4Ot8iq3Nphm9LbpEnCCZmF
pXENVeZ1sStzLnjVTobHr33tPZAPwbR+2dj2QS/mslF1ujvnqdmOHu4p/onmTHys/IKjE4UuUy5m
I/7QSqL1NFpZbR7dJ0GXy7Sx/kWbaF4ixqG1WYZ9mg6ssSNo+ICt0zKBGgF7BpOmdWaKg/BAxUMG
csWE2+hiYNDEG4FK5XcFhYks4QW9LMZL/zTE3haE7+lp9UzXX++yNCc4MN+ZEYMjNXrgKmA1rl0b
Ylw4BOlO/miZOD/OIStwygHDz+3SZVhHCzEoz66Q2rU/T9mhR99JZXK9tylAXg5Y5jvmRD7MmAy1
KsTqhv8cn/vACbS6Y2YxGt/LC2aCnAcrbr1oPkSndQwUwUg+tok12er7IjtxMmMmOwYKnPQ7g2qE
CorHPGCEXUZx6/j1QOm2Sw3hEyE2CfykRqAaep+KY0yrOCSk781cbbeIG4ge2Vui3cs+raqczNV9
F7a5ZmQ0P8JKzt6D5g/BTwzFg64Mq4hYhZoQZIstS4pN3aE8Pm1dKgn33ZMVjyId1BicV0HV+4/h
G3fs/n32RtjcedxAAuKwXaH9i2z3EiLz66gKJNtNhvy9hI0Yqzx54+CGvfq4PHx4X4QY0mG/+8df
IvTPvXsDdYZbXh3hcGDCRaz4/0fTmS0pqnVb+ImIUECBW3r7vr0x0rQUEAHp4enPt3KfP7J27axs
FRdrzTnmaMrEqrr7G1icscfLzo0V5NhVC1i+r+H7l6b2yCNnQBHJgI4/a/X60uzvx+lxM458eLX8
eWtmhNTE7RN3hNNE5YdAATGo7yVkOACrnmqGkYy+K841LTydBl7urDxokzysyBcjkJYIUcJoGjv+
GcN7YrbcYKSIi/S+90IDb2rokyyrD+9ivkYiIkUgiBAjlA+lj6MaZg2B+TdInBa2JKTWdIY9NUVz
YKvoFCBPVI/i8X1E/rcy82ty1Zl1BWa6Y4aYQCjAjBbzl9aEyCSf8tGSKaQt+9/dGC88pryrGu6n
ZPUquCV299IE/oDsxhDKIiuUZjrpOdw5TKlbZofV/XvnrIQUN8is9KnAjX4OfwOssCsr/RFeLv38
b+9kjAeEYffzdJlhdBvYSmBL5xj4CZeXcp+v87WO0Gcb+hoQKuZKH4wJUt26XUvKSUm2xl9XY2cL
3AIfi9TpgpW81Pbl32t1yzwF4kFBCEw3lU9Ex7Rmnjr1Jr1QuI9+UCCCjCdwhTjKYOn8DEGLeZpA
vtpaWTMo7RkDVJt2hbmjeNJ4/nOx6rfTVcs+mBqUhSjxlVkUO/U17z0Ji7d28ll1NCCMZS79gzKW
8xEwJ8FiihNEOFGBE2BEJawOhX4QeGjXoyrcs4bFUYeV2f+bJSJlwRFNmAKAuP4I37b293XEUQDA
gCoE/JpJvLSX9qOLxuo68QAjvLBEULSCF4bBvEU4pgg3S2N127y24TaiYPpss3W5T3HQ4ZKyaQgd
1XcZrYO1MLGKiJE/C0xMxidNGGcIKzHdEXH0BQQRQRHJvLcYW+8TR9jjiuF+NBXUM2GvGx2K0/cu
bpxT8cf70Zcsi8TCzSLAluRNSBKjdLeEPjf2v67wpeZw2X3cdAVDBqA8cp4ontScEBzycrEdQC1f
WaVsinKuJNOgWaZIE5bBWWA3jFyBT0tgUgrIYMVYlqaYxth/A2Uo8wIOrfDelKgd06NA+Er7f1c0
wTrhvwBsFWCpsHLE1fhbAPSO/O9GYOdAQyAhIcKqA8RMYc44uhOvLDhqAPYrFipQRuncCPYKjvJO
eMsLLhjD8b/q5e2PqEd528utnfKaSw4zjW2Mtd17Tt8NUFQpkFtMA+c2N2bUl2A/gHHrYnRCTwOU
+p0NQEP88dgaYcQOAY1/DpFyIEybFdQyPtiWjHCC/HmZ+vG/Ang4F2MsMb4i8omFJq2CNRocQPGv
x8GFTz6t4yxzxWcH7Kkoadv9dzua5w+hp335/6VkUqAeb7CvMfTUzjcPyI1H0u8zsIySNZxzUoez
cEZiM1WYgGUEQFNjp8GPAOj3RVEmrGsygoc5zfGHQBaxFCZs2R4Mb/52RqfP4ne8gtGGIpy6xWSy
pd3Vg+HqqLv8cDOIbKlyNUZ3dncZzxMypI9KtBFpz25N6JEMLM2c3cWzbP+O7KTFe+eGgHI8+bZe
qOzki8YoYW7AFm7JFwc4OBvvKYb7ADWP4ZYfoV6K/Drsty19MsK+xq9Tf0jOW30clksZlZM8dAOC
zTLjMhw6UbjiLM86S2qdEX93NPPDnJkZChnKKO+7X9PKv8141p7eLXvSThyieOG9KDffU4VOg6lq
L3yJx3zG2EUETFWW8vJSkO/QKSBm3BBOaqsCCTczWfmQQrl7vgBy5h3OYV+27TGjM8PNSGcorKyy
o3L1KZdGgpDdl2GifGcSzkmKP7rIW4yIgnRFznjYHm7xqWGxOJQ78aPuZsb5m0Hp2SKgHO7HVpS4
Tcht0BtYsRgK5n7sUAXD3RcxGGZ/zvWJcR6j0iAiBm6yzCyDyld8B+8r7Naxx8IsYV/uv/pscAwu
BnUgzokSXT0ZTyWNh7RS3CGdK1hiwyphRXKTcTZ1TgDT4zeY3/5hNak9Om7S3MWbOceR/2PlSPCX
XeFmE2KHhyMnMfwIG6DhsoaKyLrGFXPfTz7HVppWw4WUb0I8QBHhEciru0kv0FvlDuy/AcVWj9L9
i59Mzbxs8GiQHetWqzGZx/TdvK0UYJyEUzHAuenGuIfK9VlR3hmTCBuhrVK4X/xAFbMETJl+b6sw
3FbtTim32vd3lK6N4Z4YRg7wV+C0yYx5pTG2R4y3X7YS2ywMwfJc8P/R4CLvTu0m5V418LqkOAyU
CeusQ8kzqdjL0d/dZj0UfMkH0rtNet0NepuQL0IvYHH4Tfrzanz+8fZyFvzIYhZaoi06aK7E3CNd
KveYnOy6OcqSf6NUe2GT3zA7YYOlwocI1fgGZp/w6/hx8OsO6Ws6CAFt1d23NpPth6L89IVEpl5b
FauDFGZtz3ZX2YOVhkyEOxG0YQs0Yjg1UPP6sxgn1hf4ESL9BSM5gCFIsscRAn/FSmuE78fBb/d7
2w6uVE3Z2C+/tp55OnpyDamC+blQtSRbzuZaFMXdpTgwETu2GW7+3UyClq/DiBvEPIbgCSgzlq3X
20Zlnc1aJDCDXYitI3YlTzX3CcyEC/yLaAxMykWm0H0nmN4R6NH7xkJdgYZByaVkYvpUWbEICeBi
yS6L4HvWYEriUnK+kaLFL59mvTl63hARLCp/IKwJOdFmkkeplkEJg1PETACyeuH0m191J/17qczM
/9bTLpenSmMnPyFdiqfHdDgzFfs4uH0qg9xj1P68Pq7c7aREDLoBI2W7LVxZNjvZlqhx8Igh3BN8
kVTQF+MmTtwSmVFu07thepHzNBW4VgwBA6v5rF6aUzMT4yUBlCe2XrVTNHNE2TEnD9yQNTWask4G
zFJB8OWDQiYrCgh2zKh2K9WGJqXRdzlDvPAGicXiqcWns2FpdmInYMSncQjRunK8b/p9G1H+WZxa
JTidNk0YsMcbtV5kcCt5EBThGOhxfErE90RL0kbeVgq1qbDQrmTSXmZcpBHaNySGCO7lTrHHR/Vl
5WMvPbQwXSnTKefNkLJqNKGRYfOM14Zk0Y3pqqlgskxY4KZZVgv1H2K2kE2YfmVRUqu+TXnM9mEp
2EmupO80U6DlJIvR2/oeND/9zmn4sv5fqK8D2gAm7YgCmARPeaY0zNWyQI/RLBX1wE/ifolg7Uau
VM2Slx39Uo8OgRIxJHUL+AO1fWdg8uDdOrRvlNJfjhAftUmHcZPkt6qHroYjRxrBRrMTMj0L/01h
XzoiVESwj4yxK7V2GzshlaI7IPqDAB5ttAzRqMSOTiY7SEI2lcG0DXdguPC7gUeBm6zxyNeU2S1y
R8ds6I/fh3ywytnRrUC5SFitJk7Tnj6VZktwhot5HmI3aCyipyRZVbqLCG6jZGcvFH4EIgIM83RA
Tzx1BNAJqQ/XWsHRp8Li0yKyA14jeWiC/CIthWclSZytHzeQPHUETCaURtKzAFzl2e3rteXKWH9p
VuJoHfY2PNHon8pLg/YRpRgCdyTElachxyud/G+GwIzh3mtCfhQe6MA/G8qtQ/cA+l6P7jeWYuPW
zXqINOEyOjNDXt2gwX6nwYizD1+uOF51+nrI6YCKhQkVLDHhVpZd3p3Nq4Zt5I9w1btDmNhi+LD/
zjoRNg2KTLs32kmrzxItM81Hir8NUR5r+aGv8wkHB+eQzA0Jegfigaoodz+Ud0M7YpoA7v8c8bqh
RMFTUqZqHb6c8uXUCmMgW4tsOGFRa6HqMKAAvfxKYuoyH6o7pd30Y6v7OtrYat90PswXbaXd1+9Z
2U3Tt0UzlkIWRZX/x1x9NW7SWg0+R52XXfuWs9e9DdFTuW1rRdgYZS4pvjkegRRS/7LYG2uLGjkQ
6+S2Kdr1iMCEF565GOFkdt17Foy4IXFYn30eOwosFYB2B1p8gIde4JNRXDRey10v2TneIOS6EHT8
dQdY0tergKI6Zl+QLmVyz+N1xeNEiUZzmr9nAX1RMXvFi6BcKbdtlU57mHbJljS08nKzPvksVVYt
Hr62xo0RsyXhO8f428BirF7XEBad5EHlZakoXxfpfZRYMJF3FYx7C0fpypJmgw2+AecOVz/MLHoK
fUbcYIosKfwhXKYEH3dQzccfu+B2QFZaulj1YRIaXyBicEEfqWGVNfLz0W+zUTlFJiOXhWQZV0Dc
C/hFxR5a2OwTEcU5KMoKT0eYcMKdRuC1KWQcAjcxwXnTJdymnYNFt4TSvIZEAAVjrj0w/mFpjM2a
WbzMfgFwNcTbDaUVZfVtpXvKefD208Srjrf3JMDShwomW37iKbCqqLUq7yNPR4zqNLsknhKeRTpr
snVXbrlr5fmtX9TFtMbCBIujyeAz497SB1PoD7CSjk16lIg4G5/rX7JFOlDlKy41kmQPtvpBIfdv
9iFTBRFIuIYBWDPZ7wMaYWvQzmF6Sw9FGEFyaVI7kfwUS5TS7NMfKMh9tIY5XQ0doz9LCML+fWAy
MpXVTC1yqnz3qdZQi03lomEBhrXD8hvbyuo7i88Dtkg3hSDCNidM4GMmtCDnGEGk9Ae8tu+lcS56
6w3q81fqDVpOOtH4G+eGNvT8/kkYqhsATIXJEPVQ0rXNkNHBkbJbDTT9P+dB+KjCXyBbS3cTfKhm
Xqm4AOJo3rqT3K94mVJ1g5k4nIs5RX4GG4rHIf0KBIw9YzSTjwBb094VsbpcfMbN2FGbEFL6Mx07
Vyb1NTIF1oWjTG7LxNvwDNInluewyf5RmHf0hQsdTsy5QqY8ZhprG16yMB7DRxhYiASHhpgVsxaU
OcfPmHuvZQwwGprdQZkxOWfKp056YXf+7ADctoQ9gsKsh3YIAJxyNyIB1qZFpPMKL5FPYNX2+7oG
6Mr/De1mAXMA0kFof0E5aK+sZD2S7IIN4Sd+6BAjqK+O6RQdauZw6Cv3D6d5+Rgf6azVxAZYbg6D
tzlGncoRgdnQOWREvc8mQK3EC4Egr3i1V+G2uNLqHYwtkwVG9MF+DN1lZKuLip9zHQEYxLhopic8
N63gH3usCutGRAKQAntnU3AxjH+AsL2ASzRHuoyXBuvYVGCm0rtQhHdI3CCq4IkZOuNrFLOO/USx
vm/kGsvc8NRnWUwACWudqeE48YAJZBCJJeN3HKDIcLfjkF9X71kQyjlRrZt2pg1XDG+hP2nKe/rj
zxa4capLeJDWxYQBji7YjhzQ4CtsEt2ixWmL8bDhtHx/4vWB/SrcXvcGna+jGMN6ncND2Wn24Brs
sbrRRo6czYpqHuxr1Xlzi6NGH2/f3zWP9FMcK9o8diR184Fi03jjYw7squMEBSfa7u+6tI2Y1V+/
7O8oaMenwaFUyORWmKgH8HWzjbGOOQa4dwRQ91opExgJFufpe8sqHoy49WB+wJKCQHrS1rmK5BHi
4gKWJkty7FNfFnNY3NG22RWnN5u4zxkkfxn8wLAabwfbmjbs0vns/YFmSozEa2QOsKGHyEGdG9wX
wIFfHRg/cdSbFxZeTGiOSmjRrOKQS+dYs46/3oBuQXY6bvkdioQtkWEkG3awSaGd7MqpRs1PR/zU
FvouwAfSox0TwvDWZSSdPz+yiU71E3gDdT6opgVkNiDP3yBYhHTN4UQ0AAUJZaaeuOrIqgeQN6hF
gOeHsyBzKOQ6y/geS3jBdNzhjwb/C3FSvqyT3VhadfBvnvVPtv2sSVaHQVdb3f67rgJEZ69m2n8Y
ZaLfGb88dKvY/Ay9TrECZnzIQOHX0/sb0Ql6rBQyGAmtD31tbsOwZQ6LsxnqEKS1Vru58b7m5UtC
SG9o2GKM5PIn7Y12pQ3kaHBixFJHpiLPiLxtRKJaaEeq4TfjRxvNYLVNGXnDhpOwbW3A8iQ/xgVZ
ISOCk4hF/uepP9iwKRHDQ16L5PcrZZc6kttM+RvT+vcTet3Y5o7sdyMYWh9+qsh7G64BWfajiTDY
+pzkpXhPWMvqWx3Wkl0R8/oYITUx9voXsZ5hh5kdvZ6Dbk4jdtPdDud8E6ARI4wtQVuNTwWYB77U
THaVbraBnyyqU7CZfVADaZfBNQUnPykXdEbBP6FSCOfSEcL/HseTbIlBuEgGLzDYMygRimgz4KS8
tOFaod+9B3D9M7O5w6SvU5pjsSyr3QtXgdnrbVV3JpY1zWeHjZVgxElQ8GjBqnNn2hWGz2+y1IOt
sIogbh7oQrMZcM3jJ94Bl/AFwdj5Bn6Daw82Ae/Fl5l6MWd2xbkE8qQ+0KsjbVfJ08WehpSgiHGO
/fon0ng7lOG9U8oeS6v5G+Yo/SKDZf9jNPwq8Qcw/3z7bY/DZ882sJQrSioGx25euOiI6OqkZ3Mz
3wxzBWcZlZr7VSFvTqJUhKCOIW0wTldp76wIEMmYSCO32N/M4GUO2bLgqfA9OixyE850TCI4m96R
T3bz/Mg3pHChO7P+6Wg5zxm7yOXN4XvWuehYEIR2iB8wTafXQkAxOOzNYs/PhHSaH9F9KJIDXTzY
Gk9+cQ2Tzi5qr5cX1UO/ecUuusaHLmKn6TKas2ukbOPz68khRl2H7xHzs493w8XZS3FXSskVog4m
0Y9Ym8l4md5s1IUFUYdMoN3yiryTwVe9zA46nqswvlCpDaG4OZSvMqUwHP9ttkGbPmrtER2xDj6K
zNCwQPJDXmy0r8qh9rJ/4x4M3tSoe0X+JaYzZ3kOJQ5NAdePnfqnv1a7fIMcHsJNqVv5ccC88iCL
aLrn+MwgM1vKbsM6gfgjTB1xVpwul1wjRz0HS21xw20im97gWyBPv4gUSRECDmVvWxHRSKaXlx/Q
aAitVLLt5sMf9pZw7BjemHjuYCamDOy139nrt6TW+Jq6ZA32NE8y7HAo3GzqNi+gdqTZjyepqw5M
iukmP8XjdU/eJT3Biq9Oavt2YjQDhDLy6AsRaOIsig+eYNebFbO0i3x9sdPQzzLxLJwscOQndK0B
P5fou9BWge9A1HOGLBlVvaX+q7bRmQY7+B3/YNfBWQLXslpma4rYwbHTxYd0pIOyR3ZH96yOHKjX
iqrKzR7Uj/n+BTHfp175LIecn73ZXUlZoPTFZC9fiSZ5aJePd25loQhPgEzgf38o7OBfiBIMR6kv
KAhMVUp8QWN1yt6NyWhubYIXNi02gcklE597sfLxdHxmrAEo0m+mYAs6jBAzQwg21aSEk0+vwrgh
sLRdt9Ee1K2UE7EgEQOpjtiW96hgDmR4aBZqxlU3EvQ9GcBSJSAKENv++rLZTAZkYUK/eJsPA2/G
aArG4MHcT7z20JxgYbiflXoScY6coX6CkTjZ107Hvtf4L6JYoN+ZQTaP379BuwGtVUeeNIkOiGu9
kF4LHSdfjFb6bdLHBQ4OkEKLyQYrc1Ly2h461UfF3KDxyz1ec+gesaeeImZQnM1OITuw0VCEJne1
Xta4DV6JlZQRZ8gyLvDxFJUG/VvPPoCFSb36IjfQUus4HC9RbSgH0IXhoby+sEohB1EWcvF/4r1o
alA0QH9mOshU5pdWUORei1Dsz/tSX6t4VcfOOJskmWXgdCbUkfzozAuROUMh5E34lYtMpP8s08MT
TuRMkG44Wepck2Pq0I7akivcgiBQ/mWP/Xe5bpYgWAshEzc1iZavP1/2zBJ2DbwCfxpSpsSwDehm
plgI2SLf9O9tWl7ZKXjcCLKMyztzgq8ZMaJEby5M1ENXmGDmXofXe4jwVrwCQBK8CbW0mEWJtNef
vo7wKRC5o1hPu7iGEXQMLgTkhYBB2MUJT9yJMPoVWgVxZtzs7dZArVH+ec4IRuIShWfi/M/jaMp2
EAgvWBz7b0JIeWi9aY7s92e6nAamL+JtjIvEHE08JGTaPMQNlprwdwKHXmNVLtCfMQlYJd4TW397
43e8+gD+aIA/q9DFgMLqsAp9PI6CLSc4Q8LufOwJ/0fhK9gIN+XVHefDTYLzndBIuCEMGEQIyDdX
kY69L+IID6IB4oh9cfizwrOxBBfuiL05GbS5q1CmvJdcWxQ1G4pARwh70x1sUS7rf2+HqbDTLy0c
KSkXRaL9f7JHkTpN5aSev9xUtjiLRWqmQVBu8+deIHT8YlOPfeEHK3iQ8Dh5jstuzw68kdYB2nYM
ez/YLK2TZhJPC4Z06PlSS0Ffq0yUSOz8qN95JtjdLnP7dlDxF1rBAB9OxkepdEB2XrMs+mEYRUGu
4gD4sUbD9Y02zPCovRXmTpjT8KQMSwngizOeMGBhCc798bhpTPGnOgmjUl7H4+x6Flyk1Fzc9yLS
5oaFH2QKi6bqJSACYWP3Mc9nBf8rmFuNWc1eNiNq6yF+pHDLLuf4WwuL6y/edis6qtnHvF7/GNAi
omZ1Ffa1Qj6iuTKcHojwcDWEdqTidUL+wVvosArNeId/JcxGdD9OtBOmlug8hTaGVcmB8sfDQ/yy
A4mymSDqR4jAmOZ8l4bLWQmCMaMnjG5mNXL7X1IxLgy4y5dla7vvsf+F3YAYQt00zzEShuCcrLCo
AfTlJ+iwt25TdnPwtQHgweVbzyGdND2EdxbZMLOHdOSyM9YcdCYBzQdEmgXCNvWXqqQI7QaDQK8J
bU7GbjfqEdkPzhnUaUK4deSXtL+PsrMLlsYJHuO+HToxuOfXAQMFvmMMpFopGpar6gA0jb1Bhd+Z
E240YF+Kw5A9jzZuOXKH+3qSDWG1hM1KuiPy1xnipMxTELjOcDKCAjqaGluCuiKsu+DHQxpV8AFJ
YfPZSNdeuPisohUkbABvDYU8s0ob7szwNQ8gh7q0/w3MjKP9Od0cfcm+IwFCgBpf0FEaD6UhaGGI
lSGym3lwBgFXBLsGm+pK3Is8ampnMuv482CeVtF18qAx84nZ83eBZHf/uiWf4PjFDvlrCda/wdx4
RckrKBbkr2wkbSLBjaGB23RPFnV3xXeoRNwODK+Z72IFqMooKdxgGJVf1J8W0qT18asrk2lmySnO
cF5wBtTY46MExF6gfwLXT1wYYWMLupnG9cjwvYz3GFFNDTPZCyfL//xWVSIJhKur4Lhjd2eVDx2e
EbqlXZuY+e7bmnCKAG+/h2Bga/Wy3LEOuzc7zvAEof1l8WVMmC0uJtfNNnS/h2G1TKozs+SvGDNC
CgaFXTPEHYY2zTKu1y+mCbPYcM3PP4w8tRkYBWhPAViAawVhM5UQCEIuejnCqkme3pzon/Gnhofc
WKJ7+u76dZV5kEiKjzN+i8wVEshdeQr6xCYgZathMcnVZ0MZ7BBKRyvfwnNg14D7C6zQ0sVsga3U
ASie/dlC4IDVPEhmgMAwN/jr7fc5/RzAVl1N1WCTMOPhZbaywsOwu1nEjPXfXgyLuD11qTXcQ8bo
C+z2grW2Sn0wtcrHWIRRiYUYiBtx3l76xhzn1pcpDFSd/MwjCahmyeEUsE5xHBW+PiWPFKNDRrcr
zAQnuStv8JHmMLiPKX52oMkZsmBGxlYqUVmDW5pJbid02QMf7HEUbkPAkR94Kl1zQOvCs0MZwJ2m
J4KiY8DSjX0Z373K+vy8jxIGUG94jtQoqZNRNnId2A1gczBxRv31WqEOvVHUEC91HDOwQoM3+wSw
TBG/vAEzM+4FKxs4JXp/7mio4MAIRF6ATq6VSQI+TPJHZzUjs882VeczPW+G0/jFhGH6opw9k1wD
2xFjPaie7aHoZjlH/seEnJOudsEGy4TRRRlZZN9xAQuiDd7YGY4z+qxtpvmtPhkfbt1WxdhkZMEZ
40pD7dWG9lueaoUzeEY1vb/7WmLTVjLi72ZgklydwXR8GOIJoSw/Q1A6HxzyD4TFDbP3eUFYuQ3Q
HauyWzTea6svYrCa7BFuVdyoOw6iqZAPQpEDXGeEv+kDJGfoLrz35o3eL7HbXbnjk+wYKEW4m5nX
1Xc2KE7st9UyHFMsRKAEPEGr4wKPGetYpFgYM045BCgl7OjbtT/X7Y7VoDeHfIID9rIdLD+yl/Vu
/XFH84GjNa6EO+gViKnm3lm9KLYOg+Nn2ZCTY1ghkBJDd0jdQJWBX4Iyihm2qRSzXHdH7JA4xnjY
UM40VA3o3nc4Qtwz8EEI17QDYJHtg30MHwvy52hRuI3M0ZrdUH4vWnQdk2hkoW7yh0RFsv1ZiMYx
dt/IMLZZgs7tywZQ7od7rmeXzzN7sBGcqiPrnY1X3bTve0Zc4bowPMlTaCMUxB/9ke6OmGWQYLiB
DWV+YKPTGGbLdH+QuVl2r1/mLt8dZxB/Rv++uTP8F11HTPC2t1V7LGgoBnZvON8b9hfZplkZiJfe
E+WJpnxSTGQ34ai3fizjqZ9DaZHuB7Y8r1YGBm5vK0+tMS45sDCHSGhPN15U60UFy31YCtuA/oGI
cUxuISr74Tpevq0MFkCKsBHfi84qULvDNQ6cMcuPqmw52DMjh5omUBYP/fa/5Dq4j3u7ueMv5n5X
FEPV47v+A7Ju2ar6uMbXarDZ38Rv+A7P6KCj7KVW2jLsAIRhIzxQG1C3uJAQP9Bid9jTIF3DZwZp
NJk8THAnEATBM6/8VR9vPvMeWKwkt73270mJBD+yolN+gqYwZKOCg6BAYPBxj0DAn/PavRizDzBd
i/yon0j/FC+ZyQwMSI7ioO+fulsvAB7HGogg9LC+IdMp5GnMGC+Q0DW2dN1l8DA44VA/owE4hG65
ibZD+pIJAI2LGwcDjwfGtIy8uSEkflBGY1A7b2CZLdxIGe7Yk0G5xLm1wQ8ZbhNm54uW9jl6XWpB
DoqhjILCT2+/2TafxrEHN3LwC6Vn1l2GKDi69fdMcgWmvei1f2+/EvmmDKFmr39YYLAD5KhjKtQu
nOepV2zKNbNfHlaA2idecMGYmiuG/auiKNz2NwviWIKZWEtg2rLDsFSa8QWf2u8/k1ft6MKAw6sj
v48Zo5yz/BHG8/foKJeOYrEsI2KysJpuVkp1ZbmCCQHpLKefhyxxJjpfDrLxKry5+YbVbQ035YzH
5EHBeTv1ekT4WiZmvtWCzYmpjtUvw8r6rWdaMsHXfPE9YDLIThPgXkK+IaaAVHktY9x02kTiJU4Y
AHO1abdZENA0ytCqbmb7k71c48nwiM2R6Wlo4RVQzN+1BcR0m/HgTA1nE/T5ypSdPxw5Tb9cN8jg
3GKemWngaJr9erweFUW36uyC7zFlsjCP3hPQ12zbrJifAF3DEXoOfkebFh6ZQLCNdNZjOdYvoVSk
pW8oOOvl3EyKN+Dk0WG4uF9xvFqvzE8z+0NaDAcET6QEx6TvNwcnnaLdGy6SKS2WhcsfIYWcyrz/
gfGCZt8f+wEOHYIWFO7/04nVx9YBxUNSyxZQ/xST27mYCAxIvOXsB4M98SB4XvIP2j7RWwo/rpy2
T3SwwocrI9RL/NfNQBOYuKG8+IMKNBvDIZH3ILpkzdYtIdrovB5C1NhBQuVoc/FRxtAkNoivEt2E
aJCFj1TMgAU3YWEQxKSuumNRYgvrJfErRH+GG+F0YMb8x4PxRL/+EZ5UtiyGA7Si4uPCG07YnaY2
gcdCo9Zb/zVowmBO2CfCYwN6ZE63Fh8R/458vEh51v89ezDEabZsj9pUw7uJI1F0f+IH6bxe4ocB
Tk4r+3QBXkVSJ8+DGd2wYmGBcoBRyZsIphAIgNB0685wjbR5Ak5NXBl7DU/9Lwt21hHohdLLU9is
5v3b5TRoX47OB838F1Rmhd/L5zeG7U97MfDFf7qLLSPASIaDc+kFIHBs9LBOmbcDroiv+ODe6afN
Unwd3Q/2jvcBVs+PEVYa4OLKQ+eure1AP1DqI9emaBosDx+MiiE4MRHByZiOj+HFn7HTjXRmF5i6
bUGNgAK8169we0qETZ2rwzg5DA/CwCtHRMiG7hY7hYms+A7hwontJNYRYMuMa2hT9l+8bNplardY
UlJozSPmMKnNAxAu4oR6PB7CY55DmX5fiO9fSxE6wjAdQRylKx4C7ZL0Wk95jA/I5gOuJ/AIWEFj
Ba3HyE3kzzGxx6h1+80cnP4W9IEoy9E0z2TisB+UnIVfKmZ458MiMkS8IuShgOBE1pMG9/k4Pggl
2GDYPztq5rl38a5NzSM7E0WQ7AjPpv/SMmL0eH+wAtlEXxQCIs8MKfyfZq8mI0udwlRyIcTYC3ju
DmL1gsDm2l0MCZ1QFyKE5f0ceJk9o1ywjpJL7ArU+8AjV9Ef2WSMETA1E1mBr5MIJhSTkJlID8dI
4HoEaHeTs8K0gwxIXAkbRmSEdPu2sQ7I6n5UfsHP/fI34yaLWEOiqV+n0mUIzlQFAvQ6JlRRWr9W
0cK4iHjv21J8lK//e6+aYTE4a07NScILDWCQTA0kx4wquK0gZPKaJRtxtwnQCW9D+6BgTtOsdExV
2C3YeGqMDcVOMnSArV3V7Z3pYfoD4EzRxN//ZeYE/g/fBw72st4XiWEVyhtXd4W32mAuvrObYwn/
I1SmQ8DxoRWuZXepWJcfYWV8OWFgrFnrNf+31xeON/GWmRfhQdShTRW/VbwveZQl0PLEL4c461x6
54c79yBwtx9M7g6lRTo65kU8td10hynK4nan8WHDi6eZF0yTRXK4LS2NXE8JPYWpLrttTmy9yqtZ
Abpe02d+FowJHIWwNajP9RnFu4c+/s/FoXfDJSMAG1oJorOe8Xdv3+UjHA6UnajqVJSj8F1YNSLv
hzGuUGnPGXtHofPx+xsVNhkNpTpXoQlzYk3KkmQWOKOENbrptkP0JQLsRQzdwCmW8lG2ykmHp/Oj
nKiwDJJLYeZrmGnW6i6ke/+FwhluPVFuXvnIkGEzZk4uYEcEsTySCpUc9hukNl5CnqRuV9s+8OKH
+hP6wpZZP9aTgufRY6GQ729PEaMnVKpQsX+KpUR8WjkRsI9Ko61aRC1NhFCwWwL9QOeWnRKaisiZ
vAvhPX4sWLfuP9f/MsIgMFv7N/FtSN5E6hyU03tx/c89QfilDc19+Pc9MSXAn7J/H1ir1V4o+tHh
g/5N0cphoSLehIkKornJl68g5m21X+2FcwrIjs2H9neRxyB8JURY0/0OhCU7YFgiH31Fio1TmyCk
KFtwYJf/+ocZWrvWVA/gWKcAMd66XmNfAvfMmATV9CvqAveGJfZWvzkpsxl2ciS9gBsEzw+j+2iH
4Uzz7AEJ2HzZQUZbfQSYIvSJEGnoyqZwLbGsR3ZZiCBhaNZhgiIFqtZRec3G5W9X/n5Kt/hMe4xV
gMNY1vx61IrYDEPnQm9rOFjld1w2GnS8LThczvSI/Ao20Bx20tBMf5CUIdagyaUVHJ3jxxBUZhZd
aIYlvoV6M7aIakckpX0nMYUDTcQdfgD1P94TyEr+QlraVX0ROaQvTDZEu+lxV7B7kfe+QUSpnOXB
lIYlR98xnLaar3JpQsDR2oMGBDlmQBZkbhZPLtJ4w0nUWTiXnHXpBNJwDRgSzeVnKdtQaqg9YRcJ
/hqbLz2P9dr2BL9kayGhoGDLLvEIGrQZGPBZRdubIKnt8H6DySCzOKFBrgdPJiPIRSHudN77hMB1
AtRvyrFVBPYAcADL+ahzRlhkwuY19TsdDT1RadjI467l4f2QuQ5PZSozTUBEZQ/uMZZPslsx2JoD
Bww0/xLluRDhIG3xVApFSvwdTRQ1W/xPRVR9qP9xyi9eewwAqGmQ0LrREy1U4960yY0IUQBmhmy/
6gCyDYTc4Me4GodxCZ99F+EC5b9DB7PrsdvZ7310RFDX57RZpiHYxklvsv2eSsj0cFdOg9qlC8Ec
4i5cWV8PbPQm9SLJrwabDjL/rUbcyh0zK37uHI9QnaIL+zz4B6T8hm5RO/BdlcyB/4qpuPB4EEPk
BnnflTZLA8bA1QJ4BUgBaIaVuusRyADO0XB1tsQj74+DOQZ/jpin4MZrjrZ8BeIoB2uHhElEYWkH
qmDR3SBggV/02z4Vyo5zLngkNtNb7aDuq19jUU67NdoHCAdIxvPni4STBi4o7FsHSVi2HPXMG23d
VdTp68zgpIa1KlxK2yvD6iye3gBzYN6o1HlfF0et1EXLBsDenIaaI/8fTee1pLgSBNEvIgIj3Ks8
CG+E4IWAwQqEEZ6vvyfF3mVnl8FKre7qMlmZhoco8G2yJxNBr25A/QmW6nmHegvuKORy9maTk/IY
f2Ppkl1Mh63HI2qHRVkqCDVbkiv0bkPayb9UiRvml8DXMbq3CLYQ2ig3eYSDfTrSTxuQ26S63AJr
BmbWaYoQ/LSaB1ve2FLwxPoPb+6r5nGm9MMhoj36kk0u0F1skB30gBw8ANEtbvd2xX11D0RJXjrD
Ufx5f/INE8ClFDUSGzhlcvGL7NGP3oeMSwyMoGzH6zuD0imPH2wkB58C/peOHlpYB1Uv19wNyjd3
l1IHLsF8vr3gD146BZpziCcPFuW9uBn39xB35mK8g9O4dKYy4Rh5657zUJYm3bV7WzDbfSnWsXlf
u3DwkrGzS+u4WVq/CYRACdR80AC194SAlobaabmTv5C5M9MUwjwCKZAkUV5IFDpQ6Txt1PG5QTu6
h7uz711XrwZ4HcjyQJBSQaz3vjSfc3K42SgDM3kbsDHtYuf0x/+VvHOlAcGMC+58wZPgsa4IM16G
PHet2zSekUyALTQoobyM5xrUqu6cZA0id/DE0pbWSgKBtv59zAGHS/0opPSw6UfoHCpHyVuBMYxI
kR5CtGXbcf/JQn+rqnWfHRGy/q4TiPkaHOy85FNzesMvm8e3oFz9JbOx7V5ZJg/lPu7e9xB8VBKC
3aZwoBnSnU9wvnJZgAdSJG4mdJwCwHlwxUk2tz9svMcxEJ+YLBsd/LUIQFPBee6tHcnGVc4TC51T
20KGfyX4uZEs42KOTtixuldAUqPiwvpLGAiV3s4n1H2+bVAgt9F+73wgArznu9cGNS8y8BvY/chH
zf9urZc7tRwgB4YLxAAQhjoeeILghn2+MYUaliye63WGVgdXS6UwFCWt6ZQOAG60kpqO1WnCyOLk
XfQooI2ke3EizUyarrco7DWcXBNnMW9TY8Tg5kf7Kf3W8WIOkJGperWqNMhGmNpDj+ib/0aY8DqU
217s49jxt4xHp4qlfFVFjrqxhukhsGqsu8mxzd2xglaqltwIXjM6xyr3AZqv6khw79rE1xDYN2Bw
QcdLqaRfvVUFYpI1ngpiOYqdZ1XAYc+EeBJ+7B9PtsJabk6lE3t84OhGPZheQmu183Kubim3UgOM
z6A+ijMOZRV2OUYiyCYCYTtTpJpwMBOfyk/9NMQCKecYwTvMnwd99mtSNsAn4v034k/z5B3bZNYu
u2YRqj+mHgBqUISV9oU22S2d49OtO4dAyIAVnijTvnuHLhV4MZS/nj0eNQDmwqIT7JVcfx1H9R7t
GBD/K0g/ZkE6LiGBuOJ+jaR+wAcnw4O7KS4vNJoAXhrq38OQKrezg/77TnhIPOn8sgY6wYtFwmN5
yhTQuSBZSRIkt3uilzTvRTNoJBxwAejtztpPu32VIO+yOxrBqmXiwXVx03BSsuIjeFV6UQ0EEyXV
h2gRRUk2GTvvuWEYRTlz1tiLirch15B389aqaQft2YjfKXDy+8ydiY5rtqSy3L3pVXiFivlU4JQ8
ozTvdFNkCmIZOSAJDLLLQBLzdqPQ7wdRCh70bEZLebMzHQQ8ZyRrzJ9/uTfbiQn5BfJCUVuHOjtL
H3TwNgcjnQcP6IRKbt18tnju972UXTkpGhYjHznLoM1v7aUYqlSazb4m5CUc8QFBXBW9/7+NVFNV
vZsXQscCGUW/1DpOjc3+EnwBC6R/6Tuo/kH1AZ9IWvVx8F6GS7Me9HoOLMDEocVOjo5ZMC1gH1bG
QFV8Xe1dk4v1Hn/o6+Aw/jIW1x8kYAMsYLVZ9Vcr6stMC29zbG82F2uz6fdX/bAfHMygOWRaE+IH
4cv6IhsOPtCiJ5Zhekdqu0wIiavmDEm1n5BelcugS43W4gh5scGe+zV0znPcmBJkvxz9Ak+t2dCY
DLigPK63IMrGEHd5ZGsyA5bLgj0rEh0ti8wsPo9gndBiSZWaZ/DGeZPA8PpeXRDm27JioaDNlKER
DVyP3nX9R3TCheZvQkX8Yfa5Wze7xC9o+YX/Jy6kIUkTd//WFPUX/mrnhZDharV1wTaswOEQv5cZ
7rLZ75NniMSqolp7sal6O4ymxGzspP9U/25ELKTUGgPBGQAOrolsuoe+GHtElqWfLZcDLkicDFtM
kmWAV9Bh1kAKSkD8Dey5irMixT0JQ/yEzQxzRDDECDlIU0v9OJs3TCKgIdJU1iT73ZZEjIwm66RL
COUNPMZVzy9/I0tDgiNtWrLjRHniWVOUptsVKDB5Wj6GIhFxncr8RFSn81Q91EN/qLkSrMJX8woH
2qNJa4SILdSZMFtW6f8tuzWC4WerHp076Ug6fFoi6O+RlSlitcJHqO5cAmGiaChvLHDw55odf91T
3Su/h4CW8FaPO+dxWj8SJ9lQggQGEMO2hrkswDUMC2IjP0DSnZzdvkMngUHjTnuODAJ86pDNxTM2
67r7njm3RlX7DRsmiSzwxyTI1QoTA+6ugT6lYAtO9QW+FWnXMAnrw7ebhJwRPIg/vrf3H5yImQmR
Kcl79LUrRUol6AuKaOcFVFaU/ik0yPuA2oancb5I3XKJJQnAkS54rRg+n7l0Zry+Q8C2VJFknB58
jj6tsAK1mGUd5w44Mj4tjx3rPZ+CpO6XeXi0RG2lGy27piiMwQk52qZ+OVslKCWRodXPtgXJcc05
T4R/AoxHFokRASobW6CyHZkFqHw2G5m2/xXTYGpBE9fo1JwSp6CPWyGFS2Ztxw5MHpowsnCy6rRu
UDakw18fvfO+YKDLfOU50DuMgVLEVc771S813tPfb4VeriWfXHm7X5rw0ay1QZo6V6ZNG4hgpX36
MzqXHFS/zZhWa7h3rfqQFGep+10V81YZTP6U61rtwflQjK26fwiTBaJxyQQMHf3UTb6xyZgifylT
D9wO9AvOuUla79JQO4astexz3ChTOP3lKanY8IgYLCEjJM1LNwWWs9zLrZQGBgCFRcVW/EZJLNOy
D7DQuGSO+jR8APdFKHRrRxHLawSlXEZABi4HOglughWCVDjDK+jB1+7sYAV7/5EG9OZt8kwAowTu
0b/ZJiTLFPZDKvpvoEtY2lo/P8vcVnpVMM0P3v6kJSQkCwUixonpeaOZ/gt/5K1dypvLYzfdKRis
b83HOpmBSlCLInysuckxbxcCA/20Mc3fYf0TkKCgQl4J34CMNyk0SZXmGw1HMkZJ8/o1T6vn3Y+p
FKdoxMEKcYWjl6x1WHK1u/7MrVZ7na1YBIwJYRQ/sNyvfxHVgcoOTJt/f63JabMLYQ2woWwCWfW1
aoZTJ2fQhdmt0fujg+ZkJWvqzqBNDs16wbpB4V7wcxPkhid0jLuvQeJcKNzREtpQSfsLhUcOPK1h
wQUwilePxZmGMRs0ZuHo0pCRLGjrnn9QgnNeOCtzeqx2PUCe/L2FZ8jJQkgA1HbzBtDi0TUGW6lU
YN+uWAQurdywmnNhgKDfBrjnFtvR2d7d3RP7Lh4tdIhJcf+0tHVf2UFwRw6EMCTzUOslp6b/501l
0kTkIGPMTg8h8U8EFCJsuBtAEqFN+UduB+nIvz/DRnnTq4+LdCfMqTiRHXGoj9JqfPAKnbtftco0
Q5Cfz1mnErvbBCWvywOW0oMP4pJJ735gpoBNAZQINKnOrjo4onsLYw9X/OM8NvXu7ePU6I41r+Gp
VQZbBptdZT4pXNvbYhOQbp0jLtil6EbL0beTJ+ND13q8s8l03TZJCIkIyZ4EWNDhC1srnV7oQLTu
0Q3I0SxHBDSstb+AnPLNB7Hmlrz3rmCHgDqATQy3BIT4Zkj8FC0w2Vc9VpzF0OnmPf3kP228GTrH
am2jSa6t9jEhJYCM5XvugoW4n024hOE+T5DQZc/O9rzEY1YUyI2SGWXMDQglJLv87NWa51qQDPJO
BfJ/Wm/iES1v5048MjbzpohdlKwlecva/Dkl+BOqD/zbNJc/r2Lra29KGx9kZSl8OtrCJAUrFk7y
WPh8SUdexwnitN872DfN7M2sFyTBBSGOR/Ho5XwhEFMl5A0qElwkUwvrPQLE8d55CTwjOGkiFITT
h85NchclZ163YlhQ6X6rOl+qJDQcryjhP89uOXaAWVNIZAv7Pp38xeHBYpX9+LoU8KtF3JwPPt7V
/w7n61/JCkwmWxY33BpSdxJqnkMpt6m0K+2XVWsD7rFoifVuG3GUwL3NLlNiY5BNJP/ZoLDuZe/n
cXxXMR3es9IOBo8knTLk1Jk5aRk7gRZlavWR1eE+lIq3lha8Q02Y73Kk1pVerw+12o6tmyPlzrIZ
hmU7jGRdSH+OsoUETe4WMj0YQI1QctA0kpEYRgeO3DIJ5CxVfHCqgX7/IUbFsS2u7d/P9QosoFOn
2bx7OVgfCgjMokP/hQb75NCvdtDWGF6jSWWYRJUWZAHQZFXHuUVx9ZkaPZRCVvkXPI3GNF0m41ps
wtM9e8HOA3m7TUoceCYz9kNcjqqPCSSdfr6ElL4y8b2SO5tdespRy8WUzyXK//SYc9gbcdHpDI5i
CtmsOuCIMxh1DJTBLmaeXSvj4i2tcGzeVGMod7ENsUkQS06KVfP7sJ+DgpNMT06BIpx+6s2zfSO5
go5DEbWBmlsB+ErBLu8X1OStRxSBpnVL77kPvgTnh2F6CGuDXANRndV9SlvrebNrVO84RXF58IGX
lwN7oA574BCLpKJvbJbUIfFngtLqzAczByCwSh0DguPV9yTFGn8/BKK7PzeMoB5WodEGg38HJg7h
2rHYPEtd4r44rJ6DKqgD16BG4t7hbKGVjAgNRSCmUtJ+7aeHCtnpedK+zx7d1CNlwuuhiCqM4SUA
PHnxyo0q+wKndiYBiQHZeVVIPKkdUedCqyQ6oFpCOm2QUhwZ7GEjd3dFSNVISpMfh6ieXi6apY7w
p91plIGilHQ351mxAYn4AEbyOMEweaLQZMOETq3qqP/TTa59IYXxIe1S7ldpAhGXdG8+fS+vBiHb
rb2dlY3GC1KM2K3U8KiBdsCTm0AIRFslIi3GOq3xC3udS5fjdZy0H3AuT79w94RGd98Cmwoj3Snk
e6CucG8P8PJr+mvSkI6aKw2LFPIp1NGC9ESta/exrqs9ET1JZMr1HxcQRL4+pi1EfBGbF4K23qcL
oufMLvO52ncGTPQeqGNSNIYiw4IiBhM2t2Cpuo5xIej4A4S8J2nw8gAHQrAAt9UhgF0B2YklStdr
l46lKv3xdSe3rNb9Kj6Il6f9mykCD/ANNPrbu7V38Om3t+McdWQC3yanBdgaFkfERd7NIoj7oi5B
cnTrleh78CuwckECevCvRxc96Pxqu+eY8whHlnZWMk3bp4NTGZCgLEzjqzAGFXIFsJv1aER/2MXv
YF/u5gyy4O0TpK19GiJyFmJktJI0CwA9h3QNkTQhPcGuS64mmA/eBjpEFk9Wyg1wK7TBFM0iell5
qwRJQnjEFW+XykGOpnqoYvxb2v8AbKTskrOvK3LRAZ9WWp9XcGQAJS6hn0SJ8jnIYde/znn0hH10
SmMyKUgIyZEcQa4NN/a6fAWoOxjBZ0i2m2b5Ov3ygHyzHI3yTizGxjW4+kIcXAkjdCMeHZASJMC/
OoVuSntrBa5Z+bsy0oQC1mFZb61WctLpOidfiAgb+bMmEH/q+78MGvGavwHAT/5HxVEMBuVSiU9S
290CpPhVYCX68hV926VTSdEubSAh0wIfvY2+7RR3A1raLWhd+nBT9+MBLCcLRNogl3UzbPzNCvGX
jUX+rzmkH2WjDPzQb5JhIA8/HCsrSG8RiI88eTAQFweblNPw45Ny0qPjceL6ZOpJNyBa4fLUcIzK
qzUuW83hyfL7JNbmZme8GB8dDprfhspq7YcbQlKOhGK6uaE0LBgHv9mrsk1W40iUFPTJkLAhYXDx
84j8ydXIbaP9PksDzEpunlKsdvm9362D+WPWOPpfRbNf8qLKRq/tXhEuf3D2PXkN1EJVln14Kn0u
iX2pWmYVyps1Uvw/SkjwKF21HB3tUfdAEMDvypItSWYs2ySdAlIVNxIXcFmwjSpp0kWpqLs8mwHq
1VF0IUcl/xS/u6koJnMy5k2lT7Y43aPYXlfsEbkT+SezNueWthT6zNrA+HWaMwTr33bS0emI6zh7
UuOhiKNEBERahrPgIG0eYTCURyNdx0EouRLh5FPZ6xK9c/5fPrAe0ThQwAvKBmTxCN+4M2cTngK6
CPjEXEC2qEaYibOgACcIg6NFJinB9VDElRKkJWY7KrgpThWpn9mBIrRShaMRnykiL7obdK7KDeoG
XNXhHH6X7c6b8tYrI2OVB6LXy7/QEIH74KC6+BfdF4JAerqCTyMX5O0iI9J52rnulxhAfpk8s1fm
l0F85D0cMNPf6OXIx9eNuBIfBpIjHTDtWR34D/CKBHjZMNtv9GCQyAtCKPRxdMk2rogGSUd4ihtZ
oCxPEk19MmkHk07ULEPG0ZF7rBJ4AE4h6AyCqgnOZImnMKLQrRMEhMKp6ADw9qGfBVD6bxQ0anzj
kVyn/FXmDUyyFhdJN11VPHUGOIVtQMMsZ4qX/5JaoeJWRa4KgH85LMXiimnhREFYna2ec/009diG
NUt6lITX7xW6jHhz5rFR7+5Gb5xZqrEIQegi1bIQVxeJ0yIfyDfqF11V+gbgDGOh9ykDaY5rKbAM
Ds0RzUACM4xOtia6wjCAubztGioaxkV+2oeF4kyNA3JW5KAodZfZxwV+l74TR1zgZPJNVgWhSXZH
QhIxGOciTCMLXXWYBCOddu1iSZdDH6dMnbxTjdELABd6M/JD5dICzeNlHz5ku6CDKcJWyIPNf6x9
eE/9Upd79wgGgNy+dXzQ2oQzXUNaSj8UsOdtNTvx9D7cclNCab/J+SRHhxjs4dVRllYdUttlzs3P
MO2+2p9/LdDkbUhFgYvP+tauS+V2ytOjV20YXEnUMdVHpsY2Oslk9bqAWywZd+wgfzvjznQx7dD6
7JDk9SQ/D2507Q16g5M5qeGqAK7pLBZQe1BKuJiTCTVNEwDkYgFgUKg6UcXD3OwgCUZyEyyVEhxM
HiYO0YTDXKCZ0GNhZxEA/4T8+U0yOfz4v0yGGS9b0UFAgumG9qp66ITTYsMgmwo20NGcZHAZaiin
W/hYDLhmacgCUp4lwB7M2nCckyt6mMGC0lNnzAnqPPX8bx4yxzARMihn55eV+c1jfYa++zdrSXk1
uKRZcKPv13Go2y/wPyYbCGBEqZKqlKTclL9Su6TCHjJ2+tcUPusGLo06UO/dxUcPozAMfl2BbIqi
vqYqoh9dEVVIdn16msFQUWuenjSsP7nJZufHrz9tSZmd1MjRRL290xmyzvR2NsAiUE/VXYYrmrsw
nL+zUoJKQ6u4SoafVi2WlZaE4i/ZOxmur81iUw0lzHt6nzQqftZQo60neARvQWNOwRfrWSFrLds9
443CLr3o+JBhV8yr19Dj2tG10v1ftkO5Lk1dWi7oKhPIT9agwJLXV1OEkQUjLF9SjMnsWJZs1/Fr
A3i6Wow6mt9Nn3Z1dJQuR1DKtj3Ccvp9qRjQMsMnyR4ul9rSdNp0mrlPZJZiV7bPYpNdKtPOYMhi
Jh32JEpMEmHieY3RbHZqzFOYcAB/tMpRPnz0cVTXAE+gdkRdplPQSaRkR8wCXvJmj1DGPCxS6kWX
nAQmpWgi6dsETPpvUpEJ3GxdVoZG82NBbzOULcGSOAxCuKo2SJcGfVwQ/qweZplto1+1KRPoDayj
u012D4OvGaYfWWgZGJ2CCiIy9OQUGE1CZh4W5ozT3yjjQAcVp8ieh6TL/zdtD7oOuUd2QFpe1GcU
6FdYJv1Xn8LQA/JUjAr52R8jq9H5TlXNJF6iskniBnNDUpg2WZmb2NuNawNKjQ6l1ClFSWwNNdHu
fnhqA2qVgjD1UtDDELDqh64RPDXVB6vhVcHHx0btUQIrk1ZPMneJpKunC9WOhdrrUBXtLAC3uJkt
4sFOxQV/21lMW1STHSyRFhILyxwC1Wi1emsaGnstJ+6k4bzLmpIJGy8AtOITZqus1XpaLerWXtyp
etOOPM/hsB/0MV9QLjHGyuz/9j1YXT2gJyIF0h6+ARbS156m1QR6xWFt91mIvvhfNa5EGX0u264R
qiLFdGRaaexpIMpcE3jieLeqX3gBLAH+4oHhnCkjqlTf16Rq0Ob64kBpAVNT1Kegd6QNuOhhWGUt
Qyp1WFLs6svC7DJDNOFUucaV4GeT/T16QV9fo3nxzw2QCeZd/IUBHyFGpb4xz6trUEH8tjLIjXRZ
taeIQ1f1gppznWQSknZBVfDzUlDu1ZUOYCashkT7CREBsQHj2F9RGUsoIfC0EuJOGYhqCfngzLrT
7wuykPerAiJryYCrzLFr4f/5zH1/OGweaV3VqVEwZ8ZrvssZxNDyfQRA4GezOgNvDQLBs7bW2N/Y
q0AQXuXVfmcchX0WTj9knF+OXC5OnFPlD/9FuFPy6uFtob7LwmSIDh29WaMugOMXKCPdS5QCVUTE
C8Hv5kp0cc4pi1GcxVTdnEDXbzYjWzPq5q22XG8WGNZpmamGbvFmsosvM8xM4AO4mDJ5Su7gur1t
PaqQX9VH3qYa8OxXfMRW8VKAkbJameGSOc8cJs0gFOX4l8sf0a2rwe3jXfa1E2B0smujCfKwVKmM
MnNC2QRryl5k9SPep00xyrwunYQsJ5/NQ/S5k/pjEH1xlmmrRPiHdJz0uajWdiGPlv1l6tLH1CSH
mG3PcpNk+tvEEhTWZ0u9VP5mFpxsUc/rBlEQzTD5vFPLQK7bLKvaDkjNCg5KOk6yJyZ6LTaxEd2R
GvgCIZY7y3O6XEIuHSGB5vqKShbw7uKWDNODeaXwbetq9t/8bAVoWqKcSYAZcPqYSsvO+SrsX+yK
E+48FgCL6N8/N597/djrh+HqN7cZR3Zq8qosAnwK1c40/eeOtv06Ra9fBU09DcSzmIWXCXqQmhAx
pC4H/2j0V/26vaEKrChGh/9zXHDfdZecqFtmeNFEPXo+M5NlqWUuO6KhZHhGZ+tNqWTEtiurI5uj
ROsHsUOtiyPhJRNba84Mfq51FvEwhxQXkPPtvhW7ErZpVhLqZQV3XAGmFtOdycpj2u0zq/PzybrA
YbfUhFUm1ozlQJgf1GgGTNouV4G/QZ9lyjxTZ4dON+aQ/02mmicUJ8iLiG0rtSMMnyaBIWxut6uF
E7W7S9ZSd8Z2qmlUy1CmMndC0ct1zz6KAFJKaSwRnXrc0On/Sin/MvA53hFEMh7hUnnkvDVbUjvH
FWDljBgzACZMsv/xHYZHBSHadlj9HEQWQyp+V2heAFNBYHEjzp5F0VVbaRU36RfC6BJp+8Wmc9gU
td/+YLSzB4N1b295f72ClicwBsUCH0vWYACOg6+4CfXBwfwirSjSuLE0QaqM+CAVJbaYfGmQJRj+
gh/bZci7RdOAwrTXMswWTDZ2jJOHuPPe4Wo4iALxtgTlya1J0qEdcfFYIvqGmqfLRHTfHjSEn9Bj
XHTsh76p8ed5axYaNmima85JKzFe8lXu1+CpvvHznLa+HAscvnVugg5jCkFpYYLOwu8Ct7OPE0Rj
OVryDcTkRKk8qO/2IJQYIJlj6gB0k1eleY91xp5p7Mz13R8MSG+fbFA+giUw1JgbC0QDb+QaELZZ
NDcD2SbuE1ybCH+97q11+CPhxIUxYNAzePjWydTYNIwInlmAv5e4ejRJykJF6tCAHwWOlIKrfSEr
GrDKWGYszaOn7QACimyvwQCs+nA20QvBymc5owj/r0/lYr+7LM7f3ipXQ1s+lmVu9bGy+Q4OkxJH
2mz0Fx1hZtiXb+SXh4X5+X03oCPOewSUHNaDJYHv2ez9VfFW1k8tr/VgpMGKwoCG7Xb2rocVATwk
QAReoA/D1msWzaJZTqM96DVUI+Rj94BBkPlmuMCyEONfzXaOhZt3WETLxO+Cmtd44DvKGVEiAZqb
hrJTl5acHDndFdaHSpRy0397zdxjSWVrQStBiQDdCLhWJGsmZ/YdnA/CPDoi23r8936tAo4VESAi
YXlFWngf4qu7+/Ngy5yO9jDq+dmS4cC4NOE3SlhiVMW5zF0GQlkPFc0rWsW6kfMQxgopg3bFImrg
JGfdaNZmQcsxrhFK45DJwv+SRRoynUrd7Apkpo+gs4hfZY+2NGMAFGISd2Uq9QRfwz1h0JZL7hAN
aLCUH5I50D1eznpiynZntSb1Gl4qmBkT1e2SmsiquIqNSnYRiQIqsTRI13bNc/uCpNTAOLcqvcun
Veu94UKE8dHedfMQ2E1rvZu7hVKBlul2pZHrVFraMbdOdnVLvpA1qlX93+ZAv6NVpbdCN9Ju1HPh
wkcFjw4MKO6pHrcoydIjreM59fb+s964wssKi2ANzNG8Zm1rNeqyizfd6DTZPhdQB247MZDTB0Bi
pkfcOLXSBx0tr0/3URjt9rRE2wdQmLOSWXHgZbuxkz5glwdKDca1wrXlQWmLe2/YItr0aF2r/T0o
eMLb1hFthkLDeIJxxkWtEus2KB6T+yh1afSusxGl8Jal/oF2xS7gjQiljiHtCOA5thCwfJwbPAZ1
WjOH5ejWeWzQQaUNBVSCv+2/xrdxrXdt04JC3+EbPtSyT2ho5Trp8touQMqea80H5+DmHJrPZcxu
iPAqifIcnQsnOzfgNT71it3wHZAnImoq9ahX2YAnu8dxYVqaPpb1huExE6jlPuh34cO9Z3frI+u1
oLq9DVEqGB2uQY1eTJCWQBuf7pd9ZLx80VFJ9cAsTh8weRjdYg++akhODmj22DBTfLXr1JzPJr8B
VHBdUGiG14WOh/BARTAZnLldub06r04cFddoD953ElygnniChJlsNh31hnnG9J/dhPlNc+6ST10e
hwUEI61zatFNBInwnpTF3Xq84aU3t/Dvon9u3/+2HV4F8fQaPqBFggDO3+NlJzQWoNl4eJsnEmU0
LbCa6PFHRgfe0qeIsAu0R8IJQvwGun/uVsc3d+6WUL6vAZKGZoRJPwPU7iKTZs3JeyDR9+0UkTmA
Oe3dh6W2NElQl4RxQwKpBSpsYhXIkQm6j9jQ4XvD5UdfDcwfJPOgnBvpjvZYxFWK4Z4M+tW6oLc9
glvRM2CLQJNCzF1M/k1MbFFZxaN30bzEg3iL9ld8aNE0UyiLGxd8ABmL7RmbBr84GAePmH2OWu7E
6BTOgJje3Ut0GlUWLl9DFXyWK9BUcmwYIVO4RWUTHA0yPjf4mB7eztgUHhYUy+QNrf3gAyAYDAh1
8HzvUkcpAB5W+KXxNsl6Jt6BSluz3kWFC5RCzYbCoEh9rvHdm5XN183x/rhRmp6s+QfSt/DxbjH1
8+JQg4vikHPOrBtSw7tmfPGZOFCG730xxUT073BQl5pZXz5mp159eX826yW/UgjSST1voQkL4B0X
4hzdAQI6xV4FzqKrdaYv3N9BZd6eR8Wdk+YbdB+8/go0M7TOEcJ/ZKDqdok+EVLKsZUiF4L4YPfm
1r8qAEKXvm/u3MOMoiVs/Pgn6cWGbeVBmQ3ZA/jeTvTkw4ht10C1Q76A0mkpOASJc26m03sXugb3
vTr+5SYf2sqMxXVwYvvaW+fm+bYucxHr/jvXrUefBfiZyubayUNAHsRzbxuA9LyxQJKjDxnECYBQ
NaiBo0TkQAiaT9nd+7se06IEUZ+TQzmeXpUPTh9NSLku1voFlgCpqY8ALsYduVo8aZLGyPWVIwM8
i/P8uHfYSWo+OJjzoAJyFXmQOc3e1MX/bmxjABdpzyTjAz3HF0cgAbVzocGhXY7uvesadRNk5vbY
qEv3BKVE2aFmWxzDLXJmklNIzjmgjN4PL0Y9/fiQAFgKnC/jw6nYZ/LBC8h+8V/S7mVaZVdcGNAg
Nyk1JXi2YZqIIqXigQXoHgLyzJtz/xHmGpB09uujBLgK0xOGVwAhBei9YV+hoQ3+qsV8du3DS/Oi
HRpZeaF/GbEy4k8su+i7PPkPQKpfkyrtd1ShpQhZ1rx/gnr4ZRve/NsguQ55JuXj3nVBuv0KKwiy
hpdppeCVQTTQrnKHVhyt6IT8funPWNCUDCtyznl9kCayTylklcExbfBryXBeL/vIQF/7MX1PVf8G
o+HRNS7WCyfjJG2kEhRqB7dC+Z5U9sesp/1Lz0C7h+UDQWJqvw/QZy+hFwKSVsFFHJRa+8WpZHNm
6aiA2Zpw2W/93RTaoA0tZjfeZfJlly2F0RilPHSriRIhGcR+LKqswyvdbrXTGn78jH+QjecWIjX7
x3ZYIhNNazQcRiKKZCTgrUV0sfT3Harvl3cn1n2S31y6t0H8l6CeNuSic71yfoFJMZ9eJrCTpNMd
9W7Iqh2sOKu4Hj0wtHUsPwhdtIHpUcEJA0RftR5kemYIjLAfGKg80Wb29FBd3psw/39f7olulcHr
Dc+0CVIvd7GNmnNr07dY6yWAYsmJELFn7kWOJfywr7O8RAH4Wsy38TIxrWxVD5hVSU5Bz8F2DhKB
hhAouwgtQQb1qsvLRU2n24pbuPlvCjRUOWH9LhPqvfy0SWW8AwVIq+R+kfCht88rBCzRh3WFXW/1
be//3tNnzryPa5MPZwXCi67fBR19GE2DJCE8GEUPlZR9CrcIW9D26VfR75viMrE7FafS3DRG+RdA
AiikMV7vCYwzYwMWr5tXf3rQ2XyLwJKsM0yIAFUbW//Yg22c/snz24YkvZq4OXpIevUIHpw6gXaL
xVQFWDzbssMACITSyOSp/de5fh1ekBaFkwRFzPJEMSaF1A41OqrdO6eAN1mzmKT7SlC/OdDpvxL7
zGwEfnCk40ZW5k42BicmbqHzhTcDAq5yaz1oBmO8SBiC1wF3wc6xz0i3Fiz7clT+K0e89bHZd9g6
+iXYv+ebUgsVyWEheA7vUFOH887eBdaLLPu+cxnd6HUbF082WEVMPzME74nBLfYfLGgAcbMX9Mn7
gpVHQns8J/3STXov9ohwPjl6ZXqxp+cCMnPzGZO8XBfzEpnuxKL3dD6bLw6Ley/mSMF1sOtDpwXe
4aJWwBttNNRAuHooBBEvQgVQEf9KAnqibu+WN8geYxza7YEYNWkzCffQACO7AgLDqi8rbzg3IgQp
IKMGso2Lw0ZMeg1UDAmnxwZtoRKUMXizNT9JTOXTUXHDy18nzVO3FJSDOte66L3Ba0JO23tQQHub
+UFyceIzRClUmMghbrGdH4scPGNcXLD6tkzW2Cwx63f0u+7+WCtgIxM61rbmcVpZ4CGlNZY1EpXH
v+okOTgH6wkIDMepDDMutMiSqHrVLVwHcIU1QA6JyzEAET2AJ/vY24pdpeEClNd8FS/3rVN4WZwW
UPekCzquhlcIaTKUzGtcQlYrhQv75UBwBtXKM/VKE5Yk3HdlFGRjw4ccnZpnjs5nEy6TB9TTw2/j
MtxzDls7Z1avzg1JhIvbuJGWQS60kbQbZAWQtNh1OYDa9D5hvzZWN7jIyFwg0Hn1KmCfYQ1Dc6nA
esDU2XR5VmIwrm5C5v9lJg/gSqcyncnum/RKwSsasOE39g+vTJMmjjLeMrtFDoFKa8taBGqGQPR5
hGL0PEoH5fAzRDgJullRUqedalhdv07mZ5T23+1L/7hOhlu6hhNz/LK3jW3r2poHhfDeeXboSRsc
eknPcM+jeURDWxELTCUaYckILWrUpNOFEZ0G51ERYRnot8H3gBWem/UNXYIVEgsX7s6jXfBpXBun
zm30XJxHL1Z0p+be4Q04DmowTJIZDKAIQagD6uaiC2tEK+2kUN9+ndvovQclRG8lDWsY9xEUKov7
4jjYTj+N0yBfNI+D4wBFCYiz55Ahb1d8JOn4ZolW0PDCz2mQa8cc4R6UIYAJvAysgJ40IqREo7hz
LZoGcO4O0tj0vdGpOzh2St5lcenAbbC5I4J87OSj/egYlujygv0MvNPHRtPnz/hLiibkMynSoCyS
lx0TTMIaTnomotcObAl1Htr0IOuk7/nvzle+Sq0ackWFTTJiLJMeLcODC2NY+5uDNl1U/h6QIn14
/4uTQBqCbZgv/buRYkUGmYs1o8WBtjOO8+WiTXaGT3TfT7zUh/YdcoZbEeKHx2ge1AH6DLgCaQfq
Q2tKruVGAgmS/6DuInCM54LWwZgohP3g1K13Lv4uzP9dOFpkE91ilJtVCvYx/DYfEdJS1z8o1QGb
Peg5p944BQiH7xmU2p+LIokXXQJl3Nh9u0gd8qWp/QbrSYRcp0+ceyWkHVAGwU0wtxAhgkRrlTqH
9QsMJg4zZdKCVYHHbUVkbZRhwtdrq50/hFH9uMsHbNfbMUZhCycnPMBkorYmQHgWy3NisKpWlZce
uitO2o/33mnJZ/IySJKKmc0rUcqIST0hzr01zCza4wV4fBSOs6eQ5uY+GLqXebnREspex3LlO3LO
O9gNeSlfwbsN6KTwGdiZtybveS7rgy32YT3v8d98ClX8EyYJOLA4TOhZ7DeR3Nt6QvZCRF1uP3G3
a2Jw4hO4Xybh7dD+Q+n4BUMsrnD4N28UApKcCiBe48cYZoPbujR5+3BGssnGRecZIIFFJ8Adzp2c
RWBJN/h3IkXx/WyO8V4CJJ/nTF5EwIz4FnBMVO0nMarqfKWQfvt+BeEvmlnWV1hsd+aIoywsuVOY
gGiaIXfSvq2Tdb3DB6hZ7TpGObA5730nPMA2zwvndmESD+lCeKxvaAp+ALFv26WA5+lKv7ZPQyLf
X6ghJ0ckiue+egCAjZybj/aLVyxpm+gX/HsXwqkZn3nrX/CSluXgPnyNq5MbOYMU5/nTKRA+k4bv
4PGGlUUezR1JcV8HJWD/CKewu7a+kM0VzdrXSk6EABZ80mKgJHfpXju4+jgaJTYyAJYlcUezeZ1n
z+4D5qi6XcZ7Ijf6JPzcOTXw9EQKWBUiRvgSmfmdEjCddwvijjrkqIQviC5AcFd2FMXgaEOtjJdB
8iOelGOQI14KLePOTktWJZPsIflQ6FK5pZ9lA8a+BjYG9D2rWxwQRKt4IcbsisICKPqHWdiKJSKB
jLXWecKKR7YX1HtBIWYKqhOGZkrje+/KfkFnxfKJrBokqygSGPaTmc5ShFlhjruEKqR1w71A1Bb4
bh4xAY87JcOGDl/ETuWeCJ6ES6QkhbdxtN7TaxqkuArRg8pSwYCv5C2AslWkVscSzBPlm8bWfK9z
U2NSWKdoTYR3+s4/yDywLdL/wPWblkYlEtRHPD4bzwFvIaVgQN8pWb0wv3j23pP7kqV1GcJY0kdt
uVsfwKHJ4mXngz6OxcfSx2MGuTZAUL6JgYBqlhaw/0g6r2ZFkTAM/yKryOFWQLI531DqUUREUVDR
X79Pz9buzuycOcEA3f298eI+gTRY0s8DVpUvIG+s/fElasYL5N14uqScQUdz73O0c3HQtPFDHihZ
IHEnU1XU14iW4EX8q4kJ+ee4oD9rBT4D1sKipc1NR54CTOyV+fdGa0gfNOS2RzhOKhmrPus5Z6nr
6Te9rXiM1xlH9HLy2N6jdgbs75ipji/4lypBkejTbp9tHpr7enssHBq3Gy8seQ1wlIvHJBvXDHCT
7I87k1WEX1lOWK/ELehaIY+TeFhWiY6zCH8H7s7i0uNMhD+yiN6XjVlHPd0/o36zEm5B4t44B9Ys
6gXhU3vp639oaN0yPXyPn+lv/h2+xDrwOKrFgEfBsfH/2abc3rfGMjvZh2yCUy7f1z14QtV9rzKy
xF2WNLnt9+jl2bf7dkTeDTd6zrq7tg9M6Do+Hezn0xcvQsNBfW9squP9yAJojDW3Sth5aUQv43Lb
UfZlhPqw2TyQjxur65YCD0KRFrjqyFPqJWfOIMq+N1aCOvqGz2mHP/mNZPQcVHPjQNRCZMzua1z2
cW/6A5KO6f+blovrykry1BoXfnl87ntTe2qNzzODfSbg8GjtOJb95rc/gkL/mNGwdFDM3lv3sAxZ
TyqH+ue5OqcAMLgorCG0BLNdDn4baZgvJa7GMTdqMSyHwHvDz7LjE8qYb/uea9F7fWMPfQcYBYjC
ZIW5Zn3sOMYJTz9HZlYHxXKumKueHEPFIHxrAgYWyXSZSggXJfE1Q8ZGIR+uqBHOCSF4FNj9798S
kmmD7hk2JGBdwo7CGtLTavw3iUHKunx6HjTTof2NJMEDd2dq0q4rA4Y59lyf3YM6wV3GcsE1Z/Yv
1M/uNezyFD+CdpLwmBZ03PHsWDlnlE/b7LUmh1eSxYpyYO3JhWf5AD4EfCT6gito1h7tP4NOo/fo
OZP3maX6jL9gLKjmCH4hetSvgsf2MuICBjiNbsHjSAByqTvmwkiqNeamYXE0CRi1RJSiROPsHoz0
u33+qSRyGn2KA4iUpSOUdVlbnD+ELCQaeAamurP7IKuHORXZzOPjStEZSdClfzliSFBNr+P0seEx
XlE6gWuzNqBPcGmPmNw0V97wmQ2D6uINYblmjuTtIZAhrI7Khp334kpHwn8HhPOSVd0TwGbyTATE
S2I1GU25x61HG915xO5VeY8jx22SwftZpHl5QEUCeeJLMo45CES4kBDl3E+mLZCKNoG+ZVjrHfBa
kClEF1U9pvN3mIESkLw8AHgrAoyuDL6vJbeREnGhaNEX0SrMPhcmkBcA85QdtMEdMaPqJ/4sii37
d7vnZeQGLkxHBDk/N/9gB+CNd0hn6mtJtXHTiPjgTPYvbx9S4Q22aR4u95EF5GNA1CyEXdRCZjDl
TkqwCAdg89HI5B+brEMXXIfwhU9forl8w6s4pnAuo1ImVfu3r/jWPEVjQqgqCxQhi8RzkFHQm38m
5kw9vE50rFKp0CyrJSZe/5I+0ys5A5fQHBGu4NPxMv4GvYS5d8s3RVBpHs7hJfmtldSg7cUOoDRY
bP0cNYvMdg1fhN54260/LFOvHVvydV7u1IFA8Ljvxti/LiSu9TYE8IFofU5YdZpdb51PAXLj+0RY
6R4ulccgl0/VvY2pZwxBFnHaF6BQm8+O9S6RgRXtfjZp14SHKFcWQ5GaZAGeVLFCv3M5/eyqqbm+
jctff11yxNhxwYo3aVtNHmk3kxOuYVXoQuq/+/aKEDBnHGSODXBiO+IIEyC7i8iefs/KSAuJZZ4R
dctphIH7gda86BPZJX5hwYwMkNHvDm9M3PBWR7XkXgeCQjHhjsqgpd29cOgUOymLaopEAMzkswTf
AhLtHXhuvATGyRbHlwYH2sFe4xqkzJl+boJbI4D4GGT8j+vsIzA1LnmYM1u4IYVbjXMUKcaQnzSY
+uzCM0p9GWoQK1r/xCiNB0kDY/cRhKmbsrcj6AYgEB8ny6l8Dl7wTDif+RwIZRjGhxej55RHMLNo
RQW3+HTPiUhl4+/lmYaG6OoAikzqwv9Oi5U0NBbgJNOO8BjcEnxfIYK5/XNO90hZNucm/eNGir43
uQe/sRx249+4iZroN5MmD3wW2RAF7fFBAzhnOvwVJvebmHholNo1kTS8r5SpnZxpKrrH54U4CV2j
K26rLxZW+BrUcg94JKGQoFMRGPlOV4fQBBdDYRrIA0JEyQ38eF82z3pcxPpKDZqjHBeTTyrOtySS
RRRYz9vwSqB5l9yw3WnUQ94wDXOXjTqE/yoB2vJIHl0SybdSHtXkCgnNC07K4DnJScWiHqQXN5GC
5mDEa+I9ghf/fAJ62NHGZN7N/7eafwLWQ7Ih5LBBtq3ilMcXLkzbPhYTMCmhyPgJQ/aqCWx6FSRi
iPKBOjZ5K4R0i8KQAVQat+Q9EO3s3UDIQYleFG51y2M68ycICFNympEXvgLSd7hJYfdCYvH/GVVw
XA3Q3SB6yaGOCRPB8UGzIy/smXYnsvpQ44hsjh/EuGCmBbPToO3kVOMYPLETWmI00HfeaaF1aXmf
Xv7DqfzrCI7MZWKJLqMf5ek36CgRH6fGMnZROf7FmIoQI4lQ/XpDJPf2F4R5xDpZpupUQQGSe+b+
NpIW1YR4hrgddTFTzOh75L76WX32oTMBzORgC8KO6O+FgbmaP5XRdfA9yiuh37jwIJqFigW7SW9u
ixUqx2ko3B4kNW2UxZsLQPD0OA4wrNaDm2uv9OQygEuZ0NmcYH2aYBVjaZAHwuoIKu1RLYNWRHTK
P4Bl6Xwl5YrnQHU3YNMvZvi7jV5HEU6NAXJQYTPTg2aLLQvLGXsB9khSQaEHcZu5XGz9AutiO27H
Zywgo303pzOnC9K5WC2sE0eeGa9bXw90BpDTZdP+AZSnmKyxTXP3GydpuVVSCOzpO5QDOa73zQSj
+GPKX3LQ+x83VV1ted3c3A+/smb19hxbH7Ra4Zr0PkfOpo9JOQHJZrYbMf3Je9gLBtZZu2Kzzbda
CFAcXuMssThybDhwMyyTDcz8WEZQUtWCunHyxHC5u8VCDOHIQMkzpkCcxbMTJCqDKV5ZRmyOHzll
LI6gP0dqwItCMg4Vrng3Qd+wkkC9MDnMpU2ZtquKNx/cnfEYDG6TR3SvuJXXBiAHxcQevuOrqxHK
YYxvA2h9h+j8kbp6pdZGxklaD8wVj49q33ZmLb9DKX0tuHRnOjXUS+grBCtaRByksO2zHXAaYFex
WMRV9znWTvXcHnCZhlV0RX8eM7OrPI52fKPrvvSy8T0t4w7jRc1nlJMWZiIPAMbHaqIHn+15g0+e
jGPkAQWzILSDd0PgH1ZD0GDWeY1shj5YK1tA+/LdjqXkKaSScnR+hroRIAUgeYJVV8guqE/k1hPe
iHUOTI4kmcurJaenbkKAsQ+x6b2kxeqybg/lUp8D2Mp/BBcW5CHT9rn72eJkhB2jOV0R97cA2w2d
syJPETc9fBZzX7mkIQ7tFMmK2a77gPrgrLlE1+2N+EaOxkDvHC44ffjKsKX/EbiC5mUy7JkxCKzi
bRAZ4gUOVObZt1dR2pYWq0vCY+LMEZlryB5S52lKc0TpDgVFrjKzZjdoI0IloJ/7xd99bq3bofYm
3rFPDRkYWDv8hE8hPeYWbecigtPwfuABoARZH492DWimAsB69TrWc+pdrGE+6xErRe+SV4273YV3
3KuQHK07v5o9F0bcTo29tje1/nUCaT8p1+BtgO3k/Wk4LUjz+gNTtNhI+qT1mkfa5c5MdKwrAFx5
n3kbC46rvkOdgYtezOBFzmjj0HAsA+RiPT02sADH58QGbGJ1JSIDzQH2Wn7A/a8HlZEJHLP4Ix/4
SXNgBR6Z9Tdf1wCHhWBCnMUpH5CG1H4qvHT/TlJs7eloETOXB6MANnOCXmj7LBNje3fUYh5odei2
1aye3BYkWF0ZHbBXQxNzh184FToqnYILG7j8qNLhNNGQGgCXav0XVnbGWxSg6AT1ARekRO8QUSaV
wGDAVOyXIyvua6cACPS8pufVb9Gj+tldNuqhWFqL8lQ3JCO7kulgxmK8kfyni2gSSR0Zchcvew0I
EOa0iWIFMzWOZHOjEPdaQDFDDP4j8tDYrO5bykBYvptJyfm6mtLvxVhGJw/HGxAZDWjl47qcyX8v
QchkbLn3FZReyycD0W570oBL0U6uGllz3r32CjX4yp6KG8Nkw/3dB2Xm2vgzZEepvQbS+e6SOIlr
VSO4JKywTzLIr+gGk5/e/6AJ6caZ7fLin0uvh5aKzGUshbwLP9HfjPm/IyJVJ5md29frCIHkisAu
zWVQuwWigC0XDpkliTSktBBkGVydRf7saj+nHUOrNWymUJkooFmS4E4GYI10QV+I267pAmAyWj2R
Y2+y6Tl3lP0PjICS5r624rqlFarnUvdttavWdBSrr+7Kw+PP3NnHT/j6y9Y1L97beTO24LNGOPjn
1cu7wNz1k8D928k1+BA1BzN672+yUTEHVh/okwdj4UZZFyGwCYC2PbHoZxLdX8RLT+/hMyiIQcoC
ZaQdzjsuY+cz8J6OMWhCemuAQutoSGvPQI/wYRP87Xens4iTU33DlSfnpcljHVFzfSrG2lpZ/04N
i8MBH/pUEB1c+e2xS8vZfdT5IhKI7D4Clik4C7lZo43p/zzTbz07JXqd6KWD/6bgqBP4Z28Kwmxs
jA1pK7PbzBTJspEdU9eevND31OP3zI4lTuFAArs2LEHOKfOkUbMvpdB7Ng3H7vkR9vZqfFnfNqSG
COkCzXOfHe8UPXhMkgWF3EC5R40VjiARbnMOPMwJONXYbA9fuf8dt3uJ+XVf+L9Jy2W9EGQAuRxh
Pv5SugjOQJg2EZUMvtsLdlPWqxr1M/z+c1AwH+1eRK+f7vhxyeL8Dh4cv9DDcIZnSbL7H3dDI8DY
9CXYVIpWLEA66NrBi07Jt0Ne4UMMC8L6nPNeoEnmOyLUesLuU7pKo0D/kdRL/szjJYSw3nXcTrSy
9HPoHBz5m2bcLWu4I8+M+HIuF/3LnDOggrZwfkiBoqe/gKD49kk9VOmKMrx2KA0W73ponD1+eLeU
tNbhcHYY38cylX9tpKhOqS7bpe4DMJ/4qVxVOgQ/mf1YQ9qltL4tX4zNoDpRNoNwkc+OCPZkf0RH
uJVG6uTjmtSlfgcqtnlyAPxmIEe2I8dZmIW0EqRG0kbaqI2uJ3lKJkv0G5oL6sgdNeUGiDKu6svy
5zebHAwwruM8UbfK6EWfaF/aQIHkfIOadBaaDHq7d3xfPGPjT9ncYkJl0elc9sUi21xo0xL8YvoZ
X1c3/lGHyrybNpvvWB9e92qaJxIuGy2kUmLRUBba20qH7yhP6rhIHpAoPo8kIEMplod01Q/V6TMO
n7Gyqb2Hq4SEykx+kTWCopMGXNw8oye3kTl5R28Hnw2XexaMuZNC3c+TZ0yVeti4HZ/SOSKBm/YD
0kht0lWRSTm0jaa13w6B1sflymbqqKkmRG3CTVWnSLKGIqagvyATkRN+H7bVnT0d/hRM8IcH8SdA
HkGB4xOlOD7SAvSaKm50jzvp9F1+yOKiV5kr45+OI9ZH+SnbERYaA71V+2pvTB+Enucza6iG5+RF
BDo9f8wc5K/sPl96OfvkWpRLftdnAobYi4x0aaJEVCMnX5LVlyblsPh1o2uij5SJPhM59EHsWg7p
d7ZLbRG+ZWGSYSNGJz/BHmC7fxPhINBDJMYYwhAh8rEJnxVn3sR9kVJoY7n5vx4BzfE5ndC8hjjZ
HLwYjmw3/pv8kYF/NDjx/sPQ2HHB00Babg7lEBU7L5krAAPjLx4E/gQ9BnX1ZyPP/fenav8AnwUo
JjpcGPJ/cswdTrUS24INap4aq1cgPDeEAAJPkeqNAUKi5YRCx94H7LFvyExsBIogjHTsDXuNyhmM
lDBRuN3//Pvm9P2BmJmf/geFKrsLzJbF4atPwsexB3OEegHijCMLCxbGdcLAGOpgs7hKoGlBwCT6
g+jHce70dwFJleh8XDaZCwyu4KCrkVxEZjv4SkRQxFRolyH8MFyt1oQvJFuWS2o1JkHFfbSeBaxm
iV4P3VGSC0MHrRaEfJMLBNECUtpGD/AJscSfr9GzHksUhWtHqYsVotXWVhsZ6+Y7Y9nqSYHtk7x9
TqFZFfKLwQS9LqLfBLxhObnuGkLB+zbN9h77k4nJnZbHDsiC+pWS2B/zYFzp3kYs6PLr0wKAR7MO
WewRokr/mE8Zq5rYsk9MSGeu1YjF84zKEX0YEL1DNnDvsvqIaCWjf2ChhHreEYaqDS4BB8Ib4xdq
qofzyv3LK+FZUvsB3kwzB0e43QWWy7EO9WufA443Ae1AmOBgvGuLFTIjy18+T/SdNlDzeZvPz0Hn
02lDFlQvrf7ecpgXboUS7jt7nmTaiAlShMBC4yUFCkctusFxBV7gYhBmiuNh2BD4ffdfbWj+vLPk
ECZM33v3GF8tAu9WZTMx9CMtKE96pH+O7tPqBbU/IlKFhCGT1fILwKB7dM+/SDxnP5UJKQvan8cW
QyQfp2b6rUndUCj9hbGnt+PHSf1w63kFdJ1Yosgnv9MhcCIZxWlRT1Te144eh9K5XdYt/pGP31yn
BlZ/RHJkq33FPsKG/0eSbvFX/Jk9j5RdjiTXm0u714U1g+VNBFRzpPFBsnVsM5xr0/wGIuUZPee3
Za+hVDSjjLCgoJGLn+MxJDkxH/R5ZfvOcEQwajPr0ugzU+LHSEOVYObhx0qfiwbmEy6XbBPUVwkH
ZXTa6By4bEX3JIKC/O8zenLgWrB3/pbXr1tteK4IBJ47OX2nvTlMGkTenWMm7iBLkALMiwQKobN5
XQNK0CAuLSSRtz7nOSR87Z+sOdXdv9vOh74abPCZb1wDW1t+PGgIhGUM+RyrqbCCvPwyzJ0dBQYU
Dzi8RQvL7pkKXKZrIOuwXAbHCj3FEtQPoVyDYBf3XCVCxKwJkyCZe8uaSi8eDQQGdY0IqjS6alqP
zzCvItjKyGbghxztS2KJM0aZ/pPjAIGl3z4f/H1XFX03ZcJPUTjkA6Rdg3KqAM++fO0fwt1y6FKd
irqEF023rg4xyA7S0mXg8JAYEijs5atJersoro7wEBCoHr5zFojwRkZqBO7bi969qKDH59/X1Elq
+cYJNqd9zGFS0Xn1yE61fVsTmi/ZDJA2vhDSY2Yl5/JH0oSJT9zjgSPtYu77stNZIRXGTw5g+e1U
3XwU3s/+GgFcCyYv+JdA+wXGJaSir9IHd9m/nl3GbL4ZCkludxk7BNCpgez+3Amxl55FMmUDwFyY
KXghLVpQyJDxkJL+nsQf0B3o/hoPeSNPApqU1sUelKzp3s6uhbLyOkDI1xgx7QOEBUIRQ4N0spuZ
DhFiiNNoW34DsXLmIlyz8ltznzFIN9QnPW7H7rL9NJCcaPgsBqEHY1ZWHxqRdERTrjnUmnGRuTS0
WJyB7iM2qpaX6vACv60daOnfrBIkFq8oYXE7zauOP7/TwifzKdFCxAYcL5jnTd4q17p5he00CBy5
rtR5y+LzmEvfrYSoy3jt6LiTIS7sIRkKC9KUHXn3TtnSoK84nL2FQPPmt5PmBIX+Rn5HWJ6ERAWm
DB6ok5FDZ6VHTx21qUhKEQJXME3nP0B/fmTH2wNpxz3EBfUjXtClIAHmHREqBwqaDqgfnqlwAjYn
Cvq/4/PWBhzpdxyNlujpRt2YGAekdHpSTi4HiczSxxa9/I+G0+Vt/PxjQuUR8TDVUe9PWdmQSW61
KkbC16qOIBCB0d9rO1Bpa1EgDO3RHYlXTigdUXTQMYPKwyu5r/fvlTy4pJfFZdHs85mdAFIuyiGA
+/iyKIF18dJML6P3qDlpJ14SaWFsIINrKP19DSrCSyHocsq9isn9CA/8OZoDCYiq3udbyCR9yunS
rL0syUbNKItZEuuhGuUJGpbeTgrtSbe0I35PCT2a2OkHWpYYJuT+m8tKMKUED7L6fQTR1Bxp7sTP
qbo92gBK53VUoMWgA48KpfY3j9BxWsyZ6XK/9CC4P6L1MyOVDSBti4TncbBGGi/gTBoUqUWy25iw
Q6IPz7s3tvOt4d5iZEO92sdRAx2dTwQZhhaGJpIjMpHboJnC/hHnkrB6cCOJm2vAJSmcFMbmHXAN
46Zi3Hb/N9aBtXlHMnXJo0LYcZ9AQPIdIc2Q3gAygR6eDyiNrwdwQhkog8rRM1lY+DmEJe08QBvv
l74RtgH/xW8ULKKauQveMQ2dHmL5KmdF7tuls+/1uTYQ+FWeCdyIrCS9CE+EtUPke9kUoPbrx9Cs
HOlYRv/MsIrXgaoxK4SXeR5cxt+03CJoQCUAbZhY83r1BleUY3UlHZ/g03eyPvOJSOalvfPac02C
9BExF+glAyweL7YbNuigC7hCWykpAPobKuihoHyqTmBx6NyQGpLmPDQq6K/bRGV9yScZSwzEF+d/
CnK8bmbvVap5mcd19ypTJUs1RqiR2N9z2tlz9N0KowevMi7JwgW25EsJJ0dn9YfKWP4nlUEvfm1c
mFTQZlLZjH43f3HbbrpZj1mLXTr3kUrjZWJLuzRupU4a9rQbZB/y0G/nKq8nQEzUAcxZVGq9kHh3
kAQl1RBKP+fi/cR64T2LaY/P0NHsd9+V9CH3c1fe4xqFOee2DxrDng46QkQlkpk7Z5/a2peI478P
aKveik3Cvl/cdc6HaF7tqSfoZNbLRsJJTFLbC1XlD0DyS7GxrnQoAMEvUWbKSvL8Dn7g5AbHB8As
0x61+uGVpxeU70RtMrNivpLK1Q+1OckvcF7A39hAKrK1Bl+2WilUjBgKk3X81kZ2OcCDoKqczSDc
30I/J1DRXlwfiGfAm3dffuIGQdz0NfpQJSUzsjSrB/NRE+nEb0FXoPwCm5COBFbsG04kiGU3+uAy
A/aGzjsJ5nBJYM+xXjMMPU5o5iGBOQygaih3nMeWrx1yD244nt91Ju20Has7gBiy/feGH8337OH/
AuUbQe6w/rMvsqc3u9scHQXr4PqFkwnhBHKnx1RKkQcXy+scJdrKmJvTNxWwYJo8KWkqjxQhdgz4
Ad+v1x70v98GsQGp93EP45Z6gIw8YCbjKYSvvZhpGF9WSIv0PwVlBX+lz6ppb22vcc7AbgoZ7jZP
0e6pt0hG3aHTdDYpWKoQPrw9BGNIa8ynI9bF3Kk3II4ALabq0Et6QHmVbfFW8Io3K5Hy8oowQiD7
zQYyODx9j58xoEFvUSNCe460I4aKqnbU5PxnH8AOl/bfvYXI/CXVAl7ju8AUJYEhj6WRNHt8+l3j
oHhnZdaJyThijmrhld5/Eg1RjF9TTmQI1+m0tW4+Lhfk9Byp2O6RROENaYny2Mqb10oMeRe33TzX
5RJNiDoqdiD7/LW10Ibtphp8Q5Lfgt6YupqEUSKlOnNijtQNAi9eM8Zj9P1GSpErnUXcBkkdkpRK
+rY94zulnEzqgZFkAYI1DLZ0Pk5hHP5YvTes3/rDB5UYwSfhuJOgVBW+/XXB1M1Wd0mpmw6vyYdO
7LMQNM84tqW61xvWiTDGiLpJrqq3YM+wovXRmHxx/evjz+q1YljlUqZN/TEitzsUvJgWEYUi/FZg
GGesYc/Zb8VK6l8HxLYszGl+7E1RA6aP9LeSkwu92pdBh7XyNcHNsjS5JPB7jctUEdSrX6Z1UIQX
lEll9Dgim/Ihg6Fec5bOvj66hL/AhG5DxeG9fGNsJIXPLRoi/6BT7eq/4OWLqZ7cxhX7ajmRV4RK
JPcYFS5hnr0h11hO7SYbBoSTuteTascpiWRceZTTKKKLqA8TX4l4Ys/kc+IsEJdH2Ct7/WS240h3
pe7Xp/3orkSoLsSCcEBPwJuXA18tWaVZOzhPW1NpdUL1vzE35Uwf51xxm3yP8oHJHpVLxlAwzaZK
qk1I0x6/ADE+EWvpORGE72eVD7Sh4T/BJ3OUvTSJhPdIdPsSDuuL9rjP/rzgMukFD08BoMgdUrXR
GlEmyv4aIRbEcGVF7RhfGk81vlOEkwWFXwfZXF4ZYw4XxdHY3Nfqlv/Vt0/YJLCqGqzqvCLk2X/u
TfRw0jhDeKVtUKj2pvdUguOkoz3uIHK15SOSA1L38A3f5vpBOsFS+5gCT8w4F0GDBQ0P6OE/x+9R
FqpTeaLNkeF+N9+NNL7ugIhP0uFzkDZS6HfTOvi+Q65cVLX1jHclpXN1xsueT4qtvZJXZ8yxT+es
Ox17CFm7+QBM9jnmrPq5+XewKzZOXsVPkA0BRqSpWy2zCeeLz+mSGMMmtjf6X7mEiQfvRJy5Zvde
VidO04+lPit3L5D9EfQTkrcHug9pUcPxo6SOzDgXr3Z8S4kCG77wgjYLDkF4ipoF7KZ0vP4ppO8i
HOKNwzbhS54eVKmJ1DxfCG3iiGlRAvOZcVT/rO8kG7GKQ7jZM5Gt//HV4ExybgGxYYUiS9pcvIlD
PD3WGWdRFAWgPRBFOyxKKDjg72b0G/yrSP4iuvz80xbyNHF+6jDH3LtnJ2Pj5EjF2HUQRmYtepxY
MiHa2HuEqkSbvE5IJuAjfB3N+HdpHhCpDWt04/We+yk0/exQjG+7566cE+eZ9rao3a87Dn4AzWv1
ZG67qdS6+dHavPcczrrVHT5VRk99HrzjjhwF3jjxR5bReqQmH9xJ1oZdynao4F1ZHEo5C7WOVrq1
6uWGez3cKRs9j1UcRBJR2e4PZxASYvJm79CoirT9UWOkRrLtaxI1OUP6yh4qVeDOh2jwanZuwvMz
tUy3BvomqbvyrhiJtvXhxmZMJIguuDBwMW3acoWxuTCtwFODVkFKRUaEB5iX9NSTKe6rAst/TKut
PXgtOGkWQY7u7TZqR+cZod79htcMFAaymVIIxATnkRxwTHUx/+Jm4ZiKsSQGhTtHUh9XMFRjPruJ
TKYNPemuSTNp6z48QChaPWu4SykS+dQPL1uIGkEGILpZhFoCRhNv/nXcDW74n4VeBZ9IyPV6j2E8
XCz/4qETiugRio3s4hlekW0ITUs3UNecSsnGQvHvKx5p8HNBO7/4/xtnP+KZ3VqcXoffSA6zlOys
k5Aw1SE99v4HH57MTyJhCZ0MpFJQTYVRX0EWcT4QguHZVFhcULNi0yTVmeMyJ4oLmpkHdnTLER0j
NJ6OL3ObzPxYBKwJc38bZrjEMp8qQ/IPS5a0m/sc2QN7X7CelOnRCivH9FoB2+PK5z8X1MMB2fTt
gY7aW8giCK2PH+mdQLHf6kcyL9XcMS5pugsfaTG5jS6DF1fa1d0vJ7l77pfkENtuNQPA8muf6tyg
Gn3jYtALtX2dXmiJElF32CUJLJCJzpJWX9w0L6SRcLcic1XqL6ATiXfx/vBJ4Z1vKX/g9M3EIJ4F
yQ4kiBDUIjIAEH4g/+DJMLtUZIhCzIjUgAFXyOD4jtv4FvPCBWshj5F4TxB2BgT+khIg0jTOAyhD
PluE8s8ZhPlSMCL/7H4YtWxy1DJkiyW7dI+NT495N54JWVfp3bMZowBsXBSx/EwLu7FNbAMeKh4N
jlwP5zyUK7ltPAFmKX4WWJUz38oDkinE5PPg2YuIPhGbIDQPvPlMQTkS7idJArfUmhIKgGCNXXqJ
MZudyL1P6xESEKYx7vPf/Dp770siOKbMt+a03b98XAmSMEF1+y+Kvc+yfkUI7znVspSp899ImXJS
LPe3hF75lYzQesVLQFXlc8yQzwZroFYyEzO576UtEAgNYeUJBYOxraCqsE5ioUAzcKWOW3gSNs3i
fnwt0GeU/g/YGkSPhS7DuHyflLGyxPkr7Shk4uyH/zzgnjdnv0256jBPmitcNsdii8xa33MgR8gt
aOatnrTcNOAUuOTJNh83fjs2UW6AUiDCM3EY/kngCcQeAAI0SI2FC7Nl2OKyi1GPTVhnlYhaxx8z
Xt5/AGQdENHxZN4HPsTz4F8+ygIFbjeHnP6ymcfs+dNmxe9pj5a0L+fucyhvtKk+643ukyplIrfG
9raN6hXgQb5lX2bJ4aPvuDj+YrS66DnHt0CeWKMrVdTt4j5ulx3JnCftADxgocJpHQUJH9eNAWku
1DjGxS9r3MCgjw5bCc6Uq8vz+B67WcHb/ibCQYk6VgXhMZKhwC4za/PjDZ5IKTCg4tUzZFMcGMnO
BXI3hNntGZvD6+gzZNQYNDfWMYUYf2VJR3t4m7929p5XmYn3RwvVJdkz6piD764YFrt6dl+cR5c1
9/VGUnyR/beXjpClZfIuk+K55HSBVaPNfeDEW+sxr9LJidVc5tSSDxjwXpawiuTU8Dp8takwwhqn
d8K+gCTkJo7xzzmKYSmAv+WwBMl7/ucpQdLARK2YLugTIYOAoYzb7NXECLwJukKmJiApr74suHCY
xfBvidOuEVUQC91AK8JHCYrrgbIBnwHjEv5Q0+knfigPkaufsyI2UwLZsxwirwqRuqyuIYfgfy0N
6kwalqPat0PjgEkurXb3HV9BZMgS0CqLKKKd38ba8jb7wVxXrNd0XCClRqEmjxjWPGzO0S9Ejzo1
WTKv2NFJ94ykVIWg8boVLaaDGnUmXWYocn8bzScCVYgiOPoEedQhfNdAQX7hdW6u0cUuL2NAxmaH
KlhFztihmDVS3uWwntNpytvG8oNx3n+ceCQcf97s8zoiM5JKvMekgBzBctxDeYgkNMTuT08sWuYU
Wh3Lv0WYgJwwE0xwc82BE7Hfah7E5VgavwN99RzpyWtIDMfo7ZtU9Vr+a48AOdGTz1GPAWaDV8qF
gt0jziZIMeoxiHtvjYmIsAQcHc9TCVWEGRokSrR+dhNjgyPkOrJCMjOQsuqHr7WQztOCCkQM7K13
+3k6uCUu8xHsNh3ylBt3ZM+TvJpXA6sJdO7n1qMXkxHR7qa2udFe2Iucb+erxQh0L30um3m9/Gy4
/jOX7AbEbhZRzc4PHQ0G3u9n8qwj/Zt05DiYTB+JEZH7HMpDeZILka9Tf/tEdnBgVDgoqN5FCdpb
pCuhrQRyO9aU2RUI7YJPL9uXG9yJZ9RfGkNwvvsKe7qYCd3boiNuf8r42eEXHUrggAvEBzAtpkkX
plCJ3PCrvwc1fFlGDaqjoqAFdM79zRN2mEh0yPm0oQ8Tw87pDMPQtw74IOEfMkH2/WiTRcUxv7eO
rvX5V9qr88vEjJ7Lan53f0eEGm/0ixTXoEz6x102SP9Q1pAPuL6f8FsTgQHtJJAZ8BWs3yAUVOYC
+XLHoaSWdsby+cd6ruxKlhLuVkThRVwGH97NTQ4QwHMF84VgGVLBvIMwpiESBF2f23K/PJ3tfrG6
HYpVucIZQvzZCQDcYmV8uzmv8KJind8TEQtfVb6cN4GTW9i0IZUMvH3ftRWoR2MPN/pafTBQodTa
Y8AqKeBsZurieQTb6DbfiTrLxcd5Vngu7L83oE4P21U7ILBmheEUi+zuyaOc4K8879uMMBjnZgpU
44FcGplFAgZz57QquoGd6u1QCYA/lHly+m763/A1tgKI2HykpXxX9xFok178pTBJm1SoGzVCZGl/
AR7PEdz2PP0ZyNaCdkxEgELonsAjX9BRRtV3cAFPYr35rs1m/yGWjXsx923fGkFx5qS1wHYxc7RJ
BWfL/KBNLztt1JuQ+Wl6z7hA1gDc9mJ6/LqiSnX6fXkZHn/EIT6KjrI3+NiRzsE5kYf2EzzWuzDt
Dim35WJVyaVRr+v3XtZTHfva9iwzNSlHakFffYWrh8coA7HYq8vaQpbhVsFr20x/yYMl6Ly5/AFb
voZp/dclvfV3SMAAczG3Ig1B5fAaqvgHCJ0+qes6TCtMff8KvVkvOW6K8zFa74l8sEeZT4Qncsz/
hbcfrC3P0Y02On1Qeqj06QynSjpsB2w8lQNK3yCUQ+YLfMvNu8fWhWWk9DBz86wMWH2doAPnTu54
Hn4Zwg6vqbb4+MbOePRRjCqLx38kndeWoloURb+IMQQx8EoWETFgemGYCQYEFfDre57q23Wrq6sM
JcI5e6+9Ag/2Np7EYJFyk1IM1rvHlWTpAGC52LIjbLu83Stog7xkUhZCrI0wCnFKmt/vFKCJUcWJ
4SChTpCuYIoz2naF8TKXQgalcvuakY8iumKHsQrIElMybi7RZIKZwePnUn4bXCXSy2oTl98x3V1n
jCjwBAg/52TKDn/fMRyghQT/giUtvujoOaeQXriPAzOEypYibRYPXBhCEiN2CneCli+cKzWuN/ti
rm6k2dCG1VmIgA0pd1vUzNBqwFJ71l0xu17Rt1X/SWVpPawncntC1KiA714F/EQpmY/gAalQAkmd
NSrAJ2xAmDpuakxwcaOCQiaHCeXTKR5/KIi3CF826lDvgfvnZiUxb6XJekNAKygnIjkimwEGwxUG
YGFCe+tFXUvx+wx79i2iUkwgT999a19H6oISan8/qX58EImboI/IIza9Vd/lCkdNj0Y9uk9/0XDc
ErD63f2i6vQKq0XhlEEXnGfUBL8JcDCBDfhpWbUJVu+9A8krvWTMyu02Ey3MnDtq7i7fKb1iVjhM
0L3Xsm/nx89UjtplvpUcglUDhPg+BLCuUfmdjSKhVhd6K2klGe2J5YJdrtwPA3BB1hj8HjQhh6oX
9+VjP0rbBRJ+KmaEmZilGzkpZbxZUQftHO5cE9q+gIEuJxCUHBRJHSjhnH4LkJZmaHNaXyEPRr/R
49RQOcFx2Nw2XYoWiE/Q5kLodWEdUetRYlZRZ4IZlJ0gJ0hd/LrmxVie3cZt2Mx/M2n1m/cmsNTa
I/XphQhbglrJlAJ3lEzFHdpfpz+uF++g9LqJQRqy1eyvNAEIBwBNmZ+0gviqMGlgyM2sdaJO2bIg
PDxW38u1Z+FUfKvslMPMqT6HFgKlhAWz5eIo9JppPO5ItBDcHzbE/g2Jci8IbjB2xchZ3A72Atk2
nAwxnBWfedqQ8DHmMCBhlNJU53oS9dfFDCJFsWPifxNJz+mmTUFTBBchgBQAAPL4GZ0uV8F7zm2+
MDQjkqEZFvHQqN4Yn9ON0/FCEQDqQ+QD2AR7YDfoM+0yYGxk8qhAjVHZhTxh2vEaETH9lSx+berz
DDJLs4oXhaWwxZ2+8wbiDXARD8uYH5fmP0amvOd1tYoOAbAAYSB4jg2whadXm5QZpYgCnw7Cn6Sb
RCwi+IN9qhE7zJrMWA8XChz0WXRnn/C6rUa9sBrXB3V9Pdan7v4e3pdD9xHdUU1AN2INGGuZqaLq
RJe7YwJIjc/iApdh3AVJ3cTrPqd6BleVVKyChV6vAMaRAY0jqDLp8llMm9xVN/JP/P3ypdhKYbcc
35fvwFQ2kGn9IagLkxA8AWDnscxQYjT/jRdaC682TktzTQkCUedtEUyEQ0Jj0DmwYPyMxviYslfb
PedDmQJAv38/4RxqseUIs/x1X3d8ApT7U2Gcf/fX64+9dj52Y7y58da/j/y1w+0ga/CQtZ2OfH76
NY5rce+bfhSPwcexr4cwo/XGE6RWdVpavE5TPKZ40i0eSDqvZDTkn9hAQMQUFtr+tq9TB/CVzIMX
ZDRvg23PCErdiwhzDQhF+Vne29hHQ3vBGaovCEyhfbRTglfcS6LPFnzbxdw5B8xY5JD3Mj2CmBcs
VDdS9Gj/Df4iWQJvH3gEApSGF2W6t48CQgW2PA3/4MPjpuIme8siUD3m2fkr4PnJZekaZB0H0Cfs
YHs19sGWnYVDvf5af/+OjAjzb2735zUhggi2e+4oHMB5ABEuLQ62Iyzyt9tov6cX+XsdF35rEjRm
lwW26sJtfyaNFpeZeyK21v3ouHhDsrtchHv1BajmShSMiLa8Gd7l4fANr+UeiNkFEPP/0AjDTxGE
zLjcLCAjWsTILLgX3ET3f9AAB4y74SSe8KgRyKIREJbDmIWj5hl/B+puR4uClxR5EGDIJuhgbe4F
Fw7SgmgBMhR4afgkGfuutU1cgrKj1wjimeXxordbh9PbADLkVXNEWlK2vW3X2FPdGBzuFr6lH+ua
Eyg2MQGNtR3q/Kw2gy3nw1B3gu/fweN9ihYeG67BW8kr8QpDdXlm3j2eWLyUPib2bMCENZG3/Rzh
WKW6L8XKcnEZKq50YbVLfjpMuqK1funoDmcE85uOk7ycrmwhen+kdgUrm80cZAo6sjrqoz7BQXMD
m5elk8Wwi8iR7gYldglT2EwxHeCK38Y4KMjo5q0r7cpbVKQq/nQ3L4HqzF2RZvSDH6zRbvjsTRP4
gR+YWVaqGISul8J/0q0ze1BbaS124DI3oTP3CeaGU38Yzn+ACxCA0cWC9cH8wv4GAQqeMKyTt8b8
0NArgjSYQ1FizotsN5l8IaEhwTBuwffytp5Xi7oabu7L7E9Bu/lHumPYv6TSpQw5QAgAwXg6YHEe
rhVTmm9p89kLgzl5ifbJK7qmNu7xHtLGMWR7Go8OoxKkZszMyeEYCuUT7hto9DM7J/VJwCFCjnRv
/jswhj/ZaPPVr+fk0irlhWLVTgXCDs2wFceRjngM9tRGtj6SS0pXX0UjLnwOmq+d4GM77uGwtP8E
2ZZGR+gnhOoQMXo670OuEiIc4XYP+on7FSojEDeqOgb1cNRHYNCFS0bZFR2nYg6qET5Uj6H7koKK
tCFhzNfi+XhR9rC44DrdlmTafY14BZQHE2Fw6FHWRpR8zRqYjLHQc/awc+w6WzLNEnsAmdWV6Dw0
3f/NaFAeeLvj1IpWEHBygU3SAuUcFHegfow1o5IljSBLfAGZIbCBJ0gcvAasEeYYWiWe+wgPCrrU
f1uo9vIbxZdOpDK2xkaCQej/Zg9SERSENy0Aj7eScB+Bt9LFGiEzPy/zR8359vzBfVzJdp8PxsJP
U8FqFyQMhsrAzyTBu+dta2QiSd8kbiHtGnh4sjUSthL2nQwWDCCQzfyQmAjxvqRa3Q3kte8A+pc7
uFo4ADLgh6TzgclJQ/gyxbwEiOeOCMooTg+zx8yxwK4XHAVUnHErNCcM+pE9jSiesyN1eIMpC5Uq
+KBNy4lNQAwbDLx1ziGygeU0Mb92pQGAnZk28F36T5sTpVi8mZA8MbSCPdEIS7UBOz2EeqLuTgwt
kTMhIpghZXA6MHtaXHoYkdNA4mBLQUgpxkvklEhcMLwnsr3c5HQFnX28cJMbJZktxUh+nI/4vtuV
eBIDVKrF9gQJwIqrhTkoSC4PxqmNX2VOwhkFMfqVCr8Vi9/8F5ucNKj6HkhbZIuhPWd0jTBojRWG
UU3UM279Z7qQinhFCsD9HxRDn/JTyH2jGiBy/LuRpmhxJp3RFyMBKKLQ7RusBnAF/GtBHxeBTmq6
ikDhzHLQO0PTEHoZQgB230lCRFxj1AvqrbIvWMwDShoJuxWMMUTFX5xvzB6z6RvTM6YbVyAXo6Zy
we8OzZIerz94pqnCP+0dpFtVMkRZ5iG6evRtyjKeq5gp68eMlUzVMCYwJaxDcqPbOtSAb2PA0LPw
v7cjUMn7NmZxlHKnC526YyYFE0lDpRogGycgY5C6gQRFzD5BJ4COuubH1yRRzilDF4FX5aug+iZL
XE1InbSGYdzMle+4xtEeVjVLuU7EJefky1DvRv12E8Jlr+MSAF473EvEWaPhc3ujcrwB3j0fU+jS
D847Jg+d0QcO9fKj+E7uJ7Wp8Kvr65DCmb+PsU2GTXg8hhheH/vmV5dE2m/q9KwwhFAMYiUZ4s/d
mOf8FZ7frmTNQZEYFwhv76t+vmIrPlrqoyHDerhazhymuNDRmrI7P58J6Gbyga8SN80jcUeksNz1
aZyxS/u7JVRNix+M6S4sItavM8Zscy3ojDpTCrPurDeBgWbE4X2ihF3aqWJHIQuusuxCgjij1UZ/
YLLBe+zcZGPqQHwEkXSgnbNvU8x4orwxOn+VlKgFLguDSqQ0Wjb7vw0X7jt/2H7F5l8Y7L+R+Bn5
AaLGEkUDBUJuU25dxNTOYFhk1i4lyIWbUK/MHo6QUDBNLHd9ThrWXN5mOsT73Uj6QhADliLtrCQw
vk42zxE+JeRT1k4xzlYJwpAeKD8KATSDQ2AYdHFMdVA0ToYj/MexENfnx/Nb59jz/nA0sUOxzrwJ
53noHEPUz0x46Hh07mLM55pxVjmy3OzvsPcTEiNqTDeKh6mgaPuYczIdWSsGmvllQYW6jokEVVsH
g6dlLFPDVNVI0aYpO0lqUOffiWAMVK5yEswPkqqXLzuj6uriNnnXjg+xuDEokUAIuoOvXrSky10n
V9HKm01pKXfnSjKnSuzy6Eoa8qjtTX+AtrkQ3N0fLD5O7z25qSE3v2L8A1mQPZE1HeIC0Z+vhRbP
340nY5XMrMhRbpN3ZrY8dTxW23kMYRhjPo9LsIcOfQA11b1R6+Cbmbg9TIQ+AhBA2kCn8uY10/bk
4zLqAbecq/DLmth33mBUhKGG3WI8xG2KvNJ4Gv8CukpAjh7az8y/J2anE2qKJ9CMq9PzoPoDDVOe
8FlzRJkCAQGiCso9klAVR+rZiq0k5vthdSv7Ncr02pcuP814bWmhtSWkYJjRgiVUuS2aGWRSD8QC
esaAK3P4vd4UGPYNx8eeed30YOVf7tt6cTXRvfCiGwebMSYKCOgwIdXc29X+9u03/P2nc8XVEH/k
yvxdUfkUTD9AAORZqCAFmsBg4orXrN4cJS1lK2s+jkSTAj9hhhsA+5Aeo+uk+LM1YwNgiUf4/V1r
Vn/EFgMhirs062vU6eopFmrsOl3rxrnLe/I3NlKimJ5Ihis5GMsvB4UVKi3oVDV+RPC2sCC7zyS0
8e4Xkn5l9LCv53eizsJwtDC+p/7+tctn8EQ5pTAmXjQnJPYLhkjQbVkHhhius9VTplQT9k7oCk8U
Oo0jiKVoW9iiMI3DemDM1A6NOOxQBn/SvPogD+2Nc7wzSf8lW0qSxtAuvx240YJ52cOsGajl68BY
HBwLpkNLBVZLe/4Q9qattHQK5qd+tvJ3pamOEs+lfDKo/RQUGQx50cypOvsQOGWzYIt/2I/u6HMu
OnMmWNWiRln/3CnF4XaPfv1zT+JJo6Q9wovNfqiENhqf6Vkbo/9ksIiX+aw5lSHAXxcZ7c3FmDqf
CwBTxdSb0eOfUW13KPLDARyRzL97znBgDZANqU7HbmBztqPYvd1HHd4buHk8JvjswL73jB+2tROQ
6QFeK/QNvYm0Rdo6W8wYgZsurWbBspiKptISzSdLHtk/C5dZkbtgeaUzEv+JaE86Sf7rmJ4vuka+
L7okkutEA8TXfuDRNgZDkfS0FaF1fEn/yOeAZpgukQ7Y2pKAbG35R0BEFExXK/hrlbmRb/miP/a/
lv+2+JG4E+lQW/U4ePt17rOY9YYsA+Qg34+K/9w+PG313skI0FDg1nbGNc36pXg3ZTaA2VpOug/r
qjEjMJrdYPWM9TeVyMP6fLzHfLAyAHtifS9hsAxWydLJkITNCXSQEQMwSw+7xRalqQM9b/nclNhL
MZj/6fm2s3zD9PBfESPTTs+4UW7ucDk492uqCbNgxEE4ZWMo+wFUP/jo+NcyKoYYOe1eTVhvPgQS
Q5oMF8Mjyid1+YmAaaXU1p4mQ7w0yqZgbcRf9gfCWwpvI6ZUcOf9O8S8yv5dwMKeyBuAtxAnwR/a
yU61aYzKjAnuwEZG0I25JMbqnKBCB1SSCxw8nDp82t+p0Cg4Wadwb7A3i5dXJ3Yb7xqJAGRKW4Jw
ruM8oGqF6FucOvCm8LPvG3fvid1wbojGSEhIIDi2d2pC9wbEM8K8F1FPIrjeWM+26rqfjWUlagrv
/XRz+oyKglLXHqPuy0lKB7h5UiWIPJgvJxBXbsvusQ2om5VIxhoV1duEj0e6B/Gugh4TapSusdAT
9C9wnzCSf2xaJpwfp55X8+L0VllUdJLGX31dhh08Udl+AQOHbASWBrRfuexYfYoXloyrUcKrZDKG
a16tszcC8L818/Uw1C7JcZYGVa10uZ6M+MWiQ7eH8gIrEYGzAe8x+qpSq0Hc0hn9sD9bdhkUbmQG
i9BiILlgv9SlJddz8o/Q5QHk9D087D7bG03UGR4YKlL4I0+zpsLG+F5MSBoYHNSiQh7xZW4WGw2d
DdRZKiRYnAwRS0zamJklIm6AqfyTYokqHGrma6bBNkaqJ2hWtT1wXqO7r8HHT8MeAFoKL7LnMOec
47LCTRiqQepRTA3HEdz7CmblBgLCL3xKiNU0R42N7ZcMFwYD6Z8rs6arHiUXhgKvj8DjgONxqKcq
BWsYYIq/ULbpmczucW/bmXdD3Ab3t00/eghqLnMIZlNag7LIvj6c/OZ1BsIxkK7rxhuyh7KOZCm+
2EkXL0uOtv7gOTBvhC+Lv01r0lei4eVQzu5utgWWLpYchc8kXsUrlslCFaz35gS5Pdtwj9+VUwVB
OikGRnLCxGT5sWTSRcZwBoJsih8MRXeQbAcbrkb27Rb0wVEUh9etvQ2s4K5z+JU0cTJosfkCY4Zq
j/XC1ZRT5/a16kN9KLtjwTPEro/hlg3oUVO95YY8Ee4TA/xaJsCfHe5AEjNNwNAFZLm5jCHSdnWL
ekh2AVd6IUiIMu8EbF20RNBI6U05f8xXIC/ZXedk2foH2SU758yoiOFU5TznIPfIr5pf8M53MB5q
Itdb8OXBd/37jv+7D0AZXvcnUGuglDw298yoBsSy6wOwq4++HZi7G9BSzKAJssjCiEzDNc2JiwY2
czqFhWC1j8xBGH71FliQoPwmKZBRVQQB/36d/DmGjzvD4IPdciry41tBZkHTdH2grhImBWxm8dN4
QZpRI6415D0/+syzEhVDaIhm52sBhyic87Ih3UeMQ6EnflcNvdwLMjEnWoMp2dOkFuKqwh1kNETX
fffpEquNMr0hiu5sS3cwh4fLIpaY8oGJIQOxcqQQccwYD+WHiv/o3cuweX0b2ZFcmBgSrMZgj5sg
3MAczBa8Ks42s9KX5EAbf8Fumn0QMUwkBOiCGXUzWem9cojfiyFcYjAthfn3G0FNOskmjFaMGp8z
HPns2wKWNMAJBkbyunt4LKCgeV+oj19XyHqm6ezl/KB8DYGJZXfT8YYO/Kl5OsdLyBschzBlRZLy
c69NwR7yPbIz2NdWNtKwIue9FF7tNxIVhKMFvmvRYwOE4DbTdN2EGLQxAcK1k6C/UtBe1/F8iPHd
RIKs87Tua3nUWz7XGX5RDGvW8IxR1KBCKCedMSoDbZtPpTA7Xxf1Ol+oYP/qulOYP1ptGm+6ZCgF
QNm7m+c+JoL08Zs+Xc0fEno7oxNi5MiflYh6NU/uxXAXFAeArBQNtFsu+Zmcb/RNkknfRDsFbmCp
Nnbt5F3UY8nGZcOQ/JebTQYjbRTPB6NsggycCesoiV7owbsjhs1eaXeC8dOVR/I0jiqve6pIdRVa
8GTSY7vKCJzBLYxUzCELUml8qbuFFYM+WGpLItf9ZNnxWJLNFBcflcSih/1efBfysllUOxZThqfi
XUN8RWeaCeQkASKgM6Wf4kAQuI4qFDF1IImdnlWbf3RIUTmAToGJ8IEv2OHGgrCoUE0V04FdERhT
LKE+L/GGmqfBG691876vL80GfiRsh2lv8fDjifm0hnPMvKLqgOMXdr0Hxm39+X3dYHS4reAGBYNl
HwfKD9J68hJKXEqEr95ePvVOJRXdsrfMD691tsMCBAXH+XbuHFBb0LuDQS2Ug7al7vugNJu8psk4
c1/2DbLjx00mv8WAnmSR+Nqye2pR/a259nHmkXEDHO6UuUxtcNXfgGwPg8/Y/UCbYFmRmHNEw11v
89XE5Z8tCQjCjq0/h8S34fuwLiDQ/k0YPyvYcRPc9Fo4Snhe6RmMLmp0iv/6TKkvQ5okheuj0sYK
3crnSZVBw4hfdex99rcQDcSxjw0hOCjx1hdl8t3+YM4jO7cksuFjlP3Q+f1f+HQxHjSxWjve/A2u
a4WhzIaYLfamInMdYHXVziT7FpGWY2ZT9lPIOEMTGnIroffQeVuRLUfzRp/zNwRUBTzR1OYSfwT1
UmAX84b8WpARS3wDnhwm9Q3OdC7vO1KTZUkK07kWnmMyoyDQSrK8yJ63YxJWkm0XDmHPLU9PxAQi
EA0+YqBt7nNkceTl7HB7pQzEtIheQ39pFI7D1cCVl5ymYYaSCBvx+dCDHAMqXAOB2+pl6N3CGr/k
dAxDfkafAj03H3/DcoscH9MSLAZxxCIKiXWLLnreLBWsePqrNkrHNAUuZ+qkGMe2tBe+GCiqWpyJ
AZO/ZoUOtbSuSOHZCT92MdDPOLmYZ0AcW7IebwiGLGsxRkGsjdFv/DTKh/5Br4OCnEU+F6EWwJ+g
lvXqSl1D0eW2gcZFDZ2Wtzr1+ngfjm/HlIcn7UMHMz2m40+gECuUhY/Rl7RhPB5Rtd5NePcO+IiK
E8aQE28hMUZl+sDYGFAbW4nCeIhpsQlcpiyemh5TQi6r7WebG2/qBjp/aDnbwTw+dYj2Qt8Ag2py
Zw4Yu58tP2tPnRPdUskAgMrV+SKDg3+JDAKuVGbUWIX1DaIAOqwD4ERAn3+fAXr75+esWcAq7JK8
ITz9RPIyttAGKIe5YdjCKg96Yj/ZFfAli4opVD1HtUhBnoCBRS8EKddZGj0jqOPkqOEN5j3YoX56
PKJCwjKcet7GWPVv1oTCjIcXZPEPsR+CTBDrR0ySXKoTp2z0Xl+I1uO+kwIWLOU982GMshoLTsb0
ulSOP9Rgs86Io8+8x9NmL0x6aCK+q2Sehq/Ry64wqX8u87A1byCX2P2feIjrNt9et72Lsnmvanqx
ji1sYbSZOs32zFwW6jS26/C16U+V0Y8mNBvX0BoyN91mV706tbBn5orPzIZxOVEFYe2XK8a2fheZ
acd+BJn74TtZ8OFfNxFmgK3XNcz2mAEnBi3XspxXSxVmFJU887TLdw+MysPlJyT9m+Gm3EsePgej
ArJbwFDqhTeRNruCF17D76qP+X++xFBgKc2KIOHrYvXyc8wFltkeuhfwMmdC6g8msYspy+IxbmZX
/073sGxP943U6J1R3+9MU7+4pJTUwpao8ZJ91ymsZlbbaO8nFZ+F7iofXUf9xWCC3RGdnUAvu5NH
KaZsNkAQHDTJpiF/bnpsF75KfFM7HcBPbDy4HRM6ONwSAH0pddBXXAYTaVLbEAAbY83kuU8SMxnw
qr7GtZ9SiPs//eF0OP15KDKwrLn7Mqpf1Vz/gqv/1mO7dOnpQIBkLP+p2ubYxkfMmjBl+holUK5g
kYwlI58I5HcOhEgK5B+MiPjTAonF6Zr1keaMxg3opDmIXW5HswEpKJ01h0ws3ex5MPBJFzh8YPgx
k8dvjG4+JztKtUBlOJOFtZLwtU2xSirDF50aDsMQRBkRpS6srkCEf0/gY000HYe8sYYZEwXaIaUA
A/ue3p3hSAve42FIiw7ULNjv12g+CMA6B+hHHu7AYjhh9Cb5qLbRylql9bFfZmvnI9amkeTAKkFY
14HpT+D19G7j6uaUXuPIFhBx4tacPFhSjLpeCyeOnAhoAOkoH0mTynysVJDo3iwffY0k6DkvvzYH
HjykIX5VjXWbKzZtfyiyM/B/WlYjuBe6hDtJ3+4aNTjwdTvwGD7ZFUEdGIFA49Emv9nPwR8R10Jm
ugC4WsC4DdnIy8Fk//yZ/FzNuHOZ0jj2iVkgqhW4jq2qZ6QAcoC+KDip7v7WWz4Lr30NV9aOcbit
cdGgGySP0XkFL6+avA9X1FnyCPGIfwuHDkl92JTSi9pUnvbwjzQsjHRyFIDYG4dvPw1aR7HQnntE
2yIQoal2SVqHTzzg9n+Ok/mcgLpAQSRXXRRAvmM8kfAdPTCiINEQvGr2Nev5N/yN0jFRQGPiroSB
KG7KBRaI8ey+gvDil8KH0WnG0P1Z+r5whx4rHNUnyQprph2ZR5CWlFALYr84wJDsJXhii7gkeQ15
DdDwx57LOUjVTcfB2CrRmZepEMaYUFdYfdO1kwoDo54SqUDugAXPKYtk6xsM3dIhAMoZMm2VbQxv
LQY4JhMg1DdfZItE1LNhD9a9cTG94j5fW/iHfqdC9vIIFRp9TyFwCaveAXWOXRtgZxNiV/7MT0sO
tub3wuG8XhdQxpS1+1w0L/0DZMdlwd5YmBqELiQjOF+hQgrf2wT5AFs/RuE4kLOrz+LZK2CYiLya
mhGJQYYIVNdgQcHrEabmM3ySp9e1qMioSk0NyXclXN4etFDw9ylv6jHedGoDl9ksaP9vzjD2lQaX
RRUIfwAqZmOQV1B44zQHXQVzCnjzqHno/JjFQUlFRUKPFGJ+DHrMN64aYQMYU5qoom9QqOrxjdww
5P7UFeSHfsdJ3y2/407p58Mggxjx539ePSyMAEl0AvzqkfkGORU2WbLd8Jr8nl2MO6goKPLeLplx
CpRBDNxqRiLjfI4L+jk58q4OYf/C/FxKpKRCO3hYuciIMlq2k6Gp/OjDrQQjfdTw8Lj4Eb/x5a2Y
8P+ZoEvQlhuT3KhBaSIKICuoI7xHjN7NRs/9wjQEuB7RYjZ6tzZ27F8YtLKfxtazNerS6ATpOkaN
WjJ1Fi2pBM5HrTK03q3X1G6O+7P5WreYzOAGBaUS2ySR1Yc+L710T/KxYKZ6qfaIP7KTtgG5Etz7
My6nWuN/cUqPTeK1AMOf0QCKNZE4SDaAtVlqWUlrukmyHhHyz349A8ZWQlWhoCUq18UavOgcnwaH
mjMTWHhcfnQM7HawSWuRB5AcuUioSkGXm3VbWzTJYsWIfWkC+WlFFhMlPmyOVbt6/uVfMJslOo3a
BWUCtHc0OwAReLKRoIN2cGA+c/cjO/HdaZ9hmfnYfaTZ6Jl7bWwlqvWWoX7oD3EyMVcX/TsfTzo3
DgcSO0jnHc3E9pPD1O/g38phsroP49cwdBeui7glvshXZMLTNzqgXHhaAAWBUSBiIsIT8RuOZaTa
MuhVsVO0eEMahGSEK2yhpfGWqLBZZEPAF4XV6Y6axin5HcDSwDcr8Su9qOX8DjIH3qZ6fLVxIN9m
sytDZVYSmiaOFsNjQcF5QmQRv0Gf0nGdRcUsmf22t0267sCuz3WzprlthLNmAuF3iCgAjxRcNPTB
aujSVWOnMQS3+JtUM/XY/kgDei1vV131hRnRSUn0evoEUjtw9vAKBqfrBXrEBTk/YVm/o/BmQU0v
TwUyhTiVkiAxEF50Lv1LfYHU/tYEFwHvzLowPoVxR9aCHSd0eebSqUiK58gw8KKLu3eInocjjGUl
nGJZb674y+ggWQlXAoOXr3FjoTveapZTA6IDnRw9G8+VnCDcs4mxhLQ6lBOQMlAwTt+OYOfqONrw
rBWTUVF/i4f6fnQufQPN0oOoq9ro4+Y4wibMyUS+3ggFYO0p4NBPi3wtM7XTaS/smfyiydOO92+c
aGUc3XF3Ad6jvfltUOHqvYU0TmMjX8unHARrm667W1j6UTcUUsjXGNkKxtNQHABEIyVQDsO15mW7
/uH954cJflHlTMyJJDFw7ewHGRYf+HvA70TcVet3dlJGT8jH1hroIWFxOHomdFnjAcBDfbg5wliu
H9zX3KwGkA1ZnQBPsohz8A1IsCNxN5atZ2x++l78DrpfV37aXdn+FHiZmilrPfS331yNTWX9/kw/
ml39aSQYWTJ7Aq9knH3b3afM9KLH7jFTx8XsfS4AFlzFbv1n+BlBsF/lYT4Sxoflarh5hZ9wOH7P
vpN2neDU3YGnH15RH56yUxU8QoIzj72jtKBT/jPO49Biz7NpL8wPBLoIR/4ZQL05siT9ED1LUyyI
MErvjtRA3sphjX9eM32tEoRQFzDzD90zrhcfr8LYAfqKNL3PSywhfqTA6oNDKWjjiLy64COH64TV
POiH73UefYVrzHNC34lp9m8pCggSe9GspzOkzbOr10XOj4+6lyxisOP+Fo/eMaJlddub19tatGgl
xVFz+OCY8h21VuFrgCWqh8je6QKf3UJpmgc4YPXZ4kH9l29fOlb7LzmUb/8Hf74Z9fg6nWfonlJI
TcwAJ2gXKDh61pVK8eo4ddhO5XlnG4fUU/KBDh6o8jMbroZ49ZTQ8f8uvxzO2JGdp71g8IwVIxYG
wdCv7OEopXm++53RcNlfCsZp4dahuuz+EHpURwgcxSXhelnwNcVMO235XG2vEazWKLl0d08sSOC2
92bt8QZOMCfVhDp7THOdnstDhouOZr0P/e31nJ/Jj6U73TYHKcijhh+kznt8BWBUR1A2WKkcfGu5
DtzbWJlCpr0U+4oIgpWyua3UBR1HSXMa9ubMcMtD/bXYfGIVdyp8fw0ISIxrbqCeJ+mcrAeUoxXw
rWIzY6SlB6i575gk8ctlyJgYrwBqQjXZJDhofpAnQWry67BYU2s+RZwpnQGBCOqp3r429JzKhv2L
94mUg4jjcWO4ekp92XEglt2pmtGfAGyRmMgis3yG8RqmhIXHVJAFUGOgyLwSs4A7FVt8vrVTlfUL
ljNAO9oWzFmQrLHpUAHQeV7JbBo3qU3YIZssIX64pxSemotBHGY48Pv+++HwVFj8dIF+wagNId7F
UofybncQqeIs0wZ4JgnyIpoeiY5uLzFTXxJBTrQ3CrxyRG9vIATX6VmQaDfE2n/5v0/idTxpmRZN
ccsuKwttaT0wuY6QBuYtPAFjohB8ACYPnvf/g9KUjaUmlfNEbFSyHCx6Uxwkdtd9tR96r1V2EvjC
uD3Xu3pehh0o/EIYC7gygPHtYVOUIpBCrPhVRNQN9SHKhV0SEt0DKQCeC8PLw48qOp29x4g4unM4
fVxpqNY4aLzlVHqZEOa8WatPuYhD+0t946bi1vC7QB3Q3ALohsqWZhCyn+ymO95lWAKvc7l4naVD
HbxP0LyYz3yxABLxotR6z9XkwywZp4KNzBAHtyueExxz29mxU/xOj406EwOXvbb4kyJwATs0eI8R
BD4Fs3Dy0NpdTQfq3Tj6rznq4pcnIewB/qoCLknUneWS6FflUgU2sSteSu2IbijbfILvNNm0UbYp
tlS06kqCJNvVKRT54IgJ9e4L44ZywWyui1chlAuwzn2+rsaPCFYKROzPdAhPQ5fZRwQfjG09ZdB/
oJj/npsc80Gx80CHoRE7xBZF9bRkVYbLPJZBrOVtf16Nn+vkXB0As4FR8WrGkbMHmAoCiYv9OdnV
sfmmbDRbmCk0pVHmKS6lPIx8sS8dMLPZSsI0NDuzbRXnh/iLO/QP8ODU9Y8h5rkCjFoqfjb2fpFA
73HuhgQ7rdaaPwipL/qZcaXEYe4zNKRlf94TXBi9PL+mRAAdeuENR2bMQ85qQMVQjeHliwkMWDBJ
vxxN3rcDpZkyz9eUUJWHdxD+gbheTCgtwfN4n3qHm62AZLVc+njEX418IOy03uFtSxwL4zv2CN5F
1lg+7uc2UllUhNnZmy4a43uE9Yi2hxd6HQisItcXUy6+9iE/itOAgi1iQeKk4Jx7LJ4Tzrv8zKbB
Zh6L/HMWKfYg6IrFV1Aon15yROC95RoF6XwscCohAFHdquTYY5DK2I7zFluP7KhEXEbFErkxJs6U
OUt4m8Kb/3bUxtVERAMwyq529UQ7DM80v2jQuu7PyYIcnel1XrKHQgIh76k/7gGMx/Ls/QsHxaS0
+3PJFz1BJIfyloOozNs5hIMRAS2ESMxQSGNgFr0chkvj6wxuTIqlDZY5VjqRCXm8cs6d2UHZF5H4
sDlkRgZ2atVdgVJ2d1qkLBm8tuS2MTcmwSyEYGjsGjyDA+God/WSwnqMoQfMlEX6tDsZmiyPJZ1u
grYWMuzPfaWu1HNpnnu+8C94M+iAAkP3x/tEv8LM5a+1+Mz+iMI0D3QlGHjkO0yzx/3pnY0gHKx6
q99eXr3oTfG9AoVtxZg8A2m0QI8IeGQ3I9EtDstDuT5nB2KidikyHUCfVkh7BmjHsISclBZI2SBq
WpMaApO7ctxuawHLo/IxzkAfUEyf8hg4l3WL3efNhCShVMQME/iWbZwtuUe4CQUmhisd65lZCYzA
1uyRrgJYcqCkwL4G71mK43WO/RvOQoHSGgVR4cxA8O6qNWLyvjgv9gGyDYi+kHqV3JWndKz9xr/R
4hMQ/hkXoASk1uBZxx7iagdWJfVp38yuW/7sf0Sd2ZaqyBKGn8i1EBDwlhkRcdbyxqWWJeKIioJP
f77Q7tPbXZMDQ5JkRkb8A3XnkqH+r9W2GZxeST3fLSn12ipl0l+QHW0gEFxbQ4S3GBsPgHo23HeE
qOBYL1RJodGj/6GtgQQDmrpIGgIxtwtoNerUFBvsx3z3R3EdlQnWLkwcGDGScObIB+X4OLwhL3Yb
PAcaRKQeVq5jlKIdTFq6++l7ZCyumzYlwZwIX/LuThsxAhKUU4qLuxURYmN0mLLoIwJ/zvEB5rfp
mZJkPl6onfsUHrnMT9QqabnOMdr3svGhB8MdMAYMbujKIGNYU7JAIHpkriYRA/KZ1fXfcvGYX+fs
VEvrYavP8q57mrEcgPwBsy86zBA66OXJPkUAa3xZ58kRTSrGqr7VQ6gzxM7ea/Wz4AwbTR1S76Ja
+UKgGmF9VnD3mU7pBomO0Xkra4FEjRtRO8QG0eyrCIKJ5dyyR90Hwap2/7OGcF4dc3Tr3uboJdEA
oZnWVyj2D5dGfVKmX59myjpf7FyuOpH/ZylZIN4GTI+6DWEqLUGCDo7SzyVsRUwBAPayRTmDDPUZ
Vl8iL9P4IcGz26CYDB2x2t5HOf61l5E6Q4B5gh0vpCwTOahscBs8hs9eHZnTcqTHMOT6eoyePUhj
7rK2OOUl99l9pprUaoFoHNbN30vc/DmsWeExn7zWKvyl2XuyXMNb+3n2shBi2u6nWhVjkP/+dcij
85hQ/RvA6HjNitGDfZYjZhFmt8eWlYm+Pld2E3u6hSLPsXg6oM2BuTVcyf2cFdUO9iqxfuWcFxpu
EAsEkFTvMTlO1KHGzEnBhKIQpRIyPKtlr/HzfkUnt+K2SoE9slqGu74AdW1SQ902OiqT5xw22mV0
wblkRfn69NMWV5IXWn0Bp/VgyV3O1ASzIYfpMmWwYx6A/YZIDIFPA3XXcwBDnAVxa6Q4OW6ykxuL
9ran/FUuEr/oddW9Bnh78hslAhykAl+sFu3llt1KEHaVwbiKmBL2cEvsqu3XE1YkpK1RZiCbjP90
xY5bFHxvHvoJbqt79JWEWtpr8owR2KAE8HQOEROgtwse4S0muLYiC8uv+4Q65pY5ZnEbKRNRNqgi
Ks4/t+gZZX4FMfrVf/cU4nHwUJ/MOkE258fEqG+tKd4DQNTG9+G9lwMBIzc73pE1r5MiwNMGWRtw
2QjvgIrhENRo2TV7LEn6MF8YNBb7wW1UTm4jLaRURXoU02323Deme45Dc41Vc1xPnqnhPKO0HYMX
whBINDXKgTJ9rZRpY571zXmBKmAxLIbtuKQpBA3KrMsUnI0AVsqYjkSiDPHvJrQCQXaBUWKcb4Rv
5uAXmqgUAa5wp9ENGpUP35qCWe+XCUKY8WmAEi3mZ5SDY7IoFPdAO/dkQSPpL6qWHfTUXKjJC0qJ
AEk0N5+3uo/RFV26S6Ktka6YWLmHeXaB9M+F3DnHxTFSsKdukQiJgrzwrJxckWxKMaK5puRpFxfo
Po05sR9wMoZusnKoGqOK3LJJHC4Hz6OTsVaF/T0xOhouX4dkH+47qGug7AU/Jhup/R3rMurFGmVw
FFUxsOHmISpBXPMT4ShbEtLlUIuRYeF4mBhOW/BlZ4Iw5OFxerh6VxoKyRUXsgfIVuMZwqGo3tgy
CIHDepHl8wwAnahWIOdsa7MH76dYuDvEpzq4Xt37BBhK1iHWIeJhB+bMxHcTY/IOO0S8kHCBEJ3I
CBEbqqQVLkUOi/PmGuQe4n8UZpUk/2nM78Bpfw/D9hzYJEodipO2WcsskgXyT4pDKSZ5gpZJJD++
4Pm27aeyRkoLO23Y68U6WSesms4LWfVQ3n+6pj2/2HMU4WpvLouixDfthLSfkyRzXpZlVdueoyrn
8doi4Tf5IB9NEoTIvNKTT5fIGC0Hbz8bJy+Ptyw+20jcc8Tm2Qq7YOFpu8nJXrhzNk9i6dY1oPJT
bmVbvPT2E1e2Lg/FcV0XJwD24aepn/BIfd+P/v0ejS8JQu1b1k4xoMaD6mejfTEBrPhK8hGZ2OCN
NtjklaioBAzyh9McXxa3VLxBuc7gb7h3UJxY3SHPUUiUzBkAKP0v79/GwBBvvyjGgrShBHbp4BJg
ty1ho+0n2Qa1m+cMF5IFoajWy2a3EHk7yuTgkctJcU6J6upf8E4neqaU5G1LIv6Ge2qhck/Ja09q
CIIucwIKMQMrzOPjsPIocnZanUv/3APlEZfjbNgYwJKDQM1CbpKHF3c5e42y8IkHeuuvVJHzj9pA
PM8BDP0GDDgCMyIBZGoIADyilnyqpiAim4Mro0DxoQbhJR4rFQ7ECIQQMEIgY060pIPrv/UPIyJF
4mOPYjAYE61zoI527ul0fX9Bl3tNXwzJKOF0CZzi+5Dom6fIMhcOohUVYQlpHGCc6haNJgqEFlMg
ajM4/nkGtN53dNWHytI7QSND4B17KDKmJjX1Jex2DVRLjWQY+YBWO940hzDRsRSe1L9SqxVBXtLP
vlUziiFuBSwTnADZuAWx6kuMPXTAQdxpIC3GJ/RBkcDaHtCuMSElOvoAZl8PUbUf5ISp+1jRLnn3
7hsNkcEe2RfWFOZMmTTWgN8om4Csu8ty/FiLMuxZ6e+G4CdJrEMzII/UjG57LIK8XPFvdxeG1OXh
F80IktE9fBUOWdAjpbfaeSCzhWfly8475575t4z38+bFYSqePJidG871giiCQzacUMSAR/ZHQsGk
9FTOLj91t03a6uNJT1pInV9Xdff6tjUG7wXxCNESUeeOQIbnNs05q+P3mNmDdUe5ba+btwVByVaJ
ETBcQ5eYsWyFYwmUAelP4DZX70bgjqWs2X9SB8ODKAaoiYNmj3UmkzA5UsImq4dEaHiFJIrybXyU
g21FEDpTOHCr/Hecrsl0eriNAdyDMO6I3xn6fZUrU54kVZhzQoyxuY9NAkyuGp5mJFT4kse5+/0p
YkRNRFEasdm1HFnm4lkCvlF8P/IEOfYJ/oY8TNcYitMhqqC8htIsgGpSn0E7xJZgToYMKTf6jm0E
kgFiBLdZsjkUD3NnP4PWicHk0oOnfES9b+fXoRihYIfhnNF8mEw6N+AHRL62yMRdnUcg9CFaHvow
6gAALtmOPZnU9m9pD+Lf6TRm4cV+dDT6SjpX6TFipSZabU18uVFsC5COxN3k4tVBHWjoimm/WlQQ
bGYBuLdQsHIlLiU7fw+kqcb8KL/6RGfKjBREQIa7puWvgRIe/IP/gP+MzVX6SonnjhQ8yRD84FSB
SABWTn/Z24Fre8lcTVJUtrqpwP/3CrIknwXdlcxzFpP2qLaQjts/pDKK2S3JFo0+Vi0EfiEF0Aml
EWV9Swj2lsPboDk5d8iWvKHjM2ygcknwNsI4YWCR4z5uWyxtydv1+dB1UqxvE/5is+gq9bIuGsGi
ndoe64t6eO9UTeI+tN4OK1La/F8uDtPb3Jrc3OWw8LMOgjgD1jSTN7B2hJGZzx9ddVBOqULvRbN6
2kwZRMgzgVsjCNTSU3yYNbg0f5IsvqPgiWLc8DF+LZ79jJI7w860FWPtuCZpcWK8vwdU4nbQfD1G
7/OIlTDCaF8YkBmeEIF7Da1p9VtjsV39srprotxIsvNTnjac8dktg3LxSIlGUKYtAw1HSy2st2yh
TDTiody/TxAGdFl32AI7vXNHpCCJWNFL76+YiI0pqtbMI2Z8Yo8oYHoqISlCyz7KrpTpIX676zsp
TZIYrhgOIyPoir4ihQmEb7TPW+Uj726ThCev8l1HbRSyKJijgwDzoKXmxGJEX6QYTyQWic3AqYFn
d0yfNSuPzMGkhKkMH0QR2A13oMiQ/oiqsWxtF0sKVd5v8D582pnyji6qVPxF3MlrclTEOzzQGmYi
n79RskUM0m2MWH3KDX7uSm3n7nEhKx/1fkxKS1RjZS6XUIOpAx3K2kNiWKwp5EnTzokO5A3ysgwW
IkkoN9Xde/vSOFhSsUeACOEyuK92oWCARSJTrJnluMWr84Tau77FRkJQKqSjCZCf6cm7dEB5XTpM
3zT+KaRG7pYLM27xkL/lk6KaWLkLlv4SQBEatXzKm2P8IPjS0FMl6O+ikxIdhmQWLj2k75xE8T6P
KYYeuxCsC6KiuxArR4SMq7ExlWvY5Fw4NophnPOFqk3eP/VOjItySvRs+VG5+6F8B1oxrD3MqBe7
cCEHJIdl8PVCD0s2hS4hyqWLR7SQXXzwz2sdQTyo2zYOwP4reU0I1jE7xXier2g8HPb73R+4PbjW
2ASy7mSSIyKEe88xPGJb8+i1nJbD0NfpXG0Psg+EHdTIebw7rYGBeIY5MJG5DgSFIxoSog4hMh0A
ViKEMBDfaAWil7EbA3nk0Yf3iG7+9hBU9rbPSz8KNr09rHBWjKsT0pSfobR2z5A6kfcDaEPC7/8b
/u4bpzR7u0GHBSjpcDyO0jVzDHfTzuaEhihJeQilNsLpdE5aHwK2ve/RBwUcKrGohMDwqyFxA6MM
iXMFp7k+AYLhDubBqiAoJFXXDEthlgs8SYsBDz8P0J6Rt56Jvqe0KHWxEZ/DHIIIgijiexvBQGD7
CxJ1C7mXsL5BxQzMJlDX70Of6p+3ZE56l/+EBo4ceBBsN7N+/2h3+3f3Z0bgsbjMRatZloDvgLo8
CLOWSCFUQ33cmKoRnOFIjZBt90wEWuFBwuY9oRaK2Qa/kTZBqBVZXvcALP2OMjcrWxZanN8d8YMm
t7p8cX7uKxHx0VfA8stvzHDf5dVSVKlYuuHBI5th2EB3ECzPCXbqIcBjj2XwMyaWeFBzM0HTynqV
xFC0NSIQpEIIBsPF90iuC3ABylegfvmqOGE0VNEwlaWd/JQ37yAjV6DUCNF5LLtbzPxa3gYS82yz
KX2iHy47QAdnJj0WPnD4hz8XZF96J3+NOhMkUCCatROwdvI2UWGZyYeA6vHBu6vDqJX9AEQ++gL8
R9nAlvFL4yIXLHhgP9kLivAMMt+hhkRCIGKp6fo+WU6vWdCgWnhBsvJ270je3CeHgRNQ1aeef1jd
fssKWtNtfFpRCQJuDfsS4P79rxw2ZqcF2gE1ITBG6vBxTIqspJXR0d4wl+VEEJDqsYyvvXaRIJtK
aRYNxS1YE3AnEA3/WgioIbhVkkW0rxvKtCmVXJT3SQ0C0VXI+udBCbis6RGULcGa5xNw3qzHgICL
DRy6t6ipN1x0ZvY+EP0cpQVHi6Zml1gF9kiIyauj974FhG8shceqzcJWkE+IsEjAs6eqL9xoiCrE
XRisiZaufEmgRUqzXwdTpPAnQKMjeWq/ZoHs/L5I+BBTCYOAuNFrYU/9gPLEOIPA1IxvIJfAVeHE
1giaP5ih4Ux9D6EUBBLYIe8ehyT+UFXmC6w7VG3v4J/wA0fcCUXlN4ycqzO6OvSCvTtqEAVhOBZQ
V0C8RJZNRR99MgPrLvnCwdB5DHeb97ZEx3ZLnJyztdyT7wIe3PtnSiaSeCTCYvlNFP6Ixf/6MCLp
hx7gfrTzd3hsA0lxfiWRufQMguBsAnxeELvFbOkdg7b7t/OBPnT2tBU2tJwdmhpEpCzFQsvB457E
6JlWIJwlRxs2wrKTd09/WZQTPucRZULSy6AxIHExdNETWeHJAs6h1tiint8MDgTBKQYE+BfBJrll
bg1Y50/ptSjnYLLeiJe1q6V4Cvxc3uvqwar96mk5EAdtdJoaA2pgwzcElAn8Ce2XrDcYhwL5TRRk
lGGWhWg5Li/RYzFpV85ufqzQtw+b6CPCnwIUTbELVhqVx0UL5c+XX6PPhxAoYc3vo+30Lo8Q4dRn
0MT17xlQNiiuPwVCATUImryzGyHDaM+olYPtZGBLjU0GPF4XgRiDPNGh08L8kpsUDkfhUjxuMi+A
MS5EII7vRttG9QAxqQvvaQf53ReyGvY41tE5Al0DO98XS24YlGA+OZUenl5gNybN1RvlV3I6dxfe
Z7PGQihW2hFh7wNHOGj78L2bqHVbzg+aiAqnwIKBsvTNbxPu32wk2uB9AkEC/1vMlfTE6h20VdOx
uMWwG3v5xwW+aevnlDNRoYMOnwfEqMnIOqe1Pizo1gwifgGJoYGX4g1A5QUNbSwAtNH+D3pl953K
ooRlA12GO6SIswToFKbC3N5cvj6EMsmYD+lrwd/LllUQN5bcVsLNyemBODrhcWj1kDIBKb3TI+R4
KgRpJqRvM5yLpFzFuMWYoaBUA7ebIiT41lYKy23ZCpqUjQxnSf2XqhzoxVGZtnRuFJK5z141GWlb
lbzIL1gnmhIZN5UVBOtdqlAkaWthqx6QXRuAjLhBeAMSMLoDT4BHjcAZF+FTOqKAtO/e59pAZTYm
8hwAAFhuzitrQ15CIUi82MZmSfBIlZvY+I9rQZKkRIUbeTEQD/Silj3LV/yibrjae5bhlqM33R14
NmoNLUjRrrk4/sFehESgRtYIUMIZvx9S9J1mgGFds2Ns9r/N6eV3x3Ju/E5ev5mJBtx9xLCgohTg
7jacMh0emb4ox3ZKDe+j9vQ1As42zGK828jCjSg3rFkdldQRUK3dVhNAYddOPS7TxwCsJK6b+gwg
2YOMkGVnzIGkL7Gdi1F38h+9d8slqc8YNoJVaDoNnHbAwZ+Hh74ZvHzsDPvtgJz38DLjHr2bAmVi
Zc79DZgA/hQhIOPrYjmDu3z5MaeH3zK693fz16im2I2FEGWTFBL0qGLKbVJOw4BYCheP7TFhXLvq
9ot6I6VqkscBK7N6TA7p7XjWPAvRbkzOAcvLR1CghsuYiZh61qEXOjJWn9bMS4Cp8B6j5G8slpPd
HxXow5rS//XhZoBPkMKFa/oLOHCJ+iM4wF/kGZnlmfrhvpIS76P0sAMRST4pd1twcj99ESxXNWHI
YPrAjvPksvYjfmSBoHqaD9ONOhFAIZDKT/JNt645opyAQiaH5bAaZE6zLbiOLxu+Y8gD+Y4Q8uPg
ZbtO7ISx+IWyNI9DN56TOEzmJA5dX74tPj/lt4S/TzY/3TkTdUJu0XXncezGA0k1ur/uwGV2gvE2
+Pwey99TXpD/Ax4uKmguu+X/bxiSn3R4DNhz+Mtu5R/BKW9jQzH3L0CYME7ii52yRvItZllYS8GU
zCi1jEjSohwCxynHQwL084s7P9mf52KOzZ1PXVf+c4jIuv/ynd+nMVlRdsf7Pz/5wR/ff3yYN8rv
8nE277NpNk9yld3wjU9J+pXkq7THpx1kv3xO/qDV+OnTgvIin5dfXdmIZGjJA8/n54hNkKKVxpxy
QvPYJR7H54BTloMauPGUQ43d0rY8Wm5a2oQg7m8cr+ia7fF9VsZmf9mzhtTOOucJ4D9fdcF3eDAc
E2KamCiho+IT855f3ddgT2oGRXRqAMD9PDYKsgc0KqLXpmv286T1047MKkACud1v98FqyCbPDmhk
WHOKmKdyA3CDKtyPIPauSYbJtM4tR/ond6g72JOrjYckZgUeayRBdDBr6DE2pmRgriSLyMAE507h
XzvXDrIgXpPly7XTgKZtBvfu2xEmTAPuzAtOwct9sJASPgM6CKuDr4IfRwbCDw8ELhe/Sp7BCZRC
cBeVSZUBqI7KCCMnX3EZD7hHX+7dBfCB74DlPtAeIfZu9JbUpZ4o9gQkSCnJ1cx8t2CC/lga/wKI
JJ7CDB2yLHfkCg2tCMgMKxFKi4Ql3ODYUzRcCJuBZv8yP3ByT/jNQOw9xbUIpY6MWY1OM3lFRb/u
Ankla+vU7iVCnNGrvCdCjTjA2pVX4s6swNI4gcDTAn30DvrAfSmTVy9i8gcFNeTmnCNt1AiykHpp
WEcX2uCQPib7T3CXdV4zq1evlRkmLIPzACHErtN2DPvG4dH1cxoJ+yTk9ZDSZAWzutNCanzvn7oc
0NginkfKh1NNXqnS1aba9N7PYqSfHuDEIUaR+p4KlA/KPGkFPJNLLlDLKWbFWjD+jeC8IuS4/anz
nOIRcRje1FdAapszwEIMcCP9B/k3xMekKEVZfyakFUn1XyZGpCN3paOkbGXufXxbsZTdgHmLdB9f
VUdhSNOZS15hI9qlZ1KXrX5DUpQ9BUIejtObdgaC0xyRHDEmzRHoPBDWAIV4O7PNOVApL6OIhUgK
wS90BHqjKFv2LdKQJ7cRlF1FRLzPQ/godJrm9Nx7dXf9K8dxmzYguZSuujHSGkPqU/cNHgPN4B4V
B5znUNu00mV6mxppPr2uiq45MNJWTbMbkeBrTh2c6tHC3LMY1Ufa4j0QrCPyVRNEZTr7BYsksTtc
/lhjtZ+vzzP1R/nRgHoe49KvIMSwSEV30sKwENf4iTbcEQQcY9OhEhZqvaWLzJ57ADV44vkbGabR
cQotB2G6qsOcfnuH1ElO3eXIGu26wt16orQMs6s12COLq3aVGO3eUPOU+L5u9wv8e+HJvmJAB5V9
ZNTIwewoYAKeAtnnvwrRelP8QbzWUmy4oCeLu/TDz7qX8AIUFkaxrwyao1NckB5mXoKXwoolPnDd
c1TR/GWP4AnBqAzYjHMmIYYt+oLS/yk9B6unU/o1vRmRXg86SFSMDvMWhBRoGP4xuU6IGEbMxIOM
KvsRzw3cSQZPZj4wHikBSJjFz94rRRoW7Bb0N4DX4QsUMQPPBS46wAPmahI+Ao9XhjoDJRn8ZD/C
CtQhxuns4Tc1g1YANoTswRn7pz08LgCcSHtXCOk3ZkpChUoYis1hDvpoAKlttBwhzWZAWzMXRJsd
MyDX6uKDQToB/axUSbl3O7gW/+0YF6ZXoKf4tbuPYR0d+kX39od0H8HajZAM0YjEEPsJY5Tj9+do
HXLNpIsGTcpVRXT4ufaOQ5JM6M7CRPHf26bX9JAacFSWmCSZFxjtHmxrXU1uA+IbbfJOzj0InNdj
fMFFw+80SPZGF/cem+N6XY8fCUs5Sh8EUQ1IaYbjmPBYKWAAwZCh5r16T2FA+tX0RiYcIgQ2uWMz
qLihnlIenesLbQwInShOrIL1GYsb1rgR4JQEHz3WmntmZ73X7hYzMtvf/20dh2L8iBxA4ODrqMSm
WefIfonLqP4lhl/AGjsPKdIQeuqoVF5Au7m7EjoPinwdKsSAA0ySVCTKe42h2Fe2vHaHhapHH0Dq
FX2gVTW9DjmTA+wO8WrtKIwQ6H3/0iwEqxrkfUBb1BjJSrNf8nHbMiX206bGaAb1inQ+HiVw81FB
Wtpob+CBqeP9ASnce6wQOTFJHe98lm0nFNfIue78ilEP3BugClZdOM1grkibQ6ACULBoVE6NvLOF
UbC9hNJ0RN7bR6pYndOsyGDD5z8oggFtK27BXWy4+Ca+7kOgUHrmVNDxMu+EA6yS8P/wGIqIheVo
m/dmj48FCqdt+4yQC2FQG1ROgGxWs8+BvZzlqgDCfcZxGGEJ/3KLi8xvI+RZEZS+qEk/XAYJ6jCZ
/YQ0Zfk7yCLYonyw+uY+vqKKCnNmZ+Ng8bo5d8Y7FYkl8OA2u7QM1Bh9+ORQtIBK6b8Q8hRUPq+i
hoPKz+MWqFZXY4gq3ZbqnY59hRvqjKw9HLW94WY7t4U2+xJ9D6/B6gFVCVL7D195+K0seOL6ffGa
4A13PvZlJbP23VVoX2qGdazuk8XJihVv10xrXoLFPC2xXsiS27HLd+PtiHH02TuP84wmOPnvEwvf
2oUCZf1RI0DWn/ouiwUWw+3oYOH1BHgGdU4IVOhNgBFmOjMxSjqQR7NOzu2Fw00b+Y/jDLmhezFd
PtaaNmVzbzz9boduTgGEgsq+aHrWY4jVFpbNba7eRYF2EzeWyf5jwqxQO3p08jYWPB2VZJYVHXDM
JIOhDgoVKGKnpGdw2MVYf0cXdaAVY7ZVG/FyOXujJa6DrS3G70uqH0fFo2thmyrHY8wP6iBT+mzs
UkyNN5qJiXHpK+pYKTa3YnwGmHeFA8tx75JHkYh3M7rRqwPV1Gu7ttvIM72XiUK4gaUuBJ+CQr21
RHxyWCLdcJ0a+Uy9Ti2gZAwab2ZBhQSBhqNGe/S2JvUpKDFvnea6U+JbDwRpzlHV1BZrWOZYgzoo
nsIse+seXs9oierBeRecb+DUAihUjVGDgeIk7s7HBsw91t0wjxo/+RZZB6QUrnJL5G0b8p4Ks5tD
RrirtJE+IMGjzaHRXynlI8Czug+BHDBIP0SoHX0acjzspW0FoM/5U7ecA5yLgtThHzSedxeoDiCd
phiwtUeg3/pciR6GcrlzwrbHXFPCxnonAckGyK0egv1rzbF9wrsI4CX+d2Z67Wc/dJfHmOJGtzVT
MaARHPgSdi4ni9IJMqoMiS+4pafOcWTG9wEFzERLzY3e2fW0cNkBqTWgKgydo5igXPTaAlqRojta
KLObf8UGVGLu3ZTuhQddF8zKEE24CSWmEUxMhrH1AUgWldXFroPLb7nlQvQZBiYnijJnqpH6kHpq
YIZPgIkJ2MQY+h8sPeDGrTUyHuhIeo3Nzc8XYP38HEUQnQrZBdB5gW2vuabw6iJnFUIxcfG/6UNd
TXYLEwJE784wveFM6NVgV2EaYq71B36hGCJapFfu0/AKUlavEA26Ro4wr1u2XIbSEnBJ//wMsl2Q
o5uFzKHlGbB0NVcldmo7ChPZ6tJMM8r8hGbwtX16VQP2ANAGEAd4hzEGMsDBzgN1PMPHwaicAp3l
wtsBtwMgSnC0xGzObyL6LGDb+8FTW+57jSJCBfQTCwNYyVMNW68nclWAQXy+HxX3pvqYGqEoy5GS
/JPSmVRAGpQQiVdEHsx/plKzxACMrDz6NWgwXQFoAdGibIBjfYCpJ2VLBFc8X6gUnw/SD76FTpQM
dFt/JjlRHY0swiqiopED2zr6UmdQpeRwAu0l1htnilZvdFJKFJvwDGUggjJaj3Q0dzMXYmJ7o/5p
iE79CcqGoJRkPHkbcrhItVFF2zvFlPPU5hCcRB6DF/nPPYInVPbLr+ofN0o2Ruiy5q3Qn/ivd04r
E10EF0ZoI92hCr0coMxGBIgYBuoNKqTl/bBJFXHfUzpL0VTSUSLRB+aIMjIu14yceEsQBpORhlp6
Ikx3oVm1NacaGVvIdDq1wwKDrOzmKUlJCvTj6rGAKg+Tnpnd6O+uiGZiAOmhgEFCnfnguHhKyfLV
KaWA6Yjbn8HNBvwWZN5uiKn4nNMUUimLbCmAGgzu1LLootQgwG2leEvJQSN9NeVmxHRLrqzgrazg
BcSK0Rh/E7Hhqwh6S0/pAOKISg/gwa17jtjwZSqALZKUAHk/dcYdrbAAoP+plUGzpmHAO80vq/v0
5VF/lDKuEZyhd6sd/CvJFlK/RaWLVAxcrejazSjJ9ea1wwpNcMMgfg6ro+Duan6hoXgHIjLW4PUn
xVzUwgY3SnLQp4Jzd79CI4gpnAGKBPixC1kaY8JO4QlMg1RBMwL5cvEE0KGR7xT1OlRqbJSAqQHP
Y6krk7iYP6nTSpGPSg6VUko6oNkyx0fCCQWaIfKzlJm2FIIi248i38+c1E+TxQIoGhoulAjl5sB5
joaTrYF76MgSQT9Jtl0P7mCVXDrEElgaEATyGlM5PFTbUN8TbAmpllg0QuQ3Ab0lC5h4nk9yROoo
O5+iAAUUe/QXhqHLpSDsY3fSJUn1z0mbdAXx0h6RDZJkDMMQi8/g7QOx811/vQCgZzh+uuA4ay67
6iyDijyY0akkbSNXc06nBmiHrS1twSjmk5GhhsAfJgc8p9+TNOM3k8si4lOll4CoYjcCyHl0F8AA
F48xAqGhQHbSxF+vqTbrTvJ2F6iRgxd9d5cdqTQrXtqwwSYUguJSUAawAd9Rce3RAUFw0Atloy8v
OUf3qeJwHO307WtoI+4bQpq6QvkC13cDML6hlzz5i4QRVrxGYCAlQA44QDeJ06Ixvn2XiM1++NLs
vI9uJvVcwQrCOGFik2fp59yuaQ19f9cThADQVB5nch0oIQwE9iMn3U7PEZ+u/NrZMUIH6HFx45yj
N09gc9RiO29/bg1UjqIiG2gFtB8VDrbNoQB2rB0O6rASLph05X0vH8uIIxCma/farfyEi/mFLr0c
7uAPAjJpSKdayFFzneT8srEAgQQYJEf59pF1weIInCpAKNmuQIfOXbZQfIJbkpLzZL6Qm/yDyJxL
BxVFmgAWWrKf4gODxCJ+RjxPUprexY0nIAtCE/JI8If1JulE2T3oz+/ji9MEiMY9fJYLIIdIJ5DE
EGoIwEHlN5+7Se4nPxVyHDDLD4QUO+NAOtm1W6P3grQ9s+ilXO0lqUnRi8oWdShuGL4e7jKBK0IR
TEpgcgffeF6StbBe+CmJW4niS4YpaQsGAlAiMEMwr5P81JK7HLvuzzj1RZdopEsrECiXztFFJ7b3
xXjA7aRMiKAPOBFBqVDF4UgowrGAho+LcI9Ikcmtimg9W1RBsPDwiOPwnvi+AnJ30IIzK5HCF8tC
aob9y3uRTfHQq+PIyJV9inptzlO2tgTZaqCCgnyuJ5V4xLL5Ij+EKadYu36hLdKMAvkhmKCVKKjy
kLaQM5ZXWCB9Xhe2zpJsC0sEVyxPDnyGHrKR/kkrSUvRJTRyd9K6clagj9kL6syASZgK6NHlp2Wl
HeWcv+374ljlEzxLJ7l735aQtngwp9DiwIwUti3weqYn/mLGphWqSIxFBQvzHElL3+VZQDryGu/p
S0t9W/zN8aN8BXCAUBTsDWfC+wlYw0XNZmW4kstIsZsHApw4gIjtR4N07fdBIYsDbOJ+LegDgTAA
ZEABcM/updnk3pSbhS4FChDfWXZBIojKF5ur/sEFfRBB/C73ljzHENqycRnBNIjdfXofOCrpHxKT
fFxRKSry1l1PLjyVBPay5LvsD5Olz8AAZFnuS5lGpfW53gNpW0OnkgdXAc9xOQPT1XuAUvmN7u5R
AKUkfdtCpCeVLGrjWAGQAvoU432pugN0dRBW4xLJJuUYZH8CkPru5MYrgMI9M+XS8xydj9ajwRFH
48RkYuYSfJ6hqb8tJm32hYGIiBlVMDAqxedUZQL5nvAXryLd3+BLkN8t3/rLfpmQb/55e9vB8yhi
2nrOayA+doz6L6r3aEz2ssDEo9SiSz7kCOh04F54tEONAVIn/oN2wU8ECPhdbviKm5Tm5saQzivT
NIQOPk20x7tQlUFfZSmd1OMm4xMgQ2mXnG7P1ujYQCdoTxkK5CctyEOGEtHKkGFFOjV7cEWl/vK5
8Spkd5Cqpx3k2KQVTpwnoTNnAegDrVD019eEvfL0k4OVsSIj1OUtnJAcfMHb6dUctMjjo0Dq7Mm1
Sg70ySsEuYm8JqfITyjVchooezF5Smb97cpEKZqUcsdzf4DHk9/k+/d98hdwr6401T/voVnksn7B
sd8ZrJHKnSlN9nQbKamIrtw4jVQ6wveLOfTbV2S4ZW7nJey+5Tv9RYYMeex61kD6kNwMorcnvbx2
EKJh4PruSH6jb/3zfgkyZauGRDr/Pb47+u9vKzEGXBZGabmYiA5wlPI7nXgjY/a/73zSCjKqSecT
zKB0OEw4uRTSNVHp/GfMkJ+k2nkGfGUIFpuuINtEuIdtybgnne77k8Mm7pPRSsbC757kVZltvn9J
V/ucHp/9nuZ3Bvjcajy3TMSwXrZOiEFkQHyAIbdsDdF3XgG08+GMwdpIZbCRzvvoZkfHyy2UNaLG
sv8+ect2cmbF3V5Z+vDM3cwM20aerp1QnNAxHYMt+XaoXCsQegDIaA61bBXbVZM0kI/BKHLT+lzr
aH8CIDbCa+8Nt5+SN/VskN38bx09s41NHtoenvpCB1oH7Zp5gPnJ0AHyZSfF7+vXIim38TSAChv1
VyEKHrHirlCeJ4dbDLPRXfcoaLRe4Bhue/cQ3a7OZQ/SmVQqFWYHmvg6AzDYQfDDvwEtIj/sZ62O
gYEOCLb2xeu0nYXhdoLe1sKlnNRAlHfm1Fmk6IdUjj3tTBtuz9MJorT+PvfuSLeuDVdru8bZh/iZ
u+o+UKXcT9QGvKjt1v1ziJCqAVdgqaJVvKRUcBsi1EYy/crseQhKnJ3LtJiAIYBY+9Um2zkg8kq8
erIOyN3jtPmgfGWkRbsLgyPbqCu561gYwsoY4B8emGv0as9U3lsu5j8KaowsJqCMXXo4nv+hvG62
g7JyIXQoK20ZaV0IH3ebBB2ce4tR4CoMqyPqjk2Ue3d0YtyEqB3OsTfrsFKubPhB6CvoJio53h7Z
wiDnzp9cu1ji9g/D9/w2f6cZgK8/hDbeo0cjeIPj+8mfJFX0gYW0FilS9+e6Wm7u41P//muFmL2+
xWwCZAyGoRbziwot3LlNT0/bQBPPJGMlJnNkg19Rc2VJ9vWB8wqUhw2SgOdhCQrBWJOHVtYU1Vs/
zRYN6rai9rge7mb14PGj9S1GUy2gZZXNg6wHwHu/nL82l82NNOmmDTx+QzeEm1JQEmwDi9yITao+
I8ENi3WH3MzEmr2T0wYSQVivISkU68ZPvb6kl9F1SyBI+IJyMDXulpJjLTMqQVSOdiqAep6kqIW1
oVSxKoCmypma7btfAIzzy4r1wZUAOsyQc9rNjANoiZqMhYbJwU/WVYPmSMPQ22ClCYzrWkXPnWOQ
+BKTjW4bQ0p8qqDUd+UCkRu6qd6lGtyq6fOCoFH8hKAMMAdQJ3kIakkAYq/D3EjPSIleh49WlL/6
oH9nu31ooqFO/RNRCYwPGu5bcZ/XqHwHpHzL4Apg5+W34qxwARSff65wB60pVML6DWx0Nzg48OU1
CzKZf1v6BdQHyZnDH779ZD91700JUsLDdizpqFfn2lVX+tboNwcXeGmyUjtH1Ki6sPbgu/m5OiR1
3yTHo2FU4z5Sg7j/NVG2yGzqqt8yOxezvzP7xiuyjlX0EK9Qf9lAcSTQ0QHRQqQzcj065JsjAzHA
Lx0qLFqnyjOCg33Qe3gh3IAJ5n0Ty8ZWUrb66jP8H1Hn1aSq1q3hX0SVJJFbyWDO9g1lREyAIMFf
/z1z7VN1du/uWmu13SphzjHGm76J/2J4oWehIkdfyRfxS9htJOcco17VrwawSt92/hyramDCXKCm
lqM74qn8SBzyACKHhl1RsZRRbhtue58/7sfY7Z6L+g5E8HSUsxmP2nCQ3IkBpr++EYsEqOApEGKi
rOcpzR/0yr4h7I/UJbblBTJsjJMCBqkEa9w8zavwJrmHWJmPNu2ImTzO968DI5rbCE3FHtOb4NmL
KpxvUJBW+0q3JFefQTcxkvDF8cD1Ew4LfpyLYivhjwb3CRcHSorCAzzokbC2T6YS2QwK03AQJxyL
lnBm+IY864/fo3JjLLU/BDGXNPMJLNFBkOG71M6vgbTpQHeRGfy1Vq8a4idRRor3GZWhudL3wEay
Zqv/7K5gJyhk/mo2P/5ANK1NMQtGfPy2as1+0UlI/kANktRFoiON9BP5SiCAeyAKtCLQgsqAYT0M
cutTxdYb24istspMWKenlQYsYMmAfkzZmp4nMcPifVBPGI7g8cDUhKsAn4khKNVXNVdgnv06Sz+b
wOI/IVA2NvKkWXU6VN3j9/yhwdiIGM+1uRGbRB4UzBF/8y52n7nFgwymLnAXIVcCyYQSowQEbM1U
HmsI1AT96bNOBkI+zXD8CSntOW4gfBRRM2/m2rid9misK5dUqlW7l3P4Ck8hLO/NzcR5klWOUZWa
eMaOkeEXCZp+NqSwTrzPwNfiyf2z6srTiwgm4uPvi1tyJFOAWT5eIsq/BDgEIEhGIKMxV4CxjPKh
VW3sEDCW+1QB6q0vFizavENxqOMAkAcDPBJRjzG/k2ANxoo3wDzUyMiksqp59ZcuCyefsQAM8KjY
pdGTAWSPOTj+WS/4wh3TXUv6OK+O7DeQGLuAkoKJIqbFnYv0rMGzAwJ+ijFe6YMEO9m++om4vJgC
IB/isJoQQ2tsCB9d8Pc+DDuMcABvzncE5JzhyX2RnmtI+YXVGz0hW4H3EPpDGikCARAiVlgTTbaV
pPY3GJSBjJy0pmpwqULg7hVmQCIWARrErZKCTrSssF7tkLtB5E/cRrGzypEbWwXa+PmSZ75s0jPk
HwI4fAeJrnESSwobLEa5exGkwQO8vlsbAJGXwP+/TT/C7Lre39ekHlJ/3EzBGjTHyhlA4rmF/smg
tk+EwbCfeOxi8akjVdG49qD7UGkXFh4S9QbAVn/Zuu72xdEcxtPG7bufyWDHu2eCCTOQDrVbUlC1
TJ9OhGUpVFWJB58wx/3whNWR25GRJIiKHbLIjeZic+tiw2UT7VBt1Cs/8gM577k4x9rwQAAz+fPU
XMvzxq6xeMMKlJ1yBNmxB1N02MOSCtA0tblLuEU0TFWtdGdsyqnORiaqhOHtGemEC7Y+X7OpwrSS
wSV+9A+SSCwd2cI0IY2zHBUjPVQtYoKs3HtCN0KOaLUjtMp0o5BPgwbuXe1B+SDHYa0Q8BTjAznp
V5Pq86e8fZi+SjWT+6N3OS1yD6MbSR49VetOkr3OTIpAgeKgMeMClAE6wzdgYGPbDHa4a6juEUrS
OPC8A4AoCzwJdx/EkWqU5z4xNPVZAXsimw5N9U6hxEB0jHP/8TY1tiXCWv3YdV4FS5rk1mT506dG
f/y4LfNv9GJqxr0vrV6/VaxjHBFpGAxny7TaxAwCuCrMn3tPnXdpSxx0OWhp65NIAoAo5zr87YHf
fUf1N3yTqHBzMjX8mMf8AX5l7Op4TdpeXgY/7dpHod3X3Vj2CghZweDh/zDG7Y37zVp//A2addub
JfGkMtffeHnrtnoVdpDAMQD6esz0tRCclP+ba17i5B8QXhHHjjTwDMNXqgWjBXWnNDbka/4HaeMr
03fMMHggcqSpCXx8swAIxaSROfd3YGkIalY3skxecGwDjlzhm/pJGqwf1eiuL0plbuKBDQ8rOSj9
XaOsHln0qchQQRNAb9dEXxNG0DqruNrmbUdWh1vgzui8+lFhThIkf78pIKp0/ysfviKHZnL4oG4i
C0d3v8B295E6WBfdX0JOXFyv8SD5gqlp8Rag9BeHTzwMcG7NovQ3LROc2/07HVw2ubXLnrmsb4uW
8tZURiL1pY3a2+JR45VC/HzsfAZBAepK9UyYhImQehqXo5zpXhxiGymhlonDl7Kqyh1vj+/+FKo1
1QhqZQO+T5LMAHkCyIHh326LPrmQWIbf/5TXtTMnOYlc+Th5XyrNefFqhA3fQgOb7RWn5Nch2gXU
qkJTWxjJoummIMy8tme7ZBcp5jfjWJTHDP3zY9kmh/ixTJV5Jnt1FT7qdY8UjXyAZnXCy0/wOnlH
z8E6qdfJP3dQPcEEK7wNgmcxNtlSeSv5/KedvtnspkIJ5qd1Y/0ud99HWJfkSZ7K8piXuzTfvMwJ
LydDukBGyw+5tLks6nWbrvvyKumNO3l+0xcvBtRI8H5BI++xZf0wJJdD7kSzDHlGjpysLeRm2y+w
dyyZT6mWwmE1p3f4+vm4L43K3/iZTevfjCNbKZvEnNTd5MYD8lX+3t/TdVoe29+M15O8rlRRsBjW
/QHYGi+cJUdv8DCHxMFfFRwLqKtYyzQ+vzWMgk5gn2gJVCqj1s254Av7jrZOclPdrTuXq1/Y2NBV
4Rnftz/Mhx8u+1j+sQdPW8mx6GB2o7E6AUx0wzdiEBBt+PMvh0QRwf/gpBuWitYPAy9Qsp/fA1U0
WXvcG1R+mRBMN2cCplpV/6jyu1FWlY6QODAoe7i7p+HnDMReXH5eT3PjNOAPbTcpGFVhYP+0u/bv
LdJm8EYnnpZ9dZhuUsZIZE/gUv3zGyCalycnvB7xa/iqMsllPfz3P2vje8QTVB//PfA+Hx5+zD8+
/yc//6aepWzFb+dN8H+Pev8+4iu3jKJHhUaJK5k0zxWEUV4ILc79Q+uivuwMvg90AS0NcJ74MvFA
jcyo8OM2bGDptvse9HyuyKvBfZlys+fiFfMSyuf1rlxUDZvZ2xeGUU2l0QfyNTHzkRBJyJYOoliK
iDhKqww/2Ld8Mfox17enY/cZp5BfkOK/2JKMorBrfupO2FEpQ2pKqBA4P+8Yoe3P/zRbGQZ168DX
+alOY87uKY0a5+YkpaM7uT7yaNl2MyXdZiyJ/eBlsHm4EBswgk1oVIRj31ZQdqjBX+eS7eZGM/sb
D+4h3BrgBnVWQFR5iLQhki2EQdzdgTYHdu4zBXWFVEbojTjTTE5NWNVENI7flsSeJ2RL0ND/keOQ
XERaHkIkZ1CPJdlHeLIx9qgnpBGdQAsxQSUJ9LMwcgtJAKUnh+mG5aH3md+gEI2RrNAGo6vRNmXq
itL8MxysKfu//DamoEumEi+wqAP8LWxiVbzYYNxueKC6TxEjs1EKpHRhKkMslX4jaQKW9jp8Rtw2
KaROFDcE/uAMV4li5mN9/tKpgtnCFD9Q6ZxdwcQSHAj6Q2OHEd7zjNcrpH5JFBK4vM06YwjVTBDJ
eD34huqbnHYXyPpPQ/Ewb/g24UWYtyPby4bsjT9FBM9mhxYzPnn42bdnY08C6udyn2GPGRDFCpJ2
1NfQ/80h1jSOAv23A/MDqbxIyEVHr9TtrQqc7Xz9EsP5T5faOFt0dDOEQlPuLj/rfFPPGUAMdmzE
TAQmFYUtlBnzbOzMU3pFe45ZnLT8+tp2cHyc2r90r64l5rB/z3W84GGrbNrh8CP0vLdRsymvwBwu
14hnrujdM4e3w/T6gA+cxaDEN4/VijHLspxIxrAYC4B/U+A1bkybK5lTzGBaVjJh6Ap7qQe+RcOZ
CPnF5a0N7xfdnpOERq5J33tFjF+4PKji2FMR0SDzk5bP0Rvu3qxd52N1iUn5TxzM9MCZvu+19W0m
RjQRspd7SGNS8Cu4aXm9EDTO79N9jgifxY0Dv2EixECgG5snzfvh+rEaON+IW5i6NYw5YYtymp0Z
od9BR5lioZjCQfb4+afo2zzxleT4ZiJ9Vz1268THYZu3QlMZk5U1xImO9nJfU8iQT2fzO4x/7sWq
uPte0X3GuID6IlDmcWfd9qRoGbVVE29InVzY+lJDj8abkMfpd4jfWB/DCs5cpqOsy67FtPexfjvW
bHymaIJ+Ijjv1yeNZJiRE7ThEq6AL5bQRkA8va9Prd6NbuwFQ24BHIMT+EwrZfv7S6YDDsWRqcah
I8NdCnDTVeGVDaXwPZfusMHbBXcSO0677mpLvVTCcYhLGzXf8rdBt7eotjOajIf9DNPTYFhtaBre
Yc3MZNWb06zJOO0KD7MqEHaOAQftNXksavoCnCpCHqBuFYnKT5jE56PPaKfMJfbOf4cdZiyJOmP1
aykbHe9EwoGxbu6u0vS+Gmxp0Js3pPZulO7ZHQm9ya4l2Mj6haZ+roe91UtsQ8YpRtd+wkGDcdcA
Iy7dwpIdNsqSDRayEvVIGlZbo2TawZquL1OYNOkQo3KxWFPAHgetMMxnJfdlQFl6okCbEjbHEKdv
3adfUIJFDoegEIZDGrDJGr+g3rmUbdyjOrsg7gMPsrcdXzFMZGu+XaAgS9GAMQJanKE2ASkDK/u5
KkwzagZ33Qw3jC6QKeiBgLmEeKGMRFdBdCUymSdQeOwxCPqntsWPFxpFPMbg2UUh5P5lLMSk6DDn
hcwKdEJKt6/MfsOdABDZ9cCQZH6G0QdC+ddYPuKVuPudkgOQYqgtcq8LG1+LsI1hxHRMls+xGXTH
DxrOSqDbC2Asux1rLvbLqDRIZwU6I4Zq2oTwDkCELH0IWtdnQ+hvoVk7dwjjE8wWh6P1cv4Y8sY/
9h+egU7PizIH1QWqhhRGhWSvO7ebnkp3hJQAX8vC79M5MaJY9sLfCAcUjpGABIqrGOsDsIdN2B8/
gwfAcTlpCasACgw6a4keZIq6wKGMh3mveEKwimPFnHmh/ULY7moRpO7xf7rPAhvQ/mLg3JjgCp7G
Jyjn92kc5O4vUCPovNHNriMV40Lm1js8p6KfjzbXKnwtNFzpKHTUDxC6h6fxHhASDJDIoAbFOQ+X
0iGsP6FQjmSC5heP8eWSwd3GFManq0bALIP7sasuYAjiFvELBDj0nwGYyvOpLrSpFrIGpSYiV+az
UYWXwG/MRKHy0I2hR+yQmt4CZtIfcVUAuywYVrOhnDWhyUCCskZxcEymr6MS5kBOMFtG/TF2i+57
/IUf9FjQBEFLfSxQjweETlgZFjp4cdm3KfWHleC/zATMO21J10BkIGFYSWEHYHCh/+WSU6ME9TrZ
KqeF5miO7qtbw+1b3z/hW4CHRoQxCCyy2xRYCB4ChyIixxI8jnwRxOOAEQwTXKBKHHt0N5n3A27M
hTTBun4MtTq91EzGwJDqSAloZvFjA3tw0gMp9g5VIBkp5kT2/115kIwK5++LCAaiFXXIN0w3mMgb
o4x4Ra+ImDPyyj52f8IsnlxqQoXRwkmkkiWYT+NdB2r7YmcjqcKjMuDskF84C8TLBz3Bc4P1QrLS
cTJOPWORR78F8PjkuQMdPfchVhl+4vRnSgB/DhYeNh3cgnU0U5ZtVPnxqHfGYYnSdNid80iYHeFN
55P8wJ8+GAH0luYY3U+E8i6E0o+GokZXUewQeeDQ5LR4rxB2dARXw1UbqujDrgmLjAM59rRNK61V
aGhsAsLcqhRbZjm8d1G/69t1xxgF1ux1sL5BVPuj82scptf5hDWZmhfSKv2plDhdfbirI3yQKWLv
Vcjmq2ZTrO0HepTmZ1NyE9CG4pQXcx3Nd5+GQ8L4g7KpJHeQS5Byijkad9xn/JiKGO4cr8guejc+
Cy/z/AFpCT6rHxDBtlvxtwHrJuedOwzkAKYtHWuKw4xL10tO0F0kAvRJdiUs1Ud0NUG2IdM8DRlP
ZlTQNPMnY9dBk3ttsCvqRPvTTVINmIeboTeXQKLRQndIc3XNKbKIeAvyg9me+xiF4KvwBhUYMvZS
4TpkThyZLC5QTPAAgSf99H/neNKbU2QyvX5eWl0EQBaMWVtLejjqA4KoDeecqTI0ZUSSPJdBwvh7
aG4NOEGRMEtjNDvC2nbdotDGuBnTZqA/NGkhex9kTVA8v7f+jkmFsLHQcR+TL+YeuluB2eL7s0/I
kgL0dW4XNA4IOTM6bhth8RjzNadGaI+1HL4IGNeyd8znlSdwdKLtnRPCGVj0yL0oyJHEgz4LxJrA
NlL1ygnjqQjjAYI7qY0I3ZuR5OcLSnADy/A2Y/Qb5JM+OqUfQoaP116wQdhnB1Y/Etv64xJNfG+F
wNTRL+r+cchX2lgbp4veGtNEUuZN2I9s8wLnTEdaoGMEizN2TUoVPSPmmBR8zRaWvowxiFeLtK0F
dmWOursF2h9tDHADRRPj5RfK6gTdm64ONzcvhpxV+8+LgW8eztj+zsRWsCaDTA8+FGmL97n4w7Z3
c9vfV5A0ib5d0md8S8sANODQj1/uawQOmIibWGTZD19Tk7AZc4YHlG9Q/szbsTnrWGoRQTj30bh/
QLm/j+hK3edZOD1hDmCXAfBq+GXf0ObM4nC3AdyYlHBkFpRv2iG+5jM8/7LxHQ/JZqwEWfD0cREm
Fo62gXwRDy8jsb0DolFiYeHuUB++og5deY+cI9CM5+oZlFdKFepJbCpymyKq3NQjqIQIF08fzJpx
HNzeg+KKw2igBpCCdgQCzTsnDsl9n6HwHfePfR8MgRC1AXPMb/g4tDsI04PhYzEtyfpJIyaE9B7S
Fo+4dF560vYLJR279ukX7hlmBgzFQtwVGV9/APRBvBLYyFahiVzeVrGaL35OENnviLz/OYnjowom
An/3DC7QsBkmVgyFAvLHklouJiRYoAUNMEx/iIPbkzq1cIDhWiq8P21B7yPrNJrOGystmpnp1Vdo
LbYNQZm40Qbf8BsOxtDhOBPcLILYBCj+zwuFg09qy/Y7x6584PDs6pnj1jLNE1wdsM77w55bPcgj
GBzBVG1BA0GHC0sCf//rIEOu0/X3cAfgN4SiBP5+lwjjbLAo9YQrFScFuImuDuo4QfC00DQw1IRM
ghuHypKiVWqEi/eX0uCFHK1YfOffS8CS/bgAqsV3Rz6yfTA4IZUdYovGvEP4+xIarTKop9Nt3CJz
M0SxrWea5OmyuCAZEDZ6H3gCPU/l5KnDMra4G5JtfP3grBxRroMm0Uuj01EOpHoZMVnv5NKIZcYg
qYQdCoLh4XdkHaugcxLVyHJWTtMlOu7m2Ee8Y+X4Qu8ozbNL76oabAkMmYSHV9of9o9o5m4cpAPy
OcrBBRBYeVXWEBAI3cOlZmJAnrw8FefWo9AJplOw2pc1vKyQU7IWEcK5IfD8S1/MxbYDdU8pSy9U
0hVNO3etIUz8CApSTcGs59AziqW3/TGmNdiH7GIA66akwhk4IKYP7Jy4iNhCjKHUE3sivIr2CkaR
WNVBcXuBOsGFWyL5EeUCEQNPpi3Qm76Ef1hmbN9wOwHyPr+VyVMF8hy9/oUeFQw2A1QT47qmR/D5
isV5BQO7kWZivsXY0hXRFreVNs/Ya7KNiQWlxTSUJKLOe21QIN0+Ps1ev3WeI8l/bTKHh2LQNnqO
+LeXPrxDsak8rXdI7n5sRm/dKjGOred3oMVeOo0xiIASA/UXf0sVAhejbMXRyC3H1n7wxeWqXIMS
Uz5JuBh9vfcUayto66/QRD29ENGNlG1Qcfbatdjg5i+NWEnlfWyVoXx613Aqvg8bu3J7sFePaCB8
dIJVSDTvawW+fdvhHbFp/tKOZicmxudjPfGXB7E5ETgGkjWHC36bIU+SCYtkEPElMlHYsmPOiK4S
t3I0Kj1mSuKiKMfKBaUEgc9JVIF0PYPeodlwpdPvNSgtzhnXiM8JYPVhGDhXPCZWkNb61Pnyqt0i
bPttwSZ+9ot/oVttikvNBnY0FPuzQn4wsHs/CMM4OB56j/C16RiMMC9k+0CaMnoUXn/NEmYuMx+F
aL4TD+hC3LjiMKOFC4HVRWQw3rfxrD+DnEOeoE8rhzcK4fS0DZtBWI1U6gRkNxk5a63wj+ftc7KJ
2duwuutvOwm+9D+WeaLpYO46/S3rU7pQDmrqcB50P/lDSmu4YG47TF5vUwRZoPA39Bo0A9w1+oQs
U/qFFT32EWHaJF3HAZ8rg+D4/jTxUNL4ra/ZJurYDJjTFDYZhA/ikVKunnhTPL3HEu8JGyqOnmI9
7z+hBqEKHyVEif8WRSCzzhLAhdYp0EOdvxT0PjhXYK5fOLdb+KBj/2sw5WHKpdj6tYXLtNJ2I0Wh
vn9o1iBxmhv+7MKcozjFQI5sA1RilFRgyy/nwePIQwOFzTb9CtWobR5MtD8or/XhAMse6pN1yRwO
CcVKOhQUP++w47qCVrCSaWJYL7Fh417+WBpRUhgVk7kBkZlYFarD1nuTyUqcXO28KSZr93FB/pY9
nCRstzVMZdi1MBexPaIXjm114A4S4Wwco2VGyDsY5thptWLDIhgaJRLaP0MLvjCMx/dpT/wm6ukv
1jEkkZKJgm01t1IxLDnwmCVhILj+batjtc2PxrqdD5ZpYB7kxWCljmuwI8HqSp4ulBudjoRZ6llT
yBv8IF+lyOmDPb72an+oQQ5j/KvYTJOhet16/uDj36935KP0BM9jh1Mm1zKr4bnmKCjWg1Ual2Mw
ZUREQNJT1aupu+EXyvaaE6E7700SaAgqj+9jn0BJMi8J4Kwm7aRZ9sC4hnUegeEKZFdyMt3pejPC
c0OQ2IralhsFqv5jJf3GD4w5MhwN6HqKr/9G3bP97jlXX2ZXwil2gIRQVOhDzuM2/wy/tFTMiRs7
6dxsQOq7+4SHcLN7qtUXVjnOl8DL6mr8yUCWxF4l9jNqF/oP6pXFJsB5TmEJjaWN9g1I48WV7Wmf
bhNtqv9xDaWMqhl/MTAkLwTPSOrLofHXTUE38Bi6zz/VJLl792r2yUgoQz1N98Rho7SWDTe52/2v
4z1gdDKf/LpwVV61n969PAabOHTKcqBMZD384gyAmiwfntg+dJhq0GIglGGhFp/N+RdPrWbYzvkH
Cqw66u/5cTaZu+xwWAYKs0fMVYePUZ8bw71tCvCB4ey7Swn55O+G/XFy1vyNnlsVjhGeLjIkORPX
20akhFoFPI3Wu6E9w1mQFJxFd3g4XWsZakBK3OQT3aqrlw/X4dVokJlh73Spx/Qo6V6M/Bc5MaSZ
vWDggJFb6VaOnoh068GZl6jskzGGt8Ibx6Zv93pENOHe4paTm0h7ubMBnAvLsKBQuPwyuh5u8vvb
7o0mMBSuHH/cdjlvyeqxukfqRrT49EotkjkxpP8cmC9HL9JIKACqCz6mY3MESQeTzhK7fmZz+UVg
VFRSW/OsztD8qvtCOOuk04Ewra/n1N3JLt01AxKuQReiep7gw3HmxUCTSPdm+JqZHbGcEOOudxx0
2M8pjzBjxEee3i4dNqRzPhcO5sdf5rOMDrGPWv2u/VO3kz+4IKMCFW9j9t5qtuY2S9nhSkezfj9U
FIfYUxGoWq17QTeD8ctsHaIM/sDAzPYgqLh2Scz1ZdwKHsEpd0hBYu6DW7yLYwT7HJFNvd1gqSz1
8Z3YV2YR0dvvdmwhdjLWgjhI/tptHpEBvJHG7Zw0J0c6dDPucZvUjlE3zsZ9iJK1k5I/S+Pv8AYn
ySpRLZ3BAwXrIl7BUOFPvT1pHAZMS+ISsIVzqMj6NNNjrnUNUnNQMmymKfIG+6SZx7ZYP9hMEjFE
Ne5WFZmLp+594IRD1bx7UMeKYv3F8o2r4EFBPqO8K/HT28rHQKg98/2NvI2WlBJX9RFAP5fsQqG8
zf5Zk3feZ8tN9YmorKDok1l5bU6wDTPso1W8l+BxYP01QXAaNs0wF8pGIqejpglqI+w3fnG5KfDH
fLwX9W3p1aQD0pvcXR0+PB4YYS6c3/HvxgqfveJIxf1w7ogrFKfXsnYH/Ln4a4l7uA1x9aYw4GGQ
6dY9XvAE4ylitOugsECjGAdBj7JQ4APvTnv4Q7J6LVnLn98hrAYrY51AuFjNFOHpyuhePSIC96Vj
MTFczUnnJrPs3O8FjY1Dhf/xKz/zCEvAVYRzhOWJ7uQ+/o2ky35dA1AhzDBoyHbKfrB/kxPLrIo6
/8aeQH4QUsrXH/sOB7pBcQ9nTITZ6Pj5OZxLBvqYNhR/bDcaBQSIOMIUlKy2efwFxhGWQDvsH247
fP9vIBRg0tGHqhV1LX+Bh8NoUHOEAyzRWOM3B2/+oXixee7HpT3WR2BHWLbMzcQWawx7ZxbjAa5i
XwhEQ0W1hGU5Y3qm80i1l/qMoBAmB/oMOxMqCrLoozw0DlCI7ov6wDbCCBc19c8bFLsm57k//CSj
ZNqqloy8OT4PfxgKF4ol5o2FYD0BRwGGsJRe6Anbg3zpAoGSpcPnoprUk4wOphkKqg+X9rDDqcYv
Zo/9YNcf3RbFBzqNwo2M/h0XnBF3Pn4VKLoKu9mzEX+Gby43pz80PZHa+54Iv5rOhXiNwUPifqzM
fmEDSBiWrbiQKvGXNL0bDEavF9FfRw2Tv6fVi/KxcCLMsQO8jzvG0hEWgGPDfo9h702FZ6EYBH6g
sBU+xocMmzF68yXXsCWfRD/obcDM9h3w8zcTjkIxz6c6EIZYFBkGjhvmFtwR8/dYGrGLR9QYdvmF
d9TYA8YyTO+8jLFDPL1NmPB56jgbsWVcS3yByhF2Lwst6vx/CJvk7+oTFBQMfzrCiV4TDTxN826j
HNGP6bf73sQIKlcYaAkXpMV3+1zf5q8lDjWopthP8eSgUJy/zvKmx6huIIyPJGwxoy6iWkjPxRlD
QBA1jJJaS6F9qi0FEQPNFdbfK3VTrJLEzjRLh0BLxjpTyEvML1kTiwJ/mTLj8NhhW2YBZ+NS1kXa
tgykOWSs76o1LRChjL2VIukbsKsAPn5ZJtTAyIUZC/D4c23M8nV5fK+5fj7km5wZBz7pj24cfLIz
K65vAqzVg1pPDd1+CEa7nfSDrg5BNiU8AqAZKhHTjlOMMaxL32f16ROKWQ9XXzJBpGUON05byb3g
s6EMYucrR80OJwLQaj2kgtBmOpahEwofIovaDKOQy/0qXR7yVak86UIJkrDk8219omKKD+BCyMq/
tCeWXMIbqjMELXOqMxwz/YbJMZMtwn4YJK1oAtVijvK5ZCpbW9qloOyphDxcXj2eDmtA97B/ppvc
AtHVSVTdEN3xoX5Pb6eXr/sKAGtlYVetsYtSqx9epIwADJDxBYiEOBARNv/M2Oxyb4bK4b2vzgLS
YpLMy5ZFCmCf4JZxrXsgVt/7RHdS1UpXRBT0dm1IMGIgnkg5AHhlaG8P+YvpfRqqALrd6LXWU1de
PWflhqd7zkjUAkZfgV/yrgGpQcCxvFBDaRfjJfBzKtP7rOIWp1RMYu9uA0+O6RIvZ8Dk1hoEvT3j
iSfRW9+hQiItvP2QLyqxVHAHOppYGkyIKwDo7kuF7QjUEQ/8IvaMTZowdewBXzaQWXVUPT73U9Vi
aHKL5J8DVeLutx7fYOVqAr5IzMoD5f9+AK8VyK3VXw8bRE/nQGjJ9AG/Je05LNS9xmJu0GvEqknt
KwYwA2xKXPXmFonfkWwFLZeJJYyDp5WMWErvkgNlEWIitkusqTkiaNViQWXZwlMFpuy6rRlU4uey
pL9m2AMMKG1Zo19rWv3J1+7bfUjTswESyhmFLVGakUjUUgJjok8egAzmgmoAY17Na7J/qdqZWzTB
jaF4mlk4m3xSlyHLwJVLCwsrfsk8hwVRO9SsXxxET0+uQINLuz/j/DNuIXkFT00LrcNrHLM2U21M
yUW5tnMu+vf2BgOPSTLXOKoFZnYApbRGJfmMOMggeWHeJTo0GjNthbwASAXTSlXs+RLTHEZrivOR
LTIxUi/TbP6Zo0nmYwypD4k4jhtWOQjiKmzht32C393Xu3FPWfbf0BhmOQHxhvvu/CxdvD7zVBm1
71DOnJIj77eh8JzqbPaS9/p+wXER6i4TFZEWu77hCyVy/Z4eq631nAt7W2H9L0L6WOQtmJQoFIRR
HCGXiHMOnU08vMruzVUmW0RRBybbCIWMjOu1bKWzjJD5nts6hqfyxI+AZifgAtV2L7roCrDHk0P+
6HUupadLcBePRFcWpBZkHee5pcoLv24SvDDCqvl3Xn6oLZUpjCcHovhYBhu6udmpRVZDgLiDtdOo
UYeZjkUTYcvOqxkmX+uBKSJ6D1oZiEPg+4ZVh6w6dOhI2Cjl/rkscy1bH6ek7yjt08ywZv1/atOf
hVP3xbRmJwZJzrYO+VGfH1b/jPVrpzuxK4oZ8aFhdsaJ//gXqtiZAeaWjk2wN0QahCd9uCTQFVyY
W7wur8uP6B+qx1/Eq/eyNSBXVIx/AHpyVF5ef7Jf4pCfOgJaVv1HaBzfGEh0a+YqzHSxjhBZnmDm
uzYwXRZD4YUvVHpkjfzT1UFwQTknNKv/fQjJmxC6CXv5EouWdCOMBRRAPFAm2xhp/DiqSzZbAfCS
GSGtGH76ZBGDu+xAo38jIaZlSjxcAXSBhgs14D/VH8o0YYghvorvFB7qK/Rquo/DDv8iYzIN7eHf
hzjU4pOqGXvCIXct/RWJ95a+gCDAhzgfsc9h8TS+b3Je0jGP2IszVA29LeMxi0EFJwaCN1Zs7AHC
go3viZ81LWyL0DkObGMi4QWo0JwwJAJCBKM4HgV+/J+ptvjFjNQj8VVyGPcNL/XwdNJslCsOszM+
fnR30MZt6k4bOgm/veZZxHP990zsxYCtEl8JAM5BQYTnt7EwJ4NAvFdW2mDx4vviqbA5HV9e1iUO
2iEW8/v3cPQcnui7+IB3HFwWk3CyDmVHOI1ScTFmFyJgCGF8pcgCkBISz+4oLJShaoBHPb2z+Gf6
YW7G3jAcDB2ZG+y/o9JQF3HZTm4L5ktYL2IkjZ0YzHUEv7nFYsKtCxOIWvxfoWVlK8otanOgHQtY
nw/hAP2fr/QLRcXTwV/ahghgC5O9F5UeyAmP1a1b1Id3fvPFx2v2z8SMbrMIhNEjBkz4DRfc51nw
CkqiaAhR4eN7Mv6Mv+bUnQQW+wh+IXZ743RUhxX3VmYOqYg9bjBRFlxzB5ez4sTQBDpwGLu9M12g
G7sUsBVa9pE+TkbpSJnKXnOSceKrrV5Q2BQIeBOXdndqLWA3Lhd8Fh1z3rk9YY1cjG6T2rBvwN3z
GG/C++Q5Ydxnev99YIDI4z+0KYymaP/FhwQu37d/E0BlYs8YFPSZMlRA0SL+TGSjsVz/u7fjfevz
GSXUNXSyxN3/08TSpnCxA0HbGpdYYavzjyOs2TlhrGjZSKyAumfw8WLFFKtm//TZ1M4HW7ka4j2s
X7RafAACIAdobBNTSe3UYznNDz3X8ETu4XsTL9lVnxvIH+5gigO0OTTnr6C+vrDdvE+S2XPSYINF
48KSLD47t0XGK+6i0pbnX7dxP/ASdBblR6B6bYhm5N96ZzDtMCx5AtbuJ2MmRtiNgZP5qffc9m1x
aLqp8e8tmk5+NB11oS56s24mT4CAbPHJcs1ziNMCEcqqaTNQ+82FUeZt0XPFlWL8+zS96iCuHWEL
+liJ96leTQ/kjfdr4ESpYsNXAqaHNZsH+gSueg7fL3yNuIr+RPhCw+PEwWz+vRuuN7ewf7hfi8tG
fGW3LQmUin3xGbviwhPjsvDn3a7CHVB3/v+jt6So4u8iVAA7oyNTBS1QyCO0cG8ksczE6n9gXzT7
dHpxmzOBDh7jOmINGD/G0FkgvAiptTACgjAcsVmxZoqvhXUUYQcrLFguF287IvwhH+4P/BcPD58h
X1kliJsjLqLnUgBzxhteJC6EtDzsrNT7fBqh4lL+jMRNXgbkUzB/4vdwnHioMLj8bw0QFeG12jDD
tjDn5heKe0F4r4oTgJiDoSqPhwUQcnVhSiqHb1bAzuUZC+ab/eje+x9V57WsqtZt4SeySkUMt0hQ
MGe9sQxTjAgY8enP13Ttv+ps1OV2GghjjJ5ab62578QTKksoXFUZiVCNtrQG0+7nQW1Kxxpdvm9o
FsmfNh+uZg6TuS6hBm0iX/xRMOqZ7HkyS2ZcEzgZYbvkQnBBSANhQjGfKakiySrcpxfv0JYdlRV9
NsilgOhkOQMJEPAAFB/rCUuaI2ImckYNbOlYOg9q8VfnNNgAqhP/WSpdCzrTWZS5fN9lXEs6hE1s
lfY3WLTReazMubVa8ylgq1bmTqfWlLWaG0u4NhkzXdLC+vqH5r3zM3+C1ajJnQIihreAilwVciDd
RRJUpi8PwhznOTOHFCp54uoFsqeUX6PWh6SvRyvFuVnYQE3TPTdLXrgqERfH9LY9kIIPO3li9RZw
k3L/DVVQbShLrneIiyP58v6ItQKyDjWbV+Hfh0HkgfBClVBW1AGCFOdaoliASx0kA8y/ILnEQCLi
CP0VEDKwthtFt5sD2ycBMe43r+sT+FCwlEiKCn5A3mmyEVASoUN+wKcL8K4nDSYG7gLFUktwjcl2
S00CIC8gU3vvmUia1hpfOnf+uJjBnLLAlyCTaZ27XDOfK9kXowhJH+BfFDJIE9M33CMryGtcYYd6
6Cc4+J8pUol8EUkvQFegQhcgCAvr08Kgborgomp5L6/myjci0PvdliVFDRkykS/uqCRT4uMGTJ04
nVWQenvRUdkKejJgLyCtIAoFStwtE6l3U9JFypO1s/YB5QlKp4n/adI0EpwCo3VC6dFoPRDGOyN7
QVgJbmEL/IY6cLTVttxpCyFAnNQ48Gj0YQ0WPReFNGOWKBwszI4j+zg6jpKJeKEulEVrw9wwOTbL
/c+G/s0T+ZSD2pVARvxujAZ6qlGm1b3k83VRU0Mn/93uEISfJhpqT7oHE6eCcUc2QXXUPR2XyF73
iu18p9hG/nr0GVbH8YyuF5+rT+Vg9tsOE6NLe0PxSwFGZa7cN7r71sO/+Xo0huEECQ9glK1lBdKD
dIbe7myZtk6UjEO73C6373zRUSQr1AyReC8vaIBIEcalxWo5zlOwBe2oj/3uh12+bOdJFRlDJYZq
DXBLtQaI3WJbgrh3tMHizWmX2wNBS8UNzAFBHIgGQV+sIETCzntexqGNNsYIhCaDWy6UhD5ENCXX
SdtXJ+3fwO+DHQF4j781fE1DRC+IcHyAm437XzpOPZJa3vMvoYhKsAcwN7N26Au1wuA5KiAifR0A
tXFz1AzdqEdTJSC2gp32aE+CEorqFx65dJTkOMs7PzWgp3RB4LrUcxkfQNb39DDit1E/boL24FYD
INVTfpkPwilNwqdzIZPQCal9StcqRuOqtomboIFZZLS9nOUe7qE7JIk0b9EkvSnyGKG5B/bORLxY
FFJF/8Ra2BSJi9hgACfBm0TuFp943V0E26rDZAUXolnOOvCol9rkl9tixNEA0jBKAM1z3sGoRrPU
ZYEBCojahodS8YhGPgHZiSkI+JnzNGTwiQPDT6uU1gORd1Er8XLfs3JoPG7Wo0PVm6xHRE9r2TqR
I8PPDmgZpZbRqLl0F5BMRmurSTvquwkFYysm6ddGS3UU85fIvQ9/pH2vsYSHBJmkRd1VnbgmoVuC
4HmMi4Q6Q/P7nYdAMmIxek+NZ3Ppk+Ci65whyD2G+pDsNzsXSSToqwl1tkWnpLWEXIAloa8ClAe0
lDZfA6lNiT0mUhS2ETFHTBwGKI/y9EYBGuq5DcVBYtSRqhLQqQbJBcyFRISirgwHEpNEUWgAOOwi
UZNYgm4LdHP5PF+kDwNoMTHZ7WfXsKWEpoPTIdZga0sRTIrsInpXt4F+QnuTtSkls3FiiBEhJuxf
HDXiHzcsZrAnejpLNXctpwNX4eOs8ALtQ488MM4hvsCTatydu57JPYNlwyEh5BZoEYWQuvcLFX7h
AETCxJ6qmgdXkRXbSY/Sd11k3NoKDokAQ4S1MYaiNpI8jqRidugT+asVCQOcwQfBSkapXF6u3A/R
XlMZxIW7EByY3nKo0EGwxRhHodjElfsGZXj2bAQwkMbTmIrTh4AnXsab8DzCkVBwppgMD5xSHrYF
DStJLN082mBczjMbdBWcaeN7tUK8MtmiPeGjnLrcl90KXks8tjd0D1CgiLKlqxiSrE+dAoX0mzBL
fVoXrC5Nxd+QsOYQBTp3ih5liL3Txs/TUNAo71/3h/vp58ZoRdgmKvDScfoQCZSACcg703ZtAVj1
K+1TK95RXfj3gOqKwQGGTdLQXSrbpLlrPDPbTz+EZT1s4s42UN/kTqgEv4Gtf7LtspFsPh4QC/jn
827NK7o0+3KZilyyX7CXR0xROuJebn6Ae+NCnHj9RoSitEdltac48sIlyuwPgwJf1IaJkkBNnpE8
IoXYP4Etkf/8/KRNb8oAY2rLoVXAebSuCBWNj8747KOuNozrw91upzC2Zpu9rzOi8aHAd7fbW2hY
xRYaVlPsLw43KVhrYHSMAVJYPbChfC/QCB5zPjzObLSazOQ+++P6DlGm/t7aYevYEKv0O/OpJNc2
GwL9v2Wrt2m1Oitagq3VeIzTPa/wjs5cKgT6NTr/616InprSF2uYeax1gXnW7Y5Cy9v8/TUHo+aI
P47kw6/XerXXms516eDW/d5pdYeU/miNqf9z5ClQ0rNP5PzdId5j4LCT4yQGl0P/O5tUkFzyHnXU
z/h9foROA1HxQS8nWURY+wBja81eo9SGpJ3g8Eq2iOVKXinZEhxvIuNvmkWJiL8afjQ4paU92Ltw
MjH+g5PUOLeTiwVNJAA1Ggze9uzNA+VBhvl63YUcUjOB6pil7EhImDIaYeOgS7kBbqVjnDQCdSGq
Qb9Uwphmj/oK4Tx/b/X5T1R7AEztPN0TS8BNwAOwiIYt0LqOgDZh/q3ALhQ1xUgk5iZIHBc6oDUC
dIm6H67WhLrWNNOwbGK0B5jvhnKP0Zc0TEKkkiFdMZAtf8UvozAqOsDbKm2+HKXDSLmyoh97Obgb
EXhnnb9D3LYHvLv+tPJYAt2RswRszmobu2ZDd6PB8jA+OGWw/JSlIDAUaa58KslRiUgRLijO+tV7
E/eThv0uF8oGhZSiFdMoDVH6Zo0+dcb+06OYTnIUilSmjnIL92+aEYDD/zaT7iDTSbGFjSgoNQdK
Y1UGVRtw/Df4rDkhkRBxUY18E83Q9PngFyNpDb0W6cXTN9yUm6zgJ3SUWYR5T+J8GLu+HmXUGDPY
KJ2ZMa2fQZxTTEoTxicABcSdBFWDg2o8GyatVbCcXdt8E3rj7nIOdRiNLoj9NV7jG5TDD8CiRoPv
dc9DkG/USyEfOgGC0/L6GhN+va0K6EeYidoQpsF5Kym997BIiECzAf2jniQoX97Vp/mAXZS9ujjP
HlhCCF3Qjnv0Y9ewMWGDxwBMJJyNWDqD7dWhIAL7I5R9/qw7GnmDHpKBzQHjFlQfBlnGWYxZjCey
kQoFgDY3z/MC/blwGu35Elp5mvE2v4p70Zb2RYajUCQGTpXBkE2bpZ0ULMu7qn8CbAwwGVqyFwlV
Zss3hSq3SBJVosqC9c2t8A1xU3dNVbFEgvyud7uJv1bmsaApNWqyppAZJKdExpEKlIWx6PAKE73b
5V1rnvIWjuVvvvrG/HZr6Nc7nfl82po6WuVp6seIbFKHdPTm8I1klcXUkqtFmItWIuWpGV9lgJB0
Zt47vzSFrFpVpRKGKhACfQP51K/pMfqlrrLfj42Ma7xDpHmhrNAmsXsbkt8kFL66gqzWfRKPrwYz
k81f4T8cG8YkrK9eTRZTrpE13lvD4XDXH/Zrdn849Icrv8MRsJA/67258gtkP5Ex7MmOkhehvUNL
KYef4wrLVSbL/L0/uHi6iFrfjK/AC/E8QQ6dMlQWWeSUFC50lNhRHn7Z+Hgg57CAwHO/2UIiOF5b
uuBSuJuw68QNSjVxQzRcmrFmR+a5ZPfynxFsQudZjmr0i/r0bwXL4MATu6jWLA0HXdoCYGn537rg
inSh+4Q5TWz7v00Bbh8fRyaMM7G3WBxlBrXNZUkpoA/2A6VhlN2Z+5xL6ncDeuC+0TMQfEDZ6B2y
2BwIAkuUp0UoXPJAdVK5buYhadaSqU0kqdzpucWVojORXAJ5ghLED2ByjoKy2wRrDkGcndVnnGaB
Jt/4OBotp6/JiEm3g7yBekkSooBhuK8Zt5bbZjHlDPjSlmJx5gL9Mvnwnw9yg39X7zvPwEuziY5R
fHhQCX2bl2kKomVZjcsP3RFwhgjcASf43a4MdZYUOrhAeuBlQSo8Fj2jcmUyZ8qRyVfWAFivC1wB
SLc5/3SLMk0zJ/rLHT26oRF5U4p82WFlxJEgnCPaS8eK+0J7Ty9fsj57UrBmwGK60JDkjlofIAc6
IzHNO1IX2qkJ2O6v3QIj++UFVQCp3InyJSGUxZn1/bzMHgRfmPSiJQufuEds6sMy6bKThyvtRrk0
ob3rS+/wAMtlHmkPgklxXtKkpxIaEel8T4FN0elWSonbXxJGP/hTw1OoVWoXuokDD6R1pTqjf5WG
eUG7JzUspX7Ei1ki5yMuw4g0kayTTKpIVnPdgvsz7JL+rfpJ58DMHxhEfxrFBK7fmFRT7tKATFm2
4WcfCqPEB7DrPKEpVzhCcxgwGf0NDDzLK+0hrMF0gEvOWNmpqJXBFg5DNeln7GXUVJiKyDlWlKCj
Xa5rIVfwRQEYq1r2qmxaa2nQQTVYmwJDCTbTLrfADRiNGGK9v1Lv7+/nhKzh4s3qCyiRTytNvDP9
ib9Uk6biYtFl1H6XUlbQS59Eq6v6izwiqJ8IMfJsyiKj0kJ4cyMrXca8ot7KoPtygnaNtZwdDTjC
8O+GFbQm/e12q6yW/BmJoYo/WeEAP+mOkNyVeu8GO50jisMNVnVMRNty2Njjb4VGTu4v7/DT/aS7
TkMGrgE2jSzyClouWC1Wq86K3O8UF9fBZ+XW63mbnum05p3VkMVVw1J3EQaTjoM9g8stxu8iq0Te
z6jm6s/K7P1zpzV6EUw/IOEucU/KORRzqN8GKgfRDck7YRGi9VXtscrpoTcKF12/ijucOhVq1IAA
sQsbdopbay7XW5OHfl++W0Nd6mI72p7lcQ/HHMJw2JCxIC+zZTX8zgHmGt6Q1kGpI6vIplLblMPE
cwZZAGGQXDrmVxv3EvcuhgEord+9mJmW8nM5OqienaKtStYdyawLB4PgGHNJu3GAizWhSdXQIyCN
6Q3NmGP7RmOirh0GntVDHt9vIP5XIX1D7V7y01bRz7NSFr2fCOWdPlxBggLNs++y+r9VV1y94pjl
g8wYBfAAqXMduV74WhRnGer1lAlQ4iPoQAzYDlAJedDpvFAQggkMnhE6b4CC0yPDAEGw8akGkRwy
GP89lkn30noKqB/fms66yWuSjsgvtRKwanH3gixBOqxNs/HJZ1kHdR0PK+sYMP369Weuoy5OF9wr
QIqAagfxsIhV50OXPhR8l/6jrRSBshHg5BjZRb9C7giqI6UGyGuN6FSih/PReXQ030UfSe9A8Mtu
k6CK7WdP/wP3GitI0ik6Nx/vLijYtQaTfCT18D1MpbB7Uz1GfU/zVEkgzdNvAHPvle3ulXxGzenS
W3EIqqPus1lofkYAfojl0GEwLKN1DgoNEyUU0shLH8gFCm902XJ137cGIG4BWt0PAQ/ByM0mlWa8
pufMvWXiFsPvqCvOWn3tMM7Irh/Xd6p/DsdjjPLY968282l8sjv+nPrrEEnCvgZwA6sNTRjOy8X1
h7IWvv5j9Ue49wg2Qku8HmUVwi50eE0I7duI5baVH+QbIr8cgABTFRWErtYA2R3GMFVVpRilgvsI
znVCGxtlXaUf6f9SGhLUIElIpN8Yz5o1+iSMJtiZckNhJP8HdM7cZoCCm+hyQeq3b1c76MMRw3+j
+L2PtYEhC9m4QBvylu0XrX4vpI+XgwpyqcgI0jUKpnh6oiGF2V7oaSt28p1399VXmvXuFr2nCxyW
RiPRqS/biFuGhfo5Gpi37ocyaOhXk2n6FQKOxwiZjMNhNKZBsNY7liydlEP39N3iNuxh7NOe5GnG
OiiLrTSjrJmWKGL1YT/2hid7Bzd0f0cUN9NYWTB6xLbfxSToOUlQXpUXzuSRBYOfuHdku3RiMFVR
Lx4de0ukI2Raql6yy2jjrwxVIzkTZ+Z3GCV6PvjTHXKEJT4izMHy7/Z8A7nQ1cLAzZHvvpYBOEir
+88DnFCp/2GE8NerttzOJQk7LfHy8TUBFE8JeAH0AgNR2eTRockz+KkDAMLQJIFGz0fPgl9VNBmB
9ZZ7l3KaZ9sabl8gj6PkIVLZ7w87JCaQpH5ZwWSyOxHUJhAYHlnbHoHZrDTlZdBdT6e1vIQrnf95
ykiUhL4HfVmJtl/VJsUnKujwYdZHlDoYO0LffpzrqIgdXG6M3a31gGkNfKFXooofzvOtWCD2aJB2
8vaYtbpor9IODv6R5keznrfJmPxyLfo3JdNC5O3HFhgg/PrMPg8yOjr1F63mYJ7ACMAOh2wkTczf
cF2P/7F+X7qMb1Z6qHdZx+nepJzTTevlqQa98J5ypTTHmCbfmYb0tpw47OVOmXxZVE1EPDxmklgE
dAd726RghTeov1x5Df9QRtbTl6jgJY/rp+KNSLbz8+bOvs6PvMHVKra4VS1go1iq1b6hG+dC25i1
g2sD4rQbe/t/atbai5d1a5hNeCo1K0EHN7Yy8C/6n+XGy+GVtf6NeRLEcFWQf5mA1rL2CBWiEyLP
04SzmTf6cu4UhyQObgLdujqEB4er88D6opLEyeWJToI8R/Ba33doOmH+LNyV7cTka8Utoz0gTY/v
+HNqtS9FT/tDkt9HHthSwEEfxnc+yr+sOuife6rayYW4rFXDgwOWnygP5N9q2XmTy5v+aonba+I9
Cy7JPFZNpnh/ixATiz35JS4o7j5LN4VCFQ8VMTPfpT6Y+dISNEYVIMsEXGZqQz1zgjmQDnCSxnRF
7+nWplRqbJKO2UL2Ccj2FrzmKp0t+9fVY0WT6nNeaF4nqord6asZEyWNPvZ5BDXox3ojejWnfETq
OX5Z8YannxgB+Py0Mo9nrxU2FZVDsnU5y8iBVLRPFWjGqJlSdGpV/SflBhIUIcjQ4yhtrs/0kH0C
yCzQeoltFlqAzYxa4Oas8BqwIVp3cDAVp9XNdZ5Hp/PSvQzjfrHFmG2VNOG6SQsgDMzAhy5kT5wI
IH/eeVQZfob7tlqWNYVzG6K8Vzk45/wHvHI51+iWEvcpmbcmj2HJe94AFWMHI39pNE+lRu0BQZ71
vLo1KphPQtjD7rF70Et9cXJ37zNb7hAkSTGWVdsEjBq65hQ0f4zEElQFxNc167kpkE4aLP+e0G+C
K6OygnNIn8utcTmBNYdCz6M1qc75K2GAFhG80hxwzBtIch4H1y0iaiBGccymkKZmNZv+/iJtxrn5
aXjtnhvHAZ3Z3fz0De8uubijU03rl29vb/7tQCjQffaTZkZHCvhh4oEdbWCl4etBbiKeAG9Axjny
L93XNAeqntbZS1BM3BR9+MyBMrpYqIO0pls4o5WcdAIlWyu9wTNc3yMYqEaW8648vLJep7izoOAR
x3Qvvc+iMI6cnA8YxgTSEAOOD7dppwPQuWU4t+6znQF9hPIELhNxsL436B+hONSotT7DV50FnUn4
gr+5anHZ3xj/wipe3ciYZmI4B0xNm2FtB0hb5Fv0ZSTweVr09nAWU8BvXHy6gpjA9HmSsqKInVmf
7v0hqobymId8J9ylG0qdkC6kG6q0XfruGWVO6t/AL0HROYkX2TQJnrx3APr7M39h90nj0zuUocRJ
+2bVKU351f3fcpBfw93FN1A0ZVZVx7fVHegZjT+MGlq2htGc2iP0b0XqUOTVAIOw2HCVa3Rf2Xsw
cBf4McT7/RyeN3K8FjHqEIdJrmBFRDk7vFk1JIPb7MD0s7wiGy+QbIn2euo8jQ8ArD1Gk3ZRyO7+
autkET34LhM3Lu1lq1QyVQvG435boY55U0/7cZYsHn+PMa2FtEig+AE6tmItUQaDs3iAGtib7x9X
0e7ehlxbCB2dIuRQwZrobVoMEfRakJtPKM6QQUB7wVqfSNqagRkUcCWBM+bVcsuunkrBlS5edYJE
qfOhVHyzXovs6tDRzhFHc5jQc7M9LZuj6ypfsV87mP6oyL8wdG2lY+CUIaiF5mhQihw6nqnHQhpK
bb8yS8rQhJqzA6FOmyULZkwzwuO4TSjkVxd0F0/Kk+dwVP4DcVAa33vJIKPxFAEVDCqfWT0GH8Te
aYIMclN+oFPrJrvviHiFovQodgyQ7xY3o+q1uQLLi7h00eWiHAy19iFf/xwct3jAVzp1iF1bpT4N
/3ZaZiUK4kU0BvkZFjwYNWuwDZ6g+YDQiTReg9wNa9Qtb9GARs4Q9Bd9MuBCaXcHGFKgq+HbfpCr
X5njFYZc47k4A8QHSnGzTlvx8e6Dt3dC8hOCbHA263B2TuuVyAlhYiJzuYVFcADv7suoH0pOBkEC
BiwR6e7xAxmwBaIQBYIJlO2wcmUjw3l7hZW5CgHF/LHMHKvOkcbK/vKvIL/fgk+MpBGNE+2Dfe+f
ZsncIDZrPEa3JcTakDtay9lzYmTCndP7W8KmHgQwz/g9SHWz+hlaVzpjNvtVpf+aAbjjLypCPiDC
nby6LGT+dViesiSA0w+Q3YaROyWkAabwhla7Mkdedx3S6Tplb5JpaXCZVkZJsIMTsH2gphrWC21Q
18/FizkArzhNrnkYSHbpx6q8baPsQp9rEhD4S67+prS3z297Sb6dTpS9zeO7Yicw2H56ucfqVNzd
Dq0CHHgH+E5hBslD6QMxFIqF95ZJFv48fOwH8YSjEKSe8LlTWUE5trgOj4vjAnpp5HHpM6KziAUD
0nj2O1uzanCrrm8ELQsam9O/E1gzTu00paluC9Ki0IXPq9zOMms5fTv0oAwqqxK1/4T31Oa3aQUK
hekFIuHT7DMxITWDbBVqMFodYaSL27A8xH/5uxUOaWbM1mXIHcC1b0sDYCiLMDh9vgAIVzIB5wXT
cEracHpum9tnAcTHcnGdFLrmMN0YFa+4gCcgIdBjvdsAA6kcoCWw3713l/WafvVeODSohRCpghfG
HJBiXX1Iir/q+beX27tZrkEjMx31j6pdogrKhKE+Aztl/+aHXQ6AJqwgkkIYDeu3FXQ5UQjpMC1W
5t9jGHs1mgsHh3W4e+HH0KGkpSBtF5z3pLbLaNryS0UH0QbOzIcjpzUW7NHwtkU5gHnJ9YBdeu8d
4PstB5Vj40N70qPxObWNeFpGADOl15AKTxHiLUwESJCbdZkxRbKCjWz4A4iIdSJlALfC7r669qrr
JFcvLaEzR1SDdg8EWa0SoRtcOLEuLa1lS/jDToAKNG/ZdxPPqHefw8JzxBFa3Cp8tZMtgxDQBhTv
Ecq0yLFKARa34niup0c7T1kBah2o0vGhUTyCit2sE7vn6IgiUxjaF2qV+zrkfRgtPBEWqHSGgu1y
kXLIqGuGJCjx1Z41C0aKPWdVAKjPVWkPA2xj67Yq0UxA5+zNry6iWYllH1tpWOzcHhwY2hM32U2s
MCYvty3SH45K+anNkyveBN6qR7fVHfgvpwgqFZzem3MFTZ1sKgUbjuLXxS5DLAxh28U+FZqIr1Y/
3Wfo7fGO0EYeVoA6U/G70xjt3SM3fTRq1LeefYLjJtyNzI7+95ehha+ZdSw3e/Mx6yxGjPuPYR1o
8JgnVfd5J3f0xrHk5MMt87IgDAvhYrIudzhRLA7ssOO0wvKE0z+qtPKL6460Odm4h3aEJ0iqXkgn
Huq0Qt3gmL54RcheaV7OHNH/Q6JetMObyzFVyG4B1zMdMIQxPhvx1iJ+oe5h3VnbAKCApu6ae6TF
PkMAXCdOB7zhOH1cdsBT1AmIXvZukF+YBQzSaXdaZ1c7A+UxugaV+QVxenASe5f9/jBmRs95NqjM
iyl67xJv5fFds/hKLmmROAM60Bn4J452DqYJ1sQi1NBniPR5HSuKnT6ZFmwY4H0Ax73BjvZpuqS4
U1ljjmGIIVGFJX+Mq1UnXdqvv9z63i3S1AVn5F+JUb2iCwiOGQgJKG52SytK4qCkyEn/Vbp4NACK
SPDRJcW7dhRPMutOd/Yk345xMM7NA0Q1LImzlFpHg0QSNBb7Ona6CufOBj6r14AkEv1gIR1RUKaj
bUYuCtQoGWS8ZfcBlmXfi1FEAaBFwFL0OWBSdoj3FSCRhRKLlQRINyQOB8RS9L+lql43iCuu1nJ3
IvzGFPOl1P+xOgz+vR0Tbk7SbQ2IHkwSCUQdyx44BBeNAGr2+b/q5PXxoSWRo2O2Ps2k7EalFow2
t/Mf5z9dPSA8RBgNWj3gUbENuWZMDRTGjyq60qifOu87473+glOR7BpLeeizLr3HRYianp20n6z3
4wiPDWG1ex2thPI9+PyVutUZ8tnPK+Qx1mWYEtACwIlbBfTE4Z5aH5E1YxU4oprBKLX3YxzNJx0U
dDgxlo/AlW2YSDAcMbUG8gIE5XmHwUY35J1eHLO+/GNYMjlK8JVcoQJgeso1xZt89cM14w2fvngH
sU2bJ+HSqkyYt7qDGgIAQ794GQhKZteaV+cKoWMeDqgMGo+ifekV/Fx/CeIcU1/r3CC7fKzOTw58
YFC+QMCIfSB9j4sG/wPuGEJxMJrtbfyQ/ckviSXiSXqbUHVF8CE+JkQF9rhxkyL974Pb8FJ8BdUg
3BzAiNJKRameRDnJVrik1/EY6wcyjtLelbIR9vM6RSe3L7xoTKjwFsULvmzpj+bEz83+NG8DQnQ/
pc7C4G+UG0WcJhTFWa/p9IfgNcb/wfbUMSPVg1t6bdPzGkscohBBhrxzGJVnODKml+8uW+pRDtIL
LJp3sLORtWTp9/EBDGxxdboEi0dYt2yX+uU+gfdzztkngTgHvjeDydaoh/i2tWEKBbV4orMbp05k
SKwbcCQTHWZkCljnYXTjxQqxJpeMZZFRRbTBEMw+aEzb2Jza0cZz3P/VbBY+mfk578wFMFQxBgE0
5JsHKEPaV7i6xum0AuVCyW5W1uk2Xy+TIwTXsLQWTNI8XCmrkNro+SVjgKwKHd801lGlgc2rw7+V
HvWuLjVE1oVDP4TeHv6pfGxdWH4hmoQPrRPNmdSgLdNak/rXAUo9QGqAVul7rtYR1EmZn7ludfJI
6mXY58iVvWxMBUssEznkwp9ZptBpGJwjGK/xlq0T7dkGChk2saxBY1U3lzTj0HnFXum+jQ7BrdhI
oQSrjl4ViOEtcwvPbnVR6puAPQnHSurarVbwO61DHuPAWN/zlB77v+uQ3mEIVsaPNYyUy+AILQFI
6B4O9DPBbyqPnxAHx6PcxpxB1xPGHcjmMQywgpdKbgSRKMRn8CXR9V2Yl56rqLaqAkA+jOPSILw4
5qVr1vxHDYBpwNuipJl/2tXIvsYODH/MXTIBPGbHvpkPHst6EcxHQOBYLNyt3IhLWjy3q/z9Vlem
F2mc3pNA+dGpHIP05FCQfcJPaHrX1IPKC3aWp1tGBIbSQg3pBa8AzuflXI9uATZLarklPFO7QrPO
0nrT0c74h/wUpUUCsTz8FuFwTysmywhOCzUKIvybCAMraHJDq5pbDu7X1pIljhIQRAfUo6i5QXs1
fTTOFGRyiMxYyRymjNrfrZcN3x4JRsM5V9wDLlUFo2ct12ZI8zoPaXsJG7ZTnJ6dLGBSVxM/D1dO
7DzWZ+QCnErPwKZCJ2h0QsZ7h6g/ok8yAw4dtQjnE5yqecoVC8IpHulpEs9Yx25+EuTmZ//8sfYd
ZHACvbtCm+Om3A8np07cK7ZPEyTWQc6Ooz8RkGa7pW8GpV0V2bgQLuoT/jpt2xXMLCvpCP2uYWHI
qvDZhoMyCcOnlsw7FACJt9wZ0BE06Ltf1UbnETFsSC/ppjbBK0SpZdlnmt6qMCGyJtdIVuOQMqjy
wWV6XtBZO6vZCPg4lPJhcqPUH6AQ82D93yQERbBCYDGD/F+lUE/GeaBRc3AUaUCbywTG+cK5fpnw
UMGvsGVL6e1j3sAuzk7Q9okDMI+plYnT7jmv7uDYJE4K0YgNOxAHVEVSHJHXK5uokcH6TBtv57aD
QWtFC/b0PSgMoA0bPGBP+WBdtMKRBbiO32sDbUI0X4DB4sBu7+zSEMcZn/mTh62n/shZtBsXEzpV
yCr1n+CtYue6OaA6h9MCog0XBK8DOXFIalBcMvUibMPnyQtZvt2VC0vb8RiOhxLgWZJYsBcCrx2T
pAgKi+WwYlrLSgNTAocNgK/YKRScG/pEOTnsCfyyjMiPlqLIhPGmru/bQGCzk54XDifu7NWmt4Xd
hteaIZV6e2ZOEWET+0pzPmlUjDh2BINOgwN0GeLxYH44CUWQd50Xoaqgwhca7kG+qcsTchvHm0cS
4w74G0lHm8aHMgmyFQAwVuk06i8PPrdrsRuBxYe8/bowHsP3pXUoj8xo8TkNjoZduDfeBLru/uCV
V2+KrYadglcFOE7OgaKhiycHL2QOewsODnmWgyMg98HJG340r4D0qkjDG4W9/JRC+AB9N9IKB7vs
76GvvtCaQT6S/z/AmlJE9t26DPAXw2DpQ3PWDANaJWrlwYXlusG74tyYp1CV6T1pnYEAXIAAuVfd
pSPd79CjwbXE6zDNQFULA8Zgv4ebaHc8tyqQyDylYP+CuaC3xJ2GqGFA+hN6skvyB3MdfljhNDbS
Pq35gJdN57TKdUt9ZL1p7qMEC10vdvMFJTo7w6deOyS6aVE6+7dCO3fTX3M3x5zV7rMMcA7Mj6gd
wB8LQjkbhoRIhBx46xNTU8U1b41TsiVVhgcYhv19j1ovrn6Ceh1eetHOqvWLMYLEOO7wjtOVCDf0
LleI51XXREuifs/5n9pY6fIPc+gEsKtPAic2nSsL4DHuksrBwJFLv97cfYp7eZomN3jOSfH9PsEn
oUvvx+8gOrtP5EoMaLdOwDae1I3gDMFvfdlEScjBvBA2yfeOe8ekDogF4TjpLyLLdHHQPClfHP7E
k2XqPs/oLLh6YsM6eONYcHLLAY/w3h6N3QF3+utG8EgzQgqVGqeJQj9NBqldgveNWjSLCP4ZewO4
Y+m/jX8f2SNp9f0s3HHciIC44aicUEDiB8nTkDjO3CL82ZmbxBMeETBBfIUoCF3LRSY5H8hxSdxF
IJ8udsi5/95QUAnL2Or6k/yXgcIGTFDkEaneHKdRcXKPR7g/pB4OpcZhQsimqA2wP0VwovCzyyMC
GyneEoIQ5Jn2xRYiHdygisRpIqLjsQhEDE4HHt4bcha3DFpGBeh6nv6/W56onUU0bfC4rHYqD72T
30MwhUderC6WiyrtMvzbNiHJWLarbZM+nDwWJd/HGKT0KbDwLjBDFfI6u8/2hf8FJkLN/cc23LTw
tmQNGL/qqmyXGme4Z4VVhlbGUZGLHQKZTLELNqxAhWcVtAVkgtKGCtzzL/ZgQAJsJcCSOsao9FxA
Y4I58mdCyy1ms8mrTu3KtHigkCtkzrd2684AAFSsAIaYibRDQXAKF8BReQLUkLf81k0FJvvVVdWN
QToXeOC3RZtZTOn1AwKQXPUXOQg8G7DNGgClsDe8aQB01qNdr7cZoN8paJMwGiS163oUPEd80h9a
M/RF5B/op7+AQAWDQPqXL3vzTcL3g+np9YQAXycWWu8vAHawGwOdqlF8/tiVDctazmGCzM6jPMix
nIJISsq7uPUkM36nWq36H1InFep7YQeXm8v1u/T0S7UpwpHvpDr4gY+GGiGk79V2AkmPn2vkIBCm
KDZkwBUApdBCxTmAzpI2Hy79c4N+Jg4B8ToYUmg7ajTtEf0CQqQosRI+VR1f6vm6ojNBuqHWOFJ0
LnnnJrzIzG3qxWJ85yszfvS9YZhpZxjKOLw7UcVLFDNHb0/q7iEFLvJJ9SqemzVoc/kn72ufgQa6
pf5TvwcECY8F8N/zW5O+frvOVJX+gEBTTV3tUFHv3CvWVaIXLHzpZU42UROTyvV0SSorBqCMoBql
x7QFVkaBdKtE7TwjFe6TJCr7tw9SYGfQJ5dBxGM8Skd4wzBXV32krrg/W5fOYUCGG7xm2MCW6A6s
EfybASN9brP0Yv6k3y/7yQo9O/oz4y9eTYg1dW+qqv+xIWQH81+uQ47eKK3UMXTnc79a/hOe5yMJ
9WMvGmkj80Ci/9o5964dw70M2sK8v5/eErwP+mt+HvBO+t1NJBnJhnVuNKWDf+odn/UHxczcLD8R
5uZJz9KhcfkmJnba82h73taKdkTpc7mr7qhCbMuoUj9WeaiZ85P8RIf+oqkw5jToN6oMdKqiAz3P
k9Hmn3vzWmyXfdyxZ4sdFSpBEErzi74z+b3zXMca9fLoZuvsVLnr7OgE6pRG8Oj4VV/s+dreLVjT
6EULG9qylajuX6vrgMKB0iVF+0y/Y3V3gj0/Yq/OUH0uKaim22Tw6qS9tBfzCjLPzGZa6Giei3oY
JpIDW7yB3WtVw+jo3ES9r9IFa3izTFmYU5ihaBlePfJAugzAs/3cA6hV5lwGMT4A2TYOkeWzFY+Y
r9GoNjP2dm12W5FG41ZAVQ0+FpSB2C1tt1Vuo622yaMnEXrXj0N6iMGmrNqDYMjHhJMLQlfNoCA7
qVZgslWhugwI8EIx+spW22ikglK+OzwStJY4s1c9wRFgN0gecWNH2RcCzt8tOTVxCh43rgEuybfW
U6yn4NA/Lia+4AIccfNfoFmV/gmBysmlvWkarZd8PAt24L1HgSBHDWpT3PFzjGn0gAcRDQ7ErqSX
KP+D+f3dSX64sdEyYeWHRBCqcf4WDn5fEjVroN1ZpAB6kQvNIu9CDwOlD9OlLy61Wb2EX6PwhuFD
MRLKBlg5+eULkQbmGQKnqlcEGFmm7SGk1Q9I9H5lbgDC7EjyO8V4izu8ASPj1yySY98vyt9b4ccJ
2t0q7k8w6+brPH/a9gxQT4AXZAOXq75slwWAk0OiFry1UQ8WLrUtfAIoT/vmZsn6EYGqa+Ke08tH
GvlqBVfL5QlfiZnhOblRvLRTvonTwv/qJ/Rj3z8v3A+do/49hX65RbQTtF3iafwaFO1eu3KtI7k6
OCAR9SnWzyQJgAfeB3hVMRyHWAvaFVYA9MqZQ04XV5JA5yMpvFkX3Sd+mPMY7FGW6CufQEzdLMzw
jwzjD3cIASNIfzAYpFphF7UeuR4uETJ2yYRzH8xc8g44QjgYpKfqyNQ97q0zEIS7f1hxHDy9t/hh
+obxvfYoMaH2qJo9L9wmAeAm/Cok8sj+vgre6TWuWC7Hibf2yLcvK5LM1wm/ji3A8+Ln+W2OGwJp
viVBtffa+T+azqxLVSWJwr/ItZyBV5lVnMXhheVQAk6IIAK//n7h6V59T3WVA0OSGRmxY8eOXhdj
fjs8x1ws/PL0vnyNr3DoT98Ls4e6DUrCLDo544/yPHqLknZhRhPuSgrgGZmcGA46322dOAMf4WKe
499B+Sb4M74YX4F2qMs+qRCOmq0T2VEulNPVWw5EZVxHgOzHzWEIYI4yTPSNe9oMnfi+sqtM0FPm
XOLTDZQpZBNzxOATCDMsj0NnyyrhlqBHU5uqICUeueqeFAPO++8EBPVjeZN25b/rkGvZU/nOsFEs
K+/gGzMS+bB36pzCidDbu29L3sBXhGKCxwrDjDDZAIThgfGkgHwuXCEZJdpAcBlf8vcU4kPmJCGB
b4uYK7RS+oJqXBfIebRiRD4X7hUn2FaWpD9k538b4UEY/OEEN+Jj0/Ppd4VIJ0dstrlBS3cZJAAy
Io7Q43R40IEnxQh0cyADgY/BgRETlhkECDXgYn1O/TGJunPj4WecFvZ4/2F/wbZp40XdgBke+PCU
z/kfgDjOzXDsmV06l8495IpDypsDbjlDjN/BZSgDufAbYxB4ch65CVEYUj1AROGmP3gJ0Y0KMg8D
k/Jk/Ft7KAylO8UToPT0aaOjPH7KErCTsJzP4zjiRLKwQB9M2JwK2lNO1+YqlSnJPNBZ923UJxkn
ckvMdohU2eW9TR8ms5vjsXTA+AD4uUJ8aCrXJQmlTHF+qPsbk0WXv+ODcJVydnrKaYF3mW09CzgS
djz9ZGBVAwmgaA3HjKFk5t9dboCvMhofk1PSJoP+zPbNJ7yIfURcuVr/7vJl5sSWyDI0ilNbbt6M
CEnwAIkTunMGnAIonTQdi8zniU0Vkohk27gjkhx2QoIVnhh9zbYtxYnavzX6G0UZ5F6fNumYGFw+
hWw8kvSdbaHhRD1dZVoha0BF9RTT3dkGXrlN/KcrxMho1qWDe4hJpgi8P6JUQEKk24F7ZmUy6AjW
Pm3gX6gyNBZOV63K4jExU5kXisF04JOBx1Oneh9RTJ2nItUH3MSVwIrQknZ9xGjWh0n0JiLDYZU3
CbC4+4fP9GTNcAwIHB7BDB0NQ7KCHximnQENK1snAi+ZTXxH5gbYSqVnlw6aVVQqsryYB8v7+MPu
xRAsKYEZ4lHLrJVBRxPEKrY3piwmVecCMZwjLud2UOfhobGM3ICCdmWaXJKLzC7eCjyu+/7mSTGr
hAUHSXyJnjCfZakAiclb5fZLfwSm0JIFdPp9D44U1ivhbtlPwgNdPly1i4/MqqRDlyG2i6gw9iOX
BqEyDeTIgSx7JknkCqGW6wMfLC0KjXxGjnklA8dlQNwCnb/DayBW5EAo62IpUN/D2kLZMzOY/t6X
R+hho0imNqUqSKiDPSZD4HEERq8aMps5lwySuO65PCaewQtbx3qXJ83USi4C58u53fvbAdcHybxb
zStziAMzKCG3z10WW1nvUEdwcShBPZHlI3YbppcvchDKlJA7zRZtu9xi39ILR2dt5FZ84DdMFkac
GlYxY3Iq6UDGekulLVgHHcxK2E3JG6EAuT0wRIil7FHSqOE7rObx1WnvySb3lsoSTmR7jJUrty0x
AMwW7lPKmmDIzcEggcHvFqe+kgfVoHcYOFy0Txz3loRgIo1CbENMnF7+jRSVVOQNMROs+ANbt5Aw
31s+A+xak++Vnh1Nng6NHSUJvmTbaGHI2NVlhGWsKywYB5AtjFBfceIDI8RA/fYD3gD3uDKN2HnG
X/A+/vpgIpjZTBzZLbQlawHXgHUhFM32nFZSPGm5W3UPP9KmUSih3ZfiU3nyMoG1JfgAVolITZHb
YmB/pNFlDw78lid+dfMtp/6I9eLo7D6/barcMjFowU3zW6OEBbvHgZJJI/gDhL8p4hx0MvWwSlse
TLFNLleXu24rGErWW4hkAioVDva/OHVhSq21DNImifzcAvXlmpo2K0aWIevxS0d6MAtGh/HoEJte
nqRG7gZ3RhvM9wkQIzV/E5oGnVBUKTih4SpVuS/IFyX1Bnb6ttiQAzNTl7TdZMA5GmuX2QOQAtNC
WaYXesfKqj3xGiIm8UaeGBckXgB2i3SN2/XoC8FjlBwrH2TA2EFI5BvpCAIEhAnIm6LsSuawI0sf
FHqWw5NFRZVY2OZTTn/eYrYZxjysJNAuILPt4qM0Yk8h3kErgXjyuEDrLgbpAsm7ERIPC+3U2jIa
X7GPQW/7Gj8OgceyJxzvLGFf2SKiUkDsJBvH6F7HCg3esfpooTSZA8oSZGAKXsyGpVC317U7bA5f
JOfpusPHIniPg9aS2wrWjPP7hNgK76lrMIJ6evORT5Ed5Dr+dwBEJaF8FdyXRkVFYdxhoHdtDDyO
FQsduvDdBR/idJxKukf4IK9L+cd+RAlA4AH4cRnUl+nyGflbZgqbD8IevSXyNHv47AjE5FhchpnP
iSiRfFOm7JdaxZwtQd3TSHN5HZfTttc5F7t4Q/NTACpWnHAbhXRMzDWrd+Rf9QxciGyqR/t6EjT0
dIWc/d73QRM8SGCa2R89hyG0cdIwmkumJ7R6MwqiYOQwxhTMMfESH5e86IwTuPiUwT1n8SgddlCA
QA+IVNH2tSNJgSQGgtDHK8OYszwBbO3mX7PLi03vOwkAm5FuyceEt+a0NPivHO/Bxkfhvm7CJhxm
6yOiRCZHoeiZ4oDjc/YvOGO/ElsAyaJ1iiF3iy8DPMoAkq0hLcAKlaLhjEZnmYlrW1BGJ/8glrLY
pRwHj4aqgItYblGBknlNlofNDVY0WAy7R46cIz2dPCw1b8UTCDtsD/JK6Au6w6T4DvOtPBYxkw1H
YWPLt20bYJsHI1+HUyU41FTlUYsKMzPt95rMTXoZz3kivCcPE5dl+HuALLOb3wAK7XtMG0Crf0cU
dlb+v0cuZ8B6LVnZH/ZOsc8Yc+ypXC+3weRHI9t74x5xkEs0xpx3UZrBG6jm/Oh7/OjIDK9ZIppQ
gB4jZUWarWdkNDK826qpTjQo6SQbF5BxPk6zP1TR8YGqPoJqPtPGGoJTt0vHZcniDrI+yzFJhu5B
q0evYhSRaqMl0bGzKUlGwoZm24ROSWXSPCvN7t/2lTrK6L5MvEcfKgmNsyiPbYSDcI78Kjp2ugKt
ApyQZz5EyOXj3Y3XsktW7A+tli26L4MmvN8xuSSC/sGT1UXudl9CmB9rCJJoZtYZtJjjlP/TU4QG
FOihtebX/uBwWx3qizIMdRinbDNwniAtIw+P7loyJmVOWpfa5gbMgEvPU/b1HG27eXWuzmXb6aHA
fugbIj1ys9+OKO6TDRkEK86q6R0oO3RqMBsTbgTGLBBAueyiygC9R4fYHjpM4gaK/HAGKL+ekht7
2PyIjA7inKKbSWatRtfvj8Gk7WLiDY5XuCpsfAjngLA9FthAaAzr1F4F30HglHq6bfjx6iUNB6gU
z1bJmfYdtT7YdS6wFgzJynWGyK9NP6y9j/sGPFhQbghWcJ00dCrX+SecXWqTKRRTZ92EJoedI5eY
x1YBPHEE7epD0iFHTPeq2/C6/KxjUsQo7YGYzgU5Rree56rDA8ZCJ/bdWMjt8sD3b2iO08/d5OGw
9tGNfzaMawvucLlUfaKASQ8R6VnPEfCY3kePYXd9M7/wuClpJZlHW+GepXRpMNazFuUKm0HOALlW
otS/eI6BWAW7m7coB9fpfZquI7pOWyT5SJJApXHI/R5Uv1wGpU4qrQ3Qvctd2iSBbCFJALQLmg3o
gShDfeQpXI88tc7oa9MCB5AJ1TJaz30v9xtacDFNOwGArAy9VUhR0D7o3OLIw5mncxT7+z7Y2oy2
rosvK4xi8vaQ/d9uLXsnsFsp0Wtt6ZaHNgjEabo1EFjrwQ6AGSGMeAjHh2N3169dF+ThNkqkwQG9
KKkenNPGyLBXiB+hzLC5UppKX2EnnwKM4DImZo2EQKw3+wPI4wldISsT+BwyBXpPHzxnBd4Y+ybc
5IC07kw6t1YmwEqnj9FLnP7EwLap8/TQ9j8ogo/6zH90OWBDWk94AxLlt2lpj4EX+QYKANMFOOJH
Sg9RiRssClhl7DGoAIWKKVqr0VTY3B8WpEGX8C8x++4VGy0kbKiJrgFR+hBOaKSk9yhsHrf9lAbZ
Zkq6YUZJ4k+zqzp0LPXyga6eTXBjaLdh42hJXcqiaVKFmHd1bRDtBAIWOYl6HNhHUPHMa/ock5Eg
gU2O8UWHPpIdZoMqw7N8WPBJsRrcSXfIN7gPCCELZC4mQHxPENuEeuvSSMEwuTTgUPKhLasxYLsB
ufol3dsXwKicIgwmAz1hdXBOiBcDIPYep5JbrPzKZL5Ss43gy1jZti/di+hUZKqU1pGoXjQkaf/x
E3ry+ZmfEskWVhO3DCeGIzJ9YJ/wAFAdM250taKs2kShvKIVGiAwjTEHx6YsDWh/F+XUO4GVgZEQ
PclWR2XaFqiGQA3vVaB+eZmEAegdyCKFXb9NkWp2AinJHBAt/HySFyDSWZqi/zjK97alwiEi0p3R
ctRJncRROiYHof8YOy4xFmEVG+7gqZFf0BgR9MMUh8rYBytgTbofaXA3hh3kvUyoWJt4DLDqoAho
JgfRT2NMpWnriqG2yF1g2GgmEc+LTcO/LvuIvIzwCxTyROClpKOzSYhqnIMzsfKm7udJocSYpnx/
VDuk2B2ROb6tNVNUUIqlBz4NN3gJdX2sobWHjJ82ZQUiGGmkE3JnUrSLBPQg+4Nwg4DHKlyjVRkO
sAAacqvMZJrDcAtOTDd0I7KQ+GgtKtxSFDQbEyotYprGxhNyOtaF9Se5T6IHgcspjMAajqQC+k0m
nq+4yAGMnmftN9UZKOY4aycEgqeWA1cO5Qh5DKJIyXY9p50tVNKH/pyVLl8P6eTzIqvyIgmjWOkE
fiST/zWj5t/fBxdmLlUANPaiggrH1Yd+xXe1QUd+XHdSQ033WCxn02ebB7Nnd4ZEDuHV6fvlChqn
qo6+bKKFzkQL0c1jMFlyHAecn+Kt2rjOvhC2hsUYdQqIr6caAgU6CSJ2M5Dqf6z9vkWzc2DV+ZVC
E5GP6FhTGqU8jd7xMZwyLgR+NXAakKJidJjpbClW9xLpLIEJFLTWB7m6EmTjNRltrV664pO1AabY
IXZEw0+eJhA06fmO6pJxJ+/ONUlyiJz/qa/nYwpJWOnUYqQwVaHg2MSAhA581A2XgIH7FPZYRgHu
/gKchSV1yxOOD6DWKEeOsaS0AZyLVB9OLTc9VWbBX2k1gTfubjp/LQnUNwwthjH5wwDnn8mDXkts
lAcUMyn1Xoc2imPx3wA9401/iT9BmG0rAGmTYBeT+yymEdSxPzpqYkbcPk0CF8jigPCLEWHStA1K
cF+u3AcMbdITGN8Vuk0w0LyazP9BtUlH+WQIBEHHjBzalwqzo/KzNgoyGlAybhMaJh1ApWEoU+re
2UYrBpG/YXDY8CCNYnVkG8DUBkMayxC94TPgGC1gNUCdbaBhSCvSFXj8PXOi1aeFyqCooopeauLL
4l+BsMy/l88wgJI66K2uf6yxm3n216h2GB/8xItO1If7CDGSOsouPGFvP3I+Ci0yiO62BbaV5L70
xxHJPzw5lHcxx/eVZKbRlS0dG8GS7yKwpfFza9Zc3GBU/nRVUcWiFI9duF6VTLSnBXOH5gQfFE5D
s1p/1/ga5ASM97LOdWKQPxwWdiP+3XBtmrO+W25q5qyKKwNHlFCCdko4HdKCsjGCHx3PH7cRFiEX
mVMea9UetUbJ+nEzsDHh/gEbDvJNYPTdhjRAyzeRpdK4TkWZCnF6P3Gp/f1LoZHOL/ruYa2VocYc
N7R5dECRGTnRbY347CCSplsixo3+qR+7kV8PVbzcphuuOb46Q2TH+LL0UcNGNIceC3RyOgbj9uxK
qHWhlqaNCbOohNhSVxcMsjP0fTTtPu7tSyOwCKfeVrymS5cMI1i1KXCAmbIqCCMW6HDo7S/Ma1FT
n/WQ7fyTPvKjxoL5GhSmvbCSP4ZoinP3bNBXCfcDzlY8V0Z4Y0MINGxEZ9S9/OSl03jpw4fJ8COl
jzv0uJmwQvMNZyycxSKafnBRyffvRSLqrg0rL3+b+fS+pEyNDm0u/hn6susChUA0Z+FciToIvwL+
5RRO6HkAOwZSlq68zD4ORQ6t4AZxBEN/j60Aq0iq24KhzjUg9kLLUf68nipkVBweGydNvd6ojUC4
3QUl8TvoHqhgEKT3vRYpakmR92BISVNz9AehE0KlwETW7Gu07oXFoSd0PaQxrTLL6I8T2RSLK4Mt
9QhoT3y6sBvKxKGTSofcHj3Kj8UGHiUxW0ifW6KZHLLiAj4nPhHMoYJgIXCVRcxA7mRG0q2JHbI7
K5BTxtPmCvjf+6jCVLtupDtXa9F1i2N/d0IDfZwf4Xwjv3mdMj5vMMz2OiZK6m0osMNWv5ybiZNr
f6DnuFj1evWZJ8MulmnYohAv22ujABdG0V8pJaZukko4VpWD6BSxjIvB+xxRLda0MpKhPDIHZ43t
l63qq5FbRUmsF5vaY12uop24XEm0ikc0kPmOHwQ5HUz1BO+6KonmYoDOrx1XBgfmzefHyTXy7SD/
P/+zy37us1uxyT3PcNO6/meSz4ppum+u+wSwqkEdJA5cHtNnCo/w5rTQpZykT+r7IauVhnhFuOSm
go97fLkAsAv8w+suDqfX3W/vgyYXjlQfVxrJaKN/eJPLsOhti+GDGgfLgNMX7gOCXW2yz70KHW+U
U7LPcu/w5xA/osyQHvO6JJRJu/IqHliXba00cPl8Nm9q+0KH3DltElWDzqsvDBOqAxQL4dx9/erA
MeEIUGQY7TQakCBT8PNjAurymlInzD7LZ5MJ5AgKJa45An2VH4r0z7+bes4qEx9p8XKPLWtaIdgj
R8ALxDlcCXEUy8VWnYmz+vXjBU27V1QFDbgiaIJGMIRsxzts/8WY02UTeBEURN4cuR3KKEkYCE3w
6/O45Zzs9UxsHHImw0odsi/dz3jKWCsOUHDqV2E3TRwISgdm3JY4utA8Bo+JyHDDCbH7F6IruuxE
kDPiBd4qaexa3A1woR4oWG6+UCflLCU6sOIjiPfcsoBlZ8X4SlZ8XJnUJulciTzmaKZtW7jQsrHL
0NMdbAwvRV7HdcbBQllO2x75NEkg0FRiusrkVEfxVbipxfE+ky2V4Tuyr02eKzkq9Zg/+bg3TA35
JSXSoHqUR5AyqY6BTdw5xLGmY9VPXKYY31f0dmP2gTLwFpPvQBCHRLuFZwT1gZRjbd3oakAaBZK6
nR3wcLlJKFb48N0Luy/lqnjrscPEGeGuXMShGXMInoMv1yTb/gNnmMT6pHH693d/GDrwXWgey1Ye
8EZp8JjksPKgEXjEDEWcH56OkBmoWYEdUhP+PSYEIdTGIC5AyrZhUjBThgx7+8LcgIDQx9USnoOQ
CZ63MTT8HOeBWhvWk7hlHUtGD6UO4j2Z98mEdrc/hgSUIXlcZwIMA4vHEeXJ/5gSrEnRJZOh4XWV
O2le0O7h+UPk+LwIrsKWx23U4lD27nxYLqFmBqhED2pFNMaqIWr+HbC22OKhZfShrH6Rz/oiJtQh
zcYv2QHWaOYzmk2HY4c2kQ4UyrDpEA7RgrYasEd9YhD2iCn2/PlThJLcgZwQqa5TISGfChTAqte9
bnuXwi4VJLAn4pWkCKGxyIV1h8LyQFbkd5EQ5QC9J9QqtAIv8YM74l+cxAIohlAtsg7pRXInylhz
M+jeu/yrUwVO0QYFNw0As5QUN++Spp4nZL3NeDG9Wv0Z+A6Kq12Y4nqbhkfO6QcAQZy3QhrPfE0s
+fjz+HFFpZcxT1KBxTcnmwJoLFC/JpLgfaB54QRQK5I+aB6s7okaiIMv8sCQWHDuFGKrWHGWiN6e
MzF64I9Afjei+/MP0mfPu46lmsrBLaQSAm4kTKVpvWks7pZG4FG62Tz70xLkLRFxMOsxKsmlmXqt
ATVgiXdj7KZvFrKFm0iADCGFwLzPusBzeCBwBO8AyCaeR6QSqK0lR8AIIa7Smj02yErkFqGm0xux
dymbzpEadBys21/aBpiKrNjWFlSy0OZlQSjWwfUSt04gk8TOgIOAba0u1LTqQvYQLZNFNKvHghuJ
iWyxDsWbvhHaK6fSgvZ7HHmkUiwaVFNPhNp0k4zOG+UlmcbX1QswiqIAWzZYAr0RRXXkYs3UV33m
/5PbEdfhNhnlPE0EgsBUmWnwhmHUSdOf6oKK055e40TDX5YeD2qJAsi0uqD2h6Wii86kOK7eUy93
PSgAZD53zYVyRhy8dSbfsQgNX4DVJ8tdQO1BSUccs6J14nWF8OC8t2ovuotktJ2351LZ3vW/d5NH
BwR200v2SbjrtKDAb9tfLcIy6jPsOBIqJv+k25G8mq55bivCXOKlHTCemayPqY1+ZrCTLRYyhkP8
RTuI5/Ix9EQ2Dv64hV+Ic9YJcMSIMCcFrX3yTbimHyk7nwd2eBZ3JzB6NAaiWTS6l0iI8be4QPL6
rEuPIW1y39C5jOYSdAC77Y/tA/SBGSH/oIdkq2LD3kb3pjFHpdwlPDdudm8SGH///o9TyW+L+Iqs
s+Jlv84Y4/4YcdY1I5vxxHFIiQ2GL4pFaY5Ej6/WRrNgREgiH3YVYZABnEBdMhgA8q04bbuu+6eZ
GmDOUXrdr1ukKRPrmRg0TDLlbC8noSlQpJ/IIw5u9JsVxatg+qCeFl/GzTdf2BokJmo4k9nihsGT
belNUzsUy+wK4J0BKEetDSb1iN5eqtEOkrh4rJGUdfHn30BN2yZIhKC/g3jYGz+J3lV7ivp6C0Bc
ihghUyOAhs1gDG56CwLMd6COk/FmPNyFxWCGeC1rPLJa6M4mf13KIcDskYGi1BU5Vut2zoA0q0Gs
0RLwsY5YdFD6OsgshWh+/ZrvhcDJ7SkCn8PKmn2M04tLJHp1BwULrTcScV9RigQNsbU582DSmbwp
StvwYG+wgUUOtQGGHXtPIBIvcHFUceFZsXQc9BYN4GVgZn6NevY7QHr3sQ46rGqaf74d9UwFwOzh
hT0D9VG8V2KueN5dMxIzbBIuGVogHZgk0ADgTs8H2TrADQiG7BstJ5gVo9ijuIAc1njUwqP32mjI
FCtiaXTfS5AcGpQa4Tpn+Knfa5g7lU63+eDlt4YlPU6iu94Ay4WCtV4JhoVLTvFLXjPSXDiFbzyD
9Sqb43cewAXY2zCjtKOgnekNIS4a2jxoiQNfcLhpLjv29/Sghlzvinw3zDOzms3eG/akZQd16FIi
nCu6dyQ0WHOgyHiqIwzRCMOK/csg5ZmvZdm3CZOJbuYdgLPMpmznu34h+lvxk0Jxvt3B427+odlD
cXjlkhTGntnK1Wr/AbV312TZWPxzoIf2uo2X/CX32kQ5D3QSoSBKH3xqwHT0MqZwQ2hdQO0gGwRE
D7aRyv4lgSFKDjAXmQ6m3ni62PnbXzBj+TMJ0U5OSNNxIVY0jecfu8ZqJh7Idvdq5KOyMiq6U1J6
p2KeEkjh+6OEZRoJGiyC5BxoBog5iMRGnLtudTUkp/LcKE1dXX2Qx9hpYL9GvD7J4m8tUjyVjWa2
Z4VmsKQ+xqbxV9L+pqRZHckau7XoTdo7ynhGtMPuTV5O/8wBOvu2W+3oL/iCCUXHsQetr4EjXUjD
y2gSE6G39l+EYlwBC6out0VeZZegjArHZUdxGl2Xmi6NGMEZ6XyHpUmsCMO0eqCLWC76qxbyZjTs
0l+jhXqOPVkItKNjpksoPNKYedJZh8j1eSRmRQX2iZPLLCf+Yr3Qi1dWy09oF33p7pk2itRQ6G3C
vp1NoI7E9b+LRYsgM3bUjPsl7jt3gidhtebl4jujLfsGN4I2vsHVfvwVzuOPiDa+Gc8beae0sgmt
GTCgfb1DbExpKSBpPH/S1+dh1s6/uYdioS3h4nOaeTxwsjeZly9ftEIgycbuSU9oHDRJ1YowY4aX
spjR+DMrB+0z/W4vXzoLtqev0UM/MQcoWgProQDtr7VhXnMOOv/SIpSGwHsFWoD3ofUCV/CCNfan
bEAObcnDyDaFuvU8EmTRzjy5WIJjXn3SvkYuWuSwp3fjiWhqatOTgvYMcvTY/JK2sEpm1CYcokzt
9ZzHvIdTIZUMyqYLQkTbBrlnyh3kNTB47o/c2ojVUiy/a5rpoYbQMAANVNK/Jo5FK7OpFX/SyPdu
9tChhrMAH2J6fUsTm2jLAuXD9AVsIJIT6sAiDW4Nf2R0g1FnJwXYqFrqH6qC+qZGhxR4V1ifYth6
D4tw/bl6pG6QsNiRrHnuGjl93K1Qg0k3KaW0kOplDkl/E2bHE3e463cPBNL5uVgBQT5AmfkegkEE
2y3NeVCRSpX8rkG0JVSJNwEQyjTEehyKzA9i7KSCGtitYqj6fKovoTh18eCRHIzAtCbYKVzqMKId
ZYg+DZ7PhUtsLKHLm5gfvpWz/4DFD/Iz8fJzRzhautXhQ8t2hCvHr3NMvgJlGDccEVuHI7rFOwKG
71ukabXaikg5sc9D5/X5PhIGpIMmXGAJTA7GJicBhG4Rr5eALMgPEnD/DhVL2N7HAQtHUpZAKD6G
2+b2CWTwM4kL4wVI+ERiNOGml/h06pCAAV16eQ9hiolkTm9v/bljBIum1T/EzGv0yuHDF8SvzTtX
SqTeFhS9oH8wPAVBQdguLbJGC75OLhJ84BfN9yyJzyWIlQhcyPcSdAeXf38JRpCv9pZ8k4zWKl3g
FTOUMUHugfskz8CY0ud31pRQFjNMCaXgGex5NUfNXcYScEPCQwaBsZPPJQwKbqZNDE4TdDfmen8F
EAw3eQGJx6EX2aA3FpH/AdhLV7b/BkbwCzkSwbFE/BJxlgbRo2Bj4ByCH399dgXBJeSzsSNIBypL
pXHEKSb+w4vibiSg/hU1kD7EV5Z2OYT2pBkOtOvJybLdHMRD/3/HsUOKzeIQv1sjicFpf0iDIL5o
J1F2h3zr076GI4FBGiEXwwt6CWUkI3Uqjre8IheLS6oL5kCoL0NOB9wBV1saQBYCP0hkTMiKvxLO
M/+l0pSVNyVslsRFdP4XSZZG/yJ3igyWwCQCLfwbDBlMImxHJpF8RTKCMjCcogKQB52g7qT9MJop
TAOTPylBKNEsUAyqENJgEkHX6JBC5ZmdX3ixVLsjFWK0MgpA4Iv+FDM/TN4roAaRPzkPlZEKBn3o
2qxUapd7ZpcsFn9kiCSaIXeKKJySekWE1sPkcR/Kp+Fk0fn4M6Ro4ks7KmLgjp82zASlwHoCpZ3W
sg0ve9oFfQNU/RXaneBwX0m9sg9HTZ03lgSfFCXB4oPXSDKw3uLLwMOHpfShACCC/ngjIgk8IZcq
hMOK0JmJinGhhPWHMptJsRWMxd4UDhmkyeBJyVUTr6HShUAnDGSoxaTEaJRlUMJAioG0EfJa/RKh
2Qe4/pGw1qH+kyHUTsiRUSo2OgupFxr2UNMGU3nwkhzs9wmf6k06J3+2Eggn8+UBAtYwBa6z7pCC
k1GDCgTR+CPsZAunYnCMpqNi7CmwWRHvMzdZS5SwknzFIJ7rppEvf9JgoIQO6eFJMXtabGVnGtBY
yZwQyQbLbv5dp4919ev9QBvGO+QNfCd4mlzzfEZDylHjyM4JSAZz5Al4bXVXuByq+85QOrNismOJ
DW/b+8GzdwO5lZy8PTA/u0I9jys9JebsDNLuvFXY1939fEdTcIbH9E7BARvb+/l7qA6UwWIuNL3i
d3nlSkVSdNa2ypbJFBmBYjCIKKrwUMlOQar8/cIqaLMQMIUYL+zOaltjECj0NFQkHpwR9HG4adSn
8L0vpkeTnOFrRo4+nzW9aRfmDYEgvnAOtIwRx3kTp5xeuinpgvZr8OeuIku8Yv3akigQhh+DR3Ys
pBUgWyk7aFMzu4ShxhHKzq4JfX0pos2UCgL/bwjmPWIZRmsEsP/a4A8RPmziyobC8VHND0lhHBWI
sNbH+yXejsfbnFflunCU0a7p2aRrIyNbI5ZF+ykIBzCAvjaSixIG48Dp8DnoWvBL88Qm5degD28K
4zfQKshcFMvuXzJ/ca19k/9u8Twja0Dg+AAGYEdUfdlBBQEPhtTUId0AB3OcASZIBysqt+niQjcJ
dsrXrENFlKCxTcGEKfRC3BWgFHNI6B+wNfAYBImgovrHZQC+xMTQO4XMLMrtYLtizJo+W4ngoUAv
Y7SggeloIM5TBQIVUysvil3CtqPDK/Cp2C91CK/vRzvgQjCCgY0l9gM7d69nUFjt9zW4Bv+y7dAf
ZAGGjhhO6m1AeoVYQN0XWkUw3dwOY7SSs319aeGispdgusVMElZzEEE+Pof0QIEYxg8+gg/MK21f
xCT3LHVIeln2MFm9GGB2HBxC7HxNjxeO4r9V9oD+Rdl+/QZCkWycYtgzzGZl7gUA1bYUxT30b8Mk
6cncvi0o38JIArPexOiT5GR7qqlNFvObHdD8kduO4GVxcfz1bxFInatoAD3NJrtLbXFI3osBj2sr
QEeQgmrohkiFA2MmhxiUCmCbs08pNeU/IjsK0j4+1WpcOnXiyoly6zsVd20jenvknkPofFvWW3+E
/QyaXieZAjKldBD6XijyoYkbETcZusCEjggURzE5lVEVBUoQsi5Ur7zxhloG7Pj6JFRRUv/gRjDc
qcq866hfIRZvq2joKjQD6k8aYxVJj4GyirzbsWGRlsL3HJOl3Inpe45Ff/htwUFkU6Agjyeg/uVT
5n+8l2QbSE8BUXQGK03v0zOVnlslqJq6sm/jGamr2l7Qct19IG6EIAiQKzg300OnMQ0pykgibWTH
4XI1zYInJVu6bO1Hljd77ELw/GhXrN4zwLEvAhXWU4XQCfrNfoEHSspBGucJrkziTSoeES4QD9OR
59+xPgcsltoegt7KJvc1yO+/2kY3BdeieGS4l+I38v8faAxUlNNBqUZA97FsTa864gNIUthUz4Nn
RA0j/SDpI/yvz/rdMR7IzHV3Ub2kxV+QjNLaxLti96Yo7gtxotdfMEsar4bDm2oA34XiddXROpea
vQfkOwCzLTUSjRU4j11911mi6df3vOz8vdjiaZhLpQ5aV+35o0tDT8TSCewrZCTRdL35ve65Ey1i
YKM4GbEnZZnFtFK/sY48WlmOFDD4m1PdCpwYWDjopkToSRSsIThxTLPaDOjK9iIlnIxaqntHxwlV
k0YJIBkVmDraCKjbbxEbhea2NKDwzU3ZVpkFmQCeTFt9Op8+WUooaHBVO6vPfag+Xm4hJV7VUuvQ
jPyk3HEz2rBMlnk1inheZWqV73kYPy01X1zRC0EDQYaabQS0qRVMM8at22TJ9c7d/pbrB0avvgLL
R9dA7z9Fewv3poHGbjJtMxRQ77N6GrQqR6VrNxto3PL68gAH7WblpAxY0SrR04sQQaVxWh8UKB+/
gykniDKnUJz0xeirR2oG8+aMQqyAmKGJY/aGOqtN0HrA2+moa9FkaGnVwIg5x7MAZmiTt+JtBSin
B1f9tqFurY8I623/ylSHSotkqlYoDgDzyMwOEKPQ8iEaDyzBkFeVDCZDMqrau/CO/keljrN8nKPf
1DtFaUdvVJNKKYmOKvIPwE4QSXuwCzuE+TCtWuWo0VsoUKLe8ySHGPCAT6Me08/4Xi+bQXP/aOaL
zCcYgzd2ZboxjlSIUACAbiZEMfI6wUG5jZWOH2hfiJebB3SMPlsuz4/SqttrVl7HlDq+Zko715V6
FmRHCm2C2m2TBMbCU28UTGvtUEQHuLm5un6qbgLUhADSK51zAkpkqQSsr+SNUv9FKRNS1YrRqsg0
dPzu85Lmi4jybijE4WfQa485hFYnRlGzfZbLUoXftKLUkPGsysQUE0ep721IuUuE/L52B/3ZfId1
23+nqz7yWJkksng4feUlVXk0+kqmXWINwSemJZkgdkJbqSbNriVtTR+DLxpAcFPsJhTkTQ9xVKR+
Wi1LGQcI6CO5Vs3VCTUMRmeawdp0U6lhe540QvO31YQYXU9IzZS7+7ph9DUTaoteBka1/0IVBAxa
NrEFtwV5ce0zxIGITmHLKZc1CYtONsISaovwL/l6AFiwO46o3wS76L7CcZH21FcD1Uj4DvyewMhA
7+cF9vZBgYcKFKhq51qBo4YQjo3niIDBSFvQN3KFSDTQW3HsbuvX6AusiksAI4k953tQEBINvT7l
DG9THbdThFn1lPWiI6XKGmj3zYwi/tbogxpzl2YMbzPGwW6+90A+2mvYOr5asPJocY430owuT7qz
PD2QlhCnH0HgPqhvZ/S4gnrMb9X8RmRSetnDv5MZbRgfMNoQeARBTvz1Z+A+Ol6RO4/KSDOo9Gy9
6PKq5/Qx3GcarjmQdWTns253R7gPmBCBJH+IBxqof8FL1zvhEd4iu7j6VQhZH89lTYO2gPjMylAN
iOwuDI4XCHRtvsC87+EEVZtGc5JSJcRuNdAqqxmV0iP0fX5G4L/4wx9aKDlKY4gcTqoaHCwhw0L8
0673GvIrHfRTqlHYchuogHTmRcN7vudEY9F9rKqgSF0YMe35Fytcrr+gEHWDyjQMEQp9H7jvH/hk
BVbtvmny68PCXuIjN+oJeRucwT6W6UmhAzgbYSsMKGYuCTdM9AONKonqiNNYa326wnYSo34brds4
gWYRQXjIwD3plWXEzFxkJ4MpO+T9BcZIIh3tj3wbp+e8HLHZVa/JUz0ad8aE8DgN51rqRZiHiPT5
FQ73MG2HhsaGGNyXdOfoYW5i0s9Jz0JNBjNdtvExVKTT7FDalCTT2mBrJdDH+6fobRhfKZvDInaw
UQUmnU0J5Y6be0XQ6A7JP4V5gY/Tu42BFFL2JAxZSGTaYovtwJVgH+x1/6iIJSB5drGc+vWMeMQN
JTbc14fcHjkWZpX7HBOTSfhKYl1657ADAmPYySig7YD06aDAAE8pMZephRMFFflqtxeR53+HooJP
JQdZ92Mlvb2u8uPs+/4ZRROaNwz1y3x+9snXIBVBMDkgpXLT//54pnR/G4zH9sAVNRTXdu0BXSzZ
dfm3mSnWbVS6d/J7PWoKR5+NNLZK6MTdmkZckPxvjpDwr6kYzToHy/VwvPmPpPPaUhSLwvATuZaI
8ZaMgAEt043LCAYUCQI+/Xy7Z2qmp7pKkXDCDn+YPTVzcRWHBNm04KD5qK4MjBVYIJrdBK0Is8zP
c2pjEiR/kGg5e+fNjvKJGeCXYwR0ukkX2mix8P5Sw0pP0qqdJKyi67JhBaFWXGvLDVQx03AvoQuw
dDPSXLJuTQ5LZ47jyHeWg4HR1fD4y47SIhAkr3aGhr99aVs/Elu7pW1PUs00XXc5dS9r/28S4S56
0FD+e9vA/mdiNTTSsZERCZblDqhPsxJoxYPnxGpEMbMm7f9aqxfLWoMYXqXN72AAgTghffIPALXD
fKyneTr+sosF94EA1sG5Rb4VQqkRa6T/vPIsBhAvfb7ZkQoRlXIlxJxuXztdxJNO2APUCiA4CVX0
nzPTdSGPOZjWhK1AAqFRzt+afZmF2pQOm+WeToIwB7O11Ozt1jeXkqj6lAHB5ZNliW+Uyl2GobLO
1/FlLoZN3dURi5EwjOj1IjEgCcr5oZ0rHC7kK9X/DltM4w6LOW56fwh4GhhSXGHV8CXt152cuNCl
IZhg1XDFU3c8ngvtsoKVfC6dM6173OD/OUX9O+j1LE30Ns988O9knrxuJYdClo+3wROyNzxcMhdy
E5xEdqE9s8OdpCPT5elyCsUYbroMZ/Lt7f/bNlsjkzPFWlLOht2TSh2/gl+iXUiKNNed/jtP3sU0
4AAMf4goYrJK+vHvZr/1C+6pL26nzJO3HvpbbiEQPvmKtPX6RbfK5u8yMELzgDbR1z6Z6lhzY8Md
6fYSS+VxwmIiJwCMmCyLJr3mDc297nV3KZCIL3McxRmgEW/0giIxGN0Bt4KDEwa7YDPllBERCmdD
DQNkg4FAO1Unf2YkSJ4rVk8hokCc4fS4O1rh6XQKl/8GztRGYI0T3I5r80+0kq7X1ATIbL5pTtHo
3NWG3GG0eYBa2NQKtOVXod1NUyysXbEEVw2cNSkgaH19aqEeSeY6gJEBwmNBC+yuTf4e1pVpB7pW
23gMhjkpHhQxbeNcF9f5/3Y5Cc4b8/NVlopUZ7nwjI3nOYvrwllBq+HLY6n6i0HDBpsgWJ3PHgvD
Tm6ZjCE53m7n1hrwYW46ZpwWQ/MmT+RmAoG3fdsPXZd5qZnM4sPWDXkUrjkem7ot3jjujts45QV8
v+R2WUvEeDmWy9C3plCnOCq3mJSDbu3uuJN1AgaZlxqet6G5J+NSLilYumE45SFxiStjPne8FQUi
fhWAbWUsyVANWDxdzbJ2gbWUM37os3Wfepfvc9KW68u6irGYJXMRX15tOU3cCe7B9GsoUwuRXPji
fPoUr1ke/F6oe6DwdQaqYMffYhpt7H3UlWjNiuvZwJ7BEtEp7IAxmS+PsFrxXtxQRWWgIbZk3F0w
msbccIw57i7MbUbZcon93F+ws6zQDt3dRi5vx9Vx4+R+oNanYStixganVuszOlZ4qfIVaf5P900c
hpeubfc1O/x/Jlx8f+v/2z9cW5ZVO+Qj3MsJeL92Yiawvvq+z4tFJGtmb7khZvjvkWkTRTdt+cha
o7HgfgJE+zAanhVmrVMqHKC+iVl14YV349hG22FTW7JMsCxOLzJLrQRW3tfawH6UsaIuVxsW+SUo
UnnesitwPy3w0TJYZI5Wlu+GsRFecCmdzfgZP9fsCScYypxnWzTNrWlyV1G4NRv0xaCLNW9t7dKE
fbMAKyz3Mpul1sv2I8oe4lEWnAfw/vD5VQxQ2BsGkHdlPshJyZ7nLPSxE7S03caYn71pCoivpSH4
Esiys3TdC9cuCxUjEUcnHoMsVOxNM+AjQDwKuRpZZOwJFLzabKn2Y9drI2jDmgIv3aafNuIs6DrY
q5Y/965G68yWw5rLo11+9EtG+ianssMr2nXt3JBnzacxL8gZNDaJSzRm2uim7tsujy4MlwGyBSuG
+4d9dXz8Nw5zfR4ZztzzuMDMWK3mOFziqywz3Zs7fCe/2Jzn10pbGDuLA8iecHXams4O8m/1H+tj
3THw0toQE/BOKZNxTrZtu9bOCglk9VN4ZP48GAr/P6DQZurYMt1vmrv0KTayrMnmDdCD7Xv9Y57N
ZrMLj5BnrGFUNTHtJdfG0egycn3mZPF3dRSdEdk3tpmu+7zyu8aBHQAI/+k33Q7Z7rhDOPUi1WOG
2poPZey7x5DXyla4ZNpp638YBWe9Ng94TVjUTYwHjXEGDOGD7OaVHjxdJjBPECSMYBdmbtdouzff
71iqvhhXDBqngngoawEvaOmzm25uuxYxlw+EmUq6GOUOdDYiGtbFGBDyQCO1VkK6jnoEQNUDjTIF
+bGDghjp5d+XhuiCYi2FXpXQB232rsbweC0aVlFbdXrgfLDW6wkqgu72g54xnD9DoQn8wpZYhmMP
QHSJBf0b2HnMFOo5VfBU4G3pXXaZS7rFhvbn3mCS9wsLJR6SLGZC5CE4aihag9VeMRvSf4is35J6
71bxI7Y6Z2D9fCDRZfhARSw9Ays7Z0CnQlCzzWo/lu3rH8fm5rxmUtWnPTmOt7UPVHTW/gcx/iD7
SaCisj7wkjPYUl/agK9z7XevkdM57MdJCHfnvB/vkBYD/rgTAbaOfuzo1JZZ1QFT+5RX6RBFLzCo
b4UisgW57eZQvlWt+1ZUweD4rT6TL7XdPQxn6adQj22vpM3GBo367ScU0bFH2F69Zv/KwCh9xWjG
xtvykE9es9ZmtOF94sdMa4J+gmi3gaJjy8jRXmuvhtfhGAR1wacjeeHSHSRQoe4L151+XCYgUcRk
C+rcXyC3gimmQAssT+UgAqBGbY4OmYB2vz4wYbI5qqK4G8G4AoQq6Nx/0GjCglvIzwcQl538wI7A
bZxJQy9d8rZARNoQq+pQz6Zs8q+VeaJ1RF1c4MOR8w9p++WGUWOEONe90koaPwFXU6zGlmz5f6/P
oi5I8d3gFETtjE9oVvkB7VLxlSN9cffIoLXNcpUBKqRTisYdz5kydm8T5eAhksmXEsApRQEGmkSj
ta8AVmH04UZ3nxX+bogJq4RMYLGpzEFYUmjxdq8iotcfU5r+IKmKLOCMQjPAQoCv9JHFvUZicnRm
0DAmSgwoaksxwGhf4xloXSopdLgf3POU9R1/TfngD60Dyrd0p28hsRf/PsJA4iE+8R9EWsiKUO5u
ofSvZe95Lm/hrlwB29Z6G2CulMwlvORGEOTwbKm36gEFeCr8mwQ0sKQyt5BP5ybxS8Iuuqx8/9Q2
FNWJ41BJQF9RxF8x+wsEDm2RfdZAgZ9L/oTUJHeFqwawaT6XgiD/ugTmBB0cBP0cUhFkAIB947Ka
M3zgNNnQ0EAqS0+2MlmHWw7ZHyFf4Q/tckXJ/behcEbhXm5HbyOOgyPJLFBMtTknbhB1Ze4kDfQV
kGwGV4OSOhGPIjpYtC8xEEV2UYvCRBhptDm4kQ0Duk/5GZMHn6I/wGYSbNoJNQManPWVa+zD4BTl
xYQq+JRGi/QzPofumDvApzPI6eX79545OMmLwa2h1sMoHIPkBNi97Fzz1egEXMFodU1Yb/kqo7GC
hhCHYp4iWBt2aJdQOOvQ6wMWg++RaLkKUvenb9Bu4yLaV96UUXGeRGF7jI8YN3F5mxTIO9LT4DwY
otwD+XtNBj7UbxPeQC+Dhy2nKBVcOoH0DhmyiBgt/90ysNoDPr6FeEWCuA//2TxmHp2MNFDUkPWU
DU/IvC9Ft24D6DxfNYxbSXtgn31gcy9Hp2RCycqmNkF/Zc9R1FNH3h0hzChyJ0RAaK4sWwu+r0zv
6b4bNp1Sn790MKCk4BV5F3Ih09V8sSh0KD76dcNuCzFomhxkgufEm+jOEt4i5GFISt0gp9mG0+pF
ayRvDQMMmp1YjfYvQGdDv6bY3ZI/kJGJoqg3J2JfzAHjSjIPEJwvsRVcUWtYbYh92NrZ9p0zfGlt
RXa7sQLJMP/Z9v0zWt0FHiG0EQTE5j1+M9QlcRQn7yMireQHi8WCwjSLHXnwTsoYJEL8w7H/D0mO
xEq7zepMuEdsPA2cxeLqkDeI/bnEgxJ3SS4pJwcqj0lBYLLhx7sf9sj0YOTAIucqaY8UFyQJmLLq
7KwjmdSULGCz2RHxSphqBdNAAn/+2e0CkQuVSIpDUK0xgh1543RDUhNMyajJKhrIrY1OkUJSAJIO
4nlJIjZHEGI48d5BUtHns4N6MQKbA0CMogTEJOGaahAwvZeN2Lt2o0w7v6ZBPEY+wu6bKjAEQZ+g
quH8+6cisDIemuEtiCm4X85VbGIlMlv9S1K4Lzsxq74UHmRjSh5cCiGx5R4tyZdc15KUWUoriFlz
RoLyHc4Vi6sKqDhdV7iAHrl2HlBjg26kjvSWuzhf4Z8o4kIrAszCJqvDw/ypYxJqMOIW8+nAsryx
Q8xHm5VtV/POBskDj5bT4jbsiMskmF3u5PFsJLejOetPrbt1nG42nEVwlICEx8Cvie/tXO60yAEk
GtRUnjLYJOY8xqRCAseZzuBaBYtoaayIIt63myL4xr1BURHlWaaEc2UsM5wEygFoi4WmNgjHwUho
m7Z93qNPnxo9o8uzEqfqRj8D6hAlYGQ89XmfQ0rzmINS8zVQjjMkM1iUY968A4GnbfBzQmK2bSuw
YiXolccg13dDuJQhzDLMYQmBWYNZ7fkRyxxvkT4DinjJgSs4Lhl6eMt7dN7H0ZzwzgxbCXdK8Lix
8Q4wpQc4TIwL1C8BTs7oIsUMbxSnupr9FF/u0piZBx+k9CRasmAYbQCGqfY3p5zyB4pGu56fmv9i
jOnbU2nkhK+NNvmaIRIehNW0xNxUy/2vKThJ/AD0y5SqHA1JkT+nZU34PPP9B7blW1JnlRxQ0VuB
Txy7PWwbC0Mp0/dLyp66X1ofw/8A/oZao+MpROniBTA6cQmg12s5em7IV62nTzHv7tl0hKBvrqsZ
MfsAL44Z/4YtE8EQTZkU4+84M19OB02S/XKEdsLQHSIpIra3gpR3Y4CZEducPjLVcDCR31Do4Q8n
gmUdLwB6UpelY0gWTXVsPyNtB41PKic690A/k0t9VBxljeSIK0n2DfIk6FLyEIZNoYXvgLry9H2B
AnAbH1UHRZEdNRHkIzoECDsgcHKrsAYGsCNYKMlrjhLCEPkx2hg/K6HDsSqhjDtggFOIs77a7Dda
visHFdDJYwz6HTZ9L1Dmz+sgUO2oa/ZjrWYQMC5nEDzA2XZL4616L4SubuMSIN7e+lWTNsg89+cu
P+Qy8Ck1+gxE9lB+jWDgdAVYZUQg0mGfOD1HxfJ+BEYtnQ3H7HQCwZgC5AxQ0yA6FZ4n0sJgDgmJ
pnubvYek9kjrx/pg6p3AUldAY4jLDgi9uG/2BH8GNJGh3nbr5b6LvG3XvPWte6MIrgZIx7uknG90
+hYSuoBEu1syhdf+yIn20mknxzLFzD5bEhGgPUN22gE+MYiZ1H7n4dbPlG/z8qn3uqtBZO8UZfbt
6iVtXhyQCjQkHk6/a7U+lVb0HRUHWhoXsV5UYBPZVNMJWoJkaIveE95GFaHHDwuur47LPpjFacpz
kl1M/uN5IZrDqsi6k2tSeONPKXqB/JXR5LJyUdlgSvyrI1IxYYQJpmX609wQqM4OAPC/X0m+iDWz
qHRzlGX41e1wuZSKyMym1ESd0Z+tJc2fkfKlBa4QGl4KzzsEepDsLHCsAcCJDIBC//I8M5pHQBFk
yoP3hgAlbOQKXDHqM1CU+UI8fH23RuGIHa8dZqlDnwb07G9I4kfNm7MnF6WAAabc/K0VqMF/NW/A
AIQK5W0M7+Nh3sZAuQTJzFcZJGZlv6ANL3tDK//78fQTmhp+7X5Hzh4KEp8NuwUqwbImWs70bt9K
Yy9/A6Tb0LiL7e9nS7eQlOvbeeEcF9y3xTsnwu8MvB4SDmDcDsWsUx7xgEsWfb2JoAqMShFRjvW+
uqT5xBwZ2TWCSiyTzVfl5/yw6suWIK0abEFAn0TzLs0QaVcN225CikarCVXix8d/7v+SboNdGvME
NHFf29PxvuP7t4cCNWqNe5sPa2dpN22HXOKJhZLW6bWBLAo/eEvfipPaTwaVgh4dldIvvmEiOHHs
dMbHfKXGh+ObphjqyeAKjxUDjVFHUwjsTMx7UhXdJSAObvKZtRrrSH9LEAFDcgTUdLEdbxbHiGMe
ex0IXz9JU47EvUcVrUNERUkA+pglSrMpPrcGTvvT84ruhW6RvKghBc5dJi+YAeL0I/+7c/AOoIFR
QTT2veHx9TB4NdoE+/dllMMuG4H22R/o2B/ztnsET4kC9Y1yW2QDuGmg6OW/3ZEoNy2Rt0EKoP2+
tAA6JftcP96qmxnfDvdWoI7+BP8jotQ6PNzeuQbQWoIFIbmsVUUvsjmygadsQLW/7dIbzyK7rIiA
aLx1ANe8pyndxs4SgyMwKzVdv7tPLJ+nZ07kpczwQUq78GpA1XWfCzAL4It+v4zuqVFFweM1wnpn
hnYjMTKngWBv7d1HNhjPeujs0XV5GfvcyvpgNFSExp2mXeurJl2N6Lu7aEJmjH+RU34nwlrttvaA
z513a62+t6/IprV+H6BrZLRyQ+2hZygW56MyqAYaYyUmqNz9KvAXKJi1r7SmwWj+wBtV87JnxD1d
HTqw4lYZeLoaQDywcfIcYY547CBPRYdjIELM4K8v97ahEnIpuvqY38hz6djPijseKvatYykOgi74
0LRxK//Omtod/E5VDyNDA5zCYAPghUQWxa6VAk8sM0i1gC3GAEGuZTDAabxgFwC71hw6HAaqJejp
9oSS1C1gQMXNGkPaIarKfrooQ/LaZhqTGr9IoF8UdZxP7FDsfEKHI91JA2WHV03PvEXOKNoWX5gG
+a5YvtnSzMe4OGYw76bpgs9A6ACkBB5tuMTUZoI1XLy3WNTyXfQbd6jozwffSYGF6E9n2W6uERSu
f1LR3SsEm25ugS/oXm6qB4NpqW5Gi5Yqiq0wxParbDFAk600urObfb/uFz1B9ur9EW4XRqNYyRc9
pM0ISVXtTcRMycSAU8DUHNDqgOJhjA5qN3iw1alON3be+NOh/4R0lgL5gEJXbj8jgxRrgNIpTJEz
q2crNTvb5tzZ0vv9nnNkwibKUlHC4twnoIGr/8UTSM+2FZvTA27EHsPcDp44zGcBkYL6KXhyUobr
V87gOR8O/fsQd1jhMb1pi0buvmMxCvbUA0JuSfeD6xupqtYDn7VVmdqwB6HHduCLvZyB8sdi3OtO
P7gv94MRSmg0yhf72Y2KBqKNRvp7rurzg90f87lqog7J8vZcSLpBTIrinjdYf+gf1067N6+H5w6c
yPeifXips2fs8amg0SBSROi2TyJYDyA22d17KOrzDRAEoGGR1dr/dT8TXHJYT1/pP6zmvz/BN3Ta
Q+gHmOrAV3jOEieDDQlIYTZM1qhfKbNHYT3Yc4H7jfR45BSs6ECicE772kmy7va1KJ5XpY9nDSwL
8Fif1OPPH2D259879YYv4gbY8APkztHi3lQdu4PPTTIuctCNjE28S210/j9gJKhSfcASD6W5Txih
luCPAIfR8/+V45gPftwCykcS+WSU/Cha0AjtXtPWlOXSaDCXSayhurSKrz1CuVVglWQhCJGXIfWF
uhD6NSTjVUYaASxt6NTpNs9W+SoZQn5O+uDXI696sHsN2VaGcdBT/ebhpo8/XsAROuYP1/UI4CbC
XMxe9rSsFbCVQYt/OnuwXMv77YBbEGiBPUCC5jlmWbzHNjW7eIuw18MHqZE165/qK7mrJNSsQOAM
nQ55mOoD/lTYfu53BgA7GyFVn90LUAIAOnXAMxm5ACxiMk943CwaOhfxSqxo4CXR5rcngxpAhX9i
bU8ND2y9ACuS9HJrI4D5I8zI5mUpgjvluHWqAeF/SXNK+0uXufWFPJ84cToFvApuo38iatMo0nSB
/GZzHsBAvU471d8tO5VsxSy8LdZApKr3fQhDWkwk8KOfA4Z1rUzbIT6DlZsdWIR7FYGihlndgzLk
FZWf81clOALNjEv2k5UUfOelYBAE9ZK5l8DIE9tihzoLbG+4JWGFLRQhMYSB6cjisQAu5TH26CmO
TvA/iKygvVG4hN1JmWlL2KpunqJGd2OFBlmCwAqtbzrgp9dC2aNVZkB5fBw6VPZAO/FUQLA890aG
7ecdqh9Bc+azU9xJOPrwnLSSDRDKFHXCP6DW33VGia2t7Vva429goSUDWIraZ6yBH71/LXh9DOR8
q6KYwfxX4LeT4MQPne0aCFWb3B8eoqqB0QI2Wmnr7PLJ9ezKoyLPKY5DV9EzqpaCzL8vBnTZbqQR
Y2Ct+/NrIpY6BJn14bN8x2ZCCXnoRrEx+sPR8jYw65cjs4imMJDjl1N3p937CbevqmPRn8P/XMm5
wg72gCW+vVwyYRO4qABFv99gCrdtj1BpYSFjV43MwchpRyQSz5835GdBfUZv6Fdtnl+vxrunDTas
vf7t3Rr9RaEPvQon60yeiLk0XjOYdADOPp2MS2RuPvs38LDEDPkcYhmSHmQWiVNTB/+Z6m9BsXD4
FFX7YarjkGXcF7zth6xEm4Z21XbQrWKHpqjWGXew7UjGiaMW5isSBA44zdE++EGk3o9bfQcpZGIc
rNK5WvB5kyoocZV/ILXi5RU6BXodfu4U6PThoh0dmpZVzXomHOgbIV9Fnq683aL7J7vfooUWwGDN
GB3BqGOTyX9/va9dhVl73ZCaNJNHNAVcx/JZwHfDa9rrUhikJg4yAOCryNbViYUshigKPV4LVlXO
uqTzOnJZkZBM4Y70fyb+XCwMrDDl5OtD2tqv2HyILGOreXjqzVK7AG1T/1a7Q0wOhx/htt4+Xv4a
N8jCj9zPAew8VXeCuLt5RxM1MgvgRT9HJeiA8NZo0dfttL0fkVBp1P1xfaxzr9jrUZcoTO7Fu2vu
03kM2yXVE8VvPVD5SsppTEChLr793RsAfyVCciha3o3mUvfcRriKcLe/k+Rnc07Ua70PRsfwfaxs
kWZCSYd7QOxQBcmPAjnQ6/4qnZWqDRkuAc6Ul/90cxq0FyKKv4gylG770LxJbpns3xtMk2MTWcqS
1yOMQ7pafMds1VSkC3QLhgd+zkD8/EucvygW2TlTk5I/N6Vgz+kytKjEj0au3G9MVzLK6opKXRqp
SaNQBkb7BS+hC0YHH1nnm+ziMxsUtL+hJzGZajwLB6HEpmO3FaJh+hLZTYrtKRItgJg7Hbp2FJXZ
ClM2j9ZEKVS9Bq9ekoXQwmnXEDbiZPezeMyDckM8TqW7ejoEv6TbrOHPM/hsitZ+r3WolVlxO9A2
yIIW7RcUee7OLbYqJuz60bWUba+NP504eWGORomZwJHljpGQx+PeUVmyJD5+uwerdofv9ovRonwa
SWbdCWlOBCivrdo2Blj1gL5FDii1Rje8YnbfGS0MRBDWMLc2N5wfJvgA/oisqFw5bykUgBNP9gtU
OKhWd2OrvWM9Hp1+fjMpLxl9TmSU4UdDOh3p6TWLgi+g3Ok+BxAKOWpdkJoQhaCYcO7CKgKljwFn
NlVHtONTg8y5gUlKC3OtfMb3zikZeeJgy3IOo+eLDYICgq2KMdHr3oLnjPBmEB37favi57HHsO+q
Y2DF+45dt6YEJEW/0N99i7mMxq6oGnXbuwwn7z5KYiSTr961o75NXt4evGAkjNPPNuvqMZzcDD9m
atAtMvhmZPz8vPQ/kywHT0b4ePj2z+KiB4D+lE/yA98U2fLdWhBHUImTMISA9dPeNQTQtM8efwQH
ycBrfoTFb++e7F7lGP4lsQyHCvcp+kkMhx+rIkSU1pg+i/rcUXeJ7pm2IyNmq+6UYdG9tpPYblW1
XfTOxRfF5c8y5yN4+AScEATSJVS81kYFVEkDl0DnZdf+Y0h5kSRvP+n3N0Xu4NLS4cm+7Ndz92vW
Ixhez+qj9YCRZg8iamKMmDVwPyURfhMQAwOFTdIlER31eQzlcNyjKlPym2e2rEocFpNFOz0/WUfb
qBZX6YWT2DepkamA2R9uJH8zuyw6yf1lNZ8VvbwJdjrjoHjfxh12WdpurXqdV3+frMJ4GohxpzeN
otocQiB4EoW/H+PhH1ZltAoREqDwi7Ap+tbo2THvaGmxm4NAOxfQ4BrjOQAVS/KgV43+vLBY7o81
imkvr2x0BUw8KM1Vh/7185xMlGlxUqblpOf1l69rdv1mWt9/HFg4ohcWjfECjP6bnA6MiNuZYy+8
7oets3rq+YzdHosZOvgGauhkXYiv1Cck4yfN7Atv4fy+JKufW4owA5C8SjT9nwuSBhXsJIANWFrr
35lJdm21aL7v3c5MCVsHGHcorAQtD97AIT0NEeQHg5trPJw3OJah1qdDC87jnNASpBwyFvmbjln+
PReDUIENP5rud/WJJhkZa6pqKQXAjpX2A+Qckp6R16hRyjLJtsPs/zEybqwQ0+gYwTehGWnllGBi
MbzBUGnzQrIO5u+mde5A+g95DVhfVuOSDelDlqgcIbG1jqjV0qUGNxV+qVIxoQu2aqAGkjlBexrZ
vaELNvjBzo0Ua2MMSyaJkUXi2vNuu/22Q0oCz/wTL8oJgj0RKj96s4OALEZr1YH2enslViODQu/v
1CkVANqVaB4NqdK2laAR40fWuRsJGGH26GPcRyzb1m/RO7G6vmb7n03yrMYQ1rkFWoYaO5rab7MT
6SgkRzY2Zn10mJDWaVHHgL5hUKH9Kai+RAe1o8eEFbTTtsKvh9E8hDYFR70/Him0cFrniDL6HdNg
lSTIR3myh4WqFJofXju3ng+y3njzW2t9Fj4UHigPIPJIB59CFp6wrVn9wJ7a6GDOtWrtXo1xyiuv
C61o1Vmin/Gh+6zY74F7qxcPGG9d/E+v73Qas3DnTtVYJYJIfhrk68ebgxikm2rjPkf4W+vxx26X
7ArlLMsWxdBKy9nwBiQXZV6FCc5+lRy/Pxxa9Xu1GrKT3+6INgVJ0Gt5IwZGvS+1mtN+p9annL4T
0Ox9sBz670dQAcit3lZPL7pf4Om3OiYXTVgyHMI967v9AhcO6hithhI2WzWy0rF7rwt9+hvGwumP
UEZ62oPCjAmJb9zc33vD9nUfhOrTR3LvO6SU+XrN0dfroB9WhQ/cmyM1SBTn0fVyupeJI8FBtIp6
8yYZw6Bm6X52JtSmP/HmSZ/tqxOIoFKgoqPUdx8sa3rOwsBQO7f6BPKoVMHwT8Z9xDyEjqDvryga
iyxIB50gCt8O9EV2AFD5UNDpSv/jxMOQLHPmgYQoxfK5pXBTHsg50OFzihn5a/rVib3YjYGJkHxQ
uR7pvIjFEHu+8mWS3P4opCPBQ8ueYvy/gru61/j5XXzEKzkab+dFRMZk5IQJfNMcWpvvklk2ygLG
6y2yvok+oj+PXzjbykd+0mk7knfjLw65DLQFvPyO/SCgIy+ODerkj5ADyP8VJ80NUuF3a0L9lvIS
PSZKqyy1YbEcXrurLzy22gOPAzOYsX6lfk9Mw/myy3IM3sSLkYgmsuVqmapQDAktMaHj+u/snggZ
/tsOyd8Q5mMJ49b8/A9EUbZawE+IbG/6VOP4ZVagRmXcv3b8/FOgkBfmrVK14kk82gpuqddtOw9g
ApvhlZUAeeon3ruE9PFZOJYtE8ICuzFVPW4I2ASaSFnQvEyojjDiYarxKrZvzgykC7JyVAw4dZgB
L5Tw8LZ72Qq74w3RTR4zt5J9k5us6gTvoIqoAasgH2BR0paEF4oQQCLsY5AR+OtWD0cI7zBA2OCJ
8dFEi2x8TKiocoFc8YPaBMAonLdic4B1pIhRp/0TGm3FyG6Rpcj9ErQDK/Ztv+jjj8YFtSdkAApM
or7FAeC49XpXoEiMTrL8hxIIV/AKLoUz41JY9ihnw11juy+YcqfqRbg/Zd0dtGej+ABhDH5GF7Ib
DD9Ks1BRWcaRyUOe7gOtEmAF9QiwibE5zMTorK3YSmtMeZP7RyAD3RqjXlAYtV88/AxwDU7AuTPC
W4JNNpFCS5uFCmncAgGrVFfBT36cnstpo6wD2IfmceO8zETE4MzeSbXoVjnU5dy3gb6vjooGiIIc
7y1gT2iZ3A1qfvwEOSorMf5eukqF6W7QbDY+a3gCNFVqB01UHlWgrAld6by2QNKr2n6CcjfKc8os
9vNrGzoZqDtWbtVPOxIIt6/gY1Z5mG7LiQokJzkQxlOjvS9QNu5R34pnGF4H6ZT8HfUYqvb20OV5
AAP6AMmBz8qH4VZCp5wgFG7VXR9tG+97obBziaaPxTDsTmI/XjYrQGpYVkY7tBA82it6jNQPVSC5
QDo/hZOD/4WU5SIxRw5FhIsY0mhyC250OuhgopmjD6c/szbBt9gj42XfppmOz5W1dxD9swt4LvN4
ITKvkPE3QBFIUS1UiqBmkXeR49DhaU26rKywTbzbJael1DqqQ22AezdFJfoXTPld9wD6jBkxXKWL
YgHBlCIaFaD9fISnRjnOHbinDvkrrgaIhdlMXUf6eSJ2JZTrkUWbCajUbYyGGC2pHnDHwnvbx9wk
/hNWkYuGzvwdDGcfupLUZzak9a0pCBtsRKhV/j3xGE6p5k4pIGOTubmDBnyMR16E5UO9JvZ6/+VI
PNJ3tjO/Gfemj/A7fS3u0/cfgumTzGtv9+cRksvbkmp7WxPZvnSt2MNpd/qbPAJxNHhNqdSke4Mx
A3wC+TL/Nt9v97PMKa2nV1mPpTrvGsLxp3GG8s6XDYix0qxeVMbhTAcEWojN/dzq70efPQD0yO+H
OCQwV0RPyY783pgISVLlfNOefsfRrG8NSNk1dgeLQrp3m4sG8+eSLWCxWQMepDKv6fZ3kVRGggxg
ABjOv+pCJL7HL/hpvp+s4lq1I0tmY0CNtYOnRnEmEBQUJZXsBSWX1roMu3/8TPJlFNenxDjsG2w3
bD0UGGrp6OLcMlgqZ/hf4/3ld+Lew2+CzeclNvq6tOGx/wTUBAo+mvQRN36iNsIGsGwONQKKyBqg
N/TzOlu6RGOFNtnEVuzbuJj9XlpJJT0DTvrBqQ51Jeh0LpYQb50uMboPw0N1uE06QXyBpFicyG08
tCUm+xVqBc5gkiPtlv+9jvn2RZp6snNObHu7uMr6Q/yUGipKYcbNf67UAJ05M5nV1/Z06BNZUTyD
1UfRvnOpH1AWRfQPTUTsRTKGXWZ/GHT0h2t4cdoPw9vvurvNt1mmfU5DqgRvo8+EoQtLVStlI6S4
pvcFG4d+HZyKB+rTEPIAqaArqe9otYKZOVIlYp0BFwDGhoK3geQOoCEmgEVrCUhjD6mJt/lZ1zQ/
hHLPnosUMdq+zV85SVHlA0Er/l57m4wYSZFoks6YhTSG3nOsYlBgO1GyYJ71yFdhxwA2I16RZjvC
pS+XUBPIiSiZAwGwaPJwVjgZsEgiGgFcXDyCUFzWE2AqlJdALFHVfNjFx0x2KKtUJn//IPFNoEoo
xaDcW8Tu/eUPcWyEke60otXgcelO1XmPGAYyPHEyiyJ2Mo3/YarQzCBEJChmfepQ1Tyr8wz5bgJC
9xukDj1sJWzLz79mfx0hCEaXkOyJSqW4DDBuUATjz8St7cG4s2wdKABEDzPtuv2vC7vz9jWJb0u3
u0Ze/YXOBYROyNHf2bvrRtiFtLFz0z89txW5NYsNbdHKSsA09+y0sT8sO5FeTT+D8D1yH1g29T2o
wxns07b7GB5vnEzF3Gjuu/T79x4gtN3bmCP6CoMBdoQusfCjZX+i05vaY/FD36+4vCnW9m4KoQ54
z6EV516mmL9i8h0uWzl9u9dBxSuYKTrZo0VZBvmuPqqgdVp2aj6W7SNC+t6Pbqd5X735nJE+opbn
Uisb/IyCirFVz/tIyGHw7qST76G96Rv1mDb8A5mlG7NQu9Pt1DIGa4+MKLffqE9Q1HaGror6pIXw
KOD/j9tHfyRy+4veXDHfU3qySJC3JmqIbJuGynNQmJGpwvjhngUqZF90901JQ4dk2simu6gUYkFU
NWMQKUi43D5/UYTZ3Bgxkk/ltJmsnOcevEZEjw9RABA1pFghepufZszrCHZsJiPC6ZfHPGFjH01b
U7SpTeqgWg7sLe9TrMOuD+SCwJtubIDxQgrYlIIL2WbfZBRvR03HbMLu3coG4ww9edIwpLVe7GOF
l/eMNlrkPbtqACWY6FriyUOi+fn7DM0fFki5CI6yXiDWggZNGY+r3n88ndeWqtgWhp+IMZQk3ipZ
wBxvHEZQUJBkePr+Vu1xTu/q6mp3VamEteb85x/WoJT7t3ePAyONvoTS4N7aMYG+baV0GMEmkAE+
Q63nQ7n/8cjbujcjfqDzdlk7GLkruMDD6ENhA+cbExjWJBZqWAE8ghFfYdOQG6wX3+mbW+VuP3sh
IuNMMr8aWU3KiHyO3rFHXBi/p4OBZZAYuzvtkAE4/lOX2feqlks9iwxpte9uWmNXPBYpg73vtJNN
sv3UaMdvefOVN2wGcUzH8Js+0Gp3eu+B/hlWfauDIm0faNnYYOPAEQs3yU+IE/k+ixqFKSaaCmhu
inV/mTqrDK47PYetotA9HsQHHccFvoG5CwZudzyOEDPHQzrk5KRU5k124zvRdlOarAfOCBij7IoM
NB1Lt3r8fs3a56IR01G2oprmqKChjrryZN/dGZpw6W4XqYElyH6nht2Nhp/etVlhZoybjWKXrD3D
uDNgvYzSaUvXfyP9Q73q14dfjm8+9YIvUkEeYePggO4ngBv0sliiPZwSVV7p/iLiB6zWjb08YF3v
eNno59wg3SHQHsh2MlLxLCQWIlS9oGsxI7QYJDpwwULMJ9zY0rd9+GisUyTfwN1CbTq6LePl266t
NJB2YAvmfsJwtw+kaeBSdcKR0mCa3heDXh1NhgHPh5tIOMer8Zputs43733w3mHDybHLsPvbauQh
1TbdrYx0CyRw1UXm2MyLF7yrn9DlbSi16DH7dhd309h/jpX16wXNZcD5kuuzcduoz7VMDkcZdViM
b/hC1vUU9JthjNRuFJFu97TlrttylnVLqsn7cd6Kk+NTDwMR9RdNywKCezGw31E6okeroteMuCZs
0x9ROhP+8DD3F0xMg3T2WEknup4CpQc6gwm06Fv09LBmmFBNlBNtw/mGKkHvW8y/oLHLKrz5hvdI
BTB1nxNJ5fZQyqDw+jE6FbvTHUrfx+UXQhuvMAF7WL1Zf1YxCvnZFIK3gwEJDY02kgREEas3E4/f
JgmygLTSz4a8IeEw1J6LLdctDbxo/zA+pG4hNhKPIBZPqueo6yTsmYnQNh8fS232wOUSE7VtfoEN
mMxBKjljmMK4z20HVPcsRBsVMu0/0Re7KFZoUTzKZzLt5DXlLYOsguEi1YBFyyGCKf9j54f9H35x
VozhCHyILrgYg+g5gAp2YVtD+gNyx+5rXoSWDoKlxQyMIwFsLrxfBfkTpd/ldGI5tOmoODaxww/D
2cWhEtYBrtZ378PmDuJOkiM1Jy9Ms4Wt6M0in4MiUejw8NXmqy6RbdvD8mAJPdXEQd+HyhcaGnTg
RTVcfAZrtN/rILC2AXxSx+lbOOBYbD+iFBU0sVHqp77CZ8VlfuYjPEtRDilUG0JELMTZuAb/kekw
AB8cWQh513i2DsW/okgWRyCxF7DUiJTRMOUWJFnBkuTQgZ33MCLGXYyuhrQRxKc5f1gv4WoKn+9H
KNibyKqmQsAL9Qwp3McSbFUgRhskVkjl+P+WRz8WfsMDNlJ0qkxFN8r1DSzCAnNtNr1df4lPz+gD
9vlcP9cVsTxMx/4Gqx1YVG9QzoHoDoAphf2jmISykbF5EVVBfkaXmfDf9vFgKxCCKkCsl8NeQlHL
Ug9xByIIy76aD7HpHPEVi4AElw8+JITYfHgHkYQRyeN8TcQb0V80YvhYUMPhYwioh3c0iSsw+bti
0vJUxLSXb6jn9Rhb8WknhBYUsQ63E3WpLvepqS7vJ8DQcvvFKxSmkIedJkjuPrbhf/Cnid6YiuO/
y8xFC9pxO9YCaQ/4+luQYfHRySIbvB8uP4I7JrShfx+tFjQlFRlKr6+ZbJij8qe7ALcCzqWTBjbc
iy+6LWAV40mfz0jDbrJX770OOQj4sfWHOCTwma/je1juPSN3JIieKA+4uGkn/z6rBj40Vked8pm2
JM0tmCQ/xD0Pl+/54aWRjPiMOyctjQpMhOEXWQmkRT5sPjexjfSMfCD+ilbm3wergPKwtR/hH2B2
kmaBV3V0sRgxLu7CJKGBNkw+83GHFcus5jXO9GubBb3XFpIpHyJ+CNcGaFf8DkbN4pnFZwAt9i+W
SD5Dm6mZXwOp4WlNKlQ5TDE0ie0PC1plw/LAfAPmqwaKxOaGH9eNObOwSuNHFMD07wiWCAxJAUo3
gWYAU4gPOXMN2ZESdFyAZfyXD8Rp2Bz9wAf+95EB1pjdMjQewPN0x/OWNUSzILH8/+NZIZnEUbCE
WkFbCBAHPsSqzGfYlgA9/z5AvPiC2Th94z7zwcXE17xRCSOlUhoLNgvWXoDnGPdAoQBX/jPOY8fm
C4E3nvqnf/+yZfDBPsXv54n+/Dxn5YJJU0TiAaUexqOHhkZPqOduufNsHTC0H3IyYqxYTYRohs3x
TzoD+V+sowltjFhN3yvh5fZF5ycEBho9VI+vUld8x78/D6t7M7xG/XgJjkdfyk4xRW/pxIgMQWhf
4a6hjBWyawliH+KigPr88LnoM3lEoQUnBHNZjrc8ACgDzliRtjnD4DUoN/cx7UcVEZeqiGgGvEr2
qtk1QBtouqlDhb5DIFESFHPkxR+qClj3Ucfu2EAyto9uxvfr4QG98emi45TNGuEJLu8fMoITOYpv
PgvLebALZa2sISBRJU2QPe0YQSghS/+pHTjsFOxeyJqnrzD1tRFkRpZkxZXID6OhHuMCCC1d9H5C
BaM7sk/AMj0gG8vNZz3n54WqWzC+xZ8aZ+B6TMob+xc0QKjjuCkz1pY5vgJSYRoJfstMSej3snPt
NfjLE72z6ZyQfjvri5BLC3qx0BSDVfE5pbdMLQyH/Yrxx4+wO6bkwx2uqAhOuZv+zpcQhUoUE1wt
7lGY+h3FP7hR/Sl8FfCQ3hS/6Oew7AjmHPbPQDjZ2MvGz3ExLsf9UTmGGeALvjIeispvxJyBACTW
V25IyqGig5MkuRps/QpwmRbU45fom19TTC1ZrEGv5Au+xJ8E45UBX9yhy90399N9w8l9WPKSikWH
w4+tC2BSZnUT8fV7R9u9Uy/JSb5Ix85FwTO5c8mXeG8uu2tSoDhzUPQaSp3+D8Pzxy7faWuai10B
VTKfvsMcEqWGF3U2zjHMV2wl36javNZcYidY/KG1MVr6IbzMw2c9pNmgHJG7Y/imMJTfMHrQDpQW
LBr4rmlPtBxaPPnVBBCat6cPz4TSh6OaTFllGL0JzyZ8C29mBQkhmbYNVjxm8luDHBMl+amcpwZo
0//DEEhYfFic7297/IGA3fteDrcPPZjsAO93G6enDJMtL/ILP/rn09VQfaLnxFnIIZBrBq0RjMUg
sngF4IUbZdjxRSipMoI+xD5Ora2K9uy1D17xOr3Nf92TAWaLW/EB0u9rp7mGMfnG4z2ff9OKazyf
x78lpPO0v4m1bV9b7dUtHyojST3ZlO3mLk925YRuhksPsUpzgG94vx9Kaalky85j/fnNWcITXB5v
Zl0LdS7uxsipErxmWBEl6dAHQuvCmaMh6dGEQbp8DJuPGCwY+4jhQ6liMAX1Z8ZgJNVtTIjy14Xl
HJs9bGHhdjELAGbncf2a/8aJNJaTEFIdg4I9CUozmOQMD/IXJncW3mOpeBJq2LDAc00IjmpAHmGV
gXDe95eiahmVQQ/eF6K1HuonfBvGR6FvX4w3OPq40/dgdBZYE97zWH8ItTsNyQArSqF9DsX3LrYR
/xywxYgcTBb+xCho1fjO2WcwEw4mN8QJ4r/OCd8GJPXrYOIIWYLHmIn+TCDD3cIn74wkN1W25cS9
V2s5HbW9kAUvJ9vuE8pllMI6r+gKh8/SaSuHVvHd7oyfjw84dIz65bKP/5idUVNAwClr76aEZeKQ
kdKbsde+afClaA9bABvGq7TppB7menQj8HEwBM65LeELJzVDE4ednFNL+/SDsvjwQJPZir/Qq+ls
HIgC7IJQmrTKI0uViypGW4gRKAMRflvlfOCVVc4X9gwabOw2ISvyMth+8DRtHe074rXB84HIQ1P0
vYXf3PkWIx5PXfZEMZn6mB38+RIm/o9e1PuMOpS2RLUCpFPK2Hh5U80YnXFfEw7PiAqpHa+MD2V2
TVFJ3Ez65fuWa0iM7JBPkbp5n+nYuMvNIP4eeuzq5ElVEI6c5FmIK+3W9Yr9kVf1luYvmisuQQUW
CV7H8ErQwqSvSMIxtrN7UrIQRIj2/GdRA1QQiL4Q+YwiqprjTxpzsbNTd5St+hvf2YEV/93Z8Tx7
ruCO90MFAAEJAO47vzUB7mH714ozoVKZ8FdMXBkjYcbcPzF54io+UdzhWa5JYYemsbdRoEkzjeLV
539CCO18O6AWYTiEVR71QwHjGwrpIwlrJkp/gzFAM94P833GdHfGQJxalizFL75rqK85t0/GqBrx
E+RcjxfU6XjPckHZkUOhSQ7wVTQorTgsUtrgccbgpv3OYTXx5o3UV4F745l6ZWpYXZMFIy56ZhYk
HCVT5lrSRL0yw2K2hQoBe8uPstqjbiqijoxTGW9I/Q4+pUkg1Jtn1zbKBr3zAvogjISDMP678vIf
hx4Wz6cv8vLuKY0eB2ilpSxUfSg2YLWL1YgcH0qZj+BdSW5tyhiDPy70RihyQiIf6KwIw5z+jRGm
NAzAQMBG2g1LTvsujRLMahtCsKleHSA1bOgSbYntXFGOn4+luKk6XVftkEUJ1VPN3FRxlL7bazG3
dAmueKGfj4/102BYKJw0qddgHTU+UhlYvnplty2rIiIJF8P9Mo4yJFv5awIJCrig7kRQmwX9qFUD
VsGO7Lwh7fRGTPe0GLan5ENPKvdL5bdOZ3XfgyYkFkusXpF5vQ/Gfv68HTieqYFNhuzDAX5VJ75D
qX0c02SS3dx7uqSeZlTM2J5wLSR61LBkxrDbtprFiboL+zTrqVlQGxH0fL7rz22m0dK3yiplCIsn
bYA4m2qMqpS7DAoTmpOvz1lrxeWVeKAZGHZLGxoFZAVI0EyeGXo4o13B4ECg4sn/Bmbc/xdp0qdh
DCv3ta7me0uPJOpFIbuFxSOhY9pKZ+n8nRFSPYb7AdTt9c7yTI96k2akpXZvnJyz7WvWJxUinzWz
+5kCtN0gCXeMRWfenDpnJSrm7yWoZyjKBnyVSWz5eHtsJZiRShY0ga+VbJMt4WMgGTciTlIrpvSh
zGR9RGS4/RxpHcfQFOIvAgTqz/eF5hPcCRocXE0asGamtUNQJA3ghFJ2k8/AYp5besKULkpk9kFW
wJsOZ9cSEqVJu8UqhXgL4kIdcIuxOrLdYUhBFf+ALIuNODcn5FgoPBhJ7K+0Q5QFxcLY8QbTWVmG
YuYN+IL0npk261NjYCevY1Kej7LNw4Rk6X4dVBbd4W3OVGrIycMb1/BRTPvtWIQ90vcp5onJqf3w
sZjD4x7eipDtOElAmYqK+4ewox2j8oo4aWTE9gjKIJiKJXOkX2s7XnGgLZZdQqmSzW1ZM3z+O3yX
/TTfPSAgjN6kVwmMGa6BqczeDrxelKdfm33e7K37O+ysvc5S5lXQt7oD/fwkKjRSz53tbcnUQy0G
8gQMr7pK/cEbuwmICszK1Behm2NxLVFuMXSCDIl6IT7ScOJufT9j9iH5gvLJyFyesEcIHsXPkjFd
ZMXvH2H7wxNBjABFwMBCuiGfTVCcvOI3h7PAtQ9bkLuSBRwlCkN4ejVt8/0jFHSuPCNlBo/yYmBs
QDL4JmFbQaoWp4JVCOo9xK6unTYBDqnxLaRMIRYYywbBw9efDqszDGmeiRcg44z4GsIy4Iiyn3xH
mvBqRArxquw3jg4QAZHdwdAju/JndfZzoWLjyWEnCCviPWFFFgzSFBYTlxdMEtmByAo9DHv9xwEZ
HPcqr5jxMfwACS0pYWD4UUAGYDgqmGLUY5D9CA7ouXgo8jUkAjLwvjqvhFfEj79W6QHpF51iPeO9
wSvVvxDvlM37SgdK/kTPvVV2SqRWPm4k6yFBnzmI38izJRbN3e+U08n2SVAw85XMaBxPSQ6fZCEr
ywxPHnQGnZnk6TOCE73e+GEqk/7p7epOa5dOhVr35cYRaSm0NlBfzFwfFQH21E8QAXCn2NY8QXrX
fahm1hckTzkVwdtN3Gz5pfnBYggHjCxEoxB2pnp095sgX4NMjYDRnZxGFYWBo0FH2Iddrv43QJ/u
QNc0fxM1eh0V34gUr+/f8XeCUe5WIwa/bm5DnAiJGyf+92Y/rWqUIuGyjoA1tm69Rp9JfCgcY0Ye
2pw4Z+ex0i10nMM21Lx8LaDE7pykxhHm5GbiYy8ZQccgAlFx7540LojiewabjLAgdq4pK204QOlL
3BZwGZjVItYHK/BX6OFYnsAX3TwXvVOMWZzsdDf5IT3oeFk/F1wiCnc5WyS6QCBUi2kaWdu4dNBX
2qx/LCf8DNaXFmVQ162PzaZkZXfq37CEyfklI9Dag3zjmUlR6Pb8+hoHSdSwsy86Y9nUfI1qesUs
zCIRbfDmpncfARYi6NWpR4F+i++QvK6gxVLzBFctO5PL4NDHI5B+4PX+cdUJYUrMmUZqbXZFXNdj
85syO2BKjsbkbrGOC0AOQ1XALqc8IhmnxfIMM16oxxj77/njXEQJjsSXdl1d9OlvrG3kD6L1WzXW
gzhQIpiCLYqRdbLuwpPYSrOStKgjOHMnRCQBn5XtFRgQyw8g7BGRN2zplIwfnG9eE8RRKUbWpIxr
9lM2O1d0LlhGu3VqalsR5N2nqR7cGOySE3ZKoAvsdLfnNVZp56N8/VvCYUvIzhu+4L+wHn+ew47q
qIrX4lwhRq7DZ7jvm0YIP/Yx6pmxbYygZuywxa2nj+snNMAF8CoxeW5XxzfnCemj8DdkJOBJtlTG
SchM0e17BeNdrjU11Hd34BMeCPYAMLGdLFjTPaEwb21KHatHiIAIaBT/zy+fULactDnPOQEUdQAn
V/Hh6VFf3h0cZn11WgcQOgGeIQNizwu4Q7IN1irl4nbpE5lEJ5E6AHPTP7srsBlbfw+xgsZFoT9j
Jt2dxcvsCM/J/25ebKnjetVlIg1xL9wvshkzVYvELu+5Lq3KfuEGEIdybZLXYuPDVVrqRB3rZs96
jlSzWEkhTLUF8SB24tZRvmD0k05p/2tf0+EgAAcbOArwAGMOUgNbt1gX9MJK9IREZGxB74bMjhPw
YcD0aH8G4HnbxbozITR73TlpUW8mVN+NXdniKdPlfc3rgtg1KqHx8HyD2xICqz5RIt4AmFI2Yg5l
qt5nRngbAD5LPM4MVBGMWagkaS5tacisF9bwnfGQCbaNTDHfyQz7BcxUXRbNhVEkyYNHvKsN6lEG
V6MWUtahFiynN6TNC108PTOjfdIpHHjmExkSV5d8F2Yu6C7pg6sZHj1T/PDjt4WUl4lYaqYoEJlr
tUOylTPdyznUe2ZhY8oeSpEK+AJbKXBpik5EjVBUSgH4wknMutEvSGnmOmOMkRkVNoDUq/4G+6Mv
GLLAJQn7hQ+PPAEe3dNku2UDxKq1FVAlxFQK9t8GpnLN2uvXu8SXbAlVyDymSvRvNtkBc1Yg1Bvm
b1NiJhTiXxXhakRPTavKkOrpQl9eACY6rLBHJcBZwFXc/erDNExmVBgvSZ20YDWKguRh3w7FRnkC
oEHodpTgF1AlgFMe5FWyiGdczL0xpXbQ7VIb3Z3K3y+JGZnSctuk4DHo2E8elxr32TQfqhNmuD2m
JiPER8+1Fik9Lm5p963NPgTJKDtCAb8NpWs1N0ZfT7dzDDhQvp1VDx4FBSMkl88aaTAnoxj3jgSP
MLiA7wFqAyHnM4dTAqVWiDrAwEhuhBvfwXwfDeg/lBuNVMXL1neybjK6RnXydpIIKEcYb4xE3F2X
YV0c7cPPhuycK5RAdvwbOtHguXljKj0sQij6b9cYVn5pSwQznKUgWRYOCL7Zn2QyG2vpsBBB8deO
POnH1rCZoO4lGAbrEY8hrQUg+yCizPDaUd/aBz2rHYGZTvLLfvsyb2G9hq7yWMqTevxzqYjvY33L
JOdzZISTmd2gPRP96qUg90stKl3dIwAyfBF+J3xRMUE3oaZMlbA59bjFupEe4PcBDQKbP3IouPsY
UUzep55VjlgzuHvi8OYYwZv9/1JdAPsu2O1xlXMH9dYCnOxAXqM/sctxPUndbEEhcbhPa7siUQZq
gKUTp47juX3UsT2j2AV3FfkrwLq4eYi5GUNQD5rSqDfDl839sAxIJLdRdeDfgXQH0o9AbOHFmwbv
hWGZz+jyAzERv/Ta7EgDT5+kpLU9J3Rkf3zjZIt6maOL3Fewjp9nJgs2MxGKLqo1bqArMxTmGT27
njDy5PydpY2NgInOGUuua7K4Y7PpwXm4cxt8/TLMTfLWmJ5Z6U5yoQgC1Ytp62cBHnbGefI9aZlq
YsXv93fSJQ5/WAa+GZHLVs9t5+25GzADQMx0bQ4M84U4noEJnFu8RRj3iFhs6lBWxAM3M9UfOyBI
G4xiWPKgJ8SWYX6NyhL48u+4cMOTXkNhn23vk9fhBnOYTZUp04GL5+WqEVSmDal9hOfFHGXheAHy
yG/VV/i4sl/ZMpQDQNsZTdD1Ts/IkTn3KPEJy6XFLAmswnAvAaCQHRphyk/1KhoekqP5P3IoTH5C
ZDog2YK8aYhsFpiyQB5U3Kh7eRBeMGlTFLBUnn9jE8pxUAh+lIocXjK/lrQMylPcD1ARvAjDgSwL
VEthxLtmOl+IjgMhQ39DLwalkEKevhcHDhWiDoRw4a4mA3q3NqOssergGval0RJOdK0C+6vlsJXm
5hO8ZgzXB6/ZK1Q5aYb5wjRG5drLh4wnHG0GWXRJTi2bypMrjg3BysxJgvIWuzIxWWNQwRIAv6TA
9HwEmRDBHKptmOKtNL7XLpcNwuoWhM7k5XKJcb2VuJiQHNF3mKfRhLIy04pzBhpdkOC41phj0ejg
hk+PYBf3GS07gBBhJDxawEziooeizeARNG6lX7Grp+URA7mE9G+HzosLg+qINQjxcXOlGWHpb1ju
DQDTY+7+0O9ok8dVniqn3gbGciFug5+nr24j5rf3sRTddqyxI/jnyeI5hu+IKU8aADq7/Z2yK9a9
qM2ZQkAZqpCc9EbJppkBWXRClPR7KGVo6IktMJmoQJQfckvRhRdnw2dFBXkAHQRPV/oODSOgFHQ0
oncwk+ihpxSmNpx/gVLgCSIOCraBaGDpjQpUfaSnM3IU1HIhGuOdiz6T74JFzupk4BkygFuP+EnE
d8F8ZmX+iSPMZ8wR/8juyMjhzXN8NJJAEpwgSTMcMti7M5L8ax5jGvebuMsAUsTUsRly9AVWBjOD
14eIZhbPEB2KI84EjfQhRo+ABXANOPTi1gBA7P9IuiU3RhDZ+RuBij3E3UCOWQMgQGOJcw9Naynu
hvx15htgydOHcscCACFsrBPz7ZNB8Xfj8JmmFKkA3R/2Qlz5J0YUrxX8eu4g4t06Au+BaE4pzC3J
b+ClYvXX5T0qmLyIQKECNxRmrli90LfQMwIb9U+kGRFez1z4SiNCEhy/VWiEaXz49fQYR8Muwiw0
Zvmx6+F/EOpLxYNrWBDdBjeAk1GIz9ridTSifJSE/ck9t9VQDb+z/mK/I+fuqM7Qa41Q1PZjSov+
mPPBaRURkNL4cdWXYtuUQ8CkCtszBilmfOhBBIIvAaSz3Qcki5zkxQs3jrl8Sg6fKWWbsfj4hJ2E
XQp97zsp7wRIkCAKUwEW7e/IQIurEmWMwkJJaqh+qcfd4L3Cyp878sxlkmzV6y26M6GZf2kjx/Wm
4k2T1aWs82V8+EyUM38pMfMXcI8xfQb1hHTQGZWHEfyOD7cX1r5cD5OrEdRrqBIvKBX4f5BHeKGI
+JVbTENX7xUXK8tmduZeBW7ULC4GsATu5GTLJcYF1HRDQD9OFGIHCUoVyVVwRWB0oGAEt8Ncdtab
5CPuYnW2n6orUo5CHDGBHPPd79hdC8udeWdZn0FduDCYxhCoxPXCVcmFzSNcI/9WA6Df330JMRNr
Fp4PYJDzXH/tG2leOM4TdLsC4CARkL+XcWjui3w80AI4R19sI5gkL2SmVJG2fax/2/LEXOuqFsPu
WJvQ6ZQkAdCsHXqTvtv4vIz9rlhoRKBlZ0pQyj0ure7mGUqBupPDOLpf3tN9TIr828dhoA956jWD
D9ffaC7ctbE2ex6zo8jpNiAzp347UsevjT5/BFCVlq/N070hoR4QxkwrOfqO5fFTG9zA5gOdC4km
/Wk25MD3WGoEnUXCVcQA7ibhSqKkgMqyQw1QGRacFS4WwtKhRLP2sWkNbgWEzYEuTuMegzS2OrTy
PK6CqDOSwomBq4qagbIVhkzryOyBAD4/pLmCqXDrCxmLMWUsNyUFLNBJQHx6CbcpeIaOJ3dpJ068
hqkFR6gTybMabB1mV/Q8GgEJ3zQ2eYDOJcxosmSb/x6TNerIApI+Aw2op1CKO0S4zIhITjUT7V8t
CeY4BJlCMqG8wbGkb6FLAYdLBgCk0A9hg5HwjNzAV1fF+S7+bKHBnHkL5RbWCC8fFfebPXTCFsrI
nQV5hUeSra9kbhveoAIrH23iGYg1UdhkubIF86Myi8lrSjFFdigMeVgg8JhOtBysVuz3XG7Fgr8Q
vHoUHmx4ghmBFRPk+b+8N7Q4yobFhwscvJrllfYpPohASDLTWZNYzhkrKyTtdNFIvJFLHCESMcSG
g4kmg8tfv6hLoa+kKDqw9D9m9B+QMZtZO2Eqjrp0RJqg++fFhYEyb2bvd3FW2bJTgLEABmvck+C5
mZB3tQFFBCSc4oyCjU2WVZ7c0wOIHUt+Ez3cavqYslMSf0vnQZrJzeT880sgSagrtgzAYky1GBNQ
E7CBscdxTTAUcqTTE2MolrnSbvHZ8RPgm4x8iIzObZBZ1/78jZAokOySBynrPGE7CkhTDDtR62Qh
XEgmpS7JbRuGhkMZZMJAMEKbsNFHmRADgR6AMEybK4szbQW41YnjktmC+dEl+xvWmlO7MKcD7OuG
RAcFfG1p0YP0dOjvPiA9YFvzRWbysjIPuRHuHDBRDv9sKJmnhLQ/FL7s8lMZ0dET6gmQMwgE02M4
D6x1/C1rGuGvMUSQr/+xO6t2JGT77t48ESftHPPhCbyJe3TvtlBbBC1ONCHAtFZ8gZE6wJQqW3N5
+MVx7+rD2Jc9XqerTGNf9RqakG9QRr1lbydSxV8m6lz/1HO2okXJT5x3CCRdcoBggkAfH6oZMqJ8
2g6bKciFyZp+OR1l/2Fh+95DNU1gq0KnwWbtwFDEq5GvvSr8gPQO4uCY2CyQy73bdb7Yl+MyQ28p
Mig+gxtM8i9/C4AQVKY2+wU0ZgAxNxcdJOQWEN8Ryi3BABz3scwgs2lVuL+15scWTbotOR94uz1L
c17B22wtFAQgsZPa6vufwydEHTVAQKxuMhcyH3nx2Ug69Mrhd4sgAM0AliksagjBYwzwiBvD5GCn
rOHNIFt4E79n4Fs07HP9kOndC3F9witAelllx8TMDkc/zYU219Lbt4j4reZjfbneG7FdFsrghkMj
lqtUnTgrV7CwkEkxiEdqvx+o0l8JKm7YRuQ5FgsmavoKdgXGdStKG9oV7m6u+mLSh9AoxuYlqnRf
R36xa+fSkYW1mb4dpTDVy2tKBmcxhx4IpYLllR0bYQmcapZghtvoUaEBkhOII6Mgqgl+Evs6tueV
oAZR6UJC2F+Z5CATZdrAGwsqYFVSK31w51G+gmfnf06gE9YNDO0O6aexJBe3cdz/UmYvT6+3hjjF
dd0N4NHTLGKR5tKldMzXjKPBeq+u/oEaNI5xLRSkzDEoIXBogj/HWsHjDWS1K1Vk/0Tccp+AG3Cg
LUwL2Nq1LbnxWvF6ngi8LUy/CL9+jwY/sTLn7RfBb6uNeeEUq18Rnw5a0o+qoXFJrWpGrha4GdxM
BawLE6NhYWV4LN6vMGCnNUAXIX5DxosOVQ9KFxQhFkDWhUlYi8aMk0yveT/hUMH2RSA7gNLogfGd
IdyUWKDSzlBjzkj5THUJkZNu+oC/NrblQNB3r3vITTISR/I0tSX7OZRIS8FsHHR8j0JlSpWSgWTo
0w+rxMs67x2mG80QOiLj/zqoQNq2rxW1A6zpqD9ovXqB9N/tjrrMeAr7M8L08RiH8ahZYtmDJKId
UcIPG+jmOlmMg/t8W9m8PIduvsaxzJYR4LzIqrZhADmIvOGcMYth0N8fSEt1ArN9Uo/wZVsaZuqh
jyrXQB/o2xDk73rr+txdCB401rLTkgHrmK2OaDuXo8J51uj/O4KGI3bEM/t7TAAlTQAsBSTHrMQH
bNI3zOheKwT5tyiObgcCRgZfLKbVSBpRURNet+3aRNkcSxhBT6/Bxy98WQi9R3cPYB8HpM1tlh5I
hiOoTLOhgHs9AB2dlQ3bcyxRWRksgdZSiCiBTGErzR5IUsoBKvkBFiFeQUDuK+wNX87erl2C5qPG
ZIYNbw6BAozheNezHui+KISgpONGaX/8R5AH+3m5rszsoKE5RLU3rBY/FxDUOcTDwx2JVyA573mU
TupDF/xuqG/K1XPVx+pieL++YzMbNdsPuxIGDF3Y6LhfYNqXp5aHZZwQSX1utogOfV3yC+UIngnK
3iyApp7UYgaxc4MqNSX4jfCbYN6+LMoTZAAUXKxBmA+6v8LFvQBVxB5KsYuJTa4wHr5nYmQruDVs
OCsNNQcue7hIsFzRWAn2IzUJ/CVuSrFzQ8KFs1qZ5c1McYHjNmVmyn1SDsFPWSE6N9z/ZfQS2M1V
UHdpz5FxioAA8FNJ8pWfgIJAXHk4O1PemFC98DFnP8Rv7c8rBjZKDhb7HbEmPqspgAw3Lh8EdBbY
LQ6ZdtK3AsAmfQ+BNpyOWgpfDKOY0m2BB6iysixgQkhJzIyYlbJ5mEwOW2AT1hRQw/Cs+jy1vGoO
NK30bOnhGeDI2Jl+sSOjT+M53yRbmggIKPUq6M6itsJVlKWYlLj+nx/innBd+gdWtYeIhvw9MU1o
hbMZPXKs28ZVsfGJA2Io2XVy2j+kyoYYesIfYLwJcmEwnm0CFn2pcfg5lgtwHdaHKqqzAKMdPHig
kXXizV8PbO9p//uQ7ExYvj+k0jTQdOCzcqIeBJOUvYCxJm0q9ySaCYAN3kYjRNYPxYdk9o2nOMBB
EoaARv2oSxPG7azvYEZUkrTRNdUICBjvkVEoP86jRGNyc1JxMXmnNmMF47ixLPN8H+wjOuB/+32k
ce1UyiLva+AAs7xmOVSx0q2HcCpi+D2QbFl7wFuhCqgrCk7pga+3dCAENn5N9Lw2980M/xXWQ1Iq
E212V4Z1Jsa1PC0H/oE3OKYugPy7PvYXbM2emp32iQtV4wZKCLcIZ6PkNX4zI2g0MWHmfeVyyHMC
pLU6b/IO4E0HiaJ+X5zTSGGuQPFMrB89f/Ed0S8+AAdg+wg+EYygJ8t2j1kD12wRH0sFVqSMhItS
vwwBPqTK5cyTAHtXINSTapKtSYSlrOVYixxD+U2McONor9BA+d2wND3wC4SJz8jZ6b28PjUQLMNh
hv5p/BRvzpPXtzHybR2vCPs9ZVjGyr/99F1MKzC/Q+e6FBMJ5xdgMLFHvV6cqcFpMJmQU7RSQPaB
yEVS9/S3N7WuVbgpgyRtUJVEHDKMM9+mNIXdMpDn8jkjpQY4H1HBZ8gQBsHpK7NK3es18+5CAmTm
ds5zR/TT+BRA38IBmeT68Ht3FVRbeBrDuqaSbk8VOZCUYR7ceKV7CslwQSCsVU7IDgrET6gkzCcY
CBC3Sg/oBCc/+VDYaBI6zBJvNr6vVnop0I8cU6xQ3D5Kyr6tGkEVImAo8UGFNUJPRMdA84H4sO9B
CMCuwui4ePcymcExCIwHkIkMSnoTYZTE7OdnldIBXtkXvmrzG6sY25T9pUGSAF5qEAHeInsRviSo
k0gHXtG2F+oFGBUArVCsL5AuxqAvSyLb+WP2gZ0WXISI8PDP+5kpnhrwpi4dkmuwFewOjGrXQcuD
yJGwB/hfKBeiZoei70f2iv4ViBG5DdgtcfeBWrGIsQi+GQatKH6+YSkNa8Qzs9al1mDKJ+gOnE5c
6nD5Ql5dWnRSmDTAqoFkjfWUZN5oWpZwtoo5RmwEH0MbazAuo5ojHn1AKg2Iumw+XMLBUU5AmHJY
CoD5SPHkWLFEygfaaJ69PiOiyxkIYChzMg5ajS0zRquKsOFiieIN4drB4sR6y80i8IzNWJ5259jZ
zPEFfbmvwzv67tK3leCsuJTfCFhsGRoPxYKKVK7CgjB8Hrl1n2vk155B/YxEDjgfrN2R17L7BP5K
MHOzISZMc1bam5NUw3hZMj9uxvf+AqdUCGaPLFI/i19v15XhwA1xgKXHYvyJwpoevHnTyyNM7TyH
j6VyVD/Db+LT6fTtFJlghRrEuiVelUUPv33bnw7eFOMbLUO8w8erRVeNdI2LF65q1p3jH4hc6OFm
WgCpUocBCo+9f4QiXe36oyZqOH9EbmDbD5PhOURV960E/GJVT32QY+BDNH06g4p6517KjBM7hRh1
Ne67DShoi0mekOuCuZqbgWjBqIEhc+RfPcMvHYLKb03x/dw7HZwEeOdYc6bqorOi/CQ/XfDp9p+l
AMTRTsLkpJGXfVA3vbiyRLfw1m8N+yA7Op7manNkSe+xTr0yl5FBYnDpmji4PdijWMpYJNlDAQyT
c6xOU5HykoB+Pb8jGJ+87q66Yjn/j6f7Wk5ka5YA/ERE4M0tpvFWCEncEEga4b3n6c+32PGfGMQg
A3Q3y1RlZWZx2rLEbx8fx1ULs5hxkrm8z9ePmR82U8l+elzg+r+Jzv1KSpVL4fZDMQ4hpPuMFbef
AE/7bJIPckfqcRmz8U2CemqaSY7TGleWM2+53tNxv3bKEcTDtE98xP9pecvMMMDECyFmprX8hbUJ
d+X4W1nn+/bfGdWoOP93l4XHoty5uia9KM5GL3wEEshBwERntoHHZ2fmJA6s4SC5bEofEfBXvet9
BMSB9atxZSNRvG3mWwsHydBlalJkPiyVj69Z/3vSIFrULzXe8ZI0LWgmH5Mva+lhEgwtUTSYZt7a
DwCw9Y10S01U/IxdLC4q7MvnNxRWPpfxXcsqcmOQPG9wdsrMWvyEJ7f24V4/i5hPo3PU3xRr+fe9
Hp/6wMQ+bm2UzUSmOu/CYA/vhGrvcyk40drbVbk4EyU+v0Hr8dFlJMe4DVTTKb0KrJRn9U1jHqYj
a+OVsWi0kT+rrsuu5bbnPo42/cYs4kyUj3UuZ1qn3z0hQ3ZX3kkz9k0X36U5pfsWQSNvX2cE25aP
HkIb9FTfPisOMVAMQOrMdcvyFh9t+JCgIdnycjBTDN/Mn59nzsrVy9KVGa2S7KH/H4C6jXcsj7Ka
JHNNEf7fSe07PZi3JAHJBo8a6znahQktYIlEaLjUX3NwSBd/WPmhY1mFFF3Gh6q/2DU+RIsSRPB6
LjGaje4JbW1TxUN0XfFTquTqqSH0NfcppZwDl7unLxjFbDxr3sswMrh6Nfu+beH6Hj/T64oK+lQ9
THZy/SX3gPiR62Nzo0BStuYE0qiU/wVJqAEodmpsgiTA+0f+pgycB6lnFcnno3xx/XH5efSEBqdL
qUBu2J69FzrJHsVPguD8QpUebd4XVUAk8s7mvXf4d4Mp1L6Pp4/Yo/XEtXo01rGYgV66o4WhWVAB
XtbNNcondW+qHX+5NioHMrbDezt/6p1gISivPhCDYWA8hRe1TGj+wRMgjWEkk2nvktEirdJ81fpi
Uj8q2X7Mo9wiMkdhe4vaYqDFGlnktqw3QrAXmhI28b8DEYyfP+odSfyv0DJgsSwnGsdKUuuR/u5z
w522zCOjke7OdNDEdrFOhHPFMdW0tOYi5ascFnRi+RTBfhyqtPOxAXy3zwbhWkn10+pAQoBMdXkM
NrMHM2DTh/7PMYjYZ+H+o9q3h2017fOQVacddRW36F0HiXNtDHecJzocuISkHTo5lbatUFn9mGVd
orZeusRiPFgKkrkOb4Iq1ta1/EgXuK9n61ioHeJKrC9jaOizeslZs7wey2yVRzKXLffFO1qtTCcI
QpLTZZzLdHSmQ8qnGvRMyFC/JAdZ5MQ81jJap0bziwqE53nossPSwsNTNbHQgU1eE3KLnoLaTCBF
z8fyFrERvoB1JCdgkCWMxXcY8NwbMgnsHaGtNRAy0eGCw6MyXfHIZLVDn0Bl6IELTGMn81hrd0be
oNeYn7P/OOEHdARU2YYIMtSmgLST0GLcQYeCeHgHZF6KlteTDSc7DACDY6UTnPeYPeh8ICAOPrE8
kDmS6dKe+0laawVp2caJV2nDdN8uXXr/GzQcuztr9GOwDtvn9VD1Lf7sepX4vuPYAluz4xevF37y
50HEQTHJNRFpKL49iy48G7lGz5Y9Uqu6NaNKsr7nXhHonlUuTMbrMkZHvPwV/euG1vJ4IhZf1ea9
dU/to+MHiedd/aHC7yhbnF+SlaxOCbGK6l4oExGf39c4SiNlvUKBJkRyV1nec2VM0ywMRLeveOxD
RdO70tvM2zrB1VeDpE5leNjB5r6YnVRiB+LYml1xPwAzF/Of9kBJ+ceusuhsmqo0g1yL9rS3mV4E
zj3dRW1Y+ZB54s8VoBqb2rb76Oxb96+rTj+njvZnw10jfOqK261L9YKANhsvGrkaok1t38t8P1Xh
t6XFpjbedGY1Coafy99OkNuYdU6VQvdvX4aAz+UOiU9LNDo6sDZdX35YhNYhqU/buaIr4d/qHVdn
om3ive6TVCsNV2JderakcvJpCGHsY9G4jJ/DQsh+dS/7fFQniP2B1SQZOVUsBgWFbq5w3RmgoSnp
2lUDVllWnnuoQ6TeErqXLaswPdlQOdNJ1Gbjay2h1gbrDK2gDrXkYPZ271KGkeOjQHVgkXh1R+tS
ppX0+0I36ao9Orv3IzOQ4rP5GM2a8+6zzr+k0F5+PKI1y29UF5lQpliZXL5Oqbf5Rlqc+ISUyKEa
7bQRVF8MCGuaO/1bvAhvK7y7LfxYg8vOspMZnDHrFeqwdvad9/T3vpNubgf36sIufine5mUmLus1
1QGZcmVpn2ZKOrW/rZYVhMtRbHrd1taXXiIfXZvLSfkSq+15xoxjg+ey+20/vt3q19x4fYuQ9AsR
/CbTxCmKw0vQeoI5VBv9kP9zib1++t86p88f0eWItZEzE0BUk++JoTiKt8a2OztEieIm3Xzeez6j
fTU9vb7lriE0GMYLHCMTi4r//fWaJ8OsnB9ZB0PTpUmDlj/dz5Bs28+upRyv38idAOz8q5D1VcDB
qK1ZI8Eer37nu/zIRitk2rAkwa3FBalrjIEx1IFwX65B9h2TnGYr5E2bgWadr6ee6wgLx+un8U0W
jQTUtF+heS7kgcKp4xCycK+Tj2QbyHUhsIX33ctj4Xcw7LIkkimr0ifb7Mkm394xrIMBMZ7pyPkr
UUFYoBYXtvD2Roci14NJWUStudd6ajOGXak6NixXr7cIS9Lu0sJ3sL2Hc6MDbnF6aFmVHYvlgnhr
3nMku04Qb5eOPUdsobVebDqnkSkiTJ8pVMe62QYAW2LlyaIUu+Sg8Hijzcaw59YvN5+uh+dTfbH5
8LIWqrQSj6kCVU59WYCtjy7IAPmGPFl4Lmp6xjs4D6rLV70irDEKzrl8FYRtdYQ9Tmed3LmEWbhs
nUub8gbWvcBs3dWy7Tz0e6sgmm7A6GsIkyBPSlNtE1KfFEQ/iU+rkPUmv5H2h64euVgk3jF/10w5
9kTUm8EOsKRQcBg8pqAsQfTf+hfOs9CmRsT4cvWKj3Qkxd74nDBG7cGuzhS4/LYxQ1ela/GDHChV
Wg5miCSxxnFbSWhA4IS6TK526+9nPtq9TwC7y4rl57Zr3T9EPX73EKPZ83bBsT6/rBSufzS2+3wR
I0DqTQfYTKTr2KTmSfL9pohk8J/35X2mPv+Z5xvJRzU2EY+a9eXHpcwSdseymdKyFC+0GNps1tXJ
aL4dwu2rj82oEHXNCb6dPFeN/kBouHzIL78M4ECR4CC9bF9RI0pm3PEr31g0Z7WZLwHC/BZSwOQ0
lq/N45HqzPHL822v/80rm7NdNsU4nJcpu/jdAGCK4apQ8noFW/uhNyEeULri5s7VUNHF+qnWEmqd
ZNGGYo4PMyKNINbVteeFr3vY2mxnzxBMCB2Ow/DZ3k/lq+egO7WUS71hC3ABbSsU54xZrN9eLazh
HSPt0JkH7xRHaKbvE6HuPjcvz1ylqLIEROFrN5BxVtR6X28adlQEKR6XHUAjf9FhUiA3LxZoR7lQ
sMESA17I0byuSCwzqYZd5N7aXoLbwqxGHCWNOLJ3O9ddh6M46VinlgC9b/SW/S9mgeyKjByl9yQw
qd/jnacGAio3HQoPM5zSbSCEsd4kqmJ+e/DyWn3GgjSIgnArVghbvSkqJkBc+l/4wVrSVBZu4ISJ
YkUapur2F0xzr2tHm7WSuZS8WjespQP7CfUWU2aQ+5RugqiVz9mo0YERlrRCARilvqIiI0LF2D0V
h6F1eqvYyj10AOKBdo+VJGcnxHQ+XNeWAJRZjUTWUhPOX9QJBQC36vDrGpWFiS9i20TL3G1PbOMK
LK5Im/+79CHWAqDWz8+32Kfqp7NchciKkiaHAb158wfgNiyKRmLoTV6hnd+L7k44KfkQjS0GOAa5
z6APRjFpLHu3Ea9bpKvh5RTNXVrzAMMpEShSSoyz+7vICGUlpqYCHB/k4BztBULfInrsGFk1Lvvq
blMBAHDNZjrvXFhwRzm72fYNgPG1eZ/08r0CL0RWftUTzjEu8GS0WDtz2/XrKMNqGZiI3Zt2Oxdr
2Q4qR7IsmBodh4mW5tHcxzL9VUsdLirotozsbH3WIamcHqdQbGZVjBrdXasqqYwNGShBcKQ87fmb
cal9TbuXrP87Y7cqVF11qUQQJT4epMv4iGWc3E95BHFGKINpCsj1BrV9mNcHSMgOhbPyMAO4RbO1
Qis0J11oJf/l722zBtzn8z2f24W1jiOITTi0IYAOexlY374RdhiB6SzRPqy1DauuW7GuTLmsml85
lpP9q1IWO7DqmevSnSWlJnnVVSM0Z7s74Hx9hV3jM7m2JogiR5PyATxRWFt2tcag7ncE859sVlhw
aufT4eLWZtpiopCvwxZXQ8MjBsWWae5hopLsQBtn7lqVbQewe8MLwMhItE0B08lnYpfTjQLT5dCI
fZw6WXCjxVOjr4/VO28aHnGmvcsQ+7ZaZvdRLDu+Ue4wDe0e07XdGN7Bp8BHgT1kNIrjxamzvp58
9+LP9/aDbQaNvq18LOthvwl9Vg1O9g7vQVNgPSFdEkfyfr0Wv/PVwsVARRMxdEu6HYOsBBmzpvOK
c6FrhkrSed1QDULTXZF7WCosCJNGKAU+K7cZc43YJ1mQuWZN8CROV2i3Ojbysi+8C2+vqUDfBPuD
JE5/acWL6rxxvxdHekwopzX2mHjviIWdZF8HGab7/mRLXLJipO15Yrbz0Mjd11Fc6SxhLCAkuNa/
WNBLBFB7jUKe11uugKotoT0o9SU+js19kFI8O6CZebmX+OOr2ptECZ1Fag8YVKmVK4Ej36XcBjN7
8KrJoyYH+EIXqa2qgsNoWfehraNrnHUpI3FMlGNzNk4MMwJiPtUfBwoyzSH+IT/Vd8SGe9YWmO7f
26/Ch8z29zBevSdqWLlf6yZT484ziJzsCRXFyDXKZzHdu5Szb9fK6Tdp+qaH+eE8EkFeOojwN60e
GRQwu7QPvKUrQKXJyEEuHtiuK8w/2P14834dzkbfREA1fhif2dG9jBvwmeFFm4rOvwK6+vNH3mXI
t2bT74uCI0J6R/Br8KSnW+ZYkiQv2jbex/cPvjYizs9JFFcFHjybmYHiD/CkS+DcmbUVQ0E738l/
kNrbk+OXVjyq1Zd2+P8ebxXeutm+mlldv4vWjnHuPKKHHUwat6pYsmsMf+2MVYFYmnSL3y7Mkjrq
jFApiuKAP4KFKJbWyJ5NFlu9HD6s6PZy215YVzGdHpXkKKzcdqmG2oVSmU1ZrpFqAed2nRAN3EOx
zdbnQQgWPNn5WxW3IBJuXxXLh1fjcc+EoBYHUPLqsMX1cKEW+eB3touPkyOWEULLYytmZS0n26n8
O8Y4yojdWJm1p89k51oTKs2qPufxHIBUVfhJBxVGfqQ2Y4loJs7MRrnliOTif8eeVC0sXemWsFn1
0QyoXIfgAeGxnofYPhjQCD0KnuWVRhpDRysc4LXABUD9k/p+pLAGA6BcDTrPqUQ3wBFTHaBsYeqf
nAE03MtoVI2FLD7Rq4SiPlOhhd9t6b8rptUICFcplNeVVPHdngvN7jy/PJ6Vs53j+6MWa8as1b31
ePtzlwOQQDbOw1mfxLkb+ssXIqWbATbWhwNBmMpTTfBkm+DUlQVYoKg5ZT3ZZJnFo6raWO748URu
bBw/JtjrURwD0QXIDOTyw5ekQ/ZJp7sfkeica8tpcsjqsHeIVq25hguDvDJKM8vk2NJS069mGYP9
hoDaoPkLVINkjzfEx5YJ7b20rxmXSLXDSUTRUIENPhwS20lbjZU1mzJis7keWAB3rYcIidwAmcx0
C5+H6VLXeevhjhHyaXrblcaZSBuRxl56DXbOfdwGoVVVSVPaSqaS1XrTlO2uoxm5Grcg0OIkskQf
m3C+44f+R3ns03mwQVcBzv3A6TcqhJ0UmQLCBwmc3hJN3R5qk8H+JzBSOvtyHuWY64VkAJlOZt/L
c/lPt2fZ/m4G8iw/arvKrhkLUoB164TMO9uWkg/2bey0++ef0yjdT/d6yzcOqCWbdULFNsq64I9A
RY7yb/ne6dP18NstMDCLKlV3vB8MBTqGcKbPV7m0tH7FsBy/Nez9ckJ4y73522wXaUL6Lp/Q9Kp0
bxzemStzY86yZCkSyw0k/5YUrTAAlgxDo/xw9+/alKLVIffSC00S7x9nhbeP0/tZq9bsF6GCHiQi
jy7Eb/slCKchWNfPdenwppac+lII+XJnXTjXHwC54DtCu3SphN/rz+FvDsGxWVG8lTvXslPblN8c
Zt18Y15K75uhA2xajUkm2zT5/OwZYublWYe3begrtO5l6TdOgU50r8cuDUluiJ/DysEMULND3wQs
UioSbDSqdly0u+ljmr60BNgvbqnlx/RTzLlW87M+JfGjCZffDB6VXMRh4Yh9YXkhTSv8EpNS4PRl
kVwfrKhtzHYEWrA41GZZz/QyQYMXCLgvTk6I5+Ay9Buh8AGWkV2GsK4+qxy7MJ3RbmoZIatFwZ2h
+IiQbzDTc0t63hp1paCB+lp+fqdqswHzYeNcM8B/mwYDZ9vWSnSwLKsl/lvhs7mo2a9vnX/0yuIw
taiDP1ux9rWBhDwfGNydWz1VvVbQ+nho75QY2QHZLIaXnYam0tMVj+dHyDZn4yVcbFuM8smocKhc
OYeHAh+AWWYZzK5CND3/WTVZYw9fgEuQsIFxFyqsSC9Ycdel5jcUd3t5PX2Sz06eda/ffNSbgTV9
+XWsc/xHSEC6V6Dm46H5UoERz+WNDZ7WLaTZlVjzuiy+s7ClsGxeavvxO4Abe6t86uTeLqPb4NHQ
D/1S/D670LyT2hwnde/9s6AZwtnujFjtjMpIQtJBxeQgXpNJU3Nh9oot8uUlXWSfL1VJhve7qomR
hEeLzuI78Y4b23joJI5atYB18sRfD1Fb5ZSL4qdsngFFBax76B/w5WLd26Zxb12Hd1WNnmZc9VNV
3Fa+f/u7ChHL6p9w52iTXnbSIoUEMKg8r8UjJJAyJWmu2HMouODnm3JqiCuPJYQBpahn7fZuU7r+
pqdLGNEXnxF88CuODoIklzBMTziPw9J68AwfkrjtFOFG93pKy0bGd5H0DpYVAEYBLbSSgYrFLPu+
+5jgpQPsymcX/vYxr25tkdkMkn2qeAteEunqYyQm6RIVKCsHLXRJCeBXiQ/6hkU8SvYN3xKmM6q0
yA7c2lK8bt5bISM0aVNlAz5eGc0/sdlhdAB9k8bOnhiqnfygqjyKwJsNX9VMFOsCBIbZ/rcFvZUW
DoWR04aSVjn2IKDVn6NN7/nvYVfSDWbw7xZNLiWNytNkiip3Cujvkny27S7TvPhjN26mQqNtFFhR
Y6OLIdzwKD81MGd7RhqPf+EXZs/z+zDwMFuf1XOYntXls0S60u4d6vtqorJ6O0T7DirKtX2ob6LJ
B/Hh8DhK/+7/Vu9M5N7Oay7osqupj1jB0mcTsX19qLbiVEibCsX0sZG2jIuQy3exy7KST3VyRHwC
3LdVe9LjwHTn5lyajQOrXndoCgupsjpZKfx6hTaaZrASnI4PSdEYy9RFRPMRG6SQIdqXgJQ+2osa
1VMQGM97qm37ulqeSXkYrb/g96taMD4izJ9VenjiGOzlfY3F/TA5TDQ17NDs2j4hBTR4bVVM0Wij
Ct/I/kGSeJoedMGuHz/4TH0kh4U25+reBQOsdesehb3jy9vyH5oX5/FsbfJ9Qqtp7PsLwV3xhBlH
o9Q7mHGD2efyVHy7E7ft+yr8nWsD1MKZs7ti+3Cs6XjYmOXqrmY8On0lb3iGq1RH5IFzudCIZzhr
n78Jl9/3CJlUH6fSc18p5Iebd/0faRMkL2zz0l3945dvscGrMVHiY5ljR7xrizyW3aVIdtEvPFoM
8j9c7MetntBF4IS7mGjOGkykmcbdP4I99jJan0OOm2Do0DXA5rOWH3uQnzE4VGteHhq8sOddbYPH
V1eMXIH3jeqrbOLAFe98xMYdnhiufawat3nD4ildjO8jQeiye6lu3zTK3jUy7GC6+UxH2hysBNlO
S2Mt6Y0EYkffk/bnUqKp4+aucRDQyYHTBzD9y3SwrIKuqyaa54VJcqrpT1d+wx12rC19thTyZk0f
5SGv312zZKoEPkokmeb8JwAx4/2vQTLnoWDLzMuSlz9xVRSFO7Ea4EszgZmCtM1FQr/h7RpXlSxE
0DywoIY++L4sxFFfshUnwNfvNr5U0++yApj6/CD7ZqaawvvFqCenzmkzV8vIrb/22g3l/3uRTA1o
HsDBkd/wCfMwP4KIo5C8AHoWDOeM0BUip3vL7XPXeWHj8ekhJW2sbAmNgyDO9iOEXTSvvWs9P2J4
pvK4CAKJNWptDSivSRHwbYFl+7uFQATgDT8TXawlYc5P55+z4LcsUBkff6H7mZEnnH/xvsPJlznk
3cUxopz/ggqhRogsXphVDt2SBXIq9I7jxTqLsqcIGu+Aw6GYQEktp6TkVmAp3Nfk7/gyG4P2x3fV
lRhT85HyUptvkwXK7cN4cisM0mNdKbFIB2MywPtSvdkZbdfvEEvo27E9OY5kVbhIgHv5BzZM2mYR
zyO0H7q2YUUCGdFsVz2e+LP3l7CxjXB4/5VX4yHBi7VBH3fm+/NK4hn5U4ciuofaAxs1p2EIJ1+b
zzraxeZr2DgcxfS1O43AEEBENQRnlOMDcMgARsReXsqC74WS6a8XkuVDifNOBNRyJeEeEtAHAjAk
G5y/xqOgt1hjM4DzDF24UHP5D2FVH8gH6gPx1nGIxrhLNU6TziXA6Qp5qgsEZg0HzoFNTXUrJoTd
FuCXnUyhmjrV4BiywRV7uVS4Aq8SAoMTqJ+9ivxRPOYmDVkOg8u1ECQRqagOwaaLjtZlqwlBZejy
k4nUJgeBBdlR7g2XBIqvLkoighLTArzinZIcbw6jRGoU/u7V1hi/BuPUM4CJSAfVewIRHfOOhc7j
TQ8jE5ktpF3m3kx8Wp5xSRNtcTM8l0kYDkNQaeoVCYDUbD4haF9HoebBvEoAgPWXr3nT4PPDauhU
89f5/iWH4G23RxIcOTic2oBlffIz8jnPauBRlfkyWnl8dEt/7dRDN4NTBxSuiZNBFh+pvNw6J8vS
K4S7vMYOLFp3qEXZCQuNkDiXp/J474i2ge76X6QNucepxUPovIpHqxUyWcN7GhDaLXvC7uSEfadx
c6aiZKvc/5RM1B+pUPlx8KnCTU6kUxNlkGzrWA4V8aU+PfJmRXc+YlWURgX8VQdkzxltOXlf91BQ
obSpiKDxkfpynV3h2RWepC43MEJjLjpGzcaPrraoEMaDfF3400i2vV6PcbcOo9NUCSlpTSZUlJCf
6rO7itQJ7Dfwwibj/sTAnQ081Nqa3r5tV0HB66hPOfgGio3BiG1zZpUtQ04NE9mfpJ6R4YN/PLsG
L4ydF5ZE0oTcd3Ki2WS8Dmm/JdrQhVSLIa/rZ4Y+PtYw4MJGBMRXAiavc4QK4GKa0yWCZnf3T9sB
5ffJMUp1nU8qX+e1tMygCAgJXTk/y+7xG7qzQdB65vRYvL89781AFZprvyoaIPxly7TN/swB+OdZ
Nd9faYexmk76M4WqGLSKpG6UZR02Oo3uef/ByD73k66cBvJltTxVYov3RHCbQIdW8z+kht7xMmon
n6w4R+xHXOW9604OzLMu1sud2R3W8UmhG/t8PdPNMCdSPD8h7F+L7SG1BtJ6doBEmcp/LzkhXAb3
SyO9ecNOycU76FWBacpIhHCtR6TNS1QR5rVUbYDxgdCRS/+Z+abveqgQaCCwCMDM8L5offFENdt3
0bL9fD9ZXSCLKGEgkD8YmBXIOGrU6BEG2ipIehmtDzgCgBIuo3WLTLdnCFo1eOEH6iuT9O69yRM/
1zl9XfcllfBs91ZgCUdbXjxzspGtd61BRUHgflcOMRPdLqPB9q6dGYA5gcWavBBPHZvfHuNZQRjj
CMd1e+56GS3uRXBeNvBedcnZrJqnKqeXxN54rjz4+kaX90NKhbiZSA5suPNPux7GXXZqrZXHPDUr
1s2jBu+wZWuJRBETOpPNovTUVm9K2fSOyP+jZe8yDcQ4Q3PPm1WN0rbNalbNEEXvotHRqrzuVuXn
/1Sqe4o8w+R0Xc+y3mkYRtvfcFKbf/c3ha19nZLA8oobH2rY7zHMsTYtv6A7PpXXZt6eqSBPXP7q
9DOe73VNE7ff89HsUc1+5c8l9L1JjzZ23U2ChchKv+8fgc9hjSUXeQFT2a9U//QjWfICUeb7Xkt1
NMlq57v5QvGhPGBNbsXrhfazs5euA+27hcE8wkEGNld11co9xplxYox2U5tEm1wrSe51pmyBU9mh
JXe9G4ibV9Bg6Y6PxiKKPb9nTjJ7FjkHyvhX6liSvOXeNSkVlLIz0iIUzqT2UgY7n6Y8DaaZTzmW
vaPAU5lIlBH/4Mp0AzEeRPzvh88/65tSoaEvelNxp5FpLDs7xnE75K576eOj2uuBW/S+Mgi0Ztp2
o1lf3Hlm9XWLjjFeFL/rk4qZ7lYis8SWnA3lVxCWgeWXDqo0q7LvlGIEap+xmMpI8l+KBlNDkGg+
A7gcIGc6Ts3rbJULufbt+SI5jWSYWNll6MjtG71tX91/zRdVoyiZR4vwPbCYNzrY5sHwPSA80LPg
TPQkxMX8G52HXNunlLob57M7iaygOUaMmouhIT+V+aP0jOyROGXkdPtefCp4ip/MlV9gx6Y2y0Nu
Tp4z9RTFmlkTNQzChESQnIpTA3gMpa5tnyac8uhdlVPKNc0HRUtpmVKLw8Piiab5Wm5eEqXlG96z
kPdKE8Bq1fQ4dUyEW8WZKuMGmMfMXiL7oIsrpCj8l8aAJi0maojGFpFRIkjugNfaNiWDNCWFauvp
20M3PGPfm3+lIlEexhnwXXpZS0XQ/VlkZlmmAB2Z0PAw+D4GqlEItOLZSICrMIuyzjGiI+AxMx2W
QG9RAyuTZ4DFLGx4nTUpfipKiiPUrGBiQSOt9n0NGPN58u5HEIq5X4Y/CF+pyF76LOEo8LMJJ8ha
xQ8di7R3GkD37O9mwIvzPyXNohYqSIQ34Dyhm7jC2/73VD5hI1Inr8cou4y+4U8+1e5fPxBLgJED
QI4/dPnkbFKJrd4ddKI8vr/OTjH4MPD5eEt4fPgD1BBbmoZtl4ZgO7ys0nZane1m4z4N/UJLVHjc
cYiV7ZlePJloCyKYnNqMLfbYRVxespFgk6DNKc2azOw0IhFdBabaemjTD+S4yVbtwsVBWglhkel1
xdGIvO35XOG1m6+69N4LTOJDF+c8DMNnhne78u8UA2W1b573mvVECvHARja4oxB4cmVdYN9gGirH
qwsf2+6zACFcPOKLA2vfCxRYXPDmiJXccYIFtrsqrHIWWpOH0Ft8HQtGjK9CttUYZycVbGqO8eCO
PZ8DkTtnnv0Cp6Go2RXSeaejo+hKRyYuo7ozhkDYkSba55YjFYeSOqv/0Vgx4MAd5Jk7h35vTKKB
HYAN9h5jKCzS84pACuAT64rJMyeI49YSqJEKTVpgQSS2+L4N5UD7aU/YEqgD88vnWXZ7y9lAgGKF
Zbx0R8Y5JfhJX4pzKOkxjYSQtI1ezsWCD3mfr50eTLEDoWt5AtcbGc+lcPQW6+d1vr3fErDt9GCn
TZdSN9EQEdoNbA895xuhr4EaiHmn5cEn8jCNixDevZdRFXHvFuryJskj+u9BwLfQZ5HQH8FjJPm6
9yCdU8NB5U/+iWJ9KG7monhwUZpzUxGC6wanzpNnyBDuPZ6ZEyrR/NTwlgV5jCgq6T+ZgptCTkAt
H+ZMxau6aQIePkImjML+1wPPdIv9GKz+ls3J/997KaGYwfjfgxlaFF7F65b5XCXazsDu4Sbodx6a
fjo5pejD1Hdx641105IXzkeNxn36z2bOwmp4Gx30HHPwPJT/HHf670BSK5rBjJqXM6okhync1J4f
Trnws0h9HWNtrpM/DkKu4T2dUfKPI0zhxxHJZ/47kvgfL4XcjztmLVG6cZjay+n7DlNpxkEpy2XF
B8PQLzCx9TMPcI5qJINzir4K/9Lkvud8Xoexmy6HPueQe7nwLzNUxylRH2Zsn4JVH8KxoH8ah/eT
T2Y9XA/Fs9IzbiH+IpxEOAUfnRA++WeEuAqGSvzP3X839Gsjnce0e8fA5ilus/lL/uU+74VquBCH
qZcr/PjAqKFcSBH2fy80G+iUyiXp5zA1Ago/3joYUDtQJxYu4usdPSP9506A7y32p7q8x4P/bkJP
N1d0Fu/GfpJ/JAiXkbB4PYz/FX7if8ZjgvLidcs9kbHLPvcU+eQm9HUF9oP+ciJ9b+gzcHGTroQF
PQhCCcXc/zea5MiRL7fQBsoGopCAzg1rn7suuiC9XJ0Rk15zIZmoepDX6cNEfLleeCK5inuXyys4
Qu3uXREDjWfaZLq0EPh5Fu4CAH69EauY3bqxCSZBwcj2NS7oR3POKlxeQ8dnITtaSpBeaZLHpoZJ
EbKmS8MElgWGySwYeH1I3sDbexzKnYpuUArMGXH1613Xw7QkPOQzbiGzcJYqNz4TvMDXDSHp/2+x
Qpj9/60B8hwTlQ2uey8XpguJJSdj7VecCvNz1+yllPvvD9wbHnKqZxiv/rztvbZ1FWSuNnIX93Kt
08gAQxlnWYNGbZ7eylSzmFCo4Cb5pOtKecoKS4u29nV7MNeFgTq7eZkiz83n7H6ytehipFmMGDFJ
FNk/d2X0j2T/cPwBCuwXiiVvWBhegecwr6jXyubezXvL7kMqexqFa/94/YNDYDIlPgly/i48zhjH
pXEezy1HzUctHHqalpxBogNh2huelctBE0qH0YG372q68JX6wYK8++x1A7MI+5t5spzgG9GVK2I1
4c1rEEPxP7gJeRjIsIfOMT79zfR49PTm7+tS4utQS/Xm7VTv8JH6SvSebIp41S1LiR6aVayVF2aU
cEV8kwI/li614ChyEmKlIpF8ddYG+iouK3MervV6YlsLtn//Vrso+WWzOix5PoL4mS+pbyVKeQI3
chGiy9/jhZsFVcf89pNJVTP3Sj7Ruq8ayfy7TpckS6t7cz55m+w4j+bfTmUt8BDoymqj1wmNWGUC
AfqSCKYeSqQbIq0JHkAptS/dCNOxH56d2KNynxIa6+xVP0CKokc13zZeBBQAi9qpY2hnd72Ztagf
+yVlXZUPx2r+xFFF34D2ih/3cPek/CLW7K4/ZpwA/vKRoCY65jVdzo3WtWNfBLBJSakqcVGPMKJx
asHc8z+rL8dVua7rydbdVB9cR+nPRenOK/PaOGOgRNkWmeCC5DjbB8dqQJeDm2vfmlMVW2KEaNLq
OIitttPnup3alRFHJuXFta5tZfI3s2oz+NDyDAi9hE0WM/vKjvxe4QxRppgB2PFmxeAvduKtUyv3
VxjMKuwxabyeH5ja/K9S73PE1iJ7oPu3Msdj2VnvajB5YP1GWk3UutNK6VBODtd/bFHUI1Mi0VZ+
uEwA5OXN5cWscUpGuXyU35YOKRr78jLxHtvUMA5yBaTpCjYQBeXifWkF76/qDzX/XC3G9x0rn33D
Zx59TXU4V7z1ctDCS+V6AcNqYZv9xXOrKq7PKpOzvm4zvVHTGFyna40cU2qXiVdmhs5f/G2hi9k9
0pK49aze0LnKq3UpM071kdkZ0N3KmXhVYENMJBppPjOBGBSDrKHp1gqhDpkyttVVfnRKrOXP5dOq
cmP7Nr/ESoEcWSiOH3IPkHKrUAS8hjrZXjOSS2U47O6Kn8ijfojs/PqHHVPSPWgDQ0OO0hN0e67y
+x3vuv1m6tY8YciuC9PNrrc+1m4odKPfXFkvHsY8KtTlI4OMOdue7JiKoJFRZGaCQiyGld8kLS4y
6m9RxIE7lvWluced71ygXfRflB1ngc+D3Nvy0VHynlmDxlssPeyv0x9TNbZ+oWrNJEMpkDM1eXTx
VIgmm2b60UjsaHiLt+Kv22j07HKfLa6Ko9/f3/7vrnzlot/dMBeYxq+tQ3EcrkPq7fjzeNTWBTLw
/m//T9TFELwxTZUaj3JnXvyrGYeBh3qKlVdRXDbG5T5ZjbM0Tge7i7J24KV8afFxlCpWMuXfQ63J
+/7xH85z7yK6lBzMLFqXfsFZxQwfowzD6/BEPsadVC9RoilVDc1WUvV1jG/loZaArlQSvWRHn1Bs
op1nZCvZCgp8NV8J/5bVlBTTe2E41IInZqo4ko6/hT57Ge9I6V5k0ajlVaYePhYkkVIsGl1K4XNq
1ih8ixrLLLmI5kPpINV7nCuxoagzUz+omDMO4fF152L1+EwseuH9Jr7wtSuX2t+yvebmndVskYdK
KVdHUcl8nT5yX6fvSSfLMqPHFJ0INDQl520eKxe4Svvz8N/lY/1+q92+bzVuzvVCedletjV+aOc7
vxfOSmK7yqXU7+uL8/Y7+tQG53us+wA2h5Y32VaKOETYby3wfbrUV60357/4oTd5VdQKLvyu0tz+
xMfx8THal3VnriqDR6liM3TbuRRHu0f53g2/0nW1eI7CcLvxyJy8Z4qfn2E8XSoPrtVXm0vGRZrX
Z6Nse15//VNQrD8ac8GGNuN5EudGspofT8aL0fWT7EcQU9WEwKv036fL4tvbW39b+vP125/4+jUg
m5li20QLUy0RBdVdIqIh7hn6PKXoJHv31jjQsE4VfaS9WOiHooUHVhFXw/imku1v8r6ZddCMWtQC
+1biZ11P/exGuxGaAALRokMAUU3xvNnWbfOCSg3YcCBnYT58WgPGiOWArzmWqC9rKwXz77m20Ctd
QTMfFJh2LHvTfw+UPC2kbgrG+VigmOPk6AXtpkkFzh6DZ0TKG2V0uf5qJtQddofB6HZVEcB/nKpw
evwRVUB2t1TgAHeNiBY6HHXH49DdbTUYs6L2/bzUTVh/TiXEyO844oakvpss/R9R57WkOLME4Sci
Am9u5ZFwwg7cEJgZvBMCSTz9+VL8G2c1sGNAtFrd1VXVWZl9GIDAGPA2vZF3SnhzzLtBkgHYvhl8
s0BJrM8fAYesr2xBQgiNylk2ATPgrg9kxSRxBvM7AAFKFQAxvAHJSGAOhgIeV+tir1HirJs0glxM
yXJoQlvqSTASq8F0gc1PSq1xGTwudp+MA2UsaruDJpMayZP+RiOeXM9ivcDCqHVkBDgI4jkoGnMP
eqXYytdr/TplC52ro3O+Z9cFctqehgSG+Se4GF3ZZh28NaUjfjnBWKcFUMbTes2n0JzFut+nK5EO
8QskcOhhhtMCVakfmrFWI7kIvR+TrxcCXiTvw0t4Pz8DrkCXjZiOyDP/BYJRIKHylhP5A9LUFXCS
NSAsrlEXodwvIB2apse6zH1bf2hJt2hy9TKzlMpDR6uj7Df4SQfZdcCzQuzvAPe8Fs/wobLP8upT
sSC5a8zgMSIitlOe2QY240C3oWS0+1WTS1GqCJlO4JhFe7Ek1wECBESxzqZO0l3p6/61udwbmACy
oIPB2ejZBXfV8osWYstmsQPjxyDu7b2l4ZfsV5saXqu3mlOvzanVIwwHXd3efI8YlvmNBY9m0QPw
q0NrybNGTty/2C00FSrAdx/SxeNGHuEtkkDgswtH9KvLyb49p5v9KySU5ACJ48zNb9X63dztzQDQ
E8fSAgSODvF5fQC0UBme+N3mbHQ6nTnaXjTRAFlskGM0Hm0witZ5mFkl04THxCV+bUOnYIKdM8kt
Gg/raR2nObDegSbuD320sNiHUR2y64a9A8+uDwKUB+cULGdQSp+d5+Q6uoT8zyiFAYSrAjYAb3WR
8SAUoY7Kj3i/ok7lRwRwbwAbTVejHPaNfDawWjIWcOWxoNO7xejVoZ91969tNGBMvoNZC+AT5orQ
HF69M7+vowh86BHg6YtEEpB55qgOpqNmxZNBrAIqLCHVPMBibRKHwJIbTj4DfhBV+/tDd/FsQ3Fv
TcDechx9PZ998QvezSM01idnzypPla/J+mS22tucmpD1hxXoYtBgZgybP9iWFkMNlndX38lqw5/G
hNkPdkOIkcaPVaTyWkjc9wO18tbjMJhyejFbMMZPF2xtg/8gMbD44QfZBPETkitHAAEuOtBowr7C
1MwD7hgjOFemz/Oo0ZfIL+49oQ4EUBypI3+HtZ0WoL2wqiJPAs2zm5jTH4RumE+M9f74283Htl4c
s/7JN5OXkuIKUSQOZo5Nbch3bKKx1uhKSBjWSSCnO1Brl0d3NpjNZi8LJPUgsZb9tw0ZOkfZYdm0
37Cmpzj+je5/g8y/22nYQKxgNutcjQGsK4xr9g2MGcyEM/34cfUsQQ79vyEJxbFhKkb2hvoMGAtJ
BpgbdkiMDdI8d2O18veYmvnpamajFnG6l1Cj5Je6KZyNuFoBOKQSe7ZWk72LGbvYDvoZYLWu4NsS
S8/LYZNJzzr+cXA+zXq4JxlmpLBiP4J6Ff2Teg/dqv69e7ShqLDhZrGJAqA2jG24XZgpTwgNUQiS
cMeQvZhJHOiQgBee/OTkNrFIX3unEVE9Wp23/THnBbZ+lhZ779Z/V7mp0ho4rq0Xjb0wWylisWMT
JRBCrgtM6kDTGJDsgPF8Z3CWCdb0KFowcQ0qZuGvCGZPs37CEJZn6rUstAucaq9hNfAj9dzq1GDF
3OLk3ilR/mmz83MwBwNAtR0wiO3f36Y1HGLwtbTKcFbIs8tGlk1hXTWlJJcqb1pOegY67+bcHNUw
3sHnnXOfT58lT7SaWfG7e2ALiDMkzof4udmJCDn8xDhwQZpnyBmuUJDHQDUNaGN5iEASQzeb+8ak
N6EQ2y7PjnkXqCv0Lpk0wrv5x+xJxtD/o3Qv2Fk73Mdv75ws0kmgve69igmooScLXrRqJoXpVsV+
hw+n7n0fsXm29UpeZ0J1ZtUNfHg8v4AWck06DrD8oWuPV3rG9XwFXyuwsxLjjDWQFSCu4hX7BTxv
9HbLUqZA3vdlJj98CRz+4BA6M3qEZazxYQSyRoSmwd7PvMQ72hG8Sqyz9S5iPVaVzZu9QSHLGd7+
EVSmpZ8C5Ld740zWAmYmk1RmbtQzhrAGDDU0pobOraPHE6Iv49Yhcw/3IdaeM+p4u1WvCvZtuZZh
g3DBAm2uEMWLQVL5nH7vlz0S79wYjbbIvPr1gA1RY6L+BmdmQjrJcPsuKno7FQ0cO+sPUQiGAoZ0
Mpn0ViWz19MnhOVZhlvrH42VFs29V4XWs9ebd2K7M+ffajXB6K64/XzN2fm15y1Xw17TelWyV3GP
d498Toku+dUm90sDCq6aAf2oidvZUdNo39442hMWPK6aLSuGkRa22dWAO5QfMS7z3mTi743R38FJ
vLyptHISbv+21CK4R5eicFI+4Q/rUr+PQfm6jzg8uTOGW4Yt7jZd/Koyzgi/lmSw1qk3llTWP5/b
LgtB1NHCJUOCvAWOP0B6xZ+QWDFjgLYSbVHoYTAb2w2LIINg78/HeBpcKRrA33WmYP0lwbWb8COh
oGKB4nDK+vCDnkS+0PwEP0EwDZomXnpmBj+h93ewQi1Rj9F7Uvbq5FFSo0qEz1LGSCKCo/aMihh2
PyDgWGTrZF2Y8xjsRrtRi+czkdWTudU9TvYTPfaTXULSGYni5QnZnfrVu9QWlBJSxXtURqyBgnjV
heL8FTyDs/uGl5lKb5ZH4jWIoRimAW36G4U7ywuJZQnYQgKrPHGgxau7oKtx1uWovwN5mTv7F1cV
OK07hCcHrwd30s/LkgfIu+fxxx5/pzEEpUQCTp7a7+95/fs2fuUmuRDjTOLZGRG5CRTi5nP4pBR6
zYYem6OwWrGmUkdmst7+RCirahHVzZR0tA5t9RXgncZJpzgGpDh1aisMV0/1a7iLZEWKuUOjMGxJ
RMveK+axQt231KZfPW3VpqzSyzAhO689gde05Oi1LM58B/kpjhAbsKrMkQPKu6H9ciBV9RSGQ3tK
A9VIpVx0yPDK6K7lyDxRvlZuNO5EnUR+D3uX8jZ0Aoq4KVXmNI68WZICHGzS0Mjv6OSSMxb+8EVw
i+n/uve5d4/XjH9+IfjC20frHn7gb+Dx/VQwSdYRx/oTgF21FKtQ0MQG8AfO5I9AVxHVYLrwjDQr
bvawjp6vugHt3PbSvbf1DPn1qgT2gAKCv6Xb2pDkJTcsXNuHTvmgX6b/9R6KsOQN6Ta9LQpbf+qu
gmwdib2o+wloqDrRQQInihK7JYeNKvWnei5BrQJeGOYeAZDmJr4OF5t/PW104w2WvYQMAPkTZmDL
40+aq7qv+mhV++bOI3Ev2+Vco7rxnytO8GKsFYco9l6v11ShI8f1NAmh1sRCRZv/COmOBIAgxvHr
1Y1aL3U3ClRX45PSyRLjVYSiRR+/IH+dVLHp2Dx2QL9w+qF6BJp3VlxFmcQGhH5n3NcnoxTsA88f
ho8EuEXzKWDg10fWvdYAAjHGBWnN/n62BhIVcPRw9Q/QdA51VycnNqLv+y36zIS3FcozFdCp7yns
4gQfCwhMPjW+/SsnVoMuICcXWmeTtJAMUjczf6xpEB7Nv50Vhl/nXV4rQR2R93hMRNow9C2RZx7M
6nrbxKXDgWuDYuqeKeaCCohnaBvheygQWWpyqHyHHXv6VqMcqQEXvS94zRhKmlkZqXjNJjhJqMrm
26KoeKiWYftVeEnNuwpogAKH7ifQgnyYtvjbHUdc00kHLjOJcLxnjVVNaF227hv5C/pNHUKvMkop
bWOkQqOFnag4rxXcGPjyd/ga0FnM94bzRtBL7D1kFNwX7duQwgHgBrAN0Z8Nvpchkh1h20KDVcNV
3lSt/ySTpEdMJ38NjV5Y9RU51BiSKUhU/Z65rEzP10K0jJ+vq0P+zD6yeJ9YkekE6zopWCMW5n9e
CuwIeVK10QmwwyQut2cSRkXz3vlGCfJ9FVpkeeMW3wCNgU6OBRutgy0mBIY0qhnyGliZ3R9D8cx3
CqOJ48drxaspsTd5GxcWWjw5RZeQkEMdrnV9vjRWWsZZ8Gcz3HrWa0GN5P698MZnbjJgyZLrf2IR
gGjrG4ynRp2MP+KahKCtPPxECBSyimUe8qtRF3M4/C0wq2C1gMdCS4PacDM5CVs1+URTbTOhNvbt
a+FIgFmMyW9bYQ4WbaNFvQJXqHmrGXm2BGTXd8DEIMYEQe7BScqD/uDS11w11TntcXtNeoUkD4h/
qIVlJXVQUd/5fvc08aj7pEFg+nRlRmWlqTAjFIWHl0GhrIFyB98MU54U+Wf9odpiIhCz5ukpskQ/
i9xPIWmhQfBN9WB91s0poCTOkWI/KC0kgwURBAmW71GkCvaDdfhObMw4wfC/n2VNGuBnKHrkiAYw
ZNqag5jA3m0Ifyw/A6rpKMn2bsswaE4q4QQ1MwMgt4hfY6Mf1CjCWPlE1CLmto+iZmynfKaazDBj
sNHGI5gqTqBI1MC7Ye+TQ+/PzdlIwavss1ZA1Ktk9vhgcDucZMp7Mea4VZo8TB9ep0eXGyqHYkg1
H5HiN0GirJBufn+8zroNFDRgT+GcevByjRUlfHAYXSxuzckTRsKNkR67Wv2+8mGsKHiCuA5TsrL5
woyHmGfGFviAznc6asFYrzU2HpxTGSjiKnc4dsbrNS9juQluRFYM1/OIIWjfR/mqO3SflusOGU38
uHFhj8VjZU/bcLm/X+tTx3ZLfbfqw1yFE4pSO8mqPNPl9S+G7AGtVBcuWF8089asgG9HOemvn8pf
Fv0Fb2ONIh/HfSnn6cQzi5bSlGAAh67rdmY45gOU3rWSKD34zQmuyZiO+991S44ZfPHkVFsGiYp+
ycJN1h1XA+gouag/i+6iRCv2znisfteIV7/sjA0u3viBeK/mxTcpOD47pBd3RotYlBuhu6VbSBL1
O1P7spGwRuG6aVnhQnVf1hpmWs0YaErGk8ykjzFuQd0OeE1+dwGrMnc/asciADUKzZU6hOnTp7PX
47PV74ZLO1QcF5DIkRs2RZjgBzA1eRB+oAqE8TkNfsjm43umxmDwsAZVq2H//v4OuRgNnm87cQqU
MtUP+Yja8LKD6ZLsmKf2nOjmarj4qAxOzKZLd+O3wsVOMk0H1Osu6gqiYHcRLeC3opD4Hi37zV8Q
QfZvvAaz5pbWWD0ONMqwNsnwFFDjivHCiGGmZN/k0j1ZVjFomISsS0Fc1E+6UHw4cT87ka2EoeNX
eTE9auABlfJGgRAIGOUKkCpSmkpZDAc07PYz/GY15VOQudJU4Db/TCk+0dzVocXs38FYZ05PeRXD
DhpHDPWRpsiVBtej5F9N0omcQ+6LZr4ycxC4OJrncgDkwnxXym9wxZs0GnXHExsEloZCi7Hf0M6U
tvlwwhY/fM/s0BLFLPn5kS3XfGCENpTwYnANaZNaqUnMMsY4+67JSHbkN073WGuLsjM70pzyf8F9
z7RAyK7LlYKKgmfIE+YyiCViDRwGFosrzPWIa4QHlNA05EuY9X8u2Nf4MbCoGmSd1bwuC6EBooqV
Y5i2IZCjp+EDoRz3my8uUd1Ugoyj5CWwKbIH5ebuuQdMF5YRCkkdbr4H6MPZ+Ttfw+Pjseb64JFp
/RzpECq/YL5n2y6/KNmkVq/VW7IX2LvHFL6r9F1L6/fQIKP4FIqKptWyv4cGooZkgSGqpbc2rFco
IW316oPWsMABnynFa5+AirGTXZrdMbtkI24UuD0oFLy50mikucESikqYXPj471ECaHE064PqIOV2
DFu9Ny8BDcR1pGuCO45PoKMUSK2k4pUp5Eq6e/qU1RMiltPXptA7Euw7+er+CMPwch+UeMH40m0E
qP40gqxbhwCqn0HNVrmypUO1IjhjGDsRCb+Akv0wzCFiQZX9uRD76x6gAVJ3OoqTR5h1W8HFznoZ
dbQpaR0ywNBKtFBwPAUtysvvc1i6oKRKQB+fPK2uioAUj2kFLiEno9W44QBirtrpeA9An8yeOAHZ
9dL2DmwHHi4xLYGaNJqfvGfEyxH0SChpjQbxlvIxYJnOp01Rtc/q5UXzlpO2T967zWLcod7r3Y4G
r16lo0eKw9WudGogYBugasv2IYBTmlnA21EazR9c8G8+s+HJgtATgHitI0OAAcgf8gs+FuWwFg50
vih/97taGJsLCXSWYmim6nD3pTTgDX1LERRuDfosNQlmJkazeoRtPU9nlB8hz/p7MPVpVn11ovhc
BgrtnNw1+3Anv6tRCfPE2US3xbGf7+D3lN4S8hxcuLoONk8vxhNvZnmsBgLLO84pK332npAOqt/5
XPoDDDdPNK06BUXchgJNdi1GiAZWtLwD1WKpb1ADFo9vwzenF31YnSTaMB7j+dRxYHYeTEzguqM2
7B9cMAXw7eJK59S5AY18u1tvFbgaThmiA/We/CQ4K7GnAJzxshS1qT/A+ml0WNEAfmSW0CuJgAqx
nCKQmPYt/8BUfzqgej8doOUgowFUl+nw4zyDHuC6JafRJGQFmkO81OLzQT9zaEPtn+9WJEWRTXXe
8lT3h+5BFHqb0/AgmAsrWA+wtbi0gD+LtakIQP7+phsgpQJnO3z0UAeFbmuQrJpwEn3jemDmjHFQ
9dgviAG3UZs0QNppsq0mdvsMiCHdla2UjdA1I/7LVeu69YBNhi6UUqbaFUvneQUNL6/O7zT3BFA7
owgSxPZ9EI9LhNJDtHKEQYeGgCbnbUvIFZPzgF4B4EHLpJDu8fi773sFtfYD0cbZK9yOZvXpROPm
FDqa+QWHA8QsfntOF5gAj0stCS+wpwFbyhuPFjk2ghRx9GGS91tyFMAn4XmnBiCBByweN//qwucm
8BOtKnh5lMtvC5TpcZMAvsAu8Mev+MVxzsAhKwufMiqpc86PDnepTfUkxUHVuoGOZQXlYWG/QV+D
oy/mSHe0HmgTckJ8ANgKEPk7DPHOhfW7tYHeBfQzbXpNm+xK7P2W93Ey8wPKuA/zpl3FRVRSRMMt
cdnRZhC+rX37BMEgTlnn5b/I7oLK8Y5dUCCEu0XSkeC5QcmR32PgZqt354pGDsxxbGywI8Atl7Yn
eHvzilNK01m4FKLW0ZYCUmqU7BR4FBscbVzI4KicG686cLMpQSXdSUjJAMDsImaD6egUV5hC/9w+
jlsqrRfR3K23b09RJQDwjeoUW6Qo1yp2J+iK2dKiYh4V4WZ4BFJRdRXklq0QP43prpN/sFk1746N
epk39jcoha8RVBNa87lLF0VMcY6OwwKV8nCjm3eXkBiWqaDQTjFNV9p4d3f4GuwRwqxxboPLwKjU
/WaYWg+cG64E9GSJRQWcAL5Jwy4FERqoVww/tEF4sfAeX2kyFJYmckKkdaC9QJWY4GPPGvPw72j1
PiX0O6qtQdhbRMzQY5St5eA9Oltx8OhSD+02euhOmfsRS3AXz29SH6D23W622fm149EtRKym+3Kf
XXknl27sAXtEOyvf1QwPASB78UWNPlDi3Qc4a73yNCFRVujvBwoakEYMCfTp+YeHMB+bDnc2NRPS
xzL5V0AB11HJa2wYUv1Cuxyc2MQg/8YCRlr0wH1i+EDJVPMas4Z3C3EzuxCX0gmfALkyKD6ClOuo
4Piv5Y8cWIuf3SXCYQxJ6yrOXHe5YBeyR44FHZ7Ug/qDvXCoR1gC39DMHukq4CU4UTBNYg4p73Zb
PweIHtBdMHx0cGiPAuUaXh8QFxIDMkJylTJ7usQfLdpaZc804WXsrKO5ZTV1ycY1jG0TysI666sk
gVK/6FS4O3IaoCJBMkkuxws9HRwvpEIYV9RxO29sVIMBgi43JLboGXkHmw5y9lt2bFXLSPULutyC
SimmKFKx8+rK14PbAhvYhNROFSsyx1F7CeNPrX8FBVZgs4x5iEAc6SOo4wobydxTLehQH4v7VvFI
8IB6U6qngXJ2g3FJ60lsASghbYDHzpwCH4cekpZrnDWzvGFHM9hNGj18rPnOj5Ed9Hbcn5L3cuAD
cxhwsM+n3tNhe7YTmUjO96u4UOMWwMO7UZxHAARnzTlKReB89jnLd//Jxmj72r/519Gzex4lk9IM
bff1AzG8lwu71ugRFmZQf81qQWsGcPBhQAdXWL8WyykaVT1VoD/8A1gNaPiQiz5R9M6a7ZFBmOKD
RfPK24SXtn93st6SeJ8sYPgQlVcA+wABunwprcrkV5iZLCQsNvwvdwiobDsepOOqCHpsbhZ1U1rw
iGCQW1nCZ4ilsSqdA64Jag1Qd1VYr1N+jmgCqzuvf/VYV5UlQVBeS7aSsxTojKtTJWKUq9vBJcLN
Z7OA7AdQUZZ7BayUmec5k69/JM9mn/tL37zss1diUYVclUWjmE0Q36hqFNy3LGVb6vujbYl1n/Ve
C2E80IKYZzRI5ipJAh0QgRdVXYAzybLchk38huNAxCQxrODKMSuTDGbmm31XI7BZmGE+taRVrMR4
UySVwEQteEX+Os5O6ZdIQXVB8kufJHp1aEvjeyjpAj+aBakY0wx/4r8wjEqk/1ZoVjW1EeelA3Mw
oSIcQIoFoRggeayzyS+Ad0yp2mi8P5B7otQC30SvkpgY58Zb+QJxyHbRn3AnmUd4WvE08ULzm8Al
rL+JV4rtbiSmOS+bMLg/avhxK5ukpJbiQ80SvbbmrDVv6U58xp3H+l5hvBxwPL+vWujqUrjh9cu1
fqAx+HPK0OoVUAjwLLcdxlSLNRn0Zl4HluJEq9ebvkJR+DN70EOxr8rn6h1y6jQcvs4+LjBkSYvw
h0USrxFwEqdU4xDKY0lFC5IPU34bgin18H+hr3L33zyGAlI5XGqe7ngZs6XroSyuV6U4gdpx+uib
1/8i0lrwQylbrUy5wkxcfa/KANDZmcyMG3WQ2q5P0b6JUt/f3A8af3QmTu24xV3QndCDXQIuTVtf
xekeylx1iDpGv9MVlaf/bx3+Dg4cl3ofqz8AggFv0UdBoEwDtJ1W5TK+PUXMPMaDUYs0qsFeVfxX
xY/RADVr7Eiet9ct/hX3nOQJJXa51DVFa9BLUeAOMd/DRBG4UrbgeEDYnNZyj5CLpiYHECSk0/h2
ED6cgXKlFiWKd9i04JYhw0lOqUM1IEi6VWuzoyKipsIOeR+EH+yRZXLj8KwaoHUGnO8DZIqRc0Cd
yOZTKVJKKbZuWvzp0uPXOGMwJ9T/eD1lHlLCntIWTkN1DA2lXILiuosqoSJeMQYZOsiCYpDMYOzc
9Q/ssyYzKPS93ahCKUKlHbEiIBPqZ78VfI8yWxw7AiztLVKAALDiyve424Q+N2Dry/aZVZ/bYQM4
CI/5vhfSoP4VSdEaq4ISXkcoVEm2kIgDoMmmwLUryUf45vHtUm8IwSeZ2JpRcJZgWtfKA+GAcuv3
zsGNEP6BEoj8iACvaFlxf0CiQwwEhN9Y/+jVsPQo+W1PoZP1QMVaW0EB4No3FoxsWztb8Luxk9Bk
p7tsj1l8KwTbADztIyxvDTPy+mv5bnivOFUaV+gdemfmhtbdG8z3B4j1UfLgPRRTkuWAJZkBtj2a
ayVf1gWjae7wCRLWYSz+YCvMMJgn64FoKM6TMbmyFRKbc4IHyGZIhXEQdViRA7KZtWVn40xxyTrN
6uTs2JmhCN0BR0KzlEtTIpzqexqm0J38Jg3Ct2bn6wpwjwfvwFQiuKT1g5UYFxDKNXLTgiFClMKd
uPhki/h/DwoKXj9zIzRnLUhynliIOFyKd2BzQrfX1RxG74Lcj04GwyC7OC0wx7LGqBkAUoHi0IvH
lU4r+MBStkXhGFdH051yAK+CJ4RXQQdki2f3mzDZkbA58Zjf5jfQBdSRI4956TzbdUdQi51ZAE7t
V9z7X7qncuT6l2xem8dPsQ+ROa+uuRQPWgBpO40wWiFYUgh3gyXlHAX/sK2RoX4TOUGHDhmGcVzd
kTv9oaS6FVZj94bHuDc+gAeBRhnNztKJSCo1IYvFaQyuXt1KHDKaZkR2c9cGndX5DI/rZuc4uwdL
J4FJEE02VAPeQRn6wDeUuuwIIfw6xx0yT+2i80GrhMrecUpigxRduxEm7Wen5FJdz99KPpwe3KqX
d3QPzr5b8ErtZFyGP/eA1p8NnfkTPZumWSbFTY3yxTqUoRs3r+TsAYasqpsd+JsK+lUUWZpR03wT
8MFRE9uvt2E+QMDMKVfcGVlnD2MGniBV94QfWNydfaZinvdAugCHD3eRfWTKFuf8dErQyzBKMD9D
pOnWtw8kEpCfhaUInQn4lJHjIzBZvxFhfZoxQHywcA24jpsHN4NjnV282YVJDaehOcsciuK6aaVd
CU7Bi9wcpCe9er8UlnFqqLOY0bHublAIKy5e3nmdwWdLEi/1Gy3rnnAP+YSSHReN9G5XkBNmTYVK
oWolqJIcrYhSpSP1K3YxwVaacLrzy+MBvPqAQpnG0tyBT4v79dS980YoqdyEnB0lJXc7rsJ3Y1D/
Gx8cmCEivHnsyMu6QZhQZiYXHi6Cl7WbdWAV4bkG3GCHeBIsAi+UN9z3HblD91NDCwShHQpcJcP0
rJspFUH9PSUioEJutM64/XKe6wPqbYs/XwH0ATg/IlNovqRcZxQYv6T9+E/pJZKpZGUFryXWouaP
SQlhA/occJmRRPRqqJB50AleCNWaxLHtQwj/FEB2/7OGoosvaLSOo6Qc3BsopAStc5jWu09ykZfw
VevtyCTWeoVqO234xwZCn7W384J5FnRtbbZ89T/1buPmZWUnfTu0OUMrB3vOfhu3gaoOIoS79dFY
aN9R5jnEi32tnUHBmrTTS7dcm0GpkUCRldhjSPFrLLRs8u7MM33BXq9fg6iB1DPIv6NTb0rcGLUd
euezhgwMOq8yF3V0kpcF0TO/4avatPlczlcooeckEcFrQb8nZ8s3RXg9+A2YQhi/wQFQOMc+yNKi
kTD2QzoGfSO0dRD1VzzE4jlTQ1S7bjWpUolFLbJ7gLl01y7WrOz3xLb72YZz8LaACxI8Eu9Fkhzp
I9SVkeZNjNL6RdQFzxZ1a+Dascj5aa7gMTAdyLd+Os+d+YS+9GRnqVmH3+C3yP8onRNgl5h0xpXt
hdj8RC6kcZyggG+KiJQktspUe53MUq39IUeWc9zzd7r91ICwjFKwOrF10UL0GRnouKAv8sr8SBtQ
KeLdtz0ykfan7l6IOgEivSgCJbXkcgIY0Syqp1h3H841pggMGTBICM1dAx4sZ48OITQ4KCHEZgP5
MBIMb2vH1kAu19xkt7wGgYsoMh6U4MBaC1dI079xKuZu4tyagzJi3/d2jZuaehFkGkirnIN46WR5
k4r4VqnHyVvAKqlfoJFLp0qeD2QOgVc0f4Jtqjj7k5NdvM/BekDQDVPixaGr4yv8VpaUbGryOFmr
yTIUKGyzuStXts/L7dKQsjwodG+qb8NcVCjUYkEGWOUiid65j5IufITMOOrUsCMQ8t2qBkPoxqqC
RtkOBjfopN9gbvsVMXM+Q24Vt/gGs+5LRWek2dXDYFch4GvZhIA0LFnUcanBuZ7NJihEkHI/b6TU
YfegLAv8QEUCFu9tjBDUpvlLJyKrWuB6nhQTiqsNIR1ec0dygw2VutWAUs1ZwocdiUW4+Us1Bxx1
2GY0H3/5jOiFddgV0ZwwGsXOMaES7sa+V8Oog5cj8YAxhZ+AViVD1Cp656NRGjdXr8UOptmKvQMS
+bvfXBomH4giN8/JggsSszwBEJtt7HhmJi+mcVXqmVpQLxNjpVsklE8XiSrzB97FRajJjBYCc97P
aN6cYRoHar6hlSh9Rw2Xy0RljCbd6Uf6E4jO8Fa3WlRzAnMapttWQNTnJsPS07pSL2emY1QRDw04
UdUtNaLt1ID2HV4VRkMLd2D73pYQOSz3aAiTCBK9ytPiDWgifj/pSXxGVmK1hPPnBUMXBCvqVz7u
Y2SL5opzQtFSg8CO/N+1anwYxarCeIXVKtq/neauX6Jb8Thu9hJYJtvdpGSuowbqV5cB1C6V0zCu
t1uFSZl6n2ZwvEyuJOF343g3bT469QNuG3d9v+9VCMfjKfp25XJ3WR0fdv1loVfaDY5EUjVzVw0q
UuUKy5cZyPT3Y55kk2tx1NyHh+egFYfNDDTMaVV/Tsu3Uek8Qf7jtQ8rx+G+OHuV+udXu/UJHlFv
98qgXRjcS70z+yuNYUK3HKj93fUKODhvv1zonaLBgd++dv1zc1h5/ZRq01ttfH3/xKTsL53arnd5
/C25fFSgC5Nac/O6sXz3rtRM+YRwL7K5hxWM2/Wid3mIEZwt9OI0ituvi1/ehXsulFw2alkUDB78
+O696AUSs82g8vYbS/d07NKcaxx2C/XtBRlLDADcBY/gWfKOLQ+p5+UfVGQoumY3e3d3W1nwKHnL
Yv9EzqvaKZ8ktE0tPxtQiAqhgldrUsnoIapGo06xk0IjEksfJT0r8D57CZNmhsWHhh2oH7BLmKnJ
TUOigwuCzmJsQwoYDc7sBkBvQ54wRsqLNq41jUTz4ZaIYM4dyG8gM6Qt+7cfPS30Xj8QnnwcSJ/I
HPGpS7dJegzHa0rBuFGFbgAOKAzMs3eqhnzkC8nCt1SayBxyla8h1CBw2x23rfrwQyveotQiACS/
ToSoWvjNi/y2XwXhtgxfq0OYQZSF5gip8882URa9/gd28D1KN3sQ6W1WfjyZ4YVwhwE/J4lAWVsF
GdPw06mtPwenBgFb7z4u/7JIIuzJortnScH+GdlWDiBttZo7K4qcFtvAR+MRmdBTReyAnPq1d6/Q
Cs+okicDVtEMM7mjOHF+gxJq/x5ViqTj0hvS1c3p5bOKcZyupPDnpeawGA2eoJs82KHpndNndUiG
5EK2Se8Q9d5V0dJzE2AjiX4gi+osuyR8R2B/wlobCquwNkj7z160vo6OnUYHXD4EhKgOtdms/QW/
Q+EguXMda/yfA2a2gYbgsv8YZ9b9D7KZ5VjEp51nn5EzxmmsQub8th/sW3aX/Y9dGO7CBgy0CFSG
yaI22wW1Ts1NrGfnQJqQDCalIwHMT4Pb+D2E28E5dBj2OPt3XpUgsTLe1/sZillOAXJyvI3URIAY
scY3BdHteHQKsNznFlJ4WIUBm6/37fFqsjN3KAIB6GXvDhYrI2EDZBcbU4x+C5Qh7q7+MR6n0dHk
u+cjiNETTFyk/Z5ssKOh0cneDKQU8vI6q2gES0zJPD23d8qUDvhDS/fKwNthZZaUoZNzy4v3A4Zt
kx4pFSal+h96sa3WetckBEuGBcZh45eRWavZp4v3/pSM0+PvVeg9YCIqQs1KIb7DHhlUoMfT8NnL
UihinuNKq31DeuQ2eqeJUc9V17Gu122J+wP7ElPmXZvGMXp0bZjGr8wsFKrLXfYa2T5qHVcYGT4j
2Ye0eJfhCMNO2DvATsW8PEjwjeF9+Ziop9czsUeVxkzKD4WXRLktk+wNn0nagmxj+fewwGBuPuHN
REB8gs/JYKTcbRHNLyENX9wgtUK2zi4WHcrEOkknHl7GdrkN/VEPL+F0n9yrbuHYrb/CU+q/Gnbt
PV0eNqUSWk5kQWr928u6V9ulbPO4rJMHxanpuPF2YnZ0K0G5HFSKBn45Lggkd+AdAlz6k39iRNUz
98Vom9xHleAF3hb3gjz0hdGlh/bxJbzyLT9jHz14dp/da59ndDf4NpncFpCQkSWeNWaPRTaJRnEf
PxEPL+o3AsT5KPzsn8KI9bX/5DxPt7EmYQDorwYjLCPYx9dLuvc+3su9jzPLpxd/y7/6C2OT/8Ko
D8d2GI0ufp19Mb+1hox88VoUZsBsukXAA8XuF0bTbzDTSFSe52zSks2+8Sl8TpDAxfvqIpUBARq0
uvr4Ch+uP+JEPnxEpmmrgAjFLjCcvg6cFjTw8C+IOE8IAJnVyfLgw2v7hNwW5++KB7HBTeArmn9i
bj5P6egVlsavMEV4ejnFF0BK4mgcjj7zNBkmww9F5OMY0u/M2nGL7waTDSzCZ4wD8MZhiDky8j8w
VlfQ7B7gxtxfDHkDl4YCf9X4UzpMag8Ju+tcOAQy6un4FrEjH23v2/JKD0Az0J5+AuxamY0yhuoN
wkZRuJVTiBWknhGP2eyGYGsoLKJwwfcnAIJPp/IMmUeMW75Is5N280kZ7jxyh2yZa0MZ16stlG8K
o5BwuEI2q6yC6mqhYc/mXxhshcAR3vWJ/dP3KbtEZV8FdkL6CkGt5D9Ldg5FEhL07qyz3rpkrLUP
qEplkEBUGgM5Ah8HqYAwb11gR8qYEGxSnssuF2gbEM5vc5AXVREbkwVSaRO8eTwfzDdsDTz7DXMJ
szSFbSlcT2fkK1ClRnTZxh7zDQsTbIPnWxsqRmYHgTTP7dL6QiE1teqUhDEfIPZefNZLPn7N6wkP
WzePZwW5GFBOQk0MxW4oJZzgUnbubMHA3k4dFrBIYkkmWMSvruQonBYA3JPLXtiDnUYA8qAsyTJA
Kf1bWd9wIiWe00sSO/n9fnycB29F0VQwXrqIZ/Cls+1Jr9jf11yYHrcQi5JNcBNbMzRs7l5rrV2k
bBKzu0Qmg5pvXvycYHqek0tIaM2kqAUNeKPBmOT7SeKWzCZntpM1t5/dSiApuP0GekFmIDFh1Nf8
/k7HBDNWrpvJpLF+LCqApxbM/189t2aaS5pNAsRR3EIKIqSiOH/gJxPYgwLymekVAFg0y3xNTmxk
ga3jrrPDTap8oZrl6mJKKSX5OesLgGMkkGAXzkzH72DT4F7jGYflUUadGP6xsYfpx7rbd/uFIb3b
1dHDyvoP64GQVcV9sTWZmp3UVzlXiphJlh9vuxAWncRSTWVqZ5bgmWCdYzbVhyqht4ckNwG6AckE
+KYyRgEZocSm2AYgZH88HA5VzjyouA+L5NCp0+gi2ZGaMOiAz0Y8lIrhDYQkTmTXR8dp8rNflTfH
VfHnvKpvoul9tdxEq3j1Xn2me+/VPnr7yEza+wCGdK/pwZb+W/euBFbhs3+hRI/ySNqadDLyalSo
6QdVvBHbqOqN6jWSHXkVGxheHSDRVTl3daF7yH8h7KDAvSxXjF5KQkxW4ribwoPRbxaNe2q88Rr5
AlxOqE6UnZpNaDH8IsV55fXRP/q115lk1/4Q3K/1zvLt7BuIMzWoASkwE1KEGb2YXSW+ZxZBDMyu
517P6S9Pf2EO1BWaVoeQtwIMCq0viLHuNcBQvrYQhSTGH/8ygzJiNqp9v+d3enMVMlJ9RlbVEO6z
4w4ECIU2k6/BvOffRk9mY/4VMXzIbsyas+foM/lMzjYJk+6zPzKxWOHBKrR3VKz15vOzMQM/D3XU
5NOtNo1nv7yHdMto/VZR8ts5f4kRZGy+ALgEB6n/1WbBI3PyDuGlVWvGy/5rKyVz1EiqkPLVBlcC
Cr9pzGczPmYzUAofRP3v3soLslx73ntdOhEuef5VfptLXgLKlKR4y6uixEBWMTLP3Fwc8YpVaurr
BCCA6ACZo5ZZvZirCzWfLfODWW5acdO6RgeSqBkwsrLVxHMn//o/ns5sO1V1icJP5BgqIHJLD7bY
xxtHTAwoNkij4NOfr3TtM9hmZSdqEP6matacs5TwwuvhIpEI4MnIVJO2WSPCrB3uF2jvQNBxMqd7
IuaFuX2luvr+5kEkg6NpZZXvbzo7/EwAaXW6+FRW/ffCzKwxK0TiKJJFYsoiy1fDa3mX35b3crpu
2wWfc27I4nVk8bp3Gifj+1AOXiY/uAXV8B7ooR7uNgoDHD8tlJAnXy7iki5XNuN4hSJGxkTkc+8Y
CePheDhcl+ZwmlpcVfMrJBlynvOHJ4rZ1O2tL25mIeT1cZA5mdBzKlxYQGRR0f7u8MY5WfeBbpca
3xC7Q9ah/jAASeZvyoHiA6UkKse1fCSAF/dH9NQg8xDfEzpkxU7iPvbiEUDVbJbY/Beb3mzqjMeI
nFGkNn7uMeKZS3fgmAEzqzsoD+WB2XCieYCprm/z1EafamWhSEYb0/cxKVFnwuDXESmaf3zU+Xg9
9WbeTHRPs5Y1/V5e389W/SdC1X8fkLIap0xgzWUD0zALRp0RythrhZ0eX75PvrKifaubzTpOZ8XQ
sLNxwSWXy66FeHKPKTcAr2xosXELtDD7vgWvv3TRitJFGyoTa02cONeE5QHOtt1COVbP87+qcKhI
XAhj6fEaquqsvtCxyjxSWYqxuuJnUgTh91fC8ui8SuBCRbQF1nG4sh/0CwlamfR931UUawA5fihB
/LR/ku/WlicYmdWfn1en1aWyTqvzSot6Ey3So5N6GaQYVSEHodyULOLGwW6LTi23v+fO0eb12Xqc
Lb7qfLxmevl7/KRP+/HTx86ov803ve1uGeNIdMMidq7g14NVtvkMoV/SXwmPWxiSwzztOPg7vUiy
PT3iBFrtMFnpjf8QMJxwBjSMJ+ZuyxcDGEMXu1j20LtnaBhuHdlwGpcMgVoMyPlpTwMK4PJsSh2Y
7FgVS0XmaDc3u4lYDRCOYG7X93a4XwyUoKFRkqVGuwgv8/GL5oDHKLE7GaAyncpOK+GBQYlyamYL
4xfW7BWWxzpZ9mbdGYHm72v+mtjKPMYNZzeK6Zqdfms4GmLW+JstygW9y6ZQbiMp1BESOxP4ILhd
N/De6Hk7+3yobohfwiaHjgll04WFImEzHdoGMAvxxcYtoh2OetEZ9lsR3gYAixY23oPduDXNRvno
uDEwQiOau2MW8NXOaRnWJPbrz2BmE4+1x1d8uh9e/PWC7Zazf5X0NCF18K7hiwzJ7MxXq5ujTHqj
07CJ8rN1AXmL7Yy71z6FCSIE3gjdxuaxwZeq3NAfTUcuTsiLowFMJSpLjYlX6bny+rlbssDxfKqn
b2u7mq2H52BCuIhn8sD0fUXxkqVdaKIfqVob9lCLkJOyCERueEBeYWPaYMJqczGgQvX+DbyN5Udj
G94XLt1Iscjf7HhqIApgk/BOVLxO36fvZnNeyZxYNZtbbsv/5cQIYTpMh+IPQudZSsDTg4gyBGpU
UJuCNzuUSSDJY+xDqTH3d/4jPA4fYfK3819eHPTmvblMj91cllMKhPfhdXVlmsgPe+iThpfhg7kY
1OGLvZHkjp5PjPC3DlUsUypPeM5C0CQeFwbGDRjnukD8x2SayS2m9RVWujRXWolMbpNMnzBCwYK4
eiwT38++dUMtKFdr5z1wQxVgS75KF0B503xRfdMUjwRZmuNO05kCZ1ekgsKVEHwcZdVkcZBrIFcA
zQaOK/DwUq/0Dx7+F6Js48oyS1jbSMu4wiw+o8IuncIuWIgeTjITkb78n061U+L/Tw7w8n7WT5c2
fl7bNSjjfbYY6ooqdpxDQDrrCwu+8/g6pmp5HTf2i/Cvg1EBw3GAO/77YCMbtaJy1dtIQZZ6qkKo
RVDv992Ss/qcU49QTw75GNT35aMMzybboGyFjSsnufYOyN0i1DjQCBC1SdFsfzS3lGK82oUKgNsK
URDvOBYrlnyYgTrRUBdChbTY5Wr3/k6/p9/+HwjEeSpkGaFoC3H76D/HGk1DtSEQ2rR4P67T0xc9
zaD+Pr8bLF9pl6Zaxib5LWBOi0o4R+ecDeVPQcTcnBbKpqAfWTls4zKq9vmCG6csF8cubqnaJp4V
K5klMke6f+g7vWzYDtuhqPCxwtJpHxl/t3CJ+K438RgzLIDUoT5/uOIg1rd2juy61Vqj1OpVPuL8
oPDvvoY8TQ6eBBP0AcmgxK1OXiAPWlVjc3ZfV36LinxBS8zbwMBWjDYA8FWbkGbeQ9iumNWIYU3f
+xyf2SsS0mZ1m9Gue5EvhFb4EKoKLRAxCYFGtYLLkvGbC7+/TrM3vT+l4AsiAcqWUCmEoAiTDcI/
652w4uIBUF8B813ob8IxF1L2ZSwSV5ZhCAqi7azhfoj2iWSB/I659okYZChJKkA4zeiVMfwJ3CV4
v1FyJwq6fuvv4KiNi0PLU90aV4eOk/g9t+PgZzHUiPFLSx2WVhOIOYPylnV+Bh3doSzRmIioaRfc
oCjcRyg2mOC3KEVic4xEXCMcJoN0XnTdog6XXBxduRBQhVUmfCIh3PVW4CxwZOgs5gop71PEEi2R
7HlgHs6ORJKO5JiQ6AsluNMIUQ7ZdsT8RGHdpqfh2/ZO3PDYD2BPyE9o8uGJyRuFGZ73ecj/75al
m7s3R37bxUin550DLCKvdHSUWwrF00t+j+Jy/hHhC939sRCiv3wnHBqRdRbRR45UmzNM9qHvm4KU
Skb3zpdwfZErXyH9U0nJChjY7feK+Lk36vvelPCt6zd2IGY4lEBRKlGeJ9ITlb48hJmTOhOBuqjB
wWrdisLkIyQCD8BzyuusRUJWQ0cW+RiDASovoIX0kxVNmeh1KOkHFPcwqBnLHxBtrD6QUjoNXqCH
fzQtQg8WiZZ4OCNE3qwIEUp3hbHDnpI6u1IHTrhoop4j6vBiF/VG2Aq0Nnfy6RRZjYhhKccDnBC1
MR5FASi6qxPkEyoUvFZkPRIBiPYKpJe7jczbkwEtgA20a4yhxC1AhMwPO2ewU+Moh2f2CHFD6r81
2+yxL+5aj3sH6uhigxQlw88cpi3AP4tEPaDOFYh/haSjEMbhX2VQSXJPslrZ/mWAa5bqqu7ju+VJ
ClB/q+5yfCIklwO7C8GYxDlQ5KniJvkxdpA8TE7yY/5wmtJWnJFNv0KunvxclpYGl0LUrPICGYnE
FWYnoOZJuCOGIXIUPmTmj4OIuIngJ+IQRog9lry90PvSmWjPkW4ivtXMwUryPmhT0UByVsG6xMBN
Qoj3viZi0JcZ3N4KzbeqWwiKwiGFDBrQawcZzn/yYUG85J4y2jjkHslDlG5U0ROG0D3SqIy4rb0A
Mo3ccbhi+UQmeMFkP0LsvlksOmLVYR0OJJnSr/gwm8FZi84TQVrkUOhO9nwjM9mkOcCKY+x+4CHF
F40WHqpvaFTEcggTfZF5tWs68Qk5mq6bDBjWEgae0KUT6NSshOz5Z9iO6Uwo5DGnIQufLH1dQDlR
ZMp6KHz2AnjvCcL0OfigE/mwogpHHAZOdnS0EsaIzCakSr44IsoMhBrAr2DwYxbhFMsba+iyOFBV
a4FlAWjlfZPXFcsnZEesgMDWaMeOR7/0cmFFH53m/KH57fCZd9BS4KlIoAXgKNpcmdYfufsHQkQe
fwS4qUNZVu/EFKotbCqJOGqrhdtWj7UF+VIgknusJTE2m5OqrX7BLD5SXZBrcyAGMowO8aKhLw4P
PzGXNDd4G0o1dpukuHElNImnFa7Xs9M4W2WEhztCOnWij6h66aOO5B1aZlWbz0E71zlFrulrVkfn
QX6GOUiFbIJx7R2/GFoRLxIa9L1mzbS3aHjWA5kyFdWT/NfFu+pkYRpw2p85dgttps3ipTYrB8fR
cZTtFVrSIoroB+kS+6y5SA9f+9f+fujsaaESpdF1cuFBOzcG0gUIPxMV2kyY5nqKwL4ZP6b9lVvM
eit1RddvjnJR0TxMp6GbsP5FuSbaNVpncNBH1hR2O02W3xQiPO9IrI0xcjzux210W7JMvQ/RaH50
iLL4fiaJbK9H0mLSbx4YFiAovdHjtkc8KM5fM1lcP642EkJ/BhofR1pzH+Ae8YY06XyvmLLoXpln
Yh8op3V5ix1khn2E5kwpDNGOlrdWue89czgmwwdRWJ6cxwh0YhmGy9D5mqrmWrwYZHMXayhZwCRY
5IkMETEXu0JhNL5iG1jrjRZdPfFK4g2W38uvr7V4K5FoAodIvFo71RBCFNm5EXaq4a7w2/iADarF
jlD4ZsvrAN4bM2rZ4gxW+eL6KgGTjj7j4zmLEBU7YOGQSnSSDWHasDYxNgVfEHut+/oMRfOJpIM3
sZZ8jO+cQX2i0xGIjeA2pM9eCT2a/H5agNfsJoLdCFsxpcdZdCLv0HLTgcKXjHeTZHykIUN4H6ZB
J9S8TognftDx4Dx6NF0Tdsu2w3cZ1MTuQodlGJNdDXZt2rW+PGUkpEZ13p50vI53DK5/6kSdGCPy
/VE6PA67lXkcqvPWUhBfGf7nQeZPlbEybk8xhmbKvoB2SU8siADjvp37UxjI2V6mOuMJvwCRmMej
HzFhPAb0FaaWCi7ndn+uEDILW062wr/u6ZIxWWsl4ktteY/wEa49Y2uM5JBzobQw+mQs+ihZEWus
x853A1fSzPzi6rYDLXraQ3BKiSparIDDe2x36D0EdxFf6qtPpTNDpXPCwt3h2Y66eE7p21OO5CrJ
talnCmpCB1EJK9DjndtU7vN9NJwhRmRBupBhJtiiDDHBfS5fIIZvxOzmLkvrO7S+vzH+kg8p1oHy
kGHV8uTWFkHiX355UPg1L9M2/m3luIP+i840jsK/pETOi0ivMh/eA3O1ak4lkpXM7SzzCFe6t+3Z
jZfRuQBU9WMgBvPAafOo8fGrHcz1N+WqdtqAf42tEsnKH1CIZzUrDzuj5+QRYckm78UjtpS3CZn4
jX3mSwaaLUsrVEnnaeLd61NrEnyLawgsR6ek9+6Cmy05FXeYMMefSfw3Ftu+fIbP2Tev+BMg7Yp1
FtgB7ygGf/L+4hYnqPlj3LVhvn8DFPjFr3zf4ezlUzRYLebjkiMft6iE0dXFuv3ef09+134u5LMk
/vdtepnmYxDUYtG2W3+CW8rF/FyfGJGGlQPMCzQvH1t1X7y5ODjKbXny9RKkAQia5mneHVWiMW7c
CylBw+STu8XkKzg7bh0zc0wXSz5ZF7PUYhpb39wplhhJWsXgr2B2PsmI6QbMeyqUPOAVvF0jEUs6
gkHLs8XPMJTbe8N8DoM3q5jc3DYdlikvuGcnBnmEPWdfQ/kp9vHvk28CXNaQ/+0enmTi4+t9UG8/
n0suIi1mrFbYCrmF5OjyDCkK/s3ZFQkArcEAD+mlZi1ZLK/hkgWR337COJyyNyOpA4xEWSNmMCIC
kgMH3U9tQFoLfFxrYb14hVNvCofQFJseSRd7kVQZMcYAQlv9/hlBdAaciWQ/vpgrfgNkb5h7SXyA
7tlyZAMRi6SFVBZt+88HxmFrbgtiy2eVciZJKqsm8V94wZH87XAlML8cUszUJ6fg8XP5gytIE5Co
Qm7jdiNJde8OL7IMaPvity5B5MMVi9DGEkOxzwm/3UQ+b7aSMJbN4JcaB19/0326Jle2mgtBQwsr
ye5MUucWBoenKHEan65r3hPbSdzdnd6sP+5jPVn4l71kx62F2IJLmn3mWVchZ8PSh6O5LL33x2PC
QvzhaOEN3xsbfDWgwe/YlGII8beML5mVuuIGeY1kLGBPyMzu+TJ8xSpTZoY8dmSfMjs+M/vB/Abk
5KCgtmk2sky1fxrY2YxAxZMlkw6/ipWsstw8N6Y20kbxUB49jrZiP6f95+Y1bgdXvwzz2KQTBgy+
9/+1g/KNeH3eSr52gTozS4vuyexhjFujpBxmOoygdbFpd/5eYCx0kWtBenR5k56QwlMSXtZ+ruFc
PI0SCSneI+DjOEGVWY4tfvySvYsTuGjyJZZFfUaUKxVngmiiE4ltP14PCEn5jug+dZSBmK+IF0WH
cIZAklGG9nWSUNWI6LW2qX7Yc6b6eDbbL/B0AbBE5auL3wbxrLlHE8w/tHrgK8VGKgh5McC+xADC
AFCpcY1oOT9Up2BMytJhP1im20CPclCrAbwvhqexEj6Q9wSymsgNkBJoxmZypdfdFbCQ7/46QIaf
i94ZP0l/2DeVGZS8dbZW6WCNRvFAi8l9Z18cYHlT+H4enqQIGUnGDR5GPiknBe3SpQQs1WOaFso/
XaABUgbxJdbRm5ARgC9I7i6olqT3dwepcUgnmSRo+XRhdFquOOWDHtj0/xDfVGPx8bN/O9q/4xUI
SkyXtgcOzcG/wELdCGgorEItMWkj45U/SUCmGeY/ra7VmcihTPT5ZVVvLitj3g6RFkd48oZXrusY
7Q86oL4nKAYYu0er0rdUHjIQasEOOkKRdwmeJqJZyYvFDuToiH71MqrRScSRuKyj9CTyJD6Wo/eE
1XY8YOhB0NwLMNwwnL5tiqmHZC4S0EoO9znI0wSl4CFiMMReNJbL3oouEZ0hTkGcBzEf+wscNYAD
BAbIXMny3tbWc1If0idRx8DSwQmaBJhnyCG4jdgSCLVCbOeeXDwNaa+EfslQHUn/h4Lj4RbgbGL1
/EBVHxy/E6oI373/42YyAV4ckswJEkRfyXe6J/VvMBDGJ8P1YyElOa54pRmARxOyzplh/Ugq8lP+
Q7kIhAkAn2xjGlnihh1tw7eeuPrSwMy6+sYbsVJ4oWGd1gbQxM/DxIxYLMv0sM9Yl3Liw6FVG4WU
gsFcoLdF0vK27SlDWRckKuxEdwR+k+6kcvVt5RIkZs6dtEjeV+5Gy7pFQH+X73ZIq0mqCdkwHvdH
9LJIZ6im0E7Aux7Bjbj42bR2mx5tjWmdhsUdnhJ0oLJ3K/o4o9NMHJ1qJwQubJC5owBjrB9AAn8G
2iagTLT/un0cY/eQfdHnvl738G3Fk0zfKJukCs/ThmgOROVjIK137PgFHsFAd3ej4k9ctgT7PA+1
yXko3xvzU7DbUs2gKQdgJ80GVpdVL2rNAV7p9wBG1mDhTsNVzJXZ/gTYEMxCGmA0HpCG9ZorZhG2
x/W0j2Dsq+WW8OsCY3gbJKMC9U5yqPxCvge8O430QB7nEZ3Ev2iPwTYToz+TjSR7byXi1SubxxW5
eGr/0dbLWir55ui0anpXYkGQzFU0v2crofOG9KRWV0+aft8nOzh+7lkNz+XqBn8JJuyPiktcbV6P
IZyD/LzqIG4kMHCOX1pYam5NTHQ02xtuZW/yJRFPiWUuexC0KfPuQrS15dG179NPqCZWCZRedFqE
3BZk1kRtBH4kM/Ol7KvEAu88XDbb20Ad96n2ygYqNV9yc0vjiskDOwM27aelzZ9hfyTaeHlFiwXr
Si0qQMz2LaD55xDTcWlcNaUSQklETX0aSmlg6MWqHH5QYbG87IXiSC4IphRIpPbxAVkFSWHNnNBt
mYy6nfgP4NA16pAKXk0pJvXZpBoh7figNcKnEaYbPHIBqSvIWlIAULpmcbQus8ss5bguMppkLWIB
SsUDHZFLYxa4kdK4gy71gvOIdg1wGKcD5ATX+R1bR8g+d47TJI5uI0jSkxeWSBgdhWw8+FAIanjk
K3wBE/YCCSpZHS28uebEuUSPuRXq0TFoTyE9ijwsOg517+x3ljtrrLrNkPLTV88tx/eCfIWqEhO9
QdfsV6PO8NLx261xn4UXLw9cHOEDj5BrnaC2Cy7ToZEWXSVyFHkG3cDWFUNceQ90Id7ccFrH546C
eQiVg0gvB0Ru3q1gpB1MElz+KBBwd0gYtvc/1eP/GFZ0CXm4tMYbKfNsQ/f4Tcs/8+jdaUXLW7S9
7EeKn0whihfKXMoyNCBhnvY8QD8xBn5aA6JaybD/vr/HS6qBVkKMJtDkJ/EGVXSkPiH1ETHRlxW2
+aPaSAvdYQ1QKjtjzWIshxQ3izAZ0lCnvW3Y8JRALFRlgr5T+aUMVdp/2fSPAUUiJuX51DGH5Q/i
Cr+NrIuLkrFXyiGfm/120/W6bI0nCrPy9e4cV3eHsiNvT/MdsiHILRxicP6BVol+J2KBHvkyWc6w
rlLTwNr5NXpNTl45emlMqxa1Eypsntb7UuFUCdMKbtWmgthUUWaTUltJDKhHJWu3eC7LwamSaSE4
eYekEmoSfo6ffkXLGYyhfVrcUNhRfm+EBi3uYMvVk3Fv+Toh5xBS9bA1oAW0VH3e1QPkxQQV4BfU
h2glS7D8nzO5/9f4VHzhTdwIOLo8CzeLzRvG5ZlCd7JHXe+yc/INoJz8/P5nzKG/495xWcki28bB
Q0picpvkSKh8HmeXMQvcaSr2tTdclqSwJCGDlIbFaAA3DWjYlGvFl0IG64XudVtawJhxz1TQkP+y
T7xu1PLo2aaGOUV2Y3IcU9+gDl399elJLX2pe5GBesIy5tTRxjp9YmhpRfH8Da/3PTxGPCZ3j8aL
0I5P0/cZnTg5aXd6nKUgDRhp5Jy77C9U30DkT12pgPMfzWqOezoINV2u4dnwdtGpWRt3r4/y8/rb
vTnPQQ+0ZbNrAl4mwxSaDmVyS4EGwomowQVz8Wykoa67TduzV8tHbH1LsaYmigHpGtb3w44S7d28
Hk6H+771q0yfqhsD97CE0mwHB/fpjQ5o5boOMzzBqEXXYf53ellGRDAPElM7+SAf0E56FG+rA+HP
ugCX1QGV0Syp+GFb9C3r2SordUaj5suyGt0iDeA5g6aLgNTubml8iWaGXt6aXeLKczJfh86TbqzQ
Z6GiOHXhIHtCShhvz3sdcJr3hH1pOBlNDxFSZ4PWi2D/tCa1oBtBC/6bbsfpsLsbddDkIoGjGza0
57WWV07GKcVhb5whJo9/T6qTqM4OAzK8sCkmE49k1uM5yIFmuJfcYqIx6rfbDOU+bdsUSwRQ7GLS
hxvW/kz9E3cH8QODwDKWGvq2mIn1A6YGQ6k+vgKpTIpxR+a21p+q09vZbKAMoIxqNwQiTgEowIy+
yX9VbJEG5fNs8oLgSmHh/Z+e0bIZZxD1gB4MSRcSKQOFFwRcIgXRTGVfcly/8l8GNf8hS4ERDAm4
jeHN87vikOrxzmv9TN7QC3JzlYVAVO3taZ8SZHeqEdK1aG4OImz+rIcfBiRdJWg4jTsP3CkqG2Rh
OPTIvwLd6jO6qhwMYLv++yfyW0FsxbZMDjGMBasv3kEzISrZlltRwMTOOrdHp5fLPifFl4/VLv3A
ov5lmrRBOQXnPFF9FKxTkE4WtnNE46t32ksaTRlaoxCt8ZVll8fdp3sVR0PLMIWG94AHbJ5vyukP
nzWWNj/USbExfxFob6XvIZaZ4lYvf54NgIV7ZyWHnSULeOEXJDoIknDo6Tltknl9CI2IRTv9k8X7
2kHeaWUb+b4mcP1RR+IYRQvZ8L/ylux05IrbEU2NAkjgwnnmRDzV9NZD2KwPa/0CX6Wk2fGkxvyj
0pmcLzoVi7utjdAg84hJOs1px3tFsmRzK66D3ZAmf+8bIWi7eBsq4N0Y+RAgyEOKRVnbRjZKbCyE
5CXeRGEnwUcyc2PFw4hniAtDD28KTLPx5TLdco5sFiGxfmelQ714EUp0IWzlfjqGtojApGUfpoQR
PXMNVYZcFmQL4Kjvosb1amDGPKpSK14oO+cVPe92CvLZG8IubAHxgWROatpMgTLxk2cXnu2FgqVd
1053+si8HM/Ks21Q9vHM3eS8QlN+nEJmK1fnl9WFrYLoaKDgYrTlb9x+a6A60Go0MV7/TiM/mMPF
zwPXQgxCnyZqiVABhgGxi38rVhBincw5IiPv6DRsweYMT4UjnOzJi76wdLojr5wsPHGXTQNEGSpJ
Gh3SZncGHmwK+7oyilkceycKzztRxr+oUNP8kbrMq2KXPAdnDGaQ4F+tE5mMo5FdUaY/obdGvkUl
r+7CQEp1p6GRcmYa9KGnD6QStE6k31g5SlwHfZwYrAG9TuaPatzEIZTcGny79s6Ykdj5oPrq/fa6
TzPbG44BN92v4eIx9gawi9oUfxCXJ48pT0B3SdNQSL93aiePNf3Idlb35Ggd58p2ckttRKmPwSUO
+l9couYxOt0dmmhe6LYxRy3evbl5YT2pClQUyNWCXzgpvwN0HXWY9I8R+09MoS451GrAa08lJHhA
mj4N0Cfw+nZxSHYw4GXEqJrmHZ9+dvcebRPXyydmix1K4RV1476Z3MOyN3oY7mlCfVB5uJ1B0x+q
XewulfWdn6xvlEe7AN7pgP0kw02TmjjtwP3OILqlnpDwl2gDjA60nEuUuJS2aODnw89n9L5wxoSg
/0xt1cHbETojr4N+jt4JO6c73uo8L9FHTQc7FBw8oP5f6cE+BRLSyObTUKVqyizqU6SlDXjxrVoV
lXqhdPWCHL8GfXQDlPXiIZlzjKlQi/Vu97TQ/2Ys3BME6a3LiBmkMynpgpBQvn1g11Gsn2gGvLpl
vQbgMJeY0jA4zfaMbwns+qh3eopQGrX24/zHgFMZ3zs8kq7yxpdDUTypkLXw7JI0/F+i7KSYiokN
qTZLaUWlO7ipLd6kknci/Xgbl34cdcXGVMyfU2aa3QuwP6AG9/D7wWOQ4Lwh2BjVOMq2sraAzHuU
YFltZvckPG4LxGmj++HcxV9mevcYcPeb1VnHkdw//zYqc++17tz8AjYxVrrT05yT5grmsITwP6CZ
6qh9XyL4Vc0OVeMJGn0KkxrbxfPpt7vuPsH9q42DgXun1ReLVVRl5NgKLmHSKlC4mlj7seHiI8IK
Q1TBIlI6l0Ag+GZTW6UjCjLAF9ZBopDngTHAxLCQ+SOYInWj7FJNeown0qA5fy5mlWvgW4QNnB0c
gI0XaB5FUz4Mi2gfs2BZQ8myeFrmUr/W95ctyZ5U0Qs091RZbsgZHaVv3hszXdFGEF9TSdSghf9d
V/2JTi3qOikxsgGIwVAtHdy26MfY4unxeqiWYou7R3nCqVS8ITOQPj9wcMTCFnwyDffIRtosVwA7
LOZspZWNKqXPWcWhsWdscQs482IpunyMD7BXGuxvqNPO3LdMJC0quRUnZZI7Yj8yAP8YIQAxGAQh
pJI+FnbFEtc15PhEQjUM55aNGcONAUNm+m5WjwMUtM/Zefqkeo6JmWiKxJMQP+YA0cvwOu5CfoK1
PDRgJV/HeggDmZJRNWzcZHacplPVvY7TaRH0u4P0yEjemSXYzOLiV605tkrSVhBSOgAYp0mNwsZb
YM511fiASG17o4z5gsbkgA9bvZduUrsFGCgd2NpUKbGbzMIYZ7ZpF/gkM7H6aP/+HKZ0ZfPPg+f0
jLmK7vCAFsQacMFVBs4FTXL7OF9golGy0uyfiV90BzQ4vA0ZfsbOStFCqBgGK36R+Gm0YHHZZ5co
mxQ12S4OSoN8klA2xEQY7wQMr0xjH0Q8Cz3PlhhOh47OIG80bsoZm0O58p2BQiXzir3BloEluij0
stwQb68QN5Ngj+716MSfhF+h+eiNGLNX88E9dJR15s70Lv6GPB+nIyz9hXxB+wHelsqLgcWg6iBR
rM28xdTlbuOwU4EeXPBwVImB21gFyauUASLaNtg4L91iEcEGz+s7A/5MSUA1qOdd5A/kc9pXTr67
fzr7XWiwUZ21ID1ULb+E3kYYvi68/clWD8/ljjnsEawWSMAtrW0iROIzAZhgBuluYyZ0NucvwElB
jMR6TAAbdtyLGAWvWQRB8fH6UfzH/DrB9kJhYGIYgVNlzvIB5eMC3oINkw25Df81bkBEfEOryS7L
DlwVZuM9ZCPFLHjPp5imoYGPRwqimrh73uIxPfRUk7+TWH0CbOw2HLW2JkA2HgZ7uC5w59Z3zgtW
esC14++WrMrFFt9KPg9PoHV1TUQJa4V1jnKXZ6xVGHqq0yGdivg4BcQeVk0Qy1eAzdSDJRS4lWYl
6DNxAaD6oDoGNSYcFcSmubVGzOXxc9XJ5zhwILuEWTHBL+MiJh2yEEG54fc521GYdSgvaC7GIAwR
tik8aTBAzvgA/Pnt2WYjWV/nTFzOFC6YJxgmQd78Zm2VO5ylF+Zo8N+eY7nGXGvyCHIzh3tHmwJS
NsxDMDNFEZYOmqVBrV3WgM2J63AtvO11fmUlYvy1rAMTh+/aKPi3/NLFHCqFEaX4cnnZr7keiE5R
lbFCVR5XdQABivYIfgfnD7H8GJ9+kg2eEwgmtuzlYYv7pTOwVOcY4luCqvMWMRpRwXJPdP7UiRXM
YJaw9vKTbs23uBLiRcnuxR0IkeNpPQ9zwjxMfYYygx+VLxuK6vgvaTmDjhNY6ucxVTAAkTsGS5sT
Qj3nzlCw6q56+Dydz9z0oOsztYLExhwbQdw9ZvgdHRTbrMdYSWPnxgLKTUNcbrfrUTkXyF9jjEON
KfCNhdkPKQY7B8h4UAph8j1fXkq7PIZ4GiLkhsWB5bzsOgil+eA8i2E/OVKA0cF/t/DGPewd/C6W
iswBUDS8A2SYyBBXmN/3be8A62twpNbRtYJixIDICw+zDIBF1nQ0y+AXTB0sUeEjLkTCF2smXh9A
ul8nt3+Qa3PfcsUdfdDBvQI7GVhPLgbh1O9GqaMuCZ4wOoSJaO4hTdLOh1bqLp+8GVdYhOGdlWHB
y0hFivr1uprvvFYsPDp+TUHE6i5vzUjOWMzJkN2+rxb1toHMhwW2GYt0QFniJ/nhVjI5wZqEi438
Gvkjs0degIaXz8D8o7aDBJf3Wj6mMNrcHu1E75hiyueXiQjiDwEQQQ5DLyXMxrqcYt6eeSPWmbCs
HC5qzI2p53xwtjtuBJsoc66anTlDDfgPjhUTQv7gZ/oa7rWH2TWr8w8bLCZidCDZsHpVmPoeuDOP
XyqE9fxKXz3pe5J/cQFLJmpmddp20WanrQC7uecwGKeQSkb8NXJ29NB4o+bIXWxmND56unXDikE8
THiDhlo3N/A1oImA4uVfZUlk7iMgfp8eVFlKCIQaoAOs0h1GDZ0iDMo7BI0lbhd+h+YRzI8XjJwY
Ldn0BAJWLvur2yvCNIh1j0npPabcwZaN88j7395KgaECCQCWr93GewqmwRCEA/Cg34F/1p89adqw
KB85JkWxm55tTf9tqyxn3cnuNu/39bF6gZ/K7xu95+lkImqv//V4EDpf+Zsol49RqyqCtmHFPqgE
cmyit2syfmqL1x0Q/wknD/ACime9m6R95A+nbhqptJ3oMvTZOO7IrHN3p15s7Zx4HSWsS355hNry
gvP2CKFpaN9tkFTQ0J5zj5cZhfAbwhoH4eOFyHy9AnM9w2l84a56F8cXfSDONgP9wRov7jMjFOCw
+mUUMAYRMscy/V9YYHCvGUgqXmAXJ1dYLZ+FCd6NufgEiLBULJZB6IV+a9BjtKk0EciXMSRi7F92
46I9zEVqThI4zPHRuPxoODMEGizbVm3nLyeBQ8Q2qeA10AV+clqI/R7cDNo64kw4kLyEfpYtT/s+
e2B9fNI4wfYx2F1c5UhxLWe3Ldl1Ea0oWE3d7/6u+T1xUUtcnNPc6+Zhbgzqzux2I66m/1tj9tWl
kRSss1ZbD1q6dRpf8ugI06hVi4lkbSkAvobfR06I5iZ2oDAao3uArd3li56C5JbW1emvu77aARhs
D4xpEnbALQYYR/QgI7unbTypKMuxTOJc5iIn5dseGW0x0HGbwk7HwspfoGbwAbyVJhWWo2G5r/1y
b9D14Ot5mpb7x77cE87peAQdWqxK5KT42NLwBlzL2X3tSsCq7hSQwEKypjSm8vcsHXCCdtc+lj5O
bip3ALMiKoKghA/7ojhHhSzXeymDxytsPUdqDPRpPmpaLfyqNX8kNntkp9lIp8KBiyIMAjYcQ8A/
ZdP+690GEKoZgzTI6+JcmtOvrhtiIqHGI3Dh72tw61vnYTfKNs9o960vOr/1V3urIvjeFBC1Q+ce
cAKE9ZpZesXOvLXc1875qojdJWu1dpPx8wjaMjFoOass8pd17nr1yvh7fSOxstBWPY8OZn0JLgB2
p7ays7Pb14dnC1aarR7dy28+uxPA96xH171gVVWau7GqTU6D7n3T/KqVLclMTWpzdLrVhJws3fK/
BUZdc4W6sfix4GhMGLLWIdQtsVDj1+mW0nUdFVYfjoifw0LBp7sM25XpgbX0cWfKohsDJRs1bqvx
exCxMTcDB9dt7YeU+2R836tvepI0YNlm2aW8GPt4eRC/iasKLVL6jkpceLI0JwHxps5BdfJJaYp5
ptOuk/7M6OwM4ksGVM+9dvwbpUX/4fVZUdPVqzeotMOliW7HEE+xJwkwgOuOdKDn9FjrX1Y+RA5D
TU38UmkHKFoJ0UzcZjRFw/tTGhEAk8o3hEG4n3pHivZ0XCEJxGUTU2keYiwqTNcCsik+nQ4FOYzM
IZ3OCQ4/HdLxuCZlCZIfJTGxJ15lv6zaAAAsDT+ja1BgsR48SIGN4RbDUTxt7LelJ5t1NWYvKBDg
k3BxoXucBm4ABB0I5hIytvgyfo51WNvge5gpcjpwwNvsc8ezl891NtK3H5Lh3iLM2LcK0hdcDaEl
iM0xZr24Aw0xdK33OQUeBy3SHVERJXI1FNXI7u+KBBZ5V4p2ILq2x7fvlEtRcYoQTmY7nRi68hXx
Gm2zBlA1/e1CF6QnwAp75f6h8vKTy65Ftz+COAliyWpSSIp8VJd4lz2FH0gss6cjdps8Q+JTTfU7
a9ItxFTXfa0Fx3ew3mcPJwAWUyV29RwPcJpBU3akx04/4WwvKCHRAwHkL1k4xH01DQXzidn5Ww6Z
LTHyGm8HFWtSGq4McvRgAVgWFck2qEjUPeGgOGIQ1ydSyUEPJcdUfVpxbEGeGZ0niyPTw98FlyjQ
uuwk6KIp2/SJglDB4Z8lNc8H1RFAO6YtgwH4id3YrwGwbFAqfdCNg3sc8G2WTpJ5P9CdCrNtxCLo
972UtbxLfIrPosvVZnwofoI+zyM0ayuEsBI6SxwMh9k+Grb7P5rOa7lRrdvCT0QVCBBwS1aOlizf
ULJsEwSIIOLTn4/+96nd29Vlt20JFmvNOeYIVeXsOIAkxQozM7goc44KrNELt5kqkOyYPKA4wRll
XeD5/0WrecMbinOrnCpUtP/7kT4dag+TCqKNFixNvI/11ZnVu8ERo9zwXnib9VfpgRuqkauA3r1c
bBmTnczFozkeDxL2TKLdSg+qd2oYmgA537Q6oW/UPgZ+8VNTQhipvqcQLQ/sGRNwhlkEPdzUO01t
Q3MAidzzSDGWPHDS3TljsVfxXwXvpzmU/wzgUMNluINQD3I43kgg2cc+Xlzi5WVYmrEQZNACDOcw
lGPocerRniXWgGNdCLLjZmf60WDDaufN66EpPAz+eucOvlZAFnq9H7tTpDDRhFWFHzQ8m+JlYuyF
J9ywAdwsCo5sk2HelC5CGXJnH6jaJYZhWXTQmzXSKuMzDy+YjuWNX7QrGW5GusKXLsD47vlbPG+I
PITvAGcrbOdP2OUE54phyhROlFceBl9u2Vvhl/wqzfT0b9WuACPQONAR4jrV0Td0+DgcUlihH3G6
haZSdztxOLfq6inwirCrm0p3Hi274zKJ9jzCW9SWQLEmMjxFHo45PPc45fSgWE4iTAgEKM0X2L22
qiDn1Dw0zUfE6yN8CMMTHiWkTthMeUWJUaKdRVNcEo1r5/fM/+sTiCgQCI6dugFf5kBnb7TueMXu
5AkU1ZvvXdLQBze9/8r2qrbBny/TV/jPNOwVOJfLNJ+q0+hIWiSCL6QZnyy37OzqJ5/PlXWQnepy
DwZEpoeSOxoeWFBC7PklgQ/NlPhCg8S+Av6Vlk6g2BxE0xMMvZe6LLVmaMtjyyCAgj1mHxVLQ8Oj
TfAb/PQBZ+cr1kZ8LmAuSksNe5L6GyF6csXBrEIcNFgVVuc4e61ilpD4B7l9jtWf0zWLGKNq5MJc
8s7KsSxdivlRCeHHqPuIdU4+FSPIFehnKqw6sgt4nx0AcWkLEIW4nDmmfgwPLynxC4atsDi/JW4x
0MwmHtcpSv56Z4AcCasIrBkP4tXLUQxb+Kmwbh0Aw0DMCv/5Wf9k+45K6a/VMWDHZiDfjimmg9v3
4UmbwRHxTvfN2xJiq/5hFJHhakwphyox1Rlvb3NSqdbBZxoegJLF97Kl1kytwNjA+4CZgcRF+NK7
VfpcJpKXvqEhl+V50vsPjgI0RmlJDAtxL4kPvVlmC8s8yvGGQo745JXM1AI6h7gfPbBXCyZ1mjkj
cW2UPNLyIcAtHzBs9J9svQXDiOyjeJ5VkLVw2d3Yc16f4k0dMD+0hredyDi2DMXXyBClZqJRsOvR
4cHjoZwhkORXhNpph7QWDKxTu4ei0jjG08SMeP6Z7cfhoxV3UK0rLISMxXt0AvqO1ovFUyJaSXUs
lGVe7wWGEo09gzyy6MmVV2kmMHBlE8uByKy5CJddbPEhiU9FtdcwQ46cmeowi5rNbG3mSRtqzJ4j
Yd3hi8thn+wUBEynSr9GIgZEdhzb9egar5X42iloIA0zV1n968AfIJX9haojVXBx5id1cpeyXzic
yXjb2spee9kV9sD5IpbcCj6U7r3BB+CVwY/B9aZdJPP9EyBdsNSPBiwZaembcfZ5rn/zrwIGkkgU
GghdCPd9XBJVHIsW79qr9tkXl5CKq/7iAX4Vax5fpeONrNiLOnWbKWbW2FSBT5UDuoXq52uQLJfY
8jaZ6swRzki488MwaJIFg8PqnHwCARDvhds16u2tpPt5hhlj7stQPawm6k1RZ1OnjmGY+By8l8rU
yU9As1tb4CWg67i+GSa97ozAMXTiqe4w80kOSmeKN55O5iiMMKRV+CEXeOttosqr4OPhuGjqXvdH
stYPRYhySOAnQKeZbSXsW4Bz3US1ssIxtPXASPRt9qAJjasyCUBHptrpMuQIa+wEg+DJEJoi9zT7
1628sB2Of/D6aIdl+5E8vbCwCfEeNLdEAwvP7jtkrPA5J5F3cCAUdn9Y4INY08Oz39caD6CJ7X6Z
Lqtm2VJHdbI5jqe5sM1kj9O8QmY9d1tQjhb3bLtMIEuW5xCxDdPND1Rk9UOdQWXyRd2LWHX4Hi1f
D9w4jN6Rp5PAVOFoeSM85s+CSaFqybS/nZWAAyMY7UA5SIISTkwgbrzHOfRwTtjYrXEDwQatd/N8
J6FHkVix1itwxGSTATzhn4Fmg5KWE5ChxtyaQW8ffAnOgSyZAz7dL8WTQzxYa4pi/E+fb6u7vqVV
o2w4WckMYxNa5hCoZMtOMAcorK6wjLMIyH6db1PKv6uMfsNvZoZfNQQszSYPgicHc5sCqioYnk0m
rj+6PrVbbpxhOBby9JbXoiq8F/t7GLUO5anPRXzhIf4W0Z2K26rctXFtd6nfPmE1UBWIQEmKzzCk
050WGwzD5RTEFKzFkFl3a7RlzVZKNzEY3NMxdAx/3VkLDuxJ+Mp8YzjOYLbFzrfeJfWK8WzxTa67
J6AlZsLBaTN7D44AV3V2bamis2YnaYf5e5ouDzW0SMAqlFY9HFnKwpedeoaviis1/8iQl/IbxNUo
sC8eu/mhaA8VWV4ADOiodDfXcOlEfOTnrT+X/VCySja82J0BKb5XabGO223VbebtfgwXATpqMKbO
ncHFCkBeeAFOCIbiSdgh935XLnPiXSIss52kdzCfEp62DtucIkq3lbdfU2yjCbJGxjMIfWaekdl6
RKFq0y0rzA1S3iX1O+apzrxeqYysZncxgXNjqj8KCM5RvcFGrQlNZq7O/rzKH+FOPbfTVr3pd28V
9urr++0K8pTNcE2fLtJ/nJgis0LOVtr01YMF0asKnZl4K/9ktqwl3N6XCeOvhkuXRvcW/TBDqdjC
v6+EaAoOkJLbqK7778lfFV6IjgG2O6KTf61yYfmmJ5U8XXUbbJozLjYVP7d/YSR+HGyCbtX1K5W2
XfeFjCODBbvQCqzcXA4w77NN1rNxkZabHDK4br0RdiHvex9jYZ9XftWtXvmqrcC43Tjx34DBRIl0
KwFVdODweTV2SMSIn9eguGgzUx+tpLbT3g3CRQv09FS38RfjzQCIQeWWcg91sHi3AmctP9rBEmCz
qk45h9G8EItFDzmhd8fSJYjSrZjBEQilrShoenGRFtscKshWIgiitxPV6XKvp44iWsuwYiqEEKtz
6N/YNfNnRNtNfcCshecaYhaUbqiVvQPo+2KxEM9d0cpZ0dzh2cILnZE9/vTZy9VQCyH1otVnbRAA
QD3N9gq7I7dG5IjltNnxY5nn8hyTxwa7OqnshBamtA2oOm8I0raCPJ7Shoy0rfhcBTRFEt6v411j
JKR5csBmSJwbL9/XAk8Fv3x9JbgpIgzCs7vwmbYKqsfk0mC2S8Rj55ZEI4AfQjSCUoyPLRlyLHzY
e7Grlh4f6c1Dqy0cWCUGcewgwpiCRQSVuJm+aDS/RZ2OTkh0jdTR4YsTIgL9K3OCymk1jHudnNYX
+jkudII9mxNW15IkgMs3E2oZTzJ8P7mKyN3BEj5CcETwXnq3zkIjk0CEsyTOPROQTDKsFJwHaBFf
E0QLMPJGV6SJHp0cSe0AAYR7ynELomec1LmTDU4QsC8tKtXBLvWNmhpgHuIFMY5zy6Whos3GUTum
/8e5nsM65giA1ekSKlhAP3qDly6MN9ugsm7xR+L0KXic2sHt8Z7JVqzUCl3AgOu5E+Zw3ix8MjSJ
io2xg8M6EGkNAIiKZYuy7Ec6MwCjEQfUAGugsZleAfd/MfERWtAR7reFD95Ivf01cpK+61OiuxHj
ivlrHcLEjHzsp/FgV+cb8b2L+p0a7cpkZiek/z2zca0lmqc+NTuSIehial27YLJ1zusgo8CZg2u8
8Jqh8ZUJXypxVt5hV4z7z099QPfuMxIR0xVdQfQZ9qSU0tBlPoOqaM3cmICPFyMchgcxkZgiUzt6
HUodXPkX9DkM074Y0gbdgd2VjWla9CCKuuBrIXQpvoqajR4RG3wyE/hmJG1Y+ToNIi2FBg1UUriw
wArOgwOlco76G7Ansz/gIDDvFnnslq+9pMG77SoAyWVcHAqJEy9b9OJEUgroNhvdm9PCGEsBdDmg
NitgwpCK4IcHkIkGZjXGkb9YW/Y/4h2vo6ybwMfHm9QdJm2QU3WveZ6Ywry2WnFuDTMDTYavy552
TtmHA7BaBkHHGDO6bVTe4LFCJGVNZIorvq5VyRrCggUXrQra6GchW/Mv/kGH+ecACRqzRJhVDj9F
OEmwUEd/vuHIH0yo1klzVmXdkerWOwRbvUKFpjw34lEB2Kut9+9wGtb5HT5Wzr2m4uhS933HT8oA
PloKC+U4nmpHDW1+8WsO1Y/3g+s0YCD5NvkMhZU0wCZmnMDmn1jvcAnSNUCc2mPmic+nU4/02Ju3
Fe8ysgnoD+CRTU6HwxvCsoH2xAfottRbXGGubirYi4du334yAOg4USjmRycjBoetM3QMuNFoXDXn
yWbz8nOibCC3FMibVsXLVTnDejdieN94KrnX4kKrFgXyBTQSzJHA6pFQYh1RWAy+KAJxnpdRm5FQ
RP/HO5kqBou2zgAXe3HMuhBwB2KjVI+zEFqrJFsaRmeMhnGZB75Krbhy4RLrDCZ3L+DIzuZWw/gZ
AQVIx+y5CMZNL7ZjfpCVRU6YA0REIRkDy9yUr2StlzJwEwxaOZWAIXSIku9yRSknGqFiDyEGa4p+
rKi0NAhctRhSybBXdBH+Ou/5slcCJ45Kaz4h1QyFxmbcGw2tclMO6zppbCNlQiQodyWKl5WgLOca
jss55mDP2un0S/Kemy1Tm7emET1VrLNicMs8ZKSoQlEWsZuUjPQjl8XvbP7iNJXAMRryKwnrpXga
HjLum2tBIW2RuVPXoZ+lj5DagB76jd03AmbxI49oqV6gTatRRvyIhP3d35HfxvKfKsKteyJblYgs
leODHKQo4Jcw4XBZJpgjwl4Z8Ct1/nG9Jpd+jj/pTEcyvhZMjjnXA/CTYMBhfsrH4kXwtWoO6YG/
9msolNXw++LJYndkkyNuG5LBD0P4LLWHjzl7FabU9ov5LA3+t6BNiDuOMtNUHtbdY5x2GHpaYgeZ
4f1rcnIL1SSmdLAT6Yp0u/+eM7KQ0HKBX2W73qs6vBT7wto/5fWcso3J1j1D43qIRktVWUTrd+4w
9Cm4WA1NAYvdfiIfO1SX0Zk/MmpEmI2XSZvJGQVpZSlgD/ShHVoYxDG8L3p5FVYrTABETJHbJU4D
UzKju5/fWnkxLmNWpRUfSCrMTWmVffRHEhVnPhX1qyU8/QOOIqVzv+IVR6jY5E2kbAic6dO/cdgl
wr5xAWH01MrHLwZmb/Y2PxtP1V2+4INaI9bMrPpc/1Dhp9aw5tg1ky3CVDvaKmireWLp71+MmPIj
HprzwsYLEXfPkne8irpjNbdf++I4OmlLAhMa6oiKAfbc8vn29cfcpXl1azCMe/pccAHmq/AnDbZM
oFDARdYDe8QHm/TbbNaPAJs6LuGy1HyWcw1/3riqkyNig5NBuarlo6w0hDutuFjZ4KaZPYcGZKfb
R3Z+YwNSTYpvNQAI2PRETimuULpvJ1zD0M88I7rKeLKUOH96IyYyc4p4dhB/0UnQwiTsLSDQ2I8n
+S0Z1G6XJE/mBtOy+e9DjxO4SUtT/2YecRP8P6UAmHQO5oiRSH9O+j/CtXYSCC1wRR2dgHdJtyfl
5tbXp2fyQxQRXss0SDx1uBM1NuFCcgCtySZ/6A2LwMqvLELm+1tdOUFikuYb4RvmWDJehl9G4gyn
G555fDJaK/nhEEsx9SD1FWg6xUoE6zyQKsN9wx/HXtZsiYYHUtCcjIwCUTpEQCuKHwtnEbfQJ6RA
s/dm6kKkn6GdyGhNNQ9g43l6Uc6wZa263VxbBpZCkIrDh9Tru0WArfqCoBnCqRx6BfwTAjJ6vJdx
GGCWhurCuI0gAYY7owfkpZuN/1L84Ph0003iJBh/BHAPnBjZmrCOGkDeRflazuCBkHMJV4SolHgv
yZPwrsp2s2HRoInnFNR3b/ystEU57IRSNZ8IkgTG7nSBiw7S0BtjM0bC6i48qru2vz637KAMnZGZ
ESWAAYijUhk4ubyeXZgahCtap/cnjSSQ89Iwdk3mcSTTE9IucsALq4TIaI7F0hO/OlgUFBNOBJKK
mjJy9AMuchdqQ5Z7PA2uZ/g/MRMBPqaHAJmEgzWNJYgJmv32PySl5EzDZrLH6GEqa5pp1i/ln7m2
0Zn2U25AUXuapC+UVEnqTv7mlce/cn0qjTWFvlx5KUK6QmiAjCeGGvmq8I8iKB0NU7bQlZU1hWh+
E67FLvsN7Nzvbti7Qdks1lNOZwxhhYgaMsTPwx10GOxGrmwRq4IZ1Z/FZQjv0qn9zPnxfxIdh7Cs
5Evrvtf9J9OpmslV7XABsFRh2kgRQrczpZUyKqfwCzEIX6jwSGhBiWmZHgpCC9naUnfi/MKLUe2x
dTEY4qn55TmSv3n9ziin+Ls6mnED1En2EJGODAJAJ5vf/pv3yMMvQhOQ36hB7IpXPVPAMk14pC8d
qi0/hydFcvg6V4L4I4KYniviRmbH+lfTTMNVlt2RAm6mOTypOlg/MV68WF3blyVW3VDPyimqnLOG
F9hiH+6kADYIaZAPwjINl+2cgTVpzQaju0sOKw5YtGMh0Bsn/NmjRmIUYQL0NWz+NLEUi5iYowaY
AovgiASAvReszJmbF99cHl7C6XVkkGBcAd4Q6DQf/HYVO5hg0i3esLWPDLhHLngkqqPMFgG7SFUT
Fy/YE28nGJzsjbgKWg7CLCREdFeaz+Is78IJ2Y/hzS7T2M2irKq/q990A7Ck+8lRvsyu1UNZ8jA1
mg3m1S5Ys1wsbccLaLbMqHhz5KTIT8BxUxQcJE76EuYUkPvku7+F2F8jXbM4QanXZSAFR7/jXo6u
soMkU389B8IseHxO2pUhjaAt2Z+kGcc+QSf0q3RJTE44j4ctcwZO6QLnfBpbxYeck6fnWWzReIah
W+dLxJvMSyVnjvad1QLwB8fmzMgKqFIjLrb/YQvV71N6zQWCGxfv9RXcaAQhQn+0Z6pMHksuoIwR
J4ebQxEzz6aPwkkDSKLKJpmSE/Kb2zRiEaExqgUZpdsS2zvGeDgVKz9id2vLB8gp3nPdHz62ZAkv
AiS6cJj7n6e4gTOjfBckizKZBsiUGbg4zSan7UYhFKIDgCL/Fs3HTPAf/Xe049kgTByTaCZzNNEw
XaDX+iw9mikWqBC6+RXhB/3/8+lQ3oAdGJk1uweTaReALFDuFFbB2UtPT1ogYNeSnAIF5RUzoNGc
bAgBhAkHZSKY3euZRzgthRHXBoyRh4+gCOgPul1u/tU+hsNhwwxJIifIwtAWivN0IroKfjwWFSr6
pqe0gGLO8wy+bk7LFpyUs2Yx/9NAQNj0dHh5VMUAy4Unt94zuj5hR85J8MN0gN91iPA9PrOjAJtF
G4nwY5LG6W+U8yRFYv5lkkCNvcFzTYtFbYswIQk9UFGZe44sjlglV0MCunxe+h3SsBoWIVQ4/SKs
5EfxSceTk1pH8B1hVtAgY+bWoql2WxZcvc1qt9N5J1SOLGacYjxo6CUxbvjIfZN5849mwLrjnhax
3eDZg9caRIPR0vj1PCPEeyLTOcT3WHBm6AnZHqP+hEYw+OKDUWzeCoRgi4wp7W2DtAzWNysrOrso
PrC9RsbCrJG4+NMkNsCUjmYSnjJBn4kHnyaGas5pOEHAVoCiZz95kl9ptBD3Cd7rhnd4DiloMB+i
uE9SUxh24QJjZ+kvhWJ5KCmgcrtxBREBoGL8Ce2lhVQPmv60JTCTDSvraZCj6M7ubKToU+QrlyV5
xP9bPFAL29YVFGQcNusKZQgCE6gnFMwk/g2/QLdTVf4La6AjvB7nBWaDxiKKvNe9rxfsgRj/EiiL
76mKqlTGnfUuaH7y/oTi1X3wDIMXGNK+fLv4LDK1B1Ca4/Ic+jApViBiUCkIhIfdMRkwguF5MTOP
0Q/shqzHlbFVjwraW6Rg7JvCJ5YAL80xrp1i5y+7NJYKVLPGZbgAQS1fztBb2jkG03M6BziR41bG
bMVN7jVo4iO6qLBBVYuOH3Ht08U5Jc/9pvFH7VYYU63PJFv4GlEQwMmY2QUspDi/kgzMTHGrC8yf
EBks4NThzUu2SUhXZUO6g886+3x3ROACl7WcVpQ2TMcJBwPSIFwa63JmZvgkkQWKmUMGCVjyom9J
XkR/ImtsxUyCU0MjRL51OdI4fjz40npig73xvMI4rm6cFMEUzjQLibgW7+mwaoVlcnt9jYlVoJwD
zmpcHdsjlTmE2QkTeDKxGyKHfklFeeX138DycLvZuNgtLQSP/bfCfBfzv3W6J8jV/zffJT+FghV3
ykexKGJnMtqR3RanOcElNwt8jw45dFAOdB/pLcDVCEYEmq0jYyrscguZATX0JxYg/AXVb6HZ/+NY
7Cq//NDAzz44vUPOgLn1YLOZqoWvZkQrEi6Lb2lYxEwgDsaRVYpYxWZaBy/NxGVCpRpi/YSHNt5B
ETG+IeQT0qlwO2VT+uaYCcFceTutlWJJom86dkHGOxqB22aM99TRqH12rmo9voEkiQyFPTtVMZR6
yW/N1gJbgZx0i2/SBhc2YLpA8gNv0twwT5kzYUrdDup6z0xF6qzgN9w+xZ2MMLCYeM/V3viUai94
eukkGRVjDC1wr8zWbP6pyzUdYa1AZH8S20e1IJxaInASUymuyGHxSm6cWN1CbaV8HWbeGB/7zwrT
oJ/nkroHx2Xsx9YtlPjWgj8xkbI8XiLAynCJt8DltAMdAWmkC1HksOsUO7w8MUiL4SdsRHkp0tRO
EbNAIWbQL2YwQfNreJRRe+cUIJbyRyzgcK/vDGzQhMFfAt+lP5kxLttzuOjtEQU1EW9HpT0CjzeW
BuGFtg6ClExzCA3zjoEkC2zSGkBP0I4AksNDeQDHnRkdkh/PxRZhv+z1nRh4ZYsFW06uHBXomfAL
btJPx+zMS+/1Wq9p5gXMn/7S5CCIZIjhlo2UWbMHfH6KM9IYBgzDTh42T22SsdC3uOE0l5trjJ6h
srJom5+CHRJGKOG9eAxkWOo/0jcmmHYTymZgeBHLJ8t45Ycam6boBnQ/IoVE8YWYXXHLpxsEwE5I
DC/jDNceBRtBE48SwD8UHXcFPYRCrTdSeGD2gNqyuXFUXZiQbBpE5pndH41jfUu/25X63ZIsaMUz
HzCVow/nUvZYziUiuKbSGcI1Mg1I0OcO6AlRD4IFmPLDhZuNKv4W7UEe8wULh19Z/JD0vSg3GCpn
K6BIXMcPvQbxCjYWfY/4V+IjyVHdrgAAhE06NytH36ursLIIc/4CNuuQfxL1uQd4RzD4rw7o/lGR
NvyGdh8u1SOVCUhtcHtiDkcGT31Q/sgm4QynmcLRgnYX41LIOxiWQlFOXF5XfH8N+DzQk8QuMAf6
D7PFJlt+O6MB+8aJc2eee6yCJF1rq/c3jzoKzhrTC43iYjbBQ+ibXxDPKEkI22JaPgHDbFBDZ1E1
Gcf0T/AqB5BKRVWZ+cZjAsmf6SoET/nkOeeyssbuPJHZF9s/gHPz1fzyzE1ZspEpXQ2n/Khx3IO8
kh6O1dssNw8mDf17C8rMEaO3ZHsiI/OwLoBeh5dK5OD1A/h94UkXJBJCMKilnGQbCCAR9p/l9t8t
qjGA5p0978Qj0khNl+UIk7G50DrwPBLd7lA5daljqHftGse/PGVAldCAcJuAVXkFtlIYmdLjUOju
hC1vHT9Sp8cC+VuUHXAelPVfmIIJh9qYHpcJUlE9pJENwzkmTyY4b3R5rfV1eChOyoXmkvE+dxmb
vguxHqvEH35gjww2RM8Ur0SbYiSBNfHbYDjlh93iDYsRFBiBh2wrOP0AwMO8eciiF0Bdhwb50FIb
YGkbPLDNZ338P5pVJuZwQ4iLsrdpnQA9a25ROp+gNr8pj08JIoXpn9A6SLqbIjekVTvFm8fTmxyG
YEF505kPhxFlTHOsyePqtqQqwa/MaTYgJLrdZvi3s0L6QVbhs+/9JreGOEKLPXCq2IBQr1j1rAmW
m/82X+89wrZ6C5ZIVY/2BY31IPnzi7rm7OForK7ijRDr9ErlVdCptQ7NIm8ICSVQSwCjiArJFH9r
vhnG0CLe1pdgKVwZvhNgdnyf+cQBjdOWxvnFUIHemcuFsfzt/UN85fxCKb2NbsJn5lPQindjxfhM
+KaFGe4UFFCz7u+zuoY/1rynLD02U82CeQb9JG4XEckqyAR0O9k2qPqiVWg1i/luvnue39tugZGP
NdmCTCZy2Vn5DM8NAen6GbXpeoTmi5b60vzU+3SprCq+O0GgimZcsSwYp9A/AekxF0GiYCIT1H0Z
PpTX/oqshat8w18IuAfE/zfHGbi35teG3d3DkMGjLPfLc3/Pzs9ze4eOrn8Ca5JMDuwZn9sLq5JC
i9Em9QAZPLzJdbifTZEpy8qDMtxuC0I3V9VmvkUTUH5rtxgzE9laMyLEfXPfe9kp8ZXdHEYP3wky
kBHlyc3dMv8cVVeDQYbahXiAzOp1sDOTHGBjNMMYo6Nswb4A/oR3W36BDyVXbngmk4XERwM0R7d6
1aVMY3oFkK+aRUWxatdAP7dyCUiDfhEKk3Dghwyf9c1wMEdlfvuQloIHO8BRCX5Y1OwBWFEwrWGm
xv0G81nI29yf1I/90rCmlJvWmmwE6GOR0cfWY/rL9AnyGwAhZbz8ajdkleF3N9nZP+cIFZGvjOav
wCbIk6kDIdKK+ASbE5roKTPSpWwFRaZPhVRbwNjN77/84uIH10QPBTtqrOAn+Z6dX9pijt+yfgpi
0pCm9zcL7VIAI/WM0m2X89Mg7yMejEa1ynQiGMLOgTFBcPGSWlVBsRwuh56xMElFdhLYpKtP2esU
ooE1SpaKR9Q3367gABQtWvdJUg3o3dRV4Ga3Kr+k6xMhnEZ3hoKMUwNzJNQd7Jo4FreLKZFjcn5B
ZgOBMp4qCCyMCit5DIiZETJGp2BfnOa/yq/4K604mng4sTPqA4t5ynDrDwxJ6sc7gmBFaVDd4x9M
ALgn6gHEnbmsV6AvhQ+X2u+/ZKtzFmRPpiUfNEmF9i8KB04jzSEQQLUODdBiaasQQdCu8zMhlTjQ
tOcQZmSLi126T1GmcM70dvRDpUiQLPIiXPkAWnGR6ZjJ4yd67mBmHzOyt1bo9lBTbGm+eV+kaE6y
RTZxmS4YfflH/EsTkJWQTOvNOVtWuyk4cTeSipCB4mlXOkR2bHF+rV/fceqUhyQYGewYphSnp5CY
w069JsWiZQKvW/X0fC6qnaAumtFLxGkfmWbzkOsxAu5gx+s2vIfCS9UlQoI3djdoyb7gHIaRPcUF
yXiiruNquiYysjSXVQNhxgDS2zAKJkdIOEqcBr9E+713MpMlYKJgYuqqE3d0/lcAJwXMa8wKARbm
XKqbOZTHz/0oHiE1v5rGpqYSyKZ/iZ1ZvtYVeDrHrax+qRjVAhE/V2PWf6KvV9U78ujxV2m+pqXU
M+yXv4FCgbAj2IDySYfeGtwW8r8uDF1Xx6Ay8U6koOlLpA4Yg1NVWQj7fxnsLy/tGtGZrdyLXbCI
MOQwMUcHJBucb3UVeN9T28NwEzo9GPvE3y0/jlxsF/yB58/nFnA4akeuoIeSB0Yv+ByW3Vit0+py
msz+UfjgALfmOUfZOEn7NvQqnplZIzZ+DlIri8YbFWqAQQFWBz7aimiXETvMRkAu0jlFaPj6mAzq
j0gcfdpBjsA5Bx3UEVyWFC8/I/LdKVSTk5V36mp+g3VVtqV6dwy+jt0XPzjbEk+JFCI6RRb+KQDc
qPV03C0QLeCCcIzcaoe9jsVpsJ5icKpPyImAuRSQ6/kmPGoPAa8jwVR5iWxCRG8g07fEykReilR1
NHcR3luIsw7ozpcq971zCIHHhA2PUF+ElY8sBQc+LhQ+Z5kTHxFVe5nPEQ5SjEsE5uYoHZfRPsUt
4IwriI/Ohp2R68vLYdro5hgJkJTIBsaucMCug+sm2ckZ5sWWLEWwZ+M8OKDbfJoqc9XyE75h9tn1
hMsyEGMg/BjtIPHwkUDG3GOxIH8zWMF54GWJ99CHqjhJ9gdky/sMHwJpMQvNiiE+bkbITVJh+fJ7
F9hJxWaI+s/rHEw3P+WHDm/hYqxnX/GFivw2/8BPxBHOA+EO4w6YdVmw8U5IBmpZ4VH9aJ8Qihuk
K/W29t5r1KwUH++f2QevBktI/f46YJXJ8z+J/KI9wSqHzrBUN78hRGan3WNcafaLxsGhE4870CKf
ysgaudikiTOdr51xj3kXwpwJQsUXnkC7WwZdc9I738mYWjEc9Y1Vga0hqWDIKNsZoPS5R9XUuf3U
MHqEnaJbpoDC1sSmRyM6kNfzRu+pEsE1usJRXLIPQduAOrwGtqIglyCCY+iJbyd3BUH0uAKNBkiL
EdznLKac1AiSkpYSMzGuBdb2xF7OL8Z1+Kj5PiJSIbgsXh9YjYCFQQqjUNQn2nH0RoWLQ7EFcsiq
B2spXGCydWG/TsEWE1+rXdBYIrckNRSzjImoaGeUrTTsz89CMwNYkIVJbfpkZMjY9NpmptRyXJnI
/tExM0apArdYwEK30GQyIB5kFxaCcU1rP5wRLsRirziGhzIwo2IjRxoQ4GNgqxIoIDTtWzgJq4H2
c680l46pLLPVzfCyMX308E9zoLbK0xxLsaO1up8dww6+sPUCzZjSgBiYZh7tPAQLMMQM+Ei3opuC
d4ip/GFnvKCNYMiUf0LkE35E3X19z7bKRoUz5yLWYhbDTaJysWFG/3Evn6v8FH+p65eHiPCESQPX
n5n6xwyTLm3PYL1h84pOxSnCDG+nfmOsZs4iyuH4R5sOnuFnfBuADsheyrSUnebVeZKBKFEppEOo
Z2yaav7bC0bkBWL4E45MFtUWLWseeTq0tV5MbqMIA67ptnmD12uaJFYvCiTxQEfu4Uf0sQ/TDi8Q
cvG6BcNFUsgi6lH4tlikw01WrFe5ezLr0O1iWRxkttNjv+s/nzBsIbuCSzJmbnGq73ejsaHxmuMo
134m+UfBVCz86ljck2v/n7pIcOo7gj6VMM/A81s/13Z5wonwipx6TmdSnGJlEQFni4sa91uMOBEO
0thjVxZNUzAAuQA1UBaBHou7gi656CmWdiKemJzbYxyuDcjWEo1tCfl6YAUhbygXNzh05r/wK8fZ
/nNmn2z+dSz8/+Wf3m7bdLtNtp09OYpL1vSlyW09Ok4f//f37j+/cdLG/n1NXlYX+nBc6ad/kS2m
77ytp8/cNG99W0+BCFButmjMLwR2rrtPVJneFJRAt7WbMvKQ8v5LRZosX6mA7WA3+5zM4YjsZYo/
OZqX/JTJYppaOFvMiAekSP5nnf7my/kluYdneilntPA14b/J7R4nj9NAjzl8znlpWOSBIzwXdXFW
BFdS7uobBq8C9r+skAzhX1eDNb5ldx6ScPygD+mzetVEyzJBrKLjuQjm1iLRkmxZAydI40v8g1Bg
iOzo+Dwbna1JXln7EdcPvykZYGnmSyLwxUaaf0rjVynhyyCyGWF/WTE1ieHK6zHEtwXcOaLdkM0S
evD+q/4ksiF9JT7Od8FJPUjefKfv4oWwmeIQAiDe/1IIsvV8J2zYjiLGeXAbfHQNi3g92YEBKcum
sjjDXmSTenpY86qmgidEfDNQ+04sw3SLeuDAu3mua2LCLeV0HQ/1o3l0jxHf3tenzh1EOLduJk9d
9YuCHMtHExCIHhbW/L//HnOwewjhk+2Y+aBlYO9ES+4k4U3ST7W+xEMPQ4aHwlQacz4MqtSLoZIu
QCihbTji/u1X3/9siByzuGrUB5P/UDxpBxyYAkTe4a3MJj4nzKG4zm4QdnEQR62h39BxdOw8VYNw
TNb2CsTOIfD+j6XzWlIVi8LwE1GlBIFbMiLmfEPZbQARSQb06efbfaZ6pk8H24Cw91r/+gPpqH4u
TixK9I69unKJoFRmVVQKD+fN68eca+MHA9aWaogQaYyvcBkjrum7UX4ytiT6p4bTRfVxMnPwF+ee
sLMjkySB3oHXKsaBYByRxFcSX4vfq3c+oZZ2kdrQLQFl6WNtTLlUqNwywaJtrB6FYUYS1rprLJX5
ne5dtLs6dQLr94NAiIenEIZUgtFHT9N+J9wVo2mospio0SkD7UGTL3hPq+DfR68SfH756FWkW8vH
C2MFCgqRAyZCsKGi8fnF6ok3n+mqROtd/Iv/mf7S090jDKww7GMPVOGckDsosq54B8U9qMvekSM4
xgws7AhixJYd4tBr+PmV0Q0jf+Ki5ylzJeUhBpe+CON9Y5+kDLneJi3hh0+GOy9XO6vkF4zHIiyn
714DFlGa5IbkEuE8SqqrsI4FHQwOkDMWWMoOZ3IE5Tq4uefF6l9GgxzI0StenM/Yh9rDlAAokeVa
TN7cj0g5XpxlPiM2p0PHIy5scDAlWqBnnRfcEzpsORp4hfOcgENZg59MCx4x0jqSVlP3QaRFz7oP
azJi0+FtKEKortYMdg/gvgPgxIvFfWxSa4EmlOjKDdv1Am9hK40aIjG+p29vdbu52n31iFNrkTs8
aUJhFHIVigkAkdXYSVQ6PKN/DyniXyAdOFBUvpD0XB3JqAkzz80cBad9wxsEwHp+Y69wGnDH/0Kv
ZO6lJ16T4i7wYxmLVzhcPexgtSBF4Xy1FsPi9+662O/YaZREvO7ha75aGQEZHu+w70pImq0Vd3Af
jv9yY3GOsYaHx/7Da+Deef08AP4q0RBj59p7TgJQAY7At/uz/IeKTEAHBgEW02GvmfEcG+JugkVl
Z063umwbu+brhjiv4VC8J2QpuCJlg7chEsEDmYePtMi/vQ57UCoXZxrmocBjModfYymduuhNrZyE
g17w9y5zI56u/S+kIzhnToMBtbwh2UncCa9b+O1mf2EFFW/n+QUFKIajw5uQYe14sxf8d+XNFWcA
mDSH7MP93e2jiE7A29q+eNyWYpSfB05gB7OrK0JGjrhaizPtzuH8SxsDaIp64D02727mLWznzTlb
4ea3SN3zVubpFs4QMjhvEv9zf2qgnB5o2Ogyd/iBc8yI9+X5wkbjt0y6/059jqk1JCLY8A7jxjrQ
G4caQWcLUH4wscrishAJC8wlSFoQH2i5HfgdeFs3FhEghy8pP9pZ4i1cdxab7sDihpyULltsxZ3v
xEWJlxb79L+9WuRTpmNX/APiJdLOtWG+rKysECI/BhH+4vcUWi6zNTKIbJiz/INihmt3ZPqb3d82
n4eHO/WATkyh+DBnI/HNi3stw8EvVl0Q58QWvQP3GrEFex3uDOIzo3/y1lsH6NtTsEgU/0LSEqpA
sVfjl8jjPT3SUEOZ6bC4ESoDDzjdYhb+xJV8rWLiYd3PjdsNEwYmQR7ysDhSv73NZvp2DgdYOK76
a/rVgUgiCi/uGezAHymEE23SsXB5HLCJ7qDOjaZ8C7btjAw6uacjcCzdniK7dpJA2/9iqdkjJwFR
govjp68CkSUjll98wDZNwBQq0McNkVkd/DWqVqxcM2+ARcLV6WYyBmeiuIF7h1ctKfIbxuBkWpVi
oF36aGfzGXWvJfpezPHA/uiIzTqu6qGBtYWQicfL1nbwn6ox+CKkihcGdyp6F2CO3rv8UT+zb8lO
jjX/+lthOIMbjBYABeY05wh4AnxhI1p78BzMc0R2BZY22PT0I1IsSILklvgCfMko7AgkLFbMqjFi
zQkxyErvpC6FlSuyCnZOhrwHE2oi/pgmR0vyr/NqfFBs0x9QmXNCjsdYI9gHsa53Yw7srkQz5Yqo
kPdkxQoCD0348J5FbOVtOHTbycVkwXLH3xWruMOuYDUz/YTyhuvoeVxd7FB1FJT+AY9nQ/rpH7r4
u5KdnAGC4n7E/bI6/wpe6F6DfJj6V5YacipANWATMZKYUg6XuyvhEeInnQ8FDMt4ES4Iz2zbWz4n
rF98J6JbFdccDrzEGu3swxNa5+I8dIUvKN9odkcPAEtmfp3f5/WRCRf1MWGSJJ6QvUOGDSxEXgAz
/OXoMIDv+fct2VwRuwhetKOcOeXk8OYoKVyDyEjJzBlnU+pWfii8sZnRcjW2I3iC1K0iWk58CPT1
YU1/RcU6up1FFiUEbrZoznx+iWWcIxxcc2x1eZvYoti4H5yTQHc7YeT4sE6n9veXSkHs5Wi1nDxW
xo/gF3EcvxYFS+vJIVXAwAJ06LPIrnCbREoYmdQntCHHl7nrv5D8jWF66DSxzFebyUtISGiCcI8S
EXC3xY1EvStNPoxd/Gnh+uj+g+gQCKcMLERwWo2fGkMuYRLJw7arfI93wyLfP0QLDhsJOFj8j2sA
2kLkcRe4AayDXxwoadaLGB4rTD7aRwVjUnA2cmVieBbATDwJTKBoZ2iqQzTjtUWlWMRkBNK+C28y
cFsAfUGETqaXfUWF4yvzdNPbmnNcbwkI7vvKjMWn+8Bo6FO3UOaGLbAhTgYkynM3mNwkE1GIo1rG
3d4Iu2/w0X6lXA0KNF/9Ycu6QD4fPTKgYxtU6xsOqsiJcCyEoQksQS4ahpLDD8k49eC3K6NXLxAx
9wwFLvXVoQ/9ogOo100+sHqMwq9P5NvLfi98D+ZK4Xyk+AF+QiFHxcRY4rl9GwF/wYjiGfYV6ozr
x87YlHvOUGx6YhtFMG5nbIFij8NBp1m8FfyV3EEREnYBVjZ0oDPaRLZiiyxs9J3cAiFKfckzbNTY
9m37QVTRTUR8EbP4ydMeuMImXbFmevjw+uH6DeTI9wt1HylC3gGxog4aYEQXECl4z7BB8Bsnh4cG
n5ZczIhUV7C/xhHuzIqFixwPkxzMAIzE7fnGDA2fYp2x3sLfXlk+Ca9YSx7jQeCJK4/8ASR92mt9
JPtbaKwAX08rGrhbfdRA1sGdF2vnp73tT4oI8/vxcS37qF4hzSKD4xELXujNnvE3wlN5vT5SZKPz
4KGsHgVNzdF4AyZirsDNuSE+5bnnRDwFXl3wARvk5rxSXgEvEXIx9wNVwT0Scr8z/o7FAyxWJZdG
hEFpv9Tqdh2gjLeTMTFaTh3oR5yMJYtQDQelK8UQGjlSl94cH7SP1ixdaVORxwF5yp6p4xbT6Atv
YCCFF49SBgMnbPITsprIibrGH+sToOGdwlbkdYiUKm7jk8/hXE/S7h20mzP37BrjZzQTVVcyP+vO
TOc2RzMkFpBgLJ0QtD/P/MmRM2Wa2CLnI11hjfFXOpHhfm43knM+XiYirfBCrY1KMZxJzuIyqXzu
GG0TO3CcuBcYYjwTqiAszFaVsNjmASpfPLPcy0SRlPGlyEb4+yq6coqqG5H5Cl3RaWJRNFIfudf/
o0X+VYKi3utZly2nOJf1hLPaJ/fQusbJXHLyyfnurj4LhZxHKnVyKGQPCxgW2b+q1Vtx/iduG313
j1Na2XILL9J/lC5ks9JEPek/ScEmiiGqe1MZ+F+G5+2KyxgHf+6QyjJfpPeos0W8eutlti9E90nw
7zOacFZYMRKjgfb75Bkmwd/khqVm2tm/vr9paROJexKLdS8UKe3Knu7OS/jfpE083RB/4tvyQZ4L
1wqt8LAcBOmZzM4x1D4kbvLbzx4Ya8LTsx8fO69m9dYA1LzRsjvkE8IfR6xCIzHFEPWLI9fWSA50
rUpCaigLxhNUDtHGu7AfB9nr1lIv7D2H1/qktngagXNMwdTeSyQR6c3pDfYmHqIblNbmEsFxnkSC
sg5zRZ3eHgjTAxWX8Gz0gXoB8djq2OI7rrYGFmckrlTZv0AY0+yLEg5ex2yhzhXeiBLTLSfHXOkS
IoSqGYS19os2KGcnJneOcSQ6Jg+/NE9xDdMvX3jORXoLudrGp6qcGjA0hXwbycZONicFErSw3ooc
oL7/NCGAhmJOCQcyzkaV+wsAMeS9Gt2Dvl9sUWFCgc1+BhiFjz79BYwy+djRc2PYihD7QkwjBjnA
taFEyTSWF+XFZQ7L6j/BxYOcMrWCoOQyY6wiiPLaEM3TRdBz8ho/NF4ZczG4CTZkRlLAiH/6RsCE
DmiD/yKy9i/bHXMPeFTArQIeBvTH/w42wyvKY2n8Cl74A+VxHj9ANx4MBf4ypmy4280L/96XOnlt
vh8IByk9zSTBF1x97fp9G3fZFAS1jHHGDozj/ce05xPJ+mFGg4PfzZmfoC6Joi8FJfmXPsXQb4UJ
1EJ49WPEESVTYczMHIgBBknUbKJEmBG1CzePSB6gIgGKlCfgRb+zsLQVSdHkwMTCr1qQG2t8M2S3
6GbQ374Zv1p+oz7g7AVufFTEbeyFLS8Wm3wmP/wjvhSPDYDO9+IohOG/n5CpyhHjl0yOxa3EMerE
E+AH0Cn4GqYEPwdFwZK+Ez7r/34GrPN3VK2Owy7+/N/3KbOnv/tk2OJDqUgEM5USu17dPyORDutf
ZgYe81ZG4FjpPCIfBmkSQkdOmLLYUJaNKUNjF9a9wZFAhP5zwcQeQqwnUT3ztvUYbxOSwywaw+Li
lK1gR18saTxw5pZv2qOp5c9/Lb6e5+Qv45sS90GffPHifqiE7XA5F09YeAR8aWXUCXAb6TSmlQsE
MYUPA44C5jamyExQ6m1b07+N8xD67Jta5SAg/eFt/iQJntL7AEhAgbflytdhqA7hLJiSexriX3d8
MnWZc5WTSwlL4nZ3FGRdU9ZTDvORn5fedcwfPXyJh5zkur8yAHZL12A+O863DTMnmmmjoLiXx6UW
3PftIsNMEDML02uoMu77HpZBMLE7CwMTJQ3us9cbCjz0Y6AqrDbwroJ8w4DVroJeIAF4xk+Dcim4
Q0opBbTOVsZHh4McS7t7i/MFK8Wts/NJi5MHYCxlIrZyQ7V2MSFABL1QTtmvyfzLesS3PVQOa8zB
cneb4fUWNnPZ+AWMzYkaUmXnkQm//2sxLF+U9m1MVMCpRXs9Hfz06Mggq9OSLhRKCNwiLf0qdrSn
YoMvpIAgbJ3BYiVKLECl83k2C4LFeLgg1yFYLKi2BlyovhGBEvjw0CilEMkzIYR/6L5dfTLLwHzw
kOXEspoVx9f7BNifSYyVkTSdbppTgeojOifFDbhuk5neCmyLRgVEB2BgVXuiPfLkALiLk+7wCR9s
rEjfGHYzrmeYtn5PCueAVPrhvUSkjcUb/HwOH8D55c17/vaxsrPev0kd9lH6nZGs9xG/0kno9mkK
ZEk2h+7eoxyV3u7xM8CZEcz1W4SK7t1+qtQzD1egh5EJOvbGKMG5X+1f5tka7m1YgkM0oAx+u7DE
ubpoKRiNf6FhuliZI4/p3Sim8snDnGFAq097GnYwbQxRG59dC8k4E1KyIohIrIcZ/36XKoJ3FEOc
l+XcNPFm426XhLkixf9G/zL0uJzR6HOlpwQIEDlwn6ew1F6vMzS/gbLgmobPlckeaxLtN25Yic20
HjbGpkUt5iQjhKbRI+KqVKmfKM88eL0bbE8u4LKo15sIH+8EqybSKCBDAEjtzHHHpjjuz6ECGqTR
Vz7jOfYJAhoKkBFduG7mmKlPv7qtMGNDcr7igN7Iovs2oOnIAsADeruLJDjBmBNxe2PRC4u+k2Cr
df5iTIKuzEvPsKXSswrNiUOTLsvfQebqH/i/81tvlozuErsv9J3pt5tgs7Dua9gjOcAauo57hQ0I
dIEKDAkbJwMmnMyAdob3ftga+XAi1NP6kkl2vMshP0MTa0R1OjZah6u7uzu9dAzNCr+hXYEtKmnW
n0VxLNQ16krtLOojycVriGWq6sVQUHB86oGbEpvH8PkmoBv7BaHoeg0GZDbppEIAiaQMKz1pxWnG
6mja927ywYkCL+s72/ks08PmE5TbHJPaHYWWsWH7beDWM8dln4D+gQz6YxsLzVeugZEMq3MNgwDf
Z1o6UOYCfpmNKlNx+3aG+/GpgxMv2w/2C1hXgPadpZRzNmgNu2GQXJg8CxyW5J+3wRTvTUQPVJF1
4fU/AHeFYZXUsrmj4VMIF4Na4YAjJqBCTreCzYH3DFlIaoQClPuSMP/6GH7HuvVxjTqsUAb3WzTb
cIuUx0HBjOijzTmySv4r9/E0ulBJTNuEOt7ElQXpIE+IRYDylGxddhwinkW3hjPmXJnWnLs4qm50
NqiDdlm+HljLWNwNYzuwwi3/JOnhiuxIdoqXtcnasGBfgLqCnUI5YU74Bl2A1W5CAblttGr8Ya2U
/3xCl6tdPsXpRvsC4LED9MAfTFwwA2Owlr5DjmG3MpJl3xyxqlO0c/mCfQ98pNWs1dXfkoXfKBuI
gUcs/u1EDcSs7gazkDR4cuDAUtHrXxYPddEWW+nq4z0jMa6jUPyy3PrII7VylHOgwkfxw9vyxJ7m
Ne1tLgM/QzmAKXEZ4j3KelwhJcLM9KPzDn0Nl7WadxeU59WFd7uLBz8NlBGwOSB9cCivN2IQ3OCX
cWLDqGavPU4jrzG87/WX4JWn/2nC9MBVQ4l//0wqPHiZTKF9jrlkmbOQze3k+NvJlh5z4XP5v6da
DKOXudfEWOBZvKw2iuk0lf3AmoCR7w7WKaACfCi48Q0g7wk+gk4C45xPAGknKDfkqIKqVwzzfeU2
e+P4sUEBRjwK1o4F+q4KNgEse5W7cNpOCMS/EiuVRaaFChvt9guZFgW4zjlB2aVFaH4U2Bo4XOEm
ijJOirgjakJYBS+2YuWAPqvEi7rdK1c4zjyRJF8W/c4tSB/71OC2GOF93DSlwJPsi4EXm1MDzZCb
iCkorSjiX/Q+9OlQ+ASLBu4YZUfYdF5FN9JHxKfcom9y9eTHvlNwA0pLX6N2V/FSVBUDCVYTFR2b
QodfD9X/V4KUn3Obq/cw9wlney3014i5vm3wvvcWj5fp1JiiNQ9C3LqD9hkV7b5X729lGmY9NiIO
y/W6q+sR/GL8J57StFOPfZWrQEI3pyCcwEdLkXqx2t815sq4zO7SzHjs0SzreCDcOmTbBY37gJMl
Y4cZm8q6rNfCHKhkc+iQ6uucVIMXw/XOH+BmraQwaQfqrEyApUssyupllaw0tFdXHJV1Azl2P8PT
B901mmDhjKIAn5P/1JhIVGZP1Wsuc2yxasAO+JEQP1u3BFlRveIML171hdII6xSAAaK6MQIih3LC
pxt49TXIz9gkH9MTwScf+z3D7glpR/ke6ZbpdPKGWecjIwpvdrycSRvtY/9J/99CRgZzx2LkhpGN
MB1+Q0ZJEIUNmNts6NPksTlKXPMZD1T/TYgqWDVRFJFKE0p4tur3SkdCgYIJmJDlzRPwU0qu092A
TMmlzp4HTosR691O5pA82p8PJ9AApklCbueK0OgU50c0rCGFzTtxKjmSKWwg+YJnVeG7CujOmz2b
z9X9AvHBfMA3AxH1fa8xwB9MAMCcT4Z3NE4Aaqix2c5rJahI+MKI7g114BMUGKz0O6bOXgagfLNq
mIuK/SALcV3OB8w6MCA8GZ0NcVpBSYbfrf4ja+Pb5P7nnsmsXcFShWYYAkzh06LRleH3SuG5UIR5
y3NlkEQCMIkZq/KTE3oyGMLlwTdOsPSJREH0yJbtiGRgCExbCZf67wipKJkqQhwHycfGV9bLIpGY
+zyoPj3SrD+q13CyccN/HvDDJ5lz4Kdbsl5hXzOzjkhwnaYeYa4QqltqdA/FzyOEfF29hs+vda2s
5kg6BaQyarkiGHz9Cgw87hsY3KPvyyiNVxeURCyvoKMfH+MaAHBqpNuyYkmIUA9k++d7xwFJCeR+
Y28T9q7H+uvDU2RablLJL1LFTS8OMQ07qN35Z2dAaY+wH70ABAtJFQxEdNC34yUyWAIOehVAEi/g
Er/nrWkjwf1AdS+4qNV1fQt008+zOMNfuUTe7Gy9eC/4gEVHd9zJ1Mo9Oz22bOTzCioNDMB931O2
DhFnKB8Mu1jjKgiaPBiiy8I7Zouy6Loiu3V2DNbn6HwOZgumdMFsNnAjzVprFmmc620URdt9zFdx
7cZ8Lq1I5zcxuN9sMbs4QRAtxG0KCxyS/7Z8hUmVExVWFMnghveQfZkijLKcZVaxyGz7CFGIk/+8
7SPkG68j53LzBrjrmOJsEmI0Tc3ON/L4WTo8O/EBiCchRocZat/iN1x0TmZcPwF8sJqCd9UGxjwz
LGl6WWBhoBK0yxotyFdWumofFvcnwaUXWIrUjwbzBk9Y4XvlqLVfSYH2CmQivQO8BkrQdWj99abl
Mi5gh4fa1Ayfm/bHnF5Pg8p9b4TDdSj5KQPYkuFyB+LG5fiJssk9Rud5j3Fd3/SCqyt6k3fwBp18
/+BWFonJajoEUFwACy5SzgOSgMUs/hNxMxoS7PuB7t6bbMH9VCfm4ny1quKM293jbHKZ4Ktz9zGY
kazbKUWa+2M6bZD/cEDTlTGW8Un1ReiwACW1nYEJW8BuhLTEOq+ReEUUDEiIGfhKvCgNNyXsGU43
UEr6S8TG0cXjmYEqZnic4+Vw8/Wri3mCNYAbUcCr5WY0W3rIbtYG7GfX+BlgDE7Qnx6KqGN1LC2V
aX/XDuV5GejLATsd1+hYGn2n7VBZ6oSxttRkmxqbUnoFgTEP8TJGRDPB9WmSkkcqw/8E1l0AEg1V
3VbjdKQskhULPkg04NxvH9X85PV7WWsLsghjcsohRcp7bVGev3BpCB29jDXiqDQinu8jRLo1lQpo
l0+WXH9LpjAsbaRUa7yH1zUMvHD/HYkgyCLQRPjNSfeEy3efTI1qof2QJ1UM8Q5nErQBkVB3yRG2
6R3dl9Wb9qa1gnmo1TDunrCDz3G7v6BGR4IEHeeB+ZgvRrO9KVzf2KAW6s/xW9kYIyj9fbgyF2TW
7Q46vwU755Q/+L0cVpFwztfIj59XUbL8EAw3H0xv+H8EdEuSEmbUjWxDU/Ai5jpAYrKXQVLGJT5o
JoSaz7C5dvuOuhKR5zQM7nVaYsyNu/uSpIwRPiBG52SRgf2osSZYQSHGSKShs66OE1JW1XM5vidW
MX9AyAFhiR5hjADpfJ0WA0yqe4RDpjtjKKOWgJpT2FrqoFnBip2UVJrYhphW5BieCoDcaxBH30bC
OZC43G/QNy2RkI5OWtibX5fyUCU9adQbapP8z/rqjofdC1axTJJYxpNuacUmdTnlncUY74wXBGuF
tEzg29buHfeKz5CSTArk+Ar8Cv7hD2J2AfcJc+VjKQsp4BySgjUGSvwJuQ4+4xqomN+JmJRgPUHK
PSOKQAqO1xGnV28sTkgRUf0eJvwvkoZTMi/xK+ahxD1cQ+6dtiz8Th7ew8OFkezfGmKw+JeugnkF
Jv8O4d3QNXxjz4mLeaFfnt/DDwnLE31hxKjD9kZ85b6fvD4MaxbahADywlF5BkN1aPj3sBnhR09Y
KUNrMl1wS7f0n/epnEE/ZAgdaJH5gzF5jAcjI+m7CNYb9k4Y4Gmwr/Jh68PxJM3+A61ZCXCYcWBp
8/2VTCZYuIRdCUG1SKBv7ojx8LUAuLx7BUbjWGAF2AFg9wA1i5gXLCm+ERNJiVNNjCWLmP2HlXIl
Ve51UcclcXNJeBleJ2WcTiB7Rd9N4nTRQELAQki7MU2mecwZ+wiyOGURHg/gWWXxk9xvGn2sihjZ
aWOZi6SJ5BCAWFC6jankclnADcPydwRYzrSVBCN83eTwby47fO4EHY96/pcke4a35kqg1r4V+q41
tuaeNbYte2Pxk71/Up359GExjRauTuAIyIa5MXGR/KFgUPypcIaA3n+TYJ0BA7/lAYU2R/4DxJ/e
zl0BHE5vFhAuilS4Fp292eE/xAU8JGPEu1mWCt9oD/c4C3m4BryVMcZjCIgRP64kfvrmvr3NVZwR
/PYt+GDOd4yAP2bn/xXHpApWghLHswlze6oCNVeR+EY83QZSBrLDI3Aog2AocmAwns8SMRLHiDhx
W5/ffn6RDbwCXzD7BH0uZ9IrqjIJniK07PgE85lBB5ZNjGBIWxtzszG4LacXEPRM+xFANCoNVL64
C2/QIsDkhl9BgXbxxSnxCNSQO7PVsImUOUJHRn2g8OIGovJLwm8ApjzLoXxPOOlcodDz9iFI+E85
661EqE61vMyfY8yN0PqUQ/UgbU38HWzjTIFGSi/Dg+AVqvZ+IrvQ9eP9B18Z1f5Bsmfx/Y+4Baiy
K5HETsPofsawmQc8TMax8j42LHno+1tp8lznVB8pupwfc2tu2wFCdEKeM1j6A8IKRGL810mPSFUd
ksumPBSsB6QzJN3xUCKDYjAcnCGw0wjjTgEbnYE5nmPdyGB1IfDBDGUbLbwjEukv87t6pupcJjOa
XPxDgCvLg8ov4BNpWM4ikOgc6CjklPe3GKMitmC5rKaQt2WC1q5MZQAAeVh8SFIANKYMvNuMJz5C
0Y2jZ/uwnsmYxf8NWzZdKh9MsxKvRontFId6jd66Q4E2kYhbapGqDFhZfh/iKSdxzyZFt+Ra3mJd
PX5/8BtEGdltEVW4/W01wjGUea7GzH3SsjZ6yR4W6EQk/uIpQpi6OKRPV9nmmherDKHBPVyN7RtH
OSz9n5R7xkzHI7ZhYCvyw5lli7k3vnmjbkrHzOSW2F0+Gh4wia90dvexie7Gf+1wdNKP5rH8oSMy
Q5NhKyXWqmK+gDnFIP4E1G3PzTXuU4ZgVoMwgfEs/jOgAvyEGPU3MjJMXu7Acc73OWkaZKGYrXWV
bfSEj0jw+vhXLF1rMC3WTq6dozzOsDnA/EOgbk4fhzd4ZJzzjMLW6ZW1HK0U7oaXMcdsq46/WLD5
73V26J3V2xBvCpwcMI0hZLFPHmN41VdPBWaY3g+/vmFoLBmKhvENxT1nNGjMJa7yeTUlffsqxVoT
v7tVAo8D2WuGEyQWj/cmxH+rn65U+Dkk4rBDtzjojS6TC/kEcvQUFp7+AODhw1QUit8M2iK0hMW5
mDCeZhKM3TV+mwFI1WyxIFcoSvWxydhnhSs38ETpgbgH5Au6hadGBdNBk7kSym+cgLx8Wu/yX6Az
OSAFgebbzbx6suhZg58PpDs5eK1U5tByMIjUoF4MBxuQGW6F8cnm9Uc2wid9cRuK+vbOkP/hv2LB
zhNERZkHLRcyND/+9fitgzk1I+t9RnF89y8LzFlESUpRSGV58+sI/JhNvth8cS+aQ7Dg4zMXFIYK
bsGDAs8xVuloINym/BLPFXhbw+ZX9gn1jHtIeUKMtOFBsLuWWONDPA3FGSxqjAS4HoaHK6xgDrfw
kXKmD4SKiSrGAZimK+IKsO4h9i4UjDhcEPmObffNQmmRjXv2vkCGIw+PiKNutookRuzRsEzEFZyP
s/HXeyNiD16Y05EKuRxACvhERiOsEBryqOi7svFljltWMca4CRRDhsmZYa3GQBNbjGnTx3Tpg60i
5KFqAaPM+wJDTMDl8aj6Rle2ZzGh/Eb0oooxY8PNf29lKKIe8ind35vHJ9Aindy8HxHSiLmIIOxU
i2JfTe4TpNSrCjoNJy1O3EX98JOWXR/5HhKYNcYvMkTopRnhnkg8iC+veivU8Ug0K0cEkAnZD1XD
kpojViLSPRqe10zZLOs4m1GEbPCXmBBZhB9ATBYAZjI/Cq3XpsOLo4cWw4LBlAzzDFc2LWKygdUH
zzhPF+SX3BeAStf9y+lF1PI/1ejW59IF7n+TvNfD6ZUUzzBbP66exHa41FrnTrAnp5Npy6yvdNSw
7/DzDVHYP9cNPT3rlur3j/zMIYEyEsfwhEOkxgQHpG6ZsWn9IqD1YZW4YE2O/vstd/cQmYm+SJfI
rmksFFp5VjhwiDGQZsiZh67nLVRtM+pY5Fdfr69Qdu6vIVqbM4JZVr8XNaY4VTkHWfD4i9hYdXQ3
UqQ5Mk20YMu0rhT0J6y6WILwEA9PsGR6NL64+UGDoYj9qyVb+g0AgY1YPUGM0Hil/kwGzaYABpbi
iaHpdWn+9KXO5VHD3qmDFxnX9Fz8kAcqkHMosRQgarO2GK5y1wjVPDSSo07yJK9q8KPEd44RS7W/
oVaG2Xud6aSGmaf2Mf1m0fVF6d03z9pgVOXqNgLtq5XM6Tc4wxj0v8WoYoz1hEemGy/HUJBovrFS
Rfdj60V7ZYTJ/oXGjrIAb8zm0gsadrzvY4hLCFvUC9WWqO2VUVmNsUwmypwW7YKLyGWej5twgI/J
KPGFEJfLiU26RTYCq6skRyQxl18mvC2Ga8UgSt6l35ce8aN1zYs7+BI68yUxpYL3QRVVWlkvLvt+
+bi4vTfj61MGKP0c9Ce4qVQSWPe3T2dbXLCgwPWcIju9cn2e3vP7TuPvFeddQpPELq6ZJmdqiDqn
RDFwpHpZFzxIuZ7o5vGZuRDKTSiJQ4vV9kOtWUrZ/KMs74A3332TOtvPG7Mkm7bnJsV9q8HgOJk1
8F4gdz3HN/SooH/Kff+RNqq2xYA2f+rWhcpPdgBxcJXiqo27++6h/3Dekf5FnAElyXOY56GEVvw6
0pLYQPpHjGa1LKkSJJkpDI5ZzexFhHQbaE+OiJ8hh1NpFm4LQDYMjaffWRGb5EQ30HEeBdshQXN0
Bq9IYXZ4anKqfxM1+4Cz3MejivBdKIyoyoi4SeV5b9WF6uEhT7tj87I5PsBY950w/0ojwEMM3NqU
yHOG+sy9BmGLugm56NcH6y0GTof/kYawyyaYCUePe8lsE5PxAEHgvW9jYtRKQass3veD9BfNLn1Q
EMP1g4JrOlYfFQ+KoEvejkDoYG+godAdtEzGNeLPIXvoqGEwRmLdF3oVAul6zKOYLxAZj6MMEfNU
WrhEJZPn6SnouOqmpi3qZCSpqYY2cGeECY9dAZxhwdDsTUipPYXqFet8FfbTu4CylAc5CO9ne30f
1eSUJdTGn21yH73eo+83vhdIptK8XPx18UaK6Cbn7fozdTX8Cij41RJmPqdrYk763BEJL1FKZRE6
F8T/KZNIolvQd0xlUNzlBf6ePqqx9dQJGDamT4ygGXAIOxO4pIwNasDLDYsu3uhcqkBv5Q+mTcJY
gE1QeFQZmA3fuUaFlRTm1ih5mN4KkLOEPQWAb2Vbk4WVpQz0GkLKPeANSVXQRxtCSvnmXWcuzJ2T
SeVqJYN7h/yfQT+SuyFfEzPfp4fQXZ215YmRsK/17N6fIROaT8y9W91SdLcwvEZ3VXhtUshcQm2i
q4QvediVo4QceUSer1Dr/ISjwZNBA3AT7BMtiSQie3BVQBhJmN7HJ+BHfTifPhb27h0bERZ2/ETQ
iapOj+iL1Ba+t6glDBf3PUiwyKs7Vi86lA+8sJr5D3vGdXxrFk1vmq0BI3q382UNEHAd6h2gwEUD
90wNn+Kh+reX973B8OMiMB4CY9OzmBbThz9DEZE03Q8gjGOBiaUX8ai03G6xFz2W6LRpqREe4+FD
60SqpQP1x67jq7NchpMlnVIGq4UFiWsTmwS6dNw+89lt0cakjUNaFyykjPkN4cEp4/jvz2UvSL+Z
2wVAfC7o0hizj500T9Hl0sUhImfc75RxeRKkYDp1vhP9ehe0UNz5JbUEkMXHojEBbUerryy6A3QR
H4+FAqqxSKx/BKcuwq3gYp3m+ABZ0+mGgMCQvDPr91e0wqo15SqnuTSR0ClYXgjwi/gbPgTxGlMx
WsYLBB/RQg6Og+Vnd9vIFd0to7IVdyNa6F5Y/8Kpm+rzbIVW15y/An3+2LzojfUxP9pdqeJXeSzv
spU+Bk24xCJlXLynojeFq0XgHMSG4WUmCiWEAHDG4F8tQCmwAZxf9pdZCtEI/whB1hJ4BrdiWDGh
xLpN8AvnhiJtrP9DWjWoGq3tsIb+zCNA7+7QbFKJ1SfqF76gv5h0GDK0Kyw9CcFjzcUL9DF6r9/r
fE4S3pxBQx58xnqggycCy8T9IIRAHV8XqP5XJh5QwsVOvGEAf4ExEjRzUnfopQWf6xlTG9UYVX/W
WLzJQHS3NZMF9bPslT+kQwwgqouoqvCmx80kuQA8Rkw4y2yBZTdzhzoYdIGOtBmRGmlDZlDjJ6HE
l8GywEJzabJxsFdnsx4Gkbh9YUL73vYY3BaBRIod8iUK3DogSPjaX8hdeFG8qoKSvE0VY2TqGKdl
8vWBYR2aeDpVKVtiUHKpVoPs9/ndXpVDqhy690lhn0529UoysrjRUZ+amH++pFGnHnQZu3MsJO4X
jrCwJqYOkWyjSewa5uYbKkWn8Sj3n4cgyu/oxCniUxl2FsADPuekT7474iYRI2HY8yBZou3tygeq
7ypBSfofSee1pDi2RNEvUoS8eUUG7z0vBK4QQiAhL339rNMTt29PV3dBCZlzMndug3L4OXtGNFAj
B7aMWSIA/0lTHDJ66SrfyDY0IDz0nBES78H50Pnp6rP4zjTXGP2GkLiexyf6AtljtezVE+cvXkEP
Y5NGsUPNIV4UzxImOYvWYwbm1VDNMkEXfS7kgP0Df62+0A+13recYHdzt1H6ot05UKgHb54TdU7W
1LJAqAfHVujCEOjBVvp4QtnG1oLeIR6gpkAWhclI758Mip9kjThSIQzqfCzRVkLCFA2gMHohMV69
GAbqUJ98jsVMnRBmiwCqJtlU81OIqhd5rJZDJ0fmVF2zDkf6YQIToZ6GowoVE7cfYnA6h9FrAyWe
iR35IHnfqUmqGWh6z8SSIxzYKLGwI0bIIsziSKIZIbi2mFBGAe7RGVUt/sKUBfWAbBrGmtBCGtb/
17iwJswZGAUxIK/Qj0j9H2pIhjQJO4LbEJbOJBjdI+gDaXJNz2Y8S1YW/AAGNxUHsAAAhgWOAjjz
MHbCX0m6EZ2ZqfRvMMNnT+8+BdjYR95VdjeCpgnAKZzRMNwCikb6leFsRgf2zy7NgdgMvcMc0+a3
lkemAZGoBx3hAvIn7OZKdPaV06uvH6gTELeH+cCkWG8UTz6FNCVYzSLMoSyFSUKNLvm8D2Vt+x1z
i1qo96seSBGIEXUiRaS0ljEH0lyG36k6+f0VB8TQGORbohF0a/TqI8ZxA2hqYW8w3p0+foGSP3fn
p/FmY5/Ya0HzatJHXAOnyxCt8qfsJQrFTJCnvv2extG4Vfz0OWDHNEuM9vwQF9vUkwDs277E+z5d
6IK8B+rsAnCTrMC2j3qwOIXdxsR1Dg+GKaxBylq1l7RzRu+5bzJchzxVMor1KJ3Tw2f3hWYCF8mH
vwyADhIUevSO8THUPG3iYCaNqHinccvetWhVOUMSHWrcqLhaXDz6AQBLvHRhv1HNMSB3Qb64Ji84
3JUoKeGN1ohqDcgbbsvqmvj8fatOMd1xEOAj7KY2FYFzdue/sJ0hRc0/q33UNWeIY9M3XObPwOoC
ivEKU1IVwceMN+cQjIJ36z+1vsHYgggwdarzXMI/7dY/elAWlujyVubVuc+HkYOPNvqlY4fm+XPK
ITM11lDFPpLsKIzuNvlSJboYOPXZIxCWwIFzONIx7q7954ssPgwhR8l551CQoBd876z3XLSov0FO
1mjv3i0S3zsFQ2Dwh8Yzj2H6Z5CeoWe4Vu6ZF2x2nXZcdDh343rg1Z89LjSHoMHNRQmI5eidxif+
wuodxHAD6eufUGHWDGDnm2bA/nYepvN40RK7S3hcx5iE/BEMlD1m+lhBFtXI/ssbEJIRNsBM4IUN
H8gfA3WKY40nc/appsXZxfsp1oelvqbkKMlIwlu5m0QASNKGTKKccQ6wJpqcStjocm++Zh8QYwxk
VZ8z2FT95r2NA5vQymak6cPcwFGcmohQUp1H6GFh5sauiHDA6WcbFcq7fYg+gVkPqEtlCbNYl/6f
s0z/VTkDFTTuC8lQvIkSBflrFJKMg3AGognk0c5/oq+noEWGM/3CtmZA5MDexzFQUAQh3bXWIMRn
LB780NoxwizpFZ2mr9d9I719nAuWk0Z1yruFPsjzDbS3nPQUI71KUFxDfCLikfrs2wCtKAjjQZT0
bR7RhiNJN683hR8Pd+FLz6yHguktoz6TkGe2Lp2wTbqpsyiVxlPjmoocx5JFW9IgETPtvn6nFCs1
0UGo47P0V+xX9XOUaZcSDx6mrVTzlxItGZneep85DBpei/aD9/Wz8omjmq/IPuV1zsL6wYsTraAr
OgcsQkjp03zEFzVuXlwesIEjpPKo9iBgy9w4Ug8bLXp45pgfnGF1L8fdIRrrSgAzNUen4ngEH5xJ
SksIpRL2fYw7OwgozJ8N11aIo3KlBzTMCpUKqxGlIvXZN9Bk30l8A/HNJB3LC+ibNWofiBeOJz9E
l4uNO453oLkhvCeP5oomKGEodHZpWl7RmMANVSKBbckrJHVY4vlLShtUN5YtTq7EhN/DnxLb32cS
OEjx0PoCw2KQQV/DnpkQZjowDferDpiLccRAwmTOklCXCYjdcwgmz4KU8QK5MSXZMr2EPS8SyX4t
VT6GziiqSvo9j0LCJjauEE6K/Lgy9M4/z1ZIjRu8Ig/G+T+Tmb6KGvHcA9pIvBSLtIz4n1mkAwb2
sBMTJrkiciGe5xB62MZmtJjse7Rb0x91HKaD8sE4H9twFHX3VpQzYGCCnyLGe5+Rs8/W7dQJRI33
2WKfa53ewG5Q3+g0iD7aFsnhR40WE6E8LOMxhRvPBa3hC24yCMuXOe/3GzyjkfLBcmMQgQQWzFiL
tRgp7JhjQsAL3XrWwdPSPTsJ6Mc71Ytp2kWEK2/lYujKPsZ045OMz/B4Gax/PQsq1iJBLTcoL+VS
w9z05bX0pXXAoFye/v4o2WzG0EaAayywBHmU4e1MgjCeFbFb2XiEehaxI+9B2gWWNuH36FZT3jBs
gYqjYjnowayhOkGGjTEEjJtM8Gtke6JLg1/kO+bjFdGkYuMi6RD9QIZiEA/4v3ALtVvy3SsmtgHP
11wN65GsWrtnHuDOX2KUJkNR+e2wbw6lyzssINTCGtIYtvweVed4Fh9O1o8SKsFQjB7EGrkWcTyw
cs7a8ltjDJrfbCA4pzicrYMsz4331i5XlYFDMa+V/AYv2eeY1dXEAzveh0CpTJ5UFlOlL51HQF2b
dkrA87+bxNmDrFKTjtoY3PRENhZzEwBoQn8vGkJYhBiAxS+Xqvv88avQ58SF+MwC/4PzTsJTcqSR
bRC4XoqlsyG5CKCzhWcUuhXrP4g9bgGjZMmt122ae8FcFeeMlkgm9mqV6gVt/YpSSH+PzGTxU0c/
cwzClHTQrr0382lY8rhXMx3mEQux7/bK2gNuE6MretiOIR6p169VCB5zzgJxj2WUH95HJkfVEuUD
lZG9rHI/VHdJZZKJOvpoDJOkz/SlpaOmkESQRtesf+0pQSsBfUOTiIdJkLqbg9Qa2pAqzOu56vDj
XtoSgGBwTsateYjRcLFxodKi6PdAAa2nZwBdIuPjclLd2X3KmKwNQCPz9wD/oHxlDKSZPM9a4RYF
obq6Rrf8PZKSD8bflxLkMgXezQIZdFOjKGmhITcBeVxPeevYf4LDBFn17dUaPnPm9TduXmOcrt0v
qPISjTRT5vUTkWbYp1dkkI9rWsP84tiiwdzkY+NuuwdYc9IGBmm/3sOKHuvLgjBGOojA9qXenUSL
lfB54thu5agJYLec5FO7eu4+u/dfA4BEAQoyf/gAzHqEVepwOy2AyuETdwK0JBj5vQcwJNrvPdTc
5+X9cqF7Qs3gCcWo+MWziOCHJ5uMvU/fULwfd+l7oGXDzoa2OdGsoVH0OZsZiHE9zpy5bc9MYwye
CyIpY1EIu4lMOBTsFpKBwEh5TwjDfR32PKFcWKvnAeU5KSIiDpF0uS74yQMKDxwQCYrHrNlJBhix
48YSAf/C5WP/K6cSfPUGqq+dbL+vuVkyztgQaJs/qvEvO2XgIvp3ZbGUJyRPwyurAnzerJggSdrz
Eq587SKYUEvuZEQwA6AfAKl6YWKZmCPoYCse5njQJUEtDcyKrEFWmQnZHqBVyC1iYyqjZyP3USQo
2tHCUHyMcc8vwlyEW6hGU0ixc9HvIKU5OzQjY8SybOaM2op5bvnhHrhOI9rzIXYHdrFsUhBAhXIT
r50sIGvpDAwPRk6qIQyciuAvfvm/3Fdh7AMZ8fZN7wsXM+5FYxYc52Jj+lESKeA+GbNqzDK9gscJ
7yUajcuvEiHLFVpLZhYYYFKws0nj388QrhpTbOCMT0kgadQG6C8itu9qeJb6YHS6NPyxSbaeWg7e
ls83hpRX3ern7CTMuopZUxFh4v8UP2Re3HpvPOWZmf+8PPYc2BHM6L4erFqFuRJR3kZwkHVBy1Ub
oluJqCT+NejeDKoxJcMr+87aEjO/0S8fpMfn3a88qhQZoOt4jlKiUHlS1qAXysl1cl/IAx+6Ibwg
ZEq4Epu1QZGPmcAWEGEZOhBejX0zEHnTf7Hk5/RQJAubCxuoqmQTlREuxdUuq2xX3ZfX6PFakxl0
dY7wcjEvodnBi4PoRJimWMasi4d8ReXAP1pa7yy7T+xM6aAtxgfAIr0OzQHGHpR18G4P6SHm7VgD
cpF+yrom+HQU2zLGYK5BfByR4yRiaIx5B/XZZQ0q+NxeiuYHejuPO8wxLh7KbNYMFvqQgFC0DpTA
9Ig+fObaECxqOEJm6+pMLUwaRZ+x9ZOEDvRpHYFkfot/L6b1YCeoPmxSNnC8G0O/TolpIi9A9b+/
EaHxLxjttG3Uj62HhW4FY+2HvTPx6AC+r4dzCVf1ka3+dt7+/l7juYVjK5hT8vjOPydVWLA2pFoz
Dqux+xFpJlRGurg4OHMQt0gQNUH0PHXkbwLKKrNecWXmBr5YMkhkxKDxamb1bxGwWvN8Qk/mz5Q3
b1oiH7euqvP4UkVbAn8eIgbBFctzOMxgCTA4w6iQATLwDagkYD5aqLOHHzbwYb7ELnLvrL5XgHGs
9JEGgOJxdL9tvGafk2EIPbCd5v05VJoK1g8VjyNtcAYtZskBRYW0z8XHCU14CVoz5MlPt7mijGQI
srehtG+1cXbN9s+TeXxyhAneB4xeGI7SO8OGedOpiCo6pRwRpKYInSY1IMx/SI7jzxKTxjFCV1aH
glXkXoypu0VZXQYaRL5NtG/v9SLOeiwijDXe0HS7KdMy2kpfjd2f4hnYsjI2RCEfuyGWeXyMZ/TX
2PSbN/nSSdsYP2CMDXA6wt+T/ZaSSuyHokQD4mBnl5CroO2hAeUWBhFkFMoEj3Cef/G9rJiyyczA
lR8OB8kFYSHjLLZi1EMvmf2bS5HagF0EswINkiwoQXAmKLJCm6UVA8a+XP1n4nIzFIgxOKup90lW
RKRxnljJMeqlLhdiHjzMhZxtyNLNzINL83xQR8lsW4nbNq41eNK1SC5c7DOBOUx4sWl1SEfp0T47
jggDot22aTqwRKOoB2H7UyqRG/Q51Q9RHkreBzCK+cYRI9B1tqg2OPmr756OFg4/UaafRyCEiNWC
iFA83Bh40veID2khoBF0EsiyoAc8/cIfLMd54a5vni+A1d7rTLxcrz7gFbaX75iEdLBBFdfhEYCe
2R/iMAq8BUyOihl3382ZLDFiqSiPes9tKYLTEbU0+IUeuN5nuh06gwbbaqbmXJYMbkM9/uB9Fd5M
XebpsAYme7NVosRIzYFa0cqMXsj59ATal7P64RTJOKWamsX8Bbj1YD/LnyNLF4I7th6cdVC213Rs
EWzY71hq2AZGX8WnIXa497B0fo/zdhM9TzIdpZiya8HPwIUXy51Z1kzYF4yGBK69LCz96VQdZ4T3
N2QapEcQtCHgYLSVsCdANFN8nTFR7ZqKD3GFHaNTAhvDTGjHENaqoJIGcKrj5wjkj7RNhtspZjAA
WwlCGK91PMbBvMMPFxZt4CjgiyOW0c+vL01kbWgVXtT0eUs4OzUi1lcA9UdV4H35NlarzCTZs9lB
8J3l8pOnc3KAE5+0q2h4CLXi2aLOomgyiexoCdrxNfxkiaWUYe97FbxNp688sQbwX1jKsAabgYoU
FvIWNu6Wa1wJM2ZSiZGdRTgaNU0lYCR05BrUGcP7AWml5IH8Q7lsak7o3IQuYpmAJ1HdJ4QD9Am6
bYqxE6inTGgvsdnITMVNj+S7xTGx81BYdhadqs8sK2TWkbiFInxcLbZfHpzI5SqxLzL/62bCIYES
wSKWa4THqSO7KR0XElYUXVz9MGBfxD+PpeiMJIQyKxFjuS/dv2IHDuiI+6uHjDSwWNKfA1HsgNxs
kwercSuwGVo/nXuTDZKxIDGakiu2gTpAXPUho44mURrEGNDxuKC0l4g0E0lBdI4pBCHulLwnc1Wp
u2yff8WEFFEr+AzFW26iBUJ90seSRkhSYTDzJbmx+D3h05aMWCeBO1hVX6i4REEGA6uE7AwKWbic
Pi5FkSIYgEUCQgXg5kLnKUK/JWnzHw7U2h7AWZv08ebm9wAZiAnS4OuSr6ie+N3pS1hxMQEOyZYe
5OSCMqkht5gGRZQM7htE0/Bphui0aLAY+Ff5sAJAbDwTBztToI5Tq+zzU0U/SasTE149tCTumj4U
NwObr4ZIbC+qwGgGJUT5h+sSz2w9jJRQVdSRbjN/YZhTIhn0lRvwEYOMen9mbaalx3mvc2Nw1sqt
iLAkBApZB+jzuUcot69RWdO16vSEPtnmSTyAFfGeWbRbolv3EsfNcW1ij2cIBwMHWpUo0WPMYRKS
qMcduyyDjSPsHxNGJO6woPu1a/FIMuIGBKLqof00CCXCc9LV8Q1GZNxC1g4QCQFuSwi3QCZhvxL5
yYyDSclKs1HS+PmqGvI3GnEZ/PgpXAqBulzVI45D1AQaqNKT+b3wHiJ0iNWPfbmE9FuwKa4ZqSkL
pBvl/gPTBwADIQdyQfYdvrwqNXweOOFA819C5I8EvQDy8th9VjCYRBYHETfgsU+Wsp9XrMsT0Id9
eaNf4ObhpLLN8zQq7nNrsIb+w8tUgClqXnoXoB/qsp/fMKehtUJPAvPj3x/O8KqBHe0eeXQyMYoo
rfl0aIQxrviQyoEq3wvhBOER9PGmRQyZwCN1vcAeFgI91EoQb9Qr1Hs8SfAC6Scx6WDne7GfY7n/
UXHVKUPID0y/EH1s0nt4C2+QqNA/gXdhtY6jgsaii43gE0k0vWTxdsst+kSRAMWv1IOuoFJ/GOrt
64w43JZpFn413Gzxewe/EFOXL70fUiH+QAYJhl8Zt9qlOinbz01BqYDBHU0HKbvs0igCELNgtVIP
+FKmJShZfns2CjBsmykb2a3wlODCoQ1jS2OcoMCKcRtKANafofPQ+G5kmED6i3xec1tFqjwoTpiW
JdzMrKXIign2Y4X5NwFSmD518Bu/MeU+KRZfnjo6+P4rHoD8lIj8ejTtjHy4xytcmzixOHed2f0N
wCmTEB+SAPovJBgQ+0KPTpclwYoDEQuJfbrl2bQA0O4oFZ409iDuQwAp/ibMPaUU6hACQ1Ss6kE6
jAAkhGeP8om/lMVewDbkvtkIPh7VOrdgoow4LK1wO4xvuTEwTQEKhJh6djvuIp5pnOVbKA9iOaEq
izg8XojrvR1xB2BrevtEiGjGEfpYy4N8a8K20e8QDCKdoLYPUp4WttUn+dNHbY3rJUOQTvv0pfdn
+1VmSsOazrOPiI8+AGsaLD0gc0PO/ePsQBlGwgGywzPKegfxiCcV4hX/Xl8gUXBG+Efzr8MGXMAA
Ar/nd1JpxK9cfHx2PfQdPF7xrVi8z4xYyzz4sJzYyjCWNjZUuKkikeNmXb8wDLWroxBO850ny3Ia
z1Mmpjz9qBMsmgbMIJao7rfUdPmypZpGkPs7aVTn2GEcmrW6LZcUdaSmrOtTs1Y2WPQfq4VgW0Gt
Qv6Gy8GqWCgb4mxN1ktmQyBo7RdF5CwBHFmg7DvvKvwOlEkzFCGmpFwuqjm84EW3CWmfIYBR+t1B
BovNj/CilPyrdmxh0EXekPIMJKoYBlyNM0UFko+VBToSliRc6nC8x7Adgyp+AeuzqcGZAUQ4skAV
BLeDmWcBQEq8YczHbpMuxA8pBg1KcnhQthflS368DD5miovCd5WMIsDK8OUD5ny5zJ2AY2An/j7c
U32+mUk+yJP9hwLzj0sJ7EkVz/xHmjNThDj5W6akcLWXasMdgqMAp9nxz/f8wLM/s+fngbRrVgrm
UEwdA20ux55xe18Ya7JJIL3hHitt0VFyULFOjdT/LuStefmBUQEkIG7oeifmd4LKxVGBdf5xgnH1
3gA/pgseHtkU2X3NHafxfoKD7bxZO/vyEd/oKm29J10RgFL94NhYruQLsbM44BcbeWrt2ZW46NQX
LMfs3xYd6TVfppmvTYq7bQoo8pVAV0Af+RrTAFA3vUZPInN52r5r4k+hy0K0Y3rIoso5A1YSQ91j
sdeuVsCk0Q6nmDnGt19x7+CUF98TTwvnlF/VB6DL45HgI4JaUQWIu10esIA4YPp/2eJD0BAsA8Ln
w3wkDNb0U/733uV/bHpyhhllz7hVh8zbvntjNJ29Kb1ND5XkfTymdPEOqIvGux2WUIYLVvDaw9K0
NsxoraOOPPaqDX+AEK91F/ULLBR0r1mYK1CDpJ0800G8/ICGg/wVgb6sB+b+fO2mOL2kDyxUEDs+
Qsw/HhqrC8yYsBcfXjuhLhIx2VDDep+/su0BqcMtBymgjtFtl11SxV0Bx84d99EPkAIq89e3uG6t
0AtMsYl6etL63CcpheFigXccMB9zRKQ5xONCSJ2EPjK7RPYZBjSIDr6IHDiLz1XDWmNQi8ydWxtO
WWI4QSzS9pbDM+A71Z52VwGMkTyQiqaJLDgby0NGN39YuB+Tq7VwjggNc7ol8qMf3ZrPkeNcw3nm
0zBIi11z+9m/r0+MRlZ3OPbnS0dSkIMdAiSRnvr3uRC0Nws3MHaHJYtHtiln1VzZf7Zw9rD63yt7
Z/8aqzsZbnIylVbwPk9COsX4kJbmQW2rXZsrW/KPophmcgBsRFNfbvmNXwbagym7Kyr58FaepD1r
EzbsZHFg+bTCRB+KJCR0WstLtYhvFcfPZPimb+tVcReLN/stoxDiQHevsTUG8oDaJlLnqYggoVA8
Q4uBBGTMupWyjPAtCq+xADJswIS9NfvuTfKi7ogK5UU362bNSh5Ge/Ou3yWWELpJHxskMUJ6dPvI
7Edr3vSDX7cvsyrXW5jic8ova0+rLF2LhYmkOzpG9+8xOpJ9GNCrM0nEuIOXcQL4wPTqtPECQBFw
AOKTPmkrL8xM2ephg+zDOaD3mAcYomETghEAO4o/6I9U9ixGVPmSxZ6/Mx+ULys4SDd1my9/J4Zg
nGVaYn7OZ4nxAGpy/e2pWvBs/Ffcfzn+E0tycXohnnOfUw+Rt0fH/u/tHGSBtE7MC4GNsTuQ3aju
QRiqiEa0qA0DZQN9ScL4gYy5D0tkwAJhPzgWUfxCK8qnPPPFy/uhUyQx0zmjik5rnDN82WGo5Z7x
NsLYiFITNzbIJDeWHt65Bb0FhBvYD5PFjQRvGxEFMV+PJw2hLeb+5105A4PQH5zgdXiTt2ANnBw4
SBDDUpWRKBSlHgAW7FeOzH6w7nF+yJ5b8dH4RLqDzTVAoagtNWP4GwFX0LWbkDeCbiPt+VBii+M0
E7TGOHLF+srCSYUK1YtjqNbPyO1iUuW9NhwmI/MirseW9wzUrTXgFNIvxYvkBMpBAJpxpQLiIyBv
Jb1jkx05eA5Znl75kg35Ak47BSl5ZhyjfJGuvEEzNC/Xehbf6FjCXn36jUKIWpC6eyZAo6iwiStR
t1nK3uHSqTSETAkwEl5DfKPlhXdF11tSAqT36KBf9K1OcsUxX4o9u1pER56j8BAe6Bc4RVylcmVe
IIeou+Z+3kWH3+g3IsX+CGSj22OufDO0d/bue6xXXGFlw/HxpTLpNnBFWPY39o6OJltwgqsF2Seb
bBGkR/siygFtwh5SrspVs6Z15/A2PL7hTbw1V73acN25k9J7c4d1Abnpwa3CuRTcibvq87Jhs6Ym
4WLZO/YhkuiG8e091rclj3yxqBbtlHy5ebYwJtm95nOEt+LerAn6ti82nyW8iRf8fxZSTJF4Lujf
CYoUeSbRgTPxPerb9J4duVh8A5/22WKQwgliD1ZIxqRxgZ+E9y2N+Sa68QqWokm94g/sh5Q+F4Jl
VvI0O6ZH/UL3oe7qk30pFvkqPVp0GzPxwRlnsVSKQ+bM7HjTiKZ0Xdz5EwtXwaHbu2yNU/KSSmyu
XpK8l63lSzNRJlgA3etZsvoRPsnpu9iX9vHdcAYBGTnl5x2fqJ1pE9jlnNXLv4tkjM2LzCP0YVSy
oxZYVGt9V93VizKhkDh3wB899WLu8iX2DOmC6SAdzt1CFSe+zO7yjm/LyOCq+/KFM6XvauqARTak
qLJuFKrfjfynz76I6updt2GyGW+YPrVTpMo7mkprTlVMMZsv4znmW9voD6SVCZ8B1ogpEkzBkzJ7
TxXmgeUxHtdHGtZ7fZSxzNbXNu6P2lJfAwF+/4rreaPNSIbjsyH6Tsdlje2zuviEV+tF1kRPD9Jx
iysxUJuv4gZeY0iMk07QevjXenBi+BdG/8PnooXSfeFa9oCRfeFRJ1z/S6y8hWuuYNSKr8pAaMij
3c8Ld8zShJe3C0RMMKW7F666hY/Upk9kHipYeuSekK7CisBuW6DPPoraf1/eUPV4xSg/IjD18ebm
/+a//xkiFALLMoBIXi/+jtQFYg1oWfkflN2pjQVwMRDOfOqCTAmyh4wZ4zDHzfb6Qj/yR4TpEKpm
bLnMZAS+xKgE1GlT7IsxZn3bMxxfjBF9OPEeI3x4y3hfkXH1ehR7XvFcArbyYsAewGb2YXy1xxCf
g3mE4ij2hE1PHAgtsrAo7mBF4GDmiSCi/78eCj61YFMrTEoBX4LqKrh/wgbcJq9IsJ7F3yCIxRzy
PITN75EVzHII/EABN5LYDDp0QtfNBlrzoumJVz99YfXI+ewtKO45h4/FjDIAb1ikH5t4nxLwgwkd
lQvrEYgCKlo4Ct+eAMD/eRgBnTfM2Zb1lsWbCoLlGh5PiWdk/uAcAQWn/76DHbq7vmFXI7gwZume
EoT3szoPsACRAl0/DCAKAqA8KoOz1ns+pK7HNwtsDNUalZrF6MC3CXwZYhk9CPncpAuh3cD+koI2
hxsOOgvp+LUUel5l8JtionDNp5+lOEvitBJjNtZEnZDOk1G7fTcEOxtjjoCGhqpmmz8U9ObimkDD
IaPshVk1nAVxbbgKyCUJj+bavEdf/mzBWIFavyzWwiq93AIOWXtOwo9/5aX+BvgPzvuTRd2h+K++
wES4a0KkJyLc5TwhNqcf+Yk2QX8AN4a3Zp0JoBS+Fk40kMeg2AH1q7pIbtIfc7ZY/qDZvesHy3ZU
gsyKl+q2PtUraV/Ny5N5YTebqg8QMbYMfm/u4O3/Vyub9mFMpD1SYjYTqN/scOxc4SE6UEGszEd0
M/kvK1s7iw78S7OxL82dHYD9gjX4jkWOzBZ/YYWi6kDJUzNjwR0DucKG+YFyYn6LgIMLrkc9E0LO
Jk7ekxoSIW1UfIRjEh6TWX4hDBTm+B/VunOjvG1YbXiqbqgEnUNyMQ7ODayo/hOZetKB1o1OUtQn
gGWnGv53sa5ZmKNsbmTHpK1GncpWkxaAvtmscG45BmNNegiVe2gIHmXcjSmWrArV1LVgC2WQ+MGs
Ds2v47LYJ8bSgrdC6/t+gLky35H13tDL+1yeTsftd4hVlp6unr513jgA8QZGSi413Cf2u+dE+o2o
vD6ErsX9BOez7zT5TXhMqUlqZ1JIS6xyEn2s1AuHEK4aEvFY+Y26547yCM5n8uKFuNF5KtrC1zqj
IVDJ3skfAPEZNQLlEtR1aIOZARqYknYweFoBbRx3BjJWsCDKRQVPD73YlV+vLXZqcZcV7C/az+Br
MuUO2D4pgzqkdrlXr0p4nTbAjyCngtNLZ+QzMKcsOkjNmtvK6ZzQXTT3WiGruq8WgSaYmUBS52EM
6xUt4CZJ++xjGlgtBYwycN5M66270Sy4QnzDR+tTUILgaqAiFJ/IpjdRMTU+wTefUq28vC9EzlWz
YWPL8ml2HmomXhVWUBHr8wlgtUJdzbq1rQwADwSWZDLU4TGmnTD2rB4CDyQWWSgZ2gfkQWHejoKq
GYfX9AotDiNaVSg4blCFrs2Yx4qzCDZ/xqjBnhTXHGfis6eYU1KOOTNw1tp48X1OwIemz+nrIYzO
aj4JaydwGU8bw1Y8CJALnwiXDKU+8jFg+6kx0co+F6y8dMPm7FlhQMajfDTsoKPGyMGNHozLYMoC
4olxbVaOMbxkBEmZhTyJH/12hGgsRMfIF+aF8pwijOqHl9sZ9UnYp4xRTFF/SdnRekJII4oeagLk
Ga2vvXzOBYeCRxVxxQJzxmNiCsGOAbE1Yt3pxWvYy63Vy+i0iLuDh7IiTob1ZBkfYqxgmKl/kNej
eOjzexjKEG0wE+u122fLDHMvq9NcH53rVZf37S9sDfCd/P5K+y176GeSo/eh1K/gcAaIJS0E18xj
iCHoxpbhc8tBgDDx8I9gYX0X+YypJBA//QclHPAyCwIzT7pGkBM+MabN+ImZPv8IkmWwSGCOSTnK
yP8l6kD8rcB5GEuB1fD91IylPaZEBNWArceB8Dd8gwnE5KCr8InWUF5oqKivKA7ppji/rxY5FaOz
Hjcz8wA8cOAlVX2OH2K3GJZCYqDufGHHKOpVynugd+5X3oWKThTPZClw+3Y9hI9nMFrsUrG3KIKS
OcQqPvJ6GIgcAg8jP4u1hmeXUvtMK41TNkBu7onSFAUw8W8kapp++g04CyxJfFArnnx8fm7OoTEH
ZtpH9QLSu6kFoaVfEBn/9ciuM0HbEFTTDtKHYHAFrZkWm52ZGFdQIjA1ysXsrv77HIwKeAlTccEu
58fwEu4cqn2yIwDF0GN8YZAy0/YZpjDH49GlS7wy/KHnb859lglOJaNpTro4qtYLb3R7CVxdCwGy
8EDQV8+Z/leLneF7/82Ku7g/ONtW8ITmzQWG44h+xKHdFggsTQbngYvCVIb3FSsykwuCtrgLHpxn
rg8LN5+CYbi4iqSs4orx74qEtCLg2BindHxsj4WIWwTkbg6kJsZHhbtiaqxM4g2klpVzKy+8Qjrw
c/kvv6Ljv5uNw/pl3PwuVP6ILMp/V4JSXLQyXFMHzezLDXgOGbpxhhII/NwBNA9UJYyreakqOPd8
NE4kU3muOFTPb846Lr6Tu5KTzaF//x0ipT4dNLc2sin41GE/XVCKYUP03Xzv8gVcFLSiZo0lW00U
78VG3O4zUrLvICtcmBaV7Yx3Ec8NEw2UL+ydKoctYEM62N8K9J+7Exujenb+U3318oKqIB6W9P6v
zwaK5XPQEPEudDcb8YOw3F1YQXTkhuOmB5qN778VF5l1XN9x10BJAeXlr47tv7PI+GHFYyaeAhBZ
oMghQCQGz/fszr3EMyju6TuXhAc0vfOW3/v3Hh1FQ3Okqz5y+rm42V1cBi7Kv8MRHwEXebq8c4/H
/+dg4Un2cu9H/jnvyMfn6eN08h0ccrHhXqlnfBKaZ56slKEn6ivIbl58567hFfw07qRn1+NKcPbx
iKNP3P3AeYMzvEv//Mch9stduSsmd8lDoD40hlKANdIkxshBRCrE/R1aD2Z1QJ9/dW98F6kHhidt
APG53VkZITk6ge6eHDYbYfVCZRkw9cv13h0sj6SFszv+9eY5yJwoR50ZS3KDn8tVC1AWXb+c1GjR
Xsh0wNPCHDGR5p/fAyuo+/aOOvS9fW9zfO2AL1wWH/bonGr/DaSjjzB7GuIUgVeqq8xxbcFWiQwF
yFjRxCJrggEo6RJkRrscM/kaJXYslBcinZieAbt4kDBaEGgTzTUdEsDgwZim4gN6R43HECAoPJsw
BvZL3glzVyT5Ed4V2HGTXFVyC8OOQ8z54db4kFjWm7duhiCfdkWsBtgQ0F2xUblzmqAeq5L70JjJ
To6Xn7cVFtEvNENsU6pIOEeznA1oVAP2dvuuzNjWSSo1BskUH0kCk35LqnM8Xu/pgLid6cXx6WxE
T4UfEHwYLH+e245XCc8gxT2Sn7eiGCClaI7KZTDHlmdUzN9EtZandvs9dkMWbgYvTE/qWT1DrxhA
gV3SRi/Q89Px56vsaO5+I2UCcjKjob6kC31bbToMFhvSZSlDxT6m7tIF+Z9ALtHxy7SGqcKumchT
c6fuEPcC6YsnCUEOsxjzj02zOLR96Q4m7ppLdEUO/1dHDOJ2kZsMzNNvLwnPOiar/I4Gedi6yTJa
04vQpyxyYuXw/tqAL8G/6UGXI3qVud5M3A0QyibVJFzQd/224EcPuOAz+wnH3HtueQ5G0GZAPbO9
1d7icegW44gYZkiSJBfzr/n2OdIX2bVELkVYEfgsUe+qB/vD1fix2khBczJ4HeFido2f1L34z7wV
Uwd/i95rkpODVVx+G6R4zQXGEDGWGnPASYvqr2a1CIyZMaoPqQ9kAIFxDBmHxhFmJmP6ZMpYmpKM
XQsaBWwkrjo7yiwmdsdYYUnLaYvXElZb0Vxeix/nI6/w4lk1MkidTOat95nUgy8uW9/BVp0YZKHn
IAMnFZUatc8xvlgtqzh6FLii6EImsM70dcHomlkFgzrmEleIk6+HdsqYJ1wqPCIG3VJewzzhvkwh
R+y1VYQ/x0TqW6PzzfhrDxbDTnJDVcQ2zMhuBcMupqcQUSFzEwTDgsUyBrmccSOP1oaTkCxI8ol3
7zsUZVY5BFS9bvc6qswhRvGMVyt/Vl896PAkcChUaPw8cyJNs4ty6S4pe/+u2r0KMq0Zn42k0JVp
20B9hUIEq0fv1cf5FAu7ZFRzleGB8vsVLz1OLjwvGnd7AQ2gsQP4Z0z91UbEVE7YcbrJb4YqmufT
PtaBEIHyyhEnT15zauBTQcNBOVMYfQV+E7oCsqQxsYDB8q+lNyAjGYzWgGjc85HfGnx0IAcix+bH
oEZBDYVZexzgso12M71UWBOmKC1w8IbHAtaau0z7QeBZNL8wbubdfzSd2ZKqzBKFn8gInABvZRJE
RMXxxtDthIgMKopPf760zx/u7m0rVBU15rBy5RKU2ysz2vsMOBrW8w0IOvhUb7O3anT3WE46tccm
i4T/mn9Kh1DxSz+fYWdvL99H9Db2TQdigzn+WbxtjzkYHfweaPjALkbt/b4ioVl3SM2CBwXwiMEA
cRxM0qQ4tpfUWBzPzAvgcOQvv2FDAB+GYeD6th9HsAk4UwkLUoWFGR9AmZNJiThi+901tcqGpewH
H8KwUHf67yMQQ6BA2K7fmASwNrGHKgIC/wBfAFLEysUptBczCTGtLYH4AfS7K2Zvqb5MipI7E5DS
Rm/f3V9/sWHaPp1wy0bb90hyAM+L+Clw3PzMqVWIlrLFl/GNUNXTjSImARLCExADYBvIoIdZ4rUR
C8SmmIjhAHMCahNqB8Rw4ovAfDv7c3a8cWTQBGwO93Gny5KPSvdtPYIyPA/zMTTS2JGZrZgJkv6+
t0QVfW3KMaXFmtE5YkM9ygsbt/gJWvPnrJrl4ygZvjf1EUv9Ev19nm6+OK8IUXQqH6ZWh0BCv42r
F1v2iATV4FAqpA/GClZ2/oE+wEnV1VysElghAJhczz9QGQDXF5Oa9iMAvzbsgvQMYXjraohjsPGv
B0euvsAQ0AGHMevBpY3SjzML/vt/6sVNsFWyrVVmD0kA/wPZNplHZDCn7xEfzia6N9xwQFrYEzbo
RJ2eCOYIKjlhqXCZQ82jeMih5SV4gn27uEiVcSFiOTI9HpdEg6lBjOiIXTgbMJtssY71RGgvpl1b
wawBdg4Z5Q7GHKO/2QNyw4mPa640dNwCiFLlQd1xdsujY3fk4EERerZNEQfRs6EeFSnVocrPVs43
ZOrPT4sUozT6CykODjhiqgMyKgqIjfCNEIVUhdhH+5FoeSJESlQnhDsub+2QMSGqwRlzaGL2hqWY
rRHT2ope4Kp7jHiJxIWWxc3oR9T+xfd0W1MD94uPAplTsZA+0ZWQ21GOOjsCPqvDRaRBZNEOcdlA
ukSty9fiQcDB8pi2/XiIFCRKHSW/cDxecGF0di1mXx7STJos9vmQ7tAXOIAOdXBZIT92nwN0YpEl
j4VH8ckAmRwB9Dwk4RzKmUqApmhlHMnAYUQNCzs7FBz0WwYP0ZtJhYcCm8ij7aAs0atAxgANEXP0
+KkumYXcj1KH0An2If1plwDVGl8b13rVNtGhrpI4w+VZ6SBxVcGU/7TQg7kMXQhVhjeiJwCW+EJo
z2NA5fN9DlBVGVFQ7rQxf5gUQH9jJuGSLZHvdKhI5l0sL+grtJ1vgV1mU7qXprY+ZkGyItRPUnCh
B5KMkzlQ2CgoxKYQmorqg1yOAgVKi4e9XIYxORtA1qOMR9A1oEp2/TogqpiAcffjd6wXTLA6+U8s
WqMu4jNU0Ox+k7QYvq3q0CN6FsW3YyiL2+VnQrBRO1aOSlAU+glKdkUI1QDFIBneChx5CO8HAugx
cSIY8U06RROqbsAg/mCLLC8WG5nd6degZh/7kigYUOIhnlZoKcydzMHo0SLN4qltYlJgBrNwsgYq
AouOTNFE3+oPm9G5JlOmWfs8pEWE27YfEx6URVCDYqz63XrYrMiiPWvdrW/lpBB7dch54WHZ+LqN
FWrPFqZMZvVbthc6UPWwQ5XnACSQTpgy1LxQIeLFKQwFUvoWaxfvV5tBpmzyrkZo8FnAKCs4WVOv
CNTFG93mZZ0rHwWcXbe+Db4pgaQWuMv45jK9lNsAudTEBJkOLpWXTnswUjBXGxaPyMBDiH0eshdc
mYYgq6C/hKZI6B+ZHWwHXTBPh/JptebZRl2gxmJu2XrMk+dt/tCHaWvEKtCLUAceHJU9lxHtnR22
Hp8nRM3SyZmoWFmA6vwEtQu3piJoHjD29CHW1m+kIQ2SuuiHs1IWzDn4/4wbScsJurVoeuWwWBgA
Hps2qqqtE6H+gMnSopt6NmORY1tEtUWdv0VsdTrgEoj0AWe9vgbLlA2B/nvvSvwFncmH+cse2zJB
bnETs5uGTOnG7sXiZqzB6Kkyxl/7XgCbk2fF1oHd7PMF3MQStTT7HgGXZQPOnwNWXtdX8YL8tsQK
TR0AExaj15RQarFJtEZ51DYxFhBdPGV/YW4y+QTTAOAf8ShgWlB0a1EvqDPBgWJfDPkpBTZnpqTk
GNB+1RMjDrMCERAaIzYmHr/rM/I5GC0sNgZD/hBIWjKEmptBoqgmYiKxoBgzAFPjto+Ur8WOSB/I
XDzx64laxrIYsFg7p+avfvoLPF9CLNKd2FJggy7AOk4Xi6G/yCYPVvB9WXWUcXUOWLlbwrcPhNFg
8WqsuIf9oO1TOX5nnj8n9NITe0uGTfYZUdC3Mb5glQJNeQ4wZSiN4MxNU4Ykx8SH2Ip55GJ1fWlW
c5UFdBxhfxUH+RfOZCoqwe9O27LvPCN2Abbj1o7i6XRmGrvjAbp3gLSxUUVMKx6nclvoWeR447D+
wmGvOzrMpaXbWnBCWhgzrMp9uvXuPECpGQiujErc2jrDn3pnY+zaMTyptzUeWvrGgwjVh93Uigcl
RNBFELOCiuDjf/j06W69ys3gf+ZTZI4PlNgie2w9enjrEacqHS/fShnxQF7MAvmGODKK5orB05U9
3yUZxN838WDrfX35nsNJascC5kopRcAHPHfp/tUF7SvznZIe0mtbj68+ZKyQM01K/vg0oms/XXnc
iicQ4s2/59GJ1qRKoGn8YAupML20eEJp6V+TpIka90rxOkUBOBmo/C9ldXlPF+3Ow62j0G1CiS19
IQXKu78SsK9IT+aHp8uD8ZcU+XtW1bscpAQNumvpNxmSNs6Erwm7rLxy98K275dkQJBbpNweV2oM
jQxZy2BQ+Vz3dIZV5d2dSuRvxZLHpq4nXUQnsQhcOkQuZhr9tUye8K+D5Z7z73mhMpdL4fmmgq8J
aAveWrIfWH8/f58wUkwAeXiZR/L7RrXwByykLp6MxmyZafIeswyN/TAZeL+QLuva9wOxVBbcJTyU
ThN0+GtVr/KlA2V6yKaIxumeh5Dych+PAcE6b2SuyZPK7OFRkHA/zDDsBkxknsWRwuSq3y3yH6fu
38yt6Lu2KXeVNOFDj1Z8KRUKWfDX12jKrwwaI5/KSP/Vh9OGeSe85kzDQGfu6d4tlB6E4YJgav4k
yYMLXOfXnawUaWURyPz4+EzoX2Nkvcj9LGtOUBhdqAE9MfjNPvlKnpsJLkRgYt0rmCTs4eyujCZJ
NYIKiclnG1V4VEyQHNPTvwqZ+77YhpEm6ZX7QWau1P03I/5WpzyvzNi/52VWIg3K8OmeykuGU86V
3xwcUhtWSC6Vsdp6rInfSmDLlMdBq/V4pvuBdSa1YNWCrl2mFQ43OkDGR2YVO0mOenMNZVLKqPLx
SbpQPzFEHCp8wCpl+9o6G7mFcZIekZko7RfSeAz83CQFKEwi+V1MK1r6t98olhTH6MOlyBjQCEhy
ZM2hcQ8a/XRKqQ7dzUN+fDYmJod0A+cDjn7ZJiCGI1HIg46TPUYGTP5HkpKFMJSXbF/S8sqHUp3G
ARDixZDJF39tFASJfF3LOEsJH4ZBJgeD9TFrrFd8QFNu4Y1xkt3y751Yu5Dd6POEJSNTX3ryfpD5
nAUKh2I6BXMVyPkSfjjr7qG8yki+SKfJtOYS4KjyIaY0FYn862NTDiANw4CGnY3Wwt4CYK+YZlCJ
IU2VkZxkayYvpT0hF5PvSHeC2a0IHtwF8ti7h9cwofx0ikeZMj7sqXI/qg+wnVBuSqeNVRmlNIHp
iWizQWAB8o2U8gC0QoyLGbc98LCIf0yVNlaaEMOygKguF4dRYtBBI+Os5iRjwiMtKYvGvzJCobmH
FeR4ZAPIMQ2iNSHcc561/Yuhre5hzwaCSIk2XLyTAhYh/YSjVnu4yo4Z0jJZxrDoMQFetwFKEwFT
7GW4F1CHMScDR4bijtR9oDHYVC+wA/4fqowoLL4IhMsFxePnuYXNX5yOsngHYNoIrCLAj2VeW+kC
KUvt9pMd2NaT7Ozs6KWwKoCKwtlxyIs1D/TeJR+i242ujRDeRHhNub4DbSdSRIRfHpkNkZ7Nh/Oc
e5+HtBFgupf1+F7cHxP1xBVMogN8vgsl4QHZDDjwFXyFTZcOvKAmLkSeAXNI1MEiGbb9YtrShg+4
GypYzeMhEWZPVM+my1zfIBh8Imp/7TqE/2Lr32Fjhe9OXDrCisYmkDI59d0tlLwKuidz6Uua9Muo
A20DgjkwHBRjOqIgYhHQ+ZkUmtA/PG2EFgQqvCrWYwd10VQYhiBMjlonWsuz/m14rLrr+lk5LBSa
WL3k3GWkkKnwJCB0gRRk10f4BFE/hiC5JGzK3CrCZUEjaT6k1zSDAwhudCRDvGtTyCgaF9gTPP4C
986eg7LH04uEBHB9xe10bgZzVGzABSVES3/jivk4mdLDD9VGj2yUI94LuxMQn4f7XlAPDwihEPMV
EZV8OTUTNEYVpOUopgQ2sKe9FpX/2jUb44zGfck1Bee6+OHwhRAxQXs0fcDsY708+qMxf9AFYPoZ
lvcCfYW8Q/AIPUwYRGgUOvMW8zsa5o4dCUmN+EH4Wmn45QBrRwPOoBMdReAQoiwaRf0leMNhRLQL
xAsmY8DvQhchlMq7sIfsaoLW8Y9iArGQStkm3zsiDhPyOCgBk4B7iQH7gt4S47IUSDuZ/qwWGkaF
UmbDYgMiawcz5nkeSrAMCLPEReNFLxceZHQ4h/mD+EoxvGHK8D1ThuUmTWtIuFurIU3mjU1zekzO
jrX5CVMccGzJyZS7ZNehe3/7Xc1+1GOh5GwytzCdMh6/z3syl2TzezFN68UtzGWlIelN6WfOS5Kw
gK40cZnWWPHfv51S2DU/7l6qA7F+nqbBixsbK9nEEP5WebRJp1IR6gRnGw9SL2R3zSOCbPDB4THr
s5FbsgvTjsaqCKj1dqCnkP7BkrvA02npa4eKyTspV+7l9Pvt1T2Jg1EoTqE5G2m07NxYYamQDeLG
ilhcKof8U6c8ogMhemcHV08lzaGixoqpmVPSmzuJeSBxNW5A7mZGrqScO+VJXYCyw1v0xD/7+h0d
lzWt761wHi+0VTx97F6LHnriLYKwpffvFmW7FC7x3jhb3H3Q+VZvoFvszlY3nDyWerANPhsSlFrw
vSc2GcGclvMyLg4eU+cx0MznvwYJTcTHBwKiYT+GbbdJqvR0WQwbfsM2SXnCFn1z38Qoj+IgnuLt
Btc1JZUEaLLauLm6g7HVJhTFbtO7bXu1ItYJFyDTw9iD1SMpycOBnBSuIrYpkjc/SYJy44h9OBmA
QhtCfbI0YEcnTXM8AnU4Tt2u87RC2BRw18dBbwyRz0yfZAt5SPjo3hac+WT2qVbytcoxixgpZrFB
x2qDc9PB9V3tth0jKyBIkYGkGriteeqBDPAqIIDACTEoGjbGqkFzeLETrKxUbkVdnoEykGyxV5Ec
hWB9z60GqPEkFpe811/4T6eJ87C1EYGjw61Lsmx82DZAOrPthKQvsSEafZjwuMM7KubbUTlwYEdw
yYNtuTlE8XBYW3Y2SkeJo1n9M+i510gypsQOLkFgdXTE/WRjREemEdGUDBgg87p49CjEQKfJEXFE
you9XhCP8CGdHTVskyJIaFWBctGPOgk47MqEooZBaJCW5GV/PcXejmOXvKmeNsn8epX43Yk+1seW
NoFMdKJNhIby65DkhPQrHffOTzuALMJpe1vqh46ESHNf7u46FuaHYWuoDklJPPqM3u510HDefte7
BIm7zFxIP/g697DdTC/DTwDt8SQZXybxOB/FZmdwx3VGPgZnntnqoPS4f3gZtvw7EBynA1flJ4Du
MrgMi/AZEGEXKn45LcJX9AzmQmZ5HZZeSfae/nfUxBpuQlLmK/6u5cMlEF6G+bQM7tM8aC7ScNfw
aj+f3qbn9dtPgPevslBKrP0ySEP+ina3aRqeMQ4vtgTMTuEg5Ysk/P1ElymusixKwmqRhPEhjbLo
C7gxzKLbNCbtcRJC1LZKQq7K+1kUh/qqcHu6wXclhFUhvr+EWu5BuUujEm6NmMijf73J15Aev+7y
xXt1jhqb7Wx5W9REbd0W/m0hr3rV2NwW2HkXpMc84SM83Rbl21y/Vm8uUmeP1XWxVGfkrLEvC2Xc
mJN4qt+ctHjXVZzLoi0Z7WfhZdEaa6N/cBjjZIVoflzhoCMp9pnsIGR2B42ojZpOeId0tzvaDtRZ
DCb6O4FdeaKN8AZ6kLB0ZuFLmDy6o3r89Nqj0qK3Jt2RMoOdpj0K63F79A6bQcc9ClaZF2NMJh0s
4cPPFGTYoIe7NOd3y1VNzQgVF3p13kL1OyAzgKEBIVYOoJ54NQPBJ7PYyIcDTQKX82PJp5qFsX4n
18bcwY/1nYLP4nu5Svflb3l/XWoW17DssJEuVZoiZLryTQ8zjnFbyq3yJczDIZcC/OBqKUOzygHX
RSo5biCstm5L8XBqVnvas47NKSmK+Kgnf3IDocI4pbi2Z8gHFQAdsz0Nc3DOFAqqGiMZ7RB09R/C
Wn7j3acm+bxnyZ1/V8j1UiS/BYPtSGvBINIeuYpqBHQds6z/u4Rk6exYcnviEBHs0I0DKbqDZ2Sa
L0suf/IkshNwK1sAdj7Q2ncQ6+c5Dx/yzYHrhjA7R4mjgiBZy8bRAIotsGzKtmA7o3p5DCiVf3U3
+Ku1pmFcly9jB1jBEuwBn0hrbkpf3pzn0ihpGqnMJNkQbnb5RArj4jcJhWgIk2MgL0Fiy28Koo1y
dQrBtFQtKAYqxH8CpCFxnkudHXTryiUUZMFtuAQAGJRL+J9hXZvCTUQa74F8Uy7ZwvZkOZpLcXT7
mpm4h0tQWiH4COjvqfPDxT04pTkA5ikHExm5BTT+Gcjhpq+pk6aVUE7TNBJZVfK5+eEzuYKQexki
+kDeS2NTBxj23+3/vxjsdWP6V5wUeeHvD7VIXYJ4/69IbpIvtm46p465lESGDkdf0xVLBgiQ+q/B
fE42EW6XG+Xb7ZrR4t7/iqz2DXkAwdN/BPN5saU6aSH+ASqlzdz93MPvLq2Sm6VV1SCjnfwdwgAG
oJ50nAa38YDJXL6nYWDI+f5N4VICJ8Hvf4LkeG1daS3H7hoPt3wgl8jHwjku7+hnUBy8gduCMvh4
Q2KxtQDS5VOpgLsJgZSu3UvReH1ok3z5V87W3DJiUtbfp8JdLtnJhOVbUP7pUR4VhD+/BdePK1xu
PlsfSPT+WkeXLHHCyxW/L37tlFrgQKc+5AXc3d9BwbvMwXO8DYH927CEe18kBKkmowd/DTC24WcJ
thY+cNoZe9LaGC51qVLeS/mx9+XxvgNJrX7mir/XeSPNkStInfArjCt+DZSS5HW1Yy/25B5Y38Gu
egABpJV0OfghiUagHnDXdMaPwp2RiL3mHhSLfSW/EP3yGf7aj5eXD4GoA/GXwhISuiX834QKnZAK
3kGyc/ZIYUmettiDilLKQ2zhG75FkKBSmnJFgqMpNkVd6YbmnlZRI7dBG/L74VvYg8bURszqLz4j
2UhtXzjqpWhpYYzMRd08dsL7v0c9UyNU9NRC0CLXSQeePcAOMNhzyd9veScjJHT3D4fEMfzf5JPi
yGf75rJJY3lU+VAulB+5EdWHFhTOf59KmAJ9Jrla5a18/F/zuR/88+8DYg64J7aSjZSC5EosjUFc
LZEOEjfB2FgJqGHcMKNvnz9Qo3nevxoJmYQw/lclEAye2AILIcWSfA8UBh8R7iClEWkCqATkMRF+
XbMG1EBGDZK+JMMzKcNpIs25klNHAurbexAfyUcugTQFrAa9Q1EU+DrGc8Cld1LQAnB4GMSwABYB
B8L7S8+GTaWAn6uyycdb155CTlrdlyKJpHi7r2R4xfzVcS/5oNkhkwfkfWHr4tVnF0B/9zlMemSq
8G+q04JI/Ot9S0c/uyTKJv5TT4bw+n3zwT0fXHXvQwTgaxgXfqmN1MSpVCedQByUfb2iPXyPnm+7
+HoA/rUqSAq/hpYU6IDz5pFs8BaEChA9iOPz1bPuJd61aHsLr+/gTCxyt2939xB8EsDxYXWSDbnT
J50Ff8KSo/VsDUm4AR/WQPl6yY10z0ZSmZViEkLaK4De4G32SwUws6E1AKNiHHDOQJvILw5GSjGJ
HLk/je6wUGddBqANolWw7qBQv6RBAIEC6oMAn8oEjtAEdtIQ3jE+3+LhfduwlkErQiBKQpEqgaAz
8itX5FsEcff7BywD0IQC5/LHaBN+VILosW5tqK9tHpR7UxjxrjbR7ufSJ5ShCYbm5hCywpXEb2Y3
uebbAMZAXD1EVy3UGeBCKpgCeCks+utR2F2ymr/H1Se8nU2Y0q6a0wX7QIrYrf2ZgU4Aa87zAKDH
c1828coKrAOQRd6GlkAAGjwSwRWC1Qe/QMASwaQFyTtMQia2YgsBsivhE1d4cIlNvdpl2+Ift7QV
uZHmAP4AO4KnEF8jYAtAE2MMZa0fcAIIP/UBUxGkRuEnmgHNFh0DvgfkTSczytmdGI9PH0wycBpo
xoC6EQbAlkdUlJwZGcRW8bHkWOmZrUiFH+0zvZ56k3PYm7RHcG71CAL+d4NCGNjp+k2yDe2XSpJo
LNJLAvME4EGOQAKdiJsCtYnIBlUcOTkB3HUdPe/XkMgAdgN4cTXUtpkDfIGAbNYt7PI6QGIu/uUQ
dmDdIjkpbDWE8BCLiuNvf9ZcUHBfEO8d+woKFMwWBum2kf2DrzIDZ/zuZ1g5XkZMeMa/GtQaGFyw
yevXu1/DYV8KKTMMymlmbw+Qa7+uVkMxkqt8RpB30e7n9YD6QOMph9tJ25Czpjl5/xNNgHRwYc97
DD//4CK4s5sEyaJaXdxOkC31KXl9wsdQcZ4wsNcW/OW+buBX77dRYAr3u+h574hMApLT918WYKjA
nomKr07aLgQv9hcN6e3WQ3LRkdEMoi0X2ZC8aZW9yAZvL8dVcx7gDB5UWAcbJnY3T1Ia9Jy3icnO
y4A8tidvuzuh15TZ618Gh4XbmF921+DlY5glj0T/Q4weaGXi5wl8CuAVUgL4UjINwjZmHPE9fXKy
l9AiEr99Mz6YU8G+0Hkwnn5nvGmHcCiQcT3qBKCSo174BXNcG4/Ti7w8sHoRKB5my9vo7kiWZahm
CJ6kccYT5IowDHSJQYCdAkTPoZOR1qb/2nfDbdALz+P3Pp2VpOICYQyFIgcLMs++HVagTuc0FNKP
CnTVsv5YNV5vQmeRQQ+SEn6d7luYN2llcBBTax8+p4xMX9rb4DJyvc57EXEletPqQc7eJNlF/0t6
H7JPg1MmQRgc1SBMoRQEMEWcX5e5S2ZkWMP7Ha0Pa/GnNex1YBAzG2R2Z48fJUuVIM9l6fBfhUGJ
rtzHcBVwQrDh79G2veeogzIf/1P3KaSi7mtMqiYzRR1PVt/NE9LCjUpkGlJzh3YZjcvgDcfQcTvU
FmXwEMgVRud+DLEPQDpY8WBBQS7aq8P0EB96WPJBsgIyK4lrgw67NwehSQTthXUCsd7yGxBC+4/M
giiH130jyOac08n8PG+FSnhbdg5Fo6+wKOg7oM2gdWWf7SebF425CmseIUagTy+SgEfCciXmtAI4
DfplmRItytou91/dLslcCMitabDS0Tum2JCgFr9yIhpQJnavbgIkJCVNghVjsyWW/QVhsXEhxPbH
lNqFIFWDUJLoeziZDMWGJrTc1UTc7c7ho9U/h5/TrcAozJQxihVBtOtkjuAdbm1tkgLkzQPVRjYC
mbvWQk0Yq7Lx7TL4EVrA1sGQJLkJkBsSw6V2fI/rSDvp/5RVY/6ZdlbN3RPwDc5BohiY8OjN+Eun
TYQ+YMXj7vG+eR55m53NF4cQ7OCZ0cVqCFhe8Dv9C/MtamNkgMyJ/CgtQBnrx4F3L2CqOCf5G3wD
NvEIpvoLATlgo+GYIaE81gBLG2WuYrbM3unlZ37h6/Yj+iy+pw/aP+CSBdl7yOXXcu+Yh9iinS0Z
mV/GbZId4vXLfWGP0UnhqIXVkfwiUT6tfT4fkx5BGbKBYF/sHtoT1deCpwiTjjJmGAt8RgFmFDr/
9DnFURypY0iC/z1390DsF9dF5t/YcCHuBslS2/HFUiQvhE2LGbQLrqWYsBSzxiSesTD6QJov0P/o
BCf1vzjZCHbh2GsYNcRChZd/WIiGwsz7xy9yxeECIpqatb3SuJjkeIv08ILuglwDvO9cpG+1oxJ1
lvlUXwH5hSkL7G/va2lY5Bd19Anebj5vRI3DdR7PPnPFIatopDsgLieMBOanlp+Fn0W1YE4wod2P
h83n7b9cfZn8A3EUtp3tDIHJIP37/jzbBjkmr+uUbDMegGdSbk7Y6sHsHqtPv5ondi7J5N9kob/O
4U+8Hl/L25EVW+qWHjTXyVKTDX75DPIT7iX7sqmX3/l98WDCBiTDw2vFFhI0w8bwA8RAonahYiG4
br4NXqr36rhvFtU8pYdIhUYCEr3fJGPn5jk/Pw0oZ8gGWr1M9UEOVajUQST3Xxyt4L9GetBzz8CI
USMhTwVkUIE/MltboF+mkoH0IIOdlebe5UrOAC6DXxYMX78JvHv2IkpvdrfKkTLMnbsj9vNInWSk
DpptoSv+l5wuvtAx9bfzxvC9rI7Q8bIZg2oBB0d0E76xhQIlQJSYjfA+gofyPIvJLqoO8Hg4gMLz
nY4tU4f7LESiIfQe0W5G3CUmlX9dB4fQkLFntD9H2eVgoWsZLM/dc5qsbpNy/hhqWFLWNWSeV7jO
rR67uGpkOnhmS4Xh1rhCO0joueCf2VcgibTPd9m+2+EW7B3RJvTKvuaoIqZBRy4Sfn+SpvULElUx
+UiSWqyZVvxT7Tpq2Q8fiJbTmNQ2c2Ba9uvBXx3HzrAmHGVJSojvvIBdBIjCHPuppRI7caALWOgp
oV/gqMDxQxCrQ8KBIgjDzuy9YvNs7D4QSSzbI2WcIYqAMnISODTNZgDPeSvsTc/ee6RNG9YVK9PL
Vg5qbHUQ82CJQ53uwEY5ktxXnXU+zC0O0UW7YXW9fKquNEh+fFQW1ggJDckvqw8ess28osJ+zT5w
vg1bZuPUOMWcoWCVdZk/DzYHCMEkCyDp/4Kqa26tfMTcypBf1YDl2mEnXypLyL+HSpSBs8Jq6K+v
fQ+AXtDzPvgGgbkKUyK72u7hb8fsJY2rm38NzXsyMbAI9oCbgyImmBNuO8bkM07gvemExK32d28c
yXTS8DGunBurdpiuWZNEYcAt1SfjRYfQiLtVjJ8wXzJaDKtXkUlvebPgyLQ+NUsayCr9g4iX2V3Y
kklM5SZuHJ2xLCO4c06OnkbD6Wpy3ny+rjo7Y4wkMbnzGOvwQLSdFH+zRR6z0QOnJMEQC+B7038w
v7jdBSKSx8J7Hrf79B/9e50WVf/KeRURf/Kc3qfEYJvxuN6XR3XfGnIy3zZ0aDlqQc0HfS/9V1Gq
q8d2vknHSAU2Ya0OzKz0NwznHee1TxvD26i1fC8zSJ/UaZekoSd1mIzZFaa9dr8FcwEsxefBh1S9
I4ixmX664kNwCJYgFzMZYRKaVXl0l/9wv5CNAL8bXCdsI/dNNa/RZfu5460vpkYOPluDQjmdx6RA
vy5wNY+g/wK2l0PcZUP6Mq72W4jE3kBo+1t+UpIaNfqa5T+tC8rfvkm6ERiMxB5HVhwv2zzmGLdI
LY45MB9/8fC8CArjYzEdXOzwTY5DF859bCTxhzAT4/02WiFgfZIVv5dsI6xFiFKVUHWxl3FJesTg
iOHrMQJNTeg+EI+PC3/LsTMnzsFGV0Jpyry8Ybxy+z7Wd8X07ZBBY/PE0kMeWec97+2vKzQlALNg
Dt1rREapGNf6FNDE5VCZhXUnsofYsXHVhjlTI8CLGVRht7kB/Qf93lrg8AVUdgGqDvY6Au6uAgGE
8h9MbQxOP1VR+y1+48F9Be+p5Jjr2aAKgrv9Gt1nbXBwCGugI4Xds7PGJpxDAIb4ZpBmjDzbqCKP
gd7rNzBJkHUE0q+H3QSlh0LwXdT+I2LdxiRl9jvMTe+646CuEk8/W9zJbES4oMM6lt92roMbEHNO
++v0MnhOn0Fhc+DBcfJYN51LoJPnO5Kbmg4hQo3RttdXa5uat/+CHOJy/MnO5WG/tyNYlLuTB3xr
tApvSDM3tBErI4UBIsOLUBOOFCnQXYgqFYsyluJUxGNVsWvyWD65GhxYJlNoIaBPIbzos3gQCGy9
Zm34G1hIzaNOOgQjWQEWYXuDHmumD99uy+7it9N97LtPZkXNRIDrnzgwGH5NUUNJj5iOmDLm2257
CFU08HlSxqh2kFe2iOAR7lBC5o/6sT0gVSbGMWYSvy+qk88I/4AdzMzd1ykHhvR10wmMV+BbjLZT
gJ85fYEDsHf0G5sk0uDA78fht6aG17/WLF21J9fgiveqbeQj/MnEoMJ5Pco3nPkF1DEvfCMdV7I6
FoSKlDO1bReTLhxfNI6ddfQFvKmt0l33YcGSean69Qm6x15/hOcegAv0EYxEbnT/8cToL4vu6gyg
gihh4m5b/TbRmRDH16JE6ZsznmVgKk3WbObgjs9OVzJhX0IyAvXPEWQ4M+WAh3PPVtgJyYBw1fq4
pa5uN3VekBWSfB0M2r9HaXZuRgol0MPi0QZZVJ3UcREhZpIdRKslg0FJ8p3ztCDHmuZqjn+ktxy2
vfPhCerAZ2twOVyJaB2Rg6I0Xm4atVZf7+w/va9sRBg12wOiJd5WaaI4NtBOAXPBMvNel/uy64hJ
4Sh0iZCXtCDLWsabbVgOCPe26ftdxy+99scowPHALQLOFstCbn86sFWjqdpPDBbk2yF+aPk+qAC1
55xWPZ0zgrP5bpEIr5jV7hXokMuAEbJ0hdne4N4HToYMoxvEvChoZnlUhpx7NcqBgvMz/UeWv81r
nxs5aup7+UD0QglCB1SNNtkqmGDoqmskEdH/2Dygq/K6s3Z/+BjUcAQWM45BJEJe+iA7tBfIqLty
VDrzxiR2i9V9WOLSCLYhs8Mh1gWie9RBJvGL05OQ7kVzQqaAaXrE/z1CcSJH5xtEkwfaycjG3Yz5
12P/nxd7BM0wS12R2vYtDawXEZNGTSQXnDcajIOwfdg3SD732XLLbMY9jzB9QK2F5JuATLi4ofZD
FNXQXduDiiwYRO3eDeQjGBFLguY4szLzsUdUfcEYDqj098Ct6Ut4B+1eVEGVVpgtGF1YiXZnBMkh
+2lUe7mJ1Qyysn3PzfZkX7hr1rlwXtj8hxz53TDdmw24tQigyK1sWcJmiO0rsxvbAWTMdyxBtglG
za89io4eKcnPiBrWMfafoPgkFxy2rAB1f0Jo7/A1KO37Kq2F0LWo+92z2Rz3/JvmV0+xZ+Sioxk9
nwdTptgFRLEnLhiclQYUzfisJ5lQIq6xETRntXd19Ul9gqOZqBnS+lxHDAppHqGlcBEm4X5krMdg
1Cqyc2fL65z+TWYo6/lGHWDlDBE4LrKu9H/q6t5Ha9UlLvuyyXHhzJCxcLpbiIURapaVRGvsstkx
wy+Hg3jSY/tLR+jYKNFYxJTw68CAdRuisa+hQ06gEyLNcv/r3E44XPE7YF2GkBrNiCyXsEY1jorb
JggIqwh2HELHwBDU9q6JZxgTmo5tFGefBnmVuiLQE/2dnf42fBD2GMV+9acEAiDKDXS9oIjOGOLc
0lOR89/7K5y2Q3gesZ9gWLY7A6T05gKVdvuP4M7zAdV6gZ3inLsNSMS3dg533vw8w+LS8N8/m0z7
t11sPiOlDxyr/wzazOiFEqXr7aoG1gTKaVFBHNJ/YZps9u8itaR271iN4jEiOkmMEWZZmgO4katA
H57JpIKSgIglgs2sC5U5wg4ypOTu3I7loOwT86kf1AO+SJRk5joy8fIxL2fXlXrUWdRo/0SAEgh4
TNvDdEMYpR7e4O/xFReDmdexb4MMucs/rx9dKz5kIZQhs15mnG50C/2E6anj1kvEqtu8e0BAsu/W
HVKxOGr9Y2ctF9cphj0XPbxPoG34wDIbZvsmG7yT7EqwdSSFImBsf/GKcbK6O1swQphrbEwvnqD3
QmApjhJsUcng3CF/aGd1DgvR6d0JySYmSdAD11M7GqUMAuzB4w95GRg/jMWEE/aG9wPYNIQnML1h
YYBnHZCy1dLtavLdkbDEPTvPIXJjc1CNHzh9UgcstK+uml538p2AXCEwN8Rk88J2g1CFHwk3CWBE
BzwkYUQDstOCDuq4PYKd+nCPuuhOTQubkZiESOd8hEjf4MC4Td8uBC5sy10ztfNJa4DNFqxBBwPg
2cCuog/i2GzZ5xB+WFMPzxsyROQ9G4GyWhZOd9AExEScjEWMtIrNmZM2/Aw54pMNZzgn/HbdC3D2
y3FG2jI8PORbmxHniX29nGHT1ncxXpzpVjOJz1EQ2gh0pH/BbxJ/tSgjAn4GuHAK5hnbfT8aPzY9
uME2zBgxVSNnotrDP7N+r3Vgbi0Hxmh4UOGi1jfshsFjcDZniK92TnwHdDzHcp8v60NrfFtUp3xH
7jq2gkfLpC8KH4MJif/eiAEwonmcqBABQ9wAszoATHJ7IqEeUDngvCv7ygWtvd89acyfE4CY2OTf
dye2ngRaCjJ9gWUAMnuxSkjnTzWixMVs/Wt7D1crJN3d/0g6r2VFtS0MPxFVgIJwS06KOd1Y6lIR
A4Io4NPvb/au6tO96/TqFQhzjPGPP3x/btaLJDJr/4ClvhP5bT8X78AM4JjFg/lnYH03f/F3czlj
FBtg9OkV6Xci+f21fqyWYHXV2Uhbl9Wtpx+IQjr3Pzjs+CWvKy0ChWmCxl207eYI04gs0ITKGJdV
2q0Oye7g0HMGluqL6oIjHLZlsAKgS6Ldbl0gus7+8EkXwEJAGlcKX+Epnf8t7O+C01IFsdKnBExQ
gnqs+9I8KrCRAP4lwacH3IZWhBOGUjLCi74+DlKuFTdXeIPXGMtV4cftHd8ADdHuRA4jRYg6YLjv
FbpJxh4wJzxDRoMEPdYMVuMHv+VQCrQ5ALB3j7qgXL38Gt8Zhk+VPKL+SJ/uRo/UxGqidP+Ab/0m
yHjl7yPskuzXignp5TbevmeTxO5cgc+dLHqDY79sChf0nAZJ4rK3bWADzF54VFDY8BkAJdiY7krx
OZFl3Py5i/PntJ/ciCeC+b6XeevmjM6l0wc/QKifjYpEifTjm+Tg2ScgXgyl5sYEYtvZWpF8sPou
bJ2tSsy4j1pnf4PZ6sygZqU1xWlr2HQrL5+MDzCOn/0i2vhjV5KQ6wPAmsM6YiOC2Z0L6Leb0dnz
XEqGDdIWFl4+wegYbKtOlTbqE/CBqP0fzKKNv0zfJCnhW7Y5E8jeRW1KAbWuG8LhMPagHvOrJZxO
4FvXGd3jAI8I2GlqKjz7bqQaAu9Y+aFmjcM2trPzcxvRl7/XA4Fk6ylvwxtBIbEPac8f2LAgMCWc
wQg56E7pyEcTIhX0MSAcQujD3Uiatxtl3NtcvMr+Tpo5d4bqzYl4flPRkdIG1xk7h+usfxjQ4LFf
/Hcg7eIu+MRa2I4l7EmEKcnV01fttphR7gNleD/dF7dUjSmDTegCuUEJnxXA+YIEB0RI/StTg5ZA
A73m7onGABOLbKbExUQ/sWWFpwgHSpt8z7zm3yWwac/l1ri7Bbi5DWN3KnBu1WpxCnsdXlyuRe7F
PPRsWajCtD6cDpG2rpKfwx22AOWZ4lEVkt5KiuMeOQI90flzvi11982LVC92q8uRSrKgSwTZ+yyJ
aH5x9OF3hvF3zopTrNxNsfaAd9bgJfkYFgv4ThSU4gL/Gx9LTmxuy4rA1SnMDbao8EHB2hoYOddh
N245PPV9zwlTYjQZuqFdgiBAXXGFtOMaiJ09ZoKkzfKoNtbG3NOWeD1hZChKRsqYdneRR5MNRfRV
y5OjOd8VZWjgthOZ0jiFhgSfU1haEhZFOWfrPghem6eDaf0gGhzMGA2lzkJ9JORNg0NDp39ii4zP
XX+BBhgPvrRg0Z1ZNXWCNTcL+Ywmnm823fY8YcjNmBUhEAqg0ZkInHviR4amlN0nGEIyY+aAA9/0
tXnAIbWey3qJShdW3PwGa9lTPRLZfL2MGCl+/xZAEsC0Nv/EFyd3S6/n/lxMNEidBRFjpQaDBD4W
i45132u/Dq9rTEykV3hZ1Hw99kUWoGRaMzP99VyMZl0DtTybmOTV8S4JRxATtslz1vzbzRoYW/CY
UI5BR+ZwjIa+aqn8rK1V4mlzs1+6zaqvUUDhXQMkiyKxg9wN1QuunmE97+Q7uGyWLgznGvt2sR+B
/InwNPm6jwSM76+HENO+EFWL49KGWQdG6eluoPt1qiFJNhzoVnngKMpOz0X0FSiiOIi+nuiSmeIr
pm2XDRfbMbCw3/8TVSwxHoYPr7dQA1m2gjyqIsY/++rRP9NeqbS62EJMtM3Tricgvkxl2ZYVDsg3
IPyKcYZe3lc9pleBM8Mrfc8VV+XUAy/nWpqN9T11V09AYbjXW4anxwJKJCqOFRaAor3BnGe128DX
6Gk+M7t8gxqSwdLCn87I/W9MaB04HZPr7cSTl8+O9QHqFNGFpeH+2GDS2txwGnQeJ236jFWxVmHQ
ZiNXIzkRh5a+BmfY4ZayBoHpMQsDPZSYeYjE3yFruF6AlwNeqgtjnKUDXkDKK3fZ4FiDugTfmD6Q
AkhozTW5VMGDoEx6eNM64TcR0MpAXlV7do+lMiEYe/ZK+V7uu1QZoNjrz6tGclKG1bJ1I9MZ0K1i
weDmURMMQi7iuXawjgqaw85VR5RK/pVzceSpzuH2HDKyxU8UYxCwJ2aM2BKrHzau8ASsIpCnpJE6
HEuPFWgmSlzZM2zuJjBXZlEZwC0/8bmfIMPFIRlnhQNV6ulXRG5xaUfC94n93G402PBHf2D1Gu77
060nNIZ0B2zZYDRH1STTUPWSGGl/ZtLNuazrLYM+DT8Txyf9N+nLTsCuj1BEdsivYbNiNmQ5hxt/
yKBOJhZBVhW59vP8lEXVFgT2X6Z7FmkbLfz9MSRzlKX5VvwLggxW1DjGESrlIJlgYIRl7y6p4xc+
LaOCgCfBb3wFHTY/mAONOk/Ghxc89XTccCbllD3Qt8ZRbJV9/C8y7cGUVrsqwUWgD4XHfAaD0VIi
1Oze9a8LgYOjbtazRwlWZygPdB//0pmGKRSkix+dy4XcOVa4psmaQA53c2yJKAuCufYN5A1dVZfy
YN0Qy3v3Pd0tH3zxUH9V4XffO5fhfYpACaK+U8vhr4jvsLENj7yFiTTeTT9xQ7VnlHrxVhwazmM8
ZY5s4b4Wj89o4LOOnFcWCw4Wl9LFjnr27ywekTI25xfnxsHGa0UHW3rE9LpV9Ntf/z4OLGRBy9+l
A+B6q8KNAPIn3IWdpeHvNTFWnAS83NVCBfROpnTzHT3VSTrslsLmCknWBXtKlwQ7dOn/JEl9v/bk
kZI+E8XTEg77Ygr4CqBHIjkzzy98w5GBQYF+Fy3Te4QMjfAB5oxphgZGXerLB3wxXthiiJlxQm35
HiC2+ETDzLXla/TaI7Fzj5nHRvMdlt7X12yOPNUDO2NmBGB8+KkaoQ3GAS2b7ybaGjRY3T8wsx6s
CvvINue7bG1om5DMZrzXr9u8jUkpuGzFDMra5SRoezOInPZG93RPY0JQyNBgpbvCNRC2BivgI++N
807Zjfq/82DnIgOYNR6PML3EeCEJfJKerJbcuwXqjOLuFmCDZusJRJ8ePgtSgF/kiKmHy3EJPks8
PDAW3jEFcn+j37EmWI05iGezcYR2VbzTOuQbO2/jCwog5rtyv5sQe4WWAyGejtZSfMQvfGKMgz0J
7JTB7OP2I7xF8Ve77J9JuX8l7bE+lufejH3GEkUWOh5UjNdgjVkBaZjq/hZgUxZ8Fa6GYiXjk/ly
VQgVCCR+tHy8/LmdpZyi79OBXC8YuQ1keRjnY9NW/MEQDjbgyAwXH4hKQlUxfMYd1IWOyRE/0EV9
+AU1V9dDpjr+PBg/r7YeXsSJXQ7NA2UbKqewVeDmlDb22PNms+vBWeDWGH81JPTKHQgf1c7irAa/
vo4pIw5QzkKbuFCE0NGuGcYgavm5teDTh4AQYjJx+0Fl73Gixrx6yNbCB6mL4QUcrI2cZOxPQvlY
Q/0B500Zq+Q1ZCkHStYXga/uZ2zTyYE+l0vmS0TI6SMiMVGoXpBm3aa6X3n46jVujIyPZAK7cnpj
4iNtDBbtkvCMboQZR9pEf6DzPqFT3mNP2ki5xMU2+X4xMCYHYUu2uSVZU+ieeFNgtwPtvmMbVwAD
tHbOO8677isOgsAKy68b2Qm6UKczqEqW6Vy9K8Z+b/e9NCb34ayHOCDB0zV8hLizWGDMLspCujv8
ITCBYbpD1EZDh9HV9V8eaKE5Jnazh53mYOshvHpoVwMz5qyDxZmypKlVt1iYyFLj7oS508U9vpMx
9rRgwIWNIRYjOU5Qui2ARm12WdIDAxHl7gS0c34Jur35QcV9Cwrid0gISBjnSKizTo/EZKItxz+E
i3Y9rEBSof2JqVz2qLHlulzfWDR9htetOXp83Tr+HbhzE7a2/RmkL3a1MOh5z9hc/VMOiI0ZIPmF
u+Azv3HPTYvOw+08FnzM+RbclG7N2gU4ZR2UjgKugkLClUb3FMb/32CkJ6Y43R4+ltOPIUzplDPh
PWz8Hu28RnjZkr/e40uxF/kp2lFL9S0uI5V7FbHS5J4yU3NAZywFBKz7II1kvkO1Htx5nHpOGyJh
xxKG3LkLfHjDkZf9f+4guWB0CcsZLr4o4njeYKmBUP5Yg07IwdNkTz/N2APyS3UG6wY7kjdihwCx
po4ajQ9HnowweS6jEkQwh2dGwrkIsRG/DR6dNiSfggU1Oxhu/XPG312hP0sQ7lo7EjG7sH0SBt9e
NGuiK0nZGRvg9wzRaQSbhH6JzQQX801PzBpUIXLBuSeFS5Ago9Z3XyZPw94YKW4uAL4pTLG9gBGZ
k7Wz6ignifMtxmHG5sI6XQASPoNG6jPTPBJEOF9HmfTTNpLDbiOHgy0KUOc5u004l40xQRxWNmUX
xkZZyDxs3hDWTYBuKKg0lxtbhnwpuHXc/eZja0PFOuB38QVgE1r4bwp3thwOMN/fCcvABwka2BiM
qgSkPOgxkHj9cx3mxztTDwZ46Teip06v40HUePj8ZWyc0Zhs2pX3m0nepNsPeGFZL+Z/evRGEhmq
W3UC401K2Ad//jXFT56DLOnjPSKS46UV1F0Mdi4xdgytTfVpufIa2YvW4HDbHnfcBDm8DuGWI8fM
+zbGAOQTIk8Oqg11DN2pxO/QmHBwfjvVmDWnjsbzhU0c+Jg9Bedg6Qh06YxBqr9iUAT3e7q0C/3k
B7jMAcnbfIt4IHQbA31oVt6Yx19s6CmfrAPEcjdL6xiG62qXSsRTIYudX+ZsHY+ASfSwEm7CYNA8
EDRVOO5PmU2Bx/4xMz5j0DEMHP1tP5LxDSA9g+Fr37jX0TOkrnlZ8gbHMgOFiFhiA4YlazY6AcPv
V1bONASAT2x9dzZTMSDb67cr2ynTp1DcEuHuwHB1m6hw10TsYeTVnyrhIMH5yXmGUvpA1diG8lDk
rPg/nk4cS91LSi97P+kskMfXFJ7O5MrxfGVNNL4eeCtLVhRyRMTF8bmWp+we+tMHLSr9i0OY3QgB
Moc+4cCIut0G3wJdeLlzGiHlBSfk2xmEtMUfXno2DwZCTjGh7vxsftvfcQqBxtNZLCS5Uw2hrUE2
5qb2lzx6E/IXrA8NNSH2kpcnH9rDh1v/C3oiiao4VyxuCHwikerMcmD2WJJqbeLOio8MXpoxhg9J
H3JyRAkRLhLt32f78jrxwHM41OAa8Dre0cMAEnTao7H4wvzsuQW5dvAnkL7qPv6r7M8xviXZrgMD
/Bh29wvLjoArW0VFhht9qqRZwvbmRaGZt95u0lu/QVy+1BQqnraWo+J8xUuf73IJmocV0fK6rDAy
yOYcVRue0HxDowPt3ZNQ9TqSA+vFhcgqTwYphsU2sWxoaECaOHsqJn5HRzerWXrl9Y5EZZKapYBT
aJ6h4GTgFoSdoKSia3myyaGzq5llWTZQf66wJkgttR9nCf512J0/4KpkXuFqxUop6Ed4EYDOBDtB
zaXGEzAf6K4yo2hiSoh+BSXFzeVZ03NUZ9BPZqg89zzazObAboK6w0oln36B2gCFGsEbeiTlM/2e
+0eVxzg/PLLcmvKZlCATaVLFqUW0BFmbn5bwKNX9HVjzaK+IWdUcqSwpx4NpqXikaBa5wwjRYBGa
cctfwwfjw8PCZc2RncvfP/UloISvphui2dEVr2/7cgTtK213f/AlGZULoK96ccXOv3SZ+aOWprnH
O6oeL2PJb33Wq/2VAD22clz7qmADwpRpdr6CoxvriY+vJW9EMwZa3B4btbvu3UcJAM1CC26TNjY2
lyEUbVXQC3x1k7FxHEv73+RdBUr0w9ZNMAuhgRYp6zOGpz3MJpjS3Lukt3in0HO+hgsj7D7JIxq0
kbZ8j0saX9LFg35j1Yf6X571K9h55pRUU8YxBihtVEdf9LPvzDWjLN5hCEY+DD9wKLHzv1snPC3x
zueVVFbwCczR84Aecc6abbBADpk0x+x8HdK2iOitYqLF2fqB41Pj5uE7qpIXwzfmDaBIK0K2mhOW
fRjy7vM/1b2IgI5qBobWxrcFFNuMaddHN8ctc27JYGHMMuYRLFEjbm8IH+zDjUTQCBIqbRsHYrvT
wYZQYNDRdUYsCRlKn4E0FOvA18qs7HrFAgeGA2HR5xIPOWbEwQiNF+BUbICJBKcQIi7m498IGZhP
/77u+1diDfGc6J97a96U+5xXCmrWUAlzHxoVDw8NyORBw3dPVDF7cKYOd8NPhxhDAMzOO+rsAz8O
fYhTLvM5UWI4zPw4Ay+ry1Khmel8fQQHG/DenGtwMAkT4lHlnAP1MqB9qgEQu8vitptkCTsKVmbk
UD/wG9ZSwYE3cCXCm2X+NZhkRWqjuX4L/gYJdkQQsEH72KpfOR1TX8UhROq0DenbMTGNvgMuCKJl
Toc3nuS2pohwvsu+pAiJKbFxSYX1gdMQpbAdZP2DWyx6wxi5z6DGKoMUVZ9m9G56O0dDmoqsffYt
3fsMeQ9/GqqnwHSb4JAqzEWlFb6cDzP+WStCh0y7mv5clHvXyXP23mJdOnxEdeN9tohBVPtvJ5CQ
gtowL9gjxGA0Uc5i2t7NRhDil63zwc0Er1ETidUOYbmMwzSrYh7k8v/MGlfD9PP0XbE5yz2diO6D
ArEqC0Czblvsi1vEseEr6M+uoTHnNVjoPEWSL+MEaIPPhJLzjADhWBLSrmokrsOXj4hWaWeYP1ha
/KyiS8W3kK+7IVkj5GLwY2Tr7+yLdXWectkek+xIo64gMN6Ih6VjEvs3B9JXIIHC2uYSD4Jy0o0k
eJIjLJ6sWvi3Y5oHbt34bait4GyJbsPqHelQLviD/GzpqHkft1rzPzjGTGd0iFgu4Kby9xrfSNUB
LKbb/MIvnmDFTfHAwoT5GzYXbrvmAdfT5x9Xj+eaYC2oX2/Ygj750IOKZO4xpLqEryUve3hp7gXX
7EP3TWmhc3j9mevBmv5xSgSZB1YevOZfSJRv9wZB8+N/1SSrHGqrvnhThlySSqNn9LRjPIfGnXvb
P5bN+Z6I1ydfQCgJ9AUlAaSq/cdQKDhs1rcDwWq4dZvedcI9wgabhvSrDyvTYyoaHGQY06wUFuwh
LydCnd1LwnCBa/VlDuCz7B+ZWsBHpQ3s/yF/3N16mskMOqvq5T90GDkX+D3P5QMXTDGqNJ402R2f
e3a9UAxGPQpiOXx/mGb4S7COEANsOOGspE3L3VnwVlESTcal4eM48Gocvri0vRohy4AZKB3velCl
fuvCbVM6bD2FD3U/5VP0j7c5rOc+IaeE8+E0ik8iaUiWXtstHcAs57Ilg4m0ULZ6sykCzdFkT72z
BpEffs/EUoTQC0cMkda2YOPRxzvFuYcXmj0aJDCWzrkWmG67KIHKT5AdtGnmbHOcU3roa6LGxWEP
Ra02RZEzBR1nXOIMn5cAZ+z3dq7gPv9dllJ8KxwkLsU17BD3sFiixNLZPGMakww2Yb661gmX276z
MsrZuF/Y1IY4G7KmiKXpZWHMu839YLB6z0aPpCKz3nrKfIMD5PUdG0oahgzutVBiIFeSmPEhXtdO
XZMuBewFu2KSOeH87jT+ICZA8RZIVkHhoN1joA/qM8txZhp1VUXy/D2DdwbDDgY058Jg/NvcUJGQ
Ocaifi2VTllZFPnKe7sCp2pOnFe8HzfezmEftOTKhpDpgzKL6omKAqZy2X5OBS/lj3LF0MNJGOPk
KR3QhDWIV17cFot6pY/lDXL78WCOVMYMYXeD1V/SCy4SQPKS4XbkCtMcAPteUsOFXZ2UMYs0xhiF
XTROO2QLcDZ8bn6xlU+Ibv4fY0JIS9LXlQiVP2C3/Rpq9L000Jr9OLwjgKao4+JjVc7Wg5cRXhqG
MBcODxwe2PnjsQMTUVA7byzX1/ixgnPtyyVNXjQ4PuetahV7CoOyVo7Fcudf4zbJ/gZHubP1zC72
BWsQWn1GA56a6m5/eYBZExIXj6sL61ah4wA9RqMnsqUzNmG1j7ZpN8H85Gw2Mz6+v0WyRrAmzxNl
FQ4D5i7rXfD2TGCsAq6aQQ+And9IBTHDj+uPtrKIlBWT1R3NOioiotvE/uyGpRr2LsPa+6XgcWpF
dA7ZtXBxt8Bqk89ZJt4C7iBZBIbdP1+n15EYQqSwQtlA1865MeW3DMmF90Rt9BpmZHgPYcTZZSiI
BpFmv9ObJ0lw3tAOcbmBuW8pjJaJMsTVA7PhuSZ8GpJSrJMkAEUHHE8nbu5I7+x14c+9zh8huxP7
xXe8kOf6w25RTOxG9F8pE2qqw0+RI6AcLszLLvF/H4H8FzGirFdjlS+7kW2FtLG+r8B6V5hqQomj
A8f7mwiwb6HGIjE6M2K8esmd0RstAl45WE2kt6WyVs/mmnowIcATySgxh0md3PYSfjQZjkL/TKKw
RzMGsQksCIsSbgiKI7R+tkH3DUQli9ApQkj9twnMpTK+HUm4ZJil1P3RYut7Gvn+sgaJEcIWT7jo
mk9kqrsDsghAkXzT4VDBWITfD08fWUktZxFuuBQuWH2GMEytgL+u9VZYs0/QgdPsCKw+Bm8EUYLo
z16Rdncw/KFjbJw36wW4WGEzvgz7T3vnfQDXiFZysaWxL742fAUG5OwRCWW8TbXKwFMlB57zxW2R
frFEfs66hbpg1UpzQGX+0ki52ax3uFFVCes58U2k9CgozEEGWKwqgKDs5NikkfRB18nxcBviQ0/K
Ba/+j90KCrNDz288PcGHY6TEZLURAE5Dg4K0guXYWHdFhLVpIMcQgMiLZZvJ0pYHkTb+Tyzs4Y6S
HnEXGoeajQB8gueeHX7LgKdb/R4SWoBPJ4MLBpoDVH/uDeHgZizLebN5lxklR8i/MpuZiHKCvOF7
plrVyGoGo3x5ne/WfNiV4tbBCD72zjJEjdGFpQrbW75LDLqYcRmvGZ8zm8efLwUBR4tAEy7wJDKm
a9b1bGKBsmq3hvoPlRTCw8MxGM7/Wv+7KFLeq3b44bzt/H7cc/P46+fUefNP8ALuQtJ39VqgEb8Y
a8KIhnVywKlJOXHQXkjcXJpk1eHzsky5bMxzPe17Bda0pAEtS/gM5zKBLBQzgM4rCP2olBwVog1X
Cxuc6/jDxITMlBUbQxxmqz4MrXPtXtkCYzfsNiLgAU5fpvgaO+HJxfRJ7HXy448YMIeuJYR2zJMG
CDTruHhwKJb4U13wBwPq+5zN2cupG6sdF5Tkl91Rs3CXugAuL4v9jcZYNNW4jkkpIy6kwXmxfDP5
LkXyNoP4Gqc24BeZk3HcinWLcH0UBAOTO7nBIh2Dfh4nGsf36BGIJnrI4UdXWedIlHweVB6aisNk
hnczRElKUe4c6fl8rvtvoZeuemDwqBYY3i3ZMhVjzrfi75M8mZ3dNg9L0WD8RkR+cmL1Ph6DELzx
D0weuuGhhmc5bhGMWRd3/AhZttOQIIVfm9tsT9Jd2FdpN23eQpx/yJuBTaHMaXDqKGHx+qy8m+QR
Eji+x3C9uRGt/XaU3rC5OPzDkp5m/T7mndVOIPEiP4ba8EVW1YMm0U5umi2Poc+xXYfzCK962K1l
tMLZiEecVmswsXfXPyNjhQKMYDxio7uSlshOxZWcuy0lF4jI2ibDI2OhhG1OMANtZh7ywUQ6OXLQ
MDbBvfUpjLdRuVTAJwZkcxK+yYvTOxdYXJ2glYWDGFvzzWdURgAZuPYT4SNvSxfYnrlVJG6iHsa3
C0oIzpE7zRvARsX3E2wJ/2LFwX5x83ZZj04RVGNoiv+ZEPYJq2/TK/+5odTH/kT2d9vL/rYEi8qg
uu1xEOV8XFNY10Bvu0UR99mnO/R1v/Wzcvj/BPc2S6oj/4rRbVGt74g80ZBhqMY3Yv7bjcCkRL3A
STdwOvppnPgGTFrDBnE/cyGM2Je4LBTmBpVo5oAcMZxsSV1kUP0wrECUXP1mbWpsSb8EuBvnK6Zp
XqaTFr9YIra4EudJqzgMgsBLfG1wNRr1Q+kWMcKv95jv4PRiPj9Js1/SUOeKgxz18Rr7DEWbpaVP
VvaXCe8A7o7SUVq38w5mBgcmEnraHbZ/cFF7fLXbkNWxOqfbnZlDmACN0x27MawSYYNB2CkbLJpd
zmU6/ZdsASvgaXJ3tPjDocpJCzYD7j8S1phgdNxJ/l0dtwfstvwi5kGdFedfghGDh0Eh1n07ltLt
AcoH2GaN8WEmbI5cmjwfqpDfYBPXkKWE7Nx5JgX+GMI5g5hWbrkQk/NyAy7L3Nf7mnvKszLDPWeU
eSw0Z8+xCGoq4hzsW5j+XqaCiZqFWwVjDgh4gTo2oAUWC/7RieLk5r7pNAGsu3csQ4ueN4vbVvia
YOzGs6xPePZAz3sxUyR7kvBOkNN9aBJ6/+P5w/eg78ci2kmbCQ9NsrT52o9VD8nEB7kNUerp1zNB
Q9n5/DMdoanCc64/UyDoNc4HP6HbhGDHVF/uzkh39pdlGffG2fAdFwGpdLNb+vLviwGCYQBb2LWG
/1vfxxwITCDhbnhPfl4XVMMsunoN+ETp0r3zexl8VhdPCiEbMD4P0hSoh3GonHwmwhBw5xRuPryT
z8HoBqCMhxyk/9wZgEqR+vrGZMK+UIlzt9aEsJxfD4BkDhoxDAYm0CmWm+f6aCase3IwnzNANucx
h+srueJSjkTECGh6gLNFV0CtY74b8QRGMu7mr/F9c6H14e6NXqw/749ExXCLl1zkvTsS0yVyLgJd
+cYUyEEu/9HBdkUkQTqwunmhGdcTdd6liH3uMVgZ2LwGObYFcygW14W+MYhKpV37UQf4JDEdkCxE
WsiRQr4snsPzbsvrEb3SC6tLYO+Y4d/6jsWTjFoag1ImjatYOtI5dVu6DBg/FOVNJgpYeomfTPgF
zzEFWLbe2DsdeLUxClFP4PDIbQyrQkWyvcUGgASYM7QS3WZyoVOhymRrflRkKOwbdGR5qvgb3EV0
zbkbLBBkl70weaVPwQLje6BMwcORF7fWNYsgp8E5yRSli/3RbdgbH02IkTSFbsQmAAgOQYaBFhPh
y9XRTPiP0w6ziLfdJypL4mEgbYe7jtQMlmTn/6bQibqW94iZCy7sJ8m27/Qb3+CpgACA9EBigOHC
vMDXXEDon7IhxMSrGQ+20uK5EkFJ4IVIM9Di0xLqCRqfA7smBkk+id6QDCU+E0sGyaJfpJPk47WR
ihmh0JweMPn64csBvZO8SiYsaCONxde4RgyJTw5zQMkNN4NqOXmfuLTs2u+OtKLPptNTcKthua3b
uWEZbIXpaad8Lf40oB/A9OUB7utJ2x1/j5df0RVdPRM1ydVD8dcyYucOu/cfmDUXE+LiluaW7ZTE
I0zfLth1cDHoTXPTy4uw1w/fqteRd0r3LB5XC+IA+VCEmupfl+uO2IoKz7HJhIPoBMIbCmD+g08G
6bsRQU98lx+gRA4dls6QBgwcQ8X52gsuQ2wO8kPGCyN7zZgwBNaGKym97Jn6WLaTaV0f+qSLowFj
MTlp1s/l7gijd6tCmYfIj5x+iwahWQFnQvZKimV/gviFa7ky58gS/i0laeFANyftAkKgggkfwUOu
HuurYvZIdzFGMf57pnA978FtXqz5FlrVJVSJKv1iHcljDe78D6cWl5nF4sB6rfqbnBGaBSc/IZJK
ivgRWAbyrskxTlv9seufnZv2J7nh8HykPXqdB5NGFSqLL3L9uB8jpsoxf5RXsPIfaW9Jb/3e5DlA
z+Pvt3gteKVpaPUDXfVgwo/PJxoQa7uAHssvnRSslg7elljLnowRRxq0wjfvj+YwV9KsQedmY9CI
Bpu3wxaaB7K5uIx3G0RcQyh4Ru9GJ0rX+FvzpxT3p7/hZ/yKhOT1eXot8q0xlQ/1Flz/ymVhe0fn
ONa2zAd3ZjCGiLMqeTcYTUBagoIsjdmDsawJdnFvU6xgpClhpjgVES8xO3lOZdgzlPJzRsVBzQ2r
kUtSWLs1DSEXieUjAwK/kBG0nWion2emByaJ4s88XY4tUOXNeo8f4w6aKNvRKSubkgQVpMbQdyfZ
qB5K417uAvPtEOrabASVDddGX33Szxzd81hhx5kdkBOOMLFhKUnPbzxt0KMxJ5gKJ/QAchDdj0Qq
TnsxfhbhbvM7XCZY8gBeogkhP+X3L4+HWfYFELjDZk2dq7PyKKfPA7M65wBwMG8LtAkMr5jpRDzY
+8RTTyf+3DTYUCwBUEXBiPIxo6x5hPWa/eHJDKgqL4lIoYwooCpAsnvctvt7RmdcmMxVeSoXVawD
HDdjfa7+3Q/KwKpXg5EMGbsaFaF2hiUsr5nlaoYBoNOKJYmcGkmDjQpWRsFzbJyBbcQCEWR3So1A
7kiNw+SZx4LhndrGMg3lIx7mmKIzZQKQsH7rn/TTc8PIAsgPBwY8gipGPBiuqD1lUvOWLQeLLs32
GlVwSY+PcdWIgUnadnz0UZvI8PQYnRQMBsQFx1yROVwh6Hgz3f2pG0xNdNRicd0kr77XuxMR7TCU
3yqH0eDL9ANgBpZxrM/Idu9YRwMvJ4pQx/bJ3AEYYym/1IBo19yHc/XPKANolWFisO1tP0dz/2YL
i9QJVF5JDEo8Y/qhWPQ1Zvt/GtqdECpj/IxaThD90NkaVLg5F3J3faW9wpUOTwb127CCPXrmJ9RT
pmlOLwoDpIx9wXmPU8y2PFY8weuChdcDZi/7cyYSSPW9EbUFP7iZOExbIYbiLJHE6X09yZJVcScr
zES5lI969dxejy3a7eT9CnmtcxzyJhKgEpv7rXp4LcB9Luv3HBZaDvFjXZ9yXnmePKh93KJDuWop
MH/Xw2/M/vvKOgAPoQFwJYe1jU8HnNe3aIh05FPW82KrB531oswbZ64gB90J90KhdhWBy+zLRNUm
Z8yjRmBJd0G/6NBQl/xH9GUYN6KM8Tz+TdVZsb4Ij5h6OeDSz83za1TvqYtDXgN9w2tBxc3/qebA
J4DZQSPxw+PF34uQTUJf+0IfDi/uy2oCeB1/Z6Lf0U4S/4K4CKEeyB+nAqgQf0tGu3g5QEyxyQd/
lLCd4TwBobhvSaBRdRmvA/iJFOWFngeQXhvDk25eRxLEK+Bam/YDZirrdDRc1FII8EvFHSyrm/Pu
h2gr1Jff6sH7Gt77BCUP9QFpz96TCkrbCa6Zj+FtG1Tx1vqS8PcKLkTOwT/hPUNFCYlgwLbXrrB1
IrESyEs4WaHqJffYmOx8ODxAVuI0YHQFlYeFW8bGAowd/LOPb1snJqoWlAdNi9BNM9m3pBnwI1Z1
1GcZ3wnXpq9m38lnRP2LbFSsxcHFkZhU4KZsTDrMzCzgPelr39cqi3x5X+Y2gh3BXaHl2QiBIJlH
hXBk0nK3gYVXOIJ8S+t/h4pPl2Yxzz0Q/uGAigXLx2aLXz6cht+LWFx4dgAkV3KToM3+7DeeDSTo
fWzxixfWsGt8XnRBaeHMIGyCu4VrPEiCtxuy1rwK5fWPX8fekVtOXw3e8UvlUU6pPPLjg2NM0TJk
qTal91LHHCBP3ttr0C1RjbHXMxjUPHlYTJqpJlwF8URYtCuMpk/VmDNNCm6jX0iw0SnflHS7tsa/
VuL35Db5LMm7Iby1wcxDJvmQxDhhOPAgBFnQ/HyJxA1tba7LJadid87/3tN8Y3oEPWy4C/Ahvr2z
9kqbxZUOmR+TJ5nrwCaN3zlKURNMQFS1WY08vDk/BADOaPAml06sFUwGFdrp5vRm/f4N6cQpCYz0
OxIRiICDHyuNOHt7sUfy4bTHT1JYCrSOfXtk9jfXSvIvCIlSzn7P6CgjLVP/hkCtavZZGPtqQ3hh
dmQBuqG5f0+JBLxqCLcEFCQyxWgroXKyRY/LCaI0RfyVugSp59N1S056zO5uPY+F3QC1Hh/NCVtA
VxXw4kt1IeLSxUGNBsx8n2qDuEgWTDGdM4mXtIyYtjEDgHJCyGN03OuMNcyV+Fu/hd8t4z9c2fWH
MC5kgjz0xEGBWTZ4ofIZLdp2MWpQMP9UjAzhx/cYlDo4+5aoHLjELSiPJvt+frafZzJobJEZoW8a
y1t90ZuxI+hv2zUoCAQaXqRuamDNJd5JA2oxJlvb65TVb42mEB63zO6AVRpyy7+dGEKQvrjY033h
8bJD5Wj9hA3WN0D6/071vHBo+uQZcjGKUraEN7XoHd4LTna4Zzs89Z7IwJwLjTODSMOoKFZNWPDi
TcakcmWUo+4xHRjQVmvnKXqQHhUJaXjhtVX87ftl4XEmqXzHG4z4KN/85C0idV5NJhD6RDjvnZ01
Dk7UGS60GGmyVigd9nkUTxO8q8VHEer3Z82quXReD/fBNg8DChAy3SVO9SJZKJb/bmxbQGXP154N
iJbxZNa+wpZi208/YMPUy/9IOrMlVZEtDD8RESAgcMsMijhreWM4IioqgwM8fX+5O86OfbqrqyyF
JHOtf/0Dhz8MGxzzygRns23pojw0JgC6oMJgulyB67lmuMAoCT4KFzjKT/cVroRQFP69Vw52Nn7+
7qbarDtT8eFFPhGmeQQmFNNL1JJybE6vC3YjY4hJHznT9NXTe4J8ZUVKsLojRJcuLduYf/rox+0Z
XDGwrwbwBLGbMqeXhMHG/UQFexT730E5dizs8TMl/C/tMXDPycYVlF9lQ6m00ZMOYg1yBotbbH8P
XYW6SyVgjSZsQ8aobKMjEJVbtddZcJzUV6c4wdeALsCg2tizzWANIFoc+jbSkZhFznuBEb2gpiF3
Yne5j2SGVucbZZ17nxpx3Tj1C8NM4XWkjXp7qtNrov5dEGnLtGjUqAZ9QHfCOn4DtTnRBi9MtOAR
D4q99k/fCjUcimb/ACtmqsfaupgbALqNpyTt/nIy5t+J/rLZ3SuWKAq/dDuhBV5IK/n0mhGCtlPE
M/FZP89q5t0AvW05JuOVacyspcLbvEPQTfCVQPOb5L5BOlKRIedQzlHp49VFwcUtR2xeYlWyYXnM
+jMq6PeB+wrEesh5FrixOLTz/Z9zjQj0HjJaYC1Z90C9DbfLIuYBAWTr/wm39Hyoj6yFfOQxkJfF
rtiBn1RjknhJl8DSCbSPvpgxDoORguI0KCqxgTC4ROIKiEh7zqmAVp3RKnAFkAqAJ0dQoi0E9dES
rEt+HQQt2SZgwpptN72zMmQ7o6AgN4LZBiI/VgnRSbt6KioLSAtsrCB7H+Hy+R5pOxnDt3+I7PWP
H6QaglIzb9nd6fpAdjo4wmSF/XuH5lJbMo/SdiJbhfIFL1x5R34LmSaEjeUAgA9yEG5gum42vR4p
8TuAWE6JIbEFQGULEtyJGbN8wKJsUE8ptgf90zfhbPMEoAdTnTRIYNWAnRdKpxQQMP0eNL8lxPSW
KTPeuhMLw8IptBHESq41FQsWkgwO8UOY+IMcuyARNyGPmxg/eGAg/IfwXf+EtI7wKw1/fRQKSGwh
+FtL6MBcC+qkETGnRCeOO+keegyS3Qf8vnqQr2BdOMWADzjg+MeSHMr6cE7XF2IJ7JgRvGwEkcKc
Gas7h8gJZITX9CLwTUhUjVcepvvbMpXsMa/KyAGmPZI8AzlNDidK+A4L2/jT0x0dWEecpxGiWn5u
TpkIkYq63fkMLPQCBf+UeycdSgwUs7HimDYzbMQJmbenUIJQzmBnjIpxymTi4TIC9EkPwWoKa3/2
EYYELGsIO1t3/4hIyYWfwwyTd4yzUnAfGFPx/gFhULj3DjpxHKJzNBYNzhqDLy5ZQy21kv6QkeFf
E+sJKSY+3tta9IEV6mXI/lu3/6DlFQ1Gx1CWh44h4Klk3KgKGdpDtzl2SOa2dr3Ko/OQgbPVBA4Z
W6hkfwHmOMFSsZtC4MYTxhVchkRa9iNkGXF1Rn7Ce7suL6M/SuowF4UW6+oxZOPCVMjFA8wR2gJM
BOYI5OG9I9uAEoCTW4iAIWAAMYcLP+aNQFdmTmPCj4RJMeOc4rrA8HRviIAQVzOBohRwliA0wtge
SvKNy//BMAjrbxTO/hStXdB6CgKRxh7BXuC2FuGhjxR7x+RU3MgnmKL9cUYkkbu0Uc7+E6IvdYQi
k+qO0HDPs6OL69tjAGRum+ke/vh7TovEBWmPW5awtETlwa4ZVS+P1pHDdXvEL7O7QZ7HJI9slvgb
SyDLDWaA/Q3GPTp0wOxcnD/rvgcRkLGIwnO0x3jA/c0GIMeRhcMrGhmnH6jpD7oaQzlXm0L3ftwd
etX1luymYrSdMLVzlH03IMfF7gdkXHOJnjHVftyfFLsSLjRzhkEFXwpBK6s+ECaOHfICNjXNYSJL
DiJTNIbC6HfwfP4xLxDuDhZTMiyMfWxi3T0FvBto9hi0D5aVGSv2aRvyGIPBQOEURud7btbAcJfz
ZoWPhIeRkfezUzBdEn2Eqz8X9o7aBs0gnsFT+ZvI+qjSw4I1BaCe+QY3gjwVBDOGc0q/aBFqzPOh
jIc8vLSqCRuDo0CkFAuC+0Gnmm2q/dXNJuS0LC7pNLJzvumGMqhw9oadADbbW5+AXRpBPckd8lJk
BufX81eBP6lzo75vb9XEAW0sheOwF3F4tKqt4l9pubcvAVBB2QXSK+zFS5qXr1MviRFndY2Bx+wy
ns873gs7uuRMaR4v+yyQdjcn7Q7X+QN/A0aHLrGv/yYD0kELuNbnZ8jJypaG3g03mwYpAJGjQ8zR
ggdlTcUg7jXkdynpNoHDz7IVcQIUm4w7GvQPs3x523EIMH75+Exw70NrljNQZtoVY82IUw3XM9yO
9Idv3fxq+JBIBLoybCs8ZCMavj1EbdmG4E1DldQmPcz6YKTqazgv1kEEAsKeoXNATArfDkLzjbMa
vhpWpeeOE2pc3yL4d5Br7mx7ncjYookgEeqBTRzJdGc6quLn9sliG/F9lCIUtrCKz4R2gfTwE8yR
82mPaF5Ox0dAg82XO6JYL56MSpGQtZ9LP9YXeWa0ZrwOcGcKCA6GBS7NZa5Wj5XhQV5tQsohsTSQ
fwXw4mjeB4yOLweC6eAe72goqr9PelkTgQ598zZh0KzwihZ+/+YQaEAUA3DNUD0J0I5/+3kTedT4
+DWD58xpqZ6eHmXuKyZJG5E1T8LOSoq70/Xd10C0BmwulJweTjjsUcX6cmZLpRbGb2uQRdZOFLr0
JcSZyMcvVRAU3jc3cYTLHv6buCMhYRJFdI8tdWW67Chb//Ly8oVMQZywX+cSIr0upCNj9LY0aSHM
QPXpj+AS1htsMMTpNbnFhXMYbe3gkt4xP4DCtY3ey+9u87QX1pnTH8LQh8G/EqatM2jGBt00VG1S
dHCLPEijLxaTDAVZiuyDFWkm0ghOM04QsBKw8/pHCF/qhBTccNojfuBHQVoHxs1pZspKJdFJWRUn
SOzbqO+Oi5g5Fo/9BKNrpz8VMBF2p297eR0vBXF8T5En/QFOtCvrD6N4Ep9ywjDEiQyPF7MWYyr+
GfuvOBchCorYolH6XUQXinPPa0B0G9+Ye79VmfjsNpMtdayDlG8AGxcfccZ9zR7nAYci3N697ANf
swtiRMqkIAMS5J8QcoxkRFpFnZQJo5FDAYsJYL15El6yJa2JvgRgkGaJz3S0HAA8/OtewrWrGD4P
FuYe2yE/78BmCKgMoZYwRGfUR4yVBuoVYXwjk1Yy+wzMY8l8Yp5dA3OoRT+UQCZ2DbJg68B6QxND
bw/egmcpmyomTU4ePYfIgzPcJ7ugb0/ZrBLuNgLHl6j/s9hC25gvsN+xSwxxsF+kXmPXojN2CnT5
QPIBZde+PgEjzyjP+AMvMbsJYjCk88qHbrT6Ycn49cSFY2rlv3yO1MXthLCLGAe+ibnUbfGBOqCE
XyITCqw18tgYCKNRNj3h25DZKIisPYmBVFUMJ6AVJk9SsiCTK6uacxorti9ExgtZPRIlIJy6CD9/
NFTi/y04CTIJDRWazs+Ac1ZlyZkYmDIuwwmI5gwDPX1KqtcACqdPE8o3NmBWC+YYbG0U/fdBb2YS
cmTYdJkitAwHh6B0+3/7r7cB3xledycWNYdPw/Kkp8U6ImwGjz1BMKMigYLjQy3jCLz702Hpeydu
DIbR3pweizKxGcgRn4W54sVJdD4sx1ntQ7bBdgURE5DwSBxOFMSiRImZXJ2kkYLWv3Zxx3ajrwNQ
L00psPrDFmsLdcrRgtnukOrxx2XjeEiALojNKZLtH8rIxQ0IE/CTEJGwmHQkssGHCdI71ycWukbc
rD922nHKcynRQnyoiWC7V0xwTJCrzH+prlLFbwbhFL0WEr3Rl5X78LVc0OIewzf7L5upr7plT1T2
HtmqiI5+OvW1OeVRpI7uo6U2ky+41xK42LlxrYaXYba8zJHqwLzj9FMpFij/CUKbMn7oI8QebaBH
Nj6lyf0K469aQ2K++PhwWlok4BfgH/oVqNmdTzvyYnzT/EZqdIl0t+9l+zawQKox9YvfZ5F8p4+x
hf94t9VjDX3VB1bsT+nFL8F3YpF31/ItZoJPbvimWKpchAdRvqMWsm9TjNj+VTqcpqIN7gdai5+n
CttjoZeOsey5oy9zfURQNgbL3gQKBbJ/c4Qxu4Nvuif2+xazY1532Pi4LKUZv4Pqp3IVv/J//mP4
cXvBj+f3MdQmlc8l4pD/v5Bc4jZGz4oqic/h9Jd3/E7YR2nOQUrwU2WSB/B2H5LtZ+/MdTzpUqZW
PP4IpbPCVUtEU9noGkju7BVvBxNyGdyJMC64J2vBNn5g1UKh6D54/0BBL/u6gAz7V6+uNO99D1EX
KsDBy/GYEfIrkBAEtKrum40CpjsfuIold/2IbjYCYfizMIrWMmxAeqXwl345+pSZQpykXcL/2Trd
WI1eh9Lrb2CSDLXplegLKA/NQh70QvG/C6x2aSzhunc9SS7mOjy1uEIz8cRJkg4hKEa8sN+t/62O
/rTE2YBNATK7ITp96WjwEQLg624GGv1iF3WZNOFM1PpYlPdWvCYZCMIpCFcAm15POAiCNQlnKDo9
1Hwse79eSdEjvvnv1SspV/cF5hMGUzf7HrwHZNkx7PIo7rCDNlzBuYdXaIO3YdhUo+urvQmvD7lq
DVEKteyPOS+kGgbFeSKGZgnsm5rsKNHuCjmy+cdz6fxmIhCIx5gzakNz4SLgZMbsiN4a/QhPaI8k
SMsePLgBlIAhvFSEZ/u0G64zFpEWQyhx9IhSn6WjiG2cf5fQTfNDOfHmECjw3L4vwLxpQQm8QQ2C
fY09uXiu4qKdZ6HRvjm4GzkTJlzwpgEAWYpMbxG8vQcYKEIR/oaPQJsurxOuBb+iPdchCx2w9zeG
nuJgP+AZwyPh4Wx3PD51iI0F60Mf9hyIGa4IUMZyO+58FLSaL3Nbk9bDCukeJPpQbIGfI23+Quz7
DX4D4KZbP09uG3UPrAJwVQvFKXUBJrz/GEyYDHM2A0jmC6BOWHiuOgXOyhaPsG+vDEAByjY63VMW
SxhdUn/Yh/uud2zHKvBCF9dsowQ7IjAijX2pnd87HM2jLvowGscrZcPQFIyFPxAu3linQLGJbwuk
5C3mu9u/W2wwZ3iL0Yqxh20C/mzi7INZq2krwMl7vhN54EodIBSBQ9srcUkgLohdGniTB0rkHoD0
gPHUE3kxhzwHiA2FHYgdAhAWQ18O9JsUWjuLAQvEP8M2vgeGonBpX5xz2EyiiGUmwKafL/L4nwgQ
Gog0+tir64RpBwMBDk2aXr9xeBL2tz8dLyePkw1iVB0AoXDS0BKg7/KwPUaQ2tKzaRxQLvvvw9nP
uR0xsUmOiKLal4nwkq8DnYr3DsbyEPlm2IlSdC6MFMkidC+RSUrst1uGN+6J4I5vpzwTcFHeEei7
Ww96h54vEzxQnZhlswjwVmQ89B6gmcIThbWnRDD9Ayma/XhrhrM6LIDyHHWMg9yQfg33A2jWJSXj
Z3z3t7h6MTn549bEFMuIAF8cRVS5qycLkcB4jp2k71xmpbPvBehaKZFgfyHL3gY1CxVqH6ueuQ2j
AyoP4vo86KZhZx+oC1jlclCGJt0jFQrPAx2sEvCkLIqhQPlM+1wz4UxnRWQFmFEMxnijISYs6G/c
X9D80ND9PHI4Z1nyGxw+8cvjO2OEdT5g9khDGjavXWZr9heRC9eLAkF4JcaCNNhuKmo13h01Fisp
4UPfmQlBiiZv6DN+jdXCh0r9HMEjz1rnOyVkm8KcJgdi7PhF5Cq7b8Jgk5BzRNu/ob5G7C+MFC5H
8XCbbH2I+yFL1UERJsTlQMydLJgiz7uEDZC9Pts1w3xU03HiQ5s+Z03A1fbvyy8768s5oiCiEbgc
GSDpSBWwgaMpRb9yD8AuWH2VfWZg2wZ4/wxwbfBBdF3xVTxZvhh/biGmvd2Kxwqi27p2gumD2K+r
G90mwuCaYUsRoxmZs8xc+Jkw+daw9kDwqOFDiSMIf1RpBiJzusUAmw2aHUxNHpPXCWfY0JivFb+Y
0tiObywaXOnAMMAujD1B0yI7VoAXp19AHVYA6Jw+6J7o3MmHus+UvfAgMZGmE+clWF7PyT0t0OMj
BLfJNXGg/VDuqAN1pQ+KGMh0DC+QH+95YlYjwu6bo0gv7jj/8SdT+WUFwl1GC+zOhTMXIa0b8rC5
5mJrNFawk3a8xEZfGWHPq6LCowZ+ItWQee/UjZS/Nev5576GBtjmBVzzxkkBpApLlD6VOfQEU3Qe
JnFAPFwiDCgYY6JgvGcMVZTpuR7JzPLIfpqUoyef+Ibm+u2t70NRAYL2DxlFEJFmDQp7uReIzXeE
CwUF9i9Uw+vhBWIpchiBemyBgEkjEERIkA/fYFCFUpNCkF4bYOdJSV4n9xR9NSVi/Ma1Pac12AZ4
x/HRA2RxfhGKQvSe/jCqu6Z9yCREEoSs82KjzPlMG3H4UQyf0AWyX2EGT2n8GeMGQVw6NmtAP8z6
PVggRENtYb1PDc+c1e5YDRn5LcrJ1df+8Bz1Ck5L0ZrcIxQZbB3KHijlD/d6rgQ2C0Tr0vbiZ0CC
OqX9HTao4ltp+J1VwdceIFVCgAGMULKemaOMqigb0PDHJlnG7IwLXNc5Vj4DdWTtDAp3O8XBF/Mg
KwWdCeA83ib4wEmK0604+98nWu9ZNWtHqs9AQIZim1wi5topXoXiMfj3KPacVOIyo8h29iCYdIOA
ebTgAWApUN2VHSkf4Ee/yDcY6Yf3tAx4gkVH9PeE37aB6Ie5M37+qyc41mtPc7dApObdTlhmT/Gn
GZQBTapERf6Xe5wV8GhG+zzEFxOI6+NNC0QftAo/fw/BZLr6eafrPx0xB8AlFb+KdDMGw096NdiC
mAKyRMk37iRHX9EJJyIc+UHEI2fTJZW+Y9Sv4Dg60X/bMRQtpgM65O7lZ85QQfgoyEu0iYAflEVz
dioNoYkZc8bN36Pf8c7Bl/ZP0BohrvGHpdye0JX8qwIoheEbbv+IMh1wvxfPBSNcjrUKHzWuhcRY
EdBufMPdmCdgBKutBEDYAzhDyMd5E2tT/fwcX0GeljLAMhYW1ZL0oDdYG2Ys15lgODee7D9GUmDF
eZR7eshZjxx1hqYe38BP3EvzBQFjzZP4OTEHZIRLl8ZhLf8BATB2ZTB67VyVChMuHaj4w+Hrb4yo
ny4T1FtC/idQOj97ZLA5t6aXND9ZI+zePZkDuqSg4UNlJwgCAPyQIXm9fIMF0ISB3eT/5EdUy4p9
KF8lPlnYu7wXHB4pmi9vWqMTwQvrdtB3Pw/S47BkWzKY4Vmrh1/NpD2KCfCV+kQmwWuIQV01NtIC
nIZeHhbNA5mII5RRsB1gxz+8N5j4hhsL7LPanrRzPW1PV6gzEbe0DWDT0p+slDEC6WOfiT8Y37HJ
3YaR0hFkjtlRyf0GiIQvxwWEKNtHNtLPyVqjioJHAZX2NzPJguG7OfngEgGw1Dtz/N21u096PaiQ
RrG78X/RdW2e2s3nWE/qSdbn6ZVW0l79+p9UXrwTKLctUw6OU9xiVu2injBJ+7K71BN9b6ygBUxe
KbgYbYs4VV5BD2ZfE1w8ClKnxZftHinAYlwWFrcaIoFS2BwooAEaiO/GnNiMbjiVI/GZ5SOmfylD
qOBkomaSPAnUqwq/PgYwYGj39Bmzfr+UjS9E2QrP320iKPkTPeQ4v06qAJ/DoF21g3afpY/kTckh
QX1/j9RQ37//cYHLBWcAq5l6lOEG+Kr091g8ThLMWA4OABP01ACac3najd9ItmHVqQ4syBz2Ghj5
1IIqdOYpy4kVZ0+fvUf345NB3EWHl+3q/wjK7ak8cQPFI4YggBIBLjJ8LjAH7D54guPiqEIIn5ZH
dZehkvkrjxlGwccfm9Suz/08o7K6zdk1X2NuucG+SVWCk89aBL3mg9f4Mf7MqVfEoBLE9chf//8p
cVl7uL3lR3Oof5lRyqYrUZWBcQAUgsoytgatg1RGL3BNqURnLEIwU0mkaqh9+uEqzXAT+UEHsg1i
RP7a3f1IKfSevANlBWhVLMpFwW4l7h1fIxd+Rj58Wi+uKc9jfYD6U4ft/qXZ1liTbVlksqRNIu/v
SbWAmMZFWWUpPIy03OXTKvrurszCdp8jl+i6Zt22G6a0DF2lNdcai6zlkzHs4TGW1voKHfWg5Vzv
xxhPByVbdwP0Azup0OSQTTpUcMkiosK9Yj/vvqMLVBtfHMDYWQLpvSKIWRytun+lZcX2hOFNjWn1
y6/t50JdYceNM3gRZegvxveActp7T8DSXqI+ph+BmMx601e0NO2pSnk26pvw3IGUzkMGss07h2vC
hLiPQYlnrOHxQAcdWQfIatdxudKxapNm2bRYbpOsL/hrkLsuFXIUvg92EH8Dud/YwUN9BF/n6TFw
YESKAJu9Fi5s7uCk8wTphOqGOxf7AAz+ow49P4NPz11SVpi2waDba8cC3IPRydFIsKILOUSZHjmw
PZE0aqyqabXHPXZd7TDRI809QpnFCKN33p45SyikJtnbhaliYq6gCZAShiLGb9lJEZTNDKkgxlaQ
uggTsgK9dXiV97z/d12pG2tzHykJgJJgVUMPgC0jlJjt5qnxZP3W0qy/adm/Jt2hW8NzmwjIM/NO
t6iLTfYG4WHXZ47WDfHAjV5DK73trFT+R/uCqwYLmWpy2uPQ+mtcbKFY1isaqlM5eU6uBzgA8s48
P+blrgBCY5myHEovZ96Go+s/d1iyfmls7+frWtorkOipjugCf0S94H3jFadiAR8+e8KrEbMngAl0
1FQSEDLRur0cs+fcIMlAp4LVDjXZf/tfrBYZlFou4nr0ok1hf6novOtK2iGr/+OsuZx/kMEon3Hv
hv80MxMdOlXarAlBG24xDgOC8qoh66EGvIMfYMNl7EljPGvAAp/3088I2lfwEXOJgJ0pa23YfSaD
YXAd+CKsy7k155/UMQp9wkjItPyKFLP7QuPABINpTu0Nv5vwBaaG0JyBCHoL2A8w8i/2uTqVrG56
3biB1eJrWFKkNZUHomX9I8ges+9AH1/B5iK5DV/5or5GPOuW5j2yoIbphyQSO29gtIunVWTnColY
axJA6PKHSRcUwTsWPyUSA1YZD0QNjQ6WAw8BpMECIJBazySnzIap9aWHpusGUIOLDleQXgUK0cXl
n8Gt+qwL6N8GCQcOwM1Exs5AiByVoYruFaINQ0sgH6povGioR2gYOIxa+HkMkT7MAYudLA1hLvIL
uFQy7EqgLP3tFVQ6GDOf+bqluB9ucoUhCNWDwxyQd68yVVGdfuuV1+ipBB1yu8L7VMKv6HXxrtAf
KTfDVwI5Pmkn/LLbjnfMTI9fYUDzw+YaVLU8tzD9UG0ue0l5Zt7I7BxbP+Bc+dw785hDD6xgqZ4r
4BbIfvhn5QStYp9XQoJhO7TWOSXRkW19i7s6clMDjCCMwDRKitvGfTHvhsn6b27KYy0rvtS6UMSs
i2/cEhQlLTvm1b1wElRXv2ROcsdFxPkpIoqjRFzad+V/C+sDCzSj0WRxE+DmmIyZK0H6/KC4YRYz
7W3kKV/8GrZieLBRIbc0tCGMUdfaQAamIhQULkg71e4et+YFOfRY4RrAb3zaTEYf/24RnCOOnIQb
9xhytc0JS4K6hT/GxaPUmnbDbNBFv9l1TEvHjDS39xll9xKWYpN+WUP9HZOvf4z1v9fxM2QDpRDq
n9ki2ZS/KFvJ5z1Uxx4DJE4YTjfdRH0quIMgR7CVFabFGB8ojrp6zB5hL2JiaQ3gNOvEIf6cy9aX
M+zynjHTeX6OryJeoqK6yK4BVRFpCKnFKvo/kVQBz/EjCaGW3GcVoT510eLkMLRzLh9zoJly9Sl+
eUUOEI12ZqOdtBPMSuq4O21I3yV7+D3NqIOgr7hKzL6IxSPq+b5dM6q/MFW7HNCuJTLUrSpt0ssB
liMyH1BQeJjtoohzqK1MMEityWg3m1BgSZgqbMxEwiRyO0KSHDWz+noGaMOkCkLL9lzNH8fP/Dtq
N/C5L2tsxIThYxWqI/R5FDsYqSKwk2bKgUcQ0r+2QLa51Ha/eYM7MJ3dqTr+iLcePUa9VB1ylyBc
v6cMCMFkELCZO3MpkR+kTKVlN2Wyv/5wnxf3AUmiP8QOYA/wsmHZMC9XHTTgFcgKYrmZ5vcBtpsA
XmhQ+hdE9BxO3ickasWHWMkDnn4R03LSnDXA6Cboz9o1EnHprA0Kdjc/XyjE7ik8OOc3lVVXC48e
rS+0GtTMFqxMeqp5FnQwXJm8X45YU6B3Q1zIAUdRBpvtH+mr0aDmODydv/VtycRly2HJa5Qx/aUP
kfPI9/Owq2kv2Xqf0y2bMI+3MPPBsKZ0AI3YLZ87RvMmdJuDws4IOWaHzRm/pHdGOegz9lthpvXH
M4/ZWvTAY/QOvvES6DzAtM8zRo7REWxt+b67PRrUR/pEcACkDKlTBWGDMdY3GX5JqtMw9Z9igcOm
hITujBMdMCMb9JwvQAlmvoF9buEWSxjb26TEXI1l4WO5lkNgee5+fAtbL4P1A7vtm3BTh5CrzBSp
Gi0zdXSU7RnLvYtXigkUG6ORsoezKWIIU7iIP0nbI/gQw195XBB9AQLG8wyLnZ5d9ylqvpLIZTNa
nzfCAdBz8hG72+uI/eyqGW5POv6FDsMiGA/G8+/9CIiNeOKczJQLDzhMc6eQ7+hsHxmOUHidRRJz
XxQilL684WWFWZCDQxy3EuzhE7FjnSllaZxB40imrXF6lOky3s4VYsyBbR1SEFS+6AYhiaprwwEA
g5XWgoleBFuCFTa8yy38DZG2rJch50sNTwpYlef0gPwZ6z6+9vFJHWETAzcFS8KZRjiYcO3ysz57
rCEZQSlOuO2KDxqiHDqidARDeV/vtEKY7nVp30Oi1Fzdnpr2mcuYvpLKsXQgfndszH5/LIN6WU+o
XYxV5y+zlJ7l8nalAeYpzOFIQ4hJFtlBuiczA4VAbvs/Vw3ZEeZMz1lTY6rPViCMOFghllyqa3PT
J0GVGETL7bO3OkQwz7g59Tlf1h7nbDPkAOVjcJ7eTAf7Pz4sab+IkgrK/lFBpKA5zKGBMhOhWPv3
vWzs3d93ssXk9MzyoFBol/eoR8ZZb65TFPDQtzB+hg+VfsoSTE2y5isC4wVBA+fYb6Si3V18Kbz+
cMVgSwUHu4+6UE7oaGkBGRHILiY1SBJ/QoLyM20ko8gjqefEd2SOtYIQWljee/FdvBf4u51UYDPQ
C/8VXSxB+QaJg1R3rOjRfd1nsnwbgaJvFPCoG8VPgwULeMFRnpJnoh+rNRaI1Dpwb6QZdQdFjLPm
6oPQ9pJefPnTYSUeecyBGb/e8tu5l0BZM/eFM22bJH/M631/xLqC32/uWHE0dyxF4dWA7fLoFr6A
0WccD+9NPqG7AFBHr0s+pc/noXXto0wHfsniDKPOzr3vMTDKEnmmxAytJ19gfxgHlnBg5vDhoMbw
S/OqFMv7ETTCFdhygoPY3wflXn9P9cdM7jlA+VdqQXdEUpKtOmYxHyEVQXdNEqcnDbKRcmfe9wVb
oTC2u6M+N8ZE6yqzYsfTeZ8j1WP4deZMo5vh+Yt4trm88NbEVsO6ad5BP66Ot+mDQILwu+PATB9H
BjVbjejlGPVtIxKeAJr298gShTBQTN8rVtCgVYJwuD34tYxqeBmijkR3Rm/ITkdw0qZ/snzOb16A
m37ByA0qfiyfsBulmcLSStBsc2H5wn8wVu8Fhz6ncL3pLe4pDowiIGOvoXK//7GQr3/sZMDB+HTQ
zQkhE05ilEUpigQxAdQFscnhut1vrom4tEO9K/xskPb7yMTorTOSBnI/mxj3ZPNyu6unfuc3Jl/E
Kbo5UYputipDS/GVMYWTvMmm7NYYiNE28EZcPhmypCluwPfxDRgV8TcTvvQGwrqituv//XuAs56P
293V6R1xFwl1LcBo/ggHH5/WPELRprngYLr35iiCe4czkOEyu0lBtyOOu5HpkmR7ILU6tAKinhgz
PHY6OXbbsKMp/OYBFeJlD1BG+6gdaYEqWmZuLvZiMLDY0TA1dttDXlFTBoYhAi40Rpk2WgAlwO1D
DQiruUxbCn5cLCZ5FlUz7nVNdpqFXK/wu53MRn78TJAjDG+BwKsD8mXeN6ymywub/4+yKwFS6eDl
UghzGLGb1pvngs8FSyLpSQHgI7uNnuiTavk9kL2L8kEfvau1RXdyM32rJRkPcQRmk7h1IizN1teJ
UdqE9N1XBC7zzmLggfGTqS+M5tTEbI56wwwZcCKXgcKyQ7uQg4JAsfi5cNw7Ggg+MrcLCWbP5tUb
1GEHiXrX9D440cZb5uc0/jb5hG7NFdmYdts4pGq9QCxjxcCR11iCuQJd7lq4VvMLjh5/Vd9XlmbP
JXUu2vZcYV9uC2d+rXKlGAhFA9/Grl+fXM505BWf5jvvI+zTz0XUm/XINopfC6hb+l93vPkkNNM7
HVsfRTlcUX2Es/+Mc4Jf3rNR9bnbdYc1B1ULlrYWQKgH2KTSwXt8XP6oeL1gyV7FFwbgyWOkuZwY
r4G1KKizGITPt8xLIKohAmGzj7h2fbS32PB8BBj8WLJEEGSSf2Q4jUG8Re0SlDqBylmvQdT7w+qs
BNrhfXidS8Xtz36UOTvWUuZJcPLRg35JK5wr0xe+FWsNT+EJuxmayRYexiRDfzL6vBcELJ+vWM9P
yzpGHgC0DRAGhBBdiLz1+B1vX+rs8cdy22MB+YW9DFwQggugD6gBc0I2PHbI+YUr+PPLNS9WoYOD
KgPGzm+uPTIeNV+bXVvvw50P+plbsJpmrH5hfdR6/C2TqMm9hsnAHStJS3SUSXVGvMy/80MKhloI
Un2uEN+MCIbMJ7+C78D8xL3fQr6VWQS135DoANYZ92gL4RLRsjfmyb3rIrh93MNfnsP3GhlIlAhr
h1mFSa+PJdO7Fd9Ayvs/42WtCrkDKiEEvH3N++uEO63JFS4TCYvNOTaBKtBPF1Y77tcnxm6UVHZ2
Zq/AJXhZQ5Ld8CseO778UwLu9AuDGUo0XCUJOeAD8HK0byBRd8e6xQ8eIyX51iFa9l4dNp5JpUTd
gdoIwWR2/DbCC7ai5KbCwQ2m85tR09Eih/IQz/+28T4jNOHtnOXe9qeMDi5AlczxIJt4/P+vc7ZI
SeJ2VXmPVf9wxQu/9jtmjtqS//bovBvx9X2yQhYNzwZAL7di/mXKRYVXyCMe7aaY8RiT8f3LJjqk
D8QEmtPj9vDoB92On+9xlFC8zMlGlylGZJ5RHvbRRUle1Jq2wsKhKykwnWW2w9Z2W7G7cX8qDKpB
J1DCfeHk4PEWyL1hTkHMnqN54+xC/PLSlPy3erzyHZIvv5Irm0uZfBQiNqfsTepjQEQbbY/WiF96
vSS6OPsn3JzXS6Vz1/RFr6aRV6/SWG6nlJxFEd0hGOyzi3+tvSfi7SraFkGDQdctzqhj4eqBwD/T
63Wx3XoU7lUW3DGwqsMnHZvxm1W/mfT40zQ/Z1hD3msLrVbW/I5mCi8TqOKS+1pn+Bf78lRV7fvH
IylMYZPefygUtyLaukZYhaAivJ2pc9ufd7HYWtLrby1jmN8lLbEdKEf6g0rnorndsBgxSqdMpF9/
w4h8eNY7Zhr/0YZN7baE97x4At2KkTNNawZtr9kGVyJoPrbJGHRaI0hoQl5CK0f8fD5gdFzhw4Tw
PWh5PSV6t4sXcXvaEFQ06yXS+noJPoX/XT5/7iUb3EA+6xAokN/MY0PhVtMHGFJcoInC8PYdJN/X
CFfZrhvVj8AqJ6r/TaoVgyWkAzIkXVb8Y8bVNjL3zbMlbK5pxLGtPOcAtDu8VOZvnnZGuRhQ94QF
fAa+zG1E7pH0HuPeNcpvkdmLGyCPnfA7bUdfpA5Lav/3Buts021HkAP5gKVD1fGJSAqhdSMA4Etv
Le82Bc6Zfm8ncRZtcUPm/TPuKX/gyx18SWrEtDip+yxUmX3Cw8NKamgG6LPxSSUH+1f497/LERM8
WtXLuodvdeErECyR403z3PlpQo3LJaX0FfA7+nig7yXAMu8AZRL/EW11j2aJdu49pJbYxpmSZD/X
DLZKQGnX4HxnpQBpPzA6NOGsbnhKYIPYSccWJqZc0helZBfdewPA+oZ8IfipSLnWGqmrwlLwpXng
u20h/sbgUXV0yCqF14vpOHCFRIbH5lV76IClzEOwCRDH3z10Khj3P96BAPJ4ieuqqb2cVjvzuCf0
KTJHOLuP6dCLil/wdUEl0SXT2WHR2MOslJfoHBMhBs/nElk5r0Q3TZcqs9FioCZ5PRpQ2lWMwf61
0hlW/LSrWBnD8cT1sOSn0QFIoTprSUPYsT542r50XXCPD2CZ9yG/jZuP3A5qTRfhU9p/HOt62lkJ
kOWDGLTH4PKawzasW4/+uvGfO8WVTQd4LDt/OHRpJekq4SX6xZJGmaZB6bkMeYRjrspU2KG/BVbF
eHH6m9E1vMlrh+9yhKqQOY9X/IO+zmx8CvgBrYsuwVj8x9J5LSnOJFH4iRQhb26RQcI3tuFG0TQM
MoCQQxJPv1/1v7G7sz0zDAiZqsyTx7xgJQCU+eW3vmF5f/6snC9cZlh/dK8/x7P69wlzjHwoQIRv
NjD2deottrYYLvqmvLEzP26+SRUTfL4YDxQMkahi3FZd3NKp/gw+6yL7G71C76OwZgTHuNbyjXVh
+SmI38CAj11euuqp1x4fd2SEYvVkEzJJxOJzlrEUmFztH37pccSLfX2TY2BgJhHVINcOFKX11Xn3
T59z4ZiTACxwu0CW54qyHX3hoEs3OtQBim0eC/kH5fn7Ii0bYoILhjuYVD7HsovyGqFBBa7NvDmk
a9IcOJP8TiynAnLWqpC7zf5iiPt3B3rmHAykqIIH0VBCa6AGxUnkoT6+bLD0DiJNZGyl1WsCv5zu
g65AZAwMazrJBOYdZaJM3qW5i8uAvhv65u9TCuiWrcp//JMZfdIO8Nm/BolN6JCwl/NoyLDcxbq0
xibvAuLSjfqjtu3agK5CXhuvUcq0jSFeN9Kk0UUux68d9maWT9yb+fKZbg6wTBjm38KbTfsyhjF0
R2VE56QG+pmQsWmBR2zf4fzVOR6KlaQI6Go/vAPOQUVI/6oX4bNHwsVfMGAtp5SI3RdZvO4QksAj
hH/YAgyHFwPjyavzM6bOZGzSLEEmIiSuFc4BIUNWtJ6CrpHTz+uh8/aHgwwAK7RmQKsjPpo8SHBb
xaXhk9ftmfx5tKZg0DVMK14Jwv1n89JR4170BTMhpimwT+R/FIWgr0tsWY4SthAYs3dgxKRA5isV
UV8U75tVzhZGhZ0DtzEFhR/FUEiKPWL+0JNmAaQIlVkReAJDTiyuxHDvyi9M3O3OtyESoAdkbFL4
99R7HvH7hg8nhObfmjDQe35bLyTvozrESYNqcYQdJ/7Dqo/zkUwOBWwp7KkYRuOrRNQe71+KUEdG
jjBb8GBCK4FDOYdy7TAX5WwbjOSZTb3xfLMB4QPwVAOCFKA1RlA99+0YCLrHvAqNVQnIJiBo7Uzb
WJ7oeDFTS0YvyYPD/soCvrfKxdl8AzDcoba6fJ2+C74BfJ/UWRk8VwCVbn2nA4cGDOlxeYflzBAa
bxka5/lrUy2Zgw+L9Et4FaofeHAFRcwkh/dKOybGnB+dVjlboaAKPqQqebjgyH4lec6Ig9C4i8g3
3NxO9QIEFTOABBs2bksGc+S+eJzw+y95LD/MX2KLtZ9RmNkDfwz4LY1RtsHajJm1wzEVIguSyEDf
E/xofeYagsbZ9pxzbAXKE1YgwonP4yNBlkDoH+xDudfObe78BgNsZHyQVOk+QY7St4frWH5KSB96
Cr8I7o9HGdD7G6kPVPzn04mdF3gFDpNo2+mSA+vgQAL1UqYKqp/B8xZ4BOweyNJz9ccS7FB4oTsL
aUy579aywDLlfw4gDKhn8FrhXQ80C31VsBLbYwu6CjeUYmhgsThxmmCdLMAirCk/3aZQBH0gyLFj
C9tVkGyTgN5hRuVLUBIKpkMxeV4+SAWhBqTaROzqTVC+vQJ2sQneVa4xihGgPHh74qmWp/0+ySYp
cJrCOycyPoEFjKNts+8ctBbHHJf6Ih5DSUniHX6JUXIxhx1TbeFUB778kuaWsb69Fo4Vyj4T6Df7
y5MGxyvB9Hz6yOdPC5JCruv6vWffHTXf6rRc4f8FAWnWB+yy2LN8UACjNGdbRcLt4oZHNeexkrWH
VneJsY1dpknKmOPOvqHZ1ACbpguNmUf0fZD8SrAvnw4eKZ4UAmuS9fMcYRg5A0jh1oMgtXwgTD3n
uV8QVrZPerBQK8yv6Z93AklFWCn0JHIJ4cXjVK+bGR5Y6rqGxLqQvptNqQYYxxVXnk+W+HwMc3Ss
rGEUP5NxowgAydzrVEj/mq3+AyS9JkHlp/tJLhwAAmWGiOHtS5lRs8k/LzRiB2KxKX0tWMDHakXl
9zR9aHuHmrkr1k0JvBuYcV6b+SqWiZhB+dwiCiMPyxUcFuiTrzULggIFibSSU9r73IBPrxw3kme2
XtNfux5vJe7IepPaPoP+EKMJ9difUYXhHTEtTkq7uInljZTVrJxABwOlYynUxhYJEMi8SDsYs57A
mKy4QV/uNwj4EPtsevmHCTYPMrrQ1MLVuS2Iw+ovQx9V1hyLvu4qv2ZD5zNIkz3WHyXsz2bmx1sJ
PwL8TI8IhqYsgjX+JYzKVtg78zDgWz1pDvC98h0MFUEvmbSs1CwGlNey9z6DrUFehLqRfGfU5zgg
ByCvzAUShs/7eFI7TF8GRoNR3XpGyPfXsjXFdP4IbUawwMDl12sFDv5hN/8EkDQShOtCLaiKpJyB
pnf7vpzKn5LBi6de76V3X9KXDQybf3XODhowZ0xKYyBPzDGLJhOze4AYAeiZeisNuUSsj2nY9JC2
ii8FZhcSOsjQWALMmdaPgmUabqPx2ByNI0jgQuO7DCLfn82ua0Q/7jh1r5h9cmZ2Qs4nFHOfPy5+
fRQM/Tzk8XOFhD392hKetiTVSps9QnhVUEZDi//o/jniA654dCE5Gt+RKvWwSpXpE+o6VPQlVImj
Y2F38NyUX4KhqY1KgjK3d8N1Lh9UdQuphz4F3qQf5EO2UyltpCc5VCyRTMEU6Asjdgomjc3WmPHM
Zswd84H8GEvSdx8NsZBlrnti6LvdS1pncyMqplDQIZzfFq9ZTsqWiDF84IRk5MlyaJDIYtPcXbAR
jJn+tg/mKujRMR+MnnFQrrOVis8TNR67JauV6isO+/AcJk7C/Jb9DkhdnbIHPFW4YkluQGHiHuoi
or0UzANPN+g550QY3ElBzGKKg7906dNtP3jovu7V9GDLQVzaSJ/WGcHGCA5yBvQVMqQnD0XHjUg1
iOvPKH8Do/bBq795Bg6oLbdE8KAsfFxvRP8MEX4p5a+zw4qQLUi4e+E3TL9xed8FJYQ+UoV8SnQM
QyCFvGK/SMf8zOtSB8dOdcvnUAIDUKE65Qft7pc3chVZ3ABhLR9CiawJ9QKwFX+AtB9M9pb5FgKS
S8bgnTM6stHxkK+DmIbVECKEwHAQyPJjL4t35++p1y24Tt0oh/kNDRYrBfYsxi9oazK/hTGESAWG
N/IkXGRK7zNwK7klzTDmcC+fH5wBSy33oyPGtITMr36HdeOBGL8OWhvA04RIRuJL7GJi2cGmY2KO
hE5IPppn9LhClYHEOIWKht/sktghAjb0NrzDmPbv554UVXRTQGGyaz2iHhues4C9+cZs4vAWUEBI
qHIfbx/4Gwtn4nPyd4QRjoEjBlF2fLwlflDRLeF0abikdAA7Uk61PKA4DXT+GyLxQRVDpboX8dWf
EB1zISxFmCLAduWmQmqZn2DSJiEVC0vtQLUMiYmAH1ht1BRXFjZTDfhxK5otOua3Z/50C3leIv8g
HmLHO3wOf+Q6yrVsYxzIddwZhx4Ji0z1x4iCEX/uYeJa71jFqdG0Qz2nHMW+DyY/jE3qlsNHj+Ap
oub9s3Kl5KNc6XbytUbiWXUBnw39YUyBKVisYzHceC7LSbdu190JzkKztKa4pSyMmbl/Hpl0azg0
PCaklkETr5YDrlL1Tt69N2L1aJbllyC0Cp7Fe4MlzDz7hofQoEqL92xS74szfW3gjnM3zzGApSph
Q17Vi+EHFxS/hJjQLlSCAlt618e6XNxhKT7WDva8xFuSO8rEjMHQ5LmqtiKJ7zOrkQfeFmSOIbzq
WDoR9W3zRba18Wiu90gSSFZ8BvdNt9MILqnndFXBc6v7+ireWh/mAPHseYDzwk3DRhnPhlX7/Z58
1hqCT3MrxgFkLJCk1yC8PN3Pt6t6RL9rX0D16IBvKGMxg2U7OhNQv0Ptc2gwdqxEVOkRiNi+8Et8
gTsMHzt2JdZxjHRjrFz1lYnlx/Osr4w1VDuxkNiBoNPpjGwP3NmEWGG6dnDWHdQcWJ8MUKhmNPHg
3vlX0sJZ8C/X2lw6gaqyu/zh6XTEyJ5QsY+cfbexz+a0Xd2O+jd/CUx4A/z5egovnZz1g30WpgJm
N0zjUBCSa/s7/DqIDO2NMTa+zGU+g1+xxOT16z6V9sqJJ56ZKqtIXHvFdwM/i4A5wC0QIcC4H2X/
OMpokif5prm+BXUT8uY6XcKV+WOK0cPx34TanOobxBTFFuQXnC1Y+juSgl2D5HGR9O0zFsxZmHV4
r3/9HtXNNd9UIgbauD6Ob2DZCZcGwKA6q6t8pvm3jXGM18PBPjCdMX6KOFB29lSfgcyatFOIJC/G
v/7nsy8uw/a9YHKyhWgIs3x+h2NFiAVYObs0j8xBOb7Xz7XOoAK8WoQNfP41EyYBr8PrIEsQaTFN
sQhBkw/m+f5lT1+LBB/T+pBch8P9q/mjpssrZTF8pyt5Vm7bWbpNI2tOGmNUbvVZPC2Pz3W16H8S
x4WlG+nfUNwBh+Ge9GA0cJwhQ0XN3NmqC2n2mPbLAZjLoS6l+4gFWbKEaAagQ10NWviHpyR7Rlk5
RFQ631Usxm0wDo0/F1m81AS9iEkvpDFdKLcLyOEsEnQhRSBvPl+4U1X/HvhPA2BYnv7NBSXCFoWQ
I5wTNBhufEwKb3SUXlJ6iKMKy2Z/uxTbBoomWEVi4JX7pDlnbpACU4HWk05gkQEfijEGKDewJ/Zh
lFZwPP+xuaitAILgPYKM8nJ+uA/kewMb8ccWB/cLOZRJTaMHtYhD4L57Qm35lwyQXV0S0dHeaic2
Kl7G1qhTzzJgBWkXBv0MrgAD0dhCjrBc6c0wYYSpBFuYtE/+8XfayUZzwpREGY2zfwXcPFoRtICM
LtgT9aDvcXFm4A+7TOyu7MavAV7niKFYZuFOFX3kn0re6m0W6oybM2zS1zwW+lZTl0UevKDQ4TDQ
+vWRnfYNp+pHZ7IGefXySgIe4NKgJPIgd2bGhHTSC6aesAlKHu4LzxjTJb4JLxdrDhMo6+lZsDXZ
waGz4Z6CPJRXcFiUMfhgsEPhQzCq2dkv1D53/DF5um/w0lHT3H1LG4s9fHp/hn27N3FAYKPl6fqQ
7KWtVJu3QrCmXLJ6EVfklBb9Qlnc5THVBHi8KGKSIG6/dDkwCNkj0c6c2ds88xWm7rqGkYdvnToP
FmY2Fqc8EWwrE6L4zBFZI76YgdhiAvr+p5BwRLH49lFjaCf6Y3r5GLOK5z2MNcHT6gKodfhj1LcJ
k/KalhZ+eXD/pWGtR/GXAFq5W7YxhhXKAcIu6dFZMcuXNwVqlSup410Czj4V6wmcBOxEQWOeYwTn
glYkkwY++G29TmY216cSSPvA6GrbYkH7XWN/9YCABURyztAeDeuHAOmq6cdhCEuQRKDhT5+bYvTH
Ga/a6w1faq+xti/FT+KpLEVv5lS82nr1XpbCDcHWoQUVsPeG44nqsYaFJkWlNXsxV063Zjsvbhcp
/x7A6Yp+ggOKfHyetX5W92MRKAUs8yFchBvpRrlG7JcdUJP08VQIWKBDUgPfzxn2Grdrna1wPe1n
z4RTTB5k7LaZsFvoiqCZatBwsNNcld1XUZM5lI3ZsRI94oV4a3/4Qp+K8VyAjQKwiPMMMWvK9VGR
raxiIim7F2epzegkPVPgz6+D3TGy9OT0zE0eI8eZUhgycE2YAcE6XPIgYd3HKDGRI7NYYpZmgxyR
A80GPIuxlk5F3s5SkB3pVScOMvSWEDRUxo11kon0RSAcs5DBhbmfq1qC2rL7ULvg6p1PYzJucthi
MPIR2Mhww/k+uXhcijC/MZiKutfTK3RNUCgGrKXfDK8h+SHUfW+QXk30fU6UX0Wc26zARE31br9l
jttc2F7EzBy+P7DHCrgm9U2Y5O0vC1jy84oXzvyqs3JMqq/BmjhkrDOY/Okn0j69Uoa9aTjHqvZn
mEgTXUxAigVW8h/olU/oXy/SAtlCoPDiLznAFHD41j00p5HMDCsosECcPbzXbt8enr41Zl9lXeLU
a8sU6QG4H9rwBclxE+WCzl/2jW/YeyKhClD5HQnyUqgRvThMPhvalxaSCEymnUrFOWFOeg8lT1/g
KlSegUORepKQ+ktmeASpXsiogSUKpJVXZUqvN0u2j8yFWQ+Yweb5cKsZDx4YcgVt+QtTOTx0nTOU
VNinlK/Y0r0hYKHKLWnQyk6wrIlXpRbjaVV9DE/XDVI1gMFs+yEG00DL1EwfNZniwLvyGgt4IDfN
2XLfJgDmpBfmL2A45fyiZuV3xuObuAJqohtIA/6HagCEUY4t+wseJcMFYhoRX/TE24a1VI3AHJ6a
4wourjF+50sshD84lO+yz4wbnUnsv44X8i9ab7imAySXfCluKntk6SHALfBo182dYVYkbG350pjq
XTTMeZvXZlujHKJ335G+FIISKgfgUkxIVbIK0iOF5pKZRZhxw1PS8yUcaaoZaLrPcr7IJ3ICmapd
UKEPXVR3NH5f0Hwe+ZR7+XbD7Qlu44gjk6oDVTVeLGQJoOvcChbsn5d+vjKGWbkznT0IB9giPOaB
3O+W/ylDS67tVF4hMnjXq6Hy2Xg6Z/KEHVDZxAJ8XMqrWVxN2C+hYXQ3X2fH/VeKTbjAN/vp54EA
30MGRn2/MAmMZAMkqrMJ/oZG9bQMzG9CijB5vjAChTZDcfucwhwTkpnuu2E1HTCrZoN27I2CjR3L
AZyvvbqs/nVB73782IqsMRagbkaN4TwWdtRM4EwIVgoibNBb9q8qoOjIh4C6Q4W3PwiyEK8pItpl
SgUmR38kD55LtfWlHzvFkA01H0bLBxujUwrpM2UaEQT0eVTWBuG+Cs6QPoUFzqWUDOyn0g9/XGFJ
THT9TTS2GtLlXzxi+9CUA/0yPAO2VK6G2JGsuxgxNVQ0PsZ40g2dBtPGgB7zaQfsaHfCTrpRd6S1
ZAUg7p2G4cZqhjdF5jGvkvyB7ZIVSMKViFJevSCKwc8WBJqUA5v2AYMF9O9w7XwbAOWJFzJgA1Z1
BOMSR6rQUruc6pcg6bEMAzOqiOXeUYfYDE8oWmHMOC0WaWG4SnuPhThj56z9oyieudzqhrqDglnB
AgjnU5FTh5szE2DarYDbxI6jVzWKOEPUGxbsaNxIyogaLkFqgnkDxHMG31ifesbLzaPS49pQuKkA
ElYED0H9Zcr2LN1VL6M0cst4DrNBKRawfCrMUYSsJcLTU/2Wf2XQWqiKPMGjCj9svLTd3pxCliK4
9j6BaiFrs/fDe78WoNMqEzBzZJhB+ASfbf0Pay4rH4DgjwPhjOpBYmgO459rjAJtWtujdmOeEabU
EvyicV9sSmoDw+uWzr7326j50SZKB3ODGAFIfqCATvAIHHNlIp692h+GUlhOYgcC+GHth7f7kRYc
Qf5dTZRdSVgr843nvhnW92JfWjwurGQgPMHdGme/oFr8jvXgRRDt81ssSCdjinYcOu+yGvbEycpX
VjTMpWBh6qGOdaaGCdiqsb/o0HG1NA5sYyyPtU0EDNbbDDgZ2yCmyTlJIoSVCVIjFGPt3Ve2ushc
0jFGoq+Ox0g4xUg+qN6I2F/1l4wr1+cvNgYWjzSHjJ6sinvIjFfTSLX3dCNgJg0BO29mmeop9wDI
3f55/8Lf7osllI+KHE2MCdRt3Hmahk7CM1/Y40FzZqqNd0jiw4SImzUAvFms9g0xvK+9TM6RukXK
Y8LGeyD58oF8Rfn1D/KeSuX2Cet7OYt5hsiXFt2fQwDwDViQeohSOg5TUeJD0x292W1wP2BOkWFA
CtvDjz+wY3Mj6KDRcMcYviytEAXV6ldPhEc81xCnMSqPamT+mGg9p09oLdIM8WX6nGbM0epZ4wBZ
kcOqMOoAnp05xJS5ce/jasMwUR1CUkHfTMin9IJ3XmsB148aJHFteGM02gZAdLRHjGsHV7SLZy3S
UbZcYtiySDHcNytYs2RI2alhzZ8wDWMqyMAhtNfqupC5hG4R6mucOGy/oXCxYhA+bljMESNEWSl8
DnA/JqGIdYSLDf+PLIbPpvigRwjjKzXsE3kCdmI/0EkMjuJJbrweNEgavwDwrOD5K6dR39KF0cF4
CuomZSL1QZYBd5G82E1aNtVkpOTBDcVgGaUbPOsdWLWKb2ijfLQRVkmf32R2n+OgIzDdgbBolmec
ndIVw2eGrjati1hjXZ1tZsqwpRXf1oPffMf9Dv8QvipyP18+pMTmsO8jGqekg0VfbDtASFcxIe2s
rXScpQs9m2PErLV+j9jViln7V/CKCBDjqIf2R/gdQjRGW/CcWsukDt/FUYrn7+pLhbFEleJgY8CE
Hi6sQrlP5VW9x+p98sCLa6UZOGyX8CuL9KdSbT9Rkejc4KxQoT/Gib0t6az1Q6MvqeD6cfLGat23
fMTdwIEWFZguhQCAlcH6JzzFDcV3tCgDEWsW9S2Mt/bq/wmvuBhy/pYJrKeGs8IuFK9eWqily1q6
5M5ewmvQnNQZpQ0zuvw9v83jNyLzXNsoWlQaKw1AlI+BT/xci92BDs9Il6z7LVtYUvfeQEqhAvM9
W7QqyVLlodAX78+6qaef7tIgDpDIZuxuIaJ1qNhamDhbTV8OFQEPi09yTB7z1/mho/EINUb7RViJ
SbofUUMjgdX5d+RdvXwgArakdBg378A+9gc2J8cO7sPsdosKNRDQ+Ptf/I6o1B8Ms29hM8xydcpr
smr8lqaUTRnK8Jzcc7G33fCe6Hhrzrx/V/1yYK0K6i5SFNwCqIUEFjGMS/n7kY/RWBIE1NSuBqZK
TU2dRxmLp0HpkyWkUSwZXk93AHe5B4JmMNp6nw8Gd8myEGHdYPhaLOrKFK991a+sya1HGMomzhUs
Cd2Gm6QGEk9gvO+6kMBsCkhCbxl09U7wVv1E8oBzqQXRcBopN5/Hn5djAFgQFERZMnOjFxNgylkM
G4wiyrqA4bFOHioj+Gosdz6iA4KvriC9zBAz8lzwM6afmmgUmKJYFL71jewZfCU2Csa8Pc5APnak
LyNESfXiDXFPw1Sa8XIvps5M6oGc75noUG0mUx+PErfErkX138bSKpgkeBgqIkjn0AtUtxSz+HQg
GYOWwMZyRkAmMGim/ZA2flGusVWlUGRg85x5Ky5QSsIP4lRaAEZbEHN774U0OqHGhujl0b7D3EEP
yLbfeWzPZh3ZBMyx+e6RgELqo6nAQqbKx+8uygDFV/3i+QPiWMesL8TlugYgz0VNRjbUgiUqxq7D
JtTND6xp7K5Yt2UTZ2b8speoBk3myGRvh6OwgEt7h5YD0VyNuFHemw/RFNa0D8tvgAYVGcWMl5hb
HleBz7Of7NMbaJVL8wJTqmJXRAqJVtPGuK3BWJm6GeAcsAehKjQMHUreiGc4ipEoMxiAxFSChXqQ
kSlRec5AJvIJHvfK+D9AC4TjOfgxKpNBwBq8mi8oJ/6N4E5WHkLueg8XlGEIKGpqXoDUmhwKRnXo
tBsXbQwRom9YGXQ0iisc0Ul42wNFJmuq8qH0MImmehO8QfSUeLsOo8wcVR/XhC1OpuhrtDDA6cBz
OTPUrrvurBz31uyxt8hOZFWLR+Zcn+vr+x98qvxoe5MVkmP8hYDVHvGv4Fxp8xHMcJNR+7Ggi5yC
dRpfBjniip81Xvyj/uu34PWIuDmV2K7AVHRvREXQj+Gi/gU/kYQIcipYtP80Ecr6MRsQ5sYCJUz2
6tbBYAIe0bnfOMxAYMRBrgVShec2SbnRKsi8Llm/uFgMMNYmw7pmYITVFkXpTgA9+wGug3KmMYSg
kSA53n14PkuOzr0ZIMievLf/UcYYQNo4FJiCjMGDQQDCPfbwisd6Dfmf5anLA6solLL3i6Lcj98i
aKER3AX3sxiO9AjOGhyCe6fjwWGlwqCIJ5Qnqwucaix1gYbZOIB1MmE6m3xXF+bTVGsavCJTOHpx
bCi9aYRg+OArDKOAcuZPctOeBlrm1f0ifYu8d6Yl02donKp/Fv2fgOqovF9nhkzCwrPz0Y0XeM5/
vP4dNFSihOwKq/BiB6WyZgQM8o768wvPBFreqIi6GRg1+HbH5Bns9ukXWxCoDq01PltUR+ocvYIz
6f/B2s4eDOGQkoZpD7Lw1VH9o8JnTsDNjOHQH5wMAs0dS//MfefsxPSP/HZF4Mj0KhwJVT9JMlTg
8AY54z2kaIQKDNn8lwPi4lumd2PIDDUCoThMMphWFsDVGRcFmfXjWBM6kDPXXIEeJ4s6MLegMliR
M+1L5+hEgFtLvsq2i5gd3L8UiWcLc+PRfU5M2cKYoNCAnEjKzNhiZpH5KUszHoHAOejyASKAxFag
tgDDjBKfZ2lv0aEAIlPE/3vTmv5ADF5ANi4OHNabdEcFbcJJDAi4kzE9+bGgU3Dq6DkhBWz48JL9
/xJP8y2SkkUz4ZZOezwbmlW2+o87iFaPH6ihWWwQdErf7VreIbZihQH8ZNp9Go75TjT5aLhvQmrY
7XGyVFE+Ksv8rF10NMa/UJ+QM0tbBEG3IF9Ca3lxp/UkZzOepntxCfdRLqgrT0LgBzEdShABUTd4
Di8y/uDebfoNDwE3GtkD2D0+RhfUfWeUfzD9PuRo9zgk3ZfGWd/fhTh3nfzCkwA3frrUFvWJy5kg
6lTowP0nTMwVPPGmpatE8cAeK2J6Xif7tkig93LBr/ZBXTthvOM1dRWYPI7cQATSgacxp7DHvBMi
bZkCiim44WZk1TLvpRDgdCG55EvahF7yj6DX8t836JeIgxn2GjqHEY4l5p7U7Z+US7O3sLIG0QcH
EyxYiu6MU/0NAHG21zlr+fnDc4QtMXwf7Dp5kCk2qbZ5ZhnOUMovPjvOI31GT/IKOrR0rDMbJqoO
f/uMLpzZQNCyz09L7qWPB6sRxh3vYB4YZVFzwiBcAgxWEEKZoLBNU/O8PBpNg/sDQhh0U4mEcahS
o4eGpsOtGxcxD9scn9OwlF6TClKYYBzTo0CXatWJUoUAsZTNoBrKWK2CG7akzhKDGJZZi/Dl8gfJ
p1nuP/1UUJswY4943u6yx6+QyeQ9mJwEjRSR3VZigwdAZnuFMszn8FBv4dwVGP1pIxyIBCs+xTMr
wLNbn1D2xoP/7KewjwHVbTg4yqWAlYyZpxV1elCiOZaCvhlXyoxe5PmNZDGiNRDnGBk6U3CyV9/o
F2hSobdNNYqJr4bHgt9RYtgj/pgCgBjUGCH81dj3CwdPDMgjTPYgOZ1FhioOTeKRgYylc9BH6axf
GUPj30j1jwkPeGTHEnkadtm3cR6E31RLtsifyWPO4DtnxQHb8NmyCzbSAYxLAKRdu+T5JHXyIX/H
Ukh5+VCDj7OFswVwKCoiykXqfx1mT1Bi0fHXoFNMvbxH62HSlcDDQySJZ34+vuMNYwILucqHkC6R
wwlYDkDJTM1sCOYaEUWBgeb998V++OffAr/zbJFaCYmSY8ERjtb972ApPTnYPB+TbOYgPqQ6ExSn
x5UqhG0Ngpowp5aHidxF/Os2n9L1p9BbUpzV7kvn47E1NRwPdacaQOisO79jvKq427ceVi+xVVBR
N800MSIbq8d38UdggrRgzvsiYvQvPHdazGvEkIMh3Zh/B0mVn4EjBJZKkPmSrZZakNrxxQngb9Lg
xWklz/iGL4xLIUyZXP53CPDBPh7lJC9gvxKGJ/yt/ccWo35PQsg0/AlAJmWrIhJBPXANLptydv4+
j8/pD5x+3hTiG+8LudWidEWgKLmcDn5w0qDsRAXOl+Nqd8OYFHuKf7ZIGGdAz10o/XUDIMxcS843
+lbej7MFxwhEniaEor2z4aB6ALTJK8yotp0gzz3ljPi3C4cEmtaCsdbmjSN0FxWU3BvgGt5F6thX
k0n2CjnXMDH5QABdri4nnZcJVJtBxCtQbxE8XHi/UKMoG2CMgodDMsW6gfwYgGqunAzMbLrq3xkC
M5feK8gjHNR/r+QsMp0FvueMit6jGmsYWbNNohym/KCioftjpC0IbYKRymXj4+AAqx2hN+Jr6LcI
yheWEksu8nNJkYBYuWO0wpMJ7+PMm/HvIO3ivQbBQ9Qu4svczaU6jFPzAH5yhRIChp1MyHsQ9oFL
OFp8WTKvtB3MYt6mIuedVeYEqblaaufO2KRftCLKme9FaST8R436kBMbTDH1fIUyh3zmFw4dwky1
4erSFoGLkyvLe7BHkotAh8WbN5soNxevYZ/3c5opKpKN5pXaFB4MTj4QqAJ6GLLGWFdvM5YJzBPh
JWuPLZUn/JsUu26MElVoOWteQ6mWciMSDksliuMiRkBLjPKIUxp2nBTud7pW4V5F/vWGfsAKsbn8
zifQdqjkBAa7EKkrxA/p+J0THUFN9NzX39L+/q895uPOYX3CdmbB6okQqYRFCpPnxcKBLJ0Kkg1X
BEOQJkGNXOEDsHLQaDGBo2B8LvsL1McMHpV3C/TFcy4fBoVnzINPRlluMO5eJNiEOsvXdvjBDQNo
D01qhKopxB8LgXgJxdIr05DLyeJ3J4mH0+pMeaw4UwmYlrR1AtKfMa5BS8RUYWSFfDYelOqucE+6
4aXpBiwR9s01+4UVSnWLtdJduJdWmBeWEwkeG43nCX83fDK16XuJEt6ZGsoao5SEErBv3HZMD1mf
VBBWOB0mKNC8xjQCKvxU3nGYGJPj6JkwsPboNK2gvI9x6RyjMmphYtxR7+LzKfuPIbohqTxR3UqC
3m3b+HK9l1UcZelYmUHDT30L06Tgs0V1BKeIPFR6MrhtjJbcwZ4at8VABXXJ1VOxfi9fTti+Z+9L
oyxghD5T0mGINlgrycIcxuK+zMUqQzJRTenam0hQfGxoQR/+2aB/34yuFwDWR8h2R0IT5b2J5yfE
EJLukVH+w9zaq3E5x6opXtmCwhLcpuKcJZyDiRPP2312YTHC0gCRYsAR9hdYz/UaAxnrN8VcY9J+
YFY5UJ/r8ef82MGcx4CzPzP0+WBhho3g2CL6JgDgYFiNJl07KB6oCpZpm1fAyoa2FuYyfo9YAEeP
V6BgIN2Os6UDMwxXB688sQ7oVwhmxky91nPoCvwbBVIn+SqmzzQiUCTRVuTQ+yBgB9VR5o2D+spe
hbyGcKji1OIY4OEqj8VMyA39BaC5tf/dMeej3JtDbsSsl9sa9oQwCoRn2RH3Q0I4/nR8EMtVLVyw
6I1ukc5czGuv1oGuDScDfP8wvUGRnVCAr/LCz9fqfhD3N66tjF1DID8qqQlvsGPBA/UWO1vI2BdC
DAvBGSnFLXq308+U6TH3F8gJ9eiZ1+OaSCq4oGmz0NPM6QUTDC5Ljr8i8Akyg4AVwQgabfXxkM5h
jCPhjAK2wvFSNKzKSqADcPhFIKMok0lsx3qjXN+P6KAqwqQ4mvHdqyJRzMMGiuSfxkG0wTi7Ub2H
7VVbCMhg3Dab3ShfmOMPlk70yV63YAeXQ27dPATAv0PNRnApcBHciCGBGYKGpi+JeHCxLkW3cjCj
2xe9LtYBPoGMIU+YIPtNYJJ+wgat/t8x08ByxTgF7wNLPBL18AZLv4cSycov+IksdSRli8vNoJI1
/JGy1g3zj7AxICpgiuMBrbXs0V/CeAaHEwmcVDXYwjILBso980YwIphb8HaFM+M9wJignq/hizEL
6PYGXA8GgcQKse1YeDPOpEOWB/c+kAic2TxYmys3EEJDLLTNfw9scRFY0mJCpLAmfLMx2ydlMXBa
4+q9KzGKR84h7lojqCI2iiywscARDT5JNFA1YjmS98w6WDPSJoj3mUnT5mPOyHdirT+msG0O1E8U
kwkKVVc5xzAm7ZHucwrtn4Q5AthZjnbahaY/Z/N0ztxxA6GeBU4mUOG4W774pnYE/yLcQqBmdeSP
Q0GoTyelK56TeyBSSuDeBzztTIJTPG6ZLPMAU4QtI4Ifxg/Oo9uPIG33/A+Tiug2WovfYM46igDX
OLTPCCvzcbtj+Ddplq8lhapPq+wLYJp5DZbeCWkL2BeMVhLxVzgNj6CMYYaaunQoo0fEyjY6/Nij
3S4bLY5XLG1cSktGreYIg/Xf6+rhrla0ZXwXWlKIe6xhDm9nuQeIGC64VESV7oLtjQ6rw+JY+QeM
C3OcnfAUWJwkTJZhwYzeM84qqy6IK9ubypPvIP+Q/bnEI3I+p6P1eT7FmSzCgzpQxwNWQ5BfES49
ptrogsONi/5sJHk3L/G7cKf51fjhYUTOtA2zT7zhvDJsRUiEm+HTT5oN46V4gkt20ES64I0Wp/oU
S377c/8EPGPYUuo4uP/rG797+tW2wqGYMOsGZRvEDp/258G1FGsOzzaPBDd3yjLAjVr2o3Len9Vs
ocRTvZ9g0ZeYc+AWsP78mhhzhXQXsjJ5B1ezgbpD8GdFXht/FfT8Y01sUGOfko2FjjIFI9SOpJnP
gZ4lweOHEQS1zVY0J0yfp6xEAI7ai4lBmI7f5/IaH0GJHP9GkXsFbu7P6a5FIX2l6Kau46F4Ll/E
B2yKcVScCkjDHru4dpvhaYPVe+8zXvyrniE6w7PtN48wI9nkgH6jncc9sT3YgMGfCSp2yYmypXUy
ZsVJ39WI6ThelstiZBsBGxNbS40XnWtB12Ee4vbf5o60vYmOl2LLWOU2xqkqZhQbCdMjkECmiVMU
TqzfLJNUQRSS5AwwdL4IB3z0g4x1VlgxxOwTDnfsntVs0U//R9J5LTeqbGH4iagih1uJjHKwbN+o
HGSEAIkkQDz9/np2zTmzxzO2JKB79Qp/oElTTK65Af/aPYhlc8DKn1ScYRaK1iw8GhRrdl2EEvSC
HYH58ByCmS/hD9lGZLhuG6Vzrrb6tizRDKQO6GqPQc7EKtN85DT5GDAJEECGnMDOZSvGt7W0ouLq
qe7IonXqqhjQmOv2C5iLiZY0UNAEtp+GG2P8sAmLBEdWXwuQ549b1Dun2MBJSv9Nl9aOqyCWUh7t
hTr5bMSKPAMSDMY28HJM4mvk2FPw8eGd1LjeliET1Q2YyojfV1icfWTb655S3pcI0owWcvT+UWVG
OZ2qa412RkA8WZZxvq0RDs9COCE40xRrbADI5RDxBpndLps9/J5E+n4GA1DpPtJ8tkkg0NicOx6g
KhTzjKS+mBFaYYnucgVopSgB+I6nLxz1QPV7tzcab+S3+ByZG9Qe5kydEc+1sTQrA+LbUgSfDGsg
nihxBimfAOZ8YuNPL+1okkdXv+FrbAqinwynA3wBgVKbkbmxMCznWEMtJJ0BrkZyt+Hb8iMg50S8
VB/aWP0JUyA+Syh5fABXB94AUIeoZbs2DoMVDlEOMEnQs+cFCOsmFMGu9dOjyjtkgba6hxOyM3mU
R1o8u5/EZ+qsLZWNwOgjYggoGppqsXwwXuKULCFsBZBsqPCZkjo+tZhqLxiXSGgikNCV3/e1KF8N
F8s6YkPpQfPk4BQ6QAmlGXVQCvOLCE+GQRxmHndfGvTB7QU7k/Sh1nzd8ShDmCWwj2VSKPp1FrIV
wvlonP1cAGbNzxuScxckyI4mmDfNDrssniAAil8HJLsDmUT93x8Qgn4sH6RtnBGHbHbwASUzbqan
i9AT53Z7zIgIQE15lF1Ct5tpV/lJP4M5He2C3M1hFKx+0OwDYjS3NzKUB6UXrQOaJcg/XRj6VcRo
HTk/6flngjGh+ZWGA+ZSS1kiZ5lru6p4t+Fo7G5GcFWEQHbOhgKARoVOHw1U+iN0nj4bBwRDtiUO
0Ja475mTEW3ZlyVZIxlILW6X8k0CIVoUHCQncAchcYISvqMCZjlKbl2LcI9qYdJj4cBNeexIRPk3
BLzAChwm7Dn2Zx3Yh0sqIFo6VK7A1Ux6lDTiFqhcBdX6uYWnxkiL/LPEUU2AOZVDtyEXsBLWE5S1
6w/ZD2xM6hUFcLviwWFr1aR5RPQGGLpZDiBXFxTYAEZQ/BJ+qCwc0s8MifWSA5mGq1j+bIwQCDm7
PUMU0eKkHb3b7vWAejvgiOKZw8FGw+nljnl3zBZO/tdOVaBY2N8hq/NwaYE3geJ187h01e/0MPW4
QhoMFpft5z/l6tDe6BFr3vyWwM9fjwCizIOhBdIb/Vp7AYYU90qUcPDO+bi9DUKBhoj7+B0/75+P
DxsoeazOxuDxMbjSEX1prDJOIHuml4e+aND8MNMn5gPz8/WA8b9CnZiUQMlR+EKyIH4ymkkDJnad
4afAANOoestBKSrFvl6gcLeU109fw5oUBgL6oWsRis4UNeXKmUWbzks35vv9i1lQL0e033uoflBL
C7ovftZzHxIVdSS6wP0c5ZaK0TXUTmSW0a/2ra87E6ijhFamgECQHgiQztk3BSl51mzT93atXaaL
/X0+PfYoBq6r+C6AOf64qlAnxkpra7K+9o/9LWYhz6WgWk1enLlAOFzk0maoZ/lqUi3xOErUJN9n
P3JyXw4JvLDZgArsm8KEey0nw7f023/YVOj3LT344VSfboZoDheBuqJDG5kUTHus7MdgelNnRUy/
d0iS+wFEVEgHaMYE3OMPxRH58DD7sHh2MylA92gGiMvH+WpfrvnoS74iDxK/zB55JvGHI23/WTdH
oom53BeJ3b+/5O/F33xhYI62zZEcii8Yr7jxefb17590n7lgjz0ka2vkn8QB2vBvpr/q8VkIW+Y2
y1ImAIKUum+N+XMPxJ9ift3svpjURg7LGZDgikdiqEH9+6S6Ro53+yrnIJaxcohGvk9qfcY5NGPo
ygtpLsbwejm34ga8IileDqea//rPpDg+HD9j8HZqcZJgJD8mV8Tfbt7lxUZ4idewQNyGPH6b5ceS
BQjI8zF9zEh7BKViPvPm8cumiRiJvwv5zj6wUVuAsoyByZEvcU0CAQ8cd9asJvpdCLCQOgDstWIp
ltq/1/XtsXp8gZxQ4Yc66IHlIaVtGTLEI7TYE8KYT/RnfoR4INOCX4nDCC1eD3E3OiIEkLELm49J
DHYpG0UD4oscCpeoxbBT5wMU3BWSKfYveZRJeYW1y29LTJhQAZ29Cg/aqXIoEH6FG318jiHdL5BD
uWuS6X+SudBFR0iOehwxixiCIlPLKaAGBmvKJ1SSkXO8BvIPImH/UjwmCQd8v9kLQAyg72MvIYb4
Z9uTl/TrFF5we4PNppiIQakkEX1SraXd/RtKNFPJtQyM2re5friFmmsPmXuu8K+W9qint1Cq+Qv9
yYXCu/pIdwVqlQ/0eCjMocy6P89Fv5W2TOs4n74d+NqkkGo8vldCzHjO0BZAll1tSqybkOajJE3x
ZwzML+xAB8bl9Ml3r/DBE06KSEc9UlsgVKeznNFDRvzSjmB+T0J0x/p5qAHgNKY+uL6tO6beOxVR
MRiNs05jkI4AKQqmSC/3iEkBekHn5C/PI2Cq/TugM0AEDdoTHl93Pt9qfso9cAsXcd8u2JbQ52Gh
8I4zXrSA7YJpVv7nIF7E+7mIgWah+kX38RP+XUrxNoSq5Znp79N5y5bdCcEgSqorlphdFaezi0hb
LjxXH37p7LB8pxURuu/0Y3xn9v7+tk1daI2UWPv2uz0xQ1Gobi8EnA8Dt5+TdLA0wA5zdVelIWOq
HuWNYVZcMkbd41yF0MQzSRrsl8wActOlW7329+0YaG/aMWOhECd6fJDoLqOy/YZe84ywt3Vi66ve
p2sHKR/GI5HiP+hvHF74a4bMkujfnzQbPBbE5XKnvZ+38NbROtlDfn7saEcxbHA8cZofsynQaWwz
jAaYhVntd0FCylSE80q9GAklDxznCTzG1Yf7hsFHlMa03vltnTPXOAu0DrQJGyYCSQpGc1yiECmb
l4j/II4wk9PLdU8vzDc3IkWaQm75g786b8Bd8a2k3pKCvpj//9AGOrpwUhG/0EOAzc2oAgI2VRoJ
DvAjePZX5D4vTOZB1oIumk7lC6V2PF/w1eRv8eTmFOdJCcsUHoWPyiW0AXKqFhaQett0INpRFtj1
WJyDbEfZnReB9G3fEvBMvEbUoJ7AR8JOC+IxtfqxAQ7H7gmlVXaEkYEZRUADcwXC9tG5BUBBSlEE
IA7qr7ZSQfkJ9TiyhX8Zrh4pu576KgCfK2/kDySS4R3vBBOxi29/fQy97VMJMLFfnn1cduiPh6h9
rQyeOneHVNA1llQvJOJqJLxND7WbLuRI+oJoZLrKjqEnuDiUXTA5pjUb5ojtLaYABEvtCseUPDK2
xEEEm+bjFokfsnEGqD6Q5zSiuSQk6kfxIWiLhs5RRbR7/1rXP7yCL729rKD9UT7VPUQhDSNmcvoD
WOpxq6zkCN3I+Q8M5PJdjqBCkSy9NsOGQYwliEuGB+rcMzhscEYd+AfIxwoJPiOVd5oTAcVpAEQY
SdIqUaPKwzA0lNf2Hllo7oSBdQbUFf4nPjKfpfXthbwH6eyNcR93McQw6ajzntDQeCVtW7/DLAa0
3nEx2QJVKRe8jbleBKjIzQFJ3068mOk6c6oSPM+zuQobKluY+4zjR7yMvjaW+WJE9c5cgz6fYn2t
/txWMoPMGOnHPRJ62xyO3EILjCCLXv5tRUCOil21kuLH5uHaoZ4Yc9mFNckp1UYIOcYYeEQc5tV8
/5fPtm9I8iDQXHt6cI1axIXKt951ILgqP537Dp2ZgEgu88H8ggkC5y85TU8eJxOGBwjca8gg0p4A
Wb91yOihsIugE7hpB1dJhoZvOSthfo+w3hSv0CY3FHpBFjAoDiDIx6Krw0w2uC/s7fUAl4bxiRqD
38BdQA6mze99Hq+cwJ5tfmjXzn809O2q2fFK0oOIgidtMt/6cCJ77iwUDIAfXvamBjoODcYel81o
mCtr81NcQe2hmRDoQQhv+59LQ75CAPYdIjgdeUqPNUZ0ccW/QYnjax0fhzcXIBRpQh19EUuPH62L
vArQdMr/+TU5z47x3y9jxxjpRo9B8u48x0XNK5Pag2kzp2EQtH9F1CzQMvOL6J00BdQBJwIS0yCx
5lzanhwL7DFAW+oGGrzXwyjUybbTu6W4xrp/N9YMCzDjg0mDGBMHmTxDsGa+xycTbz0D0eNnMiT8
jo1ith6SAfs8i7+16Dy7GpK0ienlKGzPzsvRP2+7xafmm3H9BRJjJrtcwDB7Kxa/v3+5z58gIy5E
D03EdIwAwmH2m0Chn5kITLNAtsBGhM70IvsCGi4U44CHevLcjMGXoAxLX+UzR9dMezcDTOq53ehN
YUOHwMzM3lmb+tSe2uTs3ecUJPO/JMucN1lodElLgEj0uBcgK2P0CF8+Nopv15X6I253YG1vAOTY
SAa8qI4gNPj1gs7tJxgbNlTnASCBI8CWYcn5g//AW1uCpJxFT/9Mavd8B7zNDmqp62vWKM2Jxksj
4FDEE6p9zlEapI8g3TLbI8LJayVgtzXe8M7GJhbha8FXfIy3wUdOs/PQvvzMI/kdnWk+6OtHI5yB
tdnU0G2/pMCIi9Xg8tnjEZAEDsxkgoCIIDxQFRV/SNLRh3htCJJQOIFktXQqJ0GpgMx3PyMuJdh2
ZiR5tJ9Et8RYXU9VYi9oq34AE/aQNQXNy0cN1V/hQqx+NMl5AZcvUXYtPrYObQ8CildxlWK5ioar
cCScVt/C7Zt4znl6uKTBeZ9HiHp+9eSo8UA9KtQhovEPnqS1ZdY6X33ZfvZR/4wR38EBNr9UIbjr
H0ivaGxchLn17RtCyv0EwZLJn8PweN4lXQgqjeYDZ1SO61cZjKfzRtrlS8OaQUkggcYnhuMI68Ko
5ekwt5ndZ18fY2xta1aBEr98g8qQhJT/ty5F4PbB+JagwqNnqaCj4JkgNFsYAILYcX+r3tR3lTLQ
/jHxv3Z1/8XHbxfPRbUycZ6cU/3mbubuQTjS+pUP3QnSH6rfJm9siy1OE2Vdb2C+4EpJfsR9EiIo
1NCEHQkJpGgwBTipFxJZ+YzAofkSKckYkefff19fj5U6Lw6Dd3eCGl1yWGWicQyVLl8BJ7qr7pUJ
HT44XvtFak46Qxd/xkiYOQ/kmPlhuV4m2z8iDvLm90By93L4J+ypEkLGSBeRqSARUkTmmwrdyivR
ow2sNQf+bC2IWyiRokyXYXhAFcyyqA7k6KvzUZsZs89PhtTN5RoLg4+USunsaRuQiivb0yKKp5KM
5wCFkyS2nB1u7tr1lwnJhldcioBn6joods4INWDnAgfBjRMhly4ujKKdvRKwOxgV/2I7TXU3nRM5
tCgsE6ybO1Hzr57YnOB1jGA46i3YzrdfCPNgVyh69txKxQcINysiZJyY0K0PtKbY7hyxwH/TxY+9
p8ycy/tssXE+P+vZp0PWzKkRnS7RzPWf/OxtgR7yJyYBkQFhgY7Ngnx+KzCkjUt7eSnPP7+Zb6xT
WJZZnGKdl83Wy6U1e/NvaGAz3cTV9FDP/GXoRI4wJi1n759MHX0QuyEKSrPtH2VKIgqC2stnf39H
YMuMPj6efvx/+Z255Trf/zkuzY6FuQRxjD4TVz/6sB/mrx1ALKYTJPhfoHRxbxJPTtyBX+bwLsaR
u4amAYE5fu/dT9efbe442FrzzYCROX4YdOfOEWIwIwfFt+U1iUVTX/RT06UzVyMD/WBSNMaEHGmo
2X1kgfpLb21aNZwtLPUiMRd9TAKGceI5JFW8UUWQfxgrWBFReqkS3NFX94QmFzERQy7x8onl6VE5
x4jDBbjgMc+KfnjHgE0RiMlQOacVyydEGpGFh2jzKkBZ61h9nw/Qzvi05kfzDUcOpZP7yeG14JUB
ff73C+2UlvKuCqAiT/myhTuOWwZ8Ee4f4L1vm5kGaOW5LhQtmpC+IFWQJdja6sY+aM2csJmjuMUC
X8FLqwhB9kGPuCTM3ldWk6TLNLh+N3TN7gjBAiODqynUWFp4P4p/JbLdgoyynkRvx78Uise9NVZ6
JH41Id4zKMPcK2+gxXbnguWNLQKzbMx1TP64zcLYGekWa8WLZoEZdSdsnGeXzX0W/FxM5D74pl2X
cA1WI65p6MMbqC4+MLHRO/9my/NvSd6eHq3d/w1tm6azCJ/6Jr0gEZbYUZNA0dtkR4eRDEqYyH/w
Ruq/Ecg3zEMogV1y/s2XhFXESI4WEh3WihcABIlsIZIbc24/5G5kboWAjcXnoc/JmEQ04nkdbadv
eHpk3cKdFYVi8kR6MBzQIJtX4Gb3iA/RKybAEKXAZ/Nne2NyI30RunBPoLYRli1nCnZKVFFSMVM8
M/8TDX6J4EUbnqsl49vYv7wj/8uWEmMaAKDzn/vMa2bH3O0CRPbEfgJa76YBNQuPgFsa3k/qR0E3
QlwCl+ggI4mTNxdiuzxU6I+0Qmjn8S9werhD599WF639HXfHRsV21iRdkh37BKwdzQ0aXbykuCcn
2uU5XtM6GBtmcZRQFIonaSV5vKvpMkWJdNylL9aK0QIQN7xKdVgrPGOqTahmDCQYVITVN0/qyowh
4UWaE0OD5QRLCfD6xboyf4FOKXAc2VHaMRD10gtb7Rsc7fc/VzIe7ZKmprPLLkxDIAwzYNrz8yD+
mlNK7KFcJYlFB62PGlbZ0d7wse5z3kiIFZn4NgjSEN9GUYlQCHbMCfeiRhPjJVokSpLffmrp8nos
QKnLSjJIO5MYrH6V/YeVrUsw2PmScaE0Lhouggbit03QpNnYLyf7ui2K7Y0O5vX3pTFQkqXL1Cbj
A3T8GBsmzMY3WO+F/N2/FvCT7u2VKf1xgB+RIcps6FBkTGMzSH+sE4ZKKNYw8mFe42VLaDS6dMkw
qRWIyovNBtz3iZiiTSH9fJCT6Sd2fqhq7yBeK94DMAQVP92uAKqP7bzVoC2WDPeEuTNPBH9T4D/3
iAL8/AGMH2SlvU0/+8xPt+fH4u5nW+xmdYabAdCRV3ylUroI3S2gDDUdeWI+IU5ApiB1v4C61TNQ
VNkWuAlzG+Yo1Gs2zO/ZlIARZCIKyzpFpbYUul4I07XGCuwmk3786qZkYmZhxZPAM/CeADx13tHH
pNoFFMlqSIFbzuAUCdnMkHEJPYemS+gp8Laws2shl2Le8LIFCY+x6fkt++wToKKQpjpdXCMXzs8w
QFY9OgO3NU/svDG0cExAjcKwYvSe4gSXxkypuO0X5i/wp+jGgR4O7UjtPXKxxvkgRt/JD8VkxaOp
wNqxVlPNnO0cKcZnf2pOV96SORBkeFWapZjS6RHSVLeKuTT2peJ9GekUzBtZYKMZ08HgveXHAmt2
mi4PyloRIOhq0OmA8MUH4QcRoUxnwJgs2y9pmmXo//V/zL7tm4sMQwWaQlCyzA+GuVwlWEVjyeyc
hgs4YkHxYiwFbcykUUl7Swv5Ga5WhSZInkOuiVmE4tMXMTfpbTPgKyEkLPATe+K+2XuawgCUZiJ7
na1HAwMEyLE3Y9Ltx5I51BODm19GsR/U5lTqNxpwiEBdfXLrAXj6j/yr/kLiRtbk/gpTIVB/ut6D
J21Oi0qloD/das02b1BLuuc/IxXXeAAG0jKZU0Lt1F7YqGOz553sD2NcENV56Jc+4fOMC65JgrRB
wwg5b/5mx1zVPhSPkCDAoNUg9nHPaWM55wR9RzYzT2O4oTG64mYqtk/oB5hz4SFe18Qtwkd3wmkW
+h1TVMCbnMC/BIsXXZyKleqseK2bvdWZJcEHPAP3hismjihyeB5mekESajWebo9QlcJzZFJ53lhS
xnNzvkFbZlWw6FgaLE3tQcgn5uj9UjxjkqwLT1FAEkKxOdUvFhHksfyICB6kc75ic8C447mq0AWT
+3PFWwOVY5mdyfFD8dP0qpc4HaMusmPPjo9wrGK+hWUMzJolxKvUR9LpeYZtdxoX2pGQVKLuoWIE
T2uPOeIIfgvj6wtkw5pRIdQ/2m1eC2YGPWhoaUrCJzC+c9CpwjNzoaC+m6cR7pkve4GaUQGX5AJh
ho2qAXzAdjTfEpnao/iNHwL7i6ql7SF6myIYuIU++KS5aC6N76nCmp6BL/8FmYt87OVuxRWNTmbD
+VaMF5k9IfkkWpPDkojwhIpCj/QIzDnLky77YLLJG9C6J6aA2jYKtNqASmfXmH/RQi6FixS6a1Ai
Y7DGzGNxYCHh8/NqwQehPbl3ME3dEkiFwI24CtTeGD9+8LlUVchannn6PGsxwF5e98hrssnooVoi
fn2DqOXsBFQrIcjwCoYLFCw9AsDaCjlTOI3sItAqNdAShFCejDBTb0CQ7hvVJwcpOBLGVFxmSc1N
mTAHiEgmObHcgbmjjKB4Gu0/gGbE/EgJ4XsC34a8mXs3Kya8Ig9Ibpj5oxGo8vuNLg9XuCcugFe4
xlwfE1piJhPyemS6dY2NNiGUKVTSQfNvKl6cQAQ83EuTmL/Xk/MA32N/MWpp1jTcMYj9Rg7xQluU
5XvBa0kcPRBWm28arNM364vFa39wkhS038GpXYk+4ym7IKyBLTyBDWNOYh/3H5A5a3INYO27VpGw
ZLXlWw6KnrEhGHcKsC0Biwd9tT7x8aMhmG/AgWNvbsWjsWa8PPU+sPV0C4KEB1peeGRayChLQMzB
03LEPNXken9nHgMw+zkepu9XDtEfJs2JN7biK4DmPYkPSg1P3N5ZN1bIRJyPSZc63zpWzI7igKDj
jCDkrFk0PmrfSGaC+riAnp8G1KgBHPCGgFV4kEcZV2MeMpfgbNEGBNaXRuDUwQG84KisBUrcOEkK
ZBjWMcMgF+Bxeg0byEWfvLOZrwZj1QmhKW+E0HExvkf4LLkLRAA8EusdlgKigiw1BckNBFbLZVFu
TYoRJBUcn/l+wTXBxx9y04VSBM7/cr19XAEN88PIvnLsvrbndM+0vdhPKEdyu2AsVf7zAoAxszZM
2dGaIzyIH+0M7vdZ9c+kDnZ8/QGBjsc9JNFvMFRgShFbEWOtJUuD6FITBiiQ+fM/RAfkYjGDWQJP
4fSr/I4xzLp4031us8jT81VqrMZv0pP0Ue5Vs/+4fU1mv3Q0ZY2Phta3q8dwejZNBBKpflPesdQ9
joyjmugxre9w2fUHSWp0x6Zi0j2pC1D6n6rWBdqJYAK2UIrq3jdV7dYcvWhUsxTBxKorfalQZvEM
YdD8qNse6Uls9fC2yzxJ8fkDJJwaqx68EVBbYQBWtJjFhXw9kORtnm93ZfNiqjy4CiTXNxT6a4tD
mAHmmjoLQIkPFoD2BT0PsoAA+D25xJExxo2KQdvrj8UwHDq0ZyQhktnd1pxNxDT+nrRVsn02JIgU
epq49fqEmhQQ0XAgfrC9+Z3tr8wrlRklozdUKjeO8VloX+c0vnM8PQjouDGpqKIUkG5YqPXAMIdJ
yyPdP1+xgt68hcZtOX6orQpl49krCCOhnwWS1KjONLEfThlKbec9ZRheJVJmykBneozL+8NLb9fV
1d5PdzV8NK13jvtp3+IU9FTzwwskSudspxLEXo7ScMv33lSKYq2ka6sjuWyjO3NGTqe3ESRSmfJV
8nTs0M3X81ciGTWoD+pL5f36wtRTmRQG2k/MQDTWerEpyjqnrXKLi2lcnVv0QqzMHeq/AWPohugx
yXSk0zI8DyyQAojxC0iM0gfDMCGQqi4fbQaFuB934zRw40c29esRm0irdbUVNAgE6xbqqOPXY9mi
nDCYL69S775W3N4ryKYKHXtVb5HZ6F2t2mfU06kGkvA3o6mG8JecXVEhOr3gcr9kCD98uKat56/z
dW9BpLpLRwMF3WH00usrdEYFX6SwzqRYo8nca2EJ1078DOoDtQTkUuCc6EnoXfsmW7Qep1WGULZ9
W93zwxMvpVp5l1UrNuC4aSgvPurF7Zoy26ZVMQ7zEvTg7dpFWSrF6YSmyjAdJYcE1s66X4npbUOG
a6JNej5X4dNg7ds0xu7KQrKgVjMQt9MylpjE9uDECkgHUhqpcP+eihw3WCmoXfyUvsAntCj2wutR
EfEY+031XKhnWIZoHRoQwPMWpIB6fA3AgJCpVispvBll3DQMdy0MVpq1iV3ko6LlOJ7f1ebDyutF
SQ6Uy9/qjd53hpoIreA631p5Oa+eS+OJsyLURJxzzl+oXp5vKCDv2kr2qy5zb9Nx0vOvzFJWN4MU
8/a8fqby/aA8nwCl9no/unLiwJ7XgivnmqKi0TLGg37KWhtoDReToU/ObLxEkJwzz9CRCXlt9RZs
zvjGE0wVjIVqeV5s7O6JlBJ635byJ7VSlFoVO5BrhBgqvbVj+X42wRufvzSNXZhGEhWgZsDSgMlB
vLpyZGSvHd476XMnAaZg5/YTZol9TRYnJ4C+nh1PCX3OHEvWyYkarQ9HXd432HmZVwBHJt1nPDL7
O7ZtbGELyncz0dkxaK8opCi2vMqFgegzktp0pkk2e9JV6iHJaT2PMnV4YDzjzMbwpjNQAOjmQLfo
DTnYDdccnkS3Rk8sCgW79OGiD932+duTNTTZjwWyECrujTFQNS85JP/y6sdB7UbXqYoRdm8sEh8O
WCiXVAxoIqU32ChMxFMETmGXmXC3rlU8jVjhnJ3HzNHPICWmfGcoGV6LalgrTFSBtRpp8S3L9o9d
31AxvmqnfODAeSzsCQZoJoXNrQqc1peu5sK6ra79p1LE9+fC7pr41rwRcEWJIY1Xb+wOCnXUkK/O
iG5jRFBRPauMOVMLIBMmd7a8mCi3oXYi0ySjx1L/aCGsCntEC2PlwP46gOZw8H5MXZI/jsQnKfB8
SH2U9h+QOP/y0yQJA0gYzJK1uMGpqAOEUx0314UT+BWKfdut7teQDdpCNzkjtrzqugijC0nzGA8C
GUX34TXHcVq2GSci2jM8haEiX+FkxO8O/UTEmulB9UENqq8Pis7r6gOHHT+nKbNU0WZoyzwpMDXS
KLWiNkHvzCKrJI+5Z3sRGTOl3g831MCYP+bXfq9ndN3b6RWVMo47CmHS6fEi0CcJ0V/Z4iArWisp
qyruG/rm/WfP/hcBNp50JuK0fqbaQJEKaUlO+fVwXslajEMjzFAbKimaRyz5Rt6wxYiBOUanNzaa
QDdlsVKwnVCISbE3xmgvrhREODy5cwd99TqT+1euimpX5QMfgC6aoSiu3Tc1lngVzJKr1y6m5tu6
vZ8ZghKhG9iwL+Qp6Fra3dJ8oKJHpdFK4evGJBVtcVqV3InuuZn+Wc66D4ukAucuGcwa4lDK0UgX
GTZmjvXJp7mRDhwpwwYZzUJgK1csebaaxVrFP06wQeHdrCRaZMDl+hqJagbTkHHPPfu3snybXdUY
QswFoCdQqls1LSr0Fyv6UfUN+AsrnDjaNGk8nfGdBdnb2fMnBApVi4H9lZWcmKJFhlOdSdTWrlpk
3t7lajXK2LVANak5L0r6uAXEaEOhU4PnqrJvsW0YZQieKGlBgVEfVPvmN9fT2bDnb/K2sld6TVtP
yrd6DznvnLnXovT0W3lyrn+aCaZ15FOAbJaWfK/WP35KE/rvY1VQFZktheXlKlyYgE5MrCNcGSEq
aFRHzNvhDYpvlvpy/uyWehdP9oomm1oJlXLPkg1IzCetCEr0NIhSpQJvSlqi6ljXjW/dsZfjzll4
DLN49Z51pkDlvvebMh+hPlHicCSmGfIxE/UZOiiMHtAqri05lA2msUgVSGB1OIv55IrAJWWwy2Dn
2yhkXov3p0oZk5G/KMurtrIyevWvVTXcQgVnIPtYIB02IUOjjHA4SCXK0V4o9A1Z9vXQYAnXHskR
rkPygohuIEB7sxn63A91vnQKa6vlV7r5WuOD4z8XTMuvcpCxZ3lmTrm2TXZ1Uf6oprp0nG1+Rv6X
l7Fw2dLqbKmSi6bOffM0x5NNdM0VixkEawvJevTZh92TXFDjBzJb2uiOVLvqA6Z6X0T1eUyUZg+3
tzJhbptoSJ2nYTbZymayHFoMKFT3dKMGDJMV0ALKUUhHYETe6ij6mBRgT31RgyFSFfQoXyaoARVk
oIOsx3jDuwsmRkH8ujOrU5zPWtoVtcb3ZdiPoQT3ui6sFoIP9KwzRPPSEq7r63N3sAYGkPe4QIY4
qw7lOQ9SmzFru21BpHWKnXQ9OVxeoLRToXRBr6oNRjTOeqTuUk7gV+adT6VPagjbuAjVdnkDNU6G
MKiQYs+RRj09dRzKDwS4HnDfHNWVH79TxWoc0d9JE+O3FoKriOlch22HpIZtwOTMkq5mNWJTKN95
ClGeX92h/M1u4WvEn7lxUA7KghqXL8OO7ixmg84RLFrQ2HQAgcWdB1oAiN5J09Otmw59oqCjy5rZ
bF99XzQnndXvKHuJkQEGAb2+T20EpoghZ/kHLGfRdnSl4Jk8bm8clJ08t7U3dbr0V/K1azzWv53c
JwVuc2lXcYN/b1vnidgDk3ilfrcYrQ8Z5sSgSqxFVnx1quQNz/jqnFq7odu8nQbhcCp0QdHa17cc
pz2HAhRKMthbTlNXaP+DQeqRXbjpqBdzrDYK2143TlmGWkNpyPSoi6DpVY5zrCRHRtev7lCU7YdF
h2IwCLRqPD2wLtduIf/1nYc/QImuNwYdzKv0VjvbUZ7eBywO1TvumWSVsLpbp0qmyQ5GNX6d70HK
uDd94ChsU7RqJclnCpgcyQqaHqRMo02iAIt0zGOVwPnM+tjQy8g2v28ODkYo4xQyV56uz1ntvor7
fBzfHfBCmro0J9gsWHdOR03X5hOyGbXzcTdEx4Zu2+2r/9NVLIg1KKaUpiXXfMWURWFSNd3R1gdQ
ztl6nnbSFaaboDlJy1b5be6MD9H/qNL3zIkq8CGUitbwpSFA84rqgs5l84QqRI/DuzxkmsVgHg3h
i10nWjPiJw5HdMwDfRjfjKrB5ekiP2X/ZaEWKMJ0SUnVvYKcMCgWP3aNinc3Y5GroxFx1vR/aXnT
bRtW3SsnMRz06AoqO3Mc0mjas6TrLUvxWgAoQQbJtAPGDTkQghfDH24rKZBOk6pv9IV9jV+36jCB
Priod8iitV+mwOF4Mwu9DVGPWEJxgy5SDvr7Vmiov5fge2vr2wjqdp2am7IyQ61kfmJ6HbRm+gCP
6end0++B3dUNwcSEQjablYHXktRkmzv2Bf2uRqSuGZDfctgDheFNjCFAPr7oR2RX5tv9mzL8qL3h
WtCTavZSNWISk+OHd324D5NuI95sMsmBcpYXsmEEpqqFKc/5/PTM8b0xQYNzXMh6iwv9FNV3ZJsf
U/BCn9AsAcHk7/1ENU7rQjSY6z81A4GPCFR+xxP1cdIzxjJXntYLOty4RqDUfImmAOK3kh3mT4Ae
ObrBuL/ZIEBJn3oJOAPMR5HRUse+RA5sMkBol8UYDeotyWq4tIKN/ZJcC/K7U3BR5ePuFTr+OnSM
nDiroBfybdfSwbOYOIN0iKKRLYCgrWihtOpnTnvvPmynGxpyaRvfBx2XcAYw9qy860fLLACDPj1j
Ki4vZ3Hj1hlluu7Ipyu6D1P6dWbnSv2PjiL03UJomqjbjtnmqYetjj+SoaHU0OTbFMzt0/xxWPVZ
BURW7g53eyIu6hv1HHeKET8g6dSHyXj553KddU887akPCgOUxNQihsQU8rWQ63cyJpkQjNChMRmf
mTLhsGeFg/YjFuPNwu0T+YrxCpcOzVvkpl5KJFtAGVGAfYLg11JmXiiFTbcxuens1hKxKpImSfuP
pDNbUhVdovATEaGMcisziOBcemOIZTGpiAqCT98fuyPO6e7TZ9cgQ/6ZK9cgcAOPrFpByt5FiXWS
mRcKODI4fQ+55ZV59xzzx+1Xgkj0Hov79lH6ypXd5hAXd1eQ3WLKSvyF+mWFCoB1r8sMt4tyNsEW
LWeopNL3Kl7wmbgi81PSEyaFRxZII9UGipdJuawRvvQ6arjrons83W6MowzDlUz070ie1+iTxupJ
gzJD969Iqd2W1+11BBUJo5fv3Xt1j8Uos9+Fgga/8Nr8aQMI1p5SnBg3iydbV2Wd4yorYZE9g6LN
0/TtFhLCeCJvxVdupF/Vu95vLtTzSRo9GR7vo8/+KKPQkKSrfR0Ap5qdHUb7LcsN9ePdszoYKQQ2
fJuD9kVJ3BYjIs50nNyVYyiPBQtc+pEU5Wj3ZHqp2Rm8TZG9ZLvX33OlvUyqmaDw65M1wpuT8cbf
hYAN160NH+1fh3ehhjHSEBeJdRTbF3b5D9pUtFfsgSu7Yqt1W95CpkWnlvHcZiP1IP89nWKSsGe3
1mIUm7qsbXl478eA7QvcAdZuOMBwM6hrr/CIMZg5+WXTgpM29j4RmNmA4YK4sWJm8Swt2Rzyaz0Y
4wO+hL0V/uwN+Jor5+zSFYtRmK6LCR9PX0j/BA4F2M4i9FUCwN7Or0IpBL3FvRgpPaRE9Msu25w7
VMbjEmIde+r0gCclsB+Mi+8OD1AfoxADMwHr68foutiSTVkbpmsAPA2sFRnf9H6AXGxc2a8gSO0S
HZiP1aSZMJC+scqLK9RwFb9dZmrkQp1LiAL4ioePuDbYbfKDoGUf3sln3ylT5WPCuZ2O1i8S1DgC
OUJock10JP0kucGPEWbw8Y6aQ7pDj80DD7weVnhGn4m2/pJncQ8q+kMYylSUQDlUnQ1/F54OUNhw
OzQcf81sx+OcHdFatmAGUIIKkggHq+PxvLzafm+e2V+iNV4kuC3CDBLja27L3jc5uiwOpWWbkOJC
BoYDSYMqjXIO83FuiolWGWjfYJUizfMLn566liKJg646mJ/ASjsjykVogiOSSQ3lu+Ib6bEOBNof
CNs4P10GDgMCpRXS2wMrWQxlX0b/8wjAo4wBfJ62CUrlWMBSgvVG6t/cTjfZ3HPdL8Of+bcmR8mp
B4QCQKQg7xU4dko2fXB0L3Dd0XpmEekPzhFQcXp0eWDYMEI0KlhTg5XcWNjqbMxtAgD4/XAL0Grn
KDgC9GoegTYRbkhXX6a4p5zBY7DEHxKjiLD5gx+DUAgfEzzqn1OiUKFrkCktH9HAz2po3YDJ67cU
jiV0VworT9r3zqJyPTdtyOqZHY8vwqQ/Mm8Q+X3S0cSt5uCA39Suo3dqDNjcszM4vvadc9xhYWXC
PJVelro4Ep4xdiHlochhfuNhHnvjBbxLwGxbE53H2+4ckY4IiiOrjGVxUCjP6AhzCwYQps13Tkij
HiYDZFW3neAxDzOTjATs6qZPm5wPYM/tCI4cBrjGiGiws+DdtvpZwtIbzmwWfGYI2piTJngxBfxm
5tP+zQ7ZhdxuduVwSEQ7bUFKcvwf3eIiyGZh8X5SWNDrwgc1s8WHTUYhw0fEa2R3RTOKZmPCdn8B
ZYYWZPvAXs1s8CAzG9buNANTFgYlYkFYLiEMPYZemtSQGE8I/R6hN1Wi2veLCgK/F4NreCPcJsBd
V9v3Xmb1k0UVjHZ1a49xdkGj9TRSANo9TOHngP9gQwNt8o05GrxLF6qQD9XbkA4fyRgbm2d45Vzc
lxHDi7YuLmMPLZ+RR4/KTqM2hKJiw8/2S5uhrnZ6ntCVPqPtFmIy3py3/YssUeh8BrHm7mHgm0+m
yv4b65EWMxpGmFHa/sdtpekoQSk112eZaOdkSPyDosadU3O3sziH4jsn5Btwkd+Ro8DInEk5jUA5
1pkAsY5HOq7tUaJ4b67nbIHwJZMt1ghAJyl8cdKLpVVqiubnDK9UV028CIu58Pc0TldLKeKJIXhX
/5NMNgJvM5SqGzIu/l1j1EjL3RfcPz5++idj7Q6CV64V7wXrgfUjlXVTWLUHh/Ju4W19qfgClpbY
qXo4ZaqJTq+yGa0nssuCQoCwiP0d969hwYYnHHrZENxNDXWMbPzjQZ8d5+KcKDfvPgOMyhhzfh+i
ed1/UG4GtBAD7LKgalOJW2i2IR2qIWLpjMpJgnjIYzM6pMv67z2jPicf/IsfBHYi9fme7qfRimSl
hzbto+z0muX79AebHKdYvOLXjFpHTTaLzUYBveWzs8SlkcNi5v8npN1qC5huxxgq3tgXf6oYc1K2
/NE3JkJzqjn9Tx931mOJaSRciXzfhuxAOPnn+h5ZwFJKGZqCBz3zDqdqpHfaNI/kncgjw5ReTv1R
gIxMRkRJ0HlcQ0TdKaYQg+k6tz9efES423Ih/qHID1HExaCuUvDgEiJZvdBmBe8V6l+2tvoSCOCZ
IGmZU3KNpMP4DggFvrBLGrXZb/u7Q74ixHZ87lLI3X7joslEZ3I1vtHHVd7EfKoOi7Xjopg9KP5w
Z6D5knOOLFP7ex9425xfGqNh/QY6KPLOvtevA0tcLC2GeGQ5yFf4t3NlSWqZuCN+uvnACXCavmBH
Fk+bLci4d5uxmc1lGKSonn5zhiioOsbV4hG8o6llCbit7FN6bkXuYf6eCYRvG7cV6kVeOQdcu4LF
YFYmhquPJWX3A1pJfaXaOLyXSHIGBSjJFiGQ71wMJ6wNPJxB1y2+VjEFLbq5zVY+dTccrh4roJeA
nB1Yxx57kJtbbZJiXXj6uZkYeQJ754a6htNuw94jjVQo2XBzf+9/z+1jKZgTgwfB+Oy/BjpZo6IL
0TbXL3z0PpDtYQECB8jQTtj3UWHQuJBZy+ufLZufjCxWA3EwIU7FvDTpnMsK+skW3ENHPAsidcFA
/Xg1J/Or22gerHHkNTqXSMK7Yw75ICXmFzcPC0Q1VhuDcbRhiyu7eDIfIUGEjbV9OOwOIdAMxm12
SQcCID/N6V9hR8sYOv87T8CHyhyPtPAYvDfXy8f7JHxGMRG50rjD2vixk4tBVXUw23pAMr9cKRCV
Wcz5/ebVbGRvILuzIELhlGiEbJqy0fxN/m7zt615k01ls1M6Vx5H0bbkxIo0p9zfw0kk7r9LEnM2
J7ZT+26J6bIxMCspEvATmUS5cc4HM1GX39jhxVqMXGWrO7Ag/lVvLEtvhmjyJhGsPkNBC9Cy/3f/
Oxjmf7X71qfKujcS8NQWN3hE4gf6D9QWr6mfR9JnSK5uiJ2/Glt+Anhej3CkdzUHLumBl1Jfk5Vu
i97A0Pqa8IK0ef9LXiQbL++BpMF4hwXzuWA2u59vhPoFsvbT5oA1hYXq6g7JrUQoWcoe9t1p07sq
WcrecSketAgskYMASeYapSCYPl4tWwon/Fs0zrc170HCsaXN0hUpip/pGzAMexcO0S4OSEeffXmL
ryFkOIZO9ZcXH3VDGqc/0Iin1/lG3N9gSb+dF37O3OS5js4DgqHosXt8H9JobCkANfhNmjeBGX36
dsRkUG3fLzXNgRzwYIcyCV9j52vXS0QwmjHy6+n13Jkf/zOVsZwwFX16PJWnhnUF4xoFnvJGfszw
mKK0tgrjOisOHwiYtQEFYHS4rmuL7/uz6YMNVxoCJfx/AblL90CGT5YvCmYQYgQREgqza8LscN3x
LFA9uLEKPWyIWnYOt2tQ3Q4Yh5vat6TlA6vGn8bg7eFuaHPwpqb0mxOPZYsW5qnI9/64xVR06i2W
ObqrRGw1N8ggnPtaMnP+kIDSvebbfWFcEEFhijjEeqN7HEwma47uyjzO2PvXAzGNGDIM8J9mM+Pc
WR3Z+DvSPo3I3A7zGZ9d2ubxhNLo1eYxSkHcpiMcpN1+9w1z5Mi/lU2zU+CRgc6iY/qBmsXkdLkx
flMj7i4NNWeQUaPv8LUVIIJUoHWSF/k3HOOG87GGJvBujQ1f8Tc5zuHT25ZYiadNjmk7GO9u5GXv
cu0MqKIUtnNHjflFxu3jZBuIy/E558NR2Gl7/r5RsdFhr5kohxHO4HMARceoLLpIihVtjnhF8jGk
5xExJ1n5OnXSXxYrip8F382IZKXeVN0PiohsVuO+ui0RjlRWRwdb/I34Qnge8zOTEDlTHFFq3DTD
gEMIjaDgKYZV+cgmkzUo5h/a5W1zbq27xQXPLLZrHCobbnNJfEiQmxtkuXMAL1hd792L4/TQJcXu
bRX8Dmc0oY+xD5zGBmU12XHwPC+kns8rxIeiDcOF42hwTZmWFAD6+fWLDR0hiJz0XTGX54Xkp0XA
zong17G4xlgB5X6dwnDadmizWPd+3wDgYSU5zdVRVAfzDLzUdJBszLcwpOz9Co6hgZbIGjTF1yVC
L5nJ8DUFNReQEcKc5YLjGC8b1ZyDaGzg1Dn4ySH3F/FjU8vtazCh3A+0K///CZiRujgGY22NSHQy
O8YSzFMe48r6kIrIlHbmo6B7Mo7u29qM5ZpX5EdWD3/AbgZ4NgRCBepsbotDbF6FpUzl92PaaUs6
FJXJ1B93RrP/2HU5qIwuj9wTz3zrFy0DpNV4wWUc+1hf39ldi86YZ5+iTPjLoowqiy7XgORsdkg1
ivlJumQunXntIURFJcp4cN/U0ElJJA2bNQGU7wMuMtZry72k0U9nIucHJknbY0osdO6MFYNus7O+
82oD8Nn2uEwrNNzyvCSgxexfrrKR2YYYALwfg8gbggj5enw1hPnVvjfYpPqP/bBvtRV9f90N3DlM
rF/BpHVTvMBYrvAoMf211sSW8JfwQVl5CG9xhZEfNgGmZPH21mbOppKs7CHAGE5V/6vAS8e8AN1x
rB/tYo15WvYkycjSZBbIdw8nteMC9qgztr9B0s5yJooQx7rvxLst+X1whpK3pGqDX1xtfOFOOEzZ
mJRgIwRdAKwMQIFIEqZsTna7P0AXemAWwCs9uLG7twt+4LPvOvtlAcdRgWUQ2EB2Si0IXr/VtqrA
AC2spFTzBhiEEBsIdT4ynqKpXrIYwGzw79cwO6P9ZlBnvQ7HxknwI4P1gUAHMG79xpZ84CwWKyDb
10XYEQHB06wpAAsk5u4gFd+dDw4hRO4B2hBGAv42hTVPbBXvbQRtsBOtuxKVbqlwUEKL8dmjwvbW
kC8i3p626+oAvppAJnJwvbqkB23OV93YSQ+Qy6xcZ7uXMASgXpeDLaZDiMr6edK2zxDDf8rog1YK
zHZOxtCpieDNdM57+wZjngreeN/F9L9MQ0xZC+xjQBIfzitzru57AZ/taeEpDai2h9nPVgwkg09x
JPHCYGoaiUY6WtIowiQYXgNUmWc459/5rtyUSxj/RQDtVM24a/IekCh1iEkas8j+ReD9oErQ5MKq
Om8yhoBuyjJCm9WTYdTZ1JyRZjl7LDXcisZrjeb/avWQIvBaq2IsqSdkk/5co563iKMLGmyQLfNy
qeZxywQMAsgn+hoJ0BMuzOQN9ntWqXucKfcZhhY8W2BYsvUVhwQMFSYsLrkHrHIx/dJtDPzIgmdP
IGBJRpdEww/Rik3ehdnXzr4GZjJx9wfaS8LEqQs+eM0M2amjc7E8rm5rKGkPQkan9VLaYc3tPzzd
ZQz8rtqnydJQiLA7TNjlITIkbktDjYPiaVtuOU6clAFXiBHWblQLdMOml8J1eIphD42bLPrtmpSh
8m4SXIybwUIuHY3d+Ib++7XskEReIFppAwxYWtVpQjabWawokf5RYaZjd22ktwA2B+YimCM+Gyun
LC9xPzRK59Vh0UWbrNPMqAcwAJ6GwRtbwTsTPfUcLsAPPwdJd8PcesOSNV9gfp9pfq+Z6TtQ54Kr
69P6EUBhFBAC+qmL2TvqX+2nDCZ0iNBMjzhXnmuCQF+x3eBsyWIRPyXolIN9Kr5H0HwdjjtM2QiE
4BJZEw+/qy+wLtRKDUrrFK9luDvH1OWDQxFOnevf6IylUPN1sH1PX9Oot4p9c8DuhZE7HbJdpBnc
6k/9z71BYa0IDjf6ISebaoDHcghHV/Su0XHPw2YrAePh+QLKOg6o83f3NWPpi3fQqHFGyegHzozM
W0RvuhomQYqAvOkvbdRnLhTvOr2M593dO65ROZBf6SJAEUHLDNIfNWuwICsvNVaZsUpaWiy2rrCd
tBbJesPcWQ747GTNOgGqOZR5JFMNHSOIx4oBG7qWoiJksYDDa+gKv/d53P5VIlIEFMUnzJ+guhM8
z5i1bkQz33MGvecLOgJXqOe4qMNOOeiOeJxSFppI8YXK6WDy4M5HNTLoc/s6aknKmtU8NFgg4dD9
NR/n2mZNj++7BaWPd9SrVhsyhh/uZ8gIqCOwMNaTvoojNyUGMy22qKwQB6OKwWidzBIMd8jYsZvk
dkMCCQkM1duU3doJOkPchV1pbghj7h4zxKIjIwPT6tE/0Kmu4U5YQ34yyJed2wB+qf1YdODKIhxI
ptZNn0wg2A5Ok9Cr4NvzAiRVwNLxSQdhsWHapna5/+xypjhAo8d9VietuRVp4bE5sm4nfAFsxvbU
5BybMVSr56HgXIP79upKF8nn2roolt1xP8Ou4jJ2MnX6GKQndGMZNvDo3e53svS+S4QzLJdxEqN4
dFg3584XMunQ/xEl/HO3SL5gJIGaB8l2zCAJBeZ90rfPLkRZcRFDBBj4uvGpCVBpglvyipvcAXmK
AVaB/jmcsGsGJWMW4fv+PCESAbN5+DrD3gRebbdMnoIGos3VS9EtGCQHnxhENdCMmLnKJ8uJgfPR
mY2XQifePZatYI1PHbQ6bDK243CYn90cyIvTnLF9cLuLpRPFrsZKZa+cutPNLld4RVG43p60fTsN
+ZawKvCRsLDAXb8P+JjjTzhtLWx2OvjZFgYNSC+4EOnHxqvKGiVYxQBrDTQeCd0vrBKVSYwcVQ5K
3Bztu0eRZg+ReQzj0u8TVR3Wnq11Zem7puupkQDm5QYoeX4fOZwpOo+aNXg3GQTvZUNWHUvD8Dpj
8Cs2x0tHjsV1WUcSLops6jsf76B5y5yGvq5cgQPdQup9cyGGVhW8gjc+YO4r5W32ipWrW7Lo/f4D
iLWwZsGTGmW5ByPQK3y7KQvT8cRg9auR+nLIcGBEbfKx8enSBy0p+vAhTgTRCiGHuJz0PzrGIxBW
ONW3AoqgNOq7mLCGV/SGG44X9WcCbwBKaOlI8ObFzJVK3RwsmjTwDP6FBDENTotbddaV5Fiw88Zi
90WkXmndnH6PHSle3fhap1dLhC4NsLJ5u8Vq8sRxWMTFB3tBLHBSlj9seLC6huXXvQMZV/gS43k0
FsGVLXsMe3HE2w4DGc7fINMoWdiyo8UWN8LFtA7rNuLrCiUapDOwjkMadOQRzv1PYXSAZXe6r/A6
pHWjiOa9j9HhYBEICg3Sxjt3Y/6f6Q8fCyzWkfw1P2DVLMvTpoQsj3kiJRpaHDUNocBnSvI8vHHJ
5sxhel80cyolhZ3xCIL+A0kEBuwhxwIyL4I09Sx6kMHzS64rMXSnFOPG5Xc0Y/Th/89kg85rrGzG
uiskWYQ1D341BuAea1Vp9mxpHKzsLEQJf5gvAQv6A29ldvSwjxI49Of/W79Wp/GM7MVlDvSlOtWS
sWKeA0152AZGkFVYZDOmIO2HbBxj+rvVoRQhkGSdB5+L9sgoP8cZzJIO59FzXXgZbpvtieE7aFCS
f4K3zemLiQZErtb5/gBMgyLxLwGzsKPm7Glf0F1h05PDaYzCUgwzedawGXxwjR+RxmP2ubp31cLL
WP4Mpq5jbiDEh8wX+tkTCyjEGIhwvr7UxmgIGcWoc3g43xZHfLe/uFMemtdGve1acdgxcV7w2R+m
xi83xqCN8Q2zwDe9ydusWVOwosPxKWLY2ch+70zmhGuQc4vHP/uWbXN4PUS/ps+lY/x7kzESCzrx
Dwa8CKxGe+97W2Mbqx0daPICMg4R3sQUi+3rkNSoJ3XIYlKXNg81RCNCngXmUEg0BcVLoVBh+Nwg
TtYcmKrXWLkt0I58wipHqAx0EKoc+9JGT8bdZfxPr1HjgEZ0AtQW2AQPGyLHsX8ZE8ifbSzuM6wL
ckr3TlHCDokciHO5KJto/GSdVC3RdmCkxz8jC70qER6weTg4prcc3xz2i9txe4++sofqVNv1g9oG
YTgenojoiGy45xhk5fvqlgxCztEPEsbKyX3gKDinL+ia8tXIs4kpSOSuYhs7SAiIoDDeVywFo2eC
UIhhHkE8sjS5mF8ZpGJ2i0cYW7fpGQoztmupauyaPfUOYTHOII1N09PH8r5I0A6oQJZkO/1zlKKu
sDvMTGxS+c+5vDT8TGwEsA9ekDPLu7REOnjGMRcZK29bb37HFm3rrYjP1WeNhPL8ZDc0+FQRe4uo
KkGnOJyIyDfKC19xT4aw6cFlfPhB+pxabqP5RtLFnK0vz3gQ4zJgjZPxC6MBvFzRUtHWZdKJDgh5
LxNkjRYZlcWEUJvBoLXb6TarRxip3yaeMJxNKk6IfjbmCx8WY9rxzVvLv78+rBfY6rAC5Nh4LaDa
EtRMvwUW9c9s9ZX/kumcEACImzaqNnYTF+r1R0LNPrTX5ZzbAaNHY+NP2AeWgIcGJW4YPSHcrOQS
WzdPwESIAvqBEIGEiX5ysq8QVlZNhN4OK1SSeJnr5yKi/jxUveOeKYRGhhmQnnYzTrCcQNBwmXij
QaleYluF8nwwXphVP3qoWPTnJEehhKfwsJkCkgQB2jT4b92cCUt01WOhzNI25g53ARpXswyhfh/X
2hxPAZ4IbYk4fI/Ls46iH3uH4Dl0nsNXafPxslswQc7GDqrtsI8+Z3X2Gm/VlaB3RgcQWrVmgb/L
e8UpwMYb3bmVSCSKbogniYa0lqlGKIhTE2L3cG+HR6SwBDfv9kQMnrXFSN2EjGAiYd56wh7Z/Fy+
1I+AP0/J73Ft+4S8xlqw/nRMMZxzX+yIQR8AhhLeTIZ4cstYR5Ux5iM8JUjMjHoTNTDrHrPutUtS
67Hqu3XS0rPgB1bG/LhqMfTS/GL8szd6EO9E5M2UXQu3SKee4qMmTx0WYZ6j7h873Gcgf4AUBy9Q
Y5mQNoKRW9Je0X7HnFtaP8Nb4AVyYkk7rZkP4Tcfj3SWMV0l5+Mn5K+DMHnIN1Hz3+8ObheZ3exv
caONnpo/5H5DVFN2DaEZ3AjSYkg6SV7VIHJKblwMNiDJOGjIgLTJb4R1LO2Gi9exsPe49FLSk/e0
iXJLMu8rLh0+zaDPajQCIeDZdVD/bfTdEUiAiRMRI2pV8Lrs5dTDkS9n7puuxITgyo9HDSclKlGu
PlcZvRwZKblP2SFih1s1sRLcbakIUWEP/+GCq2VM4BMhChx/vOmWtkMLT4SDgCp0cyeS22Nw67kG
nEkXPhn3keCUQecnYVmvJ8N25/leSQkxK/WhMMMPgsWe/6IpsKIvXCgsuHmU+rA6SLAyAnjzBD4o
WNd8wuTJ/AojllNAUx1URHhrQ1Gdekg/J9NDf9GBFBU3VU1QErqnh+a8V9VxpmthOj186KlVUlkO
Wc13w0oTGInOkrMTgbfdhNGaPxWBw4uGymBfNVA1R6hjO3jtCtzoSr1v5f69Kd74bYyJRxTr3ZG/
5428HCEXuvYBAcgpOePN4fF9L4m570esk3VpoXo0aJBHMC7C/ukX1ucLwRMoAsE3nXkfuQX2pWfa
x1LHotOBdg/r67189lFaLx4ss1hfAsZLgSyUcNcwlM+97L76KBYkCiYoEDiSJCC9zWHrIkfWLe6A
GsP4nHAzB198RvaBqYOLDoA97FjruqL4P6dRmzBrO7jtTjOSIppNVKyhqxe6C1LBak8lnnfakGNC
iopxPQENsyILAWxaZiMxyl8Iix5zzRFX+4FKABqpzclQdzbafjQTYhzEbJzn/OcC1z1wrz4AbGI7
eaKjMUSdw4LTFgIUX3nH5e+y7+aj3QdzuveWFEudqO8/sYEEDiFpyIvpLR6g4y+QjkW6j9O7nTPU
xTSUzYsQYgldOc8YuianyzBXhi9iUWKJGQ0Enozo9uHhqNBhtkeVPB9NIV+POzaUW5phDvnCRCpP
ncsDDYMqYs/Y6AJYMCvnLhOEfiHZsPLwAosG0hKV3Ffm6YJtJfrH1AcJ80d4gL8gbhGC5gxkLKAr
iPOj4CZMLw0SI0zysCl/2dkJe675DdlujsJajktGR2Jvn07lD+P/ZBVn9pCQ0//2QECV9aRoIJkY
mm5QD5xYWeLPeIZP6qVkZTyMCby/EpLah60TwwxyZXYod88oVIAQ+EGfdPXmGOk8SbTqMK9Z6tCd
PaeVi9lysT5un6sKqWNICM9HwjEb4eVS6mKt9SXYYNYopqt+TMIUdnDaeyMJ0Qq9PfYD2NfeAG8m
2iJLkS4O1Fx1+7nZ+QS8R3qg6aVPlR3Yx+Yl11iR8HBDiZ0+JO+Wx7Jqtb7eu2W7wqwR/cUPq5fx
YycXI6+8vddFevekRw8ylECF6gCX7p+c/p2hir4ADow+mo1VPxM3z3ytjRaFuFavyvb1Ss9dAc8w
UKtIpxRnecFO09UrF/U/U4goLI+QLRF2U4J5n/LzN7dpKiZ0y+DnKjCh0SbIEN83jL0NeImQt7Cp
3mKotBz0MDN45McXqd+G+qN0Vq0si0TWXEG2O6ALu5Iu+QRjZaATp/t6WF0fMLDzyqiZ3aBkIweP
339fK/2RV9UGLp4tSNMiqGY0Ah8meOd5+sSjH4xh1sochPJuCd7Lf/oqtOQrBhrD0h6qG5CuT4ok
y1JI5rRNeFtid8vbrXlgExQHBShlDkXlwUvI2c0QIx3q8Fy/nWo2WGM6DetKHOGeNPkIANl7DQGq
B9la8/yFNZGvJLm72c+Dbdam7SGb+rkD6eCXx92RVvj7oa9/TcwRrvOeunw791A6w0CkRO+wCtrL
PpRdr03KwY4iO+MWIPuSyZdMyVrkaoFRNTL2U0PK8C+5JaREDVF0KGMN+jz22DLLiZJRH38ACuxJ
QVXJ5yKy4Iz1HewyH0nk0eRCOgzWLBTN++a5lPzhwlQextWM4rJDmWLaC4YYJXju0XXFszyJMS5J
5LtdookD8FPjUrMYZt4Ejfifg7DJN+X6aPNHcBTHpX0qJRj+waRhT3I62rqd+uUa6hesxwVUQXbx
tlwYPT6jIoQo1OLOk3Jsvd3xfbCLzQ2M6th4AsamVDDM1FElkNs9ohIPouZE5TtcmqX6i7uDtBDm
EdNofaapU+CmUJQUOtMhtEPDA3cDAoSjpzCXfRT5tBNBTsACkrUzhigefTL2dPmB6yUYT2wUcETH
CoYrP9jgMEW+nF4a3FPwwWfornAOJLZ48WajdoH0JxiD5VFAr1ouubuCIVt4Chyev4DY6RZft9cK
MMZAU8YvMl7j3V8tJzFT5QRKI9DdTjbIl2DdX4UCCra/4fcdbsjVliCfG5P4ufzOqWMfB37VNSqD
HMs8t004I5agMjQjWLbbUpIPMA+gr2bgggvzRiJqE1Gs1RN47DLY5ljL2sR7fklPAcHHU2HdaZy8
wlw8if4jxEqHnZaWyFYRkyRJbUfJhD6Bzri1oS9j14dV4DXg5tB1IiPMzvR1VEquUGOMEt5tqOHT
e3zFBdxiX2zS4pVQW60xdlWZqW5KV23wmf/OU5+Oo0ja9TWa4L82Nl9bJnpe4yccVDI1iWUbHkce
TzpPGIMnHkf86ZN+jucutwTTIL518E4GhYafe1izYT0SMUkuIV7yMQqswZkSPiF+KLQwts6mBScB
BYTnfuwX+Lm1Xfh0epCyrmI+mhHo3X2veNmDhaf0y/dsI4mLvQgPOSdcDRvaT4jKrr0BH7YwC9gy
He88Fd2INiIHe1Ju0h4p0lnoukX2Fjfi3VTpmb368vWYJ9kGAqt4PXQL1Pw/IBMG1sEhLkDpgWQv
lhqYTlBwMFrGv+I1J2cRpLvbDdavKcOqsivM4Xl8JtiX4JTk9cCkrd2XzngtBFgaPFjI0F6TVTwk
StBXU+pxZ3XgLG/SAXO9Ml0SBsB7aWqK95kXcXZGHSrz8HBPKpBZnpm3JZ1FjHYEa6LS0Jpk9Yz5
RgwlQ+nyi8vwZ/N+mk645cKZpFs9al8mKw12EcQn09sPS/+r3XyRt65AT5SzBg3Bz1D0wzNDvEIA
FX7xhnI9gF5c4SDz87nmE6O6m9GLR5uYVhac75U4QZg1lX5ePs/ae5Vuv1Sdt6cQ7UYqBBaCp+/V
mPwNfuNxkWB/AnWJFbtRXPpVugLvFsggwhxAORMCR/28kGHGkzT8hB6+OVgp92CIxEtHnuLJ3+i9
Es7F29fO45eXjeyR9fKPc7g8oo9vQz/yWEChaIAwcaziMdr3M2erBxT+xLCH77p6zrhv57GNEE+m
m9yO7ivm6GdGalkLJhy/PhbHMOMNMz8ZTLzhEQI6Gwow79JqQBZR01ImMRf8Egaiudddj87FIlYD
8x+L9mEDa4Qak9mkBvF1gML8/WuPz9j9bjSIB5hv81So+L1QscUIDw/NQsPKY6bpg4WVFvIV7FNO
k73+w5COpzw2rSgq6yEBkCzFugvZobIGG5iOmCTYPJMdxnn1DHTjudIfHhheAVsKYBj2fGMoL0cA
SpyPemfQtASP3yHQ1ps4afBG9rCF7TY5EdvHwvAXZA1Guy938PeP2xRBFCt06QwCRP4shf06J6ky
PSiINX6OGcGvoLMszzO2TxsyNZkpJdAfnPr9IgEKwmnvuBXhrwZdub5Zj0T/sFGCgM4O0560IVgK
i/rGpl79TXCpT+fkJ2JXJf8CV+BI2IaAJMoH0NIGA3ncscrBW44piDAxTl/sTYDt6G+oMEH9cY92
xQs9yy1xRWGr520gc/KR27PsKhOiwztW2SwCTv9eI/HE/osQbKdYUyuH+sZYruDFxEaU5yu5q95r
WyPzaIx3xLJ+OPL7eblL0UynsG04K5fvuGXtBUXjCbgos7Nj9g6yzL4JrD9WkyOxCoInNa6YrISw
HJzFnvDlWDU95xPCgwc+GQgZBl1rGLPGCK6aSy+Oyd6elgDAYPtacPI9fnkHKnFLkJYFjyJn4dDH
LQ/kDv02eRNfK+dI1o37RlhIS6V0hx+Mys4qo+e22rCUx+BcmEsqNoVDQidqfbvzr6fe7D0JooaI
T63oAbVDE5O2AGDGEwfGBtwWOtvxZzx0HhZBlzBwhZV2Pjpv7wOQYWCa7auWuqSbbKfqgophsusN
SUmuMArgVYPe2AIx49o/vERHnxz6EZkPDF2V4AMAZu/z+z3DJo39RGeQ/95caPqfTK7zo1f/S2IC
raqMM4tyt/PTzKRP6yExMwYZXKMILbXZWqMznLvpzcTK2ZxEx5/GfFpHGnxe6D/x5zSyxyxoRpEQ
stKGfGFBF3itWyu+wLAJ8QtYEvzMkXZK50PD6JFR951G3BQIjXADp69T9Nm2IGga9YiwDobT6Dnr
LYxDOJUS3NP40DlLabIM/lhOLh7oHZ0Re6eg/QXswWoL3jEQCFAPWy53fXiuiui2GQ9BZrkPzx5P
R2AnYlzNwqF7t7BMYzrnFGddfz5/zCe3igWUhfDL8VcbIURLbrCZI+vKCHBjWJKeHBRE+w2WuKGM
xQZH8cNjfog/VvDTGNcN8HBqKT+1/4wmjloYqL05Rowvq2thdWeVrWGNxX147sCNUUpgM+Xmm1Gs
n/LZkViH2dvlqI/YY88mP+0c65Ed65pjwGpRNgjCySFP/RXu523M/TObbYcQAPYCsCxndajTK9JV
r6HwsyH9d9bsZWuyxf2HIxdc7wOVDSZECrq+fbqQuDN7epl2U9H74iaPhuV0Xz6XOqLKWRWXBJWA
/RA/Nz+xJ+623FRu6cejuQrqH1iiD/sQsSd/cV1y9vzFDJPz9X1foUIOkDAG7J3H8/bvjngotRD5
TKN3jDIBVwyC31iwrA6kLrgapl4hL/71V3Ml/N/SC4gya+EG1Y+0YOW11hynLMzWZ8SZv7ckrDSz
8/At1xgnCcDFMFonnPsHZDvQyCHEQHUyLFwenMb/+HTW/E/ZxvXLUfGPmU6iL4tujin6eX0ziV5e
E0F2t/RF4wHZHSM5wu7glzXnfzSd17Ky2BaFn4gqTIRbMpgwb72xzARRQCU9/fnW33Wqu3fvbQ6w
1pxjjjClOiQFIp1WdOI+XXUSIuRZSdAWMZgaq/u39/T5VjkfWuMH0EzBBQqL9W+D0fqXJEkBhUkQ
r9v5kvElwhhscLHIWLwj62PxWhrNxMlbXXzgO+hGgq80qfLmsuEF1BRyCjTv3dHDKxw6IgN6shjm
g92DQjURzmLkOYFSzgYDA4t2NEC/XeGhH9jeR1bfHaLQouKFguNqZrJ528gWqgsUwdGqcTjfakzu
nMEq3o6z7fcixZa2SSCfjxtU4O7j/MPqLchOcvBm/NL8VU58qpFdmvhEsUnj57Wm/DgunGr9WRRT
LGUoN4/rl/e612E5duHehd+dge1sAz6MNEobmeAR1fiMb4kCt5YVbcqI34TPLk2gOy7irYKf+3vg
KQfJkZBAkJMimErElmxeAE6tibxhNzAyzj4YlwcG8NAzDfqe4Pxad/7PhQrz9cCjc9y8UTNXxhIX
Fevfru0jEMCkyePj80CNOOZDAI4rrdQOVVTYgBE9/O89XRd+IAh0uSEtMn+4qqC7Cz487rm32Oiw
eO4cMgVBinKiPGUblovTiZCQZIWfN0TgMG7xCcBDHUo0IMxxreNYjO3b0CCmLAO/xhTQK7DSxDfK
Rk9KpJyASNctg66SEe8qW0l7VvN2DGlevRYJdHqrV9kfDyk2EQB24fUXNUPB+dOHZgYLjjUMogDS
xqBPuNMHqsAOU29l+jPv8ZwHGexhAEEMhRQUs+U5MewEjBfDZBq56e6DyilyhTM0dYonVcbzmsCL
2KiQuT6r2CL3aUJbL9vVVXM/UA5T57uQrPeuNsw+dInbc1qTtBAU9+EUteO+z2ymNj47yLPRAWVT
xFvZ6SzhrWmhmXbAGzwIQwEfqq2HFn3fWtojx6rcagE/o7yhHgpepskSaSZUR0R7bT7jyP3C/kPO
5LWBNJdtcnxIAEjC12QwzyftHRPb+9PHVQIGBiExDnE6Ex0XvbF+lZeFrbjO/CgZZyj5cHmRwjxR
7sw/W/hF9f14p2dhcofmioIlmyEMxbLupeFNZRFMBtcYBJCqJHwyJYXD6FRnLdrS6FMzu72XD0ee
5q/PrCeQN9GbEEMgXV5xToIcrPvtMXeoK1LiZTmjaWRaS3devG/csklYuEHM6k3RhaU7BQtO0Dyz
xGOCoddc2UhYdY6jBbSL8QuDCATiQyN6O1A7sG1iQ+7Z6Tv4xb6yyN7jbmi3I0N62D9+ft0vfoJG
voc/3n4n9ZNtZEkXThU+gkPBgUC07YhjF23Qa4lzNWanSCiZedFOVsRUJBdMtJMt6eXglBDVAXpZ
cFDXysuymhXsALglzB7PWTGt2Slggg3Q9btJPiQ6yRUr4RXaZQZCbpbX0fhlgf/PoU4xmmAocZ5T
EzDpEPC5sKmXQdLO5Piu5VMP36RtSRhS4vD4I6PuAvU8IA1aGDZu8GOaug3ALyRMvLVNhmoM3zKS
ktMZ80WchOMpRCfYKnBEeSeIsTgPxf3oNLAHNpY6DavB8uRWHrAwg09scLG99LB9jGFD0qyfGSUU
ARDqjP0tCRGhgHGv5Rt8hecKDJg3yxea/eZLTbqp5CELB1wctAV8Tuzg29FCdNCBKyO/6ixeAs9m
LJ/Yh7eSjwEa6MF3nA0tNnwbKW40mPdZfaYaBNralENAUiG5KGfqluC1NTt+SiEloAMLwH54iU5E
lMB5hvm7KhhLUiz0gOSIuShg9Mah6lK4BPK+GuMtjEyMxgeKNdOpcLiG1/SEPRIhD0fTgZx/2kCM
ezMr6zGCYS1pD7AUsSo7Ti1Kl/bOgfggU4Pcj/e4UI0BOYamMkMipTMYAGWg/4dWMO6ceCvBZMII
qTXmfaivBuZOqvNY5HwJHuwwFIMTfLbqQC2pSomg9Aa4573xLB4OYMlYkjlZSkCmmM9j1V74dGwL
WO7lXRQrtxhXQCj6iVn8/JrTgESNP3ZPhOF0s3gHzkmvIiYE1iAR5+AgPB5sqbk2jyFW0vbcs9Ij
Mmd2DH+uAmZdkRylbT+AYCPnu4p4dpB3GgKZAcek+GsdE8ZO2KeLMyNUb1bnKsLxtPKoIQnMARNr
wThLTKfmx7kUwJ4XvKLE7k/qierCi14yC+bY7AdPvDqgihhjmRGEPM1/9pqPZ5L4mDtRf/l8agoW
eS5IwtHEMEZF16OvntRwupMFn2kxZcjMcASvf8lTC6uZ99ksH2CzUNmN3xljKlxbb0+mJCghYX3D
zCapQMH11NBQuQxY4RS7NcaL/qwNNNigGoF/TNOuJcu0dx/4sEbi82ecoxO3qz2VLeXbxsWkF3Pb
hG7OAkbh0M7TNdxtDXsYPFfn4qjqLCa3ZLVbzz6lCvKC34HhG0zUFaxjzuxDvInux5XK8AbEkfzL
1kzupJ0yJduBpziQLBmHY6CHMzWTRoNsgSH0qkcY0c63Dmg3jEEYHxNIi8cV0oE5rUZvAeSsWLH/
9vtGDd2Oc2IjWUgAHHaPmb7VDFUQvbMF0+RN/9Z4IZPA03fBIHlDhKLgTH1NBmFgLkY+rVzFqSeP
sF0nVKmv+WOhrDELIH9gPeczXwyYqN4jAtaZlzoMWaGunFXvs0QNTsEB0wiTPsVGxG7/aZTonobB
v9UwLvpO8n1lEQuHAORxhx+7lVZtwCwKGmDnpTSxgPYWI9t83ls/4Cihe0pX1abefSrnii/P6mvl
6H9b1m8XJn7MBrrtlwYipzHn40eUB9IaMi8NNzsIq5hsUsPxSAvNndfMV9oN5z323NSj8JrnRW3T
q/OErGCqSDvjox+NWc0Wheus5Zo5LHTCAJpUXoWMghpYJYaLoTvG1kAA4Y8VjRKvTyEurJ0Rpr0n
8BXf5N3ipqUvgRZ20VndYAVxkVmGvhrpKOwMfuYP3K7zXDzs9qoLo7TZbvZ9K71CILdz3YT79pqV
cDXhaFzZ9qm9MJi2n53xvn5PeAvpnh75tLGn7uNgHph0DMg+oq0nuqNbRg51JpUXI3VP2erEICdz
zR/M2jlBV+jclD/F4fXN5tW6f09Pbw17ZoNEpWUt8i/f8+8CoXZ0ONqR24TkeaBAfToMN9+ICIKu
Ml77+kBe9Dwjx5N3Trsj2xijQuMe3qHCnXBJsXqO9JdDbZ2oJEpHbBeiMJxj9rocEvrdv6sXzvHo
49P6NFY3QU/5h5j2wXrqKahj9mIHgqPT52tAFgotfAIxZwgs6TB1+QqWiRoAh37xYzOShCSvvGTs
WeCZ8a9DuryMMJLsbF1Ifl2zaLCl04b0PF0+d7LRQjNGwDMV/tG136O7SVwXd694E1KXV2dIEPjT
Z5vvmWMy+pA8ZiF74We+08Lwe1Yw1W/ERuou2ZxcTCGwDDiGLb06ynUM2QkycDG8wLoiOoMqAEzD
HEqwFYCBi9X/ecDRSJfGGh62tZgeZBuMjNHFayxdbvbDaoOewIAyBrMU6yA7Mkk8p5tkiO6/cBlI
D4z7acN4QHarDTIb0dB+z6AWw9zAE4XQID4Q1mvCQxmSM6IvAn3HsYzv8oZbsddwq8dUucronzxi
2aSNEBUtytMPnp4Tx3Dj8edg/2Na+j4QjoxhczN2cYyZ/WojgReL+p0IKNw8UVEeZXQQxzMUVJam
L2owUJE5dmr5yNrI42KVB+06DVm3dLDtPok8HV0S0YIYXNlUCwRoiI5hMAZrp0FkvgJnR7eQYYhm
fE/sBKEmtREphz51GCQqqOpvj85CqRe/4Q7iFgGAx1GIo8rj4YPvvTf0PnQBanXveV1z1Y8m+cy/
qpwm6FyQkuAKhYSihnTENGM0pnBiyv+joCEyTxAlmA3fUDDUSD9RMGRZoPT+ih6S2UoP1A5H95ih
21BGAsIxp412afLw40SEdY1GCtmVpfHIzaR/ZCI8boZHuyf1x2+5pj1qLtkvc+TP0BilLJYlU8bR
G+/JmAlKW/e23/Hv91XNQotWUS89f/DaSSB1SQPZKj5eeXxd4xIbEVy4Pzon0TufPhQYr/HTKTsF
umVZka4Nm+lzySVEmMqX/baOB4vmqd5TJP3CnpSy7KmQl9Oko3E6Kvx0sNXx3NNq6Mt1bwfO9Toi
ZC//kePVLl+M6IE+6W34EhkgL3Dg17oPypDH0VyGE1JUOlivGOi8+3aVf+YVkQ6DtLbmTdd4I0/O
kCLrGMBX0vjYYiaM7VL/eTl2UFgl2SrfKq8pzZa6ohrIgl5Dp/u2E03QGymbksu7OvRiycKu185+
5VQpchJhsPFCpEtOUunLkvYnLfMeeul1mQHWjjpvWI0oN5XlSG986fXABKJW18d6lRWEjWJpdY5m
aTeEjXVE0QWSNHhpTvr4HY0RZJBHSxISU1Ml7aAug4y9EP7++vPfVHpwuozUOeEDudfGHNLyRsPm
ut9vyXErBgD/eEtlMhoI5f3qWdgNr4uPsu61KkqIXof8IS9TRzy4FrdOVSqnWIwzZBidv3pXvGJE
+LGbVLLXu7ZpzxgWzV2vyln6OE7ev03aTZ84q9cYmzxHr9nvRZBZrY9HzRtluv4hxi/ucfgyfW9Q
pI0qkOUa1pHK2FBxQBtzRkTYTSt9FwlyM+lBDOnTTxsyYCv1E9LqbW/CYt6b8Oe3MqsropLnfsD8
a6biNYXrAySFzHjJDjvANxxi3sc8i20oZ2sYPj24HVQUa2VbAEp0WPEZZQjeHdEPjgtUYPXpFWFj
hjWuAZ67fC/ZKLTgtyzpczBuy8yisaS/6MrF5YQhEBNEQnK+tnwHYZACNn6qWrU/eWI0AZtl+wse
Vua0q+H4aWP5gLYSke1q5Eru4FRfEUJAmZjhvoGVkIcco3EhKG8HUIRIGkMnyyD2Ws5+6wGwIfjh
tfDVBUzy10kFAbjsqWMBXqoLImlb2v/wSJKDD6Rw4eZjia4uciseFI9K4OT99yg+zVFmSnB1MPH8
Ou3XgRT9xsfWgfRoN1Zt4xTtN/5n+fAa/3llvZnRdoONtXfNHfzFswo988AARtgxAYCl07O+888B
xdOBdpGhCEULxBTYxlDsF2xr5BbAv6OQoaOEUsdQFPpKCYEShit4KmPp56pHKAst2k2YluIGDsYN
07lmz2h+M2Yi2QbDb1ZFKLkkAFDYrxXAkQPLDntkVIWY5lDppmwABDyT8oB/DfqC55RllT6TLll7
eFj3S3ixkDZD0BFuRtjWMMthbtWMQQkgCUrLt+DEG3Bu4bY37Bi0iQlON7B9Bf2ENMCzMDAng3Vk
4d/PE/H4xE9QzLDtI4eCl4uHHKaW+JjvoPU+MMHljR2KG8bobEdBg8TAgZUoONUMZGA/UIcjtcXD
rmcSCEEq3p53/qElIlL2wfBO5C7z+qkBGygGIxduIcV6hh0jTQ4E5cqhD+Z3Ph80ntwy2ywlgHfr
IeqF/EyjStggiDlLw5O0ayhVJfKAMZ4izaGZPfbRsroTA8aIycvwjq8sWoKfCClgn6NchrX5Xgx2
WSBeBPZhDODwwqasBhMntYCXo+vrGpJA2TsTkKHq62+zfadb/M5EJAQlVbP+jkCTIFUf91z6eax4
e7xufXDSZLFqX+Cw9XkEIe5N0UNw8POtQTc+q8I0PqDFp8LFzR0ZMwweXkKTTdlemFj/yE1A1Vun
gFhvD/f9l2SmpWrXCrR2iv9/IrnemU8MzRjX9YhaYb/iEJWxB9QmPJPCMtIpU/5tHz6TPBkFMITe
yCNioBp6Uf88rP2WAB7e0BgxhD3wYqinxB6s0Lp21Apgt5gvLD5YY9rkC9xK+hfqJLjitQPtAs46
Q5wceKjvJAorCy6b7EN+TIXUoMZLHCp++G5jBmUKqcjMd184rqIWhViCAnfawZ+oxeW8bBbyCoq7
IJomgHqC3+aDGTRQ28n0gPgKLx962I2HkHOHe5JdQLIBz8Ar5angJwx2ffwGdScinVBxH5z3AyED
4ZUOmd5v2mk+1yKPR1FIweW1b370HTDmb+lBQZ2CwxUaw8brsBFeyTCesTDhtMc4WhwalMImh9m7
XSgQUAAuUzsdOA2lnmCoDsblXEYMjbKDRJfIz8lUV0NetkYQBPJmCh5YvgxYeFGRzwPy56NC0uIq
uQMVNJexOsR1z2oYN2CnLln6Lo4wZgry+cetaofJP7fH8rCFB0iW0DjVbUqktsFg2dfJnWO47+YS
whrQEoeLnx8XxYNy0/Fm0AypDhM8IRq7xGkht3iE/IdvTMALqBTCkSe8ctYurfbFG4dbh4M9QYGs
S2SEzwjIGYalaqholJiEkFiJFcfl6HxR0T+7rZ49bXmRbhkQZmLywE4SswNp1muIFydsLLIbcF82
24PEx8WwffoGoB9ibceihbsvMRMsrCZy2O/AbqIJP0HdctBy2dFuw1t7YG7+esAY3dYH5u6wdGCq
aACQ7D+NLRNyCJXsBvuDdzqIiZcnDsYdRLjJms/eTJwGMBo6u9+n+3MUxGFHvOMcgglQx/zJQUwM
sLZAzPL3nvUm8Zjp8aKD5svRQ+RraX33AP4FjqG2hxzvsYI8+D6PrkMAw9hpc5v+N+ZwXxTzzCkh
WRsqVhEoMiUYN0SSH2f55sfWMe+m5RS4s93VdEJn3H88PdTDctofNy7xCSgJebZJbf68bUdMPJBN
4tcBWDcyX0iKLnaW5NWIM4Hjkj3ogrHay3ihIHqMOwvjeVKP6NDAFS8JBGEyQ0aTeoZsSCkM5dTa
wwDPPrtxtIXIkNdcgQP1xtSEbo9eFRH9LJ5CSZmRwLFQmS5FTrJjJjwCw+st+2T8wT0CPjni5Sbq
U+zSZNQhrM3Y0Rv4L3COkQ/Gucg52iGvIeTy4egkHeFaGsgImn/CQwjRVaqasPChWWksjP1lUlgJ
tlQxvEDztVdgqZY2XQqvoOIbQsK7oqiXFwdgmkomRpupthM5sCkY5hakAUa8d3bSZeNjbxtqAW5x
NvsgyxZT5rfJ5BUnHrKALC1AaAwFihWnhgoRYStDniw5i2B8DxeWhkg3VEKcWpEJZhZdofcOnx5N
2XX4Fy2ResfhcXVB9zV9zrIQ2xR4k94Aj6ORu7tMHmg2vLUzPboswcx/vwRco+6wKcyB7xzcq0sK
wH8+D7HLB5sSLQKoBqD3DaIZykaetwl6+MMRAguuh6Qhxzx2/HPKe3sFp5nrU1QUbueSjk00dYA/
hX56MIMiWvpEN6Nc+hccrBTcPhifV3SOTyTNA7TYCMRNblDwFDju4vjswCZ4+zs3P2WhNufZYIRO
jx5ZgBuwoIAi8fzdkXVoDfflTvqITPV0I873gTucNwuGW8TMQIZ0hBRkOfRf7C901cLFUTHea8W4
EWfCTnxODyiB8GdQQohZ8QZ2pPPYgNHskvmR8CSho2xsMPepSPA9riBD8Lrg7aIIXu/8jnqtN0HK
ZeDGNs0m0vSCOnRNmDbmduCsQDQ+ljC8eqidJgouTAyVPamK/hDBXbICVUDnQ/skGZ3XwxuOs3Uf
33L2EwZP5tfoEBsYRxwPYMyfNReUK4DkZdMd8X6VkCw8MG0oOYn5Pb/OqFk0m4aZ044ZNkc9tQ6T
vHO3HB1+F9DKcqNsz4MJ2ry17jTypBTOJeBfaDe896FCIIK6gtruAORFDaLuGJR/MbVrvAzMEjfT
5IKlV026w9P8XjNmFR/0YkGKs+QR92UqOCNBzHr/bd/L73XklBN9BVVuuIBCpuLNEY4m6pg9Ed1/
mlx5MlhnzFCI6cNK6IXXgAG7Gm06Z2hLIcLecGZ4hH14R1jb74YZK2UtViF8XjjugIePsPuZqOBK
MvKhSUN2AcPTfe+AE2UxMPf3wOgMl0h45sil9YFPOLQbyLvCZ56NRhlrSgU116lhLTLWQc8VW8wW
K7xkmHQheAQjwiR0hgcVpRSufNW+G8DnxErF6gHxM6diCf76ixi3gBibry9mTqy6wyW+NsQFnkes
T9BgOwPNnDBxenBMTu93kH2nJe/b709H6wxYZBNXDmvxCMXOjaglnBUNIJE9U6w3e8sBZgOTzr5M
LzWRmRcu4FvfysXj46J97fOFM1XiFSHZZLqMMC0RMl9cpLNVuhrCQR1ZJd8dbI8VEKiyjKGr+B2T
Pf+JKw+KCc7onyUw4kzQ3J633y7ZDD9j7KUHfhPikTX9ft0apx6GH8HzryanbdVnBrHPgP/ugxWx
M4lJbvFS8ltvsH/wbTIP5g9MeF3VwpvB/k4Gl9IJ6AW3PZxvvnhj0Za58IuAyMynK+1He4XlBPWP
r0PHTYi/Mkn12Cdo8zJ7UNpYFWMyhi+VDg0F1qPqDsEYyaFapQBUP6OPpeYzGGGJ+DNxwKV31mCG
2X0IjIgSSot/+eXT2m1CdJuTwT982WQxCXZMJKb13I/jNO1sjLmlAZppS4GsINkP2HO4hH0ggAvy
Ye9BCqOhSLYe2fSiGIzrBo/BU8pmkVmKZvaIj1iXkwL3K2zrHMWtuCUf8amZRNfXmr8aYA12UAZH
PCT27qS24wJpxrPixO+/0+tabwX2c/li1orFzYu4KGYDTOTw5HBeGQEd8CmtnFgIoshJ3bx+OhsN
ANcfITnBW4/NUWTXnU3rzOANc+gJvj4tD7JknELrDHOdYTU0JNZSzCQH5hCGZrYiZei9BX2FmTNy
fncoVDnpdVg2/aE0hcyJal7aw8F+3Ur6HOenGd8FUSnZqt6NrOEhv2iL0tGBKqwRRCmUarsRQJ7Z
YtA4MmTQ/9Jv8M5aP3RiSGierIIXQuwFFZhOgIbb4QUAPvxXXT42rDtUZShVPT4TOul33xUv++Nl
ioOnTUReeufwaP1nQCU44c3EoFB03Nt6yzdUb7mkxLcBfJqk8c6UWqe9U8NENmTTz8iZvkm8vohj
QjOHI27n5RBUS1trGE1kjPvTOXZomxq9800P1VC9sio8b+mqhGwsTkvOSdxDNnT6DjxBfNGYObCD
Hu/aNjvEQTuFlk00i/nZUEuiIaO8gAkLrUnZoP7B6+S4/cEYXQ5IfbmCaX22qCkCaTyaHxd0rczg
R1Y+Kfm2sCO5MzUEdy0w8VW2QDX5+uhGTMfHEOHwqC2mOa4vjEwQALYHqOUxRCLm9bCX4Q82k9Zs
5si77VfYrVOPCbGYlNnqH3xaKx0P6TcWwDMah5A/DKbNn2b3+dmBDOnwY5nfuYrNwG1unQHaLcSp
BvupqSwAJWxMvWxki6YirKEMadya48hYCaLEmc/Oie2M5EX4XcTwPVfSUoIacGOyCYmJEjFl6yKl
GK0zJ4StwszMMaQ8gSelI6Nbk9rEDPJnkwT/IVidcf5e2fas9xLVN6VUOf+9BY+YoppAJAbokLX3
uWBmMG1I9u2JY51DhwOjOBWnKEzC5q8PPWPeeGydMRXXg+KNDcQiPh4OU8/i+R1kOsyrGALjPIrK
j1lG5TcTLIyB2zmA/SnVqpkePi7/wClXPWoo6zjFmYQ1oOOwxVoJSg2L/QreaQRWDQWN3ZyxXgMs
2FyrObLDTWfcnjD/9C3IPtMUNxeGuUa3SCcPFyKlqcEpU+GbIaWyNaqv0r5hx+RlU6Yf+a6mmtlA
EbceNwgTYt7foPVg6sSCii4Aj6QztFv4A5ETLxIKUkhxqKiewk6AOQHdOPxwmuTB+DfVz08HmzXm
XLVL+zfy6ikhGi6Tic13hdEAHOTPAros3NJyn6FV6a2ra8y5tGcJnnV8Q7lB/E4VNuv6HwrYY05Q
UMb3+BI4BGuYd31wqLUAEV/0QAIUy69gmg/ZTmnC9hyqypYIsPakKZQ0WFJ5+Zr5+gtnH7bCCaeY
s6057GL4ZOwruaXBU8e17VAf0kW8wChJ0J4BlfBh50zAEd5ATRkbfz9etjiGGUtNcnQDRQB+BCOp
tmtTxVTqAP2WGq2hWmkcDuMQyf08s/smXBQi4h9exA5I2J33dN9ebTJr9Dpr/PEECJf73WRo1xsK
wTGGXMyJXy5cNate8lEHiOhR1iQIap7CsnpRjhwMaPMTEkTs3gAVQwnXxdepWOdLdEl+sgTfZiem
4dg9Jo39WKfr6v5xerMBMz6qhxtIypLpUct8HbTuaFIwApOBZ8WsWFA76LFNIiIaoX3/QJw6C9eC
6T8VCl0FDTitdcq+O4d1HBm0YNWqubYzRncI3mh+DqBLQF6Q5Yh1Qj8CaEBXTlOLAK7GmgUcgAN+
hFbQoguKYneEYVN6mr8LTNqhFFST4+LDRvb1h6c+lrP7YgbbypaMv9r46/O8tIZxcOsC0D4x1F4A
Txy3I5G/ZMUYeD1cXEr002A6IPw7DbgFy9rPqTEPF1TKL4lqVjEpT7L48HrwE5bx9bXs7OauzUFN
HNmJ6IdQfsoW7lShPOHQu+QUr2BYfoUhy+DUuG8qtyXRr3g9YhnFhm6zBExK7HnMZJyzyZ4i/E2g
wyyhHpPFMkckSRxZFln8Qn4LRflEzOnvnz8ABwwnsAO5MLR9tw4SppZuhw359LqnBBByLavm5j20
6XwY8OIOW3v6FWH7E14htTHbKh55xivg8zbw5sI9VxYVsz5/TcDtLcAmJxoDVFv9Sw73k9yOfPr7
Q99WjWhLYr8O2308tD4MxnIXQih8mUE6hT/Vwo7qezgRwCYJE2os2H6M9m7KXl+SyR7ejvvvGdiV
2ht5DkIMRIKPCfQO0pZDrEO08MIUz6bZMZQ/LKPa2zEKVH2hw01n/zRiLJBL+l8cQTVaymfolCGi
xCmHXO32KPk0XF37rPo0WjwHsgwaEr7+A0svsxwU1cnqASP/SDVnJiviVsXBd+jOCYeTgV4FoIce
hrYIIDI7lBK6AZY3YaoBJHeGZJUt0sPvBr3ikztt635YHWkuRud0MdpxG9BH4CKyKmsID7jzFEjA
a0bEQhfOoB83CoA3UhT4meookEndsfGqAAoY5g47tgRLWPAAeFp+rVlF2F6RahH4hb13CgyXU/7A
wNigd8mPDvPuYsFJ85m+F8jwRkZRmqx6mGqlsnlmr0YNzSnXW0PR3IB38Q66Cc3Xhg+IM46mB1k1
chxA/vSUUQsMA3kbj5FiwDGgF7WWCU4Fzcah/EPM5GG3Wk0zy6QfGc7e3s+LICp+na8jfpfPjfsL
e9sMoo6Tw/aTHNBVC0DUwIvWim6Y/0Q3HMHPAwwyAJiDgS3dsfh/xzbWrkP4qy8rIliqwuqq3zce
e3IrGjKSBJlEPyAOcX9+4+YH4g3nnzPu54I2A9f1j+2WWQy1crZkvEHFRmmrYirEk4bd3+cuu/pE
Da+0I69ghN7+aavQw+n+rvlyKOgOSmQxljciGc2P0XsGamE+rth2A+sbGfRy2uoerRzs5saiiKTU
exDygE4HEkKN3JvC//7cUy2wJFUYu12OSIAn+K4hQaaBuMEw1G457T7VEVt12AiybYuJKs4+HMOa
ZuHmycfYOZrQUeKMCaIHe0fCnPhhgnZi6jakM8MfbyYqMGap/zBRKjzwvgYeM34NB2iDDbZeqdPv
1miBjtvk53UUxsiCug3V2a+cQYhJBhY/0YCzh7LrAfodSdmIbSa30R6M6YM0OkLFYjHrSqkNKN4v
wh4Orkt0w3W32NH1UZZWiVGgizz0F0cRBqg/LOzUv/9yZ8nUik8vPzthSUSR326Hd3iq8CwK0Q0A
hSJEYpzkKi54Detwai5faA2wlebwTxwQav8HTBMJ9X8FoS7CXYL/v4N6ysZwBkZblj6OOww60oCz
hEBu6KO5iIZX6EXDx03nA5ROsd+YrJIFNMPjemRDONt+WCYQ5yo9a4Qp6p24b5qQNcEqgvpXYfz7
tgDuaC8wOoIEQ2vKVERsbzoQITgX/QWHDhKp3AHY5t/PgQ0FTBnXacrUVXujcAGJZXgP/CrfVM3g
6wzAn3ECf7o90E5q9B44F/gStQ2wH4MY7tOsmIeFALggwKMKdJhKtJ1lNkZDeRiPkRPJpkgn4xth
AGmuQZP5mujq4iXfEisiskv4RaaKg8NYQ06HGyHMirUyo3XaDFmbImPTH9c9U1ui6HW+k1f4mZHr
whE4H9LOiF+ZwGH5S4NDP2h1O7A6l/ncgVKaUgzrnKDeRKvEkc4F7+fGqO8YwpdAAYZwwWbV4Qxk
638EF7Cr6cP/WI9Q1JFPZDjZHIlSmHBiAdjxie2yBR9td/7cBrvmTMvrYuB+YBzVnJEZUyiWLrNB
lMWs1mwN0ZxvRAaA9EfLGPCA/CY5xTbDuuDp5vTs9/p4qbaJOs6wZFcvETkWAeprxhVQzi7x32+V
q2Yfam3n/laEeMKfYNp26Fsf347DjJiAJDerQ1pYn7CZvcM4fM509zgfwGQ10CtlpH4ZMCXl6wA7
UqZua8AvxAMaHBd0o7nAVxkRxgf0yg9EmDdY5armMIBUwvJcno/OT2i1WUfc55aUR52Kxd73Ek9F
ZI4ZnYD6+v4NHPcP7Y1y6MZvKIFQ6Oj/5CXJ9LhpFYQtaBDMXcasWKPgNsKWQHHNHJdNjtqRDhDy
H9I61vn6ZzG/KDZiZaBleGHXZ65Z89ni6lshcHJgN77G57zegL2h9Jh/Nh/3sbgYUJEdtoA/Scfj
xekzkDp/U7PPFJPyoM+ugFEBIxqQOiYnDIIGuSdjBOiyZX3oaZjASeLWTHcyPiJOQQtPKsp6Nkom
ZWVABLFXmLExpQ84yFM4EVAScVGbVmt6c0B52moxaTjVG4rKjkhs6HgIHlIbBcriIT5ayS5pQ7hM
BJpnbu2mAaK+ObnYOMhIQo+BXJC4GR12YsNZXm73b191Y79bdi5wBoLr5fff9s9AldAt4hFRItUb
NnOURyoFQEB9qnpHeOeTFNoIL/6JIySMaPoJRt/JpYClLPtRKwJfpt8z3zRtFwZW3qX+q8GDMBM3
KG26JVEkq2inXKXIyc/HK6COM/wbqdbA/QZ8crmBgkEaYvTz4BlVZJsO4yXmy4UGD6i3UzBfQ6c5
/agmpXRvTAOXYxesjLsp5rL2HgHYCnxziZ0B/IsvHQXfCMGsJjPS53zJy2bFEiM/Mj4Vs1hQjP8O
w02zUnd8Q1C4eVRi0CoKbWZP4OLACXTXdHLEowQswuWejEsIrwyyF9Gf2KBwKFlWkOkS5+dWc5wi
qis60f72QS2IaPmq/5Uhy4CNXFO2WPKQUg6ORMU6sW7pEl6CyAmZhzJnHJ97qMI6/yxI/vwOOQHL
Z3E0DAWYwFEg/tJO/35uBzwnhtBw0MQRU89AyfhN/F91zgzYvNRDa4TEEa0EXYIj/iAs99+tImQY
/+7NI1Q0VMN/f4vrHogX0YQveWRzjgiSi4bcSFzFqJ/fxMOLK/97uogHFg8r7iD9u5QMN/6felwq
WnDRlP37h48dk0O0Decz2AKnhcPLPKvOf9dLxvzcrHnXc6BlTlquFmBE6ombMXgnnlf8RMG1/YlX
UPk8L27JJ/LYnMaHrDqDxD0ur+X1tf/variQBGTzZmIGYCOurPzHOPX+/5OrYCUFPAhDPa+8IoJl
/AKA5fO5KdBfh9uGJ0nBFpIB2w8plHDb4D1AogTDtGUbAIU2tmNuNMCRYOQwmfr3E6Y2T/3wjkHM
s315EvEfQ0Zxg2byhVzCaNVrT7wwT/xGmYZL7vMqLvtyx9jj5XLb/z8o/0cnHKNkPt6H5hSojWT2
POTFE8gZvJeUYu2pporgcwCZ+qLew5udJxJP9vV5eHHRkQuhc/33azF7eNztGPCDsu3fQz3DZlLM
ygp5zeDf8xczro1flngt1JHNJFsWs//+IaN39grxDQgf5AlN0iVP/wzLNb/CTey7T64rZmA2HTLP
ZvKEs8preYWgN7jGc9NXyMZ6DJ4hAckzXvSBS8XTc5eJxsVvfhP/14JiBoaUXHWApIkOvIcJPie1
xG+FcRCUc+b5ofjZWYe+OddxM9DYwbE9gA3dB/LEKZv/BmIlcKAIr8XP1s6WKDr59sRbFdfLfKev
EBvu7X+3/p0IAeMaAZmK6xhV/3fTEQ9V+uJK8aB8BeLxxbOIR/7vQnG/kcNwRtxCXMQB4Ir7iZtC
qfX4tMp1iVCSb//I5310E7790m+3HA0QvvhVHBqdgFP/u0Y8jnI/unyPKLxLvz4p9+TKPWzxGKUv
7pBcxTOJWyK38p8hbtX/ji8qldPzKmS64lbisqNbn7Sg9LX7f/cWlw36HBv/3UEcoqXPtyJuzcP9
d1dxLXfhaC65Ho4YB6v4K7k2kGjEtf/dX1w2oHaHy3iFePW8yrwrDQGDeB3igBQ3HHAK8zlwDoi/
xSXtSRz14qTR7i2vV5wH4tQhPg/8XHwNIvCelq2bcEQj24fmGL6XL/6DqxbWTIdDFXoXOTN0fVSH
VPLvZW+CZfm64AbfNU5my8/sM6tBI5ePcR7mFH0kU3NhwQiR97/uTTj3Wczgx3GX3qQMxe36p//R
dGZLiirtGr4iIxgFTx2QWcSprBNCy2pRBkEElKv/n6y1d3T3WjUoYJJkfsM7gBUDZNfEbajsn1HN
/1mKxGFYqm4eQDpeyTor+6wCmb0CHcMiSPiGXkELhR1FPdZfqnDiC7GYiUWNiJc/9Jv5ByUqJB+m
+9zGuPQuMhsE34JKLO+PP2Ebk3Pwa4WouI/fdA/T2c3jhHzDKYCTc9RCsOIoeVezEvIt6i0sWOBG
F4h1Iq1R2D0HmXAZ8hbQvDil+CNexYksCoj05jYK+0FkWKI/aVise+be3BsssOJw1N3+fsxh2cm3
/70foYs+5jT/HUdbJPvCPrPOm1wJqmX87ZGQQNOCP8jILSFrsy3xM6AAX6A2hF0oV27Y4gDiHOap
X6q+wfWiOuKYSOD/9/P/PofYS6RAXHzFZRdcsTjkf68QrxRfAzPbZ3yd2c8jyzfd6e3b4WAMurkX
P55Q73ojPsrYiHEmqfhvo3pFYjA/KOhoC5QUFu1aaHVC8h/8s/iZNqugMfErdW6eVuJmPthquE/i
xf/9V+E+Jih0LLgFgtGsUor8Gx0QwYAyE/LXiLEhp/kb8sKWt4y8mBziyoUVlbhQMQ/+G2tmC031
vyki9kJxV5S/F3SO2B/FBzCgoYmJJH6jnf6+p4PPFzdPTEOu3LAqBuK/15CDs8GJ70HZUEyU6UbQ
h2DgxaST2WXLo+hQYIeyF0cX/8ojilqkRP/tx282tzdP5ety9dDmoLvOo0yPSDzGnsSG/N++d+Px
FRuS+C1vSIiEeMI6RzoxvXyd2yB+R7+Bw+fH54USPrOsYvP+7z0Iz3AXxQXk/Ez8js2NfpujcIq/
t13E9oqf63+PHIrKR4qefwMgjqvtlRNeMHQWRMAmXqawJuNg71SiiSF+KN5N9MBnFg+twoW9GNUE
6nvCaiU+rxhl6f8OKS5cjIAYrYklnmoxSh0zS/z7/9ERj4u4X9zGOcGRZxy6jc6k5tKJL94bKu8g
ju5UHI/VkeE+MQEuPGjERO9t/kMPiBFtwOZedIpMUOqu076c82Bjh6qd+lDeArTf82rCky0i7CHh
aUzx/r2lnJL/IDAAAHz6oBdw4f+gXM2TQScD1V7ZZxXZD+J1Y/430WasR8P2BcIQQZUe4QOYs/uy
olSinVaYmdBC4AqB2qBRAUmxByWk7cgB3uqiOj6P4nKps4vr5td0VNAfZdKf+tjcS8H9+Iqe0ZMK
0IVA+HVRTvcf7XdMFIhCF1SD0xuiQR+XvKxd0y7bKIj3N3HmJcKDQt5OCNU4MTRLwvkLB35zJZCZ
j5+gDxDHcW4eozRsWdejNnwyiDBG2zWvfkW8CXb/+JQzsRjs95bpDmb60kWfkybGTmL7vTDlTk/e
zfK+M7w+Zj1Iv7Rd/z06tOvR4bWZHEj1Vg/oEP0uW9e74TA+ontRre4v87lRinlzmET5Ll0XwCUO
fFFPB5LYKVK6Fdd71HCdi8dkwpck/nDDYnUzgu5cQ+fLvEomwRrFejiJB7A0SEh+F+vXhnJjeDvp
G6jba7Q42d1QJttMQsWRwyEc1o+v0V7ZlB6yHkyTgEs89N+v1WfHSCB5EA9bZcfmlf8wGlRNioV5
YsBBgTNFuM/EzvxV/2YT8wvUHaI/1L1MIFLENwRm3LBttdVX+hbPurN8uUfG6g6hfHU746MAJi7S
guI0RFo4jiFPez3iZ8aG+Bt7NPqrPCIrYyVi4Qf0nk9wjwq32pBZ16G5BFn21XjdUb6Y6K9TK9iW
XzjBobIFA/C2l9bvyNxpsbF9HOTj3YfhHOfcXKrKnniOr4u3p6I+k8WDXx6ROls/1s2OriYqXt9X
ssNwvFGi+4riuk9suUUCYzU+SkdGSrm0x/cfGgk5tfh5xrzkcFu35NyTg27/1aqYT8gDUGR42lJk
rLHyczUkQtqvKyhhDf2FUYBjzsb0kftmA7p5SDGtkz0cu6VxaEVujuyak0SQSGk9PYLb2iDo0ZZ4
YcWF264b6G5FmEYiFCOgRcollAJ0G0OZ5/Zw29W7atVt6nW56aDA3n7NC8LKvO5H+kH9YW1+tds8
xsJmsr5t7yhHwgpKEJFBD0OwjdRlaUMckmNzq/RUo0jOwSXvSKIpCZDyUtSgvk31HWyuQsolahzF
+vPbo0MiLKYgDk1JfSm9kemPf83Te6MfRof714OJi+x7pO3EunHiAW6+CzbNbgMd9Wvg7sW8iXa6
zPYKD/opDvCKPt8crQ+6jbz9fJvZHJCmyUtFOPG+8JCyMPBMU5cVy8pvt+E0zFBWLFJsdqUP+Cd4
AZQ6vviBcmJt4Xesgjw2JSorxEXEd0R8kBcAY1GBop3azSRS/o3uE5OZkINjsbRy1PHJPHF8utSc
zER5UawR/PzvkWGJZcnjd3opgpXuwtLMlvsZptlj0akCfGr+EqL0PB43nN6nxBP0FeivMh7SyaSf
wcXseT3FYMXhsnilthudmzVt5svoPDozJlwOaSn9ffATbAT8RUH/j6THGzgo48cFPV5WCluWijBL
FIn+7+tClHlid2Cl5rAJjzEr7YWTmidOL0rs6HDi6vdXTGdho0tPLZtT8Ek5xd/CycEYS43lFUZL
IUaeQ/FDzs/Xd5TXQV8V4kiMG7sMb+W3jAGno6fMBXIBvJhlmXoGqwajzGVwNiJiTLM5YXlETTQ5
Z/S5b0uT2d5A7IJI3cVpabVMiLr90XO/6mZPLInkb13z1XSpoTovWZ/coSzfd74CV+2DcP3zV27m
jFWjQrgfA4HxE9oUjXEFmLl4X5Ac476+nKL+N+Y54uKlsVVobvYSvJds4tXfdBkS2KjvOR/oDdE0
t+XcN162CZwwXbOrEIjwIYj59cR5drObEojuhH7McciUDn+6e7OGfOS1uHa+VkcVl0l0qYiPk48X
mLpYT27qntocgJnnYGU42oGy7XtyVNW0TVWZJ9kYu78FaWtNutLBM4jvYIJVVAc+s0w5Tsxdhabw
L+C0mpbdyBl+QP+2xrQFDsZxiIIx5pu+iC3RPn7jXnUpd1D4bhRRQ/UC5ipL6f+hJuA3xZxcBpUO
1vKtSSEztZM/G8KHyjVZFJkmhVXUVncD99uihHjWDXpdK+gi5YHW4OScYXMZ55YWDR6PnoAzqrP3
hfq+rIBCFNBvVDK55wvlyKbpy8WM8liFAt57njrCq6vyCarT6ZbCH2Re2B0s+Rw+e/jtjicqe2wk
JSjzneA2AXwJUjw4c2AaBOS0Jr3b8rVgXZ3VsUgcACvSssIVk894eqqzQnIAenE/x/8mzQLQAgCs
AifNzK34pSe5GtjK+QOG40KHzJqtaQTuqc6CcZmP7PxIexSA+BIRrxcKG0r42j2RbBku6a7+l9H7
/Gbwad/an39mYIjGGPoTwm3XjKUzPS9zJjTTbBmZ6A+aoMpC/bnZbe8k2EI7NKJBr6JluBx8yjjA
EGfX7RUVlyJZJdfFk2frF4DrsoLD5bM+qLN0rzznChgDUgKq0qxyswRDV81CQwffSBiWT9vUQohC
j/KcfNzb2x6/j0oeGcV2zKOv677Zn1WeznvqdYPX3gMBNprQKJle9XViIsQrocNwHL0Z+Bbx9EEG
24+Di7p837FvxoUZ/T+zJrBKh2mHss+LtJOm2lBTdxusKhp/dm/j0r5+ytfaMH+QBJQUyK+gC+CG
f3Yf2S47N0MqH2+KxOkrr3+B2oQ7Pp4/KgBSqP82AkYPBEH1IVHdC4DciGJlGEei6lIFPTPMer9W
I1THhTslzADQfKOnnUthBaImnXHdpjFnOWSlpb37fC5o7/JtkduT3DJU+J3wv6cUkXRfPhgsnjuF
gu63pLm1QFE8AjYGyFud/wnfcBEQqvo2Ghil1PofH6fAtH1VY1gISm4C43lOvYCAd3LgLfkFbRBB
FtMHq5adTPjyXZBLpBIGPqsE3JeEXTsfP5ysnNqNl3/dIZnHrNvwxDYDquNYn0MCwBMXAuSi4/OA
yWGjiAA5orRXbskEWLtZFur97ZAA4EbceHcPnpTIUM3xDMcMHtgH/FJWtqCwj4YY5g+leHC77BTk
UoUr10J21eYRKWyhrQRrFe4NdBdEMkxXPnA+thC2dwKTVp9DUYK0cSV1jUe/YwdqM01/pZ1rfD7T
+yBmDfdCtz4hLDWhavpE0RrQGf3mDGWZGYIAbFJMpw9yLHMtNBjO55R+2/ifoNapiOG13HdBiR1B
YIrBsmDY8li/OpRR5nCrK1Sf10QLbKfN9ydbSoZgFIpVfgLW9MRexRKUYBqk+2IDNm3NfYDNoqYb
F9/cpEQJxg1tuhwNxS+2O0b8us9CaZhNft5c3/7aox0jrIYxmSAv+EEOUwedNKwqVhxk7rAU8PCC
5xBId9p1mMJiRPtt8+mp+GqusuxA3EPsB7r7IeNaMtXuXyAg1/gBx9e12VN1TJ3aS76fuEYD5KDz
VfFMof8SQoJ7bnREVWjzhLSDaFQnYjKA7MMgGiUKSteUSaLqH65buMtBMkDQHvrN3lwOG5ZPW3At
VM1mT8XR8OcB5YgOwg/KutIUNhnsKeYvhAg6Ow8kBEKpP3fKfWEMm3psDTygtwVPWcrgPofDh3W4
ZgknUWF2aLoljZmee7rSiAkZkteNlg0deGo0NvMOB5QfBlOC+vDPnH2853f+q0N0zCBDEnrdDPRi
OjeN6RbiCLVPUNlBSqE9wiKQCYTbbyAiCk0QjDyE6h8C97PMUT9TTGZ+r2vyEFYAZSzw8PULLBPC
wESnlQcuGDOq9w8eifbba380NOQ+1tiXQeTY6Kn+ojYF9D++NsDC57cUJbeOFeGHBQudQbIrXtdY
1+UNbYw95/rG/iFASR2NI05SvWagTKADQvLX4dUI2VbSIJ0wG8CWYGwVwculGX5dPs/KJi2Qt0Kz
n5exBfH8niQymXw+uaOcaPVCuwAd6itb0M8D3ePU6qGx31aP36IibgIcRZ/vNKbviwgDGAKJstCM
Th8R0BAinw12yTRsvR8vJQIKAixQdj+9TFIiHXkQkxE+EgrMSiAYNH5oDqLwRhe/oi13ptjig9mE
Zw/skIoCbYiE9a5d377RYiDJkw8oHnRAuu9TB/ETcp23DNyNCyt2CI19Gfb7TJjXfPMMHAqeN1p1
Kp0EbXffZEtly+0Dzf+hqE4nFyFA7GzBr5MgLLt6ga4+6YN2TPz75qk7b6D6CTLKbxtQWjuSBBtL
0gtLLtd9gvrNRNS14c/SoMH2VZ6Dyh4QJ2eY2fxGC5ZQarbwk2X0EhHT/C6tyeCTttLa4I2Pembu
Evbu2+K+oSw40BQt6MzdNx/cdoRuacoPwueR/H+d2Tm1AIHpZVMGTyksf1lnFspn2UnIF4+CXExE
oK/wosfo/RDOAKkbhai5LCbmLAHXvf+gdE9tGbU4ugx0ZunNf3wjlByo8efJeThox8eXsbx+abhR
Sz94D7dHnDlJca6LG4B2MKPpDCV0ZmrnPTSk7kH1WfjL5gX2OVO4ZcCET5/t9Ygi4efL2BmE0+Qb
I4+cT23DA2bdQm7qIM0fm7uNffQFYW5wIVMdQTGmGw2pD049y1aFVjdB42iRGBe9XIzpqSLdukNZ
pJOWCc1m1l70zii0aIGE5R4gO7B2KsZMv8rblUbGnGDsPXbh2GboWLAEhTRX6aF69K3ZOwr566EZ
bp0+59pni0CjVwAKksvAAEpUkGV98Ait2IM1L6E1Ky3L6iv9uo/Wbx3u4puHBnU3ylxYMdBJwc53
V/yVMynkWu26RmW6duloryhZbZp1R8lHfMfcdMR3FH+IudZN2G2QMKHAPTjPVbeqvxv+fGjPTs7d
RqLEkf8Q7osJIHGFN68DEzJsa/f+1awnItKAz2b+5sfaLewOB1YqP4TdHvVvKok98I6Ocg8le+r1
sIa2JEu6r+0R6vffW91XTsj9xgJD18QllTCeitN4/7qMKSQ+gFpTVALQZO7bOKPQ+aYGSlZMRQ6D
jZj8LPNovRKM0x2JXpc2vn89jxUfVFTpULulyaqcJOqTFJyOJLavizgbetjbJqSSdpSoTMGH9LQ9
JZg2fm/em2RPja6Ja6p2JGd/7+F3f7U768UnYQBWbSyScVHrbUNx4eJQJLNPyiY9XQMyQerPlOqS
vQrSPPXYOgWsxdx/+NTkS+x9QNyI6Y8cmsIzhcE2FuNaHs296KUSLZLg3o99SG18T+BCA1aIjy+o
914ZjWe0yo8KUJyA3aeLSI27bcbFqMgK8ekA84pKFACpbR+Kc3JrIx56/nGxjkp35nkZuE1sA2BW
ySg10ThPj6yi5l4U58TlvDfUxsPuIm7xX7cWdU7QrBEKePz+Ez6jT8gIxO36KYrCW4ZL9Wvu5f1o
unQakc7WhOIOoyLoYuWxPIpReG7JaVHVPkL3iHVmhHQSZ+Pd1MBoCCtCKiHnt9VF9Lik/f0oatk1
M6mM6DMR+VgPWkF1KFpFor+UUinPgGMxCbYEx58TS9trmx41wRgoL9JJhBURzJHJV4VNb30CPEcU
y4rZnJR/JEeDP4JZMPoSg4W63Oq5ea3Uc7t7e+axXur2DfgR2kdrVHwpU4+XbN+rdzQOrntlrayv
J2OjbyYbc61ThSMukn9yfyReRkOBl88S98OdaU0u6nNqYi6xPNLBTI+ffXuC4rppXHX1OJE2Huqg
w8UDMLelubn/xMpIYDxeNhp49CoyKlzpaqDEZMIABD5ybpaaK8CPjT2xr1injteSe43rPTL1/j3K
txyFQnvmPdYEr9Al8jlVPWQLzPkd5BPqkloEHVAgsHyQnhYLgD12wPB5KNaxJSAhORsvlBB1N/C7
Q3T3zSB17n7vDhEUr5Gl4IA42cBHRnnx7oxdNJF4FpUlPtIerpFcWembcCKCuy8tEbo4wLbdjKLU
xcHRFvxacyFjWyvQkcg4QvVeJbHuPDwtKP1bWDrvuaCQvn3Qj9eYpjo1Z9oYiH7ilxnISGRTeFxA
YlvK7niDG6qDyrete4x2qGLnpnqjBVyphbFsfMUqwEqb8wIBNn0Jv9Fq/NYS3AHsnencTr4yIO4w
9XBxkBFRJZ15HrSo8+olBs+ORPsWkWG72hQ4Ot18IwZvHEjuxH5HcqSu7nRgOqZ8syw3LNauSiOj
XQ7Wx1ZscGToXXRgGOiJ+A+X/tkOwQPQU/XufehQcCBffZ3RHwahgZjIWbAaTed1frmZkznDP2Wl
OU8g4ar7iO5xEd2O8r6MDfYbVP2Kbtr4iAnSJUFKHGoma+RK9fhDvv0BvyFaiRP4DulKPqDztON0
I6LrApqrEeIjs1RdFTwcFEgXyUfaPA/XABqmLkdrIwDiJPpiULBburai8HrjWTAdGJ2RHiM4Y02C
KyHHMmXkG4rPNGU3lGLRMUfRiCWyXwLEKjf1jlEJ6nlrvajVqrQ+2O4W3UoSzSzR7s1iutWru5/6
Dzv1MU20b2HGH2k9rBp3LQsuUpQCbYayQCWYB/ELijiYawJ+XMMRj5khQGAhxjivcZvLltSzkEH0
9aWJSzeIDbANT2dCmRxxo4DqjkAO2ZVnrN9wJZ88FoOn22jHeJg1ojNNz2n5BA0hPjrbIlVrwWwG
xP06jJC0CYSeJ5CoIF/RDdilX4lbhNgjQK5KI3NtrEab+xYi1mBN0Kmu/NGm/6eTM0xRRYJ9NV6X
y3Kp2fk6RXlhU/2OzwiqeK1L2b8GVW9/0EEdk+ci0OuX/tiV2SyFzYiyU3mqTDysEfO5KPGAihZd
hu1wnGy1sLaJg+asEjTVSkefTxzJJp5AITR1xPNUgSH47CGt5lGBsYFq3VymOLLKGakBibSVW509
im+7p/e2M7df4CAQ1R4POtCjq4uSLz1J+PALHXJIHujkZmY48Ue4q98drCUdc3Gd51R79Gh0qQ+w
8FVHBtvZL8BE2q2LWDmtLBqRCAOumkBMJQRRwlFc7LCsi4ZDihwiNu0UmXhJCWHpGpT2y0v85wFD
XA/pNmYu6vSQ8Hu3RP/7Tc3dw+soo1MkH6jnW4ZNNYUWYuepywqm9cBzx9q5rBZvt9hOaC7r1gOq
EUmJrbJwGOtrlG2f+2yrWSO33cr7KlZI7MLCN/23DYsduzS0/1zZVmZ8EEjWqBusHwJmao9BTkw8
+SwTuN5XNxfbkTVLBJ0ZttFVu1PPQp74CpjSoJ2Em1SU7fCm3tAayFloHoBZReUM/OSCBD/qkdRJ
ltw56sLc9iv8QX0+XjCFnOc8d5rFLdRxxyAgB4CsM2MbEZZzVFT6nZcrbWDQuANov/veXI3WvY+q
nG16DThYSgoB8uuLG1UziFEg7GnyRmytTCuElOlRhTg82J0vICIPdosB0XTRd695gKoF6qEWS6aT
x42vrycBtsNqcN/rbrUfrV/8q1koQOguaT3BzYOdJ4uEvdgBsl1hx4GsHUC2HedFEikcO1dscBCo
QZnDve5GCP6PQuLi0DxW3Gy0UZY9cHofzuNMXYyt0VKy4JIIFUB1IWGIXrlju92M/hWs4cJUcInz
SzCiXYTjaPiuZwgX8W3lZU7rJF8DiKpoPH8utLkUjX3lUnp6LMfSMT0nfn5+2n+uidTzhaehTPoa
83wjS9AvBZrk5k3QdS8x9GAVsBWQhCyutLFYbmlmA2zQUawpXHq64N3evuDbUXWiNiOzlLBbkMzf
dkXwPhSBGUnO4F4vb/cH+DLYNNHVnoAxpHHFeo1xNNxiWCXch20fZGuVhqwQisrsNqg2nZdujPCJ
fWXijMJbwCeIjBiMZDh2FRcxpkVp4ZNsVeDMGz+1w7F191q+/OAVVfj9jx7clOnDN9zWSb1HZFq9
I2GhhlSjM1re7TH3FwVVJk0WfazEUsPykB/UMD1DwPL0ABJSCFuWDfy+k6MhksKR13oTJ3UfgHO9
YmVatZOsrlG1J/HCXc5AJRvKhJ9tlZ9JkIbmpv1CH5V5o22aL2kDMzAWqmxbOQbYLL4C+k2AeyGp
uh/0kPya2jc7zfNcnceR6SABYt+W+GT96jG3itJaFjy5l+TP5VmLrrv8IH75PDzPmGIeMngmTLND
ujGPlCB57OBktgF8PlbHyUpbUkFH7pwVAgcZ9Erm4uLYUf1kk+4rOplETKvruvNengZud4yHpbbK
tnlYho9tvcXdyUMssI+M7wx1wo/fRJqnHLpdvTFtwn7vw4KxaqKe0U49yTftfqsRDyje52DG7GY7
IxLKVmbYnNPd6Mhyme+qXW93Qb3CTDEeTlVIIyTGHe4K9ju6HuVTvUWhbP8M7+E1ojNprLXVsP5c
StuYAfSNkwsrJvfK3FR7SFwRoQ/PbB7LCwRNbDOUwsllspWjyXaEH05jIBPaT5Gh3cCKB1u8SeJS
EU67E9S6EUypz/ff/JfIrPydsCahsAgoge92WPLlu/7QH8rddVUF2QqGMKopiA3Om5XkC5rM2EL/
zGojxRcPZckF3O1me7efIQrD81fYLUv34/QOCrm2pi+GfbMtovc+jzEWiyc4aN8uIzePsZBfZw6W
q4cXLQsI5/MuQPrYfu0+drmbHNP1dXXbCNkW7DvWAAM2zx0h5vrvknYV1CwkAbpA87KViDyr3+cO
4UPUCz7exy5QVB/b1OcCyZO8B58kdcul5PUMVXMwjvnODM3wXxIncbq7rdoDA/Xbe8Qix/Ys/qtH
jVcf1EiNcIT3+oLxbF0tmKzwp1oVe32lrtSNFBrb90qOaLPzlnuQBymVZ8rVk+3kcv9NfxM0watd
ukvi6+a2GukzDsyf0UU9ykct1jn8PTAcRVBAibMXE3j2hnMPaqJsEYMqYePqkc6Lbhuux0bfnIhA
CsVTKoJ2nUsx+Ke4zX7yUznpFt4/JEUKrbIzsu6+viJxCO9Yi5jr0r/7Mk4/aaCPpq2dxJA4nJY8
g8BsCcEAyQRqrbATExGSIlRvOt0hXWEIGwohlILWfeHIbo0NvNDrHVz0TSBKWKV9IwKHFDBPXWlu
uI0//KvorkaGy5RjTaotleUdO4vFmE1LXRRW6TKpDun647UH0B6ovZth7Q0reSWFcNB3wCL2PRgv
S2BCtKW2RLae+4cMxTsoXTj6V3l6d+nomWceQlvdU+zG+uHBtqJMaTqwY9OeF0swnoQ+XgIu1seY
ABRuyd4MUzp4eddljRgMpXxWB6gkq8414LC57bzxb9t+/loYs4KgGNw9+3G6IXMiiTOdXGI7YUMJ
7xLSok8GCNkW72NBRIWoSW/1jzKAQdBhFJJrkGFSXmSHcBBusZ8LJLsJXZs5w8bm5RTYP06Ch9/P
NavfNtELofJY3Sv+M1b8YSHPWiwz0QACAS6hgU/gwErZYTEjL2/LHqhNvaaODdZC7EHXINlel6bf
RyiELt/rhBujrArWNmMtY3tx3b4WE3fkwkVyjeUYQAYiglYR9co0jbEeWQGGCKv9Ler22lfrlyHO
rfH7VMY15NNn2LOJUNbaVkAKnHEyfYVsLoQNiuCp2pTfItPm7gOo4HbPRHp0Z0+/sQU9w2cM/e6z
baM6arbD/gFBjHCMyRGpJ80ee+/g6b5CzR97rzUG7Ss5KBevuLbw7FzkNsxid9jXUXHMbSx9Ls1W
8VHHOzVkTO32dnyFHMXietzmIp/eCB3CufMUhNGbbcOK1S0VP/XKuGcqajaegy4qif7EfWxHnLWO
Eq+JcEKajdwbBigtn3Xi1pd8gYWSTUwS3uPeZy3z21XiyUHOZ+VoC0hY3sgxnBaetOSRK80GHo6P
pbvJDwVI3/h9h/zh09dRGY9cNFXdLKq3Eh0CBreM9X/1NvlSqE2yVn7mnajykT6hPAb9ZEl5tUdJ
h/kU9HClgMNQos89iK8LfN/JjbkXzoSMd8BISKMS2+/aXUEKJpgi+QoeZkpqzF4Wf6Bfc2McxUKp
hcDxFSYM+J2BVrwquK00r1wjZm4jkq27NCZCEV2Ovd7R/Cr8+DnjlvJdR14jkdlItnLIVpL3YnRw
BfUaBHBW+Vo7d8GwK90heIE8+a3R7yrW8gHvRKJoGZQQUv4IEn1PrqApRD4scmNKHkTOo/hpq+H9
nHu5VxDGkAvjTQOcwBvcbIsa1LYllEnDhvpp1DpIEVfpdiQHSSIvNCRFZJ6xAVcWfbTob/RtTADM
nlQbi1TrnKYYzytU7wqzhIyoEIuEGNct0qGfl6N0oX8otqKpYrLzjwSm4QoCR4pToMPTDkHmNCvm
OjrtKouPppZudwU6hc6SuXzVh9f1baXD773NLc5ovCrn/RrBhUWjEkToSCeW0Qv6RqQ/GRVfI0Pu
bUKuQX+4A53wAq/QvVSrh4qpqf5fZXmqCv6KYhySFCs3oDBpgsZScuqk29FUz9UERXbGFTPkSQ7w
oAOxg6BtljivDHWtdJU3aNSoH9SPikMzCox3YqdXzapf1Lvp8Kdd5X162Nb3L+O+zSWUrMoFfOPr
+0lc//2eoH4kLwrmIqe+XT/zcdc74z8XorZdSJLfS/NBKDoC8dsbJlaqUfmhZI6rJH7ms5ZyvLbJ
uAnGHW9Fhg9JyRAVoQcKPJ/4AWvCAAwZPkiY7XswFoA5JCVUBBktYuQUb6QkMCaMjG1K3yhJQd1l
0RosXMGyxJzSvaQ6Lozhf9hm0eLZoy6ns3QrAO6wesedZAEor9qoyG7uG3Pa0PTbptRTcLVUF+jv
wH766xHXpmW8yUYQXVmgDWQ+PZWLzqwHYkrkwPdlrltP2MEPbD9pACmIbJNvvpcj02rvIV6yFHWU
avrzwcABuOy+Q6ZXXxQJ9JLv9B4o1GIF/3huIF9+tWoLDxFclxsbHEyCAiypeTmny00dfX5FHQqh
nE0FWiQah2OkA2+zKkHsjhs/vV2ukDaPj+Nrx2Ci4IrottnRb8b1IzCT0+v0QnzmCWTDKlDBwRwS
KYD5899rX7Cho5gDFH/A5hecEbAuYGuz6mKe1AMPYULvF6VIKkMvt5jf+JJ6i4QlZfmBkXV1K9y4
hiMJWmLhFYrddwMcJoICOM72aGpmdNdpbNOUviLnAy12+YplWjVofdEGe9O38WjL0xxV53TQQZnj
v9mZ6+syEdSsO2VelBdpqqOQBh/+fUH6UrldehraoN4qWzaC++QbBP6V+PkH+3NkRQOU5ScO00sC
avR8Xka6NUiAJla9ujDx8hjNXzgGQrqXZ931MsLk/hZyo0boStH+TZtNeRrlG/pryceq6Vq72JqJ
TZY6G1i2/eS32XB/IqpfVh6hb4iymn11TD3u0aQZ4TYlmTt06s0ZPSNdcU0k/1Fh6+gnz2XUULwJ
VGokvzLvroC4CVIoJ50epV1gsD6jcgFGYNajeZa6o8qScV2VKfMaM6BIFU1CaYlev0qCxqy/7tvv
arzkAXl5bS9AG8sU9qppPQ8vyF9jN0/m6Ndes3kF9bEMUN9LHONmj/twjJ5qanewQnY5meDL62H1
6F8wjpGZ9Z5nOcx2Giapn+VfIafDea09AYShX0tVpvm6z99zAAOwEWpkLEb7O/7LI7yDcY8CHw0t
lJo+6ykOx1OtBOwyzZ8rnaJtUc4azDsgCj4R1diZyu9oJ0G83lZrCXWbbP50KY2qlGYLNiiycyw7
NRji1DhJ34XoZHCN+hXc+s+y2LSbDxlZfqqXOARW1ijWtv0X/NY7CBmc41IoZI+lBqWwtocMhuUP
Hb4nTBEwRg803mnyf6CoYLPg9twxGygW9USnT+d944xXauHdusOgBsmmRjyAsTGZSbMcrac1iuMS
mnhzypGI5NAeQIq6QZKMscGMiNv8ZUAJpHNVrUacUINUz5BMjCkNY3qW+mRulHMSSE0GVcpEIb66
UcmfOEAIgHlMGJLJZkCGz0lQSkHFYBxkLN7DG7AiOmeol4BeYLRSjKbBYV1tsBG9ErCRNCVcI2DN
oHl5uHlM2pwD/NfyHtdoplyMp8lCB8X7NbpOb1XGIveet/kHUdtdJnRvt3JNtEuDN70tnpAgX6He
QA1o4f9h3Vtn9j1hlx3iRCiRL/rkp0mgN+I3T+OXVCyjUxPnJgVtDsFrmjH73MSdAN8CNyF9vyvY
Pjn9eOV0ZXlT79232s+IL/qAV/bV7A2+RZ7+a8/JCXi3scFGLXXkKBUSo2LZnTjVDD/Ob+3HcD/U
6imoLWs60vSW1wrWE5QanxbCZ1dgJVvoXGJtoFtqgKWmJgtAC/HL5Q2QSPChg79TT+hB8Dn+EVnu
YX+EbB+vDU3Y7FvBQt2bLKulfnwF1EzQM2wpK2DN8NOwZpYLJpvMms3jKc31ZHHbJo9jvyq4q+H7
uch/37/lL7Jg3PtsCYm/aB142p09LF//EuOMMM5nIw1+j1IsVCN0O8r3sUKjt59KaCKOZ5XpN+h/
dIubHvDxB2ORt0esv95oWrAFS8h2z7Iy6lE6cMFDYlDvyVuZtUafvwD5ozf+J4EuRFfK3+sYgelp
R/VFdu/EouACcbtBzVlCd4629BpdHWzaMne8LRv7ilLbV4KPCKLT0K7X1827R/Pi1U6lZHGHCf9T
AlZX2X8nK8TFAFlWQzjBwJROiHqg2z2caS7Pa++j2ioAkhVb5gAc8vHvAVb4JPNEs6KezMeRgEv9
BkzNbgOYh8W8J5KZI0ELXAl1NybhsNPgTGCcV0QNWbseVT/1P2rlSnV5ab+jH7aQrBS6dcJ8gziM
KHX8j/LZulanw4ehh3aUztFdG5GRp6bNI1kVu5xnrR6Qp78ibS6BFX//UzoJ7XvEEXJX0mWH4Ehr
kv+RdF5brStZFP0ijaFUUukVZxkbbMCEFw3CsXIuxa/vqdsP3X1vnwMYqcLea69wdrk9A2hKdoJA
wqKLbQ2/seajHMujJ7KNnVQnV+4mcdFa75xBXQ1cjie80bWYZosEgdyseAMtLKgJS+JLlFwbiu92
/oxi/PvGW86WUGTBipDrbx4iSMbQb139MaOc0vBhMUCie55/wxzDzlcWqy9qslUSU/ag43d6HXqw
fF9qPVcgKldfSr3x8XPoHiYRYfhN5EBJdnS06luPRZyW3nS6YTgt9WamUp42nh5vA3GguDcOZQpL
VFIXZbvY496eVp31HRDn0kix7rDKDhDlthc7X3ytp4UwJ82vvMKHNHzLk98s+dCqWzk4GwOW6Ejs
hfVmw+OQHGGJvrb6s0E2rQMhYMJ87JMHprRTg2Qte6+0p6F4SZxrmBRbrfeVlm2rjC64hfk1HAXD
9lznVi6qzQSQMQ4M0LCSK9U1b4ZtUNBhjR/WR5Y+Escwt7tkeC4As8itkXihjb8Zp5jCKJF3P4to
VxYMJMSPSY0jos8+8kgzq/HJwZExrbdhHCLoCNt7busbAcW25WBOuTZCAWkOkxCaZnSZHkR4eFIs
4TR7T4Jtbun7mRKs8rZtSdsI5TYi+E0/m+ywRl0sLriCG/QzUEDxmBZOYbYXC8UOrkNZ3mZYTwkG
IDFijWZstnUHdZy8Yx3JTOl4OC676yEnPAevBeEx1Khe5tTzq45PBCaRfs4YifTWdzIUvpf89+f5
cMAhfll+vdPACjf/++b9kuYAUG38W0I1w92UUg3ZOCZrO2nRFonBr7jlIzbIiCiy8oP82Nhr23oS
hAIS8mKitSs4X8PirXHFQyBIZ6T3l4L6DP5bztIIkJBam6y8Dh3ZPWjVeSC4aiiYusr4srjKxpoY
CIewaMUxjpcj54jKXXJKt/NYrKYUo9wo28c0WS2M6zGCGjfjg+BdS8cltJJ/Nc2T0Xj+TAlX9cMx
BFqcLy2sIaI+DD5Ir0FP4CEuO34w/aFjcmAyk2mZXdooI3BBCuA3rCSLow8xGqjuEY6SQZV9zqlz
UBNGTJwKfDAebjltOjZc7WvwPOOZoW34GA04eyjig9qjyTVUck3L5KNO3ytal6WN03PkGDXibHiS
nYnBN2bFQ/+g6kdD4RnBRVVQvOXoaItik1HLWR2NCWexmhkCkmnRo9OybpJfgD7OXBiZfNbWvFXz
j6NO7Qy55KcuIj8VO+FhX2GEW2VNZ5vD7b/LtlOnCRGqCsRmCpjx6LtmuoQxaKo5+RmLqu26lVxk
GIWLJX1PnVGrn676kalxGEhZeXBU9zSUCjtoAkrH8NeyQzot+gkD2oxEnJulOLs6mEsVpM82T4oK
qEz/9dZdYnHvUjIY6E8ZRLZ7Beu1CC7CUevOvGTt3oAmW6LJEOHaChC9HHFArMOEphEVEKvPa+Sb
0nxZMe0rf3mFDUZCpf0+O9pDvliTxpiFfLW0MiNrYCFRNVz1mX1Pew5CXORgzPFFmIZleAkOGQ44
Wv0gjAfs/aPcWrPFA22+ZNO4arigK2nA2sIfDitAB7ffFJeYBdBniph4B20JO4UxOVd0tIuLvl80
8T5hOySNiUku+JzGeZ6ZLFr9KL0nvatZ5D81vWIQ0s9Tq4nc2YyJetNM7p4aUkOlTomRrpMOkH0c
H4OowppSx0t0zJ+dUtuFWExLFOzjjAdlR/8v7IT4n2DXmuk+sBM/xfUpscu1Jb8Md7F0iFbBspUp
9pwMP9/GPfRFtJLlt6CeGIR+SMtin2dno8c/KX8ao13sMMbizImofJOChLLo3jgu3M9jZcoXMfzm
FHQyPrUp/lgYNEnIiTFcyW7CEzVcT128iSjoGszd3R6lkJ5Rt6jjHJMbHMDtboxVPZCGJppNxwrw
+PKgNPe1u9eYXLNTLO15gODmYNXNxwjH00z6kw2dmIW5XQ6ril/SNWEeVtypxPtBPe7zYG1hJRIH
z7y6NxV7RCkqsW1zl/ZrqzjCXTXe5lrHxoySASiqDiihsYnpzacMR6wu+J30cm1gKC6I8kxsfTtj
xI06CXIFFYqJdQJnQ/HVlOlanzze5d0boSPU/CW2NuaSMHIHLCjBSKpsHSffXgo3vzvb4lEBro93
1khYuXRvpwpwTi4Ot+56nFEikNdopBMM19PcdJsStrJ+qzLOXOssvFuAucPEr7dQbbOWLsC37QDL
vWXzCtAmhSReQnp66TtrT3W9LEJrxrMlqKCNZoeo/Qk0NgU/d7wVOag6vAS90A+qwOmLU2q2vj33
S/8Ohx8dCIPLwLSuJo91JMqOGqb5q2nhWr3eVQh8ATDCCYtc0hXqv2FoXsLBfSi76jhnHlf5uNeb
p8mbLgYoJ0BZnhynzpcw3bz43abZkKSPRGc38zvnJHl0mnVSMDCTq4S0L+FFhtyMNojBP0iYWm6s
D3BHqXbre+IZO4/l7Ayom2IQjlLHLKb7VQVwftkevF/d9X6cKd+4uY4pN4RkHY9363nC5GiAqd8z
SYKw7glclA12kliFyz0iTnN4TgUgTmghGEbGaKKRdz4iw1hrzQk5CM/cGc+ELnszhXl9s2C42tBL
ygHbfItI9R3Xrw6HdILNU3637ZMwfCsgMiW7Ya4YMrdwMEHUqGlXaXmduQjSAa8iu9zxYUJufb4p
YA0PS/fexvI34xDu558CerTLJx6sWwlpWKmlxEwklSvWw1gq68FHOnImJB9czRkmW2nke+JqmVzV
5qNAzBEi7UkgBVM3a/7YXhKYy7IYKX8oFkmgbZPZ12o/DNKtRWFQdyRHs/86lsuwN+P7GGGAYF3t
utrnwK8V2ng+fJv9mYl85tawFYiGZZ8DgXVBiulC9gMwCYAFmskHlDroKPbIqMgQqfS0dh0uVmOL
9b+QDzFNc3PKqt++Mi65E+xTDM7T7GjyfgWbaKAi6+AI9G2+KZjm1JRb8IgHnUwRA88yCq5xon1K
z5phPUQTcgl1Xe7eLPONCNdR/dSBjaW/OF5bYKvO9CkcpC3OlwFBjL8uGCZR1+s17Ir5QyMcLIwd
f6m/IXFWh7q7xvO348pVqV0zDOQybjXJJQbqy2/VFr7jnXUPWQondhFfa4NTQ56yyRey33TyIsOv
lGXYxP5SIEmQqbRs9nrph8NfjHffR+QJMO7gdzRezPKv28zll8AQ1o244nnvjs0YwhsOqQl/jxA/
1hrlMCsorwgyznajTOGKfGuG9qHTOLbZT8v95MX7vLxmeC1HYjoEw94xxMacfaDnErnAcqHl+U+X
RyuRk/tRrSs3eZpJQFMxXDh9S9zQVGBnoEXHHKJ2XbfPkj6GS7mifsrtZpfZL0UP7wx2JI7k40bN
/U5KCBQYgg3uyaDETYmasjGk1BLn3vKLj5RyAUJ8OXEzLntKo/nCu4B0osGQAJ00NnO+UUKg4nPp
PJ9ny97i/dBjoGr79GU6WbKihF/fOk+5goPEEZRH6AzKkAIypFZrl/aCkCftjQQ8tmIIV1001yD6
Lg9hEaym6HtAoKIstHPq2tXZQSryJrKK2g1n+Ih6PnlfasTR9JcibSIEwAxvIUBzUMOGD6uNwsTM
C594RFWwW2rb5X52sVxva24jkPYAkcvsjas4g0BH01Zw3zYtbEoX8gYXfsQNSlURPMYYSUbmvlfR
qjIgwekdZfR8nXTrr1HeoZ7PgqpD67H8LGJfJNgsk+4s7A9JPt0tZE8uac4gEgGIlXXTDdR9nBoq
bLZz/CNbIgtD9LbsEV1HtuICbimyJKwb14wWLD3AZ2jSQ5jNg0rfhU2WNBfHkGPyg3ahQG6mkJEy
sBL3EYvVhAYrUHtvgDMlIeEhXzIK4osc46HJnrnuOvcfR3IWv2ctkaPZps6TLSNWwFquRAfMsT6G
CKlK40UPTkniD5LYGJxTiduKryxNiY4o+3a9c8g5ZELlYMl1TrNZDgnrbcLYJ2Zswwi1RnjhkIr8
EwhYS6+R8dRqry1j4CZC6jEA6zX7KMPRvt3OIthO2PUuz4gXabTJwcUBr+McKrt813O+rFrsksb0
7CT4VXLGuMFBakxT2ZcBbX2NO6MYz7qL2nH4DRsCAJC+B55vkTmhh/tCYk/o/sokW9Mdm5ZYWdxx
XdkuFUAdl0/02KPH6EKkhwUxo2FePnZSHkO1a+EaDcy/jHo1uPVja31TA/ca8q5ryIStec9TbSu5
NgOBWpqTfPIt72p1zLvGDxonxdpi5JPIZo34aBNyxC037Bww4rBwiicZYDyVMeYZxmVZ1kr7XF6B
C62zenG8G47GRses2PCp7dY22BVowbINBu7PnOZm1DFRLZvxQas+lsJpqc9j99QJDE6Z64sTn7fr
nWW/dLLkkl3WCSqh9NaYN22GOFveqXxEm60lW5kjMq2pA7V6PwxQPCucZ5IPL7qYo73l8eWF3OTq
HiJuMBsfxIUmFdYY1bIEAue7Wnqynhm8WVSPNYgka5JXZ1TTyspxdyn0BwcFZAwJVzcXiGJiI/a4
3VKFPkgcQ1PciMS/1rwyWaHwt2IMkqfPqUFkVtyaAnYavVU+/Yv5Zo6ftLuxprTwro0OP4Uv6MnZ
iwx/aSE7F6Sx/Vc0uKtSxpu+Q7E9uP946G2OIXlBnc9xMOX+HIIPDn+V98l1Y4GqtmhKBpdzsN8a
ZbAvdS5+46XuoTL3v0mKHyFMLkqQiQYipQaevec5+2fzEHnZgw7gV47rFDKIw/Bw7hg6tW8c+DZq
uigHAaT7Gc1FaJ6ve9I8tOuysTOXFBeHsKPRN0vnmCfjC9jwNlDekWJxnTuzL7Ucy0BQv8Vfi7rb
vCyPI0v/eUb2ZOZ4+0oSJ5IXJ6zXGhE2ItuP7sbMtS14bF4cg+IcM8HLTiRrMo5M1xpRVYGXHEab
YABMrgPwyqUtHpxXhQd4XrJd4QP+N/oEvsgIrw8VKd/ow1AAat3BBICnijIsXwfjMabmQzhoVYL3
KqPswKkhiIy19ReAb1TGaehfsqHYRwnExSoDwicp1ziVHuywYe4xmGPIFTGvHjlTzvSXnod9qRmu
zPR16ewtAD8vvCxwBmuRRTQdVTmTpvCN+gfgGjVxgiCVBBhOf9CGwrsIHiybbvyJusuk1SsPSC4W
z4SQK46YSEdDgOcNSzLt05Oj7bzyHGJlvtQ1/MHgIsCPfu0A8wp8s6OKIqlhbkWCjtnsXGXvlDK2
gsH1JDpozcFXr2FrXjMsHL5tAmULA9diweUnaI8zeLjEXauOY5T/tRyUwwMzF2PacLYP6InL8NM0
3mKTSTYnUQO6SCart2pBnik8DV63e1euTlovE1bT/phMnC9518uemmkMloMrRfcUJJcA8npms/8r
jcHDg50yp5svgse1gB1s+VB+hpJ+PHkM5yO3qkfN2cNYmEvGfeVZVd5fqF9Drt3A8SXf2IAR31iX
pl5UWuAkYuRChtHCpzQsbOU97b1lhKTVSE3La8GokquscU6Iog0DK1+GNPm0jyabsfVykv9NfFIb
c3HtTULj0W7MvGN7wjIAUnK2a/MM4855n8jo1E9esWlk+5k3XH70tPS8FmmlS4NpIDdme1me2nda
tAYmrJZuWN/0Bjr3+eqBT2uwWkiHts9AMR0wkYIRU+ASV53qgdYfR5cSSCm/xWzZMY92xkS/M/+b
MT6uh4JRIS+bndy32U6Efw5FAos577LdNWkH7pvdxAqu43pddMPWCF9145x7l1JUm4FZbeBKegxY
Y6NxddODYe0txMMW7ggqQ1Fdx68xdURTQnxiLK2jgivzbhvV6ignZg24hWvS9HVa486+2qn7XM07
l4arkxgylrRzDGbjCSNL+t/8r61i0hnxGVAQ5DR45SI7hGDVMv3/MRp/85vRYLC/IFhXawuSR2XI
y6gx1GOoVSgEV4a2sTEg16eA25eJK9Hk28yDagzaY7vmYxgD6uqECSIQTM2vnityKDcLiEdpZ/JV
RnHkWOpo2BV0Ju/NK6aHKmQGo/+k2q7Txg3HN22NLM9F3e1Lw1yTtQ0GXyrMOVlaWY+5I8vCuS91
c629hwUdgty3xqnVsqMaOz+Q/YtXx35VMUQqox2RmyyyzCF82uBcZgO4mDxxd2ZcmHGBuS4oSAby
RjwPnBMjx1UieCuRZ/fgHKzUx8HAvRneYXRu8IWJLYQr9oVA3VVWni2a6HxA05hetR7L8ql98iow
Ns7yqTPfuwR+AdlRc015wjKS9p2RW8YLrOPvqADyTDA8zvDf+E64MjVuQtt7D7gFtUptbfUHYaNt
y4Nqdvp4qchBsBeL2UyujYCvri1f0ZeZPOGcScxon5eqadnOXNnLyR0CNNnj3WUEaGMTbum7uAbR
jME0xvJNd6yNHQF5pTyU8EyxMKSMlQgCb7uvXPtlNrI2i2MBwqjsa1szrATx6LWTZsBf0vv3hgX3
EFovWsSKZY+1doWZNYLp0uBZML+MRblNZ20gK+3RU86WW2NipzUW2Yaygw2vldckdn5JsKyISJAe
qbQuJ0gTr3vvUXaYjww9YjR+7nIwNnP5HoWV70pUU9gcpMhAW2LCs2RTTzDMcNsK9GmVFM46691z
2nEQTIhauZB5obeEDtFdcjvQHKu+3zbtK8++cbloN0vv2k6XuX2xF7d+9rUBbagMoftoW6gBnfoo
M7w1UQhoj8w0JCFzxmsp/B6TQA9/Ieja1a2rzmWJlpK3ECTmyeUcqIlLmK9DjnkatWH0DUzD27TZ
Xws+Z6ao/gd8xnm1YUYoasT9ir3Q/CPwD0uxmDeNNXsjTzoOfOxHPBe0AJJ9iOB0cn8mvNj1rH/O
8GTQghYTiJmYQo/ZCGKIO2OLkoliEBP7zojU2QBdxJRAgha7ey5yVpT9KjLtV1Tm3vX0hVcV5clf
gTS86YeHfqmHHe2tYOIctFg6TJ95XR7j5KyX9Ubn5UZsgzq9eeCl5YDFDaf0DIXMiYhawLXZ/Ga5
V72/3JwDzuY8+Y2xzB0A2CGutJZapdrfGL0qEGx9WOUITEr6WwrSwLsEWO2oEipjwSl7HBl+cAqV
7Y+LIh5CiIkbE130UtFRciaWTSIThy2+b4R8RvWKqBy7fMElh1Y1ulLEJRx4lFMmxtR9uxrFrnB8
jukBOlUCK0pnoG8BSvcGpEIecWJj4+/W2N2zhKb40QNVdCfm7ykUROvFCMt1MNhbG01FlbsnbqmV
xUDfLU4N3aaWXxjjKKlBHmk24bgaNbmeG0KAsAuax+bJSD/MBEoJTXYTxhc6MEVrNeVMaSMqOZ2y
qohf4S04+dXNosPSwgKkDIO+hd01tzCFsufWIRMCM6C2fwQozaW9CnVSalBNMn/ZLevPYFImsxAf
H+NZQDmsjfWQyktl4pFQjpiEiHsMZgmSqJlv4KBgh6Qhd5eAJqIIvxwgYx1Qq0mQT9dktZWrKbxw
qLYkzy3V0ow1c1tM+95DyAyWbXDp8flkzfYxhYbvyXujnjNh7KIQvn4I4wT2jkVsvF5AwzunLY2U
fRRNg3MfhbeCPhFvtOA582yfG3hTuO7KZdITd85+eRXLYsQiowlJD6iLp6XOMiPvPDsoAV4XqIo+
n8kPhCBMJ5qH2L4s6Cgrz/ck86gpKw+dLP7DgzJzt5T/1P6Jd55+40NBOl3DuTXNH8a0IBqbLsTR
zMLbjMlJbHP8uT2+FDifDR+jhzzI61cOI3N6eicp3xqzWSzE0LZ7SHqQOPDzHaJibBJbAnwB9ir4
nrnlnV1ZkyUCdmMGkPanbtvacBWrpd1+Cf/9NwyDd9WQ7F1oePEi3uUfcZjy7Hs7/CTNO5YaUbVZ
yhZ3+klADPrxBkcoVROwOTmjHGzavKjSCNgDJFgLDKVUhzAcvCE1PeIQ7K+Qu4ROkNN4lWY+77zD
GU4J68Eabkbd/7l1DAsB75sFIGHQm3UHsugTsat1GEAaxjMoeUJm0FRu84BXdyt+BgfD4OFFW2J0
w7VNSF+JSiS6K7Iz8hS1CBy9ZVpc31V/H1zxj4p8NJHBhV9S0FrDF9W9x0S1Wzv9A/xKme81Xer3
gBhNBVeq6D9GDZMdG1wRR6CZseSIK4Z1amj5u97ajzYkxwr9pOq2edKfFuQSqCLkRZccKI+ehqsy
g2QvefTsaJcTJsAPX1ZW6DG7FcR7da+px3gkNVcJtE4tEwxJ8Z/i6qgVeYcpifVXljwjD8EMMTMu
7pg+7OwMSiWhP10wPjBvXF+lRgc+3Jf/L6GGirQ3qyN800UINzqL1RWthIBJ+bFs7aU5reZrJ1EV
ddhJesMpbKOTGlqcH6gLosjcNalxboRK4I2EX7BWV8KNr4V0Dwqn34hBEezFYGzWUAy21n/UlXur
qDUWjkrwN+TOG3D0qm6LvQTsqQ15nL19R2eZf8cyXaXikwv91HebPv+gb91lg3OoKWsy5e3nnAHn
0ks/DN59MOEF1morIsQdIT5PUtswoXRirJ7bn5TKSgT479TvsmU6Wbkb3RFwGaAQ2YrElWwzx5+9
QVlbkTtcIw+haLAh44DyPMlO3xYUbTEGRRqiZp5cp24pBFbQcNuC21pD8/R2CYhQlcFRE86PC30p
tOUpIH96dFZFT+4x1V7r2tsABVGo3j1yTElptAHhyn8kW9mQFYBSAqvxDVc7OzThC5dEwT4SUhzT
5NmWDRdg82ASJjdCodzZnD/Jvpp52gfHPdCgqaR70vSJmSv6rWjTCyg4kFQHSnCa0gpK3IAPBF5A
pX1nIz4YBq5gGhZvKt4FsAhmbj23aI8UI2hLjWbvRsGfm4jLEH4LKst0mA/LLGGsIch1XE9Nine+
2R+1WPkdqLuuxCHjWJCIsLpXJ3O3enuZgHnMMsEEjJNZXca8+xmjjzxey+bS9OG2alZZg+RW5M+w
enlRgPTtXrMy5lfjydTtbTx7a1sjHUheQ7Z1PGhkfd/c4W0a2qdMR5lrlhuHP6GxnjMWedptPWIy
3MkHpQxIhs0h1/4kxKRobx7vaRJMn3jEJe6aCc5LCkZK5a0b0q64K/qBoRrNghTJHgA7TQO/Mfhu
bvvYn/p2XHmBvqs8FOXEjE82vAJyhzoFh6DDiiy6e3iz/WsDfWmvEljKIfaVzoT5ShXiQKOe807u
YxG/lqnDge2s8psWBliiGZs6cJiTJcccmV0GXCFc6rBp8Yur0IvRL2n9EowV0HUDG+IZrFF7GHXi
13ippLBrBpN5dVc1e4ftGwG5MFS2QdoY+djgmRnU4yiljKB5B5rRTfxhHJ+5wgDtzK1w5xb4/RZI
6YfIH+mQQowalYfXujjLmVCcYwb5PwmeOygSQ7K1OEHtdgZMwwUhgXQ1RtamTPRXMROywm3nUYBN
QD5QDrR+WodkuS7JPRmzd++iCJZwoxALRMMXobUBuAz5HRZseEjkyuafXSAI5FZiPUbaKwSBTTs9
BqrcN9SfZfNiM+6mAIdeoa1doKuarAxaNu5/Ei8hNjL6l8Arkfo1x3sn3tqieWxgXiUJWeCUQHF7
Fj0HEhPMoiIPUCCFLx0WxyjexUAEvE6AGvoF883Q9t7ou7wa1w9A7Wvms8VbYXqbDja9M49bDxbm
ANS7/CduBOZ8MPghjSaMBJz01HrF0chidoDaqDenTQ/U1aXtHUe6AbO3D4KNZVi7wv6E4GLzzFp8
d8rpX9XZwBjLcyjwJ4VC24zGc9Mz4ZQ1eVHJpXmzdGbZA7zPVBzmvCHOkdQmZ2tnxudMTpsQ+KEw
VokWA6OHmJGX4CpRkIWd8r3sv7n/lmIWNnofv6WwSXBqJRWRXEgDemQofc0mw8yRR73UHjs0CI1W
Qt+5sKukR+anjloLipIpDZyFPha2i4E2Xe+W/FwtvOuiJa+bAQ8AVU2PWjFkqyKGe6B7HIGq2M+Y
uHWSZIRKvRcmBU3vHlrohvVv7N3pTpahG2Wsk6mnuHvNsvfc/VIMkCk/wwj5G3xcQNZY5wu9dR+a
H2nKgx7y7aHUSd7DbRsWggv/M6VloXJ6KIR9toG2+31N7oktzxGQApdaTl23kDQyC145zI44s9dy
2LuuC10V9b1oVmKzyKwmfTcz5Wpq3IiXZpOBXtd0B75koXVNvK2iO1rmczphXdDcbC0nixTieruU
g51ajyVQqgV7UQh1rnS4jQX4mzUwnqCyEutoNL5NPX0VLXsoJjPY+9TIZgo7Yr8HulJXZ9TjRRhD
jbepB9KvwBU9X9NxLyv59cQq8d6tJSVaXhIG6ibygmxBnGR+0IHwe4NweWNYd2WzK+ZxDRE8TvvT
CIStbGMHuWUs4uckjHCe6QSc5etQxZxJiBQ8azMXrbMaEGmOiNeab4e9W+jONyMV2MrsGs9CGZGP
Vxui0bA3KGDL3Fz3ZvXZVeMBtKGabMrR+jZMOIqAJMjJrx0gpVkRHJZMx0BNuGVitpVuPBKfrOGM
PaFZ0p86L5530QLzmIin0h7Iumx2c4XYJLonbupP1XUCD/OofzV4RjHtMEZKAJsecZ6laDH8hDDV
v1ajwY0Qf0R0JNIlGLFJz5K+1mTx6qF21HG/s8EtRjZLnpJrivesLK96DirTW3Dw9WPdElADpfAg
Q2dfsWxXsv8ALKbY7ugsona8NKnD9m17CM3q1tYFnJxkuo598agUKKDLoCv2AKS19uD+LP1sazzL
7H1yYB0H09pQlzpyiFemteJWzOeaHKJkx5BxbxTlVebBlvMnmrE4KCrKmOiprRDKjfANBhNNcSH/
WfTXkqE4d14Ai1oYDIULuKGD8q2BVVqCuo7NiO1tA9NAKL8GKI1ppRrBWIJ55Rj4Zgz1gLJNZeNH
ySE+M3twRrA7T9uOxkRTkfPZOJ9qgAqNGL8WYdvIKTFnJ6dOv8Z03ESwsezZ/qqRc6JLp29vCHgb
i68cfVPtJm+BoSMZKZanTP9DwuDCRjY6IETCAjFJtaFSupO3j6f3OsteILx6ZP+Nl3LSfenA7IpJ
76lm7aDc6N1JAXsrgr8jAJYBlrxtn/V0OhYhY8YEOHMGlk1ixMcgnpcu0J+GGrO6jPE7LluR093E
eyjhbGn6TmPQ4HBspBxYTrWWDqhTpaOKNFPd59D/V8huX7morfLqReJVpR96kMF4eJrxR6AZ7K3q
oDHe6abdgF1w2Hfw0vOvgPpEGh/SbpGeYl8eqmMWhLB0iDXBY4BWz2msn9GgsItg0nvydSZmESt0
ex8Z8RXHuTy+V0Du3LB5882Y46i3bbK13ecWx0jTJZ+umoaHRHOeDAMjwxmXV/nP9m7xpAGCEuvR
0j8FYEZi1aAT6UlMd0OYsYX+BonvzYyNLVtwY5ZHZpqqEuuSH9UROTpjRAVLX5pY+tkrDxOUaNx2
k/k5GPhqcq6yoteinOBrQOkB2IvTuxZpKEcsJjPdwYExQ5XvMqgY4C3ZAVE2cbxf+nrH5CDAJ3ZE
EzFeVJxS3M6bFkGBw7HA8QB5mvsagMzG3TXVpm+OzVpmjwB1WXpps/GNCf12pn/h2hL4CeBTqzOz
Rhm6VDjrxIFYyNto4HjNsOIL9aJ3Dhlz0xbi3lDNmzAP70k5rdqa7dVirjdPF0mNaQfhIYqaY+hl
r4OwoZaWMFq7U0lJFlEcjbW9NZN4G9cTNAMX/DXyXWqjODmlIt/Y82JyrEPj63dT6SBmiDbWUDz1
LgYY0cTMHtIqLKZDG/pcr/x3VPkd1kSVnzGBbKCo0wWNGKrAIGMAwl7tIYAthzcTpIwH1ocoMMtr
2r+AIw3gxjn3fmYghEJbgpdVjfcjP9jmxoz5OTpZbHkU+TBQagi/TbXG/W6BfBZwd2HEN+KKWG+k
GjK4Obp000zWFYJqTzEJmxm6Erg7WjuZlzs9DMhUEdQmw1GhxzDM79o4Bn1C8Xuy+y9W/EMyvkNK
Hjy0B/IrI3LeneerTuUYYW/qWfTjZORlJznCbcbyqnwPGULntOra6+Sc6x6bcGjRRXYeiZnxsL/P
T/fIfkjzP2yJP+pyZslYmwlC+jx1/xlPc73o4HcPwpuoaslIUf21n5yjXgClV7DdMj09tjn0Di9E
yBNMwR/FFbg1BxkgszNb/jzXrxbiEudsWBgbJrfSQk+0s/l9qrp+dk21IbFxhgGXdEd4148NEHQv
/7AOneColHG1ruHT1QKMUdsWHX2OR7idB9q13NQx4bISiUr9s/xA5vQ73dqMcjrqSbjrgp/AY9Ty
rC+DctxgknsR1rs45CAHOei0l1570pipQOuRw6Uiwb4Zb2mZbyLJtKWHyzuR5wibJZrQMpfFoW8I
j1IVYY04NFpE8NTes165eyux9m2YfofQzyZ9pUX4qzLw0HneZVSfWlFvW3w1ZZ6tC2N4RJkTliQF
QtepezCotlkzOtzP45vVfJeMg6P07gUBMtF6SyexrhcSr5+CTTBzVaZBypRvtfD3SKeN6SuT0jxA
mAgZC7j4LKY5nW7jQjbmRChJETQwnMie61JsQclTGryBqtbhejYYkSdI5IccoGF4Uj0laroKOPK7
Ad6hR8WlziyQrBfwEiCczVyfcfsv0+ZdTQMXoqGc7fTJ8h7E+G7nas1DMwxjm+Xxc+H1u8bGPDQF
Y6GoMOLFDfhqw2gU4jMQtD3REzQ9qE+PSqCh2PJd5/rNkx6O7H7L35ugGeW4MGWYbbTMNaEOxBWs
wR+DQZD95va3jmOsUjAX0BVE/Nrr4tdEvQlsaAY0yP/j6Lx2GlejKPxEltzLbWLHTi+kADcWMODe
u5/+fD7S0RGjYSCJ/7L32qvwGUHNjId97z9mfRuOp5gjWlXeE8i+ohafDT7iXhS2LNk4PtWoY4TW
XM2CYOeQLJDUUayMEGpFaswMHyMVuQA61LHZ5uW0m2G1ylNwKLn1ZcjoAmPTvph2IibBAkSanABR
lcuFgz+kG4Optvi555GK//hVzckUl+0ZKlh4jbtral1BGjM/JXoYqsguFl4ViUzaCNbdnzvD2Bkc
q60mPnRLg2D06FIYucw5Kt0ATf/kPvEpPLkSNmJJFqkrXXud1I3wkdKtcoIZmF5JJf0MtMko3kHc
clC/RGhXZDTlvF3RoKpHaaLzYfQWCcbI5YRTQsST7UdvZn9WwzcFVvGIye2IUC31s1sLTahMNE8w
GUbiX4ssoDUA0TYqrFlkvxDS4RB3MpwkvL+Kn3FB34kfNR1mHAvNR4XB07ALYBctAgVkDZ1ylbS/
5ZGm8aHFFb+0E16kGOWbZbV3LN4JIUzzm8D8HWiCfYqh1Gy9gNa8yE0A8RMzjdZ8NdhayfeYZ61V
4XaBwAMOWQl36NrfLGVSGhFtSY+/6Bxw7s49KybAkYdSn2v6Gfl/JZJoiecOwpoAd6Z8+fKbBHFZ
s9hbsCC77Kku6Mu0y+pfv8GzNNmECMwl7cnpIs4+HKbg1dUIw0Z6kYbxvIQTelUzyILZyocp6Pu+
a7FoeOnFv0CavLqvjoqcbPVFHMdyDeCTlaNgh7O4K5qnDCdkKWnH4uSnGfGgLCxwpBmr5bKyTiEc
8oZ/mVlvPNpVUdSODB9Cq94TkKUE6KAZqnthGvGKMpbXj6AEjZqcq5dlQZkcf41BD2x2e9VcSOil
F1gXM4LkxdRnaYtKyZuwlOf5GEx06/pbmcBy9HIvGScFN62eqgocrmYSXBb/RAWFMdehgiq/nY48
K6pdgz4eld2cHaqGUcOAzIdc+vop924cbBPmlAP+CdN3ip8PoWX8bCHfUFHZkJ38kd4N4XJGnaPi
jSPJrxmbXDM3wOxXNbMuo2PChm+9tpcDx/qsohsjiKLv1zF8y3g9f6jGnbXOPiCU8geCEsgTCm48
zORrI2MPS+MQj+vVFN7q6VG3GRREJrnScwH7xjp7M2XVNdSjCgxQVV9Nanmot9iyDCCokded0GzQ
vQk+QvZJ+BEG1EnakZsPTtQxWoRaDFKAXFTOdsasRom42C+uihWvGwul27XLC5uLmv5GQKwGnl9y
kvXaI2qgwWkoB+tgSeXjbmw5uOvfZcFF/SJ/t3n9wgRS+rNASAvApiVAhL7kjSOMGQDKYFadGLi4
l/ALFnoEZbuWpT5FqicB2qk4qovjA/2yCNwtDvS6xbwJTEc2u0/Iktn/ty5M6QIBBlPfvAH6cTpd
3Fq8z7ohEQOsNIAwHpXkfmuXergrOURMnrBiCAcTBiUDtBwkuhquSzWhcZJUVKgVGbApY0NYq6ZC
CQRYQKHTTzGFnSt18C/dAr84qA1QrzrM8BiybfIRpVf2XUUnHQ555ObReTlh1Lnbl2K74h6HDI4I
r8CkbTb/pdj0GvkS1IDmFkd7c+TBCoNIt+tKkAurOX75OQPu4UcxT4VlYIbOVZfegkXOmCMhiWEN
o4tUElent1Cn11QXu2TIbFbrNOnbfJrtMoL2Fi/8bMyWcuA6/5BxqATorMbwc7mVY/knLog9Kx2J
VysqPwXmBA1mAnRKUcTx39z5f9TdfHjlCgbnARzekumLzG93xuY45lQYrDzoqM2vwIVtRr8Jiugg
iJw2godFaCwE5LF4lvmvjgcGFTRR19zhDPCy+Lvg9mKE2ksuPXac/BqMTfhzUnz5XFYtgXU6BGom
VVSM+hUOBxkfOQu44oYrmHSMVc8qWgv6bjKePVworsAVlMAGtx4Y0xWWVpn0IVR8kvmpVGNPyOeL
WRYO4ljUhKGVb3l+5mS6Ta96jdIx61nGhETCKBgqGO06JqZivszRw1yuLYhuy1QMWTT/LOAGyNU/
NsSsAR6xRP0HvB7SEnFM8NPuOxx2ff9nyoBrAvIsHNyY2wZy7Pmz/i3NR6WPof8gFLaeOo1pzAy6
InSpdSbN2i2XZidTZhDNayXqwVw08EawbkS6IvCLTuDCsrYFIOGy1AwugrogTfcV6u1+go9UQBZO
EmrrkUkHMSWUReiJeGOwX9NmJ0L1Ro7DZ9xMqLExO0L13G8q9eW32J4W4ylw6AfslFKOYBYNz4jB
zbi7DBl2Cx24Vbya4SUm3xqsMB6aQH/JLKBikNpbFOYzy7P/HKeK7biYJ8MZX04W+SmJ5mZieFRx
1JVyuRPxmmRxmyQiNZDVwxFu81cSQy43rV1DH7ps9hSBML3F+FwKo5G95EMXLVV39Ak6Lplw10w7
5++FOrWA5q2QH/3uAj2Vo0s3DmUdXVSCvPFx0ST/u65exowUscCHl14p5dmWJTW3jJz/62LhMFKR
UaSQJQ9XWGduEVLghEAvEOrWKWBPWFVOYeGQweFTHatfi0+pxubc1PCNAG7W6S8iaa/hXZdjY+GP
LMQc3ZHxKRWfKgBfq3lLWBdPDWn9no/WX3CrBf8F7EaRpRqrRXiV0l0LkqMHO79X94IJCJcSudse
O4DTdhx3wiJIk2nlhXiL2zjdiZVMh9LS95QHto+TAQBAFiwzqneR9wNaWEV4OGC/jlHVsupoCYvk
ySoOp+fiLZMC+A/KUcK6o+sQgVNudIx76y5k4twegn46l+lNsuI9qrk3o6c6kKpNLkZ/xfxVIEoT
4SEO860yyCwjZiRAVjU4gWCjr09ebJG/khkVDBjALG0lSm6Lk3p8qCT3HfPzZPZy9EStLbT3UUOi
7NYU+8k+7T/C7tiMZ6O4q8zIKDEnYE1/dCCaciBPuglsxayPKouPRy7Li5bVOyVn+LEeuQaAIsqX
rn1a/UeJKU2A5TEu2cm6iWx2xHAef/HTmJUNNLUwsRWI0Fi9fsCnjTAyjDYpQsrgwORgYISD6yoV
t+om6pZ5Q5ohM3nluGzPxdcYgl5uM0KkKKgxK2cgaoL7Qu9wSlQKEggLhBeEZkt6FQuKwXmAX3FF
9gzeNCqE25bJXoP3doCusAk9Fraz1Iihqm4LCh5BNYi3uKpvhrjGLqJrcBywSTfAiqTL1jBd0/4A
cRX5w0PPNjoGoj3XKM8/E/8MHQ4K9ICA32rScPXFj6ARg9lGK8WcT7p2gO9TMEsFxC8+4krbNUK4
VUXSjcDPKjNmcEMFkShuwuxeTBP4Efi2trZOGJDGbIbKrUKMvhw/ut94aoxDDVYKSon3cXzyqY34
0bAioDQW1HbwHc7UIrBDRGT2srYmBWGM6eKqfUobZRX/rPpmTT8W+WoBAHClvOeEGVvgYOptIdK/
M8uEbgf1Uab8/q1ZvhzMxa8lfks6EaOasTIYDIaJtYKmS5sh4FygE6jV57RVZKOptn8qJq+rJMat
OYFmXgJ9WERcusysOL+WY6xcBtR+u256Ag4toqJQGvMCdAJvK+osixAAtNch80GVSlQD9jBHbgZE
Q3SM1kXC+M3A/Jc7K+ov6AVeHXNVczVxDK2kx0RLsxr+kQHjoW/BrXbUby3uxIOj46OLnfZbup12
CDP8I0FdxT0t0QanjAjAVAZiw1mJfB74/wy5jRBjp8Qc59AJA/JNqkACis2cgdM37WRn0CeGgOhK
d1WEt5Dpc61iNiOedZEQTfMNeHFVdvu8zgla1d6iqtktbbwspacztHd7RsNRwhMl8BfuSXeMTu1I
LMhpgsyrYH48LvybwE6Gbh9zCgecr1hg8XKCw8KIWKAgXzukGfrb5pWoGFjFM3nVSOP8TRUg0Qvb
jQ9Nk/UOSX/I3nxtE5uDW4tQ/GLfBoZiQM28v4d/xRSnxIYHIlhfNe+cJXn4M36M1fuVEqWHfaiB
SKl0mpUs7TpAacXE2XtaNOrdpgK7q0/LQICeUMEEFT4rT3YB7Eut8IZWJpCIPa/6B5GTqslGZL0k
nsP09AGMTCalOfPWP238pnM03cLEoM/AqG+oH4nybbTDRuX8CjrwIDWxG9OFKRK0TohojciuCCWG
nTTbSp+OeE+03OClqa0RxxK89jIVfV+2p1gjPzoGrXgq5KmEfnkqyT5DXYIV/UKWHGvYFbsWIklv
4HQBqC9z0sp1chG0cxPR1+pQsTQVfjhY7GzDTJjYNEr8gjkQsfhQmZe6SmSN5tQNXrb6qOy1DpZD
YrmqehN/JAsN20jWxhA7OQUVG4IrPmDxDpxSIrhNwz0J2wj3VRDALgXheeR8jjoHFXRLEYKBQZeE
Sjlc9OK7oDmyfA2BxV16gNEVpmnpWzPvLTw842EnwwYTaAtK0nGFXSLsNJz+OemQQ1LOwmDEw85/
k8HblGagK/yysFybGAdg39PUH5w5Rvg+4ZPVMUXjYge+6uBSxrq/LuBTmmzqaFHJzjOmZm8TqKKh
/wY+7QLi4YJTxMz/GgAwPs+6jNefCYzKKkbQwg0oZh3jHeSfxwXgA5wOSE+HZkPgRiS/Jlo1RcSA
A+prkEcgRr9mcAklndqBW5Re04o7plUwLv1HqBLFE/8ThnEl4wWRk9wQcKvIenqL0GGHrVtpi/cW
Yy0xIDZEhZuD+zDcuFlnsLKZ36nHqMJrWjfUaUt1zld59mlYrmLAhmCvW/GXCsY/Ai+HzbHRkcMU
L13aWcqTw34DaIhyqsGPg2AkAPOZKYMsfqZ3aRMY+zo5jJNKqt60wUDCKigUTfXEtRP9aQPk41+U
EjMhoPo5Nnet7uK83aLwSn+YaJTaV1Btyrded8PpLyTXPDiYOkquU5biVsj7eCMcr7iKD40ILUyY
HtC6oOVotvAinGk4YqsBTY6iDgcnSf7O1QdyeTVxDeY3NNys02T5d6C/+QYEp0R9kDP4hcRBceRR
oTX4AjFZgSkcoHOjXF9TvOTTP6B3+n1+PFRyRaMpopKEYsJwZJM96m/LuLPdJotVSCuWz69FTa4E
8QFfkm9JmJcZMHZ3BjSwhEp8YId1BHzinCFDF/5ABkG7sG+VBh6v7skW7EKSmBYL6ZVONRRFrxCe
O+E4AhRmN2ooarwaY2/JifkC0I28IWTDwoQbISCHHNKMLQDojN2vb8fVg0lHm7hagZTTjs7Tq65+
gYa14cbSLzo03t+Z+BY2lzg79e1n2W+Dt5Ah1pv4ogmVX+kn81j85R/8iXYM3xTGs3/cVRpFW7nO
wOcWA5nVQHuPCQHqrnktWV98RNJz5sUtGI/S40E0VJfEonqV1UOn4ZNpUnQFGURc6HNqD2BmeEPm
xK2TSceYBxPpJC8ZFegaPUmDWqNscOLX603aIwYUF0QyN681T6RxrZXVDZROGNIpmN78Yd3RZKcZ
+7vMx3BM1tdNMDsLClfiJFByHk/xEYUn8oPSnOxWRY/6VdKEzMMTYZuJhegML85fQlA67nI9X/WL
0MR4ZItKLNAdIfJSHLp9zDwrg2NhowfMjEaM76iLepMWaEyYt1BKKOcKbBADl3weMDDC10HjxwXh
DylEM5YWbeZ7lc1aCCGglSas2sw75bXqafVwGsL8qIJCoZCyaN3h7E7J9DEPSIQ5e6qx8nKWeW38
CDrKxYhAB2ypg5/B7F2KjYSxLEzxMSo2Q+YWHFyQSNYpCAVH5qvgp0Wz7wzdgA5+ZSrbmtynVKA9
+hlRRsE9Mpd+R/+uUAEUIHk1RDGI/nGh8T6eefGKAC4q8ykvZ3tHB6qvMsDXWfUZs+7kGMCTG7RK
CLIdfzpGRsZbSwcactjk+kM3+o2c4D2IUZgNqyK3oPdx4beQGszipeZ4+hWOz4e1lFcB89QSZZKU
XCwqfQmnq9kPoUHpGFExs0afDXMtZcK0nMzwa6Fn47WmkXiZ6R8yA5Wq6n+borcxp0SlqsNlhe0/
YdvYySh08vDeMYVLqn3Xbwv5N7Lkl6GBxaPd8wlpqOGXDfVF8rcdW3FsuL7inn5qDpObYRG1an0u
VYUkG7/ItNo5sPtBxuiIerU7tDIpw4FbNhvgTAar8YjDoi1C/cwd4y/E5JNVNdqMZsCdmQxierI+
CcUvEJ6B2JCmjSNl64MlLRGLuMWZ1Oar/7MwHN48booJjrgB+ag0EQESx6Tl9MQCK8M3RnskkXqJ
GvZYE2GxP9d7XZvf844NT4h0383Igva6PiDpp7EfryqY9Jzh+6f55yyQmBbPbwvCFFTvloKBqbrB
AbL9K419oPwJjEaESj3UqH8RYJWe+9NsRl4d9lwbnAEwiJQgEe4VzLiS/NNCjGegzBaecy/S73/i
Z7DAZawVq91w2SMaLdWXTguoPqzoOM5nfdowGNSqN188BnhIp/uEIbDkXyNE34irwG1S6PStRNxH
GHwWcXGtHkGa7fSa0wjzwkXYbZbTK9JTN2P23ixXRJS6IUVvQFnHkBLiwrrIznH/MI1HtwmIO8CM
sjhE9MPAYA101Xhe4atGj8lIRuw+AhaW/xFo8XV4dsNH2e/76GMqkPZo61Jg9obez6gJdRMQQTNF
QG4THVLLdHWtP4OIYPhqafsiOUy9K06Gm1qvGKAsr/FY7DFPg06CjrRgz91zDYHhOwWlxNghzxBt
yWj6qoMOI3dFbmQIv3w2rIseVRRcyrFLE5ysR0LhCjRNvqP6YQ1gPXgj67liZ8dluVUL89gPt1Jx
mb3tUxVus/yR3AX8gHzCMDO8BXHdHHp/NwzI3qM1HyQW91yRUXyIJu0kED03kH3UpfhmcvqaggpU
WACGqbuOKLXKJNosF97E3MmsnKvqIFaH3qJawp5NDtD6UMqF78XiBFIxYGTOnvtELBcfs+VqyS1k
e8y4fKfnUHc04zZ9pmCFmvLIIUa27bWWcQNm4oN9unqy3shjwl4hhxmMmzft/AfG8xVk6dXwTY/s
w+SYV5A8/F9lG73m2BmJe4cbDKP8z38Ydxhi/GdyDf3Ct0IGyxwJwPxRftZHbVh1WHDTrXz0H82r
eck3/ZPYFEgk4nf8UAhXXUHjFn4o00/M5V7oPrCOoxc9m+xN1PzZekmdQseBrGlVfaL/HirWZjvZ
BlYGcvLToAJpIDmF0BeZKIe5hk0XZKaweKugOiHTXBnGPRqK1QBZJj7LjNhbBuEtUFPfMuTHuFA2
ThiPCfmZ2lJVhpWKUDunBYy7HRKqGBmIdWorgAj1OMSUqgL+F8OPmRk3SUaNSEP+qPmWkSRyrxPu
sw5NH8JbFlYY4mJMJnic+7DQotode0/St3DisJ6y0R3I2g6BEyt2bl2BQB1udt9musZ3x6x4k4Bn
/vbsxzvIQYr0G+Wk7r2r4rWPD3xPEm87Y01JQ+9SYqQBySjdze07TXFjDkifIgZ69bEl/EZ9t5Lf
KADnmfvXgLN5wkoa0n8pzNC8ra8R/BpBuJYqEitmBqdAkDd5mDoT5PxIK11rMVPBfjGSGYNVrwFI
S1G0i0SvMEjJOS8JWm/hIFEiDVN+qfXmVHD/dlVjY7cEAa2JdS/3yT27MaQrhBJ7jv3yC8YuPwy/
Yrrxu/MyHoQmVyX7uaENpHpjgENGNw19wFFHLFZtL2smXUcvNBEBFHvMhm1kd0xUGWLwxPGQBeu3
6JHApomyJe3X5A06EtqMkMH1uv7owAsY7mH9G64ajHhFiHaB4a+qUtsqMU7BlYDO7jKhPZL3y7Zv
NJnpApJA0JbaVGlqBpaLIz2SN1y3u11vaes++xnT3JMkmHo9OOOi39NvlwDooyx6J28YW1kcJXGk
IUXAYLyjdSWNdWGHiVz2YgxXVNk0gsSYl1xi5UFhwMki1IdxdKjEA7xQGlJ2MNhkmJBbsF/wQAWm
iT9Ntq5QPKMS31xcLqvNQEzww8fQ647q0rbIrK4O0N2s5mbOEKJxWpL6xDb8exrgwaf/FBpRFgtP
CPW09MWvTAhCNTNIFxiOtuKHhfdT0JE7g6VEWv9kyTMPSxe51r1BTD9zdAKeUbOsYxBF2SCf5C+g
+0iCvUybt/Yz36mxVxzcLsdNBVOpBBQmToptBeE3Tg2O4q0h/4bEs2ilN0uHINtqpnLU+C38ZOZV
zM/SEUxJpSP9hNjsFJm1HvGy7fCEbqGJjiyYivjthcbUE7IWx4ep2QrlSbeKxaJok0COKCkPjDay
5SjbKDE56cp7207u+KnG3aXV0otUM1oKS6/3U9ec4DOWBwSRXgDiomanCVR4qh+L/wx5ACKDVFzO
RnSoKo1iZAnHkPBklKqm5b9Ua7ok5A93qOrlfsEKNlr+iUflwkLOE154+ZtH5pehAAsR9J4Pq4A8
UPKxvayGNPGpkTRHKhrGWMiGtFDBKwyLlfxtDECjDKJqiKu1aOBT9TtlG1mtusUgsqgfxgDlQ1pH
1CXw19pCd1TxXYVvqjTZkfjWlvHZIAVuCAI41XY7LpQ+fDHz/oSU4jpVYBR5ejPQOSjySYm7g1pZ
jFlxK2vqo5olt6m2Dhn7IbXoyzpHRQKJxuNc4BSWL6Ot7Dss0l20eEcom7Cf1pIJRYszylKmazUR
mDLIbinFR6Xbgwupj7luNlhXSvIDUhGT7dbFYmlVCrwS2MlFp29Ktb/U0WkWZCeQH/gIyBaDrBWu
oNP46T9Tcms10dPnq6RCYKhOpjSfQpEbjfHmZHyIY7sbpmo3kh4eyfVJkZq3IvQimPRxwX1VoIOA
DjK+uvFqoeQJhmat9szAEifVBjeajE1KZ58tUcebDsJoin8UPxDxZMqkpXCMEou4ky6SgYM4oemc
obA8dVAxciPM3ZUbB5NmlREhFz/fmGn3HJVVjlc23wuhmcnkKusGR4wtTFlwRCCJSnmEUMNGjDBh
a9tiXx6Wc4Pdi7cVasfvntwt4x8IYKGfOvhcBueGRawejon5XZ4+IPCOBHCM4B0ydh0z0jd40FgE
bDEd1W4gYVK8g5Rn2SasRij7YADopDmSYebgUwFHL7806QY5E4NckQAAyM/Qlz7gvlmIRCGhw8TC
0+8bzhOkXzC3+Mt8b9MdB2oLBc6AqWHjBK9uR9YjjR98MWBfPCHQF1JUC55CwCDnQuyitYLNN8Pa
42wheaM/cQmkpddcO7ZWCA3GC9u9gp4FI9/pgIQTYqLErUcklbKJOWTZ97PdqPD0j3p0ERDuaTua
KYih4jkqr9N4UsOLTCYTd0TJU/fUcTfIe+jnSepygESdPai2IjkS5Ko/rMiYxJMDiDVl76mG00ic
zdj5rZXpxoBZ0lYFcLNwsdRNiErfcBRYU4NnIV4jvCix+zeq7PwD5AQvsW8Nmjg8khkODfQMDGQJ
d07Xww8ax2qm4SJZFNKMtCfvI4I9ueV8AIDLT1iuMf/KNs196bFdifmd4M0k+RGYQIep7er+V5/f
WwRWJgGSgutjd4TCjYrQiZj0oWnCD5vlhbrVzg/Sv+gLPzC6w4wYxvRfVzgIDXLrs+aQVuED7FTL
KQyQqG3I1gfrJdS13weyN6i7zDiBTPVLlPeKWfE2X1Bg2LmWsYM8nFDUmja/w7obNn7fmxlV7VqW
vCS4J/KxUXYJyHr9RGUWByfGXCBifrrFR30AN5s70Jo3Fec8AI+ZVYYpLqX6G70EuB9TAZnJ5Dh7
xU/B1QtOdMJfQn8z7/pwDwYcES+c1JQh6q9O5TUyusb6mhj42bWMI+9pNncxxoxs+gLx914FATI3
VP9y64IjldMqOEiSi3EM2ALtXrAQqFG8rAdhg0ST5V32GyiETO8oQQ3sFfqt0exlMr4mABlQ4j3J
hAl2hyXUd05sL/qtcGDM1uH4DKBqiZHlKd8kiZPFzVmLM34neXXrNaY9kdRj2jAx8cyNKeBDB+Vw
/v/XYnvo001rbnO8PBglOgMDYYGjAtWjzcwyhaRLE8DYhxs1R++Dp5BbiGesZNsGOtmqrzwZZc2T
QGmmoxI18BFmSCZ5DelQeMkjboM6FTDMbDhWcdlCub5RGEgbt4ig+sbDkWOeN4vUB7PiE8yDDBSj
23XdQYSZqJvvIadcshUCN+m/82mfKTBaXCQ7TIat1wzidY32OlmqSP7GDamtbqswacDThAIKZgxD
uXVO7AkgxHQyRqK1AZq4Gp2o2PJOl6RTfye8E3ir3DNiZGV0rHYI1IlzWmlDrOXzByrVKnjiF127
NAOh8muRHAR8Mcg0MNYsTRXRyZsCRmt5LfJ6jAJSLLBQHK8VHi/CMInWAgtTIr8NfvQPdLjk2vqL
AxoYKUANrVcH5IQgEJn3Sqqxq17jigQHkKU+AH2Ail3Qk84lBkOr4PemfjB5C7+mdwmbye4WtF7S
c3IdTOWZtACgmAS5le60R2sr3ui+LGU9ygxukLXJV7ovhcgA3a6ao1wfpflsyVcceM0QQbitsWJE
W2YgztGg2nFiY1hT8xA1B57iwu2QDxHz3tjBkoB4iqTdjdhtAfCldtO/0KwFCjolZ7iwnnONu9Lu
+Ug5pMlhNhxm6mvrNqCgB/YBZVmdqX1L2jBcHFAvz+vui4NC+oZBlPymBEnGd0zvodz9Ypo8Kat6
4kEvv50xAqaNLYNLaJKGS5g4O7fbYGPUvOPLVyGCU/ADQRO7Dr+XuQtgXudpRAgIt9mASXu8KJOd
FRtivfFiluU9FwGMKFgT4B/I5iLcF5o1xyHbbordCJyWFXWlHwSK5kgnfiUYPTxAoIGEs43kMP6Q
f0HMVf3C3aJA7ReAv7aMdaIjABYmC/MWc/+A+Ldiq8ubcuHWOXyhQ7Wmv6YRRdmDlRZgJLhxBFC7
lmRnOrLMSw2DIdv8l7EavuSFC7MqG7f4pA4behqPzSIlI+6HcTfXBYb17N1thOKMpYauX8JAi9kB
87NNiGD5R+QjRh+zCj4th4vMo8skZ5kd4jVMzcBKZQf2Apw7QVylyA88RO7HGPN2Cs3xGBjYRbT4
px3LlLJcmGACImmUsYvhrwCqgPkMwsB7jNmD90xU7Tm6jfK/Vv/SRqb8bEDcBMxG3hYDdIfmW7N8
zH4CL4ZEWUndvtXvGfLXkVyP7gGxvmaw80p/ugezKAYsS4Cl0i5fdbiJoeW8UvLyZnE74XPmnjWw
hriwayBK0quBXLLJxhcVAamD+j91O1zEM3zPf4ZDqdq/oke7B4BBtA5PnKqW0xYSdC7ja7lBVQsl
Ln+bHjwWmETxP/Gpfln75FO46dvpI32bTjwPEE4pQBm4hstDe43/Iv76dJKLpPtCj8i3mH+ivoJU
MvpLr5kuo7xDBWNFXceEuzDx23Ghc0KOgWs1DpkIOR9jt/6M4StBx13gChWXK+SZ1ord0j07YtV9
8l6ztfAuA5KvNG4L6Rpq/4w3ruw7cx/kGJ/ZZ3eVn+ldv44/ELxQAfrXkBhLrgmDTF1yEj3zhjBH
pXh6hwOKCLJf0a7hJXyGYOCGu8pTjwE9Au7k5roy1xpO0v/79nPVY5k1mTY2ReSZcXIwrIpsHwnV
jYRvBuH8+R8h5w1TNDoXJM8EXyMzsyOI5JJbCzssHbAiyZGYdQesyHGsyCl+WyfGyzbb8InBxFK/
+My6kZpjRRs+iR7jAyiCDFTULxJKsPhIApD8co3/0lm9ZtUatVUhuSbWolSsPwbeBc0moEKtYd6v
wEHUK25v8zvTkeiZ7VPCBa2d9AeII/21N3nJwnsYP3zaVgOkAFTpSe8My7lDa16NYQvWclhR8uZ3
hcKV211flXdwcKyGhudCSeYOsrEsRPegcWPy0MEH+xXI7V394zwGWu046TiGnkrKVHVNsLAJi9Kp
RI8DcFjWAV9aPxXjbO4+ZdcZ+wS/adM23qPwqMs77CkSIqQpxmYHiK176tU6vnPTY71hkldVY7C+
GreSzAQG9j3gPTxBWDKHLsRMwY4vLCngV+blIGAd2AtLkVf4F9+tjrsDuganscMPxzqJN4snpPn/
/4sT93N5R/uewbWnyKMJZIgFPLh8Q85qbmweHnDIUnVCa8LxRd9A7oGjySuBUlHgZEXteRkP2Pef
a4ewhT/fnh4FkANsVhKq62e6FJlOzxj5vMQ60K/Oy/WlE2y1rUPmhfjerhLok1S9cJ++fIyBcUXX
93zQLBrYOJ0FEdsRn3hqd1/13QDkJzIxdNJ/7YHkeJbBe956Oh8yQBMRIGinEhwD9xNTsoh+hiuQ
PguUZ4NlPcyHxTAJ965+zVrUefjLlGAdKuQJ2EwqNVBC01k0YcGqeRDGXVG8OM3oqcFxfOeJF+RY
P6cv4z37CmUYPrbwk1rb+f/3wfqAoNA9w3/Z/ykXvLhodtjvvJDsJj6Fn4QRT7Y2//it2G7YS2os
3FHexheCXcjz00nz0FZDwG9OCwnii3fNqQHL2S1c7dYzsj6NjVPMW36wOHdMJVgej7ndIoH3288Q
cALPRk8lcm3e4eqAPU6cbJLIs4qtGqBkcM0l+8nltqJZQsDpyyD1tkJRkHhs4yrd5aGL8ZeAcRwx
hwazgq2SHosACu8eeX5zFAg6b3Gdda3u0mvHLHGCK3chdL6kpCbcVSH+7xtl2OjIU/EPgX1RHGJ1
GxbbqT+W8VnNbyKHYf3WDPc6ucvDHZsWblp+UwWTazHHhTvR4W20F80DDhxFckGNgTBA4yVAcjEP
PVm9+lFFDuuPMD6PAeYh40fXn4v+bPUXTT92I5ka6+kT7/JCORrttiWHOcf7BbrcVcx2BumUxq1N
D1N1GqJjK53oXHogV2NXF56AYygWG9W+aV1TeorChjMFYuSM8XzQ3Wv60kS4FRSv2KcMQ+payLPz
W9bzKbEL2THTdNMf2WCXIm3+vLY4sYFoGwxW0FLqvMpiG2bfKRQ9CkQDoW6wr8pVj+SmZNsz8yXf
WiMQUdlO4aaMGLoyHxph6jQh/p9SsJ7KXTT8leUhp/iq0x+rHted5gETQWXYhMTizMPWT49GzGKn
aEctiAtNsUnHe6+dROqZcdska/ALn/53IPWGoRaZiHgGY42i6AchuhTdJZNIbcN3aPrO+yOTcaPY
lKHX0KdOLhAuCpuQaBB8fYwW5GEDr8T4ikh5x3Sb9A4dLw246ZD03SDFDYkhprCW4494/DCFtbCF
+m9Bfm3eButQY1KwU4qNWDkJJlnpM4L32yBwWyU/Hb4tsdtJaFLskKwfor6IeGE8Wrlx6EnZrj81
DcNsDEnPQvFIxkMb7aNuMzP3nS6iuOYbMZSEH1gJ68m/myA8+przvnZhESoMK0hU5UrkjPjsk6cm
/PZUNrVxoACg8BepTIiCn6DFwYcjpGywo7/awADkmOgif50j1FvaSWgM4BlJ8prcZD6Phmept2ZE
ofcTdEyGut+nANVHgJ2Tyhg1lphhstZWobjro38BpHD4SYD8GH6P470W37MEmhs2Ctsm/KjgTLXD
yUIGT2MUKK7xH0lntds6GkXhJ7JkO8bbGMJMTW+spmDGmJ9+Pp+RRqOBnjY17H/vtRcEX8Fs69ev
svjxWBtms7s0uw/1diDBPcHAGctgTmU+/r0/AdVgIM3ZIWEntw7rM+XWa2FVWb2/xAYSSpKmW3Fx
FOU1/i0JloNXNEzIPd94Uz9x5W15klEUrnxxpb55dMBZHE6WolmH5SZA4ApsWZF5VEJNS6u9L6L2
hC1hOKAv5rBJTISoSxkqUzCDOo5BhWvgmo1eJT1FlWOiKegcBsIAPaQc77tup+Lx3RASQmDBthT2
pfFQhrXCo2bEe1W4liH83k9e+JlxkoVlpvDNrjoyz/cllD6qN3wkuNj9OmKLNG1qFEw7Fe5q6cFH
JcGW/Ym86dNdGe8Z498Rbzzv96QYBFMJnLfyU3sPczjU0XIyep3tQ2YXSMMzR/NctKgoKgGbWPuY
dO0gYgQEpSBDTjUuP9XkOvEAkD+8SVbBGuFg6hg2JRsxWegmNLcjPS5Yl7rxAoxmENTO60vAg0Af
3dxFADNGIhWka20wzL8yDDkypgMsYOecJXlvc1egQbABw93VY3lnW2zW/IP2LZyOGtr8e76RZvPh
IiTHmsF+mBgp4ts2pH2T70p9ze3qGeDgYo3HpO7YfSEuRttmfFU4MwsrbYeRdiQwc249jWVfj28X
2+VlgoBpQEC1xMEgZsNXMZqQqcFk0CyD7OAZ+41RMWzb8BHKlrVK5S81+QaNplRWWnQt8VrDdVIX
XHYz7TfLZZbtkeZbTbPpOhK9VhHYJlFW+WrkyFHttMUjc46TTd5uqpZFOJRpNg2Wf8MGZ2Daxid8
km9vjGtBHGK8EQkBDw6xefWRX/c/prDkpcqCSxL+at2vNLuY4VHr2TtfDPHc4Oshv0nlOY6swPCG
GHtUfeyzP4vZWtYp6Bay7wgqarfXhm1wCnNbMA6MOY1Kp/uKw5MKRENqZuQKKlY4EEwwVFu/0eKQ
dCnzuFzRWfE5J59z8ZtPm8cOfp6toixYw8wHn8d33Y8/KbcDmpQSLBVq5xsOXuF60T6IWEYC1zKO
4kEH8IYzakYSaADth76CMuYtVIIAm0s1UlSwxUUnRRfHxj3z72BEpoAbX7ERu0PJrPmuuPzGw6+O
Ye3ClswnBdpiiloEoFcWHBIEW+MeWWmWUu87cR2pzgzzJJ9QhlssLXSePjaVhIzHHLHvix47sHDy
SZ2b48PKipeWekAtHzrFcI0oGMOqgj8rb7kukyKX+cOucRRAojYeRgWuxuwvlJ9qsNHfi7T9CuMl
IrwTBU6uUH47HlhzNUCSe19UnvQMnbubplNjSqdVcFkDC3lqRpjNCJpBB7f0mNcTGMGaQwBP6TdE
nayEfqeGeCLlH4hM8vIQSg+s3tD7zqN6wBsWYYhw89NtElz1whWFTVltZHbZJjKGcUaXYOX6VZkt
E3aFxoBd7hYmOutu9ts+utnZtvWPnu8m8U1EbRlsipbRYTXo2zDfipklVRtaoEY79uNWKpbClDJ7
OpTvu5c8zOhs0qjMoi8/OCXiVoU5Rhv2Vem/AVzQItnGrPN0SHyOGjmibOWHlhBuaEegHCZvpQO4
ysXvG/ReG6FfQBaYjjYUxHg6Tncc0J70uul0N1y+4xAWEEadweREdaguFYpY1QnrJV4AHWOoCrwQ
yYs0/GqLPz1ZRSE+xOKHyf5OHz/YY8PxgIEhkzU3cwd9nSdbhHlStmg93IsdwpwgZpoqXSXXHKfW
W4hD8YgzPFBEsw+4glX1aTbgqizWSVhWjm3Nk/DoSagOlz6GdFYHrQk/iXn9wtmRXQL5qL8D+5ka
BHbcmemiGdx0coKZw040CZGHwt/+Ic3CdOsmCB+teVHL3yA8jeRG9auMdidBtOdW9AEGfbYGed5O
0cpQYbEbMRbxaoSBSrVmciCycLCT2TLCdaB3ZrOPajxjGcs2lwAwaCA+Dotr3jX/lL1081L7Hwke
NMZSg9uafpfjD4KpgJM0CJyGbUyGZQ1twSz80Rg4slvk/4UUncTDhzIB+8DOWEAHNyzGeJ6VVj9A
+wS7YCKBDYUUaIs7XlTQecEos94bFQDwjbhqySTItzBzXELsGctA/MtregWLIFwZdxNhYlpA92Q2
/I5RbUvO+Jt1HCtzHgEQSipSCygP5OVl24GtBZUUpEImyQdRBEw2GEsYNgNW7nQApGQJMDhBMxQe
IDU2yjyBhmiXg6tUDg6snqWirUyjI6CQNFuxYQGtUbIF3AMR9l5ly6xjoB+wjhCOAz4j8Zk6sxAM
W5PP8HUG5TaLv2suloZaIAqQPhwrtNRkxMSLtIZX/E2TRLkhExWSIQawFGU9WfrJVq3PiLAIbpWL
NfIXjaBi9p8KhtyONtIWElGCuy66ILz57SLdEWYFbCmIZG1sq3ShaxuCbep4hU+EAI0Pkp5i68Kf
VH7yWvE/8W2EvQai/Y3rsyAvGCwAzDn3Jpo1hGk42dRFUpmnS4vF/9gvJg91YncDCzibG0wgIzeE
zDXYfREP6VGAUImf6QXKqgxFzFbYDbE7QwCpW94XEA23FhNuYI4Q+y2+DTpBxZpxFfE+gh/28X4o
+3JZ2/WWd8DRN6Brzwo+avVoXjBpTCRG7JkOWETnm/dDz8CwXQ2Rbm5HrSPrrv6jfaordHhSZuXT
ScQa0jaoyXPIT4RW5rNl2y4Hw00g8vKrMrKwv+HJwZNtsvCcfv9StuJmDqEofQ4yIUkWXKpI2o2q
y3mlKlTDJcQyTbKre7RE8YBM481+hhTsX34qnFuzJkwKhR75n7iEzfE6QrUFcWI94mmnOk2zRrI0
8FTrR74IMwwVGqW6IOQ3mBwBLJ1h/hDwsn4ypBiwY+B4KA4WC1ig4M8K0tHCbr8T/IrZKfs4cmB5
0QMHgQgOEVClAUI9Yzs5EMTTWnUawQFvdBsHOjbxxYRjjUf/4m3iy3hkEjA03CPtEDeea7UjPnwn
sbU81rsWlbeNQPCNH3OC5wd0m+lKVeRTwtIrSJe0JAB5zU2/iXiE7evHlrL0cY/G03Y+Xt6DFf+p
1xpzi5llfkOxAmSrr+k+gfgDYAjIEjjaH9DQkkc7fvKifHabtyPuu7WZwKK2/BfMrRn4dT9XHuhY
RvA0wCBb9d32czCoBEQZQ8psbzzO1R4GCZwAqkDgVFzrrbbJj+mV4QjeOoibgd/hdAf8Iw6MynfA
ZYAnfQuxyIHreWs6HK3n0ZJbMyYLSmmwVO9RP4eLXHGPka7PLLR9N1jFsAb5jSklkFqaVy/Muxc/
e1vfRxoANz286+lT65Fdf8Yf447rxvMUdmxN8Wvi5WP+gXUg/SY9ZltOXZN8BNW1/htrtGSXAbIJ
KXKEFekOP3kGcoqwjDwXqFlsASHIfGSCOx7KxJYVt5MWdDOkZOmwQlGCmVZNd6dhZOSMVFkbzCpm
W5BN0KzK2xhYA0uZwAbyAv4CiQKPkgIb9rXSQXyy/K9w8nel0yPXRL3g6hBFoJVTrWVjr1TAelaC
PY8FhRmCkv+RX2hsdR730GXgMlnAVu6MB1Z1dWKicCuADcTcD8XLmWEfRxI4xD7Q5wIJ2Vw7YeLw
ZtSc8wbxygY3MKID9PIA0jJy3sgpH/LJIDjlC4QLDAnMGIH3WFugteWdNN9urs2WwpVTUo9gEbtU
oGZwKnPRxtv2I/sAHtBudPLhH/7nJ5kmg3KHwwKuIFThHCx8WjHzD3wGhuaIaBY2TNP9bT8bbVGf
RPgyb1viBtG/k4YLIMBMcslOWMjFINKYMTtYqlI9SQL2EdF8wKU17+XhfW0OwZorhayjOmG4Cxmh
3be7cdKrzttz/FMy7SHh4rZCHliNZJtShX6xoAz8ldCh8VxEyX5AtPDzxlmKuA806+x8IMez6vmg
uU1RXSrLmGW0AzEtF0lMcahhVB4pdmIoaUTeITdCuRO5aoTFJJ7XPi0Ou26YQJFD/TRrUATCxrFP
QbZrhx1yAxY8PG1LDTX9L68ZLOF/pQyxLLUqfE8lCY9yHhagwOra/SK1RbbTzwnXCkTbb22DrSP7
VeRq3GKi6p5lCFzkhDMs6xdib/dEkrV2zUfGXIg0WLIxodPQr+JJ9hM+qmgxo22aa+go/+rVlIg5
kTQBsxnv8z/qOaZ4iGGBVymHs2lvwIfhaFElsEtotGSFcOIMTOxf+RQMTr7bW7eDxsJ7UK0t8RPX
bqYCeTer7fDhVRYMEgh1ISKJldqcjI7dk+dbOd4BVCIip1t9mctPYFwR2+V4OeS/0w9uWF0xCzOq
YcFJ+Sx23GXcZEZ54xEVNOLhwarWfQPHQGIKYdIMBTTd4FZ7VKmRXamZWr35qsSLFx/RLmhH9ngg
tR0dAaGNwE/cAiYdFov8LjBFEKmeZlvmZV7c+qf4mXh/qtP1tvFVc5eB8fBagdp8kq4sLv3u1nh7
XvOBXQFtGofdHprvd8YW7oVHPpms/Yb7BoGDjO/48GZPFfDwbTV1DwsF9Rq6RjZYbNpUHHq4cLSL
hhMAeLF2CS58/aiSkrnCtJeY9+nH41eHMxpymM20idSmj1QxuijLUnYnirK/hSPQcczuvCOmB9FR
Ndwix1Ta1iBaQleHSQt2pyCXtmNI3rhJYKF5bcuH1N6D+FThUAJBmYL8hAHuN/gb2qqyKCWGYRfP
IRWnnRPcEL91StjItC5oKBBwq0hMjgW4b+kYz7Q46+9HOZymBZ1J5hn2BaBzrkkuSHwMkpOcnVmr
t9mq1B1i23K8+TAWVDHUwLsMZMSK4RifvG35IfIqwEZ6RBeDscuYrnF4yzlMsNqxPO7bK6d1ZI0n
8rJgzzHXkL98y/CN5iUPGKD4KTuci0cUW1zu5Ni63RfXr6XQ8FIxVAsTrxBrPQEfnL/oHty9LTg+
jxG+ubmyEWnENOisZnXR1c9aPzXFHLQGor0Iu1clSQi+6rNQl41xTGcbWdmf486CzcNCuCKVAX5e
Dt3dm7BTWyThDgWMv/NwyJeWo4my45KTPvMpxRMaP3pk9EIMhhXdxzdPV9HhbjQQQQrZuDQwCW2W
Mjb8xFFC0kNXK2018xjK66G5lSq+NBcVsXFbfErZtTJ3MkiLETL4LWHSTsz9aQ3FziIIj3V2owzJ
s48WCwWoGOSvAYF5G01Y/VOqz0BH53q/Nd8W5wL8YOmHRN2qPBl3NKqs1iGRG+UO/InIjtwesCXA
OgM1aDCvDJRa6F4/e4bw9P0ZeY2FDCnZV8Znjg32bxj9aNqRWOy6ACXO4SEQWw/7DnYGw+/EK0pK
Gr5jx5SQPrnM/wjrC6Hey8px1NZNS9y31ZPCI2DEaBURJLdl7e86kHAj/jQ5cTLh0Xp7WH8lOQcB
foyO1yzYMNIYMV81Cw+aXGfcWmKkQD8WwnB4G6+WPa2Ow9evjsuAsWDICVumAHyyNqnwq6LZ64aF
lC9h/RjxPUEAj085Ceqa5d1jkc4XfdG87Nj4H1qcdLVPhGkjsJCJPSCObabpppCCi3OS7eJhiZ+/
amAT8cixbYNVzAa6o53Nk1fdb0UPstVSw2U/+0AO1aJhBYLUjWcjY8YJqs8aX0boMABr+sW5B1xR
ulVOcJe/klmbFJwvBZzVC2YAI7YEGj6i0UHsAISXfHCN5QL/EEBl6Z4eIvfpAZ/IY1TRISb8bieF
rsz0ztMryu6kgysvkLvndXP3jUXjpvJI4MmC3x4uSBotILrBNZx0Hap0jmlVpeyz1iBqtPZYP/ps
lxk7wd9XEfZ2l3xYSdVEFIqwM5N3bJa06A5Nb/JXh+hCF7nNkoNUP0JzU2BaQiJWsx1NZgjp1Ie3
t/aRTUOL/xEHEz+IxUiK7J33u0EXJ6+T9y5Tt0awNvMlRAbJIK59gx2L+d6IA1TLpUhxCfx7kwQc
PlujX2nJPhKugXyGezAjAlG4ikBI3XOcPj9le4oo7hFaN3tpsDUUCJ0Ear4ymlNRuRGyW1xugR3I
Kb73yr9hixBXaaH2rgLMiwi4n+OET/sJM3VcshXyGhIWydycSI4YGFrpgsRuYVgilkIiC/UM/h3G
Liry+mxVFeCCnzH8s3ypwk6hnis8wFCBXM9YyCTu9fA0DjpBBVBNEr6r67EkXhSolzj0z5rC82/V
FVtqG8VtUF1bcgrw29jA1Xz/IIzm3WVkVDH5zrF6XzQ4ZEGBwxcQbaq6g0NCRFJrrtrwXJgLAtsT
klMJxaO1RYa/DlOniBzyQ8R8Gf3W2jGtN95vBkcP0zAW1mzy4RGw+P9QjyKiH+GaEDwA+VX+blg/
+KgeUpB2pyPIOVV3Wbj1mzuhGUQRYtxZ4co2Od9BTu7DBG8l29M2IYvMfG2i1GBEAn4ebUl3swEu
7WJmfvrRTkvXOcTtN7y+dSb9QClCjNQ0NsdwDJGHXh9iDBHF1DhSXKh8jwxb0pExG+rKBFhAOy3Y
UTUT4VUXbQmNFDRWzEyQPMb2+JCVC9afMIF6Ej6AYL2pE+N7IRZvLXoy9lashufiHodHiVUaTo0M
IghGkZfPB8Tl7OyYWhkep76YWcTHSoAVcwIzAMoNpikWtAXcA+nbeN8hRsW0fygKQa/3ieqw+XFp
0/qDuKfFKgmPB6qZWE722yMjyHoT0wm5iJA2pM7n9A4tEakeUAVcMx4XwoPEff8Pea5UfsZKrddA
BezuaSTp5yrISB+MkRWSNrqA2h3h7WD9zZfg/w9wT7IEIRaTfCREDYPrQGtN0Qe8MYVFY6e/6QfR
zM0ZkCDV9SJkSKTvZLKQlonPgpXTvebT+a3/v8UYbXYkVMECpdXEw+ET2Lo+iTW4uug8KPV0u9w+
6HccMDiJQqxFT8GZrr6EYQslL4JK+6RYqrmttQxsdkChk9zO5/3nPZo6H6TBcuskpTOgrFfQ/gPQ
zMVfXSK0eqJX9shDTTcEvIB6hUQMCR91LjnVpou1IKzmQbFJ3ESIg30BWTS0HpPVWWInHWZxFr0K
jiwQ2/sSXtP8jYUOrGnCHYAMJ+ZaDsmN/prrQS0/EQI0UYBJjIRRDmX3HuGfyXVrmRdsENty5uix
Xc1wTnW4izPi0iN7mlo0Dkf0N2xQrY6ELsgKtH1zAjUWwwsjRvllvLoDoAgqICCVd0h3askTu4z5
Dn+iefvrbdi1VswN/9AGxhAGn+5SnzAYU78S9I5/6hkxzqRNAtoHvGbf8t1AJYGKt0hOQKd0uk+A
gaLHmXMuPOnG+U+L/ILsQ2YfiU4LCNHEjc7650xi5ys+B/UueSE1CS5w1OCqkWvSYrJPZGrslt8g
bTgBQOWalQ6sCsxpOaZCZ/boMMXROIQOBkRCuI0K8CryA5etn861bFlywR+dKIT0N1BDeNKHHXzt
HHwNsp5NU00N45ni/SxeIl4zTzKvsDuYOsByvkKQgAzdu8N944UvqMQT+3POq14jrmDUo1b0tJJ7
BfyPpd1TwrmaRyNny+SUENwh3PJrkAzpWQRvkKGES3PDp6TtJ4sMCcUd+RE1OIGzwYvMY2Fi+QZT
DXySE2+uNE7x4DIv+Cqb6RseA881Ygps0575rj3wXsJnefsuf1dB3SsLiOoNWQ4EeeK3osqavZfM
5I28MKHwg/hprhk4qe/ytRH0oD82HhgLgEKIn8WuWjBnookm/hMARuG1a2xc1CANW4zmwjV+aWwx
ADbYT6LkY+YqHCzmGPWBihGXA5NBTsDki4nqR7mkC/S5ZEhiWoO/E4o0qI7tHEoNNwMirFbg3zZB
KwrlIWGynXhBOm/GRG8BvWAVpgL90T5t5TN8gJaunkMTg8gMfzO3G7Auc8h5bnGmsVvVQc5CbUyh
7uCEwTI5gxzuEDGkzFy2pySG8wCxBqMkSC/mOxP6JH1q6byh8/UWi61yF069GRUVfuPsbQ3dEtjZ
66ZhirpB3eF19Mhg5P+A9k10ShAs/q6eCxcDdw/dDURsegPB5qfgSBDjcNDsZVj68NFIEvrhQECi
Nfssv3kKBghoA0CSrWs2lFgWBQ0sa0zPMgvCfyHx66y63GUiqxFhsyIeFowOjCCcWEynrIKMEDd6
rjxd2kRP7/96LLxhieGD6czg4mno2B29JSZowuORUkSd3UdL+LkCJu14gNCm1iRUuwqaUdB+bgRg
mwojjjFL3Usg3yv/1kQLLcI1l05qLrNSbvHP+cfe1TEO48qD0LJgWIsH6Wy+jN8UljLRj8TYfbOe
pX3Ud94WUcKGpI/zCCEPCTlmyBZ8QnbobALEr/LE6x/RPRF+xTOz4Qh5n5ly2xeeWlxy6UUMJoja
P9xDvBXP9BbCZZUtBbTVx8YGhYkFFjv6uGjhLmSz8MYnIAZsoYvhKJkWE7R584g7CEky5M2ci1/B
d8MkDeOeUAIDgYo1ASqocm68+lxgSj26EcihAW8CleJnQMPhz4U7ySSYWlFyhulK4WLAF9AcBLQc
eC/00/59pDuKplOJ6V2G7w6E84YCjYhnYhMHLzzDcFeKXjQUMIHxIYRUTPFg0zEDkPtG9WPgJsc+
dcY0NtVLOKjgEjTF7QUPcgZoFRAQ3wceu2J6aAoalokONgdf4P3LLdMBG7xCw17HWz4yLy5/nScC
9LPD1gVGwLQNgf4/KWOmkxXbySurjLRdslSj7RCgl1o4ykj0DAwo/7i0hkDDAIfF7jcsow7tg0Ng
VT/kJ3ZMkWU8qerRi0WUdO4f6an7LU/wpctbs8N648ELVNHnUD9ufHOuOD8F4sKMvcHU4QMtJJsI
2q1w5p1CKjlZe8zba3aM98M9cjE6tZvz+5Rh+mWZH/AEz+l5uFdX7W6+xB0A7q1bKLfyU3sKZ37Z
/Df/rS/IM72IuAqQgAnn4B7xs7lNXHVuPjcIPwaugfqSf9H6UhFQgNH5dTcFG326qimUaxqC4RvT
+ekPAJYf+hnlS932l/7K6o4/0P8Ez+FLvrMLgKndX7HZhkTzVxzLU7NXPwB1hYDUFUveMy9zo/4X
L3tAgfP6V3wp+/GiXvoPiDb5XvwLntVV/ApZ2uND54JKbICsktNsBWDK402HCNUAbPlL+s6m9Sa4
6RIO9UfHBh7y4dMYSAWm9frHRv0CpBuP+SNZx5cO0exVX7T79Nlc9TWvNymaKSPvB9EUq+7S7kSW
E8EuugnPzGG3qWyj5bgrTu1Nc719e8ORooaZA8GDJpqaVM715yQVY03wvnj6XAOXh3qPqdZW2nZf
sEn3wLYLGxeUXXIzn+0Nxlp8KQ/jDSC+PZWX+lyd8kv66p/eV/oHIsqiE0wx2eq4cFIigfcayPoO
NhV4onFkdDhVkQPCBni005d8bjajim8aSD9eLS4Ia/yC+cSCoONRYxRBdDxnj4Fj0XdJKaJARCs5
dejDzR8wYgPeOLBOPy8P7a8P2tvAQLfEl8nTD5Gcrecf/CVfw4SUoNs54keeCO2LM+4bLBH4Nr53
p/KhroRjupkd8EJlNgA8gBD6g3qTKWTizYM8UKLYmEEIhngK5fjfUqbALoB2/yE9h1d+yD6VR3gx
n6Az2v79khmrb7g1/4L6g55g6AgoB3aos/h2BTrkzEo5BHSayGkfCKouUZ6Qh0znqM0RS3fAjiGI
5oeAIvPkJPYmMrwFwonusOcN5w/yx2HFPyvaRtCo+3jFLhahFYVBAN4HkeaU5CujuXz0nvEnDVqK
po3XI73Vj3GpLgm3+ORi1h/SQf3uA4czXP6VltKyu5W/7Su8qTv1U7gJe164eI1MVnjpr+asb6Cl
n7X7xGX9au6yAxbNDOFCR2fFouyo9Gwf2mt1QQ+CVoF6mp/oxHgTuZr0d/CVhnP64EZzvVRKIOVy
R79KA6z+zn6H0ml/QXy0V/u5piMtDwqlmZKzA6cHxuffymrR/vJoNIyDGBUU8+SD5w+2C1UHcnr7
w/ue0bR+wrD6Etj3ziz/3/50xCEM+MsJWmtarv0hieqQ4ORkxsCt4MbMe58AQAT+VFccmsllgfFh
Q4iD+hHSmaU8qlbKYPiKOfmBQDUXE6Pgz5O3WMQH7OJljGunN7P8MPgQvFi2cW2eIfvsn+FJ4R5f
oDwawU9ApYqNygXtIMiXgcyRfT8SMKouvzS+KSikJr2nWeCstJA8aLAuOmz5WzNRQ5GojC+aRUCa
wNCIhBaNJBARhD028ANPkJUZgBXT2RBcihePQb8cV5DrIdOhUwnVfTyuIaxhNpn3JxHjALhoNblP
nmsICJtcr9wxN9CK1H8CvzjnLuz40mIz+MbMzyRTimsCa8wy/wi35WAdPqDGCrfg1XJR2Zzr+ISg
tpwzc4Eh0iLAZeoY6lAh+fNrueBFRG8cM7IgucKNyOJ162v6gklEJEjTUpb/ixUP7eCIVWKItS6c
cGzi5iHA8zTFszkgL8MC1AO+B5rEw+au85hNj+pU3vGRJGoPbiugFUko1GAUTGxvEggq9K7A0jDr
2Ie7EOmyxukBRGzmYrh6xBMh4sBQiewy/hXElD/Bn25ql2+mY45WLK8crCp3rpgz6dL/YFwlk3Vh
UI/R3EAfncBq3k3ll3Mo7fJfrS0OmRKv378m3JtM4oCVMDLmKQlBM69qyA5owPQcq2UoewLEijJD
fYpjR/FRRci76quY03qFa8286c0ZSi28JIlDrpyHEggYNr9M7+i07cK3KIYVzRC7re+AplADMpwD
Dl31f0WTF+z9Esidwx9pTiF/NtvJ8ocS/VF/DRdIigTZUboo9tINB3A+popmkFeNvSjKiatKKW+s
rx4pBHBe6EDY4ceYaBmxl5vguHl4BHxE17trd9mpxCEIdCpm++5OpzfIjTah/ML9tz2lo9vCycTZ
sYGNSHARH8quCijqq3eDc4WlwKfGahWqNVnLALgQ4kqFPNY9ocb/bzdoPOezGoWTNUUc9S3rL0j9
LXr4ADXiCku4d4ed0lqC+9y4NNDoXf1w72k4PLjZiGht3Y3ul2nYyQkRhEes0CJi3QTBRWZysWoO
B3CLximzDck9EuyJ+FoSSBPj6ElsCbKI9RsrNrgOrIILwcFMvG+3Cr8wvCkuSyCvwuoptaQS3fy3
7UCUtd5X5b3DFjQU91qzoDLS9ZtLlYVU+h3QB8Lz8lDTmOzG7xh7DdVjpLPmYey0XY6NBRxq6MIK
bKBuF7T2TNgLKA/OkbKBG2m+92iOdczx+o18LWpL6O+6uuhJwLVNdxDRbNgNtUNZyhfFg0q+Fs01
0wRVYnKqvOCTFhUOC/7RsPqX+UW3nURL3vnZGgI8cw0RMNmKZAR9xsc8qqtiZuENeWlfICiGP6GU
c38l5rvsEHJvWNHvxnO2hB2x9Z/CF99YBsqX5smX+SU4SYpEYUu5qDFQThcmotlhK7x3rUY2xE4x
bjI0sXFBfDQgL3x984ThhYeNgCkD4GW/TUS/obCTZcJVCQyoxWs8Wal3FaWFM8Kgb14KeKoF9O73
tmfvi7AGo905bFPhD6c9UNs4fsWzC7obQAGeolxnI7wSPLt5GmgtEOA8WJfgDtWj4YPfRl+KJoN1
Z4W0aRp7vC3+BGG/BJzwYiJELH2PrfPwkWLKWNkiUVbaigSoZNfKIYn1c0Ojane4eNw9+ThCcPdL
SKT+PRPXphVbx6OjzLeS5dxALRZwbPk7p7i9rqx1NB9YYX/RjiICORpTGzW4wh8Cgg4Qkt2nZnxS
nN68rPb4Jd3qX0YeeMlYnKfaKpUhT9j65M/MgmjBwq5UHJBsj8wB4K9zAzkEdXp49IUlY2Yk0/Qt
pNE2GGAibYccHpxD+KTgmxjNVK74waYvh3G/1/IDFKrYwzGciBVg3nqZ1o/C205kVmCgl4gaDKRB
cXCjj5NtRWQzP2yZcAYD3/YH5iefcz7EmZ1dP0azbPlO5jAXzYUnPnBvRNilbSBewIayh2w7Ytac
LhhXcQoO9hipsM0DTvCctLtk4yd7kCxc6eGKwxJlO+vgWlsH9NESlO+VKMx1EUvOJcMVsw+h4LCj
0eQXTOJ7ySa8z5c+E2mPpW6NMro4Ax3y8HG+aIdIW5guIupcWZuy/e55G53oClXoB0H2FBWio9fP
1wE5YXDmeXDiy7ReZxLPaU+S97XkF9axCJ9GwGBhxmdOP0xx+AtLlpnwrKDyAGlPuk/R6U0SDU0M
lmC97puC3e3clEd2Zh+cgcQUx/S6LUuSfFN44Pl0OeJnU/0oxaZKxIVHAz0UDHHtfgDhzSoGkugo
sy0V6mBpfOFGunlrjT2D+xaLLJ2BjgpcJzOknjHOHOZobHwOpF5aysR/vdHryU3gJnyKTv4h+AfT
VzJ0TShXzR0p6TqSHmXpU2c0HfZN6e+zYOMR8zAgwmdWmmHvAZlTxvgogq2hqqOTC8HSjMsXdike
XiNNLSxm72sfc1BgxdKDRCVTVJZHMWG5oprL4m1YYRNcMVz9G4BbW+Z4b6QaA/TDc5doioJZ+DV9
DKVZhXq8UEw0fDxVWBoN+qPV0ZVGUKa8eFvV6kfoHcB6eVVHn24Ar+xosMueXkuSDgK6lTTYlPlJ
GEnibt4IM0t2mXAK3dLrHul75Q0AzirecEm8QO3dA5z1+qUCCp7sWPr6NGIYlCv8I/7R3qYeU3sm
zk6eWTwa8k9TMbrpiX4IlT61BTTrbVnu8Y3pSIqWkayF8kk8GvodeypJ02Cv1SSeh8suMBZj1J+m
X6TOmWc1mE+RhNjOTUsAyRkls3y7Bl46+O/twt5c5951ePOSvWe27MG+XwqDt+0QVmuwJwP9OZMB
GPGYNNqVB6uk2fRvZQu9QOn9S06PNravGZ1pKcAGCx5+P5mqnepK3CERGdMF+okQlZIMpQd3ane6
DqrpuzEcxljJcUGWFqSVuzNhtCdb4naSpUKcHtD8DyKrWYkdI878aOlKqQB1zoPfqBKdRmyA5QPH
n8bJzpyYp4rPY+Ljv0xqTUoBzArWXCPIRyq6SMlwOzNC0zGNbBlVPy3pwHkAKUdAOKALK+Ib9u9q
tuRXzFICHOC9qgKey26ro0HUt6QqqiGkZAkMUUMMPGKiQx70LflIZSBHXbuUDCwDWjXSu3CtGvdJ
g0CViyLgrp2pBe0pfSteXzKFPkDj5t2bWFwVyU2oMRCFKqYzJTQzdRmRnBLHt9Ikm+kE2RFeMzZO
idQfKvMZQ9IkeJ2P2WTdjiwzlpnFou0Z0Otkb3JfCcsjiwsRGHTgaUAG52aJke6LfAWsRI+EvTfe
D/RmfHHJMZn9+P61pGvJBfFI/NZKgEcVgu/k+Up+f8Umnz2v9l4BuK3yMdkChtFv0FZLqCAE2H1L
A1Vo2Bj1h4FoK/Aa+93pbitsjDC1EQkrhuz6MJJZ/01PcjZ+h723HZJuYaB0MLp4lxe3cODlSYct
Hned+FuHTy0wjlV+0uBItNzY/lZOgjiMisripRbcNXZzorYXWnPt43scyODDJEkbiU5uBbHt+mXW
77UajwCiP+BJRjNOO3g/kVE7Fe4sKZVInH1oWLOQvjf/DFIZMi3Nb36q63FZ0Iq0zcf0DXTtb9qf
T+53ZjGJsoqdDsM1oITkxoeedDC/yJ8HGBKwjwkwQPc2k03WVDhSQ7Oi5imoJi/QXufnk+u0kOgr
uSvT7xwo3SLBg02N66OuYrGAmgo3d5n3QQjHdYi3diPNVX8VZZWrQ4TzjYSreS7EyeeIwY33/G5S
jwwW9QTPWhreIDgCWkM6SdvERRIdGmaXGFgxYPXpeT+xsShms30LY1ebeLVsJp51RtqAYLJKYc9K
oLZP4kOONGXsbsFbtloWEsY1gryqe8Wt4C7InGyBUbMmMOY6s/wUriXu4ZOpOIFAnoR2/VX/dGf5
BrxJd4jsHrAS1KF/eKgjMPD7Gfc88WDU0X04EoJJ08/VeeoMCYzLP+oNml9Gmgz7ik2pf4e4UiOn
H44Nc3ifpTsDyaEYRoRnRYwhs/AclEQTaOU2h4XU52udUpO3xmLAdx/mATuGBBZ8tfBJkxxx1lKF
eikGa8VQV0awyTQRZ0a87vNfAVgsQMYjuESHA7WTlJzp+AViIcraDrwcbS4hA7aBYN8je4rNHgeW
T/otTrDBokMZDaOMXwc7YRh1dDctIIcFtl6qqC9sDEh1tMffJkz6gsJOYbTqHlFW9R9JZ7akKBaE
4SciQkAEbhUB9329IbTKYt8EZXn6+U5P9HRPd5WliHBOZv6bSYLrRDu9Mb4KpiB6xGtxEsDbYuwL
xWOGsEGoYkPru6MTa1v4wxO4C9h60JwTizdY+uWs8RzviWuaCZ9qOlyETDGAEnAEKYReK2XrKufG
26GDJENJ1bCUscrk8YUBmdpKb/OwEa6yHJmPFnSipeusXPORQLDBfR5EU8bk27exUexf31cxqYJ1
eKiW6tm/BmAutNdYMdGz8KOv94csAk6maBZhLLzjGTHctDvSwE1/mNAxx8kRXjKXpjvmReMJ+QPI
IkyQbvzvNcfHWBOKGtJPbDJHoomt7xElHmDZcEIoIVw9y3w1BlcKryiY9kw2lUuKuH+i9lNGFfIj
rHbUJzaOr8i29EfA9ISpGQ/2Ab55QfHE8EV90/bTlem7Q0ykvjaiVYB3xnAV6z67nTQJD2//UJAN
qv296y9kJuAI4F4dEWCGg6mGRlBTVxEoB1pas/UOGgOpGpZll0az8o2V0iid4R05HubXir42a4Ir
bey46qD/CuPwGKcUSlATbz41uOrFovFQOwqYSQab1TNo8nXf2aFHOlv4PQ6UP0orVWN4oOHFW8BX
qGRpE1AUFcSHGyEha/kQqF52vAK1ZnAOqpGtDLyTSinZ1sFMhY85lKEa6KOlGUdPM0j/goZmAEF+
W69NKZ2+vZbcMW2tZilzDFA80nKCNIduAgD0rjAxbvVtZJTHz6c6xegaEhUdaAIjDd3bCB21wZRD
PJ9uSGvKibgwpx2kzxCvQ9U8NnGKdMPNSKDtDX2jpP6UuYzJofsRDCj10EsCJUdWo+FFWvp2TS/j
DYcov9i18wpajgwwKxFZ8ZUG1CXQEYpym2TNS6zZXj1a1qYr+3cGPp8onUs46HQYRhcxFqTmLYMb
LiKfJA7s6yYaCrrkVNeYdeglUA92TpDCSDyzRnBrfe/FRmVIkjuAey0yHAxgKhOBV5pG8/ctychu
Z83v4BwMU+g5kmvQPgXNcEVMdiqGkeLgK+cdKAzPR4cY3rnHcFQKkARiovO9mIxAk+a3Bxrsw95V
A3OembAYvsQX56qGbCqwNHWjZIz0omPBwwyc5RpA1E8sgb9U25EJlMThJUZ56SQK8nI0YuE2oJqs
AgRlEu64Gn48Ul05n3DI7BXmdmWMMAUrLf2rE3SSw8eAXlxLrwGp82YqEQ1tMMnMV8OsJWn+IkpX
KL0iGz0tpGWE3UleXYbBrciXHCjunZkBWRvIgMGqn6cLmfl47hloK3YR61avDYk+UZzAVGDDSPCx
GUUVyDrbwskZIMCau6IwjgZnzm1GgJ9uf9awWmSfaDnUii3UaI1JZtPvTP3XB9CvmOMINx32meX7
of8p1+6HuwlKHbgIA1gCupimYkoEJhk7zIIj1Ak/yS1fKy9GRu3TJwWwXGvL4Ul6MkGofxUWT0AF
4JpnfALSosYkFwkyJHuo9rnkD8ZJ1bo46Bf90i6Ln+6vW4Ecc/uO4Po0R16MvpXnlpfM9WD1UK5U
drr1r8gwumOxL79j44fJWLPxrni2Zfty297D+siIVT6r53Zk90DodQc0DdR+Nq4dWsmxt/hC8IfI
gYX+2NskXKkXboY8eoziUyXdZUxBguxtyQh0anynIqxDNa7nPkFv3+47xuEJA1tVZ8xi9keMfd20
xCCAwfYXQ62YrYWc5nEEnbFyvuJvrY/pckoCON449FB61jyyD41kyWTC6dljjbqlBIgwwBWKw0Hq
GN8dJRwkN//I9UTpko5QP5iUVhpMGw9h7mcrl5cCuCaH+uQhJkwkBiaF2GRC3AcG50jZSUwxh8at
g4urxCdq0WB4NE9Fcy+rlqvalA+K9pPTfeFrQu+YCvSsZ5GGrGow3TTrHC7GT/fefMCM5Rw32IDc
Ue60MMB+PhxcCkiuDZScRjvEDD0LBGJvc218b5i29sS3t0xI4pB4TOlPdAnUXKi/SVNuKi7mYfs7
+lIqkWurMU0Fw1Bo4PXJlyFsykQ/bb7OW35jTQBqJ4fvYxeHB8OsnkEXHs2vtHxHXIvyu9t5Op9H
E8Wak+PmOqy6+YiTgrk5dumYzTMEzvFtApRSIuIT4JuUaE98VlDVD04eNzbZ7XO51vej0cnL+7+C
nVsOkVBJ3m4U5GxlmtvgbkfJBs4lGyKfyJvqgcc+hL2nhITXrFnaQdhk2MlAJPQiKcifeOnUAL5p
4ZHVILUypusmHyORFe7oPTNgc+rf+wixbitQkAFAVTprS0pFGrmwvNYak8nBAnPLaEDNsTLrfa8e
Qy78oL40SPlqaZFm+0ybF+0majc9PCVNtxHCBjb0McZp7wSxv0U6TiKfZHVTjOZsrtSOgtqDZvPV
M+G9gKtAwanZG4cQ7i3i/FhkR9NvNFc2TLKy8olBZW9ue2rhYNJkFLTrEBf30DG5QeLWqUe7Evy5
EX7bcC+KgpkEgY9Mw1x/JSb6COLTGdbASobEB3xqBsMCTqwi/YtyH2I7DlkI5Q7qGw8/XjfTeK/r
tL+SdwjZTReY1FRN3lP83eCYGmwn2gSEB8gfxtLgRroJcgIwGp6RmQnr7oaIBqge2cBt1Ik2/z6S
Nc/yQQCVQ0jaYnc2WqpOw/B/VyHU72datoCEQtuZBow3sBMbB0BvnsvMEiNE3yctXUzTffb2YNpd
pRPTLsT5k5NEEYgnzLhadIv6rk6TKfmWuGNXW94LW80g3Y8qKjOGz5q+U/D/x+FQVd0GA8OhUxNv
rZHVMqb40US2fTkX+WfqQUI0jmQoJgwB7AI/lHZhfLE5HA8tOgH4998LWZor+Nk2UPbwov8AqkKL
UOLtLPfOSB+6L7E+G6NnNS2WGincxg7XGeOzkYzdKMb2x/W2LNsOpE4oJWq9QBzx1Tbv6iCrj/do
RZYhDOlPs0rhL2lrPSQHdtp0c5w/K+EV0QyY8//U3q1oX1XxIC7ZbEDoSJunU4IanWHVwHgTr9BM
vw8bt7BNtFGEXmx4A0yKD/5yCJj6XUGNBt5HmguXaJBhk0xNSavohYv6YpoWI8boUs9HR1HZ0SWM
DeSd03db/JCihPGqnK4Ujuo7TV9Q37kCqi8amaX/GuQ2VKEIMge8lUPYzQ2oH/BLYp+RdGZ50aIb
YlpgQ9HBRa7qHN1j2XGT9szRkPg3wlevQQY1ukftWYOKBF0ysN/qaVSepNyF+B991xBcvqatQXyu
Dlg2S+kq6Zcw8zB31PR5dyrQqOrPfugW0q1uXzKFOLAXJJiiurDd8Yl9Xh5GeaGLfxyNFD5CaK6k
I7td/10r5WPAEQD6bbrTF+UKlM5ixhQmDV2AuaiYmdlKkiYAZIic0n5O2AOiS+hoX4xuF8RQK+Vy
UOzZkfts9eHnMMst8P24Z8UMv10LN5+3dqqDZZFsRq8hMDpudlI5pRalohxQcuHyapSPvLsF7TZX
bf0piPWtMCtFSJExHAHKq06YbH8LwrREz7/AhYXg37Tizoe5Phx/gpkSzN4bE1qqMKMKXV5NLmYG
rHJ9g6WS7y2TCmOXY1S6g+hltHhEX7z8WZZ78D4Ou7kLCJAADLzscKI7fhKn1MmgW34pWSHOaPJP
07ph9QiBEpJpVFoMXyM7a7aUIV25UF7dC1PpjlRRId7DmZBzDwcmnDRWh84enuGDkswaHcl2DCb0
V7vEa4gBTyya3eKoLVkwJuhdVxrWUGP5Cud0xgYw2mlX7CwJlMZ7C80iyXyfM4QqpFlNvkjXeD+p
P5QGyryQVphoYWg46x4VTX26U07csdGvCHgfZ7cIzo66zNcrjLXKfbUj4odctW6Kc+fHStno5x19
JNAoYrPaRor2vnJkPrxwwVuZwAxyox/2vQhmGQ/nx05w7xqCh6BFQTF6OxAV2qkPso0TFfgEkrrR
eLjOYe2iAeWam1Op+8W8yCfMxibtNc2tZoIzH9RLaziPF/Ii2DRbOICjWb7SXIzDrMSJx9KGMOdb
x91BeRo6nFQWWt5Se2yJHBNUj4LuHYLlFCQIyOQawz3Dg+xt52dENdAToT/jbfbA6HmTupyzZAaY
DYV8EbEOo6Nh5PRDa4akB/u/fBzcPr6tuRUFFhc1ZO/6CP8R0cYkO1BhWz4QAdaW4B0Qnjlv0D05
XZrNhSgfy73xwJkLZ0dpTxi1Modi2l21eXesZjKlABHGtExk4gDTLkaz9ok/SHFk3fDOnLqSJFyy
p9CxHd4bQWnKDrBne7pPD7bOhLa+t+/ysphhXjigmYP7Pg7d0XBertiDsTXDHhDiznDdLfCNz6cE
Rv6ZP/FZ3mq1pWLCOsGxjZK/3oZTcH0yoR84b+2A3qs9pm4M47fMOqmVkuXn3B6CHygjK5By7j5x
5uKHTPE5hq3Cp8xcY+FX42YCJeegWWK8OPZtAz6R4WBWfy13rTWcyotqrP8gy55j4iYfAxwD56rF
3WkPdqYwypRdyqwmtsyFTkgEV++qdfHnGZtutNXdcPfZ9QCRLJgPThmXmpO6vctNizWAxW7FFYv7
14xOwHdhFER2d6fmwNz3mM7LE+EeV8gJwRV5Xzg1L1CSZsMpprSm3V/ofm/UyOv3wTsLXsKL/qRy
YJpZ0bV68TUHzsUc4iLzkU2/92bNqp9hLjjxZ7nTTaPZcE4nrOHAP1G20pSL5Tr8S+942czQn9re
1jg2Kxn+M9eMEPFNNF6qBFZdRESvJxuiKHbVg+tXuyaQ/PI53MjQDYEqeQfGtn0mNtsyVxKNlGMK
8al54ZgWrO4Q9TfadTTBoGMW2DCYqRsxNh5/DzjKLAB/98MT++k/slE6pb3RFjxJ3ky1hX/CruXB
diR+BEkrRaMNWb9fgLXiiwGjD7vYc+sQy2y3U6QPa+Tegs7GgAPi77ra0MXNydPD+nnM7jeulvkG
4REkHxBr9FB0ivGydzTnY5KjZyMwCJsV5QLkmdTp4AeKoTZ/haodoDOg9Ee+rB7g9cdIND7bH+lj
g1x6GEPZnzNziCk8eH3aQLGEW8aQ7U08gmAPptBgunlmwxzvXm+ccMopHiewTF3MU7BZRW3RTjHW
afF0BW1aVuvqzHorX9O5D2OIG/CZWHgqWVzNohIaNze47jgz5HNpjQSG/PAxo97tlriKh3c2HNaE
9fAFUZDFh0jVcX4nNZoPLPvjyKSpvtLWycZAk8AYcErwmzAnDjbIksa1K+/9O2PhO2sCCyLcfcGE
5dxwGU+z2ZeFRd7XLlqPKT+z/unsnuK2gjZvlYLjDcHZtFt3219IuuNQRWWozMwdLhjsMCSI2KEj
FpHDoADmRWW0gLjtknu7DOeQin7MvbcVCORFY1veUAdhga1BOduhG7VRBN3BiYwHxPHqjPoFAkOw
JbN0liyQoHOZHMPZBwKMoJVizeqT0DRG8sr1x60ar+PpVzi40iGT2gmaT3U2a10uCOJPNUEPVVd2
ClKDF6xLb8CF7L/kbhw6xg3cwBTU5PqZ3tsnSE4zZvhsrv18rPxyeyPCghUHNjyDQ/nwf5UlTac8
LfYBpsA4lczDE+Xteyr/MYW3vGPvFOfPUkJvzd65Gcb2EK+LBq74VMOuYyKvgX7o+sOhVV8gXTto
3sYO7YTlOwgTtwAo459jeQrxNZi/FxUpTe0FNIbZBEqJ9BTfK3WMG8G+XHYbdvOx4PhC6YVzzXKa
Ld5EzRx9Fjjcxxl7z+EYnTAGueVLJlh7WOTpsrS5kD+OMZbmRC/Najo9cgWs8L5FyWBX3BjJwz9x
hcOy2qBi0B3xQGltPj52di4ZcG/87eN9xhXfhqZBeb3yjoFu5ZGA4VlQf4qzvipc1C3XdDnYYgv8
U92yM0Mhp7MzRjt86qMfZRMetR0qGKoR/1edw+xR1xXlM9QXpF7222U+NpUgMrJEO58PlC9ba1ku
zGkQHymwvSUb3FKjoYb+w7WPDSNqdXMcL+s/pXbYIGwkzDVZIAuGM+zqyi9QaD3RnXhJBHkW2own
czqN5ZBUy/cEkiSMVAtHgye4vhOs9T0vLYp4zyKHcP39k4k3mX4JoeeENu04X6GSRv3MqkaRWwrL
19bajATVOH+pe0STVCgyd4nHnHyMVZvnwlMazPwVuDjmSq3Bgpyd391kdOR9Sg8kIRrmtw+UUtD7
i78B6lQDB1KrxudhR34D7a7b7yp6OhRWjCwZZel3QOgdw75+L53YUBADzdK5oL5zd3DpZovArmfm
BledDUcZLuIdjDOhtEJnT6EHGOwWT0q3PeMoCA+wIixGJHeTsZGlLfNVMJFt4zSco3w9BT+YZ84Z
5gsfbMzS3m7mQkCMMFzABMG3VCdzEchwXjnz6Gto7DLVDdhe0RBckgN152OvQMWncZcmqGbOJeXD
UXbYvtYjq50rW7GjbrimdvKajjh0IH5FeFqAw8GU//yMVCt+sQe5yYGFFkVY7XLNoClCOuC0k++8
Qi+9UvBcX8PToROyQFp9a/Ab5mLqNtjK1Lvbt9vOs0X2CJffRX+Bq4p5CSjdWD8PrqwS259gzQY4
w4HUxvKUG2Qv779/Q25ubhVB8bTBpPodOiDkR2J5/T4h8ux0GvO1dK7xph4coKdBajDITBpjhVKf
AQtpVGb6mvu0OQ3OObajjKzH6rM8oQcYsmyu1fdkylq4/FzlPXPg5OwjbYBPAAmEyNO1+QrWzNcg
vcJ8ZgXfosfBltOHDfx1DcR/xrRtESHZEKIihCDsWmcCnDFrJ/OJAENWoniiI2c5dRzUEf0POlZh
toJm0O5P/R0KXjIncOCJYRRDEPKok8XSe5Yc+uE9B08vdpCuC2OKntOYRvfayaaEybujK+SiC4QF
U1yto/HpDzLAFDiPXxEX2WesW/CMJxRNtFWOZPmH0BosCG/kA0JFsMO3eRra4k821kk3/vvd/T1u
A+tErhruZWfWXCEvA3BsbE+xvPF8ZPuTB3Zkk8ejG5//eEqbNmby14xD6w+qFNQnmgfr93fh3rLx
hYdm4+2WYpqDOf/igTZZdOOTeC1ela9S+ViFgwkeP4RF1gQmznj3+9uMDxjdOBCFeAxe6FbGY2A0
8Vs8glaUF1LGHOdp5A5dQv44g9ymE/hXk5Py75u4rPCQYoKrwhg6P19LedPi/xqkC0jFEyBRvvbv
ECaMo3hiiDAWvQE/J34JNhcPhnnJQ5mg2MXXCrEKeAwhubIxTL3F4PjxxgBepQd8bRlQ1TC2Tm1D
d6XkAH1KrZcVCbBcPP2Ehn7aLCEGW5A3OYXqhDvD5jSJb7FHTXAB47c4Vk6Qy1t0xNFmsMjEV8Tx
AxXO4Rryr//fS26xMXK0pHNNcbGdpdt4YBOs/henEyChMGUybNVnkhTPWIgVa+8zB6MbHFuhMLSE
W1bueov3HU0iPrMYWRAxvkXSBP8sLG7tHzMr6MP+VsoXCPi1OdxfDHmQ071tyHIYfDwS0DLk4Z7V
LNTjgNyysbEOQL8pfpFCYjCl9pNdekt/GYkRZozpVCtNUUgGUN4qi7ieYIUbYE8uIN5ydKwkEFnI
tI0Ns/UAaw9YZcI+wKhcbd4+sjX4onaKBJ42KU76A5hk2K/h7kRQK6f9iel7d/QoUAkNf2A/wHnQ
5wDA3zVBsqFNzNoNYLD6jbfYfJ/aI8bfNKfYcLisGfkSlVjwoaSiOkV2FjowK++fw/dksiDgmTHJ
8X+7UXHuerpPXBX/BN2aKy/cY+C+TnGoWWuvIaOYDfgx9g/EFWyqjYGd87R7r977jrSys9Bf25Cp
Uga+vo0rgtSctD/odqwv2lmcG9d88cFgJ4rnCoIU7eZTdGrzESrVy3tnnuKTvs5ccyeR0TrXsimU
O5hJTb6JHiileqbjWz7MjfLEURA1i/obMdUep0/EypA2MG+RjCkWVyOUjIdol+HIQhiGi4rji/ap
m/veDbqxwVYeHVvz7OHNW8PtX/sGGtTOMtzBAhYPMncf7wc8yVYdsM2cpdHHnuW79dXHCIPiGLG6
ZayHMMJxSCRigGAt4yh/Zl/znCHXJ0nI94Jdg5Y6hBQf9mfBlTFWqfbIATwG+hw8gR4fQLFZity1
AZMiBH7s4oVxeYdIFIgYy4i3o5LsQSmA5QNqhaQ/+f1B9QnIxiZ9judNjWiQ+EjypQoiiedyuAwK
ImCILppl+bKSdmqzygfLqIXbZ/MmeXAKEc1c9dL2PbwFCGo83l3Lq1e4cSH0/+irUpsF+tbDalBZ
pNyVr5JWEUpyu8rx4dVX33BOKpVIwM2uUstg6RjWi1w9yV2WkSJeklD1SxwUwNd2ROxkyiix3g50
R4RkK1YJBxavmHA9ULjkF7F6qcJ1kVKm4DPH+oVm7k1UDe9iAiGTrZZUEoopPDw0NGJ4QGHmgdya
pGAT4+GJIZOuwuaBtnIa9lBmLQikWHMUD/iYcGzhjWcJ81WLLayBgSvc3cDhUTHAoBFqWSgsBVoq
7JblyZDobHJK6FFYiCShxKMNGlLdctvHUzQNH9JVXlo+pWbmCPizoYymkVSZJa56qD8THzGNxgo1
pRCEdQWQnsq4RRHQNGFGHhi4Q1he6KCe6GSCpMVKwHScmxrbNgU0AxrLH9ACPreQx+Bxw4yAUQ8y
g1BJ0hnEb1DkvymJKO14gj+Zd4sSG0AXTxh9PBqwYE9qJDu+G+duL+bfmARhzGMj3QefKhiDM2RZ
GVeKiDZiBjOue6vIST7AzALsb+LBtGfgQs+E7gHNsYqeYDLyp9M8maC+ztD88m3V6qFVdajcxCfF
CWJMr3/sTzSV4M/4FmTABHE62zXK+cyOSgfDHzi9fIJD7CzU8ZZHI2ymUeDsQRb84ZPnbAm0k8MI
bLozBNDJRUfarjDvqgQQgifNDgfT0Wf3/vymEJ/ei0+Lc1roNHwWyEBCy8/tCjOwDMG1k+vUmzCK
qlepLKJ0x+gi0ufMz8MYIIyNCc8XZP9j9UlIl+5Z8Um5vZ9MsDYtsxQib779tNpEO1zSPpfiRVQT
fKsRWNP4c0g3Oq59mPO7ClI9UEvdBn20i9bVcUyHA8OCBk1zopz1TbdAfe9Vk88hW6kzRvo//5uO
HehMNQvbXUG0Rz+BR5uCqpGTCYW4Hnv+fHQTJkvAQDewduSz+MGzolCGwzQFeY5PPyxQ4+YytH9q
TF/+yBJCDEsvwZ/qYnCKcEBBprkhwgkSORc3X89PxUJ30Gyoowk0IJgoypN8VMFQGaA4YwzBSHpq
LKU1bb9m7nBH6k4M1zmRDXQYek14LPIEMcgSNjNhMdS7iCZeBSMz/GE4ehpH9u0TN47DDYQvOgRc
YL9pO61P2J3N3kjTQ3IF12RTgQkgem3LKe3SaCYUrU8xDiXlomHXwI5QcXq7+UuuUvDLxa5pGy8/
J5GDIKIoFEysNBhv5MllAzw0EnJVCgzt8Mn2SV0kCh68jB0Px0uGUkyVmPolEyyE/qFy3IJjk8KH
CCKkgT6KgwluAtik4B3L34U7CA1MMhnI5ETY8MEHxh9YHjW6AZQNWZQqR9164ROgI9XPXkNis03J
PULyPYR/Xd862DxD54UyG/SvakACES5PuewNlQsGwysJhxmsFuGnCVeI7Am/J2/wwnY7TH0ReHxv
RJ0yMGU8AdpjRGv4dzrNXwlRPWFDucArSDthM4OuirE6HLjPn/4T7xl8xGyfFX79OMQxjhwPmUVt
jNd7NliVJwTqiJ58LBOJvT+Qg8DoccaMYDRSkENQtL3nMcMXWrvERpsL2NQnK7Trhu8aOiMpMT+I
zKNaEt5shf5LYbymsapNU5KQEsJbidfCgPSYNzt1uIGQK74bAmNNOHJQOuzCIDUwMGJGB/j0fR/Q
XQwx38UOS1t9cBijF/26CgWchq4SJtVwQ+66pwMULfQ1c+JBf5UL7lGbvtvH4MXu6N5l+0M+n7bq
5WnFqev3nEkfq9nPVmmgcGw4jXDvGd3l0fnzvRF8B+lFhtV+KyHYFrgrfVdScuVG+yY7rnFpgDMj
bzP/OMxa0hcZ9Do4zWB4ifCCCOTnMDqHza2llU6Qr+BPveDtel9OoLAY1ycRzw/3miW2YapjBrce
wC9ud8DpPjEQh9rY9d1SyclDBCDkXm/fgPmYemGhHDtl50g83qTfbxGMcP0auOhcNJnxz5wsscJf
llBKDWMJtyTZRDi+qSf9u9WVZ6VvR+2N2yobWBWqLKLXOYkBW/FkQAxFP8fhnh1vFDtV+OImj00M
d2wZK1Bqo1e1qw/lXF8w6VgBr16ki3LqVp8dzrjL/kjPv9CW8ULhgNYdJqpsdWvczlcMd4U9SyFA
LW1pLhRWlBXPcsnv1ak65TuV2/77zF/pvTnl9+bFqhLvkkO2Yedl2FtDzdsVm+KQ7sSvkkfpl+5F
DbNrULsItT7/ca0cGDvvyh2IWrMasBptGnKVLR8Eb/Xe6E8N+Xh1Ugl6yU/yAsXbITs0p+5U3cWv
wYlfmL7MowPEy720Tx2MY06j7XAm77U9vLM1ASukMRWbD+4ZLJ3ZRr2ol88p5lmrU7LpLzzvhb8d
5Iv8VJ8y3wunPYKgRbkT7yDdfU6fV3yXLz5DQEjdDAXu8pPBJxPtp/8qnvXFuNVPlveLvu+2oyXT
1KWx/Mpwgr5xfG1tw5F+gJKiIxoOMLODecRk11Z2yi6ZmT/VY3D+rKu1fkUgflaARLKjyEf6PD6P
4Lehmjp+zuGe/C3sen+la/OwlfP32Ky79XejLZv1Z19s1eVn/z1+9qhn622zfm8/6+8xur235b7c
i4dL9bTYVjyy2tfgQMENucfgrJz5y78/oxtqc2i/j0HiZr8RKnaSmG/RzfiLfhuOEMDrWBzJbK4e
+jU7ItcNfr/wb0EVRsZEv+pXjvbm/Rl/aFdKUIpfcay8Av4O+/+fRLoWPIU3T90M1UK5J4qFwys4
XBUJP/YYjCN4leBXt3ktcP3H4AFHaiszHFfO2a3aq8vk9llnt/ZYb5pTdlAvGvwpZQr8s4t35Yr5
afsUguQfdY5qZ8LmyDXxvZSrz0m7ALNxoVW77+Z7iBd2Oa+5+sBw+pgBfXapFDAGaqrhSttcdbAp
kCbtR/8xf+qZbtcbTjH2A0AsJABda4uWvHWi6e/Iac7Jlm/w9qPfZKtCxvqF0pZt8/2XBm+b3LwR
jJJxf9Td+vDd1nwE7y24Hgmymxr8kCUdVX99KnbVZrQ4uNRw2/e2W1c7Wq4nd5a4j7gOM34Xh5yr
8k20ACO35vQGN03Y+RYqI59FORf3RHmHrFXeu1d5Ny/1QWz1p2Yl7rKO+8Z8mk8UrsXGfIpb7b0R
f7LImc+Cv3T/XqzkdtGf3MEoi3hJ8QdzN+5ihvTcDi++wh2vWTrPBU7erPSnYKjxIG6zVyx+Qn+K
oxWfCv9QL+ld494Sv1kA47tIHeOTe5YcLBRC5lK4NYhlJL2rl6P2zPl6eQfBuCN/E8/4b3ER8qBX
8+KleO3PS//3MHGC+IaC+ubJS/37B/d2jCmF/oRogDkqxRJHR9HzrF5vujx+TucuZ6YvTVifuJlj
XhYnmJD/fVZijcF7kZoLqeEYzy1WHATE4i2kd/0p3qZ+KQ4qq8rnJNY39QI2Jw5W5/19XhEU2nF4
/3D+Byf46wtK0qfMNzhxnHXpUt0bXkSc6oSzysFTroKaCFkzRNX7a3vrp+16Degujkz8HJUe7omH
6JBwvfI4/itfwEQRX4LSwd9QFsqXmEuDpX2V45xhHJXZ9jZP5ssfkui24cm4fZ8iI5BlSvwSPHqB
8rTP+olFB+gQgTazbKFs6vnSXA3xAJ40VxrPZXnU5sp1+GNssrO2Q+a9k3afZbcc2e/R8DHKBuem
XDRrsR41a6hEIFTxotrh71Xc+iOPeBDielNOwXX4Cn4EF+HfJ8U5Z7E9sveC0ecYGvP5yJeShTnd
9ZeZtqjZGfDrMXmuAdcp+8aJZVv8FOeTVpNzz+ewAaIm3IA9ZSUu/pyfFr+4FBGCPcN79eKZS9aK
7ACpIOSC1J9owcU+KHxJ8nu8ky/m5MKc7PC5trtiAc64ry9vfhk3j5OWntrL99k/+RCqFwSf9mJs
vW24Y8sRRx3eMQviYvL5v/AHkiYq7yI/iSl6PC3xHgFV8ndcEzlsdtigYF0Q0ahISL9VBiwioW1M
2QoI2tOPwVIloi44xo9UGLaPVuFDO7yv/rlYBkfC8LxduAdPFTtEdfZ2BQTQP/yif4LZcJUtQbt6
lGvj7i9dv485Sz+xVnvYdQVbSHaM199lO2P477TXbkre2MSdNLNinbjJXJpFK3MZEJeE6XT/Ez+K
WT37Hr9brnO2Snxm/r9lEaHDStWeSc+spj02xYPMS23WJD/S0IX9Eki7QbkcEp+jMlCk7kkWMJqE
sOdDBAlDgAtzbTb4TJ2aJSkPWxknI9MGY9do3twg3uTKAmVQeo+1tcKl284L1VW+M4DX0dGTMZsf
Y1T2g+rroGPobCLpXyXXBiESWaXFTYcecFNxmwtmfngAR/2EIrBsgDVeLuqODzwSIrQr2u7CVT53
b7QOGobt3tKP5ulwwXpW6KTUTN4MtskpBkxBR28uy2RLx5RDnaEpGh0GMdb0y3BMO5QyhIYGd4EN
oVngupI24/1x5fasOrhKQD6yUuIPiOgEN5tnxp0VqdjASKLI6/OZh2yy2bbJhqItdyjqMK9TMOs9
EI/LbKn7WBw2pCRsDVRvxxfhFzQQjMhcL+Zp71APhtgnBweEpOalJCByiYunXFix8NzpmBwmuI7/
WwF5QR5dJkLyeRzFizCcI0B+SzcYWqMRkm7WapSwJAon3zWvHRb7nqhueWJqm6qZvhUEW+PcUTRL
pldVJt9yik2rTtybsdQTwdqCJIeFAs/VkbyVHL14ESQbBXKLhALfIsNNizf94vMWsp6uc2p56EQk
YMe/4S6cAxFCLmipHHmKW/T0tlirJezT3Lgm/sAPjk9eMNDhG3Tgq+LtcIJ5B6ysiMNCu4RsFCL2
s/HyNLadMDQmhKPwyPHN8DMI0p2ftbOk+5VJwQsbuFkIkRVSorDnNt4vCnoocLc8wLXn7aiMnAKG
AdmQqi3iuPgYkfbIOuf3/Zlp5BRiQ1p72aZUAGaiX69PNkNQ8ehLMwmBteUJiprMwapeeVLAQlcx
PO+en+LmlT20szckrHDrKfpdD5h1M/MJEqSt1JWIWuXOdOv3EgWp0FGYMS54Nzi6DJmkTLJW0eDl
r2grW8D1FybQ2UYBXYT2Ci+PFXqdnn7orGjKaRR0jDOhiWAZumqKJbEmJuNMPot0QhOCOeZbWsBp
4Kaj5VCFvdgcrw15HBvTH6RthbQgwio8AevBl+SBg9H2Q8eDogZmDomrlB2Mul/k2QuOSjuL7M+K
+6MLXG4XcSufQOaVLTOk7gZaRzSWQ9fJ4AOQsiVX3WMfpMVkUxu8ytUI6yImjkI0DbMABjmBSNZq
ZC4H7Y0biO2y5HZ9nxgr8fk55QSyZMHQTvBvfoo1MYi9k68c1E+39PiDq4GK88q4Hf801py5mE21
keN0wkyG/AOQRnUBHTCkbUhpjfk3ExEueK5slgwoGobgwKAxskFWfxIhLqDfgBK79diisAbh2gT3
XEgIw+4hloIfR/D8DtmCJ5x3oL2DSWTr+3JyTGyVVgvnT+pHOnG4I8zVHNJV1116BSlAG8rkKAXE
WmO9yHiqOnTPVHOKF7I93OYZZiMqgI8vYwnuyp0zuhgUDuHtP5LOa0lRNAzDV2SVAhJOyUHM+YRq
bZtgAEEQuPp9mK3ag93eGRvh54tvgIs1CMzoleL39aIUYHPj48I4uDc/TtEacnTqUx8L14b3S7Af
KygE92v6yzRu2Il1CDKwi4j1BUwRvjRvK8hKsHMigtEW6njihS8ZW9RA1XQeT441gTkmuA8bC+Yv
VcL2zwTUhKmc7IAIAmrYSG4LBIOEpwJ3emzActEId+gP2pjuTgt/CloZURB2ZjKUYqT+UGxyOa1b
Eg19qlE73xsU8N5tA4b5wkfn66CPEKK533Bz2G2GyPgYaBU/BohNjVeE5MWQuMBrfl3QlOey+/1K
m5pTztU/xtcJEeK+kIeDk6HRMCi3oG/0bsPMTgF+npkWfe3q9vSJLwLNaOIWC+Yq6K5oCA3gawmv
LXeIQFCMCq+emp/CU+oAS3o5/ROIKhDaRgxDEMBxVSgRd6cfMHnkk6oxJ5j+LCm+DyQWYIr1OQ2Y
zTBEBvkVDGBSWHwGmjDNB8TK0+U73Z1Pv5d5VbGRMQA6AoENH6d0hUriXnQZcGzK39R/+1wf6Yun
xwJf4qKAsXD0AHJxNrMjxbkzkTGpsdQbrOMjejcHCDr1Sv6hMr18XJBEpB+4MHxG0NAjkH9oVBC5
aw0+tNkQ8IFbC7ei9DnY3XMv++NbzSj9B8kDvfyN1x8bGWJ2J6C+ngBm/9mSSgRwDNeQeiTvvGdk
i9QaxbMiskXmlg+rVi1IOLzAtC/mmJBpY5ewgvNe3ZgrJN5wV0lckIp5c4lgUCJSUBBQbI+g5jg4
ql+BuMb4YZhRmB8ETKhLxsz/jiK9DE8mKDb31Ug9n3n5FdA+OHYaGjil+6LsbqAl0YzN25Dj8iWm
ZZCLTUr6CyNm9m+IPk4YFHBYwRGJFxI+85bcawWrQ+z6DXSPSad20NhKLNGqlZnZFC6qVDfmiABv
F/fWsz1QKpt/GFyUl1p3eoDIC4dwxb3ObEhCCYBVlY0WLlmm9LVoWLipxE++Psz/8wv8LtRzqERs
XlnMj/UFrwl3itEvCZIfEVsI93crDxGjrgeoGQlw+JW5X4HbQAeICMJhXTy01aDtd4IVy8IgtV+l
827h7fLmPti1DvLjoA+5RUPhMXR1mr3AHoPlYYkTtDBA2qich2IEXgqBnkQiBhfOGFtUIcBghK9U
O4mCjoeZ+pTTqQ3qBbA9/Izycj1lVkanktzYbHa5i6rUGXEqJGUvrIfI7cZH3w6NW8gn8Q4wEuJg
tMb9HK+GMtop2OcfnnYZqpe3PQO3vOKlwbSar//vBmG4yIOi7acnvDsMp94rpH+5k5QE3COWriZ6
r7WZnwFzcufQdXE5LISsmNeFXcEhN+y3s0ARNNt8VeuSLYhGIkLa+HoDhJoY3I1LrF9wqX07l8ym
T7T4oHR1gWXaulSF4N8W0IXsKiehDtjqKvaUt8WjysFyH1B/CbhZ1HmvxSXnN/E9M0jYVu+iVIhI
7oJK5LurbokBHp+5I09OzN2Szfo3pKVYMDQux+spgB3gHQfiLcbIQ1HITwaulYdS0RBkxcsLEQgQ
hvz8yStZ0POkZ5tLR9A0Nogxr0/A02mwXhm6yAXD+umFKuzCFydSEH259g8xv8ArKcwW1a2/MANu
bBJi3JLnnvf9m+MqL+MzxpkGoqig/6ERiOUhvc/FbBHFN4bCzMcau0CcIhkuPcrXPI2umBWb4SuY
XG3NBpe9x/nWGBGgZhQqBnd6pChB63wG4RRSCcAV0e0voLkBxUhv4CHQoTrc45EzlPTLY8HNINRT
VfL1Snp2LUj9C9N+OHOHhXh5VIdIQJySurraFJKLnWeEHiTNGCN6tPMAJgF7Azw07Pwn9rAFgdWD
RsC6sFgmAE8aWaXLTPHt8Br2lzgEmWxRm87ElXiumoBPooWOmJmDYGWXw/nb5YZqNkbzcmCtYSGr
31IDkkxrJe6fOt/Xh803QCHwxDJYWXaYW7Mz8UTWjIBFcrABejyv3O6QwXE8FXQb0I5n4hwk48FZ
q7+j+X0lbRsX+K/JSgcOtQJX3uC2xSHYtBa5JR08wot3qQcgN7qtkUah0EPzFIDb9v3zOUK/ak7R
boWlllFen/vSJgC6IGu2dDDbj03duRjj+05+5YDz5BELXiuhthLZfNipcd9lF1j3STVDwtdxZmgq
QMvH6cMRIaUgjTsN39jL3lB3wp8ArVzkERom6/ry1aNoo6tLNiXyFgIU6NJly+UCCaOUKumyC8CA
wEQkcxn7DwA9XMLyHi7r3AYJJ7pEWEJFAouTlPC6JKYcuayBxstasSbrEQIrwKP4yGUTLF/oXFEO
sqUZgba1VR3EX8E4PHUel3piN0ERCI27TEwN9M1XdwBEHoBQftzSjezUk+nT0xsN1YG9vuophgUC
C1dp6bfx4czPQc0NsOeisV8BVS1iVEUQz3pwwFYFZnC3jLnyXdHN1CU7UYV7duAnj7+DxhYLvOd6
NFesUfizBGcqUenM3r/vQhdG5p8EXgH57JGHw4eweqV6gLNm3bu06vDE73+5FexF/feF89oZK530
IJ0rV93te/pi/dg99b99dQlGvzjqxObURLJK2aLg0joA7tlTItbO+gt/rlOnrx5AUgHjRTA3qfEh
Fuste1p2up0JC3f8hKmm979avRKX8eF+kRjQLDWT85LaQTTv1nxk7U698VzRwefMgWsd//yRjc9P
/e/vQj3Ndvua2KQDJUN0dfOMTDZbs/hnbOR6mB7yywQoELicAedTNC7rbrbNOsBumKu+vHkdOCUg
sf9fLBeHAhlf+gew2KECBNFuNBMRJthpIwvhPzo+57kj/EyDQYXfANLKJu4ghoWeehNj93WFObgu
MGmLzC3CasFVZWfo2BLsukw/xnaYhXnAv6oM7kGPtA5G3WP9efhatUHtDfN09jUYubxmb2uFARJ+
hq5ixn/xYVzbZW5rZiAj2e/ta5fbx37w8PquuK/8XeT32fEtXs77ELyMqahPl4/dfdOcYaBXsId2
eWRDU8fwb7oE1tLpikdIWMQbLgcHch9hFpBf2lYI/4LIgIq4xUe0Wz2cZK/siDgW+/tkXlh3Z0lC
hpXK/u9UBkCLJ5dkwUEmKYekWbqfmkxu1LcJhQS1SEO750gZHhUUyfrnwKQQw2u48g6qx4npYFR2
QFQ6ZqhOKiI2En+MNbXDsg8RF8kGIQwUCfy9hPZXZuy7l9fmM84cLjDgmlEyZTyP+TmHwALZ85XP
/oOJF7Zr3YF+RJ3/iR4Pmd0uq6dm5B0RzhQj93moXZFex/z6oyDJbXScObhAWPIRxzvLiVt/Izul
agk+jTWRkGP0YkYeJGzTLSiTWM3WKA6aqt3N4m3NQqDwP/NOf7tHVHQUMPDwDQZDyxG6G8CEBou3
UcD7AWMtobydf43HlqGLMzbwaHSuxJxTvh77n/VzuXk5pTmaQeJ3KG20bA/gEXzZKwTUg5qwMSAF
cTNdok/ErGtsfXWz+a44SmVmvt3nAn8TUNO4RvrAxqNLp0cE0/XJgUIE0jDbJQ4YJdGQN+pCCXNv
M3+a3eHxU7Fd9p9euSYiGrnnn+4eoZCyxWYxb55ImOCJJ6t1shZs1h+IkiqgqW+MV9XlZH13Yj/F
5HmWbgGUW+gReCc/sZ7mKTeLsPa+JhobRrxaq0Bd1SN4OmExc+TrCUOibbbOl58f5kAh4P/B04NM
zyH9AZLAgGT259Yp2MPm7wbQgqCmrOJloW8Q2Davo5WFWIxlJfp8ZCreH/DCBQ6xa7hTHp0jF/2g
SgX4MWNk4DZOC9A83/BuYiX/5XzgN/28JLpP4+pKBN1bqZ8w2Nn2ik5usWT7NZc2su70fmNdsQC2
W+frEqxYoPqVdz+9PQlSyMMaBw8rOs4gqoWHYlC8G19otwG/iSR1QBoO4FeKU+okoHDvhey+bU6T
m5uYUWybOXgPgyIEcZYFp9cJvwEPjiU6iAjqgy/Y8bc9afGJGMwZ8exdgSy7ceixUwT/tXu70VqY
Y9/xvGhICYAuSTLnwa8j8lMD7KU5Ib221bUCFmZR8w+YKWc8No4iPoSLdAEdzcSLAkjoJ3zBwXQ4
fRZwG8C5PvN5QK0T674sSuPPaK17bcmuJaugQfEmIQAO37Hexifq3xCRQ7M880tVI14UzodGU/dJ
Lnoh6MEYOki4GzkF++CtwrKZEQn4BBozxMDgyXLQz8+N3x1+X3cHq1I45IT58HFj/vB1I2uy/PLL
klXlpkAuJHMqmQFqTzvurA/F2tCcL8kTNr7FMcEaJQbyssr4hE+oUQdtgteNGY8xZA1IthnmD8Yj
3EdW5yYhI0QgtW/3AfBGM5td4u86HUwsSWn1XBBcNHFTY+uhC+BQNvD8ho7AqDZY9D5fIc+8P2e+
D1LGkg53wSoc0HkcgTcQ7cbar/ZDjM3C4H1odgpQYbs8l355AwlNLFvF5io5tzdwwZ3r89YXX/d7
2WsnGdxBZmnm/suXwKZ+tOXfhdzc12SO1CYbE5yAYNcXSeFMrhAXo+Q9iVuSdXUxR7/k0Bvnxdgj
tJNJeoAWKGJXmvnajXF6MrJioIS8TbgQPmDqC0kCsw8wZCG6out+2YIlmj+DUJmtgg4qKDoHiC7o
iLZ+D5o5Wv6Srj8qrzn3ExixlfCxiR9dBmQSb9O/yhORQIvP/YRj3jkHQxqsorg1d5MAl+jGfRMd
hmUn/hbmp3eaxpxjErIn4OLtKgR8UT5Ihxy8fDrEsDl4KSiAeKDq4t4XArBIZTn7GCdxx+AJCVMg
44lmEdPPSVCjdk1oUAN8Dlb3TW4+fABtWD3sRTqmxX2puqCRQrzotqgHOBP4rOaYGczmbQOFZmOm
l/s0hhPmjqCEvc47cV/6bzo/vRYMzEJHQ0IdLYWAYIOzuFF0PuXMRkjALTPWDSur8kdmGyar6RJ/
pduLpS2F40bzBHcQ6bKmi9xlSHN93Eag8L12/t6gJRQFYIci0OsxOXv51uzMH/N26JxbWlukGSVv
fKnJCEhXYI7LSPGWbu5H5lhR0B0kJoR+sQOD3x2KECxIhmjDv+hCiQbcE0QvWyGTZd3wKKUZ2aBn
GGnAm5y1O/wGKFGelFX4tg7vTzcAXVNoKvp4+5jzjnmVLznwnPV0G1PtiUMk4DivegvgNw7uIIF8
Ug7LAQ+do3Le/3FwfMahhky8A3lLtJw91speDkBS+Zrfg5fLTcBwYNgP3HX5OrbR3jTvy8+cZAuz
szIHsPEcY7apT5y2UY4VjVX8deoN8oF3BjP6ZKfaNdBibIL+ip9qAfTuaT7C3B4y3WdPtQGXGhS9
7IKJ/TJbPCs+Fno+rruoHkOyEVWzmknX3XgAnOOtbHBIVbdYc1MQD7TSRTJxVQoTEMP18r3M1pMw
o/+i9jRj6KPkFXGIoWjQnLTb9Gm+LCx2JrvoGgGQfFqMfJD4Be2HTvvfx/qaCNCSCoCnq1AkfsU9
5pl/b6/hMIJy3qiDKHHi9qoxgk7YrNs9//2aR/Zk323VIxDwckV4E1ls/cDDUNxiH7lDNzQhBJY/
yK8j+mE3ALoHTRX7e2z2aJ5ko2UGXK5yC1mfOhUkgZ+CLQI6pBW4VB1uOzj+AlPiAFfA8ZFQbz/Q
hscJyWytGmzej7ivwMM7EOHsD3QBuDYAF48YHw5o87cB1rz1wXLSZr8G/pyNB+6npdPl0hfPY8dk
O6cNwDMj7Ja5N95gVAOBpiz1ImdFjACBTIA9slE2mj/xYVK+5voViTNOW6O3/hOkpSVsoaUAlu/n
kJoKEoHPvNzMHnp9qmbIldjabgJZYT9QeF5zbgAGjzLkMoDrTwtvRlcyEfSNvMoEm49bGOfGZ3US
UtQhPF6dmG8gZHJUGe2RdpDWuYLYhyoFJgplC0F2a5MMWuCbYT32Lxyv/fzao2gKJORDhze+jp6M
VzhSkzX6kVvZa3gD2JnPgK8ZhZuY/epbG3Ad4R8ibUaXjHtN5Let9Zy99soZ8t2J3zfeTFB7HjgB
COaYQxGAG4j3OvA4ACL26K1L9ju+oiqStxwMuTpNYQGVBm0ulj5A9LSddBJi83EQttk8BlC3g+KU
1csClxg6Cvfjg7oM2a2tk412aINn64jrJDPQErff+MRaTwMNSF1aaBjvOBqNPxNrZigMwhuoS7wv
IQ4HNEdFjSbk4D8DJS1BHAMHT8qZfwjsOAsAMQr0IMFVJnlDmoZ1vkT5g+YhaizcUEfrxwV97Zr5
DIuZdRzGGLIrVt14QICjLccDMCTNNgOUsYSAlqPCRpyseasP9wlqjoMJmop+lpWyw2DvckpvzcTi
18jLBNKwNkdC2Upv/KBVcLPZASq+Ch63QjFUyL0Bjkl8Tr8WNjLM8L97rn+PCrOI7ldaCJt6QEjr
9OEfCLNQ6nkXbEqjO0KEg5S9ChOytKrjax8vtXghz6bOaK8pxviXm0cmuvC1JqyNul8uFGan9Puc
8dfuM4RkWCzY32U5dgrpmEmwIOYA2rNpoH1seJtx6eIfbvTzt6bjDct8mZSFyFC0iOwEAjjA2+h8
rw3OKkobP8KpsuNtu4IySnerzfGO3556RB319iJ5oLF+oyVzhnilEu4BbFJbA5w8cS3KqrI/Afp/
s8hmhbdUl5XMghRKyR6JfoYz4ZgXoMQLeDjq9cQcHFF7o/a6yW/BvC/iGBd72gdItcy1ANJmHSYr
isJQRHQqW26dHjI5lqcOfoJYCSDdEw96zwkN4qG0mLCUh+dNYEYxwS/CYmwIjPwa8SY3xtOLZmNM
MnZAU1O8EH6/DgMxjql9BWQ6mfOqM2VgUYkbUK4//tqVxL1y1VnkQj0q9kiNcNcbySZkJOvcLHfE
OMgtn5Cvf+Lvlk8PgjQQVIjxzE4Ej2HpicM9w5sgjxkabdGCQ5eIAVBGu8u+rbA4E90JrDp/Ha1o
LF/h1CYm87IJXN05hq7yEpy8XHusT5FT+eLyDastCiLuGRI9B20Nbnm6vovzz+SnLAaY75RRkTgw
+q7y4vXTwzXNwVsyZ5PM76z/YhCS0sdAhg1hYEB73ZD2IIIRsAI+knDLtPXusF3e4TWTAcqZhh0G
MVayYWIVbaMTE9YC7uGXlRgUZd7itwNqjGmVNx3UTnpOALhaEpQnn6QtVySGfDDYNb79rLSmobTF
d4dpcxpq89abLGR2ALOv9fEe5vOmGKPh5Z+4ly9dN/tclBn15zB+Fu19cxKc1zJZMt7djy3wZHyb
L2FFmQ4E+uMT+SW9Br+ZKuzfueMbqLQTdGKZIrNJFU5whzmm1Wm0y2Clg0qXZFbrFNcsZ23VjFeR
S7gkr8VmwkxSMcSS+kyHjV/cvbRxOE6oOo4lQ5KM8kcFgsQe/E044LSZLB+YaWL2wQy9DdhMM8Er
kePZMX+rBhTUCxPlqYVW8OBKkjsf1hHozmOZxLJ+/r6WzJtPHAHtZ7RiIu+n8NI/nQn5pQOXMYg/
KeemQyqBNCVoqA3RU8EWjuwP6RqxV8bY68cPu2FhiYFSCMM11SHL4S99hZyq6XBGrpCBMT2djeFY
DGr1FvKM0lY8984HRh7RYRYtEKBGu5Nkonc2eRhQARkI89oqm923aIxjkgHVdLyRWWK/l+V+Sdxe
kV9RObhvFQrtY7pj1Y1pp/HA2Uwv8RbAic8Zqg95mEErrJW5pQ4cOCqFpqJVTKyW6XJTzu6RG2cX
QbTSGdHo/o8K2DhMSKhvyhDtg9xmYAzKv5wDBkGzh1Bow/ny448FOY/MLUd+Rm0JFN7+8F8QYUIJ
pYl6ULnCbA0DNiiJP9gPSrMSsHpt1J2tOO+tRDWhbvAM8OTryKGEjLfinEkTgvFpyCYC4PKd1XCI
186OJy0sSW9EJyoL4UrFUt6HpyAd+6eloq4fjewpmpPiGlLze+TBaI9L8/uARQ8QyOrB64tWRLkM
OQ/lVe41F9ZkbjteyQw/kYIAMg8ZEdYuShWK+85PtKHND9pjcK61nfwLX6kaquQYKfwb4DMCY3qD
AL8dyo9PCKKgsyF6zSe3z4rNqBGfJ+CqsdAwgSfZ4kMbTvmMX0HB2rpv1nQbMKlzFOfLtd9I1ARv
4DqDcx+b6fLfSaXdUBGxJLjhmTJaI+H0OjDxLLgDHCRxAc9tl89GPF7cfln0NGR/S+vtz7ahZEdD
iv4cfixIhucxrU1WgUgBsNnGsHB64P1G4QrIRyGH9Q3gDvt5Vl+8SoiRfC2Zlfwd6QqDS3kD2oGW
jmrbDjtxlq6MB6dVgABP8W/hKA5qMOiUkwIu6okhfu12vxq7XEQOYeTgsAd6nClFtlZHK7XQoT1M
SCG1zTehbMRU99vysYawgSbBHy4wxBxyrrD8XMS1mIURNdlAnoaOAeuIYu5LMSqR7HlXp3cfAMeV
vzPaoZOZLK5PJ0EcHgGpB2uZ4f+NKbn4QzlHy+r/lBXVHHx+6miufqj9rsJVXBGf7sIg7DiZQz3g
OUM+/amOmMNrzrh2ONr8UDoKi7sHw8X4usxhare8ccUfa+TsWninhTLITtTmKKxP0fZG7l4dDoSJ
fGJHYNqj/dv4inZ3Y1/ORvCRe+kXH2+TLQiyr0nmdbZ25qg2T087I9EAPwzVtm6JO8B5ukZFcyX6
17tHlkTPB6zJBvTNi7BOkE1skZjlVMioMZK1ig37q+ka3hziTt+BoRVtqSphwn24RPzFA+0H+Bzw
bBLusw0BWD8tNoTsiYbCyGPPYvZQsvBU4yH2B5nlHyvtyeUTsKZA2c/XjPoI7cIn8CTgJyzMAKNB
kYTQyjnlt8cScYdUD+4AONIIeqeNEioEtBL5svttEOWw0a9Hkk/yWgDwvF4LiuAiCsjEyQsLIeYj
oYjxMWUx1iwCXNKY/OM1g4xemPRmLB5I9Mll2rkSvS21DgLoyCnjNumq+Lw9fwZtSBSms7/JEz4i
1in6FK2sGmwAG6hglIXCGATTkP2Ruy4wMnNoBKCDOiOsJqZYbnS6VtlTX4RHomuyPp7OmHk+4hQS
6qCxNIzN0c3rV0CJpgihfFmx90BMkGOzMGDc54glQjvvB/DM+4bH8qnckyDlTTbPK4/VU84wDcfy
/cT+RNxf7HnMEh0mOrZ2jkYfT4WlBWs2QhspQGrnj4M2n1pvRO9KS0L+gPqEYYoxZlXhRwZm64x/
oR5rP0/qQDpJCLRTI4ZBM/BNYMEip2gN4Dnrc/+D9KfsXgwHdyy73kfCNF1KJLvlvkMUmJXzSsGS
Cs8leIyjM+/DR5v3cxh+lF/lgcLty7zyl0WM9rZhbvadSYVN3upRUJzMejJnHPKqjzERGKIveZLt
KRouCJjAW8KyA/Up0juC3jwFiI/cSe6NTvPS1ja73+EcMHXnjAzLjNf+6YG0atAzYDzStqCEPKZg
DE7u8gKvJXtUzEp4doIxfUPF8UUjuvCn8ikV4KapmM9Nynm1LNYu4s6bk0gBtc+3cm9D0MJ39WmM
/Fx1R34nmHTU9PZQxZuJ844W0ymBSn+RNhll4zCiYvyASwXSEa/RTKeMX8OV5HGjipy5rz+R0Zn0
as7vgbaA0B/sItD+EBhHKnSrCCNT6yE7IJNfDBHZMSCIB7eO1oz2JPbopnrccJgZUkApCF8yo4+I
v0AM3vbnF/jFeFZjIIVSCs64LGwk+tKp19MsdGj5sDalNWF/N3JZ/wMDAYZXD0tXJTk1B3Y3Qha8
WRFLXvE6ciWfwgUc0yKfJzvC14XqxYYs2oPBTZ+BsO/mCI4NYoWjnRpTWw1WZCkyazbIYRXRLwYV
Lutd3PHM9IS9uLMvoJngJosiDcI0zFjA7af4ZPxoE12k2N0p1LpXZlzzJJDsIbtu5XVe2gLi7A+g
Q+NBWp1UtIp/Ri6mfpMO8MqgcMceHwvGgWVV+HFhg+0o74sJaRSshjJwsH0FOJ7Yr7EHgOfL6SwH
HRF1xbQFMyIS4UKkrkU+spEW49aRG68m9xS0D0oVjDNGIdJ8ki3ECXIGOZa2JvAnhdP15n+x60ZR
OOHXjKW5JuxG333ds0TStngqIMnTTNF3o7aypxq44ztdAaKrAABQDWZu0KGgh0IINaeLxn2b2ggt
qojSKb735PRUNVhfF+tohKESofPGz0v+PUnxH0i47x2Hi/eOFD0lPwKZUBkrIlGfIKGUuAPoFDgY
QC8eMCH3XvxEDUp8S3RCX+AzSBTTOUcJuZWZvBhGYcnpy1gkNgQaAHaDxSJh0VE51AqV5INKQzUR
wJoUe5DOovseXJMwPdQP4t03fFNQRcktwW2xBnuUZiQqMNMA4DJI4pcGBYBXXy4+QIlTbVbL85iZ
lPj8onUg+c+KBTmJD4TNNEZs/BeYnILbsNLMQXlqAPPhxwjWRLNrKhLNxlT9jjClwo7EAYPBA5si
AashFzR0mimKQCABkRwYEJCdzE4n23JXAeJ8FXDpwAijbpWU/qO21CTsaweaZP/xGzDZFfJ5iJw4
zyrM0XwToI17Ar8Q8uMya/Sy8vraT5m74x2SmsJjzpsxyV0VVwVWHAAZQGSG1diIfBl+07wHUN7M
oC7Lb8idtiiv4yCS0ckb7OTw68nY6Ojia8xQLxzHdtxcJyjzFHpfhSMi3w6Dn+nIwCMc+Gzk5UcM
awb2ZAOWqAXSNZikqx1ybDo4dhl9Oli7CMRs4Rz3iJwtG9UV9uOP3eLnhpIbDHPekBn8pHyfKG5V
zT50J51VT23cWTq/omFDho4FwSrD8jOogwejmnYwak5W9dQRYYjyGpOt4BRyZw/sorIw6ZzpcjrS
/8STskUUwRkj1xiFSWaOn94rY3enLEY2Wvr8GYD3bHSFiwBE98wseuKBn5uygNGlFfZzSNlTWrSm
MkPnHnY7VAxvgkaNx76Vz1a8gqnIXIy8CXEd+jz3cAHgAfE6yLtQjx965jHVowACIxmdtFaHU7eC
guUieFUZV6rVlqXdPYA2oILxSjw59b+pD8Std17g4DmDbH+eBebYhYfZCnH2jIEKPtBUz2thXz2R
XPD7qVX/ZZo+Bn+tM0mIrISs56qs5Sw00ON5e8QxvJxxXHftBhAddEWIDMCAgQjSC9NJw6atBuQy
1lvId9GEuCDmaPAH8eNQsbT1VRtEUimZmOlRlY+tZPlaAuooltGK4OSk8+oMVOZzYTTs0gAxKBiG
H2Rzwj5nh/3FccA2zydIH9spxYQPfYUxX211q2wLy+tu2s8d8lEX4DbifHxE3xeXoy9+v8gwNOzY
GFDk6zT7BcpPRriLQclsFA1JVPW4MTYIGdDc0Fxn313qZl4562cv+yVYuS/8lB60ZsFn+ha0aEdB
ePIAScr5OgMaSzj+eIMHO+gyZY4j4S+Ab4qRGpVEhiZv0Dzb0XmcspqMF8+t5I5d0UdON3ao29UZ
3H5082pouqJL5zFKT1n/W8CRBKT57laIsz4fwRSSCADOzZvkDAgcgXUUtnYKrj5Y3enxPv8ZtEmF
t5Hv33/q0/wifdiYqHnnzblEEOozIE5tHHk1lGH1KgQ8ruQwygfwJET2KeNI1jCUGodmU4Upym1n
4Sb9lNu20R/bpjTFBUiajeqIdrwuYXofm8WDMbjBQJ+imBZDdvqLEoCbzezE+FpoYlGsKwO36kFA
+YUvfAM1ATJDXWIb0h84nmMhWDQzBWV0szgBBz28Tl06QG2bzWv59JsL8nbyYEyerrGx4G7iGLvH
zn3QfTzjviHad9YBBgAcG7qtrgQTl5LU/lzxaUZ9b3qIZpNDCc8c4TI4JF4iO8BtBdhJqVVXdrl8
g+uYIOj3mYGiK5cv78IJfVJPD9QLCdlaLgx78c6hGJ9e+mwRq1Y10hObSnQyzICjzLryJqIwDCc7
M1Xe9EOPZur0cSyChkw7jDDl1yyTfe17fTdu2ri4WKMgMZ4E986JkwHfOAVxssmOGSZr9KnsJ6DK
4nAVFEssZJmTsle8MK2EuImkmbohZ5/QR4E62AR33sp29TToZzEnnQFeCkQnXY3Wk7VwVU+vQ3MB
xPs/WwbVUu3CWwi07VPTQTMzEl42o1bbr49IYQwNCRLckUlIHhCuZ0qM6zSg2vGZkQ5E0sQkUC3B
VLiaalMBdEzSPgDujWYhlLuWJbl+n7cBx2Dbhfi60JxB426YTALY5GW9jH3Vz51xq4Ponl0GyUjN
/ti4+AZcPcmATKAmLpAGszQpCXsgOh8CKC71Vk+H3HvZBtrsItlMdRpcoJ9uUjqXo7pmgcnsdRgf
0NAynJCGlYnKsMwbBljJoEIAXB/ZR2COKGEzIOgvANpfJk/RlVB747QOx8Ycn0k8xZKQ01+A+Vv0
Oir6qSl/kLIUM/vqDJzZpgKC/AFhYy95VKPXJlhfUTHxGG0umb6XTLN1xO/d6Txh8Yn3u717OSzx
A4aBTGO/XODUn7DTEH08FFx2ne59S7o/oCIkW38t6ah07kA9D6Ml1imd7L+cjLWK5j5PNCzN31Vx
EIcRUCI3pX/yQymLQEAoVsp+dmoLJtXjE6SxSdsOE/3MqlcD51IfJvSsc2k+PWXFE5qTVbsUdpTl
8GmMJwaRmTMBSZaZIgZUo+2IoptpGz6z/D5Rd/GueSHUtyuhdGy6w2v1WDXob4I0GJtfNsicHFV/
Lvq3TcXUS2xty/u1+W5ZEduYAv/TCuaYs7El3aE58llPWrNqHGVkfZCq6hEP9Wh/FJ5dMEI1dzF1
krXiVBqymWx2BXfkxXd77KbRCZhKxLbU/6KIfcPSc4LmLxTKi/R2Hvc92VlefwO2w5SKqq3S6IOB
usRjFP9x+jEixX+tpruptOpJiDm7HD1HAof2JQ0hdaD7Fdu4jWpZyUzcff7WlSl9mBq402gjvnF0
+vn81CBGqU+SMGKR8TXVdiMKWwTkxz10HG1eMTlXvV7Y3vPT6+6Wf1Ryny9OLck6Q+JQ3F8/7A8e
rDPRgmHPd61ozQD4oqsDuNdDbhEhAjZuJ9w6mQcRax2EutcMjSWbJSOqDKKR/o7tB5+9j3gfEDo+
jbgF2wqBlHX9QhRtD+aPSTTmAnefFvKzTr3Xnr372Ep/meEkPy1iwHtJNB6KyWA23xa7DvMKdr/G
HftVgJlXsEztXAA6H0x9CR3ZN9zPHTNTSoTsXAj20wZtMpoa/QbbaIXtSnUGUYI9bWFzHDhAyJ7f
3qgurVQ7WmR/SJFxAxPwqy+LbzB67x8vC+0w4Yrh03s2aM2sNAQ12aQzoR060QT7IzM9lq2bBLhb
YdlcrhXeL+DT5/tJUw3jXZkgIQrQNTBjwCc1+8qclroaYUzlsADr57TmfN3j+BTF1nu8FJ/UOBrM
mfdcK5lqPXZlvyg/M7pjhElbRAnYnbTjRYSu65jhZfk7Jc89Hl5RzF/54MvL8YW4ljgdHMYx5Vk0
SLP89MigPZAC7GbiP+wIerwvOiJK7WiOqpt8FHuIafhdr7vxMuUtxehu/8kJOOicUlA96e/Qg8fo
1mz/OQN3myi4g17h/KMVlv+mR8SOJNYocK7mGOPx28Rd38xeEkyWN2NhZ5Qv24nDK5Rfn0dwtRiM
lCNLSpH/dxJh1cHIeGzwNWV2xOIvVfH9PcvxOlZ3SfPzpEQotqrqRVOay2Uur6vHmYlgzH8yrW+D
DCa/HGDxUWvndLKpZdgx9eXbHb7SftL+jBWwe4/dI16MmnXyncUR6gFooj3WZb9qEq/uZ2BPcn6q
ffd9s8xHe0WAswJB5tHvS/knqq9CAsoD5mz321etvk743u8X8/v+0j3X0mQjfCF42ShwPZ+I30Tu
N11KOC/haqNYrKfJ3uCxOWVVbH2A2GLiwYDhP6LOa7ltrNnCT4Qq5HBLAgRzkqh0g5JkCTlnPP35
tv1PnXJZ4xEDGIC9u1evQAzrRLvlVwuyh80Sk7FLLNVOa49yvQNpT8yDtaAmXbdgU6of2jsTwkdy
suClrTVQMYvFwSWRRQIfkshDgtglfLAsYWzF/AQ3LMgFPCkMAJx2mJFqpRcBUr6PxMoTnTG7US2+
FZwxGS7P3wxrQ2IQ4URAzyWgnnQvRAF4MTPtz9iIhb8WZj3Z6EpEjDmeDNCp7K0Zus8LNsUUXTAo
ALWIqPQ4cgj7BBkgowrtyJduA37mLmOXZPYWXgi7jrVGyw46zFMA/1qzgIEAeQDdGKIJ4LD9JVWJ
lA/GN+q0EeAhc6rRXUxXwxlJcatcDBHa+AhKpelE4q2Dhdpt1VAPxcyGN2RaWIwfgMZmtxleFjjV
s8u7IoaDT4hpDPittEbHsKjobD0GUpQQ8sY0jwTNNcC05b7rNwG0V+VAE8xnMCc+c1iqLCMgHmKT
GD6MXnlAxbChuk+kwxzu62iLjw4G1RT+s/SjqY9Ae53whojeM+cd2MIen3sVVu51yW7V9CLbx9m6
FpixQAVIDs59sjc6RtIU8/on4EMExojWbGWULsN8sjnIGCnJ0uwFD2UB5UTVc6FXoGlN4Tz6JTEa
qje9IkyK0PaigaemFvUBoDe6vIjt2K/YGp/kH6aAVDDckSaqFjV49oSjBf5VHydIMyIQPd4KgevC
YOhBLNQjPBHEYzLA3gTSDuCyOAAVhvOzkRM9YGzLjwRtYMqBOB3eqgvARTohN7mXJywbDmCdcDh7
wls8DHpiYFFoauMuKneoXWu/1Fc/AVNU5hC5H3Lrw0rWVwBtmi9m1gREA2lA7uEFdA0Z8jSt5x9W
BswocZyjY5BWwNvbFhScDwo0vvjqCWaGA/EOJwAmQsBMewe0N+xjdNE+NujAnIAvbHE3SmMhY0B8
oN2FyLUBVHBxh10oKC0kuWCuO8XXL8Vvwayc7MdivwjPahUnM/PisOenBYsAPXVkJh96IYbqLARk
lziQmhkPnloNFq3O8Ls4AO6SOA/aWENZtFGdC1VQ/wMDZNxpWF0xloHwirIHMr0HiXTb4UI4Y6Ee
WB+jfFf/DWnfY4BPGkTA1LXVH0GfASWscvXZKTubACaVBg9m4fbKfV7IHS1mrzrrONA+2zDmjgep
XK263WV3nxmJ2H9i4a4RPphjdsxtFP0dFgGj9SZxgBYgtyHBtGSc5ghIGU9h8GtYrYdlAjNKSdq3
ZPu232O6y8/luWanIEGqOpu/VefN4ZsGqWosvBTaXEhJtaPEWiWwY/CJh4cIzTh8I/Mq0lD64xO4
XtgBGTBZePFiqHYJ9eOMLEMh9CO0mj1FihK+mRLVA5Eq+DQhHL6bKSJagHjB3uoGP4cjYrGzji+A
bai9qLRZ5Bg+UcxgD4EZ1IJchuocF18wcaDF74RTyihXYKD/fgl21vz2BtMr2p2G2RWmZNVO3ltP
c+6Sm0S7D06pXmtG/yya5E68OqzNfykZoEfdK40Zqwd9EkfGcItp6I6lmczqRvGnPfQsnMNxrd+3
37Td7AopaM9rCSGGOmgi1RQFkqhHwP/e4+WVzTq91s/87bxCTEaTe4GOEEIc6ugbztd+98Kwy3wK
pQ3wvv6HLsPVd/bR3OHTvMNk65Awr3HB//H/4x+IbrBjHLbmDnrCfPwR8lhfH95/gutCcPFfc5ZH
6KMcQoPm2SemEed+O9JcwpNYy5yeYKexeqAV41JdI0aI3O9yzQV0/Rt7w9ySeSUXdv5Bri0UAE5p
FgPIQJz2a2w4yD4h9kXoesFaS5DUckfoDvdCCYkQlV4uqz0Ulmj+sYhaoVdLiaygN0WpRo4qsuXq
IrR76V6h0eav+LP993/atkYRdKhP6R7tIw8TP//d9N/dNQEUtL5GYsDfR4lH/u/RtMI85/8ewu/+
3aJtxVHSvYaOmTET92C4yv8hIP/fY7WttkVgKh5Q/P0pnv7//83C2vscVPwOhIl7adu/niu9L55Z
vJL/Hgpmuh+YU/o5okLxUyGpiJG2dY1xjVWz7wSpLL8SB+h9Mg/+/hU/dRIrxH8r/qA9fdVccT9e
mSvuKz/w2iIikD/iQf/u2vsyTl69jxrcrzbZBjxP3Pj/z/nfndO9OCLv4e9xySDgaP+OpNESV5vh
OlyrTe5Zf49Xcav4fe6Nd/Ff3cs9sG5eDBEfmitemg1/5e+zwVdg5WaMtQe90D1xu+6BuvzvbfQ+
SfK+5oo7izcinkx+9D5Rbfy/thVPLe4jXva/n+K+w9O/+2tbxqvcp+U28aFU3Es8t7hVPE7c798b
EI/q7+I5xPHF2+PuOQ/6d/D/7iie8O+L5FMlX/shHjzeh4t4evHAf+9c/PbfE4u38u+TEbyARx2y
I/z7RDj4VRyGTzjho9BcRo18+OJGSeAu4vlJyvt7BPEmxQ0qBczff8S8J6hPPBwDkKu1Ub3lWTzk
7wvmXYz3nIfoKF+5G8ZxBEX8fcR/L/LfmxA/xdPGHLeBSvb3KUn45dfiKf8dIt6Kf03PfLMcUBxM
3EpkAd+3+GDFO1U4hTi7/7tYxOkm/vx9fowPOO3jPdv7c+VVHvI7/i53FE0gcLEf8tcU+/rW3tk7
RJy4hiGjR+waXQaAq/wkfjccGFT/GQ42IWcmcsDkVXdZwbrxZcpuLU5+8QaPFBaeAoSPwDbEUpjs
W5smR23vzhP5GBkPCf35qviUvX71q80U3jtoEqCxxQauGlVdRdAbWzmXafQnlYBoX7LxZUb6Ej56
ODmspN0WaeJW/DR31VfoI9j3ESTiff//f6Du4nAaE8Ii3lzsW574g9sqhxL/l3Hrv9v+/YaZl4/T
PPAVc3OnvcpIrJZPuK0UtTXGxyqVywXahkHZwM1Je5bt3zK6VvmOJb+t3QZWLRISwGX5mXcsXyjh
4SA4D4Lk8jc5uuvWDoKQvZnO7XMNmXbNMCeBeg3J94l5sbanQyy2I2MtqGi0PPWKnQGV9uK4iv2K
QhRGqXkkh2WBoZiDbOW38pyf2m/saW3No/uo4Z7gZY0w/Kk5bYsbrPrn4KJ/h4OglgnmLQHlH2AL
TU15vxqf64skoUehMV6bX3SRCGV6ZpXkMtpg0hT+isJAH++OdcxqwbgOa1FetOVCKkXb1L1Ixgpq
c5C9DyS3s9/TTBewF6kYS4LZ6MmxJwAJicgnJxneb9hyMVyh3fidPrqXhG0M9llCuL1w1pw4W7Am
xU7kFvztfQGCmXtoWLEEOBdjlrGeOz+FoIQndnUd5BPUcKQ4Ws0H5DudO7Yu3XqES7y1tmAGKXvq
AsbCDK8w/oE2qMFK+zE4IwuioTxKCMxGe6Arag3atBsG2+k33RaggpULxKezeONeDWTf6famPaJf
Xqd7QM8dJHpCQGK/+VLuPUDRl0meSPAHP55Df2cekW8j0gjBpWHo9Iiv1GP6xkeLPg12OUN8MWcm
23aNqwUOFajqbPhD+QOCIPkU/bG6y4wzYKFe5yf7rd05++lRnYJXnkLUkPVjRGwRQOGHmb7HJu4E
LW6XH53HjD0rVUiMWdm8YTq5HWH2Yh0DzA4uCQeTQO4dnRSRj8GxPmFOsdX3+i28f9lX85m0EcOv
mJiqG/Hk5KBtHK8+zX9oVNt3DLpHuOUf4zW8KffxDY5gwawbBEacMtovNRKgwEwlHFmqcH0tE/kX
X+SoOy/pW2gdO4QQpLfQQ1W0FNtGwwEWUx4ijEUWxl595r+wHjBTHZPzSEop9GPqG04NGQCydGFE
AVLAyWE0OJxwPpUTFOueEE8z7b2PGJPh43uSR1g8kDWZhykISIi3gEYBgA49se5q/KbWdCvE3+CY
8g7AH/6kPyDFmG/TuYSCfsZqCT0SxmSAg+U9Pk1fDa5Lzlm6pz9g9jR2T1g0C+DffIc0Su1LM9TQ
PpQbHk2zga2WcJUzd/RNPBjtlrLm+SGsi4yx4Yt5Nd8GB2B+9AWen1MTg1O5zj15ot4VPRoTDqYN
WDmNzMZ5WelJZMFA2kNADz+72rWgHeN4gtej/YIczd9iqFVu5Ap7bqg3W1M+GF8RFiKGC9pNJQtu
EnItByRJMkWEoqYlt6F+iuEadVdNefz7x2wTrbB8jcN2hr4JhAIXiS/KwYkTxnF3KZTtTHCqDcAL
reA+L291cpjMvaFtBRvGgscKi2GnGuGZZtFCZ4LIluac4BcGP4x6iDaymWu/x1zz23jcEuoqRkKw
ehhIYEKO6z/KZ4I/1U8YYhFfASSxcMuiaA67vL8s+g4fWphjdfzHJvkApoM9nAI6OVZMWA588Xyb
5nW62dPbMB3Zz/I3LbsxKaVy1UXZytefMXyjbjZBr06oCASXiHRvBA3mcU6+5YFELywT0geMMNKz
HZknuzoDaGb83AOHqumXpF16etfwhzdEdtdOljc6De4gLJgZMeaSH7Bmdu+J/gFAws7xDZrkxK8t
qdA3+qNwJ9s+eg9gVvMyKHt2gxGnW0bmxyXHjeuLK0E5z5dhXrOQIj0h1SVXNlq/ybSL5ric16gR
ZHiOFddXKfzgxLhV91vzOBbH2PLs51A5jP1pxrQBmjn7nnTX7lnzFGIYgW6fJO13zkR98rEVNqtH
qD+xcJvJAQ+/kbZOf0oqlwzd1RQlHuZpAAujfeyhGowQcLaMz3j/uF0E8ts47tKIPQwXqxF5L9dR
zoio3lf6A/8TGUwJFfLC3JZE0SeMPEzG8eyjKOTto4zFOB10dqt/+EGgaQhsgazeeZ7JDB420AOJ
l+4UZ42lGqcBprJs/Imb66/CMFl2c/NYKvGu1lFb5rXs6mR0moAnOsNKNYVqHrxzYcyC5fbcW0ed
edoVtjI7FZcjtmhKf87yEylAdfiXcJFKv/hgpJ0OUQtcEa9fdAOu4eBII5T24D8ymjYJWNEVNgzW
iptoIANyQ1iLANS8ErRRLAZauyM9LQ/usBohrbE9DstWcs4lIipn1eUH4f5vHObpPIZwE8fZk6zq
FubmNoHQPXhAWPXyRkRqCcWqeVK6aN9X5nYgrULLTc+Ji51Z5U/oTST9kqAU17mGZEO+8JtkunOw
MERoXbIGa9nHDO6QAJUOGUaVXXzE/BxDFylqGaSkZA7jrj0l9W1Mkr0Rq37/I2nWnRF01AsJGJCd
NoYwfNhauco4LUz25wjaRWPXdxOfwF0SwyUhNQOOQQzljIjI9KUDRCt3emJBmhShOjZ4NmJyMwSp
LjhKVjI9qc6AbHvjEZXXVtk4wWFB/lf7dc7n3BBixZi2rEKmCuFxot0F/8oH9Oz+NG8l6hB7WCvt
eBwnMk5wS5itT7VbB8G3iFHof8z4hS9DcnUKg6HxmwKLfwbcs81Mg4yqoiUznJCPqUZl4Qy7po9o
gdXtgJkAfIAuOeTlne+iEQkOQbUr5uBCpLrVvcgVQoNw3wobR2W89uqrFdjkaCK3aA923XMyBNuk
YOSfMWjJHAY18w16Vwe7WmUDs+QBTtNTFIAVUFNpUKxQJDXGS0SgBWSkEp6A3b/oMJIb1qGIF2Du
4h5IwOAVKbx+u6mfDGhZ3QCBUdM/R+QxXW7eAt6qOdcEjqYgbtpXMzSEgNDIZ58aookYYeuIoB0x
QvJt4udY1HunSPcLAvGkn85dQfdvY3rR1r9GeJApieaiPedz+KxI7tySP1bOEEOU6T1KkldjCF6M
SuYE9M2+OlR6cs0MuGVmnW1zGG02XlftueutqyPxzsvAM9r2NYRIKc9rrZS3E1GqjGcaaJ5K+7xI
VC0hzXj1WwwonaOaaQU+DrbqD9nGSI/1NG6U7BjI+VuuUcBN7YGviXgfJK9h17NwWjd91J5zMHJQ
uBz3AcNmxYq+ZDmRD4tWsgPAxdDk/dRZX7ZuH2QguGlMD/Ug/Ni7lzklcKfrGakAv/WlX2NcZCjp
IdUhT0EomvVrj6qeqq0wIL/JlusoudeNYNhWz+KE1Ucg73rTwdHRuciELzgEcowqtCbwffQh6kg5
MLzEkJs0lOYiF1dS7O3gBNeokr1TjodYzSSfJgkmW52iuMq7bZJ/ZI20m+OQYSe+5JbzWKTiWbfB
BwkxWNy4BSOTIY/Rb0ovUMxlHQmniRpFlZ80iQl/GOyqGlnBS910W6dUv/qEPKIeX8jZz0t0cQYg
bpZe0hGSw9hRb/GtR6WzT3vNT9XMjUCz5t8wehqktVpIvj6l5PrhJtKE7mzYX1HoNnBZMaqH3dmi
NYQs5PCL4dISyWj0H6X53KNdXYANK6n11PA7myI/zua9SRK0DVOo7k9Z8GRgck7pZ2bGrrZiwN7h
tGRAmMMQXyXDOqZaeW+q1wz40A7pY3MCzhWYe5aX6AMJkTKKn7AiDQthQ5GTbp4lb04s/RkTrjO7
O0pN+p6H024u6GGlDL9pBX5yiTXg0IuzkeV5yoB9HAUPIi6jBVuWDvQ7bT1L33cpfmyFtp4oRuyp
JFaVcAbK4A6RSwZxtKEObRkdhtZX3+NUWU17CgdSBa5l+GZYxKVihBVPp8DsfzOGI/Jpwo5JnLED
A+kgd6sRcw1H8yRb3nD9PpEmE/fyVjJBiTU4g8ayKQz4gvU+Zb8rYXyU4RO+myiXpLa99BPccxtC
D1S4GdbvWKJB+gQi1UzypiJn2+vqBq3i7FDOJveLXrAoQ1YMJ4b3deRlTJsN/LKUfdPdFJq80dhY
VrTrpFO63BwLO+3xILcYpuCMbl1y1EtE5oCOKTNCVW30YpnJWEjorS29jCzkKmjyMCHAZSIb4u8U
4JmzKC4HsFTsYmLOwvZHLlRXimN6SN76ajDS7xSWaIIdLKfF0FqriXlbT2lr9tperHKTnRyzlBFo
bpJdjcLglFkfhdy/SOZ8R0YhleZnpiHjbwJSMlTZ17PiPdzrBsz3EnLH8jCQsBFGTi/GQqNVfBqx
7jU9X8CUwuEdflOrv4bQ2xMuJw0/hbr/wD0LmEO8BcCkkpWs4BLrRsKNO7SE5cwn8mHHxgdDPaOA
mv+ZDoPPJEqPq+M05O5QS5vJCr1i/GOgck7TABIwlqBjt4HpLFcqo1V4jxhsiepCf6imgdBYghl6
60tiUOQ3M6U13XcyvPvJLdOfqDRWKe110PwghouymxbAUB8jrDBywI7hZ2mivR1LfuLI5xaYI4EY
ovXhtubkYTPwHfb3nk9fBloIKViXanrTQwSRNLT6fBoJeq1i7RDqxiFuAfGsb61WNzLNe8fAthwf
JgTP/I9mh0etg/TBui+3tWc3D0d45+oZvhibPtU83oOjIhku5mexrJt1sp9wmGUopRMQUVZHCW5l
399r4P8CIeD0O9sk5BFaOpTnNCu/HK6wiEUxN7Nr7RzL4StRIvIiv1obaydQ7iH7SJv4sjQ9VB0F
8kEWtl+t+tH2+laR7W1cHQy9aXF3TSlkY6xsKirz5lZa5hnemo4yVAb1GIuzDC9slTc/ihpqm14x
DlbPwGsm/UyjGYBmkH/Ixia2m5Yxv7UxlduIvW4HoUlKfV32bRsJRy1dl4KBhY0EaE8KgEESeZuj
Hel65pt7DaZA2tKOaPuKiDcMKQJ1z5k3YoQam5IfIjQLz/gajd3RnD+GZlt6SY3t4op3vcmRx2+6
ZBMkLxjUsrHXEHWpdUhPrDwrg5NKz+1Mm5jA4oqu2M6+2wqYsLFQzNty7cUA5A1IFfUzV4nWX/KA
sTAXX8x1kSHQzvbpLPKi8KltX+ToVhEbV8oU04yaTUhxnOpa/9kopWdK2kqbt1lVPwqLIWSSnGXn
qMFPqlAwckIyR5u8wXhppe7FImApbq4dA6miz/bLDOLk7AL9WVfqrameIpmoyJNiR2ud/jdrCKO0
zReqxY0RygdHCw9ZV3l2OuMn8mYijmrvNu9FZQBnYvAXKzsLMQOCgEzzLAC3wo/LJzWZCHN7kdnl
E0aACq/Bckil6fn+BuM40F0oZbWV8VmQTaAUBjk2cZR4R+aLl2TlsbQFRiXoBJ1rLzOfsEPD+et0
ZCmCZjU625SqHhMHLtqJpTmALzTEUKyswteMxeu77NCqkOiYd1JjSSoRUZbi6fDCVQGhEY5OmSb+
N+qgQClXOdFf1ZJsEwOv3Zbx7RRvbZr5ocQUUyn2qZFtxpHJUqqfbJtWkQ/e0d76ABNMh4WGGBfD
DRQImf1hbnBpgPszx+bF0kqsCfo7c9ZsxDAsH31LW8+ys5NoTPru16mQnsLXD3t8JIjk3ZM9mGF0
Uf42i0T/OrmNNh0TvCvrTLkMsoW2brDQ1Lclhpew40J7P864cI3Sk5ON742CJxlJaeV8GpiELWmr
Un6Pp4gdGqp9pjNJn0jgyTe1Asmon18mpaYccRhlxrazDaUIa++WPb4I6Bxq+aDQuw7Bw9ZvmTKg
Y2FAFe11po/JzBbcUnpbJz3LsVmVXyYUPBGGHuxZDsNp/JvlUaYbt6F1ooc3iGdFe0cYeWC0W6mU
mayyoGc1QkyqdpZmcdbLdunrBaKSScXMKUJ02X6Kz19eltvcPelpjUsIFEi7+w5SUhepaLpMOmYG
rJ+RNr1H+gh93pHf0pk3Pz9Y6TE20K+RUHfCpSjMX0WxvYUdIkDeI08wDNJlRI1RfCd9tumrYwAR
zrIxjLYfZgKlvyuoz6dbWH06s7XtKIsyWYfGWqSa67TstlO3idRolyh/bCDAKdqJsyZcWlaFtMTV
dsDBEnhijveJ/mgLhsUFjWqs7fqCsAfVwjngY9Jb8o8A/1HdWa+U6ljvEmQ2fRnWrek7X2OIKEEi
WZQPc5MUns2pPSDSo/tYp1DiYv3RF9Ak6vY0M45k7mdN24SEhkj2wMmxEI49ubkE6p+q+s5mE14M
MAoKoAAvNTA+KcmvMeaZI6SQfMZGvLx05bWGjaycFO6aB4+lBNMZpnWBayzEr7x03IDsbwa10ojD
kDNjNeyaWN22kV9HPv1eHMkHlTmo2nt97E+CAMy6GYfbhsjYgMaaK02dobz3x9Ahso9c3ABckgZG
qeDW3TcdjO3ZWdvVrz5rxwaQgxi+Ivywbc+hAGQKX7ffDi7jJt92gkfPVCIR1FU/RzEhW78LVDgS
jjJoNJNIaAZMAC2MrzaD8QyaMkzAUGm98teCzDyg2Zra+mB287YevmOtPDjhXW9RSKgfTdaQAIkQ
JL8ZTIVzfBxZ6ERZpZTQvR8WPjq9DPmn0aAsfuSPAjdese/RHFTRgfqIpPjnMH01oS5ILScjFw/E
T5MmCf9HUK/nDIhxyT6xpRaiKspdeThIaXTI47/NK8xh7KkC14avOUJ3qtYxe3s8Kt40qAg/OuCT
5oFwMJina4GkOum9psx2VuQAI1LJ6j4QAR8YDr8IwHWZ0SxlQ8HNI3th1PXHMpjXHYuZpS/rzgY1
t9hf9M+8DI9K4hydqNuEobnpatk38wGdDl4EI53rItPwa6O6MVBLZsVL3DCCyl4c23lNwvSS9AgN
Azwqwh5LF5PlvYH3H2ieAXRZENKQSGj1lm41VoxMqtT5NbT8t6GNWym137GKlpzJE6zYOAzcnKCZ
B2qWdIaiJ2zAY8L8CCsFVkG1pfCLuSuhJGTDPS0aZLu6slNK/GdtyIMOEGDR9LcY0UvFZqEbsABm
AI/ys3N2AyCoOd57CGlh/CtllbcAn8x9dmiI4ppiglYQ75MoGVJob0BMkgluW/TLZNPCiJFUCE+e
GZdrVGt8lDpbt4acKQ8mTLfGa66fczBazYY5vmCZh+9EYL5ECNPGsdz1vUBAy0Nn4Mamxd44G7Br
kYJo+E2BxdUVCwWVNF46ynHG57qz8Ii1PqKc0We1qTkgJDS9OegNquooOTVArMrMJRmmjxq7OVYZ
RaVqOhoGNlsBAH87rybYbpXACNgcgl8FyrnqdqOvLT9Yt+pdt8kc9CkawipxUqjxj3iDRdduRHiE
Ct17pFvgNHNF/dymJNw1j5hOW5QkFqQ5PgpVczx23F7O3DGvPUeBampC7GHxKwXZAhYlJ8hQSuu0
LlyB3JSlia/fsIcxNkq61+kNUv0np102JWIjzqwJqvVgYhTfhAdRw5N80erZzs6hYWBrZ8JDoNMZ
qW1r+AsqFPJ5dNv+YyLlI5YmaurWl018KbIeITD+lCxLYEfIJ/HTma8GORnScg8/xNLeLrAUSJXA
daf7MIBIh4aU85LYgvlH9A3TTTXK17KCOOjEV5a1DRdf6kDroGjd9BopANDE6bDGN+Z1lClY0byr
ssNQjjGAqzaRz37rsccuubWJwGriInnimwrg8aVcLUl/a+2rhPKqME/2mPnPvJOGsPgahz4JlRGf
+4pYrDhbyb/jXfli0OF4+PxwrfDa3PGeJKus2xY4Wx0t7WXExg35SHoPQBW43jBbhRBPsWSuMjR2
AEQIZ0XkAgxL4ZagHLgddSSOJvDtn2hFkE0t3VZ6070UXtELxWBPh4CJrXxO8+2ir3nae3LlRg7r
zE/O94TluBveI2AWFxSkh3krBGUgyFLoF8ydGh1/IqIXNyRaae/ZNZhXI0THvD9m0iUM36R+XRbo
jH9JWjEdZHc19gncSZOkja4bl4LlJVVOjb3N5W3RPNvMUXt5VzOJUuEqlSA5I2OtGdk7NX2onKQJ
A4HlsgSXtrqm3OWrmp8KlBtd6Kt8oGH5O2UfL8p3hghj3wDRPoC+0y3lxAL2/soIu85dTvrG3BaI
4JoNG8l8k/eS+hKbh4jRIPGyyAcDvDoKjyKXKmjgXQ5MThYhyDWL16wnXXVdi7oPWvG6Ie6LrwMP
evWzbK76Dy3xZPo1yQ0UvgkQu0+4ATbptT+KblpClnDJ/pqR1EeMOIiX6P4QL0BmSRs9ycZZ7i+w
hHQGVlCPFpQelNUA/uiAsHwhIIGgz2iPibgU+AU8tA2YhQNUqyJfxWiYPPUWsfJN1Z/n6dErJyLV
qrbC+ipYF/2+1PaNA12zeufLqfTfaTGoAA6QrxWwea5ox5/VfQOftZW3rfY8dG9ldW74otrqzAUR
iqDfQ0T1J02HwHKxKGBbwbvFK74ZXLVe1KHFW+pteKbw7a94mmGSOUCz3cx3ZHp/crxOTJFjW5xy
RhiuCRmSz3YV7VpiiNCznvkKYoilLoeUVwf4aavkRygFAwQnnOTsPLiGwl6kkS49BfYE/OUZ5cvo
aQ0tipvsbBLrYRj3YIEiI7cwvNB26Qf1Code0sP+jrgx4e+mH/wWcNrBTJ6furNWBp9VDn01/vyO
J10qFz6fiwEKyxWj3kdcHxFpQ8RcjqCMG6qkn+hPcyREKYPzHa/UO+cZLxvyeeFvx2bdYoNurCzG
9pRjEGx+Ouc2J7Aj3iQyLX74FQPOG/OITMSgMl21gJfqDeNXgKsKD9kQYBW0pMExD376mokhJtkm
w8zbKIIUlh1YK04/FQKQjid7Sz4HC0ofinSy06E0sKSPF7Sd5RbNBGxGCPSsimq9lbQTYbuMaDD2
woeLpoH9mZFKoCP3PoPrMprqjN2MBRWhZfidkxRCAAf1PrNKSrmaFEV7XNU3Bhm4BKBGg937V5dk
fybDenoSGsDwQ3GHr1BQmrvX6ILcDEktqRU3mYks2mpY8bPLcC289ScWWgx3GMozqYzhsR/4Ik6x
CuOUo9HmszHiQSQ4OT+8WKPx20dWP4XqhmwUdHR8n9OwwdcZk8ctE8fl0Ogi5ZcxWokT6GcMICU+
qWyDEMdnbIu6srsmF64zzEMgCS6vuvg+qKDAaCAIIoe2IQnDeHuFKSXM8/V30gGwZn5iRIoe7Stg
SoCEjnPLgNDC1oOU+IFs6jt5gkx4wpKdk8ojPoDLNkKyux+GMy7+ePwx9ob1zTyXOrne4h62arzM
ePt8xXPKj59xIOEKSxF3saKiWH/FEWmbhO+jICuoO0Zo32SwsRYjioSE/YoFAmZ4d6jQuPUpm+RL
MIf6lQTAhERO2iznVncZzkWv0M+ZprZHRT0R+IJlvOEnNzQan4b6NnZPWk9s7aqafVldx8sxeMW9
VlzAACK9c+Nng94W7qROs40t7MxHjioTNvKJdobBy8i4+gL/YQrONR30a/9tf7fPww37g+beZfth
WTPfokX3Q7IwrmX2sHH9G+5m56HqgbNSX+sIy05X2veaaw7+A6u3dfiTH/NnlmW6wq12s68Ebr8N
nyismk8IzdY+OFjyCWPAql5XOOqorlUjkHMFHr5KUUOjjLlPgM7GRmIHHkCSWKLWAcgeoh11P73Q
RVQvzR6UMytgkJDujpstyFVhrYtij38SqMgATushJQERj7BnJOc+RoMAthoemk++rpze7AgNiIQy
7CXxN5s3/TvUhFW0L9s1dpb4PEQvdnSl0Us5C59wdpqxrMNKCrM1OOXQG+AB3NVpTzEAAwcmRfNV
f8/BXvgbjT4+VWOIPmOfJBc8kWppBfOHGR+WBSgc6IP1N3wqcRYI+11x3k/1Bt7Spya9TuOn/c23
UjIjwglxelLuMEpS1mDsFZ7jE2FTRN+tigv2BpjvsYDghxfWzxBDtA+bi/vXYbTDDvxHeQl7zxRy
btc8IKpiDzkvn6wpJSxkGt0FSjeuOBhhVC+R7aatmxH4Mqzty/xm7ppix9YuGM8y33+0zdgIlpXz
053HxuVwH8Yeew/lZsHBkI42pBmZT8iwzgbjHqYOuIjfGfjN5WnCYYHJP7Yz2Am9iqB4dI+QrvEs
UTZzv1O797q9qEIMcDC1c5OsR5SEJSR6Ji4mKnA3R8mmabtB23ZoSND/jWsYyPBVEmy8e7EYR0/0
qO1wycHqALTpeh/ZFSy9rq/hoX8Q8Mue0V1S5t9E5rUuiB0FA74Cdnm2T0gHrwgOd8nz8B2eZQz7
cA0CsuwoYNbp1ih3KfYdhNdRqEJJNvx6D3EASSnffYgVBWKrVZKtR74CRH6kw7ldDvZJkLSLxpod
CJrAW4yQV3slOBB3BLYMptYVuUasN8zvs1EwzLNKRI5Q4hMbRPqLnx3sdzCX+gdyeI+zq4TpMVRo
DHk0+c6CWc975AxNf2ZdpUhxal8eTqyarIckfqDcFgfAZogsTCZ/B0DvkGnGCovI+IMJamDj2Q7w
g/+KO56VI81+u+pxmCMDWVpHRIyAJY0AKDXmWmudPF5jOI9/nfH2JI5AaUDEYl9zxksNVBAGi7wM
3K9OrG9QUaSE3YOx9lbdjd/U/jXoFSk63TYjjnDxbMxXcW+Fc9iJZcvcjMwWY1eBt3flXEbYlatH
Pd3AIzA+MAKNMf3KQFuxZBpx2FSBLFGUYa5BXBlGqw97YrTkg7dkxK/a60bZCVPV4FJmHyplhXay
sSFhzE4RSIQO1mItg5K1QXkOoeaZjp9lDDrL1fGLW7LFY02GZ4TmkWTeA/A7DK2f6j6qK42e8ik9
jt1e6Y7h86s5bcrjGNHegMKQ9rSDDpm8MO4qr9EdyVvubGusLVExW9AfMKKjaEDCBQbDPCozNnrt
zpfcWDdbw8e0gDrIAYREFeuH+AS/61v1SFQZag66iBMEIVSKOeDTxXjBOrY/jjv6zHSjH9N3lj3E
pmbkzohk25P1U/4p0dQQAVmf++bEkzZYabCi90eduBMki5C9wNYBgVzeb/c7fk/4vq6Ke/1Hwk72
eYEsTN4IDCzceI/tG7CrAeeRT6N0p/MC+ZKapvbVZ8d0/4+k89pOHNui6BdpDOXwCoggMgaD/aIB
NlbOWV/fU9UPt293lcEgHZ2z99oryEzBTDAl3i3+cz1Mv5zEOrb0KdBmmdnGn9Jfjfqx2RQ1sd2r
gQzHyTqYIXAHd0qfYa9enKiAwYm8YLCjN0wsXEepHliyMUGvdzRfwq2aGHuTMAZDDD48o8wdG6P8
gOfZ/o0oBb9/ODa4yt/+Z49Mp8TDiArMPbm/WByFd69eFA+u+Ur8qah9gWfw2wCindSqUUHg0mp4
8Nxt4EN0l+qMcL/4rg40bNJCnUz6kAlVX+VTeWIhbbyLU7VL1xMIs9Be9Afql7SCoqZDLX+Imyqd
/7MjK5Eg2zA+mPTMwk8PoUjv2tY3I12Owc5Yt3/YVXEi5RWUAJyLJp8i31uaj0GzkU4/DMFun6pm
909Jh3kbPJS399NCAlnUT+sPQSlCF19fFlfGYT5H2bWT5+QW0gcpV0tcatfkhcN1euNg/9dBzKo1
NXm1tcplvQq/ZXwCvr1HwUTnFLDR8mhf8E7P91z4cp28Uafdost0Rg4r9kHobu6p30Jkg2CLYzUm
xJW3QptINg6cId1aAU+C07HiyU3ho2PFZbzU4Cn7djRsOe8/aQsQTK0xv9v47C/wL53qFENwdIy/
BBiV5U+/cbHeyqf22WPvsPC+jJ66wNXs8WnJq5KsNOQ0n0hbhw/EzsJfbWJg1AGKflUgnFeN2nR6
CSSGlk7hmcebFiniE7OlFp3WEqfr5oMxn7rtIYQx4sOFk8yIN0wJDFAMkjS58d0SJHwo7PaGKcm7
pzlMlU1koJC2yTOj8QCefsS/AneOwBaGnHx7ppcr82mBTRKMToJREG9raBlrjzC68cqMrTl7tonn
BuYa0ab4hC6VEYUNV5oKUcVfu5/pnz17I4OVn8Kfc1B5XB3savgot+KW2P0R6dMU2iTfgB1otFSy
E7sSIxbxLmB3W3+m7gpeRF5vzDcx1PWmucQ/Cdwb60+UNrIYrBV/WDTSb5TeDG+PPtz90aJNPE6a
S2hxkPmG7kOsEHAaBJxEc6E5meoBhqg3FfOEmHXFLdOYPc8L9QN7A7qaCGU935AjEU9CsqSSNweW
Ek/VSsYpNanqqMMZGEEUFRldd2fmQQzyMbSaHAm7txluBW6KT7g5Luu2jPYrXIEw7bnMNHS5bBfn
9AOJj0Zz3tlTtJd2GLfYpNjNwYT4XMGGnmkPOuP8qzxyUqMZwSoJqt2H/BawUNyqgzPwKtkWXqTX
QnXw0KfuBFrEl18sCO6DbX0FedE/aT7GTSet41//S+HufcjmAiZn/dmzJy7jX4LK23n8i6OW/gfo
QEMhfrt7oGy7JvZbFTfMVnJzLc3i3/zXf9TH8ld/ckfLY3yE8P3EE8iAUAKAh4id9Ej3F2ov7L2D
0hAX/KsD+O2gsEYXa5uvYSL80avHeFiZK59Hg+ux5sn9goIERALi8/cLVkNY+WTkPTtHuJq2sGqg
E9hMaiE1P0h6C2biWf3WOTLn1vGTz6dH6+YCwkeM8T9KsGRDW59rQADYCqPFxk0de3w6HYSfLw2/
fPx45vpKJ2jBQoFCg31P58Z1/PU3XrWcKHiz/pSMi5ZuEIQFpr++dpH9U8Ozpwm2J5xy8eRrDHfR
DnOn/N+QQMEfZmcheeoFUhBxwYVPAP21Nemgo8Dywvc6+WZVYTZ307ax8OU/2lMfoBDtcC+ULrjf
ofjFAwsd8qs/MwTGnGQ8wxC5BCvElf4d3TR6INjQoDNT83qz5hCZp1TQfItOwYMrwXnGXH2BmjZ4
oyDv13T2JErtJy4wWR0gVtOyjbe4Pz+IrsYNlaQGAS7PxiLBqAE9YwrEoHClwqJoP0jZ2hnkZzAO
Jb+TKmxYpfvKPIOdSF96f8F3UvtSkIEtJ2B1kxA3huvVQsFCIrbZ0fRv6Az+VSDQHsEDg6x4oSqr
Xpv7BL6sIYKppLVsQOWc4oDb0vgWADC+qyN5Q0W7gncy7oe7e/DZXQz8eD5FmT0WHnBwruEYLutq
QZ8OXlxhzIPLtgrS9uVzdIimBdVkUiBDN9X2uvuXvpLpIkLDxYOStt5F3Yfz1QX4FfHKUBOiO2I3
Tm/CO2B/FdpsErjjTAzqS/qBQbVIxcI68r45NxW81aDfThcMZm6o7+N6ku6GGemgP8mbspTCVY0O
jJwtVIfRATEvt6fHGQr2IpsMKmaWJRit1ZykYQffNbARVmgd/nhMAFFZcEHBQERyym66egACADKQ
l2wG6D4bipAP/FPxgRDmZMzBAUUByJwEoAYbnnfVXwWuQi3bAb4v7Wl4A3JTpffZxnhh9qVumoi7
cARbKQUCPbqTHJ2UbGOau2S4wgdmeBbqq+GWgpUT7kwyQr8x3Ouo3hIdNv/ElpoCFQklVZZgiBoV
uO+MEiZocOunXVZYJvT0BEoTBo11FTylX7YohrFTUgsh0StQHrU5AvHw/hLwTbuHnsYXHLp1j3QX
YfW68FD/ricCjNSeIB24+RNh1dvVT8V34GAvAw8ChhooZ4remEISuBivKwjPPTHLX1ML1S6SeFFc
gIjPZb+kyN17G1XEaAD3ZyiYNxnp5xKKM1dyvPdU+S/BnGXn6Ns8bZhpINDkuxKeiZoKhwXgdUh9
FwxkiARAnnr8wVIWrhe0ZoWE4rnG3m1XIE+0t1N1RQQzNcVD+/R+pKmJ2TWcbDeRbCPhktziLba/
2Mq6AAcHXVzmOebgEMsnAxp1vMrFrsvhrLKpjIzgIsxTKpdhBsay1776IBUz+p6SBuHE4ow3THJx
ONAxoSL5kgMJ+uHU6wEpfyn3qdThyuCoKhyw3lnCd6585ptYebQTnXwuX0fuJl6Hj1Z6TQdUtICc
HyZcCfotQF/IhdoLnGy6vx8448Es11jxNrHY/KCAQzIuwW9WJ38nvlOybL4ldc299TGaRK5ZIbNM
lzFiRaKIFiBB+HGNs+sVmyMaTu7RJPK242Vgk2M5/dErsIt5vIBHgtyzQLw6HaUSHRkRBhSgjMcX
kTP9PMUcWczFxVh7HT4EiNTZBXdYAEyCWkwUy6/xft009I58OMnOX3Ty0tn+iWd3cQmZHxvdHY4Z
s3L29Ge3fJ6TwkRDs6j39TxZyAu0DYfwQnTZDBftfq44wcbuaexwe54XG2V+wGqal9QXb35jjoyl
Dkohpznha03ayxeZkgsCTKcUh7m4EBe4jc1krEmKY7SQ1+ke8tSEZjyrXzxkzCNjjFGEbrQVKrpb
SC0yWalozGiOecbgxJETdrMU/M7OKs3crW8OoYjPFcPofyGP/rurvunKqxvOWGgpjPZEImUoQnMC
if6GYRzHV4VBGunb5KvB1vU23DIusL4ftAP058naEvFtg+15zZNKFPKER+bgMDT9G4P9miMkvlIJ
NuWNgiTaxuIC7iR/XN3oMfhXkmXdCOOWFfmzMvKDD0n4gn6QZw9G+nVyjbFeRbJDGNVsytplaUEM
644FowzvnuLHzYzuJgcfus8cFfNPnHLn+jPEm5zEBWYP8SVaSzDEr+lXb7xl62HiPzOjsOmxCrJf
OjPSffwhXZlQZU73dnNcLucCQkvqH1LguapQ8ZhVXdCXoBSjZSeGpllgbRBay+wGGDadBQxMFcRZ
wkFDEcUravThm+KBbP2np7vRlv1neWlX2ic5LKBz4t4KNigmOW51BB4X7cCGL6YX0DRV+ZgOD5zg
4RyW5HsynDXPOh6knXpHGoBw/mLpTtd+FeGJgW/GHMtWyPwARv8NLwQZIJECOvAP8IZsmny8KKlr
8NZq/F+X0SgyHUCmmJLS6n+BGdVDC636yRfpkwfbVzYldsT+FxheyTOpwjuiZKX+IQN3nfgOe6Y3
4VraveuvsDeRnFPvQ7fPUZOEn3B4Z2F0RFSSVndODsa50VZ88p6e55D3yeYzpYzO2js+JWxj9Ssl
/w5gkdhP8WGhHYjqb/Ae1hMwCvUF+5aXvmLlRn4uTxy45OCgR9OZejJ6c3GcgPdMRLGJzghzMQz/
I+xfflidUQcLa16iuLxPu2JJXads8BfFGmCGDhPec6OcMDHk310SxilY+DIzE27bbWSnP00ZANli
CLc+Z+NN/MoVlEwL0O2f4B1glj1eUAsktngCnqckg6lP9PEcrYoX2g0W/vWtwVxe2AjBUc6ekDDN
kwlbZVtutebPgD12j7w1ww2REgPCGI608gZDaDk5Sv1RCtdZfkZ5ga2EOvsRcDCOAH/AFcDQzGX+
orumRAtzR26/INmyoaHu/c3XCF28AKUvKqmR2RZFSvWBhCahiZkLtP3nf5/BsinjSG2Jo7MrHxrw
SBS9A+bTV8O8Q31tBGY1M/JSvAnmg5ng4ndnjwjicwfHk0me43YbQmI5VAkUDr6zM09++RHo95Za
khGKChsUCdx3X9gE1/Lo82fYQ/hzhd2jeAL6GXelmE4P3f+TDCf4piqX62/CjMVolVOq+xhNdEyE
JAgCWP5mylZ6WcJXgp9Qd4rwTMV/ONA/8MoM7NrflWigZXKlF1a31Ck1EHSdrUdD8hP7uYdp4Gza
V/hrbQPRiOd7eDPugCvAeiqWlN3VnpmmztmHrfg9a769cSX6jjW8VWxpFFsad20IRQrC1pwBG1wP
PJEY8JEWJU8mcjxBsJApqGWmE8xKdX7lvMd6vPsLq4/yg0kxNRcIYvtCJampU4vnIeWAhF7UvKQ5
8CbAtaaP3b2WTsYuomnn447rkmG5MuVSomBNuJKdTdo2PWY/mWD/0Gb+sOcLwDRtumnZMMJJqUf7
gAWsTzhQwPriHhFcnCKwsUGa0ZmpAYLnDdMx1LQpJ8kLegPR6Vh5PWAWIY6gcd+aA5LLWdodaD+p
EhjqovsC7Iwoqlp3QmndT5aY2Xwl+BHQBUfEFrM3Yh/M6xhTcZB26oGPwp/IV7jPO9i/FMz9i3B0
ShD/SxTW8QfnS7hEDscNMOG9ToM35iN3PqlLGBBZmALBKBv2XbKL0RXwOJQZEy1cr7ZMKkVKcaqm
cz384ImcEJGFGRCFs4yrGKKf/tSToEy40NyND3ysvlwJ4H2U0lm0bV9skLwrq5fhoD+PP5DdtFgB
MzBmbDNpF0f51o4XSryy4YADsJ7s2/g6XwIKxRBXQLSsk5YOExicQSumMnR1aBCpMumyfruD6y1D
F4eAxXhMr3B6EvPOek76NYxYSYyX3N2SModcl9JJs3MzQvOcq452jWAxo6291S9aNqYDnA+oYg15
re3DZ6LZ5rH6Is70pcAE4bSbly+uleuBAgK8Qaz3aOl6W0dl37xIZUo5jTMHDVzJapicnc81RjEE
3vpraMg1XxpOCSzv4/CNJoooGGjRxr0JsCNGobdNAcETx/DwLQkm0Ee6Cq+Gx0Wfc8AMhLowLlQ3
7FbyyTNsms4JgUdTC2AE40m/FRR/a/PMIBr48TroiCHhjK8a5q/MngGevKnIMPBGpF6HlgjpYI4n
4U3Xjm7UTTZpEnceChDnFucprkUnTkMYFlp41NET0NtFwduqt+m/Hga/CoYVGZOeGPbgfKpR84V5
7ZaawzzK4XiS4QUyRbOWLf6wmDulDz+5loCITAJxZEpf1EVFwHjRnNgm1nxiF4lMxkxiIjNdtHXg
fUk7w9LDT4m1WjLyzv9K0iZwpMJ8JuvOUXSTc5yz1ubU3IK5IP3TAusvF4w5D1sF3conEXVqJ7by
EF0FNs9oOGt3NTEXhnDtUyY50daL2IwjiI3w1gpNP2RlfektfPLF+hShhY+hzXqWf6kRp1iFYKtv
P4VFAcToR9daZFlQzoMzeaAk9RgtwzZYCJYt8WVzHo4sJ1KKLwOFclFUwsIMPmM136d97VRNsJuY
ZJXLRNQ1V2q3apH8jAWnt3js6N0mfMzbtZ86CYkwXSdJdYb3+CiyEWFa1bnQOZHAViA7eUQqTP3s
0mdPjz+xohhslRHCCGIJKJjgUxqc1EESzHvIrW3XLzTNwrTlZHnfqofSlFFt/KknUGfCFG4RaoPC
36cm/r08lLnOBFhc/2NocTulRSKvsPjCHqs06ARCIl2GtaROq891P4a4xahS3lQyo3mh2OYNSReA
R4r/StxhEdByDCmnoC1jy544kLQC0VZaYV0Z5dIX3b/SAi5vd6PMeEMtlpY2AbR7mfPNA4IbQ3Nu
agJRU/TH9MKoulLcEyz2jNPg/bUV2hEuQGag7R3yk/jMVGUn0Vv5YGg6BgfVtRtvzXiz0uIQjoz9
/Y0p75sDlGA7gtipe/oxx5jKy/F/amRIr829CJW9Et5aTXGsGrVmIW8SS/pLSca2dJBnUVu3MKRN
LXTaSDg1eX0ScbA2zcQZuLx+q5wlWb3ErXnJImFpUcj3DKKKhyUwq0eVCP+D98pFBM6amNsCrWFq
3DQ6W6MyOYJyhNXT/gntqOrJZdSPgwfDRP6YtJ4yrLfS7J9xWeJvhk3CUhS7PytC8wqludE2QQpz
m0VbZmcXWn5TAhxAv8K+Uf9K5RLqy18B3aDPHd399vGksj4H711Zf6pEA0Wxx1ou63Cd4CeWo1kI
EQjUmb+Wq5uF/lRRIozZnEpFF1iM2FU6vhs/EwtjHtwEs5EAkxFPe32emHYoo0IYCqcH0G/cflb2
JlGhRLCp1UZ3mdJCVcQY3i3afSgEtNv6YaL+t2FCCIHAPA+eBXhmrzFpx9GORx0VgNWlFOrkGyNH
7Nrgo8kxHtGz40j6QKJmq64vjmVAOgwqTcRHpQD6GvPLc7dZhXAieoCCPo3twPUAipQJPk+YHoc9
58tKsjbd1L+ZEoZqIt+B8ZOPB20OaqO11izhYKob6q8sn0vdZHBCy6z32Nwb86TuDjxbqXiHiORm
74QhQKr0CJwlptLpQhW/J4GpWmlLTg0sOiCv9IN1tFJAY2ciL07XqxrIx4QBAXcfWUOiaHtB6u0a
qmaKUXvhIj7phqOFRhRus5cz/HE63Zv3ChAWDKTp7mdIMjHdkQleynC7LZaudOQ3kokCk/rYR3yN
7trRo7b6t6e0qyFUbBGWcV1GmyEnZs9NUTCQqREuvRp2SQDqWp0lpSeaAsuRci/gQtp0rN6AuRQ0
CUkjkmZvsB0bY+dg9FCJn123xoShCU6D8BknVwYgGtMEHo0AhyEDdhAcDqZyHjzbWmf3wUFUa0iN
jVfxkOC1gIoUE9u8ZxCVCksedi1teM4gfxGGgJzAqZgPWXwAmJ59/+t3DJxI3cxB0rrgT4ly4G04
xQk2GE2/SH15pTB3EMPPXKrXGpEArs+eQmgYR6neOVbhLmSgoaRgws4WE2mHhoGWnpKk6HqfFU+M
LmE7xK2pLeUmQT0O2dGHjjPfUCC4wpwL64On5msrIOuee5cH4c4Ye7RUwCfJQPfP8UoLlhBaFcGm
6S8sT8sN4Oa5qAKxfWmxfQRFHwxImLDxZDyMVSjk6OEYaVFMmeFkCZt0D9OE/rQJsGQZFkJjszCD
Z/yl3ccjPYXBGEPBzhwm318mHAbMWrotfEFTXBskmrcOgkhSrKdRjp2iyNQPBRkrpjP0q0H7oI7B
f4L0A3wpm3gzSi+j/41QpjWogz2nxeEgOOnM4diKCZsLP+rsU8+upGiBpJX1OwcYLDzAUWxd9Mmg
j7YBR0koW5KwzYZVGe/r+i2oe+wmGygPeLvFYPDpmVJJNOARrqOeQIyTCF9SwSnFBy2behThYLgb
g0qg+zK6g0mQasDrkCzzX1OzX4MDFoAyfmjNcpqeDHSyZ9rQw/kIYPGrdKh9dBtiULQ1P5qsB0Vw
SvNXlFdSvemZ9pbtgyyQpUrdnLYkGzBVtNio04wNWyaGZQQQa9dttHTxrY4htQMo55iFyLbWfgjg
e+O1Bo3QQoKiPwYZnpt5mTTHo24nzGiKBtYpiSSQg41WR8ZlzhVKjRgWuXvjS+jevW8cf3xn71p1
7cTCkinWlxHcpGkTV/+mfSGrv8XI9mlo2SgFHa90rHBFngrg60bZ0zz1HjRXHie5P2sMNNBLwg+T
V0YE1C+oT1U/mYN3mR44uTXPZRm/DFxSzEHelaa6bigLSoZTJmooL6ZmoiPQ43XOwTEdQmmr/ysu
S32g0kBjheQSxRiMI9tzjQ/4KGFBBDlH1/RhA8gKXpMf1dxAgdwe82TSMvjFGSxp/AthJnoGoPW6
8P8MXKbko6WnuNKzgBX8hwC1iRCC9k4AVYpZbW/LispPDbZusCvQi0YjObDdYWTUOvqXTjCuBTOG
BtsVUIcePuGMdQsLVjrFV/msfAUfGUSQebvLzv1CWAtXhVyqfBEz6ONJmki+jL7KH+vEqf3DvsBj
xAiD4KO7zy+cytuGBJgZwSIQdLKL+O5usK67N5ge8wBm+NpFOpgb/6jchz/qWyybplzpe/BnYasw
FyC9zHPGYPKlprcTZsjAeFCh6cNwwS8CFtBZqlcN1D1oCKcBEMgBgbmjS9QfrOJoHr6FpfCRboxf
sCwUpbPoE9j+3r3MW7LVTtFHiSW1vpZfxT1li1nnN3d+FhbqXZnxX/W+W6t30lhBLGY5QQN8IY9m
9Q6UxGmNMGeeQnnCDvQa7hY6KLIxu2azV7sgfW3pfcNznClbgDbSyLBNm2zik0N61YBXr8nFmDHE
PA8Xxuq29JN9RhdUbT/5b0/C5pOAITwfyy3jQvZJcUFXOY3rZiRVMQpu3sp9fOH/KoMv3AYTXvMi
d2fT1sxUUidhLzhWzuA0z/oI2Dg4zBecyK6ewdM9az/ZH4Envx5+iMVbWjOS2TDimKWn7hMtn8CT
OV3gVOUDgIeTkjd9GGIV18COk+2rg1fVHCKE3W6i9TQu7KCowqVavwDN6dGtbXbmrVfGmh1wfoF+
Xr3TRbPnOn0Yd+3VANSyEw0fPkq9X3OiupDghtNlWHxUEHv5MNrK7eZAhEzvOBdgwLCzkGzSzaH9
sJGCX9IBQCS9+kdjO26yW0j0Ns40X/QBoBJFx+gOX+pZAMIpMErBsRKc+QM0CK7aFwUb0AK9endj
o+g/oA/sGYPCK/7AqZptjxhu/NGfwWXclafqm8c7Qp3kufhZwc4y8DxPTQoqAwJRA2TE4TiJqlQU
tgbpw/FWsWb+HmHrXPzrdyhjt2kwU47WuvqMN2hGAD7AW5ljMpFE1M47EHu2FA9gQi/0Qe2y4aLn
p87xV9IiPbKFvmjq2auJKD1a5HmPZwJrewON+ty/lzZw4vTlZ6ODuU3+au/cahhu8PBYgZyl38oi
PUlljZLUdbyQEmXMIpJ77mL+iqiuEnSgWUOqO/ePhqwnEBCieY11gpASjY1HewTPOQxV4B9z6Q/i
IgT8l8t21THiDoJ6VbYnjZY83Ypod8L8OowaZsHgTdFiOvWnTXIQ4GcO6iqnv0X1NG1JbGOTINiF
hF6hh2L3QGxiiTAParbvfY2JjXmIb0ILSgtzcVeJmyhbKfpnS9yFuChTcMJ44ybysdDHXzKGBGKj
E5rAg1Hue5GUYXQgjLlDXYcbFxCmcpR2unBqyZtWAe6h6cf0Nb76nAjNoeK0VrlpfGbKRC1i8Kli
7/3vAlo7Rk6J8JnoB5pkPIykGTOtYoU3wxsoTnikixeav/xUH1lV1QpQBzAL1iBcJXJKOqyw9Xle
f+Sm4+NSAEWg2QKOESBRGAcUgEmybjJUhXMACfArAO4YLjhcrpyp7x5j85TcBe+m9diJOqO/ratV
Fp8wYSHNFktXCfcYONMe5ViTnxUR/O00mgQCtWdtWGBFwTZB3QBLHax0wEtt05Bat7fUXXrKoTFh
ErPV1pNTyxPugv9bxavJzBRiJC2JPz1QnM3mr0WOVr8RmKWW2OWMgZ0Jsg3nMGk5f0I0y/5POUrL
sXFx98nX8HZ+E4pXD+faET0RSHdFfT2UxaYADnLHkBQ4HNagY4jCEiHTDJG4hw4yEslYAPlfQX1p
m71BZoloUwyE8PFRktIxZshsUdMx0iHOzbbQeZQramqiyBCSDjVSpMH/NnEaUrBA7DHhC68ipBwD
PrsqM4STgpOLKYthELTc4/QUkhTReUtVAKmzMCyBdjAMJsfJb6hJBFPtmkwFpHWSBA240m0UE0kw
IsgyQtGNTUHZkYyhwr1iUY0dCgviDnJwSsF8lTJ5NvyI/KcF0NpL0h3QlHT4pHgEwok6AW0mMzmd
xAYfLCR7G9NclhlhLiFSmmaFIvRAbmZkPHA0qiSnJ6pKcWR352dkET5ygZP+GNeOjyAeCsLAzbJD
YY/jSPWouhvuIVXzEr29X9lCbev6stKX5njk/YJw37RHzcRo5DxyA4dgL/p7/m7AirRfq9kF8DcN
Vsziem3d+W9NeeJrwCoO3IcRQq5A7eJi/IfIPYUMh5309Ol5/7J+VOJxjG5ic4nEtSk7puSIxiMU
ntPnqV8mrNCyeYSAemFxNNoHv5vfwbStz9eVdCSXyFSXfOG2tvnztgEhWWnuVWVe1awxER0jwtdQ
D02WyKD93eAYmhMEGGGYO2ZKY7wvaQ50xxs4+KSCvsmh5sqJJDKvhGn6pe1ra8qrmaI9Zf5PM6af
5i1d4ZzhwmzaNRKtZPwSk4MJCR58zWQdHjX93ZTBrAQbRfaNWQCkK7OdhfDcG/E7J6vjbxSekvtM
/ZWnXkfsGaq2HFahhF8ld79Kma6Afnj+PpoWADF1Ef/LOTiqqed1JBAOT2E2NBB34j6jjjlD63No
8D9vsFsdot0/Ur2MkBIeZ3SvynLRBtOuAGYBHj4AkxkDLYAqgoBzWnooi617Ul007EDlp4eBPokZ
2hJbbTXEL84J8OIjWqc/5oKD31ahOdRUSXlhbVFUsXB6XCLXlexo3JDeGeJHm5MbvdaEJXw+3jXI
bUxx+PEosfmZvkS1+G4JP+zdcwM/wgKICc0zN8Yf3spaFz4xUmldFD97RTgWqsO/JIzImwcrgFsl
0JkLw9vrjk2ZkEN9ZAzITshdhtHS1UdNffrFmpXLJHk0z+Bbgo1it2uOqrGb/skd1HZQtbnJvIhX
c+A3TEzOvIDba1hXt2Rz4dx2OEXy+CL+W6X//3Zezb+4o5P6W1Zn0F5MfYmBBAg7dxWbIMC+0prW
EO8aBHseEZnHhaKjOWIDnMF2Gx3evFfXOZo3bU0aRdc7QU8O9JFVyL4mex+gj/GjwzkH/UX27jF5
03c5bDPCd2CCqHSAz8khHeS3YoZ4rYJLKK1bDbBuHTWOXkM8OSbm71AcTWVXaDuxYQUvLX6VuOuk
ixW+LS6Eu9TVncV1LHCn7NmSWHStcvUsIp/tAAYELOtp9IKDIl0bxVY5qx7pRLu4tlMUO7tYi1WH
wE7U0Da7LL9Y42ixfv3IMcSjnp0N7EdaJ5fOifmMJM7x9M0bxFzQAgOPa5OJBC8Q5yYVNCDoctzM
jhWac2IjgnDa+6ylRaJrVLMHVuSZjPkmYEn1TodiB9VyZgfZjV+om8xPtLPrlp8lCZPhRI6chES6
OVcJztBcHn6ZgE+AEt8ktQfZrLzVkFA3OkA1TP8gnveTgnnkUiQyET4aZCqiTwmpE3qcVFlqqQxF
CFbqiNKoQWbgZ49ce0ovXG2ynk1ZffbMYjWOlr5/axD+XGgIMmirW/DH8OSQrrJ7Tm/l8vLePLMU
ppeozMrD7s3S8nmhdS2VpxYdvfJGxVsNTs47Tm+ePjR68VR/Tt+gCd6k4umbPnuQ+9gHL2F8q3Q1
Rq8A8imERFzwMimseSfv8+4hl2+UrvJ49YlHyUsHB0bpPvY7NsYpU9VYs0inlAoYGs2RW03/2FS3
xN25IRyFnSZck+CPNZ5JD846P3ixJzdROWN3LsZbwi43nXnGYE1YSRvFSOPU2dFluJWb74qBYCCv
RzZ0zhSeaH5Ba63l/JJ6N/hl0XffHRibdUDSmR9AIHrwEIc4skWnhjy2RlkhrspgAW4BdZkV7iNA
eR//LLIqfNBxEYu0+NYolPOQjAegQAlaLPqYGLK91SgwRtiWq+CpZyW2C2zHUxlAlZLEWItp4H5i
sBx10HoO6ogTy3cBw3FacHlGOoW/T6xV1uxKqNwuNAE3hQfjnxN2PdNwl5yheoS/7IC+oGdwQaQd
vnXLUIUUNbDHYhpBoqUfNFstNIhmw8/WGrB+KiEtDOtShlcbFNK5LTH/HO6FsR34CGqElwAfb5Tx
3ul926COEOEGTy9v+FgSHgwlrzANwzYg2UynhagEW7n8qUuUCS2s4QqjNxW/SR4GTo2ICiSLxJ1v
UWTo3BnOlVHncvcczzzDnChTrVEFRJnxy6f/R6ZcZOQ9+xe+I4e1Es9Drmq8tNh7QnOdGYhoJWe6
ZC21SA55vqr59v1WhXQSghoPIWnPOrNtLOt8vkrfEbiCSUxAlVN5vS265FPgbu1OemX1naE69od7
xpxD2bn1RQw32LTE4Umj2zUcaxccDS8Aapur9BR+8+1ijBT/EOgwl+qtMvQ2/VKSrhr0nMmqT5Zi
fBAmfzJHj05q/DMUuzAkOJ20IENcD/GpNuGQbGKLXKtTDftC34sY14sXflAPVzOgKog49U7F4ALx
HgvMBLtBXkNmyy7B1y8/DP7DjVHlHWCgoDZm5+c9AebpIAD0I+gUyvRPXANFVHmIwwGFWHneMtfW
qsDMjuuwwdkY2nOqLDzYpDWz41svHVqVBL87nydMLHJjlrwLf9QL11i4Mnkt9qO+L9GW8kO6CxBM
Ft5JD3eyDlnYsfpL7NqqtZ9iARNaq9Xkbob+Tl5E7n7gxChPcYlWx+mgVfoXfDNr9Oh8JXdv1Rez
cRINxcqOnwcfLJgSwh1W35HxSlHElsxOJ2OiKn4SKlRGcHMlEFlgF41YMSFgZBqelOpE8jgfTXQv
oXL05LtsccbtfHQ+7nGQFhVCz+CmxQvjW1MXDTP10uacGqp1hbu8d0pVh92MbUZnXiFrlEQMc8v0
DztSDDKzM7StOMDjB8gFQEGzsx6TWOjCtpWerOIHGNiNlmCe0rmS/kSIjOk6BdESQjhcqPaZLCgQ
Y3YpjLF0N2Z3eUQ/Pl7A8ZY4zpE68qWr98z7w0kTVivXnpoSGE4EBeGeidnOU4l8DiG/QgMcAsqS
XdPhejCCUBp3lttE2oBzyn/k1ldGeBnvOv0gTHjoaeMtVV4ex4Ee/vCXJcYHFXNVC2odjIDirkUS
Qvp1le8IzeWWNuHP9PcCbyBi8SBcWRBe+y1DjModrTrg8Mxyp6AZaVSKFeVdhqZwuDTRtDYxfMX1
DkktokgYBgGH/yJjCJwD/mXYIeZAgvCwwx+fB0TU7kLHFyru0nDhLfiuuvDO4eWG3V/pXqHmidU0
lJeYS3t/vGHDbfZPAkKx/MBarxtg8DUL3e9PhnTp/Z2IiUMVTmaPQXSIi3um3LPiuwgPVKqN8G7b
k4XTvbIIx+kDcxs8b8M0noVO38ADCy2iKQFsf7zk0AyORLYldq/VNNZmekk+QLnijTufw8pmtQsQ
CzpHonlvT00brZMgXAnhpCjDaizl0nD2QghjPAKDw1pUiIoZuXS4qK30fCfiy6NzKxUeLxVCAJzQ
vGOCRKhCKS1lUnX8h5V+Fx4ltf9oylMB3Vbw6qWbx+uAx8Yzt4pebKI4xIdD31TFoReMVT0KaP1M
TLCRaYabtP6Po/NabhZZo+gTUUWTuVXOkiVZtnRDOf3kHBp4+lnMxalT4xnbsgTNF/Zee51TXtsL
dD8t2B5er70T4rsjktFbjvYd7RZD2CbbkT+Ee/uDY8LN/8XxqpMJgJN1mxyi5KMoLxUmuzS+KsMr
qmFQCXbgIVyOEMUs5BUNu6xV0JXUBw6ETr1bkIHqnSCKkTc8HD58crGIVeKuaS5DvCpd+Ks/XEgq
KpV61+gv1b86ASKgHYeiS7Cewnb6MspDal4m/lV64IdON3d2NYNVQR5g/1E6f3p+CXWiCYAKHjhT
SuWIpZrbbrQIGZjz+pthHdiI7r+7ZFfGL52BiWvsR48YPXS9Arr/go+Sb+LDxXjfWpsG+CuQzkJt
OAx+OJw6HEb4JKkZQfEYu5iY4jb4UXz2ie6fwz5AJcQNCsMF+ndExjGpP96zShFjcSvlzAZTPHYj
fq+I1XN64HxzeQd5KzhMzPaUUo/k3BdtyI2nLlPjUpj7IuXTQDPj/uXenyQHmKOeiPnuwtQ8D3/6
/MdUd77nbU2Ge45y79J1gnwa85PZt+8m1NRbwFLNCHFvhMyy/WCRa5Pgxl0MMf2o9xepyOD+RYzZ
Wnkzwpv0HkZwCpmeOEcnsg68RDo72A+MDAOwmBqGJi9Y8QpLd2f1a4k0KU5P0KZLvIW9Gy4czH6N
X27N5NiDeKLS1CH5uJq7NiPBJrlD04RpLryrJc6cnlIYE2O9WhflKTHUN4Cc9cCQIoNKCpW9mZIc
mec7IXAkNgdZy/1CfnCFBlIYDFwZGbQ6PFocvHE7+aI+HZAAKKqSihQ/+6GGT2PYu+LeZTsmvu6w
CZhQl+5vzrIr4+gK1HPlVJ+qveessBOa8fSv0XWo3+9Dy4frvRrJ4/hPD45h76x9bRtHP/y9CU4c
tXnqXcSLQxRYFXMD+U6QsFRws3mEu1ayXVDbjZ6fQjzy+dmu9qquQ20cF5ZenDUGlAbiuBYwis2i
6LtRnhKdXg4BMbKz2XQKpOOnwut1ezBQ91qCzE3Ym7QPnWa2Gr6d8hV7KMG9fynRpwObEMtC/83E
qUHFrKaEzP2W1VdJUcP6wOz/pPgU6sVzgNWU4pzrT5lcWONE2jVrbmRLD0TqGes2OxXNpxvsLfs5
OE8rf1CGG9XFpQNwvjuYkMF2iC9knZSanBW0FALhksVtCSzLol7UOxbav12An3O6yL/MmoFdcbE5
12O2nSbQsMZkrVRgWGjvevHw+Xwr7kAmJV0+G/QP+lnUpGp6dhnl96eBv3LSsgr6Be0hnJsv4BBP
pHW1oxV9YzFbFcvAuQ/Fi9YWMJuir/pq38fMn3aDvCvyr0/ffO/RyV+fqbc2RPO0OJgDTV4xd5Bz
peaEUX06GZAO4g1PSYO/FpSQOFpy0+ofnAgy/UI3aukflbfHuCytdURj2OxMh9nENK8UyXnCyfas
CxF8aymTP5q7yEeUOJK6gIK1QCHHEtvLPtLgDpsjQO1eLgcipdHsaSAG4YRNnrqhf8J8n2xn7YzN
M4tWBcNdthpI6+i3BOZhT2ImTmJocAjTS6yde/uc+T+1VXLP1QBW0MhjaqfxnGNNYOvQvkiIwgEn
PxljwWjumm0WLsFZ6YxOUb7Jftb/wtMJS2TEK58gZTCEhzhbwKxh7pR1a8UgWWyZ0WIYB609qD3v
88P03oWP0xwl2iQfjMmncZfIRJFgwiUd+s0gz6p1c/pjph50/6C6kJmmzHfm5xxFK8T87Aegd5Fy
0BjQey64NoaekNJtoR4ahrzNnl0ybxVoMSI1EsBlYokRi+2MAW3+n/tStypXIYQTRPL8zX8sIrgs
WZAhxGfNGqo7fgDPPcg/zS8rJDkLOYVazIDqu/hQTij2/LcJO/DONJx5MoLAjok5Sy+w85OxVfvE
kM3NZxOLeim3RJVQWv32u+aLvZHyV0bLoFv52h57Sb833wSgo1nzaMljQ4tEI+yyuEE2iIMDSOSc
VikmVQALR86/maukLUlcxBhLthlVfLwCsI/ngh5MfOk7ukyV6qrej9cemBEmzWGhitug/4Tpk3nA
PIq56yUG9AF6kSeXCH/ttpolEd+FsHaouGhw1oiBPTWvJW/qpT+wd+LvkeDBKhuF/ORcAD8GKT4u
6LIfFkdqET19HFEW8e1MnQFllwmZnqjDQuoURWGwDCGrWI9UkylLsOCQWzcEz5MsHUV+ADaoU79D
HjuVeUSuGkImq5VfG6nBaHkwpt8yYD/I3INHV9FYwSQ8AtgbOeB9nViq/s8dj6op4Vm/MX6pgyX5
PbZol7XzHit/UUZ4Dscrua/GoTPesmTXJztFyZeGRAYTBhe7AG7tshKoGZgHu4TFux++5XTkRvg3
of2DT+ZgjdKse+WSbtnCgvcLsK/Ig/JytXrnkWXo/nXYjT2AUlRSSoWPSb7VBtZkbMQpCTnBDhGN
rF7QzBfSUQ7AQGwaOHYLBVtDnV+dqeZFZ6KFdisQ3+RW1v2zE5j1VJvJ5CJ2QDFVx5g6JESj2DEn
Vbem+XIBE0kq9vQrjNWlOTxdx8FYlN6DqDwZqFqQHUx6PwznZgMfC3FPvUO/7ihYGlFrkhRspcOC
NU4xHFwD+TJo7fBfLhFZ4cKqaqY6nKcGv1OtcGIbxwxUAGPg2aSkaRQgmOEjjpgoWOM+wK8Q8ch2
Y/FtFWD90u7ZV0QShEisYsbr8B6H3xDTZs2EHUMafyo7ACTsJZo/cLeezXVxRn9TVEuYVzYcDpJo
OO5oxWDrwa+gQiWXXp0L2sZom1r/62LpCNAM4Av8Qzrl9CuQzz0kMIaVA1l/28qkbl6oUPXTFVnI
8LrHdEcOEpGJ4OlR/6GYq+YB6YmkCHHy8aitz3m7VSnK4Ps+CNMQAW8FCsYZ4c0+Pn8INfxDWW8Y
xrDkxQYFySUwX4apsDVKwD1hBY0QAGRHpHN59oqpyVp3y2e3GLJ8F2UsJoq33irWqMHUpNoFRv0W
M3iI0y8Js6IYj22mPh0dXb9kwonhIyj/2ZK2gPpQs9/T7KVDeyw5juMaP1f7BklFUu0mMV5NNChB
gI2a/WKiw1+2GY3x9SL9F/GKHWAVUz1g18eUiWo8TakQnMl278EcbGK8k/jmp5xcSrBMQfFR9P/8
THuiTcngW7t2urdGVMNcBpOExcioh0SM/ws2PBEoGmGZPCSFJLoRa/ibz1DTxPHqCgTFDt5ijtZx
Ck3NXhWoA8ZvUKFKaNvjlQs/BiQhqh3afkZIvDm/mBmnYeHU0AD+ZwensSjG6+3NOeOCbBuZZ/wE
mPcK981yD528MOvumW6hd4zPJJueAwCjO9i4PQ5e5pvGMsoXiobUc4MzBH8SlWNvrHiesxBD8SX5
wMWSBDn9eJhsfzR8bNztD7b0ziX5Lr7RNbBu5RtRYSNaRn1PWBJorkk0DzoPZ9ksvGM0CQjw3eq8
SIRRmNeiNZ0UwTapv+vLXTMeSvWT3hLpv0CyjmCffQVoaHXV6GeVaG+NggLVFtB74lo1nIgzegoT
BQXXLRDnuZ5tlGCFTQC1QZsfkLMjWUlwFzBu4x2n89GWbOOJB6Ap4iQD3MNWEwk8oKJm1ZLkbS1F
cvS6Y08pnS9Q9lfMIzz7IKbMIF9Z3HPICCW3qwFcd4HgjsYHNf6oXvuBhXWxCpjZoj+NHW7WHY92
snOqzABudnWHkd3aXW/3VYZ11fqrQWF6gAZaVtGwBUilqExS1FTygi0JlYVZYXnF1IaiwmzZ1KF8
VFH3UTAhvK9+FO8ssU838XVSf/ry0OHwgb4Mw/XA24qJZfoH0KecwWDwyn0Xgijl2lF6DPdav64F
EQRMwIZ23leQ3hyGpoM8dam9N+1rqvvbQLJkttWH1w1I7aurGy7Nauu2gEnmKVFGbxyxBhxKsnD9
vaVuugmdMsO8IepFA3Iebg1ZvBq/lnLD+kHMOvb7ZtGCLenw1vPBLTVS8IZDxewY2AUgwXQawcmr
+4FYpzSg2bArWALeR21FudPDrnOuWX2MxaaB6jdwSs1IgnEwdClrnAZjvXGKS2usfb7IlqbbIpce
sW0v5Nc0a7gV+5z3TJ01v6hBAGrm45qNsUWXiPdrVk73Lq6lReKtS31f66tSXznNKhyIJNsm3aWA
9qJTpLREjdCbNtq4djnLUfIxMJq09u8t9YGXfZFknVjrKtoWUKx9boUR/722MCc2zdYHaqoseHwV
KXQRJhM+hgyNtGsjrteWF74ZmP9HqayHklSpYe5Z771+5Jlm6/7Dr4HfMvpgHVCi8s2WNkPeOv6W
EWQixFXV3WTJOQz2orH0NcUC55Y6JQKXx4Fj2+HeCJxTaCgL144OZo1pEUFbQDIDTA78aoW4NkQP
cJQ5NTyKHPGVwdGEo1gjNmjr9/5qhA6ivGvdIVJvtDdZcJLNgwCYyDszQ8UwHdunfHza1Ip2ZiO9
5fmfnoYEWexbCPxK/YAGn+ckWBzb4lGnG7/aFCKfC9raGpA8y56qeUNBETL+oVwCfj0P4YmJ7kRV
RjepmNZHZCxJzmiDux3e+/arJA3RONraOxHROagCFCBp+siHNwtYsmW7Z4i328rTd5aFKD1nhmvi
5FWcvyEJ3pDHFM7VgvHkmhuNrUivJjCLu0sA5cwC9cwvj9tzpn0PUAXFpbExUIHMUXfNtFpkwsJk
KfuGBkZnplivEZBYuGi6H4qBSEUhlJMBaWId5RAzmMIZXw5qVrhUeX4QBST8S9zvEPxyy9BIMwVL
8h9LHMDGFs6pE2ubhW/Mb9FNCPPBMsSY42iEH7U/kXpqBWMs6MFr8iBMK+C2R1rEPc7yhSkLIK6i
AYvfvUQAgq5W5rZOdDvPNZ8XM8WcKQnWTnZzGvVe/+0iw2yCJ2lUXndoe0Zs/4sP38aM2cB4zP8o
3Iby3aghSQ0zKdZe/fJrlqIDL+lfLY9aRnXIqSjPhXZNPW0bDNigWnfvtEckWyO6EZSOif+qaa0n
gajJbGMqoGI12cb8hdPI3BbRTPWAlDHJTcOFS1fuRtwIiOxaGOiEc1AiSptqv+4Xfv82PUHROxtA
iORxQE5b0pXqjLr5jQrmyYhKhbRbhEtJgHr//46SlWaYI17nHApyPMwY0jwGlnEEaEr073HePdVQ
v5klUR9av+jcgqQhlijQhvz+o6eKDvuBJ/VOYh1s2VU6oIuzQly0ftwGmg6UkJixzIDMh+2ZjPSe
oWE8NltE9nPLQ+UPxqKDFmAZLLlw+ADSdqbowveRrZQRYxbvv0Jkva5aLOox45wFjoR+wGkyknhK
iOlTcNtcjO08k8RtmeT18mOD4p/i3zOe4T5OEwValBMSAtR+dhrJOex4jPzpUcMMtIS6Bws5y1c1
P1I14QHyn3TlI0QzFvopUnRCJKdoP4MSPhP4qfHr6Gh29WM1HGOXx1F9sPyvLGLxlbmIk2kn2Osg
Ep2udkkA8h+1AeAPQzuQaUT/R4c4XllXhPWn12GAGXsODDBIIl5JaRxF74HiWlYlYuh6ruicRz61
wPSkxMSv8D8z2JcoM1yNvVobf2WmS0pjdqlVTsIRGJyhorThBJ8EZMZvaH032ptab3yWFsqxHfdE
shnaH11TGjO3v+r1YWoeXO+QB+82zwiTqWsJjjUqUY/S+CkhMmjyFh5deNfiFcV/Ye07BzgDSxsK
Kh7lM2e8lOZPO54sd9Olm5g+vyIouAuXCUo6EoH6V238uupbnD0HhhPqAM7L8RjJ3TO2izrbmobA
m4rzL/eOrN+/QPrb5JqlbOxxXC20+NUUjyom3ueWqFslXYT1Vl1Z/s4zb12JPmGWcBi6a7XFbV2i
QuKnFj8Migfnq2OshDAfgQlsqr6f1cNFBWHY2M8AplD/YMwFGzFpLsSXpeMFyBZ/W12trWkW8o2I
nRICgExn7huxVvkU4RDib9u69tOhShKSdBHHXUSecvJ4NDQa4l43QBgQcc+DVOBBWQw/SnTXyw/s
4dSao7qOamCIJNPua0IVoveGPaQTXMt0VZD42icbqqVax8JsIgqDmeX4LBWH+aDjGaW4bQx6ahe3
21aRjzhA+t7Vs63Swlqjm4cwTwHXUYf1OgYAfPvVgF2459y3MTOl3y3PfEIg0DM8K/aUMV8tA9AN
UbAsqdRHj5aHk6w7W2iyiWjR3MfYa68IXhUol4cjP21dQ4Do7HxuolgWDEuwgubeW5h+M0AJhXOe
WsSQoVyg8YSVR7r/vnP3LdCCoo53Sk8Z7Z5MgaP2otA2Vurajo7hEDIFjmloNu3d1xdjTJw7q+ue
rNX6SexkCfYO8ERP3LNgjFvteZZ3xjQWgds+j5WdZa+15MkUlg/cZQ7uuh8OhBzY1UD85TJhO64/
Cu/kc00ESyVaegJV0apXroH7KNIrU4As2NTWVnq0upQi2oVB8CjYBSy58lzKo/Ti9uCZj3bItbKj
hAmrDzbMASLRhvUppzzXGoL/fG3L5YDnndUJ5sdmKzlRgr2G3AmD66ahTOmY+Dh1N1dY9lukP9TR
FwNt0lQJAZEs1M5tcwmTuw0wKK8+TMAqxNZnRH2gjgFZFh17G0UKy8m4XQ4gOf1vjXENLKdiDzCU
d69OtzHBivFXkt/a5uhg3yTuLsGWvZD2rkjWGigwblp1GcOTOgNo9RQsBXuhr7Uy4qP9NId35iRp
sK/UJf+ZWf94PP05lk3SUk66i1KXpESGJpGLykI7Dsw+GexprJy+svZn8L8LgqdIoUzOjXUT6jbh
Zm0QF9S+XI7odMLk3fO+WoGe86RFX054VeQ7K75hXw+3mKPOhrpYvclJH20BeeWzuwOUbQ123Lux
+GubXV7d1fFWsI4IEnIrEQw6+6T6qTWypjXvOApjUQlnXxfJLmy0LWz4jUlrZPs3od/+92Fy8gZH
r/WeH2nrXE3mgQPlKSBXEe6HmnnI1gdpPnA019avjOVj5Cp1eermxP0oIe9Rpx8s+jxzgv9RHicl
ft0m2hnOyFli3ot86h5SdKPIUk0VbSA9CKMZHihF7eJVd4tDq1cIrxJ/7ZTAbQqDnUz2SNN8Z4bV
S+Y1eyraAIpYF7pvqeOI1+JtEYpXZ2OGSdAleg0CoMTa5zH6foq2/7VV3joMl8b44aaPEpdIhA9c
VN+mSoYZWwVYyLDL0sS/pna/IgrvnmohcOh7GTpIj8GiWOPJCw8i21eVvxQmqDlHeLd+CkPxKslU
3rwJI/6rvOTYtRqrJnfTeNoxbVysJriPUi5Yb/ynqAKhG09iqAiY8bZ6Ca+WFFLPyw+1oi9K0Mb2
gG93oq8xPdVHJpHBmTWVdh85LjT74eSvEctZg84+U1i1WzaY72CZTo/LUJ76pjy4SX/ITTdeuTxh
DQ+0sWa0mzo+MdKxK7zPfAs+1gLH2t8AayL51FUcQ0QUwtWY9m0DO3a0ZGr/L4WoZYZnNlJwVDvt
qwHIU+biyn59VbUUC6i4RvEeokMVEE96j3ZtWHhePPeCn8Y/sht38GVYEP8cJgYVAjeEXKiU/98Q
sBXTi41paWezdk6D7+NVD56hy0xCH2xz4aR8JUnguTXp0c4zHOgalYhmX0e3gNUfj6jliMTUAo35
1LCL7Fcz/KL8Y1r7P26zPecsA8INslpVsz8cBGV1+d4P1dnK3M04BAa4GeXHAc1JdQUnk7mb23Y/
/cC+QUU1JcjKyeldRtf6Usz+4HvmUZfUFcwgmd/5Z6N5kUdBJI9uTPlZ+jwNN0P055fmUlGCdT8m
RL3VpxIIbzYQYmVsDebxWvWewgrGgDzwzKlp5UY156l+aHCO5wj9F3wgZXcOM21O7e2RLuwOxJUS
RLmr2ls6IFnVkkdHLl9YrhCa6a1yGCtrXinOXRPdOlG779QGORkCckhNgLH5wLVc++2XZAdo9pj0
Gte4agHmb7p+tWdtF/N9ZBh7Fj9UO6eUzckhrk59To9N1rqFKyHXVxzT7aNtr2Z8HRDluy8deCek
ebwDoK5h/nJJO/YuNwFJSIYwXbHyNPVWSAfIW7Nwg2+v8niimyAjd50J26bEVmabxy5jfuT8mmAh
+pqZMLvMWIG8wq+1eJdWCX1knoALS1IAhf6ncE9pd/R1LNjuIWnYg0+EqaPHo3Asn8zmZk6e7lV0
RQXTkdKnMOB2cnPrW/f1PRQUwqxrMPD4Y8dDzv/5pQpkUz1mFU+vMas+0L7uhAudvcDLhu+Cd/lI
0sut5NkYD/l+ukxyYErR8FCJxYzwG5bIR+pWYl1XUxYnEOodiGnTGiBmxBxh22xLphJACALyy2at
zV1tiwJKE7VupxPj4pg/+rTq7U6hcA+OjWsp9oNTBSRPRP1Nk2I3FP4ryNHQ1WKeVt1G9A6CSn2Z
Nxoq+mo1JI8CF2taxeW8bLxToWWfxP1ipJZHK/xrj2mvIhyVTPnKYRkMU8Fn7y3ZbCyILTFmTs+h
Tl7birUsR/6YHgWY91agozHUapso2rxCs9/jZ7ayHBaSJsS7x2wzgfo75ng24pbcxnCyCTVgif15
CFNhikBpcLfp/ZQaJU7FQNNXfEvCcIASovDqf5PYXjtmdzADIiKHk0KqLAmDc8bd7bvowaTq+NlX
TkXfJZE82tda0VZ2Pm7w9rHbTVZ1Xr8ZrFLtwt2BhpZ0yaOBdDLEvHH0wl/bOifmOYx2kqliI9x9
hOU+IjEo6MeF8GG/gq4ogm4KvD17+PhGLhVjmloHyiIttUVaEa5ZvxV9u8768U31UL0qGNsYFpCK
AsicGbKSmO/CXGpEwnad9dHhjpeudeyrYtOVWLTACkqmtxUZWU6QrHqc16D4ZPVlBPi2SaguA2j8
rrrTtHqfKxnmMO6stDjauoNEIRoACqlovOXSqP6XyPgO+56CQ6OAM8jCrpFYLOJnkNwBfgyYsJNq
gklSZ2BwoNM0iJK391LEm1wLV/m1IzNHFygkmKwJFBWF/eclMZWJuk5kshPBOqu1b5VdDpN6g0UY
xjfb+1JTebMVtjDkbl3iUO665v+NLcOxxtun6HxjcW8ZFEoLwAe+CRcEmNb7S12SfJ7vR4OAuGjM
9qJ1uCQZG4EKK8weKbsDOq1B+4nsF9qwG6a4c+GBk3CIbIpUmAJCdvLU/GbZsIQHj+Iq2yx66taX
M7LRVMzqV0F0NeInUlL5yBsubdg8uQ+gJSmopERIPKUCiEW5NOYfJvsvT8KB8bHMjEgXCrnLB2yJ
ac0fBnCQiIrEaQAgcHYH3pY18N12gcM4yPrHZnFNOMvMFLJbwsROqPgGSy851H2HhPqV1tXKn554
oh9J0wxmlfjoGqRGEvN/PTJwb1idED2GCIaAA2OpCyxrGIazlJShjClRHt9dkWx8o71Nea4xSpfC
8f952TUQgj2+sTdNbe+qcheTLzcZ29M4/ldwx0Sltmm076q3foHJWt6vUaC5Jmp6YOLeth3fUHFv
i62fdPtM6EzYNOMggoPoGG2nmDkR9bYVe5leI/9FwoD0zlYXPseKxXDP2rZsx1vj14eytQ5D+FZ7
3b7mqo5V78Qz6ibs8d0PXFLEIRtHBpnWtJW0cbpGXJLC0gTO4zQNN9qBfBjxpjksWbkPw8mzQ2ks
mQcruLAmlXZh0Xix4Mh1iB1hjHQBPhfCmQaKB9O0XQzPGqhdjbhT3UWQ4htWONgu4/gSuu9t/q6Q
tuGk5DurqBkJGlWWoRxvWdivR9gnZm884JcsZcb9ji41WxNJ2Wke78tH7TXrOO0RWrJoMZ4ah3na
ZBuD55GFzoy3rGd4FDt0ovdBXw3hZ1uMu9JkirYyE5iRwbjuYT67+LRa7zMmHgwpNvSctdd9h317
HvBKh96tJRh3RKMNSQH1FPs9HC2g99DECxSdlHk8yO5ZfJVrCPWTx6i/+tXXYF2sbuOLBWAhEtxx
NxbByWT00zB3Ik+nwm3DUJFaYt4wd8nRIyzdnxJ8JcMmyDbqEvmcn2yrX8QPzP1kt7GzbUyUJFLg
lhkikVp0nzOMvkQ6wA5hHSVPHMuI+vT+h4DoHkP2yCXu8pFKPQe9ERzSeERWi7nIRuyWxBTamQov
YypaI9r681gu7615sbIvXccasW77bS+unH9YTMvoXyVZTW5jPslgUjmi3TL6TYLH3EXpWth73HkD
EJg4uEYp+cKXGLUK/b1qH1wdQLNmzFvInwL7q8/qiJRrMnL4pxYTiCdRiLX6X4X6swX42rDGiuw/
0X5k3Y748iA6jz2+WH1tIU7itkUgRLorV3HIijOtVlVdzkPhr5us3XhORDnm/qSmwv6v5LyqtkB2
mL7QMarusEr89pOIuV3ZqTezqP9yGAZJqhbrvtR+Re58KiDc/F5sxCC3VcDtf7BD1OVTBFWMG8zb
VgZSVoZ+CxHf2WH1PfAom/Agp5xV7o8CRaaoKiCrLGYnnXfSvamm+SlZS0KKgjU+nlt735YXJP2R
dZZQtcDR2NcIbDe5wqShNteUOLzmIg3Wrf19ctG6K9qMKsV1xsU0dyy2Exh5gR1s9HAFy8MaTg0q
QrRTmJP9DZRTvHmFsUnLFdwxNlZs2rEEDsVZBi/NO/vuxsFyFSOKb7wP69JcXMhXJIS2cx6cPsUD
XJo/PzyxFi480nLW0wChX5o0HskxFwvVX6gaopH8gRDWivHsL3Ptt4LJ3iV/Qqxr/2rDcfZ4NKT7
tvuUFrgYCIzlKdUXvdhnygaEugzXCiPRbF+utB/GDfR/pX5wy0dN52kSsKizOG8QIjFqpoH8Gqt5
NeRrDTE1oG2ThhfdCNlT4Mk+y2ZBsw5dQXvwJpQ/6sUEy87KE7UgXiDL3hIeEhbw+2k/Vpk3N8Xd
N+pVaI8buyISDbsNrAKFExki4j/iV6uPHNsJrm0m02JBTmavHCgwkdIZ/iK4GmD0QpR9c3CDd4b1
xYf5lv8S73od3jkMkPu8hp+OpdeDXJIL2sXknH7a2R6ASUl6EGQBmNwBApd5+CuTVbav1xFLurVY
t1vrs30245Evm+90aJU9c/yFn5GrPGsYDhJy4L8Typl9o/10d725CD8zolEsROGAWFdNvMEDaomF
fELADEApz/phq4ilDa7uQ9ZnWQPq0OS6xqrss36LoGN1Bv/ePCKPQbg17x9+sJEG29l4PZrYidHH
hMMbOr/8yHkL0wVyAzIIcIa22NU8l2DglfEPtdXAMgx1XNDO+nt1dq/iFV+8H/xNBUUyEg2dlueP
FW0tnzWXFIQaovHyffhMmB7PkFxySaDwW4X+sq2XcTRp6rnqccVA443ag/IPZGblgCTCGaT/8jTg
mJQzG+4aDYNcdOw12xXAXYsNKwELzCrBO4BA3DIsRshjeOA314W4S2a7gjf917oTp8CDH2PIzIYE
RXfUfqDX5MXhGAKOHZLc2xfLIaLZPQXGuYg+YUyx88f/ZlmbAgOJWTh7O7bZ/eDxQHvf6sZKZyqZ
RciU5XeWAl2eFy08aeClabMMAkSi0yVHaCcQJg1QITVVm8/t+jc234sh33I2UT3d3JgbAS1kQeXf
8qVR3yU1uAwHgVIEJVQLF15srhxwcCi8Q3xbgDCWNrVLWuJSkDoxg9jaNfK9YpdpAw+QFGWd6cxC
gtV87RAr2TZx0DYa0xubFusBJcOk83W2ugJplUZU52HNvhXRBsNU7uO2WiXWW1vJRVjcudy67NY5
LPGbEcfLNYM2UPVbdSC+6KyYfEwm/DsACgxGQKC47U4Hjj185eVBgXSUzElEyr4YqKXhTqRHBJlW
qM2t6t3mAAhKFsXge4mWNSr3kgj40DxTG8JlhLOIIn2j0PrFw52Sj+bVIhWDxPZyGRMIAH0RG5zB
x66yY1Z/0Dxo5SVQils/TMHHGCqyeitHC2E9yEnroSaPOvxVcCNRXSadugeHOpKZonwHhUQExSMa
VbfI1PvEObGM6CHo1vLUwi3MrYuwYzADKN9ANLDOj6dEu6TVaaqxw0kJCEin47a0GLOy7rdZbtsE
MWoWYMvhL8teR1sBu2dRDhNDyh+c+b09O+r6YSCOJAoAFFHV2+ycGqR39fiKMF6ZfnCeMo4rxHbM
2BbHAgOTg5kl7fJ5R5BO7JA+B3vGuinUjRYiOtfud20qj3DbdnrcrBarvnS26rj0kQJbGkUj53lV
uQsW2J52DwRMk/SlwNf2i+jW68WNBJ5Cg7pZuvUyS5RbqxFpmSWntrkGONrd6N1pQ+zsLJvI4+o4
83GE1HgjRVOsKmhArLBj+au17Ya/HqgM4X7OFcFPaTMaKhl3mxEiPnFZ5V7OGNX8HVzzr2tDriNT
XageAgTbCDi5VIhqOEX1cCA9h0ItR0A0pH+OcfR5QpTZLxLKeu/DdLFeVMjwcofuu0LkBf8gUqoN
8mUGzOkswb4j/5CVW90eadNMRWuD/OusZM4+iLig88ba5IipopgFyb+eEhMcdrqRyTgPsdJ5KUMo
jLaC29wkI4UKZXbPyEKb9GmOAGUOEdadaayymJM9McqvRSNxK1LPlAhDQug28P+0ndVNoczMpemE
qxo2YNkebOYw3OOvSg+PRUzoBR6HIK6WXf8zDgLFgElYCbWF4i6cypx3gDAKyGu8dfBzoaOYt7Hw
zwCR7Xxn+I8uHJc6Aqc2ehkNToEeg9tfWW7d3NnHMAM84jn8Bvk9hpIG5MIkg1MDf1nRK6SygM6D
kWeY7IkbhredHFkueAzcDVRs3dzrP0OX2QoP1EZ6SxX1idBspDls6Bmz1MlPG+11ttVJ84H82jbY
sM10lpJ2UK5qxN+jyeC/m4esh1s6aXuSWjXVismQStktWGVmJLnlPGg4rtP9yCpZPxk6uRJwrF56
weiNvb8wsTsJIlk1Y6kZT9VlXo0oDFTPIg6zn67aD0TeYcPKIOVJRhnm+JOq5O6q5raULOB8EnL9
DXP+NaLaIX1m1bVBfBJTcKtshMk1XykohZmYK9avrZcrLs+djU3DzzrM9gxthuUIVJ+81ALcNV9E
xaYxXxQasdD3PtfWnku0oPMKoQQ61i3VCCuDmgAIbQ7dEJnwsG3Y/SmI6MK8X3IP8TzIDqTL/kfS
ee20smRh+IlK6hxucY7YgA34psXe23RX55yefr46I400M+eAsdsV1vrXH/p2hFhJtOTehR7oObA6
EaYq82Y/WXh6zaXy4+HfeWodsjCArOVVOYgoP7nKhUTAkTiRR9GQR97cZo0WEMJqiryUADmDKrAF
gcCqhBbFvKis3iwGLi4zbK76NSMLJjh3N6alQgWNBR0OyHs+GxTXjIFgE0rMhTqCfHEvryG7rly9
30WQR2EBut2tC+h1up2bl4SNA31q84a+ainxl1OMPcVDCHDVwnKDnx+VNHraBkrIqjuLrmEA+aqh
6RaKDJrvR2KzZ0oqiLY5l1OETSBOj030ybQwhWaAP8YmAral+YISe5ln6HmtvbDZ8YzvbchTyvct
h8xgaTRxFuHwzDc9L8cJ+BqLbMWhgC6RgYYO42ImizDu2rNmojoVu7Bc99lX5zMJ0h5844rXkMhL
ot3PpQnPGjZ0TshUBy14yL1tQkPHyzWwnQPtKyWo/ET+SLrExMrVcBKc0DaYGELhmRs3v0lGE33y
FasOVgLyvro6oJLvkGKCVQbPDIdi/otyVNIFAvZFQHEhZFI/+R3pjhv4gh6fwUXft3A0D/A8YlD7
yKAltzECsdTcGugzx/4WMwIrk2KLmUzWMXYCAaa/x358nl56Sq/QvfFt8NYHS9vyE468Tcgv4K/Q
CVlRvbZtDKMxNTQcsL213lLiOdMmCx6VlexEhOpL/tHzpz43Z2G5iwi2iOGyRZNmPVGcFkNN5Osj
FRe7vFRslsb+9bVkKcqNiXWYAx1rhmuW9/9G5yFiAnolkFC68ft5m7W4bZE/oXGBG850Ui6EMybF
oVHeWurJ1sENn8HYOESH09qP7AXa58FOL6L3sGKqUi4EsoWSEgWwQ+xolL3N5PLWoftupje8fA4d
dEDMeRqfOVUbknCLjWjCrkzCjfpJtY8eJZdvZVjLk0mgD+TGnkGVZ3yw7VqHGHdeuMTQF9Wi7SK1
tS5h8VOR4VrAoOA0KHqLkXy/2uF4PzDWvIwQ2fAxdcKPnnMlZDI7QIY6lW1ygAG58KNxMc+fDoe3
coOMxLA4Kem0i2WcC/lIlQKtd+Mkw2T5WzF4m2eZw8yEygO1zCkB2vf83QEMQoXX49S9bzkaTiCV
KBqqLyA9P1IPIduVVFMwetSvKgsPjNf0yDimFmFCg3udh/zgBzT7jXsELWXmYL08ctzpMDS1gjs+
EXFyXZf6DR3LVO/a6h4Vv7KIYd5uhfHIrXppsNfVTg0ubFxL/prqjOILQ7CuHHhR0A23NPzGjw+V
2ISbpgp6j36Jvm55FJV0FjPT3wgtT5khL/oL4Eqq8U0Eu8a2Fzkm0SQO+VxxE/0UvOjAWYdxsCqL
5ikHGhv714gZkhbj8GhhCll28S8Drg7gATpMcG06Nb/DySMctlOhnRu9OXdBs5diOlRILpr2Z4Jh
ofU/SEIcGnL+D4SsEdiZxdJJ92iCXYYm+C/1yNQ0hyEGPZzl2v5q0d3rVGsGdI6meIZIdz1VtBGr
o6nWi72fYEl0BRWtXLFBUADyrjGuii6Y+23cQln0z/vauodjeklSoIHwC2kD1zYKCnv+1xIKhUve
1BHmZ56GocKdMnrV4RZHLja66XFww70VV2/IH+BB1JgAp5+ZmDZjnII39UsRK4r+uC1NVNlxdogS
qCIGyYFheI9aCo8d1M8HyV2SlPXqKQEIMS066LiiuC3SkyQU5wIte504hC4EtOCZ/IxnTJXSP4VT
L0fr7FQxWpZh26TISsGI+0S7MpO/u921Lic8UEw4g6uWQ6+HLCw5OuzqUdaKvNZw/ygpR0RKEwip
oE4l5kxAzUvSrzl+pBY02/oa08GHLXv0rk//hIlhCwnudCReJKFoP2v/O4p9br9oafawpaW7oQbj
Yju0Nr5QPrYA1EJ1nuy0ALmGjgPKxPTNCE9N/uhKc1kydICKRtSIh0S7ar9LSOjOXO9cdDpusvRx
o8ncn4QDZ9QNzgXto3KCd6O0wQWbFYYLGB0wYMHOZESROkybCc51mZhYP9tr85FzU8VTg5nXyodH
zKUfJOTmVcXBYZAaxNXWbcSxk+Mxwp46j1+LGBI7CEBQEALUUqrXIEP1gyhjzVSFIb4Gz4i7VXx3
xIHBWg7kPSfMjKpHjcowxf0Kp20O6S+EFCST7MMMsZ0bv6cuOSXtdw3NqlKeI4lxchp3NTDS0Mdn
waxN1WQNEeqCcYJt+RsP4FdCnKH9pjQIoL3zh2bwMtayup3ExdQeVoQAt0L81P3G3NWulbG294W8
TzkxGcPS6De9CzZiPmCJbkAfEu+Su/7BHO4eAQy2PZwiclmnHI2L92u4u2wADcE0pGEOZvb43ATx
V1oOj9AP3uF/uaoB80ufHFffuUx8ww4dm4cJYxCZB55vzZ/hFLtnOCdU4Xw1VVMxmYecibIX2XfT
ShmUyHWHYWjrYOffxMQWE1bIOcbMA3NOECXbdrY6+7AXzjKfrUuRGMzqGma4jGXDpDhHCLXbYamB
TVQlqUQGKqSPMT4VyPdTQacTPA2OgVLuQodiXbYfiplPjHfKsNtQs4CRqdX0DccSBWWK4DM7aRZj
//LKDLhH9llTfxZx+BGza4oIKQVe8t5EEWwx5VuVFXKukV4hC7HpM7n4IZGXv6q/1JXv7HOcI4ny
QDuOMTFvWb7kmTfibwx7tEaH5ImcVugRlU8XMhbBLRoxL/53gLVYQFsjyOuy5XPWGRo4lyTrjrCs
e/1njKy1U4w7qSrbJ2TyCln9YDWbunYa9OEOFPu93V8kF6T6/D2zST3+6EJG+/shQwM9/9P5nnyf
r505fusGr2NF5lh67bg3EoheIRC57l8GJp9OeBdueRyxQ+O4XdTOtUalotcUSEG9R5QadCcjdhd4
c6idZZExRCG5ckW5zriWa8a/bQ6btRCbAnY75wjthvKNRTeYGA8fOqrn0BaNmxapPEUhyHCbtNgK
l4cuLaCq3NVWwW8Qf8PZea1f4R5AOJGrwczW+iyYsu1qN7gyHF4b/SkgLsesNkOBONB5iXSqTOo6
v74WjClTbaRIu7uwwEMMa9lRJG4gmgeUkYAop1nNai3YGEzv1T7MOFzAuKBsO1ipB19+6r4HJJfx
L2W+0sEfijI8hlVJDIO1SSEfZMzDlfcf6VSgriP1ja4xjMxdJpU4aA/twZDZ60hvOjn09gNEl5UJ
Iyop9k5WLWKfpDKAI8ujJIBBUiSvEbQLJpXQ83h66api9GEWUErFhwCLcWV1qmJ5sCWPHyoPrVBQ
3rLhhvuKNbz68m5kA6TjTcSolRCL2dtNAqLEGMqjATejv7R6y1WJmFI4E0x32H623MW8nISp3DrE
M1+xd8fEYDMDOTtxjMFFhESCIQknPw9NbyTuGetKP6mPXLfqXKzj4KbCTCjJKdoG9hmPbq9OxMGJ
tj7tpy4+XKc6smpC7eEl47ILib9iExS4EBRoSWqmKEH9WzPAdpqbzN+d5m/OW7SgZocTQZ3qlI68
6i2A0UB1CGhyrVOxNgFIteSgbL879Qno450UBjVdme6Xh4BsicyNsGGRhCwEW4PhcFbeOE5ZMo0B
gxriIrnlzXJUMef1vBobbVXyh72K/z3WVyFuEHAWRVOc1MqOLH/Z6Q8Lr6u5sKBE+aeiRhWL4Jk6
Qcj+aFpIIupiXNJxYoXQSkhQLE2DmB1UYxJ8rhXdG0vmv+dk8c/gTseGy0TrbuL0PA/DXaO26Wdq
yMmBv8v67tnjnrkX/X7CGHT4Yw7BwSvKU2icJJBMCvrljtlWdjbGFMHRQ4Gx83GbzEX8Ne9miWKu
sLam/a+OMAk6GEjeshwvrMn0DkYxEDr3OrdgdrVLFA3vzZuRl8Qo5yoGog7Hoa5tugEGz10ArlRR
yxLBqibu+kuXyHPMQIS9HlpUo+ossAmbGOGqJ9yWanGVDfJMfnGIn+04ruKUlY1yz2UQyk01EwQ4
yj+DI3ce7mXkM81kphc1gHRKq5Q11l5M9UYDizDJdalsD0kyZhs5DsmGPFZYOnm457SMgwQCfcKU
9CnYSTCOxsC+8yFRfU2MdTBBXIu+2hJL52fPUjDmA/YO/mXZT+gbOxPlTUpHjITai6bt0ILqAVu6
OnbWxV7HwWNkrliN3SqXTB/0p50+xLAWabeVlC/lOF+mAcZmdmFyfNAQliA2bfqths580o+GtxMF
Y8Zpp27tjr6dyaYLQyvTdPw6IRHTyeEq2UxEHWuPFmC/SSnnR+0Y8HuSBCcL7YA+s8KjM5J0GRxr
q/jqlFLYJdEBA0G/aT7jAM1TCXCmXtcuuoNEFdir8KKg2hvDeCnwqLRaMkJS46/DluN992QFqA2Q
x9mnbG7NOF7syXnNMnlAQyRa4tw50yqJ/L1SMokoPCk/ggrTWq4NjAWjvRme+ISc6FXziOBV0XFI
6K1Buld/q0cCzwQnAN7P05+I5RHO3lp9u8IGjTExhDRP4HaLmuLLpTz2k28HnaM3vHpIQUbawl6Z
6Dr1Oz/o83sFuRTq8FDPI9b+1Xi51+g5BdVAFX7qPEJYgs1DYzhtciay/yZB+hiLUO3b/25AtqWg
9+NGqULrBQMYiWLvQp2VB/be9EHg0lle3CmgSiQ1YnydG65DaiRmcp+jr2K6WWmwRqFx5HQI6oDv
3XehnXgN9YYmjZVmP1pycaMfIWvKebx+ze2c77SQoIlNi6HrjKITXjghC3INYwg5wTArayj4hRGr
o65XiOSVFobWBOMMRgb4xAy7iRbEOro1NHAm1GB4OxX/4F81CTEUD791aL3jTKgNpyTZJKADAfYC
VBhr8hm1UWkX41dYHliiYPWnPIE8+0LoPT9GVCBp9sLeCtL9OqX+77RdyxSiAZ0CgOIhwgM59/1X
Q84svsjUms2O5M3+EwfuDyqkJn+HJYUXm05d+hWY3MTLAho+nLI7tVaYnvkM43RQ6RjNzu5fgPTJ
h+r/OE+LcaB+idtdEwJMM/o5QjVsmKuC2JhLGg7+o2PEYW8lx8ebUZLLSe4NkRAruomA4/IP8mfz
k2ox5p2aW22AaPFNDCp8T6dYo00l/ygYlHm91txMCKHzRiIHyBbTL/6VjXyvcTzAusGC6GNgj4MJ
fCKO1tQcOwokCck6irAtdktegkOQ8obCwrPyTUaLIcjQCp32w+ub4ziPoLtUdSh5zCj4jJi82kYM
u/Lm1CPBnsznmycQn25+6/glkcwyDzyFol269d8ye6969MJBjznWiD4fqhCk7YzDiLYqw7YKBK6k
dZ2PFhHMFZZMhNWwju3yyu1h/+QoyWcmfYQoDjCvLQi6LSNIs0OidgfRYMK8bG0PuQiNFJcCYoe+
Jo4U1NphaDUuMMHP/06ZuYuKyn459TiP1kAz/5dMCae7+da0QyZzToff3oiubdqsU4DquB3B86m7
p+ozBLfynH45rG39amk4iFkvuEnaqNQkzv1Ft5Ej/qsjg5ZtJIAzJa5t8cYrLQyURjwL4LmY3XHC
FtXU67VTf2S6QtXJzNoBawik1DXCHhVVgK2Ft5HGDIl/CzqRI8NQj8mA2BnQier+d4h1LUcviRtu
lK7m2KJm6Mhpo5vhAAM5KKtxG8DRHLr8XauYCuCU1qJf++S7cMsQ8xWmWEQjKyaUzwaMkRekW0Bm
qKM3hRTHGG/5/ZsNc92btG3a3UBDeXepJ85xO2/VEpgLe93ioBOO8qTn9QGkJRrSVYJbH3aGNSzn
GaJ6octtW+KtB94KXRnkhnSFche5cHkQN7LkZic/jnnyXrrledTxTzab/j8hmNKbRXJGeX8QgAYB
2BTv+uB0EfRSRgw1op28fuZclanxhcqhxAxFBOlqLDHlMbeuQQUUPYmIKOiKG3oKQoN2eRKjgIKH
VB5TSrEJD1tlrLe3TH2Nr55GkEwMbjQdMhMeEyztXsNGqmCIFJKp5zJVmzmp+3lc8awk/0iP+x8v
HqCZ7qB9g0OAjBNqN+DYXTCqAWTHPL+YVkW6V8C7w7cPucqn3QKhVxM7vQNE8E6t5ZEwAXsZN37t
xtdjWk83x8RbHFXJz7pfzl63MIarh2UDORquDkFDM0+t/9HWM0XRKVW/+3SG0xyOBH3oayDcNNEf
sb5jhQpQPA0oO3PQz1tnGwZJUe1jlZYLTF5xLXlUusqYQnTmWkOpCvbdxlhdPBXWVqDrypJno+L2
+OqYIHjM/AG9jPhRzyzSIYOMs89aph4FfS3u+qzGQT8oJzgT/hHi6JkQFBSZAxsfcKa5iW7D+GCm
6tJqjCF4tt6uqO6Ds5XeT8Ee03CsLPgo4cXDgSNaIcsvj5AykvShsSGihMFkfwsibePk3XLk2BH1
TRlniORUE+kX8BouIgktW/ccEda4geFJ9DVQG9T9oox3Bmi0p41KwAsHFAlygrtZuZh/+wAaX7bU
hobAwGlvUHwpVFxtYTdfaWW11phd0+SiePBMOJgGruILbkUt4nhNo+0cQV/wkXU+0cYAmCtVOSDG
LQPHRXXYoUU2M+Qgj9SZ9136U9dyCx4upxrhGgNfjIkRpwjj22Uik5b+Ylrq8GqK+mqAMdLTV7C0
nN5Yg6A74L+m/THgp81dTMPkLGeK7H7ViH0bo5YzNg2eM8HIXDS5RYTCtVW4LhCx4+4X4nvcdz9T
O++8bdODWMNvscHxxDAcy+HmwaGAn9hhhuDi0V/J+quT9LnlcDYZZEgMaUxqwKzAFneYT6bNxMYF
n2/AGwhBd28UT3OJyZX0j8F4nQ3s3NmRPUR5JhE1PRDe1qDDBmZmHrQAglfNZqXT2TjsyGJET7gT
zJer8mIh83X9PzZfYOQof9r0EAkiedToFtWkb1lrNXIzPeQ1t4BYIo9nFxaMWdq9SiAhj9vSSADB
4kS/4bfVTOeZy8So42+fD517z4DJp8cgMSJdJuwZzYnuSJvGKbfVPWBvUMW8vnLClTQAXZpxcWHP
jGurOck9QQaA/zGW8ww1o/AWkUwO7I6ZW32aodW14yVK3g08DoC/JzwRjRuHeVtvmJWt2AwyqfaV
/MLjU2AYFAltz4TLjkZcm8EeiWHhClb35WzSew/l2vKY6omTB9jNxCtOQWVAarX8QHEZAMSoqZrP
0ZXD7OJL0OcKcsG0qgLwpYhllB9wL3gJ81vjXAuwJ5cUlFqDfTtfA+8cFhdk1yG9kn9sfRd/1GFZ
tW8h3Z9LLA7EGxGspJjJ9GPr6oO5LwIfbmN5UDPRpikvtQoKQHEOONMwoZyvnrgESXcbYtI8cRjO
U0RuxaZvd6QhY2iQ39WBmMBX7dC6BXj3JewhNeEyUXlW+SZluERrXDblosVSJ0MXyn0XyqfKPDLG
m3pszXTTGA0qvS/e6qVhbFwiYozeRQ1QAg7G+7hDaB1y1JL406/J5qyzWwR9Dz8Uagu48jTKXhhh
aIVbFPKRMMUHjfQb7TJiio72Oufo5WREs8+kjxniA3MeNxYrEIy5Iw0SKyVog7yqYMiNSasp800S
MeUnAWM2zBMGa6zmZOsnp5HKsyA1xo6qi9Zp22r0V4ObEpXJ/IypuzV2Swvn5wDOlfA/sWsxlGw0
w+GuQK/IHcrswFjoEkY5dFIlAe/75xiyzlnEit2XP/SIaiTC3IrRUDHjqbXFvIf6Z/J1mF8MY8cR
uSweiuYtZoUl+Dqq065/duUjQv4sXm0yctVZalZgXvg8AHBaLlS4jx4uGpCeMpXNq2wxxICcpXhp
7HgpmFa3wQavVwmbraOXT6D1ZhNsZ6gk9aWPf+z6FNzdN+vv9BF0X7V4H+0DF4+EoeryXeSGvTAp
g9U5rIfza+DGBONk5wJej2V/NAVOarsIMLcCedHCp/3frBPC1QAp8aeRey1hGheziWEH0OtV+qWH
xDyDJBk8ispLNlNIuFrWGj/FRGf/HEBH2DOlQdJN/tPiXzYb6AXQVpQnkxU0EEGF/gNhKiL2/64Z
uHAgO9RDEi1kMq9Vget26YcutGvFotExRjO4KEahHDzXUKArQnzSfSiLHxsiY82vmklG6yZWiVYZ
OAesQv1phXjc20yiS73/AUvelBBNHGpbwbEzT5gUhNa6DoDMfRj6nCaqnMKfojHMg+eMaHDCYmnQ
DlPiQa4JIRIKooBr5sTvI1EOdVGuQ64R3bpU7bYg7nTEnyWhkX5vxT3BgQTDeAXE7GLv4jqf1rB2
KSqjTY2QxtkV7Tui6pE4tR7Tno1bXjJou8qCYhtH16B8tTXSvo+cxhORTre0usTGSZcnLGiledTk
W13/jd2Djpl6RMHh+ai+2QNd+zLCOMcDEvYBqhGRvSPjnsJzneG1tTEaMqBuJhWs5/7VwkODp0wQ
nmdxHtw3rf+KEYTrr7rzAsD/YoTQcd8AUjjqvsryLS6P84TGY99BrHKfVcYiB5vI7avXjochUxKS
bZ0S9zZztvz1tHNO/9FF4WYiIlQvaAiYyOo5dGyedvMB+Qlqw1dWfSC2l7wTWX078VtWfaNL9GiQ
R+0Ezw26MsCC9Fbo+ebi4hZnn2tJc4qlX/0G1t0PvBe7+ZcXqww7n5hhQc6hbmPI2caAJB0WAKhz
Q7K7h3ln46jSwrgDTF71DBaJBVjMDNr6CdVccUnEpo/xPl5hDjwhvzcwtWKxQkakFaJrZ/EO5GMn
PQkb84Mzoo63kYZF4HuI/zFYGzevtp2Lp4eFfci7P4kqxXkTU8TgAmZTYBSsrYy/DFST8BDBs478
gw8xFCdSVAj4PvuLzoteJno7PKqALEL7qYY90xb2NmUId2qO2kcuKuuY8Mg07bPTsa/C3Igdn+09
hPYVXGpXo8QDB6haOn/BqKJ6bfkiZyi4gUcZQ5nTQ0q1eMrk5RVfGRST9D2rr1GxmZP9wFf7LPg5
HbeC01C8ImLEfa9ytorDna7b+TWsTvi5khjgQR/5w6ds2z8Vz6igkGkgSMMSRQnCYJFCCCbxjuGl
+OxgWGtrjsYCcySIzNVynCETYa79iLo/rvjsleEXxtHRD44GCAjRQ4lfMEYp9u4Qrgrxg6MEcks8
gsCyqNWY3R7Dq/5BO2f+qQ/2CeuR5hLmC1DFxn9zk6c+XpviWoflPUfePEHYme3vhAMS6DMiERQu
Jk0I/OicRo5gsrXl8hmrcy6yu/5JjCaRbksn4TyjK0q7aWd1JeZar9KnYllYNiSSZtko6iq5dVNP
7Ot8LvmwNGSEpgTZsepxgL4QRW+6a59qz1q0pzbjQxreMWi4V+QuIiyPRUWgE3FjAKHYHTjpG4Hn
uH+5CVGc/ptXEAkT/hre3WAj1DHyI0wQXDQVpF+3/bPn9cMDkwKvxyiIK3fVh9cUWX1ZrmXWv5T2
V6nR5xr/pLu1B6KhK4Z9qksnnIzApxQJ/RYVIleyQZ9b3VLj1oiNNkMBMP+63Y9pbXIVaNNdOjyO
cb54TPJQE6apf5vB54C/Rguw5c1nDbJRLndB+WGm77Lf8MFgDUIAtnVcT6vDqDcr/9S0G6vaNvFx
tr8KR6wNs3np7WaRoYFXEma0//W8q01/Q7fSa75C76HexhCRjRP3bD4Z+2DkBqk00uBi/DmMdnxm
5mJ0SMe2Qkwy53OL5e4i83vK4izk+MfmoEfWNpYXg5C5yuh4tARY0KHQGiXhI0/YDNh0aM7wUUto
CpmBXS99znAZe7wBBBnEuXG2JJbwUu6SLtnEGMy04wdvYt3Am+n6p4OnnJHWb6VLIB8AcFomv2bu
wSXMsIqsRoBRkAhulmiaALBq+Z4b+V/H15c6lCgXoqntMhYfiMptzQhKcGAcaQZf85KiangG+r7C
dS0PYSgC+xQsQsBWqAMUnrvYJCitmVfa4K1UQ1rgS67eGjqqY6tbh4DWicbHKWzliuhDAhqZN40Y
vNN+UbkE2ZWiDtPdNoW5ReUMmuNRgunRf56G5Xp0h0fCyIi5FOGCOjO8F3Qa21jk29TIHg0pIp33
l+BVfHYMVOG0dZpLP0ES40BujkeTOQOHmRh/FM22BsVMM33rEfplgGv3+In8COT9kWJhfudi3ukT
Rd/SRWKVwC4IUGkpwxgjvMGphfgWoYbgyknNjaZ7q9yykXfAhDI7EJoq5GpIewOSDkUkOV+hB5zI
hMQIcFobtW4XSP3uITPNGVlqrIjcjyiv01dk/u9hPX7quXusK+6P0v/KBZSfNA2Ieho248RtmzhA
yjFaQvRYTH0uzYQix/7JssHjoUQuqxVHXX0c1oPrtOTpAGsjz9sMs4vCIcPquStvo/BeLPRNDzva
AvnEWEMJjUBANLvAeSojKrgBwYYTA8vfOYDoZtS05Vq06JytY676ZP4P3moxPeyq5IB1wqmDGyGZ
EiVl2ijB31rXMw2LQXcTOh50+fBqiukDLOpZ9MxkjAoebJx9q841MU08Asf60RrVttYmnfnnDKzJ
6GuZJbR29ILoSApuiMj36ak0bFFtUzLgR9nhDKpaUmRdM/8T+I+AfJIMb77aZzfLk8P1NWkN9Sjo
XjH0V5H12MYGiNO5svMKGks6AUUH1BNRSMD8jKfyMMFejSXaViBbpP0lWjuRLma0BzHmHJgsPBOp
vcUkvQ8SCAP1mknJ2OrRuWr5+wbthoeGdArTAx6ev3Y2792Y9Dt9kBbDbdx9A+ynehtplF0/uhQT
o8q/jOOMBkL4EfNgxp4TopVYBYVblrnUIibvTFmGQCe8zU0u3jauZniRrvOI++CPkfyg8ma1zPa/
BBCuzaaPyp4X1ny0qeQreMHJaz98BLCEim/TY1gmBQepRSIaAAkWKOOcvHbEQXh4NSQT5RFUK4Ej
u22iLBbPFqJWaa+BRJoCNV8StNi+9Li3W2BuevE2Qhien517Il8VrQ3uhPvK3WeIUdoRoor7GNKr
SHu2vaQirxjd2csMLmULThZHbGkhzyZ8SzfpT76nSKZ8uBzOU497nz3tGkKP6nyZIFIL+YsSzY4n
l4wUt0aMLR5nEyFBpE4DUlg6Rvn6DQPUhBwDTx4Gx1+KaYcPnONHr+rHIAFUOJNOElFaS/8MG4SS
SE1oMgJmMNekvM03BlMgrGA9YF+P0fXQl1vZf3jjIfR2eY6dsr6LdWzajQvkomsTa68B6jgWmmUP
n4PKeo3BV6Eu2cV/V7WGL3T4D1oKY6GSbpqOHhzexBN7YALz5YBGWB6aWZ30hhbbquSpNcWv6LCA
Rh1Qef1H52LMh/Oe2xPb4iyQtMB+wWgVfk7PBwBx2uryWujWRunghmWRk9lixxcrBHCuEhc/ThyC
oP8l4CNWy8R3Jf12ldfGm83EDc3DSDEzWWs3LA9zjYmzQ+YAEughu0/2eJhq9Eiz7fP1Orci25gt
LQjGQx+9YvUXXnkEsVwnyuoBXBevrIYolCq6OtN3x5c8MY6UDGGYov43mQhcOrMBSObN1P5N5P4G
5Xr+VewWwm52gXNRzTIcrpWO59CcE4/GCcutz1lqRgn6xJtJEq42IMRkeXSfrhntJSYSxMCXVb4q
84/WtI6wGDewR2A1YmfKoye8kB2iQ6unymbDKTycXoYUc4jXAX2qGYIP5YE8IxXqX2hU1z5WlF1b
/kmNcwqfL/Cm9cwuqGx71fbOAXxxqmj4S9PdRQl1TRjjSuevFLjrpyx0JIcKT5b1EUU92NGkdzhP
4F0Yb8ruLJgsFm8ivcatIHISQ2LuRt3R163X7HxP5/MkS/UYHNDytNoTgogRMLNDOe6EtSXvC4Vm
72195262+hmLuFoAZcP5UpnhzAXoM42ooNNHzJHuC1xMVeRwgfGtBzlS9MYOUrq9DB1xwwwG53ty
VQi+CpkJmkjD4ocZnhP4qcw+K6xww1y/m+nTB8bRSjIK8Fsy/HkXlwTWgVOPjwBiX1CPe6PvzjrS
Q/z+Vz6YOaMEHA5o35cedmqxBtAZsqBjCchayT1H7kcsAfKy2F5wtQfN1ix/Q5iMftJVy95p736m
HRtIARbooT9iwmfEJRTVE6Q5LVypnr6YcPCrhk1Y9wsFLkzRtOo6/1ynBljXgGCJTtCEDgoLH0an
VsEsGjLxrks8yzpPtG/8G2m3ZP71f7wShwu70I5W/cFuXpkCMV8f4MoSR/KEb0kf0WwNmKVjURe1
JbEQ3Vbz5KcDSpnolOcGX3vpi42DjuTFsZGugf0kYHsOXiaJJQrS8YZmMaTMKIlaXIs82+guxGRj
bbFSSQz4ihPCdc0eaAiHVrDlhqATfCnhgeQLA89N9DlLnWjihN8K/8U1AEMGxgmsZoOkJjj/li3A
e+rFey+PvocZ0zeOF3cuL7FhYgbJ4CB5rZEMm+XTz3y0eB23YD7WxAkDp1CmgCsHms4QATKHXv8j
cuVDcjDPpbGPcqX+aLdhl+4HS5KoaIuSXQEsMFJwtG6GuhVeimUnydGxtH09k6Lu4cAlU8UHyhlC
p3rtrfT6HqlAVc/zCEux3TuBrf1+6IiwKCf4FDYISPk7degFA1y7wsk/h2m2Lip667EleJk0RYc3
6WXD25j0u7x3b1lVX7KOCkHa2O3lyxlqlGTSLEq08YeBiWlPkkAZsyg0G3DaitZZ2rF4C/lhu3JH
tslSmE+ywS8x3KkuSTE3Q0SDkzRJCWXFBL/fewlW5uLGmb6NGnq9Kv/0cvdmWv6HbzkIuwWhvtNx
goDr6C2OWDgwBg7pHu3axmrfF8Y7Bw6+CEG9lhCI6D7U91OjJOuAepUNI1bjE8ooY67ffZsYx+5L
qdbIBylq4xWaicoBD3gbCsMWou8xIrZvYJxxjSPm2kfb59z+Q3TjK6yabZv+JCLbgcxOAJviKTAs
8ruTy1gY9g0MJmXR+cdfVlhz6261dFwcHFK2MOawaJed5jc1UWxAo9PhGs5U5DKgVbkPkPUkdK0C
CvuoCODwGMr6FtIq16RuFDDVR5wZGm1zx8ZL22gK4MXy2fA++6hgn5xmqA0d6mGNgd0Ud5eJlvG/
L4Op9WBjSoC5SRL8ofS1vjqxx46cGvEWx/sAS2jq5Q0fYxITY2XWNYNq+xHYKD3BZL1oMdaX0kcW
wLpepPEXzYs7fQ8GNw3MA2oNkbSfKUbkgfGq9eMx94t9XhZvXlpudEbYGe+pRWBEmC+jpEuI8DCG
3gk91gLdVQzG5teFL4AMik2d7Rr4mHU4XKZDmo07359+qnVJ2aorNIKD0PgfS2e21DiTbtEnUoTm
4RbPNjYYsKG4UVAUSErNKaWmp++V/zkX3R3nRFWBbTnzG/ZemzQFPaOn0kNhYR0Gsg/0Kqvc5kuy
8WAEJ8wztGGhKswXF/tQOjG5zsHn0DiPfDYsjA/VyIfVBBCSaIVbcAADvMyvDo9OM/Pu87dlA1TZ
2fTWo/434oADMzFfqNMrqFzKWytGKLDYC86UMP8Ne3fnyGOlds1s3hQdqRGhDseZabEw99deKI/a
tMXBuKDGZI3/z+/VdpCfw49w2QjA109xM8A2nKk8Y8XuJDnX1Mz89I1drlqWWrkX/1k8MGURb93k
0bfY28Y9o6i+tZRRLW2BRpWRoJV6DdtKnkstOGcUX4DA61FMdKAWDAz5vjNsUOUwVUAeypchqPAp
fHbeTxmxvDt6vCtlsLwgp0jteFsszjax3W0WJk+lZgIgQZnsfg0mxmYRLhdukWebiI7qvc6ql4j3
SqP8fe+gBrhd09vMltbk97UVwzIIqGOZH5zsJ2k01B1y9LBakl1QeUhf6S+t4pThRB0GhkYQaB4T
DV0x/7qgETKvwdTEOIVaKK7zV/STBQhBz+lP+vlXVCa2tcGyGlCYsRVhOYpqbkf5j590OM0LTQkL
ATC5HcpF3A/i2EE+jVh/TTPLeXYx1dHgC+dSxGLgkBjHZ4hJSIENxMw4v5DSgPMaqnPE+TQ/VvG6
E6dZgfYG1NyOZ2KqoJD503Gut746l0CqsXkNswgfpgYncwrh12tJoWPLwsZHrRq8HtSpPZX9hJwN
K0Azb+NoN7k4/zizvqV1zg3vkrR4zjgoIy+4+BWbR+hLsCdLVnGQc/FtLzk+uhgT7dLOL03Jzi7e
JcCwKrq8zJNIqyVtkcXSKg/HfxZrvsRnLRaahLo2rzHrvrFsOMUA8eBocpuBZ/eiD4GAuXU+kpi8
vE49xCsvyL3VFDB9TpApiuWz+YqW4i0HH11V1nODbtHoAWNA9cmycyI4Uxtj74w3C6+giMa18pjd
8l4LYBo5B+Vs3YW0dmMjn6PknCBozY8dJ18fPxMY0RCl3DWkpvJ4VT1e6IZqZdoqlmTD+AkDhtSq
ZT9aYt/x9OhPq4q7Z8X8y18adtRsG4AbuwkVyxwOt4XPeiG2e6JMK6ZP3ZSgV5iXQzO8qEBCdTV/
iMLy17bBOKQpoAXBXZ7gqvnL3mJGatjm40Dw0YKcwukN+CCohIr8IAW3SLNj4GsDUnUmwR652nV2
AiWRtMOMp7Zs7n3JYSik8yZzoMm9bJ6Zon27HiBBFemZaJyvmfji+dIewLNv/QjfBD8HcgGYFUuO
DTcvmKCeATpzBPMp7w3oKdSFHknrRpLcxVi9trN47mJCCMAHHZXc5e14Unn8SldychiPtLPxKBri
Rlgh932/pVPHTc9ZXW9a8sWlLS9RLW4GCFh70mWI6aCdJpt66Il0L/Nfdm78UjpuAmkQ3I76vPR8
urCRbKaDNQ+xc89l+T3X2cFisNGFsG7qc8UQLpULA9IB79B4sKSDOk8OR2tesPpRrJQGnjGPe6tf
ikMTaXTUtKEBdrK/oeBvdpFzyiU6kpFwsDnYllG/XcKzyW9PnpOZRGuJ1zUfCAEPB1gb4CsTwpg4
H6kFhpsRsfWT8qVt1xkpDbrpL4Lg1Ofl0a/jZ6+bd77/Oe8ZSOx8/I0ztxfXh5VmJ9jiyLJ/E85G
183ORthqTdlqiiPmVB4zTkYl9BUtcb8DYQwBinpLEGwxmtcB6EQLVzdPmfVM08Xw3zlHgbQsW9/j
rwW7OMCo64PN0gPJOurXTWt9NHRutdOxfq4p5MOOlrJ1eBhtsNtqEG9tz1htqFkKERCLYkakwWM4
g82x0/Hut1BeXQEgt2SsbzODwcLOQwWSVSBYle7rLJqZjWl6HcFGwvvtievJY2NbFDoUS14UCJXC
AgzL0Z8M1bPt/cwxS+aS36Esxj9GD1eFpDkzbE95LB/VUBILwhk359zd5c6m5s3p+3wYAGrx3go/
euoIrW/n8du3XDiN2XBYvPKpDyjTscFM/YcQnFbRwiCfwtEbLGfV32HNrJIQ3jCtP5jkS5rCn5oP
S2iuyETE84j8h6xQXf1z5Rmm+7rUkiBaVkUs52RgQDVYUq4x4iwzLoBaGriLup+obu4IgN5qH1Vj
vXNIh3lQnfWW0qLn/6KAAIZ5YaOUeL85FnwjEjjpg/AB4IA+17HYxNrJY+kZvcm56Kctuk1ck9C/
YkzdRhyeDAMyjBhpWL3uvNj8UeGoJ9vgXxAAeDq0BWpYrqgBQez19q9r5SfMNANgt+jVWJoUzPm0
K3z+4iy8XzA/1ibNudW7pV3X3CgPg9uyNAj8c2+4fy/mUDAQaPAIhmb1PMMwKOu2p/ThAl7yU2tu
nVr+5g51iOYyjmq8iQLwisaz+ggBmrTZimE4j9g8VDH80YcE4wTse7iVcdF6rH/Dq9c0RysHDJTB
6PCfWnQuBpxIP5gPvIFriU2gLN1tSNBf15cQg9+D0b/Py3cN41QF0b31nqxK18VJ9Jsqk/2J7Fc5
/3H7kFzRYI/xZSdGeS7RpueEERpOfCQIm7TAnno3CI190UDcNbJjNR8NYZw6hiBlC458kqdIIdTN
JdtimARU3l4p7j7egkV138PYrAZXrF0tBM+mPyrDmJm1ZI/nfEbvBQwhp2pIBh9P7vI9ReI9tlqm
BvCSLcWmH71qNW9RRW4Wy9kXMzOomZpkquFvIFPl4ia2aaP0XZAzeeCGJnFPe7UWMCcxqwITVtg4
B4dluSm1caMO++kzEy1vOS4tydC52Fmuf8nQwqRDd1SNvJiwnfAIZiUjsH5GUQdbY3Jw6Md7GVZk
+XlIicExR+h7yPOoIrFTHgFDzxF/eg5x2ByX4p4AqJ5DFottnuCO4BqxyT/ohxeRlE+LSxLL1KuH
jJMZCOFqiODGYggxKeL9l3xMOHLl2G88+qu8JyysVbCIEGJF1nsc+a9wdC8EEclLVdmnuUqf5vrN
By8JxpuCbqOVXXPcv8IedfE1/hZM5M12T8FG8R5tdAoUmFXgFGAjpHExcq7LCDniTD3TmiNjiw4I
j8bdw0iupQDsr9cvsnvIevQWfpPuh7oCMZWn+24EBcfqyPRinzN2NdXe86R4TaEXoxTqeAWzw4Sb
bwlTCCYR1EZV/XchLNUl9J3m5QZCBSjMbGITWgi6a4IPZrEeRafFjjEq6XzsLl/oPZq3gpgIFcpV
5GSCYYt7ElN0LvBJL2nzVZAmZtRkwoQR5+Y0SJDTaEjy6mny+ZLb03zNOoxTBZoUXH9odvJjxbjk
UKWHyfR/U89F5NAzze/5E3kvhnWm4FWjwFAZ30XRsjMQd6/9Mox3XcKF+a2BKC9d92jjQOLbnDAF
a62RE+7vIjJypjWZCdpK07+U3yIP32tynU4RYEwZAOgE4alokdGedWtTJ3zm5K1UNhvDgQe4DvLv
tqXHQFmNty4PmYkVBr83ODbHIQix+ZgAKo6kBo7mt4zUidUJnA/MD3Y4HDq/CdeFCKwt9j6xUUYP
1c5+jv35UJruTtAeK/FquO+YHqruqw3VFoNMuXUSgWwkfMyb+Zk1DQeMoaFIyLFmcUpBkiL2N/9R
ct1aaugudZ5KDf40fsKw3CVo1dqJkiFrQDoxT6oIyxAy33ax/ckenje+2Pj1ocVLWIltBFuQD7vA
iWCecRpbPQqm8aw1uiVAEPvWZr8VmAUki496NLjEbzqUqfFgjgCw0L6m6nVbIMHzO28bQYBwzPnB
r+1zwBSelF8f09U8E8c8wDCke7t6Q/6cFKxtPFAPWEmG8h054D6uDymTSoqk9Fh7///f/JJhTYIH
lei6jLQ9Ardre4zGgFUiaPuHiTQKZ+w2gZbnILXBteRogR21Zvc1SfVCJCqTBm5Uf4ToDhZAMULC
iLWgGfJ9APAXEHyIoAWTKlpSs2JtwJisMrdT+MIQltA0Ul5KdIBlchrx478HiD5VQ3Y197y33Irs
nAIpmFjsixFdGN5z/HoWinjmYCOuzala+9D5XKf9zuZtYKNlQFhhO2tVD1uWmPu0Ny6+3//atYHR
FpViCpqKg7bY1TMR9E8eS36t7uZz7FyyjF58tqWMdcb2PKX88S5GTse03tHJJuO+dIIK1QMhYJAn
TBcCURAcYQN8DENHtGzwneEaruNvwy/epvaiDNJ5NUK6H77mAlwB+PIIKOIU3GsMKw+DTTXnVAkT
vlxPZzCVwvyF2YHdI++fp7Y7mRjHbct4UuojaJ83eivDWasSsg1PTjRw91aHsMoeU7PbjCxjnVuN
GLLJ7wmyRA3KshggVCpDFpMh2cRHmfEXMAHEz/WQvUXefO5mpFD0drTZ42X5LDMGG/WsonXURTsp
sNbjFmPPNKR/umhfgxh+kNL+bdC8e4vzh4PTsTQN77N9BjJNwIl3XBgU+D18n6HM2ceGJP8OPCPz
QkigoSAjqkrr0cN1CDOA9cB1ak6yYWBVVMPPWEpUR2JlYlRm2IbJiu46ZFe2Lxt66Wz2AD/NKc9m
svX9+okk1MOoIBxk1dAxiuR3Tat1wacdD8wu/ZjfGr/iH5vRzMq00a4pCHpBQNyfhaG/moMHWVIY
GscERY2pM1Bq6zkNIPNMrUHOb0BcW/tkdd6pbOeLhzR6BCOaOzd2KM+ZfBuz6srA8ALY+m2JrGTd
g0xkesj96nubyiKDqomoGr2J0KQo/ciopWA58vEvKTHfIYFHjIJHj+1X3IQ97YyJazKZHiOvGo9d
uRUzx9nF8il1SufsejvgWGgxQ745+LlSlJd8J3zmzLF1MZeTGlHg8AXKrIMssRSgvdJbPINitHec
rRX5JIuVmAatnQHFpovFSyPkr1HaT+zzDuQkYRfbNHL86AqyffmcfVr7uix2LqLHeNgx9dvp2Lqs
2dYpxMCMGAiLxfsQrQC/bkSIpSdBKekw4R+fajrbOZZ/i5xsT8M/FzFj9fSI66JfZbhSY/ay3beB
9cYG8YCpS2IdM/nkHJqLtiYb1XLHSwFuZIaNsIE8BL+jQ9mWsRhuo1EebOMpGF0LOzzXubSYaQIp
dhPEkyH7tZnB0ZBte7KIKk3aD6AntPMaGA1MMfJuLesxtPpPMjRQRqB6WiqMPTbcbuZNuMGZID4W
crqNSBLEY1fnxBS8t3HAgATWcXlt3RurVUi49BcBmAz98nTtq5vANCNpyP906XsZkUrrg7maYXeP
ThA91iR2NwismUWOF/IrV1+jCScXBSstDAkz156RdAn6JjH/DWPJEnYnsn3b7Yr8pwi2qRN9ELvH
cGoz1djmmfKO+WscuhcD7PgAtVpf2SX3SQ9Z2orPJdwoSgUWbBUOg5AfAb67uipWr9XMxFFudX8M
XTsSpyLj88/vJahsh87RUYQiOyWVbvzgdiToXIMkhHRHo8sWs5xXXWT+ndqbkf4evWx+06kFMOaU
+VPiv15ic91nDD2Q8DYnRBJ8/TGTEcsstv5SD8xH0wer5MPuCvuvi/+VkpFD0ynZEBb0X7jo7QcJ
/I/HPNmYDBjQ+dloMX4S6Bko2EoWqnaUic3GMsCdDQFO0SpTWzcGyzYs7R4xxiYwKwcmp8UMsn0a
WNgxMbmNTfQZduk+BSilYIAasHF6DmV+dQGXARhuAGvUJ3mJuEtKM76QK19/mpBudP7ZPKsrwsfM
noDcV5j5sak64+a/7+KEkjqGTS0oDBuPFHP3bEdir99QObBOdm45ik2fMR6Bar7/o/fR+P6dnJl/
d9M9EmIhAK8mnTBrFsvdWAFsFDm+jDz4BiahjoOEUxYL/HmMYZIhN4M7F0V7fYemc//YE+bs5akP
OVBcB8GiqO+W765W5AiSrScHa6c/PiMiUXTYWY1Od+ttdHEN+yuM6uwkc07impKubtA6Dxnj72JN
CxeN18zc8Yz0PPgjBYLD6VLZ13DaYZHGtJOLi+3+yKC7WEhC0+g5wZrLASBI9YvPkhAWlnIyg2lJ
CaWWIyLsT56tcbh6TON8zauR7whye+ILC8YiRcuOMyGGwcY+ZiBvYp09VgWLrnVThzQSm1ynLtrY
kQpKhXoVKyyWXFWo6imUcUsx8bhJ4Lie5zw2EU18WVAy73h++PnfjQCiTQ1jWNcK1WXFMDnlk9AT
yyDfDBUzUCo4XkpJv4PLbWAdRK8F3+jKV9usXAQW82sCt7CgG2ECGHarzP+puD6zoNrKLoFMzo3Q
85Yb3RYm2ho/nwBWU7fraLzZLISphhglr52K06rdjq3YFi7oDmjwrc7KJLCH8sDAHJ87Z5NrQ0/3
zNHTCxM0KfT/DJLa7IQQiuHyLxO4aHYuRjn/MWDbFMbwysfbpIw/SErsHJSLR7MUV72gDGAkIP5f
5s+5R9PKzczo33SYn81nfisjvc4shhzb+JzG4jxTrIfEgHXEeiLSpyCWUHSrGN9W+9+8HteLQaak
itoTdQEJkS8Aq2lP1mXxGDAwqObDzH4AGK8d/nZuuR4W6h9v+sjN6CIs8Yjnm9ugem4KphmWH1zM
Jnjuu3vYsxjtFDWs9Ozt0HtfXRV9jnhGAn/eS475OSweUvOTV7qY6j3B712Cn4PlqZfamDKLnsVI
HXzH7VtmwAjt7JFtQgvyznQ7BtTjxbdaJrjqvYzKNTG14LlxKRfiG3pH1IfthiEJMmzbwheiwiMR
58s+m9ptu2Q1orsG+/EMW4zP6A9EGdzHKdvrDuBew74TEGs/doe0e8wa4Fj1shlBa3qrLnlOm5iy
6JrmEokz5j/u2DSe93psMsBMSTcEAJcQI2pw+VPxnYgcvi3/nLtABSw/nLn8MBbv1JnBlbpc2kj4
utg998o7+ZOxLr8rN3qCLgzw/Tc0jk7IvB9Bf0BjCOI9wAtAY2526J0XXEHepN6VTfjt0mp+fhyx
hvIcEEQ9K0TKyYks9GUihamkol7ag+0tzCQ9EilDOGYSg86dHvN5bsRzmOK+StKTZTXvKA9kc490
zK/E5BvQp0fGo9HAba0aIoB/JWpthyJ0TjEzZbx6roYwRCx2qqtzRTgWc+NVPG8FXXVAlIvBmKA4
FiaCMr4CDQoUzrWQ/RcadORX6qBqME5USUTYcJqmtfsegpXbTwUSP0ONHziwKLH8Y2JRvFhfS0V6
LVk3evePTtQiWNML+TTlj89hjSYL7hn1g2x2pY8lgSs0lWcWIHEFUxa2NX+As05TdTrzx2iYcFgv
Hdcmqg56Z2YoBUEj5Qe3X/saAIVv62vs+tCrWUdD2yWVDOMKq5MraEL60kckwImJtLrfg0WIUM2h
skCHeetN9g4oLuccmqEj1K0LGL43kbk2tIBAQIHUutMccHTO5pUv4sA8QKWfEpl47d0NzqG8Zx87
WFezL47SBqJM+VvxK48ee/vjoBPs9kClNo6TnQyvvkhJCmKEmUPccrpHKYFPcA8OY3RNQJ/UDA10
l0g3yEOKzz4nWJt/LiJjL+7Pw3zIuv1kPjXqEyMVLE1wMXS6EdetNq+U6iPiepdyfvH5P4PstSCT
1Zi/eny6RBS9hbGxWrJkr518R4VBXb1yPNrIQxO6onj+cfo70gybY4ZR0ipt47Ubn3Pv0fRIsdgs
6Us16SokZOSRDjypnEyEmfpnZyInCCRIfdWf0CJ53BgqEYeVgZwm3mAqmervbeOW+zc+daqBySYq
sr9F6S8cuTFDrQW0mu/pTAzgLdWAjeduiUggOAo+o2HXJn9FihmPaDPuem2MRe3AI//rIGJNXxLG
WtwlkccaaPgkeCswXgcozvywnEfMxfhQUB5HGHeMH8cdNpO4V8EXmALUsSGRxqw4kQM6va1j1omO
ICSIWxttarPiitadss9kmVvQ5VaLnjtqvvmvao54zlaB0jeFzYngbUNsSYLrSy6cBwHsmCba1b61
WgK17gZuRV5w/eUQgReRnR7vXbWNeyATG8P56HFC1I3Jhj2lHrRdWoCeEzrZum1psecYv8UCrwXr
ov729BiQsj8jI9UmeLcdezMj33L5Fvut/y51cdI7EfQhni0xhsfU5wGJfYqzVvOdQbmNafrq+4OF
+Ih41AB8ofwuzdFeh3ScmRFumlZC3wycIypUg9xME7hPNi0vTtO84GVMA/+3F9ba5YLJukTgvO7/
BZ9tzXWzfPnywxT0pqmZPbUzo5WWkasvv2zOYWtkuGrMNV5d33lKlPyb1M51TLofaMevrhuwKK+a
W27RwP9jSorknivJPRJZdAmgoJjZtKfwYvh1tlmj+vFvtHx5fgJ6BqoPYrhxr4JdoXgJ3WvzXjn7
plgr5zlMXvTBObRwcEkbpgrNEvKYkY7WY7SuBeafcu07y1pUI0frAuLVvsWKm0kozKbpJUScQ2B4
iqxwwR8YjvBeXPFYhk+efPSDLzOcULnhmFrBcSFCdabn4K3LjrZdaLs3VQRMXftoLHvT6E91So/G
PvyxM4nKM9D5Cughap/zY+itMZ5stPAy73qd+VPwj+a4nMg0tEtIqCqCxVlh53OKlvSwBRpRyFLO
mowjSkHONYjFBF3pryCeop0rog0AzvJRWBGpaNVuRBfOwcfG1HJYJDesY8gFZUJvNS+ZFDgWjP0g
5I5Y1JWhaN+Jyq0aAsDjV/06R3fZJtxZcWSc+0ZAN4ofByviPU3ROPYYufF9hjCzN56Irk0id7YS
Z2Lbv43mb5oRzOLr+MflUIrkpfMfp/TJnkmCRoZsYocByfhRlHxtvQgOOBMGWETkyWWK9nK8p+or
hyc/i7vDprUMdxL6PeFvgE5BVQKqDuYjEyxSL6jtFvqQyVCHzMmf4CZslrx69WArgaivr13UXoMO
5QDvedCO29ArtipD1Ga5REDEYDC8Jv9SQ0pPz4RoQkAfxO9e1m9q0QHTi65pWpxBfS31XX8TGINf
ooJFgvviMr9QcXRi7PCZp9O+XdT1wlou5l83Fau3jlb6S6DSrcUmspG0jwh4tEI/I7JAOhsfV+jc
Mf5pcTtAPqrlujDeuzDem9aybvAilUL7OKGTmqiReueY8P3PUYHVRg+dmZxY/55G5lb/v4eSMw73
Vg+Nq1rSnVAOic7WI+7ZFaty0qSbuafYj65V17zzXuE1MNa0DbS+JIuyhDfGp+5P0+AyHJKDN0dQ
1TgjzRZ7yCeHMtqjTRwWT2mHYNWH8e2thOECp8pNk0qjfGQ9BpyQ4zYNrmZkv/7fi59K6Nv8qp0w
DgyeOEnlgiuSEiv80q/aIeBZ/vc9nwKAhskMI2p8zhXQbcfgSPnvBQb8iKi6uxml24jxvjOPEaBL
G0tUQ7ykADUjwUN7eOo4BPrEejA6wQQzhw/LkGoUxwAqic25m130E6B/S4O3gzlf1BFI48V4TPqr
fpsTD+PY1gx3bpwfS8D4rg7MWertiL5U//ClGLBt4Fpx2Usn7zStpRuTjYMxJnmZy/zMsgBXMz1a
Ijd0e0lXPOXxr+sMz1bVr/wFiP7AV05eWGCuU04O7jj+HDu9ijxyiCbWSFT4r0JuHhMPHP1a3nn0
krMZj0/I2e1hX/kuJspkx1aRrKAIuVfALRzgLszMpVhh3CNsB22yjqd0xmHfjBBdxaAH3nn2ZKu1
F0DrcmqUP9rIPTfOGdXQFF4HdS+RXTnTycGXm9KGjU50GNm/GtUnwFb0q8WpQRdiESluMlGe6Ysm
8kwaKzD+e6dEf2mqYptw8xJHLq0vXmczkDzB7uAv6N7GUje2n8zwcbp9KNvYo6pmz3/WbMC0zo9O
yj6maHemgWUFJJ7YGquUrziKeEhlIbbY8sakShM+9s6vLqe46wsDUPyotRXHsb0Ks751Y/BMJjI4
QE3KJmx+CppNydZ5dihk7rlLUWU4BKyEP5g2jwBeUHTIVTIdI0H/w9CotuzHgFKWOf2Y2vceuUMb
Bs8540b9TUrDmMOM/TcKwaJ4lRV7gmZhAtFsHc6HNv2qKa3fQAvIiSMMV9GAaokytrKuKjXxOr7M
zq/NfMYl5hHbJzVKn/OXTSoL9JLtLRS09mo7QmGXPaN1QnECPuo+8k5uVbD7BNI3smK0g53fm8dE
9gc/V5cxOsvO3c1mB5Fg+LLccq/6f1OHCM+YTi3notUi4W9+wY7uefSIBiWID3bQjIPK5XObyETr
SLHMEGWLfFUFlED2l0Jni9eOv0B/ksTMFsSGXQ2KYFzCeCjISWxJxLBwVRuX1mR6PfwuS0N3nhG4
MD3rONDAZ5LJ0LpRy0uiwp1TDO9ZwHcXKre8mixNq/SdcQPvzTgdp+piVsDR+5O5fE2DD3INAy4F
gR3cxYL5zbMP0XDniJAmuUn9H6V5QsE1oAqak2OmDwoBWZS+3MDGxfdJ8ktyB25gbx8KXIL6C1gQ
05L13d9IIdvn4KiTLwsBIy9S/8+Uk0mz3PTsACsX5CmEDxlogF8DnnWBurtxyaJF6DD+uoydRynP
CRksyYwWoIS03RAw7iE410HxG1OTnsoc2fQLqIt1EDWHOmVkVvsb330lDPFQPSFM2meBhwiHGpn3
NSu/Dthu6FTjvTLuGLaiJXsx2cM6DHuEidxnqQ/5wqIORW6JF694FqhZB0bcDhot0LZV8KnIpK+z
n+6sn+KIJQBUvVYsdA91woP1hUxuzRe1C29xaBD7fFf2pFXiO5aGnX/RP6Ya7n4lzmPEyW8Cc8vi
i8e7kuO75XySzi2GvbBQX5MMADNIBv/CrASEwuOxXLuZMYOY6hotrH02Mur43Jze8oBgzpwfEGbZ
T5+0MLa0lUAPalH+XYnpbuqjmp8XMyXaaoWlwMzxJjN85p0RnbGtd90Ufhs1GJ4R9hb3rOsTxDWf
/SV/iZB8IP2N3ueOEJvB+KiL6GO2rYFLfDWHxmvD9dOqaVsncH/JAmJIl7Xe3Qpm1N10t3DjjKq5
eD3MKbs+EWFHufupKOYY6ug6km5yZW4BrnPwzJsSw2/C3VawCp/oFENpsdXB2MCtGNZs1wrCn9S/
Jsk/GsAKSTJssuSJYWSZXS00yWbf3QoXz5Bo+HiK0tiyeOdjQ94ilr+UsbT/MQ1tQA+Wms1hER9p
q35cHxVZEVR/SrP9LusqXUFfOATIPjqYYw09yIQahvHWpODYZcGPbMgQbHRcaQYQhZZIF8wJ8tP2
OyRvuR8nAmtp4SGzjdAFC5vicg5eeyGhTyUfaWWsHmyq2SlVV2+k3Y1yQl2RqJ+I87IDgEpFKizm
HgFCmrhjmre3W+uY+c8JwNV2Q+13SsiFYIRYcD9nbxqo7wjvPZbdd+mbjAGNv8y/Q4asVDsCOqMC
MYcQV3/bkJ0OQX/0ZX1pGrkfs+SQOydqTt0bOaa/rQgAj/7NX3FwgsPZqse8fg/jO8vb3P7VE4sU
I46O70V0dkNxAOAkc7becOkjBCVO/U4grE5xRMRan9o2Z9pZxFSy6bkjumMIjibBfKuQbIv0lfVt
tTxW/k2flVbZbGruEq9AJAHTSDdzNqiL3wQSKlCgdnrFAaUd08ve92aIXCBuAf36N/2W5xFN+Eyy
8vLPNZl4L7S7waf+c1zNKCfDcO8v7xy/FQ2vSD+x6SCQwnZ/t/jnU+5BVTfHlqGvVmeNMcMRZ1h3
Id/NPsEv4ClSVsXD8FqyDMnGSqL6s+FZE5itrJV8qrXZeAFdF/pqXeD/DNFTtA5DlArKtbqQUssR
hjYnik5+cpAmAujyGvsDt+FPWf2G1pvrn131KsE+2wRrGA4UZhzQi3dz4LXOcchakSLHea7mF4dd
RS1vbk3WnppelFoepxCJiG99uayEclIGs3C4gFpOLrEoXwh3I+KxZ0Y06W2zi1OPbEGMkzH7weqn
M8RxQak3euiFbOgpS8n7yygkw1FfOoaGXDyYMdEzRwZVzDqiBFUHGBibeTXErCK0HqPq01XDQzFh
fB/OTQ1Ww2JTWKCGgMJEhhA3tQDnvZk8IAGhc2USLRC34ZFYuv5gzwtAPI9PbHofY4JBajTgrM02
6ZSvXXkz+cJ1xu/A89sQA2fZt3QNFozRzZxqvxT/bTSsyp8kZQK5dS5nmprAecwR2yY9cu43XbYf
EBTliJmcyrli+ibYwXGJjZ5JkhsYyrEdq3x2EDwy5ic7RcJsLA0dTmFuPS0Wv0PP4T5e9YEvq+Q0
2/VLYNHIulb4FM5Ha7K+kClv5kCdEoodG1G3Ll36MzVJv7T3xf47KNJiRIyPujhnfcw+296wbMVV
SIneokFs7xpgUyF80HcUyXLzFDsUssoiP2fcTJF3JI35Tcnqb+jSUln2KcCH0cXWah4gULEJJvOa
agNUbfFCS3C0YrFLjAitAF5Fk/0YzTp1gqzvip7fPVJJ9XML/k5cm564L9MgqYTTS17kxmjpEIyA
4w0Rfx3vFvM8Qx5jwDDIFWWGYvu3hLgP5A7gpF//9SjJJZDHxMmOYQJnu9pLIhVQ6ZPzBE2yjsan
oC9P9nTN2vtgXLOUM6w7ujxj+i1v6pR6Ek1d1ZKK4awInjLT7j3KdW9tqGuYsbqvzW3ZECi43GZu
d8Ow1l50Y6OEE8xcJRKiJf19QHDG4p/0/nrKKMx49T6sEPYNujZJ+LBVE28gQyWVcZrxns8u9teF
gWdVjKfMLY626PAP2zH7Fd6PGll/nRn3ggJc4g8IURvKiVyzAvQQS/2938HTtRO2WYPf4l6fkNMs
LuOQJh+sTVMyoetJtyTmYQTfzVKU6YKOc0ioi5g7ED2lE8rcS0ELE1WL3rAzP8ovxpivwwmsJa8g
G480owyc/QE7lPFS+vCNEh9lLGi1Qx2hpPd5FRwwL1MvoNZqAHlBdKDbQahP6+eEFu0hqjQzumKm
MTDfAzQ48vId3/iXZ/e86d+6lJECGA4Cg6WqWabkTP4w55v5me0azzNEYs7Qcas8NJsJGWEevqKR
fsSnMqjRscaxOgr08+ne5ckLJR8HGLIR2PZIwe4oPJbxnqNAk7qIszEtbpYIBrpN7KJNyscmQmAR
YKXiwd8bWPZkUHzEEPsfLIMdSYrq6jErcqxn3qOKftmJbCy72RphYa9q97t0gekw4Pn7P5bOa7lx
ZNmiX4QIePNKgiRoIImylF4QGkmER8G7rz+r+t6Z6Z42FEW4qsyd2yzlM2rZoWcieW29LihfW9Tl
JTcGlpg2oXzesBImyY5gsJs0PYlYonxFLi/a4kdO1FLzDdlkYxPiwdXETcOeToTuYfd1SkkxUrRV
ttnAIyfjPl1YfPfpvtAsPM/612SlSZ4/9FseHe0IWqHCosQ0i20Gids2HpBvsnIQOAAO0O8gGzwi
l8MUl0B0+by6LW5o114JZX8FdiqQbIj93AM0av4wgnupV93BB1OxrpbLiW10DFzMDsmused8x9CS
DOGigUbN8Dmv+G2kOVL/+Pvf1YTASr1VaKAsoUnXJQOysrx8oBshftHcOm69J9sefLD8aNqpwHbV
OkA2dvbOw1A1eCPC5MaoFSO4q5EpFO3dQe7WBcHLbn+mYFhMRYbMNtO9mJ9j7jX6aaxSMaFZLq3y
zJHJVrgnALzvD+6zHmNErFZ7DBlTr8PrMkbCsYVacppx14Gr8RjJkdG4V+BoNEjTZoAQuzrqHRko
nj87ip/O99H+bJB8DApVLsLcCNveiSIMqXqthXJ4GSnTOYFCpI5304Wk/iV6hOBqyHIp72nZOBS0
rmOEAb755oJTF1eTHk+2G3EY1V8dik4JjYwZNF6mGDKcT6G5zLBCUHXt0yIr3BCvme09ReLbHdBA
pS2m+fgWIThcHYKMNedUy62mV7d25hD4fMG5GJkEfjDkakw/3TKcEwp3kjqgmeM5MuOp2VjpAdHl
rhjuTeU1gYmf9YAsoZsCRzMF2UtUxksEb6d212SbGQmzNRVxpeFGqCIweoixX00eR4UIx+VQIwVj
Qpas3+0wUye61xTOVZLDIDfA+wsF4dqQrQ/VcBcrlZSArJeMj5OGdwzGSCaXGvZCKl5V7VxYB3P0
0PwSbBuu81/qJD965PlxBnKsMCPFCiHEMPMlST+byB38CK3zIPrX+Vwyj9d2HgADvWRpB1Nd3PTS
Ip2OsjXZ6ymTgXVGP6isz40enbyIyhj3LkxIitF4TqvuZM+vUGSjMgmJm0+wP4RYAztx3fyhVDgY
nD6FcDnojFn2qtAA4KCK1+UffElKZGc/DvlPAuMvf7Wj+WxrxYVwzHB1rCflwVWid4HYp4JqCqbu
l2FRI6E4QSxXaVKxZY3FM4WENIzLnJNGFTIQL8OPHHGBQ5w0SJ9zSjBLGNR7jiEyFOWOcBbn6MTc
qElg1dFR7dzD6phBjJIQwhnCfJ4DjNkgTzP335eIRFU7u7sltfzIzT+wcSIJS7xXFROjSUInqvA1
bAOSu0VcklmJp9RMj3PBxC+yLkWcX9xVv7Rt+oRIjlsqn1C4jeRRJhgARRlLBOUkZleYJ7DSxzx7
aPgzQt+YbOpqYJLVZSOTZ5EwyBNN4PSpFTtJXhRfiG2X6RMapX3I6/m5cWLUICN3W/0tywMFptmi
sPrdChHDc2MFarHSwzwR+y9sgZckMY8ww5PZY84EcAm5V7RBNVKWQLqJdViz8dCpR7esPnO6GgVM
ZHWqwFmAWGOcScsKhkqKeABP+DTmxuGy0lIgRXpVgWKiNvrK46PNLWmIIBE4YLcFlrkd2M2QvcUe
DTu+quO4+usyP/QWaI+kxE41JWYKsKDVJSqIdGs166eWvhY5NOT1GzOIZf7TkvpOCiKSODZx9BGU
MSX3alz8V0gXTq2qf7K5O47twhB7G7P7t/gjjeahV8qvVoLhKoXWUFAmkmXMKtMa9i2eEd9BRdma
5opAO8mK8/REVFuBBjsqtlbMxVs62KD2cGVRg8/TjU7YiPGjkrYXYDbCCz0IcQIbekHlNaisN0V6
TdpDYof4s+A6vZIkyuNMT88khrTGLbOG25jF+wQDUk1BC3nXqQPsOT22PDpjSrBTkZ8SrX6QAS/k
y9TgpoPjAqAkARXks9NaP6wpa2q+Rjy9BLOwbL2VVKirpe56767U896qlzAf9ccOqt705jErAMF2
lD/VKY9+RQ8Rz5AQoewyIWUPGxUsTucp7MrPtmoBEUsoRB2T6mzBDPbFYdZGBMWrXmMn2xFdj6RX
2ZbuEOZth5tNkfilkxPpcIKyliG0gUJaeu1zRm3lpHvDfBx1NshoW/XOsQFZTmPd3xirc2l0ljy8
TBNMoYE7cwNhZU8YGowLBJwrqiBhPnjEabWF+qOp37ALMhC6Fssdc4anA3v2URlMlF5j0JSI61TD
eiN65lsZuKPwgXOYtrEz5sxOdf1x6M+QtIbmCo6Xe79pOeykb5eWf4jMODh4q2zzrDu1LnaOrGRM
7LIPIL29pVg7c3UfEwM9i6w91R45xIj1dtH8N0NHyp4saomIkEol7q6KRwVao4aBp+v9jinydsfd
Dy526yNPOLQ6BxCzmbxjPYVcmMGwN7J6HiG360pIOwjjDiJfZKFWRGcmSedFiQ8yMwOCrKRWqn9v
8yOJiYlx1u2CIuEaO2y0OjKJt+xd7Q9qivALLQrWxZqUbXtXVMpyD20NtilAo0Mj7GAGUozj7jTZ
dNOyM6NShvU1euekKrbec4NgVaK6K09rzfc2mSooDQ5khfuQUEW3Cb7LcbSflGYLw43IxC69xEl3
RaEHqwCbbqXptxMWasssyCbHKwpNazUgw+eup7KKbSUcgdLVgEAvroC3XVVCFpjFGzymxdQcMIcK
5/wnfyltiAAM3n3mByW+vu4ThKWFLTbjQc2w1ZLmuiVD81p3qFsZczme94HA42QtF4GKjkw2Vl9M
p4Bq2BiteKWzQ6S1Ls8QplFtZZtcRxrs0WRhIZlCB9jmMyAMFmPYpXxquYpSLXnhRm6SmvVSaG+U
YRI4zGXdmlHwt3NxQcJxbKkiWiApp6l8ijM6imZow94BV2D2kDCPUOjPzD49krpQeIC81IVOpW1r
pcROBk6OMl6j9KwV8RklDxQbN7AiJtqKuXNxkqqqY10hqD5axrE23HtkoGrDPUhx2qNi9/BSFyLI
GriiFetr0aNgW5ygEMU7/OewVFGFaOn4W/cr8Eepa9vMsogKrl6ykZ2wvUJrtQ1brrBlh8LAGkKj
v6sxWea8TVpRKtNjfs4GBvLbUQGiarDdyMx3K6qRr+Gt3TAaYKixb1MebYVaqK2Rchpuf5Vu1SIb
9/Ke45bZuZSCslzz5p9+mC/TyFDiPnJbYP1JZ4qqflGF4uM3U1MpHTynvROH9bFimhfBrjAxZUn7
laFy/ZmOZGaF0E82eKvNZfnB6fAZaKCDiev8BXFFKnYZZWFGkZ3D83Fy4bsQZechuirEc38VDjAB
EPvADKnwbU5MQcsyEB5egB1jqVUX9a4B6ZJlioJ5V8kzOmh3IkLRUm/L2QgkYJPJvLDmXdry2jzA
UY2B4/DowritwY9zhfNNdKQAx2JAUdEtzYBy3ltFnLlSWTLAFF8AOJV04g3wjMkt4ptez5i0eawn
KGP6UB3isThZhgHac40j0uoyuPg817aHWVs8Hk39STZBAmkSBS/8vBZI8E2W1FA75UIiPwZbbH6J
EmgwEc5AJUoYZjsd0Kr11ybZeWgc4gQJlFi/q56eK1FfOLSjzJjSDXxh3GMJYaHIwcoYWbsMGbzH
Wi13rLIQnBRHDQbyGRLqhKahj5/8rC/OkiAN9xRiG641W17KzeYR8TzVFQMa1GhtsXdX5dvAMcdy
uoOlsijRSlYsq8Pw3hc4qNXpk2q7frn8t6InyHhCKhoHsfxJoTlc2mSmCyGqxYETXGOvIWU7EF1t
d6/o0BLd+zhwttg/MYiPSZSELIz0osh1cGNCMmgT5Blyhy5Q3FeNUQ7z0QlXP6Jh30pnfBxFu007
6Xuo+rKXGdXR9/CL8GycJ+CDS77OBN0XQ3C6AIwEALCESRyLc2NFdjlu+VQvTYwRPO6Q+pOpswcM
7xUtq55qj032X4Wc2FI5QeNtqAe/L09clDX60Nnmagz5vOWFWm5ChSa+ciYO2oeDTkj2yvJ2BQSJ
lRbhZ1XuO0FSKH2kSBGI4HXP6r/l3qIGJw/+tLB2S4u0BhBAM40PYPy/mBlLbf7J8Uyit0gviEtO
VbjnSFu6vwJec8wZYp+Wp8Yz2SAyPBk15zAa+INW3xaGozEM3YdAn4n9ILh0zPCUxt2Sbk6HJ9KQ
oj43JzEgp16jrRZ/4jK707HYsaMvNvrUERdPUf240rGC7/8zdJlRjHeJxQmIVSmWgLILxa3Oa2YW
ExWUubUMKZu/R4wqVz5TybMsr8sMDWUlYpmbGHIsdOFurA40D3T71tFEYaw+To16ihi+e55xMBr4
wrKr16iAlhzT6OKeT9bDjDJjgnOgIb9SHP2f+XqlYdrq6d+aY+6hrD/xbXcFV8ExtF0lO9RhuRQI
UMw1uXitwjOOq6q5BEBn2ymprvWY3DpouElqxk/SiqNUn2Jt+p2xzBm1wGC46TqM8eaEXN+HnM0y
nbErbVx5nCYnsrZa32Zpcua/FiqPyubZlhoBjTVbF4Yt7cPEJbbwtlxnUlYXcH0WZ3mTUELIGxW7
R3TADAIhGWCqpqd3Gkube9NlNJVmZ2AYTM0xF9rMTtA1WElS+Jrql7zpIzzhjJypMfBhdaiVMFI+
yME44PhDorjra4M4ueQPxGLioQBaUumHgb+BBWDx/FsG+7iFPoSk3sCRbRK+6FHyFIAPA4YtyOlx
dcsRY3ja6DPALN8mDw+riqKHcM2O/KsU02OL3epSsV4ilGEihqgDhQYOtjLYVEPNJwuYHosG+eRP
nBjZurBNjDa/ZPg0duk+KpYgx8ZU3vAqgFQFURAFTI2EL0+xpnf9FdKKwt4HxIdyB6/epv/GWI7H
qAbYiJL0Me7eACJQrhARXPGtXNrsuc1/JiXZG4S1CYy0YHOwwcJKFTvYXPve1B401tGxgXYJ7jca
3YvdDpA+SHPUozcrvxZ2CkF76JkedoyxenBOWDTlDjUzzIrugOPW02IwcluPpKI8YmkyQLmC7/qx
Gg7sx0MFyCnDUk02di0f92RryCl1P02hXNAKwzgW8mE5aEZzWcz+oOtX/qtYWOoulPboyWNFzoYw
6oCbLhaw+bYxKY94LwUMbqDesYkOHQkNSfFg5snJBRhwO+dYWU9WPhyXeYLDgNeifk/gxerDpdGY
5QP5eARFjUTA1LP6LNPsdWyuOocUd9veNBYhguS25fGeTzMLjROkcmzWbwIR2yKV18UWT+9tybDe
kHqQSqnU4OJwDohhG6fxUsXJf8hLzyPJGbM/4o5Rd/qvTEWoRm/fGLXfK5zsccQHlB2XO30c3wj2
YIgksPxRgR3aqHrJ3cdxgcxC2vzA6PwuKzVW2ATyMwx9Ly/2az/7stZ2SerS6nqHmnAbWS8W+zZS
hMy5ShAzE822T0rkrW9wPNIWKhOtsUvUN1whlmnzJouHBH3uXE/vEQM/aoKuO/U9i63zLvuAqX13
4i8jq4MVCoaTND6Rwy0mJCmcVDJP4cOWDBXd7QiHFtmjTbpCZegUzB9FkwHRlLsOp0pZb8jDGdyS
jhJziRRhNLxkA+t5i9FpLPCIZNWRFo7s+qhc2K89gw4IKyGmwATWyZXj31uh7atnElRKddfVGDsA
XiSWezZG7zq/TzQBftcwKrLHIZCGJVJ50FMAWznt44Ix+K5g2JXioQFpUapmBsxvhoiJAYPvOXC4
35n4Y+qDLRPJghg6pGCQpUaaSs8mMwYeVYmH82xFjwDO20GHZb3hDDVDieVrd1bA7bjXfAR0csnC
Yy5Avg8hACNobfSO40ynfUPYj1BVWbF9T16GSk6BuDTqhxExmTPGMYSgLm1IkuhmkhJZWBR/67dj
nb36JzEqP9Pto67CzWcsbqr9hUsnJGnGVHeU/rCNseskMxFeNtd7RP1oWXjVzHt5KXioElOnpVgf
nGjB0qexLtWIdRF15GCESnlNWY674tlk3zM7NhQQ+zahER0wl2C9asOtF18Z3EaoL8fzbDxaxmMK
FZhuc2O3i29r4JukgD/CLNhay7Av54rYaFRF0u/uGWOZXtzzugqm5VX1qNcpT+SGLkFVuWi2HtGn
bn0DXwNla5YTkBs/V478xQIm1/37I37u+E1PxW/h/JxQ0w/T+CCat6lk7Wtd9WJrHabSUERZWCfL
CuOF9dqb7P2UkJYjF5nhPHAUlkDeiGByHZ8wZGF5hefs4GkyluyxkmxaZkircg2cqhWwydNLOrn/
Fe2LGEoMYOqww0scGwuAl+FsOi0bLRNzHf2SukCWSp+T5rfWrg0bWA/5YUWhDDcSjyN5plXzJAs0
AWQF4TB1IZ4kGFUuq7prHOsSdzm23kgmUqJ5Foo46LleI+0L3wtc+6OuBm7Shiescza9u+8cRC5O
TzSqfRxQeVvzwpyFDm56QzzEAHATedMLjchu+sduSmA+dSB5U9gjVQfyxX9yVAGWvO0Uo2sIEyx2
DDAJRBwLrACY6vNgH7xZ1kFUhdBCRoRSMwjqwM5UFtql+pIYvSsWJqC4yOmPdpyf1LdlPcXiv7hj
YA9axoy8JQkrl5szz9gEWXNG6IVEyYnQM0HYF+yrumpgZCUV7HClIkTdBY8a8qVUpViFWOY91M50
qDy8cM3iWszWS4nb42SKV3PaYqola8ZIbr7MewURf4lbE/lxbOxyp3pKwGSk2uvLyYTs6XTpF9Cp
Z0XsP9d+OkSlwNvmobdx1HY4NK9oP+yxuKVT/6H1wyXLq+cUWyr8lJx/hUAbV8d5bU5D5h0bJ+ET
NrBZ9PU9g+XNlAgmdDUhX8pQw9nHSlb8Stc8aEQkD8RIyKwqB8WIGIwAK+o+I/+ujt8lscRu8f1O
6g+hYf2FK9iodcYORlcGM7Cfn+exCEq8lodJnEkLveDRgegeeA8Jhf3VY4Zj/tnwZqvPmNmE0ZV+
pKm7AVu/vnMCp/b+U+23kRkcDyW8CJ1cxi95nypEaBBdxLEL51u2CmtFgBexEJ2PNd6uQvWdRe6B
oEBP+bSVv0S1nso/FacKFSy5Mr7x2CphXpS/kwwOhkVC5mz7rS2kWzovYrIf9MnFlcfmmuYhZp2Q
wb6xM9s78wUlRvyrl4tvDWSLPZSALfAadqnMaELK8TcyK8kYUJq02KzrKzOrvi+pEWnPzPqoNMOn
ipLKCtmJpjVqCRbtgXFBF6aMptxbHnMSCrMeMwxrCseZOxUHEWcn5+82mdgDdWydVmdZvHREZLIQ
GpRgxRZXT18vxQGhI2zstmMu+i8au9niLX4020lGUKj9Y9QoqPAG7ViUxt1uUCFnNp4mWDVi5OZK
kxhtxZADoGE5qr04km0F0zrHTjrWQ0H+aEdoTsERwrq2e+29xVvOsMW2cIpti3RdQBmLex5+u+Lc
xgWh7Hy/hPuyU3CjLPlD6NVCm8GamfWPEZsvoQIsfmwRJftCpb2VGdC7rUk82h4wtEVchFEYJBuG
tbrjkebwM/d3wZrOGP8BdlLQmMWjPN5siYOp+q+JxbVWprBunMPSpP8JMT+bZRUMgC0OBZuYXsv6
G1/3lLKj34vpcyn/W1Ngh2z8mbInx7Oe8F7fTMwNFr0jBDx7bBdpM7MU2BLUj0ULzdaaPsuGFq/j
2vTY7WGfht6vc0KbaRQrMbO9yn1Y1TrMsN4qKi50nzg+KAtZNlTDGdRuWHpK5rkQyN/1hrRuS5lu
EYN4Q0HVpRIuQ9oFnCTusMk5idj71QvtHGcGXlUw8Ar1A8uDB+4ahuHbvuz2dQl2aDJsSNxjmqln
B21P3z4WWcQgZkHZgIonTqZLTt3RMTyIwBg7dJsivRSESuO39Tbah7kR1DgSIUmfRX7saBsYxpd6
82IvB4lYzXz3znGlaKwKRLq+9AyS8VH4WJaROwNJM1oAfNqMlOmBPV6yib+OzbNARZWuzNJr45CB
PCmsGhQwH/LLW+Axu7YD2UzXhY0aq8ItuT4MkTjplfOhuu3Vjch/rNj8UKWb3il2Icw3hHtNbxa7
NFhPzUaoggy57fSqa/lFss1XPSDjDOZXsCS0ekMDl2uCQ7D22abHxsI5UuRsewf7CoeGykPD50FU
6NU/ATAvA8tk1ZoVK/Z3Hp6QBut/drccmQQjFFrYfr0tSndYKms/qMMZcsZzhjvappk1phJ/Zi4p
//qImOauJc6fJsnBnclIOQEANo4EgyPLvDbI8+XTo7LzgyeqLtnUf3Wz62aY3zlRMBp3FDSRp5i0
nbZfYB8w4OfidqZOlkj7GhuetpmU9upwu8WUNA2J01XtnaPcflAb+GX9Piay1S37sF2H81TvXK5L
jn8rp2oDmtnHNjINcr6kFqU8lwlXm9EPM7TAQU2A0B63G7hs1nBbl/5BbwxCndPPKL4vmYw0odLv
01dTJ8GntFmwFNNkDhXDmtXeBLTvwhh/lSJ66lqD5dm70VlB1Rta8SR3nY4RLKU7lKGoYcwbQWqv
gR09ZXjHCRh+Q5Ix61BXXDEUaNkR3eheAoSli/8riDeLE7zsmtQIiYFLUHXgiKmcxayjJ8FKIkZc
le2x6NkoFIVEtHmzGubpXa69LSZAE4+4CUWumPY094lkaanatCtr8WBJiYeW2afVfXYH+Js4x5V4
EFj4TiSil/PE/EWoOQaSWB8+xyUxWIcyvddwAnpBKileLmb5IkEnSbritO7yvtvlqnXWunDoc1+F
9VfZx6TGJWzRC86see2hnAqN1sbtepbYDFlV3Fm+K4xjb9C0jwifBuJDYiX9KfUiYF67sMxOCfoK
I5iooIx6fofoFA4xQGMlNYyEwgGnxrp94Qm7M7mnTwZ/W6+x3tyHoj7qkbw6zkNk21jR4eCu9izi
xWme8Gk2s6+1u8qmDnKnR35Cs+zaDuMojnPhbo2cjgzYel84jCNay0ebDtvz7tBpjehwDGCjoS3Y
rwTjnTaKnvDM3BpUB0rujaeIZy+JobWhahQC2K0fKjJ7MMgzGLF3AksQUnZdcAc6Emchr4EfEqoY
MqT4+CkUXFvTJslIjieYAozjteKObbRruWiBtuj71SDHr/UdtNQxU0Nw8FvSY1eFBSpFfo6uWRN7
q390gdxHU+HJetfUNkAUCHV2eSmITYlMYy+pfi3XVeIehp6ybbHpu3dpl65ZV0Y4oVyGGgv67Sb+
8lwjdMidUkhvl+wetcWkW/Xdgzp9OzRCDXzNVMfPPX0TQ8y43NM3hpdbTLQFAD/pwZX+4ykrJo6t
Pw5mR+M9PgmyEc0snBXj/A9NAmZzlFH1DdE+1W5PHER9rowUXH2yiM05JbjoTs5vMJPPVpvTp22V
sIbvEhfJYlIWEbPJ7lbejNjobScFWGnMyaK5NvpnvT7AVpQFT8E+wnbQgPv3rh7Ax4sETiFK+9yp
/ZsAdC96bx9L5ht5YtT/KVPpxUt/oPATfH2VyNNCtL1BTMg4aGEqnZFIHdLUNdCTdzuFhgZzcNah
QuMb8A0GEh2JHz15Z+XRvOphWqB0Zdw0P0BPBsM5jt6dxG27VL8rVX9ZuV3EA+zac9PrZ4FjWkFd
kVXtKaa37sDHIm5KeZRZBWA5K8E+hctaoV42UpmopG6j6a1ek2MyulvWgxYiqkmHAcRMzgO+rxkW
AN05wMgaC9Vj8bra9WGtRuIKpOSmPdnUmop1zFDGS/deq6ZutoqTasffI6s7oFmTUaQifNQYpliY
4Q/4RPRLchlUusd5g99mBiBdFe1xYiDObfMxruIrGjE6Fm3t6yaTIrqz6q8hRqd1Gbz+FRGsffbL
vgJ5m65kVW6nbnqYMbZ2aXwaHJUN9ksTRwwDFjK0/nSNn1u8bfXc3eWcAZ3nAPiR6TYgSqU0VCHQ
q/T3rEwelan90YA5zZK5qS1uRZe+2cSWCL1/M0f02fZ0Gev2N4rXUzrIsI41e6iWF/Nku85rP9cv
eso1m5qVCTmtccfYw9lnhvtQiK9iksyZnZeN3qa3WUEIwDsK0ROvRfOhShep6spI9NFr1XDVyODG
qFbp0P41KLM8JsK9+9DRUKF3wyYyRdJJimG2dBtGdrXi7VvidWXr4czJURXrc6TiV5DND6WnXurU
+/ZSupZrrr5G5qmeH9zymLzZQAlbAkm3y+Yl2Tz4v0qATff2/RcMhX+tzfm6PQX+u59v/P1+/3zY
HB/3r6/dZv8Vnm/n3/NvsSVU8zhtfl/uQfD7+y5279drsGxOL7EP53y7bzaPYXg7X9/Pv+XmDOSw
yTdn/3y9Mgk9nM/v5+DKiH7jbMLbTX7XG+X65nbjtWLz9fV4fH1+fd0fcWvbJpuXl9PptPXfy831
fEY0tiFndPd7Dc/qFuc6/r2d5cfOju/GRr4Kk1sf8OfGGH2DD9/mTD6Gfw6YmW7uL8Gp3WyDYHt7
H7a5MT93WTDk0OeM8d0Pe77yfAuXLe/ibPxud7txwNbmtmx73z74t96/hX652fPnPv8EZ14YnjkK
sbn5IUfMz7eQL+ArQv/fZ/N5O5+/92/ya+WveY1fXfhC3ptzVBzlp+cr+cDIPDbvnAVezx+d5Uv5
BCG/DuWn4135T/4OaumWD8JLiP6Wf+/f5NkL5W/5H6/zfd4ei9MdR/T/780L5GnmfbiK8gPyNSFv
+87nlp+YzxUOHLO8KiOf9t87fv3fEfPNBP/KD8nf0CEfwtGXr5HHc/s6h/J7fvGT4KxzNviE/Pz1
783Yurcc0bz/d2ActNhw7fiNPDdcPj6mt+GNb5xJeab5XAanwT97XDbhb/nn6v/yb/D++34++79X
biB5ks/n27D1Aw4olB9anpp/J06euVBeAvkh5Gflm/uzD4rKB/tizsV1ACCTJ1d+VH54XG/sUY60
YNuQhJ3NlzwJ/BqKyYY/kC/jM/IH/JA/h/9eJTjj1ZEX8QvckLEOm7td2v+nmb+DUE6QUJ+BrW0t
tAsbd4p560vzfhmkWk/JpYmMB0u3ggEPHIcqjiyka1NQWHb7RmbmgHSrFdTYov/EyAeQZFbPNY5o
60ftPOvKR1uRrlH/TuuurkIA5M18wfYaA6xz/GI7BsbKb33zpHX9JsJ42bHPeaxspmNj2pcCCoFN
zJdrsBJQwSgwwhU2X9XtArW39ytzT+c3bZqgt+weNL/KYXH1KE8e1aIIsgIy3/LhlUkLrRSsKLJQ
XfdUnsb72iqpP9gKfhQjn//XwqS/7ICshvHNmppj7om/hIF/Al9zAR5rc/InI8Rs0sZZluvQMVLC
51teO/R4WLFzNXP5EmX2cSqXQ5FRgM8Ew2RzHU7a2e3MszmPnDIVecR51XpfiuRWbIYW+GSj8mpZ
x/FGpZe+SxEGkvid3N0X1zjQUpgovXQSJSpiw2paneI8mN7VTZAdGjBh4jaS2kmCnkrTBH3Dw2tY
3hpFPUq42Upx0HY/Y4y1h+QVIymJ70tZYisduFyIOZZ3o0GRM2qkNZBz3hzvq8qsB22aGbeUp5mu
Cef7UuArLTvcVj+albu3q/WHGBrdW/yqx5ElZW8rcF2Wm5hGnTd8J63zI38newS54zdJTtI3Qw/s
JhgB9+qr2tT/ZQ2ptpMCgaj77KqZZlsLQKlQG2DQmIQllLKyjvYiDZb1MGK4VO1T+7VGS+Y0DPcp
aTLSIwAE5YDblZOMFPhfTNlnXewXrN6SJ3NYEd8xMMi4/vHCSxw26DSL34QccVJoMLiCIYvFPozr
2f3GNhMlkOQrp6d5vIqcbY8pPZ454BN8qQo0PQkwyLo7C8gGpf41MrCXxYTiGsgYHQxMu323FK9K
Xx0qWw/S5h5DEMuJGLoX6YDbIRUmpnJlMQORwq/cks/gSvQ7B2138T7TDt3ylmaMLsQzKHy9fjhu
9cy38gYg4no56/8K7hIdetz8ZJ39BCN8LV4kTXQgZKcbyGpeK5UQSeNouuZTgTxQLdcdpdPCzYnw
CwZTY+HaOlyb9ctUDx28FU9KTmH1Ge6lwPvSXt+wo/LVHo0fh1dRp07rKdfLfYVsrHEh9bnrZ4kC
zVwODQzNWBVHCS/UECDwot31GonhFDGkLNGBdH/wO/4T6amFgwZ/2y9NZ9vh5CIfBj1nehW/zzaW
4aPuPGbzfGqnZKH7Wjalbp1KPcDuBusPHsUI1rJxpY+UDadicUyrFkh+zLrUxABJAIV0vteoGcN8
UA5LWu7aGscqsZJ/CwI/4DfCjE1OzPpU/28l5MguVrpTrd4ttL4WRoqjC4cbAxqS+PDXhUaFMcFU
BF5GTSbEKTex5yqc8sqFCGW2yAw8U8WAQzYmDsvLSj79FBBh7pGERSPEqGW0ftOVwvRvHk4sMRjX
ZHgifHUoabFO8wz6WTUgb5w+pq2qFxNwsxyOSi0CIpwxYo6/9blmbpfAjUXLMdZh1YETDY9x/tM1
JK8EJKUl9nnRbLJoK6K8n+KJks/6rHp411S9Iw+5MBiwD0+j0h/iKn4iCSNJ1+c+M1g+WH+FCmuB
3CsEsUpu7Tv6qp7Ar1r3di4bg5tNu8TeNwsYPSlESCdcrGCYd+9z/j/wILT4H0kfIMpGnyhImJUu
lk4egZFboDwM37xrAdqDk9VNTVNiKL+84qXrQG9xs41RoEmfguU4LtpZOsJ2R7swnr7bxAkao3pm
RCWHnIx2+pdeH4OB9S+3PhKitkZuvAEoI62vM98XunXZHlnq5uKQJl+oSPwJvNRiqLc28X6tCFMd
12NXfE3Tcmuz5lXX7V2q021aE2m5PYbaO89mAK3Gvkt0ojEh/mjoAElQqFLUPh1u8fTNfQVzr8h8
13heh3bfTbBI6OA6c8YN2z71KqZ5zk7PO1Jv32qWE2ggWfsuFm/TIVMWIDH2soSrwcbl1tdamFwv
3FKCOoPRT4VPaxiPxosgdSr3AoP9z1XEKWENWT3lF9XM24J1UIob9NzRO+kDMAaeId5unHDdts+e
DRW5IUqDgbdHez8doPy9VDlO1pmB77mdPk7MLRURnUGwAsGm3g6o4BG/ZvoR4+q9BEBEPjzBKSSH
esXWcnyTm1VGblUisPS1u70cF7E1AusOpCVEcnw2ewjnecSwXdftztfggMAM4PaOAVgd/AZllxEd
Zei6I07FitM+i7TeLiiXEFEwsfWw3LQIC4hAS3rJtdaWM5MZUrzM86BpUsRxcvBjE5ixI4jGfAPL
49ywQksgaCHtEDu4HZaM52q0d0pnbzs0jZC0/kfSeTW3qqRR9BdRRQ6vCqAs2XKQ/ULZPjaxydDA
r5/FnaeZqXvn2EeC7i/svfYisbATIIIHm4whEjfX3HSckez+Is8XgKdVuznGE0rY4aJTrJPPUBDF
UhkQ29Gm1gir2Ch4LeSR7pJ5/0RNL2BUxOst2VvlXhehb9juJeOIsaDvaNFnDZKgrU60kvCB6Vnz
6uSGCFdctEk6dFySfSaZrK3lBFxOg0r9mXIsvYIhcCmgCyOqx5en8l1jpNokenwOxV+ifmoQKG11
l04sjwx37VVnxHxI7oPJBus5qgGb5i1q5sDlg1QLhvcVkjQYYdp5ztqNpeoABhk79G8kFm+gnXBp
0Sx7IIGRLyMTwM2wssHGc30lIQs6sqGUKTrXqE2GGmwC4oOo4NZyWb8jyOPqWrT5SjP7KiNJ6Tqg
vN97crI1XmyDn9FlGsIZdmhsI9PrqHcHg99HX7KSUM7MJn5ZIEl4/LjaoQ4z9Uc+/m3M3gYA6Hom
D2BJv1uuj9JEUci9kc7DhsfPg3e/fOWGW58Kc9gsuLuI9JPCob62EQAuTiW8G0j/lc5Y69hmrQz1
ByVk/jaA5Wdby1boc6qG8yLkWW72uHjFT5uyHl2Gl3XzWuiYoLyNqvRkwjtwVz7/syLwIOVmve/4
WFHuvBFWhmbM+CWJSRnVjxopQw5YZQ59MbyG2tNIJndoYnPHCt4uHCRaaylROalIBbRNuDTrfIqJ
igJo+kUlgQGP4GRDDUojX9sEtJGtZrTxxuLhWcK8CvSdkNJWel3uSvFkAN7FPFu0n0SSJBW8or3T
gnjOa9Zb3rAyFbKQ+UFx22+z8LiUnBQGZg+gdSx8fmsLTWCB6tXuYuK942urQ4SjXookJC0+40VC
0QD/wUZIa4NSJ6sw+N5skISdxqbMMa6qaXB/oRmQdLqTsTdKb5twQisU7tiNCG9hLcBjMWhHk9K0
zJ8jDkXjNWPPZetG0KEX4YbUE9cfYNipIyYI6JfVV6Nnx+XVWiQ3FetbnMMGhAvGIsmTrSNnUDAX
cZv893YTcJlG9CIOM4tZvw+qHljmV4vsTIk+G1D8BlMF7dJNcm02PyU04YEdplXdwAiq5Sc2ZvaI
nAyE+HF5LkzLNH2vBxY6PQlJofZMRCcoPJXFzpY50KT/4tvRNHJusySIcuukX70M+xPNl8lUKksZ
HivKKYQEFiJknNiyEtd8MPT5qCf/P8hbQkKY97EOsE0Ui+TN8vbb4ZaDgzFLyub/NUV4L3L1Bj/f
spAjRnc1gqbcecRxfNAFBIl5IRxhX6bqttRnPAzM2LW/2YmfigIsZ/Iiszd08OsWi3oUW9fReOVL
dOl8RABqYa0grOrsnpH97xhJ1iCnJj9bpEW4pcUzvJgdza2qxFCGJsQec2B5hJ9khq+q0/PUcyP2
mTjKWrtZ8taJkxZ9tXoKubK4TJV8IKKCKGAfjFR7SV3ShmLsTUTIAvxS9K252ITTjX5IGiQ24dme
vrTZ3HLHb0Odhra6Sz3xi0LZdewHehKbouZUp+zuoPlgopUo3/vO22U6XvTShmGjrxy9wliHP9hi
toiKGthVhDNUF685RfoMXGgiiykjl8XlBl1qIXq0woA3OQVlCohddM+Z4tLToOSzQK+GlKMpbBMU
AbknV3maHDU+SNS8VChM7glwxXqOTwASHhPyaCumfykV62ReMQJvZ/iySrLW6WZWcTCwGyd0JOw/
PetfPeaMJiU+TmyBXFeDxSWger6nfJcG6nY+cDG+UxkEgyeYBQbZRFrxOlO7t3Dcx5AgxH+JKvN3
QTxkcuP/pM+Qw7TaZ4eHCwGwh5X4URv57Vc3F7wDd32mHiD6yQgxbKMzYwPesEzpxV4bWMPFR16Q
I6/q2StKNCYK22qAvcMj6r/T5A1IMrselx1xd1KSU6Ys2dXG0UlYnVjMq5YCqsyIUjyQVAfF9cib
G3c5Slj0OTyOEOZSwgwiivdB3gfjYqc0J+ZwMvJxjyDmqcuiQzvUN2S1hF61VUnygko72GHQvToo
fwbEPLZZsW5rzrGBQs/Gij7xiHKLqyyxjZ1GSngzH0w1CXg+8HJGm7bVd4p9AyXOCRpLSDHKx4gm
AS8JO7S4wa5zFbVYm9zhMvGohBo/wvyyoAkRvJCz6sYY8RdYHbTLBnGqhT9F1jsFtnMo0R0mT5r1
M4wXtOOmeBSptssa6x3DA6rJ6uz0+9kmqA+tC+dpMMOYiAt111CKtrAtdVSHIcL1qOImZ+th1zfZ
Vq8NqeYF6NmSEs6Rfz3pV3lc7s0qvWeIAxW0m+ITehrjfv1A1f0QLukN1pawbNpD5hODuMjCewhe
t+JQC8LclPKFqwMBn2egIWP66G1H0qUG1lLw+aVIr3JCZw/qnbWVXI+j9h6evbI/uC4eKzpVdp6p
QxRESvb1t5ufy0KcSVH2e+57PVsivgb0mdpKE1e1Knh99edo2hmzzk30po0/tXYt8EnlELw6g/06
T34WldtYyJWJqj6tEbOx0hRS2/ausS9B1tjd0ZrgKjf9tXewjIyvJdjmuZTXyRkRVuDGH9OPARxC
iWBL6wO7mj4S+MCzeXY7857w5wyt7huzXLvUSCA+1tIuLnpsbfXxUPNC5C0t2XCNxl0iv8g1ZQuA
ZKOXn0Swb+eUEYydM4AquodrPZlwoxwyRJvqZRq/iYOsG85aTtKe0ZUi1gmfZGljyRkNczMo+Td1
9X42GOyjnWTE4vC7hNVbGtm+INKmFPiIiLVWRvCfCs3bUzn9hMOPAXDDRJlBRg7atP8e10KhDcZt
hJsiGc8FPU7MseO0aH0o0TO4P50D/qXI6Ek6pnBFnPtNKU9VgfKSlC/kXU3NNdkJfDOsJBMbD57G
54VKeGCoJa2DbR9Asjr6Al5EJGr5nYWcDw2cC6RUifEoO3LTzrecUJ2m0jcmumwLqQg2ZrD+UDGG
PYG+rIYJo0qT+6CRG9W0rEhggVkjpuddoRJ5HH3OfDh1m3I4c/7P3lptiOSYStOvJVlWUxGYOwQk
vJ9sNEpkAwrXIVb93sW+ZGcEx+KWbeag7dVzj95LlT8jh08E4DhF+/DklU9JJn1NQ+6DB7NJsqeI
P5hzwasuofzpqSYGcLzxVwtCiPjx1Iz30aSsWEtvp8pbm3FBVgXsNgsuArzHcmDjG/2zea867bsq
OI8l2nseUEPh8M1YibXWumL3mTrWnZUSNA3JKHORgV+nxd/kMmlc6ja0Q3X+hK/7NtfepVWzV83t
wbvO32ECALhU1mN6sw0EX1G59nL4da9qemajuIpoe6D6t0tt3RJ2DeZYQ3OhQedwGZZIFiu5+pg1
uBDgvfocf0Btbu1G+gSP7bg3nZWJ8LrL3swp2ps2jSLtUfqY8KElOYO6gUgVAGxiTDbcwdc0rYPI
sq6G/azn7+jjeQqdTaMT3gyzMo6jbckqcQHz8pgjfrlVDsO+JCiVBwBouoVVofMqTJtM/ecRW93N
cGrzb2DDQFpvZCDFRvPK2TOFNRvTjgRGg4Qz+1HhaLXdGl+fscka9uJt+lfa+ka0yz5+vGF1eo3p
KiMrJ6uIVkzcJzDJKR+D2DVRtBlBlBiLH5lLWN2O2KEagdaY9iCmv/YS9mB8hgRCrmKtCOIFQosb
EyHTsoglEnP45bGdGOV6zUFXY6JiHEiS2TviitTY2SxDp6eheekYOFptvxtycs5mEmcJyob1sK44
UlulANzJnMEGCQpPqq6Ptdtup5FOOdcJIqGdjWp6atZ0PEhkl1R0d0RX2/VIj8PAAWpaSj/di38O
VEUvMoI5B5o4wyhyD1HMe+F8mrSOLkIbHudr7aowvLzA7bqd4jgEIE9vhvmmtl+2O/O5hge91e74
WDYdch9UMrX7Se4m+L6O6wV+Nv+EhV0rSD/ZVyUz7WEtX6BCsy8fULowy9cD42CEF5fCglxt+vYo
oNENYg6DgWTjjA90yH77iHYJNEOi9fu2NZfRzmaJKWDV4KtAp3XbDSx5rJydEmP0zY78ihkqg0r5
Fbhruty5e/MYhF677i3zVjE+BSX3JKnwWVpiX3Cc6gJI32POlrkdf665Rkq6VmPveSaISENEXUwu
1EDUDZ6+6+OI6fTTJF68xL0ZaBdY40fgsZI3GrNQfzPnhLKHJsm09ssv2M0CP2EKVSrmGcMDT2hp
f5JITyQXY4VCfA7F01hfC7Tn4aQABBuvrjL4i/JGMsrG5gGFQKEhwf1E9auyGTcRNIUC5UFYi72N
0HKgGELqkw0e5AD5pinqCYdVOnF6xvcsaw9WqjHuXXQo5h51vsADm4mvKINjPuibIXN907D24Gwz
v2jrgzGQz1atySJb4TQi/PEWJu+GMm8MD2EjGmIUqywl+L4X+n8PfNTvYlwwMIxG54Rgvp6c5bAI
alXyn9ZBE8I3u5MBg29Jpg/b9GQy2+HUMU4ZWd3S1V9LmN8s4ldQPn9GJtETlpyeLTQ98lqy05ys
6diNgG56l5QIChpiu/1p6HaO5R09TQKMou4hc5jZLH7TAixC3apbq0wPEHP2OanfQ6IdDOPiwvPJ
URKZ87jVqLgL7zwML2Z3F+ZV4nxmahCe2+zQUO5RBGq+E9/Yt2i4SNsTka8DuGrvr8oVdjz+PO5r
6BN2/qhGzLnfmfjnVqwAkgvy/OXwdNH45KSpOP8RYSFJM8dG7qgL+NqZ+2y38TXWr+SmaZssUhnV
2ud5yYBJAP4GNuqcOoNfhDjH3Kh9tyXsY2VbZ1RD/JeuGgicqk6NHSFq7Tl/4OhzINc2Tvz2Mm9F
txts/Br4FVvwvqPVb8PiJSODqjQB9AO6RuOKYs/d1GHz5+1nrDwTm4apSPYQYmOGj/xolY80fjHR
4rovHQJe4ApMtZp9LPC4xcOnRbUDjM/IgvIeKROxnkRyMbvNp9BPungDBAWfKX5LUKFTwoPlPlup
8bMEEToVpeMyZrUYziX5o7X5xmm48hNSXAZQXJ3QseL4CSk3zjxWVeJ5ZtBSzLgi6B3BEq/GL5mE
ILW0LXBWkj8dUDHWzstuyuReC2VangeUIgSYSXNd2w7rAUxq5SrGtcUEDx3DWvXYIyUba3oAva+e
5+zPY7o2yKORVy8lwzVNEgnCsQEQlUWE2R/w4kAnMdd0SVzf1ybC9S/QJSF9y9L+rnYWLtjpmLWE
kSPD6OxHgQyu1GIkJliB1LG7syl8b3p0TKl7KIcXD7LioIpAaI+esSxD2CRiWJ0XgUizc57nZ4l+
X4nUU6qDqLF8o7eoZY0dkq8Jn+RU4kCjSlBYwYzymrLzbNxxp3OGylr5IQr4HCnO83iJBw8Nve0r
M7q+JvnSSSwpuHBaCv+awWINHAI7iMph1VVIjXLyl3B4CAR9bjtumkbcazfcalMPToz1uIYnEek2
iVfblIc8Uqpz8giFhWfytVNdRqLfakY8TPvrWg0YqxMIklUV3VIdrZxUbmx0s+kkNa7k/FG2lxqb
yOx020E1VDY08kUdvjwGvIA6F8W4XBclpMAhvzHr8mt6KKOmsc7yp2FmDKhRDCKFJDYKtSX1P4PO
KDy0zHBIUELo+GzRvrYdxavxltXtHsovXyipDzmlalIaL4Xd70KymhmnEcxou789RKrIa7EMxS8W
k/CUKUlnZ6f5YRfw8hgQXsH+fRRmhjgcOBh7Q1tu9UkEtYtmWzKtVmOOqlNaZKdIwsmQIYJXhYoY
Y/1Qkbh90uI/I/krs2cC/oBvl2wZa4xf3BETzIm62WZxEfDub7saIZjW8QsgyAzCeEeequLuIR0w
gdBy5DJYLRwrDXDSb3DsHzS3huj0rVO2qvLQkUTv0j6ELHOH+eEVcGH+tXMXOBLPGobIDLydPPaQ
8Vp8bwQBkF6JTS19B5ViFrdQUw55odw686+s0xO5zNsowa4WqcehR9cJWc2bxi1JX3faXn8wwr1m
KE+KWt+y8h67WEPSjODq/Fko8hRjnctLwpAoA5KqxPXHrIx5We7Zq5jcKWunuX6DbtL02LHtx9hX
nWqX2yiueCANzt0KSnsyfpvuVhSnYs7uc03m2qR+ZqaGWc4EVYVIn31vvo0bvuiJZYXD2McTYqco
6jkpbwWUW81ClyCPds+gIlSwyaO9AvEca+p65n1nIZFjq1g6GIm3gCXPNPwAW9lYeFtdkqN6LCTw
rTz12tm7bED40T4PODCUEumwRMHomLBFzE+4GMckPcP52Opm/KyT6tDnxMBl3WHo4t1MaobXtZyk
iAQwU4/qdOoG58mYf4vwatWD3/MquG8J4TVgCoKRBXJWQISNZrJ1QOaOBhSP6gjJd2OFxmfX0fDb
1RsaIgJ0BJFvQ46v+qyF2ilPwrdCyaCEaFjurkiHRXIK4VAo5XsXhuvIAgCFCNUp9nX7YPwXVj18
Vep5dvHc9HXHg6mR6zR/d6CC9PBXDQ8qtmvZjXyJ0EQtjcw2ZaVrvhkjjot4so0+Ona9/kh4kgs1
4hgoef9bbim9Xtt5xgQs3tSk8RF3R024GqgcIUQi2HbkfLbQgepgTNyaiTIIm7hYeB44GakOS/mU
qy8OZ3lPTchZDg93pcgfYlHZkbq3onDoDPg2DPYsGQlN83Hg7miLH2VdsL79zyjw3hjpnWJpo3rl
KUZZL5swYAaMp1VftclH616q/OYiM7TOAkmKCtRFGeSakxR8CYIcuYdvt/VMxmXOF6oRHiw/ljpp
O+GhJyHcQThis+fQ5aUbXy1ofx0B2iX5hMXg7iVXsAlroT9peBD65AgJ49BxVCXgKbCXoA9F8Nkc
sJuQoZ79FGq3sYCkeP24zRoiaBxnkzOAlGwjiDTM4Phn6G9NeFDtcmcSRwPEbesA/C+q5m3Kxd7o
wT1BWK4jwr6KlyGdtkgbF8lo48BwN3Hvkz0Q1El2iqOd2oynse6uZtr6kfGljYJAw4uZvKTmswC7
WAN61EeGVHBXGB2GS8K7vLC15X/xT05Lr5yat0l9SgqiXCZc3Ia3qlCbrBXDPto6PW/51eVvowXI
hOs2Hr+XyiDN3zoe7fiVnaIoH42z7xntM5XWzGfP/R01Qpg+4Gquhnhgbo6qHQ+Jd0vsR9c/qGhh
zAuIPq/DeHINjeEhqxTCj1w9OpThDAKFm00lTopcrPg7HzFfh79ODvmM7D013+sjp6CX+HF/0bjA
7HNEEuvA41lzbQhELVl1C9vbrA9+WHdbewICsLVolXQkzOlN9tAgDGhqJwu5lDDo3djHQ1VFEsHy
ZrS2NgZZHuzjwltTnrS+8kMQs0be+A6SCzP0p7IF+t2vQ3oKwUvvxS6zjl+3YZCIuNPiiCza56q6
VwgMIizLRNS76tlqEiTpEvTc0mjysGX8BVi0Np8c5RzoomR4FvOz8RLpzEcKC7Xmh5uHbFzNree5
XKv4JasXLaJTp6gsow2plKuyvo35R8J0zmXt1LxKe58gUHBTcq+MeBVO7yOLbCj3PdaS4atGYe0A
8oQEY3YP3dupo2Qrp7IJohAl/svib2kY6kaOHBHzYRwhpCOHbjhNavpZBQP0qBpXUiVAy5BX4kFu
fneyt6n/dak1CxUvzjWckaxMM2UDk9TxR2jBSBIHEwgmVNxp3BAtpHqypg21g8hwKIsXiXZg+K36
9z7+1zUfhP2tckZABaeP6AndTd8SZ89caujxrI/0AtNpFs4GWwm4rmcFikElryppdmD/rb1l02O0
5mPJ6XXqXdaf2om/X09ABwcM+oGyuUzZroVDib0bthDOHXb9NXQgYqWKj3g4JPklUX5YtHhDfIwY
CRtYlSXzyrLK1ykqN1zix5GxwQwdLDG9vaMxl9Z/hqmAukfchQMEVydl03ZuXoHhGBcJd9noUBZm
mAyIwFCdX6LNZ2rnkedLuv9K9Qa2Hap6WrDe5iVKkLDrNhKmF0RkmmEuPjEeU+YzZvaZZPGmwTVv
YHl1YQKh4cYuiS05o1bv2J6kM6pu8D/lsUCtALsZ5rO7DxPeL/3sFpc4jzakKO4sQOGNQq1CFEHJ
FYezAEBcU+9VCQZen6MN/ZeZP0HMiBenMCMn3XzIiPnJsvBnFiRp8aTzaKYkABmxyb3cr/b9lPij
/o+ceWo2UIwvA++cLacAQi7jimQTT7+Rxj1CIkgPP17ilfFgTsgT5SWXarTS02QrMof9KIJd9xh5
v0OEw19PfSchvhrtG2Jm4O4dNtTcTS72yLTE2sy2edFLQk0a51SRFZYpi5MWaYQe7i3zVFxDdmsz
dzpwgBbjdYg+SMd/148HVT/hPFuV1vsi21OGNiDS1RUPCnDGKDAiC4YqStwji34T8Y+af2poAbqt
CdbVK3lW8HZFw8GJ4sC0/lGtjvQL8s1VMH65yNNJvqEzpvUDEoTxjCoY+KXNcAYGj8Eyc3ln9cTg
tv2LFAQoiDfUeZN3x04y/GHEy6PMkxl6nLQLkZL9I2KSgp5DY07eoPFECrGIS8gG/s3QNc3zSTWf
ovpVz2929K+r9oJef7SOS66ma/5gq9sIdziJinUhAQO1jc4POS9GN714sYbXEk0Qf46KRN6zSdlI
DiYyLY3SrNXe7PYpMk5T9KMhbWEEeJITu0NX31ZEm/cmU9VDTQBaYw4EH38L/A2tSmRje65FGAyD
9js5FrpLh+lz9VcZ5b1b2sU83pas1wsDXn+uXyzjz8EHo0QYDVhgFwyKOw3BUr8WsUeNwFEGo6uY
bsuYZ6ouDvnoLtVWM1zc8SnECuxUeEoRmgq4m7n50YnG178nioCmBcNVJMHQUtgyYLFxrpTMhZnx
RUBFokXm0kQwpArFt7Ft9x3dLUFlpTb7JgqvWZydenwssFDVeXPrnirq4DS+iXpNh+hEAB2eKZ1J
ZbXFr0YMxb5O2O2irWM8rufPCrRHdSGEBZBD5bh4BD51kDNTcuPBrHEQEpCiddQm0yGp9p2bPyng
upZmsCt/FE5NfpQ6tDtzeuQVEkf70vLcZDaqkVdT5oEWj8tFQC78m1bVxyFyr5Sox0gxLnWOXZPZ
kWZ1ZHjBgiBACVcfqznT4rS2P8SQbNQBVTMbbeLjEIH9mytEJEbtay6gNTjlFYRTAVqMRMMDb/2t
CV1yEMZXz8Bjt2mSYo1XE10A6FiqBqOAnQPftyVYDHEpY6DUhOjKDpXo2ULRNk2AZ0aq9tli81P4
MLPwC6Jb5gX17v0SrlOAnU1TgM9VtFXj7DSwiXLKEH0vQXHoDhMw6Iy+DNw/6doY3QXq4uvxS2k4
2wGBhgUOme2Sy24q5NOT47Bl48+jKsgfqEmtTi1OaE32e1V4vkWbEWfRQ9NBrwFn+s8u+uyGnM6U
PBN1YW0/eewIPABEZvETuuOt5SnPFhSx/urZd0IBV2Ja9zqZ6kVKPDo/t/jTyVZNVBjyzgpi8qqO
fyyohY34i7y/bHFcMxYxIKw1xHN6rInVbHyaR7aqOqF5oATT4mG3n8scUMzgvbUfqdZ3D+SbzcWx
fDcVYkC1zjaQuZ9i1JW58p0vhkXtzpu99uwG79x07Em0XQqfkAE2fPnAVgh3Vd9lNe6FcdA140KN
qlgsuznDhfHZTL5mJlyQL+qSazbqrBcBT9KTmX1QOucUe1/BMMz4Gq2XmH87Qrqnkc3T4NBOssfI
W2klmT8Vb7N5i+164yIXGWGK6jZQISqk4a5a+NwvzvzonIFfLtqaTPWz/q0uOS2nwBnbjd0X/33+
NRkVeT4w9dnE/Krhzuv582HHgOw1VASzXGl0zU00bhwGcNBvyYIQSObXCQOISA93bu75YSg2Lj5e
S3vhBC9RKMzvxEOx8Z93iqx8BynOFH+lw0lmaLe4R5b4zwrkqovD6MC8VGPV4nApWjziyXB0F1sk
Go+VCXu1pgxq3Pe2hzYxikARjCHtc62cqY1DFJxTe9Oy0u+K2K+cr8hk8jVQ4gLJx1FqcCk3fHye
8V5ZCkwYdacaO8EYMlYDD7ssf60QGGdVPlc5+JLxt7eBnKOn8SDg0dMtdlOMT2tnwvFb7aZi8lVs
t4oQX7L9iv5bGY6rlsl2QpRvC+EJsNEL8aIFKk/jg4EF6fATOgM+o2V3nLHAacPqfe7cMxqXPVkM
HLxyp/NLjoyRGEzm9rBHI2DKLbFE9wElpm5hJdbofkX0UJK9M4T7WHnPkQ4gIKqY0PacrNqCXDAo
m/RpL+Yo8ARLri8NWsLAp4iSbqPOxouZiKNqMakeTlk+H+rIRYob1Kn1z0W4IyWAHCPsvXXO9HRl
dcq1YNyq1GxiY1DOmrFy4nlfNF9c1qO6IlweCYeCRIp7rS6uQwvkAXfbK6t9rZ6CTL7lHE4WWYJx
bm0H/a1Fk9Gkl6pDjKnCS2MZUlnFsxaDOWz3klQfSyV6x6R81/7JAWYiMlm1Y5xfbkJ0biakrK49
wTZbu+Z/owlYOozqGDJB6GZnk0XndHyMncsb/DGHv0L/SMejPpGuo31SMJDgTZawmm/L6o1LiDeZ
AlT5RqNP2EyLUuUheMdSiWuM56/4EhR+Rf7Xc6ZV7sXwbp4Ll8Zzfd6doA671bBwNYimTPs//P0y
LP0QfZDTYYrrw/fR+2lTdvHVn5g+iwJiBuJA1HdKe4nYXXrWHlL0KqJiIioqaj+JyP6YpwYcgY1v
uj2OTCeWYcMEBBU+axZoCnv2HitCVBwQPdosY5f6sE/HjU60Q09C5U/bN6w3qGh66tdkSdLLkvoU
jjSvYKFwvCu3Om1cWrcrspAKuW5E9jMHiUyawNLQI7mudphZHpgIMJMKlGF1z9CFQZHCrXnSh9+w
KDcVAo1h5PTGDIhav9gpE7bWR+Re5DBsDAq6TBhbiidSJ1Yx23yDnynFWyix7hjnvPmpEeix32bP
JM6NucOLwUeLmhauxrgBFr0WzLtUhdYtBNYxFxeHQcV/WznYZrV3SK2BkNaTTlp2/Fe45m7s8ovi
tTdl7K7Cc9YZasWWmEGr+QYf7JMEnjnztUeJptVwK5rmaMbZFurKccqm3cJZbbEGO0IEskMZtm5p
nCMlug4d63lEm0AZFYO6e2jvFTAckmPnvjskBGBKQYknjyrBhmn1m9Tywyn1F5IMJE5ZZGVH4uNY
z7+mKOqil3hJGF+1UqNdiLfoeRRdXXsCrRINTbKfBsZO6bSLMhSP8qngHFcuslc3kBkCT0L4YVIc
YaiMET4n2BNqqGDSsBF1PrFOD3o6oT5QtFekA4gn0vbPYn+qOQlro4oVPA8Fk5bSRG+kBXp1I1gK
/f6zCrOc7VRcEUu9ZMD0cFuQOfPgx1dH41HFloQ9o0vQ9LZPQ+Hc2wWIpzH11NCk6vn0XJoTSBAt
sBTuWSt8YaQFEFeca/UpZGyJJN9hHdNHaHFYMCzq5szCgT0BXjvz+5ZOD8T2oLtwtfJGvg+lR1mD
fmUg56OYroTr0hMNjMNTTPuGOCweZLiIoe7t05emT1/ypDnmqepPGtM6yq+snoEVKhc9ml8yAklm
FbHafOHF44Ur4gG4AOvZ5icdIKPRbiw4jaI4lKO7m6DImUidCo+4AwQkNrdSGcB3UboLrNr5wzYu
c54Feq5v0tS351fRZJuM2bWinEuXlFH3YqJdZH5qhH8DTgKXCmKeApZuGacGjRHRp5219ZRDEf7y
whKLsUIl1kB2Q+pVdeXJHL767NF0D0u/cyyHjcXyEf2p+tBt55KIH0h0W1lzuMevZvrmwefy2my9
NCXuNG/QSxlUiE6J9kVZGnGMMTFozEvSN/tFQWUzrUhjpCiOt1cQGLIiO8wlOCDxSh++rHDXaTai
QGJekhJHxpjR0CkzQSKT/VlZbxWtL/z2dSuabamc8kFb8TsP+q+pvjoWMWoy+0JewMDutyz/MM9j
cuVGq44tU4A2P7cmYHCh/naa9o2QoeCw9iQY2OyW2dGmRq1h1QvOxz20S6XP06LOg/SNiiVnso1r
vptIA2BWHgePGESPOx9YxgyVwi2GZ4NnvUG/V69zy/y2kFTntn2pxuxWduFdWfb8Lr5hSySERSTc
9B1EE6JOiTtVy7NGdSnj0idl+WJEDHOHXVj915NJlhbMMiVaRK5BM5SEwbDfSc6hGf4lihOYycwA
bspesxY1cZzvChO/o/Ur+mztcE3NA1t4BmGOR64B4ak9CeFiImMCLbp4mEq5refuUqC+Z8o6AXAQ
1iskrJC5lZbfpvA7g5nssCGLODyQCMzVW8MFQsENaJlZrRt/JalvtdcYir3FJEAw1ZAny2FYh8o0
N0ffZn2CA4j5XshcvcBmpgWTYsOHIR+vxfWnFtMrYQPx04jZGu2AfY+whlkpOU3ja8Z6AiO8XrkH
dvxnledcZevh8nWqrCeFNZ9pehMr9FOmp2i/IkCSmkUCim2TMKCzI8AbXziMBit9nzlNEswxFSI0
a2ORmlPd8bhu5Zx+NKr+RVuirWqb+BFU2r7Z6M+Yx5d5Lusf+g63iqla0QH1DFitYh8n00W8ld+A
dHPzefQh4G8S5aY28t6WxlmMPHhVyzVclSeRTlcTACgoAPIcXwzlnfxeRXwM0T90tT0U9G5XCVbr
aeAqH4Z75eGdwI6TRaO7x0aFBsYQmsrCjk7UPXGNlRw9mdOl6PgPmvdaiWevr/kGaIXDg5Je+tHb
pbxJusdLnp9yOgIsVmQd4OqfcdAwFgRtRPwzZkSwTxmk0d6j5gcC5v5gAijMP0N8pfEuCT919ymD
9I5hgHUXWyYcYmCnJayZdHyfgOM0txGViUqy2MIE1DDKuSHqWofVlOOxKYSKZKgMzFB0xSGxdcw3
cwPOG7+UbhL6yQcKRtCdP8OZcxsrLHpHENervr1Y8Y0E3Rr7u81UQgPa5/qp+Zi8Qy/akzpovAHz
OpnQj8MdQgJle1gRGtSULJ/xaLqMnR2U+zmLczJn4+IOMODu8sZFWPYgiAQmdUCYnap8p/INGP2r
NUbdMsRd3tSlAGawtTzb7U+NzB9YJ1wr/kIJWCZBuotGuhZyvGhuT+xVNB1UiNdtrf+RdB7LkSNX
FP0iRMCbbTmU947cINg08N7j63VytJFCMaNusgrIfO/a6oyroJ48qNof8KpseDJkD2jtNaTifSvI
8WXdbVPQLbuUXg5XduVx4nf4R8bVANCs1zT/eA9BjhjJ5CaQGD6Z2WOrPH1N3RA1dcOUpvtPbfj2
J+pzmHMzico4vGMt5ievRwkmDUg7tXhVYauztfbuNQgTYPpygiMDaiQci0DMaBHQrpDd/dT8hHVQ
cSeBdxz65nskOHoqydgAg0PzQ84U4T/2Ih4rXjl9mXR0e6Ku0fNdj/TX+3LMb0TC6asur6X6zptn
xwCRxu2qrBPCz9mJPaIsg3hhATo3ZsDbyovVnIselcyEaeHPMgpyOZ15SEC2dfJTtE5YiSRMMkRD
1BoZRUi+C+w9xF0QfwWMXywdg1nRHdmRy/FhRq+O4upcpQYArUByIkPYHbiEQ74h4kID6hGyr4G7
0a8fBa0X07ZI7/qIphWkvx/Pvf5qqSXhg22m0JVIEKbWhHZUun5yaVf1FOQG/L1pucqE6v8dkUct
rxJwMKQzI0SM097C5qrpj9ze9yFRmgESFgaMsLuDFUnxX20PxI61c5MQ3j76CXiTdWqO/Xap5x+D
tEyVl4EEWn6VoNUFphGANK27hm3npqQCJ1p6tQJjrUHROe3Wk9dkU/jjh5bsDcRYdp2sdbWHY44/
+Weo5l2H8KG1MAaJwIwEgLeNnmb4W3FP11CjevvMEGq1e7160E4oQ6oV5S3x1ZlJurhdLdkb5+d2
df52u9m1WlJ0Mvt+QQSe+aOXZ3vB9bq4/kI/zuJ5MruSprG4kn09C/iv2WoDU84/um9eNF/Oh/nq
dMZfunCzmTvNrx9zFA/PYbmnXGipL9xwo5/tMzml/F8GAgtn5ODN0dhuhrk5e5FHNxM/zX55u42z
2Wbgz+APPZeL1+ujmf0Os7Orz76OX9vjfJwdr7NNONucr9/nMzr52Wy+nbtnd3bMZsv7ZvO7n29n
/BjFjIiJr+3fdpytL7f531b8pTZ/i3PAVLnkNp7xh4q/+JebdYkAeR26sSstxW/Ir71x+Y/v/XJu
zI/e7PgVzbYPhcC+V/SCCBlISY2WBDsPeIr6ZxF88PhaxqGxL1F68C15KXFWhQgOrUHsSzknnbOe
VPshXArxhDkOVDxFBge4ZSbh0ohU/jXK9vD+JabEi/Ousp/edCh0gisrFUA3yMhoKnOoK3Adm4BU
asF1mxmAlAmMcITRErDqzCPpFmXHEH2TQgOdRmKWo/CbBm8cxhzbhIsSFAIdl2TH2pLgCfW7Vfa7
SgEpUGmwlIORdZi9lWy2JUvrpCQPfPO7HHUk5O6IYC+R1W0/kC/g+/OK2guHMPuksrGAUZihV3jA
qL3s9eE7bLaRKS9kLoXW+GaGJGQMAwVXQ3ccCNuTC8iUduNT0NUFSHIbV825MWmushP5moA7KoMw
DTnIKSrnJTn9Ql61XEHexJACZIoaue8QUBCVMCmnqrk2owesni7Y1fYeXqNSeTryPfnrhs8y+qyj
T8rzglCft9Xbbmf7Mfosna84+5DRMBb1ucELTfg+u8+tzGlPuijp2ggvo3KzlVtg3clvUaVvOXja
2cOSH6H9NNVX4H+wCPHJRvZHWX4O4Avtgba3xP+wlK+8/aDAuoJUNy4e2ufa/42he/QfCGTqKJUQ
rphR9zcrz77nFsHvEPy2/dlsNhKMu6ZC4tQ+CUzs395DCi5ds5oQ1KeTIQZIBjxCnWyXCNo62vQ5
U+R/CaCOaxP/kynnjIHBmm4JkfkZRsOU8gOgklFb0t2GxNp61LdhOgAv8QhunHJpfY6PaduuqiXq
7sudNDn1QtWwRihpAqlxVyw3ye5Fi5b1QyWVzXBbal6HOXNqe+PUa9G/5ivkTwtluRyDxRwCBrMD
0anL3c6s5qgapRupqh7JkQhOtl11I4K9Ln8cVHVqxgr8beff+R3dkoZnfmNkGLXcKF768Yc+/ATB
bxehKSbkYBtEP1QbEYWdRNccI391dQJOvV+1+yvib34WabhQW+dAJUcf3n82HYD6uXEq9ulXt0H9
FjJP8BM5ZIxcu33+lX6FEN8neBbPlbct6/4G/nnT/IJxvYyN/QB9I8fioWysHwB/Rnjw+t3F+gHW
bBiONqi0EWGjdqIZljkffu1lcvN61SE7Gn/kOZg774sXwEspfZvhZQE8P3QH1g/ky30zx2U//fK/
cCN1oiGRYXpWnztXRWWQ3hIqPjb0amZLk17JVfA7Kv9UNF/hT/I52tu0PwNhk5SFneRHNj8t8rER
nkyzzD5p6SmeDgyBiAct7wp1KLLX7I8u/8qnhX/ryi9ElDD1AdlhxkItt/hdOpf7ZaqeTGo9krv+
lJRHT10MKRXzH6m0HRmkCENBvog0InhH+qVIX7L53VTfqvndl/eWX5ZJz/+KA2IGUS0xcS/jl9Tt
2vaLWxgewHAl7SpvFc4KFEW/ofrVRIvBYdAEVppTdzio/yB9K4iMmqCMZ+Y8TPM9YW033kDQQ33v
jTvETViDiwBYkS+3RHYAsSM1W/ChCNtPLtSEXTeXgq+2/Jb/2vJYUAsYvfz8CFGtVG8mWv/UUMqy
TtoD4Z4m9MBpFADwNaveibWpHjh+V3k9z9zhQZnWgheDY92n/PJP/kRQAYI9Q09RLZRNDcuI3X1W
vHNEeRSTNnOVxQzHp0xfzzw8+l/Kt4W+ngvdo61nh2p3ctbs4JOxTGG9GgFy/CztdFWihTkSEmuv
U/axDQ9ETIRZTQjJXmFWJaykWTNy5T/Tkw3K+Mtp5sxd5auWj009C2sKR8miIFxrQZ7IDxtb/GPl
O6KOi41Bt0/ZIFy3trW1ncZta207/WWo8goSoMyw41XYUDhlY+PdcOZKZAGWLCMqyoWdhuovkPay
dCBWnWH2X6Wrx95CH5s+poDjmmPfJI20RSpRMLTl6BdMYi2qnj2waKWjtA104vu7dIZo4O4MJljC
wW+Psc3oT6AG2wlDQV0BeX4ler8qkNklIajiXQZ6Lah1kDB4FDFMTNsvcG6cmsYnriJdliQ/wk+h
hZUTaUMeQoKQMZjcBhlFVzRreST23I8g+bYW5gnVeXQiGxJdJUm0XQaTO/DPCYKEnCZxjKH4x6Qs
K8CQpToDMe0ZYb3eIqRTs5+I1B0XjvaQ2t9yuE+WQ1POiPjWn3EBflvgH1a8LkYouY7MXOz4aQ8R
Xdwbubw3fflbVJH7HUtfWIvXtXUiDKRmV0+kMxZgA0vO6B005OJmf5b0Tya+jAw/nRHXKgHH8OZp
YOtGRvrZy4o4VpztEN07KukrPPZGP4FT0uAaE1zG8lDIZ8hJLWQ1LHe5QaRdjv14UPIbLq5/iCyH
kjAJzEV6i5SfyGLMXClAoFZuyU9ZWBXBZeDdUNmInxYNbEgkI7bCy69CRSn9LDBxFFBPBPCuOBCJ
ha1gamFV9/aGQYjaB0DxqiE8We30bUUbchnXZ833bmTWBiGZCGkM2QiVUAS8GUgqx3wtOd8GvD5m
iALviJRRXRsTfqucrfzd2RPiAXbIKN8M6b3FRUEU77t8dHpzVIt4pRcU1US+KJFHNE9sOAknRB5j
XA2+CuVo8bvaQAmW51YEWPh41RrPzbxukwT2ekBFPVVQh1jt9Z/cucFDICgMm/1AaSS1PHOPw8Oj
Ws7QdVeLeii4JR8yFJLpXwFq8DXMcAc0n8nCGlfWvbQy8kpW48hk9oCaJ+rBJJyiBKPGM8NQyPUI
mPZQQZ8ED8t6osspzQOI/58Wo3uo/6UxifqMS6mJQOWOxJrlaaZghUXoMXjkJnznHKQ6CsGQ2kob
2KkGE+sszmgqdJEsoLF6lhQ9OnW7HylRjMafpIeFi5V6T+BorpvPoCV1rqdHqE2Po+g17aRVniMo
pg8tKNZOHmEUb88eFx6Yk7KZcrpcU2Hg8z4bG50T2jI/+pM6jUhTcHzbwz7ZA02/M6biiFOpynna
hy2yc5IQGg4Y65YRG6DCE8iwcKlzTadoJTHoqum1GIYluBMakQTYgj/GhBbmcEYYnK4L8NKg8Vca
CoysxsXeaijZzV1hzrARLPC2gHd4rbeUeG1zmjSGf0PzHRKAOEb7HP7FJKPfoo6pWwohhzV+WmZK
pY0zt30yWd4GWpdIjISYBfLuhwJT4I9/urmI2HJVv0Z49WkKsKNKFyOJ6YQSeAefDEiF8tVTVHyF
QjGAuES2V4lRIK7jfczu9kggl4pAf3LVn9KhN+QpyuMNf2XFqKz730pR50MrhPXw1s4W4Rx6bTfC
TGAhOSXiPevXXX42lVYAHovRp7tuQLhQ67OSrisLn1St7CXe4DzZF/pn2mDVGN+x9a+wR5SS68An
xmlUKQ2mtk59E+e5UGAICItwR3i0JpdJ9vWXA39X2UcPp26OUXGuky+bQJWEErYm5fWvZ4rSbWrq
4ny0n018DTlRDFZ6+Jg2xfAHqBRLFNACHdVJNbc4NGIdjSxO6fg55SzhWe8Ok9gKAcR/rXjXhE8E
ThmmJHUkdwOQMWi3GfJOtX5L3XenbTWMvQpECOglwnebLpizh6RCRvPeGtugIqo2vOP12XTNvde5
SkyUl5ZQ4OLrTtAY3QaisNHnLmvIJsAkU3tFMkkBJIGEE+njQEJ87OqjwmnbBgdHv9UC3lqnE51A
VNQ4z8JywHaItlPeaOcPDi3jQP0ayR6N89FrO6rOBivbIp/ZGBbv48gMCkKEkWenWebZIf3Ncsa5
rIZkbOMUq9FHG+QU4f9Nu1WFcLWj2mtsTiF6edNuuQXJ5W0WMoKXWn4wL0X7Mbg05l8/XRCxLkXv
DCNt4oiw3Y0cFLyiEu8/keOEsdJ/q1P0DGLtuHEiuYl1IKsEhfupAkmapT0KAENHJnKy2SRriROj
V9eWDS5swdVm6o+U8wz36cIykKcD9Bg52gu0hRW9aVlBkg9e3LF79KJ9pDCvXnbu8mCfWihLy3Zu
OdThpA7Ww3qWodgYGW0UP3xaFsJkxw2gdWsy8irKYY2Mm6eVcIAWII2D57aF49b9FxrPGaKIqp03
lfzIQviGho3dLJeq4zFKiQu7Xdrop2seZQ+bprAWKL6BTh4EcSs05h6JV160ygxjURo3xeEdhDOZ
vGJlI2AYsTObEWVIabZp+nc+1LsKQd9UrA3NQz4D52OCNFlEmwX5VhzxBa2glIBVkBwYhhz9KHXI
/jeOutXDq1bvvWw/QbzYVwoyUWbtJVyrM4vvW003CAi7FinaafT3XbrVB3QXxJXkX8Q0Ly2ggAaN
WYg6WogVuHYIdKG/HNEuUvvegRhQw6XZGnsDS42oWtHsjrsycYtU3ZHEdBk1ieaQuc1kq1ZvSW4e
bVw9BkoHGGJmUY5RSeQLZsyg6qNtimVIK0Zs028d3TDoi15eEkr0rYJcPh0YwHl7B+WgGdqx1yAg
1I82NA41bkS0mYvsUImnmqjI/oLPAMs7MinHNbvqEdn5RYad8oJjDdpBqaXXO2yGghH6NkPUTc4q
xIrpJB9QFDE/DHWXtUw3wNAz2jRrMpDA24o1Dl7wbW6qVNwQBNghTm/bcmMDjGgytSsNILGzqDLz
1KEAqJmPDcpLDCTs+Njp0UWkKs1kMoV0nmWLhZqqIYdbLEp/sjA9yn5GAQ24cBOVK5FUPWnI42QK
0dtvJC2LOnhE3rKWs00sHm10x2qqrozg7ZP2gSJHY0YSMHMXdrMyXKXZOzcfDAkBrgkTm9KmlSXs
fCcVaqWzlV0DXz2aiD1HAqQIJYvIfNmP0PpUU+EjYhxuuKrx7VXdPzpopVBf13AeIS+e32xslKt5
jAI179ir8I+D1ocJKpb0bGLBEUer5hQYXw8JIb0GpfLJ9HCMbc04AgDekVVR1XvQa1OWd7T/8pm2
4YPzmZaad2zwFfiuFKpXWRcj4rhq9Lc4xNHeDRP5ZtMWKkG8twP5u5HsXITtQUadF3LcGW2989ro
PFnKn5i4vdgmFAM0extSjEK5L4QCAGjaSvMeNUekSrgqngqWOsos/OyaM/TqJeDTHAksed0Q/wFo
THG0icbQUIU08Q6HK9sXtGV2JmRk4ZDYZu3oTe77J1AbZQ0c1b8KuhTFuqmYqn0eOFG/jEh75qdX
zf5U9E+Dx7cjnGsUgWI12s3oLtpqvV7H5zzM2YOS+iR0UAq6ngwuROGdsQw48GNGrp3xwZ3ke5eB
Cb1VGf1Not3Qf+MjwxlpT4Vb0odaNCTkSzPDxklcH53kHlETDiO/sDt6vI3TQJHOf6qYEM2iDbqm
b1GyECzAnGgh8Y3JlbSWWSKeajH1JENIL9AT8JzdhQy5u1Tu4ww3thQsMs84xAl9vuRI2ky3MSJN
O5CXVaOR3vSVKIgab76/87sjcptwhM6mez23t87IitVepfjWt8QdAunlO6Wvt0wzk/LJ7RlxFEml
/w+NfcrYpo0Qkf637z198zVZCMgThJkilDxcpMkTnL+ieRo6gfg8MVjF9QVomkTDm0LGxuSvZF2C
bCfTiuIrm3tZWnYJynclXtURZiWyw+te5I3YPFH0i11qlA6R9o+fc9sGfwyAZjcwnhOlBG3Zj7g0
w4bjAbxdcrYkJRB5xwtRfcZm9Wt00W/vTa4FttQ1wI1Uhlh31cDHFr41StUFqZM36Mc5txyFuiMn
VrdlIJ+CTgF4YhqG9Ews6ZP0f1FiFssihQNlHZJf7BYmmZx1Q/zIqdMLpHXMO4m1Uhpvr/EpjGX2
DONqi5aNRuFZ2o1Hi3iGDBdxj8nLsFDmlvtUqNgDZmki4jICr7QNOgXE8ackvkfGLopZ56VkaWpU
M2bZP7oLl43ecuMjWsu5nqxTTteg9JCDfz5qE1yADKmKOeyExjInhy0goYCkEtYosDTukp1oJc1Y
FmxggbE/CstFXAP7auFcA5pGI4ZMGbHtgmrWUmLRwUQrfcK2WRPJMkcurZpSHsuO5vQtTniQtZno
y6SKngSq7FHimUvN36TD+oJl3+8ZrkRPYPNVmerWYAsMTXUTERhUwDxxPgUpglP8I1FKcGmp763O
WCL+RD1ULGTP3GkKqRrjI2dvlXih2YQ+0LQsUxExQ0wb65TO0Fqh/I0DJmHW96bZJ8On+o1eXy8u
afhF/Fd5GtJvC50XN3OZXr22x3e0kNgtKbrvCPUoOzRi+XuA1eohj/3yxeqOsGAfZN+WfMh4my35
YtXf4fhXDMuONgnTyNB1YI8251G3HKp1qX5BP/rNl4mWpo5xyU6Q7P4y6hIXn0vW+i7C5MIgWaGP
5yoCY4ujNMLbWo4NFmaEAOb7P+EurHCf9n81gGCrbYL23UZ/TsALQtjvm284qdegu7yRoGVQR1RI
hlBxEeC8Spf1HkWnGngvLYjowz2wYlhEfShGfi1pkNEmSp9QAtW0WAQOc8E6EyEYeK7VHEDS/NSD
O1EcxXSmVQATLECmgjmOF47GKkeCvJjmBQuZr4zfITgENP286is+EqYXehZiaG0Z2ROKjbj5Et6U
GvG1mAORkgvKPc5wHgIPdBcZUqWw6RMHPFelhBksccsa2U2f7NOdnbFJewrwmed8FAo3/jZD+2sy
DFQpF3OHL0qaXDmOFwbKq+xHZEmk9bfsybOAU1k+Y4EmuIXLmLglTwWiRrzjh/OCxH+RBUedo9t7
1tycrqV186fpI7CGnc9bkEbrnAQZg5GmP1iyhWiyYd6TbHq2R1KSeIGHFuDUtF5TvwbFESUic4J9
4TZeMdGHkYXhhGqpFxG8u1QKnr2ME9Y2iKlL0rXcs6hqusogla9KAmbqCqUhUcoo4CSsbjGheUaS
76ySaoUyQAEbXoPsKXsPVuXY+7Tyc+o7e1v+0UFB4mnXGFQ1xPUdOGKuIdpMCZsLSNV3ehJfoOlx
VAojsyL72xKUbRAr84SDCjm517AqRTWafLSGBJMypqQEy4OyVdabMlo/fLCBF+SaKeVvpnWU5nik
uxC1ioA96He9mZK8uKYllQ70c0peBg7HnOPWauYWkwlCQjeqGerTAVqm+lfopiv78NZh9RGRliMz
3hclo9S466cXMTlLnykQziz0aRKDaYpF6y8SA1GOaGxLcvU4CxYEb0R8T9Q4NBkxNyUaRu1ds5lK
JdadHloyOGbWigdt3kpkCznniaba8WyLrJOOJKGc+5KzGXHMpNDCQWjG4MFPx+BheXFMNHs3Feq1
D6cCSw7KH7qyJCm+VIpzkgTvE0yvTJSI5vxLNZLvVravfvPO/PHkjfpKapM52uvFlBu7nnA+u+03
Sm3xUW3aBBLHJAA8gQfHYNRrgAjtYQLrVTw81KHG0oFC+TOw0DCh1WgMe9u30yWg3rgOt1GSun4O
20tm3zmBeewk7ROKkLYQdGfis1G5SfIOdDk8puwUOZqy3KT21bHwdPmbZERKgIUi0BcUYx0TwlRn
Tf2XNv0C15tLS8Um1m4x/lKKoHR2KVl8XpHrjwjA0zfQrCEObcbpCuyg7jIyoOA+w9g1Usu1mahy
FV40mym1z3cOZv0cEjqsqU33CWwNh3hVeFQPJOnOsMlq1bCJ6jVqKRUtdACOonxUdEzTFjsMe796
K8ohk246b3dm90up6vcStuURgE8klpXISVW13MXKr8mKWlpMrtlxgDT0OSV0zB8NtSmtWh6NkdDd
8jk1/8buXlBemf7yawcTedTzKb7owR9gMrZynXYKemyL9iwjVe6HI1FbtOpBUGgWwaERUbwYdSU+
tF5b6gBunsTHEHJfkgDbTRZTpIybmgZ46gXV1D/ryo1sRPQTqs9MyECU4Jmh0vFSQcx13ZtqXJWw
lco8CX5VjTOmupfDjZzJTxt/msTZRSlloqG+IXYhyM4y+KPVPRnPY2pt5OzT4rtRjYfBKVWHPMOi
AwlDQzEPOIg071VJtwxmDWRdrEE4Y47DM3D0n5L02z4nVdOPElej4wNhSG0Z6wjPZal8IS6yapuR
LbkFHmwUae3pFq1hNd9g42ahbIjibb576VAVvavAoMBtHyX5NpE+UxXgmBlGblVfO+Gm0kZkuA/J
kzdE7J1Sj0EoRlcBH2kALsFu9gxJRvTX5xI1mRVHnk0lbLklkd/lCbTBMgNH2cRES9ldcvHgEzLx
rXAQdZCVHZ32JgXZ2lHS6e0mUnK0sJdhCouoDwMvlpllBKRc159MkPsG40Y46buADFUZU3UXDXBb
/WF8ylZK3VYiPlH+DW8lrhonJXidHcazl9ZIsg6GtjqQti1uMhOrsYxmxee7IVALFHRTRZ9BSywr
4ys0wNKIiUUQUAvfywSRFvtrFp6Ovtrmj+EfDkJfGAqztWe9+54wORjGvrJxyVgLBAKLSJagRV5V
OLJ9omQYcQfCPvWEGVWczPGU7YpyPMXdeFPLYA2ZsHKy4ZJxOCQ1kvh1Cqwe2KfAvnS+vIDibxi3
8ebjZ7O2FcLtmVk+U2LPiRnANFssSsk5OlOF+yHkerB3SH0oGKOgxSMIqhh2kiLB1zVLW/sIe+mX
Lnhqyep7ilq0NQk9QaNucezE/UPrd5NTzTMPtz7RP55kEbBBaCMv4+BYHCrUhXJuk48ocWBTU0be
k/xsFW/R6TKhSYyGgHW1VBMbHMxK9KWYr0X3t6PmbGhY5vI/qx9WPXZibOp1tXduo/EQ+7imPk27
n7UIvHpbQ6L8TgDb7fRpa7wNDAtjzbYHkcYOZlIlFsjZCW6HtQAl8kJI7hEC9ODoyDbaI8NkgeXN
pqVSuNxCqOZqAE3y+eYxrPrJKwMaKzYeTF0UEhjOOE4d30YF7xLeB6e3Z3GzoeqrVaidvVfGsI7E
5HnskGEW5cFqLuSvNx3JNPPQXpr+ukX3bSKhYgU3o6eODDvm66RMQURQJkxmINj0aRE9y3Ojjisv
2CSkWBV/zfiL7phK5ISRw3AK10CNFZZ/kfwrVLnECy4LNUCBGC273uRG5YMYjuDRk1wvOltdyYm+
Gvw7MuqF07Tb0pLnISChGVVghv1RR2LP1t1+6f1D3/a+TcGyd8eSPPO5EkxW83HYYI+QUK4J0CdN
uKCxYaXcCkXtbFiJ6AwAR4bPEj6elHNPqNtC7WpwWo8EE/G/VDYNWgpXvjOtyoKwCql0NYZeVSI0
NF92Q7TNLAlIqBFZrOeMSDjn2RUTCFTigjQXDJBcRfiAm+AyQkLLJOVR/ankzXmoVkn+Q9zxPGZ/
4Hq+khVJwoGxrwAhihwTYHqWgMlDBlBQuZVG3lPrHRQZeQrpU4gOvAKjvEn7RXcfsOJwd66JBNmk
IGORPro6BrlU+84dwm5DNzMPY/rRaCStsvPJ9bjke5yV4HvNv0l6a3V4lg2S+gE98NnVlf+ekDCE
frXo3Z40jqjb6v7BSmSkuJUrYxGJ6UOKY1TN8kEriaGtPdCzAkakkv/pFDxCA11KI//iqcQikbdo
Z+w3KbQp8SXhwJYql4eRzjHU3aCB2dVIpXNS0aLLV8z0Qn+uiChZtYQxoyA7BKNwl7PYEqukKqe6
JyFWR+AJIMV4mYFcE5q4E7ZsYPOFxiiUE0UT+qtBQfgiUS2vktkRbZ3hXCDBYEdCSohMEnlWUP+X
Vll12qXQolUZ9isMN8jYENMm2K/pnZOR+yjHYFKAxz7GX8FBaC2CemjDsF9qqX9Q4vraY8OedKJW
+gBIFsvlTIrka1iHPHzTOmTzsbNm0RNEWeLPzVynJp1aBwA0fgdIKlg4bFYLJIVzH9rYQlEEPyFx
FwA+ou3M2SPM+A8X58pG26ngPfdRwOh8mLohMpObjZbx+yTKvcQ9HqPi6cvwoMIA1YRpFyMaKfuf
kKDTg6qx5Fm9c9StFwppgaRj4yHeacXDIuO0MrkPuroDa3/H2U+CKhsZ17JH1vTjUYkghGZvPaFa
Q4ergpHSwGRr0Im+OItkBYPrY0T7JaXygVrSRRJ72774GQN/76MR6s2IsP8/R7tEiE2g/9GuXw3m
GYmib+7JprxCOs9FCFNW9XNBLueSNi9jLIFEWVGs5jkkq1YrsMTJxKXaXLOW/qWBG597XjE5oyDG
BHqrRMpq4kPu2qcAci1iq8Vs4ykLw53McR1hdqnIhdCJJ8rJHYvIv/KETAG6tL2C1spE9pAXgJ+C
lmdS4Cp/jq0Vu/BEFmGxz9niKypJqNEo+ydJVkBptXcJuCawiluEgQIKaHQReOGjHRDcqOYWBChR
kZnlCzkENCErsMZpXpsnIzLpacXtLt/Cfto4cE0ViDNx5ZMVntrxZmq/ASocgxiPymtWytaRkk9K
KuZdjioExDT/GVAg5/QBeZHEVMxIKrGLU80ij9q8YxQNnomIyEipv2S4H70lQNuAhQmFRWZ+VN24
VKRfUlwWujyCnnDpSrdqitwcI5pDlHf8YmHKpQbmZsPDggQ0ap8tfSMudvAwAMp18QJBZ5KNEWHn
oh83aMj8bPNVS4my3AH5sOMnz1ZH1M5DWRfXgp1ARCN5I62I9Ju1rLgBGkMGTbRcLB4NMtZjAeYk
AL1UTUkdoEuX9arILg33e8uAiRHd8gDQBfbDd9oeuQTGvFmgjBcJIkLe1FlMMLxQeM1s4QiQv7nC
+QEIr8J32ItMhZifKYHbpNScaxXvpt8jfzBNsj3jA+SKV+zrPIQ26twAbyI5ZtKlaAHwi6XwclNx
NFMYKptuGzN24NXPPUgs0EsaCPjyDbfi7PfDYi0pLsabBZs5kpiCaaScUYTteMUMJJGBeyB4i+Ak
bHsKnlY/4sodw3mLBtTOT3gEgQ90xHveFKz0AYHWagK/7GWmUZJOElVIpl6SqS/sIXMJTeH950+Y
Pn11z6SIaEo+JC1XNygbky7M5L+pJPVXp+wKiXs27XMynm3W89r/k1Pe8OratX8yEoNclbYhw+bA
oq4UHIG2upUwNsTRjuziCflmjtJUGPsi51Pxd3SdrySW0pK2ReQ+TF7CnRwiLVZS1o50L6I6PNUC
iBcDUbYEG8DqQb4P2/1Cd8DY5D8v6q8fhObODQAeyUI7jhCwtjCcoEX0zAASdaAGdh9AGWnkViAm
i/kubX6aOv/Mx5f4NrXkyIo/F2kItdKuB03bgH3AfJYQLKZBzwPHHMyFnDyxYvWkJNj1d0ODCWkb
NtHVXA30OVASeXa4+Ev55UWkyXPNT85SXCVQAWr6CWyX8dvwyy3Ehth4xVxRsXw7JWqKvF5a2Y/m
f8gcHXzCNUme+sVwViSe+iaWKx89etC5SIhiB4wAcVXofDrZb81zqyqCX3PWNaslJwEvrk8gBU8F
lBF/PHA8FuxG/rbIXvavKrsz3LvN1yQON4PBotV+JR4FXHBkIypuN2nEY87BdjcJVYy8WmxIUIID
x33Gy6bLyrw27aUMYTlSSYYUoE1Bux0CUYY/y1mKYYWwrtlAJLDPmljSkeE0rhYMZ8W4kPvJ2wv6
MAX7AbIHEmHV698NslD4txQtnuMcJU1yeVR8PlodXLLGQCjmHrsJlqTNv4gFmw9QxZJXnOo6vhWl
ysP5oTGZKES65SIJCpFwHWnnzh4PAgeXQ7ClcXwCcOCSQ5OhqIsyC3ZoYRUNmJ0och9wjZidfYf5
YOAAAPfxzJtGhZaB8bAkp1My6l1IVq5qM59ZebqJx1WW8jpDis9kNT+lqvwo1Q4BjsUlkrtDP374
CQWoAsovFWrjCYUMmKNGdFllIxPqwdIj8+Jrfrrovewopcg/9XHV1YvaeSt27Jq4z2PkOb2OS7YA
kCHvFr1zjmBIaDEJmeX1LvWLE9K7ZoOKhqyc8UVmHEf65CKiTkgzUC9Vz/Ztkl/r4FmoUuyVDHMK
M9nU0e1GFUWo8N4xwOE5xvmUJCLTBAkAgwvspsAmOdAqG6mPAoVabEfT2w6ysmlr6qezAuFataEd
nPVdBXOkSDhO0q2VI4+kOLUR3TYddFV76QJ83RYEXpP+P+wjJOyDVyODu5C86BT174oYtFH5HDp1
bXf2Siqce42ZTnrh2Cdph3PH5k8e1ob0aG14Kzl70WluMrAXxmNAd5nS+MWyfKoJmGtdhTDB1mtB
MH5FQBWHJ4D41KQrs6fPqwc90ctmbxThg2TESlO/VAW1bMqoRCIjrHKMdQKm2voXENtfW/TCMGNU
BELUjEtWdCDD7GR0kM1Rhh/O+8ibdlaWf+OwqP/H0XntNq5sW/SLCDCHVytny7Js2S+E7bYZi6GY
+fV71AYucO4J6K2WyKoV5hzT4ytgvmwP0Z6B6Gs4yLVC8xDgDs7IoTjR1IDd5NUj/+2YeO8p820e
11Gvl3Vib/4HHGjtKY6wVFnYVX8Hfg69nnYzK05flw+7f0EXP2bhwsH1lMLnbY4dqcCmyc616M4a
gL2aifIkDqaklzpWWrWugc3Uw6Wn9MCf9+i4GFyU2D5BBAXuHtaUW1cCgnP8Y2AW/0fIqekCjUDR
M3tMP+aellF7T1y+QFpDZWVk/9fUBhnBP176EkNeGABxR6dJe1eEihrVoaLm9B4CTQRL7jLm2e48
hEJEycAeAXbSsJxsBWweGhDW3U31Z7FBD74takmDtlbKR0r3G3UxDLQZ1iG8Qz9cpPabFmmM0aLF
yRlT/KW8JJoFTg5nlfY+keLuxqfKxxdNCFVBLR5XjO/wY5FPgSaTaclI5cyp/b8iBLD3rKOAzdDr
rpOYPEWssTGOkeFoOJ8e6vrRvKPpALXLH9mzswL367FlkYlzH1hQz6Ol/nLMrY19Y3fsAycm6uq0
AWzWoQPQDk7440buVR+1jc4AOXuYSl7N/zYXEk2SsZHal8X+OvMJeovZ+nYYwIpHqL/bNjUqRL3K
d1a4JXNUFalgwMTGxuYFLpp4Hevhh6Z7G6nb5OiRy0snzUeFEc3Czt7aojlYTaMa9OSStiSOd/k5
4KUAYQrt8jNB6TCgJsniR9dQV1VnmQUrG/zlDN7O5haYkNx05p+WbWv3JRn4rvB1KOyZbnCFzPDw
O6TDNeSoeOiJpTK2dTv+1vSX0WBtWda2THQoREeL5ReTAla7lAILI3iPs3lV0EYnqBz6IVwX75WG
mqt4RuSFORJBjnDBJDjyNcq5Wh0ryxcwT2eG1rDy2MM2Rrua8ua7FcFlZNadCfsFcVa9SlwCmx0+
8qAQV9IHydaeuqQ4C9u6lCwkGt1YVnz2FDNZlvZEbjwbXXg0lQLYBbnk9/QjOlT10QM38e0C7m5b
oCmptk2wt/XIaFwMJ7Vlrofk05cNToiV8DTY/HwxGik1LIUwva6qBHFW0ZvkGCIZ1+UL0GXGX3yv
cXNuqlf1reQdwRAau6FId/dwOECMYX5yBfejsytZQRAEtvN0/RnDytdodXTz9tYNgn1BFLlfluuk
J6kvDr81q14htxjQnwSGAzOCsVpYX1WJEpAm5dbhJkOdpFYd//+IYjiPPWGUUXXQI2ezMbLpIw1R
CRfPXmtstVmsrMJ6bWgztZCVALiCFlGHS2oAQtKr8O5Q39m5/c0hsvaSTTyTKN99Toz6Q28fXqCT
9+Kchzg6mSGWyqLcC532Wo8YDserFruE0Y6oy4a71rBlyc4Fe1mTmoj9L/2goM69F3BRi8iFS68a
832T7bxHpXHBQmTR85cC13MgHpAGIX/NEuu0NVNfPUoLry1/0syFXYNgFK21kQNwQMgOo8aIyoMG
8elIZIgWVVPAWqRxtk20d5A5eFwh2VtHf0tvQl4YeQIpwKG8jynyjaXVT+oxRigiFfUhgoj1XLFs
HuiWIbZjxy3WszYg50bE5oDFgWEdWgtXp+6d7hVeodogLKhjU80M2+Hb4QrMonAhsnto4clUvTU6
Yd0GbsnOSE7hSyvgclKQmQwH6yKF0Qk5qRlYksHCGrOviVrKDfwVlrwYirjm+vQ2hFWixIh47LSB
9o1+OMPqhXQTBWkMoqSCpBOj3NF4WC3jFDWYpsNfGQESKjApnjwbDCBmA8fD6TzmYEai/q+Xait0
L1SwVTHTvqcrtfhRwxTCzRgd/6gAtAyiQUjBTbiCcA55dTVMi5LRg60F0efaQoNKffIgRiYEubbY
0Wes+3w+tbAhaKZ2I8S3kl9mzg0wKuOWUT3f5dqhw7Gdix2iTaTQdQgY8LlLjn2v7Z2s/LCC8hmZ
50IpLu2ofY2yZ0fRGkF1JMmmAcdWxgjonbM1vplNAwvxNgR3TzKjvxovzTIwXpX6v/KxNeBWY1G3
bJHR6yQaFdhnW24hzz80XocQAJ0Wpu5CQWiEsc57bPctQnU/PFGEmUJ+64VBCWET8Yik2yrxkghz
BVfsq8Tw7VXWay7piyhS86BfZINGQwfJPKDKBe1oXxtS8CbS1lAQNXJbSla1c7ed5bmFL2gXpGNu
jTxDky8P6O3IyvgwaTvT8K2Rl0QlBjvGEhN9CESjyM2Dyhhz0KFq7qHPWro5sRM40yzQa6mOh5cU
QWzH7WjwH5PslPBrx8+RCxFa5H8R04o2wfk0fLnTu4K7efWu5mCZG3/pBdyukbaN+UGN/80i6UlU
AfQKNPtBvC8RF7tpt0rH+FQUZ7D2ey9TRzdHvOwT9XGeC4IVCKw961Ox7wbeW8Y8vEfEEHmr1vGA
8mHiCwhuSy2olDT5OcvJaQBybNMDmf6r02fwaDpmKOMlqiRrI4C4yOzs8JrP5padgBVuTcpSDzDC
oHcfZZGuo5vhmesG84eXvWUKVu6yb7fyS6oTuWNuWXdSBrN68dh9S2n9C5jUAL3009e6ibY2S+HZ
nq92EEEPKjc9SJhCfNiucQgHlM9w6oAyUhMwH9KWFjuUOO6YkKA/En9FX15SIb6bHI0zj2uWNy+F
8LamItyRJ9mbO7yQa9BSLLjd8lplwEO99kQ03xI/jJWQvDmxHXzYDbICC6BTZ9j3qrVAZDwQzMHe
wSGnL7tELN71xFwHCdquRvMfHavnavZfvRr5ynMMV8hNfxX413DJKGuK8tfrEPsHnbwYFVkpyDIS
3XlRpDIyZuihmVRpaxl/tMOImDgmwOM+me813Q0fx0tfPQ29Z/vo3O8KERYjapAYMXpwB7L3P+hG
uIafpg81g0k1xBr1I1IXb4rpIYK7w9sMn08YLmtVixVwSePDbi76l5hvSGCLrDkEnxAkkYbUh4Rg
Ah0/kOki1yfrTva/lUXX6yevcXrz50fI9N8AFz+MOyByTyxZkRg1ZIcZCKBnZCn82UXBQBLdWoSO
vTCuQUTYQX6kEyabdtlZ4ZtNJ/X/JidhaURAXIxTTCNyEjNpqvHb10gOSrlDDwz4B6KK894YSLUp
wCD+k/fxnidbG9atzakYIP+HIcy5r369IydLI990RRkF2TxQJOsxIgrZvMkcxws7u/LWs2sLVUu/
D2nCZ3aF1bgFRqZVnzL6C6GBtm32mvM3dXSmBbrYBi5ki8w5Rto98j4HkiFwNi0N2ExsB9j8WzfX
RTL3o/5kPpMk3yuJH/q09cc3kCxgKc6W/v8b4eDGwCQhx+Y4dO7Vhh2DOpxIOVznsU9yJYyOFO1S
ZmD4fPCLPfVQ0Ul3uCetfI+YOz4JnYkiAqY0ZJ6RFMesvpaouTyfe47qRv6ianF8vgBSLGee9sko
X0lruDrjiCpCr0hp7JjZE+rpJQ+HMF+mlxZBJI7Pk4Apc/C+E8G2Rk6saTPqCfChU/I9s2FrhY5W
FqI8ydYBTa5D74tbqMzXTO8dlzp4/M2R7An/GJqfPrQtdisiPfY1qU0gFa0PM9/Tq/rkSRf+YoCY
cdM5gqr8JaAxjMRa1Yx2vW1AwWJCTeSwq3GslR1wWnzKk9jXwRuHitXf9fFhDARFuXDomlVgsv01
fiOuwwYAD2tGC4lq6c+sv5CF0t7FLcPFcp2OcuOhq/WZbQnGraFfbYzR2hlhAgoaby1FoeO/68Q9
SJO0jmj5ExkOQwmqvoB1BzN4EWXERsrrRDiQ09n/Bj6z+TPZ1gEOMPOsp/irJ3Yv5Wkc35r20RSf
ZuFvkvorQig1NzmCBPdfETGsc7PhCvVzYeX9RcTlaW5jwFaXLoteZYJMXjOjv7lND5UKpDST6NXs
cT0EQODM2P4ineeUzf4Gxj4H28SL86yRkqQNFNOgnREzYG9rSSiMXWrDFJAbgjxGCL1Bki/MDnuR
aL9qHp4n68b2yfs+TJP/v12sQqBnagF2hX7VOCzg59wloi1OXktvfHclIuD3afoo4z32N0X8cj+t
kGlf6ZTHisEVGsqzwcNk4igbdPMpovQn9nKRG9es29MjSvTLlKQkZgJUF9/URahobiQfbMkaiGlR
fbs4h3xflXdlFXGQBidsZD7GKtuE7UfbzkujFWwmANkxNNLJk3K8j0p7Vpr3rIHrzih9utUoY4qA
Df7Iby6LrVspEv6HqD+hQFaS4awguFezd5Y34/T4Yo7TzpssKTnUvuGoMu1lfGO2l7KTB+bjbFLk
KrIJs5unfW++JHqOeRm7VOM9IsHSzFSooIIp9HzLiJNzSYgvA509LsueyV+bofOSZuVDIf364JNZ
aJFgvMqNA3X9S2S8CRRbOhEtBj6zzGsufGUFluJIg9LSIY0TLv+Gajv2MbQZm2C+QLnUfewiJk/G
iIUyU+IMEKiRqJavHvcde5PpvcQ/EwLmzTuVRrKczXvY60vPFa9qAKDyQseZ8d0i3CFwmBmUzPzH
wrq1bNtMFIk+W5cUtatDgZNLCRTDWdT1w0zxUVzVvhe8wVPrsbsJ1uqzC/554wA4D0n7gBcTcQKX
H7UAPkus93zQrUPLCyxW4cuXpmGzpoRTa9CnZu4GUyNxN8p9/QUnfOHn33WBfro4sRElzihV5Kdd
Ykg2286eyn3NhirkRTKKFJ8Zw72QSEDTZ1CsqgSmSFHPDvrL51HpmXFER2eIsN7KdeIHZ2Mm5F7H
qKQtI8aV/pyvBrYb7W/Aqaig88BSTN7WQK+RkwFgQYwdUdU12oaJ+smhwcQEuWGiTWdEmIR2t3p0
ol5yC5EQNWF3HUjCSAdYehQOTAexunS3OS1Usqi6TTuHv2Lyq7IdM2wEGLM69vaRMo+46WlgsiTR
8lSiAnNSX4zO858QRO5NjECIiBxMwd1DswMAjG3OhTfJpaYUIcMgfitB/l3bW6u+BuEF489K22UV
t1fbos1Im/gZqgz1QE1HxSCD05v9Yw/Rjcknox0ApViDPT/f4JUpPfA/LSNQnLWxd41LvGDNsCdR
KEIvIbG+2P3Wnbm0BDqhxPxzbL76tpteSb5ltKGB1LIQFqM7fIp6pAZGs46nAqJY79AMMe/3GQIu
msdAPdQ8q4k+C+wRjZp7JViKxC97MdI1YpSd0IHSCEbj/hLGzxWwB7Sr8HLszXSU5qV3tnZ1HzrW
ZcEGE0AUsYBULZW9mzQehIS6jCAqCg+9YaTkk6FobR3ucKC0VipvIqm4zMgeJnwSuzI1b/cy2eMy
YXmS6dpzF7LmS5LnpDoNeKGtoT7GYjwmJciPqgC1xb604mB2rzzQ/JrOKWEeHNk9NzzJvZj9gpmv
uDVpSbjwhPHSmuNzHyv4UJpBj6NTQiJWUCUYYNXhBcEcwO7aiWcjnT+8UXuIaGsMAyNic1iYbU1M
enCK3eDdsd+mdJMxdRNJuBzike7ajv8Jrln/Y8yQhUA1XkqbJEkm/zZc3NKeH/0EJYGSRj46Rghv
gpTiyufpY8U9Js8GfqV6RF2c/6jvP2I94xn3JkpQPVibDlcmtoaCk6aKm1PnuD8jOwYT1+uUrnWZ
/wwpgRJ+hrN7HelgcazyxSOaoYfQLUZCEFif5SPh1avI4fu7d1V9dXD+ckHlSXIOiJWYnJ8GQXXe
v4x69OgtYhBYIENd8vcZt0kFFN5cbtN9BdPcE+HSyuWfgLOSzmACXwNqQY030f4d0SAxB0XNl6IC
Qu/GvEUxO+Niq9vUYjifm7q8IAbfRCxqWLYuRWnddPO9maDDGAScln9mtUV91yHeUVDNnrWBj9Xa
3HWUGVZyU+3umNlbJPxe80e8/BPQl8TcJ2j1jf4IsDeU/NOgHfrfvsTc/h0JilMGykFPngZY/THK
r6Nund3KvIXuzDgheS0qbIgtrM1W/HMJOofeh/EmJscagkNPnI1gR+FtDGUMynGvjKTEhMhrma5d
RZdus6DfpTnzQRQY7eCe8aItx5kdWAd0kE42iYB8Yriiqp5OpfbGijcudmzuzHIzRHwW7beOd4Il
oy9ei9AE61+e2uDqSYmxB+ozdZUGyHFi/2EVq8Jzb2EF1S+cpw+ZIi/xrH3sKIMweRlIve+DZBJQ
S5bbcuk70cYxPYI+J1SQ3j+jB9Ya3Gr94oDbhjWqhGsFARPe0pX/NIZmiirFxsXr7ZUSrDh8glE/
x/GBfxbJuPa6YzjC6Cfgrzvp3kFLtZ8eVU3vcX3o76K+WyWBMbghTXoD5vCmsSNKtqR4bkBM+lmI
5gm9M1qypu0uPYsib5IYUz+m/mKOED7BSMwIGg/Atsgkl5sYPXDzLycqgaacMAgUtEj5bnpGDUOo
hgNGAEr3cxvjecrPHUs25e409R4oIL/g+OlRz8RKUuFXyPBJEiBN4Ul43jrHFZAH2lccFZu0du5R
iF6+44FCjxgzlmq9fukifOjq7KMR8S5go2uPZA5BSS9oQRG/tLG18NptYKTrNJD0eNDrmgcZoTjh
JWsPMvTokWO856hEyDg2dGM9jfkG44rj8ZbyTiYfgwZg16uPcymehVPBry70ZxmbDzv9l5kR8Q/8
9jpA40qDJlh95t2fJw6uhqEWB3Jug+EJg00geW/qo42qO0qQV84D0sMcwBvKwpZCjKo7Hn8G3Kay
Dg7SzdnmQZNtFj4/pd3dghj90NBQr2BaMT4DDa4oOUFEui4qvuNZ3+gj+WKTuUQIggCh3eV0WP1M
d46xDFHhheZ3NgjKbWgdHth2igGKUcKK0Eejp1bknlpyam9hmu9m2jceccbQ0GfTXUKinwmypMM1
VOM7ZS7yL6q7VccywKoVAg8PKm50N/y2GR4CS8Gfki0WCIqeeukcLBh9BS7g8D3uigduu5D2HT9a
h9iaxfGwCrWdg0WfTFgErheh2wdDO9XZT6MjH6uPOddG6htLfragxsnJjLgZYNYzldBGjuH0qOvG
1naRVzIM7a3vHPN2MrDyI44rACd47nweGDJSElilPX7ctI+XiBIZ/nroWsg94B52xvolrKknLcs+
V5NASA7nfesWJOdaNrtNJH+wUUii0V15gga1SsOE2ms8jx3/4/B3ZOlvq9OZ8TwZMtr4kgLhBY6Y
nuOp/soDMhEj+znFGEm9cFQaBn3miuuwtCOiAXBNJVEacuXo8UvLBCaygr/SE8veWU/6OmwehQtS
hwGpwehZoDIzRgfxEi4zp1nxiQEBeEdXYfmqkx2eCmyxzFpchgWMEegN4oOBxIvVfM9PVLpvFiEv
gU8R7B3nOL+mxd+xu7FQ6t885eDr98qim6Tajvyy0+gn/9yG8UeXadsOJG298Xs0t223jZDSTIQ2
ZHzWeSpPfZ0sSwfwFluMgB4yL/45eBnGvD1WXNNj4Xzh95JYkrhdEACoJx+IB3NjE52djtLc3E6Q
txgs80qBJSzeVb5CKbFgDNDqYuw1dAL9o0f4yr/MCH4CnLgJJVEGOhwWAhYRjr1bqtnLmTm5+1PN
C01Cl5YravUKAxa0KfNWhnuhsp3xLUjMH9iuxVIT8IvmL7IcHIl50d72Nnc86CMfvh1vUetc/ofO
YsDxL+qxRdM65A8LoJRHM2grZbu/LEeOVTon59IiSAB4C6Iijj9E8Nd2aFzJupY/RUIc9ytLAySI
Z0kSnwuJh0SiqY3XAWxRJgGgs34SSuKOEALfxNovCSDwFRcrTPEe8vyJSSXIPmm4DaaM5LPqK/Ov
rjxWYbNLGnq4ZNpEaf3puNoLk09kMN6+i8pNFcXrXkdajAAE0TBxaYsyzDAJkTTkUP81HZHG70wB
lNtGD+OF0f+BzVa1ARJh2/veFHhc+wJDIPiBb+kW5F3QLq0xJhPMBP+NKEY5rcAC/G/knS0aa488
zgTTgzkOEFOJKcx+y7sRXPsBqfECXTB1AgqUurxV7grJpNEQCz0SS2e+deTu2n9k2A/mRdl3HYZ7
czWh6OYwKQ9Zy0KLLGCRLQWe5d6TpLJ/atOtsQnlZddEFmd70CL8oSAhtmX1l6f5MpERc017E4Tj
qksNwqFBaDPZzlD/Vt628LYtf1lChl8ia2C/t2PC50X/Uv+iJc1dN8TGSZpF7x6rjoRe8d4mh4BF
gWudUs7LtizfyWweQhIzOGlN7WbQVCo9Qainm9mc/x/t4vuNo4Op8BqooTtevmijW6SifmHZb4gz
a34c7ydscekaW13GqBehGhOV6E8RWTcEG4TBDm4xAhPvh4Eo4atgx7CQlJRkEoK6blRfgqer4mEH
q2CcLT4MV0tbXPJjUStlq/pUM+G989Uid6EAQp7xPtk4xeuEtOez4uzKbj/7P8ncH0y1/mZd1oDX
sHTgw2iafVY6moa9DpaLj+bJGrN9Mc6YeIddMfJ+2uLPCJpPl32YWg7MynQJ3QucO5rI2MKBD9Id
RA7SaxuVc2nuJvcllW9JAy+cjBkcaeqZFFmzROS3Rsm0BGlMNUhJWbbrcHz4/mmKmZkxNo8Da2v5
rNNc7LEwQuwBI1nBdBcff+5dOwTrvsDSasfpHrH1uuF8tdCKaTPMtDa7+RO8hzFlY2OybEPRVB5V
I5fzOkYHKeQnvcq2Dc1X34cY5ZfAR1MoIF9h332GtrOLanuvRfYbjlC4KH9NsOnRJupqKPutOEop
iIhKB+PhhjfLPQAci/X+MGHxnev2w+cerGR+6EgQDEPr7mBHy/6hzGOCHazqUqf4jNMfGURXAIgs
B3QyuMceZ12y7YPkh+ntGwr+v7ozjmWrbwdUo0UAUyEsxLqU45rszt5nbOogHuij337Ef5RE2BG6
bp0lP66FbWAoBaqzZUH4WYbGsm6geharhoGH2m618WkCJ2zzdgisDYGdbEAkUW+j+0rBF7kBiTdf
EEE0xBll+mJ0gmITWBBEEB7tfFkiUE6x5VjIuSwFjgwBpVVovjhVqyOn/1XPiXjQj7b5Pc4PPapW
js8OB422hrY3K8GykMgizH41QfZzQR5M/g7EvqdO6wQmkofkDCdvQMbYwMf0gJDExW+KsyI5e3W9
lxMIu/IdbrM/0LA768KCHlV51lkKe2NIwJUdQikmayO6TrBQi9r61/R8bQyJ0uFu9NqmhoXXzdGC
Zgqz1CIUnz3+kzjkXK8WwZ7nM2UrncfdVYeXqqeQ61maTizBs7svLfgObD/GYZ1XGmNzgMREYY2T
tsibHcIgsCFYq1WYassSn9pcz14VLLPLv1wNEikzMl0cR3QiaB3A9KSBtcp1vPB1xkJAkA+mBhLx
IcfWpuc9jQ52YGQLzIznHLVO8ucg+3Ph/zlkYYxm92Qra36NjwF/kom4qXoTpbt3CNSp0UW5lKdM
RBdux1KfuIZcGU2YMDIGJ/C+L84zJBRQuD30jZyEZAf1tc3mH5TnQsApyvXPfrobhb+syOXcZz5L
ImR0ggiK5Gss24+cf2zUp+hos0sZYqjJuxfdHU+5RVJHt/e08i0qu71TV+uS1FHUh7ucPIUZ9I8Z
Y+WsqeFhEeYw+XA+W0AedXS61m9bdwxBxS6mhWy9DF7hzG+loN3WrlQnJ48yiwv1KxCjU1Bf1uK9
7L9tGr59zH1Jh5iRiVLta651rNPzYe43obnp3VUgNwksJIOAS4grJmKTj74/p6x2NXoIz7qrSzeC
NeHwcsNUxdNG4fQtM7Gu4qOPvBqgX3UItXfp/oSQf4tDgPgX1T3sNHrNjb33mReaoMlcdMgTAwdR
/SXiOWASULAaAjJEjmPjLTEpoMnBKly8oZFemKDbJnZF4Ngacz2yiMVLkGfXtr+Pzslp3sNaextN
d10yyNR8hrL5emDQITibND0cnnRWuoqRkHyx/9bCk87sLBbdwfLrg4bPnM4kIdMnaN9T5iea5h21
NtzJAft92PPO9RBEngJKq4zN5QgzUO3Zk7pBvEy7iIJ7ltZKdNUtxOcGV8obVuwr7HHcjOgGyHZl
doVfACaUYHLOHLGdFk54dlucjthWhtghVjFj/94tBq9AB031ZxxbieFcCZgDsG599O4U7o5s2VXh
oDrumoauFn0/oQQu7QMxX0g77Cft0wFgiaTqlro3gzaW+yL5bCzQpKjjemNPcGcmAA8cenPGtmEU
a99L2I/eW+Lbdfc26B7GKEJZ+LFDnii7QEHHPMnFoWGjNSqxIYPDEYyf0Ep3CUQZk7CRr7prP93p
ZnGj6tU1IU7QDIeDM+TbpATATcAvMzybafs+C/7IPGe1aWwLMiucEn+4He7TcH4qPQYFMrC3OWS6
MaW1qf3ngBINiwYViVG4W56J0sf/FOB0qjWYVajrwA16SD4sxj8k8YwpYgSwamiRPKIwCyw9XEMN
Sj9eu20d9/RvOx6cwgOJSwaDiiJnjIZAJ2HgjUtWsC3vxXwPeVmK2N0HzkkbAA9cvercRo88NuhX
rHUfm0/G1aLiZB68tx3JRK9cWUb1HPNYQLle243X06G5S/XsiAn9GnHoJilJaPx6EOKSBDK46ln3
Z7WKEKHRfBkwV0isJR+vNuK9jfirR0aG8mGAbFR68oV2Svf3Y23sAoJLEy4HFz26TdyDRvO1rtRK
xbAPduD8r7z3LRQP8zFnJek4G7XsAMTXpWdkSpb4NVieSwNi0dYc4Oum6zF7WIyEPPbtEZEnU7/r
x0uuUFJoreufpqYGYqaSvyiJhBm/9FQODHPLoF8lTX0SDdtL8iSa/BsFKe2m2jQqbUj23A6Eltvs
/pSXRx0DEE0lZC/H/mg5q2ZZ7Ej0Wenow4cvk/x5F2JXTL6PvnXMX+HhWYm5hXgh0nDH2xwhgyY2
EJbyKRtV+jbOroLa0L9H1EuSLtbBnW5KxBxrzm5GMKQYMLaxuVuswVsLVPc6zINyHv4Ml6IashA1
bqljIWYFXvJKZwzjjH47K5gPQZBltTDVwqhuX4JU5zleCV/fyKw+p5qFFEEuq0Y/ZTCIWnmM+ohw
nRzz+rgD//KkRy+Zbm61DlmE2dPQIoFxmEx4k/Gn+/0l8XiHtPgOdjp07+Vw0WjC0aBg6fGAmuqk
ZvgvOmJHyyeN5mfk3gkaf+/XeMGssw6PIrZU3DYMfHYHhcifR61dB0Z07WkBjHhQB5PDPqa6VHZ1
9Nz8YHKCJaF2bDx37TbyLFgsWtOnw+lqoD2LOoDMJYZEs7W6heENPEgTbc/MYd50uOHqWyAllkd3
3nmI+QfYKKPRbn1EOwS0+tchSb9Epk1PMSvF0vLR/cUwjmz6djNL3zzXRx6PvT+rVrQQjD897Yto
2Tet6zaTZOfOIWEBADaPBvNBou0NvTpJab/GXJNGdBaJx5oWXYZMXk1wD0HjrizSuF08NvkI2vk3
LpC24m7Xw9/caveI8I49MxENhasydycUy3adPQ/x9K1ekGKgBYS+VARfBHcIFq7TjlXxKeUuqpHo
+gHxhoV22Onl92Bd63ZaDgNd7rhJRLsZ3TeJ3jrr4VmXZHEibGnkztWDo8fcLKYVtZRiMBfXhhxA
g/UHnWpQPvzsTSCKt+xLAoVWRx+Aj3ktbQsDmkS6y/vWifFlwjm4IVUH/X3C42NZt6T0FlUf4mjH
x+n9Ni5DrYmrAaltVz4Pjr9p02lFelfCHr+1jwODlR7H61DKjVvCHABaVw3AL8jGLpD0KW9oQynk
OkzJ+ltN1y8CaCvPU8cfM9XM978D2AFN+mwVD2l+cyNdZ9+6j91fyyU1Gnd9foxphSNAX7ERc2Jz
42bWbhyeR8QNgck4kThMtq477GKMpVdS7wDEgU6zTCaEmI8EA8CaIEQuLV2VGgWNGIvnhh+pegGQ
sKgC5dbC/QjPPm75gGzveaujOjhVwI6S5C9EEQZHdOGxhyK3q+FmZxMa2wi6V5WdLwqM2wK2cTPT
zY44ERGC4ITSCKgSto9VlY7q6M2/NfviSavXEa5Kx0T3+quJV/xzT37y9uum0RKZ/wpNME+yw2HA
1pyX/7lm0yiD9zr50QB6xDdVqro4RADCe5q1FjCIJ/8ILrsqGW8Cqs0p/pV5FV8sSWl9ysCveY2A
bDggh1CZp/7Mq9/djI6Fiim47mvGohhq6nlDHt02boAm9VwfxZE54PSOQQyHL35qExJdHCzLbATK
9KqkP6l3dV19WzblubdJOWez2wQ2skpGITUlkqTCCf50593RxmVbXDU33+oediBzq6Mxn7Buj5G3
9LgLRgtKwfARu8m5LtgEmF65qYl6kjjl1G+cxhNspjPjUzbNQUKW+DSuUA8uenSI8a0j65GZqg03
rmVFayKlRus4VAgisGmgIEvjGN3SvA78fuNV7kvX+JsmQYwYf9gMi1K+CxsiueC1R1iq5ktzK5dI
EglaeXPZlon/g2+OaiUkUVCFLMDz/k3nTrCB7+kRQiiEL3nIx2aMqoZ+He78jC2SiQIly3fVW42M
3MT1PKY0Xtp3X+GRQnDu41Owu0Ody1XikKrM+lnmLzX5mLQMF9/lv+6UUTtYWZRGFS6EhF1FLVBZ
y/kp/PaIj5iAZ3YPVmaTu6ra6lUO7naO5dpPSNhGXzUZEVkckGthTwoUPgTrUh6Wax2lUdjS9HrH
0L8JA6bqraStx7E44dDkZAXcZlDejlQemf47ZMeQ5xprLfNdFSbq3Mn8uRNuNvV/SXTXqrfSIrgb
0hvXocnvU5TlCsHUWoDAiYx5R3GhXswVEyp2ku7RHw4th8GJWsiPzH8iOQ49AxSGR0YsLx77yiJm
LEDCATrip2ahA8hrK87sYd66RFQXHpomDP2kNy3b7JFEEAfiV+VjHNIXC5ps/oq0Ab1W+iVRedU+
gnSctBMrsp4AXwfxPMybhnYVSQHOAYakdOMF5b4PJSMxfRXoZZb3VP9pquuIxRsV1cIa3F0mmWvy
/5u18a7EvCH1TB8OoNbSFQxAH7uZP7078TYvvsrmPRj9daaA4ByY8SVMHxbDgzz5q62YHQJrDWQF
GlPouYFP1lxzI39lK85d1x/6uvo1omk35A2HlS6Pejuyi3EOoUUkgcfS0yMdxtZ/o0FlBGLgn7gX
zvwfCQoTAuSw/JgQbA0WbWfEyjOv3py5XccttW+6LerzUPj01Y8i0NEw/TCWQMTcKcho5YE/M9yb
Yt4mEzu/s2m07AH757KS+8rqT57nbp1POyr3ardVVv6uEEBFIoVmvmjalnE4BGKcldjk/+PovHpi
R9Yo+oss2S7HVzq4MzShaXixgAPO2S6HXz+rRhppro50GU63XfWFvdfG+WIgPrAY/KcgQloNtWhj
birKpbndpRRFNlMCJEI/tF9roYDjkslW3qoYof8/dC0C/p2mH6Rw7jDI76YQC6bhcEVYDDrY8pMS
Q1ExmYQp46I48YJCzGgp+SDElfBTENTUvgyaxX1qHIJ8UQmBIi8X5jxme7En2qlC9RZ23dAvotbu
gK3ZTb/RtejSmLzPdTeA2EHe1pHyoc8TwIn+0aUpX3yTXKj8Ga9bCoPNyBmfv8YgL7viAONzBwHr
cQjFv6Ro7qlWBHXI5zTtm+uAZFPXoa5KkLfhs+XNBD745CmYbKotE7u0l3sR0b/tNRTtQYVgwK4i
V5bw6uVaIn3PpL1a0ldFOhEaUWFM15Lc/tR7shE8vJY2vh+ydnJSV73Rv6s/Lxkf5f6fl+dHvXBZ
CZJMg+je10iggjDvIwsf9krl74Lx1mmTEqruh0Fs5+JHG2+httNAr/gZnx92NIoKbbzMStFrhI96
6/wlGV2Ckb/L2goKPzsOAot/o9acsNkSpihDvnH9bKfZ2/YTcVLjBwNIRlHBWitPMr2iYDVY2VJ2
oDFBCIIewylgvzTzurPfcQylVblf7GmrypzMBEGtlT+yiXb99MnVrLPDKRvWstJ8anNw/E11aDET
uRA8PU4q4xThXNTnvQ+qQYPQLtEJN+YuJzDV3NAgP3T+jSWHi65SW/hZvXvusE4sno9cHRcKju4i
McgSKeAhpwhR+2BssWDqZys+W8lLlcuzSV84juc6vlhe+Mzzp0kV4bEp698ctnHck0hk8Vd/w+kS
ssnxu5eJwtEI3xvwXlMSX8VM1DxTfStnPODZT33+yxSLQsZ4XbL5AvZnsMH1uDj1yA6jchPhbwWh
1n3PuyyYoJuRgUi8EI4z3E2NHtxG/eqQBdyST9oBumNJCr7ZwN1hV+3GiZ0VqnV8S+kj5swHbN/t
e26bh75kP76cRp5IjJo7Vwd9CUg17+6Scq+CQSe5qWYAmcJOdmMigiIOtyE7YJsspp78p3hy0Neg
88B1LjBSNQAW7EvlILJDh1JPZDhUxxgdg2BSJdD4UNnWBG9R+ix5zO1PRTFD80huKT8hjzmWweJ1
Qad0vwtz0wTRPAcMO69oxLrungc4UPaC6IDCyTSe1CZB2n+YevXZfcpq1tOaeVRHfSwv3HOZ7a/J
8Vvggzt+u5sSzhEU9y6j15QhBl7jJH0RaDH7J0NDzWUjZ9FNwEhPcfYncP3xQDGh4XszPiHrbTt8
xwUuRNUldrxXTo/RcHT3TexvyYDfuRQakAzhTVmoaKvaYtDDiKbAe2HFz3lX7GtLC0p/fFJ9Gz8I
cjm8vGGPFJNMgs+SlleRAIcTc0gMMhtPEqsufn2Ubzh61njLSJ+BkaRuN8hzbeY9oUlVAukNNK3A
h7od4oIb/PCajkTNsHcfly3/eOJ3xvKbpAVVLW2DIIa43A3wh33SVCA6KZznk1l/V3XGIWUeNXIf
HWy1ZfKKQItPdlhqRheEVjXdY49R2UZH1N9T3znl9gB8INxrHBns7TuuGya4XmMS0SF3CQHhEREH
f0z54uWnaN8yLvkIVb4w4CC+NuNPqYg3s2BwVq26edz4/a6EGhHiFc6/epEeuV2UDp5bIxMHdp1W
4+EfRnLeHVqMpo0XbmPJA1AQ4LNdeHQGJzxlFRGhlSxf2Bvl3fjRDoiSDf/IXckKVVnVYauytc1D
xEykqGV0r6w4o/5zysnPmfxjHDHXT+TBz+Tjgi4i695AMqKqYZAIUae2ElhjSDknDBjeta/642BU
e7PDqDf2JMR5h7k3WNdNjNR/HP08LZdW3nkSL11VnTP6dFSl8/S4ZF8ToSxuuLwKCz2bE1/lu2so
Jbf93tYErXno2plERohRHloKYLNpCXVH9MS2nrU50gmKvoE1/ifQEUYwhSmecli2kl/Lw3g4/IM9
O6cEA72Lr2xp8CmmKxY4Tf/UN2/czPn/gZGXRb8rsX06g628GnBfukpHI82F7+CpuiXpI2v5cFEu
a+2L7T/+v/8f2fQX2dIu0ZadN1pnw4gvuJPWC+IHfcYyFGCJoprmF6FeENreugybmCIJPGuKCDk/
521EiOl31Sdvkc3oJynPUZb8DRUNmZoARg6jFvKLCBcZ6A2dymMWfIk8qqLGoQs/O1jQs/4zaU+O
z+Ua/Y52sQOJsIPM0xOcRIPNtlVHUuMydow5JxjTqF/3pS46gNkEJc9EAqeXhBYC0U+JFtNHG6Tq
4mVg8Df/zjNZGOmXqz/6DQJg54vJh3LCI3rZWuPvyKrSZTNY8RZYvBEm/DyHYB2HdPDK9E4lbk7D
ic8scRoP2cmvBmu+M9lhJoyeVDsG8qABUW4RhY1MIYtRExsAfHxmvstpQD/tMe/UkMMkNchM9xIW
ryx6ErzsTUNpRro7jUfLRzRNbDxVrniJ6Y+lOW5bsiFqTrF7iMSzjgxIMWAduOfqeFsT0os+ygin
Y1Ky4xnv9IQ9srdcnIWWBDCk+x5GS9RsLZsXxrRPpl2+ukLnBkUTbByMeF/TerQ5y1iyCi662rEx
l6z43caKqUBNGi7zVh9rS5KrjDXC0XrUT3b/1BKZYczZ2kuHFVvcrVqWChnu3KjZ5wkToW4OlgGq
2LBLZ2ZKJa0d4llUxiXnpw+QxMbbMW2y/i3R/F3LB9gS29kCieVrdIvflDq3FntpP4IlfsiLCOd7
jQYK+jZOW8KvHH7DZP5aIiX26jiPDVcESWuv2rK71xSNSz+cwjzHLEymLnsex78L6a4z5GONVWyK
+G9KqXxMKLgOmPToFXgPnLB1SBkS9q/Ko6HLV6d4rOj8q65Ze6DbswjagbXzUobnudwNDI1MqM4O
Q1kqS7gkLsz7N9BBSU0cKf5uGJn+Cic89RSYO/pGnmQBm4JIgQd7ZM7lsRlu2T7YhwjcTkIjUS9s
0CtiD9DsI4W1+DIVUtwYEGIaKauOCdXeH/AxuywIOEM8k+Ta0bd7mv6T2yBp8Xj8JXK+3I7fERGp
ikTS8cwDlO0+wjTQvjqTZNWiHxDvMs7+7Nt2F340Q3vOkbIn5K7qxsSsedia0tqGlfE+zGLlL2+S
znjxu2MfO8clGwKCHL+snPcdX5nC8vOgMrLZaEzW2b1N+a5d6nNusDwLYjrGqZ3BMkRA9RBpJWAZ
8LKlQL/thBxFZN0AgPSN0PWr1V8xhdUPA0spVMKyQ7hpNkixbm74mDIAouxU73N3QXOFc5Nxw4tw
u0B36sswKqAM0Y1S7Oj18enAMnLc/4donR3U5XfVUpIJAtVnFTUc6sC9/ZPlcgxhlytfvekULl+Z
zfrFempJ48hZZvZ4GaTBKaVMiZ7cj3YC1mrekymXCvsBvD0qWkYG4IkQkQz5rxl/TF7+yA+b4re6
pwLAjAVjmmXxC4tAdOCs97m6tAGNlJa+az3ietltnTJ7SVONF+aroUsyDJRxTw4cHwuJYEsqFchR
djithyrubZpI2vjnlrfCZEWMF9pjDq0MLZQhg73zDA7Csl6zUtkOE6PYYS+t6YFlTtphoiLqUMdU
MPDz2uokjLuNc0/pjKhKsJ7G1Cud369t8OcjVeU089BK8jSmnx4oml70Rx3YokWIew78dVxY8akA
6YTzYOtF45oQFN4CiaJCkxgW+001epvK50Pu6XPH8KQ2WwlqEw8U0EhSCh5Fjnhdw85A+tOb7hvg
HnqwsuIjJLBitG51DpRK7x45yUtKViyYK70MT2llB0nUHyJrDsxVUTRM+x1/7wpCAKrhFQr5NnSr
vb4UzxOXZs3SPMWQoL4DhxFnWw+bnDenap8LNnZ5oWpT4CJ5ShjKiPnqmgbjwgGTO0fNHNj/Qq/K
/iyK8TQyOYVJ/v0fPa/qi6M/7ZfhMelwHkWbgUc9Em8WwVBtGLP+zf+/N8Z6H7lYimwSlrgeoU8Y
0GaXmS0SMyvHRc7PIG0mxHhZ6iekIphaX3kauvFJSLAK5WDSLxiX1ORFxqprR/IZ5gvFrIGdpSWe
7s2GNFDb4s2L/8UIdwwwmBSMVfpPhq/Qj1Bcz0wpgPQ50B7B8SMgo+lkkqb2Gu6UBv3wOZrw6I6G
pLWd8009VwHyUvx6ztXUL1DY5+F9hv43mRFHAFdoGHjFPQMhIfjYEuKkErzkNmxL6EB5Db8etaMy
+Vl70i48UnjqjovrF7XhzP5Vtxnek57nSsJtCUsTYpP0mHL7/JrXzWudPiXSZRRzc0EmNuxxS6b9
E0fGPPw5/veoQchGdtwk6bvVvxA6oe5TTiDIWptaEQDt4rdamn0qWJdTpaTM/VrtTpuCrAk/d5Oy
oNDRZ8mtQyMb4Q+DHHrRmpeMB2QqAYvriHo5V0qrfCwqEj/t04yTOYkD+EWVmVxAbh6iH2NAR8RC
rGHfAhytMblhuNYbEuVnrT+mdfw0tOxsSUfZpzMLLFffetOdJZEMBfwt8aDHLbcxZNymwN1xaoVz
6MDLOM/e8NO2aP/IJi+p2yuELTqkJeKn8mwrrL3EYCjbOlg4Iuuk3zsQKnzLfGQdUakkp3riJGb6
Dr1aCYfif53ncQYiO6p4GYm80pjB0Nyw+3VnQPi4s5wCXpz3VNDWpHyddfuR2+Wxo8l1OnlMFmLx
sFvwbgVJCa4cnF6ICm4pVv5gB8RNMc+utlocBbV37sUC8ZXmG2Fw29fQSp7Rom/Yg9INNQW5x9El
51I255zyHOGAvYpRcpWEe8/9dM3BsyE+tyEE5HBdJufZ5WFboEHWCMrYGkBxmFAs0ZFG/AUxb4dK
YkDiPULpAYpf7yi2KpJS5lhDtSvCm+AdjBmmtqZzda1sNTFbqjLiEtm2q1WB+UmTv1YyjpbXB20h
TBJGigyeyXTdqp2/r71nPRZHALQeD3inDAcs+dULPUbdO9bYrOUJ4/ztw4vpfUc1Po6Z8QnmSco6
IFSc0FjUOhuAnF7TpM3/n3MmBoA6p6vtDiyOaZhQqaFWtTki26Wn7zsZ+UCs4rKLlxP+x80AFwSc
M9wGnBOaTR1Rc1X2OFmnfWdIngllUWKB1eh7XTJucVE+/hnQi1kTyzDZwXveRPKelM+1fW1CPjnj
asWfii9cohXo3tRexh1eKLkbd5u06G58jqp4rddv7MpIsWckRoKAPbyMjFV990fHkswYz+2+FcYM
sRLEdsrSN1t/7nGF+RB0WOHkdbeyVNCQzx2ZmlsPmHnH8GCuwLaUh6LFf+SiZ/YDQEcuSR0L3NcR
9XSu/Vh1vR0km53LaIpNTbVGuhPLflbA9R8AnG1M2CKxSPhUQbVgfo3RW/IT/F2T3CvrhZ24IFvJ
QvWmmS5U0vjBPYhyYb3GrHVJdy6WT15OjwUwthvmN+cYks1iPjvxZ0FBI3z3bLbl1nafYzXWJE0T
9hcpYnUEQ+g+ZTVeP/yD8gtGQtTdBD/XwSi9hOdRfo4G00seAB2QhBYH1QjcwhMoBNDQDfdw0h5c
+7dHtc5C5azWhA2T2xA5AzbpH2UMner7wsOpsROFWsTEEIcQpXM9pOsBt+7QcNmztSmMq7MEiWvv
1SlDy0DhOPKoYwQiS0LNRtRU3KhPBSJ5ekS7jZ8t1bGhOM3by8gGwI9jjCP+tozz3ZgiwiIYMxz/
Zekj7h7MD9QnMSElEkocx4L5O84a2jc6hRG5QI24ZNID2zePS1lcIPtjhn0R5bzSeCpHndUyzVLr
Qm+obwnb2ykrrhOahYzZlYdcd3J/W5ILw4ntLMHcSD2r6in13moESZZxwGaexOes7IOO22qk5uWO
/L/exWf8gFLYbY4lspmGpNZ6Os09kzjxyZgm4z4L8REIC3IfZWw9Lm8MCg1xanliJ+c3rG9j+zRM
nw7XRo6qXcPeZyJ2FCTp5RN5Xy9OhIQ6f11Y6bT9JSec0ax0EqyIHGgvlPwJY+oB7lRbf0eENdTV
dy8u/liTCw+zWH7x+hklSwHmZtOu2EMnmBuNaPv3ubiDD+0EuezBzIwo75vHRCyQBqkAdxnQtM54
Dt2XikNbdb6UZmFx70scDl4c+MbnqHunZSR7Kt46C8Za/Z5nziqWBKcSLxieoQRE1j9yZAjDuPfM
XhomEoPXBT4bQQPBlmFDhZ07snamoHG2NrskQJ3SOBvdxWExMsek/lDH+SQ+zZh18q0avrRGj4bR
AW7DNLZot8aRw5fDU7ERCyJOfBpGZrMKIVWC/aWsKpmJu2X0qHvmSajcsDS+cCO4W7vZ2fJ/vdIU
YuuvyZB0zITVLYM4e6fxwRQh6ACN1xYo24QeQAkFNC/hJHns7RMrIQMunX3qsKixjRjA43N488/M
tNlXYcLc9SxPYYEVTxM+yRZ104wuyp56llM/k9J3g6Lt3aNHjbCmwsOooUSJqcETRu5sRCaRrY2E
MO4QbtjN8CwaGpZJ21MKpi5jFQYF+LFlMZ8KnKW1bb4nPZMT+zMzqVeINWuS6LvNw12kfYc9gE2U
SZ3BKVLB8W9OTuQFNTVp8YuwSdCoz5MRAJFcSXpIOzvG7l5yRBCRsjD+gcfD/YRjhrRIH/ReWx4T
bQJFzreZ/yXs9EZhnCTothGfYwZlOOu+gDiA2MaPEn60yTf+6lUx5GuHAgvv9oOk+/TNx2HER8f8
oRnxjb9XjCM6lk05rj2djj4ke7JiPJ80a/7SNkbrusA4gXPIC/gPJvk9ktVOJx4RJSBuWw48hMFo
oTcJw98Rg0Bof5oGY0w45nGoP6b5rUPWSP+5TrGlZ8gskyJmUd096O0ra1YrB4YEriQ37pSeDUrK
tjGuGlh2JCyrvM9ucEGfjZmIYkDV+FBoCwdkP8Zz6uDy5HMyJPydBcszV33BaxN3PJQcbR7fARJZ
J3+NHTaF4i0kxMjIegQqCxsx/zSH3dYinZua3td3LBjWllWtYzh8bb9ZPH46T2FLE+EvwDdQN0hv
WI+4gchRoNlRIkl7lTMmquVvdx88CQGKNI+s2EDeWSWCBHR0OUGpbJZ0BHDV0IXHMVjDaNgi3Of0
MTaW6IliXM4K9yElDmAQkviVe2Dqvt9hBVKs1xd/ojF7FVXI9wFQZhKbwfT36qutYRSgyN863LVy
eoo53MNpH0sPrs3VRxwHN4F4saH6Wix311qPcApTbVkXC1PvkzkaK3wzjEuIAmSDneev6sLOGc8k
5p7RyoPO+AzwOmo4hm7ll6N0XVF4SOwEezhNagoIKckeSRBEjUSQY3E06Dl7d+8iVPVZNM/zG464
juuz15TIYO8QRd2Ab4+0huNSUX1h208I7pTOH2VCNx90knQaIC821vnys4Xp3bK1HrSNC/5lQbPU
8iR04N+mRD6PMycMMVlaxLkOqKvD1tY7oGFLglhozklxUUtJxzlhy2H12Fq/Bj5GbDsW8zzG2FF1
XHAgs83VfnkNR9QtLG5W5tKeFCYlJ8+gm9AJ9tI8lCg8dVUAzzk+FR4cv8ETW1Flg5UiQ2SS6wiG
iJzrBw3QeaIxtNDfWw8jdhMCQUL/r9S1Sk/Iok5eiqjaE8ctiuVB8TNnjuN8QACEfVgkh2HBuWgP
R694FY19xAuIDH7YNAm98MxwGP2jGJB8gNlMrewgp/i9lBPVcbiuKIbihpCz+aXCXuUnsJZp+2HO
/GKQehiLm4HGPNLZfZF3pVwYaYFPFkbv4FFpEB/OaTx+msC6Jr/7n8zWlvjsJsaFDSwGKHI10m1U
rQoU5r91xEAaGItqTWeATQcLxqtigSabQHdv8JV4ejDGAcnuWD0KiL64Wlm1fFlAVUHB5A7fKMtV
zcxBI/eHBavExGKr4z2rY0KNy5sEN6zj2uXs2k6NEwBiIIj22BgZ0u2JRGByY3SqKcyIqC5KwvOE
QeMyPLcZkAJQAKyN2ZTHoJ7vNXLBFDKxK6m5Ukpyo1tOsf1SYA2TqEuh3YE/e+vH4c+rk6faedfY
4dlQJ2zChJZcbDmwagvTGMRIXpOULXOV+Qf+N6/3C/sluux7GpUHQTUq+i+pnwsftzCOIHCZjHOg
3oN5TLUatMw5ixi2vil3392dbvPQBAOHeTLf4+G3jTFoezdrUOV6eu6RVCYw7GOMRlatoXh5S/Hj
E06y97Dmp8ogxXq5YQ6ZnPj7c1YRkAvGemZMA3Iu8dAi0nARgT4zu47iWzM2R6s1gzjJbvkgGPEg
4eDYg80Oj3eb8j4sI99X7tJu8Ami4oLiuhUVwgT+PNOrFyGzrTH4T53rPl5Sj9fKKG7VCLUl22oc
CQiuMkJa25ZEjypaWeWW49Q30Cxid+yazzjJyQG7lunO6vYoJhzAts41fsyhQ6naB0WRCsruRL8y
8MdCYH8o9WQ7DTU3883g9OrnZB/3n8QHz+18qYoBPSLL3QUwQ8f2scj2QFyd0g9681Yx3i/x9akM
amkpggQd4WCtzacShf2sfeaiXQ+GeSlTaNFcwwq+DW7h32g0h8b5LJMnT2dwS83C9su1sImC50VZ
5B5zpOCD/RWq/wJIKNBNqxD0ReHnN5clm6rINPvmGv9qUAqVHRJ+LZVGjnYUaErHuwQ8mE/m5JQx
ydbGujMwPyFejzX/r861HTkaG/d1HMZDGXvnAa6eNFjez//TdsDGrUDrr/TeCSAPGb61L7zs3Vhw
fRO3UfPFJl51jvSRLbELepx3YmzWphCXCa+bWSc7A5FLnZ60knFOtJlN2k3KXUNUW3KrJpwWMSkc
GvKCpGYgaBtBOl0Li+LIORcMn6Bf8uBnbJ5bGjnYqQi+UnRxEw+fNiQfjl2f3SXZ51aPnch7cHVW
PmUQy6tRQku09hEcGF4hl/jgkFm/acBkE49hY6x6QAeuZDId3aIYeqLTrLMWBQR+t5F9iIa/Vlsc
6jxcmjCKGr5+9Oh0y9NKaj1v2xu6Db8L4LN9+Gn2OuT3uKDJbmZyIsgC3Yj5MGJOYcZZm5gGhosr
850GQCtprynMFNPKgt6Bdpiwg2X2SCn+bkaXsfcvS9sGevPRZ+2DGRcfenRxVDG8XE0K1NoVm4Vh
CbQsOu+SkaDSRoB6GX+bSj5aeDgcCK7TcNQKasOIDUTxQaxD5l5qNzqZIG0A9BTNydVfZvpBS8OB
gDqKiI/B1gIfqPgwCiRRVCgg+8o0KKp75uBNlqQUfjpL82y7j2b6Xi7oq6hDDeq1tNlxy9KoGmeP
siZOkgMhswwmMH/OMCyAJZQFqw/OaANh5KCdhoRGGWWmBCEDMHVWcgOvXjtWviU97qGsMX9zW3IH
eCikEEbCssHzCmCpLn+iiTns8wy5nQ8gnP700DwMUK780TpGjbfppLFNcHSx3QgM45bHSMj9/Bkk
/EyEpWiWc6eT+SDBShI+N6ceNv7t7JWXiNhfc2LD4b0Nbv6RsijTsfPNcffaWf2RGL8HgHPbEYds
AsRKkSZb/THRfx2ANxZkAHDXVCXAUlBSUaAs8jpAt82r9EsHH9B5aIdybFaM+6nNVRfvLVZQslJg
rbUe7fMQ2ogWu+PiEuE39D+LaD483OrlQoBOu9UwMC88liJ096ANEh8LwcTRyPGa3DKGiwWj+6ZP
1coXtD/VNihNqhedX7Rj2IiogTcAMhlOS4LxWJUi12VXmo5nz8RBSrFl8TmiYNh6cR14df3sFZe+
QKtgP+bRPyfDBBc7r8dRdpdJqMEgsaD4wrBt7huK0BH/NlcchKmtQNRTWtmevTs0QDtwDDLt41vE
qMKc8A+ZHzOJCgCfuImJpGxGKJLB8M+aKLSQXS4qpxck0ABYgaaEkbau3BUGnHxirL4Htc/C+165
OEhy5kCCdTADIBh2tJMM6F3p8mBxQub7jNNZm2sq7A89XZ4KDq7Q+WoZqmwrs3ztGH+iqDQW59kp
vmT3lzKH7MxfwoLzAdJ3ir6221bafEm8W8zmwO6elR1ETJhz0VD0MrykEbAp01pxRndPTjUynUcE
zekT1/Ta46bEWUTgwiorWC6XhTykxZcD0dqDnCNQNUTlR9705CtAv5GMz88ppBDmZrVxdCJxDNvs
hIGBngiBDps0uwG6svO0bu/AK0/2nb/12xm1EC8t47jRhPA4oitdbIN8QuuwNDLIFybvBkx7aD3o
YVcVwXr5z8ClFCNs71NqkX/m9G2nFx/7Ae3ro11FcEjpg6lusuiqi5oPljOQZXlX75Ziy9wcgq15
kIRS1fZzL4OOAh/NOUOp7IF5O26x0bQOMdBGwD5Bgj5MDc40imMksi50z3KdwGKUExo1wUu6X3gT
xUhECF6dEbH6gurUMuFqga9ZcD9g7F0oywTtmbNI9GBNYFTXZvoxMeIK3DFu8tVxqRpQhkiQdLFM
R+HGWvasaqjacddl4E7b80A2iVf9Idcz0WCjYSuHna8Pu2Qe9i1D5rEMwEib4OiV+TA8wvkJDRHM
IeykEbNFnB9y5mNINBfOCFALZU7/w7CKhZfSAjfmNU1wYnJKoBSEToLS2vnOl3uVvcQok1159uRf
CQItE7DMbQRSxi+Ij5Q3PNGBg+iHlDJFw5uhG19ZdLexhJby0ER/E1xxr1u+dQs2Bxtyrx+3Chvl
YzM/THP9YpvfDfCp1g9SgbyCUTwisuhZTcD98FyLp5h+Bl+KT+uVLtkKf86TAWCiN36Lgm+UWWSa
XViVlclXKYmT4EvvnHvsfHOOrBhp2igDO6aB/2KrBQOneAj+9O7P8kMvzhkzREAGreqDu+eIwTdz
srUJHkBtadqQOb/cWBGqRx581zghFaX03EkyIgrHevewdRX8B10Fjc6xBpW0JkTwIgHl5DbgBqB+
ZV1nUZ0YzJn4EiK+pVhNk3kpkxy7NuWg47wyzUKTM5gHm6WGsUq52oVwPqwOgKWPpaAKGNGlhv0R
EpDFo8FmiD+u4C92+lkg5DctEegDC0sdxeably6bcHjl/1ZysmczObh3OBYA27BbFKAZ8gfh2nBL
o4SeN/lt0EcMWNYjb9za4ndy/8i5pPLhhevbLzaJBRJpi05XVP5pMgDzp6yMjfHFgtvwMB48/TpP
zyezohIHJbe2DFa7uzTjL2aHtyFdtrH3RYb2g9Vjp58xbDUq4mKzOPY6x+LlzFCwZuc0DdbjXKE6
Zm9N6PxEWC+4PwQeTORRxoSHUtc3jWEEvT58suZ/0tkxTuVvAi01Aqtbxmi9q+JF1s3GCOWJdLHW
e3LpKCzJL29KbpB5p+MURjWgaArNyrOSzdg6QWOqVfaAws8PaoJzbOo0o8bj64lAc0awHze2IJtp
cMhhsnZK9S7FTz8xL4CwE7L1Nai/cr7aUnBHARqB95/OCHkcuccf+SA1LJjTD1w3oPr5T23VzFxZ
0zN+7amCGPSEGQE8js50Xff3BjB9ZvuMXcZ9hPhZcYxHd9zZFfuElxGKhxvjSGbd58N7daP4ouI9
IurxtBGBYOTUFYxm5semn7DKju5LQ1nr2+mmqxZehtsIh0+K8K2rJAldzHX4tz18ts2fxyvKW4gy
xxl2UCB8wPGRfinI07PguHXojrN8QrTI+A/9ccaixmIR2OnkLxp8UTpQl6oJ2hhRkDhJjgVKydRd
0FbCZe2AY88dWoV8g3d1RSLlvmCFlwyETNphfvRSJpUOQq8RB+pz0viHSkfDWyTIevTxQSMBgoGC
bmJCqIMe7VU/sQGBFuNi3kkNL7DKdtMzR2FSncbRZpnOmUP0EqecScgG94SLC80Z6Z+wmIOCnloR
jNDKCq1em0P2oUX+nZuLbqtWLRcbg2Nmu1RBWnm9DqXpgLa2g65EGpBySpjKUNuSAq+QBTm7AL83
3xR7LvKtTazjSbHLM2MAcN5UwNZG78+hdmNHuoXYdZwyN0Ab6SWbLn5x6QHlEu7sOP6LSvNs0njG
dtCMAwkIaB0igHihiXidCCNbpShG2h6mfiiapx6JNIIY5oZzuOr9tQ+fPhvSVeanWAh/qo5Faept
I1fxgwDHMf0RhNV3Prh07HlfEUom1jcCPq0/igAhXSAN1NdMf1tdcYGXYxeC+oNYR8+de/LYRlds
pgwF/fov7tU6mGTZ9NU29E0Sum8CN1wj6mvFJk74pIQlxaZaTtOcfi3/a8UXtGdkauDB6LToa7aX
j84j6kcNe8VXSgSiOl3dWJ4ngxvN23pId9r/EXhhwHnxbuXup3gdq/ymad2jA0VlPZfZwcvcs+ZU
f1o8fhNJeu6YMvft3iXn0CyTdd+DGG+ddVGLU6+Z6ASjneZmbAWzdQ/YsAYQmzkFPqClcncDB4AN
C1Jz+2eTAo5FuWObkOabiLyP6XdMO7DLHjLnfzK+a+AWpnxA9lUfSodLjWPFyvg3WENhpAe8rn35
rPzbDpvsHhQUT43iOI1htMszyEmspQt2Em13YjSgdeBew1U5g6bg1BwOBVWRWlsK+aZoASZCEcRd
D/Y54nVRGo4IxqQgfoUVmIBc5FHyqHOqIUJ6HsrDIsx30QLRwy5CXg3W8VvGe7tkFfN4DN56UgeY
lxkNEfWqTHctirmyC8bcPft+ebAZCPjtY5/xrjF6NKGF2qggfW3nprcqTNYdy6OkU5u6tS0YcQx7
CAdktiWviQW1FDVmYSG3jhBztquW6bDb/8iYPw9F8pROQD7phtmjS062qvw0bH/jRag22ew3fnIW
U3ssrF3T8CyrzTXLniXkUSUEdK5x17TrjGXivOjvc7/sZHZzdT1IPbZx4mFqwouVPUrm3bZ0zvPY
nK3xXSU15Cz84mn5DqP0PeGsSgkhtYCq5IfUCkmQRghqDRcOOtrf3tyV3tEvJG5f8kgs90pmk9rA
HbWSQZyVfdGEP8iGLOqFqqbW1aAvPs61iyCt/bZEeYyrkZFbv0v66WgWb73jHRVWUAs59RZzP0Z0
2j4yEiaJU9EfPHwEUQNUcA4gbpPLRsE64CN5kPDkkp/cNDi50/I44MkRHVjg8YOW6lzGciPt8oUp
03bAm9kuxctULr/pNQWeFg58RzqW6NFzHq2eKqS07WcjqqmffWNDZPBn6mr3cL7rmgOsrMOh7WWH
BH63j1OkTOgZqq3h2sey/sm5vDwUQ+c8+02RVhUjA45plzErtbjxOWnwWzyytZ7D3+Rk0jstGOkm
48PQ+n9pNpPdx5tbU3vivski9yiq/mRK80suCTO2hllJS/CF5gJl8gs2Yi6vKhnqBTMattXItQwv
ek3c4YmmBYanIW+ZWVydileEeSINcHlM7f9IOq/lRrEtDD8RVeRwSxDK0bLbuqEcZDIip6c/H3Oq
Z6anbbctwWbvtf71h2ndHvOk9y00sy8yuCSilgMsSjtgSSPUnaY+iAPzyxRDmCUxdNpICqlRGq0O
xQdTR0WA8pes8yJat+OhqCn3U2C/wVeK1O00kOU4I8m6d5UmdcdCWvUm0wDaB2beThXpR7XXv3Fa
eMOzRU0wyxatXjniY+MN5GpHAKDoEOAQjXXkCPlF06tnhur+JWyEIf1s9RI2LuIGydiGFRdyJPnB
kD+iGW/hZFobscqszfpc7HKEdP7NMLlLMKSVS5reF3FgvpKaK4uutxdeO52mZcaYVG+DzxLzAY4x
OKjpehrw8O4AApnY6S2SNa6/0AMIDt+5bLm5go1Mioy1JzQlKQ6G/nylntD8MVx9IyHVjUoehuQI
GxO3KEnoNy+u8hwQobqYzSIiaoqtlVe/Ai5WYx9fshFjoHqtwhBrR3CvDCOFfLy/UCXB7EKcsy3R
SUa6uQXKJELyVqUG/Y8nqBQ9JkraWwytH8uyXaBDsCxVTNWgMi82GyqUUWbjCbTRvLglFS7sOgfh
g6w3GOJ0nCWtq3iSUtOrx/lgQRHQyqcK4oOnv6VipGZEh4UpVGD5F2TKpTbnrwyeV5xPk28m5Y1P
PEbWxaOHxEJsjxvH91IYN3i6eaM+f8hx5pYyzKykPoLKJ4VvpJfFSChpSaRDDcAAToeFo7QdusTj
K8r8vimfMkuL8c9JHyy3bxMgCYpw2ez2yzrLGhpOtPSlzKMRdsNPjiLK6MkinkPQb8ZEYfSWKd2z
THI/D5FtN5mX0VQuDLgXSHc3AHPRI5uv8qa05q6bBEBNJmVlLTDymE+d+5qLN+CS7SiU+HibBgKW
eBdk6bUzVY9QCjEGl82Uq6+VN7Wm0dEYvtFs9CU2U6FFkXDtqP6MQH8ONZYWarmxlOjChHAHliwQ
bpWrF7GH37jp+g1+d7HA5Bg203OJqFDWsP9Qr4vq+FGE8Zu5dAgjvs7iIntmcD1ZChYTJmWH05I1
tuXd/wTY/OAyKvpqKMpbhPlYq/riEKK6yzEAQJj7pkAY7JHl4pnsaLFnIqC2OB6VAq52Ezltxcol
EiNLk7UEa3uJyeihUcdBtCMD4Y7SxFkMOiUBr/U6WXSDdkxrvCS2D589E+eE8VNuQqdrX+cpEFAv
1xuCwOApdDAWCU+pd8gYbuFr2ovzMVVVXkvPODsySkckJM9poWqO+KPUbBcsVEUAiJDrdZNVkHx0
7LCV4CwnJI1nWfeB1mWVmqDNyZvgEWTGhPY4xCMkIeK507ve+ArPkwjlJ1azT2NIvVFFdSWejJBH
mNlxkGibBmZ438lQnV67FptOaTB3r8K6y+hWEu0xvMQtGsRs8ckCkhdmGDM8eVooUwsx/xXFPd5+
oaNEaH5lYddr2a7u9EPCFFeP4LFY+iqQO8YE+OXn7b+YKC68gHpg/ml89vhsRCfYsJnUu5u6Q6Dk
R8CoUvHUUgVn/WJTK+1ZT+SNSeIpTDBb1pGeqBj6FGDfh7TjKFzeulGNnl5eUl9w2kVU17BjURaF
TO2JW9GltZX+GQ0y5LyCxaewdSxxVJCVCc2xmqOcGt44MBFUEZyUnzCcTlanE1DEQkmxC2UI1cTC
iQMDO0jmoCDvSfnXG1jsXCWJMVAJRZ40lL5jpjI33jRJ3xaeMgYyAIS0El9f4ekCEJHQ6UkiLEen
gaiiIBy2e/wQha797ulqOrIjY8CvFO8ZAfvbDMMcg/2u1x29Rgev8EFUD5usAvbGSzGdxl/AQGrw
uLH7VmdCoZXHidl0v8yTsauY6tKpzAIL39mXBosEXaN3IrG6tlFkej2sDsau+EXRF6hn/LjyfvAM
IOwIHgXrRKy062DhPIPVixA5ZoeMfB4hLKA0iHRO9vuooJpCdiLGLUNiwBahu8qMu3rx2wAXm5Cd
djxBs/VGNsFMaVUeLaP6UBi8ua8EloBi4hDBEw1BO6u/UkNYLKUsVAdqsC44kgg7rB4ZEbeqktMQ
5Dt07Ij+weFhWs2JuGKr2YcZgJd1xftRZ0pSURsuj3Hc5rdhVhnCiNsGnUo7NmAcXE+6xwBZsIrX
ezO8fHUkGk+Gx9EynSx4b6liOElc7yr0PIq4FQpiszMYcWLF2E17k/B/jIp72pdOl5tOWzoRxgUB
LtSMD12JQh7jfkzlFqtrgVmW3eGagfZ81k+CJvwrUnXVJ8m66fBr6h+QYNxAM39SCFCqIPpLJlNW
GhepKXwzPiQ1JU7U4+eJJoDDIlHvNbm6JVVYTjqUorPn4g7rlcM9mZX/eFrNSyAnC3VtTzQTg/vR
7FD8SG8YNzylUrqYqnYkCsMVkvSvm6Hp1F+yAfiQaYxGx42SQzEvdRe6odPXDzMpyA4Bq6ohuL2e
jTpyMV841vm4BdnLs9zMI61iQoop9r1K4iXkDhBJO3hiOFyrflzDh6yS7CbDEJVaycsWf2tp2CiM
klH4swNhhUDxLA2qnbGdyr20KTXC24CFemGFHn1wAiHHlCAZiRmkO6InrbgZeow8FxDJ6qB6veZx
q/3pnf+q36K6uEUQUnTuZ0rg5SAR21RXbBT3OsOglTdv0qIECUi56I/M9qADfKXjNXwFG1Pj5AMG
XOf5CxbW8TU9l1eWJp96nZzhqmGYRlfO7EA8ITTGe40YeLLnIqZuFulysayucMN2iXVw9QHmgo5p
BDrrp9NZvGdfgIgIGG5rL/b72fc06QKfdj1BL8GsFGzQxXxhxTZZ7kzIUnPIlbBIhpo+mQP5Mff/
BWn/lVMmAyVWtXiXmvdmRk7ADTMr/E+tyu+n8Zbj5850dLJj2jqB/VilnGyTJ7wZe4BlEUziNgMC
j0bqHG3VJKVN+GfEGILNNenuS5WORNzJqVNadfBk8nBGGYMPaC2J6OfyYyy34/AIRWX7ysID5RP1
ChinTmBACPfy0HI327yDx4UeDzqPEcPY5FjirG2l49xjPAjRK9CxS4bmgC1uXR9invNOrul9Hu3g
Z2w504Kz6MtLx0QXjjuqssDVGX7l5DiKw0X46gw2coYzXbMFXdrUFF2cB5mwT6wOejoUoHtLOcTV
LDCFJ30gqkhJCt8rDReVht2RKZks+q/prSuvFAcKB93sVQiRSPiOIbO3rcjlMHYa9nl1kvyj2MJz
o920+WGE8s7Aqpz9Ihw94sq6VvVQ2+ndNbzkKSuFgZfMHip/auqhb58iYHr63eKxX8eQjPjGKvFQ
0o41OlZ37KIAVmIn44guwy9BeYb5tigek/Jp/JPVhiEC+ssRP2+j1WwoUVupo9zB6BJzZsP4gRg5
VieTOkTuN0pI97Y8pkP9SMTRW87CRtKPpAmvw3S8t+UWI/8fZvjvAs6i4jKzaLrmvWuleyXLcC+N
TQIlXx+avaDh2HrL8v5HZqycxvFakSjI2OcGmi6r+42mK3Z7rbrJmsX4v9urkkYUO9x+6uDc/Mkx
BZbjEBQAQAj2xAe9ErySrlinfCH+RuzO4kwhykNEt+7PL2wkwGsRr6XbRDzHoHyROX8OiFsHxtZF
VLzrM10/hz/Fd5vMbhEFladZ7bkjT6dDrl5Ypg7sRXwifuZqAuEk5nEaWyCOIdw00TXtLpIAIKnV
RLIJAgRddVdXqCyTedfRkReLKx4VY98eFDq0V63ijJxuJwGDCk961TfQJjpqjTYJ8kANRYTN+ZWR
4gOFpDLnU8bq6bfo0KzptIhMlu0g4nMyABkmbBUB76POmxH5kFT6y1Jq2/siQKGETM/akv2aKZ7U
XJLuNi3jhBJiT3gCLHFqenza/024HKb18FNl2Qkm2VsaLBPlHLILJzlOCVb9NLTpIIkw0QBcEHSL
jbAH215JpO2yMUzI2KZ+tA2L6BEjQRg3OvWoLpEDFzTFZF2A59QEe3Pk6WGJBwfJa/SVedjthfTI
BrEqrXIdBO74wqI0x48+ydKPXFyKaASY+DtF2Ucl4t7RoazqZkifLVp65BYw5LW7KR4H5eXybRkW
J9shK+4dOCdW8+Nv3+YbbHtIPpBJhhQVkQclh16E/sz4zZA/LVuZXn/SlmH8TmlGj8yx1SceQmXm
1PD3TWkTNLgVP9XwkMUIJbPZ61Phpr1OGhejSyC3Cge2ZVnUCe0mPBf+es+3rbSC3jd0sCPGUvcx
RZIvgmcl2tuyN7bq5wKwCdmLHwyxLvbm8BJZ55n9SqbbwktJzugqG2RDHS1T/JeUz2jIPbFsVjR1
TlUqWLwtlkvMTOT0Ayc+Nx+5v7Cqpp2VNvqSKUVqLqZ1xujP0R0BKAwJzMvwaxlSeVOZT5IDG4cb
jn6KYMUeaXB5743cW9gbMq1EeG4tZDhGhIs4hqdKCs+cCEHBfE6KtrLCrZ49gvxSzbRZONKJUICl
Td8FCFl44xZK6CT36meIxfHAhoODb6xtOnriOSG7AH8asfSTBBKsvolUWlx2MWRpWbhrCQbEZbEK
cbpF24e1efAs0IRHVLELrtXw+vBo2M6RvLNCAKH+/tooryfdywBRx/hdzqlFld2f1SVMyCAIbHhm
XBDjpYJXQrjj/K6MTV1y6HCdqYass8Yp3BbbFLCmPIx4/4+zk3YD1ESkKSW4ZXoxEk5ZVDS4spZf
AufjcsCpMV5D2QQVP7uwdgRkDkY8P9CVoygNPCH6I5YNJ6h6O+h/yvxDsonYIYPDOzkM4/WYXYL4
sVzEhBqV/ol+GuAfw4QmOwP6gozMd1g+IxUvy1gWlZUi/g4qunzKwErUGOCUyEl3eG9usTA7EbuD
5pwsIS+WD2rBMTkedB6/V4MYrX7dArE+9kVBwhx4yJ2OGidmE60n+b0dpCioUwVGPU08sZi/5uBt
6i9BkW0lRQGyZafOMQeCkCwf9O4yKXSZTFgKMKO5WaytBZxOmOcCpmOxtSBA9BWY10XxRajvRspq
iH0h28ose3witOKHO6M1mJ3RtTQXAy49P4A9swy+m+ImwXZfSvZQPkwwHELrKVuqnwywMoZHE95e
4caY7/l8LPrOSdDdshR6a/LmmJM3OMOp9ApLR8+91RPJC7JtGMHRl09TNUBI6Lhv0K5Gk2VqPqBr
ETgVBCOtSO6xo5w60LUOPvYLe/XuEpQHmXNgzuZtO1Wn1JLXo8lzIOVbBhcb4VU/EOBfJMl4exHb
a8O5OYSadoxoEqJrpZhXknahp8hrsdl0VUcPe+nTc29i9LjOxE98o4xrfqDCYbh8UH/3H0ye9vEG
cnq8j/cLTu/HfvkdoRGwU9/wkg/fcsaLunzaAb2/5r7ghY+XT179N4m6PvE3B8yUi1PsJe64Y+4i
2nxnDBztdlsCqTx9RuV3TkpH39AB2wp/7u2rbX9uvfgMX8HpbXtf257HR/fEQNtea599a4tUH8aJ
XW20rWE6hOn+I0tC2Xb7iKN4r2ynf8MK3hCvC9rqEZKqK66w57BL7+dHPWU2HHIbW8bt7Jh2+27a
5ml0CEbyLc/HjIPX+vxZPrXvt4IjeCj0UGXbn597jytAyowbrZ7P2sOG1pY3P5/3OxvwOrKPqfM8
k8tr76s9DYODoZLDOz4JLlblzm0b/DN8y4cg0b4bvuh+DnuY7+jRNsMeW8fi2O3ZdbRtQSqinR3H
La/2c/aOX9Wep9yefRpVG6cFLlS8Z04ITnn5YezDR7h4H/Ma8z0c9MDXbf8abhMX14bfjIXI9Ap/
PsTLmvP2NtuHR+8eHpV9uo62vzdtw5+97Y3Zvr31vo5OYm/vXHLfP+9t7GCc4zFZ30X3mJ8ZDtu1
ff8SXWjDDkk7jJu/YNe7wQnxvj17kne/46bmY036xKpmd79BhbZJ+XBLh61/CwHRLf116avfZBb5
wUe+wjc7X40gyF7i4UqwKv3yHq7CVXRHAfFhuOEqAXZ0jc/hI15F3uuWrrBN4PtmXrCDCOaYa7bi
L7J0ne5E324nO6DfxL5t0RvxQ7d30oBp6n5R3tiEzziQ133542+yL3+ZY141zGzswhlsa4N4ct19
N7voAB+tWXdrhrBO+IFnoINXgx94yf3vr3Auu90O9YeNjY9drSsmmXZ0MI8gIsOOSIwVpMPSn9aX
8EZs0qr7gMbpkDDkvB/aE42c3boggba6Y8Vsp+9oy2MN2s9D6Yjf8jfDJafYTptsncJG305Eadlb
CDyrZF39RrvecobNtBe2wjaImZ7Y0U7egw4w91599VeIl6vuLVqrq+pcndNPfZWXtuIQqLYqH1TT
AreaBQdF4TpxE8tjYDdv2XVZqHSve9lunZKHq/fl9ewNG9EFLF+HzvYOuuYOp68vEkfPoovF/hkw
dFVfA6re2Z6MKyUuEiUOXUxL6IL5Y/yJPSrGWzNW4An7f0uar6msJ2CXpfgITeogfZ0UmwCoJRcK
fzlPZkYIC3KkRFRML4wdT1THDN0tgv7APIiAZbQt8jgkhatZGWl8GD6/DmMqH3K4ukt/bGTf+KMc
JhNkUEoIN154d5UjNy0XeqfiIWBaF1EYfC1ixHPL7uCxm8y33NBdXyKWTugcv8jP9XCU36I2tW+3
9LR8NvA6G0G27a5vzqe//3S8281N/NvfrcFP4VxfTNguJKvbuBMcSA5ycfWYdsMuOwQObqX27+7v
tk5sFuVubXq/gx1BmoWYbnxx8icPVr4PTVfciTt8kIZdBBfUkQ6sasCRc38tydkj9/Jlf+zZJn3v
tr6Yzhq/FMxhiWYCVLGrFZAez3Rr2/Zt7Rru3327fbEpQEKCQPimvQvoK/kaBMzGNY49yGA8HMm6
24Dy4T0HU3NZN+1mWnSbzvw+vyeWwySCf+b38X30imO0ljyv+5U8ADtWAtoX6T38tHgWv9ovzDTM
f/w101W+Klz3XDmiFucMXf5RLSbPNgwgbJPUj/FeeNuQyPmGmG7W8bIEBUJtvuLfBbXJyl1U7ubg
CN8mNH40TtTC2MUTlkT2643kQAjab9G1tLdfX7duWmGIxRiZAUOACi3knEEy4Mx+vxWhNG6KXfER
+6mvurBZ7MC98hX33OnXvb16xv4TMsvSA3rLOcRmuiYjyUa+xVbLBm8Ob0Z2qDaxtaIq2nOM2OLq
8wvh84/iyezfxpb3KO+R5qxmr/4iQdDt9l/07N6yq0LksSnj3pKjtuV8IvTJ1//NnA/dHl82R9ou
P8zcfHx0DCM/2Ov3H8YBeNs2rr39sxxVwz94pS6KGhdv3+N4jT4gofjPK5wsm4PeGQ4SvyeuTw74
isMoXUU2W+R9K7re5+h0ruZ/9t7n58jDv/wreUfQzY2wBQF37rzQZafEIpNdrd5b9rfofRdnEN7N
7EJiXZWbf5TQnsHmRTSbn2ze3zvWs3qoVy+vXuGudCjd0r0UDqo5TrzeXx6bbP2VrL+4Svdb4rGF
LT8j8bzPzj1u82WjtllCnMn5Zk9OA/+j+I3bevqpWaB28gsc4dF6uGO+wwV3kEzbNJo3zfvR95pH
QtoxPERYJp3NPcICEHQPUphAIYEk1OGmcfm8H3xguHyjM3PSQ9rY//+/Oh8x/K87CZP2Fyxk+3XG
jZHNcQmnazZ8EHbSGpG5m7u3C5MVHt/IX1A8u+e6Ob9MwLx/77iOuJCr/Mor3flE++5CW+bggCPg
RojsNmxybnAd7MLPOBCG7+WYGdYxW4n4HT3iEzv/rtgmXv9YNl4qaGb9mJNaa9JYjku5EtwgeR9b
LzwjUtl0G+4U0Q527SxH6fK90EKQPrVDVWwL3D4Iwqv3+CNwtl8quSn72VNXOLqy+y+XW123fuvn
K3FN1w79/r9XuBx8mYPpvwPx5pz5HUQsdDsOgZB3i90tugeO8NbsXh+Wu15Oci45xc5yuJYHqDF+
9gyOxrmzYdluIl9zTYc2dYd22LH2yyvCS4cmbtk3QQ0dXud6+aiwCr5S+xdrChun+dU3Z5n3/CE9
2j6TtMP9Fm8tpaH8Rt/jZLtixyhlb2LJSxDEQbtqx3ZnHXOHSuwUeui9LwgSXWOde8R9HEFRrvV5
cbFc/YbusDsQd2LDAzjVrnQq3X5FU2nj9ObRPbuaPW0VFj6iWW9YQ1WS+ESxh+n1373j9PeXCmD3
L3qbV/BoeBD+vRvubv1HDRF5KP/c+BS6sCW4DVxN949n3ntfnqR/aK9tYc9zYlEtdDY8iF20x4HO
Hba1y+uQeEW122wX1Nu29svPMTbNGpark57+Bu7EltfjbY/39Zp77KKY+fqi/KrZgaL19qt2bpeO
n0Ew5cZYaav2DRuf1fReb6SVxlpEwst1JwbUwaBq03mtq154Ze2KVwDwZYdfrQuSuhlXxo0jyBG4
YyZPNoO6feuidb4El+gNhyNPOy1P/7zCBuGf7ut++t6uKm+4TBfplsIQ3VQ7AFTRx6H60dm/FxYI
T/uh/2y2aM/A0+3mQxz+QAgqj5hD1i/1lObu8KriIRH4xar0ky2NLawth6ZxjfbAi2/Y5q6Mc8By
ivbSjVjCQ/cxfGfP6ltr3eBoneNTxCPK6jtbbrTNVzqWjzr8rD3V1Zp1TO1mXqHQawDS4EPOsJso
v8Q101MV+yp51T/Nb710yUvahZ1d+7VfPi9/lmuyIBj8oDP8xcfLb1eiP1xenu5N1/mk3ZqdIqV8
F/bEsELhOmyaKd6ppfptVoSBDNDY/OEaQ0+nFhoTXuIdlJUiRkYukK5IL+H/OwSZ8qbEZG8hsKEc
hStCIdauYL6+8Nk8TwnnUXnr6nODe5bR27I3bMMjNxvd6xvqx4bcjrc2w88L9ptMktY1f+U8UTfT
YDjFLeBpdil2uZuHR7Sce9gL8wtDBQfnNhe5k/NzLtaKStuG9WbrCTZsIX4RdOgQBcZzlh6Cz/gQ
+2ih+PlLf5c+o9vrHt5J/Sk/1HPIzp37ivvdcAhtVNu3MTd2RhpG3PbcpQW70lcBQjqEVLjQ9vbf
MI55FfxG7Gkrgc74zD4DBJSUCR7EkqvuqF/jJl/ja1JdJx7Vkfc8f0IJ8/RD4Fkb7Uz4tx2vNxzl
ztlX7XNv6269Dn3jzmHpBG6HeNuurtJ+QfXAKBg14s0R2xopKmRqCx7EcXhIi/Go9lGkMs4oWCJg
dooYbWoCZFU5rGMg8K+xupQgHWTX7uLqoxwORv9iGld8LBWtpptu01ckNKofkZ5csE/ym1JfWXgO
BfW4F5JdQOyLkXgDNBcmxN9KWe8E2JERIn80pbZBgsYLoLXyBL2FqyL6HX3bC8aIyrrIQH2S5q82
cDWna+dPZlffFpQva7eifNeTLQ7biAUO1XBIq3c5vqQFThyMnij1D69Acgca9+GekUjaYpBC9LYW
g40TxRVQc8IhIBujTEDzID3pGdyfCI+DxXffEXGOcqZ6Xr9KTxdRM2CE+x4MbPc5elqM3BTeN6xK
WWtXRl5RdberF8CUlj0UQLcm3kLjISNn8TN6zK9PLHHsQKrAG4H2YYGNRzXaz3zjSX4GxNsNLrwl
kcxpsZo3zLPRq6J1f6gvbb3g07z/jtE8MFkppMD44On5o34frfJN4/1blb5PzW31uqiDxEEGMFZB
G1dBzzrYsrJSfgiRuuvRuM2V5XaKfFLipynDIP8ucfeTl+GKSBkpLYD22N5zGTe5MLnozO8CZvYt
VNg52aTDU5UvvcE0KrvE2gNIUhP/YG2tllnvNPx0acc89iGbyAqqgxUftHi00/I+j8pGJ61FjoTz
S8ZO5sHsNFpYWHC5+iz3KylBBvUwTIDYdSOaxDbglSUkrtDq7y+c80ok/DGEuQyyaYOKaUqyNa9f
qVBVteJ+wpd0RPGmfr64+TFD2awj4GKBSrmSDKGWOVdutPj34grDKWKdkxA6jXVunSHDHB4Yjr+8
oNPgZYDDU/LZHoaS6ZQ/VD86fqvDOmlgMcyoHgBNqvuL5uxVk7gUULXO87XRUgKuOB6kcyCPEGfT
bY1HO67g6r2QCEMC3myL7lQ3gFQE36H19LldXDZudaQ9QCOnPoWi02+6yO8KhtQE6FiqCPym+gLN
n7E8hlK8Lhr4XNhAaV3pvUhjGGfBhfzljNZARF++w1V/De/8vcGRkcyHzaaU7gJJ26ixEpTFIhZh
imBQ6oWh6ColQHr3LGRkLNYTDYXd4SDzih9FfsF+BxIr9IFK+GhJr1iezs48q/3rOERINkHF2yzz
KmX8kTD5nw0yWChf5Uc/Gm9dLK6xmLAb+b1uWiLM6DezCff2GhueCvB4POXJhEbs4iY9QqoFctQ/
y/y9N8RzlmxkDAaieLNgyrhVANpvG4QvTX6PB6xJowfzQlBFYRFTiznG8tKbyRmSMgsXSuvdxCMR
E+6vmCEICHIIgljUz7GA2xvPt2XApULq1Uw4YBka2QMLwspCj2nsf3BvNbLPKSIE7sJX6ln4j4g0
qALJF3Q8Jue6KaebBq4xlNSkmmlcJ3m9dOdTxQM6YSnV5YYT4e6+DKMgHzTEPDD8amcs9CiDNFgN
kJGWeN0FBl72UT3CEFS/hvljCjOXV7vMeKHdWPGL3LnSUWnQ4npJisPciRMMPkdgAEWTPN9i7jAa
4ikXPuNY2SYK86rBAM7JOYxh+WLWtRkaLHha8b2oL8yDxeq9Dm8CsdCgmnoDEX1rdJc8v8yYwlB6
KBRyS8I3v7fQvBLgh/CLh3aZ+RJ5wHhv10yY/BbbPmY204R7USLUeyvUGGHrExLVNnGaUfBk9fnq
PqR72UsM1cbaC7ubMWIgBUOkRvvBnlLqdx1tcKAgn6B3ADeBPGOLRnsedTSMUujx/uB5DbwP3RUg
DFja1mSlpoRtVoVkW716CrCxkHXzLxqYulWZbTAMiWWOsYyKoo7Ge4A3KVQYeZp94yzV+OCrhiPi
PC8Mb8tZ8Gpm1ivlOgBjHEFWRh+V9pGjYZcwMq422L+Sl+DlWQBy/IjFh1FF+MgEqBjYqqzEGbrm
DcReA2+EqIRBzkFSPud09tiCJJ3RCIO5ivxArBRSpuSJCGe8ZflWzSphBARkEOgnJlJSXNLTJ9vJ
UNw+/c3CDxGrBgtGlyphMiSP+3axJLGYKTZ/aj2xDV2YK+Hm6eZAADwYhah4DdJtpWHbGXkq0p1p
GEh2LxwPU4Rni/gTxK9DzHGowAAdcZ+WkTAO6bReph15jZE5Ro6FAQkGGkCawpElyO6DVMJT3bFk
+nT0pDTzFhZs25FoEsJIMv1WSi+c8pzdldPH0b8sQU4Zvy9LfSYOKZqpuAj+jua1nDxUZlE6U/NW
fYTGnSHW/yeXdwRuTkaiz6yw6FD2xduZqcqsEJ/D1r1MuUY5hQ6PJAgvNz02V/V0WWayFRjI9ErR
rkbOUo0E7b0IyRn4KqPn0L0L6jF0uRfcoxB+R3fo+bpNPGyGxMsKtlyI6L9tVDgjxpR99IeVQAX+
LJHOAHwp4ZvxmTUP/ViWzb5S4oMoZmsLlr6jjAc8EJsXjgAcucFIR4DpYHJvG+wpukMVl/9R6JaN
dcA+HALfQhrpA+qk9L4cPUrb4hjNIBnSbSd8YohCZbLwX6CyiGXmTbhHCAWpJPFVYlUR38YjGyzs
nShlxrvwZXxB2UuUNQozVjynuEeE1cEz6B6sNack/HgqUGXP7V/Tvo/Ep6AztP+jjszJqZbuKVVX
GlIdwbSEpyCrmc8IFkEi5sHEh+fcfcwITTh9sQZ8AsMtg3bWpHBFmmH33yNfbJdtbHk/skRppP/U
jKRShlZBDcqZMV7nlF+gShgjx3jilvblMTeYM7aXAhIVTO4RCN34WWq8ODnElKGi6NQDODicARE3
UVhEAZhPgCH6TEncSv5SeUidP7bkIOiLXpq/yqoeMah8ie0z1gjP1poT2vWsvY2XELlwmGGHrL/e
c1X7JN3AL6Q700CWWUeMjSTfX4z4KV9M6bmsW6H+DvCagwRisKhNCj+J6J+ArSvCnEm+ttBRKhRm
1jEBLK8ROcBPrWn9qVaGFJ4E1Vgkwjlt/4ppRhurr3oWwhh9hwbFeXAr8N0qFJoXoiNiqTm+Zja5
avsaoe4z56woUEXW/ijnvmTE/6AkdEnpKvKPPFleTy2Xw4PKIbPN1Kutyu7UgIQjBRS0E+bue31C
dRFj+5L0d60imESONi37TsbmLagtUwiO3liXLzFmJvqzmZjEcX7UPWWOZu2zMfw3DUw+mHzNqqvz
N/UJSZrJyFDr922XbZBfC4Zw1uv5Tv3cYAUns6n0uL/IyVkf5UXUiQ0XjMfDsohew2VJ/kzJqPqP
iWK5WBCSNvR/niTlQyacKzlydJgXFTLbST8mBiQMVMXDPHglG3SHxSPWDWwfnFE7A05cOEAhYqsu
VZjhjzLUCB27sJi7Dn4iKtOy8yG/0yOoBjUe+ze5lc10Kdu11S2BUegDwkMvAwvE4/aFVCESKR8n
rCthwKuagYIXEffV0AuIBfitJKK/MEnmZP5hXFnpoztBlDAzAIBwocQOa7npU8p/aKYlWFibQci8
dDVDQCvqb/ogQD5M/aVApaQnFuG20NHCjF1y+SZY9PUCPmu3iK3BojNqg8JfWqGFvBDjozTqNKkw
HabIZzxbdQQqpSDxE5m4UPKRTgUJSN4micjY2Yr6uRsocql2M6FwVXMTxMc0WT5SyGxKKnjIjiRc
e0oXFSEGmGbzVCCAhOgkSZehhIeOJaiHfJLP+L+IQP4hT0JZ+UuX1mDV+FJSr4z8eS4+CqOEGXta
Lh7bd9ljKcoGC2Fg4Q127LezBDeNMUc7fca1N/B8F0Rp9MKbONB6oWIcHsqMiYy8i+YnpkEIug5s
ZGZ5X2jNqDTcEMG7UguQkdlvKYJwA/X4otr4yccBIoTg0t0crCZlYMZyVHIAnIozrqE85eiF95ro
zzbRybfMfSolbIvJxJuVDWnFn0IgHxQZmnKqQTkuiNv4H0vnsdw2ukThJ0IVctiKOYmiKCpwg5It
CjlnPP392nM3MxqPLVMIf3efPgG9UzWBHDZJg3OYZpxjD3wk7ByMkLa9Ur7UbGuEQhi6PIV+8ldc
RmjbXsjvgVStI4a4zQ28hoiwHhrI8dLpCjEaJjLaL2HMgak8hRTeBIcqglUqZhAYLGGnkmj90NGA
T2TIj8plSPYenPcWX5o8xC+KtNsSmW3Yr4fJXppZ99rNIGFdfkV7BwcZ2jn89piA5hKlHIXjYKnz
q46puMqWQcnLbVT/qE63lMPcVs1Di/lMGtzjWb2Z/b3FrBSN+drNbaYpNsLGtK6rhpmer5m91ZSZ
zjM/NQvNmGeteb28lGftVEwbjCsdhO/9QDRL3W3mjI3LMM+nSs/2TU2hmS+NB5oqIixCE32sTdLc
ekIGu3bbY1yDXXSXitMZ1gJpDXatYUhymywWu6DManpDPEaUwrJotjH3JzAfei0vfQ2TNcICjXLW
4ep9E97VrNVXSGeOQ1BHexknY62HqMoirFeyND1aHUsAyzjY8EfsTrZQVb6JtYTWIWRt27z8Gzn6
zcBjhPOLWZwbkWKxt2taEIdQ3TBeeeHOjEjISHUCcAHt9Uuc3qMER1EIZdA2ZlpZrySyACIOX/Jc
0Qf1yKaMtUn0tcEh3GTqd1eGb57+4qL0rKpHkE47mc7njo6vIaIh0fVb1LZHy4R+629iL4KQ6GBD
e9GgBvQkBtoS8aBjd/KHR2cCpphZWA9rG5mujVHRr8wkQgTsCsJ6ss3kInp7K7zPlJxjOpslZj44
V3GQWrQMcGoK7anwpWmiJAwvBC5MYHMmLFHkS9y7dJh56QEviSKw3GQVnOZt2SI+QEvVJCEaMic8
NylaMQIIZDgSHq7hBws7j18cf1XhuVJb85MU1j7KdlrePtshVL3ePnth9tum7Upuusg2tJwTjkOS
OBnPTRcOYWkFAsNiIy2nm2ZbVAexJe6NbIhtH7g9rbbe7P+ROt7Bmw+qWzVqMJNiZ2MNPxI/FxY7
0iI2OTks5L5jkmSeFSPbNbq6NaVnRzYRBR9Z9B9rqMWZD0YhbhMrY86XTj3iyr507Gw3p1i38m+h
LCkdTueSKwQnmqF6hsLTGzhSQKjAw53jG+kti18N/61xoJkyH1G6kQsg10YI2nlGYvVQrN0S5zZW
vVWQX0KHACeoxrZGuBfRzRjOgifQGtNts4SX1svohqPrJDvqxAtOH3537GAV49WGTdaHq6lvnPec
jzD0522ORNh1jVNCsdFYKtcYnnCJdVppoOiQGtDUG2moTWYhiZuostvcn6TBBfMZ9YejYdgG0coH
XJglkQKcftjrLsts5V4zqufBXgb8iE6VypIxOA89zkP05QauegF6zxh1Ylh/a323c+gyPBQ+c4TM
Hm95hi/klsufGdyGSA7F8PgxubxFS6SxjX0TvWfGk+784T4IJQ+F3L4IaIIqzpPgXV5KKYq03zV+
C7NLpWzzD6FXaVpH3PJr7k6oRHhgaqh4kC15sfBY5/t6qnnubDhhhbVUmBM1hEMoARcmPAVbeZ1t
fTdxsztJ2/YzaBhWzExMx1fxxHEuRbxgFTdvBierc0LnaAdvfvIdsREYrmU0v1vElegDBQD/EHpO
UPNLGJwSnT+HJ6OeHWtg2uA+mlJa43Xcv9PSDAYZqmoBB/4ILV3InwlUr1qDkt/YJGoTChCdZPJB
F27Oz4JiauMterPJLhzTftkic5UWRQZvvgEMwjH4DYKbIGMq57egj6I5M0l9KapzHO89ZPuADdxA
F1GF6mGuvRZgKN2DsMqEG/pHBV+K2bM+AWSUiQNT52440XCyIHJGw8vQFVd4CnK7oJ5NnBP8V8oe
XJodleMq4/GTWbfN08MYkKz0IYCEml/YZ7Ck0OFDpEyucZmswByFoWkl5uvQaFtaNnukXPYIbtE9
kFAEub0fXqxqVdfc8FNP5xd1qCV4FpV/6Cxsx1E5xbjf9+O0UJzq2ZnGLaFIOA7AqcDWTbMeqX/X
s5DVv/mRjYClQXgGynqVcXHO9jJmiiCVROcn+aSW9aV3IMjqMwhvT3vBsYkb7EMgQJ1j0MtxuDF7
CU2cT1nya6kM6R1UmbY+IFxfyiWhRT0lBY1XTsAVlTaIq2edvFOsLoBGxNqkInrbVIpb1h5LfVzW
whgJsz2JkLR5ytKYnnhZjf7uqcPKRj6e6+eAwdzGQXeWc8gIECFC83KWuvKVj0xNAkq5ZGpqFw/T
WJ4HBkoGxKehoVm3l/8+ensv/ZgbnRwEvGNEilge5ZQUOYQTCx3pfNQb4C6FCgujBa78CWipNchc
CcOz1m9M7jJ5DagiT1Pw28Lvq2O84mNsm1BziExgHh8DQ29NxDO/ySFJpVd/yms4gQ/zE/j4xktZ
j3N8aNVF4/6hD5UTUuYDwQ9S9BtTzZbJJ0PCyDZqe7f+mAimuaArres2BGxy2D4G+IUCSsgsHhnd
fqj74+joy3/CZlM/0T7UzLgevyVBRWS5BWsbWOE1cZAmXCT5OtWCDwOpcQku7YGQRLm5nk0V66ke
65LoIBM8D2lOCzKSEd6CbbvzhUOzpZB0TPMzEuQayFG6Bm8+FTs7JnQiBs5LVwq98Vh/oKAQ1ZLa
EOixF7xV1EUuWxdV/xwA/fqja15iZmYLHpm9Y/PRRqtWvVrJOXFQJbhQuEyAEudZb25+9asnyMYx
tsj3Ea2r/EHJCmSfXrMo51d6TnHHdzC83FPsxxbmQ/CL4PdfPbaa3yFX37Ou+IzQFNrJ8KfBOWxm
SJBj1pUBTm3+4u0msGhIDyu6YA+lNBPGMLLeLS5KAD2pAD/iGljw+vMhfdE1d5Wp1RKOy0340p7b
rbPu1wsClgs8oIm6KycVz0z3xp4HPHhTWyCbcIlpDNrgo8KEXyOgqLb6g0D2BZje4HN8tnH7SiLs
diblibX/UJ/CuqNQ4EFvw62l1Ev4U7E31fs8Mj0sIh7OVINLMrKkmiHcwE/VXIZzdSE9UNx0Sx3R
mWBvHnU/K4kDSWQifQtx/KtM9aeA0txP+U7vNDwuaJtmjK7HB1Dv2BJhyJ4J8QRnSuveZFAhPH4t
g1akp1upjgFnBPYmmFt2ASTmYKuriGoqFjwaH6ncGyAHcU95AIQEUcU2DVNJA4E/TSrvC+sURAeg
pTN9BWqhbWWjw+DrmN2A0mBBz6tKPZYCbmMC0pXYE1YvHFBDmZ6mONrKBxh5zQVek4IjJy6IL8u1
EosXBwNhtzxgLQ3ChLjNj2keMSzOoIUndLDeEa46BqePOGIT5xxsgtKGPsXhkypcGp9u+F1ZRxUe
C5sd1UThEDcvfcTSHUkyTiH73LXetS5/G8j66Nioxz7i/SFaB/TpJyRjKxYwDe2xptjSVwiN3WfP
psIhbiLuOugxj/vEvXfo120qYm9EGEdvLLZLfRWxVPaWQoSR0uf/d2BLy+TwWumELUqn3xug8Y71
JBhUUiRYDpYkEHM9TNalKqrrN5VCbXmF+tSWPAl5nMFxgvPn4brpgvs02Bw0xjJoZIXKfOJijUTQ
aU+Kx2wX29jLV5BD5j/J/LeEyAZi6Cf50ujg/5Z4A8I0IxmzA8i1yfiMKpcPU/6r6PL/An1Z4One
ONNLlJGKCTg3+Bu/d3eWrbKd21rYEKs02zmLXbaHdWOfEF6h/Ou6fWyvpXUZ4SDywymqcYT5jAHP
iKCCjitl7DbQm1ilAbeiQGGIP4jZ4TzIXxKWiAR/w0K/RpgbEGQOXZHDf0bGZRNBXxDL1MMNdMi3
9JNpneVUAS6R3vnMO+BYI1YuLgkLZQMSj8k9akUlq26mi9YKRTJK2/YjUOBv5Vsf3TvSFTQW0XlC
ujTq7tuYll8a1WIixgB+cIedqmOR9sukFZ8F8+x1dgM+g6muEnn4ADeS/i9V2URa2cnzi1XXJlvO
8TGZFmoAE7A5jUB3dTARPC3vTgxKlx3RkDzJB4gsyEjjzUyPZUb9vXXROpvyz2D0LzrkowyWtq+d
1KrYzgpb2fEQmuPffOSdTh6ub+DzgBI/JSpbM49yAa3yMiF3bOTcBQzWU+Yfz2WxL5MppHjMI0FW
UaywhvauAzLJqQewxYij6uuf1PqaFKimFRmiW362qf1052cZnCpCSUQopBoIwCDPa/q1hvScp3/D
ouMJRQRH5Rx0OhyD04JGJYIm+Vc0yHRIvBo6OY+syrICDhtdomH9IpKYsVPu65MF5jZ26ErtH09n
6WGTK8mHotiDBtvRS9jABLjXtIW+fjcZV3QCpEeohpyWQRdfFYrXrP9leUz6tLdi/vgiJuSVya0C
2/BVFkJntRj3iR99ZwWDel2OS94CWcGz30OiMS2kr4p8TIS+Kt4mkHIZv039RWff0LXDAV3a0mdW
8ygdqB5FWStDrUgTpdFg4aLN2PqRkpMTD0B8CQlpQ0YwRHHnh2CLv8x8CiMeuFDEvTE+y/fPSwen
up5VCFLtmOa1Lq/9BFDHkYKxjZRpO9h07k81cTjCm+KwHQlmo0lWxeC73rT6CY8vaOg8Y0P4bkFx
tfEDbYx4KyFGnUagbn/yCIsBqYsdTFBKzmvTw5gTsnG4Lywc5OZHhRbXDT/YCA3TqS5d5o47CzfN
n0lv+c6A0QQ2EAQlhkReZqwKuUOVF+BBuJFzEVRnIZLw+9hCpcaSvMULjyKLcLfirOyVr9G+i76w
2DcDYUb9P33NDFTtlmvCIjciG6X0h1QCvTnn/kE2lCJZFjx/ykfWZP/ulahwWJUHkANDYHa32888
lnIxa+j44V7tz8SkSLQQdJ0RqzfQKJYsJku2mQM78w4BtBccTp5qGwA9eXiQJEJUx0wWGNJ3Z7u6
T9q1qT9rvDlDh3QczLhynjSrQlxK868a7BN7tC+UBL+tlooJkSW4e+FvQhQal0WLzoBtik9w/ZWq
nJf7ojmrL4qxqZNrjwkjGEH1XHBCSfOWFCqrzOeWeznglaYAEN94aFDNs29icxbFf03jIzXPfNsm
+qto9CaXtns0pEHo7TliD9h07pOXeSAuj3z+y0Xw0ktnfrBVyNOLkn763ckZj+SjNaPkSL7mmD4p
aXoKgWLSWj+USkSCTfUz9tnCSv9oNo/6cFQlZHsm3qp9Kml0PXa0Sk+nBdYj6iUvbIntyTYMgKxV
nuep+FCwcxGeQOoT1TrHzyqaHaxFsnU1QL7N+78pNhtZjboN6b3drMs4PJeY7JjRw2roiYgHqaPy
4LTpt6Ke1DVPelLiQo3Jl+pmBz8ecB2ed6Y17vPxlnns7gi1N2EdQ7DIT3HlrDwlXPN4GM5n7kRL
6fAtnOai4lXjPFasnTL/NvZbN5qAmzd/PJlGuexq7WIShpNQLwrW/Jigq+xBRvyQIrbKDniDLNIz
QloyFYaHxF9lE1EBsk4ICWcIEdq7B4tEByZvLS/28v539NYGNnj9NLPrAwoy3cNYA6HaJmmB9ZP3
NzWqQxHR5PnWl4F30BRAoSZd5CknqvAt91s8Z/3mJ0Paa9TewbcmyugEwyaneV+DHcFhiW1Isg7P
NtvnQtkXHDgzJM3IWgFE6jNeMb6yqDSEE3R4iKHspmPzOpId5Qmuof6ClmEH0K8ri9WcmiFGZrBV
XUAMFjzpDMKMkFDkqTHWGLiy7UwbDI6uO76mOLRC+YXHldoMZWCJefCmHmWPI126kdavEIamYjsY
9SFZSauelJcBBXI0fTjDcKwjf+VqA+Zj0UXba1G2GTMSXJvsrIVQp5n/WBxs4ta8iFJc9gtjcImq
CmWLpTxPtKVGqW1g3BBUY4MOx35wocKCQHixzUktKdJUHxYysgz0+V59arCLXs1i0ZJfEkh2jINN
OnG3TMJsr3hVuqsSsNizTBwiOeOhcpg8mzIPSAudAiowHqR0ltIYuO54UiowZoU8c8I/5tD8pnnM
yAsz7J2NZ1sQHIQMRCqW7JHZsw6stgtdW6rYIzhUxNKBZOeT4pIvcw9aXPjljGhjHCZ66DHZPCXU
JvDHSDsXaJpHogQHOpPBOjnUoHp4aNxJ2coZ7Op0BI3Ym+Nv4MPOdzi9CF1fBuEjHZG5OQ/By2l6
3XEjkmKV1LNa/8oGVAIklo8AQBW2/Fh2BcpJjdEmeJ9xhcsrBrkIrAVdlIO2M5aFZbHf8F5K3GI6
fi4/ePbB+EJCxRIKhG0jTafNi6xxE+fVdzp92WzOgQXoOol5Tx6dYXxWmv2Bm5GOqW8nsv/B3Vgw
aWR7ZQ9o5UTtmO1DNr+ylU7oMM2B7U/xLjfHSea3ip43qnZh/lGPyLgF7KGgeEZKMAvUFT7qzPqZ
CJQdbWI729s6H1ctinUqozxROFsoWY9XXrIyx3mn0w2ps7s1+ldYbZBgQtYmEFZU8O7OgN1dxnvH
C7d9bmwCX9skUuBANCGukdmFULitnZ3f6XSOGSNYOeO9VPcvbTRcQf9XFXJ0wjsh/Wf/Ts2qPdTW
h+frOxWmC66ZGIRgKaf/7bmouCRAYtFhELW2tR6Y1SeaFLF2gaEnL7w7m2sNLkfNqv1S4SjaGMQ8
QlVrscMQGheiGAcL48i51S3maXHSvpTFdGs0DprwzjeXQUWoctlUH53iueoJ9Fhn2NlIVTKCk0Gj
JQifP+hIvet1Dly6cJv8w0yKvWuQ830opvHE0CfcOjM/1bNL7I7bHvqVRTLkP/Ez8Q7AMQKFcyXn
VYAMRHlxmToqGfRkr417YUMuBedgpehPtr3SB3dpK48cPLuZ81MSuadZz3ab3PN+gEhWDBkj7b89
bE0fy1DcUU7CH6BC0X0DTjsxoaf0iN5jAn/JOM1lL4OlWTaw+Uk+Ww8fD+BpI/wyynmZgAdjhvlk
kK0N/PFfm0LZ5gvtVxaNs/JGWFINHWx0L30Ps2hDie1YujeCT9F2AIhYeLuE+Wc/lmx8zbWqO0yU
487UeO2qfYJdnUi6najFuo5WAic2pyJleSBX2OseScJQFXirfLxPrGkcB51A9Rz8zEr3mIkPzHiU
HeQ8EbDqXEywCdWvwfzrG/mlxILcwDHZq6KtYFQZwXCtkS6nEIUwDMDIs5i87PY9znzwxdi7pt0f
oqBXEWLgEF8GF4OEsYA5PBO5VcJrjwC3uH45xXzI7EPK6g+cxB/WBf6C/tHDIbGo/Bd1zE/2tmk2
eLzwT/6/amDSXnuuqPoBLCHAusXP1PL2IiNq6oIsIf61aeI39ESSB8UUwn/XEY7NN0yaK9prhfo2
KkDaJXWJFeMqL8W6yONZHMdyzVPdDtqLHRysUv+dnPjQtuZH91NQt/lBiWZyaTja04hwCrxf7X8r
WoAJvRK+8otIRaWHCJ5YGxKE2ds6RFhNXgqw7ORvrZqsDNDQmZSgxrXeZODWuJIVYc8KvLpGfZhM
gHmAV31hP1jd1kyGOd4gBH9DgsEdGjQ3RQdviMlaeXNsbvg7XLNYeUBGiKG1eTEN3RjhD8N6rYAE
i6Q/yn+rdn5STIQ6XYVbYbC2q7WYx3tzTtrYuE5gKrQ2DVLgwuOaV7bCKMAcMjTOqWDCzahNhreQ
6wnPF7qbg7tjnj7ZkFUj780G5uWclUvPonUOXYypqJBoumhu+FAKLJyh9OCH/uXHkIUMRCBhlDR7
4ZFk1T7wv0zr3kGjENjHNb/JglEjUHJ+b4qdrt+vvXKEzUabQOXnh8XmesOmFReGAdMJJkP7zoHK
+T9OG/nWnKPgPOhY05VAY6x76rBYeQQ8KsqvP68B04BovwlKXwEHxeR0J1fIv6TMDjMCPE+26qSk
WqcZXh2flp8GQt6TfOuamGL+OhO+QmmRSJ2f2DnYSfeiFvFqjt/x0fs3S5H31t25KH61nyYUH5zm
rO2f6B7dv9iArg0oaw7IOLzKpeplm7CAuKpsjXINqfvJUpnrYHzZO/m7E6yF+P0LFhhyTXCOBS/x
2Mm6GQtKtExKmRfbMhIwS7Wuum7b66bKUNI2gX0lQrXbtM5n5rekkLHxd8D5FRKgrGTX88zhjkHv
SBrX3gA+r1IB93Tq+6jESKozdFF1tvU9417iN+vzHJmYC9lAOraJ8MBt1l57HGoXvzD8oVkTC/m7
X8FV93Hjam8TMRD0TL37jwK/cAbsClV3zbQ20zTHlnP3Zto6iISzjjQA1WiNbaBTKM9zOJ05o3au
zEpW+QPZGTE9+5FgAsgKsaoNu+qfuYmqGkvF7a+zzyRgQS8O8ShJmp0aJp/PBcrEVJotgFyiKSxM
hSx1GXE/AQ6ETFu6DyqCboQEXPSHLgIktcqPmO0ZIb/LeV/P9Zq8yIXtjkuPz6RP7jF22z9zU4uV
/FM20LoA4pNcgzMfRuvYKw/FE23j/4sUflWEFO9HcrzMnk1gQs/LQsLEFiH/MNAdwNrjo/348Usd
PM8W5FBSZyEhcuBt8+m10h8Be/jIftWGgeipddUC/3jfWYhM7CDXHEMFG8I9Fz93yMbeMntgdsct
7J/JS96airnpS+cdjIiR1GKXiXzOQHShQUT4putCGKq95Pln87DNK9SYiM0jeOeM9WF9VtkkleTE
QSJZlIoOw/1pKPkxRzyWq3tgIavjCFFVa+MO6ZlqafOsYo+kuXcFYw2WZ+veK4A91b9hCL8bfCmu
CbnzjWWtPzcwvK0zPE7Xqp/zkTRtzOy3yQjOpXurAq50wq4eFOQfdy/cVvWL1WIg527d+dTzCMI9
N6tFgb2UtWGx07AzwABwkXctamMQep6sFhZGhuuSz3TZMyO36gPyTXQbwc2osFlzlwEuZ8EFyM2C
b2FiLBPrrIB1+E0LeONzlCPTx6btJCse1dCe1KkEF0N30rQrM2GjQFxTBk+ux6Ak+FYNDP/XwWtC
q8jIzfoOIonwUXObLUywN9O7PBwQ6M0ZeDXb+IihvlLzBPFVQ5NTGG8a4TIZDK4aEg7muxhtkZKG
o1x6b9Ns1w7FShYFDr2T2OQUbOLjNj62QXkaiC+I3ZAYQWsZVSms2wBReagPy95zmIk4sNn5CHk+
y/Tt1dHQOoc6yYvVixtYywzmP5mDxkSInY4/D5obr/31/EtD+hoTD7tot24zqMM217zZu954JSbt
O8khMda2wouV6Csom69VXux0mqHaA3vsdWiLJxnDbVpcgwyhWCvXQ9EhFtrLdi5KLjb/V8Ieqljf
+mZzbYxpJxR7L0+Y6cwXV5dpNDEofdFWcc3PiCmE7c2BSM8vaTd5cIWeXGjessoJKstT/GlMfzcN
6qvbGQDu5YcKSD46fr/QzLc4WKedc9Nhj3A2dPO1T3mjy2zejxZ7THbfdE9noQY3Cc6e4cpWhx0M
N+xUBCRHuMMiK4faO/VAB9weLHWTdp1U5roz45cmGVt085hGDf6psEXNbOg/Spi9BjU49UD7GDKU
SMHOoMSn6Iwmpg0cmsJdXv/OJQkUk2K4zPnljdYVEJ63ZwL/npEYVbG694ZkW2YIiZmcYuwI5teE
1L0ixD0URlUQDfAguKjuSHJsdW10zDt4xWZIkrU5VVvDCUnkq1ZmcyJIaCSlCuImQWWOQTJMrCQH
DrLSMirGGBbAFhxn/92rwF0j5PtR6n725MUbc3bsGfzicjoXgNsLNuJh7C6pGwY+s3mKWJLAURVR
xwyiKZ0E1qNrE/OyQh+gLQPsQO7NC+W1AxvNaIkcBpewRZDJdMzG0dC0o37KhSnhYU/d/nKx6fT7
tVuwqyqwVB1JkDfS91Kb9nAT6nw+2iZBSlzYmBVWMQiRnK7AjR1cbIJtWCAmPKD4dpMQ8PLhNfc+
deSAYOuAkRu9UMOhQa9QTQz3sY675j6GcxDX8VV14zfkvbmzTusINqsg4vAaWBKXsYs59XzS0hDp
y7xrWw8SBf5+QnUgg0rRsxVyeJ/sck/HAKwpX8TMhgmcXq5rTwmaXvt1gJeWxc3HbJR7N0RoHljN
Ju1nHCIxCTsGhuy3jI0nhk4keCRucPXtW9yzGQneTSqzmoTOE5uW8wAR63ec7rUDX4fC8pEh/4+0
AvL3TAJW0z3rCnlBAAp2SuAkTvZ4E2DcFKjFZ+Cd4+lstXmybrW9T+iI4bxV3fhjB4QgkD6X0YyN
CL7ayt+a3rvlrrsJbrOPoINGyYciGgwaBqGbmlwDA3fahHYwGJEkGyn4wByNC9tyDwrifqxqclaH
QvOespj5D9Zc/jvYGDROwq97znqNTTELLZ5z4dR77H6wotwmBOn07TGxtCNt/gwOpbhg/KzjWB/R
oNLs16xJeGI83jVxO44y4qeD4KlxU2hieWUi7yS7pQjBMoWNW159jyZ4rOF5IgpJ6TVaHV4uRrcI
C/jVntm0fjSWQwt8rLrgOeAwdSE0dt5RM2+OygHHRsthDrd0EGJyLE616sK6b/b4vMmCG+szMBFi
yBgATX3gTxevdBaEGKwK8sdM7svAxqIWl/ePuJ//DDH+Ox2uPQCUMSeO69d/ytYnOsZ7NEP2M/gt
3s1HwQ8w7tt2HO2d13xrWvPVafZfo8RNUsszgFz4UTp2+W0yL4OjbUOCmt1NjWhTJ+adR2dkQqzf
8i4UYrHg7jTKi7C7gBiLgpGeB6ejhTgPZ5NGNEF2EPoffoVtPrz3kXWj2k3+FUoqxGiulnZKSufY
4UkBPu753bsJTpp7b0UYnbN6/o8mUarb3jH2VW3tIRouFT4owNCb5hivqJqSdpOH+oYZTp+Ridog
idgXutaqfsGJtONV9xPSGQpnlTTNArQAg8sWpY9vnsqpXOndb7dlBJ/Z92rN9O4VM3Hu6Ure2drM
9ibjccpO2SBl2S45gIW+gJyzFwNI+2yb0aFFBGyPF0oG1tZIoBBihd7eK8zntaxqIC6TkMwbp2I6
WNMgm+HWV9wdrsV/chBIodjZN7D1GFoFCUB41iGHoOPAS31Xg4BOrrfUsm3kMBV1zrll0p5Ze2Sg
3ai47CEnU4aug6VM3O6Difuv7cWIpeAk65mWiMt8mW9257wM6rCwx+ynhZ/QtrcmO5XeySFauG92
EzE7ocoSxFngPL0qFSIoeTOD5MTWVTjxJayvuupPc62ry9Ej1gMjmDn/mljN+8YDoWA93RQWJ+U5
QbcQZzBkUVE58PYQZhnWDyLoiYW7mpD1QvhPECM964H9e8ORBLaDBdnBsXRieay/eCNeRPiEfG+O
1nxFxDICT9hNJkls1lxtgmaHhRoZbe7f2Llw+2mws/rCkQtZayD6rvlo6XyGpD9ifsz45SUFXAZ9
GeXDi+u/1zi04bw2MAn71VselRfVrg6qaxy8gWM5yM07iX87J4Fq77erWvfThZ2FX3Ye7XQ1Iniw
p7uTuo1IDAQJBog+wBRILG63NoJjOKz/oJ3m2Ayon0DbyG7/jHsV65Sc9U1sEQVjMeZYT2dH5U5x
MXysw5Mdu282kW6bvxiVgxXSpN4MaBv5jLMAIEzAN3V8koAIWGt8eMXDCJxh7NUh6WCnJt96QlUh
gY5FqNMiGV7ZGUFR80kZ7inPo+JcRvXGQIO7H/osjh8aUz2e5HAhMIlJtH4oDcR7iymAUQolwqT1
AVt+6P5QXTrW0OFoH5mSM31jyNxkp+jKyXadIa73332cvrKrXhnIuti6PGEHuIqb6ThDPO7Z6oD4
svFCwsB5nk3ngQJvGVAW2F8DdQAp+hzlgs2beQECtmLtTwArtktgAAzXWoi3THTujWtGV0uErkpD
axR7H3GMQiIsbCSziI5di/0BiiMz1P80Vvs72tneSYiQtNy4p8NYkOIMqb+ZhYVqn1TWjQnWHKm1
jqnBlaHje1u1R+KnTtZvigpacxk0RmKDvVvJ8jFFiOr/OwHvMy8oebHLxgqOcRojtv5s/PjNjllH
Qp3z8zs/40vGkNiWlHdIxL57KXE1mmZMnlIm7yiRpc0iJegAfAi7HqQMFoqoPr2ao4FLOvbfQkme
tjPUlWSkibMojhBH9glLz6r07nPzKNARq9ZpgLJncdbZir2R1baW1jubLUqPkqUviqO6SOzxq2m/
8ddcxp23VPX4Ore45+NCXcPj6hCmlDFGr5jLP6sqXqoFdkIe9lZ4XiXBNRFuKqhDU03CnioVeOmA
ASM39zdACFMQQRdDTwv2QCkqrFZ9vhb2u8YD3GjsOgYHmAb7qFQnSy0arxzoGabW0o5Z0LPASUSX
OMAUFoJOnb4O6WcUrd0J18S8XBmq/QxmMKFOxTsX9rYFn7bOefGtR4KmSCo1nIRFGflLyLIC8gRG
sO3SfEUyE4tu92a5/RH14hO60XPCtx1GDHwt6puPXAUqSFzDHZxIpTjNrLPixlwO1cWab0H4D+ah
WD7N8KGy/B4QcM5fIMx6y3pXI7Y6dwGeNOj93HgAW0miGGHgBNTPfiIeiVXfcPLz9wDmkzwUZUZy
D146RbaDcwwHqkIurmIHLdxPwFGsAurOwOCK3SCYT2EBY0EOGTRGKISKPD87LcZRpC72Ez1hh9FA
StxlgYSyZCIsh62H3WE/PE8QGrZOlYMVjrBQTpnPLsNpl4yuHn5+ME5d/RhVxzjExAlDS3Ztf0Sa
2b/76iPM7zHzoMG2JFcW3eDiHRqU+8Eg/Elc5BdqiWsU2SoamgWUVbH9WyE5qJd0ChPZFuneqfEN
ielO5wl10kKJfwx6BnWs/1Ytxzc63tEq3nISoicYZ84yJnUtniBU+9cgJOdhAmSIe0j43bPKdqnR
vyKcouQ9nKemhfd/13CS69OFHsZMtua7i1k0D/25maqfzmuXsXONsSJN1OHQ5sFO6MtkHaw0PrXC
lliBL8d1TzVMwoaLYt/I04GN9FWlhrZ1JroulBm0Au1IMZ5qygPeFzkVATgAeuE6f+F6hvZ30ljr
KsQ8o8fwLBk/ESQDS2sr1VXWXgVhKNynwKLD+IbfL9b2MHt4yMiEhmYMzOdNz2oJjOANX6EP7kAc
phLFCzLkVkVZbfOeIt5bf7DZJ0GZBHvEkxbMNCZ/Dq/dCG4ARcMGc+kdZD68lFXQvAQO3Va4EojH
IogU9CZLgbtxtcWXIQv+lLwYkGIJg+gnvLY3RYRAvcRDHzqTa+8yt10l7V7qWmmWew3SM7klaF+2
Ko0/abutlr42+j8QU6YjreWog2QP37K+C0ipGfA6aAPNLwTt7vDwglcEqm5zdQePQ/hEI1PBeVXo
bxveF14CZiDmhHy4DHP/wak288BB6SR46dfOOOPuk4NXBwk5nBrAuzZoRqbf1J5PSfvpWF9aDXFU
Db2nPlYOFWYPJv4wo3sWEFrY5HyKhOxPH8ZWb/xOPhSH6dVBl0x0fRu+t5ZxESx1tP4Q1fQ21+rC
1m45cZ58LANE3+lO/vwdccBXWPgVLnY6BK/qTDJS9uUc7FMwcAeeoDRjJfYto/tj5fUhTM1PdVCX
Q3/LlRtviZIglgv2ctM47TLzRHMKodvnrzfD4MDSyHForVtTXxGriXOEkz5nqljet6xrMxvwmQvH
n+jmeiOf9N8nKXHGid9YwaT9ziRRnMecJUGueGuectczWfGPR4LWkmIrv/A/ks5rOXUti6JfpCrl
8ApCIhgw2GDjF5V9bJRz1tf32Lcfuu8pnwCIHdaaawZ0JzFOWMtItxdsMQChSCN48S4UqdLOHIaj
rHQ/TfIytBtFfcGKdy3vlcjymiRgy7Gv+2iTDKvwJKWDFy/rLLd3Tfno9PCRDjeCwWpI3pLkVRmz
e+vXMnDOT3bJ9CFuvPIU4q47zYdZaTfV8rooz6rdxHH30GB8whha8zvvoNVcIY+cOENcgTgQ9ZZY
xJJGVvN1v4KFJXSXGzuDleRpzb5OPnLo5IZDSnZvbCN8YqyxYv7UHuf9iJYuLV9N+61bkDfI7WaK
ILl1+nXBXzdMtx02UGV2NNV2T5DFV8D4UuWukmekSMbsmbCmZBVqpVgo0m5S0YCd6pIQTmdXBW9x
o77B6085lskOG5mCDlQJiFaWveO8NAHOb4FxUOF0TwIbTndxWW1NA5tKCYtAVrW9DF5r9Xtp5vXp
LwGkJRn/Y/QQ5IT2ytO0fuQa1+UCIi/3XExW6TQJLkawwjmBShSZBKNOhxNChkI19wwD/SENbwzD
avrF2thYNPf89hykLwW8FYNxc6O9W1QLPZQyaVGZC23Fi9cDzlvTVwcxpOgR5uJs7kTgw79RsG4t
pI2kfGOGwnvE6YOBqGYSRAkCptvP2jmiVamVNyspcPYCAk7LwTdj2bV79Z8UIx1XngFUT9IfV6nz
V5JI8uydZxdjgUpeKG4mc0cskD81eP0QP8k8TjvazTYjkSS0n+JfEl1XAGwAXgvIp5R3q0UE1PtG
d58REcEQ4mLKXa2p3KldqxQ+sI+FDIXkJ3Lw9hY3kToGe6Pp/KFPNwujkLToXTPFRyhpWI67Rvgr
vGaodQFWBcFNQ2tfy/cEdnwt4IzQ2mh5uJPVBbuUzpN2dHrE0bjYhryGzGj1XDuMoMhZ+WNUEKHi
R1XZw1qa9/ZE1dEWDzEti+OaJflI+2DboaDJje5iRrWYGb5MaJyjUUPqiNuU0MPBvAhS6Ufs9sIs
33W1fWtmKkns1nCJEHR9E9V50eFODh08IiC4WgBYlgD2IBXed5dYjNljanukxjCVkaWi0granzCP
8Hx4KhB8edQZ4VPohTP04js05MJSQDSgjPJz+BeF/h820kTkUvQe8JqA1Fq8RMDetR0nN7dAKNlA
65c8IjFn+Zrfa/Mu+PHNFNzWUhm+zsx8VHmDXcK96Ojtum4ftFrvznP4UoS6OyQgNTqWZXzblEUg
iJWKbzRjMyLT3VmqLrVB3GGJOQegV/RvIrwPnRZFKIfApL5JTQ7jC2NFjKHGtPzXOvJr1fGILMhD
qNJ7RdtlmZcO5SPUtY+8YKRqY8rCxRW2G0vFctDEerrHG5bCGv58E9yU3qRIoJBalt2QFpemz7dq
n11lXdsRBczA6kmc1TWe+g9Aa1eLLY8AVwil+rrBLLxgEK9X3aaFqa4rP+biUjmFpeLXmrPtIvQE
CwUtdCab3h7a5n9hzXhpYfRUkDtxKxmqddkCRczv252k7juaJzu9NbAwCiqAQaatgB/F99eBLYZi
jIPpjnwv/02Os5WC01wg5WDFsVT5+h0oTjrgfzolnubnUOnbtoZX8dWm6aeDlrdAOOlYn5KpwuLi
ui/1+jGRSCsZFGd6oUXw74YD4OLZnIz3mQzx3xjlkaBj48iwgmpzQyC+nxzMUnIU/8PjokFx46qj
70icW8P804m9hntefgaScahKL9UICVZuBr7GNm7x0xjvioLYhvLe5himtdU6GzbIQes8/6zb/gPe
wKDeI22h8GcaW72DcKvW8jZO7c7OFfAr5itlfuzCFgoFjoeQlbjObV2G2rZATOy8MfkcxvS8kO0r
ycqLTvvTIH5N+dpt+P9YmKmLa41vxV8Rfg8SJ8iRb6A48csWT3uGqaMvmnqd2SFUEfk5ougB9EXw
Hgd4t2X4/4IdybONgs8Cuu9PbBD6NV8GPerE1JR85JH9IhE2K1vnOScq2+9CLCANAoKliCvzUNHz
prp005wzku/OoaEGXV6pE2xO1f4qAoZV+Uk02Asux6PXp8+06b1pJh9XRiHjRx3qIic7GgL2rvxR
taDXXixzIuZl11rWsW9h1VyBjDWDuQ39cmoHhN9+EMPBzapsE/ugCd9WCFgDFFOtStwIji/+VZDV
8m3voNyzjZ0Cr0wtX+AEx1WP+cUPAnQGfPEaQy8VsCEavureuI2xK6ACSh8ZtpgKA5PxTNnP74qS
eRox7pFEzjbDBJkCulYQJUB/AWHLFnfqniavQHlqdfcCamkNl6jpsms/dDQ8mwqGCgsmLc9DWL1O
ofxmYhfPSENiQr/Yr2jnu3l003ZC8l1sdZkJSKLbb7GdbGJ2ext/BZQ1eqlughyncrXY9osJ24Fr
HCf5ms+AgJirICwwlrJhJ8ufbJu+q48a6F2JcMuQfcXApAYNBCqwZXHLkGg/rrcwEJLWWqJY0hgW
EnZSMzqtbF+yg6PEDwh4tlWwIAwt9gxNG4wGRn8EzKo2+nBkVIi6F4vl5xgxpbGftnBqWT5Bwxim
1UB4OV1skv210LPmhJKeEov0NYtOtDuiJAzBlUBneZYF69u4NEPMUpk3rX0r/5nlEbCGKuVVm+vN
S4LXl4rRcmtan8g1LMfZSEONquJiE0HtxCRMvraGCnMWtwvtv9/TceZh/jyQQSQ+/IDrphwfBFTL
adRs5fyb16z6EqtIbCaU/rfNvsk8KMabRKBcgH8qF7UcMFyVRz8K7VOnTZd4YcwrJ65ODS766snY
Z9puzBlE/Ei68Uq9lQD1/ScvVqSrJC9rWba8tmEYLodwCRJPx84jlHzT4owt0syr8ufI9Z62j3ka
r0A597Jgak+6HAS/BLbtwJ4jfmUMX8sRx1Ra55pCLNzHYXkBfjOTQ94oe4qPvg2vkWn8GCrqjhph
UMWyanIDPM+oLQSkyYtlVIzES4Yk0oY9+aWVGbl0Ilr0igZWYAcSgAB4ykCmcYrsKaXwIGOLZuRH
qys+nLOb8tkTfnGOdRD+P3NaUWyV8G6Ze7CNxH8tpoXwiY49vILMOGnTu00mEUSk0SKZ+mYuP1bv
bPD3KXlAalxt6rL4jDEwcJL7kGv/BLfGjB+wnhjodPk/e1Yv07FnmKaz24Qua7ZKrq8odHusm8X4
pebM40CbfRYyR19d/AxRvVMNDu72I14wZ+Mfi+OzJsHwkEsiFaw/ftQC9vAf/lJSDVcxQ4DSfGqb
G3ArbCrlFNccpcJyppquJoQn6tCRlmrODrkxoOFPd7KVaxtbPzUTro+l9FKmhrfUbyJkSF74YgDn
xuIbDEBlXFONjHmm82CR1IDsWmM0NWHNniCOb3VmE8+if1JENu24VglH5+bdiZNskAtP5naFaYyI
J1uuklTDnoe+wKbXMA7sKyZeTXlSIajGWrQPZvO7l5IXiS1XFjgM4cYKpiUVhWv2ZNPBIjQVqFND
vdew0kmNxlfgAERxCSEHdiLUokrz1YJA8mRGLPwcrfy/CxtUTTShIv5sjFk59Ic287FcDBMkolwY
berwq2S13k9RuDNGKpyiGr5NwC2LQzSmTpQq2U25ptr4QZUaYiQp2nTO3xGOn45DNPnB+pMJN105
XCUxVRMQ5NjVgNF0qw1AFckI5YS8Fr4r1fQckzZ8c/4CpjHKiLHQdKGNh3VMGBlR6hwcNSqlP3Ho
Vz38Dbvq0SJMTBuUl9wado4ZAQeGeAoDqZUL1KuiudmFguAniVqEwtYqRfigI4JgRMOsqOyGTV4t
niCyAdg4gOq8IBMNQXGfrL9JrW+j9aqOKQ4AIEg7kDS0k5Co+lA/cjeKx1uazIFJqDMaduQMhh8V
rpPpblhtNfxYgMfl8ksI5UDeaKAYHgntsL0KgguGYf8RfdvuwrFuFNZW5NtN4dmK672jaZsu3vMR
yjzz9QpZFY0vRjJ4PEku+HEL15j2da0jrQ9KpvpWsKAuk4fNiIGFRf64YcU7fe69mLuZxx8qDwav
GyQk2HMNN9tALGkmn6rw22fuAwBZqeN6REHmkP1uBvAzFPSqKu4T02Pug0Oay5s0xE4IoF2DtUEh
TZfFZvo/HGTczAH7g7oTxel4a8HkunHem2FPZC38uneuTLF+iXnLwy+hQFy06D2N9XOonqaGNgn4
C9+XoNJcuSSvrDy2IRxsK8TIRM92wF/IZ8Lo2xmGk8nbxu4yxl8K67oYnTSA2YTKIYohF4aAjLH4
5NbFyc1tD3A9K8wO/oOWiPbujchnZxZsgioHZuLDkCLL+JJS2dJ3Uv6c8Mcp5o09GPLGUPvWuzKP
2WONB683QUOvDd5AK4t6zdgYhvyK710U9u9JG8K7y7Dm+2uxtXTKr0gVXCshCQDlkCYTT6LoKP5Y
iVRLHH6LlH+Z+TXtj+ounaUj/YLD4Wf3wwtQGUkJOWSpwaM2aYeIe/IWT5ZL8dNClqXpz8ODEvae
Bgo1LTAxcUThEvWJS7/h4gSLIkHep1qklCKEi54ZcK3VEbKH5sJZLMxqvtoF0WfmM5ei5v9wMLyS
huDQ8JujSTjUiN0EvGrLIUkPWDUrcXoj6EKuNoPULCxXCb2yWkL+HT4HiN3ZGH/IJshV32NOMlo/
edB4YQDpgmWpIWgxRQNt4hdFTlVDKzhyVsmE5izZcE0yy2VGsh8L5xgoh6pH9ei8OHAmW77fXMYb
AP8T0CLblThWa1V6hnyfcav94BmwcvRl09Xp26IL4nRN6J51NIMCkX1zIIoK2Dt8EblJkg9zdtWT
XDAsf22GCz3/4DJTbbFA/V5Kv8oWNFLqgsuyZDcn0DZpbZ44RQooZo5duXalQjjgeqaOjqtnMgvQ
/6+w/1QOmCRvdAhs+IUU03VmUbZo6gsCnHREoVK1l2dCjfa6gh2HqSFwj48wv0gwgqNtZZHrtB/U
VJCj2ME41ivdHyc1lncQ4Rs4ioDSbBEfimM61qKWg/AN8XadZcWOO9CS1LNNBKSOxgSSH2gubOa8
ueVYHUwqNwrvIY/wFc2gAqheIHrUDos1eMYOOcbUgf08eErwuQQHR9+nDFRHy+BcO43qH5nEGSb2
gU4Vt0ay1dJT24hG5uhVoNRF1DD90f0CZM3SY2iUJxXgWNy5Zs66hktdFTjWKALEmSBqK+WmdSJq
LZwcbwImwi7CtZXooNPNlxI6U2aRUxFubYa+mvVQW/tXVKCUfQuoZdS8LHGymycV3vhNhhBr0jVp
ga8jQwCdKXX1h0LWYdY0VeBPmrJR0VF3ceSKx+nwNhPw1Y5xWKupqMXhnIw9lC8Y9qAIUrFpGaDO
Cr2zcAUyzLuwSxU2gROnHWV71b1pwvVE2IBabmOHHr8UYiEtQfcjiFFu+8zaT77PdMHqu6QFVJTh
Y5r/ZdnFMNXDfxVd0BwpIcWAMCHQi3Icb6FdEO3HaqQQegBCibcb8b8y/FPMvQRhKMgAASuQ1BtL
gNNBNl67yTqGgYMDxZ4fD9NVixVmncE2zkUjRqE5JzJzYOZA1i2fSIspHc80b2Pni+GSeN99RORs
yzeGansJXQ5cBNOIXVAJwf9BqDLkmAaTcCkhzJq1ewH7Kyygp7Q1kroG6eOUHXsmOSEm6ereKeQP
tQvAw5tNiSGVohAa0xggec56YcrDqhKigQxe+kIOYMYN0E78MRMTb7hCsd14Y6auquosrAZTfAr5
IKZrlR+5Iux7csiZO7QMjkGrIl0pmg88yLnflH98xNmaCBJRCFqma2IgZLbZXl6Y12b+KB0yxSTP
fNoHzEMEvCZgtpiyR5vLXVt8duTVcHWLq17QHgiKX4tKxUaIhO310MBywaBrkFHLYvwEYEIp3MM0
ouzCtw7MeRZklvQPCnrcX8wF2h1+4riGTCauW5nhYsLn1jiB5Gl90Zphi0JQYxtP5fKiV8oR3dpW
fBWizNcy7WaE1hWDB8gI9QvcI/y/ipssK2hF2HfN3wzfSYjHmj9e00hx4yLjfvrDXlDcuVV0mWkC
RV0/z5D/wD3DG3R2ngTVG8zvCSPTGl6reNPjMH5DHBemMuMgvVBuiLi+QcOfWvMiSUHS8CUEbrAl
BIpoCQ+6hTNgnLbClEN6IljXy3JfQvtPhJoYDHkq/bC4mQVEVU6q5K/W9YdwUij7J2oBBhJo4ZM7
g1D45hRhLOIcY3VwBn5kikuVOUK5WXLND2yxWW9DT6MUwSqPTjn3WcaJ2JQhbk/2up9wykzuLkRW
TBhvkFrU4jk32kuIe+Z3bRieLDEWSkGH2/2UQXqAEKZj4b/MpLc37WtBC9RyVlE+CI3BNKan1DgL
uj2nXmnskGaUw53vQBB5NQmOYHWeRBFVqMqLwomlwRRbmHVRSIwlvTIlMRUeprrcnRE+/f/xeXLE
qSZWPWa1vMRNsRokdIZgvz3d/oK/rGGA7ui7zryI47QAJ8AAr3hr7AT9n7FXeB6RoNYZ8qNR6+eo
qn5ZBu99xRh90Ta6gvxQlGLRpc2IsHCYP2E3xTvjoipzQB8DlwXApWb0Cytaz3WLb7Tp9dqxKRjI
lH/MlgrdOifp1WqBdcN7I70HPBoFwm8MDDxjkhvf0fhAtkDQoJdwQIONyVZC7Leih8Z5g6sH9kJA
zc8sjq+m93VrGyvSpcpfJ4awGUX3NJtHxXB+QodFfsyg2K1gzK4z7IY7wjYtw+3yjiEZucCpzK08
XoqO+s5t53FtMGVmlmdal6yD2hUZwujV8ufeb8OKZMIri5T8IlY4MvQQL+HQ9I3K+JYQm9ROfSKw
VSphqUXrMGLEJ5ZkIlLGUZTwpJoWZW2c7TqhKmt4X6XTuE+YwK54v/jE/EnY8nBL1gC0XRz8NL2w
e7HbTdY7gLusSShN3LBD3O9mASREj6ij8W5isnSIt1/+KQLOlBMxkmB6oSbhb6V0pyklyKX8zpiU
xwvXODY0dXOjPBTrqnr0DH86yCIGxyhuZxL2jMA6pNcfLf3Tdrp1EN+hrNtx/T71tTvh2REYOMHU
wJSi/G8v4XSRrHI3QUrDAgFGmEFInc6KjeDiHSMV6McpZ+IdsmCPzsPrbeschfVHpTW7WZ0Q12Cj
knqWpq4HcGNp1NHG+yM6Pyd/VYFgYQNAtqMp5aHF9OhB64ISUXllIH3MC/qNFDef0qxedUt5S1PI
3aqOEajOrHyQJsjKtWuqQNxs15YBHTqof2OjbLoseG8MBysnZ11hrcH9fe8wdiEcMKx9J0XokRlY
EA6gvFvSNmiPmWRBv2n3uQqrnBpDzaudI0gz39AdUMiS+zVIG/s5JNfRHFYlwxVDQdwTQOVjDrIp
44Brxovre6geLQyWllDeN91BDblpzhUXfs7gaORx67DKnhGT2y4krxaWS2df1WPWXGAM8QfmFioM
DMSg6j5q8rydXaP6zrTsZUiOsiJwTc4XUhbb8ZjQ2eP64RnTuE/acUsa6EvOOZDhn93RG8id+TJw
OudL/ONI7IR+auBRk/KSlj+phDNAohGIFY6fnTwd5yHecCEUSMWoD7c0rXQDGjrHEWVNHr7MXQjQ
3h7q+mQu2Abk/9R62agoP6XG/hQHgfXVAw0YhoJ/IzfwRPA6C3VrkyLA4W6RXx4w/HVyrHmqeyQs
Y+fvIdulPSRv+WT/V+sjTcN+ZwSpnTedwdEo4O6xSnwsSIRyoQ8zb+k/sVYSqycoUDw6K0AxjZjY
zLK9Kp5fJeOoRtJB661jgMfG0G6VKCOrqy7fQvUQ6IZfjoem5e9X3KUAKvgI9hbBnsg8BA23a9Aj
zmjbE2f2x6g/9K12AW4VMGQZnSV87Ol0qHWY8OKZj1aOqWt4u6k5Ya4o3EYV6VrvNy0m65KyN7Xh
RGmJtNf8sZ2X/uqM5JobjIaiFvEzppQhsrzzwMYVdNcECksN3bfLZC8LT/KcMSCyzzlqC15cqR1k
D6o/ZTRzwNPRv+unLKuYC6AAjvZxhah9ehF6/i6R93NfPZ2B8Oe2/Swl5MWCVkUhqLcRVr84A4pa
c/Cn0fTmrn3R7IGsil1MzytsFUSKLDP8rzaf1t2sHkKV6aY+u3g4PlosPCyIKqX9Z297poADGuSm
2KN2NFi+guNXpZrXq3drgmHdXMNMe3OsfCckQyWrpZEobkFhJuc9b+GIgT5iyXUQlDpRQC99cImV
P0MD8I1QhEp/CkTG7hnAPCjgLNjqh9nRUReO/KZb6aEz9xU2a9ZJ6u9mjxh/05XudKlfQqafmGmu
jU1xDsFsDnK7730Ts7JV8uJAd4REfde2Md94f0lwrbbei/TT2ozkwA/blMx00ooGF6O/HogHA1Wm
Gy4jVZr+DqpSu9JdGtYy9TTUPa1LxkfxSqQ1qlLcjPXhrVXe5oe1iXd2fDWyPWOymcgAUDkXEyLm
QagUHDwz9tCN9Qr3ClbgKtgJ9TOckxZ6+c5RLwoqwx2stIP9lJ81Joe93yu7JPCX99S3z5LPPtb2
uttifimvwqPRHMQMSNra4T6CeuA6JLUCiWOgiPlwdC+e0QlPG3j2UCGXa9Ne4x3tFiOwajt3LmrT
kiVAtBWZPCUSiE10GqILdrkhAZ8E89CS4c7hzq+FtW9sNNuruj7U+KYr7xUYFpyOfoUtSgvplmlG
4FfaKzQamWxJw+VrAFc8t4jzIF/LW7vbL+oDTgGRpUAuOrjBunI2zS0+p6On/DGANb0oPBPFKU2I
kJCamZIfDihnHvig4abLe8XaEz7eV6Oc9DspQEhT8LotAA/PxAdr6TsWEwSaohTJLyMBxav0FJ5A
rIipKjz9q9DWcKLTLcwJ3ltZvfC5+bYRh6fSfuG52jucSrSUASGV54r5u7Yathq47QKAf5HQF+me
MCTljEdzinTAIrQPNlaEvzOZ1hR5LuSk4gTFCUoMzVW907IPsjNzzHHIpmNdWdWH/q7XbmqsdTf6
wdeIBDgWnXOFj5JML0H3KGofCxARfiS0KtSfXjtSj/mgRmYMWQYgCP9KavOtOVwcWAoDbZnLnlOq
TcSUdluBpjAypxgL3fpTO2SP3seWbpQgjq9G+O1ueuk+dLSeWygViCppUL2ILh44i2X+1eySB9U8
RVDGXOSA4Ex9dDh6n/t/sAQwbvzSf1M/3MsP5i+oyhArUKjGqsfTY/jDy4/gsRi8uLm9bZujI0HD
gUzhmcG6/Jn6lfLQ8JZkaD9SS22AT2V1W3Bq/XB5DCLGZnxTvYqdzAolL4pXCUa/tO/mjs3fFVvI
ARIt4fAOQWSwEY4xH3mXYJCidkC7zxfJRIZ+OSLNsf+X5K6CcaCnXPN9uJ0aV/Tv3vLOu4UL1AI5
fTuK+CH8s0OwSzDIpywhspEbdE8bp20FZSBf4433LvYLLBVd/BEeJqsdzmzxQJHKAqyxdvjmQUtU
H9qO96CRKSDYIt6Ccwif1Y9Lz1A2+Gk02jkovCDeGJvKfiueDGGKdGsoe+y6YMuYZG1xWbrgQou5
0vbs2OC3ODuMT3l6uRfsVZ7O/MDffnxoBoTt9TxeFCaYhyTAmNFj38T9g/UtJrnqQTsUvwPgirK3
0YsB1VP+YE9puiSr++ElaREXHXISl2PIneiW3uoXPdjr8+Bj0ZSK88Y0XsP0NJVw+LA/9uJwmwyn
IvasHyArhgUHLaaewIf2c47uQ/WWa1dcoCxmEgHxWll7qiFBTq+wC4vZNb4U69QgOCgBZV/D+ZWS
svXk6bQwJiZPFhSWT8Zqy2Bsu/TUOiwU5t0bLEoZF2Yb2/JBHvWSbvkKwO4cYT6E+qaRL/n8mk3n
QLooomHGF0y7huPHqF0l600e3vj/irQePHX622if6QchHMQvpXULho+qvCfKO3glakniHxl+4VAC
yay/8SaQCI9uv+DXwm2P4uCWSjSPeGj3Axkfd0LdcMzhoFos7r01uhuuEvb5zJbfjPprqr6l+XVh
6qS5Gvp682KzwuYNjhnkNwc47CeUgPuJapZQ6SXZD09tz6XWvnCPWJv8mF8HapvQD/w6dZ3+HpfA
v5/19BlZD9gXFY+D7/cN7hTDz0L3bXMTqh8qJ7Ls8cQy6YW7aNjYb+xNoz3QMTKIFrs5URFErrRD
Ge3t0gOitpQb9kMxY5T5J/YtdUfsBNpbNRF/mlIs2LExMWH41bxWxqvSFaqrQ3xc/JrDUHctz/jc
+TkHoOKv6HAoTLCzCYJz883cX9u3XvPDxuZfSrHYiLBA9GUcELhw6U+wdT3/1arXlLuONR64arG2
9H1X+XHiT4eWacdRcTwmgyqMbYnYFTe+5MR/kGO8g+2Gn2mY/qip7HKYzuS31lREuHiHZ0P7yvq/
UhKnbGjfO+Xbb6d9m3DqL+MvbkTp4uOphbyQO0X9Kxxv2PKa7OcWVz8fj25mveC+nLhOtY8+6A3L
T0q8ZovHQUdbjzz5Y2EkTjJFj5B2VW0qTsByZb7b0o6jXyu2ZuGFR9wlZ/efgTHqjVcfX/PPvtkN
T2Lvib2IsPVBYxJsbRjFZHCtjC0syjstP0557zlhytWRugOIsSDUAOe9rbIfrS1FhuIPuDBgQbe4
VbpG3f6DyU5xVt5HXHIQ1mKp5IVbyo54axw4u0zQz+3QHaqBWbw3o3RSsATfx8V38B6ll+IDESBv
CBs+CWeok3LNPiSYXwEQJxyhbY25N+SCOys97B+xb+hfQ7EtnWdkQm9fdeV+IXoL+Vu9etcuNfZI
0R+d/9CucdwP45X6C9fX/p1h9sPA3EYffDa2Zqq4zhHgFh0snl2KF0o75gw82HnLo8RbR/5EbsKd
iwEStJ2jsUGSihARS8xbW+D/tJb7TZ+t9XdY3qtQXYGkZ7bHgLYX3yJ6x6PGmtRwJFEQT0PxWp85
QZh2OcyYSCgiBAIvZ4bcm25vyPuUKGzpBc0HcyAolYAEVHSlZAFF09e8TGgwxC3J5YePFLSUzPCn
cjsd6uTfRGy8sraHLTQ03IgcZcN5nCZ3UgmMV+jagYGVzRYT3sQbGbazDSlELpwf2ZOLLHG88CvH
c85eJQ+KmWOws3UXJ+XYTT4hTRcP6zwi7X3vaPxWCxFm0JK5y4BNxy3VYcE0bDLOzLp5VfvVlrYy
e2beJ0CaDB1+it9mZ52biY3qEbnTGSdip9fqqdsV/UZG4wVhESM+MUeI00Omo6VjQuAawZr0Cabu
ONkX9gVO/wxRv3e5FW3l0OPmtBoYUZXbfN5Tm2LOSmnav3Zb7qUcp+zUZU1M4OsIOLziJ7DvA76T
P5OGHAUIB5YwWUhYarnQ6GhlEx7xh01mOXXfbvBxv0aEAfHvyuBA/6/MrX66Hr/wFUeI1Xtc3sb0
EmMMsqk4VnS3PBoVbSrfiFlcCcKTiWKpXO79zCRyzo28fsQFdM3F/0sJTKdHZR6vKqD+b/nRehR5
M4mJimv/cv61/ZmZR7AnakvasqOMcqvz6dbDLvZ5C+AnNa5lPoudEQd/1dqT7wVCVPpqe1GBfOUT
xWDz/YhOxc+yqtHlbq3mHecQt2ObIyiFwMIctl4B+uVgqQ+CWxsgI/CNdaDi/M129GHDEy43v2+T
vblheGdh0c0siNC1Nde2c85DnztjNDY5epPoGLWQEdFrv1IBHWT5KLGP6PAae4u1gdLta9tV1xjz
1A+4NbTe1RtPrVwRESG+IwiTWzoEiEYjUDcb3x1ewtNcvxm/Ah+mZYMuqL4ov2V81rEifmYPZruY
/7OMTmZ5Ww69H+9D4KVV8cFj9PPv1nLtZ/EgJeh3uvLB8hdOgGVP88OJ+dN/M+2yaUnJ2MRi17d0
j1M88dXJp74Nt9aZ++WgP2Sb9sbQzhH6UgKVWjxgtiVpR9g/gCkdIm2rfamPcF9hBr7HA0UGbd/C
R6IDYFCHIZe6ye1NF7yzuiokotQ0AwFrj3L+7O07vyBmPiWNp7wpcPnRynVnJf00lG+LzrhH3oA6
VIN6ua9IGP+EWOrgQmYhft0XH+Y5/lX2+Pkmuk9VxS0SmBvpj1JZ3y4yE60tVAp5U+R+xSJhMluK
K5oegDOvhnB16otbr6BGI9APlxJqbEiXHLfY8lreyELBk5EAu+9hfNG+gvDGDAxlRVRiEXSfi1ux
lSL+xIHepviZweKg1wfUSRxuan8keHDGuOagzXzBxyq9BL9tfB/jO5wOdyn3PGg9/cnU7yV8RBXi
zpOjfDfWZVC/uQDn5ACvIGkP/HDUPrrwEdDIX1McggiuQ7K742aMDuxXpLI5IAYh2WitqGmC6LWZ
rgPfGGEZ8LbfbeVDqMVNmGx0TIyXtriNRN03rtgagoVN9J3d6c2qaK01L1X3rVdHKds04MqBRzBJ
1qL23djBGakN+vrqfbR2eUMk5kq7Y00xvQwSQSmrANqXsR+o4Mvb4HU8AHQkmAs1ELlS3Hkrrf8M
JEuB6dR5o3Loln8Yqggqpwmvsay+pu7ExKxHY0xekAWTWXoFESoYoAt02t7BSReDXf4SJHHEkrhe
AtBGKLIkHOLjYwueKsnvYkSCtWI+EXz70aT7ckajUrEov2CjrcFa6EmRjzRrMQVLUdQ4WDnnIPFY
kzKEnNlA/IrJAnqXnk5cSOXiU4latrin6JkQ7QjPg8FO9iMVvpigMj1EICSGERIggPjPTceGLoSg
LoTvseOsmfHi+4c4CLtS2HXkzdoiCVaY1mJ2OoMA6DAmhfMVU1kLD3ydfm1It00fX5nYCREaHGI+
GzAdr4WriSZbMF6YXQykAWd7rt+ih0chRAiz3xtctbz65DNoFPJV0AgDPQmpVdBh8nStB+6AIk6o
OhleYa0CHfi9QquDOb2tfi3Jg1qOMGj5ziCZj9SgeI7vUn9S4kcOul5wLzhQx3i3svz6z7I/huCd
x+zkf3V25S6DJg75EZGkwMcSkGNIzQBsCwasjM1s/tWeBkDoGx2s/sDGreqtz+jDZY/0R9Rn3Wi5
CpxsVb3wFTTmJUmJ72NmWqqV36ZkMQGEFeg2alIN5GHK1rVDXA2lT1I9i+w067uhhFdtK0fYan7f
GVS21kpDMMMD1ZiOTYhJZOLtoGLhLJR86TmU8Zg0o5vTPycGy8bgwGwisw/RpBIcriNHpTC8CZeK
SF9nF9GQwzpT2Txy69yyREeSQhPZxD4maaawj0OvOOTnrAyxneBAZFBVKTdMEjix/pPfK/mR3GXQ
srDFYnbCH9N+Cjkyd4sDHQYLSnvED+8mhcQhUZuwOFAujshT/gBKGRcycET+pUuA4qB4IdCHtBnG
L9NQX1MugDn7H03ntdu6krXbJyLAHG6tnCXbspd1Q3ivJTPnzKf/x/TpAzQa3XvLtlismjXDF/SV
TH7VlOEgxS51oYmdYe4Zv49f1N59xnZH886//8rd5bxcB6NBI1vyFk1ci2Jrn7VLFy3xQQMW6C9S
UEhGBWcLcA3pmADFoxv7piLR1S+iu2x3N5fSTv2GauqQ/zrOLWT3sUcFOAjZ3++g6cH5CtKPiaHV
DMwxWun+CWwKyDXegAJJaIqtjxp7wtnJGL9xekZ7x3P/juaYYbEWgiKA6dCz1Gyvrmq2MB7gkfE2
lkIkxvGwUgaw+4DqwoUOHa//QetFgK24nC3KajgLbK/B8JSfgpa/EWdNmUgJpB14OF5WIzjorDgE
ApIGR43wEaxDOkRqzZXj7avB3IUgJ1rvp89fQzj2Rf3mjePfIZxfAwBRpd6TjWmMZOx9ZgdrDXSG
QqbaFuYtx7HFHoVfRAbj5qfAapdhHK0ZKcc0bUfAYAwezr3TvZXIwggOVANcVM3q34QGbx7oqOqD
ownt7k14sabOpAQ4I9BmFoIhnDydOJg65H3lU/x+XeToQei9lGp0FISgjMML1LpFncOBTK8kmyS9
O2P2x8Glq8QeLgD05nYYF6s2gPMoWuaZvuj4wiMjTgi9c4IudhmjZ4Xb+p+5jr+HmIlN4HZ4FDBa
niiFIB9Q3WYYw6Z3u62uTVR/wtj9bELjEABAGpTsYGbOnyA88gIrH+lCBDZpeisHRUFCVxy2xnqR
4mtgt+B+EP7J2U/MCAVGUNfGRiSRIvJg/1kgTZnoBQrCwH85aYYMeBmYua66MSxt7TnwzhVyAdxB
W3cnADpkkIYJjQzCuo6KkfVwQC2J3bDAH1w0yC30N9CHf5QYtWFEs4SJsw3z7jrDlC4moDa6j5T0
bQjmsz6X8PbqDMRasq+T4dtGdm5ikENVwUjHztWd+XsBjZDAE7C5KW1GPCkuTsdlkNUw9RpaM71/
80LAn8XTBXsXx9EtF78xV8axg+9A807YCOAawLl4RXDRgVKkXLN58FAZo06waUJg073triXciLyL
2pHhqLe4yC96vhaUEPAigcvH5LtAJLltbQ6zKAhodOJQvslaB/+gapnfdf8rsQU+h5ey3MfiaFDg
DZd69ZkoFGEHI2+jRDEVJYR1gi6Lz4TaR9qbEx9QqiUWkppCYsVbublH3DYD3q6reszehH30K7Cq
lgtY7+A3OqxkGIqjZ9Vmp9RStwKSCJxpJ3pGSnV0+cTMwvBySIRmjUYt37xQ81/dqTbKt+EAGx7w
SGQO++gtL77hh0J0YlQtO154BLrCRDsaGTSgBQKnRrjsbe3/q5Tgv5r/n1Hc2SZM3+TdYHO1zJ04
yEjpJPaPo5ZfOk3DYliNmGAInqzXtJ3FMtQ2jiguzeCmWOZV8ByAq9QAxGRnZZBWUmJA5TUbzHrK
qNsYzVuZ/zHjv7VyMKGMl/2PCxxFAe0KDhVfYBXyB5d+SIYj+wZw4yXqSbqRk9aqii6IsRHlkSr6
EYUA5cOSiTsfFD11GAM6AAvDqWFB6hDjjT2HlzrjFpcOQyFmRVa/VpmHi8oH15+L0cEvas29WSLU
BM4MDQHLvPSg2uQzxuhtgJ+OGbAu1GaBv8C7kvfH/ikh8Ru6sQYpmWP+HIztIRxPnhd/C66Y/vp0
jwCCcEl6O8A6LVYaIqLQV8+BzoLJEXMLNoJX03TYerZ/NBGc0KuI6TfSmuNN9YDm+bsBoCqEfH5M
IhNYCwlyfIvCvouIkM5okLhPvkfqQ7KmGNrD0G+Q3peBlTNBxh3t5o+56BFY7dqtnbVAkESZcwB4
JIpDlsFsmtgOUxaYdQALVxFVZoAc187aWEi16xCeq87ZJV6vv0DNR86ogBeFcGwFDnbieFljwj8E
fjTHxR2byBmOSHbtzP80Y1pZ1rUaiF/G50C/qoyEOfSRMkfxaIcr6bRuUmU79t+h7b5Hc7+Ze1iY
Gf5gTQvMJMtgH+HyldiL3gnIk33GCcPJ7DPU0bwXs5tOKKoB4QKyNgXLIVkjHoEcOgQe5mGgFsh9
1AgLQBEVYjoa4LOj+P63wZS0VhWMvCLUC9Xs6k3qDfoIw2YsazQQrPAJihjfk+weMpSMJJCH2Id8
RtNwyFiA0SvWafphsYGz7sfMNAeapbFgZmeiIc+QOeusR4V8PPlrA1dQWC0YH/k1GoGDehSjdje1
XWiX9TojykTQ8scemeEZzXy8nq35aI08WL+P23ZRk5dW7Dmk25Z2Tj+U9luQBSDgzFX4p43hrVOy
owRv+dWx7g4pgH5SaldtjsyTGTBwchMMIOw2e2vRugekVr/KmNdEzNFJaSjPz5GLqQfN5QwBJKXy
KtmKESVbm+tZL19HhQZKjlBjjhsnZDRrl7iYuQM1C1IGEkyIR0BOZZv8U2hzzzXqHjB/UVvZltZw
dJB7SR31OiJwN9MUKxFlFlWX3BrJZ/xlEPztx/iN4xIwuwHdjLULJcNTa+69AR1v7nb4PTAz1wa0
FJRmBXiOqIokaax6K61C2HQSf2Qgh1PEbRPr19KpzxQdzET9ea/776bGNQRlZZMx/E2L4jlnpdAS
X+xi4OpsmpXV3NX5WYK8tM3xkaHoTIO1u4p2lDUVby3ttng+An6EJY8ApA6NAOEIoUDaTov2iNPc
yXVz5go180BZN0vPH3qf/ytC9zDh1ZjrlEfJDkW9mxYyxEzG9wrVNbdBPxYxd5FkRmopcMA9sW4x
awYVR4s12ocIuznY0IDXi8lu26S7UNhJzZUyNQiou0D1LKT+iav0FLz3vLJSu6nVdEQVR1w34Sks
uBNYVFrn4FbHmZJOhl3KIde/Smr3uYzWQn7TcCDsEgXLgGoTJ2TjdBmi+Yw+6yp497X4FNjGvtbo
LmYYRqBqGtnDXxEr7tTvcWiPajzTop5DdE3RIWxH9Ck0BhhW5TGihpUX/KkHmPNm/SZWiU79L56+
szgP+DzsvbmCYx6DYIHjOgzKp8A2JZQRyaN/UWBff5GEXFOmox4rokItah+D+hoNTMGaOn26k3Ny
s/41a+yD2XbZC5IRkXosG+VgGd1lMJGeSANta3h0Yl11q/YBlh0kR9641SL7JI5iikaW3oJoCsb/
srJ57fTkULbuNcylQzOtOgxX9JGgZzT+OUPuMdET5jstOm0VEgofdRT9LdC3Hr0IV6nqQ8+4q7iG
mwRx8wRR/CbXvssG3aVZTy+gs3Bxcsuz2hwcyFuDOkOrc++luwqaEJwLyQQ5WoMfBbYYwSVMVcib
qn8Jw+FIZrazCB9tILqU6dme/nktnCQ93eX0XMOmPHddAkxpuBvjdPFnBdgfN9CofGbtbjC7s0hC
CEFFG7I/SbTsNcQVGdBFkX2GSHcEw783+hG8vfmyGFgICyI6OItxIcspuM2M+KtAJXTzZQVkx0AB
QS/1VfKvoUnJLZXGExolCC4mQO4nE/49oAl4PBVOIyJPq/TaliIPMU1TRVhKLyH9tLdIt2g/PebB
+rZbcrg0uCRdj5mWsiGBGyw4tKQLqbFWK32bGfkfNW7ZXRTiZYsnEU2cyTv0nX8OYXeJWE+JeEZG
Yo0b14zEjx3F6xmB2N5EIMZUUCWoIbp5P510//V73fk0hBEetkfsNuN//TGp5w+lfDaVf9Ayb+FG
pEWFf1BRolaaZC9Fc8qIo42tpe0r2wCu1ByZv0o2sfqW4jFkERgkJW9w8Oir4OAI54NiricLw7d1
T5nXLbNxXBcV8kPG+OQ//TgstEY9TSOzHCoIXUgX+FEYLGygwWz0zIONt0VcQhSy1Y82U7djQlev
nHEmwifWY0RUMKgm1heRcK9fKyO9OLqGPml1djGLGVsoowbyVkP2psbRCuNryBel+l5NX0EM5Ctl
QIJuTQv3VVfLdR18VDqu0WwIJ8NiaMDT02Z/ZsCspns5UrcY9iMz453RI7Zc9lwd88Xyrb9qy5BH
P4xbFzCVHzZfVm3/S+Ny1XIwlMKDZGu9SvvKBm8E9rEVRUsz/b2FUI7w7A9yqx6j0RJ4JArfBbtc
fvTZBcZfmlqOk/PGYHRWLBi1ZjnPB41Rf92AO7AfnX6u5m4Vk7a0tBJ1BR3DEO1u7VXJZ9SBx9c8
wkZQIR8vguZmB9NnbVCplm5Jj1BfT06/Hqr205lwxdObmkkSUwxzG4GtVg0HzCtiFdj2eJvEw2jX
EjfP2tjaHqTEHN2PDv0cRgcdYxVFeOaShTpAMhPOcQs1RTDZ0JvCInuIjQkmtspVbWivizZHUQx3
AYEr+rSileUgpqjrSEDmy5D4XsQWvKoHoNlRvSUYeYb4Q/KZnSSTcs9a5K6CsBLPCPl1aW/dQgTS
EjDXeAgjY54k6P48CyhyIp4O8G5BVeMF3lvTKWixos3q6FefphTO0b9tBVV9GzHGXtWZ8DbiTcqw
imkgRn/jKfnsUizhwP2EjoEUefOr5dsXtOmpESRg6fO8cdvsWofoBnUrJzWAZuzaavwYyVXmAp3p
4TkhZTppsGgShA3M1r8WbfdI3GGrjHTzoltt1FgxleE54cIpjWDJ4DvlhNWoFdnuq2H6x77qXm3U
iIuMWmHWDl5THjOI61Y5v2eK89ScbjkU0S6OEOTEZ0V0cWOSmxLZoZheU6aTTOfNa5uaZy//VPry
1iNuBLWcJmaBv47tuscsjelnJwC6Mlo15cQIB0tuD9PeBtYS4pABROXyKrrBWRntIrc6xKm/Cmsx
u4Ywjmkb8NSW7gesYt/QjkMwvTUxBVs/7tXwu8BsyZlPDYTcFz0X3Yhm3xcfrXTL+mI5tKBkuv8s
xrypnf/NLO+lcMyVjU6P162bhtFzV76qvvYr7zfa9a5wcGRQoktLEZcDwdB98x4G7WJiHbX8p2sA
nGewowWo3ADQd150xqQQhQ+mqn8qgLpFWqrQ82UN0qSNV7HJeAPzJgwy0c9tb9IuI28NpdcIDHYy
uapAaJk0oR0IjA0zKMy0BPKqmU/a5x00307dZ1p5nHPaTL62SPWfEL1hbLtrVWoddGuTS+MuUAU5
ebm7LQb6m+n4PXbeuq4KYNgjmhTpp5ZGOwQbwaXAaktd0pQ4Qs+xNVpgcZw0BYHKIP1G7dgz8tXg
kYObaPcVD6NP92iLvYQob8k3G2imoSi/UnRZwPo6zO0RDsnGcut/MAI2hEWsFmzbPpdlN72AP7zp
RfpnkDYNdP28IaOn79uQegZz8u5pSrgc0VPt8R4K8fdy8bs3kqtP4yUssF+etFOk+cui+WfhFiNs
Y7ej/R8fptx48yPpL2KOYXQYjNSHUve+UB6gBKJR2+Jf2gSbIbqmofXjDCgfaYxe6Q9kDlrxzVtW
h0i7JafIAbIM3jVkFhHhq6KV7U6dum+gzGuEXN8810Rmddj6AxkSdhjyLua+uGBvdFVmBSW3fU37
mczX4wWnHcCfOrl0zCYB4NZgl/z9EJD5zHfK+khHjBQpu7pu/oQyt4QGHZigPIk7lu+/ONNnm+Kx
1KevMx0+RkjqP5Earzt0+crgKqUcFZRQIeBS7JMBeobDyaQdIBVezmWuU7r60PA8vT+mc/iJ3eA6
tX60+n1GNyi1zNNoxSd7iv+bfQScafPZFuddtTdioCv6p7b9ZgflJ/K+H/LLc7r0AhjOB48IUq/T
KCCBKoXpCkKPuUGDBQr4UT6Sgqh00F2FXpdwyckC6CuFC0Px1OM0OnsAEKHS/bW89Dus7EMSt/8N
hOeIIfccfBQIr8IDXoob1oRmjVfitApHYPAPGS08ubCTBLEx6NPgjKlQtAzNEAOKv7keS//TQjgQ
CPeFzf3GlNnX7VNauIDblpqT71JcaGcPydkxtzZ9W1z0js+k+wqD5yq6JUivEF7coHqPSmWfRuqi
omcekpL2GK6O3V7OXAmspgn9dbAXkxi6egFiug0m2la6ohSse/8igro+LOqQdLHl6qdVS9vH+Izg
xGYfEdBoggGFUei9jyZzMD4aURvFFHpJuivS4AOhsLco1J6SZgR9C8Dj6mOJGXs+clH2FpICSFLh
TwPiQ3raggkm+GNiBvIrNI0qDcsA2hTDqSErUeCkwXGlDXKYs/rMDIl+pgGKHgJlI0TrgbZUAxMc
zZn8pMYfzDrV9GAizd6CZWPX0svHefEi8OEIsLlF45XTIhRxWiKYRoDth5AGB4L+vtncJT7J9/KK
8AsyJujPpqQCBhhSobxgwoxB+3OWGc9HD36smN09Mix2YK8rGkNt9N0GzIfYpMYIyJ6wNfr61tSV
hzpOH8RGyaHicTrCHGI/MK2ovkCpL4RIzvytZQLNAoPqZ1iiqaVo3GMiIUQ/t9eObmNtu+hZaEgv
ZWUAZS065MWXPWYXU/FOah6+upgnhdOayMh+7+E1dJsZxR+9+qdn5haGU52uWzfgj5pbA/XDsKmW
nYN2+xDfhvYHTrv4Zo/xfyY3CmNaRHPQnsOSdJMP7WOEaFlxUYrWy/QYfROTtvzMEAFCCRYkcKkg
YnFP4JFAE+93LXPGXzpK06B7TkwiFvN/Vb5vanEV5GKfAHNNtIaQXQG67w9y7b780heB1w/Jx+x/
0VOUcat0AR1GOAVRhAt36c1o2JJaRCTmSK3sEbKVENuN6KwxoaR9Wxfqu2wlNoZOfYO0wdLKMOau
+mNrPWl69Og9y+mHUxvr6LHzEsMcL2H3EE6IIiNFOukI9NIAkngmXMUaO+QmZlSUKcdwOjfzJW+A
H9hYh5G7vCDdMyXDOXe+8fmFbqGP4zEmOZIBiljV9MlmBJMrLS0b9gBPi27HtjdNAP1EArGH5Qk7
9IIRxBv6O0PEpPzpmS0LoYN1ZasJLJ7V5Lbl3yIwKoNU2T0DE7eR2TDfdsAL23n0trmKzLOMkEIb
tZnwDBXrNnYYi/2x8oyJ8OZ33QMYcsRNfi1yvitTP4mSa9jdWgb5BdwOg44BNEBI9hGOWPBjUtyS
I4J4Z9zqTqz+0AezEZPCuYC3ikqWRAQ4C1EvpqAyIA7ccE2rRShhI8oSRfPgpbboKgnT0ADYRehH
94uBdcVkt8da0LyW5ac+vJt0Emj9OaMYgJEOMz3L/PSrgCjYYoYgBl8kNbb2nL2CnOCfndR7Pona
QGgB6/IIWNpMz9GgHYVvRdlsGZJiffcu2EzZZzJZr6EzBjSPLCgb7fCTgNRv92xkKIfynFpzY63k
9qqh2avoENKiRcnUiqKNFMpV+y2vKI6/a9DX0paO5/YcZN6Jia011euVZWxQ+uAs67gQSyfGqT8i
kIsya+B3oZj1/8krZmjseAVM4vYt06Ku+PEhLEnAbJEKX35Ezrv6w3caaHrq7UNMRabC2EDsltxF
6EVxFlxYa5maxE0BKeO3Kz8of0dsXLKwuIFejSpQm96PGhSbxr2n+PUYT+otXkqslOf5gDKJk/wM
1c2uluVIRkgX0I3PBGK4SQpqB6xPnb62dJeZ1Y+lzUzPWMolHgSRspDGvkxbf480y0YbjHfI3ygd
k3TpJI13w7TPIk5tJ+5JRqNmJDAVmZKJHuCh1UosT4VbDf5UneFaDTd+x4h+PNBPBregEJyYLoB4
dt1slzGA8QeOEFFHhvMsYaVYGJJYv8e2qZ4VenwiecU9g74J1xWPYMOJm5ZV8kFGy4QfOTKf4mK+
yz0h0qqKco+LATFt7kHmEAJ3AE0gwvohKnMidNrY3MYDouPpmwuGPURoEGwZAzmyBxl7yIZQqHjF
8hoGJfVdsPY8/SIEHI+v3wCMT6Jyj2suTp0eKuzaa8zESWYptBDIkzQqln7By2ImQMcPQAlnCvW4
gzvUh6GJpRAWywKaAmsTpF8/XLX+5zebm8cjkk91QN4JLahGbg99r0C0g/hdzONZK+AmjChN7iSX
4jNZLYb0Fgx7rz0G3HIvaobDAosxo64ybPr+d1fpDA49n5IT2j6/3xvu8H774ofTG5TfLj01C69H
DQjCtkXZg2HQRpzq+AL8wSL74d1IkGdMH6NXGX0olKgDXTwDYcVZlTZwqN+igKCeid4P52o/9eCL
GavadKjj/sE01nui15qlx28RpBd5Y751Yf9D1XiEOse+lBZYH9NqC4dla99qcnGsPiSUoPGoPOiv
IbhEhkTrx8TJBs0rpgvVSQAEBSoWDSYaQnaEIz5jUuRgB3FhAzNDkvUCUOzD+QmUBD9vwjFCAMBF
oG1tdEQ5UKiFgF6s5CmJ1KwRh4ThVZNpOzvfSAocnn1Qf5CK2YWDcSKS90hRmh+acMeVpSIaO9T+
7g0hjkEhpYcLtgeeR15QMtugVTLt5R08teALgE8LCtBQheEPHkEDHMenrORmmd9W3V8wWiUb3cwg
PvtOPWlM2wOOqiXAGuDLciOQoNHp5s/k4Yb80QWEMLu8CpiTzQpUi4a6nTbwZ+FM0LA3KXx7QrCi
CP350pOnSj5agRuxm58cSF/5pmdnuQsmB7L/XqVhR7KZUVbR8qHRR6ghMeOhOMfWIP+dmDf+hzsi
4guthjul9+88fdtSs6NDgSRkthrzbzIsjrBJsiAD34RWG/+Eu3xGtWGEuc+/FDFc8ajDWJg/K+Cl
xr5JyxC1a5ZcVfnS+R4xNzK+iomqhkmmRtOMryVNp7MO0U2DQ4n8RY5kKOq325S+AONoME8xsguO
Oq5GYAGIR60i8np5zj6AeVVqr+I5MNOF8YCcItbOxqkvgEpCECnyE+hZSruIYgoNFbanUO45QQLH
Qo6MLyR5JR+UsWzg7vi8mH1yBDygL0n2PdT0Y4Z8HwR0p7EvynvUwOO9ic9wrTHiaME9s35Uv97I
meMF2hS82Z/ck6BZ0pPtAx+DJqZ4/hLEFC9BcGwi6ICaGjodCiNqyeYzd+JgyEmi/YMuqsTznB1H
Bl7Bdm2jswRQgnDwaDEfRI58Ds6k2xDo+eMxL7TM6fgCtEAXNGKay3pzdJgDyLRzgsQS6FcQcZzI
KnmY3IDA4TSSVy6eopiW5CIg7LDF0huc074dbaNX7y4Ma9HCmtSrZYFyPuRsXEQ3kBpBfI6H4gF0
91RWCfnMdxoIJozd6+QnLonGuupgx1IwEgGoAzduNyZqV8jdyfNGIN8GN9pBSF9AMuUxXW6pVjqN
5VK6s24C9+uTq4yzVaIsGgK7Y6NSCezH7Yzfx/RE/4kJANiW1sVzdBWRWqC4oczfHagdedvyFR3s
ccaMSMEDktB4LI8FmwqwWMDniYdUPiJDIsmsOtaHCdxGbD+7scNf6kjwlExNEj3cvbQeAEn/Jj/v
QLcN0MoRyMeUQmnCpCOIfhp8ZaSgwFqpQfZSEok+GP86SrzlEeW1c9e3QAuIJp8xkaGAnEuuAi6J
cG9jKMytjPkWrstyeZsxfGJ2OFuTMEbYQiYVR0i+VTg/WwMjMxTMpH3aPibr1lCmuMmhV7oXn5NP
GSDfMM66LRlg2Pze/8Tm/0VUEsVlymhRIjcnxkDGEKIk5g7uD+ITHnsHS9T0R/JZohzIRO5Y/iR6
8mJfQ3yVICNZDABDKHhkiti7onVNbDfhcEDp05s7luXcf0R1SiyFsrfTHuROcXeTwpeXS2DgZkS/
HHo7kCuadI63lCUi/DY3xMY9dAxc5m0Q/DizRBunFN0IVOW0oL8b9NXlTfy+EbiW5MG8X09Et+r2
M3E+peiROo9MhJxSbgqSFrL4ltSBCob8XjptKiwrQwuOiN6wBqAGuPaLqBKapp0pN8dr1wWuJ4OA
l5DNEAbu0MAcIeWx0H4OwVcKwV7Lsh1CQL8qZcYwLeDfYzu+lzl0uTd0Rsn2R430Bu2BhMEcaqC2
efOHO/Pzqf6LlBX7rkZMVk99KrV1W3GpTH9K/eLwR5tLG+7U4iOfz/QnA4rLAjAvp4kHQksjiUg0
meOzExVaCrx+vRov1i+JhOgCkLKG6hbib+ml7cHz3vXawYC+3qg/khjVSO2NgY52c7EpQfwrI2Kk
6LtKRldpIr4hHQsM231xY4cBjyfAwqbUkD7n1N+kSpSNahEBc2gUoMy0+k0o9UUsuaYzPAWCm5GH
JYHyXlj1mbfPngzah/OX94zmOiKr8Klz/CKQeKshb76XIXp/q44RJecDIAaRi9SKDIySga0oaT4z
5ODBXJbMijbJGAIlAHNkWIyAux89WNpv2JDtCCA2XX2iAyFT6XGFwNfhQZrAjUgTg6CIAHXtnLj2
HB1M6YaPkT3lNL0lWHGVaul8kStJXhzXpGFkGwjvUsnN+OZJ6iF3XLentuVn+YUk+gixLzIBRKIn
Yrr5hu/LybBo1EwaPtE23gzVWnABrS1mwyQ7kW+vyWwED/trxZHo25iSg+MppuksQhvA3oLYhimR
jWcFetiE0undcvYEQK3ZWfZrM7w66wkNJsIFGi2CEEThDljYi8w/LGNEV+BGVSA6Kp06LUnsqC2I
bpZ37/Apk4euHACJZ8miVZAMOcfbsp+EdVFB4Q+BtmK9pZq1/C+J4BYNV+5sxY5OZBQEigGnERJn
ukb19DNX+pUvPd4897OqIfwkL7y3GTA9GCC5g4w9xAiuPvRXeEYJHVq1SQZ6ocNS/HLRW+omtgJ6
OnyVSkN+hAMNBjisL3YX49yDn+sJiAjhiMvot/FujEAfuEADymnyv85/0qqhka6QtsF6UUnhsVHW
gw5F2ZsU+QTVKku37IhUQJNclWgwIwr6oqMhS7jgYzqiqvJRMXmYkWcF6kMTF0QZK5EwFJVLPNa/
W7iEaE2T6EkBSxrLleR3pyKx7zxeQg/e0O8I17KGPj/h4Ckr27fQtvSdpEjO4l+sM1VI+pMi0qoZ
jGNTWI5LaibOu10y6nak+NdfJmAy7YfkYH6ArkKObwHF74b0DoycwP5kViBockbYpfmT4aLRZmv6
bw6dObyLFo6XniMqmVLqJojf6s0BvCzZqlQJfHtCN79mjKi1W+TXpJfA5qt1AgBiaFybgAml2CIv
spQrWx/hDW7KmpS+41ozN2OyB9rLdmBjUK9xBQGhkPs4F4hDoyN9ImpCY7sR0c+Kni1uitZXiLAZ
gMzUzjakFtQvrfpfxAjUaX5zqNak52jRDgfsHUgfW7zl1BNVlQCsxuDWg74agPOBDW4HgauceMV4
DqAHhQr2gwvPK2Gm1X9EjOZ374yILxaMh2LIgCFoeJpZbHCeF2WHlxRMEvUANzrNmhmQgRGQ+zK5
Dj9M+i0sETcz+a5tCZ9BgnPPeRtQVpAKWapKxJKKPXtBd+5KghRMdyIdLLihimFbmG9kZ7a/k/OA
6kVCEg4+lyApmS86yQAK/1ZMpeUapBHNpcbX6EJalvqJ9/q/nEaqPI3igt1GRIZ0Qn/DsE5Gc6Id
KOvKs4f+l4TUXWEI0vVGI4jL10CsJb1iNcTQdKLrqFGfDfhiIZIUGgygqnvrcYeiLlm2AsZiIxOH
OfP8+Rz9jN9SA0x289Ah47P6M040ngUmdv6VjQewE2KAgMMKQjFoviQPBwl0P2IaywxSSr+C98f+
UVg4C71sekzaPgxHKk02Hth5QWrzdQ2bDuGQLYz8Vnl0m6iSeDThJJAT0L2zLBTZSc9Lpz3k2Ey1
cA6dJ0Wxbdx8hRYBfXvTNpDT03c2+oAdGEA6dmQkRFNwupIjsFUiqubq1kTeggxbZgx8gh4gG5qU
hhuEu0OKCGD6Uo2U5gn9R7CGpEAcAJonEhqkEo1XtYV49F2c5giYODw5WLozAyDnS6VAYN+o453f
K00gilqXHT3rGwEzDjQGmwqmFCmYQlibmkttbTn/0+AuSY84SwLea7txCaeCHBHiBysvCX/BHAbk
DgazPEvHYI81EPkbiX3yquBdcF/V9qtZXkP0WCZ6TP7D5ItpDCozE8aoe1dgZnXxU7Yvy8SgAF10
3ENsQgOl3f/SqinbzgaE5LuEFDrR5snBt527V79RvknGixYe2SLhk5YES4J0NDufg2NQOCMLQETJ
0Wpizai3ZDGJ1nKtJ/cSCnNBQyIJBQIclk8ki3nz2PFV+WsIiwUYEYefKwUvV6lAEPFbvLD3ByAI
+PPSnFl29ucEOzo3dzj1SZuIq5M0gAqLt8VfZ2AIqwo+GPTYPt+5475XDo17LJGSz066S/odPEjs
PRnqV/j0wROqgz96S98T3/bYRzZvstaaF+yTptzgdmO1BaOurxnZGoBJ0F5WGSTzMIUN28Jxu2fO
1bEjjGNPgUqt7bgLvyaX587DUoQHAJcZVPVCjdCKNbdt3S3LSPuvRSoLsTAMLJpiUdqMZ9nXoMab
TcCQA4aJA9pGXLSt6EtTX2MsK3SQO1yIo+68l9HnzFauW2ThrXUfIBUKgzCi4rZC85Q37spx9goX
06BxpJob/sdk3ZV2q+k6GPNTQUU5SULwwIVsWKEPJSPyWrDbmSUNGIRn0QRg/VR29PRrQMMETU/X
DpPogRr90vHu4B5cJOlG1JhqdM26Wyn+KQNYWHJZH9Jg1GlgTv9fAqeA2QtCbsHyiFavxnzWAakR
r7u7mIk69jMbvNVo0xEjAxsKa11ickCzzRR4UqBK2ti2zs2C1uHpJlo3j5CwaKAn/GvcCN+LjVXS
y+oafh0ovwG8VBJEF8rhCkSTHj/CbOeE1O7pI5jyl1Z0F+XmxjHYQqkw49H1++RB8TWYMKFJYJz9
/DgDJAx681lKixVEPzasaQlrF+oJsJcXn3Z+AgIuJKAYWHUMQf/kHKqifEsdZUBImZHhY5xJcUA/
n3tSFtiFaDtk2DaaKEY0jyi3XhXcC0RTobOeKj7zYsIe9KjlgmX3EzTA9U1n/rWDZSP3z9wfuumt
yyeMV7ttkyuIdcR48t7oxepND8kBKgJyLiCkHyMosQQkM0jPTUkTUrooKWi6BNPDAAqHor5mafTW
1uMyaLNtSOch1cytM7Tn1EVawirf2QeMP2mUbyjmtMKl7j1pGgBItQPjtRtqdz+HHAUV/DB1HqDO
yuPhq0WTgokiBtE9yBwMCukJz2TyfZSdHOQsc5f+V2kC41VR2iFbxYxaIaa6zKBcKELmG+wffEVc
vE7oddYYyDlCsLeb96BAdr66DlW/nmAqyJDEGx9q6f5xieJe8oPXB0rIcEZ5gYkCXxq5/kI3wdr8
JC09q3SlGZiedTdVpVOEq4ZPQGi05l0stRHh32Qguj0AVSDFAfHQHLNooQLYNZv3X1+pbEI+xEEb
iorbCbeq+wA//kK8EKT3bKE8QGQLLcbE+JftYroXDuDYnJogfQi+Mkkh9HNL1tyAQESiERfG+Cjg
1BDfKfOri3FAzvA/i5g3djSMuHBGjCGGxr3EzoA+ir8o8d+0he2Ayzqkg0uKhG9QiWbYDYS2E7qr
FPRgT/nZVsBZk5sMADsg7zo1m215K52WiUivo/kLuBI8OEA+JOgDuz3EQqnj3SnSGsLZ0wrA7qvP
Lq03iuZ/eaz3uC+t+r9MS7YGt3aFtoUNhAu8xzYl94ybH04UuRFv30Njv0HBNiQTry+KZ55Np3uL
1xq0vC5DLaFMzbeRMFbhbAmNTL5nZQHPJ+MqaDGyrYg4LQ5GHjdP3pxaIic2BYTCInIOJueMhlKS
vCf1ZzE9jRzD4/lWN8a7VpE76hB5+8ckBXWtfbk+PT+gnGh5Jh7kAXet6F/6NG814yuiIdWoCEDz
dwdqW2XTpsOZlRuY+EtMiiDyIFu860l6NKSrC3Kw1gRQ2AYLeyyO8w9WcQBDo01jFgjRICEmxjcG
1UQc0OaOEeEBuOR/zemPDGzShzGedGax6aQvnPFSZ/BWIapxfc6N+RrK5IySk0w1DfKDRec0w3G3
qPsdKetm5sQREMZBX9umszbidMVvnHsLVAGgEt5wZgKeqpkLgjkejXU99/uOsFDgohcQn6kAnMp7
qQw0nODAudQPvu4BseY368awEljTCGAqyOYVUtFXgQ6sOxRLHA6RgQ6ph10ogSFBzzdN0k0RkmbW
8V7yN4QEJc8sUV9gDLwwYGIDgd+0pB+UFmEff3m0qyIivF9jpaD7a0wxln5/8MIU7Ea1J2vIG6rM
KnynaiaS9usZs4ee5nsUA3pB8GYcviByBjAUbFRsM+VCyl95/bXDNiZGzKa3rKeOYSiNL6yBlhJ1
khiXYt05g85CV+vBbQXwqdhEKLpoHIcQaHgjCb6/w5d9Uyt4DjWQsuwXNrSKCM3/kXReW6piQRh+
ItYiK7cEc856w1JbyQqipKefb58Z53Tb3QrITrWr/gAjJ1FxHsFlFTkFaZf7qHj0ZdpjnQe5JyZO
SoQv0Nwv4OBSbjJng47pzq+cPtAqpJDNAVzHpnQkkoxh2Dpip5U/BBZRSidsHfvsvnLmIwqMHluK
Sos92SxdpjFcQUcv+daBfELy3e6AfiNG7iF1ztK7JjwUGOGI0iGepXLZrcVWzUfWZdLiK2IxZQgo
wLugJJku2cCJtY6ulaA61wFBfoGENAouoe9Tltbn8JtAudD7yY2PIwL56EPClf0MqwGOKf8W61Ya
vwDm9ytfSCHrH5BQmSvDpS+rozB0MSRlGJAcLnrZxCQlLGymiyLDrpjdHBNgCUQsJN1Si7qTzAQb
vYTQjCzHc/WrDmTAdGiCwKln52P0Bm+qggrhU4uzAJWAj58NQwV69o9qGxwL6F4+E66Jvl5Kgqgk
bhBVdSYP7KWEpfgb8IHgAAIfrX7kU+cCT55wyWZ6kpStikWR9o12eoVU/E05Bn11nHVE/AC1Bfwn
ZKVQsfT9h/qq/AHLemIg6sVQMmppJODISYKMD+KnPxVDTM2ctCQ91CUmwbusk71yZnS6m8MM7uMB
/qJbvcnAIWF4jXzj2AlKyJtIzKdaQayCcqKwoq8p45lBb5qp6MN1C1Y2AJWIlhGnBSa3jSTKC9dM
mWxhSuZGbCnz+F9q9EsdREKPFa/pwiBTxIapAbXCmHfVb7ro4hfVtwaVeHR5SeNI4DPy0j9ECMVG
+BT0yCmLHkPpXWcGIzSVc2ugkfgyrHj0BmxAqJGGiWu8xX7cSOFp58OCqsIHNHtTrH/FsMTKxQyT
gx/jT6ZyaW1ESpeiJajlt+LPMqEow9Do8Osuu3QcfIpxxjlLxH6I86wuH3cdLvX+Nf/Ovmz+ddb+
Ku4PCuqMhEtNq4GWwAkDwAGRacXWU4O0YUrF/mPKQGhBoDaVmzJUyjzYBZhbytSoSRblpoq6ejwc
3AgtPOP+iiF4Y2tL7N/volEFFb1jgPgaNo36Q6eQ+5YoKgBmrjR/HGpU9tqlJr3HAnURMdkmBsIX
oNKDABnChtD8EslP84fuAB28RwgZQBNeB4wca9XrTgKEnJkwyd7GEBAyQiSQQgj9SRcIx1MxEzHQ
gZTWbvT39eVxqbMk8QfodbkxSIkifZNCRLAvtEednd9kfcAwzcX0QZrmnWK7S+qT6VAuyqn2AvTE
Hp3bXlyLfovxFiMxXMug/i2sWSNia1brpiEZ3JDs4D7WsMgTgqz1x8NhnHgKvh7TNaiRF4GvuFwd
TqJYqP0C9ic2kW90q+kZ39AV0Od6UAJUysh2Gz3iWaQx3suuwdWRebUPvRhtJdYO7pSgGVXCo4OQ
mt2uaBwBuBPzBnvQhEi7VinANxb6FAhwI/dK/BMNRVHSJ5nfzxZ98YFfh1hHWIIwk1vPZdN9SCLH
6EVpAeu6FKK1NNBCXKb6SHd5n3iLBJJvbUT4GAs4we+iJYjH05UEnj7tfSoiRX0gIsZe8tCUxqGU
+MZiELp6o0PXetco8u5FfremtwA682XJU4k5mBhIbUugf38lzZ08pZQGrl/HFnfrgAr0v3tM7sVH
KFJH5AmOF0nSekCWSzhm1WRuK8pceIa6oXLE/rQ1cCNsB2wn6xoNwp8tIxwlyopi9taskO5mYetL
4ZdZNfJ3gUUSiBw1UmmIvn2/NMablIfv1Qbkf7Le73WFbZKhjMXH0wzjlrW9QR8Qv8+s5GO4RB5D
tK+B+lvNJcqIp4b6a1oKZFIZK0s/iqcRVOmMKqFvAZefvMMK6Q4d8gMW9zQ5+84PKoRy+XNUHfRt
N5fZC0nxOfXXKYFXku+13lb/am6vAEzaw1hOQLE+lzIfhDHHSS5yfy53zPsELC1EDxFUCMMoMatn
6A72CXLJm7Mvq0RCMzKG7PNU0xNImNDYmbTqT34UbJFU4977bN6f70BHAvIdHupqLfnqRJDFfVy6
fiqF4h6VIZnGBqPewbskLG7kfSSZd400XmJZDijxGXFbgB9eAuUBZksl/AybKelbwcDZvtFIz2tC
ukfD+pRjIWQ1A78dfeUDmfmoIq9lkLOBKQ1WBNPWF8qVUIp9Aiaf9bms/1Sf/jkPiRZ5D9wbA1wb
QuiVOVIKt/Cr0Q+grX/pwJEIUEf+Dim1JBBkk7FcQIvJQld0/GRNyk0MbBNvLypz6fXH1lPV0PVm
3WM+Irh/aUTGMKUCNmo6okyURZnqzZgcoD4XM4C4VmYJYiyrNAefbK/WJACInBooLgJApEmonyLT
auAiqvojq6u2nzcls+ykgBMQg4LcMpBlV7GiGZcldhyCGiMCS/G9ath9YKxWzzvjZRdur0HzqMKb
Bm2gfG8KM9a1yX0nNyQ23AmonZTVWmxiiP/sDKBfmSNF/aOemWcjVAbczsJcdc+eEZyLLgGfovb2
/nhZylWjGXeqVTKelKIiimhV/pt9f79BoYNv5jT+q50Vcbg02rPwHGqVegzt8kcZSlBfLbNYdrIx
71FzrpHxZLdTdISCBifDLM6DhD1MGURhH9PydIcuMVVbmkjYAzcFAccXhWEcOG6vGK0hbi85vge7
bkewCggatf4p8VFzvISvZ0muIFTTEUrSNu8LyOiJMWB0yio3o6VqbVD8Qb6h0SaJqnt1Je/LHMRA
k0y1D2JEUGaEqkUPiKkUbxNm11ZRPe7m643iKUtKCtWmQjAsAr9gRj8RvYE8QDjDFeBXgd5ke+4C
N8mXbY1mGa71ygiRosPv2n/+rp+ddMo2+e59DRa9ZWXZ9QTE9Swcl5NyQpJ6jHeR5w+jUX/iDz/j
YGQ62E3YhTMe8sy1Br1RMkLEf5YDuLK1mWj9STlPl69ttv7tX9vkkm7fwE5vPI7VUkqcFzocW+ko
762jdGRruSeFu49PIKOrVX7uH3jS7Zod5JRVvZAQ5VrUPHySngvUFgfVChlRqEwOEfCwGwUAgjoe
6baYK9N42YyqabjkVq2p4M6RgHuv46W/CiaQpqZQ7OZkt9AbX/amSLFMwJENEBf1lCGSKhN/5A8Q
E0esKZ2+RvJYGUbjchAMk+GD0tqc1OEqgF8EKMF549uw6HlYJo0xexwkY8KCmc1gcDlWMPyMvlME
k3lTH0kqjzSpg9bTNHYD724M2SbNeZeL4PH1dUBSwZGcYB4O3k5kn5i+HGv0cxBpcvVJ62kD1TPQ
JEz/bu54kLrYPg6SYc/ruGAKTcG4G76maENJNkvxqj+2FkD2byRAoc98b/65uTXHcNsc0RR874t9
d4wu8VY5smiusRulOZbJBLom1gIDiO8ja5qNdNxIrEFCywaj2kNecBSNUIqafWdQod6L/uRtt57M
VRFdjatxM/4tmrF4ue5lo4xDtHNtmkyIougrqHNwzykfLev5b56ts4kx0h/idd24G/cfMr/Nl1BC
pq9l07cphWdrJD3orvMM3Qk7G8lz0Vjk5FFJQ+gdZc4R4cqQctEEjCytGC/7Y6ABw25azCMaml4A
m9nGDXtqjmmIKTiNcUKjRDSNEOwY83ChqTnKEI0rj5FEG2pDNNYmyiRepAvyLq+FNalnbItn5fi1
iKA62elCm2gTJIQn8r1DhTSb4Zk5I8Yfw36KbGWIaeApsexuyGAkYzIqOWg9IBqABDAOxhq9rGbP
ZiP7iQgXJqccKhvzdciJac/0GfEydOD4SRwt5+KaCSbXsx9ac4P3+D22hu+xNsHSZGZwLeI3xViG
RobR09iaYMyMh4fXXTWPZfkcj6QhhoADjA0d1VVdzSHd5bQDdBD+PbRhCft2/H1Spwyv9QkRIptP
7GY7g0NnHFyb5KndDroJsrz/LkxcdH2PxjCJkMd51hyLRCE0TSCeFz5XMmaSFEJ1k4TP+++uJLNk
1nC70BEdIMnWDaFEX9Qtjppuswko9qNHbnjKBkFMZdOu5NVnqo/vpGcD245vfddy7pKTDDcQdRb6
6mGOWbucTTNqRv2V5GTDbD6+lfay9U7u4MSuy8YBlYfEPMWwtzMncUg1jNlJMc7QK7J1xhmCi27o
Wgt0kBwC4PFrijSbzeZozk92MoPkw4ASBV+bep+Dzei0PlvXij/+XGzieSnmAnw3GfPkf+0Xz8Rv
mHG4BSbfaxdsvouYlftaIE1swyPiASndUSZs/sbsfQe5fe7b3sRZoIfKjU9WGGU7sW2O6jGFbA6C
/7YbrBC8cDQakaruAodeDkMCRdxn1kI0YA+NZw1B44nHgd22yyt5wPHwJP6JI9EB+Cf/6wJUIjkP
tfMFJSaXLYSjcGzgf/N2jByXLd5LOovvAaxltzfGWcDZw/u0cXV2Irc+JkuObfcHpPyccILEMw9q
kDYprlnjlO6dqsfmaNp8rPMVbQYbBInzmwYumchx4Kb8hB+KTcGNr/vrPuNIz5+d2H+cCGcLTo3m
LgdFL8IJXORJHHnaTlvbcmuuSLyXE/97BdUrLlccB2qLmw8TlxQfR3+KP4vb/h4rjvL8XH0bnVFG
Cel47pV4vpi9uGJjAlvNFgPmKlqR/fq/84Pm4xwkAXjJ5xovGudl348YEfIQV6WOVK7n/6tQ/6my
czZYHo7miQOIe0qsG9niVIw5bjKaJDRX46Fo5NY8/KW//Lk/t7/s06dYFNZQ5DmbaFbRlwB3DnWu
iGzL+J6dzBllr/HxiM8Hn0RxyrHPaXFL5VwfzkiQ4SECjdX8YI9Z2rSj95IvoL8ro+XgNgV+5qzX
aHmPpvOLELO8kc6zBrhj/yHyh779oLT9Q//Q7UJnuRtvxsPjLJtVHrmFgb+U1tpETA/orfEQnVkf
XNXZ9ap43Nncns023Qj9chuuKmvU+5K6WNIgxUqFzBXPS+fHTI+GNt+RH/HiQbwUX1O+grLhN4WT
L9NBPHhtxRHSAb9dQoZ3cZFzxQpBmdYjgcpX3MH41404g3iVWwzFWUDJ8z7xLpjjg5C1lrWSqQKc
FIPFYhTDx3agfJCg8xJGPUQ8F6VeD7TMUDyIJjwSUYPmyGqKRiny8hLvQmiASQKhrn8/Wf+miS+H
YMEecntHHWr6hfMaYF3s1BuYavaLqxCHK/YRCuSK/f8n4FPxDuYtxhFnCwfhoJLtcIvkuGttiAS5
mGgv5jt9ZTLfyKv6bCJ975Xn9g/1uxUzoO/aTEsPQq1NhbfB1z5ScFozey9ED/LpbQCb3HhRM8uI
B8oAM+RX6GW1K5aMvg1Fg0do7zN3MRq+Ftevs9+/Jvuvk3pXMYmJGVy0NOODxg3t2v5LHfYQPAKX
UXV9j+kAy/87wkQM7b/a3k6u6FvRL4sZvHD7Pfu5TPhMkeaWtXG82nT2jjIWFa3xBZcc+2F4K+R5
eZz5/7harfg8K351lgfXj82cYY5CRrSYJ+r/L6H+N11MPmJSednH1L4DTh9BPqWfZw67pX1GTMit
OQ6H9nj8WOnunXnozp6IwYTxMDOBGPPiJyBqfEYUH4ZffmKJA2fn+CPTDg/q0puVrpjXxRi8i3m2
sjmOmOtZmRmZGVOcOKg0l+YsE45YExrHmiNiQjrl3+wsZhfSPbuv1ziFizOWA0hsUril25uzGDpv
7hKoRR5cYGWb4+Oi8fjcIGq3vcfLq4bVEE/L6f9NJSZCfRZPDafjLl91Vg1jgn/zvyW2vyUQiVi+
36xZVC64wG4iYkt2/1sE2mFNzcR1fr36BOuerQ13r/KOs9Qe8unEe0BM0zHkgTUUS1T013lXEUoo
Hg1hDfki5jyMknijmAQSVq7/7w5w5CWpQ92+lwNzZnhmaLNUE8Gh1tyg3Etl+MHIYIQPlnN3PV1L
7nMruWvH98BS07S+RzQ3/lPnh2lveToc1vx3oBhvm/PSa06vGRx6pHvRRXpqg/6QEgfPw1Xr0Zc6
V+abzy8vkj1H0II/XrTBUmdqgypuE4LZwLhsHCyWwaJyyU8+f57Y5mh3St/8HTBx6dUOkFD3ywPO
Al+1ZXMH7T8RP8kTfy4OITuWLXH4ZhyNbtYgskv7BnBgclPsaKLYiBQzdYldETRD+zXIJr89ke+U
3/LayBZhv+ij2GeiUv/Q3dXxODuL9VIsNtczIQCNxbIkJtJ8w2Tu+tPzv+4nj++FSw8BtbMRHV2c
ipmFO1zR9UPcFMRv6fxDap+rR0RPRCcJ2x0Cpgxgj62gFqvSWaxsinK7PsVYoBfPKwj3juR9R5lj
W4vPNHPuhkdvEMOgZH0hJ0a35it9NqOnlK41F91cjJ3XSN1+eUahZydx6uYmoiyx0sSDwW08h5W+
QtSXZfs39Vn08Yvjp/fIsM0Lib493uoeymsu958NDvLpI26j+BT/5ua5CO9AfzCcEavykgtVAe68
OQxwKSEv7FKvcLFS4B8eTjysUe6a+3IiTbFMdWUQYU48JHvq9T1pBgLdfY+6FVgAp+8hfrIw3L6T
TcuJNXqP+J2DHv3cX6T/wgfRI1H2p7lF/HijgsxDNLcxUuzPkp/+X04JLI3pcnlpuQRp9HU/dB0c
rtxwFs5yfgpn5rx2cpfqjgvObtBf0/e8yvXXeJPPxLFZfG/MFjSj6BNEpvvevDytSJywKG3EcrOx
TTew3/N4EE0KdjbNFNbzlBWgsjdf2z5DF7Svi8niZRtDkyixmehMRZHTbPQdLH00oWn7heg4AQu9
3biwiKGo2OFOjAEgK95rls9wReIzwGjxxATfX6R7rB7t36i4MfEORVAVueGkHeErcbZW/MU+vL1y
kruQlRg3iCm45lCMjs+YwSfZt96A4si/+6ZgogJta1KIjuGKtTpiDEm8Q3aCTbLoD9lDOg23Q/xT
BjgkeCkju+M7N2jx/3c4u3QT2fn9G5skUK6MzX+jtuSGtk4+Y5649+ffE7Hj3/o5mkz258V+HzjP
PwSlWbeoI9jGVrOlEVqirjWSRpptjZQtGhxOsgj/0hU5Uc6KZBhIOna/1HuxPh9hreYos2bMV7d/
SKboIuy0WTeuN80Y981x/9r8mQ7ZFltEJID2Wfetacmn1Ea/uZjzxO9EvCLiIBHRgPb79zsR74h7
Us4LR+G+/IY3zW0Xy+WO5WvzWLHYALhgnYjG0qW3Pi6+nt0DKEfw2DMGIpJEnphwvh2HU2p277OI
OP+P7bMzEgueeGW60RwANyvxUsN5r2SXxBbP2Bx6+UaB02tjyTiAPDqIN9BH3GglNg5ir6IOKk9m
eyC79aw5iKhC7CA53NtOVkJR/l/4ma3iRbLD52lJYYSoNtpVHtF+bi+8V/6nAMm+ZoA77ta68lQZ
3MRQA/VRvM+heo7LW9kf9rdiQolm4RPR9WG7DMa6vlHJwMqp09+GB+lSMtkfWNx+J3OJgtGP4mcP
7iI4Zdui5zFtwH2kLihUXWxkNbEs59UY+sRQKn/QNF3+FKKubzrFvnejPoHm10G9xwdt3TyTnXxq
ntUhWhlsHshp4NZKPVq1Q5SC4HFFXlu6xaDA/Cp1AsNJTpJuvznpvpRcBJF+x9xEVQXJXhBKMnmF
9JUjzUEZhax7HrxGuWGMG9BumVXieIXpfTpMySH3uwFcwX63/sUpUVLQrVoghXGcTdNs8e2bh/b9
2Zlmg0ACyfDc6k0Nik8hOt6NuUgsYyEnBbI90bxH5tyS0airMRfRAeT+GC4VdjYfMuNkojVQDl8Y
HbWvzeEIzcpKFHIfCVh+UbFpkVYvv1fIJQJ3lEiVK6Hv4ifJOKi6Qy8nHZkKbe7PF4FwCpNdusgb
aiYVqWSLRYdUqgC8iI+l+c00aVjrdMgf2ebdPXsZYsy9SxgjWxofFPhhJjXNL0Dvfva79C2VFkKH
tcSNp0HCqpubwakXB4ukOESV8JAKIcyvI/A/JiAB0J5lwc4m09HMHHLcPs6iH4oHgI1cCNnYR7rY
yGcjtbi9KyqziFGnlGcaURIiBU/ZGEdUkzKLlJgo48x733xlfs5txXJJalcAEihb5NAYwQqL8pNA
RiBIIzAPY5O8O9lliaJDElJibTcfU/U0GRcfmBcjhOF/yrNMWxfbWCDN5ic/+718nVLAA3gZRGuQ
i4au2qVKlBWmgs9GdpiGBZwdHwC9ICWsxr1hr1L2KZRdJE5RRoSgW8MYjfrAc40N7RZSu31xDRSD
YM21xxhiOVTeCkY4+kXpqXoPFKN0U9NHY4pGslC8Eu8pNfbLSeFW375L+ar9ZCMUsgDBIfgnv5Hk
Z5vwjsdhgBm4Rh6AoZUC9W0xSYvCn12W87c+y5Stph+ASKJaBEppKXFqUVj5V1emwJdG9P88c1oT
XTSfgZ+gpgidNf9Q2oApEitOzPlBX0DJ7Ck3EyfIJnRENT7V/i+Xx8KD6YeJgEZF4Rvp2zDLUZ9v
Rr2cMBvIBNy8PEYwDXbB2jQat+9fvihzCFSHArOww1YjjcFia5+BqIGUWud2TTxMms+oShSPz959
ALeW8AV1HCucnviU+DQD/qGbZxRaqbDABWF0osg3EBwNgd7DaB2RpfnPwnCewveL/H1SYlQddKgk
wpXPhKC9VJwb41BgtSjgEDkAzeB90EwDwAVzLPovQN/6MPkoCgqcjwZ0zQfzlf0gpsxxz1xQLg7F
1RXYf5GpUzEgJhJhpT35/SFlnxc1IAFXKopy9YMCoPYgXn/mrzYd9nsb2cxHgnnOrS8RWUS72WGI
DNSeioXWQe3T44KL3qVLoDyp+RBM/VB+NrUxAhesBFuwS3g0X0JQ3UZGzheTbq0khM+qkZ8SyebB
Rn63M/MbD6jmocXbAWpBQdBWe39qv1gk0kOUeVH9gQRlAbODVvWh+p9eBfZSVFYVje1WtOn6sOty
AyAYpEwIIjXqlG8Xn8UvEtn5GsVJbLmIuSFw+VUz0sATmRjDqUDNlUL/6/3ihYLPEhffSaghUJyS
L8a7WqcrtawHysDEbMJiDaHoZtD3v9wpieodcWGiCrPFAwJMted/b+B6JVAkiubPf694D07Z6tZC
dQwkwiCqJTdqKX8zMYNWXWHOjkb7E/ELPJceKmSQWAKnPDOMkyg4wiIVwgiGvi+RkhMFtcbYCyVn
wFYDUQsLqxUsHIdyHEqLLsRES1lLxmdcUg/ph7qbArUWSCCt7U9TvKfr2vah1QIPWZkRxe7XXa6R
s48J5pt5DzDTi5maUlMJYyDPAWPBM1GIoQ3ShGAFRV/SoBp9Yg8FTKDl8ygctZivlQHOQ8IIB3SE
jazc6/g64ifTbcKDdYkP4TUh9Xbt3+Oreg8P8ZMltjjlT/WOLd/p8ywgZmy/T3QQvlf93nDSO8yW
v+jcHTBVPtYnuinb6Sc74cjw1HtCw73t7plecRNCeMG8f59029cVkKJ6V08faDynlFO39/aOB9lD
PufH9Bg8vrf8WK84VnpgIjO3/V1DtsqOj/mN7E3Ia8C86n/SAdl6+SwgXAx/GRQa4EZbucWnciMd
6/37gjjt79I7FgzJ3C0eQn/FLi4NVa/4r7hEUCVgWQ8TSnVgYBzrWF6arfrUr79H9MhoYft7M27V
n7rvdr91eeE0xb6klJAQv2loy7FrIRPXgKp16haBLM+sR2ArXyiB5AMZu3oV8Obo8xnyzg/Ot+Yw
a8ZqPkiRTf2B15+gwoRT1ycfqQmW9wyLQQOUN5xA7+FdSgXjC3n6gdS5fjsRExr/06dU753em2mV
w4t0TTwY3QjZeBLIFUVlt+zNMLuD7qKCUnfSQ1KNyjujCveYogLQRi9y+3cNi+2OeitqaHYP+sVd
dOEW2xKULhy4ysy6wV0lDidTv2jfrkx+/H36QTpiwdzzBTmzilsvDWHSAathpSqqade4+RfguddD
dk52ajYlJnVNB7OxhA2/CgRjrLwXBiUz/BWuLIcB9haMCAb4e8oV6qEQvEtW+omAU2CUBZTA3WvA
9uzmUawMVrSZRkI3+Xv/Bee8cbsDy1Jwxk1SOST0Rnzm211Ap+TXxtN6Zn9gBPAPvuWX307Z5Ddz
l13aZXiVT/q9f6c70xGpsNQ/x78T3mLXcicnBHJJPter36k+BX+vy+8WPtDh8vx7EQH4dcOreSdk
5CK1ZyfyywiN4jguHC2DPxK/3OPo7/31CKUOxV9F5kZa8zb/rh3K7euSnrRt7rIrucFfbZbc73Zb
PZqHtdMO/Xu5yx/NUtnGl+zY3bV7cOhwu0I1fP/Z9MXnIKtw+O1+S/9Y7estStnk9Ojkl+8lJSmS
MTLbu39XDvlDO7fr7yPgClifONW9YufJh32yb0IYa51fv0/tUN++9+Jp7AA4PgDgx4/vut3mENHP
/CT9cXip51lnCTMw0tuZHT5ktB+f1dI6vgHp4AWn/lw4f5fviXdJ588D4AiQFvPYPV4PmUt+IQ9+
e136t4TbG/zJS+7SjpC8XHc74+j/AR1eo5gNduHw2+B/9QJ3unwdO8rswCvt9mzuwisTE8ILd41W
5Ra/jrj2wD9s70xU2G/e/D/a6x5e27t6Vm7tqt69LsR1EHDI410TqhlHsNaXetc/ac/o/L3Sa47J
EUWx10PF1QKYNXfLvyhzbIS/625vHnvn7qyRh3tgykmDNHcyGKfgwK37npRzu2uuv516ZwKmV5TM
e3+c5Xfr/SW35Mj7AupAPAP0czZiO8X/5q9/r571Mr3Ej/jx2+p37BLZh0h7wUBdxkystMj6t213
hJ0r85ay3sC2sdUbnC1sYY7qkSOVow4g2xG9t3YLzS690PrxJX9wXcmxI8UlBR4N3SytP3HeBx8x
uaXIqjvlquNjf65f0f13OK8yCD4bzneT8GeiGz14y5nXN2RcEfPdBkfYT92WQd5pdnPWdn2YyQy4
g88ax6gqbsjKNqvkGN1Kff4+0mF+tzjxYroRT1ll6B43wCflrV5r22b1vmln7kv+yB+t+H3KjRCV
Jl4hA7rk3eGjeJoHea9etbuyDWsnPcEoSZ7+tXemK3JADDESx7+Vq4w6VGZr529t56eWVAYLkGrH
DKcNPZlUDrs9CqTNgxkqfPxkcBR2dtO2aWQjxfhXMlqfvR09mn4NpBz6hN3bpdzbVgyVc2/H+5K+
je6B+MDJsbfLjlbOTU6OzVK/aH+0g3LORAuTtA5sg3H+R58jCsR25/hbiTlJe5pMNP5JYS6I7vnj
BbXnjCwd0OcTLNWs55oXbYsyfIrMNAseKZB4/CXWvvJBQN8Yd34A8YFeJEOX5zQtz6V7n5iBn041
4iC3dlM8aZj2GSBswUdmzQX3zRwIJeDUXgFdSm+IAx77cOteX8tn35x+KluArgjNbMIxiyeoDHW2
esBVsf+MI1dolAI4IlN2l07hXb5yTPmqHN8IOHwJTO3w3GONN7z6ymGUc/xIjjyRdBi9tnzIwyF4
Rtd/QpSJKDA9SxGsi+vnKw0FEr13h87LNXGm+A9ns3/XjBJZxPoDXhtG1UpP3W/otlfE7rldfP09
NcsOrsH1xecFzUmWm7sQ4J2J2ZUXXJs7DNjoGTIN++gKeaUAmSLygnQwGgRDJBn0iwFsbw+rgZXZ
fR96997dunP74o+r3P1LdOV5iEkFUC9OyfVuafYunhXPV+l1TJb+pbqHpdejcnJStr1ddaajflx5
oYR3w+dAc1W/+P60Rb6oj85WOEHUtH6q8sYgYZRMCzw/fWyApWlAwksZkMD4GFg2kKxN1yFnMI7I
l0MjarRxa23qGq2iVUXjE6Na7mf0ugWP1+1zI4DLb6+beq7P8ZHJsjkyJZrbT89Fi+tJbZ6ZSb+z
vvUpjYuZit054T/tQOqkRREDIVxQhShT4EfjEHQhqUocyGTGe8rmyMpMIKfj2tI5Kh1kXucu/ZQB
xFcLg5Gfo/3sHv+TF4XYz11lHPJneIko1aGcvH73gImJEUay4t9Q+VOYuG8FBcIQyLBo0fdT22bH
4lbe1Juy7x8l0/mus/Nv1W7ZoH8mEi6P62rdXArF1h4/yUXL/keNtzmrpPFFVGMThZIrzpwvGGOy
HuzNfjLyikIIayWsIfCfqLjPWQxwwoRTrvueRtCrqDMznStCxpm54Y2yKpMXOYKv3o6CwpPYTQgl
uu+rXL0kPtc0hCfz/SFiI1r4UcqPvACLFqq7AAoxQFZysDnMJLV1rcJaC9JG3SNsJ6T4pl72NpGf
79w38fqLxFRi4ASOszLGP+pM/uiky9+R26oPnb1YLjgknzXwQYD66OaA5BVXcu8r+Sy0YDGwF42a
clCYY0tmQsjSbq12iw8iJTKGK9kqKvFe6w0/RClQab6vrR/87ApQjoyHqp6ev8gmVWAl8iGuUnuL
9NqnwFSbyU9rbZ1iMm4OK+NDTcNQ7uQtJLz14FEjj9FIYx21I9Iq6OTDewDhCR1Utr4jUHHJ71qR
kUZmNtq2RTcIZXLJcY9tLapX2AKOLQiWXW/1bedvmAhtl3pqswLS234AnNPUgDJ1GtpAe2KoxJ37
yZ5x9RkKYlUTafNC+44LKm9JI7haTTCH/mSTekCMSnGj304ioBMUMkFdA+trsAmy2lH9Crwv9qxw
heGECM2QgEqatCWdgJypG8vdSAKEr1OsRsADP7R6/4HfiLimuCGQuDuyCgbSuy9j1lYzhPTJZwwV
UhwCmQ/F8yM5bRSMUCDzvog8C4QlOG3cKNgQ7/UczBW6mtHna/vSDOat1ZgDhZ6SfQ3dEQQpTRcK
iRgRzAu9Qahf+dOVyis4TKNCyYJFTi4LRaeonP9j+RXoWemfMVf2ZtFtcvLJr3VqoMD5GX5Ym3CB
QTTeE7tLCVJGT2ZfDKQKMGwo9Hc+uMyzY0H7WWiMvI76e1sUH7Qv4hHqaZU8SUMw2kp/4ONfJWnB
QMMuXZfCpbqto4tUYEqMKJgB4rulqAYMvmnQ7WZ5UM0lsYRA3EOoa3OFWpA6qAnkyRa8CPFVA5NT
0gsGkvy/OCdxtEklcm6g9s0GoSqRV2jDGwBcWbuIzBfwZGz3yu6iQ0cLoYCQyp6ES8FDLSf+B50k
Kk3wWw11nnBTG0Uo25N1yj9IRlhDeiUKR7XXg74owx/7wcB4qfkEYov00UeNtTJI0oASg0WSIhvT
ooXVpqwRFV02HQpnLqH5j3bYGJ5XF7dj+ffIvrwYBvpCz7Etpj7fBQ9GSPi5m/687BZCLtAgo0M2
6df9BlUmu+UxMRMk89JRgxS41BPys1C8yXUEMpHXh90teyF5VyuExa2KDsUDnuHXahE886dgvF8k
g8M+K2f4za+6BkO+/Oth/ftGo7RjY4Q9FJlqNo3kVAQcnhyChmBzgMeZmTebUgX+jJVn+t3gcy3Y
sIFRDttSnwh+RZ+UZ4Akphxvqu6ch9u+RHmtrBb+0dIqdDM75MmCqc8BSDcNg9aY0ZQFnfPz2xWo
DfR6+tTKEaYiqYdJYtA4X3yeK4mKG4O8DmH5ZtsIHH/6zjxfsxzYUddad78FZS0lOXMTvEqDc9gk
tyorRu//SDqzrba1JYp+kcaQtNW+4t7GGBNMgl80SAD1fa+vP7M4Lzf3JMSx5d1UrVpNs59nuJ6O
fxR0w1NPkcJov2eOhmA+gqpqaxtRHMzp8hjHALupB7i7KR3SetO92X5o/LVFlQjCrZfSJJ46OjY9
VKsq+y0qhagD7br6wCpatdyaOX4NBn0VYcHhzR/OtC7wmehBdEiSY/MN8UfNqW8iCy6MozZ9lvaT
8p4c80+ZEjSQHLECzfh+Y/xIZu7cpJmf+rlaV1DvdL5uy0HtqR5GuTjRieQzcCw1duMyidOuXVsT
QaN/RumqJ3UKD6mdIGgFov+sZSYSsAYLcGVRMCfrF5wedE6jFIF03bO9YbtOVLdHGOuxD5rdhX9A
HM3yJZk/jfkuyqcmafHi5FTm9HN3AVdHaXen0YGI4gWPdjZg3Q4AuRSbUoxRyf+RI9QLpicTSXGV
Ho18Z4X//LhY1ZjpupX+oEJvBeO4jHe4k4FZ5stzhS+aG56D1lvxqempyRqIGRF1Z2w20AK2AWxw
vGgxogiYXtm4elhWvbcAta3Jxi33oYuWS53igk58t5+zCe9GhtfHhxCnjYksJg39bPEh+hgHu8nY
cknLO2rNblo+zd4FvATOGV9EpiaLw0atGtvtY2+NKBrqF1z9sYdp/gko6prMTmsoBmi62IrIOVBo
YNzSdMUuxDG+VJvJrSU6Izcho9H8AyInrDR0+CYc+rmVtQDUzvoO5fWKc4ILTWNNO4fh2szVzpGT
Mr5xXPekNeDYrG9V7qsqxWeI2qcKRPFdoq7MOibXGXDcv6wF6O6xoWI4ESP3YZEYSD06osp77yVq
/0UhRV12MIx8j2tCqZ2N6rlpWHmf+J8eB72CnFPT+qCjSAcfy/J1jQGkbulHLFkwGkAwxXylBBct
SqBLK0fgyIfnCNKwaUJRG4CFLyb+NsXZhbTVOjvTRDSNspjqBstGFh5WgXDos+5Y2lCQ3P3onBDw
aNp+9hAKf9VcoWgpo61XvOg9HCaCZNrxoXBcxEcHkfsXxrzuy5u5GG9mZr+I9tSkVTBLfPBeK2rm
2DvEzIyCRbz7Nr7/lFG8k1iA6JpekDQDH40Ktkf6l6v4Zrg/MZEsCK1rSEPG2Tz6R6jA4F2j4jOl
t5QxAdY4XX4Ng1+x7z1ENSs/23KfckSb9U5FH2M6bTDVaC3m0NbBD4HZkVNNV1ZvPN3K3wh2a5wA
mIsxdskRgXJZIAZdmTUeGBYXIMGpQN+YcnDChekxQe6MNMyvxoOPIZqJ+TO9TmIYj0H1mRjTl6P9
Zp0tzTlZuGr4cgpyLIuZi1Axt+zne2weh3DYlmm1U4SyDCPGdNYnzwtKP3gzCKUF/8f6XevVxR/Q
UOHKEfqkoLfrAdUHSQEi93e4QKf8HrjWpwy3RCAsAxURjctp12JXQoZO38PiQDlgLKg72uzcGTnj
PChq+ncaeEc1w4ZjaMWnL1nJifFmwy4a8HwSpRwvL56eWID59w78Gm97HX9W55Slj2b3aGGm6p58
aAwZ4uc55mvdZ+bawSLEsIz1UF30mAowJUKFqkthlIDloWN3b7YFeJvP3LG+7Rz7KLlEoJ3ToKEG
QwjLInIoDENOrlBE7XXy6hVUAHOzV95B7+44pRdkYpdYLU9XknNNN0Kk8aCtx55soo+yJRPM+4h0
F23iUxv8atr4tRFPD7QpDCOZGKQFtLYlEMdc237PGLpyGfD9Z5yOybRr8zMtwMKc1W7uIXluBZoj
Lps8rdaujV0DYy4vq0Uawsnn0gDNC+Pje453Be7xW2kEmpTBToijY3Lucw/ZQvcsqji3fh5pbanv
8uaLc5basKjId3nnQEwZJnU1/VXv/e0tqLw+FwaMMyND+orhCCE2bU3wz7VcSFKpMH8560ioY3TT
xSIS8rsXsspR4SWYhNQcYMqgGEQqWsfac+svyEt+99EmedIN51erEVNilOswSq52ol67Zd661oh5
ZrsT+bEoxafR2Q7FuBELAVG0yeBjiF6tmOipG4x6dploWwrDob0pGPF8jc7dQTFWt7/iy1S+iOQN
7zGA0yhm3BpdZTTLuI7ugh9ewGNN+8CM1R26xxjMEa8YGZTKfE4fB3ycsupJpflOlHDljP2NzQ2F
yrU1QBKm61QauMn5u6S/dTSDMaRBrOhKZhQuWwmFkFTpqNBkGp9nj4MRb+Pw1PfHnkmf3hpr9lOr
GE3m9rHCvjoGOTA9td4R163j+xnW/aZZqn9R/2EYlthQrJYZWRHBudYTwT25nCoVtQg0ZoxBpACR
KIEw9Tb4RuZD8CSiniCClGdgPQPMjd5N4j1ZXnJx4o/Y/nKTC15QPKXArZ8KTrHiBV+Lh9T5shlt
9GBFmMjxpPl+OeWAlvn/hPzNDCz0jQcYA2+t2Cb660RAVsgdsK0RFmCJ4GEMnGNnhhM3R+2SY3aI
QXtF5XWjCMelPaj+9Jiq+sW05h2Igs+q74lOZA2XQt/ugyDbGt9MyczymnGnDqo6IJyVyav8RD1U
v3zjUpTgDv2MZRrs7Gwnz9rDjp6kcJ9bpcLCxqJaYMQtTfvImFrk45hBZAx1JWUy9D7rT9l/XMsO
Rq1cPkG1aQO6GgsuEzDacG/Q38+JJ5pOG3mcHn8Y1HsAJhaM9YWfTI9cw2D4N/Ek6cj2pNmjwMjx
+dMAqWRkOWNWlNn8Lq0IZUyEjTSXO56gQ8h1v3zYuvVZlU+y7kMa9ciFStwRDIy5FAMOd35f1Os4
p+dMHUxsZXQ1cfPs0hJv7OVPSqErmjdc+7EH/DCZpQZbXnQErzQiOr82epQrmC0gHb5YyciVQ0Ua
o/yib20CqQ5vpIrzKAbjO6QO47AaUlxqAHhwXcDO3LWeXIPYU++YjLAFn/LgQjocjj2eh2Urko+Y
WEgpG9oYPKO7eeSx0W5LAcMTYtMV5LnEfLhmOUfTHRwCSbVhfOVlvR9JOqERi0AlxF7Fpq/FdnO0
nKNqkweBPCTbF3cUkT02pibyTcO31qm74VuhniID3EMuJ8pOI2OHYgA8cYT73ylfSeuD1KXMmn09
fGs1F2k27MGe+LRHo/lrxkh/RoZSybwxKCPF34S3H5DBpOXYZAEm6ZyA8wg1e+j2nYthS8naGuDd
Aq6KGZtn4p2BWal500an44zxb6EUqdW8l3ikyXmogBYCalMvJV6ckxd5euDgrD6zSjV0/5u8Krc9
b7kSEzo6fJvWHPRhpwwYCYuoxjnyqMYHRVhopTIcHdGJk1pp1v2a7WS26ikEQCl9eytqafMGDhNA
XLJ54mZ8ZVi/5hfBmry7lbtP1Akpx0VPBHq2bO2DCPuZ9QJUIRN2JtxQ7Hf4NzNuFPyzIu1uur9Z
S3G/CTmNQb714vpjlxGuGrCo3rmbwLfYTipFD+bwu3i7pDRDSIvrZdp49vIUsCHBuFhlUgjI0xab
iGD+8vuzX2vrUpVnH3SgBF6go8aagIgrsT2urgt1EUskf44UiEn0zbk04OcxLoWs2P5UK2ambbCG
zUNh3TZQlmglcbyPC2ioJUAPLlWoxPcdqBunvryWtJ5Q7hgXLsimA4rWhMyokRnqjCsTjsQoMiiU
TECwr0x75oAZNcTGO2F6TI63i9J0V1vRL/HQWI6zri5LYmyLAH4qljVdPkMykNf8Flkn5euCzrlX
CEw4iD182qgBua0TGElEmnkme3q+maQzS5/bqlvM+RqGR6FmaECfFAJI1QfcqTC/pBv2sX/jrpHz
OmgAXahHP1t+NrernfyD1djt3QbVYer+lSxBXTt1Octdw5Ct2I2wsMPyMkdwGUEORjLGbA7UJP0W
3pkWBeuh8S9FZW3xy1+HFnnxN4gpPZR24ndJh8FsAG932Zcurqckn4g/D87VGnQ1eyz+kOn0EGON
EKfGRXqtlPQL6DUGZhhYcf2QzRZ0/hgM5F3y6hI7pBmHCJm+r+8tG9taexWVp6Fodh7MCca/S+2v
IrR6ZoJAp+23mKD4KKaZFVSus9EtVItlfmhB5qR38vxkLWvfmPpdd+nTYCMFbFhwuXf3tBrWfJgo
dw8QdOQi+AmVpsgx4Na4TngMB3Lfn00MfGr3wJJNaR1iDLfkd4Sh0nufUveYpgkZKNjEtLlTCGhG
nKvCGy50/9om2q7psNgfweugGnlKYt7p4EGTHDl9Chgsmc0Zk63FV6DpscPDuhovKATDDZWN3OxU
WqLorwL15pcuXI1iPbXxlpNQLtgI24Aqgn1mXKsUmgnPMog+cUje1q6+h0TTDeLbwNnW67eMC5gP
klAhqc48YBkghR2tDsfW3HF/5g1iofpaqxs+sbXpnWD/LOm1n+GZxt4qI71MHOwwsnM9WCDR/sdm
ZP7CqzALPTGJh0OjPMotwhZocXS93Inx1NBkdC58jmdYNJLS6RD2kODw1g4gtzb4uzg6DBurjgBy
QVrnmghGfIewspiJvZeCsLx1VU+ukUueCTvUXfcEAxX5VWoznmWX4K76g1pKGy2EHawdu4ujo9Zr
go/GsbbSn/Om/rfSGLAwJJPAo/s2RtyxIlKWPxYQZWE3sb3gALp99IhHsJETr8gqswLtNPgzMTjZ
Pk2/wvSpI2qZwwFQtJ/crWYlRy1KHhtqxu6RlhRWjd19mz1HVLcu4oC6hDEfljOAnnCeOF6AXdl1
K3PYtTNDBbsBufQ8+PSyGB61gScByXTpcS6jFLMJCWKnD+KtyQWrNe7Vl9neGG78bEuv9ANOAGj/
RNbXJ0hEHci3QaKRO+QXXCPBGvFu85orxLq1kMfwHUNP3lrVMdyXoEwZ+xLZPfkoYv0iNbeN5wFz
vIUHWrGd6/nIBgcjAEaUJI1aJz6A+C1u3jK6Nr5MrT3Z6A2kMeThFHVNg8ESh1HA2DSXwKyVdIl4
m6ZWj6MUvhMnaXG5QY780y3mNZzeWP/FtML0gBZLw6u+q5KhwPIE1UyBUgrbrQjbV/H3ke9belDx
Lem6K5aV3AZCkJNmhqYWCl4AFYYDBwTDY5my4EvQiyzBww9KJwdobehE67lb+cCAJ7CqpCANv7FJ
EbcVMYSOeXWWWaLp2zBay9jAg25TtOuiPrreIbXJ+FMDtwhdlqDuPA0jbm5p9rv+YL/Qt9s6Zh/M
xRhHMxzWyrs9EO1VoYykDMs/CCqTd9uCdgkAYob4AdYQPfBEWug9JY9ezHvEN6BRL/iV0zL48Fxx
33O+qDzlvccQ1Pqx2WPhJCL9xo9yKGJYLvIMMcp/AvyBMHOaA7yoRzHHnbV8zzrMcSs11B1zDMJt
yN31nkkwX4U41kkKkRcMj3h5BDBFDb/l0OXeKjHaNlde8LvkWvKB5vraBAxhBlfAY6jPfJJkWPbY
lY1eh3+DVh8HTnRTwWuz9uzCXMA2jKisQ0VpX/6rJfEnHB6XuDq4VnstJ3dHC/ZjiGdEzHB2OJhp
uk0Ps5UrbQJMshi9CMKo58QhQLuUCteacfdgRChWJtLmUFw4c73F8yFFNJ3ajwMPuAFZ4WzXMOLy
4LJ6KmL1rpee0p91TmjFFn8YsdoVe8I6jlY+GbFQ4ZyYaNg6FD9fPoJYrLGMm9zcyEFnWe+mOk4L
erz8PkijkR9b4F1x7GL/7YHuNMLXmf3ONOleZuD6q2+C5ezxHUoh1uA5OmhXHA8nRgWlKvYDeY1d
g36QhAL4qGHYSMwJ3xsrcUhQHefdtwfvUfxNOL5qkyPf7K+Y1ZzEYSjeOBJgMeJiNh7FKaJmARFk
tBVfMrEaiStwVecmVVBFKhw2vOCRlGhi+7VsKBbLKD5j7x9yGPgA0VYApoQZw6y/xTipD6o4DNFm
5MO7qX4hiHtNv4QxRsiRmIfdPnBw0SddaroHi7eVP7cA+wrD3FkpcTls8Cwatj39ecLF6qZ0Jk0G
WIE7tNonQKk/pyPHzoSPTEr33xd82Dn90rT8bLi0oNqDT49V5DrueBpA41XjoPcfrAIlknnP83wn
wN0wzaufeA2wPsssd3wysbWrBjw5sTmK7GlnMMribCLD4CqVxQIOW5ZQ+G2OomNsbuUYkmlmymDE
rF6rDoy3okdh+dt8WilvrPhLdj7OxJsUZlUX+nit4fT/4vCDXKsaHF4sckh3uQJDTZ69rf07tSbO
qDeuZbf1M+rXCOti/NqA4nuMPIWh+TNkcug/THfbBl9xy4WiiNyDn19mxd+fJW43RxPcrLPCo1jk
tdidBpm+51D729DwWz5MuYoBwjaARJH6xJ1vG2IYHYBb8Qc+i/GJU9+zdgW+WQy4w32MQMAD5R2z
R/FNMxgiDoRlmRi0FQQhpoJDL/D/jHNjd5sE0BojWXPqKN057Ol6R+jPwPo4PkHzjMDbcsu8FUwI
ZgwSZzLVS/LJynJ8gkyf9N2WKzdl9qd8VM32S9YDZ/iXarEF6rfEubg7+tBGOgf3VJtTR+FPHOSb
mqOQHmDd60dhwHsjcT8T/TPaXWLCi7FHBoCNmEZlQS+ELzhT260Tf9mpTL4de22TJdHXN9OhWSmc
tU5Ib00nD8ZOB93a7TZtDikJDRjx7eTuLohg4W5LfmsTxi20DHOJPJLiYszca22yJyhCaaYjvEb0
4LXsXhdyXQ3LWxv4p9n9ra3xpy7QAWMzWp99tltI8YgtkSAuBmznxCj28AsYe0h8DPtY6PMBjYJJ
OavAaBBLewcs9jBCd/HlT4gvZ9fUEBSCfnxQcNRpCcnUkRYuDLCTyOLbz3gaYKr23kuzfq+NN4Yu
e6/0n3iYFKSTRRcRubswdDdl4K1rlvZg8EwYAaZWuZp5fAse7SgomuWlX/6MIv2bi3WYk8wqE00o
1XxYYy43EK8pdn3O+Np4lslBT33DHeBUX+JcVVMcsO6W4btsvrES5IoGZs8UR3nHBXkpqGzbcliz
n+PRl209jZRJ1VOFAie3iQPkBpMTNJjskzRtGVOrxjsoTyNA0TkodlqKaNI4KP/QqmSHd96gc8LA
d50Ul4kKHnIeu41aJwaciLqTVBU6ecEdVeBCN0ZhqBnmvuPkEAPB0NEYr0ClgOw9O9SXSOzG8VWz
oDdT9HDsIfOQdyW3RmQyL2DExkd0qORT5kbiQhXhIkWXx8oYIuLUrMOo8vXoFleISBoKgXx6cWEy
CP+703EROsq33dAwFVl29hiUMluXqzaMsAw76EwAu57rCQf7CiounwvmMQzxYDq4TotKJTvkNNMo
CLa4hu3Me9vZ+DG+cfhRI2kyyWUWxN6KKG2szv6wU30zciqZVffs2e8W48Scoauxl0cXcFfWSF2I
I/vpeMb7PCwHaTJlTE5AkLJoqBj2SPyLBCdqAXYe+EOKckH+LLHis6VZksFIsnyCcFvzdoX9Zw6Q
zrXWIVCk2y1nHo1iPVmQPbFfzYHDa0ZnXsVCxzumPA8aVhQLUwwb1jvAZnEeNQ/sa9oNIYJM9ogY
uWUEwo1yXGIn1xI0HNLj9iHqzsVbYdm1T0NsXrBeNhmssuwV8Rpu116I2GaaCZafekTPmE8uIN2k
zq6rdpZe/Qr+DOElHm3MF7vnntJVTgMKYb/5GpNbBiY5wJWNqPAK1155ub7z6asruDM8n7DEZcps
dpKuawzzI5eiTDi6Nx0Cm1YBaoX+3aUnGsC8SmqOi8qjTQsIpoL86kLtyX71ZXuS27liaNgNoIAj
A7aS20d9SVgNR4vc0E6N5pDQAYRiPowJ0Up0YIySkkThYuNsgHce1aKj76hMY/vee8nawltPvMUm
8FM9tf9GMNVN9C0yEo6Dz9bHfIdDqrfejWb47Q8686sBUz88/IRmmrnPlqpPduchYwGxdw2xlaPl
KdpVVmfn0vU2qY5thRZfM27lMLwNnLeOO/71KYHn2YaIXp4FDKFCQMxUzv5KDJU9AG9VP4hvLbdl
SC2QDZhA+VA/LFR+9hVYtHGnlQclBXQmtL7mDCVgXG4h6GoQ80j6HQE3JdfPq2CvohCefWLCCXaA
gcEXI1OFHrrvEFWMiqFwNVb3C9qLbpAmZf7Wu/e+4JSmL1tyVIkMnURY0fhEni5SPUX0hzU6P4PB
QJMsBLlFGNydDfsCaS7eiM+fZBpoLQGLJlSQv9OcrzwmuSE9iQ/NhnxqJJVM6EhVop7kLU0FORD6
vWKIK4G2i/qWPdro3kEWiDC2LMz3mFbk4v/PlAUgrgvTa+i/T8PGbibQJGBdZDN8m9Ij5dK9M6OT
miqE/cQfY2gNUeQLEI3Rs2SIoIMTTlvT38Pi1vuHnhoCM33qCKrrCc58zDvA/BZj4+itp7dS+jev
04gmsf5BjrOrYvkB73DKjcFa11FVanfYCSNsp3ni7bDXorTd+bTejAFyRItEYfGxLQ4Amy6LpLCR
sA4oQDupIrQcXiPNYk3eI2IiOXVFhjjic1E8usaX1uo/TBCXC7fmipLhjc/AsuKgEhdNV1YOYK5T
v+kgjZH1NfjlWsF8mDyaS1oGFVyqEWm9YDr1GybLQEx4RlPxS3UBSoNUkdBZwETMtR+YPbZ3d3SP
XOsEKk6Dom19060EgBf2Ho1oSIkVzztu9mm4zS2SZ6jOOvHgeQu0QFRnRa7nj9Uy5wqXf2xg1uF8
pyEO7N89LF8t+g4hDTaY07cF5vjLFzwQ2Qh4kgNYMogY8LdrGnubjIeuix8n691v/i0R8vX62lUg
Rfm3INO4Ju5J9l5bWbVrYLQWVIY0dS4NMNi2aM6ANAXWMr4EqqzrcltNUC646Gvm6KNsJb2lqaXI
5EJy3NOYMwACy6/xic/JfhHCBd8GwxwabjKmHgB1Gazw6iBlGbRpMcGOw38xBnMhSlvAHPmCAs4t
INsWe1ZwDtGseeREzHukYjtA7gbj5WpAFqN+CRkk89Q5cvDOnbxuK+QFRUMe1zaCrdXcHZb2U3EA
DB/sNNnI2ARv0u6t+5x0BunwGa1szyxMiXUnrayjQAs50nwuKHpYoaF1+GX3ExkkNNZTzWCGX9MB
CF8LXohEMDPmyeO0j9kuPm0y/DzLwWCfgQtYnRhHQ41LoDXwcmV0SLFvwFgM7pLhsqrdjQRJKfhv
jiDtDA4y9GnMuiX+hYAWqdPFSdSBFrrTmCk4dPAJ7W0VjM96bxw7aFQTDI+5Mx9lyG5BvBIYkc0R
k9Ux1DLVch3rD09dskdI3egx2dSTHckbZLjNA/gX6vL5XhkxFc2tZ5IuF7je6Gic8z1btSITWvah
jE4avX+YiM5ZgIkmnIq6dh+KGtoLfyeo5uKoIHHlw9BcyrmYKwGvRJ3hvpwRHl1kAIIta8JgANV1
0T827aSTpkdqzzHCQq7SEhg33EtOvza9vYcZCKRs6dXHPzP0dTOhip4ov3qJ9ZV+S9Dm5C5myW2P
0yxEziraO1q6E4KJlErCihM0TU4596CgRc3/iIiJF4ol61seu8MYYwJwYF5RPlr6uRzcb/SqcNkB
jOz4rEkbGJ8M93WO8qMFfA8BOpPGC/YeG8FbSN9Lb5lQHhi5mEH1NNq3IWCbI3zO+VMZcpdoM1Sl
/oL5v8wD88LgQTPnfZZ+sc3FxlRSo5jNyVcusuikGo8iYA01xI7Opw98EYKeUckJIWSJ3ww+nLwo
pMUCFdaIgV5dk9ITbmJOANP4BruVFtTxOdnYKSN0Gj74T1AV/GsHLjgixXb+cXYkF2thjgPwnQF/
CTiUYOVOOURJIMsOb+eNvJg+nOssvxPkncw4H9JSoh1fRfW5rN5ABSUhB3pMYUdHmUGAA46ovRxn
LY2v7Bw+IJkrknjSdgPkWczzD9C0oJQU6JgrHH8ChIPVdMsG/x1eBekk+SY39F1EYIJZzWsLIEC5
41rmoDQMGSb1kr2IUzdoPbAHnRn0OTRopMNghH3wu6On/e4CQuvWd2fat9O5Hy6OOsHQHKASTNfc
P9nFOfMgcu4zpGwFarS9oZ85oLX5Xtdn+KpE11rOPmzOrcMUcGtzpgqx8KgTi9UTWpM+eoohxZ9G
vavqND7ic0ZBVaWbaN4FYLEe97BcNh7spznI8Lfm/8/pyXPzU5PrB91XTH2fLNvg3lN/ZB1nPvIR
M31u0ewbfOBeWVud1JEETUzGLR9bqKKH/MHXx42encdJe6nnYa3AvAIIwmb/DWwgDSMlsFA7DORS
PDjI3t1z+Jlw8o86iwdCKD5vFazpJXzs1fyixN7vQA08MGds+vLkFwmWAQNkBOPSdxB8Q/PVDYg2
1hz0MyH5q9wgxgyN0Oz6bSY0MO9Jm5/D0thAhrgEnfMy0SEkcfSrfEgsB8OKzt5L70G4UKDsi1w/
k5VeWuomO7EPGliTQsAvFF09Qcah1XeNccVkR/tpLEkQVjs/xdpwWWNtvePm68r0VPnkdNWSJlLA
2/Hmg8OgsD9FBbaRZB0mbQrXr8DPlYZOUXo71qWDctPgHd4TC69n2KX17VthzpspiA82TL7GhjAw
fZXJpWr6jSLY4P/hDvdKHF/yJD87tJ8jDGc55Bg5glT4sKHLLmYWiiVWNO9zi4turD9kGgndRAji
aPln5C95MO7zsdiJa8LkU2siEq9CdYDeLld7VqI1srDU4CwPzWvveus4oef1dwtsfuh8tDnFsfOe
24ZgzEPnkFSCPgKHZwmEQeSdYtQXvA1gmXlXH1R6BqoPnDcJqGh6+yRcS2BPrQJfnz+FKpjwnEEC
JXFDoFMn3Mn3zcyfLU/M12osmg+5s6XCWLT5LGMADouoehin+AWCkrDSFrN8nSD5iL0u5YNM5gWs
AvXL+QdRPbOXGE5BFxDsSgaLfnw2Wgzmw2+dyOJe28t4kr9qZMnD0XFtTLrnFe8CSikzT5ZEOm5S
sICJcJSfVCZAJjahDbembXENaUUzwk2tw5DS55KRpqgmirkSWodrv6dgkXGkqJWoBhHa0evBy3KM
Dfp3kd9HeAPPJ+FlSN3IBSMs7a5cjqLsSJB7w4uOWfPUODxl6Q8pLiRKty1/GngZsg1sT0OxgpwT
kwlcEYpj1W2hyAcWfvtsUcI5mKwIjw1F+oIrBFbUQjEqIFLbAAEyhWIePJTz20zJ6Tdbt/3L+bbY
fzoz3WbScoL++uT/uMa/kTzVmQYnoMUdzT1tnByF0vVzOvfLvGmcK1phW91maCxgQ44Pl2CCznq1
IebjvP+gtr71xlhPCMUzoCPVYkOZSNxW6Pwd1AD289EBALNiQX4ziuAE6c5RrjioFr2pH2WUnrAf
mrk9OmO1n7IrVFrIgJF+x8TfL82H2M3XNBbChz5KE7csxwKvHjBWpqU6I7oi/pbkAsTuLmgwS8qW
SUoWXxMqM6qosut2pYbImPsSFk+vE+wEJxtlzU7OqLz/bvGCaPAGYNZP2J93I1SUupgyJnbxGIc1
WzMuvPukEOavzfjbIHrh/75QWkihbjiUiQpQM5i/BtxDIGnSAFlguBOtolWtUg5dPnGc9s+Oex5c
BycFf9NZP94eUmPJeFB4GFA7+xTgwP+ZbPMO5BbQIGLUFZUQyysFhdCQHLCeaSAKHA+Kqyhp5M3G
uwJ8UzgiPfSSAGoDw9q69rfEsW7xoZAbHSqibv4OsAEP9b3n/IHlXKDxh4cQD0+ck8AhBeTHYXZ5
WEQO5gPHxlvY1MefCaY9HbUx3he9vZ0pi3MyBnvMEMerURC6uA4oQgQSBfdcC2DP5sz5TwmVEJuY
IiTgSJeMw8om/Sr6uxh7rQq2E8w6xXXEUs6ObIyZu4dDBRcDyAyyUjj5MucJlpjOdpK9UqjXAoOZ
jjPP8qif4nKH86qHmyLljwKFcPnuaXRyusJM9058d4zfeM2iM/b8wmoXqq2EWII+1emO3SDrUNqW
AYbpCI0UF5sH5iJ2Td1zKNxsx+bTYV5IjFhIwPPY0FzSN2vp/JJmBqlefvcvsDaNbm9g/q5bcin4
PMyr+KfFLV9ojW41A/fQQvIeOAUsxCWiA5I6Rzw58OWnhnACCi2lGGwWe0ZUUUUWX8TtybxgtOED
/8rjz9AGdmTOk5x9BFrO8rIo1P7YcUsOUOXzo32hVlb+LjRmSTwJQF8Ei9kGFiwrkblwg6ozfQ9U
vpPEKNJIclJLk+vNv2rF98pQXnvm/I1Q/Ns7g/RwV3unngu9b7iK9EJwsBw8eeS1pFzjNyHvAwfN
DOcpPWUuUQLahX5yEi5ESm/T0ubLKuMUz8CZfRA3uLuaTW1chUcWWzrzhrEjQ2XlUs3FIdZi2q+8
haVR1uCA8jGPHt8ef82DHFQg/xewgYOIXcf/Qs6ViYJ8V/yXS5ReSfPn9nujg4rYfEnryxqsnQEL
/Q6uDbF4/nmMBhSF19IPVrGlftPbumN9wXSWHoNrU+zpf7qh2fshHIn5OiDaD9UmHdFQVdXjEAHT
gbaY+SvP0vFvAoGHaqOl//p6U6tNpv5Y5CpJvxmgP5EOv4EwQoP2I0Mz1DFZbj1T1QrUExlRNJ3l
IlTQ1ZjFwR8C6JWL0gFqS+x3/lj2EkMTC1PH3OMOG8tnY4lXxYzG07wJNsMH6TAZT96gwYsErGSL
FXvo1u1O4ZBfwFrjR8jJgLvF1Sy4SEYDLds3oA9KHYai+l2EBwPdgLx1ypsRoTznlWr7jYXBlt1u
GiqpeVI/R5fP3y8tWLQTYEZ+hHn2JN8rh6TJ5SVtvQBHzZxKgtdLQHg9SWBp8RoxDsfWLL3JsIKJ
9j+BHsk2XRK1FfkdfSnXcWnQhjMMMzENnm4yYZXUIyTZXjEhcprOMaBzCcYFaUsjRt72wzMPS+OD
SjUVBn+DeSLSpD0l6bVDX8qCJkyI5pYrnxQNAWac5Xmhi+RbrHr/whzbd6pTZ6IV/Z+O2XF2DPtJ
XYA6cgvdLYefUBBq5AqOn97ZGoYbPobJZ9Wh7MBjQHZ5NUH+5lfh5om+saxQD/C3QTNXCbRvKa98
s320cqrE9qQb7h29lgeVvuDkF0ZWCg6CsTMbuQThqsVu7JDw6sId5LgU1jYL0Fv892E8U+jUQ/FM
4xh0fAnHzjxW5rHvjm13xG9xwf28O6ri9LtJ8Ai0LrTHQVW8QPUYucyblGePIyRuLMjzhDIzeMMB
nhthhmwuNPwm8AUUy7Y0LiSVplDFLf8tn3/NILlF893QA1OOjPBgFgidCpes+cnS/jH89ECW0PBi
VbMRaj+kLuY3/T/J6g1uxBQOYy4DfTHsia9qYXoFRwOc1pjNLUcykhLoWdarUePxMB2cv3BQYZTG
6pHRC9NhJOhfRo2nIhW2ONxkUIPk62xsKELEVMOiyWCXuDrmkx6iU8g4M4JSNpbHlJw4KmLoAPeH
1UK8CygPmRNAzpSPEK8lFjMgI2HvA/2bh4przWoxJE1iYo32eKe4kDjs+uRSwgFHvHNpVbLFqJWK
TdH9HYEGHedL8IkuO1YMfgRIB38habuJUefjiR4f8nmvB6smhBxKuPcD89A3Xq93D78NmJj+AYcu
SDtqoyfOI72wGE0JJ6DDEapsoQ367UZrmPQxUFQ+IUEN5Axr1+b4bY8YlHIbKhJWMCvxwueWgkOI
Z+Ott5at0yaIOt/EvclOUHny/tLqJAgDhb/gqcR+wfNNunC38oOn3P0yqz817UwTPGp8QmcbFUh/
15l96r16PTlrkocnGfYbJBU/jjNcF8YKVCRc9GJlJAwySuMVKOVQaaRy7Dg1BfhPGNxSBqKdlTHj
tPj/KJ1LTvMgOGtvcbCvUUmm0Y6hgECPfXeGj/JQV5uRO2v4CNzliXIujdx/gX3wW7WHEwGl42Fk
wKaY9Y43EKQMJ2DSYgzKT85UPxu3Ccx1uEuC/UD0GBuqxbHmsX1JKSb/EHnTnJZO89Ib70LZHJCi
bev2UNfr5O7AL3WmxypjulJ6z1MJ3BTj1zAA4Vo7vSfMPv7S/BYTMte8dyAXJevKytUJkdlLEjl/
yCm/Tkl9rGUG8JsWcEbFFGJBUGU03z66hdJrqTq50LtVkSK9wXBLhr2BaomXg5xNHVM8NOTU+dPR
HXZd+JZYj1r4geRxz9c2+gn0gO8me7HQH/WHcTy3zHWc5c/CLAHjpm3c61tKAybBmWZcaJSloeuQ
NFOOEQHFmcMptLJ9TnkWncKQZb6Pl77MLmZdXgBcp+6bQ7XV+4OdkBXyZP8Zn8zmyctg/71iBkam
2l5Y69LELKN+nv/j6byW24aOMPxEmEEvtyLBTkmURNniDUa2KfTe8fT5lsnkIpPEliUROGX3b8uo
eAZlI+0CxIinjYPQM1IPIB5W+iE6RpOqYqSpOmNF6wHwFTRSvgXuTt4P4LcAVDExI7LZ5fvQRoCk
tlw0PSb8mHOy49iU5qYjGgiqi252wrSOIGevh7sk+YB35tbszt6TPl2Za44k5KOlGiuMV2bYQZms
LAjQJT+1CREjS7oukpcGUE0iteDu8QiRfpiMm8yMwfn/y5AtzKGpFQQpabdrMM6lUb5p1eeG5JiA
lNYOdPnJtKm9j8gCmQx3gWFq4o1j32og7XDH3oGuQ8nCCd4rSF7XCRp7sKxha3OcqNRzTyFxo+6e
eoxDiv9rtCsXw2d9qMqz4WIb5JAhDFL3G520pJuFrZDVIQbyjrt+iadVmj3Dyj5NkGftfmIq4kAZ
noGIqBNaaoZmutn4J+9Hf7zZ81fdnwZ72XT42oPpqwfVj7pnRRvwDZ0ZCqEwmTneEZekTN82e5oj
qOrQNax1GhOw+DnZFu0Rfw7Q+wVdbNcyA+4rKaF3o9c++E1LEdBzCyRozdW7cL4mJCJb4skyfXMy
14QNhjDhC1msXwpoU5u+252+Kgh+qVraICT7DNZBYpivh9TzAzt9BqB0xuK3C8eiu81BpDWB660Z
J+wFX7pCAHIVv1G5CvpYMQMJDLSxt1zPlXqaXSSTZOLx+8Q0XMDDmX7gyRXe94Ndo2rVwrs1EJ35
kuNBb44V2net4wiG3irQF0+u8aIMNQEHYo7Mn6Uc1wxyfiAPhZ5Px10BrqtyHXaIj2o0hkzKyYCL
afJFZGcCwBXqsNbMfidrfGymfdneApdtEnKVZgWuXfTBPdHCwEBa+Ck4gAtr0DbmMSJaJS3ezaQ6
WqBM0ubwI1LrK0nNm0AJnZAe5kzJo6wWF6UaCTEjBVpwU/7FuLXnDumt0L3uVdfnjecwWmulBlgs
5+el/+qwLVV5c0Bo0xgnI7R3pcwVR0Mv9jswEsRo1oglDlGDRWppe85NIcOJ9WpSFHceOwicgnTF
AUDN4VqTGWMWU5qxsJFqAId+AaXlKqpoq0xNg2dMv90C3rH9qQEBASYWZvD1Kc6oZC9IAyKlJ6Wg
PjSijWQhqoI8gHSUGnrdZfwVYUqQYqVCxDalv7hZeXStWI2mmxUFfsW0ML65bgBXvobaGmHow6OL
ckf1sD3oZxvYXtB+bHuaC1tKTBK+oqTeywpJ9ZuNn8TGC4SwTmQRytWl4Ct6Zf9HvLhupJ4caB9h
7bmcbBIhdaoQBelrjDtLfgZqKc7PuiRN3BrfFaX2p5yYe8+WuIfCAJUBaRQuFD0/hKs41xFaPik2
1yARAgqZAZlFGHj2YapPdXdpa2uvF4PkULgWU/1wJD/CSXNmQ/HuHS/2Gwv/mMYcNEpjLRCzEVkD
tdWBpt6WJD3l9O4ydh1JUUzTKQNHY1zyClIRFSGNp/UwiLx5G1ew+4yGFPRHJ9HZRojaJdjvs7Ow
vy1boI54xtiBSVFEJk/9Z+ro/kjASYnbIIBMYfpyVtS7ngYbRBPGAnlNTWlUXSqDGZMnqi/L2y3d
MfUo6UnKxLrQ/mWTP7XBIImbdvBWKgVXCqoPQGE1/inC2zLdYQWn/lOpiOlUr8RD5HXABDXm5kW+
YqA8mnoIn52nqGvT9Dvnt2mS/spvnRKzbj7XUkpaM+3IDgMUHO6rktDLkhvMJ7JRj6DboK9nRarl
zUWl1TqbUbroK1qepb1nNSALpHBLVsqEeYf4mnCrXKRdgc+x8bXpiEb4WsMmCWhMpJRvVJy/xS03
v1UEcl75PhfFaiByNN2E8y/+BmF9xKnwAEWhaAK1JkkhIbrnjpCB85eR97F3FWWJgFUhpKXJ2TiF
gGp0lVSighkY6IeoDTWEpI/ZZWpMSZSuqbeM+MLXUJc8yRDREhISFRyZFEIKECBM2cqsR62YXzie
njwAKpGolNypCp4t6khNL8ENYGLJBWNjy5KZwvDTxorHljRTVGvmB8MymWR/sUt0ZtZHCL6ztN8a
obmUae6kbxwQqUDUinxBn28UIEUn0bn+GK4+vrl1u8r14tjAvQWwIPIZ5XvQSsNzmQT6TMhnYvuE
FEjjLk/Se4K+RL7UFf+agsIK9VMAq1krr/LHQeeuCtXYiPeCcjenl2wnei2XxwNQzIUyRM5aig6R
d4oGU6QASn4p3LvobLOgO+ZYplx0NaH1NVifEZ87AO3gnwoLhZYD5WFdAubzUNrZ8fHOxpgACPTY
ifA8JSBiZNSWShA6C1ijMPP4cbhljJHgDI7GgJXMLe4S2RL+yp3fiYEiub2LVmy2sH3D9LyAtdlo
CHPtPEHF1xMx5XTRYdr/VY3tlENaZGjeuNyQ180ELU/OfekPNr81UkKfW1EpbhT/zvLLxZ8wX6OK
Y2r+teTqriNFRMP2hZujKmb0IRe7esZXIowa/CjHXhY+i8TZay45R5EAMrbanUabKCTQW5i49Nob
zsphveQUopZzyNjZmOtDMHgDAZMZfE6kzJf7AtayP1qhtxuKTQgVY/1gGRSbR3MRgyqD4dti8bVh
Ky545SvjcM3NSx5dINALBg3Fvnvq0JAHrzq+5eZoDXQxVO6NgMZQrujxoBWyB41vNvTmk0Y59ic3
tqjeUbVjlO4aPAkkWDC7B4GBZ2y5yUYyfijHXeOYL19BgIjtPBZ/RWUvrPwMLIOaEvslyW/mPi7p
VYvrQPpOCWB6Yqgu47US/XngzKXSZ2RCvfgyIbermG14bIN5o+QbnmcdU2urzAgawG7tCdJXvvkP
l0+C7o1phbWCxKZ55+k3CLED1BgLmeN98SOi8BIsJpdJgJ229eJx3072qdagbQHQcw7oqJ7WeoiF
tpzXiWJ8agkEVbqyzdc3E2hOLacXq4KK5iOHya53iV4g7wLAv1W5ZhlTp0mIa/RWmWdp42nhZVmA
bEHebbWRBCX6YO5KZ1hlyUeU/UbbgPkD/WUkWqnmQgeD8yZCQJPlLZ5NAabYt4HJ2XN1EvWJnbI0
s++h4wKtZjMiwvpyEe+PB83Mt8jqnfRHZ9GEqMQvQXnKC+hECUiGjwDMMMc9xuaQdqNAfV19CAjG
HbUSO76WqFgTmHt7B26QDp/OAQtshfE8+xPRE13L9FUf3/g9XTQdJh8CUhksjq9Dm100v+yGSbEG
+SBdSaLxxutxwVjpBqDPPET12gSimFGl6bD8JWtXBz9T9FeF9GQGIhsI8RnzzKmAcAOssk5xIRiW
T8jBLlIZoMOEQ0jSROHTvqmU0jZNc0XuZMkCm9x7ER7HqscEqYo6q6LpN+5RiD0FJVd3DmA8HJYp
Ub4pvrWy+2eh/uWQwOIkMcbURv9/Gej3Gu+cZwLeqrEQQOGaTQySTvQ6ClJAMZ092egnp3Fl1+tI
LnrjDJoIgcIr0vpfZocElivLKzYqE/PAedPqJwUy0KhU8MsYXDyOJI9waBLxLOLBOIpe8NqK0rDi
wmggK5lly6JPBio/ADsqQPRr7OOpP4jEHndrd0a0Otfu09CwnsqnhuU/okQHLyVNgd9JDkX9HLY4
vr3mMGIiFrg/J93WUJjDAZPSaj5FPGeoS4tftiS34LvKm7cC3YPSWKvAjNAqbQL3HVI7b7YYIHFU
MResgZlCTcU6chle63zYhBW6GJx0yu4KLrdjmMYyroQrmdVLr1OYJD5ydkUtXnsmBk7WXR5Nwhhs
xu0s82EmJpJDqFE/BQhGdieeZyHkeZ8to4lR4/Ja5Q95G4Bh0hH0FPEMZwQNCC3UKS2BulSrF4th
z0BThcY0CLSh08roQdmgHMejqeT7gFHZFRLkVsftB+/Kr5jBdWvxH72PN6IyiIhxss8hydWVI5EU
NNZt9saem8Cgeey8syll0JRyRxMi1qgQ6gWdClzF3ZLI51dcTjJ/mrAD8GgLneyC9r7H5XwNlm+2
PKgsEXUHyQsIYK6X0rskLmbzjCgyEmyQRCJyARMQSErKXJhEfIQtLbCds1n7nly4dIR7JJyRsZlu
n+4y8YcjYlB5qG3E2M7xH7+d5lzxPu/MhKCi8kfaJo4JlhCNxyrN6XyJM2jU9YSTFDhHuHcIvohC
TJTfrLaBNYWCfOhx9xJeU21jLibq/LKp1mX+kxbzHuETHcbKVQh9oAhoJCPgs4dRd5dvPbmYU/QU
mMnKAd329LUVHCoFn8VnxeRqqCxgbgKW4z8mWq7WRThHiFN+Cgt6gfAazye1LN5ZFB2vEdiAvEiW
182EFpQ+NBKt6N+ZnmJGxFORHG4xEobtwl/mZXJNSm1Hs57QgbsGQ3PZXWXH2G7ysCYskxy49pdg
ADbDY/He1AouLNSK5fhtUymN2rx1SR4GgltM7HhAXpyihfLqckDZxb4F82WdNOYJuIm2PrxIK+zi
NuAzhKpfwWyAvtQL/DrpG0bwFVhUPslnBZloC/SbYr3c2Lik0LtDHHMihiKmuJoRGA9/vHTLn6rM
ydRAUclFnY/JuUYSj4AARy71Qkycm4pOnWsiY4OHCAFz+UFpnvsc1V78XFRcHFRMnXEF0EO7JqLA
BQHf2CYPrTPJY2tBp2OGqS7tqcEbXqsj/q5jrqYvtoT3kxhSbSMIxQgkxiaX3kzbrWuARqk35ndD
M9n5s8kxN0tHluq77K+zgFjzqwhk3agM9W1PrCZ5Pao2+uL8NO+iuy1G5cR2oq0NQHtF8QvQjCwk
1/cJjaPOqDsOaaKG/DDsNxgZRFgscAjbcHLy7Wg2z/JFsm1k+YV4E/P0/j/LUEhRpDDBQ22pzaHR
GG/chczB8jCKQvkwlcMbuZ0AX2emg5ika2dELE6kk+IOLUnubhH9G/VWc5vTSLYAPmNki4iIJamC
MmTF35WZ90tvq9M80Xgzuqdn6reTb7yUYUBUPpaztdh1cbTX+wyMpEaI8pOP1lp6VTQ26IeerQiV
rPYdBx3RZtsw9YmEWuZ/BlY7tH5OQxLsVzuA3p7bEmtiJFPv+3VFlOkM0zKeB+ZdaFbGCHgG/+pE
Ic5MAyvmN9QuZHYR2tmUvxSdioBSC0ALJlWa5Ed/TTEEyky/VpM4AvKWUzTpgO4kaO0a5uMgiQw9
busw3XjgHejHVfvcRaKMZnB5Xf3NqXUmUMteZaChLUV7v9Z6/ZiEl44shRA6WCR1CtvX6NYK566D
cRoZ5QDl6nxG1JsIBxnUgdqrbrbmr8l6h8WwqJsdzRd9fZ6+VoUnCPxLgpQZCxZsbsPNCttDD69J
OAiSR6WOPySmQ7jJriPmfOFtwGSIPIyrb53ayU51IRbdmCiZGG0zyrmPouISN4Bro42rFa9MAUEK
j+eBsNP81S0ZdvJabBfoiNHqaaqG41R5Gxfn70Sytf2FHGMxDM5bfVtqIyk5BgwG3vY5ISs1v5im
OLZQ3RvbDhlsaQc7y5p3Rq4jft6Vyh98GbPxT4AZNyL+K7wNjIUoYmMTsLMtMqkKRAZNjvGCwRRD
aR1MIgeBPCgV0vw74RhUU5JJshs1UkCxTr9d6B6j3WpU3FwU+PG5OuTNsdYzpKyif04xj3Krzing
SHo3Rjg0b2Onux4aCNZgJi0t0J/EWoFoZGIalnFZTPSS1khKE0wzjD6IN+dq05yr6vxZICJxk9EX
A4HQsHhKGrQj0J40UKLTho7E3wc4L9XARPlYhC+wPMg/naA6gpFDuUys6AxtQMBIbuorOe0gx/FV
a8N3Hn0XC8Ylxs5skYDu5yzZDUQBiDygLJ2LtKp8ctnSNRhVxHPDbHasU1LcEr8htwXgEafTldnd
SnQvB+845f2TYqC+SdejRc4UtXuqQkoCUIJvE0F3w91liF2C5SSMo5ZSZlR0IFM7Yywy1kKeBzLK
pT1WUQEUBvsPoYDwHfeNhyfuZ0oX3+ro/Oh3qcNHZR9gws2/gs5HR14Q5j2/w2Ozhh39XUodHndM
KkGYO75tYNA/B9SvczqRTnXVjHeb2EyChjpO6i65KxS1urIcJdBG0lr5lVOHyYFklvaXrGQuzhWg
JNT3CEkzFd4WEivw9Xc5t6GSLbg/SQbA3rIEZE0MZ4nF4zxr3WtMSIYUxRPsZ4p4OeIUoP1HO5IT
cOigxZQ0Fzu4wbSaCMLkNJmyHyEyFPMM7KP0P4AOfIGbqW8OFDdyLrEiODZoPOWy+29i8SloX4TR
EoREvsWsg8MIoQ8wKpqhBB043LpsYkcs0+DRoCJgQYKjSQwPTLVw4B06FTwvVE2TfRPfSF5zIpxR
vcREvKAN4J+kg7GTPivhluqsmxGedY7iftgMKEJs62+k+NQb8rLlAEsZNpRdlM3kfMr8ngWTmiRp
yC8HhTZo20F0I3w7HjqoUMhM0uLmwahqxhes2YCS8xxB12OcGuAf4Yr6Q8olPPcHL73U/U0IB6R1
ciO7xSZT6L2pIKgysHEjfqc2aKlmCiQ3lAsdZufhB/j76FAvFkBtLrwGfpa0ex6XLwfkHhVWQzmL
X0cBA6RaiMtyI9iug7V5gnIxxDLT8gPvDpfnZL3GzHQq8BC2dbzRdG21bBR6f67QB2AvJsK8+2uq
SFm1HwFYeo7ZkSYEO0pExIsI+K2PjOWAJFkheojsjO2MsVlV3IMY24Xrbai7Scc06Wo9Mqwd6NyG
f7bWS31vM5AjxBmUeWsNTJ5Vl8Co1zHwHLblgupT9DezZ2D1xi4IoCsglEF0ET5zEbhOiDBM71oZ
BDUFP4CzduL5gIsiJoypbMdFFPcMbaHTM945a/AmXDDgqqXxlC6MPx/VV2qgq2cHayfQzxA3faru
DMqMDJuLRJuNGGARyKvNF8AbOVJ4EwlXjgoQkxByJv7blRsV9DZuwVET72xbBgAQyiX63GG4SNkZ
999Yhv/XN0JHJLGKbZMbq/iksQdIqX7TgxQcMIsL7hbs6TL5C/R9stvSa24bBGsx/K6C1mq1He3+
4OaEQMEM675QS5JLIJtVi3U8fLCaUfficE7VSXpOB1DXNPjnCEbvnFUAiSyFVOFcHqlsKF7nmuAn
oLecXsGraWFT+MhvQeSlXVwCsRowIjDP7zJyzMlQDdvjUX6u+K6qbt648cmmDqekQ/Ekxl7819DX
6nyTariBt+svzQgLBVIoDoys+uWQnIiixuS8zgFU2xF5Ck3DssrlNKBcprgbCZkSYEO/luwrnCFI
a2QhjMCWDAntz0uON8djeBPHHzkfhZJstMbbqE13GDq0Ya2yywp6YwQ61oK6EQGcrgyngiY1Bn+b
4MxzJX5Jem+tUw54xl/H+Bt3+Rvyn0nFQn82qXbpn4WAJWKC7r6JGcnJ9aeSdRSaZAqSrhCZG/HG
oIndd4m7aXo4GorDwGOkFikACs2m3N3KRJq3cRecSIZwjSqyq+pDKCgk4isv3KokiSgFR3WinZZy
73Qo69PitGTWQXKNBNCjjxRqjkq/UvHasikjmrG2+pwscyORLln4FkTFXqu+bgwgUILH04OuWIq7
yWWXlhux14jwRmJxH6cam+V5aV4JEmDt1VP1TuCqBF6Jo5/Ib4RAhoJoAyMLgl/RxuGPFdGkkv8s
UJDU7WoWE3iP6gZ5J9NoTOstxmFscoVINUbrbHlXPSNVmqlwrBPcJwn60iVDA7VUuwSPszDUcAto
Jg+zfUO299BIykCoqYEOp9+ZwGQVzpqK0/5xBvK/h3p+oUIAz8kJKwYiAFREjrBYz4FqYnrEAaDe
Zi3cIWmbktJHOfM43dxzqFLUo2KkqXgo4KhUFxJBcawho6aT80HdxCIpAm6Pgwj9WOzYKxfcTR54
DqvtpX4Ime5NOzN7ocKSsEZPhXUg0BShTMyemWQID74l2kvEzoAgfFcpxGSxghBwIElHJaZaqSrQ
vTSVn6CpG11oTtTdOZ8s4jft5cVGX0N7NKv7merEIKBM0ofvE6SUwVDX9zD9q7vRRi8/Kets6lXa
O55GPm3l5uPoBTJx9ZsEEpESQ8Mg5DxQlawmmiXAKfn1QO+VhLyi4Se0qXm4KTg1phxNoVuuETZQ
fwmr1JC7VVnj6VHUsXu5AtGjzww1FKl3MKtX2WpjdywrwnAZRkn72BQHws74iQzNiKBxec7A5sKi
GTSJXJAmF3VP+xYkPXnD0pLU+rhLvd+YDiJ92IhBDwOLDc+LMxJpjISx8V/eXW4KMDl8hEHnnAM4
1yLZGoigCivGZs9822k69QGWAJ596E0b4Z35NA3FSgQgaIjuiQuoD5AxwbMhIyb3DTyUQ777cfko
06+M3BZaUzBCi7sp/Q7g33U0C2FxMpCby9dLgUIZ7kCZSkVuS/XUfwrbZA8F4iDU8tJpZu5rVH/P
vB/8mWJglu3GwijimpAcyR/AhQSClP5QH0eIeXMSZpbJOUTxUcXSgNOLGjM0TqDMtcWgncBqnm2t
2hFZ+GgFrBA+JlVoUe6Nl5xawiZzBSsyAgni0aV28DrlCRln4sV7squ+QojslMkxFdYNIuknNCnc
J5gseDQhQbureEA4p/rcSHFQbOiWBuOBgyblurWwvpPwg5hCm7P9sCCOsK4qCIqoxrMD2LDhrMMy
8V2gBLmYhRNAEiiqapHKImd5xl9GDkPGwDyDbp0zEuFiIRpBVl/enAM18+V4wau8qYszqq2NhzZI
/VajmGSEvzDkQ3YLZ/pEA/oHlfPCkwGHogbxwIr5xKHLiGaifmTOnmhhBca3YCk5OaWmhLEXKLBe
bEnW6Ql2SKQ7zg8ajL9SqlsR3Bn2j/7tUf+J1nBE2v5Q6Wiw9YaxlT6EB65W5jqGNZHv3xhXjWzB
OkNT1USn1Hh2QpgAFEEDPKB+zZxuHRMayPq20+YlJAQETvFoLM/aILdifA6Gt0p/zSMkZoSRzJgt
utzvk/glpf+TgAeMry5GEEaENr8Naz5Ac7JC8TPXlHQWWQa2fgEHK9Q3s5pRfESbqj4EkHxt3SI4
ORROexvDlnhzMv7yG5I+l+IEjlTeZ0iWh4u2VJQQVns2WZfcwUpibYucIbNcYRVbjehTtOANNj63
3nnhWxT74jOjEODCjEwGr3pXh0Rvodge8YmIgfEfycUfEw+AB004wwAlUalvuCkLB18bA5Li8q52
bzjLjKnb1RrL0gdoDw/0LSrqHnct3CH2Di4BFvTCif5PTPcSSkr0kLSRZHf6mlnzappTHgz7BgsU
jgRKAUp4DjJSTxlJElovtXZB5TYWwdENb1Sh0kuiVEerUDdXD6ahUb8C+1WDkC5b7EFPuOUW+k9N
/Y6rmAQ2FQj/4NaQ0dG5p6gaiEYoiuBxtchdJYbvEfMtkAnzHcVvp0Ae880d6t1locRMsq04NXoJ
bw6OpZSXNhD3W2HfuEsm1WcGBeMA0PRDEnMvd0wVUk1jneAptbuV1135haUJmlTzD8qGHOpFRCdt
ou/yjBAyB6/5N52ZqPyBDeRwUlvy13A3UewljItwow8J+WXLZc19aIjBwIadHKScg8hnK+vqPx4+
G9qlWCzCb827C5q6sJ9hPmRNzI31HZXqzqLrg0zIcTqOnrH6E2vVBoLal6QOIWWlBnRJpEmlJUfe
TIvPrwa/CGsFMK06ra8uAUI+3mfMkTVekVLklvnCX2bxZ7lo+5QyMS1xmYwElIbfA6mNdf7JjqS1
yxEs8eXgQ3PvB6iY2RN8SNqoyibMoz5w/LA+wTTkIiBDOKIql/WcIDsbtS0ouAQWyg0eYhzDG+Se
m0rfm+0V2Ltm3CvnhTB7hYvgrcKMwP0cpMox0IipItUryb9LtCA2QQECLbfORKIKDEzU0yuY2B19
uVTYrAIAYiKHDOWHe3Qq2Rt+u4ODRtdS003VGE8dh6xZXUKNUVXSHc89dQF3CTeNgJ7uY5ObzGyS
Ocr1M0J7qT2ln6qxKHQVeQtGvzaZEZqyVvIuphvwm/kqvn/uUYMibSTklDKlte4uvC8wiLiiXarX
CE6D+mpJkI3YeyFeQs5/9g7ckjFwCLIWljOFo2gHEq4/a2JwIRcel7d8f6Qk2XSLVG0/aYRQACW4
Ymdi1GyZFl8GGdpCbtQo8xC2ceGJSclktjOaNwkB5QcRTrlRQ/8RHKeeldQk4x1FpKzCuT5XPOTH
lBrCesQbmPvQigwO4T6tuS5QUIcXb2EgGrqaQQMgIxbmrBbuq+DZHZ6MPCl2AcloIBVUcFBO1FU6
8Ka6Yz2iIJPwhydhg0VtO0uoc8If8neCYjc2TCfKGmEY9ZC8xgodCvcXMHsVJs9YggPu+8HkyP/i
3HYpwiBhA7wASC4uPNcA9FibLmP3g+aUXUd2OTE7OZUEz07D4yv+qXiwVxVMDZC4L3K9toXNjz+l
DhdZE6YTyZETRDSjB+EhypZW24tB56qkGvEkzFdCak2ZPA1P6UtJicQBwU5uMLi44d/xq7BJIePM
FjoAl8paslgEjAnoRWSF8rFZmKysjJwArTO2FlLfARme9Jzs2ol16G0ENkbDRJ03IrHMhjP8xzop
9mP1JzRheYKfibKXn9t5vgfk1mDgIQp3jPaKMzKp5jUmMpRDZ2QyYR6u861qvdJRr74G10NLjp+/
wjRNHBKXgx59yyGtwJuxD4DpWGkLSyxELCmzgpnKQlEi63pQYF7ASM32LKaH0d5SV9ceWeBPFtQx
UkIC7NUNYz7yca8GnzCugGjGE+Uek35490SfnlTJ87942VuMk1XZqaVvVOGr2IWVcXga0ZYJf+dL
ye6Auu/cvzxahvf4k3gsqHlsWvda639SrqV+3MeHMYixKr7OyWvXECPPJCsitYH6zZWRkjW1Rkkx
cTTRqmkgrjVZwa73FJWhj6BY1rZhM9sb3JCbdGrmb9maZfaG9Vm6GY4fCAzEsmdREugId6l84hrT
7VHmcuf/wLeeZpTSJePjcBcFExzgFvBCQ9UHHFaGa6s3dsNwNkisEXtaCM7FNhe4WOLDtKx5JKV4
1JQJA8UUdJNwpOE0ruW84xRXkqvpHFv7Q9ewpJAkiqqAMk0Y7xz/BiS/B1oWviEtvzqUHBO6pQ6T
QZZ/lE1O3SzC0hpd8jT3e7nMJ9A2Me6nfAfdDc4NCtvSYfICbbPmi3RKxip2zF1aF/qa+pZ57229
C8LnttHJ0YH2YugKXUaICmMQq1BNBpdwbjbGl+hTagcl3qqpQboEiSYwBYI/U/KLHi66sAc4yqSu
Z6YXFv8CKOHv+EoKRdCva31jMkej4palfFgoGAadg/qB1jMXZi81t9S6YwX4AvAi/ovgecIETrPI
8UYBh768AnER4wFohfToXLp9OK1EsyKZYAbCZ06vaO3g35pUXv02Ylpn5T0uECHPwEgENtfyn8RG
OgcOVFNHChgoVspy5v4FYLTVwOfDSDXHf8lN0syotNI78LQLrMuxmnPnZuCrqnV2CF2S30tHIcMI
F+5CXqTJvawNwDndudIgPPdDcpd1J31Tc6ETo92Osi0ck9wcOcInaarjkGghDIiz/0gABoIOmXFu
qusw2MTRUzMfqmk+z0p1jKuDycsRVt50fzpGvKgx8USRsh9ri1ihjjyAdmtTA886UeQIG8EWIM6o
MhmCBqrgJn7BOJBEp4XIfxA8jCC8AbyORRlto3djNHERAYMoVxBYeWUJTLKFtJVrn1FKggG3XXWS
a+ejQ5qCUulxiQPsu0CtQCKAcF42nLzWXkU0EBYrsKwoa90fDXNJTfCJhA6EIWUby6hBV2MLip4x
8iESUCvX9C3ayr1QKUTiCoDLCxh0+C66yr/RpNwSIKuwzI8Gxa+w9twr0p0qBumdpJXm2BA6ZPD9
teBbdiTWLCqTGwhU71GtV4SOWEiiJPLA5lM/OAwaDgn+EugU9CynbRZLBfIOnnQBIV3jLkimbYcG
iVcoWyJyDWDaU5IR1VMSY7BwcELngi9EBIixNKkLQCnp5FlMoAqILOVmIjqBPyVAqed3V9BWVuTY
wrmvmqjzr8G6gRZUDcJG3NcKyBm8AUHqzI4xp4t81IYaC+2OqGIsl8AQqtkZgbJyW6iABJWMYyKv
0XhxztbDO3FU2I4dBh+vFS9jMgVTExCAA7UCTPNLJly9pRjpUYpxrwmjyH+ITV4JLMhGa+LFF4CA
y2RBAeeQBU8lqWM0UdhVDcmjSJZEWU7lqKqE4yCbpv3mjYCxgCR4PDzJapuA6SivTCDqeog3PIMG
eZnAHUBrwgU57H6g0rPUZsl4kGwCjTtrAGYC05OaaezoqcrH1tdmJspUpPRxiMPwWMm8Q8glcJTA
Am3DnAA+mFAnlG74L0F+Yo6myCFBrWrO8snRUblJ5Rto4WZP+cX2VPl8CcgrWQ1+Ub853Sftks2p
imeoNSsGRn3Oi/c7+DIY0GGwsWwj9o2a4RFKcaHRdeMH7IUMYO+wrsK+3kpHn6J6mhxfXEcuW1yW
oLTgRRCfaJ08d9wJ18H7JHt6ZWczAm6CF8qdlLQPWZR1kVrQM16y7LdIgs25ODUIxuxQTsgUUYF+
FZOJDoahwEvy8gREZPpFzWjKpA0B46tNX1+kzRpxbLUDfC48PP1LMTNHax13Pv8IgEPvPkDPkDDh
RxA/SOC8gFG6FFjimbFIZOq3ur3nCqU0r7gFtd/2+I8FwZmn2ndKZaGlNL4WDq5WMeYgDUvU9pTO
ANF8oEndwwazCXiRAhdB6oXIY9CrA4pM+ItIsWSK01nuBZaRVC0OjXaURmdyjV3tQEkotzfjdrEX
0kBbjfYsHXNnctRQu6ojdxezR1AYdjFvmHXavKR0F/yGwq/L1kY9CBIjGZGSThbiiBdOws4s3BP3
XCk3gh5LzH97H1FRiD+jtrTHm5NNoi7q1WiyI6W8SpZEyuPmYKon0qcpgXUdwuKL8BjHZQIKWr6G
zoVERJNurju5vbbjDySpqIsPjT6tpEBhWxrR81DH2z4ikh78NiK213DrI6eQrk5cRsbBVE+j/qzw
Wp32X9EdFRgMg7QppJ7MGS/qj77bp+o/ZYRjjtGyfY/za4DRMar+OMWLFx1n5gsX6UvtnVhBJLLe
qoiR7vqzSfJl/q+yfxzvpW9OYJ4Bh2iXEw7A+sotskSbfD/X1kFjtBAdX9lT9rIkU+TU4DJblMYE
P9vYUlYjHUtehi/oEWghSJFluAwe7u08xngdLgkFMM1lSlLj9BzNBLOSBfQgUqmX5ejuMWCBPivA
bEztEMpX3T5O2wmpJ8GLy1lunqlvn0R0NXqfJXONq3wfOp+y/HmQUriIEdulQ8ZkDbvM+Sv+Kz6L
ZCdQAETopQEFGvTns30d+Yb8SFBnzheF6wnjGicVP7hARghDXhw0RqtkB1jUgAT5vsORQtCGIHke
RCPYn2S7KTkY9IBGpLnAKfdoOPgRTvLt4OTmHhUIlMutQ2+CPEG6Wk5U0eMIDybbnEwBJv3kr7Rw
dGM25hqUPxqBpt61QMAhsFS+nJMUbStnvhzSbQbKq7zmSN5TDhXFO8ltZXhEn853mY0o+1AD2QqB
3QTygGNGPgXLyTKvu2/R64ng2uy/xVkncbq8tQXlSANu1WYqB+kWGRtIMhcwZ6HwEFp3C6F/luQT
6EZBV0bfSRcoOj95KKwOAcUWqkGqD3KoMNDAjYh+URhCsXHIASgYNfiB8oXG+BEsLv2SDm0eYu4Y
VK5RB7EP4peWIE0sZ9MjkZHeJaKMg7lQhuRdjYu9fKowAKuB4gLSBMnXpJgsoXIxbLESkIG1uG1E
4Rdgd+HeNeK7rCLqGN3803sERarrQoHYX0TeoVNdur9F3Tqh0XgzPjqy1q1tBjY2HiuDw1d7caOL
SQT/iFHWZ38SA1IvB6VEQIULAvwGOfAQf5EbNJKOwn6A4gtpjNKqXykzGoSYcZdbfkRFKgkMmuj6
NFSo1bINGF4kyhL8OnyGlqsecV/j0bxOW5XJTUq6z8ObiRSRzwJ5OHXvXvrCrzomd9UFQwBaMkmd
zoKSMgUOKdZfWtx3kEySdgTFADTacyEEjf4mZRsrjaQixJ7nEZs35w7GaqSxfKHQQG3OMMvBPGgB
l5tyl6Zc6mA7IVW3gtRPfFHkCu/PHomU6GxzxyIBiKku2bo1kJK8bAxTs6n5lRpsImsjT15Dny7H
LldjmILx8YVAEsIUQCxzLjqUwEzGoeSXjVLBNunNx+C5K1H3dN5PRuo2mwGY+iz9V5QDNwDtJ8F2
GcenIfA2tUsqGO8ioEIQbRz8Fh+9QggptE7BsY9Ch0hduS5mVrxNLkEKveIlH2ZJ7i1qoWAgSJIe
DSgHnSht0ej1TyOlS8CcPXNNJqiafTyGT9TIkbkvZy5QOavE7SphkeRPoJfuLP0pfOM9VyrsBYr9
5eshlFUuvBXCN84WD42LTLIcRkhMyT/A3MP9yfnB4jdQUaW6tg/KhAki6hOXUgDRxxXadyxHQUyJ
ukd00Z0bSqeJ3Bohi81g3vEaSXVXh5+8ny+9eogGDUm4vk7ksEXOnJoP7WBM2W+Sh+BiAyCpuLnQ
YKYiK4RyewRamCD5wtRhJMR+cAAdlw0nUIyBv2S4PCoVZjoI6LTA1ML/RWjQZF6SJOUWTrRpWBbE
hdUsYpdd1ryzBfLxep74xPI4xNI3NPr+oRGFo2Ajw+Bz5iQTYnwuZbw7zpo54A7ZaeirWu2VCRN7
m8aGLlUDHKaRkr0PV/cfls5rOXF1icJPpCrlcEsGAwbHMTcqR+Wc9fTna/a5OmHGY5D+0L16hbxe
uVglDNAU6/YK/3Ie6rVJgUVZ6ehker3NIEgtchEp7nADDZpzw0xMfndgIpxxTMT/kBAUnEsfhcjo
5A9MLcYn1we2U2ke2ZDwsd/ahH7Y1PCfhn9FSRnNuwkjTRg25k9AMkmy114n9avkVC7+KOs0fGqY
FrEhnPI900rosAQ/H2gHZZ2z9ukWOHOt7JN4Km4jmEnuhPkpT6P6c4t2odNQcVdRrNEY6N5p7rP1
x+z1O9tBe6pT+yUvCRzoaHxBva+VnHpY9k8fZnnRuy84/fCeoB8Bucs2ZA3JmtXEbR8nIbwapmd+
vWK/AfoLBYoHRpIDm2dpwyDVAVJh2HE9yioX1Ve65bYT7cT4oNXfI2yJ+x6OhZEgswvWJCIMaSsr
CnYLAmSHY85dhMG9o1h7ZluSZ2TTfmlz/dxzNKmmtajYC0Jj+n8bLuIuqe0a16eLOXL+C22RAi1E
seEm+PP9VBaWTRHhi1RT0G1hUYJMuDWAoX4KH7D44IPSaLQO4b3AxSbUfK7OABBHGkfxVjDiE5Cn
ZojDLW454ECD9iT2duBwqA1yzIRp4DjtrtWIZQLkHKIfSeZmhMolS7UNn2BPzch8QnlPHXeBjjas
1kFPfvRjF52BIyVPViZott5uwg6Ysdx1SG66beZ/2/A8DTTPh0mjkb4SXaNxgPvhsiHFN0HMxIgf
Z1+C4qOH1IKdlnGbivmjODA42N3ilZbMl7j/6mIAF/0MFYOQJyYuI8qM+ey9RmhBYL/KWFVsxYcl
v8MbrV0p9gv4ECB9BKyruKisFaGvrDFK/0DhNpXIKunV/zvtsetbBEBXVEBSoXE+Dxvud4D7S9O6
ixrLjEiG0vOMK/pXPIwkmdRnsrIZ60AF6Qng+3UYsVcyU6VFMGjgZP7GoF1majXOMvc1wC6c7oSr
pVL9w6Ng5PwPmMPMHK0Oc0e8N/Thu6kf3fgr5dNiW7GHE+RTkNY5kz19r0PufmlDAkaWA+cfNj/A
a4vxkhKZJm9iBZO/i3qmcrMIKcRIX+QENRlvJSJV2RQgidRLOdO3nkse+qCKrXTlZQ9C62zYFNSY
kNRO89Ts56ETIZYma5NQKK2EkcvHxE1aUCPMkbA3yaB4c3lB6oCQJxPi1rzp1E7CJA+2pUWiJWz1
Chvual1qJ1mvQlNV4u4ysD+5MIUmwmWMqzSyKPqDHzBCb9pWyGnm9kbZkCpn2ksle3ITfOVBVYHG
kE80IFweY/2qIMZoEX5p/kscKit457G5y/tzOL4hM+KUB2uMLH6ldpp+mMfMKjJziqVhF4dcxeiz
N1m3U8O1H6I9fyMU0Oj+OGXY62b2bFjRAvVNhJ2mjdp3rQ7PeMgE2bJzYIJhMsd1H05E/lYr/UUZ
pTQmHnTPRoGPEZn6jk4wz2LeD0Zd8XfX0wrhz5A1ZxPwL6le/HqXURngThK9p0RmIfylDysYc3Cp
OTJ+Sy4+x9OYfcXTRxGQ8ug98CTFQIoMGiwCpbYk1l5onvJpONHYmlxP/G8e6oMGGioa7v6U0bzl
PfwuKlAZyQevFjNpWK3c1iwXcPMAsIP/xjlKlQ4/nN8j0BymGBTMHLKynmPr1AbwUPBoghLEkQkg
mUC6ha3P/kqZY9lKR8tMULMNd39pQtrGuk/bBtGinZGDLlkeCGVU+t2ZEZmcvZENaxnVnb1vsKKk
/OagpDthYgLTQ6hnXJzC/eS38SmIv94wJyO4CMCdBppBH+dr0+y7Y3B1cBUQDumAO4cjXBxxJOD4
F42xATrDpaQjYjMptuwFFxM3MwDYjIzGtG6+cXPireY9QQXXoCHnNx+H87xEfq+1K1xmqvg5R3Lv
APaH2UNFPGXUd8xx81NfXUnTEspS47+Xdb5wzFeZOYJ8D2Tj5piv8L0BsuAfS5IbuLf4eYHYNMnB
0KnWKAWhfmYkGlGECwm5nTNGuXh+bgv/nY0AGbNkWB/p/9T0PHKBq9D5k/UAH4EvSF1QV93Cdv5x
JWnfNrpud9+GQHxbvIPSZmsi38jWekD9D6f6UAQtWnoUkdBQx16BKncJw0CUGtLw/F9xRps5KBWO
WNsE8lt4KL/7huIOBffR4p1HPpEkCDW6Ld/FAGujNpOiheZfnMpMZEGUmoDFrBY+ojwBqcE3Dmtb
7lP6grC/Jb2/GSDJUE3IORo4wQN4CPT4PIQoCc7GBgmDFicxqknkJRGSbM6XuLRICcOom7EmNQXp
DqzgHHBauLcyvcwdd2miPNfQa2AgTIQvL4e6CHuGCMk3wnnmv1hrfeP/LSUiEke0cVQLYeKy5o8d
U6EovWCHQoMlfDC9fdTgYbQdYdPbcH72BykWOHEEE+a4T6Fge+FRy19kVsp9iaDVxuiSRVoITKCW
zUlldhXd5UZbn5kd2In0Pmw6i/qdClSYU3QLjX3txwMOZar6KTV5wuBM+aF7T+ktfO4qhLiwSaK/
Jj9jH0IlxLtlbqP23zZQsU16GvCumeO8dzTgVhGsdNZ+rJAG8hahz0KrgBPhg/cGhwZ/Pg1U1OFD
su05FvBVGQIGPCGqAfCm8K8uuU/JF6DjlbuWUonxphaBdcb6KoWS4ZkHZu79cJMJasTcX8V+mkG8
IJg2xOT78HdI4PPTzEVvHexQ1SH2CBYejZVvPyGuFXYEoCfQLwiED8YihHUZqY1NthV2Hq9Xqqa2
/GrIPo8wZFfeR/MtQBB2iclEFi8snqwkG8m4infZFH80DHDWaCnUWFmF+j+NKbh4fofzsBKWE+F0
ZDgUzrGkpa/bd7oq+hhps+RDTtOfjU9ebhX4g8Ex+aBSGV1Gs+x8k1FNG6kMh/MTnZfogzVj3ArW
VtjZppq/0SJs2sGg2QvxgQI3xtlHF4u+8ZVGg08G+McxI/xbKSWQDHZUJS3Z2S7PjT6cgyCPzkpP
VMV+9B/b4BsCWmH9SXVthf+06uGOI1uvqJLhUgB2YJjTXPJAQ9o9LEqc4+W79v1VVcvjrEyXMnAX
hZ/tyQPcCypW4olcWbA/NQiAX/bYLVt3l0Gc6JVt9TfVsL9YbEkxPQaz9RC7h8Z8SAxAckgljnVy
YSb3TzUV1+hit2iTVXNMGh3e59ZTxR+WcnLeulrIjBR3ysFdeE6wp9XU30mEXuV5BIRBSzq8lTFt
NEeHvOG+nb6KWN9abXPh8LBxcBgww+Be1I3gWCJQhxK7sbmsCu/dp8u3MP1EA+zjV2Za6tLRnK1D
GfivKX4Z+DVWcSph4bBfEMuKo4tbvjeascHsYRciH43oMKDpF1q/QReYq1BtkQdCnPR49ZT8SKPq
4lpSNXi4srt4LkORPkK1RtSDEVfJWNjihTDChH+BRm0hgaSc1t34RDroplCQ+M5iH9YV9YrQWeyd
iq3dEBPAvYXUI34FXLavg9nQxavYHqgvwlzKGvdglYy/2K8JjTrX7r5qcQroHNAb7gd/H7fFYQ5c
QkDQHlprS4su2A6uIcWgKawJC5n3TfLsSHsfA1Ey4Uir8VEfv0o8JkAszgZfH9/WnFFn0enLFjnh
aUr/wrJbOA0in+LNg9ma6/Gm7/5NGCu0LWSBSzlxks/7is6WDyeomBQUCS8TPZlHJge1Nvp3fGDM
NRgmMNnCCMRdCtat95YABNnmLakZ7/vz2a0u0D2XFpBF0I2bDiRWRv4JR5Omw1Xor5DM48peOA45
OoX4hkF4YPGOFCCYDhME6dEM5PDcioc5/TNLHFyxZHVB0ObyAgeZ2tRTeXDeTtVfM+0A/OTjfA3z
2dLmjfhrE8JdjNE7ozSOzSYhEX6gojIZSoz5E78DFDPmGKafhd8h97ru4jMApWc+FfdOLJ3MBxy1
dxRk4KEKg1amybCM4eFIocykh3qDVWBldL2BRRl6DZnQA4fRXzBEZvhOwptFmI75iplgjLZeNP9l
/U1jD78XfzyUqcLmLvTVrB9oJYgPns+F2FedVZNkKUiODipK3GdxR6lYrTLnUnHvkJYU9zRcuH7j
+Ceg4neB/Qvd2c6mj1j6U6GxTDkRrKrcdnScfKvEbSH+3yaHHjiCfOTuqLwscsV4ChYhvOH0oUF0
qtvPyhmWReQLv4XNJqB3ClBpsQXEWQgiQ9LQDFEcOOBeTZF/5FpK3iFRr3xuDkweF3ZCryZRT/jM
bW0OSofc6nsF5KGrHffV8KfjeOplKjZeRIGadJiEj5U/1dTIpUc/jRk9tE2X+Ltxi3G1YHjDqJ5t
392msbMB4hH/3LE/KVGMAeuhIzmnPwrZZtjoh8o1oGnqW9QvU4vPTHzMbF12MM5S42RsmOV4A9Rf
7r0Qa2hCf8urAA4Kt0B6HFpYEyvwdZ/jUih7EgKZxU96s+eJ8xy5g+UYnhExFd1IXEP0rte0B80/
dSQDBvjHA+h0ccLB2poAE9DVlZK/mZPzWIHWSFCTZOLqFpckngIi5siqfGGO2VIdSZG888rln2Ap
oraC6RlReM9dD+N2w3AIM/dF9kJ6JOQ8AFieguSkpp+TgyFQTpIbLmKE+Encjh4Fa634Z5vWtjZv
Zf5Wl9XjqA9HLRs2s3EDLJFrI8fwc5CjAmPDznTWVpQ+3LEefE7h3sT8uK8iVNkMWbOQhEIRLMiW
YuelWC91rn/xNZgcV+gvUNpwR5MBMIXPjFcZbDeAiTn5AueAc9BZvww6XO01Zj5pA3GNrrJX4+cy
AK72JIFHZXzrmR5tAuyL4s3BWV/tjCPlkhi3zuMVRnnm+ktJF7FyrkqIBhaXovbq8pkGjpFoVl5K
Td80eb+2YqAiguUCvphN71bPw5MKj2PAqmoA+IVECmTN5uDjVTGyTj96y/GD18tjLCz8ChyTMsKl
FC2abzfQjsifFrCON432pel/7iDui8F2znxq2lcrgQYzORK2THISNKnDCM4Vey+eaV1KPPfskYLe
cjcZjaMKsADDOtbNXRWqbxX2hkP42YESzyYXa4jSm5FDEVJXlGve1zAB9Jiw1Qxlc/e3J3TR1f8Q
HqtRtnSmdiHct6k/lS7hd9qHBIC6k7Equ2g9452cNBoGo1SyeLg6lU4hd7Pa/LFBlYhRukTDGNSG
MdQGS7G3mXvsqaJtqH8aGKs+6kehreowUDSQvrbFm6ASuUtwTO2DX1uAdI/i3A3yI8EAS5xe9SG/
ThnM4/kkBEj+H/HVHcIvNbbWEisTMQkfgIENGXU2y0AqD/zGkZmu8gzeyNVWfilJh2NbXSD1+DjG
Qm6sh78S1ANn5gCTOOZytIlghS3jWY73HEI6nQjySH5YD89yZIXwhybmPpxPDe4Okh0pLXakI+Vg
eXLHnS3nX0jkg/Xoq19Eq+8njmEk0mBU1tMUQz8q8Sk1Co7a5FE3+uNTbz7GHn4YDiMLNf/qEwMX
Oqp9ysj/PjUyu7lMX9qBy8IU8+67iTinV1/sE3ZVph196o0kCZCAIi5juFJiC2kkwTMGD4sMq0go
IkpJJATnE8w4nxkxHCyXT+/yF9wO0O3aexnMlnoHuwWgqatvcgmFtXJUbbAwsIQgWEMAMBNOAeZq
rr0K6o4w2X41ZBdvml/ln0v76GCkxZ87du+pbaym7Lty3smKppu89jnz8YCKGkivxFXC0iH/MV6l
UZkmebdQ/zX1xMWuIzetQKZ0r3hR6dXF0mvkJyUuWGM6lsqdSJCiZBrEdOe8DjkEQQjS/DvpD4OL
Pw9c/8x2Vqb79mt3LhEE2kLBEqzXo61ZkR+hnPHXb6Hd9TR65Xh0zveblFMMbKOi12iddtvhA0uG
CJ0O0R3JlVtO/pIvdpqMB3TcujH6kvNwqHZZt49Z6aw2mZpXJ4oUlLCIGULqV5H5DCwuSZNnWawj
G+FkvIV+Eyncgi1pO87GwyFZbxmVEqTzh8UJxgdYuOEX41D3MHkDTMGHSg1gd2u8bHh4intxuVn4
A2NiRyKOy3Ard5sbCAy85zBBQdl9iPO8QuLtBOtSYqp4wVIzSSwu6ANrHVOWFQtrzhGwWoE8AKg1
tr2dSFjpk3wnFTfdNXXyZAaXMH0MSnjqziffkvashahameYOfzEbGJAv7Y4Xf36gymoz7AxA5ig1
764DTMD0Py4Mc1J+eF3wGSVuQ9a+pFTixx2QhHyVnGBgTqoHJ7rUXGt2xWbDWnnpqRuPSqIBuoTD
RPaF8G5oiawk2yWquZCLiDCBYswBkx4nvJf68N2v7Z0jTKvwT8LlLFu7cKjKjmWx20yaIYnLsiq4
pjR6WQ+CDE9DRlCOzqvLWLqfkc28lGvMoPICZ2HFkikmXpV8cKrNQL9wc8mxJEgb2noPMg/8SzvW
4WOcLL/ZJX7/1ic78b/Hu8gymWiuGSKvqbLIg7ghz0QrU7b2dogQqE7ljmKwABYajH6tgrVU3a75
uA/XQTl4hSoSPmrQoEKuHNyIP8aBDhMZ6mxdxGfUEicTLpdB9eEl0cpt9H2PwJ+VIb/V8pqrB903
cH4k7CkP8A2aaRDtWifo/S+Q0xd6szc/KVAsbaEaQaocPIu4x+HIP5IhI67b17E398o47wwn3VUM
WQ0WdxdFPajOxayeQrV5x4AC/utJIWywAivCnQQiVe5dK9QBpYlHRT6vjOHP9vSNgT0PMvRjO/6U
tPf8PVkbGgx92FaQwCSnA/TK4sYXKUGGBgAl7AgkwVLiQxmKt24G2LEEFadqdXE51dz0vbdjzD9Z
7ibyXYk1FQMRYDgw0jWDSDacQEYTTFjmdBGbmCWD0IdRP8V/2V1gZ1HLIYPpQ5dWEnFAcTHZ1UmZ
f6iJ/eaxVGoz/cxRBrZ9vyriB404Hx1UMmUOmwLp2VRrk3BcKYLlmasODrcHOUVYxcIEE5yDfFBZ
HrqcqtV1it/E7EfvdYY6mEoSzJkQkmpvyokenPqBDSPrVaRBVEPehJux9iOwWXKnOd86w0d8+5fE
/fF+bIHKa/N4cXVvIcmNFn1aE0qVWe6gsanYPoCEFPRZrVHuTZxuq7HdSgxq24JfJ8OeZI8/IlD/
cxcuM1qqp8pvyZwevg06LEqgCHyvrk+Iie+bmgONy9bqXiknRDiFly0TzmwZ0hGWMTr28iTdiNj/
24wmWSkkypQQx8pr1Nzqyt+HIbrnrl023Xdt4yDc95ugeLfQH4inG0ANU2sbYoOKb5U4DkrutW02
B+UxVdy1F8c4ieRMNJ1HtF1ysfIjkv49NQ7mdNOqR+ng88xjnvmkQXbrISA6iOTzdQGxxoelKbSD
pLcxrPeA9FqK41MGZi5rSDQtYjNn7OwWx8uXsNjJ8EKA2xm/vqbmjIsPDTVoDacVup3wEgHCuXPj
kObf/y16bWfI8GjwxNEIiIEfkGEMalAIXoCJuClibG6gFcWlfx7vCg8hFZLfYIgb4nhj/BF5W5fZ
UBosDYyNYlpdDvEWIx3RWXOxMjKiNPocOd8B0KHz4soRgtjk7ZdCUlClvEhynA2U6nBWDLqICU7o
LJwKZt+fp8Uyx8Vpd1XbMKDMEd7wLxgyg1bmImQAinoCoISLqAfjF70eJxQ3EEaKxMOZDgI1cGOS
W8Z/TJaFsuZzmDpXyieeSp+8qy2cpZfebM58Woi0AthrzC7qxEf5gGhQuQiJWqhHZJ0F25ywlgU+
Sh/+W8BBCNp4J0dBq2s2k3rpiwf4UjhTzdwvjHiw6ctTiCKQ0ZoPkSxwRksv3CIt4rYxHJJgVazV
3kSQY7RMuOM34RAABgpNZCJrEz99Zh3SRmr0KXHLDV8eSKcVUnoQv2A2H4GcdPh3TPHw1DccCTVs
wPOEm/FM6zOrO/GQcB2MdSnIgOZq89CqYPZ0vKRCiMOflAhsZXRTJ/4jr/UHgT00YNAph03Y6E/l
eVQffegXgoKXUPtrRnl2onzRgjhzeByqXynBRfjU2cW5WbcZOZM9tEZf8AJJtHuV+IpaE8ODGjhD
rRmJAt7IbdAARzrlDDuFIThk7BIlQBAhZz41yWPYP6ag/4k7kERQrgFWDzJkaJWdfB+6zLqe3hj+
b0NUEz5drcClYy5BWozVSP4VSmAcvY18ihyz2RlsJMsZvOPWTcVO+iby1qzfDIyhfQwBYMdN9PdR
2lHvvPe6ca7QgopTz32agy2spG/fowEjWLGsZnhii+rFVj3Mfz9syM6pY+/pVVBDSaCbX/UYedor
vEUh3CrrVqQV44g1Tr6MjHcGCkxXV06oMcmYLhnbvwgLoErYZmHJUcs+5N4B463K45DS5g6UFzi1
sX/GZhPjWScBZRPmAz71k5R8ZuXjRFdh6QSLN75EBfEgmrU0HSzP6SgVTV2PkPzk+YnoMmuxCqWG
6Jp45cC55loLXNxlrgpcnynwn7KquWb3Ccw1N4x9p/15tCkSoTDDsIlxl2ZMX8DX0q5ecfTmYZNA
R/MFcJ6IS/XCbVnByU6PdaQduV1rzL3tFIrWhcEqCM83O8wZXlz9OObOOcV+CEtDSicPHNJUCTIu
jK3eTofOYfyaC3MD4q267hWmLHdvVhfzx2ocNy4jsRbYsbeMVcq0wev+ItLLRIAbrrrpXcRlsgxl
ID0RFzvb1tUJ45WLiM6YpYr+adg9Db+3cf8xLqGNERxFqjZZqMwF7/xAJkbSBQAVgzXmG3GV9oK/
ufjDrWLN+A51kFQ7CT2uB2XIh4HYTOp6GA96g9MvPW+/7/oAS0co/BbCzeBbq6AQqdmmGavnrur2
ULQstoMFJUPNSKS04PqHmyg6zDxKv+nyxd0BEoysKxe2dfSC6krtT8Ir05KIa7rvME1GAJsazdkh
Vz2OgwcNKwswlM2Ek4QU4CjzbOMtTvYT9NEEUaccdLOGZft0lKg1pY33Cr6NA1AxvHaPvFGWXm21
jyYBeFSSVAchUB3tXRHbOwbdHaBi6GxAvqhyQcMPUhtTZPjiTVRiJc86A1nOFfKduGNHbtMYQk8J
EMulwyXkyJjNuHQ4bzLXS+JXlWNzbr3HSsXDyxiXXcKINSv+aK+uU2GvuLvgzPUWNjTqPYe6MLIc
YhdanALbNQ/mCl2F8msHcGmMDyS4UIAq3KanQn2v85m6Bx6GvoBGQRTq2ogwDyX54g5rsrkbBW8+
aFzA4ONINANwdzjpLx25vharScfsuFfINuTC6/sjoTNnKkc0QSttVFZJVG/FiDirynPAvEVEmx6o
Pk7GOw/uKVGuC+vbNUhnCV06s3JnpP3FiOMlUZ0bjCyWI7CJbt/8GeoTUPwzEr1VRkVV4NlfHpz4
bE246PrwxgiLaclP+8HtlMX2iphIT0kXl4HkX6cXCyIfLLg5mGOofB+QR5GyCtURgByVlsNaBdvn
OvyzJjzkkBMIR0CKGxnVcOQKngXZxblqhrMdrBhzn3TjCP+XVZU1MAKfoJ4O+NpYxXPSPpf902A+
pV604mXOFD1A62P2g2Rpq1McqRPDUdNGoO3d21pH8mR+Y+EBzicwrRb1efxmzAjCkJuX5kaKyabz
l3R6Y/g+56jFVRoujy5W2ySKjxHMWY0z/BM6KOc3ETXmJUZ05esE0pG11ns0cqMyEY/1zZgzZ24X
kfbZElnAfYtxDHRffzgCyS2NliRdJmstQhwTnXTfGxsam4nCnN6nrZDegmYIVuH4/b8Ey0TYgdhE
bDXnnKRLG+YIg2PTfLX6W6CCxNW/9bWPa0LfimPqEKmJ87IOw7Ciw29x3phxhK+xnpE6HSSOsn8i
BpTUC51JZ1BAnSuUvRAFRkxOiP6DJFm8QgmWGzGZ3FVuwNboC3gxCYMTyjH9mpbWT43rshINfJdi
1RF21KktDOxJKGYgqqKaMVo0O6zjQTIQ6g/T1NdUx7nGSoMxFSaruYVJ7XSrnGXMBpOfacklHq4u
XQdOssuIBgeFjYq8RieSGMkCBpdq9asb6bINfUb7eNv5PuDxFfctjiNvpeg/TDzZJSG7qcFT6dFl
DF7Y8VL8Vk39ypyQP8U5tIyOFgI2kIoYlQ6LG3lRrqKTZAn69U/inj1ETSYbU8+hM2SfQviumKFY
mOhYOJe1ebTqUV0SEEC52XLLc8p76UOg6ssOdcM4QLPqtrGprgHsg3jaO4yHCkA3oiew4++CYgWD
N3Sf8hCl1bRtRlQ5OdSe11wGDPFn7g+7tGfpgAOxGYzG2rTzS8zR0RXmJsBeGAKllP84b1fDg3g+
eCA5TZbuaiV4UNnQI1rGamj2CbOrXPmEQY5X/E7oW8wxrAKWRBTsKGhraFExLx+vF+Kfi3WgPjD6
i60nBJHfM7ADTSopVj2pyM1vOGKlQVsc+gNBsWybTo58imOfJcUE4+By8Tju41y9zkS71Q20qOnA
HH2rpsWKOYUOpzJCgQ8drvukX3UZOcawUDrTkxeHR4i7KZWSvAd4hXN7yHBNjfC6dfD4dQFf2k85
aAxtXoG1iwtHOUBhrw9d4W5CyUPPvEOYnVwKHhP6TxZQMweVw5M4dc4WEj9mum7h3YGFon51AO6y
Od6H8GdqbBYEWxcGd189loxShhx20q8MUEvei5iqZ0CDGc710puNOsQRFd47LW8MtQPL8hyORJEG
+GP+DnCFxkLZJuO4MjHM71SZyI0FG6fcSsOVAfnHB0F9RpoQl6oiWvcid9VPbHKxW9CiPzU9eXye
unGX7F+KE3kJvnifgd0WAFwVet2GU6mM8NydlrU/ok46wEeW7rsycWtCqZWNSA7TaxlgV+pAzmUs
QM2g1NfW2dLiZvjVqljjByl45bVvKaf/wBOwlYw4A49pdUOGe2xBGEIehfzDsCZCC/kzXg3euOKk
k2NEhajiGBMFwaFO9VVYMykHzgTj04d4E5NUOmW3yilWic3Ale8Nz0jRH7J+OubUBT63i6i0pVac
wvrdb7KnNkweBMRgnxcdHs8Oza80y1Px4Jrk3Q/ONQo1MP8O4xzGpVwukm0n3r9lOp2Ba00+cWrk
/zwEorlz6+2XsUiWCM+5EIBvWPGEliBZPYwwtqKQSX2zwNOk0Qgz/FS4FHE9SzEw1KG20RPV0ZOG
PVZTvgG5mnKfhfnSrt44WaThCfgrNhEvBfMRkLVxLT2Wqp7ant/JsuMPcoQEOH2VCNc4gGSOCGcA
uIsNndFYpx3sEx4GdE8H7l/dwp5s7pQiQXh0aLI2cZDRk+yGiEyNDosN28IQZsBvGVtnL7eO/cjU
HwzDizYciTKBmJyfcXo16C2MgCoC/wcUF7WHUA+0huXbpfUtwbg0mtq9YPLEKUhiKMe12kcXL/yd
0diw1YxK+GRh9lkSCXvnthGdXZ0UAgy4Vzn+Cak/tsBdrZg7lm98L66FTlDV4bkrT7M3gnaB1WCU
Q5ID+ELBWamDuHpQLSHFsrZDJOXz9DK+gtRtTeunHYh9MT9D95+mKYuejZ5wu2aOh+GphQAddmyG
dWmZnWhiwB3bKtigqRI6sjVfC4pArSHQCuw1CvHEM8gbChG+AWamZItkyOrVW0n+xdDDKDpVlOG6
89uhYxdPp1G820+F+xXyA2w1g8RIy8+2oXUTtML9MZpurxcdSW14DXfVZtAaonvsXViEF3HS4iFI
H17k6k5ljqX4PY5+2TVh0EJ3Y3V0YIoCMQL2OhFIroWtPX7YjnVpW9jJTLnM7MHComAuW/hU5q1K
MAchkW0f2JJkWuzxraEUklLRYIw+wMSsiaYi6mRAGpghRTImwFX7l7RgrKQnkMybNk0PPpWiiqBJ
GgdmXUN1VSjEBUCokbjWefsBtm1whPIfbq2QPktY2WB+l3G5F6C7KawXM8Ifl9F15Xp49p7Kbp0S
m6y2t4zhYE01rLpvs7FX2f1dPKzEO2Mw2zXABUgIrmvC4nERVDnJb2ff2OPdjOgE9I0bytQwK5Q/
t8kgoCoIAGx6f4LujmiPUbGYbcoAQKPrGqxXTjfF+ZzFCm4gOz0qMOyfj5EJx6BZzzqbENMvQPEc
j64+HZZp+qvb5j2eueCgtwf3aepgxniXFIW46nELETkm9Qkk3tl3UAtgWU19jHsGe8oWGDRj9kEX
zSHOwjAxu7WwyaUdAxKv9GrvIB7s1T0XRYPzW3KxyQAouJ87RlZWtoluhXUOAM8YZgMpcvOGbNSi
djdyecXOKaawBNYDt/4scTriPcf8NhYe/AVZbSXGSmV3c1Fd9W6DkR+MDGqhXNUOCZGRSULf5zeg
r7+5h9eHTYOPr72M0dj0bfHXMsi1+Yt1HB91/zNgp/mXLvoM259h+ivheIQ6LX8Z7t0J2ML+YR2v
euhnYmYh41wBa2to3g5sA9dyz5JQX1MOVe1LUUqP05qPSfydGMRETY8u6HHnxucJaTsjhoiayuQi
sz7u2wMeVUUhYmFmGZEbBe2BEC/+dYoGiANJpG0GmDYiVJtIPasVKjsuSBfOuGdSgsApS14N0Bdt
jpl0IbGDcC2kyZopSaPqW7yDmIviLWg1T8xjeGcDJh4JoG7tdM+BzdXGB5rr+ailnxZpBJAdJlWc
yFvvFtU+NET4O+VZUrO6+itxSBkYFlC/mcuHWcxUNjxBNI7jsyxax744pvPZxgx/6uIwkCZUEB8p
qceYAqpvnv4nVMsBioxfbuLQ2elgCZlRr4FL5LF43lF6XJW1kVAG2gUlTUPW74RKjMZXz1rOWyx0
h0PvBkfZ+Er929CTVumjM9o7z+qeIxgakdaeCdldtjF+6hNnTuDBI9Lw+WNh5Zpz0SbENK9OCm0E
vQUPzoERZBNaU8SI9sFlHO+XyiUgcE6LL45C7kf94EfXIPSQZVxc+yGb0rPtWEudy2ikFRVORFd+
x2pMfGezncvm0Z8NLIwgndrrIb42fCksQ+mFBdVA8qcPhHU4Aa3XHG6dKXzgxF9Jv6gAs6fz2aJ9
xQDewofPGRh9wqwvGmONA9RGyA2cG7Y6PZS2vuu18Kin5YNYc8wq1hUhzodKs5PfJX8uFZzc4Fyq
1Eoqymmp9OPwa1ay00Qwx5DArudhCKGjtvRt6vzM3cHSyFCVg/F5nokcc5HYlibzRvg1nbLsYHbV
mnfftrK98GES85AKttUYHrvkQQ+e6YFrD9qxAMaYJEWbOXIRs0NYa25d0r+xLBxyzv14uMF9Q/CX
rXvHwFRBeQTyAFGV6p6IcDHMH2lrVMSXghpkcGTQiKIYzexXTKHR069LhKbIBBHt+6RqmrhQvI8a
BDImeRqCD/4FhbxWA900FgvjPJ2cTF86TX82owzeAcpyWnPMKivGiapxoyKs/Wr5z7JjSJFgO/Da
VB0EnPfse/0W2xS7QULmlluGbQ4QCXUC0zSK+xHdgPz/93yU6pCzEOEJQ6a26IxCOpF6r5vuQzsa
V0Yrcg6AO/j4HA4NLjL11Rkv2rNFwoKKa/0I0YfVRc2Y928MksupXCttTp33ZHFSAoxL/c8QaRXY
X2A+PaMB7AQi0uUK1eeC/IyhAWcMMxVAOWUuVgb2tsRULAwYIK3PvDq6uuhEikoHHJy3g9ZtGo+z
dSXOYCZWVmLynOkIvdqDUBOIC6hBOif8HzzqebQySalC55KxhzRITP+WYEQyNnOahzp5uc+FEupf
HiE1YzCic8CL84L3AtcGSdAIK2JmgTo9pPhWCllNRuasDHKQYkpJRXA67mjURS4Jnp15hby6VSqa
V5c5B0R9m2gcFrnxmqAqlSFRxDOlD1n2wWfX4CsRfFL3zbgk0UzEGRIOGGlpRdXEd1O65ZyQ8cOQ
odPxY4MygXANliRWnFgClN6/lqlpiC5FOAw5drUJi0R8cZXxJHuGa0t8/AkWcDjFY4OpA8w1W70R
Zi1638mApmS/aj4W0vxtDFwefArAjuSc4RNyIzUbR7Mw7Byu34LZjTt7jDTqZyHMeayQtIuxN0su
OVHonvRs916KzyjtfQip4E1St3MiTmuk9dbKL964EO8IVUfMKFL0eBLf0yMWoBLNLAQIfutspPtY
eysZXYltPDebjJKFGSNjwL6vD4Vkf+Q3mSkKejsjnxM+QcSiizii79xkjR8Bx2HK9i5vgTmGbX1M
KBsFG4V1O+VnORZoPC08CbX60IwvRbjjiOGMZa6cYN9FiG5vvXLkCAsbbGwcGUrUoLUUO0b2KR1m
WLx68Vtem2vHZCkzPCBnS4WGxrXYBwwB2kPpfHpVfsnxFmhic9HZCVb8MGsoZugTqJCl3Wc8pRr0
co+p3uPOLypmMbf2+E1iRUqboCYED85bET9AIGd6UbHrqOj9gEwTZENJRgaEh61q7qzESJmFIo7Q
FsDIPP8zMhOBj4ZeDOai9SFgt6E4MPByWIK4NKibHqssh6GEmzFJwCxEqgvbOCALVYz2OSpwYYnO
ur+FRgD76EWmAw4mWDJgmBOP5Es4N9hpqP9j6TyWG9eSLfpFiIA3U5EEvQwlyk0QKkmE9x5f3yt1
e/Ci47WpyyKBczK35TdOfe7fdn4CncBSKBlZC/qp3Aj8CeOImx8DhRDtgRhFnkq8/YIOCwws0/94
LoL7BAIBFHQ7ktAkpLuc5TwkoiuTf0uXuCoO40nNHmVUdJbgNJE2jFV4pAqo2tF5+SAIJygHX0Na
v3LQSW9I0u7H8kj/CnunyoMlK6GkaDSmtxlGm8iu3wQihocQvSxI4GTjVbN+Q/wBMdmCU0L4ANs1
QX8OutYwvikljxgzdWcZe2Y5Zk8Wi4SqbWMQR5muAo53sM8a4d8jIRPzUdFfSXt5CGFgsU0xnPN4
yY0iom/OdxtapO2+UDyiC1BoejGLGye47IhVMvic2QoCShFEEsvh9GelPeRx/8DtjfCg4q7LCULm
3CKWxgk/4Ud4jpEYSfUWD30HixqBWPUDOxkeJ/n7p9ohhjntHGQqS7xuzJne2pbqQVxC5asblUiC
UCP1Ljh1Ldsp8ZYh/W4MCkAa8nPwoXhK+upAthgWXdL3zE84t4Z7QH4PkhQZC8QHw+fi/8sWlEbW
tLJbYhY9zG7RTSFYEe1tAiDiwbBE0ZdXfgWSUYsQIXe+vQEhOoTMiOV0KbpHUc2VYbXxnI60BNcv
iAe5iUy/ya9sfjuGQUmNYXRtEutETR/X4aL3W3Bzh29iQZ/EtzPzmaocwwkPqMZrZeAXDOZfRhIZ
MQYHNTnfnbXFAg9L95fj0p6hp/lKM7ySlfatzK9oulcuahUKtThq7XBn9Y8897wH7EHWNeQsQL0p
ENLST6Tecu92Nx4tD9sSoiRwd/5BHvCupEhn2NN086VAdsEyTGiLxGnwP+E4FHcEcyFk7S7IOSlI
RITC1p+dGp3ymNF7YuH6xJjBBckurFMi1J9iWI1GlJOPC/sD+U13JjxKl15F8BWd0VxuKmOAnPgy
m0DyuXnyAxPfD0Hr+hUAALHU0FhHQj+QZ9QUBlFuYMYcPUTaWfQ08K70N5FcVB2rgNAObLbIlhEK
ZVoKDkMMEGnSfLkMTrBrPKcLG6xOXC6Pxl9hEYu6m5DAhK2f1gPZT0kLINeIyFUomfrKpS9iTD5Z
gbpMUxgWpU+M4IL0qeGh5Uc2ifFfbHVfWgZzOKzblSgtVCWbOI58DdNLo3srfkKN11GoE/gYS/MI
OntCZ24QuknfWjP81smxCh5G5S1EYT18gNDJNCO0hGy4MgGwTsrfkB0RUXMZfsmBMKKLQi3Ewy7n
eLdUX3+qPJAbGyuc9QloxX3IjFGyRfCSthqV7e1G6KG2OcNV/Q2GcrM1rE6QNCjv2FBEGj9h5jNT
NFrw6ANANRSdrDQ8TziUytjXlne5KAlz40NFiJ8RdQpoktAis5B32GWPCv9C7USmHTqiBaEvOGMN
N4SoaHdqdm9VT+BtAcTmmK8asv4w3toK5TavaDFXLnh3M9P6ILqZM1prStHuE/c9tt+KDq6ZHZgv
YUFTkeNYXaaXHPaCXxE+Xa4dIjGC8WXS+E2OSrz3/jUT6bGSZcsBZ73Ir6EPCuOqQaghzMsS+pkk
f8cZn/yuvVYM9Ib8RFgdNIK5iT4XoAbiSEOGTciDYOTx+FwUPxWR+2KWIKqmbEIOyEFuElQBQQXQ
kT0hnkXP15LCtyTUDwrMNkvNnUVA8twJESWleeKD0IhhEC03wKO8tJL9K9Atbk7e/N5mvuyJNzIQ
G8Gq9N1GyzQfEcqgJt+CyDq9uheaflZp4Okexx5Vc/5FZuLWMIY/hCVbshcDoRKcUURWcEG4cewr
4ZucxRGZpW1+LXt7lXJY1iWmFi2hAeB3CUkv/RSGEhwvHhJiBq9Z9GI0N9VAO8RPwJeECENeKfmP
+4niULvHiHCVw5VjejOGyocoMcQuMh3KhhovEcem9ceAIQFxyuQQ59DADJONm/O3CTazwX+3IzsF
JRpA0BJEOCfovKoshAX9n/qeCbYMGfThMiO9+5yUCHUL96c9PZdoafTqkKRb7hgedCCvv7N2Ghy/
n4BY9xWxYvYEpB/fj0Z8zkJjk4nuvAez4u0fwYGhzxFhoL+T/J/qU2VuHpoY11W155S3PQe1Mb+f
TWMt2ldyOpaBDabCtIHs+wI4z71iTTvV2mW8SdOC7GyscDvYDBVsxfa1YsxqemuVjO6dk6EvwIwp
f9/F/lfqnO3Oy4z3Hd8dgt6WJ34O7iEG1+aAxrsnr18ingk3MlEdwcSNg7aC/BMjR+pe7G4ni0pd
PgVpuu/GGHfDqUGUT7OHlxYfDfrAxGA+4HoPig7PwXhXNho0Kk5hlFNOab/qKL5jBy8SM1l3USzF
N5fvNldhKyEv21sG8Kjho8Qv0DYFMvh4rfJmgfw73adKRm/Sf3aJ+slg0M3ndBrWVgS/Xe6HYZCc
UfsJBD03z2XdbfS4flxKfcDizWDCF8N86dFvVHk8u/M5IDc4BTJ36RcLl0+PdunqsSoHDmdwbeOp
wc3sqg9Zj4REQQTG+bwcynZimLgouIncQF8RtNVE70ONdiee1iqeD2KEPFjFODvNAcjIcs/cvtFi
88n0zF00PQUdM4cRKy+K8cgYQmKx9xFOxXvYHeuqf3AD41Cl21an9xQvUxjTNUBkQVrgfiP/jC3c
5FcrMmPVqb/czCFtKh46SaG15iG+RGgfRmOXhdkxG3Ofb6JpwVgRDVgdfXWEQgmGL5NGaCZ0Tt03
1T8wgtRUv3LyzdRl8Qe8LUCMfm+RQWaTsMX1NgijAhHEJQDVuHUQ5fdWgQuCtZbygxQOzmyPKX0c
8rjEobVeSClu4SlKT9uPofFA3+XSoQPhx+Xw34obMW6Ld23Y025ysCnUE1Emq6ODuDAM352CnHhW
oHrp/a4Z7ptMy4nqDIhkdvwKplXlb18OzjkGMW0IcYnZfSVyxyC+g6PSU+761jzFTKAznO6iDcDy
1E9V9vghcR4cCH4dmLsk/ElbFF51b54m8zlj6vUQdKkYR+qseVBhENyozaF6sgfAMr1gZS49ss9s
evcQKbAC5Ha172v1rAbVjzc7B2baY9fjpVlTa0dOXLYKT3NC4dXRS8a72EUVqAdXl9zdAl+mtngw
ioPfuepJ1/U3Xhg3YttPlue8G+5DNzyHJWL8ebDv+wyvjMV4pK0M/kSdZCOVfBw1nF7zAUJEXQ+J
8m1aOuZU7XVphpeJIyXrb7J1iV+Wq71LjZvZqz4/f+jdAgAczVQudjY+Wh22Yl6jpXU3wDcEGYWP
o7kY66ZW/Biog6HuNyePwNG/QItx3AzdpbHftWVHXXHQ3Ai4vxM9r9unFwEv2kB9KMGkrOmG3Jkm
I/OhLoZd32V7h1XDg5JlwFExIy0W+T9Abjnztq3sykHlD1neh/5Vt/iOoa3gauxJB5HgScNZktyE
HJ24q2RSaF1aW4z7dhlWZakRQS01L5+NfV44OzP7c9RukLTNxMOMR5HLcBKqPwd9fDWkQ4tHR1fK
Q1R1nIDYsoicaZ4dJLHap5f/VTJ3bx0/shIcbQmZAtFV7fE6cJCYBSw7h95ILvAfDjUSvQ2iQESv
ysrIMq5P2zGL/YR/l8tzAi+1XRRJpyJX/llBfUHaKOzBJiUnTEvKvRily+ig8+hMoNB6fcrML7dC
Tmp89Ya/aN+DeVZ4SkZAv+jDBvsjSMaag824eCeLNN25/GI85zxNSXSNpuQYEr7NJCMkTG1kp9r7
QYoOvByypDYrZFG9p/Om4ZVBpysjAZwX4vuYV+n/Ovca7M/gnE/nYFWm4aYwZ14HCmYa/jmzZVGi
SPs2QkWsQzJb6pBIyJIP5UiwBQSHigiOSGoSerXLUhtreKPAYy6f2lNWTfceYM6IE8nxqFXfx7zm
XtUSsekkjGBADUuLh4yQNvydhL+suZ5DbTyEg7b33N8peaUzrETjYhXmSabNkXK4OHxj6Cuc7whE
LsG1FaQ6VtYZXTXKHroDeHn6uFp7vNWiTdea4KHgPpl5lsWBJStynjlMF1wswxP+BQBRlyBFzXwx
uKwSNhmGLeipACJ8GEdam0MpzUaeFRGTDK2LST6/17pLhpqbkHGb1BZLBL5T7IdP9XBqpmPOLRtZ
N1ocVFK7c7ok2MWMeaI3lWOeFhllQurS1dtRMXAD8g1AWlsMvtqx9vwoO2LN81DJsvUbO2v6FmVx
VpLFt69rFF29RzLQFzc8TlS+QY5Wq2XJZOVVnBsfrsK8HHMxMIGDLSImhQiULh3y3VZZ+JTPj6GC
KMtQHhXGxybSHwrcFmL0WwATsMyKu3cEGRJj/KKeBW+wuvAhqfuTgaSj56ons4r6rwkkP+KPatvs
WfUw/FQpqdE37ImTh542jEFTaHuA0rrpN7D7emCRQqbC/Ww8Zr3PGAdMPSk3c9L2AhObfPQS4gHz
ECMxayj+zKXckqPFrwXk6cUilEmQnow7O0GTLU6jqUSxAT7TsegTrsEvKqSQkF7gmy6FGA+izW37
BO5WEqLx+GxBkHOQJLxGHBw9Sd0ivqLqm0FU1u8MoLLjY9rq9CIido5FUy/2rBgZh1lkZXssYdEy
nSb7Qxhzu+8PzVhdZQ7/w3/fioIxszHUjY3ultWqhwp2GN4ZkcHlAPLJdhBpSaF0Z8FXAdR0ks4c
dA/YI6hrFGMXL3HNcsJHtPMvUFp5nBC4kYqYOxBi1OUgYMxiz59gGBpkQSo9AdWgyUZCFIcbz2+F
aWNJ7NeC4wDndPkL06Tkx6LyWGt0/KAmQY+UltzDaJTqn8EBQgWfRRwhIUmtcXXxKoPE4O9RDJP6
SRAm7nBLSngESiFya4qZW8Mn1X2t/g2AVGDu/C5ycY/oijIwY5GvCkQG2OiSN8Oqxh0uBiDJ1GH7
i7SniLJ4zEhRSHwT0BUGMEY7gd/aKWJ/YeKrDx47lkG22qT+2qzHlgIitzw9T+4JBUObHxP4UxEU
oMMLjOcoSfycPWxWYkEU//Ao40L0Oxum0LKIPPhHOKTmoegk3JCY8gjCzrsVKU1sFFyHZ0NBFzV8
AParowVtyOeLk01YPcszk3VkIv3IxYTqaeaL9LRrRuKSXKLljQ+GlhVIPxr/NniJHBQZjkSchPfy
YwcUsYIIETMjq8R/ojtwWM6a1lehueKE9iWNM1d/YultzBsiloXTbXbekd0UFDEg2tv1lgIBeTUA
UgAQjGo8Esy7MjkJBX22Lqjr0+XJsS89AwdUGq9UimeEOlAFq7YJTTJb9F8TN1Fdy+Zi1bhAvcqv
eQAEhBNSc9ziHyK9ogNH6k46GrFQZ68tCUkTCocPgxC3LokagHrW9X5Xaf+kVHNm6asXoMzlTpOo
PQSebG8CMYA3iD1FpGdKk+xAC39c5X0uIa3gShRvl6Q+Ahy7U++It9rYiflnYYrZz9A0xSilXISR
DqJiwgcgUcS/lHTiAzqLtbGWG6kzLiWuRqYROf207CwjAVGs/miA+TdXnAB6SDgrwJFW4yYymrOp
4HZK2V4t8YPKZA5TxhHoQgCK5ZeVFNI/hIzCIZtDrwCT9Qh459lv0p1HhqIo9J103LHbg9KLv4nV
CmRoGX9i6zunGG8GuaRqwW3fTMIwRBrjQCcs5jrRfxbjIhIpFdQALSCwSYFSDtc6GTpz0qBAb3lZ
wHNraib4LlNEeEzlLqXLtrvGaJCFb2PB9yuuLVEYCUvOmskfxEoN4lSSzKvtO5AwlXrivC++J7Nb
1yRKpRvRvBL9ZXUXhtLQ+DKzz9GE+2cBlAbF7FrBPTXINOy9ntOpF687+yXHhKdbA1/Cd5o4+OIY
+fKaRKYDeSfrsUr8OtrMCfEli+8MMfpITOrNdN8bxV7EHAvJN7nDJ1SoHALxjMSjyeHMFrXKZZRR
fvE5CVAOI/kXWMTiQnsS5whrkOm4tHt9S4JRKlYZWB+r087m1a6wWxF0V6c1KijiCVMiLw89uvOl
Ps/IdJZCx/UPThYEOxVjhTgmRb9RGFSWUMTLqUEyDd8YTrD3Bjxs0QmJxJZjIFejio0McIw5Asdm
DmEqL3XDVdk8SjV5iZhQlI73gWOcmpeoU/ZwdyNXtTtaO3kn7eqqc5ssuUGTwL6cD+O9TaZTTi4k
ir5ucXAIwIrww2rgG3+9n1gs7Ol3qn/RRMQtwTZwUcxG8qcaDQWWmCEK5p1x+Mrqj5ZCbERASFxs
BgudGDUXQo0cUWDh1pFUvoNwVQEiQp4tlYZPcQIzDCaU6tnpsC4SSGNCA6L84pBmkYvsWXnUpje3
rXjIHNi7g8weeLjW0CBTtG7tF6Eyu9cOotElv8b0PLLGmaE60oAsMcORICbiFDdb2yQDiFyKV0mA
WclakF+YbymalG2F6ImBE7Xencw9Mf7WEzPuXJenieKrliOB98lBWjkHVya1FmZkdFTirND9Ek3g
pe1lCRmKOI5g8RGtCv5pgxrpvUVNziHkIZ5jWjgBahX+BiWrnpBA/ba3+iOHU4Rvtop+xxKzbXfw
eGdTEBymkXLOjjwWCa4jYeHs7Mtwv0xeSvniOMaFV+oy1r7WPUH7CsKojdrdpN+RojUQTEOLdEMa
1GJdmJVR+k18DGJLk/5ct+WHFl2QhETBcE3nh4zMrHDuTkiQy3Rr9cHRCHix1rleMFdwBng82XvF
Uw9MFyldMDzN4iDDZa+ujJEH0xN/wVNMp3DQdH4wtq9D07ALUZ5SHVRMDpBEpjPfJ313mIrxKNyw
fl2CbIdPiLuFl19kjhigcyJxRNIUUpekxJ8pxIuEgS7GcNBzOrpGdKrV/DtbA2njNF8nhu8pIVV8
hD+wxUddsLFVv0c+FFkaoa44d0gEsAMKUdOMWay9nzN1j+IL8p+0OTS7yOhqwo35C+kdPjAVw9an
MZtbD7hbCvsiqz21hotyDZsBOAGCWlxyq7qs/dwlmQVQ09ZOeQzwaOwr/DheSvuACm+BFsjDkWF/
Lsu8Er0nR18JNw0dopnlyzQBaoaQ5aMN/ditEKTRwEQThoJ633KerKHZciyYDCKjSkW8e+yjd1HE
xEl+jMLXKXgpjWqXSoRk8GtxQUmeA5mWRUfGu+yyEQcc9qdyyk6L9gD/ObgrD0jU0Wg0DTlNw5WY
JesJzeX4mlb/bG1cG2iOdAwv8q6YYb1ZEMsvVrRNvYCySCgy3sacyJCcBWaCQvYAUPTKV3Iuid4v
bJxKa50E4djnfAWCHrkRa+sSnqZ5z82o9fcLGSWZr7vAGy71o3RgYCoHRC1lDO39AYuOl/XblJsQ
G8EmTMZH4apzcmOkqqGYep+3tkwgnNG2da8zqWlS1ZSRLFLqm5Afb6FoT9pwiJnRGlSJLX4CKFwI
jvLVYhXxsmBDD0kxswTiKOJ60AjLAF7SxmMvK4qVruoI9Qbr+mTqqOxZlp0nxiPGUw4aqmocEOcE
GLH97kmgH/nqwecb2k4oQuME19sUhAcCeuEULY9iMuUSx6R/DjFzJBbjnWEcFGfnzf6fSgNGryd8
mJ68jO4JZ1oRj7NK09ckqddtbOznxfF1Ig8Dnin51TJkfm7zqyubvgzuZAbq03hDny7JWQS8Kgrx
Z9iLOfVIRanHl4GuBi5eB1DTUk8I2r7yJjiKUbVdipuWUQxNSGwQXsIUOVbWHfmbovjSSzI61bXA
JQazeFh9eYjbHBKPcPuFsqO5T4oJTUtyEnlGGPfRoQmRfDW0/r0fTXQhxAWitM3sl7FvV4te3ms1
dggOM8fQNvn7VP+bcm2TESs0dM6FWVXSrJZi8LXwKm6DxfllJelc+vtcD6B9J6r21oZ8t9p7yUOC
snDZolE4yYhEkNpajfsDb/0qT6hDJY+a9EEAGz1GLMPfRGPjyWiQkO9yZn+oFOuQAGVImo+V3pbx
qpK7XPY/zeA+NlxXxPx1rQJ4SrFV8eyE3kl+M4/LYiCOSvIhrKb/EXOLSQlLv1eonHPuh4SZMztE
zot2z0WSpGhWOENhPYOWup0r9PiERRp1m+jL/+SBzXpK3uz5nahTGPZdC7jDSCVDO+trQyWsnIYc
WTrpEDCmDvUlCBoz1T4Xxniq9fKzCbmPz3/xnWF9KUiLbVOs1CLw1cv4qUug0DnZGm3L9EHKIpc7
yM9DN722wKKpTdsBvmgXCUmEZER+JS8bfXGWQ1sxuxd8f3Jj4D+PNG0DC02OPIrm6GSNBw5c8soC
3xtMX12Sf1MzoQA0yFmBsY0pQsKHXhzNwFqlxkuFIcq25l3Gxj2S0y9ZUEb4yu3O7R0TwUay4Vhf
bYmiZznT0IMqTNK5Dt6k7mwmW4TSJnlGtxYtpAeCEu0Slypm/WooyCx45Up+1m0WnovqtYjgJdic
kLwZJD1JBTIXMKuOoT86IPw8YVLz7U7hRdX7Iwglmh2ZK9jBv7jawXzkBRGQDj/MyHsHMdhhv+1V
8yAvZBQmvkHwVseUlKCmgh/Nwdh6SyOR71dHf12Ajrs7ainTtKMz9nsaHm3F90qbs2UkAWZVRL7S
vnh678P24HbFzD0kV38E/fyLAmJ0QOwhKQVEiRpKeDKTkpTzbC8i6o4MRY62yMbfzeNE5spWG7Nj
RFBtk85vZXeeqSMzOaKQTmc86WqX7/7y0cB3SmBxycsOIFA6SNa838hVrCo36esRP6xDYpHgq/1A
HA30O8HMEhWREi0VTY8OC4/UY+C6QeZ9FFGI/ZvQKU2VFKFy1U1Odxe0RzAOolecqALwQbFXk/E5
rhpu4C6LH+jVAH5z0i3tOJ8713tBPVF1PxmddxULKftMXPCd2BI4Fng0krR72dt1RGmqEv5rA4Rz
vvfhUEhfw9XyVHH0oOTlimz6tcVXMcbeZ7NAyPTGxjR+onTHDUKD6SGpX8VBMhIQrKrRnq2qtTEF
gznULTbd6kHMkrLlDJC2UNldrX2LzdpguUTxIW6QJUV9RLvkj4ZgjkS5ODEwZvS+xLkJWwkEMMN3
DbvYVTYKDqZi2UzqDBtNxQciFJe4jaMyuw9MUn8Z9ktqPI/Z2SDqTQR2FCR23bpVPWY9HSHDQGRA
lK0Xnuqsi0CCNZKV5G/zKf50YFVmPfZz9VaIWFDE8aCCC/qMuUSrCnIhqT/RxEuJiDFJL7xcZuGe
22ryRdKttTXMMj85F/kcTf/0xd3b3rUBA+c6iwjNp8ss1ZRTuK7Sb2CRitmz3yxcqB3CkXI/W9nO
qryvgi5Q9SD+JSX4V/ffskKrhD4X5DYYV9r0LP04k6Xe6gw/OYqLilGfnLwCOAjOts7GjTZND7Ge
HqwMrH3+0cfgofHOfWHuGrM/47lO2hW5pmQLW9uxCX6wgoSJ9hzyPnqOi+/SeclOBppPza6PneVR
JPmPGt/YVo76CPQfIEfBF28TnJShrJBWli6OngYWOBDevwC5COqvZytDXUbiZSQblgYWU6zTYTgK
JabsOrj5ETQf0GjQeuTGYF0jZzEdlrRCFLxfMy6F5iuLf0yj30cEGSzWplMePOW3DYCvLfZIRlcm
IknyTcxN953zJShk5aJbbWxkq0CSYf3QVvWHaNXGASX90HGzI5/1PkTwgYRrGK0j2qVdBBgZM5GO
V3mZo8g4kwGhmpD6TF4Rg2UP+IG2QiS7BmCEqq0IuhvecPqAF12jRtKiJnyVWlf5TuB9DeyKogSo
i3nTmdD6FJAzDnGPvlbBs7Q7dB1FKyJfvGoz1FvvvPZwWS58NLhjiozNmtIrPP85JnAJ4UOVjkQ7
XHRypQE6GqU4d16KkTxeM39woywF8VtMHBZ4umppW6VS12Zdb+vsorPfoHzU8mJHXl2nKEcytsmP
6kTuyABF/oSIKcGS7DykDIYc0q3L5BAW56pu6DiG3ej+9Q0UcXSnELEZYlMI+QOHeNeSnjXrNLHX
02tolM+CfY/8x52uHVQwxYrStGbYd9CA5KNmL1jE3xiWPU4QkwNBDiXZFth/xVDJ3A2YOqEkKjQd
pJImEVl2sbdZxSlH4gOIQrdHgpZxLLydEs2IP4AwqnenDEiBgEKQPNzhkvQU641XT383yc6h/sym
sLMt9o1nrfuEiDNJWho3BTI7TSvwmtiHhCmIw5RnoFlwt4JlV6TYOEN6LpaQr/Kzjtj4kQM09fdY
DYzcvKZAji66aoQeWmSv1JLIOMbNCAwUPrSMD27AuqOzurtSoiXu41AazDwuXyiOOl4gsy8Q7duJ
J2upPrqGbO1lU1jG3Whlj2IMrBXLZ8tBqYBKBWtNAlb1LstF0473Kl6raaT1kZAAw9qP7Y/csNw1
3BckZ3J0icqHeX5OSXmcoSqYSICNRw/RbsTRxWmik4w5KXdGhUG9JEifXk3HDn3P2Nvxd++c6vir
+bKDpzz45/Y6kVv1nTr0hCpGvodW2G8yUaRykRrVeQgphKlpDfyJooKcZwRg7a/DaJpEyUY+WpVd
Pb6T1kA0GPboE+hNgT3poes4ZsDPxWtW8uFIJBMYZFqsewvnhIbvgWZPZh5kKBKhQF2TSBYBQg3e
3Hn8Ai/Qa9FB8uVzrVkcr6I8g79XO4LSnQMmpFqhLpjQIqrOoq80uefepVYuJH7oqtq6P/wzEWIy
/tS7E5r2HEkSL1fMjFI3W41PM6PbmLj4+BhR/+VlhT8qip80w4ZRM0fZO8zXqnjWqsfIOTJ+0BAo
XD74bliSXMXdH0HadfSQLWOF+VrZpQgHwTUFcxewdBanEtG++TH0+CKBzntin+heCBGc8c8Q9xSL
wc61n10IuB6YVT23LwnKCFcD9jXpUoiebMD6nGq7ib9IiryC94mxoNQVNIM/gHc0xph9sZW4kj+x
qbImc4mQKLUTm+eT61776FuGdfYgzG6oDEm0FbcE0YWIDod0fJjHnyLQgMTezGEV0NzIImQGBmc0
yn+yoGCOCpBnRIUo0OcYt9hr1lQI1XNapJCkqpqkB4Qp13TucaFJ2AeRuzRqcmuSLY7Fji+uc4Y7
hUj2pvyV8O3Rdf2KVA6EghGZymgLUSMZNregA1XGI76ZctJBubLBLdLZ24mIQ/qzQCqd3llrRG+B
mhJHCJbGtAYFOTOKpOE/NyYwGXeZeV6EBac6vLUwI7QXsacROE4o5RJBYvgiTkffKCgyYnCAoqDa
CnZvRMVd6VZHtXuSVAj+oD90hk1Q4TYTRbYwDxH+R+uFBIy9jHd8u1LA2tlPkAUAgTPiqQZFGRQy
L65J3ABvsdhvObx1qiy09reYbD/EPI1hrSfwzeMIbZuTJDBk2xmZElo69OCvKKlJF1VSd5+iYkJx
H+o7nlkE+uBMUD3D3N/TOco6WHvnGZmGAG9E9TFrybNjJVyARPGMNgR8uIETpMylBcSXX9Z6ihEe
DUzt2sUjCLKz1HsJSdLm49/1SDuGh68zq24i1xvpXPXEz0+XEQnrGnx1yws0k/lMSwuvSMmUGPCN
SXphRWSfbQ8oQv6LF164TOgGq76y4EWBPGzriPPy3DgvuqHJIiK5OJb6T8ugUaX6GESbrrvafhET
Q9pZ/kAVIG+BD2QnZ1XAkEYZCPoAlIsGQS24pHxZ3SxHPTU5Md08o3aj4hjs1x1mRuEmXLzbyvI1
ssCGOQJmC0AOOT8iDD6BrWXbzuA95Wosr6mC/NsgF6m4ZXn0RpaE6jjruJ03rLgQHAwN+q2q0Lv0
7R+tAsE5EZWSRwc+E6XVEWyZBzhr5rVkS+h6AjP016fn2cVd5yV+a6VUHMwIV/AZ5Bpfv/VM4xuP
8oU/QkI1GndtshTmdJowsssUIjpE4rhii6OtOLNph3zhDCAdIBjey6yziKApH4sxwmGHqCrKiEyj
tCgY/Qw9JZdXjQiYIMMMYXfIcNiJWjJV/KkvHoT8jRztqDjL/UJAfF62q3J5TqJpY81E/frOFPBJ
lfvZntbi1VzU4DJjEi268mOZoGlwoMKuSoyL5OM4xcjXrXzKv+Y8X/HU/6aGSh5U8KWV3a0hLbzm
+h3cinEASob8C04PNMb2vA8rZi4CyMS55MbVo0kQY714e4scIHtIr3Nb+WYwUKqlXmzdehdcycQR
LuGsiCtQGXdK/+QOr3WWPOXNgz38CRAdo39PSNzqbXJmO0LUnbvMHDZdRSFJ1R692D3qaBXM5lSD
h6PyoywkWDUdeeNTvI1suijNj8EcuSdvanhfK8Aq84YjCWpz3yS30Lzq83cY1U9G0ePUoIQdnnr0
jI1OXiuHKL9glkML1dEWZxPs88jmlFdQzS21Hz26h44se7OnAzYA7MGLGaBWocGSurcDD5kDe15Y
O2XK/GKB4GitHXkBLYK7ngVa0nCLxFtX/bS2mQxi7dUy0rfOmo9cx+u0Bf0JziU/lw4Gkn+O0/zY
lpDBJMIPdzATzrK2KhDRAMMLITbcNcm2wZecvs36qVzu0fjd5clnOj0T2slNhTb6pLe7qf1h4QLR
YCXXzYiya/6v/uh1WLxGpFj3pUVbc64vO40DqmpNtjKyE6isBYbDxg375x0LmHao/Dl/EfMo+hFv
pRIN1vk2qQLrpQ938obLau7CjGrGx9SNvrvAANg0nTGbBcqmya8SBqDZW+40cmSmTarbzy1y6ZAA
1YpL18V96u04l1X3ofUoygRMQUbrErJ4W+IHNPwKEh+mTgA/A9hwlbYUBRFiOiB0Ivio2c/kUGmA
DmFCcigHVxQjeVGjzxD6kVyOo0G5UKfHd8R6OOahzvxOJiFMqjo/0o50uiLZacueovFUQTDPgKHt
nOA+DY+cFAGHlLyVdcgtt/I6wrZWLl8XTomCNSrh0hYj96uLUibw+Cb2MTOmVl7QqVFJAqs9+CqI
tlktvlrummSvs/ejcFPZSuqA9NS1haxwGZNrYVtnhuc7nvq1MqMtrrINuS+gW8punJ6bEq203mMO
yJ4ng2jDSY2JIwn3Vh6eOkwHbYN1sUDZ0Hw37gCqXW8aMlQqMErxkknIgXQDz3yv9a4hEczyq+rD
ASBTceAi97koyBZUlVuN29ByN7qNKsmPqcBzh83MEUR3eq1uzOGM6oFJ45qp3tEdzcOoferMXTWQ
3NCbPglJvXKq6TGQmdfEm2SAkDNgrB2rIN/s0Z0IjVbSJwVX2ZKpVP95d+EXHTXI6JpSP0rOW7K0
ONkQR1B4Ne4bdIooN1FuPFTZ3gZ0W8J351C1xB8MmMJdmEnaqWBhQm8AyJO0G4XQNNAtVCEE9oEv
nN3wJe4vkcmw0p1M86UmXOlfl5/4mw/lSes4RpRdnmEnRtVA7Xzw5sWXHsCPKSOISENLrxnFUHpO
uhwg8wr0LwhvLiE6uBRQ8ql+bfOX33Y6PDOSDWiO2SUvy9re99wwS/GmQfeGv0FGkamtrfvgxc25
8sedQapvz/Nm6bTNQ4qHmxos1FueMgy7ZQGsyKhaQAbZSr2Z7VAcNkFqHZfJ20AOR8RgSh50yrjK
iAIbqqrxZ27WdBl9jTHRZGLp2g0VRjsUACz+5Jx76lFvH4m9peVNWpAQ07IjmoFyNDqFilrmwMgk
me3NwGeESGxdm6s4hA5iqbQ2iaKK4GTrgYYD27gEv4YZKlkoCzKCp5GGx57UmnIkBoz0MWUVqiYC
qhl8rNypJv7WvemeG4Z351TFPIiMLfFd0RIHErwO5G+JRmVMgMOH3s/LL9lzxionIOSjTo9Z+6Yj
ipgRqlTPSDp9GNAc6auERZVATuqorSoNDTgbdorzJeHRiHcWuR8ma7wwF1P0kRgveg/ggFZEauF6
wjMyoIYAqWKMyVpMqSlq4JSkqMo76iX6DK5HLmqyA0cM/9v4kQWQ/RKLxEzjQ0bD9A4tUlXqO0JQ
xNxdzG+NccJ6EcHy4FDTrG1qr/LrBKYSdC9ddcKM2Rk+6jrGQ7BHkqye6+GtL9RVTrMMA7nSv5FO
nDMNyOIt6AaGeoSdRf2o6sUpjj84ch+iwr7gnePtJc+XTluf0gxizUxYMmc/jgssT7PWsmyn0p3l
oImSKdqIEf23xjYTUNoHk+yMb88hjsd78MrZpwPjoNqfpO/YLazH/zg6r6XGtSUMP5GqlMOtc8A2
NmDCjQoGUM5ZTz9fU3XOHs7ZA8jS0lrdf/8h/82q6j4T3mwG8ZNd/rOqGw5hdJOg3dNZMxmnjBJ0
ubEdSJPqI/trG/10TgagemjoI4Zt5fewi9glI35JtBot+0Gh3PhzmnO/mzLemQgvUw4gvIROKKui
7OE8Wu92s4rCVUKC4fhkxMC1sOFgrLCcpvBX48E8WjfzwowOimxjPJrd0rApbJi3P2X0uRWURCgN
pxDEgJUiTo/yZa9wKK2Nbl4IZG72UM9VrEZoc2h1enmCyGzNk9G7oLUWxub3APM6JHgW13HQjItT
zUAIiPioE521//d+/mgMJTJsbFLz/icjZFF4HCL6XG5stuAa9epYulhzgaW560jbCWk1Vc0txKeG
UIii5NJRBLRPM0p/qzqK3RhuSyMkl0lxaMBxWKIlC0Leud6otr2K2L0OLja1iN2jM0NxIo/XzqjR
TH/LiBt7SGLbwSTq82x4ayx1XOTaMZUhHOzXrg2PTcY4XwxgtbR7DLRj5u0bZkAENlooU8VcxpRB
HCSjrJx/As/BCnBX19va3qrztTKunaWzzWBd5nx0VbunBVL5TeiC2pnZkH31p/cakwBPddHJMnXt
Vg76b8U80aU7ZrLjUysW12P+dGmHnogjl80EspWjPMqzDorXjOJE3vI/Bix3gFZJmmkh98ucSvyR
XEccWPDfCz+sill/2T3LCCVOXQybEQJWOSDeSWRwQ9U/Y5e1gXWyH0gHFJW21lwzU10ZWMy1xKXU
Hns96rcz+Fp6RZDnEQtdOWwAi26+Vwy5LeohfJgTijMgLun9AQJFrwLDDa/wGkJCT8ORvltohckU
cx/zdI/BBcVfZhGwNIAMO/wbJhsQzGLZ0uBuIACAv0Tm1PxPBJ3kTtG2cVkpYTQbJ21XQBG5CdY9
uihh6V9RxihnHYsdKN8NMYJw+iBzjd3XqND0Mb8LxstorloIRYYh8iucKksUgUbykTHpVIF6LUSs
+XbigIdmL4wJdJptYd0b9QO5Q5oSmoLei+qXa2KEzd5YioO/rmIi8GN257jB7pDch+hWNvs6/zfo
1DBrEI963rdegLvoiQ43s29umtGGYIa7dbEkgI1TBzsi68vxfVJvvX+v6xdMDadix0Rm8s5j/5rC
IGYIyGQbM72OQszvHxRWqAT7kqhUlSuNe4B1BdQE2PM1A9ca3YejI6LYkAYs2nU1MU5/1CqqAZ9B
0jGBXusROMpWxeRpDu/M7VpBPxftNXiu/XXWrAfjcSgsYH19NVB+MDa3uk+s0qQSSxng07/n5blU
Hu16Tz82T5CVMJ4oGFW6Cr6eNTSs9myBdKo4I1F2JN+QMNw4uBrxm9fe9KBeRfiMEOgYwEXHbmI3
Er6puCP6J7QfAx6sWznSJKpFVrhMf+TNduqzPWwaJg7pEXMiB+jRW/kwuKg4GL5U7fBMz7CsY4kV
R3hAMK/3iC2T1bcHGT/bTnOfJoPfJlYv2o1WQH0D3ITiVwzNyq/YTLTbqCWPTjb/VN4Vhtv1T4re
JHthxAakW4dNRAtbH8zwYUa324N2FMkp0T9KAjd5dUEi9fCkej1sjZMT438U7djpQm87YOBv4LSz
nJgaTpFxSd5m4kTQaqzbifgPzAq2BBxZMX5lB3QboO6Mf6Cl4Dml4Tgj+1ttbAVOFnxTtPXFNWoJ
GKuOMTI9kFd2QjCPkeZt5h0UVJzhlbgghWzBtq9tGizFZXBXb8mJyafn2Gh2ZYVNZc0ElrE42IoB
y5A5GPpU3s2Mui/ZeB/JM9YpcSNmbusZfEonfCrUHBBuEo7sc2SN+A/5Fz2VLKBu3WagQ7l24ZBZ
2m65bt3QW7QhOJm30bDf69OdT0i3wf5kWfhMoiJOtjnTOdX0mUEp074Z8JFTmZXjf4SbmEy+qTGE
/R8FPtA7ym51TfrXR2jf7WQfUAIm8DFqV12TgazARCEu5M3tLE6feG9jX6kH2S02f5P2p+FoMrKd
FIBloHx2ln3JgSOzCUpg8cab6CusewM6o0p64TZh7GPvqyLZ56cmvrTtRQfjzwTfri4ttsTYyilG
d6wAjgd0gCX4gcx4AIarfmH3/U5qoiT5Neizak7NuKQZjzGE1+16o9d4WtJzUPo5ZDRlGPijjOo4
Odvpn8meSKC5lQM9FQ8AlPhbRLC/aKuWZuJ/qVNzKmtngyOdHUHAe8pIDt6n+Wcy2djbvwoNaSKK
+u8s5VhvHQSmw6cbchA34EQYnNPLDoW+J7ylxcEj2P4Z0fYfGnTHwULOp7wTlguRTwwKDwomerjF
wm27VRA/NITlQ1+v/KTCLx7XFJr9EAzFneIvYh4uEZXYiNMgVqYkdGIsJPoSsUssC0pRmfrEGMzb
5dFDchw8kWCQPliPfozLFIQOqJu4Vj0rGAz4P/70ldhXN3xwOK/ohrHeqt3qotQqCbba9oDDujOi
pWhVzCNUJr3tUezAUoaIilJeLFKRdH0BJ7NBmxy8MzMo0mvSkwYBJ6H8KLNLbv2bmoceZz4juyXN
0SgeZipv6BQ4W7Eov7LfosAO7Mn6V9juwgYRpkVbjOsQ3byOY8g73JfEWmcKfo1ru1tYRLJ4+HTs
AAVjlXF08LOfm+PUP6cM1sQoTWs+RQRQKsZGCU0AhrMLGzFi5bmcWelgQR1HY8GL/fB9CuBJBcy1
6ovDB+485MhXmg14jwwSSCvGfteObpltrs2Mly9e6r21Djjn0mSde7ATK6FKhTCnT1r0WrKrMDqe
O2/DpAM+Mc9vrfc2PYAwkJTkHvWk1x0Kstjr6BxaIAUNy5bNCpEaqWM3vruyT3Xf8kQf+MqpdqGz
jzgrPzQh/2QENGNtgEn8ImqPfGHEChFlF32DoeSw6WU+6JfPmrbQ4SFCTZfEP9s+VMF2bG+mT43Q
emuHQ1qqnTzZ+lQl4PjiNS03kPaLwSJljbABItvcsSnrYiIU//55uSc4yyXDqnZu+O4M16ElFalZ
q1gKAJxQqNjZB4KKVeQjqEPxXIKmAM4r8IkzVG4trGan3xXfQUeWEHB9gG1OhZIKeQM+wX1Az6/4
u6YZ14NNiAJIZtkTOJqimpaJD4bp1noADhqni2MeK+COTRORZLDu3OEYms1uaJmsVjtLeQ1rhHrD
gbZuFzgY9wcTNunqwQ8JasbDu7TWrvU1AZfUQsUCEhiYJHrTmvARZ94C6nKcX5N2P7bf7dyzSDaK
0S+r+UHB3qSNOnymu42Veqhs8kOmkNBk5Ed8dUStgoEmrkk7yR8Sd/xSp15qX+AObY1Su5jY0oD2
7NlumxbHmm5r05Mw7m2bzwJDzkXVBBefXiH8FIhcCn+gcbS8Od1olUx7jKgf5uBoNP1ySPSF40Ja
P9t5eTWGcadVp7jgHIet41O0twjb/4hXYA6s2T8tQb+ZEnbpzDgn/hEKNu019r/bIl+ERLYwm6sw
/9TWiiyEnvvzZVIX1SOeu92bWz2YJHZWj0b7Fn0V9SVR725erYr8g4UjJ2Ikw01Gu5X9ZkQFIops
DaZjwIWBRQPRO0HXwqcjVvyISEJP6JtI0hoqD8rJ66hjMQXXp10GvnbprYxeraRs/YjLZDPNjwgF
oYySF++p78bULcWbTEU16gU6wDe1iyRFvrAe3flJB0CHa4V74hUr0mZClUNIFsMVBjMy9GNQQhJj
UXwm7ccUyNCkYW/AJh7V+CcGk/tZCTcVIKxyLZt/ROHQ+pPcXWF45KHnyNB+nwOuTi+fVBW9wKUt
Q2rugNypdmVp5G9AaBOmdkB/KJZgUtZozctkqYc4vIpMSBtfeg07FhgaVFXCf4OEhqEClSXllDXQ
e5wNN8MDRMQIopqndu/7C5yuOf9y2WwRhGPS28HRNJ57fZEFbwMW6F/ItTwdJtc9aHY3X7GXFS+G
b6HlMo+6dmYgT4tD1DCV58BYCtZVrFrHHG+xuKDwvqtNzPIVGtTAqeqsnB4+qcMGdzE07oJ/8N1k
Azwbw+DzbTj+3fQWeSRBTt6FATHgtw7DSGZT2DHAtC4ZYYEXimaNwV7sk7CJ+wTQXFlDch3INAEn
Eguzqm2ujC7zDL8iDE6QXDbNQbStMH8Qsfr6Vgz0JHMPYwkbyy1cAMQQlja0D36V+oURpYi3sipG
502kA29RobL94DUYgB6rZf1m0QvguU5De8z0Q0Sf3IHG1JZGTiWsX0t7UDzjAjWPHIGY8CYJCzW4
0XVxDX3sq6vvsNkrTn3LJ8RE2RTe8H80G1i88MuJUR4sWFLF2mZWhaVeh1UegXp902/0iTAJuz8Z
LD0UHWRcBxEG3Fg+NlRmAYREj3e66ru9Ycb4lmXLUq9WX3p/4+8ts5J8FAsa/dXKj1rxKCxzkEPR
QmXHhGFm8GlZ9TpseUAO3AO7+9fWEBkc3HgKFwedHLEUmDGDEUrj3H5s0CmFlE8K81IluEX489NK
tbK/GvRDxBNgCLZzK3ejUFciFbn01IcqrZ3PZq/qhOGQgIpLgEkQ+FgNt5io7LDQsKxTcILCoomA
19rVd5aJbCRMN1G1wYZhfoxwFdccBlmBteScWI5uj7/UuVYtTg5s2bHay5u1671T+r6opSQyd/d8
tHaTT0q2jvAsgl3Gc8vIfIjodMsKAeUi1X6psNgMN1EbY18HI6/56bFwtLS7J4iecZxnjs/JPKTF
DaLnyB8hmpWMYgxjvpXmgYzWV10GVBWJ2bSKGYY4QtXAUwoGn8j+qIQO4FRCDOJMR3CLA1kE5uVZ
wU7LmktSwRMnCCmDihVZ8CCDcmlW94wJ70jToKjzSqsgMMXsRVwb9biDZIhvaEYif2BNqDAyivaL
4eTO6Nb0zkCd64ZiG/ildQ+xod4D3hxxx55KrHBoKoRl4RefWOAM4zoDRSi9Ay4MdBPYvEMpHuoV
xg+rAjMV/g4jUdFYwCFusmJdmeQsmS9YhXuB942NE3+DTVJsiZDIKxDUUXMEUtE26GBlls7/Zopb
F81qhPyWzOOy6QIsjbGjxjpF8M+hMteqCyEMe1aPmlYFp5Dxf9x/tsFJy4IXCx/RHMfR1gAR8Iik
wP4FcEd4HHP0G6cYwUN7tbiITOYNarHOMcsuNYzI163FuVaO66mOV9RIeXDTK5ek83JVME1Po1OO
MUXPkB2JdQfeBZKPen7GdlLlAUsCoMhgSDCJEe0NhrtpI3o7LpHRlHjuwQKPIFAPYmjJkeu6tL/m
yIQXcmT4mhozVBgGmnjGyabrwcdmngjMoc7Ejz2PzJdggPSo+zQs2wGxdyp3T1zKxK8a+iwHUs0A
rOoQ6mFRBJG/BPf+F+BIpVUk1AzZQgxJkcKIwR0LIEcDA79gbC6NcRFuC7qgiQBS+ANd1K1N/72I
Xj2yZ/r6g9BCEr7QdqgfmB+ZWBBAxlKqjHQmZib07CkiqZQ6t30VFMuu4EMEzcLAnF0aBxtgi6iG
jtrHYO+wn0QfNQVXa9y2vMlssDlyPcpUI/gtg0sUwZaI/zikMW9tT6sb9A1kfbRpffCPIleaTHYm
0zmJ+Q4S7Rhkmjbbz+90SxengcKAp3mDaDpGuwSiG2HEj3y3NTIGO4w0koPr/M3GfbdBZlxt0GsG
tHaYCgyut2pifC55AhFQibBGMr89doa5YUWJt5AabtnqivYZAENhotWZwU4F7lHApoyM59RLkgux
egHn+fhQKuFTzAhkRk+C2DX07nJgCfue/UJvzgZ2DEqpYZHEanI5fvwB6I3IA6A1C75+6HSwC8iC
AliGjCQORXyGBE62SRXANiaW9xZj/0CHiYURrQopp8jGM6z8pPCEWOS5FJMdZysuhul0+Aztagcl
YOqDhQONpuyfee49fdnAj+Hg0maiKs5p0IMykF9fXnuseTpgfjyeyPrOtWvKHjspn5p+JUUgVZ9C
BZYYbNduq/unKjyG+t7pf/sZOfW4SJzuKbSNdZc0By3Gqe32ByqPoDDciZLbmBUTsW9QfRCIZUOO
weSBjn6Ou40EVgncwZSBKVSBQUjGTMPm0+NqyhuHGp+YNkwMOpOUF6E26hqy4PmSBjesV/BCYi5h
VzhKKh52PvDz4jti/CzIrylHvuy5JhkRvHDYEiK5ae+eMErbT289zx4bySoE0hqqAWD0ncsqkRnG
DrSZSb0LHY8I74OqzOKUVANRazSEmvfmmTQ4CukWFqAdpYYPzWUaLby009euBvKZnnML9wPsMaIe
ZwcwecT5f5HCgNStxpbdPlZuxGldiJbxAHkSi3kE6ZEUIGw/ZTutxM66sq81JvDOvPBEhkg4XErD
a9ew9Bgtpdk3Hz+f4YhCRSJfWbEPUTVttaNl7rPuVHgv6fyhkDXov0+hTa6Qvaq7V88bNhHVber8
pM5HOT6CyuG52IFPJ8m3dRxXmY8L00nBHDVhmsHp1mCvZpFi4pkoakPgVRRKd6t+E+fXhEGyOuyI
HoSVyEHAhqX2Jx36dF0X+HDhMWxbj7ABemYkZZCjDxjwqWrIVX+VSHX+TUgqZThqO9O+eWoIZ+XF
ck7MxyhfkNMT8Wn+eNRKpAOvhqZ5bclViYjjmZpmG2CBnmN1ZVHVEKL+LG91l/vbymOTMZH5YX3t
fynaRseND1WS/jCp9tLB+dGEgyu0rgHmNDEHFCGnsrG3nX+T74WXB0FtyvO1xwvvsUZb5hB8vKL+
4aXgojox0g2pJNUrg4MUK9sObvESQPVaeO+4QsxMZgniAjCvEe5HLGptEtSQyIsc/7QZoJYyRLZX
7Q7aIWaxgvAgE/dBE0g6oOuxm+Vgpvg7UOBXVxpvV7rPI9tlbb1b7ScaOdZWCY0tJBBGzF/h8m4K
3eS1/JAewpvIkSKUND7TnSxb5ZQJkI16EK196H3ZfvBQN8iGeBB8CizFhFeQMTdzu/QAIQXcAQYa
U06bSkN2ZMz8xUKWaEEIDQpvD99jU07A4UJvClC7RRtVZQU26ULXoX0ej5MH+Qh0E6xeh/NIRHlF
YaiAjMK9KCljhdpb59skwo0Jz/AGXjy+Q9BmoAcMzs2tVhPAkWtHK++R3+d92uYXFyKOiNhbTdGX
hcMTVoY8GZs6STQjCNbF0JM/WgxMXaAqdcp21AoKkC3yiLR2Vsx1VUk32tjleoCHNgDKK2P+NOv1
U8TUtEmrDV4l1K/PnoK4tWOc390lR0iyQlzwDzpHBo8eKo6MUBshxFMXdXCc9dZZ+l59q7sPCgyZ
8zH8K7NfiUex1K0sfI3v4E3MPtld5NzX9V1WjihRaVlZzYKMWuQvzzlD/vSqewmzBbU+Sr/Mearf
4jqlkOOEGl9q/cm0r5GdoePbQBnadnaJgpxmJWNGn2LUCWstJaDuwPAeCJHuR1BiMYETZFtgdbQB
0DYolEAniQ2u/VdoEBlTVFC1UT90YLsCIBjQeSYL/ydFPw2wfLC6bA1cMZgZDCOkCM2BgqOctFiH
D/RKD0DZggIKt2TZJ2Cc5E650uvyIt10/DPSptG3XeREldyN4gGLGtiaAysuIOjArwsQoHBf4Bcs
CwXNVoEsVmypYbh3VbZFYip2CFRFPH/+P8azLliTQq3Cnq4aSKudlZAaogb8hNEMhyaaDo/zV8ZN
grR2Ko0Ui7HAG8/nNtD6r4PqRv22xfYHuwmsuGZM3a+8grb5ELRXwhGkuSbMeJmD5PL4RXmQpLhn
APd9t5/ds3YvohVGUp/zp3EP3oPv/jP79n7nT9jd2t25T8/Tc3+dX1Axfs0/0dvw5L/6r+7r/DI8
6f/c5/JLfwenOC37+2d3GV+4//YXHb/6Re8QhQvS8b78V+OlZPgI+geOTXLJB60APHqX3fxLfCve
+3f3Bn/qmZCbf8Pv/JT/lB8tNjUr/zX4N75QI74wc4oXcokK/PkrtRi/iTvpr+wvfVWfsDfdDjvQ
spOzT/lvt+t2Fv+cjuYXQUnBov6wPolg2LhfM7h2KP9xHxtjpXgOE8K3KgGIqG7cVmgSB2XtrOnr
1tGW9JFt+9Sd0g1Wbz/jEc7KyTkpH1J8YxlGR/XPf4BQuUzW2TpeITBaYuO0s/eLaOvdKLwe0j24
yMO4MQ/GrjiVO1rxxbAhiO5C7Ny5eNCf7EdsOjfF1tlOD8QVntGoHa2ds+n3yS05I5I8R5tmh/Jl
C7tlSfz8MTsFB+dWPNQ7GqEPhJjL92b1eHt86LiCV3tBGApWeRxFy2YVnzGoPadnbHu2xd46KFvk
N8hTF97WOWCKue0ewqO6mvb1Ul8Uj/UWQtymeujX1gHSw2paYTuwVx/gLN2ix2ofL3BLJlkP4ml+
nlb6KlkVG51md9culWZjMYSZKbwTzBsQ+AC56syl0rSlpYQ4zJvcqK9q+DWKPmdcOZUK7chfVLLz
hEeXl4AsUQtbAMPM1rr/7NsnwwSXUZRFRUs++TxLd4nQBk7PzFFUlWugkZn0XCeadv0E8MmcdkDU
Nkf5uvVYiRQNeD67yk8HW8KPgP5YjDOnPJ6HfvDuRP8AqfiasxCXi04ld5SDw9tX0w/QL6dbyi4f
ov4TlekM2VDpGOQ6azGgoCRSMmyDySbG5hNvvd/KgN3EnrlwmVYVZv44Vk64KoL0m3jNKgeWbDPY
C6NG5R59gUQsUmyGDKFz2fY51+iJGfeipVqInKDw20vpDHu48vAPgPGAfH0P4TQM6nE+oXAEljmq
7BT4tK/7VmUfZdKmfktzy8+08Z5A2Qd7Pu8YvGP5AztGZ0OPUFIQVVRFlCfrVH/z7IG+35bRf4wo
YuwOvnalUlnY0KssPKRT/bExrwUxFjWyHTJyGs6rkKzKxvwQxIWzHlewlQS9ZzePOrfAKx0UAKZj
rwJf1hnyBSqbEb1YuzWQVTGY63qFgTq6mA4DD/tvhzNQKnDcsqk1Lk68FhZdiBN6M3hmaR3sdOmC
zRVQ9Ocf68cwCKtKD/X0IrJKoE4L8w+eZpUCi6N275ZqfDd5qYnu4h4FQHBBY7/WuvtkZjlpnze3
h4hBUhhg3UI1IB7VVxOP8bbIL5GqI0FL1wEK5ML51zCNq5KzZny2gGaqx7QyfPEbUk1DmPbZL1Nl
ESw04/jMPo6QdqXQppDWvAhCrDz+JR1Y9HBgwIyR4p/dSQp7tID/S3Nkm7+O6wI6POWE59mbCaAe
g66+fwHsx1XMpKoFKs0pL0tMjOUqm1OjVuIS/hSDJKEJoaM0AE8sAAldiEVUYISWKFBiZwN7dUjs
Id7ak7kqiyPL+2X03zQqJYEGpP3xrb1HbwVGnRPy2zVPRbCbNYzjFbI5vV/qRxXmdICTdYmMKzLz
PRwpKk1F/eIQU1wLG4JPZPW8DM7SaRWQOQyuunOfjrcO80dpjrNrTrBgi+VDHBxEeII6QtdxYk2A
lfP4gU/BCVmR6FUmMEjCaUdyFQDYwRFNmHPnxvLRA6kD2g+EASGzdvMnbh7LSKGgg0lHORXynRiR
5ybWiIxy1V8TOCIPlBMuXRIX3Dfj0iiKM3MrrbiLIlZ0wxp5zdPWQUjTuI8zoyskEq19MrVy09GF
yOGraAbiYCKngTlxwiW5ScmukhBI0+MEyQfYiGadPBAxE2sLIihxfx5XpQtgu4CYhSYUVXcCuqOM
BhGEzcarrYPbLBU6YqO5iYbMpU9AsLd2THxDron55XfbGmTZfHE4KJHIWB9jbqBUiHeFem5bbMTy
bY1jD+5a4teMK9aAeoR2wtG2pgaPKb3yKqnsRSXoyYiLIjewSJgydrscPbYlrTFGjq4Jhhv8ej11
b0feNrKpFI9Ze20hyinZxA9aCbebJ+PCm/ab+4wqKguqpcv+YJqUnW52QO3EcvXRTOENeoStDURN
EJ4kuZAawH5RgbVMjFyH9sBqzepdoGwaVnpw79I3Qd3MFOClJAgP0skMXY7ch5IbJXuJzH3hXzDj
45FCipKlZ7PMqeHZo2PJMKCelkkM7kmYWa11ZTdP59IJUcqSXoRhuG4qL2iQ8WlS9hN0Cj17DGkV
FahvdChhr+8JSX0IRty5izV3I8XtvS0Re3bXJEuudcDEwNEYapKY2plssPuSuiyHujfhWrGb0/Et
97tF5c1U4GlyHd38A6YAYCjiSFX9l9f1hb4aa0y0QZUJpYP4W6AhvN0DXJ/EGCFUyjv8mXLu8LuF
yMhAC7ps7tTkvKWsA1TZn1r/O6bKxuf9gkQDP+3QUIjo+tXB80MFHOrxh52bmlGtyxvmYcFj/zgj
WQ+vWlzCxNeWc4wwlGxuO0MwBKmm1ZJDb7LXpeNKpC8jxWRDfs5gP+ZwkAY3J0qWGxg2Vy+/yxYs
gsJCH9dtTD2GB1ECHkQ3OiO4slErdvSS1lAee+TWPeMyDGqasVoaY/7BrWTk1ryiCkqHF3kP+Kqb
HDh/BxmZpoQDtu1jrzGM0qROKb+YuG3L0L6FsJLLKf1wae3E7rdTgWggI7K9ZOBIkLsCC9ctBq5a
B1HO3WtGTbQW9CCQLou/6U85Dthr2qMYB8qBnGRsinWGBWxNOs8S4+dp/KHFRHm6lXc9sxjWQtAJ
Z22bBWUCmY3Xs0JTlFYMBiA6huIpXsDZSx3s75qtnqTrXgB92jAGpyqgwPzJpZiAJtKyDw6RV4z5
S94lsckrIIbjPaOs6uSnb/DJgZ2T5CYuoOlzEcEsjoH+czm+bEbUJj+hGopz7KQ7Nwc2Y+ceslLO
uRkOK2RAfmaFkoszFDvozei+C6gIQRpvB5JAqzUbg7rBGRuTg1OtfYpFWQLjd2gpq+I1m5/lveCL
ZGCbnynfvAgzo25EZakoR2F36qr+wIsonzYXhiQvZItaUEu/x/nqQYMpUZ1lNtsKN6DKHvzkM2CL
jwk7TC3wrpd5YG41YUbnF4uhsxZ6AJM3uk+GsrEBszjYItz8IvtHTnGOdrlpEnlQKujf2ksiBUnU
rA2wfhrEUFXWxuNf/ZRmB5vJ8oj4yuB5iwZrpIvr2WG1K+0+wWUqehK+SpOajgx9tQCsJjzEl6Qe
9tZ0MedmFWxDvntM//XJSm2ukeeum4YiCS2RGK67qx46jkIQNWau2cGjE8hrIo5bmGSOv5OHyYnn
YB0mujGHaBTikpvoOMcIWAwszAs4FDgWMqVryUeMt5lf/5IsaEaYT1kML7Gtr2xrVc/tQ4obgvTc
lFSq+mzFpOtNL5mNmDgy6IPTPYP1TdO6p4zebqLVU+19aCBpn9hLjd6HtQdKGE2y6Ydqt5bVoibd
ui7LLV2bdyyJc4mpEQPJakaqK4xVBiIdDFzui3P3RiITednkZs18o/yZsJAdJK6RB3/yzk+uczp1
sRq5j7PAf4eIgZnacdtaBS0F96f4dEYPQBzuysRbi/EQ8sVVQbmIlAfY17f+Be5OM6JjTVMwDCj7
wUQ1mgLgbllH0AfRYPVQ35BKkmtcMRXxg09AK6BoU8cI0883HsdRM05LeW+ZRe7kTZqhTWWwaAPY
lTlug4ERP6dK/+TY/oP41+XBJ0DAS6XDLsM3AUiOx6XZD8X0Z6azjtmsNOjTfnrJ4ObyQgce9P4C
Gtw9BNTHo4UB52pWgQUpjWT7WboWSxfrkuFFKpUYiQrglKwChcCbF05rhwwr9BYKUzW/3heMVRhR
V5z3kjtqvrDnPI4YBmjOvWSOTIbTJmSGMae4mzJrz42R0SO7HuiCVl/BSRKg0W6+lZihyQhH0R98
ZBRdQGZaVV+yQOh7yrW2CJoBV35LzWylgGxhToEykgxGgH+OCySdn9jPyaGuGISi73sCTjNCBU1G
ca717Phbktk2hKPMabKpu+Lo1O0F2ZqzTfeTTi6kfkEy7+lnaF5RAHMrHS+wYT2uir6PfVWaQ2jH
MOzW+G7isVX77anD6DYN+RwDJRwtlRN3x6ZDdnwjG++ekfrZdN/6dCGRr8ifvBEnIbY5PgnRRrts
3unzXiz//mJxAYYweK7oLWHBDegBULyZkv/RRQt+Y0FZCK2AmURU3W1xmQFYHbv15NDlGuCkUuSl
N7Xkg2KLD5RYwXqfFEx/h/xW48VYuvMlGN4G79VPmxNsqDSguwwuZrol/YTQcST5wAkZqmAPHPET
qUncc+zBGJGoKyRQQoKg88rh0FtggBVIlM0MACM5cViTCkwDEvOXEGPkdAMeYrIS0ligPzEifod5
ahlQCF2AUZ9NihpL+I+KAV/CTV8NaHNCcVAzrIUjBxmOX32l6K7yXN2Mxq/HdKX3W7k46WttaDZG
hYLfc3e8uZX2yT/5xTpkexc/YJ4RJznZyeShOAxX4CljfiWabj58Zzg4WqAE5AfFaor1D+IX+rcZ
iaz2PsLEJ+wkJh5bwgiDFnymit6KIz0m9t/ftoNxj/MQYYY0hgoGZcBd3Bw4FT5rAzS/bE45prTc
CVX9pH9lSpl5r4oRbTtEKBrsI+8uwLS0LQkHfTWv+sgiGIljEgWA543bKJiuaAj2aBSa8L3Dqsyu
0cUQPIbyLZm/5VtnaC4mTiEAQTW8tzoYHiZY56CpTjAR0mUdK+2ljo9ebjxlk7Jtvd+MyIEE9rlB
xY/1phPnR3dcG1q/8RkoDbW29/WIGSwUXkzJGTyChCrsntlmwM5sfNDqbpG+6MaOGwtrBBC9RbDb
wAKyhx4uZbDWA+XByJo7DU0Y38UH1o9LdAwGFbtaQmV6qusXleLVi+Zz4anf0ZTAaodVBh+VCPRj
pXhPLBuEsO9yjgY9OVrx2Rmu7IGl8hBTrmU1zMyPvAXuOWuIrbBSX8ZEgGvNWzcVJ9ZjSV0Pbcay
fOZ85Npjm05Lb85ftY08D+N8ozd2Jhjc8DuM/6oGS1BsUfL4aFxkcdf1m1qSDd3qS9d7TSGPF8mv
LJCmDNYt7MlyhDiYf3baCxYQm2bmWR9s1z/V/xCSJebVYP+cRgZ+2IFq4WfMjNrsJxjruFLmn6Xt
rQJPWXhES+Kf/5igYwUnSixv2zb91iY4oWLzmaGDJQwYNBFB+som19t9Y/ZHR83PiEbkZ6sdZk8e
sb09x5uJNwQigvizYF5Rmr9uH6E2BjyAOohvluXrqPMqeHvdpmBoFdrhsfW+h7+TYSX+j1lhbjWN
hyxQMpQIKLypuG0zbE9iD6LNAU+HMjjI+RN7wb6xiCdrmqNT/orVnZpUWPcLZBvAUHFIqHicB5fV
BLjoMZNqfUgiLvE20dKFcVTcGGull7+qnVkjHFEkRwIHLd0aSBuPcLX2Nu10yZhymMmDm8DEUhF4
owZU8FFAwanqcHEphVKE3Tb60Y7l79oeWiSo/+G5t957D/pLryPgCZEmFGsKKtf32dDOHQRydVCZ
k9ICNuNGy9j43HlrYiLtzHujOA8cIxMAXRcZVz1ia9Ybeg2ay3iGX9etPYP2ugkxWUQMACdI0bdO
h9gZiwLcp+wK+Vc3LPORsAVqTavCQS/R0RFri9gF6ARsLlL2+3hZk/8l808KW1fqwIIkHzoB/cWC
VYFJcKq+pGlyiIybPcCeV+GU/mSNS7R7tQ5N69GrnqyYMiVVV0Qruf3z5Ogbj/YnCdO3tOsw/rlX
NCQKp4lcUgK7vNBR+b+2Nfr1UM+2g4f8AK89zX5v9QrX4RG5GjqjVWKGx4idVA2xV5nNi+n/iAFU
ljTrBLqGlwG74IeWGKtxbheTrexxKO8R9g3h98gfLTPwhizdHII8rMyUmggGGePuUCNOLCSf5i3Q
vx1ua21xmPV4T40dLTS+jTUlrTEtMbogkNzgoHNgHEsna8MVBKPIENEF6MYGcv4wY2F8oTruWtOf
cROI568ofIHpCXGv2ExdtQ+QQGfonOaSRs+Yd+FrX5EUbye7Kb9MHZP//zydV3Pb6JKGfxGqkMOt
mCmRImmRsniDkm0ROWf8+vM0Z2tvzu7M2KIIfKH7TT3Z4KLeISHGsCf+au6XWUap7Qe/pzJEtR4f
h/zqc6shcFuO+W3uCKOrOXiTAnBA/Dr1RRTPqdcwYbJcQ3/bSP06c1zWvvZquEyO7pPVPLTXJkc7
0sRwwA9SPQoT/rsBOGCZ5Lq1mEly0mP7OLTCCfLtcDn3H03wd/atVZQikmmJG2WJZeZvDtas0l7o
b/rveFQWSbm2gvEYj6SEmPl57P/NTFiHwithmhjJIqHpEmVAm5WWqMl0Ev4mPJ9WtFWRY07GJSdH
u+xebO/HmP4IZED6g/wWVagvCOT8a5bnkLoFMKMm9lNtUHB5R3SGc6ORW3AnPEliOCYUoDbt3Fij
HQ3BntGtNKwjg2Z1nokr6JF8K5suwnUKvcHxWyMis/ZU3ZHh7MgfNLrp/St0fjsAIFn0DyVMLkFc
g07MLRQd9a2fBMvZL65AfESwoONcMeNQAeLtEvWV5ravmlcpaEPuEM8I1uYprbleETNJ+ya/fSY1
it7hhNAuhAgxByTHr77nu5W9cVR4iXBSBid3bzQr4uftKzX5zkHGpRHxmlRUiXa70Nx8LRiIF5nv
eW+vJFdScNQI/sqVuCPSydEjimbRo0R2qH9z2MdgIP9rI60jjfEySvJDThtVtT2MNVx45e8IXxgZ
yGGdIuhXhkE0gA3NTGibPy5bw/kOmrUPstoC6BTxcsrfrBoiEkEfZdczogREk1e2oqoAb2KWK0+6
+JbjdUahRYfvAGI5xp5XCqi/CGiG5H1O8BMFYF3A69WJ4FV3eXUDIDN5j1aYLJP8fbw0MUF3yPBU
CvEGgmGq3TedZP84/UiYd4w0lgl4YZj+q92c8SQgokbzBgJEjJiW87/ZllNpIpu15WMqxIMDzGhJ
YRC+zwT5DLo4PmgPoqNHA8vkgAxAyIMTJyQxm16riQhu6tqRKQIwlrUKlEADWMjFj54jc4p7Qm4y
ja7AtW7oRNCvWrrQWJXmyiLQsscz4iQxj/cuVfM/p9uBzFbONosBtFtikJp2owBaG0qz1NH8aQEC
GB5N45EME/ZbizE/QLOCmTRau8PTW+lHv/ztEQmI8NmGJrXBQyziEEO8agWmDGaTLqQzkzpQp0tM
Mb7wK0bQ+nmPpA9ABLyEHwp8aoATaYhT1YMFZJG6kt2+wGzOeNiL18IkR3uRVHsr1R63EjFcwdWB
OtO+QYjgie12MZIR+rLApk8CQK4JV9ZJ1VfsGzUgs1JelZgfZNvRrwiVZOXpF73DR0wVD8yMxfgi
fT0kyqpRRzLrVKAwLB8+tP/gbF0nx3e6yjrSMxI2I6knQKUIIOpV4VSfZGLCHoUrcSonXrax5mFd
6UDzUBmpyzAWngCQQwUt6kQHmX4hCQZdAOrHBpXiXapzcoMUBB5lATrJaZLZ78jJ2vrH8Ie3JrU2
SNLXUgtbiNRS7iOES9xfi8akrXebf10Wr9Pa3cwkGfSDu5H3UXKkmbkGvIYNlIrDh+2IKm0Vv/Vu
dau8o+uffIihCZkB4W7QMruC6JnSnzd2gJ7KveVWgRAVoHbOV1nwV8cigyjEpeqhMZWQ8i7Q8Bkd
yPCLHFJ9+21vTYTEEeXbAk/ykcHKhcwu229SDmlQMEytw83A0KZS0ZY9eVdeQrh1/xhQPFCJt1Fz
Nj1/GRnhHs+2qjA0S/dRgb6nCjo1sFRN11+DiOkhJKto+qteU54QgjQHIJjoGpj7mFaQOuE25zWN
7hlg3rMlUheFAju/wZFJdZR1G+n1TRAn+9p15Pk9O2CyFlaZQTB0cZQFJkq2CrmJAnYvDER9iCtM
lc7IgCwCG6hg5lrF+3bQpy/ytKvI5d572B6VAhpfndlelrEccFn7lDANYg06EJ/ZNNqhDlEGFaIj
44digMz6dtHMM1+JjL052crqENoMbkoLqGKzYpkmPyA54hKIfFTd2l0WOeLMxrhm2hfSnGePF+8F
ZHqWiqBUg07cQRGvh9jYRXPxWZrbhJBEjV6A2RwZcshrA5BF408bSNXbjt/+b0HzbPrT5zauo1+p
aax9dzpZKnWcyhqA9IDwKec7nl2Ukhu+Qtcb+Lm5BDWdsBdtkeNy+hX55j0gkE+HMk4ZYIe/0+Kd
9gePmRo6ni4N83OiP8Co6uEhoDNSYgRRauhiYYaiAi1G20OjNH15hB4P8Pl+PjAw0FtGyCAzZu5M
v+r2DFYAfLxhzgoVV4Acq/V/ZUO4GrFEK/34XYGglkO4lqhIIWcFWmkLalqj5Kgg+Yn3TBrJTuo8
g/yok01uZjEU7wEIptuBLyOWyrm9HYoIZl9AKvGRjaT+R+T8UH5i8US3AQabkGZsRIhrTQWki/kJ
n36Lr7Q9CMdZAhQidQFFl7hIcGm3UlbcEbLWeJx2yPgAdGoZ02uN3Wh3L8FMqD9iff2eTulq9oNf
pRG+NSW+2eLh8v39WH2r2nmhTNlpzGAOUEfq5Ul3IX/3huF9SRU36e47wvpDj6OUo30jR/vI1WFR
3nbxD1m3DLm+2/jT6z5fS/0ChL7ocKbaxLlq9VZHBT0A2blDtRmdnxKQhnXexkRcl/YWiXPkrIKg
Iw/3TjQU5xDXaQDOZOsLWJN15H93kfkSxfFJUH4ve5TdtdJopUumxVtfLhooRoxF1ZZUViSNRC9X
BHriNm2stxbtgLOv0NoTzYT6el6i1tu2NBNhm0EvfjTxX0q8OXfXDYiLRqyPhfAEgHcsMblKUd5I
ASBqH4vkoY7BJkVVHDqsQVRo2C3JxSjc6VxxIDmcli7QH5ewzeLzE9YP96LTV6I15RqdyuxkxX+B
8hz3FsAAooBVVgh8/vEp+dC86sGVW1ASUB0yoM85OqWOo0l/VAQrDMqd9HreTOjlO9wqoPkzQfvM
V3QGxE0ZaZVwaC6fWjEhKrRwhFHL+0n3abvmyeUsBHKjYeInjLTRxN5PLqmgu1Z7CMrFTpCpAvJq
mH1gHF28u30zbSu0OHBP5RxyxhBlRj6C7W6DrNyNrr+xMajgFnHyg2DntPQVHW1K2TiPr73zow2w
hwWTAfn2olUIqe2Gni/20NloQwzNML8INulX84puV2ou+TOtBD8ykYHfhn4dKZb7/2RkM115DNQ7
UxAcGEt/oqyVClfqCE5EXlY8X202Ut2+TpHzFbASoG2lcey5b6Sa7wFgqqCjevkthEJazC8gWqT8
PF0Xwz6tf1xE257+YZLe2QBtR8mVW8jUG4ClZEmNJ8mbhnULGS4zoB9zz16oHmLuHt3nZoY/k+Ke
qwIa1EvNrUNimfqhwGH1GL6l4K3/jFQbVHBWtoHnxIcJp0NROYzYv6BAZsYFJ/xyDZB74ufbtFK2
vtoBlyAP7v9AlkvZ18JKPHv2W1BSoVAjS6kuf5f+RdNbbJjuRiigjkXO3AYp5g3YGg+JzM9bX56k
WpC+igAM2r9njqavvzF67W9A/aLpJCygwRrihv/E/CCOmrGL1tT+tCOA8HKSodcfIipecJ+ei+cZ
QW0cDIp/pd9jOwAAIJ2iuhruGYyHcS5IdRLr5PoXOdU6q8F/US9FDCpLiBqFY7T8Ue2B6PW3GaIM
gc8Ik8qp5yGx0yLS06SREVqPXLu2w3LG2+ALC6kQJwTo1efWAF+ieKPqjkx7Z1D0TYnOE8KIzsaF
lCBNDlgW2SbgcKGdE24JOgAKyfiXITpWcJovjUEg0P04b+YBib6yiXOGwtIpBVeFS1XqeJ2vBD3d
4qQZrr0bLxHEiIyBHGF5HRwu/CoN3U1GgZcy5Jb9aQ/lxc+PIzDthLafBygPzS4fObE8Od2Hx6Qv
pADk7N1Rs/IRI/FFgVrsU77s0HhbDf1qMkVrGUUVPFTnmhmvQ/pXyOFCrUUSNI8/shyVgpLZRHqI
WZBgVV4askRI42sGk5ewyJnHx0QM6a0OFqaxaODB8Bq4mnK4Cb8fcN0x8CE7awSQcAMW1LBtJTOU
N1VM0qISck1dXPabNtwaQmIZPzYgvvKUazkDn5PpshpBMhj/RHuXIN6o5MJ4k5IK8C1LfuJ2T/3A
Qpoh48aD56ffgU/3yP3C10vRmXI6kiTLpTXFFF8FHCxjwPFTlxkZODIuXnvlAnSY0FaMdH7Q3Ba2
qbnaOR3igABjXENGJCdMAlk/dSyU6HvKcQQ09yZyyeMHxAWgETLZDI82F8oUJS8XBTDJpbvgd+S7
2QgkgBK+S7DBkpdPJiCXEsPA1bOsY0FskNGEcCnG8NMUF9nkkvHdt5i+4J1lqhT+bDnSFEpPy7VO
OqHVDAyUJG/ZTbq/lBTEHKOooSZ7Dl0weFYFu22Ig2UB8+19BOqdKyg4NMH44vFstA7VjA555G3I
hq3Q5HMYtUJ0lEumdZhYkaiiKBqmICauOL9ZyqnzkMQ5nLfvwpmDky4ViMOZF+MHrwlFcO7+OIn5
Ep+EQcfMNQNnB0ylIMYuuHkYtZT+xqxUiC+GL2K2lcIJN4nS9quABp4xPTQMjc4EXQAj0ydwcdMM
G/gM7kEjJuCL543LhCSxAEQe/oqHyH8qhcBz373pL+nb1SMNL2ILgqwWhqrKCTb5DJDwTsG0Fk2U
i5hHd27SYmiMfLZUczca7Hfab8lfJ//UdZKFnakrL0jeRn1HihBaq4Dkx7lHoEmpgi46xgLbhfG6
Q7PszgPT7M+c2/I6ISA1ei3RAoU4/x3nN8l39J3csgHho+XsXCwGAw7OgkT5+CjPZTL0Y5mopM2c
iRTmfyWMtR18puNoK8zeLqEA6mifWg/EDQ53tFB0cnHpHM0VC727t572xvHCS2SH5Va+bcpJRFG8
wbbNF460zxi9Ud/yp1SPbpdvpLHlQdPp4JNIPcHeSzFj28xgNOKlasHW1C3HCJFPUPbgGNGPRrTp
FENNUd0wfbVEdvsIm6PUmE2wy5tP7Fddhs7TPEupz48MSlE0k0xxzxEbOHvfeGO9i4th6LkDme6O
+Qp3gSOnTvYwIpzMqMK9h2emC2fkVfPhXKDpRAlSNWujuXaBeeha3AUbFlDN3B6FRCx7Zsnk30RH
yLczuU5V5yQnSogqFmWXye6EJS0VA6E+Xj1SkFCuWyQlhJxwJFMbubNRJtEwiECER4IxJ6q5aPnl
Sq6jkRYffDsZM3RKm1JZ2oy3A9xFi7b31Pgi271/NFa0KTNgasaFoABHJoXS36cMnM3+qDIcVrdG
+bcWclXOaIZAIZO5oCjz89XArRLA+SPO5zKLGECJlbfG41gBGMr1g/QHXUgPvUa5IlUXn0JTqSLU
6rms+ScOXAbuIUi8oQejThjJshQ1Hq8Fko8Sjk9CDyl1ThC0zPYgTpc7QYhYv+repDWjWc6QTIiA
Q7CX0dztSOcpdBiG/VNQK/CiTUwMRKk5JluT2IHqwO8l6cp8QTds9h2KHx5wb24ECuThymk2W/sJ
nQDvrEdHkJpUGSAncttQN7v9LoSjzZN5zVM0d0zp2M6Q+gISdpBgYVR/SHPQTOmyNNgcQBBgHmhT
5qMCmyd6Alrc1j53SsS5Zy4FvcGySlqazCdN0VY1HL0hb5YieLY4xvW71Mdtpi1oTu0xow4El20X
s2+kC3YEoQfM8+WKNQD6iIt0GGZZMLM2AB5Hu1ATVB+Y+qIZHrambwRCQpYw4lR0fHOVIsmXFS+6
TLj9gbyKOUT0qd5bLN7TBiGLjj9TVDEmBpSM3YJ3hssqgfalQeIY13CJC4TH/+sgG3+DBk7FZcBe
7jGRl/OGyWxD+hhAIDvgjmbrM8GdMPSMFEBqE9nfOSqaXL+hG1TBLpuzTyciJwfnalzRbwuqU5Gv
wZRublOrcw89RVmVpYTgrlD4iBpMJzt4NhZi6VMkqB2zB6pil1skyK8zko82/suz5/CUQg4QsUsg
BXXMIRc5UPALCUQGeBAPKFIAyhCrOPcUUjeWs4ZPTzqXbuu7z2BrIGQAlYW7N5msLtSvvAIhQg3z
F1RobuEwlnETHHLMhZfCZOFRH4iZDMS4OBnhWmHWrhzZKXg52CwJuDOHgsIT0qgmAC8ExZLL1U8/
eR3yuQ77ukNrinBE1GBNey7ra1qiMUKzGmNllb/ZKV9ZISmk94IYXgRk/KiakAIRPoseRWGwBR5c
MuhcNC6Jqi5rG0EFoEW4Jy+yCfgyA7Z6/JXcIo5VLR0YwFHzLmbOE3eKNQQs/RcTgAHjpT7QuzdM
psvIVY+E7GnBLkl2SiCeO8ayEGfGoZiZa5PnO9jFovHKVzHWEvu2wTkNNvAfJaDlA3bcn0DZagRt
yiSamN0bSfsHV5Siq+qSbE8nbSLL5mnpHt5MOdNBjLiHXePXRIZM5/7RlE+uThpgmxrOILGhGNeV
On4S7ZCBhGnRdlI44v8NnFghK58Vx7eXFp4IcSpx6ZhN79pQjypZeABtE8IkuXUIYIilYznAy405
819spKZ/mPa0AGt+CrISUS+YPwK+Z2w1quphItSFJADEGIpWZZxoKHWgGTGvBeWaJYZoWYQqlmNt
WHOIE2QZl8NBClL+qUcwofQ7DM8ooBHimDnJ9xlmuwW1ZU4wbw6dSyFEMgXxprLr3TbcdTBEOuQA
Uw2zR0LRh8kzo90GSBX5ExfEBc10Lrg9XRZWUV3NtloMu5aLkQDmae8oP7ObPDdUAzyfUklNBMmz
SOB6oQFeLOXSAtEOZNVif8DzFZFfgxJIwdffY2IQZT3r1uKGGfJjPjILJrvYnNgp5Tmf8wwDSX6Y
Lr8USb1B/+Uz3+SzIt9ujsmnwJ8W3+hXO2Jd4OJXfHTQHArKpkJZWjxi0XDKWQfvgjRdHq189jCD
SSJBmiG8hkNBxBS8yo4IE/yhqcSF4dThui7Bm0QAh7L/hVKHnWjSlglwTzXinqqYcppcJBvzRP7L
9jwZzM7dhmAscQ4llgO1hdjjVwOE50qiaqQf4h41o5XIwmMZrINE0e3+pmx8qhwRVKGhorujE+C6
o30WoB9EgCYLAETgJSf+KLNko9T+Ti58393S62jD+Oaf2onOPKi/Hb3ZFTRaufeRxNZKIS1o7hwG
0DkvJTAufSn1ldQsWd8TbahC05tbKJ+QP9DW0SnKkRkQhtvJUh34k6Q5u9vaS/7MkM4gAZTs8+gw
5m2CTUW4ywW79pkF2icQDx4hKIXa0zTR9OBd1NHD+1ZGB92sW4/tYF6nod8H2DB7hUk3zNpZzmzj
EhoC+VTbdLvGqI9Cj3Vg81C4+lWafHXggBQNHAdF4lIHD7+LuGIinfqGLnwcSJObc+jvYFsn9tpd
40s7dHb2IC7lR1aOXE2BOhxim/arcg3uxzRfjHH/R1XDrZc4GwOwiVVJfhilTU53DIeaSeNo+8AD
oSptVq1gTta/OQMYa7IEh9AzQvLmgwUCG/CiRK2nFjPZbzFh00dRF3qAYoKCGGiiU0KeTAVmw21e
BbCT/UMFuSmdr3lIt0H4typRBFSz9A3SFmPDIc4JRyOvloPaZk1Lca6WpomIDSY43SfBvRtJ68Zc
HoEnoXV/t4b2ewgSIM2ReWFX7ihaVe4ASnv0oUo3fmX02XlLQckRK5fnyAXttS7jTUCjgKGQ1bOO
WYxMowPwHtOHVrTHHj0gaxTJy28OGi56hyMsRodTsTg6iqPB09byKFwx2kbm0uhXBRWIObkY0qAS
uqBdt6F9DircCokpc5XXltV/mAznsvLuRODIjppYIKTGakEvkenGKZNMTzba+dakLuCUl8aSdyEF
B+igmUafVN81skQ+xfPiZaT1/2IrWHauTTBC/NK6DChDJUF4h+8zoJp+nwsvvYhIOevNN5yyr2w6
jB6T1R3bAU6EnzIozqvU2gLF2oa/z22MLy2rYeKa7Y5JDsAJKwS5AW4H+fU30S7A7VDUYNHhtm0P
RUJ8B+J+jefaX8VLMOCRyFOigOv0d0e0FKHVaIEZWjS6qzCfTp7/5XJ72NOXIEK91wGyGoRkMouv
C4HUUVYS794wQ+eDCj92f2nTVntlOo7Wbwrf2AWdQgSb+mes4lUGQ+bQ9A0D4ev852lPandWxG+5
w27qDyYTmTyWESPWCmzX2fkJUWCow5YDpqEy7QAUzzT3CdWQ46KdCSAd642QDRlLJuv4LqqPVO07
Cc6il4OaIZ22fif8X6vvBicDbSvjcQnqcDVMvQSoJfFLN1Bbilmm+PazB2J1Lgb+UQoTg1IhgyIL
oaDG+jXouPySgjYGgWDcfQlz5itVjK7wW1MZz2U+CgZrVMM6CfD1tf/1FAWFDHWzytAxLsaugOsI
XwVrfB5+3GmjtqCKEZSA5lqQSzAq6fboP9HhdXOKwbaiWGLgWewzTjNgWA6TMwFABPclcpu0Exzt
0Ri8FM5JDk/hmvSSaTu8NNNvNgP1hKBNthJv7WJ48eHeUhG71x80GXUFAc70ehsWg7TcSrXQYxNb
hjeZYsVEGNWAHjY6jrfD8wwwziPhMw59AhCaAnmNmBfMueUA4U2Vzj3iEYAfhR1cDcy3SiqYK+CP
Ge/8aW3YCfNKT2bYHi1oDeCNOP5Opuw1SlENu6TWNYfQQetFSx3DWwKNcSMj0eAKAkepcNQVw9m0
/g7iVK6udDY9yQcuHoO4DPdsAGrmBl4d+EiAtSa9CBkgXTeXFrp0y3LRK21ktySpSyI3cSky+ofB
ZODkxdpz8rNF6AkyZLXZtODEHi5zIxfJ/HcnmiUu+gJRMXaO/uZg0UFjIQ1PS4VB6ZSD33BRTkPA
P+Hyzy60SmoMgK33SEEZmxyfsW5ceoCOgmOyLPo/8n/Z89LTCvxk4j6QYiHh7my4A9msEGZ1eO0k
yIFcGa6kbLQuQop0SbIVroqz147TZVsaRHfwHALzRq108zR/1Tp7HhnHpzoh54QTnM39pDOrFwRi
+hFKUnrjkREGIwm/rtUtdO27iL5E5Bw2uJSglFMc3dpJL7G0ganwLqIK2AWDLX5/uk8pJNm0Yeut
WQssXCX8S40fxhcpdwsmJjUe2V3qv97EkJ+Rr8gQSiZx5MuAc/OJP3hLWroAmYg0B+Kr5nbhdyZO
DJqdgGmaURNIx+WQkpVpuclqMpO1gPgOFSOFh7CCvVRTIE+GNb1LX8YLoQNZBNpJOt+maJcuUYiD
eyuQtQNDLCEhFqJxCCmCgBsGJjvI39di5oJzrpTFp8ZQ+B4Kaqa0GlOPG9V46VW49GZY6ngC+ToN
IJl1L6u9r+LsB85eGH5wMwFwOxJIbSW/Kq4Oc0w4FM47fk1NA6Aq1B3lT1+RxqXumt4hWEtHDUXm
KyPRyUS/yBmI1tkG15AidKJWs9Nu08zhRhc5mXMTHNBIVVwEQMGs34iWR0WlIZ1ucJt4nTA/HSjZ
WB2QY9N1BrnMUfbXE987QvrYQMT1WDupdwV7Bv2z5qvCNogROXD1OldmTHr9l4AOUlO00dEi2lio
eFe/MwJ2kU8gJjwqWVpq464FkR2a946gfxpEmCRhWUnNgPjl5HexJ4Gc9GAMBXFVPvfPSEqe301n
o43eBP0UAJj6Nm4L6WlFlM1kYlHaUbmjo+KyRcNf4iKUWoFtmCnzm0hy/Oaew6FI4BI9ZkbtzNEU
0LsjOtJmue+iL8Tf9KhPhp1SJR03gONSw2hD/26QEuRRK6hMewU71Xm2QfNI+Tf1oMOF/a3Dai3b
n8Zc5wVSRks7GWs5ckUGiCKkm/DF0iDYyBwjyjz5NnKV6Em3TeipFaQMeuDtjPGfzcWF9Rf4nPIt
sxl0Uv5L4l4KaEHY5HdqkaEK7N4TP606e2Z1vjMUiqLAT7ZGAUIQEWyevE1183ty6M57clhKd3wd
1DNw/kSwOc+7zcbfBTvKHIZVYR0jFrHFcQ+YmCqbnnK3tMB14c8BL8Ui2uH0eEinyG4U84Rjnmnr
MJxEI3P6WN18R57FcUbICnjSpe9tTn45AKoHVyGAmHEV0cfYTNxApCtQjsTjQ3g6SkZ/ODvBUZ7s
gECc1xOztnPlKvL+GOARUAedkfQ5ssDJIPK1s4UuzQJXD7nyA678Z26V2i+JLhGcQ9aURzHqH9t+
wNJAADojECs9RPFSG7+E3OQJa9h1WR8CBFJBMut5Yxv/bJzFJYtQzhDG5wiA1ToUfOTzSH1Edogw
4D3TmDnU2DtQVOCB5sAMyeDu4NbMrR0NATstHX4QOgP04u/vSfbHZ0ufO2hk4TvR7sk1cGFaU3vU
g3RRptGZe6vhfEXHxmGqJgV6af295NAfWbBO4r1I/cg1LSusnqJjjl9fOh5oAwHJ2FYR/yWlHMyD
O/amBYtJmjND6n2V2WHglPyKCZWT7Aa+gJC5Qaozf9f5oDSv8Fj4rvEiWrQZX41mj4gR3FNCdVm5
CrTbUcdmU1CbBwBMIuJxiGAGSfl5OpNpd2qPzoZ33PtXjs6G+DBMGK2KetUg59OMP/PewEhInwi+
QIHms55yCkEW4VWcoEaU72akYivhCfyYljj8yUNGaEFNRD8CMYjHSD6w+3YrVDfw7ZTK+H1oe2ue
nm742IawgFD51/EfgZ7ougUnIEkk7OvDSF40kbG8E5GHCLRr/EjjWva3wnzEE39S79d04mVgrULa
j4w9DaHQe9hdreJiseYS89uXHPxzGx7abZrNa7lr88M43cUrTSr1PabCYHhYiSZwjoik4D7GQm50
xbcgiOwIab6RbdugcuTsKVeBlqOBMWI4QLx67bALfG8Ekp2d7VzPF5YU5kbw4dne9Xw/IlJkeamq
s6TXsXqUQMl5ACFJE5/pgT4//CaoqIHEIvOGDYsabWmJi1ZoJVph6hHi2Xrg6/+oaSJUTabpdEcB
Y+T2cBFdCrBWKNoJJYvomqi9hX8ETRoM/0Woa1hsq3o4RIuVlNLp61DfmBMBOhmAwEuqECBB/CeH
KQFpEdMszbmKZA75B6MfSKxeganUZPnyCb59Vea7HtEYcvcIRVSAD9XIMMVa37jRgfOV6zeMwMY1
yanbS72D4CDi0oGLK+gYdR0T+PgScybFXGbCJLYQGtIdWPw71maOTQz+x7GzDaiCxQ3Lw3z+eMGZ
SmPjhpv4v/AYGjxoqtcUbKAiaaIj0IsyyfX1Jdud7oDo0DztykWlHfBzNFHyZhT1qz8RRz4cEqy3
SrZz9F0qBodmO1HiuD9yjmQgxUzEXfr4gYSm9HD2VOiDWBch6frUQszrZEiPshT1o4GzSmmyneCP
WQlaT85oBuTgUbCCN9YceawaLngB3trM3cpNgu/gyS/yTamaxZHA2GwmQfDKYiYiKf6GXB2hwvgm
+hj8otwdqHLscd47/CFBLz2QmfA/+LXiAsbDNeX1nl4ordR10+l31YBp4SSYRjKfAFmkQNNV7ah0
klhQ6tArNI890dU6gYNF8MotuxKsm7qI41/0N+3wcNpTmSSbgmAnLhohSmQ9uPy2jHwr/UAOmpGs
gOgeEY7R+i0K4QjIEVEiYEe8b/tqw96i5qRgVpEz9gZ+2WjHWKSdMOb2pK9pawiGFlMyLAgwmuCh
/GoCm4l0eaq3TBJA5vbByAGcFPjXOkSjDYTj88LD1Z2RyQK4CtCos+2bd0H8gMEmZAJi7ISAk15I
dNkxA0F4KOhwYdrMsVm2ofXZeecKlYLbvVIuyQMmyQ2EmYItYQ5gwmnBLhZw2cEOXOf5P2KPGXC/
MbneADqbEb0n5QKztBAU0vnR8JD6yw7OYO3mkAuYj+RfRV1wolKpyEbK2Ih+vAlIDGluNh8JHES7
jtO2k5Gqksnqq8PKiTSiYc4TpnNwZC+ctyboB1diSQCJvKLaUjcqkRg8Q17aYCCNYkCdPFWPnUqa
TUpZcf3ClEtnk/U81eQhRX3KUWjU5pdoUoBkCwvtvWv8CF3Dy0sfGGpD/jzjBniS9g/UtzRRBuv5
CikgMpknJON/4YHmw6/u2D1TjGt5FtBqUnVzgXtyyDVXi+mJ1KkWItjaPyXRrQofGRgImCZwogn0
TJlmFcSvRQ+XeMexvo1tfVCoQT39LtRJMp4EOJ8mk9nit1hjHga4H6NOQlZK95TBMgAdNuAH3tmt
f0RrkswHVw22Zhu/VuAzvHNWlkJjT/7G2mWPkocyJie/UdZKYL/h02MoPCMdrv1c/s38h+NTLUKa
wahZ+WZufgbwWMV7K8QhGj4Eg0Mw1eIrbWqX4Ztf/mxthY/QmIMao7wk8tIirhH+STa9ho+yBwwQ
/fIyExEv4Hg9htvnpaA9nPg4UaUlDS/0Ktfls9Uz9/wTD3kROCiGsRKJN5Us2VcVgViFIlBMsgOQ
4/xlO5BdC1GkpA/5mQ2uhH5EV0bAnCb0pFwurKaECm1jWGd5oL2lL7LO2hKkd2ZsIVGWB0qdCdRa
KroxVhc4UUkXJPuSYVzEiZV47fg7Luu3CrOFjzc0Nd7i8ZloAfCoWd0qSQm05NruiQeR/r1iphI5
sx7l1ujgEFhNjIKVa0SKbaVkAIp3lb3KCWAJbWOm79y266beGOq9AN5xbhI/ohY3fSKlF4CB6gmN
uc71y+leKx+hpXzT99UQAgoUpUHELYmuLwicc3xEprFRmlXJfcXrwOOqp6SFcp5y36rNRXgHb6i3
qJKF8U21aKkpGkTirzRWf4lCCHQ9uEqn/1+eDLSG/Q4vWiGNiudWnPsQkYoZoiJCHa8heGj3AJwe
ZY4CRkJBLqis3Mryr7wuYDHRB+mbsE2XXUXCH/od695BCWX9Tdq2jEIx9d8JoEScTUQ+/t9v6b9E
+y02f+q3Xoct4oYVUsag3rZB/m1EpZHc1kI7yG7vnUC4h8BjkvNEDiWAMGh+yd0lxxyRIDbnAFKO
McRKRz9HUPNGriKh2oXbiY+a8loyTaSpis++9CUNxEaqaHGBJyoWq3xd69lr2e/l/VG3McgMTMeE
6xEsa1ZHpu2c0ZoKzMJur91hHWuYy4FaxAhiDtiuEjyULKsMNXSngWHq5F85ON3adU8eibBvYx68
+iCPPVxM13/LuSA9YY2A3mk7itUXusTwnxUx59gEHH+r/DUPVKo+Lpau+uU6H2mo7hgARVwlTR1/
g06ArkrysOpk3kiFJ+QcaaAllTayxywq3+Wdk7olhoqaZyYsLD/Trc88ZemhlZLJPUN4UQgfdmqO
Ou6cCUV48kN5y/INWvNCSCSminrNoa2b3kdBXizhJwJESXupAuJz9KPD0JwT6jcLAu4pTlJACOyD
MfY7L/nyGHxR8IXRhIhqQpSO8ICKigmnWQIWZaAuFW2GxdQTap3EZbMEgEzkT4KGe/6MLhFgiyWf
BveBh4hwOurOEYcb97Fc1SIAlPsxhROAd7A5cinN5f4F5cJhSs7YU07AOaoFnz3p8K6pkdU0kTGp
LwHo1Hg6UX305pnEPGGa3f6t4FK1AcUyE2m/3n4LNBo0iBW+hcuWQF5RoZfzGw9VMgsYtjAY1adB
goMU3hTJ0JeUjo1gsqQCcFKMNdG2GY/DK9sfUrY5EP5i3HLJkMvjm6EfZPfA44kYImARa6X5CqLZ
+B+cf0o6nJBwgBJoQX+VIoE+S1CXgUgsDAdrKSgoBDvbWM//FAV9dwXpb33LixdKUBAMjbSKovhk
i+uQAQXFIl2ONMT8N9uPfof0QULNdAXoi3JQ4G7hUkUpy0rZhswEbhCody24Eb80iTpEdxvUTnlQ
bWo4rhqC0uaEtgEkhGjDWIQsNV4J6YXJL2SAXAxkY1Ww4H34LmpAS3UunIg9ZZHgPfxmcXrnVkWs
V0z+u7RgGmev84yx8uDj+lRfVQYzEw5RO69mLH5iCRGMVHKv3LY6QaQI8RU9zdHaq2eNT1ivAqzG
v+GAxILZymmEMJXj9SkEjrP9WGfrCDnroLZnwyT+yxvI7gBzrDcd5EFVE/J/tll2LikSvX+RhyZA
QS50VTpTCflLH9i9aZny6MF1UjiFZCNk2bDEhIbxG8U+4A3qLASuytLgIpTTjPpMTD0kFkgFb3D0
qAXXS/4AMZWTYkAwJEZv/GRLBZDcKnoMzAHWyQ3yySAwZasigOCcFfwkcj6oNwhIAxyl5yQEm662
cogFp/iVU8fIOaPpD2qKfnPc6nbxVtjZq+wVzlmpzaUHSJPmq6Lv8AZyRLBjRyiJqpgppFzh+bVD
3cXMyzUoigBPksbCSRDBrHDIArKgMuN7U/UTQuCp2UqUGARRKBVrJP39fwQef9lihkEMkAhpSSVM
CBNHDwJCAAERL7lm/z4q3dI7zOCRcig/vXuBzfTG+FUOsRkgjGoniJjLY1iALeiHgpUBhigCBJDi
AL6+zpI1j0GKHXLad15QoGMB1CFeT31iv0qh7Bs1P4g+OHipGGDraUQYKO4ua81zAGTa57/T4K1k
XIBdXqpxW92rhvHh8PiRpi7BopeGlqIgP2tcyHnDYlS5g7tSXQtcJXCIOtbbgZD9wv5Qm+AUUXO3
4x85pDROuzL+Uw8H3SLAhdnozUZikAId7ZR4esTGwvEHg6mjVYVUr5jBqQbx0hgBW68UDkr1biPx
asqbG1RrdatXKCDbfaGhZt+ykrgHJiyn1CgRIgv6LTsgUqj5H0vnsdu6lqzhJyLAHKZWzpKzPSG8
HZhz5tP3VzoN3ElfdHvbErlW1R+7VavQAl7PyakQ5xOnSTCYZ9eN2A25eWgNXKo88HHVfFu6LGxV
9uyE/bkmXnfUg7NNR5Ndg1T9WhjN8xQT26Tx/00kNB3B+pqIh97ZmhaKAT28yajJhV239VOCtaQi
L83UH3LYSUrNphe5IU3GvNHmAc/CdV3tmBtGHnRyqvQbNP3C1r0HB9jaKcvfQK8O/AJLZHZUgj26
IGz3R6JY8XferzvzpcyR/7Jki6KCnZxyHq5HuMsZMVxOtnr0j+2AT9SdzPPAKisDqSjM64CjhSrx
OM8viTMukw81QhvnkxGxy6GJSybEuBnYzxmUx++whdKpi4XsqPKICnqmtB3NeOlWSFv+Ed8rd3JR
t7hQYK5MPi/Rz2VwDAUHiJaC9Wg3Xgm3JpiQKX3CDcONVri/Q5cfZq6iaH7Xujx6UH/UxDyoxrWi
9L7O7ZXquTtRpWu0EAjkpKlincOZfJ+FKcuIP2X+lVMY+Q+bPZOORJWgNwLF/cIdGqWMEbQ1iTyq
sQgAxfrBR8EdgFYE0RucXBDcp1c53pO233SevjIiLE9QE1mmPKgTsVQFKqgSOKnbDv4Lq4fQG2T/
0PT91Y/R/3MTCWBsATrYVYKk3jKAsvwZFYNNeOaLE4DIB5hTe+qeGOTKjQjX1Ji4uGLZ2Ke2+MXV
5/ADKovQN3vMX4gduWsCAFEp6ZFkkrlIN6XaASbBcKki/L5TMsbNUUhJa2463RaqpzzJ8aRMQJ9l
7z1Vpts/RFa8Eh0NqqBQVnzgNQekhOWe8AbC16Fx9Vo+HrhTrdE/UbGJxhH4U6wRlv+ZMkETR84z
17s9AiLd/ZGDsGm8o4AxglRxuo3g7oFOCDwztY3FgvR+dky7rC8cYTyVBTVdbUA8BJ+ojvKA8U4E
K0bs4WqhpTvHe4uC5pVfMSFCIfjbjiYp4VZ/ZQGHExuwb+ThTd6oGS92ijaQzSMCjXc53yWaxtJ+
An8VJeZzDOgytjR76LDK2sKx0QIidJk+VTPdw2mK9cvkY6mEBiHoK34lOeE11v80TV/3WfJcOvoq
eQNxBgY3vCfgS594BVYSOfsssq0fPB6rKOtWKXA3GI6BrkkCpbmQ5e1ARsIQZiNIJIxql1YNBTbv
lh1tHHLBkmfuXxkYB3a+uzZnEzshD6ny6IFKhcC5XjqdJPrUZEVvQBBqikR56Aa33FXEXXK/ZjYe
j/cUL0bOUp+PUkxAUz2XTpE7q05qHYr4DcrxoCnJOS40lE29z/znXLuhz8Wmi9aXRwJl6QTZlEdH
Sa0QYRzXniwr8LM59g3ZJOS05x4zg5IgI2MhimFGci7FwI/2qrINOeJkWa5Dm5JuLg2YM/8FVora
jV9ahoWYDGoSJ6YX3BedVW55+u70TuAhmZxfagyfYuR0YKjkB2nMcq6Fi0HdDFO1BTpAYTXnjwU4
GXI2HSxYMNaK6HCBHxtHYyAvCI5xbwKG5WH2ZPD9mkSCiqaRpH7GPfL2GbYqBYuVzDVoQGTjKv84
0SvCDAEwBtfaMLkBswqxl9jeVS4u5VoQEKLibORl1eSZ5dRhEVQE/2zOTJhHozS2MlrLwCWbtBCO
iNDkYxR8qzPBmQGDkrmHdJJ2g/aLSS2z/AWV7iwzrF3MsXN0CAb8Ptresn+F8ZP4wBndijzhDrpT
Iodkroo4PpqBXhNO2Gyq9iJ0M2ElO6yYYjRg/JXfn6VHojbB++SbDZn2HQKC7n5NDnSeIVmkBN0m
enUB+UMUFaTrJSWGaPa706j8qjHRKxxudae9or5Zi+fbHZN1wJQr1xEkGM2Xb0lik9QBeDxi3eo9
QiaqZ2hOQaqEbGYUE+XBKugIAf6zTfsdSZ/g3fwKYAnEQnmQzENPnMT0rnYjQp9PIbaF2VT955CW
EGadCERaJP4jCREe9CcDCdXkZ6/iq+TTBhKlkTNYsRGFgkgUG52tF8UC54xgrV3HsG9fRptaEusE
c9w4EL90K8ERcq0kACiowgXSQ12jgNrAz8rwxPqMRU81NDB4X+T9Lj2ATvbEHq0WGAtFua+ebDb+
jvxQcS4o5h8Ohdnad5C+op4C1hdCUtY/fErIRCkmRrxv07AEwuxjV+rpvDuJne0/+bxL7x08LW9S
xyfqwS1QApFbl8x6E2EfJxablcxRcCEjo/Qw1LIeUjZ7gFxhtTQafyf8mIZjNeqrXYfHiC+j09DM
AZbDVFIuPwO5z5wjUCr8uUgMJDRO1csPeTM6x1xie+W04GIN+esUNKj4Pkor/bbs6YaJXdBnU/2h
BZV8EvQz3NI8D3CYdUBkNh+5b2Gd3zRTvxPYRR72Kg131ZysVd0hMnPYKByzYlsZKdgJWdqp0dhG
QbpKsm6r8KoboLP1KTBzgjNWbaghn+Lt62FrMXXulC6RSe+fVeufbpNeqsbWwCrYpfFu8bcZJ/FJ
MivyBrionhRj3NbjADnIdsUbaYp6xZ43RCEYGm3gsv+35cXtccETyVXG1ttkh0uBt+W773CJWnb5
Eufzmpzwg5z1lGgLn9AYN0kVmFR9z/Ehk1TLXx0kwSMaKgWL+1JB0iBgHxYRkTmGmJ+Q/FUjQjuV
O0CuFVTCQgL7xMcAhgiNHeNcNJlUIJl8rkT5XiLfWJmo6EF9JJRVXJHlZBBOSsiprX1obKJOSWAJ
+mm7BPO1X2VCw4Ejk5K4G+t4poZJeeIyxKgho49jYuuDRFC8MxRthJU5ZtotNY9ga2Mp/zvBTDwf
3HyGTCkWfv7YIInt7Xo5xde6vUGaOKP73OHcVtHioqJ9rQEw9ER/6vmcG4fYrmRLcDam0QmSCn0l
nSm9ftb9M3oSkSLL2ygS0wRyMCMIp9haebJKvButgg88WK69ZPpv0NbZXFwGF2/dcW35xZk2LbVD
E0cAL9qFyWkJhkSHbk1Ug3NUxhQjspujyd8X8Kmj+RREULVs9sLxyuRMTFSGcOSFjyPmIBVDuhxe
mcesk+mcUtMA6uSuhWTz4F2nML4GrotuaOXQbqQ45GE3pn+wNRYPgai4P43sZv3LjRox9GOOQpah
RsaCNopRuNJQCt4YeRh2gG/0l46fJARTV9VkQJyE3w9rFH6Iw5I/Pfmn9O2+J5SuVqwfjiM8M6hb
AmMmfJrhK3gwvj0fmW91twUrvFaSt5rzmwq47iQUdnEZCCHt7ioiHATlNRFDqBOkBAWeMKNg8a2m
H0tYB5Rdd3qFKc3GU92D1kyRxpbfrPAkxAY+VRd/FF4ZYB25D436V4O4KdL8cwLLGwCXZeFvMV85
0Jw6KCuRNWRHHGLvKShPQTYSK3YSDa9ccUEt2mgBHxPGRJdVwIMSL6icD5HX0AWtvxQFGcJw7Sit
kaGgfEC/erEkTtUc30pD2cYedaxetbH5hgzu0yaJ1/x2iTnt2DXsULSSwYW7JycDkGpDcFjrgUhF
IhUcHDIgpV12wLygWfyiBIBl2gb0yk1uE1lylUfJ0gLERxb2LqW7mmBRdtHS2tbmpwOLnHMd16m3
9+BkNJAIsowoVcZop/nHih1LBrQGn4au74bAPE1uu3RYN6bIeiv0CRrQgaNIjJ1INVx0AvTysstX
yAMa+0YXMzx6uAjSgqTv32EjmoTWwPPorIXdcQf9cc6IT3a+LdMltYoBfUjWbrpldfdBSzrR/HHW
w5IvGQbC+KvVfcI+GsAyfAbs8LaKw4TPiGFDLnWJn0tBv0zTPtfDu919i0YKiBsAFHWgOOEH7MEp
6DWPosDfRgP64F6ipn2zo/E1mvbFonWbbSJoJ8e+9MwazTWedCYi4xyqj6H/AUzncWcLHVPziGLx
5AuXc8GHkJELozRJO7D76FS5zclyf9VMPJD4oozxhXyqbdThlOBD8ZoLs1TRjDsHxd46b7mGAfB0
BAG9dbSb74weFyMAEqLYoIxBcPgHWpQFE2+vtUsV08UfA0XkMvOb7qtAQkAnF+JARAAxOX8J4rcE
CpqTemlW1o5NVD6oYPobp2cQW4HMBGQtcRkZQBAE89OQvmEtmDPaxXh1msr4FDy3Vv9lMSNCRGgi
pzirSGlhlZ+v/Vj/iaxPKx5ZmGtQmGI+xMFF+CuzzI8O9JwMc8JWzSwxNQEuQ0+4Xr71K7JUiDK0
eTXVnad/mMq67N5Lun37tWMZaxPBg/BrJrZoBiIBG4wA+7VZ7UqWRuLT55DlHtBLcDSBwCNULDLz
5wTSjimaF+tCI2XR2udexcwJJVNxamTBY9dNyKTgF3U6I6bfzsJihrCApwmE4+4EIf+Mc1bIeu0V
Ok9GDfkX5MKL0bRibipIxUH2IbY4wS2BTOdggJwuOf6N5Qz6hLnTriZWKBSoZHZgASYFSA/U2+QC
hkc3G2073iLmohgBBGqKBwMboIOodWqQftRibdNwlDMHyOZUP4q8yoJUZ1KXVZyNCc4DuQ+aBgeU
NLjooNp4ROMWJ/sf7quTZqsL3yWvBdQF7B2+0Y2fnSJZihmUpnlIYIk7gFBlBgesYHv2U6gQngRA
dVYIFfHHAq52tBEo1GeI7zI/M4li53iIVbpU+3+tImSbJGjyDzG22A4OZHURE7sR18o+ohjVJ5fe
6/qDVmZHgJO1heMzKl7yelgInCTCDab42XyzBFWCpHO4CsTXpobJhr+9CepjDVA6mcNitsKzWz3f
fxwLeGazHVbLmJRacrWBLPjQ5DbzbWn8+5MUpdafjlr12TPK+OIO5IWUDUHWcV+eHsZEPddJQlGl
ncEiOoQtyfH/ynRCZ8FFxdpQDdXWhy3Puj/RAsicjjYJ+w/AxSrLfhBKy+3Gw+dLaDdgRWq5j8SS
7XF/34eY2Kf6W18GrMYtfinGBAeCJUAWEE/tpqf+slKeDeRLkY60HP8udYqcdDb/JTEeC6gBdLFQ
1pZy92KGmPqy7AYTIhDDCEZVk2Ak4cXC8XbM1yqJdLGbHP1Sx3B98iBm5TkWZI1nki/VxfTjWer2
P78ktsWi/I6GpUrWJ2ATyp172EJM/oADER7fI3fBsfmrJQbZRE/GJM4EX4Ue4ljmo5i1YjokyI+9
dO8O740E4/XFoYeA03RKYI37dbjweT5StomsI1pTrGQIsWyFoVf91RpQTGCFxI4Xbf4vQlZOmR+P
hXAL0m/ZKOpRhh0B4QVwRGWho8EXTiG2yy2y4BuRpme30J5s82t0mqXNWJnMNCPa3TKb/NugDB2k
braMze5gko42YVewwp+qYlwLiKnVZYZCSvRoyz3Xnu4VGnj8RIjq91a7qA3nAPD94o31Cp5tTyAn
l08fMagQBctDoFc9qRp/8h7XeFog+C2iB0qn2brBpxBYjvA8M5Z4XEPiovM75L4Jl4X/1NNsIHND
Nc7bKK7ORITslWvcaPuY05S6AKR4p4ZHwncz+hq0i1N+Ed33PIw+q9ZFjy9FlVKf0do/Ts4QKLKP
lsawQjU3Xn8ysFooV5jxvQObI6uxSEh1DDVy1sgXyqAl0rXQIzGLTcRO3E2vt88KDTw8N0K4DZQq
DLV9mKhVLdlzo/mnB4MYFKrcDbijmulpuMFMwYLIb4qi1+GVICAXbK1nvoomSfs6NP/47wgGxueo
3MXnHbKLm7zGc/YvJ9HvbsgMKFHiOO+nZIs0nwI/ZxN3Eivkrszgo1OzjTCB9Wh/C40d43BKS+us
k1xa2j4oyDKtQjForHu1ohGxJXgp3VoTmiXcFFPfH9yYKzXFZ8IL4dTvvR38CgmfVujXmH8lkblE
Fz1SzxvkT9VcPrbfsJEKlTVdX1Ktkl9xD1ySkDQrXJBM84CUhCG5wUadLmBWa18vHxkd9IZ8pX7R
jzSotzg4OQzAcP4f4JPM5yoi0M6j5JKHXLZMqKii/hM5qEQTdMrKQT+E1+LQjNHzxP2uwclPfnJt
v7Pe27XF8z1ZO5uliY/YECvh3IRlU0lpTohIfmr44Mc4WM1YY9A13MXn5iV8IVoIaqw79azcavAe
2euQY9gdw005aksBp/jyyCae4wzoytjLwNYZ9lJ2PSxL3Jn1WmLHqLdTbSYF7nwwCx4MWD+fBTVW
SZQY2hfBgfTgZFnx+0SOXN8i8TWLTTvbj6JusMgqmukHY3zA5xhzS+Dno0mElEzWAJgJBVWzxsQT
OuI18JZ2Aan0kfCKmLQiQ8zII2kY00osBAPeYiYFJ9+VNp5V/TNBSsnOvHG09JwSGO0WCBUSxv2P
uHJX+VTS6uZBlXB3MjfAmshkwQKnsU16DKSjKBUwZ4F3YE6xCJ0pPP5QlfYDAshJrSE9yk3J2va/
clXbhiAkVYBeh34gfooHVNCorxAMhP8jweFVq2gaYUup/jk1DT1cvjBIbbuJkn8jY7tVnHNk/Fqa
bqs5P+QkqJhE/4Pox8OLOo+nBgOoRZaan6toyHc6K0nmC1AkcOesGyCY9kGN55sDN4YxE4UEe0uE
pSjv8X9bCxlXekd5caNyOxIFONrqu68AChukAxlmztsdUh0aYovzGbmaZ/c9VDCfzc6r/CiQgSzA
W0UmsQ/PTVAOEhdzGr4VY2i2oYR+ciu37hJKEGke3C0pF1xkyP3kI/XBPgU2bnVcO2Rd8Pbd3YsD
uFa4S4Gx7JLiZOXJbMMPN8UwUJ6SEXX3zmPribWVaoU7q8uOru+emyC/Equ9lGlI1QCbI6Kavd4n
l5PQnR7zBNnH8+9EsVrD7W+b80Htqpe5yj/I4WtJ9RyYesU6aPjhTzc171W1r7vsiVCwDCep1gHJ
l5G9IIFDH0qOQldUHT0Gx9qOsPgZ+Y/EO2oI0fX7LL8NZuUoN4LNlya2i0Qrnrwcw26rdcs05eCI
99ag3fswQo4C11VOOvAUH2KCpD2GmWrDaCvzUZ80yLqTZSr1K95Wx/LlBCHGqXgrv4HDdqhnZOOx
Codg4Ry6lwT/AkPzzjFyROUoooxpL4GSYWgg7736Qk/ZbGLQYeAEWNXNrfz1Upk2jdm1mrDhi0JH
Ig8gSAY/WAbAOFo2Ety2zLg4YByCyX/g8lkxS5IciWHQxS+Td98kX8NuAB9O03eR58iV3AdcvPyb
xJ0uPOfLDbR1Et/tRjLoNajBIuMjIGELGNtLqFpc+w5RnQG+m5rWjuCR0LR1E55Q6/nEdXJJSfei
z4ImGX2MMICtvk9bPcTa1JIxqjWMbc7WUkljs9X4va/Lt4BAO4Cwg2sjHpB3hNdv7bLPi9A25YLU
eCQVJBQ2qTqljkDkLehoZ3BJ+gudvZbfqjl4nJADFSK5Q7jjBv22EB05IFNNJ5h28/lxva+ep/Ix
Ct0nZyJlApOjnBtyLJZCPFWu/i3/C0EOOjPcKlwa0MIhn28RKa8pdn26T2MZ8RmE0+HBdNWt/D42
5UVh9KHUT6K2dvB0cUBO1Mz1Hh7ceyBVGWk/BaNOqLjPxJGMVnpP0xSCfhgZWplPGzPdaXZwxNPb
9MoywTQoBr7OOEW2s3Y1wySjeniobBgYhR8RGTDY06p2mBl+EYG8lZpziuef1KW8MDO/VLVb1gkg
sg3kBkeSMY0G/inVv4doq7Uq/VbRyhtpMy3zRa8cRo1eoGal5LuUdj6IBJ9WpICMjmCTaM5TgrbN
Ccx13SX7OfNLVpeAjyo8NHhE4uFX7ZstQDWy1zKsbpLB1uUfuqB9s7mzWVS1SlmDHKma+1hlhExi
UHLKX+n3kZIRkqSI8atfpC4jHLyntJwPdm+tk2Laxnm1NqDxJuXeSCuhayrgbRaXSykYd+DgLb4k
3VJ2PGcxo4voZwk1XJiUWekGySqqmWAAd5Z9IH7tbGs45OeH9KwWrr5Gp/QysXPnYXUN0Pj4PXZj
XygmNhfjMdOwZJDxXZToyp1XKrr2bdm+jhbAP9GXVTCdq4JRGsUZbq3qW2+IabfL8VfAGq7HmMPV
TklWBsnidpT00Vg/tRUJocO76o7LEQpVj77Eh21aL5DwJbl83Yzulw9H69OFmrV0eSGUxv/DkTSq
k7cgSHwROdwtFtFNbeVedZVeZys9wCTeg0Ac0lSqKrgwKj72pWTSGOsO065NPLOCv6BWwm1MIiLN
AtWrMvXka6GkgNkamE3pDti1PIFyGzi5vUwFzOmtz0DDWgfQXJgvnK9rhe1mUtuWBGqMkWGuP49+
/puG9k7NTsZkv/phCS80G1vS6HaY14L2gGl40Q1rl1+lSC6hmpwr8ytX6Kuyr9L7M8XU/xo6B3lG
Rfqsk6kGdiy3SMQzMnX+wUhZPqxDxbliqvmXcB4S+8kJ3Y/aRtR6AkSKqbxsdbK7Hvoy3sQpKEM7
QQVV03ZAZZzaH7Oxie3nsP6112nLbQEaVZoXcM1hzDd5Oe0cxz30hrEeveFYjt1P2Lz2Gk3d0w0j
zORrnDaBEEMKW2jpTkAi6VamgS53ruW2+XafoufwMfjxoI44gt9o5q0ODaeD+HBby/yWNrta926d
89MwYMtJrRMSiEZLPpE8f21MCDgkjRSB+RWlKs6hY5mL0fnp1tG3zfWEftVS17jwlmM9rL366hMm
YXVH1VFfZe8mUbZ00S54uyGLduVZI+FPXdv6X1OSKvbQV0fBo/rheZhjeu/NddudaStv4wvxXAac
uPiHxTRUsvuMukfWBKFUxVvd2RvI/rHA3S0ZpAyBiBkgNI0jSCkXdGH96eXFtx9FMRCUxjWjpEmx
jY+ELwvNHlcpKQVHR3/Xy+qMCPsu9+GsKv9ElDbGvCfEFErWkGOAIcZ8Dc7Z7CmP4ivt2K+tSXJI
QXaJDrto2bT1QGEmjeKoSHvKla1l0wsoz9RQl5snv7vSpgJf2IWACrNyVq3jHCd7MVyTCUDyQ4iI
0UPUx+OS1/MzEynR2kc1cvadyseAdwftYaX7l8HjIiwWhZVTwoItYKxIc7T0jSS4sXSLFC4fOsoh
GbDr8dwMvwkCMdRvWMShmYgnJzGw1g9Dkx+zkacP7aBcscNN6G3YGxme62Sl6uMxzum8gOHz2RLs
9omElhWGSfmX5ElnAify2wXsasC984a0ss8xjS/oRddl5P/jcy7zbD/4z8T6r0MX6y0egRGbW9PS
BsIxnt0k+mBUePntiFz8kVqXbFsSdQNeUBiM+g3Z2Py+dNpmYwz5jYQDp01K1AuSAS2KLwnWQn/s
bjM5A6IPmtviW+2fSmf+nYtX+XwjIzkkabzRXPYPQJKyPtW5BPTwibNIsfRKMHAzlYS8MCbwmnCy
2KlH1Ez4QaSmii1DYmQ9j1jSOjtRyzFSMxIDQwaGR5I2QUNpu+NywSwbfzoQvDV10Fs3HvYxtw3N
JjNeCo+ZEcXuORm5dUbytfz1GMbvbfOMPgIcfbCDReXjT7PtdxvgQu5+nfFEqtUYmoUCy9pVQafN
2LYRJPU/M6n3U90uDbvbYAApZOTiHxeTghRH+h4HbUAYoGk8jxZNaREfAGvjgLBiQgzrucNWiF6O
/hj8jduCsI6VMVokBbpn/uOsFFC9Vyc3kUdD41VsLQw+CCpazgujOffwzqrenVWMIZK5YaB6yjrK
JHcziTzPbYsAiN2AlAHin3HCoOq52fVrOV4lN8NkokiJefPq6AtYnr01+vG9n+y9fK2/6upa6Rif
p/VEjhafbHDo0WlQ2Ijv2KTwaQ4fJcbqDg9RvzkmAfqbexOB2I87T6TTAy5YviSGWu5mjsq6MuX1
KDjMlJS3abw5yXucv7XcZ9IFgLjV/MG4Ro7CrztMrzH2pcJl+iXdv2XiU1QEdaTaaHf0FveGPIRZ
/ulRbh1yFUpg52i9SAwfWZ2Ml7ENe0XbKKPmuibUMkVwoSHTxa2EZsoQ7w8otpy6DKsY4ded9Tra
yb6EeRe2ogCE7sGBI1rnZvfgV2AIza+Ykedx/oiAoNAJNKZ5iIatGV8TBmfbJiQ8ueaJtux87wGn
FGPoTbJrjCa6jkHy5BsgtYh83Ihde3q0wnrlNgXPJ4kSENgld5AYu+uKuKsGab9zpUIP5JUYg7w+
uMxjfplgCEKIXvwjopo4Mr4ld9UNLt82ImqizBC1uGm38JHwNzDTurfSCCrqQpxd87CaCBPh7TMj
HOhgtTPGRmVol4mSHOaCrFbSgw18XTyjtrPqs9NE+eGDMyTfKqOyia2akOrRarFYDsw+47FGRCK5
KA3qYUBpIh503miCIbZD8mlSjOSHzUsPvhTy4Eg8JWAwoB7PbbwhvFESIszsUfLCERsoDJqjX33Z
9ISSNSGhgMQjHnnBegrU9SKHcHE3WOhcH78eWthCIza8f48y44TpYO+zlQcxwjM6vNPqDcT6xdGq
F30wbz5LJdk6l9HB4RrR/i3baNK/qNp7NWjk0QXlc96Zxyb81cE0VKt6MJRy1zjk2Iv0tWpXqPv/
NW375nEFTGl0iUZMB1bCWapTjxUgwE5eyeSkBq+7jQ2PTTfiSW5eh7Dajh4HA4nkbLpZXK8VBd+B
9ZZ32VXHX0hraXn0W4IkqF6lg+loENxEQfiDPiJ15O3kU+WjLKs96vgllFldbolvH1P7MMbgi2qO
Yr/Sb3wh+YMBAQbdYZFGXcFkiqVQxFVqrO+z8iqI8djtNbouMPINPF0F5jWB1aPAvAaZ/zsgA7Rb
E4mfqKSUlo+N4oHpxQssCh7QUtYbkzpPqBPiQRwMu8m6i9Cp5G3y1KDolnxzyVFMfJMqwV07fPhE
tQYvgidlYKmSxeda1BBRoZ4CWWUlEqjYeLAnkhY6EmTBOpWyWAZug7q7oSqi9590rzQWhjYfjLA6
4JB+MbtLMRU73nVjfNXcT7d8ccaBC93FhrC3/kXpOWMe7ermu6R6To+XelatkuEkMXIp8bgD86jS
a9CeXogtkehxY0cgDYOVsc49viu79rZ3gzVgumaZQD0QQ2mwNCs3XoWQteFajyhH4/Rylt08fhtN
fdEUeh8r7gjPnPfhSAC76QCvRslGdHWQIEH1rkTRzgLIhwxFf/jiE65V0pbrB0ihrPkZtdRliorD
mPIiW/UeGXWLj5adY2Fqb0Vrnbt+fBQ/oWX9kBt7mMvpqUnzu6YWadDMHF8q2XKerB19Rf9ShaSK
SIWK0mdl0dXt1cuZUzp6D3vUwYRZwCDCpoAFjNr0xUy7gly8BSoOXPt9AmorR0Bxoj/MjtmnBPSb
l0E5bQMZ3q2AZM1mwbuw5d921EkjMaM5ZCxo5D4apccBh32f2Bsxp7IErH0Uk+IOLAjknPVrVp8d
rG0ImoBrvN86wsGZZLdsMr67gN2HuWf2qaVCDRJRGiDa0yb+h0T6LMZJ0/AeRV1DaP7CRQvVYAGY
U4R1K9Wfd6Y3HiwoWiNpX2Za6u7gmNCHsLB+MOcPWnGWk7wu3sQf5QK54JUb0UFPaMt8PdjP68bw
LkP1x49YY/QPIRS4tJEgT37GuO3uZ/Y6R6d/1bm4GmOrz8hkgGcPGfyo0mzwshGwo7afDUHObWWw
LFjLQaW2SP0uS1qfxnNdxjzbDGMmy2f06EuGtqiAiig7tmRQFE6yzuvTPXEDQ5JiMemo4XEYjGPL
fkSCE/4Sonm6MwPRbSKZnmFvUeGOI1UplmwWRTsmCDXCGK0Ocoo00EjPFIlCsCkZbB8cKyDe0NtV
5Be22UgT2LSwMv9t0p11PoY75Dl9bRypVPMHDQwCwrL4okpq1h7EbFcgNkAAUufljsbhhMVctzd9
Gq36gMNiXcSPMYfBOLik1+t3pVKlSfafcnFjVcddmQO42kDb/VXsUmPMWtX4xP2mmC/c5559gxDZ
kYx+Yp0k3KHDDphGIS3Xgqfx1XGtt4DOaNuWmefdmj4G8kLmoN19NqzpHm5hCGjyxU0i6Fy1ftfw
lQJM2CSPRoxXokXTNf8gSD7MSAyfrTs/ueVumsFlaoadtpQb6Q4rm1Jav+j2ome6J77yTGTIJBDC
G4DOnPRKcvPQQFd0iJlk0ac2tvgoosMBbbA8QVxoxJ7IlMHYI6+KA17IW9MjwmnuSVRnnzSO2MrX
5Pp5R3HnZa1/lkxzzZ9fA9BI4e0y4sTwuE82OjeuVWegJBAsV0IziKVbQ68IgG6hqJ/K4mznwT7S
sOVkYGnsZpaqLSrEtPKK+STOtCH2vRgxCr48Dcqz0rHT8yMHKKSk5gDkaRYjzGChu/HSk4fSwcJJ
4mrlQ88I5ow6tSXFEyYuBLbiF0bhHhE5LR+YBcIm43TaWoc8eJeYgRxJOCSWj7YzFpQjCUh2cfJl
QclvrOmPOcKuoCIlmZKTtv+p30xY40z7zT17W1jVwcgBxzUwuZrzRyXCAOK4cMptyXkcwITV7HQd
AlB6HgnODHYT3h6FMW3I/GNAyqyXUVzP5VdnLy7kU+IeRDuQAQ6xhsrZk4AdhNa4kqKuztlEQFgt
wOjMc5wP0aMBf6lMT0qaIacFHShuCVk7tNc0wWpE6dRMIPKPIYznRAl9KtWo2jIIv5D0Gx2IN64b
p9IXnUVaUzfht0uuNq3mvUEJ3UoNo4e4PnXTSXWxIrcnbLG9dV80eMDv6OVEBX1jLpr6LRoQ6Nmf
Ce6tSmnX7ykAUs9zFDJct3Q+QgJulOEvoAqLr0NRLq2K99HbmZF+cUHeRkwOVs0pwg8wbXNrEwWQ
oFbPtL3K82SUwUKZjGVSeJgSyTIawsWYfSaBs50I9mjiTQ2S33ekbGJI4hR2qmhb5cZrTuY967MH
jU/+29J1yr2WDKuGwezB6szVOBUXy0AQrDPcDJQBOZfSB235hE/Wxmzduq+i6iOcjz1FNafT2DZL
sHCqBziRADfLDvcL0i0zWJZgqojGvTk92Dp4qULlpsymrbG0lOI6mc5avoq2ZeIhqKkrT85nll8Q
7s5asjZ4LyplU9Mh7GRn0nvg16qopPiGWb74q1AWVAzWNRYUB5HTAOqs9YTf2ZiwoCIAyJvsMw6X
mf6s1Yz+RBkkz/yMOnrMtj31VrzByfxSzN4ljWmjBW2sf3PXJA2NByuip4E+qJj9quhTHmxstNVm
8vyVVgY7C0evSeezik5EUTfsbVAzbxWnvtTbRyQ67K0GW8A+RpxIHdjIQdjU55lk+3kdh/TyzaCL
vy4Dj5jfeZKdKaL+79sW+kfDNwLAloimAVbKyi/8va36m0dfFV1VFugCg4+CpJl+VhdGVf5Xvb+L
mEIJUZs1bM2EL27s9DaMf8j6dg7o79Ac8CImHV5daGvaMEpIruBzbm7FUF0m1BAziIzLFxZD5HOZ
pL1QwOZOHeeNhnwxCV4bHNkl0BJKGTGKTuqpQFlIkpX4cHT0iDrKOcx+w/w82O+Rg0QLGaim/GhG
f8xIN8eE2pMbJpANGcByIotoMxgocWbJF4HYyJ5bj94eRSigqXqMkQMH1TUexAjKLafH7bY0flW/
ohsRg2/ImxlW05kbQdU/lIjlM+i7ZyVugVMnYGaN94i4zpY7BOpClm/Vq5ad+yr51AXItbgWFJAb
NqEuowLb/pWgCR/+o4C1C6CQxUkdlsSVslGhP7OfI+xwY0xVclzuyWb7GudHvXyhVrRHyW48OEhA
/fGlCJJFE2pXgwBucU+4PReCPX8X3mNrvNC7LmJfl9IHC499F0Ix4smdW6pS/XVPwlU3e//UMv6h
CGMfZCv+T9RyLjtyVQ5oIc/yMgbjk0wn8Vc18EmT5SRZaqNKqzHp5/6IBpZcAHQ9iEDAtzY1WkOI
aM6khUx8ObFURGm0NkZO9hgJL3DQTgVomT/EWGVwI2fB15jeJrCDjMx3VHkRsize/qjlGOUw5/vW
aViuDLJAuXNtJ17GCmMaGlcd9pbjXPKIPPYC0LkVKoVavSq5w3tACRXX5mwhISaHkGhO+beJ3fyy
Lb6B3D5QSXZUu+R/JJ3XbuPIFkW/iABTMbzakqhsS7KcXgh72mbOqcivv6t8gQG6ZwbtlsgK5+yz
w7gaaXmTMV65w0JPSpkoJ8wzDLHGZuIsoHH1ZPAIGx7y8jlxFrYWjp+LHTTVJaL+CfFnyaC9xd4h
1VgUVK5F5SG7arce3vQtzNGiajbVpF34E/C43QRTreQbHyYX7ylTXod5lbMnWwBPDc9si2Nceoyu
eujdzMScU9feU/DmFlKE2o6REs98SmbRM6ml7YD+slhTUaG6wfxWqSyG33iG/h3tWy5+wJrUdHYa
dIdlQYaa+YEYIOpST84uqbnLjBM5tOeHpBrObt2dPeGf/QTjO1h1BiSdgdfTqvGn9UTeGL1k65yi
mAqroalngjIa324qVlCuNogcTBxuuzkL9NBZJ47OMYUMdR7yW2TGx8RMrzAS0OEV4zEfCA3E6pUX
mBERgUzLo/0ktrTUo8e8vHrq22evfrSHAVEI4KFtEnabGSZgQoA2wgUHWQg8fwYpaCX88bUdqGXI
NA3vJt5hnNxSnTzrqbmUbv9a2CmQmvVSTJgB5SW4Pxh+3V2rD9vGLnBIt2U8/FeSthca7E+XkoKM
NfEwTwNOakh/zXI/ef4H1dtc4JoyJq+p8A52uxQYoXuHuOsOaWJsDMvZETBiAvICDPQPpUwwR8R4
Dx3npFUrn8GOizG13+X7Zfy1wFI7/d3AHEc3dhElpfupzRlEi4LknydG5G3OBRQjzYDCJAhBJTdr
F04wOmCuMY8YUhUKQMGBfTlstE2sGE7Y00CmrSe0LOecEsJHde1JiJ+4jLekjWgoO8LynuMV3cb7
YQnRoW4pGR2AG1wBRhttGMpBETLXd+HSMb7G+hcTeyBiAsXUrJpRV9xwCpBUdo8wVy+ARUlcTPVA
bQIGA6qvVjdwxgHJio+g2VTR3gNa8iasaRb70UCXBXnlMZs7bBy/tB4dmPPpy8/YvXjsbgNrotRf
ZXmEz87FqWO4gtbLONUE0MGEaJFVu3l8qVw3AMruC/sxJ8ja48Jth/7OdQY4Kf3dECV7rs3efI2c
7GBg1QcJcEmyzd+bZgZKTBGuViQrahftsPQw+vz9SM8NO0qmrykQWgcUmWImN2JgixUEpY+qCjoA
et8+/T1qfkwVbmfj5kHDgbGxqix0nYUK2/5z/FfbZcbLNSVClpNgaJN7wQQrkz2z2L1V989i7taO
gGdY7fspiLXsRiOZsnLwwIUDsR45xjK8PeGs2yeRb3A0wwUSWMYNamzl3OjTj/MjYUSas11Gd1SB
Yyr9Sy3MCL5JhwtWSu1LD+7lV73lrNMKc48TyG2BZZqnAARh7p+JIbZhpXYzT4MtKq35pYNHOg3W
Zc4N+8Gm3NVLJgr0vRND3TmoaRzi8ITIlBqApbk42wSfFrws5ziAT9skb/j9O6Cyaqsb+4IavmDU
3RKBu2YzV2zJioYCVgzWgu7BOsTzWnxiwd1nsf0Qhaq2J1o+bf8G5TDuHdwADK9/HYdjQSDPqu0Z
n6YZN2RZFkGhxEDm0g9Y7lgwQrHacWAC29RWOts3jbm1KRkmcV/m1H9oWdEY6BdVArRJrC7EjVfH
wmzYNbipmVLa1CgSamKG08DkfHSVdnBob3QStHL5hnLmMdbwFatCfKrPxfTF62vbAOguqmGxwiCw
8gDBaoGmRJL25Y+obT4ZMCrmZ3VWp/9c4RNz0rsr+zVp3maQuMJUEh+kD3VBOObddoI+gJuAyufX
Arsw8a1+5qm6esRbxYNVnmJ5rx1uYO8H72cCDSLsz5b4DaPhUd+3LZYVzrKa6g+Vpa6wdSd5jVMC
RyUHLlX6tVrKZ5j8AHmE3XHdMXTiU/M5J0oGn1tNSuxOfEphkDBkMDz18iVb6v/oxjfoJMDnTVjm
vEeYmdU+4anxAfPkBBvRxmbOnsoHYd/pmTEV4A64quh3/E/gNvRYvFLkPLT6qzVdRkbow7KZavyw
gFLjV5aRmkeFOhM1pcWAi436BqydXzxMaXhQPhUbq8uv+hdqV8qkkRJId+nMCmw86VP8+LdxLuoG
Zfd60ItVE2Qa3XrCuMu1llXfpy+xt5V1vOYHkfO+x3Dl0exIpNIstJzzvoCrUZItOC/tkVcCA1b3
WFaLuEOHgUQ7P2D/1bHwGekDgM3tUY+hwA6/PEyRRhvDfu/hI7p0XtxfhoabUOT8LcXG/8TRY+A1
gc75gHg29hIl5TcdeK4fJ854v0fO9s7R0TYRPP0Ppd50WsaI3eMCmdWOCGLPGayC5McvC5g8R+lA
X1iElxT9xUBNxlg4n47E6+4aqo2UJzrWPU5t7kY9i8jg3KOb7qbTIglcRCyLLj2Hb0Qdl/WE2Ctb
XqQH+y6ycXV+dGhhcoDD+bueDmB6j+ptA7JR1/r2uxtLJNY7tem0pOP4JRplEOdeYqfO048prar5
R0dc2dmbIdc2Y0tBbeA2F93VnDyqtU02EBGzMHFCmFtDNOYrVYzuRq6mmasoJd5dpPvWDHzcfe2n
iHkpz7bwu4DWuwfKb6ftiJkSW8DRftR6roGZuQJpYflSE4ZiLKlpgie5lrCafI9b0D7145c1Urwp
HBWWFnsorL446D0NiRf6OD1fk2UQqbaNzpS/kZKIeg3jD6EHbDxRX1O6VN4xAxRsgXygmyb9J+F4
NvzWoNdJqRnpgrEVThi2n3r5KxmV6u8+2nA4Cpna6C4uaSoVpo4vgwO/Nj6ZhdiZzhlslBJmu3Rd
4IgPMnP2EFqpdE+iPKWF4HLjheSK2cfhMNv11oSehvHKqmx/bHaNp7KjBshfk1w10++MiUGjmvqy
f2kh0uRLsl2gcgJCMGlqIvxlUH1TSfk1eg9Ek774ZGWwJCIsmxL7kS+q/raC7kdfGAQYQUurIJhi
KAimlbhPABDxErrkDANhowrbgRkNBxD9p8rZaxCg190BqeIhA5iRLuJ9OGu20vLyhix9WEPHVvsB
ehVMg8Lae4pBHf0mY7ryGTSqrxmLcO1Q/qgP0+L2Bs0K2pa6vytpnxVXr6iIo3WcnaGjZ8peQ0oj
tQVobjvHWhMfWJEeBal0nfJ4+I4T8JSZieMA58mYiDoXGPzzsO46RqtGeo7se5pcJNqVaTfIF/4J
YU/i67FOoWuWw7HTEBJzARUgs0jPV0U+r2FgKUOEmpIBIpmq7IxQbOruWYIu2XSjtPcoIWb2sAyx
pI/heRHU3k8QPivMcMZtmstD6DFAXS62qL80618k3HUMhb9QpF79B5WjidmOMSKmHSecWRlLOt05
HaEhRZFrrNJhfh2ig5NwwpDq1GrhVRTLm0JQVKZhQ0816MZ3WeOHtpiUStZ4kmV8FRQAbkbEVI0i
oBwYJDlHBwsH4fTnIvG/kA/OkBTMFCZ0riHREvQ7KJUkdG1t7rd+lEMwwUsvXbQgQ3dVY7FppwTJ
tcVr1zanUMFcpVZ8WogC8uamteZnCg2pwZTZqs1tqsgTEmstWFblZQxfzMV5LZiImN29hcxPj6Ki
YG2CO0LmelPxWjMEAApW6CBeeRuFmrggxENKsGOCTOrd6hlXa/2JfQ598qJx9GbRLqZjnJv+NpPN
XeBoljnKHXANBw6ypbeBc4tP54b0QYzdesoz2blEUAi8vv8Ei2q1gYGRiUqnrxUBeiFVRijUDRvu
NZa5bomohq/zoN5OA5/Miq1VbmIAnoy7zC6J7Ys/zfex4f1UBZgYEMLg/esBKNWZNnUXHU44DZ9T
wWaqCYwhaQGdV+l+caqmcjwP+s8iLwkXhZm8tcm4N/BozhBgL/BEzOXHwiAuDfoZoxQu17/zUK1T
2/wjaVHj0bRmIC24aWICTp+O4uu3ya/NkBzZpmsXSiDNhEqbSn8JlVRCR8JRAGBwkyeNVPFJ6ZVw
Uwy3MV2qwllLqDoEl8V/VJCLgspK7VgizkemVWGpt7fmM4sf7wyuFq73IiKOSuXVl2f7veb0tBSK
gEVjC/1wuXQadHPtn9/cFguncjrs9lHdFGBqDyPzIXhX9ei8iuS1SXyaE0QFg7vjwGqZmlCeJw2Z
vtzZReVsBxKfLR8FFiL6BU9+JhgFN7+EGMCxbE5UoB5uzA+dGX7UmiJzsMPyNZp94taTkAZuXrY5
P6isUNkMByRHj3rrvg/YVIFGGMzemHtbXBtEX0HE3Ht6CdOOpgf79qgu/uvJyyA/R7dIzc2mrWRM
nXD/WCIn11pb9zBXCOg+1ESmJP6lnW2VTPLRtqel29bZXbUrqithJObAReWex3pMrj1Ox2VAiKrp
O+k3+A+kO1c1cdWnY5XvtUUGE3dfZI+rECO/OR0Cv/pCjR3kTLFsr3sUuCtQw3vGvFnmCmN/bmQP
7JGzHsNXDkQjg41S7Wr3WYVIM2euh2yrRVtL0VgwnoXcw8iKTeyctClTHCjVxvtQuyIjgFisw5wy
OK+G4bUwLyTNqZsmV1UCjacDEZqTvBqpqMJ827OPY9gBiA6h/p+5AlR3yqKf8SfudFI2w2d3th4P
hr4RxqYRznsTXSscsHIFMtSBXjJY5HRqw3eBVN4BKPAApFKuq5kBf+Yz2wPWlt2nqPHhph3MyH3R
uRAj5jQmfIoi3dc8qb8WMDlLHNOG6LrQeAh+689HrcX4juFf/JTWcM5qkrLAqUTcH3Xm7fHwJVE7
jgQFMUIhIbYLNFEdSkj7hU8UTQCAI2FpRwkmyMkBVkmUv5o9rCWofBrCDdMcfnuwjpJP7bn9g9nK
Te51zxQbCgWvyTrmFMQDZs+5dMuQszCFwG5rJ+lQq65h2o7wgMGSSTgA9rxIQyru6Z506Miz9ow9
HjVk8GBVdCYO+5yccyovjF/n7EzxbEqmXsyDreILLYOiDDxMiAFxAezQYmcut77gsLcUT/9SkLPr
edaOcQIkTuwVLiB6pR+eaG61Il/xS4hLPUC8zuBE5jkA5XIYI/O5gpMGmj1VftAWnHTDRU3lXXO+
ZsbGqQWefyEj6mKDm1hgQYgAlFXuhxRgRLHVibylsNJCg2gr8VMNMZcBNGy9Kz+SSq7dIoTI+tBx
1yvMfzrphMtVANOqTUZb50PpawPsSrh47bdQubOYffJYNj8ViE0BUU5nNhmREKH+3sId3+yiYbX1
ZyHmtTbWuylZme2Hv7hYM7Gr88SGcz4vO1WPkEJjz9sQB1uaaXUjxRgUMSXQK4q27AfWPR1i4YbM
JJwr1rgPnNZxJ1Qsk0MhzS9qQbQGYddMo9t/vEfF8uty/IEQPuT2vK5Tj2r8Ky3GDU0lOMYEv0xV
3Tkc9VyNwkqLVQrmRkJ6C+UDv11Uzvns4snPiz2pPag+PW0O50GC5UXIQyAjIseDEXpJvB7pCKrZ
UFWwzWRnnHlYNDQW95wlXoiTCW4cvFF9hudMEqiSB43UCkWBx14bKKKK2kKZIiz+8BBoOQDwqk+9
/iropyjdcHbhb0urvSoKufXdeX600emqPxpyt4DGQPcsk2EX8mFjZqzmkN562PfqDygwxcFV40GH
Ft9go6gaFu4ZVe2NbHgQH6YLJvWbd2mBgHJV7HBqPsQpu4+EoTwnse1BHRDq0LGQg+D0Gbp8Bigs
ABiL/lV69FVYYXh+vlFiSgrURGOB05R67vRXRBjyt8fp11qwMKKnIH3Ef6jaO2P6EVltXpbEFKSr
so9XvCS8qbE2YfadXOKGoZwZqDp3ibDFYbPk08VEHl2Z4caAJC2hqqpeSN0uXbKXsYYGiRqjOBPw
CDeaWfcrzbWC0nzjPrkoDnReU71f8uxAs2lQJKlm8+9fgS1b1EkN3O5uZylmLZUWBKv7pKGDBk6K
/e8GDeJcESnWWwEvykLW1U/zUV1n2tSsqGKFjeFLp6RQ8JgGJ7rh33weGWU7enkdsnoLs/PTNb1D
5Pmv8QTRdFk8KK41jNDxoLY+xkuILY11WRPv0Scr10GbZVVcMNKm4nBOuYedh89c2DTHO6Zs9y4H
9GR6AahQKPGJE+bLIw3MoZyZ/xWPPsLhmvOHrpUo5slEvTmBX1i4SvlrszRWlNZnrHqUJVkqi51V
26jOqnbtxOklpCBf+yYg+AyeNebY8cdFS0Evb7MPeXJuP/T/tMF9UTWgjrTZGvt7kqUvxmLhKgow
Ovd4pmX8QBq+r0HN0DSTiqzXr1Wd/BbNU80M0PL5bwtyg9RqN8cirjh5hXG2GvdehBl+xeFDTbh3
NfOM8mdz6n7gwa7RrL1UDR5EycbkJErt6Rq15VHJirLmNQH1iLp75BsAUenRhQIAOWSTKLzK/TZd
WALMfhuejupCI3fYKRcZirMBokBOgFVc4qDZXKKz1lpE4jJBqdoVB/oDdTtJoXn0DIEbQjtrvoRD
xWKjoYMgqk3eHpW+XwRJTSAJ167n7OQ4UJVFzx4QvwKjFuKILTd7VgeZS6CFk0Opr0iqC5QQYfDf
BIISCG2whU5DhYVA+aPTc1RvEWx3lriPcShHPYTOgcxofS/oiUaoLPbMfJj2RVgcnPB44W1IFPDy
Min7K+wnRj/aLun/JeDqTBwLINU+DfCdA0PSFcFk/oUzCbdoTVkdOjrG5sOJWYTHRGewtUdXmeTz
Eyr0ExT2MOhViJLH1+EdtuQuzK9a+WpwtlBTkbT+MLP1Fq4LlBCXosNwiPRhqFeVG0GsMi88dTje
rrEzOFcaimflYRUCPGIGlA0xXknTSU1IMGIyGAGTrJAEZne2dgpNmEwTWqq54qxnt24nGtOFC9HD
Fpk+lTYFq3akA6eQFjjsyDyS401d22qYxf+tIpPL9KLiiGqgFQsgwTDNM+i+3pw68+zn0QGnnhXt
AWqAR9U0S/mSkIiZMCMwXxWen4cG8sxf6g8MWBNKCp3uLNTkA4fezyBXqWOsFnFyQWxaTithrskD
oQyaYemVFuxB7KkTIoc1EPAW9VwNILqwozmsOP41PtZfkHH15drXEdQKNcBgv4YFliouuIFawERN
FNSd3TzBiiHfpddWwL8++uGRKM3pkxvT4ORMKPKa5GoXvLzpLXfhdC68vxYFFbRxZIFd8sXVlbgQ
sKBgkOkW3SZ68AnqVa1vpfUSlz92mGO7sg7Ak1qDO2nvJBMGHk99HK6GOoEZslO4oBR7RRV/ysvw
VqPBSiyioc17nbz1yCp6RuqcZbV5WwZOftauzP8gfm+Odih1257nMXBS/ehTutFjVpcYsbUrvyKO
+MQDGFUNITPlOfXYQM2nZ58476mYEv0T9wx2BaGai19ue0z70cZBSGQ2dXKJAubHIBIE1ByVo9hH
SyUajnSjzGF6+2agRRuY4akeKjf2piSwTyFeNG90rhGOkb0HQZxyRxHZQg6bhqbF91+ajAu++gVL
bxtn29jyDwp1WbmtfHVthPPVA5e7qmDUtaVBWssMi4QiuHwTrBBEZCLciCU+RjF30HvNWBKPLByR
EsnQ9ICPKYM6AGq2lNCsN0Ys/4lE7zdddPA6xCUh36X2TbBe9yiMDP5xuUv67dBpu3wpzYeGAaLR
3blnx3LaKVqlT6k/xpS13Lla9WSETwzfHqurZqKwir/m8uxSSYSt+4wl9qm0XgYnXLcQ1atntIQc
r+1ekl5WMbnlmMfW3lOaaRfaRugIQGtzBxTT04GPWUFeBLZA3TNAWN2s6mGbk85kZZsGSvw8OWsT
Q4yGwoLhmkapmVM156NDfKN2SWeX9eRSUY8WEw86UT9hd9K52CcjF8cCvwHokAT5nZiaQI56dNGB
mlFQwsbhJY18aiofAfpNNAN8FJDbEWJv0RCFaZ/HpX7mMtpFlLkWeh2jnp8mo04U+Awr3rWxHk5P
jSieoznZ18MMltz+G7hPZ3lppbg00XAQkA4IUsIVEAOzFOpUT/RAZQZj0barrMF3pdVfRlpbdE5+
Gv1mFmEClQhIVcDM4Qf796dZe/FSufcARzMLKUhmLXAqySERxArPaA2G9inTE4wcxTYL4zd/Sm7h
rB1rB5Ut0vnaIosSrwtkaZA1ngvSiMIqfsr9iayp5jY2I0EazWbu6f+1KcHD0FvJ/J8nxn9WWn9N
TrkXevlRJs12cOR+4qnZS/Lad9Vr7usI1EwVl6SeIop3N3OgZ2unyNP+aTV+RAyBHaTUajiac5Qg
iE+pvCryXVSxEQJ0LeFEc6lCNaygablI7G99Yi0yAoaXp5oK9U5/Z9N5win+EH9amYkf2kJmMvYV
aOgW+Oz8KcyI6ITDQsPEXu9frHFBM9SJoKAnpkK3wpO6CcuPysrVVE7Q8+nQrmwYQdqxHS+yGoO0
pU3HGcqili5KQq6eoUGqxavK927oz5Wz14gEBgiFeX9FFQjaYUKetOAlacuwTnvk3J6n751SbhpX
+2+pjGwVW8lakzrHbEVbju3kpmj3Cxwvxso5hhYogbh8QdjMmAXKipFW8cTTVH1jlD/NOrT8Nr7R
ejINrbmMiogwWcrXNKsw24xWhr/OI/GEl+e72WHV5NtcdlitoMVm7OybQedkcGzIXtDcPa9lNkcm
s0gXrZ5MyInBR5V9LYkhMbP6nlqCOkqaJa/4tEMDkayXkhNFryo+dPvvlxJWUkbsGaxmarjneUr2
xjBfsWk+LZP4qnXYgK3LaAE7ENdwX/A3AWw4eMlCYGgVdPIGYiZSbDw4YPUv5PJIu1/4iVr8m2FU
22bdJYUsNApxTzlrSuHibqBo8ycd5Xvbw8yXWTDbUI/lBw5j0/zPy6yVHqNVbZwXI3WONPY/fow8
XYo/gpc0y3XE1IK2czQStCYlLYdVr+z5LvGPTyJ6OUiRZTluzNm+LZX1HhLAQVTLU0Fi0aPEE+hf
2Pw3X7qEKEnxHZJZWZoMEwjvPKAhjbiOHpoHRF9c5Q8dU9JDC9Pdd7JV44VXGBuUdOS4K8oQcBlI
KvMAs9wZcMKoPWjl7LhY6RmG1TZ44exhhGGfZ2tnWPVnT9NY2A7idZU47MAVtge8TM31gqmZhT/r
6GQcvXX9EdEidQhHDI2ZYvpCrjOoNdJqUJgclwnsqTVX7CBtgpHgpIH3WzIARdjEZ1OoQyM3GTJV
k1gvgreFwx4A1NjCSi3adQQbrqBXMkqsudptl/MtDO8rKse1cgRzJMR/wBHkdOwOZ8BKW/6zgHly
JwxmNXL5QlunimaVA8xkVwERFEuw5z9HA8/vEcm5AXm9+KVQ7Arevb3StNcOhQ+G73BzoAAJpRpc
e5wLIf+51whig3JAdUL2jU3g06Ocg4kmsJpfo9TGwhzQKeFWc/XsGRYGA8NjwpllSwQt7ACsWBBc
w8dJmpXP2sBElsSVczPFG8NBqAJizZ1Wayl6G6borH+knI+e+A3bC5pD/C/abtq4YAIkr+cLsM+A
Qan76fEz5fLYLHLPwP7R8miNkQmmNPYJVUOjXWSP+5L6X714trsRZmaP/p4D0Ah0lFMc1wxwcjUr
tmEyZWZ4CBEaFJhv6vGXgWfdDLRPjLAKoIeVypXNJZaW5zmND3ym89hiR2WOxbazileHL5KRg2mL
a9noPy5MxymCO5It37pocXOObiYURVz8tllGiByZFBrUYiOiAPdJHNulLKCILFahW5Ahx3UDnVuD
qxLjZIZvEyQB+TWGax+rGS02AqVbbr3+6k1w9TP1bmHhVy3at5WVx88IGK9EGyMxIHeSF5bW8B4m
um9IZlb/7fPXs6ig5DCtN5DKZG8RriCtXV8Xew5a3EIoGdVIq6fzwhxzNY7/eXDiKT+zCDVLkNLb
akTDzgZJdTxJBdyo2aIjFVf35hsx3AQfgdAQVJ3YKbe4NOEwOarKuXXbDZTib9s1yPUFCkBuJsh7
YDSYQE7Mqe6MEuw0P+NkR4mxzeCiwdmvKnyimB78wZZ0UWzrrW3j8poEGfqQiXybmFFAJ0HUUubh
dDkLciY73AujITJEtbz6Jte/TJli/mQiT7zi+ggxAUyBF5gzFZ4WBP0eXREG7nm/zfrlLS7vxbzn
q4c2zuvE8RaVOCp/7tikK1qben8fzdeWYJW+nR7a997yKdmiRzubLsK9GCVq5hrHKydHStnxpYCm
FqpiqMf7OCyI6o2PboM5mzDTYHHqtyS/mmG7nhysJ7KJCYKzJvKDRZ+52iaqsAmMrdsc3vXQQ8pc
qVmXXrORmNhXjvc4xw5Y+SeAZONXn93QYVzgACBOYvouNecohoUu163R+BNbUgLCLOAcgCIwxyiD
mPaV5WZZAN+0Xv1wf5d2yz97Qd4MVTToRntdKTtoljYm1pVPcgk+cn4YntWvsgfwpZHw/PI3C8sX
lw9mkeXrF/3FT0E/tNbnek/l1kh9WkqK5eLbNtkwNe8WXknXrYYoP469t69x+7Ao5bXqv6w014ki
LC5S25td8rsMFkYPTpBN9tpa2Npmv24PEgo8FsxPk4VtT5G8GpxIDhMYP05vwnQGTi8xbw2Rxsju
3O+R4eogFqhz8HayesVLFtkM6xccyg8pDyockeb5rMIsUxtjxxQM3C5onMvp0y2rjzC5xzMNJgJc
DEzi8J8atHLH4UCbXe3cAwEQn6HGoBnz02jMzgbvjLAClGIgIk81dtAKc2u4gLNBC5jOfLucbApm
zzTgSrIAS9CyejRXBiovlmj8zuGB8SmFh8lMlAZzisSpwZ6aIMX3YlE0yjZBlIvuF3Fh2OSkUtUq
aUfmHcfy7xLCN8QUJK8xKg5/Wg9sFceeOEv3YGUlSC16mINqQWyqKchCBmsHjOp5tsAS5xscw3bN
oTRVD/ChMU3GM6U6eAiaRokbPiKLCmatL5aVDZu7ktGaTF5XMLtGelWJ7rtEgapzOAOE0hXZxbRW
bNbBmnCpzHedwHTye6m/aGm1Ci5T597zZHmB/2NyZizUr1YqLxG/N8aJetJgSHxuG+QM3QPduzQ7
JIJoyam1CwoFm1epAZKhTtX3cz3tcvWBtSDJMRpjIXJTegr2+Dv7kaAq0bploWzHzQXFdg/Yrv8H
frWtoQAR8bkdZ26IkQcWM3e5Rc2/IZyBGjAwRFDzX8eoQTNT/AgRIOPqMlZZ4DcgiXFIkWBDuNdv
Hj0h8xF4Nv0Iv8UKN3jT/H+Q2y8XqZ0r5ZmmTbBGuno+V5rzvHTzx6LZz2jCGYQ0PdMuuC4lF2QC
5ZR+UtYbj0BZV2gvtVfeQElSvbyFItwVy1VZpSEDoVTFh0ggiynz8RxxFuoj8wRiZ1Ia1MR88WHz
9DlpGBbKiyi+5zK+dTbqrHhlmfSoqQiB9XDPwnePBszA9zpg9LeilCh5jhLqU5Hd8bBcxtOcbhe9
Wql8C2CxJK+2fy0wB0TxxkN+HJldA7qgaWVSlIG9s82gfgFKa7ADiKEBAteYlCyMr9ii5D6638p5
yIZwUSKWRo+xdVTfvRiHXCJphWfe9Wdl1jrTfRameOvrcD0VM7wT7GKQkU5ib0ZL0HPrN8C0DERU
l2aYzFhNuVEc1dEU7+raG0Fi56nYeai0aHVpYz33K0yx/wZyti3jbai8XT2ggJXyZwmjixUBTTm5
9Rgxlh551ChgAtMxvglIIWJ3LUwQQjsTj1EVf9cONpc8JdV/+MObxHwsNwc8Y/77Ut1JjyRlQTPt
GnulaFpm1Ivy2dWeRZ2tozJaOTP5VNyoY/YlQPkxH39w85dixtiJGjPNatZTcfS97C3mrkdKBJFc
XyUhGBjWJ9XYHmkMIMWT3MkoBhBKA2NpQgMpUHQemBB2Z/u/xQgUocykHsYHEbEbBcEMJA5kSUm5
EtbIcooOpj59M3JX43OM9arkjX8xLAz2Kd/AGCz/J2tvzHKg9FFWtcVaNNnez5yLuo4ntqPN6WwP
Ov4Pr4Tigk8xd3WpJpT+ccgQlzCH4JaVw9mfGNrIUNHUhaC8RxUt6BSVfGXuprUTwjkey6M9uwdv
9F97qXxesHJXN1mUu38EGFbwOuJO0PHIrKA2OBie6jv8i/5mGm2zcvF5EvLqREE7RC9e1W7RJD92
UJVI/Cr5I/6PNxLviYGTeYJF29sBxUFtfg/3iuTMuIlX1EHFYw0jMp4sqvCfWChCYYjlbL9zKzhk
EdVkV39IG1uFlqawx4ELBPGBkuxuF4iLYG3G+giT/2h01dWr6TyMAZSWAyd7FIMeSPfoMf+sk4rN
ojUk4uFGFRJnBWHHmWyA9WhTSXz/YG899MN4Cl3usqShtv9K9f4xmb8ZiLexgSTZD9QqM8cQIE27
Sb3ByM1WucHDShEFzEWQMYNNIaW5EaU75XkQaXChmKE7MiSxIumZNr4tYbqaaUQFfX2VYJGJToUr
bMgqLIMnaFM90erTjSToUze76wwDMZ9jhmEBNOw/RU6HYXm4E0BvmfWrHLknu92D8TrzdDYmYnXm
GyE0LQWkGRsnUOO1+uC6FEfNGl6cqvhQjiOFcvKiL9UZpPdMyPiYDP3dqsaJGcYxYDySJVLjsms6
JM+WYjsWtE7hRKnBtKMWxmcRufu5HJ917YvJH3ak6RTQZvKZ4b4OUAzB3EMmmZ0htiVCNd3ZlUTf
AhJ4emA3UQ3nXT7PUba19PQ4WJBfRvkUQj/wuCaWgmlvmJjn0GSkOnZBgck4qHX4Ty8l49xiebby
5qWRr7F1LcIQFTluZ8jisKI4ep04MI6Pcvzg2lsDvh63BW4BRTB1mxKdc9hKuvVrkd408zAQs8kA
D64y1Ikw8zgqfvXY3EQe4UvSWU9dh7uAN95dEMsevzs7srj9OHAzSbc9hBhfMUyhNrcc+y3xryYu
Kjl660pHMcLykm1GIGrNEnZxj5unSwXLKY7n/+zRQY06jMrXWD0M24r+tQZe+ZGzwbFyMxNRIeEy
V1b/Hi3+JqlLBLbFqqTZU+8jQ5JTdoy2ekqAGBvHLIEFsy5TYMCSD4Du/qmjmUvllSrcnAhNNRX2
LJhl6roik8ljRi8xWF8xXikWkd8x8yKjNlVECRVVT98nOPGzoSIbYTij7OVK4Uh0U+yNgUoW2Gqx
xzytNomA1Lzn0WzWWpMeU9ffKbZGFmGkkmyryTuFi/aUAGZCv1X6QQyk6nE6F/q5M2l5nTkks9De
1rL6r6m7lw73DWM4xsJ/SmnEyr68aZZ4N3wj2mjcE7Mz5rhjMWCVY0HNvfS7yK0+o3l+HzN58Uub
NjqnwdD678bPgqyBm9kTtOHNM0lJCUIt2SEMGtK63IRjAfrl0t5HDaYQoqX71ak9HRdXHlWM1PzV
rsbgdl6MN+N3oFbHK6sKN61TPIna4VLU6iNt+wvceU1JnDL0jjQaES6WnfFJTf4Txu6zldTENoBN
+923hqIrbdNjGPmfEMeT3WJSrchUP861IOTROzXpvA5DpI1ejDana81bj6FKYMuD3zO/DB0O4NRH
WiLbMjyiuqXjTFocsdGzTtX0rPHd6+mu2UQAj01+7hoDFywdNIPDnlQu4CwXWNT0jrEFAsuAMyWf
CDXyqpPE/XpgYFyg+pJ+hpH7Xzq44EPiDJ/u/D+Wzmu5dSw7w0+EKuRwSwIEs0hKoiTeoKgjCTln
PL2/3eMqlz3u6T4tkcDea/0RknVsdlz3jc70nWqdp848mM2S7MuOQBPO61anwp5/2TQRN0/RWqz9
Wq30kOKKASzOtqmsIMRZB51DjDCFXyQK9ayXqnIv7OrYo4znKvMIuvQsp3qz4FL1icwWtNuDku+z
Od6Y/Am2XJ9bO+CWnRgn1PmtoxdXhAp08CW4b6n6GwjDa/ZltiA8iKNDaQ2KWyyUE3WzHbklgYgG
2SXzp/hkJmTnijHtiAe51K18kArnKn47uub9QXumnOaUTmKmYAcS/a1pNHqB4mySilJLq+dxOOHq
NyQr4HjF5Lwo30BEC02zSVltUqm+dHOqnHr0DyrzqoTjQNbja6aDtRAFEAyQG7PBTFcYh3hpvIHd
PoR3EgM4taqNw3jKDkyinj+SKcCiP8OxyGsND2SZWN/TGO6CqGQ2CI4NsZPU06ruEOYPoBp35m/U
4+ZHSjuKiSWCTTrLxZ99lsfiTSmda6TntOo5RKdovd9NoduGOZwr6iYVgXhbEHIcluG/uUoIDkW0
LGf2geTO58JIm3XCNRl3X0SxkfmVqhvDLGFbNeS1VfkzR4tw9A+veYOVt2a1NkiCd4Z5W0vztany
/DbP3KkJ6xehETezijMoW66A91q7ZQ69S8QfRYb1RTwP7x6+5VRbZxGnrz10r2VvvRBRWbqB3ZEL
w5nXar9jteysCLF53diDpwhZz5jRxcRgscwmumfFt/msAivblHp+XUxSWeY4QQwEbBEs6D5E3ktT
mJuxibwul1OCjAP+GwxefYZsVMlQpc32sY+qkdIY2AdtJrg93gJs5hg1tk1Z/xlDS6BhKrlt8Bh1
AYbpREDUvVtUyc5IjOsgM3YaNbNkxXRcEbebfxHEiuM/8rIhP9I6+RMvuOCUWgUZLr/i5WInrJkL
SkcHMkxfwzJ9DHb2SIPJC1NpW4NlR51wvcjErmMZKr6qudlQf7U1xrjC2Spw3EOXwvtJY5KuNX7o
kd/Nbnnvx32t2YVIJLuSLDhg9GZDy34rm/gfmw/LtpBg8QVYEPpxW36aQ4t/BJGzO/XVG6YrV+e6
rfUZ0aG5jUxRdjU/R6xNJa1oIM1JaW40HVZAI9fJIGgYXZONk1ruKNuwB3O/yNJhoAFhyn87BM6r
SmaL1xrsrzNtblZNWV2VeI0BHoETSNRHsxrVveXGZckJetcQoS2vATFsqHvNBOCSjhu76KB/o11R
gh+jcBxey089ISHFIS8wtTeyfqs0aMJqNn7rJHlrcm0j8pDjUd+oY8UMbX+kQbpPKhxAdAa+lgpG
XABnJg7k4Geuu+vQ5DLLQv7mKEjGq6W7OV3uKSOhfzKtSzAaR4S5iLKHmgw19tm+NbZDZKCoZuoP
yjeTNXjlyC05z++m2V9VDBrzi2bT06pk4JCotbsxfwn0FOkZ5kKRljujeEhxs3GA0YhCwzXhlAjs
ItIYYsJ6OLESZshIIfUsoCcQS6FyIrDcBYaUgw7+Z41H0+KyniaOKG6fswqGc7bDm8pkc3YwkHDh
WvZMV6oTrxobbqZaynNQER6ez67T5ocmc9WS2qACPnxAz04QjiKdWg70klbmZWJMd3UkBhUi/Snc
4cXCCRQhwCJhapzVrUXdTAXxlqgzElpoJnCeER6gxoiWoIWr24f4r9Bclqw9Ort8d2rhSae7wQBj
aQ2tK0fDCX2ylXXDr34dELcIeWhsECpmLQcDSXX8Z1BFS9AEORkCQ1XIQMthFIROW1xHtoStiEPy
yEi+a+0jQVtoBYDkzIWgOdRQg/7S9RfFMNw6dTXjpQnAbRirFmQ6vDEz7A5fo10+o9k8FOxupUMP
ULSXlQ9xUpOS7+kK2HtJ0u+wok+VJNTjlEb4tLkJndMo/VnAFgXz7NJXN3Rya9l4xuGjYqxqNWcl
7ij2nkFVVouiuOzqFXipzIWsYejrgy16LK8c/4J6L2KfM+GTM0ZUObgWxvsUl2ivb0q7M/PXWSUq
90tSDsNIetM6QCjauN3iJjBJCNSs72Z4j5igbRByyotCCeGGjPtNu5sZwhvjjeQ1Yha58WLDwXX5
h/Qki9605i9RxMOADLkc14WvorIl0dcdKD+til2Od4AkJ7dtJw/MndjXFVuvcLm0KiSocqWFh5ZQ
THDhrcohEySXv63V2l3AYxAl554IoRaZQ5F5Tfue8JxQD7zGZac3H/O37BCfVr/21UfQUGzOgN4X
nM3RTbzxpGiM8UHlV731dBdSxjbY15zPKK1JgtzqAHVIVGxZOy44gZzKU9H9zVjCge0r3mbDkyID
e0hCaBNBHDwtjkJo5F4qKNBQPmBiTC6NaAg9cUcn9s7EB9QVx7HY9eMPu6TYBgjQw6sUQyv6JUlO
yTdrndcUZ3ApkRTG/q+j6kZMxifwEBIbufYPI4JKO/3VepqoGrosex/XT1iUXoGKB3TDmUltbh+V
uQ8SwBCAwkQSA4WcvSOWDduTWOnErSDWCa3L3nTnWYf/TMwNDvBxSkcKWnARHwmBVY2nFGd/JTIT
upPok8kRFcc8AP0o43++yqaJZY5fwYQSZOxCj4+MJCcplT6GLENnPJ6ENpOzcrjP/LwiFL6qDrLE
oMZJDpxlq6p7ymQw4yNRltVXTUHAIzUOJC/ZBHFyLI881+MWuWVmghoiANxp8JwWwsSaHN3pR88/
TRqEmToSKEVgUk6E3FE3tdTuB5tRuGY+cKSjmbnp+MyZ2TJiEiE4CU4ogq/lMCKqMZe9/ptXGx6t
ZFiLXxMew94ZmB45V7N3PYCS0Vj/er/A7hSEH294URs8mj2be3vvLArGsj19azWbBjI+nptlORLx
1ZIdyFE2PGB61qauoYK65VAO+rbGPMxoNb4UBSgcH7zxOtEMzYhjq+0aQAXuFhyfVy9R9l8iuqcf
uY2rqwDxJRWGpfVAcYlPNwt7rUwvCrfDTDDJseieWEtXFZY4faWa/3TZ3Nc8py8Br/3KImV5CWOM
wSjT5R9TIAl8Z6P2J4hDlNVo9+stHNhMmHxcvebGwyH/OAejRupBvcVbomBOR6kLqCDorELk5mje
3K2L6rBgWJWybQTMZmIj1hDwg1MMy76V3ojyN6iES+A8Cab01R5VVh/zv7rPiXFdXaVCT5S8c2m1
GIybuqGfXVdeFrFxWO8jwXB147xPVniVO6RwM+o7U0YiqyPq4dY38nynat0BuVykR6c5nbZZkhPi
bnyK2VNqYkBPqm/G7pbxZRv8jgFPpFX98cvLyrIRsmE9Okh4fsd3nR+jIFlzZpCK0KqJW6G0SdQa
n5lEG4P9FLqZUKvhfZkTEdmDvDWIiRIgb2vYCDG8eKfps4BiP6tom9XBF4cIZ1BCYi2ZNfJ0NdTn
xK+uAf8ro7RaNMjw7lBJ8dYysg+O1VRksmAR4Z/iPoK+YqBfZd8zT3yOp2zAmHawEi4CnXDVEcSM
8R1inKSSaTuMvwPBBel7JAWnBkFCldXvjlb+55iICIeNPXP+bEgXCqxjkV2h6bl79Hj2s2x4ETUO
6X0e8R4NX9FGYmHuwpCQEpPsGcBPMK72VFW9H0zBWmA9mvoU0DYgg9DTVcI5I7KSEMqMI+HZv239
FO6gVkPHUmNgsH/QIP1nPEQVJwSMOdwdvLQUuyOJbe18BehE+MtrJ3TXoqQnBitpbSAgHnZYiFQs
p+3NZNxIe+0xONq240Ypyg/Ik5VKkvfkEU2g56JnQmVZjsddahkEz5K9o/8L1PN8ST7sasX/dHSP
5ByXtN5ZGtpVDXdQztF1JkZ84KapBMOBqg9FVXfFS8oKVJErFGm7EWy6RdLfTonQx48VRaL1spH7
k4rjqrP2JfExgcVzgXI2nb7AWvkqHX0DCsDTVWqESoHYRPU9ymGdaOWCx+TXpYsFyF53DZ5mZXmg
8wZ/VfTl2Nr3gIxVNfTG+Vyo49W0Cq+wmfmkkkzb1Zzdhvhj1u5IAvD3GI1D5ktzyYwtvaimdWns
3mvhAGXd68ITww3+WY7E/33auvNOdJ2PShAVKDmC0zgivU5goTWP7zOyMNqPTyUQBOiWkncuTDiM
j7z6qXPUHlfByYlXYReJCbu5pIf6FteHivDITltzFI4pxfDyt5Xh6fAyJFv5SThExfXZ2pFHZGJf
FaQnHcQz7pTOQWeaSQnda6bvcHjTO1WnswiWFJEo+miZ1Bk80XFTbyxhG5+/Wa1SkuLFBi9CG//3
7/MNaHidc7GMLkP9og/qWkbYGNUkF0fbloKZuh4RcgVXBMl1SZqi+VtaDrFkunaZbNtyx4HaU7zM
ebeTvrEadk1M9O9yqCjjmtlbJovJXB79yqyfuaLcVX36Jt5q1cut21R3u7kKmFNc6WN5Is2TnEFS
cuKbMFhoMG9q8lHmh1Z486VEvqhF98JpZNT3Cbj4PzAWNxLzQTQ5DDpk8mLMLccGwPLfZDwT2JBI
9A5EM/mW4NxzSWRZ3f4UafVlhVR/pjCtMn1omIKFUkLnREKrTSrdYSYLrzFH/MebTpluYdC8jSrr
0vyKM37obNgHUY39GcQ/wPq2haqmscPerXGqxuQr1svwApG6s7pw05q7BBdbmr6U2ZvK9eXkrDGA
0WShKLH0VnDiJ8tXNzwyC3D+V4m2Rv2Rq6/pCG/ckNdVvGGtsuiHKXgiBAvDUCUwoW4sDx1xK4Fb
g51PvwBpxUwdEReMYGCt8Kcn/hAD5z3uIlZ4iu60DztBmh0xfubutZs/U2c8J7i7ztj3O/z1HNLJ
ySDdVXzyMwp4325uPcm4/FfGkcigY3kwHdKHOVuL8zhDSNDDS7Zwod1kFS/jsE35STWCJgHoHHwO
tCacUqKnM1BosQD3vP+xQXADoSjTPcjKgzHwj5cfAlAS91AF4Z+Z6t5prK0IaFH2vN5LSW1rSamb
LxgR/lo2zTsxzXUDSjn0VmOLFznuiGlAeUqy+Kzv8vQfpg0VV0ETvA1Ou9N7Qjyw/vESc7YwxGEg
2ljdLOqUaf7dKWxddiUdyP8320dvO0edXRllTl0Ra3Y3oWvRdGaaF+aXbsH8tLzWkrTj8toDiwjI
YSP1y7ZDRCXb2Esm9cMeQ2pIMDnO1xjSZx555bi1UxK08PjYCJnC+j6Hyd2R80NcpFtM92h3WqCu
dG3R6DjR4qv0aHGRbywYbgNwxKYlRUlFtVRSXBwRSEU9DkOj0F3Z1oO2HqfxgvBJFg+UTWvrwsdI
1Cip2oeiJN0O9R77A5sPFUI0tgYyHj9IVfwoitnh47bXnrl1sH2xHer6O8SckNdHTwp/G3Ov0CSo
nUuuOZJQabzq20Po7Iy9vqvEIgRE1r3z8Y7EI7ELCTdnSz6urR0Dac+flo3PhGWux0gG3VeQzt/f
DFvmiOw3YXLDl7MFILiHvEY5XHjj4OeEgElAyGkkAlbUTxHZJKLhcxrJWOqq17AlfUXA0AtbWpWd
cv2sw4QtTokkJATq8QsSXXi90X14Q3NHIKBXLNXlx0L5n7Zt2oEnrue+Jjgb0YxYNmtqOpAHmP2w
TpaCmNBvOedoplTBjt+b/NWoj+PyTchx2PkBu2CGQ5/DkCQKPF1kMKLlisSEzcmPgLmRPgyu1F6h
Vmekt4HMLrWd9o21sczwSnsaCnjN79Dzs80idGXLU5UPgeLYMUJliBWKrvATpeWwyWWi/MZlZzrU
koeHLtuOWf4Vyh/EUSa0SfFTl8TYEXZbkfY+LsLA9jKDz5fIYBld2H3TG/EaPlTzR2NRChTrvpXv
pyb3VafYhSYdDbRbWDfRf0FOGemIc2fsjPXcRAcdKf8aWmhTodgZ3SikdC6gfYTLOHLmt4KvT0mI
8JPlaaNlZAz7JZkPuTP99+QO+URMafGq0RxJFqDjZ1EBTE+oB7mUZhye0siDxNqVKaeiow9bKzL2
c+22/5KKnnnuWOLp1MbLEG+kzskYXLrkkA2pFF2mL4NHM5icPhXS8WQwNebkSQk2JhEgZt1cyv6z
Y94mVEatsaabVSiGpM9EyREATO4Q0I7QhBtNe0PiWmdgqzySCukLsXLJg/psyZ2vwnzE8yHpby2i
5tlw7Xy5LqV8tP7aocfUw6ZIXH/nQYKtw8aACqretbtgwnnqeNchcYCsyeTuP6OBtUxRmTzIEq3w
rWPYGwMiaUuV7EqoQg5x579DXNNuBvGdTNtkGG+a5EyysInT4aTyV7CuRQ/851oVH1Xa7iY48ZGd
BiaVhQWXEVcUM8zU4ocYYnd2KV5xgldyZEP0a7Hpa1O7rgIqEfHQARISdjBwQzPCIIFW23OTqGsV
0UVf3Gb6PgUQgT7cj0NSCtdZf05Q57YTMxYg8vC1kDVA5IBwX/Qazky/YqgSM7slOxvchjMwQEze
RIF1prtiTdsKVULM62q7zLuDE3uBg4rCTpwtgne9c0WIbMV1BjIVD2xzaHxm6U9gIYTzbBLb76cj
YmP+QAPaYPCCyPAy9mwmGeJAEK8vPaH1VIUC2OAPZ+LRwPyaBS0E03Jt/KaUDSS8AyOMZ4xPFqkA
bRZI5pxa29rkOOLsJ2IFA4o7WsVaZitIVZZaAZPZ+T1Eqwiov8ovsv0AWCWXxwv07NqVMiMSmULL
rwBmIDTgURT0+8RUqvPGahE7D0RMgSN2HZGdzuyKuC41wVxJ4HDq3EHMEMaMziHHbcLOJCPpRSq3
tmCCZEAJ8VRxd0Bn38P0wefMqS7BxVRezmkW9cjxys4Lx/zWW9ZxrgckA6S04Tsqom2DR4toZHH9
iV5w8ZM2TOGUc3mOTRWQRZUhVQrWtph1ovGik8Np3Oq+wNBCfiw0WwWQT8hWWyLI5XEaMfVy8Ido
BPKJ0k6FOPmBNvZoBQPfohIUW0MAmGCgWvsPtmRXKlEdywUnXjN6HHmpdifaHfxpQomgY5a25Y3Y
IFtQF+IGXKm7kORP9Z+ROltSKYWbb109m+owwqnK4NwNzRQS5jhK5PERartQewna+WiIO4e1gwl7
QPFKlQnxcielw6SfAVoyxHfdadROOi8h/lo+CY2ceM1IN6qCI1f564CLlKiClCbnSHpQtNyp14Ju
BHAYfh6u2BhpDVamgKXCWJuK5Io/gQ9ErQGTV+iAWDYU46+Wdxa5KGKbA6iC22F6n27gIA3dD/U0
+FEErcKrAtm3yltnlWbQFcjNLJQz+a/KSsuk7yAK7ejsRHwWHMkttvHmtg3pjb2+iXviAoEz/v8z
rZRynUMaxazSmmjKWB2j9rsqL62a3x241FXX/tOVoz1hddSlEOLbAZe6w4mQ+vBSOFxcODKkJji2
eB1R5/8pxYGYUoJ5DKIZLqaygrqz1BlpjI9aHVRqM/84REmpvHI8J030qTrMzP1WckZ2dBv3WLjv
A2unGvNF7WhXBB0vaUICC4fTyULpjIUmU/3mT0J/Bqr20jpgXufQUrfiAkDEkbKQmqC5LGYS+V/j
tQWy6+POdayFkPCHuU+nZ+x8VA5uQFi95jW2Gj8P1N1QnJOMh8AprzN0LNtHH5HZTcp7hcqdHZH8
M9QKLmEZ7AyoMhVMjezjFawdAf7zjLeedQdHXHtJqVzBThVQFddsA+hZDqCSl28M/AXSgxo4QKPg
B06JZEWu5IBAtGgNNqkSzhBp1UFhhgbocDhSCcpYdwV8tPPuxB+CZVORbVYwU/B+vA0x0codewHC
xfBfR+gxQLtYOo1u3yrbQNsT3rAqT3Vwr+2jFdUXAd0iBpND7LI81+CMGq6OoHtLKcaxqo3DqB5O
5EdtwnmPsIRlqqx7tpMasTF3NzAKNTj0w43ZNxinONT5yj05/olxfMoQFhnjgTfsUIedmx1Rui7Y
nYdmwq35YeCZPGkVHvgCV8CN3rIDBtxhytxrrrYlq9+VVky62DJsjpXV8KK+k18wDevN8MazF+b7
/qn+8QC1RCiduUNmX7lkJ+UHKe4mvCFm3Ga74MQX4xNC73ebwI/Wy0d9whFxJd71YGzbU+5j5v9t
CA/kLQKV3U0749g+pI/6Ae1P2MKq3Q0njBtreM83+8u4zS/mq/rafyKLjx1eCER/PqUVs36h7qCY
qaJEVuNqAHu/YCB6THoJXjgXg0hXraX8kCh+Ox6C+FguJvkxARc643Pxoo6vIszRDIGnWUK4iCSm
U4stSzYZg+0zGw/X5JcFoDWXb+H4yp8XZF/4BmjSSiOXaugs/62VP6256ayVCezKCklC/klief9p
XlK/duFwyAldaVf9BV+Ri0bYJVbdhSFw208UJj+WZ+6iDWIJD17XRfKyQhvmUXx7si/VxyJA+WuN
l1mLvsKR3MlNGRE1s6HTw6hcwHTY87ekwtm3QrCyDGv9nn215+qivw+mpxCzPh/KHPn1NqKgqkAj
7oKMGSriCReDKK6s0TcoAb+HwVEZN6RxIygqEEe45eq7Xkdu4WJnXxFtvyLUbRVSSsgyyta14j9M
Ldnfbk8qF58dqjXA+w1PihFzo/nljQds313q83zP3pKL84+yu5AoRHXVP5FxajvzDBcHHZK/qIfB
Z/qpHvyiyNYtCa8Lmy+qjeRd/i721dX4rR7qd+7yZn9HV/PMW4eOTgCf5K4RayWEg0jCiKnhnXCd
cmeUO6fcWsSA0j4Vwr8zTa21s+6GO81vj1ABNQk+mzA8VOEVtepCe0tOoixKql1ibtp8U5R+rOG7
YKVyST9qs2MbnofqMMgvgXSq9aPcIgzeKapf0aybHW3mZ6ZN2sciv1B2bbedxcknYHCyYv4YVU3H
n/M1Ns2NcgLUxkcjMeB0a5L0ITwBJWvETwudXqv4B00Lq7L+KR/L0O2uRID/9h/m2dkyPy0v8kO+
WUfrRyD7L/p3vGyihcgQBN4sWg3kGbBq1OxGxDhI2jXaII2ML341HPp36zt+sA9BUH5ihmSgp72K
aJgHbUoX9YKF350PDFbjdnZRO7cb1Ite61LciEtnh0V0IAeY85lI02c9HSh53lGk4b3Pm48nQ7r7
SVIkEIqHx1o+WABU6G59IiLjlb1CyqKtiWQ982DKd/OveUcWeDOlZ/BZ74obwl7ENtg9PO1aXyt8
vS1ZY0dUJvfxFN7rr4FFfYOpEfvbxWIySlbRNvWtP6SJrgbq89H71c6gIMYrt+2ezLC/hRhwRlUt
0B/lOToFjqc/Ai8F3fIYsfrhD+p7bXsRzSpRcjEj5BQKIzkuO9Rqok9PeLAKTmFKVDegMBn0jgEL
22M3SCfcfnBsOBRWBecHcFMbRjtsujM3VDYSBrgSzo8R16pzRx5MwqGAnMQtVA//spiphrD0ug7F
pG8ZTA8z2+frOO8c4xYsvh5BtRmvxfLaJi/D9JbRV96SZhZkjGDjeW63DdRgtRm6C0s2sawsqhiU
BVDdHkR4e3kZOfl5GNA1MlIVB836EhtQCy49/qWtvg8m55hS8M08piXtruhuFvZKwGOB5BRP0ECm
2GgixPRtlj3bqm8RI4lclC73NHkYqhH584Cw8zuIPxr1Q1WfHRZrVDLAA6sILIkw/I2Ma09E9jkm
jVUQv0Dskx4TBP0rC2UrbWmMmbKzjzvfjCri3wk+sH0Ic8y6KrIthnCpT11UPIDt/FvbWj6JEVmk
PDNe9kyyg0YtBXU7LUwy+1hbf/D3MXeCmhxYx+L+KiztHBXi4q6cZ488sTsidnYuFr+/caGLlhwe
wmEhGnHHrBrgqZ4XsictrEquNSbgChxEc1Xqn/IfsSRYDWzZJUj+CTJBzIp5+tNDUWGwloC7NUry
gteOi4iwinbnxPEpv0zYdYWsMarAd6IfRdrCuwBnekOr0t70l2GgAMdWgMzJr1wPZEhp4XqmpZRP
CTZU6uGzACg4Lie8c2FK8ilfGLklc4/QJfNtNhmxmqCiZGirZ0Lv0exmusvLZlPbREcPNAGehuSg
2z21Irz7GS4usggJw2SwlZF5xbXE04tkn3AAB90UmM4UMejEN7MTOtgTtHQkTlyJcgysoNAQSKnV
Wr7QEafapFOae8FpuHQwNXAPliHqHdIdlRNWR8bwyQk/dbTVoXqqlrOJayOdKBiW3hVZ2YkCMkBu
2oFN1zKTjYq2PSjPKi32+rpXd8Ady7Dw2YLWfliYkAfT2Trdf47JGvc7xSD8KmOLtCD9BcAbW5cU
lBUwnVo9lw5+kxy15KU+iY8q1D+6b7Y5hAEaXGhXwc+QU2MSsCP9BdA0bIQsmA1tFe/A1A4JV+kA
FW6uzYEGALZlHg5UxCwUVA9yenSsv7eOLcUIIM5Id0oQHvFm8H4AQCWY9k2y7IqboICm+Ta14Rbk
dbD+uEVHFYPuwD+q/0v4CvucdhB51TVv1RD75bkErTCSp6p84vMk+xpLLp3ckvHS8xGb+rUlflN4
n6gLmbG1OA7hiCx3zM8UvW9Vq30NITOQkM//QnDbPPl0BBuI6tjLteuIlD18DVHyAtM395Hrp8p6
qrDPleHb2b//7Dxh4ekkc2NjRZoBmhaGCb5WkOnsu6VHY4x2+vwS5z/Km9IgXNtplPWmJwmAWp5t
n/ia1rxk/WsGzo1gWQS8GRRTMLRqa9JkVKuHwl2VN5PvibCHVQrsOZQ86sME3XRIRvZOFeiXxj+O
p4S3mW10YBCekRnk0458iIxVS7yPYprWeDR1v0R3ZZSQiQ0yJcKg43Lf9M0rrWaHGcOvtUgHFJyu
8AHmfeKJ/18T4a6PqdnMvAHOYLzYyPWb8o9ElywpGJ7AsvEi3fGGgel90/qwigAiaoZUKMOF1q/k
MBcxjDIJgMVXG3xgKArCl1InzqX+HhWcvFW3ViTpgqqPEDQZKdxynA0wMrSzsUeSSF+jKsDQAu4U
pRyYETkK+W3AJzEdeL0EPIqxH76EJBbEGCYS72Yfz/CEMuKV6Yp2nB+XY6AB3C+MR8HDldELke7m
5Dg4546M6l77iyF7A5kOd/07BYFQpNgnQnroNx2rlkYItE7QhlaRMZhYm0Y31sD9nDoU70ERh2dE
L54oF7Ix8pQlhSt8GQJZIHaKKlA9OncFCwUU2ZKybFWvbSrzI0s8p2ckAdCPxOcWh4lrlRorwKUl
5WsD+OfVXHgiA/6vahJ/Et5Y+WA8zQa2P5uOaDE4PGT2AXEwGaTliTa5/xoU1adkoxUyo53NHzvO
qMTIg2kXzV2II6wbfldj2agyAEpdrfhxnfAqd3Th7sZewlkK/K1UT9WEwOfrimFg420UA/Lr71Uv
byg/9NGrCHJenLMRuPmAm5ubyWQBA5if7SdshgpkrsTXmEav6Cm+QEgqG6DKQJhJle1MbrAavXRW
e1v4vhmYWhTXRbu4RXwTmUKUk9v/0oWL55TQX0UlaK9ZonuUlmNp3yYI7rqRfFa64/5o+Uxb8o9b
+2D0pdcOrLvzIyd/31EpaVE9e+xdO219U6M5IPwvJVebvxt+C7G+FtEmbGG1DY0vGFyOG14A5cF4
DhnUMsQkY1MchHfIWIrtaMNOKL4BL5jBt4SOxVeTHJb4TwQ0Gv/IxyNclV0SgMiKSL1SGf2Yoqpe
Iewh9GsyHa6WZqxHCtBzZYJs/Bq7H2UpSOlDpewANYHMMn8RkbVqYa81RhKJQphGrbf5Ip1IWE9q
QuM4prs9eMp/8qB+2itU5HGN8LMrNjjz1pw+l8Z8MVW6tHjbaB4JVyHjY2lN2wa/l0DxRhvqtdq0
RU5BxFPnrMlgkomenviqY5Oo4o4uFCrBMWQgvnuRzmP1TmQZ9ys5HtreQPCn0tEZlMa6SPT/4usq
hmuhR63SD/Hv7vkVEoBLefhQF4pStLWKPRMVmVyn9KvQ79zb26piSwTXGVVWmTJC3P3a4QYlmE1n
dowc9JDpq+HZeeguve5a6LxSGxsEmu8sGTdam9LXnXtOEb3Fl64m+JcgDoLBK/tu8YmW033sI8qF
CJlDnIQcEChfRJGIIK0sxWYh6zg0no6yUVEd1yMPKqVa+gzGgN7ViNUVfyg/YbxaEEZbyIFznRKt
CB3v/M6/+ZTMPcaTZ9D8gmH0ofkumbRxlAWpY6FfhQ9ZjeAPKHLEz5FPDTm+1V5VmNRJjRlDZv9z
J/9m1qO276PxTWcJFpHONZ33ipQmyYzOiL4cmk8dvpce9pSuDSKBNyTZBNAwnSxzEEcbM/iu838L
I4+ev6oiCKv5nScCt/gVY07SAhAFl50fQk5SWYDTlKlpri6ZDjgV8ZGSyPsunvo6BQieT9JEbltF
y1eS/iozlCyppcHMYMfHRiniCsVoStY7yrsWfwpm3b4iaQKMSAGqF6suCF206F6oX235Mcx/FM9v
5K6gGIOtiew58YyDRCJl1Wiw16oMl/+tI2XWlP41ivSesNpWhBFhqtgvrIj05YzVD68NoY8qSquQ
Y/Ku2/UGlJYr2THALkjkH2sVEzq8eXnNKb4zrJNa2NeBO8TI1UvM6KIUJztilDXfVVHFKxw7uKpS
tdyZyHV57nhXSXAImD0NZyMTw0D8mStZ7baOWGJR69gAEJP1MmKHNZtfa2yw25GwGhT/Go/aEZz7
6Jw1c4sU/yyYvzq+9UbqWtTY6iXElJl5sT3yrtGBGZKRIKCd1J/ihi4jIeshhKBLOvIRGcynnV5r
bDBo7hVC8h4inwkKx3FUkD/SjrBI99U+ZepG+0k5ABfWuvbz6pZhm+UDWEDDawQwQrTBuKXQWC7R
jY5cJnRu8aLtZfxcWddz2gXbhf6nJHgUOLEnfIWDSBRDM5Vis5aV/rWBWFX0zwTvAZ89vWscPdMA
oxuaL2Rk5Fzo7BokpiA+32M15t2z+BZhbbnVzQTEExRQ1UyUfwrhUEwIIbIMBAhEhRckHiHOEWUm
ZXSdkOwz+QYKrarqvu3HS5tL9MRQhm6ccr7qFnIjf5pgCDG6oWQZjx2HWRTIiKEciJCBw44pEJWG
oK/oPce3HpORwV8QJ5Kzz+h1E7+63FJIyub9TNOnjfWSELtRMyDNuYl4VQYLJcKw5deSoxsKjUXr
NvwIachROU24xkmsSr5p9WZ2IajI0lwEYQbzMpukOIh0uvGWqeK7D/cQbWtruCec0rjr7dL0FY3D
kbxaM9o6OpiivanI5jfl9LNlo2ua7xZEBa1eS8fI8mdxPw/DM5Arv3We8KtMTGNY4I3/pqA0R3sY
W4/Z+ImlCNwLqc9Mmxeg0FRQPMUEpK/leVzFwGV977hVV5EeyF+HHLYS8PK/gUz6FvXWDH3Rc/Lj
BJQmIT/tt1qRba163hbqhKg/81MUFVYV/ZJ+M1hXy37E/S3tUEEPrqHVJ3FN8ALy1ck15nN+SwVL
RYDKE0XZXD0NmexDA6oR7LweWhKuy7W4qEpenIKi52nODhIgAx+iI6SxlMnDz9gDwbH3hJwooG+n
/MDIVtMRVjJbiIOLR1LRx8uc926efMdcd4h/G4WEKcSAbfsVdpyAzv+RdF67jWNLFP0iAszhVYHK
kqMcXgi7PWbOmV9/V/kCM+hGB7VEkXWqdu3Q3qYc8Cc5zi35Uuk9jB+FWCqPiRqyO+fnISswKpPD
fcJ31ZsqgtCLAX5Bw5FarK+DV0LBdxg1bcmqS5E2Wa2DhT9DX9Yc9YoMtKKA7415AbOujRBJRwyU
zPoZgzVqH7/W7kTHxQ5LakDR288c/CMMtJvToOBQm6ttWLvG9Y0muuqBcmAP1MDUFs695LWPd5fF
2Fz/BiCbXYzDSKMdAkiADqv6RPe1pSdFiVEeEi0r7q2WfuvV1ZyeJK4RI0TVMHdUXLh1d0hSabNu
4nlTDa1vECqsJ5yVln4Qqg85kySgEVuN2dA7Rg1XHW6UqvxXkDvexE8APGK1Be+brzrkBeW56E3c
dEnWNoPfkWmwy6PPTMWclI0h5Pgpj/yB4sbx5bJQUvG3G5BH4Q+GYS57vckZ0A7pQCzYCrQINPg9
WjU4jIRebQdXu0WUMKDwin2ZAzLIeRmgpsTTn9kgqFx62S3mnliDsZMxo/PMqJD26bZiSdGwJLMm
FhZgXYX9DUqZ5OuJyljkmOsUT539Zr4lVDudZj4E5VVT4kLH4FAiSeWe/85Y4rS6tcZkmxnr7yOb
I2YMNuNalWAMQhebkpVgFceIrWhm3I0AXzJCQCRmhbjFIToWmKlESGDRgqg6vTCyG27mpWYnDqbb
qO4pzi18wpT4FoHnBzjiQRbXX/vSeWTyy0lvQ8qHE/m0UFMW6+YlCr5Ryb8hC9/OZZc8xQX48Dip
HypD9BQUELygwJfpyc7VI/5kFY/Z3yEThmwMQDY2IZ0v0lfqAhs3QxQF+AT3/VOBIyUhaX+PhTwi
EWAJDWzC0x/pxwYCp7D0pF8RhmmjHmU46LKI/sLNTmPzjjABLuqP3mLm2jAh4iVyDhyC5DQ01a3N
KJkfw1HZZjXUCXtLqDMWBCWjc3uBUzvpZNwZ+KrAo8EsxMVmGT4MDte7tmLXrww2kFYDsBRZwzMh
BKc+B4KqCp3HxaxeUuvfqLBUzpqOfjtZNsp8oEX5MJv6EoakueO1bSSAFSFWqTQG+qP0WVxiOTCM
QEF4/RY57iGoH233N2cS7gkLYVM9zqio9IfU+cxpq3jwEGuRIFRXu4nwhM58qSEr2GX5wBnbAktz
92pet0effhAK7rR81CmhLwVutSn3140Na4LGFbL/mcbebXalcwF+rBAgcghQ6QdzAOpiPFOQA+HO
Rs8VTJ0AHG6v78SPlJddnJ7kZDJTHBaQ+Mnmo4kak92NTWA5Adpl9pjbryGrIQNsjj4N26ZzgBFC
DN1GimSlxr4k8xlYDg3V9GDFF/lc+FEc0so8mOO4D/MSNug1Czn34Fbn8LjIrNhOtM12SEQnK5EQ
Ki8bY5KFZfNogIqm95zphIa0dSLiV4C3G2YHPLBg1Y+Ns0bDBfZCdqDLGEFHl0K2KkyFVHNmGooW
IEGVn3JavtZL3i2Wc8I5jsTqDnODiQfczZMHlaYUByotu6vJnlTDGFVOJ0wRntkqvykcE5VHGDtu
MEzleNZCpkjYlZNNvh+0T2FyEpmFYQO7v4l9ooLmDnohfC/tM8RWCWrqQa59IgJD1DC19xXrwMFa
t4ZSZ3HXoC85ovbpCRUJpxu4d2tWp7hT/2X5AHf0buKqTK2kCGz0PibxA9f1v9BPYhJJSWXL542Y
spYQbotj27ksBYa1V9wcXYLd9b/yRTHB/WZd5MGpag+luh+co2k/DFWDhdB/aTVs8FcBWbbxAvaz
ma1aF+4zHDHER4pBT2kf+M8bgs3YF6cGFIl6KeTXENk7DrEpOjDu/pgRwcY8hkEKpHw13KUIJ8Cq
2Be1zLRBTQVGF0D4hBpzuBkUmIS2FRXmBD3Krv6leLcpCOfQV/TPNsS+mfoROjzWaKmrr7p85FaX
SWSBjY+10QG9SkUc8UBwqDOfJXECWsLAQq+2NloSratc21XNgFKwpQZfc0ow/YF448wlKgOWCjmG
4AFJMQSh8zccWp7fYfmGOAY44/nhaMCZImMbnJGbP+ODFjZbEhxJBofkGwaGyn30WARONXQ2CWvB
WycCKY5YC+06hVxT01vZwz3LwOhYdA/YEZ+1JuEakwQGvwROjR7/TiqDOZfLluHIhE5OVITCWlZu
VG6aVDgtCJZADXXWBDAnpXZKK8uaRAXQ4I0pyIri9vCRwSWIgpfshgfH2NwV+yiqBAg5crpZLtsv
+Kflshsc7FqxJaymOzoAn9ZZMELeqjfBxsYWA9IDD6DC7fek23DtYCJlC/ebbuKkCDEhITqRhQ4H
c5GwvnDjzYILENhuMGwJSqLdCxY6jujJyx/xsOLRXCVWgwEV5A+Y3oZePnbNKdzRzphkdIEm9mz2
xvekRa5lkN5Ngk7M1QsoCd6uz6Fe86zqyMtFCdfV+S4JYPAUGNfHf9I0fCiI0MV5sFp2YhaT2B0Z
eIwDPB1eHGxkQGqRN3nizUj2Hkh01Sn+OBRrA9OzDESiK38RFcrlZHVzKW1KAYBPQ2ftgl4W6zjt
TiqWdQsQFMAdhUNQFfvY93icz/gqNiYeyKwrgeHUrr3J6ShlMqNHzKbXgrYlAXN1aG74PnV72XbT
dzX+igYMZo8D2Cc2UlGuicBroyNxX3RzO4GbMXyjZ1jcTx1HG4+OMejdXbMMB9BJ9406sY/mb7rc
TmGosGDGQF0VwwzzsrjfyoQqryABxsqoaD6gQWd8iekTh+3GCXUJe/BLqmWCJ8T0y3PE9xYa7rkB
1Wur5pgyxBaUro4PFLSGj95zBCow9UtMJxc9cYC/ctO3PMxgnvIZ5TJIA9fDpqWfFZglreCYwVOR
x5ruTRjwmdVuh7m+hZpJAYGeAB7WNH7BzexQHiNwBnJBqCt0xHOALToj/QCm3vynmzxBsPsRR4I5
ytzQh36igRnxlcflf+Wi4NKlYJ/Hxngo6f4t6MmWRNeBqYEvIRWSx07HOJMLWDeXaEBVD+9gIufk
NIAApd4bCUrQVxa/m9ydMsBzU+Rf82hD+cFlel1q1tIBFtrTFXH2JtXJH5i8U4q2t9aba0Yz6nLy
SSQoYxOXSB1bZFrftKNRgZKPG0VTe/bR8wlcQy5aiGKKIX4j/XodjU9JVF3M8DsK4hMWYFx962wR
jP6HrjD6BtqD7sCOlbVaixENAXTsUQPemhV8Ce8njF/6WPWZ9UVvNAAH0bWMXOi23s841QWSuvoR
BgjLvGSnOCOmSOFKid8kQxfn3SwaKcQKzq0oDTleWWYKK77Mkr+DjDldPpxIWydlec4lx6FnC4X5
pMHoPx0WBNMzDGCtGwmGyVfzglA4f5azWSYy7wu+KSqk5xg8UecgoNCKfwTTJZKsy0I+i41AQS4U
St8R8nVO1xfmBdm5oJJT9Sx2ViqRZw4uDurOZZ7hRQfqUPdZWV8y58mZlVjGjs3pwtbfhc2UV/85
WE50vYWeetqrzdEVC534Es3sBHPX9zL7OouWmGJgoFlKmGmQ586581olI5wJ8RrFuZ9RiEXuqO+B
cbOuPlg1rigutsYdN1obnjP9Y6kxD4J8N9Gw5x3M6RqbfKFXackeMBIxUUEgj7cC3/TtEj4U0X7L
o+FJavZr3X/K25dZLqBxnnL0oYxYY0zKaWmghn1yPJq4ePTnSd3Jk2shrXdPHQ087oDP8C2QHsIp
LsqzbozbMrt2zM0jdqdqLsaiSAGzCS+ftnuds4LRDs8U0r0mxF4YDSXLa6J/FhpcdnCZrHRRpw5I
HunPIOhED3EkUqwPGcP/ul3zCbuLXQ4cZPfGuqqAzdWZI07ZUClj7y7l3wM8iypvpc38XzxiHE0d
+DIW42CoROA2G6Ou96oSv+qZe7HG7DTPE0UYTEW/z/OysSE/2aDlYjGC6zyrwHRTlowdAM9WScI5
zAVDX8/s6/HWxrDo3ECaEyguqb1H0chSKjsT4wr9znbXVvSj7jJf04E7AOXDSE20Za1usMntSTZu
ee7nFVitnj8FfIGYiEgb2wQfZl/+HSJObb5w/YkNv4+Rx+FP5DC7Fpoy6qONDt8q/i3JS1cc9Gy6
xd28Ffalm782CG3E/kcdrHsJmyb1LVarCa6tI3NuyTFFbMYEYs1DK4oJ/Kgi6rZMm4mTnWcE3i2L
XIvbTI6o1pYuO98k6S/PaaXj9TjQrN+ZKqS/4KiqgTcsk8hSxM+Ww+aakEa0iXSBehlcYzozuQaK
I90TWQq48CkeKNnK7L6nQd8SfivdkAUzYFQ4Z51+FzYw0OCMW3Am1E8dp4vKUP7rwu4YRCNoefy9
xFg3s2x11Js8N31R+2zcEh3jGJv0UTby8ubkaBeSsBz63CwD1Glx3BcMbpk9BLwpwOwt0Nl1jhLL
hssT0OvikbgI/AlSaYPraRY7sx6k031r8XKpa/cCmMj04pNfLKREEeqXOwdzv15HLE1GFVWosfut
g0Q6DFTmOnb+RJF7szRxLU8DdQx1Vccfj+AM2+reRh4wcZdEVnpgz7/wLquRcZhMoWF46OHIeMml
4hIWHv71U3lA7Sp6LKSfvENn2JsGGbA8asJG6M4FIr0LJiQnA1ashz+5GBJgA74DtcExOXg3Rard
qhzdXEckuEnW4Rb6lac9kT38ffovDpfRrNnC/IfPcQaKq2GwlCaop4CfWk4m9i+M4j1y36Uc6W7h
hdb/MBC5pjjTueTQGuDzGePUOOog+MHRDbWHAX6D6kHAdNzYN4BMlYQDhVLsrU1Nwh45B7vPNJuO
YfcRMZN51biW6j3U/wlfHdRKzoq4pvPOmnhvJzwU2A4+hwopMZqfBQCHkTAo01/RB8VGgfMB6SaX
FLI87iE0uISkRb9tlwCCUzoRqMrZFitnr7xIi6A0KavjO0gfzY/0uIaxH1CUYPRiOnsVxgi3d5W0
CGF4VGc2/t0XZxY++IpSXjwrfQpdksyIk7RE6CDdA4fCRpYCPe2aywdifRKopNelUGxp1CKlPKhQ
5aV/yYd2z3PI8oeCl4Ubb5uGP/YA3KNWjySzm6j0mhDPYY2gU1pPCBJjMeGQ9lmWGgAffsEXU0s2
Zv8hdHM5BaBaRdXexhepZOqTd+0CHUZ4C7T42URUYe4XztqnqCo21oDBFsatKAu4CQWh8bDF0uTo
5f+ESLA4sfj2iLvrire8+GScQsjA0XW1QVNlxz4uH7KP16h+/eJtzA5S18hAgCWqasCa2CgG5Ksu
gCsM95sptoRWb2E+D924D5YbR45EBxoTQVQoJVqbAXIO0PRGe71H0oTFgalMB51uR41qONDljoU2
ELhTLSccJR+7PMc8YYRf4gRvpWp8toH36zhdtSnfY8o8nYCMRRaFcnlvEJOi7MfUfh8GCkAMV3V0
Fb9JQZuHU1MyYUGmyZ+mU02nJawAD5hb65y7woe1wP481GqrRjGPKVpYMxq/F3xnMtbgQJn9WjPw
l/K+Q43gpqHeTKH6LEouue6QGJPod4gILSUaNdHajVbSu4BgRBoKfNTkGOJlcKymh4IhivNwQ8V5
/tsvecnfxBAmDLYJfvW00wBHUFKk6vV9sHMNDwNcB1UM+otmKyhmWbL05UyTn4s0r3H57jGkxHbA
TACuvJ/ouR+zTeTgDtR+I2d95EItobqV13ZiNrgEa4Wginpw4elwgRybCbsD+yI6RIBgFVxgqb8p
cxAfOX69FBFIA9XIAWW5j1V3/n/ZyFvcP5IevQ7afswXLNyzi9eFG8mBQSddHcecZxCwMO1lweHR
ZY6RuVnggLDadAtzM3bdxlIWfyKSx2ExpeLAW/F7YwAsMfzDqw86B37GpHNmqHBn+tilQjPpMj18
jp27R9wcgTV7BFtIxHLShcemDDYRnFH55gUaDrDKNmrspDgsZVHr6jguYXQ66Po6jq4NulSHoz9m
lmL/PhKS23Q4Q3AyQck4FrqPfy7U4v5o9i7Sj+TkNM8mEdk6S8jMjHbSfIX8Vo/uWXZCYsChMInD
aIR95GG5OG/Al1aD9d23mBipPYiUqx9Yt8mpHhreCUSyjZwThhpj3a078igFh5MdEzMTo1cCdDEq
8RGJkZEqW1S5DNJ/NwSnuzSRAh6JcaTb98dI3xUWdavtHkd92LYa87bRHcXSXnZ/oIDjCJm9rg7s
aCbz/8f6BHFGMX85W3Sk0BZ2OiG6PQkcQ6iYg23Go7Na3IB8FEpAa5xMzXuXYbm3vinrdsu3QgdC
T4KU5k6uby28Jn9CfBkgGYl/ifYbMwhk7SsOZ8v0xnZGXYDbednC4ZYhN8+fg2g7ct1bxyEADszk
JySydIhWDduMYnzXyXSx6luU2yiisCdghE8tQJAl2wPk1HwcDUzCgCKcT9OnXZcb9zvPwnXB+nlx
CGEEBC3L19GwmTIq7dNBMrdMaONGWiNucsM3e42TBN8aKtoISTke86MZmlumgLl7kOm+y4G/3H0M
CcatHFB1OBR160dqfGUn5XLTMyCOxrgxCVhofRg6avnlJkiMcalvqY88DJDrioLswHJC2LnumPvx
xFpHgX1iRthO7ueU9ifNQC2KEwE+xJihwQ//taDapxFUMgM7iPrbolGAexgZ+kY+pA3vsVZ4jBja
Z/ZzFDwFoKZchlWLmwL5w6tyyE5R6x56wEHijgpy+Qo3f4H0WvTafkQSXrDu81oClzZWCzM62OUw
YXDPRVNBfAZ3UIffhFNOp8iC5tK+OpzjwXzkKZxYXYbwYfkiSlU7011iW1kmGXArq1nWQwLc6sgP
WI/DKa4Ve2MAT+hsCcrkmfg1DMenv3OCargwYIdIUiNuCNXGNmO+psl8gJ7q5w5pyJQrKlHF9qX1
1IdswVDRhB1vQQ3pdhWKwcyPwwwaKCM3jALsNNjZOTxL2JkCAbF+VoB9GvAXSInD/FSJ/NWlxeKc
dxR9YxvDecmg6Fl4W6Ka6+HGukQnhoG17gfHr1jdDGjRJq+/taz4YlXZTuR+diyeHE1/GbQPQRD6
KvFttiK9p6ES+pQTg9uceomY9jHIjQ130SuPXJ++KdU7aEVrQ/2tq5/WeHTpaZSEHC+noR/h5ESn
SL8OSUqGemRY0nTIbVpT//mu5UzjBwzy2cidDIzDwgF5B+o2LkkUFps4PRQzCiCQpKayuOM0aGfi
OWJhXFtWtNQkj9iIEmx2XwwVCexoh7NhgdxQYhMdDPVO8xq8X/jnO8J13MJ38/nVZRvLfZqDt3kE
QHD65ib53V+OcUtwHkGtmam4oPmx808pEcd4DyG817/QHd69QJYuS/i/tSjfjdRYbqF+RB6yII2Y
HxRL22vhOaCFlzasST89hF/Yr49vk7kgSYTi3HuHiCmyvI6wyvH7XzAJscDpWjz2AwxwM6c6dd4H
/gX7tkoZ3SPwjXrR30qB5jT1Gmb4DNgF999nYOy96mqBZCcAvm6HyQ+jlDpik6Rv8J3F9ig9iuyP
L06kvpybc4CRUYwM1bhLXWL/7UcK6L804owN1Rs/a6b/0h4bSQ9nZKu7ThAtLNVFpzM8Kv2PNWGY
pMFdkcgaeFGJ+WbAHjGLHzXaWlja0hPY2AeZJMxXv0CZXVUeUvCvmMiKEp/mLPhc2J2kJLc7eCEq
SKVF+ElW46WtDrFnn0q25wKvZIgxxXIHO/XtwJKFW1FBNVKRziNRm4HGkBJ8aJq+U+rjaAz+OG6b
4TrVwckEKWgGOk7xu4Z7nDxL191o0ervUU73nfcKx8KP2PQnjoCA9Pi+BiHrr81N25NWU0bA6XOm
Sr3tbk203Fjc2jQ4dCEq3OOckIGaHdlR0QwMRFjROMWlgpM+Lw51JgdwO9JssHWVXRBbkgEPlASz
PcvYihGdABJQOK4q9ATswhaGESVHqqqHR/HE5bnhyYerHHH0KiqiY/sIa4tf5/Atw/JZ01tO7m4H
gsg0avJpYuNLVjUUbS+FpqZ99cxCUNxhTZRMc/nfPmiEi14TjsQSm7tY96ataZOlFm9jZoBcm5/z
NCRN+g4zYJjIdEF6HT8m8o1GJ/k2NEDdDnJ90EMNzM/S4bL8HJSeTIR7Bz4tt1rrMUA/JFJzGe7U
8r/wCaa7OLaQEX5j5pxCHBiGncbTM8RnhvptA/bajfirId1GtWq/TrgWAtJl2eu4YAdEKnc3+wEH
hMsDpp7MnY7TKy5K9HIjG5pHCItbgjpXeLqVvxZvS9qXkQ2ERBcIFB0ky1tOCi2lRtf+RJa1427j
4hwQ3VwYwyFq6qOq0RonHKWeX46TjFQWIC4zOG08zav02nIx6gLXgsbdy2uHcM+06k06YdVotrLw
UOgAdxB0xfbcYASMomzboYWdnsIOnTAOTn/ntvWa8hRKXE7zTUl0NfMgbtgT0AHXqEk6H/4/cFpi
XEcYsstg+QLuT5TCfqswXklTwp/EQj84OeGtDb9TFQwP0bf10pTyVpJv08Exhq6rHSxUZ7yt5VW0
8LIkAv+2O22HZQxIj6yHpFU3LBJMwgpay7eJOp/j4SQcETlA09o6YVfWY2MsN6cN0tHv+mVHORGD
DoP1zMyaLwG5de9Wc7dACWWA7tWf3oNClQQ0RyzeyhdOB48X5UaPyv9s4x/eV7n63UzmCthLHgc5
hmXt0C7LngEWFjrnaNAp3LH9SQAB7p6C3aEU+cmw9poQazjs8K4RozNTHa5ByUIMVFaDfh4FX/L0
hwBTQl6ns5vZvsTG7OcqKKHDdirP38vaOgsSHKYB3pjTno1/P7rnmVlphfmildyC8pGgqHKycZut
D1n8NDTlGS7rZmHo7S1lp+TUY1gQYK0cpPWAhQ4FY07jIxY3aA1Nqnmw8pi5e9U4DKhTZRHRWowE
VclkTcY2lJ+wZ+00rPH/A3Xhii8DnNYQ2xwaUxVQGx3zhu00yP9LwK66wLmFm3Ny87WjYgINqThh
DWnxaTWnF9JhFIY7zHIEaUo5LnmDKJwEf5h6VAD5ybSgt5hsVIGbNd15sBdnP5X+Ur+rGAuzgkBc
kONKl3PJY2gyHpYIijEi+8nALuGbIKaRhYyHPNuY2KORbH+M322fTAwkhluR+mwLdBPP5Tk9kNPw
gG5pWFGAcKP9Vl5Y3ZE+xtoH+y/lGd3ci/vuIT3bm/5jsm5PVO/sAkPr1fweXvPTdOs+nOfau9Lz
q+46+Wisbf6VBJcFcbaPvMrDAmB9I/OcqKMISjGcIxxw7FOfHnHWAj82jmw9DJzmSUYqT+2yh7m5
ZNjdcRgimlxZSMC4c9DZrJaOoLqTeldRbUD+v5M01JY3LLGmr+xKU97dtPkf1wYCQlbtM8jZe7iO
+ScLOfoGz8NgHDQUESn5JkdzC/2Afb4aHZxvFNwv9aV/1PbdaYG7t9fTB40Oiu8CAr+5d9kBmc91
da6L70Vn4ngweEhB5GDnPhv02uV0KUK0BFduWqaPCONBb60vj1105g2N/S2jmb2D9kmG2+ppOBk7
EteomWsIGHiiEBSVX6AXgxn4/Eo+rg0aaarmuk526KAqfCoyn8F2JtRgFVQkwh+VdBNPvobIXPVH
AyMSHI62EO7s5sWZt2VPSP3JeZ0tuoZt9R2jL0wcuCGoCTUfZk6BiSrBbrhlJhtrA4jNmA8Dz/6o
i0O5Nz8Zt0K0lRjY4NB6d9V9C/wxrMjDvWTByVIxZrnWATkNeCJcfQPiB1uf5KUexo1j3lwT9JbQ
jw15qOVrt/wz52NJGWmgScY8XtbNfI2eFeYv8d1Z067O4Rr+UkKs9Hb6UTX3uX0jGLLEj2xjEht0
JKrnjnlDW2zxwmHxzYIMPXNN1hybr012Azj6SAI4KPgHD9kn7spY1ehfvB27OdgawaVgFOiKepYd
LCzSieV347vAVyvNOJTDhS9Zfk5/9gMtiBF9BqG9g+eUF/eA5DlF27mqzxoe2et+x9Io3DmfPerV
CFqSuwmjresHbwT9lT4HernvHjFO5cETS0moOXvtiMuDke6y+qe41qAAra84G23Z5z3fylecoyff
QUZtWNbCKHZO4fKms2tgrIp4ee0KM9LSdzg2jcGX7c5sL8lEyEDr3sqBaf9fiRI/PdBCwc5gZAOm
1NDpbzCm6c+86EgSyzWYTm5wYeAnA7bd49aSe1TR04wySuu4pa1/drhpINP3kGX7c/bU/qCiJcIA
jQ7uJojs1ioP61UjnoGWcl18R1TxQ5XvZ56PTfjOHEvXtWv3xkt/Wl7yKwmAP4a5SY4ZvvnAwrgq
lkRuXmLlmCjbJN2z5Ot3w0MqEhd93qFZ6XOfztl+rzFjh6PW6R8ZB26+TilWKw3y/ZHNT8cbYDvK
NV2YT4528hr9Zr8YQnm/0y459tBfVvGzhZUqC+RtYUOsxAIBA4ED296lPWOXRzg2W6xrcZ8JsvK9
6xpOp4JDJrlRu/GFPppTQQXsK/GC9tWFI/RcaiuanbWn7sflDblW6RcXVoGkRIBuL/9NMIz5rg/j
k7GBZ19ttJA/SEGgPxDXBruEUYnPbJ9/uORNuGR7VCxS6rIHuJ8Qf12FhaBY8UkNXQHjm/vwHTFB
20L9KZ5kIGSQF+AiRGKAP4MKosIPMT6jBnewQGKa+d8YXOeCsAYbs3yw7ZQXYAVRsiBswFuU5sn1
jlMVYlVWbtlb4FixRZ2JUPMhhEs1u8oBVss3Zi87bOUq9U2Qo7b3LtJwox6sUmE6TWQryHBo9vMt
JM9gGg91hqsYVrdqtldirAFCNIAOKvNWESsa6bQFS5ZWhFgCvPjQvNM9iWlo1T1NkOKy+iFOnqrU
3IG9SRc7O/UjVgwHIx9ht0+QVxitNOATC3DcwHY6HNob6btbeTFp0UOOS1A5U0bD4qLa8I+iAbPT
XZHjMpnuVO0tyY6yGdOnyJdpUhrlLsfsPH2XP8avIHbdAhd6bClyDgGxUldV62qza/PUw0SH36ES
g2dWMjUNtb6XLiyLi0/5NHxN5vDdztkL3grBxd5V0bbwXpH64tKfcAbeQIK4jvw7QYXR7T16qOkM
gRk5FtU9KFDNzXp4YazIBsy7V+mJYOTQr+ARbT3qbLWCjIvfSMZ+ji68enS1Dfe00ZyL5mnB+QXl
0so5eq/4oQPgdiRE+top3sUX+ne4iJNY3q6Xo+vxp9zv9tDck2t70OjBR0J4m/7LcK9Yv/YO1Jht
FjC4P+eMHyl+Vv/NIi0KX532a+pe7fDV3AQwyu3zSKgp7tTMTsyUnLoXYgUP8z/WH9Yd79dugB9y
UHYpevz0DEMDCzpLg7nDHUv4kD9BtcyX6+SwIn1r4AiCs51ioqbAN1fDKU121hZ052oz5acHAudi
PASJBHhmU0PITLTnIUw/WB8Wv629b4ItfqkZd+6LWMwsm5jJOOEKrXFP6fYj5hm7+Ehyrxy6yzGn
gQeg03Fh2nTd05iccbCfCM2Ep2X5ukVKyi58MHAswO8LlBUm1zXa12e2LB7yYoKLGhuGzz6Au2Tu
FihCJ2xFHgyAxl8IWu6hJJqPIbHxuaqYRSX2iQd9fKWxsoGPfoOb1vhwmPkgKMX0/LOub+D0DnbN
M6UHddjj+MENS0JGStQgSgu65A1FC7v8e/oBM43syvCAbs9ekbwWH9is2OOp0AmuJz1X+cKCHzs+
1jD6C56tcruXe+RDb7BIwWmJsUBXpfpz8lT2R33xK4LCgEIQ4kGMmtdBjAEYjONu7en/0sTcz5i3
Ybdp8s0rLrowDPmsKyR8rEAIPk/Pufc4ZPuluiO8Qf1QdEDd5KUN/WNE4ojaHMAx6V4Zu/mUUBQy
9JBwlHddOPmu5E7N1gldvjMohCr9JlGzYetByfPoPzwsbegH2Ni2iI5dBVWVbPNZ5zGjMtdhV+vO
x8qg5HNIqBj+B7TBy6OWdhvh6TDeTU2BDQ+eGwwcCXwNa094+I/KWIBVwHpqhrug2O6IR5f9alsc
IAOep7Rd6R16N7aVx4S+0oYbCsfExHvAsfsTvg3oyP0RM6O6e0/HYieiiZJ/Q1QMro0XTYx33HU0
IoJnCUlAPjME1dnOJ/gIxskzMm6z5GA2mCQ/qAn8KLDYFtWqA4bgQtOOnoQKMEfFGn5/TKWbQXPC
UTsk5vNIXiBQDPQDKEbY8YyYZbAmLwXno7MB6O1dgKGvnCAIWyQQ4lEenCvauKqJNwG1Uwgu4IwK
1s5ucvYAycRtM52wTs31H9C3+8BKp1X/M/HUWNhkQDV/HZ3uTZ3bR6wUg674DGYA5kRB687CoTt6
vICVmwfFyb6EIJDhBSHEIRCMZJ4wblcOLNAPosBiWBNODi9v5dqTyfjQNDw1WtldSi84IvO23aes
Sp5TSBCh6pCFyNGSD1ini1ZiwmeVHehTnRe7MYfvrLN21btdZpSbJZyhvOk40zpnocabTnwiS3uT
U1QWJERxyqilmj5fdrZohzRN6UpuNTAw5Kp2zO+WVV5CXfunFPU+NFvfwZCJCNK92LIHdckaHS5n
TPgl1iJW2OwNvDuFq26ixeBwTcsvncaVQDo1dnzyZ/9IJ7IFHT0RBDi8fw387tOwN1OSX2ubCSPX
4JLke2CSexETF5q2lKy+hs6pwUkyd132XsTe0ahQLyPcUcvhaohkkydO9slKUqNe9AXMxb00t3/L
qntJrOo0U/T5NCW2GAZ0CQjieA30DtuUnyDajcgASpY+kHFs1zlFCC3xccQEs8wTX5BJbPUcoKeT
8mbfJ+AYfWdA+iNF8Rlp/wNedeVri0H1yqRw/3Ujx+zZIDGUmK6t8pZapO8Bqv1mqLrGg0HSYCHz
04UJyKx8/go5c/2ta0/zh55AMdpS8fAjYYXoy+fHE2Mkt2DT05PjOINErPIJoDJZzaDEZFXMuxiZ
0/V1nW1bhKw7C2Lqx0LmuI/zOTvdAc/yE25F9Fxqe5TOC7UXysE9DHdFOcb7Tt242HZAbwXL+kTj
TdZ9+EgafJFd6nQ7kxT/L/uYzl51oyLQ+U/10TROSceTstfyy5j9M2AL+HZ17op3djm0x+20np5n
Ww7wChtDaDjkOqwyfc/UpyM1Sk/Olf4hD/YTXxc5DocRgqEzfEUKIX1ExlvTuNFzBv+WJqVkWV1s
8cJhiXQb6vOSs8t8ALpf2dozwffrWFyuom5tN9AJcZms6vd4eXKwhdV6H4IU/Jcyw+4HhnZbsHXF
0kXHg4JwZJCH9aBEq8q79NwWlkMVBOcjwPbgITR8EI64idG3o7x02A4qtEam1AS8+xpi0sZ/Uf2o
oZ/T85+y5NaZnjWGItGM+B0u+mC4jJybxtmZmEDv03nfqBtWZ8tLxHyPsPUF4N3AT2lL9Ba7lSx/
7ccnc914OFnZoQ9QYDE37BV2ms4NRWgzvFMN8bSifKnTjj6bqZimYLk1CNvbQ65eBDjrviEptdmz
XT7gjAjinOOeXaCIjNBi+Dq7WA6lr8miETPT5/iKU1K8T4+Qk6W5oCveUhLIrXDJlcfN0F4ND/YX
I36MG9+NzX1+bdC0Pzlb90Hb8+nCeX+gC+LqcF96xmEZ/oM0Gia76BvKYV+el+7NGh/cEoX1T3Wz
3iAWnQrf2DtvFLG9tiGsd69/pSdz2w+bjmRzjxZ5NVB2X8kgP8B7PPb78Vgdgh12CcFDu3cvJuck
zckm3E8QNqKN4uff2QHmARFTZ8fAbnPrXgh3ycPHqN3bwZYYajDfaDsZrJhWLmGfQOFIWLBJiFbj
0TDWKCm5tHx6Ro89Lr9n44V8c/ybfRjnZE8dVW/dJGgmIJWtkx/LpIknFXpDSDwYywUnGUqEitnO
euzgbq1s75m4TEiBXGAsgNhBiCNn8spvAQqV5O39IIzekDVF66uF1zF8b5x/fHIM4tT6q8+vSYTf
cf8eonhdjdrFZfAMMMbYJcYq+xF3iwkKINAP+9/v6G3+UCB3/wK4NPti2Y9n40KkUext/0fTeS05
jhxR9IsQAW9eSQIgQLLZvpv9gmAbwnvPr9epkRQKabW7Mz00haqszHvPnd8IpoqQsoKy3JiWPyqe
3u54BGF/ATMj04ZBdrspOSux+mhHQlQT/bio4p2xk/OHd5eWligFT2jx+VRudIqZCG0KKeT/xSca
5AUUD4rtRz5CWp+86Ts2wIORucDRq3prSIB2+Tf7FBKYFvTzkf+9i8vVxvgzMc3uo/ixwGryV3xm
DGsAdYQsAMf2YxW/LuBjn8uIfi1wJBCrRdMyKJwAnola+OS3YWAGA4etHddZ4ka+iQka7JgAL2EH
v+QLA8sLaYJqJXTzOf0uPNWU4vsUl0xghj3fLB28XxkmJlhp2knpFp4c6OSDSo2JbggJ6vI2O4jz
/URzdbhUFCpbPut29VfbjfggnVP0OfmA+6Cx0KKSGFkg4dpELC+6eyE9LXYoyt46UD2aK+2m+o72
tK5Koso2WAnDHDE5dwZwWnDCBDGS0tmmJw6fh9ewSyJxj0GnhKXEAYCFFK3ieNgSPB7KcsDXtByR
V6K611n/DFVCx0Nz+rPcLF97YrqJqZUmSSlgKMlvFyRQgfxpz/w+LI5FLb40brlyOCZei7j7wve4
VoHsY1nq9s6PtDeZRJ6kHwgJ4J5Abfr8kVFKfI6bhuDgMwJRaYbX4mxb6IPSs6QlMpM1EvDh0pQK
NefMPpRi+EZvA+yVJsNGbEY3PSTmDAmDFO+kPaQgCgz+nqVHL6bmsrrlocILQRJYdUx+WQ/cv5sj
84/kQqORGxtvajiyMEcClaxdBfsUg+1m1i6sYjr1dLf028j1gzuNxt1h1zIb39yB3McUAVT132P8
WXfvikrLkoePzNM3JJqZ4/NxAaDTPIXJk0OtsqFQXRFWcJ3dU2YSFMrFkRj1kHPEdh4q6UTvtel3
1YWXGNNIv1H4sOfcE3yR7EowGc/Dr4GusvRYo3Fz4CVgHJWZAPm0g+v6IHAnw5GtahyOHCgz6Y9E
w175uZLhIiBDVy+H5R3ZxKFuf+37VyeFrPpuCLA4pQAmUfdfNT4RukWBynfbsJRY8xhRLjwjS+nN
16E7FcfE/q7BvCHdKV6QkbAEJE88vzxdOMYvmsTipiSlk/NkNw8IxOMHsYMlrnpbm3d+JTvqGupg
39qtGfKloYIZr/KVZaFeWV3Zb4w4kCbrV87acdGFVL/xQrW5BexP20hBKgPCcebxGsLqmKF8LW8W
l7DVavAIn8ynpn2a8Y4NbvXIF9F0J95znJxUNUxeY4MvQYZJfFK7X8hr0yf92wpDig6GY9ONn0Yf
LM63Pn7nLRJBhxYxndq9dYfR8qqlnq0epIcWkSi3pqPNfMrVmMzQXf0C7JncKFm4RWcWl9tS9Zh5
OBV6x/3oqSxToideq+Si0IzzFZIitiimcv2INOYHYYZ07SLGXgE6mOPoAc+Jzslz/1pDhwlRKrPr
nBpIoTWRl3vuLN90dSmpzsOh+DBfe/DWz9WBqA762MQncmkDcm8SvcF5dQ+QYP1Mh+eSLsum3HNB
ZMBzouWJpAPhi14xqKNq2+Nwa+eX2vYrpO9ulgXYFBAdoFpxkzy02wA5Ngaz+ISXb0FwfanRlDPw
m65YqBLdi//k3MfRTt4P6zqYFSxA27ICLYN4GOCktdWeHFxoTH150tqTwTaWHw2eCbzZI9zCvQlu
CX/FC9hiyivdlXMvuZFag3NslJgvedTLSGlo3+FZcZeQDIewzXa0C9pT7k8roxIuxltUJju2xCv7
5v3GpZOCpjtooaBL7Nkih2gX7YcrbVCgiloovau9S7coVSCmb0xPvqCNAZdRtkcJxRoWe4cO1zYr
XT7m3I+Qa+7JoWLPjn7qn/hX8hlR5PdHOtm8zSV0xGaMSheqDX9JgEiZh54ar3cR4PLOMLgTnMkL
I4YZg3G7ZWj4HYtXH437LiP8z2VxZByjFtFw4UK0K47SrfKF1p+ivsZjvlUvtIP4V6u6oy8hPcni
sFCeRY2PKmeXfKRBHoB3fFdjf+WUAPf7o3vTDcxNoLkqNsBqd6eGn47pbzuGtLUaeRtfmlDnnsfh
hX2ZoUb6fFw/6bWmF37MVHzIzLpIrvoq0eKHjMyasDm16HRmpkt8HPkx9e2OXu5DyfiI7uprBE+R
7Yyy8ESKCaKuOgsI+OVE4c7u4I4Z/OEyeebKBc1HCSTfRi5XjIq+m58mZC+p92ws7B/8bum3+Wv3
FEz8e9MnbYAd4aQA29/k30UGfRfp4U5hvVKxhKkScIjb3Gf47TSNWIEFLL6tMEmTWHnfUTZA5kUt
9a4Vobmn2sj+VATn2TYLkR7bYfxr/Glv/DKE3hA0UQN/FDe+8AuRb7q+AzAQzK/6AciH6UlBEQpV
CyNEjnHn3fTiX/W1u7YYQ3GW7t8glgTapT2z6Dg+XFo2BxBw1tbyGRfwqbLu+cg0OeiY84URgKuv
1Cd98J0HdtqzqHv+BPlVfqUhmAbTFwNw7jAfd+6VjwUiCcJr/OimPUoB7Y7m5AQKlm9EzHs+K4hg
tL5Zpfbku3whyPru1/QzRrbOBQedw371jct0vYfJRxnEvzq4nO0U/tsszDiMxT1y05te1Z+SdMeR
8hf9ZsAC/JyX4COAAAjoStVLljwxzcdLqPiqeqxf6RjgQ0v/mOAkDK+3tNVE+4dmx07kBbwgH5EM
z/Hb/AjrhoTVjpFVUB4Xca3wkaMw67lM+7u/3Ppg8rmpBOplIgKCspSnt2WBo5aL9rh26x+WrdCp
7ps/5gDqIcWYz1VYhjawFS03bFfctihnlVC50fiD+nlfXeXGTj179A9bhyYR2wSPmboc7re68PCk
zVT98wtD4infIzzCLAP7kwcYoLjSuPq8Vw58OukfJHvjEIfyJQcsTnAtQYHhnb2WVMwde86yT/0J
Kb/AC6fhsJcihMiIR8EtHSe4cPvumgNg51gcxSNvqqLqjX7YOBhPjfUZypbukNCKUeRzYOj1N+FH
3VfhQl1B8wRY9QaqDc8xxQGF67Ibj3wm0Y+TBmTR58GS/GvgSvWtuaLk1lznnahFg0DcbUd91wfz
5d5tRgRfq8eekAY0nO+36Yp0iWFkQrIuGwdTjntIH5iBJ2AQIosYf+Obo22OU2lB2wFkjkeFDQdk
NgNJGnfsdMhtQjXa2djPUQtbrgY8O3YppcqH5OIIo7BP0Wy8kNXN8Iep+hhBemMxU6yzPcTf7bd9
ohoBBYip09kY55Xz1KXokMEu39LbZ04V4Q4n3TP38mHeE06gIm9wO+o6fqYBLW4DsOhV+VwuC3qM
Ly5+Y8eK3NDEnd74Y8Y8oASMGQnLhEjvaLjaFfQHGHQgR0xaCrvF/nZ+2LK4yqTX9J1HalFvFDbL
rsWCEMJmYFrzDI3lh+PxxGbXoRSjkejxMvkDZp4Y7oLcojDQkEnO9aFAf3/fFJfkV9x/fk068q8F
6+HGn+KwCCgW9mi9QuN9+WIoCaCKkceh5XvGEfCPyJv+crLPvNXbwjfCqXMj2cbo+RTs0WOSVaOY
Cu8gMxpvyA8VEK6W6+u28xaC5ErqZcUMRijcrOc9w83dnADgQhu1FWZlloDky6/5sfiQ3uMAEaOD
JoPmxmZ8HRkJDYeZVY0lBfNbvI37ne11+N59lW0IkvcvywB6AOYNVMah5acX40ZFYtxE4xPs9G7Z
c/ztCeqicuW+HlpcBYRAP3RcZC1Ej/OdCmPhhuOU+Fg6VO/lZcmD+xUKsSXhwg4YG2i4cJpzeukQ
6ocGhm+8Dz9vzFLacvswVT7nfv+zXsqj/QMWtjdchzQlNMEXjf41OSS4CageUr8fXJzkolTARY1H
YUdZESzhGr1Nsdcqj/JrdSJOLOG0YOQp1rFLr/RhCQfmOA/TRkNbbqo7dC8rLtazo/kIGNg467eF
vHgXSTvw7X+zFaY7G+h0msSl7fWk57vmkBAge9+txUf6bD6pRGwytaD0Z0Dbb1HpS4u4zA3oci/t
Jz+/98bs6D/nJ/3RhEzFCIzlqfg5+pdVdO31H70LGtUf8X9DyYZP+ArA64t6ZKBD8PqA8iHjOnpm
i6rkvTilwY9RqQFTlh+x0xaTRz+LD4q5KAON7f2ZEIEmAU+1sR6cKz+nY1faKaHzZNHokFxcyoig
GbB9rq8odesApR06e5uCjnt5yPB4Jn+erNl5W+5QUHJaj4IP6UbDJ7v/AgsGkwNjwS0V8kRRirRO
DO9IH8lTMUcCQ2bMhDsCSNjqn30s6mZn26zI+LcVzgY+eGbUjE1F/cR+aSHpuWnvVDhgxl0bl2CQ
uPe/FsBB42LfMYl4lASulCyQjlc3utH4cUfybsx/ss28gEatrdc7iRGwsr7J3wZpJSORdCcl/4sa
xLd/mXah3nXQN0su+oCk1IHRNiBCOO/O8npgvq0wYn2sriWVPGTvExruEGo3S//KkMutPcXlw3Ke
sLge52P52u/oo28kN9qRoredvTYYvcZN6alsag7H8ghqvtjKn4avnvMj08QAIymiQeX7/hG7weZj
4r3CSzrz5CdP6Q6q6W5wxc98eOs2HxyQ/Of58YKsZBdtaP9stQ1lLX+94Y3ZmPwyOD78w3E/HiS0
GRKjvOxZ93BN+KV3d9sAarO/uH0gheUjyoxgPXKF3PjSCQn/OfIeqeV25T7ePH6YPPh7aJDb1aM8
8ZFzu1QtSHlofmx/LsrW3rPVecdi8zhs/r2kJFz+ABDYh5lHXOgz3+d04+BQ/kSntDU317c+aN5/
Hj8eqm0YuYjE+S8m1wO3bpZQt2WecU4/61/kFzRpl6vC3W22f/TjGmhv9rf8DSvZmjfj/XnBmJtu
UMlWvvYzu/gybtan4o0uJRbfADUjl7kIGffxSScR2AnetmAuLiRXbvnq3i4LW+HiKtsxcHwqPf+C
V3X1sNjuiEw5QBHCC0U4bXYGlbo1t2jRN6/L5ufnQ9lS2DKChBvmo4vYrx9MWSp6Wad1D5YEjcQ2
fKq27E8beXPl6KEyYv75sO7szcNx81yl5B7umHvFLiPvn/UBHIpLNsxm2V5YTSd7z9XZrYjbQmW4
wZHH/3JMs50x3DcU5vzEfwFeCwZQLBoxaRs8cRjY4ZyOB9N1joq2M2ByYXjYzDR7XW5v5osy4yUl
wcjj25C5goS0CbfrhjwawNnwDZzkmB9Icel6CgiM1FtGZnc0U0wsr8a5+dRenH2zQ6m2rV+6N8oB
0sMIb0JgnrzmXwx2oBC6MJEPRmC66kna49eFN0G59me+rc/mW0dUBLEXEzyIw7KbjtORq4PHxNRL
AtIRDpKHfATBnn/DvBJtvhkJcDShHSTDYEtI5MuMhrJ+uMWe9Yf1mYFUfVOfY6LXKA9M5wGi7oaf
Asdl3hgX+2M4tTTJEE1TAPKWvxgmOL+5tVN9YhR+1hcwpPEto449kr7ONl1RviPYUjefCQ5Zao1T
9EPSyLz97dSX23QrGS2/qP0BDuKzghGcC/ymuq1oG0gnYavCru8Zpcudu5UwL24A9OfTp/VX9B6X
B70PmDSrHsF9FK2iiuU7d9Ppg4toSyvsObfdXBbdCJoKVevXf9A9hw/U5fTOIEl/Usca4YhdwBXQ
PwY3BLJ6iGFsYrpQYNGx3DQb1Djb5rZiMdcFvErL9223w/1b3NJjQnXElYHyio577zqnCRptz89y
GaSTD4AvmMkrt1vpybb9ZDg20sfUeeP0klaX7IEaHrJJztZwohnyaJyGG1sjZ1XKwu22tCgHpAa0
kZdX1drZ7+RtnIS7oRGvRQD9OSJAJr8l/YMsZgYeATGk6WA0N63iBaGpK9SI1gfRDuVDfKj9ma2r
Xw/pmbG2N/mpJ+KtqVAZQyGA4tSARB27dK95TXRB6ZI4hKHw0e+ZBrj8Hf9tDtBtICE+IiprvquD
GTC4x3DE3x2ag/mrPCgP6qv8W5+kB/PRDuTHH+f+nIo9ktvTsT+r1cZ4I2Tpsc6LH255xpdGd7s+
iw7Ab/zZ5DusgNQ5eYyLDQaNi+PJeaIHVCOhgZIRGM5u9KIzz68JgcVnmsUpyn2gxIZR7gCiMNF6
JiWQUBD6fKY3/+SAe2huILjjCi7iPkj0pHy68mFpET3BMHtI+JeO+oTlQSSgUe1hSMLxQyzPHVcb
iRXOprj2dHRQwWk0hBFRb3Cyuxn+XXYPRsUbcqdH+g7AqnQ6Ez7OaUo1svwqLYSL3zoBij0kTMlD
Xnmcig5BraOv2m8oN2rdZeS60l+BzKnwHrYMxbQR+airszuwAedu6jzZzpfWPdjSd//L4Z/VPsJs
3fF18PoqHN2XieBU52qTsBnM9DUYVgL2+sT2T1sP96nhubPpor8jF+YYU/JyJ6Fu2iTm5od3bMC1
Ba6Mz2/HOWHzKL5X71Y4Pa9H3QzXAx1dnhuwShMRfTsuZUh+GUozv6BpFD+Nj7ym9RWJtExk884a
zk2D6J0GBKD0/pmKkh4fw0lRlM07oXHBlSl0r4cp45IB6cx+UQm1QUrTV4wGFS6gjgYDOGXVzc76
mEYzuaiK5zj5Hmu2g91I2EXxN4cjZB/h6BGEpzEvdg02Y2XSvMr6NJL4TXLIoGDM4ERx4CyFUDLM
VI4qeam1OUJvXEnBxUM7GySlRQxhOXHQNOClo+6mpFvyf2J9neljgsWLTADKffJ0M0+reyDAsG1a
gA9I5If5uI6Xu3lS+KKz8SiEYWY5bnIm34AA8FIj06aIQaRpy9VWpXff9nQPdT9Hr6+iXGyQjhtM
jWGmRAWRpVSMXSBgdSn/UIvv2IB2bZMEla5674rEKRo5Hki1FPWtQ8RHD+2jT0s6jXiPh32ZYTCi
5HY62e3n/K1ufgTGpmi1l0QhhQvpDLSSZE0gBiPAw/GuZYEAiIJeDFRFO4wZjUCycqNAWHklOkbZ
nc4dBRslllSEws2gLQEBB4YjjL1Hw2HcbooE4D67tZSgApbbZqxn9YqZTNhr7bV50VLOVgMhqHUQ
8lcCGYFvQqCVHuyFVGE2gwIQ7vpGgN7afEzq+500dBw4CWiFBeSmLh16tsaILjnvvMd4ZWTf4NK8
uWFlo2CR8veRy8dc//BRwsiR+Ob4zf84osCX98KIWekfsR4saBkcvkSzYfhDG06fAMoAGLuzNnFT
IIEQ+EBnIFsVN8/wiAPvKpQbNZGXyKuLBNkRAyZGABLKb0RA5O45OVlzCw1dyn2YlUPvqiUYFloG
8AnTgmCjzI1BcQFq2fJpITsSxBnLcPZV1PrxpP1KvKXMSXca/qNcE2qW7wmBAW3udH4V8JYFA4sE
u96xxnPHhXclHyntu7MSz0/gMucFfZvsOxDkKNuhN1YIkthpWZv5d80MIk90VC4mfrFn7PgK6m/4
bpgu8AjHxq3iFK1l1V1o3ckZQStdfpw79Ww4NdU8TIS2Sn1pgYJBv7kkdPNqq+hEY3ovDkBsLL5r
8izIhAOwBu6PFU6GuSN+zZo2uvYM8wjCmUDTglPoUx9T1UBdxetWOd5QYPGhA7EoerTEBq8khtu+
XIWQRVB2kdWQnLHv8YEIJqHAMldMd+zigBi/ExpLji+NhpNYAbX0eC/BjKKKzzGq59jRMoy0PJF3
Goo5Iq0Ce3uGpoznXu3fAKRErL2i4NiEFiGwJ4Vtv8sTRkDxHLKOOs5pCD8CAwZueoUx4yA8yVX7
ecokJAb0qOMGsTRGNaZAEB5miS6Q8tE/9viUwMHG63cLjUiK/qzshzMCROCKD0kmiVMa9C3y0nq2
kSpau9F4E+JW4IcsKWbdrtSeFnoCEFGKl9I4cu/NtCBZrVNMkyWXt3fT71rJkwgW5ClFX6bplnuf
rhb/ABZRQ62EP3COGZHCX539GphUXEauLoofHSsYjgwSkFNnN/WhTlaHnGyxE2In3vAVCi9LzyAH
37bl5Jiyn2CAC79UVZmeabVooljU2ves9UcNkF9FkWNKjwkbX11HR36bimViYApVJyagm3gvccLx
1jsyk7joOlzluLnOGS1QE3KrQcYKoaoxJZMcb0CipcD27zF7DlNqBHBwPWKdK736zpvN2cqG4S3G
BrtS463tJ9A5DEImLJkY6QZxkGgB2BEwIA2wqcwK+CPLUvkCpmtiERGAuhYBLg4xuAQoBIcmfUuG
DCjtSzsXp4b48eU+7qvqCxpSxO2V30zRiyZUbZAE08aSHSBhMXKaSGwcFqAxviairGiVtVYgiFEj
Cm7EaiZW2Xiyt/kovwFLaPh66klmAV9LPuOmYSXAvoOXwN7QsL1aTKp7QJsx9v6lGIDVnHjX8CWE
NntpsKaTQWpRpmsWALZLSscfOW25TAhbsg2iFmFDNvT6Odb1bSncFSsb/tT50CSF89+iaVeq1D5r
Gqj8KCHV4bOz8b509dO95UKkZucxel46IXrSBFDPEg8eLCC+qX/AMAW1k95TAHmKLIdDxfAJ0alC
+q3GyqxaZCkmABkOxw4ZvINZflItgu0Bcda/rflclbRgcHMJAh4Nm9X+qvTmU2CoEdXTrc7wR0fd
E0LOQaKIoZTQgTf873CRdfrE9BshpEAPZ1JEMSDJIMZVhKkGrjOn9WLUH91ReDaXDH1LmTwbC6aY
jJhh7PqYZ2p2c1gwuK513PRYn/gu1AxEu7MZZgTPMPAb1BkE2fQ1P/HObJQOC4dBHz93CzIt2j3N
JJST8U5j/MeH22PkiWERCdicWLn//ro8DYhi8H+CgMsQt5WMNGsBiLE45nWu4zCeVjH4hMIlUEty
8QYAUzAj2eeK5pO0KxdJZ0GmHwmzzPUJd+i5YpWQJNikhIq8y2JPaCUHzJ9VWnCo+uJLEjJWgXxS
7cIbehLsIP1L6IjRyYqoLA75rgbKLqaG5lkRD2tukWUihn4IkdO9Iq2PHMc226OEnUwwKyqUYaqA
qkBP4bettEbUyFMxXqLqVIvyqiqcjCDSd0I92QIGNrDlVdLbHDEhGWitrfTNDaK6TZYsSINxhXMi
jVsn1t96BgMK802OUax/U8dUlCgwnwm0V4yEMI87R9aOPRdSRWU4ZARoQ/+hMLo/cD04MkVgQpeG
VuVci7zG+keoBWIBNgha3VygYiaYBVGeKmAzg1pNEBdsXPCCJEqEqC6sgh8yItGpUQMn+4YpjYXf
c+ChtPxSQZddgNRX2AqzO+Bn4sgkRT4mVuLj/xt6CBgHDqzmziZHmp4oCUskyvHCwhnP3Ahq6cQk
k1NBEN44S4XhAjzvQt2kOlcDWqIAXQEctGfaqA93VNTWV+F85+gOJ+CkQkfMJiFqTChAx7arAyaf
BV6umP5362hofbkqFKdkScUS40wg9AR7JoocoWdmBms/UZo5HIuRg4aJUTcf4jCXxykengDwiYMO
UpAAYP1Te+ZFONLbsTmKyQeYbOlgIVSA+uEXw/00G9+xeszQdscIaaZDA7NK056hOfQ0xQWSz6m+
MySYmvMuNSCdsmuuYKV7BsrSALHCSepwGXrvD9IvQWFUn1RaPUEDqEJn0nUppVasKjqjJnax/LHE
lpHlhxKpnITHIOIrGUSOb8InrYy4t4awXjmtx/e12ViU2xlFV1uLsTb9Tra+OY6Q4zb/eBLiCBgd
6lIsv0ZFIoXD6DYKpneBkgWzWVvEKqZo7bTHksAKkXNRR/dwQAedyxTkNSUdw8OJWS/dnumDT5cc
B5Fi0a+UA6BGSUlGp3xvZxK6YJ3dEY+ixWnsPxtgD+xRxmTJ8AgyX6AuM1JmQUUJ1y/1M1ieDcDI
3vgT1FFJt16LpQvmot9nrAEJXcxI9lgPcQxZ/KxxyWWBLvXbqp1rDhQkPLkN2Q9Jo3BTd+Kuh7KD
SdNIh4+4pwLhgtg6+TME6IS5JO1tisG72Xnz7m5hnqPkIjQNDiMziLf7/ScFO8iCWvLEl0teLxfh
JlP5/2HWfAL4HngFWRXYaPL+VVQC1mhdZ3l8WjnEJOrjGpCIjFWYb0xHLiz1TLGI770PNnQ3J3ua
5I7n4ztnw7HSY0qYjTYrl17vwJVL6DPywNEfCsqOFR9sf57bBZ4EqAMSlTtMUTH5KZ8RVpm6YWDV
6Yirud306b4Efg99qqSm7HPzYKSDL6IoVHP2F93yLHGWpAtgSCUNGopxLNgxtmgBdnEkNFwtYac6
h316oATAW/2iIhKdJnQDBIFEusaJHZ9XaW9hFsbRqZf999yOe9pGnCusSR7xAiJLWy2BQLBr83wQ
tWZjq2GdWJdsWXiD29ICgYjnXDAB/3sCCL36zE25iGXB2kAfrjA8ZBDLM2sHNnY2pKnlDv6Ex+cz
2a1PjPf/zyXGQS2W/yEqvaV/tpimEnVt49QfVrxAKybR7CHW5VfwbQXZX3p/MlHbyFlCamHPQ2/y
YHxVaXQUEENs7Y9dkdQQNfqHVhtcunIGsJVMXUMIXI9y4pxy7MVGnz6zv6DosSh8RCKC2KcLtm21
fbJU5HIcejIpC5Idh+1s8EQAAnbaW5/QpqgJzZaJ4FEXIpG5dE5ImbopechygfG81ovl59z9ZQbG
Ar2UsED0rqGJRpKzQCEKPEzFsQ5vQSDS54lOD8IRdldBNZlGunXMWUyUDkq9d2rtIKof4JQ6yAml
7s9l9weVgn1TxNDYIMtnCI9tQr+J+m5p/WgyHwArkGJW0SZJnnPQ06IxsdSEajozxiCYlvguxiXM
SvYAKzo4jJ8wkDBkWx6iotnxeU0iuVoFkrDSkYJTQOzRFuDdbiqzQB4PU2zubLHrQxitnhYZow5T
wHGg5Tw8cRy0c+lBPMI5FsHbAOi8h5ko+GqUlmiZyL7mpxH/g6bdUVk33V+X3eL4bbrTOUV0h2qm
xuZYSwx++HQtgJ9UPPwRe5fE9x58PJzQfb++3ePxUOsnqgaKc3szvUZCpcvduM5OVsm5StlY1tds
fFOXB2HZqKhiDZj+AqgotWgomt4X+UV3CLeCnYmbjsqE5wETkmaxsyS4/UASR6eB/PKCAz/Zih8q
SOqKlD71o/UekVvGdujA7hdPpji01njPVttX0aeD4qKHAHinBkqRHw6oblK5BXBa8smuj1yks6V4
Uq31yUTy3dOc1Pa68Ew71VPWct+NTGylEXNUGkTwuPaqPnkqqfAq7QXtHrkd8bR6ZFDR9TudLCpT
8kXghFE3LqWpgEJzZg000QSg0AaTv4huG27NDuawmUkXeaFvya9W9X2n075nZ5JtiU+znD87ujWJ
pJ4GhP3OiqY/ULXonPNTslo7KXSAxCJgmNMODRKyc7qiHqMFsiIkA8YJzBhEp4bYO0ZFyMM/IbVQ
sQ4uS8WJcSui9ZG+PCDnDeC0dHjL1+dEbrg3wV6itjTPRs+kTdweqQ+qhN4N7QmcogtUwGaEa+Xe
ZWzxBH+LyE1gpU33a2FQnHDw3v97kzdpD/DuKNdG3QysXDuBNFgz9CxcOZ0uRyiO/xtwZ5zZ+5SL
vFO1ZwGp0hNcdUV5EcNHXVGRkzD0oYGhtzxS2Usm6HAEnMQj9DFu1FYdvzYKgHDml+t7Stm+mn+8
aoOFKTpVxfK6DuzbyJfQ8KzaUccCUeR0U0EslU812uyWQXMMxcjODgPyy7y9fxXYAqI+FK1GgV7I
YKyXqX5Om/JphrdiNO0XAo7I+eEy5RuoRyNCg9RSfu5xV7IOXkU5DoJoITon5zVhRT2OM0qz7LB0
Es5SAq6nZ4ehUDQGJk9rbbQP7crwR6I9ZUmrv2jYsxbp3E76c4u8uzMZB0+heHCnITqOkuT1KOME
YHEA0psgq/b6iBGYr9xJbBe0LHOfznD4HTJgmN+k1CItJm4MiWso2gkr2lsUvk19GChLQXhw+IpO
D1VXN1a7Ge/MvVkeCiIKWsCVy/0o2dRyVJiigw1FW4qinehmUbNw8yC/1jRgglOmy7i+Z5XulPWX
S6QjqSfnXz9mn5wTmsf/Sq7pR0C4BXOEU4H2keQ6GaYZxtzIkuyHoX4X9U5HFpIymcGMqnWa6X2I
R4HoTnEwLkLIZK6wh9zojr3sNJGp7UTVO/uIoLYm8N+iZDcYYPepmbC3sksw2sDhBsLHY3PJYBXH
dOFpStvgwpxsPRSofDgZBBjjTniHhM4t17IvcTjlHV4gHMyUmnSoiUjAErsyBrtPl1Y6xMJKO1eX
xdSxJw0Bh+dCV8Ts4ByDIWe83nLSaqPCTiEqTZ0cbslNBiMAOfAutUiJVv3ZGOJzmzt0X58EwCeC
EMIc/2WoIQ9gU0+rhXQQ7TGiXSHALjzLSv2Vmla4zuPr0JJJS0kstqx+HplQMdvLlDhs8n0mFYTc
sth7ug+2rDwMM13vvFqPTUueBiBKwXPkEKlofe85JrgvTTYcgpYbC+1k4RWnpUw8GTMfvJrnyOL+
C/9qjYYgQp5odHiK6cA03Csmev5gpar7QJt3eo9JrKkhQa2F7a/dOUpIlM9BRJcRz/I8Op5icAOg
YgyrGdcXhRg6mqL6cKjwtJJYYhxp7EWOvUI/RufQbxpMmwPjEaB4oaSBXqTtrmrPtdzs8WWwtmez
Ot6l/mHUruBbK7I5iCCmc5RU73UKPLB/nWmiCmYoZfjEBE74uQEBlUL8VZ3qkFsbBPQhm/0jv4o4
SHWBC3q/gGOkEfjSaPOrxN21qP2FY52Rsk3eEHcT5h02tb9ICMoI8TFIsrLfJ7qaDjdnA5UIDLy8
xK/cTc9RX1Hp/YlsVPF7yJmFvONMyqvZ8CxnyKFw20tmem6ju7wtANAlcsksAa9olk8QSGgOUnba
NbNeVI1dguiokPSetDXlqSRopp+4x+ioHDU9oKlL9DAG8bd5+P4XrjDfhS+W3Tvj9UyidociZcId
XlRODrPZd0KszdPSS3DIv1fC1UE5yYrqjql6GtNwUYBBW39zQ9jPciZ+T6Z5XpJ8R9+DDrcgEAFM
qnmqBgNjAWOAWiZVsO4eVXn9rFX5pOrVl0744T1ZAgBpiJaJAfvJER/ZqC8Fk003uAaOGMzJN4IW
nK5sZBEMkzufdWlmoBDsz8KQ6FIhF+FGPbQKWAfG7JYMZm7ES/S55CWP979yjBbAGOunLrJ3JiOV
OzpFPRfjIhRdzvuAL6LAOgAzAJIR+Z//UALQvko2dyKZE+do41sUkO4hVHpmWHwXDzphng3BM1wQ
OyYcbXrVrKcxomM2GKRdFHvunYdMJzGnAGte0YhnP6LfYvACIuIrEqXx1M44wpNvl3ea3xZPqFZh
bpWJ8uMyNjYPPSUaS9mAZdwwSs+192UksEqQZ439femBrL2Z3UedPuvOc8LwTvmm7X7htkKHMCJC
eHBgmJOEl41PTSWkD07IyawjKYwJ1jUmyisYdUmPjxuKgE5JJm6c+YwGELzByIxO4j4u0KryXAR0
A6QntUQZoA6fDG/E49gzKR3V/KBI1EN8ARZcIuH1LGOcgWmJcL6jpds1ENf2jGVU5uZNwx9tYr4U
eFrzZaXPn7o5ovOK5pnAm7VI5cUXopk0T7DLA4LR7b5iBNxsRUVCQ0o8aPd7KI09CWcO0DLy3tnv
HD/NRmFz/qp5u2aau7EisAwT96biSbbLwyDaS4t6HCPTj+x+P3Onz5bJa4iUS4C8FOgP6e/21NSO
zsOMo5NlZvGsDkR0QHYHtGrhp+IzbTx+b0LiD9yo3mAQhzrmyZqveJfFaTnaoLrV7ZJRWP2LpxiJ
JkzCgTZXT+f5rsr7jL7zrFKm0Gmhkyun5l6irQguZq0NNGn4KZJ7YEnMbhrsweU9OUsdOgf2CdF3
HIZ8p6EpbUv4E3dc7GJwZ3B+cHV2S7rpNV3BldrN5FJRWBhwa2srNhlDLl8FUnCUtOucTi8cJov8
EDV/4sBsuBRPjX3Lqd7G10iudwBTX/5tChR24vMz6dKrlOpW89YRIsDwihFOVn47yFE4XlPbb/po
P2W/WeYA+QWohBDTLj4TXpqgoiURtsdyFrd+TjuSiPkU0FBmMBEanGtn0jF4FqG7ae07TX4mRTzA
/BOH0r+BSWWwm0yuVO/v02NfpycQ2dt0/KnHYU994kn/0PNbTTCc1m8HM4sNIIF7jWi/iXUe8dml
kXW27OJVWexwbMEs4/UebHwpdAsyEpoym9l/Mj3a6FLSwhIQfbqmWPBoQ/6HpPPabR1LougXEWAO
r7ZysiXH9gth+9rM6TDz62eVBxgMGo2+uhJ5QtWuHXrsRchXSCi48CCeq+a51n/m2VuLW4kYyprE
XSWYF9LQHcVYc8SAO3WN9YAhaxj6F8n6RpkLNPoo30ue7WxiM8Jh5pjJPk64VyPa+6XHXgc1Y3BL
qvoxRxiCzUo0fgu0o/xHjiNBSyWykd66x3AeMRwXNldiGIWbeNgQw323ULjSmlYWwi02F5FXEstX
G8T4EuyWoXJYXnWxiKcUNJ1pK51jCS5Dudij9IyJyZEbwinRIWj0y+16MeHR1Z8zKXA6c66JS7cL
oOMk19jF2LTH7pgAc/FQELcYbNzc7kje0V4cCJqSmS7fXsd7kdOzQ8GzCCrN147xEsUNoGXiwNAG
BxUt6PCzQoTKUk0hBTHbWputcyyq8WLSC4wLUUtGvK807cNlY8pj1/VojXua6PIZbX8NCZksXX8Y
7HmrmBlotfbaBfZdlPYSjtS35aONAgwsIWnhDohXMTkC5tUOzTuOVYoIeSmeO204h0kiuxu87MUW
LDTXH5P2YHDoSlFaqd9wWOvBsuVt1ElxyYdyPYfQJWYSYlz8i4xH+QlzB8OZjkqshw1M9DFb7gO1
iZjAMjV3NJzU6bLgp2R/rfynvLVOz7d5pth6OAN8msFDPX94dCdjzJmvbah3R+8H14w6s8irgZTy
wzdPlojUKQA51o+cYBxBgXHlobpIViOf6YLy98DwpDC0pv1g8jBwupR/CY5A3uMphCDUuQsFI/Lc
fIch6Z2X/czePmAsIMvNjnZo++OA/v3GbIBLjP08M0eFKlJFhMA1XAgvufoB/WIx1QwtddLqBwld
/1AT/DsmTJyTJEF1VOOdCbEJzppNITqQXVBjdQUnqf1ZZnNfQeTF3JI6JO2mtR31qwFzPWgC+6n/
JBeeIIbwpdWaG+HPGkJETZIdeESRlTAQntNDyEDY6dyb8o0HDdx2hiE1uRfJca+ZTLv5e41cXuM7
h8W157emKVlc9ZtJuxl70doK3U1tkt/LdNCPWEIJuSPxPiJKWE6UyTMP1JBssLvWy05sJdCgeGcF
xT4Dl8oUVHNm1XTtjaN9uRYaPfyh9eojQk7aDISy2ztSwHYq2snX8aLPGAM3CiGmj/a666Hl2KzS
HpUWjgG0L7JJE9bdgMrSHg+Sk86nZdzt3yAqzgBdMf1LsMkm/54cEWRpq9FC1OD5UI8YtBA1orEs
2KlGcLIZaxjoZYmaRiCUPqQhkDo0AS5b7jMatcmq90N5cRXGBZp+zJRxEM9n4lzWTtymDE2hFIIZ
xhTTIDjqlljHOUm4JvUNpUkGuNA2sAS61wwvLYFzfDoF6KDMX4jpooaSrbMY3rPfNZDkFA3vsx23
P0mXPodjedMw1sEEMB+Z3kE1ccx7jsBlKDYZAXKeNXMKk6jKWu8itZGvjifZGrbLacGNPUHaqmzS
Vj1SArCcWmKERSYuHcknIxe8SaSCTJntG/G3FBYGhMJ5bP6+nVTYVjDsoiVYeWYq15CO0sXceZiY
sOB9IHMDT6dCiwHJO8AI1DvFVQ9fJ/hPsQQ92uT5GWfex3jpK/xoK/fg8wRK+2O2ObLhL+V2hwF5
9Q7kGi8Hm5GA8JNsI0duqD8OGScClbThU4ol+snS6hOGyRke6Hz9+CC+wePcHDB93zvGgRVCWz5Y
n4Ok0j1OT/ITmBSyf6jD70ysxuxkoG35yBb3kujV3uEEhKZWcj36DYQzbYD5RnSFpuF9MXNI20SN
LnpT3A0cUGV0rbx/ifsrJ6PRjCspCXxPbeeg2OohpuYYtRicI/Ajm1Hh1xhxkPy6vJDZoACHon5O
gjd8AirmUQXZNKx090coRpFDRKRe7pJUrZlX/jQoZxNOD7gRBzlF5FuBvnIzaSYk1JBr328fJvMw
5vnW1MGNPX7hRO+aPBkuhemIqw9Fh9UwqHDeCwg+ufmBWBcZ5Gw9YmaMIn9hUH7utPPU1PwBH6I7
idDPJe6lIZaYg/fTlTudSJJechGKg1bBb4WcAdANEZCykJm8A4aFYFNz312QPq1RG7vjdRDOROla
4bVu7IbgOkLGLMMRrTy0Spz/jb3mK2aSF05sJ3xlxnftdP/U0HYPGHeNMQg9daeaXrlTeJ/SaKqk
/fJBBJiI5gN5OI65EWPujkeuaog5iLO6rMalL9bXVbnA+8ECjXWt3qc+uf/Pz7W1WzgYae1sF5MJ
esvQDXc1PBAhCinRCSSvAPBtm55sBEdWlOzxpYVA82KQ97UQWnOICuvR4hNI3Clmqtb6D5CR2gvy
D5MHN3hL2fAgdtiaILAmMVhevGnif1tqj5BnwjT+z86iszHPO9a8jTnU4g1o3Nk/VnQkJJ1+kqS2
cSf2shZ1QUjxXcGyzMwP2UikEukiq0KFmLZs7J5HDKEnxjdHKTwFaERApzi7NEqEKDdOA9xEu433
PghQGzMVDoC35O3YHGGZbW3y6KOJUQPVZEVjdilvVuuaAxO7xIeEajBvMFzsOHuitHWCabkgk/ZB
80WZ+I+3qSMaixiGga8QFgSg3L72RAyUgO8FFV+QEH+Ysk+IGFmneCw2ob+uovG11zCv984d7nz0
Ec2YUQpTbWJQG8XXHqIKl27Ci69t72/5sw6kk5PFMZNMQ3bmYuFQVaR0TwdmdSs7m5mlgU1VD1r1
OE9iVo9OdE4mfA5r5g4NpVeAsa2ksUfftKVwfph5oI0150vOcdZh164tJcwc567T9P/kCnIY7wTM
GBsXkYr2q3SxnJh+lt5Yu8HeA9sNcelLgL8rhkMNN2Vps5VicGi1cjH1Lxq8VCJ6CukN0fXPTKIa
JiJEbxlRs+eoWbXy2Y0ceXeKo8uEPhJzNjhVcggBtrnwHWJhvqoZnS4mtRB5pvkyEr5Oj17hkVz/
ko6Rz86hsH+nAPIHGWCz4+I8jqAbz2vp801QeQE7ex/gpJ4POvpJA5a/F+zyBjNX30PaDNkP9ErX
1/ZQS9NtRJjcN68WgSTa8iEVlXTQLR5jDCG6IVwHIF7i/KdsB6zmQ2NMuETRIWnPiXUZGu0ko1Nh
yzlkkYdHEwcqYSPZabKjpmsI7tDIfNDPDmPPtHtII6yZ2rXtBff8BJ08Vea3twxifYIngv3b4hgx
iFOOQ1inrA0sN8yLDT4i8N+cYy6DlohiqUulcoRUy18vAYDC2RGWI8jKRqJUEzov21/WwlYbGGhY
NO8Epm5SOIcglpbVQQuq0X9TP7pHNzt4mGIxZAQPf0yVg2/VGufFiHJMikbvo0vTTT3/hQZA9cFq
eWaKuPVx8Ycq1zIIxe/K0PaA1vNtqF7Q4nbTYaAZSbYWTiJBvyfQoF++kv7RLPYzRknaHtTLdw5w
ATz3xH+aqWMDGz8BGbhVKYYfJIMR4fKCQ1weIRJ/bIYNeaS0kDYjvIJ8ZxQCjzkq9+5x1vHJP0Xo
eucLpT7BVW17np8hbtCAg09QhrTRi8IofeZVHAF8nGnXlEK3ahTX8gPgbqpeS7kWwidmjnzIgFEG
kohmL/L3eRuhPmXBz2vIDE6DEOxcaw9iUlH/N+SoTw9uh4PHuYtOhrPj/9W4pbNkjhfZh94Xymno
XgwqglXgPHgE1/SXgjrb3mJf4LDAWjpX662w8Q080jCE+kbBcO83hXtSHqEAR36gvk9RdDLynLAt
SWF5OETohVrHNTx6L92MKaHlnYO23dsnj/N1AS2P4HFoTFoS2NpMqLV61SfMCdQ2CTZZdST25D7y
xyc5GhRSD64Egco4ZkPIXZ66ZVCzwsihXfsjFSctXd90LrjTzQgTJBmCSaSrs1wlGqOzrhpK+t6B
IJmcXfM1yy4JW9rEvSAmwU2TQi7rT1Z6HfMSylJ5DvxiPb1ZRCVYOl61F1WMMr8ToiitbjNq9wbX
T7MUO1nkqe9hGNzsi+nZHj6sErZ27H0ubnJpGbcrko9tMAR2rFHFG3G+9qiYJbB8VtlGL8v/ao8D
g5l74gRHLaaPxXk/TvJdzj8yVXu0hb1nYtjSPWV83ExaUEIl6pfRNsfLviCNupi5cmoHO8UUhh21
UkTV7HbuboDVg+5IzLahhwjVwEEgNDb2e9YTosgpmCGNl+MiY77IeSmG/SreDRUzY1rlBX8rm06i
1Qln4HN8i+mrANIWVz5vmj8o/nZYxnUE8QUMuuP0lhC0NQFAOXAoR7xDJDYpKnCdtSTnY8B68DVn
4pZpkLMYq0oWl3OmNDVBMYDEdEggLrJYA05u5j2mlrYZgGgZDD7U5htpmgwcmMQxvDKNAskPXGw2
gXCXfPNbnFtt1ME2h69Qndv8i2+UYzomp0sQ56fAmLYhSmNAF1kzQpAZKuXfnTxvPoZ9tTGz6Z/X
+ofaSHB9nl6sQF9bPIS2dw8QxaCCa+4XRfCu6W6Lrt3r6ubxbIQBHfFetKo5KeGjp8z7zH/ZfMiR
1ZA6DFhB/TYwnx7xKw0IRZgclj36R//JwUAVkogkZNsJCATqBJ/Pa7E/y6vD38fhLJjbPbks+r3M
s6PmvZC4LvNWw5GF0ItDu4Evk1jhZdnv6KfbhElMjiHkq5zJFZvHN5DzggxApmpDUBjmBTZq9ay2
HqDAj0BTTKptkqElCtlorwFh8FrEPplfgWI84nnGT48QwyWk8OhvIfINhmkLYAJm1FZUbyMdRyvE
NiDdhutz2uFQGDsws+pDM+uHkL2WO+Z3AveEoYC8fM9y3wMnfTJLyMb8rD/el/9Pvh7NmqpfY6AC
RZETtClxXTMsPPsfXGBtNr7hLsZ9h86WeZFYZOdwrIVP5RPPag0fQnMjqVT5EM9YVhWISsI97+B5
Y/NBLWjYmD1hE0fnT8yEy6Bmumrkt89fuSWQDNSnafwqUJM6DuZGVXkMBxwMUPbBnyJ/wOZXO2wj
EAk9o0rkiiwZyFST9pfKKGx6V7yPp/yma82mhAiUOsmRme0w36BqblKudkupYxirYwK5oPHQXpR0
GuEnUI4GFWdxQaipJokLQXuawtzi8lu4pRlYNeObNX9hIxqVOCqBswmxzmPKM/4525mbqie5fHyT
kekAOcTQsG/SH/0gO7V8zXK5KeZaXOpw9FMknw8OE0MBmdycaSHw90jaVotJUmSvrPSpjWAFkykE
FF5rxm/BgN8p6w3kiFNNukEfjSs2i/CmOXnzbHz6e/6BheoRRnQfPDN87RtQIoT3+mLjsVlhoOE+
EEJ0X0PgoGR3JywaHOW/6PSsDUZqTXNq4a8SuKKC+VsCmzSDsCkNG4yiwUTHWIRziusIMDbDxRPi
Cx8TA/rq2X+dw2LnR8se+Oxbb6tnk0NbTFsrkBep3t3nqA2Re/2q7mXs/QvMhjuveLOQ+FstgXTL
vDdqj1X6IvF+HiXPMKebCIsghH/QwoSsSi8nTHR5RDZH7jgyRKumd/wjBQs39DM9hiTNvzla/yMD
/BAzf19j9AmPXEqhBEUUZPQHR+J9sdIwcwVDxYMjsfWVtg8RzyiYS1R6FU5qYZ1wz+By5wVbmkZ6
71BOnuoiF5EJhVDO1ZoCk9SOfsleF4ATJ8AnDTeGxOWfQRMj01nnyHSY0wyU/wn7ucLyz0zUXnMZ
sM7nwIKwMCD7nQ+NYe6c0Ic29G39sR2OC6rpgzCyloBrNatcDPHjj8IPtkJwHTD+7BamDVn9m8Dl
1uxLX6IJHH7k9nNZnHVng8EYax1rB0DlsYieW3aolUIFHA7m2G4MaBP9dJBILouGyxB2TEIwhwbA
JQIVzXjvIcIyQ+bdUToRSpxwmrZ8Gv/LwmnXWursDcuuT+CsmCYZi8gyyXoukui9K36aRa3NZtnP
FtCzY3YvVFl0knifo5f3BIDn2tNzqFkj7Sj3GtWZ0GoiSvRYsHqvv/fwPFkEC7khSZEXqfOg7G/W
Y97gyhuATMmkKMBgmIfM3QyK+2Nz//5ZU2rFaWG1KYAlr8erCU5LnxwrRnayQL1cPyU+9Hejdq7T
6L022nydQrLp8k9Z0BoRE+h/+NSzdNUcdcaMcdBQ7+botW6gqnH6lsLiv++CdjvK9cvaCCwS5ScE
wvhUj8XN8C4yEOh+U84uobEULRJi4CCCb7yJP/7LUrD/S8x6x3+azBODf7wtLOhFPkRxSGCALX/F
FxdGkriwvtNVSCh0238P+lP42hVbhT6w4ZzAN2AqfDLIMPSmNM+Yusa0QHqG7Jjk12lfpoggOe/G
Sl9NWb0eh334jJU0HLPo9jfECx85tEmchXvuNZfZEg+96uAF8Vl5EApmD02pd5zH7tcvjXwz+iGf
Emgb2+gZgJHCMvnzN2DlOpj6Zx7ZDB06t4p1neHtoCePDqBb5/9j2DN0+aM8cQb9s0u2Dg/eWHzG
jTBDqcIDmmqu26Il26F33V3nD6u4eU/6Swr9pbWiBxMWPvW9hVdNQ+TGQHWiYjJXKga5wbovPxfP
Z+37cGKBNres+XPzl3OBeAdD2zh5MEboT+UxdvEx4R3Bm5Z5RkHVSm+6XCKEBS79b6//+NObq8x1
1J4leszoMWmxvbsS+aZF3MrO5HXAK7Wm38qu1qrDaWO+0o5hvIjfT6+/sLFbSPMQPM1FYX5KUEuV
P7U4fpjt1XRCoi7ezPw1G55y9r+iLpCCSbgyRA3+15smces6r+3BAMkzKmwUnP7MLE70IwYgtwMP
yFsZofPFBaUzXAzkosJD1Y6FBSKJo7SUkvMUNIcZNqsPK7Kg9KGWNrhQtTA7w7mrmU2gc/PAnnx1
leFIbuPjPt84AmiZPDgVLIVVEGYfYMsSKGcVhKYzypfj2SgYLoOEmt/z0hytxCQx7alaKjxGqQNK
3D8IbUJL3Z08czorRKLCwGph1A43i6c+odgIWwyq4TIBeZqgIMy9AkycREPTmG8USPITxluB4QnN
MAezIgiNEjWo/9USOQP1yXlwGyxU43+NV6EUgRcKC2f+kbmETUe6gGFmwbTCp/vc6AuksGJtlP9I
QAZlp/Bq1Fduzlepf50g2zdQRLRKh9+HFAUQuh7gUnGVjtSYtptgKeFG/xHV8L0kv3U6/bEos+E1
ASRSY3Yzy6OOlxDQU6KBbBSfxoAtQUgGUjOu5V3GTfMQLUi965S7xrMGDmCyLzO8JqeuwUsGmePi
7vUKrwLLrPfOlDx1fv0I6sx9JLxtCXhywSTMjtIlgzhspNRxcptZUbytekxF6Kg6t4RxuNxX00RE
C85rfV/+Di4tYuA/BSAhXj3CqvIHdZp6wiUxuDLLTU+Jk8+4noSIHfWHgP4HvYYUkKaB8Cbp6crN
YzGWx9pKjkz9cJA0g2fIpYdEw551iTY+0WyCsbkRcT9dmF1VmlJGyXE/ovkb0OS1+PwrjcBxL3iF
2XIdccHTNcyAVN+9yGQoGdNb2Rq/ul9BC52+tTnYZ/FANLJGPI5jHIG9v7B/JwACpKmxRjjWfONC
g6jO/NpGMkP2IJVrIZptllyOhc4yHfpa4zIeqLmc0+D6FPTcPmhaZKKdFB3+CrSS5fCVdhAju2qT
eemDOF/33nSKxfmH9GkHQ4ISoN25RmN4lNt74VFXvUMqQ/gpzBmYJXTuwjmLG/McvesotnQqBgK+
IOM5uMKX5U88XIKiX9noKWHa6LW50pkRjqmxL8b8ooBAGgknTwKhVVUuI5MRNxs59VCUm9FFqi0O
kH4gnoRhEgtiBAtT1AY+9ZllwH4M3lDI41vOkNo4/XGtEGUvS3uxI9Gdlsc2A83UkbRFoFFNm+Ai
UmE2RvLb8+JX69rE2acaevtuoG9taLenwdomc/Ov8M2nvtZ3XoGXBup3VE2oFYddY/cbC0fKli8p
YVVGDuOoGC+VJuaqEBpCgQwmG1Xms0sQluzLGIKP1uWsnZcJXjFb3OuVlOpx/eTHuNBwJk71Y6tz
yjT6KuQ4IubXc5dDOxzRoSry9so0/c5tfY8UPoyH60wS4ewY0KFSb+eV1utAXTyaL2U/7gsoxQZd
g0OvS5YZ0+EBJ8zZRbGMjQTIAqqWGVi+hi+sTw/1qrOewgivL8qPZQRcQPY3XaO1oznXQbNXDVa1
HLgSkyg0KSn7RhxkDFzeODGmvt73WJZKuOKATtnzoOAYATzYLru1CW4hMgDkIrMjMr/Hm8KiPPEh
0iJeJTR3zDCGNsccW1OcY9AmVHF8tmGGOPXTHNofnPncdQM9qczqa38BfnAxvnIPlNR4qtbXMQWx
ab+YC6FZIC4mIbJA1DiUWC2qgXTGvHXErIqBKRL+8ROc1bUC0uQzNH54CDMKIbGkzrckM9jIzEU3
lDIGkvBBcjmlQIrVxcB8kX8SIa8dXjROBQPcsZGwnpjvvplqftLBwVRFJDBu9soon5eYYl0x1pvZ
1WHfXBGzShFnJtgvZXeCqeTpu/CWIuQLdUglVnl/cS3xiJqtugSgmgCimg/KlvcbYX3M3D3+QwVj
tcahTQJDGyovibrN6FSXboS+/BM2B8EDOmw6HO8hj1GYGHf5gA2pjvf/awuBFt+RYT5tTS9d5/an
xztquxcrRWgdbH0wnxJAJsDUXBhYTaiezPZO076Ih4DVPg9vwk9detx0jxOgg6/0Y16bqNL4DkWo
QZ8Ljk5cveoIK9GLhmDy7bSJxcgKnhxP1aXZy3q6y+Y0ZdeJO9MOIPaGuA8LTVRoGkyfypWslj8x
FRoESaYteMs6GhTHLzlGm42tIEPl7qrwLCBHMLOXwfhQMApJvrtfoAEbLXRNRpOmS3gtg4dmvlrm
y4zAc56YI3XDJ6kU+Ez/KMx1kuEjDMtdQKPu2C+iWguiBxeeY2NTNTqokoKGjOxCpVQhEZzsPXHu
JzpbGQCJLIltwuhV3soCN84EflOZT14rWlRrgqTSStLB2eGR0ZhTbEeUGpqUN+UVmNBoGPfzKAKf
oAAaq4arsDvyFWK9vBv9FzVfSVD3zPEOBlWRVascrWx7hp6LI+I3IOBKnhz5xgcz/kYPuHIifBX5
MKHmtZihethzm8Et9P21+Y08/jBpsNJAQf+IlG7ybgmnh5/5R+ZHzmtV886K8JRlxwOt8jzgdBnw
ThDypp/VCMQMvpY6qA5wJaSemK2X+qxLuYtUGVN8lyt92ulspbpusf0nNILCOQ+2PaC+JswP9VUo
71pr6WqAGD+7CyO4dCexREI4KsOaLlLfMfPmBiuxECAoJMdvOfldRJ9Hc+t062LBWeM5braNtzbo
juYBrF/tIjvb4zBhhFLa8kryeR8j9G+n4V8XmicbZr22JKdaD04hc8XKcHFWO2e8R5cud2r7W47p
JpVE3D4lRXHS4ewS+CiFcNgkXxZ6wZ4hoGiidCbMFgM70e44DKR9G0o1mZBlYHDLMe4Y4RCP4zlo
rJPp8poLe5VJkOOxHX1ApfQoEgfN97+6RnGPIjNR0HOKYOc2Lrg5lTxnuKQai78HDTxzJBhsPkCt
nqMgWTC8cVCagwVXvqzIfphuYUE+Y1DvXWgl7LnKWf6LF2/d1eUu04e3kbsirqHqpgGekcaRHnPN
3VTqX7IIR85y9rqlvnp4v+pnBqUAVLb2Ggg5Z2iIcoowEvDBtug3PcdsEVK3G9N0aSfQIAcvJza5
UKgqwNK9Dbuv1bVdx2R90FH5eu5HXfC3x9dxugbI0Iq0PqP4UBHQcv7PT8gYoqTqq25jpSNmMQsp
8jxmt1/XA2pbyqAcvKLS/zUYX5GaEZQYi+bFmcVPQ3f14WjIuTogt/BInUWkL5qETiNqBN83y7If
Ug8gaXgW/NXN3WPjEk6JqdcQpmsz5T9DLkd6Djua3yuYmigRs2FjJGT3wtyqUETVpM9Z4nMEZcoE
IG+xscpg5Q5QBe3+JmRTufMjHCkJpJzL4X60wuNUlojsXCZgtA4AL/IOQ85wmdoO3QxBCnxHRzs0
UKZbD0GPFtDY98r6jXy1msNk5zsZuRuKdFGwScYCuAoUSIIrT62UUueev16k3DH6q2r6EXpBzBSx
soaVw7E2KZyahyNTeoDIttnjL1PaGwOMk4wZpzkKHpiiagdthJPB9FPBf57ggC49o/QMLUS+8azn
wgN+qVC3UbXpIzsgwZ5nwc+huHmR+ehRZEzpE2YWa71snmBdwUngROKKkTJEVnVNBkOVNKthPhtG
uXEAgvjrZewltSW25Vh5rmbtvlHxS419pCN5uORnJHjxR3a7ki/aUyXPtK9COoXLuB/6R1wIiSdC
4wJhDcmDUaptn+MRH8K9m7N0PU9vITY5PDtIpalbfkwmfQtYHdSK+xRmwdLDfvDN06Ci60DpPOrG
xhwhdWFsk7NcdHxVfL8zV6px7keETWndEfzNkB/smj4SMRKuvQSs+BIyBOIyOhikCwpEGM+QnU34
imgut7HycELSGe4ToxJWjzYe0ka8QfMIjIQ5tNlDBh2Hk4lpi5fh/AR/tsxIDfLY+Uob/6uscZOm
zDk/5h66Sn9RKATANVD2Qt/swQKj6SI4Dm1n2dbfgw8tMs61z8wf97JrIhgrAzbIld+/BJ65CWIM
t/tzMrgPM4TKsCRyw9lAI72YBCjrzfsCY4GahOpDxelOq6tdBlsXBCTZBMlbofe7CiC6hQqRUIA6
8NuSwBaXtFbDY5Szj0MbuoBpFUcdK1J6D71/xIw3PXKsjd27SWJh1NzLCgmy76lfkY18mqiLi9jc
hRrqoiR5DoN2B/voYPfo7DAULzuCAyxzY6EnszxoFTmjqgi+OyNKjJIKB2m2iCm1kg2WfkPPkeqL
CWtXVOcAjyQhOM8RfFK27fRrRi+YvyhzW7RYYdYVwxKMxXjU0kpxdXduvrfgBzsSzrD8yAqJQSBq
TvrK3g+dA/hhQbpxT3lz8vJvzk+0kfJ3CMuB5Z32FyNxdrh6qNCUDptC4XkYHzs4bjX7QUrYhNm1
n097KRlDx0FX6ZmnzqzP0dA85XnHTVaCdeJLaaSrx0W/Nj2hlNXVZhPBhY6Hjyh7zo3p261gpODl
rN7AliIYpHpuPRFTxSIb2vylYQ+WcAIs3GbhRGAgmuFfCXhEv+IW5uOi+rVSxktYoglEtg1BHhGS
H9srrVl283iNhFXGweBY79XiwrvzrjN2sRgmMPsCrjm16a0nbM3A2ABTVkEMh8laFzZBY+5/dvkY
EnM6M4m3vfNgsdhYNw1QubWMmPIZq57MAbMdnuVMLsBEe/0Lkhzyq99/Qdi+1xNC1BDwDWMvxmJU
6Is5vCAtufBzbahBdd3s2vTF6uL3xoW6yITKvE42HvlJdLA5QRQQrgajsXKCRyBpyE4g0XQ7wDPc
tkvjfMChw30v7otH2ZYCtbrd8F9q41vFk0XXauFdooPY022pZdhmrn7pwUUMQ4dyuMFBzUrrbeF+
oQu+o+2LaRxgPyCdSycdLjjA1wEly/8PW7dmsQM+4TFDw01pHNKrJ/aqxIimBYr1MBngyEXcXd1E
4elH8OYakKYYExI5yWp4Mksn/qk+ZucTHj/JUYX9MYc4Jpcb9afOAVc3waYO/1nGdqzROTE51d2X
Ur+GvrNH6fCsz8OWrrsoK2Y17yDkAaB1FngPAHxocc8m7m5tqL8tkUsFS0Bj8zb6NmHH/kritG3l
r73KPsYOAxLYkOM5RK1+lw5PvQ/72rlBq9BbuVvlupNNkWQ4dfzLyAGxEHvIGcmo6f8dYLpAsMMZ
Uhv+y+xPRiDyIMP0VS2Em9LWkwVnlLBvO/SC2IaGSIV91Wxh2FD5Yu1BbTmxRWTIpONWIstLoH9Y
VPjlaLAP4ZlYbzCP4BK8hjQAulc9U3oLFceIBtI5drEK9jUe52DWEcPOotlIEVAv8HZovhscl3Kd
2Gyu81HHQJWBbkIOrVviSFndRjtZza0hfiM0RE7QbFWEd6UP7pS2LlY31llq34YV7GEzYvPJ/O2i
CCnhgkpZinWQVGs4PAit9p/mTbsFSWacVmthhBYAqXW7C0JzbywaERnUBuFyc2x713jam1yFGYwm
ac9zYojUeAwVaFuMJx8T4zpYjfl0bxpQg/MvykgW/B/Gb3wsvbsTPWvS58iIotecfEARaXLp8cID
akxw7aorVo7GBIl1XXDOOtgXqITIhvbUV9/ZDBwvB6TXTfd9W1w46aG9xagSpXiW70ha+ElRO8k5
orDRpJlp24EWWmMISN0PCCYNbgBp6e/wLfAH6cB0MoMGAeqoHMGVQ7oBbw4Rlc75qZdQDQBBLe6I
RidWLKc/0PAwfp347rxtPP1+44HkDv7exIKA6E73BAEiOSMSCHJ4qzkHlylbDm8pcOnLIuMjsrC2
gf8m28xTkGimi4YBZxWRVCmzm+bT9vVL5H7M5XiUe7icPdTNIlZhcDoTflFsazlmTPIiyo+O1pRT
KkXYaSTTmnIQ5JoGT8qN9sXykKoDksiNMBCFx4poYAgLIyVEXCkguM9k+jBQ0Su6DTS4W+ZfzsRg
8gK9PiC+NfDgY1KEZznR3P6OekdmdZ3qjrgxQBtr2vEVRxJzfjOn5yjsn2yH3IquePS64IhJXfg2
ipEKgENqQbD12RqKSDWgmhe5lJuMqFJCQXGVbOmMmes9A7o3MPjEhkym+5F+5J6VfYT6rrLSO+V5
m9Z1iByZ7vmYtWaG1yK07/yYMJgYowP+YAQZOoMDHLQBSQKwKx3/BIjItdmN9A6je+PXp1xobv1r
wiXUF0Ij/K0MllJQLiNX1KmYxwNQ9bgH5SFok6fdizC9RplHNbRQOoc7d7xI/4tSoCKIPXs2YU13
fMjcvXXNCW/0EU+16VUs3RQ4SwDBJlTfVnIjY8yDtN7Cry5IeMGXLriN4Ss5cquUjSKETWPUzuVE
ap60jkwZQyYGFfl6ObYYAXPMofakq9ksgDNJlb/b/ObSDC6iybEYH8vR3+rVjfBDLjd7L9siyvUj
XzEHP48RQ414GphcMapiaEQP6IY3J+fimnEA0bcGI6U7szSfjCza9EWFW2F8ESq4Dy2N5hDhAe+v
fZb73gjQsNbjZnKHcxmrbWloLy248kgSkhlDiLvKitU1Rqdo0IaB6Hf+XjlVpFQOp+lgMpaF6HSV
KgctkKxsLvPtnE2ku79lNRnnEnFNYkdY37TJfsoWshKh4PqwHqJZvYhhzujDtuNP6g5Z2RCi0DnG
S/7sgMeNjosxfIq7L5p/wFgDgzh6/0gxaWjjmZC/7Jor60SQhB50Z8ua/bs+1lfKBK9GhQ3XWDpD
OKiLcjcKV3N580vGkxw+pC4xrVI8jtB1iPZHlnBWfLG/03YbLNMG1yd0MBEy7hZMR+5nOZ2FZp9M
uYR+QHplw8EAJS+Jkm2BGpJVJ9svEWrbJ7ajKAMFwwPav3eYgtT176B/NKlzzo2aKvs/COaCaiiU
mhQIdCnjvUXzmI6fIdRu+LsRDi3dl9Viufbriv4Lyk4pPEB8UQoYp2LzmJHtgJoGDUIP/u+A1qqE
zbXsCbUGeUwGJhxe8TyApugqfljqN1ODe4AiV/ohR8+f2FexYSAKpmakVxHc0+eJ5Mj2iGMvRnPd
lMHait6V9pSKyomiPo+LbUc8h//ULW9aekqtk56ElAhUgcyW8PxYlaISWoyzgVkE+cIaSmu/Yj9v
+6L81+sR3iUL1FLLr7/nnIli7L33mBNSu7Mt/bsmZF925bjSQmIyPJg7o9Iu3izyPCyOMKsauTST
7BFu6GNLELGqbK5hEyWWjShvYKoSc4Y12IRSG3Q3zx/WUYJ7BJxfm4Fc4z3ljDaNBXUfxwTsw+fx
fySd127kSBZEv4hA0iXJV5X3Rr5eCEkt0XvPr9+Ts8BidqbRUquLZPKaiBORBH81I588NcwtG/eK
R2RJDQHx4j7p4tMincmHaBVxvqg7i729+o0ueh2kK/w/VDyX7jSNYRrBcXBY5fCGlNOnWujrlfmk
EJuOv2sJj/bJ9OU1FTRsSbk4PdWfS3Fq9Bor0zdzwtXKqj1h1SuhSHHNTJoRt9ZvAQ21P6q7gyGM
h9/ZjtcjjpKYv6g2H6wOxTjjyoxDYyIm2SYgtxI7dM2rNhrePLRceQa4+x01KG6nGF4B6ypMEnIn
O2j0SHGZ6ChRe53E3P0i+kybjiA4uGcM+RcpZ5lTiS3Ig4Xym7NYWZSa/RlyZkec3UZOcIs7rFDG
47lL0SsQ8ER/WxhHsyi2omz+yXjYGQieajaZXv6XMZmqOnsZ1+EpdM0z02Ye3cZ4k2F4mfDp2WX4
4IjYIWFSx1EYi3N0jXrCxdg39KsWuyEPtG6Rx0WpPoVfle7cwqDYVnRb6Dphnpd0k13i8rItiIJo
Pv6jF/QfdoqmoSd/oBGkcXcSL96Hqm1VIe9ZK7M69Y1+HmhfcvfX4PQPubvZWK3w2cjzfyMSb1zo
EVtwNA7M9PhQjbrGUvfE+MAx30pmtylaI5wt2MEXsKQ6TyOwYXwacpdNvf8h8/eZ4svE1ysB2qIY
q1Kf2b7FAFfv0TJra7/kQBtuDZDcqLizGKXUCL5Ew07DLKqbHZI8W2/8CaTQgQV95o073SUPnbM4
om2NsRV0uH7I1eo22bQxbW4gXWyMqXlzi94i05kFRFXzwNAqgnLBJFQUwzbr0dlESPHm+S3D4qqs
X+oKq2E5etJZ+8zs+DVxEZajxlfVixdcJUK46q8Pzgi0QV+QDTsSvmLhg7BJgQ0adHTpXY2YjDuj
i1jI93lC/++k98EYWKszHRNb9ZO3XX/NiCvtqpqsEvM4gAsa8vllolRHsvLuDOumny6VhqnUheSH
0zRIt2UzfbizXOpGtZaMN23rNwQv2bxVJMbbxUU9r3mBr5MjVIMKZ0zZTpfVeuIF6qB45OEcQn/b
VNdu6hm5OBtVo7SRcZwglfkkEDssgmqXEhJthtfyAc3Umem9Ayrj+PgntecAAfXo7XrSK0lZ3/Kv
WkPAOxlWLvqNo847pCRHtNMfvGRyMoFzAfC55CBhT4ijYATMKAEFTMx0JmzESfFe9D+NjuKVwHue
9KkKH0P1pzXDHYEqi8QFen70KkhjKkLZQSPzTSdSQXh5Bt0q7EENyHjjU1vSCf1LO/njx38u7njR
luc5RCzpkfziO39mC/6x8fAimg52UYapIvzIc4KTR4eMo1cbhmIfJmflH4q5oBFLm55JuXGyOPo9
PtCR0bfPbivtx02ZldCoL6WjQXJqJ5obRnn0NxhrYUjd5yxgeep4FGvcsTkv3W52D2bSfNnBcGGc
uOEk7nomJTK+oETigATExuZFHj3wQxSVlD4IRanhaz3/CO2dRDZjeeICqvWozKpaU+NwpFDvWoDu
TvxRtOHa9Zhp1v/EBBtvtnsODCv7Yukpe4YAVTGdwtDbd0gf8BgKe3yOSmQetbNsyumjFf4dVimJ
RnQFpAqPl5DlyMT+wEdePLOdL+f0NJrTui7DD2Hw+o//xrTBcY2eArfgRwkQL2ZjHnOmybw4Hlnp
78s+vQdS/sR4VgodM4PvuPduKi7ToLASlzDK/UVYWc+dbVD9IcxOjeeCFUuTUYaX3FoNwR+5/FU2
vIQ3nYMYtkyqdyHprotsWoXZuz/lGyUGYp6NHjEh9L7e4RDCrVL/TC38LyIXdKxDEKgTO35R6JLS
nDYFlPkA2koVD3flXrGNiShptG/MTsuBfqvIdkRlcTMo33SdE6PLsKB2aC8hKbHXZZKQopVzTLSr
tF0y8w+it5dV8NWPPyqRPXU++N8o5X3KFDZh2su6v1Nw0sq4HzqqTV2HhAqlHkcPI86IjfuES9xE
D87AlID5btXPLpUC8akaAaSBXIx9c4jdQ9n6p9KEDgeQzWQtJSCSx1AU+yz9q/gsFUyuY5M0IEug
wfS/7Yz+CvSUm0wrUUHpzIgxTIhrT4yLbIC8Drq7zSHFVXR3NvVwTRaKGeQLPQje8jQ7GBYBqnSK
PZH2UOHDiUxjXa4T0VCYJd8jZg6WFIQ8a7EAPBkER6vUtrNJzJbOMjNKada1czF4NOvLcAYRpshK
6bhqHWtf9/WDIgYhT7h0IuNipsafRX4FPsV1TSGoft9/fDzZ7lSEvJNQMIJ8aGv0I2ROoecucoOd
Inojamyrk5wQBk4rabHS87Yg7ReNpFzlUxha5FZ5edO7+eRX43qegJoQWOGwyaPtbqgTyGCK7Vvx
WeX2mzPpW6epXpRc08i8Xxdrrl5dBUeC3j/CpL33PZldwlwzWOXZlWywwYoSiWVEyFr6XSDh4+LI
X6Y41pqJHDx0+DVHeOA/JoEtRnB6ov2IvOrQ6j4JUB0CXD/tj4tAjOuAm9qI/L3D88hyVTJBj8r8
VX0KmdY+Osc6wRlo2msiyN6x20Va6pR/tjzKyVv7qfnh2NrToOdnNMXsxdG2Nc6t5W/sGiFsqGER
ldOjqk9zyAYyns45Jbffo1+xgOMgji+79Oo501ZMI66fYYE2ah/O2iM04p0FEw0F+otHikHT+zTc
NSaI1HtWF2j+qqGmzD1q1mCyKVZ5k+EExINDeKDeH3wRv2hh+Q8aBORX8yaVGkAw7R3/5e5HTU6F
YcUPv0+fy6o9tlIeM8IqYxzZALzoqYnSA3FffNbs5YC8nJ2OKA3d/Tbq5s+acSO57nuB2pgi+qc7
pqwOBQFj0WhsokK+Nx2+Rw/TTj1Xf75R3+uaaRxrMsZ9EWP4GsHXoMlDNB7SkdN7rtnLC+sJ4uBB
UviYFYOytv6Ii/GWOy71Sbvpq7WjVUx++dMlKbmMcNZTA24vj46jdK5WsWfCsux6zHHBHB+SsNsG
NArLWH4WRr33Wto3lAOtNZtI88EsIQEOCedASxsA9VKcIQ6EjaeRu6INwOJvBuKs/lonwY3dMJPj
2DxEXbMuKmdTR/GmbcS1CfNNXbhLk6i4Id1bolXYWg3JnLpTPa6AkTlYyRCmaDooOQVAaaAmDIFD
48RHDOw67UhcDce1Do+GM/yvjSBNxUfDDx6z0iWFSNwSB1S4RIgmq+iMxjTW2vJpaqzdFkMmnqKA
wFBm71guwSuy40jai2excnMZCw1oBvpk41HFZRGGBHto0O05n3TqkEpxEDsiA73GzpaBHddg3LGx
hKgEmK6CVkl+fWyZ2wjReG+172wWl0FTfZM/58vxmPoZuapTARU7TVc6/pLNPKiMuvaQs9DpMlao
E/lfrY4eAPR+OombWR19Lbt3HlAgjcXzFBGl0jioPWW4McKSnHOFPrcnd5OawabFe51MrKiCZiNK
dFBkDAZVfc6NjyhOP0sE3yjbL3HFDWb9/1mzcnnNrQKMcncGNDvOi87nxTjScifjEdUTgvXkAkzE
IdwwMq7qAGIIcKkA1hudvBns8Wla2o2tXxxwoebGS7cOril9y7cF3/vG5BkXYrPsPXwLwNu1uljF
rWBoVzOx1tnBa+sZGIYTsTcKd1NfVkuW3EwrZ7Yj7VNdJ8upFYcRd4MXuH+Wk2xSWHNCg0LporI1
J3C2frWbsUMugpqSrkTthjjmrGU1edQGfJHUWzgV+vnZHdYVoPKMPMJGAAjO6/LdLYwd7vo+IVhH
LnP4m3rQ3EigOIDBX4saky2OtBxPcIpumS6a5ceGNkpjVz7Q9eSRtTFqhnFYBuv5NurFZ4R6zUJG
MydAstONgLui7FCudysqKCGmvYzq5l2bynVmM5MQ8cKyeNje80CnlteDTd4m64AHuKjlivf+KI92
jzVnoHZ1t5KbLigZQZNE6/Bej6elsoEpsZU6oMvwlpNdiBreprUxmMxrDEHGDs0aoYs+rO86Tw/q
D26n1wmVlsP9g9UNvRcNBYMy32YRyDPRA7Xs7FePdUHGxHysmqu6UmyWlD5HRZTg5cNclNO8uoaz
K6V1cEvEyh44+IULGRXbEILhP+nOmBXETvcQ32TtDDCeBBU7uCZBv+jJxuWLbK4VkiOGRiO3moas
Sr10eq8+hJl2j0lL1Ctxhj/5w+8aJuslnE2SAvLbwARHpLBWyhPi8pXkxypq/RiH1a/ViK3dlbda
Nwm6nY4A+SM2a0BGlJU8uqtf17J0e550pA6G/ebz5AzcU+rDizuEo2xSI7b5kaFitycaXI4l3rCq
d2eFTYdpPLhB6IIDGmZ+sAn9+uzw3uf9ZWrnEjxJdwuSkICsZKXeR0m1r7RbHpqka8WXSvym5POq
4tAUO/UXD/p0b7fhSeNlZqKzQ5PFrD2gL1HVVc+Y1+dwGwThVAUi3Xmtvmk6phxQvB49RoIC5nma
pae42I0M1RQdvWZkautEGSKkU+VJOHUKYoQs5k1n9CcwilZFToVDu2f3FmBwmRzjjmtNxsRR6m8W
AgA0lqVSG4A1yRgCjBxb9iKf0RQyYFGa4tBuXw1aAC+EaUxWTcpmaZ5PpM8c855FeM0qYOL9HVB+
WaRS6h0jDWCDFRJ73DBaNv+EYz2tGosAtKhf5+13xcMupvRnMGFYSvuHaeHOIxauE29dgSPPmA4T
hmA+3Hfc6Muy7Q9xk96toXg0WIwDU1/G1bCpLMTAwhR79WMelWdbjdAFj5FR2G9NaewCRBwwBtdZ
pG2TmoYR12fM9snnfSEZ+0Uvmctoy9PPSe+wfHLR4PbruW24msFX4T16HFaSZDDN4TaGWGSNVKpZ
9jGUxUUMLDNsnrepemlybZdxBVvwl+LgDOA0O+2gj5wVEYafkp2MrBk5Aabqu/KqeLJI1Sr93KQ5
/S/DVRgjxJaWcDnUByUKJhwWQ/DqXwoFT/GqbZMkI93wj6QrQXo+KQqCemGBAa6a6Ryr0urDM0CT
qjJSsoh98ovsk3oz1NCslnkmGM9pp5Y5aNVq6O6bNVvd507bxyGO69LbzHl5rdLiiKA+08BxnhX/
VvYGXjp90ybvuWNueCh4Z8dVecjM8OiF2qIDv/AkjjqoZUrBY57iISzmR1hTxctu64ab2jSTpSpA
4iTikwYbHVf6k5k1u9aOkStHisHKeT5fEwaHIXM7w3Bx1EN4rSoWKdSVQLHTeSfD+Zq/KYFnrxCI
PO+bpj90Vryu+NAyWsrUEerUB4BxxYfi01CH8an7l8M8UXVbkKjoCgemMLF3hE+BYN+Vob8D5FCX
7rrLvSXaC1DZzI+IEB7zT6PtIHmk31Ndb0Xbr9P5Sx2K6nfGif0dtuJGC6J05NI3D7a4+NHwOfKq
tIlGroqVBusMaMUWF6D6AUwERHqprwXVNHX+T2iiTd/YxcaqP0NnzYfFP4cccb/0XkXiPGfDvEud
7DKGAeUAo0s1lU6Ln3y8TG3xjnqKd2p5Dz39YCJez0BMch9Y8C31tiCuCxM4mo2hYD41psT1KSAY
twq/j7EpqBMYSmPjEAtU3aTt/GhdulBPsctGWw8IFuFPM6L8xM4/NqKjXha/DWvcwZBfWT47C+HY
z1pEFNro1ecx8pungk9Hn1sVznAxwvrXrEnS4IQaZvIKfbGJrC+1Y9KwzHh1sI/TCFVVyLkZXYeC
dD9dxyimWSjeCwZbTmT/s2sG6BqDvinFTmnbrP59yFKSrDFQw5a5T1o8BYCotME/CiN7K0Jtm8b2
c8+aWFgTSBGWfDFlTQGVnJYhrJq9J8RtwENo+trKtthtTyUlJfpNkcm9U8WothlWZNJfx+NnaMFh
aqtXxViIbYxlTV0+ZIXNWvdZ/DGorkFgVC6hGSYcVbNBmgT+DepwZCN4YgjtDelGbVdBfqi/PZoo
j68hR7sKHoHvTFhq7KswlVCMRT/rhKpImaiiebPsLch6phMmaWf6dz/eKIbjJwUUw7e6zOQ/Pv3W
nzko2ptg1IOPtjNwnSFUqpI/nq6Ll2UEcCIr3BISVfGittOIcSXfoQ966IzNccAeb4Y69VTT7RyL
NHAC3QP9r+z6M1uGRa6Fz1bmnGZdWyWJ9xflpJM7l4q//uxHu8J3XyxdO84N874arVHU3HQPQTR/
GT3LfyKnU5QUjQgZhBVsgCNQM12cvQdGpRLFyw8vsWE1wvVoLS58H76rX8yK9uT3f/mkQQrhq/MS
XLWWIAlxQP3hoaXqov6+hanzmeYW6smJ2UbahCU1KR2LK5tdRKJHryOj9jMTdaj2NUrSnhPvy+3m
rdsTYaUP8S7ENsOrPnEY3IjvSKRi34Xe3zCkMXVwf+TB+yucArymr+hCo0X1NhVfjcsBPCdXEMH/
AjkfunS+zJZTLtK53lkxENGshg8o5Vch9WFhlDVIvL8Q/ghy6lTVh1hQMr7OZSlgDUDV6+zhCX1r
hsGxC7sDmpds2hZa/2ziOpnO/Y1wriSOb1bgMOpmRDEcB+NHxMaKqw8E0qXPrd7t6U1OUGDHKl5y
N7/7AMrl8JUfGzBvQf8ARPmfnwcMEh8bKamvuEgiHiBYL5IisIr9V53ze2rYzSIzHOs3j1yZuvgv
NTO8BXjYyoKqIvktUvGpfhs/phZ5IHAySvfm6rvM2FgipyvXwqPeBhufBreNSLrq0XAycdmoYwhC
6CZsnJWl58u8svGaphsu8t7EPJyzFkoEPE6XzMGWoSQvCzA6MLXnkG+FnNoxCDCk9bKHFD5os0pA
Z0e+eOQ6OgonP/cDXQwh4HNkEX1rYVD7jB1vb0avibhZmG2WNdmSyrQvWib7Osjh4OrPFRtAIkBK
pskei1HSLnIa9BziC8bxYjZZu5MU0zJZ59PFzCkMDT9DiW29uXvomLQeXBHqbgojlrMKYNrQmIQN
nOPhEQAsBssaCPz92o+RujsLNpSprcqypVeH283uG6NbRfVdsI50/nUBTPwmfYKx3Dh7HxUuYb+K
3U/0QPvnOewZMJUGZ5uQayRxBAEj0w8OUf3CDJvdY8LaC/MRT1xTBOin8s0IhWVimU/4EmEqfb1z
GlapGFFSRNZuSFDSTRkDpvBEdUxZ+V5a9Oj05fZw8CznC4WEx+6FNJtu7k96WMKHIqx7fJ5mQdjZ
YeI/0DSPzxS4S7i4nIPjwNij32ke3YXmb/Iesx/m0DEF3exjU2KGEGfAKcGj1KG303OeY3KY6eUH
dmU+tZR7RNcjHGWi/sPTRqOHOtwN11Ea7gwWlD6xBsuocF4ajkFmr12ebXvRqGwrp+AeDykaGMME
doZdolmoB2iImDoMK5jW4Fka653+XI7PVoV3FUQG7yv0Kgc9hYDFawmlro95kau1rs1broAXGCjc
gJgDTo4J6r1EZOyyPeOcL8JmYTbfNsg4jTJq2o/FPYVzVP7ihqL7opmRyATLdusO/c3utI1MMAzR
Ydl084Eg+4KG4JWZHcp3aA1V+ZFLwuKTklif9nlmo5TLFzx70IVD7HPBXtc/iuGaGslp6GeQiwRo
zOOR/VKK6aS0mtfADY50zvgjylVndp/mIN/iYNqGY08neXAjrkbubSt7PqDXLAoVlgUytecUIQ+X
Pd9aJbpMzmVmn8K6FKR1YsqvKGFUMNrvWsOqk0CgJ/BGvGEBlVd1cAi4TTqfKYEJ4rmUN4i3i6LT
BSB198JOjZGnc5zy6INwmCEcvow8Xacmo4J0XlftYSwph5P21Ps0ZXwrZVVKNaoT75ZKxizSRDed
yXXnvkx+icrvswhxGjQl3+AjzL7j7DlGMULjtgjDmkQ6tG9tsq3N4kVIJN20g8iNEQOMv+jEAgpT
dKkN+onO6vD34zYKzxLtIXIFuz4MPCEKtaq9YWi0MdFztLQgQ2X45P3pzWvEVt3QDKak7YUGEfFh
um0Mf2VKsaqQxmSNueBAj9nBVKTIRw30ekI3LEnATbIKibxxRzQx+Ut8mzx9pSi2Ui3q/4U2tRmQ
wFPpPI/c0g35FbBbF7FAvwHHgmZCyQJ00a2EE92jwIKrggif/2bSnjr2XYn5/hO7e1cIk5yGxXxU
/DAGDNCaWko8bRNzdCu34WCdrYg7Z6kKdl557mhDV6Phm49Cd1eC9ZFroI6wCdQYIDYE8L8195/L
NKAM5SumJ8QC47ELOnbJ9PbC2XIT5do5ZnlUOCu86k0sHnH5I/X2bGK2K8OTnas4sI4BF1EayXM7
/jQhGm4/dCgIX8e0WA51dGzqj1r9cgqRjVus7DBeZjqMMUImtlkZMxMxuwNPzq/Pc1gxqhtG62gM
cNnm5mhXASIssOEhQSqjC1XFOJlDtNJ4jscBuQY8F5DWAk1dUn3Y9tXljw3hno1Q71ze3+qE8thf
hH6AoPGRnnt44DOrCYKG3QzT65Px3tWbluQhlRnZVvgjvZPpvZdsgrsyw6ohgLgOG9v+7PNpbRqg
yeRvaQACj1H/FrdoaPXlEDGShakZcTM4BORmLJrjS2uKbTCspX3BKb3U9i6nTl+91Vq71h0CzeO7
rX8InvG0v7SDuxE99R+rNJtNATbwkyV1kOuIF1Lkau0y8U6Z2R+xE+t59Cm5be2c6D9Hf856Z6f1
ip9Y3VMCmVvP3fX96HKg+zd98IAX9/ug5MWNoM1sID14n1NUfTuR2MHY4x2OFWv+dMjD4XOJhkPN
RhoxrRpaYEHg5M9lcoITuld1Lc8itoJxpQfxWmvmbcvTZ7IqY611x4nLkJGCIhuY0Olv5D0sgvG9
9cpfXo3OzPsAk10M4/zPGK2daXhHp+NV17WwFJILDrg3m+wwTam3p48eUqnoX8GOGjU4sOw1t53n
pOV6jg31vamjxI44/hEMtcpZKIgQL7NTVcqDwKrzXxFOnrw57ER6qjBMMr9704fmcyS/C2XUmpf+
Qm/p0Ax+7gRqtcX6Y8EUazdm3MZB+amanZEY5wjgmldg1hyGL/XYFWVxcrnMff3GCnHf8kQO03ni
q8rUeSbXBFOByp6LrZsa+tUgy9UfaDno+FXg9/hl1e9Tj3G9r77h/JdnZucR1vvwAhjWyG8dYcWi
kFfi1F5YVmimthdifGTEH6H5ZTXyMVm7QUfwNRxY/CMJJ3oQ0g4TYzbY8Cgmrj/SqJHyMScvN99C
arLZUOJqV3bKhhjIMNiRVdGiFy/2Qwl05KmSe2b6qK/WmE/OJjtU1C8mzxm2QhngKNlrHncHo+6m
ZWXbq92kvMU2L/+hv2g5yEUKmlhB8NnOPw28/LzkYDj7cdo7wX4wcQcg5He+BywkSpPo8qxN3rDJ
NbRr8bgasDL471Dunkzit3I+wQ4bjSHEZcBCBrNUYXQa12KXmB5H26ddr91bg9c8uvduuYuDs2GS
E+SdddarbCvSncGsKc8+RxMpU6O9ybi7NXDAqmk+BDZkozzxl2lnblJhHTzudcMg7Ec1VawUez/c
Ckt+OZI07yROnpkBAcQtBw463mqytsBdd8QVrLMZGToqwbjgYtZkEUEnUtUJy1EiRBTsLUKQYvPp
cqsA6KzYsfI6AUauirtl7JRk8sQH5rpULdU+JajZx4rIt8F8F70Z7udkmiXYL/RGiiBAWeV0KVpy
WTKsQn/VFpjjhh6jJWyfUn92y24TcoUVTl0d27GnaYhpc9D46YYRUh++eJSOTx7fAKumGJgoEaEc
196HX1VXJn38ffYBHkmbshiaJ9Nqf+uCK4pzZzuQ5N1Ce8UvyKw0vlfhVSOM0p8P3L4xAqCJYAF0
bcqfYtH5scG8uKoaMbwNjqKOcjcOjRPniyqqw87f0a44Ko9wtLAUMNvvwXXMv6o7aYMIKCmZfnJp
M07wwmPKQTvJlMRKn/WP+V2mJF5YTAKYjnN5ek+jyvLIYRCI4y5lpJ0KBy4myWE5FQLHakK8bo7I
jgVllH1b7qZysWYoV1//hvKPN7OmC7Z+2BgLXGFlvfPkDDZSDvtqDLYRx2BaU4E7OL4H11mYnPr8
iOrJkFQFRSTRRv9Hamq1rzg21mNs/pgD60f2BQGfR5Ra2GIzWNWPxEKRUAGJDoGKRtY6Seq1lN/q
uhmcWVGDvhwP60a0tK4Vf0I43ypcQkqelyZrbD/qRtHRcOp2+FxMCiDOzEIGKAFXrWY9YJTPbEOr
QxIXz+58t4cvPSqWzQT4v7gbKYLoqYFGu1fzBby8T22TXCO+Jy+fkwjRZuQxV5/71m9fSADgW6R0
Bcz+FzFVMwIrWBZQEKOHYKQfTN068CQkjmbtUpXPyaENB9qffR+9mSGgY35R19ydwaBFvU9VgYXK
SHRsBBn35NzLRNASamCBupyqg3QIQLQ+eoTIGZo5VlWYlcTwE6rXo00bwU/ai1+NBrWILloCt6dw
Lx7XjEEWDH726+7vGPybfBwVdgmMvNq0QbOItTvwBGQtJq6Od87YmvvZldmOvyhJAyvAJ0tJpRYi
/cr6/GqH1s734o9YBb6A/O7nT4aQPSYKs1BZuQhKxfAyWzWdf/9lt+VOYNDt6ZbHz37MVgb5mYWF
ob/BMWYihfwXRBJ+AqtMjqOgJEhMnIEJ7TIugw5FiGMzUosrgBxV6uHKa67KfCSxmDcVTHijPQIB
Lt2K6SJnTIb+Sk2q2J/xsNrePovg69n9fWS/Juw/L7W2RWReeWxfhIfMKCIRuw+epRGgjwfPYFDy
qBchp8iibc5YL0/dKF7aACOld1DXKJ1+pviUaslGQ8zVdcbJFeFdqeUUv0lU03IU5U8XJKBbaDxR
qrgCvBwj4jp59txqaw8J4dEsT8QcHiMhEMsyOJ2tY9q6Vy/cJwlZ1sa8wzxBbZ8nhxKMhc1lZGdx
jJapF+DrQxtJCWDyMl8kQ/juBy7BwREm1u4oXevUtdoRt+Z6KhtMslB6egSFoU03U+E0mlet7nD4
IZDreyyb3bPGWU9LtcX0gttxAbFjrVJzWiSdMWFXKJos/z+6xS5Lq1tvvVdYVeY54uc+uXRIDsu9
NPkNG5RwADSV07E9hcD2IdiRn8gN/w1QhyikvNzwOph00syo2whVHpS4lPpdkxOhkeyWA6qh5ext
O7GS4xKhpWYvehZrm1LjJLJxjTlYAsYaw1aE3MJ+Sutgbc8PPSceDx0YI0J3S5Tl0eatQQPIqqFZ
5ea+AzeJBKcYnv68OblL2ppJY6fYngZZb1xEyVbp7OwA0/7BKb/mnDt+mtcgvnGu8ouoLX9Qsenx
wpmXJnVlsA8k4y5e/9Gf0zjqhX0uu0eGMTtOzxo2Z2IeUA49K6SAZyWnaIZ+nwnEolhMrOnQe0i5
rPDkhSzfQsJssCvWuMLRNrByfIRcN88BJiTJix51lEwsqKvmI+H+B91994JHH5gHt5s46Ju9z29N
ir8Q2I2RozxjMYrfJKCQTXRkXMzxCLItMS2Nk700fOov7bkrgJ4w048NY8e15tV1IbiF5pJxUOky
69gNiDoURMLlDY8w1qJQpMsJyFZnx8H61GIPlD0KYs6k9irFvEtyOgsaXt60BwGay2A11UcFAktv
6xrDDljl0mjpj/tjw7aSlS/YUMQt8XSfSxSDgfdlc9iVQtvgysehyQs4jf/AeJg5h6qEoRcjC1cf
jtCdndR0Muislag3hYYotOP9XhBgHnfrISY4NtvPNTr9SBlrMeiwe1wsdPzFoWtdahwFIw61fE45
b+jTUVT0en2a8PoHXX3pbW7EiIyyfE8nieicITj1pGUdR89ZaQz45v6uryw/psRhRZdbGw2Jk0rP
ZWYL8jPhbY4VhM45S6PbMGOm5rzvIrDwtbdy4uBl8PWt5xCknPUX9aBZLMi7ivpeDbIO1ntChHVS
z5fJdV9bh+1CCsGdUY9J7CLl/gL0AbIXPHcdxKR7PjL0423s0bgZ5rbj5VS5/0wmAhl2nGE0VsNc
rV0UqRn3j+gMphVs4177qT+kaY50LV7Pakue9UfSXBm9NTB5RbXzwlvmjIRp0Zlh6KGNYvp6dZHn
OswA5xhHfzcGhBjQg+nh3Rvjzy59RCH2mwz3GA551qduwI3GUMLGRTxMEtrgOQkCRMZ590I94j/F
KCPqLlqH6XvmOOSMgvguYh+Hd64CkBPEOg7ziBjzA7TH1M63eVUlKwP5nF4FzFFxkXbj2vdJH1Ya
b21V+P3SsT9s11nBeVtm5NfkVrBLLIesGbae41/lkTEr8sMwJR2IXI2eA196AjUH3KXICSmh09Nt
/5xWxaK2ASpwLGjXobwa4hSIbRKeRIuX/in7ZuLse3R9S6Pb0O6Y44IxgMBfimaTbo0YriVfIJt1
qz87E60GbXm/opZQqQExFahfY0y4B+2HxR+bc1H5aoSZvPj2U3c3qxd2nzHGGLhz/5wv7riWw21+
NXT+03gkRnvgaDyInZUlJ58O0qQ+NkneUGT5jiovb+RKVuT2QERg1qRvouEYGz4ZwEe9kisrPTS1
v0ZaXejIKDiB/VvkgeVyFNQQAR0jBMZsGmvLPj3kWOX08cVH74aZHbAQmt/krUvJX8I2i8a2Xgt8
wXb4Czre5onqkZf7aGigWYrpswp/7e7slKtaI7ATt+qT/2uC0eNDm2DGRmfES0yZNHQSwyq+6IX+
nNbeQdDZTxqJJ17/xagTszd4Hs4kUbC+GLWDYR5QFtOlxGQTwWW3bEShHu5/UFUSquRVq8y7MYq/
ijZruGgMAOw6ulP4pqa+7mke3YqesSIlQO/RVjntvNUqsE7RI7Ksix5bK6+xjgknECKoR9h0xJBY
aCb2YUnIG8nT6l/Scm+zJvKv2C04bvtlCslazUUivLSWv+eM3Y0uAQZpa3iLtojXbkn+mJUuMsva
9+Y3yNbXLJj7Ze8iI+pKuPajdrY5PIxY/+sxonEIpmoeDzm4vLO85kvN6JcNz5MWEWUJHVsicwqd
K5FREjdxTFTaHtF57SfHAOl4qORNQbJwiHzA3IDpJ8dPqR3xtZEQHuPrx82jdNb82JYVPgd2SlYc
jDRNt7DWxPplTL5GUDAxUiKRtsRvUI1ZGNIRIgb/4+g8lhpJgjD8RB3R3lyRl5BAeLh0YIb23lY/
/XzJbXdiZxFSqyrzt+QuBZQSdP/iYnqJ0BToNtEhRSytdykQBMWseGi9p9KxCElNSG/yrq2PMX2o
9mUBiIpyu140GLrhbSLSJ4TsQEj2L8i6U83zVMyXqMz2KGFeoyTcmmN1aEg/pvP0CdM4mbZuTf13
94YereT1FT3fm4rKbyJt+FemXZJUhwPidXpuaUEHYV31BlVK6AAJxR8AVIjtDx51BKCqf8lpHQ4Q
37TEgvQI1leLFtyjUn9Y3B590qMFDmDqCCYSxILoHEBn6wUW33rqluo9QzzjVzu+SNq4K6xd6/zk
UfEtecOUmCxEjsRx94p2J6uT92qY7ivogyRN8DqG9z3pt+iQkV5F0FykVKNA5S5TDn/M2dzl05PX
10/+Um2LmL4H9o10qvbj9OsFJ3fQd4AWex+Z9exvzU3mvLnJ1ol+FRof/A+wbXTA0mTapdUxTOp9
JhYwzCGDV32ohKz4wrgoCpDaqNn3WDA6Ugy6ZYGGYN/u+Fo5bDCY/YhAWN7tgcaQZj7kSUFy5EAD
CdIZm4c/QthU3/ZOeAuC5QYpicahOve9/keeeCn1aKT3uOo3rMInHZh3DsOnkovX1x+qiJeNB4lO
KoN4aYhg2m0grpuPWl1NRMyTOrGubWw/WSdpup7bGZQB4XjiTAcRrkeLDcTIgFkhRgwY+jBCnLKM
MFHQhUp/B2cI5xAJXYheMcVAMNnNaUZqm2febeWm+7I0Ng20ASPuNW6q7V2KvM3xzqheMZ9vCqrD
mpFAujHZeUo9Z622L3veoBhQgC/Mj4aoqev9Q6jD0CTWy4gaHZfgbyOqOdobjYB4/hB/Hh3xWfHd
1kSzug4iNqO7j72M6DHMRJOFTfFK0pNV/FD+Cwf2Njj5mVAr8s7g8DNGD66/QHehVIh3IrnXzx9z
oBCkEuuAGIaWeOO8D9eOhxo3HuExJ9oKx2cDgdhQMka7mlCUDWEiiviqbVCkd6YKd3lSmjCynr2y
Jw0g9dNhP+hHarmSDAeJSr/COHzyaXWpVYT3BYVMFSMaMK4oHDgPess94M1YByqGW01ChGcY5hhX
RuMXPpoJg5s6Qf1BHq7DExQDCiDNwaeaB8SOSeM2rBk5flJRCCp/bEHxkgcprtYMD9+gRz4QopU8
evHba8QlhYGemCoCrRp42yV1jrrtvanWQTK57FOWxIU0TUet0hCdZaMjQxDHnX+foWakqnrv6ASs
lMi4aftEtsSeQ+QgP/mEeW8fMA0RsEP4xDAbW6KbkZK1t14Y3qeuxbaJqj6yAW4wnLAMM+ACFKSU
SAwdRwUqdjMuTl3R7/4sfphDbW6S2Ta2SVU8OlxBZhFeDEBSjIVN4VGcwq9rG9kTSre/7LJwsnZD
+GIkdIOBsQPIchqriVeBxZ0JhKwJfj086xNQeKURBYlovW4yCqoHknU4+VEMHXTnKZn3Ezu5rq4k
0d36o3OPQmRTDticC7p12wvJ/Z9RznNnp4dkqCGc1R2VuzuXXXvMMOIgDOMjVRAbEbFPceOQ4fE6
AKgEZDuQCu/lK0/LXwhhWcHAgkzI60s5ixjvg57nhQM+S0+5ssn3hYaGXMrHfOum5d7ipSQaVRTK
OOd8ocyuOwWDdrW114Bfj6zswsqek4jtxVzu0oCvD0qqKucRp+I73JgMiyS03hJd/l7M2CyN/q0k
2o/u5NLTCL3AIkviqoDFGLM46Y7plOycELe+mFkJhq01vPqjcdNMLByRTYGi+p6aT4sGNOIMaRWx
to5MpgdVQDwf0P+2SBZte6vx961mUxO30hCKMbnv8/JPOfaxiEhhewhsaI2IjBaPrO5kOmi4tQfP
2mMTLGoLudF0xW+9boOPLjRePAxPZZztO4vE/e8m6F9KlvuxhMJwtD9PfTOXUosBBciWTiyEhMW6
MG7x0bYdUhISkomIn/BNd8fl8K+CHRu0RxfaU64VD/WLx5nvEAmlfCpEpvrWpaBXL+j2lo+Zt7D6
sEYIdmU9h112GXywV3vih9nqrs8A4+17v2m5N7+b2L7PzB8CBvHDMsmXO0gM9zhjcZyb+JQvnKUs
+1aPtkhQ94wVB64gqrt3ghp3Cm2k5yGF9IsjnATKn9L8wg9JdqhRoEPGr13MjNIixiW7EIXbhjc3
gNGpKdRN+h9aTTVeGGESXXLU2kcwHqLfJARmIkS5fV6A5TX3vWmcG6ber0ZQQWvc9opvGct+Y5Nt
aQcNxYDVUwSW1484K738uujDFlwc/7qFdirgEbXzmrz8/tUapn01uZdQXEuu2T0g9m2RFgbavRdp
yILC6X0xFnC/kNzjhReeay+alz+HE2PeEh+byr+ftPBZfosW6Ekv0Ow8udW2ZxjqHPeXKkQcerl1
qJ0XA5JREtD5Ed+82I3EBw1Um47qN3Gsd0VetNVSgg0BWyf43DAUt5F/W2juIXCarZYAiOHKMgHq
nO7VZjSN++EO3nAIKaWrL4R9K/hE1MLAr//0+kKESh0d8+ndQhDlgOM4kExip/Vs5FC+iwWWczt7
CbJ0X0AyCv5loMl3WGI9HeUenyGXXGruCeIFTJuGg/wYtHwpVMzkX2Na7v4A8QYx7t6t4WD4qp91
ltDXZqCM1qbt4N0xKRKne8CmSt0J9i5LlFaSQkL4VlB6D7WfPrZTh6twWS1lfBiQA+20ftrLCjTH
8S8aNVAefc2OfY5b+vqoJLLr6N4yyrtcB0VjeuJTAKZwp8NSga5YpHc2MCKaG+xUggyzhThix0GM
Y8AlD+Hy5yqukn41hzwxoaVeMCNuXLIQ5GBPOOi9Wj12o3GcQcaphlxHNWWe2XSUZ/cPKIQ8D0Gm
DJ16sh5TfLB1hnET6F/EXMXIowmgX4LgLFemywAEIjwaLhyJT/1NgOr32gWIQzzdfcB5ttUGg8LM
bKbTMn4PgbaK7smzTFR52GAH9gDVF+KsYYz5bnLpqMT2uzS8h+YMhIaDNAGs0TNi5byWzTDP3gbd
AqforyrBMJsgIkPaHw0zBRqsrmcz/Bx1/zjk6jEJzE/UnP98ynp1UD1BhYKMAsum+lEBsvmFKi3a
1Ah83gU+vU2d9go09jgaHe5BlkQ3gA7UOUMXZI62ZT/0S3FosvIakf0/MX8mg/moPNSsDZfcncW4
brD4AT4bo7eqUOR4qLKqsLmVGJLK4BSmUo4ZS3g70Zu3PNcG62LIf2KgYxtRTCYGGlRkPxxRnHEJ
LlxiD8k5HjLkSgi8JCzG5YGn+a8iQeFSzzmBiygo9K3b+herGi8Lq4kw4iTvH/wEHK6B1F80HHJo
iywNBYR2D1S01hxaODAuWM4TKkInN06jqXM1S+9cIFQGlWQJQldINIQO1Mp43j4w8TQ61YM7d4dK
1eeOTuPZ5r8K0F7U7rNjeeca/1F3DjX+4+fANe6VkR+M7l8IJ1s06adFaC1u9FG9otckxQupWFf5
W0mQKIxsnzXU68LVGG9NEj3x7aeGSiT+TFcVTTYene+0xC0zGeXtS7ZQZhAPtyztVWTsU6irNt6W
t1ZbEQWIW15PDnrSUFb86udIyaHvg5uFtT8F4Hay6qnMPqPuuavDS4WHChU0UrLC3RtkaZvkC3Uq
v9NnzAXu2puLs784DyXaBU8RxoQJB+X6arKI6+shKgrjinhpY6ENg2uziDIYIaj+diKkqC2pPcJB
WRr6YILLHZTYbOt0ozbtN0ju2h/9k0uVYESG8mCwkEGtifBPKHTbmBC/tOuQ5veZcDGohKjnZZhw
pfw/p8ZYC7gWz+kBocvasgmLHEEeiACwnHDjaw+wBC3kCUF4vhs8Re1ruTi7hRvSJQS36Qd2NHcf
UJjUDc0LauOtG3KBITyGGRDAdtJefBMxf49GVEMri20hvhsQ7fvc0ylf6MRwDvJA5R67cu/vMg89
2288lYS1DOhYEftx+1tI3KPoGUvaXugFTWQCj0UCh5URqSad5lqCIRKu0OdukCG9odd+4D6cuvfW
/QtdPBAoTRLNufCvQX83w9BWRUh7fLtLcRulhBIPB9Lzb+JMv3eYY0tFAKUZf8TMtUs2iLT3BqLH
UchFinUAQ1IBwGXsYKE7oUODENnrhMKHL60yN+gFoC0T5yUgOmWgYlvTb/iD1n6r2HImcHbRJNjz
8PxbNHRZmhmmIAofbpCI/QbcvqCC2T7Ui13lM1okqC60PDjMlfEgIG/FZEv4LIdsDiGbXBzIuL9f
wFi1UXUWKUDKF6Kr0zXq5zVscMH1Q0w23fAHF38Ku2esgY0gyUNdALwsXxUv/zR0heChuOg6m26P
q068+cmRJCzRASLcWgfjHQnsvJF9+yIBK6IIrDjwEGZhxoO8JUwKXEPky6xzMRVj7vkvxScfqFU0
j7ZPrmzzOzA8+ZV+dqP+3HbdbQgYsFjhMamXnZW8jKwxxEhsK0XarXroc3Z7W6EK0fbp+N7r6a9C
FDDtm6Tc6DrilrL2VgsC1QGPYMRi2xgxQNYSoGZe+K7Pt8DPunc2cvXk++WHVFMj8D10EQE0UBSW
+eH4dFoVwLFTjkRin8ZHGIBVlfL9zYOjMpenEEDCSAvAOMy5/K5Gh3o1fCP1cO1xvo5eiMiLS5a6
GC9ejW5xlPg+If5JIz8sKblqiIEjxlMTgKpNf7WpPSdefxw56ghzNFjUxQaWNdGpzC9uqK2S4JsH
ZU0w5HZiCAF2XBEsQcI+0yjsYR6lN526Qx8iW0sI7KoaklZR/9jeeZ4/J7feyZXhG4+iHuHbwHno
09E6TtPWl2d3QAjlbWbzSV59HMZbrYG/M/eRoj2wL15nVjL5+omUaKJqkbstZAnPNWyvaGCVyoEs
m/RGmysE9xHCC2v4qJj+bHgymDZRWGssWba2VgQ22OQZNGd3bvd9F66JxuS+wES4VQZuP4iauXMv
zYxdg2PMs4ZHLg4ylOy7SC+ebNiRehzuHp1MexIBmZNiESBAGkVXhPLCN3uCdJgEuXi3YoBMTI/d
bUItGL44TCFZU3PbGOs+Df8F2gO3lz6VOwjEmFO3C741GRjZOrvwLuAcrFPtFFCcvSFHHduHuSUr
YQWRvcifp+scX1/FFTkQkOV130m/t2cOVQzbciFnknUOHupq+m3NVzpJj1VlIEPVt3yZDLD3OPH2
nf/DBXAjeh4HlTwGIEbmAJ8OuqfUfrdHdzvP/UmyP9qTvKt+pf1g0N01KYrwhPjBpARGBYntyevV
ELfckNl18EMJwtrrw08aB/uR4E2n7356AzyjMJIzJfO7zAgeE5f6FwgHomgKIqlxRY/6/I0t9B7r
6JP886xwIi8mlhvGXxe1L5A13mYbIWfXjF89aSxRO7+VBv0FdKnp/C4LiDcvmxf4HJUoJ2Bz3pT7
0S0FeTjJV5Vnh6EozsEMGIxX+Rijx5L4TL0xFwLwSN5FH4GFJWaNBKtPmkMVN2efWLSIQd3GI5aw
FNm5++XJ1W1hbcaCSKvjMC7rxcSjXxCBiWmqNjC9dMOro8VnE8NThtW1Jd2s5YlG6HkrIYDMjDFY
7F7C+5d3apXonZORN9X3cqgNWfyig5BPI6opMk7d8ZfF/tFN3O+sUisqBndOqZ7MgNbwfw6nQSdp
Q7NGQWeQXGonv0SyQLfzFdKGgsz5ddTQCVn+fV50l9ZwaDKHoSK159qEYBVLf+ti5DX79j4enZNp
jiP95e6KiNO06teYleBq6bgotUdaTciFn3qGxnCdElV5M8YjNj1LdLM0lhT1fak3aFqoFS2nC8mW
g30uUTlRNbUy8fv1Q7Xq0SY0A2FpuLkkT7gIOEemLxB0l1a83nPu6InYLJ21mdGT16Zz7Wfra/hJ
iN2IQPIKLuMhCeCzNH3HFnL2gvxU18sq1hUNPPg2iEBruvaQZeZTnjz11J7EzUrkBGo2bbwe5Hpk
5rizWeNMBG8K80qqNGJ8ml0yJrc6ihBkpN9z3q/qKH4K04nYIsw2RAdwUH9qzWfbBYgZ8ZWHyRUh
NEG6/zL9EphHF+ZMecCiDorjroO7JxWn1O11RczA0mhfCVUvjpttgpWmW+e4K9Z5M9wO0zXOnhr/
XxXVMMv9ugzYeWg5bx2dDNtyM6DVRofheO8BKU7Yh7wzuJNG0GcV38/Nt95dGR002yESWdvKBQNp
syOUhnMB7DhxTxNnvGZ/+g6pkWAXhXqbpurQG82DZpxDg7bTut3pAdqVk0l+p42rRVviHzPy1hOc
CKmIe5HBmiNVN0RRpUA2lQ636e9Dh0Qh3vsZOREaLhHKEvy1xa2TQAmHgSVLydZg31YEhqUWfQF+
kVyi6C99FTXUcvLYDUWAU7jPVjLSwEBoVIN2JSZEOOL7PWb62tbN04hSySWKEAkNKvmqiV9VjicC
wpabzKmcTxGWTY1/U7ThJc7uvLTZGXIosybjYqvqes+4TfqXfRuQJTaMgDTwInLREYzV8nSw8a1j
ZsqqsD8c0oNv0oIVK9DvNdAczlFdm09NNN2S6U0S3xVJI0YHqDnG2mGw92aDiisADGBEMFA0pUB3
Ba1vaU+YC7NPiftiXsbn8EPAcxSXsRYweljI762V077mJelhEXLx4ZoimzBIjVyowjKih1FsIOUR
AFvhVQKJpxZnNdY831GJqcMhmjDbByznZV49LQgUlHIPdXYbIJHp0C56+pf/06j8tiOP0oT1qhO1
lpevCFfzq4eszYH/EEtTnlAgqHYIVKUO6oCiKSK2MvPKk1cqMkK4lf/GBfiwiXRu5yEZxKRJfN/d
nBODzYkA92gSw09yyX2O2s+enTM/3oXZiNlIhs46lEOBIIaJ182MuwKmUn2gQWSL5nHv5/clIeqv
JdVeQFiXw5q9m0K3eDeYqNqIEjBD/crOmRIPjB37KJBjp7n7nAFJlhqvJhd6plICx38X0WjioEtA
IzHaDYizevZ53rrIYBJZHmfyts6d7f0uIz+sjPRtxX7iMeN3fnLIcO9rE5JzRBnKqD4XlLGzqd0K
1oZBDpE0Ki7jQ+u6u55oNF4T2gsJ9YAs1uOjfEPH8scHLi2SEvVTfWQDwLDOgk3OgCK50z86PBh6
nW9yxBtloJ1QHJOKQlcl+f9Afz1sLWyswBIizPJneh8BCCOSpdrhXidGP4GS0yIGt3GVErw+Xp+j
WVRq1lEulh7nIPQ4Wjt8C+U0bjMOSJ/DW6wcNuRwNzdbOTZaHmTpA2iQd8mFxmer9+scoUTOlGNA
ukde9Eb22bHHbhYS3pwQOtK7NAdM6nYIOFtruE6+wMnyzMPsavZO+BVFkB+y1Y1f5cg1OZrGgD5Y
e137eyP/iBb9710NarILYWQM6JsAXlEjCTlRj17l8ABOBwafpM63cZJtFiQqpvMLLXySXUEAHVmL
eovsZc7POhquajwTLrVHuLV1fSxoCEOpKnR5XBBiO9pmsnMYb0ekG0K6+UO9GwEPXJewlLDcjgvQ
Vcpj5x97mfErsowgpDwUOZU57HvEY8syr+p5IF1NX0k2S1iNK7rV7kDf4lJ7KlKmMX07MBIPORNS
OUh9Gy4S1293cVM8Lj3JCg4B82l9GxS3s/FoNHxjbAZzJPqTnr+ICYj1Dcx/jRh+Nbc/JQE9sVnc
9WQOzsElLhyUFC9+g/0X2CcktoCgrS7h/K2fG0r/dKPbx5q/nsmz45+/WrDEIaQ8mdGv4CRq6LLK
spORkWCiG+jo01O9YNF1j4tNLiYdCm5HMS4ptuaWTKdANzdS+GpwS6iO8Zp75E/BzkIA+rOqHWYd
fhpjtZt+60XApoPX3nmYQfZJ5TmUNdgXBhUJa+s1noQ5cx8nZE1Wkn8bzu/Aqpc22qPGxWemmBDm
c+s6GOOpR4J0iIgn79Wr8FuCoeZeuxEg31sIKWCtmHNgHFgRMuZfsgo4M2ew4g3RQWpmXFemDccC
81mVzqa2rJvZfTfieCfXfF7pX4GMM+C4AYxlYX7k7vAsd2iBCBe946Yu1L3ygAWbmyjz2SolrgVD
Y+aWe1VflpQ1XmgUYe/rNj41NH137fhoY3ARqqFX2c5FzZkofg4Uj4dtiYl7TAkZQPA+Yt4SwsCq
dKTADqkKhM3PxMka412xBJ96tLWie/k16yE+NFVypn7QjfOTsDA5qiUFzlFy/MtU47hETYrf/NiK
6jKcdkaqnTuz2yOovDH8FumVfZZcOok/DluQXbalAgf5FF+13Hm2ovzWr34nJ77UCdIFosrlxeY0
cHFey2ttS6puGNHrFL1ER6BecLUc6zknfciL7RcP5tqrEfjLqo+Cx1j+Ufn7R47leMXn0bvKuStQ
XNQWb5IXrHDpuALnwhmk6FdEE4FKz4Z8b08dR5UILOSTEFCb7wU1t4gX4zWTjNmZO2/s13HI1t7P
yAhs89IjDKsjgjOQIuhyf181pD024Zjo8CrjKMtZXjLDkSustP7EOLnCnBD57hGPmKx5zlxwQLxo
c/vo7eSBJyz5xs6GcwgF5XNHtmXzMsKoMBT2/bOcQzNjb+dRbIWvA+o4JrWCVuFNw8eQQ05pvPyI
+2HiLyms0exCa51qNaf8GmxcfyRJk6aLZjyPvmqOtMW8xDkmBo8oYECjRg+hB4gUi7ZBUH+2ZoME
v7nk5ofU1CYxwn692s5QMTHaFRxGPuZCAXQLoBuJBAj4qOOwfmscYyeiZDnzbFBcnYe3BZGLS5ub
DzSO/EVI8aEc9mM5QkR2x2EhcrjFA5m9Eun6Kj4noySkrCQ6Kfsnw7DcVQ4DveJDJabmrqxb/ucs
LvwX9bdcgSJThxvRa33HFl4n3Pzfg/ZpedomLizSROTsMe6aUdv2WF3Qk59803n1qWYJ+1Pg+6uq
0L6GDBcWJwii4HPFVZK2CSPp69TPp2XOIWGBjwAjloIvK0x7yMvIxh/mmDwlnCxejw6MO1iJEOAd
ZjVefrP8eSeOAuKUbb4PbUCEh8GlPtrns3aDHw1kMM0fcQ/lIW9zwjMaTKB578K4pwxIEYehY2Kd
HoI3sJtD6aEERMy/oBkcbEYuBGC1n5xl6PFsZ33XF/MpSq2NJOg6I6IUn4pNfmzUkUvGWpC074To
wKX3R4tyI8JahZvSdUU98ZfX7Xr7dQhfM8s4YloJtICrPH/OSnWj29alp9ic+hn0OAsVWfPtNONi
YYtEVkEWgNo56JDmuD8Hkqke/zTQLCmmMptTp8BzcQe9LVw6OZN4S57LDPIxNy86r9NUmxlbfdWP
nELadnKjWyn9G9R0F4UgzWD5PSL4YdjoEi5FzUodc3IAkbZJsbUWQIf0c6nLAwrbJNXAaewz7vUz
yvUbsR+V3QCY7/9ivZ2XeC2FYwpUe7DUta78jR/6ByjCo4UVj+VugJJosuKIt2LTWNRULEgCfVGe
IcUM16XKAYG9C98snunPqKFx5KkMdSRm0wO8dYhRx1XuC+QMea4aPWjgXV4JQmtuZQWr+KpTKgHG
K6SUw4Y+MvmMEFIL316ZeAJCvQomIUYySnmzTRbjGYWyCdkNbZTuiK6X7CjzpvxNEovOFWEprIXI
s4qnBoZ64btnFBqM+0uGy45CyAE4WhFxjf5g4AKPXWQg8T5jaczNtxo5z9QVOwNHBc6AjUgf0tb/
iU62U20INVjVBD2Q2YhvgOw0YAtR3sc8RUlcPJoSumZBaRt8OP0cv6P+eDOa9kFm8GE0T3kcb112
O7kJIeHYw3k8KQPrnsrl1Cw2Ui2QNP5+ifz0Tic7jm+9SMJEpCAflodKwXmI0IbKbBZxQJdFvY3p
YwwMG+W+sbURiMsbn7kWR8jfEjsnCJ2UfeQNdBm4mwRmtMhvY++H1Lpt6PSkuCFF9rXVxOhVFDRH
sWTX4xGhRIcJo0/Ze2b7wJlL7vKyrwUiS9ReXph8MfMIy3rk0YkneXQMkMvO9n3mjwW/S+qgi0nJ
KOPW/+uzJ80cEUxBCLT8UoARwVhusQFkC8RSSvH0YP8rZmtv6MvL3MyXolF7A4RRph0TglBoZSv7
7H9EQFBATeopHDyRXOuFub9C3FUB9A4Vd91MKtsoBwrQ8ORiGm+Omkspz7lg3hWymBSwvWgUDVUe
mWeGFkVFT7luHlvH2OFMYk9RCL0avKTyuchMZjNiycVPM5T8tJuiKon3ocYiMndibh4gnhdVfXMl
9rxknRV6hoereFC1dehZZznJwauzgTRvpBeGzmU0HglR2sAIjkZymlWEb/nLmxkyCnvfJnclO1Km
PXAvS4BJgZIK3iILcB1EtyO8h7Pkd3YDNOGIjfE3QSwSzi9/53TjPED/bc3KpZb8Gbxz0+e4mpK9
6UHPL9jjkeyLU43DFyCJuBu4YftzmD30uFTRCuma3wpOnnSIZaib0KLpPtuyf0HSovYpGXTC2P/0
sI2g5AsxvqFIm9HLC2EloLPi/54zuAWEdKpnG4UxhQxt1pPIu0r6klDuHhQwWsmrERh9cIbnAJDZ
NNVtgF+09UXKjwGVq4lSTdwQFsOzMBWFpm0dBR/OfVNgb4QkySG9uemb4EOnsYygqwPw9zo16IH7
Er+257zOFqVAEqBj8dHLn7XI17g9dQ/WQURAIzZIPiFLf8tpmuDl7XLEi4o8jqQ/K+9f7lQ8PsEq
hCorZO0iFYXEHLCkCMaUDy9mWmq9X8p8EA/DXBDS7LXOxmH2iNn8xZYty2aA7lvWUjGyKs3Yti2Q
iZvcz4rGhiXc/ZHULo9nar2bJEsvnEh57LwlDHR2e41ryhDwwWxT5zFGWPQ4EVaNoJ5w1LuIXCOj
wiXDExpwYQoBTV3NKh6+bR0VuOky1ZAXRi5S3/Dh8wCLnclC20M672pC9iwbXEVQmABSaD04cV4M
rFw+RNJUug+NgyqBdvQoz3aePsK97AeMhKNhXwXaDQAl/+za096iMEDwVlFWWMxBCQGZTW7f5RUK
g+LKk4o3lBvwIFPRXIFoipG/GrOjDF7x4mG6oWV7+KdXRwv4UDbrCD1liNdX8EokGlsakXdRH/XM
SGvNj/+UoG03vlkQscI3ytM+uzApzCOCtjGwOMUXzjvaBuIDeVMrK9MPE1rooXW3VdRc9JQ2rCa+
pJFQGuTC4MCvY6Zr66mN3mIGjaQNH0eq5xoUVEv50QMvo5Kzw0eDWIeFh76nbGReppPoBeXo9/Se
+uGvPy1L9EjE5BpvF2LV4ebvM+CQSZV/aVvUsy2eEQNSKuR3NWl9ZmxIfkav/kX9sx5m9uu4Xvm3
tfYmq8M8US1F2Etsjse+WIg4+hpDhXir+6WWkZmMlmTuRasC5UL+J8c7WErBd0x2+BAGmEa9s8UZ
4fsM0OBjjj4fqfA6B/2e6EGBnqTqQZaGUfn7zsk2BbgrZtqNnOTo974KphyN/RDRmBrUse+YPorp
n7Hc+kG895gZ/f6pQOKsKG1JMGIownl4nroJi2DbXpsUwJmzYbC/yQhhfUz+4dP4s77SyQpTdePo
IdKmz7K7YJYTrSnbXOJdHB9BKny68ZkjrctD7aHyTA5/+0DFw8Tfs1S6kRnA9VLMes+6H13kF1nI
OSo2DhCsfH87JN2iLpxzIlVUSVxmh+KSoFlt+GV4aJGI0lFQEqZk8y21NLIOVpOHZI/rQlxLpWHu
Ak6bqv2F5dsMPZoZgKQKZg3Sg3RBusPJCAF+/pS1uueoClm9SggopDFb3z9V+mYwiS627b9BQ2Yg
kVcLSBfTQNgixxCdlCxp4uYTwDPkvbdoszK0J/ZPuKvklA7+37Qnf11IRMAFRVMyCdhEITBSsciq
7tsMSOdGbRunCuCo2NQ1vtYeThQIGLn9JYPcCONlh8h/H3bzNQaYzkBaZVAzY3Kg9TZOVj6oT2HH
9y7mK9zsgbnsYp97tKzKl3wa7mUJlZmJDHUnHfa6m76o0r9vyIHwrOW5y3ahOA1wMS+e9SYiPHt5
ZmOVu873D03+wTu6HUYMR0wzdp7uvFdzYj0jqSiK3of+K0XVKaJPsdT/PaBgBkhKSFXfFqm8GVd5
mwzmYmJ1oKjKbiuTX8Yn5MLv9hHmDZASAZMrwz+G6B7McH79k7iXAwaZiu8W4bbtcC4GKmq50Rbf
pxVRp/sqhd1zTxWznXxGXM5LOT0Sk/9Vjd2nUdaHOAMalitXZ+u2+OdloVSIDHgocAcZqR9HK48Q
KbnUe/u9gduOTJtw8eqW7sV7rzg2HaLAFL2ChUpBcbW0SXUpiX+Ca9c1agHV3+qF7UvRETbqMGnr
9mEYuSJSMnI4rVDVLrwpI/IrQR/l2om9BNtQ85giFbXYSUbu+oKeEq1PcCPVZDZ4/I8ZOoUY27ds
tsTcTQmiOSkepw3ykJnmjxqte88pH9O42mte+DZW02o2BS18J438dsqXax1gLNIL6+q3GXspPgna
ACbSHW+4TuKqPpKUsM0RnVHAdlRWeVKpf6fyeNO6j0GC+UAEqtQk0qoNeZA4O4kMKWN+7Thc1/W/
yVhIqMMxxiApv5hImsscp/Ibko9b2am99t9IBbYBKtSrb/nSRa4Nh+9fwqa69l1zScxy4w717Vyy
Ew0PuinY/cgjmxGbXBwpH2FEjbC0CxpCiMufCjkZXwizXUv5bFKbd4LySf4LBeSgJ+WEkd++Rhzr
nGIF8J0JnaESMrcqdFgZMkbq9vBv3OaIzly73C1+SuSxhj73YNX1jr31JiSqKzD5MlYapOSERoOi
XaZfrUcEnSLDgVEZcFhkmPPYrwlvSeuNqHGkzjzozj4niQ/sVML7eKyjXe1/yxksitYGfg38F8ua
QWgWKS0lm2YwHMtyocgp3tYaIQaUB9hk0BCP0PfLzijecvSL8tNq6vq0D3k3bL1ZqwqnpdkfcrAO
GLlNSRWOdt+hWS2DmMiqdkfo1GvLkSPToMs76wcfdmbulQ/+6TUPonuZCjpvjfZSk69cM0KC7URZ
vesCYycKgaYFEIppfKVi3szWOVCX/JHkQHThwsSJUwScoMnuakmOAbLzZnb8Li6uaGP6ks9CJ0Oi
taqHIHhRdEeWXBCJzPa1uzFCjmZK2Xc94HfTuD9V6uwdokQyW/usMIWR1oKDmzOrxXsurncnPFZG
uFegyDiCn0SOwpH/E6bNwUZiOpMQ3McI2jkgaLY4UM+xnQmrKlHimjNCWswqExeq/5rWziaqPQFR
/Y3ddMQhOuWx9autNd7NsMFDN53wqoElbusGFkjNRbaaihktDKlNwNVzsrcwTLATCtU2whVPnKJk
fm/QFZExie5HI1kf6czR42yLNKzJw8QnRm9gGdE6rd2KfiGBQCvd5DCNPdpnSL65vB80Eg3TRaaQ
g2zMhIoI92o2+VHCisQe4qNqsbhgHFfuThbFpMUcouLjYxH2mGCSiU6gmLxrInEUUgPGEzJrCEfJ
LyJ/akqNqFP7vsy+C6dGHzMeM828SxrEhpTSPZgW0DvKphR+wkdRFpO6BO3k83nXss76Pt9v6wcj
+LEIF3JKRnqYh+i+CPSfNo5oTMMHRV3Ck9f77U2OBT/EK/WQh7CqwA99Gh3H/ySdWZOi2hKFf5ER
oqD4yiwqiIiUvBhaheIMiEy//ny7T8S9p7urHGCzdw4rV66coRkiahRPmLnKkGbGByUV6BH6gH8S
CiFNc71S9vwy8/2jjkn/xlI6Kf+h64ys+Vg9MzIfDTsRXa7va8yZ5yQwlszs1Yf7uqCFlNUriqRd
31S6Mr7Oy3ZmfvFGD1zapzu/SEWzdvZETPRjjfJK/zYSz6HeyhfigMskQsLHvjXMbwI8gQtDRCjv
x7jEMaokopWKWOgJjnu7g0crU/ddou/HoSfYNQgZrI5+pSdaJex4VaWUK5UAMgDB7y8es75Pybpe
7qWf4U5GKNnmc8rq0kVJLp/Pz4VeeuQ3Vpk0BaEEU+e+ljSMdJyWXv6G7/sdjUv23R0E886CXs26
QPZIHvki3xyJfr1mPnoxkHKAXgs1dMEjETXrCYcv65CmgVJAQz9NWwy3lGiHK6Pi8w47QeLochmq
ISN33mLK5fVmZvnBQlONsZ4yhuPV3Kls0Lc1omQ9fG5nEkUSZfbZ3N9ZdOuCcXaHAF/On1A6SO5a
8KcRYLmGHAG6DmNorUMx7aeef67fQBogFk8bqrhOJBnOF9KSWdYakmgEKMFgKM5/bt81XVTI58Go
rl/UroB7le+ifdeOAFX7+rLJhwWM7AcE9toBHrPboqIfq7Ozr48DMCTqclOqeIBnGXWy/D3Qbuzq
EeyZqUzLzrUBY2YWBCJsCt/4VZrV/TBaNJ9J0NHv+FJy51kterDuEi0lZFLRx5/C3pQWh/fIaRsG
pGcpgz3Y+tPv7tpSQGzlm1EyV10rWAcadT83cPvZHDvGtIEnhWuiSPnmf+h6KPo6LoH7RH5GrajL
FOd19y60etf5aEU5xMwunV0Wh+TSzRav1yVQx5+wpmc+Y1jzIIfI0Bz25bWye3Cqz+1xej5o5YcA
eq3JqtuesSvvUSAK3u3lkRR3aVlQX1UAWC5ttbqp47/DmNJudd/VDxI/FApgyqHYVYeffhSIZPAj
MX24nWTORALbuXUOTarClg5usuHIw+dZwtUKp9CwTnCtgjJnhm7d4JvgQzCYTx2eRB6fvbG8j3Kr
3orgflGcLxl9PQFThBh1IAmcQBu5W1c0CgAAy2kNLwIi8W06E3JgUq8GsI2UDDAdEzHNh3wNfzI+
cAozonnCeIUxrU8kXakKRnV2dOP1tH+8UNYt5aH9pF+8QH2lZXBFf5grSsYGyuY5vvkwpS+fFYSD
mau50xZ9+OTavh9K8HQD9cjFTN6zf4kxUcQa1ZYl9fROuib9qw/r3KqiK2yJcjxaXr7DVTUGqaQ3
eSBNPOp/kvYmLZ1iA6ftdiqH7e0ejNSASQuhwhkf1es2e+9e1/QGwjxQ0HptznVnQ19eTL+f5fQC
58GuVCZnWt92NwUTKFyk1aUZDVreQXUnyMxBny7c2bYvDKrkfOLlFdwhhsDQIn+Ubfqysa7KxJK7
5eiyZL1BaOn6l3Nye0hA8+/bLe77B2UTzXvX2usIpSRb3Kny6xejCaoE/RaKzVCY/yQxYojpK76S
L5l8S6+q1nwRFDQhDdVHRk50zFDFaTDbnZ5Q5m6UJqFUsRtvZ7LxpIl/Bf75hUuseOOaW6NnfoP9
Qg+OYjFTaWeKoR7o0dEvP++7zpzxhhItrDWQxPXohLQaaTBJUsHphaiSG9wbExafBwACvWIwDZyh
0UIt/A+lujNDQ+hTQoWR6VPIjvQJcpljxSNcdV/39V3ajC/+/QYGRNXSnqGmDoYL9YeOQyr+ExuM
vfwaQne3+bf8dK8dkG0G6cpdQWPA67wIFfoH09cQmrrbbRcwb5UGXiEVyXZFtVUanB+cAWnC9Fzm
NfZLWfGp892urlxW5rU50wQNf2UM7xPEn7tpJoiPzF+Qs4mRkJWMO2wntBJH8KuhyNLXB05+EjkF
5S/MJwssqta0pnFd2tVnqjnyZ8NtluTUCBqdrjWJSbi/ClPuJ4g/QO1hNIP2iiboL0LOWjz/3nsS
DhKjEVAwXo/wNjek9BsjQsBbvhmgo14mTcUQck1UEO3D6TLTYATIL43dAAmAZIy58IerxXfOcibq
UmjnLQguogePn7r+4lByCo4kdLuS2QM2wdz85Tax9Ad9EidZfw0EO9hFL/qmklfKaABC9S/IIiIP
jGnM3SsaaBvgievV6sZORkEDQwTbRRsMRJzCIKFACFyhM7AYA8T78B/rzRN2+11nVjZR3Nv85gZT
F5lLJ+RnLtrn1KaH+L3n9pCkBENmxREi445U6pbmjIoIwseMUjgYBw/WSMXsGCQtSN84cXCy7jpV
e+QJLyHD7II8IiiykPsNXiske6yrX64Oprz4OoaXOS/9Eckx7/34Q8bPz2Xn47wCYor5m+pJyIjc
ZBiD8l/GGv0y9/2HVT8zQmSeu5/l2HxETAmKWo81LCBfRP/IGtroNFjfooPem3nwCN5O48wavTtN
eTLOCF300wF+Lhds8OCudx2pOC5gzDFZQ67lZ7yGc0PGzYQFukUvjKdn9DZzKSWxBDCcYqTX25Rc
p16Ju+UZ8nxhppDlIGYEBIOejoO0sq9uniENoivFfXm39HCiA1SfGUidyzFrfdjwWMqU84ByXr1B
UahOuUEsFC18IMxbBDHY5IwiiD/uM3xt1BOXdoj79SOYnrMAze05O7c4IUAin0YxT5z1z9OSQVUa
OqLS+hawU19pt2B1DnG9YjTo5nDiZLAzxOWnn7Dxhyc2+YR75qrDr19FMAqd2n77kwW98IuD+bbu
/suln84k6TULS/yf9ZlTVCDXT/PVwOCp8QJ5cbdmcwTJ5631J5nfBf2ZFjDonNGXJoVZt7VLtgBd
JsTAszVHGUJoLORT/OFypMnLoYOquTszMpNE00UezIezaQI8mEwTc4F7HUy+hcDhurVvm+9iaOTu
KxlaBKsc2cJhMo9Z2pn3Qm3mZnZ25yCuxJ+DhbKuUrDPzdMAgjWKObCfVdv16s2GhGuw/s4fHq+3
OS/JazWK5d9iUVjkdnO4PkYWjM0uPmwO+sTM7XYlL2ntcMqV7Lxs2ck2pX3xr361khccXsajkwBG
qKaQWcGyW+NTHNV/uEAMQbN4mRefEHJT+C/9TzHKFbfCrsGG+NP1x+er1lPa81f1Cnu2ziN6x4Mm
lmP8B5oZ9AlFeTC7aS976FTR8NSv8oR+wIW8eAS8ReviUXwP8+QSUvbhJH3X7LTZbrLAwNGZSqPJ
qT5+wtw+6DcbF+iMzQ/3WPNxjyi3WW+HiYR6tmFYq09B1GU9kyb+LDq7cBjDbCOgYH2XuZe7F951
8EFyXTmgX2T/WL0Xs+Vo8YpUb7B+hgO2AqdFbM88zYK20PIVnqGGIK9x2m9zaf/1OV1NXPjc/yOd
xADzYquyGVPUD/jXWwUs1iusN6S1VDLJYDEo1KLcyYJZdc7Fh7/MbY4Wo7iLJzHahAuUr/3Wfqy6
OeOpF5mZYZmZuTFkyxV0j3Bq5ViZlzxlyHgm+2LxPTF/PRou6GXxy5RF/nc+RQEmZaKnVfEo0Jfk
y9kw9HpGXJu0Uhe1R7lbV62B3bsztk65ypZS+Fp2gXrCnZpMidsMsOZMO3ML3JMCZpA0IQ0/Q71e
PYKhw6wgNrt4HLn9jq8xPWQezUC0iuD++C+2RZSRdkNN2WNscZk7Ao5hDKSDpYYBckONFzQUTPd4
qfUsKpM+He/fIbqGO4wBhu8QM2VW0d5bKa0i2G2jDbzURSWGcWkoGhH0Y1P0PLm5hc/I472C01xM
NrM9ZuqOnox4IJBSGSrFpMOiAk2gjgPHA1uHkK423iOititi5ulE7w1GhVAEK1nRBE3srn3XzHdS
omfY2uqmXqkOBiuPvtTtbqtnKPmEJvJNZ/8xOi+RznVSB5Rfnyfajp86D8Vl947iOqjSOz4LUiOS
eLmREgXhk9F7T7q5ssOMNvCsGG/Hocs0SdZuCXAQtvvmtsQqTBcnX14UYZ2yC4D7+eej56jcEEUV
omsfqNY2Y7qw6/nPc4M7u8TEjxj8wvr64z07GDE5yP3KMT+yK9sWfzbb0Z8M/xOx7M1kywaW0lfQ
wWwT7nK8b+0+pbueafU3iDoo1Hgj+PsepUak6Ib8lEPvD3h8PzQv7e5Q9256AHbONbDynIg99eo2
fQ6xJpl7iCe/0x3n/u2P8UoY3S4ezgy+Fd08RdYIMlhCrDjRIp6LDQo5DOfBzmBqUhMiJ812Gkf5
pgsfR3RTcBmQ9nCyLAXhdfwMi79uezWk/XR//3mKXd4eL78kaYG0evu3VcN421ZDo4pPLVNmWXIS
iAJI6KqVSlcA9+zP/vglzhJGLLUgYhDUSpCfDViyT0jrEr5VH9wMFp3v59NGhNUJhq2Kij+2GRPp
WK5vKK14nKT/g+XnhAGM2HuHE3uN2du8uEz4BpUZY0EVsXd5Tu+Q30xdlMu/xsNVPQJZlxZXBgBM
3eGSOY5mqZHd72feFGcCHc6tVyTfZCj+7oGDeFrdAgO3qGxVp7fCYEqyqcyJWeZZNFuzlsMTPWII
jM/ZGdk6X77MGwe78EdI5/PLJ1a2TK+/bBMW+ZZUqXzC2hHnTZwbRuUdEmZ0/xaalxCKMu7QVZ1m
/vEvPw/sO31qgfDeLMGTBu8mzgIgO+cednMB3go7hDNedGG+Ykw38WfyIYzCsq3ylC9H7xtAFehZ
7Ay8O4+V50Aoca+0VzCKb4uKvl1d3RDW5Em9KdP2buYJL29CIhYZi+IQs4gNQgiTEpm+K55/Hamn
PGWL5QlBzdV6WzmWY7TIEqztqvLw5il4kMrq8SIlvRCL7DE69WpMoKrLy2JA2CXAlhAz/gl5Ztw+
Cw8/lK/FRBGfDvRxJB0Ha9rh5vHDUbHoJZ+LdXu4WfDYKsZ4/vq7hF340lEfJBx4BDT5xgC3hA0Z
bTvL6RpdiX2bZMnllxMiozVGD+eL2I+I7BNy5Nkek5+nr56Gpyp6payzsueG8Szo+/A86s3k9Akn
cXOqA7HDXKKaVCZ4+IaZW6YP55US7GAOOJ99yk6EZR8P435Xe3wACcF3jXHIE4IuGIubfEOTGxE3
/2JiuEYGVvNlaAJyrHk990x4XKvmY7ZkoguzbVVfcq/2LCg3PZqlxJYYh5qvbVhA4kSUfbmd17Fa
XXxGIvFQo5c32A+XN9KkVZ8yyiiVV9OwQDxZuwX1pvIwEylSYWj16QMa5mjHpOS940rYLN8T8lJE
wy199lD3xEElDyHi/PgccvF8eBk08xCNPhIcDDZ9phpiOlMbDZPyTNeZJ8fDhD6uCLbxQ0evZjXc
Xn05njh00YNkfrfjNTpfy8rDI/S7YvnwKrHDpWiwbebN341yzFUrYnIwrpETxtqKM0x+x6M65S0J
mn5gBtNMrJ6S4kxQsG0T5a9E1Kmgh1gbn5ElVbY1wzqoi6XkNVAoHyk523DL3yqm5VLQJDcl2TLZ
+MMth4REdliJDFzZDx0exZ1jNMH2tavb4h1eQhpXEsRO427ZxTlcWSz26hWMk8yhyTxqCOtkq1kC
EfrAf+Qz1LmMwR5Kn4ksmXkNZ/v3AqVnq7Vl6+JXy4bw42U/dLqfHXyBBYgUPJdPC9HRtCFK69ff
sIw4r3lAp2Ed1C6m+VTqV2NiXfiEt08CkT59ZQ/7xP6eRBYKlICvrSPidQJFFrX8GSD0ShaBzvSp
P+abKrj63Ql96AjHjV0gZOCxVBGZ3CdG6Yyg4pfsrY0mJ1afY48lGKffP/w1j57zgA3pqJ8hZEE3
DCH6F9I7ioABJSTmwMwVkmcF7oXIeMQWxcGQOlOG5uwneB/GYqDJh9Si6OllbCd1ThYAUnyt3X/x
gsA//wqOwtzQAAHEw6eocRGy9RIpVVhoNWbLtyIbO6BwAYdNuCu2gkAfCo0banfsFIIJopg2lZd5
wM3df9oVjtJhz7VeF/cpH87tX37KhFyjTrA+3DsCR6Rclx+4E9Bztwj6R3wT+jrc9x+xXyNWnDEP
CT/lru+/wy0ml7kKjArJ+DZIswHmlWwXyRH64Jh2L+aPUjoHnaPeDwLDbG+SRjQJGRRLal7SGqVR
uuQnqsrnY02nuE0Elggl6DWlyiZp6g8/uDFCkE5844CCaakfAFlQsoAKwiL5TL/pVXMGNSJ3oL6M
UR37zBE3fNLInoO7mDyHPuGaqLvSPEz17e4dFjyvLZ6NIYkaxkF8BXHjRGMuKXDS9Yd/5T0NHaR+
FXoIGiG48EZ2t22P1U515NM95K34kiJ8bpuF7DzICJoQN+RDalyNd5PTlafhI5HHeTrE9FWO9zde
N44YQRqzqDwYNb76fcIxZyGxM2jX0AX0+eMN4jHcf3vMx23BXIy5lDKDc6kE/RH7dio3b/+Vqgu6
bogAHyTBH+fLZxeLh0NEsgBcuQDu3H+GhPIjDeM/XTH7Y/H1P+x3D2oLMQIBTEpSth+IgGqcDnDH
bwI77GBcWLUHr5YAFZtO8uCyw7BEtKJNqCJgE3H9m+tu+penj+RwklbIwtQe3ApCVHbmCRRJ2MpY
3TwIU7C8Ue3VKdwvd7gtkyLkWKgQcZG1M+5heSTNPbVemfCzBY4VLwVGtQY949uliEP3Oclxs8X9
RFkw2UyPk8VD7E1yOgczhm661hIp4Ue6sEqGy+eezrVHCpGQrIoYm/OL0yVv79M6+dTiGsWQyL8Z
imERSRXfyElvHxBgtOYPW5ESt0AmFqZXWt1Z5OleHGlChcLs5qMf1e/N1ib+9L7bxrlFpUdLQKRa
GcjA24Cjtp5tGdUeEAmssnS2VhflipCbLJ9L5duGy2zRbBmTskYr05L24zUHwho6N/cSCuNWWVOf
YPf8isipOFdRno7DzKEfwsMjQXvOtOmyRtGcYOofRHP/ZcMzpRK7IDwnLQC/s53wYss2YTE5BIcT
iQEoKKaHUg5+V9ld95ACjj354Hvf+LWHoEpUkV9P4g8ZbL7hq1pP/LrwxRakP98hhggrEKvBlk80
JyvCMpKMiqDvOn9ww8yMTWgWieoVNuR5fmwZPzqgWwcgGg2tYx73hG9PdOt++oQL+AVPC0lPWban
Ua3EQfGYrOEU4Ip0qomwiIS4CKW/LmYTD/E1IqMfnuro7ROLBOqGpajZ0KAdYFQhOb7PghFZC6PG
NuNg8ReeKw+Yv4NwkdAJ6ICca0H0EvJYgLej77xZND5/xT9y4NRTEfYRG4oPY/+INazt0alM+FKs
L78jRuPVmGs1ZoNyqH9KwoUkT/guHrI4leQPRUhMhSNpUxaTPYffeAlTBIyRfE+Y4Vdw/fIjdhdu
lQCTx3Ri12GO/793BFzxbZw3VuPS0IIpzh7GAycnrbi+wV5scCaRhPWGr4JzRrb1zxHQ3Azb8UBT
XkoBAi8DP1GpfTYxRrTH/GDyOLt4i3/7CZ7baNlsCxw//uGXwFRaCVPeODRrIW61Rvt8d2cuqsse
GysGd3IpTRK+Z248B8IoMLQuxvE8fytSwC7TRBsFe46LZIEuv9jOBfUY7Cb28Xg4ff4OC64V2fmk
O/F2XCFJNVNKPyFeho/E9013l1/Ws07Esfkizk59RZ+i0HZHb8rCR/OEO16252Zaj6AXr4L8DS6l
9sQF0v3ncblfQC5ZPARQAJ6JyvMWhxsZqYTTIlF3JtRk+yAlADj9VwZ4DDnu5uznBH5NAAaKa8Zp
8Zc2t3hsfGgfSQQbL5ciEhuBxIENeAaJYGPArJulF7q2cL0k/iD54FKJEknpOMKII/GD/RQTofjp
XZzIw8EQGEarqSqyJMS5bTI88RMuapgbpHXl3QbQbts5+2H8hddCnx42m5gcx8zcT7b8howSdwrG
/UF8WsSLHHJSfgUltxOxrooAOOTQjzHmy4liIStwH6VJ1VD9VxiiNsUcJjHT7mbdszXP+IDgDAWP
mZm3Dv/sxnRrWyhkNAODZgceLJfC1XNs2Y5s/2lKdIQECYENsT9MMegYLOjVQM24eVq0CDa1/gGv
+H3juIlBcNj/HuyFD4QgiFr2BUqXPiKrqvRxbhEtEPJOeHTsTmweEoU3noM4SQh6EXpAWman4TSV
9PrPY/IS6i8ypYU3xXLIFiZpBPuXeETmUlhM5m6xchwqLhuLgBXF+QvIlTisNzD0HpcPOsJTho2H
F//n9+jAhn5PHi21qHHxABEBF8uN2eWZ8dHkTGAwYguRLcpayDLAaJ3upuzMHnibESiGAvQJdUR/
4ZPRsjG4C+3oRkv7aHr20vN0exkuQ9e0944euLbpmLpreo7punoocvUDWUvU61GjRe7SPLuZ5u49
ez/UomOkuzctio4uf5Saax511zFNz/OOnu56YWDqkWuGmht6vMtZuvoy02LXbTTzGMZ6qR2XoeZR
edDCs+25wTH0vEBfnp3A9dzQPROBho5uhs5ZN/XQzLTAcVUt1HVeyv1ouiku5uhEXNjZc3QnOAam
64DrGxeDKWQa2KPumV8tQk5QM/mMfRihH6ft/9gGGm8OuGr+q+hR0GmO6wYm36nrR30OI0VzzmGj
8YO7Eb40l/+xDfjxSDtC8DICNqAWLtxO/DPwQsd1zu7XEG8JPTNccPF8k+teLXGV3tlxL0YYnV03
NKPA86IwPIc3LYzwNpqnn8PIPYrFtd2X7v5FblTqEYRfLWKhyVKNkBewiFye6bmMYPaG3PqZCRna
Qw878RpuMdPO/NZxTZ1FMlz+oy/dQI+0o7NjTSOW3nXuFtfs6Y64Qtc7aLn+9/fU/s43HhR+DXwJ
PxywUWVyMaBfAfI04dOX0iGGxsbAlgH28f96CAkq809b9ltL5xc708DuTgC9CXdGUF9+JGSyhNbN
JGuxzUxhMuWxz3wQ5fOjjqiII9UnIbsIjWmEcikalEOO2pQyYfb5yd8K1Da81AdCe7lDmciBxaP1
74TZSAf6cJS3gbz/4bFrWUW+RKpIClZMEiovI1SK0GsB8h7MjGf/cT7Pt/ma9YteuHjMw7dorKv0
toew3TaHDv33C+0u0HAQvbBE51yRI9VX/nX0xQ/pP4Cf/f18V6JHfybTiNt/ra9yXWXNx4F1esu3
g7yBg/00yTxeB7p5GCE4Ocz06SvsOu7h2rgzOjrGdUkDV6YPOoURkDUNCPZ1zHzKys5nuV6PA9St
vXzR2zcO8t35LjnFWtgxlBviOKIeOBfa9j4IfdVIkHFVFs8CM6VgYFVkskZmhR8fXaBRt1X4zCgZ
TtxCYjL1y+y+2xmEwvawTn/T/d7GQ+re/uhFe8/1It2LvZG2j1QdUXd+Q8pDBMsYUjpAGeOo99MF
s32pmR9GdAVY0ydgt0kMSKfCR5seSZqRzKcWJyCbKzkwO+tlQO37MH5y/dh0MPO19oh2H+HfEfI2
07L5VfNT0lnUM1tV/hkKrGJ6/tDpzYDtkfbYgDNQbSzpEqUFaWJy28RxSiFypVyf0LGvQf/g5iY8
Lgl1QB1PMmsNghYytkbUV+lEROBAponzCmXShNwiP0WueOt0vNnwA3sTrok+APIi79pSovdIwBAx
Pc52z2VtEoa6jV8smQnlVrunRX2CasV1LVtDBsN18Yc0GTgSRYIDEikim1NRPePumLvgKGc69R5a
db7uIUbTpna1mfVtg3B3v1NGp0P6RcThiSodFQSjmGmIJDFPRJP3kjdgIJI35uD8jbbleRDQZvVF
uIdWOCgjIDacT3q+ibeIuxEjPIgCO77hIYIx7oAw4BGQ+x5qrdq17rQjUaajcPNeS7tizSXLNZxc
GmoZt/CGnoqilqzzPgh8tFlk9M3xiWgmQ+8EF94pNizUzcUtVs+IIUJH2P82cPmS8NW8rKebL4nk
OvPbeOxWxE673p6ao/U3wmPP0aRZZ5vhL1Pp0ITHbhCZ99HDoUdUnzOgxL1D7tTGCA9hYJ3qSE70
MZTViO6F1dXn3QNNCah7LoeAwtmumb88Bpu5lTfcVpvDD5vnRa8mC5NUgbQj5cTntebVGC7cNqKG
FH3WLRlAYZE1W/AVrN7sDKY6mGXUzT/r63bsvjbXrWwQgFndvDTfRr4am6hX0pB682QL6Tsb3oVN
+ReICSqhhbDn/AgPV58Y0XMefeYzd2w2c1LFxWAjz+n0/ck3qlMmA5dS5m++ARI5IlUp76/ziXGw
rlHmZz6EYv1K7WUw75bydkYRipIQM89/2l2+kZd35l3/XJfNz2VdoNSoISZ3QAGVymNrM1NumW+K
NWj2lm44/3XsllBq1mMSwuf2QNM1PUwiFoX/5yFYyJ2Sxlz5AEFr/GtOIETUj8odGQDzLir3eac4
SmiZMMp3xfhdf2AiDY6eUOXU7tQc6MdKu9pFdJ1PbZF6ZRaNL5vr72VNI56JiLs7cmpPXnTziUUg
xIeMwNQh3dqX+cB98ZuDBz7w3mZRu8ptSsB6sZRJaS/7zOHro0uiLgVuoK5RD+MxyIubDfa2GnhI
G+9hL7iK+bXg/xqPcLL+RFO9sNDEXIxtBkG4N09gbTAwwgxI/Euxk1HnK44qtbwqInepVtdlvhvY
7+XEGi5nq/teXk/8z/Ky/EI/wMkHr3jmVS7tKquJoS4ba+wOkvdS1AYyc+YiELgCZLbLOHeQqQKB
v3lvYxBcbERkqIePDNAOo98NfwqqrsOf2UrFUnlwmYzSGwRc5bz3YNMZvNwcWmhdE4lBVjAHK1pj
KGKkT5sF17/LAbf/nl8tZhSxYbCZ9sTh+LJHqVYTKbInjwWTSsFjamF4Bq1RyDpTeDGo7YShQnCN
bBrvEC/X4fqrtGdymmn1pqg/EmaKCBPrQG/EIBPmlNeANpPmM72Lfgpoc72OIks2FGQjgbQdm+1z
j3FnkiA2Agt6u1i1GC5n9L02/H3u0de//2JiwfkB8awbMiHa9MwXEPcar8XoZ/YkdteYSMn7Mb/t
y3j+tUeGgFABBz/5RXzsus0AjQHX31qBUtZ5RvXnpmH0atX40OZUmiXiOJj2j4FUy5uhKZhrRkeB
MqU1PK6nheWiFgqGxkdgJrs5kcvlB0+k7NT4Fd0AGbB5nCMlfeAUoA2uj8KE0qRG4A0aI1BAfsin
MW+qP8oxMh4Cpc1oP9PvA2alouAvamt0AxRTQEhkpzQVHTXtuSUHBEN/XsUDyTaPs+JO3ctW2jDv
NiQXG6Oy+nP4RclH2UkgpJ+t/EvVnrm3ND7R2CaKc0o6OYE34PcfDkyW1hQF9uo0i16L3usps0tu
uSlXTJX64955G+6m3k2MblluHnjgTrvjaf9YhuEW2PRfWQc7P1xKu/o8Wqo/agjxZfHd8mIyGEe2
Rj/SjkZJUO+ErSYGiwHuvX3U6j3y0yvMFLdlgoie73IP36wgYfPzXLc7Zdf4MP1Lr9xJ5Jk/omi4
odDAsInkvn9ux+fqeIBu0pOOcZrCye9nff8pqHWOz3cBTjSnYi0omztex+CfMx1znrTS+ca3X4yN
DuUt1kPHU2IGVNgNxUlwhz5xv8qIWAXwo9jMVVvJFhjb/G5Li3fU6g9n6jZGt3152aLacOxdIBTx
1EioH0EZXH7H60da2XQM/IFZQhloljP7zXmDw+uDgdi1fSNlfhsdlbQFiVqxllm+9/q7oASxq+1i
fnOy5L3OEmAf5DK2b6C3wXx4gty5ZIibOQvoQAseHpCTRWdL2Cwr2AiIbGqycTGZAGVMN6N5T2Vh
ps8CUAqjozI6mVfUQnE7+tSggLAdzNEewoje52hXGMP4Ph8E0QiD0eoHZ2jBBLImXhZ8fBBItg8l
N8kE7Nt0cwCch8PeGC1rvD7a935hQaWACMMTxtDfzoBOzmxekgV+cS1o7Vt006/r3SuaBQen9F4m
YrLWwWFiEz+XPBpJA8Iep9+8/+BnOgP7ZQJCmsWSb/Nv0c2bMdbDBxJjP3i1M/Hfa8qp/nPLFfTg
b6pV7Is5IyVcSleMLfkZ/XZLjiEgegTFAK4BJCHgj9PgzIpLUZa83FnwZOVVgNb770UBkgHaQOH6
PEL4gdbVHZ7svZ/wwIYjcLfaIwIlPdnyB5aN7Jrd/xnpwAegx4TEPTxEtMNyA5eHMsqQCgqoOzrd
nQbT78rsqJk2YALH3+04UAj+7nP5Z7o6hO0ZqY1i25ro8BLA0fL69a+/FYVbHgWoGhPTob/3iKcZ
1Wa6I9wEGACrU45SxIkASv8CFEQsrzdcckou1HEABhkaBTD4L2yHEwIqROWtR68Or4LrJPJmEuxH
G+ObLUzrP/E0rU+HFMVIoqgU0GvT0Oq0qlGv/VeC6SPKmICuQCd/VCCoZ7CBRZEhvkFBKXqDSwYp
IkEjwsPigjwUhTllCG7jYBNLwToFoMMwgBetiu3ohLkH0BrTvA1uB+t7oMsxkRuQGagIqJ+kVQ0K
32YNE+1u0Lg1opMXVt4vdUz2MxQ9yKzUxCB38m5Chx88CdEq4QvoDHwaDAyvr0oBkuSJgOJ+WRrS
Q/BDVkccXO8QQ7nhpwcB1b3D6Q5Erk6oFwlw06NYCnkmBnCCfcuz/R8sAiQRhFvmZgj5B5NyJCAP
EDQJYTuyiJrJSGApwNcCaoKMBb7GcyGWZ9oU4tyq+Wws0oMM/t/UvLNIlHAYdX3V68aEUTqYaGQj
ZQSMBhYDKsgX940JFkaRVsgC0SiHcYXoKomiFOO0xPbjqcGhoDLLWrDSC7IE8B/51PgjB1iMO8Hz
HIAIVcS+aZpBTZp5gALhQVEKABIGMNuCKyDMZx3v4ILgxwk7TaCAkAUoDk5ESgA5lX+C0JMKAVPC
yCgT5cx3sQEEBwgGK6VwUR8ELnj6jClcU/cUdRYCaKpcUFcElilO55bXQy054/uqiWAPDXNzwi57
Mq5MFM/QfOWUYVJeD+opkCutl/f5m6ZsG3CusjH7I2jWP1YtuBqfcgUZw5WirOw24YAeB1n8Gz88
FbQG6mGcXjZpDtL4V+3eIbdIGYed6qOnHMkb4AhaOeglF2V+bp19DKESJJtnAYTHg+D7IOyMd3js
+y+/4KJB8lgQfMDsZvI2QgvK8Zl22zBqF5okndeA8sxFSrhslom9yVPrE5WqDUEjVZkVyyjHdQJp
iPfR/s+Cr3jcojaXLTjegzXld0zV3R9S4x1RmGm9N/qQwPB8piiR8mJ2vSDLwmBQBKGOuKeifsOP
SdquvzDhwQd5qoCu1IZON4qfXCt7lZujY4Bjzc0RjElUfvU64RB9R7q4VsVg6Csf88AhvJkRatSM
RWUfFQJG7FNOkbKf7UjuqLwD9JPugWizs6aYgZjsG+wAhg+/pt0O0D4/Pt8OU3LvcCmF5pYOh+Iy
EKSsAzz1FxKZOlbzQ+vqV0dwBePI8yc7Dgm1JidiKKCHCvxS1MT4Fu75uwbjFykfD0jYEGoNUMsA
pYHduWf2IcARJxfYFKvFf6lIg3ZijHJ0jakIH07Fnr2PrwHcZccIzgaaWkZtv1IKIdNdvmNAruBu
CXIO1Dia3PgvpiclvWMgHv4ggW5JW8I0faIFhnmkXgypWl1cfgR/kViJksT9l01SB4cT30MlUbVE
YA+Z2xY2Ro5bb3pU+XPCZmS3cmdMEGApDSJyUbLhWKHss6PLLgVqv9IXhEQCAT6vow9J8M/F0mDX
GF1MUUoWnyDK/WxSDnbCjmXRmpA/IazniSyA+Kgn2APU+fiUJHGNwlFExXoMMoG5APv9+qWLHWXf
TlPWjXOAB2ojPhEQhgctbFCipJwyvhBQz/7EUACJUXkiBh/ksrAqu004DGZ7qdrgL18xs4Dgihw6
7UJMJx/G42OTwCVb3tc3pnfqZJLO5QfEiRqJT9CWp5efgWJUKRepLpp5nXbzQ4x1qFLu+voz3BL/
sUDezOUechdqBbHu2OQgUbq7hxwWvgN7A92GIkdFpcz5j6Qz604Ui6LwL2ItRUB4ZR7E2Rh9cWli
gSCCKJO/vr+bXlWdThmDcIdzz7D3PvPnFleT/pSRiqm71uTkxdIiop2cmbejKC+xM0tb97VNvmQ4
lYii0Y4RFLExRQyGl2X53LYe8FBiUiqdxMEMBmWrIzWRC+tLrABxqIijtJ0bVz6rvr7XqoAHZeEp
qo7kSBgk3A6USJY5firH/JH5mOw+orxzE6UiGOmdqEYQexQ/2Gd8ED6c6pdY4RRZD0wO5pV3Jt88
A3ubeSWe2uh73vf65TFVLj8WIQjv4y/HKifGtHJvskPzM7mCrWVVwK/IcAGJM1w6hTAzggrBggKG
Cbamot8A/HVxEtC0RVRYSv8DUW3w6H7T0bADUViarej2e86ZX6BjgXkkdaXCk6KhvKj3Gf0WIkMN
eaUOVVTN6+Ub6bln9M7i6S2ki/en92khnA4+h9mLVEjCK2hzug2EvCIGcEGdpz1yVRZY/p324gSi
9AWHB3IbxSTqTG+D/mqIQNjFD91jx71NAopWDKSuKLyQTOSByO2pusPB+RrZnCXvmEVOtQZSYH+8
O6IiCTuHHcA4qTZ9CDuoW3fh1RGPYiwzJGAyl/NfgF7+qjCc9RyknNCc8sg7w0nhg+6t/cpQz6Jz
J7osonBFeQp/MXfHDT0SROmN9d8nrkihMaaGOB8p9UxpdKDaHH8cN6JCo3rsM5DTmC0dFgb8HZlu
qo44jOaAbLCZlGWyuyjlMK2U8qAMQZUSboLskIbRMX2dQ3s28LKwkUAzMA54B4Y77kEcRs+TS4UV
q5H1aN06rHQjj9SPpxPyPsCOeno+65vZ/W636H127kvzYIY8yIDVzpC5eAL8FkaJ3LwobcEboitf
b5MVTehGr5uMtmCcUF+iHiVAZ9wWg8dtUcft4GBjlynI9Q6/2nG9hI7qwF5sAv7PzSJ8FngY3D9V
pSuih3w6rjadElnUxQ/Lmpdl9sk3B5LOgQKjEqoSF6DGjJHBLUEyDBExZhECAT0BxOJjekLw2TyD
GLSPN+gh48P8pywe/977DJj4Cu0MSggVMMhArENObhJqLw9A75S98ncnGKB22FJRpIwGLMjoYkwN
cy2cGPZWxBY9sdCoBVAXn6AP4WJGT3sOaV4r9LBjAiZOMXHUHcfPJPekHE6yPWz0CwW/x8eT2gCX
W4IPN4SJ4TacqPc4B/BeOXmzbPTtSUHNPmh7D+LyS3fVx2x6izTDRoTtkfhgWQUGmq4Y6lI7RYnq
SeRZigo5ULtX5oOyyK55vSflAF3YKN3uBg0ciTRB0ZHei5EC2jJ5OgXF3E2XLVJQUGalz5phJmVe
Vc0mks8Y4XVKwR0+xuBVxF3akgL6q4g5o1MVZaUFLBD88IJeHVBUduMl2PuRqMUz9UvZxy1JOBW3
tajyk2NzT8381s7vAliKf4JjN7nyBuCzQLZX8uVxJZFIeLTjBOQ4FdYS4OFfUILeOvfHVQDG10fS
KXj44LrqI79PzEKAlAFTA19wByYB7fcPQ4ERAUfQx8AQcUVuOJufHbee/Dz3KahVyFPS/w6H9gf9
kS/dpb/qFylzxgISwsnxPzbotflQqMQ476cd3jdZyAMnBFyd5f0IqnoHs2Nkltw+IQaOJBcuNt3+
flQEDkSaAF1Qd9DmuJ0KT+TCaccb+VeKoiT2HvDdPg2HC2coiyC3ctAH+3IhMH/+H4fhscP6kx4F
d0VReZFBdhVsNx6d2JBzg5/ynHcwL4SHeNhEC0DPOBly8T1g8qxyCQ6I9XDnCBoU8fjiFuhUBDVg
A64Qe8Kdc3kGk3CLX5YOr4s4KQkbeB5C4CeCsgHlZIBvzLao4hN8VSIwQYFGKt3XDeFZR8DiVHHo
Aivm2aB/71jaCHWmOhRbNnb4GcLnZDcqvt/5z1NjLQcvOAJ5xNU51eAnZEeAUzQq0YCZC5d3vCs3
9/jFN9fXgvvjKTmt653QCMBY4LRTTKT7lnBbW6I31KpJmBJXgmygDQP+Dq4fTizGnF/DH3lThbOB
1nMVfNXnhlIh72VFcfozWhyWHOust3ZF/HABWYsDjX1mkiFkjlN/zMHF2pVdADQXzkFQxxfQ0pxa
BDBCVkC4iswRKBE6ieBWAy4kOidSIOSFGfCxYTzKskNYdxdQZc478BC4OIzue8dh0A4ex/gbzlNA
nkM7QnAEm9QS+xhU+83k38h7QUEgYzfY0LRRqeYIN5D2Z0KvON7oDJQ3V4fz+PeTBkqIaBghmst/
OiqLHFBWQzutX5GIJCkAGXYEBNGU0b1UaH9hk/SUgABqqXtrXTvrVgXNBMd9OAIjbZ8cELgNep/U
+NqEPbpMK8nUdA7RyVnTjpXcUjiTaOyENF35Yd0RIyNe+Rh9N9PjVKcX+M9Jom1S0FLaMSgOoegG
4HNit/QoitithA83w+UrzJKGjl6lPWFPZrYs+o9bdE4uT4S6YZstGzXOh1mfeZ2807Nt0v5L0gMm
sXhFKUq6COZGSoNeHV3V59oclTaFRhD97NS4xgNiApsTccwaU/wIeN9oEtTTGXoFAzJNrJpGPzwn
wbhd5dMVA/J8ep/b1+tzMZTlVApOBUJIawOqybDuiE3a1XjqaNQrcY5oc4/KA3J+NqjthwBLJgRD
HxPzSC6GXSfaMbGe0F6paXANsbTvVmyoT+ZkFNhS6/VlkB6Ex7ekn3AoxyfQWqxXIJEoQCiDXcDN
xNQyVmgtAeXNHDo3cV0ldbuJ30o+cHGZzGASckZ8ROOlqE78KTc45UM8JnucefLEn2b4eDDtrReN
m9BKQwMii3Jj298vMIefatxnUJbcgkblnYPRgYjIAdLhehAJkmJiYWGqsdpszHbHYjcO7ByNbKMU
aFGygM20Hu05Lev4uVBm0hLGHeliftJeuXvG6t+f/88eYBuy78RmZq/5zXIUtVfcF/xsTtXngp/J
xFOEW5gCMPQldQZCbOB0K3xo0etA5eRH/USE4vhh7S00vsoFvh3cvRk+y3tHqJygd1Ujj+LgweB8
4QQMe44jaoD8BvEmJxEQJz6AqHrPR4orkpXCSQbeRHQJz2cnLEWGbXE6ZLcKSiN2pqNaRpEVCJqF
Vcd6Ta7GlaOLGIsiO+lL4yqT3DnwqdRLcF9u39MvQUKeCg+NV4sHnR0ETgcb1VQCYSWcSMrimrBH
BLg8N+BOTkAceg8SLnlnkR/7P+pkVfAyKaejoOX5iOgJ+0EaixrViimAHY0/3CDIg+lxsKkEGRKN
KE0uAdSBcgoe6FqDfQfRTWS/eQkbLoIqSt48A0aeouVFwBP3HFjiECEpx7QQk1wZbyiRnmAJxfTi
XsDn2cnEhyYZaB4R5GHYRFn42mdwPlDwO6Tx3esi2gOss7hfKms44hkBny4WEdhHARm8cjLyLQcV
6UY0gC4MNAf+bXPbQNS09fnzZQ2XkUDtrkAU+hVIYoHhfVzLhXTgs6fLfMHqAj4sIPNkVCNy1zEO
hfErR9KSmyXU5BBjjnbDfhqSGPSB6npP+AHiPAYIBrGwowJE0WeVkaOnqyTo0mafQdyiKHFkddQr
Fjt3Rp5T22sXkXohV7o5ReTIYumXosXmH68w4EwOUzNdNj4LiYEndmJy+IauSit+DjnGB7kgHvh9
xecKHxT8Eftju/S70f4d34+MZXdh+9LQiPEGv//yKw/7cKgojIKqiKAT7B478SujPVeGfoNlUIl8
l/ruMWtdJR5Wp3PPCsFmKDanRIpTA3qmM8nBnKxRJB5FdyfI1CyYkPQ4Pqi/kwMrniFnaPbNno0H
ITKLkU5d6usUfwvpADN1aBc4BUTN1iQYLRYvaK+FPbUbn40S4C/tyCFYHfCpinvX56NIX0P2919R
59+Zm3tMw6PwTq4BjHWcu8SFPj1EBMCXKgRN5p07y/4GERnnOW4u+KvPizKfBI0DvNPWLYCdZhpP
KVKk3iv6Stwp9GCKl742J35x9LXE9TnzsUhh56tLe0qNV44gsy6SjWGzep0U1hm9JuFGFDZ9thnI
1Mngh4giDrUQiySrU9iANiO2KMkQfgsRCQDULnEabA/axQe/Bthcw0bCNnrEeH+dz5U8ROYg4sIJ
828bBHoDfc33EdckhYghlX7vV0zqac1EYAex4jhVmBH8ahwYTIpw5Bo7R2CrdfF+cOTw1CQA8uSO
QeIuTvvJrj+SYVpKAmy26mbU+ufZ+nOUzc0btq9KWagXFBVKWux4NihkNWr2K8wRteWeMjTQrU0b
P0ghVSF1ZarLEMgBK79j+QJ+WWgqEGbi93YXthWLGBPIIrv9uV+KwBfgcmERIPbglXE2eEi4R7xD
bKEXvDZBB+MvKwTHhEUCvXOBcBGpGm964AecgRxARBQYAXwYshkwf/De/ja68HU5Y6L6ii0jIQJB
lo27BvoeczdckxvijJIOjF927K/kAbQLgRehPN4XJhZQLR+Ml6iAClCXjPvbxrJwBhNGsR8GTDlc
WUbmb0vgLjMHmJEaHQqyoZ1wRZgY1msE2J3lR+KZc4B3i78xz4lnidvMtp+QQBNDk5EUQqyHGvCf
nym8PKG/lYaAXFn0RCIg0rmH7IrMiI+Dh3QRj8E3XJhnx17gmQvZA1q4W9PMw1nFz2UB4K0OJ8HA
RA9S5VRvnUnmDbjtYCsQETliwO9XGFO47RR6+AGuMvfPM9KNIhFdD0Uanp9yonFFjD9X5NBQkO3D
I6HuQ4ECZgmFGV5nqS2xxvwLMsfutGblL09zyPM7fAwuxTNlR4aWY5T7pOBN9NHthVcAxwogMFUT
LNeebAcLg8/FmyV6hPYkbo/1xCEDqERkCgfhK4sMJLQvHG4OqXflTgfvRcKDRDBNYz/hC+6H9qW9
fMRZ0YR19YZ1gpD/9S7QveRZOX5vsIy96T0q1MWkoXcu4j3zFJp3ddYJYfQVEreSMpckX1U2J3VB
fmHcr6TTP6mJW22pD7+dtqikrz8he0d7bXq6x3arTxd/yO1UNHYOngqKMPQ+dkf9LzULvtERtM2j
CW3wIM5Qa5zgzNgfCBPlbPr5lm4iF+4Q9bQdeRNwhy2Ha95/pfSglZFVqcpLiqx6O3JCcjEsbjUZ
BNo7P61YOKd0ApQ8YqryylRIpQN0opED2Y67Px8bdJEw6X3S5TSbs8nEvKaUGpb6njkXcfYLiWMy
Hnxud0Xz5Z4E7CCC+REQhA+9f5CnH506t5MS5C7fXk7hrwAmOGlQ40N6SUGfOPtB8xskcXgDNoDY
AZUp+ayN2YglqqA0AGcbBbSnRDucSCGR/b5ApNoqRnSUYTk7xTSSFjfdqoGxIApR037Wa2v2piuj
q0BUs9YltyB3/qUikYToeAN4i5RzDlmxKdFn1oBna+HjJ6VLAKVX9tLJr9hX61Tiyy3if0C2X6Vv
XOszZXl82td8BC5FtvJiPVXi12MmG7+fwkmGeY8ehr54R/L495OY6vv8qWd3pKVlbIpqoqk5vMNa
cyWIQkNMimnFthyR1b2zo+DUsjXSNCSZV9HUGmsZToiu7rSWn71GA4WJzmGJ9wT3RJkXHapr7tGW
8NmLjDp0zKyP8dbob1MPocTx32+bTKElF32cGpNkz6n/+Wy0jLTuA0lNsnaynb9Ta7i5iuITON0H
JPYDWY0H7GVOQhntaVQjBhFUSQRj+dc9vcq3wTIeLgXaUvUwQ9qd9CdxnuLjzmrJQc4m9okqSxoW
nxmhu3QHkfEMRzdXKCFpflNvhoxeyVysV0KZVA9NlUp/pG/Hf7zraUMVMCPCVXFIkcI7ZQtpebvB
lklmH33GApnK4OBBMdI6mDIRh++INFiE1eNntexyuCFjSBtsvgpjVqBAU4Uij0AxayxwEyz7gv1o
kS9D7R6KPlZMf0XIaZNkUJSAapO4wjDjprM8EvYLw1PEnIoYjAR1CF6B8fyOWPTYyEHe5aqHwRo4
RYkVuhi5HOpp+NwGKsLA8OKTduQGsZx8AmpjuiK0WT6QmQT92MYGcT1yTTd1caNpHCRYQgP+ouGu
zzCVZN2ZU3wY7oAaLGaFppAjwSFH66mnQPl0qMhN8D+Q7CR7iP4lGYFOUIRFWfwtRuemBmSKy/uW
/H1JXpQIDxcT7Qgy2yxq8os8rRypJXJnAVH+SAsLJagRRhSZzcpl2B5/mQ6Ss4Qt/Fq/I29p0AsR
3T5rqKceR/nplfIs8NMnZ0kqtxh4NMEyqA85rd8R+8FTkAFO4LCw8uQJ+lhAod9XI2UuSPUBd9Y+
4AQXJERQ5PPZxNSSCZs+6lwrvkU2MP0lF5NM4+6jBA86x2fIDykcHcaXEA/QYmWK49kfEjfv5nkT
0G9aleYj2aphgmvL0/RmKcyKfjpk969XHw3F6o3Q4yYnqG9kzjiE7Pz7Edt4H39j4ZtmXgy/7Dj2
Fc6zR8pcQRurmzhQYj7bwfDf0qZJELJy3lkATIjIK7v5BFScsRkgySHqkyjxdTL69CsUFDqZpHV/
aNRAxUmh9jCOh5/JIxwE34iNryH/PyO/Og1uY6tkSB0VwRJWMTrSFIt8GeUsePDgQ8gkkNQpFrRS
/2NxIF7FPOFSD4aLsyPSZ4esE8DHKEFeNhUMRmZSIjGcLkUaP6JgAjmPLgK2fMEdIUwDbOW9WEA9
J1LmPoYw9fDYiZz0fa3te3AY5RQ2YPsmmYbC0QjF1F2vDRYu7i8GXEEDQHfZhlhMJrRE4/HZLmv6
dwE1ISccFWXQ50uanO5wPvX35jVdUDumc9wZgMwITbOBghmwALwiCAqEljgvuM4TEet02lHKiSkh
Zl+Vzy8aAHR9pBPjqshEcgB1MtLeb7qrXqjONC0hvaO1ggRzIisNgrGnxkFgTqfQcU018naoy/Vz
emSjdpqnc1h2b5SYLayKciEZmi1sfNH77vM6UmaES04Bq70iiYfPF3EIVj7biPBsGqtvl1aZlAey
lOxNnIlOAJiSp1NrS7w6QiXjkK7wyLGHLFoHClohQYihNy0RGpUGkcjEJf9kIiSgsyHe2gUXhcTB
X6Kv3/VUDuFBgLgsV6XdlSpdEcDSPeL+Ho2z6/O+aLRgOsFMIlhEJhEucBLWFMRV9nyxpfqWcGJJ
UuO0iqdl6zGQIqAdJb1sBoiQNDmYqRKBucFdUSyWrfczmv4jOYbCYHUA301y444aX80iqZxptwUT
FZABL9cV1opU/QIHC6EMtsbkJfzERGgmTpdJQTJ9ODyMscmCRxdcOGVxeSLJBFrwWpzc+gqtrjlW
oOBurkpGs7UHeMI6/StLaffE5xIoe3zfmoSS+0QH6sQabzM2+i86LXWxB9tcelV/PilX7e4WqqPK
K4PaWJPNaDE0/hxBX7Y0Gy2/b80eNP7wwNn1QbJWhQ+u6SO43ACpoZUDs8YBUPAOoxs5ZE9HDnGU
LZp2SQ3sIX2hwagQW6WAlIBe0R93XJko/uY/ah4pWkxbtyomKcD0NcYqe86y440eWS054JgyH3b7
0S7qhGteEjkPn+V3RcVZNLG9LU4XKcCNZem/8VbHt3/KhfKktmjZcRPpq6w0en9gLm//aChF35Rd
Xsb8qAYFQWNAON0UICscPfobiRxPKEp4RzYxwlJZJEOaIEtBpiEsiB/oXwCsrrFBMiNf5dcmkfZ5
XsGywN0Cv1ksQ2y0tTkJppIGvG9kJ3/kK9g9gostm6ULG8gKa6sA276hKurC4bXh9iK/TXM/3Avw
hiczPJmH88OcCw4Rnsg8sXYb6EoHPr2wx+cC8DG49m27YoFBwLWJjwXKgGZsaEkJghjCBqFVWTBO
4P2eotDaWc7bcZbGynEMb9ZatUMIANAVjS7qlxTsYIf1WDzq88T1b+S44Ojw7KAOTe4VP8zT4Yjn
3+jWHMAhTxyK1SgJEbFGp31oTazSDtXzaNY7FqBJOGGamzIGGA4QijgeXMU6wwXptoAfqbyi7XCG
RGDxbGeqCuaZv5k/HxHPfxzjygdTRjVv3yFvCJ3/L2OBQSxsxp3EjLPD0pnnu4P8nDnmaoIdBzPO
ghoWiHf4JYhPuAEmFfOg9yp+hLYHNy6uDDQU2iYMbv7UAC/x4oW0GH+AlSNEwzA74ZmC5OZvRMHE
l/wWS4LPLHmwu7MBrCKGp2bYhqBZlqh6EHfBPqstSG6bMYwT2Qypm1oIWmRgFhLL24AsEA90RkrA
bCBFy/Zoxnvu/ggimA19+Rn0Dp3izB2cFtChdDNlfXTBBJLMxGKpiZUHhS6yxo742cSZY6e21gOl
HsUFaQvMcM6PHBII4jOm4djhNfjxDEMKULY4AJ5woLhs8em/U78yZ5VD8wPg3hKWhEAqkADMPGCo
12C8xDQLvCppc55NZaZKxLXIJrODrN1uw70bdC30dhY3xDp0WbmUWHnouw8IXLXEo4fMKO1TtqkP
WkBa5bN3hFaFBfTTIjtlspj4PGJVPocOrx6CxeSPXkh84NAyWxS4Kdy+t7vhZY8KAW4EF1udNZ6/
sEdk6GDoRMpvuy+9Y3A8SubiglC8rVhHzn4HRKZ92S74HoNobtcg39i1g92DPy7ZhDKDTZdmRzAf
VYiWlTmf7ZfLn6UWFBZdYk3dPtmJya/xHy6VfZ2Zmv206Rlm4mibT8aOwJNXBhcktHUQLzf2/hOS
6bDA5q9aZ+qxn9lkJuQj88HW3szOgKdJWoFptkcWfCGb3ltmby96u7en5siiMQ9KSYPVOIpqUmle
tC5VZ+fl1HyFN29N+F2wwygyosBHho00Aak8CF6m94VKQfJ7X7+2aDsum+WYG6DLOmQMv6FznCla
tZudRSPLJ2CFh9BZueEBOh3QhD1dc2lsb0FWGI3prA5K7kO+lzr7LCMSMJEbfptrRmR3Cib2zQwC
jjhuvzRdyWSQDZMJ4MDkv8Gh746DtDjf97Z4wo9tMCP937Me4QeY/czgNybuxNXDwakD2i3T/csw
n/M6KLkq4EP+E1elOZxz8nq7CtrZkxXjipdlnuNj1wHX5o2gACzyEja3bSHhwtzsdZNxFgy4kb3b
MdfMcW2OLaz0mdw2kG0oAlhvOEATK13TH5IXTyYICd7ECSUMuzslgweBzuXNTu+cZTf1c1hjNM4D
lxBO/xnhx5mSocOWKu4rqKV5E3BIbCtA6R2Gupsh0bh8pF63by7TJXO1h71cgd0ChU3DQef5cZXG
+/x7NZZK7XFTWMvKZPVw6zfbsOH6/QOdX8ALIav6ZawaFMgbs/uRA/lAYOSk9vLAs2IP3yRp+2t1
RPmNZDWNXJZj64f8TaxwIFmE4aXQREEcXdVs1P01mhxTksRMgBzUBGPqQ2jEFMPDsy6pfQHFYnXe
ABckfq1aMCcgcCkn63gW9hDnUWqlFtk0a3llLisXxoT1si7QJa2cWWdZmEvs7hlsnmzuaJGMZlgI
R8nMrR+6/5rL1tw/YLxG2K058ukAUASxWZymHBocvhx7WHyZ4c8cSLQcetYZbifn1dji/KLcylkp
eZRpLDGdJPk8DI8z3s320JAzK8L5Mx82ABxuiXszazQDkWNxavftUkF3FI9cbkh+hm3Fg1v/Um4S
4cDVg0nfwOcVKwfMkAcPJkwT0JfiNLF31LWtNkwC70cYz5fbmuvE3BY0GzTXi6e5OFJOZm0eF4l4
yMqZnXdcrfV2Pgf5fAe914LGO2+teUiOxJ6dsToH5256jbtYbINjEMQuqO9l+sh3SaXQkBSy3jhW
48+6ISuLv/h2Nay73UFOJqOeKMqGrAcGLjF703W/o9YdrNZ+k2kH2+3WNrBPt7Hqv2f+Ei+q2I+X
QxZdNX9bO+bt4Le/n07DAKmmHAvLxL/M6BstWwtgmymsDkGhyfvsTqVBK9p0OdNpk1lzb3jMi6k5
/mmcqdlgobi1pxkjWR6Q8LHyYAHmGoOP9aN0ZuoQJmT3zSObwXbi0i95/vrSQi2kBzxKE+7IkZ3h
PHXH9nvBklosjsetsN8uo3vB1f7705tr72GeIVQLB0K4AxtOZxuWtjhsh8CaS6HmhmJbQ8FhoZwR
6rdbZ8z+Ni8Pl8WaTM1hPsw7T2PJq7MJCEsT1i5sRzHD1rDgyFnIm49Ha/tFA09tSa5rBl6BHxs7
yLuY3NlnJf4hb17u2DN2/Wrs4VKSvaED48obh4eZMzNV7tTkG/iODs/vHKgAmAiyQt4Qo+Hc54fD
QfKERzkPXwEQKjjnY+e+ns//zv05J7jCau8dLjaNNbfbQuzCbZO8gX0CaNx8zdT4+YOmxjeQCra1
Yv8QDiip1UGI1Mx9b3GD5usHTaPF5KgL30Sob/YeVFvSttqXt2exWybgc7Py0wv0xzlDnDjr68/M
uQIfRhHDn84lJ/iYW/Bk5rY3EZ/yJIcWnLG3xmzNBnfWX24ceyeP6nE6f3p56G7FCYryI5gTc/uw
j5eCheoXcy3UQ3HUNf9OXmmWZkzBnGgUe/1ZkfkgdSdzwvfmNnq7pQMvym5jyx8vOiubkZoXKsuh
zBb2CSNnqvn1pZoRaqHQ0cPSWYkzKWYNusfjkdY7/ogT4+YvaFNrrjGKVmF5TKS93/88ofV4eCKU
Yb+Xe88jbmd+ddu8BuTs/WfYLqn/WBcjWkz9YR5IJt9O7EsfkLqzFqeV4rX297e8Kszv7++jgq+w
9n48aSfUpzXTGb5nfJ4aa+b1egt+xPQsH7XpMT/yYl85rbVU7GVr7X/a0PTu5uznxlzu5Q1FNfs2
m3l7dpeDToWzf4fL5YxfN8ee5/3crNmLpcoN/+xfLp6cuG+axpv43DcbRKGjR/ijuIzjWAgMh8g5
hhsZZ66lQJmaqw3mEtUHZxNWlo1Cwc7K3RW26eCAqDdZgAKmj1XGm99N4Momy+cMAHsGa3Clb+5f
6Vn+6f/pPzkkIf07+YWb2BcbSgBlYcE0U76rr9G3FKPONkM83K0dUu4LSux4VqAWLOFVXfs/owXH
jD83cxEvIkyXi5C9+e3GCzcw3eVsxurtCVpwrb5BCgYz79qa0/nUMskm427ROBMylhTfv574FX/H
3K0BBAro0aWB95DYSuIYlAsJP5HcW6mqqSyS4OSrzoP/NFswY+mHbEkOSh42CFS8X9rJhRDLQtRm
g1OU//RE6sCMyHroAk7NVxVYEoClP7EP4nh02q7GFdSsYEDgMxRujRNwW4pRM1bTlbHKAUOT1wzB
U4ADWPVj903Nso7ugFmmAo/ScDyBofrXwWJi9Yxh0piT32SPMCCocdLRcCSQWKgAedpDT50hSPoF
YJ1379I3UmYE9/JaXWaxKOC+ovGyPaR0VCXf6I9rZ4otHgBeWU/qn9VeJe3B6qMl4fM4fpxPNPYG
eigdwMpBHaa0SN4MRWlOvxGSexlrhGoCCpnQsAA8UJmlXMiL6O26RI4xUZMb3tcy8UCIYgnwiqWw
ZChDEzsRicVVLHoQUoxF76LyKNItRSFWn0/tKezjNDSWw4Va6usy/UXYe/2CGEJ8ESir0b8awQQE
0iT38eAAxMEdYE32Mr19YGK8E7wNqBiTfUKaZYqWwFc5Ekg0SBnkCKpQVnCX2+U7v7F0xYlOwQYQ
xad3yPTe75Q/s9+qD/irpYY9pj0F8IzqQWdJ8i/5cC3p9DhROC3oftlb9MwLSqEH+0QB4m13OsoG
xZf83kzBAGT0Firli9qTtyOBkZaXZPinIcrTLtoE1T1KGB/zdd+pZOGekPl1W0s9chIZveHekE9B
FcL49vLCxd1LJFCugZztZANZwkBDpgBZ1RNqlSKTTWmRjDowYeogXUMY+96QKScFntxjcH3gBwvV
H91I09vl037SQPqQNME7DUA7p7Qav5LrJE+OzoWUhjLROt0MHMhJCugsslpepeiiStmJBGRKqp18
gaaRBj6BQqR6AbgbxvfxVmzhNw1bpHdoigpDuSG/6nHFN5zee+EArm9OngDb/Akr3EpQLNZkZN1w
jdmi8JVBpf1BMGDPlZWTAWGgUE9eEg4pqdbJv2TJbqz+oXkM77b6CMMCNbj+N3wb1Mu+iOqjEpr4
fVfsS9AGyWZ8QwHlsx1TbgAyoBRxBXy+QnC93k3Kj5nps36Ee09El0V0VnIet1+qQgA7AIw/1HlK
W5RnyPLvJTrZzmpyy4/vXgEXELBpk4CyzOmF1hw9PWnDTfZf2VD8kcoZlUYgu4NKe/jIWALhEFXr
vQrUiQdqnzueiSJHVZ0NtA/6eAPchaSmyIxTVgZt10ERstRlRGGtbhYSye/K4VIAoigOwzMg50kx
98IMQ/fKSGplyL3vRpTADVrqnWxRmobshS8+hEbrF6mCLHpexDIlCXXR6GMHXfb8h4JAnWOiN2m+
JEH9FBeyR2pMHyL4a1twtIxOyhCXGjZJCejiwVpivVB5ZoNRLmjy7SfZkF4/TfwJb6ZKxCImTedV
10/rq9L60W8H9GDAqDHMbY5r6uPlEzzFZImp0EO0aHc31vHjifO9Q4EQVa78J+18+sNwecqlFGcY
tmRxyreAglLvvqIy8DQoFaF/6lHD56e54YJWoZHsX3X/HlMJ7sDskkdslhSZ3ghnKPXm9Fmrip0i
ppf40oG5Y6Wh0UAgYt82VXd44jvG3NQdJE3h0oGIj8RcpEQ4oCGoA4Ld6X+N7CthLb/nJ4AAn8kG
/KNyj6k1ANIpRhesFiVpOFf9Fw/HU6P8Xq5J6qfe0NOZCe5RtjRogcy9KkiayrsaXRXqFKln1I1D
k4l7PpfTQ26g/6w7ahbBDZ0kv0m2IMmN+DorgjkfUVPs6eyZhCeC+D1tPYBQKe0/Mv0TNHiIcxhC
aW2M3RNgHJJ3wEALegnSo4hS2EOOcoJVZfG8r1hLqTNdgqxSzmI03zZlPsDTUXbtpKiivOjXLegi
hc4VayobRh8yHNgM0UmJ+iOT6Y0E0Scg4w/kOt8CfaAOe19JHcTv5NpL12TBoq2zL6oa4Lc8qngA
Swrm8MqtAWpA4V85GzxqiwB+oi5Ay3JeAHhlvjrU/w4lLpq+Kh/fyXjNo0PrPInpovZ6UoHhrsky
U4eDCQtLLFU204BPegInmwTGZINSBYV/Ou8dDOiTyKhx4lC08ZjqMPOaPbWGYT8egJY9vFuFZnzC
jYkOLAHT1oDFpLgs+aOxwzP22LdTHuvjHW2Fec+nP7yUczv6Lhsa2YCWCVqsE5uTYQOdxyqUUX3x
aSCCkSWCyyOeeHy/IJjRgr76PNYC/OyhqlS1K9ZoOmkFg7hJgBMt/uobWOLR/hEzNVwMiA7KvU8g
rO1jrc2BdDPVVHmom4LM5bHELmQXQ0Nql/AJwJXALQDQqRhbVu1A4w45ejL8N9GQCwSsemhXEzb/
CDFZGnYJrXOKY2T6OEEBnwpdwo5KKaKv2KqjWMnZSl438g6IizSOxknYJ2HVrcCe4S7TdXSDaeAW
GXgBaR/tFQYB+iEG4I80xBiAn4ZqIOwOm4Pj80pddGC1P7D3Nt5KFY6xx8DAi5iKflf61JcZPeBa
HNJyRI2eYj14EPpp5ZxBTAJFZDY/VhZAPYd6pVK6wgmyX1osKtQ0EKKgh+K0WF46ho6iNTRuwKeC
1ycgRhjerKT0L6YIuGo5Ah71jtRDQ32MPQzddcZNABShyxf2ItG4Fzt5OqcRGoICqdSSHAMBosYM
FpsLl+X0AEth15SA8NymDg7I6LkHKE0DDspzWCuSFUS61CkzSEIhX8EPZEPYKMH9hH4QQR+wVZKG
kk9rPBD8FHIZjlafVTHV7poqKzdqgNMI7tXsRiMbMlSU6tBVJz66AlqFVJBSQ0cqGkoOvWu6gJ3P
mvzgxpb+m07O0xCiAB0zIOsNtAikCZsP4AjYKNaedQLG6pGGnDywpxk6kE5YIwG5grJOfgZwq2pz
Y/R2BMBO/wAQYZ0I+oxAHN02bGupdQSVFXg4Y8w+nvFGkMl0qkbnY+zmxTd7o6FKxFmGy0nxnmd5
iMZfQEZonG5zAU13GR8cD8jcgDFAcVRomIN6enGCCCYz/e6BWlO7R8vMxhep6af2RPYrGqoQ3wjs
25hk7B8ImeUmgUsBxdzMOVTZKRmldOBM3KRCU7yIz+ZoeedRS0UKaggZDdnphhnFznseYRx4XnBY
snZk9odsAcQBc5TRbIdJxcEs4XoEcjOHKdAU8ZiMPRkNUA76DJcMXBWgwTviJsB7BAZJodRL8rtZ
iCoziB4kMfhahdQeK51iaMhsPNJ/NIiDVQUwARvFMcWo6yAm+cQqpXRDo/u/2xKnC9PJMgGb3Im1
aULeYmCZvWf1R1NFM58yL1VvntVwPwUqoQ6Pzoagfslmef8N/hMUFDcPkmP813oL4H9Kf7ls8E4I
+uOlNHO2JoNOCy1gDFJHAzMKgkQDSDWDCqsRTIDyjs8zBS2bxYwvb+BgB5+E1zWlNiog3TqJwWO5
AULN5i43VGinV0IruXOhk2FlobUNLw8eG8DZHbzrJ/F3D10JOigFIeFTzvGo+Ebn/OGOAeFT+OJY
ISmqm/fXDj4vnEAEnaFbYvKkZQlag3w3GME/WQbeRf0i/+lki7H6j6T7Wm4dSYIA+kWMoAXBV9GB
oJeXXhi6koag9/br97Q2dmNGIwvTXZ2VlZW1GloZVZSHSPpdDYMKPb7uvX/4uWNj9aelc/xKjmda
EwoyNSH0uDTIPJfSwl2n1r/9mDSWspVQmXAZ8kOgihqeJlcvpNHDGHJhuzfpV3tzUDSIYQj76L5t
SCtUcuHGo0pHo9rl0rphJsD7S7O2fSxFb8UwkKoxLYH6wctTcVuQDr0q0t1Fu/Lrz3m31xhwTzSy
RHtK44Z16S/QEQCFMK0uRp4IytsHvJJrc8TIcnPda5mE2yzR0KU5MXlw9lvKUsfOorI0ykNtT3MM
62z/1H8YVzr67m4XQ4ZVY95mlUQX4jF6WhqG+ff2DD7d7JXuOOdovEd7HoL3GIsEtWI6JC+sEvEf
AXp1Dv8N0dizskMgcfYxpTdU327PKuhU5lbxYRJGx1mLq31bkNOU5/3ZY6QY9H03ehU3KLJte1I1
PSxT50ipta0pgJKp+WOXH7e3ePIST5VeHs16emBuYQKGOw+d6qwCWSR0zPwKw+WnnE2DDwLc5vSi
yQ3p/DVxOczCi39Z/12dbtleTFp6CBaMTuO0uEstfmYPFB/z8abSOe++NtvkrgNpm2icCi2WxVYR
NWcVwnellj+thr+dJX7BeZb4g7o5dYprXZ3uQue7vnJQq1hNtZ7HNYGCfYeJR5ppKxtFgMKDTkXd
WUS1msNnP7t92+pYvHNA0OiqwMYRrh7Wq3W9JQ57KGjmtAs81aixjxq6hZWMq9PWNo/6O/29JNYF
vlFDVFG3Eu1yKak4d8BxRAdziW8b19+TUhTfnJu125iBrCZ0tE0hzKXxU0H7FfUdY7fTwNtYVDp2
CvgeHd5kp9M4rWaJTlTey2RS4A0n7+BKq+naxvYE3evq21sjIP3rvz/2yZjsEo/tfnsu6Fvg6FHr
af6clwSt+vE2Jq20bqGqa2UQC9MyUM9Yb4aOXjQNaxGZgTPMPLhd6tj2UklG/IhsUCroMDmvTnWX
phfKj4kXcP0dNmot3kP3W4OmKbimbDoX/KxMgQCwXtU66GwOneTnF6srCAbyjVXl66nkPOqfojap
7Dy5FPk5kWnUjB7Xo7qp/yfC5EbAmG6jXfTp7HDW6MkMzabEw60iGVpQ0CUehzUlJuiI1ZmrWrx5
5vf0t541ixI9dp3szhKKJzI/XdPsEDTRaOf14HYfpZpmahaVxNrMrXSbMaOyeGkX0FFS8GNpbHee
fuLu7IkD0MVL+Osh0r0C72WzZH5vB5Ao6QdF86GZe3YZEOdE//5/ArvA2aSlmZcbDEcGcZpRP1mi
AiKB2BkPm6+zmOT1iKKJSwxiXj4wN8nkef1v8szQvxl3fhXnmtP26X1/a64vjduyvozrF2XAW/1Q
s7kbBSKdQuOe1Xvb//ar5pxg9dZcqN0MVz1lMU0y/gfIvC+qjZUvEsS8RxglRPJKXWMZ/vvcOqQC
dmvfY088Nk8d14I4Q6v5P3kZaWz1yU9ev6evx+9q7z6SC93bBlNKq5wYioKmcp3rp2kXm7m9N2lh
ttdGLbP4QhHtnHFQaTIdqlwa+5idSatQbbXz79WsXph3jtUG2hOBkEbsEqDEqkYx9GZUbE3RTE+V
NxLgZK3MUVDxXLY0KytGTF7n7m3diF4vgyh8HL0uPy6PxHIiqmqr2d0qjZWvnVlChx/SHiY2fBRW
20ChWCtR/OBlkyp7f7anxkiuRtj+lv3RknZbjOJiYdoBdvW2KklM0RBBDU9AdEuBzICp4FhhXvyw
pd6gL8Lsc7v0B/6WY9LLqAtmUDEvCeKoarUawR4GSxuUnIqe8ggDiR2xm6gtyvtF8OIkjN7LfYgo
THAEtNAzXx06xQv9vKPeYbRNiP9saifUyrrTBC4uXzWgmjLenMWfZEB8Xu3uvGhGVKCaeGLvLgg0
NcybEj9dP6++rddi8THniLj12czFOdMXn3d8OmrNqykh1giIsql7ywJxdfkaDldrPQ5+O7ZfibD0
HtxnSENBOGf9tq59goGBEaST648sI1qOF8cuxAdkV40rAU1VKid1OkPwXv6CK5uVnALp0iQiOdW2
UZu37xse4eUhmmSLyaF/OhlG4VzV1f0oGQD9CSXRDbe8xVUstK6UhkHOeV41yHdz/KwqfGOO3Xib
Sk+8H69NpgMW3lkgaA43y8n5fXv29kSPQpaFzj0nv0Ot+kscJkwIVkSveuNgYUeSY+iuEcOgOByh
0Dl9MqrLIaVxfn8NsxklCbfyl98M04F6k3IS7H8JJVHfThXt87frf5cw7vt7fu3wltqcuhFmjK2F
IPjX8W+0vHmQzpDbf7Ntx6qMLd9bm7TOIoyP3QDb2ShQwM/+1NtO4P48uS5fN5cWVHSKPy0XP8kI
QshZz4ycbF7ilHnFxv65QlbhQNuYIGStFr4X34Vf3gZsxnf75n7XssQ20QuV5GIKRNcjzuTTYEtu
E7CLqu9NmQsHzIcTBftZ+qrUpO3mv3LFNfmlwZXQvoqOCZMFIc5Pkc2ZKnp+rewYkDdvDCVpOZ1Z
q9Zx1r+u3gp3wC54FuoFONSS5RraSErrJttEU0Xi4kN126VbLR+TqYbNlQ7LvPzwY1lteWSOIOd/
0O9uOrlLhxnVZdo7X8A77Q+2m5G5lqJeu0pHq9+O3tSoylzdP+ULEJJTYSxnDJ+ttbB8dMtL6EpC
4tv9U0anARHwK67eJcOAP9CIGCX9nd57dOdTYcZqs98Yr9kKqGuKPW81m6XVaUeC5Qy3P2ff0KiB
6t6uGex1AsfTthYOj8W2A/zvCIKLlQ7wEr6XhCrXYNjOiwTM4gvBW2QZDSw9ocpnVk6QbatM4hig
acIXYn1NjvswAQ5ehBks2WJzZ3DY9Xc37dUuidMb/26lwli1TE7QPJhIbH4qDPNbWFX5Y1gkDydT
0e+pIMSu6HgeRrVW/h72yZ2208BdWTD2oXQLDBY8TO2NhqVG9IGvhvOfIZxpPovmOUsqWDN9LG0Q
HEAOniRmxx3DIAM3VPET245nZMV6SToPuZRkpS4zqKNekmOWhg2KFnInBPLqs8Nb8Z+LF3Nsn4AX
YQrnMPTPP0ptPezGDqjlYcIpVOiirhsn1g+92lK1UreM27yScQTXNc/YU0K4326vdqIPtqWui5RT
SSr8Wr8KYJexuODwdLG4p654IXZ7IJYbIHdCBl47BYJz3R8tb9JbCXhg8QN6hoYVDSY+OAUh5YaL
UGgcahyXTC4+z8smW7W5EZ6lNh03HSOjfsggf+wAdBsNExywr87dpsB8ObSt/X2pvfox/eT2lM+a
8oTTD6QJxLhjf5cyL/c3O8nQNQrKOCUirRjva/HYr2JBHNwB4XImbTvdR1Rx5vIU2/ysyysAqFUE
T2v12YyvqadjChu5P/aneak0eSJfc835qccienT5iwWZUnLHastt2vo7bvcWHq9Wfb+vm5V8Us7s
0AYklyu2ec1wo959+K/ZpGMjl6i1+MiJAJy0DXyvdmlFBInlSgeFa6wviENWoWSRm3eUTW+31iXm
FA5s9w9OfdalPkl9FsNTiZ91dcWMOs9flTq50EW5fiLglPeWwkgzMQh+c2NzyrT9T2Ftt7A8bZeL
wpevew7Kble+2mXQrgO5mHLv3l0TRykX7bGUSixZsKPjlZGkFMJ0DnxK4ZSSykqlWcgnrGi4tkI7
uXV7U67fTqk/BBGpVbkhvyij11DQ4Im+0aLmepqzWlJbOjyDx040Pz1UCp2ve9woZ+2rIgCjvZq8
p127N0Gq1ShYox5axWKYvbBeNyovFpI1KMmEYr3UZam/LrX362BVBtKy+Ga7c7w2+Sg68m+GN7Kl
2T3Wfn3uUmqK6nIECWPl2oGaqY16NV2m30zMne5c8vj9na8B5meKlfox9/UpvSdAJ0OtJA4IOVFh
23Vnl5+CSb9gxGYkyOeD+/sDSMuyHHo+lFn+OXMu917l11CzaTgNOM/HXX0cgDwgjnQox5+C76IF
IcciAud3y6xcabK39irverDO9WWhE46FfDI9ayF9iHLKSA3y4okucPnbjejLelM1ua9G6JDsPrbh
XKfNJHeLQOt7ixpycmzya0c5/DreFt+2oCuH/6hUt4aIaOHwp4tTvRrBJzMkBMfk8uMBV2jn8g2v
bnVouEPzL+iBcdjp7B2SXwZ194kSr6Vczv5zqfOAkZrhnL9SEZe5rIVn5TxDyFha+Z46eEhDv3fD
5XQY1hhLeH+5yHa3HmXYupZnZ+/Mjy0kyeWY7A6NdSGxc6UrVZ5M6uXGxm/a+2NLWxuZ1TxuqMLe
am1vSv1SRMlnYVNPTunhefdsKfoCVmlvKZVS6x8Q9jq3ccNCvWXN/R2D8AeN5QA1NywcNCtfE7Za
18ZxVo95Qa+bx0In05l86kWkSDt9qz+r74s+rPhhxuAZWVy7JmCDNRPlG3m9zip5kiu61FvdLPZb
qaGDwX+KXhiEMgYL06/77+v6CUCEW+LSdWzl1oa6OyxXijO9/PH5po+GmokD9qbJ68+u9ipEF1La
fKafqjWvNbb22KwRiJFTGp5cqb0rNcJC3jStaC/d3sOcTIiMck3oQmyztqj6BYjjXQRpGzDA04kE
G4d/e1lOW6ViuxwnVZaZVw1syd7mrTSPpfRQnfHpTQXu2n8LoftIH3WdGQ9glmNbEa+2aTsXvAVL
RNKHQYGvDn9R167g+WUnF1xRTrwaHSk71tqEJPfyKU9LEmoyr/h19fJXiXvExOw8XseTSTTqD9Mw
0ubyA6dnVGiU8yohs/a51DbdQZS1JmwyD2B/eSR4iiy70PnYyE9H2a2xpw52ibgZUxfa2fFFHMCc
OSDl0OgCczBI9pwuSrzMagIWCdQiCojtR9SQ5HLB0ovqxvxphtKOAdNgGKL52VlyBlFwJtfw0Ivq
6ETZ5fr274ocFtNZY1JrcwYrrlqVrxC8CCP14qgRzNqeu9dKQCL8F/lp9W3tqTmWQY+z+uBv5uql
QKvryCCarWiibC2wAbLHWQoXGU2Hc4N0A+eWdYKV1yPqyV+JBPJ9PVrVr3F49sdd3eFi8sakZtSC
p+t0FIsoFHAUfOAAZA5eNoqdu+/9/45kRKVZYj3zA6vO/rafV35a8VRlVfHAMfugbaY85/lreYZr
Rr/xnIt98pg40bnGHaKm7SviW+XF/FNhrZLR+P8/rdKZmUqVB2jaKz7tg+dqxc4otcpVpTE9VLoT
GG4b3INlyzekK4CI8x/EKL34/gDvS+ERcSTfdtyOa8nz3XQWhB+HBDiMrc+NAPhZ/VpA/D7km5tO
YDLM94kf1rbQKfHUEYAeicF/92vH7z3S7JtVtG9KCPOV8A3WHwsQkdPvwWFWv0AZC9VCFnLk14dn
MD+6txZR0yZ28G2XHWeXbmePxLKweCyxK7E/w6dReH4px8gtZnQamvBAy6zUgm2BG65p9z4sds46
+/1XgFXA465VZBJ0kcoZxXqodOal7gxu2yalYlfbofuCjUG0ggxM75eEzonjRXs8hbjr8Wv12cAa
99bhGPCK6CJ7maxa9uHqe/9oPIb9Or+n1kTRdI9fmAdQgMTwQ7tUdzfWWzTRwiMT8vFy2cSDYaKJ
fu9tLzGK2gZfVtHRjd30U/5utwIcnrJJipXKU1Vq78f+0qTI3HNnXPZ8i/Qv13GYbnCiSqni4CVd
AmD3STnPkftDrXHvwy32FzoDTpQX2JEAMZs8eLe27WEyFR22ZmcND919/j3Qb9ckH7X15OEEcW9K
BPmrxtjwCo5jb/O87XHgWrQ2015c/lIJgsa9CGKtg2TfuwLvcZTq0Rj+oF7Qj31J9pJbRiUyZ2VC
svHV6+qbNNIvLR+1IHcVM2XmVyWeKnVLG1ELrqtoIHPXaSX73TN0UbFiNtHb9cBCd8OetsbXiglW
IFP1JMdhjBzvEXQqwTqS8TbGc0f6NUUl9brK4CCDlobxI67gObouRLaEFMnwHQ/KmnI2CwLTyPD4
HDgW5TJFJqn/iYvEp/chl7LzSbMYKBNERP1qseuZCn2Ch5QNZzeZt7wdOjW5LvdPGfC8Vdl0pyNR
bfZtGKSMsxIIBusQbaOvGO3vHRnXyUARzJ+dmvZGYVe/tTJI6Y/zYxOeW3RwjwYS1FbNVcbIIt9Z
9Atq/QrxfYSghPjw45cE/rD6ZuvNDAPdcloga3pALrWCVmxtyJ4mnAQuHeXatfTklA4E1+J9O440
3TML7bIm7xRblbYO+HqtKXthyx41YLrwjXYyKkpq5eSMEyFFEQrprDltnW4o4ShW2/gt34PQ5Nef
azjib9Kkqhn3Am0Y0P7nPBkik13jRej00SeRYVHD3cMWl5A2zZOZ0Te3Vmms/bcHsM3ePa1yVwhY
sMq/9pW8qrd0mQiC3JgMGP0yIAfjqUkggKQeSOjEtFmdkT4QaPE3ElJrXNek4o4szuui3zLvLNg+
1ijUvVf9cqgVjtKQcF8wCHaLH/4qoBQSkP3ILEk1D9yyE3op6jW8a9ZLobQki1XmujwcNHCsWwUA
Kd8UHwXTUyXAnSjrAZ2V60PJEYg5q+E5274EQE9ur8Xyi6LG+vrhAcqiceOl3ziZ6OH5qqVWZTA9
qHQEq+uiLRrfKp3oTcu+Qp5ilIKHCAIlORzj2PxfmaPXvyy1q182EsYqZPjTTjULhrh2DLtIqAMa
XKH/OcxXxpbX6qLwBecIaIhw3wWN7ugEFZCipl0T7KuR6Vyh1HGOrcpvnrMG8lzj+fc+BRNlL6tr
q/SF1gFtLWurnqA1owyVFfZEAFESonFGWBs00o7Gc9uONnhhwJGg9lW6JaYvM+8UOrdBvOSR2nm2
ZK3UciKY3PKszSMUXq4BKx1+jNN1zCoNFNvOYsd/yIzBVakFh5xzPcTe+LE8aVvt9qTFIXoW07ts
lVp6G6KtsGu9ChoWAtdVZiWaKH0j/ilqBdHdvelGzlGrIBczudXkk3vT+ezvu58YBYcVWLZteSD+
MGlLXwxt2kib9w17czNtF7L6XqfQsp7rH2gZVa70FdGmlhvnFLmdOlv5f1qWGKTAX2TB5hhc9iCd
gRnq3JuC2CdhU7M99Wdhe6WdVS1xhEKX9t6VNb3KBFBMRixYRDwTG3Dm7fjsye1OzbiW5NKF3KME
zxylotsAbYq9UHRN1oOohsGve0jMR1xkUfONv+yilIK3Y5N6ZFoSAimebyl0YLPq/sdxJ1e43kRe
Bb/UkAyxC0AuWrscS44hwZMt+R6PpFShaehkJjAUGxeONkv8w8P6Vb1Mvn8YhcwCCmTC/f0STdqI
UjzbseXGC1tOKJr46wZLweqrh83Loj+htQyCaKABlShFs0scRsqBqt2nXANaCXzKzW6Eltveq6UH
zlo8JcVYJ/MkwAaPE/MJs3gDx2UXHbMZqvIjpUV/VBkW10/YtvaUp7nItwSUWdSUa+3jxm71KdNE
XazlzU54Rbz8v3uGI0gtBvVwsU3R9pz1TWap7mi+13ld4AE0qgUtvs9tgMe4lmJv+rR4nZq09jD7
qmENOnMBi7sPWcs/ATWK+g4LZJwqAbERvtj+YM1Ih3HHWysiIhKxaDaOeRRDxcDPnX4+dDuWbW9o
ndnhubqZt5/W2uYSGohBTrNjjXgKJ4NW6KHPqUkJJEflQEoHwSMMgtPlifkR+EbnglE8kjvmqWnh
FRiTQ4X/suzOr/4xf9SeLYT3bpoRX+eP8ffqmZ54OZgfWkLzspUNNiYYDa/5/saMoVVPaLDatq/r
ZPFSG7SjTskYovWuvs0Pb72DaSNdv9woreOyczqOYb9wHWtxnwIqjRLPO68oelc17SgTY9B3Fadb
GOehM7VW51Jugz/OjFfD1mSF/t6ufg4Hw4czUNMlv7rUV6ajU8+NDebyKKJswlcduLpdTlTqeUUe
TZcJcDNPdE0WElGraPBK1pgPquOPv3M618+N7XpRopb6svr5QP5/9ZNL+aJxJ9XGbBQOXEKGIq46
WbHNHQqj++DdHF7D4v3Usf6xJ+Fk4QWm4XhsTed71Iz317CFwr6Ta9rvsr7ItZRdpnj8ie6eXtpl
JbWWRHGwfvSrnoXE6FQvv+9ZeR09bM9VR/TbfLga78bzYaG7C6OjXsNl+aOQ4nYgBdzor8twBAn7
XsMximF28oiQ/cvQEhOqqK7m/flvhTyJ77UelyjJulHiKDFGB2s2yB6zQfyUH5Yec4MguetvXwt3
DbUe3Jh13b+d0drFHthBp13dmLe2HmADjUBpRV0AzXze8TblYF5q3D/vfQiDGm3e559nqdR3eAlF
2X6Ro6bzqX3vXL7m3LGfs9FsUHu65NsrzVsqrClH0d5GA9elkpY6V7LSj2iTcrKa3YKMOIhWXqof
p02iNHNN6a0mky4FUfTI6a1fpF37jQY7Hr5PHEQMcu1vX7g98lBT/14Mp0j+X8UeAqflON9djs/X
jgi6WLTiRI0EV82gRMg0CvKFWC69ZsFnwLiq4qEtVfs7m2u/wXWd+0zeD5G7tDTrOVBfz2Px7tbB
+XnLG1RqVm1EQ75By8GlU9v1NvIuPOy0qwMrl04SQXCUR7AnW9Xofrlze1+apBIngFpkSS2eLUus
yutETjOYb7uL5/hJQjsPCX9tlJ07hdF0cO9dBhdBSCo2LvdX3eqItWF3+sRTpzQ6dLMx1wl3b9BX
eE9k8lcTr3BE6B1C8552kcdapR+PqAQTyox+dQwbGqdODXwLjsFOcROKwjDCXPhXOn0qP2a9fOzF
TQflx+NcO0UuKQ03r7OBK3icPHrErHKucS9onxfN6od4TDPNZX00fQI3h/HgVH2ojDK+cjILdzsb
UkCPN1/X3t0BPTzdHi7pKS3XGrmeG0ROK00/rwarwbW3Ha2SU3/6ueXB+LQZ33ubwRbK3dVjouP0
VFBqU6iss8saz7g0cQb+G2VV7i82aeVntkkv++50NmRNFHyqHydZi4/16t7IH7rHc3BFI+czwrp/
UvElnDAtjjfzn/KDFCobc/39zP8jqCNYnAzigTLuqZvURtFpUDgN86v+Xclo3VdClYxNtfmh80gt
lfVI1YXyXx42lqKIMTz29/0Q3PlxkSc6qDdPss5dHAaa25RpsasA6JRhKJB1TP79Vghzzu0U6BM1
omLU9lc2cUrJQmI5XI9pxaKE7YTQkkjoy11rlxVTFGpM0T8m1JUgsGEzxrOw8GKZ7zHDRMJpyDw3
HdNpFsPF02XT8aVid1Zti9gKj8RZ5h6Id1hj1c508xTLhKRtqYIP4Y0iz37Z3ZdCRijsQX//Mr4S
Ctcx50kyUxegP2qXMHhhctJ3yCsc729j3+wUiN0qgkFGqeKHmVBdVI0E6vzTYAO9NeZdTSS7EXjr
XqNkNfQkDCt40brQV20Xef5+xa1z7jvsFN4NV4+SqW1Q/ldkSimtVNBiDU7RlyekdGzumu48KNI+
i/+Kob51tNvzofZq2uB4OfbcN09RVwq9GFIBKN4TcG97OidKXaKi1ZAaKF9NgWe43Ml1iFNSm8NT
XQxiEBkMJMuihyvu7lqHoUTC6xBvPTnRIuzFHC/KcNZRyxDqjctBNggpyGyEb4MGQ+hWI6mNc4Qf
uO2WQ0RGgE49Wj4KVarCM56T5z7WZz1Ld8MF0cCbE/XMUYc5Up68MtnYcO4IDT90f/+4uRXflI/k
+4oA4VlU3Zi1dzT/j71Q3AAki3b6PnUCaqAy7CXfWw9iM0K1t93TOWSaenS05OVgBH3WaOH6re99
/2xwxlId+iFc4OJJhid7X6se9pcvZphY+JuKBi8OESEjWn0U+mGe5WwUpjueX+WPTYy1XFwGqZR+
GObfTtOeqibs8za3kPSHRHpaoq58yZKW7EDHK1mjixIiq6anCZP48V4B8DfLzFSq5Ixja8fDhSmN
X/uvzXPNrRV7EsMjjPRzM72xZojl4rn4fSdOAOhjBi1cKMImYlqOWciNdi19fKe6Gw/vcNOxjFUJ
wwff58GAvgwXrU+IOTT/sCBXii4OBnO72ktpmw8J/W6d+9dqNIkTF+a0flwOYJWA2R+3A0AZCp0P
ioVGNpiOFrWXWvvSywbRaEfIpDw9ZivVLQ2W3dnzNbT0LXquknzPqrCpFJ2s+/MgZqcxcRUBf/hz
/UL/wHWiRqsJiey2nfUYyxEW1/1TFSngGU/PxYTJJZ4+fFKEDAOSAgbhASfb8zFunHrbwep558Di
U3cE91a7fp4bwaXLY/Atoyvf9DYvq99lNS3qITIZcByPpub6nVPDBpHBGhC7s575v9kALxC/70sp
CI38GtQSLdMCt45cpq8avTZvpWtKgYWFEofy3TCHSBlldvLebbFtOp/35esguTwxIMklpIXMZYpr
mkPUNJLgGSOZof/QZgGbgTm3tOIsYo+JJaIQ+ZyPKQcI0AzQm/ZWT0LZ+Xd97ZzDIAYPc5vmp69C
7mr1jOUDs7tS1pOeQ05areXlX273m6t2FRe0deaOvWKphyBe5Prbg6S5mtR03hXaU8XJo7md3ghH
78mv1kK9eCzQdRPuqH8GJdkn/dOhG9p32G6RJ5cbWxNlBssXB8+2Hw5K8SDIPbEGs2T1jWNHDdmU
oAmVbt6cxVPvdEyubc9DKkmm60VXi+11oQMWm4ukuOUM8luokTAjBJxFK/gPs/o4JB+Lhi9xh+LD
2SDr+7/GjfxE+IZp8e7IhmtHYU973s/pFCbtqkBVbg+iklx0Jx01o46Dbmv3nYMa58NihxYsi+AL
vqq9XbcmyEHWJn8uUt1Tt5g7f7oNsWTa3/UL3dm40J2OS4OrnWeOX+A+lAc7EvSQCvBC7tzfq6V6
NpJbHV7jfhHKCY5YXRgiegztBGznub5yozb8qNCJDyboslEfRsN1uZ35CmgTXgUDbja9jpRnaevi
WayZC8TiDWXCylmRMwDHUGEPVjwdi5DVUa53fr8U06VmWvWjfOvaK73Xhuve5b/a8Kr3c2TyRSff
z6mfqWJ93HvX3uYre4770Tia9qNjLxsdVo3tvrFZpCtSO/Wd4Smdvd6Hu6y+LvSOrbsqRDfq13qx
DDXJafRI7vnuXoudSQPm+zVNBnssuZB1ocslPiymrK89pjKqfsDxFcWAlzNj5HUHuJ8MmOZXR9o3
tv3Nv8pH6aM8qBHE9fgKP5Oq0jtNWUAPqh+5xIIjc5i/7LpZr5asmB2vZOztVddv8xQAPabCvrLh
Qgyk8UnuarSdQmDVZKnZVFvQ42RcGYJYWS/qX/b1aq8kwie7t1zP5G8ujsVBWWvQreHfG7balntx
MO+V8ILDXFJ8ZNleCSOVrr1KuJVcz7s88mtH1E3UUnrzFzhK58jEfW3MVBwAZxU7qn/S/8PixYQO
NvusFi9vk8FaN1YmVNhCmOR+ZobuGwvG7YtpJY4eQlfO1OEIlLw9gX8bROMJ7gyIJzfSascFETk8
3gXl/Xps+QcQvulkGsI+ggGzbae9Y8jeFEbAr3Gz9r8ZoXeYjSSUKO+/oPjX45e4ZZoWrG0z+iX5
brGLtySL2900q5hrSNr7RFSDjZ/pSHrA6i1TerBzm4b+2oY8QrgelruHQ9thWk6Mp5/QFl8l/Hk9
UNilbnx4KzvXQ/S7tmffohaYB5vjw8OfGiFY/R7jm6Qni3fojToI5wuGTLohCXcw7Fqww8tyBuCB
jqRJwb2eTrrcdY/77IkTvu2AFt08ncKoLDlv6GkI93o8/FYLO+VPUI0aaz9FSMrOZm2FwsW5S6Tl
lxHO3biDz55K5VT1eFf+t5rp+aDKL7Xv1QFirhCme2ZtfqrYrDPbh/NXUed5dfvAAuBe5/+gBw1s
fs/Q4nPVk1a1MRU7CRUAkN4tN5Rcr4v9dd5Ywplh3g834o1TE8lnFrqCg1JXlbKAtuxdydXVXg4N
+b1yeOnevOjFP7FL6xxu3UDupErk8ezxMiNTHBanbc5vZnRHE9NomouseSVeXbYoVoq8iXz1Obo+
ZVk/3vWXg+2d6vL6NIOXo9pX8ZhmPhGZ4jk9ta/7Vq2/OTQvU6aa/X0hLS0VEOon1k8kAKee8Ual
6fhUGKFiuM6pNkAahVUj/t7lhvnCyCF/fPSm2trNgrxcTcQQGt7T0rI+Zbk2QUnwkSfrSseQrDfX
PeyIefv/l0QHh3GNP56d0+SWbubDEqihOfbf3BQVDrGYY57KA8MddTLOyp3x6Z/Mkdx38y/3IVV7
zFWbJrtsDNwxI0fQ+Si+XUfLl8O/7Uv15/YmG9+96Xr9WAw3zrrtS6kzHZp9ITUyYnkQP8YEOk8y
wCU/elewpBAJbtGZLqtHLUNH3V3CxqpvS+o4mo+3L1eWp6v+7N4LDT5YiCEDz7hX1lyZ2jtXJ2MZ
yrFdlf+26TEE9a6BJCGvwVmLXUYgJ1Z5soj7OymFLcQGdv8Vc2q/99WQsS7tYNiuggFUSHQmfoPi
J2TEPt5W261DvltLz4vO9esU5k/degq+lyE9r8xc2eTFoRpqJ8ifTWeORKhrXHRSOpnNfH9aj5F5
6iUKEqHk5FpXw5AOzRLG0H+HjnM9YPPNUzDSNKOzksA5vM3t4ntIkcrCRuCHgmtRAL+xR5NdzSfj
Jb4bBuN+iYc+IeFt93QPY0krv/Bm1kE6R292eX873mF9Fk/5nq2wf8Q96aAP02apfmKEDbppKEic
P/ep0gMPuUjmoLCuHOwP0JcS7z1Bk+PtLFVxo767howjyVYipOxU+8FaDnfrSPlU1VJZkN91lTIK
EqKWqwsxptwVdfg73j4UGQK+osrBhRjVrNX02sJ+4V52o9W3zbutMhj2M8CzuBbQLK7IR8ovsRPJ
B91CPzAyE8liMJX38pNydwl1r2V8x35YDiTTIe0KyZXR4qnOfrflwbolWeUy1KCJhuiZaoppx/70
2+MPeXUL3btM7ux2GRiESaXLJEqKvXtf2UAs42Z3kxWcBwojgTeTsOZrdN9lYqWOdCtoCRQej2i1
zU91CstcWGi2Vh+mjvm5+M0CEoXiLoLvxBS7XsSNqoyQ0hIOMBZJd4YCl3vYuL/pzTnUPIFBb12V
MDpMPuNWeSIrpK+F4UieNTq25R3F3uHULMkyDE9pF0ptYdhgbTBCvt+bftw6Wal9+Nmnsk5MqJS2
hdmmJMlHzchL2nlJ4XyY4wgMAo1BaZmRWs9y+kZ/fpwlNNHH4vtuSDYZlpfkFt7ubsc6rmR+hUtf
L4kjQ4lKZ14oPj3xzH9aPK2GdLNyZWpR8myWu5gHdhQLZhkrJ7EBK6TPNj3m1ycMQezT027HEj6q
aomq3S1fDLNKw9v1aF9M8oXT1r9Hmb9IcNDi+bkRMz4Z036uf8v/NssMmN2+7K7/GeK1e8q/nfUm
e+fqxqfhMiRqoVoVCuvd7JZqPZ/3Rc8N2fDL+eXgLCPyxgnOlPWCF3lHAeHcRprYYAXOC16B45Pw
E0GgZt8P7FWpVfsNhHWp6eD3gIezXmmMKedoEri85WPu0pBdZV0pK7nH4tKm4tvJKb3K0DNC4BEv
+5pWwtolQZOyDNVrLiHMlV/WJhxP5Oglz8tDFhWqqfEm8nwN1P3QldonYTYLZNMJIynswz42h07Z
pVn2w+u9Hcr2f/lhFDCNJxFok+1LEdhEXp3RhaadIThcyL5PDmwyfJYcJmOUr1zdA+yeeZVFyQYk
2aabYSDFffLJtc61Auxaolt5KxLTbGAvAsO/itkMH1YynZsReuq2B82Yyn9Zc1dLioq6u2eyqEnl
lwb8vEx3P8qXx+n7TmTMpWpC2IhD5ad6H5aXrXWltS2Oz5XWasFfqvR8PvXuTW0C3OR6zuhctbHe
jmrrbun4yJvGFPc8C8RQHiSbbGr6wWlkdybezYJv2CoSkGF14l3n+N+10rrtsUFNefcqbhc0goEA
tLLaMycaI5v3CceJ+mTfWkt+9+JD90LeG2RBWnFCyS/2bLc01w7Es1aJ5vRnrdnnXr9L7us0nqtv
v0vvL5yKGrhiznRezcyTFHHKo2zf2R7eo+unvKBcHN5zVx0mdgh/m9nh+rB+iZY1s5eez2wpFHxR
U6t+Vf8+ZmaCsYWNd9o2gv/0f9tSaw2GFeXl5QqT5GNSZmNfxZ5t14vWtnBuLU9wv/S3WPoscyfX
X31iT0D4vnzJxjrlP6fDFSRMR1+Ke+qYxYOpMIrFmx3JSf2inf8Y5iSN1y9lLZKMnMc2FgQie8yH
brWNLalAjCCzezo+txqaamT+IwZZitW3KMJaKltGCne02JbwxhExJeoIRFym7HWuDOYc1vo2tr71
q0BwtOKdoBKX8pvzMxDyYZvcwjn/f74+PY6DI8o2xX6hY8IYJdNFugtlp7nq2Ppx6TRYjp0VXoXI
FuhGHIjIV0MSjc5tqiqiwXzvJNcR4TcjUoj9KlU3uXXxF8fXk2KY1ChnAn3g4EebSlMblKrTPerW
VMa3r9diql6mejIfbL+OnGbVRzsOyC6DHygio3oPFfdwfGRdAiW+p9v2au2kEDgC5j+3nSZl0WKf
Tqtt7IK5u18A6vxREr95Xj/qqqjl3cypzBRwQcZAuaq+2xVY7Kjd6KzAUOzRnrIrXGljD+GmS6d4
/7TZbp1bxzG7a60mtOLJ9VUBRz41s1Wvg1sHOuxStQBfsgYinOW4+MZ+WL64NtdrNpyfhjVtehih
+q6LWZhbco3ac/GxPDgUE6m4Vok3UlhFfvni3ggfBdvHQqfWk8neNum20K3Mm3flhNlQNioXDJUA
GR0ICwtaANcs3ZtwY6PsVv21cXLrxeDypl/6ekeAgz8oP1Q5plMsHy+e0NcenFM3S01aUi0NFY8A
EwN6DM2N8JFKT4G0o+3ID4EYzTV/XI1wbhkuwjHKZkpQvPWCB20GVVBPiFyaMVLyvyBYa1VxGOH1
FINEYTuI301wI16fdv0SjOMhP5o/Ung7oVNDu2FvsMDSNjw4KAvP/SXUhnJS9AUwrPDp8HxNlaek
x/1pRMLA8Khfqsp+L2ypRrbiMSPqD+Y0T/C3aU+64m9BXAD3CechAh+GysmpPiIabws21DeLFk8x
rBlNxAPF0f2AwjlQ9pZ6hBuSQsYJtLnvz00oLOm/wqHnuohNTxAQn4+VOmaZDJ8xCJHQ35gGGYG3
YQnA8qE/mz+2TroBbgGi35iQFf6NXph0lUuKu7eLMkL7IofKbOT/EXVfzYltORSAfxFV5PBKDgYb
Y+y2XyjjpsnR5F8/n7gPM9PV143hcM4O2tLS0pI6cTh7Z/VldmclQp+bL0Uq64Gy/0BUr5A0YDgA
l61sZr5PTDBLGS9KcMchOAn95IXMkYIfLKtndx+x+yN/J/RetOnfdUg3pCnoxeh2WMcvlbWSyFBt
4J7RjlDpWC69R+NY5Zka2OrZ++Nfue/UpDDB+tIVHbVxcv7ibbMNHAvJF876Kc5WFWpkkKQQqKrI
ZdF414w9urkJnRKdeWYYiw448Fh4EqNHEEEmCgfLSdHQ7YNhC6sXoPeZgaWjNET+2XWPwyPQwG/1
YIybhLLhmeP88eOz6k+VwYyjMQL/Kdt5WNG1UjfHvHBDorwt8wF9j4OeaKqUhRbIHOzi025IqIlV
hiXgxIPdh8mxnbC6dHcTl9KUIxHvXTnVwUvSDF0ZozbQAL9y9xUZbS4RZLwzp8ZLjZZbXyT1HQj2
dnAQZTwKGe/cgJU3YSgkYgpY5/WzsUMPu9oxiuau4S6oQq+Y1QfbhHuw1BUAcqLTWZEdVQxngu6N
cOXWIqBsk4By4IO5dRUQD5XDAisy6GAZKNeLRBsgLtGa/nb22nFJ95I8cXIN1oNpvnEYGhE2YWcY
JEGWqFofjpzDMD9ePl8na3PkZgcKlEFAjqihw4ibSSeMr+PmOXwKsx15aogl93iNrk5/Z5B49AAw
U6LB+vRFe5z+AhUApk7H9wUCNx1Ebtkh3QNK+cpzxJopE7noLgfyxkueXMQx54l4vXMYxvM6Selm
cNIEqUAewG3H9s6akMpRN7SNZ9ZfgGvr7/z13UCzdRIsOo+tpFGuUnYVIRtux/zHBpuMej7QNZhe
FOwxZYfgrYRvufwjAg6wSxqxHa6aW8EYCreQQ1nms8s90avuylw+jt9FH+ukzxlDTHEOgD3i5iMW
dHoihR4rxgLWQR/TqR91sWGIHR9WIXwKwcxlnda62F2Ngr1l6UtIqUK0KTVZZBJjxAzu82o4H/Cg
rDYm+xe70KASmhn1gAgDTgPPNj4ewL45kvQrij3aWekcj9HDkpOKqcN6A7zlXfaTl5cILcwoe5AW
zUi47LY0HGpGI9iznTS7rkME1nDg+VyFx86mQtMxdYBzvfJU6Qg1odwKVh400MZMjCpGjPN5ea3D
3un8EwKS9on0fHEcLjirvnuCx5gxYjf6VrwYGfdhtkc9EmOZbA+KYihPLfRfpJtgZUXQSnPFuhQb
jX3EjaipV8dF/6S7vD/xxa2W9mDVFmXtA4szC48TRggRlB4xKWz/BysTZokrTbLEJ6VD9QyTV3lJ
6E1SJgPx28lrP6d/Mi2P0C0rKDKome/NUKmtF0oioAMc/JUym5wghSvlr8/+OrAk7KYNig4MKPgw
gsi0EgaZibnNgFhurQzuOno3Xmh9tX86Dhd9O1y/NLbp2rT6ZP76acFbhCXWaf8q72sROL3T0V/a
f/PzT0Z36cC2G/eMPwvqkRnKLlzUf0AJ2SixPAzN4Ea4n+44X/EvkMWjkuFg+QFvjTaFP7UFzWBw
9IVIsy8vQ4yGiplSzrcoQeyuc8Z1rZcHWGmQ/SiSrHHupEIvKXbSzFEyJJDAG/bg0+cDAYPhjLKJ
5RdurRMzBuVZaWg07pmUlr3DMEvXhRZXfEGyc7o/iZD6B5lZnN0HFRlDat4GPpyK7d3XabBiI+dF
Z7isYOu6Ga++yAu5sLGfPpMLm+ph1AZ+eYSodlQlmRdpnof24ObreDWaNsMeTKMc65lFEJ7br8yq
QFomewJJVpG5HejPeIntM6DBER05Qe2EISwzJG8HZTpqHaEf022wrp2h7KPSngoH3JmLSwsZTnd4
TxxSEBpuQfHBQwha7frSAy0XMRs9Mbbj7fKC3cbeJDEqA/FiZHV6VRQjBhAVsomrBure7/NuSVzA
dopUuNJH5chsGfwHLOTAOdrebBc+oS6XtgkdqO/IFhc7itb0DLcEEEoxCVJo6KtG5rv0zoTFPyI9
BkWZJStSTVKO/DI7H3Pw1sqqkyI+qTAnA5iZbaoBhZz74nLO/KaeflJGE/gfBpNT60UVwe+L1MBe
EFZoHLR+aqYydfgQB3FO9vvczs5r196VaknHe1RGvRHjHsXvmBusqgz/bVO/BZK3gzRuN46y/d6T
CT7sWZsiREbAXJZxnIvSTjzXIDz9tpfv62Jl+Z1Y6fn+snm74gm5rW2nlKru/2WVb3RP81bmeXXp
ZFLlpGKHdrab7y4KrTPqYnv1544CnB2f2udC4/586Us1zVtzEslphVDt80Y27u+tRIWret08lU4t
WnLSjedgwlxOk9TxeY2uKKXSk4b5LcjDV0IwTgkqJZBW6W30GkSeVI2WaFpz4kxrM9R0nYaVFp2P
4yBaAWK0V7lJv51FcKyeNe8qXNvErgiGbcl8/RJ97EmEjF69iXwfPWxiyLTKNxVg+ivJsBUv0e+5
m7encH8fqlwZ+3E8RVPR0ZWiYJNMCG/GWg2upCjjXNf7Cx0BReDQdZIIY3hRHEDOrrCAp0UytEYv
4EaUhcI5fHVEcuqV8VMEIN+819qUr3d0ol1QtE6wvGVvm3ydF4CjPTJcwl9qOzJJOV1ZmgShlv9n
8PDPV8jTG2c5s8RK2tGc1f3HApKg4ctd57PaqrtPGZa7rvdOz98KcDvcgtnq3T5V2q402/47D2kt
AHrOBV3qmbRNH/9KRMxzAYoNeFiyQg6Ck1OxeejDOvk9X/tBTgPQnAw/M2VRPitRxyniF14BWJG+
CutG1dEhFWnC4rK7/VimautO9nWRgDiUj5rGdnIEAhNv246GwbkNZC+aPGZfc5+FTznWDDbn6cX0
yw/KIyqZECI426TpJAMSL4uJ6c99+mGoDJ83vli+l7ZPYgjPGxDdXfciIlr74ZT9hRXklr2ic9o4
JECjzF0ixC33mBzHSer6lgV4S3ZEFKVR6y0aY7KZj86gM5XwarrZxmK+S5osMvhyVo8jxmms391Z
2zpJ9IrqcNlzQBjGeb84Jse1+jpM1rxrh4P3xeKh9JH8GK36J3JrYTgZ9cXsnx894+zrMnYYkJsb
kPydTOnr+aIJukt+7LgGd/E2GLhHnv6mMqgeCMdMuNdStq6AF9YeePGljh8VjN3MkC+GEPLjvFYr
QZo/6v9konk0cK/e76h1naJZY2O30ELUJG6IJUMnnpR/Fu415xyBy3Ho6oF+9HMlrDEQg5kHKNxD
jCcneazjk1y1VP+5RnHsGeOgVKjtRQHCz0T5n4hPSLMeHHO9FTkP0afsTko/8kTnpFPgGBGq+HS6
/TUk6Y4wgk8c83DoAnId11TaRHh25n80IkeiGQhM1yloqXHr9u3cKZI2kBx/C84HLgGlxMAkxEh4
Z7zEiFaDDI0cFM5d5zMEdx8EeltxPrCB4F07of96QKFIjYR+hp2daGbWzii/CfrV6ovPfm/TCVie
lP63DzyQrtNGQcbjwCmRAhmmMp1rd594OwCcENtkWtcDYGoAS1tsovPtc3ZrFuZ4mVxUbCDCEqgm
Dz+oXVAnJB7u2TI7GbILOT/SpoxdsXe+CP0Kn3ikBRqr/RUHEx9xQkkuYodYO8+wCo4CKQPugKxz
IGCHrmM6z134si5VdYRr7tQGft/al4jtepmFXrbpX80TzQJhWQEGyK4z+6KzVMLmlEzLbZ+4YiIW
E5Eu1R1MzwLY85CzQfNAsWfp6XZ7Oo1HPUH5bvqQxLus+9pzL4vtK1CmW/xQvJLtZCJ7xm4Y1+1T
tpfAUcq0sr2RZh8zciZtcS69SqKBOeTIynGii+Hi1oY82gVqssj6WSQpfzyGrgmaCgp8eEr8JLaZ
2VoOOPA7eT6ubfhd4hARaKTF5JI3X8WxjULxgQk3f50T+YluRCTXIHc9QmJ1gHfQ87nB+8DNtYvu
k2O/8L4fFDsptebJt/xYpiKf5XhaPMhCy9pqcvtYnaqz4WJo/+66uZcQZPx0niQ+7RNgSxA3g+1x
0Ic6iHKpewMwi8bEH1r2bqJ78h2cr2eeMkK6cDsDcFpS5+iLZqixYgByPkN2n5uUHbtnoGjsCz8T
sPhtRED9K44xK+hg1DTs1iGTQ/U7CvJFLTI7QDg4nYpYVV7FUqvUzmm7spG/hxjGjz312KlMe3qM
wuTTE9BXhYqQPddNLTrWyXnxkvm0Z4mTYW5EmDjKd7dcaGVZVHDbQHzp0OTbMP3kbPo9ts50dOMC
hDTy5eyxlnrPoaeRdoplwuPmuu+iaXzuxUEqo0LlDnpRogyikubKaz2NqItE8Ur++CYYykzULhe3
RGFaoyWBlOqi0Jm9jp7VfM2qh3fcxemxtp3VUgg0qW72D+rQ+Xv594BtJvX1oCDMq4eezP39iycp
vcfp3ziYtlDG2dP0Ui0osVDVlm4le3uktOsT2GxTeOJ8bMXbZ52rgWUGlyglB7qIgntrE2lkfQQw
zguS1ByCMyW623tQP2md04+ipEcTbntoFHMNy5v6oYcOPVwHG0lAlqeBRxHusFAXAcwcd+B6ti9g
FfevxQd1WCNWwZgcsaIYS15eBmC96Du7OQBsZWMAjDg3dJmDP6Ha4HNQoXxU865KT9e5UnfqwdMW
ewCxwiek2ebOKWT6ak+hRhEeCJyQ6+XlJxFfUS5DwEUZbLFtg6hZxmNEQudRrpP19YtiQVUQzUuL
lIV6qQ61Z6V9IqduQP7begFpsyfNH7rcqc5voiMfz7IxzZC0QPkLbcEW7qVQZnr8AJ5k2H81kkyF
Y+vYFWy7pzuD1N909w+MWE4iWDTE7uJwh0C1SZUKjpwOuyFhzMhUIw3juwj+kmiiQ2tTfspOoeFi
+JApWXEZEeDf3Do+GWCRg2Br2fH0LOh52loPeAun/CPhden6GuHpwXgNfIP7sAYIbx08ypd4ji+A
ywxt1LMUnSvWN1U4tkQhNFovLcH70yj56q78KV26ODgRnLov3RYpOD0O7+oBH/ROvQWn+sYKOPXk
lVXWZGqXARWtO+vJTBVwmFXdRKIj31BmiG8il6VAsy0lK0FI5vRZpu2Av+AeYS4cxHBU8Kly3fTr
Zd26MwLJcmJDcdSaIn9PqOCPFW16HMdIHfnfTqJVyPaYM8YJ32P6nD69JM6gB24oEdstlUHr/UEK
zoYR61iPTK1lk8w3KDKSgEzSryOLpNAmYkbh4021uOSqPS2IX3TUDDkeZFaOER5bxBHLBbcZO93S
ZtyMJIaz6HvfxKcArWnIplx2wJip13pWxiPwv7cN2C8pn0puKPJRki4uopQgNJLsm0WOkaaSHaMR
L6u/6UOO5BP9HWNcvwxuBPtOHclXYa08K9/j6rQm2phvkDvarGJyPJpjw2YgZcR3ZrxMmro7rPLA
CrhVzhM0VPJ96641bV/mpiQvA5vCzjCr0x/WEeupQ/HAlUVi9qxKy5xSSgOB6REIeoB4cdFbTlra
TDPBKLOcsQdeFQSN/YPEj6BRoGFAR6UhEEw+wUgMN0LqdIOGfPlr/weTH/A4kYRXZyXIlUdWUK1G
O9fEvZLnNivctWuTfUEy2dNIaasgsOYyEyv62nI8AoNIFfU9u7QCSuuh6yqK6KGdjAved6g8tswd
WdOIaprMxK8qgQfj3VTagwYhRcidfwAHyHeRs/MBtPLzeFWwASTukBENTr/KAnfta6XFt4Z72YFE
Q/RBE0Il4vfYpkGODnVgXzxvMhqYbn3+Je8gtmGRiDI3xsIvxaZq2nbZxCbMnq0WwZb7N99AAIaU
+t7iUd2aa6q7NiP/ZXQibhHGAZJoPfD0ORQgdiU/r8Az3lzQePgwLIi7Z7Aj8WMP3DVBv3QBSgzM
AXFc2YHHAHSE96VAkpykQgY9jB0bdszQEvcmc83iBJBkrWtK/KDw+BxDtWPIAkgBREi124nbcHIi
J7XmJ7QLNK3g0aorti25BjHHRj8xrr1MWxAIWqoZ003erWekPhHJDF/EEEJaA7TWxUphPHNjSKKM
9dlAa1GwCVOHQgEd40j++jWM29J1VENx8BMCHhXrwZ4VnHR9OTcdXRpuBOpRTDIgEpcH83CX+QVu
y4hxRuQAwLsENjk3qYfenQ0SSw6es6gl/LB9pg5QZzrzHQRhqbKJzZOimvYhAZMlrwVWQgtApw5Q
F4ju/gaUAmxGzIhkKTQNxGdEzfio5zMXBa7NZwDkOQ15gA+FEWbTgPoZvJX/mK3ollavE4j+KYvh
HMIPAdSL3h3ZOFJkgEt1nhrLsWgv88/YGaGbS9SRwAzJvHMvBNCEEsjVilE8nLBAa+F5k7eIwuzO
d0iJJJ+iS3M2T0ko19tN6AA4Rs45NfeaK0wnNPFvY+rTt/EOw7SaAFLW1VBoj804Zr8P+ZfFFygh
lBIG7syAKDRb4LWQTGkbo4PgWwk+dIEDgftEMWD0frv8EwevYQ9EBAHaH49SDC1dQdhDR6z7TX9Y
2JALhWuiutvfTZ+dlvq2YVDOwNd0FRVzZRY/W9Vxl/cTz3ShhUupLpvEt42+HZmmOEVoKESniO3Y
L13eYDP/3WMkd0UJNCW29XXWSqbdHiLCDTtM1eyMdU+01GTd2v+J4/nKC2114v+QUYUjxQ+4C9G2
44SINm1HynnFYt8UiZ6jm7VIWiAIvYGj3sYRJnTCnfkgx4jGuU6PxYd2KhdCR2GkE260sOmXlPHy
WRDJHxNZbtd9nhAdzuP2lZHwEa+7f7LGXLorTNNd37kS5eWhsUWeMRYqiqbsNVeVE0/gmTvjLiAA
8o3pyz8t78P6T1u8rBlTw08jEmz35V+W5P2EIW6btK2vIyTvyqHyqen6UquBwvwv0furvjI+JSBb
9vI0Shmra5k/S8dghuYp7DXPuDt6kIB1SoRDG4yRWv/7xDreFlQZ0bgg/u59RlUE/AtK041npm/i
6G3xBYHYyMZyQiOi3P8O2Aq97L2XfIY3lbbhpUZR2uh9qRxuZr/iVDJst0cbdNbbgT02o/frm42C
dEUQujB65zV4GngB9yyvPI2sPYnTUI2PRDvqRKJCTtIBOlVPcKmTrftd1NnOVbRdBv0LYy305Mfd
V02M1Dof0LvdaCXZx+rhArRKfyzFvfmcbJfXhZsjLa89a1LrGaLHqcpp/UcctqQ4cNeW4Om0Qhsn
BpsN4umCc6Qb55kMWr1QqN0x3WvTeT2zfQrH/Nw6wfPzX4ZFYchF96LUVbFMf85uTwmDkkoxe9x6
tojpQuzqS11b1EqGHcQS07EfmCNhvVw1FKkG9dFeQdoq13JasVrL+nRgLkc1bglz55EczYsaHxPI
Hr1dPOK/fGdUerMX2WwXVn8m0Lqq9w+D58m5SHY9K+m8u43BWc5wGz10WAbWo+1+k5t26mUjOhiO
8GISFe+FzYA6XHTVFyAIJkkiliAkajUOpIaeTTOIQ1ZYkdnz6PyyG7JJLLxtHyg9ZAaidRuzwecu
hXBEJPdolUdc4/cSjkDZLiXiVulcsz7k6SPOmS90VrGMWupsBABgzeRY9tiaT6CQVn0l7Mb28UxG
QBdxgzJbvttK4idA5enQMOx28I4bfurRbuWrGWXLkDXcnJ417mZcNG7w8G5HJnpGqR8ERYU6dcMv
qlw1UyFeXb6fqiE5Ez6YPWQelnXA/V4/dsTBSvYJ0cpbad+AjyBB9r9vO04WNf14J2lVd2zOgi2+
fZDZlYya/jHLMUWxD8OHmw9kO8SI24qwu83eLGrRmhqnZNssbdQLbyjIoyFlNaUPEV+PAX38yi75
3rJb9et6vDg/e1WQkR73c/uhErrZV1Xf+A5LSVreKjg4poOqwZ9xXjvu9FDunV6mm4qm44nqeVd3
/sm5En2qWIi7r22V2faRSwfpQ8oGTTb7hK93y3fpHgmzR4eGHzL8nTcaqtsBZHfTtbDsRysy6L3p
ZmTMKndu4eQ/s2Uvh0vVO385RS2t4qbFtvadkW7ZO5cNm9bEJ1oR8hy/gqM8uQ9J0Q3kHmXgFRjd
nf+Y+9uKo9bxQ1mKYm812VQ51Z7nHwwUZT/PKbwGdnm3H+60x9GDYiB1oCUyC+fVSiiNXK+Pjlwy
cc9mmPm0SbzG7acmHDnv3DBEFwi49D29rNGhj+vKUf4+vF6eD+kv3fVUYR6xAWGl1eWoL9lzytfi
+ZqgfZuKvyov7auGdAPr0srRkqeCMQ2SeuE6xFlrwUAEyv9IKBDfcp8IsDsN1y4D23X+A4bZ9e7z
/vF1EX25nLWM8228LOlFx6VzPxpu7zddaOehT99EpUKqhiJSkalqR62WCVeM/oJOqbxmVNOhCNC8
Gd4OA/U4y2P5ktWKOKnbZk10t/9QazGqaBXjbL2UpYiT7DmxitWXtZseS8MaK2uVP/1fb6zaSoA6
dNrvJvbvL1aLgh8H4rLDYF+7plw3APjhrbPQYUMfqjMhmj6nxbxdmpIktgNJ8xW28HD3deiv62oi
hmjQ8CD2Q4ogEobSo0OgCLDTMQ4Atfcv7Llfci6rfP9b8icSHByuI34vkGz1ZcnswpItB7qKuVTA
22CfSjuPTCfyXn7ytkw0hWZ470OQMjOP9LGd9UEmZ4PQPZADINcy+gn1QuRm0itKv76nLxX1hkX6
DL38vnos9QC09FQ/9YcoFyq72qnaoE0xQ4i4tQbpp8vgpNmZpW+ltOe7KkcCP3sctBoZCGZFPyB+
3YHYFiu8rd7RnD4lOVTk3W6vh0QztWhcr33FAVt9Wj8LqW76XsceLb3vvjbdzVmIpjipskk0jgvn
eTl9iy4v+yUYGFqqCMKpNS295RZHSMTTPvOtDVr+pEugDikj7QRlXrgWnL3kXfcuxUZTwc7wtuNo
zD/TpbcrLg1Hxul2PzeNLUXtQPevfzU1qY/2De5g8YLgWWyDZ3LDRbDYKSGSAiU4oRYS5In4OKsc
XoUJbeIEfxYdeH9pP0xe/t0nQDZ7Za2Vichtmz/IG7wxCKMMfaEXit4Qgv0AJ51U9ZVqUK4x+7qT
HmR/o0Qxv2+4ZbZRV5AgtqTe72jTDckyIGGKh7G4NUp/JcwWu2+tu7JUV/lxqbGXt6TKBSv3J0mO
21P2T6pXfNFHkn5vWZeG/FibHdmV2bl7yPYk/Na5hvxf7tzSpuyWHirm0qjJAhkV+xDwKXnPipzU
+vqOVZcvAufLmVzvlhmKFFguXRh+VRYCTLi8nPUd2fo29/v4dV60ssHOcdSs9q8hYenGY2807ovO
gZqJxmsqjPBBtXTKthaj99P9h7x7ibAVTfPr5dN5JeajMuQHUqHFJxuO2wqCBDKsch8XY6twRSxI
EuwOZsze3hMaczpmNTskNkgGTEyoDcC98LJPI3kNfgtf+XNdL8G1vpfF2v2sFdAiep9lSuqC+47/
CICul+p+AZu/P+1L/RxvwuGUep3y9+/gR3355pMVyqIFZpDuK2XK1CEW1y0rXOBeRlDMpVkvn52I
kC7tKE+dotETok2fADakzISGpdyAnp3w6ZJvSHnrwwf2Vx90QCzjmgDXN/yty6c9BEBwLLnsVgnh
ucaDQi/xjuvFqv1jVj3Rb5SqdZwGDvyZUsD7VNuez5PnELNRGmT1LVraPUQh19t+QdIdzWBTz1zG
lAZRhpaXOnIHoVFPXPCFyJFAiUn0c6o5vR/NSByF1wkzxRld9DlXRgYgKK+Hyw8DKHa84TeCUhbO
6lj0HdEwfes+6K72j0QrIhCsg+fh/PJ6DfBACSR03sktk2SeaBW1+HIYcPGVvVjWikQqm4n/+IST
KnqxserMC0dXaMV1cwI6jKPhjAPPD8oaJyIugRnDXjo3CeA79pFvEmeJX2mjGGf7V49Pw6YSKvnq
jTqKLdpp/AFfXJMnY8PYaCZdtzDKtjWRQpxUFjqiHuyWjZ9wvjyocMSxburV1dRHY7v08gy6c7Wy
srfBOjKGuUbiRYzoa1dDThxHlqsTDxlItN5ntwNh0RaS7HDnBAhNi3JER2oCvSn9IWwbzT/9CN4R
hgw3lWRTX9fI1zguwVRWxZ3DahZr98m6fkpWL0rXI92jDLZ7aK9qXFxA4vwHLyRSFmUwxm/LEQso
IWm4faYTGIAjSAxuixIk3UrJPEqJlgG02Mw8HLGeX8Eq107CiMdngQgKudDNB5boIhwcS85NOSYV
17QpfyfCNwMeFSrHr9zVMkiyhB+crJoQ2Pl2hOkqECNXyoiVC+/EQI84KyGbROG8RpFqX21zSm9v
9yj5IGybGRa+0cZK77dB6f3Y34RODK7HfPZUHMsNz3avv88QyVKqjiiGUz/OpepWiSZ5yjVzi4Yq
52yVu2CUrSVBPBJ93WLiiJ9soD4woogQkWk2LUcleYkIJLIfAAcn96JGwBEaJx3VEOuILRRcI+m8
XK92u91rhtjug0MDBqWGa1o+jU/4xZpOpOvqfNv3STIE5JXfY/jVhh5bJ7jWvXb4gonGfIp5qPIR
KQNUX7jW5WA7tA8NId0pU6FouCaIdmkk3sevLf9r1FvTcksP89e31mtZI2N9pDVwfimXn8oaemtb
Wm63281LuTIrNzcVfSErzaqF8S+a6g4c4+V//cGu4qd/0RJ3Fh3Ma+3mQPf5QVOnk1lZKnU4vGEr
maxkedCG2Hh1OPBGnRj934tx35jatRgh2gNebA4Gy3p7EG9tDppDcCX3YVH79w+eF9dqDx4f0yPa
732iMvg39G538u9WJiOZvP/sl2/48FOR+228/cB7IKdJjxOIGsAW/T/jzeUMHMoma4kfE7neUveI
2SC/r6UhxlYj+IjcpyZkzyxUQVQk/0PJbFnVP4B6p6WlOm0o+oHfPqN8ULVlJnVCIkreCHV4gGr1
Irzkmf7gAu5fYfjzTO38BZROeJD7tet5N/R9KBeATB9bhLJm+v7kQIKdPQdbWvgptmQBluV/3GXE
9fqnWozosySdg1OjNFS0uvmq7q8T3Y+HrNJtvBgmPnXV0kno1tH7jRV81v+JcyFgEdZM0h/Joqw9
b1CaiNyk2iJ5fvt6+WPIDg3JaZ0D9THczJp+45OwighKUKT9mkqViLoJswinHkauqKST/gBuqhZo
84StPtvEbf8qLwmOd5AMCVEuyhnyDyNwxg9n5dTM9xKtA/csB/QvpxW+rb6mf86TB4SLc0e845nn
kow8AiHrY4Cm92HI4+AP3LRIaYrsFI4plK/KBSyT1aGYWD6QR6sL9clx5yASeeXrPqkrjt361bbm
elzsod4ERDlL9U1NEOe/kv2Q+FUbml8kzmWSYGKQV5ZW8d1MXROi3nbnC0cf02RVJELIp9Q+lFeY
J00hLN01T6p80/wpZv2SUxCnmbXLM5o1pFYwBEYNC1s1mJF8oDEMjoK+6BBz16UB5xuyJFb+OPYz
k+lPDmjKQiJS/5y/hEITnEyIKbg2EGqVSizz9EyF7WDHXaQ5q8nq/m0R9jvB064cSJOeGqXj12HZ
pgDTNdP68HEGO/M/67+L1/yf37fsWyrCjFXliGeYvbajK7kC9UItowxGk1NNW3id84tw8rezy8tU
anPXnD8DJW4OcqbSiF4iOpbnNxOlCceNg5VNVteauf8AqI+SH+t6SMEppjx82WBgP12iFK3euPnl
BNBTR4bVz+zKfDk2ZDLADlddorSP0dJBgkuMOKYhOnLqSv9c6yW5yGtIfFK89jdrSsSUoH6ITDz6
qpEHmRV6G7TXa+3Ax1LYc4VZNaTT9JS6jFohkDlqLIhhVNRaKkSnk+4atP4P8+76M5r7IH4/tNjX
n3irCRFQ1iEewuDHXuqbF65dlPIeWtKhCb+WptPgTnPNEK1PpkPo3WeilP2bmAqI4QDMCUaBAGye
qSoJ0cYgWWrcqoV/tO0SdOT0DODbn1XgRBcG6iUq7UhCJooVr+QzFZXt+tJl1lVNHlQHzZr0Eslw
3BR5itUvtCDr9uz29wM8rdbgoHHVpcUp1n1Pr9hlFXPtfO1L7gm+tM/W0MbfrAzIj+cFX+U1yGqL
wabXyTn34UQE1+aAeKIAaSWlZtBG0KkfAm6EtvaLu41B/abRSMeWtE8L6tNdhRJFZVs7VDMX9XUp
eClY6LdQ2SO2jxHsNEpp53ubP/maprkcLfoOYAQlVj0sA41c0J4hKDlkEhGtZLSEjOKra41kS3LU
vNgYCu+2LVSArSwRlHM713AX13GouC63Lh/tE56vIxliW4A+dYq+h/AGXn25oL3WoXW7VMmGHFqj
pwRdoowz5145t3/rxbciZ8mEo6qOU1MYev3MfRFbkVCktxk2p8PA6R7KFUjP6udEOXWszu/RlbUw
03XyiIPfXGaal237fKzebtU9D+rERarOr7dAr+1ilm0TOQA7SGNn+CuYghiTyQCvqXJKNi8f+lyt
H4HyTuwOzH20NNTHCk8QZkVMDwrCQANOVOuhNOlqx/3afx77+ddkI8Njs55RJ3Mf6BTEnpwvTjBc
WfrmpfLl7fBKjAjeJ5U9K+eFBf7+YCa5Kis9yNVxOM+G15D9tisPX8FowKMbzj9tl9R38k0Y6UBT
e2KqqKTSxn0I1TOEgRGCfoZ22aGNkr/+OX5d2OWvm5hP20H5O+K6tup887aSRCXGh9VETxHp4mX9
l+y0GMnmspVWr5lhalIZjRlIWzfzzaaentUMuF7wENASqanCUMdGdjVs5sf3buk9GqDs5HPvE+G4
T6YATS3bjGjXX+qKn57p2IiTQxGx3YowTAj299g3ztfh/A9LsIGhGFra4Nn69dv+vTYc1uv6ZvGP
gNHlCbEGYeZXSbgeXnfhe6ocDe2RJYQry8/fl/MOKQnEJ2g59J1Q07/rz/3gRlIJVUSfwn+rHj4I
JIDIAz1c3upFuPBMiuOqucjDdGjtlJH7vz0tX/Yvu176adQ5fq9eGREq0+vy9Xv3XUTnkVlqfJPu
HS/r2bH46tBYQwsg2fiMe4qOCqujIH1dT5ImAlfyopXS+yFMnGzbowMpPJMHz+EI+f0MoDk006IF
pAPesWVNGrMSWi+hYEfGJtSbwEveYBqti0jx8SZ039B2R1GYppB1nQoMvA8ZiMy+40N+z+uV2ww3
/h4qu3AS95AuloWcPmqluZhbcp44Lxwi51edFbxLBZR7Ml1migD0bUZXKt7im9y4P+7AH5d3bcgf
5WHa7k5QV0LqIhHgXiTsXMcdaVfhb7XCvsF9uwUW3aJzbv31n/XOQV0ma+AX/92kW1LT5xFc19j7
WGGC+VW7ZjvoPb7SK37lnvwdhB8ZD2TAad3HEcPcqDdv1h2eoC9eFQZe8YdAgJPWt7gtM+LZiEG7
gqnJHOvTS/xT0azncWWXYu/dmyurV/WKS/njOb3fi97vzY4kpaXeafJdOWda6vM/Lvrf9/0369ar
GfQ7/0SnJ4/jre7GXebvHSi4B/CiB46bo+zDb9YchWv7+Ep/z5KNe88Dug3XcHmDQPgh7sfFvPFa
NRku4I97pll2ALcdq67x31LybaYk5loMNIuP+6yPWABe+Y+Z6xZi6B7jGU8wrasUMG3/LTef9ee/
m7UmTKGB8uDaORSjXMinXTW29mM+fUkMLbbuM30SuKvBedytr/Pzf291A/5Mr9HdLIZKokirQmJ7
D1VhcxSjfal7Ru1yzJ2rGypT49JuIN7/mEp/u7H/vsV7jKIH8U+EM5f1h76Fj/w3sz7oFs11DDbf
leFRKOcft0z0lKDuRfIivuAeqrp+mHXSAdnZQ+bcbl5HWsHXWGr+uJbnQf8xiP8txLvCB9Ozjg/R
0PY8nsq3GkruixXjB+QYY+firuDu/UDPkKNCcJBFXq6jO85/g4Ix5J2kAxBqoqFxXIUsGG7VPab0
v2cdXeoEyvzsDn03WOPHOBtwO9bUuxGddS0MKO6ZpHYl8+0lJdL+4bteVFhV159D5q+l0nf9otFT
6d/vX40kd+Xtp15ujwU3/VEtcvxORWRvSe747SHrvYyvGq6n1eWf/aceJxpngQcap2snK2WxdWZQ
6ArdrSReJpuCLmX1t8EVMn5bUTTIteZE22/7DPJN7yaMEznoVMx18s1sW8VRGCdYP746an7fCv/4
ZOu/278gSUkltS1IpNHzAsZTdAJG7xPOWtAFxfrHoas7hjlvlsJ0283d+sT7gyhVtf/WB60RldjU
T8cWnqnC6Exfl7DYtKzZSXKJ0bJ5nYiklAiyT2WzUs0COvo0nh+4wWoetzWv63zgi3JD7q+S+sW2
5hOa/xWPGjnExlwfm4Xf+pT2TEKfuRq9vLvWCLMaeXV9uE6zmtkoFGhq6TklB1TNUWKmxa5zWaZS
SrbmAKpwWxFm6zvNeY41Hm4+p4ajRraJ8viWuH/wZutX9Pjo0rOddtKPevlfPbrUFFIayU5uo2ey
Temf3/robc+lOpQ1ceN2vFp6hPRHv4SGa5r/KPFGxMdmzf3WT2sRcnOT6KX8PKtxl/PyqZqllv7t
jxqytpfn1vJMkVqjlrpWrKTiSU2cfpsLxZgecNrQ5il71awzrsbbPbX1TJ3ePy4nRbDtU6m10SIh
5HxrSx3FtuV0pnLYV9AYroTGZ/Kk1V0OzbM6I0fxgUTwdBqMxsvx7k9e5dWqephqpcK/xRMm6U7k
r3JOlY/Pp8Ys59flA43772snnU8PN+mMhsq9uTAxv1bOefiTHX2VjsOdgp/bAP7w5Ojr5nvT962B
mWnpXNmlqkhlZX/OGijwrfWzPcP1+pufY30pQ2+awNQZDRrKBc6JdY8QkZXBVgTXkhBVWlkxxcXS
24wzm0im6Hb9pl+Lp4VSh7/Tn2S+eh+q0kr3DuXvTI1L2ilUCeuCfP4Uh9mv6x8g9q++ebXsDGOs
sv1XOOoqIVqs5qSSUtWkW/uZ82Rm1e2+sn1FAUlqRmtpvKdycgqNjYIyDWI/FwxS4vn2K7SrXixh
3vfH7OfWe5ZN0adHAA2S0gdA3KxXvA0Asqu0xsfnXaaWGE+d+18/xb93Ih7OxQJzWNksEHZIbViI
lduFxHJjxkbyjvFapLU4Wuw4MEcysrOpJj62/VJnShHv/Vqtd1N15URK2EXSWn8Uqrd17QiqKeIp
lEubz+RaylxFYvlWuawb00I1k6rmSSb/W2uw6Uh7uv/W7j+XQ3mv/57TYBafIzj26/390fDwpwT7
SVUPJRfjcIXo5ExhFjDwUhko/kbhEayg+m/byVu1tKmrEEuwKVI98HqalOgX0mPHc2t6r8LukwvO
dOXK33/LoXSWqjjZigR+O7ldOXso/7n4brd2zb3ecvVkorbFn0aurRaLaEdVMongoLIuxLUigRHN
j0tWtH5H1fymsfutmhJjwdktn/19Wlf34tdidfP3a/OSfS/NyxZy5s/ICjhg4VCRKc+v1fX38rvw
s/t7iMMQ3lEVhCW39Zy6ELMCDNzWxWfpReM80mhWbqR5wC0ggkJ+YDzPlpPT9jHTNF8n4Pa9upUz
1eoecjLeOTfLC31DFcr0LlM0q0oiBZ5qFzKt4qVSVBg3LELsvk9feTVjB+yR8uZvpq5gLCcRJ8nV
PbP0z8s2FKk3E8I71jPV+PNpca6PDudaqXx9Oj/NIwSpZ1Eh+Pn6JVsLGjj/I43YP9cvN49a32uM
cC5/uc/+vXPqr+OWi59F6b5kubxbVFKNxff53yUdIf3tT5mP9k8/EF1lRg6I7imr+Vo5h8Mn3OLw
kBgrlvVz233mNZcDT5Mh0bmyPFqVt3RTtKD7nuqR9i/7r6gFxtv29fDyN1cvtsFbxxpm2tu1itpY
mTbPT6u/tEhtknRl5hVKFmV8kXK8klKW3Ey/xz/4CV6YN2fErb2TVa4ka9ihtXFXhXMls/bBrI+d
W5wKFzgMzsUyEL9GFLR2Q0SoFJqZalzYQnCte5VMd42SQx0FsJkon76y3pPWTuBxD2TVy6dvOGqd
4UvVs+0kS177rS1a83c93vxftDyr/InO2NVjNVc+VOP/Oj08MSbb/xF1psupck0UviKrVHDgL3sz
CDjFMfljGT2CA6IoCF7997Spt77KOdEoAu6hh9Xdq1MnPhh27ub6pF6KhqPKsCEWJCVHvS6amlmf
PMgJywGxBpI7PK5yt+E+cMp1X/nNGOCUuh1laWvAUuHDDf+pCx5p9EzYjwfD5o+Lin8pdjQhx1NT
wybV0b77bP2Nf8SjAlSA27Nh979IfTp0N8S+EHlfScOvTe9sjvkksZGGYqGME4dAJCTOH5j7DAgy
PhFUCbDtSFBX+JIaNMlHpbMf5ixUuyMUiW2ygdQGBB5JoiCW0dtXVH8admJBtX1SyELyPz3kd38F
FwM/wEyGI00mADZxUPGt89o7vXxS0rt4mH1KvAGG6ERK7fo/4kc/tGdA2FCWddPiqAMfATOWVLRp
7BvqxbGHTJA2gIhkQOQNvxrAiFpUlj8CkUbl8aFBy6EWOXzqSSSfbeW9XkRdoL+ltpQ+5gkUT4Y6
106Sg8mp6671VA2aNbZ03ZsVXb3ZmhiuG6dnMKnxoaoIobvdNDyZVOON0vPsqUNIEhtPZUERd4xO
Ne2cnCu/N8N7j8bO4XkLgJOmZJh4jT517ovYCNp31Wuj9oHR8WFU/tA1TSq2FlaX0162FVTsCkx2
QIoCy5sYDVxjE3lpE5wmtIsBvnJOxJM9oisseKhI/HJwnSSTbLu2+EYTmm7tyAK0ezu6544qnUeI
gcbMrFUpLd0ZHGuWH0VelBoC5iVraFo4pS61PEOu0vfNhpFYIWA0Xbl0Z40+tHvrJnfThipo2+RM
gCtuU5FzYu3e7mVe6uHQOKJl46s21X3U7Nrs+SZoVRT7/QDN4Z0t9dhaNttXVTqZ0FtwLTcIs9BB
/roMnuyWWiWDy1qUUFCrj9rmYSnXphWNYrft0HFh9d13ml+QmCj5D/8YdDgGz+R5w6UxhkO3qA0v
yw6iNJVuT+yavz8LTE8+dve7ZNK0myQqcThtx9isNH3geNSUfEw+I1d8j6kuhGpT9YnMIECcjt2x
XxA1qgQ6Mvup0Z6yQWWvc/WwUOS2fLZsRx4DpAFSolbwNUziVtgdUBWzMDkBbbUy0An7pOt/uDgJ
TzeDODgH+OF+7pPf7lpqt9HQ0zjgut+lTczeLlzCdCGmhUtuioPpZlOD4xHh5+OE12xiAgrEgfCN
bM8O4L/hVQoaa8qCbHqlUXlh433qeEGW3aS031/EOr5ExOLScv47I6eInCua711VgycpP9enjSmi
bsCJ3I3c+oU8Pb7D0TmNs+EZUtvgyF2SD7G6E7/lVp5EWnRBSJ7nGHbjBF7lVXuBOEelIWsd+pjZ
dPHmfydK1OllZ8F7gJTXjCwZAwh1U519EdlQFwxMRxQB9BO8KmK7nPOaAmShJA+0mSVHd3mOzln5
tXPnRdEybBQ0yDY9suRaLvX1GM44mMvGt7U7zWFOYHe8XVn7qCf9jJ4RrcGdO36qssY1lgev1izY
lDWfLXu7B+6d3cTq4rWaPSOP9OgzFHzE8vx5cZvBUz8OInMwx1q7miXdZOlW7nmJDoAUSveHBU8Q
My9VBP1hL3eSAfYXbsbYHIpCeWqQDBZPLQokeDi39WaROQlL/G+VsgxBTHdJ9HAKrNc1GgIF6nVm
OaRTNnY1TOiI0IZ73mIsjPoBQ7Ls3lW5YVhu81pMB/InNCS1FywqxEONvQ7UHF0jPr/jfE6DrmhY
9Sxb1j5FdPY1ypY1u7Q/RQGq16HStwEX5x0j14+7erH6uFxSKmtdY21lNmKkxHfDSrA8Xn7QiyrI
RufRU8dEB9ZcmJ5n7Gvu5TOQIhnaTFQ+aPOI1fhmjKuIyWOhpLzBZu3zIAYEDZRJYrbNQETDZvpe
t9Yy8MIDzwJeYqRFbDsIdX9ihl2GsuFf1jDx/pyiyn2uyzVflMMRgTFf4X5oTrt8sr+QqbFgsmYG
KN1mXxOyQQQFGSKl9gw7xLXpzdrT9y47+x2mN5kb3MKdviVNWS1vMFhOKN9FZGjJ3bK4+jDYq1Zm
yxrByFR5hDAdy53/ydK/x8ZYVlR5tKlx40DWoH1Ggur+FL+DgWK9OKwnVlOGkSHi8qU+35M1Axcu
cwebQ4EHhQiStfKayu1/voKdXVhKvMj/vx+RWbkrztWJRdP8Eqn3Jo1VWQB22IbqsXqFBUTc2OUh
kDdQvTExIFiAKRxgHztDLHlaT4dvegpkxLCCU+b2cWeLUsghkl6Ub+Cgql4BWrmfDs7yv2j9M8dI
o+EFRaLPEctCd2ckQ3I9nWHXKxphOAmifNy3WTkKWzMSHao2a2JzEkfEAgFvnYJcBrD/rUjy/T3q
mkdcjq+YXGWaOg/5JigJBkPMsNdnGixMVZLZbfgR2Zz0zN0xngzG3b9wHN1aeY1Nq2WcUSHDj9j2
NosHivPCZBhjWTBPze5igFlVciLRWEQqEBjMSpLw8ZKpuEZtT15/HIgaRQAZHIdrm8tKYwYvkUgF
uSuxK0WjPDXGxQ+CA5myGT45jh0Zj87bzo4dtusGd0zSmvPmuhrL/P1pSvaZyQzOsX5ZOMcR+5p7
Ys25fa9CIHVMLg0FAGRQ7HM8vaYiVMlvi/oK20LpOMmkh7JvwKEte4FvxqGictMRRteXmNYNwK5B
C+Hb86Hv5+eC0EbCLz4KKCBBSbd+MQlP+hmSwOyfVuSY+nAp2XSDsDs/pk2uOnNJGz5US5vZf6s7
VARN/E1FXYCDs0RAN4swnJTlNTwxF1ldA1nElTaRXr11umwGHZb0EzMZ4FzB0+6Qw8x6EFWXj/It
C28Axo+WIrFZWVzsPMgidJEn2oxGXfqI6iEg6rdQpMSluT2KhgN4NlUryKQxyeq1JnZ24aMvDW/i
iz4axE3tB9nILMxKJdvz4E4k7phtS/Z2F8n1586w49ep7FSZoo+twOziMa5fWElPU13n1zYT1FZU
TPwJsmQvMq5ebsQevE76Qf8g+qqKmk6Z4plQbrnvlYhruuUxB+g5WHxVMRKrkDnAZlnC6KuyAL2I
+/Ic36d4Xh7WAJN0wjbAdtboaff9mTRxfxCY+vWVBr0+swc4o6lYcFp2/S/9OU8hCbTfPiKc0zzU
kblOeI4jxl88Uydul4CAvo3v6P2rS3+/4Ob2VrIaqGTRELvpgmqzgBRFrIvGF6ZB0PLlb0pjVPaD
5cqJ7lxWDByxXE28OLmYgE1MzBevMTWy4hgYpFz2w7fhW/CZz0UNv4l5gn93tOVKDrnIwL/agkIM
ywPb858p71ORJBMt131M51c5RK52xq9LSEFgIBIFewQvkWxHnRBPxOAQO0TGSMwPeWShhLidIZgT
R4hPiur8xonEDhF3k5a7PE+Uy9dLyWzgxSuZtIMGUqbB8Uf/77E+UhtqPweV6N7z15Pth/OKdKdU
AJEuz+QVmTzDr4cUf6mcuxPzRY4THcrKSeYv5zKXwwrPdJ4DNvtb9XaiX0Sd/P2uD4A1fA4R99E6
FnpElmU+yPkoJSoIgmQiuvO1LKPTpNVGiTbGsOogdT4GTM9urWvBkMCF2HFMQ+F0vWt0bmAVfQSL
LgvkjBm4PZoT26hv5FgAarRKhhekJqzhU7khDF5RNh9jXBRLh80M2aPqNd27dHfwEctTY0ytLAeJ
2Q0iivzu5yrDgBaJzT25YXO6xE8W55deXPtYY9KHV7JyrkP6PEEfQ1V48WsNYl34G8eCUWPDaSpY
aaESQypQplGHxQq6PztZkDHd512CSL8gb4oKB8oXJE/kAg/g42nTDwJKB6LqZPNwElAa/njZ5JH5
ZJC9cMqPFJu80C6YS/i9QNKDy0dS0UuNH8i9VA/iDprM0J8FAS0OiXxRsF9cbLKDUF39Hbe/wqQg
sP6Y3+xtEuaSeyi4PjJPjPaNTS4VArOv+wMiPIFYz1f3bZchIKbG4+YOzy75QD61gpSi5B5fZs63
E7UgjsYJRwqUlV3EHvD+1nIDZOwVZGEWdkjOMrbEyLiQCFqyc9YIUo/iT2hlGSMGjgYMcP/7HUwR
9Wk7KI0HCQD71y+SqInM2A2Ptm9kY9Ga22mQHWIgS4/aUK0lNFqcVYTyp10h2T0hYWIDsKAJMw2h
QU7ccoB3OA7acfIm7zP6M5D70fbPNKVC2Syk0kRyDSSlL9bgjGQ50ifoX+0z+DRW09akj6YvSDVL
6OG3URDUWPT+2HcLl4UlCw5cUae/TUu3sc1YcSYpeqo1kJnBMQR5+Ng9NCcNbhjTgTF7ANLghaAB
PbqQYKfPUOMg03JIAlvWHS3958zJOFdjrIM5OLlMs9nVhEixvvj0hpQ+rwiI/gdiT5gk9oiZj86y
fDE2ZJ1bPniRfWITi7VAm9w7Su09yxzL73AIpr3GfMAKeQJkM58YE4/8c3FWHwYwLoa8ezPUe8em
XKPAYZ4m58dpBmIE0+oOCwxPJh7VYi+LLdpUp46Tc0mI/97k0rA6qKwILnvksk3n9o/Uu7mFJz6b
XQwvWrS8tUqDk0tWEHFr21iJW/cOY+dCxYebeXU7hAPsl7K4IeqDxy7BWJV6ieZH/MaENC5XHMbT
jFf+/qhWlTiRcKl9/EdWOAgrESxRVSv5JBnoE3xKjhFVlg5jCj9wFL5FncVTOV6OKVc1O3TwPimU
eUp3nqffoMWLfvuJK1cjGskNxU4Zcj72Ucot8vvfRmcA8SG10vSQvIjpgoYR3/kdnqcAh9exOOQX
jfIK6UE7FYVloAhuY/gr0ImNldgQBg5rl6Ik/FKEe/OI5gamqbdvxhqv5UXgEcgDd4v0lJKBbjZ9
Rllv+ioddYO+J6AL1hgdBs/gH9SLA9Ngve3EppC5aiq6nWC6baYvRLP4W2JaYHjKzn4IFI4phz10
ArgKSo1zBLcbLOn9YXqolUnXONPNalbSAw2+ewBfXiJ4tOzzNhEdMBBDt1DExoatdc6Z42U13iDn
XprPihWaHZJIpDDMaRxWT1m6g9Ygc9gNyHZZ0p+mQyKZBSnBRZCdJZDJDQoUHlj6w79N1IZATgQT
JcMYHWvAFLo2sjWo6fSAYNiLBAoFRBFLPV5KEge7pUARdBfcvuy7l2xNUScZLqP4MMieBQWWkQE1
NttJrmvN+6NH+LHlubjB7sV7PiIOZciM8ZsXCEL80IwZhcUtsHo4FXkufCNOLHpI7hrewpkc83Sb
I3EECYiZQ/kChLNk1MRNJPk/5Uaa0z8pn7P7/wAffATG5rjkFu0zUkmorrtYSNgjToMrsf0jCPaQ
FJfP6HZsIEhsWtx7JnWxWbQv2pyKP7/5oQEle7qggbWq1p1NcIvSLd5ugUsMfcyolejayUbmndUF
CI91YULUbo8JH3Q29tVAs9cP+7QW5Jt+cNgS5eA2by8LAcDjkHWp8lKlqEgQdXMp+OIVWYDJsQX/
Bvv5WCXywmXfwi8Qk6eay39zKRYo8C2xRqwCcre3BWY9OJrqEfLc3gZd1m7tQIKEmqSJE9z2mCVl
DQBS7cC8ewyreGYChS/F0U7RrdC2ipy+sSBy0d+wSCMpKQWklgJOvzdpOpQHkEO1oG4CSW9890cE
7E8Q4tG09c8AiPUrjDVkqIQVkVCo+I0jJaAehoNzUZRYiJHQ/XqLY8hcF6ydCLQvA9xA74+IGipz
2JqJc8hMbIagI9SqskMx24GKZF/KfsWJ28r4wGKEjy8QEj4fu7XB/gUUon0X0SY5+O3K4dhvB4st
g6BgmOhVS3ohoBjyQLAtzDzgVRhAkddg1PbbzbbM8h0o5eV0DwSxSs0Y8iYTwymZdoBf8TVy0hk5
Sc2VgUnwRIBHOu7bra+esRZI60LPdgS2K9YgQA4p9qPH0jD46AP8xf0PfaDnAL6r3C1fo88T0Isg
/uIj5CbP3+5mCgLBVYOuXOoWSYxN8FKx/UR9QQ+LkKJJOSJJznNByzxoLM4y73rDdCmvWePe7jwS
SzZHem+Bw7i/+9LCsxVwmHEE+asGSFYMBhar5f65HdjVFsm5Y3FEDE2fJuNjAgum+DkAzPCBSUxq
NFGdLqMjzpKEk4AJnQqOnh9iBf6REiZi2yzb2JfwTysSMzmfS1BKZDiJkDTxxjoHk050+62qVF0w
lO8j9sIX9n+U+q+vPiFP4m9Y6qPU7+Ld6gywVhSl+ClHhwC76llYai0UjGiNM7bbdSxvgY6BjFLo
FOKoUAyOla/7389VRQosPCEBOjLIlIHfBDX9C+fqJEpt803c/6R5ouN/N+weNJ/5fV0JfJsONw08
LeJc5EHiPr0WvwxZilOUXnDqOiHu+uqOAydqnM17VAQOKJ3/kgE3MTd0npBVbrNLmZ52IC7AFaTi
qbF4BJsQqUvLQ/tK1cNNQabPrq2QkJPjCv7+Sd8REF0s8jYArL6vkn8waKs2MFLiWZg3Jmga8nEq
8lnMd6BKxCchZOMT2PpYzHNSjfaC2iPCgdekURy7kovLR+VZwTuC3kmkrIG4kCPuDkRIGtMLlg0i
+cqYdXgqMTjr7j9E1qM1JLqPznlh3b5098Y3IvSPjP05ZXyvjwJcF6JK0TsPpzc7H1qxTiVSFwJu
LUQ1/CkGMqG4CzRthEtUgou2xP95OekWmOSkIDGFm1DVmh7OtnGg2fpbdQLMCNsc3zX5zuAeR2VM
355Foi6ZpOqOt7egioVuHLs6dqhUJDYNCNK1rSFtPAQzcd5Ba7qhXcz0qBoLjAsAFFIGAzqeTZNl
e5yuAep172fjSzMUu2JPcdzbdB+6ZM+Bq3G0Oi1JieezlurQTw1AhDVtP1xgEXVf3/V7RJDHNkYG
jUgmLRYtmMDqTnJ0Ubk97ru9px+76nGK5vjqswft66o7aJ7+ogIkYP0aJC5PiCjY1qj9nZ60lSv6
t0E8otqziw3fDbEK0i0DgVA6gTg2FFwOXtG2ct7b+yCndv74LSRJtGvFZSC3mjov6kc2K8oLbiT1
4nqF5AnAqYdeF9+NJAb7CrK4sFh3MDls8AApmM40BLJ4cNb3a9VkO8GqAGcKPKUAFt7s5s0OlP0R
hUQZHE5oj9o+ar/6R8oQmbWHPUnV1N0cdeweznA4SJEP1L8u6Q+S8AqFsL04bOliAcsKtXSUXmHs
24eDcBKSqutn7qG2F+KVzfzpY2BJ0Uww434tTYH17FDYe1lEd2KI4vhSD+kZ++V7dsNhCfd0DRtf
t73RAwUNdLWDOI+lwLKZweSjmgR9bv4OKhFgLIoZND5UxfghC0p8qgLAaNk7wAQgKXY90ncZ4zd+
WkxmL74h7lWHfn05/+nAJXWupI2Nax8aIlduuJ5tVlQMw2chzP304cRDFegN15m/4LKakp2DMXZD
N10ALkR+14di2Q7yAQFKUCnsXuSjYCHl/D80B4EH/iKIk0T1/4vpf/xQkBmxt1+Lu7J+Je0CH0BE
FAAQbyA7EVZ3JPzZR8c5vTGhD6YcOWBXk3TFcMrUyOKgeyCMBUwTbAR1SHr18yfG58/tN/TNsAey
EQvWFUmQf9+n774v/hYyQQGUSbLwunZrKn/lS/at9yZ3ZEDaIN2WtqjJiWzgh6a92OgRkVdmsMUB
zQAEZSUjUGx4r3SLZxRAEj7+MujcUic455SXr8kVtNN5TgYY/npOHsokmzMvHEYGlD6NsjnIZyfI
yPSmc7rseIEpSR6MUDxKbi2e8+qyP5a/ucng2hzWbjxPB5T6oHXd9jpLuInrXcWTDd1qmP9eQKHG
6atyHpQLEO1yntu2a7pUuLotbjy6D14kJ0gFHv2gR5vdq62pMNEOTZD4NFmvFHIQwIeU4PKVzo/7
N8gyDmxQLm9oAPsyik2OS+fcEuuTclH9XOItCAjAV6xd6pa2JHVhXLsPy24xQzYc13y3DQl+iART
7yysx6/mhJsYWeC0JD/BqPDb1d09rQS/aTmSASCXdu+rlyOtSAdclD5VEmDqIfk3o/OwtVG33/b3
M+yRmqLb+OfgkpRys0QXidsfxM4NI2CSHXEuVI/eJRo2gg1XoeB1ADfRi33VHl+XRlCB+DKsS5Ll
AHl9Azwip/QnA5EROQX0Dv3A3y6AUIk1RNa0Q5I7uEY5esyBEatfmD9kw/A2dVay8ciR+o7JEI0V
FU57WX7ZJH/DQg4TNLAKneHsYpJ9Z0RGOJ9szdbwPnlA8vfEMCE7vlrGXfrrkKApt0GGAUvy5FNN
xo70yVwlYZGRZ72SK8JqJBXerd2nY+6sqeXBvIJs7/OTRc1dJx7G5Bnat2V7LWs3nkODgyxm1XoC
L6VRtKL5jK7XlCOAzMO06vYWhid/Uezhvr1uhAD6udjtWXql5OSoNj6x1Mo+RsnqiQNj70gbnpIg
t4QCUPcWFUq2ckXhPO3mrG7Zxe65cSS8Yww5oy9AfAnjgjHtzt4eagkleN9JRPtzBwG1Bh6r4omJ
ra4+IT+F2BMNZnFIflPMXhN8/+a8RxWFVC8C16gmppWMXk5BvYqmbaeqx6Kyjirm9kUV9USkXn3y
YlQXtdgcUDw/r8dyyM0/Elf05ciSi5L/ieYseWxxezT6pBKL/YzOJH/S4aOzzrAMJKBxRhOpS3gG
OELWqW6UpE5jKffwQOFxF9GFD642d9olsL/ltiSyLkqZ791TxTo/PPQ7Z/Zk33emm1m9k8ktsH0w
GkygRra62ATQYEzobypCQD5MA1dUAXtEiXHxZnBbGBsAaXDPUyvI5D8GYDBuTfYvr5LsETRn1PHY
9HD64Bxialvj+zJbdoMc10VSOgT9gPaHr28EpGMTd5NwjPVzjMg0YEg+gZKByKJKFU+WECXUhI15
oHhGxCcS7hGVCJLrtkRWgM3rG7IZmG4gYTCSUho7FAfuB/Y16al4DU9cpqYq8A3wboiAiZckXgih
NCS6gKutgJW4JhmaTXCes3YP0kWrdPr2cU5vl+iBtEQIkbcJ1cc8nff5Dn3b3MkO6K5fYJEUYk2K
6PIFOkmYqcl2fZLPRO63bGkIWVz40nJym6jclmr91Y37pnEOFe65dxPtiO474orScE8cUoc4sW7o
l1/8UrzskHWroPRQ0Dd/jEV8OL+E1gnMqv4n0RRM8x8SRKZnUjQokGWYRcPlE0lREIA8xsOlyGMA
7MJXFoC4RijIIwUkMaNHsTCWtcVYNiVVXtQevYMwg4jBBk2fWt5ZQbiJjCcm0PAtdwMvsdyopQWL
bsLpjrHCV9wQ0OFsoBFPu/Wd/LP4IvQZ7nwMeNbyNw3YuNIb1iICYyToc/ArtAaUros3DT8B1xwe
YRWA5AKvmruA9guKF3kZqN3PwmchyKegz3ytYSWeJKa5RKclxE50YUdwsYVNXgcSvwOCP31u4jos
aHXOaIjDIZ7IZZBH9yURzDVESq4o0ztLr0VKi8hE+esxuBvorosPMzFitc3yN92P5mU90jpNsGcf
fJtjrKDFcKLnBrHaikBvU8JL7njItFIa3cYqeo0lmkxSqBiImDy0kf08YvTNJCtO3isGXH0LBMoC
S75AT9f0aY2aDP5nx+RLKoYGFDXTCo2ligBuYye8tOwQNiRCZNeUre5gCsy/Y/oUHy743+q05TQU
SG5FyJCqXZFtrW6HHmyNVHsiLhDQazHYOz1lDOWguy7WVYIssH4IlR8H2IDeDrGBKO7OYEYH2ffe
+NZIB0BOpJhpv9ZyHpFH8eDIdr7gG7HXnwiyp+2IrESiDdPoo7GvSwLxroRFjSl5cCkkH+p6EMFj
xkjGGzCoU6Abih2vfKS4Mew4HjLBJUkUc1/k7V1PJjf2NSeG3AD7c58S+EIDI7Ox0TmZCPzOkLi/
/Z7S6Yw3m99PX9KbsHv1ndflw2VAx1D0DnnpI16fNyjdjIe8bh+9TYQU9ElcIoQNtEs2FBFQcbc3
uNXYAzC7/Yp7c1lBU0olzsrCVbCr8DQDRR4+hmQtgRQXZFoDKV8p6mEPQVwRksUMLg0YjNXBD2HH
2KmIipLulIAQSySywgsFDT46RtihtLsJeNys7PuUWv7Uh+crAhYDNpDd7v72fDmv/I3tM2g6ORbg
FzFFsBL815j35H2Jq0sIEjt4IkYzwxWeASq6Qcd9sLMlFnvjGaYOIVNsflKcJYfHBFf4ICFAEbwL
sC8n9E4i0InrwrlF7BSWCu6AwnGQfdKSxeI+Bm/7GFzGIpkIxn5kliDmjCcDCF4uyWmZJ4EnmpTg
tDoX9MIgHopVdlYdss7gjgOMMGjtgSsSxNOGg9mJjpV30eyhVNmeVq+Xyn/J5+zZl0xsMWb/NWEu
0dopKw/+opFE7C8hXXh5LiuAimY8yk0kGhgXOY749Vq3PLhBIzI8HeJCsrNMllCcs1KahpK9J7qA
ZePctpudbNXn9vpFdTI2P2ZZ2+4tCT9pKsM6zCX+kLg34urEitJjnU2SJwZsrdtHMvwQNfI2zXkd
BDFic4pfi/bEXkM0ww5IdT9HXGjEzYuUeNZYeiWE2LxMP92xnHcxilE19QASDLEcKZ+/4jhCtoH0
kUfKwSDknQpbp88vKN3Ib6VGHTVAcuwYMUQNO2YtMTGK1ul6pPBr6cKpPmx8wnqsEwdNNaVSlddE
2z6YJ11RuUS145gu38Nu6R7d5x1SFio3j2iuNn6faFdxq/MF8TYIESi15d0CuYUlawAeScMNoUVA
WVCiyafl8lRksisozYZhZoE2+BF9dURt0t1I3/5xQsKkPFMVtcKcr+2/yc8kjor8DAQ+2ggN9EeP
SZQTdYu6CEUJiyomk5gSJJXFaGgKTUt7K7FJscFJirfzJZ3bli2xkK9fKHi3d7gPzDU1qQrmLsl1
bAzFihJp+/4gLycqQSh1GtwHCUF9NAatcx/UD9iPSAQyteHBCds6xst7kbY+tqalkw7qNcWiN07U
XZOtNuqzwDiJFiklp2fd2dt6Xa/jEmwY2wy6Ell2LDXyV0r+f8whJ5ee8zVgUIrDFc/poKO+SyQ/
fhVQrLKmBngI9kvGneHERVgxabXKiOOQCYLS3p0HCb1lZ50pf6EWuPT/hfgLe/F4ip5O/hHTz+Ch
EbJjMTCxBNlzEfgPeBJZwQcR7Nn6SM9VLGN4XNZWZT+Da0mPFGYvcSuSCjJ97DlNQ3I+85uXmV/Z
M8ApLWBxNQnNwEWNV4qSJc+UJQ/6C8BX8MS+MTsWwe/DzVoZVKTifUVwh6juvgANIP2mBPbDi3NK
BKkdLySFtLu/hSlRk40fD7GTEve6qoj7/x69kkoQ+BgBOlPYdnWPChknGdPnELzSo8Ev1Hu6r1Ov
PYFrBHYrxHF3kIELnkhS7cH36cAwoPNVo0Z0MD3flvOCTJE02YZTVICr1lfp1+WgQ89ROhDR1e5F
3iTIMuAbAt9krbahOlVNIARgZYSpKoib36H3UB2QXNDVIe1yRGfYjzt6QJ7y81EWnywblAqpvOgI
HlUVxigkkaPaSgHHNtwKX4ypwvX92rg7irC+AHQ+sX0ktZ8i9TbuXUOKsfEp2wKW8+pxxUIhSU5A
CossZDxW1hBdtnDRX9g2hN5ZgDj+BxPYI538xd0TX7rStrWgNwaUJDDh1+FlyapmQ4nt2CBqXn+M
bKIoxNcLtre0rxHbCPTE6XnmWqwFNhayr5shCEjih+azWoiBlNHBnKimWNq4s1fvtCDoIiKm7CIQ
zkK/c9Twh56BzwCVwGqQH4Gcmvx9tsHT7nlioYl1fYRyABnCzlwhiXcicik1kL5sYq3WlBiKiMEa
50YQrWLHacuDuEd6cLaRqMCaulq0MCikbhNoiLpHPiEt28WawkZhk33cI64vphwm9JTy979bqkg1
IClAGIg+MglLj79SLb/pCUdH+yc5hiRE+Egeh5YbkxvtKLtuHWFKSi5H+s2QUpHBV5NOfHAS0Cka
ilRYeUyDOXz8bFA+nfMOES6sn1PEaRcmYaxPGdumj6n9/NcH8UdGUt3/QRcRmemMdUT1cduFaZxS
d0oxoRqF0JikCKgzaXwu0CSN2D4s4GcNxUlObqliIJCs3D8cVRdQe9JDgCJg++eXkMPAvn1xsnGq
0TiwKQqItphRbo+PwP2L9oHMG5gQVSTgINNNA08R0lIG0g2R2UwNKBH+pRxmiG7rh1B1csiL01Lb
qRqgd5OeLLbcVjTXvjjGglrPYt81KZKwrWRKF7W46UJF8CK/++mcCUIysUB1K8hhlujnxnlArcjx
U5T57LrkopzXwFZUjMfrrqw5uNHgxqTVBkqpDcsPGaI3vUFKwDNKoI5ZKqDHJplUd4gyHVV6dEBH
c4CFNdWsb+e9eIwpQCEDg97xZLKef6txh0bEmeH32a+sAxLlX1S2Cl8YzB4laFFXwYMOHwINGIFj
WMvoI5JDkJW50y/tFrD5vOtiPGQmPrLTNZeNAzW4fKLJ7qGPAWKB9APwCzi6qe7DPCQu23cgHIOo
V5jzCI4mwelfMoWtC6a5CkZDCPTodHj2qkUDvYrGRUQAfeyqZJYRDsOk/86BfHKKSdxTc9Ax3YRq
TypGSEbD0MSoXZ/3vSXFswUcY/kiJckphmyDMkabQiDyZB7CEyqxUgwU50HghMJ64dC3Gn4CYTRs
c1TEJFQoSonecXTEGt9V5OwcVZ+cLkK4lB+/KdokHaRJHKqp67ZrYBsSNmq6ceb0m/7tDW2bTxSR
/vWmcyQfBZ+iA92hNsjOaLhdLH5YNW7Ub/tdIIErjKwOxZ5cW0o3SAs4ebR8o99Iwo3CKVkiq2/0
wCMTDaIZqvzs+Al3XH9q/rvOGqsLGhvsvfCOXTeDq6XLWnNq5h9BD24LAoGlRzEljnelL1DlWp6R
U7jr3qEqqBd56r6aPr2eILNcNja0rFBrsmw2zp14xQ1qPbfc3a6kH7RmlL7OrNmJkJTl9+a9iHvN
10WPFPPmKYAN9K7TBK+2N7uwus9+RmFw1CSXqBfdtDWjcoaRKHLyIE7DWoabrmnhJerNavVkl2EL
jXsE8sbG7jLv9f2UFYffsHtGJP2mW8rRNpP32PLPIFi/JcpsT2BtYg4zqqPdY6bJItj1h+awnnbm
FJv9vNBOJaGR68gqmQCV0CMK05/Um98rq45mPQs/gJoj9G8qqO1Z4COVGH2HXx/bNZiJRxwgnDCg
F4sFVu4iDxZbNVLKGVXOKHBGbzUajb5HIwxsPjNTarbgDzUKlD9dTsNQ76fE+vf8279sP5xOtfb1
XvHL9/VUB/7U5w/Fn4Rqpr4/O4C8THlR6aGrh0sdFrbea6WV77puag81JXWFWhZKk4QRcu6w73DS
kyLu6HOBcP2jh3q5JK2kUP7Z3i/D/ZJ45J7zcC5IHbisJAVO9xZ3Md378mG95ETTcB/KbUEW5681
N7rwdelqf8nTUFKT93qKuptyDBR08mQaAquo8OAf9OGo/Rl32eDB99VhRojosGBIGFmkN3p0kUK1
t+Ddq9rPfCJP4FBkP7qQJzup5tCPejskzgELHaFbek9PIZYhqZtBECYqQD47lZQHeIgothPbXv5L
VuNUUuemkuc4mzFbM677shl0xQAstc85Xz64E+x1wVb08Sigxk1xXgmX+VpNHNsWyGT0/e18t5Tj
fH9XjsL0cKIocpoarYeAHzGxNlodu/pmj7hhR2wRsURG345jfz8iPu4APBfa/r6gjCOCG6a9sj3P
s+Hi+/6+2vzD3HhymFNga3twdNjOJyoimOnTjh46cionYo2pbW4vGPIZtIaHTX+b/sTkrnoNU407
UTm/7Gko6neOzri7rebG079uBuW8z/N8/0ISiLeMFfcMiYyefxCxwSbqjTYYnMDUf9D028MGw4yk
9UeYLYi9v3t2hqbtAl2s6hZU6PM6PrR+iXr+CgJRSSiixp4G4EuhY7AbP60AJJT6G9Snfx213bfz
GJxJT9uWS6MPKWU6xw0ZUwMxNmPnsat3YtORDJbZ/Vmxbk3PEcEkcSOaawr38XEvdP8oQUp2jzXm
oNWaG8PmoP4+/Ta/EfSX3pRKLo8S9fFxgVh1CSt5b4zmMYhT0N+13fP8YXDOBH821p3jUvjMBTpr
LTcEGrZGkBJ9SmhK3XX7IV6on05ekTV9B7VL+IGI0j2y7jUBJjL23XiCfUoH8euomh4j/K0xLhSd
AA7HxWaWjDpBs03/OP/dC5tUjOBnvQrow+wCV+KQQiab6HeiVtbPCdMppB/PpLHNCfVi4qGOEXkA
gJm2mpQdn70r/V8AEG7Og0xaA2JTCjw1T3YF8SiCthf51/lpwTfSd3u4MySL4VZdhfGhTHWBEM3s
1rbd1uW2Qdh719s2AtiOiaT0SdQkETjXhFGLDjSlum86bwBXyysSncKLxr+5xQw+iI6kXuG2YycH
USMMh8GyhwIEekUI9QpyEyguAkxDnZN/AvS2x9I4kU7WEoYYDBZofikvJkuLRCFiFXhUJZkCp8zr
bDEPIMjAbqvJoiJl3SS0nSxyU0PTSTzGaU7eXsujg9TBnDfUMA/787PyeounPZl4OQ2lVN53j3CP
kuYQU9FuW78JBfL4DVhmGGGk5cFhVtivSuG39Ey/R5Fp22sv5ngoGRGGcrRBqdYdnDhVtamWHljN
rwfB3tmb2ByEU6AOw3jRGwHehM8s6Hw9TF1k7rulSnwxMZJ++JxJQz7Sypu62j9yVY5f3qZSKSST
x9kzd0yCmvDYYAMNyNs/wUhDnpwGrDKxmnCzcBux3k3Vp0qcaNwTGgOvU5MGlZL0PH4T8SboYalq
/sSZ/wec16UJYMupGS2CXie9wb9ukXEEGyALgE4dqkeMTZiJ4PLVV8INL1dsHn3Zva66SunK7fba
ug8u03H+x9F5NqeqRWH4FzlDB78qVew15gujiREQpEr79efhzNzJzUlRg5u913rXW3TS9KYYNsDU
nfUIS866W9ZzOTLHjwiaLYNOqNigvtB6XIdphkhf22bIH3bRgodPNoD+XIue2vzwWklb6Vc4dPvk
ovE6qZwO4h4ULHBLfHqnZnjo/OKEsUN4UCA7SnbJZdFWKliGaio44eXeqycFyQmwdQVDfxhMvWD8
PB9NfBQvb0Ik7t1xlPF9hb9CamrljLqq4NUnM265FT+QrrRrozMdq7JZSPELNqWbKuwsGKHZrED4
s3yjLmqhDGKxPVPaWX6PLwzraD4hsp9HIBpSIUMXujCw1hCa73ibQPSW7KrBWsVivxLJSpojygIg
0Etbm9gDoeZPmnjn2dsqs24YaYvsR5NNhrnqFAMITPmo6NxXbqsfu6OoB/lmhsnwO5tNdjpNLbPY
r4+tIsOg+WLuSwe71o7tNfwrfqbQQv+ex8ku2mokoJYnpg8SeChtFqVrYlGVxz3l8hw/6EZfU/5j
rvQqzNHdRmzvb8FSGHJ+rCfd4609Vtt2AyZIoT7Y4i2k86EH4WiYzqPIGnsTbvIG3wy7pkZkeUjY
D3kVM1nNzuVFAb5fbLPJirZF72fd20kGC6eZ4e10L/fTkznyW3zYJCkIX25fO1m/br+60q6YUKNA
p2AvbQmnk48jlCbH71i+j5b1AlKwnpdsd/saacqy/ZowWsXgJDFBujVcWJ+Qu+14MDOM4DFoo/xt
zGdiGcwOsNNi78WYhgqUXETFLnhjFFtFdvs0tVFVMtCKDLPkN78CYr/UdcqeyWTDY9XUuVXEvLFm
1boVVreAie0xHvbv+NjFgOy0CuQaNV7QeC32s+x9gxmT1PdGv7+Smdc+3YnkBh9L1u26N7XIVDNL
zKy6/TEmjtDspvMhW+R3mYSNU+2zrzPZf2IPEsxj3kMY+RPXEO2s3eGyEdCGrxTlwpMV3NuhTU8j
YRyCBcIWt8RpZir/8ZxcdhPDnqYeT6HnTgTONTVlXELgsMcmt04EgzKzA/ikksWON1nXl+QenpWN
6uh/wvK9FxfFsd5rY2bayrA7JJqnz6H6DTgdmQ+X8wHweAmdQDMgeY8+YZjm4uFK94yZZ5wSaUHh
o3x9NgV8lW3+tNVh3OH1RexzE+VnTIgC2BBMeyoboshUpbG3is6PjmXFSU0M9ab4koEb2yUStoUE
5cSY9fj24ZO3xNYoPw/z1/E/SsmJJv5hrEko4N9wNr4gC2wRr+2kzRRySI1Pz5lXgzlRA1/jVtVW
cRTP9IjAdGWFQVFfW8FPD1SITdgZd86I6E5M7rFMQc+qzxhdEyK5bBY4rE5OYKM/VnITfoxD4MIK
WEi4lh7e7tsVvoyD/q1sOJNzN4Zxf9QIMxivuSVgHBGYb2UTw2FpZ55Bb4H16qm5V4/XIj8kh7d8
063nqWo5VSYW75QS4UyD+xBm1f8XgWJKXOwl7AEoBnVqhcLq1dspykmoBDgV6XjQzmRYCYy6Mooi
bhnMRz1gFtpjDF1lDiLVTABgMpemOnemCh/G3AZjFj8KhkejfjV/YCVR71o0H7O2Mg0mPQB7gHPG
XHy5ALw08bfqiIWZTmWUz+VTSNOo49tAq2/UVjidS7xJzei82v42YDydGSJWOGuJPcUpTyJSkNRy
66W7SWkPTO8Sa8CFzijM6Sk6FSfxc4oXGtWY35REo33Kr0lqid+pyvGCWpGxtgUOnAH0ys5k9fk/
kRsnKmxPq6K/SCI1UjyP9ClCS134yluKqDVbT59AZu7t5rXgo5w6iW7GBjCqp69GR6sO5Es3FbLe
hUWH3XLuGO7EAd0KbUyPacIRgUJKuWmWsAyWMFWw8CHThtE5saAQnpjsNe3vZ6kGf825WOVMDiHZ
HDPmpjw4boOQO+FK07ZjbsWlhUPJGEGd56kXwr1HxuQLG4ZBk5P2VRPoFeyHXyiceAp1VCrhHFY+
ipsEBk3I+zrmiX9wSmodemoZWoFIiOPI2caudOJrC2llMMj+1fkOeC2qD6Q7lJIFuhyd5CbMY/XF
WJI9wF5KLPk5SUGjn7Nwup4EIHhdDEdKkcxynx2Ax8pv9zBaANOeMd2GaS6lM32rbycUm3PqMcAT
7TnTvbOPG+3MRiaSnqLHiOviBDSxJusJnUXtv1adu4cDvGF2GDLzehQ4oLn3UaF4h5hfrbvl59xa
4e9qlc0Sr7FHprYHw4Rp9Ww0xuitdP32npKTeyMTe6Scxt7zVlkprJ/ElKidqOvInggwy6vsjnnh
ETzcHJz9cxXynJyuwM1MLE3FO2rmBZkkLBHRbe1HAB9s5DlCq4c9yMkPB+O5GbaMrCy0yVsyht0e
3Vvs/I5UBwSsZsz6YIgPSaM2oatbhmP3UHUR93s4ujFvTLw/efZNJejAIES8Mo40E48Zkp06MZID
6A4MJx8VE0sECwgavr4TW0JO/81L4rcjREsvB78Gl2XgoQTjtyWa9QwoU3EoQ0zI+JBHtPlXaK+o
f1urXkKdsSKbqFS/XpKD4yDPXvxVIKho4lG6sS3xd/qrJ54+lYPxqPXe1PHug8cpV/pQ8jcSOfO0
3jZqWM3kH9i+1AeDscqjAxL6AK4QbwTaFTklQ8+MhPhFydYqzMR7KzrP3bR09YzG40usZ8gcIIPQ
fk+2NAIkjN8Bs+7hJFlGVP4NIgiBidL8FTxk52F1sx8MlhmwPiCdAdHR8ILsWDDTGKHalNz/R7R6
CUV8wxWZHRvGxd/oj63l0/oBe3fW18QKrXKerHyIyos/5n9O6VAQuyOhBP3OOOEbIW0fNNz8CwDj
GWiCFSBCsicmwE1o/Z44Z8AtRjlhzEgvtta7P8EnM5Vl4I/rA8unWez4OTuGvI0d3qpVQe+NkylI
Qj726fNTgB+/dQldCx32DNJT4tDxHbj5/wsTR43hyApysASdw2+ikOevG8dqdJOz+duhY2ZNMZhc
SOvGANyK6W/HbmD2Ctl8xGsH/h6PgIyK/ob8r+/3g6xIMgQIZVsCdXyLVjK7UouSwC1hlZ5RIDID
wlsR3SfGjs/UUojHVa/EDG8i2CowYadOwOKFIOYox2D5Wj2tyfza27nP0PrIPvbMSNjCl3Ie/NZu
ftf30eNZEFY0m3JKmcztIQ4wZ7aMbXlH5XyiIOGgw1TkBZsAujMksNObWSDXl2EsjPregoRq0r+4
oj8KBlQfdcAh2iWb7AEmB0kI+XX2XZ0+q2LXr7pDtjuGXyJ9QrBlN2Eyqs4BE8YQj/9zAeNefsOV
htyAbNTAyN6RELbAPIAeVljAzeDLxPtOn+6Hc7hwdDTosOTRm7pTGmnY+svwJBLRPlmSwbtX1um9
8Imw8xkNqr/CXtr3exDO5yWcAnKxmZ9iBR5zCDDceiQGUa4VMw7Q/iAxAGUj/W9JimUo9GP1Rt2k
k/On3JkVfxiwQhwgUhZDeUgJLOdhVvzWiYcf5YuZ457QExeDGsgRs5HWxl7KGfd4RNbdCO6yei0X
lbwl/6lJf179n4LhtdFyyTDdzBdBz+pgMP8Csu5UtEBsixJWZAtQzCmYHjDeOPcOFzCElbEaAG4f
HZgpniGbjsTEcXwmEeuQhjNcPsmfd9RtVq8bSptTf6Fk4CKH0pdoHAbhZWfp95sTZBIm2G5tgwqo
pCE2nCRJrGtkupWhuX4Yx14UYdY9mBsE9+4hwl38NoYlb47OPFsf/fTxSRQoFwE8KOt/PuAE0S72
RYgHqfsM/dfghwKYh0lhgTksgxMs4DN00zLRoHadkjdpZ6GTAvBi2w6Zh9Fo6HSarf69M+ejzLMK
CYuNRya2kYAfzL0xoJRoASxGBQ2kIi61NusN96UzQK+wBmcaaonPHY2eLjpUph+uirSYplYfrNpw
r8BDg5jA/Q2d9zOjZnmGZoVM5IdupbbiG5xGaEmp4b3PMeADfGSITLhkfEkHjn/Jk7gDzpUNH5Q6
DoQtFK+64IgjSELomPtkugd9A6UdBdK3wR4GF+aPoklbtlfjKK7VVfynfkcRA+fADc/FBAf5eQ21
gHq6xRsP7z4rB6NBIXR7/XA2xoB6jKsYuyPSgfGUmdifCLDKGDarc/2obiOZhPL5EFtA51IP/GCG
sVNcZFw9YodEnTfWqhpQ4Mz4ovKmpqfpA9brsIbYseGrjAxEB7lVUx6RTq5EFONfiE4AyoYvHG9a
FHS05OgPb5/bG/mwfBhVgOfwaKyiD0EOlsrxycQP8ye8BtfS/rl+Uz8j9QQlGCUno9MiYxpatBqP
w8W7Jm5onmL+qNucSgNCCONcwWoybOohSebEMkUohOgxdYRPYy4Qt20a2cgnsFd/0vqBrJ6Gc72W
0TrR64okZRfusL1jDXIRFcbXPOv/igAa0xNMxy3bR9TuqUyM79SX9pMjlEKbmPoDL5nXKOz13w9a
tgtWMBKiOnTgS8ZFbNc9hzRtDzZ7tVclZh+Me88xQaJiBu9rAHqadxsGVkwNC5wZJjsFAbfAW5mI
yBcLO7tWsNCBKl9T9ylOLT1CWxYeogHyZ3vp8A9NthG89FCS3bgr/SADOhQv07NwZGBt3W4jRQdJ
xmFA1D7Sp0GkTzBMTJAMGD+yxZ7Dl2K3+oWfBgdwnH5ndrtp9ie+njKffdmck+J8trxE863TzJ1o
7jhYDc6hEtSUKtvtdnmxLGt9g0g6/uipcQZHd+IarleymVSm+t5rbw9D7+kj0M5ydSsx7xSXsJNo
IDOLbJdevandlcRJR0JQpu5e023SEdBuSwjxe7ckE56kAhrbQz1daIWfTxcvYnZ+k2WBY31iNSv8
+phjqrhvgXINDn7AWFuPezLKHY20jLmWMxw0mZKqmHW8LJoZvogVOqlYKtLi5zyCg6O64JbMdhmj
46rPD0AEYh5E3Sw/5IcKhgZJF7cVCWifWoEpujNWDBzC0IaQx8AHeTI7BtOxR2roOGdvGBCNP4lq
jK2Y0gOm0YGZzjgKP7zJbcrHYFSudGazW/LsVE/M641ZjUMru8AjpcYszLB3iRKitwPZYZxKFjwB
6QYGYDwmfRlEUgqDnxgVawlJSOW+w+/5dgjHF8veh62CjQ0vCR41rnQ42VAZf6zql+xHUfSmwzhr
1hgFR2D0NM/drVunV7ZPWr0G307EmHz0DLfZh+NEc077zC9RZUCLfzrspox6sT14QhSiMGNojfYQ
7lLlRYBNuMZkDp7AWPjWcNEZdVcmoDj/PX9pXNmZ2ZETw1QoDnNfA+ut7Le4ejb4mc5ozenRk7UK
/Axr4vZJ51G5AtjmqwJeNvv3QJc/DefaV3kD6U6vaEoS4D4UuE+oud4geMlnyeMp9eLa05dqfglJ
r3JzFcSE90+7iKfALi/VddTKAAYY8zAljQMYKQcpIsSK9I8FuIL89/qdLrj6dW2XT5sXPV0AqHP7
AHQAT9du9CCJxeEFxKSHDwQL4n27ab6n52pL4kLAVrmBt8pko+UGpGoZVwuZopyYeA4RG5p6NHKz
foe3AXbEOFlQsBG9NstX9UmjY9kE+4qc5sObHLF6Rc5gzeQX1duqgmb7P1Gt60ZV1mecVHtYa4PN
U3KA1bC7FLirMb7G6P2BoeV6sIrtjZxQYIGRB9dfxno92yiX90I/hz5QCwtn5Fxwirx3BDNAfHtE
P9NHJ9vy4/UVMqEQrOI36Tm7nx8XIgA4wQBh5pb9ggiRekDmQn0u162JadZ7P1k062Ynnz/LbMve
Cy0S2ucvhARAC/nM4U3XHb5N+Q8aRNbMdUw+aqyy53GxVjhlpVkHDQee+EivhOcJ6k4fzyrLjg1+
4oEf2ewHsgfppFyN3ESadfh0iP66U8eEZADaW091k1Dz1Co8lWwsYZvDGsB25bMsizPrlGcuWdbg
GSUDL5r9kgfizvg4nyVKIeZGoAe0txVxzeiFUnOaHJ44aAaVFYYriYOlVzHRXfHNSB1/EpJSl/lt
5QJhvd/WE0uTpzO0J1U3eSiRdCiKAV7J0yGqUyhNhZz4Yc0qFWoyP8e/uAa2SEFZ2ZzGZw8/ex42
ZEj/wS3fSUtz0m8mJTD+MeHrCEHwPO5BG0/8zABF6qvS3R7fm5db9TaEuv+iilo3I+xK6KDRfqWW
Wi0h/PHNZLKloOFBjacpq/67n4nIdzGGCee54AQCWskCV3JGFdD92WgoYikTsBCAi4aHB9hobOLm
LKnz4L1suqXxXgp8i10Jugr0/I8rtM5Udqhz+eckdT+Bi1Jy5EMjA4DfCodenkPcLsM50FcBy67w
usgTClP+rhK+48IesZLSz0dvOLabt3FM1JWgmAnEOXU+TiAxGoNNhzQdmyKGlhhH4REF9dnFhlhl
EsJoE17/G6DBidTGV33Jy92POQzJqj6LIPQ0fPuScRVJffVy4CXlSPCU2pbVBQoYDRZJzBbdVH+f
8OfTzjWsy2mAewB+vw58EdcfiilMD1BmvnYp3LNDuGEkFUKb3XB1XUTNo/fGBKOP50rJOclRxHKi
ggPDpY6piHf1lnmVsn3uZGyXisdzxcQYG5rbsBo5T8NJHL9Ag8XGOF08f/MbjHyGi0vtJ6XoGb3h
OG6mtMEYA8FpIkhvyZpM1p3z/Mm/CS5h2DV1wQiQOePp4IUrHWcK6ESXv3Kl+MQLMkfg/ONY5WzJ
F6HsvPfs4uC52Ef+lQvKsSqdNTXJUqMuVUmcQtnokl8lBxEZIjS7cq8hAHnOBpG6bBNiX4DLlGGN
YbqEfJG2Cf+HTqpzW3pEdi0nhOYFx0729HYRwExGNcFgBiQs/sHhiODrKrL5bR6mbWyXjOdx84MY
TFgmOD0zPNiLA/YvYzJSRuh0/9tRosW2HC7YuwTsCAdtLWkOga5oPHMMbEH7UZBOcZbw2dWfwCuE
lAROD5iJwycbNmp0HLVrV5h6Kocam5KBDRDdBjmxwzeUpcawSJolPfJATJOsbQPF6953qglKD+oI
XRm5h7R7wxSj3DGVokQO8z8Qg2cL4Giia04WbHKwv7DZ50zjGfCuR6nIQcoXESO26CTAevkTGBND
AyaVy0GM8mYUMIw25BX9MGpjRoRIzbRjtRh0BzZNB5QCcRark9gtaV4ZmwBYUPbQDsjfpf28KHsd
tM/u4ZTbQ+El0AVrR6+IEpoV8Vxj0EemEt7J7NAodNtFmi3SnCgC5onslGb22UoBqXJE0NOhwpU1
VQr0gNP198VZZSekQwWL0TGzciblpox8HpXHExhT4LiAtRDDjoBISJxyEAt1TnGvJ64eU7mZVMGy
QnFuE4srfLbChXeWKHWoktDcQCBiPHTHlcB6UPJxZeWGleHFT756viAlS2IhVCQiL0AKYnWcTIvd
MXiOkfGT2CF2vOzG0HCWYb6KGU5jvgfA3V15Lcyyy5VE1qpH6HTH8D1Zh1OrZp0qp1RzuCn4RQ52
Vi5tfY8EbNWc+B+3CiurZE7d/f/qN3UnP5bgOtraKXUDTPdhIctjrM74OTZgfCKCmdhVuyanA+CA
jxzafGRFEp1Cvgg0Qk5slmnDf4IlaOdGWcC1FLJvxJP8QMGZS2hNNB+XFeA9/A+KJiQQCBaAa/hR
OmZWHScyS477mBMxHec6CuXVMFuTF8KAj7leLrLTzmPRZfBXpTZrj5sgaxx9YrH2O9i3aIQZ+fV+
o/vlZ0mJxwS0wjktVbh05nTYcKpxcJILVVUeAx+0xDL4ZuUl5J+pe4gF6uDSE/OJYsBr/ULNq1LR
YmmRs+LJ07EQ8ktrJsT9x/2A7TKr45s9I20M5C/I/z4MpXWT4yuUdjHscLwqsQVMbI4sDg6kQPAr
Kk6Q1Gr+P6oRzjp4synVJkRD7r2Jw2nQtw5HDucQOD0fJ+XaqBxYgsyE5R5mtMN9y1XnAsvMzZo5
t1z8Wk8EX478mhOuW9K/sdiHyexJX4kCN2ApWeM9kbkwCOmasRpv76Dv4z6b2bkE9W8GCgWUQuQi
n1SDyQLPUIczvtjg7B2qZiRZiWRza5NOGzKMQHrIUaSYE6aNbIMsf5Ex8xwVGrm57/TO+US4Mz85
gRyC1x929YbFc1cXCeOSzPxc+jtPC0UUNLaHfA0Hc8CMe5Y82tk4AuoX9aO95yRCZi53xvjKJ8Bo
M36cbbSQrD82V+LlEMMZUFAIXp/4YLosavjhmDe35KLPlQs4HGpYlnTB5jSmX/JYMEeJiwX9gdiR
2yRKE6le3d+v9QdxJFRrmB7cq3Djr/TksUb3Pk6mxuhqKM2lAyEY3JcJVkm6J4cDtWe/INMdhT7h
aIbiCRULnp0HP9QVTFKuHi8VjYdyp1/jaOHjh8jd3G5ymyo7EkyZM+QiQTiEdGoad+WiXbjVDX79
ORex6UGYdRkoKU+0lESLAoVVLB4QNZTML1M8HeLOikosuuzhEVwi3B35o7/UB3crBOB3Z6U/A2zK
Bfda9MXqobplyy8763OgPv6iDO8opAUo4J8D/SU7efM94eDCogqomZO9xKmPng+HPlJxxh1lqo2k
W17TyLu6cHX5AjBah0MQjAAyCCSL9ckDGwVdqpl+DuU3XF32nWrDY5RTKrwdH8kC45fbQ8I0a3pW
kV/9P94Z/f9Swz0g0wYXBa1xsBQfajGjTO++CYSkd0h/isIUls3+BWj6G7uQbQHs2L149VwBDjYy
1kiQVFo771fFNSdOIHBgPTNdYkv6aA/wN5nJ7RW4iBCa4qj/Qf2ZLAyXGGCwPRGx5Hzsd5d6tADO
MDC94a7jiGPSBTOHHYv2irwuSo+xs1DPJOgwbAxSm9azQQCBWMcwP78MMCE4yFaE3f8NbgNbIftg
AvE2JVhqBnZI10sMEl0JD1dcP5EJsDiWcv8B2Dem0lOfzKYW776bgL4bTnE75lLxKsnRBtGFPnwV
Nft5TUBaIRKPT8nmSz+UjX9H+wvVSfoflSUODq967BNx6TrQc6VMLpgCahYQJwFRXEwCsmQaceQT
UxM+d7OvmZ1KYzLfjYnjF8NzLh/kb81mLEtfBJ86ces1BS8tMZeAbgkEttyPICeSbdruynzTocOQ
K9fwNBh0E1pJl05vBYNFPbP3wx9n20f6BZ8hhfyhMnqGd8J2iB8KLwbXC3gd+9cvjS2dF225QoQQ
JKTB6m7PiAIZ9mG+5tBAw8CcGZX/4HOdeVAenSROFYbflkF7+otwn5eK7aGB/EKZp8Kl+pUUaoVd
pf/iCbHlWXlZkwWHFmR4pGc4Kvwi/+pu5QfHguqHK2BUbgVSIV9TPMLyTdD59OCDYywxNNDZPMzA
hipsGXecRwCZEGKrViCZgbb/lEdm+UW+aT5LPfuLJGTrKkqVHA9Y0AAW/dvhEBvPvco1GHxODnSI
ubAh1RP/hxC82FqHVHmD1Wv7GosNcSVxpMnHifafzofQ1iupcRj2xFbrN2foQPRtbWkKNB0U4CXW
nHQ9bAVI+LKrUqygxyg/xJkLK7TtHQKTxask5tnHSCAMth20ak4x6AtvXyqwil6H92nhVPDvGQsj
0snn+mZKSZXPJZEr/DS8dI/O2WQLZgYvj6gfwQtuhznKxy/zPWZU/zVo4z57SOVbJc6zSWS94k2w
gRSWeXxWLjk01lMveh1fikv1L+2VXdJgn93Ft5ZRIcIuwXlDTg+3haUsuq8c/hk0Ig4x0BUH6Jee
pbcmB2lNzttmipxm/tpMlolDFuO6seJzu6xXlUvor01xj2oSs6ax1SJOXEfwqu7HzzMvPr1s6gXI
uokzrBA6zvxyx5kGfiF8N/nUYUXr37PIM9jd0OSMSvQEhpN5+h/6xQldVUzR4h3ZfnQvU6ZS0A8J
DdIXnIulsZQUT93GKpJoTuKJN+VUTp+8NAr18jTGd+Kvf6DGYWsecl9wGZjzLdI7wrFIByRQ8eRi
RWET4zW+jAzq6b0Rzus2HA4qScPaRNzvWn+EPBd1owQKMpc0HCBaCZjUobStmAiC4TVLGDSrvHPZ
o9gbFhlbMswHRAFrRenIvAeRhXyli95TO+fRQYVimiAeCTDVfZtC4JDRWNF6Sxn8DVoYdaOQqBLb
E5ksIIBuJpzn8g8iVv86QXTJBjsu1x/hUAH+4BdeLLuHwBhYocbNd0LhTJnaCfTKaOxa2Z1c4ydl
PywWMQUyYx58jotVKu2A7GUqZRlHBlOEWKB5TePrRNzhKehVBISQj/g08YHvGGJgf4cEstjB8w90
6nA7Ow+fWc90kqFRe/iE83bwjPeWUUG/A1boVwZSpLtIhtpqlyyQ2p+I4fpW/gaIe8xFWlM1VirU
rVXZ+C/FVnbQG4LpvBqrBOjXsCDIdzjqAE7dTIGsgFdZxrRWW1VPcu4IPTIpJEBZRVv2hsnPgCqQ
gQL5EZ/th7YyI0t6IVGlq6IvKusAAQd1Rg/xTH4AzBXokuk3kPKhw+LgmJUP3aNEml6ZLqQ2UUHM
mUflEWMScbDSIwMf6LkXTnLxaYsnMGdQJM6TLYzf9gdOIJwdODyCKQJjCtNvdlKle0y8Afwi9bTv
BHsfXMnMN/S4a3hq/Zieo5rVjC+9zKf5auli0JpREBw5e+qVShHGr7OidiQ2HRWMLUml54PqMZTb
A+4t2ToNZO9bSi8LEyurtiYrSmJ2UDZO2H2JXyC355VLAVvAf4EwnatOAG6ug/U+mtd2EuPgolye
FJKHeFXJI40dmvp1TaWM0eDLXi/nc1TC3InBegpfosX2d7T+ndiUlR+fweuEU7fb9PvsDxWN/qX8
Zfv3lriiuYdUwnL23otpSWdiXb3KkNdLl/ibiW19Va+vyu/oqXN8YuW1kR/k9NbSzulXWfDhp0zG
I9oMndhh9KMrZn/XkI9JcyqzT7ZiJqy5w3Qun4Mv3UE2Pf2jPnq+V+L/NMkab8oI1GwGzi1BQ1yD
pGn4ZEVLpnrSDxF0FaodiNJ4I7xsCnZSaFeay5EYHSeAyMwCEWz+tB+/BdN+GSznDfXDBIT1dwA9
BaN/iZdO/t/0DZ8fkWZpPPTeho8AjFVTr8P9BOeHZYZ9leAVAaeNBS4p6SMmCB5tyJCQYtohxVho
uYvqh+IonZDdorh0xLS3H5/EJG0tiFa0gddmjfxI3L2txI33wNNwIO3Qep+y+3DAApRovc1nMzFf
F7ze7MCSNSt2KlqFGRTpeXtOfrjrmQwvoc5yhu1fN/WngKi+Sy/1T0HqIzJDBJBLlXnVLLlVlCzt
1BHh6dq4OUACKR3AzuvTs0F1sZv35MXkD6a68dXbsHJAxErXiEzvW/75jhZtsC0YGCKsH/YqyTxe
eRMXAGYRTsxnbfdERz8S1B/C9aktZYaER6h5yewkTO3XBTgpZUSPEMmVF+2BlhoKrq8cpzsKiZfP
1B+UeV1/vdbS3wQT0OROLNY8A1Zh+IZFHVUq1KWNonsoketzdFREs9iCmE8Xgi2Gc/VvTAlkfNKs
eCu14JoShosorJu5HBH4pbXzNF/E0e/HhZvByJRG6wnDGvqXL1/1Iyc3PiNHhVkg5CxaFnSYMNku
ExAOg7x7/D2zg/qI0pVuWAypesSgCtz5+laek1vxA/Whm9X+h4grE5AWyQN9viXYkNRGty9qprPw
NVkkCNQdEDkZATc9bIL3xeA1NwrU4re7KcGm/WJqXGAFAWNDFfALirD3WjIwKdGI+5PQFvcGobq0
vzLuGiP6D8PZQL5OksuB9lryhgUSii8gcsoU5iuNpY8a6BfWuoMd4rqw7Zc5aL8x7mkz/fu5zZZ4
9HGM+5CzSgrPDbEEy+yLd3BAIWoK1wRiAW0LfIf4oFOS7OJ7/GeYwE8AGS8WMB4RYTyrVlMdRoSC
5QgT+5I/oMTJ6sEv27VDawhP5Uyb+Aehs7CVS3VJRPtpvzb1jjLzbaUbRAoUdbj27LEDkec4ifyO
/T81lVMzkGjt7AfLMd2EnldAvERgS3NmXDvEGE9+AezEi04ym65lLHkjqi+EIsSoozm/6Q5XO+ev
ax2EG0i3p9qiIdSjPsOYfa8hIByVDajJleEaa9PkEkoko8zhpsb+G1Eyy5atcPTwIWDviN8gkDXp
KOhLf8PBZf4PLgFWDqQdRP408PXCGePRt8qW1/Z0UN3Eh3oILDE+asDKwAMYRnRzZAFQi0OYIUGz
MnBvS2UHp+hRr9jCFjUnby+j9CSLr832KvAXM85hFk6uLfCD8PVE6NjH6yGiB6JTyMw75vdm5kjt
qKmcvE2JTQTv825vSOsqcrgC78srcPFq5P18QWDJV+UteR+0hibMeQoHqo95vq62AiFmghUpJ9Cv
4vBqt5XmQXVq8c8SXEwCsKJk9PH6RomSxx6jACgTn69RPAPbZMzoY1LAZAQmBp5V2kYUHBWnFcj8
qEASOGYWbFIZrjgi+WphUMA9jyBD7z+QoAEQxU1ZpG1lvQdPNtaU2mFgQbSfnKAl3WlFC5/rNy5h
iEZnpL048DnVXiay6ljsxEXpi06PDcE6tgunBhA5BSv5S94UnQm97RUt8W+BIUldvUuIruidWmAl
z5LNs7XekV09tDlcbgoMGPGTvQ71lLGd4Dfw9Sgqv4WO1Kgmc/HcNqM9LeEKgw8PlQRPhRcJrJ/Y
THfFI2Spw1Xvcxt1R6vNeUKBgcLEL4zla6d53b1/ZMxrVQgf87d0KhCQSKKvAK+3R/ZFWO0h1my7
92vD9qj8EqlKvNzLzL7VMRyrQuTbuNmq32qU64C9+jKFoQ7hfLyXo87R96LsCWWzjmR7mJgqk4aF
zknlBlDobZzDAbsQBjIf34SH6XqAMFZj7GEaPwnn5WKya7/0ubHVp+xD6SqFZwJM6TT3iKG4I5xe
vjF6gc7gQAjQo1nE0Up4QOlpCSR3eTSD3bCdNY0tQoWl2C75mmKYcWU+oYlsVbLnjvh5M1MBxoJp
h0L80MCzhwxfQsFgw8BNM8QWolv0nxWSjLC4MPGpuLcLj1IpgMjG+Us9kIvOFEMuXr0K3XTOS2m3
Rmzp6/APlhkpvWECQsw4CQkWE75xkq0nfgs2eujvoUxs5jY5RYYNHmhMLWOfPz6qJ93BmZP0ieji
rN7kYg9qIct2YvgvoI3nmoKQSqCjwqV3hukrm+UbN8LAp0Gnv6YFSo+9hjYE/hEltcN+IhCXjl4E
gSEKLNig4hYVfv3NiGR6/hyxbQRxcltAdODELTVyvkpW6paJl2LKnZMs9GMIwY5a67Ul9BuaKa2l
ZIET5E6wl+75t3ABeqRT6CmV0RpCCgVGBAmv7qBu3TfQLd4O1FlvM8UKEi1SZAOE05dROEM23LPS
4GEw484OOszOTSz7feUgYRkzjME/AM39xok2ye79AEfLmIl/T5dI+EeDGX1Z47xxw1hrnGpMSfo1
E90qeZbcku6V/zqA80Mfv9A6dlsQzNrpndedE5E5E2bdm5igKI9jabIAPY25LeE/oIuixsB6B50Z
tk4zoFLt8qK3xb7fHVuTcHUAaEVMH7crakwDQu99YqsjbQosNNiL0OI9qmJKzWzMf55BA9QHLiZy
fJ6gA7iDA/TNCokXrUAqKsw1i4YiIvhsnJNP5yJbP1oHZPENbhorjnFoUSw67hdLPbEGgPYpM7Pt
9MyMm0sL5vZCkmfJrzWgbI0pvTFTJnNZIhTbwQ0WXFd3GHv3x+kf0D9dB4WumjmpTU22A98nzv7V
jALGFPMXyG8gTljYAfWpMIEs3PMAkGhXBBE5qCehBECxjnVSM1tDhRuBIUx/mznNurDEuFPCtHlG
6QFLotm9DixvZnDaIt4ZnGIbRP7heL1BO3sXCRLM4C8WOA3HeKyc6xunebUExwPv492AExh/twcm
4LDgTTT5Ed4Jy3bX/cBaQ8gjSvjQR/eJ7rRYZTLgFO1qoe3OMcfCqjshG1SvKkTihsp/N12Co39G
Ojv+yl7ljzcoPCNEwoi5Dgn2oWZ1VrcMMIBx2CQuIp5vbnUoXJT0ILvJCTuJRXUnigMY2VFUp2Bl
PACf9X8kndmSokgUhp+ICBbZbpVVcS211BvDKktAQGQHn34+eiI6ZunuUkiSzJP/dtgVDjGCKpmk
n9/6wGSyDBxMyHfpqmHX8H2HRByzBCaxg7qDGF9SnzgjlkuQ0vikreE2EDO4iAF09rKYHwQw15DD
A7tbmjO5usI/1yh+ATctdhxjOO0NP54Q3UklKqG2u5/Jj3Imq6RHxTJKnhLiPfjpqxPiZ99WX+DP
Vz4T/JmwCFgpBH/oH1yq1pTtzuXwukrBMsKAMfli1YjXOi90sjatGiKUo0JZ4jtrLTQjEhFcb5Iy
fCHZcJRFvMmghpikNR+0FmdYirMf8C22QdIQFV1PxoKnWXxJB3jz2AHBj0mMyD1Up+k7YFyeF2Hf
CjtIXdAZ7Ye6SFvxLiVoTP9CEB5O1Wu5cEHguaey84bvobCvEuCVM6vfToF78l8prRwMg7boQI0e
CHjZLRvS01cYlzYcvlZvT5hHy+GH3qnFOlnz6RTkGGPYve9RYvP6NF/NxFMw0/6hxZxdl55aIxev
5nRSs6s9sjTect0vFngzKN9QI/opoRKzfvm8XBcItObK3HBgMrTd4FUehgFqfI511x/a7NzhE5iV
S6D9+2t20yOi+JRDsyDfBLkK6lvlnFg3jbMaROkuPTDnj5QXNLyexhsmTOSSWWgx1QM2vzWyqZeA
2Zy64Y9Ykj0Q9VTYvGzkmuRriQuujwng8GaZUG3JAXyTbEhgCD+7ujRbp5xP/vVbr3sKDexxFx1J
lOwqIMXb+cg3H2EJQYBzv3yUOyJ2tmTrOslZMlGncU1MHJoL1Oc3x3NHnqU/5LHZ6EkVsr2oGm2Z
zdIz7DI+1LKVHCO/yRYtUZKKm+hn+f0tXxdhdJZeu5ExbjmLH5urNTIaNKFhh0q3EUwNfkwXIlmA
nWH5I2KAbKxwypKSTPzwi1yd15xKkTbkrnAPf3gecyR/vL8mGM0XNijv7SLaY0GKZw8V+HlLxAVq
KftKn+8lgovmIPywOOSweb8fz6Cux/WgBvlK/XpMkj2vMplYMHXZkuMfNkTeVqKXBjeX7SZ2svjM
S4DY+UrP9epLQsmO/P9P0+e9fCq0NVcRY9lq0BtaCq7G0xNYhxeEGCZihdefM6JY7QDEejPXKY0o
XNMnFuyJFRSCwiWpBUH0qyOSUQeU4CGrngroD7z+S6Wtus2+3cIvixHc2AYgfbS45Qj12l1xxSkS
sVjvo8V7VYygBWl0B/b/Dq4m2kAXdM28Tb2GaaZiwpEv+Vr+GbPCoetHwQPMhGH6iAOLwpNuvbT8
HEHr0VBH2bhUi8Ycgbboheu02zLebLIQHsVmfOsDlaR9VNVYSDx1J+ye7GdEl/vkG9N+kKygeFqT
+R9069fo3hxV0xz+FO9F2I9zZd+ljJuNSVsOlXIMQlzgvMPChFh09V5gZE8fHEtfDxa3Q+g2f+Gw
bJY8xBEQptUpUXPg52z603Y8zTHYI8AgHKsOvpQGPMrqDZXHqQqQDM8R+z1Z5AfMBtgLMHQwAVzE
3Ct2Q+CfJJAWJmKUNZ82j135d5e9nSeCkZm067+x59ga5SqvzKbfozQ7VSvt1rjhX7neRUes/sQe
kj1uD2gTv58n1tspeNom3yqjsCdnT38Q6HQxETDKLrUU2k206Yty9JvCRNCxjOfMlnfr5yvet0lA
MlsMlAN/JmyKwoUHnSw4moxZEFfaWNXcdXRTbs26XNFV+oxm3UCMZUFlMMrjskHR9/6r1uWB+PKf
zOndD2kI9FpeND/aQCYty1CzkZpAKX/fzAXiW2gqB8spYit1IHgH74mXST+plRW/aFT8DIQKCSKg
Qhe07OZnOKyKnj7VFxwqsu75dddSrnqNLzqx7sHXK3NgBGNR0oGJ0vSbwjP55toOsdVuq33nNAXp
Aoo9+YakJnxyjq5MENAphXu6I/IbM9kahJmxuD1vpEyvIpu6HAUwmZO7dsFc4xCULzmdKSuO8MsP
beOoKfd4C6GfG0fz3yjOfwZiJHHMrdGHPd9zzvFXAEJ0LahVoLsneFsicmHQkStrGbBKtXTV/Xgv
KraLwuTEm8o87QnZRJEYkZFRUHCTR4E33m5VL6eMI3xGWCWkPLzHY8ubqKhsJv3K1HicOimjVT9H
DOoNAMSBeDApit2CJoTYed72iETYxKMVmFV05vULd+wsWkvsa7g4pwJngd+JX6DJ120TYedbvkkc
ZfIECaVTk5nDnqyuVQLAQYkGlzn+vH98lrsrIWIgOnTvm2zGvJz2K7QH3O7JmpePAMy3k8P6HUJ9
NuSzQbXqTfmV3g2oiwu927k9rh33M/qxeFbwAdRKyEo+SKcJakA6TXolwjqah4jV4QcvyBD5CbQT
oXAsWtsXJ/ZZCt722/JVd8PVto2yjYn0AP2St8XqeuyDDpNwEkwwJz2qp588ntCFtvYHnWE35xd4
JMV1AM7xekSfZYqdqnM1f4LYj7/wqz8qulYUzie3Ey14K2uxA597gI/pKyxKEtp9Nhh1CYnGat/a
1fsQaXOpcV4LaYdVs8PTY5wNZXVl0uF5fjq1X7gYr+F3In0toZyunZhs0sE8vff4GNJhEVNKGwvj
+N7DTVR/xc7Mpwq4TjEV/XLRUEx7wHVYUkMIBRuLP6e0eFsOQS476ToLHx2nclrNsaPmvopeZMkf
GCTo0aeTg2nnS4wuzimVlgPs6J85Xx+JzrP2Y6z51a8Iv0BOK1QqGtfWxe/3i7W76t0GRqOCU+KA
Shws2DlppH/P3Mv/lJ9scHniqmT3NS4XkiHYL0jr2A7FtCaNgwZ61KxI4EAFyUqMApIz5KMIg4wj
DrAHqHTHxC43Les8HDBZAciTVUdAUXl+lVzQjBy/bbsrLw1Inh1+JWv2stJj851Q4PEqTg4SyHgK
4LfkdWoSWx61926HsiN2mgMdtKuL+hMfKgclZRST2jRr5HHsqmW+FWpwGaijN5hHuvuY3iRedpmn
hItulYLBL/JdhEtrXn81K6ZeeVdhuVPPgaxMN6aMG2mKlVGE2kVo3YSODtTE7dANiNM7KzLIOIUv
j4zogEPPqtf59c+7vYMDhvFCjRxhlQ9uSQlqBFm6qtEfohUrqSABCXHojINJhjOvIVsjak8YofGm
+UsijQe0VWv6Ei1UwcdsbHKKE62ZMcWuxW+w4O8RtygfeImgehFidN7zNwYXZgenwSkIPYGw5l5s
EB1NyTngYce2hnEo40yFMKV1RqgFbzkdP2HB7GezSrVl82dQoLPQ9ahbI80VkP/Av9Igqlrozeb1
BZb0WpvUkBNPM4JxySjm5nfBB9ISCA8LFDyCtjlQYVOMYSDtV8GZej3G/LKmoh4tgozYikKz8iuS
hosA5ncTl8aGT+VPZb952TqECdAycLEOeu3m2BkpPul/Tizw40NLRoi0jaTtciTYnAgvjFd+6NDV
VYuOzthQe9E0Mi5syNmBOTznXio4rAiyGhgAqeL08y3C6EG303W1ISrmzFgArbVvvybetF4/31b9
I6XbGriTTqBPvDT3J/u75vpkpHC3LKAv8hwnHiUJfTggdvLT84s1suh8tgZBmO3DMmDV61mXjI1M
y/RiQ1xZd2zwue9fQaxNr3TDCzReAYIRiFew8kN06hfZ4Upla9hs0uaipfEdofFU2WzRSvAmYB4M
n1dltEHMWGdSMgUQ1wFfj8v/QiKHB8rGtKtdidoldIye8NtZScoEsQGsVM1K4sVkzzDyoHlujAnu
qTVbBScAUm7SLb8dR3M2HmwXiMIIfYB5cJg+RhHwBEJ5zRcJSFw34VHN6Yd28VtEYomFXkfyVPZU
WjtBG/nr+q6CAQQDgd3jTK/BMwrMnD8gXkRAUImsI6wvdDWckMtXeJ3kaYTjss1BqNvw1cvullTT
57nb0ZpNYMncFSspKPfvsxqoCx4ynU58ndElkA74+W5WdnJ71fNEcmn7BqeNHZ702MQTekehI41A
la+uxxYpJXSn3t+rUX27COeZYUv8mOi/Gldvi+lDq5K53pwl9n5QLlBTCjCJMgtukTwKeapgrD7K
OAqQTvzK1Jk4Amk2RlKyipNlpp/q4Em2OlRMDIAyJWqOh53xxwwENS1WhXZaHCdwSiwmKm4OLuen
o+A6y7eSANDFsJwcdJCYW3drVtxtkO9ikrfRxFBxMgUmYwcA7frdyfvWvMkgBVny1cxfBAHqX3nP
mRx1HMvzZxOZNwmiZZgqWCctSfPoedgLl1d8EJSdlm+MzO1QO+LGmITLKn45TTofbiimANxJv/jt
UmdMZOcXXzgFwH45V8zUgFRfL1S0zTpMFlrHWcvLXDH8qw4T6njTeb5OT1acLe9LxgpBuYzhFY92
7xm3MNvI+uaFNOyzKImYyZijlnxrI5BcBIpbNoln5MYdR9B5Aj0LyEFrSrw+FZEw0xrlC0QElRLv
BOHZKLODIbfbvZRdVG0ndtyvG6OLruepcixJJmTyoZD8faNI3bH7lUHNp6i7YQ6dWVgD7p/C0dsv
vfDpLXS1rzHFpz9gEqGzevwtayRhkJKN5vlFG2CvILuQExg1dPD+DbH7ATKqqLNSS706aBEini4r
mhAk2EXeW4H+D1Qmr9BVQ/vKLOlxBCWXD0K8T0Oqv/qrY0OZ1LtQ3r8Mt7yCaNG4AqCWebOkHdCq
OOkTB0oIcvSoIx66l+t0bR4+D+lYkJFBT77EM6nUBle4NKabg4thyKU3qAwNNLBGyGhEOD6+fz8E
n2dnsiLezT4jywjQqfG64Uft3PL0GpxFD0CH+0gLTDUocKrqXyaaEMqvetd0h7DZpQx4uS3VuyzP
BZIirlhXLGMplk4uzYePn1UBHS9Tbnz61A9oyZ+fDdqNWHVEnFMJHTpp7QyYgg4rowQUjiTZsDmq
lcucJ+jVijU0lpQY7CBLY/88lheOor3dS0zpc8qkHLY9p1CKEc5hYjweda2uPhaA3U9pM5GWSI/e
6CrwX9Xoi13WBqrLJPOMR4Xn9+OwaCN3P1zNU857aMK3wrHDf6I4HtNR7dd7UbC0Pp3meS4xmEyj
h7yuj+BK/RJPrfZb+eDvRAz6eN3/5WVpEYdthy1cmvhNsmhFhw1M4nlzgsG6H7qc2NLXLCPYNBoL
sEZfyTNjzrJKYi0H/HzxSgPW8gipxLgYiALJ8AMJ/8fniQUxtXbsgYm1z0NaLH6XSKt3DauJnWwj
OsYdSs1V8Ft0h+aP7nilQYaMzqHi3I6VN9VIug3nVwBD1EqoLsLRY5/TJt6lkHoSjCnupHZVo+mk
gUCxTHAVoD70Sa6VLfAuGxNIhw7Vipe1dMjiZUo6n+TTWFP94zxm5DbBo2lQO0+fjkp2j9wlEaiy
gTMon+eAt1FGGULrQBKOHBFtOmJHYg8gQgUUhQg8QAy3iqd69Gb2jI35QUpBehKBfJRsdgdmC7UP
b4i0/m3BMhLEC5z5j2Rlzr/HnRkz35Sa6+dKEAHtjmyZLpN1IM+l34LFM6WtTghWSTKWhQKQlgGG
2z1o+Uk29jWAPlxNiEMGknPIjNkTuQXyZ85fK32e+JJbwMrTq8h8KA/wupM+txGlHVO6cZVWxEPY
D6gX8spT2Q2HBX6PGmpWdsMM1babZI4aLWPOzpKLRGqyf67pBTF/rRPXWAO1uMqclGg+Bdkgu/YH
IQ3Vd4Bf5EWoxySYhAv9/UAzj21GebnvJojEdZEcPu9Nll7ATuBv8DlGkq8TVhQvr+Gi+ny1vQUp
opA686S04/wmLCcyIbT2EHOA3ssEEy2BjtXO4hLVfEHDLRA/Tv+Eh2EWI1aPX6g+yDQC4kfUyOW9
jmwGu26PejAf1ZEf1BjryS8tnBCAylOBVQn47w6EiNNO/M1oJNOdNFod4FT+Yh3JAwneDswa6UR8
ru4hKhM0mixQhPhlFnQt2AX+M4wCyE5JOuaLUm4a/94uY+2nZxpuMgrXDbDTGy+SSbbYqEblOs0L
RMjkxNuLOLgWbMIS4fJI95qBm44kAz1WiHH5jO58wEpoCHyCJn599BsiExOJpgeB3JbHJ4wi51RA
dT5xWItfxvp9A0TjN3Cf9jfjlGx03XqJPk1LBtoZDuAtiBfMBwJllmfuQaIjD/lx5Np9HCCwWvTA
VD5vjhaOSqfqTb7Uf7JlSwdvR3lUWAWVABMEQtx3dwDqwqoYIqlsZwWyEmUWwuBlM75MIPekHQcA
IWh/QzKRcI6iGTgYZ/B6FD4s0D0eR9fCvtc+EKMAnbFtf45vtBVEeMYzNoQqGtMc02JGglKEe/B7
WIf7dCctr4vPESaFxeLGSYt5QKpa//QxuJr06wld+pGBB+tLLRA32eFNxOL39ayQzjc5s4zD2AbG
nHNAtcp24eLqR2z1Pywjn937iBeZ4CVEeIPFO69sQdvXyT7aRSum/u0zBl2g2YYLABcEkqefGaES
TfCew8nsmTkvzu0sESiJHgw3v7hNHCWMFamUDA6pAlgjEV5J2DoKFvoRi+MuwU/5D9wkpHQ96G3E
IymYBczmyILBvwI5GjO0EoCyjnlJaK0Lm/Yo7qNoMx7zCRg4rqYg2BKyC3kpWDun/tjS4CmuABUz
7Xozw+XYwol2oqnDSGbw/Yz8+f0DEiWvMTi+1lqNWRKwdPz2sPLqRqdR1cfFtb9CqYCeljQx5/ax
H6Ezp1EUQj/qLmH+ooEZEd2EAKB4cLBpu2PLQ9WHEaEK43D5bc7fN9UFi0FIV1klHegalKzraNu6
BXZTSC+vJK4F8ecCyRjANqru565ERFHOP7w1D2IYGCda080kNoUlqUse78LC8OsF0U527I7JHsTj
uJ2nb+hOCkE4pkSpfvYjLtTj59b9SwatHO59nrnoNOyxbUAwtc+r8+1A4m5Hbm/4Vf59WIeAcdyF
+EM/yPkYJdKAowEPV3uR/aT8ZiNonqSdzSLTyWgkBXuCdz7yWlpIFXaR2LD7SzqaeLRTcWNEXdoZ
/0swCtNGAminbPiuDRgn3By2jvQCq3r9wWTMW8n68tqpNxJSVmMMv9fN4125qbAU3DW3gf0gy+W6
e78R/xRrBPkXFHcCTcZHb7B+1Omfoowh5UyMCZjAv9UAqGRC5wG6ZYCOf5wWFn50rI/cJvFyGHuv
GHudPoVAmbIJiPhAR4G4xEEWtVNvESsH0k2flgx9F4ud7PbhVk++u9aVVQ/cvKfLnTxlqskBDgDs
Bh9yibEz6JBlPvZBk5gJ3RGpoFfVHQ2/SQpyHUz0H2UO74ugHfuCzBLBV7T0hXAj0sURcQDkI1Gh
xftnDZCSOWgy4SKRNt5IqcRske6ScMU072+d6Oi9R/zNvJNpUZhJK5ZtYEnzRI+XPncpt4Z9o9g5
LWep4Hm/qDNv85GTbXHX+byNmKWULenxb8Rf2fxDSyXJx2XxQbqDRllK3boNcmnFDoX5CTAHtlrr
N1w4t9tSz9dOePVRSCLm1x+rQVylgGMpsHCfekr+gJ0uIgI8tmm0rBMPQOGZId8ZDffsiaRQXonN
yWY1KSocJ+lItxIIDzRG1wZ+gTei/cxi97oiif3Fo8Gyo4IlALmW6h4aXCUauJyFMeTtQT/WY1YG
wg5vRQnFo8f0oLQ/7a2KbeT/Zu/ze0+Ai3rZhaBGSMHRHWX0McBsQO85wY116FNbwbsKe0lFAcf1
T0Vu0kGGTmAlie7zgZrQxM7npNgAsRVpM42IG6oeYFsw5Arx7DZNV/wvKhBS+tADKogcDmV1eCPG
oidhgoVF2pnCsX39mGCySw2XrzES4gi0VJJfD2PtrGANaBZ17HUggyrcWZ2ms1kUeyYptBzMa23k
OT80wMHL9KF+ahO3Kez3ZRBeJ2glU/KLxJhdp1+uEWaeYAbtcL6GgaRz7yJrJraFzlh+ONQqEL56
EXwimob8KXSHFo1LUc/62JvU+5qMD41XfHAEjBk0lxTO159K9aPeyxmKjna6c4EG3vp3r61CiKG0
97jtF7zIE4C4w72Qbsrk/qQ7wsfFZmVyLqzzn44gMuQT/NIbK8FYmSKNrz5UpJ7x/RqJ84Qw1c5O
+Eg6T8IskSqIx3FYmuR5tMjp4t4pOHhq0koTrBysqS8WZbZpComjXTWPhW3Bz+oM90eHxktp12LF
zTfvLprgchl1a4EpgaMUqEZV3szYRaEeBtT69J+KxpdyUWg3IV3xd7JyrhEZnA0YcSiZkVdlmqUS
wMjzCH2eujhE0/jt5doajeeodEg3Kn3DkaxMvC7b1imB2DYiZSH04V7wzQlgowhTuMGvSbsqL/w9
RqEeDDbOf7GbpEM8kTjgmeqXmNWYPAl92TnEM5KmdNI7u29xfkugj5CjMpzkdwTJpdMmhOUVBGP+
pjsvwjk2twS1Ml0vOYh0G4yPRuni28RJZzJtVvFrGcWPBIXGQA2NRkAJ4Y9Ljs64Blm68tNAbKri
VMW8EC1UL7GxfNNr8TvsN8NwfDWXeOhm2O6k5C62q6RyezA+A+BlwvdonJTfTibt3tpXovlDt5EZ
wQJki5tKeOgqOKcA0ADCSGY0gI58luVd/qL0HzzGYggv2K50bg3hg5icZfoUsc3/CqI013tUiMTs
+qXi1IhLZE5nH3gMMJzP+ak7rC7N50hK9eiR47MM1WNl+QDsywahWU+8XGGLlOuQPMV5iZDikxub
AQucJJ+4DxFsKsRU9jKDVD6l80bayWRSjBUXrr0OplwzkA2GT2u0D+YMNbIt1SubxBGFWU4hQKGm
vHdCTOmMDybdvNp1gvEqo2Wua3b9URChBKrSa3rBKT5HjCTph561GkjIqAnrsxUSMfhZ1gnUlak4
59oIecX/iGvx43ZfbHjc1+ePZxX/Jr+cvQeoPVKatS9eYe6av0XezJsCgZrpbcmiNZLvKhIJTubA
gIWHpKTeIp7Bv9IqDmJFqcexvikqUCSgRhvlUKi7OR1hNUtSHOJ2TN4n422pPaJ3gC4kIdj4bBQo
MloIVFHAS50jaKtqzV/uBNaTUX40XiK9+/hvoP90zXs4Nl8ZVxq+CvEUpmlkU+x1pP1ggYFf4D4F
lYZI3wMRQCyl/y4wlneIQOTOiRU7LZzrt/RHVcqHV6LFrwxls+pfv83OhmVXEIGhs+WlQg5Ex8vC
47Fy0ejWDIgvoKMQ2yrVM2gP7/MMAyj9y1AAZIrNj3xYMskG4pW6fGhSHcIPLccR78dfZbaCGeW7
uZYIsrlbM558BoYEfhoDJnK5oVuhzmJAIhGC3a0vJmfu0KpT7NGcCheviEvl3vm/F3gbB3x0YgTI
/buAunD6S7F+J3B3UYCFtHjtCfpjtBkqLr/S13hSSTngF4MvaF98Ok+Im8Ny+qbH/T+7qdKP7tWr
tjY08lDGqxJghcjTLG2W9PiXe6pHmyreTKYJzydj2YyAfHh4PAR+1lQWTJ3xYz9bni9DwuOU0tG5
juGVLbO+8IesQTIQ9jaBL2q+eIJw0ygm+wsjxrxUgPMZW/6Iz2IHG56OgWPkj14PF2YWLeVQHHBN
/DMv58joklN8onipqZWpRgZ5htah2yYniBnOIQD6fDQlSIS9kpvHdw8hM7Y7QXDgoGtiQWZGsxko
+jeTggnamzavDZfXcYNm+B2/9uO2gYTqihTzkpz4alKTWG1Q++cI8BC8848aKZCG+/CWnHjqYz+c
A5NFOfTLYfLT1TP1b9iXu0nA5+iEIjMxxpjqkWXnkygxMIIOGDX3pN6cQb7uHKNMyqI7Em+nX9Yw
w6yH5/hE+BOeV81p1sitkIuKgYELgIPUaFal3pOO5qPbU6mAq5ywJGV7Gt7QAJ3StLeoOz8XlH5c
RHbGwckBHAid87mw0vUFwDD+XPBYTBXUxkjTgL8/Nif7gC8QEAOy35LbxNJ6p1195OqP7M4HUOSa
R4RmoAr38Je4LVQzKO2LTbtDqoKNuRzFI6NZFyxzFOANfnJGkY83cJ6chn1+HwdCn0XXAF8dxt8S
CRPAARVX8otK6tJfBtotvbg6ajPSqYiShopatbvRvho6fe2Yf2NlyN3fkCqyQr+IRbbFPac+cs5l
zuCKhZDleiK+XUVpW255x4evz4V8BDKtuSNyMJNzteFpfXV35Dv8P6UldT1nh+qO1vbfk6s2EvrL
Jig22EWGr/yMGIeDIjFc9G86hKduzTOLT+WOB8FIjcmPhjX4CtHKxVn9Yzv9k4PsPNB7iLeCaXb9
HvfxX95k3hPVyr+aNekPuKgW9OIyxlWTFYIhJBox++VuGZri5dQ7kdV4lF+kMWX5P+csakaN/BLs
yPijB6vzm6/kl8/6xB4r3IAwY6r/fS7YkdgOGVyGhtMCj457+1yadXUnDr4cW+WMUs5sw4Hlc+Mp
tqsG8OeXIpaL5EVn9rc7w5jzslG3NOPncnrYPBfdnkmDjZf75nVgCiA7/VzGFob6uJTofyzjW9S9
E+rV7YSFnBu7Oqyy/EZxRnOE/ZnRKy/l3PjGZoOUuLU06iwGalwcinNE/sNXe2Ff72l+NFPBpFdM
rJCXAA9Mu+LuGPA/BoThJ/euXbCzY8fCdl/vuN4O0/513O15Ztw1J6VTc0c0QwXJ1j5NTtSP3EBP
AMWhODNM/AxF7/Cl/4029xM/Ke7F/Xjq2JObu3su6h0PhHdZuY1dyxltZirr27hhWu0FKSgXokF8
IgfjKNfYNVgs07idiwS2PcfHwNlSPcS/fAZXQKA6E725Y942j0S8sYqwnpyxTwMmoiwIJEo13KLV
Bp+ZuOfzqz2t7eJ/zx3dGFzDL8upHDDx2htT4M7X/rPwd2xUNw6/fDK/BSqSaHY55+baHe9V/Nvd
eX9VmhPC961LcQwf+H9Z4p5Emrt3e94VwObx4XMfzAtGLwtIkmOycJzC+oYTQXjITrHp9qy0zNKG
6BIUdpjhpxPNrXDS7PCnc5DnR4ozqxdzg6utFHtMLoAcpSqYpihdMekgqxnjlnyuqrkzanV9ZKQZ
WLFyr6BnFINMFVpkXxiXdieg7SR+PkEDQQA96jULpJsb5Xab++iyl32TooVlnK0jTBx2cpZwfvGN
PJxIWbJG8NaTWYAPX5THIpJpxIW+n0vlxorw5INIKuOVAU/g95knXAcjymzQb7yZypFUWjIVrEwZ
TX0DSinR4chcdzv+m3O+FlEdETPhqDeKU75sIGOILjuG1e1ZunlkLDWDn28+ry+zCcbzLGguUfVA
/5zDY0tAWMpZNfH5NVHtsQMD10EUEZws7nnCtZlO5H3CUivberInuCXPHI7xLHokNplQEeCx8NXY
qqDbCIm/nl7tjv/lb6YrsF8F/WZko8zG8gDsfT3F59cqPI+IhOyWt3ATggmQ8jd9GmfEpHp4ugKw
R/Q5wbp4+xyZqFzJVbU/msMFgyODfAA65DjxUYPW9tgIoLOwkoEPl1wwmwlnUnp+cSz7B6vR8SGQ
sO7w8PMpBjw6woPfgvPlhh+SFgFnQ2gMwEHOo4RU0z1MGqgGifDjx0jSzFIHpPH5Ak1LPdYNOi0S
CzVny6eYqLfA36tW9J6Y/YC6SUzNxiYbBNPzLaOAEdkg/Wx8FGfaJjUd8VQnLImTTVqTsDarHe1Q
Cq6yVtf50TSh/ye02wFb55D8Iv+JDRPBU00Zr3v8sRHNruTsbaMgz6xqfp0hnCzJCKLF9j7ZKA/7
Q3CYBcAbstY+GIzXikqGZRMK2NwQV2oi/P5Ddh5+UUkbzqRaKLlDFnQ88XWEfiwYyMvfVkWIH919
wRvJuH0IKuY9iiOLiBwg39KY2YDZSEQBVvsH/4YkCGuErFN92z/ah34wNsUyBqtkRGiIM/lV6UnY
qjczBrsl5oqUe2GubpEgFuaI4eah/XnPCkRpHKXg38mBBJynyzrLHjsw48WCCof/jU9IXQ1aIHzg
nF1t86TXOtT/H+5/Qhvgca3wX9dQdAn4N1YRcKA81UuQ+Nx6o0p9+cMrSH8GpH5AOUS5TeYa7+hd
o8EEott6w+hXM5QvkOwN0QDznA5ASC+yAPUP3NEs3Y/x8W//44gwxc5y7e//+qm/93du8Jk6hHnS
v1qa/qwTjz58Hk3jLROg3ZJnBQHr+PeC3JY/hFNIS3EgomNAkJ8AhBHW8np9yRCu4uS4mqZTIr0/
M4fcVhuvAbCmRFvtfEmXjtmGV0q3W9bV8WOBHmfPu+KEXhuEnuIMdukrDoL/W0s+xTTb9UG2y3al
T6nmlX66Gf97sBEqKIitT43Q72SSxPYE4G8+/JSwNrYvngsJKHAEiAGs3scLY70W7Zz+MCP5mFrJ
LtqEC1QPxU47lprd09B7jPMmZnOm/WXzpp81f7QRQbhLTAgN2Z94jDxQFDP/YhktWO4xalLmcJ4+
syyVN3D7aDWmEj609etBaPG1sOTQJlwpul3XvJemesoDGtlgmlJwNqRo2pAwLnlvmY4Tc0xNJrQp
gW6WrIqZCilT2coDmurNnW+GO8K964J+QBMkcovmnATmEul657/n6Vb8ppsFRgjyk/LaJzgNbQKm
AdZhWHWsXTheWAxZHskyMR/5Hv4lBZWFEwkgwahX4RzQDm00shZZ+CiAwRXhwh/cFr9eNJeF7wAb
pOiHYKOnNCtk5MIaAIhVzx2MnEw4NGj0kYoHUS7jNWQoeL/aG4htxKZBDR1ZaPU/N+ggwtX5J6Uk
0Wio+VlCxW8yU1/lZtg/cQe3M7rutOGeLhO0FaCdTringlUknyIsssojttBr5ZdUYlRr0hG+LL5D
fgHZw6kp4/vOig1qzfd8bqzELO4gm2wb/JOlm+wWpfqFDS/grWBNOQvkLgybAAtJb4UW7Mvnfrja
/4HjoXXz2oNoqgHosa3CIcZjDACcJuu7dHupe5b3qj0BHTPIGl0jg55GXvhy4eARHr+gYywQaYaf
IweVDp8C8Mv2xWfVOyrnpOF+nXp1K8bKWu66KRh0fCVne3xmr9BhXyRwFsiXHkOMMRg931RK+JiR
Q+A0gW3kEZNPRrXfj0E0FbD6rb9xlOHvmke2axBgLhckn4cGe3c1XcoUzmt8ccFfBrjPHFDkxvhl
2hCak4Ays6mOSMy/h1UYqA1yO79LNucilTL32QbcMt8rFX9ajSMXQYxj/tuODR0xEI1ZOTV9vgVl
q6kPaoQJEgEIJxI+IRPeC8Z59MYY3ptNt/jD2qMXK0TOFUUASnIEnk+wdGUrNye9cjhrJbjtxTV8
MKcLgC1Iy+eOGSyl8/KmHNm0IxQhCa8D/FjiZ/DUQOJ0dmN0KKAUBBNOUy6ZoIMxnh3MBzn4Vm+c
VOELZQSXKaI7VO0M6kxAxP8YqwLeZgfoqTD94p6kQSlizyTtVDgMBAztMVTgICjoOv0CVY9tSZlT
+fXvhyiiO1jzlow8dPOTY0O6llup+cnChWj+6GQ/XFcpdzxM5V9AGIKY1rBFdBm/1zD9xcjMmSWt
aI+d+ZNPZrroEbqu0Nmznhv9V1kHeeooNC1HrEUHLuoYyYP0EmgljadXXMfGGG90+OBIYqoxITTc
euOn5MJabOaIHvjbomqb71VYnK+VVyAj7Q+jqb0iv9fKKhJsrCdmceR7vPLxPUsO3Eu2iSW4KPgx
S5KW+ntDYjBcJORsMc5IFOoppIlPxmtieHw44RDC1caFfaUogiBxCYR97kjXx7NOvjPBThyhB6qs
HYwu481TnuijPWQ9KdEDXyJpCzs+VB7V0UjWtgdzWTe3FJcWjjCTqM/iGBmnDCX0vxg/opHCHjhn
5MjHrFcNAB44/xcnjiiga100pHobM/QMyPTl/ntsHv/KF0TF0rdPRmhIXnJTLJWMVTDx6v5AkRZ1
NyjuInRFaqnEJxNXK8lQWFfm4fmi3yXTmjpUxKoSZBvSk5AnYAb87P53A/KKizYdVSOyZRwYySMH
TV5nCi3C/5i9Gc+PJQKq1FIfooAbBKcG0wJGn+qQerFgIJlBzx32tKLyMiVI3ucPcSfE7783A9ur
4SdvAvX4s5GNfY9CBB0bdS2jmaNbGKSFJWcOKyJijl70WT9D8qF5vEh5nn4W70iqVsKtPCxUik5h
/sZULaHAKJGVIK9ge9CLI2Q0UQFN5UFRGL8QfXBtSBqSitaV0747RCsWejqNB2SP4cwkEnh8DTHv
45+Anm/mpHV+xCWMFp9LdQmZryfeOIDiZtUV2/ftP5ruazexZAsD8BMhkcMtOQdjjM0NMpicc3j6
81WPjsbq6bYN7F27wgp/uP/u9IUdNM/quZENc3yXnRwF+UI03jbOb5MUNysiNHoWYTxyMCzZye5S
u0aGl01zn/ghKZwedxw3+7ZykYlzI8dgEFX5GvF3+63jth1m3rRuDC5YU+mYaWw2g+1tEqNscqvA
fhClikVrawqhO9RXwzt+EyHJvsqcm7Sb5j9HGEKovX+YDtPb49v/pv9poeiJ/TpWQ1feuZl9k9Ev
nH8Vrf8BTm7YcEWB9lLsbzlS41cvrztdM6gt476w21fEOKh++4AL8TBAk/M824dlpTrBme/TvIDQ
afun29983r9AMUKrOkgWQ5J5JSntR/pDb9a3s6sPWpT2lrdTb1lMf5+awA8LIfcl4B5Pl9rjUg2Q
OmZ1Zp0R3JD2VKoIKhcgGHKRbA7WrOkiReO6j5KS2KEhHNh8br+OX/vfBJJbtAqQAZIS/1587r92
zeQ0/m0Xin8LsA0QoZZVwNWItLfbOj4cLeG5mOZAGjw79UneLniVKcwtkD/qsCFHmGO5CDjo7/Lj
HCL57cf9yyXbBQwwgIKAPawocbZUI1dxs27TxZjbgqrHuXg2rlnS51IA97OMM3cMh8/968AB9VK1
tMKD4zgDpIaz3XaBvqBQyGAwRExON4xishY8sej59tfVxp8Nc1PPVTLo3W9O0htx59ZCsPGimlvQ
F3Z9bjrwhs8hm/J9n+XJGdXk97iD1MstVSz2vYY+wnykvX4rGGlvD2/xnhtWGwzuB2Gtfy/xEEzh
V58znIdo0unsJhhwUMW/BAkS72NYTGe3b5pxI/3Af/MtH/2SrgELuVAfv/xwp+OO4Vh009+eODSR
b3v6PsjDdcEehRHyMR7ev1ltj3KLKR0UV2SzMvKJn8WfnSn7nf0m/WZkIRDEk6ABIE1Ow+uXF7tD
4CBp7CZVeiJAe2jSSpdJr2fqQ/+7vGVMP6wQnv8L4ozadtHQAX16XfrbmZD89qihhBwq0tBFVyae
m9tTUnP8Fu36TEAjKM0molXflZ6bBLEAh7GIl5KQ9vbj8nkOkgHIF+TKs1N3bT2cf00Y8R71IPcN
82SwDawBNBJWnSE1EzwUH+/GXbR1EJ6CLmG6YQvykB0r5o4nvzOQ/1jgdjfL1xDd5/dUOZkJD2cF
3fVtJJdilPl7LrkUbm6qfm+5L+V6iJCw7UGAvZAL+DGPzKWvno3ot19JT42eUV90zbc16Ndvqmc1
eQvXmLKvb/ObPzYBpuSXMzt6s5jsC4bxHe9lp4s/T9R9bH/D8083DuLvbd7wAkr5zNurLAWxPY7P
VQg+Km6yFCUGZYR1tgDlZi7gUX7LnHO9/a83Wv0dnhXK3B8ci/9lKOYFeSOy39B/0+1vWLZfxiVs
FMh56l9K5L3zV5pgEgSa4gYwWqgsZMalx/Rquk1P8eY1PCuXff1KzV3wsr0Hrtgp/ebB9VzVdX6e
b78yvWwn/u0iYnOr3kmcDrfqY/aXcpiyc9K3/DJf+KNfm0NnHKH+UQk3tMVpyYNo7r8OQcaG54y1
rYXvDPP1+o6MrnO/Ybhd2/r3OfeeairbsrG3Jn3z+IVLNe5Ev8d9h9YyVsnE6hBPj+nZkBQemZpU
z18f3IvBkJtrg1JO9iMj0FCQreizHzWRIMszVXGM7ySnAhvXkem50/P8JbRtL4nAyfpoAC8PjfjF
RuEx2Mbsh+lsRaXhLoEMlPhozmIpHOfx6fmL9Y57eb8694fWgpCQ91tn/yWBPGP7RVzEg71scz/E
9Aj2Zu8Pp+KXt2KQCstk68BTvFX+XQUMosJGJNjnINlFp9JUMXB8GuudLMZrJciz2QguzZ3Thdq7
Z+e7rAPTmhlfj29TJd3xqylT6tE42oNTMHYFmjJntAelr3w22PuQ7fHX5K2X5RA013qC+2lyBdLn
9XFmInjhde6Hyy9FoHOYdUIZapCGLjLaJEuLsOFWOMjmONfpnqL5vgqxyrGUeNWQ1hZcr334Sv0s
ovzlAC8R6vfucnEwPeaz/nmZJlY173WZMhcobQRq49JxHqO2/CpEvrbD/FmN9IFeVkT0R7x+FaL9
7biQGnnna7oY/6M8NBZcYdWCIqtJL4oPv7vl20i1JfJ1mjKxFuKkgAygLYx30FWLXkkXcG4A7w8A
zPvc0tjU8RwTrVMOmyq/Eeg5J0bPV02Z6JDDrSPm0nGvwIaJylhdySC8OtcAgMRbMEMWcTqj7cwL
H7FAMjoTkoFUj9GSIhQzTvdKcQgicvsbfvkcRLKWgv5nWQ8HhC83Sp+rp7OSIkpQ5clr+1E0aJlR
al01qcenWvpZDjZLviAlVSR7kd+VafEAvcbqS/Y9zEeyZMa5S5PDFd9JE7heLzzvrPIdjcKDKQXZ
VaQ+5F034/o29b0flwJcelNO8PJI5a0ffnuPGyHW8i5Tu1LpsqLQp0xgZafmaboCa8AYhu28vFhV
FE7fNNP257K/euvNhSxrJUHP4xXuEC0SfPqZKeR0LttsJVNgeEZJWe1c9uYx3X7uBviR+m7UHS0+
W9i5lLJoSxbwW0f3BvppLMCb8qF6l+rRDUs3NxGNu4J5kYvXALOPh/o9I4BnzatXnI/+pP/gCwvp
4oaiajUiA/s8TFdCV67mtchoLSwYpPvv3l6FsOqmY71bjmv7FYqUMNO+SnvS1dH1rOT4+iRH0T8M
78uPuUWW3qRxA2TXyNyeqsYlkijnfk9mKqsrAOJe7nePvQH8bOK9gA0Ky68cnyR1SOg+8l7PMvPC
p6TrpT6irR7umkyZ73PHcucuIYuy3D/ECN9QyC++GM8eS8cUN1Wz/dHdmKhKN9Zdukpkcwys3+WO
rRObK3HA2BEfXdWwza3oS7KUwGXoxD93RBmVJ4OtMhGegqrlLUJiu5i0V8ZKLGEN6MLvdA1K9G/H
DHTZ3SmymUHZNkWrdzvaTbRyozj9EQuQe+e+rRymC4OjoBK6LOca6ow9lMhF6xFEiJJ/tKnQp4+5
Bhd4X6meS3vvgqCs0SBlJgFLEUPPrxM1d7wGPDwo/1ZiWJ23skvwJ1fSFSXMzoOqUrpHH10Z9wbq
RoCMIBvB+YK1m6GXqwe0+PC2Ofjegsen6HujNHKguh4Q/Kbw88Ot33e1x0981cj+JR/1BNkfvRDc
A1bH9+r4CPg0RETFBTgN4jS7cZo4o0eUZwRg+Qtek8p/L1m82BPGZVMxt63sEh9XfSksWjpzp6LH
8o6qzBRJogHnXuEsz+FeE/Gay9j5HTM5WdlG86lV54R6oA5TfuOZsedYGjfkhGcUzY+zdmnPn8Nb
UL7LFSMH5OuyCb3lZ/gXA29w7MH4Fxf5lf+e9l69Hr+6LHsar64ggaXJjflJknx843UtZv8Yn5DL
2uCWg18maq4hZ/7LMfe15LqyT9bAs86TzKsY3TdfGBAx9a7SiX8z/FmiSpRKTptdKZf0ovhq9+Ak
vbxIuD/Tq643YyfyWPMWKr+wHXDbE/koC2Hk2nHxeHUaAAgWUx9X1F9qdQykqWYqkFHjPBQV1oPo
HgmqCNlgYuscivOLRV0FDqjb+r6wHg76DcbjTYkhUfOTTLCxU7HdN/BW86TIZyyqk9JuxEi9c4KL
4+pW/Tlb9MAX3FEXf09EfMnkzzpbvmWg2wVZYbi87nAoxzJ5VwtcsX1PkocBdjfqpvn8MjWshzVO
oxAiMNRNFhNzDBbxc4rUMEkOGb43s6QmwA+uf5KpTLK7etaRVAAbeJldi9F7bxWpbq84mD6C5mTg
UuGinAt3RrNxoO1ynGoXrhdJF21WZEkUej14hlscW3WTS57OauaJukX6iNYurbn4n2tBST44DNbM
5wqw8l7o7R+HciJZib0+HiwEluUxrjAd01Tw/F25uaFveyNOOQYi+bMdPpXeP82+bYPj6b1P38+m
h15s22UU/vq3ioiY3c3WjywXbDeWK+6HaW7xWtSP2pNupIEv7JOVBfv49TcqytDO2eQ0frzN4ok8
M3kTaN+naTHIfRhnr11HGisz5EIkrejhjLuZ9jFWuCeq6UwpmiwmPVdfoNA/2a7HlUrVX4dyPFbO
/sQjH1QEj/cy/xpaAitdtAgeykfqVFkidrG/iTRyMQScO/2kB2Gf4nNoZC6PllNix6pgRmMuZT48
mymOxwbvB+ELK3VJrnSGf2xSwXlAd/Zqj2QfTTVxqO4PNWTOzJYxYHEZ4NWt6+SNVD1LmXk0TXkY
N5akRSk9xcCyCn4WCzvRaLGq3j/jg8eMaiQxwxt1rMFl5kIXrzrBxL1Sde6HEOnyKTEOPKk1bFY1
LU9pjlHn87dINxVvnuYbCd5n/Bcd2GetNTxlAnBOJaR1tC0g3qAiJVEKBM7Nx5jYQnH8Kq0/dWrO
nejsRERv9GhtSN3mj10KCYYFCxsWJFN6DMzvK5XE5I/Pz0wQ90Ezpjtqsz/H7lbNehC76OOwqaE4
//GaXauJDzp3F+bOzTRk8Lj4HAdxCjuoFpnhOFG0ARhDOU1DMlVj3DF+s8xANWMb7+azdu8njrXR
9TMFf0wckGpm30aIKFp8tVGoDwOafcNHWqJRiAzfRX0kqzl2UK4p7kJCmLfz1ON6WwPk6ohtI10H
wb0Ukl17egr1i1BnokGvgXMPw2OWG5N9/9C+jUzGI45l/jWgMNW7T+yBnvUi1nCuptqmpeWX/Fkn
a4fj4ILZxiGKZuKiaoN6PcM/TaTYRKNywgRYWid4DYzuw6r65vwG19zYDGhZ2hTS9Q01RQvk0Lwk
8zu4PTDR/u2NBl56wsBBtkEgdZ1qcRZT/7YmwvGrqbl/f/wFivcifx1mu0FeMVXYxMto0J6Z2xid
RoniXRr9yRgsFGICG/istiCjWJVWH1fUREA5utpMqwLRnTNIVAM6r6S6qSeaKvsQST/nfrq2/bo1
bzU1UKmDgzIWymOdRaR6oYM0LmwG8UcvkpTNed2xczsFgqy3XJK+B+wAYC8l7y0NsUfGudfOxErX
em6kY0otqGqrecJMYex5wOK1nNZLM17LfuLJl48dV3jsr0YXIh2WzL76eFbCYWPHZJP1b0ewadgR
988mvVD6IuvbbH8skcjQa+VgZTPfxcoRjslsf350ZTO7muV9HLMgLC4TVVqKtsXztb29z27PCqrf
YsYI3dy0a9wpTbQWdZP9YSoQlQSLC2KYpcsMyQHA4/f6+fwnxRDbiL6DaOmR+EI7ClEILJsfV3iK
1p5/j0r295sbM/wXt0TdpIpguXDtnC3S2bZ/50b+c9C/HB0GBxoOQVHImQBdCfYCz11wfyssiNgg
kuklLfvK4Vh+/oUzImyJHDXKLEjLUTX0evIv+bdrxSapyWvwGjkWP6JfWxKWq9JSQ3njybY3bets
AU7zSyj1Obm0iI4kGofBUSk3si0qEUoxM+TM0TuWVCcPdb2fGlRM29xAQNVWax07z2GuvKpfaJdP
6P13Vi0/tDZ5ipAj19//uzwKicm1+urGNQMhIsTHof/+kapGO5cpNJP5wO6yvZkxgqyAjX9Gm4gz
yx7TgaraROxeFPcuX6XtHKfihtdTl/Xq3K/GdTmSgDwLcfTzPhL7XfF8yt8IHOcayZgE9lB8/IxX
lQiYDeqoYzYNGVkS8a6lhCRv4lWH2THpcSPR00gLswlfLLav7k+VeFcwMmYof6imH9XbIDe8dm7Q
Nq3kjx8Cvw4cIFxESkmVy+ojAEvzO0H46Phz1fr6uH7GmimlvVjr3t8EyHX+9XWu3WvEB3IfuMbY
n8+8uIyI6TZSWPV2MwonjV2iDmGQYjykH2otvvMi82H6awfI1mGUt2lctUBCriInPDg7icWuG9uJ
vIq8zb9ySaT3r7CfkXeHWFlLTTQ9XAYtcNXqEi7wh2lafug7berXjBD28czThXTAGI2h6EEMIOiP
slK/FkUCO4E1pN7kHQV/z9v8t5N9dLByltYzg9e9tRqsL7xLyunuu+KCXqTtCvy2l5MI0gikePEy
UM1KUtHSfr4VYr3YSIC+b5jPcXLq99blVgwBTfFZTf9kqocKCO2SerIL02qLsApezfQd9EMSv9t2
oo67J6SS065e38Icfn1vePewYlal2qJE5jW9Ko5rSla2F6VOojmv9qWwqovN9frv82gx9fWi730p
vu3P6UasLbajqHr7ETaKxGSwlVMdb1ge0HjPf6CG8IWL5490Zz2ND27fh8+XOuKWFPi1fQpcJNxi
cmmxYGfDhIP5w72cldmRucOQeV5KVFeK7x+C62coc8jWTG/3Gf/WLr78qbTS55mkOKMHjyWw2BLZ
P8fuiE3BPxeKRf0SaZzrm24SK3d0rhCiRGGDPLvSbMsvOtHhrjumFFN7/vO+I24XqenMB4wpzFBW
M9Lk/E1X40Pt4FKiFsGjolwQuI6AEdCHux/YvX8i3PFHOTa7bitaZCaRAmekl1G0lYB1UOQyMF92
TNM/W15A/tOMwVefeh8o5H8XDeZ5644Vx9WqaIMUXGeaV1SE/E4pR4NFCETSkdUZj6ZnQAS7UfDm
VSigL/7G35yMZrHu/vuhhtLRim+xE0Yep0IA0ZlQlg1D8ibsDFg4iH6mtMwfzdQXblJsAKJu+KFz
1/wcKNFv2+qmh+9MS459NquEnNVMK0Kp9fWpzXrrg0WoWKpYHeeC101NtXZViAhtlKqPc6RUq0cC
z56lm4PzURg+fiR+D7Vtg3x2EMoJVDbWK8AZifn50FBeASP5DOl7cfdtm2GJqR6rEFu+D5KT46b8
uja/073Xq7AQeGH2NXYdjdWzQl9WRcjaIML9dR0w2WyuvugvkOPM1ZjAoU6tewRe46hKuHR5z7C7
sMeOVB5+liU0hxeSHypTQencWB26L5MBYtFziYg1Z+j+oAkfmx8wgKRqYmXfM5DRxpngSqTKvi4r
j3gIdwsIOGd40JmRHu1AWWKtrERXa7+Vaa7mtP64rG5Lz1K6fKo9OvdBrIv/UbSiKvqAhThK6IuA
pDp2adl4SkjE0MTPUUMHOZDiucvIze68MVaddJVrFSF+uMpK//FPj3CY47SFntGABPQMASmzVTZ1
nlbsFKC6ZrOsJ124464hHAHri6FukAKNxK2TnliFDKZA5bA2AlK//Gg8hkddhu9kZRMVswcv5PS1
Ac9uB+wlG882qg8fEQwlErfLf2wPWGMOUmgYff2O0a4fbLwwAdbk+IPS7nuWLb9bNBsaIFGrn/E3
vGgf7XDXVXaC6aVWdiqdOjifT25S5wqH5txL+8JWF3wUIUXdkGVziBcSp/zimzGRiIAW41C89HX5
44F8+jnFwH75UfGCPfVXVKgek+Vo27tn+McGRot3fxmIdXBZe6V4DTeTw4RABSnF8phFeXbHG+tl
bfeTrequAy3jCJA/zf2sRw7XTZ/Sre8nm2PSlO52FAwTziQ+OQLMLt1H8dbMlhN5U7qTLS/bDri6
5lEjw4jz/E2XqHKvsFKtsBnTWYLx68WH0eBlmF/PVkWaKd4JIZBvjfUPSRHc3miy3stXOqKn7vX3
WooVrD7aH/Vry6BGh9yAgDxLZIxGOrFoyDk6HuwLzFeG3yzQ6HQMc+H0ccx3VkVllD9V5myH7QQ8
4RSUm6nBK0g4mwLxSeZAXhNu9fG5UmiZudm1K7AXz870vTLzN82IeysxWFeNRzpZK0Z+sGVLqXRj
3142ks3zyMyUY8D/EuX5XjaubWiIdGE7OpWz5eiieTt8I8GYr+vGYmqWm5JkXtJhDtxbMXY+2lbi
q88M941AsBjYVwcrkd5kP8gtIcRvnMkhwfW5G498f9maKzx0xs71oKCsJzKMrarb3nm0mIKivweo
UQvFv+F1duovAkMD8jcaevfH3q7PLfI/r2Sffq6nSJKCpwGZs9pUP/jbTSP1SzPXe9gwz+3YXN/v
doUgKaSnGn3j7zvB1kc52j+XtGPtgro5yt6hP0BBAJU7gLM8Lrvd89QOUDDNpr9M3YZ4LzkbI+v6
5lFd1GPtyKj5VPcMBVQZ0us7/U2OlYHMfVeHLHC09SK6LPnliHwUCvWFRjAo4gg5oX+qHUwPIv7F
3Z86TyVS1Jvorb4ijUhX0ceuPG6+2wqipSxbwFct9qUZFvtNNpYlcoNNeN/yqcP1Dcy/S5NhqAk5
klSuO+TwC5Eesel9PVpct3UOkUrknCwHhA292BDjfNyFVC5tv7Th8BhSFOIHZqXJuxyZBHHe0bax
hs24uOrs+hdKPer/hceQP0yBxxY+wAYSYtl6VQ8Wa/bMMzTe2Hj2q+7tM9lcPCrPLzsf7+yA0398
7v6g7xhtz41tZg6vAWkMCebgBGPSdJO9hjZhav6o5WZaJc0w4kRlqtnqWmOJB+7zzXCtAGjE1swP
M73Ld6qV7qxqi89o2UmKta9L2lv/3jMBnYgkChkMgXBq5kb6EPdC6BYa/EXtzGjhn0C81jPow5fz
cHWp6hA8xi3dvmgM3S0UrO+vwkr3rKmSWE9MlFFyJV3o1lNH5FBJNGLDC6arSqHRTBUkx6TnFiXB
l3LjtnwaGevKeijq1Zj5cjC74p9QS+thuBXSnyvB2LNHYPlT0bBzLRGwKCSHtHPKF829Yz4RUBc5
0g3me7q8+rz1I5VICz2zzOGANcaqu/91AuIcF4k+V85T2pdFAKffxbXuYXcBKtoU6ew7+ogk3r+v
1/KjzxdryGWrokUzXhTJs9GtVOSJ4GjTr8RB0Kq81O6VdNt2e62c25FF69l+NdN9kWcTrA6Pog6s
U3xNpLGfQPwBuRaQCpt/qvUF+KISVZlxESsUPuTP2cy6p3HsJcsW3I8IePzpt1PzdHldpTT1Kzb7
BAMsrNv28rlr5dZQWBaWxXgN4nyuUaDPeGk+mhriq8+s9tK4qqada2kDjRTc3x8inoGOh4Lydri6
lzatRY8g40LEwjBusryXNb0KxIESeTt2KyMJVQWw8T8610xBLFZxmucjzdRnthDPP4qmgKvxU0oE
594FLayVRWZXQRqhxtnyvXcx0nQwFDOddXM8uBbPlCLGvEDPs30rV4XmKjBDsLgDePzSf7bPH/8I
Zwvh1vc2EOHC7aoLAfSfP8LwghyET0S+sLcDZCzbIU6DlYnRzz3OkZ3i1UVrPRStkS+J1xbx8rFK
sKUgFCgsjdy4A3AdacH7d3P1ZyX1u3eGhbmqwce4nC3P6o9EffVYyHVX9nNr5WkppwPTKNvG0sXn
aGPOr5vv/tiRtq/josQJvOJKFh61U3nLwIoSSpFgNa10+Xn9zl2AEXIv0qEs4IZ5d3zKeCBVVp9p
6y3S0gkmmtPAfACr6N2yhU37AuaKu778AF3IloU74XWZrjiwGynWGa344a2WGhhhB2nxVjO57He4
Nm501yTG1Xrw+Tu3YHv3Ryf8PyMABxFji19yCcVn4fUXrhmfCie1gSSaUnsaZGbPNu7OjcaK4A71
AcY2tSjv63iZr5o53ISKTHwRpIZ0ZyNXu/i8LOJHanDp37ryhZ/H53+smUeyALF6wQAJMORnvHJN
1GNzLkrFXD01h+lc/DkHL3G+GXWyI/Yi6ApQmkcRqq0L3dTlveu2TnHtcEWHtGZ2gEpLCCBT/EWv
f9e8zhUjTEUgwkiqYR6ksgpW1dN3bnAtpdD7i4zhypefuH5WSblTIWN06d166d9nMwaZWTZ/pJKM
wAWpNJxrWxbkt09xSTsyW5B7VHfZVyMzfUoZczcxLihOyh0/JNqhPp35wMvuqbEpbl1aBMG4l9gF
F71l+dxQYR+XK8NpqGPJe2OZ8rMaCi0XOiTLToCzozu04SBaaz6HmDw0e7CXek+K56GgZh0lfmNf
l262LKwvprrjgl5V8VmR/3ef1kZYGXKksWMrU3daZMsnFMtdZ3GsXfoizmNLaLueAVPnc6gdYKiL
IjPWien9b312suPC9lVPH2psLo6j+4zDw9W0eNQkAV66kmpxea8lasdWfBIfipNYkLU2E/ymR+vK
pZU5CZCmxUHLV/cOl3kpHi7aP/MmDdGJwiEWyM8HGXZrM3UKYzPhKT3+nrEqyhCeFUj4WGG3a0lH
vNEwR5W9s51lupYgBldx4XboWCviM6kTSxaPs+RFlH7p8y+oYRy9v9AcBdKZQzP94VdWnevMER1k
ATSxF3RJQ/Kn59jC86YQmdVfAddGj5K+RJrZtkCjcevaf+Gq3nL5hODo3ArRZKQ7bmOjGAoWA1sO
8GQhRumsq0SAT+fK6eGqI5FPD7PDTaa1wiNklEfEPtzBM38PFtp0ocos2qU8LlGkZrAyy+ohWowN
ApUweBY6KqACCsfWcaYMsK1vlk2c6/2IZ7x38a24MLKyk8hQomix6vrHWP8vK0nm96OVwFvLs6dK
EBf2IOp3APu6qx9m0c1x5zV1qjfTQU2lxt7OXTr248tK3EeF9y8Y42V+00nLJ4cENN5/9DyW74qs
SesGhb59bN8+X07NXP1lUwi8LoukY69PTkwJ9sxefz2gg+FrFVe5Mm6Pq/tIpQrvn7DRr1tcTEym
R5lEX235AQy2b4fJeukzIneqhOeaX3NyCU/X8RC49ia95CI8ZQRo2+m4kKum2+k2N4E61l94WOnO
fZ6zXcda59Z5xidrPdqUw4l1Kt+aAGS53ntOkwxzwwo8NIED6zcrPHNv4hdHnE48KC2nWy3Z3Ivc
fCSFlUXXK204OEzuOFqDaqPVAmkJdwYw/ueApdtkYz39PTqp2eLpPuJg/cayeITcE/z0yK89mpdx
UO4gF8Gy0NuHpSi9M1JkP1DaJ2vz171HKJib0MtSshFrxXIlixtnAG/uS6r1JfRbSAWZZ2260p+w
/6rQ7KtsxsD8DcqhcbF3kY6wVDx5Qei7v/rIdMCvigzdRsY2jFyqSxRbjhJrcSPoEt2obkfmZ7zh
9oXsuHCMET1g8WbDg7cR3GfRSUhzRsnJWfKNBfr1bF/S9Uj3OnMLoWAl52SV6IPiE0v1mJZcBkP3
+vg7p5jcT9sdGElb+8wQ2PmUnqOYQm5xXX1JI/U0hGTi5g4O7LVFUTlTN0CZW2fVX8g905T9QxJ/
b6WHRi2a60ljSaVHHrWkYnnqbpJHlkHM5OU6EFrVHadZEzhb5iOT+IKVV8X6x9+ONwjF2KJUkSr/
lm58Yucy9002WoyFdEONYLat85g0DUtqdaAcx+pbna6celRNZpfiGph03LIhnzzZAv4VMEI6L7P3
J6WFcigN+EzlO0E9VsRKvfRSjBDZ66J83GDLBdeX2roatdyY7QhZJ8g+ag8N8m7NxV8sKJxxxn1h
fC7O9cTAwSyn+OeixuwEvc5jeotomA5C5v8hSaIzUxnKls3FQJQ/th2tibmoHhYckBR2NjN/NRNf
Vq6jmMyY0nnQBtwhdo+iy/Y1mP6FOTF2uvTus/3ILcYnRus9kDxny6vpwzmhIKnM5k2kI1Gb9oXN
c/E8cnGUWBID6TjSNqIzV0ClCFOU1r7fGEcCr5oWw3ukGqg0+WxJl0e7qWceCMPf2LLYrv5KoECY
sptiowo1bp8+DUvF+RBjGoSU//dqRqBzlQO7ud61NK6elwB0fLaKm67bCUdiVP4ipGnKR3EejNSp
m/pVNIGZ0bWaHj92fxJWBiECdDfw+FyobP0jukK1s4YoX/42P4qGRtEqGTsX7lTndH2aild+HGst
zHbd/tb9WXpTqxKxmmyc+U7oq3snVaa7bkW6IWp2SEeZkTudZd1/uS8EbiIKiUDgMT65EAm3bnU5
YnXzPW4cbtXdz1ManRPGF/0ZWPiyDfpoCqFBnsEe7IZMqGQT7ZeGSeHePBcTeRycDjOmZMNuvJqi
pWt3dAmVW7LIyB5JrvQKfgmrPxwTGLb6WoCz+d7Xj3JR9ZdnO2QUm+a/GEtUtRaEcSYV/xAorFqL
RczuxqpD2cRGEvXJe5YwIUTjCtMROrU4SIb/pXPONYq3QUMuBNre64mL1bOTqnX6F93JbPmAVCXS
MxgnGvnKwQ2Yt8d3rpcmdA84LIWxZYsBgUbBMKfXfeC3LWPVTdf/n/OAeG2u/naB/w0M2XpN1+2N
mfzlwYZIMxDXlNHadt+miC3ZBdrpYsFVWUkUQqhKC4A5uCW3b4Wjy+NUBehm28lE5bwtQAhBUIL1
oqAJmHLV5Sgqg4N4s3204w1VVsXts7jbcUl9f1N28AvNKe5Vxw0UL50tQH7GYv9wzMsSqUaJxW7T
xIfF9M3U3fGqea1fprcpyCM3vb6CCAjkPViJUAY7Zoqvqb8+phXAz00ZngsYG0ZuDujOdsPUbh9m
kXUh147+CEIXLR2SzWzdF4OSbGUL2YNNiLRjsVISvfQv+gPZkfx05BiEFVxJf9UUOlZ3YaMz4/sh
1cnpzMqLhIdKpMIs6DgBgRud2dxsUSJDcVRiJmChpqKiPt18m81BHkG1qqWMeHqUbYh2QwV82XXL
fnmcHc0L72mYe3ZgEqmxwnmWnmw6ttfwecXo5KrP2dqOxADJcfF0LJ5bjkK7q3pjC1V9rMHwR7/M
cjj97KZ49fRaeueewM7edLFFP0o+d9XZHK3X9EGN0dHhH6o0tjW1NzdAFozFV/ig+6tHbEZZpqKO
DVk4CiIIDg+AB6uMrH2VGxsjPMBV2LuWIp7XqOS9K+eeqO+tkcQHp3bqq58lJ/GJ8vu5JRI0iieE
uSDSQ9zn3NqEKLuhknuWGodBI9iHmY/l71Nf/dVUtTcxIwGSrpFmEQR5zX1w3lbEy1FiXiqT6ngz
iiz9B+nqshR7NfWz9z8FlwV/0NHi1lBfaGxHi3X5OGKQRjmLlNowkpJ2C16Lws69/yHYf7OtbsRq
CvQttA1Tn5ZDP9P1XHxjtK/fR9SWcl+2lXgj7mGf+uzmf0KGip0z/tZ4AHyjRh4Cnubl89Jd8eOT
GFRXrZMc6V4PezKmkL0uU094GWk9Ng+tlBbMklBmhUJPi+MOo9mgJBlWIYoiy7ZYy5Z3bI331VyX
ddm4EGmuHeId5O/oxFIzFfw1nE0vIYgiQ0gHXqAg/cB3lyqFQ5OTys/5g8SFm110tCtwOv8pRiw6
8Whh0TGR2cJIHZ+N/wd1MiuqiPir6CEkTKv6UdfWrbMGwVVfUPsvP5p0ZwaRHrWC6ulHh8wO6Dog
rxrm3cKJSPGjxb1dnL6Y3mfyBNlL06C011r05DTC9af56pGBOFaz25Y15ds3dZ5LvCSiIqpj2mWh
qIqeXLqRHV40EnuZdPs40ggQgglp7gMbr83qXw07PbyIayN1l6zUIsDNwnDX0JdX0z6tQDi3ugpo
N4HVpDgoEZTPrKvEbSJmI1vnb4OdU/MK8YdZBTgZM1b7+ltBSfs6JGi5L4eGUs9IIrfRke+QPzHE
xyBv8WyHHD/3T6zOmnFWh/3XkCpVbqunsgOzkPi0eXSZglWwa+y6Ug5nSNc1+nWF0bNYg+6L0Qnb
5e3v8al8V3/+6ix0TPpDHwy0Z98RC0/ko8ceRUDah3xYhm8pcYfEjx3A82wHWlg4oF5B7yFS33Vf
gCvf1239PedCZs79e1r2AiUXEkS968e1jYyJzITt49yxoVLunROY6L7nGAqRc9keXUTHHmyaZzBm
PxJ6Fu58aBcDR8RIcaB5/vAAuhkEa+TG/KIfn0g0aiHVKCnZqvShb7UCoQG8vZV8DMGxnY6rz0UK
cRBtCvkE2yQlFcURR9dCl5jb8AHCFbHOARCenqqt9HTFVQWXv/f5uI9y5pgNR3TuVYv245/QE8Hc
jrA3pdDJ64ceBhJ5KAdwCK7a1u0DYgdwytkpGHHaYo8zUSbrvtnrI9N1jmsNN0JsoY8UZCNKoQ6V
awPFs0suhszs5hcuSp6d29zL2v+qBbnqvvlsjnuv+a10q0vrQmZ8dBSFZkh1LfW4hcpc+Kr/EHkv
xqeqc5ERK/h99URJSNjiMgUOVe8YmkiP3vF7PFu2ktLw7q5zHgnhY/pAumcwk2LVXVeaFf8GbF0X
WDrqPuXqOoC2w1z99knVoXtoXJUXGeMcC9nB9lF3LjbfkIrDBPV+Jdv8ZbicEZnTns7sC/4duRb9
aRb1FdRAfJjWgLR19nVSaozI6P5iiVg3j04o3dnV/YAM07llgXbsEk4LTNwZETPFCvGV9RhXF3dp
KD44sfHpc77MWNuKun7WDPvtuL1IVk40jmBo9/5lt5stUIvyWXa9szEQcVuHR5FGmFykfCAJ6lyL
6+b9ZzNMqzoqUxzlR+fW6VifH1Pty6Zz6sdat65gL4EwHcOAROxSp/laJFRShLFB0ufaSk5C4jSJ
Lesqf4OwoBQwNP0f/WfrPhoPzz03c6fL1lrYfGYimmRDLYMeZ1/NJjtMT5x+515qcP1Y/Vx/aWK1
hdq35qsZU6djFKMUXItyv8vHa7smFuijqeRQ1Nxw39eP9WA7K+5sWkout74AIDlR0rBJf9yYg9BB
FQcv+lLjcFpLxlrJhhbzuaf9v/nO/O6mCTlZhELok6dwiiscZC5lv4K8lUyjSCNUS5ZVtar4hCht
NjyPZHMtrJoeR+dlPTkRhoTNU+gBz5SREuVXk0Q+2U7misq5Cjuh4bllYyQaiYRCxioEPYKf8+wa
eoMpTpkAC/v2/tdixdZA5uL+0FXACLWUUHSJdDWuPCPYtLWyrzAmmq9SNYGhdRIvS/eHxD4dlByT
E71PZ1OysejsnXO6SMfyeSagFBhtjtXEqxKfLEKDyEnt+NCvNGbCG9UC9b++hunhhPEdrmo8vPTT
E3UaO6QTcV8fD3cmMbG4DxnG7X8s3ddyItsSBNAvIgJvXqExwlsh8UIMMnjv+fq7ts6NmJijM8J0
796mKjMra7AfiIwURozuHVyiR6GJtptPIdGYrGH6X4cGGx9V2vJViC8P4Ue0/+QxW2A70XQQsBkP
APTt36aGzuwWPMh0LfMzvdXD1JoE1GnTc3QJZdbTymvThko9hFz0WdsvyVE4Qh33joAAp8MPG1tG
yMKhoXzvPtzJExsmSQiftgNn/szzTCPMzrq7omNHRj/kHnKpRvgWiLcDVZfeF0J+Wll+ZEbOj2Yo
UH479Bk0EALlO1s7ISnH5NwMkAYIWucjwJNQJ1pqdPgDrx88m/WCTn98pObdu0MuImV5ccyXl6gU
U+/mh/m3BhNJO44G4eX7G4xuPQC29E0jXTpXPVZ6uX/3VJR7P35eO7tW4i3bnrbhhfK61LDQTOKK
PlFDpqbHm264Q5z235keN3o9aT0Ji5mpihjFIKl5S9eONTKcxh5aGBCgvTb23Da+YqP4myYvmpUH
cjW2eONpOh2bC4s/dDBAnLzQIDYrQrWSKFUuLQi15G4TS+KaCDGOTwIEyEEkI0yFHEoKvBG0Z1BJ
mf8Fr2P3qMWdJZCE+OplQOnsZvsCB0PcBKDewyI+88e7DnY/me5+vB7YNQe6oFfiz+KpkuruMCKH
Fq2IVeTmhf+pVdXqsApxOmLILfPRhL4DQfBFlhZ7553cP3iuw0dfld8h+NSzbr60GVzwpziWdv+I
ta5fd2WJOgA+LcbsR/Lr8p5sThvPcZ6svM9KyPljxqeiVarqyT5lH/PGK7gfBBcN7UKZJNihswzp
U9pBhhNqOmZWtCo9eY4RUr6inJKGV0TIkXemLmoCN3gOfYu8BMlraxDpb0G2xvVU3T/nekq8kYxM
YxrnBIlIcqyFMaqJVVuy8siXVxY9JajNZJKbvtN5AMf9eR4iFsLxe1cY5Skn/ilkDS4a/w1IS2pY
5gBfzUbH5nq46ie/Nu9LdXadRV/AWvhVKZr9ev1OvyC37Zh+mRxTCr3DO+ixdpUpnPq5f48qncJf
eMQDTt1AoL3EybQqHYHAlRa8qdKXpcK7OAWly6Fp8y4AMfyKEgGq9cIICFEiuG3FfnCdfMzJHmvT
jlnqcqcfEHSIJ8uZZD3wvArXr280Gjo6XELRfKx3+X1+7X7PXxSrfP/DqS2unn8bpTd0l1OVAKom
kb1BJtiC+Sgd48SP6IlFy+H8PFbnVr3ktOuwZwWvFqOJIWu/0Jhg0MIvdBSaAIUNaAFdQsg2cmDB
Wna2q4tkhfBau/TvpA0iPHJhqG552lzM3EeNCc278tkMLR7W9wTadvVhLw+A8OMTEoSi4dtEyCVy
jGKNtWKg0mpUqN1L9/IlQu81yTHO9fVs2j+1ApSn23UblCnZCsOPNMTd158VjVm4ZKXKWQ/wmkWz
0ROteuLteTfzex2KYssSlGlJ8a6jQuAsbg2XUegGpqZCQNlxPK076Vl+5l029wmz6/Z6HBLJt2MG
/bxv5DqJgTe0HuvqUo83pakSkXiuuBrJ5A+jZDgDd0isB6LALP7LJaC0LZoph6gDcOJ0vf1s7xX/
csFMrHW7xDLFGze41ql6GVkEtDCHH3DYugrTPR0qz9BFPD0+HyLNmTc9r3Asx2XDP1OeVUn0b2SH
kofTpgnCXQlbFedSHFpInhTRff23fTnKmUH7UPuY9C7hvB05uZIz0hH9iNcdO+h1rEf5/NLwWfdc
3QFraQFPvS8PMzgyKn0/qZSr+6zE/W1KdK+5yk+hq+KB7lxPX5mhOAhIK3pb37t+lpYdyE2gP06s
H/ER8svuHJqoS4M1o4HpzKlnGot8Ocu9SwMVtbka6+pb+HdrkpgAHwOI5aR/WqY/yPQ0WfWAHbOc
TliD9cA9Gm+wxu2H5skFX/U1J4XzQ6x0ynAZKG4y4XZ8xOknsMaHdRSG260lIAxQOrnPH9DszeHV
xurvnt3DrbXKtkEvAgJbM+KJgFLxLjA+Xwx09ewxLzHV5pG9qa8evPXsg58G4TLhT36ORcH4Eo5I
rskV8CNHIDQ59Z68NSEQh4ljWVYcfDwvEygEIHjsDLj0Uj/52RnPJGVlR+g891XXbNXMpo479fLj
FLZ9sOnJLCf5sYDAYX7vwHGuQ15revQGyhePJDqQPYZQEWtuo3pDzJ+FlNdTGRoRABSQW+leWnTD
igsrA0cWGJpXfdoRgfpuIZKoT5CR/Ar4Xqz/shb11xUU/qkGYI5H3kegvH+C5Q5aQhy2qovv/qj0
Vfc2XKCn7uVte98udF5f2da5vs8UL1eIUC3fWz0a+d5f5zR0fK4T60xbK8y9YMUpeZzRNsBV7j1r
9YRfRfe/XG55Vc+Ok01C/tF1kPt3mgfKawDwctzslRDda9Nl5SI2W1WAh8LW/CwBE7MULR/d139C
HFrWJuJQ2fSySHpYs7jH6K8d+/SLR30FH+HM94SgqB6qgnK2T28GWpbNfNevA3XXQ62JNB2O6dk8
FombLH85QD3E/OaRTcXL0rPHyD9gUdhe+3sTAizQWYDCwqjnx6AoUcWeBmwUYE6SulT5wJjbt/B+
DXRzEjqz7kCaolNdDOKsvzzKoDUEwmAXUoy7iq1rI0yI5bWx6G07ZtB13rz8+CIgigWweA6BdXaA
bcdx+shglAzS7oE3D4Tq/l6Zc4Ymo7GWoCM/djs8Vcuwec9h8vgxGn49TZal+7ACM9uoHOgRUa4m
bvwuhcslQWVyzMwPV2kImirSjtOCK3fAWib5WYDRKPHEOoYoBBXSpeWHUEocLUESPN76iRFfaErB
nyxtK4juNeELSz+rSJi89tFGSB+/SUARrPF06aDf+qIqQRN64DKYShIsf4q5b0R3pqYGJUNROQeu
bDAhY1rFO8lRuv9G8aRYm50D0RP7DdByMGMLEjsOMM/lvxCumtrW0yvYY4lX/53EE6BrjTyDGwqk
gc7Yz+QSdBULGEWeyKnODqmAz+C38SwfTjBVFajN/KL/sgi21TXPJBINrIwYoJn+SILr0uVmetVk
vIgXyEt8J9SAQRklpuPJUygCKUBsh1FseB8/GzEqdoZw5xD5ktbVuOX04zQls/m5sSZOVQJKC0FU
Dy/uPw4jaVg4QYXkwkgxY2Dd7ZqiFWGYk2FZ2XfuBxUZpfkXg+3/Hq6Zamu8/Jeq3bTcKpTJtVuv
WwsCDI63pmIlEVE82Fmv0e8jsaOQKzQYWQfV3PIbFhCdy5ewdFlquQDy39NPErXo7WDa6NzELLXz
Hyuy6tcg72AOJzyb2E/i8855cOutu89pCzkTGkNgNhz8Ku/hPVyzhHUEn/Vd7dGz5y2kOnMuYthU
5GkrCxQ79QMR9VHIRctv5iehCQvZFmOJZfPAsnOy/1DT/WJCSldEnQn0XvWy4xAeQNHqtM6H1rwS
b+xGua5Rd/QGgFvyXsE7gS6Er2Mb+9+pJhgC4JmHedA87vuTlBCLb/rFXhxNi+zmdM7i87l+K/y6
kM/TsxZ7VyOvwfQllHjcleAoyIhVH9Bd2FWshYcJxI16+DWFQVAWpEIhgVRn4cgtPsf3QKUmJX/Y
oofM6I+9n+RHIMIFba+whMD/inyHU4EMnpHsQgCU66bb+fbvb4AlFanW5I4QgBB6vQYZGhhtbP9E
ZYuhJ9tcUl524lVJEwnyNiBWXC76QvptZkK7vnTiIx3lHZh0tZ/+fGeAv6ni2eFS0Km0mFHk+4yo
OEmJoWT13US7u1aYuQF0lGjbTlA9Ao5Av55zoH1uqS3dDBy0QamTr6ioH8PoVyD/mnmzakyxzEsK
Julzm+oi1PsXgYNJvdCDcYxjSRhcSjSf5W2NzZCgmHjHtmDjIBZNdQtEc3P3qWNah8ObBx1mzK2n
rxiyMLAdqU0tbdBtjfJNdmVvq/6cYzektRXwl0P79Y8vdJNxoOQVJFbjQWmWFuoKAYjJNk7WQkeV
F/eAbxabID7JLTFoI9O5E7thn+A3pxb0YfkZi1KbyrlMeob7vFULYi0MRYMGuBN/V7xRCwKhaaKq
uKaV7aU6Nz4FI109Uysc5SNSpVUG1wXUUZGLlrLPUMGxVYrwe2SxUs+jsMb3U+mIrFOcfy3nRBns
8iA5/f041jjLQwsMhUp3TKzqu2mkhYkCPi8xv1JvuU9x5etW/lZGGND/2628GaVUrc9rj1X1OaYP
X1OMjPyq8Jn7VGlNaoGX0hRE62hc01kjSs0ZixCZhdJTZbmGdR20B4teWFoCv9iqAS5MlhemvyFx
PMCcpcjx/kWd7SMQWQ1mQBr3/oXU3ikuPBKvKWR/c6ynX5Fo03dc2eiKZcXFMdfm1+Qf91JsXwkT
2wvjkg7nvlMY4mN/upemKk3y5eVggSAFAhF1dPN8M8r/oa4030QJLmziojfrRvymm3d5lyQMWYjA
Vq19wOPxDqvRYWST7SxaD7sZtY0go5fUhRpZJoDtyG66GtsQzA8owkZp6txYcTOyrbjboDHJtwN5
tL40pm2/FJjT/jRCYcAeE3KrildKuUBrnwCby45Bx3fk0tQ6HtQ0XT2HooQofGt50xJZL1oB15S6
A2kv9O0DiMHlB9rTMSSFSMukqXmVb5/tporI16XFBIi34Yve9FQz99LvfXZQYlYRv68lLGPZ7c+u
Nx94/HNnR8toqWSZeCI+Wa6y+TEBsJu4x0Z8hlHrpLcfq1ahuyE6Qs10YLJEot5tOBZh/OFF4UEw
cQifSFtUiDaj+7mUXw9lWUE5Zkb3iNMMtXMIrHvXWSIQmDVoz2DaDkrX86WRVSY4lQBIFxxmAUZL
ziS3Ymyph2h//AeK+p//bsXfhF7j3SQ5lrXBO9FFB6ndAD4Rno8IaRGIpX1lLzbxiNVeYFwEQjIE
GdDjB8PStGEto3NHBwA8iF8nuR/rBTp5Btgi1Il5siapGzEx/W02mweXkV1QihHwz5FiKknWlEJ5
FlgY218gOwtdlqYzAOo2LD4i96rai6fAWjGdFXEIkavirT8ICYq0+LG1pplj6MaXqFyP1c1o79ov
IQQ4Gg04KSplVXqZGVBU2XamJEOUPj5VV0lfV+H1r1ht7jZ41wwWP0mNoVxXTshYl1dSmeHcL20b
eYwbg+T37+35tu3B3BOMxLpe7/qEHAYQ6h5PlHcjNN11o5eS2LaiNZvZqgpJDf+KM2+Qs+W5o/LI
UNumhnleS54bvie5j9yu6Ca8Xm2oxpHujRaojcIwFQgNTUl6HUo0K5i0ahql9s387s3s9QCXg5pF
0vXr3LwW1p589BB5WyjX8evwCXRP95ntJsxV77LVhB3j74kd7rW/lN3msbvXiDec+TKLXYa5fvHw
hKuAeQY8hC/Jim3JE5U9m50ifzbO10gWsN32rIndROcux8d/jNZ6YBhWonI1MgdIAVH2HyTtHa6o
tB3o23T4eRyaPu32I4guLGqwAnMsO5M+sO8PbbFkfXfDRkobsgJUz62U7yjZqaTmCMdrNK1RIKB3
yLd2MkpVSXuVXmmMzu1frMfwB/I0eZTS9POKG4gdJK6xLo7A6d4WE+NDpj29tKN5X38RJ5EAYVlZ
tVa0qtEmunTzvWzvxXL61n2W7+VM53Yuy9uyvUKN7VrL9Fq+rE4p4oDIKTR9lctILQMtfid+VymS
65ypuMunAD6FhJe46Yx+IBT4AZ8ss1WEtKxdft6D5BFXV/LyU8Xsm+8t4JIiZ9EsdFkDULiQFobN
2nKOfYs3youuNpntE4T4Civ8C+JKSWh9oS4oe1RhkttBXOypPEvDiYXqpve/f5XEzU4UZu1cFFTk
i+65jDSxNrL1S3e1qyz2SrY1U60UagXH0I4KUU/Comj5EprSiP8IGqRM6Rn9lX4c9IE8knqrJuIa
QRsIbnmLWovB0nmd+jj5cPVV7XmDP1LLDhAiESxG0JCvNNot1BIdNay9k5IUbDlddix0/8uX9FLr
oKOwojbGdMMX2zYkp7e+8oug2bqqM3j1vnK0eSiHRlqRwbqZaa312+SBLbPHb1Vi8fpWQMmn10nZ
pl+L1XPvDyI1z2vb2drIRzfqg8EeRYvx5Gwf6N/wXoKuWEthS01asqmt2hIn4zptrMrEWBPkRKJ1
H6hkyL70hRTskAM1trVrP1fb8Gu/ohGmCm3IPh/MUgnQBtrpifM/r7dSkKEz5v2dU84QzJWT9KRe
w0v8QZW7qy82VeN9l4iOdtV0f1M9tFbVWNPhlS+d69cy1aDo6TDKl/1f6fy+7i8baLT3wKNqCCpz
wa3QmeXH8carm7e0+ufZfXxvTPuL6vspiptZ83Mxepae1RwXIajk1T/bjd/CtH1Uzu/6VWmLWDy2
n+V5I/+bIRfmY0Xj1rp87zoXg+xUHLwU3k04fehYqZCwfWU0Sjn3qdn05iv5s6ksLDdft4kMbw5i
9hOiLx+Y4bVxLedHoWBD2RDzjn073xM9d3KdPKsuhAng1+6XjeKTBSusa3n6k+vsidQ+Ll8JLkgL
tEgmFa1nKLgw+SkC2ZyVNQ5pnn99eF99QSkTIggF/i082VzCDpJq6Y0arfvJ9yUCDzdWig0Egcbs
FG1r5/68/2AdF5g53GlhUOhoDR5lywUmwGGQaOziK10dmZRV5p1A9A6CkgOIGgo907ZAc/5afjBH
8v6UHfehIr3odBBwg6m6Ch+DGhY63NqLVCL8t8qM7pV80vnus6yVQiX/c20FNX/yjbdAN3mp3Ibp
X2AR/KnsngK8O+0vnfvhq1d2mGf7EoV9R+giOqatiMLFKiJzOSHLtL7dbvvxufvQDbOZRmFEOIyC
l6WGF6szxO49ejXnxMEpnCqGXSuA5jqCbXoPFSEmI0nAaD4udOwYzk9QqnD89I2DrjKG+acFrwew
+gn6L/rs0BebCcG+HWeVqG7sa9suaITAp7BDua5Qg8Fxfy7IthsvuutajjWGXqgaZ2q5xdwiig2m
PT4m5umTRTOKYUlhP1y+yk/iw2Vp3t+2F8OUgjKZDsGQXr+/mwuHquDu74dXtBv6joyp1PA07rSm
VAmXt/i/a7aSogv0/WS13+f+4m6aZ3990W5bOr6UkpYNx+67EHwWi9f+MlfZdXPeIQ/+urZyNQ3K
q4UaQl2zgMt3zGzRGZtkVhKs9UEwpslzulPRVop93ThlNPL7Kkd0xVvtc+sis68/tCp4VVKdY3ne
1o/90dQBsxcf6Xt3qgYTlt5TB+97dZ0p7tuOg2AZxfEyWqgSekAYM53kb2yQ7lk4tceiMa0vuvG8
/Gn/mwfWfBdUhfWm3eUPf5O7msV2EkmhxwL3DR0V61caEqFJJSsaDa4Y559XtroZzHuSBVZIu85x
AmfqxMZpEr2mqbnppnixnqKdE6e/6z7oc4ZGXZ9x4tdC1S9X9Arv/ilxrV5oOjJOIP1WTXjfCR3S
eUsQyNvuWozNbl2Ol5306ERhlIxWnzElmqywu0e70oCFjBJpbd+EMIIt5udKNkvndlxNWjf9vopX
kv8W8rOIWbonDvB4lY79Wfb9/m8LqC0Z/VeF7cya4l8DLNzgkrd1JUyJ4eL7QG38m/SYhqfuVvEM
YnPMEAWK0pn/PPqY6C/63tDNpUsirL17G0bFuhIqtXnvCldh9kJKXPSdsjbi4XD9/Do/KrxOHS/P
r/NHor1ppFPR1QISPM7mI49itEiWV4OcQPBeuoyXvaezgUYbHDhyBfl/Hlf2/dZdfb3etnV9Pirz
cmVdf0A5q5tKQc1hZ3uvLQaFZeWukaame73d0SYh+BjO8WkChc/UzSy/dY+TgmR0VblTkvh4Zco/
l0EOGKoiiFNlvsnXp3FtpWaL6FXbT+4TY2yW1Z/r6qM29w7RLsnG3qbuCjO+WhT23w8d15P+uXXT
23r834LGOa4jVvPwvZ8XN5/nsH+Yp9lsY6XNWbR/UeSWj20bae5r306yU2ju+wnlekMHSjvTSMxS
Y5eXA1cszVTftIlsbpNjj/1I+v3a2/P1mWtzP0xiUarbQjP+M5XbjJa5Eqepx6V0n9wG2/qCnyWP
fIi1xBc/Wn1SVhEzMdwhsV9XN9ii+dtDEdJUhlzajzahkYqUB5asiR0NYrQYKFLsmkvD/LHG6TA4
9TkVhGd/pn1NqdY42y2okHjU8wPM6onBek8JVylHX4iW7xf6/NboeL9yLQovarmvWEtOp5D131pR
h4I58CRQ2tcqK1Tg56II0Wp6PLMZOmba8/Ky9WRNcyoe3xjLNrXpVm25KZE5P36XlzL8nGpM4XC6
ltJryFz+ZAVjR1t96/06T1andyb3pTsus6//aY0VJOlKqrLpLPWQHr+AZmDOcWzamE+uo2trL3cZ
PhbN+yQ+YqFjPuHTcdjdnW3o5yEZIvTlRLGrrd4Bt8vhAy37Z8WWH+KrZCYyMilrd5iq3d5uzdUw
W533wya+KGmP106+ab4yyE3O0bzJ6bUkkI2u9f3vNm7bzHRz3wkNeBEAxXQvlqXkqi392F7BWLop
zQB4wDnKsjOV1PuVxFouIp+4JrRVC4nQ4Ycg4DmWz53mb3LUAJlIKqhTAS6LuuR7MypEEi3oDpiY
xFzatoQJjucyAClhDrmaT1U3HprmFwJMegvpZ4iwWJB/TVuZdHnNE5x783siEd2w2N6w/5MXhfjb
t/3J7fsoxM1HfnQpFJ+9bGv+7+E4n2+Lp+/0++lN6MCUg2k0KaXtww4X3b6evWTvgmwfPpgeFJqL
EUSjNe/bks7vq+6+fekmR7n9W/rBjau44pSQKGZ/CuNHvnj/eY7si6fOBZQ4UGwuc1R7O36NHZyF
t8NncpQJtdK81/YMmnQDd4xIv0Rp4V15tcpdJkb1ecMh1Ldl33lD15xTST7O4USvcMVRczfZ9lbH
EFCzU7qsW6tjNU+M1b3t3rjgHW4Vy0WIVNvvS1lDcRPxsL8VG5Z0nfWVrmCD8BjdW7fuVHuJ7iNK
v9/714cbSB2iwnjbU2Vdn8Li6aiB4qNFaVvbLarO6dvQIXsarpc+623KH2BR2iEkzuX4s5wpcI/V
KiVag8QzldXw48HBNs/UN/IrL9viJC0BltxkJ0zwL9XcVULRWb7nOif1+1o1Fe+/12cxJ95biQdO
xdUiSi5KBeCl3k8+bRH5tIvwT3qnocQiOrMxzhQX+mlto8u1lGTXtmqe563/UpW1wE1GeBvFvWZT
IfLfXEvpZ2n/m16OE530pmqGbxU1a0j4m+7N+bOoL1qWxbKi4HigMEzMBQ4sP1PMbx0Opg1F+5l3
LdtfFXX5ShByv/vvlFZEEen48+3Uny/LuRSb5j8FGWx/3eS9tGkoBHE/GsR8nMrJ4YP8KjdMXbrP
RCOrmlO17FDUEuURIyOOibyI7lT8xT1RwF3d7lZFfzpWUe96boZeyiHNCeV+6CP6xdXvTra9HS76
TADoizb95dDmxHR6rX53UwlsRFuRf7Zzeieb2n4facAUSSyHTLYJg3bvpCeC3//oFeifpUY/5xpm
YIHTKAa+m/bp0Xw1MmNJSb4ZwQJ2E5yENsnPHU+gUF4S6iIw8X9OR4eJsBpeQFXSAT+mPkWmRjAf
+J7NaAnpUeb27/CRbLEq3Er3D4muIOD4PtXadCB8vDAB0U6oOk/W1++a8BUnNMXNTKH6eLMJts+W
Yvo9/W/6fqwbuFjxDl/5UUUfiiO4ZvysOosSY4ZyrjmfbeA3xdtnoZlgJTDHCdw4WbYXI2iLx5ps
3HrP5jzeLtRXZWWcNU4g7aVy8U1NERR+rX9C54QeGevu61/wY8JxKbW78+sltKjHJ4ljbaOKBOqd
VFcMKi3lbJOmt47WmdKJjdTZNlNbcX76WtrdJttE9WrNdNTzDDMShAzhgm1OKFhLt+K9tPeJKCfp
Xu6koESRClwYfDHaTeuNdM/nn+shlXLX5X379rbo7gO8fvk6faUnBeW3V8bMeneUFkrEezv74ygr
VcmVwdsm9XesQWpKwVeyBH3R/FkusJ2BEn0tx8l2Qd0xgKXOH7L6jNJNygdSVGKDC/RX8yveCoS1
37HvIDzJlSH9bEVlhqtF+XGKWtOeBRULx0cldOL4NSYyy7soOtN5feSr83ay59cX5Pv1Hu3f5XMv
R+fHvSyKth9nf/O/x7PQk5HlablogbaSb/uPwoQFgkMVmYU0ieOfVv3ltxZQcx3tmvpvHQiP0h2W
sa3txyXnPRrqRIX+rsEVfG6bagkO75+WXvDL7af68YMtlEC7xkSMP5zfKh/iN50d7H71f+kFF4F1
c41eSeiohDsNvgPLIVVosvPqBas5/r5f/9ldZ4eQDteGn931T/1CaNC1HmpJsfjrOEIk+75J1IiA
bKbN+YXeiwWVAVOupGHJrrH/WHEhDGVVegn1oAi4eFZDaQ1zyXABK2TPSJNzA85+fOGV5TqBXlBk
O0/XYvnmsSN0oU/2dyjDoL64GxvwD8MXXSUfNfWzStjuBJRLrjuuUz8wERDNIQ4TX4w7tkO92Grs
Gkz481f1Rycr6Cj2j16rwYODV+4tN9r8Gp0MtoYFxU6OXt1J/PbdbTPwg69a8OLvh5pHvRfDUCkQ
u6zrKzjTnwt+Dt1sEaqmrOZaDMq5Im80XmPfQ6O4fgzY1qGZd4joRUSa/ZGEQ6lxLGY/Tu+X30LL
E4j1br8cvz3UjKTu+4naaC8hyavSsnVo6NDHjm9bTb5lNuV9U/eJi7yLvusV9kOqADo1l6KGjTbL
gbAr6xPxp+5NmoPJur5Q56AxgUWXD2HHUuF8+YGrYkFyVqjd66BM9VhGMqAMppvWc0ZESDs/uBN/
PIdJOk59I6U26RIVuX7UjxZ9hRL3oMwt0DHem7Ft9Cif8MzqhxXcaF5zC8LHNa1doXi8FfVjSGpa
oTGT7rmh8P+fArf+wYVBx0BwLyKCc1dlT0PYRUCnnvhPk+EyXR9C67THUB4JZKxk7OkwwbYPeJET
t2HaSclhdTrDJ+xK22JWDxCVETJ0fUIjNPVD8ySqEOnxmDTMxq539z20YF93BkBmHIntSp4R+Lj1
2FGZHSUG11K89+okSNPoaQpK5UePz3vPHmipb3/jJEmWeYck3la4SDQyy0ayfWBk+UFzehPAMAnj
oqLwVogwjp2rrysjRkGDBopFZ/9TyDwv30+V24eDA6P4hGao2lPfeG888a8fcYrdTMWOYvPbHIkD
Gy+TywZ7b5w5Y0gapmX2e9OWcOUUdkihhv8Pn8BMKfNxh1wVuBw8277x8XWXrWe1CMjoS8wMjFg2
WghHdADU34IoglQqXb6cavlRoTP/5zXHna5oSsIqIortYxJPV/aHr4Uwk84AWgqvLpD9lh7EExyu
OLOrh82mK5lrseH/RCZ38zNVOrP0l+PQGm5FITDYCpQtnY02H+vfV0LAVPJn5aPomLNRajfMcGDg
Lv+xdExMngfwUrLlJIIS+8DjtpwV+V7m5fOUjV/5uuUkFy+Msz1QrtB5/n7MfPjK3am2/n2sK8nJ
2TbHxP+jQA9zjLRMi11Knt7V8nwWj3KN7Vv81Fwkov3yzd8xwds8Oic7tvicEqIH7+TiTQSyqKS+
bypTV6XENyx0eIhR8BVvXMTBI9n2Jh2tGdQrOxxf6eaZ2xaih4ibP60Wt58rPho7TUSKty/YZGot
qx7sAGfaLHQO03pmP9z/uuxwh9PyKl3eb2mMy4evaaF8VN4yjx7HKKEtAFpL4wLHcaq8cckORE0P
BBPl9OTyCEh6YnDHCBaKW7LNiRcey4cPwWd+dPtavqcn0/gw/qzdvnLLSe4Y+aLDx1I4bkhypVSC
ArseO9bYkcQqRseUXZPJiINMxWdxd6kevsQBAgLPZsemYGJdrIGKn5dUCDUTqejxSWYCIrhWHp/L
8SZmqtcen7djbStBUl7sypsubT1+DfxymRtmvkkeDtv+ZWdcDfXuwz3ec3qWRoV4dNmxe+evWzye
+tkCFrMSPq9z21WmvsRvrpVrvLTNCSxLW/XIABm1OyTSbT3vuADpPj25pbrxfXmOPCgn++m4EOHt
wOSfXONc9EzC3/syPbTHNj/onuaHt6w6syb0sltQazsvNjYrM41sneYNj1jek1jjFkQ44xxpea6S
XwYN3Wtg79hn6gcEI3IRVsN16FDUlXa7qABft67Woaw6f+Kfpz876RbxxsvHiB8Jct3CicMx/pr9
MvunJGNTUz58lDe4Rre54l6aHdpkkv3bp/+5gln35f/ml+ocOeZuV/I1pt2ZssIgpIqu1PvFNAsu
UQACuIStU11C25z2OgoTklF2TgCxTLigNWOfsyHYH8qmcvbY+HsdgcP0X6g9MWa5aznx7VFRPLjA
1Pduq+vOxI+Xz9vncmYnTcmqa3GyVtIdvQOIXfjXA9yvbz5aCLmebSio4FuLimt4xkduPbl9m+/r
F00Aiy7qOC0RUVw+vzP3euLTUkulbJBD/H/cXm3kyq9BcvIaUGX5N1eXbBWWIdXx+HzrNNlJ7Cru
ffOhLLWZFoHMjulqsjWf7S6EaFYuKN9p6khZtFLdWCPcoLe+eeT72WlVzTWn/xLfF4/zAitnHcqc
mguIbrGy/PJaE9prK9+eJt8Wf7Mh9535/n7aT9wF6A67Gh6+ON0nHEGwn6Q8SqUevlyEHICa8jJV
i1KZ0pJVwd0fyxBGrHihdJ3R6qa6YvIDtmBmyMxy92VkYigHJbJjIk+3m9PzvOyPob0uKh55qNvY
9DCPUbrvIOsmLuxZ18+++zc0sZQGwzofKKl4WzHYFs3Hih7zja9qP/PtULUSkCRxgChZCeu5wjcG
GrttzAmSTunojuwG/pO37GoJB/GelmZ3UyQeyUYSXddLIJfrrqf0i2qRnWzirb8tkQU/FQyn+W2x
Zw0ZZk/R/y9GbtpXhEvl1P9t3HKxapi1KFeAoVtKDvwmXBtH7D9aHAPvTWKYgmiXZCp8RbxskM5j
qQddhlACMsMSQkEE4hsvFPvez3y1a+YBtmossiTK5djnqj7n15Hopr63BA+znX1pXzf3zLaj38Nu
8OkevT+Jz7P2xyxQiWFDoEEQpKpWFLZpZT6308gf7bSNJoX1zPUnvveFyKIIdbU+pu+UWFKFevJj
Eq4UBY+HbQj5hcdq+4R6pTD+/sUFw/q6K66Mz2rQ99EriPqPVf6V9dunrcCgFL7pGNw7dQupNZ5f
1/qRNJcCIX5qqAwxs8JjMtnYTwLZsClbchT9nUfuqH80lrehcfW8vH3+ilKrckoKgXd7yOt6ac1g
ZJruw5DZIVqLkRLEi64Ktr5s/ZHu3nOBN20TRT6MdcDLrvJokBkJgNohFWNwnZq/DOZD33Z6he4O
ADEf0ATRH+RogRJvDzlnzlkanWtrucK1cjxWb4mKZ5W0X87rLvGwJ5uJhIBuwMftCdlp6isy8Zv1
QXjwijLoCgRDagCGs5RAHXA/kJsyPbPiT8+TJ51g/2JH0m2Bc8ZrNidBeNSJhxjae96KF3fh8++J
8olp4yrKfae6gSTPtl3Ec18/3cp+zRZIyuhDFj+X1GAzCpGzCbIH+ZZdEjHX5TQxAKZGLtd01WZn
0m4c5Fx/3cNfNwXjbiL//1kUrX6OM8ueeMOVnjeta7aesjzndS8Kn6sYZI4iivWJOVSbX1btePLf
XBsKq+HGSRPwfZj/pOYMvSUpnBQOVA7zQeY0ia/0Rbl07sl/t1gtdu/lOHns/+XgzXE7/QXsRXa1
v3WXe60766d5zSR23clY43KvUVIU5vWHu4JiclU5ZEGP0qgcq6vCrXVbvU8Xn9vUaJMZ526t7RXy
zjDzfX3tHsdBLrPs6AZ6uLVMm/SxGj9Wt5nWDuWcrxh7+8f23IjAUkpJ27bF22fiOx0vWzhO08el
9f7qPPvhOJrZ9uz1ykzt1kuayFKqu8wrtydR+F4KJqY/699zXcym0qVQo2v/Jrmkp3R+ENi01zPF
vv776vrswtATNLfWs1yTgquW6pqZJ+wnE8nd28sBbPNz3NrmwLim862c1LBlEGseEkSaOMo+0jWk
T+ckJER4+if1K3zT+aT7u0QlNrQzWMFmAjFoHzZjFcpXzsex1e3nSzoy7ywJ35H79A9zeoTA9IRJ
Yj81mX26MSMtEpr30/3VrWzr9IHnRgzOFsBm85uU0F5n6Vo1rtV1W/RBGsliirGnOS5Ivb3HmUpA
kFgROOg9SuVmEmv8hA42ytttv490ECf5TCK4bBAiGR7yc/pNXxm/f6f7FiJE29/7YyiD8Vbb6tHD
1LA0ur4is5ZeKBGrmcGvtA1f217bTSaExfXUqpHYe1oyNUYWqJeRhejlBW2E7KSJMqg9F9wkgypp
SuSBxJ5/nSZqetSeFCqEBAkPPsvmsrDko+UhVGg2ekEuEm9cE+R/tvdEdznLfOe+3WW+Hxu6IZ0x
GvlZKtRcKFiMaI9hf2px6H3kkosawy20drbvIYf96TOEJ2+5UNcdG1p3u5bsMN14KeqtP8EN1f8i
JsdmpusE8NzOY6Oa6t41eZhl2R2KbkWY03bi06d4RnaIdLZOlHUINbKuKEgH1A5zSpBzqq4P6i8H
VRAXJ3JN9YA6ebWC0opMh/ZEwYsqXsUFCAiFtZDB8qK3mWTHiR+7zL6qHDL4EwRrncR7kDAz/8pK
ABGO/+LJiDUu+yCFdpc+v5o7ODtatZWlqxqVvIKDZO1I+iAYZ5stKRqeknW8Ilu+3/k3DR0/yLRl
Q2+1ImNYdAuKuvMKoRKtp7qXVS0XCdmdsJUcrWZwypy2wIGEtXz+cgJo/y0n27EbJjnVOf4SYrTT
LaFfvqJ2uQPYC4Xv9BGFIKN1LCj3BTrNP8/dB9+I08+tekeVBMlOXiTiwCbN7gZ7SgFSXXryP5bu
qzmRJIsC8C8iAm9e8V6ABAi9EI0M3kNhfv1+yWzsbE93j6CqsjKvPefc/YvIn3FXYPBBQGx/LJlG
oC/8BIHSGlqUnhAHilTNIz4ybrqLTQROMnnkuGslu4ZzyryBZMCI3GorP/H8VkGUYuYa+Q7wgAJu
edPSYAoQblKLUBFoNP28/6Vx7CJut7tqS1DTnft3AYLAZJZNb1vP1F1MRVRhspyrT5tqgasfaOXe
EVhkqwXhEdDwgGmatwpqJcYeOAs4zb3NjMFpNDJvgMX9jQUP0QD0lHA70Vi1b8qk6/oViKpfaFgb
pzTfSUqzFeR7USOf15M+D241GITsX7pU+F7BeZHMAt6GtEG+gNfH2AW5UXB43DS0GzcoCPjsSTA2
3CjTEiyP9iaBe33x4XXfdMD8HbDgoROna9dmMDXWeudm8ktiMR8LGs/N5VjCcZ/QMLQX0oMtVHvs
I1TRUz0hy44xEChwhdtg+S77tsbmx3KWlj0XjzPR5RYoO/bB2d0nytzjnEpyOOvTyp+aULorZjrO
mGb352eUf7JUB0AjA0Y21PT35evrhh0dFDT4wwBrJmwS3ASLvSUh8xKPKFjTRWf/KCe7qY/wXziE
YJBJUS1n8/JB/rhv2dbw+QR5spWRdCX1ATHmHVJDoFIJksfoCw2g3UB3sbEOCRDtXG/RR5GiG6ma
RrpWSNsIOxces7roLDf9TE8AsW2txxwf4/yfgznn+oLYQjk1CaacvxdVzrKcDMMthkd6f5Y5U7cz
5B/YatZD3bRQhg0fh8evMLSEIPbGxzDf1pEry16rto2QcE50VjU7of+XHzBX60xnZYoz6nEReNUZ
JWksMxSwiRweIHhAeoNNJxsRidCIGMhDdEgmHMH+9M5cW9bz2L8PqxG5757bY8DygVeeEyU2II+O
AVZqSbk82FkfdFvMqaukvQqDsZxIeEAfmEhXhgn+9VDxA16rwGCqjzGtxIKTDs5NRMwn5Sf7Mdna
V7Tk12v6TXTl9u1RjsPd2A8FRqYnZBPPMb3iOLevtgdGv+VP6e2bo+ib54ARYfmCIbaQMQCfV/0Z
dy0Ecb73RZPPBXS0CFVFGlzdAIJEy8P63t55tujkB27Z0vN2lt1V5oZQkT1QZg7fj5nYnFauhDus
Mp/mBguJ6mooxustbh8Oko9fZzwIP5+K6iKH/zKWx/j0knKYv69DXiHYmZZFCzz+dQbmG+PPAyr7
3RU9DjCvtxsaWxAX0IX4h7CE3Mm55aAKCqaX7mPmZ8+6s1aczK2XId73osQQAyr7CxPYuq+AxR5S
I+TuD5onZS8x1FtVA0SkRIAggldB8oR12JpXhpMXdqd70MQu2wOqVkP/4vp11ryLifDAquEmwO5j
BszODzmXJS78CMcI6AZ4d44tD1DQ5AxFw++fK4KzxYfg8Fy67houaqV2QYlzTwwBaAbhFUM26hQY
z2e5n2vYC4meU/Tf6yUtTLmOSQg+N2ww1yZdfNPoqNq2HJp+3XlszTXLOkJxoGETv6RniYaCQUCY
WUY8ZpFj7mdR2w2z3YL2Rijqce5LROdYe9uKJny9TdETp4dd7PIJxfVXk6n+CP23VKAt0g7x49Jh
CF/whW5IZ9SGV+XV0KeweldpDJH/UiuciJA8qLfVQK0RHt5vgCLwKj3ZXSzXDvHCfzlsD+yPJKaK
RWZZC+WRWzCnDotuWKEXXq6pRKuazD1YRuu/1UIXailR92RFfXyTno3Zx7LIBIEZrIF8xeawSxTd
c8g6u+Gik/sJQlDWDIUmVr+2wqsVxu7+XccrKGxt92QlCJb69PAemVQYssJwh4hLy6qD6afCVWWk
+5KIDwq7uvhd/Wp6t5Wjl91dI99MG/80NG3mWI27DUl+OVUC/4frBgIPUPMD+DbrdRNxvOxgEFJZ
vqOPz7YzFsfmM6hKyvaTtoXnlEzBHWXabLytRVTQnI/YJDbZ/TLEln4ZcL0w9NgJzNj7QqpWmxvT
pzAQ+wjwRiZ7HRCMg1uwz/aSRgheFYhdF2wB88MlTx088fm7nXUeh4wfp6XN6BQmojYOyLq/h1kT
NwnIQn4UAPterZWU7DHnGCeFibf0XI1CWhluNTgpCNoxdIPPRpWTQChdB3APCfDWayusatIjf5to
pAdaFQ4484CW+u47LUaQIN8FB62yYrwIF8DH+mfDBDBeT8m6rPpRlhT1bNNJeOJebsI0idnshlCv
MT4DIcwZ3VdDrkCbmGWdrNYtd66G4vQKPA8B8WLv+lEfTpMiFGr7jbJWSFVW+8FlOtpu+qt8m4kR
16dTdb9CrULUrN8PGQovp19LmkThjbWsYfI5CDtV15VplecyQdaxMK/jEIAOAys5fKaAoBskqpl7
M9gyBBYnyZe7/iH8ytb5AZ/2bt0uxkKgjPg5KYYEhDNSLOJI0jyfsQlqBPBwwGy/d3uTI/udow+U
bTOP5lPIFXiGwS8edw2lA2conqq7M9va88cYTzIK7oJf8gH4pKjOZdsJVu6cobB5nlnipM8oQam4
SuutU/fPmEzWTf0hFbwTCywpyt5GZxwAjeedyLV6WihZkOMI/0lS5LH8+t8zZDNfy3TDWluSUO8R
+THmihjG0yBZPMu5fVVRZZWseqWz/z5scbhvVSU34EvFU8OURCxXXD1qHBvXmaEgsapdx/vI7E2G
I/jSwHvj/jazrFlR/ogTvi9ZWMee4V2sK64qngheBMB/VcsmFVfwjggYCnQOZWuz+fURH+RAOFR/
IaHxui2LDYZYa6UsX2ZeD3Zi+WMJ7ql3y+9dJeb14zLcI9+a402suifjX/lD2OPmJtlypjg63xqY
Jobmxeq7mneNjuNFcV6ubefFH9+p1fcZoYzSDAUkNk6qGlXlkjEx1JglIajeuSWHeXtIHO/mVsWf
TU2lYFAon1uUgd0SnBeQ1ypf4S9eHB+euMtqr2ks8Cm8+ovj4WXEMBI2QwZJ2OCVMDYG2PhNWLqg
vRf0Cr2n2LxJY5oUQi4RmMaXW9+yeV/5wguq4iBsuOLwcc75tjMP6dzc4KexhhY32Of8wFicXZ4F
pvDQ1UW3f9x68N8TG8SfLPo0VfcWXdt7WgwFSoffOCWQdxAYlgZpan3teg2e2h3zAdyXYxBiv9/N
0USjMNpKA9Y9x+b1zaPpPTh3VpePp2/ydx2HmFxl30LZY+MV6uHQk4QYPLwaJJvXkQnBDoWaKHhg
Cf/iVvECsIUWOI4+5hLOoFVSmHvZNjtrP/Y0alk4uLYNDOIr1vUOt+m6m1QznJMn91rDuRHYsnZR
x1aTkEx8ghl2p56YKeFDhSrBkL+Ydp78JaklVx/8F8wpJC7DNwgsvLZwgm2Pic+7y0Cge9TcHnf8
4kaGdw2FPnTACTIqmnwcZ8o0x9l1prx14uDsI232Q/DtzCb/JOgI+PRruoEujE1MMttChDCUfO07
Up51VBB2sTevwneqLWmovMwW8xs25U2odJu5uz0u1goB7WhjGlWXr9zG2IjDXLrMxNpZmuVhKhlV
MbppahePWcG8pVAanr9LuEOgX8ngK+OfIc9J6vsBv6QWBOF3Z+2K8ZlyOOYX8tUacb9lR4XEYBz0
Fw9DQbOT5eJuUOhvkztP6j43wNKiuNUDEgrBvvM2N79CATfplF/Ejg4BHFWsJUa+jsM6S+WFB7ei
ky+S8zeCZs9h2f4rwLI7Xq67ePFIa95bWEih9qJJzmiXgTMI29gWOw391nAl7jfbDLExw4ZbxgvY
+L7yVgjD6dj1VBSkefhs9+xbVXcCyxa1VvTQWnzsR8fK9N+d7u5qcDcDbNW/hJGetCA+uIZ44cPO
9WD2F9qrs8QA2RjYjVKcfZWllVuJ4w/DyzBM16mAGlycWApoq5GzTJpHodqGUveOKjEEKbr6slUz
14a+3woUokYI1yzvy7emmAnxF/zDIsS+ewMCsyWrFMCpQrJwROwMJ9ZfBPO2ruxwa6yixNw/wk6z
5BxhPTphSrLix7QT3K2PAHtQyHH/NrstH/uRiezz1VCd7GUhTE29m7lzeQa6kIW+VVZfATpHE+rp
wJd83h5ns5x8G5kIRmU+neQOwbuE71tVULA6dhib5RUFH/n/9giDepPXO8UTbiC9CMGIYUPD6cDd
eN4QKKCvrGuUuBw0e4C8+Tg+wwvlp6F0765g5xiZHcIAuWOwWTzFvr2b/60FMKY6Ef8BnmPnnH8l
L3TyQPM1Yw0sOYQ+sWLYZ6E7L8DWItDUs5QcahjXYFd5dTdFJVHCjM/zQAoGTHQo1/EDBcUNno0H
eCOVhd+quLf+WPwGGqvlzQ9WId4M+0QCJTKUgtMDzbd5OztPC01lWrj7imTs2pCVvGygBbcY7iDm
wFcRI/1HS+xs2XYP9jsQuxviad9bEPm7tYPqA/+Ga4TByWMmKttHexdNeE9rorY0dpngSPqHRR1y
WejlT75OSOEfF2IrHfjgfVKBjvmfMQhUYBe3QxPp97ADf8sO1eLX1yo52DWznWaEJZNbx3r0/95I
qKXtnfW2cxnekZQurVWftJKH8VTnWSbX5sFYkGXQe3jBfBjEsNhfKpvXwEcOK+wbM4ehp6ASmdfr
cpoYI9pwJACC0FE4QgjmOEeYp0l5jVKY4PZ992I1i2d63FOs56dkN4yhpQ8PLy8yhS0t12NWDaOU
DOSKjqq+DVaypZtqN627pxst5r5kbT/w2k5Dj2yl3f/8WAnLqAkFKZUvRvnK/o3bcjDCIv1qGllC
bpBP4M/ZL3baQ8SihhqmjAI33O2wOPtwcLyDXaa7WdfcJktix4gUeTFnnFUS+jjmlmMZSJpg5Uy5
XnK6CKIlguH0wejIUzkttn9w7XDRiv4hAKAR3/Azlic5O9xQ7l1wbqamClp6Jn7oWMrLr1NpM4Wo
Sm+CtqhPiny5iGTAgNm2npX1FUsLMeFuXHpf9+OeVT3a67q4hxfllx3zyv/L027phv24Wo+EZB7V
Gf7vKPn1QBc5tCBDccDm8bRue78nKfyZixoee/sW63kw/81KW3J1DNIp83c3EhZYUgbH7T2bQuIS
ogC8Poa+zPtdQ9JMw8wOz2abohhvMzw/uu8rpfUVNpViiwPvUIaRSGSd+LZq+txaCHTCsllIXtJC
+rCYzxlwQXrhSXINDSmZMEbdRf7oWIiNfcj5t2JeF08pWWuBBv/3qRNqcDoMBVy/XWdukohX+VWB
kRUH1QmrEKxXqCyZC/qy+q9Iz4diZcbUhb0kVoogvtv8z3a6NNireqAb3QzZstcRthYswomRWn+E
6Bp1f19dvz/GPufOMK1Nsxx6RxbfBX2W26A1NZh6coHqa8FZy7CU7J33LqvbqykKfKyo9N9b0de0
OLaz5Cq0VMubXy4js8IPDW/290DD6DAUkbzaq7uhwJpIzJtX4JIHbFGbfXj5pTKW66G9k3frUSjw
0+mBmCu8YJTvw5pglg2/6FwVrp4D23MVxBKCzw4tS6Pq3DCZ2V1DHspO8C8h7ffmcyHSNW3l0HY2
hZwBMUj/93XQAtXzBdL26KLvyW7ohgq9kHIQlbu81AYMCxVIBka7v+VFfZ56yiu02A25LRWVniDh
Rp0BKhJ52t04wPP4wBJb27XGPAwi6m0ijPm4vcWYGZwPHDAl41T12ls4nAYRPNo8fpL0FDWWU5j0
Oi/TKnh3HPvzqrI0QkTY0is0x/DvIHaLzyyZ7aVb5tTE0YPvtefXc4iPfHO4MqaVbgNpBWezFVQn
LCf3DbuCp8hH44TqippRdp+E4jZitt7uF074kwxw9EtrLT+mhiEIzdZp54ZyreRKO0gnkUChONVt
LvoubaaHMX1BEGMfKl9KYtMwMu6c1ZtxfR7N25zF1CAYGq6Nirl6znSQL8Vn/4k3hMlPaWVLna3+
g2RAgixV1I8f6to7ITrOdvlv1AE6SRm5jnOM5vkf3xwk/CcI4sx9PVXvPkS7xkSYIfwagoLDvjA4
5z6M75UrlkQWl6tBDr7soZrSSG+/4KoPAfTYiMiogiFey6mE/sG8sVj+zned1OMjtmwuv9PbzjLf
OSUatKKuAQW9/95AaubKm2RzHpWOMZU4MIV8a32qXKI3KWHqUC2cv0C5LQCTt4vV7SKlxGdsoH4w
t7PXucnjPuNJWLgV3KdNyYix5Dx2+OdcSqpB2JECoETJ0wdrfSFfz3hpFjqHShPmSg4VxJuPuh8O
7sf+njeCbbt1uKJ9GN3Ez7KESmb5/3JVTfuKHIzdlG741ZvjSV9WIDjQFz+Zo3l5SKaUHpHARB77
y/6IGVe/vBkL7Sjvlq8zGqId6hoqfowSXZh88aJlOGGzLqTLSDlMB4IoetzhHInEaeHV10jAb9OB
U3wI8yZ3X3sQfoNF2LL/fJ0t5KQGa5+uS1VYDOfZr4ff6SD4XGGBn+gkZ9HgfiqCNutOrEkSmf57
c4ovqxa3F7JvPyzuwlw8Vgmjk3U2c+zSkY++VEDEmyEaZirU4bqhhTLlWTY1x070IUUSo+2Jzaw6
57EGplpbUSWagXX8PKA/Br/gR/uPQtVin74uhuvmMaZZPEnzoplY1GkMxD3Iy8nLGdlS75IRd9yC
y61NT7UgmEgzp+e1b9ZK+lZEJXHoh0xWkgxhlRHjl0Hv9Ba2LZiI47jQjn3kfvS4zGbgrU0jIqTM
3o9Df2sbhn/Yz4zllhQcnaf6OQ+AayxG1W/iM0IoIpXd0J1FyWqwXtPyPVk1iNR2vQedyvWtSqdf
SKgiesLaEM/UIhrbxBfygg/0iSZpu+stPDeRlwTke8VIMiKcUTc5dpH8LKLp6WOk/041PS8CZK1N
kwrCG6OwDOeclC99uv2bC9HmXWbq/jb1a7zVhLB/B7o++zbv3f9ot6IkHDQx355NlIdSBOEOGj//
if49GltxXHM5AcQ3CpxO6z9459Ht/UTegIR1KId6VVY6XTdVIV9MBOm6MEQ2+jKFscnWgQDcieeH
MUuER4FTPoivpv6M8jZmcrTumWi7/MEhsMdIC1TSbxPcjEIfUh2V3NTG0+gwyvQvzVPF1NuXUL2J
8ybNlgnUdTMkxNEp/kjLLj98btmeusZk/3mYa5Ua3RVUIi/w8Wc2eXi/F2lAlxCOlA/VPKUUXq6z
Rlx2ZnfYazGT5fF3bDoItdCy0xCjVwSptK/qdUAeUbATzj1my7Lk2lSfBUvuKKfHT8+YL6YPZRyL
l5CJZz0EgewlsMLPjvBX/8IoR02DT37uT2IvpVtUSt3LG1NquhQBZ75G0ufY6CdA50FXpUA9dYth
upGDkcRZRQPDLoMdWPHX5Tv5lTlV0v14/wqyS1pD8D0KAOdmkshFEkN/U07eK5tPogra9M3EZnDH
YoiyMzyapXk5oJcZKRtAWTWWw5+tQjamumlTb8xGgJjVKcgrmKBrX3vz6Pcebx1xNU71VSO7Kaef
nQLcT36W460WtdvdKUeOW1Quh4/oUnvsepl8Z185F1rnDJkSjH9l6nkzs32Ggs9xcSjKQ0S+sahz
Wqg95ipxk9TJxel3QKDEzugLV/jkt5Qj4k8XEIvku0cx4vxxHuSV7NOg0qVo+7avP09vqWxllT+W
HoUWJPstWK3z3/revoExlbKLtyjdiwlFTE+sLOP9VLaRT5AfJOJUGGxMnEigb77f8zqXEPYeFMwT
NDYXb+mWw+YWcuTGzl7IZHrclnM7mR5H+zCfBAy4CJM53d+L8Uc5R9KCjEXf0xcAHNYJh+tU3RbG
IL8PGlALCAwJX7qTfMoFVglFo8bRGp+m9ed77sE2fB8JdXaSu598wsF6VFcLJjxXRwbARb/j8Akm
uWQSKPH+wS3CZt9SXzna7Dwzx1e492KkAGAoctD9t91of61CDG9Xn+lNJbkpP68w2tv6QZ0AMtqf
T2/3aaqYPOaKmewwvWre8Gow/BJ09yAOcgFgCwQNHz0fc9IDoPDnsgYPdlanc4gG6OE72nYBNQxo
MJ/5JUqEekbmx6vE3UjBzhW17RjWmyXQci6Urzma36tcxVBjvFzggvOVrvzIrr9cytbeUvqbuWRJ
qxJOQM5tQ67XnU1U9xO6MwBD53x1HY38TfzSS0QfwEdz8r2Xbu5aX1+rp+j9AqO0r2jWeb6uq7kO
KG4keY76zwlcYQ/cFVI99eGmsQYu7nNAIexQhHxL/LhEoQ2V7CZjhUHup9DW3XXnAOjpR7iH+M7l
isfrX+aJ7/GT6F3XnRx7erkxLh9QzNlUY2H85/FdkUfkvZvXE1FDXVn3V1VWcBw6HTDEAulEFVxv
O9ZQ3F66C8C/XIAz5ge7RCt0TGXOAb2roDs3O63h91DU7hLSA8TxUl4yngpu4h+BHKgH5Byal/Bw
HnpEku7FUH/uIUiEyV+F3g4c5D2qL1cfqk/+JoGD8IR+7WUaiDa6Uj/LxAv4JqceZ+ntPwJu23Vv
4KIQEZrHqbq139OYmAecN8LBrYkSAHLkDELJW1hsHHtgoVgts7p+QKiAf98nZBxXgZxx0FtPBjTH
IlE9wXhe/487tcZ2hbefCqjzyl41915z9VjqxTkMSAtKN6ZdBfJANAkY9VQxYQIRAoBrPco2JkCx
ITO92+Jtr6Zn98VLJGQuk8I1fJ8r+Hp88MKPNdWOXxTj3e0svagCNc4y8aqbX4/9d82ocuoHtH8+
jpat5czeDcuQCyjGeKa5P9C9nHEng2Syfk7XbBWAcE2mj3T3AaLkd3hQdZfjOgrTeqoRH1ga+3w6
EBl529exL4NM+e92DvMf3UOPslHXHHiPnI7vXKsjWyBQxGMrnvvwb2/ktqhCTPoKNkgQuJ+JnU67
fzZD9lG+2GES/oG9/FwacsbUoTbUYqYHZwdOgCcFpShlokclv/zYRI1z+ivFvAKrzZ+A2AOFmfO9
7UrhNJFow6nRUAqw5Qpwia9lQXwnZLC9rdVms9pI+7F18T52MDEqpVgETp2CYVR3T7BnuARCPswI
x0DX/SNFkz9de0YB+vdU1wf8L3vptgfgih/VQlPelQ3amoCNJ7DRTIAP23XBHRtClqpjCPx5tO2u
ES6wqtzvtdtxvEGeOc9gOIJ5vaUCujmrluBQngP4QLkvvvlUcnoKnym0MiKkRjXSzXUGsFWJ1VXI
RKHp5x/ac7uFoi+635wQGvxQ/Qnoe1RIo6G8Ht2no6u4NNcUe4lO/fP8Tavv0yw27SWQJkqX0bks
sjLcY1v8WVX+xauZvoLJ+6m2q6Srx8aykekfDUB5tLyo0jCJODYKZYuA6ds0iDeVjvhX6Cufjya1
H39zLt7r1yFd3wrc3bXCbhXpMJfpn9dyxW1l15D53L+Vi/7FfdpYiVqh+CkrrcZHUfVQ8JFLVYJf
YVHmiYpVh77cFNcjhgB7hEFM15ja+66EKbNURlaH2itJh1pHXN3tPwHyPuHXrhJ417RhST/CUqNQ
01QRjVByKuOm9R590Lna8m/RWP5DmRutgAihE/dNzUdSFY/iOiohjTELwOOCzs2ikYGV1BJoXQxA
1F/clRe236OmgxjoPKPkHwWMdK4VO+6x/bq0DTaHQ3ilBTkaeCVi+iDQh3KgP61lYiDwvascIXl9
CPBO37eom880iKo/or/DrTb/k4Y/2qtDG5lATrRP1g9RQ8AOOCSkw5dvI0OMEnhPcLi21XocP7fX
iYoOil7E6YzAl2svk/CfZXCpedw6fD0ApSfbD6Fi/5ip4iqtIB5Sjcz2jaPJZ1rEwG9IJdeMEXxN
aoyZVPcQ+1lF9B8P32diqsluJvEuxUiN9ofmld0V2iq6qd6dDV+IolZiOzjrgtFoN7xgX6d+ypvk
7+27JIcNONZ4ucN6tDKdo89ExOIBLHElhED+2rS1OdU3yP5PHiL5rHvNKZjEHRk9JYdd/ZCunCkd
xtg17qkiF0RXMIraFIjDeB4kzZis03tqpGyWCWlILSByHo3L/f1A0UQcxY+vu3kjZ1COTII8VZcF
M0RKS0JvTOKfy9JOOhfGVhM/EZHq+hwclt3bc5ZMbGtZ+q4h+lWcvUflQ6D86p5nnrQy+lBI0bqF
T3S9/awfo/W4nE9AzwMxf07Ty1KK+sKRXM/i/EXjall9ZhfV48MhTMzSN7W//ex6aRBcTqSqsU0N
sXqK8mSW5a2mGXEUrRfS+IoyLtrKype7ATPy7f8DAx54YiGde9+RFNiU4snGSTbsBvfDZLZpcsqT
bsS2vGjlevs/GjjxRwNmZRpwVmuZOZzwWzo1KpClqYTO3xMpqZ74opYgIZ+ef1FRIMWy28b572rI
3APJ9f3yrOKWCrtS5HL2j/amdIiFBvsj+lWP259bBw708GhKS68pAhDLjwudVjTbb7Dm9fN7E/+7
59qxbDv9FKp/4XTcDrGqK8XTdUVwfYTs5e+0/7fcdBjP47WbpQSSSVZRVAQZjGcq3UvSc7qJWHOb
2WLJJ98/4ouqggYelpCSSX5KZpUMl34kdMJ6h/2/wrKX3ldgVXXFVuG5PlLXhpHh6p63xL9YtnLM
fGVoOScXpsDtAsOP4kNQJM8nJXXaI49j08Siw7J5ATfn79YGZBSCAox3uhSSNFO5f3IkESLSK+y3
rko209zNGeRq2nyaEMVmU/UFgGh6vNhrnGbAI7dIAcuacPSUHic6CrKPSyuBDwrhEtu1r7bdfjFZ
ExOPZzrYZOf79zo13MrogQ4usU3lkeHgYijpFIcWSUqY00GU6cagdYxnWfdTt+YhQrv2BanYwoie
H6yY6P6xcd+ne1+AGsrCsEFnsyHiUBLl/XSySms0hUF6jevpXTlhL51Stj+GZv9NX4eJs0jJQt9P
nKU5sW46bymbF9oOl3b2XDmZHAzsum1DOX6b1eCYTs+GNgREB950fHa/NDPXCfIyLCVu7coIHETm
RP9EqSGZbi7UDfpnDsLkHDb+e37oRscGQ6WjYjJgak4G/l7MT2vnQyOlwStcZPM1S37Qh69wudpC
Qr16YdqcqjZEkDEhGojd3tGWfFHgbXYh8lFYs+bwkBAnd81IpOM1SizxOFmx2jTRxAbd/tzPzUzu
7bauTwlT/qSpEA5O31np18PAgqLT9zDmA9Fmrj6ZuGCgluPEkcZrRghVREbZ3EWls1R/B9OdrT0J
seXqu/dj504iOVFN05tSbD55NzcTWp7d3QkbQ/D8Y3Xmu8qaQpalAa+ngn+keV/4l1qqNrafx89C
IqAibNZr+suZ0uzM/FMyVGnnaqZf0791M63NXbnGh1RqFj9ErpH/yKlB51Uyn4jiIspTe/11auw+
t/+EblZj+ptlqTXFSrfu9t/0aPRuI/GRSv1u63PnDEsgXsp/XQWA5CVFTYLqSqrroOy/C5w0xJiZ
yK6GnKaxWHluJ2esvw2VhFJkyE+mlB3mryMB+LGVmHB/h8V78lDn/OKpNkVLEDhalPNK7vv8FfKJ
vxslh9atFaO9Ayyo+iHdYercfLqZ+KC4kxwom9x7NDlo/GHg5Bq3Qy/2fqjtt6WoI4jcnt7vbx6v
z4UuRZ6PklunwXIr3gyWrm0KDRX33UiWACydzH/gmgh6o8V3MotekNO2T3YFkISBl6s3eO20EXDV
DNtyyLVJ+oYUbt2FPLqlhiT7/THxtku2N4lqAFzAae357hb6aw7//tPCKao+7epYvcAAiXPY1xzK
woPkXkhks9M2W4fPLGs463yf3/Jp2KpvHiyS9j9pnp9QX2ON9Lqfjyz5rp6KNNB39Tndnvntd28v
wxRqTgmNkuOb4cC3WvrSxP3RJVLBfYsuleVoPzsSqlNSNyL0mVGG1Ik41qZD9fOHYQjnugDjYoKT
MmWb04yTAA2jxIGC0f0z2o3J0EmKzSuFZynXuIjWoiEZpCXPX7quxpQd3ei88pyErsg0NSw8m4ZF
3Ms7TOuZiraS6O3HNPRMRUfgC5X7N/fvOaJ4lzl+Z/Y/HjUaqMA/MPFt+1hl1y9MCDORxEzQx2hH
hvBQRfl0jOa1xLYcBk6AI1vvwcqEBzM2cRv3jg2Cd9VMicQSixIVgRAPoO739i9n6EMnO4rXgEY7
82fxRiGJgx4derugYVx+RrqcmAy86/Jv/iw56vlNJcp8b3qnt9VPZiZvO2XrBywQUkz6cb3jtJ2V
RSZlaKBx8aZm2ibWOAxPqLvgQ8VMAC0+3tdmawGLHALjyVE/qfiky6rhZnLRGJ1XpK4PY8j6y0w1
nakmPvnzS0rtTW5VWf2kyJ49v+P/5scgvxdrG0QixOw4Ndn37PeTXFqDnILmRWldvdFsgbgMo4aK
vnptRW4KknJzfS0TrU6VwGjLmiYWhgGpFepcxOKh+yjYQtU+j1VqC56rheuaL23M8a77RLyWbZL5
O5D1WuLXnCshEmvsfkJ9DK+EwM6nDD8VJyYf+qHZL9mzCHWTGifk8h+SqKykJF9d1JJKhcXEu2xO
Qef4nB1Tb4V7N/W+/rfp0RkgS3F7BIa83zgou09mLCkAryVni8yAlH8hWWaRFvmaEplqQoQhe2s+
t9AdWs//VnTilRYvkvX0G8uxzZI4jSYy0gXQwiWa3OihQRcolcajXpJJkQSmcrUFeIIo29nSVVSK
05E+K5o/B5o8p03o30dUqlI1uRqlo/JN695UlRfqjiNHe0r3k2TVlv5KqTzF1Wu/5BfVYDmrhazc
m3pA7Ym3WbzFzBmUbB2Mv7oML3+3WGnVmvei4bm9M0Ckmf54DvdtBcr4uS4CjG7luMHOMuvo355N
NQozgucs3Y+lDJWTn9hw31PZXnRNQ2wND/VkISR/Z2SmLkma6Zv7TP2uzqwCT5roFxysvl0YgD1d
/cPMj7EVvLSmR5pmirsmpllJKuTr3hgOMVrU7ZwTzBOxoDf808vvtZmtpvumQSIyQTrp+/w7NrIz
HRmxxOnXrk+pAe0/DW3J5rX54nVNMdn+ZV6P1Px+HrNDPVcr7M2aTSj3hX5XriGCTB7vxrg1p7f2
Pl3NFJrTDZXP+RTyASQgUzk+i8tmYf21Hc5bx85mW9IieNsPspOMERO2byehV/d1Ej+YBkcCIlXe
zNLN7d8lWZ7TMDy8Rd/HbPHJkrQ3em+fp3Mp6u1H5z4Zts3P8liK6qcPahMQlypHqVJWoImKdJ05
y8c+nap66jNVfjKHfyuqGtX5vBgqwG+PhuECingPUxBMY5UDk/T4iVkNHJ66IR/N6JMgDO5hAwwe
Wq+T0Jy4NvYxAxLbt13rSaZL7YLAC53Wv0eX0lsy3kn/bTsG6TU3+TrJ18yivPiUZMM3fuRSpRXE
FkG7ro13+cg+6vN6oUv578J5YfRe2NPyoUEc5OMR+GbiVJKUWyMUKVzBq5kBWbVOiU1QWIiPjx/H
OrW1qmHjn4ee+gfk0Tj9ufzeDXV4TgFcF7fjfh6dq+bqQJkoNjk2oOSTTGWO31D0oRCgf1+afq5I
uqmEqMSShhnE++c3sQl/tSVyQ7IYQPLrMlIn08htZjMtRYZM4/kZK2+k70SPkcYCVWJZzhdqhR+5
5+ktDziQ7CSnlcS8nK0e65fPnPGgm9L+xkZSUVuUHm0dSi/20k7Uc4kiomRUJCf50kWrrUyebC0C
+L1M3HO5eVP0UpVMBuwLyGyVJIU67fJZSv+JYa7964gY7BabVQ39PEaQqYnrcgP233PTEf4iGJir
XsNsSAKw1+a5mNcPPbNXJOdKFxAwY5jtIgx27FYlbS3se6FGqc+pO1ZIIZJ6Ucjanqom1g4i/FVy
mjchQlA7MRBQNSjZWFWJCB6+RD35Wv4+O9OjOiea1/qinu4qkWTGmc/E+3GUrCjUl45DWsDTxtpN
dOLNW761mSxH2YmSFgdi8vw/7u/8SW3z2n1A341yYoIqGdWaDQWaxwHAk2GFCHHlc9Ph6kNxyS7c
CptSws/itLZ1NHn+QpFgjHptM1QERXvKa1J2ijqX9rZ5e5VoExylft/q2lw/K9f++W+DLveYaYP1
5lADAtbA3sKNoO8WdBTBz3efz1sVmh6N/P0IAXDrxLqpqlhiPvBLqjrvZL5p7hDKr3j23fuisate
Ds3zINHbNOIax83zI0gIkU9+Dm3Vy2fh29ldvMWhc5/FdeUyW1yrse5dr6yYYEnmHWpMQa9m2d93
n2Pd9N/rX3ZilIykpiYSFDgTJL/3pp2TbpU9Oe0Ru9etGT9G2862Jdqk5vPmssdWAazC3nu70O7X
7L5qT0JVPwab8xsN1kUlV6YpW6EEottVlbRnWlF9PqTURJmqnW4QMFbZqj7f4hXCX/F3u02gejza
zdPhomecilyutntLN0PAYdCScQY2bq4q81ASGJml0Nj21+NU+3BtkJMkJttNjm59r6qzHHlj8S+q
rbvOAr60SLEkTO0J1Pti5vtRzLVP7ccdS7t0csxaxFjaUltd+Eqmyrg5Ist/+/cpfxo0jQvdxbak
pqze76wnu4+62N6iyUXjf9TeFTwGBpTsKxQdyio4N0LsGFvAQy2S2fmvM715LcucHLN1a67j4IxF
dsEmSr2fZ7ZQZT8CkSj8JEbp2TNQg3/hhcv7P6PPaL7uO1iJEZbQFlSPNtggwhetY4zWqCLpTJbw
2WOJAKDMIhorH2WbB5y1/BD+8NRIAUs39O5WP8SL7vQN9fIonkFnlNLZMmlbIivJ5qlQW8R7l9WA
Nb5e6XN57OW+dmwmWuddafGemtckaTY8Zc27I7I8va+Ps0vUz15/qJbMbz8HsYsm4waYMNN97tvH
XD9xkc4XC43l9vNGBRi665zW9+8ZOuhIkDo3tjHXLGQ+45sgVbdeVq6nMtG7xJ842yh7QWXuVI3V
cmKCmSIzoByflMrXaRSSvUocy/cvUBNDj1r3XrqvbyDoyRitXPUyVcfm4GfVTJtfVAZNvdOWJcmo
nqpeME0MDTy6tAstEtbb2f1bU3Q9CtI+n7Ge0u2H3uFh1V7FGroIyVVz+m9tPy9LrkylStsFvkUc
qf6YOvXtg+xDb7PGwlGZLiTKITASO6WSo4sk9HLsRJ+CTQrZ5FE3KE1L1ScKw+V7VgpBpFR5PLQS
TEBtRLP4l8XfPzvH8WNsZl38K9Z7AoOUM8mAnksokT3BC2so7+t3jBlLMl81tByW/yPpzJZUxZYw
/EREMIu3Mg/OszdEaZWoICKKCE/f39odcaJPdO/aWiLkyvzzHy7T4fT6BN8FSMIzYFTDh1ndXRUK
oDpVNRsY8xMMLv6zSvoVpbucat4A510ivAzPPA9197nQjv3pRe45VKfRu3Y6/IqV+B4NJwWdMQ27
J+77RRb264/p9ICKh0Ije9QxWVPxiOuz96z4HcJexS9yYUFzvDhDbjO0vH3QnQbaOE+j6jWpL55R
+IOjhm3v6n1x8JXkn0xpH3KfLaeQpi250LCRflsOe7sn8VEuXXBMbMzTCP9l3GtNUFSBSuBV+7ja
rx9iOugyXUmECAwBuk/PDRWl0GEXiEYHs37grrM5J11EWva7qvBKGAy7bEIkBw6FHy6qQ6uWZAuG
I4tQ397GRP9OKgFrHILWSM44U75MzDMpMj/8u1IH9E/PPtBIM8u21ppJZuCoc0bN7IcGHk+6IsGz
rbtzXl1CbED5iq0xt1LGW1867727bmheJPC3860OGix6lvwlhYKfRwwc/A8DsiE2aFPZdBSFYtIC
ItqNOs3OTJycVMKvzVo63Zx9PVMJP9OUE1XGT4oNHfcGTR2V2rCmz1dijtXDdcswd8GfBVUypDBo
IrWwfeNnLppwOzXXKpLjkKV0jQug7puyK14i+GcOUJ+4OSETPDwOsqeIb1sN9pfxZZwOPHxHfjGd
k8hSgdUD+HEHoXWpWEL/a15XxuUEIkBxERZxbDhbIxqKzXHZQD72aiQ22oRdLLj6Fo0MhYM9lJSo
rDXxXMPTiTUDTPn5F87BxWflBp6SBRka4oQdHpsucDveDLXnU3G/mHEwWsJCBLquGU15MY81+f2I
FQinPi0JG2SUHAPWMOsH7Y4WvuJiPEAtijPjDvWy9GsuJO+WcKCa62fAe2l7lJaaMBmhi2N33M8M
FjmYlpXe9Y1k1vgFVgI3fB6Fzr+1f2nd2KaFyp7pT5tSjQpUXsfqBsQhzIXYbvFL3rjl4GBgAYLl
7SNoY5yZltkUlj5fEBof4NgfNrn5UdvTVfF5QSKe9VY2/AF/Z2HMLizNBv9W1hBYsQ36jMVE8hGv
CqfDXPA7oDOI2yM8b7Z8CKeQxt3GgB1Nd4Jsg0FOisXcP38jltOgsQA8cIBzgqi+k0a4kiBBFZS2
a598+Bqap2sdsx3WIoHq3GcDX+S2Q1Ed8XQurARcxIdxPjZ84FbYUoAt6vbj6x4LTc7QsP7BrJO0
wvdGia4hUdQA5jbB9jYbDUcKByFpq54qjJw5bjCfuACfc7LdhZvN2Jh2URf1Xjq+Y7+JJXVyn7wR
70Nx8tZn7o1zjZ8Sel2/CUz37QCUb9/8tCGOgGS41KGEbPB5xI7cJljLxHo5wfvDgteBk+qcc3yG
P3LF8KrZj1X5Q9ZmvblCnWK/E5OOGbbODRsJ9zkj03MQMZWOhgyfA3vLbC745dWYXzqsUa7h2bcv
bBwx5/RFrAgxjonlicF9xtnBkmI7WMmLmBOAx5tDfvIOQXVHA3rl9w5mL8EtcH5DmJ7OYJlNskWR
yH4AdsonE1eoTh78R9q07nyZDTzZhUfjQfpxrW70DldED4xkl5uR/otVOL2Y6l95D50SzuTgXieS
4lDH8P7Z0bpR5rRTOr8uem9zxrIqZI9tn+kiaBxWjRxKpyzzYBeFMsvQRwwZA6XwzaXE+Viu6h6O
ynSJq/eh8tuj5XID7VqbxgEimeq0ow0gLdE0o7eXb7KFPq8TloGi84v1P+gVLrwtV5AWZxfffI20
JcHEJG9UYd6PCHVwpAmOsaQn2tkG18b+l+eZeYeRa8FgRduq/cJ1wmNFEW0V/nXCoQAcqEZbhKwC
zsF9BJoNdi5PGCMoR53/CDC9CfGmusFcj1m5X3JfMD2/2IFD9rtSDv90PJ/agPhOGKUCRWIt5mRY
QpMZhENPSQNgkzwLw+5TwkICk+jP8NjGxndau4N69Hb/shFouPO1RXzkDjrzhE2o4hPJG+VQ8TZm
gIhkDfBU+0VAAjoDmGfYr5XqlHMEJYi7Z+Zaggd2qJLrgpFgBpj9L9kli5k059gyT1Ufo8x+1ojj
Il2n48fmLuQ2uOKKKWOUbR5i7Qtp9LezS1IEVLtP2sVzYhyx5vQ+TpHgT/m62NlZ+5XRhMHI4Y2E
4SHAdb1TefC4lIUtpOFQ9yiYUDBvh1aI9CBXoj7g2hSHtw9b5YgZIImiFVIrT8/H0Apa4GM0vrhQ
YotB+8F8ifIOdPXfBfvYylk93VCfsfjjI69vczTghF6BglP70ILHVBiHJ4hoQSxrHAI6WM5jXDXO
eLE/ckYJJIQxGpBBHEClrf9YDKPqK8eFD/bGhHe2An41wZeFrwo4axcz2ZXXFnbJmzxQ3u6bDmkA
D5noyMMjkmB2o7+v7FKkmGQLMDtO6gGoer+HkDXWxwhwVKc73yeKM4i1o7LFgTexzg9zVKxeZ6xY
O56pOhx4JKzQadNAMXx1k2+K1pPE7dHj5/WTYkDbOjwKk8ePcaIRwYhWWvIY1idqWhOla4mNpctp
3Pn0heRwb4XwwIc84UNThdHLwigownpXhMZJjdJ56n9X3wS/sOBzFKFqmmf6ZcLXWp2+8IqAgzno
xrgSBdlEmhYJzTozwadMeHnOYOGeIoIXkDugD0GWAbcOD471nXdmxIhTl1yGeXpAXnWEtH2bl/Ni
zgBN7KoNrcZlVmP11Hugw5ERCtse9p6BtKRHAl6Wlt8To6JgKIFoYaTrmQOnWoFKWUVEX2bNDcDS
JSi7QrZb6uKEK08sNaTTeMRcBA4BMOwlcCl8gRPZFfkZEIBN2Gxw4SAHZINPmgXcaIJDcotzPSDU
VzzZkLjGt/kVC2IUosTGMd9JgdZMc+8SsWiFNWywPg2gosvx589YdxD5vOZY+fWHk83ELbjnoCAL
ZspvteXGfgYv977JJ/RXnupb886FvOqyy3EfYyVgbwTJ43rGExW6yvZj2HwEDns0Ha3QYvGkfxrH
jLWfh8e2FgHgVg06Ggt+TF9YLo8ULhxsA7D8oWSNyxPTPd+TMmWrZPrPny66M+pQWdWRsTNerrQc
LsWVHb3HLQWtnaNYJiHTARGoPJLFsIbeX35x+p01bmvf2VQoU0YizDq5mzqiOkXUFv7uEuwdwTBT
Qtn/7obTztXtq6vFusu9wZ9iQ4phwhLIOlD2w9UbGjxfkSxoUghZGwS0gGV3hwXkhkREpz739s/d
K1lrQ//rp5dQ2YELjcsZkw/8ZfsOU9TOEd8Fr+l73XBXHKrFZaEZHOPKD1d+9J1r80fYk7M7gibg
arNbROUntBlESBrDfgeMhWi1HIbavt9z3KdUAHH8ZQuosONHcN30y2eMAI8GyjVdbWqSmUTrj5eR
Pmd0xEkZJa3w1WPrwWZqfEsYoodLHPcnmXNflv4TSxZhdYvlVhNIXjcHf2f0/TjSTvN0Ii2mOK5A
1/Qat+BufwxYUTRxR4m6BOBc0zpiFWLTaWyUEBGnDTg2/jnjpokaAMwUeBjG/wmodKxgxtoFD69d
YSq9pT3g1AFiY3G10XY9EwrfQQyDZc+cWMyvp35oQ3HCrITzIvPe9iX6F1YMZE9S2nrPnt7HW2IE
Xx1BBRhBSaXkecCNg5t4BL+JtJDOTf3PUiZNrPeYFgW0stT94ekJkvL2uAmLpAgpFsE9BhX77Yi9
xvRmjR62GHG4yZinrem7jdHnjLU/Khr5SOrCGowEONhZC03RH+cVnYnw86h2+fZKMsJ39gQS2pAK
ycAn3L7VWgw5mLruK3L0GkQK3ZYLGJOAQYCDe/UaDvRmazican75C4/wF/AEXqUPGcSlZ6PzA3rG
VGR/dSaPUHi5CObY5MkuLk4PDHycmEtlOGL218cmXmPWmMenxfCeRLVP8vnYzP5Mf1ceXvnuEMDF
MuqHhXc7Vo7PqJzp+N5PB6NjH4OcO59TlVjR17kDtD8mvHYg+9hI2I/5bT/cQWKPSqeeQRAqCY/S
yKEaYikKYwcaZuUMUKX41wDe2K5OWKXXYXp+bSBrxZnbwZ8DVgRUWDfszl8bE4yVYJmXLyO/GQ13
xd60yQ3DIInow29AUIyIkfkGL/8eaME3ZqDfZ0E+Sf1HpLvdTx1+PbyrrwLyMMcsdmK4UTzztXPf
1Ltb+BJRYsMlt3SKvqkYk+SOC9j9zGm6ZOWWb+RI8a4BfJxgaGt0LZ+RCJ82zwNCbOop6/3zO8wZ
6TjiyItWfd0vV/eNHrU/H+fhfjx6S67BYJv6F9s4Xqb86vlf6hCh4+1wVxYekE8c4Yyp4k01uj93
4EIatL9gVqN2/fi6N5q8aTn9LNONKZIEOak9cI1mMdzJm3rVX9zX5pNonvgcO/XcZnPSmq5Qu1zM
6YThjsEi09emDP7KDl6IfobaPlZdJXnMe7Ke5PCa3Il46Dx5WsXlEQpBOlOOxlYXkWGX06smRO61
fqDTOyjB0MuweoFtHas8MMRJKP7bgz6HATlG5TdQFuHSjG0RQ/nII4IChLLc454KkScg4WRe/1p/
A/bwJrCG/PNdvVM/BbjoEc+NwKtpEZovtpKuacEed/XzI53QzUluy/6XsYa4ksau73hWkwsCyuZW
hOVtCDlqfNmMBaZ9+t9Mv7+tO/5DzSIRzwlW1/5wyk4VTPS56Qsvm+Q/nNbUQo0oE1747vCS8Pr+
b0vuPyLBAzCmmuk+uQZ+/lMnLLo15V+Uqxw97k7T4hjY3kIjjR6Kb/oGa4mN+ZgpGogdWkObhoZw
CHJJGj+dw8c60UXxqAv3/h0VWADILEbmxMTUu/4EptR2bsmn29WEl3ATjrSTNa9IUDgYSzbE3wzA
b8Sh+jgXoSpsBYc7ffOZveYZAxZamPga1GHLvdd7GBaEqo8sySFoDHuPwR6PlxcWb1AIdVjw7Oow
eWYPU+G/LcjJ+LpXVHxcE6HPnUALoeKnrL8ZfYbiPa006RY1vc1zA9qjvGEIEbpng0ZQ3e4Ilji9
BQs41kQL1zJqTtXJVfdkXCe5uIKEzRtpK4Jr8C+UBcmMwfwRd0QF7ChTlcQwEbBeAqBgXoGrVeA0
3QSoFphaIBRC0AJjoGWD+8uJirU0UzhARgWZWJDqIxoNhVZZtonffrxxBIVTeBt/YNvPaCFZAfxy
ljHiklIKoxz84Agi4UODWnzg2QoT2v8Z0eDe4A00zq/AWIESNAKJweoDz2E2mEAyX9CV1HGgRPx7
eS2E9omTmieSUitwQuxVhYfomxOemQk7Yx7w55H+E9TgJWzO8DjOt5//ZQQD4T9gusqU1XnMFaEl
gEz+2asLNBVoEECzxEdAMD506E20Xy4Rowhbah1SCcFPdB9Mi7jtAcmgPtcn+Rm8XPaft4hm641d
OJagLBg/K5VLps9KuCMPqnG3AC+5T5+rLgbJAQaApdKOPslD0KqJFD42gRqwrFGE899gxbV77ykx
nY+5GZQsqoF332NHw2Wrw0sCcIQ9wbYfF5R8eviDFinu4Kc6PBvWbS+qfZ2Qyecz1QTf2SBk0H2t
kNN66Zw7dNr5zxn0RM0VMH7M0fZ6MHNiUaBPnyF7hi4Ep6fPIMnwvrgtX4v8UEjOd3uV/wlGrTVk
TVQIE72yjZwp9J1ArBjCW1lyWboFDL0vxyTdoo0raLlXdu2hIm/wMECDzzYKCTRYArlgGtsp8quq
lcIGn4IaK0EfDxf19r0lOCYmfpwoH0I731+c3ojZJABlT3oGqV4QY14mzxHJsJHg9DM3Kk4//Lne
tniG0viw/BF3mD6BkPTsx5dV5dXBIB8tDuSf6uiQYp6RfshjZNhQkRksEC2NWqfZiY4F7i5yKrYn
QjbPN/S6h+/7z23I3rYdcSDhg380ZuXhxlpRH0sn8i3wm2JKpa3PCNbOZyWeMbCISPVkrUdPm3BP
M+Uy5MP3oAmhFl2PqL1hMfAI0LC8ZDEKvVDebFgpW9xkwu/9FVig/CMEGPDwW9RAmoOyhyLBfvh+
Vn6pBagLoNyg5wWk/ewFGQRKDW5S3P/sDLhT0TkLP+QGdAJ4kxWaQxQyLVgbdXN9YJNwBsmEI6z9
Ouyt+F8fDo6GJ8r4wGad/m0jKgIO+jDmeb2necBqmAnuzo4Fm8sTtgaYcg7gyjMZwXGyvGfrNQmp
NMVCztxnqGJ7TWjUSA5oa5M3LDjggz7IsYwzkHmmGABnx/vm7uZjvIgiUZMAR8B56Ekf3hd7Gv8B
AEjwbD4XlkkJDzExZokuYC1mHXlxiT4PH2ZMeCP5CyZNcJkPfit/EMnCUe8Ntw2/HMQHeOOp/suX
Fo+hw+YkO97+pBXeGDOwBdBPMM/JxXcoGvcjA9RLF8omDrjPSY5wwzv3ENdB7mxCnB0tGUypC5mH
8hnlCJPWDuyHRR4Q6dwqQhgWEjaLR+qmcpJ7O4UQ97AbGD/kZhV+wVDPvXJzG365oEhaNey9a2c3
cA0+YyIyc9civ8BrUZsF/aLxTfZT7ORJHiRmD1Ua6ukYOwLouMWajdW0/bmF1uLbBl2iRZ/5oN1D
QkGngDp6USbGrNmqwuIUOBY+EiGIStL8IWsrZSdvnNf8PZOOryE8cc5PaL5RDhxa/qk84dlnLali
k6dcZuTryAOv0ib5TexIsWIToDByLah9dcwuK2sd+l7aEdiFIF3lzX8WcwAZy37NBFjS0pLO+QVe
R4FwVcnjSDQzu0mO4xvxrnmiznENplPn79MlcsfjlDrdeOl3UTerRsPcKcgaAbA3Wxg7KKbR1/YC
45ah40fK0OODLGmPkP8BMVfSGWsetQxVtgroUyiPT30tloGXSYuu9p9cm7Oaxw084AspYQxMQ3Ag
hA1RH7i4KI9aDPrPw4GrH9Xc/pij5xKLVJ99EFv8+oRwLOW847AibyfOVq9V/4etAjPaEcKOMkaE
aQVoH76b3CMNc6lFZtDhUnX89hwPOAzD5AKnyTqHBfrH449ADXGzv92IaB5V3P2ACoCSoHvCK4lJ
EZhjh2eIuhB3AQ8ieAWnzY1qxG0tjlU4hiBBY8MZ7l4bPtvXg9UW90m1ezYeL3efXrjVpzxoxh50
YPhYm/CPMkGbyHAHeKCwmlXXWUWx4HNgyo7wpmtmL2P8uq3u8hHM43KbIWqrb4RI+iX6CeB3bUK+
wAMzgsdPw6Rg6VPqG8kPCs4pwvjCQQt8pRed3roRSiTdK+fv9etINgz2gjd4wG7pEoFFBiGWkWqg
n+53mwNmqs6pLb/A4rlj+L37XCnLIfQf7jN6n14APgzrkeYi7mfDRXe7ksJ6jQ4rkuqQkSImFYer
fP6DIo78LshglQD+JBSjyIoYihKSzqdWxNx0+iwfk+9zjLb1JbnqhX0FNB+b/XzeA5oHD2ZPjPk7
mwGSq8fkqTcTKjdXXEP7FPJtYUuMCRT2LejiKSj1XwVTnRK8ZH1D9YQQr8keRbs9ou9XtcB6buEr
pkfzHSrrcv1gCmficKQo219csXcbsHN90c7Y11kZocMpbGR1t3W7tKDn8aCwekgXuqfv0FCBqDhX
Dk0XZyxiHiEKx8UhA7q/zKzxbYzfUhOmpwJanbBYTox9sQN3nFzcJx81ACQt5uBwQp4FfGt4JOQI
73Dh/40jeUic1vU8wMa78y9702eFSMSoArSLBoduPR3grP1NJNKO3x6uJ+5tn/2QBVVgQWpsPxwI
EfoN98rt7oKHsOxSlpZfTQsEjAAo0N/YbdJEJYKg792W5oovTJ1CtnMKnD1BewynqhyZe3lCSCrF
q9tfMQb5yaLs5lSpXdIGHq80jjRtX5vH6oWADtJQ6aqlQ1xmmfoUX0DS26m4+FWzK0h4/HBcuHK2
q9O1XhHJPc3SifFdDpj01TnDxmUQPJUIintl2NUOHjJUu87lj6lalEAet+v0/isHw6RtHeqT1xJJ
6RsznrG1Mn22DkPCmGBieaPsKsicMbR5Qx3BjSyXsMP/wYQTwb1Z6hQ73M6lE+xtMDiUE5zf08sc
n4QlNKv3qp6+sG0NATFb6hXxZtMcjcNCgxJOE0lzMOkn2jw1oAyMhkeZBmCcByyoIY5ZG1wKzi1Z
nbECMogw5Y8JUDwWVOaNoO2y20qKzG/OlxUE/rUxKTflxvw1kIVM00DfF7Nizzy0GEJohLQ90XgU
thIcxn2zL6H5Tt44jlyDvkMoP6+N8HoNzEv40KMqm+kmiY7rmhL3rgD6rOcmt5zq4jbF8l665LEW
AJ94C/vWnRNq+w0+8QcGgBI/I+n0TqTpLbxuFJIFQTprj1U1z+e3Dj/fuNd/M2lb00tetCSXttm3
H9Ws1DLaq+xDvGeCgr1T9tYtUOpdCjJHINh795ZNFtnTF4L9rvxNb8t+sIZ+wWZMGvKNhynn0ftJ
Oqxrlpv4BpQvErJeCyQM2d2HQkahbSl8iMavrqX5CO+NOtLvM/29Lr+TDYBxL82lbE0oVlf59+ZX
I8BBgsMSl/ScnQyxd7CxpJ0kIbubaqBbCG/w4lXzMcxg1O35+yxdJt3XJcCOIE826aUios3A6JX0
r9Wn2OWhyq2pv+6rJbyAzZDMwGZbp+EG9gqViEUIkmRrAgELup46ou61E2MKcKBHhXdlthzQZGGF
T9UXZo4uzSUgawfHk9GEzE98FOmYgH4p93yr8K1pTmi26Rmh7XJCggajV2daol3DlhBSR/gCrCbt
cmYFXx5lWCOcKsuy8nCgEkLXpJkMtrlYnZTtqo7M1H//XOa1hIKw6TEPHN0DeHOQgkT8NR0joPEa
b6jB4orD8YF278sc+PCYpSH+DVtOC9o0OhvEAK+ITpbqrDk1nENgZyf1Vwy8163VJmilVczHwLsk
tncOSlfZXIGfANe6Ks7TYl8UMArw2sh/6Z2hvbQ5vSSXHxZnO3n+1aHgP0OHEOP6PbgyY1F9karc
XW5KmDWfQWC1zo4NZyFhtoh6HX6RGFHks9BTPI95OgPvAE5pMKWIaRCtyMRbGxMy6NOMmRgRbQEu
kICCN15sQIfVZZdvXuABlNYfqCgIMlrUnSwE9wgWMNbvZB/xv3pmv9HbIPbNZhCgnVDDNMii/OHC
UskGcZUn1Teua1zM3YKwI0LrOaBpVA9FGoiy/QNd/7MDomYxDOsMehmdvXWkXaL7brcNMw7VYkmm
YPw8p2twnPyHMLctqlXI7dMmwORasJrZItSnDN8UcLPPFnOhTtgJsFQnWBEfv3V91IJyRj0Cshiu
cFjD0QT5LyjGHToKE6QK8bL4TLFl/wfSOghClneADwhSsMcu+9phGrrrIXAAO8COvC72ofH9eEuE
fL+cP6YMVNhvkUw4uwkrWkQZ2v5yAMO4/lRgvswBjP2nIiHEijdvsB2MhqEYYbADwLhIXYqwla9P
OBLW1Awa3PlVVfiYsAPmSLMnwCtnHIM+k67uc/vRPtKDpfmOYZrgIhUxAMxqW33P3krcwt+sfCZI
kAbuQcyB3p3P71/DvvoHgZQ8ZzAGKuwK3OIaVwOseImy+iYVAsD26T/waoYtmEUdFhS4TensXgN0
dpBO4DhqhODoDsklAY6vCEJ1YPvrkUJD49x+funQYMrBOUHZ+MAtAGtWNKVHFnPsVO9bnn3rPYM3
w0+jVaILkxI2E8AQmOZi3fAgbmWin8kI4u8z3CGc+ceTx5+6YwWzFaaLv4xlrKnTFNcGT62cbkX8
KNwGE9pf72quxVJBaOiD9+GuOdbupExwe1BG+AYFvJ/f/pNFFHhdoECI+r114AkVbgGdB90iWyhE
Tpfkbdrt4YGr0O+Hg4j5dIHG/KffahTmhGlBgoUUEoSWbzkZTLaWY6xtZ2h5sCKVKBxsjBhpQM9S
mzJWfXmAxYYMrtH2oTjsTmYc+r+3NZQgXi3bkryyVk91BEbzxqMd/nnvcZ3yKW5i3N/ZpPb0Lcj5
/rFQ1zRGzq+Yqwc+FAFmj2fA5aWhdc0ZZrfRS1B+K478BgEn5/xzmx/zn+vGWLFhpYWgjCA4DNrz
Y/7kmexsUs6V0yMFGgqIYKYw47DyuhMTZVd3W2Yg2AtJyVaDXpKhIrqC2zaklkyRR9xbnNLJ7hbK
6Na9j0tt2v6B06NJA5zYF8tyTx4UpiUiw6SZ35Yakp5ZtdWCZkK8MZD4I8onL784Dsa8U3G64nG1
aDdVwkoEG1Aok53d594H7R9vJbk1Eov9pjne91BOeCYGK7Bmbt3syH2BtOEV5z/tnFsoM1mHBADT
qhxfI6lnlc0FaB11wYCdb4jz4//Tg7LrTK+i2CyaRWGNrl/bJGFwaSaUy5SiHrzW+v44nHyjJ0hM
UjjdT7EfYqjpdX857pDwXqYVjIfO5hhKdCjfN6d0Pkl6sJASj4yjvCl26fz1I7jO6FRkMrCL5UuC
C4hawYzoQ+5RNRjdgGhOEBaL5RcF5MiUfNlLIZQ7cHDgYcGSJLk+YNX+/CD8Qh2NiT8DHAqK5HI/
5F+nMzzJCqDRXnBR5PPA783dfoiT0dccRcJL97kcSK5+eiDoUjkVHPzvTQvUo4btvjcgkqJPR2XG
Ogu3cU/ZfnK73r8m+dAWa+y7c18oT1JGR83G2jQQ5z8jjR3tC1g3qGbNl76t8cqKzIHpZ8tJOTx8
gbTWme5Um3dcemyhvu/4ub7+W3qkBscJc66jtF6Vhsgx1TW6yoYq/2dgqpRyrvIYNHnY/Ejopawg
x7UOwqaxAWPY9ib2IVzA59zU968rVV8QfosP270GlUezYLSvGh+4ifPQGm/yJ6MVJAjoaJDVKL/m
sVgDtmR9eCWxqOmnHAak3l5/aH5uyc6MhOZiJrGEUTf5D3A/HEf+CJJwsa+QdjF4PRnr7O9qiB+O
UBXadgvU4U+v8xvOO3930riOj3GhMiV55IKPuaGu97hj+tSjK6t1y3n+QCzfXRF44CDxpfI7pbl5
vT3ItsrqcP8boKPJx0wXPbjJ4NCLK8K6FXRb3+oBAmsM4owpPmbAV0iwEcpFFyKhDzRebNCZGB8z
+REbELJv+3RvAHU9NgOc9uCnr26nIQlpkMLZj+yMQcQVQ7IvdhxAEQz4zF4XCKZ7SgbUA82jtSaz
DS7uM67CIsyj/uLjGgqRaHlffLzn9hYqjnGEWvpDojBBtWjqV8UYbBwrsNKp/rAR5MZ0abIeZkzj
9WTpNqOJqF5+pQMrLbKX1z02qHRgNW9US/B7WNF+BTWSoTD/Z3/SLchEgEgCfQve7b7z2zPsWErc
maUDmmDV8qAsOrc5eosPBMcIniAuO/zjYTOi9n8o4dtidYV8AFlFeGSRAjF6zMjV/JP8UvcGh9uk
OHYnlT/eSvN6MBrktklWHkwlhruAo6WJtSmlgxMTbnGZQKGFDxPDA4rY+nxOVOKgM9yPgh8bPkc8
hahb3bwPjV0DAwoyG2sJNLoa/u4YqMcmYgxsDOyPCvcW8o6A650meblUBgy3Hof61Jxz6Ekr5mAk
qX6vTG4zhI2ZL8ruv0VTcZk8J2oElKpzDGLEJr5UDIWmuQDGP2R8C+BC87rZ+/f2Swo0l1bsFaB3
F4zmySD1WJ7RerJ1omi90bTYyvG2k2DSa9QJITUxz/grFLvH0GZvaO3fjH80y/Fbh5e9ln/e/VY9
IwXIe5sll4EZ6z/Pcg2wqrOZP3NXgs4FzeTPbIJasfHRW1qWQ/FNXx6jMxfjbu2YiIcYNgndJJQn
TF+ml4PpgpNBCobUQ1PHMLPP2uC5UAe4XBxoJlm7Sd5wBiQy2MNtK/+AUy++krBXll0JiP8BLx+/
nj8tMKNrzLWBAUWpTzH/lz1Kiu5qYLtCvQ4vQKbCEl6OFIEIdyjWZvRACTa+/QJY16ecPblqa+yr
kttKdVWyEX7Tfsyo1P8OiRG3fCZrOkJQ0mwrWnRNpAk3tEsrfQxq8T0ZK2asao5B3mVsjrMF5w5U
boQAnTtc8RluHLf4Fc/aCGKl/RaJMowNrPsZsPoswt2RjIgrB9WJzE/sR0ZtzExxCVI3PaPpYVJU
xmXnfd7iZAEyADvqUjwKxCbtssZZYKIe4CsBNWGSMzY0GySmhKpWOCjWYKHyTvz+JgoPTHA+bglQ
wBaOlaELoQN/sdV7DstSDl/R7U9G6z+21jRv/MagxAMn70QnccSL9gqLMztDJL98wjvSCbDYE8e1
fODlWPmRq/bFyyr7JkBTmTUClnvFFJrycAmqH+1HWSq6kI9RlFkLbVpIDjgdCOujJqK7jaEsd0d1
zCEv8cS/GdrmN1LWs4iNFX0DEktM7dgTVsScD8RGERbw5fnDw6UaEbYqH9bSI/MIG4kygZsTbmZg
nvzrtWMf8R099vLWmlw9c1FH+JrDEs0nxR9bgV58P+7wQ6e0gTACK6D06LXVwZwE28ctkuEtXH2A
OlwLarz3EcxuvzOaNF4DTjPdoMb9NCu3GPHyy4x6CkqYk0g6es9phAcJfBivPilCuwWJ95Joe9Jh
aDBmmAZh+Av9m9sLimduGyJhi2+VlLJ/PuL3xtW3Fp7bwe0VcrtSZBkXgSvh+o8t3QNNKrz3y4WF
P2i3NQ14S5QfJkaggCQWT/GzHFdI1TzZI80Tz0F3MBY2C3hWCIK2zTYpPhYhIOZE+2UliTswfKBZ
4co8bPb7DJeoHCktSowtUN+umRvwIxwAHwu2AGpEO4tZy8zeYY8tgD7qtyVUT6w9ObdX3SOWxUSH
+Ia5YII1AgaEC6RIYmYiBTssrRBmbHI5MN8V2ADu1PFl6DdUZPzbMBB42+iUHTBSBfzOgIIHRzib
aGZQEBioRkg9dLpAuBJsYSbdYShFw4sLVsU1lt1u/Sid18/jzKe6zGgnOJxgesDH2QI1fIeiqiG6
59ThQv9BSMSyFwk1pq/h64+jzgGV4+KbzFguFjjv8IJ/HOhsEymZj3aD5ukFhfEAkwcOg3T6wFSI
We2SIEioKfdtOuI/cfpSOpG2tE+bMxruJITSiYYalkqUueb3IFOTXj1NCp5iU+UVsJcxOQ1TjxO2
qxco+cswZcZnZX3/qbzbsWO3sRzuuP0YscGNWQPjcfTZWXOxsWvxD+brx82Rib9jhhN0C/gL197l
EoLjw6+3rBWjn0CAEe/s8YCGRskctYKZj5Ur+3Ls9wT9r97icmpgvlsF+HnrWgBeoDUBFUiNZKSH
WH1igYTlAkqGlpDJZg2qgHcjkNDnelKNA3MdvxP7TL1L8DfNZT6asIb/QN42I1TuMosdw+9SR7Nc
hrslzqcv6x+40rpMWDS4/BBzIcL4jk2X5tYwUVjl+hyew8iAYEnvr2IMbUsHfffYccjjRQzyMBVh
uDpplqEs/NfjTkK3zHhPUeOlhlCbvJfqvigMBnon8HYMhlXSHD7em1m86KO2iV/S/BLfJuimU4pL
L5RLDPE6PeRnCv8S6vSLigh4Ax0guYd/39Fi5IXTelUjsFt/twwX6lLqw2ZVPj1jYxxKlPSP+PYj
fd2HhBGg8zoxe87BnW7QAos8yGxjJVapqB1nFCUynDW0JHwHETcJRDNws1jyc/1UiQfEUaHCQ9YI
i/gyweXV+9pMLx+7mvSLqzDVChvI7Ul9GO4hVkBJm91o0ZLhwQC8h9o0Tldfu3Wks+y1s877uvt2
iZGJ98QbwXn7sPWeCS4AYC7222XZFHKSkTJMDBxKRHh4cGvy6MI02jK9LBBqPTSbj1iW7gDIZvoA
IVADBVX4XkdvTV9O4owLuqjP0hmqyUCnhfJ18DP2WQtt3l9W5gyrFi6bxD1EDsYfvita8sABdJQd
ZOYXnajC33Sq7lM4s24Heu1ztnJXAiVg0/BECYfJjNgEdGx0p/VGX5oIg5dDWAbIv67jD2Ry3a8A
4mERnfMdiziu7L0S3vUGPyKx0yDosou75A2bKfu5bLpZg2zqM+Kf+u6DRAX30xVEv7EUN4HsXCDk
IRaHaQNgskXJ9wLNtJxP6lYTRLTh28WCyDopWAuv39jhQRd7YcW/rjdPIU7PwaA2cGuOHJeKp7Ci
SDoszDkOuF6JucrCoggGfwMsCUzgIEFSuG95XloIdrP3WWZpeXH/I+m8llXFtjD8RFYhSLqVnDGH
G8uwFDChqIhP39/cXed0V/fu5VJhMucYfxod2lWAWlgXVPAL8+98IJJftgcIXwgofo2KNQhy37ru
YEANNHGUjDj50IhfGh9n2PnI6XuJ5YR+A5znMwNtDDnXsZefEasSvgfosEWADIaDzG/xQ5Zjwdqw
C58pOWjLieCbcvJBcNzuMUsk7SJpTMNxm5372JCQ1gi4kWNtPXA3BM4FPGc9MQMlAGV+ELhLNUrA
j1sGlxQ+taWd66J+zwMwxHqyInvlN0HHLZo76EBOpBsKYXz4p1SckqVTGAwrDb8WQVCn6dnwGsMr
rp6MWJwcZELCjOkGVqvnKZKnNkMtv/6Z2y/IFwreAUhtavSjL0z0x/8JNF5Hu0xjwymPTojECksH
IFWHkjwsgy6DULwvm/wXbjKGam4Z732U4horPFLMp91fk6dwMdPm5A1IuAgl9yesOB+MCtNvP5QR
nsRXJKB7rU4e7jm/zIFVxDNCx0M2Ezg95thpi5Ev1ten/L3n1+kP1xxtsvbrapAnAONd/gNT1xBp
2ANqceQKk4s+lMAyRuZ3qB3OPY+fNGL2pmvMc0LNiWKMY2PXEmiPzQRNpOxfl8U5aVGGiwPUEVvZ
sXnZyFtAC56spnl1lKeICy6shJq7F2tl+iXii8xGZXIjlmvgNSt9kEgtU+CTWx2ezXmNSOGp+N6n
icrOG3z8/s64jW/Ue70bqejMir0xv9Z0esZUf6UG4ycp5zv0SNbvu+8XrlTtHidGAhCjMO0w5rr3
Cvtqbl5JmCMTCB5xVhfuYEWF9UIl4rKFqJ8NMCW+cq+HY465GMyxv22fr/RCAAA3lUqKQuhkXZf1
okY0BcxjuoWeyKAdDZMPVgp4CTub0g2/h0ExOalDV5cdxQgfhBxVpVfWnmAUEdQT+B0qhLrQUwws
RTw+saJ43dNvKFZQqUmjSh9qpPUrOQb2RrVMTEx8qDLg7y1ya7RZ0rSjaKQPYApfy1tYX3AEZK+a
LymOiZCcW/wO9Cbudb5EYJcOQb2UNV9Bc743PpZ+jYyHLb8s+emU9yErRh9djuas/2UuQ7iBiWnC
Plm0npqcsXqUAb+waycvivZ+qP77/aitQLdYMRqxEzgfkZ/vFeROkZL21ngC/p70J92w0O3HXnv6
l+MVTcP+co9eXabfUubvFFZP5AC7CCr4OWB3SmHdMlHyIpBcvpdlX8C3ysB9Y4tDptgNf+HzeJ/2
Q/Pv9XNOhFuGoOFDnNBzzg3KzH9brJGJIH85VAmFxCY5h5kmqow/a90PeiSVHGAqS+RibF7DN5XV
2Yee7nXWCWLK24CimLiYPU6fL4zk23rdHLMmRKXNe1SPCDdzdURibP7qhsTp1We/2tZdVt88c/TC
SNZlGtMEzOR7rGjCf4GWNQXfw6k7p2tCIhRlYIWC0fNpCfXFp9+bI/0o05eDQq3vTWCObuQi4lxm
sCxAGmhJ5/BLqO8u7rtwdAQB6sFAydpLeuvyat38ItWvzkm21Q762Cu7qIesAfUBQ0NJ5KbWJ4EC
0xfH0r96lAINskJA0iNaEQaaw5CYtP0XUi9QPpOOQW4leA+2ZzmWwO7Yp/GCYSTA6ibH5nVF7jca
ULny6cLO8MplrOMcYVmgR4WcYrGaLAuXxKHBB2LIYmaDR1dRgAPhT7ZUBsFhn7z63yZjMwbIAbnh
TOInb+UcUSrJPYzolYHFo8G4IB2P3hry/rpAKBZKwjADigMiDukIgiONsBELTeaIY4yZzDT1SNkC
RRG1KtQXBN6nZ98oxHGgxKbhXfGENbHZ5QZS/H8SZtL7KKkJcXpRn1+qeR+jEvXmb2xWKWoQeisC
eScCOCbWAeQH/y/xPG9fxRlF1h1tozbu7ram+BSoDPQE3IAD+fzBk8jg+w9PSoGCDFgbVKKAtY48
/y0xLxML9W8UNvN2oJlklP1RvaVlQFRLbJ0aaF7jQAFKYym960PCT7iwQDNiZuySASbf8LtCIso4
+445AIkheYM1iYQfIHvy0tdcocvM+OSfNdQDW/Tu7jJVYswcrlA9QK9ssiKE16xiCFsEOFxhiJeO
8kDJbn9kBSPS+pAMcByYEVlmFfHY48cledch/QFNKHJTKBr0nNS1BH8iINWYoguxJ5N/BOC7JE5D
9Z4h2qwOZxIaJkS4YN+YhldMjaOmvyXm9DIqRrgsINxEPgedCMOFx8ZMnWgcY8frz5JqaneHSPJm
TkXmSSY2Hno1bdSbtg0RFogokfmmL4HuVCEUMpPmEGRBoAdUUQVuDYwpZ4THiCFoS5sIVsgZhPSD
wPl/31UvgkCm10fECXYAJmWsqeCwYd5swspgTJg746H++afKu/sIzOiMpDXLgImkxFj0VhBzXMZf
TgHEl6LP1fFzUE/SHhQtWhbSQDMSHMC90EoBBtBL6ocKFzqfpXa46xAWsL6somttMw+Q8od8OILN
oOSYyQCqi9kL0fPLltf3RYnCi5oIA4+0KJLfsh1pY1qcU/b0uvia6WgZ70+vDomBYKg5sEvQMONn
pE4hlZ8jIjp5tD77fk7fR3lWzxhlgxHpnAFAMBQj+nj66uqSbrSHi1vyGAW/TIz13l3iwdj02wFC
QwWPuRgystnVgj5g2PbFaX1CgxKZEepXm0ecDJTOR5kTA4YzcTe+iMnvHwfGu8SjNWyh8XhRs3i6
yKMWHS5BXz3chY1RyZ8eU+7/+Av4WIJBg8NmHMolIaM44gITrTpnPDAxmSC4j4h04KeWN4s2Kmrc
eh22JxpoGMZ+8BBcIfBbo/goa/WpOS1twF7KdLTV551p6zmx4dIIhL9ewgyxNBmmBLykO+8duc/I
aDG48uMQ4/ydbwwmBaPW7PjIQEOgUrPbSMdDXjsfKlGcvBgvUBydx09S0dlR4s4DNW8qHz13j/d/
s4Yfu/sCGEogaf4A4t7Rjtiioa6LmfQUxP6FOYXNxgIXOrlcKyl9MbXu3/ITkJh7z8qMC/ZppzR8
Y8Y3+ucdOBYDaZDuo2QCBgLwNt9Jw+JKiJ1lkpMW05gIvlbMJDeFDQr9yMNTSLWmez8d0BSivOY7
3l8R6gkAeT5Hu2NEOU+kemDXqtppS+xqywceeGjzqHENfYWvn2Z/c/c1v7qNMdMBDLyrqQZRyPg9
1Co9lMdfzySritjNS2JUU34hyLfCVDiuqMASehQrJ5JSTLh8Km0RlTvj5ZvaY4lizW8Kt0KzgeqR
kRgf5AX2e9LP24UB0EQxyM2ma2Ap9wEBxZVIP5giXjOA36RvzLmAnHYwrlA7PLO9Z8ZJw48+T37R
hWCn+tmpmWrJNzzb7XTzjhhnCQj7nDUZa0XzOXlfNE7b68s6TdghuHUVAsEZEnvECKXXjc0DyGs9
66NXO9C0L3sAg9eIDZaEFAPtHm9NvzVYA4LXSwGJZM8ENp33Q9z7Qo75+vs6UjbYix5xw9A0l2qF
fvgb1vN33+4qRMIBc1lYXOfs6z1n9Via6jmXDlgMs9f8+rUhIHEmXtZoKjlX4FJAwz4Xn12iIQNk
iV6FdzP8h0vZVEDM2dqyA8+/eLXApoac4MigXwHlEht7UI8uHvMXT9hPGS8DuJsBMTFjCioBXWtc
eSgpEQsQUJ32J4yHoulKwW7f2EgmNQGlw09eiCnqYGjQyqTlNj4EK5ITcl/ByAHBecpqGgxaMZXp
LCVH4fSf0VPkI+74Y4I48e2jNKBrn3wSNihXCQju1xKQsOst6ghc+RcHBrCMEI7SEbdh30YRhNID
seKVXop0t+dIvVotbTm7NbABjecpkBHUUAnk3VY+bkZPV8d2Ya7Q0xHDNiBw2EPfYfYQKqKfQW/5
9lrnNK9HTKXAszaVvVMnVO3Yl/lGWyENCk/wbiFbCnY4itSH/QbRxCsZgM3wjuC4LG9CWMXxKo1B
o3/kR3Ne8Br35769y0SJzunAKf1mRJ8Y4GV15K//tQn7EDZN2aPIDLp/BljOUa5h66PONDim9ygD
aYsm0Ic7obKeMFaI86+/gvOZFSSUmlMNhgBhLcax3qL13n0mGnDSywwlP2WDZDAq5xvK9iWpNcLH
ipAfAHN5Tu8ODX/AHPgUgwDW2DWVGo0Iin1yV6Du8HzXpXMnKxmiviN0fBByAFMEYdJ1Bw70urYS
AY0bG6ofxJtUt1f6AKhz63xj3z0SEIDi2QjwnCxv7g1vRz3BNu9LsO4q8K8NuEnyZcmCIILVRc3X
X74btx8rgFMHsoiM15jYnJaojHtKVffZPz0eQbaj4o+ZFpuZedB2wJpMwGXX40PTP/6WcEK3uHZN
VwoHEB73cRmq7uPYHNseJm8Fr2q7ew+YC08CHCQzRk7fTIwM9uw7Rs42osweUH4SAjcB+uvlA68I
KJbhECYS7j3gW3hOyDLteF6TMQDHxpkEfOLeU6BjIuYPZEinbLFq8M1YF1XepkZS7jSP9JKIyYQJ
9rJKJtmb2A8+7CmiFEXHQA71E/A5/TxBbUg5tzj9EMCbh3bBqDMbiw258eQpIYMQg0ApEqnQeHgo
FREMPQqX+RAUr5Qe1AMOzk5OWLBbqkf1dAArs6FJUXvz/xod0MZvkRIjbX/9q6VPfo20Dg3OhDNe
E9Me8cQvbnvVlt6uCGlwqSmUFxLhRUPMApo9ZimAwU2QP3MnYIlJD8H0wbbJ0NZZ6+sIeReo+hAR
sebYolUyazggSBpfMI7TP4ltksvaeLjpRuWOoovcdepSA435wAYtIgX0Bqr0duQR9MxVBhR1pKgv
wBfGzVlMfOHserGF9aBvduwmNTo0Jt0h3CCouBMkDEdG8cdDI42NEfKkA/nmX9D5XSG7nCkM8OEN
OOWppSWZOMaUmqWUZwy1IdIXR4EQXDHfsJ0Tq/2oCcIbMreJQ4E1SNVXJGrOH1H6MyyUO/Ckq2xC
aIoRCYGfKv2W9ORNVAzSZ5VS84mZY8SAbiJl88etrWaPako9ydwDuJ+jxkop3zk+r7rK8fwbhIQX
lK9lRi6/gX7gB75MLcrgM0naPaqseXrUwD1GgwacKHTuaTmF30+bgL/wGdMtJT1M5QwHSPHhYi7H
COP24f3NqeFJ21+kRCy785b8JspSMnfB40qbYqGKZdAybTgXO+y4itvzCPf+DCtSD+dScsqA23pe
mXcL3D/sffxW6vCAruxK6MiJKCX1oOesT2E+pDEeki7BkUgwD2NtQcy6+K0ltAw0DzumtSPVrP4o
wTXEdgFBPGZA2KEH0zqBQED+Kt6N9z3ej9wz6AAEnmRdIN0jr+K+YD7BfQL0qKwo5eo1zF4/uU+0
SNrVobz8JJe/MsdxiCXcx13OczItJywHDlVOM9k1kDEOrDvArnfOeh4CMBQULv0OU3b/qMgfE4pT
dt4vIyDyltlcYKzBYPGO+pOvq+xRHjFMCKvdZvyI5GNJFQHXQVsnY6bDiCQhUlp9/7j73UiZQj7N
N1zTI1FsUD5ABKNLb1y8M/mxkHYEzGIpZ5FMGBt1xmaxOMHwokf7+558+pz3QTKGjComhRFQ4oTB
RGwAhLpfCYuMGQSiEu7nIq/H5r96LTdp5SuQDpR6E21NP7QoV8z1DRE/mPNn+m64FK8jYmAEQcyg
dLpJnYgBjz1GjNbejPwRa8t8RTZAzf+MGXAFU4BdxQJwbt3rFDG2jcOULYy5eyTDvmOsndYTR9oP
oQ7/sY1fpCuRNmwRcRDgNx1xcLirfbPCvx+oAPKWtoSbIZ/iZtGXlNklrNZ8ISv8wJKCJ1D9cDzh
7aaWozvLOSiHKAXSJfK79B7JI6xGmTGiEs8JXYjqhMz/iNwjHA1k97qXEE2fi5bEO6ICcwkcFHMA
sudMzxl4NyAuw7SNhcYYypdHtMC2cip/M4QFpjlnHcAujx6B+fedTbYfTwxTAUsngMV/8ovklJ0L
UHhB9OuQVAKwlc5W5qcDGWMkxbx9Vn2N47zxOf1FSgat70SZkHSE1tvt+eLAzWAENa/KGXk0atFo
oCeyvyjQr2nTUNsjukBHTUIQ6+Q11Qk5T6ulhprQIkspJnAPx+6ctwEkGIn8jsorvG+OUDvuxZj7
fjkaGibaJu0ISGjIU7IlH4luD1Hn0vAOb2Lt6BFa1KOEMBMcwM7Mtfb67j3iaQV1RG7DHQywYocb
p/EJQgu/CTNJW2KDKbBfeL6InC/wfcTkcXKnAdqJDt5wBxu0i/hmsZphiUmLYEMULtfKaqefVBIe
Rx2egT97/Z1oDp/2Lf4RngBQN5Jshju4SJIC9DIjMyj+FMhjvq8rJ8yRpeukctiMepMTnSNgAk+i
jkcJuxFDUqvk6RJvwLlKtNy4H199sEs+OhrlIxARKQN9G7XUUAsHW4K3CcFRbHx0Yd9HQg9dDQwt
uFBSbYTshHp73yX9CBIqQub8yu6WYS/e9vg5uZGO6FFwMlfLOUUX+5wQUlIicqakdV7+ybmG1DV1
gHOAkVTwBDl5nmTgYsJlfBvnM+aSGGAA3ji8+3AcjDcyRMTaShdTo2BEepNBVE7EtUEcx5geNt9q
StTJNOtHZ/x0t+nGY/YayRSbBWnwDvL8lLAnj67H1hne0wxZ+SeXvgjngPOaPUcgWQQGCEe1GYDB
uyMjws1pVUGV01yRoJMTZTxkpEXS7F6uiOC6sVbQo1f5skjC/vxDsDVDC5n304TMhM3REBCZ+ojI
8yGq97S6ribkUiEQT7610I1xTJtE0fkcyaeh7sAlOO+AFTDvcXcBP8Co5BEPB4OrGBeFbEdL0Uzb
KrEfm/07qu2R4sAJRZQgjn0TxzhT46PtLwyxahI3YfVDbH3CFPPkH9ocraHTukW6eiyqWemylzg0
sGTkV4m0O9msrIzQOyLPyaAbYZVzdbS0veAywqvMEGi2McLimH3OcTMVkRi9SOOhfWHZp3icC4M/
DwdSAQtclGpQ4ia/U8Yysy6IWt22RE5TNZEPV0dXb5PTYQz7+1cgO9haaJJSLJeItwjN8NGAsj5f
gYo+D+P7AtFx+UcOIRfhzQ0hlXF7W6kxr5NWN/plhAkTrOtCE/mK0V2WY2n+jB9sA6opgoUap8Va
dpm+03pycyu3/rHMgWXDmnQVw8OcwIgQshoYb0HuwfHn8jMG0o6UFRw/jphveTQIr/E3+SfaxPT/
WERMzvUPehZyQq7e1TtBfy80Wjpj+PG7/EnaLSV9RuXv3nK2KkJm5QNM2sbWPY4W20SaTkBEPb2P
eHhqgN4lesxYCsDXGXCKsCcAtpf217jeMn9z/bHKoD+q5gZ2KQskEEY6qI4kV9yHqx/wI3NChnpq
Wt0BDDCtUykz7FNya+eKrbgYwGHCwtpFSfljMJ5Fxnn42Pbt+7gdq0ikhEoT0W1HteibTxSc1nXM
qMIJhjKvDM3IXKDkxaaCcZtoXjBCG63z7jrCSGus3mustg+C/Bhf4xZ2OZKZ/7u+Te7hDVWe7qq+
uqgzrp3/pkGEcNbZKKSg70n1kNHC4R/a1t5QrBsG2SywKpAV8vB2a0Ssp0ixW+9fJog81Cw1luY1
qSp82ptbuCLKrrfUXdLuSgehKLfXjC6uRzCHz+J4rzYxHMfANpPGLeMuP8Xq2MhJY83apHR6aCTW
NakKN/ACP9Os5u6h5TOOEGFndqfVN+5Qxm6RzxKyEfeYmAWid3OoOhURZ8xYUOCM/lIgDcK56FYH
3Ud3bD2nJ4ovDLid12H7cWgN6SY50goPX0ygxyAjCXadDC1gZhw3ISpXwChms1GAqplIxPjsXwy/
BlV9D9dQtC4XZKgjhWOiN9QMXrKHV1G4kJdy4x42Fi5JzSKlvUCGpLjX9OqIu5necLAOafkx4zG4
lfaRW4ZGRqRJY/RG+ij0rvT6leGrFxf8QA4VAQ4Z8BVY/9hb0WQS8R+y67PD/uK3Ix4P2meyvrZw
lCeyt0ukLcQOuMiEzAiheMD4AR5GWovJHijaLpYlkoPmr0eTAJTomlw8/wnvPtsM7Cq7E7t2977R
PSSWTixRB4e+b4KCL6Av9/WqHPNJVbc9s5VZgKYOgWw+mFByjvqxjD5JjYVFnkqAM6xvD9C6JDS3
IsLgzFmAoQ2nInrl6tCSdn6Pbgip2COijA1icoLNSpsxS+0bf9girqMnoa0r6ShjthYp6QKdMZJL
DHoBxY+3gSvGPwPkwKugPOJf3+SzoIn8Byv0O2SvLIUAOMLr503kg6yet0y3+MaYXGx0t/sEloAk
woQetU/5i/yXKrhysJrIaf+AexiEuiWmiIMCmNI5L7SExaNOmN8F/lCOG4ASySFXOYM9AJx5WOu5
OJ0OJJUH/JWRW8CSWBR/0qjwSvZ+/vfLdXIBOHGVfbcd/J0iw3uhvyJtBkbOwu4f/abaF5kIvJg7
qNkyDmIKOTYlgXbnUkp2GhFM5Wj3jBUet7t1dp6rASeTa7CREDe2/kxuEw+Ja0rOuoNSnL2cjZUG
9jusQRHQI+1w0n+mPeIxDaLqDM6AxuY9x+bYoDqZMLpwTzbP+BQVMnfyPSe8n9/Da11kEix8MBJm
Z4aFC4Ht1tnXNw7su7hMnCJpQjR4Y/hkm3bMGSDWxzoTs6/8cUQwiW3xfYvUiXQzRarA58et6ZMy
bmNgQY/kVvyh/6GgwoOaI0s7cXpIycV+jIXHhRNIYfhPxJoNng6KYGTIyeOvmJRAodkGbokNhW34
13cuux/zFcmTf7EJVu519sQV1zoK/qoAxmUymJEo5H3EwTZleDBdbYIa3Z42+JrXN1ccFN4955B1
vr7IbecGn3kgMC/0px/UHwOLdLc3E/EiaYZw2m//8PpYIGKk1R2eB+JfhiiGKRM7V+VkUkU5xP6e
kyiB7Za2EV+CG7qvj0UViNWMFyE6zDjhHjyGstDI8uxUdaYd+WxAWyTP6ZOG6984SLvRS55TJC8q
1DQyFdhRR8/IR29CvALcInay1n6AyaEjOa9FD6gwevD426NcRse8CQVTSbLYVhr1+G4oz7Bfvq3B
6LuHAoUCJLSQg74sA/jVfvZZUqYLg8jr8Egvgb7nE5JurSwvqvOFaSDHcQQoSZz2Q7fLuQ6eV86L
AFrCE6WzmRNUSj1G8c6Ah8D0P/YpwlILo0C4b9DDSeFfMlZYw7xb6jWsc3rAwIUOzSYJ42A00Ned
f4V/XgMqa8kda+wtRzBaBCdDyKux3123YvNm1hC1AFH64nths746BPRxOXp7c49EkuvE50Uo9Fs2
BtMDaMx4KaWF+qSkmhLVRDiJMSIeCfyckX1bHIJwy0Inzf84aAzB0ZxogcAEb8T3sC2hWXiFhJlR
iwjUlUWC1ChhKUgpCNQGgRWwdokBHIf8hQGXNEGEZhC7ADlO+XJyChocfCjE9Pxjt8k60VFhZmJ8
5cP/Zb/sgdzhjRhNDFgktblgcq6vbkAnLegH1jgI+woaj60LlAKIi/ifBeAM9ArVO0yXjDgO9FJ2
7iIIHiHVc1xFz9E5o0DVXkMmsFwzmia3paDAE6KS9XkSaAXwN6MLzRWdFjBD/vCFr/C+Aw93f0zs
+B/0sPkNPVvYxeqETBHiW3v5K6kTPWCo/cc3UthfOEs+DGDwmIaKwTRGel+AD4p4KIT9YNuqUJ1+
7dJvG1fAk2QitNguh+1c8wqTzuRF8h+aKYjXENpljD+QlpKmLf6y2tHHa6sND+/4nGoe100KqylA
adCkoBd247ETAeFd159F6XfjE01347cOZ81mOJi9E3axvFqqkRaefLvB6iYTMEqLSbhcl0SoyrP+
SnPwNfemh02Cutj5HWgHFqXdy24xCYAO8KO0fu8wR7SjQViB16PjR4c9rV0R7ocZ1ssY3AgRwel8
m7wmfOLtl7DOwIzaM8YizryxshTW2uAOEXEkZaHnKlT4J7fbicxTAYDrOaO1MlAdPHgrVhUHlZgl
jMGxdsjDwdjIQQPYPoGdb79YF8/Ah5E2BrvsUCszJUkkFDwcUE90vy9rLljlhTKFjYZ0xMYGBNBf
QbcifUOgS5GEcTduNVtOoAIWHVgu6NfDG/HuHG2YK5ZtyJaz0xuPECVaGgSlIvdEDLUmglzEWA7C
J0IDqE+/3PGWr/3Ag9q+YU5FYk1aJSfuGJyUJHMWJ5OdN2NiZXZiy1GmjGlkZCwR23yv38SkYsOP
rc2e+w9M3eJL+gBrKHos8P6d+NrgL0CLIoJcFk9eBRGjINGyWEDkFYnoECizN1o+Xl4u9APfthd/
hJoU+JfYoAPM8PQeYaeVx+ggFjgC4FdwHPAPIL0w9CRYEmyDm5DUpxW56vypyYnD1G7iLxkqpYq7
wmOpa85PGXb8FpgiiWFuzomJcP+Yfh4FEGg+wwoMc3MNzOlHikBVfyuC0uFXN9vCQyVRJBiy5ZS3
g4GEe1S5gCgxnoyWIia8/cfkEDaGPEMSnw1/wOUz4grArnL/ECeapXfeQeYjLuCnGNvJziCWz0J8
bdBnAjtvFiYA+mSeckK/MD2Iq8BLmJwzhhxFFZ+y5kCifRz1hcfbKBvo3sphoCicMu+GdPnad9ge
AEt+mEG/8UANKZ3uC3pqZlvxjAsC4OEROF/MEBhAfDK2GddEaxHkhEDnvgBi5VsyjxMcm1tKehSe
2ui7IjGNvZNvwms22DirKQQKn4bpRjcxlfwaIV//OAMEIwG4Jyio4BAITluwkHhCEKWwWs0pr4Xw
5rvuituYj4By5N+PkHOUEyrCh1FXXDVj3PnCtAVFy6tIS0a6Q5wrAU9KDpj+iIizKf6QhpOh/BqI
QCSCfKKGvWCTFmuiSWMi56DwWuvuXxfGWF+dJ6SB3G00FQ3GVBH9LbAgdPFTNYBicGfcxSG/CksH
i5Yar+eKrXEMzk7t/kI3jlYGxc8bhk5gGtwSoGSgkkTghZrzWCBqQOxQedgcKPFnCHTui016myHb
DRXoyy/586317mOCA2i/7oy02wGQkuF/MNC+bMjg4nQgnZ//DjWAmUbJjTFkOWFMnrJCOcTfDgh1
QM7ATeFLMVczoFvME4AA5yayWrjdzEPntezwg3FNM9ES6UYQbt4qGXfgR+w/15XZEzxCKJ7FsHB8
yV0E+AaTtMNtww3rHRgOjzKWMiHiBug5FCWIu98BUDLnkuc462gAqcQj0vNBvUGwofxBgJDyjCm4
mX0lTjqQRpQRPD8MPJzV9pss2o89YF9XCYilpXYQsYANIlLnCtPZ3bzrpFizL6DT4E+wCnxzNi8u
5WOHscK4+YLNjPh1vOrsUlTD1JMuO2PJVPHvAB+lpeKc7Pk6tSTqYbckRVbJ+RKCgGECDcgpMZxi
lqwL+12NesGJGcY7FsWKgImYxwpuHgMtOqd/uh0Ddu4dPiI9KCcKwkFBxVmXJZ8DeByhEmovlB+k
q2AbRTtlCVgUHzrfW3RVjNy7JeKhW/A7WWbEiXKpM2wAolVBpcYjQER4Tg7VneP3CZsNHQU8RV4L
pCUtPXu9HmOfYQrB6sxnr23VfvsoMTZpbwrIL6C53rRA16DmvwmaGB/zBI7VlW73+VcRv+VxMgZw
bh7b1URbIOwdixlyRcikCvIwoUHYZAepihGyBifXxpeEWZQ8jwHqMJ+RmNWIp5T8Pohr/7F7RwL7
o/Ih29iy3ruXd3aJlLTZNvs5j+dS5eCFyCeJkRnMooZRg8cCle9M/JyAjpEpASbKJBbbJcGC3+SF
UIlHn4cujn42pLSFTEL0/kswPbwKoYDM0d5Hi+2TFrENOYZQcZ/cOaeksyxmEyJ4HCRDYOqSA7LG
Bs6W8V1xeRH0MIzy4zYIimCHWRAip/8dse+zeXDSqVi3Hi6OEGICXolkD5ZG9nVacuzQVTfysBoX
HKEeycRVpIeAFz5WpwSIdDCEIyCv+MzWjD1/RTokz5MY/i5YGYojR7EhaKk8zSmLG4ZheEkVpwbv
JECABx8VASumtxIjK0gmIKgTia3/Nhhe48p+seaRQnZBPPCG7DSTjYzXKFCi35AdlbrEtEFNyyPG
ek8ncQlGFWEfH2IhRYzfm1DBo260t7yXf9od0XnhECQ9nX1xECL/tY0ZWSLgxsSnoKuCCyPWAq1X
Ed4Iwjxnhn9Zw7MYbAtwu+yc0q50B1H1hxrKudoc5TMGlHrNrvP/fTNYFPRYuKHVPTKf1zDsmIJA
jJDHwyAyjOGjrhnmQEsD3WZkA5q0nAMDqrcmxXd9W3/WVxCTYbeo1mjvqzWikwIYOBwQ4sw+3Oz4
DIVTRAS2zJ4Jl55crakItr4wqgpVB5NjmU3JZBuBg+2+9IkddkKRVl/Ov9mLgXTwP0t5fI0uKH0z
0k7bUDpuBGDdokMfEujG3ul+mBmBhJPxm3S81F5EnQJu/wtwxR+ux3JqHnASh4BCJAaH1CM9EC0j
YaQnk7aVAI4GRmGFJ5rcbOoh57bHRBfUS7Yy5lNSDYY9FKy9WD+8kSHVHmUKbDU1Csc3w1M4aMs+
TZMEX5/DjuOsZHgAEYZItkjcYPUM7C8awE9AwMe/k1YEksLe/qFALcIX4v9ypR9JGtvKu1kbM1ok
6I3K/DdnLk5G1edhH3Un5Gta4S18/kHI8XhdCLvmuRu3PtvMcCJ5FEjDhMIwhlWDa7vbx8oSV2gC
vwq8gPmPtH0CZSmTmLXEvZCiSDAkFDzQaTlL+48a6cuWwDbEajntka1w0tmsLpY3I1Ag0WoLKR/P
yIGsNWuzH7g1I3Aj5I0bRD67mwdNAENBuY32x7pCLbLmeNSZfXcfLsyUM2I+sBdVqhy7Pf46qEQR
in7NLymjkXJ5CVF5zWXIjpYPzpQATp2KT71h/bITASDGx8rHsklIdsezSB8Ol8LE4eHDvTlPaA3e
Gvj/PCc5ODAS2lXSIR0kvJEUX3NW5yVErLcF7yOlxCdezxaPl1t7qHhsZsO6nF0ltpfzhOt6tkJ7
i/uVU2nBG0WfWe0d7sf3sBsexbgdCArSHiiwZqgaHLZ8eju7zRTmKPDUzPv7NjyU9vFpE1Qm4p2r
6RyTDV/lyaY60eeY68J7bnpEeRPLWWGvsF5/4mYV+SM18FeP2Q6RoUJ0RFcX+pSzoBZGEv/izeH3
LQpeR6NoqdZw02jDMs5nNu71O/twiGysb0aYkuF0O3weDvZs55MrMI3xnOOII0vzNc45FFramPJr
SXbdtHXmm3ReTK8MohMc0320IYi7jJ4TwNj+7rMogP/I4AruPIw4acGdP9Y1fDBTcUEryFZIwng5
IpEVMSyDDZmm9iJHzX6s26TKWsN5zC42kx/fgAkEh5KSTZwZ4PSLMXTnMcEQDUO0AUkYDA+hve5N
OkT1Aq9k0mf1+KcaA9g1hHpL6qz78YDn0To8mcEHzPlCZ6pOQAnqJaoUvLxMBfBRuyXlcfPHicKu
B7zhlFsR07yX1xp++jGFF5EHdCMrZFjVkhLsDmfXiclSRtruLhSXxOpTKzZOHaMTYoSHctBb+rb6
FJY2dyNiVtS6GJHMQHNPoaMErEmqDIF0Ikl1Vcz2DLZBF92LwD8nNCAGnBfYKprwfyp7dSqPewcB
8nAof/tU6eiOKT6VgIl8kuRgymygOcds5cAP7L/rgU+dGLfuK9wwIGmIkXtMUIj/Q0wYvsbtVJ/f
AyxmC1hwjQ3ijaklZCQLzGzpMtpJPBCFQ2NlAUXtRNB90i7aXbW+/JHFJ7xWT+b9omvcPaJ29F09
Ijb+F2dvrtnQXzRA6f7jzJ5/WBdpkb+YspkBwEQsTjnndHPEUUrjbrLtXKaCuP3thU85U/dEa24J
M6U760UEVEyf+xEnMeFQKQ2g/UIjTDsN76XEP/fAcNvk91eE7+jKI37PpF0Pnvlfu2AzGImEieAH
UYFsMDZt4nxuAS1TGKjMeBmP19IRqb+oHXUqJUYfhANEYp1Dj8HuEppsINTg5GJ6hGl5rUVkrBhP
LuK6Jv2J+PbMjrOeyDzkkEbdWd9HCN1+EeOc8j4Bt2OU5pBY/hw8jQvCMQRDB4MI5LjJjcMLEBSg
b9ePwAtQFsKWbLwlK5X1tqBbVTK0ecHbmsAQobEgWJjNU5ihTaiB1hEO4kvMwm/mr4DdQyAaYnwS
AYBtCP1yZE28mOUrAuqbMb5WYtKsU1pzWo0+y8eRvAOjY7DSwHoQmmwq1o+4fCQIX5vU9W5D4CH0
QZcWYAGcGpkS9A5mfu9Zr6RPOW99nHKlbh85PYR/t+WI9jRvcmNJUSFYl6G6JWhuy0aNEh/LOlrc
pB63ASK9BGmF2xUEag78JjB8TiHzIMKNCJUF+l2Ki2CzX/v3nXJgt/1lhNP1GX998xransnL2fi3
4azvCMq7SpDS2CUhMmzCsMGBuJ38C2HdQi5c8v4kr/HfgPLYFMFhgGZyFHIUdQt1RafVZ3QMhT72
TJHZxfysKU1xg10Tbb8Q2ciQRye4MiI5SKVh+9SH7xU2IbtOuwD+xKVnJnMezoGNBkn2tH+8zb8h
rqBX2PewjqoY6xCnitlJ1VZbMhuF5ZRdtqbQ5KIxcQ4Dz3bP2WZMwB2gLqWxwxzy8dMiterEB44N
97xHL0VKwMW6ziXBGjBNCrGxS11uiYd0sJxh/Qt0hDF8PFGPUc9jDIa+XbbDbgoauSQoMoJvJ3/u
BgdPR0dCRRFrDrXk9jy/TMmhInSJOQX8Br5KN3kHk5JDsp+NLuEzfbEGK9ron6ugW6CGd8EDeN7V
wEHpE5EXzVlDt28Lbcl/JJ3ZkqrIFoafiAhAJm+ZZ+epbgy1ShxREAR9+v5yd5w+HR21d1UpQubK
f3y71wQf6AowBIqwg7X4jqTZlcEk2y5YLegbHB46ProPd+MpBVOUUDnUKY2ZBUwU0mNEJLxD9mBh
rh/xVz9AYZ+YD5j2Y7puvdMckQNLPi+WgDpuUpjr6Imalg1MOhAwCV8z7pZQAGTiKek5f0Zox1lv
ke7Aw15m10BEJE26vwGOdsAAJ2P0QtHI5IjugZRvRzBQ0uGygc9ZVQg7+gMPT0Cc53VScMBhxhWt
B4I8JuVAsEirnosi+UeQHeYSasRyWhy9LQoCXCMTKzNHgkKFBAhxWLDOnOhBFrmQ1IR8fQGPit+s
Bc+5fETAUkwHB/4eSmPuY/YGMFA+V5tjDpnIrL+QkFju7DXDXFqA9lWjMjgBQRE8QnLMEI0+wX3u
W+fRn+kGURNyuM05IfGN52lL29En7kyhQG3j4Yz4VEfcWRr1H08QJhSgqRXUCI24wJXfLH6TJm24
wxq+vQA5YhIA6uSGk5GtCiybeIqAkxoyGrw1/FnnNRG+qEBmDuFzjVsQYeRFbJYNxSLiVDec9aia
hHaQiBDUSQzvqEH+jZ+wryqmtuicgFvw2RM4lAua1kFSox6VAxcqPSctxd1cKCiCN/fjSMCqPjHl
lI2Qw0sHldC6DDhuIeM8sYCLsjwahmz4E3MGuZtzlxhcvbVFR96NqQXXwg6xrU3flDOEedd9OMMY
c+9zTBAFowGFDyMREy/PLBcNnD79/Bq/9Z59/k/P6+S+wGuRXCcUUYNwemge7sE1G5AlR0TTohyR
4vXGiOx84f2zf109XHOyjF1l/WHz4TGgh1P0b/QNKVoO+LkyL8c1cbaE1VsxORVXNEfXSZeVIwhH
CxoMIpyiFoJ5Zt/wHEAu3yfQTWfSK+pU0HtIhkZ4PbJnYxdZh4EaTjO+ezSEHaFWyGGviOqEKvLk
3lGJ5JpYS+JpDeIvjtLozFBNvouKqqhgeuLIy+OI7FeyVTWSc5NPsk7LdNniAAf5Y36s0W2KwwO4
uEf4c6KiBgC2SBXoiu+b5XtAloRznlng0O+NPgboPv0ZbPXU3qYCo5N++RSRG30j4lhXSML18JGj
Dhhd1p+lYO4gISo+WiHReDG7OEjYcKOaVCZ79ymzFDqW+SBtxl+xN8qMyul52aLBGnM6bA7g7gCy
jH9E8E6aq49dgS8hlNzRY8Ha03GvUoznsMlbiy8Z98NZibmHvq8XiiBiRNEOoPzjxIlJvdhzWMSd
OyDFk98D0aRm3Wl0T2jyGukjYH7OoENs/7ihkCVx/OPmZHXF0BTyKuCw7sl2Z/XCykEF9bohvmP9
CDmMhsAkQGxMT4YWSeMrtgjDV1MjIWMD6IdNgcd9ReXogp9H+mTWbzAAhdRZzkuUUehGgwmHKhAq
Rl78NlNuc825uPPnHE2vvq6gAgkuv4Cyra3lY3r3kDhjTBCpnFQiWRmTzgAdXCWGUv5Ng8d1dbp4
90cMFg7qjqb8hvMRMIqN9/g8tFiBkefs1B8KYu8R4rYZA1UOYCb/cDa3iCe5Q6jc/6VygQU9KC+e
YVwFMrwgum0T6KbVcAO9BTvN9IUUGDyagE/ASy1/xczUgH8ALvX0FAMU8A0D2yMHd9Y7j+i9tOis
DQlV9S5TdktITJ+zZXz3acAg0FhlSLmhCz371R61NlPpuF7ciSsQWjmGPqaBM4JR3cWC5xJm5FSU
7cHpgDtBr4LhLnQXktanzixV1ucpW0JCRuba4DNq7XUXSq4mIBWTidxMCz0AmFWAydArkOp3tonT
widRCTsdId2cMPe1AUz0An4pJzUh3Ai6qQUImPpMTufYGs77wYhGe3cmkmuH8eO3xBoHsAJAjVb9
khnTrzj1BdQ3yBBK++vqsacYhUBG9lvh2QIQz7pYpyyUrC+DPiaWDzZRlIp9qqAWGeZGRPtBcONQ
mqvI/umZpaRB3/cURiyQPUTkR6dqT22T6ITimLcx8/vfBascC129HyDDgpsJyz129SZhjkb1ooRt
0O/PBOSDgiGNe2TP1cmvFu+kCZUpKmbnc7FHiIeSM3uGiRjh7L0T9lL0cxlrZL9iEeNt42ayb2N9
z8IVlL7YkixO0I/lLeriYtkfanYChm7CKbdxvflwHCuW5drIJIIf4L440y/VGOTHbUW5Peu3hA8d
rSmRwcSOMRv29tCyt9xdP+R54xu66BH97XspR7THAOEbUbt4r1h6OJPeP4xnmPk4rEl7jlYELaIR
0byvizAETDdmI+j3FCtmxtgiKBTmONS4WScakGkm4RcQw5J89V4/JqcrIgaAyPYSA8MgVHmMOA7H
/1bnu1MFyl6VCHhybgnjuU3nSMB6T6Gk4j1XXDvxBZVn1ejsa3ZefDZkDXitK4+284IpgZvKRHNy
z1Sw2s0NUgBr4MMvHyFSs5ECD8A5g8+6c964hVant19MOH789avnvg+3G9n0rsLlKBJRSECvQ3V8
AZ0FuA2f4R0EfaQYbovFaWJm5EWQ5DlXEZx9fIIgXu7nYLgv3xhxQA7KsPUfUZUOgme49dVZTTv0
SGLBS4fBqkmUnEalfxphuAsQnlvcL8iXHCte7QAqUe4HzijAHzqrAytR3eIXkmh8/iWs0i42uuWc
5w0E/zesDu9Y+gEXSqVAn0gT9WDSE4cJ/3CN+GWZUtuPj2/MTsunt20cJXhESDcO2gz394SwC5Xf
weSqp4+DfCBnBRcgMrBAmX6D3mn9z1iNcA368tMm712F/Pjayt0+jbapBZRLQIeC/cE3s1tSe9qM
Py0WF5wfyfXn5CpEgtm33XZEuouoywmukR4PhHroa5c5T/W8pmODq/TQvSo1g2o+sByEBSD9HyLC
zA+aNnrCnBPOfJS4J8cAwkGSQisrrEmFyNnjQxmWIsnhWYb83hotRHybwXxzznZXb04TmRw9EaYz
Rj6Jh71nfXL/eY7uQbMf7uTR3XmH14XGR03EQ832BB5B5DPXh5HcBC832cSOCoEHJ0dDzvdxLnR1
+VtURhoFFN919fBrLWiBTL17MFhxj5UzUTv2WAwa+5GZuRxdua/RuM5OPsTe+hsU/E8bvTbNkZRE
B1Zt3iI6i/ulErc+gYKJyTLMoMvcTjweIlcVAIllYEFekUhmwNp4I5kNGut4xoJQRZbPoBSAM4OM
GqNiTGGGy+0JucRYwyvLUV2NUGP/vBNetlsm13Q7w+/5nXzj97EOjTk5bZG8HmZNbNEpfA7vXp/w
IBopJfDOK+rW5BW6aPnhpoBJ7I01e5NaNCOKpIUjRzKOybfdVEXYvVFIIaDEVDSS8GPTrPJ1+UrX
Bw/nubnGAwjlPaiu0zI8D9J2QpNpguUOUSM5atQuTb62jqFocQ+4dmyEE6vD00jq/jV4rt7ON0Yd
uNimMF8xBia3XmDcgXtng/NyYwbOY5s4WAD72GhCizTrqztAzaHZGFQ/rtDZ0mj/jknV4BbjbHqO
riDheN1w9piOYYQm+tpNL4vQERn9FTBKHzyrgI97uE3Oras/+Q+n+gPSqwyH6CX0gbPnTPWe8xNL
GQMmJK9IRswlO2L1Yi0jT4svIsaLrACM0b3NDQR4xvgNnc/hHOXqadl7tI64qMzo1nYKAPyxnuGP
PY8vhJmigdY275WCDlqCf3S0v5pICUdIkZneCDPuw88pVBCs81CuuJJDDPrEUahOlyl0UPQbhRhT
zT5hQMXW0xOWT96KrycaAwfj+UJlJycUSnbNvWE4RutarYuB9PP3BFWt/M9fTYk8lYiiMY+Y/9Ic
bZEX77qsHukv9wRiftC5l+Grbu6DBqPGeRR2M3txgyAfGn1fIgVc3ikpQtzz3a6AJhg2g/dYWyL0
emU3aOzc2KkvvngPSyC73Z1EiQnfrRO6FJq+SS3o/EOLAc7hf8F1eCCeqkvHLnosc4BIRZg9CCMl
I/lZZejFkLOhm8KRD46qzC8bTjuax2SN5O9r9yG+hdD60zw06xxTKodcWkoqC3GoRYP6yK5XlzLD
J8ZVhOIkQhJRz9Gf9XFlbc6B4dL5HDKBPzLsn48W+wOPgrV5LB6LK7fucMpiiTDSH9ZOWvCU947p
NcCUD9/aoCzkoz//3AN50yR9InmXFY+QGvGRC2W4ZhOEfGcEp8Vi9jkQEwUKeWhMmtVP4TvPldgY
lYlQ+re+hYpwWiyuWOLGl6P5MwCNESY15wNbYyMJVrbOlHifN67LG6ndIa1i2ZkjBsuNAIbg5EZE
T6Dfss2JOjKHXrux5mxR+9LHl05FiOGyPT80e0hXOQkJCA8DggwjxYa1zhlaLNskXCEjbvTN6SLA
lxxTMkpB+YCEWCrbxufsm7DzEhRFwdiCR4iJhCsKUkgi7R7dMvNX8fe5iMmDvV9laN6Q7sVfGU6N
qA4bktArfrK2UFKhZzzbFPdwq1RD72VSqejrF79lnwKtYIYoYODX9YASwH932lQ9AhRULpZ2IopI
iyOOz+F7OVSbI3I3ivDMRXmHACu6wnTDahMeT8F2R8MfMD6vmbVwDlbr4laOdTwIPPSgDyBhkeFo
yy/q5216xd3AS4Ot5ZyBmN7n7lpcHTMbLs4BYbErnMCWWC+ui2KyHXMzsVMmW5f/UCN2za5x2aXY
euTDZVkfmRSMqy8t+Fpz5FG2xYAUVK4SLz5hbhzeiF2LPy5UHereMBv+yIf+uD1cSLQlRO1BOQjb
8gPhzppA7tuSRX4nQ7ycn4wWBGdKnb2dwr0C7gurzXcGTkX/H1WUV5ESzATSJdJvrf1foFtjJ8NC
2XvlLfh+J6/a+17/pGKuao7FR8G/mbBPOO3LXefLUY3ABqwBt2JkfrAnEJc3lmffqTKREa7Rcoy4
A1CP1GDuz2Ew8PBbZhxInDp/snNR5MYm4zHE7F5jPWYSYNoKznNtBIPtvxGSolI9PuBGTfflGiMq
koiSSAzQyQFDhkVGsbxCqIEiDCDgiI0SlAeBDSZhBKK6SKaBX0VPQkAbhU0EObL0UIUopWhTRoR6
CNgNC4f3SepATbrV84+OHsESlByS4GuF6oIseDxmaBVxztSx5CpjCyYKOyBH2+gTXkevlYK4YM8h
jWxUgGl0MogyEJvg5eP8TBxhbGQdcpKw5NiPICqGa+Hcw0SDEg9RCwIf2aZCjFxklm3vlhWS0GNZ
Ux3JEAmSCIRat9oDc/KuEHFBmL64UbgUHKZsKuHQY74NnMraFEWE9EuUJGJZGQaSEyUKKdhcyipW
6IvAsCwkZ7bC4YwVDfJ/P/jGEgfA6Fp7vPN60o75/283AAxG8hzJzJGW62gEbO2UXSC7z4JCSR+Y
+AzyPHDNr3NBUiX7Q0Pw3Q2JCb9wft3WfiAPS+qvCGvooKxssa6Buw1SBTkYGtQdHy6JEDQskqAG
TJm++JxJSfuSeG3f5/QvpYXG9PNF0U8b5fG2O4+hK8HC/eEfbmoezbiZlNN6WkVA7GWOFdaMxVJn
rIvokSrBdlYibBldpue5ta4Z8n6uEcSyHpTHtycxm9YepsfgG38ncqT9kh5GJjokA7Y5BAfIdhki
cLVPhmixQ84c5d5KByRUMUl81gZSlFmVqqPv03kN7c8BX2z2TMzMnNRemWjuNeUZKKKKlFPufiIL
T8QQbdCXN+EbznNVwGrJwTdHnDargINE8/K3Iz2MH14fz5GVGpE6viXXLmmI9Lctgk3YvtkyCQhf
DMuw+tNXw5UkJnBIntUrYsKD08BZSahX5zKmoWc4/v973fbAsfADPkwO2evqf5Bqo8oFRJaWhtus
tmO2NUSlj7+zThcl3ZQsYQLqYz7duvzljAOXogfMz+N3YbdskEnLwQwFnxAbcaillJbUSgPtH0q+
xXXRhA1WffLfnPden16zIVYxMzvlvH/UJaNBju3JmJ1TihH4Jv3j3mHU2BDeHF2YaGf3rCJK1DWi
zwYbkmULNBE8b/LdS95tf87KvZGaWIQGIljw+QkrjoEg0cjmQC7H14WVvsPB6kKSC3Z9jH8U95KI
lbE3vVfW23v93dl5p4RzA1Umz1F7/TdPJZ/s0wObOdriBMvN2PfzYdtLvvsnYZ8U1EGl/uBrcaS8
WEDaQ9CSPnOClrBs4uOEMUnBqqX9WtGQoYfdDWnmfMAGEDwO5wCJnmNt3kS3ai7HB8YPZVUzuwE/
kevqv4A8H6SzYUZiSL74X0BBtxydRhi3VhZuS4lyz7NHKi+Ho0nx8w1NwgFsmOb+F6wLRIt9a3KL
6OrDVqK4EM7CnVNHGrjpIzYBchR7LP2QyPhHzxMvbcPp/b3XuPR5E3drxDn5cPeOcVl9OAWy3cAD
0Xh2ye+oJQikgwMEPGAa2agzDKb7c/Am0bQ8VvgwabJD28HSi0QbxIPFoCGL3C0YypH48rgy0fJe
/02Wb3HgL8uo33NIUJpEXGkjH1TkCnOPhmJ8rT3dCBh8mUO5EyzmWHZughIQ29NwbR+VX6JEHRSW
wWf98olYPt6O3OGVmG1OMFK1beJEoSVk3CMOZPco5lI2vLmcZeXfbqzCRBLEmXTjM2hal1YukXk8
OTQCI5kPp/jhWOMCNmNwBmNjibuwRLTi8iGhtYp5BApWEUy1fI57+fexZhcn6PUbEM3YnZdn+jLe
kbUNOVtpmssPYWhqf8ox+cd40IhrmG6JPh7LpMJy8hdV9lqs7ppfhdhFseLbz5H6x7wpP5zSEleU
llcAGH4OSsgVd5c2trqgu7j9fhsxW+gkLkpBuyGaU51rc07Bt/1lrxreOTgJnyBnBK4yr15f1Xif
MM3734gIuUGXa6WrwALwHHCKxRDTiuGKG8fUnJrJEA8OgOkge8/pGmNwfkclt/JOgS3cQLz0+LCx
nu2GRJyk54cnxrYi+XJyPXs6PQttXBL8jGIS0JwjJzo71cW0wj+CW6Hr4uu1O2icL19jtDhicfz4
AHhboGnqpnFAkws6qY5QaidCt0jDpX+E1V2ZE6eBNwPC7Ikpu/Gwj7fLAQpHEgSRvrFrY4qIBsIG
sJ3oQ/tuJNsMzhh9hAK3U4WCfiwOXUT8gE/oyJ2Rqd36qPiuIXqNcR0qOIrknSEYKjCstZbVKMXR
t6+uA5F0ov++oQfyK3AV/JYyerrqP1MfJ0ySG/afPQMW/g12zL2OVFfNCajHVVA5UBEIcxAiy1qG
aBy8uG/UVYtQA0bcIon13z9Qt3wFC81D85smIMzw2600a4Z/HJYfSTAZH4TpgR+EAhdHFMD70VFi
mZshkfpFvDX+lLEJtoMQiTIER1ap6EiLArEIDeYe4BJE5+85J0wxMgGlievl8c1hSYkLTBtCB06g
U6S3qLCsp0QHsbptWyw9oTzpdkXDLnIiJJbGWZn7iWSDqVbOTPPAJBsV+f2oYbcC0iGQO4NtN0dQ
XpBBlQe9NBQjG7gCRzHuF8EFYkWEq/yfnsfaMLQHB2NCwjzmISLfELjoa84VdM20KNCGs3oNmWHi
aTv9gRXTKIaq9YJVpNqjMm69Lf5pW+eFiRawkb7WkaCCZU4QvQi/hwUjWeTlmhnLJYBv8qHwjKMn
uGKuYEKFVCPKCKFKCvrJasNHsLzAMQm14te9wGBKMx5YrDvC41piP/2Gf9f074LLo1vQJ0sZI2bc
CUfzExQrAqIdR+OVjnwe8sY2E2PJWSTHpYUWA6nyqBdLd58isODYgb6DSyPM9ZwqrqDNPKuYku7C
pqWsm7Tddd6kJqoKnQFuhAGd1TcUIqycseT0UxDJERZdXzvifFH8AT0+PQcfKz5tTMzYMB+HO1St
jHUVVhTmkkAeEidxTmdkd+JUUcL9M7UmHw8zqFv93XyI58kLqyBo6Wl0wuCdEFAP8ydt3XsGn4wT
9a3j0X0IN11YRFpkjMs9NRpoRl+RMDOrc1BYkNaus9kh9BcFw+3LI4wEBHI8yNoD+Fv2pNeUm5j2
bvbbO5FlZCwBQf89O/8CzcEoTlm9QYiSABjOHCJwlJPhzkn+EUAk0jZ51TYPwK9y1st5X2cfyRse
pMOAB6YRFSOsN9dW8O1vyDWCjj3l5gOsn9AzI8Hkve4uiK5ePp0yKqSsxd2ORzeu64lYnkh1/jrD
Q81qfaKFIKtPLk7RZpBWjwSZzxtlHklSkid6KGxRSIHeSL5ELDy4SXszvOFq5k+F81UUxeCIYeUa
dviOHYUMTBOW1SP/veNhciSNqgxPBUODJmR/cnl+mi7p7gHWL0Vxy8HvS4nLbkVzwA8E1hs14vrN
kR8u7jWcDbYUPbuXNiBNaqi4ePwKdc4yanH6N53LJ78xld7EOXn7BzuHHat0OAbYVQTuDhMEyU3q
L7oVkfDCexcvcY3w5oRpT/UEWFwE7GvscQY0MyzdPTovcInX2qil5I9MHwIZCYkkXfhH7GeWrXqY
guBiQSd05hcc2c+Fxe9/sA2A9K3uuss0A/DY2H/yTJ1b0Wn0UVl7qP0DGuAYke+r7LHQfnVPCaQs
CFiaYuZDDoYcJHpPismHrVIys3lu+mj7dQZbuGycUecQ9fwvnNBR+Jw5u1tOt2NTY0Vci7HCCIaI
NOAuJn2COg3DN1iFYBXQtTP0riinFI7L6jR/fRcgDe9TgreQYQsTn4k4dk6vM/+pHdl3pBlX+YK8
g6BNfVR5RCxBxX/9Yipj4caRKJho/oo0ozWd5NjsvvxM3sOYBC01VH6vanhBinCbD0dGLC87BACQ
W0BKrPE8CQS6oCrIPxnvylzD12OeNkGeGAy8b7CNwFpqXrr3ynBZg6N1Xon84Q51dRqBb90D1lcW
LIpPRIHUiSF+Y+yauUFgxsuVlydOvGfvZdEY+trxQPEXsJXz75q20ynVY0+SJZeIpeRd03jd7slO
LnCXjqiHzI50rNmPRT0jlY3QbqacCWKSPTjmFpFRZoYSz2oFr+BVPbs83/rZ6aSW4XUAicmbOT7u
s+XqJ++VF6IorIVCKyi2v+A3SqsYc/wb6N++/3S9A3dE1FqL7/eNIgHEiDCTXxaDalJgiQLywyjM
MWXzcLo/i5BSRALezScsIWcWwpRuwqIjj8FStwW+mgu5teLuuX4YX7m3eweEHwUBZ4N9OWMxBSjx
h9N7jHKgGYnPhIjQj3slmRyvBMyB6tJjxYDDO0fMcEalwFxEVglHXayaY4NOcZYPy6232OlIArY7
woynd0uk2HW38LOjCkR8CRXpy2W6Mr9J/dvuGtXFpl9NyVwgiUOYrsWnWHgcgewdWssA2H2lghKh
14Yv9mrMDaBTEoOWU9aZefgcK9KJkBKuS/frglhg/xbifvhwTn0VZsDVLxjC5ATy9c7KDCc3kiGK
LCM2h+l1D1P7d591/4SW7z/JvSH9gTLmzy/jl2cgPxQqCSxfoBWGEYMziWjOsRKpAMmyA7jywiFS
EMEl9imV+L13H+CoCuWEKGCPtqu0OMpPSGhyhW9BYeHsIOMmLIhjKqd4waS5TMobNjJkeb/nFUF3
KYlz8+2CaE+St5iCp1IUK3Go/0Io+0TnrGUeKPAeYnJcBR31AqlZAD4abCeNPwyfac/DefMvIgux
GYhUwwY3KYOcoQUSgQxwkoxSV3KX8c3AgpOuFw0Jn2arZ25awaj58gohIF4Kay+ifumh8b8e4FXP
WYkZn9uqYXShDHPdhtgjXAjqpkN59FZIu+0P7wOmmOh8pPgrIzSANHwJK5yLrQr3jGTzAjS0o1TQ
kHZr2qRfCjKGD8mc031JGuFrX19EZnDLDbhi9dZx/pFOMClInltTIJi+AmX1JeDj4htL7O9fIDj8
74m2K0dPsnUGfPogpypwsVst4ZBH2qSO/JfDxdyc6UHhVMI8YsUsFMaSjkj6517cPsPQPAVXAH2W
u68NWt9OqVnbyTso6iJRvS8Nf9USMP7GzE1/FbDnuPHK3AyId+au/Cw5o75YRYQGTsTIIifJLp7q
ktBVcColVociYD4PVF/e2YMsiu4ep2Sm9wA3a8KgwSmo/QNO7/cvzf7LZRvZYeVaABSwxaQm7Tne
F5PTaAxtOH/M1XXl/pG07RM4MQDQf3BC4vAmXtmBMfrIcRcwhxoDR2YI3zCesaltIxHd+E1Aasz8
id6Te5s7dlZMBLV3piY0qBb3+EVzH35ENpstHTofRB1lUBYOqlzSisEZWwQYW7fidDvGtnIo058p
WkpsWSlpLTCRVVDEDzKgXDygyKqVDRGlXI2c4ke/JHMOWgKsGsAHTV2DuBHT85it2a+J6bqmefiK
UQfPYDxCDh+tY45eHmFQxJKi/ED7TtbRJTCG3gmZ4/WIEM/d48IKdNQQC+AIK6K3MnhHD+ecnXzy
1APVuf4A7wbmaHBADDcXxXeWsFAgMuZEIiTJZfzOr26BdqQnKeecI/K1uS1j2T3+CqsEome/jJG0
7EkdC8oJMRo4SlDo8j1q0o7aeTMtCreH5e6DlrfJqpwOlOg2dGrIoK0NcIeKlVUqNmDUZf8WPklT
8wEDfdlFSyIeMAj0hQxCy87A5g9KRNyPkljLwg6u4343RObGHRgqiyeCltHrt523Yy0RB7F4sHuN
3sh5M1DuegEXH+IqmVqcCMatCxK1ozRmTNfLAsbZIXsgxVcGtPX32TdZk4NRXjfn8Sk/pyQQzs+/
EJ+5ZYXPh1fNTZwYwKdDaNupFN/H581zx49/2a/oTVr0mICveY6dHrqbLIacro/b3SUdF6SydUkQ
29X5HaA/IFzcwwFAF0nlgJDL1KIYiS6CCfBcjetbbMoZJOHXGwKDEKOz1EExC/81f077r0h2HqDe
ISJnRYbd5J0RmEjBD2/3TSASEAtTzAx/Stm6oa65rLbY9ltic6Ctn/RtOtKJ0HY0s2qq/5m9Xazb
CJ7h7VUuXS1u7xQsJQfk0GOdSOwCTWrjv44FxUzeS5iiMe1TsNLiM8SJi8MM6mfrbjE/cXhY9wvC
pO/PqCdYtI8I9SuAlpmQmWskR/lr9ZDfmDfeDo+ZS2S9Q/A3GEZPnB9/U111PNO4Y0a8an7JFa0F
v8QQFURbItYkR6LaRXbv6NF3KkjOsp1XUIv+4+vzXewrdv93VekRI8bv5n1wFPLenz/Fwdpvk6oU
wYPDv25urXi958Mn+tx9E304ab6aY7DxgpJOUWanHWai1+gzb+g0OwV0nFdmMHCgAzC8fDiBAxkf
PkS1V7IrQ9NH5ZQrKG46sp2N1R2kz9/SnsAIOOE2GgvpdEFGmOZ30cC5p69Ujzv019qhd+jPcBcX
4qDwiraAp4NMHV1JaphsfaZb7qpN42nrQVAiSboZNucbXke7VrB+QfjDiO62h6H4Yf3RmpkB4Xr+
Ds6UKXTeHT7+Q7U1+54dijnI3mv99i72Iv/4t+M1IhJbZj3ZWSP50B70n0KEv7Wd/QzLZBs+P7Ql
aUivD+YEbFvGc5Uq8JLIK5zBZJApkyuyV7IUXGjiJZBz+bHrI+D6nTZWbNKG242D23GY0fBBwtge
oJhJjVuKtmVyPfYDGGC4NQmkvHLzBd3bgRwNFy22zXeo6g6Hz7cHPqmXWC+QUDAD0xmUn7MtaAm8
MO5nplz2hcYZavH3495WLHl3uopDjSA3riIagFOOOoaUH9GywTd1ZOv5V+C7KeFtPIlPp/54dwSW
lSPP+cBqg/hXW8Y22qNpsRIpRjXIcyhN6L+odO8xHiyNsGYytHk+WSskHuCpCUZAKN9SCszgHVPb
ajfB5efuUp8Vo8izF3Q0o+9C30HTLJgIm5/lCBDmJtqfiSzAX16vzhJrgSDybhOCMPPzGD3HC6X8
ic6rmodvPXAGCzXBBYphUliZKZTbtETU8o7/5ASfNgkCKOkWEvzxpllIm9ui/MMeJTguXJkxxoWQ
zAHW3vi0QGkJET9mtCLdOTsxpRXU5A3d96bxr0tSGK8TXiBiVnSZsIfV/sK6RzTBMBJp44Sghpb/
4SrgncRQyEC4J6oyuLrWlBw+6CqPWZMQXk6cVDMR4sF81/TxcEPMsxTxJON3heTBohlY5E4Ubq6N
kBPgoEOj8XOUILIRZc06HmiYI2SgBfG3D1haSp54vc2aXoAZM1ggBbNfnv0UwA+xwMcjt4NyWxYp
5DtzRj+3XEMVE1jTxqRjkLiHr1A49uTJZd7wfkjLW2B8EX2IsOaLFgJQijTC+Auku0cjZEshbTop
M/rLcfOeMtz7tJ3DcuFOM9EFD7ksggUk8pW1sVrhHgrx+YfgNfaicLsJEkgiC2Al5w/P+qmeDjhf
P3Jpn12i2+MP0L0DfaLrxrE+h+TFwDMTFn804jygE4MqDXAGEXkJ7Y2uGQwokz/MX9/D94C1gIzE
7U9yHDgTnFNgbTqiewttvhzwtV8SWUfEMebieMCUa5C4dAka/71GrFump/TJQYR4aWpAUYBgfQ9+
Bu426BCKL3Vis0Tm93cD9WtDofN6PZR3KKGPJBSOlRkDLqBZ2CU9LlucxZiZwPG8YkcTuXNkNqb0
FRnnaPsDCCIiVhp/gjwNQxlvISYpiHwTIFcx2FwN6uWvu9M2o1YFSTKs7cdBmCi9Zz3n38ot6PID
VxbRN9vy8GVqqb0BtwVLTUFzndvqSY2ygKlcfVJq7PJP8ZqSS3Q+yqZDUYp6PdZMOqRObUPJOkqc
aoQPHQ62YrTXHVDdLyEu6K8I9uIwC05F6wVZXwi8KRm0UBs4bK8qwDzgFQxOL7qQ6BczqdvV+UAQ
jM27lCMChlZPO5hBm5JNPR+AuxOLj7WenbkJrJDw2hIu6RFtcXGr6Hz9YQAsIzYGE6qwtDdliIgM
SzFbUcQF5oF5ZkIPRa7C6rbgleFfI6ea0giSBR70uZTZybuuZRFyGwPHUDV0T5m0/AvTs8TIZuUU
TKIhxlPDfS1kwS/CHrlFKi+jGcC1nJ+zPeccFJAjz+mvF+Dbc07FAtpG1viArOWMeCXNdH5xHwLO
wqMCc0962/XBim+ILYyMU8b6BzQekBLoxP4pqL59INI2w0HSLcjVdl45hanA0YC0nGSZfYHNuKfv
FCiSrx/0mkc4vUTqxYX0JlGbhoMZGP9DgdgOjl3AYizqkgggKdf1uv1AdUM52XzC/TsBRCZICidN
+kaOIVI6kEFISQPoS1YrNl5eDiFV9+D2immw6S7x6+OcLziAK97L0OshkN6c3hB+qyhlKneAQ/GR
nHiOMZUHumuCqZw9kjKDHlg0ul1EkALAhdfktbexQkj5+OMv2nC2Y2h2Zp2LeZXkXLruAytYisXs
aLqLAZ/RNmmTI3m5jpbkFEZ4Wg4dgH6Ael8AvgJ1L9VXIOHk++xPGLeRrUtYZllTyTvh/NGR10wr
CjrMm9iAVHQyGzRx7x9rpe2H7injlX1/8ddxQP5u/h0hMXd/waLvuTDLUP8tgsHK9IqQdUHOOE4T
5AoaaQ1hBbJJUh6rErlGHOM+cT+Cbw1wU+P4k4hcABMQcCZY1zXPbmNwP1jHNgeoCSGq6ZNDjEX1
4LKeoWIjoJGkg+S2J9TPv4ecD0k9RwspfXPwktfyNMbeAe54lZHkBkRwDcDbgGfqyFBiTfOhhPAy
KNQo4Vv4JX5EyDTO+FC3+/us/6sn1QwPHto2AFpROlO4wLohsScjHoes4kSEynVOwV/C9eWGkgYe
KVrcU+CzXIJ2x9mC1nKQYAIHgt4nIiV6pkRDHU8bREkGPmkWzQgnmdBhg+Gck/5XXRLeTzhRBYiV
sN3hhgAHZnfhVCjzXLLmnzJYo/1pgRuAcNxPfF/irBtLUflDm1lipozVkF2RkFaxPy0GB8KWsHiw
2L/XLP8c0k4RhxQusRzfK4p8YCzY15yIfOW5vkYDtzYQ3FUBbpIx74Y+BiF0/xBqdw0abBRA+0Al
IhC55LpDdjEZsOZefMapnBwxB2nfwpxqkfmjRYNCcI71HiEtvrPbCBvKM+hRhKC4a0KqZAkz45EE
S2cquvnQVK6c6Wy9vDTZdDU8S4cLdR+bbfDgzEKP5/XnUQayEryrrHjmDXXK+MBZbVpRLcOjLCJ2
oc1E8JeWdyyNEFVYAs+zIR91P7Z+1nIsy1lfZZhop/i/bhuTpdM9uYgTUC1zyIfhnfEToHTqcZ++
lsPRhXl3gvcOGZxJFPbJ44S+4oAnc5aU/dMUq7RjhcJPDqbkY0DG10bmBHO9SbgJvmfucJmHtcWo
x3cRUtghsTq7S9g7nn8LeIiR0ePA4kzFVm2O9q8MZwMdR05EHnBCALh7Dwgyc4lMTqlj+ENDn9/R
xaPqhOcJTz6S+QJVbB993yCH4W2skJY5DO67K0pHIpo/vgRxXya88yeOLLZOuDjoAu7T/0i6r+VU
siQKoF+kCLx5xVXhrRDSCyGL956v73Vux8x09FyDoKjKk7lzm3WZHAlsY8MtS8TZcKtkdcKPcsa/
b8IaANp1u1WuzlTPpxWkbuw+H3ieSaOsC7J2COix0+p9UsiXnbHZrr80paF3FR7lOeTPFsTk+qgR
nR8z1WS+biHBVuF2rG1uFT88P+TA++3l7jTBBFXcGO3xzhHSRbLisLbK8Hw9Tw2i89nTaFy5PdtF
prRcIRUd9R7BIF0ukgDlHbCNnCJ5qtp3aIKK0A8E0Ibfv2RqfCpuWQGRYbtoEfh8L/bC+XUVSl49
xNwsquFtsgC9ca9wBhyyJcVi+nr+JtER5Gb1sBljxRLyn8EzNpW3bU+LsvpbzgbJbqJvqXK3u81V
yKb2s+qKJ/BxINo0Xz5LB5yk75306GZPQqhWrNA7JQkqAVSttTVa7uP8DaE0DjINHBI9qa8rSoZL
jcvRhmFGed5CxBvAVWCl/xztpC+hR7TX4jQ15ZvhNfqTEh2RSL+7F0vpyeLIEXz1lugkuwTYIN7A
OT69XpEUt62bFpbyKnDDCEBaGvhiLPoDv6EYrCP00WtO6IVo+uuAF2kyowLCcOJocSBqn71587LB
DnywUn3RpcH0hWdQosRRCdOsIAJnyf2KtsZ1Cvto31KNy9C9l6KgnIAwFz5rzM7JfjyYSU8/glt7
ys+riDM610J14xJyLDYSH9DQ9Chrh6eFb1++YAjvsjBoznKdm27ae+P9ifBe95NfesHjcfcXZHbz
V6442dF10ZSUtxhvv4+VTGPb2jKOu9YmaV+KWqz99xBqB6pB6Z0vzUdPHcu0zXw+dKcdWgPdFaoi
ZZ6DX0eTneDrmS34DHnON036tJsGVGvN8lYvNK/lO9a6VUgpZuiDOosvZXcdbbzFEFoGsZh/GdtK
hFGc0fbJWlITlO6GepHsPXuHaVlXcn+J7u9XPrYtZ/lx0/VLe3VNWgl/sJ/8CF8gLZeMAVJVM/7N
qcKN5es83krNM2cLJNZdBYjsb5t1fF1y1PKLYJqwXTRhwGsSAlYkX6uvHFcUQhOTDBwt1zKAeQ0X
NUSr439m9pGcpoLWozAWcrJ6yyREmIYbdLOrBKeWa31VqF1W7ZyV3j/7snk0YwPDsKVguXGQEH5X
+0P21TNY5qkhAd7jq8ThPMh53FnhfM32mCD0bzHrtl2z0HH2qrS05/+fucnernqvBUM/5b1sEV60
EbNcb7OeBE5SPHhg3uW6YTL6BMU6+yW/+kaHNy0LMsh8ybqV1G7DKt4g2zGHpmLlsV0ofebv5bmY
YivHSrq6ZT8ZtAA+m/pEpUacGc/kS9HougUa4BYVfkk99xjtehI4WfnLa9Zam8Zqa6Ov75n/kUgS
Ycbu0Fjjrz/aB/F98FRBKsix06FA5yFxVK0CAIAluvma1VJvLJkIGW07SqI0anhFZn4ZFik2Apkm
qzG8qDg9DJP3/nUmNKRyvTfYTjG9e39o5w9vT2Z9rCiqn2AcJryo4k8MN3I7qc+e4/f5H4FKN1NL
f05LiYmQ6WN13yy+Zq0V/CvExna0DGXqsBuPgo7iMxM/iPMisjzTA3ZRPefycJaQCu9UK0gMmbPt
4/sjYgsstm3k8Y+q9+rbKmpxxP/6FzRuzjD77F/hHfM0w5j17769/rhGbHDY5R+aTLjsIU1/PmOl
EN8/9qD+LOVAe/97sKECxl26WrLlKlqmak56pmLs5trUnmpIwwxEhwW/zBFNzBuZr+2vP4PQAsgI
Zliu25m+hp0Ve7s3hWX/rVcNC22zzASR5NOmvtC21o6P3+vWvRvcjgXPab7+pfzYsAyKI4kRtPSE
9nORPgp/Mc5glcfbyfP9zo5s/+1pjiT+dfxsFBO0L4p37N6X0dZyafVGcNgM7gqeitAI83OdnD4z
vijN4nyUiX627WBY5lD6tnE2iqEL8w7w+HEGaKfkFc3Gib691sTdVJEHyLLjVhUBRvxtY7+v7+uH
LcerYDvEKec0TJezjUIRpwLI/dIoWM9PitE8Fe2ufIKy4KcdtKV7k9muq2w/cNCF1blp86Nl++9B
NJaAXG7799dMC6GoCitsEW3djQjfq9F5zAOM3mw5IIT1fZ9QX3O1IBWSnkvyi6ZQIq5ZN+DHdhsJ
DpLtQ3dBMtu8cFfJNK/t008Sjn0bXT/2/QIQ+E3suc1Pr3eNdwdky7SKpJW0aEpMzuzhmQQuyxm6
2q9T7TYpzsvn8a11kjxnA7eOLf+HdzfotlSIj8UycI2XRkGyGoOGLEcf9QAU9JYClvlyVGSNcaAP
Wd5w8cCOVlPDBM9+0thH292nH4/v9cd43xOEVhstqmQNAm3nlWypnyixEDv2h8H9TzZCmeEwTvKf
sVHsBEOT1KfZroonyfn+pXTxVzlT4JaW5w1JShxf3AnQBT3GYnz9npn5KaSJbVNBmqKj3YyBKUx3
9F2zFEyy5p7ZmW/mPzaLOrv1qV4slg6fl459+1Q3bd/obw1WaW5n6WCGnjrVLM+szY+b8qy57617
nLE/ns2vB5uDtOC4TeUQiG7e9yJhJNkhkpOG8pkJ+RtOQt5N1bDgk6sgpYUqZGL/Qw9bOStZ09L1
amu+rSzfz3DAoPV91o/15Qip4cnqZ42WYFVee7ZM5AzWqs/67uNKbhRdyFbzjuovy/zvDPkaY/ec
5RUPB3YHPRDPBuiVfy+UQ/dyRkqYxSYxB//KKnotumtXDXtLtqvNL9HA3dnnv149zDs3ORN7JlGd
xcy12PfysXmyej1Y9jneHv1HeT9KTqbtxee8Nwv0qELDXnL/frUO4IDxNiXTqTBBLk9HNntzypjG
IkqDwuqBC5FINYrf85/Mn6kt0G2n9bNRaE/aux5uogenSOkJBqFoXckihW27s4Y/1CNwJc8Let2l
X3ny2EQQeb65I2qBwTbvomv5+N/TqHYLzGgG7IFabVeYH5BqpIySI9xSTspEN1/Tfqo8KEDKNdCf
9iszsmI1pHYiPNpxhcBcCpy0JLaLpLrO3lUBv3deJr4vU1eyshwuGoIuOFn5laUKMDhQngRAxffC
ocJSNlwX6Q+1/JvgcFAkRx3atDuruLuWlYf2NLJLj6SiytrZDFAWMD4SVXOib4pK7SMbH1bcqlbU
XpXJtLreERuke8zFKGAO7Q1XrBuXKOaRBL7dnQxeFik29s/Jv7jbo4nZrYl6czmUC1TinSLeCJPi
QoNxSStYDFeXP7nGakAyF/q280+2deq3pSLxlAxAhxbmard/rVgBqIcvzfyQmZKLHMv/iYtaB5ba
VeJH0AILve6iue7SXYSIjDqWCt9mUrqqAA0SxHmZ74tziwllsOHgXFg0yCfR3PGXWos42Vp5WyIQ
rj/FySrGurOmpHLKd1N/2Qk+1M1Txd+WY1OiIXWjc+56bn729aNcQoYtOByJ8lgzqOGCLgOx8D+M
4IVKjrlGbA/O/uEOV7h6pHJtTfIHzpYF9xDiwRwy4Bzem4OHf6Fj0b4vUCerWEbTBrrJplHoeVRL
HxTi1WztED1XWOFJC2V+2WUNUT3zmfu1w5bZ075iSAlF2qOLQl82vyj057fls8I5Fzv/d/P70gmE
/1hdntuiczRVKjAxfjLjaxd91zQdbxrIyG4druINPOXoFqVj6nE77FN0GoAw3+7NW3vPpIIQ6+qp
FK7gpKmGi3YXCU+9/qhua5fXlzcMFqWhk5wUv6+tDXoh3Va29HXpgxNBESMPL9JIN1BBZyjzAxMO
9iUJWkocRf8m+82TP63QGbQe32HxL4uOq83M2fx1TpTOxLhL/ZoUikXfJ56hDEqmOb7lvBCgFmWo
64rRPpa2tA4M/69vud75LT9YfqXqXr330uZLUgYK0ylgfslva19BH0FdjMLQTmF/NbGEwn2WbC0a
u1+u/ptAvKm6grtoP8TMXw9njVV01KPIQsYhyPQ2EwytqOC33l62IIBC5W0GWS2dC/ISfn0XVZZx
5Cavs55A02l3PZhx+090F/V8ZJV0rV4b01NFMdm/UdZ2198BSb01nMrsVTgT/CtP82GuZ4nbvcK1
R3fi4Acukn0ehtuA8wF2Xo5fA+q40rcrZy4VKS2nfqK6HnErsoY048w3fASKzR1NMvIsWVPpxiHC
873uzmvfYJnaobKq9xCuImSKcn6gPStJiRmZj6N8VdGqA9DK5+iZK/0fCwYroXOLjHrVve4zCSuo
TIf3BiVbddo7tB8IFAV4jcLJ2TbQUQN77RLN38+9FcFCwnTrpv59xiFJ8vskLbc0G63qpAnVQn0V
cQwpj9CojXszZAplO2CJomOI8PyHG8NLh+6S34MM1GE+Zouv7jmK7xX5Q+V7fDN+/OYq0OPGstli
NEBS/tL5ng57eYrJfq/YvtSKaOwUbqAlfUptX2IR1E58zThGrau4kZb2ie6j9omOU6dw+WtNu8fP
/LzNRwr3qjPFhOOFKBTXXp7gQ2/lZ60pGkunyYOovHRk4zZZ/82D83XzVJuOstr1sPI9/t2+93/7
P19pup+NqPKqnWk8OKr495g+nC4jUTn2N8Njg3tUZT22mZ3Grs742ZjGD+lTi16+SmBoMXpiJ3GP
pqM928kvxxDhx9li6ll5sa1+p+UmIaD2pzIKDxLq0a301GAjXyJhsXVERr5UZnJEHlGGzbMYGsyc
S+Uu0PXcPCDzKDe41Cod8dWqciWKTtcyki6KtZuZ2WlLfvyW9kY+HmzqqdA/EsgPEjku9/YqHeJg
zhRfm+aTtT9Rcy07rU+3bxTHxWsjSTuHwHiW4Yi3eS2fb2meiZ8OqkKie8/9YjAmC0hjlcOivUSg
o1sQI8zlrBBn8s0ZfFBy2Ol7+dLFyMse21or5koZwAZq8LEdKlX2m9GYFmqswi9HwEhNOZhb2Ufa
LdjBFLsvDolFfZ0Z5PqmgFpugNbfW+Ngn/ubGjfZPpPY66/NqlOQzfrSkvWcqs2DHa0MxvhMlOeA
+E73DJQQ+zJxIcJcEkMGyJb+vk72rePkn8+d097mbj+Z/aV7WLmlQ/QRGjCKHhZcWJ99HCjnST35
deqf694xq79OvvY0EVutcepy0K/a07r9ncxFiOudKsJCL987xeYjPc+TDeP0Awp2nrF4zQwE/E1m
urhmtrv9Fs/2dfk6X8RmVCgmWw8mnT7DKoRxst9O5x1GIckYykAFwdV5Vi1axUTX0OR9gRXERDJk
54Kq/35LGqfSw1ufhVY3wVWQ+8/cMdHYHUtLxvO0cG6+gexwi+RHyI+06WYB/NJbdFM+Jk5RHxf8
c9ebb0rIgS89w5jxn0HQ60tv3b/h26UinZGOGLP9Hyq25bXF0mkA+txnqr7M4HVr08EZB1hXvtfc
ANyc6mdSKUIFlY3Dx0dxUTnqEu3HX6xuQPZM9F6zkn/C7H9sHCOMl8CW3Bv+ZPs0bQU0JTowqTMf
l+qyhY8qDOBWFmEF8eQvFuyrTp/pSV5/ckPGDQvVCxMhdEY3DpfiJp87/sfZ7j9cLqwXeKVFBsDz
kakjY7JyoTnUyV8CzgnngTjavN/ijfBK6HhNHHfmDjKyL9ohJe3HR+dXtB0EfkuwHFSgogdTxOY2
elJJOGMAMNNB6uvBqTJIRnAR+sXfTXfd3r76tu5ONoyAerYXPD4f1Vx5O7z9eq5KeTNljSJknB/i
fklVPfZyDSTaRWlirw2rg/ToJnODl3qhc4gP+kHo7K38l2lm3m7BgLQy7vclqJSyXx8X1Mq5XfO0
L0iHnnyJuBMRMpYI8UOIhqXERRun7iesh4pyAextbSgObfYKE+VaEWtyOZj8KmAJZDv9YfneuGPS
9RYRoVgz0Ts3vrWm1Q1zstPrWWDnM7p93NMVQcFdncSFjUv/1F7dy3oCDPGXyaXDyq/0JxAM+JGD
XuIwfgqw1v/aYEyuvISyfHKezvli9YAo7wBJsDRIeT7b15jgUSOQj7adTe8xYoJSzgsuexlnB/mB
vqEQTL7izStN4LWpA0fFFnbFxCv4edlMGP8FZdIsXTjDaZWL3RPa3iPMqJLYFtjdB1vSTTxtXM/V
K8cik2HCfuXz0Mk1PE+rzr0lobljNP1JqVpybqN8LfV77m3iw4eQkMZ6dPNuZX9HqbGf+BAadopX
2+oSRw17iTPvqeZfMrfX5yx6rOK59dkGr3mQ4lSEhIPwI3sRXmuyDZKrSmC+l/OH/mZTMURfRHax
y162rrKTnuUwVheiU7aWNJ7R9A4VV4uJ7K1pH7TcvT+ecfEcJY8Tzm1wgnx8EmTHLPNZF9MF8d96
AE5V/0xbGwht30CzKv5porbbTW2bh2ecfVq2sJHZdvOnxvM4CVsFNd2K4lLmdwu5Ty3jLW5jIkqi
sN077L19QRKPPNs4l70rTk2KZdvu7cS3+0ZemW5uhii3Cyt2TJT6kRWz/ZC40XsP8K07L8MTACbF
/qF+qi+bO+gX8scrZsLwEaU6965h3/IcSOkw6R0b1+D9Y/EfS8nlRzBmKQZW4oL/Zu9T1wUz+AV2
TX5WtZA+q3roC/AZAth0aJ4n98lufEQqsdcA0WcQOai+XobFobTDyh86UwXc3nYD/BuS1z+5v+XP
oVgOSzA3dGs2CAaztiXL+rOW8Fe4P0UmWzmgtjpx2F/R6MYB5Uh37xX7cNvp4ERkvRgfYuqkWmjf
s7XutrshbTlPzpOwHIPEFXuBeHDswM4qsy636fhh3ZnsQZn/366JDUj3aPFlJIWagiDk0eKmDdwe
QEN1My+RfK2qK8j5a/Zl2QdYK3jytpZv4dcCT0Q6ZHX/nuUgW0gHJ6jGqlpszpqXk+XeooqWr/k+
VKb1dHzkTvF17Eo0YtD1s3VpF45L6qdmOrYDruZI9M6V7GQnb007056VRknqkDmKRi1r82XsOw9l
YjoYOIPaqf5TeeT+lONc41gHUMQi7N84dH0Y7O6TY2vZ2/Zubu5Jbsy0Jygf7VsmbWoQAkRxkL1j
/eLHsoBkZvqQlb3jCMNdCKPZiWxzDRMam+IL0erTY2VQn/dun0Shjec3lsPiT8nPc/jO15b/hIbk
ZL+7LwZ4PPJlL9gfnVgVPEw6b/oaX8koFRUFCf1bU/QCT9fN/yzfxoxQypJPUVj/MjKphAF1d6Il
rPULg8vX5U2o7r20RQZJdXLtYAAsNSHQio+1Ay87pxUHWdbjuhZKnEZ6uAOtLgVR8arrJXtT52O6
/BesPvcV4jphov1wDwXjbYZ4WCOcVMOIXnJOYJi5s5Pl2XAHOpGoBwI39S0rH8HWNx8SWE6b+vUd
zxhNQnuU+piNr7Y0xJ7u2SPY7eZDH4ar7t70wPcbnFHNM30PRHgBEvjPww3yUhtxuSyVzCYq1weA
tZM/uU5Wp+RMsbVIV16a8/rLMMWts/C6+nv0x5m2/UquukSdXvaf9sPBvH9d/gNjYm1wQEtXtliJ
NfQw32CmMUlEBAOBAyM+zLKx5usK33AK/MUp26eH/3SYkbLmZTWN1T/ygOj3Tmw7Q+hewbFnb48B
HlJx9yHdDjvmWrN4bt36Ob6ZvN+iRCfNffcvS1X01OpI9IjD6RwICUvgiD20Ddi9kqJlCbsID3tO
26KvqGfroJIQZZIaTH9duWqydq5DF+fvGm5MVBZ6dYWS218Zb99CA36vuP5TMoQPbL1aXUeXknDa
cfMaLfUPfwf0FAaZFX2XDaLVeOUa8prxx4gUx5Qvo7CdBGg7/FOuDziH1y2SROnj7rkK1H6FJpDO
/nlrJ2KgfyJmrNdmSmQN5+rXg4OtU6J2RRcJ10fYev0OXTtb/ymie0b1IUVtjPliY/Aqm94ghmsT
aWZso1aVtb1PIr4MU+IybDMGak5w7eU3QkbxYuOZ/7fet/90I18l/4ZkLYtwToiejWDSj2UYIrUX
7Cip0tT4g7inM+tyskgoi0mpDC9DAAnLxtXHpZ0sfeFVX9jtuiUlXPut0BhQ2jcWJU01u2XzuuIF
PUYqSvVnn9LiApAkjUHSbkp/eKr+3TAQbnFgQJ9R7n7+UjZRWE/ssVFqkKPCu7NfCmsorDXPyzyS
Q7aoP62FZ58O5Fmivh5l/i5KfKs4OXRmzYRKR9+IGDH/Bij+nOuXwbl7BQizqtZrv6fpXAKDj6Ut
qHHWJPYQu8rdKhkvGsnmBmrmo2jSM0Hr7CZzTIgAfSmHuxdvuxQgmyMD23zzronDNYK2FQf76sr6
1GY9aPXKie52WUbBvTZo5Uq/q+j6tWgX6qcIMoU4fA/9HW+EtwO5upoer35zhKSFeiD4aoDa0x67
hPVw1386f+GNoPtbFRet0KC4Wv9oRHez0rFLnvUZlLD7IWszdfdZe05SfduVgcWLgJhXK3qP5vZ3
2Q5Jc8tfVahZ/MH/OUkWTLUTg80bOZOEGsXm7DrbGbnWxTjMYbMqhNpM1LZEf+E/kAuJUOmeWI1I
3z54/L6U1m7/uec/0+fNS1+WaYhpLe1eu/ad0QcxCn0V1XOXxLiVhnw+nb02qN0Q157rW47bm9MU
v+DgYFhOxrMKVgBL3/xP2DsWouBSTMnNanhZpnWGE16aYUWqxNA4oKXsBTSFreoH2nl/1Sh+maow
tGQe+RDFn+BtlPVZ3ezKjFMDEunQENCyby0q113NEruAv5AX/zN9tbfV8NXC5rkdGKR8LysTO6zh
/vX2hXPWwFyVvPgU2GYYDl6RjWxpvKuZhB8xJ9lwWuCKvmKpDOb1wB5rI6QQ42h9JNllaz5MK0Rj
BCvUjUPEn1x9bb/DaGAvNprqPcKXgNpXvXTDjR+opHBg33Yjr2L5RjtW7H6fF1z2L1GxtfX1CnJo
IjjZYBS7lVNP/iou1nHC6wkIY+hYxWfECVHSwiXQtuD108g8WezJWQmBB1iEqQ8dosLoGHzTEWbr
Z2y9dNjAJ73XgpXuS/n5a/cpmQBZZCI83Zg651LseajwHvBcXOt2On+rvz2N9aNNfdyhv+KI4T6e
r8pCSrl5fPxj2fLPdwR+51C4A7jrgWuHP7rvPUur6Cv19+ANeFRDvf+XmnSM5zA9nH2N9wEJ3HWE
ZX/RZ5Q+fLNMkApWKvo9FUJzeacd3PdWga2W+LcNYiKODHuvzQYuYCvV2I3Ji3r3HrfybwyzI/1e
Ktprgo6WxoKPQ7uJ9MtCxH2Ea5xEbVXVjz/EKWrtX2qgM4YgAjSilzhA3hU3JD6TP/QUeKBOvwSW
dg89MNQ4YtXAMVsYLpPBOdrU6RBJcOe64KspWUSYnkYPNqksW3OmiH/UhuXfURpEn22df9jILUqz
WUlwar65TpU/CpF8zUl2aJkgs8d/kYK6m3FxONtGgGXNnRfoEF5+BhTEWKon5yg4YhthuWq8j4uh
eiT13OL/gquABqV4Q2rV8ssiINbdA2Q9vOa/RW3zAe26/K67hXrG3oFvHBADBWCw/g6y0pBE8gJp
QUGt5N52wx1jXlIani01pNxM206j7WLVtTRtv/rP3b9x+eo3cH7JQNgnEi7a7DKatW2o5IaP2hKR
r5PVIPG1geXWcP4b52qiCxYkC8nUt03+cUporjdrPzubFvUGb6Ub7Bh5Eptusvk54byyDo9T1Ezz
GH2K5e5maOtfeEtVxGHwnrGWBwnMeGGcrMrnmG6zTiECXcgDO1aE33aXTop+AEJ0j0P+0WCT8Eip
nhymdP+BDX97s8L+/tmTxPylbIioCeSPkfB4ZXmX+OCytGoiIK/AZQjFWcp9OKXRJoJoLY3KVTBG
YOJHs85YHXK2v7SfVfPYEEUfH/YF9LJQhICfYj0Aj5xWi43N6NDbOft3NEckqopphD9XM1+iDITG
MyyFiy384MaMareGtWLRQlG0RRPVbfaUFlYMxa6llHXfcnRRvEMtptv3lIXbWeuUnczL07FtR10y
x7HUtRccbcRSuEoNVyI/nA2K3ezQar88GU8HUx11wjuRLvNSR5rBEUuXGnoNw9Ol6cq595RzwVSF
qvKsfLHz0ne8EGXIGOiF/CI9vGIvR89O+01kZSUfDPKgWG5zNIIeuHMVJ7i5k+aH6Rwe4HOzC6+h
DUXCOOqTZNCDJOsLKQiJ/l0bSd7rs2WhG9fK5NBctos/F7kUz25mEEKiNLJWY0ZRceSv4kZ1Q376
Jf6bdk6xhCm8nLyZTvPQM4kUBgl6Q7kjIykx587JRQXQ80GE+/8KEn1L/mCLPfQDcjp5E+uRZj+Q
TcfWT25wRr2Pc8jqWRLKTe0Y5Tx1bcEmOsxX/0jFrZfOqr1pQ10qXFq48nAbrrwGr+vV8BA7i9Xn
29uu+2jiNC9LPKfIo/Fs5h+kK2aLAL4VZZIEf/1wUlxFxjxi6t5meLr/aG9MLB+Xj4dHOcn0xYTm
3r+YS1K8S4vdY6XvOf3L+4q30U/OE/CxjraNddA3otAuRS879lAGxM1co1mX5qMqe7TSz7j3mG5Z
lH3AZMzaqFiyB0nty5vy7vf4diDS0P7xXzlXRl2VVUamryH1wYCZ5NwiqfphLzIIaUxXk7gmGCuV
dUBgBOirq+n3+R374TFaN7DNSytnjwXj/idr2Hd7JgYSAcQrxLk/YuR+aEiyXsZFbUrw+DeYnTqH
zjOQ4GLEFSAz5mR5excoyhhwVcP+Scmd6xbKwcQ6H2Dx1AHR4t9uthcwxPEHz4DyboDwOzqaglII
C4F0KSWaifWu+pdrSp2LaROnsNtd7/whjamaazNFiIOxeLKS5mYQX3uqebiMM3jv4ez51gk4lTVA
9Iv3yARXxMBJmrfGfe9v/mq8wNPTaVXb548DyU8/OR4Wfx6iU6avRXvMYwsoXnqUEqP0axAVTn/7
+75Ydcx+KPGDXIZyAdVichvDvS5jy/NAEV83Es7m6NbM+3LjeT3EkOTGGAJzDJC7eOmcxoKdlRYw
JMEj/xc8FG71xqwyfXXv165RSOh6RBuLHT+f6tKsjbXtUKNsmeQ++HGgxd1AAyd/Qq9Blu8BYoWO
y8rdBnmKh45vHF4ah6RGrHqXzARaaYZrv30dh4fzXmn+nKVwaegw4u3LASymxzsmtRkO0FCknMHv
hb8F7AOLjxxJK9ahIk8Q3SG1qc5Pm56eTo134DpKvf3Q6SlByMDln9BqBVISbnH8Zz1dhe1IqX/F
8IpIVub9F6Vaf1e91XNx7DwjGzYR64+EdFVSXyAf+VOB/SmOtzqtjo3iEUp/XhO9x8kBhtuIYBJJ
84iu/DEd6K1sffm7taqtZsdB65WJkhOxk3AzeeCFtppnl1EWMUhzauZHMpC/0VdZlq98j6Dz9oCv
pG8X4zZgIV9a2dI4yHMC6L6m1ZCAmueJaczMlfd8EBvOkNbzLxssNyMpugDcvE5W4oxM+DozwM0P
dLS3/JDcZxD4wXStXAdXMZAh74llBqlqpo+wu/nBvQ0em1T/KLSJKLRiYahaxPeW+9CNosxe48fb
UTS88fICjC9f+1hbjBQPvcC5enS9i3n5Cu1kT4HoUZlF02BqAoKwDaylnaKJprrZnv+zCjxNdpiO
QXL153A/XMunH6TuaNNdDV0KSMfhKzG4NMQ+WRZYKCBEFyJ5yKnBzBE07aDpbbrQ/6jAzGH6WkBL
kyNjLP17Vvbvidf190FOlEUKWTVwy1rDJPKOWSUpMl0/gHPxhqr50Sn+R9pF7FtLjg8hGovhC/hB
vWu9quMBvXk91WeijS4lpGrAAsM2FtupCa9ft3Wm817kDwpd8OwOoYHhBmxsTOKutxn9+T28Psv/
yJqy/vqvC3BsGzsN7TbO9FMqXWNTej30zqfStElajkZx9nq72gsC3t5zMN6MT39JSskMK+/A4NyV
fJUsgLVBWCXjTHiusu86GTnGAti2o9TGsfEPE+EPKnPRYx7SD37mIHqUeEncdCXrMlwvzGIQqThL
xVVLhNyWdEts98BZvHjy3+R6dy3dCmU2DGctGEFxtpa2EdcBhsEsnKgAmPosfkhiNDF0BMYltMpW
AjAbBMt3plcPHB9NsWny38QmmSY+9lSJpXkESkQ8tRr7gfwCGpuYTU3ixIEli5uRp0+Imc8tGuQG
z1L+dRX5/0PMiHrhndWN5ILgKnJl/zv9WX8x6TfE15/18A7OSlIish3b237c2kYlc+66VKeoChuJ
9gbpJG/AOH2uBl+Y/fHL2+XV5FosPz7sKT8ev2CCzuxQGtlClLlDvU0FFcyqSCi1Q5vDc/w9DWTt
BhuFSqH+JAfTzDQ3MexHxgvbhhjrKSYZaRYqxeqmRdNS/DI2veJkddk3hSqWlDJLthTMsUCnbJ/n
o/OEqKf1BIWGO+/xpXlS14DyabKaLaROXRLYijvY23AfGG06rlrA7anQWED0TUZmSAhn62gXp54a
iaZ80c/RsW1xNyQdF+RWAJTazMHvC4PNl8P+3ZVC+LmMFz4tcyUYEIUUZA5Cgc65H33Na1+epW3v
UGKAIjZQ+yUQjj/qz+3z3EsLoAjkohzY/f4eErL2DFkeJv1mRsSF4SYcSc20ozjFxWMDJJj/mJK6
X8VvTdO9lIn/zCEwABPO0Hk9ubfChG25cF9VEmomRu21PQOOHiNgG1J1iEkKOUchce3SfDJ1Alr6
nxWFANfiDwg1Msz+/Hysa9PK8S3bGQVED23CAoOlCkhZYB6dspv4UuUXBHbgz+NUpX4x62KXha9A
YG89w2juXvvYdOyxq1Mfbiph9Jxs2kKTeoa/ue52x6em4ZWA8Z+tGbwm3SV2zfXHy1eZRhks/xsO
x0tAzymmK5TT9aABxjn8wKY3jQUGl0EymjVyFewkfDIR4GI/g4FcAnaVk6XQ8v46y9qm3W0GALdo
l2+vm3cRfJz42F3gCU/xdIW9n8J/mdacsOGMWN+2TB63cATlK7IhdfxU08FWO6VIx7e/BJNxz6x7
aWm7E9zvRVN1Wcu4ZOFb2+A6ieF8pbb7PLP7P7IaSUPcPLn9I4jo4MNz78iQQxQ6x18K50Bg9dFq
u6ZU5vLGDCSY2V74b7xv3fQBp1i+S7o3TFtVuSJ+NHzZapBGh9S/4bnAUa9mvJ8C8OXcenzKaPUu
QNBdBap599oJ2OiIhUu9FrL5lEsUpzM9EnO72jOe9XPv57crp6VZxL+8Nq+kZUbIUZC0PEi+3X7z
8a4hQQWFY7gUKnD7SDfP3WdAMfxsY7RBf6pFZw+37Ibg9/pqAHyscijERMu9b9oEsuUTldop2gSb
1td7c/H65Eob7MKqmTrk0jhUWX+xQEABb+IQc8Omuexl/UXcHzzdV9bzpXS81TjfTxX2cMv39Ykj
Wbl4rBS7hf71+9ll0gjWrgbl86wzG0NLIR2oJLBHQMd2NItfZOfea6exVQw0hB7BLdNnjMLtJLwM
DMyRbjlsPgn1YTtadI71MDCe5bywCWKEfu7uytMajkSVIO392J0P+bj8spX5esa9R+WXn2ycrXLd
6M8Zps+7cgTaK/MAl65KMbjLMJeFvJQOoJ5yoRVqIKuW5g44MqFfdU0l02Ccyubi/NsEdupmSd6+
Qs5BYDGGSJJrvOweGN3EwfvrVDqDKtJvt07az9i7oTziNssng5xcRxsF0L30Lyc9zDAEWmBmBcQZ
scx390U32JSKI6qnv4nm3R3zWI9sw2DBow61b/GBG8rfXhFHDDt24bAnQ1hSPoz2RdlYcdW6VbLM
YheMtXKV7dvlHVqRHhQT5WJnoQuzzGdG8+Q9mJOTGkAMBDnqlrdZ685bNxKc4/W/ssE5Gz/vVskg
g+HyDkacDRF8QwJKuBOcb6zQ9n+IVaP5QM7Xe/E1EKpOtW0c4loKlUx9VreX739vfhcKFDO0Xr6a
bT9qgZxm0Vr6deuXzE/VNUd7JFu/RGwQAeUY6CQ099ojuori30ufOZ69/+LjOOT3O8nWfPB4+7Xo
r2u4xz2fcMZ88fx1NJUpesg2cb585d0lIiJY4ot6voA8cNYDQN+alxD9Bnibv8HJzrQchdvBOc36
vfCTMU8bQZKYkeeG5+IsaOj49RyEGJrW462B8teaIZPFhd58GNI/8mWW3HFqQttdnw2Ra2ypWYjv
qy8M0MlVKM0S84ogkU9mKa35KbjN3K39P8FGhe9U4KZlqtdHOYHD+bOxiWNYfiudtuXko/LoPQdH
Qbqk4FOBtaVcWM2eD9Fm18p7mC61dKEGHJM8+SuJaNYvctvpPq+1FbxP6OzHYlZOszA/ldkq34+K
a2+FZNcqHhpsHgsS29akFWK34mX2NZ+LZrfuVDpUSQzVnct6O7t6P8hM/zhqe+6I7FlK5mWN26kq
QeUTKhFeaXKBEV9LIAN1sxbq9Uv/Nrj0M6/Lycz0xKH8A+ls1lxO0q1NvKFQoqFppxRHK4vBdFEu
jBP8LQYnIxJB97/W66XCyRO2/ZEbv6RKqdcHOicRILrjojJD7BvtbBxG3HOTIwrOtCG2z1k3TLaY
Cni1mrWr9LDS7FHZo+9biAbDutwiRGe8TPKTdrqWbFlvl75/R97stiIK41r3+jPg4zkuAlPgH49K
kcVtuuKv+rk4uD2GXMdecpRsHXDBlI7B+n3fK9ZS4z0/8wCVatEGiULlcuaNEl2vk/X8a3+q+JWH
yJHRpThJnuOcvpgb1acfoUEZIGmfMv0Zwy89NR8ML6ulLFTSnHH8lk0lDIONrtfPju6oo9coM2Yc
9UPBYAOPQb3//1VSdzX5jLh3qmSe1dTYj9zCc9NfmtmXN4VHgyrhcF87iiQIpphoJ1kEgAGJg2XU
orLYVrxggdURbzLmBY3kv5fHguG+qBupBz12aK7r8/d7fU4myJxx4GJ0Tp3dILEoS1Apc3xE/vPe
lkwslBF6TcdQQVcaIIDVAMLeYwCqO7wbfdLc7xs8ECXbju/wCV0OQASJaf+OaP3aFuCqe5xa8bvO
Ezv20+AwcOX37zquQsXL7pIhO9IK4if1DD7Ip0Gan6yAPxz+smt4ttzYlbT7k49J0Q/YlT5Wg1lz
1fTd2rYZANKWta4ioZ7fBD/WJm29pDEAGTwuCJJZVHLq2omkKLjU2kwWoIEz3CyflokjBn8xSiZ7
N81/oVCWpuK6HFwNXqmU3JJON+WPNMDaU1T9+GfpeFfx763HeCqgM2sU7gVKiCKvbVj2SPLD/wn7
rDyT5P9Yuq/l1JJsC6BfRITw8Ap7Y4VHCOmFkODgvUCYr++Rqo66cbvqHAm2zVxrrmnC7MT2kIor
Y56L5XFrHPTkmcZn0kc+GBalmK8jEMmT31heJJX6ROSl697srradheu+qF6/nIP/zTiTl7YjcpjF
ZfyUA56I5fmlCsFI8ZHu+f+J8emlc33G7iOn6NtuUJhnlq1MIt5fG8o6ReEJ+ZWh62z5W2UjoNPy
SiUewf8tn2hdsrG5wZJc6q6omK/xCa8vteQycp/0bIU5fY33Z6IHRuuWU7rCM4yfyyCQYYiZaMnl
rKeM5PUEm35QEfQB4AdqNQI59+kW/Xz5NNaPz81rOB4hUspEqms1pRHEcD+8/TkcFKfcdRtc9ypJ
CXtqr+PQg9p2rxPjHW+v6ZKfdj46cQIbZq8cNkKhv+5eX+qe/jvtxKpMSH/4oo/hpPrDsHRSuhE/
koCEZNlL/TbyJ349fS07sKPou+Fytuu7EkYhP8+yH3OKKFzcSAu95aSDAbNrB0L+jFBj9VJDDjNp
9zKmPrZsLLUYALJd5Fwe2thsJVwadkjJahH1Wz9THxd6yTGH5q/FPTKAcd6JfC0/aR0QTa/wwvw4
0eGrY3/liAtbRcAlPPSqH9vKiMPoc/cVPBTwl5k8iNMd4ccci9XztUowgoDzSFbTl0YqOCXwXp+f
Rq5adrr6qRxGL5AQVHcr4jJObyu6NU2JoRpzhIewi1aeglxmUNslUxCr4fLRFSfFI6etXVR9/Zbk
UQN+rcIREkJwiPhBAD42HaTyeXPgbXDB5kbudBZ9eWPzc6GOy6qAJHbfuR6+wzBX1PelmsmWOFXc
ioPNya93VtmKvs3fptCojJ4eSI61M5+tw0f40nN0cX1u0fLQ+aVl+KPXbRdVH0Xp7yvw5CY+kKwZ
cx6/8c9QmIw/deji3S3vzSw3Df5apLQSD2V6N9yPBCU0QhMB/cPb3vKrRXUBD2wKayatglUy/bPz
Zi24esNMwi/Xtd6ihVeOfMCzhcjLqiH1+pvpJ1P/Xp71DMX31Hc5O9CJC5V71jeGjLfmy7P1CzoQ
o8wcbFUvioCRZVEsLfzG1mqFNV3XMwSAo53pJQfB3mdrhrFyHxw4QxJSXONGvGS9qk/6zFVtW6eR
IzRIIaULnJvF1wnfVnuGXodGyjpg8o/OHW5ZMANnplULAttT3ZIdrbkBY7xVt9Xj27aVsZ0xO4E6
Y6QExdJTezOp6nTjDmisfphLuiRLM/zhzcSEo3ppNR6lXuaTE8wBAJti+sBgSW3BbSXEUN+MKljd
TXNvy5aO+VSTG9tDoNlIb10OiO9LR82yizBejYq14HschkkEqYZx/XBdxzpCTxHMnYiod2qmB+Cc
iEkqivQNen63IhLWH+YuUFhyDbxLB1ZKy6vJhG+BuS5fe7iy2qv9MOOswpmNVx1jrPpzgDLkCn/T
dWGzpEzRtGB676OGH0eqO7ozW2cHD0fj2Q7OvLfM3j6uTUPIQh/973VSZjc5Tuk8FPQujfKoEdhA
kPDbCPnvNdf6zIxuJBtPeisWCIQ2+rZCvX9FQw0ohm3CY2g3IB+Ldy0BCO1jLRFfQFxKnR8TGpYD
+CNWmyZbqTp6W9BwmM7fSkdIkrapc6wkgp7Tsnj7shNYkCwE1lKv6zXX9GJsktVLJr6S/iZePfJn
6cGZSjZfP6C64TZkKos8j16vt9SJ+jktTqD8A7ZjqzD2fP5Muq11esZRx7/xrUgq5eI9ZNAs2OwW
kMKpvr42y8EoKHkMAYRnJvAnZ/Wdni6+cjCoD3QxsEGhR/zG0TX0lha7Uqa9isxg+GNbetnYS2RB
INK6agIqDmm9Cii2B5SVbnknP7ygPV+M8AiCAOz6vukUQTCZvocWRonSAY4udhG0PTF1fwUCyVTn
s4yxUnIa0KwBQbA4pD06AtmZ7fpQYio0X1efg937FeHpj33h/WGPwV6eJ5Pp+k97RVVzax0ghps+
vjdt1qK/Znp/5BoDFYSLPUab/qFdWfmBRIcl6Jv5YWV3+aNPwTsx6RhPnK7BL+U9P0v1Q7+8MlBC
rZPZemN23w38szbizTAIQO945LDvggntcZqcQWfDWK1Yo29o7XFU0+OFYfOrquGnnY4CMvLLa9jt
D1tS/WSb5EseLTgHxY83C4OwbG7/rfQw8/mcHscZbv8/c8L8ae4zL3/uPfd/F+KTeZ+UNtla7PGs
2W149uMzDMZsHkRKO6j7Cv8Hrav7a9ppBEnNeHj3msabr0Cj1Y6/JgD5IFuv6KEfWAtSzSN4vNwb
TLl7mw9XNdd/mK0F4uNsD7zj2Frm1WimEhzsFqbO+L9UCInZQh/OaIPFVJbvdmnxNekxJebZS2LX
Io/WoGuuTZ15xJa/LVtw3+BKIYCAaEzj+h3+naAR8SPgB5vGluQAozXgLsglmRhVxTsoINS/nQyD
gq2aP8O1SAV8QRNKJaP/lNgttRAuIfYOYiVe+978ba6IJGEJ4VdAKbOb2LxsLGYjmy7/Pir5/cfy
KhfwWN6t3yH6hXUjiVNyi+7H3u8iPrFoOdXWPw2eWkhN1ANGUs9lnzHNml3Jo1dEhMqXimDkUyWT
DwYiubsEKnmAvRUD5iMG/uY9KfMoOIokJKJ+H5r5FZMakXME1BVMq+jbI1ILefbVl3iMlts7zM08
VzjfMCRzv7Yb+TxF9go7y+p7so/OF2yPLEJhdTPIMQgZHdjtHo2SC+/bz0fz8M1HrXbv7N4JfJjj
aSci6OMBxo8WWMGRLfAy7lz+vby/vO+ZqQQi2c8gcAkSsw3eQ6ADhUTqgAQlrbKWbLRTPr2Ilt6M
GAHhI/V9C8bVgch0r+QaY1RNVFWyKoKDrHHoRqhboZ6Iv6kaO5ifxm6OvoYiqyaeKxMraWDQ9fMb
3q+xWpX+HTWM+yFIARSiJWemBYi5koVkk8GdwkNkXxou0YcyRv6H1p7nanvHhwW2geTXPFV/O/lK
oRGaBjYvbJtO+XDeoLHza7Zj2tZOA5gqW/qkOyZvGOaNgtXXuopPth3+smM6vzZR5s2MV2wdzIYQ
5oYhrKVgzHypmgXRgNQ27172WqgUSvd/jPiQELDzPIcbLDnbXH1Xk36Uedt3gzYeoVV+35KS51LP
13Y9LYcHFQU8vvb2H7xvOrd/u8YGgm55WvVv7QzQc67WB09f+te5pduot1AuJkcTrmx3xATBNp3T
OfiGFYuNZ652y0upeWUcmNnGm3XjTq957mzAMghIjfyw6GW9obYU3J4nXrMSgHe5dFDEucv4YKK5
NHEFouHEp9mcr23MQQXAJ9uIrLrEhtn2eMIi20DJ61idndQD3TD6JblJdLMf1+/b+2rAGpfP2+ad
9uQwmJtkRyEpjt+VFXT5aq8wr06a7VtwLrwI3ALmUse6YoqzhJKkFdgCe0kfz9r3rv3dD9Tib7x3
LWPQDSCfc+tf1WiCI5tpILQs4tZp/ltRhof3CALFu58iJVBGM7HqNfgGqMEmXiw+jGjDQY2vVrr1
9D/EcFONi2fKcjPOPGSTaEoKzo4BhgZI4MQ7jSjyWBCVNLLTfCcPZ5mMGH9WrUb5cBSbNo4srhXd
2INaqPCWnhV+2ighLFcGbDVBI53L2+2XPipQUpb137H6ftn1Tfvhpr+f8b2pPnHieCT01fVW8czO
qXZMoQxeFED6tWCblXVCTA+N/4OdUu7NHpt/9bWp9r48I3YmEccHHN0EmN0rCahYjkFw+dZjGGQo
hl83de3vY0Jk1/Gnonz72cW26iZjn/ina4riqWif+CilbUQSjYyxP38yldO9M/miMtkkKXLyll4K
UIR7s9DgkkOGZe6+wuVffW/HxynVyIkhpsLjWH5+0HjZxb3xFAjsS34/3MS25UvKvCYpwPmJV8zl
psNTEfaLCj3+E88uEQah8jv6XXp2zXMW2rwfbzLSzW8OzeNYIX1Wj30nrvHKNCuY3tH8XZggzV42
4xuGx3DtP64m6yLXyZk8tvj030hL/OaXbxhxKD/Btv1c3dau9cfwjWVrczVY3gFYEVeYJY+Wn+o6
H69ztXUAUBrPZ5etGwnR81zXtuikFFo5kEJeppehMjVh7XeqpQgIg4fFYsMhYERkP/Kglq+jIiOF
1R81cN0F8PBX+K3dzcsmI1kXtI7nVSWZrq0OgVFj3MAcPlFOQb7r2ojDKFnZds+dU3vS83fv7OA3
jUPvwTMy9/ns5L2Rm9JspzALATrozwYSO6MFzE6SYQhrU69gmhula9x2puleAqU5I+zaUJCCoXE2
y3iBLO7+Xqzjx82gArRu8mH9TVXFPjAPAGWAGaistNHF6fVrOzt9vcz1bMlp6oaSuCLgSr3UM5CX
FBXPOmuCieoJNpgn87U0PhffgcdcHy53JmUBnUMdslPird2xK8xGO051pWrCK99F+vPUweaOI1ns
nLIVHb6qb2t6ZjnU5+ngvQDPbmryHnRb4NPd4zPlh871g5Nu71Ovx6Il1SY/1aEVT3X7+5bnGkcM
qde6FBpwSMckbPGr0TmKbA2eU+1REq/Pl3xmPlFWAs+uFR7NNzHR5cERY1BxH9jTupNeUbuT6lvQ
ql+XkYyRUu+nkR3cO/MvsTX1sFfNLq0cgwa0kNBF3myWj6oHnmkUjlYlsFktavEiB5ZDHcR7thn6
L04lCrWaCjA9YD9Swb1rBSZhYkAl2j6aeiHthxHr+vU+5kVXHIT7Owb7rNrrOgZHEHyMT9oWxXDs
uaiHqTt/BYhcoExjdzYzkDko7XRVUz5ioFBmlj3Ew8vAZN9GSNXDbNjDaz2N0Mb5IGGM88ha9rCD
Auk2OQ2PHYXY+m3XHGTGX7eSCv0107PyFNpZjOsg7ii0Vn9zqL+kmcwc6pSZWznXXa4s9ctUG2FU
ZIhj3qeL+MKAqVJg4QyMQ+F3qYFGDSIqidXb3VzA0mvTsszHvV33UE83BlR158qjd4W0ovsiBgrL
eih3MQ7jY6tnvt2QeVt/tLwKNXFuEed2JNLRjwayyC1uWy0OkaKTHZ6+LYTSCGcVwfSlNHsOsvX5
JIhmdt93A8nPVC9pD9i7b9RkmFydzShbLHl4MbjDfJew7zlWeigsM70WElmvUJ4jdUQO8s6SeDc6
jbbDRV++jq55/jIPuVZP5IhDDbkfm2qDGIo7ou6+lIMbrkCzKBBuBWTVWOJX+CV4QFK9VINHnt07
CEgUxW+2n3ifwiX4fZUIVcnJZE2b8gWqf74d7GBCt6doDPQ4jxqfglaoVX7iQJjLmkV7PNrpfela
zTdv7UUtIHHz0zzVSwTPWR5SVvtEL1CbHtHqvUCTAEo2Bz5VzlgDxg8r/aXDpy8+cJm2LSTqyqcZ
YKR0+QJbYZ08avve9nNV0X3vEJVlHDalBMXQy/5+mK+8wJADeaWgTFnX0+PH6Eb4RpTDWU/MGtrO
KzLlMEEFzFYEOyg8KDyRiHyNXSDPAAuIcSoARzZiAiBzk1rQGv0RrZrzYPvb+wKolNEbnuN0Jyve
ZGsKrv/Lhuv8iki7/Ecz2ZAv5V11imb5H4H6nS/NFn/GW4tohA3lpopqJ9IRafBqhl8p9LyxZfIz
vXAg0KX6Pzg2RzPOmHt79TAkVEWUBZolFe3B+jqF3RqEusGa82dwG94/b8N13DOqj1HcwBWh81Vo
n9j7JQeZVjClDnlq1lCl6BGHKPulHocZVQO/c9T72uAaQRPB+8bSfQdfmpkJRw8nHObl1OIAlB2L
od+oJ1SsqWpA5MftgMurXcf5QDKp78iHgyoKs7xk0VELNEDmPnaegGKXzuRp9hu3grtGhdOxmevd
Y3lob4ejec5YcZbVM2JpMCcM1/qFiBdIFn8uvm5awWf0ffjHjMjRsQ8IIkk+gEq8cCnM5v7t4wwH
ulkLO2ddHyFOeSJCzGCht66HNsL4jNSA/4RZS6KEvFhs4v5yzmSQ8/tKO0zITsyEwz9OSP1+4UhS
S31pPH9G/qKDBtDkD9MvYmBeOIvhgYbek59Qb1JP1m4tg8OunUVTgevHm7L537gE1Te6v67rfz5C
auOltggJZhvtGstB4H14iWknw0AZsc/ukB+k5pv+fYAIa06uq3UOuf4Z5OGOMTHAtIR8Nznzk6ja
DCEhD/y2zfuarid09sb/1HPs7vGhVpV81yvBS720a1xevwXZxaMgUESBJO6ggZ9NqjifNCNBIPbD
HPZXjVThB6yy5RUfn1zml8YnYUCut+h/fyrStFSbdtDXspb0sG1nQTsmHrW0+TzReBCKfoiiS1CC
mo54B4L5rHp5TYcbpBShfocVhjVCeRWkIn/3JqgqM1XeYgrMY/3wZXHyAUFgFlzXf/r52gVPsNxN
9+qXrmVY4dsmPRiYRl6pxyaN4GBEhV1dNfFqa9feqUyk8D0GkEINxWBDhPbRHse4DDdQOr+HJxcJ
hxGDDh8BEQdrP0jiX4Vmxp0520gfcRjtrJxsYDKxeGqtvtcNgpiWxSjlWpxKn+APO/0imD0kqCuW
9ZdGsXMY7dqGLYmpVCDQVu9Sti5XyT2DWZrliizKsJ4kDm5s1kVZYUBaMsVatTejVMMFzFLcJ6aJ
Dv46uDEsOGSs9YMu9/VY2fQSupgd8wuYfHvbPX6Qy7jCDB6Cq/bhmwajda/0GoMDwqwwpmmqGijL
M9U8agtW+IFkVFf/tqz/gCW9t7dm8RUnGrUHqMbHzAKifGh8W0YR/kg+wT67L/d/FyGi7l89li1M
pZYKn4U+DlonrKnHEMgDnki7dSlDtF0wumCAKSLQQIjfVCoYlOJqHTDI4KPV3TNIZkbAfctuFubY
fHaU9Yp4OJayOEwZ9nF2fPVEcMth/HFqdQudPDiHw4SuxvkLjTIuRAindbOdRYfW7vMnV851EU36
qYHiPGK62EjEecPjav4tFw0L3MSufc+RJQURA2CUY9MnW+x1aF5dywUKUZAW2BgWbbZYdCCq4Ipa
NtAPN6GXVAsVB0HFmWJiJapXb/4N9A0+ecBd2VL2y4CWTqqhtJYCHm9fvw/V1f3vaTqZam4wn8KP
e8er4pUbuAC1yfBQ3lYsVC9B/1Zan+LP5kne551cTGhduHvP2ukN6rNpBB01DjgXudfkAIkFqysZ
1nz3Iywi+uYeDeGwCNiCtYzDAxDobJlttLfAgztCstcm7piJOHBubNgh0eJ1Ukl1zB/K5JgTUjpv
gdCvEds+m3uikxfsia9OlKHoM/MxASxtet+B67VH9T3Wg9K5YHXngFWFWV/qBtvdnQth1Nw1Gohs
q5IlDrEiQpBapsUB6xIhNdo/ZCsUqshEjkud481sfZ9a19aPZM7lEBI/v9RVl8E9v0OEhPCU0md/
bxE37KSWjOqhsQfYUcpySkReeEs2bx5m4w3vDquMwEdmiRxCulIhgfKo6BiGmkjxF6J2VWSSFn75
0rTyA/OiGUU+DPpL2AS/Y7rIx7mc5OWS+RQLAfVLT49YqqixLRIOcBC/4eeAzSE8k35Zvtt+HP6V
hnUZ9zTbsUu5Gf0ZoSQGrrkuyLSaEixYIeArWjd+xz9zC2lnXSQzU2O43MnqE9lsVZq/nUdfKsKk
pTT3pld/9CZvGYtXl0lcl58yjA6tVgWv4GLzsKJmG/PGnqgNWVPgaQMjW8+OWaxxbcuTGx5NTlrO
GDmfVvRzx17s+zbH3q15bqBA1c8LsHOqs8qPrVhWPPuhB/FvEU7zk0wR+3+owzoFpIBARWfLTnB0
iAmmCT5cFkg31AX5HmEdNRwQKTcvOyOor2Brz1lotp4DwhzlTfGVhHGuLrxPHRPTszmMJGgqjWxG
t6oE4uAPsfO+IFJ51UxJGQhal3jMNb4T5aFez/pJZzzSJGY4iu6+XGMLXc9Sq4EBG69anMQWVm6e
iaTY45+HD7ItFCvHemfCVMtKoRY6KgLZaJjwMDIIz+PX79AjXvnp4UbZiD2RHew36pTyr9mdeoax
7V/HbQ7pTTrHGbDSYvTr/NTakiDsla/2olT15AsFRWi2xPlZ35UxNpn5tn4dBUVoqAsn0D7Z2lPy
AApvzMXjq/VE5U08YVrHy8a+V0oPgPPNJ9LfqmFwFKTDqa6UH8nnrh4imMe5fJB38b5+KW2/f5u5
WWYgOaqWqR+/8aNYKKXsqtHZJHg+0QtM14/S0YVlCreongVrF+rZ9sUWpWDsZBD2LaSX7wnCeHX1
mm3fuo/usRnIiuaeErKyMhJiBMfp0D5gV101PHDDQuCpTTxOJzYz7WzfyLW645eWbb10s/3C7PJ+
fMfvUjgylK6leMWnrcOwduTWNJ4XCnf7Xp7m6r9U51ZqHnD8jP89PjJy7uV8H0wku/d7XAzx8SV8
sNdinOn+oCBum8nevZcBBzKuaFpYm3tmd1KF3/Jx8vN2406X6CPpahblYpaTDurRKbwirj0VbOiE
hUgO77Ly7KMrehuy8WRW7Ce9KU0fyaHvXHPZtUrh9VEtoS3gcdt+qpLTa0UqT4Bc4QOMEphx6+/V
mwQ8t2LBMQ2MgnFdf+nyVUv2XHT+eK7xYD8/W+Zbuej8zSFWAuvmLou8kk7FL9nosKwzuUq9FZu3
U2XPx0QxhF2FVrH84GmTnhpPorQClHsPa1+xnVA6F9HmVGPTAr2xzbG6ITvfvW3xZTZM6NJAMPW8
GQnQB7upfeYZl+w7M9OlGgfEHH7gReNjrufurgMdPcLQ289fOslequ7Tont5LVp2/ju/jZEPmzek
PtGTvzaz4zGWB49M9Lp4A83f+zdyme9cd40U+bZKVc6mOXTbu1Y6U79do0yqomrbfeZ/yhl5Zh75
bZz5l7kji+Yg5MSN9GzMi/AhWyljm3v5FhzXoPr+9QK8ZNbMi6NQOpOSMdZjl4SqnqnxcEpEhVt8
4mV3qxR+mZIq7+/lxPudZWqhez7H91T5V/C7dxgdeI4K2g6+GgUhgfZF3ExOfFYBVmLfl+8CFm03
85FZm4eIb2NEfe8vSo+We7OprWchwWNgLNpocYLz4c3MMN8WHec6FIa5blfQXJz8Lvbz7Wy8enWM
EqsX2/inl99w0G3lf1UgSxVcQaJyY7Er8QMlCc6TMSO95S8xufbBVn5sbkkmA1sKF+/yy1Skk81Y
jI4IYbQij2b2lxDj0F8a4T/j8wxrbNu9fh36MkLVdd+oz/Xtxy/uzYnJE/6jQb86aM6DdAvBB58D
BlbWKryghFyLOQrcI1jRXo+22jZ9stImG6fwSibSp6toSav+89wqjh9oIsWgjsVpyc0XxybqlEIH
FwZkjGGUH19fOj9CQxU113wTZj6hnmU2uhhnUo38aXg89zgCZ9izP/DeOv4w8+w8c1MGqk/uiOeh
ym8/fGwbl5/6EZk4X8PguV2Vj+dp9tJYycaTsBFIQEch7q0iNsae2/Ir6UtOdacKMhZB/51uEw27
4+byaqrHDE/3uH/pvqSGKcvu4vbmLxKZGFUnr9YpvK0vDHrVzM5CV5kJ9ky/YQh4rlwys/VtGeV2
1Nz+xE/4PwNZVGtZWMnqMtFYTzoMom6n6Qsy7yU1ysKW8+ygtFsAJv2MWzDJjlOTLu5K0hzeG/r7
trj075OGz/FDdyeADqYUtbAoiE/ABCL3G8M/0/fjuZZmTOITQWjwIOrBO4cCdTd31Wwn3VEPxbZW
K1D553v7JnHaeLBzDoZuZv42MvdLIAshQDXkLQUJmMVttLD1I3tljMd/4mUr3UkEKzSuFaVcadpv
jYPHRNr4MWfnRxvxOaqsbzqisqmxenlKcTIGw/g1E4qr7S1VbcroGnPbAC+Ob1IP4RKT8l1KqInM
zwhBh8Ao27lPcV5yPfMHxd/UAHxR+x1kawazh9YkyrYL0TF+TEvBOO1SE1rXWlh8jnG29xWE7RQf
xqfxFXfQCpdm7PnzRsz7L+fNMoDYNA8LJoynXjpRfrRcysw98tq8bOonpAJku2v55dhOTzo7uhH8
uelx/RZQ5cWXroRaakdmOv5liIAZycMH10baUYrE5kqlEJKCHaUygtZB7Rf+y9V5Z6hOMnePH9Eg
0uWwloQPj9wBk/IwHVMoqWBeoCrQgZpRS5XN9ldnKHYmsjBuYq6dpXXnc1n/vPBewiDpWT51Cxpa
sy6/KxtN+bD4utDPISUEf/2gnBpOIsxlU1WGt2/yV8WvsbEaiBMKAKFuMErzXltBiWFUCw7tCzBs
FlY96U1aYThghSjf34dcpsnbJv0GV1imEBLtmzNY5br6dUYMAvXWyKD5xZiFvm57G8Xqth7AOMa4
tiBFlzPEWo2qnTCUX8S/zWFIW/YtBuMERYWWCYgnDkiqPmLzgxhKRrkabKJ9TCqHtAAfSpEv/wFq
OF358QUEJOaIEGk3SiJarRp4ND9VXHGXhK0Qj7D9mwKmanjE5RCiOuVQjxEDMWNjyY8AwSVognVx
YJ3KKDg/qeu18a4BOOUCO4IloYPw1vP5TQ67lcdbjmXWJLi/pUJ9zV4jKyXr82nnMemlDKNKPdVX
xfc8GlVm/FsJwzaI35uUtZuonbvZFhfvdLdgA38XaQzQLDnf4pVwEILrseHv03ygWDAjYHdYRBF5
9F4yfKtvKDMpM4N1PVX+PkOCAwPKOB5ynY+e07sWDSO9ZH1ioWTzh7OB+hWU+tCduHLo1F4Hlh8k
BsnUKwxCbICbKAfCZKvcpNYso7EGGq0uLzy5ehhTI33XujImnwJGCdCCJqUawDzR4kFOA/Kn2M7H
E6UU4L2WfWW7pVNYle4YIMX2cf25enTytlcBfz/9ZECJhEjnItQI3loDa4Tbnj3VL8wq51esEF4w
AmjWtdRuZnhyqkjLfl9KrJyKeTmwTF99XjZiuP69OAG0AxxhQ3rBheJxV3UN1H6qKDcI1LWlITDi
DrfiYStmjNbBl3z5bJaXjApkBorA+WRVS215E3Focx8qS86ZWnydePUyffkMIrFVO9s5jos1Hg21
sEF8n6MwSTuZkjfMk6fPwVPjxUJ2vMIfWhuELt65kwk6hNN/WmSxMS7bsqWZaTI03o9Yg2n/my9t
YLJvpLHyt5y5XuXQZChFxgkMd4upSZswP1inRwjHrZsip/099PY5/ouV8yK6fwDUOTRda8/Zg5BP
0LFbR90I1vGJqfYu6MzUC4Knf6cguPqd271kLP1L0L4dq5c3EZQyjL93lHCpmnHr32eudvC5S+7V
aU12tZef9vU6WxHoXeuTdPW5r6xXzeegSIaaNBvxCIN3B3pgnPZ9uem/OKZhSKWooniCfthtXvrJ
jssj/0ZIyPcq/Zn0fKkLK/eup/seO48nLwnhpt5LLkSNzeD5j3Mw/y2WAxJlBISd+On8NC9rAp6Q
jXN6TzTFarev8sBg0dUlGFYPd4yTCCdmD/2iJQjgX88xpDDctQM4O9oVEjqXyAI53U9T7TN+UbJz
nGbITTN9PXXHDxhWH+KMdw21BqTRchWxWqpsk4LINk+L+Hqe4lEiEiBxkniMTAtP86z7WkUZmBUF
7naP+IuO6fte69gSg9/uYf6swC+KdD7AU74y1pdD60mBISipno3zcYoDAoJZTT3QDK4na6Pi0uot
b9N/T8jIsmrg8Btf9E+oVbV778//+Be2OCTnmT20c+L/usf4Sh6lnr9QR32ceYMSQKW6L7b5ODHK
RUzCmYGv/vED7Pk+MpVzFWH+PCg2zXnm2cGfj5dh76KVGw5t88EgXRphT9F2LA2NDeYBIbUp21Uv
7wW6OYbILUZfFaWlqQFfJaOBa/lvJQXc/glAnnhMGupiE/7GnksDPApj7kmjYEIDnZkdeMN6eCwf
w/Nwj7CxYmb9qQ5AqPOgN4CO8iI13LKi6R03NV35HOKakhoBKRxtuwWRjVruoa2H4V4t+wFSD/Ac
IMBMwWkEQi4gLIxSIN8hAjAFBVq8G771RGKcwRfuf+Ft0gp/eohXowVs+vU7EHqL5f6n7STwGVet
RLtDy68znUSp7gTEUOyrRCij7vlSup8ZBgsvLtT33osHGjim0fN0nKKXQaauX7aJ/vN06OgJz6qp
fxOG3UFsZHPfNBJt+khTrOh3tmhSMaQ5JJvIuOKTer78j5182Y09VO+s4raVW/+nmq+h0L2F6cLe
vgq/ZKLh7olVu83FIRhITOqZbgJeqqVBSnO8Cc3sM7rpdv7wRT5KHRvbKEu3GeT7iKkN2YV9yFp7
H32bJTLp3TResPLB3kR8w9TIo80w7acqyO2GobSAr4aEDhNadC7eazxjHWBKDKK/el/0rv8C7qlv
67Gr9SJcvjWbepCPY9P1uf40jvPrNDV8CHTgb6virP7Iq63cupd1OTVMt5O0P83tIGVO857aVPV2
l8FW4NGhtWYSkqpfZoRJeLakOjooQO/LiPgG6ZFbyXm4ZaCpJWIBNlx3N9i4MvJC/7yMVJn74fOn
hougWcmPj5d4P9w/eQDYyhZ91AWdbiqEdF7UiJ0caPSlnlxUwfnLYYq9nsvfYP5Km51btBZsSRaB
Vl/oYbrnqeahgZj0dpLT3EqS7uxPLbW+sDho5PUZAC2g8nTyL/2RkwVdvot15bGOdoAbt/s6fOU7
l7ESZjmkFTjMley6luMrCD2DdDkK9WM0+Sys6gcqdO6502AlCMyC92IGMqnqYTmoXknbqdxasOPk
FIF4s2mgWqc76IzGFcZ2YcsIkXFxchFd+NPWzxqNEaKiEr0hZjiUFNTjdaR5ZdTlXEvm32zj+pRJ
Hr+78LlQuefEEYbWAvtREpwDND/dze/T56Xqj5xASAslHy+y6XBsBwus81nErD8P8zzuHqDaWkD9
4DjGruKWDoHRoWmMgvpckUuXe7PH2VL/rib/262VyZeUHsepAzknKrLyzrqlR33N5Ma5TBUVPt9G
vJjEKd5a2FJv2UNLwZZPx5NivD0MReSdBdilPtVvm3l6kLor9TOtyVd2oPq68bH9jYrp8KGHR82/
+MjnIrKnKUuUdQ7guq7lNxUnhnX9e6m6GflB/hRx2pZk6W/cekeVO1UKmaYTANf61fQse2HYmfu0
AzK6fewbk6I2Q/x6pF5UH4j/Ok4rfnhzrdzOfzUM7LDYPzyi9UU+X5iq/HJoXAdv8QM6XxAJIBw/
D72jtDrZ6wR1yxLE2Iclsq87TATlzalyQJjEVrt3c+nqqRglBzy/rbkTnX+0gfsIyGZOJWyxUTzH
BfyC5KsC67JC8wN7Xa2B2UaG49ledXu33xZFtcZL+WXZRvbSenhXC2e2oP09qKS6HW8gNYtrZZIO
+YPZXJwvzGXw1VmPhfKgzaTX3s82PhTIVWs3UvnoYPrJI/AQGZ0n66MzqqE+9oo8ngXUJkKiSdWi
2p4lP4LrTKBdAsnj0UnpbDBl4P+0b6RVTriN6fpLHzx/UEXgl5mH8gH0N4++uWg/jOCV4UsFlkqs
NgpW9cE3eFNqjvB9wtHlfFhewzYpJxiQ6uICr86c/VHFtfkMBPQD3DvnFsX5+gx5glsGugNWhqIo
P0yKujuwsPOtQ1bojAFYBSJVhvAwVZLa3gmTV1MtOBDf/B0Oheba1wXieNoDHsr7owPhVd8UMLQo
UVoErlqCccL9I7QBAPZwdDMwcfekXM8Ps5FpaJpnIBKSUz24wgfo/O8HnLujmlemNkXfFVxoyZlx
qp/FuNPh+sJwiA4t1D0+LAcd11q0ACYB7g9BfsVXzkO5GFVuEuh0/WAjy192UxpdQzBkuB/haoZv
9BS5pH/dSnm0+xsIuUR+JPxD0uHLk+5JGBSFdjT8qe2b24pBItaeq2CM5eyWLEcUcHKIc3Ekqb05
YQFUcPP96W3pumTa+agXLh1cKJxrLdMO5xYeicCBwQKuJirhAQp/mglmaKm+6w7NqXCvwR+2hsWT
8uyn1rvVlO3+YUEUvhxp3RVl4+QbTrVZOKRE0/3qMy9wpU6Mtdg7oMgsTFbDb/a0AeFoZzJDS7N1
eRY+bPnm0RFC6Aqe4lG4o8+P8GszapUaEiM5hYf9Y6m33b1v3v17N9MPv4iMw6EhfEdg6sulL11Q
JH1C+P2cXwonmgxeGTrjvycW15xpskd15HJ6OA7vSmH6uDpz42NpVqz35H6Vez25mN68bL3Hudq1
dqCHeKS4di9cRlyd7Cwcrq86SBXjbOTq9rxkuXboPcNfhWumrSrfSvPeDNXVk5Gsu2SBkTApz71b
Lj/rGANmT0GuDz0goohGPvQchacg60dnt1pPwFBzNAvuyOEG+mcQTiWcnYHS3/GMs6XmCfY+xHSp
p1qZ1osUBxyIxgn5AoX1wBrlpW+ab9IUHlM5YHLmAvHcTLOarLeCY7/HtDcr18rJmP3V7GvwJgSx
Zroapd4fpVqvxyHDiLs0ctPmsyiJl/xl1t5qznvYbAFLm4V+eBm/QUTKbfnVX43GoIYMsEASQwJE
aWEuUa7VmjCy8a6k0faPZ61XK799We+iZ/xVawhkJk/yQWaFfPCEwXuDz/bYWxnAMZoZ48t7KlkU
+A/3BgO24T57vq16ASexC50ujWpt5xC33xqDud/3f3NhC7gdiddwnB4b7+85Glk0vXTRziryUm02
nezAzar1grwj/CCaiR91N7Kuule8PA4XIMcgNBqpuipjc8JFzXSau4k0IQNYGs2I/1Vp5pp4/3rg
BUQBzdlo5oqXwCfhOUyXxt6u0Qsmwm+lOea8wM8tOMi499TnnR3AzFG1/GdzHLX4cD+cbIzepTUC
PwQ+o1sewAn/o6WgC3M0Yfhyjcf3qDVutYL2Fm0BmytQj8bN36g5/rzFrfBDfuRP7ovPbTgv9xPF
q/VZfP/GrqleL2HZmM1qb7WIL+El8j75+qglW6fUgqcIwjabC1/eYpTXcVThAuY15JsStY/jDiSE
VsuNGjcdyWdr+J+M+bMFT2kF8HRcqI4/fVqr6VYNZr3mk+EJYok7W4k+W53OsuzvcBWjqNKKRq3K
sGLw7eqF7x1/frZa4RL4+QDiiuS0LB7+XoVtedC78YUbK77L3sim9378MNbelSBDLlY4VH/kID1M
JJThX10zrONKszVqLUtRz8/+GpA3e6PILUMJDr8T/R1vcC4/lHCCmg5gnI+iTqdT8VDkSyNfNvPN
zVEr+uxU8JoqdqmwV0a0Oa1wN1NlN3bsp8fNEa6czTisGV50K+u6ZRkHEZYPQuIAT9zBA+8aZjEM
TytpmLGsHayW6+vRPPj78s+7/OL+msmd986WKdfyBpzKR783H0o0A/b8H0nn1aQot4XhX0SVIgjc
kqOIWW8sQwvmjOHXz7OcmvPNmenuUYS9117hDd/1aFcLGpBQwKHjE3/4uhw4dLdBeF1EkUfeHx20
zmbLCzCwQoOtRKBMXs5yReoZwwIXvBqv+csxvJvf6BD/hEAD74nheUcOH9IMLMuVdI2WPIQfeAyi
6YaG228TITDX2S7JOEz41QRxdqFXDe8JnE8sQMATwCDRkDfnxgRPQsn6uvwfgc8iwizy3HxO1MDk
FMGDhEooNHlyyG61pnJWNsV3Hl1j0TCBWRo0+zTQ3NGJR66CNRPEP5UUCMUmhJTfGUhO9PBlL5Jv
LXWUMA6MqQd8AhyP6c2Ha7kvKFtkIx6eLBItOEoseHcbvdH6d3+JoQ8+ergm16A5wsWQKHJUyEdG
F5PbzBPj1ZKSLnhTno18rxWdaM5yZLciEg15vHpXfsCYnobPMc9yx31v7dAy2vbFeRRcPeGzzE94
pvLpg2pY8r0XjX0Jqi/unJjZ8N4dXiXDsxJCDcsjsegaEXUK9K1Cva8gU4MSe/wJRGXzTNKIGxet
CLCQdIvFnED2AxgnZhyCIxbFdvrJYGW1Qr7GmIe79SBYIQtEu9zgP1FxApMNhgKRa9ucEd0EOSp+
6RW8FflR+V3OLPrI3CESM5I8BFmdNgoSCIXydzJ+l1T1lyLAbIQvqcCkayxRSWU9JwZ01JetTLfu
pgH0Pjky9U12sHovwRFV8XgXfxg1XIZo1l6GH9CVGOnEt0B09jl3QJfvkGyXtVyQPEb0sFiv3F4U
+5SURt0bf5tzSN9SDiMgrz0Zy+DSShgenBN+4LTj/DmDPCruIap9YGcZyEwllZR8hiujJ80wA1+P
D2+5OcQ8s00h5wYHuyR36qzRuccgalKI4DR2Y4U5BHfXB5sk+l5uSVPokgoih9u25ec4HkQxHwgT
Qn3cQ/AScgSNWvlxQ++N8oY4zU9d3G+fhIsQd1px0XJH9+KyDKJkcA2bU50+n0ZWja3JEnEWdja7
GpThkwNKLleZ4rLNMlLDW4ArFbhFPEy4fIkDfL2grccCExcFrCWA5gOoY8QHOoQleeKUxvUDZKR7
y6qYF0lEODjfcRpvXmMYUBkclIRdEHEf0BYHYNzsj0CkyhGqoDutBgLMRy+dRfhFKPclQsixLukJ
OGMfeH4gx+6e/SUL6Js/fMW/+Qgx9ZC6o70sIBlVj0k+CHii3M4RL/uhkMdE7Op+yAcK/bdJwk0j
UbDrlpDW4KhiFUgVRTpLxCtdkur70mC/MPHZBVe5cOIf4voQu5hwE8nWUnpwhDuy9ZlGEAIlEaSU
lhMimyDACZUTGwxZP5JvSogcEcvsNXrCvCTIP95Bbj2G5gmCjGQaOCqQvcpaWnO7AK3LSltLRikR
R5IzOR9klWGOQTxEkDAkX0WoDcHF6DqWKzZ76O7KH+Rl70tU3ATG+lP4kdejklorA31qrfnumB/l
1cZETmNKXjVFlvMPu2XA5XS8T6JCDRyYPYOzJ+uFiMX1/Q6c34uP+dzgaUVml7y1qZPhS2EhXhHH
MUl8JjuDjQwfgIgFipt9EcoiY6kA4977ZGMUm4R/nbOEOIlAJ8eAxC5ivARPHqFbsgJRJ+AyUYZW
pheADJxHhDhh5HNV8nP/M3KpgVjtEX9jfc8RSTZ7BhHE7Am7FrUY98NDl18o8QqUvJGwyAUWymWx
GPhOd29C40TJlC9t4Q4cCgBqRQMWyT2vgwe/jrkI5KGyhCG4qKoeXWfDjucTKa41lZt3ZyyHEQn3
T4jFCn+Wl+aW2hs+NvNBxpX51mUi6nMBf1tXC2NvSvPNG2PpOjiL9/I9xcHPN+KGa6I2ytwE6YFL
gPAR6Wa4IJfGOQQj5Np7eHfAE3f/7n+Dq9sKxNb70DGQo6o6Fr+3YnrPZNpyU4m5JG8SexHy5YIR
pQSSLiqmO+jJJaxC2K+MKAmhyTFHgdQT4wBURXwufMvyh6rskbTDczx4dfCi7xIDzaeCoIMlgR01
ASaFRH06ZjzRtTiEzH/fgYlObsU4nRNPdq/CJkFz6jmuWAZoNEBqWJS4fEiqj/hyZnSVwY453BXk
LAqXuAm0vfvvnnKOUQNxJu5owjNePiYi0kYQMNI9lTS5CeoEN28H3O1j1yujT0eOHtjAhG9DLYBY
JWOdi9OgfyOg9MeUamJNmc5sU/rdak9JqWnIFEkwLZI7GTqTmlo2WTcWAPGE78knuEsdCl8hhMLt
UAMfnOJMz4G3kAOsBKEllyU0O74lWZEcDwfu8gZ2nzwOviDBRMoPZQCP9Olb26DVZffzgCjLfnNL
+fNoJGB2h1SDqwI9iDI0rS+SD6NPslIzxiISkQtJaSupnOInhW6DkHx6pLg09eSQkSNGZmT4AHho
aqTQdRPOkLs3SgoW4jRI4ZT8FzOAWpqhhlysR8nd4zmNSImlO/HuQhNJKHulPUDWCPggUCVdkYAk
J6oy0DoJCQLdECyBmJ0DicSJBhxolim2H5V2NOgdnV7UG5C/g27NAAJRaEhwGz34xBRBUjizj3kP
PgZBgR4TIGJJ2k7pg2LDn83Im2eULZNJQkNmJMWj1B7t7AFeUzJ8CeEE003/I3fcWdO24ENQbFGy
cmry87Xrzvy8tLmYM6YDUe6jbSgqSnkezWaTCVGSGiq78BeAeWAkzk4UAS1kxdlLWvJ0LPCgwdW2
6cI3c/zlYADqI4nwyAMsioOHrBcA11DRbAoxiikul1OcpF+QD0DjfVyIgX7yin4U1XYPQ8YZBdqM
OReKVHBEGjEvMlvmA6CU3oBRmE+mNdFA/WdAtHzKDdDWPF6UJIDbwezm8pb5Uq5RXB+Yg8zQTKH4
cjkH5fguOJHoH2yKKmByLgw2UpCI64H7HZAVU2/5I1aFzF9F/1tWm2SF8nDkV5K4Rrxw+n13LW07
aiLya3EjAwQPu2jOnO4CGuLMlCWTp8g/4RHKD1J4sWKpaCnCRLhWskopVn8l6YybckEzAqNGm6pL
CFZXO+d+ib7UkRsi9ejZ5gJ5bqCeZ3c7wkc7cmeTzM/z2azhUEjxPdmvXAJYZj66Cv4boqijoX8F
fUVodwxjB2DYPB1RWn/5GOj+bAv8T94Oq2re5CY34wny+gbe+GpToymgIhAkQ5n3t0KlbJfOIPIV
HDSmWCTRF5NZRLsjKASh8VxxNOfEZxOKIgTrSPpgZA0chG1+MoPeb7i/36RUkeNNwoI4znDmTf/3
7aQgkzpW8mE6PWyCx4qIQOxsYlb56QljUoRfKY4GtH3lKjjZ6Z49CUNo9XdEPkTOyHkPS0wKj3bP
4GfYydIRg58saYRQFGBOEox5ORzepASSNyCwxfJLWlj0TltcxzuXdpf07uRMZ8jUI4lwjw2yDGn7
VXD6C7l+2XWS+54CSRhpsxSUZ5wBuz+5OMmE5I2lkUwbllSEdOJXuxJG5A2kRCIZ6pLxSGx8hRtS
a7lhUtZSnpIbCSvFdFieRFr6vdLIlmAsYJD/QZmeb0gOIE4QMPbk7Yp1sZEL+/9LGnxmx/iVVyQn
8i4W3gInPo+cVZR4wvuV2pgzoEFlJLnXLxKzoP/nX0Rm6VeSqfYkoadVjqWBofMA4K6Rarmkj+Sc
CHhEa3o+BqG+zK3oyu3qitsJjwWU0P/nzvsdx1YKa4/+NM1xPgczjE9wmdzIbPlgsDKWF0JQWuH9
/kv9uGn69H/eeCcpGdNIzXdDambKj5J0li8aGMyaPemCGmtY3P9vO1OT4jT50jijcwVjVqrz3+Lh
3Ch/L6kgFYiETESDjp4uOvkkT9P/+amE0eb0PJZcE7WhKWR20jZpaXMLcLvlwLYYP0eyjmURFpJ/
8jyH1OUt+lhjKYvIbumkku3BQ2aScZm8uyN45nxA1rN0y2vspqQKkw2zxip0Ofc2T6xDLAoujRxX
knjJo/AEw4exD5JsuKHsIKe80KJQui9yaKlkKIlJwdyC13F+PRNGC/slx7KV4uAESqLajagPuha6
DJ+fFa0FJEL2TgjLUjrIoUZ9L4MBOcdlZfIrwC0Mhu4fyeTv7Cafo8phe51/qwsHWWcEcJCXx0zO
APFFFkg6TW0uSSpPvbSfS5Jflrb7K6WkhIovFFy7gv+nT0qGRapNqSjfIFON5EzdoSf7f+0qiCdS
L9DBJ22S3VbcKQGM6Sss0QriZecsOUnrdgW4fjAYfMIIefyeXAVNVRSdmbncl3JOrzcbaiPuHfIk
rpC2xNSRc5NXYfaIMw1ZGOlhqCVYwnA1YntbYoQiq0zii+xcIXjKI+EX2jnuTgoGKnIMeHGd+NXd
/VtGlS7/kghIO4lHxnL1P8vd3nuhXar66hlZF7+G/bdP1K1f0xXSgxMm0a/odnZ2WLAiJfWBfxI0
9555Dh8acFVUpbnEvOkAzreUFHNb6CL+NRpSelEJhX1UMMlX767OCoACPN1O34tL7/K1n31E9bvY
w6c3r53vRpdRw1cCK9ini03/NjostH69+fhKZgSIpXSaZMctRyk06Gqbht/UfbQLY8DK8Wey5XyM
mjFu7TtE3kCSpjh3a5b90rw5o93NFfmFvjVDYyopo3nfwPfsG1Qj0ulw+g2QqFUKPd55H3sh/zja
YyztfBfnqQkumLamFRjBx2X+6N+caw5oMyxBbAaWATaldj5+w79Hh5E6+aJLV9RHt4lKzsSIleIE
lRspFADNnefcPnUeEARO4cN7QpdNX+kzVQqBCvpPaBi1o+KXLua0evDwHqjcpveo7GJ2D8RV9T8u
bP5I6g81uYExHwMUBxBs4+DINBcWxQVESnwJzfzuXzytv4WwxX7G2faYfj3Nvk6uLs7usZnvFi//
7b38u5Q2+ss9iAuL2/ZV/5riirs+u8W8aFqSmlJZNdLbQjJREssUXAoowwhQcoVI4m5A41kAlC9+
KTF1SwysEjTZGMiUDXjgvWLtry8OuWzLObrIslPKimCWJPeoNyPbhYYaUL83mA564WigsHdSlAE6
WmygbZSCsmFEL3vWO4T6Qk13YZV8cGqS6HUApPo7ufo6cVyiGTPPfgVE9RmehmwEjE6fyeZCa1lg
hxiXEiToirDNpHkIwQzHKChVoJykwQ2Lk1RP4iZnmwlBCNEZ/Mwn0H3pV/EyFrRAQcvPMwv3IeTF
4zm6K3f7ZMKYR5v8DdkT8pnId8faTJLmNTuUruunpyAKR25GsoVILrfhSDF7ATC5yw7DMhc21M7D
UMZrQHVCPx45EVSNGh8UW76TsmMg6IWiZVwNtOACWRtdOcrgXawlx1FNpKeap2yLzz5zeh9CdB/7
HimrfaKXGEbIscldoIV1psVjgJlpQx7AjFO0xw68NQI2NIYkTpHlkCxLpXVCy+VDGxRiZqDiRfoA
lcdF3SINYqTJo0LjnAXZ4D/V3U8qsCOJGtaBGbZ9K0CU0TnzTWplLJxoBvqX4ppryTUXaDFA40Li
4obsS+Yv5Drir0OEJcxTb4R4GPMZv3SKD6R/gCXpPZme2fuvrTamd0pXa74kin+nNzCjoDLkBsH+
65X4OgkREnIVQDdyVVBzPNlRM3vDAyezFZtRBBrJVkT7HcvKwWEwR8MArTEzKMFn4QPU+WIMAdQd
zTJRFeJciY8YmR5makjnITsU0q9ixXVa3ZEMbUEV0v17TIw+KBM0kQaoIqYAQkScc4TIJiJAMX9m
PNEF0eDLQ4QNHen43HJ9VIIcpXt66+hwCS8cGg36guyE9MwjoY3Li7EpWMd4wzWYl8jmkQbEEej0
MfkAcUKvj86/qNp9fXG6Yv/iuAJDAncvkL/uKxU4smoTCiaXfdTy6r+DZj+GWCNPPxgIxA/HxJQQ
1wS9C28PBZK+Ssd6T8/uA8lUcyjokPivXF7DxLkD+YP4My4ZvINWBL5P7xS8+ROYEaBoyWMZiDD4
+QDMhx/J6P8F2xahH5q3n/90wmaqjDFqXTOoEajeFblJZmE5JmgXwPvYe00YYt4GiHAiWbJEghCg
B8reiKlbnpmW0W6Uvm1geT2hpatTsNSH/Fzo6RaG+2vUXlz6VxgQdhNmEL3cqelScGwhEkH4AJz9
cGKU7rsKcmzikAnk1o9aydEh7neQSy2+dAOYqbhC6wL09o6MmuoerWqAgYKqkt/paBDHv861J89X
DHyDZ4ayDiJN+e1noAfMKb0hmd+mLn1mYwyo7CVGxOXX3k0faEDwcueeudFF/2OP5iI8cqSS+FCO
5XBpQ/BmKW+2hErmVZ0IZVK6RgNkt4iaxKGHW6Mb3QAfCDo8h/5xGNxoId1RSmlzjuFiSXvff7Nl
udxHJH8wJhUURBFOueI8fiGMAQgFCH2cvOMeaM3+qYsixEBfEtVUR1mpXguTj3Y09//e+G53wcGB
euA/lRyc7EdcD24+8CciN8psiDom26XAXl+wYsWavkIbfcbbi4AduPPgkYpW1d6JJjAU0AmCGeDD
3qqwWESNhVkY9sTEaa33icVeGkO3CDmhCdoFHhJnUbt4T/dja0CTsjKD46K1aiHo/oiUSQZAxz6/
gdtx9yhocaCDsQbkt/308U2knqhIXkluwUYKE4YKiGpqJbzPQ9ScPKROQgytUUAeNXEDkblvG6zn
JX2kIl4oo2H5QRDJ7gyBKzR66ZSLlAlTeKbXh2i0AbBtK8G9izUc4bTsAgUrYAl+aONxZkbH3GQ4
QuqBF1CJy60GnJ4+Zbfsk29yKBEoiDRw4+m71ZTyGUng8DB7iQ4d/hJGdExATBW0ObvXtZbsV9ZG
m2h+x/RPtP7mKBp+u7cVQe840nhDhXxwOwLof0ivG07qV2TFzZEZ1swJ8AyjMqaxQZdmwQhrSyWy
X+BxHh2oNdn4eKmLXTIFNodru0Nr7UgWur5QkSE6KwgmAGVIosClgPlKfyBkyPZqUnlVMWXPLXh7
pBTh4u28N8IRsFx9QBuKcCdOgY4XbJ2Gr+IOKGRvBHYH84K28tW0sZeA4oj8yBuuBlxgMvO2j5g0
N3mX3bglxoTOgvManAEuYDRIcY8DC4Ftx6UahEZ9AniNcRpNUkzJIK0yrk64OAUZoyO2hu0MiNmZ
zr7jGAzEBrpTDy8k9qIihEgeJynGimHjIyV/dGMm04pwlAbIBtjQyD8bNu0TTQd8SZwazOkcuiIS
qOMr5xRUaZHbgMHpHmlTwmOEdQB+JAPSAThJ8DEHy1ZR3kTtXhplDOOxxkL8ygQP0oY4c2RDnIMW
IJ9IX2rgoC+e+MPigXDx5g+JUynOBGwbmBOdxvAZaGe/3vpQ/CpfX7YQH/nUWAt8l893cB9uxcYc
RrAODvrWV//uPfx3T1BpY8vn7T7kIT110SKILGRXnvqDhBkDU95Id6QLDRhs1j/SYeEkwhnhkC9J
cXCSwGiQ1ozoFoHnTZ6Z0PnIC2hO6DSkDaZq3D2E2iH1daGMY/cCR4OMA80Cj91JYvosntk1O+Qv
mEMnSLgqm9eCof1qem8GotiwvVEwgTCP6LCKtB3WGtEjn8fZlUkpigpMjIk+4JeOidq7qSkqbWZH
dpEx4DgsFBDigT6Qep7M9vdRfuAaHBztFlZidM/HKmTYkNEG40OUJWAQKqvPAl6kP8fNFZkKWMcE
x3uATgCcsDZEne2swkHimLWn0hiEhOpD3UOhFQ3HPsorLv94hcZuY/HIwZxpdLuwpYF/s+dEaEcA
E8NpYPW2QR2vLEIeFOdHiHHfPvgydqji6x96L5+OWDYdi6McbmRFkJC6p7xO5l0jfIudxCvb5a3e
HRB36REj0HqFBH9HVo2MlMWDL8U2/tu5y5ZPgj4Sm3nhux83Oyf0iDsEmeNGsAYVqOtq0IZJY8ku
Ief0FaSQy84aFTQYNeLoi2YTQjQcELkmCgB7TxFtGfDA6WtoIGaibqBHCfE4vGZ1+O0ZWZsNW9Pt
3zo7wR0/Fxf2ALRZlOG+YXMstjNftIzRM9U26KSZyIPtSWhaLBL+HO/h5dV4UOz/8gljSHxGKDKw
zPIOJt5Xp/HbzkV8dU/azbmq+xjWRD5j8gBpkvAdmrRcAHeL0SZGLyUMfJ3RKvcFaqLA1rchRPmo
OVbAXDvX4IYgJ2xzxRuIOk0DsPp+yDvo+fJtL1lzSFBLEYVyK5IbtJs3ggCHnR7wfyjZIXA3PnHZ
NQezSGUdJjBypKfEMCnn8CFOan4fDQlziCUsxAhOSZtRyJsgNZ+xRKEGiXqGyLTPi/vRbSCM5sH7
zoXAQSDjVmDgxD+kqOXTHQs9bIXXP1gZNLqI66+4AJjFUIcOUqplTTTTBD9q9V9O3/RhqYOVE+WY
G61c0dX5+wL1JDppgWUjEoBHicSv7qp2qFBdyHwu6VFnnkKCg1S+2hJugmjAOkJni1zo6qLt6xzs
PwU8PZqzzh+qhLbYiG8dzV7tnV6bjIFDt8MSDwnjmeFAbL/ZL38bzVefwbH7dfbpt1MGx6zMUoBs
ExSJR82gDZtz/PT3yIIrAbj6m/fdHAeU3PBJXl2jY3RI48S/BBq30mkgLYS2HEICirgN+XpIz8wr
MxrwOFtGpIMY08A0v0LGJ9NgRBkty0Dol8v7SLH/mj2jl9PPDpgdxHzeiAWc0NHAv+VLCFYco6e+
7PfX1ZiFNZ13z8roqcwOKDW0CFIA7O/FI/1OWAtL/mOS0pgegwPzh3OHL1hQFr6IsP3UEkL175uS
NC4vvPbnTLr5NtHxaoWEy9HyD4+DATKVnkhun4MGkjh/V2wr2VPQJblGcWAEr8vqkZxpXGMmU3Ix
W5yEWx1kAwDYwi7Qx+rfswdjBScMsxU3kY9N71RT99EHsuiGCDVAs869h1D4FFyTLI5t2ueA6oEy
YLSe0nxnqIOECtO5X+oD2BGXhHuHG8t/86CaInU5xjJI2BEuhZSzz+A14NbrG7QK8ZZmAoG6BFFc
GvyMHRdE9NDKl81wx8/j/oEaDzhuYIUCt5gHH8mJGc+ULK2BFJzL/ABKj4QYpN4ZOgZbjG/lDE5m
UNuvzixbLucyWEkAC3ko/B87eJUQVP1rsEMb9QjXdk8U+usxlxq87b8/NnfO60c9ROtJWQAfSte2
xQhERlMjqk8K5DUtdNQ6qKlyuMlwVih0SesVewkXFb0R1rus8i5XSZbOFdFUsQcDaBRIUO4Z95yd
wQBGqLBqUBgImxzrojU4WzLRUsjjg16vV9tdWX4VupbOarX65BaHoJl2U1vGHBIRSAS+rj8bRGgK
GzenTFFrxiSaOI7yPckzgxbueaBFc/eSNPo1IjwWhzAfD+rJLaxQZHIuIbvkkjyYIcEjobk1aA92
GwxyEFPA4FvOCIvJpt2a3ZH8qPwZ6MENr4HS/Xj7Z2GOyDSckIqZAw+iA0mDE5nBFzACvNgewGAo
8bao9siYxgKvz6H2hUYNwojuDbEMvRWDG7C1Z4dIdCZeW2dCR54bttvzVA1vmvbedrRESAh9UBVN
QjIpUiQmV2i9omIFlcw5DhUP58mN3sG7jM0oT+EblFmdwNmKv53z5OI1IvQbaGsyEukYvXakdDga
IUfEKl7Vf6RF6DBbjrbN7iYePP6WdOrk7bAZowk3t1tlIFqCnG2YOVQeVTJ10n3UBqT0JYU4iUch
ruzoAjwBI9NaRL1ycR6ZuwgCP3YdDQH4J2/gNLrHuXiraW9CikQcvp5noufyQdcn0lF8xF6cl+JB
bZBPvSjxm75K802F5jf3szfF2aoN0cWpAaUQV3ipj1/zgx//gRidGEvEbNUGueY5N0rey2mt0Fzd
oDlztPrHl9s4d07WglYHvhFQ868v+DzOvszmp/XzG91u0ecblYvdx29dshc2E3C/0dLcpnSYeJRC
vIGScqTn9rDgbaLckfAdJHZJfm+n/HTK+WZlMAK7uhoDmGqIKDNZcFv7cVOzbQcpYWET0KCPKTtO
Zc8wAkoUk9liYc5oZsDJ+BjOG4fim8f/oLm0314TvtzbWJTH4GLmiIAfrAx2yWmC7qJuZpqW1HXS
ao5rI7ijGnLfRiopGD5iNIdObvNiGy9IMN1X222Qq7ddQ3U4eI/bwfUUzhemRTtGRyijTurpidSP
Fh+joRspM/yU4IhSGvnjLtPuZH5nj5dTe1c6kuNWdFze0bxDc0XtWDXg9DdHDAdUw3+DcBKxXqBN
vGKTnogq85o2ZR0Kc+TeLDuabnvcBZvOy8UcfnFaNL0WxlP2J2LyHQxVOren+P2370PXG56y+Ri+
TX7Ljq6ZQGaeHU0bYApACtAc4sgrNETBIw8R96ZnCFaVhh5Y+f3FIyGHPS8YrTs9M21JIkx2TVFD
bsHzNefeHXkc4Gr0C93mRsmadOEsV7i1zD4Ingg/IPOFEhfTAS6O6IVPVlhj6YUYXLChi1S0DdjB
SiJutHtK4PbwCYwIWBFajJz9afL2WcscHzGVUqilO++MrmQG4Sw/AjljxrQsBera54b1dEejeNVE
Nu0ZaZa4uVJbWExfMDJeHjLAJ1dkJ/k6LenBLa5HoDioLSkMoTipAq+YteN3tJeUjoySTh/2Jw1W
j/s6u3ScOdYE+4ZeJ3iUrsyAxnv1N9QQ4OHctDtPdxuZ/QaxKSo5nhhXnGIGHpPjAH4UwyLBtojZ
bRXW0nh/CHoO7NvbN8NrF7zO9D7eMcunrqXj1h4ClBuBA42HVLV0tBu26h4pfZiXnZD2wMiLFjAU
M68xPtNRrvrX/qV09g33Mtu7PPb+A29X2k9G/H66V23xRdURVz20HyvbAPHPxPlJAGfi8Ogco93i
ns4n6OgU5QtXDNsanUYf0Msx7fDecfAYaeidPLwdh+RgXn1tBi33yr0COMDHBDeNZO+YUzTAgnKw
7R56MLdDE4F0FaGXR3h3F9KR3Q33dI/33TsJyWjXYSihVw43jOlMpFw8Jh1WByruB8rnNq3jVoZS
ULVU/qqNMjQyM+Wvp/EpaYtRbVB1dr0vLmC0gGv7DGkeIYcr811312OscY0OCODB1ayd76jqXdM5
AYC8sLsLUVMJv8M5wh5AqmiKYuNcTlX/MtotGP2cPNW2gu+mQduzgtKiRP0LCtffrLV4FFrIk64K
ntBzbCBrRxOznc2ztZqIHuX8j4E9C29DF3JVjihv3VcyRX+ZzdqimQBO2W6xjfgTCB2gPJ/KGb69
NYBPEdNX/FiWhXuOYF84GxIy3+zTgIWCFvUpJ7mGY07TY35L3u8AQq7/BI36WlbZZ1n9AeujUEVG
oQukm038Ss5jxsg3UkzBEgvijGU01ehkuDQW6VOA4Wt3TrXHBmKwTyVR+nv6w8wL0MzgpHjF0qJh
Rg4JkwhOJTd8TEwP8iRb1713KeCKTonwSZ/nR8953xUTWZ7xuAoaWPxRRANTJUhDYOuCSKywHxHP
aZrGJSk+AbZfdman/AOwhUktY9vHlNaXTy72g35p6N9tmnS+mG6A6ZZW8Xf6zRUf+n8748Ch+XUa
YUHhHUZPFBOvJAhkDl1CGQ7lR1/zWxu2OqoE3Wfa9ocqgAqaWO2wikVytkq/XfiXTI2gUy9I9qGe
vCjj2/RzmHV6Vrwd3BafVP/h5jQWQ4MgVPrw58ENMibeMCj+UBEOZNox2rrTFjRYEiGr4Eqe98nr
6WyjBscy0N2r0xwNpWdRT19gVqMXuE3oOAV0VmQpWnSQsGmhRfHFvZXjHLLWBcNRXG2wtzk3GNW+
A+iOtPHg67giW8uipvBaqwFNg7dEFoGYr/kLfkgx0Hv6lNBYbysrNQbSTQM6q3klnM0WM15jRGOw
7vF5xt9MfGKkOd5cKTAHv6TOBVL7wBMYmeQo/ZdtWxd9fx0I2yd9dJ5Ra4iBUg4PgZnKTTi2G3UM
srKkuVdJtqG96Buj+HMRvRvOmtAMT7158uw/6Rrka5L4iTRj0KWLZwKkgdiIk8AOHSHEyzE1Z7Rr
YPcoNmqVzhRIG9HfTrHju7u0kzQeHSoeq/qck/Yolo2ouYW0BSY2mMk/jQlNY4SHXkgyIeR9Fh++
25rczAjvw+uf9OrHdxTXdDQZhBlrt9dl+i3KwMCYJtIpTuBdd4k0eJ5A234MuBzUcUAgY9qcUhRT
I30xRMGx8r3kFV7Td4HPZYCaFQkwBiy0dC4PEuR9ULkDmgoIclJOD/dZey0GwGg2UhPultR5Z5rE
CdJZrp6hF9fdFlZi/j0iqP8LcjX8b1zkG48xOqczHWU8mv+ksqhYOlgpUifROBCzOhxwDFTxz4y6
iyuAsPOwpDOYI7OPAyBi3vCQ17hL8s/qwWVAKwALUXECkW7TjMSQaVabZ7uwVqL7e54h5DR94eAN
LShAABbXVNHPRz6N1pOKdGDFCHnEyFTDVeaZfRMkdaEBMLj9TTwf0p08iciGScey/YcQ6OiCOD0J
yJH2xRdGGoCLGwCOw88F2SIorqCrU4xukelb7UYaLSujB+I+aTCufYjXAgthHhymB4LY6FncBtJ9
Mfxz79gZ0I3plnELYjGT4SmSHG372SoOU0xBuvC0adWWOjYT/LTzhlSPFQb9OI98EYktjyyJsaiw
rtGCwglVqCMtms8UZy0kemXm9/Kqqbopw8v0nm2LfYaYQSxwO8BlHlID+zf3c59cuo0Ruk/UtWTX
Frg6pAQOZqSSXoEeRk4astkZrjqaZMTgihorb4fW6MOeEfoerVCwMI2LU27UDgFzu2x1SbpGPBeS
cBL9aqCDvrgAxAL/D/uX7Oir2Dp8jqGYL8BBBv+fKWtynTdhgYEnyFVWLEkdZAjso+74imb3G5DK
9YdSiTxOdhRVgw8wHwTJY9jgVBDdKdC6IF5xacA2Kb9hUrVHTLQctdBclboiPZGLq3DT2XTAd9zl
NZhxqnUF3Lek09ZFHpjOKbcY6AiSfEzjCLHk+zSi5jNAuUy0EKFuD78oULB6Hss3tgq0BXoyB5Bc
E2gviiSze6yRTI8BDaUUxBA1AUYB2211FS4ZFTZAhhgLUCLuPYCCohjOeYakOcVlCVHmOp5TaVL7
N50dALRE6T6xr35F6tgpu1YsU4XL3nv8fa8sxsvfLaM7r4GF2n5dy/BO2f7E2YfLC0wlBKgSUN6k
wtsjZQjRnnIGpt/iEdU5jYe+buCSQz/0WmyxOruImEALM7l6+imaUEAqB3I/25AN94AbxxF3RrSV
QgaVVBBP0IqLF8BZoCQ3G9xubVH9Mu9DfY0H9J68zSFru3L05SMHFsZKIueO7htkp8X95LaWHqPi
UCTTTsDJCrWhd2j1Vk/f8BrddvrJP92X34zn+ZjR2xbVIkQyEvpah/GJgiR4j4l8ZaarEZT8SI/H
qD1S4e9w5J3xx2vtHXcJ4iaMzyjfES6wa87ysUqTqnNbtrHRmiJqSNp2wA2PCepds4/ZZSxfQ5oE
isZYjRhOolac3JZ3kNHLVm+sTdBGWQHiWVkc1l0VLB0g1JCGQ7pbVtcAVRYmDDU6nX3UnYHYgdbs
NoPGuiI5Xm4DdD3tJyW6yHbgb4tsSrurdRGaSK7xmY7rZ1oRoZBELehZrNiq+TW4kkSj+vHxaPBI
D444j9D4O2x39wGtIHAVMDfzpmm/etpClEEqLJ9vrE40rJCHROI7JMd2lIlCooWLXDof0o/tNAVx
AXu5OH/YAyf3M3wxqWD+IiVqCxgEjeSkWn2jN0bA6XuNLcRNbBum6IEEckhI56rFBOfFxr93q0d4
jR999BpVEG9FvTwwYNLsy/jQFIdlnBf8Ix0M+adttxlsUcdpd9ugd9LzqqYvhiRvR0Xr+Zo98n3I
xNvDDqQjprtYiN+Ls7PN1OjbUTG+Xn2X+7+dz8wUd1jaM6E2tXoPmn91aVvoIwc8PfJ6VmvA46Xp
tESaZbad3d82Ix+aYk2cm2j57DkFMY+rB3LU0rqdvtAWX+s+zTc6BD0joZ/RA7Gd3yb8JBW7kSMp
3dknzEOR3i3ofAC4ZigF6YxIsR1RS98IE/wC+qKgfIdWC/uKZ1Ih/QFMBfnXsxzliNZHTLOQU9n5
y5cn6Q864piJofwvSBYrf27KERkWWiVQjG6r/UZQxjwp2vUxPy6WfvQ/oWqa3cdY6ag72kgMHyYq
g9j+PWtC3JST6ZKbC4BC8Ak490yy2vjkHvqXnCkD/lsMl43kA979s5nH2pAOempNMCTOUPjrXfKm
yL8K3e43mapyFvOWMzVk73EWESIQLtt8XT3kozBNCOu0RF1mHxu/Ix/yXSZpsVZYqz0TwedQ3lFv
oFNT/knJ9aS3MG13t9k84iZySiEQTWdc051bwqcOXwEmPMx2eOTpHXzXyeP67SYRO6i9dv+5atv1
QkBnDFAXT0B1da8KP/60OUKwbfAEzg15ZPNgcEEDgB7HGsHZT5f9zV7PWFS6iQPwT1oaH3rkXItD
vw6NnsgCHVBF/BMhXoGffZH13mcv9tp+WM7Ih2g5kuTYTy78stRemL5zvvIkW3T3BPNeMTChVY6d
JGDtO0LwmsPW/WL0TMhjPHblxVBxYy6iYkJ/WTYiHS5Mm+vCvg9Vcxfdp+kpPI3Pk4+/derxAegF
bVyQGJ9uPRbF3jetauc1PDRSbDu+t7ianAl5rUBh4ob/L7b1dDPRn0JVkxg8BX1xWtN/ZIyHOv1r
0aSQnZNH+of10+JbV5qMa74J9OLFP/+iWEsQD/kdR1r0dA4Pjy9ilouxr448CTKoI4RCbw8Pd+Lb
4Nq5muhTd2qkc4E9MWzu6tjyQpbaytwWJ+T7ycPvF31Q4BfPRWvbM9X4onvWM3jfCuvjg8bQzgnn
xYGh9xf5Gbc5zz/nhK/XSA3cMr2N0KCRVI2O8XTelffZ0IY8Lqwc7RjOc6h1Ih0wh61aId9hzp5g
AsAOUQ0klF1UGteNCuzK3eMVyWPzOQEhJVTM1bcdWpRfEVl9Bi3gdnpyRBH4FhK8jF7rS+XOese6
rYlMdomrU0ca8DROewxV2MiHKXOrv+uwXt4Yg6CoYrdTgzGHY3RaM2v48tu4utPcVYnGhYZcTK7v
YmNoeZZMbQRYchjdcWFnwohi/wS1r+eUb3BwHRCQJr680T1yz5dUh11NO4Q3K2fsovaJIqLpNAA7
vh0dmgtkp+Gd77iXlo25eltM/1yeC17Z7VaMqa9O4kcjynm27Rd7CQVaioeb21QynkTJOqs8pZVi
AM2Tar/cB4BSOq+P2GJh4A8NgOb27Rzm+fPSJaOymq4+j+fsRrYfgynN0wFFHvCyjZjV4S9wBl7F
qGweW5Q6YlalfjyqRXx5K9hRlfc0HXIH8ip+FrM+IhqgmYPzndAwxxxHXvofTee1paq2hOEnYgyi
6C0ZzBja5Q3D0CImFAzg05+veo9z9jordNuKAnNW/fUHnVWDAyHtCTAXmix5qVcfXNak66t9ha4P
je0Zf3FG3CROUIRwLRRXj8MDnsd9iEkOj8ZXkNZdC6loiO0CpM0xYOI5MuwLxzjYvRLgXnBkyl4O
tDf74g5ySjD9+Xwjg1wXfPaA+rnpj97rgI8pGU+Vfz4AsWXQvLSEVKlnFVFZYv2n2y62rSpqJat/
I1IdkS7E/yV5Uzp0KWLdivUnw54QKNKrmVxBcNFdRLKPQ5vwVV6FYwVYIUpuTvGLFHlFr10fCKQC
kbUdWOjfWTbkfdpyILgeZqWPOceM8lsfUvfeBU/0T8boSJpu611FA2E9mW5dz0NK1FbzIYxrllsb
kfFxjCdut06puZY1uZ7nx2OkMtumfPh9XOYPY6FvoTrnyGeHF1+dA2rM1d057sDLOLpa0kBr25Tz
91LXhcYMPNbT/72XueWDJBxTYKxbai+1ZTVqauc5uienae83/weEG2XQ6klrYgCL4jXCnI0ByT1g
MkRFDJJVoGvkzxQ1ZoDKMa4Hml96l+S0lnEu/EWsgE7Dw+IkWoPeYOkubkB28NwXJfkkuFw8eebS
Z7QraIsumEN3dMHgPGm3d+a+4F/QHM/OP31luV0UlfnsDicKKFzDeEeJ4MzE4vsIBIuCG340flpY
h96jPGTl5QmhSemHLsZsF/SAYxvlS0HyEbg56pPJfadI3ANqfSBSSKuXFYUyUBm8p0VvCHEQEY6o
Y8/OLHOiNxUaSxgNSMD9oR5W3MK4yy7MQBs+AvnHZ2b+qKDeaObmYDCoO7gm0O14KM8QtSJjFjTV
ETppzqyo/KFxSrpr5t1/JIsve78O1QzkgKn49JWoYbHM1rwWKOJnCkBFOUoXJR0UXqB52vqlM2sA
0MyQUp68KQznsI+FtkcU2KxBN8GxYLIobsTX+ZF3gqlMOrKSytljcJRkmwYN69Ie86Z6UHvNqdyx
u1piEZYIxtloQOKIZAdxfwb3QcV9A6eSC5/OgEgzSJAcOZswDBz82r5hQyQukezEq3Q9m4lmCZ8h
TxQs3512gp8gtwYWcluNN6qMiaU/uqTEMVkyxkfpasn2SL+TSxYBbG1I8x5XO0k+BH4vZvY/mtL3
P0xn2MgZvrCA8MLJUywXoK0Bm6wIDiUkpDvN1qSMc/FgjAt7ibkGxkNCUTtkPgZ3cHpnSH4YAjn7
f1fe+LD2dESo1Gwgikr/0InOnvKvM+L3KbS44fODDwaXN4wTLHL7AOMTLM/dfAatHEyP/G/Zy1LJ
X+TDY5UEK+yuoG4zEYCZCHdVGT8Sq6/Ny/Q7/4QPsC7g5Pg7oFEjf44eIejtjFco6zG3IjDj4QuC
9bg6vbkOx+MWkaH4xeRekQXhixlXnzaUaQThQnBctMDG2tsGEPBf9yTT/JcVAgFoJoLm15bFo71h
8dD1SU7U+0wU7jhqcIJu8bmM3zA6q/CtBx0zNpmEFgGgPj1+dYxeug+i/zi7OWauiwx4hkCjbqKc
/c5PtS5WD0jTswfpQQQpkRv0W7IjZkGG3BJI54ZTs6thMXkNXnvtEqrzXu72lln/GPXCx8AIr+QL
+F9gYpoMyzHCN7bvBdIML5vVXHaLnNrxvqyDV+63KxBOgwaVtJmH2wJt68w+TKgcx5FA2A+PPIUy
JoA7c05pJyivDLAsULU5BQpAa4JredqMnuF9wdsDJScOzG0HnL0+ZBV8IAAxFuwjjlSrFq4Pijgv
zXhbrrbg7mK1nGphFnUAy4BaD7flp4dSofGbUAkZdbLh0RiC8P1VxMWCGt9OmabOTRQR118a2Vt0
HihD4NvrQIfQUlH/kKnwz0ruS+TYMcSVbTZ4Ju34ujJGdGXxM1E24nRJW/SBPbm10lvUodv9Bxm7
D0vuFrW7h1eEP3rQMJw3wt4QYXW4F041H7bX+ImYFourgUhll7Pu7O3mcytRhNOeCGK85CKB9U94
39D4fQ8rtxMwobmnTJT6nOAFk0AEC6Xb/qCsEQEiJhRO3nWgP3BEi8yHY4nyWAR8h2P/xfUY0u7g
wQ+UrN6g7r856c3wNH2Hbdz7ZTz1q3eDHmP3vjotf76TzxSnCZinfIIMm8cA/WqwII4cqLC7/k7+
mKLigfWAKdECdCGRkwGtOmLEBg+/C2B++0VtRDQHuDe4GMMBiJZoELkPcUXBU8JLMP9bYHOHDo7s
X/T9yNp9GL/sNZ8I7IV06Kh3OP4CzCUihpRpF84CWMEgX9SH34lY0ZIQjtAddXgnhUQvTCGulCNS
/ox/t1NziGvhuPhpp1Nl3ZveNte5nfQSe3kmKZMDwXkiIBMVaGVCzlp6X6FlK4ICsyiSnzspUzIu
VYj2dGzQJZsIKhXbNo1m0cdfiY2A0BWo+Aw6nwFDn8GJMChRFjDAxiRVM32MLVilAB/eM1ZCS6NG
AQ+0eokODY3sRiosVpTr8ju+bzjlLWKIaocvtAvxb46361JjVCAWZWI38pjdkg6UyA5arCcfOXKo
GUy7aH9Z2F5FOB04mxruL1KjiDD1M1W3Te7OgCHZJojSlbN4SnSncRkyKcwJZeDwRgwHowoTOcYy
tNWDzuqLZM8rAwiPKasTkzyjRaWDvcLwFBeHHFY6Iy7ZM19dfgJXbtuFz4/RJTTOhRLow+eOlWAD
SZb8tV/StEjAxjSTytSCLCjlyotdmpGGUCpFRItXh7gATS6r4sAn/KEw2lWrl0/ZS+/XOuXmOOdU
vJE/yH8stp2Fnl5/nv/k0GfAZnALeEB3/adtQT/DSO5D/aAzJkXMC1DdDYsUZFamPcBojpU84jq+
eg9YAfgbEl+w60X5yJxS+nLGgXj2wMlEXMKjfYQNqa8lIrLCnfzGtK0gwKlxCeiy7vPOYYsBLYcx
MmP4hvA0xtuVETO1BqOvh9XehJ/5gHRjpdcht7R3DCAR9tLbnzdwQwf7whPltlPTE5stc0Om3oDt
NGD4cZyGlFO9+eenQFNqYFdojHk8QN9tDPoPPkrVD4FVcnC+/cyDVJdIbdUJbRh6DQxLsUS/wpM6
r2FQgtlS0WJICCHrCxfz+hEQjLj0Y4xD3AT9L3x/2rfe9jx9LE44bf+cCEqBCSnk/leK6SgeyeAd
SEMhZkESXBZjRMLclGIXoI1pE58fvqG6Nnrc3j/uLCMuAuKClT2GJt4e+kGNfdUPA788UJ2pNlZY
B2tErfnMmijx/demaRsoq9PTfZFiCzMI5gN2D6PzD4A+dUk+IoPgy+aMVGJloijCAEeo8OzkhKg+
WCy+F9QsXDlg1B+fCqh7IMF9SqTz+EL61oXBACaKM6CDA3S6KZ82KxOjEDPMR9AbjqQHEhgCfe0W
gy/iSvZenQZ39FCwq+ZZ2LAYIHZHxYqNGd/c6SSP5VDWCKhpfp6RYy9MiFQvAL3kHCq/RorlMS7A
tEYbSjl83qBBk+iCFIXzhitOuSSoHIjgMiGyLHqE2CBGOkxnljcfV+XolWYH4pbOLkauyB3FHhSX
hWpAWmKcR+bGBBWCPgujU/QDYnHVCMF18ki1QXfzIVoZCRf6IGWVR5L7Zw1UtPs4DBJrDuUEL0gx
Re+kYmOoQHUWpgcdFJr+R7+hiH5QDWtYaCcnRkhyYOgdwm2+fjgG0JZbLghl52ewMQBdSJ5RFjQs
kHxUw/Oo4erDGhcuLZ0lTtjWAHtqMajmM8CXOcwmyowz1ZLLyYKGst1/En60FqNRkjCRtg7ZcoL3
GiViSif3ndBonbdviGFjdW3NWIH1Ct91FgbyTIoUnKQZALVepwYv85ieVI/Yx+S+UH/YHRkDUN8T
Nsfw7MQW2bDcIIlHe1bTJg8xiKUrwJ1o21lz7EDI0yNvkJUdKQfHKKbnDP2h9kXE9RJUINJxFnPS
vgYd4CnBjOFFzYWbCmQEekXHIEV4UXN32oSUKxhtn+HDwovlDEkKhIRMM0xx0BORNwNlmYFjJqnX
wpanquqXCQVXZAdWX6iLJ6+Ed92NewGDNbI0T1Tl0OGnZ6jXRx+jOjRQ9pgFLqHiJPH4tjuFptxp
0icSwIVKpTNC2o2St0W4XynOlJRaD3oB9i3QN7WJMWZMNccHXl3zCbTwDxq8rPnAZj0sTQO2Powl
W9z4e5gFi+G8qBfMdZdVn5i1C/G8aBOxVuCexWQX3g1Bq/heHn7g7zJzpCV7sAWhkxffN0I5/O6Q
eZw1hxTAfOsfgo1ewsS4oQTAbITh0IyzS0NPZAOGEkWKlxt9OpIwz5h1fUQr+ghjVkzH0e4EANHJ
+4fM7QHTNlwEUP3pA6yQxf+Gus5FI7li9skKproM2DDgq7nReZ/ViiAEPAUOLdOuO9pmuaJMoiY7
U2NcBTX2efmfOB+UXxPRPuSImnzmts9YLiSQHSaRFTO362NpC18aNWYJ7WN224nfnD0wO16zgmcH
ZefAgq31ZPV6QQrcXTCGz/v2j8mtnpMarPWJQGJlvs2JNsKP4j2xAkNQaYa8F1/r5z4dGgYOiDN/
uY4hJ9V9SFPYmp0WH1pW0k9RmKs/lwXQbb/BeaqNqsWFHh9eyIENXs7IbYClCt0kxo+x2JcLZR6z
DR+SHRgYtzEDLhYA1NTiXoEZV6yR0mr9gJP1fuQzT81UiCEEZU+auEZDMyOZLC0Q0CFvQ2SFSGxA
dz87cljBdYEig3hCK2jmtEPjxht3Ib7eGGidR9Q/4ovuVrPHsOHuJIWKNfdqkq7coci6BIpfhLe/
mBGYVV9nq/LlpHYJB1hrEfvTMzKgD28ZYLNvNbvtdfqrz4mVGqkTwgDUJUuLb4Yqb5+11Kd38S2m
hIxydB/vZQ3WvT269SUm4O433JGqSyXRBGIYz/6Y5KzhWdDjziPueQhJFCZ1FlhTm7l/i19Tk1C7
++fpF4Azx3pehzMMyNlneycWYXvaYijfNycms2rg8a/md+iX/SEUCVFHDLVVmYKhAtWzf3s97rNI
ZQ19OiqF9PBJUw3Hv/D1/bFlm/J02MHMSMD2Vg36pMAmFHFu+QZAOC/CUz+ZrzFeQEwXVcxyvsi8
KVH87uw0eiZd6d5sUGEgvgROF3TBBbsmKMio9vLhBTzUe+y+0+pKz1cd7LBHqcxlPG3HWaRO+D7v
sOSROTUrzBPS46c17QxO5cNzMHhGphxgOeiM6cHU2LZd5dfy1bEk2HVmHGEM4+Lzl7FXHV2d22Gn
zsipuyzzWJ1lMxUQlEis8QWu/ugMkMmnbE1PiCVR1eOIzSI9Pz5+DEbAjDYfHs/GJwRlo52Ys+ug
N6UVJAp+pSxyw7XvLvgZWnvoNzqzaVYegqcia6l7xZ7SD8ovCVpcEscAPjPSgoE6FuYGbODgtftM
euvO+KE7/Mr3HdDpoOLDeGP57dqoZ+EcPQ/mrghNQAsaVgs81n3CnYLl0jsGH9NTFUBd8lv698/y
RPQyG1d1T0w5fZ9ht9xkb8YnfqsHBnEDOZQVpPbn0Gr2ymX6gqzHrmfGr+7grvvUYU8JbjuBfnNp
EU+RIMH5DHW/cwDx6dvZP8k6qMMXtEQ9IHcgb+IejCrm5+BKjfPKXbsGsnY/jGcbp5X55ryave7B
kaHZsLdtYoYZAFYPFzgFi2MWzoE9RrvHAA559O40+Wxud/J2e8H8PmZqSp/cp10L3hC+WaQH1+T1
22y5iqciNCBV0eO+HVZ905kQsQDmzrzuMrsunn1tlA9Nrw4q34xvURG/gOYY6zo/7x/FHzQwjB6T
C3BIGSAwn2C/jXoq0PxsB6/vA0OPo4SsPntePHuhLMy5WBF0KanJtEJ05xaMVUoqrJvTA+qsXSuV
0fZ5wPSU9ARuyB8qdIj19YlmvTe6aSwJZFN0kFwx4z6ODTrr2W12odpCA+mrS/1A0dZNzlDWnzNW
DPTExM6+tz1Y4e+fij+7NJ9eMbz+vjk1wGlfWORgDpQfEkx1YyCfeSoZHAzD27FVcxFzU9cB+XsM
Yt84D+/RkuCjMWQs32KtFn9wLqEki3tEUYzasZbi9sZm0AK8NQm38KBdWSw7XC0j2P8BhCY3D+Hs
xp1xHh8P149DhC5tMPT1YwtCQ6W+ZXyijWyyVIzRmcWCFaNruSAYL7rKD8dPmvALOgVaA+hi0UdI
RERYWwww/LJx23Oo/WiQAp5O/XctqcfEyLzPiyRBxK9edXbrxj19Av3j3+GiUBVOuei+n8llxjWn
wF69B4xY6iYuyJ9EaNXE6m+FMSChHEVSfmk946YizIqrE4uICiRrXH1GekMeUb8GZCsfAf+okPo3
5C47ShfQyVE4S7haYGpHZzPrFATTOUXj5+R5/j4/Ye+n0t3y+8/K4uK2rF7OtYVq5xRc3TCAsbub
nFsvQ/TErLWD9NpVQRdy93IL2rXhvffl3eWlrAxSrn+EgYfKjM01D0rW5Nx9HvsPjJSULd+tsayq
RlnharrL45WnX4FSETa4MZ6xdV1UMCGIDUGGhYBmTibyCbb3O4GY9mBrQfmp+kbt3fc50WESyqHg
U4ZbAnMJOK5vDK3KatLFFwNXRTV4CUEEhVzJLGTCyoGk7soFEpJ/2F0aHO2oXYJUQ3ogtqnwTy+/
sB0OldHlhfS0wj8zj9uX14gcxe+TAK5+2fX42n3f4vbOaBGog9HxmeskerLWAktN7qBA897NOzEQ
AO5m9aUM/lfBBLVcQ4+ex/EFHK0z4LYqCcts48+EraC3ZoCcw9h+OfrqjiLhYLXOGbKmOTAu7GdR
dvTfenhnBg20yuSuF1rYdcHxK9wWVjB20BRvpi9OK/RGZKdx5hx1DDCsxwoLz5Vi+rr4kpyJPUnt
2hDIS1c1YYQYKVc8Q98x6+C9R7iE12w1rAm3EiM6bSgQyNUkOxYZYEN0HiMWVoLkrrmUBlh3fJwK
2TlsF6BAStnL8DNkyP9bojYDIRn+vl07vG/qeb5ne2EH7Y6BC41QOyVZZA/voqRCOaLOtHUnh6gh
d3JqxrIzIwHesmup/+xRDy+luAMBsMRWjnZ1c9w+dszbvyzqQ2sEqSdku7j09QngpTb6clnPi5Dc
7DWVFa2+Ou5wMMCvUNywNuxGre6YzJmZiE4YhbYFWA4M9Df5JX45uY/eJNdNlPAYgcqt6qt7ii4j
Jj6g7JeEsdOLWaUa82b4BQD0oVc9QGO1mbo4Z0qO3akiPemyVWcE9tRBV5ZB1jFIcHEZ/2Q808wg
TiUqGO4XrFW9KRxaX/ktbDJoK4KbHt5x+YGp80KmyFyfcQjWPt4rBbrFzYvqaNsxZSFiA6FcYmuU
7QqXoQBO/nNs0odAaA/vuOLuq/FpXEwf64b97ZfQP+und/eys18kSMY81ogXVQFingnI+ODM3w8d
MI6MAm/fXdTcbD6IkunixYFXgL3KoGkdYJ9CNyEllK1yyH3wnD9ImSFRvZ+hbMRQgz6QORsZrvCY
hsWMQrhjwzrDZA0FuO4XfTQnnyVz4M6B4JxAJeSz69yzwAYThHsvhEEcBZxjHRdk1qNazV1TAShw
cccw+1YDmaJ/4+QZXrF6zbKtxfXZ+PbZU7uOVbokeXa3uI3CUzxBcjvPTglEtfrnAV1KHFmtf1/L
Ve5rjOTYVG7sFHF7IQF2LNwkprEgtUtzmcE/QWi2gwTifpNbJdXknbtveffrgDRi1/R6w8eAGkxL
zNkXchk7Gv1qNSC3PXwsPmvG70+P6aRXHe5L7tfL6DjiSS7YKX1DomBjJYURx1ZhbVUIdvRLAhR0
FWAuSG69GQhWiGFnx3YZWb2pp3rDM6Np6I4QOQMaI6bbWREXH0+xw1fmgwcSTNrbfVnyRuUGPh2D
W2naiHfkIGgxQgURfT2uUgYLX1yJBoSqBDpjSNip0j5qnlIlDA0OXZGCBxzdCZH1OXyEz/H9H8s5
v3rvkGm/rTuYZ1irDDsa+Cfw2xMYDydJqFtqENhr3MymzLJfoAOVw3zsbQrseLwEORVC68Nx7FK1
uTm6WEaPuf+ik26HxU+nkpyHk+mdykBv8buucnzHmPnUyFshN87xLGsFGK1Zd6BddJ3Lgrb7+PuA
7rK9DTnfXkfxyi4QMcZgtmewIMJdb31CULO7y/AddiFtLuJzCrWTz5NczlBDR9e7h/BHR/RMqQXn
SHENQqI4O3qQP5jkomV5lFHB7SMXMxNtYUESuvhx39j9MLDK+h+EcygcKvf7D2TZRotOE/PznZ0w
rTZ29YF+Ft0XCHBNNIEZ3HbGHl0BaZoQx65YfcNWgBTS9U6A4qCAb6KKgxq7DShiKJXe7r0XmV9i
m8jl8y07vV6jE8R/ncB5h0QqqHobFa7IKc0vMfM5OUeN19DtIcJGPs2UD7c8HK82X+o6YtYuk3Mf
mpq5wBwBq8diWHzSal5dFudU8oJZQBnhU51eA56KV1Lfad14Dy2+YKb7dipayndooC2A9XMM2WE5
uC95kLXXmv9yqD41UjG2RlIAvdNlcL55cN/KFOLO/RnZaJ5oN+oAOSBskdcGNSD7q1bHpz1bORnx
5yOUBr/RJiUI7uCBDYiJgQL3h8pNhyyyxKT/QNPAK85ZQ457jomgBgR5Ke+MuTKgLthncIXYV44u
e0aVAwv2Nv1xZDI3YFKYICDWMOnpgbqnF2A7qOKdAz8rfSZvuh4ZQFK9lTw4O3wHRBhz53j4ajIg
xjGLjAmsF8h7huxz2T9GKuQ1eV1uY5o+R3pVDIy8O89MJBi5pU9QbCrvK58zH+U1lThj9NMb+bMD
bwbGsQAaDZ/uXCVGTOXpr2k5qmHJXCBAAsymGKElBNFzvFoA4R3WGA9kAcn+DkZYmCWHrYFNGqvn
ANVxAhMp5ZPhO93EwKFFcEWDn5VDlQ+K78qz5Gm9LFKWaPo9KP1klVqih5VXBNkIWiQHRG45wCwc
qLwJeLzyohyweBScU3AH+YsW6Ae+yslQ/bxviuEqgRrl5kN8xMhU4Gu41/ScGsFr+VoanD05Pvmx
IrVW5cZayaeBGwY4HueRN3ifV3OcVEZdmvuAY/r7IosIEeRYfdCgjh4jee3BaX+alKRwyzoalpuL
nE85sOvoOoJXgEsYDhwD1NSbTtLB4Id5/aGE7KuAB/OGzYO8efTSfABw8vkRiUnlKnHh2MMfydAD
YNvD9cI0HDuICafSPLxu/hPhBbeaeADJH/Kpc7nOG4Yj8iLX0Zn/wJr5iswacLTY8/9JA+USZJxH
Q0kGmWcQgbhX/3tEA/b05OnkGfW/15eflQsNbmVSb0reksjagewRSRAQKekkTxItxZyKDwpOQwKi
kzw2sDzddQ37VC5l/hPbWBxpweS11XkEo0qc34gyHzQ4bTVoj6gD5JMAEaK8lSuA0BTWA14D7Ihv
HCecf7799URNzgeFD8yVV60YmHl3TsdGPjQ5XOvIbzi+MeNSDxi6eMYqTxEqyFuWn2SfGmF8J+MB
voLqKeA9cGWN4PLZ4iDAJ43GkGcjhFE2tr+7J48q6I3/vRFOM2/1HgMG3zEcyFOI6Chh+LE5DxJy
RRai3I8hirPyT0zAeYmy4wX5sEiTnsOYTfA659HP+DLJwirucd/K58SfS/EVVl2O/u//Ji5E2O3F
Nt8bwjVjx/5s5IFw0mAI/vfC/Bg+w/JuLAyKWAeoCLDtkjiY11JO0n8nirdZpNwZx39Z2OMt3GJO
God/EJD7v7ModEFaIXLlu6Hc7HIOIGbTN8Ryx3EeN3jAJfLx8eo2T/KnCxNXJO447H3wkn4sMfTh
g1HGvGyAZRnjFIaAgmLATuNAVVB1BGdeNcimNn/7OxI+0B5PKO/0v6dlIjKHjry845RVoYposfLA
efgLgfj/N4ecWpVZ1HmTcy2s5VOELkiN16JQ0ZjmgCtyD6CI54P7BvKqcrpZWwZ8b/CM13Lg6KR9
coTlupbvvPzu1Az/wjfmZlKksuSu190Q0ydqrWagYITMh8KbykfZUOz+sEZkSEKcmg+NmsPBuRnC
poOJ8pqbAKIOV6QtuRFLsa/FKSHpDC1Bzi/ETsgoCeIS74qB4ZIJKrp+Wek7YU/oReKbgyoEbFaC
hGRFYC3m8oLvO3wHEPBFqC+hOIyFoDPLcg5nfLRumGEIJ/rc364/S5lpmKQvcuXiksWVwuLYYKvd
4Qsq0601v8F3YBjEschLcLgcPopdOFwKjIj+Sq6ED3cATthf8obYc/IInQfnkPTNtUxEDIZXW06C
ZB6tcOPgdwzulJm8DGdHZMdD/KEDrh0AN0Z0pEXyYthZL614ueIdYKftzPnk/jvKF9TyNT82JxC8
cebM5x0+eLm133wMVy6kNRcm1/N/51S+cYshe9tOsEXWEfA/6OgO9g5iSIwDBL7UyyXvTK4wuSpa
2MjUd5KJ1HJoHLD4pYumzAmcxnHCn5uDR4O8au3z23pL39WPgQmdv3WNd4cBfRf16Ao/cAzF5Yl7
fLqdZEWOEa8DE0HuZb4sc79hf8hDiL7k7K+4SfiEMQrqc9cI2USOxQyHfTmZZHBx4HJS7/HKWA3l
LpaD4NF/n6qEMfGCnvg6L/9eHqlNzAt2uX//+0DWQYDbQhoO/g1+wjTedrgFTH7sNFmP05y3Fzpv
N/x7M+Jp0XGZUvIATi70P7kk+F/Jci8roYXZDyY0/P24lwuLW5IPQB7JfcOaHgyRE7FkDOsDZlfy
fZW5AT302TfYkzQy3D+0crRz/XW5bFb2DiI2JC5GcBAGsOt6hgRsqygQ3qvudM1YSAdDxFOnM31Y
Aaqm6+ZJj/Omo2RseU6h4cqPjs+b61JPWNxJ3F0V/TNJCCD7sAbYfuCOsUCtHjyOmwtrtqk5HeYU
58CqBKJ/DqwMA+zukFjccb24B/c9MniwPFZEmjH0gQyB3qUDTZeb8QAn2CshWU4rVthVZ6rgE8SY
k5Otk3WNjfqqJe2XHZIbgTeGD3dDevUHEiH2P0tx2cOif9KOAIZF/7BjLSafFvNRxuFjY0dfBR8X
Uf/0g6HP3TNxykN/x0Vhyf4k25fCw/KUOeVsq4zv8QkEZICDU1JxMpSdsZP5mUyKTgOYccg1GKrP
ash5b8k7RQ09ZVOgYoBtsbjzZGgmyPpZG/RSV+qg9xiPDkc9PJblxlNwCxBSCJ8g4sbkS4jlHENG
qUm5VE5zPhYTX3wKLkQq8qoyAIWHRs0GdMW11Uw7XrbPQzCJ1u1gP7Ax0s78C7G/XOUwepgqNCnc
sIA5yBbrnvHxYACYUk8xnv/8Q6s7PB2atMu/xjoXLmiYA6rraky4M7+zk5YY6r0WiHfhELiTk47w
84LdxNm3NbdMbhQMVC2b3o+MfABUr0yATjMaBg+IBYYiXe7ASMGRcHL6AVcCkacx0T5Bm0M5hn/Z
cbvsqQYVCZijvkDQwjANwSbI0K+OgK1y9U1Gq1JIY2IjI3iHl73S9sE7Y8QHtz0yG3jowHnM3llV
vz5V7Pcb4NJDifYNaJeuWoyAl3pL5fRjU3VA8LOk+Dzu6WDoXcwlNQt1OZrpQ6N7J/myJrqDCkrv
im5YnhHfzSWevCeE81x4B64VvsRjaBaQ2dOjUQddN7c5Nw2tMfN5uOEJLwveQCoFQKjQjVFA2QBn
NHVROfoyIkdNztFAUM2m1Oj4y6Sw5rUA7a6IKNolCoYPXg8IZC6TzxK3pU1vhZwCugQqKvVwg5CB
pgKLjVF+ButwTvh1CYhT1oGxE8NMsBhthW0rFcjXvyo+e90JHyqkhtQfL9x54cryChRgvR0VDcVW
u+Sar7mDaki3OuxdsW3p7TqH60jZPQkvAZzCL5SpEEweuWOKFPCot6MO+e/1LwHvgWIMMoYhEhf8
SlZIMk5zuEcc9bGaVvEHY2kYVurwTaAWPStqKQbyByqMjqN2+vz+OUddeD5dF0Nc0Lhm1v5NZ8ql
YdGNuB84qJfv6A0pZQ4koWshhZL6TPVvpOiD6wZVdPVnD1MxtYC0Qy7EBon1SyPP3Pu2gVLheO6z
Htw5XGibNEyHTsi3i5HWDS0YXKjZB+h2QTj4ZTGvZlDIiL8bc6t/TazM+OT44YqCLcAQtpVvWeDU
6vDL5rSy0U6tnkCZq0vcw3wBWwVoKgdlxhIS3NmvH1ApnsF7RTiWBScrgxl4HMIjQDoqC4d6EPeL
vTjdSkgLpnQbZOkGElUI+dQ6dr9I34HYt9GwSPYz9r3kfKK3b9n1yYKNaMPn+AX0GatBQRKZL4+y
ZlCUvCe7vy3dSyc8H0Sd+nQ7MAW/O+hzJiJUXP5ilnSpZbDZwclThOa1z2LGS0KBOM2VFeK0JFtz
E9zmGDN9MeaxZ5BnWGl512UX0McFEfoGV9rB++C8BK86S9K66MhvQIlwolUIXqiMYb2zRhKjA9Ng
sIRpH9aHB35c926k4qFM/Y4B3zs4VM6MgCnsUuBHQ7w6PAJUZaKSlvfYG7wi+F7BdmsBfaFdwSAY
qh6N5Gm+FKtKylOEEcJPjDqYuiIbiSBOBSA4EKPeAVxJomjxTlzqMvsrN93pwz+oGEG+BnA3eXwT
cOchfLnHVNWswgiHYCeAfLni73YJwDy8X+nUigi7O/Q93347uiZdMPuJ2I/Z/tlC82O7QqJ9eL/i
xojD2eCciDnaEUtxrMMRiZULGEQevRIqNuhTDPsZuHt8BdVA4e6+DCOeCZh+ZIFXWn4FLuV9wpuH
IhLNGZY6zo7bJzDHTetmjCAYEXb44WekxkWox1XUJTKdJ/tzMZw+hurLOyKRQ/K0e9HJQlpbMZv6
Oh0gTFziJo/Rc67QDrMmPlWPiRMIVrtRjp6yuuzpIqs5MBZJCmiywHaqfU+XUPTiMak3YD+FDyrE
+vha2quc3vLLqEpWUZaG7D5S64D2GIU8iyj9JZcMruSnibLTVuqByw4HQ5G2o9/CEAHY+FlH2e1A
z8q1fsIBG8YLi86cGdXuyVxY8SsUKo+liubcji552OH0g/5z3Rsuy0hVeayB/31d1+fY9+RfVtKg
CzOQoFyMdJnv//HcwIpZM7hlz1ePhQKOFY9UqwB9kAiGsGnApIleqfL4Xe51su2qiJ08h1oM2+bv
mXsKkKNbtfJISJU2D2gdFgMgU+4RcEFAUu5JiKCVfnidk8c3Jn+dBxRMiKHjnAPrGVJM8RecplQt
uWCTYewbQFV4ozw6w07U9HvagISnWsEgJi3OSUstQMD2OmchwNmng1GNCBBkQfMq5Ou4cnOFY/h+
ZjLifffF9oJ0k64HdJ/FAdbRYwuRXx+RB7c/DQtmC4TZSDBC+EyxD3EeAtZfMf/070kzNLdAtRqk
Jnx1OCjcavGVwemCW44J2Qbu5uQIIk/oZNxHGdxgpXmaM3lAPOwkHbZThq6Yq2PWjfOC7r/3L/SL
UE/9Mr3vEZm9cYSoI7oVtr34U1EKBueUDh/vuy4ckizsd9OKYB5BA8TtnAegMMQrymcXeUNjgSaG
75kRFFSksK9ZP03qUtpu+sWtVLCWc8DAm86FwncA9dqRmk0Z0/9RxoEHwE4Cyl1Sdy73vQk6jxZz
dAJvjLkVVwBxyxujLvc8A5W2Jg8aVhSS/Ejpr04B9pU0ZMjNIB110LRgXgD14DV8LQo0oEiqWcyx
KKGnYDmmcacno68Tq/Yt43c8APGhUWYgEgHKvBrvkJgippl9qIz4HgJ21tMHIux6eZlIXwnFC199
mE7UoAVcHCzNHb5Fbzv5Yr9hROwcUAffNE/Q1Z1ZJ2r54xjT3uquQYXZRPo/AfvUjQ3ABzrmdaYf
XEgQ1Hjfgekj+52p/Bvdm68joGJO4JnUgHnEmAF+0zm5Bc8xbtFzYEYaTxJHmSaOYGbB64Uo//LX
sPZhN/HcyP5xlOmmEMfoxi7iuk+/3x2SRrklH2d49CFcQ4jvJteNRk/I9AtjDMBNILfgQ5o3zi+U
oxyjmP9+6d0fy9MerDdqPGNnzcxwD0cI8+wnPVUF7MCNxtYg4MXLl/SW80yy2sBhoIUWyQWVFUJE
DHcIhntjTaEm+eZ80NdHhfbTpmslFVFrYAqi45oDHWEV7iRW61yV4euIefKB+EbOiexxKjCC7Ugz
fR19oKl2E4TyuGiurF0+QgOERlRnZDEul+WSWqoYXQ8aRvU21nN5ShXXG0/redZnH7QpzUVQj/jH
w03aJV6AS1jyVfC+DaHx75uAUszAvd/gmsV5/ACtDAjvJQ4J9ahMrpz0802ElRRDVHrX9PN7GXN5
nQKd0fn2MjaiN4p8sNLbnLUV7xqKA9xly02J+qpBkoJ7PnOyDS0KyzXf5CEsYkgjZ1ycuLrAhaNk
ol+2PWomJkBwH+EJ0tWh2v6riA0cma7+UyoMtBIaE3/ni1EXSqH3r6jYottwT1kytsivE0hCCGjC
K84wwGPaRXVHcQheXrBBbE8BXDREszDIWDDzEUot5k66mEeg3rwerlXwOKiERb4iCRHAqythPT3F
0tHCNtX6a+qbD2qUPsOxzhQS7cn06ef49SHXj4nc0dFg1zzx0XzC8+KAtQGPYpPAuI9FNLH2j7sP
0fHTl3TA78n7bLPREZYtIYpkraJBYCKVY8yFFxNOdOiHs9SCF75eIvh3DlcPY8zbQnIluNpg0Q4L
eOgI/8MeiXKSgylZcrXzfcILLC4UQ8DTkwIL8jeWJvh0BA8EJmyb8Pi5gVldcTF2p+cxIpfBEttt
J0skmA0lEJVLHhCF0xneiPm7xDYNrJrsb4v7w8nS67ZNMbVFrMBTITg6QMhg2fSWbB4jgx4p0nGK
YdsBbSPljRIdmv+gZqv3IVNx/eNqDI6ylHGw3r+HlruAfPOj8KZq4ro08rKKYKNgp/7nrYKU4jja
TBuN3HsETLC4GzqPMbxqVg/WaQNxIvUy+744RNODbAoHV58vICaQodCCX8saTE38XLJ1B0wXYYGr
T470/QDdLJsXRBUfSJz/I+m+lhTJkiCAfhFm6IRXRCILDSVesBKN1hq+fs+dtdnpnenpQmTeDOHh
4T59C37lgT2+rm9Dj1oTjRiUIHUHNedEN/VrTGIVUrFub/Y7PHeFGRu5TKwJSpu2/qdOjZuwq18r
7/8ser1pH8nFelZJQc/7RBB6d2OKApUG+GBDm7CckHzFrgerVzI+ZMLm5oH9BcVKrhean3zzK413
iWIp6hxG0BOQxU9XMDA6EC+6BLnxZAV+FE+3QdtRgRc0i0Esbf097e8aCqcwogD5zgKmmzIPYuVo
7cW6n36YfyZ5NilMPpuTeO+k45CMCc3jtQZAlb56ZbwIfo8TzwqBltJ3Ml51Iptl+M9Zcv+iWzkU
00Sm27u/UJbfQidzaTOlrO91iE0SMFIUvDRwjgk2mVj43I0lJVFrlNHH+jtIVitJW2ERI9s0HKrC
DlKtXXwc5OpLZ/PSOJbjIPXgClQsERtcnf6SRYIN2KCV+9u5f+hdO2CG93DSFl3y3i7QShbLxOf+
eYxmFlRzH15mMZyPMdQsx4QAKTtDC7+C34fjfPi4908qVcgC3kH39nOzlw+1cT7woKwCq2MO/zZv
T6vENlmbBU1QsAwluGQJsnK3E+6GZ0qzY2NFFyIoN+XQ5sWH9cyBDb2nr4jeJ82Dw05gATncXlLS
KfQMldS78aH8l61hymvethUUAOMwgHO5UB7m+AXwarMUVLBWcav8TQxYvKLVXMk8R9w+WHbcZzBc
AGWhqcWfd1rNZKmV1ptBC+d1YhlOG7yAOK2+27l7NLYDGMOr4Vk9xDQFWo0gNmbQYmcOsgm+L3dB
UzL1q3XXoixiklLO8bzuzI22ZDiQ37a0khUCSpkfGOikH/JaenD5OLSNWQWrUFk4sTFZCNAR1mst
8Pc9GKUfgE7cF//Kf3Ay88UczRYJFqjFE1PQbgcHi2uLIJDn+tIGPwpwJuhIymbC1emXMFti+NCb
h3Wsls3bWXg3czRibVe3Jcj44Kec/+2bF7sXuMQwjXZkWxv/AyvTktyqyqSnwcurmftEGRnNPwox
KYqh1e/O9j0hLh2redJItddHpEXPOflAPnDhs0TNkJaPjxCAwVCxngegovYV5BBwkq7e9b+6C2+L
DnkQxjv/eCXl0ypeQWuNBFv36hToHGwKmchUgJOOQ2jdIY2ktSjJnb5TVU+hx9hEGsfNPpK87she
+k9/8tHTwntqF28LyHromR8fW20M5S4mRmrQcFh3XCSyFgGSTarkYaBnWDpIyd6aMisgCDxtvjjJ
2RN2E1qTzt+iGarbgynaSj1syiz6VW4KplQ87+TAPbN0XYDdey6+nT+uyVgUiQZl0WbmnxJ/uOS3
FGTxnjNxyFUHiZHE7wcD5EV/290OT/0CHp/6BNUo20/9pjYWKCu5rAAlVNjrmR3aV5fhnABsKgE/
fFi6IJkP1Nv5tQ3RAhOdJ+tXNVWs+QrIAwmLHPSHiPqAWsIxCLvL/EWeQU/iGqxwZrtqq1DziSiB
uAyG/uZg01oafINvE9ZB/BR9w2lp/jn/3FdmAZ3ORqFPFZo2YcIe9oFu5mbQhFii4MuBM0/iPmPy
8rGS5Vsy8nfqQ1NadGLWHdJtihKD/Il0wEMGSSA9S0vGs1CbPpvL74fxF6ykrD/KhOWNCvSWNs/K
mSKK1HlJqYff+1zZWPrMajysq/4gTBtlKEoawGfRRH23qP7JJJL5uX/zIF/HyJrwtXTzLoLYL2yG
+kGI+A3Va57ndrB3omjQC7r0wRqd4nJ1mGoEP9KHZR/ybA2XJVJ7RkAhWL3AmfiNZIxNeZwG0rFV
s4uMhFgjMMF7bOYfg66GdCk3ghCJpzgypa9IxTyXXpHOgkZdRqtdHeD2ZSujfZjpQ0JirZ4jjiQl
RsEtQyrcjXAU6slq/ltjhC9HEJCOfcBI+GLgRj9KXWweakIUU5LilurujSJQ1fYUGM3nnI3pVvIi
CUvA9o5rBoJggN60ibZm+l4cHhrhUj3opyTKKEzkYcvrxq/lCZovyaq+udwbeDxufuj+7TtZd9ev
5GvTGscg+fReYuKVhflQcwkJez5wVGwhWcdYV2FsaG7Gzq+yeKyybxffV12wqG+IYVXlz05qwFDC
VAHsQZ2wC80pX+NteWSe/KiMUMLX5X8Kl3LxFy9lhJRkSk8ICjjpxNRm3+XDyoM690yAzwrhiqy/
D9daojSy4EgjYxl0NR3c924RQ5pWyTUoDSbeEr9nhL1QNHjyp/ivP9HQQfeQnScA8mo0GGlQt8yA
icpXFxNy/evBrftoyYkNmXnwA63RsYZDeq+FLtqsM8Ttf6dqpjnQtXEmWZlDOPG+U9RZfu1RpePz
AMchNqIvRRTipZht50zyOlwEYz8SN/9wCg1ozl9fclp53kzVgaLdV6tXDOxK/9UQurTuX35SpX+p
2r+HzBU44njc74d6vhGWMKWRDhCHwqYdJSIp12au8REkNLjxhrIm3BNBS2xrhNz+F1abw7UwBINA
Lj6DN8S20+UiuOVq9fOcLdh97FSZxZ88N5Gj5CWNdg6jc/lfnhZjL/Ej0b0NlByt5/jRcGTHp16m
bby2EpBxXOjh4ZrNEfWng7vqyY1hl5iN6c4cKq+u9Bh4HXHK3leITtrC8hlfZ1/rIgWFUsms3iOD
Rslh0ddFrAnCbEbHv2Z55KQXtVC2nbAa6C6khleYi1g7o9xc+lsH2oYrHDJBsfs3vI5OEgghDFiP
blP1Ncj89/ZWgkWhsM7IYxcXuXbo4QPEmqF7+Q91soQMgVmiTfhzsC+VerKyqo8nIt22VFcLl/pJ
I4wbTJSG039+NEioCCLmCl4jcEZejVddoe7rZt43O88R/X9/WTxuvbr/tV2hoYTabytXkza1iV4r
HfxQwrr+GIm6naOWTSZY/1EcMrDSm216T6OQpGp/iUWFS+AjSor6x3j6ZrCjI1RS8WPGM+lK2/qf
Za9/xYzhmg0W9cqfUfM4DbrRo9nSt6Ve9JtELNMOl/+p9fr/rTnrtr1EGKYuN/VoUfHr0hRJHBQ6
Ck4SU5Vbd1nNtIKY2yJGwB3JGYeAfWa0Xg4Kzjnmkri6upcSP9hpH49PAx9wsdNkvnFw1ZsFHBOM
hA+Uj3B9eJLnB6mhiQ+/5NABWzo9iOzPcO/i0/u8aVkM5SajV4GbOEXKC+bO1dXfpjJtBm2ohL+m
JoEWufAlCNhVDrOEFTk7gArSeuLn2o9wTPaL8vx9cakYBSuSmMlaDHwLV81uXkI5FReHpxGNWYIc
rV1Du5+tyg8XlRm8EWzoS4K9Ufpzos7gOuHf9QXRzP0W3pZq3jQ6UXP6sq9oqZp2TDDZorUJH2lC
HnVFcE/3PlNohHys4YXseyGd/XM2/yYqSXU+M63fSBCWj6PztLThKXngE5uB21v+56XTWlXJEVT2
I/59S2z2QJCl8hlvG0XMc4NLFbFaSyRJVxA+Tu25cuAZJGieHAe1OXglaL1b28nq1Ku2cT+5+tPG
xR84hTFxLRdYzKxufCFmUR/55r1znmFADQ6xJTz8FTtoHtyQDBaMRDdhdaaybu6bx7esvfZlf/N+
1AjeCxXyWIBugxFGfo+i8uNKaODYMD7SU8lVLo/9O/iTa2g0Hed/l5XLbxjx+Lui1M/W7F+3i43Q
yBZJvlxbe3KxEsK8c9qX/q7IvTRSRtfyMKVpi4brbz4QXnsZR2GGXRiLFSddYNCuTqKQVZMtF+tN
Q7Nq50bX1rp7CJtcJOf52hImr1w/Ml4oY7qS47vg51RIXKmadxQ6F5VCVHVdS/d+oDndYguvCLwg
7zOPW3J7Ad2uZzqRTs6ohsRO05Jh40k2cTRvn35eP6E84jtaoDxnD0oILIQqpnpBdVlYxKRJsITO
6q+7K11PwA2XHR8btUoCc+8cUT1C+ThWWZf+28ecd4rDTW3d48pqGTbzKxETPaBdPu+dyou3YBWZ
rRHczVQSmALweftJQcQp+sVqxFTFcqjd+wC1Rr51m1xkcpStP4gK1deCtgW6/5uOYbx1FW7UVXu7
Bob+E0SvWvS7CGVcIBKiIuRBnIH1CyBc/9zrSWXwV9JUlJ4PEec2RsTtQ3o+AsUaqV/x19JHSc9X
Sw9uv+GOsJ7XYWLKgmqkJ9WAmqsrJhl70BaG9IQlBWsMjlCGAAllje98P/qdkJcvuzTh+XRoPV9B
AoWnGnkXvczewv33Y9U+T+7fmdb0O0HmYiH8pKYsMeeV70yfapP6EHIOB/PYPmMaQV9mGJu2wcRq
XjPjpPhzITB54i7j3DfttNIrMZ+bVkUPo1lzWEw4erk0K4ma5VtGo4mPG/wLIl65umsB4TUC8TD4
A2HUgT+hBEuv6/oCZWGRGWG69DqOFM5GB/T3gDyZD18q3Y/aD7irbYqFmTHD4N2k0L1a0rBZRkwm
DQG7t4okOdKl5AdkpZoLSX9aujUjhZNl8DTDVgku5MpE/TzbAnShP9pta1ATckmVm++Cxw2uz0M9
EGjrB1nsJdUsq6dR6IDN77e0qYEsgVzscbC5yke3DKYEi+tY0CC3mrcGriX2KW49X1SV1LQ7bx07
9pw3PQ1NGr+Dro1VysFutP5WF1iRpPiue+xumvl4OS0l28t40Sz+82sbld9aBGVNRVRwWCMnPSZx
5wtWjKdyHztqh5VIoVCYhXJMHkWtc4ZZIqvGdZ4e+CvbvkJ9bnynOwhWtvvYGb91lt2HrpOSzOz6
X4mwfcOhYJwyzPdpox8rVCC+l/XMu2dwkl3jaViod33C+JgK3u5XFt22EnWwfSUxetYsFVym9acZ
bCe7azLriNrLR7eQbJ6UB0NSdNLAY2DVYbeqzBWVgA5qyegFcta2pZldPiiOT+PUscEm474YnRKk
u6Lq5WbzoPpY9TbP2v590dxwcUz0SCEN1uBM8ZnoC3G/2ktAZYW7Adi3zAMavsPv4QOPI2a8IFwq
Z+AkPn2MafGcJfseMTcEukJEy1UVCaiXBI7dtIfKKOw+S+RS1V6y1jp+FRU5iV81fXM60eqosYNC
WwQfsprPqRiSGMDjgM9YV6w9fk/xJDvQ0pmwhaGBPfL3/bSS+Xz0Dh/Lb9Ek1TVX45Fi+DIv3cVW
GvYFzDQdHyWBpelj9UwurRAnRtvWwdJ54AWSE1la1ursw5+/7iuZUbTtbtS5vv3qaz7MrIh3UtcK
+/5zZ5oYw3Zy+V3M6/31bWInpvhHAF8yqN3I+b9tmksdo0IKL1G5OUkM7aB8eN6poEyh/NkvB/Ry
qVwSwRYh8cljocl2ZWon29kRgdJfQl8dr76RqL8+p2N33+dsCH9fETvhZ9+VlKSLusukdsZCFkYm
/lYL+wBeZCngGEYJjJZPlcKhfJ6p6nPd1JAwiZM6I8lBgjtdwqZInKqHw9v09kWecJmtPew7mxvY
oT7QfHHwylcTqms94bE0jDLd+3DZl4fq7vfCNKC3ft+yf1N8PWwHucDH+vXil2cULwAfvyl7se/B
CZi7ZfvyWbywuXRAX9bef9aE1GDX767tEqCKLviZ/8phg32uKLby4oaz2cvn61yIaRAk/o7vuU9S
GEbRMLhHk/TZZV6/ZDure+OAbbWMT89amm438SnYafmRJL1W2/amP7ZrBrCJ0rO1q257VMIuhk34
HDitBM73MS3WbjEqL+r5LqNV05TlNxLE6Pq+sWlK3y6edlVBizoRGWQsvLjJpiwJaH/tDOeastGm
k27lKcDJMcoxZYczfjUiHxKsIA9Uc7tJUVKQPG+rN2MDIX7geEhsy8maRy9zuUJZvs4T/Vs0b29T
dO3a5UwEzlR7/a2uLPQzjQCMzfa9p9I+uIGMmf3JH7GjkaeqUEsrDnUwrSC9ses/TSlX7SBo/HtH
v9KaIO5tKsVmTnj+u/9Nu+l42rq97cbZQWaUGApZLs/BHOUSuwQOfyCGIDrN9rMjD0fgx7KeDjzi
mZmkTiHwSWh5dTQGxQ8bWGo38vhGv4b1Zkvl4+c8vrY2VYXOpa0wvaJiB9NTIF3z6Rvs7Ls9/J2n
fpgZqkyH1NjiJCeRKJxZ+Qpx0ZR/J8Qm4xvyhhAd73upcd5cVnxM9wl/tQ/0yjLVB5DaQmd7XmQU
YoBmziPSKLI9Bbu2ccV3EnhHOLX24PDQlqyV5VTiyK20caxwmwHpqULjnMcqRzA0ypF8dsWa2+mT
ICWIGcREoiFmwnxXzd9p23A7NDBQRmx6xV89oQyL/6VnkcVar/ampxg6Gk0GpenF51WSI3lYEx5R
schllxWxeXvX35Y6dDqu55sL/x8JZkcr6ZAOKBAkUOrzq6rF1H37bW20uR915p/UJJGtMRYnb6u/
gmuR5lkgx1KGX2nXs7XoEihbBDyqkVBteQMEiDVUvUYV8Ph/4ZrVpw1Oo4K7ZI6cxBBpU6xFUZ3M
2EhX4jTi+C90x8EdE8AxU1GBpuSV92UlUeMtVspCre3O4UgbcL3JZTnCylTJ7dST/opf3wveB2nl
4Hn2ZLge1jYKFGU4bjVV1pN8c9nCPPAipTmitkIvj2qmw7UvkoeWxvqVS3kxeFbIhJkebkqTfUDO
Ao48Vzfp5bR/19o1Uc2A0lisZsu+HKC5YJolayMC5mjGHGd+FBAOC8lXfhCM5CbbPOfO4i8l34eK
CCURxUrH7b+hM6L/aO7YKqvFNsUG0M1ecOCig7rQcEK1a1CuTzc5sAL6nJ1GgkN3qXBf2urXMk9C
91pZAmPm/WPHQhf8o5n/txlSfX+39enmCFxgmGP5xxaZkTXx89pheHtnG0b7nAbymbHjo3VHJgzT
IOmKQvoD/n9iEZvrrf5FFXpY2f4rdJnByifZ0sNH5dkUAnxtyn+ekpYT4XAlhtkZYrB3HKcqiqjd
x9um7YRk+7f//j3g5N9uRZocEUnLBjVceH+Dchh9u2Pr+nOuh55f5Q+leHbwdS0QytdjNQs5J1/F
I6Rc+36o7CEH3Qv+HvHQpgKXkJCu16BrbiXBWjyheTolnSS9j2G2Mx1n4TJRLYyDTZw+TUI+i/Vj
/RIHjaz8ZZDrQhylEn7sXHOS+svSktN4wPEljEniTkM5HAmCMXC6G0T5Wmoa1CUcmtCmgfPTpcuE
milg2yMNq/4W3I1ctrF8MQ1PiOnlvv5QsYbaM1F5fCcpRNnx1DTTAJypfdA0eeyiN7dppXc3I0go
PsV1gCfTD5jb8h/N919mfOWXsgxQep5k4NjHt/kAzykN2w0I92a0VZwHajhlzyoCn4M/9/SHLS6r
cnxFDC2rB7pFd5/8WQO3FWl7kjE//EVDhWkLcpKpTGUgOul+XUGzs30PphBRmGHrCmh47i0Uyol4
MUu1UXTtq3wvv1c9d1NRzc9NLNnUyYTbj22AiYpa/sGut7WJgTT3J4SlMnqPeWvbP2SqReILKnUr
lYVKehk2l48IUKZQgjM9m0XjXCwvduWtCv9mk0xDOr6935Kl1E8yS7oDynJ9ucZlTdNtHkhlx0TP
84sDVji3d1QYQQX3VkHWnK6GN6S4tZ8rbKo5gDqpJAap97bCrRWs9VRIu3Ju234OLoYzVp7vizhz
beR3TfuinwrqTIP4Kyd5f/L2mfsjllp61B4Tug60DWecq9g9Bc/vvAFgskk2eFo2Knyz7gbjpBNi
ETYILkmr2/fUp2ow0VZYdE5Zs6hgM/ykEPUsU4rPdVw3VU72Ldux+dz8Pxgapj5S+XpiWVaaVLYG
7F6CoP4WTEOVtKGEWE4YrZhlfgUks7+qqxYEdPnl4zhRRD8+Jt5FBBPKZcuSvmzzvRoEFKZQnqAk
oTl4lCr4Urua3/1YlQDjNzOVNWOiQIs8xLmwwvmcCUrzAaqWQv084cFTu8rg5+bZTB0q0MEHubc8
E3KDrXVSaHy/xPj1xI+EfXVVsBw0XH47Ir6Ingu++Wcn4O5R16BKWFW82Hsp+rvWt8N9g+WUq3ts
ZQevv3sz13WA1x0v9uznuqfHsBAFuxa2QFiK2FBOd/cYyNTzAnwurHUWu+GdbdcAI7TPz3Lid/Vn
x7nmbg5XBrpNBL7AVcnXgilyGpXbvkwYd2/HZqQ+O68dNmPsMmsGtEFL5UxU6fdU/Re1cizAH6QY
KVQZ7eQq6drtoyj/Bz/v0RsYMJUK1L3XUHv2psrOQZb7PiQIJfVLFRASEmaYs/NEcSE4Nn2gY10V
H33u3pKs2YnQjOe8bX8un1DplSxTsWC+UzV8F8+0udxuuR5nkMJoArmHq+u3ngwL00RHPbdCw7S4
GGjP2wkxdL3LGrhkpqiS8XxkYyir7kkbL30+SxvtkEK4mtt2L+ZUWrAjq1JT0WIlw5q+szzWrtbR
EIJ9UGsaemt2h9c4c6/NC/GZTxiOTLArSqvAQwafFVWCucZRA/C5TJV9NfvjhY4QerP4PeJRWSjS
HwY1lzLy9aEKxOknekH1+mwhzAw1//Wk1jjFLeur58/N9fv9VL55saoXSfwRlS0QWAXaxcXRuXlQ
zQN1aYEm69cfjemmhgLZSbyhg9LNXKpoM71sh4L6QpsZRusnLqkGCYb37vV0rNFu2BlPqnlogwpu
5Qdt9WssPSIDkwO7mddaUxhSOs5PAxK8ovp6axyniKclEIivsf15ZcGGpgHxJlELjQwWRjZe5lrT
qLPI189R7GrmL3+53Wh1G4o8t2n94WlJlg63xp4+EHKCtGX4++n3crf+i5O4QRvdLRjCvnKtL7Pw
xtO/3b/VP7IO0Z/N9TMMQrxaWYrHdLrd6OJaj2/lWHEfqHiVo6iaSsWzDTUsIvDmzeUHP/hbFTf1
ML7AXZrTDpnWTzdemwYS2KeqheMweagusu+Z3fciMfPivhtFNu5v93I6Xc+yjV8CnkoavuciXs3D
4X1yr9FFk1zKVrT8ezIQhfgArqW1MsUz8tspHYSAs6xtf6zur00p9u39/Xeby+pVzrC7wry6mqY+
t2k7AD83ClHb6a2RT7TO8onGxDQpqhASOAFLPG6qLV236YN4Oi9Rv/ebISKoOR14UiOGMmHsWsfL
L0/8xqO7/Cm2oeCQqajkWqfBCEVYRb7icM2r524iG38aV7iFxWH6NrZjWM3l0OaJGG3j/ZE80mz7
BEM/4xPwFtorvB6esTYrv24Kkofp243e2ont6n9NoDowX9+eB/vrOPmosmdNZar7bLx+vaUKXSEh
owdHyyO3MR1vErHAYdsrm68APhexh7BgxLYfLbc1QsI2mKzJXXMt5rf8Mjp4xeu7HRzivfN3N8CZ
ZbvGQIdSB0F6ke8tQHRGNiYPqI5/UyvXmzRYyZ6lbYkK0kILZDCPLY6tB6eeMatO0ehLDdmyqaO6
gAmGHiKFqiqKBen+WB138DlCGXKcZPRpv0nxBAniTAe16hNtzk0ta3GhXTcm+cgx6FTvaGaFoP4a
3R/TDxtxXl2wCWat5p4DV2/fYnxq/p0SzIfpbJyLxusJVNKEVAXufdj76kRXl+aW+By5jUR83bW8
dZ4072IsyxtZbJ/VTaZcPDZS6zi7bOynVf9wvFFfSPaTrup/JrnUOPbJ2uZSY42biYLGR1KIOS4b
5+TomRF8WodELbv6uCRb1/svnGJvwFxKX3pJpiPZN64KRu77ioc+KGSgGNaWkuH12c1vKt6dGsjJ
bi95m8x9Xc5ewIIVSNN92Vik2vlNFT5031QUsGfzIuKTl791ur4iDZ7r+9fi4istWkST567peVtE
1eM1vhUHmUwlP07l68vZk0fOJP91jwgDxc6SsOLnxJpL8W33QZ368JEfH6emcPfmadoke3EOpkNQ
N33WOiiS4HyGCpThBw8bsGjo2yGG/kv2bVGDBf/mxy7QRxTVzGkyv/pfQbO61ynfPjF/DqLouals
LrtCdUtU7duHfIOjO0wKCKzT7tZc5WK1+MoWLUF27xsFTBEIc8gamN77K4yiczWP6j0dJHrZ1gmf
LQzQLtQcRNdy8fNZKq/4snzq5afjIKEdHZxxYUqN8aXbCbRJt3xWAJPVA1GLZkdG5b+saAAW7cOv
yQW4ykNGfoXM7/r76xIAzqNybU9bl3tB9auo4Kc2OlihCLK2M58SPKUlKSpRF9m9A77THwgmjEoH
iJdavKJSO9jfromiKK0stD0rW99PJqPOna/aqlEdSSc1hNcGsU7kC1OUu2NYXhUmcKrElFq2bMnU
dDrId+A5sjy4Jl7AGL+WMzgBVehry46PeFkJSzvHFrFMndn8/Ykaaku25qeOLSo7VItvHmcAjivE
P+bpFJWSNkxHmZ7csFRJvE//SX5JUW5H7gy4VbUucKz35WCfQqxejB/6Ml9YXE5VzZcKoFamTa/S
nN7iszKXgToglth3nnai3v7nUFlO4KiZkWx9+YzaspdiwARzl+1tzLEPpdOKTMpkuW/ei4SjKlJ/
6k8a8XkScZSoFTDUq9efQucQVa9Fa4vWPgOG5zrJig6y6P7sZzBL0GOvk9dnNJJUX0jhjdtn8cp+
JVbVZ98un4u34h+oLzyO2HK9KBnndnGxXvjaV9fvz8HpN9MIbKZkc8t5Ze2g2Gb52P0qVR532jUL
RqSSycrToNRYxMyso7ZHNhQoWHdBMax5gRIgsVzjJ7zRcha1WLRRShkzUL6lNjEdqwC7lYPBIt4s
O/DlR6JW3I13j1q0/b5e4/QiXLwLDe1VzT94r+UMLp3/gqq7gbdPNwajHZdruS5HSgmneJzqJb88
3qlba6eItpWiODlWpIoz2Xolgc/n/qVNEcoFUCLtLRvT6zhzrIsYDL/dksequmUeVIhVC9nOJuyr
hDKoe/jwHS/HSvJrFSzuOwV2YUiNJOOxJS5OM5HYRI0hOCFu2oZ+eICx+6w4767G9mc1Vvq4KHdF
Rk+iJ6jXPjlV3MBxsn68Z8ZA4R0SR+PnbUc8ldBDc91LVR/jflRxtKbo96jRuNap4d2voeRUgQ2W
qip0C1VjHTz8c0Xi/mS+CBIkUqJvjX4ocZ3suOBWbhionbWBX1tAqNkV7DyqPqwBrPs3Usfjaabh
2b7/3LGWbtWnmmOcsRd/AKAFA++kZ3F0JD04fnw6RH87LgOGwKZSpnjz0rA87GMr//VtN5tTBdlx
9qUUA0TUKzOg0uGXeycrY1cu25m/8+apRr1pdcsdl2nsCEO3NSsSQM6bGXZWt2rxbwbjqgderzn/
s/zx9oHTZfbdD6OSRD094KluxDwoJuWWHdk6KouQjkK8JR9noQ7UCwQfoYTTUt7HXnf3CzAjDJwf
w8d/WTI7N7UD5bRQbBdHlKCR1elKXeLgBe30//R9gv6s35+WJ6GLWZdakLY6rWI/CJe+Q+QSAM9r
aXKnduCT3ss6obB6BG2/EwzAFkWXLIxdAMfzj9u8+1WECpeFsUdv37ob03li/nIjMkzbH/O/gfWV
35NGOYodkulZTS9K7LTlHck09XluQQRXb4VBEuep4RA5hcU6/+l+FsO+J1AuuK6+vUBevajBt3PE
pgE1mjZ5MBLeykQRRond8/6rV7w3F/jCp386uJ+wSphUXJJuIMrOqKfQsZv4Zsgvy4zEvrSFVCGS
oQSDSHBMK/TnmeGrqwCb/lu09W3F+uWXo3ko6qHmNDcGMqr+1FJv6e/Rfe3K0WfxM2Fu5qBmO4k/
0TT75nz5op6caITa3zH86Fy9O/PpsQMIXhOJObD8HZT8DZW+P+/hii4sbEw41j/QByrWWjEzu7/w
RFSdcPPvTvFvnRq7z/4noMIyFquq60VhWScXuVKSwMD7TtN1t+jqFtPNlExoR1m/D/V5KbqDKGNF
DKNwKUAg1HuH57my/HldKupjj3aOOuWtvPvQzfL5IbJOUPrHcEf+4EC6AMGycS4St06MVPOvnG9U
lljcqVyPSrlp91ARgoO5bbgQXp4eeseHTg4WbQXHOwOofbk5s5ZT9fVSn8dWoNJmmA4trJNt33O9
5+DRTfazh3I20uojmexTBK3v19iOoQ6osf8pfuYaTH8ow6dJqZbDw/Lu8bP2010BXXxaX2/1T+Nz
/pkTHEmKKpnR8ie1bJ0p/Bc6ub+IwN9H4dy5GadRlhUy9bnv1129+GfvCTvtze08hdO7uNUzf9lt
44IHs+wtf/bT8v5YczP9nIAyrXKF6oA+WxlcrM/9NX5TM0zLGwIsUJVU2fVOYap/5vH74nlXAN0C
S5bMzbyJnssJzFL/dB5GbtMFU3IRK0693QNFyOc8MX71CND+dIOow6P9eh4VNHyxtSPXLH291GcO
vqFaO+1CPjLgdC/svSV39cXb/l3Ii9Dh56EB0pznp2UPlSwHgO/NjaThVfXpwEcrCG9vdw/emGZf
0JMHFLfFlNzIQ3x87zNagh6UC+jnfxcN03qipE31oLJM32vGvUXTZzVFfkxBvVWISi4r63duM43/
n3S0DHDScpLklkBrx+7fBJGxfe3fRpc/m61p/hHkNh4w4HZuSO2m/LWr/CMtH9VTuBftE1bBhBCU
6X1zT9F9OzOKQKcAUv3Hn8/Ut/X0BGYPjM/34feBLA3P2mG32zysh9Upa+6dj31r+a7UpUDTJPvw
HeSxHm3KaGhFxI6WHWtIQj7WDESFUI3Hsu3TZnG7UdIHUU8z/Z9fyXeBWUTY3F6+6gfLSvjNb7q8
lx0Ky8hUXJu2uXWMbRJwCWRRQ7uo8C2nKz9OH/Jy8ivRBnG25j+JePFmBvfL1lCc3PKqp+ioEccG
CehJWR2UJz5APcblGCk2twuKdppcxPuJyiljiq2ut9PpcX0PyeAaBrLptwywptjIdx6fHrljS7QR
LrzOtcUFYzeOGlMqICur2tEf3gVAoMgZZjq4jBOM5ajUqrO+7K3+COy7RxMW5Ml+5prFZS3alfuL
gJ1hA+wBC5exf5sOTuPDP6WHgzeY/ns2qURpjQx07oEHxWtFfwD9P3OEF7E0CP9BRbKbb8Ax878h
KCs//ms4TEWsuxx6WH/bfzEQ5jdbkFLMszhjvqda+cmV4xHHBrSk09B69Kl3+7sTbyPyHr2vW7jP
QQzuOoBJc+6ZWos+dx7D66P6/KbJsqvc/0Xx4dOGtD2IOgx8Y9Repw+B8QQGfIQF6/tbsuqHKWgG
gj2U9vZxlH6ihsrly4Zv6TKEh/fu/3J1lD/e9AOOhv7YK70ImF3q0F/ad3714NULMxNrVHykDc7t
/15qyzCQNig1JEkJL9NdyJSyExxg8yHCC3yq0vB7Wzr+CpvESIGgDH50828wrvnPXlkTXCHOtuv2
nRTJVovRbLIdicdv0HmhvjdOfmeRLtAj0xX79vg9xl5mF/rr5dyMxzezw4WsmQrkwBwaCeDbx7VI
Wxhnv2RE8WQXIL/sFsFCLQSNzQyfA5P2XAjeX6CTwQW9KqB7rR3XdWaQRoYooqu/6MOmOCSEq8Sh
lRpQ4OaykbuhYTIaxf60ia3aOvZRaEDD0apNLuIS1S3fqrk0IOeBjOJBzyNwoy0bMzyiMOm8beKM
DSYqaJYeRiapp3mNFIboYUsSCmEsVTzXrSr4ysamKNnGGH76ZVF/XiusmzB1RvXT+Zvy5oNYD4ER
fNm8rF/f7rAhTjY8bbxfphQQzFEhuVxKc/uuMBTQ5mHReNsKIRIjviOvBYTvVy8jLrdP2FkNo+jn
7A7A+rAOnvr1QYExzxm8yMj/fpiYvmBC3oiHr9rr+duOFNravC7za0/9OINqQTc8K8Cv1Fkno3gv
fEFOnnpbgXRbJUbK8vmhqfav3l5xtChvJ+tJ4lJL5kpLXHn3EC6cKW9XDY6WPmD2PFin+rcQN/DA
qc9imeFczqcML3yeqDvddVbt26/DSgX1fG4XdpO01uHQ36eaa2RAo61rrVjUJTYMuIHq3gMMpBz1
uvemIdS8ktxUJOS3AINn40Kqj05ng85Lplf1TDSG2+wMbp4NN3TRePFY01+vmlqquShq0Cs4vrzK
qv4Como2fx3KDORvWTIHSFmsJeVyrFAaBbFZqHiVpMTtu/7K0MMO8xTjzk0qpcrnSlRLlXPfZEXT
dTCZnuD8Dva1dtFPsFIMsRcd0BIIgezFJ3k5B2dq5fs/NftxofHCgbRF9+EGR7/B4ndeTaP1mPQe
uMd4CMKC2LwVlp2yszDaXX06NOddJcNgBumhHKFKY+8C0QT918eyQ38yaO1YH6tyQA11jjFOzTJR
UEA6BDa1SoHbdvEnU1mwxaigFVeKlIq3tU18URlgj6HeFUr5cgaJc90vRkSbz58P6b1RoBiCVydY
9R799HDjgWdTYe+3XBxcDtVDIWaS0LjM2KX21u35KNuFxJsYtjjeNMj5Z372r2aS6R5DNvA+svL7
ffD4O8gu7Im/zv1rP0EUVP7HNE1Ws7uqVZDqvXNAEl0Mo2OtqF2AySvyaVu8Wuyif+6DleU2ZlUu
RA/vgXpl2DZMVZ6TH/L83Hoql1HRZFn4sr/p/5o5Rui8JohgW1R4Vj2+GWnA7xl9rysUfBfGr739
vwfBq+FzfGxeB6pc7UPr5ZsmS8tXbccY6FFe/eZaV5rpmfj+TXdIBg+q+ZaTUDuNpUzkt47xS5uQ
pCqwHDy5ua8a0TkQdtD2yNkUGltTDh/gSqKmerb0vaBNsEsjj1cWuWoOmnZq4BEmsAAQtPuwMiI2
JCnoVxyLQzEVKUQLZsXq1QCrBmoO9MA0pnx+1a3r0yS41HbP2HRmSwsekl3CrqWLHMInygfIx5Ig
1JOQrbdhtfCfAy21CUpht+J/TylOB2b5b+DtDB3oTBlQmt7W1gSlUk1T6kt2MI/MAc5NQJXQJB95
NlHpFhgBx0qkvUqwI26nw9Dq9oEX8IgakIrlJF3zvgZcinE/MX3WwasQPk1fjuZE4IsX3ubkp8Ww
tuAFiToz+VN4ZOPNqQ6dYJkrkE0WRLPsfxrwe2izHylTtIvGsnwHOuUbV4EdG9EeDKc8ndkVLv4e
nWs5ovJ6W1dQIftQcWi/tgLbtqED2muHSbEYiN2b2hM9mrpZOfyMRqrngwxpZGUj+Vl5fd4+1+sA
794yvXWuidGYl/nNz/V1p9b11DKe0OjQxvqBDKyX8RRcCO7YjIur6oJ31/QfsEHyfvyPpPtaTiTJ
wgD8RETgzS2m8FZICN0QQkh473n6+bInVjs72y0hqMrKPOd3x93QK+otoYTHaML1E6s7G3fXuhPY
HuhTwT0voWYp4Z2Tu8YzWaNIi7VAJMlD1V9uneji7lb93B1I8AfMU+hBMbaiwosBZs6U9Gx20aRE
JTimUj43I+JUeGk+p+lBfGB4n5IySFp9vTrpXNlzZewW5RDHczhMXW5RkHn7R6pE/muJx5ND+zvg
RA9tBhDaRF0Kbtfrogdjx7I1JoXNKoBq5w3GOEmFqc2dYhNpK1WF/i3xe0nOotQDrWbeSBU+deGJ
hjzeyhMt0M1UgAChve7VS64a1Br6IEE9QaSneQH0KC+Tx6gwf49RsnI+Oj+ogxPjxLJ1SnwkiCWz
Cqe+aqgsgilV1w67phArWGvM2FRX3zrvoSYhYbnWJfe9hx2cq5tcZX7BZSBQIYqnqC9wWmEV6uYT
LERHm5lELvSB4jRMUAu5J3c5SbbpJLtgWSnmh88NiQILU5zHfp0fXK0q+0JZSwUipUAcouigMrGW
qiw2y828usezPo+2BlktozQZDTgSOkaq/6kMoDzKVUCer/GCaPYeYNXUeD/ywhbMerTGRwYUSrUU
1P0gquM0f2qCXW+r6jZVsxgOj8YKdTcD4ar5t6M5HTn453RU4gXk24WGi+IJksQYHa+amvn9Zw7J
fzjzBnqk1Vd7Iw05J2z1+8YcTnPz9LdFcZ8eVfflphcUGaePHypCsZojYTO5ihWZu/bVoMa+YdQz
6IMABUgDl8ZoJN2+vDeSwxXzKDwSLQeZujOUINvq7tDfBbyyVEipiYIceW5tPXvhFs6Sk1Zi8XV+
ygEKrqHdp04m1TNJcF7U7ife7EoIFa/7OpbdmhVqZ+YBWZ47MUI//HRydH9S7tezx+bLYXGQ4VPB
CWSaSp50GofmYjetc4LKj3Rf4VO4VC1mm9V5Nzuno228Gu8fPm/H+k0E/bLuvWHhPNwWDZl3NPm2
BeUWHTzCddewZWWP+D1ATKT88QHtaOnw/NbwHTZPZfa5cm4sLlU7gAz/Z/2IAvYmcC4O4rirtavN
MbPs6q9eIMu1SPPi7XfXBmO8hJaE4AHowqKsIE+JUUjJC+se8Bu5kpc8FBoLO+kXm4K2VkqE8kds
c1MJieLf/iHfsu92yex79mvjnYh+h4k8e/PHV34FERcyn1AVLPtWC8Q9t2h6yBIX9mVMpgLTZr1i
AnEyxavAPsqE7MNwwrJDSCRn2wMa3taPui8JIFeCYig2kQSzmnbTe3IG/ONCgEUeeU/6Y5BZNHex
auZaiS2RZlWPpMWayVbSy/5yEZ1iGuNBeDC1x+FhKF3GNDn6imfZg/w/yOWJ8IAAmjd79X/JFxLB
4vMorxcR/Nzbjn/pl4SAne0rFbyE4SzLMh4sc44j60vrfSNL24i5noXhrLGmrFp7mkKOT1zumSHv
sIzjuQOpP+4b8K/UOC2vdDQD7YSh6w619V/SaHRbA6WNVrWsKeieLdpKmkCsXahrNtp5geTviz51
QL0w9r/TAKAUFWqVc/nbb69n/t3zRWPf3bVPPg4CJNY7tUO3dG4aBhK5tpfoCD6hIfo1apIOLfgm
lTSkfWh3+RTXymz/BjWoaPY+CCu1QQGasInybBd33ZsEhuC3nJBivR1+z+LYYtF2lDOYz5E6Ilez
KAhtsxQ+ZxPMOE8T5a7U/++TsWExPa5pYILaRsvfVPM1LSi+otXPWgbBaWQwTjNrLMh9/ILnWbqJ
ymUqcAgcb4ncIslBQibr7MICz0wB5OhUJzc145du/lsXXTAEKdU69C695MeWB4sPSgwku/W8qjGc
gEcWFVqijVeB/bYukRvU3QOHhWXEgthU23RRZ8p8NRu48iZvKZKu3FpXVuuSeJ6XK+ODn5tohSiE
ieDPeoHCLBSnizcUq7aGMTrM1Cpfasia8iESDBely7QWPEQnhk89Jaif/a++7uwAQGK+QzSkqYW0
SyEvVeIYpvr8R37tBJXp87UW5rq+l40XoDBq2cYKrXAE7csIKT4tLlRiA/fMlsEB/uXoStWd/wFE
5cFwKcexpl63OvndT7cjfxD4x+6+Onfnd0jRbbEPZmInaurUGiFKWomI5NeKd5KposGxIV54qkgv
Do+ldXsz/RmfOqVNsV5P1FaRaRfX8pyi4nf+mx8vqG9pKm9MaqQHH/mPkA5FuJz5fCpH/+44n6Az
+wom4VMoLSQMaVJFKBq7WKhRbRsHGJqWbUfupk75yGz8+WTI6C6/bQv03gjPH4k+Vb3S8sMPFwqN
UDtsisc/TqSfCcxF46f7IfapaqGVq+k+VMH/V7UhRc9TE4JFA3mQhgGJAmd7vhZQyknYFhRAcA8Y
5MqZSpyi57qF3BW8Z+38dX6XkiGAkwvnUVe69o2kq4nS9xH1yC01DVvuo3wQVw2uFw+bbjePxIbj
Z9Wm/rLkqNPbD4GzuNYhj2O8id+KiUASaIW3SUuKpU+5rvFB3KztnLS919DSEgVGdSGc1th29bzE
veL0ZdhLEJjt/5yasSj7njSNcslIuzNJQ7aiIozQFkYUfxavAmPc8O6+5BhHRxST7+fqWqZWFwP7
L05iuu5v39Mr1u74m2RD0kZjBMlNzPQ8kB6CRosXXFFX5yO/dc63ci+m82U5OC+zTTZmAhfY77n8
QzD/BPzzc3dTzN8jdyY/f1miYm7FefgDIIX9XpOUeEYrM2uu1XgBjRWACgLpVWYQNBieCpADu41D
YVKJHdraCv8OSkj8KCNvn/sPAgGr/9C2Q0FEf/JfS8a0D5Dr5AvO8U+ERiy38Uy1s18H8plszWF3
JtlorP/lV70+dUQ6FoV3sgMNc9p8nvLVQq4aRJB2v3MjlqqYXf1c1nU8hjSpQ340IHoincqAoUYi
gWntHFxpMXmn96USykZRgYuGmBk8wHCvDTvJVJ40DjMb7r88HjITKLjmokWGIlLWPAYIaCVk/Oo3
xSt4UKNcT/J1Xe6FsZbw1qAvyDPDLWepCol760AsKNm0txnSxguPD2Fsy8pDyde49F61aciBaYXs
BK/VKpT3NVNYRuE17w1lihVEBCCMJZwAq7fYgK1xBDGLstXEkFLKiUAdUz9+h0SxuyEYp1nO3MDy
/u9mYS9bF+jlZ/qLGmL54YLsydMYAwOOsvt5ghHvVQ0GujHzhkQ+0H4k2541e1c4ewfJr3t/4VDO
0I0V1woXDQ9IX/Lks5yZKYcVOUgpryjm+BvdAL8k11AxBCASUknI5Ce3U7ympidsdPMyBco9HsBO
6pp5oqQWhh0T3fm9qr4NS5HTRHAjZ76rP+dGLvurA5n8zJB0RILkA1V/F2Pb8itSM+JA/dXyb1so
pwvN7ShPJ967jX2IxIy76B9HtTIyaEgLhxqHDcSj1OyWKT1Tdc2Unk+Nq6LE/q+v0XzfyMw+dmmq
y9Lzyk6Z+EeZ+bElZJsEAQAfvOup3ou6TkeQq+zPTYyJKt9nvI0n6UaQcn0pHbEjMG18TygQsgN1
C+YFCbWibhzcpyD0XIs8xv1It+cjrql4EHeZJ1hZsTPaiBXC77GZJketr/LV2D7xeR50FoaOd6ce
IabD5YRkw7uBOEXv1jxda0kBNm+A02MIV9c937onK89j5UWoSvZn6bwlX82dKIPh+lYsVL8hpeX5
26Jv2LhvC2lL3uSvB8T82378j7hqqFpaDc2jHEA1JT6Vt/iRnfwPBT8bLRjRJ3DhdBFu5z9G9V5z
dt9t1Dt93C1y5CHGe5LNqu/POuilm+v5COuphuXMnXUenUcplrWrvWo1S7WEITbJ00MSjgDMgPsp
kR19Qg46Mqt5ws9kGm01z3QlvGp6NQPtOngMc0BZhTu1a54loSsgWoN7/zAcw56wKJ+pqj/sYmxF
pYvYYY6aQwuI92EXpioHXsy/TyJw7eX/yCNwx+3TfgWJuTrU9qwZcNJr49knMQRYpkjM703VP52i
TT4RjzCpyBp1gLnfnuJnsc1qTsOrYP8WS2N4ONicPn7XhYvIIDP7my/yGfFTeDb1D+cW7aAyobCE
LwS5hGpZrxpbNBPSDuKREjvTy2t+4GzDR9e13xv47Xtqm/ZNstIgccHcBOquSKTp8uoeIYpW4CtW
XKZqGkxrRGnClSLVyCJNvDv/cuHOkb7SUMwTFSwkW2i8Q+RzmkNXAfqJHm75X0NGa8LwOl6Qy8Ri
/ds/pDfxdsnW0sIuavq7K9VPKoAAlB2K1MO9eHt8nmJ2gyRvkd6CHsquRsB0rRAz4F+9L50pjZ03
kfEATglhzuZlvhV6DJoGNY1dEXgReuPx40wBSykpgKYJQpZHZb1q3DzfKhPdCpLS585VqFSxwHYz
jPosNTz9CFXVGc+p7+tgI8ohjPJ0U9n0d1UEae2IqQK+ChCkfiM5QaO5pIDUakO6Y8PtIure4ZYF
57VV64jm+kYIrWiMVw+bSR9HzNVg09Rz/iXL8fKhtKs+2lxsXBhiPlXlEoF24pgMazO7JhflBLRN
pPI//4JpIxZjDl9/a7ZCQBmDNE4N6vUtCDrkmChxUlHu82/DYU2h4A8X7+KLZq6hOe1kFMD/EWFe
bWVidmhEiHO0mfr+sEXVNVzdXN1mxtr8kWttp6kxrUtI6Qm5pAV2Syr4b9lMsQDvW4xwFx0r2CP/
nhXqcsrIIAIAqMd+D+vIancDC7NFe52qh54MLwhD1mocKutpAm4wXI/sB6mgDgj7Lpr6MY6pIoNh
8O9klnY8anjXOSKt4Bq2G7gHGa9a9IqFWVAedezy1s1VyQxzkbwhMMYpO03ZJhvz0rF+pPxeSQvb
gfAbu8ZhXro9SoeMN1FOGtm359Rn2thPgzrbHgLmcpyHgR2g5kMUI8dCZlU2xliLmtfI1Aqfz78w
2eG+6cWsv6/cqwVrP0RJAUdHGHqyd9lCyi9hyGxqWhjdv9RYt0lRCAe6CeiXZLRLrp0DIgkEAook
Olb3bkS+mKgZEnj8eoXA5ls9wXQD4SXyZ1JTguXK8V0VomyfCkmWf8H1cC+rpzKr1iFfv8vCmkhf
k2qu4V+sWlC6fcy0PKWjSm1usrXILppFASw+36/eOt30N+fKBYn66IJnSYadr/A1OCWlrgafrCT+
dfq5/CRBPOHuffqJO7ZoEWgVs9KOuw5OqFCDDlQR+Iu2wlZjVker6UT6IAUGHAjqO1xEdQZK2063
U8/efDQheQXT0XYAU0FezVusrjN//aOf4+pNsTzLrlHqk3Pp8HXrnwlOKvddiBNIrktJDYDMEmv8
pt7BFahxOD5GRuZGcofT3BAGNgxfw9UPXfZqTKrfBboHztKbBcWWwNDd+IgdSA+WGas2gASeg3st
ORVagO6G/p0+Xz/ZXZNCwPAi2TeGRFbi2eJjOJEa2DVKwTjixVvKcF3xcbOjlJg0p06UkIt/Cgyq
tsKTqzNtQQlUV3Z7+QyMOGxgHsa3yagGJ/C1f3u8F3qP8e5n98mQ1g3RQoe3rWRFHZBPqBD1jhz5
ksEoGzdOi/U396ckSkppLawjLiEC8uf0c1/Vruno8mN8ul7A8zUjCYBQpuQcFDFb++lrPB/BMun6
tk3792PfpnWG3BJUqUpUU3SZl7GaLnavpu6N3KQWbOvL5qEwDyKhQrIzV/wEKUCqDoK0pb7eYHgn
07b7Dh+PobejMNTjJgvlI25JrOI0pZik5opJyoO3FxjRjxEwiZ3bKUJ4taOWsxerIIOuaHAFa10Z
EwGqIJ0H2c+9eWqTsT/9i0rGh2EIaOa/ckVrS2BTT9VFH6MQZynZwQ1rYM1Yz1kGpqczeI0DiceB
CeqrcepVgpiNWqhi5bJgPUmPTtL9Jn3ggCZ2XcvVMsGhxh+V5nHRaMWUIyqyTJj9Pko/isPVeDNT
RvDGScLr0qpwfY8RTMAL1qKnsSDEOBG2PXSfQR4cyMHYVCrkL8LJmjEtlrBZQcMYa6oe9x++Ot/P
t8Ub0OQo8zKBN8gNF3rGEzvzeRDmazldGLbFqEAhjKarc8SDpDnAf7P7yLtM1K7vK6T4r9bZbqhR
LEQPcSzoyCG36b/ECWPb+qJdENhEqIHIukj6YNzd99DMSKgtuvOTIDa/P5XWZq1D9VaNVeIPx275
6eKdQq+fdLYcTDlikp91JU2yc/inVjlGUFJcDVm74/1+ME2yseYr4j886SEr2oNMYaBwfRF3PCIG
Bt8PYQVQgs1zrbMby1tlVQaNoT1+bl73qphP1rKprjogqBcbIgUm396O35sRtKCIiA/mvK0y3s1T
DGIpa2nfTCmKZs9+9ou2HVZ6yJTO67Z63k61qr6IEcfLkVXLAugV0EYeAUeYeim3hPhzOV0b6rh4
57ZsenvJjnGdrWPQaGd64H4pYv2UcGoFfU8W0aoc1Vd1x3yhle2oVg651l4ctyWveHF2ixCAQwa5
Z5x3Cjp4aG0ermZxfSld4WvkIgEBPv0sP9AtB0F5l6qtI/nVvF1rWSJ6ykGPaNCjAVFTQ+hl0B7P
VU4SayS9wN1iyPyKt4YmooSbqfa0IrtbrWB2rsBZZu5AAqwSof3y/Xbfze+6THdoxXCafz7L8smy
bZGaVaeInYSyIIyhyg1zdWE8whA26WIs0ZznGsvA45cytOaP0kXE5Hp2LSdNzU01XhUGUuVMvnLv
2xXwBU3PW4/alx8J6aarEj1zZ69Sgza90Txfw6MaH8SaoXFHS20/djwCxCYYTbr5bfOeLeubGIX0
PECeay7oBqpZRVOU2LeYsSYTPFuNN2CphakpZsO25RROlzOnrwWDOBE1LZ7ejbPqd401wuKVBd+Q
tDV3fRDougxKK5Bb70MYUGjZBM4ohjlWgoYlmcHrRpNrZNmclaJBCm2FqjzjQV5py5mbKqnLOn5Z
szZButDLj+Ibfv5mhoc4lP3USVNYdrL3FtW9vxdr8pnheZE9A1xSZA+D7rDlGr32UWHMxZwHbL95
U77Wb5f2qhlvSY2phrKMLBBfpk1Xtsb11RrndP2yqsKHx49n9XFoLePlY/fxlWwdOg9Q/bb0qiwq
16b3udJp6SfxLtF6mJDKMMhnrNFSDugzWzVzgtbrgqwkXrEE+9GLgIM9z3O+AvO2TjpK56LDqZLq
Lzrm239kqo/Gtfyo8F13J+yG2mBZQtWcHGnoTEiOiJWz071IJGD/R9Ju2E+UGrF6oZepO6x+JFyf
uZTv73z0ve70KFMyo8oOeXD/UugWMy1BtARyrQVuZ0vLOWmQIT7aOecsrEp4cdeBIZR70VfI0rM9
G5jwGzkF9NJYyOFtaEZqmHQjRIBwkeXjPCmlxscaN4aDO1FefF52EFCJio0tn72Zk0j5l/5WyOYb
rgPiKcsOIdnV+NljbL5CE0c5ISPVc39jAvFpepsu56Xt17m96uYJrTtxS7CTb8UxQOMb/LnsKcvx
cTdypWV7DcEzowEk96uG/A4h/06cXI2EY+H45jsolApmcd6uDel2Pi2w7giv+z5+E8otMhWyoquz
qgs+23dlTmgmtZUGXBmVokLeNhcc5ZrXnOstcOPa0Iivp2SZ/4rdl97tB8yFIFiK3PGJlJ6bKLC9
YRyY1ni+LC2GIbGNzWAYhG4IWVTC8NU6zfbzYkE5azDYnN3lUbw/xEZ3806VARhxNSSM+NH9kB7d
TL4SqMSG+mjJozCMpPsk/O0XgFjuYLSOslP5TmPnNN5xT6MLZ3W4GWwgMSCYeJh9Oru2AOBBdpAe
LIgeL2X7e7oN+H8ZeOwOF5iIy0vOlIGu3W+BYW4MlefsceNCQh/yDlB2ru4FWO7fV97Ey+n+KN15
3qJT7dkNS9nm3D6+eEQTUvK+dhx7GIjiZXpR7WdL8jKXAj9F2cX5KYwpEopZEOTnBRuH7laF2ToO
4h+xz2u6fyyU1nPCtthPIll+AHOy9++0Ja0wdz2R6K+64UxYE309IDDQ9Pd/Ia0PFu9jiXRLvYjn
kyfJg6jsl1/hGJbOrYxM9Ofzdtbm/cn3ESCGoP16QSTzVYfy/FnRliuxk2DPfBW0lj0NjNPWPs19
1EfkiUyvLKkilb6mJP87McX23BAjc0uSo+uyU8E+U3OU5dspS2Tynmu53pNM34YMTyWMNplIC0d9
4TjJbnsPC5ze4QsquJxq0uBD/jn5TXbwsdvRB7/Jcpr88mNIT83w7vP5ZDLhx2oWZqtfdBzhqQMp
MZOkPq+Y8zMOB9sIfTiib9yTim14vE5E98tdzRn9yrYWt77zjoDaz9lDRPsBDyisHf7zddv7QhUC
G56n0uQbPLk3DNqukXN22tYfuQ9E4ebTua+xHnzsa3b8SwSr9OMFCXlsim+XWDVAVw95xNBMQhXS
lWZqGNSYY0dxqoeRA9hO/5w492LSrqOWEFnnoB6cHbWXsRMCJrqpLiqXwb2VtDld5E+tKrHyTH3H
tgBo/qIrel+XC8x8WUlqULzqe+xrV3wDh//FB6C/Eu8gVzZ0k478oucReJ3X9jz7+oqHwlXF77D0
fRdiXjT28i/oIgaQXSVY9n0+5XbIYe+vzUXVOUqS83Brt01tD3uFuNdLRANh25GOUAFlOsG20AJF
NAhoJciBF/LUfPTcVhqdWIsq/d6UFHhtnVtgqKII+0GsNTPVvRSvdxaNJPv3+738HqvbiMRLoTMj
ZZ/QDXOjykYFdS6fNghGHRVe6cPBbFRJ/CPXVDCyXsjQ7lz0iVx/FkaHqsJVjRnawrRCqD4L58vM
8odhHKry3ZuTohkeFJGBSSBWnGoYTHMAYS6K/RXrrsAiDpZk7SCg0fSoRpizkO7PVsV+8IoEt873
nftw/h3S3V/Gqardf0ypTOLAxTKbwyXC6vMibjyPx+rIKGTOX34wilUxO+UTr87burypvCqqry9j
dFQ/0qS20R/b4rLYPlfbRFJJwe8OIJayFvZT6jsGb11J/82bj/I5tAvleGW6KNOd1lP9qqwXquLY
TyEkV1NFG2OUKb6Jq8lqBwut19vRNBXaUC0UPTT/abz2B0MnXBL0xZtYm+0r5uVIS6SuYsWt3n5Y
cdxtBVmhlWzTQuTeZFHfy+LDYaeyhpC/lY+4CH2sKJy0VEfh57/mg+m8Abn+u36vZvjF/qs5PWOZ
kUaVs7e4NkIgzHXZduBRWvFsfY4KWQ8IZde1R73QvL+vopdLUiE5Dim0MLZB+B0vUcXhPyZp1Y7r
4g7+UMNevkRgbH+D2Jqaf7juJP9NmFoOsFCUdxSRWEF0KRapsGQBCNAaWZqsly9aC9hrVPNanxDP
gu5Zw3wXHIYLOPJhPoxvKkIC/cxLUYZvPDdSw9R4zsD4fRsv3gMfbn3Hhrs29IFboWXlQQbmXbbJ
+iWCWtYmDZAz6ToDzztaU31P3LxqU6VyF6tSdDbGWWBxDRZ2Jn/m21/bhhO0d2g1X5Ha4VROSMBs
JCqnKqVm2WkMsaTnqMskFzVr8JxMO43Y4IPWhUXLs73+IPk1BFXp68rnxeyG1jH+Nwe160YYuz0S
vBArUJbQkDLeXzI8x2V4nvyMNAO854fcrD4NW5ptdFNZK5ZyNumKHe8qZkzVmy+Bs9vLr8foBZpu
gRXyX7Ho2JzIG834SBQRtQsEfG2WyyPSeXUfHphzxdrAZS/qSVlxE9l2c9kd84/gN78MFxyjm6J0
6mw515ZWKzqbdyOa5v90/ZXTaDJeNg7k8fnGv2ArJlZ2j1RLnREdPQTk7D+kLyZtvKIvYtqxCUyo
mMjq4gR5k4pmN4w3NmNMm9yRQgSpy4yeMCEIVHHp0i9rix7/UaudCCgeKqxlcRtZny5vupCWYV74
uELux6hiZceLMkEyqkxYzdpwV9ZXsRI0J9F9PG8/aud2boTRth/kv76G8/eJsuJL5lR1O40PgDWG
Ux+RBFkyCj15KdtLHorpcZJab3Sm3+JVfJ+A4N8y01N3YfZCrjTJFmOZSjYs8pJ4nc/AuOfrtKPH
74AXZotf148QMM434on9sROE+aiScjtB7UO9EnYG8SHrb7DsPldO/SyNfUVaKAY5Op0QHCVBvsYf
//n4nPMFGg68GBNDwlSz3N2xyHAI8/lQtEoD5CgVKXkfUkbcPcVDMP3GB2Gg0Vo0sGOGbhuTLfSj
zEOGfjg3bDEPKXISfC1drshG31ERkqWcSfVjRd8mRNLdO5SowRwCpkPi0X/ied9M+TCQfClyOtnP
VsWyUELnhfqb0VERP5ZiUGSTZHy5eDW8TM1IrVKz/xxZrWkzGlL1U3C7Pw2jwIM5X858T7bFKuti
ZSbohZjr3Ej679HTOP9I1JP9+EchbEVlUIZG4dlPdJnlKYCi2aG6q35cPuUbDq5gnIzyR0lqRhWk
EDY+Z5v8DJMXHlzg+ZIDtZ0aqn7+UZBJRIEwrgSzJrOV/fzeMUTB0CPWrJC3IG5VVZStpGa5Ok4F
xEM1VM2+26KWI0dw1R1c/01SbRwjV1iqLiMbQCv2hHvmXU5hWQFl3wuxQRzpocZP9AJhC6nlAHuN
afC4JqGXDFnMmGCXXEt7qBEW1tFz6GsXYQOF1u6HtGpV9XsSpEftWFOLfqhs2lfWXK7bkRFAAQT0
Ogfvg3kzqGlrx2m6o5KVk+9TjtKBDt/iMQC4gnuZ7KeXT6KLdnAzZnqgOGWEGMXfm4iR0WtmTBjH
vQEfv6yRyieGxRHLKqZpsPi9jzbV3DAWrKGiIKv4JwkLCRayzJDa1cXwthNB4ahLWKgOl+Gs2xFR
unY7+h4xJw74wbFpK3+NQZ+Uk1Qg9jcgYJBnUMUM7OGevWDe7/q1GvljTRXMkQugUXsykxu5eSgv
fpddVVhH/Hh0kNoUz+FbLu/phQqCXq5pGole2CpT+ZTHseqznm6uGtdazgAhBwAyR9QXmSROW8VD
yIPiERGwLOpT8uYRC0QzWFUDaVzoGwdTZDP90RksescP1jfnx7+8JgJYo4Ln76aj5fvCfTbRvNET
5/b9MDvPCJmuE1R07f4d9l2/9OYcAWEUEV3v775PVVXLOZvgFFcP/BfwydC6zOj6/mhin6vP9r70
Czgu5UqF0rKxr+pzZMflisv3FxBxsJlmeyT05702prRJ8gUUz+8Tl/hefJxLMTO3jHlaITCWlCV8
iaX9YDc81Vc8XYUQQXb9nuTKawTNJPilqN/NMbt+KDKkd3R3G/FR+0y0qG9HcBSnwbFheu1QGggB
MjsMR8qx0AGNaF4Pudrxbxti4Atvco2JGm9hE7PjODiJ0p1YJJtCbjU9l4ji3VZjS3nWRFXYFiAr
J27UFbDdXK//HcQIjnCq7afs0VyAcF1lTXM/UtqPraSD6YHZNv13OBjhSuP5x6IV/6LdLbSgNMmO
qlTOaK5oWjqGiIKTmLa5/JvQPLc/6VfDc5wA3mooXt3kgOb2TWOhHtmKHxURoI8J7IsdbzvS3+hO
c5heSSIhEoBEDMob/JN0u9QIChYL3ZZb/wMSYQxqhx9QQE1CxFgAavfk1HUS2OOyZfilLFW5Cuup
vksB73EOIQgDf4ItfY3hpcmBTZstNyeNUp7HECeNIWVLzfyLY9VSnae53sqE7lRXVcryt55myTJ1
+fHS7hFR1FJtF4xt5hq3O6xiQbLmS9IBIBVrC2b15NuGfEGA2AORe6QgrzdqTU2HR/E3XzF/J1bP
D2xPQH4A2ym693NEBqKX81Ua13/zGquCYo2LOP2U/RWjKfQwQ+zD767UyWMhFm1x8xDGkGexqF6N
kazrJJfTfCU/gM6/x4Y1cvVBjsAzJ0dbZJ/tACiDbxGbXluveYvhpfVdO+wTeASCf/vGMtdnk3zu
JBOWeWXBzamZTSirqhO7o3/U99kcX71YjZ19FlYJglynR3iGiBgrGXeTgXWhhWJbhnvr3YM+P31v
5TvXYHJmrsYd/lthGsZnM9aLhTBV+UM4Vb8TlZLvnJEmM/t7pk530QHw2YvshC6vspXKEcOXGV4w
IjOMf2w26Uw6sPIAfNaJnSy/Hsx5OfVnRtPNw/sXyYHw9z7dTeIWeRzHUQruUQcDt89TTWDCdp4Z
JlyL8zTeNFExkt0c6QObqb9LZ1J8NfK0TNuo0DMVAH5orcvd6ibL97po5eZbnGSUeLPyvuyJTfrd
NO7qjFALAHe/81+FNynxZj3E5YUHhosJoZQYrYX02/kOvX3w+6xrqpzuupoeL4ufuhbnHb2USBkY
nFn2BitCrYyQE6YlaPXQfZgmly3BUFJRpsZwYCvbKEbgyZ0Qc2T0a0cl+R4GiO3q286hp66LxH0Z
mkHsmRqt3nZdKvSKXqX6IIgfJwbncko5Vd+2ztFSsmZhigx+XHQ/y6aBZQn6hkWYy6CCif8hlrwf
JIpd2qxq/5SW+o/uw9DB04SdhjiLMB9Q9/stBE8AIOgl02N1x85VDu80YsgDS87cHihfD3OL6tmC
+iYKWAAdYV7l+rttJzr7UqZZ4Kcpm55OYklL+cBuLUOCniLm8KO/U1xoml89coBMFrKd131FoS1W
p9qqLL0f0wqCMjgoYEM8X86F2fj9i+IGPBEfGDn3bVZHGKWUcT6tB8ePIECmE4hkgRV34LXvb4ql
8CuRZ066XN3KTZuUes4Jz5ZmkCkpSIgWiCX0KLonAq1dLTuwLzqrrXC9fLrDSASsNyAWCECodaIh
CJwFEmfvIlnusZaiBeKTpcGCBtzx16lUIIdoBqxrezFtke8LdIY02R4NQQtSs2svvlS849QYVVzZ
igzevYdY6IxiErJvTyJKSM32pNbJtbCIQi1jo2NyptciiuGmf1heAJ0TTnDrhOgGdgomO6LBQnfT
S9MwbRqP6n34bJ1V58Wc6bUOwvHtK/edVB04AFm7Tq3CM4oVwoT20CylB8Z1hAlFi0vFwMC31Kel
4wgsh2N6UjXPI1ned5ymMPeXENlXCxaMDK7N+4XOQZVWhPLXtu11Q2fTjH+8CCxJVPx2zXoIG7l8
nglGYLAG4TJ90kwsi8e/MgHlogUhe4Tt2A6owrKLm9woMmz7h+WyqSWfZY4jezqSXiBHZqkrzIoy
6Lk5zsVMbzIwoqADQXLoidXupGUG1ZMd9VwgmFZNyrnzo+UquWK+eGGUYQ9NanqEELO5JXraBVvw
VTCc8BV5egO3duWq99abtiAZdxREB7ODN1oDSLNMUOzRLhG05T0yvtsBYJMlJYkhnFcVw1iEXYi3
aF5uSKqK5MrSob0zWquWM4yN2cy3xSNUNh/AI12+54eSLWLLDy/CkqMATpo1vG+pDS2XTHASiOWx
Ea7ehY5j+oaB/qGos+8ODlfSBMLEFZEMoYK/d8qLcrlG8nDIYRZbAQiTd09F8ktNOUl1yabswa5D
anzrp3f1k4JQF7B/fOTuRxVKK56/NdQ8nCRvVlQOzjm5/q3j68rkOWFqWXymxQNe80WndGy56wBr
F4VBYiPROh7X0W7a2dSDZKz9OF4U/kG+9bsFp+QLo0RKlb7Jfq9jL2kVHpDTrZLcienLPqCd+3yi
mk3bkFLpVGWz3fcmBcXz6SRs9rapT3IiLdbPZeexftTX60Ixs32UCvn4sXg7p5vpTPxJCUKUlBPB
f8tGt8W2sYqf39P5VyW2uXZP5lkitSePe31p6bzOv4tkc3lallbxVXR+vdo73U9y9xyc71kk9zbW
zyzfz+efbTaNs+8kcut67Lzr3MAx63jepIVCZXPDZMdXlbOpEacsuvP3GsubaWGl5y7NLGj+9mJ6
Y9d+uBH7A2vrxZTK+Y2F85T5KRzWwwXR3Hm1/lkkL4yFaVBaYTvYrtfVSeaoMM2c+vtCvHWNPXSX
iXOi4ZkMNiURdbFOYWuI1aubSqlJE/PfxPP6d5k/mzemK9rI+eQx2iTP9dVWhbXqLic5WshToXnI
ZcFWmfYkdWzF91+H2L5xWgI85HucDnnMJcNMc3s1AErjsXz1d+ewpreyKMWEPwyinaTISbeJ0XGl
mk4mKbAENZ4dHmm5t894P7vvLQ18vWDZ9vlifHkdZG/b1vLSyr8cT6mlJ7ngQbrsNFyLdekYa2Yz
5BkJOB01zWJ9o3U7l5/ZV/lh+OEWbCYmN7mb1Jf2x5xzdDlO7FdNFz15h95nMiGsYnLjzwcU3F+P
0nwyZ60waICKYZIv3nZCulLiUAvl5XLbvp6yUfjdq51RNPdoFfvdx1XhF/zKJNpPSHoOrJSj/L63
kH/+c76HGeoLYfoylSmQ5ksYw37+Xsiuaunrpr2NFSqxDEnBK7onAW4fE05z6IR8hs15dEpI4sxd
v+JxQrYUt11BDXQ8Fvfze/vuWb5sOFXv74V1/jM8M3dZQI/l9+kYq+3OtcJzV1kuSUJSr3L+Ykrt
btPZ5J7Fy+fidRpsYkbh3Ofl/RmscxfXfAbALYWQPZ7dWJItJn/7eZhOty4cJMu8jnMgzvWGwH5L
bXdpbHSslDxWb9lklEsDfPJmgV+1Uovy/W4c2xUNmD1EK09KWAObWyv9tFGdJSRnb+X5yoSzV7q2
3FzHj0nWj59vnesq1rpc8lisQi2ZWG6q8Yto7dyqu5CwlVinpqlTgi0l8WgtJmkw4HmO10jMS+mM
pTPfTO8n+Rin7Kmz3BuUcY0dVQqL2mS7wYM76RbZ672aL/jU6ZNhE7FCdXlfDjOp5e9pmys9D8l+
/iIqe5tdDi4LVODp3Muf0BSGCOxW227a0JLC7v6Vywo7T84JytcyMW/NSwjKPE4nmsPV+VHeKUVX
Ijf0xelt+e6xPR+QoM3xIUlLm/tNpwuu2Th+w6O/3m5bgrd0P5NvrtdR/lCmBFqaNf2sL9atRFaz
/Owk1cqTvdJi1yicQUWr9A+v21xc27KLR8q/5JP1xJlRWnuBxSXKp2e5bHM9XBdqO4q0DWY7DcHc
mA/wd8j8LBW4iqfc5fN2aeRNbcq/CyBZATBz3wDl1GTwmM8s6tjtP5rOa7lxJImiX4QIoOBfRW9F
ipShXhCSWoIHCq5gvn4PJmIfdnqmt5siTFVl3rzmhKjSwl0//jdEOy3fT+beJSaCZApeRv6tHG/O
gK6P7qef3rkAOyVq6iyH11I/86O5Kq3fBfnaJo6a04Ax8LSy/3qH/Chr1m/CkCjza2W+RiEHOrCW
es2znQOxh7FfmWyVcBY+aAgOF1g8ytlKc+VaBBpNPWXiRmE8N56bdFd13xHTUY4RZxWZZ7P+KJJX
tlwhThj0O8Z+BM2ojoZYFxg2ec896JYPF9yudqO42+LIQrf919H9iLDxAvmxVrbxJhuyziYaXCpV
/RtiAnteY351czvdLRVUELY379rHD4d0qHzdlAj9jhA924NV7vnzo7xNl9J9RKAoOm6lQM3OR17+
46bzyBKPefopk68Wttju/UqDn+yt9MYj70yUax5OY3zKJa/WwrqP2a6pv5zuZz4+nJaCOWUkPbs9
WVTsNVMivFlqhkfqvfb+whB18YESJ5WYlOI/C/Xx0M99YsxAfNgX6ZvlnmrsCRhY0V17O1/+SzCU
iqhwcPzLoNTwV2ihimmjxJ9iEsrkkIcg2LLnLRpKHR+lqx/N+2UV8ZlNvJrCK+9EQJ6XsTfKA58f
9RhQ3Aogp+6SYxeVbCgEYgNjCvHMg+AdUOHN5QuJW9AnlL2cwHsmq9X4OTXbrN51oNLDL29h2n4X
EEid+DcN3hrnghOA8Vr0v2b0UM0mISd53MjwLYmOcf/gn2mJZGHd/zceUaHFqfjsdG8+QjbP1Oe7
JXBxtJcw8DjXeSVnqg06GeswX2EfvHPDYw3W6zke76o9FdE5SZ/jflu4j6kkrZePhgjz0JvfCr5T
0sPyqGg0sXOl+PWmUwPJY9w6wVEXdNwb5a9yubPNcx28sGvGAL7Rc18Os19J7J89HjXBPsGBB8ay
mTjWMnGX7UuFPXtF+Dk+o9ic0n5fB+eS1kyN9TUXwcsqxDqWB71falD5AQosXo5YbMvw3S13kXPy
09dEPiLzpSt/hLimMZ2xndJ8WzooUXblRUVbjeIcXRK9qykuNfTBcNpzBtvlNnE8PvnJKY9D+mWZ
90C0G19gYxC129pjwefOfS6ycmOCnQI7uXXfqy79adkeja/R2hXtpy9fsgpW08HCW6TicF+xz03J
Jq7fhfnKYmEDAkAzpzVLmP2PwTfXxgZglI95F3TlVTiHAogQlhUM/WrJTqhPG9QO8+2rzwRHjV/W
H3x1tD00XyhL2uRsWxfRF/PGUhdr96ChF0i/Yvi3vuYvcpHjSczUMCTWR/9Q5lrjO4lbK45Y6CKS
Zs/IQmKwLELIsBewdso5QkwoqhNdMYd7MG2pcazkUoM4AkKAqiRkC++67KIQqVYhliP9puxN6Oom
c3VWTLeL3zo660g+nOnVSJz96P9G7DEDTD69tw55FR8yO3sd+hBrTIo81GHzzib6O0dM0atlAnNx
/l9nILMuXP2hF/mn72X/0o5slDGYjlLqwG8YGcfGqS16jsikvhS1iW+TzM6hFlKjRh+Dl7Fzp8gt
OuWeNPbf2ClWRUwXBf/bCcZvEaOJVMj3oQm4gPS1/2lSnzloKkWv8LdweHsQIgc22uNuWXNMpsGf
DSgxBMuya0FyEgL3avujz4B0SA3wp5Qe09YWsikmStMOrx/sDtL0PhbVXjfVV1t5m7xmmQpYdRDN
a5ssbm140nwsxYZ/RorT+4SMJMJ+Rf1W3WWuGm1B+ToYDI8YTgUOZxlHhEb/NnpPsf1pcm7zxoRG
gDZGIdQyXhRVss11ZF2/LKkkJwwVPN74zgfM81CXRYC4ABV1u/Kn+OgP6uwRXdTiIzse3fRXS6iY
HLjuVY8uiW6lMleVy4FH12YpfpUryurJO7ncvwrzLpzBuTGNBs/cgUUzpYw3+Hl6YWxsI3uUvNZm
f8EDzXQmLhGTwTwHZEliDVOEFuk5gj1U3WRetvlbw7DY83KA6XMxwRIOf9v21QFVkx8dKqisfMzX
pB8spncMv6SynnpGoUl3LmKkTyXnRUlIReLOC2S+DbH7EwOM9z1cDYX5KGuhBG8z4n8URitDx0Ld
QHgXZOd54Whx/+xpbz5yk7qK9iEc4tTCZjjnZ2pom+E1Nj5FaciueKuyF571E38+5kzL9WpluMOT
0KhUiZLg4akB0Fpu9JBt9F9l67yc00FV94pvbTQAAfHVVwljcdRZsH0ydr7A3IcJ6B/3VivfVRfu
NDemhK6OCVIcOetKGIZ2aI7gOrHidwIsufSZ/LmzywpRJ1G5y8L6bEVML/SGfSoi3SpKDyPbz1ya
xCNDbEUrKTF3zf1zlA7bQu0DwLK5pxkMzuY02TrRtOjimaPEt0GhlFcEsxsOlSn32WwruMvaNc+0
TxUG+OXhR8AWaw/DrRLiz6RedDPmfaFczj+nglZcsWGqV4mZ0VAla7a8tvrI9asfxCSINLC/mPQK
bRFpNC+Ovo5GAI6ktGCya+9qpBDoJ3lwAm9fmHKLUX1TZi9BI15tyTTZzwF+xC1lo52XVFjAgkY3
pnOTOdDrFGaVwyx+8Cgi2uB18AeQCYGd1dUs4YcW4dZpm9NIUBMlM7YUeMBFJjFM+tHsKoA7IGoj
xibORz/soWvU3YfSIvDfiZ0glE+llb3nk3iWMNkD1qKlm6cwZnIYC17rMAcLCUxs8mz9uz6N0acU
eAPnBKfkL3rMYMxlQlNir8JNNiOHPaGAIVL76yb02NXkwhXLiXmWwxcJutbhNbG+lE8eaqrObg3L
wcRCv2WRkd4IbtAG2BA29bIQ7kbnoloaF7/N/SekUnHZnpHkKznCtAQzFYGD5yRKm6S/6xQvdqCe
VZOEcBoLLKkssorC5NtPKkhDUb0S2vhmDvRLpq3dfJ2F20c4E+GqMitcplfNlludJVCQy0FPFMPo
lQABmYVtkg2m5COTxsoBfAIuRpUuy3DhI0igASBCgNWKOjLFRafGA98bXqeCYUMqjIMY5KlmA1cO
sWn1tPjMoug54mq937l77D3WcdmsCyZIbftR8CJxclpTuDHCt7L0qNKZoaMvU1TGqfvhW8O6BdEO
ZkZ8cOObso2gGKD0yLAdbIu/AZ1m7FabXjKU9Yb92GQpxjLqnndIqXi0gvVkjB51YgNgNYMsnZvS
FzbNP+mM6AgGCEAcJhvAzToIsVcrvVdf0Lt3pqDpaZHgjDkWCd735Hu7EN6FU6N+6K+ZBmqTI6MH
gCgiEtNi8c8TOFNv+v7NqjaW4uBMjFNU+l+uCQ0n16lbqR1Uho+EONg2GPXgvg8RXeuI2TvRB4Bo
QU/oGKIDFTCSA2wxAsxqLJN3Z9WX+F/0+jfd2ogWyaqK97padARmO/h/7bzEPBhRcw34wX2TX1P2
GwCYFz+3CIjA4Kz/MEijDvjaWoKHrEaT5HMskptW8Xv99JOlcPAK6BiQgnLwQWf8jmPoEbJbsRNz
nRqr1oh5bWpeX6N5rQEWqOI7N1/39rSPBg9bO4x8GBBbk/kRu7RR8mz6Z218TsvnuHwOxrPUTyI5
du1eY3Rqr3VxCSALuqjNOC07MZxUhhmh7LeBAwNNwnb98zI4cy1VE4ka3fTTuYRHI0iJ5NJ1iURn
e+dIHJtbip6AQnXGxmKbXZbjKES7R2SiyPdB84aR4ODtclXTR0z4xntrQ7uakbbqWsqI6WpwKnEI
GLGxFzZKemSvHNfsTWZQ32szuCUy2DTKhxqZfHQtbTYvydDlLA4SbdsGAcKuJ95Q0mtNsbZyNdLF
/opmTy9tKzI/DkG3C68GdhvTM8Kb7A8UCMenrTaciyZc9BmHpRVvDHqEpCTWymUJBzYYMrl7zIQd
iiA/71BvXyLjDUgymqZdbGPwlJKMRUYGukKS+qR3bY1gUYli3XEvA2PcZEA9MbWCSBCgmddO9MeR
0t+w/40BkS4ENLTpp96+Tta8Dx0G5nbNyDRDZSeX01bF1otTGjubI6NTZyO+pgMUX3EYAoYmNh3N
8KmbG8newVEaiHuLdauWFFDKOKgsqOUcVLon1tSj1ggh3KANr3Y1f9PZszsoVnndw5y4JAG5C6Ba
8zntkLGVJxcWRx+5aBYYrbjusdCbTR9hN9JoL7WA7oa8JqvELXp4QN1tFW8g8R7jaS4oaYT8tAFP
ck4ji3t+DDFaGQcBzktNZzZ/pky7pU2Go0Iz1WGbZLb6Cbe71GKIT6Widfm2BDDLTY2khtxsLr4B
MRuAqaLGUCnXJ+SmGdOlSYMGNbY0MJKgA2jS5Cex4Qtf22A5UMVSzZoJMbpF/dy26IHezKa/JyUD
4iYg/yFEpVIX98LQkSH34uCH2mqw6j0ou6lFv4Y3vUjHX5ed95Y27X4a1GLUnN/cbe9JLEj6wEJJ
yKsrm61l2vsomvG6VhQLo3lu2glGGR4A0QTWPxbWAzl80/r1yeza3zZ7C8UiV6hps61WxU/+2C0p
GgWJMr11zH0gVfs9qj/17i9roUJRePeoBxNo1fO3FCTZTJZ2mmG7pndfYiB2wUWThhRY4xq9cdCz
1bMq58q+1ZyDrdcrj5NE7xhrpSevF0/Y0ekVYVgtXjv08j6efd004qr9PqbvU07J2PymLnRwnxNg
fG4zfa90tczGg8MLZehnL46X/NI5MNRdh6JvXw/D6r8TMVbIhheegk8lGrbWn//KZqjk8zOvLYLk
B7lIhL2cW7OqxzdpQI9v7tMuOA4mW3eCE8dQYMsfoYupu21dGj+ot0wNKaIq4DFn54A5DCQOlXI2
IrXD+kMRZIre6T+4hK9oatXaHLkqPdl78zSHkbNXUVbb5X6uMgRlUGFFK0NtqT3mBptbMu8mdQCr
GX1VZAzbBAFtTkw3EEzr1gAjqwhvkmT4joT4mpJsl+uffkiIZONt6QVWkZ39m/uV1A15D+q9MxdI
+qh/SEvEWM2CQAXRzuxocR2QZKv8MephL0rWC2hK2INIh8zANU5g1tja9L/TwHoCrNK65EUqJLSx
sVHeJmheRgSNo248o2+DCPpsucg7wR6FK19lZh/nisfBoK8zAgAfH/9BJHJJMF4Mp7ooy6CtNv87
7XX1rbtvGomxtam2pfKPVg7bPoPEyjOtwPg9TL+6ntmNFb6IGJ4LhdmEf7fVcJTx9EpLbRL3z+Nk
09z6Oe2DZfhi0cE0TXr9tn6zR52nn43mwlFW3beptPfMSQeMyDRcG5LqqQJc9dOCUbWM7qOBHDTU
JsiA8YiUs7KvbdKXKzrl4ElKhkIDxq2shKY3gEDZqZLykTX2uRT+dz7g2uMGEDN0zUZGaXe7KCiq
JTVtHs50gWtcoVwMvZXZaAu3BWsKkWdBQmEHLiXsToDPCbmTLJGbcBhZNC8JE8vpR7ivFWUcbe7S
65tD7IiXpEf97mhY6mCra1mnuuLbNQH6YZ5UMpXk2Q/VvdEZR0baobO+7OHOSzbfK/td0zNmIuNH
341bX6+vTTx9l7Je1A5tQpFR7QGveWSEtqs6QIFN8PqIFXzzUyV/VppvRl7VgrY4chWZ7kRfBtlm
3ioj45zAxZhBqYxzzSiKje9Yiyx1r3bU/JaNdTNpwz2EQSIWf7XFDH6Kt2Wlw0Xvom1dh3C9Bg2l
CDKMNOXNF+mhyRlBmG6xsvuPPIUQZfvTmxDTT2E2EVuyftA0kT6VZoSgHCKwEb+2pI4259ingPFq
YlSK93BK04WWOLBgYtKWbWKixTLuSf5I1DFlmhOL6N5Exq4zSrx7QhLckZtozr9UT5JZJlWMArvj
jG+qN97aH+ONMLP7FPWvdlAm6y5Pbqbj3IIoPBrleI5Ug7SqhqpbGgnRSZgRNPWn4ybVUmYYqAlw
QSvOl03fr+2I4PDeTh5lfJqUi2+30m+VYVaL1pWzL7aZu2upyCgqevYPu2EWXuMBNVwmhfkHSKsZ
N9tQI8OFOaHqwO/TqNpXfeQs6kESXDF62zr/NHRPbh0IOg2BV4PEJJph3MKsp3qPvD4E9TdCbRd0
qFlkdLDD6KZr8tiGE8SIiBO0ysb1GJswBwg5apOiWzNf2NW+U29krC6qML2nUflXVZC0ljWoByr0
Jc1QULsB4gyqOITGpN98q/1s7PEQ++1LaHr9miLq2SraY5Bo05LY2LDQfoWm3aePxNt5zMj4pWj3
BqMxJPrabUz3/I7+/3/ynyX9Cb8l233m7eb/wCXALxK48Rar1A7hg/t4+oq9kdv23jaUuLlBBoAv
u3OZzENSRbtetz9DTuelF1CFtZg4ziTvAlxry6NuH9KEeXEoKavM2qZyBv6wpPNCFWctcvR2zrQJ
VbmZmsohRsgengaUWcL6CgSU3i75QCIUY9WWFa8aPNgICNDbFgbBtaTZlYO+7CU/Ku93PXNHG/pJ
qUOH9PB2iGnsh3HtZdnJDnC0GO112o/jk7IDa1FLaGq9f+mg71U5FsMOi6Lo36MkxVInQCIZASPF
lJOFrp1CU9z7AKcCsyr+2NjXrkkn71eQvRoakzL9os3pUudFC/2zFBk/3L7ncrx7QzksDQ9JRSUw
JIjpO8vfvgYy1CNr6zn+qW+wDpFBY9GjIhOFssgm/ewSSshnCCBkWthcl3s54cbc69lO2sFlFPrO
kNRDcqjOpTU1WOtGUFGdhRXTi5aMEOeNxFRvMhOMnyy8p2lXmlT/VZm+8nOqyS5l55ZUhmP16LXh
kfnVj2Zi3jXhM11Ql5cNn9+Un07ZnOJqLJHblf/6Nl6VE8YVPqRNDX2zzQmbZGxCE+OpwBZLx/Mu
VpV/Zhk0weZD843zlOBeOMAMk8zlO9kefb24R1aKH2ez9DHOklxoB681z3eagC9v4tbmwN+Npc9g
jdCBzN1aaWwvnUReGqkOjuMctcFYFFA5WmNtxc1hVBwxdeLhzVgzwYg+RKn/6uPnKJF39MydNbWt
YhZuMFB/mGtroGfiCyzavtznXgNxQHv1i+CQuQzmAyw7CmRVudjpplx3Tbmpve5a9inIubq5sk53
+B2bPNqhpn6zB8LZeu6xzezWkelXO8XvucYZ1UX4hIXyOpnhrZ+3ARU3X1bBeaQ5x0C+JZMJ8Bie
Amdu0YEgeDXKR+F+20VysXoclLkryje+gwnsfKB+1v25+HRXjcpeZKO8J6GPzCazcxMjt/HA2ZX/
7GhD+NTX3d1gJBin40vsYMnRnbza2eSBvrYUylwnQ6waG7Q6hnXh9XYl4b9jimNeAgaUXKPJ+dY9
YgONjZt8JnVLIVcwNNADlDBmpT1ruFZWUXvlPYerG+Ub0Owdb4XVgP5ZJm1xmbyoMgdaDEnypCfO
Z8tEV/seUrG2+/6usS/7trfKPVRDLMbQ8H8crjrQy9fOL3cqrvSFbwDAxzpmWGNx6XoWdTg+usz6
me8Pp9I5h3yQJj11WPXTlh1AdA6P1ps2VSgvzK6PWYH/jlG8RCMufpG+wf8Q6N2NrzoSqiY/tmZw
cPxqU8d4xckgQIRGrG9LBxhmAhiDO+DJ/KhjJdv45Emm8mpiC1nk5T6dmF+4zTWR1l8AC02k+JU3
mX3Ndag+wo5NyqrgaJnj3cbt1QCfgpAmA/3uxUO6kemnqAM6t8yAaUEgz+jCwei0Z8/tdl4aU4TW
aNNYtnnNGz7/3aTud55pPOP8ONjlR1vV31OPwMZPGCW00XBIeTU9X+Hj5300nr+tpYAEEZsfTaDd
mxQiF3tMkWCV6YXPNRhHqsuljPxVUPnXsOw/Td+/uxa+EqHlXcSEM41msOslr2Ewnec32aqZDxra
UzA4mH2zS2TJjLD5GNoOW5W3xtMweL9pJ+GoSJsXkP3ZXnVe/GxJ91xm4WukUfJ343xzC9ieRfkY
Mvc7q4Z9zMP1Oh6o7P8852B6iP8z3VkVVn7SYB+GdoRwl27Ms9a29e1HdC32t+aVaC8jxGTCuyXu
vJmBz2lOuwi5G2Vti0WVjg8/g3WbQykHHHzBVIY5wTwqSh6caXvDwILfp9eFpVSSaT2d4tp/7oIS
27WVJ8pr30L/s3v6FClvsWpf3UFg/KXMfeuTWEACdqwBVAZVNSyUMsEIAeMdXEpc9UnQhqoQTOOe
7/25Jv47oPauT9sP66QxAEa0immIV5MGoJvn2JlfwJSk3QIIWjRkU1lHg1JSxT42e5n/akG9pqBd
TQUngTZB/mTBZXr14JGrRRmnb8Aln52p72oLlrxhrYU9kwfUcxoCOoXDQXPVWz5SKLAHOUIewTJt
uGK6iJ89P30fQwXTi6Q3VzsNLUdcaKltVIT4v4ziknJWxYmxGgOfsIMev5LawHsVEr2wLFI6Uhxm
qs/crt77uLrUI7yfUKswv8QCj6OqeJJOsendfl34AcxIZ0Xfi7MSjWadlfQzqzDFGaWEw2ywZoeI
A2n4q9hAi+inEv7NrsYvvzUgbRh3srahCpqb3KtmISzg/6gNmCLl7rvpAxAWafyrRv1ZdAa5hlgW
qVUgGtZbSH/Nwc0ODXdajeVdMkAIOoGKvh2Jfh12DTQ1r8BRrrHsCzxFwYxl6tLnFD/pNKWLJaNP
MAfTO2a7RBkwFHpJDZi/Lb6HKj5ZlbMclBZQFHkv1TAhkU4X6YCypSkscD//V9YM/CYIJ/gVN579
NUUtVEcbtUFIC9rzUCP4VL0fffZYP8kRR8XSZaoQM3on3cdruzdwtIL58C0NGbD5ofiyGgtOJBK5
KjoLxpVPRS4ETvkr1xy7jYL/lzIiVeN0CUMY5f99cV2e/bICpoNXSOpSkiM8HknWdpyt0n/hnYwp
A01NwMyoEL8YTUyYB1VXzPpSVbXUSuO9brzj1OgbLYemWVtLI242rZluNJmQF2IP29ERCynEh2rc
mz3VNF82VSRtW1h8mJoBYZSJXjOZm9YXO9N/6SMm+mIZDvHNSfxrEMAjbfkCPX4GfoqPeYY1liX+
ivbRY3XAbGebYBTFgURB3e/qKPmzp/wR6xYO7ujW7X+TZqxzc/z2a++l7LsfuoCFgaIjC1lGkQO4
VHm3weguYwrDOci735JHmGvZxvTFvzBhVlIiAYWk+FP6w1vk4/Iog22WgOLO0s6JyjuNM9xU1L4a
9WVmODSqxs6volXdgVXS+UCySr4nHU/M5pjV7r4UDvYf0w9TjdegoozIGuh+egT5CkJ3W6PFIDqU
3m4hUoZXufT+hhYTGF4/Gukl7eJRdfbDT1kSgYn4/OAIyp0SewgKz0mnLqarJkdZrLR0Ro+DcjvA
letmLCW5hQHoShvz5lggcLSh7cMzTyrKlsKxF7lDdBCZY5z1OI1U7IAx2MNEoTNzQ73fjh46IXTD
YMLYRedeK3d+GeATBxPNUA/4PLBpOo/RlrYPrmHCw/YQJYqSi2J+LvFiNGc4N1y0ODvisjd/oAsM
17Exmhk+Q3DzW1URfPEFjyks/jHd2iQtqC7/R1nizioKEGKglPy38sJFWpEFg09aAhmdYjYw8KbF
Ble7Jsa0NJJmOfGcmA7iV0uOPPQD07VwkCWrezIWU/1hJVvZic2BlYU3QYwIH3/DBG0foKoxpqBn
3arvkp0v/jCFN5nDdu0rPzDs+fNcis+G7fV4ZRvtC1XJ2QmbQ1jMJ0eHuRP8SaqEMadg/5A6ivjy
p/HeU6NeQGd7HiGraogoa+boCWzMhnmrlj8y79kfLrTuTyl/kRIVXNF6Ct9N4H0NQ/tEzKPyYZ3n
8VNZMRE5OiGQIVffNH9Twun4G9bfrY9kANFm0wqS1hABkLJu8Mc4S53yt47QSUIyjCkRK87kAPxt
vu0CjhZ4zpLjtgeWi+e8ZD5ofiodtXkBF75U8OLQLZX8+IrDRyL+1OAQTpN2AjoPp1Nvf0Qec5eC
kQJmEB0u21K0Ky/pGWTrCzMVu/nJUDSg5okstFPtb8jXTJEhF3mzlEYDCInIm5ZvzJsbhWCQUmT6
dXeL8mHbx0RycbCAGHuduUruZuivsHoGcfCb5jmzp3XZENMxv7lJjD0M7B1mEoHNcGKcim38xpNZ
DnLEErAbMKlAfDSv2Kqrb2IeV9h5wAN0KETbHs9cxIod8VAOhDKpMT1V6XtLi4ZhRonulfylojDR
OArC0kVe3PKGqQ8mXn70CiC80yx3U/GHSle711VyGgwutn0z424fTpjQyeBDFvrBRsDhWph+mCNq
Tjoj14VfJVv9rY5esjDbM1k/B1i+O77aBGH/WXnpVuPBOo3/PdjqxTa6TTJRx6W5WhnNo8DTqY3q
nUXHUJfWH5DmJi82QR/uqUfDCixO0y1WXGq8F8LedbZ+C+eubAhvHk1ij/XG6ALEsPiraFpXKfVb
OYBrwp+CenKtkQaQ18TW2g/eu5HO3LjuS8x5f5h3Wkb5Zmlp/zRv6QYj6VYQPUVWuL6ZfOvYFgLd
4KTjl4MWu6NQwuVKJpehJtvOFOgXAxQPpr/P0vQgSgJqXEAEP89+yGOA6sw+PhanWPFW54jz5zCn
4t4Xzsv8IZPJfSwotPHU6fk+85GnU7b7JmFsRccUAdCElFnU5ymep6MendOq3TvDRKGGNYqmmwuJ
LZQtsu+gi7cZ2EBZFoQO6f6ua2CaRBKeE0qCGlKpG8Txf5cycsdmyoLlXKpB7jsyoKTVhFv14UcM
pec7RbXzUxX1rQ+QYvMNRgt1fZE88F+LXCZRAeSYEM+63ECvHOq3xp1urbx6Ez7u/oQ/TsPWkmr5
2lPjga02mLmGgJPbwVCvlmCH4jGUXXwwq2otPdjSUa1Bx+F41DrjOGXlcy7sdYCtYg5E4fkNOo4a
ErpdrTADK91WbGacVOrqonEHPKeBLdXT5cX9pok4D12LCR0epe50rtqeR2Tj/0Zlm7vlOcuzGy63
ok6+mypeGcgLg7j+aLH1Nlr8wnMzOGtA6lNETG/qpvqmtOwFVWTtFYSWS5pGO6nfBkZ6MtwM5bQD
QiNFb6oewDIno2EX6sWzQccyl/SFy7yMtzyS+oMdXydWw4RCU0zTU2Ob75VRXkdABL94hAMpSQG2
5nH3FQXiUg7IvDIGWoGXHxGKNelbWB6SjCTcODuLCJAbaSgo7R0O0ps0f92+25u9MhZRCpUbVDnL
x3MJ1ViwnzQdiFfotfecnxYIdKw570zV4dfndzjdJhg3tvZvPOVHpk3gW7m9cRXdfzYai4/Ez9/7
BndTo3WfVRSglLrVbfYQUYQhp8H+ql5rdKv92L52naJHIiZ+Xg+zNsXH7opknzSTBzdvvuIe7wpd
vzc9MkYDXM+jDarCSsGUV0secObXd1tR+XW5hyEZ/b4l8IiK6ouTsEjaSS8WOfCBi/ejxvh/0Zkh
xjuGAquDTylTHtyoeA2ivjpldN9TTB/T26sYMN9R8qsu5imQAiIsY/k6G+1AiQcmsE4xo/dpsrc9
1s9+2zGAnFDnKCf7HrPokkQu9iYQ8NlT9d+Zh2HtM03BKww5Z5qQkQt9Xm0x0BLZ+CagzrfuayRK
QnZSLAOxJBXK/7FT6IXNJN/9kY29mnZCcnDktngUWYuSfALRDLQRbyFKAnwvvfZZ56Qpk4gxJvoA
0MnQCPdy5oq3WNEl5tUvECIW2LF0+bOuBedWx0cMdRIukhFndN7jBxhn+6DOD5mSzpNHfOBQF6vU
ZWnnkIdoArKFR4BbpzMKs2JG4h++Yu4xxajIhwKZUw3v3M/6XdqoXWL+E3ICH56QNdsK4ZDRrvrU
41gKBYiR05wauPQe2348FFQSmAlmNg1a53mPUkIWYxkxFdrWGoXCmEqFxtf/y3xs+lvJU7NJahrx
hxrwreWcST3sulp9W3n+l9/YWxuyI6ghaeL+KzNYnJRG88Jr/9dXck6I4WiMK9x+TAN9mjPwDBCl
FflzNkKT81EYej5hUMbLXEMWhbdtTQ9ikNjYtkVpZeEBErjntoYkmHr5TTd7a54m/qUhDAIXCSOF
WJzF8KXSV7VWTVDC359hwXrbtpJYbyCJp9GH2YZfql19+rAvHaaIoxZ+lEZ0Ul31UPpbIpS5cB3/
z50GVEGwTLxh5UVY0kXRyLTCutTaJjCCU21WGB5TQcv5YaZXxHlh2Zxp7XgDsP4MOqRVTfmdBZ+d
NSdfKPEGme6lli4/s5xTxppHJKprEhcbjF9M2X1Exqwm8yg0DfivhQ6m0f6Po/NYbhzLgugXIQLe
bEkYek9R0gYhlSR47/H1fdCbmeiZ6ioVCbx3TeZJ3tacay6ykLUW4Jq4ncbUvNU6XkJTeQT95BGy
bbXqcdL7v1FmcD0DDVuOdKm/1lzKWRpACBO9jqp6NCzSewOka2gIjM6OaN19I36TJ7A7Mu1wFzZ7
qwQPPTfbSXRG8idCnqUw7/7UtCEBDRdFpu4C7qkWV3BBD5WM4VFNJA4Tqmw9+ulpZmZ0sk2nb0Oq
aaOObxXzNSZOxIxJuW1RS8bbXvYveThuUnVml2X9teyyWhS/EtWmLna4J5hyhFX1oQqxndSMwI2K
gj9LjmqDCFGs6gKIvHpmqsLbITTAk5lBzeW07jXtZbbqz4TYYlJAQmoIB7izsYRsuGuvBdIXJQCj
ZZinTJDtfMqfjSXdOnP+VzTCU4ctigejUdLPyJ+PVc7zC1JaoNtPTNJuS9NePovlv3thOphFj3SP
9Fvja8hg9PDKZngEjVS/h2AvfMP/1SYd4n96WdalqKPe+gSOnRC5ev6P28zJwtYWcqyU/+Ki3vkK
kHqmrHkb3Mf5PQTt241k3OAsCiCvVfkjQWio+6wFlQxaUTM4I1duia5SaAOPYTdolYo8JJSDCHLz
Lj33tK1TDYMhUjw91t4lqWGildpDDyjT9Ou9AYyln/J1xAUgNcF3QOGaEyre6B+ybMD2K/dJBeQu
eY8FQDaB4Ulq77BTZak0blRdJV0UNkoUMow1N4XQ7LOp/st4NyPTtKdccTIhOU6JfkUnfFO02Utx
8gloxk2qoRHrd0N7W/YiI9SRkBpT5RrRYXOK3aXqLZaE2Tnnlc7rzEW/CdHIEE6TcdfDlJ4vM/EY
4L3O/Q1eR91Sl5Aexj3s811pkh76U7WSXzNB4Z/ztokiSYP8Bfk0xRn1vGnk96GljutwP0uvpFSe
Y5ogqZaky9QjnJHPLDe2kqkeDFWZkSCNjqoWx1DYpQVLf1WV0clyYotcmAienRJRYiQ+k9R/701E
qElCvDDIgSQrXVYxq0oRTqyrXUnEmennX9ZYPEaBEKHZfyCF3vY+RskkfDWZSSpZ+YGQ+WKaGFpw
VWGUNFpjryrQZLA1+1256xV2v53WnaueAGofNnffL4wRdLmFQQYeCiuBrCruphg/fSd1/1oCuyBq
NxUjMYl5PrBuHt3fcujuSVK6oY7yMwIPLvp1Z5usXpKQTCQL8yQd8JBgJ5DnyzjqDtu3ALWjYWsZ
y0tDPPpDfx/4q7VW58pl8eNniiMyVOVGMmHFR6MMRgROZMX2uuB2Xt74qlS/Q8QhCUQMUY3uQ6V+
axV6Nn9YUkqnkU6xprk0GmZdQhO9DBNWGAXVyGvVciUFFJmYKY8FJ6aYNUcJt+U4t2tEY0HuFegG
6+iQcpBbVXxTA+uqh+WvVKor2SouC5xubj8DnYJlmOj6SS9LBNyqVsC0vU8bj2XuSxxHHAnYfRC/
k33JW7ATms5CJ27u+Ye1VS2e7MZ6lgVlFd2qHyVMZBD0BBQ/LCZ8d1IUz6xLd6x8r03lrWyO26KB
WUizp7XtdsoDlNF5wcZbXs1UpbMlbzrBdwNJ2BkmKc9KzKVO5PSfbwz2bPFy8dtKI7DNQWfxo9MQ
9KW2nay7eS3S+1KVc+/A7Yrlba4q59qQCfRgqKKo/4LBQvpUcRq1h9FKDvWEYxrhbVb/CZwsM+N5
ozPRD45bA0PNojcr/M0kfv0coyK8KcpEcdIEfw3cuAqDTIvTXLj51LesV3EhJcmlnLW/1K93NUZA
RspswQdqtZDA1gqDHe/+KBIxaJYkXcTtUZWsyzS8KUZzK1gYFHiyG2vg6s9gGEXUG/k4Yk3oFG+Z
zPbGZ1Sbp5pz10qVjYRYc43DLjKM9VgpACLjrylHf8Qh26NRL5oEpq5oebUMPaebHUSozsxoDbkY
c9JluphKxcNI4OYbxoUn7YDy+TBX6VI07Edj9FQOryyEl21Kx3FA4FU3JZfPX8C4ALjyckrrKMhb
Zq9+kq9bWvtEoAaeKRsoCoTwB09Zh5SDtAKJ8wFOe1hpN+BNuM+6DPsbQ++ESiOysi3DanT1PFER
OgrjzSyR6KXkW/SPJlZdlV2vZWwTdQaN6T8EWflSa4w3QmH7aeOqkLj0PFznefAuSk8liN9Uq/sn
BcC6jB9dzaFO6HNtz6b/FjSEUElW7lWKSQPCtiPV8L3nIsNa5mrbomQA0sX7IWU4Eul7zt71RIvi
9sXc2Br+4i7KIV6Yxa4w+R2KHPKoKCJKZWxVtTMHlSHTN4Y2Dnx/5kUJhH0jMd/WTYx3zfDT1bNF
8p/4mursL9TJEZuF9zbKGY3PGc8ZSUhNPdoKmh7OpEjAWal/NcEH+YFRuBCAV6akv1fkYmsiqKlO
a4Esh6h7lHJrhPEbSTZ+ixG31RlNMSypB/LxEowlxaiinGBREs3RcRCbu6/Ggd1DTDGJ8inx+RnS
zFw20nk4NBDMBj6jqAUIpHWwAAtGyYov3FntOnoDf9ggb6ypGR+N42I5+NJN6RIk0koI+s/ZT9Zl
VK/xSU2dTtKCfh0sRFcmN6SA9dbOK8uZ8IHmffIQFOGDq9KZkyGzkbCwpNXba5boMq7WnWHU1yIE
lxZBFNSVL4nLc7TUYeVH5xEryrLvc8METk1jeprEBrwQictCBi2EA2v7HnhAmgHMLFqYBspKrfPP
KvAvlmLgpf6mi+OuCi5LhVi25nfdf5RaBwaezJhMRea0aOugEOAuLcibAwSdt+vRH9loEzL0T04g
WRboCHqXFwDSJF2R5RN/Y4VwbyKqcaU9a5KbaJ8TjW4DTIIef9UWXxYmFdXCv2IBTsOp8M07xxR8
Ml11YgFWtOu6YGGrvnocrXxBhfWomhGH8mnSApeZCf+SXrROCowrV198ak0IR45hetlv4HgPBmj4
Hlb/Xoov+nhgwLkyB24h8ZvNM0FWfja7DeLnzNi10abDXThwbal4FtQVzkV1YRNdOmUTjVwLLLmE
f5P0VUIdYEHLvS7e0oRpERotzHvaMfJJJnmFwYYqeeLYhRCCxJX+j1PKgMA10GP5H5S2RDmJGJl5
pccHH9mwwHg20m8ROMO9TSjX1qzbhI8FuW1dDVQU5r45Z3R15kHnTtTRLn/lvWNGWBE/pPzLIB7P
eMRPIdzkyZ65fEvuCrJ0GzyS/wltF7SqBluWof3g4loBNkYAhop1BdNR4navHvoYaB4eXAJuQkKG
3fJd1Lw5pSdfiTEjJ8MxxF/UTnJ3kRcUG56FH6nnTypuBQMZMwd2YWuX0jjwXYn85UP/BsyCFi6o
PUG/CKM3SmxEANvBdRk+qAGsHyQWMsWYaOwa7QgXXWsmZhcHZS6JsMrWGgB55ktX2YDRvFZIFIix
IaziR9vi0uLkF5y03YHnMDCvMy0MDwUJHILdP+NhW2WHOgkcnpASwPxAQ/vbAQMy3+nhOF+ERwTJ
n5MHMah258jtJhIgTzAcwrRzJSrEbwhKjYjNCe8ISk9GVbtUu9S/Rrw3CZitDqOK/BFP6hdda6rc
444HH2j5pn4W8ib3+eMdaEUCKDA3BMQItYQk6xg0Hao+KPwlWpXeaZeBoEm6yn2n8OuhBlof0GbN
6DrwqSOf/s7uxdn6FfC1Pf0M7ZI7ffOgBSY9oSN3byg+oIKSZtCpm4x0mpSJ716DxDO5iAPya/dC
KIywOHnvHmp5XigT5Q9fZ1bfU9Nhd778ZiRedlc9OYqlB3UXy1NdH4jJgNLPn8OUSpYpFF7NfAuH
czW+dd1F6c56gr4QdLmABA67+HXUXpnM9qA41OFu4ltm5aIi+XWRuzTfmN1irVrN4W8xveEpFeWb
+Z3JTyPB8O9E5r9Ut/UTSc/TFVLVlG/78cgD0FW77Dx9t93RwEKiohujTKD0WlUXJrMYULiAAvDX
gAF/cAFTNjIUmBqXc3WAqtGQerCWjI157aUADRkLL4Z1AAFBs/gGuRMMk58JLF4kGf4e7Tb+9NhY
NwL8kDVvHrOesN3BrdH9i1BcYZoPGHSxgxjZLTDxXp1CYhcixt7qNs1vvAZzhd+AN13Uzj6n3Fg+
Jf0ij781y+uBy5IaF5OLuEoQx0LuPhqmQ/HSMePdl59IEdlNeDytaAkZinT4VL7kyRE/44Ft6x6V
iJa7bFDyn3kL6omcNbwRud1jAiQXCa3OrDjQgYh60Pybgtlsx7GFvUFK9rh2y+hkhwlKiW0eszGT
+ShfUnZAUqcVT7iXvg2WSx0d8htiTXaxefGgNGwKLZm7DtUtw7DYngT6x+uI9TumY9uwduUjJ7GE
i5LoPJ7vNvIqeuP6CFgCpXQcehXLvZaJwxI+huBOvZbd1ho9sWCF4IUDNnZGfFdwOH3ikMMCgv8n
27SXlgfxu294lgEO5uvKtLGxCndiWmAAUrFYX8vc+cY8BKACwrz0xPTfL3fsxDgt+MES45gVm4JH
BGxyRaTsv6kmDIIRNOLh7Ae9/3oo1ylAuymZNxAqSX0EYCAjmG1/xfDM/w8rx4eYQip764kMyilN
Z34u4G9zjX4ObBdvf7Jiht1eNeBZ1ZGc8eI1aB73U8Tsmu81wufg4ANDibHE2VdLh4NQBDf1dFNR
jXRe8UZijnqZLJKebAtbkU6PHFvQ+sryWcRYzF8SYold0N4DQrzB5qEnI4yi+JXQAMNy4jYeL3zt
JnB4e9jHsHUkx1KhjeznXzB4UbnjIiIkk5EkmZng/3T1LIT/fA7zEviCLDrsC2Gx8S1ig8SmjGVA
Q6qKV31FFOXY27hhyNX0hO2cLMRJCFiQ8CFwoxrRvfAx+7tY2FXEnFZoN/6a6cZfhY8+4lcpio2Q
ck7hXP3QY44PrJ+4o4YvmfiLdNeqh7Sl9u+B/JLS5w63XnPAKy8ES0t6kTuC3bGZKGJ21LPVG98s
twUOaCy3NSbIxsXYo70Fw5PxANIDFDDjsMtzLJS4kMgMs8MtwyRwjgryW4VTgC8zBIdstuh6CDYU
n8S58KQYH/c/Arka2EVcLS6HHftAPsTOVYJbqm9YfZLaERU7xtFttaLnPanvIgWM/ESb5o3atvyJ
eGfZm5L3ztbK4INbQSeCgGGGZ5B7RtgS4+PNZ9Dz2pnBYy/ZiFz45rhiEMGiNJrx5PcdYTAdw5sl
BYwkbG6cqdzwdsFTN69z6FjgTXyngJTqTPlJxB5nx7hhtgRi8GszEveWfDMb1BXhbrs42gRYcSmA
ndm13uPIQUtN5tc/0m6YlrUEj0DjS+zpxRGSWBdCyef5xIIwcgiBEL90LxgQEnsqVHFtuYmbgL8d
w6f7XF91wsNJbNkIP+aamxuimrXlKNY9REgiCtnrQsqaWLajIkAWzM9PilhLdlu/PGTMVWc2foHH
IcqVs8RsGZ+q5DT7ZsM7Tr6c5NUfAnyUfi3vYkr+cM+nxSuXQbly2mBjHdTU6/Qd8zq4jrmJuo/1
Oa8kUNknqu3yyJFdM9e0LbpI4Fwr80aMj8RjAfCQWjFCb4S/j6ucnEBQlYAhIdWLO0zbRDYQMYOJ
xYaZrRzYDaUHpjkyS5wb2gZyoi03C7ZkezkKqtf7hMX9cOU0yg7Z+c7poCBYEjfLBN9W/rUAK13/
T2o3Fd0UIOwEatjWRhyo03kReXQqoRr+RCREMaigapWdLN0L3zmZ9vKRX8oMPRZfZnfjj6uugqqv
WPHw1YTlFYwEzL0CYjWZCMukzm9NajlYzSzlU+xpEn4ELfqeRK9K7j0fufAvEPhjtB0Z5Eyj2Ya0
+tMwf2PUech69E8ByTXpUdwHzVmLneClf4bixST87C9409Bylfd+YYpD9LzIvDxM+/GRbTPfph4O
H4ytUdYA6wDpDKXQ+oHUKZ6MFYxW5lUtJi3ycj0pdJicMJDxyY23UTchAyjiK+uO4tuS9qr/EWtg
styuhoaL4O88ntojyDtoX5w/6oa+GwmTuh/JxkpPKjAkMJIH2bq8h3jMZLKzrZ1xJ6iu7tdBsIob
Pnto3hGMOdajR5/TRripoHYdxcSWgpmKwPATk7gBsVZ3QMg/g/xkwj7ds2kbXxTa2vaQMGCyhOMk
bhNdYw5aIfD6axlCmg3zqmobaO9Cy/JG7hbN6iPVvltz2KfyD8//QAdQtV+hTBvKbrfBDgP6iDF8
4k3Ro2pPo/Wmx8TFqKAUNmOPAVpGRYx6lN6n4eTWPnCayBTX5KdbdviM+yPuHp2YEzDMTPYrSFYi
t1BJ79qhZHHnz3TTZJ9yaGM6Ffc4jLN/ZG5ciMTAgugAemPdUHrGh2+48OOKCVTAgZKJHy6zhY7l
x9Y319K/bhcv41bc4dsE/PuSt6dd5P1wT9InQgy2dUtVQ7blxh9vIRt1JfinoYE6/iF+0v2HfzIi
j2Kd9ok5DroJDvg/ztPSnrAXkvIe/mPQWGDiGLZzuOUdR6w5wkNQ977kkFTUbeQJCywzIdIVc2pz
28dL5FFgCga33atMGNkxxl02KEyOakfcgEJlmCV7OpO46wiSqMOdsUF/nyu/sfyLcbGEUw1Yb9y1
w9Hn2SUWCc1ztcXnaKKF0ryh2Jb0P7TtxS0uDklwiO5ta3d7fqnJT2L9EkYnHKgUhPxW3KN/vQQZ
5iVBfPapR68gCjKn956ADI0LQICN2nh1QPwB9Rv0GzTsqyD7bS1gT6gdCSbNZSKptEe4S3/L33iH
OV26i57G5S2jj7S+C6qrBBDm8JmBO+tsDiijeczuW9YcIHD2l4wn3QIu2h+LX+1VKS5K99i88pcb
vfKlm07/3U9ontbyg3Wl5kjNvriSrrKYJQ6p/wgSu99jPAlGLykPpoEd4Nti8I+khxUw0SxQqFTP
So+yfM88NpD5fIg4cUnntPbRkeQ3f8syjkKdskNfV3w0mu6tjMgVqhfG2aa4IQ1CIU1wT8ayAOKz
5XW34VhAWR0kt6PwT5wa9iHAGUzFiuMfLMhMGqIcHJGEXfD4q5SX88ie/AZs73ukzDtIG9boq0Cz
qdAmpqqG08bXTLoj4U/tiFFnDy7sPSJrhbiTzrZI+QzKHX0xVL2n4aVvtbavy3u3gKsQG3Pp0p4L
41uZhEyfz9J+pDOc6W4rIumHD7W8lX29yrD2tYwLAgyKUreCGlD/mhVJnb16+Mx79Dh+Zld0XgKc
0Z5XEtipSDxNHEBcvFhsN9t4sUZt+/Lc05WPogbLfmCPgbyYJCWrG3ejcgijnATTbJegNBdmVFcU
tUKC8YhGH/4ZhSv1db2toRVK8gEaXAZRkRG7dZens4wMHhFIMbCKQHO1LZfbWHBHFYv6AaTMqrWo
hdhr6imeQeg8EwACUtIt4aBEB13H2I+7uPJR6XsN/RK9CmUe2pfUrZstlZWGrrliT7y4EeKDZn7x
BpjxEsLHGi5MXXBeaQi1nxtl/Je1X2YvY9I7VQFh54K2mpAomSwiTRMMJSVZxS0LlC+Y4VtBoADx
ClRgZRln+iuSZRBEjPXKIE1iIEmRTdpKhpbIMnnN0hfcNWmQ4qf+2VdHboDA770CPpRF3TGI6grN
t8qmpbegaU8KQh692ETsUGK0KblAFSG8U+mb8W70/0HsuPgBEYlWzqgMc85crwPpi6tMpprT1AsF
W84QdmBzlbxyRlAspqGBmqBE90nDmIRDLLqQeqeJ+yRgfYJ9JMlhM58Yc1HwMRtShmirI/SrGa9K
+aGicjeZxcz45WNCodcW3sUCe6Uw7Ho2R+I+R7HywiptPZp8s8Tw5V9wdg30CtnFCjf8UhyojGIv
pAgCoyFFlZiqTnJi5Lq29KVNzrQ16zV7avreVrnjf4EpRD5uvQd+y6Q6pQxCqb5mili8RX9tZZvy
Vi2AA50KIutUm3O80Hcz0TlUrayQd91OVbxI5sgX/szwI2qXE5KSCDj+cCqf4ZPQE39y4otGHHDw
Ut+aDOr0vio968E8JOTWHTbifKjMY0LFWpI7t4mUZx1se4/xuoDZ7C2/kmZQMTCV3U7EWoomFqut
mzEo5+xpD+0/4yM13P6oGYf6ty4RXSD6XDdvvGhDvoNiUPrbkJAX/VHtQxDTCVgrF5cjiMuBLelf
8McDPj9r80JQKKVcoxnOzGaEMSJdsXEAtlvdLelY34Zt8D4vRkqnxzcPgetKTNmALugBPHUp2YFx
jCcQ76nyMs0HsKTqJbD5Kw/ICYG5W+GtCI+yeKzqNyXwMNib8qMxQbW5GqMchmPKHfkPVxMd6cBx
MYMCXrEDo4VKKYSTXWo8ieVoOA5MyiPm7BtfAY+AQ8WLsy9D2HK5zB8CPCsmBgF9qLCf7ybcc2sV
TQ4EeP+X9GyFbHdpLdDQEc+B2OYjmv5Z3bFtz9QZClG9DECSN5mBAyl1yweyxLHNGQXxP6oEusMC
BUCvXlrjMAhs3Sk15XdmhgwWs2hrocJayvdpv0SN0SSon4i/m9ewDPwIXL1WbC+UY7NQfYvvAXfV
qB/yd2EDlb/dkDjMgJG9A0UIMUiUk3L71YgPKXyD7lvApAOzC7elc+liSNsJkpdxLtVbjJRBKUEd
2hLZaEOEk/8HEpZlOlb9RHxCPi/RoSglxzWPdPmPqT//AwOREpm2YKfvXK/FV1adRhPs2qcm3RSf
jnYT0wn2CinXTXswznl1XQz0AjprFWG+33+2lPsRr3EjffkR7xUDkmHdiJjNcUU+4Lhr8V6dbgou
RS1iPZPhB9YY8GmILmBki2w8mug8GSY9DMq4hGgm9RJl+ro3Qgcg8eKQKJlNwyuSxAaKH2pfKulB
IkQFhVb1ahenPAMbgwA/ed61LCDS5HvZR1BO2iK/BlYw2ZAyqEB9l4mt3VS9sywzovl2xQgfV8mm
ZGrf1MYx5xPFz+TJ3Ug6jbEaKi/RjhP75yRAedBn68Qy1jlfBEEdCDS538Bj3VgJBOoZrTGPTuwy
4GTIZUmuCR9p+GlRmy4TpvlWMHgvOGO6OlzXOEcsDabOBq02nSvC6RFEhXIXug9m//yp8qKtyMd1
CppBb9hhruNso28UNHgB0ysuazhEoGFwmW9QNyy7MhMo95pPVBp5CxDp4OMvQo9WfZK/uugxmbBg
1t28EUvWQ+SrNAdejKS8UwEzp9YsbiDhwxJuVK2sBWj36W7Z1cr0WJzBVT2uUqZ5WYyYl6+THZ38
rGQYT1st+9eq8PUPuvFR51/AzhCVrMEzl+ZbLxPhYQh8LYwVx21dPruCKZpBK+EBpsbdy513Y24E
WJPdA1i7EKNXJH4X/egQHYp/aFUQhkiaWHZk6tkwGoN5lG9+GD5jlBUJxQHjHyAbIvMCWxhzteTM
D2j8NAVJIklIi7cepu3MF2nzY+JqYB0Q5FdGSwLfzIhMdlVP78wEyFCYSm/+GF51YjPDJ/9MY2zq
k/PioSIK2zPOSVbbVnDvB2eBkTF4AwjHnAeaLfwe/oM1w42ukOBX0TjV3bHsr6F6QiZPhC0NHt4a
rT+2x4oREYfQskBFI8fBCQKC9T3zonUCIUPfyKlTobK7kn/ArHuSGVUgdpHWYnTW63s/vy/UTGxe
R+a5/AUBFcVMOaPQ7ibY/1AQFO1iwWrDwMxjUDauAT6Jrd0quHOJl9W2BU+hH/T2xLnJnigydkHx
XoqIZlzUyz1z7gjQpUtURxIcSaqAuP4XVkeGB9pPfWznBybpZmIyYE8bqGK/iw8muPG+kkvBMBWf
G1dhNm1SeZ8TFaG8q/zdMsyzeFJ6f4ddACNza5DW4yj9KxLWHKHtsFENckvZDsyzwdvCCp8wU14R
oBdKGtjg1UhTszOSBpa3qohcrXyyuMqBX96CyCU7ViZGdeHtWAZdY+i7jGs14dYqwKnC3FkgelW5
C3PNZa1jkgVpdjIvMvWjes/UZ/wpwA/2CZcWdySh9OuZLr5yR1ZkIGdwryxDo7+ZSSiuTrrUaFsr
h/nMqku4pPUno0i93TTqlzLzUKl7/sEPKMRICzB46R9Y8kvxSRkn4WYlMEtm53+byuvA/jtzVOE5
3VHeVG4bIKbmKuBgW/KdCjI9jklzE6GfslXYzr9TBYb7JqKLrFb5bxntETPO9KvHNNqZLNeBQ5BQ
uzzazUeDyOqKKLWVPsfuH6jdQ248msCTyaYcbrq1qlA+MxR0QcWKME3Qa60UPirpmCHPtfig3gvF
yacHXajM+dcucQjmVQkc0L+5eEEsl2WvonozinPJzBRf7i1lok+OBtjg5qQTnM1jwfsh7PjiJrCy
N4Rs2Yuij0F+Qwpb4AjyoRmfTG+uaXpW1V2fHNr4Od6hOoj9w0TCbhKZEp9741iJO2PaF1+ahHJg
SRyG7ICztD2Ei+NE/u2IWlEdUWBhtvFLOEq3TnMDa628V8WlVA95vZ2YzxI8G3hW4padR7GHhYBK
AbouBOop2/Pu4VoWbeNDJDn6Cw0znh3SaMGprpo3fj+CWpngpHBeaCRAt7CB0Fuo8QhPgPOAUA2w
35H2ycnXMTFtEtqZuymBwgXbv/DjWnPcdDD+EvnZaNFaCXa18DdV/LZgEeZbR3UasNX1q3nDJcv6
qaHSHJWTxnMf8fvEWX30Vcnj5ZraCxgc3uMUgp1F9AzBMQVb4nEl802l0/s4rH3iPEx0Gt0v65m2
30gc95JKQgvrqAiFIynDiyMrhPoomIsiA1xw/8fCWmbZNZB+MPxifH0JTF98diIzU88gPgfTIT0q
6itUXznzgrzqnGppFRWFtTJpIP9fFa0fO23G5JoBHfszE3lEYEca0Zca6psYZQMmS+BhI0oUhFsq
ZT0j2TYSt01C0xNHiCiuecA+N4DJz7YZ9iHPkciwn+abtZ7yFcyHyfqoSxBsmu0TYCg/1egs4U+4
CX25DsYfjZiAIWMrek14gyfGeYywM2unBYUnFQLjzfvYfLKnykeLB+dGOT7wIxrlc+DXc5+tCtJL
OfDCYl6J6dWIibGn8W6HwdmwEpQAsTHNAgSpBAWDa2juyopT1BRM1yAMU0nsiNakNXs3QkrdglAV
T/2fmJ/HzCs4IxQ0NAfR+Cm/ZuonpOXttSHIJKQ9LT5mdoQkRUi28BkjAvebXUISyG+A0jx/B7oT
upPozsjeMdG9QXgqv5YdIdamYCuSJq4dmfqHlGSY8vGUrjqBopUugZ9PVtdDS2ro+EfNzoAe8FH8
INIp+CMKhFEUoeEVQePCmxb95MywOPdKZR+MbtIDTj7W+r6yi/zca25XnX28l/65at6TCpIvyh8R
nITbMNLP83sSeqHROHPzT+Ib7S60bEvjvIxcBKdm8N/y43KVJy75ecVvkiAPPacXod7wMTS0GG+M
akjsNeVrm7paVK5b7U/n00ig9Lcm2iQ3HE+ZuMEGy7YUD10HiIY30GUVIydHFltE+rBVGvnqA0R4
aY4w4VOKnwoHSdi+d7ndzm+GeKowLDB04cf7RJOR/yiIHnX5WuW2lHAGraeflhgyIEUs2/PgQ8sz
/sVvcYKozOnKya8S5K54A4kMAikiGucVlp3IABIcrhP+/sUZ/R4JIHy8zfugpPuJ7Si8aqaoPnsc
6S/i+egYERhRx7gARX0vbgYO6YjNmnpp0tnjHm5jhyj3Ia7WGWUahYIRnUx6enzxIwNHqgOz9ChE
FGSxxHPk+RdbUXlEoWysQgUEdDPgakSDNt2M4pnzxsfUG+05PEaWsBL8P5XbPBG/Ob+IMNjzUlQz
nQ+bEILvMdYiOiNxjhzBGBG4OZDK9l2ij+yLJz/ZHJ2Wmtunq6uQ9G3Q3RHZAf2Lsh92CHfbVeC/
RvVCM3wqhV/JQBAfv0mYHjjhKI5pkQfqeIX3bRDgwIg8eUdIO+x7lbUpAVWiohQ2A4P3khQoaiGY
jwj/GKZQNrar+HdSviIdeK1KDZMf2YSYDNJCMsu2KG6U4sZIVYAerXqjciEIB9DhvIt/UzhTtPqo
yGU7vJDVNTCeso7MHAC6j6wvEkcCtBRsk/cM0Qa6Wbuojs0/XTu8sOJq2ATza49qiZIjG36ZIwXf
WmSX7+ofsMTZRS2nf9JYmog6GNYFdgctenIl4w25hA+RcNl/Qec6pzu4Vocl4h7EiQ3JR0FKhJKc
s5FFk/bg57W8smIHgxx6YfWxGTSeQ0pzdupYoCyoP52BWIWKjRkXnwy/HbFIw47t+rEiRee9ZxNh
ncDYHJfF5ii78XPgyWIsu2vZ3ULQzDYqpQqVhX5szyaSIdYvRzLFD4m26stt324hOgjGRrPOCy3n
gbUs/jCJqKzcad4GfyVH9mmxZW5169RUa9KmiNupPpT32YWCNwTHVkLmfOIpIuIu6w4hU85flRoP
9oj66lTAzwEwwdUY2X3vYYnmtRbfus9oF/Dj3mnVemzSHbHjxFa1B3rJVQuqbfaPQXEyP03y1cld
QRWsYxnPmfG3T0wFtPpC/rB81qOC71RpeyqYWo3MUCOEo3Tc/i9XIeupES0NwzyRY4fGHD3qdCLa
juEbcjmSZRBu8xG+qJvob6iV/cFmY8x4jlI2JY2y/8fAIw+YKuDEZXY37N7Va4hHIzS+K+FCq5xW
R+A/Mjjt7rfOvjh2qBD2JQ/9zzKjGtcIalhWENBEutk7JiW8LKhlcRoK/u0t+8NHWLF4JNPrU9mq
qieHxIdFpp2i7CkU1GQfIj7Z2N+N+gZvHcqjDym6MCkpNujx2wHY5WqqXhMHAY1VoB2N6hN/RlbR
Fwors6O4A3wqdcdkiHEZIZTwxu6Y18gX6Mi59BvkdthCGpWgBGaqwhZzMJ8k4IE+5HrxZGuPg5Wg
CfIs6YCs/LBsCaZgnbO1wMDg0RPR3gSUN2L7Zz0Q9XPojGjqzDedH1jhtxrwJDEhYvuD0yu5ct70
xkFGxLBRvkiJRN6nPau4pGzZ8db0W956OiMC59lD5Ot6DTBgw5JzQyED4N9y+uSUj8f0dwaCwGyx
Q2cBamLbzFAPTzXw5Mw2CewSeD2ZYB4T9GVaYFvnQd5Nfwt1a97oR0kh68riDk7x2fjoaYhHvg5q
tM78/cT8bBR+LIVGwePMGV7qS46cRAtWxFqKxjUzHknnTsVb1n4zsDPzfSRusluU71ron8EbdaqF
QaI4myAEuAIjT1OdCs3CGokdow3gLDqtPBEhCIG8QInWnIX8XzAY4MpLXOpIHdn60kPFjJQ4bCbr
ugyQ5p0fr/N/vgTsmZGWUe+YiaGj+EuTA1D2Qf1Iu/escQENBeI2ZUTQqDsk6kPVcTevo5EOmOH2
AV0Fyl1Y1gE5hL0LBTEbTgFhMTZNmGb/R9J57bauXWv4iQiwiO1WbKJ6L74hbNmLvYsiqafPxx0g
J8hBsteyJXLOMf4qTk3bef+jB3ZzUoHGQG3W0VF7IHowwiX8CU7reXXUHfCY0grCRdLeBiZLdVyb
wVlUgNyZypC7BTwaHvU1JNNA4NN8XrN5fjpsrWR4SOHbTeTf/sDXHP5Qv6hmD8DZsd32artS+2U+
rPUepZ3WPAKJ+OF1bJC6Zwq2WlC25WesmrHhGuAOGvcJmrZPvK9v7SL63BGhu62yMLiEUr5V3MiI
eommIlQimHmU/iHehj/YNszPgKpQZpHs1tEj0L4M0PDAmmF3RTUd/AMySmNXJKW12Yv1AylPD0cO
NiWvhgd5iWLxC3TXUv5BHDin+zZHhFBvzQN5swF0pr4gV8UcvyLhhNUwTXfhibG/J0HGfv/JxNpO
+oMFojVGNcTB2oEC9cYe6GOcxsfYarC71YfgdWxSROJCZrc6caze+Fl+DFArafeWrYj8I3CkdKsz
PfHjU7z+CESbvK90hr5qD4+bOKl8imESZ3M9Pb9/dgrKGVeR9zoBuiVK/xW2Wr5ZY9/3ADMkrnsV
pu/9DMfNQX9vM5su00hg6CH+3XtpZzPzcJl+jC3e9Nxqm72c/KuzVY/UOi6PFYRrEzzIzyDVL+S8
+9hlvBhuMpXdXr7ugoUZodBteMERmVnDAtNiT4sGAeq48Ii2xlHPH/yZ7cxmlfK0U3mQerx057hb
QUmRqdkdItVTaD2jMOFnBgVWEiRE9+9KqTBjbV/JccJkbx6+88p5J2fUWv8idrbfEb0L1VFUNfWU
gMMjhd35Vd3UYR1Gy4/0Qy54Hfo65hfAoXhd0QSkk4RqEC7K55NDQOYOeJQYOqCnPUpirJZGsOBz
M3QPGixbzNB/kSshQNAvJeVSExNkGf5RPTLFN8g1YV1IXLFpEDBo81OWIocNx4T98mfFiVxgay2n
l0Hy8r2YE+KNnZK9kfEid5UlQlM0760tm4u3YSdH7SlXm7FfqWM3D4odx3jB3x0VXmj6Ga9t4SDP
xLz1XQMAlUdB4R5Gb0wMyiL7lXLrhTNI3feVqyTQjItsF+1yJAJzlXCYv2BBc9PkS4VRtYeWSOhx
0wee0hG8csiRaiOVSS3J/GkCv8tji8+Utz/7rInaRPlpEPFIEuLnS1AXsysbwKmBBz4Opav4/4fn
88Y1tZ+KxXVeetnIlB7cg/JAFoGOVzu7Sub2Hezf2R9e1BBi72RwkCjNMYQcjcEpuvmaAg3EOkhL
xt0ssgOsnrmDRiH/rIbkdwuNmckHYluiDvf1qnnteQnwRBrX5JzJ1751zaPYPiqJiEPyJPe0a9K3
2x57bQWg38FBa91CBwR2dgFM39GgnJe1xenoPR/mDfZglN/VdSDTWpurL3SZIr+qMLM0zRofADRt
uk6FKRB7TN0GJLBf6pfitcdeVa1NjGqs9wRUNF6frFRytI8B1wwJX8dh+Uytd+lzR5n6nB9dT84m
c05We0yRYuZ9boyVb76ojVT/QIsX3y1AKYQFa19zbK7lGtjzhiVD186lRCER0wfcLeR9vcaeViUu
SWsgOmwgZH3ce8gakOyIZB/vE9qzg9qvkDnB3kT3/hIZdBdwZs1Dfa0CO5SOAtHniD1b3RqrBL1x
YosJ1+btlX1k2vPwBbJOGeDlPfNEHtq3/xrdt/EN+JAYDqptqB4WwJplrnVCHap/1287D5AhLNYR
NkzlyKduGUsxt8PYYnh988/b5bRIOeZaDFZU9cLuoLLk+Gu7nUjg5Y+peGTtEq/0XtDuYGB/mH/s
6jw2TwO9Ftaq0kveq0S61QORumss+IFfrHrl+jkK3yz/IiVW0eJFvvhyEHg7MYPAlTgdKvfeMQG+
8qXE79qpc0P00SYab5ZzfuWMUmgi/uY0SNRcubpd+XTKFysEwjzcKP7S6WnS8BddCN+P4iNMdp7O
LLD2JFkzlnfyAt1E0W8gc1TG/OmCDEQ+GRoeZsYtrk9G5gzuq/Vf72WrLJPiS8N2biDsqUEODT8Y
Fyp8l4zumEg3HNotGOB3TzmQ5FGJOHVMWJ20LHSfBOmUD6mbfWVgNUD9NYLR0sYHNS+qY4OxQGeI
mkQrfEvR2vjSij/gbXk6NxDulvhM+J1KeldgupCWdfQAlTT5GfRLb1q+0091IMhTxoJSnUth7366
FXaqmYqoFk7s9HE+3wF8MSHodN2SCwFphy2Qvgr6SuWEnseFmG2i6B8Qu6af2VTpmSCNbqAepjii
sIKAaQQC5q0OiRWp+HJrfVBHxCG4Pugm8Opk17iMtN4I97h8klmm9yvGeWRwhUM0tCDQoEf3nU8k
Wk7LjsOYGhpO1zs1ly5WaFj1mCeubi5SjKnXySO47Q5tMdy+6NPNGMd3uuTqfoOC3J0chhSPhO1f
x4/IzDPAK2M72hBBywqhZ5dCPKXvkvhIW7oTPTA7DDaR75Xqmbk7K5wK2QMo0b+wpi6o+zHq7cuP
fqXZLyZITlUEwG2zRuSI6uSto9qG+SgfYQXSuRwaf7iX3bqs9givJeVPGN10m+bMMHv9DOJ3KCVK
NiH+FrN//D1R5ChP49LfAsSXVGJjRlihZtvFypfmNZ2nKxafgsa5gOnK3WjejOqgbQAfFYuHBjlV
YjekqCvyjUbEOb1FZNbL7KzYYob+DLklmme6CjRGs9hWOFzoT6U2kO2O0jF9h6O3o94E5HTx6Tbw
osJ/A//rvToE5RIIKT99QtpzSE9w36kP9S+Jm9e3+U8LPKHwqgHohJw29TTppLUlcmyG5BA9RLvS
e+8DF9eSAtWSVY7TG8AD7Nr0JJ5JUbaHr5RUbuieJdwdMe+IHwpgnqPBW9Z5IW6zZt0yd9MUglq5
salen/0WzNXcmaN0qnl+FjpaE5Bq3YuUZR+uIlQQs1X2WWZwSi87Irbr7QzvQ9ZtoFGhZtFMjGsi
sWbo4WTxCGrSWNLFJLizPZSfWxdjOnNql2pzPjHxLpJ4XUNz2vgr69yNUzc8aUSUijgu4VNMW9Zd
WNoa2Q8Gncpp4ZdKFMqhZFocHwnBNydUb+ECmQY9qWOyoL6vVA7BgYOAt7kGbNIF2PXPAivkgDYm
3snbzz7YAsoMxhoQVoKyD+olXwHqj1T7bckgOusGtTLDt04PfXCJFXo6ZmtMKCb2NSYd5LVz05Y2
PcwtQRyCo4l7Ukkajzet/H3X12YKm2/ch9PymY7we9ktTi86eCUCycDt0BgQjWPpy9n6uxOfL8w+
/Llf2n++EaJXeNzXyeglS2wqlG1mqZddejKOJqB90r9N8ZIjmC+tEUf9QTEvq6b6eJNHQMEbWcv6
pAGBbMsZ2zmsN+E3Z10Hqu0bkTXz1KdEKMUCwcXnif1OPI5HAjSIBSfY7RZDmj/CHQ9OQnF7vsLk
v9YpOH4MD9LPD/G/zxOIpmT+mIZ963VHiOi2KOWNLd8AZl1A43/8QJi08GF7FLMEh9daXZurmUU2
K68a+E+GWrN1lTvoGGhqX+3D1UB6NEGMBBXM1grT5jelZCj9MBzNe9J75zC7r8ZW7vpOOgVfDC3Q
BUhCmGfEffH7luf8C+Kkv6Kr+1jJvtgbBPoQ7XWOca9OfGXcumHokkqsxOBYVn6oBOvFSgb+TdHp
zB5uKTwT+m4fBjua+DMVQef071b/q7BwgZE9DJBhIFwS0JDHOrP7QKuoxdBVnhPspggmy7m+qRwq
GHfEYbwigsKscZvENi00VnpMNeCN+eTcnNfApAZdNBAbyS8DL3pTjTjm0FLpHuSuufSl9fkxHuKD
Rkr27C04S7ef6szm4aGgWZo7Oz3H58qKNtmmOEgHRH1MNF73m23HZwvHCXDyRSgMTyAeZBKeSUlU
1wY54TM0ScRuUn1uHuEw2jO86y8IYftLJ89c3/a8E2vieSA6nM/1NZUWqoUl0sf2qH1qgGtsI5Aj
E3JUoUX8QsHEQ4tIAoqfxWaK/p1XmV2b83ytj2DM8/wXZFfajOQ0TlmHlvCPTg08ZLyo3B/8ZJN0
cRyXaGg0QMtbUpD8Y7ecYFDnKY02i3SY5xcFaQ/ieTQPaC4YNO4S+QtAw2QLPtkxqh0xDpHmGERU
YyQ6piUCfk4ButZsqSGsz1FPgOx4SCZijdRmdladKl0wdis0iZ+H2EAZQ6zdnFxN684zRuZSfxRu
4dRQbYPuyyZaO5drARVqpS0MZDT8Td801ssPUrqFZD2K8J9uDdOauX1MOosl1Q4fNlmbhQxxCk9i
FRK3L8HRNiUIIrmR0wtaNrCZSxK5+EROCFcR2r5hBvCwWV3n6qR4uJlVVw5/PYIqbcPMozeLj4EW
l/Xer7tjKPnRuJoES8IGxIVMWUTl7882/+yg5ihYGKIjkwoia4nQnjVopv5gFGxcvdx/CBHnfyPb
TesOVEwKTo/Ano9XkzBG+W9GutyVCMTJFjEDBPscHhBoYQCWl6vqK7Vw2nCVc1JwmgUTK4z7DhUX
0gWzd8SXj+X0zSCBySG1QhpucbZM8AVW3QwSy2+CDSCjwAUme03kZYoNVlqZnon643vqdxtdYorm
CLTLYnqg9Hw6NJGVT5IW8GPA7dbR+d57Oymc0fAlyYMJi1k2Yhrv+RznPOSS1RkPZGr8TTZpJfLn
iKRnof8p31HFcVOvK2nH457ZlC7yo/Kn5qBB6T4BClsTnMDMJsaOyHBi8diJvL3N5kY2gFMG8CRu
S8713NPYD4YHwu4Mx0LqM0tgYkdV/qH3Aca1rG/MezFnE6RfqX39Q8yvfhkEdGTYTXNLwZMyky+I
HrjrlfxY/yTIo2wGv8GQkP7Ta3UB1BFeO5NucdZbOyvWCc0syoWSS1IZOhURKkp4XHR45738fdWk
i/or/IYBHtDyJ8LzoRKUK9xlnJD4DLgzV+QWJ+UF9wa5hSS4heKlVOm/BM6NrfQrM93acITW6jdt
cBcM39SOcXh/fW4CXaXrgA44PF+TyPFoCrsyX7BsEMibxQ6w/Sf9evPVvaR6q2soRfNfNGtM58Tu
oisMSQ0iCdQPa36RF+g9uM8LI/DAckXTLDFEdDc1ZE6O7RHOQGr8muvVNeADAdUJq45sSgxNgwPi
En+bCKPx2KQnfdcm/Cn5n4nBgucLwh9uTyyJMPgHPRM1Hh0y7J4cESn5HfN7QN+EU3NKxlhXP/c3
uHkTckBPOJ9JzYxwpJjpzLAskvtk3tCGJVAvwJds6PQeqfd2Eq5whha2wEJoZ6d6ttVe+EvJYJ4B
Lsww2F4SCh8wTq5kjDH4AAJOA8H+dAOg0Ulm9aU2KoPegShcCeOt+EVeUGbcLMojFAE8SgYLiXSd
aq/XEExcixSHfhZIpBT12LMB8bNzgwSPV7apdi3uCcPB0MzfZPQ+/Xj43b8N+B8yc6INwwDep7et
mnPpjml7i8KFUMQpTgA9C0m3tk72/wcLNYWAEzwPQCjvK2OhE6MW7LL6rBSPAEEyNAR3s6QLpNev
obvjkqO4ZT9zEDy3xb7wNRW1IGew8o9oDA4uGeEwqzIh+uKeySOaHRWCeLsFr7D5XYFTJGggyg0+
RP21iXmVBEXa4HR/Y1mpAXLVeAXbRVmuVF5QDPximRYSimRtU16RXzj/DGcZQr4LZFqltr1xYE3M
f8Ab6WJmQWzQVSvrjWgxi0z2poZB2YvqM34LQbEVeMh+rvo6nxoTAO0/XCA7IT9BRTMnap+1oV4D
btSZDWkIzJ1xF0BeYovCzD17HdErSuFiUWn7hMJfDe0XKtIDnZ5vealLZ5M5rKbE1h2I60S2fJw8
eECrSktS4EFtyNVCXj0mKE4Ps8lVMfgEBYXrSPe0P6JLgkPCcJIUO0q163KFkUrEeiXDOc11xhNx
Gy5apN7Tls1dqIMmKAQexdcs2YsQGNPS8BMoPvXTLdFqVfTXCFd9dhpZdS89UnHcS18zOtMs0n58
Sh/eCxiWBq5rUlHtsjUt2aRuYAYv+KN7DRsEgiR6lMz4OqH6ItXoPjTau/MyH1kNIsg6PFA1rSH7
fNEALZPyeCTsn+i5czGJM8hqgOtlVEWkiFpNUs8G9NSTArRqa/BgmVZJxcfnmRd3nbOY/nLT//BQ
Ikso5WOAlyZBOcumQobeSOg5Ibj+qC6QNrcqy7FvVAdi0UZEeTQekwjbrT75M9T8anhgbjZ728TR
+Tq907+y6ievaK/YQv1PQoSkF7aaoVdx3i1yG4ymbpMvw4xaC3Rn2MzJJQWgK58NhafJWhBJyxNR
JAv8x6X4Prw01ipCQr7XQ3KjypIAO4pzcod9pwLknb/SZSe4Eo2W/foT0q9jUXzx1rnm4KSw8aj7
HEV6IqxqSm7uKS9dGWJI98vBHdqtIPuNU9bEzyJwnJfrUWBiAFjwgQ7aH2m2BYDAaDNgQBiZP3Cx
YXIY55908SJO0xdscljq9MwXjA9P/smKJSK8ktqXIHL7DMkOhKn9pl3i26SXNefppJYSz98Mn2Kx
/iAHxIp00uRzmS8hgou14gaCU6dLBQcAJ3zBVLSF1/hWyRZ81fdKoQrBK9KLhl1R9CsCurAgS+zQ
QP2DTWAA3teCpP0H0IVAtFg80bDFGSFTANSDQ+osHox/FSjuOv+Wj5QdY7QVCM5CW0Q8VvL1oRdH
/BuUyVpK4JkePpFpI7Tj45F4Q1ThD71qLf4Q1oS6qWtXaYb66M3/GFF6EcmbHJ3MpKKhcdXpBwBK
XE5RQSQ2TjMh2+a1QUa+DSmZubG01w+9/Csj6FqTZfIKEDoCe67By8XfAjIpX43Pj8YtifrsX3/K
leskfCNjoHSyCurt0rzXzRYIO/r4PE0z4jjUhcCvJKIci35M2X2j8KveO9NcA0nwotgGltR/PHZI
VVFDIvEr5wzq/cBDbYF+ty3LJm4jUPk5+r7WKXWfIQQ7DcY29CiMV1SAfPJlh04ElPITuZQURwvy
LbDb3dAkvLNnvY9oaZpdlWsV7vLWa5r9N1fumzgs8TC6M3Me3KPPow74jgD5LpynDooIdTl7+UAF
PIUSohSZ3wqbj2DXnEmQXUYFcuYMJkfjLcqeRrfS6P3emTa/RW249YLkIbwZMm5PVDo2MXfo3BBi
JwsirywBEgErANwiAYDt+V1v8L28iZdYEkhHukhvyQAhqvyLqYA6aG6q7oErXP2dOFXyqPoL10w9
KToAyzSV75nteC9krtZBzsI7kvFwiK9Yoq+tvETSb4AOMR84HQrkV1GsUpw3mQB1aosVL0j6J/mf
PfVldc6UzytDzw3twmO3Ba1FswOIS/nE1zWoV/r70CColcjHANCZ69URtFHr3H+8PamwR+injnus
u0AevFJdfZr+vTopHVfEUf9FSwtxR5JIoFymsjniLGbhujrwdHCYf+qFibIDvXcvkhTlffCXOBBG
NSVrHAwCbCJryqTY2fKoLKlLxFrgzJD7LjJI2type8wxd9wO6BKBVV8JtZ+2+pzJy6E+xMFWUv9e
3VLBkE5vU+504jK/1sesIgXY6mWWYS8ydqGIUfl3OjneKRhOYOu/crms4MXTHwPRS4qIUH37M/oe
YV3eG8IRQeZhJwMnkH7GcJ3MVkp2I9+4RaZ2kLMzNVMw04wHPtHaCEYhEscTVJP8OgM/jbyhM3Xx
+cPKjFL8pmsuaSuvLRmA+t8b0kXWduM0xZIMHNBzOl4yLtbiZLAgar80TnOr9D1xF+WqD77xOjxr
2u8QyaB63o335FvEMvOb18t2x8p8lUcXNWy2FKuFhNaZtN3VB51ctM71HGRhEY3n5gs1MFSj80KH
DM+gZj+EJaCGRIOgGe574FTbKfHvbHxGBzaYT/qb1cTMcZVRY+YI2A9kNxsOUmdPSS3nz7ApuYCF
Hw2uqHEpayW9RFyU4NYArMy1VrNs1yr2VTarU6GiW7KM+lC7+Ymctkjb57sERL2zsFpCPdOyimBl
Hu64/PuVya/4xyQDisd3xRoGKhkYmD+IniViyauOyDBIJUjaXUi6HZlBAHlRfg1gk7fJhSv7DeoO
EoDYukESAw9CjvCVadVBC9JhG7TMDy3KJz30uO8SlRY8FFH1LgTiZFmVl8JJfaJZ6tALeBpQD8qe
WYYU9qjvwms425jNoqM/Y0kACA1DOHG/dXNpwmK2Px3m98hBsTvUG4GI/I/wlfPqqDwj/bNCMGRy
oPOXzmwF5QiKugfK96ktwRUdJdgoHxescN32a61Zv++441vktIdJTupKMkDFe621a4FN+6o+Cxsz
AKYEnCWMYNGelYg3gTNKmLZC8FQXkIcaKwqJPrcW23dOHqqd8BFBTcCcIrXmQnPDJVu/YefvBc8L
3+4U30pLk62TY8LnU+O0HCB3xdk9/Pdik6uBTq5IoNigyFfCplnaTeHLM/uVQQJvkpmvySft7bMC
VF5BoY+5ewUk7bgY4OlLVbDyUp30rVPuNh+3YWgBfSRziDRb+wZSQy6C1AXrmOS28+748VV+bdIn
4Dz+fUHXCE/G4uCg74JNTCb1P3mJlIT/U57FftzyG2en5JRf4EYmPQgFNlb+F1/0LfrldfKjrfun
dKCPcTjwezvav/parZVn8MWfRVnLrmCQ3MrHelXfhHM3iRSiDZ6j24AZxf0Ic93XfXX/eUzmW+IF
+Cc4lun/mAPKBJv0n/Y1oR8cl5b6y1TPDeVquE3+GYdkzVzBx4epUSwpYPZ7SoigmLl3Fum9spuI
IIcdPk7UrlC+zNcgntr2BSuUggXCmlTzMdvYNUwqbwnbRPWFfIeSpNLFS4sQisIyTG+TZnbJf4G/
Q/fDYZ0bS7lg4oXTk0mIWHcZuWOVK1JfZi6kZRw5av5rvOBKdR/KXEk2Jkx7HnJOWxhJ59W4I49g
OCW0nndeJ9tkd5rQINpudelXTLdahhlvQp5ImDBGX95gIzD4EKQlyGw+JaAQ0WYTGoCK/MVvvAy+
6CumbqHiGQHJ9mmsy1Q7Gx41sbbfOjmrIHQ2tH1DCmXmNMB76Ds/90A7RCMRDrTjVMfYXLSB29Om
EaPQsvgY/fclvVX3K99koS/ubEvMzQc07PHMN+3ZFuPaLqyPyS9y88QIobWQ0HuYj3r2wfeBYqUy
vZN4gxd+EnZikYz+Jl9LNBOd8r19kTHRyT+cPeNsJ/WPfkXoTzfzOSIrjiZf1SjI4/ZCP8mnL7/d
TKOty8qYGCZHCRFoYv9LFKERPPga85HnOVg1WF80IsJQwQWPJlIcdkawktiNvppqXeYHfrlDyq9I
lRnzS9R+4wakfy3VvFH1a7SY/ZRJUXLs30b8ngjXSkfdJcrVYHPOj/+lRdmAUKr/ekLm8i4DIcUe
JA28hC7iBhR/PioWWibLGjhKHq5DitAyZBgmXapZlg82EOOuWIXDzTxJN/HbBc0tQpmJvqPiWnjg
AVLHM0kAOa+PTDrDpyZNCwZGxPONExmytcFfqu1eyt1M/ep9pFP0RnhOzAa14YWQHiEGs/5GtDMS
PZ2P8JM+A+Ty65RIyXm9Z+9ZROviKcIfJzZDBv84eWLY7Mr5aJkLoZvimKYoj7n9qz+6mMwJSpX8
ktgTW2ZlRTlsi5AUsbpRqO4iUF77/ODKn2Soe57d17BFjzTp465hSkHwN6o3NEmPlFkxWfKHkJeC
bL1Hk09Obs8pnh0W/5BrkY0DlNjitA1uWJvgKIW/LqYW+fHBRsQUMvz1iZtiifF4iinCxE9Dv0Gz
NPcJsls+4z6wC97H9iSuGFH4xeNs1w3/dH/Sdc+mpIZH8/rqx78hbewXzXOiK36emYcqOCNtNSUC
XGKHIvSW6mCy4KK/wImWLL0sB6rAz99SsN1vA22DE0s7FvGelzLz8t1svI7tagYzhD0L3J6nrvdn
P7kNnWBUtrwi7Ujd4ZlrPku9J1Nr0ZgK7/4yOhyI9IiUFYvZDI88t3RwlVDsB0dTB0eZPuZlXfjo
5nj3pPKbH0Yh1qt2Pg3Z8p0XybNl7orINEauqQSFFeGP8hPRBYH2JWwJD6n5hgqhK4fpwsU+zjmF
iwIoE+omZDuxOYzNeA/4yAtIIJy85pcvPIml6A9JGM9q8aeJ51mwlySCj7n2yXfHncxBOcRbDURn
MXokm6KCnGc7ArGskDWPaVY+BVAaqgc24Ub77N6tOgIG0bCf3iBOTnvFcbcItuTEOuacK3ihnNoS
cxKcA2bDnbS8FJfZlrgGLZ9MauWzImnDnv3SLQMc8+j6ue48qu8ZToYFvlFxgcGZfAiSA22ebh7F
ihiMco8qFusZ9Zlk16xr91Tn86nSzE2QKX3lK7xxvRMlyxlE5YonEqUbCnHiDyztpzOWHUWg6Sp1
GV55KIABTb+OVgWvRwF6pu6MesnDmqo7GT1b4glcxdCbOvUvwzaUTQRe30qFO3PdErWUAUT5nenp
Hiork2kmye2SS5wNGipvTmEwnxASWzGavjKS/p/1y++jCRBkU93p2mrk/+lnvwKHZzZ+0UiQ33WL
UVeadE74aTZggYbkxhYhscTKfKxQ92fP9jzKltkvZO6uxlMiv/8Nab4IyLQ6Ghr5OscOyZXR+DEw
HdqeakPrveyKdgRmR2ESh6bVXPhQ+XLKh05Uwzx+2Ym5n9Jh4Z15l5OTwoEDbFJ68Av6ModsqnaD
YaXak3JYQBvPHAmosNh0YWtfZ5qhPpZGIBeDkSVsqQBUvEddg4Ioh5SV9Pou9jVRAHrC6kejKygg
+6UjJ8fq42CQ69LjcJXv0S1eMpygryNtpZs3qIat/GJAdmHRxiFzRpTFRO0i/qqpN2AdHFaJcUKG
8spsmFVfXoV0kNqxtuyQV3wB7H/+mSorBZZAnOoPVOaBLz9MS/gTn4gQIEJwyxskb1my5iTcE/GW
fhBK1XoGDEI6TCT8E3tXh1ShUixwo1olXQF98GTQKoApmI0Zg1uHAv6c/MjCsco3xiQUm8krws42
sPAarUtL8Z5cxXGfC2+7i9GtbBjuRz4EapFaJyD0hxDJOUbAbSfNu1OxDZ5t+C2MPmk2LxSytnIr
HmCFXL/tis17aBxCnjL3Na5qtPLVyjR9LVvKlwxj97E56zwIbXBSDIQ2McPVXIUVCvbtI9jNXCP6
iRbjcGIZZWFHFXdGiieOlMWUh49TrehLL1muA9RJn82LPgORZU4q9i+e3HzTgLYH9yT8ihkj4feK
XcbIB43AOI5sdN4QIPjdeRDJeFRDDHyYa5yKpeq11fbVjUWVlCz5O0NwkDrlkRB59Ja7V8scbq5I
/jGu6EgcShpseG7qLCI/+XpvOpyS7hSaQ9bDjbzhqTgElIdZ5u0ixzczsDUbO06KJoMdEsRmHf4b
aSo3/0jIZy+JaEQBKMObygfhYhHz+DKzQ3VK7sUUMBazsCGAxrhuzE3TTsQj83+8UQ1QBfrZCPLh
ljeR87v9uMDDa1AT42OY5McjAiP10wXvua5/N8OS4QG/orkantSsBVwXWOFKv/T+YJKQdboBk8oK
Hg+JypOkWVNdi4MT8zlr9AoxT4S1Y9dON20TUOClU96yiwl/0ThF5ob8+KgtEi8QPVwbSI+SZanY
KSLN4B4/OtmaUk1pX1WACQlS1xeJ/keCDI09c/kXQwihpBtlA9pDfksJszc1PKBEJBrUfZ+RC4oe
kSW6ox7bI6v/zK2PudfvVSAcgqSYdjGfb4RrozARwiCsmhvuMFqATb5eXAyPPAHNZoMmpkA4NAMo
wUbAjMFXBHq3lXce+vSxxFXK3otsM/d7fJ6IhEsXie0kgkAcNwe78xhvlEUQn7XwMet/kT7DkpGB
NjvgBOVpYZmcctNCdPEOhlLsD2zTIwaz9kdtjy84gtLRt6SyYXIh+VVyim41LFSn5yNZ1euEaqVj
+9dvEz67VUVY7VzY8GbmDHuBT4/IOoHsRlecYUdRwZM3LWqtAUXYmuzXYaneQir2OKse/b/Pidxk
DkKvn6yU2eSApgKERJ9tCgCJquv8o2wzAEtqg7k90ZgyXo/HXPqGNmMHBm895l+UPZWSwhLiRKds
+O3zY0bgIUyy7IYQXi9t10jWX7UYf5EBSZ6HVpirlLDvDSovuG9o79arHXLK/WE+6tf8S5ni+eSv
EMooYBrEx9H9C/5K2Pvi3mATJLXVuBDyUa1JLXlGHu5EhAG46MANkBQMG4jrT7blzIZTkB4s6Lhx
XuTt24VGaAxTDjtWi9DjV4h3AEab8pK5OClmpjMB7MametlT4LyvpPt3hIN62LGk8rSZErlhPiWx
Urkm0ZCkZ9rr5AWzzKbWPeT3OHN3kX/Nt91s2SHvtQY7e+qtdcaeFJCWifHUIfkoAIq5RLzqhTBJ
RSy5XyOoISiLLFioQH1BrBzcEOUwpHHaMPc8gMUl+E0g5JVtfEl+3u3+41G0OilMpGUtEdqBSNch
2H0K9qoojIPxcTgv6FV2yhe7NyedGFtPablPQQI6xCpUXwvxgiSd+od0IYBkKJNRuyCt5nSdo0xO
8dauamUboms/ppuicmb7j+GmvUMgucSjY2K9a/ISDbevEGFRXwdxIbuNwYqyo3kpTN2XjldxmPHF
kHXIWUCQ3r2Xny0qsMSkRpHTnkr2R2mrSmbn+r+mYFm5pmjw29aO1IckewEAjLRPmzNlbJPAKflc
ktBVQGye+egm1xa155phADlvc5DXY3WPcCUbrvDxqql5hYgn07y3sS05hLLVfnMVp5gj6y2QGc8D
o4UEehq8Xaplvr+R1qbhT0UVMt02NZGsWyTPQkwx9aFncOTeIN0T5wD5hrk3a50q3tStT1w5edXF
YbS12e9MdaJqCy+O7+uS/GFRwlBD2Urvvb7QoUdIWKfoyODG2jJUZJ2wIc4510gQH5Yo4rs1IkSZ
MfikgmQVrKusVPVWY67kvdBxTKOVf+k2d3gc2sMfXhSis+tjXS8RbKXI4eENNO53shP8AXSFhQG2
9A2HO4mGSXIkQbFR3Q/6N+QN+qKao2qJ0W9ammg3y8jBGqthPuOnhDVBXrXCmfGKFu/w1nd7cYUg
fjhgYEs2srDq8kNd+Zl6e42HON3lNZHXdER9prDjM2DoEN4jdsmhvpLVoiCIfTIhYSRVMThNM0R6
3hLs4CGhljsfuB9yQ4B5Dknsy7aoqbHgUWikMWTAi+Pa5qs3rSIiPDy18paY1vwgjB4bKFeHQ1EP
nFF7DhSMCX+AkRB1VbMfrmgEmTrPb0a0/pQpZy5Totus+L14r8QTA96SbTnC8PBeI7kaNhRWRUsU
4d+N+BW+/Mk1Pm0NgK0f2TUHjNp2YAnwCJeY4/YWujnZYT6mG0BQMgtqdOM2bKbVmeRW2Ql6JPZ5
HGuTwZMZO/oXc98NrvR68hqcJCaaZlIrnRKon0J5ExKCTQXAjA2HwiPTUosbuDa6upOA9j0nCaE/
doEXvX8yFMLAqHJMciO1QQh/i20DOqwTAeEJKEwFNxaWZDQko8+PwdtQCCRPrUSFdCniZex3eylk
X9cJptqxz76FkzxDdv4/ks5ju1V0DaJPxFrkMJVIyjl5wrJ8bJIIIqOnv5u+sz7dPm0F4P9C1S5q
+6/U7YFtnxsdGmrC7UFV52ogQOyP4X30NaGP9SLNvdpaZ0vr1sH+s3sefEQ5H4JqbRl+RaapzS6+
r64aKp30/fsROereu7ZGmk5BK69TBFq5ckx0n0ZOTJCbq4vyF0up/vYyzn6VdExYqFBW+PxhPmiJ
98HT5BL46qKn8cwSSBokUSyI8b7FM45F7a+K7SRd07yWw0qETIs1+m1bi7TfIyGDINPc3/KyqH9a
xoHyI+xgysQ2n6DZwvqCuG7NEvFuDmufKRIKZVKM9j2HbBlCdaNmX8Afq0CTpG7+f5QsWVAMahbC
hLuAzzKuyjuKesyU1edOPuDcenA/hye0wswE0HPBAjFK0kDRNuMdm1xRw1rK4RS5ub7GboiBDS8X
/ZZuk8kwAp6UeTrf8/SIYRO1V9scO3ORf9wXxz7jEwGZYD0fnhmPGWYEqfVa4BGJK/ZuAsvcl9+i
idB4xsjlv8DjcJJlL8ZqxNbG2TTFoxyn5ecHWSi6sHFumJ40ITjIRztiTc8QxLI5RQPdQQScfQzf
gHirFtdm0i3yGAJrCaAYjkm9RV+HyGUTDHcRcR51g/xs4kfWg5lS55K26I94Vstm8YoxNLPQSdsn
3lA59UXUVtn7WqBfqzVscwk7wO8UXW18fEkA9JgZnj/Uw6GyRPxCbjKzCjhVCL5Tn3XSG7MnMJL3
hsFrKz/G7E9iZpYw4IXKZtbyPH8vSOkl3uihTvUvjl0Q9CdMwEZOLCAaQ6p2k9IiaXJujw26gz6+
aZKtsHMofoiSmOMdQF1duXxrBXqEHwCYWAfeN1P8FmRz8Z6UG2xb3qo3MZ7YgAQlJhrcRVwslMZV
ACc0pQbhz2ArMCc0u25yOFHjwGQRqbOGBn0Mj58pgq/ZYidX6OYiZJpGqHj/5G01eFV3GB4mSUM9
yKzkEJn5fFBuwLOaAkBYeSNyquxOeC5xHfCIRuegQTymlzLgsaBRH5CzBSjrcIbxqz1Avj0rYAaJ
mXVirY7JUv3FcJxuCBCxXEkjdv7tRNm9FX5f7CzobKi+HgqbfSzQ/C96xq8mkuvvNwKXS6xzx/0N
sNElPnEEWerV6iMn47u1Rteg4emV3I75jqVpxN2ijocUQr1zjyfzIvPpDCi9uTA0UvVQnfYv8qJ9
wXwO6bq+JvCX0DUucuUvLa9miCp1Cp+EccxV2YcvX0cEkvILErxKRrmWCWYY3MhcDMGy57Gch9aW
GKd5Il/hC6gZQkkkQN6uGDfylRlHuPnQ2/QoA8R93fPeJjcG9EJWTiPM/khgeBHrpBisEOtPz4MY
Wx0oMWZBAmnMMNCpKqApgP/EWk22cfJb40/m8Gi2wr8q/kFc5H34xmSuilr9wqsYAr2KX/chXwci
4IxJACozNCGrIeKxvQJ0yK+7sUbG11UmW5Nri7/7eYBSxemcB0f2eQb6WpVLB/36O/0DlPABMATU
9F+p/+byXo8WWfsVkW32S2wDLsg9YSTEM1lL5kAmCn6uht4eUFdQfvde0R04mgvlpKLggdL//n2n
V2yoYg5dkc/k0c1Af4MKELx3i8Z2J3eb8H1pR8IG/mIndhKdkRqC04EZFEuwOW67GfGUQ7zLb8G/
UPAL0E3m2QRJ6jT6AUCHgVN+gAfP6fvzWmE5XKkP6bUZbty56jbGQH4yyDHxKtFuptGABOdniwma
Y47DUF0a4RYtgknZAdYmCcBEov5w9OiE4ij/XLXS1laKtht8Q9sU9/izpShiD/+hqWIx4UxuEa7x
+tRisgC9Fc5LCiTNoziQc8b8CB+UWfpXFxST3yNFAeCzYTIVH8eOFmc+CeWpPmrVJ/ZAlJ854z/Z
KLi0cQt8wMXQ+ksLhclkd0CJkFTfqJlL+mIk9Fu1/9GUvdl9acauWGntIXxyMWQJ7SMURkAjHINN
f+YIYshPagv90lUSJvo2OjAsu1p/au7sRQmMGogdXMbJbUTzHl+Cet0X21G3KzfyrJg1b7SOVt0W
wi2ORTak2PpZDAK0mIhbDPup/JSrYM7f61j/SdchNKQZWoCHFjHiuaTg8ffxApeiQLKTLzLR20XX
rDxk09oOlRUC4W+Gy6VMfhiHeM11e5KZPnyjshxAjRwZABROToA57O1z1R/y4pixPOSRQv8WXeSj
oi9YYw5ocLmN9mILxc8WYBTZheHKqcfXGCebd7oASQKEOZN8BDwFB/4fyn8cKSI0iIegrMvcbdlC
zDSHrjo8T6Wt3e6LzN2HUCuWfbeScvSQJI+4w6z/LV6rD2czG1THwByFhQFyzhx9PjEf4aL+2j1V
ax49CLnIQdWAk8PSuyEsoX2d+j/m2d/j+psmPjNpMR3qNeojgl573lb0pR8p87+VU35nxoIFIjtC
nv7gOofuyLD6h6wxls9sCF1EMx3LP7aFr3gvjnDQ2elKxCdc0O3LYLazbazZE6A0WwQLwHMlQlRG
U76ibWko0Gn5lb4miKFeEnSGV4VGFluK8ROZyBiOyM+LqxUeq4gICVzuHapDxPs3JLnZTLq+We7D
GL0FJ817n3lWL/X/IGytMWseubCBUUWybooQ9MQ+NHCSL9RP2LVQfjDE+m0PiKjRtr+vyXBiRV43
R4Y86oG9dOX+9YGLvCTcxTZtAIx29PzvCp0BNQXsatISW0+DXItGKD++zZpnxXr4q99nqbyifKYN
k0f3zeEcvs/NiOEBQT7yvn8VFAVdoAcW8Eb62ZyZh0eptKv0aVCdgY7z2YlIjqavRxq81il/rEhb
qDI5Dg6Bp9uBm0sWlxImZVV1QRwCAcGxAg+N00QlawOB3zt4xOjKuxcAAp74/7qHJAl7nSC6CKer
ceCRzx1uwYvDwgtNhievdqbS15LrmB5QjTbZMeGp2aoesmiFDzvIyCiiqtYarLUYTJl+pZuJ7JIn
e5aLq16+dMm2KdyEflL4eaHDh8LYK4sk+ZkwMyAWUbsMcNq0GLi0Kz0UeguIsybqkE2rf2GoVwfy
dnAB+eZXTwj0rPbf/TXTphmgdEouTMxTcpQZgVvn9+sAd0+l7C4KwbWQAFrQgjo2Veg6xnlZrP/g
cWJcqTljSDSBPMJSa1i+UVSOwdzYN4yHEVblxwa1HpXrMJUVte5KCtTXnYL4ozhqsBqT7vEWVkP5
zVIq1b90dSHndyxtHeqc7n3J9K8Y4bPIu09/AGdV/aavTi1AIzxwefwvpbP6PKFURTDRupAKDKSn
sf8MXtnDi0SCIjmhrRJeI7FL94SBw2QCUmmbKvVY6EQdPqN3MSWNpNqi+yzVYc1SKT0YazwDOxR/
YsW+aJKo8LasYWnVOwLkRGXRmge52+ds4l1VXvAp5xdhgQxIfNak2gAXJlDL72tgBXA4mAPv4OCo
7AGCcoJR4Pdhp0omGmdA8qvxwpvoT+cy1HC94KTZyJigBSYu/EDP3wK3FQl/rNwJbEGkoFJICr+c
LGH8aHB0st/DeEGo6EwT7y8RTg3Ts+LbtCRPBAC4I2Ek4/XS+8QMbl9nulaaYzaabC/lZwskmPmC
lPC7xzWRdALlpabn1xygsD2Ef8i65JbkEcDVQJ1o9J918OhoR2EAvX4jPV60LECKSli/X+ALbmkN
P4vwabthyVz0nWO94tMAhRZkoij+mM0Hpwqzi29Nv4koMA8WThfZiV5QtJmu53fYheSY4LYaD+8P
LT3zC8lad6jgZDTUaNaqhqavhtsOBluwpR6bE+wI0mkqAx9j8peUrOOzlYwl8j6gMpJRJ5Vj+FVS
pzH8Z72YGFtBO8efa9Z7wbga4oPcOBLNjhOfa9glI2MDhJYhRKX8yYszQ9npstSx0EsznvpANTEa
QtH3eXNFmZSPngRQtHUG4CR4oLFYdhzfHmCmlJkwLf7JGpEsTMviKXAq3oanInlEhhuojvWbbEiU
+Ii/eAMrC3+MTz4Ext33Ddpw/hWwpuUbmJtoJIN+B4CDDXy2LRgZu/Qv78wTkmul7SOVwaaelQ7a
W/X2sqaFY0MpyuMaPXrcbaEnExCWfw6JKvlj+lqw/tOTFzKkMzOwyLwjDeWe5LLbbd+FCL6JsamB
ro/uINSA/6YnDswKtzq+66qzFdHXKRbxuYZIfPZFfShxCI/X4FmxaZUgQeND2Bm21QA0gl42NRRg
BkAAtsmi+IatxezuUPsVl3nI0RiyVJZ7gRttLvVQFb8Fc3QDnGrqXFS4R4xVoP0qzY+qg4T7xqgB
CPIdr2TE+vscPs8sY3npkxb4TpDF+0yUdIYSy2HEaAnjHzbvRnvt+QolCarJiMmKsQpM3YUp7k3l
l2GpCJIFc7mVL6VslSDSPeu4V5j+onfriMFg3ERqz4wNSMYSaE4xP/LZENDNP1A/bdEcZYtpcPY6
XtFShGt2mWbwnyrScgghDchzYU2QVCrjNaPWltDEwcdz4Ctk8j6V7MYkJm7ujBka4BNzC8yBo5Kp
aMGjE8juWn7o9BcxznlRdSoaqJQBQcI8V+qJCVD+3jxvqg9SL0ijgcwAFNUzBtSMLcymkQ8Sy3O+
BG340PKu4xgh1R86sp5l7Qvx8g2XQ+aljYds1xAPSkViqjPkHuIOixY+SNeXpGccTQd9K5U7esCk
4tHX4UCAk8beBdE6s9/4gHBHt54i2wD6PHZznd46MmUoUs3XSfzhTv+zRE9Gm4UzcZKle2PokBXo
DLrdYv5XZuVfuJ9IddZclqj67kW4NzVf1vyyhNrtkvehYKkasa0I5BfweOGePDEfU4NpHJs7yhXp
bbRBwK9HwE+AF89zaF60qLZu+rrOlS04j+jzZQHLx/HMl2yBtkLDJtnxcArganT9uscx7ZbTHih1
NMavmBtfNtO6v2gr4jh5Ld9nPFrdb7qjCUdZ8ho2jF0/+CaZ374KjwuE5zKhqDumuhXnX7wRyJHX
/TBYomcOwU199pp+Dwyfe42PJzFRdh2MwMn28HJJd1EcBsYveRnzE20E/tOusGkkpxoiLCFoLH2Z
l+45I2KcYAoTX+CCM2Ae/FQpL9OKfbZ0kMJNUNtWhpQfq3C81dK7SHIFc6Go9BVOL3YrrDojT5g9
xw1jo45AbVLMYYXWwVV5xiM6zmccH6CKiK+rUnvZ8hUmc/AK8Za81G5hsjhUGNy63foTeQPy3495
DJov4Fbjy4/4BLrdR5i3Fw1D2XS4McE7/IQoe94xSjd9L3FETs6PW8x6ErO1TO8uOhGmZ9m3qg2b
1SuB0RKX6pyBLeth1GmKKw+z3Xgl+IeIXERJTw4ZSltjuH1claFAF3qBfB6dGir4XLgH3gudYfLI
/BxJig4NpKMnRXXmvv6JEWmVMuj/dQGN4kYSrPzIrbMaEiFnZ0dq81cyuXg/3E4KQEUkccHelM5a
dEF2RI64MeUPCRFwqYeIbf6h8dhFonyrN+kvrUTd7SRzWfMAggmDDOAXYgat05qkFfjEy8qYf3Ln
E7rV8i94cdxQ2HIDzwDOIIVTfwSDS/IWK9sSS1ALEwm4z7aMd2Xh550b7ciy6CVW6VcACOoj6BaV
9JxysqihvmJjzqv9QkckhYvQHXbNvwwoZXzqa2SoRsHANDogo+gu8oo6rqbLNF36yI8reqO6gC1G
mAFsw1X02uUUHYfwoCYr4xPAHdxkXnaB3aMPHjCK483YwJkIAD1CsDthMCezC9/DvBtn5ilHHeUI
VyEKSKIlpkS4C/rhTZGrMHtlsldPibJPNbka7ZaDuk5mwSnK7Td3ne6GDKmWUTDvy0v8phKZA5wZ
jl0911HFUm6cLPqKz88oztmZIR/DoTX+ITEoHyleWJNN7KbuDjV6OIjlr2+9PSjHjFzwAaEwIjOW
v1PtigCUQcyozVnyjx3hJSxvC6TT04tjPhdc35eesUjFeWPOqnKp6JsXvCsy1RlbzlV4smCbgPd3
S0bwbIs7F5JMyTqEi7wTHqX8YzxJQomsZejQyvbQaFNmVD6Bs8NBX0APPbC+RDbzzcCcaAZvMq7e
QqJojsDkAAuGT9vcxidqDAQ2eHH8iLOeobyTzOuVAnCA0KsJlHbAD/FHRsHnkYuo/D5oPp5Wv5C3
zI5F/cFiCHrTuU5P6fvnlcF8oc/IXeAX7DgBxdjyuHiPLJExO5DVqtAbHMzcp4pksdE+STI4iffa
Rtimild0HTy8WHjwxHKyALPe9r/qxZHf3vDIKxRuoouIGzA5uMWu8cyXlzP2ZCjJDiPViWy8idYe
JPwsDPG0S78GYQBb4E6/jD0T1aO+4jP9YMPcRoi3SJzrWcqhZEJnsRcaAGb3tHHyrXxHxg+fX9oT
lyAX/z7jjWugBTw1cfwjSZtRX4MhxHkw/sVHtrfhf6lc8ucLZz58T8KnFhHtAXGubg+CEYebHf2x
mBapvnjArENXBPqPI+8ZOc2c1SP0iMkAESXONKKHvycgFSeBQuK5zUiOtT7dfA/YhOFd9f6a6Hxi
/8NSZkFQbsjpGvSZF0ADfUvfNcpL0JxnthqOjPAvMVNmcB426/SgiquMWFE4OL/6PuquHEYJFUf5
9hT8vAMcwul0ctIRrS/82Pr2Cg4SflI7RQfDziGmv1TIgnfIugnzxh01IP7N6BgosRhUxpdxRIpE
LfUoDfZkNv6nF7Dph1ax2HcH33IKZRMD/Bx+dSrNzq1G7CVuIWAxXIqN3flgXX5zSIMs/KlecRQF
5p+Ah9BiI/WjKj8fvK0cSql5kfJ/H+2uo8voxl0v2cnHlw7akPsf6N/sAHXhkEKWb1qYBNw9pPqk
pAD/Qx6tLaXuXy9ylOVLSz/nCLRJDn3IJ0Nc6kyJhA/oe6cnN5DjO0B5oQTrT8ECIncjGUub+NdK
9qvYW1/SIWQPNc70cV9YOyX9k/XnyJUq7pCOe+E5CO2SBC64DPMFlz6AlD94Or9E1Bhf4WF6WP3m
NpIRGMaQjzARl6z40dyo9NikWJQ8FpY56s/36cUYTWeDk9xS3jFhbbmvh8sR6coNExlOIDIfFlQp
hPGtzQVvPwKed/xkiyz+knl47STYAI4Ye6TBklXvgYPCakS0Q5RvstQuLoxD6TLm6CCSeCfM3xBj
0vmZcKc+WmI2bj2LLNGPZxZPqFENUWohVvGlGc3URbgJVSio57Jzi+FhSBeZvtsoaKr+8luh7l+R
26DSGEB5LqsbCwVSbtycXVW8IJjZXCPNwTmf7xphbSrT5/5udkKA2XeunwyEqcdC+MNGOPjRLUvA
hg2KO0J6hAS+7Y66zwxFv9GOqawXb11zLKVDpbqj7ueTZKASL2HFTs0m6InekUl24qXqjeFWYWdM
ww8x6FAO4hXjT0pkVZ6jZ5yCX+HtGI7QbEIE1sqFaRFo0sL0gC9r7GpOyttlGlRqK3Bd7sBenc4m
wWldeu2dQea3aEOHkR3ZRgOoPmt4Ww5X6qn/zF8/+K8lMGIw6hoH1Y2xEq5cXsKBphKq/yTQf/vy
USRKRrOtK8K273b9XrOj1owTb7tJ/RDV+LTTxzF7loYzrJqWCTH5W+y/ZvmV25UYrZYtHYQ/BqaL
5qqanhk7bKcah1WmXTXu6xhtmbyaBpp718BQuci/VIiIbIUO+YUjsKwJFkZXyWN/RMGJt4X8Coz6
MacE9Czvu4ASsEPsr4UHnHmROB8xHtOb/R2QoPajk9879W2DQikjj8DnxDcWwh9iAPLURKZ0iB6Z
As3Q3NL7FgYLWOoKylY8kK9FX50rCA13qml/2A93wmxUj/Uio3USkN6Odq4IJ0PH1AK+zDfKt1Xu
C4yRMN5cvrKZsJoG2DsgmWzNManejYUcu1gJjI4N3SJywKZrFBsQxJckNxh/9TpkSJX/8voK1msO
G7nG63Ha80Xid2tsDhZZtBHsk9fVHPo1jTQ/Nka0pliFxyP9y1LeGDobqQd5no2neNULnv0+gbhG
a+rmF+aGCrJemw/faRfVlqwDw3Q0mrh2wfqFeu2PD1DmgUQKLWQYMkJmQ+criceoIgRWiIxszlPk
VnrJ/A2a0Q+KG1TSZuB+Qp6HYHjd5XPrjKRdfyK4EJZYLQv1tzkS5XnW7OuwZ+upnfobGWLHSY4P
qIWXxgKSz1lB1cKzIHZfmAlaH6iitXzNP7BHGEh2P7pjWcc3GJIdihMK3XYFTY7hDtDySCISkKy5
tlxqhLZFyV5YTKDlbqOjpC87+pV7yFSwRQrGlYR2TUfw2O7go8rZXZ1QeHBc0q3KBZdtQHTK/W/V
4+U6VGj/VUqi6ZHCxsiAJ6vtVHLk+B4Kn+KCyrndJ4mJK2bSkNrvdlulLNUoe8zpQK0uY7KzqGCl
p0VkCZTtak7AN+u3OFyP4FgYGTBaaYbeYVbGGK9RT/zQJIufoURLV4BLriQW/BLp0Gm3V7Rkyoav
okv3r3DeNRM/6xGl/1DwSB+aQF4gSr635WoaOYG83RIo3ls6FjVo9PqWMxfiHa1a5sHwkPiVk7Lb
+iq0xSf+zbBH8C6LAdAxQ0dpjpP5rNP+wdBsNlrpdtYaxB5OK/hR2JYUqI4HGXf06yD1G1C9RGyj
AkBYoyuIrMkjnuPoGJtVaC57rmQgqDFAtx124sxdlcUJTVQDRQBdLGmKfO7vbo8fs5b+ZWzU2aCi
+sDyQs2/NzrndQDmrS2VfFUdk0Ol72k0tMlUUm3E2fClsPffJ4IjnscZbeENVMZ7nElcCpXltN0W
MwObI26PmbybNPhMl0In+tV6KKrLbPzHf2fKZmB1GLHWPVXShzmc7KA5cDtB2GOSyEC8+h28CN8v
BTN5Mp3dbcntKvKvULyWFVhlrlJGksODJVh7KhEk/yQSpmSGALI3ljutmZD+AdoX6x+KoGH09R/w
GiuQ4D5Wu+SXjCpYZaFLPnYJg0dFzu/wDbSLmCyk71dFmvoTfgoLQdRP4TaprxwWPDTlN9kn6FBh
BEfHKEUsDybvEhIsYjw6aTaxVGB9jciH5w6cOY4bjnm6AMV7V34k3KiRsOYXk6KA6iK9hZan9Jd8
+E4J7UIoII6ujKAf8zajTIZFPGg7EAHea6sU2/aFw99GYvTNzOKC5ER1P071LVBRG+A+u9H5CHtL
u3cTKyk91UgPDowNqK8yyonPgc7/DVhtX7e7rHmYyb55ljdOkbeCHldbIfhrpLM4Gd+/lAjjNDUp
EgfPcsLZgsKA3ef7V0Y/vdHUBYbxsJ0/WmAOsy02BFTxrLMlr5H9Fo9A4vO6C1tdjTe2C1br0LaF
tmbzHPHbf9X0LpoBErtagiPD3uGizhfXLywUh4xp1jnbl4cr1jXVWMrvJRSl9ecYIpQFQYmdEzkD
aubo53VBJ7OJa2/knbWOAscomLVrDEqFjKAxO5WYxnryT2QSRgQXXSwbSRX8E+A3WtmLITkd8+5N
ZGw+z8iOQgALMwU6uvMimXTenzsn7m5avqdb/0IDZdZLOPTCAW1BZ92UgajLY3PlaNOVBe7fZBku
SAIJTsEHZ0EPzpSUMeZmWCUUNmmXErB7TPsvePtmab4XWr02NijsBG3VoRWhWa8YKXr4uozBTwP3
k64QE3MigfWWt+l4HNh9+RNgXXDNS2Y8Ms0rLLfRTkq/QE9TV3D4H9Mz9nXN3F5fCJz3tnmZEt6N
YIFaUSOwKXHzYREYSzT80kYYeCcOXpzaZ8fRoBgHe8UIBSzPysqWRfjsu2WCB084SJd8fm284Eat
EafH/z5p1FW9wSjSI2zN3JKtAcgvoXbZsAd3W8Uhq3qDVnnaeYAzCm0kmQ0A7NQfAie2PHPFLcWS
7AAzpl5gA+BBmbUOqY0AA6GvH4QvUlfp4LmgAZhvhhIY2LFD6vNj/sAMIHFKV33TL8GUKjAp3QDq
EfvD1YutTUxRUM8YF8vV7qW6ZelV71OqbGUIfbguqU8bBoIGmcVzUQQE6H4wTRtu81oxNrQKl/yx
ZICtRUqojSNm719WJVN7rHtcfNGFUcdk2PlV8HtKqKGpXXP2acCj1Y3a/Jqf58hmLF21Nf9mvqz3
SPRqxU6WbBpM/wP3dUZjjC1TWYTGGSWPRgKpss8lxhduC4oNtGWME4vcYwIYUBz/F1M9sMJlpz3M
m6Pw8nmCgoHKJy9F0d8ikXHRrHPEyQVZo1n5OEDgPq99x/i9Rc8y4wlr8OSL/xW5r6nbpD0Tu5uA
PAJ2NawypmCgJDwJpoxqV/INTxeeGV7ilL+3Yz/xH3Ce85209phg5MnVGSAOwLV8h6FTG3OR05Ta
zdWKg7YjlAhBVeh/1cVJZz4LvQfgDBG9YuFDZK3muteiANKJYJwVvA6cEx9G/y72L5oo5iZWP9DS
k+u0x9wPdIfF8/XzQwFJyJ6mHQnV0whnZqAOtueabjteM3kEPIW4lTprBzzB5NtP8UvzF+o/WvM3
m87sn5K6CbJuWtceq3l5Y13aQra5kfPTITmbIpwmgixFMCeRbjym7d+GA7CdILAYs/oDf2Oe4KxL
VwVGP5gal5zgCuFKyWQqXDEUQXK5/FB2cu95tqx6pD3GttjM1afxyBkd7ToCmscfHFdC/I+7AOVZ
6erCmQWkyMAxjfkalp0HoPnznf0Dz6gxVJezdQKujUmkB0yK4xGSterqs2f+lKY+EBYxwJcZG6z8
OhnfXs8PsysiQ15PDLXIyhBzyarP8n1TwE1fhKyHtOlrVs4MKWPcWIHlDLQV7LVlZ9gSiW6V22qb
3kMbyQo0/3yRqufxDzQRxB1qVGPGFh4Va2gTHzLZCAGflJhWFX6dfDFdVLKKwyGm+p9yHc4JX3PZ
0gl2/Hx5NUBDweeheY+2UYAVkNc2F4HP/QbEVkPtbrAYpQ67AkqWqPeLYKVVO7a/lrrXL0Z/Gt62
oB6rgsfGDjGjqhykO6sjIKqmiF7RDa8y7Jqt/tf9azcJupluy4y5bVw6ddw8K2POECbDGB5YywZr
j8+hwZCgqlefwA6o0PQUBOwB2Q0j6wytkDVwXTBPq1jrJMeEObLYor7ehsj5OeSIyWgDOwPIGt86
BvBVCCst/VOYGzhv9kACuCsixXLCnVAJjvuUp7uicpMz2OMDRCqmcBwjaMdv+BSFO0a6arwbiZMg
Ao9VH8Al3CFpJcNEUffExaQ80LpfQ/jRqxULf2Xf8+UDWKb6LdD/7Q0shJjWSBrOvwkxNFqCLAlU
KqY/RAfALtgRUS3LPfql8ruKlhYDBgpLSnzz0Axn4SFGj4Y6XV82LDVggghsRabV4uve4LeN5FWJ
YTkdrpGTe8an3OXDObfW+F35DdPS5VMcg+ARUOlSsKrdHmhoGS1JlqsuH9zUOusqXKns6uE5vRCR
aNsagkBIWTXQ5zUgbGwZmmIfwKoEFdZQS8oISApx3bFoCoxNYVB7N5cai06ADQaQa06EdwIFvbl2
L0+BvtScy9hYjLDyWcCqazV6VuO3maPfMVe95b/yW86tExJjcBdg8Y0rq3ZbxFOifpSGb5nDXjWf
RXz8CI728Vl01UzsuWAL6hx09nnxJw8nAUoRGmGWbhDo4EGZzGEqf8B5lH7Vhr9sHC4yrXD6h0iJ
jb2HSC6IPzmeNWYhKTmDF8YntBYs/NHKZRvaPE2458ORkQPXCGMkM/4xH6npoBxAr/eJdq8Xag7k
V8rCOkrc/NY8pg12+n0SrCSS0DF53I5Y8QA4nviaqH1qVz+ByUYRfgZ1eUBkSIJY8NDRE7esnlfU
wUIw757FPDizlEg9hEpkC5nksdK+41nAnckD/xsaFMV1TVMhn+XKDs+Dg1278bqer2vWIw2cDVzy
NkUvq1AWyqpN8sGgLAa0GE/+JQ2u4YsuykfEW8Em+c7l5VteGxkxouLAqX1IDUIBpd+meobWTlYw
vZwFPs6akKb+kMgO0zSKVjR78+QoYrihpExdK53BpEeVzqtjJKvHPHpteSGf1rrq8C0K9P8gJz9k
2G2gA6Mx04MVSTB0GFxhFHK8Qd4fHtuQkJnx+Y9oYK5Pa82r4zLYYCiyGORlpCWSvg7GV3dEzH+E
pv/rSHRfqL2rfSOhRV2CA24Z/zPFLWAT5Oey4kOShB7tZH9MKkIyKCq/0ZiqLCE78U6nMJ//wFYr
eVUBYfsnQF4CLS26GF0OhT/pQ3hebZiOpL56kJmtsJz+VUeXkijaapmtAVdbGEu99vh7WD/InPBp
+pHUwhV3shX6HaQNc9jMFQDEBVyH3JVhG2Cd+ffyeMasXi//Za5iaq6bRdwl4Q0E09yHjhJ73lOV
4AkxoTkXmH9d5gDG461CRGdqMWQPWlyoYTBm7M9ppJmatdnmc6EL/8MEtGdTz+doYp2D6F1/ib1b
6J6FyiyzDuMNz/PcD2sP0sdGUJ2eEWGVwledZ9ca5g6jI2DKKJ6ipWBMuckFwh/kARgRNAZcJCpm
3RxPB8WR/tQmMIfFasJyiWPpmJqby5BxTWjPWXiQrb1ktSu07O2nyppRAl33e6px5hllanl5gUtX
F9FFxQhD7AqOFiYvI2WpZ6guxgd8jLRna5OUKSYyc5GshnW5Hahqj3VIx0eTG6050BmCTH15uhTn
JjSr3tZo7bgVsq3JRuMCW4bioQTNqAMF/iENrSRmqVWWFEAsByNGQ+jgiUnJkBMMi1pxreIRk2sW
tu77CQnaWohH444UHmWVHeI99pWzwVhwfmgpgLbikyNALxEfEaRHQnWHO/7MDOoV/pmRq0c3RN36
NIEyeYUUbhm9zJIVawRvR7I/FGF+0jj8xxQSqeDI7RrdQHVQBUKEb0U4k57qBZXXC2FN5waEFzWU
zU4u+13rRslOTq/9x2voiDNb+sFU8bmb1c+n2L2HnULE0mwgIVKex1tguZRboI6huC3EK5t3soC/
bXwOIWSaJx4LmP4VrZIPwFEllIl6Y6Dn5JyvEGzk7gdZf88WAwvDPvtjIUxLyY05HsWSEZhVP8Tm
gsSZyBq0NMO8JNUY68DsrRH04UjVjlaH/4VSrIk8LPU9WXZ4e+x34jMARBBJJcx9yxQOoQSWEo5Y
Dl/rCMdlV2Ea8nICWz3u7+DIGGpwfZNlFKmZqhNcmE2kkHb+vXLSD2zhXK9wx5KzCe5dmfVkSAox
40vUYIiAKYw5nN8r+GL9sl9Ww6kKwbRP1h/I9NcYEQPUf9IfbBTn+mupAlVktOCG321xIxQOAWyC
9G74V1PryN/MKxGLwCUxu6tEL2YcXr9TCt1BrlfACPmeITCk3AV6veJdCfF1lC+RZpecv9SuJPEa
/YFuUwDKijwM5YDPo01hJMFTM2yX726pq5cRnQw8+L49mbU9kv/jk8xYbiSWk45Z7/nQxhW3QX0D
oyBjQ2XdjHMx2zCditU5Yl80s6tog4ZzjXuUfSTyQ7g3BqHIjnE1fV9+6kcMOxPdgF/dvMihmeWH
cvN2rV/946K5iL71GaT/xUtawCOcvIOUMy4y2jVHvTIvr9pBARlmI90Z10jAQAKQz0IrNa82cDc3
zHyYo6BBQ5MB2sMiiRGVK3IBmyY0DO2K+Y/SPVOVgD1uJDy1kLyWqC+Zn8KS5I88at4rUfOCebv6
H0nnseQotkXRLyICb6YCCUnIm5SZEGlBGOHt1/eievTidVRVGsG952xbeQLrG8JldYEpmRmLvTBf
jL9NQZQS1e0z8My6duIbUkGK1EccmyeBdFHnXXym+moUn3Lj8oVS3eXfj9h+EJQhbsj2DKO4j8wr
oJ6DkudFlRZiFbuYd8cAvmNG07u5Ua45iambwDi1jAL+BB2lMClAEtg71WhTtR6RAMDRZDL74lQk
WMhLZr/EX5JQJFzeW9JlIBswz64JCzZpLF4WmDWeQ7aGI9HOZX5E0FvcWICZ9Wu8+cLsvc2f4zb9
zjl1pS1Ql0gT5Z905RkiXOj8x96AVpwpcxyXBBWAo0O6F5qb3vQtuTsvuvdQhJNMxWFNy+J45Bea
R3M6yToO/fQurIraA7/B/KgTsVzCPJLWN7ceCboQ12LhBeEAKGV81gQeedT3DrTJG1V1LTM/Letd
bnpEATl87AXoaMSGhVpCGo2ZluLGOgAfhvRkzi1/k9NEwxldpba6wZktXMj3xC8TxfhkJ30TixBa
mgmyQlE5WjZpAJYtgnK+CMaZtMIlowDJ5+z1JV0uYQO5RC+zwgNCGKvgpPUlgJ6nAYdolT1oYYqp
TEPCprgaDHgu3/30yv/vghZArCTbgyCUVt9NWrhzSvjFa61hNfwjO8LkuuBSYSoY6F5lkBfWc8El
QWjyVWFzJS+Js2RrNQ4LV4YEIf98k01CTdQ83Mq3CKhor3UgMvdM4behTaAWEh6uC/0gynasOHpx
TELIYht9XTYBaJ68zB4pqXfVVknPRs/fOvDscRx2BUn8KLS5NPlhOfXIes6S45tuWmYB42EDYfQP
canl12iLK2XIHY5ppngLvKTbyV7CnldcR2MjdY9RRaL1QREEJzLoyCu+yLv8rq9pDtb7OWOTrGxJ
yzSfFtBq7Q76I8QYyKLOTelhDy1dWHdq5/o7zr7XuC2GfWTua9z5OiXG0DzNsIJiR1tN2iZA00FJ
vhplJRJvI3/9u/v7ZoU2DAfglhwFwnBaHaUPmw/cIZ3QRbgZFKp4RdKiEOH3ymzN8gW1R7KNDer2
L/lkttvlOvERkDMY6xmWggXET57uFQpEtzgh/0YqBdYISTSFT0wiRQIvBWHICLKvHKPmTeJ6hqCj
MQVvA3XC12CnJJscrRgqS4MhZctTnxfPDoB90nVolK486cTDfNY7B/IKMrBQhvEllsSYXlH6eNKV
OUc3GQhY3gBY5owwjK9KcxnQayBBAOPglmQgoja52ZfFlcs2TgGFODsIame9j1nfJ7VJ2S+EPsCh
j+Dq2StE3elrfu7mi98KNcs64AkK5IAyz7VINA96FBwKsAgomoHf8wVfzDr0kwvWt7ySW5SnH/In
fHKMvaIF4IV18EHpA/4OUqVVSSArThwADntKN5wZHyRHDlBPTuhpR463pDjwoS1z2Oh8ISFHwDpN
zREgGuA8yiJPEj1VvzDL9/e8J93BZYtOcKjf9frAAfjqrgrb64JYrmLYWD9s3YVGvRO/RSRx5zdh
Sx7Hfv2ERVwJPxg02NKBfUlvTIcnG4wOclqt6flBxKGK7ggKFzO2g1G06kkcVlnm1RtEMwZwdMa3
mF0kyQnyHU2jUvo0MSw6eFCMiMRJNpFhUb1sJsbwdU2Fm4ANdCJg8CbqXwJjT3/jS8TY5D4TbR6w
yNiUJDfpt5LvRSSIn8x0QJZYF7irJM8nFsFi7q7BfM5deB4JF40MV2jOqszk4alIOxlwkIbDjuDh
O6S/Zjer0PZVcEJEpmg9qDl39ByrE7JqZTxpRD4krvmmY/D09stlkVfgrD8+j5NIhoaxfb+hbgCv
wdMiqCk+hhkChlB3A9FFBiQQikn5z69ICOHH67N8I8vDCR2tFLIJht3LAG9i0jAdgzuMmMbgWUaY
P2csw9Z7mbOdYA8z7KBeg6zviMScNH10lAwrze3/woaWvlk0e5AVM8MCnoZzcdixtPZ/2Ub/zkPc
MR/94AW0NCTl5Ezh+9BKQv9t7f4O3LrYjgIHG1pbn3d7poKMKdFGlUh7OUah+67nGoechFyXviDt
dWUabVF4CPKvYXxZ4ecbvdNyvICIjsETFLMHeG12XeyO1rGJPQxpmMXG0k0RyqEXVpjveCe4DA1i
ESZp03kwBzvgv11L6zGAAEXL+k9L3QpT7JXQAOJpEgAuyalVuslcq17E0c4ANdaNuU4pMyNbQ61J
9+1m7ys9dyhv5ADRJWbO2hPMY+/5YHikNwstwUIzpB65fAX0IqoBXtxMP5P3SkXB4OubOn6TyO3B
BpktQjfWAHQI8byf1PmsGgioZ+KZHjcIJsyMBkiPv0TQP8JOTrS/OgVQlMNGzD7VwZVXfDWJYU+C
wQSRXME7X8cdysHKW4W4oxb1T94ig103ve+I+Q8uuxgty7n6Y8JXGTE+XpnXTvM/4g/ibuR9zhkX
z9iW0AFS9BcHSzICsu2L8+K95Ac2Xy5dgzqSkLnOe57aor5uxXtAvMAbQ9E81LyBKbVWPinILIlK
JCBTufpwzYp5egtOMbhcw+zM21CeE3kt0wSQX3T/qUO9+uLHQNZvZ37q/WJMAXK+a5Ix0otVfEvN
dTDdl4Unljix6k7PuGbgNQcSnWI8QRoGah+h6l6ruv7VrY8qdsEnh3nzJz7NapZ3x3HfOl/GTfKq
oN9HTDQ3HbsksZvJMQ3WFeu5In5W0S5Z6NkmOdMbhMgZS0qzk/qPrNlPGp0I2k998LnxnIjBOruG
C0nlY9hUR4HLJDjgtWHVYya+DB81atycDqiG+whKjwoxk7/Ge9HehvAq9FPJymsF1/0CzBTIANob
E0kdIQUNKXP4rCglZlHq9IUifrWaC7gq0KOlrdA2BqTe17u6oLR0l6Cu08KH2h9Lynwzm7OqvxWG
BUGGA2+ZaKtUJZrMTV05WL/0mxr86fHBfKBML+fKDdUSmBXJoniDEW9dM4UxlfNfJy1sP7BJKNPE
m67D5KqEXtLiTUsu6KAK6BO+F4JB3s+y3OdT7TG5m/s6ZHtFmhzXC5Goz3aTcatTHeCv/diJf3+V
pZTfzQpZ8QyDYo8BOl9E4OTVUsE/bsCDNO01RxnHMiEYKyt91OZeyZ7xF9ITw0Rbbxvhoex34mBX
1OrtZJp1yn1t/NAnDPReFN/kf3BbR7RCelOIdOp16r3IvykSysiGaL+rns5swJFEI0L+EOwQzv9W
/mmM1hEK6dqiAdUjX4WqxPKrJGVGPUelG8e0kXKJOmLwx9kbHyuXzgTDWmpsj8r6xTSNsIfxDukL
LLljXFHz82TmfKglWH4wmURdszgMIp1cawlpY/VFUj7X6CwfdzH1aYQxfAPSpNmuCKHYRbeMroPs
9uKG7kkdvOJ1CElxlBdhvNc0wr+gNbfmipC3YoaIJFUPZvbsyw3Srz+kmxHATqLfQfZewuq7X7+w
HNCQ5dNhY5PagYQl29Toc6MdBZMGN1q4SjDelesaL6W2w7qZ0MOJgCYqtlG9fPe3qNqS6BDiDtFm
/Jdc752cqrByzko9/mCWpXxK5fwFlWEHvZV0vklHI55sDE5OxwGJzlzysViDewOop2Snavu3ywDc
zuHi0JfgnQmYcg8yNCkHLyuaRtA3cg6H4l4hnsRWqBkyF+lotygAAv6lWgaE12AQJ3PjbXclUJpt
wReTfRY31gwyhEPidQF2KbcMkCH7ryriyVw05qJuLky4gURddOGYpGe9TLu8v6qNWv367beCmwxU
k6ozrFNCCnJLcTVdKpGbxJ6Jm+8FxxL9QJHAZGwrds1JSIPHcO0TDr5qziFCYhIghWUDuVWl2+mv
9SAEXwk/qcx1Vkm7qlmXwRGEHwcG4Rm+v8ZBWKsLIOV3TozHdBWTb9PSGNDYxrgaxh19gCAqd9p3
hMwzKWYY98ofVYHdRa0uVOOhZmaGAgG7ovkwqA9lXSTEMpe9zlxrAKfQhiTbgR/kS7ij9MxuBPyg
xPMkxpJE0kv7lHD/9xKxs1yglMTab5HKA9dA9YnP0rz4OK3Z1REYQyOFxyBfMXjLJ8ysTTyFHNpY
s7Vtm52MZl/AaI2kdzV8jnG6hQvBoq02f5J6ox8gPhfWUSWsOP+lnCLBuhho2779/99D7NBXDxpg
aHbp34TSnyzpJwB9SzGW6tHRTJfty40oT1o9A2GjZU8ovx4QhnImhvOCHhCaQcKYMxMB0aSz9wRh
NaISZLRmPsBUmNUHJFIGmE/Cw/DTmnOfc14TPgj7zbVz0x6y5D1/0wsknzIClB5S9hUDlBX5Hbaa
/dV8yoQsFOS1kAoDy83TLIf7HhLM9xj+RoeBF52rtlKo3wpX5F+IPbIzKiDRENV6gYPfK5hbbjSU
G/4S95mlESf9GT3DZzi4YKn8yUwhWYMxO8TrmxZQ/sgreOpStKZ861lz6NrvWj109W5ElUG2WE8i
Egm+JAutWL07sKiMCGakaMQijn8tQYtx+HyREjZjgfVakTqMU9wvamKaghAWg25D+aSTRF0bu9j8
DbUZO5mRrMANcgV9mqsrXyP6owaURYPl0JG94ddogxW/BT50mVjRrpgTO7Ud2JtLmQucGaKvfzKp
ncekI6qEqh8qVqyabIafSvhUPqv3dsosNY0/zPnltLhfu+Wf4cTqImUTIqCFWsOdJToc6sbDCK7v
Ka9tXYPe90+BV00qtJkh/uEXcWR0JhtNWE0Pf0fJ8gI3Y6xvFboqMBXgeum+kmDFnzuK3G6kyS7V
0OaDaeaCtYDPi5H5l8d3seX0MuqtP64yaHeDrJt5rJ2Tjhova1OCn5BZOrhguKgnks27cTswWnMl
Kus8vYJG9yTOE2F2iA2n1L4JdKHIKL1Rk9o7PcKNEJJxQQQGrvSU4Tgid6OJbtHrFJOTZ50Zll+S
y2wcN9dKWifDTscQ5D8NDc8fC9Gc4tPUSck0KI/p+6/wb5NNb6o2EMwlJ2/vWfGmJMKOzSOj5kI4
hyR/iBoVEMbSD7f9JgO0GbxQA0SYh4/XTvHXZSUxqbuReKBRHvhURpxN8GPiGOln+77iHxhfSK+O
bX4sCZtWdmIKfEesLjhZZ1O5ygaebLJuI4oUOqgnMzukFMgoJ8BoOPJC2QdpvJ5MDfBucU0sQabS
kUhNFnAgQQEOjGjE7BfaqbZtaCSaMy60+il7u72OH8IumNI5/II5jvk9KosSKokkDsrQURFSx4De
o2kX+q4wY1QvPH3YMVAHNsjkcR9swnbr6xedOB9gyvZovD5wGb+cv6qkfBNNi0pPIKctEaqs8Dsw
ukZbce6jhyVDL0PJhODDMYCe2euie1Wj2LWbJbg28YoUnTB8hZdR/lXEjwZ9M7QWnv4VtYhx/q0T
rxcAOrSLN18pI7duiiBrGwefxhtdCLocwI3tEo0hKYE+2TcngrP5eHmREo/ArcP4Iz+z94fgBdhV
arSxjUelgiEi0pkBRKRTCC+97qPDBgkvw88UuVGzrZnJmp1wCPPFGWhDvnEj6eSTnElJMXwWIFub
OdJZEJ0PjhizwNPukJYtIvcU83ss2zpNeFjn6Y3Nf6zuPIB/WqwCRP2sgLYzbT3iJq/tkWa2eicZ
c2AV5B4RYSwqFos3yQjqNvxtxk1BATwmZ0q0fIecHhmT2AbMy9yNul0ocy5c4iRQyzsp4bv9iVxl
bEGA+6Ox04IzYbxx+zG+UPthZFkAjry+0RkPZ5HUQdElaoe6KqFaSxJb/l1Y8usMuWdHHDz+nGQW
pUNFtI/oYIg+EK3ERL9gjUWajJgIxQBkV7B/2z5ePeSyCbi7gK4WuTs5mVBhxx4hDpNk6u+GcWte
Exh8eW+eBvGUDNu3i3uKhKsVOZ/wmuoSPElnrSTrCIVxjTcYcRLzKqSm/E1yHfm9bAmkZPP7wRgR
uLzEvbEk5YqwcpY6crfbBdZGYU23i9sfa6Zvu/zAvXbofvhFN16BTIEICu1b0DachVhemtYR7XjX
zEdzwtzoPIVJPsrPfk9KYjh1OBGZ5SVXFLcpt0PsqKxvpOWYdKqZ/+LUN+0n/no+bXJOzpSPHjAD
B3cMc+oZwq5CjYHXcQsfWCdnUP11+PKgSHyCe4gbEKdaLoA2tjGSHlg5qWbYjui4CRP8prFb3yUo
ovCIXEz54rv6sdfQ+d9bJsTXR0/sVu+2mlOXtAgix2npmOcORc/NZFoAmdMUvmCi5vXMFhiB8tjN
jblCFjhV9cgmCGtWapu2L1JtVuOZ98IKrqG+4TAhu5I9MWXPfpSwVMpZRpn9JkZyGS9gU8fa0RW3
X1DCQ51tuOgxaK8h7Sz/80WaCVmOC6qfpzciovDL7dVf1b/RrpUtSoHv7ojgCilQMUcVUiDQEI+J
TB/6HNs8YGeqraTXz4vHC5Ja/RdpbYbolgizQD3yfnOX42PWaOV5Uun3FBxrSaMfNK8wTnkiAK4o
tMPXkj7djjCQfKF+1VfeMtDVUJvgzZ5egB185EDydlp70bV0tlyVePrtFInZpHEuRbuvQShsI1hH
iff+NYjXIYP4Sm5hsOBk7AWQNcj+agY9odivT/LoTWuHgIyezLzHV+gW3rK7EZxzl9YUEhM8QzAf
GeckOiDssL3wIL/x9VMvwveI18OxTA9dMmxUsqyLBaXbzVcZu7zDQIOGAw9PFQ9nD2p/2m5pev6Z
nBFo5F7JhvuAHFNxq8Pfrf9aSI9sxr6X3H37rSzMpWJ47zVfpSg9BiZmq7PKW2znznh47XnY0v3Y
3tQthgMJmwWmFbOY958VzXTj7I+KXaoWp3T77kyQ5IrfMeRCls9B3ZuldJCPxJqpw7yjpgO4uQ+J
4XbjPVjGjHvkX0YkCiogYPFGKyTwJwsFqmaDal4mPCfD8PKbfqketpNZehkW1vqgfU4J/1QiAiPn
DimFMdL3uVyRFGW/pk/IzVCEJ48ULHTHS0BkAWGC0WzTb3+iOZFEQOrUxdH9QCIiAGy3CNI9XABR
V8F8yD4Y2SBcBYcUSRENGXpWCjZoFeWTcyYbP3vZBacDmTgXnrXYP8iIxCCUgBgmdfocLpVgSp5H
lgCYXbKBCx0BhM0Zofc/jbYmvQ1MflmlHguAsUq/JjIXWBDi3hEeyKbo00vcUF2jfzbKRbWqzG2A
ktOg13Jdws+Ri4MGvCMlie4N8OKd2HKSL0xsQcYhPkimI7hh72ifPQI1TiY4/HBBnztvlrCg2liO
9nCCeveLBUTQdxzUBjGJx0nTyXpYcH/XMSDXJflticMyF+yYfLsWQHXywivskQ9EKXuYLpX8kACH
fpLSUQG1zyZHB9MhSg5pv54O6VVmkEpMTs0sqVbJpbN2yLpJ/Xlby5AdPj9EP329NMbdS1nX6k8S
eCZHVbmfkmRmkrmAiTMWkqd/cO6TkEbFIhMIJr1uMd7CKSaw3TR/r9R9r4x7Q6sceKy5bCOyYhxk
drVBvbNTj+tm6f+GgH6qDQUzlvMEiA+Zoj5X7eAUNtw+/AL/LExASJmLrQ8hVC9kcaV+ogPbC8I1
ZzLNOaKwqlHgh7Pb1V0HIT4mpOSC+apHoFTtAJ4Qbbjht0TgKKvWLGxdEY6NuMd4+SICzkJ+sSPi
1wo+3wquV0p9Zjrqlz/Qkxw5PAMcZwNcKuwyU0b92gnp25EYF1UodA+ymog/48HxAj3Bk+hvCd6e
YoEoNuf6u1Nei7Ea/pUPmTSugTjdBYlS1WfeQs8q1DiFTtw76WchbPz6lFRzCiZJ9FUpY37zyq4k
5FGn8UWWD1D6rsDIrZ7FyCuu1rCJi400bKUTwDnk2h0mJ8Kj337kMDgZZ1JFRrNL3I4UbXH7Keaj
IeUMBdg+ub/AymYVOgzC9mBXaEhiRH+2XnvLcWpThUebmwjVbA+9Cxx6EQzSuxxt5KmxuSI7f5sz
880toh9SgQBYemkqtpMcr1FFsdZZJlWY0BfCImUUEgrqfvzvb6yho7LMPfYLC9frETW0FD+Iv+pL
F0yV1LZts4Car1EnCx9pwYd7U0q+85n2JSrn6jc6o4FLrxmK63wZW/NWh/gECF6/L4G85knlMyzy
hdnRtnrNObiUpcWgMa6ZuqiUWMr9yvAv+BHH+G5G87pYx+ZhVEn4glQpXWC8VtsExaLqtoQ5YynA
Af9i/u7XVe3g5RZx3QAJnVph331QhSwj45PA9djQsngd4n3068W0CHDZ0+OnUtHFjrnBPS4sYi5e
vAlIuNofiTlCmisZlM93TBhfcjdp2YiMZYBMgWI9bvKAsmjWJM1cmduwcQk6F0qWHoQdAT3Frny0
/IWsHSvmVCbiHR4qskCp40V+Nyu/ongrhgcAFh3t2cEiyvVk+B6ywESg+bZs0oNUuYBWM3NYF/0K
qQ5biEmHRhk8SfM7qMlNg53oyS28AKEBk0ck4yk3Uzkj9fOzjfng7QgZ18hvUSTXwLVfI7nyv4MA
vo6nu+NNhMEo0COwMnxK6P3XAihU913/FfqS3skcMeRHA76FMfVUEs5fXNix0KlNzsXe1n453nvb
32N17a5Se8WAFCL4CikEr4ghA+kbKNed9ebCoBrvqy3m1ODqh4ZRz5S8tvYy9TxmK40xc5n+xpIw
r/vWYe6OnCF/9jwvrzkwu2ihC8Fs7AzofZINqJNqUHCF3KiDphiz3x6bSrzheNJ8BAd7ESE7EUJ0
BCefmn8f+rtKujbZsGRdwbMfVpMV5yqrB/H1QbQfLoIBGJJCGxYMfTMSxJjA55bNn9B+9MigxK+M
uFcKxvnZ33aTslIBbRinst6pxJ7i/OQB0XbmcA8s1ECMMQUl6rWn4a+b5oLgz2gOsEQq3keiS/W/
TDgbxaVFpbHI07vC94JnkRSEefrrQ8O+l+pj0ov1aNsg73xyqIotIQ+CceRzRQIgSncL6F+nPAZx
k7qqiquff9J/JsaHRrcj3mx+XXdy4oLjQL5e7TXkkmu393nFcw54t+Uv5fFekufZNFAEa4IxBni1
qtxp90zqEXTpIJfqz8C5KrmxdMzyj6llcll8AhtjcFItcaFxd0nAGQCytKJR9D1Q7CduaU/Mvov4
psMoDX/BaVwM/BP9MzdXBMcF5DaHA05GPCWDBzNEjh8Jubyc452MdFLtYxoSRGEeFz+aHyOCn8cs
EaX+TYpwEl99hGwWrEqCBYV4bQVbPEEo2UfPjjNKG0bxtudfQ9awY3zCBAAI4xO8ETIzkg4Pq4Fc
iUuWQjvWrnrnn9TxlAYFrVkPAUnvFJrb/yCTBlm04q+4+3ip+x6SjSAEfCT8kYGzUqTAYCOytmgc
ZGhIidQml7hgxs7YVBMYt5DHRJGZyGQIjnqP2pGTBNyERVC69kgtI+9NZHzwiGgopHlIx4v5UOXP
gs03IoZ+Pa5FJ17VoBDULDn1iUWBMYTu1XhBMnwXkfKF3mWNjhT1xKxx+9Vgi8eKQ4sAXoLp2yVi
i2Euu+VwYNLgQWHKTz+HDtubz3I/MuAuVH4zbQC5xr/7YnqGjN9ltD28S4prJ1XnTRQKztk7CIBQ
UD1+0PWprswppbPKZfEm2BcDk5+fa4XYX6xutLv13xGfJSqrgBBBwkrcTDzVwl+HtDYjqw8Bw6n7
yl8a7Sl2MckVthoVSdzS8IbQTnf8Gzmowfs0pffjLr/wCRcoWZPg1+jIBIl2+jxp6SWdEW05iIR2
6Y76usgMJMOe/aafK+eQQxaQQvcM2R6GL6ZTVHiv9le2HhJ0JhFN5cb/nXLdlupJTw/WTxjljo6W
kTmhjww0HKupzsu/6BU3GG5VqYAZwnCPhKtgzqtR5rBsGshzI2NBCzvyZdJWN03gmHsgAVzr2QIM
Ca4lqYlztCM090yLgHU4jglthHEZ428rApXsVsBunhAenNxCZzFPESgw+IjUhL1QOZVTZbj9onJB
tc17fAhSO9yNhI6Iq5rP2/fgo8QTxoJR3THM3oDEDB/525Lvj2QvkvaX/h6StVkJbOzVHlYFdXyj
Q0Q7lE5+cwmRuI6rPgztWz0vPyL8HSerZJu3eR06jd4vWwm2WB2xpHPttqcYQQw+uMWAJx6hZ2qn
5fF1YGMCq9fHZF79gOnSTI9r8KQyc0ApWeeUWMClisnMYCtwlYs+R51hGothWGbEAPBT5ogL9ui7
4DiyfFkeNRuTqA+JQiBOmPw00twyeb+n0BwiyIreK0C2EBFkHDHYZFDpnXuI2bl5R+3EPQ2AiDaZ
B2PMtmiGqWeg/mDJ99NNFA26ZKLb+ich31jN/V82PItZLLEZBFTzgcE0u1FFCgHTOLBJS1/hzOLU
KIOpoHJGfCSxUy/ZEfVlc2duduJDRNtjYVvEqbCF7RtqCIhXcVFQuehX8gDgKatmc8hTGpfXb776
HsNapZ6IcUqUlfTEgZ9ykIVfXGxdRAuak3zBsUvmDfplKI8ZEgdkO0T/v9F8Oe9bNeUPxTsOmjLb
Nydu2/FSVthF3cCTbX9T99/ya0fu+o4ERZgolHa3XvoIL8xFk0D4Hq6IhNXzG7El/vvX4sE0Z7IO
W+JF2NkKV8XE0K3MR/CiwDPDKvJZNdscsMXCmFRzc840g0L4FPqaFDKH/CNN3BjWom3srCLF3sas
lvkL5NjEHwM1UVwARfvesCAKC5qCd92zQhLDMaFuobUF/Sny1VGAYy6JtzhMEZFavYMHPCSU3e0/
NPPesFIO+Zb3rW2/jJrec/xpVCPzUMZLvAPYF9ruyldpTpZ1tijtqLcyoS0tqZv8ixFhcwX66Pgv
I7I80TzsBDr+TtVYiR1Gv7mAruTbSKa+GAY9/BgdkccSr8dM0Ld9g4XzouA7rGbf2BnI6QNuMtIl
s/fUiPramAYhLpaHL02bKxR6YMZj7hgYtV8G7uBbrCLQXQh4Tv+qA8/+4HDuznPoJJvujQFxmLAh
okVetx91ukZdxQMLwtGRtsPaPnt96SF6wNkk9sd6Qlo1zzQyCHZR6cyyFvK+pP5hUJmM9xiZytE1
4lV1AIPC7CK6pA5EO+A4wFAODA3kSlhOpRzDiecedBvW/sC+DChC/OKET2OgJdwE3QaA95DzGPJn
dCJLS5jI3yMFh137MRhHVCA63BUW9pBMjyO9YSQN2lMIJsOfSlcA8mrrQLI967ESfmsZAP2EzCZX
vq0BzQrjgYNJnl3/Ne+UvcVYnmNBBJj6UNFbK2sUvb7d3ap2h5zbb36SMCJyfEtWJOrizguiRxuS
IunFpSvG+7bFi7jHQzgiETRJOO3+rG62hOKxKdnsaCdm6Hlvm+QxIc3g7ZzmIZgLyqR59uj77YuW
dlR23cebUGqslj7THu0ApAkZq5d1Abr2yPwBSOLdOU+ZQ81Ckncc8jzaDWkpIPLEaM1ZWAcUrpVb
NB8aqgdkvKlTCFNSNTBIuEIiyyAxgUyNXUNbvQ++vA4vCs0KCzJxomA9yjvjoT3IPK538o6zlEyV
o9Gvs1vm8RJRPwoRjvRaJalAsqO18kHbhbx82xCcmQ7ZH+5RhNnoWmHlpt71butIDwwjMBfWD7NM
tCXgKd4pwZpeiqo6i/IVawjFySRcQjagra+Mc6E9RXllRXOBFBgQWrgiKAodpc1XH30VN1A8aEwC
HXqXKtn8t6R45zpiMv404HJn2sOHHeiWqNl7SofBDKMLEMkNOhKLzkwmfMNBEdiV+/eU7dCjxfji
F1vcYoJZMHGg4luEuGuiyIMv6TH8MxVRh5NsSREN12d6OyNbeUCtt0YOcwwYTici665ESTfLJz8q
Tzt07DSWYKrospUqf4XTt+LkwCO2pUqgUCC9/B4nBgOyhu0MyKBZJL9YRHhlKg+SDLmQXi2nOite
o2HN/KY9wN7pwgFM88lCcaErNYBXAkrF9g+Qm3DOAkz1TJBtuT0jZEnO4Yg3FB/AQv6Wa+qiD8jk
xNgGd2IFlUFAAjL/UWRN/hMiEkB6rXyhEDmPAmIiH4DBfJ9YWVeKXBBCS/QocwZfHjRK4Bbk0spL
4HjYtWBYNmR4yK74J55C6lW4H3fwbZh1obk2vkXnwBzdsQKp7kz/29ms+vRNE8NM7bRJHqFBF53d
urwl2OjY/NbpWQK+bQ5KQ6s9DIJNICFeJ1F7ju2Fe1agMZ5MA5SDaJQ6FGtE6Dkaup2OvapF8I1T
I73Vj9ohj3SKorS7eKljdmLYLb1cO+TDPQkQp2AHeryJhSvnKocP1koH48DvCGHARWL9vnEXEKKK
kpcffTfx62drbbgxpdR02Owh/stw+V7Ty+RJc6rh64/XXeRVw45z04TfN0uR4EUCjsDf4b3iQU/6
i88MD3vy7laBfAXiVfUt+n6jfjDpI4CfTg51xZfS6IABnUQiwGtVt0soPcgc0u++AdEbvBCkYg8/
VrtMhFWPEKTYMkOGuJ5o06YY2hNvaLriRQOLMnzkQIL11Rx+Yp7IeYCAP3qot5GysASPB+0Y+IH0
r4RZMRndgIEYFt+rkSEmDYb9OU2R7JkqD3Q3Ln3raBQIXSDPsFz9ZsHG1Ka0WKJa0uEPBQFPowlS
qCK21ppFilotUti4aCMVVe+NLjQhFXU0SbSHfZNef2KszivhYVTPLiV7gqZXlyeSdtOUrF245dVb
+FDBwprkUvaXV77UM2sm9wezWPshgRo6DO+yQhCdKqpNtUyblYs6JqmXMFv9kGzbX4XvZaQ6hpYs
UlFKo4CWA03pqUo+QkpL91h0aimiNJjRKFzlFiGRXroX/Udhtasmvzfn2CnOMvGEiH0L/KMxwnuz
5r/86CVTzoDL4oZWOlZxIcItkezPZSQEawQI7+GSI/WPuTzin2LgAcU+yBMnAkbiZcvDaqYDYoX+
Rq89KToQVOGE1iZL9tbHCxE42Ub9FgNsKK+M36y+CT1yIJQLg3bVkTRkUMoSGZXtdIJwRffxT6p/
voKnZtGkdE6m/dtc617W8o4Njx4jJGbKhexp6MYV5M586zwUr2p2FVFylZi3c9kCJaenmtg+vakB
TQBDyI57Y6jN1LmUeDpoWRxWrNOUD/gcwXfci7x7SkenMC+fEXUbAepo+iv+ZNirMA/i/xP52Yts
m1s2QVGogHYkcJwnBticj1tL4Loetpm5lflj8viX5LZMbGmLr8DoeQ35SXMCKWLqA3zlPDQ3GKMw
sNAycG+LUAeqwDLBXbLKTz7FIAG58HMWDB8LxEggFEWLXXSNaZMcD60dHF53PFOKiQ+BvDi49vZL
6q/hKQUIXRE0YbrkQEbZOiifA7Pepx94RXBQp+tWcaZyrmKHbl/Dut5i9E59LoC1hpxY3HahO85J
HSPrDUbzyRXWV79NzMXMmVUTZGjyqoJtyC6rTuLjtu55R/nvQy2Tmobb21aIMdZO+p5Q1/BNzi1O
+3peAUGJyZMAlYy8WZJbZScQrsrAGRFfadegN/CCxQppnCg4yqt0fC9oaJH7Zjl45cQYUKtX91sm
PjntQA5EdCfE2PEBZtkxp/agx5H61o4l+XAMYLYmoMHhBNZlvPs/EpJAk8AZcjgDfKIYjLFKZcRE
LEROTSqX13xHiLbjHc6mZbjAtEyNlm4uzX3BzkEMisF7sw5+2+6naR4FgaIMMoj1iCmw3BbmeMlT
QYyw7PQfk0wWNMjBfq2AM/sUHVS3ESkCqdDO206G9fuZahP/TSCZZkyDVNjsObaJGhh/v7U/cMIU
QnlYqCyy5pf8nBy07332H0lntqSqtqXhJyICkPZWERD7LjXXDZFqJn3fKU9/PvaJqqioWnX22qYJ
c47xt9XU/oJCkZQGAe4VrCbYNqvZD/FeGMqlk0kfvUwDLucAsC6WQgQqUF8QFVwKrMRL+YHURt6p
eBA4t8Sj2OpzRCfYRdrJmCGbT9HmGYvR2JxjQN8P4cvz8EgsxgTqWHL7x52i4rixmORM1o+F+uKP
q2W8jGY/yk39RUiW/ovsWlpHaEk4VdjdQTz1C+Zg/pf376C6g4s1pTIP7aZQbXQVlLpyercBNfNy
s4MiO2sKkUcMcfQ2s3dEGIkm+QTeqXibmMc++IPWUBj/4jV1jCgsXP2Hm5rdHjsWxkMmqijcwqp8
lvWMsxfSwDzr2uqOggprEc9xawJIs+Fx2lHQELPIMLLrSGod5dJwcK1ZN26Sb6sb5SeizwYB/JyT
d/HmPUzYRUDoBHJiFFsiFg5YjQh0E4E9/vyVAvOONiG22w2VjXkrumJAQh/pBfKN4IK8pwNpnSUX
pb6VcATpVgsm6eJH/ilE2imBG3i7yGoKXGk4Jud++I4+X/KHYHkreyqbijGoeIWuaEAOTMJ0mjiU
F8sVAcyx8YbhJ5msPqjivhPfdk9zkeWPbz4YvM/6w7qsf6eyK98111ed1NhUZ87zYE/izgOVb2yR
dEJNw/T4PPkfhWs8VMVD/8EYPDeu9WcKWwfFRUfB4M2FYE9zFEThnGVa9OgluVsZ6RhvD5EfO4z+
RY6WUfCkkr63VB5wBwRb6X/Sn0EjJODt+4T7uVpylOMF3ya8jigVcOJ8PGw6Gd+2fsH6RHDI5zPt
xX8qqX6Nq57RKnMeuzwWqAMJYM2xAQeERZ95Umn9eRXSkyu5U+FfQC3jvbgO86/wPQ2t/AR4qkIu
foZyvvATxbAO2etsHLj1VoK/MnCjY0bdCRY/AmKa4dEOK34pxwRmcFiEb/aHGCnxShTh6dPZGqWQ
PH6HBC6R+7bO8q10jV3yq6fYrmiyF2rQuNgp5F0jbFJO5+1/pBoPM/NUxXMxlWbhquGhMjKnU9dv
WFhim2jMvr9xYDlYJPvA1r9wsKNuWIinYYGskNUm+KK+IJvtwV5YBrQd/x+Ml9QFXRBrseC+F1lA
xjShsyFZLmzDuMp0jE3O1BJn7HPCduF1FPiTz5OkZQ47bdywCrAZU+USX+ktdXUAdhBSKEQjvWs7
yLc3SA9j6+Cwcwcl047Xx2BwRDr4PHNLUs6DewpSOETfbBHEs/SQUJ9T1eD5PfvytSeYa+AJ8n8K
co+YiYnrEy9D7+i/U187gLRMtx4fHMRxQHoY/ApYXzL9qDW7RsObe0j8o4jI6B/SehTW8KVsBAaS
0l3PBAw2yu0IVuiykLDhIjwKYOjYiHXip1gGd9BcRtV6IuwkujoCPNaSuvsYHubGREHNCvbR0r+H
SmWVKzfCwfXXbJ9FK8J8KesxLqgw8QxMFOthmP/NDljOwMVJvctpL+CABiSVaMBle1TbPUnDg0th
EQEpemKTWyiTPXeumyVHOYrfpl6fyTno94G2pUE+wyBh7HjHGsJ/2fQQJp+k/1aaSNzkidOQoxnt
OFE/J8CPiedFXyYcasP6wCBvCWeW601NgiLNFXPuU0is4YXtWEel840eAtQguSHGofzEFqUdY47w
zYvW5W5QPKndyx6w3ARhICS6sLzI9brI7p8PGu/4QmOvkt3xuvGWcWd06O2RgguswPO2c5NxRaQm
qcznj7jx+fL6JWYEHRwT4xIX5F2o//mIGZrkKJZOie/t7aGRBcI+8hEQBZM8SF0v95Bdb/lTnJEe
S0TxiCzuSO0UjBsUn6RdBPPJYZ6eUEKAW+NZ87l9uoOCEgS8L93yG+U1JY3KZF8SXEW7IGACfCGq
hSOP3yb60M4lqkPhMB2+cP1Jg/OG+/1GcgMEzt5nXb+HFVH+qI4jm1OmIakn7i+Ty+HjEKsIitFM
nrv4N5/8zlyHwQoAlj2e/+YDglZHUBeLEmhz9RftCSlr1sRPolpWD3QzIvFIr5NdF4YGG2YhIJTD
vI1Ia44KEyCHkEbJ5phxeGyj5kYg0LDWXJ6zdGEemjXlum+NZy/9nUADyVb7IzmV6NAHl7UYuWZD
yuipu7HRlMkXYY9DJ89ddMuq1aB1wZ2sg9nFx6ZkwxdpWmTCJSzc9o8o9Hq8SnusBHM8sW26RJTv
DWwXLyR+fHffNa8UqFwAMJB3VveYtkNK3O5s+h5gJrWtnxtn+pTvmIAbMA789luOoPMMBhqdjBhf
CHrlVPANTD2ktr4QQocen5uvF0wHEyuVPogmHDF0imyLoBMBew7isyQOz2351/3z+Q8LL55BDpQR
bgpSBBKXyaih4XyDSBOLNKMwL74dk2Bf0hZGCxNXJ4wErtsX750eurPBM5ZXpDmcnty7QXYpYuyr
DIleNm5eQgoty/rID4XkBW6r8wa3Yv6k7h6R+wJzsAr6iuMI4enwjfJlnK2x0Vbvl0m8zy45k6+p
Jjsk+Sj5eB3LbWJX4D0/4C1StzeTNTKeiswmA30B7RCuxRVcAINw3le2jzmtOkOPoeZNUYU7CtHf
V8QYXGLr2JEoGi6vHRL5GudE5QjJwRi+BtY0vftHCSnjkb9jy0fjoy3xsSXFQSWtYst45AcSA8zF
5H0CbK91dDK8YAbSfk8w1kazgskRVpwKfP7mxjZq+uRzIEtb8zQmqMb5yvk3pg4omhD88Rwn0pXe
1OzFLVmw3O5mupO/HT2jV8r9OLzFWGOR4NVT9Lgs7/Hy4OKCgZz4Bg6gmXYAf0N5TrLspz1miCpV
rCW//HmXb984xcwFBcHldEzNvtVzFGzNqeuFpY9tDaWujSQBZFbin0K0Bp36RA6wFXW7AZmnBReS
aU7QN+gAZynxIEX/SqNX9eDjDA9V+ONAY4FFogf1yyJoGXcyfd9H3esRExFBNhdztzd/daBiC9hh
hQmDMhn9+VnGm5EGexJWSd+XqezjZMTqoM488VI74+Ag2Z4xzb+34ZXo7dmqZ5i/8KjKyr7wvw1+
XR//wimbxJ46eA2MAWfOWJ6waecz4hSHIyO6oC1nSF0SBtuFuWmUrYrumtzkgrYrPzlyyRAKU4a/
Hx7MfJGcec1LUrP+3hM7V5xYFjWwNzTuwX0m7Ajmm1zwaDST51SNTJYw3p7soQGSsgm8aX/9nW5O
rKzFNkfBYfG5ma2Q2qDJ+2AQmlM5gRPpys9RwfN/877CvyI3RswlrnWkAIRLQfhQpiguKDQtvIKE
PXpyCdYf8LFKI8tIE3+Pg4vQkbNiXSKQrG+JsE5wi1LKyYlfJxAlw29abibAHRkfh7vyk7N+Cm9M
49hvFYF8D5cN8TuXtinyPDJ5QXN52IPMUfR/E7ydBxf9RypPjXGsml0xSYH65ewvRfJgA+FKGxUt
66MvN/mV/i4J6Kl7yDglk6+COAC41EVDSCagSf/TNldmKCDD5C7BBpCpjK9s+qGWA3MSJYcOr/Mb
1rMh0UgrPF9eqbPJ6WnUtjh0c/UZsKsMn4XsgHM3NBNQvmz7PCp//CeoJUPddZyZpFVcFaIk9vGG
3NkW3TGLGFsSTi5dfhlkBad0N8QmqRleKaTEN2yjULfSrVifqfbylf2ACcoWis0sIZkUyEqjKvBh
vr9JzKXJUNlzavG3tEU2VzUkaLpHJoGPk3vYJtmlJPiUuiS1RDZCuoSBMmqjoVDBuf2qoJPE998n
v0eklBL3wNf42fQ1TBqhJMzE4biQSE0wLFH/IziIdAVFWRIuBHuDX/9TOwTWEs2y8MCHRLyZhChV
XoFErLcac3WLR1If5rk2/zAyoR7gB+HFgJ6l4omHXl+izW3fq4pE7sipMNxXVsJRMFiGSRPcTgyh
2Xez3xfIMAckF2h/HORVBENOIQnV8x4edqYwgJgjgdIZwvyeVrS5EjqqNyUs/TxLVAHmskH/+Dlx
uukjow2ixD/eB7YRO92W0qYovYDSs3XJvlV6xficwrTDb9bIbtWTtPDf/YbpJTwW2rap+bcH575k
VSEbZifNbqx5OrZ0f7qfKCEhfpEKs9k5eP+OMPAvMgZiZUc2CMED7eD2v2N4ZpyimSyur1Mfcuyh
GQirf29ll8/OQN8mTl5OrT0JAjE53Fg4NQ/DRKashm5XlV6eLCMmaXeidVx2ePijxpXIyUdUQEaI
sTG/fMruE4tvuDMtrhxfWOeqpWgO0aD5jCglVEVodK6a+OCMxZTQiBfuBXmNfhiLIOfq1Iao7hgI
KM5Lt1wN/uTE4A5hvOaNZWP4nbq25+aIM9iSXmirCMgh7mNG84dEtcOiaw5Y+vtVTlY12sQ5KaDg
SVAeWGkAve7h8hhSPjAnf3ZhLIvixhUUb7P83v4Wn9+k8kqIBpBjNOg3xAREO5Ibq/U2fJaOhBWj
P9caDgeSkLrpW9ymy88tNQgN/J4Z5D+tC8RXxrGX1914Iux3LSurtr7ibWLGBbhJnPY6KdPZFhu8
wt/4WcoAtnmqJcoXDbOCcSTlQ05Ugv6mT6/sxFt0FtfJCAKlueXnQpRCjnd4G8IPB+OLvzrBmMiE
QhPVBxKUPb19O+ZFIB+LnW3gvu9/xfYGsDYiUgp/k2eBtppVdfZD5xr9bRyr2DZ+p2R/m2mfs3QW
PTHUQ8TgCwSVr38I/uw8qD11dPAVunyx2OEcpCVIvwZ8RhTS8Nyo88LETON8DLdCfgUGpMHMeyW/
vE+7KI27gIhqnmJg8xKcWuuP8Z81oyGqYQJBu8g2D2b3DWNq6Ft8n9r4UJIjP0VMl92UPUe4YH9S
8w3iYwONGHmvBaW7uGIWHxohf7g4dZ0QwEV+xY7QAHcgcrY1nzdq2egOHxEHav4MrwxLZ+wydNPw
Ef+xpcql1RQrLb3Aq4oHQOmGjFXS+cyYuAMrxGIY23/MH8XHVXnjdbtTsPDufJx7RMP/I2SNFZIO
WswRMCCAMmu4KgDmPHP52UThm38WUT7XZ5lbgrGI/V0OukNEFfVTJP33J2nJk6pQ3ud0M7cGmUin
rw4QGN1eHcDCeaOwuW24MUosrUDTyrIX93zlSXuDSQs1GIqLUOnwC9OqPyLmcdFjtN2GXG2dZsEd
FWKCo3/m4W7KBufsFqiR2vkxgyuP8pro/mpdDvzGrWrmctq8V+q1AsdKqS+5ajSPpP9Yi6sbGAoL
ClhtfVWHFQ5wB7MXpmrOo8xetM4Imh7ZPSZNKzrnCAXz0ekRRZIqC7aJkA5IgTh7Sh22UvILoTes
25pbEDkec7K4T+l7SX94gBC/TQJjSNXf9rPl/WrlFRQnvwpol4qh2m9vWXvrk7UIE5NtC3XPPFBH
k8SE8IX9533QKIyDaYDh6HTAxO9y5nQX6WfYK/wlqJHsfifX24rKiCXTprzSnigOdjQ/IEDBxjd+
hSYgh3/ulEUzrsH+4xlBIOTgLf39Gy8gycHkDHZ37M+dsA/7DVJO/8lBL1RXQL464+TzijftW076
ZgUMl7XoRi9edvY7SrTO2b5TGC0w8065wy0mIwUmjWD2ZuWThMhoB89WIUKh0gO1aWI6LGFqvBKz
BR+XmR7mheU1I2l0RSIpzRckGZMgoVB96SKaM0QCAI4TAg6YwWrDkphvPxKY8vgixrOdijYy8x+1
F8Mr1Q/wCcxGoG0Nf9vcLE5ghgLPXEgPz7DFe8EuAAxdLVDXhKeODG7u9JCcTqZDjkiKbaB+Jx2C
xdAmcipw8UKEGk7F7ODBU/KK/s3KHx4/7nG2LENCHWcpynsevPplbyykEcE7OoYt8ileavltM6Ma
9+LCmBrmTsvyRv8jNY1Ivs7aU2zcGPgwsnod+fuh6lxT8rAdVZDtzMoA4IS0WXGz0eXLqE7ZLRl7
AivDoYCe/RwC2MzAErs5weUqdSNWOFyNt002Kd94PmWVuiS5kUvWy/gkVwyq72XdPDrTGyxeO9SD
Bl+ZudCLA2vQyGNwzwGRjl0/9ylP5jkxcEtL1ud9a8v1JF1Kl/2xPJFO4muP8ouUqKLddplNDGvf
EVyM+n0qOEx/pH9pDYY7918VniZyEt+E6ZBZguxoPJUfN6tpm3zpTrFhcFJ3IlCkbr9R59U8dksR
QhALT0Wu6LKlzzJlZaLKb8ro61jeDDca7fGzLJ5v6hVV2GQujwUqKNw0Qobky8KyZsHdo7I2kVjR
+0vRFBplQobqr0LcqX9wNIxeIYq0c2POzb/ZGwEkoh7mN7yJE7yLJLhYAtS/1WmhRxTQS6SNkFm7
kCbV0bIixJFf+GdJyWP4QJvKWJ/oDkFEcBekWtX0AOGEngAOnpcGKBIDKg8DoCCxMvoSi+XIKTQs
Y31hvlB28gc6FmqJS3CpIEMgowQpPzf6G//75E/Jicn461sHh5KPVYAjZjr61xHN01xCqQ27xeBf
8GGhownOvI/x/NhPET/rlkAhGDgy0XGphWey1trYSqMdBbcU4cKkpD33sbr4iJau7rh4pPQHxzwC
GW7o/hgysoTWNTgQ7yU43LfiYzg2GdIcPBkTFsa3khVbBg79D3wLWIsIYS519BLte8nME7ULiy3h
Q3gS8ol5ejWzR4JXi7itN+8xfNYkZyF/tHyjt3On65HsddVtA4+vqidZAnSXLE4LeQ8KE2IIqFsK
sRjyut8+JCQv+ANIQ9JIaSwZ5h5BYU3ncDGmhKtHlMfZR/0bJZwiusW4hCjl1ytKqJG+oI6qGtqS
bAyH3zyNijlkFhkSUMMOHLXar1jLuZoi7unRkeuvfNhF9UK6U9kFL9q+0MSSRI+evRcXiOYhhGfq
sh4gYQyLlugMhuaOE8TQ7sGICHpPmKcZk5jOAkbC0/CcEfWrN04qPHm+QoFLfEA5Bzw4AuOMs50m
/TBvGtKPEu4rzAbGZSTqAkR5JoNKvckTljEqoMlMMu7u8TSlmYW/RQHkp/6LY0IEtgZxA73CaZXh
beBdC4JpCKTMd6aj58LDzX0E611W1z9WpOhMVPR088yku84OyiIZxPB5LJO1TMQWUEE6Qyjbc7BT
fzAoF58s4fSpi/R/87cNb+6H8vSOXwVro0ZSdPXmFWQq/Byn2nNKzPe0NGfBphw9/jnCwqTPsU0O
UeVG+TGJvofCHaPIqonEUP2vmFapz3rgnQcO9i2e7Q6fKFMeYiyZqZksuSXiG1M7mISpoavgCZW0
c67SLIH2DR8O0XPGpkzW2Lr08gd5WaU7WYwqJr1kCb+QDl3jvmowoX28RPg2YZ6l4E8FvNLo8vpH
SML7j1xrUKO636ewLylcf4iiMlCvDXkCxRvJDADDBCcaNM8klp9PbDigH4ARC0od3nz9yI3tNNmC
gMHc46BDUVZtPuvcifbk8EQEEqRe8AoO+HUw406cfMU5dENEkjotYWjLAZ2zzdvKNFLZ4qQugy4u
V3GwoiupnVzHcEUQBxk+Kof4G4bw82fgCLv1JBsxl05ATr2LOCsO/HBIEGTyLy7qsCd3z9U7C/Ml
kHqxwP4HLk6MBv+md7osE3R3QAs4xg3RKyjPBpuY2gaSiQ2nksMuwVwquKQ1HcbNnikMS/q1IWd7
SlO/hu5/su2Rv6wjRZx5fFPmzjjz+j8hmqpO9fEf5eCI7zQ46QUBBT9ohgiIABJtHs1NoZoABGpD
BPX4n9qYtjKENwuYu4O/xn4uWNUa6J3SjJpciQV3wwypNB4DVr3VZxU0K/pxdTS1DP/AW0JJ3nNt
CWTaOfV2/GGpj9dZdjRglio7Icj4PTX0tVcaOuLjO/Q8qmSKzQcV8wIgDmlvq30PwUb2yVTGxA3x
0EZeBWLOmfZX8HzTWrxiUytsAdsurcmL/Iu5lff5PzC9euDRTLaDdoRH/ePnVcz9cE6PyCLME1Et
CMhkf6VIzwkGs9Mpb+GHjkgC+7QIA/RUUG6c4BzCI5sqGyBEO9BiZ2Gf5T0QsM2ymvE+U0YQEIfD
L7fxkOzPvGbDHuLXq3J6J3i0ggqJBmWsRCbPOvyF9cdjRCHag9Y2ffF2ZhHdbBW1qc/us04O1cT2
Sz+z0KV1UveIsn3rDgjipHwjsGWvtcmiGQ5ceUp24WUtEIO6gCSG4UqKVx8b8UnDG3E+tCXKlF9q
N/gyrO6ty7WelSt1xEnOdH4Cw+wu/UiLBssaoRroXwYXKvviqy+l91DDJchYfJ1j7L8cko/qBgP/
UtLV7aA+di/it7Fk/bIxYaF+L2ODDm/8lA7nJjf/WrNMWE3t2VCZ3djTCFIt6uqvuujHsrGzC9ra
wVyBw9qA28YuF5xottIPWDGNEhcKCqRAeWiYIFZFtRqIlaFkMQM35o6+xXyHqsMrwqmkPOQ1R9QU
3ahxOdL53SEukI2TjLjeeMrppAeak0TgzyiQy+ff/pMpW3mKuou7gyikZCucMiCoBtHPjuMXcc8i
/AogU4NlNyArJavARfWCmHGgxMJWLiw5mxx3l2nB3oDFg/0OmpNv9Rd5SEIIzA3hE9mgHORWDQIO
9Sk7EcWrTFjt1LujBjZNmKD3vmAld1/dS+FKIlGQdZxaczwck2Sg35TGM3LFzKtfDTW4VoEubHaK
Qpv0BqXdFdIPTEI9fMs+eC6EGBZUaxKNs9OLc1FBgeghAiVBNiutxD6zu8e2yW6ZNN/6V9J7Ved9
i6ndMmtVJ1HbFlBbcxAuZfzqTybdVDbfUrkNQG0WycUw5iwbIXjGpDuTXSSB+YcMs0VUYXA/5l5n
eNzlSucFJI7w4RckOTvkxqR8bmWtiVZYnBVxU6arxgeigwlftR820jmP+jxDPE4oGUl0gNbk8i2F
aOEjGlWUB8tSc4YABzrCnMxTTQzsngKg5AlmkHznO+X+qbd6RNyaV+466VYgNRuHdB7jZkePvJyV
v/k4OdnoKpWWDebWNCTC4no1HlKPpGGgVsnS0Zh9rhi5cd73aB6VFQHtzKJ7gx69VUoc6U/E1BNK
X2a4RkyBGo2vwq4u72HPP8Ilqq3SrV96n+woF3fz4zXhJk9RZbr1Py+chNvKaiqsyq3oDwGJeKqt
3qKwYE1HMr7ZuTqcIcffuCL38uNcKVclvRDRMsUILhWcSCsqXsIXj7cgWYC4QPWif8+Ue475m7GD
Njl+6zkDOam/3NAQQcku2sMARcMuBtwDtOEQ19hUNyAXvBuEqUxd2XBFFdqDxWzF34Q23CeMlNDe
fI2mTTzxif3FESESOOt4yOGyMHvHB+5w8D7zQn2PcYoseigkgO1i3MCkI6Mbt2yNpcInQmIDf7wt
wkdLYUn0tgxwJY6rz+fr49tIvBXhR8sW/Y4Dyabc9ToNGcIfevpSX8TqN8BsqLMBLutFVy1NJiVC
rJnd0JFyN5rCV8RyJC/5IdLhlI03Bmxou1i9weSELlY6f414caHKzlgd3qjGdCQKbio7MW5zJgJx
9ymIc+FnBUnoJnQahb/I9rUgulZgGgv/cdjwCzYPNdUz3P1l/03QvXk4u+nRqzT62jZ8SJw16pIj
KrlTxaAmh4FgFlwrHbFmv0jRwKNR6QzBmtZ2Yo6rlViBNdEwipgO54aJHDjJNtw+tSff5MIDWo/g
+IhFV6bVxsSRZUX+dxu4JCQwxvBfoCFUuhxisENLIk6gEI6hcRgQ/ADIF8wAmddcSKcpKAcZrNFk
efOacj/zz6V+j/VmSTtIPOXR3UTlTx2uQjHNGVPJ6V/i91aLiTKpjirvN8S2Ws1ASXfdsK7e54iV
mozqpUwtaNKDq828MTyOwb7jFWDfR+aZPWNmJClDGkmuWu9hoOInkeg5o9+TSSj/x2+TnIIZTw1Y
LkGSCT4vJGphsQg4ZVD8SwcIwVRfadhZ+8GrqikMi/TkGmsmq6IJ65TtMwKhVX36tvv6xwD1Qi/M
9wRS8ha+tNItZ1RtRC6VnBFXHz4i8vLIxGS20fAJ/grT6oKRD8MTMHl1U7stUCTpKChZZI652qvL
k6nt2vZLg2CLupXM7Sss4uxRX4vZgwvqFCnOiApWIR5gxUTlI0JszKcubc3iD9aXSfarrQjMHpg9
25SLGzUWa2x3ox6v7TdYa02aRMw/UyHuHbQAC7P4rwg3jFIEvrDij/gaMBDO810vHLpsIRFHZZHN
CzhIgfmAYR05TIljU96k0S/0ByBh7IoFzXHCQ9Ox3sbsLcpCFqepVwzoQvqKyIDp7zmHpNaumCHR
gfxI2yK7vMl9pT8Ifi4Vlsg6cRSi/HivNLDQcB0Ea1ShjPIYwFRPVPZJfyC/n+j18H2MIYHM8Q7f
3y7CYvl5iIWFrQJXRbklVxY2Kr7EyB0pf+DDLMtLUi2QTG7J94L5zuNdVlD+hMKD9Gpue3dAXfCe
N9TxIZdAnXmc5s6X+Tmg5WHi76vVx7TYv0NifQt+N7YJnuOxmMf6yt/BKvtLmt+NS/IgYPpbILsa
S0dO9BVApqIvkDJkMsnQV9yPKvdhDaB+j4DFIBLgsrVrHjvKifCFc5E5HLhkdEXFMnGxsCbXqXY5
+CZF9GPC++pzylRIRc14eJcdqdQAtDNXGzyMT0PvDv02Ug8BQQeZepjlXt4TePaU2VJaJBotXabk
12fQAGjomH+28uhE63HTvC0QRpWUcLtsl3jlxjthNyjjgSz2BaDvU3PCBS6Gb6E6+5dwyolbVObe
kDeG4I3sbUhYvCa9ll9gONiaa+JkaXONbkl4ajg3MF6502nsEMXq32qObHJ6x8ugQPrxY+xMn6qv
RV1b+7I6ZpnVS4eA3IcpKJ+vPWvOuMOA77zsC+miP3o9CxpIUnsJwm8IwHLBBM+pCtyOmgED2VzY
E4Npvs9lDFO6IG1HVra54GoVNNsuj78mMcDmFfv7knD6zEmp5cx3lGi8eR+XKADJnZwRSIE960j8
V79BEqAjx74OLG7nEYcQIWLJWnh/caKyQDfrN/sb9jY1PY6c5IhW5/1DKqzoaGxH8zXbNM5wNQ17
+E2WAnJMItMgRu+wSqLskpRCwIq4uBPVi6OASlUqTAL5rjP5rLuK9It5cwwlonu76Qs70dM8Q3dE
oOgH89FCao6RW9rhU6gdKSfs2R6CY1vOyYaU7PaRn0vazBEA2Fz61VI5KhG/SuDYQwFgc8HMRrin
Nd7AlJPF/lFni649jVSWUclkk45BnUG1QGmK36FzCLZGVyDSxExw6Rx03Z8dhx+NGA1HiR1DeIag
gu1tpqwq5Zb8BnBp/9Q14b54XpYSyCXQ0znDv4vDSrnKn8tn5uBOsz7cZURqo+gkdvSa0xRkOhXZ
V8sp2UG35MGSm8dndEd64Mb63t7RS8yif1MsQ6HYiuhh/cyfBJ4F6oRDMfUwWaHABfSDtVPniBAJ
vZzZsw3he+fil6ezmTnhffjtehe1CP93LzLzrgINgBO2LIjYrl2dIjmmfY4AVs9sFRsQLt1WpnqG
/YsmZfS31ZfIk80w+dkrEFzGdI7iWjRWbcaycJ6JJHs/FLDMN73G8YBenR6I+W8EMY9Z3LcrYEOs
ML6lzDyZW4XYPxoyFoRi1XAPu14i1sRWIR5gb+PFx3+p0k8q4aheonPv0LHNnBYRUrKupUd4jlow
KIyBHL6Wca5svMLcjsP+ySuxpU8KT268J8R6dMmRIIgHp/FkwCTqJeUVdhDSKQQQbGYXk8+ADljz
FAGg4Gf0iQnRaQwYsJpwrNh5ihCkpJZpnj5bf976NuJ3NcQGt1O7e2yu6nFXmohHFgZ4T+q85XO8
WJtU6bDZEQKGzvmOg0sfcKvRgcCuEx+r4UWQleiZUJVW3p6zXy16Kt/aioBqnL8pkqOpb4tj8GYi
e2zt6oREt0CAQNjDch+e2SB1KlWtgLZfpyVQ3lLX+TmN9+9HxDWr7N75vXjPe7gaQgiVTb3yi99B
PvroZGm6aWxq6Eh3IWK33ei+l64yfhc9dyfAJprm9YgNYWYVw6mPllrh+Jh7X+toB0u/kK6tzGqo
bjgEp4yjW7iJ1BXeQmT0/pquFeUray7dpUbNjFbI0h7xtaJHhU9fCIeCuLvxR/yqeTQCkSsrCfbk
IIfhxgi9gmiR2Zro5yywBQWs9zvjd9qQoNmQVfm55qTRlwHmixVmFKwsblehTaOIcSrARlpUtw6c
N6RvstNQfcmYfciy6v6fRwWu3kOn2yEWf6ynaBpR02rj00gvSkA6R4NnyE5TaidusmX0DqIUsKZS
O2TnyER/gFcJr+rMozuUZk9cdRO5SQNRtohhORj0avgCZd9Y+EeAHvQ/80/S7CB0aqDkYdUzfo0f
VicyjewG8a+OfT3vEZs/U/UijY4wuOINEAUoEAtXpexH0lCRDdFqgKhZS7xJ9P4GQaFWj7447OSQ
ZDRwBxJLGqmu+bfPs06Akn6SImvgbdbCX87SFssFKwLqF0rjaeY61eKhV5/dkvX4qd7TCwkqntLt
Bwf5JoWDxKd+zThCFHrAWCGd2T2IV8YHU/qLhAIdbRucw3SbdCxYnO0NPVYgyTKVJ4OnAx6VxTVS
SV9eU5kMhEhy7puJmZkpUX/FC7LCaR6tz9WaaQE0aapUrqyxPELzGmxfWFUIR1f2IesrlENWeMm8
RR2DeHRwpwXplRg7PsWPgWqFP9EW4OzE2cX5nt7QaKG5rElbTtLSmeW2cprC3uhogRRYNIdEYMxD
pdJjFlj+UIqeUY2+oKxxURDitVD6tXwpAB0LnBqbQXckauV3SbiE3317wpeECmRFeRhtSeTUga3h
ggNSKvfSX12uNczVzMPUZ4oosN60ftGJDuJl6OOcUzV+ECAZCwQDQPceEID6FuLZntNJtqvgigdN
9u1kOEBEBfTuKYCVhBR2phNKfGcuj00Jp3tlyC9QKiQaGTc29WT/uhJxO1aOWAai8R31J2fjZl9h
2M3YU65yuocs6Ge0Wlr6sJ+oa/FFmU6PPL3lEL/6a121DROR9D56U94JRL6aSSS/PxOKPUYEU0s1
OvO1QTWhvoFqKjIc9em/YEAlgPt9p2B9WpCakCPJ4j9EUjNrW0ZrIZwTUAixhTWFPvCXdn/kSVKP
hfjb7wBpi9DRAXvEqQVJVhmZppJYuH/wY+qMETSiOQBNMBfsJIy0yldxoRyGMdqEdZmLzRGoA31D
rlwo/Y1adwLfiYr8+lhqcAnFJQYg6G0cT42NZxbGy7AM4UJuWuz/dXSWYzIw40PC6md8NxA+3XQR
XwbmXqTI0ZeANpDxtuimPFNaOh0D/ehVgS8BMsO4DfBa4FUyNYdy0diDB+tcCBDB+EXi9QkvMfEg
RALW/0bfbcSHhDVVJN0zsoJH5X7gZsDmab8gEw+C2dcv7Mb+ezMehvG77M+S8ItbEqFqTSEksHey
9xtXvYJFY7pjlcYtjLA/iS5Nuk3aHRlyMkQTqGo4HkIcCU47rkkqS6m4pspq22x9ka/qkc12hXow
oYonA9NBnu2awBW7b7lfSvrFL+ySbGPVABUAOb3OkMRwHUPthmgDaeIQcCJYJHshUYXMtIh3O1Gv
5jPAxv1LiR9t+zf2L4LL6D54yEyKAW9OT/hQC0+CDmkdBb9v4R4Ka4X8PLI+uQDJV6L0ll+QHaGJ
BTdUrnWIhgHQiypXpXlWHbZp2nupA452BNXXD7PDaA9Hx06+IFsuSokMWERaxyehEkQj0aV9vFno
pWLfowmIfyYGrHUreni+ZES+90oiexQdjz5Hji6FX/B8svgTadSoEGerLfMtWstIddS3K7vR5wSC
oHM+dt2h8XEjXkFY0VqQlOHRX0NIYUS+PDMCiLuBXbiwW+HJr1dgRA+vZI+a3RG20I+OcG/j7BZZ
riaRM+iq+F2l5Cl8k6jzPmS7Hm0Kk7oPlECELeHuTkPU1r/ZQMbF7yfYcvwuazJ3/HXxiCX2MdXC
7jtD6hTOdsS7wMyy2PFUstfEEBFb2cknYcX/ODqvHVexLYp+ERI5vNqAA86hgl9QhVPknPn6HrR0
H1rduudU2bD3CnOOqe+k33y8MuLFaWDVnNvfBWkyqj36fwwBQGUzIJWLU0OPQMHO3hMDGnNw9EQg
aXFRI/IRBBzk/JB0SCQFhGv2cLh2T34+4lpQ6U543CfCbdYivibQ8uHD3FODq4yfWSL3WxP/2DJ4
sLvwFgWogwivGIId5LzduNXRicCYtK1jx0gI9RH34Xd/m+lX1vIvzKl+leAK8HTj3BYX0dzhevBJ
+mXbtxaf8p7UFeaXQJY5eZK94O8160mvh5NP4rX08PfSd1IiE5/n0DcTEw5QhNXze61uym2IE5K9
gb5Xip3SX1giZjxnNCvTVYo2TGv5jYe1CqCPQ6TdIBgE5rPMqqmcjh1D/AFJzm+IdsnBvYzg2wwh
IjIuY2g4xA9SsieMVcouPKKsslh61vRXFeBkHiAkuluK91lxsFklZ+ySuPHQZliPki8Xh1A6Ovjv
y9UBOggVO0POTf+Jmo6NGoeNuNUt7O0sjtfrYFd9+M0mEb3yPcOlwUu+o/AYEUdMu8pDYLEavJlP
mHUVoAY4WUieZA7NYF14lLB+4ch7JWTxckNGgFNi7M4NerIDVQiDA3S935RmSOQa+8/Uj6acux13
J4ANaceWkD+dGvCro4KbaQi05fw1Kei9hhD4S5y/lT6wRvpfMD/pqtiJeL2DYxsD3Fslwrk6JHxq
x0uA/BGBD8XohS9HGOA6YePeMvejF6SM5qEz/xJ6OnbNHvBMJzSRzZBMi1GuovrAHXJsuAOtAy7s
5uozKPstq3M0raUKQA/6ylNBuldEzBYRBOCLGMpMSDTcqacc2QOtiyREM7uYXZX17PwfGDad9Fbh
DwFACYQWgpJjwdr5qIKtjNLdFaNDTxb2hKyDibiW/QaMseEpTpM7XzvpFzEYwLp0IZa7KDaVp5Rc
EKUM3Z7rDXVSW60Rm1BZetpTmRmjMYqYkZwfFbxLJlm6aBzii0VMNsIedOMcdlA/L+ZDuybFOiJw
JSKAZ7iUy6FaO9Vu3tMdTRwLYNjyLaB4QKboq90KV8I5x0vqArpnLUOVeNF5dkGKLIPGWyciKbMD
g/0vzM83aTksblBrSAKubIITlCXWznqPiZstWoK5i0ceXzVtH2Yf2b8lz6WkddqUb9Y+c2kLyprN
E3FdTCN3VO5EfZuURjwkEVHFy6rYxN5x/ouwatvVotRlDkbpMei7prj6PADfZHZvMTeiXxPZsM6L
XIWPMQP/k6/kbcIi6n189dW/uDqlaApD+rSpAgWEUn6BACYojBAzwK+SbB0Y97Wj5CvRuU3lI0Rg
JcJUyPG7qI6eP2qJlf/3RJdZoNYc8zdrQLNvR8V6JGVIcpabBTUq4Nt340RIEKQ9PnfzUU6OcKTx
RfSEd03rKDL8vdpwSSPszWY8AKXiyAjeDaCA/KtQelTjKSUKZzi076SNzLMNy/DIrGoRZxPMTBIK
oyfDSZRbiQBdYmLpqGT/iizlXU4PI4IJgGAeQsWwn/ERDcIG/Mi5s3ZNu8cLzPdVE1IYODxJMseS
yaoVvswqQBk1Cd/GXh/f69xTcFJI/8Lqh+esh3PvWNfkkv0UFeZ4EwEZDydVUzlhhLxbEQiOE4aH
cZ8OL67+rmVJcavh3sp/fvjM03sRvZST73KQt98alBahvBtkbq2rj1RCYrnSxHULNnqVPY1TFt41
NngEsWm7GHURF+aFcoLjGeoog43236xhM7uO8V1gzTHZ7XfMiMyPT0171nGVi9+8jqxXRsC+L2ny
SKtNk5eP8gc+mbDDQnRHOl5G2/qZaBtJ2GDjKqHrm19DfdPH7/ETSWix9IPMNZECGqiMs95VuEZX
iHsnbjjAIPOLVojYTvZoquJMH3gdPysalIz5lE130R2Za+GovSr3HmW/7nWMvHJ4ok57n6e3jvoU
Y0SeLCjbio5c2+XyOnWTa0T8Ia673/RdoqkmZn6t8wDC3UDBvtermyKdIu0x4SmfGeXd6Mh7CUU2
Zfaelk7MnTB+En/L1x84IrPFzrVJbeXX1PN9FG9r3k6DJw9dBLSWZOUALIgPuiuu1oBiz7RZkfoK
ha1l/cORAM128eUW+1Rbcgb76KCadxwy1a7v1lXzPdcIDMHZMsewg/cms62tQWZTufU91YT17VbG
TVGuqPGYD/X7JsAEtI6OfHGMUMWfZe8/NCcsPApilmKrgLIeN+QVsNFl5TTQlDHWoQ2D57fIACAJ
46D5axl4/ATrDHIRhjpGXKTJBKwdE1Ky25sBJwoBRL9qmWmsEkbw0AOrq8xaN7kV9UHm2ggd6YNk
v3TZ59nCtMGNMVC2VQRjXo2euJytv84oaNO/htEqnyXTSWtdvCKHBw5sbMRHZKOTRjGAhVjZYg0c
jv277t8iNtsIlkxmQ7j0N2cm2Ijo1+RHKKuQhQJGMHHH7cBiGn7fhZ2Uegmm2BYvNW7Aq8YjhHNA
+GcGpHU+JtlVSVaovyq4mKy2uNt0R1I/4mhnsKsaK+RmEbEEDlSG4Dn6mDVaBs9OR8hkxJEtMtQg
OlhAFOm7Cv2fOQ8rRQzcSSGlNGbJR1TPU1WJXvlWqaRqBFDK1q3Yv51MzZP3Jog34NKiHYH0LtAR
CY2X7EcOZvYQka3YFZeoedVZ4TMWq429ojwFcraQH2yY0ufvQvfXM2zPVCIeeDtTm8zQM5nAPPZl
R440hWEosUr81LLJMfynAm0enS+h7tkTKLP8VzZoB4Ae1stytiI6wtWo5zxsOtgwOuTUrzb8hNmb
37sNgHfpkV8m9ulcnEyv5k23Se8lUiYusnrDZDnSVlp9rK3tQERQ6cr1M733W5FJv2aP8lNpWIoD
zRmOKvhLeFD4ppkoM8HhOGC28+Re4qqR4JNeJCbPvpNwtkBgiZ2C1fhOYIqbsmFg8Ugs8y3u/ozq
XZS8mdSvgper4UjZ8GLn0kYZSZeCPP8cOZKCdQirHS/+uimPWrpJ20sF6sPQr4FMzWlR1vAHMPo6
q5EHoM2UQMEvYCjko+v5Z0Y5u2mhO99Sa8+g1GcwQuyFdpFRpP6KOsUDX+LnRBukO7XhDuOpQttP
ZQ9EmsJ8bJ8txDPSne0h+J3ib9S17T1APQKj9BYbn0N0klsCrwjlA/j8r0TBEGzr934lW2+1/JUJ
zJGQQ2JKFw8mmPsXjDpsb5FiB3zmLIUst1rLBGwKvHwHkiKZcA9ks7NVqcmTY1dQV+/tdEvxi/MT
1iStE7LwCBzkh9QeDZVz2u6mmisZU2lU/qVocPTfOQElpNuGuLiVE2CJ+HVjrHz1I5ROSyAWqY73
QgHi9cbytSAzjuek75xAepHQorBG72ztMG1Yn2mrD06Z80ScNwpsVvQIjqbVG54kkI/78hzCbI0f
+YtdJVvKxTtazZ9q6THyDYq/Imb9yqhk+EqEfq+4Etoa+U9eH2E+yZ89d35DMiAQsnH0hH51qX66
bgMsGgdo58I33PF8VHdpqV5NBXII64nkSg/E289KpmIPvU4ZObjkB0IkzY3vADpY76bRc2RJJ7CV
fm+7XedTWusU8DIGI47VFaKw8Ae2KEi3WYBfipg2Duw/gedgoLJKJdzEwiquXpFCf5ojY4G5xmzQ
/NfRO5FTbLKzZ6Xxz7D29HuyvCXVqVTtkNFqhUTmgood8cjfCOQFHNu9QSc09y7nFHeY4Kj+9mIK
jDCEn1h9qcwrAgRhaG/Rbc4IZ8dSRbXib38oRZe70TwW+UFHcrEmje2RxfYYPS4NR1acfITtP5Fz
0oy+tSVvgaLrQ2zM36A7GgRDs3PKGDV04yZXN/rDctTfFjfdeOg4P8KAlATmh5dlH4UGldCeatoX
Oln3p2bej63XjeupEVEpMLpMahgjud0JPEcku4y9G9JdzUjQKtCp8DJnyiHjLkp/VaPZ0nyM4BgN
r27B43gBj0NueZrCDDsMbEV/CIxnddZNHMNNdBhvFXTA8NU3l6a/qv2jkREaMgJGMpORrUD9ElNu
AEygJR3Iur1ZbMBYxMkHgtNYu3AgB7E3q+flVO3iU06AjvGVgiLXaLflS85SdpBPSFYz+pi6/Stp
yH32n2hlGUEeNUQaw9X8NGlEyZnMKOnTYs++xPSZH+905hRiimg82OvCFvIqTUc5Q8pEjv2yUF5P
h9p6GCzUTAGFAL6RW6Yy2t3JDMRnkkfZAGGXHQiAHkbyLT8j5BZy/p7kd5+2p1vAmVHMjbfRcG7l
wrrD1d+dShwgrLBGOzfGozZ7kfEe0Ecx3JFf4oiE5iPAWqlv2HpYVuCOC5+BvaJ/zUpAuwejB05w
0spd1TyD6C/vPRII/Wslbqfppfl7C2pQuInU6yhCrzikbCMJeqFdX0Tk+5ZAm/ZYKYRJyrmdkxxU
gLR65zxji8dhKmJDdcNuZ6mHHLZMWkFG5ztCFJHTKT9T9SlGNLorPfkR9fep/KqS33i46PopME5j
dqjS3cg+D3EchGdT2pBzMCaHTt6j0GtuJAQ022mw+Rl7WMrMvqxnU60h2RmzK5AZ+pfJR/1N+fY5
9wJubLqWwYsyBC1AiGWLs5iok0P3jLKTTpHBrzByEXQHM931WB5iOtuPIroMDMh5UMF2dnzdiLEP
ySFoP8xq24KzVp2QFM+f6NgSkACrlXWjeFEIAgqxueyq8KscntlD/aGVrdh5kx6ElInqF+FLjWTq
PN2BlqYsIsl39zfla1lE/3YXg7/obV7+9bFABfOnM8sVjsydWoo5YzMtwDKGjQfwCGh0W3aH+HLQ
6Wk7QyI76DCgzZgJIrmOhTO+DLIL2/t0H6pzTyAld3j30aLyaxRujD+0/upjkC7SEEGKDTG62GW2
T4OPoMMpUv6LlUeZ3et8E8oEs7AmAu/of2pE0uTbYXTzt6747KBoPdvSpTCGUxdQT8u2jAmoF1Gl
bqXkGH6L95wJ9F28CyiQGQciSGj3soE4f2V9hem2zzbDB3I4vdkIaDEPvrnPLlhTjIwJ5wYxviEe
pdwTm61+jhqHdYBxnYj+Yj9KT/BJzwYYjhQH2YOlIODR1F3f3CE8B7828C6NnvE3V9zcwSbW3ZEZ
6CP7BfMFrjDOOaKeTGiNiVZnYmyAEvMHZKD40RK+MHohwgaEcAzKOOcQ5eJVD22tO0h9upKeiIPY
1XWM5VCp5AKxznhn0V6KH/45BtGackL9JSPZnz3sRmGRz+YGcSQYEbe0acWlIBoDo1WHrz3N7p8D
OBhzq2UYOnAT5F9Dp60U3RuU9dAiVU7c6WJF5wLoMJ5yoKJGc5pvRXEWylOJk0VwFQ05K+TNv8a4
oSfeD+WSgzULC+qnJyM53+L8N4FI+UjdnnLkYqiMyGknGveJlTvsxUMLhafxyUDHRajif9nI4x2N
GHSVvivXgBfwDbCBUMJjghsJl+ZJY4+OUIN5w19m/EJNwwcVElNbvGnGmmLTQmZ4CbNNLW1azEzv
SXtmToSW+jr8zPTjiIMYw9Bet5NDsS7iiz6j6CH02QJRT5GfQ+Je18HDIXmJR5EHaPpkrlUwvrv2
zzg5QRiR0OKTOCSwf+Q/bOTWa4iHiJGsPntM3fUmaN8LRGz1eTKPTYgM6l6DyqvTTYV2pqKoLuu/
ZNHIZU85e4G4RnIAKT3ZRSxqbn5NtpCvqq7OJCSE5s0EX7o282kISKK/o7DG7UX51HS7ETs3mRKL
ui0i+qpxE2NbZ/+YAGBXA/f7ihLa/lX1iaybp778RxuXJR8R0BImV3doX+jwiWys0E5xZlAW6AcD
HNVfSdoyd7K2kVFMcw+AMHy3tHfWcVa+aRRb0L123oDNY90JDE1QPDoDRf+IrJ3ULARIFLYcPBxV
9VY9LHyONxPbAJMzr/quhz1DZ/SNGCPMlqYN1cKGcRPjzem+4JCmYxpxRSLmPbFiEc+kGfgW6WKu
nriqdUQDDXgalxYmUjNhAUEpooEowVOj3jrQRdbWVB3+AVmWf2QbWNUco6x+nfEmW6viR82/6uY0
datw3iXMB30+YqKW0u4wkjQrH8fomvx2h0S6INoLQNZWBGQ8K+zvP+1RIKuOVcsnY18weeOnNV7y
1q7pAPLi0PdH/mWHNkI8LhlI8kaDkhvfVHh/DPH6M900LxNNr1FfQY5mXjWTubskycQfLb9D6PT5
KqhAoQ1f2nlkdou5+NlQb8eUpxeFS4Kph8IEzXTGBwqXJEHHv0dY39XvQKMY38HRngU3xvxtIubd
D++82QHOWdGTJFseUX85ggyWC8iNhEBkobm3LcJ/Jxlc4ZO1Wv3CRonyMRIuGUNBslcJ2YluqPyT
XUrX14FFWRsH6WIuZnNAQoQJ4vUisSwkuM9AqUF2J756lp5KshvQslNaS/dJ2jOQRmmnCHZ0EzNC
E7DsEpa04PByzH7GgUMWUXhHEd/awHnUE6Du+d7+RNYJBulAeyjT4V/kVwkgqLmO0z3u6Hf5bG8F
XLR2b3VrPXeoOIAUisXNxH6zgiebWBc+R36HYXaY7DFvCHY+C09SnoA0UKuh2giGQ0yc7pUw5OFL
pUOFupZsupzd/o66QGWsKxxFSV6bbxRPzGBT4qIrpzMdEP9F+jsOXAV2VsE0L0yNFFS0EicBgyUM
9JTd/10x3erWy4eBvl+vXZ8wifhJhAV1TvTHIArxDoC4U31Oz8HLgraiwEZj94w2YTV8lY8cwnsN
PYk/chAcfz/2H3F6mN5STgbr3sM4/mHNFKmDLbBXWuQQ87JPMqAM4I2WcNWv5CPW62U3yqqHmJVg
UzePMIF/vTWsc2F6FnqViokzairsLSxcTOkqyp8j74gG15i9K94Rwy7Yz8QLC4sFPsvONSZI+RYw
lClPI+NpUBiwC+IHZQYHJuh1jU+bI2e+wQXPNgDgEUw1M2eDSwy5qLwSRockoBGsCLdXR7UF3xEN
Ns8UBv40dYr7Aulu0eG5bXlk2UVT3PxNf/LEumy6ixN/58pAbIuSisqp0mlW+jUv2k75lfG9wFuq
++1U2GV/nBiOG8Zhokc2X8239dvsE/nR+BesjRn5DdinFk/VQ/oeGVyr4ImAJVVQxjrbH/jwz4yO
KsUlkK04FhRxFst+zKLDMypAGIc35WduGHk1YF9ZkpobQ/pr5l05vCvVLk8pFORfQXFGJmCRCMt3
aQeRvGvjJulcVeLMZouhREvcclaNyKfOcnytsaWkYUd7SHlEv7VhjtQxxMvCHcGKso9IPdxBk8Bc
gX10zr/gEupwElljF/JXAptfed/u+f07fc/rhio+ZjuWNd6cz+zWHkCHZRHcDSjnTXvlZpDXck/6
2QKo6Zb0Bjk5Llp36x8aEWZyLUwFpyE4lkFKub8DZSjTt8C+12yt+Bm7ZVJ2g2LD7DY1DtgzYRbx
9w7vOoZVvjIHZj57dGhA/3MGp/4XjAIKixzJXw8mkUy/gRBn5iggSE5twZ3ksUsnQDBiLEe6HShP
m1jHDnnAjDVsyeEDXoUOsccWsVCYf9onk0IonIAZJusT0BGv0S7jjTqRVYmppN4AgxXTY4NyFgNB
sisPGkNqvF0Pmj2E8MQeruenvOWayqkVN9Q2/GP/EgSWDqv0hfMB3zViKS47XIH0SyxITuNnhH3P
gd59m18mdGb6PdjGgod0l4E10nBEKZSL0Fe7XRJseJcTuttzcOkZ7nCn2+o5S9f4a6x/LegP2/gE
pTb0b6yrDfNoXUqd0cLHtKx4BS/VSBwkAo966yieOPrYQR0N5o14/MZ/WXyu9GN+ZTqTpLfliaRo
jO3mHdPBFtegdXnzHRG7yjuuEssjpliCKiUgl6KqdsMdQmDB4ywHG5XjMnKi0eNxMZi7OhD0WML7
m4z6gcOsvyDkw4vSGgjIbZVuH//MGCLHg+Pu1ifrj0zXjhvKjurtYJ3h00TqOt6aXhouzwaT+Bky
l00c0Sr/AJnYWJe0X9jhZeLGDGlinvMPAQeIYU/Z3gA9XNuD8oIFNxdPbGwcc9N0XMBX0j1jQdXF
EpcoxgaT8poX3r+B6IdCjn5YxUgW/0NehNnL52i9dfKXD+ZrILAbWmxWE3ulPDsIMN8NZZURe/CR
qpBp3/ApEtwzozXzeoXtG77WOHl701SIivFP2J8Hhha1Lq1kFPxx/CvJPfLxdRTiBUEUxr4+Rich
FuATAvIT+VlefoFpubdD7dFhNbdcCNbGv2xXE5XsRtAXYnxukIU4BchsxvOpYF9hE1kRM91pnFdn
5A8j1k1I1tkZwpziaTBRElDTGU24Lt2SZlNTUAw4U7OfCXNI28D0CT8IdWg6b1FHR0eQx7p+HkTE
5+kGBY7J0aSAk0F2EK6b8MsgG6Nj6eKxhIsuavuRgRfxLxqEIBatrY7MW3XNyJZQz5xhBXDYR4iU
1/Kwa/6pvMj29KFUqG+2GtUZ5dzSRRhUW8+soGk6ZbGTbDTxmzXarJLp5EjL62RH/xiLpfYnYmPW
rVrpVY98egkdzjX/UGzUC8Eh6w4sBfD/fNx1u+ghsIf6LflxWNIAz3tOu666ttOOqI8N4L1l/AgN
ZI1vQcPt839OHZyGk7W3btEKwxALUd4uokbrp8qO4BlCJp7daBnKei3sCS8vPIXxOJD43kv0bfoN
EFZTNjRKWbvR/ngp2p5BQPuuhb81Cy8T9RcUO+4yJh58I3TSI1PgRXOEW4LAdlZe0icWH2I2NCjM
i/kFAQdsOjV0BXLstCNqGHHLur7ZDgAmIHBdxQIbBo1LtYRS3QpDfkt8YtIy7uOYgh0Krza38KoZ
onTscD/nyMOq77+Af08imkjK/6eWtS7OOVV5BaUT8UCrF3U46GAArRDKrVt4MpPPLWgaHlCJbvpk
IBJi2EygzDpSj2UM+ebkD8Y2FxQbXRbRxShy4N4xtOzZGv8uyQycNlOxF0aWxsquhbvfDlzVaGoz
iJuJRmBh9wdBiYVshUpYdFQwLNN4UOdvS9jpZbhmOIoJkH3T/3c3AUss/HZt7Ekt6HXewR73J1ga
aWkQiLJHsGT+X01bsLrXPXILbUNwEwKSkNTfXeTV79EmcvqLpy5CzETZGiNyWliXP2AVu5g5sITN
mgWn+qLGN8Yr3iOObFZ3M4Fn8RtgooiXnPCHcYOo6sAwAC6WFHNNpvDEkeYw+uppUB5VfdcsNHHc
Ndn3sLqCWqhR/BRuAH0BlJIQ/7BAy/MbKCpZeoZohpWTOrHRa+l4wDWQByeuxoVr02EgO3G0t9qF
27aTDLAfZD7ylJDN217M+RtUBXcTntzhnbq++5QonPs37p6gO/EYtii/J+RPCuYcazOx0KS11vRp
3Qt/k848xv+rpgM2T/ahS5tSkJ0LB4IDU95KKBZOYbivUbhm6RU7Vl7MINCPOqTM3s1MY+3zrXFT
C9ql5dGVGy84xwHDUvoGye04JFTMxtStiPFKYmj9dTxeUcl13YnrH44uFCUr9nCqTeTvCYvCclgk
AhqjOsETwxNyGz14wXhZ+BUNFyaKl/8vY2bAsGSFYZP9iXupdgybRwuRV2AcY7Xi7l01VAzapsVx
BTAWIPhyHKM9LcxV/WI2idiJfzH+5qivEfnjQHev1o5wcZ5bkDLIlnCJXD9RPadvonsaT+VRplRi
hv3CexUfBLSgtnrAPQi08TLymG3woVHhQDfEcxofmbUMwnuZr3EkjkdlbQARADxNnzeQdQWHqvvm
JxCZXQERc6JfObyFLGQNr2gpZREpB9yVdnvj5+arLXaWLTPadGCoL8m3DiVTtIRpPfk9WfEoSwTP
0rBXzMqRBaQnVWCb/1RBSIbLAEn0NwDfLdtiMkY59mtli1l5ERskz/mIJL8BNE43hAAPE3npoADe
kQ66GT/5YGNKQCSQ4DkxauuhyzlwUZWl5ZsWi0hG2UhWODsIaYkAAQEs/NZsO6YMjMLavIHRAONA
dSZuzIr0Y3ZFxJoVaPuuETNs+IhAjEBBLxQQZLCwpPrwFx6HwY4MY8A3rxorRXNRoyjae8jnrxrX
iFuxYqzTO0l6JattoVHAOZfYafVMXVt8XjxbwEtvMS0ufGn6wGYdJmipLz5wSzbBUvrdkFV3kbQL
wTG04lbJn4wEfZ1wCrFYvoLumAEAPPgMqLGtAMNCJhEnvF2QU7BEq5zxsJtmF2FPZod5TgKKFICz
QPOQmgZ/xNB1NilIdXeufI/uKD0SO0HOMh+IkD8Ru4cbPdtG32BEhc88ekuRUqxnvE9Y46pDU+6l
eT/tdE4X4uI5aAG+la6VOGbjhXy7pitEl1qkromYsqK7R1GTEY6S7XirWdTrxrVhkkfti8GKfp04
ela+BpGl6+Ee0IM/KcYHjP4PaWTlQO/OhHXLLDf2qEiNeB88MrzMpBKg9EHuMxG/QpIGbw/5Teot
7N+Z9aHl9tmzkzu/0DS87j3H8LXRVyfNIPhqm8KLPHT7xd2pu+ymaFQH+UuET7Tl84TDVnnYM4Pk
2SBjWHck8NCyVa8eMl92XQpr5IvclqifnvzYfEDfOp5JlmQldgIH/jDK+mX9xROACmdY0ePy2Zf/
oGvd6hP1Jq2kttNvfAgwRJnGoI0MkCvA1OK3op8Ij7hX0LbxlOVPWd/XiWd8RQ/tZK0r97nVv8le
Y5KWROv4l63j78xjyIrnApuaM3Cp88HeLCYh3PHrcDjqyXpC0/+vyK/IvSMa7W2r8YOnJAZdSwag
UCrS6L5M4rkzHSZyU3uSMA6if/GYhM9H1H1i6dB5aOHTEF3EiJ3o1sZBvnGYolHE/wqVmXthfmLr
GdnA9CSxMSUN0vPkajFcC5Zm5k0+mWv/SzmrmeOTcDVKnM9/2Z1dYIS4NzwD+qUuRKfkUwAzxJsc
nNpMZKNsrfyVKb3MzGxicf4E7aFLQeuQI2s3AOCuRKnTHAb5qYp31PAVKy14UgwtZvXK/D757j/5
9s3N7D+xHTR7U1zr6UfJEnnTX4FiHwafIcBCgTa9dqF98nwPaxvqBxbJbo9IPUO/t+W74gHm0Y1R
JhJ0hGZbeWdOSNgD/SiIZirQTxEPavssziEABstjhMSlcy7fgn5FctZ9cs3axq8/bLNvYOyoNhkW
Mg+gufDRQZ+E3yn35PZpEQ+0hQCc2GDxBMSveEop9Q3Hd4QHRwfhXstVqxF0K0IxQQ+Zn5al3BZE
XG1eMnBbbEl3QXua7yISRVTCNu5kvH3Je3ysQ3i18pOGbCapgDlfy7vygRC0RK5M0vBWu1q1u4hQ
8zthKot1MN5k7+jWeZhrkK0Onzi/BS91iHB5gWowTUfxtMS6q3t9cIGEBwOYh43yGWLXX2VfgvRi
hI7CFY0G4ADu5iX1E2P3i8v5S+cTXRlg6e3ysgwbY/TxAq1q4UKvSf19rB+septxT9TbhteFr4GV
ZHyideqQodIt5nBLEMszdN1FaMDya//SRWxGFgqHbZF75nEiQNbxReDQauaSh45IWN0hrpbOdbqG
fMKL28c/EF2DER3XVfnHldheyTgs2i0gDWWhqN2gSOER2yezm/1opUsiw7jAQCCHAUFGQIy4pkQJ
4ir9tiOUkDR4pk1woa6MC0R1Fz5lTh1uaIpxZpfCydpEFu3UruuZKjlwSoctFv4U0QimuYL/DLhu
+D+dg7+ZnD4lYZ3iwscUY7dE6cc08YkSas0XfUyvcfnFFU5xY0t/Kp0QuBC6lEsHuBmcKlKyhqBT
RzriRIj/wayFVJgTx8FqsX0M6SG6oFlk/a0yx3haOEVc9pKMiI0TVaV+GbcsYSF/4ecDQBtoToW+
HtrCRMqaQ0addZGOJNtHK+M1MVrgxYJkx8amWjOPYYbV2AxN98o7W3bq6TWbQXVZCGJb3eUwadj0
bgi9i1ECaG5WeIxMWdr6DP/Co/6FIa0QHdEE+oS92k1AsOpnLFAteDWiUJe6GltR/OgKPF5fSF3E
PYMd/xTZ6+wODCSjpBQdel1UNwy7YE80Ozpauq9VLu1KEdHjUunM2V5It8PkqQjOd76OexaTIOG2
3FXEf7FygKwFJysQbGR1b+2fQfY6NI4e3AExMKyyuu44nWsE0ZoDioswG/BeEsPMa7gHWbMLd/4R
8yiPHDWAfAOHm59gOsF8e3bvFNDJOQPOPvWrHlu5+MvXj81GIf8o3RNBl0pn3ldQYRS+NJCP7jeB
oXEzNsxpZx7tbC1XtuS84zu+qEiZNIZYHBZ6vsUaTLEQ78EDVG9qiH1xyyiidQGFQxpmppvjk+9C
TjAqFDg4c3LCJC83906xyxsysoR5CtmfwfxNryRd5MqdgLihk1XBmXgojdgjM8MNlL0mAYdpuMsl
tuluoR4ptyQES62tcMJaSBFtAkTQ19RuXB2Dd/3EmUpRVCAUg7GKyJyCkrYtME+G4KYfSI0oY1To
8dIq/G0fvbDDM8/EjBRB3KQE2yNya3cqbxF/7Ck/52hV9XEbn1Fl5e3a2GLCdCv5qpucLFuJUqPa
acN7zzCFDAzDDcQrjj/WAPJefakvPNTGjlVHNPyYliOUH+OwYcQHarl0+v4RcFF/iojfsh26fsva
pI+i+MdVYhv39DCbZ+mXxolpdL7neEqMV44QgGUJYQkqRpNeWvFn5/GP8ADGi90DMw6kAUaieD5F
+dFat2Hb/tMSHBMrnZUogRbXQGPOBu6eyZejogpgcqkJ+AhxIjoMxTHXAMjrDGpWR2SaRJLfDg4k
MNfqM+g9apHpUe34YY9UHOz2t8YmuhRsL5FbQRQgxpTPhPxQXLCIGjx0D8m4AIiq2BW94WqojmXt
DGxTVPDJVzac23KFhvsUiVuVBpSbqPOdkKL07tfu8KZ9zJgpP5TuwZqJHxtmMEMHwXorjKMSbMEF
w48qsRBTtk9uEG8p48m2U2seKVe/ItKWVsM/7J2CU6Cc5X8N9Ak+NfpeIjv84SfAwJRBn1imrra6
V0xyu67JV/M21lepOnJ0lPNJEBYHfGd45A0JZLmzGqxCqKSspT2DwFZXOGNk53MJHYzcSuTEIBCR
UhcHa8Sxf1VOrLdbn7GCjRvYUQ6m7zRv7FDoEWxG6JmBfnXtk5mAWXmDGzLEbQW3foOZUKVw8Dom
SkdF/BHGQ47dTl19Y2rPL625DRp3+MIkOwxnubgFjDNs7QcYfPPXmsRfc/fZpf/IOzoiJu4beb8E
29ngDw1c1wVHHjmc7DNmuHAXZD6a8TA/6fJ/yuYYzRhMTnV3It4o+MdGsd6awyavvbqBO00Rsu39
zznf0ewIDOoz4vLMAzqNBoYCKEbjo1XBRUCcwPfD6hIMs/yI+d2pXd9CmfUp8x3ceTTvDovLZ62v
W0qNY/WdiRufQXl8QRdRVhfrjf6XpofmnriC/9mIe2sJ6UZ5nKzLY8mYteC9HBZS/+Ch9CVMCWDs
ursBCSBmCiGP1y5sAPQ3MGvhqmEImnkf7YHAFvgw/0cyLSx3kED1I6vImNiFzXVOXuNBsh8GSzS0
0gzG6CQV+2xhp+CRB5Uvbnk5Qi5xW3/6R5W/lRIK17726zdueVhAuMjWEJBGaKpYB9A2LXo+DOKU
2b5xbP9xvWu/hITnkec/8aMH/P89DbWi6rJC54hYs1iR0dknW7JJvxCFKo0njT8GOsAbyrIBHmRA
7qyLVhRbmLBqTKdEmO76IF4XNlJwGE6S3VTr4Q8zM+SJtnZ8ki4pq1nDT65S7yWcBuWvibITGaW1
Dt4oEvEx7bT8I+w8dobhR8KxBz3pLPDMt1ufq9EXz3J0n//j6Lx2HMXaKPpESORwawPGObvtukEV
yZicnn4WI/2xW9Nd5YJzvrD32pyq6qbEYoREf6kgFNqwMyxSaqB9FHnlUr0XrYfAV9KcdvAiZo3M
KLptWVyYUu+b7/wFoyAJ14Lm1WEAhArx0xB+NMIG4fR8EHdHXNe83roztypIJpaIa3uiD5k87/Ul
grLCWoctDc9PW1OYrnkwQD+9wSpmzlSvqf6dmOYJ6+W0VTI+Q3n+PpMLmYYSpj+Pr8/QHKD5Aybp
W3RBHNVSs+4V/gJQ6dmxfD/omGtC4l4ENhHbgELpz8fy9q2L56lyKAzfrsj1emn2nApzylomr0TD
BizKAehPDm6V9MmRMH1wL6dPABaAfvlJZksDL5XyJzMCRTdlczoxgznyo1NY+dSXsXKLOesWYTlW
Y8LNpmP5YFoFYoNVthHt6nij/KgXYxeSht0tpm8IGpOxZiqKLq/4Zs9F38EPI1tJ5J9/YMjsZnx6
jrm3UWZfWZ+heZh2Oe2ar2Nju0h89tbFnF76Oc+P3JpAyXg7BQ+tc7/qzGM6HlIOiJ/6YEEYWr15
bNly4ExaGlhLwmWv7nsABVZ4yEYvZKxaw7CVMyT/LHWRUP/RTA8mwklhpTEzfX/rCI6NF51UgExw
7uNt/hMmQhQfCSvi9vcdaDAEJoh35oNMX1LfE6NbDpji2OPyha9xjFrc/lu9eZDrNv3QulvGyv9k
vlHcaS0o9d/Kh+LPuzuLcbCgPzQAedYvIx6WfzTexqsmGZbWL70z4mZs0pUeEefvP64zDqj4XrFY
v4Nhs2yIWdqadiux/onjXmbDlEe7HHudeoTe3fA8WkSei5i6+K2M+zSbh6E4lPH2VSrHIy2wMTvV
MbTeFP5XncN/C5Aa4PIdGvT/pJNnSJRDpm5MmDM+sZJXDBh9UDNyeRWk42HYjUI75o99+9m6BjhY
mmiM/F+z/bNAqA+PVj023ct6BYWnUQNGuGylkHgW5916rPEitj5oD+rLJO1Af8lsJojMJNJGfFIL
UDYyfzP+Lx5HjDPSZKuvBlN0iK4pdIpHJ22IzIBMJCo7wMel/MVEMjgCyWcrx+SxYi9kJQdaK6u7
9cNlYGos3IAJQkBrzqzOBS5v7aRSGFPYpHNoDghagOiRRJdogQomb9sbEC7OJkPM5A0Q7XQDsE9N
dgCShmSlm4viEguEcgLEW+Lrmz7JGirW+ccVzzB2GEC6zvvnzUB/sKuDD+poXm6+XdCccb/XKPgP
yRNpWXbFKu/DAZ1WauTUt5Ncr01/RfCoSi+9qB6YxhgSp6sW795L+WuL21s8tRJnCoZHYSaqf+bo
VpBgA5vqqCEKRLtzA6YhovvHkyAKW8LUiCui+cXl8v7bQzNQNsIRmXNOv5fec41LSo9hpmJrWz0o
hvvyjxq0fjBm6KB0ZTm9ndMCopbJ1aaFX0nmV3AByArKag4Y+Ck9hU9uyTbEKhEjYCTXWsJ2bMEG
5fVSxets6E+XI/hhivMqXxqLoNtZqUsAXmgnmNDyZkMBj5yWWotnog9dGkjWPNXKZJAPZ1DQXYpV
YMLgCKmg0WGI5UZS7XmMw3SareQBiBZ6RjUtcAZySdr94pq0B7ZDMiynLsS78zTi3fyFTUsLbx04
QSjNL2o5JdsBIIJj/Ha6F1e6ua+oqWCRXMx+xxeSdH/x+05tOi9hSjiRK5BptPd8dMKNOGRaYSJR
jB8sUaxoyJqaoAv7v2DzfCTOJvQNh7FrF50GUP6sJJJhnj4ufNmbmIdIWxzu8T1CP/QjJ5D3tsE8
Ng42PwiHKux+BFe9ZQYNv+E+cBmI+OCalmx5mKyOBFHPg0PqfBTsr/eXhhcj/KYYBhJIUEmP8SGh
3vxVtz4AU8YNq7lhQLOzf391+OVm6Tw46bo5iatpOBAtyyxLhGYDdWbJ3NA6YfemSbmMW/5fvvQA
8Ef4Xw+UP0TwhZhB1Gdh8LHeuVxJQ8PcVyUnMMB0w9ZLbg4AlneUz8ILvy+Zxh276UMe/ZVu/ZOc
lMwm68q/Vw1N5H0Q9xQo6BP6n887MvxuBmzyulsHVqrou2QbpSJ9PnEtCJHwU+OHhls+CQcfN1bv
IU1Bu1T+K+5wInpk0sD3EOI1Lt4rer/YraAZQQml5rgCm21PdIkg1xnXsc5gd2YtQvyfznAy0lNO
+jMGRKwo+Mb9h+mOEpGpcx4sdMHszCbRhKAWrlWLZ5C0W9fy6J0YtLv5N+uukTqGfRrSK2BdDKdo
CD2LYB4sDdqyOeY2ZF++WroBu/XoKMeLwn1HfhAcHdPllQ0/WKdx7QXGBtZ0bivfEZekm335h2Ie
29bM32/VM0ZX/CMY6+IJF5yJSEZOLPm+PEA9yAwSkZmxO///NXEPmH9FOkWgbYlhVVizaKd0U1ZO
ArMNpCT4oPScUWpA76DUYsLWO3ybwJXYjRdnGdkM1788G3i1PlkoeFxNvI1wcKxlsheW8lo8vpIT
/EPMRDOYddGkB/GGw1n4fX/LAtx4Bhi7HPvjChcE9jDOloaZyxqc6IaXsaZeZ9OtrcEb+/+ACuvU
PIMj4Y18HxF6U5kuJJ9Fw96EwHlNWGIBdz/4x29yEgmttUn/puZg7WlD9UcGzMeqOIRd7JT6g+/H
AFAi2j3fJ+tFhHyf9c/0KKgbTOwsNzwh3TkQXSShYMThXS2NFGcmx9k+/2Ba2d0hSrKtL1KvudQm
XB8Sie9zCxAAMaMAeuJFSB6UFPAvBgwCbOz5/GY9BmuicIPiANwOUHJe27djqV/58NQyVgkeRQU6
6DmlsPTUD0t1yvdWv89TRhYE6Zkf7MR+mZZUONYY3dwkvo6QO1oHv8aw1bCaE2zlWU8QnpJ51NYp
re0efEJ4Cv8fLYD4FAD1Rh7YebPBrySaiPNdSBEI74bwIMziVFvcl5usWFkBy3gbxJho+zaOHTqS
ltsJDhC8vNnJ5PaYiWJSsQtSPrdxTw+w1axPqXyOS6IR0NY/uumEqAzhREi9POc8GuUTPLN+xyia
qwfhVqE5UqgooQDG0b2f5/wer0MoXOr3v5Cg2Q751nIyGXnEc7YNrRkZNojXhF0TrdimA6+i1eT7
Gk/FDgGfYB1NZmwMvT7NTZEty/YSMwneSRbJQrchQWKza0VWKozTqzldAPldHPGaQpaOZ89CI7ce
csSMM8p0xvut3ODSkczvadfqRGSsYcibyAEY3+2F7JXuROqUcdkvSUlC+po2qxruXObw94URQ1zH
b5gZrfjRydqep7Zfs0KQn8AZC9MBXsSQlXNY+TEC/Ey0c+xpRQ8kc++V1pmzaixXnfKPNQVvEXGo
C+5YpByYCu+6uk7UVdb9EIgEzoNeHheXMm1DkNqLEomaWytbhWH3kQ7jB8yeVm9G5mbJXasdtIyN
Xdxi0Q0+Gpqeu8pg8C7DmlW+FIIO0n18zQCaMRbRttFngV7KFfhZBBshvOGrj9VPCQx8uZUB8CJI
t3Fu5d//K3SYc3dbg9firHlajSHZq8f3Qn8g5DOja1DskjOMpjFfMTUTH10ISbbbVunR7F9aAFxh
1Ql3ECc0/vIaxACs7nhDMNC/Ck6rhBIH8cTSJNEkI2Sm+BEtlgXsd8QD94GxbMB3HLD3i9BsWsHL
zqJ+VcnA89fISZF5UubKw9M65Fc2erCenGk9sggZE08W10dYyGr6z2d20DpvJtaQlR8BtIn3Glw4
BMUv2AEszjJPAmqFLQH6T3eRz/yMxMv4N5FsjPzu3zTRdVfIIur1YNLZUBjcLGE5JqvMC2BxziS9
evm+S6Hrr3n0ZHLfePwBeDAoSg1my8SljO7bWLNvTtZMQTnwsL0zBJnQVy5nCmR4bF8RddpGR/MC
YDpknElMRAK0YSHw+yJN/l2hH87d4kVXewiBIhzE6KmyaH57yWb8ra4E0zN+SbyeybZiK1QIemJX
1xocx1NtL/maFhXpTuMhksT5MwguKBEqNo563GQLhZHKblSgrnMHU1uhvnKGed0kuaxn7F5b+ygJ
9ya0yZCxlLyM5uA1W17VrEh5nxeYDE4FTysKWuxWDRGP/opYkg3HCnPOdgUtVua2T7g2ibWWxAU4
E88wPEYIPR8m8QRsN3jr91+K5WmsUbUDk6pO8czYXlmOVm5uDWetvKhoU1iFPJDEYLNj9MCQgm14
8Q/cNmABHoMAICb+2fjkrxhmyKgHFHf6qoQtxj3Yfpi31c7rig3+U3NcYdAc/HU+R1JucmGzhxo3
nCzODhzN5krKCMhcsztiWuj6myQ6D9fBAtV/DvXV0G5VWF+n8Iht9Zyn5xSf7QkV0GjHkdvrXkL/
bRnLQUYW5nsQhoRD2pD4wKSEOsjR133nCEjorGCX9U5Xo9XfDgxx43bNc2kb5fGt8XmFwF8YovNv
Hdx9Mz2q0gl45PcNmGiRwTWyzNl45HslAv7tlO1vdbiRoCcx8lv6L4Yb7w+IhEgM/F2HvenUojEf
SIpnakAYNIMXBhtLiHtUe7IDNo6ZzKLch2TzapRY2MbXN4udnXCRwweXjNijceXR7tz15NW/Akqb
ksKAAXd3iIHIcXHSkMPVvFF5MqFylAExy8eEtUD45yeOAa0n2/e/nHA6HJwvS/4S79OaKVVY73WT
8m8ho766wwpkFHWyFvRAzXLAOv4la8sqWcZMvpG1eQir4DvPIel4PLC2w88bx7Mx4Txkewl/LFm9
z23pDqzVGCdrLBKC3DY/J8byHpqfapvtCZlxY3MTjBv1rvjrd38kXJ1nMyHEGIUIu9pgZHxlwvt5
ypwkAucAUXH4hhjnZgThGgbO7c6AOLSP4/wgSpxaDO52Q83sWP2p5U0obCKkDJV1DIpHzENRv09B
MjP+dQe2kQRS6ZhIFzolS9u1IGRlbgyQReBTE4LLnHK8C1WxEDIXJ7sqr/yUiYxAD079FA1zfSuO
9HDq0hBPvXANfQQ0a1Y5CNNb4qFt8ZfRpLIzKOxi/TetjhLLvZoWwa5G1Eu8ozoEEvGjLn4tyN3+
pqfeko6AH6L+TqZhbDz0swwsC7+Vl+DTAX/BOeC0xSUhaCx9WeZN6XcF6hYWf1xabbmdRn5nuKfJ
iEANJYfNHy5Yn2LsgbeEwTugI8HawFV1SIB1EPWkbTSDHRJqJuiv2AaFq0ge1t8A8pveW1qsb92W
7zofL+0Lv5a8wa4ESDe/CI8J7nkF/xGN07KHx0Eb1aIyWfKeziRbZIPTs1A8Vg9/5KgWCQNEsrvn
syPluRcwNcGJgoF+xqsQhVeVwWH/WzN6Txm2+eEGvG2R7vjYJW2narc4cqT8JRPiwJ/1OeCXUkl+
WrLTmaiziFjeZSQchau++glx1I9jSRnCQ8XIX8ExywPKoheAY7TNYqAnPJXisqr3VvecdtQ/+gZl
eqddzPJLZFY1LkC44psdpH8gOllnvUFtRLOqDKME5uALywi53ZUXnbV5zmHdeyNi6kJ4pTmPebe1
DhxMwQpPbyfeB3YTMFq1FcerzHeLd+AsJEsJqNtKQIVQHAc4STzgC4ae4Y+wSF+FgCaUwbCDlZyp
loT/7LVOXf2lv6zJHq7MHVzUoQR54BBS0CUvO3KnGlfv2VmwlICNakJXZ/ZUsBil+SCrsNzh8U/w
eyGUtxlUMb3UhYW0q8AqUvvCzTJ3feRhEcGHH+yliXN7V6Dqbs9tbFeQO0iNxNiGRHE5lEtl1Z+o
BypUuf/4a2EUig67twgPlItpttYPLNRX2XTgGq6c6SwNDlykFjvSCKHTBz5tZ4iI+Niv40eXgOgn
tE93+uBIthCzo/9xb+rve5wNJz2KjpV0sSwK7oeWb5Fsx5+wJXzxECsbiTaJr8skf43V/Lge+DJD
l6+lPiYEkLBm0/Zh54qc2EV1lRV72OjmahyvBNeY5lGYzmJ0Dw9qta6jT6v+LnLMqod6Tm+qVt5I
9uQieLGnWU6/+QdBVrLqUWjWNd8duxyHRJ6QHppylDHDvO7HuIzRJVuE3GwJhkvglItM/wA1TIZT
tYqufQ4Ve5Udu/HMMoFkm/oqDfgvscR7G/4onbCvXayd645dFd9H6GhwWBLo3PuaEb3s0ioz2Ojp
V2hfGTxJeGi3VefkvcfkIt6EGnkwAOk0bKLZHE413CnrsThZG2VACvrB/8aakGLvtBTaFW6PkRLx
OYC2+OvK71pmYbMOokM2vJovwtB2ykc5XjuSb+rv6UFfy4AJecPaYP77Z6EryG2K9Fk6wRLpPPAI
+FBajywu/a+C4yvfaC1B5J1dEbz4YCyC3YV4kIEBjYirAc24dme+THs1772LfMcccmJDkG0zhYnM
t1m9Rp/7FnfD5i2At2dqmec+5GavMQum6UxbnhJY2vfMQ+/VHaR9jBdEVaIsRGk6y8t6VMS0JkRl
feK5VFqQe+N2mZIf8d6Oz4gRhwnyRZdrJBUHBegwHlwBCJA0ej4GQgnDbWltTKv19PxecaFZ4r16
b9jbuMZFjR4meDmGXHvcnuU8/emcNlkFM40a8wL3gPJlFtsR1diak6uWqDTORrVPu03FSBmFmA57
fsnDP07L2kRJkKLRQjb9934bZIaJC+Or/X3DywCTVuCDOg35PsNoznkgHxnQB7+qgNWIExH1fQtB
sBy84WeKnLL+yU2sLCyobAzyw481/YjRtd5zAVsAMY1lxFnynk9T6pNVvVY+pwTYXbpGcZXU+4Qh
Py5EEcCw8TRxE4HBquJ/nY46eQEagAM9Rv9DVVSRBXckGRO5AyZkabZAHzX6hqkxFgrEIY1vM1RZ
hlVOjr4xh86Gpt9DsE6Cl2uurWXF/lI/T+a/XoIC4+aGvYOULjW7iaKb3V39/uiivRoEKzH57Dtm
C9hRUayfMmq1UoBettCwxhC6NJEFUN+6y6gfrf6otLugWzlSAqIhd+Q3v9YySOVLGp2SYQSFUB3v
LA2vYMJyNl4omTeApWQpGswAlvFU2lwmKg9FST44OXKE59Fm1ftOOVvwqvg9GgZh/Bg5+cNHS7fJ
eKyxO5ZbTDaXErZ4yk153I46FVhLvM5XpWMZJkc6br747VjaFA4eYVD7k8t8xc4lHSzQk2pV1y/9
+K+QMRc68Weif+F2Jk5hEM/l3Dgoyxy+EVd7BpF7hVEDu1bUnUsq1m50wuyvwg+h1QoXxiVEaFVQ
7dU+3XK0ApHJW9j+5hZz231VPFqmhVp2UqOPHI8qGqycDW4wrKaR/9KlffV/B6kQC0dnv1WWj9FG
e0mUoIHYFz0mNvsGU8DIxOsNvlFyjQNbkxIgEnIHFUMIPvp+HCjSrwUjv/aGZaG0h7PY0NEuxJCq
u/xBshpBg4wAkDLA149ZvQnWY7qMGEQcZNGNyr3MnSdih98k0s5EwaGsKDMa3lRqzg/rLrwd3/rB
UGuiuCUYj+q4QFNyoEGM+cCrxXftAuEp2TkOuxTR35z6RR8HPDLpz1rpGh3sJCKtuTNwVuOswFIE
vBAis11/51s13xmEkUK78zOivNY6uFYYm8tUXH37O1QD8EpMm0ss6dcWFMBfzP783QUQzmhbCt6g
n4X2Ny2vhsjTV12Tco1asnufNHx/5E3WKIIpSUokKSQpiG6Dha7agv8tC2JwVnrHuXHyX4QPQz/1
HzQ4NFngAwvzKuznOF907iv1m2qk/Ywf+Xgs+PiJGtNzFzxqH3jAioR0HyJI8W81FmCSPvCpf7KO
ltz3gYKDtacY7CvOKpgxtElruhjtUhZ/bhw6urgiw723pe5ZwkaYB+zoyZxxxl5JFFedsLHMezl8
xFg+lVsmrvF+Alc1yGxAWyWZKza7FjwC4Q7vJ7f9leRihMXZnPPgNFHnDuqPpewCGDOPNvqDtiLp
+37f3NB/ZRThUfqvCT8TZdMKB037rT/VGGG4vEouhvZT8tKU3RKg7bIvDm+5codSWQrlzedAG9k6
pZBAfQqdMaITLDhFOtRULT5GwhB5zSiVP8alVt1MjouKW6zeiP7JICbTJ93jw0fliptaZwiFT9a2
oI0ds+EeHfLpFOiLRLi2OYv634SpUQpXU0vdWlxb3C/0MhppDCOdiTjXWXzNiv+ZpP+gzzZZvBzG
f6w1BjASHoTskkARE6egThKwo0xsVAXqvEpbjBXdx7HCVP43i0VD61K2LmDZzDjnq/w3dYiX2OEY
DL7fX4AiuQmyrfZjIA7eVMEvu/IT4ub+nOPikKJTxDE0MEq+o55LXPYOmAf7kcxBO/tO30Bj76gB
rRi+Y3pj8DlzAc8Da3oGuC2vq8ZVEXdHA4RTtaqzWw4pNPpMPQPDU/SQ4fQTULNQ5i8XhqyWLpVv
RJ01GbmQ+3tbUyldHLNhptVcoJ34K2KI/IBdCJL24GiMW3RkmFbe8jkJzurEJWYuBPGhwF0K3vbA
1K9a59Wzmk7KdzQdhXZFPG7cPTvdKWagxrrOLBjaSM79gyiueaw78963n/PDyajUfyD1cwISAdaK
y1ourZ5NdBcG9x3jcK6Aa/1jM472F2rWsCt+NI2ISnMPEF7P/5Homkge8DCTJZItL4NDcLG2b1Ix
aCGCT/Oj9Cp7QFQqnrOLuWnW0w58gme4yaZZvHcIBve+Z+44Io+mPfwD+rUtsaYz+lY85p22KB4U
foA4uNe67k3FtiZXmJY2APZzyXRPQe6ajZ2LCYtdvnaWQOyEIKhVSgIkVov+wQmk0wbPy+UdQ4lq
/ImwM157lRknm0GH0tVmsmhTZC7la0JW7KWubXOOs3k0rCLhZyS3MSLgsFvxtGIN9YEEBaSdPsfA
bl/Zk052dKuHaaHzIUhvgctSd82FUwR7K50vQfjQM2aO+56FTH8e8QDuNG1P7aBNi1MLrd1uJJeY
zhyDCjuZeVFL52Xz7NPCGbMYCyX4i6VO75QPo3EQHUkGmsWF/hJ+AaIEArJ5u9035iKWnZoZA3LB
0VXNFQpMcBBTtvZP5mAPMTiLnVatJab9T1IyYiSe2pLFv/Y9D3XGv/IR94wXTymKY9Z2C8tL94qj
HuHFgpVFEHXjZgqWiOAXBSuVhU00Wb/4Y8GKXFu+SBIV5rmBwY/CB9LbMjs3DZxsfIV2szbPqgY2
wXdI+P4ydB7cPzYwlzeDwLBC+rEcGUh9mS/eyoBWK3aHf5H/kxebJFgzyys/fKAEJxqmgj8KVSU0
K20bckzg0k2UF8QBnZkzKPkFcRD/z8MftvrxZul4MG7Zlgg8SHqgEvgX3LUPSEgH6woIC2m7Zeur
/qsyISk4eInyK5MhfJZ5cGqEY2V+a26AvKlxSn2ruCHgPZeUFVG7togZmy/QTG3AXNT2u3XwMW2H
LwRMfMSYF6xfrftRbQZ2UFaX3FbHovCC6oLdq34z3Vha+gYFG31qdPfdk7xGsYoouayf8LEmPMsM
LxuPsfFd2fP40XnGIyNcCmZQ35GjOiexvGTxVyteKUcLlKmI3Wdt9pb7jLNySxdbZy0wwZPErGpX
eVaxGts9GIPcdOOv4bxeDFuYdT3+QIUsIBCHBwlHX1dvgf/i+4zJ1oPQD4DCt6UvqnAm4Yw5GL5N
26nZwqciCKBmQUolDk1qg9x8JSHqdrLDdLPoS58slqgMjS25NiRjHI1tD7oPyRC2fu5iyv6Hkt0R
Nr2nF6AzIFz7odrjKAb6hgyxkr7FiEaQTh4ojQgTQzqQIXgTUMQVXKlOJeAJdrt1nN19gdLTxBiW
HXs+n+D/jORB+yPeQ9LuGnCQDskYM3dKBVSoG6ACgeWUm/RblbwEiZYxC7WsiK9PRTPio2HfYMXT
+Db4xOWQR2DNPESxreSYnJV/7S9LHt7D+SPZIIbJiQTE5JxwvvnP5sojPOEzaDOP54ebPaASxNPG
EwozCKUJH3uh7lTU0TAF+gtTSP7woaLZZidKs9fu2CBc+OL5MxGjhOI1u8h0u3yNIjLq2CWRpK0Y
Z+HhnnZNiZYU8qjhxvU+q359DGvg5cXjVBIX7IRM3bSewsSujGOWbcfyr2dcIYz/uC4GErInonwY
KyasqguSfBbJhQugQ+rIjwinCaolFtRra6ay6NuKmByEB+e81RbGt6YyZgKgKvTOUN7enwrxshqf
CQDsZ9R9xpya9ZQviLrg2KUVslA4+p/WFUjGiDiqNblqJcsLaEIUCEvvP6qLRNGWxXjoHYrOjHmQ
S1aFaGBXv1R1dWhAuZvMjnVcAKVXNLZfD/Re9GmS8476hSHMc2V3Nlz62LOiV5LcGnNmf9PPvRGS
4MtUOqqQbjUBcY2cvsekSUvDvHEnoa+zSRJ4kv8cXIkzC7GxMWsm0Qg62iIesZozrCqeIUKs2PrD
MCvctJOBVibYoB1Qg1cOH5DzgOAMfpH3v6P93Rsary3TStb64Gu6YxSe3kw6lWfc70zzo2s+NDyi
0CCi315BZHh+w5TEChjvO0iq3bbVj5Pp4H9rGqyQf/gYY3GLOYr5C65YjLPADErFK0AHEvKd303l
GEcPTK7gByuJSKcVQ+Lq5nNcojfAdUNkpfJpqSve9JD9t3ItrgmwT2T7h6o6dvpn2l4n8iJiNKj0
yoysrcYbbgHkSOJPz4q6DMmtwWdiguiLPmRjJ3aQutYVtlQgdZwVzM/5MuWAicgpJnQdTio/Ky23
q5LHPHD14mDCpefCF0EevULw7YAxsuUY7tnGshOR5/Agm1Hco0E9Kuwspu49qA0G5RhmN1FxMVit
mifG6MMtAYyZo4QtKiCSlJSmBZJ10TdESqKZRL/ngyIWHV9+DgVCqh2Q+kZBKMWvg14u6C6bRaqs
NZmZCo77NVDJimFMd9Dhm+ZL5QOCUbmLIqKxt23tKTzfbeTI1hEn6BO+0yTd6D8GtBkSo6fuO8G+
3v74VBzJL6PGDHYHkX6SugZkq9X/rBTkDZ0eqY0Dbl3claHl6grOum6dFLsBfUlRzGdruRqscx2U
nq8RlfgxRteGvr9PfhGQGqwGD7c8vcmzlwgmPPxKlmCqepYZ0Kca/m6LIl84xvFnX7DX4RAuGi8d
QVnX8rqmviiKl5EUS44KQGUMXno8Xi2aKMv4zlMRaDGzZkH/6wydH+uMiPuY2o1CGo0QUpEY/U6A
i4U+NID/Ri01L3q6nkQek0f/Md/XA0cYfFF/QeoCgs3S+qdFX6rspYQuzpo7wbWxa0krhmkYgvIb
stnqBF+Cs4M2kw2so3xb4aoIDhnjgYz1HY/6QgDvuEdnibDJoNmO16QBUVU6Su2wwqpbhm9LFZtu
gE/bSRlLUum52g4mMA4MkuDEVQB3t4e4n/0qbycAP14D1mCNCXAZiKh2zFgN62zye0ckZRHMXeuM
rNeyZdLM611Gfe3uUWh/EHpiFiVIgtLkHgRnc97jMD2g2yIIhlPlDYip3OsMwjuGuZoJ5wjtYu1k
CcgkBPcI/EAjDtuIYef4RyWzbx0TmYj/PiV4avpy9tORapPNxKPOJd+HDfNjRATfOLgkkIrX74M6
zCoICsZt/wdwU3z/DLwF5hefVsN4UKBxMrkSO9SPOsNnI6CcmmMZVEaogC7GgfBtRuEVGT1Un2+6
E7ShEKBylxSWiHiIjIZcldJlmXMNgK+iZ+wpRoGKf6TKqqxucX5VUY5jVNAcxpaTsa2Mw/vaItzE
pUEwqJp7fO2iREoS5TYLAPAoDEf/F8OyBu8XjJuGeMbKyDz8sjer8vZzjovCOwLYeeaqEHJwaMVl
j0w3veKPCvJtjNcbD0Z/6nq8UEtJPHS32P+uRY+GNVYgdXLLqOahGd1i2MZRuxjTDTlLejqvPQLm
pwL5PtaIDUvvnTr70XwXBba4LclfGPtvTaJawK1Lgq72IfQ3/4BgqDc+ouxmcZLKFPLgw/4fU03D
ciCQgOAj7UR6Ol5pP/OaGMPwKkr38mgbKN2c4C9dB8iFi8qrdu5AYvzSwCUPvnjILFQu/6z+4cNu
+CcHR4oPzmdGNyyNaCWy1pbRo9BF9AOpFp9dfpaSy0gexDERj+N72xHTgmMEGzsMv6NB1YZKOnN7
xk57IsiGVcrfRKKB4RQluXFLEMbAotFhEF6qsW1a8Y9AzB1qW+y+spZ90KFRdl15o7XvuLCTf2W7
i6DayeeWaZwKoxQ1a1dwJfr7iXpAmqCgY4iSnn4EnLW+hu01RargNWA7eGTrtfGM+XnRiY4MARjg
8X727x9aY1FOzjq8pxYBJeS9dwmeWiVBLJjnQJK2SRG5CAVKNn54A8sN7oALwkNVxmAUg5Fl+Ktm
6SNkuq9b2qZEpMujYq2D5CjWuEwi0G847yb2TLKExsXpgrmtp2PqHRVVQjG81G2T/Az71EHKhtxU
sp4NuwOZUE6nJMtLJ8m7559FWBALO79ZRQY1H+9oWB4iFhcWSgzMZszoV/L/TFmBiNrZykTtYSPJ
lKy/cbio4THlbsk/Y2RJ2whEhtwSxHKOY3kW4AonRF/ErRPlijfPBOPzT+Jb6yhq1HQPCYLodTG+
YbS3+CUB6my3xzte/daMs/YV02wrOQUl3FsABv6bN6naNFDbTNmWxI+MRaR5z4F+ONXoGXh8ynWA
VMP/hBpaokjap7z7NRuGGX70Ni6MY4X3IZZWxEESXw+5I2LjUSDRE/4meS5LCHuDBcNyIWivLXIw
02YkTNgH8Pf+niLro/Dh8lyBj6JjFOwGpI71ILqtIr4D80lZXililHFD3Fi4IHmVbJngMRieZsHW
2NBXGLaAuoWagWP1w3AbClrEdpzr45a1ciI6hD+iM26tg2XtBWolfpg5PerJ/CzLTwQmbNMFIisZ
wkwOhi3Gku0+t/sPDomcOZzKAVu7HzwDGvfkxcj2JDwV7qQdy9+JGB92GyXJU4QcHOXhpk/noCa/
e3LfrMsHNWSzg8CqPJiVa9DsaAiJ50LXZGDlhzLRZuCF1Bkvw+Mo/qEZgNYIbGJyeBJHwE+oxi+S
teatrZONztdF+6Rr6JojYDE+v/JAa+OLq5jv570vsVnEdhO6rDl7/yEyWM1LL8OuL31M4qE6Ka4u
fRQcgyoW15HX1qXEEuKXNJz6YLYs3Vkypyh2CuBfiDH4tsMfw1xTjgnpBzKvd7LxFZfhJVMfuYUd
lTuM8JQakx/DJifaCCw0pDurxUuIiG7RGfvcVfQH+2QSdLnzFQTs2S//mMIUCXt/+GqEly4R1QQw
6rPv1xMWZ5DQ+SurnsyKBUTlRv+Y0IdICtSY6K9Cn2Lwk5qFKCIb9rIj99pNoPTK4y2tzGVu3mN6
NIB5CXiIaVboGl8Ylp46JjTXIA8JEJczqv8G/PzRKaCUxzgqLUNt2zFfgJolTo6pMe9rR3vI4Pk+
GfTGwSkmQTvVftjAG9NfGr/ewkMxmPgo+7dMGyajJH81BjdtaM8/ehMjPm5baTr5MtmkjNOSH5bP
7JuS4Kla3Kp7FTs6TxwSlxo9+Z0gnezfaLJ01MV1qnkB86GBBERB2BLfpXwttGZbKGiwd2b90Nsv
nig1QSOHfA7qOhNFGQ/2JRK3LJHq8GSRChdUa01lLQwHlcDt2dv0H0fn1Zw6lkbRX6Qq5fBqkITI
YIzBLyqML8oox1/fS101XTNd0+1rG+mcL+y9dn1REP0zfULcg9wi0Z8JG12C3PDPsYNog2c/HuuG
RaomLtq7gDSYbAYkgXq3LDFY4LGpoPD8KMmlJcsHySaOYaqXUkWLemCCjblHxyLLhR+fYzgR9D/I
IAN4xmLtxL6npmuNFXM+r7SJSySU6EGjLoo78pAna42xFBhaOkepcu9DVrrBry6jv0FbdWSFtQvo
Y8BHCJqc87KJ1kSETyzhTi6wUJK7Rf4r/Mw3m1g0B7gKEE0N/K8JuSGFE6XXm+8uFB59WW9aW3xZ
AC0HhTeVB0XQOxseNDUnB1xIiTarbb6r7sSbzmwWV6QOwrVApFACCEMN0tokKpQfy2SjlDaf9Sbr
KEHk72E4B1gLW5SYC6LYKogOrJWyswLusBB/Rew0lXkKi2WnZecCbKTY1DD3sYD1hXsI37sWRG3q
399QPlk9FJ+WuvLp1r4tohQWYnMjT0nC2XGCYU1OKanhy6e6JOMEbjwaeI8CtvnlocD4IuIkWTBL
qnm3GAPxzlkkpAEx5wMwsIj423f7PaipTeevMoSQ6f5bEXffSgCKolHo+7ybJS973zGkJoxg2WLj
V6jtA9JUJkr6Ch6CrAM77U4GNg9tdOb/TPGOQjOl6OC/TEZwTfJTZOR10x4F3SkjEsP/RoxkN+Dd
rFk5Qacb/k9S5tQtV9xgTA1nw/FJsPDD7coocISCkCRf9RBRvgk4NhbBd1EaHEoAOhFNt/nezD5O
esmdwstbQNVlSiDgDrf+xB9dcQFfmugl6cYF6c9AdY6Jk0UCFTTFBlmb0/hepIb/PcLQs1AmGojb
cKAbZnqPVWbrr1CzG03nRhmVLSV8RaSjCPRIkK8yfzuguuqZO75j3LRxu+unwBOFY80QJCk2/59/
bqGw5+RN7Dt+mcYtL/YztXUODmPyb4q7GlZERPIIYdl4aSiMNGZZ65Z4ZdMjo1hnYqK73G1IE36i
FrRffQ2PeB9lnI4jWrrGlpAypv5hTL9JMMcMx9M8skLCOEkateYhnqqiR5l+Cuxz+bOzPUumgDEH
i4Fl1S5+s/eGsx6gMgTq+klNF+V/UeVAGw3/5kckbWzFWPnKnYFU7bNmJItn4Lv0JISd6BtQMRGQ
h7Hi4hebVvguLtX0zb1mfTa3GscL5u7/9wZJvtnNA20e8D/ckTVbIHEpWlePuWcAU5p5bHTuqpP8
IoE9rU7c86xF0uG78MS1huWuWGK5uIbz9D07El0zmR74kkg5xX+cJVtytlXIW+lGWalr/703kVjC
xV1rwVEg5gNsvLnUr5fukNBM1wAv/Omg+L/QpWAIG5tC/0f2NzMp02vzTXVPi/Ucvc5MU1yxRRmZ
dIGIZx4Qod/BJLThL3Tt+zle9yTuTNJdGHEOm6FaBZOnELJAONjNd+nOU3ScRP1FThrghM3YSlK4
Oijst3R/5EAgxw/UiyAvBbyLH1K7j98eKyf8+XSKC0bi+SlwixUSxAh0kVNwUZswDfVveqfiwGJP
rvguwdgdjRBatjdwvXwbUINYQyazYmtM/+ryVUAYy3F/fGLn1CvmdXZXeWi41HSV5nc+MeSTku92
pY2GmB4UNtBybnNPysp3HVyZPAliRioSZZ+HewhxEXzO2GPrR8NeBNzvSxxYLCoYrUaz6/YDezIb
fMboc3eriMsBhwZndXJQbfpW9UVi+3TT4BuuSvkicdaJBw7fgIJhm5wIeWoOPa8EQPaE1Y+TnY38
AGm4/ypdo7BZOxfh3kCp8Xy3LqZz7X3ALvkesKcRY38Iv/Jv0VrO4eU6q2rQouEOvRpsgmRVyK9q
S1VC381vU0d2VCyjdcjwExXHggHKvgR8Czw3mF3hOTirJcFX9TJhCwWIuvLUk/pTPMVq02FrwiY1
QIpxx3NCr85tzupLcyZ4qkf2GtxO2pY35k1qtKv57jwM8Xi6JZKBGDsyVKPzQJABnwOVlP8+VuWF
24vhM58JI5vADc7Io13xYTh0TGmxyomF8jjLsCPXc7xR6jZbXn4DnEVFNjUDN3rE2HljZKMKqm6y
gYe2ZEh74ytmbObMFa5ehY8TwVJpv2vXghpTLZicXRjuM2laEg2rrItt6NUjbzL7VWtVzWnA3bzA
rv7GfXinmRRR9DPwgqpFHIzeHsxoke3whqb4XElS37zpR8hASoaPnXWT326RbOn8FHx3TYs5ssOa
k3zGyjWNthXQhgERhblCfYZV5aRdNE+Uv+rh0K834zrk+Qtdplng5OY7XSZs0x7hCT9w/ie7RlwG
HThk+1KLNvsmwXIJ7shJSlrxcCoBfst1nV/lXf1L2w6NjGLr7v9TPoYngxNcjswYDSh6SNuZATjy
wncDiNQRa3gAHZ96Ey2kagWzQzAfOgHOVHSl1zMvy2wIXNNhGPfAEIMDQGd+WYQKoQJJ2etxtCNb
bKjymZiQdzuXEPW1zl3sL4SnMoJJ/iGYYMv5l/wrd6nvCOcx/xIkW9sko5cHl+4vpdC3+QGhPhfm
ublQdAj2UO/6L0lcEsV17tbpx2+zkiQENuiP2EqDWgbazhaMlDEWfcUN95MBKZ9f+n36Rf2/AR0D
4I9g4BfyuMFRCwAc9nRIzhjqud51xucLzT9WNLVMRH7QRSgaE4dNkq24uYQbguF+tpwrgH3w/dgV
SCqyGRi+ccl0jm8BLUd1u5NdM3NvggNMVv8p7ezBPHcKCDm12bX4a5DTTNPCz46JzXjoJSjjtAQ8
OnPE4nw1MGdUV1HhcAaz2MCeX1d/TNy41jQVv/vBItVd5TudsbbL8EjYKytT3o3Y+oqn72qbPQZk
GIY36hciAnh23mfmvihD+/Wbje6A9RL10jYfmIW5hrwtUA9xqIO4wvzFlApNRrfsldO8Mp+OfARV
zf1i8AlXK8X8imB66yvf/7byyzA4f8RsER/9YXnqew1kg+5VrI/5uZgjvOodCrFSOHciUxh6Nfxc
BJXk+2yv/i914ELmT5mnbUsTCN/KG/cxjQRPECOZS1IeWW8oq/wfmjrMHuDF7z2DgYItKdSeEzU1
oIklRMxEcZHRxYkzM2U0x+phry2QlrFlfKFc/5yNWsWqPMOj4XQ2zozHzZ/pSVAl41asXJPrvwLg
OrY4eaDJu+wMS1wnfW5NL8gJmGBgnqCq7a1N6DA2eugPxXKqPxTTBa/O6c33jTCxsQNxjpSj9UU7
V8Mm5FwWtuQhDQdkxYn5P9qCR21YVQfEAOU/Qoyl/4WrRDXyQ2LHeB+QJuj3SSaBQ7cZMIDQXWrw
aQDdu0RdWN1DIMoJLNaysO6Eel3R9KrmdtaL0tRFdr5wLMgmuIKkcB+Ny5p6kKX7mxLn2BevgYCr
8t4o4BpzVyc+BsCDsSb4hRgZccvPxzSVeJsS4OyHZnxwGyLx7z4Na1H85sMis7YU/oahcCqtRXMZ
o/rJ51E5A+x+Vqh/WuLRSH4kwgNCt2Pv3ni04hmdIp9wSlyCrG867CEe7ZbVL0MDv+BfO9j8flK+
yxwZpcNwTZoPTIeA3Z/AhlmvrEIHpARE9Pan2Ua4169auAWXU69w9SUAx4elOANe9Jevg1yoPTq3
DOiJPTUe8krSEnGfbNDQM9VmFxIKB/q5gdjwmvTjR47vgGmfBQIuY03OeaJUF1E5FR4wZ+Xy9g9U
3hZCp3wjVeSJ5YeC26dj2f2cIp555h4ha3ssCjUdWCghSOoRWRhLHYGVKV9ii8e24v2F28EcMtBF
fhuI+gHRzXWEG7duNHGvcDSMttxj2++hCqREjvHHzKavFl17wwyTiEolfOj90mDbrxeL6sYDWhKM
yoMXljvf+iTPZyruHAeTdm6MXw13Ij9ZihkK1vWEBt5yqU9tmJXGR8NVzKDlaZDy6UXK6Pbz01Dd
mX4wPR+LDTJzJhpt4lWzSgr3DGkNW+BAzJ/5rrlUixZaBnPkel3WDnPOh6X8mdJFHg8Qe9j3sipb
8IvOzrOGQ2Dqkb304qpZOy3ehpODxYibJAQaRU2pObw6AorIgeClcK4UaC2oKkR6M3qB2mYvKo8/
A5Z5azeOjJ7jr2zOytT/kLd2HTRDAB8QPa8caixbQCRgdac4gvn+Ul2Rgzp7/6N8m0/Mtl3I/KrX
P0zIlVNWO/rwVdU3PBTDLZz2NN8UrKRRF9do8roaBcdOdSV2+n3yiS6sLn+nhIlqszOVH9q0qthN
5m4ACGx9NMyspNCE5KiDPGLvQ8HLiidWiYWzHknxFNRnrm/E/Kq+/6ZG+hCTT7HexsVlFO9xvC2k
f4r+W7+AzwwYI9uH5AtbuWi+dBh5iFZFzAEhBbmcveCI5Ejf0ctMFkLlaw4YuwZQjLqeT443uOo3
Ay6Yks+IJ0vi2RsCt2V4x7p9UP9xqCm8ordh2DT6OWWYB/Op9/c1FfvzzfWS4PcovKZlPIL8Snua
73/CZ4+1hm8jo4y6jQwwJWbZSYwUVH1O/jrKlmyp9Gabkz4eIPcIULEkD58VAWq67g1qomSFTifY
5MgS0s+RWVvsUbfxrb8ZcHEPdRmjKABpQOnDc89zrjwbPoORwWfTruZGdGniWKFKYX1jxHD1k1Ue
nPgybB8z9gz+8BPF3/570xHLIRM7ShWmAUb+MGBDjKec4lY6MCmsaASn4HcQ9xOz8WZ+7jTjt+E7
TGhT6S3L7PVW/qgiOOel9z0uT01f2CaKMtn4pDlfUid9hOhyCwnIWoVJ+P2Cl2Qa4uIHfdlsROnP
YCIoHZUtA288RMDFFI+eIwaMbRzaEFVdDaaPfgnJO8b7Xe2GhyclQc2EO9mVpBglr46pJ7IFtt4g
nyn/0DSQWRmQFSdVLnyq4F+kwxJcNtjt32jqABEqOws4zlEB7DBm3+zn66fF6tFvz/lkS03tRnG3
DLDJ8KyEIvmyoz5XctmI9makLgSz+jWOfMsGTN+O1LgVik2MhBnhaySFEtqwijZYDum4yPZlEGTu
osLFVxbOG9O93p5FdrM6hzyCjNFaTNaTP7smrzGiWM/ZHQXouxlwZQCbkecPfrZvrB11cGULbblA
fansipoYlmKXAWELcRCf6nARoSQPsVMPIkPN9yFm6UZEh8d4rY++/cmLpWN85KOegMkEteKYOE5j
SAkSMYGBf9wFNDDgJAcZHAk0cEnFJvOlIUlomTbpwAp71izop3Rk1CDMUBUylEMGLtx62RN8tN3N
ml1lOx2gRr1l3YbdM/6QAgC8g8pIyi9GBSodmtuGElyRthaDzDdbNj+/Gn6wKthIWioGgfdRbxhh
PoDwCI6INxvpYPZvxEpZxx7mqS2RAtpTYMUkRV9yvZUJAW0xlHbLFE9Gx8VgT1vDYUonwoTmOuNc
6BaRVBFG7Iprf9p11apzMhakTCsstl8+P43Pgw0GqCkpAimrSX+jgbxlaFPBjkYonsLpqGHLKdnn
7lsB1k1gq7TRNI6KdZD6T+3ZMPQqqyuDiIn2DG4gKTVsEwzIR5A/xQM/rz66krqgM5YYSVnBaM9Z
dlzPzVZgEGkCarq+p/27AOf79aZfmJzhlkweKHgKRL6WVC7FkCnPQ7X2EuKbgWlVjINSpaVmH2W8
c6e9XiPMCeThkJCnhzVa4xk179L9TOG5otXisf2YCLmBecJ8vUWMFi740XoSqFpCHyzzkL/qGgmm
tavtqjgVDIxKBGNNycuIU1vWsKH3bHAq8gIBxNC8EbWh5OmfIVJJyIgyMbMlC12/pEwLYpkX1iTW
xsulufGjvExNfuHXKPvtitWbgimDeSdu/f63R+BBl3YDHpfvkWSAjso3IKWsCJpStBjacqnckuLV
5XdZvqCCjYYvWUXVSZmM9RLAFh1JTV6g5YbBbyEwiuMz6wzUC5xbeBE0Tv+O/kjVbk1+HxCQKNVJ
FD6Z+ijBHphk7TCl6llIS88K6I62McV7lO/ByDA+hr15fKtP6GUKOP/oW1vKFBffSg1QE90ekD6f
ASIqC6vndJGhRmZukHxGwKB7rfI6dGN17B9KtEqDTAGpEsvSXgaxvzKW1CHbFj8hDObyipdHTY/s
OqgOE2jZ2i8l+CT+q6C+w4VBSEPOKTL+RY1W4BjvrAhCMFl8z4HUMZknu+FnrGBH+WS+aWO50YKH
aH0qwFhbrkYZBVNCafwOH70B8YF3gFu01bBcwgB7jywYCDzOrwkKAROpfMpcYugV/HK0+vxYA39f
Z4HT8aelqdMVFylAtYydiMCsENLy1FjLmclFsg+4MgQLonbLDAwMQJCaOcN23PvsuN+hT4jegm5D
TlT2vZcimFk2gG/EYm1xxnGQv3nRB2UR6Zitejwkid1j4ajgu7BuFrgrmNWyzeN9MmRpCwsScifj
u4q8FRS3FQV8kddIZj5qxbBzig4YZAP2no7bCzE0ZnQCTtBi0CD1FKAFanPYcQMT7WorUD4s4a1S
gQrU6AmO7xZNOTH1/B0PyLRncMWjgVFh1uAxIhm0MzUyTbKlH3yJYs3qKsS3OBT8mBHsTRq+MxxY
PTUdBExQfiona/H+6oEZ66eC2cfIHS3r20mWCd0zcNtqC78h6eBTXRA4BYicnKi6+n37OSrij4nh
zZj9q6gBd3K9T+HXsJnHj1BCfjJY3DvaRy25dfOrFhrT0JeAM12JzjWFy6C+gOOx9oqPIsYAapoy
Xdc+KjysPOmnDJ7hTFISnwG7RqX0FDK1Waa+eYohsWVYEcQTdDXBWveYR9CFJ3SNrFRtvAENp5Ep
nwrA+3I08ZHZfQEJL+TS57RgovGYm0QGuhHFiOG23C08kwVy11Vn4fiXnyicK3/dkSIDuIFFeH9t
XetWWP6qjzzdBGHJSJq/OGwkCguH9X/5Pa6K8mP8jQcPBvYsB5xT2T50oC8Z4b7g9w5aawt86U7f
Apmu2AA39wxPqRLT9JAnFIkQGGBWQFG0A9NCXrLU/po7p6BhMH9q82NlPebzkisR5QS9a3rj5cMS
bG2wUwM9UkFbA8UV/D+kSBWoob7mnssvoF2n+gYKX5SixWRc3yGKvXhvDC6ZcH2MHfijb78kRqYV
ddYY4ha60FzoHNbWeBzKm5HjLVsbMSQ1a52z9BqA9YYopvhFofBJpMvwPgzdNxWeITNa1ATH8Jtd
JFsrqcX7vZPjbwh4jEDwOE/FroGVkNUJ8pybycc8yPCbpRepyAiAtqG/a3l9Gi7TDjS5QuvLlgHl
/6eCgPT/Toq9FrIxU59dPfQQTDn1KXIQ2KrZxIiGKbzkVsZKjq1FxLEg0AKJ7phhZLtpxa5jSx+y
gBOkaybglOFONNgIMcSuJXpM8K/FImHlx17PnmPSSh7oLsHXwa6Asr1sac5okqdh44cVqSXQu3B/
lnN9Eaw1iru5/ZOadbf0R2yD+5pU0whQT61cClYRRKfTm6cocIcvnc6HiUpiHPMTwthMiV2NZrjy
0mMpg65xMacX7HlNEw+km0E2TPW/0D8EyonTwDTodDnq6pfxSaYBaJ/GRgWzBAS6SZzyN6XjxfzJ
2DmCAKAj5VXQk0bnIjq3DGAY/+nlK4AyWVwzrrTyb2jdXPhW6RRYo4ggPeMKFxG1SrCs6Eos6hV3
okMEHslWCi8I35f8MnmhfdHTQox/jPsCfiYs3py6CCpn0S4H9Z1CmPA8lYhpQlibVSR6yXuTEtsI
rDzmXOFS+oi5BSX437jtGFLGYHIIT2BOjs9vy5nYbTk7HuGFfQornPUgHESE6DCKoXY6zGna5BkB
LiW+lfP7RmpdXV1Lc6G2X3MrriQLM10HusMPN3w13gViQEPkD5iRZvUWZxH5B6wICEmeBm9FYzb7
mdB1r+NthRXDxkR8YRDCFItGTReQr3JBlaCUgU8SFMuSkSBxJmEQYkJ1W82ok2f2am1ktYuJcDbp
KNUrnlPWhlT2qAvId/mTg4vBqFBkKA4kdhnrHmtBWuGFIBwF5iNSuoqZ+Hx5+gPFNpsdX2xpQiDA
DV8a/yLd+nz7TT89Tr+EJnJE60Gfrwc7HEx6zhQIU1i9atP2oGcMYhDcEoYAhgm7PHEjJXpuV9yA
3hLIhv7AZcyyhQdiuvhLPTyK9wHBKDuUyTEINwkXbUEc7qZifCTCKBfGD6suPnxEuyYzOCRSLOky
fcOGJeVmJ9lha+L4NYmZsGusGnxO0t66oe2mhEwvKQkQPCrvmvPtLyR0ZvT3MCMactAbr2RLtOp/
yBpoFpaj2lA7qedInmd7WWTOkP3QpkUriXV/vBvrq1bvmsxJyYSnWsUW+/bYXfDPAvrDn9gCz2Z4
gOyM+2N4MbfqWSrHAx40R55VOBx7lE6cKToKc57rJcM4W1qmR5VE6oUxA7wX4fg9pNty77vo0bMH
2xOiaaCFszpG9bJXro20QqWV8vR+o1kYVFs/oYqa/oDl+8N1YNN3EJ4K2fG8QbBMKqIU9ig5Ed1r
DApSTyvvvOv9sMDV+t4k7aJ3ypSJpbHL5zhrkCOlC3QgHresBPkKaC55lOvJngf7lGY1zt9k3AXr
xn5qbvHQ/D3/+kwJKTcKzN+k/tfEpEMvRvMmqC8ExfEjKvfVHVE37j7sE4SB6WjaWXPcOjIzvtkQ
u+/k3CTbOv9M/7hA8/PkpctDdpL8ZQ46GUjMDFSRF+kFDRITmlJzSK2kEpIp3z7evteeAHdU6kpG
BaNequxHKg+d+B3wb2WQXjSburviDKfGxQTtGuYvcwYhxiS1EaUTeUYT1sc3DRA3O30aLX8vX9i+
AItgVNjA0xCbH1G5AbuRmaGBcuZx3yr4umbnRfKnFN6I7OQN8QyN4PzmVcqsw4a2AIA3OlWQSsBk
08V2NmwFjz+tfHJAs5JkpVRKOxQUIbWu8RtQn7yEQ9uee97LBs/B7T2H4rQLc/JYJsxaRGJWCFse
8xlJfURy4ouU8zBuQWqyT6QjCIWdj00Nowjwv/xu3RI2r8jOvV0lIkr/E57AZlDmBLvSrpl3vAB0
cXmLeDuXyrMb50kfmPp0cSu/y/DAAVdU3aLnbA+qK2ssnWZVdwFe6VzRjc0++Rn7X1f8HfSjEVN9
Ugm4MaoruiFGBAi3UoebJ1gZN//UWEimEURwC8cYrceV3P+EBa8QsH3Ybw+FjBDRe2s4W6wv9rC6
jHD61sHs55jB2dmqnPXKP2HYcAjRQtMcM795116sP6nzCqgwhn9AF93aFc9hQg0sc4UCh0FXF4fo
/rZMtiToB7NzFUc53Tg3WCJ5Iwp6ZkUgh+0O/YgLOpoCkivYIr7c9JC7BeIupPZ2Ivq2lXDBUyGs
xg5A/U/hcX5Zq2mDY2n8F9lsdPKdxB4oXzBJ1B7RaURl3SxEi3DZpSj/6MnMBMpgM/1YDPE3EGTj
ozx4yYA8rV0BZJK6vTzwgIHq4EVflNNPFWy6LWJphATLgJpxufFPPzha+mvNiei7B8np16ZNog1t
hrXSnfYAYzFEQMfyZEUnnyD4kdeV5SWkf3Bz2smm/GqME6Iaf+Dc2yGiWOXRXr/zMvmO4eIKHCQs
xjHh15txWTHlG0ltWRJZlBJ5yt4OIsmshR8l9l8bTo8X0JYRvZ1ENANeWWON/ZyXnSkBhW7SPiv1
am2yr4wp6xqn0VFW7zj8mJGuawnT45Jd7xwGq7zCYCOhT588sWdbi/fkj+kxjRE9AF/aDnObudcd
o8r46tULgLpK3Ir1M8vTVdn0zoB6l8LgLR07VpSR+DOYv53Qbkf5bsyoh0OVfGWSp4oKqn56/s/4
Ft/LavxgJQ2UDPWkwwZYlk6Cv6O6yKWZejb4LBDPeUsHOZ6S/NsstxDciRF6VO06H78YsSHHcE23
TT8VYZ2la7Ze8l0fSfzQzoF40Pwd8xM8RazisGjEMjQg11Cqj4FmWMBYZ+EegNZROIV1Me/gGa3g
rmCdNN5eRzBleh3/5T+MqbPwuxn+hYZbyz9qtIIw75OdHaeHaLgXfI6lE/VbXFpuiE3CYvcl2Brx
8sIDR7LmjPtaW9KvvQZcvP1ByYmWt1YZjbZ5Hoy/5ogYNCTuzWtUCSwC6qFwE+EaixbYctFtokKl
MukwwEH/5WxtGctnDn4ZNfuEH5dSsxeXaDVvKzn/Y/MP/U67LxApthKJd9T/+zfQG5gZ2jE01kZ6
UZOjaByrz7JhDomtD5EWtzU0uGQVEL47WkvDfLaouCJMfhyrc1XY87nw6/cpNTRuUnZmK/4BbGkN
NIjBPrAf1GbT24bvciwcrWRFrfxMi+hyV2sXBqr41OGKkD7DfPhdHuQFfuKERdI7Ps9j+3bFC+rq
SzC7wZGRjngj/wC047RXMX71KIQRT4zakmY/WvgvEB7MxdrURZAZ/NPnxVbLZ20urqCi0kRFH3OJ
GQvfauVEMfr2NnVw0sefST9XjG4GGfftWrwCElu9V2J56jE5kyxG/ED6WYB8OOKdQT0IGxBBv7rO
9u+EpTWps8XiF3oRNqSvAFBmd1Fq7FJOEtoNS2hal/iMvEa0ULehnUFyUGEAQ1CRowtNnQLg5EV6
xuEXHHU0bbQE/xMA9u8cPdoKnM4mKZzqtyOmVl9XzQY8WKIysuqIel/4JxJqCMoSzonIJoEp7FI9
hQzdmS/KzUBWAvjP5FQIRD5QIygEiy6+5rXEt7YIyeaSbKZCiKCZcCyR7R8gZgRPLViQH9R9tRuo
xxzkKGGb7GvCL5P8za8bc7y3nQo7QTvLvOKasC7iLfM/fuHhZwyA5APKAZzYaPm+UiP7TmBPuIXh
coSPINnGV1R/LCPuPra3LzBNWoYqFkaoGzRL2dP/Guy8dGb/BvaA/HNuwk5KdSJtrYxHs37Q0mMw
y76JVJr+Xrmzr/j0Z5u28pKX5i8qd2Trq3W97lRbZdgjziRZ6erXWwoNWs+l70D2KAA0Q3SC/IB6
BR3hDAXwghWFbqbCJt9kp25aauJ6olOOzwO7UXo/Rx321Cu5zYLWTcK13l2yXUxS67gwjGeP2kJd
sN21yotUXYSnPK16xlmCcQjmYR1iFeOj2kFMfMuu/lRHJ2SfRi9t/asWCIb/VWwiEU6RFAFeikzX
BZlk6geouxmHkCEAVBcq7yOkFDrM4qrbcE+SRejKPxTNPqFv/Y+0ke+a7QZrBPgIqxwrtWOkrQ6P
uqi4/rC4pIf6Fsq7nBttaxIvvINtknkkC4Fkst9sumf9ElJLnRqnO4CAAwa99ALSNEAAwNGyKAFB
JPiwQVGmsLqe9YNcXhg4GNoCDg9O74txQ1ArcX3NUy56iwAVIAg6pjSEaQQzHsAu931u03g27Xyz
x++t/5VyOBqzD+3S53vE1TV31sYooZYw5iAt6Yq466fFGMCc06mGK1YV5GNsTbeT5DIQU+xqRTeD
lp5fKx0U731+rcDxd4HXdRsyk8KTQnz7CXhBuraUhc4piu4ppu9NiASwmXYN0fIX/dHC+ibqlzH8
l+IKmYtZhpSlDrIi64nq0D4Y+GFc9eFaYVDIXRObuXHrYeqKR5ZbbwqdjwK75Ee8xFWXMRNC3kDg
+2O+UtnSSGtR3AWrynBD37Xq/8Vs+kYvnuA3SV0L3FrBT78kkoQFbcfYkY0xMwWKzRxSALbE4kj8
y5sFIRxWv6NiQyTwthEgzh37XnebepWZuI/Qec2MB5N76KNz4N7uwmKLD+W03B2azyjd+IWDRlOJ
z9gsaZIqYiWxJ/6vVusfWeJBjYP1AaP1+ibuI61t3Z0uer9jUVFcRw7DaHiwu9QxGKEcEbtzJHk+
CDjlxVyOJk1qUDehwkMzYSubOa6COdwF7TZyKGRoQgND+EVPSQdX3bkMrJlvC4kHAuFB4LlABiuV
VwV1N5w913VIqArqp7qmIhdYTjOUCcavroYevchGbdH/qANrWBvQyawpZFE9KC99XlubXuUfinat
cxZTOErRo+CzSPUzY33rZhFKY2jeWDo49utk5V8hqyHgUpGwrFmeceUDGszMnLMWew+fK/0ibwsn
QexwuBYxJnMsgMraXzOq8izxDGG26tizbdQvn3jjX0v1QJxqTrQapVVR31vdCWFtPcb6i70ktu4c
qxElGQPbA49PvPTqwolsKtYkd3n1TQbFEJH2zOwzrpUSfzQ6fHQxbOLclt6tWquBYvP7r/ddeRgU
u/5p9e+QIOWaObSpzwiAUv3QyI1PsEo49VlDJ0J7TRtUZ2scXXOhXrM+REhkroBkUa0u4JTN3OEW
J6BUOIGyKwtj0SOkQLCu65itHExQb50ZJ3a6X2B3CzFErgnME2PGgsk3gKzur4d3CcNB61wqIUqF
jCFHfIPdUP7r/+0mR8kO7KKR0rFHjSu3H79KVIIDKQAOC0tvTnxu4z9BPwjJzDJRaBx8AW7Vro8Z
8mGCRy4BH+9Y73+9dlk8WCqCxSMpOi6fTQs1/m7yEc/GNwlOVxGyAdyA78Ax43/KTYQjpkOPa7MJ
mJcRs8CFWkLO/+JPTVsPQAcW+sviKSV9gMJ/E9HAdzbwSHVeHsyRYujXaVUu/abgy16YCeqvlEgi
KFpw8xmLMVVgyW+zxUW7q4KUAQaYr1t3YgMByZ3b2KV4FPlv7qJsURvsNJamfmQykJ3wOCOBjD1E
BYz1yYbQSDZG7QceHfLcDM/AvEOehX4d8KkcBw+Z1OysBzW9bMsvU/CG75EQhZYZfH3U7iJa2dwJ
Pg1OAt9Yy1tV/Zst4NM3gVXEfXXoLSnYvrQvigRjYV5Q+Kf1d5WvAvWDdeyIExAfIb3bunTC9cu4
R9UmYUqvGvuempPvGY5yA/vvUoUuUTJGc+s7MMxrPuSYxxCcxriqIkAdRFntmUJxvqBhYzx7Q8/N
GgSPL2G78Eo25LBq7a4Uv5D7ZEzQZXKIPtja/SXDuYm2CvlQeAtZEFcbH5gKmSqwOMFuoXaEO3SK
XjJszRrlfArOYsM+NSzvFHA80wy7JOWsdo+RI4917poGtLB22Qd+oHLu2DoTXyltsYkxytBne0Ah
s7pht/Jilwu1j5dettmGgg5R79QDJn5JkI2IgWTEyWD68RpMB4RNHZmbDkgc4JTfw7G4BRn+wWVf
XhFVGYPD7vco3JOldRVD0JtMll8kE5i2iklhJxAWH8GxYYvW6U+rvaGRZ9hhpvty/Wv9L5gBM4oY
UThbrScO9tB/62zSqP5YrCLRXMMAbuEN6dfU4SDPfgFh6//SymYe8kG8BqM/3lZQY9lD/8IYCe0W
7gSLvc6J5E3P9PMDpA08VUbVEiMghdV4+lMTEpsuiB4jmo4QZk4u89VTCdAC48uMHjSd7OszWrUT
9IwPjcw42hLCxDaW53+NDNX5f8FqP9DCInECM5C6MUl8aCxahJl8G+TcwFEs53kqA4KWOGHx7P9w
5TGHQdm8pXAlKHSaVaCUrwAfbfMmO61HybO27sQH8YH5jwybPRvTK4N9x9rdIUTQifcbYymsGF0k
fG1Wt/jEYAgS8AI8CT8rWW3g8Bq8JLYCpEVmHjvfrcAkWuYAILFtvjO4Ec2zrvhRGdeIr3lkzFSW
x8pAAOGgUkANgS2SJol1K+NUvlO+EoaCUMUP5GLHZXJYLfN+iSQAp07EzcZu2HCYl1+xGLHhmr8z
AlOZHLE2wTiB791/dZfG67YsVv4hsaNiQd45Xvur4lTcEeWi+pu2bDvGl4LCHaURe6EnhBq4/eCa
5rkQyjaksyH2mpo9LzrKFNiEYPOTDCX54A7g+TcKBqh2rAe7JWpTGTaMvMAZj3xsqxDlEzq4eOKF
uhP3LIPZdKa06v0SywHfp1/MvyNm/TwBwn8cnddu42gShZ+IAHO4lZiUo2VbN4TttpmjmJ9+Pg6w
2J3p7XZLDPVXnTrhRNk6caSBsHJU4dUhYK7BKCY5EAdPaOE6OEdnmmXCfkziSdevC4E4zvTFdoG+
hZ4MRs5gK4wQy7cgY0jViU10CnKG6AyQNW4J5LnnKK/WAHq0RY+F8YwW3qXg+eaGeQSvuXBYs8JZ
XERO6Nc6fkewWBPOtBmNi8yn5qG7mhcoVDL3hykSI1o2Kfvuqb1L3+jsF2Jm9R7KK5RSEmGo/G1Q
Yz/bd7Ssl5fn4v1IHGHrJNDRaW87CB9svtYhIXKfQMnAM1xwLkhzQ05AsjB7bEg/eDXoKzhQXOka
0B40mNflL/QnvJ8lfzggE/xpzu15eHZ8trWMsJ6GBlUHCjfStjgwUahi4kfKVYtObsdbg7oe2qBO
PwyHL78x/gIWVCfAbzZpgJDChC8UkZMrarawhkaRA27jTKsSoMJpIB715e/njEaCTD42DHd2G/cM
tVcLywFX9XV7JjYAMINHw8WpZU3yoluvcNLATIFlbvxnvr12+QnXfhei1UPfLu8BL42CpcnyBlgp
OB70Rnv4LS+KCwfEHah43XJPXw5vIFHuNHcfdO8R9+Mv+lyUDPcXE82ymFkXnxC0J7ZMyxDMTYda
hoLBpfYQTVdyNUAUrjJ3Bw4rU6hGX7pqb7TyVKhfGjpub1PfZckbjBW2pK9/7G+xJVhCUa/mQUcX
yIkCz+rlLqITHkMsBnDHKhjr8PrGEMenJ0ZUqzkcuW3rgDaTn1hQVJwnjyzrcEoBMzsfMYHIDZFq
ZWLtx4dbzgb2r1QDgrPwRoQkip8oNhJ0ijJwK1cVim7wx3rpXP9RGNARV2d0hsEDqiYYE2kBCvJb
Ymap7NjWIpklKHDigzKeMpjckRbTx6No6fDqWqkPVCxg5vlF+YYap+G8tESVsEhYY0UA+16IXYgl
CxSkLlfOaNYC7NZkozfOixUp4XjTisUxGIWC7RjrwMYmZHdI1uaR7C8VdTXWBCgiUsyKna7Y1JZb
4NJQOQirebHx+2KkDckgoqcJHeZEWNNsoNnigJouZQPhwG8MFzN2X1CPSzYLXBVn4Q1ByYD7AOOG
hNYYcztYO719YJO4KX3rLLLN2lw6gqwNm5RlT7iZl9n9yB/kunGsl8DKPPgYjNcYKlELqT2Q1POn
fMr3aY4Lq23CK8ZjbFktromQ4oXnOqPS5OC0AL0pu0yfHMYQpL/ottsz2o0F52fQ/WOhPz0k+8R9
w64S8G36B91GA9a4EtXAZoeLGuprYC9eOxG3A9yqEU9ra/ZCP/G04sSJwXTxQx0gFwD8UZJ4l+m9
A54wV77mBGStkjey6JN49W/4h46dJFaTBvs3+GLupL0ILvwvYzdnCwcpslFWGNaP8QFHxek+FAgR
aD/Bp4geRciGgJsXFMo6n0rAQoCF9PKUzJUzJPjw4yi5nIS87aRDwWiwOieSbFN0AE750dTE7kt7
b7+NY+tvsHEISGeCXkNTTGArIcjj2vpmEVl9sk2ZAVLwclq6m7XhJ0tsSgTFcXm6sMtbGyRMgZWu
OObTmwq58vO1Y298w8/T7g8vllM+Pce7fBC3L8fyx0+dUszGlX6mgDyPCBKbKY7ZtfJPO01O7iWo
HLCaIuvhif5RfAQP6x3wVP1V9lhd4/vodw9jdWBZwSMSs5teZf/Up/Zjubx54huhSRto6Kj+9EP6
/2PD3SgAhxf0ALofhYe5DwsiTHMukANJy1ilj/AoblnXvDYHRmPx/5MPk7jw8YJ0sKaUU8q4ngKk
FhAW+CeJD1WL/8C7WBIEAxgrXqM6aMmWGMEQt0MUMy8HIrRFOB6GnZNPLYhnn7MZZoROdu6wg+XS
E6WOXvYFBZ/XYjlqPwxIgSyRaRNsBbtUFtaEhGHshrMPNo/pvQq+pExwQgvu5vjPZN3lzViqrGlp
EIOigaMTxjsTbTmXKLoXew5Az961n9Nkl6UNjaWE+3TXDyWlHJ9eiV4F34g1wzPc2PC3ea0Bs/H0
QBXZaSTzrSsOC81OKApkk2+mB0KwfbjVz+Rg7uEv+RJWiPOu3RHZdGYrH9YUGPRcAoPmqj6KbwGP
BmfVwTh6w2f0tXBQVxPa2qPMo/QVPxfKCv57D5IxUWlImmv+BItnq/ZOpV/0YGRTIdlai79UvEbi
f6m96gPzIUB+NJHYo+GfsEX6nMq7/tj+Rgwkf0G7zpHHbcUP7aK9duUbyULOwkU6dUcmzbfkZ7iy
fG0SxvF1dQp38gNXBpG+i+6LVeJfp+ya03QkWWqHvQDegOinWGSV+E0i6aAkEPVhEgnIaH+SiHao
Ni4CzmU4Tj4Mt77yAvG8cQ2A+cF6+O/ofKBOg79EOdzEdfhFw40zRQ+W+Nf+TBf52bgi9r/b8YPx
6SN8kLBANgTcJOMevkvD6sKoOH2zFiZ6K2Zr/mjeyzOQYV3ZyS/VGRdUEONwYhcsEqTI6cvqDYOB
n6J38mANKrFHsXqL/egfXQpyYqo4rQMUP5A9Ur+CN+mmIWgS4WS2nvgWHrk3MGEiKjZKEKA+QFOM
a/ns1DQOStpg1lDRJxAgl1bv7FdqY7HBYw61Y6W9U0PxCzy1J5Z1bvuOaYTliG5y1ZClr8zWjg/W
cSbOZlhCTSvefOJ93iMwWRrW12IbfF3BJhUe5GFBDYtBgEi9ZY/M8hM7i5DRAYYvBPvCgd+ywBvI
e2HLcrrcX+85XI3lmIErdltcxQ4Edf+jMtZfiivZ7bm9y8t2DVCLLhd6fPBGD8fl4rin4a69e3gd
7frBnxg/pmuzkfzaq7c8qoD+OFKdq3N/B8ehZcBidWlXMPXguIJzbdoVqBM0gB7qvc3OX3KXtovJ
YZPdNTjOZBOg3oEvgtnNoltTeP9weThseC/UTxoJTJelK/yBY+B3P7SfCQ0XjoSr9tpe8p/xWEPc
ABjD2RLaxWrcgrZNqw6Gio5kfLWF9TVBv8bnCtUApx5LGkgodKq3t6/kWgNy0fD8GVQi7HXh3G10
/FTreLVPNxZO0FSQDFcq6ajhvOQhySD8F37Nd3lBl/ZLGUh4avGyOTab0U4x44O+N4LpPvTH9Bcc
pD2qQ84yfcs+fVsf2KWgRCqhYj4XM1oYVylGD0mPVhBHnImpGYiADAgMAjjGOLfBjeEy017XE0c0
V6r7YGkh40UVO9goIlLkjJy6/bg4n7iNcABowVwkv2LuWF/GPWmkHrdQgoBkw+CAv7FkQ0CQ0r+w
TcF9B404SX8C+Rt2HF4UREvmN/8MzNMcxBYtB0Nfo9H+px1id69tlyHWZnZs1H9NgjU+Ynzcm9L+
iw9f4xDCqwABDZwxRGzIra7uKi5hQHuIkmC068guaOy4IpJ7aAOPDnbP+XdZvFIvAjZ/AJrpVRL3
VbzvkaehOyHagAij/93E6Groejh6dh8JAMHngCNssppEh1KSwLsBNRttufyDI9ncqTAzya2ykxfk
9+J0/sOHVzaWfUl+o2iZUfXnsDag8D6LTaew5F7QaijkbOeAc9vmAJeROZek5GfF7eFAxLZ0JpLE
wSwYOj6OwzpdulwcXziVvN61jfKPLTAZ3qLsSXwrofPb4NlZGDw1BLXbUEJg2PJ8qFtydcN3Y3KL
f/WRFXP0g8f5uDI3sRPdMNi1mx/zdTYCFyM7m2aCKE09O1QEKBGEqoWLGQWyDPxJoK2uugShHpyf
FxHkX0IEbp5+4IWrD9iHb0J+o3QekabS0dgZvUrVs031IW+uTe0i8vwo7afew1LUefqVk+nMkrby
dU6RoD3XprHOSZCF2TY8DGlXjJeWa6U159IvvwAqmhR3G9BtFZmOK0poKXev94qtN93GrOwYxYUb
/sLCPvP0YE1+Hu4P6OFMe3EKWOr61P11/V8jfoyFy3QUf5vDhKmMm0qw6k8ktA9z42kQhHaddsDu
L3GEz3XxVkXb5KmT6NT6VuGMwUdseP0h2UrDRRsQf7PdaeJ/0XiPAJovIctFHXnx+AeoF7rCuC0H
cETTWSzIGtSe783kVWy8sXQowG6IGySlnpVg4ecGYMp0NWgfZoNHAKNsVhOW9G+sVn8p4SHRPcPX
iEj6dYBYPsV0dbWjN8Tniged2CFX1S6zdCvbs6keyKOaP+GWaCxgifoIyQHFWZvFJTeQyx15NTez
RlUgQo8/Sct6hS3/gUg7ddrIydasXVIro/14rimWG5vfeIw2oP7LsDfTSH7/k27wNC2Sd/bhOxZs
eJXITz6SQmVBswQXJliHAF+QbBCUkSqoeTjJlyQ/qLa6Me9MY725Io6GMoT3X6m42k791SC5vryF
Z9LZsUYtWWc3Zn3WEBw2uDCEkO2DbQLq86etVBSHUE0lmFAe5PGwIhxhWZVx8qJixu5Qx3KMfCwW
AEC9F1bUHJY1ckif6GsCW1uSZGe8xddLXKOO73GLyhaSi83SU9gb95df+6I/3CcyJgK+ynfzVP0G
IdpKvY5Qxb6nK5NM+GSn/D6DcrLbvkyHgZPLuvW4ka/yB0BDA76NrfqdNwggRn4EixdojZss+k68
cGZbau0JBjRi0ucByhM3UnUZw5COUBQ1uHb4oH4zLs5YozMTDgsExhxNhSr29MM0zDHmYAlkUBde
bgt1MUaL4svKRiLQAOGP4Fe4B0L9Wqz2iVVYJ0zZ6hpCMV+Fp49nIi/tvrYlKKaAxL2b1XAunFzz
lN4xcN/Buxf9BTfeHlmStdeR1IN7r59VEwKLnxSnWXAhHGn6D8hEzn3rXPytmVRpHKu7AJP/T9kM
pLXi0r8Kj+YiXlrm50jEN8aWYpcqEMuuUnuh6WCdgdkBpa7MHABh6CSYAvYMrJUDo4LGlg/CxPF/
+xzBsrN2KJx9xC5X4QflBnSrql1jXxFppGPvZeOcDefROMDKyOPt2K6/K5diz0pp1NGvLjvdVOMc
R+fuwJJhr1OOPkPnBCaDIztHgtNZjrVDMVtnO1r1etoa+lbmfBtgO60JW8v4FFgNEerUsUXrbZ5q
DuxUQZ7oYUnZJrxMxH7Yle4B28hAG+EGy5eepwmoDlYywbupjdpkyVkkE7v0sdOiUdnws0llmae9
TpCzdkqHw8BwR0iD5TIoh2R9DAdZP7Pe4hf4N3mZycbveNiU01Zi8TbtMSO1mJVFhhv2h91bZa42
XMZxzVkAllLxYdf4k2F+gbXGcid64MntjBWK6pOAl8Bo4pD/hoN6g/4CYiqTaTvbRon01uVjZjgy
89VlFyuEQvW7wZ/f6S2DDecMiDvTMkMEgDndPoAyJgB84+UCMN2vNeiVNbl2uINhDLqAK3yY+kkv
taz41z1aJqYheJOiTcQXJoedtc5+wFqYlriFSPiwJOQL6b98beYonf0sXRIEa44slZXlKgP+40C+
AXLh2ghOA+JAFbszeTDv6yOP9IrtBn9iK8bo+GNa1vFP1oE9QdicZZ8KaTrydcmlxUp/6bQJRfok
4pHHcuZtXCU/RU1ECxgREuANXSlcHLPCYdUf38PMIcFvviCDOHgt24/ig0dTaHcBgOHybmSxE9L7
YYiGfR9IL0owgTGM5RVPkfQ9x6j21jXdc2C7sCPgcvJ+lbxiVJsaizyHzB12kwFUuHiB9ph/aMfR
0ZXqhRxP5lrIopi6BF7Bo3fAjOboYqJOeqZCWpGLgQbj0rKKfPl4vmGmBXERt9zW5fNoFUJ0ZJPL
uCS+voMI3QrxmbnguK94Y+Ogoj8r7NrTb0SKzB6IT/lOi2nWqgEyGx+5eTt0fvZMZDc5pDeOoFmD
EXQKJXbINyBb5DNIUpjJyBT/6wyaOEBU+PEUpXeC26XBkYkHsK3Sm9PjGDLR/xv7TTZcCgkxh9+S
DoLLbublgRMHyJjcECC64iozOLtdsjX2O+mrqb5YyGbJI0Euh1Q2WLE6W+cNVBT8/NbNsDGx+mRB
rfg6L3nHz7TD9/S76TeGenyNe1JqZTSPBquCNcMiqbbfOlvrOPwo7Ayzw7WAGoU3aYP6BYQv2OCy
nvxg2ly/dcRHkv++B4QA3rqx1d9rbEWRjamHXVHfRcmDrkRSIo5oMAGwfsjm/UYVHBQN3OKFOgk7
g+Y1ABbCWPN/SmKouHQqzPj1VQH2e9T/e1JgdIG4YlFuEvHKxhEmXoB14Drt9z1H1rM/Wx/8LZOJ
v9FiOlzgpR05agFdxkEIsiwfyERBISceoK8EzPqm7lbSMjyPJAPysN/xOw+GjUGqKpxQel06LcC9
3JVB/qPNmMDV3KRPju+2WerR66C+pbgciogo10iWQjQ5X8xoEamGoatQmcMtJaeuXLj06UmAZNuu
K+jc1R6cgpc4GiB8YJO+BBdCl8cEsRMdVnIJ/m0s6bD+oTert0a4Z9sfh5sw3EDqym5860n2XmTH
jRe8+nBo+pVT5zV5zJhrMKHlW5uGHbMmFFAzSvWBPpsGclkhPUwHXS8w2Zw4hHyX77Lsl7KPRxmt
kV7smNQ1BaK3E+/K0dE1O4AtfeIDwrdrFDzEXRjolum2DNyGQx5u0eO74m7g3AMX0h0W7nd6ZVSD
e0Ffg/SbOT9lv6s6RuPHLQ7uJB67nP2QtkDNIb4ypj6KnzF0prX51FB4oA2YSIVGTAhMYp0G5RO+
6gR6CLii+TOdpH1YeIuoLn1zOs2tX52VDxbHOqsaHpO/6gdH+ehkNPcRw4IWLJkCsKCbnLC56Uho
a27wfkP2iZVNrc/TncUrysL9m8mF45CShYjhgf584S3CqibLb/Yg+gHUeKV8b6xv7GeSlxd0dvfs
llhEn58Gn1bOdsBcc+LGKTzt7/28uBACXpBHbNiVcSXCEs+dydhZs8tjQxRl3Fyr7NqHz7j+0vIP
cbhXHFLnEyrSXPqYkh+4v7h/crsjhVxJqKH1lpoKRQQWcisdJwnKw6cFKFGMexlrcGY3tPhHCTYP
6uBjFWGVc8TqChms259yluOReV0cqGmuLqO25x9RQGD8P+pfwvg34Trfj381btNyBx9mJxlAxK6G
wal2j3O0H3yKxeitbe4vvChQuoq3Ru/cCpKqjjEslFFDPXXhb698ycM9Kz6ibmcUREqzaeHGxBet
/0jQhvRbsd6PsQ37THGrcKf0H525mw2OUzCDHkZcXwwrSfyJ5RPhzqp15kCByGb233BGu+aPKIbQ
Ooc8aol5CJOtKPlmfYbROGREH53w152wk2e7JAowQo9Ql8RuD5dliD/M4UqOWyBtoETqkNMxldno
0gF0CidbkSJwRioKmW6bWR5lnEeWtlz3HhjGV6o9oDGGMEDc1RU9kTC4Bqc8m7LUX5TSP9CWpeDS
mAeITRzL2eJYR5uk+YBnuVtlX5z3vFoEJhT5xwuHXQdPNuzZUw82SbVViLn0ouJCulw5eQGSvjP6
lHkvVNvWujd4A9862YUkQfMAd2YsPiYamh1Vsb52pSf2n8NbeOViqO2TjaAIIIRKgL5h3PK2isYj
M3azz6Jx3mWJCympxFcgdWpwab+VsQfzwuFAXLAcPxjHCQbR11g30sryazMRp+1Jmq4SGmQPnWg6
3Ez8REP1NiVeXb8hMr7RQdX9suylHaL1S/uDEJ9Igixf/0hhp4WlfSkxLZhdl/oksmOddgpvNvg5
I7qCzd0z7B2YQUbklqoNPEIDR1eMer3soGizNV3houXhKMeFXyT20V7TTzxv2JoCzda930Btac9J
5bx6PwlgdSAOcyqAvp5z9ANbUzsmZKk9hs1HoF4L6YBIZjKuIT6NrglHKSUag7j3WyfdkmQT8Qyl
6M3IDX2tY8yDMjvUf/Juy2qrpZfGpvcCF03LtqlsV+FH9hC+SHqAuj5BtbVqhc0y76ZlywG8NOQ4
gVOGZHvC0CXD4WxNtmS6IFoxKqI8oyW2hytoVGwsXfzSKLJ1MSZppcrPIMTsYE3IX4m4T95N7JfI
OG+7d/X/5Pou3fEMc/6A5UgHxHS5fuvHPQcsSad+iT4lPsTZkXOJNBxmMLaDIn7Gu9RyDhEWOqGH
6Irbgylln7nmBPTImQVs5iNF75tD8k9c/LzE6gyjEZAOugy7NAY2VOJLdKTf0HVRQznvr0hcqHWU
Z8PYgrLDzaSZ5XWP1wVmaCPqtOvAlVnHzxSLQxBffFwSwhn/dwBa2uVrfTmA14U+YilUlPDPGGeq
M7ynHkcfuyIqgYwbdrdF5Y/L0Avx2lMSN1o24SzMfU4lzcR4xVWXHJ968GnIOSfpLVh7T4eJBp+N
jXoKimv8ZB6CZofDz/AL1gWb5UX7s+Lc0VAIoUhu1lHqCosH2F6h8K7gzTW39Cjikpxv69Ghbn3T
9gLPj3bHahKqnGRuECVQp2kqoDH8jOY2mDxT5V8WvBhX0eKEUzdf5ZPfAH83z3nIkYUjqtnGzRGo
jFZGw60Ek0q2yGwlR9sQtmP5UTJqsuHxpuTRyD5Y21JfmjP1j/YA+jU0SDpocGExf4CkUyEMDmtu
gIrZmfgHvbVvYfFierA6Ud1d5O8ATYg2uc4zUrAG5hZiDN2dBfLgMssP0iN+emcOdZCKPv5C0ESC
JSBeCI819pt6Ox2EH1FV2ZkfsDpGl4eBEBvx42gt7sf6WnPZRb6wT8ROtrBp6MXCWZgvmCdbm6li
CeO3OMjhPeZr+RNvC2humK8wHkD+SIn1xgg0wZOl3cC3OxG5Q3YvF72+sJmu1QscT7n+m1qXWw1n
Poae5IXGsvPn0oGRkwEn80SKvsBDDveq4HT02PZgnFyAausy9CMy/WzjOyVFY52czK8A07glUO1F
X0kS9gqzt1d9NCo/M7aE4TGo4BLMdIOnIF9OXSwi0LBxCWV5i9hK0/zoVDZHWl04BVLvufXsSbb8
Jc0EYy/fja1yvCMGaNzkxfZ+QN9pBW/8WAYebNPoLhiPWA7Ay+G0ImaIgezlzxqYhcfgQqcpVJt8
BoTbEHtOTTSo6ORTAlutkFXBqwNyRj8LpguHl9mPrqQ5qzrIPeF/BO2tBRmPWECPRcBpPviUuH8u
Z3O7BsCQYpIyloMNSWBJWCwblc9CWSX7+I192ZpbOWVOOvoqGSyO9j7emPBrgIVy3ZJUptl3PFNJ
bs52E2G0RNM60uBiP4ZcKrd2VIK53jJRsxyGlEsZqNaq7F5LIAT4F86k7CzUemwZ2Jg7XEJZXxi2
sIMtUr9DhtRs/IPvzGvO0bEZwXugUqK6jWFMOKUC7LhTP3l9OJInlE3waPDGUPfcMQR6YndSiRpg
viBGXCVB3hFD/xX6puGwSo99dFEq6SiN/szSNScoRJtznC69Apo/llT4bMnyZ529G+I5Yq0uYDS1
DdCTcqYzRwOURJtccdXOpuiplWuyy0zJenEBKiBc1LwwdAiDy7RN5Crz+cK/gc07b1/akRpEzAua
2QZcNnM0c1tae4zeB6QpLWSCASVjt+yw+/nBDXrRqgUoPBW2WA2Jmyqj6jz/y7r3FFS6g2+pvjHg
yMgMmbo5ftoPyP7hxwwYn3LK9uxYRzS8Vf/xQl8dADwgdFKlp8Aj/2INJCCcqIG9eQ1lhiQ1/EA4
RU5L0L12Ou1iAvSX0rcqm6ncmzT/Eb8gVl+t8UTfU1iXuNyjjQnra0gL8i+Pf1OCh6Ql6SABlFMR
gL6JzVHs97hWxFC+joz68KD5qTzEWyaIwDP/kPydu4cElajd638TNwQxtYndL4QW1LPsb9iNr/Ct
ziErEj3V2/FORkKHwIB1l+Ciu8TZjQgOUO0l/M9mY4IAhGEmmSy3B3OXwHywfCXodKa7qoi7Hi9Z
cm1ap7Hesmzf68tqhMKhkjIrnyfcf/PjQmqHioXJfeXiv5N5mvnVAV6J/WXGhETdkP3SWPch+cm0
Zk35H607p72gE0ep+Njm1m9N8JmOF0M3VrT7ACSvep+mMJHohbc9018NZ+ItxmAiYkyNdqG8IZCM
cph2V84OeUvyBQ1QtIumnUR6Dos/6F2JtVke0sFOjQ9CcqrmsxHfg3z7kg+4ZyK41pULIWCcOtaP
mWyKDERhw2gMq6HO+ZCnWr7n2Hl3IIEHkbvMJGg+ONDLygNwxPHSSO99dywwyhxgXtLzvaXPxC4P
HLmCZQsFRlFY/r23C8XjN6JVXtbCCp3axpR9I3Xlw0SDU/jT8Fvlx6Z+G4TdoLxp+QniUDFtmpAW
m9KeHYr+ZMlPbd4qnR0h48bnJL812UYlEjDdYIlazM7rX4WDMdHUrKpWyvBmbGcE/MeOAk8gDfQv
w+80LLU5ct4l01b+LJi1qCMQHijrctM8JJomihR+7INtaS7/H+HCEQ+S9SYj5McF5Mjfaph2MN8w
kLQaLHAaL638Nv8JGq/GwGP2rMmTa7y67XHgYPRtJbej+mq2ZwmocNcCudLKyzsIy+GpwiVadoLF
t2zVmg4bNPByNu+S7L4M8nxx+9kkC8oHH37dDW6ZHwC5BXjZ+LC6VvKjB9gLe0a/kRU/gXoPupY6
Fl7rNAhIDR34e82zJratxMDW0SvbYJj35nBZsMCUxYPq1L5yL9b8+p9mglweLHjDwQtV4d0of9dc
xQIRATjCRMkLQD0LFpKpm8EqEKD+QjTH+3IbVY9asoMhOcaDL+CujA6diQHL78FtO9v6ZEYroJPw
ZsIq6kn0tWKsL6WuPwqEWPwYHVt9eOWlQEBLfVTdRnfjiukPPU3AyZyErtbtdXQbaLqF+pFmp5CC
AZOlWKT1yjEBEtvL6q6HdJATKlbjFupi0J+2f7P68wLUw0Pr3wsQT08w62IjUKCXSjrYTyAxUvfJ
GvMFxt3vSvmnmC5J+ig5AF8PiecqBpwvQ2z2WMo0kFhQD6UYTmTDpsAfqL+lLxyTHCRmWuqLMhSC
w8xdNpttLBKj3um+JjCDOlK1K8AJMOR5GrXbsTzRJ+zaBD944XjlTO0ttEhcOc7xjz7+pPnh1WPY
6VV4CSNVltVDLuzE5qaIu7nbsCuD9c5KJPLG9Hu2fiXzqxb2ohckkFPdrj10yHQhkoHGEfEz87T2
dMiXRT81Zk85h0i00LhyNrRg1iSrMEJWaDUvcvNdzk8y+xAy6IesO1RL5LJ6FottRypzK7/nEWHG
j5Hg6/YvIpaLNRnbNcEg84e1yXMMrsm4jYrrgLmnjLDlErOqQgAzetY/agSPIvDuzaAODocJt2em
nlOV2vyCzL7XUcp9lh4zlcFlGxYbJfBn0TUWNcLUHY1kJ6b3EM2y6hew36stPy9U/UnEYQKuxHbk
zERDQTAZ6gRwfMHnNYobr4ooOF5kYTW1jjGTGJwJDhLd8Lp6ktI0A4oE/XbIaeXQf70shQEhW88E
BJawtnr6qOlevM4y/CAlufTwgJrsMn4vSWlByG5RPUnzvhRx/tchK0a/NfM+EHaPjdt21n5loI8X
1Ix2K79gi3/21efAmFaK0HZi3IbYxyUsdBL8WAT1PkU7ucFbDzpquKM/nt9zGU1n9KVKRwGdiulb
2Ttyen53D7kM91KJf5w4tqbiRLtqYCUn1nfrdW03lvE3BQu555sneq3nrsETjWdHR3Rt6wlI9TXp
Q/TDjdQySC5j7uve4E9PT6zcrfBepTeTo7sb9pSNOLQj0Z9DAk/I6gZ5ECBKJac6+MzC2/Se5dsB
LZ8wf0wvvhcoDoDfZtBO/XiJUozxuq9Jdc0ZeMwpwg12JPiSAVErIRmzO1aY6Xjuo9+Y/EAPAa3J
UfWWq36lHV/yV6McFYhA8XEkNjnhnPB5GRPsANEQVMW1ZDkDn6U0L1P/u9Pht75us7Sb1E0U/wuy
D4Fdtm+lnNaezkbAeIb8uTL6FOv3gv0YATsgMG6D9fjgl2ih558q3zYLNjtgnnHOCBOsPQ3wQF1e
+xInenE9Qq2BKAnQjS+PL6pAqDbuSyEm4MVeUGyc1Ekn6iX3pXp4y4vdr2KRh7S6hD34KX4RhAE6
xqIKj/6mwY2aR1VBtAjhfEJzjVS4zZT0gRUwu+SFOg+ZqaG5QK1aXKdig7kLq870IfA5GNJYE3H4
x7zVDYnkrF9P4zEJDzmiPb2BpNR5VfLbFD/4OtfEQhPaDVn4a6YTq/C/eheVNwqy2t4axRuTf/1w
b+CNWY+22hfPl3SWl/KJj7po9NU20mlUFoOj+jgqW6PfV0SrFZdk+NTmj1L6SvpbX38Er2OobFhK
C5GfiHdFu+U54gkqTZSyc7yLGINUpxcaxk3ZeibSZJr42OYNbuMjrhHxEXQab0yzBg77jqBKh+37
1N6b/jtL/yyz+jUpZiW6Tkw2/9Qp8AK1XY/AFxKTElkjUFthPsGlIXJ9Gm7kdLIBZEAnbsNSuKb0
twXmnS1QQPim0GeO8odQInyIyrVYMbEunl2ZZOuv44vcrIwlrRHhFsmKzmUiwcc4jdBoXtQl+dJh
nddTjtLHK9lZ1uLQYGpoJNxXhi5g21b3DqHxKP1p2dcLdsILMgRuY6FCU414sHsYteWobBF6PAZ6
DqeAmUYaTLb6QJDg/Xsh3eTN9oWJQ3usJzs2XQUEyLovP2Oesn2J3UD5XZhwU2o6Ceus6zsg+4RF
NRBueej635KdsWfp1PPHONz0gitMJFlF+Bte97EKzcUTLYKu9nFxCNNLJ+zxCxxmh5GJUlZW5wmY
QEi/tQBakrEX4p8uCJCwFqvIYHpfhbjfDn7Aaf6Ste+UtHA1/2j7CaYDTZsAi9hkokNKlkoRLCgY
tHRRE0R1Ml3iMwF1FaCerkPZGjh+KkjXE9k+8ByiECvT6EIty0eYEWiwxWjfKh+6ynILF1cRoVrO
bjEHOGdia5iBuSrxiEgDTK6Tv3LCKSqUSOphWA6yYaNqzjRwPrJWexFgptAYIS2gpE3JwBwBs8Qo
bl35WUG7sUBOAh1QIL6V0ZPwHrInz2SLKdmuwLmCaYjZkAFDyf7U4CdbSBmvPxXProqdd/5vUv5E
9Z86pWtBw9+eR89EAt3cJKld9Uws3VKDIqYrFgE9ozVkDEvHk0NcRpaPEXXzRGsoWNVa46/ucuLR
YNdDFZAZlKxo8V56byoUlqAEcuun2tfIXJur38NtYMVbzF9aw59TeDAgX9aCCikfuFoasdwp1lWF
lROk95qdVMvfJeu/CTrD5k9Z9GF0WlBvNQTlIzNb8l3P36IE5EdJ0bJHQJq7dCUWkUHgpboafdsW
w711rKleikRoggE5sxjP4MTibqIsM+gpReYuwc7yBJTNGGhWfmceoF9A8gboAaiOXXxMyDxPioec
kSSIRzWatMSff7PmmuJQ69L3JbuU/gAmi/hJq74pScE6Z4orsoaohAeVwCZ/pMGCuDrEpyzyY+jO
1pKhqUHGnWdPhvqH9IzVVkV8QsEK7jGP05aWvt7KlaP8g8pReY03cqyrphtTtgzk6d2879G9sRBP
8Sm6QP1X5lW5GZHY28G3KjtdH2GfBYbcLaviaMsGNoS9mNpIEukdK1C5/hhxw81VE+E/CJI4HBQ4
La32XobEwGqraoYO957j8ht3O6uCxIfUH4GzkaasChjFcqY3ldSwwU5UxZ90fBFaHRbU8w9CNnMF
Dg3YkuIvyHvjCrk9EhaPaap1oajJ2kkpVHvKlO2YYnUjxistR1AXb9sOhQNHWIMQUgNjRl3d7EW8
3uET6m6QkORz0vm8gnFuMYhxXwR6ga9zSBUNfE+olpIFv41xOV9k3H/4LjcmnDrEc0Lk5R2KMelf
CsfH+FIcHIYamUk7XZzIeNhDongiVgEAGdiFDJ/j0bhiLOnsoefgR4CrlV3F2wCeojkHG5G+TPQT
AtV8nqQ1c6EmGDszjGmaGPdVknvfMMVrOWebcRMK96E/C3wWVfuiwY9lFn2JN2R38X2ki6+uCg8G
VqVz+RVce3mHbqhkmbghpHm1JdkrnN8rEtQ+B4uVjAKJgR2TxuRIoTYdCiykMDM8BNIWkhF7Wcwp
WPEnl+KJ94IH6qAfyJTxosN/JJ3XcqNYFEW/iCqigFcJgXIOll8oWbbIIHL4+ln0VHXVjLttI4nL
vefss0Nw7i/aTbrhabM0HdHu+K9CK29J4pIU14mwbVDkkVk32sCixZ4hNfEeWDHI5bhfebAhqkWG
mpcBCv8PfgdhE8YRTQJUPexCpuJFRUSGfOoXBAt6ZX+efAnoD3m13LY6tEXX1jqryZwC70fEj8tO
u5C0OlAbQ9qhGqAoE6hpEx3/zV81XVLCK/GPhg9+Q9TNSclsA/ZnQ7YbzxLMf49s9K3KTKJZKgje
MZiAVA8LULjFEEgk82Zgj1P6e5pGXNHCVaz/DNUKW8PkBpdTy79EZDIgORHeTZx6UfMOaugGiub4
Y3JKfcBwdCS3t/gYjdZFS+Last4Sd4ZM1You60NV5mhLlP4NQ08MgRngiB/sb5BrVLI41yEs6BLq
dA6gfR6u8FvqONgNDikzePl/uj53ebjZUGJ2fwUxdOqT0nVlXQavTCGoYEoDgxSHslJlY9AOdB3K
eFCYD5ojVCMKMYhIG0a6wkyjpHh3JGNk9toMrEnLu3Sgtk1AtSpSF6GN4bvCDuhD4E9lmHDvD9Qd
SOEDW2IJSTJ4JNE+YyDpc7enb3y+HD597k5gt+ua0YLkLYnSrMJb+leykmsrJ3Y5w2EK6k9J21PD
zNL9t8fqZC+k3dccswDRkNcTwbALdtoOkC6VamZ0OfY87JnLYttTuwfQ8ISyt3B5gWnAs4RPppWu
gDBqnnsRZmHIHuHiJCFrGGUNTEkGR4kOfFRa59xQheib9kdNmF1ygeHxXCmI+un1bxHPmTKxwRZn
aoD8mfbDisWfFmMt9931Ft6ndF8eOlSHcWIBQYjTu0XhOpO6ZdqNOI2hzOTCqnj/6LLdOd4kAm4M
nGmoj5hVqfPSY3SF56fl8xAVti/MPwN+HbMSXA5RvsoLiVG2wdsKbFrOD4+EyljAahAcwRLE6pLj
JyJ4CetVBj+U3uNdNzJr8lN/AYCCr4aJkwX4EmMrOkfpAiYBfG7SBZAQ9cCCh1EfnvBifelqJrTM
0zjEsR84EuHE+Y5/bwVn25trRx4eL6F5Y7C7b/1TGRqk1Y0FKES2UVpWPLVoGRMwYsC4e00WbMAS
p4cdCotOQdbA6dt9QXgvhF9P+86VffVwvX1JslBKtvkrDq/SS88uAMB6saalSCpLsfMdQy1JxhaW
7Dl4bzCrR+YJWibMvpERoVqU3zVGHWhiKSRGiV5BmfwjMddCK8+YEiqnb4Nl+epUJwaMsCppdqwz
Dlf0FHaR2fRRVHFqZpmBEyMjT6Z8N4RxjTxGwzYYoLizEiIrfdgJ7K827AZwy7Bx8PZIKCZ8Dz3R
gIsZY4DZyNju4PRPvRevZtQBQqLBCgEAHdYajzAAqzd+HrK2Sj7zTHUwsSakMWNiZ9NGpD6b94zq
EVMAfkvljAyu0IZZk4OwE0g004kHI0k4BvWdwe3iwFRQSzMMaxzaYGH1TIdprc7YlfkflpKBQBuk
HHCFNhWePucW8X2gAMhwqEtwMYdvh80lD8mdUo3vhVDqI/UJphXfjg6cPngpPXln8j07cwgmv3h6
o0JEwA4PDckqoqIU2pSlELmGIeLo2sCCnSYPH1/BwEoeuNFqf/R51GPmbXKP0Z5Rmrzlf5fwS4Sa
2BjONM1uVe4QZxOa3unnKb3BRisCzGTL9GclsW8rPA9dDM+SGQ+PznARdTDOp3B2UBl7cyq8CiWw
ZnNwmzyQJWkwVk9LTJHpWQpReZx6/MHhbUkq8EZl57/A1PvtK6uFOo2h4yv55Uyqf3kZuAVxFd7m
gJYZmXcyT3q7VGb4LFF/Fs+PMK8ZP6Kr3UjaV4W9AuIpKOK6hY20phOkNW8P0q5IeNYgi1nUCmwI
NSgK7JpL8JAR8kArT9YB/vlI45jY+DZcbKOZ5Sha4ad1o6dT/9ugtcOWk2Hm2FJbw5v+QKClaLGH
YCzvyEjffIZdDl1AhRm377QDvLUpIHBOwKA8y4QZ2ySVp4vmEKtzyptumsElRrTLjIe5IK4lOE/K
toZSWoKPDcBmscyJqeM4ov9WIF+pDjAI9s4Zs7Xz58oixbrVWAO2euQfFIE7xY0XXh1BL1iFyrAl
Fq7hdMMCi8WgsD46joA2mjSP4z7BCGg2AXQFDhrVRDOQdyqhbEPFr2OGwkiZ34E+FTMYjPNoAfAz
VVas9uiXjYW1hDUwOyLIZTprF/Ium+tM5j8A9bNuxrk4uQO1hLwt3ii6uXaewcDYsq4/qQVo4mH0
FFiYu7NpAyeS3kk9PRhIasH3ti5CnoTRp92llsnZwy/Hq3Sw1WhDOjtLNaJKwrKT4SkJkqiTd4C2
G1BoPIksQ2WMAYN7aoibAChDifgAbl5pcSktWvfFGVRGA4f8DZjUL/R1goEvUzcJRoLl1yN1VsZG
esdWQbECKd5wUUBbH7iv0bwLnUSiH5r5cwJTTGj/7BNQTWzuJmhDXR5U8ci+KIb3WLmNMi6PxYBm
Z9MHFMpY3AnFVsOMBdEXPgsFc4DRntAzx0kwhkUwFlH+EaJIAtkKYMQ8GwijOY4ajgAQsc9LJxLH
QqjJ5JHJvzVhkE9lAKeYfvPPBJyVIEDd0p7t4iwUvE2aya/0yVMO1x3THnMGZYBmQ/NnA+kUKtw1
KzWpumYyPlaylTI0Nac+g3b8KJRbZDqsePo4zL7ps5BzDYvmDRDdmIBCzFdZItPu6S963xLceQ8F
H2kUxFi2NyIBkEQjBAWvUTaesEL9jw/ekntJXKxN2alV2I5y5OWd7atfaXbwP+eoYQxwUb5bHXHT
HDlwsw5DXJuAtO+IRGPFd8C3xfKbiVtT3v+xzwjpgicA9V9tTmJVLnv370flwMONnFkuqwEe0Apq
cYsCnyn4xwIJRE/+Gp0beLMgRwp4A1SMGRxPdzQKRHtuweMbg0Wws20hfm3TZGMwCJ/CO8FnCOIx
5+xIFZiHVAvf6O6D61BssYyojKmCxmYa/BXdJv5B3Qyh2z8LmCxTPUhz1hkMaZwWRr503jtQ3qGN
E+HIt2EDhNCfCQKNPvIJSFjqMrzLr1h6VuCJuFDV+m4M5uBNeOg5MrqseRVvNc7P2v5fTZpINsnK
hHzhkYXUhEewvHKlAizqJI1TgNgCk8eJuG02k2FOFhUGkJCOR3MZRnY5J9BUutSUUHRcGNywsYzm
WD7iGzwFCGQgoY9DyZ81aFnZL1lStY2IOCQpktwSPhNsQxiwssy7JYNVgkZ9Hq5xwApToe+s/htf
Ny6DbhWAYyYu4cByPDO5MI/+GXKTF1pivvwIB7181mRV7jWS3suNDm+5QiMo4aKg/RqkQ5EWLEEK
NnXF+cCbFeQjLY4PCUN7xx84Sk6JAEOKHDm9aPGfUeJJiLcjAp1mUXa2aa4Zu3BYcc7kOLBUy1qg
YfDhhyc8SdjIysF1MuSY5Up8wz8fKk4iRf1qqlNSLCu01vkiQoiClZzHFIFavFlohB8I6kr4OKr0
Gwob1XvWxUKRjemnfuaXusDjDugI1vc0ZSP1WHs99fHgvdvur9bI6Nr38rwoEQ0y79O+QPUIolzg
3B4uTVBge0LKLGFcqvlMo8py/VPX7jVh1+P1Bz/ZoBCRHQ63TL4NOCAq7L4rePM4tMTt2sus4KlN
TqF4hwnjo9OtNh/tK+WDk6wcViceahfNfOYE6GGFEi0lSCzdsWE5lpi7DI5hi+omL7ZGlaNwojzp
np8G826c3zgAjLn4yI9BiwZbvauQjZrt52Ou0QKp2TYMCQ7caxNrODEPkVO25xY5D4QPxEiY1+Uk
cTaEntBQrg3y6BI3X6cZhwxboj/wYyp+FewiVBP5tvKOecHD8JIanRINsOtGmSxG3wZd0YRpWaoa
yFF/ReJgCDQp+QrHJFCBZNRTnlu83MKGqb6Pzj1/mvG2J14xXenkeLMhffKXLB4+E3xl5KPmU8OJ
6wixln8twXHnUPuSaIMlQm0NZEnAEw/FuYqXO5ZweOwLq4LKD4N+MLg22wuqzQk6IdogaZZJjqBg
ro3GMQzuweuU7F5jdAH5epZhYIEcvdX3OjxVihu/+zAKW/cf3y7Daz5G8OSMejm0kUJ5a45Ylzaa
QaikrBRlyyk/DmiSdMONTxPHzV2g0JNMsG/PVAb0GLIKWxhYaN2smn9NDw1zSC77o2cKNxfw+CqG
hYduguu0GxFToXCOQjdK99yr3P4Ip0HaLzo1wF82x5ZkV/v3SJDI4zob4TqAW+YyajmlxUmBUXXX
EUziLvBhUu3NQSMnJoDhGDQIWeLhZnuwK3xL6HDdHz25FzJVG/fVX6s9slMW7KmZb+RXNeBczv2a
dpDnOAqxxt/HeAflh6BxsNeo4Nb+sy2nucKWzHAKZmXFZP2Q4lXVXw37s53Q5xuMeTbisFkMqLwC
2A+IZ4oGOM7/mnRw8z54DGXAswsZ5mRtEADoAql++4qTetIsO0Br9qEs0pRAM+JINd9Vh3dJMk1x
HpTa5UQn6psXDaGLu1sdJ80XpY47/Zz6cqEO+Dgp71r7Ffp9HlzZ0RIntfDswgcYwaxlIDEcDTCo
0Aoq+uZaIm7pyp+4vbr5trdZDukzweeOym2A4c7q4BVmTrssm5UXTgP6LJF6p8bPpj0NQM9aQo7E
JaG+7DmkJQnefL1Uo5mLPkMG82o0q4DwS4ZhRz8C4bJrGW+gJdKoWVwclb5E/O9DxqMJmB1OPmsX
d1f6296dRtiVhVw6W/qR8+7XjEajcbytYU8yDQFAA76CoOD3q/Qv5ocNWB9Fx5aTX2EZmDSC3j7q
Nz2KgFil08dhgJVGvB9sX6V1iteasgbODUYHZoaFgP2j4E/pdL8G9mUIkJjwb+VxaoA3BpBPMZIY
jGqtanAzqZ3ZWAefGsRCnujC+GSmxgh+Y95Nd1aTgNwdtPPnt6GRmlerYu5AiCJVeYzQJCElOMrX
yU29QSKNbH3hE8K4/oNBq9nQBVcLU74X+bbILuB0xS/mLDneBoA91ZZ9jiP3oGFu5gyD1R60VXpi
yTJt5sOYGjv27+TsLvyflKnotFp4ylnKCbcmlQ1+HPlRX6NhlPPZCEyw95G7lrc6g42pQN10RVm9
j+3R5aJClIhbBpA5NlLiaHOAAfMKpsKaiaLWYkSxzbVtJ3TTHnJa35GTeSP4AMSEdUDnbcRHd44m
Sfism+TgYmBB/IGwSRB9rzjcWIfqhcGtMlmDjJUFW4q/o88oxbsmY5DM9iDOBT7xz4ZBOqgIzyfN
d7oldMn/Fe8IULV2xEMEHxJYtU/UpVntQ1ZW/yrhpIzRd5TucKCegXuByeJ/ezqtgTotVXDgtnHq
hSqbDtBtJE6t8uPIzRW7V1lSWMK/BlLfmLyb6eRRlwRyG47s4hSdXGk5W3BJK5gjevNxewgBt8cL
j14PAmxU0+5nruKAkDSV57hCBgEMWOWOPl4rUW3OoC5+znDea/Wguifdv7SCE6r0y+rU/Fhsh0QO
C3tI5kAQnmVQJNDXYwe2K0F3pshsroQToLFv31g+ae538PZje0BUhqcmWyZhAbFlSw0P8Dzx91H1
hx9Ki2nj+lz1cEMB+FuIsXBbblhGbj1rUd5F2NzGV/CVWdW1qqndMWuK4q/6gwUsROJlbO7N8dS3
0lc+V/GpQ7y/V2yuVn3OvrKMecsXAr15mfHM87b1u3vRoeBovr0gzYKqjZDfPE0QIZkdPTjejCVz
3smlQ0ZyhT1J7Lo1NQ7uZE51WAon3MvmCDRgtApIUO8coLrvmNQHPIwZI3mC/TjBV/jUPnx13t61
hzuiOmKCTmlTScztp0d2HxG/I6NzWCQ/8tyc2vFo4ZrvPMQkWLkFP340VuZ/YbqYQDBAVwBrT364
1l9xn2A4ZOvQ77CimiKKqcITXPKQ1yDADnxFOxSJqD66BZWqQkkaGTvLmJc/AYqEY3OiDQJeACsc
/lrC6XmgUGlW0wUe/Uy+59g6he3obQZKR0FD85HaZB4zOIP27kares4HKX6HndMFt7A9tib+ysbU
/8Z3IJzC2Wov9MLmpQnBUVBjg1MJ+G59Y+JHSUdS41T7nkzol78C893qrHK2gWm4NZBT2IPI0MdA
/Ep5HLLfIkpczCrka3cobZV65rz3Qa7w65LQ9LNUJuryLDwgQGRwEVki+GdFrgMqbAITt7P0xf6B
tzaWrAEbhLqr2cJhTTVzRHcFezm8KnYO3OWkJdC4fnLLvZCv24fMSwJVe7GJtibB2o4FJAjxGiMt
MHlAyvkhPjvinqOyZeOezKDnCvO2nl7pLI2zOdt3aKcgTQmbAYF8tJVVSxGnyr0R7Vi7+eDfjB9f
UMdbuPN2q6xAnpfkPph7HgTmf/X0ktpQYJfiWZGxbdgJpg07PJqj4KjwfDCOhDGgyvQncxHgAI5Q
RvTkLAYQ8rxfnzYYPaAUbcw9/jKafh2oC3F47Gy9QOnANdcCyLETb2OWXMpUYtFjXTyvf1QK8qw5
+LjVMtXoUJLg5iN+VhPpR5K+4mMgWAYTQS3ehSp5R78KhgezFVLzP7UueMvfRsSnchooVoFotoDm
QJEUzI2dXlloxvjXkW3A1JWmYRY6TIWBBxG7PPy1RmAMWD+bLqxd1uZCQ5aACva36MndJn9pWfhL
vdgNwg7rkBgKy5wW/AzCQBMe/artjENFBo6e13jN0BRf8a941RdVP3UGU/cZr0LqIGjakxNFmPAA
QhKAoMQTuGZ9Mabzz81PF6B1jGDc1MasawSqMOSMURvdcQIIWIymdy2EpZsh57tm6VIaAZDYoc5o
XVj6ds+sMMShbTXQNXm/Hwj6k2vsz0ACO9Epv4jrk38gY5FRDJ2BPR52S3+UJncRR3djreS8BIuk
V7TMZ4aQyu1h9GdQK/2YTq9euYg2AfFUM/lhKFPjwRLpkM1wcInkNUIO52RYkEmMVoM8GHG+NQ7Q
LMgw6u1hRm8x7EWEwMAyVrTkd84mS4bWdBjjqptDiB3EjVYelc0HAj4tOUfZCNLPGFuT2XqC39fk
B800ptgeQSyJXx6ai2j/QWzKOsC3+FoXTtivBItKCa7SyFDjKaWmPptoN9kagcPiLVj4v8Mt6TYa
pHyeP2fyliy7PoXSibWvvnuKEVgUqNh7hCiUmjPWRIeOjgKTakJ1MKuNnYg00bGz79WzSnKJ+9dq
BxFV1jmWfuHvCCPeQFxVJtvSDyZ90LQl7Yn8HQl7Uu8T5ZzX28B4lu4CuDS3NuiUoZ2pv727yofd
ZvLFkBDSZq7BsxgBN3qP7iYgMXKSS7WH7tQmq/8d6nHRmY3ZAMMMc6ZmyW+DE+eht9hoR1oHpEO6
lYFSpbsdYkRLljCnW8bJfUDsix2zQLo06gYYakcZPzb7I+29mnEIaDV25ti/xdjYWuBFLYX1uMFx
151i9WzFOyW+qnXTSj16nMgFRo1+z1QlXmYTTLsn8xbd77OHF9rjuOMfe/OVGb9i9BQzFZY//8Le
Rb6LttRBRBX/bZJY0SfsLDgQxEeT4rX/6ZMvGVoiru+jl9Zn1UQ79vwSxNvjLMmAz84ML3pGkRKh
vN1KaS65cWmyZ63tc3XRACPgM/ottA/gW3oFaB6fa03RA8+gjo8MPSPlCm4IQ3BmdmhcZYzURh5T
hh9h98DIaw+uhn4YwnTHsAUJAEcnwojgppD+sEZM9xhfN3N8hoURyQwXzV+o4T7+DpgNqhg/wLCv
1v4WDVGOrxilsvA2+Mukm7dP7YUk0uGi8hi0MIu9t2m1Px80Y7NMYswD9IferFkG+8q9ae1Wz6cr
oGK2dBLO7CUrrIEqoK+wSfO2r2IeveR1qNGNMkB3H+J6UuIWYaUjHblGMzQCtJyGED1F6ZmvBVIl
OWvJhmLbZfoH3fmfEYkKF76jzI12H3KOvpTmUboP8yJMwEKJFZgNG+wZCIigkgSsotemrCEMjipd
WaA+DAlpw41G6f7S5hCGD31NqoK7VdRdgCK+RxVI203BR8nVMtAjIMsAu4L31y/a8kxZqxCXCrva
nIkWkLRgwBG0Kgd7ytGhMt3GxoZDAhlAtJ/J6+J70jgmyvR+E9jhXF6UZ2mOgPWgPthE6n7FkS7M
Aoc5GFPaOWIvoSX3DLrdDPT0Ncry+jGYBIu8kTsOHgYuf8OGINrBnODVtNozEzdxM+9D/CpBT9On
jOvXpkVxE68/38VI7bIJI7srHTP68Q2M1f9g1fGlCP/0Fu82smzXov8wxNfH47a+ejzVJFryg1uc
q+7SC6TH0r5dhppd9Kj45/RbeMR/dcimmc+MU5KtShHdMO7PSPlW/vjUvNufCN749VzhSS/8Dcx7
wa+UlgO+n8XdI2CVF38+1ePWPKBrMK36rmUAv1DWr6yOSQV8q1xxNmASDSjmpdey2yQ/ZTFaatKy
d9FfomO/MJmqvqMlK51SUpCdjo7tLx4MShcd1vHOTPRZL74Ytvj+udmKP/F3I9zQ89N8avu6GLAc
dQyIFwU7MLA9o1AAf+BJhO9cdKoU36V4Esyb2v667EqjP+YMDbawBN+ITuhmlH/J3aE8z681pfDo
VAwLJ9BXlGpBim7l/Wm2SrOYMLtdjToBoI9jJc7yegH2YUx159lCS58Vx0pGH2514lxyBM7TbYRV
GvEZJI3rfGz7loFRv2LIWdbElc2pakH201dTWWa4y85gWYBw4YyWVt+7RKDeaJ5M5ptz74kjwt8K
gZYDc+5XwavAiWx4SeRZkowJot0g/4FejhWyU0KRZljLwFWbo77VpqV5oW9TBdLFpm9zqTAApR7f
aWTwtdqvr+M5swL2rIXvttoygzNGmGRft2uptYwpCjTv2HTXYgd5T3ZamZyV9DuE7DSREBPlGDj2
DCzAH6ql7O06xvFldRzUI0qijNF88qqM0AHWyvCljquX8QoQUUNMkehCp0y8f316DRhSLtjH5LMS
16lwA2ErdZhqGMvtaW5pn5jL9FP27MCKjKOv3gvGvrn6TW1NqPq1XhHXPcBoTPdG/MaGFsc+hJw/
Hx0UDf0l/kanxl0kvh3Wl3LecJumWgqxRzEZEfySY+wu6EJTjIsi9ZvY5WmGOIBJ4Ley71e55GCb
QHAugddksmNEX6GBwCkAfhtRUchG4nvYzDxpr972AaKOO/YByC/FCbcMFkwKmeYvdKI7VDSwhSU/
zwyCIaBPkCtnwuiH4hnYJbqE7YQnMVtTOhNnhcyLVoz07G690B3Zh+U0a5dFsxE3EZCQKp4DYzWq
Y3jEFxNt6/Lv5kPBi9B7lP0GdgrZsFLwgjrbL2Jm1Imt/UE5YsjhrVXlVqoM/DFycSaMAfBVQHDb
OZJ/QD9brEEII0AbHK86Hx8t/1pR+S6K6dx8SwDkySbQfnoEucEFM/NFGq5p8ClIQCIPnbnp+gcb
bCBcgwNVVgMUkr0Qd2BFotptv4uJttIXRfqW3nGKG3u5DPTfMDiqWH2TBvRd3odgrQuIFLCc+Sqy
uYoX4gpexEe4i/qCJBqoA5jNzeMfjz9oKV89ltvCtXcJ4NlCa/bwGKx/Ev3FMFcN0VJSSr/xyJ9D
asdaQ/yRtK0a7dxHKj91mimfmJdli6aFDCFzjxtuuqj06WeR9F8kqSHk/s4tR0UX0JnQrlfDScYm
nAhEnBFxD7x9bka2Z5xOmgG+acOCGQJgwmES7Iac2BiyP+LyjJ7bNBc6A229uoigPpgAIaQurtrw
l2g0opMzWjJcKiaUvXhZ1CudZ4osuHaMqYsnDjxlRF0yIr7WfQv9ydA3+Eh5Rwib+Rb2FIWhwano
FIwJ/NktdBfRyJ0pD+2brCicMBh47smQF5pf4RYC1pR7z2FGPPh251EZiUcFQkkxwaJGfyjDQzmW
zGr2TCZn/T3ExspbwVFi+6m9Z/N5K/IDhy0WrjutDx0+VgB58W+NDJOTZHKDWxkzsERplG8KZW3Q
IE3u4+zuXGpEJgAlwUk11kGMq627cSkg6pIsvy1FoKpudDZAzCcBc7uOIMKnYSc1yvGv9AOhFuEq
FOq3/gbKJbRUW1Yn9iZoxWZz7bAMg65AA8VfQVzsvoWCdnRTi7t4B+jdoVuHPETaiw3kDOu9m/rK
mjxv9Sf9S6DfmLYXOGi+ArJuMCZSnJGviwSX70NZE0OQS61BWoBTC5MzVLwABkBiBxROfb7N+7UR
Xdv+zCkxBhcTTNnNg2rNVB3krJH5cgabNN6J+lbgthm/gQfrGpO7VtpV3ZKrwGaWB+j38Gn2Cc7G
wrm3us9hgKFu5r8Q3E3Kk+g6KTHgZa6JrUv2Ww48dTtZZ4/MPpg27zL1JGffQQBsTx9MyK28ioqF
X9gmN1nlsI/fISlC6c5PmC/fg37XBz9O3TpVZmnST6M5RQcdY/KdoF7C2aDy7RoLBSZYwppZC0Ju
sJhBwnTgFxQWLQKukaOB0uj4jNau0rd0XK6BC3Y0p+f6CM8GDKYAYmBztCPAepOJBdTLabDIAeyr
uQdlhBMtf6C+l4dj321Jl8AnvftK5IXJjaH2S9Qjg1LS2sh9yVD1pke5/BVqhxQGYDfbeCDgAK7O
vst8Lc+Z5g4GjBk6VUKkGHIxjGfbJP6tuGDJjPno7quVVyXRzqlyUyDXyPUzwq9pro2ef11BMzJt
vektpMYLXwFsltECn8J1IOCquOoHDqTWn8YYys2ydi4K4JiMOKennDqC3gyGPujZZAbsik7ljm6D
7qkihwZMFxtdBjNTZNEzObZDgluLo4i2Hz3150FaWqM84PkzgCrRzrS26pJm7NArJa3Do1YfPMLz
mO3Xw1opSWCLkOcWWyq6slwQPzc9Rj+/7FtwBqVDW9Dtvjn9U0cDl5gKPr5QsLI2OjK8VZQ+xynu
hEEIVvpzyDRDsOrVfd6D6uM+OofXC3EIOxCmzGz9tIs0BhgrRH/KreUpwwogAy5CabFoYgv12trQ
t5K0iD+bul7xmaEjNZuj/w3BSVvFp6y1vdxJ9pCc1I8jdpuhOaeATUxgkkMcEC290gPLV/4GG1ga
B1Ldhatv1YRtUBIg5Mi45oLoHWJiEtkJlJWHudS7HYcpsaVHqy51BG0NQUUbwMaxFpCrUxOeauEg
wj4SGWo0yXc83E2btGdkxoJTw1eRN6wDgQu720F4xhDG2mBr6JA9sFFGN/MIGfdITo1rlbzqtLmo
XCLKr2vnOQoORYSNu8N3Cr8ZTgUGIBWmTpYS2dpLFReushpTauFUTIgIG+2eiOnJGaNvIgfYbQBI
He64mSSTHbZQhehOC4+0h2IXyF9DeVbcS4SsEYaQvqHwamt883CccyaBY/i7jMkDNSWHIRmiA/ye
RWyO/KySLAFuN7Z8C8aT3ceJBEhg85b5LeV4gz3UuBz7l2Cig5y2CuKJWYdrdQtfZdatCXr6G4ei
8p+RbYXmu3zlsBTNc6kvmpWO57f0li+Gv05SznZBSbCOXQQqI6o79EZx+fK2wl+y7MtlvSmL7dD8
hNA+v4R+Hpg/qnZS3VVcX4s36UhgP+aSmktmyyRNfRo/gwO8XeWYbfjbT3GjSqxROOIecmwplidW
NXX41MGUF2q+NNp1XJ8YhG6YoXXZTWUqhK1GtZHoemAKaVM9WaNzoeCmrkPkPuMYv5XSSVKc6ugR
RlFwy4yX9DkUkgM4OBHtCZ5r/BAIJWyTIti6mD+NLi4sLw7wM9bG8MEmHfMq5SHqsOrdel6Wx847
FoI4Up6QrNQkR+nrDrA4wL6gG2YEiWTRppp8NZ8DvF5SveBxIqQzPkiKGHebTlexvHVQFBp0HJ8r
UkOn5YZkNCwd/JlG+lALaQh9W0ikCZ4zOGBQpl7D7D1xVykuLXb71SjHyV4E62+sqJ5V0nJiU5lp
0ko1nXTYc2L73peBI4kOY39Vm1vXe1LuZ5euubafbUtdlrzpA3uBDfMgEt0qXT9rn7mzYHtwF+rP
RXwJ/cyMFqW80VYulPbkuzR/8noU1UKxxhKhmwblgkI/rJ4ZdjLlKVA3+PZW4jI8jalAJNOL9zQ9
axNbgKQr7usI+7qH4e34kva1xdx+xosQuhPjLtfcYuHz4Ww+1MGmZg6L9BgdROnuoTrFwzLwHD11
qqdBJiyWitS7kMGLc8jAhKWc7ISIbnBEubiNhKwIGDVNsOPdpqpNCzePocBfFXwNjV1v41ZFVtNU
mSuiQ51aKU5JL09bXFIxnjLfjr15vC1m7X7IHKz9GbOQPDmDUFdSmDBaTMO7iTJYwBrFMuptiVsp
n8ZIeUOfBmF+pLJCjZGd+nOUMJpZwO+HHgGlI13EJCzCT7EpZeGmxozmMychCK8DxWKDH++9Xu5w
Km+06aq3gBvke0CF/gs3A+lrAd+LNtQI6ScW2TLuniHLzx++NSIAu3unHF2s3OuIcKSTRkEA7rVs
qk3/Gq0foiXU0ZR5D0SfWtznR+ORaz1K6vWHAW8H1w2XB0iNO6H8qatVA/+0mMufS6+ehBbTKWz2
8q0xSSym9TqKe7hjnvdUG5Zi72EgVzsyYKLUDfBQZxue6OBi9HZWLkvljfOSQNOeQ1lF84UxVS0e
YsZ7Oa4qCYSkAJe/NqZ1N368DMP2S107IWz6TsSS9ZCPmzSD6DFcEXRIxKLsRF4gp9kH4or3VD63
5pawRsD1ikuvnfJo08IP+7jIFi/QxRQiK6h2eHLMnzjfZdVXKVsTeoa8Jpquu7JeDR38nOLbHm7d
BEEMkWAr8/NXUjUo7xjeSQsN0qMtqygDzGz94aiRnhHBcV9Q5nRjFu6UN+goXFZgAf4gS6SzEF/+
SPod+TFut3ZfwtE1mUvCkRBGts/I/MX7gnoefGEMdRulvjx2DKHSmwoJiJcH2GdOuxsu7MlBj5bj
MLEEAbHg/4KRAnzdPyfjDjOZUzx40F+yG6y8A5QSHjSaPn6wOdVL8w8FCbQLniHeSX7pbt6hxPsK
nXdKCDSD2eHbja8AHfAKasg9cp8sAh395awSoGcsGEUo+VuGbKzkBJGdEvyJA/dnyFk0MFZgkCk0
mytQX4PqSlGOyeFDrrr14Ihg/U0C3nJEbZttcM9ObxNUY/BKiMqc1zqEqgNVKMXJh9aYT5HYXH4f
4ZxOqKykNyTpoDFtWMzoJFcKNoyJef0MY0vWEj/XmiPLt0MQjUggguO+iWrHJDMaf8chf4U7ONeo
BhKuM1JT9B/B6T67etO0nDV0qfygMjJubz32pEAiXrEMb9xAYVuZOz39c8GaiBII5SMMoNw/TXA0
uUsFp6uNiFj/YW+BIwOjmkVBc9LWgsWzIoCgd3M5vL5kgJC6OLrFUoH3ia0YvCDdgefbTMjW/Ruw
/9hSWZrTO7+O8pSRX7ipfMJKtgOznnA3IetYviVLjwpyv9kwx/Ccu1DExEkwvoVxPQt+p/qwBYH8
Yu9lPVVzg48LuG4xLkecQNhLjH1BhZ4bi49ylIVtvAuwcOZxo3og+lDmTUbI5GSreVJWj1PyD25f
LMLsAoNcRlPu4H/w5OnmBX6e7IjgYvoih0v9ClFO8q3kB8DHezAQE4a9VP1IM+g51W381SnpiOrn
KFynnEW5VdvRBcKyWUIS/eoECgK7I9ZMxZzUXQXL6j+Ozmu3bWwLw09EgL3cSizq3ZLsG0K2bFax
i+3p8zHAwcEgyGQcidx7rb9KXsa9iWlfJqcHDtpJHwFfn/pmLtgimEZooIqgzumC/5k/pYaLhU+Z
MzK9ESqnfHId8eA7DjJpWT014lZDC4G8SLVIzzn0SIxmcnkJLM8JLnTkmHCvX5KyLRzmYErQbCHq
kdjz3E7wSiEsIgHdN7ZJ4RgNt4oDg/PmLzwNg4tSi505MdHVzDhtLQOgT7kyCsPktR6TAo1xVMFM
gXAEsx2oYmFJ+RrB5/SaVBSaDfgWg+JTIUij4Ids0zOE1TCs0faHTNDs1KhmlVWSbCRhx+y4Y+V8
vi4Wj23YGZxPKKYkfrSCAYjDSPPU8IPJ6h14+ABi9TKlVhR/Zn2kCbv1+mBYFvk65qDunQxRwYRn
cFr43W0goagrLkm/nmTcvNgNoV8kJvrbUDh0KJlz4qnzT5X5JdKe/jmjtXGJ5YhHocz3Ir+Bmuz2
yiBYeHip8LfiVWz7BT51viVGbv8kYxjlMqqc9BdNBP4Tbsy2O45C6iwCuIaMUhU+rhVJFgjqi55E
9E3+rRDBLoNTbH1HaAGZzsPArQkuzNITq3Yu2PCuuDfRdpsMbfAQ+pYMCPzd3Or8BmqDzGiBd8pA
hTR/c/59S+K9W2NLtoIV5pZMWJJtqQmnqRb3bKmM2TZBPa/XccFfJCBaoeZtsWnBGdQ7thcDdNfm
Jw2NgzFM7pN8+BMt902S5XsP5MUIU6xxhqReN6OxWjpMYQYzyEXMqjF0TzscMxMPOGaddJ+L9prg
lwypejnlJPPaik8BWAwe1VzIFu2M5rpBlCcIZAb84fIU2IDc3rBpCJkcQnjIREdsfiOuU4xY2IiI
KhLc0vSkYwbEbhco1DfTo3UqPzneX6an0hqNtEW3Q0qpXRWnwaQWJzSDRBsVeJZ+tsFRrBtOqDpE
9za987mAXoVWsJEf0l+99O9RWhX8G2xuo2RrS4AB+Bm239axrHaFuBYbxwthU0OEJLdbdHrxmo75
ITKXjXyUpBVznu8vqa6J7aoEm6B56EbuJgUzKSXovPdIjWaqLuDzYg6bldrJUVj4xP69kPuzVv6g
PNIbT/HAKryIELThnBPaE8fIerQnm4f198bXx+1FQg/Zj9FBxhMhmt8mSTdwI5OhbD8dkOJhZMJQ
2oc6GCgeloxvKTr4MSfndVsKq8k4/TJOkU6RzTSoDjCx2CwGcSfWCyHHfbDiBmnl6Q/TJwFy7lvz
rvE2PVdQm60xC2tAAuLl3XhgkGZxQXGvKr9F5o3HsltnzFrY93wUiVwzmDDThV6h6NOcGlh0sLU/
pThMsz04rmlLSGyBIrmrTRH3w1flhRjB49daCJYygaOulJ+ThnTSeL5zhveqRvnNOU+aXW0X155M
g9Hq7JD2VHrW8OlwdkbIPPHt1G6PcrW+m8BM7JZhsxv1S3lXz/SqowQGnOkuXObFG5HHVOm7x6Wj
FU6yLpYRBT82+1wIt4jhYMYvC6eK++1gVBsTkIi5Rg9Byrady8yrwxqSfk/inffi+xGQ0FX9R2jy
ah0AdRkdXlhAd0AN2O7QYrEcuXK7TuXP2u6qO+d1eHW0LxZ8lNusVQCbswIrGHEC2Jq05+RpAkRd
FFfpw6TMbdNhOHJR8oy7+tytcbapoWtdgIDeq/EpaD+Ua0UAz8LClg6URiB00ax9gqGAw3nds77R
e8DYxxJFNKIrLzPMxxukwK8j2XKYev2bTl8xZSVTmPwnkqOt6sXcaNumXQDR0F4SkCFJ6BR7vs2Y
nbOs3DGlWEQnEZShf+trDlCx89QFfFFzRG4uetpR8Cb6nAXe+Izo3f15ZDsQDZQUTYQmedZwy3V2
MUWQGPWnBMT2nluXgPi7HKs5AAEJii5Jepk7rLElvql51T1qGEOAXKQyv8Kz+MEUIOIuoM5hu6S4
Z9Zu0uxTFA4hkRgOuSUfAsLvtbzGUapiOt5zkDSAv1OrFEKYOb6LvLenBhX7Bb+ozXtx3XaTVRv2
X/j126sWe7m+FUWuK5Kjzgp5fhrdQ/lGERZvACTMeh3+tYEawvocAAOZ0NAlo6AMz/a2pF+5vzaQ
dlI2uC01gD3M74h3TuYozHDGh1W88oPvYFzniJCCT6KkLGMtgNl01rdExw0+Od2tL8OGx4qElGHD
ri7wmhWAVRiVgDIRryjcp4yRKbqcq/FCwa5dZDw6DcfhQBdIZy30YK01G0H09CeQCr2w+wq0daXJ
25Si6tEVPATPSIbDcF7hlNz0xAiCyJKlx7lU24NdBwhl5mwLpgWQDfvDpscXyCqX/6IOb8Brmcd3
6fcvQY/tAclcg9ZgHi1ZY2X1SQlNCH6bLZesBK+N/xO+UIERW25jXhd1500ImNbwFeBvdTkORsV7
c85Dw/bEQOUcog2V4OQkScvxWu0CdjGdc+EtszwXvzGF5WEfL6sEAlLaVlc/+hJYvg+v6JQwDQf9
Oa1PuJBAJbCuasdg2An5gVaeBObaxbHBXwvXyGnMO68dHkga/s+DtNWxPU5HFykqwzYSvkeBZORJ
EU4f6hv5XRVexLSDnXfD5qqoRzLfUqYP1X3DPhl4eVJ6BJvuFOIwH7HMY8AhKqkCTVHIVDKtPTal
HLaLyalIOErwK/OrxKowYvOO1BaTVul28tPvDwlU1yy9aSfcvfwB8Xlf/5KdaLl7VA8rcd4iQ57R
5MOeHKP0B7iCvcb6r36JiEAKcUbgS9zscOVVE827bmh1giCd0tluvv/k0JSAAkLOWBbnmmOU051D
v8SWg4C8JFm4Vn9e4yGPPsLvePJxrLkfi5EoLoLo7SGDnvgQuPZyGHVtjqzV2FHsJagEcM8aVuSW
WwvqbaHp5ESzTMPu+Q1sJBxSNvyo8bpBZEi6IJIFiel3L5qoPK1TSAAJTqa6u7zQnfN1GnzTlSsr
qDmmzgOwYH0p8jHzwSvBPRIeVYs3xFhocEZJvWJOLZtFyjatciWzRLKvyt0O0UBEZvdFSnZWR1bn
EiRf6rbBwMSVLfsp8YSs6SDAFcF/MvybpMMWR6mOdVHfD8Y2TJ9tcAszvsvyURtbn7eiODV6h2lo
wx+pkZKZrDGL58kHKg0/u+fiD/I8yXRy9hmGaCq+BQIN5G+JRFc6PIarWd8UNKBk+armsSdlfJTX
OWoCUp4guBDypD0oHrx02KqzTl34jHol2QA+m3hGEJPA5hzErlp67xYAKL375kUhb1Zp9hCvAxM8
/66G1GDAFQFOrzxEagOYJyKIZvpodOk77j8nCgFxTyD9pMMlhKMfy8cYLEUqzODgyVMhRcRCkxOO
nyYeU7W+9P1nQX3GGyf0WZBclT+3A67ls5JxB+fQDkGxKIgckwbSmAgbUz8U/gYDgK6CprtHCj5o
j5CUReJEkRPxT3qAOUe+ayiJO3EjFksR2RZiK46ATLsw37MLAhIICrwBg7r0YzbLpnmm1rqjTtn8
jWTmx57r9QAJMKWHfoUFKhx3OIfSvvN5YQ0HZMfPqZ049r/oJ63BS41pFVxFA1IH8zBEDtCDuAFK
AbwA+EzHLep6ptpr8AOBKXh4CwHhyVm/RKHHBBTWp+wPFgjmQd2ILoeHXq9IVgPTIp7VFegny0i1
Nd8N4z5FoCm8ee4vVYCs4QUeezenvtNf46F2wiJUPALY0AHF4rID9mHLJTu6P2YEPJcfIwEBwc3n
zhlgKFO6AgJiYVlY6rpEeM/F8dvBR0fiNYWrueDiItvNP/tcpBv1PhbfCghc/pk5eCgUjPD6lhVz
EWJG4CxGg2YS90bPNiquuS8nk2+8mRC/9wHpqFTaPjQbrgdJ9jT/nAQMBUuREGZ0Igvc3qA+l6SY
ZRaCj3YVvqZN3rBjaUtAglleEtQq/UO8A6xXiAsNDKp4txb0XGuZDe4kBh+ddrXMYBWqsdc/cvLk
Vehj0+YhtsdrqzM9ErjE1EeaS8etb3lcwz5y6/a1LIlN/ssP70uTSy7uAeRyhNT99fl3QeSpkwRE
utKMziA3zz/15GHohNKH63XqTIc8EvV3pK5VZA0yB5HI274UbAT04jP1NzFGYKU6qApRZ7JpJ4Ty
1Zeo7SknoAkCLDRFwlUhDhtKUoMu4I8zPkNAkRdwIuqRPP4ITHIT7HGElJiQ37q78/9NcA+7B05q
v1oY6l0i/rDjhGhCxzP3Mr/+Dj9KC7/KMgxJy2arRPbaf2OEa/NF2z4zNOT4M7L0WHN+3Ds49pl0
J2HgoKFMs12Xwpz9OwaNthUWGmmKpkBNqIzbCAmXci0V0pRsnzrq+Pv9XmaVGyibxt/5PwZG4ved
T5c8GGBYxUsiB4Fs18w1RGSBhd3HxzvTn8QUletS09DpUv3KdZftAvI9OiK26mOuHPgAUhcrz0Fi
Vh8/qtfudRiLndzdx+wMYuYjv+GFjJULtPAc5zVAmsjK0uNms8pD/b5HLzdIv5QcBT3jB6mA/A7g
z172LOsuCGexJdOBrAXUOIeIl1bCPQqEGetYZgjFI8QcmAvPlTF8EWsDrD5lBvQqFNWiSG4vlMsc
L2jY8JcN+44MmPzZQLJVBBuV9BBsk5rwrm/i+uW74QEVvVqi77BTB7s23L5Cp5P/fAgeZlS2E3V2
xvLidzuxcXC3dxuCG2Alqw/K0izkiuTeo7cAjuGdozKI6F7xCofqa9eGrNm/TjyPuFZxed5EYu/Q
PC18hN3BlPgqdBwt1W3qPj9fE3dYxNp5HAoQRU7ItYIamHNGRgenEbJF31xNiu4UTzm8tnjMTbwa
eFpo69aP0WvFu03+zEsEu3hEMjHRC3BJqIhDbEE4XEogamGfsyUSm8TeaN3JI8fZlM6RpEIO05BW
LYVzI29Uc+cTC8iLsfevxNnMJBZAXzqaaOdQjID0scwwyfMej6S2r6C2RflS5Z+xjMKdqLiZWPEt
QzZmK+Ko37/S8My/ginoY2pIScy1pF7H6ohcq+Q1IE2IKhTS3hphb+ITyA3yU+RDFu5SvE4p47RZ
0qHYUbuCyn2Cy8nl7ywUOAaaQ5bp93XA044pvSUyl80gq5cjjiRmRQsJNOuSgqmj5rkH8mE0Tojw
onXsZJm/pY/rAkfRHvw5wX4A/bHH2YW50JD31q6hCZzQVJB9KlnKVUkM0ZfSrkM8VuBGlW1YnqUi
fT1ElMOUpOHcJVi9aiqaFT2sOjyKpotCVfCf1AgO0d5s+Ov1vZOu3kisbvV7iRvLPEhEoCcfLKsk
lzf88yDMSEo6kf+Cvx8PuRuip8d7CQIlfaRW6Mo151OwqCbRTruNfwXsvLjL6YVrSQqE6zWptKBI
iOl+97T1Exa5gC50glNxlbTbskZp0kNbEUBobq7T/d2sa1SXVM2ipI6kgLadfeJ23EkB6VvFQiA8
izRYTvtqdr3lnz6yvWTXeoCaXfBNKAPaax4EfR1cYjIiGFK3t7Z95EvepwCBkL41GNYKhJ7xzo8/
zwEx0xS1QENb6U+5Z10I9c8q2BOozCQ4/PbIkT2fHLdOsWPKT4mNIl5lgmGZKTrtg+uo5+swxd2E
J5PyALC3fpmrULkjeh07x/9ux08/pXXAtZhWlChwVN2j7qDG2TyrzDXLUKNdUMT+iSh2eE6sGckF
sfjlA+UD7WblL7LK5giEcjPCZRVL86DfERop5GeBloTx+uAw2IBCDTQCQcbVrnXEQiqVc2KzwgW1
gKtYt1W8/8+EHS75FCP7XS6Ya//zCtO/UFsLyVwbj7Jd+2sDChQvTbp61YuKHBn7p1xGtcMAjjul
y12c+vxDxDepzMMHSH9HCynNUmyV4o0LfLjwHyDmxUL+o/Mh8mGgp6x+BxnNGOwESGR8DEcSOKmS
3ynWHLaZiKda+Mxpd/tQek/E450tJvRSADbGCeZkIHE38XXEjzDcBgR/9c0v4azIqpsy5r+hG+Wb
zLccP8s3ORsLji7wx0DuHXFK+l2X/neWLpTBKaAZOpt0djpwDNKFsi9Gj/eqIHWXwbqgmbHE1l+e
A77zgjW9zX4ya/MGECyNBt7zWx0JdMP/7PbtluThYd2NP770nffPillfkOdqZniddTFpVFCnbHr5
OxYAmviP2X6Nkz/nA2vmlAv9Z/yMbpVTKeLjVy3gQwmD8/xmXRZLBWTfN1cvVEqFYjmRiP5sLYcE
5WRgCXXAKsDlaSnf1aro9E2gCJvmWJB+XhGCMSKmXkrkI5r6tSNYOgGhSpBkadKiAcStzYlHsaBM
1FlGBJTFYzxNi9bk99DQpZKcZzz9tpti194+A+XsFZ8E/Q4r120mmQ5d9nYGDAxcuoAj0RbIuVPy
2tr3D5/zbGQSfJsLMneDp0aAfikdivKqF1uSaDAmsQWxNtv1yxXdXPseqoUmbulTLpjCOJRw6i8R
sAVe7zCyw6iiLKxdICtiU4TsDBuLsjc3viw6wDgmOpli5x2+Lj4fnux9eahkANQ1egkcJK+bNH/I
vA2ScJbar3hdPoGT0QONdF8Q4OeXNDhs24orkuIdTGUJmeFxSvlX+cfLQDVbc4Ure/Nmkmk9WX+H
el2zpAw9fnqEZyjx4R/94t72DwplBcodFiH5sTPSgQd/er36q0naxImwnjTcZgYyTQ3D2VPXf331
alKfzvoxARBFACwDjuMzb+S8yv40xwX84TEMTVd+NrRsRpCLbL/06SArBVNo0cqoxp7doUak3Je/
ib+M16vS8JT3l1hRzzxh3IwDXE3FsLR4aPL3GVbOUI/8ppGb0Cfpl/Z3vgr9L6pqFivEl6wpCX9g
DeGcIvoM4IEPOuDhqH2SPAQ7rlm+++YXWm7JVvssUTjqbpgjOaPABiE57YUJSX/55Y12zvQ/NFOb
B8+kJegpQW8EPUJk9V8lkqq3EkYikqecEoDTSsUrr/8x45KZGvE5pxk5NoSxY9ETEAbyETaP6eGt
49QrTmPNObwsTmD/9XXoKbZkaec8i8LDC4ykVXADA6qsUPgTkp2XdiPtV8i36OAkLt74e5NqQgLZ
my9dJNBpet5QHhDHzCthElaU7bLTfPqDovnKXwvaOU3tEhpC6DnCeWwOiryNqKLSFsz/L85X67cw
DzySMkEFL6FCSeMZ4SJdsWxp2oV9oONO5NLjDlLXqELOnblq1LUu3jqMnrQ0BQzU2c1SVs3rGhYS
5UzCDEwHZyeUexmfGsyCqOabBaCA1i8jjXK9XdxufP4y6KRfe8G8A+Q18W/3vsnySUoagJeDxONt
orHEI6bbJfLbzejzkjYLYsGQZxaI3VKp5e+5jRlamWBMZRNndvKT6/SC8lgvWL4xOFkg/uiz7YTQ
XB8gHXkfsKKf0mUSnUTmaaBXbH1oI78rfxpl13nrJQH8rLbhGRPbWc3oJL89k4doIggD9GItdDLY
vLIxQ6AFNVgZhD1pJ43HPOsCOCRiM+PMjf1dcDCAo0uJAeAB6Sv3axojcACryt9QXsqOPciAn5AK
JyrauU6Bx1vHxY8aiLt5uEkiCUF+TghqhAzlb0XEgJ7EcxAFQB2I67xfiwhjULYl2k9PtUuJhpot
Q7LOLZic9WYAelMgEYKnyqgKv2r5qqOBLzoO9xVUzcT+GsVPBAeqvX7VetXy4Y7+zeRGBM0aMHFK
5DMNyjMjl4gINPXUEgzmExlNQAjocmzk66b6ll/wnDyh4c9oXGKJ7rhrg26/MIFzXROgyq2pcMpd
uSCECCRPhr3HDO1FMSpqyrzLc+qvK7x2QI9UmNFkMy4NEMlP+SP4bVpkF/W60Ggm7PjKVYQ7mN0Q
pMnyVwTJwNsviADwzhhuci5xmjAk343MmxzRx3PEJleWyItx0cIdYQyzo9dDy36UrWK47SJ0o+M4
/FrDM6R6l4KGR7AcfvhKEWoFv1G7x08knLAABB/Ca4EMTeTDeWP7pjCZg4VPAw3/psVUGnZ2bfS7
kQ9AMs5qtX/7z2VPvQzq8IVUYDJxhidimaaAu6g1e8iPEaFkb+bm7qqQ0gQKHwRQ5EQ96fL5lXx3
L+K98Ak7KXFS/abBZzUz4GEI7GnpjMBiUJ0NOpDXpnBSuHpxg+aPJKczi+pDXg0ZPBjlTjN7BRcp
26LUVcwjFXb0/1IHOZBQSVskaXErVXbpJGQw5gHSKnR7O5U1inddhl2CxeRnQ2z5lfxOJb03od2J
PUgvr9Ud7nTwNHXRxy7Obavnmh+u4rCiLJS9CpYxImMIGCegeIUAK0cM2UjLVU0MGMaFFgL0Cmxm
FI6fQ/bPONsz5VHgG9L5FGrkU1bwaXVXAp8Ex7dVjRw1hJaTv1kdIHTMWwRKArhuRZdwPFn6KmTx
8z8H9FwEB/SuTtjVAG48FboRLUbfg05WrU4+WndOrFOqfkHJAJ/2HCwMuTAj5U+0JEnPL44mCGyI
dnEKbLMlfaWTnAMnuwN3gfF5aadB4+PyblBlYndW80snPSPDAf3Hye5LnC4cN7n9QsmTBhuqO4cZ
wH7vvtDYE/WBpkz8GCR8ObbRAtKuyiUqOGnloQD+SoSVIi4OOU04fyNxPQhIAG5WQnk4IAdT5qgw
rHPZnzPqVQzsTrzWEtsaLwv8BaIMtDy2iDsCWdMmCUlCG4PjkNSeWDA0hgcrYPKeR1zZ+QsUHLtN
zTVoXPIaN1D79Dcd5/g82o5+P9dJ3XpNLmMGNG58GQ0PfQc1ZVdT/tt3pbPtMXrhF4jb93yk78YN
+bI/StsMHD+LcSHlbpj9tWS7dQh9DI0hoaIoely+CmQq5B4x6zsFU5mOTkTKkFP8Kfk1vkaEpoQ6
LQzzKY2HzzhDRYwki320oiYGuU2TOiln1sDeJl14H4ONWTkjDv784gvKLBFoAq8wjDD/9iwjksix
61NahsOrN1w+ixQHbtmTY58dBE7dLAISYhyqItLbKkisaFwGaJ914nc0FiR8VX1LoiDQR1wmFKUB
gaCgVm5Ree/Fz8lJgxhNOSg5aWFfWpqRcML01iNtG2dkZNHQApISm5dqUTQ7PGFWsjXfNfmf+5eR
rgbl1jAdNf46+Ijiw7ubn4QImV13bOUP8KvoA/IffU0U/2hEVoftX22SJoad0LfBNUpgewor1QhQ
HmX7CP6jbS3qBgkMSqiJ5JdBXfBomNKGFbmUz81U8B4diIrpb4nHWh1BC3uxTmOeJymFG8KSNFAr
9TpVHvyH0xsvDSjl665ORkjmWf2Dny43r7xrvs9GXUPDM8MPh07j5mWpCztUT3BtH0p+J1XAqm4D
YE7+SDGoEkyhuENi14D3vbZt5EUo2AllKrPkl0bJVr/E4ZZo0vUA0Y48oT+i7b7VhzQkCIoKAQqv
7fG33muPjlnjml6xN2PRtId7qK2pD8s5fnkV0XYmsxZ9ytYat6/NJ+v0LD7B2oBkk0LnOkjea75M
xtL52ziaHODUKvQ0qn+8IeUtieA59x3GTiRnKxVTCrrkydl4k1Gg++PTMgH6Wk4Hw313d8ti5K1C
OgOUOTMzEkHp5eRY3kCgBeocN6gn+qtSrKlyUPc8g9SbNSt2S/Ql6QlCvB2XcXMaki/EQIXvYM6m
xXvHIYcr7S4rc8GwGSnYGM/dmeV8OJMwSckp46221btVXHnKtrnmby6BqcOC13FwYgoJpvfLQU1R
0lU6l46cHNxxKDHINeLGJYuMEkqCtDYNJwI/7Bb5rs5SpGEsuvsIb53um64aKpIsUniAt0cU3JwA
DiIJ5UvkQ0LyFrml3cMYougK5RVmK3MfLmBq5hO+tZDVv2CSg5f83QjVkm7oqyXi9+hlt0lTiwiG
X77ex2byEsE+clp/+pY7Imy8zMnPvKJANEd4TfIgHNVfgDMhWyjKlfiJoqV3qNfl+BrnfmnHD1a7
eKJl+5WluoEAac5itKPCALiZIBljAZeP98aQVnW9ymkPShdQJPlZxxbOlrCVHGVVTgf8jiswZMKc
NPARX9+GD19jGEPoQGnS4DoI60GVBVwKLr+FdEsHRholSNU71KSE6dqKHek6VFvIG6pAeIyE+fiB
lLUUz8LL45Xspgzfsd7jgSCqW12H3SZkcaYLU5zlew68VRGvKrhJjk8zeCOpkMBE4ViBhhaVgMXA
hnRlz90PC9QGqBN0bSn0S98/ptEqrE5QF1QVyLAgEZiTV+wkMtJ76nITA8lgujjEOVvEXIGiQNQh
5YT8uKQ9V69roWxjaVnQ2/hysPaTQrbHaIWbiyIq9S7Wd+jlSCMWjHRHzl/Urt2TQiwVJ8KizBbE
n2RescULGX6lnEvEfON9kd1EnJJJ65ieq1l9tuKnfwtA4yLyg2OgIIkY/Yw5qTKIQyZLK/DpgZ7w
ZmlXAml8auLXKG2Dw8hcinbhdEDuKm4qJEu8LkuNZcFnaCeKFbAxoa8Smxh5PshL6SAiKbG6pLtP
LlswFhSLYbKQ/EN9J5VQ5sG19kY0nGqNIpofxbCtY37vPuFFZCppmQXJIPpBJpMD0NVe+Fe/PqVX
RdsH1ayzEovVAyMBRoP/K6XKd1RGJwgxkmHRoMd/0pcm7yefbTePhXUOHbwj1sVFGph8jtsGEwqn
M6V/bPGw6lO+oR1AAiRe8gMypZOyx9Cpnl9sgWdmahZ2ZYTBQHDuSk6dkGbt5e0c2O1ibcmJpCtA
QcgNCevW+sKnQosn3j/IYBpvYwniE5LnLK7rT4akJnsSh3BsnWZnfpfpZa4uyN9g+yGTeF6mhGci
w9HrO83P8iY7gn5Wx/o5gRUdxdp4mQ68d9ZRoqTn5N97+YggmERk4ErWUN6Iaktz+pk+JOiblqQn
wCOE0MRWGxf56xrVGy5WcLAGeQcuGCb+ZDcBZnjzje1QebJJHi5gb8ooK29JtqJbp5fXPtkRUqm5
KZRtMZT8mcEMt3fZ/3WUs7+mGE0XIyHFZ16L5kvl9We31kBqda/nbsCFnTjvni+uczruHLBdv1hF
5aolYjGF8IUCoyC7OCUaZt4lAcNvfW8OSBLYnSBuzcyCd6Y+gUqy3xDSCcCAa/F94zXVM65JT0Gk
k/vHt5nPs9cueO0r7SiSaaB95PTobbt9cIjlFZ8qTB8WrhIIzPjDXBn1XGGknro8qMZRg5NCQyp7
41QFd5mEdW4HVB8TondVa5KlMP0yWJGnDlk7cXsvNmN9NyDwRdr9+soBCFLd1WGGyuhhyEfCYtPd
4D+QtUSTktVaIs3B7AKSj9lG/VWMuyavRHOplkeeY/6uCDKGvUU/6iz9lhELVrcJizGdBo/YM6NV
x5H34o/+U12tv7CagzoTJMIPoNEWrC01VEDgHfQ4xORDD0vCk+JoFf10S+4axDoWXHdRPwC88NNZ
0apYBc/q2v71yGL4erAP/HQIzR+MjCzj9Rd/0Jsyz8CO18zDB2gusN2TTEc4pLDiYMdTMe82C/D3
9oUDnt4gUgJX9Yjvg5YSTKRJs5gEtHumAahs1Pr0qvhr+KjiWmsOqCu1Pbjcv2v0jEixjTUnpQGn
6SvXWCckrtq2+V9zzR4I36r8t2IT1wayoHNsTFh/XKTr5LJ3HuRD/ovBrCTMZ9as8X+hjwAv5Oet
3UkudTeO0ooJ+fVEBEekE61JbPbs6XL0ZRwJf6Fm+b3oyMsJXEq7anKCQYo487IE15G1pGYx7o35
ND1jprE8/55gpORJB4PqBQdHMBw083I7zBF2IUtY1riQPNN66ARSAGnQrIXFLH+gWIGMNixnZO7I
WX9nyjQqUE+jIMp4qp/MkD6C6nL17me/yjd/n+GQ/WE7YPwnyviNEm7T/lLlVZ+ju95M6GELTwYd
9lcUT5M3HEfkh1jQA+LJT+1L/omsj5wciUmiE9rJB88V2XL5iiO8P97SWXHiumXi4s4Y8fyfy09h
JIZpodEPSWlCRzLr9HgkG2Sn+jm8xhR50DjoYFiundL4SDaQnY6+zr5SPrElmaIGpQ0enS8Yflgd
IGBJtwy7fV+6FnEXw4PyBo1Ow1Qhcg+7LRpFZuZiXr1+kmqFMxlHItH3C/PdzhsLnPKD+iwKe/ng
Q9tYdVh4ynmVe1QKomeLntElE5z2T63vCEi7O5G42tHfpydUmUvlwLe6prnpgDYLmElKsNQ6uAwi
/8F1wjfTrCLsNCTX/E8opkk4/zA7WiZXr19Shts1T/VJ3iMLUsFwxwWovAaM2YPLT4H8Cmq4B0qE
9wVfHO5VaiSljom/Ani6c2PjOCAlPiHaVf8OxyVtDQ3f9GtZLIYnET7GsdygRkcRshSX5qUgSu3Z
rMxz+OD4GbuP5lFfAJrHK4Q//BHHyxobRCfZoB0sh1NWL8UNrPqYfysvw1f/Bimb+8+SXEO29y9A
LOOPQBKcXUQmb/uPzDFW/KKCHnM4S3+vC0a8KZfeQ74GZc1dL3y976BsKdO6zgpCgl5k5+ohiSEQ
6YbCVGq3i+ZGefsq84/at/IdM4qi0bWgasGDDn5mesopN5yfdPZpea3Dm8eRumpftrHNIIXWKV0F
TNcRysxTf5QPXezpmx88iByP5N3P9U91GS2BhfG8ONKi1bhISIpsMLdBQkiO/hTmGU16c7aiY0I9
B1EHWEfsl38i/hLaF6V3B5Lv3rAWiHSHOzzzdvEreMqOpcVw1D195SuORHlNB+gvDvgVSCifsvNC
f6KuuVRHm8aJl+1QXwBzBJPXO7Vd3awtgaTMi4RK4k9a8x6+9zwzm/pHc/J2kc3429Fgv0R6SDKD
lK8dLiQ0sCtWojtENHoqjRcH9MUrui2JM1QS2Mzam+HldnvkcCSjeJOuix+owm97BcrbDjejQ9U/
fBdHht4d2RXwyalxUHom9Nl4Nf4wA7EwFMgbGKV/dUJYv0pU3wX6qB00Zj2sQZXfFwRuGPB/Unmr
AVjxaD+y02gQJPuRB2vSq8C143RZiQ6KnZ7OyL5G1HmX+uMoYwCis80/Fqxi8bDVQ1LtfbcifG2j
YoZCRmnUVw0KT9zLwgMIyPgpSGLpIQty7RRb59wg/GNgAKpOQHfM85mC3aD8GqboFjb+xj5Nhggn
3mMp75nif8ia5PUzGJF6VpPJ+zaVIxx5b/yQUmZ39JIlAmhiYedYEYnk8kaHcgHZfeHcrhH5LoUV
Vh/imajuUZYaUCgJFGyBdiiDwi2CdHVSsCMtBFI5ZotFiJWnWxTRgl2OM5CbCyZtm6yA/YCQQBwq
jgvWAOIvJhIsXADEIkEmAuYkrssGh5PXEDv9wh7AWrihEJ1kAHoO6OhCCqUu6bNtBo88EUXbMXL1
4aRtI7HBTlG80gSIOJtWZMLqTeO7zRzraIkee76u47EBEcUGvvA/gb1kPi6l9ARAjHyac3nzavWQ
xkdS7rgP366euHnolBd5U0fs2BsWyfhrBHol59M4s5QgLCABq3zvGtOhYgauw/TtDiHkMBIdhfV0
he8/6J8FX7m2DIKNNIBeqqMTh3RUsDLJToERxISxN9s/hVeguikJ4mXxXub3Ut0PcBeE86k1ZqRZ
/7VhKByWyZ4YaPCCC0x4h+r3jMohEDYIAN/+J2FkuuYVH/J3PVwF7aDfMEdsWsgEskaRmcoupRMy
WdsjMSbIECNIFR4oNB/jguxO/LlT8MHkaAgiW8L6ykcmEUM/i4//SDqvHcetLIp+EQHm8CqRVM5S
laQXoisx58yvn0UPxsAYht1dLZH3nrD32szRh+6OC2bM8WXP+chRuPHv7MHEL49wd3f4FXGQrwET
qC4VHJK0Crz3WUMizKtuciON8IeXlbSbZYxYybkHcCu6TJIk/8C4cAxWzTV+Iu/5zuNPGXmXseyH
t+I/AA2m0Lz9Zd1sMUV2F0IbBGlHF8amRUeC+MEzzIB6yfluwQLYTr/8KehvEgzzS91hxjbXv6cq
2YdXT3UNz8VvJU97ELT8/UipiiwFS9MCnRXiwcr+Fy1eMGwMfvBTydgwUK7VNzNdwMKIjdCrMODP
GD5tegC+6F6Ck5zYU8NeAlfrNYqPYEMHAwTwh9E5NTkyhyD47YNXEvxKWI6wnDzwmI7gOfVrwMuZ
72Fg8WOSSk2S6QD8126MDddNjSrBhjZr6jYHnvjJau7Wk9odOMVRXyvJHKWn6luUKGUOj2Bb/dYF
w7+TPu3CZq1pT96PDJQkpNpxT9dOIoV1GsG0EejenHO4PwNcTe4deEm2vpIA0/yzWEGDLFwa+AX/
IR6qt/qVgRfRz6/pbD64r6iY0OukLu/ouLWQW6MtABRr8C1g11pOZzbg5Stj8dXZqA+kZpmzal4Q
obDmDF6CwWG3xQ/zxTluYQMwV1hfZNyVGfevWxbHQeP0gahQOYUtH3WiCxiC7iEGRVgSQDvEixAA
JzkJKGqOwExprYw9Tiv/kx6lnn8GMbqJPXFFiAURWhOdhyHGWLJgCSG4xY7GtfWvwxCfs1It7yOq
D2/bGOtnstG+zQBI9S79kLWL/B7w7hkAL7CVkVo32+h5RKzsIXX0qOuR9TZhyr5EFspNe/kj+uRl
+If1EQh1ptEEuBmZZq+OtQXfLxCMc0WsyQ3FE6Whtyqvb/84jEefaQ9z4kXQwAoG7InhgcEV9ifM
g+/pRDHMsRsdSTLRcQ/fusTtxlsYXDRz07NgNzFJ2Z2wNvaVHXEqYLuJ15WdUpkC9tYZKuqPKntM
wrVE9ME56aAkEqk0XEj1SrfiM+OhAPtlbRtckZeRmkKBM0Brktjdi7kPuYjYIkiYJxR0sBvUtku0
JJWx6dfoUcpPSvzxr/7nPcjoKB22oty55spgyIpR8U/m3Fe/hyeBOmhTMh7Glcqv2aEYIq50LXNX
uwbbBzLbVAh+C1idf0ayLBj6O9ZJDmFIoKiExHPsV5jMK55FeK2UAz2dGkNFO8dv651E8aDizmqL
H7ZqBCsS0xAvAQl8T3f9Tyb1RXMlBWoGszkcl/T3riflcH2cXLxLAij7yWnmbUN4530xMB0wRMi3
UYRu3TYvOm/s8gC5zvW/IPIeCQ9OniWDnBq8dP+b/6aH+E3DDaBLQUyILg+NgXhJ/0n3FN7nD1p/
UkAZGdGTM7Eo/UUImHrFnI6pu4Psy1yOPyNaWg/VgaPtVJ8srpVqPE0C4FuCzaqfBNvHXUr2craS
rEWE6RufDZaMX1ZXHGeT26G+4nm4mv4hI6+ep1Ug+Y3ZvD2WkGrCvbD22cBowaNjyNex7OE1k0CD
rfxtPY8YULPPqR/D/s0DquzrR4Bq7IH091VbW3ZCZKOtq503V8i+E9kgYTeCk6OkO6fb4pbYKkxi
UiwQ0wBG88/ltby2LPYDZLEAX+zoJZfc2B8+EUxHw3sQ1Y6dlxFuso3GXdCt6n/aM9bRTqx975j+
k9G/fnM2Ey+An2ahCAz8DsqJ1xHNB8OBRfuXfyAJzDb6Nj328QZdAzE61reoku66BHJtMWbcinyC
Z31V5KfBTZgQOXO6DGaYBect+fXc0HDdGr5j7zCg916qvDLqClA9zn51xQvjKKNrfUdMGArc9zCk
v6en/48tigZnbNkxWOKXeoYMoYnlcPyjcWqwAgvvuRYY+Je1L0IvCOPgKu13lRBvUxV3apE4IjZZ
jFxhtCz774JUqhLcS1YiqjadUH0OUQg/LvsIFQBy6NxZa7jMjmRa7LqFXnTJOWcSM1tqHJ9e++MP
8yiu3pWYiCOBQW2+1WIg9com5fXJVnjbT6bLRhshvbhTGMjMTLWThRDnxSIwngB3HmrDbfhoQ3SX
waf0TI9SvSo6rAQweK4BYJEAyfYP+cqWAvBwU7dn1ATluPZvKggZxixXEtYRJhoKxNIjp39t3MC6
BT+1sp4owfCF9muKd0VYMHPnfI2+JkCi6j/YE7DzBAKsWUDzaluu8KNt9HHdTOcaN361TCJHztZp
chHu0LZDMjHZKRGaka+5iG2SVwp0ZmuZEnDSCpqylUL4HBmLuvQYDdxkD90HOqid4/G7FHZku/v8
wAtBQNeOy22nRThdnfYGNtHmLKfEBdwIE5u/98INuZFB4Bh8sT+soPNwD8kG48rD77j7l8mLtBuh
XSb5AShV3e4losXyIwmI+iXg0qWDkLZ8+4IyV2I/3ogcGaIK+w+60rs8LUYc/d8/ET8C8xASS/E6
LrDrDXbCrUlvgGCq+G78bUlW/SXqHH4uPkHm0YxfuR76CvY7uhTuUwIX/24UsZ8lq2ZO6ZGafBUA
8JwVUQtAltmWqd6l6rg4VymZuFDropV0Ei94ftCRWj/CutmH4UG/EOFI0dat5WqvEskFAOSvgWJ4
jZD1EEeKekO7m47autGDXEsTfegqdfElHHlz4KZtZKpyLJSAYRD44y05VGSgsnY6hiwGFnaxl2Fn
bIw7L8bDMM4U+aVlTxFj8VW/2PHjBD8clL3s8pmiqcFjt5xyd4KF/dfcR7i2wIVvyCoRhpA67Q4r
8FrKubA5BKrvqYfKHuxRHotoSRucBCv/qmHt668EXqAylVcifdpLZeoi8bkjI6rIu1z3Jh7hd494
EOXK05C4bWy0bqPL6jhRHS9cj9GlYS9q+2gJtBCMqNtf2tLB+Jk9DWMjXwBxsoZCdqaQRnBpxbtv
2JmApGDRaBgHb4lwAXiKaXPwHYzbpxp2Z3XrtE/rLLNhiDhhZHPHYUOgw7jYDZLbAGxiu5GS1tOg
PMi38eeYOgJbDZ7IwtpwVMYeWxtO+QV2bhzPPZ4iyB+O90azfOvQQIfFJ51CgLfLmc6cGJ1vAxAn
RM4S3Y7xJUvbheEB7MBhzs6QXdOhevZMBE98hgnl6yI9QG6BjMppqbYPfs8KztJS7b9GxhwbHcvd
W5FQjyz4BxyHcbjRhl0ESwwPN3mvDfkiK4M0ZdRlcDIY6FI4xO1eHRmUUCFOa2o+/hHbI3NBls1D
l7bUSocpXCkblsb+opxs6yUfMGK3uzZ0oBYehxNZaBY37txgYLBLAFD9G0dUv0gh0Ia4ynd7GQ8V
NJsN4nDWGfjRKTL2VLgA3qRdCWV2q/f3Lj1IlM+hXZwxvfXFGa6cd0jzI6r6CnzKzTvz4hsZFGXm
7bYmXn1rR1gWbIkGWbu/03/l+Fgx0r5H3RM5vRj9WORbygdLZqzATjGlelGeLdAn7G6+jfYc+xPU
zz8Qj8NXFN+5i5SdTm7VjI/cQKHzaDjlWR+OUIKHOtOcCo/myEoVCEYZ2cp01OZlSvNs0QPGM+gP
5LIFQQGLPeB7YqH4ZjOccwHlrtwYR/Ev6+pVz2MvnDvPJHbCWFugYBMPbCE/mfrLYV8KTspTrAHl
n4Xr+y4SoLp3rMRKni32LKBVSdvNi2MAhKyUQB9kjR1V9/DIeqdax/w7YYsABk+/mK6ikKmOd6hs
60anZHSfrbhq8A1U4ds8hOJBNuP1/IYgUuyn0umkv5iHbSo4cpLfETQkD4Ty5pGZ5Js/XacAdZLE
dGGLlCQhLxZW6TkT2BKKu5yK0xjOloF/CdRN4/94MRE0uC0EVFXVLRQURwQRRiH9kXb+vtYLG76r
0V26niiy/fQKOkY75Lz625azsu9+UmUjiv8k8QMpL4sZlMtA3/i4GFR7WzNdoZOR0SZm56RZNdB3
/O6Y6PKG7GIbteDGylz8HZ3MT6FEt1oJ7YTOKRVNVyzdHNWMaN5CAHIBtCHpL+OLVdEQhWaD61m2
NV6ekgpqm77nLzczSSiZka4L4mubX9+4REB56XGWEkoXkGpoJKZz1VwN68zaWJWXgOEhPpklyQEw
GJxqsBmIpi4VQscIDB5Crglnghy8QwJXrUMwyfzQXIXpLUdg00JZOQfV2mQ7Kzt5sBnUx1TiRuza
TTJSzaKLaNwpu/fWc1J5mhkt6cgJ5Da7TT3wQx3ln4cSq8r3A+9vjY+kINMB44nSbPO+24UsTeb2
Gz1cQJkvxRKiN2DlxYSfkKLVMp2s9latf+AU3/jJbWjGparFfymtTx5zpKC7kaXY9VHh6BcRo3It
zYnZDQ+dj+JQuAle8JeVF6MZXLOcranQVGS8dIyZIxV1K7Ec2csCQIfTKDPWdRu6ppjxtHjk8mkL
SS8/BFnehFVnJ88oCdw0/uvyS2X8s3z/LIC/Ss2IeVaO3K7ndSYgCAkofBbBOpoKi1cV5a0Oz+I0
/Tc4fmoeG8n24GkyPOxViC31brUvi6lqfAG8y0RF+UwkFEk5ZjsiRxOJasYw7UGjU0+J1iA6OiUr
J9+oPLW5NMsJPomdlBkuJ8O2/mLY4Kk0nLlNpkVy+GO8Zlxi9DbZXgYDaGZb5legNwX/J+FuIewU
q5tQPUNuD7pLS9gKp/Ev1p+zi3pExw/QqiFqiDq85mNPYQSawr4gGG0oYMclv0Z1kpBbhOfefwWH
SMRBKa991Q19gEY0VboMlhtMitq7HSpK7a5sjMydoq+cG9sU2GSRgiwR6BV+aNSzA9QxneFmR4pr
Fo/bYnpqXGACbAdeG8LQuHiDAxtoxC7sXAfht4zjVaFoC00M4dMtQuK9oo9etPidA5ZIL7hrKowV
IlNsgYRQUSN9Rr7pxyL/p2lLob/o6WY4IboDms2d0aNlUM/t8N1r/DYfSidiL3oGCHQk9VgDpq9v
AbukjvGkyeRI8bdCS2aQAD0+Ooox/Pp0FqBhPSKhWHKKGbxL59wH+ENNh3o3g6jeZde6/9BL1AEl
MiM1WJEFQRRybCIPZxaIm0mnnE0uZdxzeds+afPpxUCoi16LfpyRbPYw6Pu1I5EbxBfPhP18H3DS
dL/Q7N2Qze6IVMpGuQPHm37S4+oW+LtdQw57ttf1y6B8Rg9Tw7SHmzF4Kf0mzQ75+AOtAq+IKG/A
ORvGHr2JrG+rQ8nFbJzFGN4Ddy+xWzw8KORofNB3XOZOGVW3mzxjVAn6psPBz0iWnQvYXFKpLxRw
UGDhB38aGyYiU3fgZUNrv/NduCvKQTp33PPH6cykYSINRqJ+pw5vTFbyyjqFP8SYJ72okhOmq4BG
sBuPykjRBL6aKSHOeiQ6EwkKduOvrTtqXJ+BTUDLM/EBcHyDxgPKW8IpQn6J+g7kL/Z5LdxHzJ1J
oeg+BDdCbIPWQN6L/JlMfIUfY+ei5z2IjA6CTfHdxofK+DBCx5B+s3m+qMBiBr2ujqeAEoHTtKJV
YlBXHH1jZ8zzoPYal2cRnlS+aqeVl32JEC9IhNpQamG767kAg8MMGbVGBk38F+jCYeAOqcsV3og2
jjUuKwQ3080HSjzV6wKOg8LUGZ0MRXS3iI8JOmiE33BfRuoyBg2tP5CdxtIwAQ3PiM4i/nNH4Sec
CPukABaalTaxunwOLUYLfY0MfnhLIZlBbELkPxW5jY/KxpTYUTDwcb10ZCkGTRppMCmBIgO12A9W
1bMiV6eu3AndcZ0fxe6RNNvUYIXB7JoQPJFPXuWYjWtoA5SCpPRYqIxrDV+ajJCJtRkDGEvHJL4N
aiRBx+LH20rBlw7cjwISCQbeTB2XpwGnZthVUCyrmp07+3VJJa8p++nMR+AhY0NfIFrHYaIO2+Y8
VGiW68/iNsY7xiXls4Ee6SZkbFG1ACWG9uCvp/5HyGo34T302nLlE9wQsELmEGegwQN0YF3ffyQz
FbY9J2i/d1gJW2vf+e+O3B9xQJ201Mw5ypm5r380t/nVmJFCwg17FqvyFkxHyNuIdErktYA/eDaY
Iqvq3RxsHznWVUVXkMkgL7iQ18yx5OZbfXSnSv6y8IyoF0FfMQFBpiDtFJGHZRchQG3IvaoWrFIU
RqIRAfTQLriSG/HaRKfO4PRUQUKCY4NaO36jqeYFsvbSlyJ+hb8pfE9HvU/pjj9rzFGZ/UNDTV5X
IWMeZhvA9AxRTwK/9EMONmrSMj69T9omNUQMPksBeASkEFG9oVVjr+XX1Gjxj9w7yImNGvnOvYjW
sepY0WeOKhLqJTWKNy0CPA4IpnRnJmL4tPXFjNCP9HXLqbsdCFFtmQdz37sayolppWmrHBFmB8ik
cvTyKLXboMBweS2EbaR8yPNL3OEi4HLXWjo66a6DkCibfNWMZw4nMPQTMhOPpbV6zaWHV3yyyjCS
gdIO1b7AiVtj1LZ+g+ChZ8dIBgf8zsyvvPyo0WF585eW/yqyHUA1bfczoGo4MOFSkO/F2DbiFYnR
rL4NJOzWHq3fJLy0eCkh+svApdO3XzI3ZFCEf6XiG2yMt9DsksGtE9ZZjBjklaHsBwaYc8QVQvOi
c00F7S6N9Ice/JXJypp+vXiXWBD7j7xypAlW9cs0zlHHILHHsUJhcNKHi7ar5Y2PvK6z5fZkyI8B
Pob5y6jBobHgkZk2qjNKa2XPkWcqu/zSo65RomX/KLpjZr4bEBe6zcdSHnWEPntGaNJ7FG56d63B
pAwx/kwcOFji3wY7B1CtyVqWVoRXZzaSZRbaaFjNBYY9dIApi728BvP9SJWVH2DfILBgpW7HichX
aV4gpNnKGnfl8LAAXm+ZYOI5cDPxSPfFrJZxnslLgmfCO+nKXWF4y9V2UqE5KdMtq+7y0m2gp0sH
3jnWaNKnATdlSWf6h+G4Dg9qcNDHR1t/FxbLpq1M1znEBjlQWx9V659hfJEMHQrn4dtAYQJjFMQh
MlcU4Cqz0Yfq48i+hkco0taCrVvYXEkj6xo2eAzYPgzpLLdXbBp8loG87xltzQdxgffARNe881CR
m5BvEeiwUXGtemtwzoKdyJwUARSr0XJyhHoT6zalT+HZip14i+ZEtIA6X+DXt3ch2nJdr7sToz8H
BBK4z11yumJ6Npzc2mvQyoydkux9mmgnIsWD+4u7YWy+MYSLyRbrdYExtbwKqTuokp3g2oX/j6Z7
1wR2Wv4E99ijYaOB9YUbOx8FltmBwmNOInHvXDijdvOCS0CE2EdAZ7BmPKlO7wEtRw98kSZ5lV8G
tnEOfeueg01AqBQsyw+Vwe3zQMWG9XwgKwvNbk4HeGoRwSl/Ht2jVD9VlmkDdt2u2QJBckIkJEVL
SCjN/5L+vZmOdLACx6tXuSIuNfiMSKnmb0fBuYPJggDQuH31yg1Bjol8gW0Wmv28v1faKSL1hYHQ
Ts4x2Vc3i0OR3d5D2ycMaLmNCmupWJt6FCGzOFXlZOpX4V2Q3K0FeSE826shLiR0Ne181PqYn5Ag
X1KHelxanLgM8fWJDO3bLa+Kf+8AR92Q3Tk4fohIbphRrnERFUvhs1+NH2AfZDs6q3+Mu8sqBjL2
xxdckAXH88D/Uu0iLEhS2vDZh40rhP/KY6zd0+ApeV8yWm0qBI8vmfKBrFdzvRvKl28+tRmaMlp2
scFRFG3gvzsiW7MN05qhXrP9U5cDzT8DjXLN4mJgapPqqMDxJ57VbCXTip116k9c1PZ05/BUsSoj
b5LbRVOdEgWrNcObvSly/MYzH3lXbXDtc0vxI6NGozseF9xQbmwtDWONi6lHBJZuWWxM1UFoNgS+
LHjPA0RHT+JsheObpzJXVuA8svgx3HGrle/2yvDo2fCLXoEFn/A9+hD6zE1u2qxt6TgSa03k5R6u
wTMJ/vEwdsIjHR7m+Mju9UciYElgmMlz48HzhZtLVxe/KSPApvn5jsqk7CGrBQjosLtgO961k0M/
X0Jqjq6CwTDwUFlznGP0o1UXRu5ZuyNDVVS26ZrcIeQ7OH5uWLbiHePK6CwAbZOd7hQYB/MfREWW
aIViN8gHFhgZNdf7G2zeYOFWaL9lFcK3/9ZSGgf6/ZFn+5kCxZuks9GVNsN13oHA4RxT5PPgkZlr
Jy0RB7uxdMlonHgWKY606WjKL/K3Mx5o1rdUp179VfirmNsJgcQIU5wqxFpR1tVgT+t8i2oJiWQS
7xlL9x8FIzbSilbvnRp/VgyMPM2tlL/Ap0iYYNjOu9IBrYuioVhbt2Dz7P7IBDvb1M0+Pir6Nyiy
hToPDPgdQTwoqDFLeJAa69jM0VewEOqnF6ccojvuZg4BH6C3h+AtiAmpJgt0HXn/KmK555GU7N2I
Fgd8dxw/tPitcZaznrsEbk0EgvDRsiNdD7geUfpJriWvCSwZqlXOu299VMmF7fZ7zK//7fewhcWX
4talDNhp3sKt4W1U+TBiY23COd/IQ6WHg1F81xMzVlyTGMieoCLEdJf3zYoTqUPcRL8aLvvkrIgg
6/76/lVZd525d2T3Tslwp7tWm077MMSbJ2IDPufzJF37CDQKpxupEjr4k4azjSEJyQHa19TgDHXN
rTYf88ysF2ASKYAjeEXIfmiEr6gOGJ1W/q648/8xPBHTVnYlMeHBSlyawbbjprfepKupaFBXwsib
i+dpZf42gEfs/IjFlVG1zWHG1rECt7ynZGAntbSe3lb/R1Ar8awSU9EXVncJStRaMDkfD9zDE3zt
BjqrQkW79FFhxRi3ha+s25rdl9981Lia59jlr8Zc+FszdxmRUooxkpqmT3a7pTJQBdkR41OVlTue
MX7jyZX0a+27WHpS9SV3++KsQo6N4WVUxg+gF4knWddNAGHs2jKnQIlkvee7Z61iQL43xFIE7YbS
pktdyfhu+QpHY3d4s5fjS1vxOtfxJ5/4fOnpv5zZKhsPMj8z0da0zQzDFH9adZehOEkIVTLcAI2I
bynsbzYKYmbjNiDa4wQmxp7BjuO/C6QYeBPsHnEY1mRhadoIYJPeldZQOBOZAd+lTbiavQ1lej1B
OkFmWlVb0iKqFp8K522eoqfEYu56hGQ+8+ktF4R8nDz5LhkGtImTHx4GJFMgoASIRhATkSoJ1V2H
clOcOjw+/n1S9/MDJTMBov4d52/WZ1bG+vfjxJjUKPFtgA6T6e7p3VlFmtwhcJJ248f8VDP0T+kK
/gaJwJCgXxLvkgbFTkO69jCjzyp+W+xjmOukkHvYArGiDYmXwmWTH3uBUh1TePkqEDfGb3WCZbuI
fvS/lLii6aajZ9fjX49AnFcjXCjLxX8Tr4ufVLaf3xhk6QZFLv+JD3m9hV79aMxNGpE0y2hNMsBv
w2pmC/YvvjChLpnSWkfvJ/rCmhmh5IIKRVB0Rv7hd8VM0kg3+k/fdAtJOfDyVQXmyfXQ/cTeFf+t
Ej9HASwd7Pxdr8xRgihltINU3vSQ3M2l511HYmRC2hNmMvp2Is+vtfNxi2m240hniqNwbycJqvO3
/5YSctx6h5p7wvRc2PGF8oLBs1w+Ot6peHiRKjz/J9T8AHeMs45chizpsLbbGRmmffAPSD7W8XnL
pFLifECekT7E+dnWmptOfFcsH9ruGq5lLmVWzq4XLsV4xYZ3eborYNJxmi+5p6lE0/gTen5wM/9x
cAf+rpFtJqVgyR/ZMzi3ZEPZ6YEWIczstwI1ZJEiAvoz9Z3iPtlnidi4Ob5jmASTS9XFaU4PxxKE
eAiEorAv2A8APCdOfKkTrQNvg16Mod+lcGcFgFBsSxFzP3KmzSxO4EVizTatipZ116HhJjKQP1cw
/Uy7w4gMzpOuRrLccsVJ8ALCasUvX3Ta6TUnSD7QywTRPyveJyOGikv0akkRvsYBkSQYp5lvtND2
3mlmm9O929As8MQ38CjMrScfpN4Ng01HEcJIkLgH6cgN6033SiJG4XMibmDZ0cf7HylwYn1YKugo
9VO54swskdbLyi56+rOU1iad6BDqN52BRdosRNKNfQSivH8Mq1V/Y8KjNL5jHtxUoHEP+O1u5QXm
0nCxCO1T1ll7FnDc0X5TiIKp47zSufQ3LW4jHzfJkpe/sjaaItHg7uV/VBIxDSGQ6gkzF/QSckle
VkBD4WjPjPCAeFOy4TqE66o66ATQdlu/3TfW5nDAFmyn0sE7xEyHn5yq7OZcmoRiE/wUE/libtRs
dEqsjGGT+DeAYhfOmYLu1Z5a0nCYg6KV3ib61TRsyq5oLija3Bl/NZIW06cl7CiuUMxkJT4ClBvs
9AbRwtCy6tCuxniAaLD/zC33USDeTHFdl3vFW/nQS9r5cmnHfx5OIOE4EbNRu+yEpRUOSmnc5dJB
NewY//PoxMo9oCBmC/PpNcDV6Oo+6EQ47IoQHeJWrx5p4iA0Ecudnt2S+mKYX7Fwk+etCnzcnF+T
TbayHeKrj8C2vLfECMoI1ilnmbKYsBhjzl0k5f0pAm7kZsVGaG85YmQ9fFrTjm++gqqTEnbBE94Y
eP3Kk4B6Y/6Fa+7jEPybFdDmmO2Xrt6R7DBUCn6obS2ya5f5VtbPRK+1CCpj22jWPiwNXeHjX0bm
Nox/A982Baf+MDBlJp+TSHwWMHOUe6SnaFudDhWYpROTUPKsaR8DTvXJhnnYP8bkFh8p1ATVESUG
0pydGjY/ukHGdh5F3Nw5ef8sY53EpPayEKlKZZlY/P7do5sAYaJUZTae3Cow2nRcpL1JeBMlt4j3
XSMT9AfhkSQ8svik8+gEP0HYUrChHzKe1CAeRmwjf9X9o6Q2E+Y1zHBTrXqZELpsELQRhVeaxFxw
Woo9ij9f3PDHSefxrhgjI+BAZwkp4GahUlH2cYk6j8vVgNZRwMCT76xf1YCJdkc+KrQWGfVf/ltC
3uowTFakpA7lQc+a/VSrmNPZbSAkJjcprolwnlfCPPfGxGAZzHa5fAtPZD/mV8FQiZqy6GBjI1Wu
HUuunMbnT48XBXWyJDN0IsRoINo7g+FqcZHNs0b+3CzRheBfRC9WJRw3HpCevxB2EnwzC5txPJ91
bLxVfAa+f59LJXMRrsLfimogdsAzIznVGdBtVOpLBlOazgsfrCb/q/eK5fxa9z3JABS23dUETM+0
nIqMhTbyYWTiTlS9fGlTMiDxPuOINY6NZIhAt5gJIEwoXKwMSYr8UsorGeFkIR0Z9qXDpVcZzy6C
b7m7MgE1WKW6JD8lP1FgJ/2G85cXK6eR5p33oSOiqzCWxqdxVDcSemH/PeCpqJdGfE26XZmQb0fy
ucJS9FQ84CUXO5lx9PjoYCiWLs/uvKCAAYpis2CTABkZVc1Kyw5t8BS7t0gw8gzZJOHOSjZ+RKfu
aOGL6GCPdwSYam3DTmb+TKXTo5xIDAAA+l9kYGJYwvfIctIOhFsY3kz1PmJKt7BgbIz6Epc7D9uj
8VuPkKrOjXRWmDoingTXh76sdApW5z3yDX6gggyAmpSkER9YB7Nix4xtmnbBcGysNTttEzetvNQC
t7LIMGmDaulHzKAlSTTwT2K0/grr8zhBmORUX5doarTx1tE4CqeyPLfjw5fW4QAqy6GbVGnqXhoD
+A2HaEPDJG1S5CnetELdJygxMlbAESIi8J1Y4udgav/maOb4aL9M6VD9cJVEjIORB7PBWRfUfppw
aP8hESqPNOw1IvhPkshUKC0XJmr+YIv600udyY2EAxO15OUJR8B48l9lreoCKgcbGARaTDjkLerI
yTWg6+E/1JxG/ZgFDbxfBZxEgk0ZNLmDyzCUYiZg3WEpv/4/Jsw008xSrAmqPgM61EzKs2y+5hp9
aQRXSr/Obj8oq5I1n3x+GJQ1PAkGe/mw8KkmB1rsbKWmt07dt7xXOnuUnh/3Yv62F338xzVX0m0V
fPnVPSXvYP707pa2Bm4yPgyUlTgtcukn8F39u37Fq8QOLUfgftP2mfFDL0mjlq71CS/FqUPxG/4z
SSqZlhyfzLok1jr85OZOTT/T+uMkoYaBL71oh3CtmGtmK4V/tHjSvkyUp1KJsIdCcROdGb8zYsP8
zjYFFdFGBmXZKcSyIr3hux//FamriweT7Bf2IHzzw0CgQr0W/QtE27O3HfQ/T0D17/BXyRiRc9fq
AzcQDpTPY+p/9vpuwpyL/4by2zjVkPCRnfAy2eWFI805eSj2rpgPZm2lBiRRpEcQQeVvarzCeEbI
hmvn4Ym4GWT4EIsGjjBnHX7c0YLXJ1/m256JovIzIOyZkEyy4ea+GoeHVK/z8iyhac/rH5ovwfrq
aAkkrspSBkawY7bcgG3bWZylHkE+8Ybr+M1AQECmn2x4URAv7LgcVDxsVb1hLM/Qk9krf54Rc3D3
4DA3+FCwuz56ZIHmTa6uogzJyofN3b+7wWXrmuB+Vx2jWg/iecam4cUcmcNzwayrZbQllXzqbzLw
eFgXROX9ErpRBfypsKuRuTXO9lwld0PW1sYrhOTAWtVvoG+KrPh7oMmnkHhN7MBmdSt+cSGrOuwv
HtYdQ/Wat0X8lClhTqVxEqJ+XxNyzg54VY9Y91121gLGgelJ1BcMItJBcA1xDWE/G1exdhqyq6Et
LzQkjS0WDG6W+MD5a4TnvRUXNU7wN/LDdy5e01N08ZHCBuxa8VeLJFghjxbVU+Xzdl2DYE0u/Dom
PXupfw7vLrwAgo+bnV5+2nAMfuuvgdTAP1o8KpBk39ik1i4J4a25xFxhE7PqLX7/xN3PuHtgGymx
MP8q7Iof3MIseJZQ5Z3XbL4MHDwR3H0N4+J+DcpvH+Xw0t3sOyd48f++rMMW7+kMu43Bf6+NF0IU
MIAGwjg9ZR1Krw/lntUw4nKBiSKxC/xOTBoN9to4lKGS8zGVtD9MAP07FpEud5aIZ1wfmBPPC2kI
qwAQx4cU/UwaSSXIE2yp3k4qBhknb3dqSKtIPEAD0ZhfhGU/4fYpVoOBYEfS20g/+aq7438Bpz1M
ts+Rxa/lrZE8tdo8wqOageIC5ZHMlb9CO44iIvvhAsMwn64s8bjkczh22C93Hq3dusZLhEqNsBBR
eInGNorPkfCHoGP44T+z1CMK8VtPTqgK/9xmy898eIxO4w67VINPsNg3vxzYrEviVbRdWoBbpDM+
lwerzWZOrF6pX8ODpSlNs4RZSlk1Apmo1X7SWWMn95h+gJwTxAzJ0Zt+RZZsb8p+zT2ZmDF6w8dr
NCtLkz2PpdDtkPcNOd/7Lr3xo5fxK/xmO3bEj3kszznkRVIutXMLhzyck5fi8+Dg85avSHmBF4zX
9IuXpnmE5cYgkO2j/9YuCRldjP6wtAPyt9IdKkY03wOR9B1/WHb/VA0QJcePFCcF8UhUG3/axBrA
X5qTm+IKiPZoGwj0CL9RNYanoQYSzYyJRA2byOpupX6rxR29hOOd/kfSmS01q21R+Imook3glh4S
0seoNyn1VwihDT1Pfz72OXufraVRE7JYa84xR6MBRcLw2HTKotJp1L0RwMgJGp88G6BLui02pJDq
jnd0PS4BfbEGP80VXljnWPgMYBYGjQ1jgHHxqFf/kwALDqJ8wO2W6b/kkKOhExGLFRxyg262H3Sq
1GjEVHzBgFhjisQAf7T01J1whXfIhqOft1Eexz8zvoalX7EU5dPAbJTwGyalgEy758JThaE2IoqX
1uGJo//z4Si6+yCnaT1Z6+NEypphTfjqKTT7Ek7lMmtEDWUjKLNr+U/cJhxpFwAh1V6EpQY4o3Bj
IFx+8EL5M1RbZGOsKxc6yBczyWZxzscZBRog8BO26iZeJw0B2mX4gmyL4OVvxim73eYtiYxLWDx2
Qx38MIPIMKFzuV7cisS6SO1BbRmOnQoGC6ovsI3husee9JBsPKJL3csXWxdIbcEKR5S9gNsn3C60
dsP2GSUUKY3p9oenFK6hYLy3/ziFQaArHzeV13gaWQgYLdYosfvUoblkGJFAd8ToDjKGKT63eu0s
bkqSAz7JAapA330RlmPKJ+W5FUJ62O8Sn4KnBq2b1HE7hnxPlNK8JYKpLgKJrRGHkSWaBBXKqB7i
J4Ny1LaCDIoLKFfhmjIjmoach2EQLXvxN+vXfCJ8yOZfyNTZg4w8wVz4uy/oYPlyvmURZT17EjTu
Amq6+FYYvx0aC1hqFK9rAtKxz6YjTthhldvqyq+hmRAzGBFQbXCuDBPlZ5Cwc3EyfGqblJEYmAr+
v+KV097ogr4hcLm6tvGayxulA8G1CBoflOTQrDB27qELjNW25pRYoGZ9+TeWJpScSFjYHtGuiiyQ
WLAfAJYAHg/sbxrcb2H2rCH/Ms5X55+p4y26X6bm9sqw8WluHcPWahEE4FPOamYLWoX3+ZsAlAEE
C5uJRfUFDj5v5f7QI95ThkvX/77SNZNCpiHiuy4tTlrhEw9V9mWjwn/M6fCrgF1YGy7KxQSpXJW9
ifdLCkzyev57xbdcfMNZ3YiDelVaMjNrcLUYeCa76DNDoX+6iMeHKz5Pz/uP3Hi58TlS37MYXvU2
jW8Tnyk4Pj/Qchw77avG46FLP4rqdH95+nNv8IcEY2uA8q+6Te+lYiiuHDaylMwMWT9J/XYkB0C8
5a+PNaNSoBZYtnjCFMxUJqqb6f4tyN6TIFZ4F532NvfbHmznzsl0p1fADPfJB0zQb/2gk/WxF8Zj
TgpES4xVf8gq1C7PH84uHW2c9p93Rx6jssYKbXpeyowJabPgfakXC/iJuWUtkU31Md10PkmB+smb
eOArpJMMwHusPH6T9BdjyIpb/5Htu/EtJRmIt26Sv9fVFlvkGdsGBRcTNY9ylsG6+O4o5GsMReQY
Hlnc41d0vGd7HSUUBh19vZ3a21rZ5PDz5r87pnWc0K811uXZAduM9YBdK5dCwBGo+MxdvFsc1S8+
Kz5/ea338nBUYdv2yO+F7195pb1YkU8+WfVs/B84B3iiL94Wzj7B2q7MN+Rv8QZZanUTfZTVfFH0
q99XJG9QJYrk9CwG+UzSwjSUfZmIEz5ZHgN5u/iU/TQsPsXN03398lxCONx8hz7erbzik6OWv5Y6
4+/qhtDew3/YX33zAC8/8yx8cYOGlK+o/H957P8fL/MdkKxlw6d2yPirlff/74s+uUH8RdFH5brR
VJOXSlQPP89Hp11+/kkgAmnVIa6OfsKPlm4W4j79zSMXGQuuxOBQIL6O9Nt7GT+DLtPjNPVwuSp4
JLQR6vprz/VU/SwcUA36NZ+W7usTDYXL78OPWr/xXrXH1pP4aRA8d3kOmbM8h9JlksFXCz4ff7no
kw8kLPIWCMGLqu1GqqwUYoiGJ/RiEoSRFzL5/oQ+FiE7mnY/raz7t3RdCbz2fuS9fP2m4bAxgnVg
2ChEKxPQHCG6heGEf+2jFPm29Ju7CCq5LviLFGEWLs+4CB/vrYeoH8TA4z+PnyIczo8f3e3OXIPS
Xfm9p996ru5yvXuunQWtzHp5wAO8HHkps7MQZIAz/RUWx5LKkP4LMyVbv6Em8Zo9s2oeiU24lbPe
cpvOk97+kyK9P3Etl+vBxTpDgHCv1JQuHbKJfy2yjWGvfKVoQd3a1d3EV5zEv4M2uBxDxt+wnd9S
P+GfdZj4daCF1DM8NOADccqCt3z58dF/1QFyZR/C/5dOgeUX2IERThcwhyicgoWSRRX3wsRHpuPk
mmASEgmQP2nrd4Mv2Lh7knNMBM9ppsjEroCm01beNC5u/Y8vLi/Nk367c4UnP28I4VE+MHk4/sob
Lou44WrEP1lYhFxCB7SJ2/CJl5bqyz5OF8uDkT9AOGJou49/1M2ycCK+0EbNnnEGb7Dqs5Lrc7nn
odx1y0du6XDClHiDnxEzLrYkluYrQnDlotXYPM2/s2zedmNI6U6UJv/YzP9/WXXclCFPqY36CE84
v2froy1QKxu/ruMr4v68MzbS+dV8xGA+PSJqfJ4f5+RYXfM9HRRPlDzGM1ZM9it6nvNzGiMhK/fc
XFF2fPKQNlqeaRWJG3FjQRU5Ps/pMYcqzns/eY/9Y4+M3DgQrVgC5gConeN9xeO7jRAU0eMsHAw0
YZtzca2i+Kz1DhFta/MBy/QgBIhO0dRk0bC5n4xDU4X/SYS0w/qg72Kk0SVsDxRGm3gP2/1gMMSL
eCAN5GG103fawTikkXE4roP1QRMgDGvQqjyI/vBN+b33k37qNoiokmt6hRVzKxvrzk9BH8Yn6gSl
9u6U33RsG9inPF7fNbAZkWnz6SmmpWfZpBES7ujOXxO2aNAUnoHGk1u0RP99tdk8aR8VP4majfKB
VQA/0RBhtjSXEJd5Qq/BFLZJtDzrAHsjuNFBt+GpHupNGi0vArd/otDM+oZH+wk+nkPq4H9/SoH1
suOcxNAj4ix9Ptw04nLwau3O3JxTa422x25xD8H2/UaXwZXugCrC+4kOEEnv9X5qOMqu+gmW67qw
VidE1NqHcEGtfuv++3vDd3HluBM+cM5YvOKZxVw7yZq+uxut0HKZDFzcN7Z/zK6sx906yHhrl7eU
IScsR56pdsgiI8A+47cCRUSCvRcO8X75mt9teIf5Jbsiqh9uvCwV4bCsGRIVMJw8S9XX4pk10ay2
A3pi9YbbVgvyLFP9BDhF4MNA9g02Hx63T5FrLq1cB48zwU9eoNNtMghl8cou4n+CDt6QAlbvR8aA
TYdhX8o9SacXT62dPLCYUMErvrvVpyE3tsQQIU+IwRxFU2NY/JgIqBx1Rkt3RxkGbAhVV4P3WV0n
A5V+u4cvLa7skmjXWP0YpEsWb9AbMdzTyftzsY5/KtvHP2nlIqfrsWXQ2GzwhPWIfKvtW5r9thSx
UBq52U0MAkO5chBZQ3xx02M9bwYUAFpUvb4GuNxqy0B58KVmCluG0tP9kskpEncVoea+EA2HC486
c3hdEhL+dMEW8HTLz9obeUk5FqO8+8SgrrfUfk8sv5Q5QzGHAyylW6G5Wn9UMuLhUtgMJa4TIOFZ
37qTtjYbzaPGtmKOebuGyADoohMiIbnZ4zAP3itdFHo14LZi9q8fbNrqXfaeP4MZGVxmCx8N9SI+
RST3DvtHFo3GP62rkMkz5ki9ScKWBPfjHis7xpZgNtAMWJYDyWm618AfbRFyvTad4RbtdfyS88+E
+Ao3WUHcZSKo5HBCV+wdOGTUWEwrO51m5u6ze92JDwUyQWAMUK2Eimy9Qc6rC8w32isY8fpreF6J
ei8BnUjdQtKSXpFiVsxHnrDU7vg7kY3Zvsjj2pcItK8MR5TUJ1Em/xESzVFVBqxwBHOukQKhdv0o
TQIgH7th/GGJ85aR6iEhVRR5RXVwn6+Q9yXDwegpa/bCmojxj4YRBtpHogsY2PYuLyr5h8e810co
GNigxU27otJ0sBbJosSDPoBmwCp3BpzA2YYpOPiM+zfCH1mJyIMam2VvToG88pJPoB7KXaP8wq0E
zSwDJFR6k7cCVh27vUx3XlA0o60bAlz1hueeIPup39UoMurVvriynC5LfbURXS4w0/yzuBd+56N8
+clScuyQSmJURWD5677j8GZD0oK6gm/jqp+rwi438bn15tEuHKrP2zA63Ikp+CYmRB4JKnRNB+3n
wTiEdsFswoGABSv7RSqLrSOjJgzucCWGOB4pFMA9pmV4UBBGCZ8E38/hsILTF6kH7GVfPq5hGGxS
zOBqc0SOgLveFdfrHmTTbUAcTAoyORA4Vp4O253UOwgyKooxGgYGC1xmsiIpbaFw8BxALKhyrzgq
4HmIFTPvuok5hPva4XBab5fwZWqRc7GZBqu/4wtpP8gOM6EQvcPEhJpmFr/oe7iObYksn9KfCPPv
Fo7CdJKbX2V08zfj5/EHJwinhFN+AkKDHYNg37p/FhghxvaTIFttE78B1wt7xv60ylvwPSAVUfG5
iWdpE+tH1hPKCSBPpG4IdsYDqsl3TE8u2Yd6Bcr+rvdtFhAhAUhDL7OKKs1uxBN7gf+EJ/k8TBkS
GIx3bch7K7w/2cBXazOYzuINLO2zS/abY2USXoaBYpScduOu3peVLawd0FtV4z3jvi4d3N07k4KG
tBYsB/v4XOf0vh8crxvRWxwp9CAuHIrDRa8KA+mYbM733fOWE96DxuZM2+McPCRA8uWxxUb+Il6A
L+pXSJkUk8MnuyzTFl+xitgNyXri1Umqr09ADeOuf2F/LPeFhgjlI9/jDYx7IorFkjLlyopCPLoU
ONTC929tIFM7oF2k7llN29I4oh82kocpAzG/EnqNORyHSDZcsgT75eCKQKMGAZPzgDLwl4IZmTFc
A22IWOg+b+ly4FYemTJM4j8k8DedG8BGMkTsOD56sCoZSBPPmL+TWnI58RTpQBlcWY8ojlImGxTO
y33XWIVVgdXZuUfH3eEfibr4V/jurk1nCyfNGf/u7srGsbrHFsSSUbWxIKDseo3qYHWELN35p+3R
C30rh9YTvGd1BLrBSTCeb+sQQOsOtAUZLIZy/PZBuAtpEb/itn0jB3H1LjzxfUa+ObvG35Rtk5kW
GpbPEuN8f1+qrTvePuLmdNGDl280Juko/Rc+s56EZUS4mGcj1JqWytkhWgg/gMrWHn6DvK928ShO
MKWfbVYXgdqFytRWMHWQEVP81D5wwVmqPI0D3q8iXd03GBCb9TfdyERKFisSCEyx1U393SI2euzK
v/8GCmiCk1+U/EiRaO9ycjuogoFHaXxAeu82xce1igNuRITuouj1Sail9nJOMTLGiQRTJ/CdLfUf
nk4Jx5ZgEh+HVGxRmaL+1N059oFyc6hgg0WRik6LXQNJ1mvw84onxG1VfQ55NCn7iREHTJPvCacF
CxM0Cd4NCDFA9mCK1ZIw9vhRFniwe20ZEgDfUmBRRZHgXXTEiNiPc3UETOs/MTeCpkys3ti6suHH
2BGyiEkb0gIg5pJX93D5vRg+IIqv1eBOe9M7Q+fybwdkxAIZLMpYHHTYegC+kTGxub2eS3Xed/bE
lYEDAXczXXwQHmc6BLQum/60ZiIlwYw2kdTcKz8hpg6PtcGniGTSjuEPcxI067oB0kZADw6nS7Qp
nE55ZSaXtMROz6HqbVMvl5xUcpFKkXtMNKsOJRqQLnd43+q1DX8YD4AQ/4LO51KWOqwk5578/3kv
kC/FLYVQ+U1DwHdYNa/KJcZgseV1RSb0EtfPut9YbovmA4hsG/dhClUxXex7mRINmscGqcLHMYC+
mQJZjxvTfgLfYZdh9cGIc72YcRkpfkgMh1wZjus3OwUzBfnhsq2yoTY+XYJ845LNOjkVkCx8TXfA
c58t4cse9q0jW1APRESf3JBXXYcMgciZ72l7cNqmjaHKIg6HgzTVnRUKbdTwgPSrdE9O8SChtXGK
iOc69G7Xu/U6XGxjp22+DuUiEG9LkuSSlKV9paMjPd+y1qZS0TAbxrywd9mEjUPc7TAOQuWYYU3m
px274rP2CrgX3hR/MJRB5VDupT56YX89mMxQUV+hA8HrnUuBogD7DQjvfYCdA1s6n3O5pXZ/L0JF
Qb1nMxVLOZsMwqhQbjI1sSppg0YRr48RFx+6Jib25fYVh7EKq/LEidoHtBs9zkXtoSA9sg9mjlem
gbhSUKDjciE7yFZZdPmPSh86/bTll0j9nhvcTxgN3Lu/R/JRUIm+6FabRRXAV5MnNHWcHJcWJKsw
hgpTNBK1Ly1Wu8u4isFYN/ypVQjGSYHMddO3a1GCDaoFBcxavDBkp5pDg9h2SpXitHrdHspV43e3
/YfSf7RPOAVbNTt2q6gEEy2+NboOlX5dGD5EkXD0ftdOFwWTMSzbkjDBjwqvDPo7YaM/L2iWZ3jT
ilOWQdO7UrYB6ASxI824aagaGVXBqsG079gTdp3B6okYF7FRMU5CtfzKvx94cpCGcKm+GoY/WxXb
UapjNtcGUgEjNCK9EtF5FNjqbQbBznViQyjgYB3CssJnJBq+n525fkJSOYrYcXH2mBgUa68DHWbJ
3OeOECZ1jQ/AUvYPWm7sqhT19ux3L4G0EP9u8BC/yfbJtcADyRMfMPPtAlt3jqzcx8SaPZcipQ7b
7tSK/pihQTWHh8vWuzSIqKHSPdboJ2LSxwW7Y4vXXUoskDG8suGuyNgz2WCN+AwT3iY+9w+VWhA3
PBtPAPZ3ahEvxT8NTS/l52AbWFmSaKuh5EQ7jFvvqQZfA51F+fHx2uCoygQknTg/HXxjGTExAQIH
Ihe0t4bLdGFeDT/2eSAMq26idfj4x3fzHMaso0smys707YGvvKVTveGtyCykpNKDAfJFnqrbXUTm
VnhmCE4tfKW6nbPV/MtfDGH9GNn1s00YPMp+l8d7ZVjthgl7MHzixJ6OAungxIqe8dJLZECO8wO8
WMSJDq/zxXvljnmdhBP9b2VuMdpko7AvBE3axYl6fEuQR7zXvNeGEGzTcD5hkw+RYd2oPJmGUzla
T7/xPkmwAbTbYDlPHYVNJyHPieo9CL3DVO/t/k75rYU8Frc9C7I0VFcdZKHFHM++b7PsfVVg4GsD
+H9RLHQuXvGEQ1VYeSHt6ffikx3RzyMxxaLSq+Bk42kmIzbm9Iv9VfqT3j/ah5vHwZ1JTyQBnYvx
OZXhgy4pHC6iNdRoE9Gn1GNHbNmShTliUwIZmCFqUAHQKmFOGsHylysUNwlYF0waV8TC53CDnGCP
4wk5eKc6OLsX0BoIA+EQuiYSAawvXPQzGPJbNLPPfwve1dHaYCjWbwXdVv32l/uqwJqyI8sEPylb
RRpPj3vFZDX2dLtRdl5aOQOWEYWIodVLxXZxY4iWcloTbMD4CCEt7QA0KltvfVEDmvcbaUeG0Uva
p5v4nSYoO02tM8MD1JmqcK8hBA5WHfIjMzmRlkq9q1Dlva8t8VB8X4q7h8QFS5ie6RSqCaqgE9HI
UQeUfWreYLJB8ZjQ+8DPOc3CFeXhzERkJ2ceShriE99zGKm+9F05Lz3oeSNbLDNu5urQePQSjKd9
ZjbYV7ynb6SN2Mo31j58Y+1gTbidlzyB27wTljQwPyYWi3mbGohYCtkYACTeEN2DS+FvNU87Dg9z
91BsFrtGj4tutrRPHSZ1OH6Y8junm02wlZMuwlpNCegD8fHwoCGh4bJQhLFjf98vqCzltaPEH2vQ
tD3/aShaSNEYQ8S40mlc2fo+Qzt/grkso6dqvtQeaY+D0TF5eFpYvAEOeufOeq9h8fvJikVgmcDV
lCjCF9luHvvce7NVGRO3Dtn1xvxZjTaDZnZPsoK1hWZrNaSKza6MN59da611pXyghcM23VG+oEcp
9zONBNldZFiQxC6bzfax1e1DhQ9xuDK8LrfopjLLToHp54m03uVZ0BSO5RZ3gvZaRPR9y+SNneW6
wGyTuYXoW9ryd4Yiwaf/38XL/NPM9ihV/mG7y5CZS4W7Avf5cayccfx5bBGCD3YlgYz/HDBnYRNJ
NpWUmw+8EoXHpvx+Nnef8m/88hJekPh4A7bwDDzND3qvBZOZgfK7CyCJBab4tsknNocms5+r3wRr
AqVXrVi5eYqXgLRV5T9CswZuvdfkZG8EXTnTYtjM/yAmSu3G8F6hnGwZvZkYz2+5QowZrmNkhMgK
tT/1++4I7rq2gf+OzbDjqGLT5VjnLNZmoOcE5wxj8YeSqtMI6EKk5xfKQX8VdNjyMAg/KP7DH5GY
butwwDnXFIP17vkJCBiNAWvlG5fLaIC1YTaUzD6tuynig4EOO8rzXZM57sVcSNr0cC66omsZtsOu
O474j7KTcyc592qjjjZxMdhMWFCZxH93jzOa68xoh3PH0Gzffy5+bnjYrPFpVi4a+PlqA3/2xUQ4
f0uC5hGK2EbP4SoS6vD5NzHc+iufHzDmj6BVwyHDqRotqctYVvBfSXAc1VPhXnI8jLrPT81sz+/v
KAtWn6Rmxo5dvaPM/cJzQ/RGyWRa6N9rEBIbD0U8m/Yic3peZFAxdXh/UqlB2N2v98NsFoHSwD+G
jP6MIRe5iN1h7WLmVzE0ryB1Ucy9xkfYrVR7ZaHO2/Et1wBzfoMfjc4UGf2lCY9tG/3KTpDcFn0a
QOfm9XAS8jtxz3dTBmSetPgxThEU1Vaxi0OxV1QLzdYGyirUAftFZ7VdMcqMPWL22MIExWJHa75m
VL+jrT6xWcDaxYPehk+nWHhIHR4SZnZm/QWje218I52Q3JqZyYQvN0pteiVrUdNdpl8QSa1flMSN
DknUah/22pe2LJw5RJSXn8YtxL6+2zQnqH8YglRbdNoSjivuY0O2VwqfqPouSwetHgEFyEC3imAT
MQyZG06BdClsCKQGAc6F6dafHrs+LJASs4wNc/0aJwlLwoKVeRz+d5r/JAVIXcyvks6Ur9K3gZ5E
usVMx5y37gw6QSzRcGw2K6dE6AHxMquCSM+rf6sZ/pfVXJlqDyd5oUfZiEwhxZen5F/2r1E/0Ks9
T9g0xRAuGFylJlNdaMnkla2sV27hdiQ6EJehkKpZMLYBhNqhdaFXrpugiqFbv9e6jfEjVhMMeIiI
9Z+vX+Q7/9TbpnOWk6AJBvizwp4f4DCnMTqkTcRbOW+Rn8Bm4C8vdlkfSmdBcRxRcBH/gYkukgqo
4TTOVuwjTSNvmTcCj9KP0XyMMAqsxErf2VSiQB2t98kDF99I/ny3Jb9AvGi1Z6MKqX6yPW4Uwu0Z
xk/vnpLP9j2cyENOFu9dlCPtPg71j5JW9mOSNuyNsEixa7X0/azjrYJIxzKcOITrIm3Q90zUUXM+
25ig493szbzyU35cfRG1GXoDk8aSxzPdhvhRf5fcpJ20PXCjG06CBO9F6rKtpqIZU2Joj4DQGBKb
ACBskHTK1gWTz72aPxvDhayPyvQ5UmhkrsJrMCBxJ1/TTPXwwuIcPWyBotfGRhYHpbHbKc+GUMEQ
iihKZ/gH+9wIXjjG1ykmdDbx7Dg1NYtkAp8PZwlds7J3fOSoTUZaC6vbQIxbf2jEq5HxLJh0imm1
7RAAl4HRR/mdKO6NQjVfgfyTWFEGIk3O4yNvzve7hRvaprnAyALtjLXfhms7OyUZlLAo23dAd0gH
CdAodcUSmDLicmw6oqk7nGcsXNCXbVyfaeT6n7bj1e/kU9EhV2FaXNqS6C494GJtazLUR4DNFGUF
bcJUpHetch/ozzFv451mruFW83HJ/cyTzxzm4bnNvBFtjlGfijugKX7YNrFoEuP3x1nmTVl/qbiF
6qeK8HrFnIrPZCNj+Akdbf5Spw1YEl4qpooRDKLA5WiBZvMnwMyqrSW/htiAQvYm1DUAJP0XJo6G
wNDg625+vQSObiOAwQcwsBz+zaUxApgodxNS6XauD0yRe+T8f9UurHb1/YqxOB6lMNuqXUsp04aQ
yTlm5e49j3fWdOEUa62VTlLNklpSnFpuu9pKG+rdb0OhY/ylFRP+yPgZ6v1cbZo2SAiNbcnpUA0/
lOYra2ZESE7qwPh5pe+lDVEWBhv8Tg6bGC5rEV3JOW1Hp+42kP26u1sYTi2Tw8k1+VeMkS6d5muS
0F6T/iG/T2vi905dcRy4TMIyx6HDgGYDLJVlRC8yCIA60sXbXOZCBr2AeyO9bg2NEAY3+VVjEqQi
WnjphwGzGm8zGP1sykchCbvUrc/t3DNqtQlBkumyJDDeMftpBgRQYdJcXznFRYpuiV3S6abfGdpP
Ceew+FZ+SQ1oiOlE5wslRftdVYHG6HW1DOwSgdNKsElRnLO3h4amEXeoOWw1pNh4DSzp5DZUs3pY
MERoLpCy1jQINsAPBEx8fdhMr8C211jcCkPUI/59wrNoICekrpwvwDGZ1MZbNkVffAL65/WULvAa
KtzpTPUmUA4oLqjX96iguv8tGWcXzRXkyKhc+GEZfOlf4qrTMZBRpBXHjM0Z13FSC2R+rF4FGCFp
K4ub4K4GwObwfHk1/O6FB3ISfilXqCmdusYwCnoj6Hia2foKlY3PiUHmTIlEGOpV8fgT8b9AerSO
4HoANmeKG3ebOQljZAacB5CW7s2tRqtzTD4TBysNRkNP+0X8GTDccWFCl9yNGH7w4j/aDJMHjjDO
flxhGOMnxrZOyXuwe688dIt/0338FZ7L6J4DLgmlJFRBFkQQdrxMABiBzvTineq4jxos1aEyE4Vj
OHcBwhqK0DrMta+W9C4tICOH5aD8lsMO3szjp9Ej3lSLOSFVfPza17hvr73+DYYczAiCezdUshBl
WsJcoFHnh07cFvohhwbHzm7mmIcQ/9J0JLKoJrRS/E8bOyZ+Jz2tM2LdR/XoNAkmXBgGnSfWDg0j
/t4+gAK8y/YIWZuLwUWu9Shc6tTMqY49S11xa3Dz2oFywb1WBY1swWfRIaNhAfhLwnyzhx/zzxjJ
2faWZGOrEsMVXKwYD1QsI7J9DXGviO63NUti2b2Fzs5twipYPSUVH5HHJJjiWw8z4ayMqHDYnU7k
YLWzd84UBh14GyJAwP0ZxAz2Ge5LkEi0L/VpxS+H0PUW4IqMcgQXnF2zx7iam2/PLcmmK1WuhHs1
NZzsEFXEzqB+J+TJaWHm5+L2eXfHq5b/XIsx6COo16wYfioxr+WFm5JNO98t8PEKS068YPYqtw8G
BIOnOXNEjsoveUyQgODs/bIHvfblAcCAbjpewUtlqyRBBROxVwT8hA6i9JhJj/r7oFoJXXa35fz7
eBqewY5hrcNSOoBvKX/TO/AHoibBMaLV6MJMZTDbMdf+q7fiD2caNNi/sWUQfRXHTayyUIQ77659
GGGILUOxqJkxBXRo8hRLKhwpfud3z3jmcGiQJw4Lm9P2i/ChBFmquFc45JhA4MyB+uHyuHsEj8vx
TlwFauuv4NKCppBk6aDOmtRt0WNzS5cVkNmKx/2BaHAk8ZRCuDaHAO0wGPOP5h9xRmQaMDDa09Tx
F3fFygQ1gpq7/hMRYvvJhoE1X9kCm0PAIYgC50YSbBiawNmeVqduO6G75W/y5ec10+3EsAyU27xg
4hHeXg8y0arsxpXlEc/G1qSIKwupdiEQAHb/Swp7UsHNrRUu+HgC09eubbpbqMSEQq+/cJ6MqCIA
0heTVNiOEG2Be5lETtawCO3pxkIGECgGMBdQcd58X7IR8fFfUXcwYzyuqNxzujVrfqMPXmqW2VJW
C6zIscQAxnjj8s0O3yPP7u+Fvy9WbpNFgORDtsnKiMmKFw980kEcFKIpscXEVhVrtsY/7ATI8OkI
vVSsgQS7xunqC9QMgdDH0e6xrEls/Ud9J7gDmyZSuxa3Z3uJQaNSu0d8QqLYMO8kNKay3XPuw/om
eQr1CNDDYomC1evyLa45ugjytJkFcOU76XD/7ytcesS1/C0dEyrBad+WN+L+pVUHiNjtG006GWbN
ZcSKghEt9LXj+oKTQdT904gXuLM+ZJjx0MGQa877CtTE0+ddLR5w1FyV+wRVgV1i8bJbjUwyreKU
sOwVL2tJCHHQ3DLI2A1bHxYPZku+yIlf/5MNjwGyRwbm+rre9folrq7BQAkNKRfLWi821zuQSNie
aJI4Rb6EILYZXIzxP5ILuQA28PReeWNBs0TGXR+Ba6tQVf+bFXxqui3bhEXMnyTt3Pfgm2h4YUaS
w4ichE1zcXqDjW436PBcyOjUUWSszO6jcxg8yWwLf+LP6015Bs/ZRUUDVgUSwVb1/IAQJHnpqWwJ
qESFjQbInK9txPgjyQ6IiJTpMpBsV53YSJUx4jaKCbfP0HQ54GfdgcynlQsOYMG9BFMv3fsGHgXZ
KYReeJXisncym6BcBrcxi9UHg0qg9ilgL7JQIXbIzxaMZ6Hnn/tjRlQmtorwc6T3SQsqps/MGdtI
v1ElsB0zOlkvJqlkjQiFk85kMXJzrVz9Xf2JZfOQ7hpAQhKeTD3jXIU10TO2R+lJuBvlVBNMNnHK
gnc/Y86FqDO/3Df1XlvoCzZ9/I5hJ9TAn7yMKInjd96PIeDSoj9jW6+ConJnslXwcAiYVt8Bvxkc
JyHkeE6QGq9FcUnrrAgFGM6cIqvEUzvI+j41DUrTo5EdyJKbK7dT4eeGAgRH3XwKyNO/KxHZMJ6v
VBfJBtwBX1XBVw4vVsNrw2wASHAOxhDC8KqzGI2p7/QGgoZN3zEOhgNhUNkNBI+7swx2jB6aQ/kK
Y+r4nyV4pHC6/ZjvyBLpe3s92kO2nb+afym2t5SVWv2l1NuXUpmrgYnckLrqJhYu9XNfrQ8cWLyL
VPjLgKQn7w7VLMxFgFs7gatMGURkDnUlV0fBfYlly5BsDu+YHHpDccTAfCU7eeWX0KKZr8EjFfIf
FoWm4VrlQyqfRDtdL9O3SQeRsY3pCHtcSAIWN8c/g2aiqd84v4GdFA61u4AWpF57cW2/2qsOv25t
tWJYiU4OdLdWXPFCboxIKwO2SpaTxdlLDQEjNaG5RTCCWF1FHwNTlVKH6TmhUolNgt2FXEk0RqhN
A7qRFyMYenQslwgWY+LJmYCTw+uwDFHfqy92IAWbwZ2ifDz6ECPeGC5hYQ+0MxBw8qOIWNhpjyD6
3N6hFvJ32D4/4/ceV74jdEuUbLZE3Jn+iRJFb88yKuZrZijUn4SZhyWltX6gmOlqoNxkm2nM0Cz9
hnho9KRhT5PBS0/12x2LfvEsJYHImY/oRfKXLGCOP+2PbU57Bg+cLXUYEHhxX9iIZZd9/IXDCeFa
P/TiSNT0C0gDi9UuQegDef+6/YrnFXjxQnSDDsQ2aovgoSLwdVj5qK6XkT8aIFa4jDWrFV+4Ic/y
xvhduY8LZ0l8AAMv/TN5id22hOv11i44IqwjbbWjWaFwbvbQWLcvS7s2B/bmwxpaO10NooH3hWhQ
rc8zxyQ1KXFvsu28GDsiv2aI4RnArstC4BysP6gO/nuT75uW6K/YDXGI+chOOmXGuHIJ7qSagFi9
/qNpzDKfe4bIY2Qw5YbkSv29JWGGqCFkOH+LESfxD2bx5eTjpv3D4AzY2MH2QvTYWThMyoBUOB4B
FwQFdfEmk9uxoyV/cJhz4G5jkOXd5GILTPzLUzZhN/qcxFhkMX33wN31d0knm8txIGyRH9s4q58Z
HzsmFVfNQwyoMEe30Vt9cGm7YPZawnaBVTI7fxHCRS9CDBxiIp4XHICFY86TGpedXgnZ5WAmxrlF
5d2hPTix4GBCwJ6CGwmVugm6u0chgnUOwkWzOnIbFPISrXuNLfYmpN7BFQXGLj8YHuiARy0hurxx
VECBQt21zM5km+gp7UpzB3RAoiH2A3EAM59SlJboAWQMlmCAsf2Po/PabRxbougXEWAOr5IoUTkH
+4WwbDVzzvz6WRzgAn1npi2L5OE5Vbt2mOEZMKMykfacNJQ9QuxEHLyP4crfaFdoPEn78eEql5yQ
+lTq05Wi6m0WgU7xQyzykfIaZjltMmndDLZrupvkGGuoHubyE4nvOzvqNEzF1IIgRlvTH6rbTdlB
aO73lDj888hcGfzUmEsfbEC35IYVDq0fbop0GebGogligMk4hUp+z/CWCGQmqBYQM9V/C8El+bW8
Z/ALYgs2PLV61VE0ppl0ipTQJLdnj7oKQxlxNhQFt5D7EMJnwbQaXSE8nJHagD+JpYx8SkJHZd8B
smQs1xlkSl5UpNLQ1lQVARUMO0mk8q2w+nZqGjRuNW9AOOOuAzDA1qsW/taCRfUViRDrtUfJs2Mm
qXJHaUyjP2RimPEKAELu7BBKBUHYw67CJA+kRN5xcObm1odmwiSy+rMpVwUYCqsDTpjCUVgJlLW7
g8Irsjnwg1j4tatcRgi1ijAbSGyyO5F8I2jrXEgCjriESCq81BZKOf6DUhOh7r8l9KLJzRqO0rjP
e7DV4A6Pf97i7CDWm/yRQPeU5l85WRrGIpaoJ8ZZsZ7EaQbBYaB0+SMf4J3FG63j6MYDBCMykL3S
25eVsuzGU4F1aYFVk/jRF2569/wF3EgLyeS5ceu11+G0k2PoF88ujK36F5GNEkKS41evY9iyURNY
b8xf0uwksG5dnVIYUQZCalPGGGZYliFeSi9lBZkgYVruMYVjFAyrnPU6IB3HcItxyUtm4mPdxhkm
EaQOHhN4jSGUX75cqVSbxLx3ROjdic0tQ+h1SX8dMQHoN6G0MrRtPxyDNYZmWONuqnzP3arrJejk
OksxeO8WQcNvXCJoZEO8Rn8iKs1mVTMKwiA5GwnQXArojZkoUPnPsZygJR8ZO9RyudSYhxbEvf0T
5Z3eoIIxRCaxD5esH3SIPIKWatByr/k//zEcB8wWyNXM6UURomrkB+1Hm3kIIrwkuvDk+/jK1JPb
Uu2i6JuCKuKV9s9U+iPwqYdrBpYj6b8T8eDp1sTpiKo6A+rrvVfZ/RQKf+fkj9Bis1XmAcR+msqx
poUIwBxhu9BJJzG5VbpdWAIWtrhLjE/JNiBqCQRl5UwwKEdr9GZgKTq5HaH65Kg2X18V3nMi1jcs
q8n9LF1liXJKeHkV8TtN4n+q9RYZwozuFe8Y/BHAvfOP2az8S2/Xyk0mgHQIeQM7LlSb++rglCYR
ZCMYuDY4plxD6Hn5fHx8MQi8MkglX7XuyYNz2mg2P24K6I1x/4m/Q83bWFBjaa/CyfGA+gCX4BT6
pzwNbm0PFmZSJU5d4dUDnmzkD4iESYGtdLZ1ebbVusaFIO2TXcUUjKVL+3NVhyk2DqTEluwI/j5V
HXHLsrRoGmlWqJ+SQ5SlZEqPXN5U/TOPriwv96r7hE00Fnbb2WxkvR9TYpGM6Vjj+LrJMxV3KYTE
wS1qMCefScNc/gW/5lzDDgwXLM6Tf+WPgfX2IYGkEOysf4Ab6bf0MH8hIkflIv3JboU7C25yduza
TSSdLLz6sRxoTkNjd8HClWzxNqiIhDbqslrwTjSvPHplymUItgljq1LYDS8CI0lMLE3Elt9uAYeA
0LH+qaOgitt7b3rzAoKXJt26V8qS7cuDoZmz9l8ebRilRt2VQi1eNMdm59FqqLj9YpbxU9sCcAwY
LEJK8gqxCtK3A+ba8N7zvZR+QMzHtUCIAQX0LDoTW1heMuz0rYcbbwPizm5Dvc71E/qBEccEjN3L
pflrmICNYK7ILIv1YEyy5L5biO1Tk849L1wk0XnXu9o2wRsg+y5QrTb3En+JHY2XOfs1Kcu+0/hq
gpvkFVmaTv1oekx/briRmlDazo1/4q1PBw6MZjWwDzYMbFvc23DADsp1CfcuIsJ2YroZtJBOhOt9
tI+rbRb3a1Va9iAV5r4OWfJoY3v5x7IZNRXPGHTrpIV7MU7xOCb0+qJp5zJ1SpmFKDtV6bhLrdjC
eoZYnVKLd9K/ht7FI8a1cfd1+Rck94HNvqUOsBnoa3bokYm0Cs3twPBSfaTMR7WlIjpBhe2BI/62
2Yl06ILzeNHhkWLei+FqFrcxXLvTVHOfJusgPMR4o2zYw8pkVR8G/Ui6suCe3GolfZf2VDTv4guQ
TEy+0YxBS98Is7B9U9ukfIV8yp2gUIPw1ktnyILZ0ngQg7vIu0VrMNYa07mF3XPELgEYJTODIjCZ
8f8iGZbU990U0bzxcU+K/ITAy4+lL9R8r32n/yILy9il8kiMX56juP7NIZhSluI4Q68qJbbGNint
PQsdcPMaq3eBwZ/6O1QvWjEOv1imV6NrL3ad9icbb86wZDMw7A2Lg6xdyF2rVhhizvNDSeamvJB+
RvNU6BME9RPpf5n7OyFNlJQEX+965JKInJC6rGgLafnMSwtWM5ApdwJDMxlt9JSZ/MKgPAKAKXuR
atR3ftimGYkIG+ynUjv6i5Ywr5Sdy7vH1hTVdqsskVYr2c/YryFwCcYLIRxuO+Y2d2HIIFhK//nF
v756AwcxFBl55wes3Kk0reiJn8Yce0RjX0aOT6YPTH9QSFK3jeICmBd54TnM/yySYhKYV/21WRoN
6R7Bj+9e2WAAjEIyfTn5PRH920PmEPb8nxJsHC+Zdvyu0JjWb7pWarRc+MAqC7uLiV9Ht+qNU00b
GLBHMsNwrW/E+/TeU7WE8HZC3gSkDrMCAy3SJUYYXxttXNGxKjeggt7DAOI6tCeqYFM7etQn9U3V
PoYJsldDG7bovTHXis8ukIgCuSnATCIhGUJwin6XjdNAVsHYjnk8dl/NISDZsQBDQGJJCIx5wIUo
NXZVdUqKFVl9jD4pNeQlqlztIHZwr0osPTOHgUFs7uScTo0x2p9S02CuMWoeiG7GWEifd8rRPOeH
nDl0hGs3OWWUpMzhoOWsFLuFoWx+5c0x/oaKCRGpFg7uVmXuE24TYnUDZrAQUYKtspblI+YsXTnP
X9uQto/kaugMuyA8G/RmU9DPdmDWXb3pqQoPlNlWsp361P1lIN/oxeVqay0gExdriLtNfWohTgps
8d9d9U77TUsQjb8tF9MQqDiDrmVLGMrkNKgRuZY42mHZZlcONhmiY7qkQxAdCa8bivSY7vBKmPWY
mg4rDckW+gyzOZTJRe9+5eYAr3bYQ7bucT9la6W8gi6wNBZ/tMFsy5NYzN8I+ABCsagY3QIurhXs
x3FqZrf4TTCxnhQ4xUSpVt21Dhk3XHaSHa/A/UQ48ws5R06CU9G8yeG5k+m2d5lgDquxJnNzih2d
xqRgRMGKOW697MwvspHhxx2AxMgoAtnh8RRvVaHQXSmoq6j9V5KCA6LjB/dy2RLKhxzQE6iL/6wF
J4GGybVFjip0WjxHZz5UmHnyZvGIK8mzK5fpHU5vnKc4UPAcVkyNK0SMI0/h0BLsgVEYZOB5HS3N
A+8BSgl06luP0dzCW/LEww1Bpk3/xlc5FY7ZbK+R0XkrCvz4+Wp96+gX/KUVaUfwoArZZmusYX4n
XKbGyAylisZXi3799LiNqrdiAvJfLBxMxLOQQHphEYW7WCF69iRvuE8YmTgd/Co8+/FTO7vZx79R
ClcTrzjFjCiPllr43Vcdw70FgBn5LMxetPYmsAzyM5aK8yja6Nqy+YFOIp8B00SHxDoCyxjoPMn4
EeOFcm3+ua6dU07wGgB/gSGO0FlcpzdXbeno+4rpp7TCS3lIbA+Zmd4XNhqgFbJFotH4qfaCPBmt
NhweEqVIUYAfn0KBfTYbotjEcZ1Uy6D7GcInlCVffYRk3v4TrCPpKgV63S6bZDYi3dS+Hg6xCMQ2
HifJ8bKFKFZvHgp6t55Bbb4X5EdX7b7J2dlXF/aCLqGqxk0dCey4HvLHFBfYEa/V/bRLn9w92o6y
OMMHdJ0qxV8X9JDxCiR5fz7ye1SNTXM+UIhiNzYsiac6hMYd8j+Tr4xX6GTuLSzM8vEaUQ3YmK99
C+GOKBU9ZFq6beL1d9H9qIRpynBKfd5+dN3Zpkq2oQUlZc8a7PKDLH3p1JvcaroPxnzWgRegZDtf
jotxsjucskdwUhtIBBkP1Y/1apUd/o/kqVHu+lj045zX6x9rPOEMj5N8uhL+WnrtZ94Mc+2qZSBE
NpaMJoN40OTg/mqXvNZhQd4PbPqFiMSCVhEWfABxTkX/Cey3Eq7Rj/fQu8Vr7xOtQGbbUVyFOOaC
Vp5wquKOZ9kWE/Bibm5IjRgIyiO1sGy3xpdjgBhLyyyDmOFhJr/P0SPzLvJSh9lX5tBZV9tA3nSb
buDF3Nb440Qb9nhnspeZ9qzxy1rjMOJhEI3+GCOJ1HPOanBOgG0bxEK8y7bGEv8lqVZnAdJ5qe8w
XoLvrxCSNMNCvQg7vFJwhpOmHLVkDXeM04DcFfWgXqqBvmBrIuaxB29JSAfOJixfbEcJ2utrXDrp
TDBPIm3PU8yZDtzghTflVlYbE//fn8j1Fq18gB3WbQr1JQPm/2Ytk2oL5cnLtBX/9BisbQQbSs+v
kkRu4rNQv9lrxvaW604trKx6PxKSG1rGWu12HZKSdYGLmLs0GKuHyYVHhY4TY1rjRggWEYO4s7gg
JsqFpNwOh4L0YSF7T/4GGJ9JBd5P4TkSHqS+GrAnSYTpw6+Pu422yOWn4H4q9HIIMmJhhdfB4FOx
AkIuVdlWD+1OqcEZOJ5BsywKiwXRyhDBWM4syYaMLmhLdgn9OXFGqrvOfGbdoihJnWB6T3PHIDP5
6xsK5qflfhecSZLupGu45jjAswvLN/6Xv0L3gu4yVp6aj5nqQSuw2qqOw8jxvqCFHgQNVc8VYJoQ
Wrg4xhmC8VbG87ydj8cIQJSB3ak/FcRjAtcweUGxPNhSMTlBSvlZaNZyiODqWCdoyi1HnBqPuY7Q
iBUabYKDOzCse0j6zrt45UFr/98OfDaR/qiKZFhivA31dNc4lr4jk0mmFJwzAZBO0eROtcBLxjtm
Hknj5LEmTxEnBFiS8MbjlfcDDxrGIm9KhKrFgbngCzTaM4EjEHfWpTmXh/VEJJwLO0NpSC3alvXG
gngf/8NMn2C/CJpmByfFUlaycPILImZpSAvKmmaVlcuYlpUVveCkgUrrEwTRzCOgydEpbwPZSJHT
cVIvK2HH/lWH3xH8ThfsHBcw+KsxeTE8++CeU0sgdvV3VAqjsPRP0xmEu3xvc+Bqi2HAK+Y2D4dD
szXJxUl35B9hEgZjQtiFHa+60tyI6EBzWmEOoZ6sq544+JRCwZSqIwGeUnnEXsxN1pKBUf5MJqBg
bSizbLD7ds1LQYhX/4Wrdr0oAAg5W7mBVf6b4yyh/VY6qUtONtk8blT6WpnBAhCUu1NVQkQpLfA2
jpiQ6TFBCdErpVizkp8sJ3F5LoT/VCd5FxrzR9t4KSRTx7PgX4ukwQDIQhVFDv2X9o+ZJg3eu3iW
mPB+69/Uz9uwOfo9I41Hbe3H397ibFuX2BDnqM11J1QORfAsEbIpeN4ho6pFwqLZAiXUP+2t2Yz+
3dU2lcO82L9b7sXLAT+XVffX8HKOFkSMctkJMEAw7vA4i6M3AXeImwGlBiDlMWdjQqurqo7113hf
GD318iuOFiLM+erS6IvkX6Hb+kFgoleucTEjbAr1paRQWUPI2yD6hDvN28ZnzdLfoP3RaE5IHaU6
EdtlB4Z21oDeKIyCH2iSNYo4OJ5ELzSenQBSDUzt0hsBdRIa2WCuj+TpqTN0ZQlxxPhP3zpA/2UU
7GtzLYornBqzdNvX2uwluEjJrH5NrmcHSjhhtc8WLxqc1c2VlZ81GOjSL1n0Vf12zUMrHob0k+jm
LGGKRWOm4tSCbaNH77T12cFNByuCtnJqazPGkBDja6Hc2ilYgjlWhkTpOITrvtkI5qoftqTKFi7W
BjCRJltfhWNam3WtMa9IrvAIo5vqx+zTB3feXcvf4eIA3fHPqF9EOZvJVmUVKDQmK7bhId5Y1r5n
48wn9nj1dhPHGA5SsZ7k/9CtWUKc8SLnMYk6REEQ5xHlKw8DKOutdC+rPIc9LzqbRP5nkCub//oC
s1GB/e8wHZYv3ptafxNfItAZh6fccsYdCUzchYY0FO0dgX4O0tlgRqnzR/sUpNnwzxUZe+7L4ETs
41DCE04cL1t4l0GCC03sQKyD5Eskgtg+hJhe+1cpLx13hYS8bPMGy1ywnoza8Q1KiNU+CONboQle
4CmW62AA50Y9SbmthLf2bbiEef21AuX+Kmyc9qYhEJcm8qDJiOXL63+ynhnwLjawRS/aed+sqFPG
Qw7lhMbfxG7YYDiP/2ZNbDTvjzsNm7KjNaVZ60vO2nbEdBr00dyOA65WqQN3OTtRRcjgYgpORzxG
ijKZeN7eHhloZsBilkTo5rw/ZcYCl2+5XnoYQUFsG73vInAk5u0RJz/pqsZH2ZWEQyCwxM+pwYcO
X2ghzB0WhvK79817Tfmp4GGrIQku8eQqHkQzYi0uR90BrpztIxDyrYsa/3MBskmPIsp90OulpLZk
Nb1NHdSLeZTLRGHOlgUTexMU+mK8WkS9W3AnBDC96TsXCU0xBU+4BcsW0IFySj+ZqOYUP0dYGgLu
fLiMGkS6VXStzvBmnqai+2OzGN7q2Y92MsxdN7yOO58EhEOMnYhyF9SjT0OIhmnpceKnxV4FTxfF
TRPxx/hGpFpS5ZM83+JVie/wNkceh3a+ukTKKo+OFdYLxr3FlXAVm45i/Sg9I20UsHDTghVjgagC
xp8L2aaB+tjKuBJjnZuuBjsb8kVVAE16sEVqimrlFiPpMkEumuyPAynjKwggOnoEuHNBkWqCGabl
IsQnQP6buuDfESEsOdfTgsKtRd4F2aNDhhRjbD3i/5EWq6HbGR17XjKLfOjfw6Jq2jVpJ0QG9sdA
Y/sXXgmqKz3gBJgRAsaoqzrWkN9S6S6Qhdc4hvsL2ksdaSz5F+Sc94K4lUy8j1P8CX3MW81oG5gK
5i/9oQkZQXa/PVGLCczbaMRPS8dQTkNVp4gHAlEPLGTq5tZJKm6ugP1uXB77XD+0/D0LQ5A41Qlz
MmCahyJ5EOAOcoKFh8s1tIatl+Q+DcpdrRPM0WlEsng5ZsbThDmltsBIUsk8CzDeH+9SIz9TET0o
TiqjsTPZrJiIADwUtu5utfbLVNa9gIu8XFxCv37G5XeWB99htpvO9J6Wy5+s4E3orSjKLMEgK49Q
vi4rkcb+DTxJ13R/SwlCaqtkN1fF/FykYvPgUUAktnCM12D0x5F67mmyE2LN9VS5qG4Ie1CtodGb
0pfQRBct+B0xdkmsryAbFw1/L4EzkZv9s0EvzWuusOs1SJgM/GGi5iRH2aJQj7Lhn0kHl6baY4Cp
YH71jUsQj3lsK5RPjEZzw+I6PsSa2NVQb7xhN3R/fsw+KZq3wCz/CfBHrbB+BnF/EBHaYYAQ9eNW
dF0kG/rdEWp161s9eHiO6vMjpeY5E9+xHBPiiKglEXYZqcUWTinDUHwavjXwR6dC63ZthMVirDFG
gdpJ+qirMBtIspNJl92Y4q4Yk5t3jWX1SIZnD9Ckb7JAW6SuuZYQcLF2karwvEhZgBFEpSLILSNw
dxP1f2hsoaTLAsb3YXWK0uQ03RldLS4iaaoim0fT/nN9QKox8nO+AVspO8bwS9rIJ20Bv13PVlCC
mMXTj5OrG97UiPk3TSqN+5CWduGxmxMbJSjXZDLzGhgVk+Hu/sOVKxdQGQMYiDD6uP1xfdQqPHPK
7Cdx5Xlp2pqUXdCxizDcmthCGIW1Bh9fKCWCbPbwkgG7BAiuFjsvPFLWGoK2dtCSGm280HLCLZjK
9q5yMnx67OegwbOj5fUwb0OBDsBI00ZqnedgPaBknJ4EnvJlGuUnqxmp8n1Huk8DaC2P2o3cQdbu
/2qSAYP+r3kPkKm5nAr1oYbd/l+lGWAVRHymZLTwddmocmGKicUeh/ZdcUY6UBXLe1UErhVJlkWB
gRmOODBR8koMIec6xNueumuYrhCgsNpG4N0eWn0RfMS7DhYhP6Q0YVjOdY+dO3cvOX9fd5GRgfCl
HnRQHEwk6ZFGdtqf4/zH0tsdxlGswBkfIEJ+e8n8fClTNrT/JkdcOuRiwBnHPFcBOiPm9ZhBe0AC
L6rCwWz+/9hoXAy8/3hPAkZ8DawEfHfT7Id/JyDYcFlyBS4EfEIoDrbsf03BuSXX7xZME7Hp1Rrc
G6wl/8XPoVQiGeEDppRf4i+hkI7NMZSRbx+LEN9B8W2aTLM9vNLwqNW//W+R9ddyeVJ64Qp8PD0s
5Sq2//TmMD3pjjFpGoIeVt8G3FjCzTwCNRT1oFkiESOafe55j2sR73IBim8zcSLPep6chvYffrm+
h0JNHAgpgZjExL+g9ZVTlCwVKTSoSXnmEQOjaUkI6qHvzFUOWdSLbWFRy8s4pDBQHBG90HS1oXfN
AOcFiL5wls0zK1nlQ8oIMg/aFFKsyXla1Dxy7m+LY4qKp4tqscNPi77M+nnVP7wKw7HF3VXuxfgb
Db+y8hNnmGctPKDnWvAXk5MJdzvFYjUs797wF0cAXlPOcc3lVrKtWTADwm3PF2Vl1jpror81EFbD
5K2PzbLMd+Un/2RNCrP4hgQkx5fEpO8Ze7BxbzN64QYkFdMDvp8rpdQ3pBpyzVwqlKooX6QyLZcg
T78st1AnDW+GYjEpPbJ2VKMbGvU8i/jpjwrNReH/YsnN+mHJpN2EH+PRvsw/uobokj6W3yKwz1rh
ip8dUvxhzGBRcpdKoBkEjR4xqMCR3kbHuC/sLyYvnzvZX0TDSgrzxchu0Ee/DR0oJlZah+PVB2l+
JoMK9zMDwnZVoe7FS1vpRPq0eZy8PYPJfQ5fDk0KYpxYKPD/FR03y1fm8Iu2v4wekSdAVM1OE/xv
8Ahy/1PD69OyCx4hFQsYC5yHiI+hCFTdx5goaLzAd2w4Ivqg3idKmmUj5YTKjf0OJ5pploiW3OiY
aD35rd02+N+ZelDXSvhwueqGy4oMMhniuclKxO5GQoGNWzehzBFtIyOHrcRdKftbGZ00QN/3I8dE
S0RLCZmjJcZ71nZOKr4yBgC0Aik/pUSa7RacNgzMXFyQfdJjr2L3qfWTlld2VuHaxNuoIl/7xkql
I1AzjrZbic+tShCYzm45Vrxr/q2b52mPsBoyQxqVTc9aOBHprdFWIKLC99ahv6kgIpjBkpXs4oCh
gN2xeDFyU7uOaDrmlU2JzTyTEgyq2ghRFulsvfaMUn3L/UyTt9FjlKc9de4UYLzB74nQVT6wEsf1
IcnWEibmgO2RCR7Gx/UzOSzOY89UVltgOi5mJD6uCBCGgBSGf+7wq7tfHt+l8vF4Zvhwij8jVoVX
pXNw5Zi2PZBQspegFWkdJm0yIPgal4g08DZx9V2wUnze85xLS/YlyWGYH5Ytmyri55bxUojOnZlH
Bypr2XmonvR6S18xJ7+7L1YFMkKenlpda2y4BGUv+R8D77sY4oBHXGn6qru90n3h4VUTsdrUzM74
U+auiZMkKM0wab6rzegg8908QJkmI98R45IctUunL/WeVPFqvJuGv6r4CcUkvXhyPxr6j8RdoW9X
/M9AknJ78sv71NNtDWarWA9RQPmo1OA9pnuywMRgqbE0BXjhYY2+em4EEbxOW4cXWt7Fp+Jba0k7
aBjUcDPC4kcaNqkEz9smywpz3Wz74JN6BocWUAQibI677bkClC+xK508yCLkMeecpVJhU5EBJ7g8
2SgEYayRLMGqSQMU/WWzqmCihAWSaJwESIHHNydIZ0r1jcNwNuDegnP+XS3hAas/EbqEnhDAhjax
gPfO88Nvej4o9UYISgJeYAT1H5fvEurPAsKRCYwAf9HT13h9DecgewXqPXC/yt4Rsgvbu4mvibys
dHRwwdI0y4UBS0JgNYgFCN4WfJuXCn8sg48fgq+R/biuvhV2IHHKaI/6T4dbRJ4CBnQejSXkyOlZ
Mf6TwVmHRWZM+BD0Yojmf6P0qtPxWqJczkDGVS48QFrZQTAddgS9p/uK9Hf8Csi0zgLVdjOnKyEn
pdKsTYy5DN8sI0ZjZDfG0JH3dF9+PHx4LCgdmLWXvoMtT3QQC9TGxCLTpdBNVHApCcmDgjsi2ube
d8INEdbg7cyMeAMXi1YWB6KDjGUzSZmkNwGV80TnWA0+EUEncg+l2kcTFC5dWndeNKirovBV+htc
qKXmmGiwvjBdGh4iN7InTinldlGnrUReKHxVOmysLBgKDNXmjO679+Say32KGeVKlFBZM95Fsg1y
DCSiyacZhMlTSF/EBqXj7YNyznYBAbr8YNuDuImHlCbSEQZ8Dx02bIdFKePLAsgqJTSiDo4URrnC
0nEesy1IFxUhjk76TolNDcNGrf5uP5zEWBfqMBTZNvsvZFctJ2EHYJjgURSIxj6Cl1lGS8vzINRT
TcH5A6GJQwzGt/pbMJjjL1nvladsZYQRQWrNOqbJdaSeDM5drPqrJ66F0MnFbccUjRHoqJEUVx/l
orQ9xvt13h9bRiaeBklXYiZWIHU6KLyV2NVEFgbcKFIy6CBCMcKlGM6uO5LX3jJDYOhttrD8aSc3
DcoyI1GBzvNNnyKDgmCSD4BqeAvUTBGd5Gryp8H9yfVnhzUhwIgyMJ9khQcJuBXvaII7N0eeDj+g
V6tfwcKWpZTQpeByClIBA56nFdTP0tol2Qs/cb3UYTyG25FHABJiR4mxMMq7ybLujGFdiuLSEzMH
RZwWP4Rhg9eSTmTjpEFM40eFtiUU3E1AUpTGl2r9dUAYZH8PiDnJedZsa8nSGG4ho3N0MWq0N0Ei
awUfLW6KwmUK+E5M3tG6hQcLPs4TY9SdvEmCyTS6yB3qPCvYa8Di01MNGDsqhI/x2UKvOwqdEoRP
NHGjtrDKyhZ8Juz5BTVY0HAJGrEY5qwvdpDY0SSOn9AeY5wgKRpJa37QncKaDmdq/XQLOgAy0iNU
nD2Dm1x+ReKuv4dGN3Ojo8n9RiYJ5X9yN+0xgxbXoS3gQqNwpIz+vyD64gDCM/5PyC9l+GnGbsvy
564NmP6ZBI1/y+joGUZW4MdwZqz4IZHAB9Nh8OB+p2cD9zvuh3YVALW6U8jwoBa7RZXccDjiXvBp
Hj8qq3d0pAJeoyUGjaJwc9lg2/0g3JQGmlB8sjBDInu3OxTmhvsALb+VX755wrScJxH4u2BkdC9Q
wAF0h8lvxsJQelv0UCeXP0gg5Oir8+EfoxI2GaPBnk0TaKf4Cejjv0x89Ck4X7mJlVfcfsvWt4fH
jHka8pfXj4hDTjqfj5g4w64AiyDffxrBtYBBGA+wVhIAW+ZKhNZgBdIgPta0W1efw/GeiNfQvyUW
DGjvEWZPT3cqxIr1n5m/jEkuTKBVxAxWEkAOxA85Hzp+2fVfI340qLeu8FbVtwjiBP5Rl6vO+Li5
SRd114KX1FHxPgvzz9QeZnHsALbL6q+u/sT2JRt/AX6S4z3vLir+9u0OzBnKmiwbCxF3rjSD+jHc
PfNS1OecYbi8wBAb0kqO5qU60wLOCoGMxSNKvWJKQrz1w72iKxwfVXjJhZw6/Sep9pAylfoXDmLh
4gJ2MjowmJvk3WTjInfdLDbRIffvjDQMWWNKrL71anWH4W3APSrIUrPQJxSoWhoiIfDuZX/JL52/
krJ/SeYfPe1hGebslAO81w3kIw/VmE11acsyooxZhu9vB1SXHwV/L0dwJIqblZ8mwlU/KchKrjn1
V4w+oTPJ0b2ACIlvU3enWHehs1kSj2IXTjp6JFogNbW21Dsyvb8CUOo6XNdQHwcZk5GSSosTlGN8
uObkKw7uvagdn1lhua+KbKO6WCLpItERbA6mA1GVQQZkKwls+IBk8Rljq1JfanmjKh/+ufVIuYEN
2FBStP9qvCfKjtzMeqMRxNTViEOzvwSBy7ipumcXfocg7FL1zvO/Uo+Wri+umlwjMe3CZxWkco7P
1th2HrLFpwHSLqLgh4sE4QoqOqJB91hingi+KIENRiyFCHQwhwsVIgtQqovKrC6TbB09SZ4/Yulr
nAYs0HoTiY0ovMIcTsJvb431X1fMwYo9YVlWO3oNP2HaXuLZiW28u8mlG4RiQK5ZXV8yz2Vt/5PJ
oxm5SedSe2WGo4iwVtiKpDOSMZx743+ihnGRtpXlR8ZrWSaQ6+0ekFbeQONDzBmyT0A1TQgrDOUV
PcRgOEELQLuFaj3gfWiaPw0+lAqoqVgi3zExHb8rFqIXZruF8g+WKHXdHDVFwQ8wOeQhQdk0y7Wh
ATh5U0bGkyYxLn+l8dt3D3GncArSZeUn9PlewGhc5awiw1Gf7b76QOY4xeEO+5GQ75dUL5P5oumJ
SBUpGfplZbybsiNz9h760XEkGdePNiFuMkIAwTRjvrizsm1mOQ2vFt+adpSX9lq6tmx6W2tYByBR
xi2bYxaS9iDMRIrJEJAVot9/JNoWkdBBhuh5T7LWnGRY4M6tGsMyNX5NPFhbSJ/H9gIREo0E7Po6
XRDvA7eH7cfF6sqdbVyfFCASLlgSD6sBx7H1l/wa/8GuE18h1imDjdAVd000kISk4KIjoomYDTDi
UJiLCwn+G6VrejUEu62WPl7jj3nyi9Ko1Bb4OUbuV7Rs3pRvBsOwdgkgQS9fFDYq9rqfYzm4zOfe
Yg6co2srIXo09VPTTx1AQ7cf4hslPFUuXeZAzz/md5VmQwIdGxcWwJ2KNUeBsi/vzxFOazhITx5+
ctQw6qCvBTdxqsypQ1JHqWZbWxMcwyLQQOgJVkGrNFegJlO/0RMVK+gr0JYAaIboLABpZ2sBTCf2
/xYhfGROp8iF53xP2y8DQ3PoT/4XrhgazXilok3PnOrdoxMStT3fzkCGhLfzZgKvaLyIph8AZQBd
PGDVAPxPZqFFyFEaYVuB+/f5XfL/OopUgnvU8CiCKzhxAeUxhD93c9N1Sf9ElUk/ZXb9jvzhWcjp
jFG5RkU5bDAoVHBqo+atu3MIRTvDriTcQvkIuy8Z2Kh7mt1nYBqEAhl7RoTmNNoG+qvJ1A/W8U+T
rbnbCL8xSsOdY6/Qi+mVtBirH2R5BTMzX6EzitdasLdw7Rk53jHpL1c8ysYjrWYJUDmXiEPJxJmk
fvVwjcrz4L+1gsMk2h20cvkfR+e13Cq2reEnooocbi0QIJQlS5ZvKKdFFCAyPH1/dNUJu85Z3UuW
Yc4x/vi6EixpMDLXYrcETfBXlOQjRdenQQ5tscaUImEMUtYyQ1oZriWL5Rn/yZxswuIDCzxWy2GJ
ZTAhmvk+pquV/AHQwj2QVUMAWrglexztdip51DQuRZLyd4wsjr3Hg53Wwp+4tedfFcFkNxbrEjUF
tk2mJPgAeITOxFAh+MxyXYNV8YJocSxWjbFWLiSTIx7gRMMst47oTHXT67RR3bRxgjb5HGQ/QurY
rXnoQtg/dnGa/nBWUhENsqClrnVlXbCSaU3kPSj64C9IIhrMNHNqACkV/4Z+ntOjCYJXYLUVQyJj
eZyrUVw36G/u4Xwu++MyxefgdfGpWNaQ3Jrogty/oq3Ao6vP2FMz4kUSW3+CMY3X3nREZI99Tutf
ujYy1BAHqDqSYKcNnT+MyQu1w9g7jit1SaJg7KW8gXCdRTe6EUa/yvdPxmSTkvtlNG60jip726wK
hDY7lRBcMsDFmhlfW/IWuxpT+krSdD4AURZsVAInc8VGOQdycwoRjsASEega6n6K2eJFG+P4LnMU
E5+SW5zDaP0pQSFanIXwn4UqEqgIwBAlUAcC840VHel5KzhifepR53ExGB9kV3KmwzEmyERedMti
23ez8JArj2Giwg+zMhcpneEINvieY2pyw6NSMM7Vb2+WsW7esbXeE7LeBKJY7Dnbqc0jHDkVCeo1
1zqpldDB+ARK3DNbwucaHgiyhVcZo0iJARH/JtL8PAjb1Ta+IRY4twlcyKkD0ks9td0wRcRfL/Xn
2e1e5q1BWHQnDzBci2zmH7zMhQd43JM23itemO3ZDlM9YVFCtbSvv7X40ex8vh0EhqQ2FyCub0Qi
ZtXKGo4mKPy+CmbZ01GSjS4/IC6grvfkXxJWOCbISUYR52CYhD7SbB/YO2JJ4XxZkTFMvvzjVV+E
jYgHOuBrBoqiGOki6leyTwpYWUYH7Ys2DhemmTMB/Z87dj77qfRe7+vCZQRiBMYdCbC/XewvIpX2
qZcnd1KUJ/IrTAxz+PJobosuHWRQ4ks+gmL27HdwbkndDBgEywOxpRxJGwT0cX+WwEtFmxwj03LJ
GFDBW+X1YJ1CjUYewB/Bg9JXyTGhYq8zDnNEPsoUhEuTrs01FEXHUV8eJpTbCknli+gGlVL3tt1H
+k9srrofHcT+YPZLCU26qIuJFUGxr80+IyXtPaxXqOmO/MlNQzogrxG+RixAHscv8bb6GRqPU4Rz
nDhSLf7lzog/ueioGiGPttqAMKfThvBjoNEx8tFFcsHzIgMhX0rdJw+PPN2xXaKYxSsZ7jqylw3a
QZ6ktW6cmHYwRGs5Ev8AV7cJFjBhIrxC6LixcEZFhEYUlVeT7wrlrkqgMXajHnLM6flpBBPUR/QE
XAKA6J1Ng0FZedYRfVtKWacH1MimnYHetO1nRKSJcJsqf7gO24rGq8uEfQteJwxizGu2LJGQ6QDK
zirZsm/mN0yR/UwJnKXjiww0UN2jTDANES9g2xAIbK7VutEO6LE1d6zOPU4CEtSJZTzyw01oGV2w
9OeB9ZFBdIIG37SU0tn1DYSrXiU3GTRpR1+B4GOv5PLmkGY7op4vXSTZxUn6KuSTtCqPxUaCLX+u
IOZwCK6kQ/FRDHx39DLxWQgC2JMdCAf0RWon+gpi6F/au4JgIUCxjGBIn0mhfSPmFv4F7EOXz9gg
JGR26OXZu2p02tDlG1JUQX1Sg/c9YIQioIUphrRFfjHW0fBRx0m/Pf54PASvdUKxZeJOJC2kB0Pw
kNqEL7f/A7uqKyilz5hyLLQtM2vyBR3VHvhlGY+8pt3PO713Iy7k1lbkvSniNaJE2XnmpyFIY+93
sEAVeVLZ27v9s9qYmttgkspGgvbessMLbKQZji/O8ZYjDRw4o4+HtFV0ooow0sl6oLkjHw45YYgC
MY/IaTjaC9OJ2qCDKzj0uyQ8Db8TaetfFYzfetv/QyfD4YqtPPfqz5Pg84Es4SQQ19HT27x08sHZ
dORu29pKDawQmg+dONM3qcsDFQyUeqGII1d81X33uxlHL007mi/9kgeOyolswsHW0cO7pJaTAY7A
Yo3SqHAVwAbqIjcmVIGFYBArDdijrTsKbia2Sw96JnQYRZepNTh1nvCYd1QlNFTAxiRozRS4Lxj/
kvzUzhtyJhjx8qDcNpiwiD3NbLJ1r5Dka+RN0Dir8ZF9aVzvlb8ICpn9duRt01mjf9Z+gwbSFc9N
MKqYOMan84X7TMng3pogwOy5Nn4LypAw0aLHsEhKc1U6o2d6AowjmeRz71naHTf5UjeFjmKH6g45
VOmQbKD5Pcb53uFQqV+MgShkeLdIH5B/YIDfJl7oVfxlfuQ0bSztBDS6wOkQi8JsQLI9bbNIZux3
PUVL/wpkEsk6SptATsyJrwx+WXEjm2z3+sRXzJ/hrh1JTM82ZOIvPhrs6Mfhe4kYJZWVf0lGwL/3
qy1YIukE7F3vmFtGnpjCof3O4TON//qnHa0IhIkIG1dJIAE+yoIFW5jpP6fR157WMMLEKvTvEqwO
ecZor5lHgYEtiQx8XvD5RUTcm0e8IZqALOWZ3LTxZYHDiTIiaagYwOFicHB6sdSPFquj4TfA8FiY
cIbkJzoKyRwHBRJBEKx/JOBZmachmF2CTHnWu/1AEEYzfRvd7n3Ov5cvNkkfALWZaz3yd6Sr3Hjp
cXpd6AHWjnQ+iJhqOJZf7xatnEZC/Pwa584S7iKnW0lfzIjWX7IeDx0pDGtELJ30JatkRz5oouWq
EFdsGGIIRr0S9U1Lv2f8ifvlJZ9JkOfCi3EHb9WtJnrZMuZYewnWb6Xid4fefhtInxPXqB/3g0Uk
qOEz+GqEJJ1NDDdk5ayRdIJZWY9qx9b4jWhiUjDnxEcEi6TdhE7e+mhzUEyRQ6onvlZvFOkyxj9D
5dBA0IhMRuv4E8WM/Ny1J0YfM6hT7PR3eNcupCoAAywJJdq/tvqbpjWBeWWCst1rQ/tFxXZgze8J
vQRLldr79J1QEfXkXcBvWp9q3p9db5ee0COipbkhdV4G+gASiI7yB4m6kB+cpThWefCNI30F8Ici
vebcK9WWNQCViaDbnJxIXyDzEAb+Gz+odOAe25NrcsHq+lb7CHwksAe2Ea8UqSYNNPk3K/FccWDk
z/M0ga/aVDCzJqJKL7NT1B2fxAgyh05CwC8HAqTgOgyrDfcbbVatcuEwzZ4f7eQq0YbyKai42ew+
YKM7ijCB5xvC3Fl3CNOSiGVraq5ZMFYYpGkkxMvFNbUoDEZGcoHwIpqMFiqw5X6A5yuyn9L4jLBv
Jc8TG+ULjokDSU0fMV8o7cEc43in6EWhryJaJxf1Ls0bnk0/40jlwGQnEz8k8SNJIN3JszGwJ1KV
U8/ESGj3PPYY49kx0a9LCcQ4ioiwx0tLjO09Ug7LssnvqOFVUP3osvDDNUJZuplqVk2+pCq9SWmQ
Rn8h/wYAuA4TBmOniNVPqz97hDxEsy3LCDooDF8xXF9OhwttDjn1rPUlhx6MKfgZf6kLEuwaKlT1
EoFkfBw/7GgoGgYyI1W/pRaDtgPBl1T+IU4v6okj9UvCL/c0Pp/wAwPxDGz+an0fKa2SWZESScej
8CaIB+KZ2eQQvEN2Z92+XPpvME6n+05+59yin4KCMP+Flr0LFpq/7P8m6f3Ff3pSmtqyI5N0iVLd
7tOfmltx5C4UfDhnKRw90boqFag0e6C2l9pP3lympYx+pjH5m8h9XbD5Dv2I5cjo0n7K1jUvZOPo
5+aiPUiI3phecoWXRGxJtS5uNUdiEyVAHgJhVfygnleAlrR1/cOTpjj8ZgFfekIYGJSgLlyZ1LCO
wBAi83VUHzwhDD8xC9AXRUAxxmrGanJev3jO1S3AMb9fMqPwKAwnwbMuJbXW6DpW09f8gfMjxroJ
iUCbVLs2DsxFt/F4wR/P4+uPH1l8EDfkgWPi4zJU9yFFR9U6dJAa6iEVA4gG/MbTwvOiAOJQA3lP
jwXsuwqEAM7UMG05HS/0g1gx//XL7dnvn+3yEinxbQZR6R3o+V5HxIeOebMsroFVnEdziwEVZpz3
crmXBBL6rEcfsRoxoa7MyZaWkngswun/ch4e3I4qY0hBDpMzotRP/n5mYdPYWMfJDU8kvg/OcLYO
WvsQvNj05ot0RJhH4QNOrXTzbt163OKbFN9EwKGkVjXfyD4OaGkIHcvdlw8eec1w4efhDKvlviRJ
1devqmpXjk4+wODni+6tTlzU9+SMuLf0XUEyKFKA+MrWuKoPnNqI2c27cW0OqUBLp4Ek5n9nHZlY
zA9cXrpD1wYV2fvorqq0kXsov/pP9mCS54TyzY5KDxlV01xgZ1bEAb4TgzVc6AXsHaM5vL7H6vNF
4bbigRYY1LeMbi8HOrGi6pfFAslDi2/VxTtS3hnK9yHJ85yhK/Efye6wCRYny5WfER7FLnwjiAkz
cpqb9qZcllNrKWEA13vdLYYqILdFPkQ9zDD/wAqiQ2oOdJJAzEiOxAMRVk6s2eP88aqIc3/rXoje
bc420rxX+I+Onc+ig8jWKeE9bdKNihJN4Yo1ErcvOzxAO/9MRDulu6q8/G4es315loCLztifPeVP
/2BYPsv7+J2sayd+z7ckTb5jwDKOIFkkRPakHZD2LLmze6yWojibDN2fGbsvjrV7kmxIpx8MN7/h
U9gB+DzvFYspcbr9V3tmc+aqcDVrW2R3qA1rkwZMToXh9HZyhhlNq7fE4yMZ1w4E64gut/Bn+7nB
u1Bt1GIFWHrEe4cbPf+4AR/WHzJxUG8ZD0F0kJ9+zJmHrCNi3C4HnJpvE+mWnHOgWoSfew3hlYcS
+XXJnBBQukRQ/cT85zZXYoThdI2Nt4xdyrii+SG8KPOb+hDYh1bGO6FPiK5Te9wt+bpk/5DYAh0h
jwHgaOiIn7z3c+MN8qPwwz8FvKL3hcQFoyNhaRXyDq4oKY2pnkNgoR2Va9QyjmSL51v8LMkR7dbE
r+2mP40URAe8j/7o2WOvtqOg2f2B/yPjbQl/v8pEFx8AHLtVgMGMMblUdwh7R8C5R/6Bk4h4ROK/
MGLsNJj4B95fpozOYwOkRgzR2aIoTfIrXUcsjayACc2vY3qzkF6U6wHs6Wm6aYCAxljLnzlpbG81
E8J2fO10cHpO4ixF3GOL5VEiykwPoHlUJv63gWZSLHTRpu+P0RLzDhWxHfY5kw2laAAhHPy/IpVh
7OgXVfKmwu6UjWT8DLfmpm9gOCXiXlLem6hPoGTt2PyuhfWrrNaV3EDhfvYppjviSFS2AS2PVlJN
Oo70V5BsC8GM54gMwc8IYePGVA5Je5TanSCSDy596aLz4u9vULaB/YsvN7OumD2QVVg2yqIXEp1y
LZ8tHlnWwAw4XwKo7ocr+ngh/lUH1gUNrV44rFt0MuHA29zBgMVoVOLUocoF5doUlPTrAeZh5/4U
OLQrJCxlZ6KJUbqDZiFY32dvVCCzOciILdki9Pl7ihCIDFcjfK0SIWCpzdBWh5hUX2Btq67dd2zH
BaKvluY1DmXEtOU9lL5Qr0YJdeUPWnnA0YvoL1tEhWDbxpEbs76oqIo1paecehFgk00Opr2cIiVS
WpW2Vc54Q93n7GfoS1kqX98Voj9p6R0c4grk/U/PP1rA0xcJhE3QRv8ScBAi14VFQUl40siyVpN5
QxtObpDupx3+f3uQxoEtMaPlqHgq0jEKNdt3E1GwImFnE/mTjNvJTp3/Rs56Abt1+AGqqBmT++w+
iPCpBrKaw0vTsWaPl4a1pu6/FMyPTywSrJYyMB5AcL0GQYLHqqy70N4SrL3fFmKc8Q0RyyveCPfW
A4+5C/sZhU206XbjHZpXgwe/pOs+GP4a18Dc+E2+RVDdX+/6X/Mn7NsgvVehU3vmsTw9NxztRG79
ZcHT6wP5KF60T+PTOlHvstMheVfhFtw1D1SbSJGLvtKP46YNdFoNVIx9pz7IA+UEJmrtCND8GXz1
O7rwRfDl0yNhI9LI39tT/BWR77nIgKrd2O/4P41vYJ+YGhjgNcFHKpQ42oKUDwFAhCzepeISrvDR
WocIKzs179SCUmx80IlqYA7G0LxubVv9x+H+i3SG9Z7QX9Yv4lYcYqWqpVWXPpx1lK+X6Ip4Xkk3
0dN++e0o/aX7RmhDDp+8Fsq9iuvk/RVE3y0Fv/aJ0q9qSZQkY7px8rcvik4Jin6XZYQhjkj1qbiG
RCA5B605sgYgjCesg0aCIyqzyh3Rtgy49QcMvfK6b20wmm6lkNVEtNUvshlt1R44Dl8TmCtM/zYV
Fkdz9N09A/FknvlCqt0/OSDYgk7hLnZBdXI3QFX0weTfxMAnK16h+Z1gdlj17gJFbjDRTYvwDlCJ
1Ev2VPRo2bVj1YYIcVPhUjBf8Q3euSiJ9SMfICmOQEDYJIcJ7fhPnRLOSEv18lXnJw5JzSl0UM4N
oL2VB7z01Q+maoO+vRhDO6qPOaXuHl9sRLoZOc9QpGv+voRPMnrZN/pfsBxEoygu49UhUN2popOB
lxYlQozGfbd4cDaivbSUzA7I9qv0YdgmDRpghZ3TqHCgT+KKEQKUvz3xwIB0SY8nOIi2kvwoWdqB
eZ89zP0kGcifrMswOnhkFGb53KkFt9E2DPq1tBiiW2PLR332x2nJXyN2mX0jRoefxIcUkBT+ot9Z
5aJbVQx8Mk3AptEhiEpAEntuG390+eJIAcJSQXAQ3VGouSj8NN+Mh2wFGkbFzJGRZU5+vCk5UQJh
TR8SGsfMC10QmxrCRkL4u/gQuaVUHEdtf8rANUY+inpeXM9Mqo+oP4YIaVGbgX+ZZITLX212s2iT
0z/bvxCtaeeY5yTCjYqq5auALGM8AEvGC1xqQJnrQXWpUIvYHYgs6RyEqvifwIDnZG8Wvqr6MUdk
R2eghnXHofMWlRdTOhDRU/2M0x96gemD6bm9PsBxocpEzWXQWIqBmHAJOYV9y1JvJsCDYIGZBrf5
zNfbMH4J0V9C1mE1XoEOKcys2ftYeySWIxTG84+lHV8E96h+ljxyQghz1K0mp7RpSE6R3tCmMReW
zYWbfB6uMJ7p6x2JPwSjygzD7lkRNRfeVIUdpeW3dFkOZW6uODvy8ACN83Pow03pMdX2/wT+7cld
gDZV+E86N+MAj8ot51oKEcVctOsBCXKMVK+ZSSmm02tnMZvPPW1TVAf9arQJGQChx8X9UCLjZaOB
FGS+HqzHoi31PANEaw8/TuE2bWYyFxCKcQH0vHJuuX7UB/Kq//LynAIUohzWkWm3GvWu44peyHTF
M34HMTdstNGQiEtMOUU6ejPDHRPPg0BV7npHZJmKfDVZ5mPaLNkvpzu8XilbK0TKMjwc0As7eMdH
RLhfPPWtoIlLrx/q3WJHITklXouM9omUeGDvBI/tBWJuxhV4n8HjQEo6uiiEyGjVZxMhBf9dsVt3
bHq4iYrlQyWGnepg0QW6MQhoFIY23HJMgPucD6cEkycFDnP1NTM2KOjABf53zgWuIuQLKbmlqbLi
xHjyqUvk93zrqm7wG8XCSZ16AW5LiDTh3ybv35LMSVIV4X2Nx9uQVqtXTzbxilrN0oMkWFiQ4RSh
sH3eEFXO1GSiehdgOfmuspkyNyQjFmI+eg7j1zmyUAO68p1QfuodmEnr8aERtD/uFn5a/V6I7f8p
fgXmjmUBuEjhahd1In8d9btfvgmY8+yakLSvSpM/x3+hsan/mBeK7KiDSj2M5Ld4RXbN2EB6vYAq
FzyQpJZFfxg+T+V8q2DJFIjl+dWAXZHnrBC3y8dWeWVejEoVt2e14bnCUmChG+4GGdTqbgrQYPBw
46nPj9mH0dJ1/ZtBFA0eCLMxnCSQIXoXO37f8RQtQfrQMPou1/bdE7g6sRPidlAMGlbiqyZAU7ex
6Jl9XeHRKN7xge+tHa3UBYHS4N2N7OXvkHKMy90dB0qj+qr+yUJGNMukOyYZFZBeT5eqVPZacpPm
Q3Ilt8kgtrs8Pm+4EYmImPC37Y2U5fBMZJq6TAj4jLfae/7Ja/WK14KnKhuZXXMPbGri9LKIv0Aa
HBjVeyeex/EE4ER+93e9KGt59skNNut7xtiVITJAmy1RCVC/w15TqfOHQC+Szib/XxQLVvY7wFqM
SeoK5hbF0H3i3U4Q3I50jlCf1mv7OPaWekFWBZEXiFOlIRGzAqOb3sCXWBwkQiZzXAUxM27ukvB1
N/llSaDF/L1xdY7R7crkcMpIfPHZJ5RoCON1stYktZrHBL1xOd0s4tLqxYav9IeIZmwEP2ZBLTky
u+hOTj/7DowWlkhIx5EaaErl1s9xPdNbYun3brotRMoCWcXEGtTOIpM2Fq4/TFKvYDqF4YspsGxH
jiUCyDJO6jZjfEezqvYxDpIEBTaxnTAsFpFJiJ1I7Q+4v039FC0p3Lg09fg6MXxgBH01o8Nl0Uw/
QvUZwaMqZBdxIH682MFRtFOgDCWVrKHslsP1CVIN87cxeWppCpy3GVrg2qGPkVzf5oka3h1APYb2
Pua/luQJwn7KBCeKt1lzbxZ2dPhKY1dQzxAVfMKBshCygZBPQtL0KTEjB5wVFsMQOAlEdeXjum32
Y44S6/AUljJd+uvReOyJJZxo+zoZaH2WkAUPWbvwD3CT2xblSwpjnpzD7ozGX0kc8xS1JNeu84lT
b5183cgZ6FJC/IGG8V9Bs6m7sdim9K0WfprtM33HqEEiFYN86VnU+8TOEplAv2HvKXCbhqOlLPPw
1lj6nkJQKFC3iHl4sCDw0PVLmcP+wY80qJxUZ8AwvJc00EKvkmnEhyg5CZlSmo1FcBFZfi8Sw9dy
vmvnj5Q/nQE7EqnEG1Y/CtlvAGS5+QcKZwn5Oy8W8NRX5JtJlI6yA6dOuA9el6a/tckPPlixuvA+
5j3+FTYtj1yahZbAqzdSCuO2BTr5wFh8kHDpPdWRinDidw3AJnQnfbL1vboEUpHycx14qLcthKbq
gshZvuBrD2H7nM/MjgwB2OSbgsvbcNLsez7yj88KosvMfnkvhnHtk6cod8kUEz1AoCbQ1Es8u+Rf
l9IP4GjHBcg0FO7p7iGACKsPrVcE/6+kC+AHowoY7Dd/e48hX8L3ZuM3TCo/lj44O6PsyoFMsywj
mEmPA2nkV643LsS23M49EuGV5YNSvvPSzQ5lR6he+rd6dihvmLDIqMOWEELi8eszkVCUMwg8RdiQ
Stvcc52pT/91Z5jpNNQnEhkUFQFmrUkb09/C14NhCTy56K+aCwp/GAXZi/NAtjxmRN6GCM2sE4Yf
E2cAr8sOpi/1sn886PwKgR37G+SY9RtbNyXdQ07UF0R4A1HFpMuA4pebCL7TS0pPGVYdFa3vGYZX
8j7fQm1HdRpoJXcxhHR0wdL1gnJOpDPCKxE3imYDtcG3t1Bq/Dm2/EK7s5+wRQktLRHNJ2fKjFOE
VRdkv9oxDXBDs9+w60u9rRLS1CHBx32EY0lTEcHgT20RbVi/4DINaYzc+uNV/pabwIRJRvQI4+yz
cfAXcxeda0rYbPXThiSqO09L0OFFNkpa7MqFD79FdkcH+kO4Bi788t5i+o6qzVBfIiAN9bwZzZty
LM0rr3KrHUPjZHU7qyBb76F0u47As2+VjLY7BJhFC+MCf/9jkGV6RnnNxDPbr3uHF6NZxeJH7kot
Gxm1gl5zj0+yDCMjIJMm94nUI3iJuP40fvX2qMN6oZ7wSJIPKqbIAlNFyPKt77Vfou6WTuj0GsIw
8ZvXb6FGVE4er4nLSe5kRPz+xnDLSf/LQwMdkrqE/rqVBGlDK1mliJ4K8pNPG65ooCpuCsTty1lZ
O6RW02aQS7vkFwDoS064lWOeEBiuYUcmEPW/CWGKrRfmazpiO7I7mRP2TYdJ3Q/bQPwmZz46zK+l
ypqpYltA+C92LnlZFm4o1UBfUiRurpKwd9sxmdLxSiCZmO4LEoeOJD80pDU/HeUdCpr5ewiEdI8e
+QbaDFeORpbcAkY6M3ihT8nRftgTkcRngTXRNXxWQaI5AEKXL5lpmPwnvSTD50ZgBr9ZjnepDzQy
bLE/kCXBdeNUC/xHMsGm/5UzsidGpk8YtWKfo3x/7Yzoy4zilRZ9QUKKPaKd27LcJpwTFNhS1Kok
RyEbV7OyV8OtiaR4uHXMI8KwMeO10vk5oMJIZjrNRdlxwJ2sQQkLKoEqIOTws11PXAzqJeR3QGJG
iSlsKUGoXZL6J1q7/pCyShlhDk6X2IxCAxySR76SqHhoOWZ+hVvk+RNS1P4PAIw2bf9Zuy6jSMDU
RILb020mmyGNhfz1rUWcL5SZXIbV+PMxWJdI2gBCckNREPhPa5zCb5sX2/k63sr6CaZpkunSUOmL
IQ0P4Zdbcjg8luwAs/1ndI7x0uyQkAqrP3E8CCkt4PuBpWEi0p9f19uNMS65/Kvdf+Q7mp/EjmoO
2UocUvWfSQKNP97oQPga9+Q4KYjl34qtSO+Z/QQDeoFALKpapfgm1r4dTtwnjL3GSMgfv2RWHwEA
jlw+tQ4IKxv6W8xZ+Kzv0/OEQzJjKhVQrablGdpUHBDTg/5ZBpH8bvWnwlgekEdVzB0zZxRLBYfG
0423l87H2zjZ1uzLytZAeEqAB6oiwuwAbbt7svQZPBHzLL1JzGPzG86x7htRsPSralQIAwystOA5
b14bnizqnrJ/cMjsa+x2I/MP6icorH/m7Agf0bn5l5LGw4bUr5XfkaYeibOAGEtQrl13Z1NLW1s9
zR9T5gEL6xL1bu4St4giSLpXwrqjE5PA4nYDtDOTFoDKtWwhQyVeiXhxB711nBQnfXSImzOsnTWw
2kMWhF2x1tD65sQcocMlgobo7Esif6XGdk5+0p4AHMqFSV5J0DVxPj8/I+naQmrywFjRWbRQZu4I
BGRRneWLWewrop5jhw+TMMuU1qWQb7lMeCFpisRzIjmysJQQQmZepILAz8GGO1SSrSH9ldqHORHb
sinFKxOTBdE0Pr8SvqyR77ji1W1j3ncdXxaGFVf/v14d7XPXHJt5R1YPUShafaiJjI5v4ZdM2WN/
moxHg2BeSX6Q5wgP/XWfKUAcTyiWMNARPNChJqyEX+tXQveX43sGVbbOsuiSU/UkFJ74KooP96/+
yxKIorxADJguMvjkK+SbhK3s3mfj1nKVd91a63bA3FBjyFiEj5T8M5TDb/hJW4uASpBl2mG8mpTu
8jqbu1RoV0FZ2sIv6hCqB5majCv7KDqv4jHC85yNxiPsehUCR4BWYoy8MgAvMRNZitqFvOuGrEs7
BKlCur7CLawRZWOen1jxOth6V2TDEx3D+ExwS1PyeZXkt4qciJjLopRpF9yHAzWFW2mt/mvIYkT8
op3nDBFoTbgyvTBhyAXYfaWR2wNTPmjTNN2SXiKmQnI88QTNMmNN4jxrnb8bvCNBngqJBiEajuTS
MUiAuPN56zW0Q/7TWqf68s0j4TcOgZi/hp+eRBBVfr5w2BL1Z7ZHoViL8UHXeYz9BlxKFT4IBiOn
07DeZ2gRE78lad+IUTr58byhVxZDgkw2qN1MZbJNiZT08U07hMZArTwIN2zBZlEFRMQvDJ+Gcg4V
cVXw9A0ilqX2Gkcl1Tufy+9QrvDJhvyEDR7G5xcd1uxCdg69OtnYXzIEFxO4pdsMIYL7EJU/sgX1
8BpooIqYRkgTiNbEwBkNokNn+IYjUojE7ihpapE61xS3kmdhm1ZQ0FRVykQdYdQaP+Wc8DNGXGsn
EnMro40lpPsZEQn03g1EtgnrdjoCV4/rRGMQRwAGky4ErMkSA+qLkZMfJyb0rA/1FdzMCyFBK1+s
1PwuW5L7wcXQOTRMBPBAQ0brOhZEy34BEM/FehC/ZJ7yGJNNBALVE/Kx5NqIp17aCqPsqRTk1tKf
emJdz53++vruur3lMyTOVCGHsq9E74ZIy97xRVBMPoHLAp9EA5GwnRcLPyy+YqmvVaZQ9B1YjBa5
1DCe1SzypHKH5kd3OhTrsSt3NxwohK5BMLKSjeREZh9DHRTPc1jYfXet28eyRJAcgI6oEd9VfpAk
+zDF9zB5sWRy4lJpPe0TIbI7Mn8i3pq0v8byArFeZ33bMOTJHiG48yOBCSzxWfjsJJJ8ibtHHG04
58zKxbgp0TNEXtbzDE46ZR/PMGAHIMQzTvdchXHvcwkiUuUWjqDFKPMeUdesicCpW7uhWFha2CNZ
8Y1iG41bgx8goxHlJgj+Ke/J8vbgl0K2SmhoVEQRgnSvYm8Be25RY3EL+Zds3L7CgG0j7h2uPeKM
UmZEYrnQ0mmrhkvYvMFfRSiWKgDMvVmTsbHpFJ8FiEBaU3X5+8mnCeE+EVxyq3JEEVkOCAiJyBav
ugq97RhUCy+Goze5mYhmeBuJ4UTvoC3Ck0XtpW/4uAWf7MH1ng4eAtdFqPJywsID4mU7ENnQ9G2p
ukieGP5Tzj3Oh8JrEMcRMRL+gxchMyfhkyo+XxOQOBBvLK9Ru2LI4hACQmS/ZBLXjtM3FpStzljE
8Mp/sad1O0nZD/wK4nUJSsoj2CAadpEHyuSI4kxVDuFiGgl4Qxmm5tcn3yhgDt/2BMHXBGybFq1A
45L7mXIDRB5SIJIuIGsIlCb+U3t0d5We6MmGv2S3BMrNGFXvWugtYuEOGZiPQeZVUI7kd4R1ofGh
qoTEVtXNtF2p7Yz+CoMkJgd1Omfqge+dz1B+i+WGtTTP9uSRIT7hLwD0BT5Wa1K4mDUvNZ8FxSmF
tUg7UN0ab3jWBI8gzBqksfTGcUMr+kRWcmcvIc6aG6n+iwNkSTaMzDURdbzVJCyOUqCMLpcr+kLK
ipibQHxgLEho5aZRezhvu+QisAAE/YzNh8cCopETHh0uizEJKuOWbxLkRQwDfveIQ176Z2Y9WNf7
dN/DuP/yw/EecNfx2PAp0aLwp9C+V9EG4wWGJHEP7X4QkH/QF/Jx4gmEZWVPaVWbPY/VTD5LPzok
KqZ6zgzB1YqtgWgm7G+g9rxvRuj1vZenwBgXpYQa49fK6yY9RkItpjP/00DR8W39gqJAJ7OyseDw
rfB7Q4jJ/7R+7fI7OoAfWL/lt3IUfp9Q0kRcpg7rL7AHrphUuXSFvzzc3+yQ+tn47VE4Ij8RfvkF
MNkKV6ADoK3lr+OFNCDpWD6v8a6jtEz5m4J0ZVyX3esX+RTfJM/V83sIxGULxI4n79ufMiD3GWAq
kL9XGVpxdLA4dIBchmWBlARwhBu/4iWds8WBJRodgS+MWIvMK/+IhMrmEOHBBeJAMIYr/A9+qyFf
0nCae5WSjhr0En2rbkFln/EgApil+igiIQ1tM2xPmgBQxWHh8dhB08UCojFHMGtMiwdUy3nawtGB
dkOFy2JrpzuZ25bkOVuISdXl389ojraHzeKxTCmdQ7YlS49q8EJ7jIYi6MQ5r94VtsII1WzF6ivB
g2s8mvSFiIUn8qO8GGeeNBIKYGG8/9ZwbYixNR/Gsuzwp/NERWBD0DQCnZTDeAlAmmWSTtEITBVu
/p6xCKaoktl+kB5YRKtjfXJF3AOTlqyG5fR9CHB4Ef/ESJhYYl0biA/ZesBegQJIPF0GxH4h/Iss
ADmEVf2z8xf5agJ7g1ih6BHBJ5CO6usN1d8yYXUJgqczu74inHFJ6QWoDsYrB36lQUXASFauq8jj
FP1lFFLjRwhU0qp3LvipY3n/k5QLACKnxsivOPIEKQDJ1k3kFovkGnuHQsiEhjdswxa3bPM8uIBK
PW2LK/bjRU3SezgvAKowCJjEFSfrGc2PivVtCwnJR1jSm3riG3/SyYWY4IBbDuz5rBRnjgg+AOeG
ADUGa8fiz1jGbgtCxqs++JNGJKDDxwPNIYwEIBeZJf82ARdh6ohI9ICeX1QzU5NC6O+JcQYpEV8A
xwR56HxOrq28XLa9eMBgeiyFgJ8xql3chvyr8snF0kEjCbynFW34iXg665x0UPQs3qhyhzsZjsj/
SDrT5kS1LQz/IqpkUPAr8yTOQ/LF0pjIIIMCAv7689Cnblff0+m0Udjsvda73iGGi78vFFrz6UrB
LY7Z2tSBjsUH5qpRjfBaqWZps2+SuanhOftacXTTYjPGgwcKH1eHNw0ElWsjh5PmEHYmIyY+7TDz
USfyxP97ftsrb4HvS5ogh2opkUQ5bkn8Y24LUzV+GB8IlJUWDY4+gs7hbHLl+KmclGrKEYv947iB
jN9PD1raALHoPlhPnUWPmhIikwJpY5rrTDS7PI/fyIUofhkccpEzOJ5ns+CidQY2Xoxs0bTMG2wq
ndFkCj8MCGmYKb1tXpoPSpva/lsqgCBIMakruTWfNGJSzCriA/DR0fWwluAajSoSPm674p5ygzhP
eISHzwaNDvw7vIh4A2dlKXQ7DQUWyPVkw+vwsVXIS6y994KLymfmE4AVY+3Hk4OMbuTgI/E6cLSx
EzAU5mAEgmfPeiwA/CAe82940zDu+QyPzsVzASkLFxL8i7tAbtj4dQCCypIFBkEU0eM1hkYmcNLT
QvBcMd2CrYHeKSd6jOhNPO9SQ+ZScs1R2P3y0PEKIJn8JZpAOJXoe/B1mVzbq/oF9WuK2WIdsEa5
ZJAuxdJ+8yhmJmuRaw1SztplOY0fG1UZmlVOclDMX561GH7OWPNZUDnpo7TzWJK1V6xI4p5y2emY
iUy5hQ8HW2gGp+Jv9cuEHW9yczxhsKpiQowXzJ6RPUgq+/t0xRb22OPGXtpQifnFRCdjEaFbYwtg
hMGAno4Nzy+OGlgLcKbw/aB24END6btSglEB8jaAT8BdBYHunSGzxW16pyt8QXgqKVG4dixoLjMs
BT6oxGLVmNjhVoRG0sQ0B7a38JUjEa18ljSoPSv5zTKh4MPelEOC/8D1n2uKQObl0BM/FaTe4wol
zprLxH3hH4JdYtLF68SEWbPNMLPuXK41rG4QrRcPOrpnZG0dXEuWnnumXsRFBi8XRjUAGjhniQZu
QCwOFni5BPJhcigrsGhX2Lew2T7xilH9p2SxxB/QdXlgK/+DhYtmIbBi/sF7hH+BlIM7RBAoqxZ2
YuGQEPBhuB27cHyxiOMtYib0YcO8e3xCWM6YzzIygbSJ90mfsa+MhQ5CEm7Fv33VJJLko4VVFT4V
V2mjUbVahXOKNdbpJ1RmC3XwgdL4hPwsaBBy6jSYvLdLVdlqOQ6sO7kDH9wS/I0oC9q9xMQZ2v2+
FUxJGyHs5hexxnCkcuZd8bkniou9lkq2aez3Mgl6lbp6MfVtp14rsXgNmPKpPOJ2zHGZ4nZjhAY+
P2wxKAfgEneTkDhrFuNnaj4I2Z56BIrHPWEYCB7HbBMVa5LYzSn5GCRWrpYtGddCpOB3EjzfcwvD
hZeKuAeXSOjzBkd38zEacNq3MbxoMPQKmnehXxj6EXDIQz6BvgSngdkm4wSPKMupk7/WCA4J0qoO
n/uC0Lk3qWaqO3nYROCUua1JjLh4kd6AUD1nrOu9nYZDk1kSCoVRhlHuSNLBbkKBlYLyWPR7xY6x
dFcgJJln9M6QusPWTqCHMsnXZ7qFeR8MEK6qMVm2jA+JFUolAEFTqq1adR86d06vbWAqkcC8GYBY
t5dG+aL+cLES0PSQXcOs/pL5MsPzIbYAVEWSuj4+CW3Lyp1aE885svn8QAc2IAJZCBpN0SF3mwAe
lHZEL43hxDr7T0ACg9nrP431ujx32UqAvo3EGiOoP1jdKHaYUqeAIjBMWrpfvYeOCwedUASoxD+P
SPQZiIo0y9R7hoLb5QOvHSMn0xtpl93DNdFAmEe8O2WXOVDP5LADAnxJVs+bdi32qO/XT9s/62Hi
Cb/qHosAJt9U+A8b/smDadrLrU+tXduZ9za4yK+Ly1TXHRy0Uzr7ONfjKJKdjOHm6jIwV8Wr3+xa
h2lBAKk5W6Jgyam0b9xHSBC4uLBWBF/wsXvBaYIlwue4ZCiXEa6DEunqIofYhbglM6MLt2u6lteD
KVuP73FnJyCZ9MbvYkG0gxE7c/O29VPdilhXy3K3RwsMchEgtzGnq1kUrxty7gVf5X/iIY7UBe4T
y3wl2USLrtsYrdbLJwnxe/iZrskxXEkBMUJsGIw1yRHlrs9/8628Z0mL6LkiYqmX2JRe1L8xVNoG
cmLsptnjqAJHm/VeIpmHEZmObImz00d+oF80/euhW8ewM/db/Lz09eg7Cm9rMYuex9diG2n6GAxa
He6rO1inndnCKoF9SPT4SfDLL/wpxAPxV8zjhNvjVJ3yPyYSukGnSwwWpTgdCTI3xAmIAambTI6N
8grJh4v4wu2ICmJXbLRrvW32A0+S896TUjK5zr86LrHm5kss5hb5aMRAWzX2BowcPPhT3nyH5J9f
FZeLkGmGZBTxSKY/I2sf/AT5JgXnhFkXJxm//vkKwjJsV6U9P/ATA2oC5jRPa2ZJi5k1rDH/ZyZJ
H3G7ESZJwgFhzziXneClBa9fwRuVHHtKRqhsUAjLK8lmv+2VDxKvtyBinCZIsJrRZQK8lyjF+wF4
936BXH7+Rb9HBwoJXgaMTpyE/FiWHX394oT7n430y4HzhjXNk25MH0lGqqMt+qXglgEDvHF6dwQj
gIEJN6NwQVzJMpm7E2cSfXiwLiCPyd/9IBJjom6TQ3NSvqc33gk9EZDrk9A8WiYacl6HLzLk/ka3
B7uYL5fue+QJz7/mN6D77gpK0V4589Wv8eje9MD5R3mVXymTKFfoksgSKo/iCm4lfmOo+YBAVZOy
AC0G8z0QBWoGTkmOhDPznXXrvfxmL6zok8baYdevGCzVtMk72eP5Z23IY3M23kvOfOYAEjcLN4/j
PGW6pBd7VgYNF7yQPRZnV4i/OLsJXzh1fL1A1cDbIBqNRQXdJiV60NizRfIHxszkHxYGQ/IpTAcI
vQY/Nxexkbf4nbdJJwi4Mhnw60GtaWi1LrOEVbQAfwlbFi4b2GwgPsVNBP+/3CFzSluoW1zrn39p
yIREtZMjK2y8YZTY//80Fm8kLSAPOOi3jFrnOL9QHBHPpp/XxE0ZzErMxsNv/KKtOytdySEmLB5T
Na9xqekZnBPm3gckn1a3z052cRu3swVRZvZ7efZl8NtLvmk34rXez4NPCJJiZQeyI7T1gO/R3/lP
dSsMho6xYIDxfymrydcMTecV4YIjUJVMzJ73NPhPp6OY+21/6T1h15OOkmEGcIX33C2UA4Pvbbqd
BuePUfo5jM9rtraLZc1IB8Md3Dt4DFknCMkPHfIaVMs630U09PzYLaqv5+a5QW9r4HS7fvrPjXos
fTHI9kjNUjtZFzY2P5vHrTukK9W+Jm59eOxEWzSf39jtbJJAveYL5PUrUK9Vtc3dHMt6/bmW4bIz
Jtnma8AveLDb+V0/r7hm9W/Nzgqm1Oj3tXis98Nvf71/T7ktqv57X1S4LqANgk657XAg6ilDTRUe
kyu61fJ9mx2YK3wgsPf68xcYVdhk63IB/8pXrMftvUtvoolb2NmvjekxXxfjNaoXKvkG09N5Lf+g
7Jw55aFA7+X04WOXbbCmCmaXXsNjEf2nUaBup/WvaZFh+TBnhJ1GjU4KWMDvTLyYSJYfqO+XRjqo
4PzxpiDZdR71n9VkenoOS6afitWYGkNAxa4IOCIrkxCCOVJEHuJftcGzyp1pUS2E9cvGUy8XvypO
R1ikw2qYrFMVJyIANbvVIjK40mrNFOqjMj8lss28D1SdTvJxE/wBXyGyM9hRYNwt4zKEgxemBego
mSqLOhuGOg7btH0aMmokqaafw/bFxESHpwPu/SwgcuEqr0sLhUiz2AFBeqrAjEIAM4rHip0Pf7OW
R5T6R5+eGPJBshDHzZjX5bu16OkiwL+/bJ5DOFx0DRhvwoJVYT0CJbMXpmBUAVFIFvZLIElQZnTo
wswKGKWNW+QEQIej5g5RD+bV+GB37ML8ZKBARMMwRU/jBuy2x2qfLeO1FuXX4jRsXj/ZX3FiSglr
hJ3y6YoIszHAoGsB8IEFimMukvvN+VdaJNcOeUdq0SyPHRFcfeJw6uCASYYONVKHKqGzwxpszzxu
QNtmiwt/4eWPBWgVCGQhYi9F7qYzGTaVGIDlAt7ChBGDJ8hMsWEa02k2WkPUfFCHz6D9nnIOAIsb
EemRC/j+pJ9R13GzBIL/EAUA1x/2O+1tHwIBD6IFKJ7CbM698SPgetyNisAHXT1I2dNJwL5cgG8w
bIBBBvlQlAeAPraEZoWul58m8o8A5RWyKUh90LkH3EyWQDU2CiMHnyOPZg7bjg05U/EoW3r1NFlL
PmZGEBactg9qRl7EBCwAvAXaYAABxqdhQvN2aQjLI+f1PISHOmJzBmOALiEg1OAgn83NPiV23gb7
HeEGcBPNznGoZRsaPehhJDHo8WC9tO1fUWxGtncCdoZfJJRw1hrmUKQIzFVjeP/CYpsKGylbx7BY
QWwZStKTbpToc5ttBO+D9kAK/v2PWMonjgKpj8x/k2L/WAfj/4RQQHTe8ghcewUhBUzdRW4PBN7W
p+5UHZJVu02/WX/nCxSqsRc+0lTg4MlDYIgW+OQRXBO5OCHlhNy1w8hOq48UL8gBwVZ6vXY5dLlU
eHDT7AGgoGHIDg1dqEaUNQej83ZxO7GkcBLUbt+OQ3aVnuPrvCm3qqLP6QElBmheXbkQ+lOy7caq
CYCgQ2FQxH/0ZZkK99WpgKvRCa4BOIiQIlxULkxUAFlDMtD6M2G3sM4PQ10oqyqQHSisIdEVlNKU
/XgC5LeH2xOh+2TYPXYhiobhgIXrmdLbWuPQ1zzZmqKpr661bRERjejOHcXMjDenQBIm4ZvqPzez
GzM4Tuzs0v1NIoB1yv+Xf9+9IeTUnhZMggKfCaLCI0ZhnP6eYmMLJPtno/bfDqOVsfBTojjECCdq
7dZ+HD9REj4uMYRkOnBOf0bFJrwueK4+LhOEj5+xZAW9JuDuW1uIHm4QSyIsoruNoUMUL7QNxfum
JbAs3s3dc0TT62MFYH/8UUzRfw9Xsve0fXJhz3ryhud+EeG7g2vNiIsw9EHnYnOD0+AOEQfm6Wri
th6dB7rJn/uKHJGtjHSPXey+JWVqhQvigyg+6P9HyaWRAKzFwOaXbqS5VGvqRIOoBvvjdF62LXmv
DCcvKOPRXr5cQEZjzt+cKYB3YHLZEZOjA787Ob4YDVm0Z914b9wX9FT69fORItap/Q8nbR7NFsS8
2JKJtUppEj5sPUI6CzNZlUt0QpQwPHSuGmkwRZiDbsuruJqHD6d3Xn61jtfU2mUg3nhGeW2WPNxK
Zmo4pUPqDitKegYk9vPQ0CNfED/brUerR1tvl8uHD8xr1dvUB5KlgJMWkn/2p5SnVOHaa4xkIy6Q
B0GLYL1f1Ru3i28TvyAAkAp+ZUhEvb5hKx82CWbs8C4QzzDZKo/qSqJvaBbD8byhVsQoXnLvJqRa
985V1CgpYntmQo/H94/ncnDmWwGjjdiSaDUeew2dAAcVWxHY/jG2WgseZTQ3OV0tso82T3eOrWpj
YJk0rjxemJzNJcmJY8rCiLYsJjzXND8Bk1WbRz7G/PZhtEayqcLPz2c5bB6sDRB/C4rgz8w5Ow9P
+S5TY4p7NCa1xpMeEuoqTiYD90ldxmHqYYvrpR7BLryXzvVpgf0pn6hycG+wapiO2PMFIvMy2HMb
ONTRwxFw/NfTS3ci8CczK2fqPcIEGyQWLLGgKxy3HpuHS0tmzpwH9r+X1MOs0mU0odPk6oOhwf3Q
Z4POBGPuwsdM58ijptva1Sw2aYjJPIbLmSP5jck+CIFj8GdObd3IuzfWksFbNtHgL27koDoIYQKE
oj6QB396hDGZhVM7cc/rEnMm5BnXym+iiYt22p34E+fA9eKiShH1ktkGyVHZjOlmpfnwK0PDfCkz
kQGbk83UxLXJk7fK+sn87yZ996fGe26AmGyE86HioA1zX7f0FhO6OT/dAxLnoU0cGw8TtJf3WLWQ
oX9wYRWv3aIJ7/wJASsDrLAPuz+kRHlU2KndY0MMGmvMaT2mjMS4IwAJlCweejcDbgZvCE8tQqyo
/1AzWIwNwXQq92lSX+40p/N7e2Jh7/mb+bwJPn7DNlH9Al6q3iTK/rq/eBV78x/BRZTNmnt5iSsH
d/+5eJjpEicz4x0yzMTEbYRJ2ckfzjzExt+ZRsizTMlPWSJA8SaGbLZsPi8NMvGCS1x5rZN9Z75k
MB1xVLu3Wx90eEOXbJVWawDM6zBBLQKydTlMgsp+uxWx3UTp0PcFZ/8VJgdVsCFyiXenvAiYeEzZ
h2prMISf161+WAr+QGAV2EFimegmAXI/67mHEDMN3rdqmazBMt339rHMHQzO0EYinLWSqIz68cpY
Z6dzRD4sPk5OxXsf+AowsBNTgALTYosORn9kQOW/dsVtWLBHGFKE9Is5hK5uWwvDt2X+PXq569WO
NbdiskFVssE8Fvsc0IdrzO2AYp6b8s/sr02M18x6fBW7+fLhjN71dQCNagWRAk03XZIv2izRFbF/
7HCL3pjpT2d8W59Q3L23DBOb5eNtZOwhNIw4OJKLCYqwl4/PiGI/3XHW426WAwlIDrEzFK8WdnMs
/MajX5I1Ah9ITMOTUad7XWkeXcmEwnJdRvEp/RK50BDJ/NZ5r147NMnuv0UV3TdimKyp9jbZpmkd
JsuSA6K9LAEItAUeuxCMlvmRALRg8O8bFLt/DxxML8+I6D1W9QNfbZ4raFeLp9utc6ILUfCukyWW
N4ie2W86/iHJGbbqtccpnbniPA99SKOnLluCWNhCBI8u+/MlfeMljPQT3osD9f4g/mD9UezEk8Iz
BBOG+/DV79Kvs1N5TGJJwpv9Qcoatxkya1BMgFW4j6WIncFN2aP8bmkGuQTt9zMa5Y+rLEDG5Z/X
Y1YvOXcbLK8Vq3dn3tNJVw9PNDFhNc4OxbB19tItqKIND1f6e3vaRT6Jyz+ENKz0Z5RHSOCxUtwQ
WHxgs7KIN4saWF65oTlQ8i1S1Y2J06+09WPHrrGCqtrsaEpg9zAJ0MlPPEwIFtfT2yfsFrFJo8yv
Yls7swMgxA/z3HaGONR83OpD+df6CkdEb3cWrJYPRQc9qRnzBEbYEzqfAHqPWYWDXx5ww3UgxPn3
CBYEN1Bba7B0sfb+6db9CsoOvIfm6/UzbP4ijgOfBotixZ4CBZRONaZbO8oYscuWQ6brlNGidHid
hrUQiquWkztxJ4d7BG5BB/X+ARmgyaI9HRVkD3MGlt44TxQ+kNPGWO07Bw5omN+t1RsGdeEM7j2P
tIB7Ix4Tr5O4pRdCGD5HW2hkUFdww6LZw8NpfvYAtZLJBcYsBiC0Z0Auc7f2A3EFF3Sybkl6apxZ
RRoBabKTiBhOlL1wXGQceZjOABpbB7kdA6pZXNQR4hfEvYLcMCh4qHwsnDj54a/GQetAx8Yeg2cm
UWBfwGDAWYRZPa90UbwSIB9/gsUGX4pwYHZr+jtOkO4ICyxIrun+bj+3xTcoFyNR+hSAIbqP9BdF
PYWCwdlI+HVgcnqtcGxBAkNS8olMAXHLh+XT1Cx4KARrYkoMWJzAvoUFMqn/xfoa0x5OV8C6I/Nz
gMQP3l4uXoum6H22FAVG40H0MpSoPCZ2/+srYbKk/N6Tu2VDJjbLgzmsTXlZjbm+UevP+FqFQVVj
M0d1JsZscRt9LxilEJwQ67eXcRSNPJxax7vX+xOdDcZQFrAqjPcp9rrj9Ad73R91We0qL101X6yW
P6qnJW80XYOYeS9Uv9kS2sMx3bdXV/YgWa+GjfrFyvIZfOFZhYR4tPdiN2T/knccesL2/sf/nb8h
hrbW53S/3KOljJkplHWa3A91NLg1vPpTetfLlQXUnG6okf815RApGJ2mq9GVp7IlLIrYpvEydP6W
7XG+KtbkDFNKC86UEucNdGZqQRy03udAG7SdgWZqrhASz+si78osAPf3nt6GsSByAIaEBjPYRWaS
9LdsxokbnfAMPuOW2ase/yL4oFoYqIVB/hD73U3Wcp+u/qYm4nvj6bJQzbnH/PHpzqLU+Os8JgDG
H820ENKtHYUbq7NVKK3aYJx8xiFJoYY5OVZow0g9ZHVSiS1BLyuSH85XWqpiAeiJ3/B0dyBrAOdE
7FE9tpxiJVlQaKwa8O7ApXcVdBNWYoNRQiqOBs40PFOoLONdzibG/qJhEBhhe2CpvFvUJg4bPB6G
XCT6BURye9mt2AY1v1hCMiy2iTWeuvVFOE05ezlGTvKpjNqoXquu4k8OUxcT7WW/fdVmKy3adbdP
vuHBYg++hwqOiUj2XTGPxJ6X+RrvpsfDFH2EPkE1FpT7mhOcydndG3pDrc3ubhPNnY1ZdSamUABI
mIqcZt881gfFiXezNQsaBgroPJRNveUJKbEyat3aHYc158XnlElOT6sQ3SMs4bhS6oqZX/his4Re
45YWJdQpDYkbhr2XWglILhDE2ACkIY4Qzivk6HITehSeEWd8+d6Od7Ctnfyg4hETKt+1/7IRcEc9
lZQa3o+A6eIKHmTZwtocwa3Xz3QL+XCgJKeM8LKrEI7rIvZAdXxhNSP5BAxFJwvP4ONbIuDOBwM5
fFvuf9MdxH0eVRhz/HzOmsECl2VNcr94jnu7DFi/k4gj1EgQlm/TkJ3HSUyiwr5ouqgfZUjKMx94
SA849lguwpYNngyFl61Ena+sKdGtODyzX4/HIlWQ/6Cqn7vZkThrpghmdhkLy/cXgNeEVnJuyl7F
ZgIDkgU+0Bcl9nhxEYP2PwkvKe/gdZEWRyfTOEooODO2Ihz7cXZt3ctr88Awol8NawpwhgY70kqD
x2hWxyekSLCqML5V1LUzzN1xsJs5pJRyheorUXx0EMVqfs0s8uLN2Oa4CJstmTEP5tzfw0I2P8H5
K9t3iymemDrILfAsxvfHFK6EaCgY+lQmRKVhzxddzNqXJVPm632fXnHZWDQ7QO6tjPubMvpqwMzb
YqbbT8ZKrOQwK414qzAaAg12ZisZ+oGi4xERYYPjaB6WkqM+h2oYc5xNuS/XSYDNJV8DJaEkmAcD
AVSpkQG6o5agneTprLEGI1wLRwNGFDrPmArtInYmCFh/INAT3TI/yZzPdaTsM7fx6Kh2FB/gkskh
P+T8STTloF3UeDyOODl11Z0NjQprOECwpH1SdTRu2Ecw0kb0or+uDdRyKB20eRjvqJYmMxnXp8w7
9uUP3ERnurn/4j7Wns4uQfAYs76Mfj35Kh2iXDYURvZzIR1gCy84mpdQ12z5rNeLZA8LGpbLobWl
1XzzXCf+DMesuSESgYKgssIRxZSnxGUiprQzF9Sfq0rbVOMXAfzvVTvJh+ZqoSP0zl5JC9HSSjD+
MSjLtsrqbqU29bZVOrjWMrY4e1ML5ond/HNDyfxP0LifAHdMd4waBqPtjXhuTz+wBvQC6TbzI3Jn
8HkD7Ie/X5lDaYDYZ9/JN99didRURkzLBqJBWMlv/pstqgBaKEXjJ5QO0mG4UNsH6bJcMMFexNuM
oUKH3Gkput6HKvLFG0A/ZeeOCPBoiPxA8ECC3/L1PBDd2km3PeLVtWjSBVyIjmkP9aXa3S/KQt0B
KzCFheOQrtdkXTljQZzpsCcNIHBbPH6OiZ+tn2ynfb3lpevf7LtYPrblnsIRsSqLFG4ei1SsjQZ+
FafFUnVnB+XSRfz0gCGmz+S2ipDrWPhPmXc/37y2k7145NWg99cSfgzunEkERyd6D82WtXXL0wFz
CFoz5rELeg5IhOdDv5NhBKKWexnaDDkyZEwzPXuxbE4OdAX9VtypGK2wHxHtUZsNqKRMugDrEKO7
MNuodA4yEn2d75I+RrXLmP4zUubsw3CJ+ogEmz+JjuvuPjfjpaOdWSkoiNOoP7yjwmoiAi36ift5
+HVLzIujNPBtGBY7EiIN5Fi0Wwqz0iExcijlubQYit7X5j4Zi4dmcl48wP5bwJ2Z1cmU3MXq7d1d
WiHaes3DDpFtWDFocebMIaJ3eHcZJTkt86tpbNLvR4WXBDVGHTqnjuZnh5RA6tSDtWx8wpeXRWc/
d7GlZ/75++E4ZtlmDhE+jKroCM9Pinv7tcs3GFM1qzqqL7iSg6eA5Yinj115uZW7cIecHGqRQae2
x0kZT9BN7pS/A1sOWQZT50PFe3yuq5fVtwH3+3NlB8j2ohv/xCfGb0cVdc7xFcwjlke8FTavKyO7
XbIQNkIUL+eRtLqHY9+cLdit6BRLbAu8kqxCDmfzteQTuO2vemU4xgSvOSZrHgo4Ir8Mx4gYfxxx
Y52f2VV0cnHesMAZuTJZhWLvToeb1Fk1cdIxhE2L2Vo+t54TeHPGi5hQAAIcl6n6TuVm+I5PtGpY
7HCzmtym1b1/sOpwWWIlYBiZZdBadflUX1DUfxVfmatho5mYPUqSAqYrtHKrmDu0XrQiPFQPTOEF
6/XP7iwvfzvR4eu0cUqHebYhxub77pB+y9js3ZxE+SCf+MuSmTfuvKbiP8zcPfvjAI52knT2nqte
/mJykFyeGBOToeEwgFzjnbOZ/9BYpTTDmgEnWzsz/nXQKz1aZ6bYkKQUS1lTwNLkjoNzaT1bTLfz
LVYq7GS0fLnTdibha9S9VLrnb7RNGDt+KLQlRi5hL4XPYVST30XcIwzqCNAxfsW7Nuq3zSpDRCbY
CO663JqKZv8jbHk7RYxoAG8vcmsQ7DCEtibE2ace0BsqWUBi2nkYxIZK4hNp2uCBg/GpsZLR34pF
fHjOxJ3YE/6jcMQBK3mTWdyYEJd6SUr6KIR+u86teblLXvaMluJAI4gy/gVoPNeBCw5cNrAGMK5h
sHq4RYNVDfajXJaSj3iT2Zza+L3g3z8WLq3TNKzSPaH0WW2XEIqQIb3sD58fLFJzEgmlRZjzYKGc
yhB/LefP9esTzT+r93nBpLMHEeL754t7EdRcCfwcaYgUqwNXeOHCZtRFMHnZ2sfVJDxpfifSuiej
2I8Rjedb8bx8n5cS7+scKc2m//fywsvj3ZNBM9jcVCATLg2HrYqZcYvhg030dt0vm5k7BxITTSSB
XH+xtiryc+SQceuQesM8+lS7Z7OZvffn9/6t7cvH9vWAXGV/Xl7e0MMvpVH657E0+2R8FKanirwW
gQnsQnKKsLZeIBMvN56/zVb8eqnuvFg2WDYXS6mmjQ7QIWLSPCE0ZxrMxfA+ZzO6nttLLu3aYTmV
b/f7ohgQdl4r4KyJtlW0LdcJeIfePftjusqIV+1tlRih2pLZ8A6dX7TG+Zu2n2dD+Xvc5JCnr7tA
KEBjjFwUPZhqEMSZqWzsDk6+TTG6c8kvm/SAgfL8b/aDG3H0tBV6YmkxiSgyAYQIN+mf5qP2RWDu
GQZCXqbYZwyBGQ6cWeEeZoKsH3p55JesKWlmSmhYc56LCRuqdkGiWMj8CPgGWbaVgPeTkG9FAFk1
qMIwTnaw/niDVrMQBXvKPs8gKLPjl1t0QVEtXtVCplTGnG9mZrDWUp/7Ji7TDtgNZODOnmAhgkzI
hK/LH42HNqE34x893VSxsEThwjwcNQ60Z9C+QrXH6Mk5y1gMRV2zT9It0uUpxmpEG8gMFcdpMnkm
0FcQhtMPd+Fj5qqYueRegm6E0OkKoinx5fpn2+AITgwuQmUiyEtLIB9K8mD19K0lYZ0heMi9mEAr
3x88N9D9ThBKYsxlU5qPFuf9CKWoecjglF93aq8HYx/j00K4huZt8EXUy1PZRK+NjeMUhgTdnLSM
MQpimgt1CDmv+oVdFzSVOAnepO6NHCdT5OezT+PZFcPIWc27UZBJ3glajU+CDYSDoAEV1wPNMsf+
xIhRIgBxJgyiyRkev1gWbv9VyRHuZNhjMf3lBZAHpoBIDb36SZgz2A2Ghini/CaApKfrrj0TvtuZ
n3Z3lhcKsSloh0hDZftjvA4MMjdVftp7tD5hyFnMNwJVIIAb/X6UJTsVABaBFlKUO71r5aDPu4/6
tKgp9lMpalG+jlRklxuhJnxuTlJPyTlqwqL1KvzQFZv7wVRC6tE72Y/GQfpLPtmn9eTWnUle0/ki
P3qGetUCKibXalTWIYnD2izkJfnjM/d4MQ1FCBZz4vbV7qQuTJDh/buV2hyS3Xj/NdnhDdJy9olT
cd1bF0/mhjlJxeAdSYYld86o8WldmneIRMnx/dXTJFbMCAWbrRX8An55at23wi47Mj4HnYrl6Fyv
zhzyvFYSQCNgrgDKVfyw1mhseUvAZfSiwgQ2MtRrci9NqBW8q1F3gvju3jGFHdcOFCwG87yJZNSp
4XY+XnneAO8MBSGcAxrmOh0JUPx7vg3fBNTs49rE8uJFCWpq+L5BScJHMl3wMdJ2kSqrRxKwbGNp
+8lR2ZInhzeDOEqZeHiO5bBplNWQ7AQBWn1QiAHaJ8SRSeH1jclMv+WorsU9XgG5Zqu4o+LKUrKh
64xHmXjHpS10zhQ7+XCm2uB4LHEBOGhiwAN4oMFPHK6HEKjbKSNUfJbD16p25COpWJS7SWvaVBsQ
S/DGgLl1HXDMBxPyC18ByUzdEeWhsYWdgKoJARujw1HIBWqAJzCd5LA5wzNpipA3i9CNB03OL0O2
yEt/ngRygmrIhG2ChV8uu+gY7/yuHT71kqcGigQfDIxRwsIphTlmwJ6YSltoIPhkBCmSl3qJl3zP
/aGky/F3EZgejfcS5hwXnBcTn98pcQY1+rM+bEZrvJGZgcISFkaHei62R8Ue4xe475ABpK3S/iLO
m8o8GCOPj58OOaKsAxgW4nvHf/PTYLIVUAMEKIqoJPmaemMNwoZp3q7aLlDoneVl2f69EQrlj9Mo
Fh3eh+cIrQo3vIP5R3wPJg8IflpiL9BYUJB/zFjReXMN/g/vdZ3uIGbwV6+396b4F9rF0DBLhImV
jjpF9JVcaNybX3e/K0b7c+56ev4rm0jIMUN2tT6spwuRHQ9Tfw1jcAuRz5ndaQwVgIfic7HKp4Oc
cqY4vBEuCCsLCg4cRuiB9yW2t6hqMEqnpNUOCqZdKFLvvpTupM/1DR8EewYioEhVUSXwgQ0/B7gY
yTsMEpglQ2VxORp62BS3RJLpbJSmaFQ/SIRk3AwsJHZ8bCRcH9Yq+itt12EOeHf55g4fHNQTLIqZ
jy7n/bYqSCJ1QBgKLz6/3xrMXz9XGDMgKgguQDbR48FJhOYi9WEyuZ65GwLxnGiYMNOFj4OwELUT
hq0QJjEimvK9PKkkzQDEwYBQSX/GWNbC1odZuDhKyELeBV8B2cwxW5n5uK416SHDiDjbvYXNB2Pk
3kcrA76NAT06iwkuvmj87ZcStcpSFfGlWmHmSwBaByc8DWR8txlXifT6Aa7sKA5wnXiLAbdv8nRI
pEHZNZNdGCmsBVxykP5zaVDgtEdkAqOYEQ7DY/EG10ankK54AWQ1SIlKmLcYCiKwxDsOvTUjwG5d
MUYs5YvQLGMccSZXbiZiKH5pz1Hcld5JRILHB0MDp0euMUgNTpZbdZUuZNSZZLVKAamuYbUuFqwH
NtYGzmc77s3IcYG90J3DS8J3ZdQ+ShcVToIAP9PgsmFv+6SGQ+kloi7ieVuCSkPphQcE0akb/wLp
DP+ifP/BKiKnTnseY7LZu1GtBRNn8rbRVqDb4V2qjCrQs6Ju+yfL5L/RHPM4tqi7Cg9pzv9UJ5YZ
7tnJaxvL28f7CyEdmyOkKO4x5CtZDKpuLfBAzqcGS3YcZTC/AI+DJoyiucBMEwZcyD0aTZi6m9La
+ZHKBiE0Y+0UIrqXQotqVtWbUsQrEfKxbQoOCkM2EdhY+XNkW7HYeAJY1MV7wbJN6uA+xZjPR8DL
M6ZhVgX7VF6qQIKQI9h9WPJnXPPHymhk1FHNcTNBvDhbCgxekKT4PAo8W0Q+IDvCBlSzeRBHcx9E
VknA70UaqGh6X9/d8MMKhS/NbgApTShChaIIgR8yvK82yI/s1B0j7X86MT4vP4ElxU1RGO0rukJl
CuUVExKmXL/DVdjdD8+DQi9DVwFmyqyGiTywLsZg8D8gpx3zZb9vt0wHEFHfWp+mQFqjcV3KP2+b
1+fHsXQ5p6lj+y6gTsYxJMeZCcIfZxmO7UkEOQ26H+Hv7/9Iuq8lRZIkCqBfhBlavKK1pih4wYoS
aK35+jnRY9u70zvdhciMjHC/fgUth4k8PT+QCJ/5IkDQjlKOH+rx+RYR5FrZ0gQfOsIyeo+quLi+
WA+07Gd51tKRvMtTNCs2ojrA1sNQh9inb905kpT71tfId/fAoNCAWC9zk32Kp9yEHMoqC+w0Hrdg
yNT/Ki9bB4e4IsYLQhfiObLbowonN7rb1hKqjbNP1N1U97XDhwCmHuWS5Q/daCTNGTM//KoRFeHo
sxGTmXB2hnfNm2FVlH5mYVhJHjNWISLq8qwbWHzdNh08sWCxMzYYKZ0/OSu+gsPQ7HcdbCbKb1xh
U9tcuAFplLBbjSVTFPfC+NC2sa/dsbJv7S23MIDLZkimxgCYVO5FTXmvEYEm7rXAZiz7XklcSj6y
B+oF8oV1Q/TdFea1Ll86qdGOjSmyIfkQ32vaqNZ6ihmebN5+Dgb0A0E3VszrVHLLsLE80La/UzXV
SYvtaOSYKe3MDozvJdRAOuorQ+Zo3XxvtRP5jB3cfImjPDccPywGNlSJiiBltzs0NzO0V/Cwzob7
sRpYuQRuqfr+W0N2zl/+ErcwCT52n4OXzL6A+5nwl01sloLK8+dP87ymH3Hk3A/NYFZA5YjE8s2/
Fn829Z1FI0b3l76L9Ci+a+HmbEcXWXrKNq4ZSCn78hUfjk3as6/Mf3fO5cOfZo8dzkygyKmgLYQs
AFjeydLi41Bdjti/VF7DR+fUWQ1ckdxPGClvvnwg4IOPnQSXA1KocV44VC0vwGQHKVinFchC1pOs
Otif6LlNWXuo61GLnhcEOIEX7ENGhvY4G8MDMi4YGwnlWCJhW/ZUZpe5KsqwVyaGectWWySInd9+
rrlsEVaOdo2ZNL0yFy3t7v472YPWtffdrSQ6bI9FL0JYS1/5LpaJ5spYdxYzlqptKzMkO0DSlRWj
4I3N+FcMM7daj7giKacK39eeZYzgsxzrSLO2E8eFx0ny2eqTkOUyvH8cmfBTg6y6m59nCUdKnkbM
vCRbYsFefXfS/dU4asg+XHZmx3yu/2xoGyqmaB/YImURPu07hs21eWjbfI2WGAalmJ6ZJpfwID5d
M+iO6QD+kFaoEK2jZyBKHczGH+ZGj/oN30lkQD5SP4JKIWqDzURfU7rK+TKtWYxnIy0qfucGsmyT
w6vreW4ZBI8SnUgj8fPu4A2Mlk13+lcdRdPvob3NT7LIjiV7sCIQme5xrNwUveJ9m2EM97JwDPq9
SmvxMRulp+kUI/X8lXTn2U3hk06fgK9iVJDIuWTvpCjpZ0c3oT6DSMd0BO75qG8M0ZSGQ2btg/2n
ffj5nerEvu+TZPvVeDQEWLUuxkSmQBQ9JGimQgEr4XjmWmBdUVp93JvX4Xn4+lvWZgUWIcOUYHWG
4pVTmGe515pFhMavkGHwkRtm26tOfH7qxFoPLgOZWrrPp6ucWXhwCzqESGfXhs5ICv94f8Y+l8NH
/d19sgvA3jRZfWGtncuJ78QnVdyfHtXsD0subL7L3xgpybHCLRHTdN9iNoohl83bDjukgviRUPHp
YpBiFRiWFXp6fHr9Tnyvh6mB0IRauv1C9xHt1kq2N9B30wXP9TqfGtB21kxfs/lXK2VvltlSDTPA
RRDKsA7RgK30LplOIOmwb/k0Ekp/bSfR0rnGEan55DGYPwmEUWkDe87DRBm4wlLJrC8KMSqwXRhv
OnqA2nNyaJj1fV/qcT6S+6bbtfTzl7/bx/rn3gycshSumoyA+q2DWtd3nyqxjkqjCIwZHKf738t8
N371Do1li7d5EyPGTDbxues/2oyGtt/PJmfQzgJTg/glY/6YCSZF1k669eofxvH27Ct8sX62ne27
T2Xqr3KigOAPiz1V3z/WiHMiPcIfbG8LaPk6sPfk+Jk0LAAHI8C+qzEsS1FZf89MJU1RNk/96HTQ
P+5cSVZlRx9lNAs/GRmID+ePePlUO39hr27b5JSUaTm+RElMiT5x8q+TdNZGWSo7z24ND3X1FRKM
4/1o5V3GNGOIn5w+etGeDIxXhXQbnencuraS1aVm8tA4G+YmK4HIR02DnLR3B4+11OD5OWsd2jSi
UyVDMUxtUfG6kpVLdqa+nKAreqMHKlqP10PERrZlkzVxpez4ZD6PH5qtkJK8m6s2UhIWnOTqTry3
+MAQrIMZF6vC4WPb3OLzAXS00QusgsBiZakZv3KRi5ZzvSewTmEUQrsPpHuZ+vVDXFGKWOLn+TF6
mB/z5Fnyh3LL+oePXBPZprLrLBuUw3isMjKLy+q7lCooYRB6YWHIlasyzSBO7LaiRKqr+kDMearx
Uqy7/ybDrb3qj/rFY7KW59WPcOM4jHk2fa5rl7/DR2ZwzOXvnwr81VcyEB47KPkl8WtNY+Ka/zQv
qKL/Pk/f4DOiqPu4yY6yD6VbF/KIwI9be74+Vu3T36ufmsRqxOOts1HLWoicYE0X+5tdmSe9sxiD
0+ItlJWOgwWU/fqj4EFXBcsjO10+CIbQvh/FHE7powhQx4+LcignScm2IRB1hGsGnOdfSZ6lqIn/
ufbEubzbzp/NXTVlQnmt7ipncQ3xGvy3alRRXVUu5UVzUTEZbTzHm2m0lKyHW8gspLroPRvH6rsS
1LexevZ7MUwPnv10M9VGoa7tKnl8/JIzsJirHIpXKtBL7VnCHisG9Wq0xsNgXLkqwNxuQ1hiLFUE
fe7c+9SRZQKlq/1+le11qQ5O7usv8XkyE1l9XTAd0vV7UwlQMIylIi49iqfanmrkUWjN0RXzoscr
QgiPH6lDOyJtERLrCQ65D9UDPu4rf/jMNg2Yu7PmEZigd4Q8xMr3uXlwGNgrwKjlEcI6Z2JQ4+Ob
yJ2qoViWx/oR1TL5e+rtY/lHrvTYlnZ8RvaFzL2QzhW2tsLJerLD6V4VLiKkre4+TdnjUElbifyy
4kzumg9rcVlivL7JFo8m6cwEvy2NTKIZ31cUbqZBmCXXSCu3LSfYh3YtA11AYT3DrqkcLgCHYGVU
i5x6qUz1cWhkLuzOS49dkQIHwmtguSsk/3F4LyZPIUO++M5UmfjtdsUUBN9bfBpk2NjO1/pjXSum
z+VorLdKldduvunFpm62cfTuyZJp0DHe3EA/vfirRL+1aKd7znsxDEopbDkZzj0DnFeq8Wb+dim9
7dvJ6EQSxSU33lz6u2x7g8iUrqqnwPMEnNloBQieGtyiPfKr1CzAw+urJroStcjWn5lEN3r/hqxe
oqMIzvc+WHFp+bT1Cq5dPJS8kW6MaDZXOwyeJB1j8awN3jutcz/ngRhGajrXcz3O4zq/rr/4gYFT
ckUVTi/xmaxLsguu5cXDs2B2mGo8Kre2+Wf2z6kKzNs3r5+ZTivXWX1tPdDbn2131kPj/kpPVTlm
OHjB+o2wCZoKeob7mc9TOxXHNCiFlDiVMXJAtrZ8UrNWTJziby5RIsMkU9KTUilV0uli7FI3BDiV
eDiJiYV4p3e1aM6Uq0qpuloCQZmLFwVcqAUhY9G+BNahYdVFBYzMqMx4NMwgss+SswZFKJopcEo/
/KmKH38p9b9C91E09dpS7ZtDCmwzuctUjMZUPpg8JmDx48dmUz39HROFrCnKQsh0dYE85wBcfeyv
nVimKeIBTKBP1w5GfuAr3C+eWH+bzk75yIvnHxrHVku7nE/y1feeRgiv8jpSNwH0Jud95/CuGYqw
KL1ziL2zrBAwVsxql1lXtPbmVBck9gTWI5tTHNJ3d3NpKrxhvxBJBmPEq3cjiSHoyH68REZtaN6M
H8huMtV/HCBEhVZ8LDyjneEFkH9/R6e7sdpDU0GzpVwMTQV5/iG/PvXQhYfHoQF78xAIr9ufTOM4
eDbSXc7iSA04NhSp9JEH8UBZXrT5hNPy5qngQQybD/PDpe0kUzSywjLNts6PRs6ZtgZ31sj36OlO
xIRPZVDmO47gMKMkNRdiQVE9n+zjCGE0Frta6toC+zv2pG1oKsMxtgizu6TlMr2aXuXy5oeuiSKH
ZlABkQzWguY/FNG7XSl7L/pz07PTq7qLV1msmiWkUKSpmO8NSyuR4E7GqrJkwLNkbaKhqOSi5RW7
ox91h5+8p6vnTI3x6DWH95WqYcAv+DDhnhQzXCZSQeWIXSpRtC2zS95OjNamLLTEr9x+aO5x1SWB
TDmVJYOnNnt3gIlSBqz3P7xvinMS7cN579aKJ1sRcDVkRtmZzFM3QwiQVdXxL7bKkR9lPcwCk5CY
P/M/dlCy7H7uj6A32v7TMMMMocuAwbcLfSxF0s3ts7JfdQ1+TIP8EQ04gHizHsKOQnOQqJ4TtDON
AD8manp/AA3sFfDECw/0fLmV2U+C2FYXDWWwMgq/yI2t+0yZjyqs2evAzjwM8LS3JA9Din0NHgRy
iMZK5Ins2uAVy3Xjui7xvFT3MX2hoZz1gVqZR48lDc8hCzcI6scmBSo+cC+EKwDtziLtum4J1MUG
CfbxLuqbIUwQKHY4PrcPd5kz8oOzwpE547gucFykTdDWgl83OyjinH/dUWTo8gC5IVj+PKCtZiHA
kX/YC7SVzeEmUQXjAiAZUT037RCJAt5ds5Ap+DTIgtJuBBTu5r5VLBPsobISGPJ7tTjAM3fM+19f
ni8eB6oBVSKIdzVYnEqX+a3aszFQuEP6XDQUZ/rAyCNEb/JUOs1BlJpbEjIQuj/0JfwCDfm7YXXw
aCVl24+ske0I5DMiyLdKpryD1r/0Ubv5Er05V6vyooJjMloSCh0Cuh3byFNyP4WxKahiQV7PDvj6
G5V6udaI+0iE8cuW5mUWr8Lb8bAD8A/mgAFhFntGWmR6nXXrUlVz8X+geQXX3PJXEgeq5WJuwtGB
BUYla8vhfqHfmLVSnWQvN8wE9AwFpM6sqnIhLNgFGVP/Voj2061/ooXEz2bu8syDGIbcHyEsmAe5
4oYOPpNf1kzYtkAM5CJcrXpiIfy9/W/4aL/L3mEQgxpjTuHUMjv6db3++TLE5xq8W5AC8+Prprq5
iYldU0MyTnWBTF2pYyOUUZPEGr9Miy7y85gz5gmXSjWs1hlsiucnTkcwKgKVHcbPybp1rBhZN27d
rRQKrd+99aRPvPIllVYpjfo7OlxXrx+HZnwoFGS8aDLuCoLG/Koya6ZpEU+yCoo5kqlDCeuv45Am
Cn8UNdt39ZwKNts7f85GRr+JwauXYS6ObD5wsJee3Ri1yoP2t2YdaPQFeY/DpR8dxu8uPGCDYnpq
GGU3N8N1/1UMvHDmaHUd3WQz17sCsyyWzHDp1WL+m9EhHZgVAK0/E9+RKhwHUXQAXO0+v1UxuIux
zsFbvsaHzq27+Ga935HTEFzRTCLr254bXrk1DmMhKaxIIWmxYmRTTkcrF3RQoDyS4y4flHO8wcRJ
WSp9r9ZY1tMCRL9kpogof+HvVAYa73JMo6DC0Nyg1C5HtwYfZNzwIPWZLLz1+1U5suLADu4+xhn/
RFito5Phrd+qie7FpEJRT8lZNfmeLH5iHzEyNp0drySRdI0snS8WbPmsOkr8cOytGS6ifV98oGwQ
VRBXaEzap3qqoRAKTM5F41RnWgBbzc8m6Hv7AW3TfbBy2X9QmvGVFBWLj40unSsGK0YS9WSRARww
n1ebeus4vdV4A31lwNaX2m6Wf3+ckU2pCTJNW5T+KRRIOBzLAgYRHw+8NYPSooF571JZlHKFXYWH
CTMefG/SuuXP8kf5WxfbsCxEjxre8SK3GexIVA69/eDObpe7Fsf4Z/6Kvv8dUSb7tJMDs2MUrUsx
/pSimOJVnVeQx/elJLOSS16VTavzxm1C+ToXj0z048VTpHTP1l4SGjkU5AaYPGckn3cVl8gZrHT1
iTe7kio39TSm8gal5b+gyYqQsOOqIl4xES0buWNU7GnRcTflFiGXERzFq4bfO91ioqaiIYjn5Rlm
oBDPn4dQW74dWlTTC05xEskeefuiXTfNczU7NGNasgp8VkDGzrx/J0kjbeDB5EsWUesxJiExtTil
/NYevSrDu6uQfWcVf9sTqRQ4J8b4Vj8GUTHwwr5m/Md7LYhCjLzurUjNbr//fY+Wy/qpAe81Yncm
PSKfz46RQ2pAG0tmImJWCHBwCgk2wBVlC3OUanJLnplrKn4g4wGa0VOvNq0TGIYjrHChSgJMJXaO
6VF88ETiWa06ZLbgyeMA18C3NfHJoTJMbpCmSTA3WTo81j3nqNPalwqp4OYFoVc32XEZjIcPhnaP
4FLArTZKGNP2W26guzFQ2xSNbZ85mdTYYNYSGQbfzKFj3dl7ugJvzJ542lrDdgoYj5JlXfEC6xHw
9SZ/7JSbHB5qMtXg7nAt7bC+uwZsXoZkV6aCyc6/8QalQ+UyZ1WPARBOgEU1w2fdNLrmgP3J9v2/
rpDCR7B3c56daWJ7dLgVoSCdbMk3Z5LEQ1RW6mKQbsdqirEe/4V42wNmYOYAJAvW5NMkRYpmJsZh
Hv3lyGQlN7HZOOSwMDgFUf9Mlq11y1JgMlo2ma0GZTlQ2gghPl21c9/ncm6YZvZs0+hlP1cg4Owo
Z4feupd6hAZNFFQSN57dRWExjpvynKBTUlZG71FiwjehgM0ksvUoamTsEDvXn9NrK9d1h9QYdJ6t
WTvXXbC7HBr7Cvn1FGCvDdIlp2CbeuVLZ/UnYR5iJY0PUHMik1aY7ILWyvvno8VFd3dkgB82s0o2
ml91QGvhJTM//+5fuN/8BX7jfeV9amKQ7Y46CLcVFQLsf1HG31OZmKKTVZ14+zk3VDaxrtIv3uY7
hJLH6Dgw/X8yk7QXGYUztqVChCrL0ggBz4a5+1+X2gu60Bc6mP8LBDfxH3xqGm+CjLrQSVbvAVca
OUVv1Rnb/oL5gdsLhi+/xkZlJXty9drqbVtYjs2DL+NRs+7UzXQXrUNHVQQt5GOtzPndVzhCzI/M
Hcrx8bG+/8p9MI+qNhVo5XNhsCuve3G6HEw1y3bCeWR6vfEasm2o3IMP0b7woXCF1aqHSrviwGZQ
+lijQlZvjfNIMWasl5dk2uo5U+dg81ByMYqjpwzld34xV+9mLNlzP9lY9gzNH40Fs69edn4YyPv2
PT0ACheKJBUsx6cWCdizrEV5kTxqVFrA+OeEOUuUwkK1z3jF4LqQ1mCP6M9V2S73NBli87wYxPmR
z/yQqXARWX0BSZXxuep74sHRA448Syyf0/3lvZQtxLqh5GmwSwtxE6FKRfKqeYCqy56bLkAgU9R3
2O9mFPpuIkvJru1lPRLbpf3Km4MiFg+E4V1hM3VTd8aQyldvxW1r3VmWFGXVxI+oDHtF3Lc0MBcV
nfp4zX1OZ5+2yUBVk2SatUh5zAphOfZGlwbRLV4GD5rgO5mrRbq8BPb5UVLhdKyInTIrG3BqMNbj
f/FM5tsuQmPG+bSTxDozu8xVbfVQZBA27BtLzdZXU/Nj1y1XTegomrV1OdIEW/PIeQvrrWsyr8B+
KKDzb9eotLu2lfCb+UbDUruN01RYnlYllBPyF+btFnfWPaFtZSwHYugHnbnjO9LNtns2uNsuNEIm
xHwHdBFqqFr4+7cftTQdW66b6/rHW5zvb3SM8T6NDoGrBr+TeMaONCKKZe/XpdLgLcYqTHpNqIkj
Zh4/L2UHli8eq7mMMle/oPFM5c/t1QS55v6rnnLV/00NbHK5nzWeowhl+mMA8akQs5dGuqfOvvQ2
/0Pzn3o+OVngxJWu5WPzEzpirtPJBL8TT1P+3n+SSA6vAPpj5ZVvMO2pMp9t5TCMm7wba+Z3yBGj
Vef0Y1MNk7NQ9L6/rm1upXxe+/FevAfShTQHLdIBVpEbnKHWB1IQ54vPakJjDEbVCjiajSit/sVO
Gd9KYLWzJSbuhuORYV1yvP/lHLMovBpcrk9VfCPbpRbyWIw3TGjqXJ/zfGmXLURHJWz+TvyNapf5
MVfAs2of1p3tsvoao8gsDIbzm8HzlJfD+lIhvrgFZpwODf6/Q7MAD0LDXwnGubNinOhEnsoco/VW
9OyEo3fTQ01w6TRwcfEkxq238mEu7ioVa/DTsaVrKAOtR7XAWIed5jB2nmZnDSN56eMojv9vWpUY
Il2F/ftdRIxGB8EH2Sgy6we7VJ9NoETnb+Xx8ooJokt7kbCgZ6aZYxiX2n8xvQUnXa4DmUqW0P7S
cRjPSlmwiJbQwTmTxmYMiRxFen/or1jVPKpa4lhwsNedea68H4dmMBFJMBKM3u+CCfDE0AAt36vJ
01jxE5eaJok1LjqYt6rb4C9BXM6DdbzsqZ8VX8byvL1JyYoaaM/JYuLyaSwxPnvC7051yy1G2xhv
uO7XRSFVhKV93Bf8T4MLq59cbrr/Gum82e8BhBBQU6lXztO/JPPL/iVeP/yBanytSDk4d8RGkVc+
V5GEuJVYnccPa8dGPt4DZQIZzHPrPeON5Dwe1GZ1mB7DPfOyDDcGDAyFrX7sBr4I02CxNdn+tbX5
UYDHi8dzYZT6vdTeX4DR11CKw/VrMcyMus/+jFXNPltcf90+GXBl0Zt13Yu/BB+c700farjshlkp
BSfIBkU3XXxnxfGZWb0aev/amqcG59nHYHWRiiVuqX39eKCQ5+HCtAP3ZemRbkS25WvNBJluPVGm
yX7VZ8+wrpXAgT2invs3YolhhnGxlh2b0nNDQSQfmLUHrEP7wnMtXUiCVnpg3ddglig8R5muoYh2
8ZeX6bPlIMT0QS1d/l4rm1XpPb32Arft9vuvdsG5D0PiAqJdYhGSz05sU1sOMq76PGaZCGHQpBaM
ZpZRHufNXGUziXAjxfUr7X+xYzAmDtcvrF84le03pq7yIUPT2rn82Ug271Lm2KE+5MmfK8b76oUN
7tTgcK7o1s/1mbDeYASPwGPXL2P5zI6dw4/UsgSFR0huxV9o7q8VKCViCCtUJw2dSSU14bDL0DnL
5XpTUMU8Lx0lRlgOMxVTNq/ud5Uu6SKQaiEctpUaSXrNfZyT+ev0ZZYkAmZbYyiUY6qiV8+WowCB
hHGTaUCEvGJZgP4+M7XsCMJ2GNt7HXroqor77SeifGqhGazrvfbMo9MlQQGh0Drwuw4J7selqUqe
QS47YA8h9/8XR/R/tMdEjpwJe2u5MSp9Cg2Mf/mwWUKRbElyFSOr3a2rUL0sJyE93bsydzAggPQN
ASJIlAHbQvPE+MFyHaMn7cmXQdIb6ocZ7L2IlArfwt2Lytt9WbmnhHRrycuz/kIyFZfHLgPk1+Nn
uw56QgaOJ7A319nxO3hzN1jH3BkOl7OnQZYu4oJkN7hG+ot7N+xjfKTnieV3mDws6ik+JSryy8Ag
AfD2I6kxau54yJSSqVYicipUNwhHjqAjkY1x7HVXdAvO6Aj5Y/1wKsLNfq2K3Zh1Ipq8IXD0bz18
vfKJIXhUaY8alPFiMYF6FSWJncVWdMVu5EeHi3jeyOimlTvkKul7Xp+trNUbxpVZHpIExrV2MCRr
2X9A+YQYvqCxtQikgBTC07YVBPKNQYHsTbOBbdFcKD21Q3HLxljERdx+3ft+TmmHT3IlvL4X3iMb
qYZWK5NYd98YfLFGciodkxI2F2ygw5YXKxBIaGBnRLiHJnfn3bq8TPA8l1HBnqTosUPsPt6rZ55J
rdxCJneJ15sZ6jqIIfIcIOjalUUxlLNEMfMs3NVHv2u4pqlTphBI3ujHtw6VuUy47bZ4fNZs9neg
HCOfR/FKVEitl8rHTX8MPkfbzwvJMA0r9TI0kLLhkE9qWB9M+CTf5vN3RcKnLTFMhqC+kaIdxFHO
z2LhaneNcUiTtp+EHYf8+104k+WBEXWF5LW4fahTTsdkV5mc3vQI750rrz7tRyZ0C0j9hOQR/K78
4x7aGLvL3qT80CZyik103AFf1RvZIqLFR7rF7+wuIxH/R6MqQXFRuArCYR4cut1gQ0jWNNVQa7Tv
IKxdCVyf+2FhPs2OGTEx0netH3eQNoKiikiUmTt44uLJwhZhZQm9Wf/Y0gPMr8bRfBtXZmuKu+D8
KcGU/mYXQDllYmij+QJ0H0uJcfQe5ezZsEpYRWRb3fbEqQMNEgoSFHODbCULhngBZwPh7IC5YaqP
F/kr+/Y3VHeQ7VwR4B33d+fAsdTEurHIfi4NG/i6exs952aut3bke/GV+Fn/Lv4ZbCFThYXzj1Oc
6KxOhcSnQ269K++mcjJhUlftiGLWVife7klXTXtRMjAjwngrqXqUaM9l8fWH5qUXcyL6EcCPeSvW
ViFejeNPZAYeQwlUe44iammlK4U4BYnJ0/TVgE4fgs9fqOIsDRoFA7Jc0+0PSoBjKT7nP4eoAaRH
5UxqaW5FRzVsXfzQAdOXZQuG/wNqKa6VuCxZgDkExRLewPHbO2qD1GGhZ9GUDGP4R1/K6lWmngDj
OQ3ycRVCZeksmdz/jUr0n4rmICH7Os/s/sSuediRGW/8a8WD6jcVR7sPGRJH5SN6/66wprIxrG7H
6Tthun/vCXxGw2IBtu314YQP/yZZtVXY4GQvf1F9mgJbQLahDGngFgGCc9B5qntgiFRbNp7PUPup
xkJZq1jnfPt74EOz4bLNVHuVT4zescqasGOQ+sViSXWp+AyUztw5Ybx3NAxRuuXsdPNxjuMLnqdr
NfSYxOn57bNdqir2hA/MiroT8hw98kEjkB176df3vqf+QvcvrU1DJ5fv5Of+VMj0og3jMzfKpuTB
eTVPJm66iBR3lfxDhzZdJArpT1ikA0lvpcBkQh8triZxfgyBeJuBbGQKK7eDBqevEQ7nvxVwXRQX
f8IErrpEBsry5OR42MoxbJXn+stjXWXpuY3K0cnIOOdQeP5OxEzMOO2qhoyy1Nh452HbhrP+MTON
0L2daqbkHE5pww7rqtlsLvpxiHzOzAOTyRbNw1myaHYIEcwa5FD0Z+p4h0t2Ez6JyiznZaj2yzA1
BWqwxf7Ys8EMDyhRTXQKiiJmSetzFaCSzI70m0GKir5pI2J2ost+6VD2ddsUlshkGUgL+dlndG6V
63AlDr6buTv7S3kr+nltpkc4wE3JfOrLVwGFZD4u2h0MgNsHWfU6W0WSeDzZgGobPTMRzjnoeMSq
dDyB6UkfYmqD6pvKFrPb8vlUyCkokf9eqnV/bp4vViOK2Dq59zRGwn2BfCQh74me93ESt1q8oQS4
BwmR1cXZPywBKyBF3ZKuOwLPy/rVACZRTlrSoV48F9d/y2Uhvigd7SGOiJxk8fx7pM3NIfvkJrGf
w5+CcrqdXuWFfD6Gr9q2PTMtnm9FEr35B8yuhVSFQKOEpvd3/A68yXvlLW8yn/7e11WF/3D887cv
2k7PEx+TfTU7ONXULA+tybnyHh1ZHXOtwTZklhrPJ+MUBm7YdeTYWsdF9IRFrt+5IWeRWGPv/sOm
D1/RXqaLylZbsWgavhpWmHaVdLW4aka+Ht1Hzqssvg0Gmpu/87fN7lAFy7zm299TJr+tvcuZz40h
yUf8bz809RhQx44TNbzDRLB9rMTnx1Zmcp2YMMNdYryvLZtVsvPkrzK99MnAL/nMN3LWo5L+QlBC
Ekt+zSo3FNzaTQm5KBpIZ26e4tjAjk5FZjli+4YV5G3/sZwp2kPpQ0+TCKKpYGOZAfcdxqCZ33X/
/Zf81HXnmlCprAeoaxA6XfeOPZv2g9+xGUThPt11UWTtkR//MmD3Pdd+NcxNKTKPbefzahIphpbi
H9aYnWYGCx49uX/Td8fdXCs6P/9SIbHJ/w6LLpW/iwj3tbDFXg2WuI1AQkP/SCILruan+ex3NgpH
R8Y+ZG9gc/oeiN1CCyRba1zG0aIUwi63iK8dwDCf7N2NlFSktpdAmX710JdmzheNmTzdGn3wW84C
PuC7Gl+NU7xBde1qEuyfBy+CdirZtSfthZ1GkwCusVUDpwHcQySwSPK7WRfpIPFqJ3gCSFOI1k9R
aVyt80k2bEM7omjW2mBsK47xwW2FYedNt99k6jF2WYZg3eD9BOauURPWSf5KkRrVX+Hz8YHMF+1d
6lrpmng6o5fy0iBt2cVM4iHmVI8MstP0dDVPj5QPb76Zi+9d+dJ8/72cPqJWH/jyucEuUsqxJeQr
wkqPXds4g6ssCLUT+Tmzilu36Eoqb7RChoVgm+l9um543GbCDcRRjAa6/sLPLg/EWOU1VXExt84c
UOXvun7t35pXZOETt6DYNxLR6DXHYWwKF15ZMZVAgXz139x0fPUotmO2rU5xUkQarKoM4IwtxXLF
8SzgSd93UsCYr3vt4xH8hnyzTWc0ENvD35TMWzqa8gScM43uSlMMGqbcYaahZvsUz5h3jQYqCiwq
3idQXU9AfseiwIw0pZsDmqior8BAEalxdh//ojLmWWFaYdZLF5AbbmtLQkCvcVOrOps1f8CPV00l
p4C86HJM61uGVdqjLEsKgQ09h3gYhTcSv7zhPUiPebSNJIeX1MrU8NFIQFnQlV8Dlv/xvI9NJnup
ckfrHcZcbKfRvdaC4TWaA/XEo5+1Q9o6TmN1K/A5p4X8TBkhMyIqpbFHs3XWsk3bc7q3nlyiNRXT
7OmMLS3mqw/Xp0oBwB0mdQ+ktweQDl1Pl/LnUVYMQdaf/ChypdABKVSmL+Ev0kFs1vlktqBwyY62
v6snaZpewZasRQIfA5ERIFEY4C8RdjT5yOiNVS7aDNssns/hxOqnSulqlN/nD9/qzsqtdV4x0DPa
mwVdAMsOF3XBqSk4M+Sv3zhSNiQPiX4HzBT7vQ1vczMHtSkvLcwC9ID0/GLmaFYA2dL3PJil2O/t
dR7waO+pbksW0mzL1UmZbuw383Ud2YydIzcOv03H+tlQlwiVS7ad70c4l6gsIABkVqJNDnJQesvk
VG6oV01cfNVuwpl4zNvGHL2vpt3D4ukkhqwLxUGsBlncgrR3F4oermyaa53Lkm6sXZCd6Pa8wMDJ
6k8hF8HXfQ96u/Hib/Xx5nb2GguICPPryqsX/XNNTJYwdAubSbS57UnBsUiBkO/O7Evlm54fmdOw
cboEVe7yl87JHATMdGbfcCnPMqCNgjTS45GBOyuOzDytzlgU3sciNX79PYyME0lU4cfHI2iW8N7f
4UDISX5/BWrawkA484+f09bNIXc8yv/P9XUkepxMTehrNzeMTwX1KhcZqHueF+VjXT+ok/BMa38y
P1vLqAXLoak3c3Ddt+a2O9Kb0v5SjUVavLmuTGffOlC5l+SQ7fuysh26h+tlyTZ+ZrgfnKjD7OZW
g2oSOQkPJ8w90S7GmcgD2IuB/86LzizwV+qmDrv7qBtk2k9AxSdr5TaH8YFoqlYeEQk6ZOpSjzTp
axWnq0ayT1KWQxFzGifbqvxQS7vGGdKoiNFb41FPnar3U1EF7313IRDR80JqtRqf5vfA0nBQynRU
hnsjMVMaThbqkSZV/NP5ZIGQyqMt2RY45b4qNtunopDO5381+29i6N1I56/l2apnaPHAOdx1THtT
BVDRsxNPozkHrr1HUVlktyMt+DwbhrbX17pJN0sz4Zn64oyNpqT4glI8OzotjRW26vHO3KTIZ828
kLZ5Aa68W5hTSLmSR33HMvjdDb6cTP9VLfukTfN1l1orU/vjXjm3HEfjd4r3cTDcDRvbZN1bsj5k
sLD5M8bEw/19dxw3p+q2ohXv+yRUMC4qk4u9OjmoRZzP+je8c5rnoHR+FH78hT3TZ4PEWSnOFTLM
/FxNF/dNVGN3XrfXD+kS5AxQrsu6njuX7o+Beyi+Xoh2HBVMxi+Hxw52qk/otxrjJSHVWnpHX+vr
XsHISDeWxx76qrl+Bv351lttW3hoUHSzaxJJv4EYHBIKzeoi3ft/Z9Az5kQarZ+tyyDCgerfFY62
zwmGAoPrN9H6et113UM8LE1nYvBznf1dHD0hgFgJrrLKekwzQcWnnUnUVZQvtwv8Bc3Mn/v8vc/l
82Pw2NDf7EfPd4X8rvxYTRloRdqL5h6g0V/+zr4UnbNeLucRZ9TMmgj2984HHwx5Uqyv083V/SM9
eolVyLb22U6uSQGJVIV6lL3nDw6Qqf1RaYf6xQZG8DTcgU5XdGdWzFTh/i7lTgW46rpv136HTvDt
0NW2Zqv3cHSatD/ZSLyD2ClcWZhNP9q3vd3mC7YV8DbEw0UwoFLKr6s71Mlf8CjJGCXM81qfUd4c
lxxdajceB1+mcTAP0p9b95lQnd/XWFT6idWu8ro2MwYWEE75aIvmbG51uuvXWy9ZujyKhGu34MEt
hWee686+ZtESzsAZB35ZZiiRMy1J5wVdvUEffHOzYTeKGVW+C34db/z5itSt+0NfzNoLIrZoPveE
orXNrmC/OrY0+ObuvIcl3jSTXzQeyJQQb5rg/aPG/N7PRatZOHx88szCYgjFC/F/v5bBe6icRAov
JFq6VFOvY30ZltKrl54COLru4sa+RZ7Cs8/Bp9hbsvOSct5NooRRWUOvyar0fpGWQh5TBrcVNhDV
NieMDcJy2lZom+9k8nmNygnqlHYKh4G+JsIZ4ckCm7wPaBEOVzubWLjUEItthd3XBUVvOgoIwKYu
3wad68RfpXWu8vzefz56r77twPizdPw4/kknODHSmV6GoHYEttGzK6gjdaopo9L5x5+r5Og+341l
kAGxfs7VrcacxV77NAfuqaAPsfoy24H7xXupV/nAU57Jw3d29O5ClBV58VuB3s1FvCyLfvCgTcbT
TYiZLSRUFqXT2KB6wa9UwwWBp/DTHFp7kMNkOff9asOxtO1ha0IXFIeUQ0XbDXY/XnVPS3itL7Vn
bYzmid7nUN1P7x+LrqD16tl3/xKs5eHBYbl+O5iQti14aLDLzB5dL6r2iuXhUujRRmWxwRI/EFXu
X5ATIX2ymnqX7h/6O9UM4nB/dK6cunurWaRuUCIacHns3uzVkMkaxngcnG6FyOChD2MgApnK5Gew
7Y2aJMhn1TicJZL/fCRV+VN3DZShNY3Po6lq9lZJ/V5Xrd2usPk5bJrxoolMhdvtPyhOectJIVt4
7Yu3L1Mnfki+lY5V19mdZfLIOQ6GGWOBEIdYflZMvMcIzFgiKQE+N2/nzHx3GwH0RC2Yy77L5spv
0tl0OfYfS/e1nEiShQH4iYjAm1soKLwTQkg3REtqvPfw9Ptlz0bMzmjVagFVWZnn/Oc3jkXoLPbm
saaFybAC1ACt+vCzjD0GdqiykuAy/6eSLtnyk6vGCSfELB565igLqeyY8u3rERobIcTlg00IxamE
zNztEypgd0KmM1LZDITYv1L4v/Upr5AXg6/61NxFu2RbSQwX69hmuqUiHryKlZNiXpSTCf0zGQUO
RLGz/TPHAhlm0mUX5bwa2EwgwAwgdokhzH7zgLqrLunUM5K/N98APsAw+w9pHk6lEK19q5+3rJ/Z
kpm07uq3uRcwYIbzp1vFD35xFL7oEPD6VbZrsuG5nDqZWL4acL/KW0G2LQHO81v3+iHR/Jl6Xxih
KtXzTeXmel8/FNvzt0AcODSzXPGOPkYx/7V5SHutnErV9ZuXxPbFusBNWVW8ULAJMEZKyC50Hyhq
rtEvnnUWOUvXsabFYYh6aEKrFUOljMKosqKS0t1ICQ0S7tc6Xj3ji7knJu71PssvPmV5njZdHIfN
exZ61oTCl36t2n1oMszOHOyA8wJKdRJfaMm80FUxmM4FZMDDaRhkdPQaCk1dBcaXCa8q8n6rSYpc
BPwOvfrPLlEPWSvzZhZDQ9OLfJxKtV6oV7pFsFC6CjVIPJqDXALCmyaWe5YZtVfeZS2m0pPSZnz4
y1rHQgK6oLkvWSk+30uL/vqOR3DDwmscUq05LTdhNq7oZpB/cn3ksHJ+O9768ECENnm0pZXyCEz1
tzQvRjmhfSn0DvODCz6KGZxVSabBO0VuvFMQkxSpLRc/7nXxmqm94K4iA9kf6275+l1Vr5fWOUOQ
9PidK48dKiG0b/OXKHq6rbvluO3BTACJ7tqDBaYWdVyW/b22elT1LAvT3uTICpLtrMbG9Ct8smF4
1K6l4N4iicaKN/uE9b7rAjFzH+vYJgzD5emyEBksrNYPJStias3w9Q5IHtOP829uxy810Gaw2/Di
Vk3xSYTTJwXfvHz4ca7tftJDOb0MRoB2j/VPsdDcXyqF0mRaRFQe5lvZejrbzhX7S3KVn0NCSMru
/Zg2xW44YiS42cP7ah81sVKQ0cz60PQ5bWLJ1Qc1XqFybunlnSTQrW0y2nwJ4n2oRNafmT/Taa+o
cc8G45eQH+fZW+MlZ3AzGlhVd8ajEBQThTtDgWMTJQePhokHgiW+76G6uY+4b9+wLx6V3XRcWBY8
u5HN6Z6oWPwSR5gdLYO7T2pXA8zm8FOfzcOhdk+IL6rZcBJYr7tG/pouJ+gfksPXLTwG9AbGiEJL
D4yVHAG11aZFflpX9RxTTUWqghNcpvjHdebnzLfVQ/zX9uy2B+G/YtUIjFv+IqLaMWZLDrg/DdSb
unBHZXFVPySAqEEtsHwDYbAOekhRdyiTDtmoLgYd3dPPS4aVbaH1eM+9KpQVH4idjnQVr/GuQmYb
s+MDQ5EwMH+9NQq3jqViLzWGPq3Hq+XfzN28p75ORkmJICEgOpprhvK49MtuMug4leAMOkgtCvN6
4hFCmm1ExsXHRS3FGsiYRA0eitt/shagSigRbmGKcXRYJEIqDKb6Av6mMzLmIKVhuFBiYVUK1Mfb
ozsPGiO6qPmqPveVJatOk15+z/Q4f7yygb/BbPtGx1BOtw0Z0ROw/hyWj35wOMCPKEXFbuqXMf1C
cW9TKT0mbiodhZ3s8ddhsHhPfjFkMbHL3lqZZiDMMIgDYb2gi/khfGT6F+0AVdffyVDAVMKRrVVe
1g4dj13+K1Msf53a69Z5OtzV4ceX72W+Mud2+cGdl8bwWB3tPgsTZtRQmy04i2Arxk0M3dgYodwj
BjKDzoaJ7eA2UdX+03u5JHINbu1Ho8YS6vamtRwbtWK3Gsuo/Fnim5XyhRPrx/ZLYenQ77NcKA4K
P/MSy9bDZ6b97Ox4eG56B0di7I1hU7fOX0DHk/LTv/u5ibV/4m2Z7GTOjXXiTSNPU/aYkGkX6uoC
GXALfEEe78sv1q4erX/wP3oACoLU53PLnMidM6yamuoUnP5oarlfXTWAieXJdJjqo0pwOHw7D/Ir
+ucKg+Qmxer+ZIRZfm3LI+6IyYIhCXWrNSJVgMzJPn0MB2FAWyKNNgJ1zuz2H0GGVOj2af7bXHCq
ri5+938QtrUUbJaKuTh7NsYpBLL6OQQkZn6zMg+uHRXM4NI7OX6P8QJRvrOaYDWv/8zHonZQarRV
3NIbZ96yiVyHwfDSE1HOJJQ20aWfiu4g/XQ5Vzv+yTYFqouVeTY3bRdcOOAy/qXjm3/vflINE7Zk
oOYU3w1BO4aZ2z+uaKk3HYgmfvMQrodgs+2fLBYcFX/jUrtPrRd1Oq8I80LYjkVyaBMRBolf61Vq
Snx5g0Ov/7xquuVVw8o4tUll71XP/Kt2453eu0xOkw44fPfDtw8AYCe5N+m4BvdHdWIhl+p0JgHX
Sscq09tkx1x8we8YHEkK39neOzyNTTuT5Sf5NvWnlXANH5KfwoC5Xv/u0R2X3gxepwOtgbI9QLYV
UPLyVeUcypmzxI0+WwXvZDvJwaIBQo5NPxFN5cZwi4A4sLKmFfk6PoMfY2aUoydv7bOxks3Jsv+w
MfwK4ERp1zglJgFMDiRMmWSeP1Ik2GC+um0d+X5xaa9YJvwQntJGPfNP4DiwA5UU+zNwosPEshUG
my8hgEMU3EWsQuYDVAo+W7nfff1u8e8ax2xsEhWmu14IBhlESkGyaNNBlKWlAeD+2lYEhpKLq66Z
nRQaQfaE3VH41Ug6phKjB6/qELEe5TVqb7uHSVgM1GTicTfW4kNje4dnnKulH08ccD3pblcQ+xSt
mzYjH3jipoZFBVz2IsojsLpTNpxDBhUvCO09spEefi+JSrFYIWhI/YpEMsA3r4ZQfJpi4KowPUz1
00N4yfZb48o+A0NVZydGwJb2zzs2vn0fH+X0GLeMyya9eo7p3Hoc2noxhqKONc9tbctviVoweMst
BtPevf8Y3EfyqDiqrMfJyvZS2489NfsZ7UTtNjE3WYGDB4vOsYbp3T908561L5YR7F2cNmC3c3P6
F6yHBNMF9PVzlplqd/q+ba5MMPKyYR41c8PXmxV6autWtRQuBcmhQxTM1gXB2BccGyWqX/eLEpWw
rK8AgEEeAt0xJrHYjxeTQ8Opm45XI35u9DGpyn5yv/M0huomQof0HN4+z63jt1tojyAkAn7hyQwe
4l8MDOVDtiSzs1/tYGIVPt3DkMtFVvWoQixZBBdnWtGDESDqCvKY3L6PRSPFBbfnyntFhuRcbJ4A
drv8dpYfrOsLSUHzlpt/kn61DUuTv4YjRoCRq2LbNCjydsRBoeOCr0IWPSuNcG/N0Dy+gTBORuim
D0v9GQVHoABfPwJ3HdyoZfTnQTeqjbL+NfK2ZPWZod+7H6E6DuajXs5C5PukmeswRcTWCR43jkS/
g9snruKxxajK+sQy/82/AxS4Lzp+GUHb0in7Ym6eXsprIPYFtMD0d/2NG45MZJM+1ovDXH8V24FL
Dc3DtHvGKLA6bYrOMWj5d95SPH9Muwjtluiv7o4lxrY8Ru+HbyxDPCCqC4MgPVE31cdAW54+AgGV
F9jiUy3T9SGKQ0jSPFKneGRX8cNrbr5RCIv42JfumBpLbThC1uTkiahxreMcwYQMpUgDc19IbDsd
bImnxqovrs2jyxJP66ryBn3JoszSTJXGobbW1dJoBqe+yrE1vraUBKBjTg59BK+aHaqqu0rcqrqV
32tr7KN4azLnbV6WJIXFonmIAQJNMEv22zjN041yZ4zGUQ97Y/+BTjsuRfssITnGSwgueCs9YoqS
O5mmiEXlejH4aUGaE59L0Od4Na8B2RsPOHDnsa9onMYg0827ZMSmQvghjPE8eda2v9f+zBt3VfUK
72RNnfsbbOP5I24+LHGknsHVCPQYihN2F1OyUPCuacC1nPpLkvfB22Pfd96gFj4E27CHlowcKUdw
uo35zebuHybzfn1Yv8h3bDZauGKPv7iN2bqK+BqkirsOVQQm1UAJXmb+1yjM8q1NpxBagMRb7g0u
3lyQQaJS8vCiUGBjxHL2iZqY63P/87bcP4QE+LJqjmJ6OXz8libiM5jcN149em8EqKUE4vqNy5wx
sXsEnCqroKLDr9n2LXpsakemFJsaY4OYkiI7lHx9qKY0m1/vpYZ9HqmYT8y2xCmh4ighxlV8cx+z
4Mv3sndTudSey4b90b7j5IlflXdgmjnV8ROZqCp0Zms/VVuYD11iDh1mc5wX8Cp0GvY1RcvAw2pP
sXMQNCQcpX2zTst7bT3bNFRHi3SYs7PcvRVivD+Z3/5NaWZ+ACsjQRp7vMYuCbtEaMO5vrx233XN
pyL5VT0n1kXmOPm8cEDVEmMubnnZcila4zpPU3iTESg6SxqWqmgLgQIECWYP80vL/jGeR6/Peabx
+kTNQlpX5QzH+OQeMXRJFFmxYN/rb89EoaHJen9+XDqH97DIys8z/7AWzMHugN11/PBLb7eOxxz/
LKAKq+CMOf7nUnl5NP/dVr0G7qvi0WZ1eTZTrwluZYllw6HhSH186i7mb5cOAs6GXfDfG5Z37Qky
d18c96ONJ4tS81hNGlQ6m3U2FOcqRfRvumTjLbpzFPbsmw++GJj+zZlDZWO/29fPaxdEsWLKpmcK
UezSaAv9X7gHeojLV+gXfsON2cTTYi1osAH6LghBLaJ5Nflt73xfDE5SGMz3RXv3XTxvYe5nOOoq
pxzvFdrcX0p8aV8ZKShdyd+2ZbwM5Jpc3/Y1LnbHBg3eyOM+QiQb56nWLy3o8rUlx8DtO1QRtpo4
9aKsubTgGFbeEaWLhyjzipE/NWGJ6HyvMRJM1Z5wQBKZC5XfprovNMkukqpihkqCSzk0Mob83nWa
22240NjuhlbXiCKGMjD48AEMEg0gEinQ2Go4AS7Wt/782d577AonM75C8333DCdHfjXKk8G5DAnj
xUKTT5oWmWzBqoN6PGPv+v2RnEx5n+Y7OyTR9HvAgHKdMaqv+QZo2ZvKYtBdu/vNwNjjHUS2FAyl
D380bcr+3vMeLDz6QJTbNXrIM17+UvLOZ+87eWQk5m/gkPU9trnmNK7PcXo6Aiku89XiXnHGMUZC
WByMuPItNLzTF8lWYzW+PamJXzM0fBdEiQaUcIbZwkr9t3srY5lE7w6sAjsLDwuedtgZbEuRPpfq
S7VTaGN1/El/uG+XgvwaB8yqOgZkABBq6IwzTahN8fPxqfpxIrjERZqHY/XNp5t+cPOopN8uY4kR
DEAtPf2OsYS/4agGivmaOh959T3dSXdVyB7iS5xEMp7XoDqIhksrkxWUz4rSiAAFs+HYQaBbR7PV
3E8Lg3z18WnuqJpFpibaPLbm0D7MqEohb86rhgrbfaLlDA8j1zYle7Zb+MXHDb3vnvvXJU63QyIn
rHeQHEIwLhh9jDAtVoP0QmXRVJ8kuymcuBgFuF7sqAWnpG5LAGPlOFMIFVlE3lAAQTu5yVFF+yi+
Z6WQS4ZIQVtX7ILwfKOl8hQ4R+bJF0E6pNxHeQ14aw/Oc9nQ3pwmpjdMB6qZ3qXmtnylUT8Uz+3w
PaYpjWvzFEqCVP+5HrCzTKALXJvJEP0s3qdxrKa9nLeH4s75xliNfcjt5xIFOyvHx3zsZ05KybRe
oUjkqlpykA827VOieSRqVzyg/hyrwI3xPPxVAsrZfHytzsfeX4PfsUOz52MnGO0F17F18CXJZnvH
7/13ckit3hMxeKzkn+X8pl4MRBAvPgjvOadsvIacQkmZyQGY7duKWcVrvjqVJGoFMiC7oo+gbedc
lKs5yfanH6YzDA0NNE6RMvKtaAn6wGkqy1aiZtFU1x8sMEmCdzk5nLm320+mx3JqOzO7efWMdnio
6WBd/FQDav9Po2t2zPsozH8BE4rlR/8IwKw4UxV1lOdmFUfc133NIk31iTw/Hj3REqmy0IBzla/Q
5tVFNZkyWsTsUQpj7hooZeOs4aJ+86HQ4k6hm2NxNwJs5Xmp7HohMOJswvMqvy6TXCne8ZtShgXJ
tx58xaRFN3l0iH08RsgRibfsuU1lkhZ4AqiFPphlWSertnN6ALA71ddW2nnNrLWRTI9yR0jFqZbg
hcdR/20FJSynTkLr1daSQkLu/PzP5tSgFO0gkMwIYTwPb1bKvdSdxjr5Xf5nno4TvVJPn46rdHvW
ntrk5/EnxHwQYx5UyO3TvvdEvDmn8GbPjf26kSs28I5D529iibPM1RWGU1t9JhPVuQjldeOSI7UY
8tHhH4Qxtxim1u18oTVdVk6b3p4pBLOBOm4JSYPhYD2T60n9AfkbXZm9HC/tzvFcK84M6UvZ9jTe
O3KIsEQU5WYoEfO82PM6kGW1HJbYFI1tBwvbnVK08+iFh+LZzCmmTHdP3eSD8aQYjIj5JsueZByi
N1LxNt1MvKWbZuyuw6mdeNZct0yxvhNcRgWECffgmIiDJ59OgkvVVZOHmUzFz53CHE5R245zmUoS
j0d2w/Rtw+fvJTwgSueifbG9/bo04CT4HShbA4oDF91uusW8OXaK7L2Etj0/1vrCbbKeerSYn4WL
fW+xrEq9umywzkwNWV/5GLsYSWR14jzDfypOC8I0jzMhlXU8V+joUCqlSzMMEnNhuXpFYYpoFsnB
ZWIquDsNKBAvgmJW096ymy7xJv89rEUutC7t7PTt2D21i/F0MJUKWXmmBpwaN6Gme2peLYhDwwDN
iJE1DxBIB0rHyIlr8s8366RoFvhGVXhv5r9WbUBvtnmdva5x4qdQZKtQyb+vYlXhHhLTfvXpDMP0
1aaR7oqLbS9DHuQG4t67U8xa6E8LtLjr3n42jw82U7JaiD/Jf+rCnx0Tt7cTuaUvOPO9eTv5x9BA
kq8DQuwPBiqsgILpUsvRpjQkiuwxAcIEvboo9SRyBEOs1QtBkGdTczGvwh7naJm5ihHUa97EGYKq
6JZgOtRShQJvYCjQbtqcUihRMQzAQk4vYN4bAyy1IS1FJbtrXU6R7WF1qX5vU51sKv7GSvlmzdM1
8wvn7Jppt9K6Mi125zP3xxrnebfq7xyS7g4NrpDpBhSNnZPKxsV2hIN6S01WE0ZcSNiP6n38qoW8
ElevhmDrKmEnJ/7FYWTemMsFEmSh1LiJJJf+vDcCtV5kUtxbFl++yNs2ukWUFKgYhuJD8K3cnDfU
j2OEmEeG4nXkIxVCyA07RTZYp3rm1FitMUOkKpQZXGQlxFakG3FEL+9U4R/sldfR1g52rR0+wLDH
ePdpmivI6pKfnZZEOq1kJs7IG0rQWS0ruVIjQ8exrfmJw421478Y2dvZf+/U4Y1bOpKcmmiuEp2j
VuHxrJ0vQ3QqMQreFIoVxQ0PELDcNYZNuKWPiXygQ+bv8k9iXmXKkm56nlcw4iNXTOCHwfVjgrS6
khXz+BBMk+j7VZIGhRNjkafLi0mqtY1zkovRdM8VHPLPdaGRQdIgDWCp3cp9ZCvZsT36+/x5qpa8
WvX5uYh+8v3Nx2nfTO7aaczH8fBgemohkc5x6UKWaN5aiT/Senv7fr4lExJ6N5r2OG3nys/f3GOI
kxktIoOS6Ofy8ZPnBcT5e1ACvDQvDn/Y9LGZKn5dZRtPH41rurG4xxuGWMfeddNYA7vPnSzSXCSf
crjO107r9+ejGF1f1Ux2dvLMPLJ/XwbiabaZzby9++VwSxeiCzNe8JsZ3+KqmQ9cMhdhUX2hge73
eHhArWl1lZmdpx8MvxIFys/9uMj2xDW/YgT/JoRmLuN5V+bYfkzAfZDwB9o61edj85gn+zBz9sTP
Of0ZjhQcywt0iU+dKU3W/BVOqyIJKU6n2jw12j6ZyLHtHOe3IWSIPOieHGwXvcIcUDMkzimRXaCZ
CUCflu/Dw9t5Xb13XJRdznseKHpUPAgYd7GE82XDoPl1D4w7lLWNaujt3NpNeIJlv5QUr2x196Oa
hfIwatFGe4xe6ehR6gkRmmZrnAIvhcZy3gFDA/B3DvpbjJRSkGKGjRkU7g4ZFdHCp1AbCsBJWt2V
TL4O/T47CIp84aFHFRF1aWmIAKWP08WEJdosYn6hdK53pjL3dVOSkPBLhW4JcL9s/+Nsaa4XiWZ6
1+LKdiq8S3fXfnt8IdTbKlhzv2VSFucKMc4OXuginFbT9xXjuJPDsW5dZ1JtcqpLKK8Wf43es9kW
kZp3S89x/Rfblcv+Zl+c2+JLenzFLFIaLYMeCF5IRpkpxoDH4rTroIc8BCKtwY37k5vU7EO2CLlM
MkObC96emaB2mXeh6TyICnXyV6nJ80cFJjgf4uVcxyUjou4uHX3foh62RctZWHESfz2iHqZrcmZi
gArXBnzkjtG0E2qr39GtLxFdROGFd2HaTzmdhbF8N+91kG+ugeCZK8/I2u3tpUC3vX2meqlSubVr
tzg02b7Kq/ZdaGzAhxMcHOA8l+wvowP7tmKNZKf3iM6HVukn+CiTMh0banVI7DzSxbPlOL39biqI
MoEblkQzJMcObIMInNW6Q2p11C2KnAwB/rQaeEPQSlgvzGe0BweWn6vmjuWAxMqykVg0vkXuYxKY
1fSkHf/0Fn0Xo/eslnqeg/24J+B1VwaQsyDn8AiQHOfjsZhrUiuehj+c674dFnXoffVzwVKEWLI6
s/H7QSrY0Js9W4ajTbC5MnczyX4VnCIYQuJJr1WlfGv5J/zb4ezkNufw8t+p0TLcqeq5wnlo4V2f
emK1R2qmTK3xmLcWv/NhbzO6RZasOdI/T9dbqXPm3+v8j1EZV3XXP/ulGeh4vW3V7GETPSYtkVx8
2Sst4WmLyr6cPFRy69otGitLqsXBOD9ohetSKLduUSsfn3M1thOtebf1mIQ3GX7Km4nCR1D22is3
lNXhfP+dvk//JjReT0UHr95nuXdo9ExupoNx+KuXiXbqN+mtHas+tlf0Ur4ITCtIOGDrUYORNMdy
p9AkPb+KHNUDlPamYyj0Cm/7cngL6ubwH+/HO9w0fO3dbtrZQ6VAtuRjdnyq2GFtmlX+LX4tqRvK
usRn575smGqxba3cBOG2kstRmO86wbuHu4xuOujGY1c7/JwmGdWAt2Sj7N3O9cmyawDqMy+0LNxH
ZDy2C5o2S7eUMe9x+Rl69zq2IjlyfJ56yYpv5NnIlkcwQn/uP/4pNoGDFg7Do4lS05VAKvf+QFVK
LLaI7fF1Zh9Kb6MRfNykciZzvXr6sUOsfTTexpNQgu5eXeXf5N6UPMfuBsfR8g9PAahIA83MBCgU
nod///z/iwBug0uJZ9RCmoLywwdlsJQfXDiKFwOgyxHo5mnCnVdgAR846qv8dg0P/Pe8bETAdpjR
vQFY5XfVxp747464f3sUjIH3iZrygzadoZucx4Vps7Udq3M/C7+zw990ffaeiMQBwJWi5r387qFQ
PP99fbr6PwgfUOzIb3RPp9s42czHLdVEC+RSuzcNYabVXPTbWryXPtdvVWrS6h+TrhjkJKXYZ3Id
rUzDlC+Q7ez/H7rQaBkKuybFyow3D0avFLaytXKqBRurw2QylpUEabb+wydbNE4T1/VVC0PvslKp
UsfBYsd0EYcC9AVmaNTxtzgizUoMzwohTG2Q/fp1AnkGhsd0ZfYOLOpnGthKqPYEzaYoHR37cIUq
6XLfDKaszGdzPADc/oC0wS4ufM4FILg0+rjUgAu52vKPh/DetFua9pokOhmvDTAznrTyIIiJbCGZ
n/Q96qWbvcecUVhFRfqqkWSMTc3C7dk0wkMWPpivxA9NPDr/PX7+MBv/+0OFqWfLM+b58d3teOx4
sBk6UuyG366X7khsKa9ha1ISLh5ofCyPzuVlaySbQgH8VWg90Abw4WjrWjB7O61O+k8Y8y7j9t/2
T/EzU8cN7SwcLjgJeCRle3Ox/CjnhBv7d/1r7hftPTP7ShFhoqEKYhvn2e5nm70zKmxfEne1tq/0
jp17nMhWbiNagTVNGGzqozft9zZQhXIq4ppEe5fHYLVE4YnzWCH5aNuK4pBOLHMzg+o6LY/m6O4R
BZp62151yFXDo5qpLT4lpV7p03xzRdamvlFZ+RN52+PUj4xMrV8v2/x2VCyHvUSvx8bfMXatuF+K
Azu//dMQ3NgXkBi/Np9b0/Ws1w675oq7y6WGhWElhns0d3vqIbXYVmYgesUe8N2whf0mm7/2It/x
jc05VBFuX+nN1nR4df+7sdbvpSZGE8wUdtXfsENbRCkrM7yLfze/ZRImQtz/Cb8IUAyPuIq6C11M
PjlCLDcHL+8m9t1cdK/ktu38LRrgsOQbaESFXhYf68e5cG8KEETT9R7DFrwdO7MN2+eLDtsRfYDX
z71NjNqvxhY+lMzB8/UdSWP+/4+e/3f2GRjil+OknJugMWt44r06e5xlYclRs8pcF2qMZVdZmqKu
q0KMT5dyn6/26FGOScAr0yjexnJNyyUnpNV0srhKlXm5ryjwv11rH8eHaVSbl2UbJzsn30v/2Yqx
uyliTtvad+LjbJF95Lqv+LNv1NVZDrZnUb/KZuWQEkglIqlzyo13GkoSGzqEY72vrjFIsovBkTbC
yxPO9GRom7R+HcwOWsy9Zeh4Ym6RSAvp1Qgbts8EdU+jdx1zuxhnWdUrr4HzM5y/UfjduQnZbP5Z
FUw6puxrlXotQaQiKL8ATzb+e6CHZrRtDT+cmmys5dKt5bY9MgT98Xb9QQxog9Int6dj8dLhuq1R
xNY+Svn+fukVarK3ql4XO/nxsx0vlxUvXEPHCEfXv4/HNm/0iMKz3oMf9RSGtezr63gdUsEvu5OL
rQEFqVBJMpV6f1bqaE49fYdDIsy+7uUsiwt1Urn+sFNB54cP2p1U7xaFANgow+E+UlgQJaLrw8HG
h0uMqAy+oeZekFfoiP/OE9RcFbrApExj3hTVhMwZjQsaxkydC4Hddq2ZIEq/yFamCf9O0MGLI/gr
hXjorWvxlo8AS4wWv7nwyO9Gq35AZQoRPEqxd65O7bJa1afAkYlnb9N2dDALZ4bUSPQ2/TStcwRz
W3qmaCHnpQ+9LCf9QWZUGJ2MO1WYCk4yWEq/reyoONdTjV/QskRkx6lFLYEI+X4/kOkAt0SPiwOv
nL51EtGxcnnL1Yh+c9WvBfuo3q62wQF+T5cIOStTriAdZjb1ZXNeXjbPnSPuFoOFjLDMOutUeqjG
Tq8klLWb380k9aZBy57GCVXtGKoQgNV/fssqqWqIE3C4u9I3JwtoqIG2hBfuDR+uscTX9L7FSbJq
od8uTQ0MhKIHqqWzQ2rHoREbVVWYjzX0DgW7Rytn63CKuGhhPwnyJPwfFrt4Ev+K7/Zs+22smiH6
bK7zrRakc4PKobVJ9nUn51QMJSmUJ63XZBz+DwbKK78qPzW2AfDg55M27GndH5allGOixFNj07+M
5vV0Batpw1kGZWP8iB5RYVpG/Nt2iYwchVJoZ7UOr009R3tdEDFRfIbiDEziSAtMFnyC8vNVuf65
LyuFmg3+9ru//gAF+eVD71hzphZVDKJHxJScYihXG3W2HnKbtVJJCNXkUXtMMIwEeqvroRPbdWOj
lxLJrEF+lXu7aD8olGqQjIU+rHL/u+rt3N9F5SZpAlW6lc5PtsNbO4EqcrpUQUwwPifJdAB0ZMAv
rPkwOv9ZD+1L0X64mAtQgGUWZ0+CmAVa+PuxKKabgTgb0lOAYqap2FOaSTShuU8Py61dwnmqLiod
na9BhpP0Vl9ygZB+fexknbnLapLArAbNLa+xwHqZqY8RjR678nQt4zT8nQt/lejK8xTgCnPqL4dy
JMYe9Hv6U+Wj5Kx9TWN9ynxT/8o3N0Ay/kjlYrqp8r1cJnA29DsQg/MqYRFlM7s6IYsHyqVkYbZe
N6+GJ1ZlzbhdGrPnz1QFXp+PpNjuZ3IKDeXPKTC8CxXlygr2TZvgWLsauvjpqwHZa96pFreVWqIn
7CAdb1+V1DWI86CsdJRpodlNR3wqRGDn1AP2u2cRyDdzvP/irSLshOLNsZ1406y3gu2anuwU4djN
HHrFd2Ub1WfRlOXGS2bpndyY5f2kfmAj+cFdAdpgNfdM9HeNgD4PFMBUMgPbRjZ+FOPr7FmZTL/y
lyGJ89SwXbxCNzHpJWchfHm2TceZQv0BOe7f2kA8Q4p1Nx+nZ8cQKqVwCPTATK+FQ1f8ChLTGr4Q
SFWopy8YLMnP1rHyWIo3UJ0CJPeG/cioLlnZfzM3pMTODg1hq4zuyZkXkbIlVZsPL6dBBydoUhzI
rl7VS3UEDA6+gSftZCBA5IH4K6Onz6cxjNkSrdtP2g6Xjzft4mCt0C78QHsmVMxBYUvgnBLJexz5
KKlcNXVpiouwD424oDVzbKvqFtHmFypQQ71LVu5Ds5NKz0eqGjG8ynMKs230VZo4d5PjSeh6pgcu
hW0d25enPQVFr5odTR+90lvnWJ0gBF733VRG1VyYXB9SMRuhjHvVlsMsHvm6fvBGCj+bfnHzdgbp
/HPYr2Wrt14+W0ZD27OexOmqH/Cb7Sh9tOlRsujNeoptwXOIViu1/YfIghFzQ2ElDtsOo4Zs42Ii
7/RfD0rfqXLv1p82z9105Tk7tOd/dIcnXYJjwbFVz7cu5/LpPd8NxNFMebxoy1y5BMOKvOlXaFK2
s2s4Q1Bo57P0l5BlA6qhR0Dz+SZzvjr2J2qoNS/lW7lzl5/B1OHJQUXEuUcQcZufsHNuhYphsjU5
Zgdfx+6L+UMoQBXwa3u2oYXCFXVM01e5zdvnyii7cybVX2yeXlWpbZUjM7UoP4Px1CQgIvf0gEeD
1wc2i9l2ddoACm4riVI0xQv0IREd3Y/qOh7enFPH8rDxqN8+/CtVz+LrmXntKpI+WheGXXX16vv1
fT64kYU8mtPP7COe9pedsP0UppXbcwicPr4vm0/8JxC2jHHmOYQWyfII17Zx/ZrinObj7TPK2fIy
0XE4zzZXnyVbjCJRCrjPv6xePXm1g8icdoLp7Qut23U9nLUPOSTjPNfcUGl3lVLTxIcB2QEMsBtx
2Y+/nofu6lV74cBiL9Eh05r8ySCW+A6IthQvM007LIBRpF26+bTiT9uv/cnZ8t8v3CKvOjmp0dLz
iT08yNKi3I/IF14lDS+MOXm8/ykV6je1JubNNt8yS31N3ER9m8mETHh7aeoal0rTMthbNDye5KHh
/DJ2OJMu/pG+Y68xkMcPPI6+HWsGcXPbxidChrGFmJj7W653K2qandWO+OtMEz7pXC9pUarPxbCU
qCkmzakyKRxskvv50O932BaM0hPXSkGcV8o8ZZI+VjLpcmdAHYk0mmlaT4NN/3AcHblRHFgXrMX3
SFxK/RTOTWieyLk00X5ijiXS3I7Vc4PR4CvTg1TuRk6LVmPT3v08h4bb0+pJn4/CXV/NmSysuxua
A2uQ6i7gb06DUkPx9pqkkafUw/oYmzKpbGVkBSfrD/FoFTsY3oCit52gcLahda6hCcFRVvsvGmOD
3IA2LiiBN7USs9V0kwd427BnXktXMtOYncMhJk/MhyKPwnca+548JRfFBYpXevdk/dm6fJJ2m7N8
ob12LtEVtjKvcSOczIND6nJRjtZvIJM6qCCaAwqGpVamZXC8pnK/stRCcp4Pd78E05WT+q31ECKN
zb5NBoLzSZoZNDYropLh2Ns+zuYry/LjO9GdAp4wYzATWqrxeap+HmcW0bFbmtg4MIZmezZZ07Jn
gDp/y4GtMjmPcxMVHVRI1WJycBwbOmsL6OSSQhkTb2hd2ZDNlY/dL6rEHorVvApbN29KN3NljNP6
dcc8fTsOSSC4YPgCz2ZC2ZpDq6MBgVHdo/yu+0j/NQOsrvdhb6LhdhC+Srzcxa0I2bHp/4TTUlqI
m5fr7YSoEdHrAXPB4UQet9cX9PXowV4pFRMCiKph4BpdfkqP7qZ9XDaA/ofJdubPgmqaGC9RU0Oi
kuc9E6si7CUhI/p3vfy4khIA0gtQGufb7NK2JQZesMoYlP9BfbOK3LNe7nM8/8BS8A6uBWs7cDtA
NafCnyXqFEhyPjtEu1Q7N5IShPgnvizz9kBdSMYy+gJs0sZREaye7hb5pn3lgvE6H/b0l994KzXT
tsBTTUpdBgfmn002YzfL6jJGIM/kQGEhSqafHji1xzrjRcOfYkIkh86C3KVyJvtj+NuBYiPwlVHO
17u+gQHdjc5/ea1FghII4tqmGUVKRpvzKcDq9gJzGMorKqaCYAoPR4MVwqOXBRmVWo9+advGpE5d
9SzZYb7KfI5DQDU3ohqY/CNPwEaK7wqH+eUvJbhLlK6B5zZiA5lpswnmMNbc9V/tlBSvp2hGTVnO
NpHrnVkCYOi9Jzc6O3XQI+qorVPAc6d8qKyUp7vP5LudOZwpq2VkS7FqOc3YyYo7cRzIZrXTyA6L
SNnPx2ZbxY4Bk1PsDzkK4miUsWPX7Z8vgazAmgmfx9gg/FSOvtLNjujEaqdVYwx1JF+iLN5W16l4
eV1XJeUY1uekRvoLuTdLFKPKXu59OhWD213Zej6YclmFmhk9h55wMq87Ehp7Tnzn6JXDmd93NQu1
VeoDhUBHZNKhNPbPNhPHaQ5NuU8v/KtrL8Z3Hae5JGHI3LgPtzyiDGrnDloxeBOo6SnssbCIik2A
wbl8OHVMxCf0H5XOYnQM3RWlCPgo2o8z6XZJFuV9Zsg7SfVEW1a343n3uIFISu0ZTG41S/bc5IrB
Hph9gXI51IJZAbVpgGmqlhwfbq1X7TxzCKWj7bBAk1EMJkH/I+m8ltTGoij6RapSDq+gHMhN0/2i
6oQkQEIIRb5+ljw1tsd2t0Eo3HvOPjuwzq4FgLNrcIX3K88jSo5TML8N6qXH+nHzBfBpPJBZWvCn
6by5NL5AjauciVq1Zz7UzTof0bkj81cItDCgaXEexYrZzp2LVUX4h+xROU8Nz2EeWFcGiJ48YV06
zPCkA0o1X481U8MHwyX0yS69P8NyndmfQVgW/12CFM8FNkCsiMbVmr4WMcs4f2rTmp/j+qeDq1gT
icSgUPYA1xgOArVzcenPYLCup13rTsTr8VjcnXX7IT18TNY0eUk4lCDanCjKJh3H4kVzdVGQL/O4
naN3+/v2UXsGS5gUY8Y3i5RlatI5iQsF/O2EtSed7uwLC5iXnXl8YTZlc0DWtK0z0eEd9JvDMmDV
dDCiO20JTTJ0h4oZ3i/PKVwDtHSsWtEdAQTkd903qgNPP24TAFgYfnD8PJUqDR7jI2h5vCIM+gsa
ftqPacOyynkoNFKno+/S2VGLxvnL7iHUW7vnB3nlD/e1ypu93juW6aZBbAZWRhm2SIdA/hs8XuXh
aNHt+rHOLhi+Ls3jKJJAtHRfMYnjPWZCXv5x3ymuMO0TDHnaX8lyrXf9DztErae15l4HDgOTPWD8
M9NdGKruOsExfkaaxiM3NgX3WX/88DQztOUSA+rpHiaK1p5S9kFnw1bECMfsv8RpnWLZlOTAZ/jy
PWPL8KjcOPflNSG1CKfb3Tld+ltkNeRJL+fwmSe+UfMJhV13jARMqaH7FM6AjIhnF1pHrzhtkHrP
a1CuqOdYLzqFRDmOYoE9GQymlWAtWG7oG8yAqStrBeUCnATaCo4cC7XkedtjWnRIP28BcAd9FPIl
UAg41fly+8mOBoWu+mCam8H2gpPXcOcO4kdjr9kSoXpFOuyQ8Do/15jGiqX3vLxfZnkVWkpGbsp6
fUvDQj2BfRiLBB4GruJgvfQdGQqE92bW7QMnMQPmDV1m9JC/CMBmGuYmxzSRyTllx2Vv46m/4MXK
6qL7yh7El+cKnHpd0qv/HhCCnJgzzUYl9XKNiGb7eWGtQm3DTHYO0ESGD5+Q2sURUf2zk3NtSoko
FLeXbEhM+GivRSHOjTf6GmTF0b+MInzh7lt+5OTdwEz5xFiQD6XDYLseB5RjzJzZowyM4EAKNe1b
Ysmd9ytGrppOz+3gj0K2HtNbnN6fGNDOu/h2zrxNz68gGZzm8GLZIq2SMDTcTxBH0YReAnYwJztL
OewId55asbg3zoEi0PJxaXtfd6Jn+aDnF9ZVMHQS+3BNe2JQ6xAekiu762XP34if7KUCLFPhn9Um
Xp48fK8T40vbOlk0EKNter3d4KdqrCGmfIkhV4NenHcdQtljMfXujvxJtHTqEPAKG+0GwdpizyrD
uQ8yN9kW3DWv7W441L90FTwc4JE1Xh3qnBnTrjOkrOai2tfEkH7Qxj7V/ePqLbLp0Jhh9fSuoAgo
zu/4pgJe31GxTXQqIvLk1vy2tJ1el8F8qwqM3R5P6NfIJwEo1eo3xcbsVKSbclyXly3D7kGkFfTZ
xex0+KybAMqNsmxgf93cCWYcYYNFnCO4TKR8dyNUc9MicqrrNV20NO7ZRR5I5uUP1lYEmjXQJHLb
i7yQsIk9c79lLGoCdZ+xRydG3di9IJASq0l/wgP1WtJYIEQdB7zGnqDE8OasFVS1Wor7E3QgEMiq
XmsURaKCYdGHpOLYHuoA43CXeJSzKC1Di/JXcKo2TBrOngE58EVdW36dRtyZAURs7d/zrM/QC0HM
nOATkAlqQ0xd07D7umFcO7NpepuGYApVT4QeBkp9WwLicRp5BmwgG2MBGqON78ORRMWvBiVRT6AM
tsBghoC8C4EBEnQTdSn8ALND9Zs92+awxpIue4SshAXK5LLCkd7Xn7hn5BDKyfzQMwvwHmdCq1lA
HFYoWGJxIThX/XTf9ZuOyQn8jhXvLr6Ch/TxgmwA7RDyzT3d6O0XU2EUKYzos/tq3inJisQDgtd4
fA6okd54Srz6hIudHiq/r30Kr0bB1rB8FMubhFnSAVsPHXZqFaOgQq98ISDgzkPDlBmziOMrVux/
cjiTS0kYq+IOX0zvLl0g/mXgOhtGDcRysvrRDV0CdJrz5ymPCgidtq7T8AYVy7zsczlmDnrhARAB
UsBBEnm2kucoNKipqBokXCfWFmARYKtX17Y+OLeaAWwfwpK6/T7GudIzMZ6qcJUxol6Fzm3fKJ6v
GFV9G5f1BX1AB6fgYXMtql/p5XZknoPtswGqf9Qtpnxo24ctqcU8t6HekgEZIoQfTN18HE+pnM9P
egADK7t81+Mk2jlVUYMk0o/JWrmkbJGlAxWKBMh4i+EePLTIkrDL/kkTRu7syzCk2csHuMpy+yUW
7+YAZoaLCQO7Oy6BOGzAIZTUnwzctp1WBfUupP9XkD+2SiH4KpY52ZfJcjjzFrleNdxwN+Ux6qZ1
w/vJh6K5Q+gwCTlo8UAgMMgGE4CzmInBVd4mjxUEPXDvz8tvd2TCqmaAMyit1zXyOdPFH8E6FJz/
KR7xj/tpL3EroyVS/kQ+HVZ+V6rHKxlK1vurBlm6YwvVYhLCx2iB2gxAgjlzSoQDBsRJsdcV1MJd
HUE1Yaa6Bq29XOZ9Wv6kmsKnhF7pRz4PnOffwoSrRNxswdWj0FOOcsZGLYzOVBc2HgDK/k7FwekT
CntGAqxFet+k0pbZQ/d0+9bp4ZEj1AqUka4z0DKqWeNHRBfB2GIaABXM7dxeaMiqVEcx6UTAPtN1
Va3bRzK7NUl7wcVyuiwCcNAH1PnPGSZIXoy7XqeGDHEIT8Ows070KtRRIrPl3j7RGeS4Pd3s/sQO
nBlUH9T7FAzCmEeVEKiG5OOzpm9Hawhg8NSMl2GoGW5ObTXxr1ttiRbh0R8xLK4otp/jZT1+vFhe
S/HNwrMU/81usJZPMILie6beKJtrhp6c7XnEhjY/pt1Rn/VfUVtEGIurwCBmMzojVhLw+VrI1Ol1
BaOKOF4NPfMQtzAf+FaDbWbmQiu/SiMuJ/1JEhv0/3ZA6jcbM1H3UuZCDyFei/JMTKAjy/QRb9Sf
sXGqD/k+/U1/H7gMvGpHwzGfojmfB3CgfChKIIxgSPE2yg6wjb6smnfUOiP0FHRExHSqdDVMjZ+X
fafG7bZ5w7wCHchxliQ8zlXuQF9mekCPOXXKAujZ9MubL0IXHxlSdGGLR1QzRioUwwVxwPfrO/Nj
nkuKssZ+Gb7BjK76K6yVApv3/gszfHTZ7toTRCEVT4hZL8+EAE1Y+NQi6uIacJVo91hZy1ge5vLx
+fiWm7irNlcpFKTfaQJgXIJk8MEIvJ/lK8/Nw4qwJGy7g9Qmj1mW66qoGRryX2JuAm7zmgWnFrwe
XjJd6LWKS4l1KXu69O4dCQb3Ggspagp9+qY6faaq3bxy37Qi0XBlBpFoNy5PlytyxaMiNyzkIheO
+3rdCtYOeSr0uQXmD/GYMVhXPa6o4I8mKGqFDfmy/F9kVnj9hWlbDkMPaWzlk7wjf1GAohnlasAn
UT50DR/n3zKdzcVRlV8B8++5Mhvkk+Cp009MxboFrTs/tcFFxdOCgq0gAOTuwOfnRvxVipX2IrbE
si0RBwk8Cnf8gs90xfHOXnNjTCKqVAHVrO+3E8b+KLhwTuGI2ECh6OVIK5b4vLy0JbcoTgoUfMKT
JFjv+tjfpCi9QlA2Yq1do9Mmm7djFAl5PPNYxIkRFt0Bc2cT6/+kex7lck+vgi9PkMoRcozpsnqJ
OzjLve7IGKyDSiMMVfjQMQ90h38CnfcwLJ5f1AjVM5CX11V35PdZtRfFT25GGhbW0dvNJeF4ODPd
g+r2gu9MZjXW9Fp0b6GPPQo7oqJhxISkMWfBlNAsXLjH6MtDJjHWnkEIOFcVQ1r9xLxntjPsfyoa
RHEr7Y25e+CLYqjRyVuY5DFdWQu4MqJuv9EZpKBI6V/zM8f+NO6s2iGn7U3ay1s1mTzCrhrgFwEE
kjwEf9pqh+K9+FZXykFO5m8FEwhfQAZvFF5mUsdzqc2GUp9YUJGN5kEG46o50Z5CXyQGOdSTPIZ/
hHmE5Qt+FzLxYT6JIFxmtoNhZIRmaS/zjXzCz/5n/MEgdE/oZGjowYTWKTtOHA5QJ2/Or4YLxpS8
9s8QM82wQUKElAGESyQAgz8qwYDPRmTFyq+M7XEZSdjmDtQckbjDOYTZLPRMBkvy7u7rO+7iyEJe
vQNOIfLx+s0xufjbXBbPKE/yRF/NeaOkMsWM7OcW3Ipbouces8xpp2y0QAsMAucy01UgXM1I1yxj
ECKKesaNSiD46Mpy7xfDK7INP7TDyLfRhyMi+ZT28KjiCsDlspnTOacQkvGx8KuDHl5XwDBICZLs
a4aP5/lXTbB9/YszJamarxPs10MTmITWj3QSTEmFNaFNmzEYvIr5vfVN7CVOUDicd7urP8Ytbse3
w0xFgF/wWmY+kn5QXGZ/PeD0TF3AO+/KcDjHNuRxxFLg8DzToFGNIBXbGmvaaGEvhkzJ25h+to5B
vZoYmHZPkwm+y1HBK8IXmVRoilJrfYWsAdX7zD1BnDjzxxCWQ3XilgoJuOZK0h/MriKQNUfsCczZ
eTkPjH0dSxvcpZA1MQJNP7SKdszaXfuP1hF7X1Bx3neflOc68muMYkvH2prrayCuy0AKs6CIX14W
62shfPJnoKH1M8nXSLQiIQEZiuvVA/vzfCUk83cKb9Nax4NnOe5wuHTulAU+wylv3N4whwjUwFjd
38qkTLJES4xEQG3m9bwL2SQB9mhRGquBHmdBd7rznIZaqIQCOltHC6+b66b5Gs9lgIjqkG2KgwFF
8HAPunkWvLgG+deEreVaX5exsh3Da9DSKf8MpyIYma9SLMZjeDnejkWgbTWPASA/9X1+zOIstt4u
Z3H9PClJFd0i6fPptvQbq0Hh8G9U684twsd2Rdf5Nvpp0ERWco8Fft7j/lwwegP2/HrEnK9De+Zl
/527GjU83/AKVTqaeFxOJ/mnPT+RtGyviFwX0+l2bM4IguLsUFACH9M9M3k3Xyn4yBzH0EqEzzJW
1x3TxbW6lzxp+/IKjlbaintx/cKb8w6AtZt+h033wanOyeneKas0VvASmo+XXWUlb+TA/HcNX1uJ
82Ikz5+7tXi6WSCvX7wi52F02PGqCL7hLo3ljflb+0jcd2LwoCzBjGmHoWxQRxOiSuh/wspYaU4B
0lFEha+cGNhTjKH0ObD2UsSumqDYtbGAY81sEdOQYxvUGGQw5WgDOHOuFqtOaiJHGjdqMgf50sMr
BziUPtIkKRgx9kAbjHNDAt8+EQGtLbpxCRLNI7mjqg377z6iVhP5aKmb/ppB+lEmaSDshBV3Nuon
7lDuUfxW98JujEa//HfP3d+E1RVPNSbNSfkn7NLN9Y2pZv9umG4fQd14B4AbfYaVBfPS7DMLpej+
V2xHtLbBC4nDfXl9M3FvA5xKeBX+fVK8td8th/P6Hv0HlDMqRd6NL5qkvy/SQP8A+oLnJuysHQ6f
3Pk9vCFhpf/7vfSOri0c8QiKFChn18RY9dgTDBTwCwMUmFfYIHwmcbdwGPP6GPYFSqIGGcqfi4s7
mZ0dJoD1zS1b6EyKT+PyXfKxDcY7mtlA6abh8JVCloEB/I8OZIaTU/ANzeaxMre0/j39w3He2MqZ
p1bsqs3jq1zRElv7il3R2D+P6AqYviOJSQouguKnoeXiihZq/vxx53MtrPqoeSeCRPx42Oq+O2GO
oYB2YrS6HD421bcIY3aTutyVjm4zgr3NudwYPRDiCACqbrtzsasPY/BYXrGCypbZ9h/7DrxyoQN8
PRy2vhtrybBQ9uCOXwa6T7gKb8WZjBI23hvsguLMDra6vz9Z62Z7HZxZ0pXwka3F78aTo+feJITh
se4TzKz3cjT48neFTF2M1EhgkdEITbi71z2Sk0BOdDZiQL2Qu51BmrLOgFDb4MnmkPnVRg9piODE
fGU7xBIrRhvl6gY97XZ4fEG+Glm6AKGyFa+xFREYnpi9Po4zCMU/WtFHTDi7YoY8Tz0gmDJUZiWn
XAK4j1/Ra4aTcArFbFaZqUhpWAWzWJL5IfOYU906qcfRzORAaChNjJWt/TgCgyZ0p3Vgf14OdUAl
jtowBPBEyMNuBQsqXdQHqJi8oKeen0cIYbgzQUAY3hBEph68Gl4TeMZlVrxEksBudCGTYn7X6Yyw
djqDvsKcp83GUA46K0D+vqM9OxfHS3AccKvgM0PdQHYyLT57JnhgJAAMLAj4zdHlxTMI+Prp4Tt2
ZzZGT0e+vyh9hKYkKy2U7ymhx4cZ0B4+G7bj1IPBBgHMhizMZCbbQdJ6ufyOU0nXvJoBiTktjxER
I+JNmnBITPxjqO4LYW2s2UlRsp054YxQiy8KgFvAL3DC4EnCAeOlGdMyNVHPs2E5W9HMhO2OmrjC
8gterAMlqo27o+QyNTF+2N5tLh2EZmzO58gNEFloUyv1sYR/Qf+7RWlY+PedsEiAJQkcp8Cfvw+a
Jp9lCQmhO46NTUjerPrFFAunLGazR5A/0AKeOpqZcDbKOtPV0bYBvoBlYZNkMz1OlNIleDrlpWYe
HTO53+mIlvEJR26aDxdUMuAqAtShS+CFjB+qiyp4Ys0PevI6zerzNi5X15nACkSKVM8F5ZtFLcgH
ns4pEdb3FZ/uC6LCvBp8GesqVn5m9oK8dMWvmcT9iklS+00uSIXxTmtnWtDxyXgvVlyRpSVBbMQI
Xw87IkRMz/T4zDMxg9wKyBjCSV1WG2jn/D36qtH+Zoh24UZgmshAbAYKUU72vAUHnKtz8cRpA6VT
Q2IATC5tUkFpTZlOIpTVveFMy+G8mC6vZ2dnTizozBEUC3D9hcACZfj875l1+TWkc5QBqxNIDTs6
BIAYNo50sql+StggzaytbW0ivPHlyBxYNiW1O7ca5MiZ09z/qAwQ6FYBqqE34xxj55v6cF9dVzWx
KeBV2D4z02bm4nGy9HN3zH8B4gEJmYiGTAS5LbmdIfcx6tR4tzPuo/NEj2dy4vXg1vHsTG620p4O
L2fXxHG53eKESQ8eK/jT41ggbynyxID7SSneqO+30ChBlOZb74qvHPcFnOAD4Nt8ktz0zJYLVI+f
GSxh+BORFTHux9ad3IInFoIDzwfL1H1h0wBxxnuoXD3dVIf5FAwJfTa2o0tnltnwirg587KecQI0
Ivicgo4QhGpc2OnbTJKDPMJmwjVcA8aOTB+OI/I2ojcj1Cmcxt69GkizyPhjqIrmEWLYJw/cMDNk
TjKUDT6G9mIBmV9jFjdFdP848JTvBG3nf5Ye67sXNkzRk2ArP8enxtaoFwSf5Fw710hl55OytPsF
809g7qXp8+BbXhcXGx1u1vlDYOXlqY4nu9u8EdEmBGwSOpSjf5YmDZDiLC67/d3ZdtCmlFFj22ha
uU+qGPAMmBmI2Fhzj82uVc4FnEhZRJhaUbEzfmNlxI7ofCOVfSaV4IiFL6f6jeJzmeIB+IZD67Ig
uJX4NLfewl8A3cXyyv4idwk3RSPEC1p0L76y/DLOFL0fjc4M/+VcdulCYqK+qHRXdREpryb7cTBC
EUwSpVDmZqcXw1Ywl7+c237+Yf01zRJiyqI7wFvDpJszsWDomC4c3uSDsK3RMc4atFd7ijXuyreM
QcGihkqLL+qix3nBVgkaAWr3sg/Z7p7ADstug3EUNijckQzg4U8yqto+7XTaFEuB+Jukg+vsWSAt
fnaQMM34GfhzdaxKO11jtV0eVgOUn9fiR123zgMzlNKGcYFlskDYL2YvGXY1hi39ZjY2MlyanfaL
Pw3OJO8pAykUMBD88FBsAp7WiN8p1uJ0MpPT8H0u3fkjGhOO9EuQEYaUa/0RNKB5oAIs0svHQXT1
H6z0Kcfx+w6y31bndLOzgGouLyHRtTSaPHTMHHS8v9k7TrRZ6gwoTyGqZ1zkh+Na31DcWdH6W11e
d1KOox4TpooW4Mhewk7LLi362k8VEK8x7p/9V09WTTIrtcxoPPMETZ/ZJsOndPjCmJr1VIeF4PRP
eq8Rtvh386Nh1MjET5ehIk2tKxENzuoNdFwDYz5mLRkbRdlRYEukVDu5BCjSaNAF7kZ02xR+DiuB
BiyLHkZUIk+GJ6XhVBCwrZ9dPcSJkS0OQaEDlY1wXAoxe1iJeNB5hHdB+cC0wZnlkZheQGCGTwkK
TJYephtf3d0xck+tEMc/1QPEa/0Br93PC+dBaSRLrM7PWwiMDY8TaBeaCG3x5UOT2bPK3UvelNNb
piSFr7FAIlXoLe+x6tDa59jGfZt/vRlqZLscZ64UPgDslg2/oByfSZ/y0WB/yud0jC0oUZVt0NbX
aZCMzJYAqFu/j6luAJ6BsfC1RecP4eWArEDGFwTljn07GJcdlFDJr69f01ejHWv887t+VwelaWNb
obj/3hZRgl3ISXXZMeZLUUYNxzuOd6zeBOQBvYX3bgd8DgXZ9JgAMZzm8LAMGJ9em20wTV2PGmrH
ZZlBsnjs6o9Xane43Ui7jvWVZmY74B9+cXsWfuO6voYICDC+tvEfWVIJUQNDlnyOPuGFSm3f2iXD
FbhoD2ybeT76ECtR16qDAfrQLE0nNZP4vham0Lp7Sx9xXzjTfV9V7uvQ5ZQmz8N117T8knqzWwFx
LL/TF4P/qxo+lbC/xhBeM4+bCskGCzJztTQhiBguloh0iEr1BVSQKC2UhbgZfyYD1yKm1ZiPhAjH
QJCH4PXwXt8Fjz0C69Vf9V6SgXq307ubXTcX+VsYf2W+qONV6WJUml4WGgNX+CnYJUlOke0xjaDZ
aoTlMOLkcySgcGZ3To6rX9G8cKQA84dH7j8uPxXdIRt7d43a9j0vPpCcmQ92t7Uh7mrMixZBagu1
o5SLSWCe8luN6Agrmq8eEFxwJsmVjK08bE1ln2OEqW0kieUgJy+CfzH4OjbY/tPjMtwTU8VWn1Er
F2ckJYu0hjdeoxEZki5JkdzPY18TP/UlWDq+Mhd8JS/LVkNQCq/EMZT15X1kgf0wf8UPvNqTlrkX
4yrIstaq7INHvx0rvyyOZX+4p7sa/xkaKNT0/KB81EId74jR0xxxP/fwqWthBoH+ZG63yqR9h/5e
QMf6xjYBmi7NYv3NL827sbJWRSJ/aBA5FtNHy10Ya0RcjI71Jdygji8bGDd322iiJgJf1VZZoli2
sUOIvzNW/Nypm/bb2k3CQlUWdVRHvNT8fcZK3WRv+qZ/53bdP/9u66enQBTmEmFTkbRR7+sBZ75I
eGm/iToUMZNdRy9GHcLiyWVfPbCm+mgiPWh8GQ3md+sXyfwOKYCE4pVx58JzC56u5oAEATu0Pq8a
wQkPr0nqwijkq/zHAhHcf2r/9q3DTW78F3xml/gVD2O9sAg61RmZGrNNhzMsI4UpTJz4+ZMFM4RS
nmp/Rkia+WekrC7vhbAAQkGSAX0EN1f8ZuwLC6TidD9541bwBhEIsfwyPoGXyKaLv7664eO9cDCi
YcNuBpEcH2FweU5twjgDZZf9WZYtkLmLF1vvlLNPv6eLkV7F3bCccPi7HAw1qbTPvMUSAsZC5+b0
9dTOF08mlAkL7j6QDWcYPaPdMGkGqzNdNfWt58oc8MDC2FixC8MxC8xm7QL/NTJ7KVbOt8nJuKWg
0eF3s6J2eMo8ep5AcVh5EkgSpRPcUewrea5fcC02z4fpT2a6V6fZUE3k8opFJPVvGVsN+5qzY43L
HBGPBGTZ8Lrg502QuP7ucXb/sAj70BZ/2IjE+VHxCoEdFOzLvLrhX0hKZk0fmY+L22L/WuagXM9h
8aKGsM0f8kqs5sfSFhvRjTcW1t5wTe4bYaC025hr5ayEo8NR2VyQ4cRcpDq/19A36sWihb29rI5P
KF3sVKi+FiP5GfL28tUObx4hBUwin1hf2uzvb/xPbLaEfOwfsv1+gxXSBPoi5kvmftmW3g7dKXxH
AmIRxMj26/zRw0An1STz3stDZe2fM/T027xgyCdzrpjh3w+NGGiQUhaXxcID/dsuN5Zh9wJekJum
3U03twMDHuXDlRd8+SaTiK3WUIOw53A8DD+W3ut8qCtPPJmLa7/YaBjNZYcB15LlG2DsIv0RKDs0
deFZ3makn59ImZ2gDcxf/kl/PjbZZrEhwspRfyyVh4NzXU2LJZPJRXu+Bta0ZvGj+jIoaATpoOAw
hyBm8QpXl2OG4CpsG3e5bJpFiFhpwSBwXTtL5BHPnz4clwdxdDtlU783kYrK/M+0ofy9a/Anlvk7
KRFzjWXRkNoakWjvw4b8rPMKSDdkCk0BluP99iUkMp0Abk8Bl8+p7yu1Tp7lB/KADQ8MfCtPBeC9
4Ka/lprllcO3MwKaoIwBnV4R+jqvsDuVMNqTkdhWljDk/m48De+ap3hM0O4oQZYpHvBsAT1PYulZ
b7LhDRseaUH5rNTEcAAwqec/e1pPRKrH62PbOtegI+EKL8kFLRd1ShP8hFB3nO60xLtlO1DSM+Dy
6jM3v5ZkWFwsLt8lt/uftgPOultnRT9k2Nx6yvOPp6/2M2/EZxNqx6Jsvc4Fps2oAyfOrZFYut1D
CW/oKQ1P+SRcYSFJh5eHR6o/FB6O/e6C1Sb0LPi7QU1FughNPKmNQDfXPVZ7wOUmhXUp2WGLr8aW
JV1GPlEtH9LxQNBM+bvpESNBciCHpwuy3r9eHOGoGcsrzhyisnp2gfAp/DV+1825hiU+Xqjsfgw2
+csnN5+ROlSig21hjw2pjEd2hLz5jB8wdOA/dF5Rby1UdsD2bxkcCm38FkmPzSWDEBW09TAfCIUw
If3jzsNgfjsKlJQ3Og9CP2eXdnnDWrkxyy+lidihHFiO0mQt1e66K15ERzPbaD6H6aSlUUsH84Dy
mGksausrqrE7AwpTctW7a7yAlfrzrfgwKh8u0YXOh1zhDxIyKXAFfviNGvS+ZX5UtMd3V4Rs7U6G
I40xkmNhp+b6v38l4dtJ/DnidfOjAFVmOu9f4F76pmy4D1Q01kG8u9AwdOFPGv6qfsMPA/ZaS3t7
09eyEtXr6hUXiAes4sN8vCl4hdN94SjEaB0FMiQZML3rQi9CZDEVrnx8rLfbPtcDLcbsQ4UlCJ2/
9SDeDU7zC98M94FqMxMiOBQRbH78K3N/6tf3i2l3s04Hz/3P4UFk10LDP+lBDxq0in85EuKdjr9G
EYrd3HaGLS54smzLOcbCdq67JKyMX716KGW8gYlJlCa84diQTcQHrf8wmbc+1grUGvKESWUecUaa
CCseNtrkScxntqTEkHy0ggi1uJkRKTi1bm9KptG3t8paigezDxsWg2a5Yd7MnMxhTJutCPVKNSc0
TZ9OVbGW2t/APSCtptb/w6cpJ7NpcSHbB10wYsEFoFIaX6BWDB9ytxX0D33hrdV8Y1aLb+UTRdEt
d6VV3R3VblsC1iAjwqzj5wu1MqvJEGmEq0q2Z/YRu4HzJzDNSR0TK0VUkcs/Lk5H/0cNfnGv44LE
pzdqXuhtvg6wzG57AZ6giGqKdf1tGe6fgVl5a4+di/nWndguhxk6s3Du+uWBCPqaIy7C3H1o9m2N
5ZWwpAqO0Lnbd4By5gk+wwSmFrnLnM3JmHllXhvCOzrAMCVWjBqkiAv+34ZPF2KVk7o8TEzC5ODF
l8gsHlgUFjUFHSUEzMJ7joTM3D6HRErtoXY5AkOnCSN+VbB7Mie6RN9AHrq/5WhEUP6PbwhBZxn7
cqfuBdVVmITdf4qbK3w+bfb1y/2nyxx+w7SNr/EcmxiT1ixauvyrsKuH15hlQtoq2+HUnC+7xrKf
bLVtXFHsoP1AHfYLAYJCyJgozSrDvtK7qYeW3EqKSbVGx09tV9ivmMHLjqcZzfPwR53eqTbysTdY
DOaxbTdzG+xb7x3VVeWk6sbIacagjl3Te6gfFGOA/Sy2tAGciVwhBOOycAuHghnxzrgEqHcodRJr
RwFebBnjPKH069C5fP2YoTaZYXevwjJjuvwKfagzGAVIbj5o9FohFCdsgHKvEdY08jUH7yAruS2S
6LFI7Jl1oLnf5GDQsdGFwSV8oGDZ2eUK2vMT/pk7fc1+h9R6uNizNqCrg0D4iO5FZLn4E9BWd5/1
nt4dEqh2ghvdSjEcT4u+xGnZWm8yaY3wlm1zWFZuOcyZQJgUfYoVakjKeuBy2n3egvK0wHV63Kdo
hF6fKKsv8uyycNF+BSbbpp0eh5fXlLRH1U42YL6EaagBZk/qg3KTFQEsgbnSBKdRKtVoUDWkEzhx
VYfHY4P0zKwy15zgp0HyQwODCavRRypqmQJTsFgSvLJ/E3C4Aoyt/l4sm1cC0XLtt2QmzsLAd906
d1TjVw1uN33B1QLXYiI5rPQ64mT3KpnhfAb/RcEVyowX280fk65xf/URk/bSitVa3N9L//Ix66WB
rAACH0czrN3nZ1l+v8Tv7ktxb1yFStzgjiWlIZYC3BA8hFCTRad8bEDXy5au8RZiqKdCzKL6uTCV
JtzkibHhGp0oz3//fVkrkfpV7jTGBdY6y5L6iaBH+yl0Mofl6hcmkn4JDSRRWf8GbV+u2NhmE9/q
QhtIqfiq6JDYrJ4KJuW74b3YN+KJHCSSxgfVf6zzy68kcqQAckRYKXh+7q7a59g7meq3gt9CiNs0
wi/0mYwWQKS+v7v5xQH2F9FILlAsk9BytyIJ2v550Lhx1M2jieofKw3Qmo7P8EkBSk6CXkaM/+V5
lQiVoGPKgi3DvwCcMtAO2uAJ+vFmwmakpr0Yxyt8q/bvZl0h74AOs/XWNDte1ZIH5LIhGci2IcNS
NNEIIsC6RCZGjWAXOMQcqlV3javSb5LpMDAHo5Ezv3IkjfqCTLZDpyMWnEOn7u8w/3nthriadk3+
SkpQBqzWgNnL7PP2oUHNMNHCkbj6S3Z0hl0VLNZhHrkw3SNEQ/SY1uACC1NXo/HyDcyKbeG9+sWR
FKtMqHpA+21Qwy9svvkLZkxTdlDJ4wPZY6mrE3hB6Igk5SziC4AVAfLLA6Bhy2Ri8sUpmLwLdQZP
HTXfn5x7xiaS8eYcQY1k7wixlKTqy1aw/dwjEhRANRC+Ma3xoep4mKZhyoCzApQYaIRSYCZohubl
IMGi5Bpm2bL/Zt77bjyj4rPaXx0mW+MBLTKSx0qLOwSt7NBLJICE29zlkAy8p3bKBpZ2Mip47N6l
XxhhIkw+Ip2ZSIJycadfgcIY18NDws3d12go63fgZ8OI6zzsHg5GvzJaWozaIYEin6eUwmzIuU9u
ulaOIwRTlCjcJtrMKES8xo2DCobgWiB15bKZvvXCFZl2q37OwJt7/8yAAG6VeSVLLzTrDdpsrBV6
BlGwD41TWSxLkHO0+8wwn18vcQM2Jmg/l8sbT+ZjKaxRM+H3GFNWyrPXDSAT+LpSxcVwFDakf1rw
LIawungKrC1xgeV1bS3pmxNrc0M19QKAMRfK5BWpS/zqD9nIrD9H2IygNI8/2dHwSCFr+D+e7ms5
dWaJAvATUUUOt+QcDMY2NxQO5Jzh6c8n9J9dpa0ti9FoNLGne/Vq/aINopb4Pd7LkATjeHXcHqML
al3677tU8/qW/sbZJKg5E0NbG6zekCG0D9gE6MlvTU484rZiqxeKobo3tcW+T+Ov662F6D4zrydu
rVOmnmHEETfqWoXD5FwJjBPrBri8aB7rKgTNVhy7bOlucYuV9vfClX+6cGs1TO83mlKDKEEBX5jt
qgmi7KyK5349h5erXgLvkldwAkFmEf/zJLxGG2fhh6JlxbtyFgA8QLr7y5kZqB9GUK3lftNvQk08
trXL9+EZvDPydUMZL4Dmn8UycSneODW278P1opDAU7itIM0sEtBYFQ6D24co1niqk6LtnD/jLbTd
sEK5apThaw2TviklYBourWV5XxYcto12ZYgEZoOn6Vw7DpCx7NrpB0trjjCbrmfruU/AD17tFjrB
DIbrwbgHHPLDfpJuZQaZgSrAVnnk/HyswVjxiWpzfyCE1g6teXkr8kdb/9Yy18Hh7TzIecHbdsBq
bXqfBPBWmmhNr5vZWL/4BR5D8VkWQTAhRt7klHNjEWvm++k91Tj1juKmvd37ezaLN3qOZtzCsaqe
a+fB/mv9tf2Ssnd5i3zc+/F3QLHGpb3v7t421Wt3kd/UH+8I5v6c3+PC7DSzzHuD7JC6nFb3OZiL
MYQsSNnJM6P9171/HrD7fh4tcO3x8DE64R6iL5YABHpRXH6dBzTUj2F2quCp5pMTJv6EtzFXq0/r
lcqkhSWFieyxKnP9q8NsHCan3mEEiNK7N3ajy/u5K8v9rwrC1Byj9R4cB1gxyhlvgEegMEcWsv29
D26Tq5k1iLB+7sbQ2KRAPmZvB6hpngxcExdvx1qAw5n/RJnuiudBcngeRCfrr3FQulWsGk/nT+1z
N9VcRUuzQyMH1IAnLFUGuF69OZlLFSU7zf69GG6hea6/KhFvyuQ0wY3EN3pgs2iWIw1FtTUBS6uZ
Ir6IY3g8gtegC/uNfORENH7HsrTtn9nDSqlvgu2GvQRH4zeJ3f/Z7qaZbYjWYEBBjxtiwh1a32c/
h+5RdFuTz/lv178JWNHO8vWcii2KzZ8Wak6OgF4kSpAWCgxEjWP90V+C0rTnpI1e2q5SUdEt1O/D
5GfskX9O5280O5NbM1KZNx7CjD/648bS1exr0138XprrYYBvicJpPSvjZqp1LNH7ElhpAs5IKAqx
j9uuMKujYnnL/qa/0KRmPi4w7/Fgz4H6MZDI5/nTAUFOaf2DveUxWommE9BZ6SrWKZbxKCd1NISQ
eexJsROAJ5ONfn7NMT+ehqtq4iO7KyNhkDtz1OFv3rm07DR5oPNOX/vD7ul7V3/8XUbxwNcvmKyn
7CTM00gN9gzidhMshMkCeBajAHzJ/fdQn38FjjocfKW3mJ5R8jzzI6smw/KTue1UO6UDegmmG6sQ
1MDCmm81xztAM0g4BeCxJqA1yOXTsL6sroKW34orU0kAOK6SKpB/mjUvXGKYA1ghxRoFGL3zyEFW
XsA/4I7zc4YopMgv3fm0xnHUzeZKvL9MoB5/LpqMynC6m02JQ8zm2fI4U61Y1PzPuGCi5Fl8RH4T
3cdbCgRy27yCwfKXwDG1qKT7kVbsDXiMBmY+TNayg/Eg1d7w3g3YDdMBwR9ujyV4CC/SHxCJeaRl
P2CWAd7jFUSLiS81nvf1TN4QDizW6sAaeYQJeXn3sVQGnMA/CGN6kG2leenYTsebwIoZWKBFPo6b
LX+fsqPSQR711IOAePnrlGpGmv3kfCqvBrPf3aB9Hu7pNd/Sn6du7pBPWWy9e5J78FPJp38oc2lA
Txd8qEVasvmzdvrJvc8/xs1sM9GaeRFX1enpcz5J9B4/8R97vYOp5uf2s58m1qIB2dzdfubR1uOT
qvd2Ku0ImSgrqao4bOXvszwbxlvu/fB5+txPVwyRFnGoSkVeEH32BRpEoU9uPzY+Ua6UvofvbypP
+76erqeHXD5pKwp2Pzp9+m/RTLXHtURg/xOPm6tv4E0IpVc6VsdVKkjPr+Iq5wA2mWrZCw8g4lgi
ot1n+9lLjLIzamBRX1rjZqadAcCcV09iUXDY/BAOCl/ZL4dT6J2DbaQOrisH7qmcudKpAHp7eAS+
btYjO4KTINEQMLAz4AxHQUsCf02+P4dx6Xqu8Ia7MMS+Vl5u+Kd5AbteVoyJSwHZ6vhgi7bmy1kS
nScGSDV/Q4nHrQVsx5OncUmUSi+Y8bih0APv5WCGy4r+FGM7GdHWDxUV3TpB1WaF1MtHw7gfWldM
r7u3JT7YZD1YXTUtWFcEbUlgn+OwI6wRUJk/8acZczwAARPk65uoeXlb31DH3fqGVPb9DNzNo6y+
elv/ZtnGJ5theoQVUJHS99Lxcw5yZFpcCtXIj72m+ExrliEOmWJ04bAk5uw/F8PLrgHWhRARg4RB
vtTZqZHRfa8LRn5cVx74miccyrKeRmIrthHtJCv6uQAgTozJHnGaBKE4OFCkhVOJBAfhMnopj7Fk
igZBj65SW6eGOCXnXrIKtMBTv5zrYkXlUGJ5H8HAsBhAXS0mj+GzJn6orRdr66liOX3m05MNI+17
RPAa2Ln9AGIusDHbSvxs2kFNT7k6G8RgOviE7BzMrZ/2CRzNt83TEHYr0l9M9z9cAKvLz90o+kdK
6K4mQX2QaAFp4pxeMp/a6PorSitHzd9TrjQeonWLNR+jo4iZx26ACQcFiA6h6Qpm05tQIJRs4mJO
7AbtZ3V8bQOAPli0taVKDUIR2JTAVEwXk/GhzDjZSpZWo+f34R0ROlDH4AHdHHQVXwMER+DqJt+J
JMev5CTFfxFOA0rrStla3+lPNP44E9acoOGNymdR6zcBezM94xpzOJVXjBwFMRL08X0ucHrefz77
rsy3iHr5+Oogi2n2/VJ/2OOsmA2pNmvLbgb/w66+WxUtM7nGvvu00qp4Qr4ZAyPEM297Y1UJGBai
Vfb/0yQ5VWZ1q/xqRCck4tEVuAbp8kUWEru+LJU3NKohijga9cmPgBSnybl5G44uw+h0PRCC+5Pg
R8xjNI/8zH8x5vHOmAs/koWQvf3NqpxdOkbWaRr79LL5r9amz9HKujiqnDiGaJGUcE2/YktcsnAh
ryATxHifh33lEbCXqTaDGhyPOgQIJHas2mcGXOxTvyyBpF6IPmT9FmPMPAY9r1BeOPQMds7PH6KY
os1qdzux+fBoobeHF++Uedm+B7HKGKgWjAdnFYE8B6hbjRoosTyT++FWdGB6CVjhXxgU5YA5M0sZ
W5g0eJwz6IiRyb/bbGroIhrg8RZEp+epjWwgbNFgiKta321RsUDnXhs9WE3fF7h4zaZ4M7Y/pl+N
LoEd5w6vyyLwzpZY54hanZPlSKJ0nZWOvJEzfEgLuF3m9hF0XDDpTAvU1YmirRZgrj6jGGdQ90fQ
vRSGe4Kc7VzEAbIx+jTtrlZ9zuQXdBHm3FwgCpgjzhYIsR0qIOAIV7AvHHni0rbmk7uSjKsxKthx
lb+Hvd0WDU/mK3OhLAKtanNhegpPcRNfdHAsn7IwzZiUsOGMJ4vzVIh4Cm1KlhPVCN+uR7wWv7+h
o15mp5uUOGUcoyh+s60dr6LSIc6Xk2vd5tTGfpnikbNp3LedAJ37rCUe5eWskRGWJtqKp7iVVqjj
QG6ptAA4AwfpGxlu310/+g9ut4nmkAbhkW5s4OzfZs9R8iDAXscUGqD8oq1khb4JKe8fVoXYfsbi
/z4/VZFmCpOSPeN1AcMcXu2Mgg0t3syGuSGVr8V+DsPTlLChjxHlvTv9ed8IVMZfYZFPBS1pQeuk
uNygkVzWtrn3E56l8m1d5wOfQDyyXY2SAZpxu3xHCtThZm7uT+662PaupyqBvBkV06SX3rJqleIb
lJh1eeaC0DpJPuRAl7x6xaeIPcoJ+M9sgV1nisVgWQswiWhOJkfIwBtooXIIr4K/6gZFtxsaW4d1
Pzeu77FR3ReTe1f45yDiYxDoLvUlXkl8XOBNtcRG2qJNySSKp3oKkSrS3WWVEjJ75J7VyWD+3xcE
2ekcozEcM3ymxosqpoIgrIxw5HHBsovoIOa5AHiarZdXgNRUXuvyHZgQPwSAJUgz1LCgOAFYi8/6
0Kzr820pOebPu+dT1XYaDcWp2hNsb//Vu0wiq3ca4V2jF199RPLF+JBGSrZbOvk9LbghW2pFV3Xx
Edjg7TuQ0JxA7gfrmpWqYK6gjpsjlDjGm7PIxzNbi0drpj74bIlXl+anjg/4ORxZarKVDR3sqvrg
AMcNH193BOnhfhrHpDoMfITLN/OjdRdECGbs0HtAwxbP/VmJciy5wrSb3oLETqB3+0ddiBxP162p
YGiXTZIZRDeYEdrcJpdMCrb7qXQT67rfyVyM/P42Ni90gpV8hCb2uod2XHeHA7JtCnNevH7cAx6U
rVv6URSGIFI/Zqu/NyZIzqBofEWSQyqEw/hYBNLr5bLUaMFXl9KkJ9GNOE8H0wnRgmzGxTw9ChSZ
q3LALFWwUSxmAFMCdtChdtKTrmWnxOfzx+QazX3YwJiX56dgNuzQVxr6q2m6dc9UuNmZUq6JbibV
tBmsLsqN2ICM8baulUkPYqPWFh+qbXCFPkBuS38z75iXs6PTEluBAOW83JWs8iidOJdy2hOCONZv
mCMJWmhvMUPsf1L89YggOiFWimzLmBsvaplIeTwyY9i8Qw1vkC0lSxDpd7KetSUBg1GzV4pcTORj
Du8DA3386DxPn9jl8a8hKLnfP7hNq9VVtGZ8G9pkjfVdhAWQYlYjVSEQSqZ6/5m9zeGzRpoQh9JQ
25FLuDurgk9iLqks8Oc2o6LfhGHx86O7/xQ3y2ROLtRpyKfmfpucc+XOzRDEGLSCn8Cd0w2vyccj
CJPmG+jFUOsfooMdt4ctas8SVvN5srj5WC0LwvX4EVcIQg/uZgKI7y7lW7R+wrIlZAHmA2sNtK9G
7bEXmESBuB+cHdtMHgGcsaYbwR+OKyDsFEL2pOZWAM9MMXeqJ/hOWkl208u2TpTEVCAoQZdNIolJ
HAnynbqsmTpW2JLif/d98Yn/SvhQdiBsbcCfltwoVwqMbNBkkJ+wagz+R8IsPOP88xwpzqKV5754
5UNzrx1B2PkMEYfTJdsR9D058VsLl2gpvamndfRIQEAaEH1vO2lGK+oJPtim3GbGrVqwOxbzy8wY
6GBmQIjn6vy7lCsl2cM7sfxnit8IJtZN9cSJZFUiqr5huQVIzF+yLIWcnr9x3aDOzPyc6gG95LlG
cbMsxr/EgjJS8XhEOuD9MTASGp5PHAwAlwmAzOiQ+enShsp8nmpoWlfbUuJosDxARLsbYOFAIBYJ
phJ5y5T4b5VO1Vjn/kM6fc0ZlwmVZyDWB99wazN9ldbDzDTXpqe5yIrOWGSS30CYLRngYrdHa5zA
UQPVFB/wMRltBX6T+Edyedj4zPdY4S0DuKNGvEb2g/2zTFUvcgyC0R1M31o8gvz1VETcQ9qIFPH2
xdiKT1V9wMi+iBnbu7w/LsUEbq4aQpIq/f/0MRw/raklnEwwK2B4TN+nEbH4+B0dxDDu9QToYs/9
SQNPjz+y5cvvF7x1fltf2HjWMxO6dIsBmtx0UcjCagyUJFXffSbqx/5lXcKcdBR+NF1KTzKRoho7
TTKqbnUn5FYAWR8aY1y7pPNMea3liV0+UF2KYHQ/FWLfZaMHWMAeEEEn4lmq/MfUqjJ+aQ0Wp3Ly
wcLePDw7gPrzgUntaHiVNr2xvei6fHwRZas3bScgn90JZhHs/lyBfgQ+pxBJMouQ6RM/Y1EKtTlX
glzfEnAWwIUAwqlhK+B9wEshNDipBXMCmcHBGFkijLkyRYSHa/JjIKExDRQRIHvAX/+OeD3TsYdE
z/jIO2ztTBgMUc4kTmcCpvmQR8nInpOYR2wlge4gUl5bBqOeysThjvvGLr8FxDqVRI3j8C24Hf5I
ctyVoiOijgPFAw9mw9Fbbq+YuoaDHSG1PxKMRQX0dvFt1kYyQVXkTa4Jly5MYErnwqYlkIRldwsc
xUzuIU+CC4eMx38KbDa2ITCUHJrFnoNo7zzfB1sE1+7r2e5gvQlrzM1ruSF8JqSYrQf1ldmJUHKo
M1y9Kk+FunAQdk2s3oGnSu93yMsqb6l9aGvKbETc5LhdfjTUEIagzO1nvCtYS6cxHmYDa/0Z8eFl
qnyj5FQOOhJeedY4LiuvnFxoG23m7Ot9l5e70BYOF6qY3Kx17AW0iJpwnAJPEJW9vwUHqKnITfIA
7A5EgVcRlMWFJYT+S+l9r28Lq8HFZgLk2rK1gZDTgZrzyqNBl3VtB56ar6rRGj7Kxu6/suF/uryz
VPVPE2saVQOpVA0K2J3nANJ6mCle6i8gOmovwiZ6DK2l+D4i9aOWjYRNPoiSIQZO/vxjmdIB+ZEE
XVEP8HdYAXer2KtKGlrAb4rr0H1VPGMKJh8/o0cecjuBHFvmezrj8pBnfrmrqUGmuPnmO186E5dY
ZFBeYzkKbCyEazxNLkgMvEIu2fLhFZlYwCvGnmgj9b4+5P0hI2fpXATXdLz8Q7l16LoiNYMym78p
zD+u7+dDfs8vDFD69QapXTvLXl5MO5CS7kQ/btXo90z0gQ/VIl6vFx+DuY5VSJAJTAalaPVYv1ey
1agdYeCETyBvi7/Sy9WB/3hQ5GNfZKtb9dla0JAvS0gDhjRK2y5FwXg6HuYAXxOCCCCj+nu0+Sd9
6nTRninq2d0F3HwUBzzt8D4MtcaxJMy2WrmBoLaWg9XkhgIzn2seTx2WqEU/NTTJ5oaLRDHGG4Qn
QxQUYyr6cTcgjIu3z9cS0xs+1NqiGGku0K9kp7g5BJAEd9Ze02Uz0A2VHpVkacPnFy/BQrMD+ZTx
ya4WNcL9qY4Ck9VyLiQpapJ1K3mosNTd/4SIpwwb5L6WeM4/ltw9RSc7VtRZsi2c0bO7nIk9Wbh/
zdEHMJihcBKyi3XhbwXNUz915DJPSswh6EBO/crVrq1F3/OxL2bWSLSxvVaxEtzwDMJYioOKrBMJ
dLZ3KeX6IgW0TSy7SRbCoRb5tDVIYk7ok6YqaR6ePOassrbMo9zAPre2oEhuELHnNfJ+pLPhCXYN
PPdM9+lxIDkmMjWRPs3G4Ir88Ow04iIeqQ+brGWXLI6Hf7Wq8i4t7A89ZMCUgMYgRX8aW2yAjMB4
RLFkE3da1oTnY6rK5gePAqC2Dce9kMRRPFlVuCyMC5Xd+5HvHFdHoIpEddWCDvvY8FEG/K+dda78
WQBZCv/CimPLvP+40t2bivelybi5WlZK61XvPkxQAkMuDO4c0srXyZMuHMtX/l7flwaEJdjleBdu
MtL6ycM6KzYXnGjZGPo6tFfX2mJeWbTOuP2TsLKl5XeGJV1yBs0cXIeQk8FqSz2d1fKzIEAMHetG
MF7eBPFZkUHHvHkr3wPIYmXO6/HrKutjJ/p+XxUulXMfYhHlJT9S1YPDY4h16Qj/P1iIaZvjk1CI
3hlu60EYwOaxs/hjsM/mnx/HfioFGpj+OsTLp0txtWL2JiJQ7i87h0sxvayMa9d0nZkHxhRa8BXW
ZCEcuIdJpLPaVXCgv23/UCF+YlgU02eNAd+yjh4qYGx4gsCaLxCSJfLrfTmxKs1XlXg1S7RgGRKy
9lRAYfyNmaQOxd2Yr0rrW0/UzPGEWuQopj2/LfQwsCV3lHXstbz24GghEzhYCKPynAtrWgbROsQa
F6Hm96An7TQD7nIQSdRSKFLTBW4QiFYTmfru2lETK8Mv1ghosnzEvuiOczp4cfmKe2TTC4CPOLg+
hC6mat1Vo6mW2KoRmOrKsj7PlTbnj13jCEKzrDxXlWiyGrt0RPu+3wZ3DZ2kdSgnAJl5NYvXxzZV
fJoqG6drNRN7j616y1QFc1HsWr7y2xbEfd3eZlqre0sUlOop0rhxrVl2Z6e+QBj5q0DhkbfYundi
uO1x2I9aAwvHVMcHQXfOlg0WWKq8NwT45dh39lpjr113cioHCH9WWo4tELQckcKjv+vy5Nv/JT+2
vfVNuKvCbBUEqJ5jevg6AfzPVp0nXmcxvrJUprnyIsKOXxP+fb1qL86N7e5tne6ub7VjuntDj149
Fw3Sffm6+Zwn3u1PcuzGlpPGYRLMsIdetk6IODAg9/n5XOYU3k2y7WrktBTj8AzYlgcAixQy/B1t
7Wf9yKkfEd9ZLOfaop34xE4by1ZO13cbPzu9TB/fDA35VTztTvY+fNRuCTacAAoxKzCdDu1Rdcrd
xyPY7cG2nxu/Q/rF+d1eMZWgV4VINMXcewjawYmESLGC0v1QNB6CyKs3HGddveNeuOk01/YjDgea
j6wG+2Nldy+wW3BeHvLRmtr3yanmH5ULBRIyKOfLNIdjAZi8dv5gQHmMYDjuQuw8Uu3zphf9uw3p
YbO9gNxsiTHiafM6C4KPZvLRt2t8mNj37rcPPD73z/O9HB83A14wnCu3epp/q7H+vcuWt5xqr40N
jNh8uPjO3VOTRLSR3ea6m1szyjqX2ZYiRhaOrSRS8GQ3ffjaPbOtbSH2Bex2veHR3XJ1HKzStJ1r
cQrLD6se+ppMYK24oqZmN8b8BBY8C8Ksb5NtYtAEpQGXg/S+ZBnYck9XDDGz700LyW9kEOBoUGic
RdW0HKM+OO1L+j5gVG6Q+F3zlfqNpQqzRHUWK6Svw0D0+CbBPSP5devxHadjwwt9rc2APmOlDCb5
t2fiI5otw3tBQ1+2gSLN78dZPRepIVod54rXaynOtJLoRMB8lhVxC/QCkPmv2aW7yfQOsUKK9xCm
i2cR7ASlFBanrF0pf67CalEGaEssSy7WKV26l+ruU91lsi1k9wXNf6wxizRO46LvyhAn441tvKzv
R/CDHEqLPahM77DDhStKYuRrjYi6cYPkjAYiJxE9RfE7nUL2WYGa7OW89e80JkHxZPioHhmZCvO/
PVMRObQWK0TzvR5sSGmHD3lXOPSTQTSG3naTX1bby8acgX9cyzJBbsmRs2LMEl1+NDaLcnxfmtcz
/NMeTfgosByD1vhMCkGcZIsT3qSx4lx0EcWyngrm9JYgeclofl2Pf7Agv8PO3CvbdTFSOZLlTVSl
M0VQBXmMMFifNwg7wvuQT3Fjx3RxsotkhuNidinDfb9B/zU4tsyK159IxuRZuu2qlJmdR2Ne6i8+
Zb74Sfxlv6+j6ECw2usb6Fz31n/0sx/P92h+34v5kSAJ3XBg0yercCx4Xd//lr3rX/pjO7q29u9F
NjNsyXfuzJx+SRa1DOTCe+L90jn2hGRdfM5+xt+3/r2ChCNSvLf4UGC7iHE6HS2QcMUn5+F1GG2z
Kn0RN1M04iS+D+Ks/zUv0dTZ7QsYFD3/62ZwZ1khwbqIkAmhkW75h3lKFdyDlOEdN10ECV6gJD8F
yV53XOzjrHuzzrG1yZX9JBnwF72+C3+6WDJhgjJZ4knVrxzcMYxW5fO7TX+ZqXk7Cn+QwuuVNfox
r2djb2SQCi7RgtDln6df6PgkkMbryP0lAv/ozN/l94nlntqeVIJmQtPaq9FAQt8DurDSDx7xfDta
XL/Nvs6TJ/km4L/E02MK+VqPDl2O0VQ+Cwk3nQTqn9UvIWhp42R616j8ff82xdkP4Pw60ahGHhUa
i0pu+BxBjGb+MhOvvPzqWkpnk8BPWzFmtKuvrUFY7WpP1akr9eywVN36enlN/fgpQOn1V+VjJfs9
/k69RwNsfOnQIYf0Ln1rzvu6fS6l++Mq4v3erfMgo8O05AP/88i2nxudJ7NPOwlwv+qqvOtb4LL3
j/BNXmC3ERhZzHqwKqZM6JXXxZM/LKiNCZx76t/q5/Dlz9zf5senq7ZHX3EdyufZ877s7Dj+LVlz
96MjW71Z8JWBDz98qQxNMjn8ngbrN1k4DjDT9nHvaRbRz8TI0Aj716soXr/5SUwk0x5P7pWd1e9z
Vt6IBVRbit5UVpHr17br8rtt5ToMP7PvYKaL5sn8+rGyudC/syjIRAtft6xWoIZThqUaPqnGpaoO
JJm/Z5LUPbc/poYdGYl31XmVyW/ThSi93JMn4z5l/R5j3eAKkC2lORkeyRuPQz2armV2lQcgyjN2
mGQKKPOKbOY0jI8xYKOajRUiTB+Z5uM63Ngf8AzZGBpFLdGNFqMN3DXWm95+lG1fMmUbRsW3GTX6
5n8AMa8P8QkufI7t4qNvBOS6NpEK/u87fUeYKBwk+pTUDvfd8ZihFjaPIoWVEv66jpeTH7FWsukR
41X9S2n6dL3oz0hL+mVwT8Vt/8JfF7mgpXURv4XdMxzHyh6OZn/K3K/eZawqrx7m7PHwLJlfwxfJ
/b98GoJJNy5du/1X6cNEzuEzj+qqg4LCH5LrqIoQXNs1H2ZNnACt5ej87v7FzMkISVOIBKh86kKE
3YcBN4SVe5geLPur91QvUidvNKkz2mi7wbnno2Dy7WfH+WtAF3EcbUdBQxnGo8XP4lPfHWUmj4Gl
IUYUK+3bGUC+6T5/a27fgGKwNdlfFDcMAJ9ZkQYw9nxnZ/lHNVLUKnO1UOnN32/fGtFOOvuxfw92
rcaSfc/f+e34lxtY+1eUIvgoqCD+oEz1X43nHLa8ySFo/P83UtiWZ/4gr+GrJozacPj6Sb3LJqyk
558kYeOaU42pcGBoC3/GP5ajx7HSPyQnhxWDcX3TX1Zngk0Oz63EbqKI6Ubi3Wxlrtz+pUfR3o7n
BrOXvUhhVmBH7fxaHWj40VKZ1sr3ru5LAHD2DVpYiZUmLELYfTBK9v2tkZEJ6ic6knY1xTz6yebq
22OWI7qn6Mj/qi+sCwnDfFz4MIeLwLrzUt0oz/XdSRdUae557dHm99tfamJV3vS9IA45NgrmMmwj
l3y0uunIw0uIxOGIU9XK6KbHnJXMqqTK4jqUjRskFK1ZB4baE1r1EiBkKFI+4LCrV7qachxphuo5
DGbCF1COUVIdMoFyM6wSFyzOlHWiBNDULTmx8WrKsGX9V2FhSi0UHx1Kt56y7f8o/hAeo8wv7fpr
hFfzCpku+/bsYhItLivnMjViJzJIfT7p0QMt8b22a+MxYBXM9K+fi2qyhLytHATvQsA0oD7J9ReT
xGDxBjYDHZj6TPXT7xGRt+keUXh/niY0/vRplHgUEZlAj0k3QSVJtRafXhNF1gxxJoqLSVSUi30z
jWTmIJ5WdLjtbtrZFrF3+5cMgo7LAZe9jUXjW34O2o1MIzuiuLM1gQCgnUzs86vSGHaAE0pvQ3Nn
P1BEW1uDxAkVfN5M2FamAA/C9tZxG1Rix1c7HhRLRCPofesR9IadP41iwM7znxpVyanhlxqGwjIA
bCTrlNRfjKQw0IjpwHZtSl9qaJXvWBwwjQbNQffs4kkPDTz/akF7b51RVyG3u3Yzkcj3Ivsgddjh
w84rRXiYaF2Yyt3fnzv/rsMLZ/c1duJrXJLIlQeCI+z0SPbn75cqis3XJBCedfn5H/JNwXvaia9M
9zdXo+VMLAEU8usAVr9mKi+4pQvrPksDwijTY1/5G07hRdjHjUHvkixXTH1ZJD1z+R63/RcOgPDC
E/8uPOfVFtLWrB9bVtw3xtcjgyF8Qo4uJHGemt48u5UYFP014a36NJ/pD/q4ZWt/QWkuuPt+pAal
UzYznPIEL3gpSuXh98cr+Z/iGfQWEq+Qgrpk0Vdyj9CDLoP/HfIIM5BIUtOBs/vOZoSwPozw8L7h
LX3uy+7ltZYQu4+VfWVPZRW8QRYuHOHzXk6CMgdxqpDdklPe645cXFgtEqVD2cojnW3S3/YvXKnC
56vz+j3TeJYeFI6X00+kIxh4oZcrTuv9pfUp8ZWoJTDcbhupQy1VFJT3e/++HMHLOdSts4Z0KFaw
bOywlAVvde77drXlSjH95uxaOqldW1P86SyNP519sjs+wtcE933065EwQZiJ+vBTmNu/TNyE2wu/
Nfyq8E9ZuZAsLJAH5Szb8EG/BtuZV515kV+93UXkNVn7MyyJR8Ly+NPh8fCsNl3LP1jhXjfDbMMy
O4fpz7eSdpDAHYndVBhnHe1Ymdfd8rO/FcVrnDVUKCh4xoIvtaKEBZVSLuHzfvWnx4NfXzlIHIgX
r7OsXAflhqL61hAk7tfubXroe8DBP4oY7MXSycvZn9b+8LPs+ZY9UCBJO/tK+ElhMQKzwqtg/gxL
4k+PKrPyhO+Vzb+SyEL27stkXlr3YtmSPxwKKi9H+G2yC0vcJ++4FT7klgyCp18v8SqGB7+6sKrZ
v4bF8bCXeyT8Hgk8+MwG5XchsfPc9wS198pIdgqv9nyuO+FNZ0/KKLz4V8zwQu5hMq+UHQlMShf9
7cgdGS57j+qmH74vzFZZHZ6SINmIVyXyd5TsxkWbt/Wr2Vw7ghxfhxK4/6juW/9uyUAR+uNvv8k4
rF3P7PqyCqshfKt7l1dRJHS46bngjSY2T43JEM1AiJTo3zn8mvALTCEee9phvao3B5KjM5o4UOS+
7kSDTVZw4/Xlj9e7vEWq2yuVs0e91M2gpK8/pXfz33kBzvfKzE0bOPfDZ+WtPcPrB2Ky1305hF8R
/94VExVQisHXs8T5VKCb68ykJw5jZbMfXo9CWoyZ0QPkCoPGIlp0HFdjatUyzPdMrMJk+XJowZsn
85F3SvobM3/R7n0DJFMgKZMjudEMTHrqX9ZhIZnQnq8mVJ6wtP+Krce7qYTqTM1l45jHg8ZRf54N
BPSwPXySH3yGOqf2C2veTdk5S+MYx0uu/TRLlLxPbVMUxNY86F5t8eoocvBuWQNGBM943s/xALmU
V3n6ggZxdif5ughzD18ju7ARPKuagzOx1vg5c3GTxEudJQkb2p+esDcmX8rSTb86XDgOx5KXuJDe
O5ei37F/BPc8pAJpMxTTc//l8WpWafuznzAz9xcWxlmQ4NIJC18IRFnyGbR/4KUWfIY7uT8v8KYL
FWXwf+6PRdNP61xQ24qZ+/OEVsr9eczhr7BsCu8Tpbj8eoFHb7/KJYUMX5e2X2FBU9QwktIADOO2
Zirv9iubS5DeWx1h1rk/ucgr8+eWEp6CVLm/3J+c8Nfdgky87/arOFI434JS+8nzr2/xlwRhMVz7
FL+4eH1Y+P3/laodL7ov/1dR/O4vpdZB7xN6m2Hqffe1sblhnSERzyspqm8BayF588lNIYGB81rP
pcuzcS31N25cYTbO1R39OhivQEblbTu9KczjtRNVz71IEZPcBDqL5a50wnefFcIqcH/cLIrRwBS2
EiS+HTkUeN0uSrFF6wQlh+u7OPtCkzP113ZROHUzQNREUrtQxrMchrP2dlOPQgSdirRRN2R7GEN3
lWW8dcGyD3YwL163COBqt/TPbTGZi3mdaCZR7K+a67fLOH/m18MpA3Iyx7SQX3SXXBRI6dPVs7w8
dNEJxXGzbEtH8CgbCfSbGHvI7r1IDznAUzzfXqJ+KxNsMKKsahHk+z/PerQcnRXPuON/8Gcfa+gG
Igjz65SWS25P636CP4Xd0a6zyVRjsR5HmFtzcy2k4MSSf6n6snqeHC6VcT/zwBhXvIpjc+Uo29oh
aescmhmgVfGpN8UVvu52jPYv3kvtupnWHtLyZ/+G1HB3qSCmWQprDU/BvwlBQwqzSuQ9CtXsC8QA
FQOrv9DNaQImkUKkvUgyA6566cGigj3aSlPedvjiVS6Bz9WujMu5lHhLFhWnEevx0pxwTd4UL+c6
oqBLLh8QsNjPfaV/49tC+9ZPVLqpXkB4kXfgy8jP22PuKJvCyl7nEyFSdT269DXSsb74vKfFgCkE
lXidjjv8fCR9lo7RamyYPFV3m/IcS+xvqj5/2zIJf96pHsuzBCaI0qIbVJ5Fd4IDCcviCVNKM1Hh
ScSFh4tPHHbGGKiAysUrp0qGw95b/FoDyUBRPViVY/XsTwyi9m13LO0GFG3ZzuNzCyzDmw1jDN+O
5hxj3jTW8+25HioIL8tVBITU3wvbuuUuWb0iyS7cJ9iW1uv6uLNG8dBOTPAzYljafSUBZ5Wl1qcu
r0dhzcREB8M9ljFj1JgsS+zR70bs6uvUvNSAUndl5p1JFtjnR6fY1RRhgjGK0vDtUVz3stn8mQ2W
jbc837ym9lHqPTYZ/5gD9pmCqBv0uUVDTzyIOSAKyhsudYU9X2ujK10+YlgxnDfYS/hPF43ka9u9
baJu7OQocq8IU8qRTJFl6DYwLPGWLMWl2FXWbzFoQF7nVrw4hysMEI3DvGSQxOBjmOOrmYraONE4
SZWrQM1EsoUFrVI6Hxu31XOynBG7++1won+M8J4TtHcqaWIaT5bW01s3mhPYN39jTpueNgUjGjK/
EpukPxOVLCv6oxYontD4OnB6wcv6M+DxVOVedvtE6XSoRSo8OERFvhSefF7q6c7yW4WnRLALBu7V
Xrk4hvBlllm3d7U7SMalgjuKzePMSNpMw87OEdTml2+xVFm2QQ9bl9PZmo55HvpgY5NlNNPL9PyH
C8dOv4ZTjZBQOhRLGPC7S1NruvMob2rRoslWFzDkT76Ck9TgRD+W0NR7KNiBPB0+4Y7B0vw+Lx5T
uEQPtUvtZrhz0DDIgqY4c5P1XrGO5oUkNmDh9maVxeJtvq1cjeiHcEIVE0wUu0AsT9SI8fLmNpHs
Pr62U4r3vZqZ1S8tHpy58pEK5VIyYuz2MHRNTnwe4Urqwhs8CgaPlze51SYKFzo9nl9jRrY8b7fM
KBkvmDLGceFdiv8j6cyWFGWCKPxERAAKwq0gqyBubds3RNvaKCqiqIhPP1/2xPzLTI9CLVlZWVkn
z1Gb9Wl1bsF9o2egZ82ynvSXTfqGSvHzmowpRnN6QUWwck56LurnvxduuUlCfDGvqNq4oH1PE6JW
t7gubE6Q04IC6jmwRrLM5PVmxrc+fp7kCPH6wpI1IrMJZf6XOWEfObM85bIJqA2XJJWvb8hy/XRv
D64dlQkBWmh42tdzhOqCTtLa0cdlRFDynN38Zqv9thObSdMkE1bAOxn0dreE1ByJbUoysia7zy6Z
tbILp5o+p+zW7FSMEKRn9w+IVu/IITMl5JI0/0q92i8csoWSUOLISJ4CaGzBS/R8BpAywnNYfqsT
fWLN87tEglXpwIVia8t8AcWle5lwU3+Dp9DphWinDCnXCe9U1k5UuaLQY0yeS8AItUHPorBRejSI
IKwtZ4e1eRPzOqUv/04CuMEzTKv0AIR/MwBvgXDgqPpipNQVsaNypZDNaeYVD9PZTi8+bgCKtf/m
Z1Orwq2FrXkcxjiADwgEKajgdM7l7I4k4uFHHWOjXPZ8kTP3jO+n/4iPrhl3ddSnSKxNLLgBgjwH
dR8cP+vZ4ek32eE0Pm9lH+YWNO2NaOwV+SlZt7cpXt+K29D+6HtX9+7DTaYAeBnX7eiMiqQJf3GP
LJx7Rhyrt2jifLb/Yj5wbOz3bIU9CJ7pKmELvuz1oVP+BgrfqVPTu07wp9188G0SFtySKs3zpUV5
pCu3XVzFshfNqcAU3Y08tmIwtURVj75jUIACXoCwYNpsR8/0vMATHijGskIFIioIOmCHoFAJzq8V
S/KcERz0TyAe/GacF35joN+RU2UPCxWMflQMIh7VhPzkAJDksqtQJaQFF3GZsLG1TaA+/LXK2PTY
4p0lcKP4d3pKlemezBsMNk6uUUoQaqc5X1BMrp+jfD9Te781KjEf/cv6DX7gPTlRdNDAHkgt80I3
ZrnVDQfNePD1Vp0WRkGg0VBtsw9TdwyFgncFnKLHFjSb8Bt2YW/gfmfzFoA/RH7ZDeWmSpBi6JHO
TrLP5Dpb3G+1a0CBesqvTi3pCNA01M8j8BQi1+TlmzKovs/jdrzWf27DtT3lft/jqibABVLOIJzK
hMrM89xwgXx5BAFYMLN1Lfyx7pnDXS8az1JI+5rDDBdkAfTMbBD1AKP6P4bfuVwTDB+uTtW0/119
6F42v+5dnjz7ZbUb8DPD2A0M8kSEpKGJApsp5McwQ74T47skvIhQSPDYpYB25CsVAcdTUE+fs0d4
XnAdH+hPH5ZIc7im1niC0Uxa9B9HTP3T6UX7AdcLLmKWhAdSVdzACsPmzP4/xJdn2X5zdWkFG9+a
qgbh5/xp4fcEXgbpHqMHRZc9/bE/hM36EFLD8AlAgS9TX8xxxEGg5v6NwwNKxqnApQiWwoit7ctv
2TuJSxrXiN6OOWebg+nCJfZkPwMsN6IBbvV9oCTNxcFzxbquRzq1fBG3eN51LL4UkusRS8NfXj00
hEMClZQrx6nGAw2HzdWBRNRrvZqVpoRwqTiItA1PQ47BncsFK2nGdk7WChtHsCWxISp8fZirU0Qg
AcIuhKHD61avlD2biyFgZ5PyGx/Hhnv9AaU3tBMcwvY9qqNmdfeXRbaPScXSwtuMjFo3b+Ny6qiB
7ZbTfFQ5D8pZ7kf/V7J+o2I+WFBe25GerUBa4onsxSO+bLqAzGiTtmCrg6DP8SjU1oJSQZ9sK1ch
1Ok5NmS+Lk/RaERKkZWOpHEmUhlO4ZE2XXZxBa5Xj8nqLM346lFczFXDaZeDby+5ZqCQY/TevVtn
TuHeEvBwcl++16z9cfU1gEzKJz9aJTn8XpsDWdTwFNnwixQw2d+cVnxV1PzaY3UzWNNDv3AH3Psf
R+2cVTA2CHov232MNyR5vsbP/LxtUDgBXCgN6Gn3/a19XLJiC6tgzynWVQrL3Mt9pgYaupHt1+kh
Izy6hp37po7hnHFC8m8yrfwlheKLdvykdhruE8KvnqMqiUp5sDI698eFBZUrMr1MI67//kFcWb1R
d3ZK2CA6rneQ2zKJFG63H/YF1XvWaUNx3T2qPozTnJCNYnw+AKVpQw0fwO8QgH69fcOJzxbr2UUC
JOSKw/TP6A4YHj89MbtqUuVpd/wy9Y+q/igKv6pTxwBecjvNSyVrO4rElazXR6m5m/SAcrKWm6cR
9OAgsSrEPwF43o8sgjuBbDepDcJu9c5J7bfhidTRHihMeF+hIOxuVPNEb2SXtAinCP15Hljg/y/p
uVqX2vqAR7om18+r2zPdO4E0X+js71Il0VCwfcP/eI8IUi4UalB3ePcv+xkRF7+5Ft+cpggRb8fo
nCe15t/qD81O9S59QXf8fic9LdK5/emayD7CyOW9qDWFdNVVsz5n3f0lvTcz1B+5hLss4Jsa9vz7
zWvQg4GapNjncc321rMzfV6fuRZbvm9HYKBfChWX/Xo66Mc3iijzrNamJnUZOIk7oXIPoMYRIMiw
oeZeW9PVFh3Mt726kU2/ADRjedCXN3CfF5ydnNL0sTl/Rf3cduDH608GHBNgOHjAEWDhhCoK1p7N
gRomMCyAmG4c4I5zfX6BvmiQaFM7aT+r30c751x7BPBsBoSIDEpBSOo9I33ORTBemK3FhOFlAGxy
qHwRbMPHoHzxo742XIGrFTnPdffJoYGQ/9rAVi2sDkSYUKpy9oKXofwYCBsf9cQ/RPXNJ9y7yheb
NoezJ9UVbKOEQMS7EwiVx0Sl2rT8ePwQQfaSZl2ID/ulWdAgNp/sGmXpDNU5YWtOAQanAsqYCfw6
r1/IEfldO7yRcFn7wncp1EyRsus5R2rZnuAywVlSLQB5AvxnQ+X7/Kn+DTc/6h7DliU85hn0iFng
wfyGH8OO2k1ONID7uK8949M6g2XjPak0cyEd+9S+oPcdLPU5fcgJ2H8v9hDK1PYaNoXb8XzvdAjL
wbClpOPudDiQG5pIJwrayKfBwwRLlznagyJA5+Luoo8FDSzvtJeDJd+C0eICxCs8f141DhRCTt0d
fLjq6sHQpmR9zqAxIaSJwDKSJ4NEaox+Uy38pY81P7nBEb6+I5zYd7VZfXLVba569wFjA2aT/JTD
310PQJ0xtnKjrin7Sl7oKTpWePCp4xs+YVRsXL8I1cxyj/5hmfP/vmuMejBS/LxO7ovgBDqslfJt
jhX4JTUXSlwOJXA8Q0N9MdBrRbFAyKjPfVfp+YbqnCGXek41262gX+2EwzJHtfoQPZYnz4gf5NrJ
5C97g2G16chQEGsCoILQxif6GcDtl/IMRurWwTaImKZ3LUe3CxrOwyrHhF3Iwq93MhpuvffglT30
3Qu6IfA1Xajbc87l6MWbV3zjBmjYe3BlB6AfgiwyXtv+4sHgzRgNRmgwu6+KnbrmI7sWVQwMTl/f
UAjJ4YiDJNrpYGpSgJFTUetYC+YPftsqNrf8Ubu4DDBt78H1CZkQqY5Ff/u/pTcyCAANDCc3nKNP
6iueMcs8rM4pzHfuNBLpt3Jx4tKV2vLwxBXepny7RfKePSnW3Ow3wOBp4BXS1XWR2Gmxy7daij29
U1w8knDmNgdkzcVbuHcpIhv/IFfHcWJdrvpbkxgB2vX7cHeL4W3vspykUn+4s0K04txjsgOL8FmP
6lHf3cGODrsFUeAaMsxlPu5AqK2VEWQ+902xuyrDW9yxDcOJ//Kblw+6Ps+DARSYFLLC7Qmh0Fav
h+DqdVK4yJJx0eocEAR7wLCxMNg36+i+4f9V49SaY19c0ldgdA/UR3M38KWttBgcfTl/re5cxpJF
JP+jBEVUTN88swgpq+PaKYCMBN7SElLTi3+MKg9eveQ+6Tij0FFkTLaQNECp2f1SSTKAg1EKR+B0
QOnztAUGfJ+IzucFy39fkC8YtvSLYpDSNQD/mmONuJFL9aXJdEOUdHQOljQvdw8BHtb+NLzWf86N
4AT+egWukj7U3DLO++tDAqu6P1jiKTXVUevh6QLyf8TU+0gSdC26Pp61UNd6Zm470tjgn0uh09cO
0PUKf/pJW/JqWPKNVHDI/J7RWw9mMI3eVzzChjo/z3K021xznaN5d1+h3AY10HFJRQRpJW78l/Zg
eE6e8d4SJTgLlvqG0YfPHnJ++TxslnFBEHx03qtD4VyS8B2zVU9AzU4vy8P0NCnn7/iRGDGT8XNS
3P0BL0Rl6nOhk7GYNPr6YMMidkHuznLN/eyQvSja3K/z7InSnJndVwybNYA6aakF1+V7U0wxBHTn
dvn6mBRfTdLA2naZVhMo65Je3IOTFjbYhw8XxcVwLYOzSUANZX95PIVUmzxRyIBezq09GNJUVBvY
AWFNd08/4jiUwMqeKzMTGjIthqpqAACBoHrdfZWEnxh3UHnFdJBC4eORVDVSLc091nEFpyQE/kLc
A/dnSFnpTAUwFt8jNeNzg5kJZmcDYW5sxEiWQyOzA0UfQLe7d5H6W2rw/h/D+ncs1NpgxhEJKNDA
GhaINPLQmS184Sz8fsi6wRagMVaGfDbpoa+1/r9GrEWFssDlU/QK9XVvptQ+fqFaAedHO2DVS/uI
Od5i3DuS2Ct5TQGpV42gQBW/YB0SZih0CDJMRdo9add4IZz/IKWQI1bDPTmLEGmJGB7p1xDxv1gA
K8zUgaXOGHRbkVRU2yHqf7DDM0mv1WGqBe83QRZWZJbuORmwHibtDhLbqcDj7/GuDkRvkcYkkLei
cWiiXakkBhKculemDbgyc1J92Mk+NXwtusBJ9o7O43xefjSe/ZXDpaR84HqpJfut/nryRmWzl+xX
vaSGX1gEHctNHTM2ONHHupe+4WjN1LkILpBpCPhgaqSnFaMLM9aslwoSm7xM7kGa5cnwIDyQjxkp
pma/kqHUZiw4M6xWskrJC6SHpT2j5OG+ohwGXcZUtA/vMH8X/FcUEfPwjB7kIRAFVQuCokd6RlxQ
DPqyyzOWqJ3Kx+GLWqBomVLGDmTKf/t4gITmVCyFA6vwvkFMdHpc9izvvqo3tw3bX8HRMihMx5ih
LCEzxB6PBcPzbaLb8SSNDE5mWyxbgo8UBYmMbCDAA3qh4jjoLfFd/GK1iz/X1zpBRVav8sXtf3u2
6hpaaGx1xcYJrj8T28Ea7+IB6hH+Jt/aMz58HlqZ3mKwrKCYdj3jpu+WmoMvQnnENWZ4auQ6ZoMZ
iiHV6h5DU94nbkroR/BcHZcoTh6+xM+slPS+4ZkrMzwsiZHp9pPlgY/HjAp8vrXGiUcSbKBKuWMH
YxerN7j3O3Ul3E0oKdsFX+MXLao3bLIMAoapsm0ykXnAjM/YAGWgjNlrIPtnFRRjFdojeAW4qJ1C
mEEInbKjo3ehTTVfn5hC6aUi+Ypu1wSi58BenuJnJGqlZIwnvWl/XgXqRFkSOz0jDX2PN986ouBB
KpZQHTlWSk8npAXvjpHcI30CxXHzycUJKdXCfZ/97oc8MgICZ4wc4VYDKl6CQCJna85dkcWFCk/q
T4Z7UrtTZbf/xUxw+vn4FgzQA1VmFmytCUTEAaKSaIgQ9RDeITJLApTbFNRVkH/9ltDqhwD7Km97
+7RWhyGayelneHb+iwgC0iaEOciV4BAWcP8n90DDf4jjg/IU536c1sRb4rZucU+cx1gPERqJCV+Y
YSZOhFvy7MVk2qkVvrl1gepbREgKliXFN7iY3KNWzieh8N0PjZQNNOjF73hAHWLMdnhOyrnsRlZo
z6hy2b1jukZxz7z2KB5KIWidX1kNSKHSMAr5ZsqsiMiSIdLyhvDxHAw+L6khDcQL4BmCczHS58/o
TYa7SqHLGStRj4uXq8eF6C06jUgBTKy4nvZjCIt9VXEEN1Mnh0meWrMjO2m694HJ6SmVk56ZUiSS
gJYkR0v64paA6IzqpbrqAjCvYTGxZubslPTC91rlJLeyF1ChIvm83i81kt3kV9XgnoD1gFmYBEJ8
S9q4QoF4XvC6QUYJV7ZHCr4/NdHVtgMdPWktM2ePmMQEyLaQvMMMypmgjKR9sNmS11CyU6KE1bJd
tZI2PjYOItSzPh43sWkRSYgClcWhHkDXzD1KNSojiIGDJ/kCe8opiYuw9BrQtwTd0Y98KoTaFM3B
pImSXf41mCvxNbDSNr7GTUzO5QGt0NCcXTdmSglp69iweyc99iWgRJR+ULhBcQoQWN5tU5mmOQxX
E+9Nxw5B9cXcsYDeM1oynoOsXJ4S0OirfCZNLRO+0K0OYHrgOvDMQC6LyCgyeUoyYFJK1LFR5Y5N
7obK4LUr5vJMEzhEqPoF53FuF9QISGiYp8XETHktNHeelZLfoqamB3FmF1O2OoGwN6IUtYv6Uz25
BBqi3EZopeD1mCJ9JQNcTETq7hF3AXrfYbtR4+NcDfS/kevHF49xDB7hYSvGwneCOgIF50EsHTax
ljW0Ax707Ajdq9vlIzhCAjXNd69MC5szNcWDxWt9RhEcWKsMnjVrmL5Wg4w54H4rfKwqUlGo7D1W
1gxw4355x3G1DmrhC+CT1kAAgjkpLZC8osS359q2IGPHn0B9Ef6QXkyUjK5N9ETxIOPlPSYW/dgw
IxV2e+R+NDF2KsNph2b6hoTueHEpBRuQcR9k1swOOp+6cbCixUrLBlstPK/Oq+uGqi+WhJke5gAZ
eTXWt+b3ySnifmVec8fAr1Fvd4r2URuLyPl1Zawx75CRzKWfgaT+nn5v1Bs9wr5Xc4lxgxvLYrM8
p8pcoQgacvgxfAostnw2yPZ9zEKN6wT6K56D0jd208UyWbdlndz9flzKmp0rGcMCJlTLOr9FPr5G
XRxp218l1jlhpHtWRBODIm42ZA1lgVv8zAipQygTFqxCNdtlc6WdTfyIAV4WlH+HtHaZp8rYCKkr
TfOUgoCkXbGYaQSGm9mZoKKXRniN+7P24vZnWEDpnpa0BSta7flcbM7ACI218I0BKOMmtmbFhFWb
WLMLowP/6dhe/H8830sxbEp2KNZ4bGRZULR23OyTwRaCn8ZhDTZxs3oRcm3pxmDND6zZABoKlhip
zoWF8XcMs5k+YpYpeaCtsuUr6P7yg5WeaiEU5Vkbt6v/fWXhCdJahuO6AUK73/GlZkW+nn/3S/nu
RlY/EF1ZDOJUHriZJYSUM2uGI1qWSY8X24vras8kmZi1OSsTXCUPaPiKsq6W0jiSuDGM+wsq52WI
C9dohyV/k+PjHqRM8YM0N3SZEWVMaQB+ZtXLpO2UqqxPuMtijrrnlBKzSOUBaJtlBOvMq/hOZXwV
qcywTC5xb7If8+eYQaU1VzDj4g/5HVUx2BAeMn2v5XeyyGWQeTWTWcxpSGxnXDGyfkCfrytKfztw
rEq4H8pLxebEuXX+9aODTUSf1mOA1yYrvBoX8LMheDJRAqw3hPZD5pvtw+YgGLc8TXEPnuwCx4kK
DqI5IsvYj88TeTy9DK4xzBQXJupFOSBjhS0FYljYoqxnTM+H/3Ah7g9RFfjY2+hMNY+0sw0qHNGB
R+HjEitow96IcqSIWj92DHYNTCV7sAtwQQ2LTEXl4M3DK+H+ofvn4VQ289WaUeJPeNB9ouAKeqEd
tJESAFNzNRzFg9c8fY2Vi5eKu6gedyy0clwyN6cl5UUx2J24j1dV+BmlK1ODO9vRIUPsaEwUNEF6
RRy6fxqdEop5GpYu6fAqMdj+GGsc7t8EMpiyE+XRM7Q9DVJbSOlnQrR+82y8WRMVH//V05tfeEAu
Aa4u61MEjZViD/skp1fkl9nVoRH+RqolO4TPiGZ44BHCLhIBd4Ot80BtwSG1J+y4cFJWaE7qUZF2
SEpbvLqYGcwll6FUkmMTWApnebKUUtLn6bEZMJTpKT0sLuOBjyBZWBDtXJARJ90Q7eMKaPTdr5Mu
KOYgaSjW6ZDlfsRcTxRzsWFqQQFOtONmrCRy829kl9hCEP4S2BnePHRl2eGbAvjtphIGkOQPz2Ed
yb2EzRgp8wJOSNwYcXbEAWEqz2mpsLzjU3nl+DxuQpPyt2ei8ih7zDYf4NzxrKx9tNOVCbT1UT/J
vx9j3RWfmM+4D3qMbyk+fSnFIiq3JbJPlNNLcEPfnuQH/N3V+PxRjbWJsbgEV3yNtHPAurDDjo2T
OlOcbKpl2rrHGhXfq8+uMUtalnortB/iRlhwwPdW+G1WopENQjbvNW/ngijeTynLGUQupLeKx+0O
fp3KYMiLGMCKII2ZdSk3daU8kJgBR8NfSGhD1m4E/sZDE4gtBtR91N9QV3pjRCxPG+3hqhNq4SeX
+MAtFDYi5pLv2eGf8wD1yB9YMoF4TPQTKEU/IIHcj04hvEFBQxQAeibgoM0nOp8a8C7ah/IXANgD
uihW+CAi5LLoxl0TrilUvDPnJn4qJQRKKC5AD8wN96S8lq80YmRG+EQuEidFL/HOwZ+XC+hbF/zH
wxtb9nHU+/ANeGw7pIxPNnOCkd6IlePv2RvFpHqjPo8lqoPpXmF2oBWIMVtgrljCfcelFbue/FK8
VgLUB07m//bQsvqk8xSW0XKFEfkPsu+C5+7mn7FhRpRB7AMDcuEniy/B6ZOmQ+XCN9legpu3Dyt2
Xj2CCrbn9kfV+g7VfsetBfdKeBLqVzqIzZjUCx6Pvsuo76PnhdC7xMFam1N05GZZRgYBXb+d9JjO
w4+MhsyhTULgHZE9JyPA7KEnEhnhH2eduAaZBjEDsf7/7VPhI6FzHLdDoOwyrkoo//IJV76K86TL
XC0yUfXPTTgYYio0rsQ/qn/gosGnrJme3nyFX9WoC8TQS9rCXs94SqtkWC4uKeVgP4WphZVGrEyZ
N5KCyGZg1qFA5dkIZU5wL9E++fPaNIT6lTZG99y7oNwIJ7Tfi94Q3xCVcFvnDULmfiXlGQqPITIL
8Zktzl8sZ9ptJKDB1XrEakynSXZbHie7tC2f3Cd9whqeoeMGudLyBkCJCaUYBXqreFp4HcXFL0LG
foNpyuqR7rDP8SfKU7rgSoRGobFnM04GcQPbSMylLHsZGQrGAQ8LgdFfP8kLycsoqytHgHd86S+W
LOMrPwUEEghC6wrxvMwNY85cECME97X6dfPULwlUIQllfUgD+Fu6K9GifF/2Qfk5JGlcrBJUYtR/
r6PNTI1Mnxj1zTv8dvSGrhnOlY0Cl/VTir+Hv3GsRjdupXgHQJs1+xvPO2I+/1c6w8hOd/lFXs3j
IzIaF+7Ne1GPy9U+3oRpAT0Yar4oWDVocaLiydBKD4igQolo7zQE90YKMQRQI31WfHFFEp/8ufHR
CZ+v8CfiIK/+0Wgfgef/7tjclmuYeofxiPUpgax0cSoM5N/C/LPrPs6RPte7mi1XCXVQKBiB4skS
xvkGT9ORdSvP+L97yHKnqzDABIDJxbkx7CZs3COxDJys1+dn+A+a/reBMpLIj0e3r9NIrEamincx
Iiwi1usjhmhonzwh8KOj0B2wtLK/uSjZ6k3OMISDGEMqcyer9m+c98PgtoN2HFuSbZFmxJxpxaRA
+YTFSobRxerB02JqPaTImH3Ov1RVxUTVEley6hjnjnDG3IAo/gL+oMomKitCth+OlKEJuSbwLkfa
k9EeFhDeVbY+vihRNc4OB/u3RgdEOcCL0j8jlShQ1g1HeRotwy0PlJGUff/8ZA4ZNKJfMOsBRaNM
PPfMDicvnhuy7ORp0nTxJubmwWnxz6sEDrtZizQUfZUpV3AmMuYqo1xsiCIxc/G9stVcxRgMei2n
jhYuHF5VJ3KOktZJm6SF+4gt4fd2kXothpv1B1SWX+K4ZObUAHCqnPIJU8GJEEqzcuqdrCnOhazb
gew4xPs0V8ZFnhi0DVwWbcwj99Hp5dS7m5hRx4mUZzKO8jG2ArE46RaxMRYiVkIVzBEYMQ3mPLPj
CMt/aK4YkzR2EEqZHblrhG/khEVU+xfRGsTtch4gHi8TzkHaiG8RW5JMdGWTl7/AsMQI5KSETVGC
g79hHPmHlnR8WGxWhpmZ4NBOw5kMbM7KHSyA01naUj28Y++TLVTJJLJtCcWkXRgon+H4ASuv+BkW
jKA5GDAiEj4mtsIrmTvpOcMkJyQ5PFCSxhYunSs88i28QYYXG1TCw4QAnbsoxdnXfxvDfzuSkeGF
ITWXPf7355Nl3cl4yx7L0PMgOXRy7IEuGJIeMVgWREzjmB3uN2Xp/R1ecMpykKEe8S+3I5NEbgX/
+L+hEl7IELBm+IXB7iNpP5Mu72IupTAf2k/ewGPPDccwVgrhIM/I6MthUtSuNJgwlZv0hO7Se8r3
GRHGhJ62gY0DPnFog1IgFDAMc8HfnJhFxnnPKeJvm63+xigfEbby6uBuClcKTWHJyVwy0P8dAwGJ
T00PDeXd2Lh28eTz1GnxUzY+XJesa7EkforvkI3l/2kJy6fxNOHPCp87FsvXnR1abF8G+H9gRHe9
biELjlH82zeuOChZ3uJkL5zTTp+oTGHAHRdyvFIiGZBFMuDivWQBSmf+7yay99uQeQ2ZMosjlTRO
TIMhxTr4AyYhK3uCGUkHeQ9FItaQAiPOTAO/YZ/AFkWigc2Gdc8TcEh9EkyyQAmA8M7STJuf/kUs
TMFfzgNzGBAni1dSiTXk6CSzTXqNMzMjKrMmpoddSfwmrlbCBFkfNEI8IX8vzos1/meujwBjErfR
25JaogM4P75KdIsLZKLFbcnRWTqOWzMcEnbiCIgzcB+cUPgXI+DtHMtxLDRX+ktM+nes+e/4pV3y
XCuHzIsdiAiObSXfPNlW0N+i9IRFhrVjjwmFJv9XGp5ySxbDhTQblps/u5c1K0/6M7pY5wAqvk6a
KW7yvyPAZv739+DNZbtiO5Ol9ECp729q/s76Yu4YMQd4sRDyZOJk6TUbqrT+b7nhsuSwheNnDbCh
xaTaxCfw8fuejYs3VhQCi03i81s5rPxFTRieLCcxCv4nAazsu5IarVBr5C1M8d/uRbUV3WcTk3mn
0o/1sUNSD84MPvHnSsD5yBlnc/ubRmvTDwipGDly1BiJrApayojBnsH64juy8MTly0BK0PA3atXu
vwU/d7Lrch50TwQ1Es9JBFZGcizi8iqECQIer33YNT4Q6ykw0oyN94yIUB+yF4jnyFFjW7fkxm27
EWwPc/LZxCnMj9RZC9+BEj+PH6Qy4R+8rGQDJgO9A9O3qw5RfwW2Y2kv8De4VUQ1kGRk7QBOhxvd
JYN3dCmr+IB2i7PUWH39TKeP3K2iM9wlEXMIZKkdUC4e3fsScxjZfvihPOECA1ynu72P7wz1bzsk
PKvtzyN3Tv77g1Ic90SV1LyoP+/OJ5VVxyLLH375bU5q8Kdje6cOosaKciQmKMi7wDO538FLANPm
cL+slzcyFNCbz7ke8s1VO6eIgrqXC9pVojl9i47uY9ULYaWC5XdZEzCjgRNoaN3cvPt3OVyyd+Im
cuIZtz/d/8D1xdKHhteBpim9eyBpgLo7ZYwJgmkKr2tAtd0WgiDFzUcMD+de0UGY1FwUdD05DGV7
OMYp6qDaCoA3xTDXMQzqAo14kOh5HWOdk/RlTqWJDhZiDckMMM8ETZ0OIC4b5MH7zGdLSx259jYi
u+lC3NM6EWdryBQsn/rfPXBWpwJfR1jxff62kvta457bl4CPqsxA/dKnp+yxBKuzy13u5A/T5jnq
vrh8A6s5O4FoVJ0JOhlwwX5QKYnGsvf+gQf9DQj7ClRpxNOYg8NI+YE5uAZ7BSRwa/WBZAAH+6jC
eu82v8pwyzO+prl/RY6XwkUID8CxT5TPMqtv7vM+6o4BtxBfUEogH3dSAgar81G1QGMRVQ/bsQFL
vRNzaWyNhQVxFH6PMHs7oDDyU0/1PTr0wysoByRvXiI61UBMdBAiCJUr6hCxABNKcMeEnJZyg9PI
OHrwDwBffY1O1WgJuqgcHofuPoSTHWpwwy0g4wIfBFFCi0TOpDVi1QE7Nmx9GMSAn8PuD0QR2IEI
kBx58YqDVKCnjyFrEDED0cAwuKl7jwbDJCkQE3Xqz/2LiLDiME3qxoympx2p0KD0+zmaEMMHpHEI
LpOfAbGK9sKa/+RQ0vej2vR6H0vuAZDiHp6WEDA2UEIubr5ZC2UZqeenkLz24PtCsLPvFZxxp/aC
1UpRJhXwg+HhNKVoABAqOOzrWHVfqbl6fkGeOzP86qMYd8D2UYIk5+TQa8s7zNmkTvqcDHUtBLed
6hQX17x6BgBMMMS90D2sKgs1c6ccjErNu8Bo8XOfMx2mj84mIdgSXgESBYhDgYFuYaD0EcFqfg8p
LOzMK7o8cF1oUY+1CU+pW07b1puf/F8ucO49UUGCVaMBHnh1K4RQ0U0Yn38rYSw/n3zz9zCzviDN
hNqtgOOLt6ZXgNKbI1cpKbsGh/PbTuKIpCzdD3sh/p90DSExhHTQcm1AIGNCZ2qAhD369WkXvppo
0IlG+lOY2Rca4JKx7VE+BzyCq33upbne/nqSNWojlEEH29ek+rnG1TKf6elpyWnMWPMajk8q1JUE
tV8D1H4rD3Y6Mvtvwzms+BEMbCyi5KaIFBFATXvyfgRnCnaAGqIWTY9q7+K3D/dkBH0dAVkfw0sa
Ed27pLXuIgRzrDPt59B9wbGaTylsltsbORfKiYOVz0GXDQAwOfjVSWlPAOg03xM44q8z3cEnAHSF
mgNOz0BRXcQo0PNAo4wtVVk8NrVPBvt8BHNduC6wuAFtBW/KiWqp1w7TCK33Jz5gUv9UiqdP72OG
VEEjgHS5fRh1Tiv6GqD+a+fpooLzhkr2BupSEa7gy0YL+4lJCeUcsv4yjOFOrKkN84/diBkP4dD3
b7B6VZw01BWaGUIAUt9dhXUqekE82HStrz6rLq0/oeOE4DBVJi9UnLgCRBV1b4kO0P2Q0n16Tx0O
GqPZc00L6nJkzEuskWIlAy3PAQONighWjIKMmTwRkooQGtL9w6btTXqHDArwr8PAN6+IX8JEOjrO
99CBs9vWQncB+cXAe4wOxfAxYv3bh5SRN6iqpbqhLCkV64iQFFdifBB/Dnn5mPhQ84QnGDad10Tn
3qyLfyE6ybStS8Pf8zeU5/EdzOAon3aw2+Jp/Ndwz9tnahSjYZLlF/cFCMKaWKoPlswxvMdruAGJ
rAJ1O0Aghmbio5jCQHy0kYA+pkWKxhf+UKcoyUZCET5ZaGRqKHa5zEbPJkwgPUeaz3uC6BKqGfPG
b9H8QmVFQ/lnyVgSDDfxma3P48QEM3P2nkM08xSpW5g4+79XLdxv6/A2LmHG/4zvbAYLrESuvA+r
wotOS7D8rwztiUekjCXyB5w/xZnYwWFibK+orTMwwndjeB0c27pfjv+OvgTNcijjKEYwVkY6EZVE
sfuIQPwvwOQDkmdB7T3kvjiSq2K52JBsZQFX0DPMI/Xb+oXoGGrO4uziq6vx5bca38eS/K3Gx1/R
vBujIMMfukgnzcSPKHZLHtF+LPkayaNJxvWBurFCOmlPXvI0PiHOB2+QECEfIJgkCdpF+Fz5guSa
uki8FfRBSEAAbpkORCQ3trTFoYrbcm7M6ez9DLdo/+aZU/wBKkQeaI4yInuEgA9yae6vtub64h28
RLQXMMZt1DKAoNep2aSanLmeFbPXJ7M2eSKt7Fknv1NHD1Cpw0IbwRXacCNYD5UFd/vv0lXqB9xR
12Z+g/jVbVGEWMIyOXUb8mIBUu2w64cvumYGAwRr7cQc2e4UZYeq865G3NqZd9g7k66MXmRorl6/
9onaSDfcYIl0eBXxjSMrXHPqIjBnALs5THVuI4kluzevIZJ5jnIAlRP0XOP8R/Et4DA/QDY4ho2a
D2KL9WlRwHvkT7eNHGjMQP/pU1IIiNyjrhykLUlTrR3p6WB4W8DHVK6rhUQRiBlEMkReaY4oBiJS
sRzkWtCfGN8BKiQn10NXeUF992Jx9gczlUOO6nSvqAKgB3FRF4ExfCSNMdc25+XeuzhIdlz7+L7R
5ed5m4EiBppFDeXRKXTv3Kd4zINK+WyNSrB8gco66xaV4g5qt9Zn+1fad2xSxVw0W0iu96O7MqFc
jxK7FAXUw8wmkvpK1N+bMTqnTQUicrj/qa7uhbwyuu3IQgFCRpqjDq1pjEhPPzqT5eOe6fdORQhq
pMao37px/z6+wNg0NIiQbtNu4IbGNdE+oYomUEOXFbmxW2K80zpfFpeRNlYT1XSKegxmkYBOGU7Z
R6mue0/7d68DLtMkxm1qIW3CxhWhl1tvc45Ul5m2WkxukxsHYpEfLptEQwjjH0nnteQotkTRLyIC
EPZVwsubKpkXRakMXjhhxNfPoifujYmZ7ioZOJyTuXObks8+J6i9Zj9NNVj4ZK6sa8YH/svpLni/
BqG0Jrx0pYVrZfSSkzoVosvoFD7t6UadGK8uVdNPDevSnYT0MDO821IrN/If5cLsVFYnUbDXNVu+
No/ejuZuSRV4hVzD3I2sAXXlaz7gkPTbuI2+0xD9HfT2UlW7bjViQ4MM2XiEIlg1yVCRg+LEcDuZ
NR4kO0ILUJZJp6Flt4JYb+uV26zT7CeuF0Qt08BlcwcdIaql9/w1+4yiL/xBNuKC1KnuEntP1to1
Oibf2sDZgnPTQEVG2VHCeseF7EtlZNs4BMbdA0dZxMvMcvVHDecsdXt0GEJwd29TICJ+xlZpftyD
R3JRPo2vG++rBByguP6PnsPGZNzuz82WUra00Kt9jxKVb6XcrIDTVJO99MyTEEtE8UxvXK6I62Hx
O0tFpJDGcX1KPdDce/Mg0wgWsXpQXHZ7kVlNkP8xIHzuyG5OfCqAKWXS3mKd/Lymn2X4la3MY8/R
T+U7mHwMAeti2Msoa4/Evkl49c8O3JrkYsYWtSgZO3dzKZwyCkGaUAnpEC5wD3nzfOIZvi2g4hmQ
761BxgHQywiMQNaG5ihcf8Zf6vHBzJk0uqDS5gTvLgUwLFbwMiX9EmMutAPHXLHvDqT6HYlkojKP
K0fvFlrhVk9LQY5m+lC6STjDip182p6jDFiO44RGafZnBISAsYdmzmPmdShj3Vdkh8S1T+MreiUN
RV05t036v8UPoz9MEawC7Zu2FLLbk+MShwBhK0EZ3XE9zebyKraYAdsx/iRC7bcUYUMxv+SjF3df
XeY8MeUet5g+j/Tw0K5Q9tPnfaP4wELDXutTU0JKDZO0ZrSpXHptvgRMeNmq/hhJzPTf2iWOFxoJ
8HQ5uuH2bzupLVKsnit9y42eVi+mng7WcdLgiBP3PT47+ZtbyLHH41sM28I4plgSyng/x5/yXqEm
w/Hvc8q3MrFXx5KOTmncisgiz4b4JRQ3uCb5Zvu80DY2QV37xOJZnMfhwXC116NnYd3fuLawCziy
PRxxCc9cVBcL5ZfdZYujnUByVCEg/nGViehYLrZTTJte+fRINUq62hJtZsd+fSFmlCavyu032iqn
sZ+X+Alh66f16nhHFfWDizML7I0jH1f8/qfI66HxCbAlbR6GV7OaSazJxNe30ve0UsEotpGv7M2j
uX2u7nuNqW5rQ+Nw9S1RcJfhouybP52pOODiOv9U+dNsNQWIJ6v6QsNHLoJOWw9wdRE85WZ80E5I
R4bqa9FtAuNjopOB3a1MrycXl3Owu2IO+ZAP3ZX596GA1VHApYNQBV+hWLbghsxpxEMpTNEuU1XO
+QrZkKByaZc/pmlASDoBG+1B28wYkc+uE89GZ1yu7kyKGv55gl50ElbQs3jO4Zl9TRN9sme3pBCG
f8RlMdiiDQlExvDqianiCWrhajzWDjboy3GXn7urSSny/I7PCj8xXoV/L5lC51F/YmCOgumyucIE
M0BQaMIOCpYUO4G4p9pOyW9Zv3mD6Ws3AUOrifGymr6hav0IqwFmh7IB6zz9f12mGba0k/mK5ok7
KKz4hwI5QDlIu8rj26dnBdoxX5a6jSmAb8LkySHujVf+HRIU3vsCCBV8gV3F3AiZJ+/BGx/0FaNe
dtzpmnJRNpSgXK9/WfKQpIoH1cNDO0Bquc58+QDDiF5MWHINQDjNlXJgej7RNjWUPH4OfQFUgU4s
PxvT/pmep8lF+oCjCcMTPAq3cHCvg4L4EDYRfa56Eg8S+R8uNTxXQeQ7C84SHhJ1XgLLYioE4cqw
Fun2X4SbYfX+Dqb1aKzxGHWlrbQVSaUMkhUratVyxwRwYBHCCshCv2etvF2jmVszGAVQBWI+UQyf
S9yEj4lSmLObg97g8Dp9g5+JiCb86ICUnUD/P02VYBJxWaUdfcxJ/akdvoV05V4c8se4m3H1K0ar
DGFJ6/MZ0XPXPGCCacAsH7hkGxZpp8JCpG5kOnkYduKBPhWUJWXp8dWnKyRyMUbWZLHUT5Tb0Bog
hikbFrI7DX24K9wZ/ZQ++GzgD0ttk3xUD7BdJon+ROGZqJgVaccMe+D7AdTA8aSY+JioYJMKOH9M
tC7BifiT4gHldsPTwUPHEyCsuM/mj3jgRvjqD80+UPW0rrhx55hOHtoB7LvZz0gKyjJ+ENrL4rN0
LsYMThjfdeKCSjviYTwW4A9wyLRyo/VwpeVlpMzQYHrvH/kA6a9iYiU++cp8jvPE7lNZNVzFCYGF
21md8bOfbgCcwvOABM6vHpDfpgEQ3xIIhzEp1TvMZy75gAv9YlqH8Xm48ozCu5x4TpT3ysE8qSWI
ER+eRXkwfyYTe3bk60QZwd2DyzJeufMwSnmah6u5mlYxdfU0a5qanpw1Uk6zVl57h/0M4RUT8vO2
/i2oquXmvoC2doIjbmanmU/3vuF5AwCmIX46b67lv01wrx/HbzlhLbcBhwy0gSnd9dgGUDpeV301
MToyqg3o0uMcAIhVMq1S1Gk8Y08EqnuwMlxk5Q0HClvgiUeZ3ZKHOebyKQfWGHwhHkqAJQAX2Hws
zsn3s/JoyAG8SgCTU/j493TxQ0Bo/FOD4cedP01MwAZcYvXvueea9NMPFGxhygH2LKiKQL/H305c
bmhq3C+p5Lf5nuw62JreFzyxEPemYBuD/bFHIs1BHB7iA6meO2mlIJ2eY/dtVwFdsIWf1Oe2/CFD
/nXKvdyjAwcNh4febCTykPmpF3x7BAv8jz3REbcw31BOPmHCoyDYFlAr3qTwdDBYM8jE9wuDqpWB
PUFhlYH0ZQa6e3dQqEFE693RE9aNbzgwltbaVtl2MOmpctDKLcUfY/WCIei9ghIXF8/wZ8vS4VjG
bINmlYwdTr3viaT0Bhlhlf57rv3phoM8kS4RoNjadkv8nBjMre/IgRCJneI1ejNkPjttV/wj5CPx
8btHPEkwEiRgo4cwJUDoVSxGTyI1Zl2s82HOe2+rfQj66dGldL78RYz15gkDcjOulC/TIXxPw07M
p8n4peQ+gje/1zoteO8m0rzcEsV4pnBrqd149fQjOmZbau5A+idwQFpw0JDzE5pFEsxV28VI19C8
PCb5oIy6CdHDi0hS5sNe6Ku2jHzNRAvXeeZm0u2AN3P1J2mHvhbIV0+xaxmD0Ico56jATVa/G/eT
rEHcxa7mo8vrlsk25hK9PxR7Zo2gBfkBR/QN1Mn9tJmHm+REJ0XtSGAPVShGtkxJGJywWjcoZ5Yj
aliZULdgdkNZxHKg9/Ik/jl6dx+JlJ9C40LMkRzLYx4A+aBweHrpKuT9X8tJEpFti4800J1slyAl
Kp2erJjUo1QNwMxZyPI+3JSADFPhKAdgeOnGvHQsxH6TfAtnkz3Ga9Z4YaFAWsUe44Hp91FLQKtM
Eb1NYkjVm3CCZcou45mO7qn8D8EcuDs6rv3zmO+bD+LRuCXhDfFRUKyfx5mXB5MEt94C4fdrCF9e
4/Ji+3hqkw98S4/fRlR346pk23g/CQORqexp8455aoe3CoMAa/CSbbUubqQGcpcJYMKDmtun2q8g
Q902O6ioPbD+97gjaNfeV+mAiAv52Ousb14esjv0a1U/v3uirx7idfwRf6RrpFUcmBIeVhaSwtKu
z+G6R/Oz5Ak5jcgsxZ9wjcw4XPNzJVDwDlWxYUdHCQHpVvJykmb5ejwaL/Qx+mGQbFSn+gZprs5S
qs+vh3DozgX3B/3jEVmktkNmyWeddGLmhjrVRQgeIz0KXQFHhw2CJFaEp/EnxkrzZV70pSNA4xHj
o2Tn+0/2mER36jr6lDKrRMcyQ83FJjKe7/7dR+L3I+546tH0haik6kdEBtN6krIhZAv5xjW6utkB
ZeeuWedBv849FUHOL4IyNgpvCEo2t0ld/408P14lZ71e8GhMu5OMLm50EcytRIhoGn+nbiapFBJF
NFofSHxCNDzIpbbDvguMbejfoUFljzcQ0nqIHL5ghZaMBRtPF/WfSHjzZrPf1d7swAao+Mrp6SWP
8YBisLUR6OzUjbxDyoRiuEZOGy7v5IQRP8goBIlGfEjRQNMbBglXAHwE6CC2FKp78xq9Lc7fu2hz
0Jhz81u0QXd2DWkZuLJb+7fs9TP/Ey4f+w86eCuZQDKPmZe3gPAYrQPOP6Qr0lweLPPxNm3jV0Ni
Ly31Kmie1vYRXQze0klmFp5VEkhn8KZ1W4XmQr3gsmPoNNk0gX55qvQFoBmcDCD08+tCHUyytwU6
i4sSmgu+N3YGiR1bFDvtgxMPSkoIqDZnlAo0GTKZgkMBzRTqgXaU2Ba9EBVO4sSVP6aEBTtoexh8
E/Ay6Sco5ygwJkrSpEWYSNMaxQQFXuRSSUz1F4U8CgjYRJSdaA4g1m36/Xsv3/q9sNRXVJNAtEzH
oTJPBC1IDP2ZWDkY4BPaOo2OJ4vw6XXBp6h0QVfpVijWdxP5fdLHQAn2klsUQCEqLGbcZAsNARyz
iWAzTCalSHNkmO1QGag3S5KIDlNxKm9IhpjkJNQZnPTy21I4iel9koWsU89TqkF52E2KiWg97qgn
PIxV/gh+p0GcbTmYLyoH83Q4/0sABaOVvkF9SljQ+naKBaVh+wfaApljH8H9pAUCi9CPkxykZVYD
dl9Mf/x25T2tJrggUxtWmhHES5OHnUNm2bg5O7npVIdxpX3qzntdbht32gvHVfkz7ZizpbQspv1y
SRIeDGrzaOyZB5yGle7onLxpAuy6Z1xRo31sljz0YP2aMLNUJghvdDaHTjz0OFqVq8xJ0lPBQJtn
8JXt5f76Io/gfs1KX5AOPRgtbiw3ob62Ga3yZWDYaUzqZchJZnAXNiNWDqzMKKQhwoGrFDdK/6Fp
byvU5mnjtNWPjrFc/hHG+/vTzjOvuy/5VEW/xl6i5/gmkw5FOWLPjOIMzyaWY+TpuDoAOY02B3gI
P0Ilo3cOuoJFQAiBnujhN/yEN8VhECqWSFOARvOm+dJSW0VY/zA9ei4SvhIxZxXsTsImxYdQ2m9t
N8I1BJf5Ncbgma8SWFgcIPEHWlwsfxCGEGP69CImG/0nlyrEM9RktJiv+3STVEF+41jhSDLgFNh1
bKfjXKfir0IHgXe3vV8RWycLRKsZdIHy2EKQ34yVG6vnRsWr0DVlu9DhBp6VD6qMEesR0M9fJlvG
X7FHru2FmTsALC+4wKSUycGDs0DWV5PdRF8sOtFSfrlEpDATmMoY7/U7fpi/r32xJUHiySCNZgnu
HXfoKJ/v51HBvnbBbJQ/BPQj/2kMA4DzNvFYHQzEC8ljMKyHLrGphKZ3EXNVZ8IhGbswnsUVCmR5
AIaq1gLSRQ68kPQJUrH1wEh3J6BnRjox3oJccX3RhM7shQ0UJh4Lwgz86mtvzsFXFwAeh8DAz5EV
7/7owwmGnKBwHFmA94IK7On30vre8Lnrhdgf7jKo4Yn6pX6u2XzDtUBWjPOQNgEOLOmKBMMNLjWY
iK1j926V1wbYyNTBA9YtJRArB4IwUkSWF/CASP7ziNHQTL0TX82q8yNoPrgiH1+am0QrzdiRYd/u
298OTGsxJERIZ9/dTvmMrtrfZLZAorV0fh6TIwcFnAMOGsysGMfuizVlFjB7igOMS8oix85fNWUU
C0TJEsrGGr8R8W7OkQa241xdwt+9aYPrM559KW5MbXMgBbE7m28r70hucGpMdlfGIn1wraoRPYR2
ABbj/2xScQnWZ5H3ydZIZ0nTCbRAD3kLN7g6gNEBbvPejLnMyupCrOrcl4mtGKdSbQmkw2GsOFhp
f+if1kAcigJxyysf2FVMhRnxrydiER/wkabBM8VD5xGPyIOGUW718mp90f/g8IwTdMEfSwuaS1LR
4gcNFTwFngIRSILWqMGYgazLU+kalaviGkjn+domrVXBJRqDLlsOmYuDcs98fZfje0gg7Ti/o1Jm
QuViAYz0aYIDebReC4bwmoZf0owpMNhKSwDlIupsw7RMLFI59VtbVoM43lZFwIZeFZYazTUbDgAD
KHEDUkZbRadKu6oy+fEUfrG1++r4ErBa0sFIxiPcCxB+crNnpsc4Y+gWdxgJXwSTQ0a5E7tHri43
D4/Sl99hd1gHQuKYJpTCj84avom/IF6jIpiaExpZwl/0U//In6mXMJHG0zF44/A7bN4ART3WE/5z
137VJ5gBE8JMPtNXSx39RNq6DiW35AXwM306uQzd1zc+q1+qSz7UYewsAbyzXsk/PaGB7/VACggn
IYfpVdrMQAv/Tf3ZNchtN7ptMfha8qsTyR35+duK7t8mlnpPl1krQxywa246T261aTgsxrmm0Tfb
oe6EpUsz8Ty9lEVYL6bxN5woIN6cKw64Y88Ygf/GT8uMpkBx5Y/f5aIxuSSZXcDqQp4zWqkmFyGr
YWbwQ2JrAl8o9YfGY42CILPXMFBo1pSfgCME4ALgaVQx+E+G7rtAPm8BuEMVSDL6Qxvm/B1runpP
yqqcnCHocKH50MDo/2Kb8dHiCat06h9LMPwKjh9CtteK3xPKtY5uni3hu/lD/qGoTsLE7YtZaOTX
3/nf+81TYj1Hp37ZtbjJIAbw5riyDktGAK0thms+zZvvjn8HlsF4uIrbWFr39+MIINR/Se9zWH8q
HLjCbJE1npL4snYpRF8kor1YMqB5Z0GBZfTLZnrGBKnsXBmafbOP0KaMdpUHReapLPNQpoMmo9cZ
/Rg4WaOYsO571kP+Va+aT+477R51aSnbeoFBABaBTXMAVE/edA0L4XntIdXcDc6b/Z3J62tlfhtf
/WxpkEujUHyXLBHR0a7Pn+gUQ43YhDfz5dBwUIqLu4GMHlIJ8do15jQwK3z0pHP5WrJCxc7LJadS
bGwe2m00PuJiZRqnxGR6v4gGZ5BxZJhnf9KhmMxVxWoBiy/v51izGNKS0NB6ERleRpV2rtz+wPkl
rWj5wdWY8yzqgUxFQCTKUyFfIRDEPIC1uDB7apkWjVv1m+qLLl3IvOKwmCWOZDgNI1FjRZp9vere
l+zS/mW7eOZU6W44DW+nwOwbey7ZcAWM5ri5cwkuEdZPzQ7dDuaocuNnT7yhutKizu4RhdDdjlZ/
0FDp7RTcP9mmV1OgcA0JSL/Po95Jlw1rAwdZbV6Uro6XJgYL+JdBNYDguQTfgVtocrp85I5OxVEh
uG8leJHPwhmSz9kdGEnU9+WFpSpxl7MjsUCr+F9uN9m1w3uV39qNOZtet50F1ED601cgaTCKgP9x
o8/eZWQM4uyWOl1/yiAAGvPnLQ0/wi3Drx4VVuOaMfYWFLJk8Ao7/YogFtX2XjQ4qHlkmabVKiat
EYldVgm0PKxQFihlYFJLTngenEilWYbNOU33sF7k11debmBOMX9kapuhik+9vp7/YCgVCOVfnGGP
yNQ+QZUndS45XjmyRfEipJ8RRlGzY/8+qNPQbaq6vBzO8Hs1hMecfC4KdGzPG2x+G5xEEi/LOhhG
Twhvy+itz19wYNZx4kwY3jcom4IN/1HBwR7v1D8FoO00qDv6GmPmgaven7+MnfIzez4WwStsqGPw
Rhwjqf2Fi1TdZp2XVm6EdapKF0esejDNlFg5VXj9JAn0SedBDfOvUlJyD1JCEtpZY2cXQ1yYtR2y
B8vt5/O7UwD20L6JS0I/I9oO3NMIwOOnNHnCvJjxv2U2OPnEJ8ZBcP6qp1wTSxJhQNfFKTwO/aKT
j7z9W4Ro4ZQzqxaW7NkVwcvTxMi+r5oP5tecJljhRVqpzSmTtllkl7x8Yw+1lVZ/QmOTDE4EFK6h
olWUVsyAGRpPzk3gWYKAaGm6RXWWtTYmQ/hcSfI2YdfHXBX2rbgw4BUbBChPVUOtUaI64i9r8MXI
YksB+cabc88EK9YcHkKCpkBr+fEeqx1b/gwjgrcpNFT/p/t+alYoLArj2gRRt9b0I5+Q121cHkPM
jxj74MWT2P1W5XxT5gLUZIggz1NLzhVj7soiCcszLxQt0EVK0XphTXHrvrlCWbsQQ/R8+g+PyUgW
Azx2UgmhLdXWE4fyOPDzA2p91F11uHjjGkcrN8UKZox1YdkBoGJNm1sRzuJ+nHrZrrrxyZjuc/6R
C+TkEDMSWI/emN5eMpqkdMXDzkT832YgKXDwiGMnvwsD6eeOmrk/EGDN5WVZ8l/tFwnONXYbfnKa
LSk5y78Ot1jgl/RTOuWIccllV6zSwBZ6lZkODvZVIGn2U3T0+yN9sYHuMa2uxjl3o77y3fThiNg4
X6nfsr54/0WRC3OVSg/TgM6pPjU6ze8UiudC9YwffAXjZdOu4RZwFN/JUxBHT9UeLzTiAPeyeY5m
hxFapLwgkZuOhKMcH42nn8VYgAZqsU4NXNltyKNatlfk2dwk2FYKA60b7FcCwbUI2tlXY1xbhZRH
lTTu0/RAmwcYhb0a29RgtfFpvnfkvS/vhQ1DKB44x17ZIjPhjCyeQENXBugQb7t+OcQ3dTvDnRFe
h2WM8LRjhtSVxaTnfihT617aarNtFRdgBXpQ1NKF338ZAt/3nPdv3GJedusWHwNOs4O0AA+NF9M1
89LenjHiOJd0hVeDcxJLLdPq9X2izMWYFFP3OUMy0j6QjvCIf74av8DHSV4loTu16QzyIC3jfqom
nrbNAMJUmyBctGD0D1GGZFte5lb5Vb2dMp2s4NGxtg5urLkxp8fSU+s9LusbocMiVt46TtrwACUT
okeJe5zhiDT9Zujx8N6bL/YZk66MwcZstmFs8m5/Isx/zL8y/yoeIwBV9P3qTs9u37U+o2UuWFnh
SOyHwi6lRjYSD3vRZlUDkbb0kpaMKEP4EoWdxueUXbO7wBfTHCgmeusy5IfuqrHXzXA650epDWYw
BfL78Z0dO/0xUw6isXm9d5W5HIhIx3EzvGrlcdzBMZYrx8RpEv/O7bDqtrMldNOGiHaDgGzzgpWA
m+yr0mqIEFbWxtPi03c84q+JGzh8JyvaEYrJ+x/iGwjOGxlHDzy9H+UtMa0cnL8jbFg8R8Bk0zMz
L2yNTXMNhyZUHaH2MvNDYFqcktn9ZksqvuiG+xvVOQ9F/KVTeB+6KTAS1ZfRkplhVwbBfQw8HaZQ
2qpOXDJ0S9WiieGn4mIPVxQ3k3fkaPK26hki0sLntjb6VFCd7s5iV9JtRE/Mbu6YQor0o/O7uhy3
CTIXQcLOObR4oc/0VM9lpzwMCAm7jcEUSTnXGPGMB2xQSn2R/bYvYIHK1TubljesKNYE8sm95n6V
290YfyLpYzg3uDL8fMViBiRV1ihZNBNj6tBS8fZSsrxLHwx8GfWgdSFujSwQWIjFo5PmIWS8aikp
OyjkUvalxqsmmb7FTFoZ40eMyAL6dM4xhhPIRbyFf/dqyZ7e6lRdsNzqZCl16wjoCigJCDUnilPt
+Bo73k2oLjK07PwP1mhPGRT9k/M0yXbRUJEwvMeW6J88ip0caSQtKFQhmYu27Cu2SBg+TM9ORbgC
P0wIhsDaGf95hGPjwoSl6pGVQcRAojvPzH5HKzOcDAU0t022UO07w+a4Z8osVX7+Cf09wrufYWxq
i5o9ZcrgR6xbxK7k3/y0oUGM2yR7w5n9NVtkE7HLAD8Kxo+WNc6MCOJGtX4hyid6dDZXDNzMz3x4
4ekW73O+YwWGzw80hAJmljfdWEQAbOlUOpipnbJa0L6pFp7jaWXJ3Ty9dIw+bgKjSS0oBxcWN15B
bbiKbqPw+0yXGODMcMp+wVWC8+LF16fsiqCtykJJF11L82klAxKKTHYJ+REEaL+hl4C+zpZN4aeX
yc0bT/+5CjJ4QDXHmYZLimAVBsKWpTKux/jS3KHgT27KmqsxX1EMtzCZzOXtHn3QuDZkILR5P1rV
eCCB/ZZvFTSD2oIo6sw2QNaAlft9DmsPG1CMOk02WqtPTk/J4sjVExtFbzsD/nM6IkJ+a67G9f4F
gvjkMOmR37iZvhpVaIsfJiaMPNo0/QN8ZZyYWu/VeeCxbAD9smvmZeJSS7AAmNobG+zuo3cAcI7w
+JuiP62CXv7gqhgTFfQC2drOkGaHC0ztj/VnjabJpI7j9eJzs0SPRKxHsutSu/zgk5autMYYvaJS
BFFO6SXTnq4zuOPqR72VblRmgR9y4VMfmb9tt5AiP00PMs7m66ZkIyEARrOr3tXbQ6+sGgajG2i+
bo4Jbln+Ffw3zq8vP5ypm75XaTlZlsLX0B4IRL9DQ2nmWucY7SbC4sG0Z6MLVtEtpqRxoPyQ2W8F
rkele3fretWKFqk/ZB90lHcoGBB54pBYwAez++wq6z+6dpwVBH5DEIfQGS1bfWtmATnLkkEDSjZL
82Blz5obTyTyMwoi2pSXfxfQeESX3LCoCGvt8X4u63hFQ4wGweyPLRQaiMyGC42bkj//1F8etUIP
LISVNgnwt6KFhEPePX7p6DsoZ9WrBinlSWZOCMeIspqagAr5vu4HG1lEjriOptMNVaC5zyJySqBW
aJ26/eazHtMvZa1fu1+QSPHAmxYeHk0TVNXaUBDuHI9wvzqECvtXu2arkJ5OR20+8ylCDOBr4eed
+41kj4o1FM5b36tAYneRswHQTpgEfB/lbwOhg2EDJOELirQPVja2Y/DWnwswqGxNsXR/jZ4svecy
PXN9g1pPYIMinKLXrTICSXaE5kOBAWvaz3KhqV8VIx8cQdn5SJ4hYfdC/NbLDeltiTUV/gzZ0uG/
xewO88IMYgnb0V2q+YIx2atrpZULj+KHsBXCpdrGHz8nq/V0V8+xYJkkVgV1y8tTInsUObFDNzcf
KZjOLwnWUeSzxBPiqMiSgv4Re2PohxftvublDIrN6liO0OAPz3Y1ZUENy1bcqO2qzANysPRqE3nP
5tNIDkpOYDYOF9bTXBjEKzELeZ7zZm2YrojPyHsptQf6JyFI6s1XGy6NFoXLI1NO9Bfsewmi+OJK
3A7JP8mTgn4rvA4E0ESir7SLZwnPwXik72VHlwmZsE0OAmarwkN/2kT0DPzCl8JpGJV069/ll8yQ
GTmRjK83MFpk6xqfaPI2Z+8Wx00HZh+3QUnId+1I0jU8Kd9C4o9ZkKs2OUrCjo0a12ushO5HMw0a
IZtf7+QUyGRhwUWv95m5kC/dp8qrG3S47SLCs5DW/G1upeYwqMtKptuNb/kUxRMCxDrYaWfNZmyd
eIXF9jM5RyO2EYes/cAaXPxRmBPMLPEIsia8fc6NOnJEmnHBwXsbJ2byK9rEBmnD8ph1NrNyE3YB
QRreMJAwhyftI2kWWeV2ajC8Nt3Ty5LgJX4p8VKdMRcGwO9RKznKLkzJ0Fob8OaA1Nm1btkxDI8q
0VASU+bSqkBqnttS3vTAslhozuskMF7XYRqEwtzOVUtOlqmrnF5/lJGvr5nBJaIxCkxisWP/W0Vn
nPtCCA12bnSL9oLhfMhiootFnQLyRitLm38ytMfdDBrxM4mRb7vK8S06qTsCzT99OOey/Ik/Op78
3+SBxPEKE2n+Tj+YH0OAC7r0ttO302aO3ATlpMvFq5JwHoIKiMxa4XBOGhi3WCC+8HOG626KT8KF
f9HvNkFDVXTg72d//XMboeDCA7JINjUhJmgazWWu26Zp8Rc51mzGCRiKexwpWxGKf+Ua7IXqRhPm
zAsEyRY5jJHKYVTOEzxwvHjvn/mIIOah0uKXdseHRl/COIKn4yLto3JTlSe6YbCVZp7+ph9voCe4
RHJADMgLED9JvbY/F9QNkIF1X5Q+YXPEd0/d6N0txXhIX8nlx1N6iMIfVJAMNl5n54vsEYeTVbdy
BUmTXwvehTUnHfAF1UHmYGPgZ6HbFeqO1JbGRwupKrLCflHJKzzZ+fVT5RBVzwDzaWMQNMNkNZkk
P0eq40TwYrY1tCHkgOqBxjQH6RN1t7SYpW7rURJGlMhwe0jDUK0hBEBDPkaVBwrhMZpFds9pL6Uc
ElggorJtVAKXLWxgSrzietkeZaf1JKRcoU+eDyVOj68Rnevwy2Ap6rZMimPNhcNGS0NwF5bd0qLQ
tt2wHxH1C8sRUe3wWXQ7Ct5hmIctEOqv1PszZOjZJqoRtH6zc5Cyo5K1JNv8+7EFRaK6hP6quaXu
1CTYiRb1S2NFcAGaHVkjZnVQXr6KbTVAoELeTpiu2ku/G9jvYVFLa7J6+DGC6Wpj8ewt7Tt5OUZ5
Ld4O1u7G1hTstqakREDuFKHbp0w1HeVBeYPqTqi+qK2SBZz4HrHgWjIxtYBqzcR9UsfWizcqsfBD
gNFoeiVQRH0oYiI9aNoaK8bEtIdq0IuRda/37LvcNLk+sdHG9MYchylZZ7PPgaaNcPJoQyYgATEp
bcLm9Zc3vo5ysI8Od/UbmkaU+8lfB2U6xe0FmVHrZJdm9CEKDMBowtSwT40CPglPBm3UO6yMurMr
CBiVjVmAiQlW7CtcYCow45NWBjxJhMjmgptBI2SCQfqJ8CvCtGIWA63IsFlLCqZd9SIj6WsqQF+A
GwnNvPcqDiPSkp4STjnLCfmiFmAUC4Hw6Z7K+jvTrbAJhJuBYzADMd/8lWXikyC0zxEGD2QDfhkX
A+HkeOSokx+MqmZH5B/ZhRoScXWcYkHAsHywpbc7Zm6YXBXVYyVlqlWLdmHsS9rn14JL+DoMH3xv
Gl1s+jlS4y1NTe9NUWybBMH9ilqXU+mP02WG7iJZgF0ryiRvjuodR3eUkZnl0ZkUrS//CNqey8/t
KGlYFhPSxYyI6vojp/i9jjPneaBPIY0RsXU4Tsfky1wIIl5xHjsbIWwC5RlWVE9HoJLZiZFLmlD+
LVY2pQAJToJy0jGnKZf5ALKMsKg13br/ILpO0i69uW3lz0S+liau6+1loLXWoS8BCeC7C7ZRe0nk
vF4bLbaz++6JUAkm8dPCNhhj/ZL0AcIo0GmpDis9JB+F4UfBvZ/5Q+nGJwqIuN6T42DWDrEcwBUC
AfTJTZSmoIYhYUzyQmw35U/YA0S7EFjSrbEjY9Bh9cDTvWvLuNNIFm1xN4fUZ9t3mBDDjRCLxl4V
SjxfSYrD+YlBcfmnSciID4J0ekNzrpziflAIK2gWBZEH0SRBeoEzPrdhzdK0ZRiGw66IP5XYzYbt
XXdfKgkZEKaZ8ONEDBm0TjzpgMOdy1M1HjinpBtt9J3Uijqfj3hICW6M+BXLGonLOl/psf/Myczw
msqP0HWgw6FtdOEfrmd7ctLKz/tRvVUEY6rTsFj4bGOXM73HAQBrxAlznpO40v2p+AG+vmDXzs3P
Gcx6RIWlc8eHCjaMMackV6YcbARh2RSHjjMEDbC4YCpLG3Jn9mlaWrp+AQYny7hj+rAcB+K4Vurz
gLdC/aucifw8NT/tzBr+I+m8lhPXtij6RVShLF5RFjnYYL+osN1GSCii/PVnbJ/q031vu20Q0g5r
zzXD+3z92umrQZyr0E9j48Zin5L6ZKU7+aJeyN0dsXWafuFdLJCDy6I2RHhGWzXF9a8PWLlrLE9v
TIfVi6//5e+akHqY+R7bgiRwXRG4Vs+ZORLuD5/8K4HYrO/AbgkLgAWtGPLyajoJ2WN+BZ0CgoN0
XfjE3m/TL07fw34BwRhF2oX1JkZxnjjZrjzgsrqhY5pcnukadBgdNUc9Ac9z1x6CljTTPbqFBbl4
hiWPnHppxvsTFnckwdlo7ECUssJOf+dzsHWKa/QmaKpLvDakt9fCNheOPPeyC4QkwP35Fs1OZ3rP
K2/RlqESdN+cJbBjmBbgAk6N0IVS5J6c6Hnr65HupSq4SAgDF9N1SJxXiLwOsFmjBUMxdABgVq7R
5k5cXIZwUwp4tQfoeO+yv0olvf3HW/60gMTw4Xk4HF2GBvwEH5CxXj87Xi/dGiQZBLLGpLNfiP3S
DaruRbEpEX4xmVuruqU3iD2ccziMcCxSI7uDplFNLrgD6BMNaXrT5oEL4g4CzQDOZS7GAWDKdIUh
FN1VlwUde5GzTumNcQfqh4N4SRq0k4W/ABxzhEeF3ZaIYgfJHmqfkaiLa4j+cdpvC19gKFQK8GIQ
nID5LbCyoFDCBoZWIwInw0dxN9B9xXq6gbFjx/gdA1/QzHVn5JTKjhmLWo1eBqOPs2p+MI/Srs8p
niCwFdSga4KD3lBZdCsk8cpJAS1HAJ+s57/zWyNbc5EvE0ZvDK2m+XghZWo3j8nmyjXFxVcYShXy
cAZIDkEArtI3uxXYCO9GvOqNjL7pH6szZz5447QoqKTojvyOk+DGVHP0qPKhZSlE0FlepO6A2aME
38jr4G0N4cxm+2qZFd+cTWmNCEyvOIJd3K8RLK0OTB1fLEuUTH+uw120QaLEFsCRNUsOuCDFi6PC
Ie5rfnhseedYssF7FPg6Ev19LMi7TaFvKLPmndgA4TFQF6EdbV8rPk+qeSg/f+6ZR0O2033ueDpa
bAbQFBaa1ZNXDeVhxVym/faajjM8HHSfRzwNK/mW76QzHTvaErhT0KIQkIvkMh8w89DFwBQAE6w9
/E7PSF3oWoEGPEomEyfQE68P+PEsxXQa0QSNvtn/YCAwqVtAn+qj2L2IQfpC1fQc3Zq5gYr/+Hyx
qTgRMg+w6OTuj+pOVW4QC9H+GD84KZhv+bjtpQ969eORO1Eu3hNznXcfxmPb01ZNbFTnZnoo0Muq
XoyvoIqDE2EsOyC0B6UBtfi3Ml6uamzRV42gk9FYm3mqgh6O7bJdSo35rfKA8s3z3wjVcTZb3mEJ
2rMEZOHaD/AfCA2ZMCxRmacQ7aSscppZbM96mp8xUpaaVWkPEjvdT6D+zf1XSveltk1IJlZPlKRN
S6Qbw8tYMA+xEtBDZTjr5iGKVhlmAxGV4C4jugG2l7mkfvEZ/Cx5n5EDfypeQ+gRnteJRjfYj1mQ
XwbJ0HhTYWRnOA2ntobapTje9R0VyYigYyEuXn64s9SjvdHRb2S8TMfGdBTdakCDwTXuHaHW2kY2
z3G6VaOWVNDV7O6nAlPGutt+Aa+XIRAzYAW9mgLRMl9V4n8ti0U8nJ8gz+pJSVZyLbJw+Xkax5wy
wKsT+87wmKHmlfrzS8TdMo/jKbHYeOKnPWn4M5TQMdax8bIbhlXVUJjfUumoza8VP2oUxyeja4p/
mjtuLwQHSl+N1b5OlepPCVjWPRhaWy38cXzXu/0EHGjss+yQ4iWQvncDRxP4szCySWmAIFNxLLqo
pA8Tp4N7vuJrM1/Ttubz0MW+Gd+BhDk9kipLmMqGim+sCJ7xGDwL7CGzTam45sONSr9Mt3SQDe1i
dLtBXrUzC4OZ9gf9ArZGG3HK6eli437KggvKmrZ/myaVSevTi1Za1BzeAmdBIMIEt75qpd1Dns8i
9Tir4FrQNLsh+aZPBmVyIi1Bc/Ffydvz/WKAIVNFYcmQw00BjoQBQ58AaVL3Tz0qi3cDxrHxwmcH
qQUIFk+AeWHNqaMTDJKYMOmK56vyiIeN1vvAU4lJI6Hf5L1fdh8yWQ5HpkQ9XYtCt573k8nn6KlC
XOaKgiPZataS4SPoTj3CbtjFRD1WoiLeP9VTLLsDDI3Ph/t8qx8/xr4GiwPcZmQ1FBMm2SNMUlwI
0oNpHFgmeWmzujzjf01/Tj5ldQdLkGUYtcvs3CUOCw/YzFdEzyfoNVeKdpqguIIijPuuOKCxpRGM
oBSw8OXMw6kQO9r9XT7C73t8oY+n/1atkC9ik4NmEPXqQZ1v0JEupm1FWPh2/kYvtb3N4dhEjtCM
4zWx8NHYneN1Qbf4SgojvYxWcgyeXP2GzblNVCdznz4YrVFv/gxnEFOmoK+/XmTP0Qah0qu5OZdn
uxkfuxYWaG04bOr6tGEvKChBcuEBO88DGkZsAJyM1APGHjH8KSS6BVKRdVGuDpUeNgiir9iI4AnH
aY4jsbxNOXbEjlgrX+sBHhZk0Lx4y4dwZMmndmxkV0FZ1dhIXbDxKQY7Zw8XQcAeQOkIsJnSq1xq
MQd5FFms2PImMw8USbG6hZGhjFBUrPcc8h2rfkF3eTnMfOq6aGYl6YrjWmw4APPsmxX7g4GTRbc3
4o8SPgWCfSido7U4D8l2XpETjEsXOdCBcZJqnx2FdrKsu4C/6gHmDQXbY6twhsVVKgsgfkZkKZXr
sts+DGFgEl8XeQBDJqGvnf0VDTbviqiLyoWPDr9qdLBM4ZHHkc9R9VF5fGiojlDpQFE4oYpzWv9O
GUSzE6wXp4/XfAePBIX1/NN8bYsJzqPHkhv170V6qIu1aI5WdmTY8Culwm9K+HzeOLBJuSnNkphm
8U2CfikT+VJ/Uef1mQebC25WCZke18MJ8wLrRVruFEBs6Ce/jS4yN1ErSQvEAITcJZy5nnY1cyBn
jBpOP0u9Xd9lb8BilsjfKISNCu2MuySd2z5QoWpm7kDZVGBlbqJ3I7f6hRoMzm4uCyVRRyDgnBbh
ffXUwS5ow3c6gA0hen477OB+QHJVzVOtykvpGzZmR+TzC9smpMEcbmZkvhxp1avzM8UvhTDSfPZm
VS1JWsWrpdi0d5RkBtqG160fPu+izQ9fNT0tCKnH8S09TYYv/6LhV2Nazvns+S9Fbf18L5N/as0D
/xxZqeaLiPL7yH+jRFF4L6HBAKGXjl55Civ7M4LII6NMoafO3tHgIK/SZZgjZI5h+iXv8DsygQve
GVW+RnOocDkZDMY6fmPAgycMg0dTrH/sFAw8DKdWt3V+pCYrBZ+A8xzAQR1bdEk5GT0V5hJmawoM
JpzwNOEiqLCN2iot04/5czMYDGMgA3zNqep8+QHrr/tdBL8xAIP4SYMT09juh1zxakN2a6Rvbfwx
53C76NiUXuvXfGEVCnUR5qB3iq59UV8EFYntYYw/po5H4sakEWubiXb2LD/en6Qhmk4kv/VsaGzg
rLytTX90NA+0cVX9M0n3aeWUkPNM90kR8qicGmc6N4dHn3qIKcBK8KFj8zfxNICZuUi8QXwf0lyN
dYKtEiFaH7DwjvUpLYLCCJPYH5BeVMPPHZ+cr/EOQbXb/LLFZxjeE6LWbyqIwIN4dfjyqWUiwet+
oUqwzzf4PQ19UBD1KRw29c/m9Vn8uaY8s6+HvqlpLJaiRZX3m0Lb0avjNRROf6VuvTqXTmCVbVrl
jY+dyyss+ErKIrO+sFcZyapvcTCHHkiuRmkDFcpfRuJxPzjDvNSgV25JH3BZs/7Qmeu6XE+QJIyw
16iS8N+RjjRHEUKMnjquoxZw9/IcDkZ/uOsGshfor/dfjF4BnUig0adv407E9Icop4jhRnADDyi1
q+hjDnIxDUK0EoyLczKA3K4KTFjQQLJ0RTafcUBEgdwEW+oydZVyoNvI3aatInF5FdYMM57FGOVU
yhuFXekVY2SH7pbY75jW4bzbDxUNS3CrHC+RdiYTsA6bXSMLvYfYef99vU7Z9J3xSmP/Tx3ec3Jr
+KnH4lCybYsKKGTQw4nmDJCx4Mawzo3PefShUdKhURUVVbqSaOw0LSdWP374i9inRTzqG+7an9GN
071FX9Ntgcufp/yjdZA60eLc9P7wwPyk9MFkS/LaBysq/NS9T2ut/xiEZ3mxkxfENVmK7Eqli5EL
JtX8SJOXof7VZ4ch9ovSBxaQsdQj48CSJ/tESjCMyoWrf51o0p+sOd3BW8YxHapUB42XPnUhHZ+H
A68KDrJ8kWJNvTka4R0ZsOzbJYaUwi/qw6Tj5GSQqQlAxamy45DmZavpl0JjcGhUSoOw5GLAwQfW
di8FzQKjIS9dne6PmgKA51fCvBknfkGHJGEGZgFn5oSzbb2fY5HxMwbz3s3yDelI1OHse/9UbB10
tiUwdhu0HJADJx8LJPsxO1OLJg61J6tC5rbw3uXsIMX+uAy712wZxsAiv2N6kzCzQTZs2lP9ptRv
EjKv+4nlCEylU7c9gjGp92lNKhS1WSjTnaNXAh0rX9EtAyGC6EH0Nxm2sOUbAhxLjN9o7wccMub4
2JJDBbey/9ZzVuhdUt9qGr3IeJj9id3onERAxzSm7b7h7JBsoYKMCQQ9Dt/+wA4PG8qkLIamz5Vg
2o2FnsYo5uBobBP2nTq1+Q/gElin+9dtAHzaAqvedcraU3B6nsvO86D0xBC+D+URYHWiUCvyw+xJ
e5H8Ua88AOm42En6xWniQP90wLpq7D1LrFFL7/kJy/TtdRLfKv4uYg7+N89+4hHe7zKbX674LV5G
mHmKnwMY5Sv54elkNsDq03mdAHod6B+uZkHOt2R+FzYhkfxQ4vz/q/GEYbsMvktL83WeFCzPi/Uj
uAcix0z8mfI38f8fwRTWIjfB8LQww862EL/Xyp9tfRZU/JKwPNdCGTv7hUeb9EZ7E9eVo8Q1iM+Y
uriNAnMJpZlQq/1vgAu0J8xXa1JB2OuByv81SPqcNvImlBXvgLfiLUUQ4B3/9TsCxex6D4zN5EkE
5mmkPeOfzw1JGXIlN4uUbl4biqSLYQCTDbcQT7O62wKYUVz68Kt5XO463mYBrTp8/TF3FwSTZitM
/aHtrF67yq32FIT8w1a2Uf64Elvznv0v/agwHAWudCB6VLSZ2wBMgVuEDQufHDA+LAK6OWSCEHfu
41fIXZkc1ZVxkcfEBJ+wx/YZUEb3obDufwaRl2E7Vq/zIIGRyQ3CATcoD7WHaa+72MFgCJ5Bgm+Z
yJlAjhcAMgljB8x42XcwwBN2sD1//j96IMYRKFBhLJe5oG9EMvwbqzBiuxRDgScCqt/SMPP73Wtf
AjY64noBA9zhvdqrLn3nImCTn/MUxe80SMhh5OGT8Isk2m9dkb0AdLznsGZxOAhpIiFXpn3qKV4V
iNulOFS4PO6aRzGGlCEBH05UvJzmXMmGgE6ZgMfOVfgSoyck80A8t5HFlWHAYB5xIUaQxXLAqBBG
+vTYsYaOIVwweiZUkPwvmwifEUDTHflxtlsiwnBYCMXsqeExMgMqxjkMFJ53EehPKyPSsUN3PXu/
ex15hnciCYqAMBCNEZZxG+Z2eVTXLVbUtfsM6ETpISpvngm2fIF6IT3eywm0QLojrDwCMWLR6x86
MNoM12/KEbIdDMyqxZ/YtARIc3qfbAjWaQ6G68jTUeLDVWykFVaegC2YVWPbj9LrREYgt5NZyhDk
4eF+mxE7kAAO/w04pBysBtix+tjlHpnfyBu4S9ik4DAydyAzM1w47oUlY1/4fnNYwKlwhKGrX2cs
DYu/HAW+6uHgsG5/718xstNPRtpnNyyrk7pmbXAQVDGtReiBWCNomv6tGwA/rBHw1piY2KH+zS9h
eTcnA2gR3eSw/40DMnnY+mxYIMEdgbzMvwm3PNSRWOjBGkScjmuRGOqmpwLmloFxFdIK8dXxV8WV
L0dZj0LdoeHkIKhHgOh3fIOYG7wTv1lGaRH2IRUHlSmPhaUR52787YVV9ehDlOKaxQog1KsknPDe
OXdBvHDkNefImwuNXBnIv7ysi/kel1YH83eUOTp+WyoXc9+qXvl3H/OgwfFPZL+Iz4A26M810F0E
Yv1lzcKhKmf66r9gvOWa/mzIxYnPx2uSgiJuwZOLzrF/EQYwc/72DPC9VcPXDTNbjNv0UNwK4/vv
9cWNYISIMaJgNdWR7YzXkj1PcU3MZxs0N8VW3CNx/6htqDQ4h4urjjxhUtjws+ImIgJYz7GFA0LZ
/d1593GsbiXDVnxNvEDC/4qPQv/p7+mQisEa7Gp8u3g+4mJEMBA+jCJWRkSpmV7Dh8J07JerXvMp
haEEXoec78ldiW5EkDy8mBMzqVImfkDC/HD+KYIJopvCSBS/UJ+zgM34DuYWHoqYKtICIiWTmyIG
EG/NV8EWWSlGbHD+LBXFbAnpXohcD5GkI14Iw3ahYuYXHiximnEAIs0Al2Q0V3+DXMw8kW8gvkH8
gr5EpU+LBcLLj3Dkidd3upAiOSYQJk/JOibNCH8jbIxmRJL8RUr9vdsCTxBx0YD6W+G8w7/wd4Ya
kARX2DK//q452ohXE1JjXoG63McbUlyzCJUBVOFGCFV2hicQTkr47FS8njB6qrCDEvFywhWJdZ+/
s3VlgrQlnGSEKFuEr4hEMtZLmM9i6Udz8f+XOZsxZSGQSkSai3+DjMzwx2T+T8wtPi43kWlo7Eg/
4VGXcOU5W/8NWsZNe+vWoFOZ9cDXM/KK5WCbGIKIQWUyNGrGdh3oPHKYD2wIDAscKPl091/5E6gQ
dxh05mIc0LsSmT7RDdeWnwr8CT0EN0r4z+B3JeKNBPWbG/f/4+NRaD9/YnWCS4SrPU/rR9xlccd4
fXw9H6Klpe2Sv7Eh5r+4fLGqiA/zd8fFU/uzoYJyPsfPU/xKWIMYWOh6w7/HCuU+FC5Kf0PJGxd7
oKj7L4AmlkIgJ8KGH4b3graf9/fYRuG4KiYsEUbo8P4WDcDXZq2PrBksBsHdZxnpcCEV80hYmQrf
DTlc7MQtzvF4+v8quU62XmY8+3yzxtZYTDwyzTzYN8fey6DSa7hlPN1zFOCoEjzChWu4YoaKt5HD
CO+uzDaAOpkSDFXxaYR16BzXUz4g7cn2bzHio4o3FYOwYCowgngeo3hzsebpPFLxiuIx4ghTscTp
LDKqUL6TM8ZVcZbnukvur9g3StRvMeuSuFSIMlvcaf8+k1jPyzXNsQdfksNOqp1kWEk74Ws19/BH
+5ucYtKIoSD+rL9j3K6e3B8WwgDpZqC5kHb/niLHz2JbB90aRSJf4f+U2N5hQhiKz3/fCt8dxtoa
6EOkvAnjLPH5RIKPHGKhisMiIzFfT1dxjeJ7IbdzZ7huCOMshXJIaBfLiFiOqIAEQAo3hDvHx+X5
8iWGVx+W3wo3LLrNvegfVEznByRhzfLz981lwDwR13b3NaYGi60rbH8WrmKLzzJ3xJSZO/2WLt6e
zs5RsXF1pLoRhoF0gLDrw01W3FSdmym2FRQ84k6Le/m38on1YubLn6/QEGZHjP8W47YFa4uIO1JY
LZ4MBPHw7ryVsJfBRxfrlwwfGsKfeXMxZ8Xga9ZTUOOc0/j/b9wazkEp4dHCzuDlPULodPvnDrce
/6Hvh5XiV15OHHp1eAn4wjboEZ5SuA3I0GN7ekB7QPuNY75Fjrc2s0cKGKtnKYtRX8eNldu4kCIX
c/RCbNPVEvQvP7WDNyOp52TMVsrCleBu7CboUT5IUDT3ce2sYP1nCJst1ZkCKQYwC6pQsdvCeSrC
aPQLTRAqI/cJ6HmCRUB1iStA4aR4L35EOXaJ6xcYRmrpEN7dembPh3Pxib636o8L1ZrWw8NGlNj/
G8G934rSDaBxYGntxFjk1zgpLtOwi9xIwjqnYIfkbLHG72bcmu89KLSFbdMDJHVpZJYKgunM35G6
IulofmggPAhNwWsVjixukaTAQ2gM+luDnyTgrEb1Nt70Xw0Ff4e2KvJMvkH09vLX5rWV2quEzght
ufoM1RaD6WE1z71ssK/FuwJZGIumm2EGTwVSGY40QGdbZGK1tMXaIKcxtOzvDKwyoiW0RMqxUUPp
qoFrdWvtivszeMrwFnmvhSm0xCWQ7WRtPkfHoDC88hP3Az+kh8XxJeEHMKORybKASWKEYEja0N41
U5ZQ1jskW9g6CL99Gi+2gYEgWLXOOR9v4cUSvzrpe0wvqLUKQpfFi4yAC0w05szi1OG8+VpL8lqN
nKE899akR0skvriWXzXDXyxtrohlcLIfBFA5yHJ1r9dX6a39Vb7JRLCZyixQHm304drdUX/gZlkQ
1CdUFfyJQ7IEHVRHCNx6huqU6/gcFXsaHwlhoWC59NTwreYUdndUr8Ne8XXkx+qrPgItezP5p+Oo
i89UCDmgW5AJol67DEDVXeCWatwMjnNF9ZV/z5Bdg1PFd+jJJNz2oXau+ZC4l1VQTVimnt6sIVd3
QLLwsIkSE1yEhU1cLi6U2qFmCzi2A/g8yDFsD8QgGFYVKPmgpKmf+N8bqEdx/a5XUfMLU4DN24h8
HFHZQst207au9lPqaxyK24MSCPUSFs0JE8rBvUb5WcR7ShIM6YRrYp9eJWxh6AlAj+kwyXWhv9Do
Tg9z5Ay84f1j6Ggiw80yoazj4VxCxoCyS9d6ssvHN0Cctp/aDW5a9aql27EsviC2RVYjYR9jaqGU
rzvJlVs3JmdBI1agumjdGbjZeO0MlUwNN+t/6Ik98EaHBBSjtoXMdKJJD+lAuO3QdcHDBSXaWNLw
uXE+K9bTi+OhJT92B+iRkNM4vir4+lPfoICYkH/wUrQR0we0Tbtfdp2jH4klbraRVXbkTuPqh2E1
bb6OYiHnA1ZE4WAthLIXxLiE9QFOuqQ2QkdM/jKGT0DIHMI4Zij+a2FYKY0p0HHzKE9fNu/ENQy5
KJ/i+z8gnOqrbffcxotGVPUFjAmfG8MBfSVWCi525ZGHEx1JOgKN5R+QcADOUm3SbFTEsRRnHGgi
ErnYs9RiNd//Hg5S9AsbgQDA8e/Q7tNKhvGZ2NFR6wJQ2ULdPT3t4+klyeqHlndfeb/xG3yCw8Ek
BwE01r7TMObqDmiFFomzaMgG4VV4V76r5AMrKmc8zILQvD03P77e/SMxPNFXyWxmN/d/I5mreQVL
prTufP68PyS03eIUUmzjLETJhje/8qBj1vEdiBEaXBC7bmlgpfEkSFViQ+/o5KAHgqkS4/VQJw16
znBWvdUpqFiuHtJx/fv0FnXrtClJQmh3ipqMDd3EywExE0hvB5wsY/dbZ9g+KklEY/P94XISlft/
LwMOcEnpG8EJupPobE7HOaSBeXqGWRAfQJwjXu4BKJratKajmtTEYrAaViD8iVL7B0B3DkcxUjK2
qzA+5NlXma7owt5+QOya3vRezWp+ISlHzbz0ZEIyln2Qf80jlGEmzh4mPaLUkb9Eb3N7x3WspqDy
4cYQsQJBNz1JfIiSAzscEPFZoN1Wp3c926xe6o1vY83Ii2P97z5nPzEgyIZVvCQRiH/Pl+/ckB+B
/DaEbcGxBENmc614u3sZrIodXXNJoIv55jRQpjyaExzeePmbTN64XAGx5m8SioSGOhlEvSumZeIQ
TDaz+PFD7qxgL5MRtAT8fyDHAXmlztW3iC3eqx3EZI0OO8YhZKr2dndsL1Nim0gL8f276l+AmLpP
8wpvANOBPQElwCAiqxB9jzlQPyzAGFcajk3TgSaqzin9srrjZfL8RHxnhOOFRsLiTvgSmp22YlTZ
B2k4d+AyNECMz5ZTwHhpIVkgwIxK9AdvDddX9kH+ZC+OfRphxBfW8+s0vaywNUJQ5Uy9yXTFFy0W
Slie06/oWZbXgLyQnvM5YRBs9cmuLx3lIVKOyzcSA7zshB1SyoKd3DJ5qSBrlJYTRENYGN4c8azz
Wj9MmDco+a50dWGoWSv1oqoBfRn60vPSkdrgDqK7SYUNDAzebFqjNU2W4iF242HaSGg+Q/jM5svv
UGzsC8EfFRDqiCB6WW51tCZReD/rrFbdVnmLl5ah00SGnHBI6NXES2mjMdyO92j5XN7Q5y2LDqKh
z70wwuynvrs9MVnLqN5wy9kcaBphaXIFt88zG3l6WJHBGdlwOwmZ8bOHRS8VJDwFzA9al167CzuZ
HW9Z3ozPEuHFW8urzJa5tonWi/y7J+0BDhiCb6t+hwCreKzPiWUGEF4RNFjqzxTK1/s+B7sv6HSr
3BlbYra0p8KuEW1ZswPmJQFeExL+7dHq/PyKWetZA/cAhd8KkfRnlplkZA1ayqfFpzThOfMcHIh4
aDZ4BpCmWuCbGVoubd3vEzgCmPRxdBH3uv5clQeWcbTLzjtIq7tCUkb7tbZ+SZv7BpaY8CmFUYBT
Jw67kk0eB3zSPvzEuYTspIHqi52ltgHA5u+64j1U4hmME0ejCiMWesw1zVQvHq/SB+M9siCtSNa2
Yxt2XmfmNY4FxjqhCieVq7QZHwVY6MtjOEZ06Bub+AtWemxJPpgdC9pBLt6qjlKLWkkxg82V2JQC
+TsSkrlgN4SYcTXrxt5tOGBM7mMLK2HIPmg6/8ReWdxk2KfGOsVhlVPm5HeL8KcvEPUfDkjrofwp
mx5yZmQN9OqmdfO2oonEoiVSAn+UPcs3Ru8l9EtqFmDJeA0DWmreu88GGldMaL2JH+6RcqSarXwR
e8OHINXEgWP2kyC3PLXj+xBjnSKIQEMcdqXbvNHOY+3stK1odnFiiMWKxcupOK9jWbKaPnj3D2Ba
yDHpiVg0e2Su7FIEDSoWCMuQjRUiXw1VBrXw/No+bNNNbf1F1DRpx0KpCoYtnJXAdlFvYqlEzaBC
m9V62CjGKcbzhrg5ePE5plFerm1ZjWLwKEohehk4DizrZfgKKnk5WB/9t/EWV55ug9sy+6905XcZ
rQgywCGHwBA3wsdIa8kCQEbGSmWFoZke3offtEHdmypOKWPP3GIzcoy+B8cJ1e/s6Waz5fGfSRIZ
Z0EKJ0/a3oszPhQmDxo+2LJfJ1sjCV92a0+v4/28bn6fsC2QFP3KZjBZRmwpk091TscH2xU6KnvU
ZP2576zh81mv6SrMrxFeFm72kVEQAGfFXVBcqpUQ4kOd2s9pGiRQ5jHWFSoRig3kfvD9iU9kQXj0
ovkTyl9wB2gQwtAtpLCESIMF5Tm55vlm+pKRXLzFlrbGO988GCiOCItwJnJG7OKmgPTULgY7hrBS
67FIkZZqhY4b6yaREMQ6VVqwqbWPA4xr4R5vHkgXWARU0hy2LlfrGlavo9FYytl+Y5/og5KMNZG/
Rz4KMgcrq3CJhwmC1hpOJd6L5ug0V22Jeb35i1URVhVAHIKQyi4hZ8sPuN2g4EgoRL4lC7uJRTE4
Tc71r4p38tQgLaOD+sEFi4wnSjeHRv3z3y9vOq7yf3MY/sIYIyYCBtImwWkfbMw3gDW0iprNn/PV
uEx3pvQFkUBM4JnY0CeQJTs7f6w/UuAbZwajZk1j7unQWnTirWT5H7oJF4QFsNmywukyvgUARSEb
P0Jb8ZrtlyFG/mLf7masTHgaLAs4S5yS1hOsK87oYXqmfUnfdo+ceqaTg9cdGAJCdPR+Gr8gswbp
OQ3K3EHzoL0nHKVp6WCWcSg/R2SuQvtgeNX+tUtCOHTwpJvPV7ts9x1EYXJZhCUl7tRIyX7g7e4F
W6j5ivcLw8cXCf+KDkAOMAHj/uSsR6c0DTo6RekaReoMBuMEQQUa3XWwy/Ow8CETQakIO5njsvKt
H64TVv9l40+u+ckZgfln03wmEvv5pq7aVChkQJIF6EU2wy2fuY28zFF49u8vL/5oTD9KL1n1voi4
Z6t02tFOySiikc14GK1MmNnBq5I/sWtcDFvN8EobkOQIdxNVuYiLfXwhXUTp8d2T25jZ+OGoBKh9
0M5tvzBN6CnnPBE+xmginMFAaRNIOzj1SgnZpaCO/uJcNH2QS0QzCSjRGtzi3STaLl4jOvHUbxNX
tDGIL6NCORIOF83Ak4nowR1JCZNbMj6kd1TKSemYlMGy9fjMv7RDdn58TJPFo6poJN7gAGwD5ZOd
7+4kJ+Or/wcrSdlozhzGPuZERNXowThuDd2Gl9MagcTmR44H9CPMsHIH0TyKOQR+c8Mvpi2SEhW+
8K36qHaUDiyyeXSUEiwp8BmzntIqVCB+LIBE1soe5wwW0frTRPcEn5CDQTK8WFthrNMLmn3kXpue
qZ4Z9aLVH/uCApMd5K/1e03x2nPOtKGjwMKZq6TvYkeEXvsCxyUrl/nSPCk0O94RfQrtF7zGl9ML
GrBdTo6w/tlruVfhEeXq6vsdYxTJ3oYcPH+4udC+ldF5jFvtkMbOQ10r8ua+F64axGS//D45Nsh+
FMu68MFH4IXGM78X3vh04U/GpN2do6sRIoNhXhpQocEHr/MzeTcrmL4teUIoBqBxcujG85wzcbyO
0coQSxLvhh2absFBwyMLRyXQi/q7cGarQsSuXfHQx9YV2gdWfZm1am8mCkZ2lPg4xxICQx06hImC
szoyaufJKK2CFV+9QD5GszHa3GLBIiDzCgq8ujVxoYSdAfdofsSJCeJ3HDb/IIE8PznnQLVa7PFn
QMyEw6tudcRXAGp9QaQg2DHH7mOy2vXjA4I8yIyguCP3r1AnjhwK+SJc2SDGeh12xB7LP4Jg31Dj
i8WHAw/G00daC8BA6/QY1XTjFieM3DMt7HSqPvATjNWqJFS1gynveI2StZzYm5+/JVbZLdhQFNRX
yNR8iJ98jPizo+/o6ocMIM8DyZ5E4Ezjwv34dz/9srqiQzijoyDXEYvRaHGCOJnxgDAGpYRQqO3w
P5lLHks8jkPJfggM0YH1MWZHcCDbzDgzYKUzv1FwMnfCGQplpo3ix8h/iBRc6ruWIJY9UqmMlXda
FjA6LdVu3dzXg5zakFPXRT0fJ9w0IR8+lqL4X8a/vbIE24x+EKbxn4o9J8b/PZKmicg54KKjcuQw
TnGW4kZWP+17wPFYQrIYfQnrUdOex6uZub++4s9eupjtCZ573yNt2eAyAtuoHsNmsYZdAxlK9pGJ
AeZYCABRKZ2pocjgsut3lgOd2kGnV3fVMMJMofH5oiRppX2Baxc8PGoIbz7s8Sh0TgRL9yvVfn0/
v1SMahMnb935qXSGQ9UKPV6/jhRr6Ck1YsOOKlvhPFb9xkfydzBmXMY3U1pLSAyAV3rryRFZd+ZB
cZ3Xfm9X+Ny3H2g3afj8A6Zp7dIv9HWVOgiT72Q+QabQT0mNIbOpYMKdXCR0ZYM33xsWVXHpR8pW
7kPJdPGyLrIdC1a07vy9QfM8/VGj5WTBg0HSVbJbQ4ygPFI2AzITUF4XW5k9bPs2yL75wC5nA9OW
KTdcDIhtsF4n12n2P+zHFTqsPy0f1sfcbX84MLMQ6cAqARa0UOj+GA8IDD4BAkwO8pSlnOZgSToA
bPxr0LvauHSqXb9qPAX4aDds4sMIVYt1XXeZUWLRUq0Otu6+sfzXSRyA2Podc2UKcrQjqxTVLnIv
aJWwLzA0+tHFabr5h91IXznj8u6OywMQobqUiL24EBfsDJvBk5xXQC4NEgoh3V2m6L3DblOGp3oI
JI7hlwHjci//zKpwQXwNVTlrB0nDtPPsX2xH9pzYTIewYMbRBacYaFOoyvBta1a/dMvONkkKfUgO
D3Hp1YmEWif3et70QjwkfhM+Kx+WH/+eXg8Vn1p1/9Dg/9kJCP3mwdEs9UwRJ2Fjt5Ic4ENfHlQN
UGctQnjfmrfaSr8TXP2839xLNvhB8HovP35DCoH4lYB3i2IMigPucTLca686P/SfYs+uAI/pK/de
WBLBnljdr1nrc8Tj9WRHwRpe2IC2l0e641Bwd5E2kNpwQf7KSla4Se9DGlXVXXT8hdkIbUG1ETt9
aNghWSDruPkdMvgnlwJSKjmDn3juEFtELsIiXNicdgr1LXyhveRDMa1lF/2F9sEZ5ZB/UipDEDgZ
H79C9OqCUREXjGkCpiQ5TXrtF5PjcgcNrQxDUDNVsC4QA6G5++yJzYGYm4esrPLTNbIwFlyIBSxA
6/XFLR1hp7jgraeiDOvBqU4gfsCq0fbhIqEdlyd8L5Cjo7OhpRJCC/6CscC3YAoAjZ2kqRKpW8zZ
gIXJar6hhLN/8+TpqqYXuO0/I+dMt7ig6WCOP9+A+SA8LP8j6ryWlEeSKPxCSwTe3FbJCwSSQJgb
AjVGeI8ET79fwszu6G+6BwTIVGVlnjx58syl9KnU2ccEpVtrvbNZ+cvRmY7cHeqHbIrXKV/WZxQl
8yHabw2AQhdnh8w0NWwb+Hu2hXNvkhAEbgAKo9Cgoqn73VosAeRFRc1wi7MJaIwrd1jxhZwZTfn0
da8NegyRFUNnMsjQQ9jbDCV8KzDEN/MyM6tOB2Vyam5gzNwdNNhrQ4KWHbX+DhVFgEs7yi17fN7x
7VSoL85oNjys9nb4PzQRsJ5emWQwANTJPkgpXTYCLp5Bb6O4CSbY24CYZNwHz7gEN9i4+3QOcT5/
qMN4h+zvZhh3E51RxMWaR//yHryxiX0uG5XSTYfef4JpQcw60r0QQF50qTbogVqvgEFIsfm1157A
MaqZbdaP5tv6jP6zKeedTvuWvTDnTaOjW7rNY9tA5F5DAGZp+v1sNRqt31fI4OiHj0OLsv62dxmX
WDB0ydzbe/hG9cJAU95HgDqAhp9KGxphFjCrO6K8SXgErgc5h95zXdm2CXCUWVgF7UOf5osOf48u
cJ278Td+FX7MM2R+GUKo2pDYMfHo2N5sFUseP2Qkfz+SlfxtRRfR1eC3h+w1t7fUwtnyZ4VsYsUq
jHPw6hbGMTgHBVJ3ba8wpH8oHTN5RMtOyW+LqgL+aCkcfeNmVPooXPRyQjxiUj7znQjl65tCvbhP
/kc+X3Ln+WLj8IV070zOUc16DMsmwsdmXTcT4jzyb3UNGERWERVoC2lwHndsBygHwFwg4GpVMleV
lJYYmiyuQf2dZslmuQDgI0N3V7N+2wNWUBWDQBU+A5fByrmGty5xCLHMCwkjnZ3CnBuC14Vi0ccr
XCom6VFyP9hblOE9aK8AvST1ztHuYhylm0XNqaWfhk1HTmByjQvCfS5Y7eGRMgbGVJPqB4w3ggM4
fvVx2WmmVX9vAEprdH4Ufg8/N9RKDzbwOLR1GKSalZX3vd2HxlRCY4LwFqOGiaBEayo0SQHzgaqs
HwFSGJe022YhvSS7RfFWbwvVbetpjAerF2IoUBN1h22wQs+Ga0VFnZYELZ0XuaNzj16lWn5IB/l5
r0G3wb3Z8knmktBt8nzasO4qxQsyNyEQ2IiU7ugSn8MTovevmGYg0qXZ6u/NdNhHpMl6hlvV569+
ptP+C3aR0OIkJ36NZBxKcnpuy7Mfg/pHo86XSw9FClW5x2BtCgLE97Z91Gq1+hv/yWyiA7VG4UCv
EF3SGy4z85nLfeSM5IU9U3B1UAMwDLam4tTlPhTcfNmNnAtDQe4P/aBVWjdTnAMFDsP2RPT+twF/
I4suQ1mGdm5STG78WBwvOvpdurQG+A51CMbsR+baJ7ak/BCZLENGO+3uTDTzGeu/OSDzQJrgPYzP
38uSKXs1wbLoEQ5ZcEIdMA3+RAcewTSNELgmYNIHt/1lbc3tnIn3m68PF+rbApsfXQaUy0anwY35
cRj0hND1QrX31ZW/bu4xeEDYoLExjAihw8x77V6j3+ax3atByqj1H3/1WX12mkBrqDr4/OUQ9Jyy
aQqEazT6SbD9N7f0J2SJsr4nQsaTayEm4GcbwJNrhY90IXARzS3nWIG2fRrKpZq8tX9WvfSuU3RM
1MZvWP1+mtLDZ5VxZ0mGcp2HNWc4vOu+S/Lne1sPakyxvNElRObOUaeHz9gmnLxgbCkuUwuWWXRn
myBav01on1WjCZW1ZM8hqR6Ct9HyOuuS3fJeJmvUsDBvibi9slVhStatAyTRt4EHZ1Vo1l6wVyGD
x7uGt7jl3/rZn5AnasbJ2FkypFCmQbfgkCKR4BIDYKTbbn36M9Y89hCkV64MLNxRthQDaIMO0qPN
JVX09qrQnzqOcIfKNqXqEFWa4dNsh4QJNGOF1YKNhGNkZoPCkA2ZPiwy+qGk88Veb/1jRBOSBtRB
FOcX2WhuNoyMCvw3LX123UZM9+ukSnuJzQKyDsj1q6b3CV9NGHaBKwznX7f62eCZHCPAjk68WZCv
CJ9rque6PMU6i747BraM3rPeTS6Tp5cAsDWDDbLRPnhKPXBolO1XaRGjX1vkgY0E/VD6EdtizUl7
f+Lb03lfbDp2X+hq0DFb0D/bGvFLqApwepC8R4zlgNcGDwLcVNR2cvxi50OlqEj+V6FeoxYzJuEO
AhKV0X9R7+UW8o977NCsgAaQvME427v+dVSGkKJpI3UEkTj41TZQCMlsA/WVoHC2B6t+My4HjzCI
/hcT0IUthi+5D9+Iub9UxmBcIlO1n96aqpK0J6coKHPfhk3wA3RITTCDLTT33MhKZrmmETKnSo92
8ySXSIZsOA2LPyotfQWeAaQhj8B4YRgByQ1+zW5WaDO1ggxUJaoPa1H2TGoXRMWM9l/Dlr8sNE5w
U3STGW+kR+fKIvTCL9J7nwOjIfBRNaKKCFTlOODLEhI1g2a3HNMVh05Hnd72rNhftwkol4c1sAN9
fWhYtNdXNHwRZkK2seiWyjp6UVuFdAKCNYgc4/yC73iEfmXUZ4mCew/Y8i9WmKZB2JtvlhVoHfiI
ZXyRqluJuEe5KpkZqkIcIaIVV8oWWE9r4zlRWJ9yNkT5hRkCgkC+JIH+VpvAE0TOmTYocF0WpZS7
fLXRaDEaUXXZ5j79nSf3yXlSj+9/2RgZPMbZsro8pe/pfPgYZ3SxKtLhPmyNL/1bXB01V5QZQh2C
dlRd7CZ7mI3OPYBIRRInuA3hUcEbq2qusCUOyWXI0GY92Tq049lqWWCOAQZ6fXAbkDH6FfcI22tI
+1r4b+erzmBtKNqYT2jxArXsvKAiEce7XCdI6e3BfpGqoTNiewXGXrqZLUYAaC/2rZJ+yGpXdM7c
yfrHWRWu3mnAHE1qVRJjvfoZiWsaw5DapCtYx4IWtZ3tV1zhJ544Jc6z598cJwD+CFJWm0X1YV9h
+BCbZ3pPWX0JMUm0PPX8brxb9qNs3wtYRcaeW3jRaLGUkuwONdGplpgx/pyqHJFfZ0Sp3ZzsOMqR
+gQVp26V/8odJNdQZ0DIgLoqSmqsvGPPO6MOhREnu1UaXGvd06J0hKFA8aFV0JURbxMQAZr2+j2h
fcaQ/CgabCumLyg8RawZDjtSeXnJ2Lb8zUn6EPwdwVi2x1VOD4w9Uu0dMUOH6ZOZulf0MNMX/yIZ
VRczaqDu6lbps7bvPswtRWMkJMzSqjW6gYnRlKKmhghiw+ZEhQRSdFilKWkGFvcOsW776IawLYLM
9+CyvAwgtk3gGNJ0mECwIgkrCMlIbKBialDUzBsqfwDWb0prh5/J/mQ3JrldozPdllRmK0RjzERp
+tnRz+gxzOkmsXdLk8sSlwT/XhpLvKB/z+lWdiB/bs7dKoQIXDFgghya5nPGX+8RqVX8nDpssPri
GbX8TnpHUpfC4i7i50i6gOwRCBUuErfV9HIB9Y5b0suxRUtOlL56SGpRuUoNVkHe7AXur6s+4ngo
F6HXXsA2I+87yBArBYKnZBbPAoYG2ViK99ZAFLDucSNLwwvUNnVMLngP2GS6NFNbuSh5HSBjlEWJ
PRoGWWoy+Yi0tv1ymscthjg5DMAcc0sL5Ml2SNl0F9AayLS2OsedKww8FLDQRydjl4WfFYE8JvWO
lCEMAz4JqRT+hfu02ntMUE2hcTBl3Fx2RLFR0dDNHqjpEeeo2kMpFhVSNE426/1ceq48aNYL5ARA
RJgPOaMBT8TEitC1m5YPGNac95UzfU5aA+odH1RjH+zP8p7pFyUBGRAvrZ7LIbX+8LqoMSYMwl37
gxNMeW55VlQkk/TMrA9ZuBl5J+qgkTsuEEX/g07HzK/T6jJoIqgn1QJURKzLyDarxmTr3+I3+jxk
4wrqfMF4FYrpd1YBhhHoXWbC5adtHJ8weyMfSa4QcTfcNm4Iz51wp+tYckRdidFJT13NA3GkR693
RLHPyJ48jdocyuS0flmcqRFrBC2f1kXRPcoDhKhm9xXjvxhTWLrYRjhi/SPhBkLIvUpU7le8XYIy
1GDr1VrUIOpHFwOMPaR5yJt2aMmbPoDMRUpm32I83wG8t9v0QkX4ckPIPqVJyI2eFQwKKAhklLp0
BjkaOHv3RcOqI8zNhYVKOjp6O6vONL1Pn9MGyR7RT6QR42MA7e4Y0ToQeme/CfvCnHuQ7+ia8sGv
K49QzNQU0MWkn6kwKPWxUwPWCgzl7qT35jOi0RS+13jv0StwtTXJ6uOa3XS1V58hLkal8pWSjtvg
UY7vJy/LA0iibhmY0z7Wcst8mSbrTYIcVFKfzCeo18lnW1XquufqFpxp7UABDhidVAUq/jgPdxEQ
z93KJ4iKIdZj4D8MAO7t/dbCu1kje87KZj2byAlHN+7/esSOoLFv/0LQGnRW7TEo9Yn6PTRH9ael
SeeFNCpzW2hmOa/wFhTJbdQck/m+EnCMq7iNyyfpCmYJ3nxVnZebySUEyX6tSsY8bYMZjp47ixrY
Z9xKyOlth6dkDoSssPjoKHnFhJwC4xjJMu7b6iU4JpWPKJ7PSamTsx/VRldepFqBIIlV+iLyyEAm
UOMahd28QVRQxTRb5d2Gd1g8qazH2sOcJLny1RmuNmagXa9VDboE4qVtg2vVOZNMqLahwiANh1AZ
7JTLhzAYfWz3hMdflsaZrcLkhMhnYxdaq8aKRYUsDxKiJKuBsktv80nzbmBPBsNBKEQf/m4ZEFoL
4PDJ+w/sl6TVvqpMUjYYMVLa75bDdwm/B0cR9JdePVVaB5lA+I2zD5UJ1RDKat8plLnPt9eSADWY
Rdh3xIInVUet6zCTNIngTYh0ojGm4hYEBMgXR91azAkAGX8ck/S4IttFUbIcRjNuzWqzEgqxXPo1
v9+DltkadSB6IsGi/uZWx6QavU+iISpPszFNSoqIevaGOk9q5A7PCs4MTd0DFsvNlGlodivmZtrB
dG7x0QG06Ca7TUUNkMnGkEKtD6oH6WfSiyQeKHomHK2hjSipEADhnML+1Sssd09Bp057HZoiKdqD
BlmK35ATIuMKA7ilp3GTpMfww82lgHeEwswIugZN/0jrSRsBdU/z8QW8F5GqC379DKIWebvXqjmm
zhN3M6yN2j7lzKszRo7qYbB6SpFFJSyHpEBPn2S/RnqBLjQmwk61KbIjj2mTtr9POfAHJXbIBZEU
qTlQ/IRs2cMEYgjhHBwm89Hj6tZtGLVzWtjpgkbWWF2Y7uiVUoaMgajb+XqG2zODvQh1e0zKi7w8
ot7Uap+3FkMa4IsB3G3QxZIu2nR0UBTEQTVLG0tat/Qr8dlELhlwMCHLDwmZHkLF3aQXUDUjBUXu
uN9hMGvmUYYGGdTqRaf/XtcZignSJOUkA2o4zl7pftXk4ketCLeD7nvSyjI3aYxzgL3tv+H7oQ06
Zhm4rm4pkQqLsOqkt2mNTmGZBa+chNDdvnqtcYGUM597jgiY4TBMQYOc8+w62od00HNqR7VZ4Urf
cD1Qj6JlL46HJeUdlHn0EJONo324g3+/9fiWgp6u+7A2xukgQKqlUJBLEV0RJpsFWWibxmTjtwMX
+R2T4kCCK4XgQ6IBimfWMEiDwzRARwamx4bRG11TUnTvlBH20yvHwLP4dSbVj4aHHoJ5ZQOqEaDH
f4jtUQXDnd+UqPHX1YvGr/qQGeU9XGQuJV2Xrgv2pWYBIAuOGUTwj3XFAs2JFfTGudH+26bv0ZBC
OsLDKkie8bCa8Dak8KJ1c1mGiXoBQCiPI4bKSfmiN0mfCOqwKtO5uU1PLZM21TSdh0hXQIjzyncH
qJavsOrLFkw6aORAQ/bfKanZhD/7LtO5BKZ9M89/zynahO3hzZNcDk2SN5Ay2sZxUFkUHxNfqLAL
6hNL6/3ydbfmk0NAWe/G3s7VbrGTTlNuA7yS1TEz3sPz3TgBcqyZiwe/HX+CHO0ttCv7ecu5ZgZM
RHREySggZUaeFiepeTaoVC6nuEbkewHbSYszOx7TF/3ccQbm1oV2ZLp1gAWNMJHKlrvlG596ygq5
b1rVJKW8IOJ/5nW19/OEShaGd+upmiHeLakNhM720QcPZ03FSgkfkXZ8VE1BWFk9fUwhEjgNaYmN
gdmn5zGEBlpG4JrgHvGuTlwPmjDzxd3aYbeGDSQNSer0ilXdQSshOQ6rxrNLY4InATH2kpQrucly
FSE9Zyvi17oOQjNAfO+M2BedEGjQoKvkTwg/EMJvCTOnQQExKWHqQ4jlh5/BJsUT266f4PhwzKkf
G94Gp42Bb0T7qIBwtFdKi3hu75MOLb5rg3PaWYq6njRe3/UYEZwi0DuPZRtS0HON13KmDD3Y+Hun
Rfzm10ePQd5745AY+GzvXnOF6xTSeLtLA5P4DJeYlAk2imsyPow6yydCYNMNLDlYLxBqqEzZUpzB
1eGCXscg7lbTyfxO+PI6o8qs8Eo9JJXJjDDUwSdnmH3Y7/0yXtT0FUImdvb4GJlDK1sDW+4y2p1q
9z54iO7uOcb/D97dU/KCPvAUOAEi5WNRn5QnrHR1mcbM0z9Yi1A9kZiW1CrCzFz1uDnNJxAYWE6B
KG49VkLU5tsXA+YjcsAY95xWfrB8hVB3Wj3RcPurrRiIjHyIteSceZ6844ikDVLvN6qNiHmPUdMm
Ew9sx+y9wE3K6JSrMQLvNbISyBceE6rIiew54fVnUu9tSCB5L4kQX8kZGr+Rl0XMBHSIBBuDGhcP
oU77DUZMXsMoEOLSpPdx6kvOa3JfMxhQ16vSMrOqsF8o5nQJCIZ0tt/ToqVbG+KrHBf0nYk//fqs
GYJQpehAVSYXlt0KyWs9Yf7g6tAf9hPPR7ly1n7oU7UyuRlH5Xtepp4q9JfJGawZvFkg4WG/pPh7
yCUztmbNH25UhFuphqiCgdVd9RA6o2mxx5CdaaUFmNQA7E6h+5qgeMNCRWcd8TbZjjZvH7ob5cqT
RABw/VywEUH3o8iOVtEqM6JotdrakT0YYJJs+2qoKIoGg8j+s6crdvoEQPB2SWOxosjlaIZbFZXM
iI+VYxgOOd40ld7CFRUVCgAdFLA/k/NM+7O0P5zNaKCmZjNR1iIFoyaTuj2Z9SaCIFbBEHkBfMHs
Sd7lY814hU+c9TpKajYFZIToZLyBltkDpQlQp468h0G/JQ/iyX5gtpBP+zwroNRV9e+qXzMufb4J
1S418Y3Eh0QUkH47jA6a+MyPEYWE9L18ou+/V/6ewxIYe1JTSa79XIcbI1wnSMdSi3NxZ5Ne04bT
N8l1Q3HDWsrvHeVVY9KbvAxJFbXiJmIH7IPJuhms4/2KRbmjSXQgd1QOU87wRsoLGWLOnd92s8ea
wDESz4VclaOaJNBL2FUyYnJeIEc8FsasrGe93JRzl4yD/D7zU/Vms7ROAVbnd9bcG6AD8GluuAyl
NJUnGA47a5imuIGMCuFyfHwGStONuLUu/xgdPMdrvDGyJe1ANop3Dfs8uIX6kydeztkufFdGjMBn
cmHvZsKVmLTUzuXEaxx9QkysJk/NdQyXLSNE1rBHVe+YZh+KU+NK+4m/hTQJ8ft7epQK6gmXP/Fv
1iQMHSbtRccZN2enRjU9OhuLAAHsYLlTNzUKgovyghFLuDEi+eSw4/qk15n5hmroZIr/j31/GeaK
yhL5NG9NYjn0SfnygdSx1Ci5zqlVXTaBoy9G0/RBezmsqk2hHmfw5EBCn7c4ie8j1ulW4swli138
zWdVRC3uDriBExowAQ3Keg56zXc5YUi6XiOqHBFomUhgfdF/UgJdaLNwdw1Yl+O7MR1P6XxrwDo2
m+yRRScVgBix2ZItmI7Nu5Fb3cHfAPkP295qezBeSW5oNeiQhiXg0i/NizY5JegsxvabFLPth2Jy
8q8J037Af9Gm14T/Qtm/wRv/oo62x+MuBQJdmNRqPKXnmOKJKY6U6vI8R5BwZFMOoebtuMR0uJzt
Ft2X2YWUZMrz7DXtFtocjxWnImc4bfO+iwq8BTp2ehpQEWd8sx0Q/vmIEY2MjFHmey37PmyzLu2H
ZElM9uSTgikfPB6vxuZoOu12TZMbfVFdEindmwowM6s630vLRH12xxWOclpou86rIBB2tzs158oM
+MXpBgHHtFp1A0AC+dIFo4Tw+Y08DKkLumtlZlmFa1KKMjiQJMJ7MWW8dIz1emvAFVnzYgi/TIGS
W+s4xgthFQ/9kGKAUYbvnKvlchmytwXI4+/IYlMAyZhhrIcGNBMNh1873jI8kqK1mMTye1ZYMj8m
yVP78kwCgBqczZ0OlyHHwCBfO/F6Z67p8cXY3fSDbqAz9IZEFcn31yNG9jr21vHaWYeGDOWTjmMo
wJAOnJDG5cedA/ZjdjBc/IiloLrH8p/mW/ewh2J2himPLXaY9LDBYm1nM6wHuUya9FgY73sPDwID
gZ1I+cFgYKhZ/BWfwHk8DGY1usvMENnIF8uz3xdyjfXz2zrh5N46SUi+XE3OcqeZfRAqcrwDyQ3f
mMvEP8RJsPmWc86/BdFiyaqHoYVoKClDPoIL9STx2JIvnnG4PGVwWpLlfnUl0SrmTpKRYkRnxN5k
Fr+rwL82krOEJ4AlbX0fiTo5kLZeJnCPDLSiqftp89Vt7Wcz8BDPYzAQZXKccvW50GAIxuLgLBi0
BMR6ESwgS0y7mVO3QG7KBjGK3/I+yJQU0L5jgB8ld4f3Es8oKE6hn402gKFnxXc+FfzkMPbicJn4
5EllWyZUZMPzWt65o7wasgyFyyWkvWAZAoI0YTfWHvSOD7m0/GO14Qa8JCe7mHt1WSnnNiafRNvs
GMkyB+gE5jWjXOW7JGydkuqVuDbsIAwBGhkr7mkKpYWFY/ZwvzcXQrosn6Q6uZVyOeUHE853YiZ9
1klurNxmWRBryme1m8nCMymsHowfeV5enUGiZlnaOO+EDCqQGSCkJL1Jhn8Mlh4WnqHLahINoq8L
UlHWsENmUA5ISAwbDrbCocj9fmtWUXjlTJv+jLBATj1hnZBloTfjq2R0JyF4rlowyWMcKapsfZ6x
YQjrZZg0zZqbQHq1/CWXnktqYpaxx7o0lArN5TpXzPLM5GbRORlpr9FoVFXBBoZCzeQjrxTvkc2O
gRVeI494AXy6xTjwtg0Tv3fv0jmWRwwgNmrwR1J/Oq3oj+5iSLtBEIhNQvDNwPZ5ZsObYhMLM1gE
WKVgAcAntikO9WIRxGgzMDc4EApLYWRhhpZLtPkGDXQ/WmhtN81lUrKYWU3ocqxXrKJtc2eDZqh4
5HHSDFXPY/TJuIvXJTTXlBMv+BYJCZWm5sq8hRADsYPo6Hgv7AlBCKZv5wGwpcxLBxmi7zN75NYA
grkCsR5NxwFqeLA12FMs6ZWGWbWEIlpo+YvRglObQlhmPbshJQe1Hw2XBazPc19eKUxWE3AQ8rcG
HQChbtDnlwY9LA3N/phCsE4ITGTQNIR89yVpnykPO3FsD8o7IL4jZysXAtxbLZm7ENbf9HeDzDW7
wUqguw/byWUy0O2JgShUHOBcEvsXyAb0I7YRzCSPXxj0xURAQdQy7ubdpLUlhAXUnK2zecYAhGID
ZOOCQ9eDj0oEgqAOf6BPL8fQ+b5IZxd+77jkAKEkomXbBFAbkEWh28TXT5A95ubGKhliR2QTEidV
ZvywJIh7hFKrQg1R5tcHltCPMMJRdiUF+PPZmnCPxBEWYgaUC0/Mt+hCgC7xnVToW2K85JPlUT6Z
UI0P7r2M3uTrbDFHJnK+P+oGvbq4VFLqLvOprDdRfd3ySymqpeYDABf0B9fuxzXCiS/UCtjGOdor
SDZOVMLz47mzLhz27DeZQy6duXpVmqURNURCPtniyvfLGlvwc+AmE7nOWIQ6obCYEbFc5BC6FKTY
zMmvJavb8ixpf1YIF5zNgnYSt89mRoUR+3J6YZKECbMe24JxkgWM1QpLxAQIWQ1S9HpZpvpkC7gS
snW68ogdxSGjzacMHarJli3Xx6ULxSObw2A/jNYOc92LYyd2pKlwYedpNaoHa6aNGBQckPE0WGAN
Fh7T2F543k55FF4Fi+nZFddnMZ5O52r6Qd+gl5NhvJ+NHbgblI1SfF/eCCZLATVNlCUa+DxKxNpk
u9hQV0mMbShllnVm26k6lWJjUsOmxpDh8cO+Th/tZNW4EYJyejJ5TKjBc4VvFUGHVhUmEeUHeFnB
SAJG3NvR4qOvcE3EB2PmXXAmH2w3fMc5/A3rbrz0zUQ9DoyvS9nTlwki9CJhhZQgT8EnNggkJUYa
0gZI9WcNLqrELSlkFyLG6OLYOJkfbjTlsyoatNUiGEi8B4VS3vaNKYbj6TjKDKIDOIBAhXsbZMmn
bsEoCBXky+SRvxWSo3wxHQ2FJyOGlNOvq787bAnYn2qL+t7DLPQTRgtFB0Yn3A4vCWywB1mT3MKa
THLrQY4KIC5ux79TvXHCNaEUwGgwSIniHn8C0BXrcdH1B26ybJSbfjlse+jfW5sOENPNaDMqmfTT
Et7i3NiP6JVpyrGVvhcHSkzG9WlPyVjIwP8ePjHSQf1dTLms1DrdDXrW4p2SYe7C31ekPU+wtow/
4ufx+I9dH6phDuruHx4r/zCTsISEWonG6vdKZDxmEClkosH969H3BUbYlfTTl/HHHMvxy/DM7KMn
801+oHzxL9NPm5QdGDDEVB4zPSEwxGkj4UkQyAZtQJZgJk/1S/T6xc/iJc36gApW72Iww2T7uldg
yMTmLatwWZnlW4RGJt8ovgNfKCu1cHruSJfhR+BPVHE2cB/a9mzGcBBrQpEeh2pRgPF9N/Q0nY/o
1QkscfoSkoQSJ6S4uyAY9u98YAdbUBQszoSzAB7jeTkfYesJtVM8vlkLl0TMQcq50wpKz0OJeeUM
Zfs6qi98xg+uLX2ScWu3zjNqWFl/bowRiRk3pw+vNqvHNwTsdS28Tpr9dz9LK3bZvW2kbqK0aA+b
Q3bV+y6YWYgmIOz5oMD5ln8CEPBbwoaMec3kA7v6but4NIpH63W4DslFs2LCg3GEDylL+ta49CQ+
lFWNv3n2t8VHWatpOsnz8sj/EMaSaNWyXlPC6ggmwVL7jWJYzFmHyQ/yunjSEhCDsX1/y7NtH2zJ
kuW52hWWJQxMY9+Xb4Kb+V3xR468R94JgqVz9+mKN0vxUQMdTDLypRC1UDiXMtMezLRKeOOxYSNs
yZAmb0f0JU5OTkWGGCKUOEgVkRGC10aVmv0zTgdKB+kpy35j1pKM2b86YJMKs2zlRpt1vxTiSBMQ
isRqphaEj+MTSosUctu5VfMa3pWi0euwDh1OzlnIchI33PTooUetVdvnDHG/oVSz0pJFwpau0XCV
ixHVNC6cAdvgy4iTbxXm6CURIuktER7d9zmcMWHRcXM/6FWWkSwUsdAH3wRpG1udfQVD6XzDDWno
V7Tzd/5zQAMYvCnZgJB12SIMJdKUeYuV2JjRCnMmV2qMlxtF4/Z3tisaxajduKNP/tyRAL1pNI32
sIOVOaX8n4sh0pgIIbIWyrKEq3ldfJXy0M4jf8f8gkuqO0ynOy04hdCOp8zfMnFuMU0PvvOhYoyb
qjsYrAbYZWYlk3XD8g69VGy9WD8MFYcHzZHY/UPJDnVFGCLu0Q8A/FG5xSYJVVBo3kL4Bilnrsga
Uugs2X79XnJbrDcov/5Rri9WGhev/2RQPCltKb7fA/zwAyPEzgmB/Ki5RmcmfMURw1Yrc2wCPwnz
VXDMO8sL0i8WYJS5MX/WUEyvsHtltRCiLKfxtZytrym/GiRBdOFB4pKV5GFy9WWDJaEExM67slTi
bnKycrRywnIeVffEcKh3VBuqjd1gzCHAkVD0krBc1uxsIU9UvD16qRXAipaNjLvV4RHFTOuVzP+u
dHnQ1Kk1vHtXipHEi/1xfoX3i0H2997eu2DOiL0SCbZkq6CxSSE/UppP7h8GjBskJlkgzReEU3qZ
QAqFfAGBm6YMyZzuH0Phw5OFwoej0zexsUTEUHXxcwsjG4hNl6+UTczy12PEc0TIReNP8VvMIx4S
3vENWpl4lkDjjjyKLyg/giuKM/3WFLlC6BSUUT5H9iD9ysBLO0pQvCcRq3hz4uQJ9ijR5vfDCRtv
QBs5Bydc4Sstdp/6F3UxMSUowU5CAJSoWHAA2eho//1AIQ7j4W/osvZzmZEJxfcz8PnFvRWUABeG
rTH4vaXFaf0uBfAJEJ3ArwIlZi5rkNCLhaYsxy/esnjGTyU2eYnTuXNxNsMl3VICUAluNW8kxGM7
uBQO4pi/rOKPQmFXEAzxl+VUcTxBnuVayCTknn3/yWq8ZdwKbX8Lf1ygUhmtVN7gTggfnf/r/3/8
7nsyhn/bb0YIu1vmmMwSCrAcSDRuLShAVbkZBQse2MtQlt7vYt5Ph0NcNCG5w1TmEddgVaRMGMoC
yNuy4sp02nynU7fbsQm+gjHAoR2VOAVBcDiRSdOWG9vmMadUYFIhxv757PKybH18bNk5B0YSMEmu
5b/ienKz5UrMvnblqvvDvmD4RP8hWFgIynvESZ/hDEpSgH/YoQ+IcT+VKzeTCyj4hIyaNxUbxXfg
SVgD5OO1eRQoCITmd8t/t/2gZcTI2skAghxWpcaAxA1D6WCvpUpLRpWEzweTtdP6DTYBgE82tdXs
Sgsp9tjxqkTIscSzb1Vyt30ZVCDBgAUAMctwUdF40wxT2Q5oIFFsJeFfGMesyrHD+HkwRxoyWnnP
EhoV4eSHwPM34Krr3+R6Q38tuHewIMQtRseL2yM+1F3tHcnGrDYmjA+ngsn7lXLU+DtjYIm3JpdX
bokElDKy39CcJU3+ix1RlPxGUuBa3ud76zaB7C3fTGturupvPkIw453i6DF2+NcRk4H6pdxOtOAw
GlWdJ3KcYn0A1AyoiOwlfPh3Ischa4sQwQkF2VZ/TVxVlijZaCrEciIbjXV4bLK6NaKH8/h6+GKv
sejextvFYsdJWvFR5IO4GhWDC1JhhEq8IfkscfSkTIMczEAAq7reUxNzjX7jxDoH8gcybYFo5Da1
UNnpe8snllJI7v2Gfx8xuKH1U/FNq4y4PSCgBXXqkUrYSKkr0YHbiXB/3fLg4kAnSPd2y6y7F79D
71+aMzp0pbA+wfDiUAdswh5ySHm51QFC+8L0nW4YBN5m1DE7URXXiaN+cVUIE75RFPkPjY+/JXYo
mY0ecgDiJRn2vHukuHRDLeqmR/dco+nW3et34c+tkv6TL9rq6ce+WxeClgONDm36ubE6SQxBQajJ
l9vH7st7sxBJqRWKV8RxfycnQORDLfJBnSclbqLk3Hogfbgh3umYL49vdSv2yRdnbeteja1bIF+9
uwboHY02uWo7r7bxVtcpiI4pPirKUsSlW+pxUHMG98jRGkJe6OWSvrCBy1AnK7HJpBMnsqxGJq4Y
4h1zBb4kXhA0NJAdCnMkdvtjkIiRq1M/L5rT46MtWALqUzYM1P+t4L+RhPNB1mOPZojkPyS2exp3
Q147jAnNBuIp1TlfWd33Gojiw9iR8FH8GdkkaBJHYWdIcCFCkXvzX/dhZ0nodItPBsOEQbPHTIux
JgQhMDkiMCleVMO/PdUDoH9WCbI2gTztcjRUjAUCSrZUbzwNqUOSGg4plBMPWHwJ2GTBYYHSiexC
X9GvuysviWP0NMp4nOIzQKaq0HzOg1XW/ju7onmBn427fe/mzFbMcvfoZsG5S0I+C1q4Ig28DflC
effbCIDfiDbexB2Uv0JaK8f72cd3ZRxiPZhBspE654e4SeKkH9qK1gm1YD/XAolku7z+WDTYMT4o
rL+MUl+wMpn4H7B0iOaeeBGI6RBtSgHaNtyG4odlVhbLb4BaFj2UMZjHLDC9q41tH8ABxTP8AwMi
rdwcEPdB+sV0tCn5orQUX7wjpIRH1TgsX4M7Vet0BLRoCbbrtwedC93pYfrozt9xcRig2M5kNU7+
Bqn1w+I03o/aXSJrfLQaAiohDLctEcvwRYc6cp9okNDGqSOcsr00jzcK6tsPBhUWF0ALGnR+erXe
rmK+B8/pYd2MD+s32iA2mjrc4pZDFglZbNxAupE+UVBQZVoSqXO3POmE4iVmwQPo5JCIM7sZSixE
k2CYtZb4uXKPX6bcqeofnacZshR3f+8X0lM2ZAi5c9YVGPhhnrs0PAuyQAaMTJKfO0rl+DfgOC/L
3Y2+RVXVtgRyRoum36bXrAR3lMjxm/nmfAPN/i5k/n0najarO3Wn6kCsdi6oyO9m0jBBFIkspJtQ
Rfj+UJ3K3P5H0lzaEXSSwr4PRPURCXdZK2GkwtlgYMkCyY8Zk77M/TzN0w3YJ+p5KMz05lSZ+6K2
n4XbWLqC1v2bsLo5WImMRJB8Z240KTsJfLrjQo8BmGbMbCZp8R2gMjy3VNBJzeK//r4EOrLJb2yr
WR60jUZAV8NvJR/0K4vhBIH7gUpXxTyD5lkZFP4Prr448oIR/WNOgGskWAA0sWXoygzvjB8sPXTo
Kuk9jC3sSXoc1afVaatud5ANQ34JRQqz3D/m/gYTUEAZl7g5mk+IfKtQwekHiTgU40I1yDaf6Soh
cerBk/shvoYGB+DOfcNAMYFy7kB3DHbaM8jBYQhlYdxTLPBSAgCJ2f6aRk55S6WVoG7iIkr4w7RC
Iey7yaTeKtwpssgnOwxBPUlt9Wd4WkAr4Gec9iDCp6LcjKlWUrehrOJSZSW1r8i68iPx441aElFW
l4o/mfIpnqMAcKst4FhOnx6GeSvE2JqN76OMaWIY1kAqe4iACIomMsYlVobqHkE4g/lCwPwrPSsb
He/p7pycH4nDz9P7gNWVEUGDrz5jKgTFp7yt7lCVQ6k9zTn6SPxzGZvjm26njBxyN5J3YICT9LiB
99PpPpXh/F2L+lSGfJF3SdIh5YfTX+9B4yVxd7MkLCBn6EtAgloYEsykyVyJI8izfSOO/xJ1ps2p
atG6/kPHKpD+q7T2vcZ8oTQxiEiPCPz6+8y1z6lb2Vk7fQwy5xzjHW8znouiULzOKIFjqC07/0oZ
B4p7Xc2OAkYQsAnjEAESi58Dh0s4evIi5va4qSMaolQUFeQ/+AbDEVFLiucfChc/GFjl/n+fE0tI
DFVIX2BNIvq3fwXgDeJfAdaLFkS8iP4mcljIVKD/rU+RcSAWuUBC/heYCTgJ5jOBRIiXMfgDyUfi
CnP13nuFaymQGw2QA18JB0ncvx5XLAlx9IoT9j8kUaCHovZ8OVqgzcX/ucPO4tiAckc9WieAbzQu
fBHCRQHhioL06STfWPjQhYtjNV0K9Ob/UEjxvSU3q2gyuJ81tkoBdgquwPXKguChCaBJ1AlP8vns
1xYyr8/489/+Ip7h/1AonR2k3o+DJpm0S3EBxE2T8geLP1p8uYCqxEdMRvU6r2R2LsX75RpPgn+7
l7zMcCeAy7eBp8YJfD7Dh4eFsLgwX6MsIZF+9gzwPpyKHbbZMcK9/gObeILYt3LvqIklLN6jJWVY
+Htioi8agv1sdl1dXIGPsNfIM5OVDajOgcMGrdmSI34sSSm8JV77fy+cRWz5KI6oEwhqRMAJFdSr
TmLiJ/FRIChQCIB5RJ0FSSPI8qmZTACTFzDCDCdERHo7UWVUJ3iiLmVDx1oUv10g/Wj6pwL3jzcC
XlMAoMTTHk7G/CDFznaiLEkPSLH+fUb8CwWUzUxMAnon45f2jCGwDwOow30XsVgw+hvQ04y4SKhq
GGFjZoQ9CYv8H8ghkm56UD8Bgyi+wH4qoO7SES+qY9j/0+fj+hHmVY1TwPiDMZiGV45fWmi8ygms
Xwq/GU4o2E9ntlydS4ysoWW/5ikmUm4D5bIj3couNVszcO2b4IgN4zhFD0lqsI06T0kQbW0/eO2D
JShz+QCPtP8bQIGBSfVAoUH8e/1EwNTpSs23tX6kbX5/iHGzIRjHw2yYPghwKo4D5B60CePgU9j9
H/a0o9d6WLwjz6R6eR1yFZeciINooeCytHnbseXgY01S4gORXePnmjdEvsK+y7lZjiYdlqRjqpYp
OjUU9B/6dG0dv36M9ItH2r3nUX3Um+/kAQUSxYm+URG2E1g2PmryNTMvYfHdfH7SiKnbmIMV82B4
mOehiTG6vkolei8qGosfNej41IYUPQiT3oRVTfRLvx7IDneHiNQ5C9eF5+11awxCuW0emFGhNog3
bbMyU1qxWNnnECGh/zCpFY7nDDvkeUykWu7KD0ac8Jknz5u1M9DCbHNkJNDELa9Sp9VoXjfwr3dE
8AEvhJfwYuDpfGvOza06R3f1YnBM/0OjxYYlUlpEBYBxD+Ezisud5dcUPaOlvh4tzbW1Zci7tpbt
bPCb2fifVi4iWUd0iw+Oa/n89KLvp9dBJAun4dT89/Jf6xkLKMMV3YOYzIjwo9ob07lFy2gZL82p
GE+K7+nm3Vz0m8N8mKOqXcpz7qBkpgRvH+91VJTkGXsCJIOWTlERzRhNzU10Jv98KkZUH6NVusSG
af5Yj3bi5bGul5knxPsJdvjt1IRETb4AcetYQ4mxsVC9o9HyWicKDC+FO9O7okP/2HweqYS5MnH2
wOuGIItsWfnYVf3bLjgiXZH2kxFs8+Lz9fxJ6MVTlFrkQhyNi3Gpz+oOduhGWr1nOvoC+Djb4Rxv
63vJy3DL7w9wjrsVTfrnRpD+0WLuBtPDtHwun7V5v1LGjvWDa9dXQnhY4hljZtSkv/tjxKUdfT88
AFi1lPi00+uPbqP/DKc5hu1Q4ZhVXxL6dwsvuklxG+3ibMdtF8qInX8jeZ7lzsO8yKqvsgdazl1C
dt0SL47giFYq/W5uL1QCdhfO9any1xCg3TnR2HmcsmoyYKtBF9s4Jn7gBofFmTWaEkU70YAk/6h/
d9YCcZu1sH5VzFlc5QCb+XUwYE8KiPzajgMVz0GMYAMKp11HNJMBpi7nbnYOUbvAY2wmmGtxRGWz
hohr9zkQ7YdHPIPATN7miw9sPawyMi+Gx6f6WTqVpkOPzfn1bjr3HQWZtxMjSkGvW3DGISDcMBkS
HenA3E6aQhHnHn4Q8s3mOufP4U2SNaXLHWuuc3FOnoRGKREuXOEvMY334iaNeEgPL5uXTnbiLKF2
IVeeMDm8iKrWwdcwduRlRH1QTJOv8GwGehDOK2MVf1F5ysiUJknnkX8UVxAkQCX1SUMQQ84+QWv8
wKcZCYx8NKV9/HaVkxnAVBnNhsirCEaTl7V25Jw1aCIW44+j7aXvqvB65GI3SNflfwm8LKOHR3x7
uGNw3qhnPZyr/4QMyQ2b8wIxMBoBrNamj/EVUcmywSvWU2RXHzEwo20sfeGLMP774JC3zvFsAthD
GKHes302cspttkEiEC7HS7jUZOlgRO6jk5lZHIPGKwjyBLCqFwLTJofjVdD2GfEPyYaYylmnt3Qj
rjcQcfHCHiTEcfhS3PNmPuBl8wiwBWqV+WsGyTJx0n26zkHwGAQZG0C81wYlFUGjr6D6xgFJ/lDz
iJwHKCmZtjdQgqjw0iwsA8gkHM9TaZdWZ7XL1lja4V0C6zz4wyTVlhY5oWvJQTtiD1uD8yLKs6Dv
d2sJsVlmm9LNxCXdwUlQhV8EWPmc8IZSfccU2oNyNhGMm6ofonu8FBT7UrNJu8zj2MsCPG5TYU47
3uGf8bxJ4wDB0OsraWvucQQgHYRxbjxM0ImawzMH7VUjVuB7ZAaZNMmBuZXzx6TusBzWb3F7DeQy
3Ol1OlTBiNQUAxNGhXEwdRSmWc5YoiSqbVZw8Tn10czcEJM+6UybDXoznMNLxNlxU25Iib5DD137
G8DW1n9jRkF3I8TsjzY/H3sNtQjzWwBVWOvH8aWdV8zy0Y+c4/voFP5SYeYIkDqiJpxmZJukc34C
iTByvPlPyHVmSMkHvFnU63CQDxaKIFUTHOLq5WEr/EQznTrv3mUXk89jQJoXXXKQuNZ8zLl/LnVb
Aivr7DyZ99gNUDwE44R8TkTbAtCpkILhhYFg3dFkkA6kItXB+gn7SbEhSQLzakw4cUX4a8/qWvMt
fhEt8y7a9A7up8JJwWTzWRF37ne7yH8fIXVsIhyt3PfqtWFa4o4JYbHIxIIHtNNn8hp3x0DemYuH
98Lsd2GcW2qee3/VztlaWj737Tk6hhttjimtPd7ol/aWrfNv7dyxQ53jYkFRtI6RUD03NK7FxoBc
wChFUJ0iVDRLqwQI8ZR5JLT3xa0LSWAmccMORxOwE54DnjZVdfggB3ZB7gT1+3E4q1gzHJJ2Oc69
isWqfVeyDaiZ+9Z7o2a7vJ/tYkAzbS0mViOASSCcMr5oxSyr/PQxk1GNtR4XlzdKzVF40vHrlZz6
jvaVZPDjGxsh3al375VBubqTMRtDNAZk95y0QMFMYh5O8ZsVk2rTAgPkk+onXEan5Iro5Tv5LpBp
Snhqc6nEGXLTUByJCJcRA0LnmXnDQeUIMYHwil/1+kptNG/Vgb0hu1C0aDhEoU3HtUDHiYmcGHPS
kBrPOfuVzrAyQvurzOtlvh0W0TU5YRH53KfdIX1jg+HwS58VgTFcC468Jqhut2j2wKeknDS3/Kil
NEwKUyOu8a8CyK7CAtHC+dO6mE4XKDtQRyqNHvdTuyTk6oddzuq9MXet5jVfj+XowEaO89Z4gjXB
TV09hY0aoqr8tdStuWE99uVoBiZIuc9+2yin8fg4kpYWq3SG1OdF84d3H8P1BV5qAAhufurR4muO
Hgl55fuG/CuzbATlG+0DFTf8VlfqLlxJc2ODgdwtW/KF+brcIzZ1H0sLoWEBAgcAD41lmBuIwDQP
LWNEJTLWlmoJ7CkjQEfX/VwpePFqdozs+kxqNZL4fscRoa/4TRGM9bPMfGP/wR5KQj0pgkkN7n5t
EzlVFEgEQry9hlB63NK/3n/skvkN17JlNgPDWqY34W6ItPct2eixlTlTqQqO6dxq8WCYV595yPB1
CAjQfvd2wy75tHs0Wf9ywrTDZ4uV+HMaxRgh2yY4He9kmxzqxnoEEMMpyc0BB2qhbpWfZ7gjkl1f
QaaMiedAxcnIj/VDfMShu8ibitJ6R47JCDJZykQf3hnibS4Yk8NNpvY26WPBY6mu3rBxOeD4RlLR
sMrwoYdi3rUbeahjGe4pa5Lsk1vDfBarNrJmIMAyWQvtCH4L2+tTiEwxA/wdPkIti5EzHQBljvWL
4FDfRbUdMTqUhACatoBLynPHd/y9Yd+yN9GaCqIaXlkaIknLcF/399m6cEuRvG1ipmDzpsDpsB9e
SohoCZaMiHbwCU/QWV+c2wAQ3wiejtF7r6rBo11bcBoS/zPPK78li10VESLK00GgyuOMuAER4qFS
RUk21wEzHtEeh0OCRZCxcehVVkW28oLveWJmRjndTpt8oTHsaDZj3Hr5rpp53pQ/Yni6hgRL/sNs
s3FGi76H0txLGAFD2SPrpQSXCwMCYEiBOfBM8HWDgvPsZISLNKb16e6tA+x0roXRCJReffGELcxA
JcWwJqWFMzF1RND2KXBF5BomMFWfs0fXTZp2/9qzT2Rr9loqqdl7ya5AL0B+7nyYqrgSaXiskHk1
C0kS/M9wSni5iRC4ztMZvFPlU+23XgNxVDi/FWi1UAdT/4txoBif//cq/I7Ei+TeUE8yq9LBPRUn
/TdwQBi7pzDelkfRpUQgJIk9xF56jzgk70+QI/7b58fn/rXWoEf8mxcyEswA9TjoXNkhVAxPLBz1
CSfUffH6//8d/llqCYYUbBbSsTBRnjH0oBMql3DJlsO5PSdkS4nnVBNaQaueqfp8MD92V1weSENH
t9HXSGaiV3t0u9mbDh3fQPgdhras8L7V1o9ObN7TkuF06kXyd9mP7T7F2fX1mhl0kAUbRp8dXgaM
X+P4ahVH/U5eMfxGGETpXO92RQ2GkplQSCWafWZ0uScnelC1nF0j2AI4cFTFQhu1XmZai/q3GIq7
LqYkI/fNHfT5MDVWIepxGAo7GGNw3hfpd2Aypdr54bHVv9M/mLjMs7qruY6mxeo5N040xtgdALEr
pwHS2hi/8xjjxTXOr9v08lEW2t9DWo9/oHab3T5uXIQ65W+B3BOtaJaoQf3YWQSO9WTR3LonliuU
o5hUDMkej6UOoIsygVypGojjJ4nmlozSWpo+4bolKKWbLcpb9bVQiMoYgMqSXxI3Cgwk8TkNWk48
TEZhLPFLyaKemCtVC0ISqpONBkwiBRFQZD+rNCeizgVU58RD8h7Z5X4/wlZUuT1KUJsQu8jBb6G7
lbRTTg3z2Zw8QSDpmiA8cgUU54HfGfBu56hcAhq1U7zBgjb+xWYYp95ZuO5/kgUydF85E4jRrrHq
+sMHKEiPza2mxmRPnfdcNaByXcZMl6rTHhC//DCM4RIoW2Urb8M9jBiO+aAovf9Rxvonaeq0OaSj
qWHZL1rQt5s8Cc5yCtOLPtMELxbSD2S7gh8Z2gl23NRC7FYRVgFhfh2xUbMno6xkIL6qkZQfX2Rf
sm/CJ2Am0DgFyTIoQm4jSByUgksMRhCpa7t0SZdc0tPi9o1fDsUvI4bnGvOS+l7fqcBT/7FP3I9P
LfnaU3PtUdDz1xKmlm5ZPJRszXqdzOsdx8isOjAg9yxwW8KVGSti7c4GUvvSCTen8K/CgJkT4ctC
2nopdx3TyV1/Emmmps0nlp/TA9TvlPHxk8Xx9J6kLrZ0W+lkzsJt7eouFt3LZPaIqVPJpS/t0V6Y
DCjU7pWjP+yx8InBf2be/ja4F5yzPefGeXROWVNOCc1VtMnmqcW+CBjFcMaZLys2CmPsv1WiCA7Z
Hqsp7DTH/UQlxGD9uVvn4pf8dalZKODIlVfhx/SyiT8qqZq/s0zAcu26xRDRvFOfsYV+7hpeGUSi
5qv6JLz5yFT7/DXMgZiY7+IVBXwQr+odhkbDgQQMmriJxjaJTw0b+ZwmJLrSwspeMxXEj4K61oAV
AtXA/adJqU+wngCdHx56VsL7uqDFRIxzDYul8+osmGzNfLTDyu4+isR9EX/zf5Nzhqf5HJnucAbE
UAIDs1Ak/0yDErAe2hE3ElTxF9rP2s+8GluXf84E8pm9N7yMVqOdhd3aMM/9kvugPD72HchYeClu
BrhQd65wa1ibixrQtgT8fDiWizE0jhF37lOguehbu9XLEQhkf/341rxgp+dju+cZyA5SkeVXSJIp
81YKk94nhofhzDpHMxDVAzgFGL9KYyNuu+YgC1uo9wq7XKLJ6QudajQLobCp8JoyMl+ExiXvWSBu
xShWnxhfyQph8RquirxmVwKG2nNgtz8gJ++T/oeRhIKcdCnN0jkf4oFwLxmwvkK3jdxx6DbYmcAp
Ac3Bqe67xPag8gaiTRnKZRPj16Dr/qUB47hlNFKhJhPHoNXa7xHxfq7Zfmedp1C7gVFj0IAg7Cf5
q74wfBkPEw1I+jcqXMLeWn7OgUMbPwROelOyC8OtRURZkOVeli+oil+JozCTOjW2+wzabxW7AaYP
ePEmNoryHge42iEcXcfXqRUWMo9tcRdeIPfw3B+SS/zD/kjJo99o3p/3opvNBd0/dNlBL48jMWkZ
jg4qoViISLzU9F5P+paZQpq58JqRGXwBwBOsZh3IwtE1vyQhhfjsZblWn16zK3YfZ7QVqhWQyCEY
euGZV8O6zVHTE1dj92/xX8vYonZxH6tKu8euA5/Gt29+IW5RoF0CGsHJZef6Uv7qw5v+gHx2gHUL
JwcZ/0ZBN+0XkGpX8e9rh8EZ9g3ELNAg0ES8VvUC8x+cbGLKHEgocBXgFTxcdnS29kz3LDTxg5cP
XmvMJR4OEMaEa/dpwTiE/UPduMa1u6aqTcz2eEHv0JN6DdeztVOqw3SmjX2Jn9dO8FRR7V5z+4V8
aihD4KsojhT5fGsmBVntmcXSrKbPcNUQ7IR+g0qKp4epIrkF75mcupRj9UKCjvRwCyISIt+Ag6gS
GOThQciZkQLvjk+GYb+y1f9o73ee6ErXHF5nAx77zYCeD8WGhfZjMRSGlzMv5swaYBtzMcbaBudK
9KDUaIG1SxK3kiYFKoPzY9/e2BXebWAYgAtV6AzzEeah28eaUXCe4EfCmYsnFYWRX/5jlDyBTjkm
xHhsAtjKv/INF03ahBnDZN4Vr9Fk5999/2dzhra8YtpU/5TOT4M8A2tKCDxCaMsEHCKz4A8IChH9
mgM16MJ4jmGSGJUxHeZrO2HCz83sGysaSyyl2VDA2n1QGCdfCv4gTc0UEX7HLxW7oWC4hEKD4GG6
IqbiCZ8UzCpB/RPy6/SOD81eDJJ53yaJ8EhBReznN+a2sK3+t5gEeVupzMOO1mrAoqsBBMkcYBvO
wHzb7C1Az8VnJ5CKepcG3SG7vHEnZA/nVGNjkU5RUKg275t//elzsn60r3xVvI7V6Ih/2O/ncxX5
C8RaSAG9tjx9MzY8WM8Fdjmj9XOD1GP/+MI6S9HcYTzhaOML6qtK9fFXXlV8+qRAyyfFgROVabY7
ettjBlXgaKfqEP61U7AlMmcXNU/NjBMePpaCTO2mfGPFhNXEicSFbzF1SBcpDT0jdoxwasi6xtZa
ylvr+uFKKBMVWnyP1ytTJeEXpzzEu1Hr1pAYlvIqPQKNhJpdAuQXbqo68tuDppK00/AQLwc/nY58
POUW4W93e6zjXUjcbei8VrGfMTJh4gQi6oQe8o/g9fA4ETT8QMYW0bGfRWKe5TE+2eHg49g4CU+f
elLJDIIwIlNaYE1aBj6/jtkHY1all8Lbox0FDIzxpneSt6MBKH1zZ77ZtGQvGnsP0vh8Wb4JyGtY
vDCsUMhdTaEDQbSInT73x4NNQQ9TwPJJja23LdOAA9MsuaQvMYFBsNpckdqI4z2hsQyUHziJOYD/
YQFySaT2QASFQOupzDTLaQIZ0/eFypV8UnaBAKsUWtLy9fG7vbYYFtmG6oyzjmQT/jxkMr+8J/3h
mNM07vM3ntcQvmKb2B31Dw+kU4xVXLolKUcUTSGsrKD87lfE4OHvavlvSlesW6gUcvEGSNJAGDUb
AHNoWg8cu4CTWZ/clSgza5ejssXDSwE/xbr9Rt8dQ8piWVQTDYS98hR4xkAKVIO4BMMZ/pe4KsuT
8VYWCKPo9qObeVS3jCQ67sR9Be6BhGJW4nkb/2HKD/A+YPjHpy9jIvZyGAHPrQl4jtTrB2cYfmrH
Xk1pxYh6AKpSdVy4saK3wgkGn9R2X1gO/ZaWDRptFQEt64MhaTgxJKcitthgwQKdSXcxqK8urwue
V439GSY3TgMyFqOJEU60BY669o3aLnvuWDXTbsFin+Nman3FO3JJSinIx34OuUIYjFORaosUTwpG
VU8I8JsQy9Z76uJQfio4HGDDIdQ9xpJNodoenr+UdKE/7LKn3f4l+MU2Nrtyy+yHgQ0bmTkRU9X2
Zv6+GQF+/be00pdd/gy791eMAuv4KSbj/QBDJvh4g5+PISSDFTniS7PF6Bp6OL2K/S2LvZjZHX8z
mGct4KBhJYbGxuQV2rfE7s7c+prLSIXwFpW+wt4U5+qmzt6nz5WJ77CLZVZcDhmQjXxk548Zj0t0
FuGG9hfHmnXycZn2Ck9aEfjJCGLkGsbU3Ca1J0N6jRwyvf1+q418nn28OC4EdLiAMREBidz6AiQB
lgLE8KXPSVLXykV+B8O+fH7Fopyvl3CKKuk2ktmT0s+W6LigeZJbFAB6s1hNWvHHOJlQU7fJWrqn
QZo4bUMTccNHMmYHgtmRXJplAqKE0oVgRkYiRDvMKxSIghfS+J3pZrmNEZbcrCOiPsg5IvZI/gI3
8sozbT14TAY07igbSRgKNGT8vCH8q1sTTJIV0fIwIjDG16KygrTeZJeBSPee1o3Ci83uh3tawuiR
NETqBRYrqzteyYA1GGohCJm3Hoj5GmAl02zwM7XCSpiEuAkDkexYZoTJTSsO5wLgxW4uQHVYVT6f
TnqWL0BBWCjVwJEpjDPMZvkj023xIbSkmB2za3GtcE+PA9ZI/IcnBz+1BqjQbZJC+3n8wLXW3b8K
HgRtNjqdAiMLJDE8xAx/N+CuzzrdMBuRyAlo4gNJLAwcgRWL74FsGGpl20KzqExcg8ES4mXia0YX
AxrfRt5H/Emzo/yal+DNTNZMh7WW2gXwZ/KVxs6LrpnR9iRvZ3pLfA98DAzIFqxPzMxOSIgcYdsd
f9UHiqbUo+2mgIOcR7pR9gg+lmew9TrqQj7qqs2XEINGDVjY+dtVF+FZBt+pqVphpNRrkh9JDyX7
Lz8nqC302UnsbhR58Iam/J+TkdX/RgGkzqLcbaaZ5rIjxjuLwQUmnppnXpX2K4MA9559XCgT7aan
4iHwE3O28Ul6kUTe7SFbPBk+7iomrZ6yKDYSNmB/8dgfqqXEtk2xQk8aY9+g796zKNBxW7LZHd+M
H3B9g6LxV3wJxbXQSMT4V4yDeA2iyfOBP1J8I32mW9RnnK+mAMbcCeDKJLZtKNOZlXa2dh2Oe9z6
eF4vV5ysF2O4iNty3e6aVbqpp/IJmszifZCX5ryYtUeeLrqQ553g9Gm4LE+P33ylkFIock2mZe2x
UzdwgHrSID1CRkYyFkz4LSU9TjwNdiwW3jsBt3chuhLExfWpPmGnl8G03JWn/BUwcgK5x+K7owLD
ZdF5DV7nYAmvmnYkEcztVHv6xEmkobiIXVK2H93EOADxnvTU/2wNMjeHL2Fuxk0kA2jBWWXi6hnx
gsHNeJme4wzT5t9EuhnY6E+qbhYXrjXyy2aiRGsp9NFQPZlRY7+wKLHzXDVLYWSTEUQAHxoqDDUh
gkNymbm+TrzO1xDquGcOBDFCYmfeUB2Ar/QvI5lVuNYSLoiMApIFVpE4XZk/xlJkH4FL2fVoajIp
mtY/n428gw7DGp9GU237PGl0NKY/Ur23CodcX8DfecI2B+RurvqXDHJAOmvQ8Bcht/N605fZJojO
qdmhSEexpolXZ8u69quXLzntajRrV7pXwqW0qbQ2ALhET/R2TeEFBT+m9I39p2CWaD5bY3cGZVho
u25bezESw9atEDXDX/LetMRmoBIqCENq7K1G/icULmKPXbKxiLVcI/ogKrAGQluOLo+tsDbl+HZp
s/pDscrASBiCSOSy7YdrscLc8mpOVhe8anCMqSYuVCobm4TVBYcaQWjBnmRv9ZMfZr5vPvMWBg6Q
x2jSx5MLNjV8o6BaCcUjVg6RrVLuARjC2AIPxx+hPlizlTHD+EG23cUbHRl2fpML0BjjFS4/w7Mp
HGb1Jz2U9RaHNshadrgqzxZ1NOcUw1JO59IPMpEcIz9meDfM1DkpGvvCf7njSbNjoo8rhTpPOVDX
JAuxCTMCIm3oQVeMtIWbxSDP2Xl0NjcOmylJRAZTafp0Sbj59ZwqdAtEJ7LVnl9+IG2toMYGRb6/
9x3kma/u27hy9TgL1plkJxvVy6cMHqbhenCVGf6rw18nc6zjvf4eeeCAeuQ0M7l1VEcaNtyBbOpX
aA4vmrldvxDf9qmcM3d3uRhtPws6gFMJF3/zcUgZjDfxZgSAmEzzRTmVuIhvyhW2Bv0HAzm439a3
8W0sR0d13+OMjfaPuiOiPA7trBQTZjAZEMICkTejEJChI7DQaEctW2t22vk9TxjYhSCgV/oWyu/o
So5vCxEVN6GPnTydkNobbgp3cmhLv7pTUfng+IALX4pCYYQlxhAYSwMy5TIL4A7zmFhpr3n213fe
4wStvHlOW9PWSeBb4U3eP66cQhwZxmngFE+8EnI2p8a8AfondjaQzq87TxddMsIHHzss5zn2SCYc
P9f4jlO4lvzuMJCfLvtqDangV6/21ub5XS3bOwWp3y9SnmOH2yWC9wyTunBIpXo7VCqkY12k4HN+
sZ8LW1bCa9+kC41wwcPX6uN85VeKZkMMMN5IlfU5JtfGGpQOqL4ufLyAe4tMVG9b3xSgEqZZowlb
OYrCfT4fLd7nAiP6YKYHows3EOgPNxaPeMDmMh6c8ozj5VoD6/HZurFXq+7JfnyTbk+yrCZjGvUj
31/duWkrH9+RbYvShfDlebJWV3DPRzZSFYZVON5qkMPvesskcgz7AuXt+iWCpGbdCdSaiDkO9IqF
BmPiSJHCo2hgKjikC31Twox+Xpdqne+6rxj7Xi71D/Pf7+ILYUJ8jmCDAa18WT/PA1NV5CWmDThZ
4fU9K942ptpG9aXt0VjlS+XwmX116+4D+aRwTpxw2oYha7V/YvAePD5ur0NPBYrCpzbZ5HvNJl+q
09j1OUxwGIPu9bH7XR0oIjq4OMZwv7GHn3YXhQwevJVdkl7Hy5aHz/Bwoa6ISSPwXheBUMNGXcmb
9kK3NoHyYdNgJDCfrRVjWitejLdVL9785CvkoihPXZwQkVJ9pbvqErvyGR6Afsla79MudXWVfBMC
ZBTgBhboJBMo+j1BNwnoW7uzzinLibTLI/QqjuCTUZAxOkNoo3EMMdyYpsVC1tbGc52TE00jni9h
Bejq/tHs25FNyA4Iq1Mr3gjfuxkmji7Fxmc3tL58oAdhggSSMH4FOhBW8B7spWqDPjeD99i0vbeM
hV2oepWQoCmWTwsL944kWMqx6WsDuqA/p2YPDzS6cs2Z/v1wcscYndbUPGg7k2tVTWtKWsYyiYdz
Y+O3bGgMQT1DcXPQKMnvObB71zF48BX+W2DSUIHg0KKs8eU9twTHuLw3v7EluTyhg17fMxrH6MRX
MzhmSE1beWYUTGBdTrsh6m7aS/Zpnq1+ToFDsPMW5r40T/bE56VrNdCOY6Cuf2HnjT3yEypMWdn2
X6+dfhNJiufOH/n6D3OVjusFhUqbS+GMoxxmAMgGeyxoWnMqNxq8LrbnZQWtsJzDejcYIZm0BE7m
yrNh9yTZy3RH5JOUJAyygpRkUjCGsgtXRdhB/aCfk722+czhOZ21KXEa7wsMIoEYyXN1ynp0zZ/y
8GRkBGNRMW1jWIM7hvh/OwUYE39Q9wrSDd2gtM4pdSA05xsyns1kUbx3iJxKELMYrUYM/+vtPc9j
xTFAy2HpkY+CcMPDk3UT6dOc0oQ94DiK7lru9eoUL1OHGXJ+Gz/IGXd04WsDJ4LHDPsJEmPFHz9X
DRw9lcY3dRo01gwZRNLp9W/NIHVcZZu+n+SCjjD/t/W0HYCnrY7dF7cJTeq5QnK4e3BF2OkHj0MK
dPbzpayQQ+STC2osK3X7/IJZNxzqZBEx6aJW2siX98QRPq6JiVescjdO7a56TWkG2mT6gBEIwjnR
R7Me2t0LtGfSzFAnjffNX00oOwjsYLvgw92svsiMisHIA/4hpAArmmbyo3JmCjm78O6jYUQQI+gZ
5rSa81XqNIbt2sBHMCbCT6WB8wpBEa7sE3OI0knBRcaLVOEkZ2tZMfTelpQq4aRsueb2C/KejM7Q
2qKRGi0RkGG2TZudIrrc1/j1d2CbByIHqBIYvq2N90pjgy5dLej26/bQHrIFa4t11skOGaZ46uOo
rRs2JDg1m1mxHw1OwtFwG8z1xzqnf/EfEEJSesWlECIbWAmzgb9XcnK8+2OIaXYpRKevA+TrifVw
mCmNQLdXNZa3t3BhHgrOOvJcDZGFCvvNwJIS9MlIJosnAeahq3AGG/bIciPs3twhAU2J77UH8fS9
SrGMZkT9rdW26L1xI+kmJeodphY3wNYSCg6qSBfy29hwwbNWD4gZj8MH1ZxvoPqDAKcHJtuGBvkG
diW8sLafIPNS7BhfiKvByVNCugcR1yAN/ZXT94FxJuW5h3915wBJIZ+h3oazs+LOSOj5uEtA5afU
BO1VQt/Q+mhl9qxBzL4owt5zY2phFQ1/kM0Ay/fMbgpPIfR8xphju+0nAboYxM3H43+eHRQ+eIZR
kl7Z6WhGoWJbM96ObPGKPSH/rY7wsGH1M4HkpZ5eJfww+B6w6+YkNGjCvkO8coMWpzPyNOwoY2ox
NOPnfzou6/1HJgv4uBByTyE0yASn3TBbioX0CFY2DlHRRPj63O/R8n63+MidD86Fqqmb7AQ+nS7/
4eaHeHaIXVhl9uF/IXY0wVA2HbwPWkc0kcsEd8Pf38zeotDZ93PsGbFpLJbv8/P4mW+FHyMqjeD3
Fz9BDmDqXV6EVx0QvyfZ319CI4xK+J9Dzi2erOmG+UjmaXOF6Mjt+x/HmZOqKV2dkoJgKTgO0BIu
pNDUyiJHsYautCO9GWN/BUJBOSmGBX7l3bTcAaK96iBOpk+6/48TLgmBuL7IfodBXzjRnXYofzgS
wMV4WHV/4RoSZdBBGT7Ugx3Ru0kcMQd41nruUZiSOThA6CN+Z5WgLZ7g1N0M34phuPwUfY08ktm1
N7AKfzEzcDA3Lh5uFTm9T2ibM8LzzYMdtlNZom9Cu+bpKT4DuRAPkEzik7kdvqK5NHLbDbOPj4He
YpbKXmV67BcQvA19xuGFu9nHVaMZCwNOIHAbEUtPtlyMEsnwxe2YcgAPgF8StaFYhWKRBEqPvsNj
l4GbUB0VdQ9fiHruMeMfEysPuG0kGcE6GkijcHLEvKd2xel9fB6pcwkZhe/FADGRCOGqm82TWOgw
GElzCaTPrm/1+rErnlOrB/OnAJx0lqcT1PQBRl3kI3pb6+MqUCV0pGRMCotvVDXQKH8SX++2HYoE
/KDgC0aOeulxoYDbCjK00lBOK3OOgFAjPR7Tr396BackaOHMoYJ4kaRlot4RrXJ038pzd2FI2UPq
Em4EguvzmYH3rjHzpaAQL0KI9v8IO6/lxrEsXb9KR18P48CbiTPnAiQsvZO7QUiUBEOQIAEQhk9/
vq2KjslUZmRGdVWrsiQRdu+11u/qCMIuLLCpBVedb2T3x5cPne9KiNLqYEJhODYWPcTgMcUxNF/h
T/H0JFwXBFsIu8pyHPJeCWxJyP+EUQKUh8kOQIhR6JfxE9CTmI/+o3gWaNCJ3UFI7uMdo3K+gvMB
tc1hGDYVrHQSHu6L/DEbYwMrjGAVuOqH1cfHJnGEiP7FBnkXBpnCFACMEHdlYfIoVGp5+B83PBEQ
Lg5WkJuMdQ/tqSDiTbxpDYDFHHgBVJnI7XE3VabndQJtj6r36ub2jHxYvPMwadgTJ8sbe94LQyNh
3oBWB4Pc+lF4snGnAyZJDtxoGIDv5uSdS+Xe2WCVhRpeJuJaTal0TeYh7wuxTsmou4S6+vloHABW
lRrje9GUCUI1mhzasAeU8iEI/vQ8ld7TtwasmFeR+SVXdBp710PNxG6pz2UfrNWPp4wKlh1Cun5R
PmfP55dqU68gaj/J+/7jHClvw1vz0eGlVCmsaTaEWBOHDmA9FsbKPc3i4L4YffxXVZmqYV8gtxQ3
T6H/2TOiZq+Bint/vL4Ql4DmXURunJ5mBFkVVogDNHha0D/yJqpIYygQ2NLJima47UJFV9h05Ek+
S5DcgyYFxYyorgzapL5NBkcluNg1oWWEdkXL71V21GH5crA++y1EM8guJRQ48m931X2jtZBgcnY9
9jz0WBGoxMM5HPBL7DBo3ROXuGZLZxSOIkOQN1I8DVaMBX3mD4ToXtJgXUCceM/HykaYrbDbd9K6
eT5DO0CdArKLoQYgJKkDkcBeohG6V4gPuCjhTELYxku9Zle3IM6cdyxZyYh8wGwBpqciXrRgMo3h
5QtjEcHmZSw3bPR3Kmga1QvGQKCEhLFfwaBeRwrIQyTjjYfMIJAW6BEwVIfYCeaBlvzANSDKLOOd
uTvndty9FkygwZQV4nuhCOFijUqmSz7y0Zjcr2bCxICL0t7fqIMMtlrBl6fMYuHeDGjbrpMKCjpX
n5zQN3wg5bHC2pMEx+OkFk+6w0Qb6drHsE+fKJjqzmFox3Tr9nT+TD8pV2yahMGRsBUq8MqfIVGv
E6Jf3BPt8J00Nt5cKkKjDm2fDOedsR09jJanB0irLbrPelKnc3LgZsAKzFA3+qyAiRc1lwlsnHgC
ztB1EA7GGqJoQZmGYD6i0nfzZUUsFnzOsfwG6L1sEcSmwREpuLrVYGoGlcX22wcdxYgbPwAkbQnV
BVLJCNlKd8Yeh/thfXyj4lbfpRf4xg4ckGIfL+TOgdfBqk9rky0ZMOzpdVKRHt1jzS9p/gi/oGqW
YE+qSD6TathKjFHP8DRQiPJxCKupgFfdBs4fAXILk8zPgWeSD9Qc/RHao7WCvHX8GLFGUPqSA2PA
z0lBRdlctpel+siTRC9I/QgaLEGCeUAryN6coGJ4A7e0Vjz99b6bn3fXh9H2uuBkeKR4RNUDD7Zo
+rOH4omOH0a2dyceL44qyqvyuWKUvgOMX+fTjEgw2hFmGpd9vGw+FLEdjJ6ZpDGTIeysfbm8oC9Z
Kqj8wJqYXcP6Z7D+DB06hXW0Au4A/yjpx2j+AABuS6J8fM1jiqF+dBdEPWA7Yv4RsPnkL8Q8z5Wp
ht75NHkdsonO7J/wTuYqk2ZOEIVqIbBOK+Af+EGBNpqmaZAsuT9n+wFicLK9WDPzOd5kDIVVoNEJ
7QnTE5jaCEaWU/YniT5Dm9ygnavP4Frys33hJTdnzXMxEzWM/KTBBNtKVMgRlT5PE+gyookcvAk+
JXYPi/vBMsfNoVXZsRixqyD5IixziFiaxsbagp3ENBJ2uxlIhKbOIUM/myso4oi0b3QQkXWgqFJE
8PSUfI1+URuh3Qex5bT39fnil96FXbx06+1N5kwHFMCeCcNRjXBlK7PJqPaODPJSeZ4DzURxUD2k
G2ZxFg9bMZaWNYCv5nb9VO9IOyGLzD/fXR0f6HtQ0AEeZ8Z1fmd9mFOYVbTtmpsJkipeD4HSjFMQ
tRZ950P7CntmpCMApdmeUOsfqbPMMaO589lXWVqYUoxv2oyZn77uqZUx4SJ1L/ElMxjyWcUSRP8G
iIC9OGJvIOLZo7q+L2QBojsiHfC+1t41hgWbm9cs5E9dJ6aP+KXK/fe//s//+7+H/r+Tj3JVFkNS
nv91vp1WZXZu6v/5t6zK//7X5Z8/D9//59+WZWqGZkv8pWmGoeqG+O+HV0R6ifj2/zreb/35dCq6
1RWK1r2JcgtW8uUE22Ft9+pSMxHmtjJM+Y6qJn+tzyo3RPFsTaSCZGurBePs9xp4y/WO0V9D59JC
CsM0WL54qYocCVF+Qsmgd2FlF/teT9GH11AGS1AnrsHJKqaqstIgd5ctpPUrnMLTi96CQmaoAS+5
DZQhu7HNMtLbiacqgKynKwzhcp7AYkj6E6GO2YDmCGYI8oGhvq2Oys07grsPJBhmVfWQYM9jxK5s
mORKKSi1TGZomQYXikF0pRVR2QGc3Qm7JVrrnECOPKu+dTmtuxMBwZ+2hESlH4Ke0W/JASXW+anQ
og7pT8Mcl6BXA0JUwsCozl7j4aMxkCrluF6kGAqlbBka9ba2OBPzdSYpaLgSKN8Ah5xrV0vtSQbl
tr1H9YhoSfg7CDdG6hGCCeo7vo5v2GhS0A9st9cH3UYmfnI7mG4yuzhtn9y+5Cb8q1z2MnVjHit3
JNO876+dNtOzrXJmtsMxH2s6xOtl0d8oV81s/OcHSZHt3z1IlmZYumVLpikpPz9I7XVkWFohdauC
KtuEGK5b/fzlNEwK89UEehuAVNscCdKI59ZhK6mepSw6kx51xP3luId+Sy4ON7ljUq82QceggTFA
BxvjViPbzMaVNLBHF0HB3PmOzuXEmx8zBUj5ofMwHamzGy/eeQR4Y27V/gSJGkpWdSI3aKej86iL
ww3a0XF6y95bWg/jwoInv6kUf2b7KcOsy5YyYTrAcprXMiJtQ63zs256lp/PLMRXIJiKIeTi1m+t
OjIw6zFm8W13v78xJ7BKLwVZOPo20rDWQ42dIm7CGveGTIN8R8Rik/yyIMYSIJkp8KULdKD/MhyG
Q5UfdBkty07CsSLfWcprdokKviH361KdHqHPG24BxyoNUa/E9bhKg/s9uhbLjAGc4UuYVZ3WdjcH
wRH6DsI7kU5MmRBIRBuhyEpC9JwWTc1t0UkbFtAu9nWMhyArZP6t9RQEgOpUzRatDtQeg9gBRI/S
dVcijk3Itkyn1i3F9I5MWFoYa4ysNEsmBtmoGIhAswXQd3jh1Vey72picdCXf+WW3T+ao1u2nkXP
BlJF/V1PxINQssiO7xaYqaAA1gJmnIL6yjRnzZSDLpRpn3yozfJ89E/K+KS66he2SWAaYkmG5Fq2
U+S93IaKGnQlMsfgioUUoi5UmGkg8/rgedm4NzuIueIfBjsVz/8o6FEkK57OIDD/y1pqSd/fAN02
FJP1x5BtzbI1/ec3oKgvvVKqZb8TeY15mBOze/3UfMmHK+0Z7hUiOBc+qp5A4r/+pPEUrLkVn/SS
KA2Vr5/S+ElG5hPRDJwY3qFPJHsb07G3lq9h9XlJBM+Zr0039mAYe8NS9osOvwXlcMKFQcJMSPxT
+DKYfokhpTB9EO6ncEZwKS38P7/5svLLeauyotqqZJmmbWmmrf583lKmm0p50bu9Nb97aC0sv5kk
m7uH2SRzlnyXBTG0rXaGQGbVwxi0w9LVfFgAbrKRopZJ/VWww7GemR83GP9E8rRATg9LLMX2ieIb
5VxgPkECcmo64EeceXwk2Y5MHo0VXlziMMdivmntzoEK2GahwbbnhCxE4AZTAkn90QqJCR5ukGew
VSOH90F5qojQZOqWbzrEhq/ClQb0jVE8g5ut9MhQPizckydNx0o9jkDimJNKFLN4tSy7t2Juh3++
jMovG/HXVbRt3WZLlvWvq/zDRnw+loZmqXa7N9ZNWO1ucw1ey44CfrQQc17J033w9WZh7mRSwqjo
4ALcn/9yELZ4Rn8qBzgKTVJVWzdl27YVscr/cBRtfT/FeVlY0+ZCu1Mlj12FDqxpHAWHrxoSrGb4
urbPEcjKGt4gcMHk8iWtmZRZ4Ega/UGl9E5dQlazeD47SHPqELAvs4T3M1nGmL5KpydBnFOxDe1f
Lzqcxwxg/yzPmgycyXwZUmPSFazft83p6MZl4plx2JiwE+mEiuRNkitvxNg+1R/ux2rWyzRsVeyO
2tP8kuLJSznUu3myiG9i01id6ofkxMPH9i7jktAjJ2Jx1qFuwD7vUXeTx2ens9tpYlsKAwIOTbRJ
UL8kyMvpRVldUt4jLSFGLHGa92vVBNcuC8QZn1vDHfrXKsYShQS6JleD2zkB3taR/GGR1j/foWPY
BfvzsYT0lS3PzeYIxHjBxs++zs289y+jfF5hU5BSJl2adVJIYdvM+RWT4Y7/bDpMcpiAWvEoXRr2
zss8JWVOOgUdqakcun4d3FQC183wXDI2aYlP4R0GqvISW1hcsOCey+e7pkajK04nypWAQIsyo2P9
v9w1LtCsMl67FAvV5uRfLkZ0ObUbccNO1EgSzP/8cujih9IkmoVpThyrfoYN9gkxdHkOjwNnm8W7
wsgB6fZxgV7UgDlfGuMbZLGhQ03PAKjcXIpNDFyRbUZtpNDkXa+v4quOeRRj6xP7jsqAptyYZ8Kr
CyrpHN4QVX5h01AOp0nW0sGsuvNasV8S1A1qlgXJYEdmBjXZoNXOGk9mKnnqt126EX9iWc3LxZ6K
U+vzQC4u+15kJSMSHhXgtw3I/6inzBC/TbdJjkmxFVVgBToGgyLFpOu+nR+7sofO14ZS+SIr1dwq
NXBx4NYCBkz+cZexkYTcZ51fGiMN9HMyuzO8OVXk6uASYBUUCXAs9RNruNVhPYfqtWarv1I/KL3L
UjBpiOIdKQhXY29IpIeYNkEeTmGs4K5SqZDB+HEtCyqT2lUjum+4IaG3x5JKLMYJfH9kMqc1ARdy
jEj4u+YlkvRPU2lmQ5VFRir5pzJZVP19XqCfv0EBvQLCl/hK6LQ+A3QeHd18f+38xqA71Ks70dTM
XXCUJF1bQZlO4MCNfDtNIYXdrHjabq6VVh9pe550jYEAJOql4+La1l6ZM/YUYyaQV+lI6X4q/FE7
MMd4668Dbanyl8JTk6zfLVmypBimIf6nf+tgEPnnQx+zcDbXSb4irvwV7XbQhvnOGF+W5eI2v+FK
SSuMx3K71RE4WnhsYh097R/RcyHN15lu8R6FN4zJjO3Ny7D1ShYDUn0FUER168AOYIZ56lKdWkRk
dJGIbjw/p6t8lkbJ6hJJQb0bhdAVPDy95nZwfeh391B8V/KgzbM7uHy27H3Lwz2C9nlbrQmVmvYH
IT0mGs5gOzk9WAs7OC5uDEaGx8Y/R3oIyFzMraAOcYgJrm4Nh544bb6yD+k7RLrF7fW0YfIzPKTP
2UJfxmsrzHyyXSOccpadX/tqUAXWluDVMF8RtOpKT3mgHUbMnEgJR8DBG8or9kabogbSXsa2Q10z
Is0fjFnzNqIYdeic2IhW5sLeQGqLMjJcMbgPMYFYdiuLGQb+O1hS1j7kgTWaQI/lDv2VBNvQWtlj
HKgI0CAp2ofg5Enb0eLug9NByyHEu9xwk0D9S99YLpyYQgajd1el4DEB+s1lM+PII0hg03hNDe+J
+A4f1JExrezfBJcthB6UOT1ixJ5KQnMNzCCH2dEjGttXwjZAcyZcVjE4xcwFgLSJjBnGrXd4W+U0
BoVV55hyeaV3xWyuXoobVEQGpviw5rakW4IpCes1DNhwJlzncE4gKONxZXGiAuzDCd87hTiquTnW
W020WGFmDt+J3JdZ4jX+CaZSGV78xk8XsvuK8+NyBC0K+qPfuKPJfTWavd+wcX02d6Ax1j57Oz72
SygEzouApAhx+Lhsu3kVXhe2N/jtR/Vx2evPqV/sGMYeN4hZvAzG1Gq0zXf16+0BqGkQ7PbLiQmu
fcAA7z6/rhjj1bvTM26FDNhA4LN3bdbvFeJqZHw1IbvV0A6uwZ+rCU0Ufr8UE5aiKaosW4pqat+K
ib67Xc/nrNs3JN6gTF2cHuQnKB3x+BoAvofn3enLggkB5ppHFYAPcAuX2pvXMz+YZRjdOMedxV3W
niyvXMnzajFMzWU7Q7S6uP3lcC3Rof50uN/qd+Pnwy2soRgpSiHq98ZjoIB2Dm4Knjx+FSR+zIO9
gj6LHOfilk9oUsCZ2yD7qKjM+wBXFkpQXJH80mfUQ348HjfzMyLs0RKf9kjFZ9IKYTHyYOL56cku
cvUgd4XF4cXXAO8weMJLlxTgmjuB3QEUL7T7YeEjqA/VMEXJZ+xHXvaY+iPvz3dKFqf266kbhqXI
hmWqX839D2XflW+O08uI0F+m62k812D6J15buXGK3C6soBqWj0qGhvHFRprVhLk6Tath8ufDUH5Z
yjVTVhRNkzXVpNa1vj0wp0K/l7pVJvunpYCMwY1bIK0Px9mEvuuOg694pW76+Zc7/7vPVXTAF91Q
LU3S5W8dTKWcro3c3NM9NmpAXsvzuzppl2g0x6GzQo5lRrdWhIZhfoQjIfQTB3R5Pf3z2avGb07/
p8P4dvpWdxvJWnZK9hjoQuJ20Ci8WGStMOyqgAFp7Ek/e0QEglTBRwFLaiZsVnA5sMUlbpTh+5Xw
MgXSF85i+JEHFuCjsPWefkIU+HKpZOGf9FgSiJ/BBtd9ueD6mYMVDs/Z/O0F5I/ZP1meL9dPrH9B
EO+O+ASIM8gRPRHl9jSX2FCH8TtUd+GoSKxJ6XXOg+BovIPb5uOXY4T7//q8JwKT8KmKvCZSr/Gx
lFXAqAeObtmBctbBAyMCmgycxrGtEw7nePLAvyjxCvYJ9nZwmZSieT7ZGEJ0xGezKu7IgIFdrXtv
qYcez8eIZnn1kYMgNNaiJpSxT0C/9gjZjAniUosYPMygzoOAwFpC7UrurBXudv2MkAImijTS+kJQ
aFD0QIZrJyIaZtdjYok92P7uGzMR1hNvrzPt8PzM6N8nGnhVEPqGmAALxOsMOrqH5RlaTDlSfRHN
STDEhBU3DViyXNPHTVHEjmAcGqQRziqVvzg/VM6nSTDolLy2SR8dTpjS+gputaizJ4wix88QvPEU
Vtcim0KbQcXAL8O3WBZV3NI2yGAmO1b/jYtsf1Fh/UiNdZD9TQ/qE3ubGAxSuBc37jOmvViUJpM9
tONIRJ0UaCS2mFT51XhdOesa7lPsbk+TT/gUn/BhxoWvT9afexA7fDjLySdGImHsfl58dBZ8vfvz
c//rNqGZPz323+YmozSOK7mMRzt1eVqok1L1+nRWbGVkSCjCEmwaxpv28bZn/tU6b+zDU4wDZL+N
Ymlye7qPF2xqI4uYGQtCHPqpjRVUEJWP44puvfgYzuEFkg0MrvWfD1w1ftngOHKLUaemM/hUOImf
d4yqk5ORlhXpfuppY1ID1+8EDQqqicjmOIfp7isgAXCqDRJng6H4fsO9g42hs7nQbLgIrhyb78Y7
bfwOcefmPNw9rGDgkzrhB55yO1B47ulm5/k8Wl/REaUfEnb6SFazs9lAegJrvzoo17G4T7/SCokt
ZFInqJ8YQ3LD4IdwSPPreJPAWng2MES8vH1cD6vKNceL1AkWM8BG3NI3/RhezlgjeRWyuhCn8k8/
cTzyAIS7iUdm7/hA/jOjCcZyWPZD4fEHhJBODygH9kkszLgJ0NLv2ROddko2TYW2yv5yu8f7Lplr
obFK5mJ21bLYPOhu61CV4YePfaiYZdWeNpkJo6Q+EMbMjLucgzv+hPs0qXgit/HJQdOQRycMiiSw
/nhpLZ8R28FhHpfb7XE7kKFJzkgYT3YvLF3v2+DknXj5PrnINiueuNyAU5MnQWvoWAanT9MxHCze
0meo+xD9F7kTbHkNBO3ghGMwtmIsYKj2vYDIZ/LgwM2uAQZDPq5VJDZXrLEPvDDBw1R3JpM1ARBM
QL1rYLjyO1Y8Pr7En+8iflHk79XB0XlAUEjm85iXjhhKkRM4+nrtaij1dL3e9rPwwVH50LcOuC4E
g//Lo/u3J/f7VnPtLLPueeeKEFZtubkRZ/KUE3Z2dguy/zLcHrF6qR5xTEKQoJlBeg9OYYH18AQV
CVKLMey2/Y3yWNID9ATWQv7LQIy50/ei5Nvb9W1d6OTGbPWBt0tsWuaZENGB1+JpLkIhhAM9e1dP
CoUMNYWdErE0ImmC9oTVsTqeDd4MjYYzY3zlHKeZeCBCGVoLFLJZEix9Z2bxei0VN1yiF3WJGuJ9
e/TriXOc+cIUWbx2B4iY7uur8C0/ecrjds29CHgk1riXjvfDJNq+36DyvPNdInehgkfjOuP1aCbu
9M35801TfqnSNFOnjDZU2ZJt0zS/Fah3W1aOpclNs7eI9K6GowygAmNkXe34MpMu4zkVy8cVv74E
s1QTHgzLosw2oz23taNMi33y+OdDMsxf7xFFk21o2PpYYD/f5oVKWtxjqc3TPRN5fB1t70XEzb54
xuuyHH9E7qrlvrTj1XHOUMTnivort+Vie2+7ZejQfy0WX+qYxZa3djoJ1gDccwKUP+vAnHQsXkOw
tsZ/Pmj1lwdL1yWLloQraUiyrYqT+qHaTdL+OooHk0ywdhszlEiyiVV9WMzNbsgn7xucfLPscZCP
bEQv0mVxbzA5uB5izID14uarUK6bYR4zMhgwjFZT5wBmJFeFY0tvTNbu+eMlTwJNXRTlAhDFNGxn
GGl/eRpscWl/rtl/PgtRTf5wFnnflbe7Wve7AnkZTm/UHcpkpM1GTyTAYFyAt5WLxkJb2LNWdlTc
VRJ8TJlrW0xDIED0g5fiUoMtZf1gTjXcaRwP+55qMjxIbr2xvXIOA9YSuSuT4+KE5I96C5vtCCs/
0Im5bnk3JYQCkLwYHbTjxL+exwDsiua21Eis3jg4rM+yb0DiwQW+2kmonDOMl3RGCPC62m09Ocjr
E8UfMqHEp3E2mUekbhnWnA9KoUg5jQc8xy3YWV7mXWAmvNuzo2D8+fLlLxfU+LX/44IqimxpiiWb
sv7tsWiM/DKqElhJpr4pj3mo2CfvPNpXOZ+NI7NxwkPwtWSY3VTL61mHTtM5VR3ej7MbGp1Y9sBA
fKMeojOD+gGtUKGdWTJJF4kxLsvhO+AVN9x6dCSPcklBfJ4U9UR8FTeWw8j2Rvl8zIUJ26WdZgOJ
dslC7/1sOJz4jQCsk2tJrsVrnOJGGYejwo7qAWZs9nxl69fijVSvb/FOaaYWxpep1ExvSheYeTaV
W+VZKpNtex7+0jpavyAG4mX64ap9ewyVUVzYdW0n++nT05VKRPy1XM5p34QnPLqn8Q5qjfMGoRCt
IOmgFNejzfJl8rILQ+IONqi8BTWxd1aOs3BFtSqKX1G6CjWfCFEZEzkBzffTJvkaZiAbae5/EsM8
IJRNI6Kdgs75S233K6j1dVq6oUiKruua+u20TlIH3AxuPk0Yh9VdHmYkKUFAagp9d74x2xvmKe7W
OkOsDFlEzguV6TJA5WdzssfmjehBRtDDxXBzfKfscxv8eRH77dvPDNZWFEnl7297wVXrrn2hG9a0
RNzX+UAKBnZWdTbVkpcjqSbd8enPH/grwC+uyA+f+G2pb5Mut61YEAtc8uHlJwJhPo+BoKLGHr7H
A7hjIVqdzedfPvhrPf55pbNlzTJsFa6KpEBS+Xml62Pz1irlTRQCsB5RFjyJ5pUiRYLa3O/mCH1g
cgkfKkxbnRQphI95zQrOYCpctDJpiej5HMKleMGUmo5whG6+4k9g1eASM3lgfWw8HJBQv/NNFIr6
VvPJRl7y8NaDf3es2zLBe2EB11qwcJECIHdLPWP3UWLLggQjDjG8XWWhc4xFSA9L6yskJjjjTqmO
n43D2VmQYH2C7YPEAlPnXveer+FpRfO72AdXy+G5vwnDydc7c4ZuiSS1irC7RA4HoR9/4rUkORS5
sFVuk62IFeneUydCuha+Y5e4vm//ctGtX/BI3ZZ1SZNlTYccBBj480VXLsaQqC3Vl/TS0PgfFxAk
16XvJYPv4YZj4RFxm95Ev36fniLY7QrGW4fEdHqozeVYDYqlCKX1lZ1OJ0/DP0xq7xGp46Qn7SXe
ypF2KG8QcQfPIsmIWAM1Elk6EHKQvlwelANWKyIdkqQc9k8aV2RNOt0yo1aErOaqQ0SOtzNzAj3Q
KLcabC8iqCTP5zlD232Dp2UySRnlFbMUojCsaxx3K0+b4zuAJ9URPZOFRk6KBINZeOYaLlRtp56O
aNc7iPVIqxlGrh4lL3rdolF3qEuKcTAXcUfO8uWBymQzTWfrLe0WHcfT9J10ODrnYLxOJv1H4aez
ZFMuMqjJMBiCpwrfTwwxJ/c5bEBMD+9cFKiWuYuj5d/ICAxZfykPbNkElIfiZSmGpn1fwHJVj+Xz
UdkdcYNjx8SJFf9s6Btwt28PDVzbl56Rc4OG8DDojumwVz3FG/VQLI+GA1AmfTYI3JcKh304kVYW
MBoDJNybGOoyh9hAoU1xEBxni1R2rskYF5rrqwVehY4Gdo/l4AnZbk9wfV463zzkKDqQWOY4R5hP
nTov0Lk9SbgyEJ+CMAkmHYr6a4BTKTYlDV5OEKsI00tecasDkXRu9+XxMXm42QuKleikwChlcJW+
2wy68D07T8rXXFq0AKXmJMFamVnP2SXkDdPPinascQ1SHUYrMV8ynIopGJ5nenT2ipEnDwslmccv
3d7G5Or9uleKzbWLWgqR/B4SoIWfMmxrajyMvTucTyMQjGqFp6pj7JD2UqqQ3iFgWqf54Km1Hk2c
U6yFzpYP7/oexAo7mcwKxeS7mtAHg1nUz4M2UecxT9wburERbvdDYK5HPhQXiSQpM1uP9Ccj2XQ7
1BF9hB2kCSQQaejYX+ArVlELT+z8Ed8g+4Q4e6XxVppBU5LBZ9tVt7yuMOaqYNiHHBLrB6Qpv1PB
52FilvMjLlCecTBfeKeqY9Cvz4/XYRuX6+yQdsFR5u4hvCPLZ64qEM4mILEXZksfPRnLqCbw4r9u
GneAlkzKu+UaQW0hzmI+ZroSpGRI2GjUGljIljAM+fPiZIln9+cNQZehMmqw0BRTkq1va9NAAQeP
QmoReD1ZjbmocXNNwENi42nABejojUb+XV2cQVJH8wokBEG2DO9oPpy7lwRvdyhLFdLg4jYBZoY1
GlaWPLugem3ieQWh1kYgj3qR1W3Cz/YlRh7D61Csaigo7K0GjFdUhDX8p858N4bHuiUClDuImZBd
+EYXnanA7jDlDcxTjRdo9qq6xNBSyvaltc/rWT9MZPybZIQ9+BCdMxmNkb1uICwM8qRtX1XdM6GF
VijabBgNrT+SlwVkvwK/9qTz7BZBXM0gglAhItSM4IyIsstq38CSUodCuKw7sNhhXI3+UiX/pu5g
S7Dom0zYTpLx7dJ3xqWksIxhBA/BafRY3v1L8aQl+0pdN/HDqF7++VbLv5CLdG71/36eKZa5H7qc
W1aMLonFrW4woFXWNvgVrQd4IgpN+43zv/9trPebglaWKflMACuVHvHb2OEKNaO8SRiwxsUJiqbs
FvUDnjZ/Pq/f9aCybNiKTBNqC8rYz+d1v5aXqio63M5sliYpXgzpOeovt7lFAgPyXU0y5sbl8tFX
Sqid4dq1gqiCgkyWhNsX1hLqI8rALGW2lI3u0TB0rDDM3mxrqlnErp1MyzlqQKTZDZmAcy/qUC0v
DyeD8vuoetlxNMnzv4yVlF/GAeJu/XBWYuz0w92S5MJq4ReBfWosSFYaqcJNFju9i164qra/aY88
KPWVFF4wC1jgfTK8GoLXjyXHSJ1mSjY7Y1CrldfpdcDEgkriVLm21C3KC8aZVpFsea18HrU/3w/5
13KHIzcVAxhIViX4qz8feZ1pWlLHfTGj+bN0aGs9wyKwacPt78w1KtU9X5EQEkZhYIPz5w9Xzd8+
c6at02sYTFK+t57V1baKUu+6Xeli9eBLEAfPs9tnsuDzRJQu2uGoCKVIwQhO8AQbT7AKS1fyLcpx
wSlkC/CrsNkprkDeJTyqdZAs0B1UNAY/lYaN10Uoeb74himp0l3UReL3iP+SI6iJxK9QXNT4wCkx
PILmi3hogO/3Qc6vMnxxCDk/OkT9gf6Yf7eXl68P1r0kkNxbjZmdOhsWF69ZslH4Z8JSO+a6eGPO
8lcJqFxlznsMCc4W4Ygiu/3GP29edyA0IRJBcjJ/i69VbPOIa/G1CeJeIWOOQyJBP5LoxOGBugYU
3ozbxI/r/E7bVzzrqYcMKNgJbI2ShyiAMO77ZxnakB0ON8/Yil8v84vZm9yKGRl5eyJmdIq3L8iV
hwWiKwfC4rveiEso4XdWhRWjb7xUOU+YjTPp8xLevWp25tK26KEiQmFw4/flg7g24l8ZFkX8kfjX
IWIaMBNs0IJfcuG+aCSKJkTNFI8CWGZCIoiJ2JWdiPglABb/QP/0JMbjult7CRdQm1w4zQv/Zu+H
g4gYJ1mEZFCqZR8Sszhb/k97OmNzwzCCC6Dh76x+MjzholxDHdqF6dtfkHO7EZCd0NRrnkglE1/h
PQEvFHeQYAhG4QjMOV7cgISIsoIWcQsxUyehCft1IGt2ogkAGH9d6G0DoUSuA+xCUh5GeSserX8e
tH9orXk4CmADRTjQYlgsEGyTOJaOz/nKsosINKJIvvFrUl/f/Q3TVsRa80uR8MM79a0ATiSt6mNW
wFmVXcbmQbm8S6coZ9mTsUIbKW7b0H1oJCk32VrBjog6kfxRGE0KVY9yDLILxsGGsdSpaeFTDekL
xm5/fvHt3686//vef9tNDVOuurRrxXs/RPGL9PVqi/BmQR8WD80/b9w/L/1/CMKKX382vPxpmARX
EnMBKnlCvkgIRFeJJ1AsFwoZrqODcILXvSu02v98J3awPEvitZF530RmGz49tGFCh25+tWM0ZIzf
6MtMX0TaSvgRWTb2PHcGdMK6iEzGyObGl+6fr4b827LOUmzoryqQ2hcg8MPuoaZVFqdtXczOuuJA
JrSVZlI1a8HpHPL5qKPEMVGT8G4ZeEbd0JGVMN6HqVr4WM7UeeJdlPYva/PvjolVWexqli4b32cP
liLJxr2v8plGwBU2N9hlp0yJrwQT3fu1fIoXf74IYpbx/allF9KY7EiGYXw9MT9cA6lXrud72iaz
kpzhZi0p27Z5S09vf/6U317qHz/mW1mlMBBMk7jMZ1LxkR/Bv8ERRvpDe5WW6qlzL7QlmYLJzwgz
1rhaX5v1qNlo6mMxwObH7EUMJf98SL+90NSVIAmabZjfmcdSlWqq0qnFrB0ek+o1RmNOwk6noVHX
XtU4+POnQaj+zYVWuauGptNIMOjgv/9woZNOHrJbcgS77ZgLiLiGeJ7BCp1Ikb4c8Bl4AXocIce1
JiKLe3MkghVoEkgUNBbHODyGfTHX5LvybT9lDuYCcYwxwGEihusoTCbGJN1cD67rI/4FIhWZVokf
HI2tWeOsGCTRgzH3FEG0friC//a8cB8fDTzDhIJZ5C9ilDr9/4Sd13Ii2RJFv4gIbAGvElAUVt69
EJJawnvP19+16kzHnenpmA5aLQRlTh2TJ3Nn5s7sR4agE5yP94/3VKm/H9VbvTQc4P3+RxMMyPqT
+0RXyqMMY1gv173rQR2WrkdgUfIr61jtd9Xatmnm9CTeX7X3rcMrhelAO/67V4kW+l2vFnMsikIh
xwT+RY1a5/azwbZYGQLV7XE7D98NNKlevRUaBKnhibOm6BK0DKpbvNf0BF32RXYi5A8whEEt0ocs
5JrsY9QYu/ZucRWDvyVJ44HwlKTRaLw1YJi4Sx7eusurLu8f+o0+BwJRNejRh+TuBtddkjwkcRzX
mwTltVotGNdeO3Hn66tzQ08nkFIkSdzh+0P9FZK3M5BznXHO4AKP669UBgF0lgXj8ZH+LT8NGQsI
u2uPrXyzqTf29sfs2gR9YZPqVffj4aH/8UHdXXPjnyCNbhNaS+f+ANqoQdx0bOO4XjFyV4+HuPe4
TXrv1/ff5Er/gO3/D0OQ+50KXiCECUQIdbL8L4NpcCmXx9tq5oFSI5ObS6N8v7262+NMBnls5Wut
1qJ1/MM9UyzpV6FVLBVJHCgSgouT8p9rKbcrESU9zA0fT/0ZamLUWr8vktrLICIKMjrUjpXrUcqY
1O23SQm94IclgmDeBTOHuutuuYtxBxHO0TzW4ADMv2CLn6FleBlcwV9UfdqhJdCHMP3c/WnL+d10
LZPsUCHTAb2//IvLJzpkL7v9aj7vQJo/nPdmxJzP2H4r49p/L4zfDQqx3Jh5eWzKfwmby3BTrR4v
51lnlxtdj0rYPpAgRsQF7nuT4eQPw5HaKr8Oh75NwNtcvlrNqRn9TbTlc+doUcxljjcKcFJRqyAS
0DTXplFjMG3mIcAkFY0qSGQXLesw7+wYslFzTvkv6jidIe4oxblSDJtLmfimYZN49jykcgQPkwqe
a5SxiEn3eB59HEtkNtRwMK8pynChHmBzs4xJnORfntK96xp5WsQvwM9GOuMKJBcHRU4G+hIRToRY
fUH1BkYEjV1+2RyWWyStFceN7apVhkOOk5bXe8pEQiwGH9+o8YcR+Y0TOIeZx0rJRlln7T87qbIZ
5yfn8+b4ECypXQPH6BvaOno64KjaUyXWtilgSGkJ5OvlRq6m+k51prdTE8Zg4kI1Q3zNu3PCPgcE
hA7wDmi5qE0ZoqKGTWYROViT3uHbvCx18cHLBl1837f4MwVfmzN04zIa8onkA2L4/vtZi396Vvfe
v02IbGm4m2ZWqJmaJkXCWvHmasFA+w/fFHZJ9XMDL3l4zBmlVcsYIqqI6oAmk5lIphHhTzXGx2H5
AYKvebpxo5r8qcFiIDTpX3P4b8Pzi2a8XR5Pg8soOj6I1W8wUw3KtZhqpqnZykpKDdnptwashvDh
c9eIutnUNMYg/hw8athSkp3/1Zwr3UkHdSfOxibb7SiPhD086egc2H2y8WMcd8n56lSofMEXqSWn
NWNiXjDlRgmKAeY3KLh2nYfk45TtKqT7qbVnW1uIvFqUv8PuG/dmyflbfcIvRglYuPq8Xy064Z26
+qLjJ2usfWedFjUUuukNzjG6cKcbTAFS5ogJTADoU6tg2Pup6WtaYnW2qn2vGvHOYC1/c3vu5vHe
YwaD9Yzkwmxrg47CzfJkkNIi8kdb/Fg1bgKRUvjQk1gAnYgfPuc0UQifSDyBMoZ9vyum66XC3z5O
nkYXPv1sAns06yeKpz0D4SY4wrway8mf5XsWJxyVeuih3Qiij0ujxFMtEubkiMo2PA4dYUWtCBI9
/tx0SM92ZfqN/0P4QEuKrRWldjTENxS6ovTtjR3o3xTgob3eza5whtsdtpv8xPO3oaJelYfjIlQX
deq3BqBuPIP3HhOdbuM1pKY9bj76oR0lGiAG4NneKPstJzYuQ++iP/Lb2246U073QnZZKk7m7+Hx
4Nemp2zJLIEs3k4d9y4EBEZx4TPAPH427NmA4/eUrg4tpdlciK8qtMqTfKpNZ/1E22woPcwk4lt6
bNUhOogifSgtrQL7Lkf6XEcaJ5bE7AQvSA/m5K7PEQa2QqM2ndmg700Zy+9Mf9hbpRP10nC+FD6H
6X1p7LZOp6bP+hOeckgEm+gVO3nGQzALSp8I0xX3dboeYFhM7+VUybsOkjlTIczPYY9qp6w9J7sH
47dh+2Km2gKv4Ez0UF90LnHF4bOxB9NRI7j94z0Uq0mZXJ9Fx4s4K53wTv9hr9znik5nL+CA2ApW
S3oDAuG+vXRFogo8wTHPKskplQI52bYtOuU+S7gYl/uDtwWXIbeXh4g4kotBkaFU0HgPj2e3Vglg
zrb2yADnHt0rYOSLRxIhshlFW67A8C5cX+GgvPBPW04rJoB1SKF4+S2kpChZdM6aKfTWKDlUCXE2
i/j0mUUESbbBaNEDM1o4CNKDK064U0rkgUATlaLEcwe5N+FKYnmkO0HP0qLappeadAISqeRErgkP
+kZxxJXR4zscOOucPkdcFfyQZnjtQj/FuqAYZJm1Ms1RskdYj5LB456/SNDT0a4ch3EFvyKi+UD1
n2ycaS5eMuRHEy3+uSHPRaFPyohQGlfPNAePbgB72oDof9m9hk1h36JSIdASRRrYgip1z8uwVUSP
fhpemUa1uWwDQTU9JmRhn14zjfnHmjSLEp+t2yXADEMv/V1Kwl8lEjB8FeDSJQsDoAuwi3R8jCho
j7tbKjyWOXTGXyJYmFVtKhqRV4dTnL8zPyRv9aKTONyIM+KoN4qX7TXvDA4tkNVBWPL8r/SODNvc
maeM6tVmeC4LRZrsYcvHHz5n9Eh9jbANcvTu9RzD7tQkYYzf9sqBJ/OFVxe+y+YOLiBgokxzsuEg
T91xKJnX8YzuLuErZGJF9VHnTD9P2FI3L5Ca9ivdfLz+LjF3HTv3x+l3umkyPmyyb6DGTEHSComD
A9/LNKlOwt0cahueKlTt4TMVXbw4c8tpwGR8yzPQzmVvQFqcmy4Hf04xdV882wljG3cMGo907/CT
ztBy//cq/rhtU/r4r79sHKFtfvBXW0W5UQPm32LbASt38agk+CwU/OtvPl2p3oYViGKggnD4BNEJ
8Lr3815M174X9cARnXOOIYFdvYxQIlKl4K87+nBByYi6mxebPkpQLpzuDueWGzl0/MW7AQC8I7Bh
+GZQxdlvufvo7Sc07zQPwH7aNVyFOfKQ7TGSnjhvQ+zlg+Xus5yzcXKLrr7ZAawpb3tIb+TAeClH
1psf8AIhGnwe/8/GK4pYqEkVYzhsHRA/dGqUCumY8UeTaBvH3YuHla2ALqoRAMGlogYh98A27Abb
crtF8nMFhObPl4Jq9MCWFFsWj5j4G3bWFhtPsZXpswUCUvbnPS9RZKfNoPzA+3XnBq1oVvL7M2Yf
qtwqf9ZkJQi3u1GU79Ej7hXPlVtlNlKTecu+5+GKToV42AykHGE/4FeRy0jM4AWi22Evc4/m839p
61GD20w/1wDub1nnE04yYqPnKDKkI7LnhM1dHaE7YOcd3RSoT3foL/AeUDhhWreAZ6G2aGS/9vGM
D3EqtDAZiPwhdXL/tZ/WIHpujalXN36DzIp6TKSP6dwYtrQpdrglgmOg+IAaTu14/8amaEcPm2b+
B8XMGiu8ApOPYq34kMfa0COgJg6TIlKIyquIPkWCpBPKLvPJROgzJJE6WxSSCkLGF3kWkdMB12+G
JEV/xo3FlwC9rgBfpO8mmVePGDcMpCc7fqFVQ7TXGkoyDYNCa0v01xxfy5Lfa1jwZ71s41TfPhw7
WkDFxvYvL8KomW9QxAAvxTKBvz0e32hQpPzugMwUHr8ASY+Bo4fQuuPXgd496k+T6m2OBM8JWTOj
XpnP/BG+9ghyVAm8HvSnHV0jlf62M/te1XM4lgoxJBBcbwaGHVxKS/JUz7iFhtw2WDNpvmpy4Uob
Khis6FoqEFMESpC8VLfb6fhm+RG3zBucuI9+v8K800kliF7tms23+/YKguiC6eV48b4gNqanBbhO
SN6tYT3Huy5cYM0NXpVt/5wsyAsq458qkpNLXMAwnjxnnrzvuAMpf3KJL1x/0IT4Bn+VriB/Bg1N
Sz+F3ahTfczF2SS0x+9WOJBsWfBw7bmWxw0au9ahtW2cbn0/jlft092gyXPg4OMvnhi3W+oQkAQS
Lv77fDJ6HpI8CxczPRLuv/+0JT75DdyFUNCRuf9Q4mbORm94aHnDPS+CWt6qj+mjcPq+MfvWlFzV
PYKkXRo+ZPCoatY6tYbk5XpOuXviW0DlhAI7NopHrD5SHYBu8Lo5JoTDc2gtX7waj9Py2noyxnxT
ZnCCH9Hr2g6/3TfC9T2KmBiOs52n2/w9rcYxWX33G4faLqJU14t32jayyT873mfy3HDHPIk3NCXc
xkaHBpq3Qj++2iF+aiP0Nm7pLnvOMf3pejm0xpCQ2HR9f+XHYbxqXqBXjxJq2TEKFE/KPJ1uq4+L
Zr5Axuj6xbMhVWhmOSPzNEy7/XizfT3d7lrlR0dp+1p8+MLXzu2VG3gO26SocqCyJJ/kU1kyaGya
JQiu2uShxpUOeTg9Kl1D8dvctMt3Y1yhuzbBwwmoxiP15pE8mzb0HOMuLGy9IsIputm0o8QvpJUu
3lR74T3kmWkybMxVugUSbXrjrkfsgEl2TaImxfviCtmxF1xWa9LSs10qKGN6oEvq7VaNDHvu4Ivt
NV63YbBHGQu6U5bEQ94itFCe1IqGz8ABQNgqwhpxGMxEJxZqmmio9XHxDX3wMXrbNDT52QuJsWEj
2bANuUupjJPi+4SHje2JjY+9oHI7iHfJtL4mjXcaF+kDfa+pEOjpAT+0z68weTLcemMd5mJtjPdt
ymORBpyKChdS5sll47Is0/8Om+PA0DcpHWHmMMGjzWov0wuCX382fm2I5dgD7KxxHLE0qQK6aY8B
mIr4HpBASKFVug0Ua5ScCJjTpr0Bf9qVrQzIzRz0CSt30xx9kLK/Cp9zhRpsuMXk+OqgO9X87ZnF
5Pxa/GFu8zj2N5+2VwwZf6XCITjHHepp90DBw0ubYGeS2dYxxW6pLTqt+/+MxOZZg/Tt5zC0lw9n
HJIBcThPdgjfI1jYlims+GDSs8OlkiPGP49kNO95lb6m+BaJiU02tE/iI+9PGguPdSRkQAf/hZKX
RHbVAQwbsHjwbkkBzCwYGk4SfMtuUF7DEANXvHEEQcKEiIIL/vQx+63ESpInLb5zTMZBnP+mMCUt
c9FmHhHpb7bUZWybi1dpr5IqWnfyEDb8iRlHiQHBwSHhAocbqMiBBWfUhZzUcnSVG/qJYl2sKHvV
GApnyaHpoHNQevDmfsspxlsYd7Cm0qzRB1tSWqv076SxgO8gV4MDh5gMf0Qg4QcBXjfpaQefEmy6
6Dla4MEaDwbxoYF6BrKTKmmamhpcUZ28tEW92DCk3p0bry9JdGeslVHc3oBZcclEXSc8o9arKMUY
s1ykRWRllSx7lVaB6udwKMbRlxNgSqPI02wWGpTpszuGzXKjzPP55I6zW6996V4RpJCzq1L7Wnw4
w53Z5B7TSUMG/PBz0g67AVndECgRPZzTuQsBnlPX5VHhZ8fZCCgG1DOdtMZzOLXDMefX0Yez330N
eqFn3xUfoPclDpmd9JGlze65hk1fFuQS64etC17CjrPt3Bg/LGA0ubLQTBYFRsCzStmFUovqQuXY
EBZ3GEU8TPBviPOXKWeO7socYhxGtZUnYgJaEGapoKnBL/AZ6HBHg0kXh+539Ri0hg6QuzoEQR1M
bmKci40iKlaGzgubWYkFBaH4kx3pzp+Lz59H3tPUz+qb2g76zpv/+xonNm6LZhQmMlvsI+oiPWB/
Rw+hxzZMSNVOpbIjqd56uM/VTkwvCbkAtiigdSuEUu6XoUENyInAkzjXDCxyBydeilIIoxRFlua9
DTNT3G+KKq2ajE2wApFINXmQgxTa0IxIUZ4eRH6APF7TA5x0Fe7opPtpAHivFeDXgJVaxMpwMqqE
n78XKRoaTJeorpW+xz+nEa/hPHx24p8FikDttxAznFh/ufQHcgb+Dp+cmkPqCaqF7z7cAUXx3ayU
QE6xXfOcuar8teshcJtVaEacib7yrx6QCklO8ffgh1MfnoiW6LlCawQ7jKngF14G5wQV2N+DF4VZ
kXFWpQ6fb94B1onq+ali4zKA9yuVow6rJddVJH4qfKlKyKR2RypJToF0NbhJ2Qn/Cc/iU7MekdtI
mwbMSUiVUuP8nquNm3CwNV322jD+LjVOnUKDWj+D2KW8gzJ5CH3b5Kb47e8d0iFbP3Wy9f0dZUo5
2RgzX9PeKik1qsyiNV1MZ7ZDr9gEEv/8JH0dPk5tGgTRf6iiC99qKg4vVtlNE/mVhtTRzZH/m+ND
+OCQpx+kk7WgKkZ4LuPDB9I1fTRXvI85bMEI7LgpEFzIQeccLK4kNi/Vq4+qQm7P6vBuyJnqNRUl
ER0uiCFRZrxDJBhvhqLcDLuHC2z7UopV70O0miMwTtz7ufb+E/dUJ0egMG+j3JVrbvM9J2FWBdct
Z/vi+ouoPRy9hsb5HcXbuCLaf5XYqhwUID+5Pxbxmcgrwq8bJDhDJTTHqoN/nmxxjKhXLSmnT7W1
6hnbdamHgLrM2zSRUZq7q0arWVa7eUK6ZggeNt90Ox3A2GNQHwR4L5CfS5mXOqZgEquVaO3kPdc6
IjFOd9PkxDzNIOtgwezpvOLunUrDsuM6spSDGC90SuZN2aStpXTSonLGGzBG9ZdYPqVKXagLtpqY
aGHOtitPt56zbazhUAnTOFUMXs6fxhq50ZdRDcq8D36nc+PE5MeOM2KQeD7EJU7UcVJlkw73D4Ol
3FM6+gq/UdWLtV2JEsok3w1TkegX4ceR9P0YSV7iVJufb0T07wQaqHwNsvcanID0c5GGeV+GlnJE
mCLeN9zh/DlFk1fRCNOjFJMhyDZw5LJe9KYIN5HWi5qGw3NJVX/K1dHZCnxPU1eZJofvM59MkyyX
LNlGnrNAnSumEvgMdEOeMnl3FyAbYvIOUbhBkrbD2eYrmEljbnZqoUSxW4x6VN8rVq+4BT3K7nW9
YSSqP8Q6AQQ/gCqbC8L5jhTnUQKlI0u+CPNbe35Xl1EyaFO2Z06lNdiM3u2xMn3iPmlrbYIrx2H9
qTkdPwlJ107yJ/QQXv4wvG53y86J8332zfeSal7ZtJddNO6tXnXe8TjvyiP/LT6N6QHzIL3h6Qzb
rbPOhuaQuGm8GvUnG2FLVW56fqE173jN8OMgeagvQ0YV0xG7NasNDTJolK5DYj3aILxgvuVkTZRi
wDhFUbAZwFDz3SU4pfvM+U54GuQOjHXxsgF8Ayvc8SugtRyMHSLKNoIKmqMyGDNVjs2Bdxof6f9n
7lJKxh8TtOHdNdTWaMIqCMEmdv5uU4vWxx4npCVe0g5UONm/2ofoMvEIuz1YA9oDe+xCDGSUaAze
Ryd9mL++c3pdWg4jmsU7NFZ0ibcJspLY3dTA2KRalWbOrq0Mmz7i+E6NRIzGVLZ4hHG08pK6mY4a
iGJk9RJTSnMBlbdNiXX1X01XoRIXdx6RUiI054Qcs/mnW0W0TVWlU41TlmP4pBJaA9s5NnpW+uYf
/FvIxPPGYAo+mPPQFb34hm6SdYdAe2EWBtNDWWFX+tx7qFL2qP90ogt1nox6aGd8oUo275Q5c4kY
z8AcRncgVKuoT8IvBAtjNw05WQvP+eSSUUIwTgg01Sxtq/mXx6KUsvkoLGwXa4SuduXMk0xXKIr8
G6Jz1Q1LTN1lp76hc2wleuiA4zXsfdoF1krYo4o37uvs8wy64tGpnwY7V2nAEgyMNY7pP2iMnouv
askCAdsX94Vhku1nU4UG/fgH3ZycWEOYZhg+zpcUfGRc5zwiO2Y6EMEEvtxBe/w6BG3aADaq/C5Z
TE5NH6dEZykGfO98ckmHhet6VIzYwT8FxolyZZzm6vMgAbQq2jOSEQlSoiw67N6NEnT9TSqK3jsk
9kdc7ua5UDnegi46JtihNJqRomYRhd9Q6O0XMFIecPaMibyhywRDJtCPUNQxFotddzntS/PD588n
AD3MCfFDlhODruk57bgy7F66vslvbsBe2cjC3aOhOWq5r2Zr7qw5jhAVCWZdGpeuHT/9CqoOEEjb
GBGHIV2AzGaSOR5Wzcm328g5R61r8BfUFnbnN2EHB9tBD1sTleSRnC77AEE5kQR906nALuR0tV/L
FIMz3B1hxoieTeqCKWj1viaPskmR9tGyRno/9PK9XfvUPjyP4Jy8Ln3sj/X5LbT55vZj6D1NSK7e
XKFhfBPgOv5cVhvz/hluSWiH4KfZEeU9frdO4B4Cyac91rPK/ApbgQyrUqPUyKNZCn6jAkLnto7J
/sa0ULMeUFJu15bL9g7WgOUXrZl2N1QOHFwTC1XErpsnFwCgcWN9O77L9/CvoS3vaieqZZAZtW6O
y7dDWK/JJ7vHU1Jf4xXRr3aOdT3q2NSDWXgY4QaLkM3BbYjvCdk9Q45vQAaW4AVUvlKhAjRowPWI
kZBp4HAt47TE70IJn0KSS7xmHttEv6/XLeADWnTogDqf4GDXNsmDF+lMEkXH3zWHS1C8yU1BLwSv
Ti7JvpEIS1HmrkWIg0MX969+Yv1Tgl0R4RgaOZXbXadM3ASeBw4s4mddAUvpm1p+679x5xh0V5wZ
xZl7oTKBqyx+FtNEzO7wvDLu4GJ8arzgFMGNYsCDFpYNwnnS3X3iNzFPRL8e98UhoAOogLfP+I7g
N/a7qD7+OOIfi3B44x3E3NIGEGTwvrrp0/vry/YhKjyOG5vRNfaZtlqxFWH5OSPCnMjXdaQImBhc
MSXiwUCICi0c0892QJbHnXWq9yv8bARicb0ZV+NTHk6H2w4X1vk20zYWSC8dDmwY0vqG5JTNMa3c
rlKiPdJtASeKGCGTfplqCqwp5Znwy7RLvR2MknbxRtNkA9I57GrCFYjtjTAoTtD2LeAc0jKcQxLq
wtQOJCnUa/hKGfyA0KakYAhBqREPUApRmLOsG3XI05OGnF+lno8HMydm4P9Q/aHVz+pj/qfytH9D
oBah0VfTZaw4USq4Y2jWSPZtm+Zf/g52zQDLhL0fr1wj2PoBXWYTZOdXhheJVWb7BDzRoHHPF3kO
m0WFpBG33Z+RXG4dynA3pgg+SppxrX3qxlzm01Pryt11iEVcrVdgcKkkJfLAEbNRQk9qeIlrrejF
Mi3W7tSBYPtB8tk9FV8Z5Lu3oOpg4Xb1rXcHfwxag9iPktMOPrUh1RUW1ioPlvqsIcYIjnQHKT6z
yLQmZYxTcYNROohzDZiKeXfCFckMdcIV8RoaaWHICVk74WjPDhZvoWaAW4WDQ0iMCEZYgCvWdYH5
eXy6GBpTIUIJFPm7eKzN5txqEHMT7grWwS0rAArGRhlV47FaxSUwsUrrAERh08QIA0AicCJYkfKi
z1xkJKwHeZUGTDm7+dSgifBDcB5CQanmHJ8Q0qELe8B6qLz5ziAPQzEQBbceEz6DmjZHvAUyI968
eBujSpQGRL285z4DsMKS4wKGhCm6gm9cSSD47YoeJblP5QALjcu6DHVWKxqDtxvZkn7vkvQ8BYtw
jTlm9ojhVAKQXnFIRIxLekEEDIAOxxw64P1Qve4x72eNQhMmXgbDcdNxXKitsO8JoWwveZ+rBYje
GKwMbJ8KCkEo7oMIWeItFsj3qUIWW+iS0GF/ZWPZQLApZwPhZwhAfgcPckLSlo8rwjR839ZxAiBf
8RS4AZCIlMCKe00pIyIhxkBT6OViSURzUL3N0BAjO2Dl7KbWAW5SqeD5C7s9k1QpzMhf5DRNuJDx
nLMX86LsQu8XOqj6Wf3MfBYaGzrl/JTDccs0Zmaf3wv872SuvrDPADbPe1Fr3jt0/B0gFrtSBNi/
d0xAnOrfuqYHMYFcngoHYhoX5Ui4TTna2Vbu074T5CmwqKDRbW9vi/VzN/O850betCy/Y4UJjfTG
WUJTU1CZmeys9lzxIBeVS2icvrcpNigN8Is4d/vuAKVLAgwQxSCpkC3nInHAlPn+JtiUb11AwIXu
f2DVjlfq7jdAS8HvHuiH7jjUHOQEYD8W8pH5ITh0aeba5GchPUTk9Jqhx6J5qtVvP9WafIkF4OIj
9y/Y7FjmJBoGnGQJNiPAr5DzW6Wkuq3mqCoqBOipIUrivH/kMKmVzzlEWAAw9OzcUDIGnQxPLG5B
AvoQlzkoL7xi8SEViA86ShHcHJW91/wJKv2qPn8Z4CzyIvpmM/AaVhGeIrNKco2I4ADZodSqRgZP
m6okFVwQ9Rzmo7uDjeBpSrFH/08tNTBKN7nJsybI5DnsDaItmXeMp/vliw+h2Habc8/AdHkLcAQJ
7nacz6iNwc6GujSiBIJemhF7FyxF/GobE1BN0kgBCPniSXfiOiH6YPiM0rYhDoeoGv43qiQoSprR
R+j4cNGwJcItjhZNNS6QqSWb3KG5+PBx+FvN+zbHdxeeVg1ZjG8as+u4pW0YLFCbFzr6E3/mM2RU
8QGkwjgIDY5tWvEi3zg8saVpEIHE54lWyL9o07kfZXhUjWb2UkYW2kEmTJaJEcb58O0WmSZWshmq
6Ht0/t6hCr2SWonJCAI2dADC4cW2iJmgR8IL0OBI/ygGjlR3JMRiRrTY5MuAshH/G5PhhzGh06+T
txkYsDZIsaYtNo4HPxy7Xdof/nbP1UPhHKqi21fB3QD88GhzcLCSncjOT5Nsy9STLYEu2naTYs0C
1Uiwj7L4NbYdjEVsqcrn4Vvj3+cLKNiUUAjAwQnwJ2R239oXWnOjXkAJsCy5PFcRfNHOHaMpTRHp
2xh2zvrpQ3NNAzHAMdTXSA0/bWP7DkCBhaovR2tIW0jr3qmnGWbfuhS3mG1+qwc2PFv0MN/hai1T
i/l5h8IQ8Ow5pU5NdXaXN/FZvQ/7o6kOIfBAp7UP2F9TrLAwfSRnhsUQ0PrUQaABSqjWpXg/79IY
nO5yfbXsqnAhX6g6sutXNWwQYAa3TgBrCN4inEZvtC93DDhMRnEBW8APM+MaZT7rmiHG8xl5ZYjW
4kXrYELspBVgoHsnospNYfXib7f1/4e0hyA0NXBVYPhPvs8tNFz1A1VvRaIbtdaJ+suOPB9jh90e
9beg+aCDowIhQ5GfakXu0X6YRkmz27rjKqR9ldTtUZgX7MCbexy6GG1bnLzGLW2/pmDv4TWPiVXS
lqOkBOA+dL3tNb1psRYOam+/gP3xD4eAp+0ju7l/rBkKf9ub/r/t4jOslfA24TFlsOZ1nZ/6nuCQ
meHz1DtDMh03FUwSa1E0u/4EGcpo14LM8rmLFG0Y3yAB3QIQFA/F2oyFIls37zZXpTft6TCt3A+8
kHLed0b8jJnw6xc/OzZOFDhLpV5AhfW0uKJ8XfgaqMhGiGALXfCnm8WkN3oXzciDADnPg+RU5A5R
b5lIH6cPvRrQEc+/MCtQRt1FKwymRs2hsSYQbUYiRhglt0x9qY6R+yq6VTo/VPM8Ts2K2EzMTlF1
1RJVRUOZcdpges9JnnMMd/1CbQt5OSY8n/nSMM89LGpRaqrr7Cmgs2ZpjT6d0Y+ola0b63YmsDuK
L6idBkYowTV7ycfBrCfplkqEgCn6qwvUJmVT5kEEAVAiWI1UHyVzQYXS01UpPZmJx82s/4OT0Hnp
KU7n4XvILzDwXOUofOMk3347Z30iqPaYQ6AWyEHFBz7aVFg5ggou0RHH93SbDrgSyBmTv3fLLzP0
lzu2YQ77/+vYyMxq5wawurs6yDvRaBpGFUw6vbXDV70suuXEhitIMU0i7DrSftMEe7cTKoAYyPat
uA2Q3hpIWdHH5EwxVaVnQKRx+5Yo+cfE5Z2FfMT+YEujsAdieM22ZcyYwrnS31NCHjQwg38+j+Qu
x8ywu0KKEq7evaVO6OglE+OGduKFSSi2L4jIl7d7+KipNU2yfr525D3ea+Lexg+E181RbFZP3rLc
codwfzAm74Sjt7cEBA2TPUx4O03tKawX+1vnxTRZPQ3uxd71b2resXJAF7cvQHR9oUpFvIEWBr34
Mvos5Vwg1C26n3Ywb/EJDBD88wTW/Jfzzecaxad6uiqyfIH53gYNdaY825vLyDAXoVRfYS9kT8SH
qGl8AN1zE1EVUtsisq0JKify18wDuwnVGu2ksNBAHX0Y9rGqWyaq+m542QFKsQZ8eYCPXcPQyt0p
jgkVvRMuA8zWiPCt6ZLNtthnRFvGHqp+CNfqP8e3d6OgCtoLYAEYm3atITOIyrSd224BGbfrGxgx
bFZfDp2MyR4PZqhAX6WxNH2qdBX5+fj0YjC/Up6sjgct3Byi8sL0P93ZcaV6NjG2iynfKtH9qYun
9D0nnNJ5qRNDN6ERBPx1rI3eR/hrrKKxeXIeORnj0d06nRnrRP1FFWnL1JDyDFM9VZJCfJoBc6U3
g+XUr1OttkZ0mtPCMDTVVRDNmlWTS/UJu7M4BbW41WGFB4zE8DcaJlCLm7qfzD78Hx/CD4PNdm31
vmqP6gk31lCYUh4OQDQi5M0pV+KxKKLTgesyOfQWlk1Ip7bQi1N8+jq5K7V0mU9vWDwsEFbBkYBY
XAvNbR8Si1qBPlnWdr0CJ1fQPj210lD/XENxIbWvlb11vmZxvWYm0J2PWnkUVSJqAX2XDepDAhsu
6iVKAtG3BcKQ1lxnWVv30d3wolFmtQA1FMG3BNsS8l9OpqzMM92u78VQq7T/ULdcMVtw+sndMlk/
VOPZnQs631j0XIwz/ldtQ4FDjjhkqLOAsYSgGGW7r0V4B9W+RhwoqB5MHtzQKcgTolE0enzpefC2
+Qf1qTX2l1sL6X0f5DFiQbrVC34HHVBFz8F3S1QLzLUO1DFRvJGYiVTMwwWyu47oNpX33KN+Mr3U
qzfYQOJsk6q3WXTgXVz8oC9PUHRPAc3tWovbTujHTZxtyzTC388UVknPOjeXINVUVc9SIERobIM3
0v8n9Xx7QtU1CsU7DrvurjtpjbFDPHNS33VXcV4/eX0T5z9S66Sbomqn6xUeTg2VYLLwP6VZDDGj
wFYKvBnnTEY2zr1pY8FJ4/65jUnjG2LIugZBY+s8UmaL07R6IJ6NV93J6ToLGQCpwePM9Wz9SC3Y
RfHqiCtv2VlE1+NVbSwH+ZxgsOlThsq6+97qizIm6/rtqAVpIyd/w084/F58Va0efJ7dHlDrqNJL
Fuxw3h0AUE9qmUNdaIFaiZnV4+IrU8s+14gOgKfseju7zWbazM5zpk0h4dGxS8GxLNjxtH7IQ79X
m06voW5bLykbeXWafHrHNfHGFXgLp/f0Su5jBGv1rFTb5dvLOSXHrmBUJ4momc9ecdQuum7CcTh4
2Mw/uMvmaNWb6Hq6ro+4en8+746mbZ5xRS5vdD1nzyRpadXK3Iz7s69h40ijbkuVJ5hOczf5aXdN
Ib7rA3WFbsar+mg7vx4ffuyvhqfO/Dmqz9tLDMUlmTnFXqYjxILynPqkM51Mx5gBwtPbJMis8DoU
ksOR+M9ij8D2HhTAGE/AMJ3jhJLwvjFOVHaZy6unpGo5n6XRo+3cTUjq8Ug+a0c9LK+etxrFxR6q
PMA9JXA6NAWF3ZyHM7Gn42dVKyw0FPqOMaeq99WOOTg5TvRvXAXEvPbKCVfDDNAPgF+4WYHmIB4/
2xzdCUues3JNkW1q7HBEGsKaGg/5Hu53LmxaEh3RLsB/U0jy55pP70N5X5OFPMnPzEvaQyVQplb9
9ZjadzST1BB6LUszETy8oe4AtaW7adQsgginRIfPvF75x7pJxlO7eGcH6P2PdLLw+LkbEwZyXIcO
oxgF2BbkBmViN7ynnZb3+oQL0KBtk5v5/JmO45VKOzq/7CiNuqFXMx2PLdzQ9B68x6dy3RtxyLYJ
Sfzrto2s1KO+5+b6uyc0j5+2+VVmWRnBRTb05KrKn+WbCfDavq0bftYdsVD6+uSrCUUYm8cPiwHQ
0vLNsL9v46Qq3wQ0joPjyZfUx3zvhSlcMehRN2Df5pSF2N2Ecq6psW6Kg1DGESzv2Fwwya/8AyiP
+w6oMkRDgVd4M+vuzecC52BosOelP9o3SRDDzvdPUsICI5L9ErLJtrALwUFKpzNYPiVxBGnH/hxW
5uSE3ibDq2Nfa0+avuFkKSSnV/s6GJZnpuvh1ZUSMtmWzAuPyjSGz+kxD2fOXOK7ISqaGibEFgxZ
aJB/vGiIDp//lKP9O74Wql7kslCLlrKQKPwzpxz2pHwhMy1l2jM8nCRpIULHqEMA6afuNPvx3xns
v+UV+dvdir/wihSL61O1Ot2Trw3lXyZnlZDF1WV6hD77rXB+gpKzurnfre+3ZYjuKTJ3ivDXnwhc
uzyOS/F/N+Z3ZG2VUr5ajmCkgdXhlyc/Z1ZZqgAWRp3pMX9dXVMcIPMI/9B/3+R3+e+VEhQO0OVF
pUrlFw6H9XKemWfG5XEnO2kuqGu2qO9X7zPMr3zzsHna0Nv/fb/fMWFQwDWbh3apCguPFAJ/owg4
VvPn2WS4GnU2m5fc4nYI8pFdXEV/GsjfMRH8/Ta/kCue14vxdlIuTzujCiSzueF1dvunmua/eZJC
Hk4f2B0qDFDhFzKS6WobjbPVGbcoYOJn4+rl7lz+2LKI/7vHfsPpwX2Y/ND5VXLRrywb83NxMjrk
cjAGbpq5MkyBZFQW8rXyoV5Z7//A4PA78u1CiTtVCkVqP0S/EpVsKsvLcFcYTTuUOqwdFzfn6Utt
u2xvi8NaOXOoQZZV2ZWuj6PVdX7Rnx/quTNMQFE9T33Wfel0VaA4xGo1+EOrftcD8BVGkGVCn1JM
61X8bc5ctrt5ZXuGr2u+/9gPnnYkqBVuS5PPxZ9YQH8jawr0cZ7qYFI0ln/haspPK+PholCdSoo1
IiGlcIStj4Ww+4D6azT5AxNV6d+3g4SRGmSs8VKZ8f31duPKZHs4bsdQK+JGu36D2Wd0vb3eEkTC
//Dbv70Urtqz5FB74StqzTzEN59Uar2mOg6BDlDtFPk5UX/D4k0Fgpwee++nmDKKVxAKra7PV2yx
goT/PSFTiqx/cmbQ7kpUylLEjCIGvwqm036YPe5PucvjpvZC0DW1UHvrq1LjcEP07Kk9hGa/XJ9d
3bx2AHH3CVXPvx63o6v75h9EV+7fixxaNPiHIppAlbPoF1mSP0en9SI7Hz1SBql1pNeWZBONrwkx
xWSqTmrkmf+BNS2n/P/no3NL6sZBehRZkukXcbk5XnbF+aVwftiORteTEYTSGdIdF8d2pDKcpwJt
huz08XfmOPzDbpD/N4dfBcqjqtxHdHs2+4u8WRwupepltBw9Rl2w2O/hnSS+mfoWPPMrm4DTG+6L
Ym0A+Pg6ak5rxDH898hDiPvv54fDhla4V7Al/SJXD8iM/WmwOD3I1g5u96aLWIIX3XqCc+K7KUEN
4KpBObnmCgxWokuqMusXBBncgxiub+WnNFI4IGwQSF5TBRVbCYcIGIF+IyN3h/GFOog4/DlSvGPY
iq7LQBV6CXHrBd+6TltiUGLyoO9gV09jdkjOSqHGcbPcOP0IgCWRF1irBCNgx1N8NiK8NWCttkEU
6lIC7BImM59Sj5TwhvEVSwx7X5P6pXvsr6iyRjwrKtwMc14VThfLHj1P5cyQ1wlWggnypdofRuDf
NQSpf4N4zjLdS4xE+RetoDQqTYrrypRyLPSlfejPJU3sOT6aH6RfGw8m7gp0JIINRD2N8dEbv0RN
MzmclGSQeZ2o+mpF6fF66vkGK8ZvQDovynL3dnA9+dqj/AmizvCALEg62j6G2AlR+e2jQZdUtgMB
oCYRSIGdaJeKgho5KYxq5+rJ8vsDUXTADuCKJiwAkDSqeM304ET8pHEtHFF5sc9LCLRZvfgsb6iw
iXwHaM5o0aM/rC3qhP5rXsMyXclSrAeSvlL5V72vfBhNBtXKMszrZV2OAsEx3cj6LkTSxauFy/Qa
R8QLZL+338LS+mvI1gclL5PHDLoj7SjmvBiPs0QjITUK0br166QYO2FHRjvY3zpY9EEbNSGZkNEU
fmLGFx50UkYoSt6edgmOwXepf1Lfpa4mXu0NGFfqwAK9DEiYMS/AZalvj+Cj1Lk1FiUEnCFOEbcF
gY8XIpRCxkaOlEbSK2qldMIwxtAyzVM4zVNF2ryBAKegq4Aq9f7Ac1alqwL+QQecmEzgHJHMJcFS
+PxK17m6II12jBbyCH+kdkxAZVIP75fGj+aLpoaxdK7eIzwFihXCSz7lGsjd22GFh0odByaiAW5n
U1uInQEdM0nvQmDTmSkmGC+Ip0vFTAkxWLJYf5hNHHB7YoGYnNVHk3unHWFEEF/60lqqxAWl09i/
ZgSTZesHMk9WjRUZZ3o0XFEL3EK5FB4vA5oTyt3Kce9C/XC3BAHcARUJT2k9hqWPbd0YXK40p8UA
Lq/5y5VmEnYVAdlR3YCPDT67P5lL0W/qNTGVq4X/EXZezYmr3RL+RVQJIZB0q0AOxganG8r2GAlE
EkEgfv15Wvr22R62yy7XzHhsQOkNa/Xq7uXgml6z6c1wk8LMllv3vNzGlwkWKt2I0pdqXIhZ2tnB
L/SCqGLAPzUCGbOpUm15hhx65pryuma+6slCBYQusBYo8y9e8b/nqLxfLHJnug15Us3FXNyTPb5Y
KjGK0bjqbB8roz3VGpc1Y0e9TYVOrRhUc8bbsbSIZWlOesPtqyRh0gypeEfFp62SEo09mucpzRxw
K8jeRcBQDU6yJ5GNy9qtoF5pZtewuUqaj6wfNE1LxpVQ7Q0Mr4jGiKrcibohDDNv7ucniMriWhuo
tFVH2/esl0I9XMpjjzDbSry/xP2L/01FOtsVBWRh/5VHMdhVApRWa8FdZcdDXYTUSGvkeXpqaQq7
zyKw7FkoNLFRq4UqRTZ8kyG2CdBahjgCUtsSc0VkJ9W0MpYFlgKoKMJSSwqSjH+MLuydwKCQqkKZ
SmUHFFd8xzIRvVbf1c1Q/g8qgrLNcvXcyeD4UJTlAnRYjyrF5Y8NZJgZpdrSR6m0jsY4qTAqyQvf
FDk4aOYyh0EktL/hR8NwMIo/Yq+euiUwUJ8UBCb56siIZN888AtKDFoX4U5pLStoUIw3ZyoHnsIB
5qMsQ+iSShqaLJD0OuyeipIzvcCGsLAg6+mJ6FlUHsU+LB++1IV7ECpKN/x5L8FvFWJw8eaVb9Da
rwiWVdaJWrmkzIXEXItm8WFT3AHo6EK9Rp+nF7LAUT0o/8WtAK6MeDtaUXahi/vDrK0qb8Tq8k/5
VsugajQ1eCRSzltVyjv6pZ4/wRB0J6ubMnItlh7tfiWjYTdXmQrP8JAQgmUDwRNsEoolNKCW0pjS
CiWVogRc90RcV8m3FMiooFel6ofjRLHpiiaSf0R8PCuvVD+ixBfs/6J4LHxdNUestj7oFiSYXXIw
o0lRTx+pUoyKmyUmL2pISfM+cG4Sh2YNVlpVIPWlMp7zcQ2dZ4VDR7Zm4HbIpdsgbl9Yi1d8lTte
wu8Pk829CfFUAdOSixItFWC+nYOIn4TfWyDhBT6m1tMycGR3L1SV78up8LklbVQKqE50H2GEy0HU
FHjG2wrx2uYTNI4NRNZHQhAFvQruK4Ay7TYOqCkgYMzgFZimzQbfJGGB/LkTbqlVbVdhXU4Z5PJU
4h9z6esTWfMUBqU9uZfIOkmIpfun3sE5cf2uNVJhn6A8AfmqBOx5mKotGO84mwAdLoEjC2enAipm
L9Bl/BIN0q/6m8ClZlZrluuYTqMM2L/kxifTOm3TU3qZKHCDSjlQWFFSFLPmYa7VROGfgorSSkz2
ago35E+mUj9c87FCv12/II/OsKqR05nM4cSpJEYpXqSX6mVSaicpHY95R2dFU9U+TnBS74pgJ5I4
05nOMROR1/d9lL0LzHb0W9FCrMK3Tf/GdxZzAzonxcl/bObw59vyeSa/2GQwa61udH/sw5TVt7PW
4l7rQeXDga64gBKg2mbJf+XVLvRXrZ+z8YZ6Zg4bsHj/Ad8fOJ58ojHXIfVDGQKJd6uTkEWfTkef
JHcgxcGSAJf+d84ZgigfIC6BKO4wCVioERKXzHzlHiLLy6CN1/BX6bqmm1TeCS1oeks0xBBIt3wx
1M3XGzlOIW42cu6eaK0iUoqmYHazgM5h3HqZGemn0kNvUz/PyXYI5DkNhaCLIa5Guq3cf8TzXf4n
bofBFUm0LE84Gyl1Sd7R82RDhlryoYdbeujpCDmPVc+svEAtwRons/G58KizsdnVtaDAkK2FFaPf
KE++JCWXe5bOUg/C7MrZTmf4j32T7o+I/Tp40ReNk3Rwa9RuJ8oQA4rPo/sFJoD6xH2/gu0PJ6Q3
RfebDnxoPRIxT1+lAFamomdjwj7Vk/zniemnymB0KeXgliOeRu7/bhJcU/1ely47Jt0VKcX1Ct3q
MlzQTRUfddUp2mHoOeoKNLJ1l+Q5xSdoMkE30QPXb7Vh6aBy+dMv6eCHuzdsFuyuxE3RHYZAfCcf
he0bB5Nxoq5Bf3jsa5ww9SXijY6jzVK5q561vAI5C45RHnY2ZpwtmJ+arvrYCg9In3OFal4ZMVTh
gRfDtYG/p97PiRbPWM+3pMM0xlodVrxdm62OqrnMkWTwyEOhiTq/gb6NOTYfoEMjgoBAS8A4w8KM
33GGMTIQzpKkUiwC8QkkkdDa47zqfC9NjbMZmhR9Fq4nMMv3TRG78UflQ7k5umRHIQ1vVdB/hAle
nhjGoUXetfqjaaz5LmKPSD9CGGgLf09gWzhdEh512fQDxWSQcaTDjUmIpAcS5y5hazfh9ylE01at
XBTiLamAdkr9T6Y5h4JwoL8hkyBBa+BR8g/vVUSgOvwv4Qbl9yWZV9mtDmo8iFMo1VyZYGirTiiu
6HLwoGNTkMih+Clhgkg0ovvqJ6IXqXquM1vwEzEQTs9Kp5Rh2QO9DvKXxGjad0/0f6f/l94j4eQF
hsa6Xxk0ILvIRUjKNHQTBCxEGmNFERIgafsta+Pr5oXmlip6b163DxZE0mWYkbCoS4a267it7hsK
D2pSCHYWWGoWrCLaDSunU9ih5ipQVZCwpcjyaNYwkjwPHuZYv6+1jvN6qzIQa04RiF5RBwkgqll4
GQVqzlYpGlpHaAl6FvrfcS6rLZEQ4qF0itJHqoWLYiWk2PwLFoNkDi1ud/cmqoN+jgBtnnE0XMFo
cAbMWMYm+neJHRZnLK4B71FqWnzV4DJUWSgzT+GPPrWa860AieIaSm6C7ndxWmXMJWUzOvLucmgT
LCH/66+Gan+SB9dHsakkURYXyqabLE9ZLCqFSXrplkjORdJ3DUV44mqAtHQPdSW6Nq4D+otEdBqF
C5JnPfn1s56frJeUoCov2edBg7S7FLwQgYrjASH2ej9rnk/QwJXuStl4IJvRHa0RMb7qGxIdiv7c
PxiF+wB1trTNij91pmtYLEK4hLEoNMugKijMUgFYoZbi/FIxbBPcHH2b2aLzWT1ZIDqi7Cjw1BnD
on2VPcFqLpJjCQfUW/u54kpdlyLKQ385lK3abCSvMhmREHOCwNGCrtUoPNsU/+pLD9DClkSpfdxu
FEYV4sqJBgcRBToxX7ptDEHxIm1+IzoLGBLvOU3UaaakJPE/2McWzDYHJoueALdAg2vDIFIcrMFT
DGo66gE5pp20IxKb2Hji5kmgtPhjmJ74MnrWGpYiyUFh02ATgUbONuUzh+18p+EBiYbByDB505VK
qFqyXsrRVYpXt/1sXs6m0nxA64M+qzLWgBKzfMlpagzpRBsf4lDrszGEQZN6kp68Syxvc3GSqWrK
KsDXh2k0A77wHWZ5c24bsfmGJYBe62EGVlnwmYxgM7yQfWhuScirG6EZZTBT5a+naS/iUEm4K54X
g6kcn6w8orHpwRsPJW9ejnFSGhhkaJd7CadLFpc4ckqF3GkpYRZfr8inRaUtUKlSZ4BFElrRC+CA
bEPSlhQXNaGZ6EZceGxZxwyV2pvQsPGUZ/1X0qukSqjXibJHi/anom7FNBoCduLP8R5R+//0l1Cr
Xq13IXKLAkQUOqdlT5CtbAzhwJAZqIgvc3S34FMruVU2q4p4/U9ZKxdhQDCWSutKC5QYCP5oTGuT
dZ1c4ZfI3vgOkay7bqNRsw2X1gEK/L8E9ubazPbbuHImsBeMI8HgFfRbSJUAHSmYxCA/viuhpUOk
UBCa9jl31gucOO6y2HDSvF3eoy6mU6CIW+7agi2RDbGvfFhqESFlO1TXuzBnrBwxXYStxHIg4gMl
Ddhmsow/wYsA3ew3hkV2pZtBNtRxhkK99SuhecLCBYAWbyRNEoVAtgRygRRjRtlW/ZdaVFVVj78L
MtyiaoMKrEpoVKX+vk3nemKvzNM5n0T20t8Zda9SgzxXG2+sTbNySJBvOmH98D4zZ2PHesvr3Z+f
0zc9EDg+VSgaQNVN2teqYPLlMSXXNHIuzrJ2hxH0fa3X8CEJQM2PuG7KEy40u4W/CvAhpbF2Stey
ePRhnr2POLjYfgMm4q6NE6MHI9JPP89XD+1y/HT6iOfmqEGeTe7cjU9BZVIJVq/Z62b4URvg++5F
R8p7bHb0lU0ND7IiC2ASnJ+cI62qaZS1+VgOnOtvpfvvcs2v13pTeqi5xmnVyBaA5MSNK7IiOONi
l5tFqlKqt5BIFGBXEavhNz2p0ctAHm5RV1C1dreLb7GICEjTXiAOsmxgtOZTwJQGHp8QsmpmrsIY
FniW14I0GGP3Set5yiq/TbdvGuNppqnrs2XZVNluimvZ2qxG8aWeT+G0YH2bwPnz6mmQhltSy6L4
uugdvAlqA9qN36MPoq3IodJepHQWsXehVW1+giL791nvM1v6bphUe6djQOlq3VnlvlF9srwZcqZ1
5y7zoVeGvtN8eKClohN5Y5q2LBt0cBkLhM0oa2Wd9TVY4+UKD7G1ytoupF6K7jblg59Hb/2/5Uwu
m2qiW2eFsein8/fodROjmq12+XW6cb1gcAlenTcGYAgg4++DwWC0P7dGqXd+TL2mh4/aU+vT8k7P
UHspNQ775yB8a1g+LUZDulEvvLdq2O0+jCkbLd4P619Gn1VU3/8z1b+c7E25fJY0Nvt4yfA7dNdY
6SIZYG1p05g+7hzAIMBL1a0BkforWRfAcqFtV7ZG8q281H3Y1ptlSke2SFrNBKXMcp/hRCWsTpme
5Dd0XsD1eAlXj/VqUqxbA2Am/odvNPA9regY/xyD7+XEIvBIdY6Cq8W6eMKI0nPuV60tFivgUi/F
fgF/Tei/yIHxAFJeqB63yNdkSK6yD9vNVNiq3a/0BKOCrhZVEbOFAp20i8szSLhyejBqxinVQmlK
MiW1D2kcv1GFz3klayOdU+6mNDwv0ruc9E8Qg/5Wik/in3uNnHRe0EyROZJHKkVVRq08UKpeVLVg
LEJytYxfC5aYqlzLYudUSYelBnSseWSqmsByda5CWXHWb/hS6JQKm+PB126lenC1B7Qv9U9wmtIR
D5i62mNZVIkLHc57/EAgMFh0eXjUAU5U9PMLTsdqKjcjuVm+LYsoULu92g0qTCnLioL0sTRyUVoI
yyTi2yIulE9Faaql8EWRvIJWkZflSKPgVEBsmYYpMdTPqWbhLYe1kuLZzbx8uaLdY+EFNViuiDj0
QjWclJPsChmopD8RUbGMkSpT5WaqM+A2EvtK65RuoJwgNSqhVskB9cHyi9HbylSy9M9SmUN1vdLR
dFawupVo2lMV4xyqVdJoyidXZyyQWAmRMGF9VyFtlMWJdnmTO4bzbnuxDOSTSxiGDcg/WSz56gGc
/HovLSCLMhImslitybxiqoyWFYu71JHjx+xDEkeaE6sy/u/XZa7YMQv3b4qb9aU1/Ohnw+ogfVCl
dlPkEiqFiTS4LxZukQcJndo/r2TOf8lyWsksuoHV6AtrmzcrWWQu0vxiHM+TnHVBVa9NYFiMHQ2j
atmuEHgqXvtW9/xYL7QOB4YkKAGSn+IPQVXx9V59Twr5lKTI5qMG60XBK5usBRdANP/zg0mwJIT8
TJ6nDKV0SdMdQFVTQOPije/BAkzCTRHNYa7DTV/DLI9fN2gzf8WCv1/L/70DN8tjjRilUl8TiRyL
2ReFd9Ef6h7c9J9vde37A9m0MqpZNF+73SsPMzdL10kln9ob+tn3nk3HvwQI7tRqLQ1a/ao/fAvd
8dMH7cj7tD0b/1k//XwK39DU9LT/PYUbGo41a+zWSf10nggvlQfk/g5apuQjBAuyNHRbVRKfpHkg
Av352N+wn/4+9i3rKN41Zmvrcp1ag+C1uvWeB/HWw/Nk8PxKYzjzZfX0ueo5D08mrVKHDu30KkHv
8edzqP2XhsM51B1a+Jo0+4K48Pe+ne2qy/2qTo1XRA6RalTpUwVVEjxUF6RM6pOrur5FuC/URHmy
CuZWM9rh87cFHFoHSXNNtC8BwrL18yla3waLdNikNVjNseqNxt+neKwestn5Ylwht9W95/TR8BE3
3adeTo90b18LKjPPSftV7zydHCziqex9kgxaKw9HoRd/3+3Ws9FCTr1773Rt1vy3bBx7B7rbGd48
7z2Mf2E22f/lknFHv5yuLudLHF/bVE/n4447uhcToSsXjLgjtwviW3Sx3gGKnn6kHgXWq9tW3Ku2
BgWrJi8cagAyFwXyu6Exzw44Dovvh6jwfrqy1gu50NYhXbWAG+ngZWoO3DP9QIfBqmuARuJOxq/P
oAJCi+rITH57NE5BFftPJGXDdXGrSjGLotKXi82rtZqRVVYXFkubYaPNV7wHuWxGbeofsktQPwNt
/bIaEmJstg7zyA7k7HNEtXmKfdBtwcJFxZbYQXUb9WLR/eITBKSfu7tn3SgBu2ZrPZeNhrpU0PGC
G1mhZqPKM7HPs4gw1z/KFcUXEflAybVCFQUygvWvhG7qhCQnYpFkZtOy2ExTD/XgcNtue/WsSp79
Z/GkViHC+hEqF626Frzi2JT9j7o4FI4igNhHHrVCLoVeCuXc9oFIR1WAfD6jRmBzdTntb3QJJRlF
4Z6yD1X24MWHcvsQE02GQwLvozcV0We4KBUV77JWpEKDqgAiyikcLR1lVfuQjrqsb2ArA1sNogl7
EFs3414Ga0rVM6AREej0pXkubsTyY8dM19yWJ/aFXV26ejhUNDGQGEw64gSnYBlnIgNrErTgaqnf
MgAJFQoEjthF4RAtED5EhpFvt+weUMAfOYn14NI+ILpv+ErfdBgZu8rKVoSMSuHipuL75X4Bd4i3
FdAPOLhYXwAQ7KzieAi4qUMxq2I+orKNnp3igLigSeVEywpmgffJEGuBLJ73FOL2/fqoMRUCKYdD
c3xiFMregcYkeJS2Ei/xKj30ByhgSmpR5Y9NURcFiUymJGc2iqDx8Ln9JPokZkKcn7XNFzAn7NXx
OucUr/cy6Vb9XypCOACFSdOxLR7HmhhLy2k6Xod18KhV89Q6g0+JuahTZZnF4wkf27KCpeqXyoiq
pCz7Lnakp6JQLSWZrhH1DtSfYzPIms4rI7B4kPWnA9Zl4jZE4b0iD3mf1yB9URGa7oh/tZbL4Uw+
A4TPPYk89d0CRogiFMFi9ebpHoZIAYqJZSNzOHkMiBcj5TwS+7bGmBx39TkbSIEScYuHI5hNhCCF
nEJ3C3ZXUw5VyafYMnL+0ICw/lBgQQmqCPEyRqXaiQsT1xoYu8S8ZXi7e2R0dYWAolTYdjZD2WGU
2KnidRgHVX5ba8FSdUArhVpe8bOVUHkxEWJZoQyg71SAqPJevYKIFs1og0InCK08DA+g9QI4hWQL
kuWIJaSvbV/8LA3tf8otQia10spNUJnCCuy3LF1oImBvpXGvLgYE1MwXRbZCbTUrbCJ+VWWUaFxC
yF5zfS/cfg8A3D9TqNFn6i2EfnNdIciwLrhEcSXSLqyVA+HRDtuspIbLUJmSZJ2HjtTfFj7dBJHa
jbUfIznBwQvrVEUu8pIjZmSTlkGuxLZ6j/bv3b0sVMtoW2/bkn9JJYlMtMDz9WGnKmZhYmlsCu6F
xQeBiTZdrESgq8kzTNGrXiLRoqDQkt0gYoOAToGc+ipTVog7jGi7s4aBR6YXpHc6lk77xHeqIejD
9dsNGCRgaH7/czRBY1/23/9uWQ6NqquGaK834UScW/VILbKnswsrQHQODmGdPoR1FsjApTfua0yz
yBT5m5dcAif1Lf/yYCXBpPFmhNdg4EJG8y/N/LpBKenz2tfXWn/imRPMdFY2jHXX/4yDKNyg9vHs
5uuAzS/3nwfNScf73PSuQ1ZQL7LbTxW4kemY2spLtdEDjze9Q2WAcbaF6H4fXJm7H6cgIthiwQhq
89o62HkG7Zr9WQ9O/sN+0HZfxsnRO3ntg+0ZbpDjQ/jzzSo0NP+5V46JiMGAzkob2L9jmchIdlfr
bOfTuhe43JERRWOv9o42jS7IJrtVUNt2nZes+kbzhiti/JUXVufh7r46gND+1N747bO3Pnp2EG+b
+6h98pL3xNs02ruPU+Rda17tF2znmybZRF9fzviGVh4nSCSWGfG8YI3rR2NNd8YjfHFV/GEqNrO2
Njjl+giQ56IsHbvaqZwOppviFap8INq5zXQXSKi5JgKu1L8i4aJjgsDGwFZg8fPthvz/3dj8cvY3
Y3OWVo3aJd9ByaYsX1bX407R4E7bnVhw6hM4GyDDrT/kXQUjindW/UgUgd0+WEBsYe8HJFkPGv4R
RoTWdO3wM65KrnwyJRCcL6PbBPafOJURDXWAkEFUBQREkyjz5G2tshOlVHkgx8PKQCvRhrVZpHrV
/lRX1ov0soQapDuQ1c/pQyGq+JD6ItuFNaftvXQVxRiKtX3F/URuTnWwgLEUp7XrE+FX23byJK7g
hqZ6leb1RQpNtwMVineUq5kSDNUDfktGq/a3qZDjuK5rmISzxk3gvkqu9auVMHQUWpYWdrv+gqaO
BKSKvIw9CO6iEoqlIeBLj2PZcR+qLpChqDQl29AAHRBhVvCVXlgGvaJz8BPEBXolrBA4IOJbqIet
KlLiBoshjFSZLVV8YZznxnJFOY4UNUE1DFXohM7e16Kphbek1ongrrImxTzGdWmOJDRIUBLcvsIL
4XQiIBMWI1RGHIZde8a6zp5WejCrunZtpfCf0+d9qL9VtKt1ZctkPcvjvPQW02eW7lylaT37IiXF
Kou/OMsCaiRd2JQCdCgCO8AKWcPrcet/5SRSzWyJ2vi3R2gKW//vcvXvE7wpoaRJxXHspZVPN8/1
ffg4GE1SEZUViG66Ftqm4dLrRgEKtKD+588vk/ebBsDI3Mwaui91FK/eCiB3ld1mN9vsVdRQmqKk
p+S8KN8TfUekWKUv6juh4EkIak7rXjmmnrrXB9UBc155BPqUlwzGkp8Kta4EdIKWgNrCE85wa5ij
Sb8ypWj+bLBQKfgwmHJqXkI0gRuISByKRxeQSCtT1TyUM4LOMf1dQmpV/law0g9USeVrtCMqX4fF
UXgFFTxCDlwHiierjfqfZwcv0SNAKEwMFFYImCob4ojprT/a6hfI+JmfUq9ofped3X6529/t4l9u
tnuDUWWLmrm9bBbXad49Pa7bSdc6eygSWuudhxXB5eXnw5nfgYI2wFcNmV2dZPdmI4wdux6blVo+
PY9djJG85G0wOngdLEE+rYnUc0l/l3tPQ98fj0kekl+2tWLs3I5sWzI5pIvsD42by3WXe/ecrtkY
8lYyF0a/J/FFIY/ooUK2KgRBow4ylHJj5Yhqf4u9Ipmd+N1CdZQJnD8FlItTrhTkRFpWZccTxxv/
komAXlluQwKGQXGBOVHoL2BEXMO8H+89jFSI/k6dy5siY40pNUXTWiF6cAwZSPKa32CGqvEdUPj1
8jXxv8AMR3OdOdb++D9MhcunrsI0usBtV2KtCVam4+X0qmNNLMKXtnxSJKCICx1VpExR7qtMUsIv
WVtZ/JHUTGIn9SzaaoqxjBKKPwrlUmysmqKi8c2bqBH0GJjPRtk8mYgkoX4DuhXaE8kj2AWF8Is4
g8e5oFytjMvwDA9YyndB1gKxfx6ddZVLfxodNyBm/epGYHysPDg0c8mV55RUrl4IGc6IBKK2bC5L
v1nIk1QixcZrIOskOrgw4dVBSpuByBhKc6pcbb1L3yWaaWi6k0kU5ZLL4+KPkHnF/KJoy4ng8Av+
bn5bSrTrNqhS3ag7bgHZfnnY1jq5XKLqCUiSaGdwCIXWqFmLYKGGWvxoQy5Jx4ZWz+Lx68EL9Pnf
Gsqw2Dc1TxQ1aaOmN7LIlSLgimerv8WSbADca4engqW9mn1ZVGW1YlagpS1bS3TeZWJlha+Y9nP9
sKz+CYgoyMjIQqSmKkGSpGMqZhJ1Sj8QBUw4HFZN4CqyJiw2V0pK+lkZZqn+4YCqKBfVGBMZJ29a
HxDQlKImHZJdkJi+CjyVR/kSlioWZegl5QVPyVCITmmcppHd8JXVG6Eoj/ojSz3VM0qEQPaVxIOA
GfokLDj/GDWkXIdi51dSrNPPmyGO/2wEMKCIhc3mdlKa/yhNjf6UtRrOda6s2mLWzHh16W10CeXX
pZqGQaii/BCYuIiil68GlQxZ2mByUSloHxiXKFPUFJERoQwJf54iKNy/nSP/P6puyzq1hmEcYuTu
E8YA5dL16uFgdM74yFMNhENBTDCZjbf75u7sYWlTQ+dPAvd4Ga1dv9LejaPHOtU8/n9+shBjPcyW
/uY5QSI8WTzONktv2/CqKz+tdupLP/YJCS8nfz85bKnYD6rX4WHhV0/+YQich2zURvfuu7sBdXge
cupdRqt+NqkD+Jz82dXP123n6lv7O3PlpakP2dpp9Ky3fX8xXyIeOCAqOwbJwSMxdHxY7TGoGTnl
zo/eKkYQVcLTOrRXfg6eiSQvGWM8sbC8I6j32zLxq5G3vNvRSZkRM97lvvlyBX6Mg+u2t7cDh92N
RhCLfmL36zMfm+vttWWTCw+SvFW9BunBS3AlsryFG55rKKLMRxtb35xUdwdJo5MO3FVzfwxzeHNQ
9udmAsEIEPfSMyfpKdgbwcIJ6HkODf2899NZYGDib/vxZPZmrgJznn3MIJktsd0J1kaYuEFq9k5n
bwWAR6iahxfDw5mwERHQ0va86qVLz7TDJa5B9YA7cHb6lapfoYTzlFTa5Oj7WbB3vC3uWJfg3OLd
l/4Jn62pdbebN45B49Ky4WcMnQjbIG+Gx17upZMFd2cW7t4q6x4Q1GUW0pDG+XDSYDGpbPy4PlxG
/iXyM7pcreebbpz6q2sIx2kXBUbsV9JgZeKf5zFGqoOTGdRS7xAH8dqLADruVpvQZtxYXjbYzw/8
9uqba3+Jz/bRw3Unmxv9/H3N8BrEjSDPWubRO85Ps6DRIzKfHl+ca3DOPDOCE5LuA2xhjve11Bd8
8MeJg5SsCfzZ8bmG5Pm6Do7k2Tlu6NlW/aqgBMH5AYKth7X0zn6BT45PlFe9+m7N2+ctGOf2McDh
xWqjerJjH3rl3fITvyVG06Xq4ZkFSW4PFkGrNg0rf5N6uyuuUkyWzendScNNEmCClNNYGJL/pRW9
0OW5/jJzWueaz1t2n9sTZ+Q3evElOKL2X4f7V/NjYXcMK1xe/evVv9Bq0+isauPsFNTPHn0UuJlV
Z3Rs9MGEjs+HkX3xoofLMoSZlODicuR/DcdLLX/mMr685TKMr95+Tschng38XPccbJxgkTDUfonM
EPX+srDchGaZca6v9ke2K2eqsL20U5eoALEId/NZHHv5mgrXvzSBg6SZUC1C+5oySDH1IwYBO0kV
V02TAkVZA5ASQS9S8qmPU89Q1aGBGiHPRiDOs46ieW0ySu2EY+zbeA7v2luWcclpwR9LYJEoZhWe
KamIrsLaRNGEaERQnPpcydtYS3UC9NUCSa11L/Nqt+GSIrIXfciFWH2dwObZFnbzIpUIM19xX0E+
LpkDeMIVlUAZkFEJhAkpVZP4kMr2fl7Qi4j3vzHPv+v5TUi4Xq1Md1GpLqkKHgN6jwZnv1L1jihe
rk1VCF3v4L2nXupVg9SzfLRZ/ntn7WdQxuR0cdfKvA/+rQyeVh6diVnsfdxjvFPgeHsv8pfetB0F
84ck6MaYpLmkjCf/50swbwublNNss+q6ddJFCGO3rhPn9GibqZush/XrXUR0Y2z9He6F+9w/VAdJ
dRUkZtzO17GfuXCUa53rar4cGmc7gCZurKaXbLrdcgUZOjZ8o4wGHcAPsd/IXpe12HeSZXthT34+
ZXRgf432Bv4+FgIxLEacatXFruYGodosUnNWr+wrk9oD22L/HMZ328fq8/I5ZkFjcOEPu/JmA5sm
HRdyD2IQv+0G9FXzs+Yx2AXdDJYHqwnNud27+t1yGk+vL+4keq+O6qPaB8wqkKy9B8fyNc35oOQt
ut++sb9UHjABHmOlHyaD3RWuCcWp1hkJ3bMxqlDdyLB8tUfYR/iN4EI4hvFr1gFrhME06+I8l7AZ
HuBoVGnAPSMINsLz8DxYjmYv1Dm6hv88Rps6XTTB9+LP6l3tTtQscvgxJExIXbsRbsKzTtUzwlWw
9UWAdYdZ7+Av2pfOFs1s4y7qHnyXERjdnynxGv6stW5vx9TXMGXetggFMDkYL16per0sm/un3fti
mkxPA9M36U7DswMTABkKneG53WhXAgcs4DxeY4kGabN/oQfq0xktz7GzaM9oz3dpbx6uATRCws6Y
ql4e0s40vkuHGZdp+PVRNMzBq6+dCm3cU6BA442kx1t0L73FoDK07+37M0FcFtr0Pb6819pbPPIT
5Nn7gNQR0tWuGcdevVd9cn1sRsdmZxbAPB0sBBT1gRWGl0DPf922e/mU4tY9PYjvbN+QfLVzYfaR
e5GFRWEMkDHDmfgaNLqQxZxW1NuMZLByeKY9ncUzW9wv7vPH3R201c3oQDfZoYvV77pd761fk/YM
qnIjWD7EzWhQGyqmPvZi+sVcaAGLfcLz8iUbnZjpAyKhB4Db+83TmVC2905pqtCpE4DQGhnD9KbT
e4IECUWAf3AlGtjt1WTdXrCO1ukWTfMPYjcrPAx2D0vO0G4nbWD85WjfY6Alr65v3V18cDE/bm4H
OEN36YcUUOREyDi0m6Z/oOPOiXQru6MFNecsY9dZwByt9ajrhhV6VK1b6ZTq57Te487IlRiOmi8/
hAa09/Tj2jZeVCplZDapnPnx4xHF0LnZ8LY+O5kXB87Gv3qXDsJJvq6YmaaDBm6H40o46x+f1rKr
BtZRQ7MrbLgK5q7u0HnZP2W9Ck+oDsLrdGIsiqnxPWGlf7d7Yir5M89gEzhV/eihdmf3D73VdDbE
JpHCznHAZB1hj0eVlDAruA7q090Yg9HRGSpjBXJjhdntQF16EJ0PjBygkhKab/Ut6jj4VPaI4prq
IH8cwAjtbpvJaDPYTdcPu0EiDgnHaJm9/WDH1zJstGth3jF78L5xwLvbtWp+3sl7s3tZ069H2X2N
zQqt0QNAA2AeKFPHAIZKH/JOpdugdpRAhgSnIDlh4TbbRt9p16jXkdZiOSnHTghXPaedvBw6DWIJ
8nPv0tr+Wc88uufiVP+SvyTTeORUPPc+mlYeK4P4LX8GVtv7+ch+jfp5NcjCzaPzUZ0nHfU2xb2K
qlX+cO7Y82XPQvHU8Ba0GMCmwjp6b8iZKJTtu/sxJN3V2OoZvSiQz0HtLnk4YGi76V4Gq+70LUZT
7IR7qn/OCLfUgCpK+/gyowJR84/8/AGMy3tx0WpB/vCX4an359BFaEztL2puILhkQ7CGp5U/JMjD
xa96d3iq3J072eO5g4BjuPHS/gLb3RX7ZZjwnrR56id3+3sY35iUrsYNKOAYjFJlBGreNnd+2jMH
1ZpaQvVR4+OHSFgJIHi/QIeEDmhy6OSdHc6zm+liFE/tiY3lZO3BHMPnoPnIAyfhMjQugzUHwJYw
BKdBZwWZ8cEawnLtk2Sog1VvVsBYchy8Dnh03sm36cjwzJ6+92IMrO4WuN7u/Libhhd2GcrkHcrZ
3h+k08GyFTWdkAHaXryb6AhWA6O3Gaz8eLANTwWFlW7igB6np3h6ghF7gUVCmNo3x9ePCov64HFG
67HGiV5CBr4Vae/6CzRcbOT/xirFpkk5wXZEc4MdfYseZseDa9b2jRnIsNU67gP0jf0MF/wsSOe4
OTTwk8X8J4hGMls8+WdYQo3HI3H+uXNkHET+ERNNJ7RZorNgS2mgaKiOP3c8ZOJmTCCopvVuEqyi
ZizBEpEM5sLcuP3b7s3YB4zuh3iwJ02FUcBklZ3p9b0yWf4W0vwdDBdXCm5jNBzXMm2IZTfB8NaO
zXXluJmh2rY9LUOYRwzi56gdAyolQczQ3lJLqPnr0YIh4b78Rt+s/l3F+e8Z3MSFu+MxooLGGewC
kwVT9IO4WcPS3umsvCFdUkNZbOb0cftFQGIKA755ynZh5mXgtWhg+8bvv+BWs+0B9ciaI5NWFtLr
A9sYQQlLd9SiMLxrM2cJLY+PJtOY9ba18me/4Bx/I4Hl1UPiq9VMqqBYmQkF+XIOle3Ori6SzJ3U
R+beW/6po4k0Pqiw/8Zy++5avxzn5lpXp4ozM6snd+KOjiO25vfrp3v2fg42byzS/nsxNwW5aHO+
upXj2Z0QE5qP1ucZfnfL2Xp46V3fltNfjvbt4/tySTfFo+05cnf2jEvKP6ERmqS1BAGXYaNj3dW3
/vEVVwd8bVjBfznu39h2eZU1GHSmo5i6VsChXx6ZE0WunTVSd2INNn/sXuWt8rq8p+/9vd3/+Ujf
zYxazbGxnENf9B+/r9pmiTfVZuNOGlg7nMPK/apnNK1fBoYe/O0k+HKQWz7pya5Vj9c1B8m76bTx
gJry7uerqP8N5P3vflkmqwwJiOsWdNEv9ytb5fs66g13sn8mQOsdptXR+n3Vsd/Nx7RLmA+oeA5X
D9vPxWv9nf9v744tWlp8Oi+7SdolngOKC9NRygK5HTXaq7AyTifHNxljNZq7buM57p0e0tFqjH7i
YTu/8HZsfI94f/x8IdVvUik2hH8v5GbAHZP9ubrJY3eSSLmwJYiL/Pg9+WOyxaZeYniO8cvyfKNx
K+9do3AAdar4Rd5uRI6dLrareu5McMPo7F8a3VWwD9MA7v29Qd4z+PkKv1uMqDuYDs/JwFVEM+7L
k2pc7Oiyiy7OhKyslbS307TTaC4C++Xnw1T/zqP/uap/j3Oz6G3IYu30fHYmOCV3sBRvJmOqGtN9
T00TMCInd/aqGHK/bJ9+PvJvF3izCh43ydXerLjAfWeJzRSNebwVqtDfdpbisdxOKsdgqJuNmsu4
vznOgrTe2tcWDk59Dlnaelj11v7nPiSe66RNqz/7bZx8t1R8PeDNyrvNrNWysl46gNuLR9UILzQu
U2MKepuiuqMI2Dp7Jn0Gfgsgvn2WX498MymSZb5wF2suFVzs7gjpiIYTzSut+Ozw5RRQdJsse+BV
v4gva98tKg7Ou9VGvYYT7y2sYZmXirHNbHtyCk3/NJjdufcug3brO8G1l7zGgboCpa3aU9R5c3rb
ZtyjWXZL5e94MLvfY9CTi/l2R/z12zLx7anBKjAtcd/r7s0sctKjc8pnM1uMpi4iWk5lFThB5j31
ZReXEf3+PKqrvx3xZj6to6o120QVe2L66tVEPgtkcHwy8APNWrU7+Zn/NuK+m8LOl4u8GeHbqrmz
kkvkTIBL8HzFXwFz+Z8vq4h9/jOLbMuuY26Ez6tzM6idapqb0epgTwi7vaxHBQY9LXmKPwvoj0Ca
RnL7osesNlCDfLAO1QUY1AFMFDwDQg4ecoCH5+beQ+4wij2DQn8G8Hj2pjRjCPCHDkCvoDBW8EfH
tL3Hd8ESrPUQnj0grOZvdLdv9xB29P+/ppvpct3Us13s7O0JJ+FfgxkwyeeTSWkhCn6+e7VvInvH
xBiKm2fZ0GhuhCLOdZ1niYFjcq1pfR6h36dvq8lpHj+7D8DcyXg3ySbrCy623qxvnbzLHJVX9Lz+
qHQ3w+PQ7R5bjafj1H1Zjmf3P5/ajZ9tsf4zdx1X3r0I3N2b8bqyzv9H2nltp64t3fqJaE1CCKTb
MUQUQYCINzRjgkQGgQhP/3/F3KdtG/uYiz1ZntPLAUkj1KjQe69Dmr0l+XDSMEl4kSWE0L4lV5TS
4xYuT/8+HKVkMyb6/HmvPd75qVnrp8/z7fovi3dzKZyTvMX1kwU1rwg/I+mTAgLNv+kSquVG94YL
0ny4P6jHOF9a+RCSq4clsmV/D4Tzi0fBKYv+uk2gKf98P3DPR8O9raNjPvSGw3GpVWq1Et1qSfIb
7u0U8Ga1VJ1XqyFLWnWq5fL8s6NUsdgscpIUdVPXKrpd4U9tpXRPNKC1rnjtHYvYq3g+m96b/X3H
v5mab3f8MnTOZZlurf0hH941sMvqseYOkl6O8DaM/GPdbSSkVImZ3imhO7+c3N+u+2ILcodj7nrK
7vPh0G/wh5FqhQxPa1zyyBx4nt8YNsal8bYIhmzaYuQeqlVVqkxkvVP1UbHZJFtQI5RkzGoyZLqm
iwGDWS6qYo1hq7WvqtL22//jeL3s9/0+hml9474v+jCSXEywo7g+sOqP5mS4qkT+GYe3u+m9uexv
K9xyLCJLkMA2a+v7wrKt4yreu5t8aHajIA1X3dP0XMu0J3jR98F7QMuvxgY5fAjlBpRygNrfr5d1
s6fztpCzQx9ANkt3SvGGJZzX408M8HMSRk3+sFB7d7XYYIEvb+KyZ7j+clwgSZ6DdkaBxv5R6Vht
k10myj5swqUtiC+ExMqIT0MBOSGAe/aRcSwZtH96gJ8A+NQSaA/BYc6Peu6bk+uFpPjPwInzZ9ro
ZWcBqH4fDsOwVtb94uZD9AMKip4q2o9V50b5qqDLg2avu+i/mfBfglInV8gbtikdHaz8y/6wolUh
Pl0KeaRfDeB1IBD1tX4speXTG1fzF+OJ9je660DrDAPZjZel5WwyiOWfUiNMAYcvS5fepeMsMvC1
gc0Xt/C7tsNMP85XlvT8exTjc5GEcYpU+bU40RmnTreS7ZsQNvfTjKKFm2N5kcWR4X7ZZJnTGoc7
ch7hGV0csijgGpDa8ACA3F09QXsDNu69/Nh78V5vKTVJ+7CRQ2HrUHQgSBV6uSHMiZ0AEROnRFL9
BlmxG8+SuLOeOZVNm2ZIj5V3s3UyXY0xcROj+Pf8vZQWZcWAQUWLIVeAwmzg7nxfMZOTm0TxspCG
KBqeUr2cgx+a0IgJnkzxsnBqj6Hr57pRCz3TXJeTOuo/yBFnahMyoAgzTLMdshHzNzclF/2+owp5
OnVIBxL6Ihjuy6K65i9m+ohPaXjynrVv2P1ObRc6NXDqeudlKGCjQAV+yCK16Zbpjka8SBIfi/z3
nbxAdf8ND2BdM4c74zg/ItPo7mTXm4g7gWcZF9GDbO+o8prq1r3PIxLPBFbIBdzUhRmc2/6qlZvd
cAN7xnAbps1z+zA2+U6kTvNta0lPqykC7hGlIUgP4LNQBO299fTEzf8xeDQiyWdpYYNq/otJvGw3
+etuEqfh2dLAS5xI37Y66mYhhVDqZmlyInzY/czsXcLF/MXJZN7cHKomOcOlq8WLW3E4PrYF4+hc
OHRSFISl6kZTWDXbqiHCnEU84OfHP21iOtjMBHEpWMu8FtlrgSwYk26uc7Tp2QXnfd+mwccaxd21
zlYPPo/g0ojirKjRUbw1AshiGDbSEjrxEsJ3ecHH0iY2iA+Q7o4yEQv5aH7Uer0PcuBgRvTFS/Ug
SHVgt43h9YHjZ0O1acTLZjTPHPX63HTIq9uq3+87GttB1Cz/OvrtVMk6/jFVxOk0daD7CYqq3zdf
5nFzz/fDMQWOmZbyDbO+G5F2Qla5GM+jpiD56vnp5axuvbeZgpdOIM+VDbVJFFhy4NB/ZMc2bv5s
rzIgZXPjE9KnURFkSdIHV5Zu9b3hsLYHzuw6sigojJ2DQuN4QhvA+XK82tFxQtkUUaigXwE9qeSm
JiPE2ZP2LaMBkOVB2uSK6eLk6G3kXTIlfNt4jsEukywF2GWG7vTgKIDY971Oz2qy0wXiJWoR9dVD
5QKu8Ghms6ocFw+t9Xw/PPdPgC76CLDZC7uXNsnrRsVjpKye/bEdrUfSIzLxM5GOmmtwPwVtLpIZ
RY20fR5z1KKve8opWoBRKsJM79A0hOKGxlzOu2XUVkbYGYPLS7HE3clVrWl+N78N7YyywvXgxjOG
pyBTUIVBtmftyX5ZSNcci2nP/IwTZQbI9XTM1uTDaQLBugLOGk06m7x+HNWjAeEQyMX589BLwB2t
9Y4ab5Cjr/JN76fHnTIzFWu2JMSktph745k8t/rL+vo2xy/n0+32sM3bMr2FtGmG43otU/tH3TNf
XlbcUlK8axdsdzYH8qUAuBu2bT3f3fmf5Durk5D6N6XupBTd1T1AB2VASbCa6lVzGebVqYEOfUNq
sW6QGR16bnAqHX23Yrb2frZpA7cTwbI3YcuTJP7zeYgpC3iWeevVvqzW69vE3KA8vL+rFeBkuO97
4cccKGwCLIR45uh9e9uhcL95Lqvkk1gv3CwohbEo3V4uvI+2Qwt+Dq3QqpvOuU2jQSpjib7wnwE3
tGTs3wXEP70ECno0LnFMQwSf7Jcj9nS4XY5xjp22sbQJShkJwl0xpWFhKZ1eaZlMQt8OrkhlFroJ
de1caQc3Yz0126vOtfuA5Ah3kwTbqXjq0dvQhKcFkyKtbOPwfHkzwk8n6vsI0+/JIefLyUvDlSe+
/ksmNt3FB/N4zF6oMVx23hKv45yvnIkS0RlGciNLhDidJCrHvkU74Rye19P7fbw7urUtuCeEkMgO
P+6t9cnrQv9OPqfu1t9m+25Bf/5rHZRXV+8OzteAK5BHQI+G7HTdvJVdpCXnF04s5KwLV/+ED3/1
o6KLUfo8k8RCFgGr0G5+dM8rSKC3JVXYunPSKZuZ4mG1f20/Ei8F/LJ86+K+AM3FVjq8sqRU8zZd
xJ6EsC+jsnVPye24fuTCdXNdKbQmvfXiPFz39wvzc+locMIZdQdruwRkfqpblWUDbEdT9GAO1dTf
DR4dt5lvT3rZhg0axeEUPNeRGaw8m2ZoJABACjlBNrBBERwG16LRvrdzjTw4bVpat851zoYe8rRV
IzjXrCawXNOHsD6MF+B3ghWdbTNNUua1XffQun0+6IdoB1GYBQh/7FwbmxYowNGkbjcPg8nIGWWa
63lcNFuQBWP/AA7ErkTBsmkG22muY47WfRpRfFitB5L5EM16y4bb2gWrAAZI71YHGtnkcePKo1rw
d12zg3p9T5SbnEZalwda97aisgQYAJ4J6oGAfT1ztPXdrhPkAb3AsKybleV4Mou6lzbuU6GT1s5+
nowl6lf9SePRmoxdoCDljJ8OnfF5yGCFJh2PN372k1xc6zjP1Sykna8dABCoNfLUMKDcZhY8D6L3
3rJxDbbBtX4Z2rWoCY0NCZwsIgFuc1k7tJa1XJUaSlx0O+sGWJ07fQNEgeFRP7S2gv5qo4PkQ22o
S2fuYzUFfSU4oc10N22F4bzT6ZQ7gHO0AiIIv5yIE46PAq92IL2XliQAJAm81hkNhJAMFyEBem0k
4VviUhyLF03PTEevVX88Hk/Jr8iPzZeqdIQ1ewV8UFBD/suwpBJN43gvXCowrKQVwpXXag1tAIwX
feEtCmj0FTyRyBLtVJGUEEGJ3ZChA2hD2q2YFDmksPP5Nkhwz2Dvclo93xY1tdIDhm4MNDxWR70n
e+nARd7zTNOpdNbKKBoAqht5dfnN1Dt7fdFAwJNzSXDs9WeM54X0Hw8KLaCxJTd6A3REBRsY10NN
Eam5SUUbJXWadfF78ttGxxZGnYeVrlgoBoJg0Ea5b8vbjseSeQpRvAt51qWqdmI9B5o0bhV4ZHG+
rmroDxmAgjoieLhXdCdbqo4M9rLBhxqeETvIlS/FKxi3h5eDkE3LUgaR00jPZZxJNDKQ4ErUNMOt
GWAOCZSJj+lMzttMSufnbIFf6/LhuR1J+G611ZE5lAeLSpF39uVrax0IP/tIWUz+haPJCzQz5H3Y
kHyWK412apAqecvBaKkd0Ddp0/BOqr5UYaJhHK5rcQ3xURLLD5kXZmKvxd/9t2IibwUsjZnx5uU5
7dfkIp/zzrIYzoPgMxiUyS8NRh8H1RyJvGGKZyxIr5Tl0vn3kJKMms8/P+eHSqqCelBHkEOdSeFx
Z3B2gFhMVFQ5qNEgmAf15gfazaANEAtXH3fv+nyZ+mOiPj6AKKm1d9IHXQdFyJR7MUO+xQmfy6zL
jTLEn8hg4mE7qllr1kDDolFThAsNuEqInKJJYVcn2oSrW/A2+sL3da3ZHNXBrfP6zClB3OZJVgi+
9qG5MbT9ak9RrwxczEU3Ur291+ttSxH3NHJUWnxoQeLK79jlnBoE1dBU4e05jjKrqsw6PRSDTkaN
Wbcy1BGEdFkLn1xxIIf/iRfQdXL0gt+lfd1FUcGfFAGIe4bKqlUFigfflRfAIvQGNlRSwFqVwdfS
J+jOxqZ5BD1sK5PisiTfzHgZ8GPoYIGckv+XD+G6ognLgETFCEwVLY9VLEgl9TGCpD2WGZSPo7eu
n5FTydP9Q3ps02u4lWfp9jNtUNr1VXszf7QLbRdYHa6tFboBPcwCN6CfRbZDC4kcyLP9Z0wPYfxq
tURvsL8Pcv6ucxTN4nDTvNZPH9fQAH2X8/OVpAvgZyyIuKwvGmrrltNMoeqlHc7bTZtuyRwno33r
jmrLvb7qRJ2VD/8oMJEJPfUOHVjvats6keGL+qfarpf1C+XzEtQYDZgH2ZbR3Xxk62bjPHcDBiqP
qtEACFsF8Cyl60MtuqnjlK9y9+Yo38u10/IKxTLeu7GaH+aTDhV1IDjnEkdabVWB8TQ6drMVQYMl
A2u0nrogwyaDi195BNnOefR3+G//jKU5+G0SI8g/IHP2dJe+HPzXc2Gy3DlXDn5MVH8IeACjsad4
LP+SWcN0yF6j2iNW+pNVxYdg7hFLfdoFE6EDNBgWO41E5YJUL6/K4k7VarG4qNk7+mdWIuwX/y1H
AyaY6cDIAG+8+Jr26ZoxL5tbLtwv0qFJM4bbEBx0reqiSHLwLZ8Cw3gb5kHyUxtFhiHF5ycv8Q5d
ZL67j5cMzua23a8fch8W+O74Y980BXHaExJAlk2RgSySeZP8/CU6cHKujZwqnjaluyf58ctkJZvD
cnVLV1xTXbWcKZworUhP5QAQUxh5HN7BaJAWL96IrHCPiekuFlfVnr2rTls/8+Df7uU1CbNaOofb
Lcu99If9LUdNaSqHbfj8m55Yz+XCub/W82AnnTMN1RPqO8XB0ruKae63RfxlXPISn3wZl11sZOJz
wr3IMexvVeNRwp3375rP+xdckfYwDNF2wDhynrKMhfaA6IWuP/RohJwepry7aL+pUOR+XSL/na78
Sz73apvLlX3ltoZjiipAlXGFxDjj5zzFbrHSDvvoM+CUK6Lp1+u2K4uJnvXzxdmFLP5Gr8pt13tz
W8/R+LGDvtyWzOyX0UquV+OcPXBbNv6aOBvycp+vFsPTkXurhpHmoNmUymW8gF5NrDi2XdWaH6NB
PQg4FPk53JiQQ/qgavypdNv2SM6W2d8myn230mT2v9zvOknj424rK+2MkybO2p715uI3yZon9V+B
ZV7uxEp6vco3lyqQ4zYQR0HGnBZisiBry3a8BjIg940/KoekHJN5pqBcpoxF8YACCvuFFq8zJqAv
towTknL2TsN7GWWuJGCpNHFQ/zurm73eQVc2+s0M/b63KATA/LUkPfyS4FytHuusu3escEhXeE88
S5b1lScL5/N58InF7XTWuuPqcqe2IBUFkghByL+HPfczRc0G/3ITL5vqlKx2m3jNTbCH9mgBtaYP
GTj36ULLGsFnnOM/zjv4JeVytjv6wNggv4y9ubJ2N8BKneLMxht+V5D6fcN/ubeXnbVNNqZxdAtW
2MKPlkmGZPD8dx6QSS3PCWDQjFT1elkqY81uj1GaVfDvfXHNZ+Kb3wL3TWrhRcTyXxCN5A7K8gUU
PFGR/L5QreXpcE8nFtNWYHG28PIZIkTbdL2ONcbnZJLaPt2Hfdndf0/XL7MFQZwDkfIRgNsnVPDL
JqHH8+UyucV2SIuZzOfJNy46X/r7Er8kvx2KbgadUoHe2LgM359vecpby6yRyYVZggHiGIvuCnn6
lcTA4d/1Q/7teb5e6/V4PabrQv4m1yo/6oY0kngzW+8u4Hx/GDtzt27GhQvkail6PyimB38Pl1Qi
X8zst9F6qVTa28nmvjxENhibaxHelLetE3ro05uJl/v84zKv9eHl6bi53B88B9z8xaobh58rWqT8
/SjPN/lxEfC4JPEt2mAaL/vtvLnd7Jtt50Jyxl5huK/t5ydIHw6sxr+v9AuAhcWFtinOqCy0V7fi
cdpPmJYC7h0WHiF4PoBndMr1ERWOGsa5//cFf/Pjvl3wxcyBgzMzR3zjkCDdVtOOWJMyYZO4BP/r
tV6G0cinaXZ35Vo+BjWjoIbNU8XJb2Aw35jv3/zkb8/1csq7+yul8rtci4QmBzqKfthIzu15vSne
jt/3R7hl746N/89S+e8EvpzWZ3qvnzNrFymYulW9NE4kCAqauMx7p8j2Ipn8NLffnlDcry8m73G/
2el6NWHmJPG056QUomuHP6QTyoNyvShxeg+tZL/9zv01fxa2vq9TMS9fLr453Y8mqABxOcegYhjg
OdmKj95i8Rbo8usO/7IlXkzhfbneZq/kswHoiOPTCjssUHIxxYOavZu+rCzBnzv9v9P3YhaN0+OS
OR8ZVBJReB/iGo5ZPsQVg9GITMxHr/L3Bvzt1Pw2jS928rh219ndjivmysMZR7QEEwBdcO6e/h3O
HAFE8eo1+Y8J7XbfeFu/HgQ5hIwMMD15VOW+z6R53h72uW0+B2QtRjKUfmD70t+P+AtoWU7M/17i
dU+c7wVjSe/xkKhEXO2wM58X3XIXT+nvK717lpct4d73u/RGq3uCUkS0d2Hmrp3h35f4Jaj59iwv
C/8+KTySjcElcuMdSedV5++3/wWX//QuLBS4Kd0CQf4+HZaZ2pP72syFu2AXkvgmZXZW9JWnG8au
87Y+/fvTAA75z9VenmadnG0j2nI1bMh4zDYm80hOjgjg78f61Rngaf7fdV728HJj2etNzHXO3qSW
J6WMXin6lYu/r/KrUfpylZfNu82fztF2ks2FcccGqbwPadL6Bh7+7hIvuzW249txlTHEbdo2YQZX
L1BO/36KN2P12jZ+ZW4m6XbFWJFQhz9OFhmAoQu+7X+7zMvBv4WPkssAMQnjjy3CkDBVx4VFIbC9
vy/z64DZWbgtNDQCQPcSy23i+FbI7e658DRb+8hUILsLd/R/u8bLo9iFw9J6WFzjIhLKGw/V3w9H
/32NX2fly3PIwfHlwNutdrfTwybfdelbhJx6Ha6ANpNzqt2nf1/pN3OZN2i1znBRp7Wtl015SQvJ
ykqPuTDTKvi0IvCvIIx6MMhb1FTnK9+g8v1mBH/BFeJrfrnmywY9XVfGY13YywYV4ewT9Ez26cPU
VKobqAnW1l1ztBGJYQBRJXf09yPLxnw5db9d/WXj3hzTSqzHgUVSl1TrTT/0qfwuRPzNtyY4pcDL
WWcJJ/X7FJqTaHc1CglX8W4l0T4jcSgVmU4ghQlSYWhnksvlVOr//Xhvr/wyupNzpnDfb8/iLfnj
KWlCKhhrimtnVccHBX6BH/o2VfyLbf/2uC+DWigY603G5nG3H/kDJZB36/QZz/+YtS/j+WIL7e3+
bhZinorQQVylcYL/+S8nhZ9NQUpSYw6FHHlESkRq9mZcfwtevj7iKxPBItkQZ1IeUfwKcQ4la3/z
Hl6GsiD5mgNiRm+u+WZUCy+2xjxk17ckwyUzn8bo8FF4c1C+e/sXM2Oco8nEcJ9vTykSZe03G13W
+B9zVnjx9gBA3G+PO+9v9G8+2Lra5F1Prd/SJN8m5cXb26bry8WWZZFfWAMYxxTcQU42jhmwYgqN
r7/3lpmTW355pIJLix7LNSVafc0AHLLuDrvtGmGmQmvnNKsRPuyJOFdjV48rB/TZynv0ArObYtyE
WmmBcLiXrRHgVlrplk4xrcjMEGtn6A2CExAzKDoG+20RLbL8+JQUAYaiW7WcRvPCaNfO1K6hU7H7
hn+dumHUyw6i8XF6bfNT+fFyel6pzdA4qSzqIZE+carSNxYwGwLmHwYQNaicV4UwXB7tDorr0xu9
7OysQroNeFoeZC6lyljHFMsidbioLBh+kvp8JdY5CqGUkR11uekthVRDHZHfNHRi65juJ0gFbfTh
6l0KlfhSjgqeyx6kax8CQUM6V1Eq3E2zpjrcVTYBdVNdAq89fd4j5NMoPMc6e9HxXkl3B3S4ziAT
s8qknROyPYlODJWuPEp4Wy8LijivkuA035tg3Wr3dyzoV32+Z2BbAIhjmbRrI+nymv5NNyvnsDJi
U5xSecnGnop+03hIFtgfjgkj4LQkqjXNasmCh8dGSNVcWBvwW8aUgknPS7m5Grak0d6lSNDYmYM3
+AzmRJCfpJElYyrlEMl3kCRX7a2AE8KoVCVvefuXQS9D9lryZWopF6mryK200JZZqjK/z3eoP4VA
FMKtJpcxvZUYP962Q1ZDIAGgAzpiB/nZabUTSLo6JuHeKT/wUcrlehnaDT8Qzp+fks6ek01G6b0e
kDQgvyj5ZqJAHrBD4hvJOU4qfn6OuA03flZzdpSe3yqdf4n8LQcK5cky0AG013lPhCrp0HsPct2U
BPVn+XPwD8RAHEsuidyHj+qAXuCH12qwF6X2rWo9S/f43mKxiIpxa4GUsxyI7dlF2V5/tpiR4SbH
XeFrF4qKF9WeFDm72gBpLfL0IuPO12bLUlsqOYuupJG67QXQAO9Cl9NJx7VROnC93Jbf3mgkOriF
GUcD9Ya+oGuuqkueC9W2fycxlQiuToueBRVW17uiSiQUj9mi/S4T9lu5irIqjTcBHtoG4fB39yAB
xbe+ih15fD6YSFPlE3VAyQ81lWHm06pHuycOnB25B+Wnlzd9zyD8rw7APtEV2+mkUDRsnUf8Z6Nj
pGoYstq9ihqNv2pvAZ/sPfOqKYpTckfg77BW57lJrWCAGB3DQWX/b8v42/nssHtQTsW5opjxclTd
l5fz2szzQEuw/iiX5pEYz+tLOUHrKm444a3t9mI6aAcGbSA2tagmIhRu4KIk8/ed/FbQ+XYnL0Nr
3vOFSW7LnRyGyeLavzeTcQFl6KW+QJtY6gMRTqJpNHu/6gldagx9mujLVRmzCVCN4al9yKmto66J
XjNUCKja5YjWLkhMg6C6aid5M3K/cIAd+E0kYInATQf6xPel8Di55t6ZOCwFcGhxJwozw2vTplXK
er5sg08bTQ5qZyirYa9VbrY6izEGtber3IA8mvN1d7PXBXK3ic7T1GKaBblBJgm2yhu/2fwtX+Ug
MkIrX5DeED1ewqubHeUyx51phlHoDs36pXEtn8Jt5y6d7MsWmk3LkhWmnw46avi2NI+t5JvbQQGd
BKfzGOWap/DaScZoa+31ZW5ypKy9HKu6hyz4dNmI6/lW7nPSyqIDyCGRgM6Ow3xrQksYhM4qKRhB
lv7JNzvJZ9SnLWmHvtLa9ZExQKkqqcMTCPLTTNnxdq1r2ULsy/GQEQ3vdY4RexFVTsUVnbcTumDT
pGqRA2eJeukQSAjQMcTQnfEFKGBSdIobesnvGpkKgmRlp1kYJdOkn0dI32lmqvcpQ2uFb9aszPGL
W4ESh2HBPRPv4lWMIy5Yk/Ux2ZmStJKXHEBTcGVTkF1h2BH8WjmAfzYaffR6Z0znvxeuvPz5+2ae
Mf/Pm+GotGgo5qKr831BpqfH0koL3AyoO+6H1lZDkdWZhnutsPdlTpWOIKPWxYfi5Ok5pR79KgR3
sNNvS6PZJ9Dix+1QoEDjBuIMZdLvtxOl7mmZXSdmuO2TahlGB4X+bZ5T6aiveA7Nx5QtvbY9oP8o
nDUOU/ofzS+9uOmMY8Dcn/HArW5bK0RcBsgpJ1K5fpC9bmUhLnPMW6WHN53UgPABVmxxGB+9AFQm
o398VkWmzAQnb6wACuvOXs87QcCZB6yhDGasWS9DqGBs7o1LeYpTsC5Wcc5A8+ApPKDL8c+lsUHk
m2+2xH8gHdl58GagHmVaqehyWpaL9XL9XBw8AUDAFI+aWqu4EcG8oMtKigecbQDW/gVwfFY7Ucyo
U+zsUUqvdQVOluUFNuCk+fZJQ1FpjkYkkps1AHf8Yq/b41PB0pGm70bFRfdDUHkC3PvX9scowcUg
172tLgMB9HFyn1TvGBzad2X4GBf8XIgIG/xTshHo0NLIxjuNk/e8T0fc9r/m/GUJbu5RQknyxH6Y
risZZdZJ+4fThqH9Age/vFaAH2xvX5Qa80YvuigoAuoTSIRPKp18+njcwGMi6t7Tb4RxZ6r5/3Fe
o50IMyguMsL89R/4JtOfRXEAxS7gvJgOOCa0JF+OESKGkuUCu2whBnmj8HHR0AJcLsTgcdTB4TqB
5FtpZNpiOrzb+mHQosaDPmLkdMVe6k3NxN6hgjwz+yvkmu/6sMDlJV1sLYxU0TkgpQl26zAHxbb0
JiBxkUMGR7OnN/apZD/RR7a6a7ZiQ8p0BcC97hNPa+gC4DEBLfhtRgCZK2YZoeJiDBGQT55KAR7N
oEvdncalke7mEhwf9BoUA47NlQ4570BjNOn5bfJoaJ4lRMo79muMFBUKmc3Svon9gLPiGcVIE6yD
nEVQ1z+11qhmtvCds+BlbwBMshqMOJ9JQP3vRQ90QAMSXgvK+MkjZ5rYU+gmFGEz8bHq7stHvQIr
SuG/TjJFFq6018EPFl/4U1CvApeNdTmgwuioBGlA+I/wuNBlrsqPf1CbE5vF2Cy9i0rEZWQtTfSS
sZEvy0ix9FWuguKCd0JFcE3r8q2XtlF/9thSOKaCX/nb/j7hA6+LXxRBstg6A+2Nl7DZiPbH6yo/
MUB7SWGWeISluiyWCA0amOM95hcs1aAcVFnfYbk+qEutpg7C6qO2YC2cPdpLdj+KlbZsiTd3l5Wt
9+PumFdY2WRZC86Lo7eJjpvTY1IwSC/Jvfn9IRuNYIZCYFlcfhG+AaQEuqeNruffQwOZ7M3VX5y7
jZ3d35MNzpJnYwSAto8pXw1x/IFrN+66IWCQ5Lm0gJqja3wvCnYJ4xFiam+KZUc38OIUYyzHLDWI
mxoM6jQ2GZQpfEu0JLGW4Jv5KghZj7VjDJ/4viY6hhugqP+wlwCXaHsuq60+Ij4QPFm721xXm+1F
GxtENClneL+NMRozaxPdtpCFbWOa6/XPOu9a7C7eTM1rj7FnMOswNVSE7DyiXgUxq1/yxsvr4XI0
jhsYcZZOFqvhabA56w1E37y+OUKMW4EkX3sH2ijAgcTyE4+X8mzSszL6S5iMDMcW7VIJJJ+Y5n9Q
dDbU6AmqmQBwFpD3R1KF/bgkmBPNYouSwaH5KH7sOidl6hS4twDWP4SWU+vxd32ps2wgXqjvGRWA
DHRnA+IsyG0HCy5/i91DZdsF9M6ngZlRNjq9saEylLb/XkU/HZwCaFbSRhCtLaQ7nt//MkyH+HY4
mZF5CY2x2/IvRbt7XUTnYlo9hafEW/t2PUdnlZrE3hva2KtJsPGjJsdjcz979PNkHT/kaXl0lCjr
BnYJBOxkiiS5+wbX8tInlxl93mrOIkSQXrnOi/MTZzbpbZeml9Bf9/ONLEdQ/UjCYUNHZwtmsD6g
Ol80m3E9h37Q0CLfslc9+mf0997iCvwprdtDTi3sKfKql1oyQBW1br8rhf6DPH2zCtynnad5NSg6
smPZl5V3PEfXxL5sLyHwNYEG8pF6cHSrCfTXnF7LdtgjVExPqf+8VtjyFQQI0cY/K2Rhn3wP1Iqf
ZmXYl+N9NrMCDqnnZiJhMhVeACLybTQ7cKw2KOnSSvT52kNt2Gq80yCARdDi8r7kia+QRdiBQjkx
IKBMw7kcDhuBK8472ITrBVUNE1wqX72U8pgvecl6x7EjrXGDEMDS50egFhyetkFOkxF+UZazY+v1
un5DntcH7NYWtNlQ+DbZ2tkbp/Dchr4/a4rf3rx7soAULuNgtOcrZ8RPxobPZqRF7lXoPK17bTic
WTVoxcUm3D6NV/3xUccQXbpZTi5kLJHaBO8925EnwcgwLP9y4S4PKOZs5reTCqhw2MXFPVmkAiJA
76q49o+k7nOmkQ63kOSgYvQy01ZhU9hlVsx0RKfQbM1sncU1DsMWJV3EzyqTegY+dB6zSsoJf5Yc
Urk84Ilhikiup91erIrgV7tP/+OqauK33N8dFD8Cqpe7lHPkyxY3b3aSRFvuMlMxNCppeAnUm/Gn
T3BPKgjEtqN3l/wJUylwGkLuF5fHIJiXe/pyzdXRXm231voSnj9T2iLQ7uJBazkSBrTXunqbuhDR
+sv2HkJJ7Th2S0saIm3zerKsrSA607Ljigh0Wo3W9U1wGj18q3MePBCjRn3/Y+nblQR5bX99UxYS
1TFSzPPrVR0tRdzswXubZuYWe6d96hPWbtqkUy9VSnl7ffLPEFAichtYrm3pOrgiHPJA9eCid9zb
jGAbbdB71rvgEyZejAcE/+xahbCcW2mDdEKD1gy0nH+EhVi0Mm5VA8aOqx+l45S+S7WUAGJAdiQZ
LFtR+145ICTulB6NS/VwoJP8Hi2dN5KShedJ9tPe/HcVvtjFwuN2XsaZ/YW6tQ0f+qqHGQS9x2OT
POskWOIh7jW+fQuXH68JE4Bf1MeUbPSyRJIxbh10u9IGqsRyxHM+lAHt0wqe/CqsHoTNWc/io7bu
RbxtAnFoY3Kss715O9yu6a4Uq50nzLcER1ScBmjrnoB3ws50z+XElZXtmS1jA3AVhOwTsfTwGa/K
9TIIkk+IBmBKSzRoTp+sJ7GdOMKS+yX7PCTgERcvakUtHgeTZ/lPswlBSvLS//Y/YOF9jTbkjW1t
58nNCAWPELIsq15uUHyaQjGtZVsXYPlDUU7YKlqJ1sToCKGAt5JAtQTPsLOC4xDTH8ciwuKvNnHz
ijETepXXP3i+EPZapuwmHAX4YOSbWwRPUyD3PAcy+EjD1xJ4omhY8Fj+pkXshAx6oTEiPBWH+w7E
Hb7VB5lh7GGZdyLUpTmMR6oQWy5vK14IaeSBMLjUAPZWc63rB9hkB9yPOyrYzjNQHazJchNlPErX
IlqPDBoBXodUdzDxOmCoPj4OeFsBIPTWVNiV4LkHZfy15gjzJK5NAAFOdVpDgivCRR4B5lowqG/Q
3h5wuvKSEEQkk+kAD6C5FGmamR11q0pNVZ5+TwpaZqE/jEBL9fvo7triRIVhRrEaC+rS3pVIvFen
slb4JVkiMoVykhG3QFcrQ+rkJ0ipyNqrbjx6L7o+cavcsSwNSf9gu555/k8h+0k+gjhAomDIC2S0
xcVM+BnYT6zEkD1RCJCoLlQfpVsJVivvL784pUz5ZAomBE4SPKHtzthIGHzohjvfbqQIsvdqHG3Z
StbPcjg9axJVYXOY/JxQX2SpgUwn8T/pkoZhHkx+6cDf9FDhJeS5PEOblIT3kZ7UIPEG9YS2rd42
2M8+9sHpoYx6Uj0GtHnLK93wZ206nNXhMxLN95yMvo1j9CJoX7YnGl7MfHBqSbH20M0buCTSHFP8
2GoCH1UacCTFod/H5+7REQ1B6z4VK4Mw2oVs2mBOhw2Zt3bbr33gkZIHWWH/CfoUp/itvNOEET6F
AwIoygAZort7JUeXqJzIwtO5HgMxQ4gMZ19KCygvlMlcXxkcCQ3dZeVulw1DeYuaSELEJcJFf9nC
UFzwPLAVIOswHA38MMoWmJ0K7n93UZESRxv/pO/zxTvm4I5dkqZmGc/ltfQkEG2/K2BbyLG9Rk8v
p+ILNMB19rflXc5uHxsm2T3GZtZoSU6EPY1vxeokVUKypf18ZO6WE3sNVYM7o41XazwV0hHZqT0W
Zjm+8fOyUNcIVKFXZtKpAcKkHLRktAbwkYI6/s7gpoOntSIOktcdSi0uE/vh+ZMBO/KhZU+jbi80
gjKBWkQmThJk2BOyjP9KU3gY4mpR+S8BPb1Vqq1wjDqXoqlsIIRXWfyy+ahsCbGmxTaR17+L4pb1
+z6d3IlsYpWlMHCrTvEA42JZdh5nhfQ5QLiO/SXG8PmSHBEGYitGKnz+yBMxIjU4qdtRBuRXM4wG
th6/i0me9eFAwdJicCXd1DpwTPCgGOUi7W/p6YV1kwqaWCKYSCPp2MDj8Rhia4Ynb0gNuBsrMozl
TqIkXL09vFUppwgaJddIjBpOEQQjx2gqtepi6ismHSExvWgPrlEIi/jaEiO8wRhvYdfSTiPS5Uyx
88AArHhCul14/0famXUpirZr+q/stY+b1TIosFd3HzCIivNsnLjCGFAUnECUX9/XY3xfV4aRHR7s
MiuzMisygJd3eIZ7MCYibMaPe0Eh8+p47ngopWywJRyvGDmpNM0Z7vl8wGOFoRxHQrBmrwxDgnNp
qN3PU6AkYYj+BRUr2mkjTi/bSXx5hR7VUkqm95omRzEuHk5dimoCMtxikOPgFvGefPBy2VNohN5L
cbhnWNN1n5inS3ePMhBvq9aCUCbbIVNT1BHk7oQKfnNz9gBARO2CSpiGWQd33TASWYl0CiYQALgN
jCDo6CEwNbitEsU1qNbhEq00N70NzGpIRRqVssgdUEW8/2M272Udye9vbEMbLx54EJFoPUZweKkH
hfINb3QwbzNIqSulL5F5wRJ5jztMAvmvz4032JDwNj4bfN/BlGlxP2jZDJjB0tYlTJC50OytZLfI
G+9UagbhO8Oc+x1CrPX7coBHC8c/E8iXSEYCCrT76yEIazYxKUGxn1GFGn1SgOA15BxFkj1FoNDH
DDsjC2dHSjTkCgPNp64sk3H1tSASOUHep9R2KdWQuXTmKDbKC894hZjovIQQ5AjYqQHLQS27ptR0
BjzfO98wd99PbL9scf9aX0zdkuUnB7fU3SjADXtygjLL6FcPP0gQ/n3hadXjOzB/7pxVYVeKjaIc
slLz01yxOpc3LFmNPLXoBeCBV79wnBWiDdsqyGtw7mH3v/JnN/eT/IqXyUd+lvrD62T0ObIGIX5u
3Q6LX8pFyCSMvrzBGZCcuGbAtKYm80lFQmkaKAE0qB/ZXJGZLakUJ48o0ZZzCQEqbsp9faWRjC6H
PGMpRUws1HDYkhBzOqBXHLL4t915xeVV13urHoFJZ14LkD15eRlLKY+TnJjIYXn3KJ2RJPYIovBR
QR3gQxhVY9nm5MlvnHM3V+yc5duLb8PVi/tXT8aEPyUAlwEWcBmvjSdh1m08hSGSYcyaNpDOXlyX
hJvg/F5HLfkOptyo5aJHNSX2k0qyVFjHs7RhD/UwD3i2e2tC4bvW6PtUMaoBYSA2kDsJm+h8zIKj
YwFiiJv3Kenh4xh13hwUU1pCO9+SePD+mQrwsT6s5v3xPqAJ1ERD8U1iDn+YsBdu+STsEVwR2iAM
zaaC0KGMrey3Pfol7KEU8GQymNyMPOhL4b/MkYVqB/K623zD/ozZxX7PQ0iom3D1PbdKcZ4YJK/z
Va92sMB5pt9u++T2Uv39ct2SQKX3UtZNaoJWwGVYbqUXBfs3C6uhC/8X02p+Jliweu0LTZqjy3oc
9zMwfLKNvX2MEYqWOX5XmWCZrvgwL45Oh9c/n2Oxxv21F+0+g0DvqTcUfYHZUH47lPW4IpxTnbTO
32CFM1EliOU2NIqUxGsv7AFMkYvHivwSzKlQNSEQQxI7uQVQBN3hzO++Eki2FwE6ZM5bItsK0WWz
j3YWMZgQBvtBkyOMq/VYk4xhnZ5yPIvGwfBNCh5SmZgFH01GrWDMrN5ygzxFFV1zJ4YKsEQ5THWP
zXvATulZmLwstJrDaMPjX+xRqFTrq3W9Mlq2awVze9mocoyjpOPEBcAYOVBWsp7TpqyNrzV0P0Gd
PmyjdrsZJG5AIVbFq7Q9y9CY5qWpaDaQIUyi+eFD/0Rpi1O0OVMHekf5wHPOTdFx0eDaZIlzCMVZ
HiG9zLFjQuuyUQQHjtHE8m13zECPeUG7+1nMIPDPfYUxswS7x+LgrwDqYdIBgWcxnHnFETcmM0wA
KngRsfmNujTcZhL9wO2hpLHA1htfaqI+jEXdiiPmba+kHLIJWY42X3f37TjxqsGsCmWGKKkpNnaI
IeAgdrq5WWtJXlRBkuGuRociHVZQPEmOf1hHkWrAphPRjeqUqm/z8mrAb1iZIqoiKiZIVflEVWzU
44C4gCl6uWsEyPMxRb8ilxl/PJvd/55EUUxOptnXlq2yL5V1TLC6rC1/VfjVhoiVuR+HkJm+7AHu
8maZH/xr12aseIcEbV+HSI9JWQTnQdlYj0rTUYdlK0H+hb8j89tgfF6Yy3LYUWWXUI8jgEmI//vi
PDj0TiQROOAKomXpMesMj71Bym/31IEOQv+DyEpiONnKEnZhGnqI43Ss4NRk+Hm6Zp9ZfeV2xhLv
cbp8PZbJ14b0iELihs1w1z/gW0aXaeNem9g2+OcB646jsc8LlD2k5gWztytD2iHX5owmkmnwL9UC
lhx3T1FLsF9Ht8fkKUP2UiDJR2gy1JJ4JEnZiJ3zRc3bvZ4xcDZE17g9bPO9R20nYLOxkZQ0W2vM
jW7NWgMvJ8Kkz/bsPOK4J+1IBwf03GukNehTDQZTSoYc7wDw4ajDo30PJeAiVRBiMlEEHQappXW7
Gjm9nPd++A7flo0QD/J27q27GCd6dqC1KcpgugTepYs4QoBDk/u5WBSef6Hr9dniAq0JCY17GuSi
zHHqZAGn8ueE9E/gWoo3Gr3qbvdGgrD3Q5qefqPRZd2zAkQZpd8+0kKWQzGBGEWKNPp06S/fI9R2
2wF8uekVALpnA9OjxDKZ7CZK5t2fgznL1BP1IimSkLvej6/5lExM/oBajewUL3OWW+EtNv0r7J0D
6CZW1mvr7mgFM56GV3ehk3l2u9x/lWWCyRBQMYLVAXE+Y9Z6pZPPlrJtujhr9POexHw4tTZw/O3n
3Pa5NT0initIMiIBgGSpwzqiAsBhd6BcciSqcymSSdGHhSbfc0qSUrp7DLjvtdyFzR6xuMKXojZR
tyglx+iRRdhgIXqI91g0zzq18Diqejrns5zasvMZOMd/FRai4cU7T1PS9C9AsSStJLImaAAziLtx
V3XtYD1cLJ0F+y+/Q/6ZeI8hFWK16QnJejplHtG+JKkUMv2a2TUY4ObEMwlCbipBGnlmrUv8euOp
7y1kDp09aYBUAMZ6KBJJvRcJj+6J6/37CNPdGx2CzwGE2qQLnsemlZsh4iVnHem1vDQCHz7GYN0v
qSW2BekuRSkpiHx9N4pz2GRhkrU4h9m+fg5VMHXhDjEWGtE4VojiX/ZBARgNm6+G643LSmi99WKY
mtJ4vSDeTmQ4PTNdwncJQpHBlV4S/F5xEJ2cmBbW1mVU3ulxsxbcCVl+RGuq2zY8AgS/QetW9u8b
BfuTi6t4iwoHH2lLVd2KR88eb/Ebn6t/9S++nJrlp9asjQ2cSN+0+eveuwS0gwtG9V4YQ4cMHKIM
OIuUVyJqBgJSJKYl/5u/v39KUs/6knIVU6G56UtYaraSvsWvKj0z8fpEt4enRK2D+KA9ux8nW6/C
E6T0oNNg2b2FRXibfXWiZVAqADs0gv5XkJOvrQW+UhUMyliUH3u3lbf1Kc46qC4cOfTPbda5aCcM
JOxllFgrcAppQLQXzq1JCyPu3vqSkfZxFphejyymjcdBNgBD8ipHHXvY1fX9AswAz7Kpj16p5bQB
GfainhHxtMBiZArRVr0Hv2S/BROwQu+cHIH2A75yKFsKifIe0PVW8zh4n887q+E8dkPSqcF8HnuX
GeJnkTNlR6PmUfOn09j1Ohlw2tj7UDiUkwATEJ+9lmyda75QJlxlzpCDjt8ozgHFV5sqrRxJOVuS
lHmjOohSnp/F8E74zY3+K6Qc8D9NjzowLRRKvrq0gOXqloekF5fg1KHPJLpgLBrSKjbkKeNB3sPX
k8oV5A8kijzqO9pOFbJUQWjRyfLkuFrTxZIjAZ2xqaxN4KM870udmAj+xYrvTfZOq6tSt9/Yd6ah
xTAgOkLOQLvmiOh91fHmhCqodNGfklFF4E+00LgvvFid+ZSOUoh2/BjpeMKYOqeeBIbSa5OPVMUu
9ZNXkCGRSToDRoCNfEmXhfJK51NQJdMpW8V94iIdNzwdHa1X1B13QakA9vCZGdUKie3JDpnJskm/
q82QC39Z0C95t3Tk2Kpll+688IXvI3YLqY5xqEyrH3vWGGswC849yVJFu1ugKDgiMnnPyC2dOPDk
5wNAJf+efnLaUKTgM+G+7gckmF7bo7Yp8N2oTrmczAb4Re8QiARYDLyA4lzjPWy8SmetS7jY5VCa
+QdX6a8HBecsNo0U9IhZOL8lwluJ9hzFa07zM4HMnA1kMtK4QYrRew8YMNktsu973ho3dr+fwROF
b/NZ7+wB1rSsXI0SPY18rHMdOQ8kdeD2aGVKRZaAQt41HYjOl7KYtbis1qSFX/34xH0jl+JwoHb+
+iWgIjuQdBMan9h+MH68iNjHJKQuDyPp3aBBs23AKcCiopP+pOd175Q/tGFQ+EQZGvVUDZLPAxzj
dDoWefVMQXE7zbspXkfz22uxcasZdeJieg4o80AoZWlwIM7377d2zpEQgtkcwDkdGqOrn48uQ/RB
V2azYAIMlB6MhGS0mQ/ij3Lxn//xP//P/3q7/lf0se9/3dZ/pDll5E2anf/3f9bkbn7c7T8NutoD
ftVYw6bNcoYf4cTWbmwIJKPn6+Nr3WotOyDJcIPcv+76BfUxaund5m26HW5bSaPAztQMl/20gWjw
+e3aIpQfHLoJbhH4fvaqHEN2xxxcprsu9W1kKtG5ma67Wlu+AtliRDUBYR1X1WdNR6RF/vZMiIrh
diW4XPXhmaL4rJ1UhaYjzf1pZbp+31CT/7y9FJ0qaIo27ngakOKS2Hxq7p2sb6LyNrLfNCr009Po
Mloju9ypDS4xQIvl0JitiYYid0mNfhVDygj3g9vnrs8LPWJxVojPSg1c+drZEiCjUurp9HEpWMOG
RDGHIiQtiXMDXAVY+xwAMCC3+m6BTTPxRM3lexSv25OY1NdezPqNFFpzTuyEqouA+W7r5/RHKg6N
0srRvR2dHWh3gnPVTV6L4RYf2/eS3sbiAjbg7dAnedjDUQnLpXc++FvMdD7i4KC7tZOjzG4vl5qr
TwArgoaPpng7b03Hwie55hzX+FHq7xQCMZy3Ziqayq/63kU4maCQlty8TF20lDniithFbjl9K2PR
e7b7lca+13AbrtdogMVWfXNuvtEgNWYa2OboxXzLyW23xEVaMBWFSQkxYh919m4yVVeyrR+RJkd/
1LV7u771fpsc5gmyj129IjL5hu7sDh5Uz/3r5U1dJVdw/w7wnKJLe5Cn+LCQmAbfx+hhd6M7S5Vu
lDo+NfG+PrdqHVxFEbJr7WIfCehjo/aiq57FTvmucRsjNFfDZeIDxgj5DuseSxG115p765cDbZTv
Hez/TO9yk2+ewvocJ4MoYqDTd5rQg+s47aUhIuI1AhnFYUKUbRhQtwm0n+vJ2b9FFydeuidElLpo
ZaPrfHVunT0n6/Qyq3IozuLVZoMxKM+5B+nNL2XXHjCleI165/RReUN+v4/GYb/S17vxHeN++gSj
w9tKnZPhWA0A+mBcSHxWyOajDBu73GdlZMSO9Xr+0NtJa5t7O9WFM0HifKNNhFdC5pV0oWGEUFjP
6ho+cLmnUQZuxMNt4p52jpr4hdqupq3SDpdnb4er0L4Zrxv26cXKu5eNeyLk79tpcExcVQs0Ikdv
2z/WFWLiuHkpAbfw2F5l7xiasyudYh5zqNnOVvN0yy1rTrLIm2bpGrs6f4qQYk3npne0PNjx0b5u
2e3oE3vatH01PBhyAAZOyBC/GiQLinOlADZOUQ1lOGcJxidXkKLF+DxewyKFP/bObFcR72VBn6Ci
1yY3U6wUzAXksmiVryiEgyv9fSP9/2w6Vk3Q2MhWPRqDrPXtGh2HdT6+vu2HaT8bn7vqOB0fIY19
nCfM23yQsKCg/KHkmPp5T2ltFiWakOWksrpsUXNEu9x6Sgb8ATwVAIb179vC2OM7AKNWuSb5vhLn
Y4wK4otbmZzhySwbcGMs4J0YBh865VuVwPQ99lm9y9cnw/IDGinXtzXQH7aB+sAjACRd7rLioHL9
wzjD9/dFZRXFXgp3g6XP2kgbN0jpo+vHZcD+Ui7YW5Rwv9q8Qccx5+r4mDi57Ejgs6zyyTv761Gt
6fyDaJVdrVgPqNK9mRYqbzIbX+oVFzFnYg9cTrzx3AL4MK/WVXAmF+8F3/BgiVjxNjh7ed0MboD4
jvVKe0lJqyA2vN3ROgTQHcv/ffjuyKHH4/nPO3xAFtXyYrdWDssMffkrtPDEVykLU+z0Ls2eQBaE
hCApNClnC0z4jIpxgGNe1+zeSKVcPGdx8jBbqm/U3wpPJ+rMQ7u57A6MwTvipkk9c8/9vWcgm1qE
Sj9/Et397e2DKgQUa6A+UHkk6yr6ITdjs8IA411jNmDrWOF5VHvCqdX+0sMF4/nPZR5Crn2Z5/bx
UM3GU7W3ftPhiYXRIGoB4dwP4HReQtt292+HaW1WWR2G6d7VwKAMI/wJYu/3F/ZTPoT5/uetPEwp
9ZYeyg3Gq+MSufW3Yutcw/3OPXI2NU/dY68g53kSwt3DmR9z5I+nf5gjyqa631sFl0w+9bf8dfth
T3ahMuFiz7y6NAEy/7yUAe1EByKKo8333WS9xWfzsI7y8c1dUnWs0HMlR6TALq2FwitB6MFzJ/hB
vpdE8snYyoP8cnXrYS+L1N1NPeosBiXcNZWu3UU+enEKNaxjzYXdX3eSJ9P3pznN/W3+v+d9BHZH
W70wK2eeN/q8BVqwbsKvHJ3qINh8xNwDgvlg/WZ4dKw5XCtNoWupATrR7ZMP8nKDeMMXuL67Ju8S
OeNz4/cxua+g38bkYeqX1ePtbN4YE7N3aN98eMgIvSNgzmJOEXyvTXaYq2+GaNFrg+XLleL2hYJV
Wq/O9Ea22rDlubNNsIY6UFtsOjpC7IfGFXXhcPnOmWzFhPZ5+4aSbd4/DaqDHWZbVj3rbEYVr9aj
RETlYE/VahdwGFONQdv4UDjmaO/XntIp5fX+9qgPS+tmLk+RpfCol3vHU6Glfsbzy+wQAeJAQp2c
mKt+7K0xbMZ44wm+Tn8y962HZZYeboddtOWAr3xevLK97CcfQIX8qHUN0eceVfoXf9vftZBObml1
sw8X3OVAYMfNEI+/UVNduscn8/OvG19Nxa/aNrEHQxLx+3q0cuVm1Db2mewt7h/61xSdEr1xmNmu
HuybGkU1iusN+TX3buG6o3g6jL3fp+B9ETy+lz9v4oH9UBgXDIctbkKZ124OIfSmoX3WBjkeIPRR
d15WhFrV0XvLnXfDsuFW30SY5amNXY8MSMGbfutgNWg46cE7qW5EAbD0TI61GK11ciwIizWE86NW
H2ZqoONTVIGXv3dOgFLmyFMvTjXXmF1wVzfG60/9BWQwhaGVRht2BsURBA8a/jTMK05Jw7hfmacv
hynRNE0LMcMB24mBWULp5RZUL/5m9fvoaJW/nYFCPjBsg3wU69jv74hoscRZ7cbwAOxGsBKgz665
3Ae3wj8knfWlv0HrWwlPt/ayKR1vCnusyqH8p0WdQ2EUpA2+ritUQhJ2HLKc00yDjkP13rd9iy+D
1dmvEDmh51vt2ojG23etetO98BHNcwGgsVgHI8jdrZb0olCZgvJGn/+TnjcwTgpg1MUoWrUiCOgj
fty1VOliNGLHV11faHIT+QLqKFLvInyklhcH4Lr4UJDqw/ACLeuKXK103SsgwhSP5Fn+QEpUZMgY
smpOdidJIL9OMkhZ2uICGeuEQpcwsdJJQXW3uAt4U1GUyiSFEM4Urhr1Nj35f0BW4bVxdZhJMCWE
J0GSXfOlWJ+solVZOAeagtXeLmoaWbfI67+/1XvY+jjnTU3F2NNGEAPP+O8vNbfPl3VZy8/jKSVH
Cq5kf3VSxP4dGPsFy+FMoGmv+NKg/EKorimISiOfFwtRsdui2t2aFM1J6kvTtAIUnJr/1+ilrhSx
pLJahE+ODO1v+6hJJA5t2YSQVnvAgV+WBtZUtpKNMZ6fkXa3MRZpL1tElYOsJcjFPcWyKft7fQ+B
8PeBuw/Mj4H74+IPIOVrcYvim1ycgLu+b9GT9Kqh2qj6GX0kcsUGtu9OhfP82Un59MoPQL/0ctDV
POIsP7WjYR7odS0g5D87RbALj8T1dKyGl+4Sxf5nltbqXdXlt6d+mC7FNT0uY4OnVttLCpftJPGi
q6e+WW4ULmlN2IA7dTfLfC3x4vdrezfS2TFfsNlqV8i9McDeQYOU/1JluGa37tZfr4Po5C5b+Wdo
jvX5ZrprVyBrn1hQN+A5+9e14S5vPn5IZ6qPIRo986qf22Djl5RINpaXNJTZrr6brWfkhNr41Igp
q59fK0HlZdcu50t6WGu3XJUYgJvOLryYjqgFNHb9VRLwNzbBdbYPkg8oVAYaAH0ldrOwOmTnNvoH
n432vda362ldSrXFmznYgOr3kOIcLN9qOIeEmTI9dNJWhtkEFo2jDEWmea0eFchbbSj68PxgVhYY
qZ6cWmPdUhaova7dTPFTRIWod1OShlFQDQrEee3WbbS16IId68vISVuURoCzV73Kge+MbSFjTtEL
PfFB2jGA7xDG9Z9JeGl/SbVt1UboAfon6+ueGry9DjdpROFV/R95mRRLBX2rsZI6Gl3Ak1OIBTGm
lKtspfWvA0yEPijV7ELbv7j4T7xt3im0qZ3KSspvqzxyyHZ/X2/GX8rr327qIWg67PTjbYOJ5lhH
yQH4Lq8gdXBmu87X7aqX1a/9dbvWiZtRt/i05zcfzluIR94i621a2dJdW/UKkIy9l6SulbkK2m6A
9kElXD0Le7Czk03PfaN9mSh9s6/3tW45Mp8EXn/L0r89wsMBul2berTd184Ya9/RSCobqmDFr3iu
yNHHyegvm2B87Ncc+J8wF4rV0jeCk9eA/U3536WNn4Ehpokh/cjfh1j/y35qi2YJ0iRQQHH7+34W
LM3luVqJLufxSfUKfOboMwPkelMYn0XRKQF/gl9yi0lsSUEzfq92zxsHfezy5lwsd1HT3Xjj4mKX
DZdUvIhqwI9Xn9yk+rfUzdZQL4DcZ9nQcR62IMMsUqu0U+6yzgrHwUgL4iaKJHysQIOEBgA/ACO7
BdIhsNkEvM1uJRGFQoih+Iqv3yOLatciupDIRDC7BoezAPWaVvM0MxbRJAnAiDlvW+KOPrmuMElb
ExrxgAkEEMuqdixXPkJwrDZjN0G8A2B36oI5JLogKhFW2ULarHn97GWEHhHc7ApbAN4NvRFGNyzd
JRIU1YW+2M+Smd48NvZPBcBxHeO9PWzaSE3j3EjMJr6tDwfGJk80+3JkxIi3vOq9UyZwM6slHm3i
fKT5hLPscMcgZUcV1suGn9PR9oVaLPVkCKWbwfZlT2P+RV3luXf8iCnSfihDq0+hNgIV2LmEl7Dk
o4dJ6wAvdCKf2yQDYHX/QXuAH+asmJiz6kq/f6qr85XWJ4TMGj6Kx3Y2smfy13BNXRqORiKminaV
9XpafH3ywbYK7eLWxT64eXnfhJpvYuyFb8mddCHxyVdzbX0POLltPhJ468HJL+ZFvYofjnysXjRe
iz0hIMtBde3yq1J11LhpD9I0MN4un8bb9bP2FvV3XVLG9hbkWKD6GdGMNOwFx3ByBVpwHO+GyXg7
Tsbx8NhUAgMFHKOes5ErmNDsGtmgnKhbr5ycWsuQdoN/alnhYXAYHEeXSTbZ9raj9WAzsvukWN11
5xii9Uy1v9ozqGzpvRz1r0EVAhApcIGOicretJ5Yw3wGdiAUtHIRUmmknUGXhKYQpTCqzDYQCdos
WPJpK21VWSESpDRpIsJf2HWi3pkuTF+nktPlsoB3olE02nAb214sWKGOEe5a+odB+4tUqwUg+ogR
LedQ2kk7djP+KBo5Jk102fk1b5wbyOcAvKn5z6oWWk12nN9m7sNaz9fnw/5sMXP39L/LuhWokHCi
RtTYNIyp3rbpNsqn2s4A6XQqnQsTKDIpDme9a8XLUL0sOid+PrbkUzY34bWJSD3mwBjUtU7NQxMh
I361WlcCR/mzfXffjftJd9s9EYVQiWhVEDwqWuumRCW7JvJvrUPz1OSA4aN6YkZ7DtSGfI6dMjx2
5KM20MBpbFrsPV2lWyOp0fq2rw91cOHivCWhBCwulp4q/mIC7K6CchBIuA3ED4wfPb1AGscsRBgC
//pQ3Fgu6MMRaP37gykY16FE2EAKN3LMLsZ6AG8Fpx19kEklXMnuXu/ni9a3PCSGluNNZ9PJMK/b
dE6NWjNroDjEl27MNjnZmB5QFXD9MtwY3XSw79mWn3VKjtiO/E5imV7WwdP5dAXfVgjIbd87jw6D
M9ZOh4ENyZffXCfHUW0WIf8wMaNmbXX52L1kkwO4nqt7muxxktqPLuCnrLAWXu7feDfIiZtDi4Ya
X22sdi/yr3kdnxU3w2ZOC2n30aNjXrODaqAO2B7A7xrOEomgMOdzDo8Qz/dP0gzzr5MQwSSNgIjd
U32I9OMoq1zSkkkodERpAFapU4uohWRL1Kr5pHW9QbeyAVv2zsgTJ5WhlBLFpEygj1+w0QMgSsEf
CW4XfPGhISU3Dhacc7qTDed6RJ4Cbp4tjwyQ3aAhLF8bV+EtZ4vkhE9FF36eDUiUc9bbhHkW9O6H
FbaxSuUYaSoKx23D339cVtpCmeTIq1lD9pJntae/0GjlciaSfMiikbU91F2rJx3npVoF4aZg1zZv
9dhwb6/67HAGQqCCAj8469c4cXRaozN6vOfZ7yHOX0rM367/qMV0LrIkwXt6z1F41YGNxqMauORD
16L09/ulZOC+b13fr/RQTNpd7PKYGzzp3rdq9ePkRJxHkaZXPLnO00eSN/xHtG6VlYOllVxICau9
ZSAmnhHgUNCKT4p0f9Er4JEghaNCofIfdwTMH1dK9tfj4XqL9+NquBtZvKrUKYbrOQI6ApyNXNr4
rbfTlC57sBlvFlnn8HJoMde91IcAR4MuvjrnTH7g4kHjrF7r5qvaUC/k/Pp99P/Svvh+rw/z+pzF
t3wp95oi0RRNYDgOyi5igIOovkHH5MnQaD+kS0wuh6ILY4PXkF17yE4Uc2fF+SHaE5RyXo+OnxHh
79B4KW1nd0G+DYmh6CXqGL1deJoubYcu+mXn6Gu3oG3egrT9pN+m/oSOfL+hh1j+kC/NLEq4IaCb
0Kre4rEyWiOdjYXrCO1I/9jcLvEwdnZdHFCx+Pt9+H9mkATmOgY6BtJ3Nf2+pf4xU/Z2sc2jyvlI
s5QaoNbLguhpOvX3a9g1Az4+09F4mPcGOvCqbu+PCH1c+jbZKAI1g2cv9i+ruEpdrGLWKmoV8YuH
vb9qxBeLDeOIlON6oXfXsw2qpZPy/ffhUn+W5BkvmsrImls2F3p4FrVQb5qZJUfsBnSKbuMKgKP1
sGiSTKUd0/v9an9/pn8u9jBX05seZztldxwjrtfJIHlQaxjun6yIv76dP57oYf5Vyr0VL00uUgmS
odrQO3H4bIfV/7LoROClYqP0wgH2OMsu8dJaHw5rOZi3rwoUoaK7DePRJdwSFDRtf9tRgyx2P3Zh
On29+idgAhCACwqUyqLWVTm6+0ufFAy24/VJL/MvTRbs1Gm6oZhp4K143zD+WAEXrXIrjopyGsP5
PE537+m7Wd+0SKeOnesq+dAP5KGHsBT8N7jkrgW3BYD/IPa1FeBpIKxb0sFnoczPLjzyQWxPBqrl
IihkPOyKl9hc7yzlGI/xQ4cs1lu/Q5odbdDS86/Vxk4ZlMB6t71K5K7nJHG1j+0LAJqtn0I7gCRU
w3se47096W+gZb4BIB1md+ondcughrXxdmRjkKc0X1s7oK62c5XVT7VAc/JeDbh3dWbFaKaluWf3
Tcg0yFE8w0LcJQO/Hbzfn/HxiD9eykO5vhziMVB1UGw2sOKNO86Hy9LdpJ7aPtTNMI/ckt7McN1L
rk7l6pwQkaS6ljXzoX2Goc97yvLu0qRUsC5RLah208/L2j0pfn5x7MQvA7gCgyuFRl1x1WpPwVN6
OTJPbKfLKFDAFF3cKHWTnOV78EjQjjQW4SZAOATvVr/SxKo2DxPdQYfj9BZRVCndqBt5PgqvocDT
UJTr7fztaLl0rzGMxdn75g026hUhy/P0ECgLdbIdPdmFtB8lNgsZIho8+IXodAQem3DHpR4zk9X1
OANFYkKjKJ3aFFGJcraDgu3Cy8tWKbjq4OK7R/ILuBdWmNAZ8bWzW8ys07Naz48FjuQKQtwVdkVC
VARBvoc25lo1s6t9VEbcSSXxkwboI7t0ENi76c4Zx8G2UnMy0GPiA359Jnz04wh9uPrD3q9YdpFm
8UEZgYCAAwE476A5V5xpSZBgfuVPtmW1+mNj5oKooVTZy4AY4Q/3/XHXYI8sK7nYI2GwCE/pruQB
4VM+eL2TcmjuzZc88Sv1WK2K4C5tCclj3EQEDVWeAN1IdI1g84gwngV3RZQboHvlXmXebnfbgItf
D47fnoFCFybmmARUspgVFHybrjuUnTu9NQcAaiNk8uUf9kW3X8HTIjntwdICTj8c4i2dOrOTD7IO
Bty/PaPh70yEKOPoFEwyl84YJSQf+1/QyxQ17z21L0aINNyk/bUkuYndzcrCrvz3w+5nkwjMjuy/
CBZWbdusPQyqUlGKpJpWrVHuFy5xZ6Pa2AcmpqUwJID2Hmi9jYWxM9pi1Pz7te/J0/etSK4tmrpA
syycS76/UOVaEgTFmjWCdj01GeUz7PwxtqkLFNaEo3GiU/TMneJnGff+xP9c9SHHOhoXZamfuGpO
/SJqYJID6QVTclQFFAjFN6oOe6y5L1S0Cm8TUI/g/WmCwW/t/MqqOn4WcPxcSN+G4f6K/jgL1Z1e
OduYRo14AdTnauTAr0A1n62fH0HU9+e+F47/uEy8vQJjP3IZNMECSGMokm1QhYzcvfdsa7gHZL+8
We0hYDtW9bxaBa/IUs2EuP1utawgbWvBy87b4tQOoIYDHnipj04KHDJpQp6bwnaD6gp9ARGDwGj8
Pt00W676cFcCoUD6jsjD+LGBp2WZ1Yz9ujryYJEozsvN15jywiMXNgJsUhglL6uX8bgOHwbhFx/m
CTNj7QVNKXazoOt16LGoI2HFthrnQZ1dRczsmxB2pNKFrIPL/xG9TzaOJmxu9gHKT/SChcpzZzgM
4TEgo9t2KEH1A6fvUP5otwuvffXvW1NRb/sIClbd7qILZxwJn40bSIW2qKvgEvvnOpzRnUNbyelL
t3+2bS5m0BIhQCImIi72SN1K+77xCVmHZrw/UDC1lG46rBJoMbAhcmfqDZBtbNH0//QGDXrswmJE
dB4VhhB+y1372PMIBvkjD1Jo+O5B+oK1ZDcFRyDqM7IHFzCOLHeKzQP1/gIw5de2jJoHBNLOze9A
uROTZC/0Gt7IXTv8ECqM0RAS22fj3XsSV+sSOD+8Yw3B5Cpy65yJ2Gx831MSbLZIhsx0bI62dH83
3UN7twAk6AOB2k8y1SX43U/0jt49ukkrmWyCczttYS3Ry4bKpzEboRuPEQPcgXXnhprGkwrLzyKB
pWk6J1UFvwXMF+7w4j9XYZqXVgkgFVvxsme2k1B2IcDk2lSZ5R96HZhIy2jaw+MHN3rJOEodZWqM
zMF+LF4RoOhhdYKEDg6DLQ0+AOWrfHaeFaZTjn5fL6okOj+G8p9bvW+kf9xqpJUlQnJ6SrxjtQoQ
WFGApjQkUIqabk7p+795vYeSULZLDruzXQNLTenY8HFFaqzrVXYH3d+RhzzNj370876/ises0ril
6impcr1Dk9BpAB0gcStNmxJxhuyDtE2Ok0N4RjddAyixGaWT/WzpVsJ4QsRqdW+r5bD6bJP+y1mA
7XrFptiIuS5I1+/TF3C1eqycril1ies4f9l3opdkUgRFYA8zaIfeZXB6AVbTA/iS5d6z1vbPYpkM
iWGK4CZnEvHW98tXWVbV2Dym42i66Wr+5uUQIorQrdEZ+f1l/5TS5Uo1em4EzIDVtXs/+4/JRefS
RNu8shsfu9noS/lBrNO/6sMYdbRnAURzfJ/nBW0XBeLF0xpY5S97Bd4nFqEH9msqF/z+tImq3bI8
VmIm3LoJ6/FEn/yCNlxZXwYqwR2lSfdGXrJup/TNYUoF17qOPFXklT47o02sRjU6bQLwaipvnCTh
SYB5ACQu4XUW96ozkDd0G5ZerVlrGk2jX+tboijm641ty3SvrU1T6dR6RwjsSkDJqakHm2aVf7Xe
pl3UhTpbbd3ATwHxbJAfBnuc7UFNwXfbdRAI6h9pLkHMBJGJrqy3phai1H9/UaoEgA+7AAQ3svWK
5D5QHr4Pkm5trOR4227HtdahXu2demdPJSi6tvL61beowGtssqeP/+ZVHyZixbbSKK9w1Wvd7h1n
UDE/98PIPzR2aEpkjcyH/ILM6hOI409yh8XmzJQk/SfLoDz3/WG1pX6OynVMv5Lws6zfUi8Lk+Hx
6mRNE6UHR+9eGmAHyfAO0ys4mM3/5exMl9vGlmX9RIjAPPzFTFKkZtnWH4Qs25jnGU9/P+hEnLYl
HyvihnertdUWCQJr1arKysxCEI8v7k+ohgGYBGV7ey2B/Kr2v+/HG5D24Sno8ApNVTeYlPDufhj6
0Cu1rGYPPZGxPNP/or+G1GQkTknuboYu4rsKz4nWdHwLL2f2TdxgGJMBgdJ+Kd3quCw2/XWBNfPv
a+NE+MsSkQ1thzSZUyC9B5rM0kjmJVlziGZxqB4Vfw6MkMbMTQMRdfJrIsl47s8pvpT1MbuhY+hN
J/EmvSnugFjXb8W1EsrfyrPxpTzHHl3vR4rJ6bq/M1/Ex+6+Qddu2lNij5flQAf+XIXKRb9BU3yO
fONY/4ChIl6huT2pt9kVnn+H6TFrfSV3dcmBlhibtnaLCbOP79W9GlITW0fFMV/Xw0pPbAxFL2fG
Bk1ld1xthcYt46fOyW33Mzlan8R3EN6P90rD0RjQVwMKhyv65wqTlNJUi7nNMWeFkHEEB08cGf0g
aid0zMywohW54UdGSa9yDC7+j4LCjKr2jnlbTg70dYR7fNqFHFAj4YALWFdVUBLUnyjfybYjjNrV
C3ZR2DYxHgcbwY6lGaEcgVJGc1j2tkMDmUHDKUQ94I0ZJrwh/dZAJUxRB2EEYQQ09pHLZQwUEx8t
X0amFmJY/PYSKf4yHI1H4bu6cO8qF/LXN+2qeoALVUH3wxAT8jnt2rsF9sTeAk5cFd4dxme4H6U2
dg6zS0W8Qu/BC4oaYPAarGrW6xUeyHTMNqc/aMcIko2bhMtTfa899qZdPEnwCSSUB3z1UDriKSLD
GMMJDNQSV8Lb7FY8iV9Kt4FlSmfeK4I17J6nYAi6x5TAuTz28JB56DPMgIH6AlXMuQmS2+iO3qkc
xr7hpl8YcOBGd9n535tE/tsmoTXEuC1Lxjr4g1hVLPQuH3N28PQqH9Wg9bB4O1p0pIarvfRWg318
uxLu6vXYH6iAfiGHPJgBsIafX2aGCeEas8MZ6ErJ4GEW7H4Rsc+qdcRg9PaeexTQm7ejI9gdfdjV
G7AFeoXAg6lr5O6+TbTFIVLx4J3sZmRxVQfJLy+lV8NPgY8MitX40SF3mlB3c+8nqCXV8G5lJNCP
T9w8sDjQIphYFoTkxYkolHIvdwwEELMfU6ns7dvIb3m+M4EahYQzeCD1VykVNa6TnuaRQHrolDRs
IER/4Z/5qrySOR2bEz1O+MMxRcQKHwjIr7H7hwx3DINKXINVvx91NKn45exochfAJKB80QQ+Z0S5
1MWujbtBG9j9tf/4170I0/jHbnxRBawLrKFH/pnD4vGzIPgGm74L0MylV3bFDMxACsw/93U/jmk9
Rz19pNec5GCirNzYe6a3kEgYPugc96jHSGdxFf/73RBCWGbxp4HEyPKMzC6H1kbn7QBFOBz8XYGC
mTXsRwHa805mWzCCEw6fTlv9S+z+47rf1UtRKZRiBo73oJ93izkR+AyNs8O7e7/QedjNVW4LUGhF
1mWGSaf55gQXBaiIMeDZ51uIHi7EVzOrybzdfB2TpugmCvd93bqdt3/t/YnaAc/4QwMZhBX4FTk0
mDPEIybc8ckhTHs6rlYzorvsAsLs5Yf8RvU70poaCw6sPBCewPve2//orSCVfbI9/5LlaLuuglTU
JDRb7w5+NeoAxdMyezAfNV+FZyJTDGxc2E410XBGucH4lYQbtjqDNgGyHQ1TnfiTy9D2VfJhFf12
Ge9KoHxR0kxci4ySi5MdRbMV7uq/+qKzMfefEFwrt9oRud3J+Glx6aMSvJnkUNhasAA+Z09IFz2a
qo+jL5wj+6U5cvKxGXfUADiywd8IeQj6LbQ94Rx+RplQ/lI2/nEr35UwXddpRmzwGfYkmriBpSLm
qO53lhZnQ0SY6HGb14gBjaNDgzcJGZhf+ZXzQ74lanFlXfDjk+f7ESrHt/+3G7tf9G/lhmZa8VIk
PF/DjgArIE5jj6Huo0vlw8glLU6NsxuTGVlgLPpdoxD7n222N9jrw+Ol40XrV9sX2bvDP8rzusny
eH+8KykRV4AP9S2mnjsH044xQCSxBJEbgtxf3074f98GyfxLfakhIdQARpjiCY/1z/vQr3pl1XGW
PTBbB8bYHv3/BwF7Q84vyJdIyDC0m1leO8I9873ia/wRvehXHA5YisUnaN0w1iVXuUI3e6BzF6qk
pWi3MTpVXMXdDfxwHwEJ36GwnXz4E0POnctIo8TOwx5JF+sZEBA7stfXL5jBbh4GXRMGRKL/Pw5B
OzSOkZEDyRupwuJIQXVqwhzH8N2HLQce2P8k2Jf9ZPLBl8vl5ZFIOuym63xVnOJutzjacfRdQoLw
mci7Eo0NG/OaGDi34viofRn2hezSOELuloULjDNmuUlYIm3enmeI7v5qBS28jKW6nnZ/JslZ/ZIy
zUKkpPGHRhR/6/HxHgNKDuRdrfLvx/aRcW5yruwMK8VA4c3D+/OpmY2+psWgpA+40GKn9xTrdvKD
h3GPiwT3m5vcO13vbEHF5k+DAoukXwVS2JvpNgaT9EwCR/VJYfg3HJ0eKXjqroLXGSry50UJsy4t
UGtSNKLTt+dftGW8hgqayMPjMZx2cYb79hEmNCYHIkQu7Xm9QaVVvWC6Lz50WGg07gR1UvbH78q3
f9+xN3bD+52mG1T2TKtFkvwGw/223+GSb8bQTSlc8vQyPq2FR+s2I/dI7YZ8N7uKbkd8NXoiJq4D
lT9+Lb7I19sRxvZkyyTh19pZfW1Q7BShwWR4JK+3OJspjKUKSkzjHjNMbK6Q8TdRGA+fVHtvMMu7
q4cCtk/HZD4mY6TexYlOHFpGoIvJg0BrzcdWBp5khgWZLb4yZ0v92l/P35MzOgIV147PpATog3hy
f7y9BfpDm5h3Zjrjh+VWxYraqWoj3/e97prFrzEPjfIsCs/ldBZa+N9T5c4lKcIG/13UfUWLPCMF
q4vKwGjQF1m+uj1mRlBOrhEdCsWWEUhPCoeVTindHVV+ny4L4uzYF+Biir5yJW8vVnXL/DFfWm7W
7gbKqpA7Y/9z+GGUwO4DmXJySUNjdxBhkRnEpLFzMLUmlm8PaahNjhLyE0z7sSzxg6V325qCNJrv
rN13HrjGlx30NYsbodi9aPLdNGHe/qAz/ExJbBlqfPg9Swr8vsLpOg2LVzpSlxJjgkv3Ld5fegxY
MgHXPW80DLYDY/R2ZVEJuH+ngonwDsLu+jneDj9SKNjzWRlucTj6JnLOONPN4u6/k5+kJNi/mfhL
ZQZE3n3jlWxGIqCo5EA/rV5/t0T4tZDBJ60rdd/E+l7pz0iB+FnCsEmQJ+pCJZD68zSEVXSQFb9U
zvX2UsbXTeVnlV/HvogGGBc2y+m7i8K515/X7jLBuZ6+JsTH7Kx3N9IQrv1Tqx6n/K6ZvzbalSRd
kvjJlM+6dMhrBheMYYscaDqO5kmUQmsKyu1FkS65dqtcdclpk2+U7lsU+6sUxvV9rh7N/qlITpoV
LtFhssKBX63uK+2JK9xSr8IYa7mZTdFdUhcRPy/BzeMhxyejdBrjZzxdVZg5RodIPm9RoJfHuN6J
CjPyNTxC29PWXgvt9agEDTwWoBCdyQOBNoSWepWJ9zXT41RMAQ6yeTKKKwHdkXo0EL5MV2txGBkc
BNVg8+MyzNKgY1mVV7V0vUxHUb0tqmc1PQvCI78+MhmYyRGMluBdYuho8UWYAlE6LPyOFXJlaROM
03etP/eMll3a62nzReurmTBMAn9igaoOR5ItCSbjl259FRdYLP1ZGg4bPjeqfK768xJfsuGWt1SM
u1G9NafvPd2x/ike/GYIe9h4ZdgOvlocuCBeiQ/DjRp5CviXWiErgJ/E62GmMGu9AavwLZCTUCnP
g+Vv2KGl/lSHU3OcJl+Oj/p0Vky/UVDUdKaviY46OBq2ECnKWScadv+Cmqq4vekyOM23qXku4+dx
vpTLTV+fOxZJemvFX0fjdTJPkfaU7nrzGSNT4borL2LdBLl6KOA0Nq6wOBnm1bqjMaq3d4TaYR5g
pmFH4rR+r12PHKswfpZw7F0DkB0QgPYvYgsqv96PU68vfX3zVdUZ29BKnXi4nX7mUEWGUBO8TAx7
4SgLx6QItSqYALjEsNQ8YXbLB+mXjF/aeJTjIKu8qQpyeouVF6lOsboyLfb21FSuwME/fe0xfSPV
6Jya1m/qTfCgFk8a/HT0xCEUKWgQ65mhqHlZB1EwdnRmFOn+Vh5fFEbQFmHUh/UUcLFWcRQ0v+eO
rt1Z7cNIuZqUo9zfJoZT8DiLQ4MzNUFG9KfY30y3x45oOIiDV+m+IYbV8iJYWIwM1b1Acs7btI6I
RdSbe85c22b+HMOZVD2+JuOVSorT+0Lnz2OgD8dK8NBYLG7S+61wrCrci7aw3i5TdqiyQyEfSzYy
vg3gmtUvM/fNxV9UPx4dDZK7ZNgcy09lhJuog+vPWDop9oqYWlZeQTMcH3iGTVVuUnsN4AQuW9ld
ORwiBnAxtmSz8TdrXQPbeaxgJzcpArEJBdPt0rDtjsYWDHyDL0YdDEWIGXAy2LPkZxlhaX8HfpfH
0XWOiScp4XlyeQoyKoIi6GdfSZ1cYosH6St2SKvitYrXgxoo3mJ5Q+vzbkmLu5DfznzvqaknE+lw
3rK8pLgYmM9KWIlXP7qvC/sR3yrVpb9X4g1ueilCQhADdorsx51nMkiz8xLDLyo3kuxRsZvN7Uq7
o7MLC07wCrQjLGvLk0n0mBqAPopEmFsD8rV4leHA9tEwYIpdTDk3pELkl6sTb558QS/doGumm4wt
6Hqs5jCTT/XmznUYc1ymvtgck/hg6sdK9jHrVMOB2kyya7BT9SDUV6UFdwyLsqBvjsUazKnfI/ZB
0k6rEtZUtPcsWbvhKHvcDFH2ZtKrxp/O5eRoaJPhdWRZqBUcgdTSLbMFwlV0ZdEdOaIeIjbMj+nC
VjhFOBWxOfubhvxiQpIz3Mm+WvotGh9E9ne7cm1yftVYhIMNsQcY64RzFeNphmOqXAnP+o32Xd8c
pfnWgAJcZ3xynH1QfscQoTzW86D72fq4strQw8E7hCqHlnQK73ofcKh7xtXWEA/b+rDVAD7bfbp6
HQSj7qCibmq9DjXt6Bi3WG8VyCM861b51T6MDxoVA/rSV/2U+xgv4T/s86XyNOos3MGe2OQaJb2F
n6nytFwg3lXFKdbIqk7tNUmdgIOOsM93HY4KQ+IfB/RYoDTGMeo7gv9hpEh71vcbtqeE2hb0gtvn
TpWENbf6nBTuttjaI5FD70MztWvzjGXbmHqR4I4s4fHLNN9p2PogjoUUmHolsyIlD4ll/I0I2HbX
G3QtwE8IQcR3Nr+jGsRksgD5md17N5MSAPi9oKgX3JoRhmjvr7TtJZe+KL2vjsHKqYb6qnUrWuya
t1WemOyUvILgB08JaBO1eWTnrzpF9+y125OWB0b0Y5VeteJpWWCw4VS1yLZRvJY9+gIxsnsoiLmE
tkQAj2w0R5Kkz9LdN17lPxLO920Xkb5jj7uNfG+esTep7Xk9dL6FQsk3gMfj3cfORqWEjn5RvkfN
ng3CFF0AzpVQAb2e78T0CLa5MlxiF6s5/aVFvbcBiRIuw5rvOTJNmZzwnNLji+D6rC9d6cu/OhTQ
+al0dO0qb78K1P6lF6PoPGHottyVTnGKcKNtp1sZdQoGgAf+DWSgh/23nGLMWQwf976TBhoDVFV5
1XmsXSwKOEQOWFsxxDH/Tr3ZO7hbjafi53pipQ2BeELlg5IDhO/EuhyCmYkcR3PyG7RIX+Z7loWI
+R/Swr3Hj+Q5ld/+kvaCsu5ofmkIQ3bcHHJy6hyVL5PRdEfUQqxuTSxCC4+tj8ZNvyRB5+vP2UF7
oExRP+mXvelRPjw4S4Q3RqFiwDWnkvitzDLNLZKEKJbvNRApkM0SwqrTY2TBSFv0w5ozip5VXJMX
NIPzvbseQJ5aj37aOrrUrDLlfhxq46Vs7lZ0UPEhRdkyXMvYIuLBjw8iViFkE5mvJKE433TrraGc
cnDj9tQrbqP4SftCDRlNN3NJenI/rEdJ+KS/9UaM+vghoSnD+dQgyb37kFLZzO2oC9I9fjTYtXf2
+KK/JK8IP8ufOn598dX0q3qJv6lXCg8V+cQ2O8kn/YO3vtDHi4C2BHEJh7X3vWp6f7muzKZ0v123
TzE2qcJFGp0m3Q0jc1pIuish5FzDSfWiLZSbmxUBYM8EZjR25q0pn1rUPLGb0E/9sjF5Aj1W49uc
fOD2jC1bbxkkbuHof6yXsITu3IRxEeiMqZI9daZndkxZqGqgqIEqhB3Q/gu5mKAj0HBjXBUaVycY
ss0eRo4JfQ9N/JeRU/a2WgO1Cx5ZzPrsa7m7n5HmVd0eY+OsFw/r4DSMrrjJfrWvVNwEw+loPam4
uDwulTvdEXhnCCGMpkAu/QlM8FEGsle61v/e1fdOU1Y+lKOZa9J9Q7QECqLhwezAxYFIW0MIZbAP
Kr5v5mF4UqC9qA6nf1+dTaYSNZ/AKR8RCy4FKi8qOlVWZAQVf26ltBDVpqK9er8bWmJg82tTnEZ4
6bSnDqxK8RTYqrNnfFkfOdoVX5C95NUk+9KCDEBq8hI1sORrcrp5oqlgXK0AdqJnnjiWiPacajS/
yESnx1oNdWZDX0fw/uAXZSis/w2+fKQMvPso71DsOBoUS8rYMMmBgRfnif5r70C+om2P+YUzPeO5
jzrx8f9rk0jYlQH4WIb0PxOUfwtHqbKU7QKB+H5hSBNyRFpJptMUZMmHPjnH5tcsu4s0MM/xaRkU
DKzlzZtI0HuwBl23YeS4Gol+73b46UzOiHxLCFBwkczBOH8W8HgiTeB2j25Na5Im5/StXI66eKq1
xK2EK1l5lcTb3ry2GoAlLzaDDcWzeVDoX+mItp2S9AG4YnDHKkxq32y8TPaVLCAT7fLTQAeQEbyW
UwJQIppUjgLa6vbbFt92WAWLFyqzKHXV5lrVDgB8CRhf+202QznlF10kBKJ+nMnGCPWM73kd6ltt
DC3N6QYWyieopPSBUPr2mP+72+8AQDVOsgHtkXSfPxU/aorlh4jxgfkNvfgLThz/XlT/x/74793e
NdjMalz6dOHdditf9KKx008uIoyR3Pa2IfIkoSR7cetzxoyzp2eByAxGepWNO+YeAKSJ184PC7Tm
prw3RXseOJJ9UQ23NRjyQCLbadwlD9L6kCe75yqPhLIgnf1e9qQl+PfH+ciQ3W8ehnOSLonWjvX9
ud0rU8yyuBel+2hFXVNCLum9uLQ3E7gFpyw3Ed30ZL6sWInii23uCU9m+TqWmrhUvuY/WkwNib4C
5buj8zV3BdVOJpfkb/fz/YzR+1H88O5630GSjZKP6hxzvd0D8Brg1EasxOII96XJJRgZrRdzbODU
C5UAR7Btr/WN2lFJXQAxF5v/GwMZAvpg5Z/62EH8+45+1Bi+XSG8brBLbqjxrrWhmXlhzVYv3UuQ
O8xdzNKhngVyfJFfNoYd0AxgfoFkg3f0li3R4IE8SY8hdXtKcFgXdGf3UskpN7eqPtksO0L//vgm
Hv3vxe3//bfI1KlNU/b9IN3Xv9IT2Syoc3SVXRpEIp9xhd5azf94r/eHWrfMS6713Ah8ShIMkArf
LI5GdzuJl1S4tCBo45XQhxq6FKblocsGHdE8q3MTitnEM2Dx5iRiOAV7DU5VsBQ6V2GWxuZVgyfI
rirvoFOK23PhdnRjU3eIkHE66waoZEOxhbNqPCMDappLrN8NzWVpLtgFi1xL99T2ByEPhdKjVlTw
Kmxv9eicN9eZcrvBiNW5ugD/n+wyyAHQEKA7J1jBiB3zOG54ep+F+UCcXDjxrE+W0N8Prv+ekvnu
4FqWMtPSdpTu4bw+MMcYf+EyjB8N7EzvcXJvLt1x/C5/Sb+Kd58s3j1W/uuZyX+ujzrpjC0XeWZG
60azi7FMz1h1xGWADqrDcaSZdk4tYPq1EArM1WjdEiOSOEg2vMMPRQzdyab0n5BQ9U7eevLqfnKJ
+w7/1yW+i1hjrZd6YrGEJXJ9erToY+GFAKXA+FiCSQsIufV4HWNdjhxnxOsqWBa3ahwqzWz2gFtk
pjcrYTI75We8KulDf/fPzW++C099vatgNe6fiWYY36jJnnE72dw+cy3mLWSO/lUtz0XslK23EEQ/
Oww/tnbfXcB+gb9tcATVctIn3B2wAk1hVwP12UKEtzuW2k4N9YZWKeYNmaf/SG/AUKafFQOKcnfR
XHlzR/zthk+e2MdO/LtrendAx7WsL6bANQ0xzupM1XITrPgIjdseDWX813p7Tytrn2Q3p11a77PR
tsiRM3eenQY7B7Y9Vt5IpJj1BMQ97vCWHJFI2tLiFKBmddhk3r9X2kfi+dt1WxBpRAjHiNv+vJfr
pkhLnXXSfWkSkFxt4joc3BDFH1xS0zodw247p2B+/KePcX/pj4v8v7d+t47Gthwx4GylezHyNvho
pjtwiJjOnhMy6hcsGPk+7KT9f06auA3SobcLWgETVCcBi+ArJh6fHSAfGaDvbsq7BTZuVjJG2r79
RpugLXd2QrNkcgykUpOjl26SenrlcezR71FgFhlOZfnDjk/ZY+XUgzt3riV4be9GDEnBIg4SmOgo
OOy2dn4t3asUA1Tu1Aqzz3L85Jn+H7H1vzv7bjGKSiYbqcQO1TU73RysyaTC6WSXe0rbRBu8VndH
zc3hIXL9rDuwFCvo+lDAT3r1td7TukOt+SsGjDRpMUmACCw7crqfWbV4UPMw46UQSIBAbM6SeBB4
B9mdTbclU2a0qulKk5MzYoOcgL/jweJnNVu6k/Y0ahw2xv5j/LkeatHR9wEEDpljo+ypDglFTDUK
9/lh+tF2gLsOm4dsDVkJfv0mKQ46hSowNPozbgPi68uyKxTHJTlX41UnXovdWRb271PaXNFlhpvD
3A391GBxJdzo0XVvhpyZImwF06EbEo9eizix9es5SPXDah4naJwCfQ5aZA6VHJkKK66WqRI/OQeN
vdb81y54l2vj8242RcdaqzWKfjofhwGW0Q+VISeRm7L1Bs+Q+fTBIl9FhiPv8tOgUDl0HMoqDfZi
dsisoLacKnbJyhfLt1I/g+dqeqvkp9qeN9KvqjYXXHgATF1sahk1sg1sYypPlV0TmpDswhcoO7dG
DCI8s+E6eqmpkzCWPN1b8XQNaAxJ3yJU+jxfJmOE5s0GO2PbnJJchkFaOqQi8ZO1LP/9JPxvKb/L
NOmOSzOY0NtWtCC4zm43eEXEosRf1qnQPkf0ZhzaHBUhVLCZjwK3SHVSxQX4nXFqvRu/m8wK+ixI
vB1zHx6chsUZEnbEI+a7K1u2yhwHoZHumYQycymyLSZOzbiF/SyyTcY8K8586Zj0aLrskDw5i/Wp
W05ZftXlV/PeKQMzD7o4YCPFYjiShFiXbbsUESDeRWvPvXwry3s2ucpBDgO98LQmNBkuOEL98AU1
EKqwUkIdLjNuyaIzK+DlXm/hJHnNY1E7t5KPHCvtGIyr36AYHwO+NyK6bIGwXg/iudquhS2s6H3G
rt56Gsle5dIq4KSkuzMsXgngZIWZEhRwysBaIQwyiSLy59tPgtaedf3rdr7L2mdxWy0xqcETXuXZ
lXsfPzZztkknVAaV/MhfI8FpPsvfP1JJ90j/30N8jzcuRjppVsrySujOQf2ENfW1f6l+iE/Fg4nt
Okb3KXNuLBkW1fhsfcc3Tvmuwzll+hhWfN9ZdxNjI2M7w6TwLB3Va5RjESOIhrv8lb7SmRlVASaZ
y2NxKwNG774z4vfdCC29L798cgv3UPHxFuqyDrVS1XXp3YGq63WZdTlhX5HdojtjR0rtWKSu/jI1
bho7KaO9IH4yMBqaL35xhNq91fnJloXa9pfrQGEsIeFXFENW94P/t/ys0dVckUtCWkRvAae3LSyI
XeIxKgKyowLfafAZeBeFvTCm9Wl73WJPid0W5j17eHUiOZQmr5z8LFiEcBPCpvYL5Lo4EtOInfaO
A8r71CNTEWBcMxSp9SaKXYYG1t7MuUoHG0nEdBzoe2Ne9SpjwoGdauZhHqAnbCQ7+QE7xjLtlQK5
9hvec4FS4SqmoxmuCLtaugwQBynVpIPeH2Jrr6iY4DLkxzbGaVRpfa32oupKYbTqEuQz1ximcwjK
XvQneaJrFXCgaZInpf5KrieEaRLCCth3LQPEZdQIYMS3i0IP8txaoa6FK21YUDyM34xz3AeA8ThU
4E8h0dRndDWtwM0TFFdCLskMKfiLMeEf1M1WnvoHgjOTiQwhlDI6sp9kt28r5/3KktkoKjQpxBTG
u2JNtZLIqkxincrAn3RP+VXyLgQMWKzhGS/bJn0szA9gx+0whP/Jwhb/trJ/f/93JRtWoELUamSp
DbL9dV8/XwmdqgYFw5viQJ2B4zHvdfNfBaoMeHkoL+JjI5/mJkyM0GrdQnHq1QPnJd1ZoJ31WDnu
0FbqQAUCfyS1q1KXbzS404WrvvBtYoWVFcIh0VJP5POCCU2HRD+3+QWL8Xi8LsYbdTw39VFJrufx
tk9B8e0kYdyO2zNYMfLSwteg2SZ70AQ0TMA4gc3OVnoAPDbgBBgw2o5ZTjfqlAuHTAyKMqgRGakU
M65R+5YF4TgNBNGd5bDCGFw4KcxJiOCVBBLjfZe3JaN4ZFYC7G7mR2aBChUl379ma2CNXiX5Y3n4
9xNR9b+BLL8/kXd7vJCWTZI2wvUsBrN2MtMDhLT4pTdcowtlJjnFXp8d0tJVSy+CQYW9sXRMy8Cs
3FoOp/56MLxY4rQhw/Kq6qrpPZ4lNUBV+jxIA9+51UkeMjCS9mxaF1k8b8w9ioa7DTUTTBNyIuxs
DDfGUrvyMAZG2Kv+SmAFybcteR5ODppfdedROrfSOTVOqXIrQRPpznV7qdQraww04JGEFg7jluxB
84CVOzNM6500BUK9NpceFIBJowWUs/mZnlvCmgC/6t1+T4u8AfrO5je6Z46wRDwtCuLn4X6fCNQ6
tenqyGakAy7S1HMkxndbZEv78exoe+AFd7aNV4l6SwobK1RNKDrurPsQwaDPxeWBoFbC2m58ZXPl
Jejrq0Q7R+M50859dskZwtVrTklKRC8K9n/kbFfTV2xs2KI507E4nRBtMKMdulfCazstrjg4sTFm
U7dz3U/bS2Id+Ngrnwt+7uLO3y1EApsPRYa8eTn3qztpNKrcCIFXR6fWVUB2cTS463DfaewSJkTi
S694aKs0v1pvw6Ia0RNhT3B61eauLjfjLxVLXiZkPwt3jOdSIgd/LAreFvtMNRAZpEpEseyYMkkB
aw5MNHWSa+IIAfNDoS4Mk8jrVJ8POqSH2jjMephVp4EonbjyS/0oPcMlLQPZOrf9UVz8Nvfz/sj3
c3sw1kNqHGTpqnV5oV5mhbDHE/hBgDoHpbpo6aHZzgPqnsiFQNIheAHrwkRXYPgFTt/uBjVp8WZq
t8hjSxdkI4o70HU2OEu8OrPlH1Ql8IEzOdzL+Iaaz5OkgFldc+RqWRDBguEAQ1ZGqW/6kX4028CK
Q4F5clmwVod13RESdm4cORUzYZkFMsLydCROq6CO3DH1Z4oeTJrmHTU3cL8svBj+RR1sm1ejDoFh
h78DvCimUUFWvkwGWPwXS3oYOl/YDrCYttJr0bB9SwFltR0vLpCbwBRFfJEEYh/GPPTSm3TgbG9l
+B69ZLiVXA/g1wjTyFbIZplkBOvBPKjdQTeDuYcQ5MRfMcEcEM8AqTBsAvNQ1gK92h/YWXezWyMW
hAux2oa2T2fUMgeMyEBpt7oC7bHVya9ahskK8P12q0VIMFQaINf5Dz3lC45OOQnK1+SZfhoeO2p7
kB+Yd0QTDqhnuWuLnWPVuqIZAHy22k9O03Zi4Jcz7T1xIoIzmnei6ArJob5OwDPgqNBnqOAE3VY/
h0DADjS+r57HUP4+Yh2Ib+D3IaiYdfozusinPCdoe8a3NsTfmSBA+x9+huhooBNwoyDfLrY8BUWH
ExBDARM7+t4dVybKDfsjneZgYlxDfMyaqzS7FtJTkl1G9Rz1F0s8RcMNP4mTT47Kj8Y9JLS/x+V3
OWA9bMa8LuSAkeJv7IbVK65mDF0R/6BqooZlrEXlgVlEk8eYPxPOLiF4sDvLTckzFPi6LlxFYM9s
AnFyhogMwzNxda3DgS1+x0Ji+Bw3ODNdrLa3yJtUfzGgIDlbFuarb/beqNn65Ba5b8BDVoMUqZ1+
jCpYaVeTfqNbD5zMcn1sh0v2WbNH+jgXYL8DuIfiYod7OD6if2af6dJ0Uj9nIHH07A+gpz1rVPKb
PqSDr31dvpLXW3BCj/LzhCkWAj3drfpwhtNoOdvgidweRidsfiG7YwcVy29ITxUWM45Z3ija/XdM
qOHaN3hOks0z35rTGtFZ6eaPLaPtmVtBOchckfaxbPxVPg3rVSLAtz3AbOvAtzbPpNBmnAfBWnDZ
iBI2vMAYDLc2djKc8hxVfkRQOBoX0vYRYgpuCSM+0hIzwUPjO26X43nYaMnZWxWW51WBb4gXmg2i
gXsFsecAQrJ5WDsOTnK3vbAVEQliZHGGW1v0oYrwVrEruBOQLCu7vBa+bZkn7SbOemzjh4tfDG8i
PG34JMXM4TY8CFjV83w9HZcvHY7GNrMOUB3gccc4mZ+8dfyIjZnlkWeLjFGpXdnwQGKZmQax5oko
wF3FamyAIe3HfliApCPsgnQmHBSgzftMeEJBqz4m67fO2LlxA+kSE71Rvn1mRvDGlPmQzf62Qt5l
k7gz1eoq5VTuK8W5k+AZV+7YlUXgkJ1loNnmcIR18MF+5vFxnsKuOhC8tszpGACauR2zNH8ImosV
MWkaPMq0ckRySE5SRAKAD5JtQYCkZAewgU7d2CoCM7RH4ifokf43LF5WTEOm0NIN9b21AxY7q9iu
kXhPBcEGvNeDAkSIW6be6cyLunTiE9OClq+yk10ZRljvwhyaRyi/ZCyyAvq72nBsUWewzQXbqC5R
tbuBTuWxP/QsOBViJSMU3ehbL51kjG36b0w6BGoRaO7S+xz9CCHSr+apuIPda0J1e8TrG7s9v/+S
+8RUmrsV7IAcPc+/U9C/tiGM/8fZee02rmVp+IkIMIdb5WxTtuRwQzhUMefMp++PbmCmLAsWZtDd
dQpdPiWK3Nx7rX/9QbLQdhmSYlr6BcipSlFU+xk9SWZRX00zeQZUK8QkkFqvdLqmNOk/6EzkBtR4
Yt4CWa/SsbjtWBdgrWEoysVGqyllpXUqi0jEo1yG/rM3Kryg15G5koSNnt0ryi6y1np2YBaougtw
OdncadaiCe8aY2N1OwjiunDssGuOIPBMgmrhWOuSqAhv38gbL1zH1joV9n16p5GzajQnObc70omg
WKazgV8ZAEJOrQ5ht2uquzLa6+lGbW9FRVwDZgwwLvhYTAh+OA6IUWa1hU6lbyUThYZ6558Vqs54
HsazTuWtnugciRQsnNtUBOSiENVxjv0pmg5KTtTRdN/NiEUq1gjmayCqlBM96bzTQN9qdpJPK6Su
DD7MKWRyFZ0zudU4Wdez8tZj+4FNWKYkjZpwVMM45OLm9/10kL0qjDunle0Ufpk8oANMEAD0Mwe5
fyCoez/86yhsWcz6zJT6OjDv+yTCd49WoN2n/WoIrZWWnz02PsWu4Mpp1I5tw64Zbz0DcoMyD9Jj
B7GpgWslAvL9vu5/sAO+vgH0OPxcSJywLheeLPWd4bi5bIfxp5CpxzBcFc6nAOCIaqZql4GvQrZ+
ywzM6KNiBcIRSda2Do1JU5zT1gDGuIffNis76NI0tHlqx3W3kfBkkvZGeIsr8GMY8d/rxXJudHM0
lMvsblHP6srwwTLLBooFymbgMNE4F6btj9om6uJBHTZidBrvVyn+8VuUJbB8pT6Yit5NAuzljvl1
OcAYpsHFqKJ2gTNmiWsWjRjIdobhfDIHcZwJnNex2dDPsdXl6X1EB5SQFNyxwD3mH+3aCq1dPwyP
vz/KH9qzr2sZDc/hKoCWXfq9FI4ea4Kgy3ZRqHPPIehNhfbqQkDLhm04WLsyepeMQwtmpQ12x/2J
KX9do5gqMIPbnMmFdPN5Xb7vXxeFmS3m6PiLGJdOgbwcnW8ZvWxbylnknM7ZU4jcZIVXTCZqYW/q
xkSuGdd3Z7G8wXL9gap/ffpoyo51A9dwKcdjp6sHWatkuwbqV2JIQbBx4ujB0WlsnGE5KBBvuwej
MhaugDwFvphr0ERrkIikjTbqxQCtW/xP4OoTw85I+qOFlOcPb14tPMMirjT5Tq1qGvEeWGLlIy7o
dBRyuIJ7zU4tBkLzvDUp0zLDFyYltQyCSwaTKU5L7U8DC78EDua3+GNOahH5ztpjBNDBEG5ahGYE
FphUhoweWuHv2HMGOa3WmChgwmX+K4npfIAN190N3iaQMCRADuQNdlNgEpEC3UebUsW2o9jwUyFV
tYr2ULA2Yi4tlXG+bk38+E8KhdQU0jtVxqchl25BuGON/G+F9PUUYPZYEv59OEFfECQV1/Eyychk
W83PXYu1LPCi3i0dWCXNaybt9XKZDez6N6v3cfu9/GCAa0lSOdUhOl+UZkqaRZbTCBIjD8jx+wAd
QNP/zUma8pR2o4Rko7h3SHDM4E1qEC8wkdA59V2QYuPeR2goLH9/R68eGDrEVcxEJAuv4otbMQhZ
31qBItl+XS1TEVkZIo8OfUnuL4zs5JKa2Cr7PFWWawkqU1+qmxBSRm3mYHGE9XXB0kNq5ObPmkaG
KEd6gZRneNXQpuTHKjlm/rHLV5XHg6ykGzjdj+kiD5J2UGZKxV43BtR9P+6Uok5EtUklO06WAIQt
Suv2uVJ2vrjPNQRd04FgLRfKuL4ucRzxEfcBS5UM/bO9iBauupO8OyIVHY91cEbLHvYbXz8gavKS
pYb1kfCnjOb1sElDGH3tuU3gOjvzVv+U2wfZ9Cir3YnkP6nFPpfnOmVOL0HtxbtLZ8qk0OvnzkMR
Au8wWFGlSQM6ZPmf1sinJ/Nk2IB3NHupeZHNjRrtlOxQN9Cm/6pwPpslyVsllmBpfeOhX4Kb/71r
uJ8juTZVxbqY/5eNZhRZ3/DMxVfdRDedz9t8NYh7XlCNh8tC+32V/TCD+/pEVaeMxBsNU6yLatKK
1cYYykCy9R7E7pTSLDSRnderFC6Z9OrKuCUFtz70ylEoKwRsqWifTYP1/X1xyJ5QOVESinYdPkQu
wB7EUqBuvm1CU1gmuFYnHzp9oA/+XWxKfWxrMa6pz79/e/lyYDR+e6pLjcNGlK0ftXTghq2VBrFh
511CaNA4tDq6gjh1Hfksdm/+cOol51R4AWzqu5SEPjcwwZQAxdvkUKYR4it3HRbLALlvL8x/v7of
1rlfV8dVYfpM6YjO/fttavouHnQit5FoPphSsspE/ynojFmeQW5gdSikOJGs1GPs2TiLjoaDoSK4
B7WyCA8ipwfMvbWLEub3C/vRx44XxqyPZ6jqMnXtRS07RLVbabGg2/hWqvMG2Za8Q27voV9i6BvP
mdumE92WPqL75j5+De6qbcIrqxwkOtN8VtHFjQa4MD/+QkJ8xDFoGmAUoraLFt/vFWoBV5+fVr9f
tXSlvlC4auodU2VDvTR+1/KsDhp4unYpbgJKGbP44whHiYwnJmwtU0HcIU+BB+ai33iS10rnbx99
sRuqQlCrWc5HU9qUnF/tAEIxIF1CpdiFL5mLgsiNN6EgHzqwdqvbPBndq29wuo86xgLFj0AKkquA
keMXjShV1IeZXy4DT51ZHEJDbdxw6ryyFf17yV8D7H9mqY7TlRHG34otlJDll7KTw8NYefK+6ZfO
aEmgvN14PldeRgWi9LgRGSO79+LA6wsXF4PUx9+NyZT1SfziXZN+eJTKvm1AAo+ZmWlVfKPkuHLw
K3jF4r8wDoyxxPz+kiVe5Vs5/batWSf2oDo5evk5Ro5l2VFzYx38IL3x4nz7sIvhld/luRZXfBjM
/TI/E16abC3t2IYHKV616jH1jz4GSMgBb0iLbn3Li20+KeM8CNhq7ErYN/pfDsxOnPf1xqxYWvqN
pXM5NP36lpo0RiiOv71sdYWuK4SglRSbijio7UKPEWFulG6fdjc28GuL1NBJeYFDaCjgUd8fXuG3
WuA33E8xQAFx1LCcTo8sU+pFusuov/HFfqjEvr4Z2A/ew5SKungB/chlkTeG3Cl255zCyF/kebaW
EXEUqW2BMPbhKmxRMPEsE5F1hFCR//VK9+Bbp2Cw20Lc10yC/BgTLDfYKMqNk/Xa/TA19jDFYm8W
v6qyf17argksIw5a1S5DUlpe4WVMxmOBujXLpq0O+9u68QR+8KTGW4KPKyxO0+S1vbwluSNWsjdU
Kk7F2Gv49lC7qyHvbbFq70vT2Xhm9zePoq1IpENMckIIcbJmMha0b2Vq13KFYszduUgixUSaZYJ1
tMrgTeirRdGKi5A24/dt5lpdTWElsslw6ANdXrzwqaVHCj59yljpq4M/FYN6EYLJVJJ2kCmqU0mb
hzkeMV3hnzzmfRW6x7FKyQV/MyDJqDN+bxiLHgV9g0ROw3/D2UiosGpIyZaC95lWcvXYEYbqMC38
jdIai04wbsllrhVv40M2Fag3KilAF9uJFnSK4ah8FUbWrrw3LLsNyJZqtlK8scIzW3R8692+ssL4
yHGDHg1Ula8x0D8rrO0bzdHihI3EWBbmO41xyCLr+wOgVIJa2rRvPK7xO1w0ZihosNI0TbCKH16a
mh4FYuqYku0WjC2Bx6ZRmhzkLJrUrfvcWNVhsOSp50Mgln3mbq4+a+u5l2w1n3FL684NcWMqcx/F
f99jh6BNyyqbp4XwN1X/CvUrezJ25XC+6jFx08i28WC9lCplUwsZLdkXeX6jyL9WiHDO8dSAgjBg
vvR5bc22rZ1Mle3YQMQuYIRZjuyeEGeQaYepg6UVW1dvN4ZKljqLrtVu7WPjPnVxU3XJVAjrAlbV
fkR11ZRBsawCjQE1TaLhryfgzedD9IFyUNSEhpf13KlR1YPy6MCMtQTGT4OWgG3QjeTGMknDhcQY
o2IElJb+Y2KeU7Qhlb+tILuqIA+3j+pr6/3bZV+cYlanKHmqgw4UzRYF5FxQ/45bHJJVGXpo1L5V
EVO3W0tQugJK6LKKTRLLXtHZ576fMizKlJuiS3ZYHyOX2XyBrWU0F1hG7kfvHbMQZ0xzX3LO/b74
r64UmUP0S1M0zhW/f3LR4uLmAEbZdezR/B0hiIgAOkz7W+2dX0WFZ/L11hXlrcLoWrHCCw74gBxZ
lDlev3+4HMpgSUYu2Wb7pvvPnnwYdz1ZYMYDHB866wrL0nQ/eORds8+12q2a5UodwXs/RqcZeKLT
pH2/gDCJCt/VBNFGBF3gT+PsDHguzdLBOaH7BB2fwNX29GPavKnJfYnhcH80qj9p/FYUS1XZVsle
Vx/46a603fze7F7lFiWUuZYEhDXvIX92ho2HO1MbnlV9N+DUnW46omxFpIM9M6UYMnQ2B4PRHUhN
O03bxMGuix8EbxWlR6lbteU+0beVvg3wL9I+ReTh9LIN1KAKFG42ODsNToa3VJ01mmJLeSralRf+
laq7qrzzpXezx/FIw3UCYY+57+sDUGFKbmqCA8cpwGW64LBpDbuwNol/brOHGwvs2kag4g0qjjDw
uLq/3+J8CEtHADu34w7FgQRRtAKfXlK1+W4EhvQeSJvcPwqj3Zu288TXitOsW6rJx40LGRfT5Y5k
SpZO8Juicjk/FpsagIV1PGvvLc62RXyqOcqM5sNdmoVdVCfHeoyFaT28//7B11ozHW94lVEm2SkM
N77fAZEn4Kp+K9pVoO1MNV1mCdQ96NvNqxi+K1A2S4l3r8CaNi3nUTsO2Z+4P0ZzduSKWWs800n6
GpBEOSQVV8KfAVVG3sczdzz8LWGlYarz+0VfQwZGVFDWqLxGVuTFYxOzpGsVqxjsQsbskNrEDzZy
hPky3auVvAb1wewOmHTOegfbqjdf7Sa59YoljZpuKMr1m1XVtSsyRLYL8HsKculHu1hYauq2vmib
8bZBiK4F5BHvE2vtiku5WZfBDraGXO3z2u7CTUKFimdwOk/Tdd583rg78pWNgx2DrG+L4Q/n3EUn
OYihGQQ01bYOR9C1Lf8YmZ+K994AcPl3vnfnuy9SUiNUXSbKn6qw8QXLy1PWHLJ7RF0Mr5jTBeld
EyH2tjGzSJsXDW9yKXnWkCI3GtL6fJsUj8Zw30KR1+yQSUWbwmyAJy8vLOPB9D/KFoGaTLtevfjS
HxHyShDnsAq8idV8toM77SRCvMxuIgxvhndX+I+Bc2/pM699Nb2PssSBsGec+RCYH2pGy0YCgMEc
pDj12ZvW7RTN1lts6CEly2d6xyEC8HSLieTto/jeKs5Vjgeb+qJR37TGR0H0ULFCnd4QzNstosEW
wg+L07PhErvgftDxejuF8hzAoU42lrHW42UvEEIQkp197/1p/GqSdp84nk80JMpWZExLqCm6/log
oIE0TNLfxMpOannohE/iCgHy0M10ewlHsfqua18a/hVXqKe6T9IDiOzvj/1Ki2uojOMZ9OHQbFyi
ZXUjyIbrlgPSBV5OLByOtXweoKxhmebf4gBc2a5MziTwCl0GO7hc7jEYU57J8WAzmPV8wvGct9xf
CU8VNQATWhou31rlKjOi/AaGcKUAH0FLebR3peG91M2ZFnMpU2JuE7RbKoLIskXpqaiOFaT7nkHN
8fe7Kms/N2ac7FXy5+B5kOJxUXOJQR/S9sqdzU4Iq1/A/RMHVv6LJSNyVQxp0E5lUxkNEE3II2kJ
lTXt1amCOAU+0KP71kSw72Clobz6vz9y07RGqxRySYnZuSjMBtVoMiUvO16/t6GaxljNaptW+dtj
JNacf78RX3/ZxQmFobthGSDXzIgu4am618N6kKrWRr2bEAC5St8JkEDZD8lUoRZ9t576V9h66iu8
xEKYZB9QhfsTmzOC6USYpgSLpQz2JsEzAnXc9nUBBHdSPTF6FY6kMTJy5qTpYPNBYTXhWkxbVLcw
PV/qD4NsOZzpTiQ9dG+eCzeR94f9RaUyonU9x599OlGwp5oIKO/gogCovzG8cp9FXABxvUCY/wIf
kp/EOf81eE3+qMxbPktxwsxvOOUP2UmCzLXXsTN6YsZqPIZ3ykvzwg9A9M8fxAkGro+/31Jmej8X
1xjESdwFEyLU/Bcbdem5gus6cWsnpOwxjSxmgTcjk9N8zXHg8ZBYTKJ747l5DDfayp+8KyS85wfr
I7mvz/ERcvRR2Tpn88xNVp5Rc9+lp+GxxAuA/yN46c/922t6HB5zOhtpDUv6mNvtGZsP2j7b/My2
ZDZ3dDgYItLusxk/48inY5vNhAj/Wm8mjlNS8JwZrIwWx41579FJzrJ+Qn6xinF4M40h/zsTRgf8
6iKaRXqoouueIsfBgSCmXHCmMOaQKSO41duR3cYIlWVAsq3Kn08lENxqZDgbRMWQW08KBulVUFng
c5JVhzMp+XzQguEokIH4GY7+JNPfH8SVrXM00NWxPmLupF2+R0orOnmiaI2tA2A1a7jSbrHK3pwn
hxn47x/1w+KDOCwUOvJoT00BY3zVY/8ACL3AJMNp2KaZ8KowdCqZ3KcimjIuN9tgq2YPFgLIhil2
wRxIUY4ScHyfLsMwKyYhAoTKsxap3iwU1i1xm1kQLDL0mwK2c64Sz2JClCRy/EhptYynNns2MKMD
DPH75qkXk4Vf5LT76a6fmZRuVnow801v5EeXadOtPeOH9dD4ZSGIwfhhtGyBLn8vLj0jz6K2bXs7
tHi/RYwamztdetYxpstxkPX6TTH06058dzO0p2o80wZ5X/n4EQUjWT1+bMJhzUwD/XYd3igifz50
mQuTKNdEE5fyr97znwdR5a4QaJHV2aK4popiMEPwVwvXK10k0vNwS3V9BXeTaTDGfEKN0KsfBAvH
cRRTSsPWrpocIU+PDmGA8ct7zgebujNte/E+icWFLOZLBSEqnoLyaMyLcEFBFsHUhiqXPMlVJC4F
TBZV319bwpMhButSLeaWUN77fjurEufYJu1kZCpkSn/jVfnB/uORAn5RZTCTY3b5VXv+c9tqwRci
xUw722i3TYwxpC2xIzhj7ePfjflBVI6DwpR56ZZbc26kbzHb/e8v0RVEgjdHQ2pncAk/p+tGVip6
3bBv5ggQeF3j8kSJmqVrJ7lrk5jXF94rmnVXWd/45J+l9bdPvmQliElr+UbAJ/flTkGkm5q8YOar
I1NnzjFXg6LmrSVx6WGepWMNoRgSnPXtICBK1/HXbG5c0FdZ9/1YHjcREzieMDVJukQpTFcoo76V
WlvArLFItWVOj5/3UJp6NvfGsLkHGczroilPdfQ8FOXOqBEjq0f+wn0nYQakqBM5QsPQPLuFhKfo
MizkIyb6MwUL3xjloNWIiFJw7VHclRs2c8f/dAr1T6r4m8DJZpV4LC15YcJkjR56bDyTHEZyecTb
0RmOVFaYyaIr956H7ICvp+EyX5bmetM9d+j7dJESApYfGWrQ8uu915BVUKLYFT+GkDxH7TkZdFTp
0koMIfy6K7N0FiYybd/CfNpi3Y1MEEd5pRVdeWKwTEZstMjvJSUnWVBE0kNm2WBsMr9axg4mcaJx
xNV7+fvK+OFdML4YpC6SvyCPFfjlfpLk/iBnqtfYBkecZRrrQhhdmOe0ZwDij3prq/Ghrd8MmFP5
8IoTgCJ/lDKieWohk9WLz1EMC8H10lPPsCAccO3VJbjBA/5OeDl6/ipPd3phSwOopRXhG+1qSGHk
5ySaM7BZqx5TXEaTv38xSVF+VCkYtikKByQJreDQ45//88r3iTk0viI0tpOOuqyXJM4XAzuNn0jz
ACeqvPzQOnSICW2NjsjVWQBHFb44DwBvmEVMzOhON+yhR7+F3LSf9yj0KsF9wWDaOfd1tJR8F911
uhWDl1p4hJvjwHgLETdEzoIKaaZlzSTTaBzjoxn+LahCDBNseNRQkWDRniJI1uWmZFOsoheLcXHk
kiNJWNyoiUnxA1HJa6aBzR2sR5OT32n4Rgzz2PsMjJaJfYYPkLg03R6N6EswupHDQcsDXmtjFvFq
xPhTNg16qu5DaPlr6mSm4qkkVQhlUGEJGuI6MV+Yd8rAS2fgYbAweedUd50MH4KvbYxsGTQ4knAq
+5h49bWz5u0Iw5OSPLXSNHW2Za49hI+ZAOqGza4CN81JX1oFPrWw6JSXEil9rlFTmbbB36z08kru
KbKNdU5wu4/DQJL9VXSCrpr3jisF3abNhg5lkGXU3efSs5Ce47Sd1fVz7AtzOTxlTgHFMtxb8J5/
XzLyzyZNpkVQSXSQYPFwxn5fMbA2MGeW/coWsMTu4fhptoYNRc6pnpe00aCDhfFG+xYj66uxdlRF
ROYwkRvk87nvLyJOktrBfLSkpKxxcAnKddVIS5eKMyqHXSU701Q8WeLZiLu1at2ozK/UBt+u/6Kx
0qRBCkUrqOxCeDXMlVP0M1FD4Hd03ZNKaf777VJ/9pjcLt6vMQlBEX8w6vUhiOREs0rbMO5apINF
NTo0oyHRML8NtLmOZqNQEV0jnI2wHRUxdPYs3KKeZSndm+mw1OtsMRguMNxwSvN6XaU4AwXGnyo9
O1F/MNTqs3XefOFdr0jYwlIkiYz5oB5ccRFgciPYVbTWtLLm+N5aPCUpCWeOfJ+zkTsSbufZK7Ag
IXPejV3zynGKMyUIP3xgFQxyvDP/bC0t3W0SmUVpV+WakYLO/ueUL7G3lTHb+P0uW/LVbUwf4zwM
XZcvUbG6VMOBtBjiQooP5qsPTexsFNG/961d0XiUDgliZcINhezo1BnuYcWdhd+oIgWLmvOprsha
o+X3d6Z+KmhvVAl/FA+2DJZQFlILGpY8mGsc+gWtJIN4FUs7JaWl0UCz7MRgcBEvE6GeuVoxV2Jz
rqrDIugw3uoVtKLea6KYL7lYzVSvWFZA4iQ1YiZhQD6WFin5nebS714rjrw8MGaWCNTQtIskP0Rm
s4RNK/c1kly0iYfMCnDq6TdWirewK8/YNULSeNG/1mgPe0gPWJ8s3LZnekLwB0aOib/si7+Z+GEm
/tToFzkmAeX8oRMzJLnOTEIYFKzHnUdOjW3LHu1Hr1KV3agulSvrwaQVZqiO0y6V8kVDXEfEP7aZ
BvyeLmN6BlVfZMl49tmKHN4VOgLeRMV+ahfSKMeUw3g8Zc0255gfN+YSs9Yqw/qyBn3LT0Pi5JjI
9jbhHTSqn5a41NJzQjKHqZkHPb5vfI7qme/EuK29ZKx7x8y2DYMVuf78ffVp1w5RGnxMS6COKfzn
+0p3Er8rPCmrbTe9rywyBIx8UpmI+IHSyMVoF2YPmoKwqWECgoKv1Z/ARFoUG30RfdU8VWjMdCXa
QQDmJLL6eaivVAGDKEf7g0t+UkYH7PgHS5k6MSizI+KwBia/idDZVWI2LTpbjwiF6h6H3lhIGYWg
91fGr8bvp6Y1hYvLOYdHVtwRS0Azn3H4qAbRMBgSWZIzJRIjumW5aKlXXkqDUTCdBBTMH1yZUtJS
RnBJbbc+ARe1uB1M4rxTbxEFBBswRYjbdz3Xl520jaQYEwlQpOAhbhHUqg1bFLahKkyFeu53WPWq
93J9IK1llTfbBCshLwU3Eh9EC00hOoJ4p+DrZ4rOIYdUTrqKRV3Ai4YXQAnRP0dxdlcuW8Aiw8NT
e1TYVAqt5y5r4PaV+CepKWacToa8RquXak40DJou0pxafak5A8kd9axu6g0mFch0ynnXzet26Upb
rf60rEPvHmrp1IFPVeadINh5O8MIvBf7mYFaOn+Pepz8kRgFgOnSNBc/DMpczoTSQ5JElWzuReoS
ycGMywdAAQIDdcxSjFmbWVpJKgoF85B4N5C/K6eTSZ8lQWge4b9LvVccxLKUC15te/575d0p8UHw
b3zElfMWHzQwEXgBFJqXPKZBL42wL4zKLodXK3vOCI5sThUmKex6AD+/v4pXhDEEOhlIP0b2C3FT
45r859Dxc7OLwwDfiMg054gQ5Zi61F+FqLWdc1yXUxNvWT07UcNb3rDsWkgy+Jo4bDBJcAtJv7Iv
WFTWCrzMkVB1WVy7lZ82rhRVNtYAiWOrDsaeEV4Om848mhq2WRz1jrIaL6CJtdciPv5+N67ceou6
flTS0dj/GDKbVaNZlUM+gouWsAdNlAVvxt33pafxpPn9w66hB5z1Kt8UzjWDu4vz3io1RmitUtqR
pE+GPp/qOfIvbH3qZEH77iL1j7WDG6iQ2SFYUJpY3lq2RmuIG1SxaxjCt0u5mCF2WluUQOulrbE1
WP2S13sRqe8c0XmmrRsMpfQMfEPeSvXL/+cuSIhGieVmPvcFm/2zABNkZKkuMZWvjBNupfg1+DKj
IfKWrHfkipr5IjBnNdpTqkRYbewfHPQXv1/D11z3AjfglP2fa/iCpv+5BifWXZgVUglxTzx70q7B
daJz30akiVV6X7klTh24UiA5pV1Dg9dOBQPjCQ4mmNfqe0BsiCPR8OSTPv/IxUeNZJrAwOfFC5bh
8BHEWNyX+JG0T40WwdvI1VkuBIxRfIqNel6TclIOjziCT63R2QcDkUFW6LLSlV5wvof5zA2zCR7L
AWQcGXDYrLCey/yp2zy5uovY86lqoynwoQMiHc4k9AEu9rwZpgoNrjFSgSAIJKpr0I9X6wB1re6K
d4ZIEq16iFBOOzK5zZQ7CuZSYoGvhsB2Tcish/1I23tTxyLZlPmB2t9458al9ePej/IzXTJGEO2i
oa6sKFaVNC9tSafFwekgXqqeMLm50L52sp8fNE7KIOkY0qUk32sFr+2jsGSYSxqw9+6X1SLS9LtB
IwGKOO1812irPEhPGdtMDkuPqtXv3UWOflfDHsp4cUMqKwY5gaVPgvA0FlYtTzDtjU0efaRAHaFB
SAxPsUNrHLnBgbN0boK9sRqIYUr/pCFZZnk+9R5ifWo2aPE5GiNQIxmngvrgMUyAFPEhOPLT4DLB
MmFY0Hwkydxg/4mBgFRil6RWIk8Gn1XriBdniLVwWusLr3sRzHtmkZOSzbkq23nVtXj+NEyW8kke
4vjmFdMGv5ZU4gdcQhlcpbhRtF6hZTF6U02s6CRZgUd90S1milInudKUdLuv+Dcq5WNWE3QNYFYE
4czFpGQ8OiwoFL+/w9fgdSIuaRvZyNAyXu6mhWF6XtQbhR1Wu5JSXyxOIv1f0ZDKASWD1DC1kxAw
H5zWpvyoBJq86MPBGMbyH8T6APrNGrgl4rnS/TMnhbA4huuNtKWL+4E6PMl6NSvGSbQDGAcvFHt+
bd9kxSGQ6lXLKNU1DoZhq+gkGuxYtcyYpMEsz8wltOK5SZpNAZBFOzghOpBpokXiPMZOozsky8Yo
WqJlnrQg28QNlgl1+fz7ndV+vqHjqBe8Vobvxj8vvoJWSk6T+2Jhj1VxZXYYuuEM0YSE0iHIy5E/
Md7NSJXrXjv3U8Ya0dVJB6unKeaYXXAS2/xBgpkm4UURup9VjpwffnCEViWEBEwZP7dwk5RPI05T
JhAlsCw1Z9A5Jh1cTFhf81I7Rty8nefGYKdkdOF33hLhJzKgaMti0urtQyASJh0Ma1MjNJPxtLwo
0z9abCwoGi3GRwE3M+Td1G+iguMN+L6zfL9BIwL0z/EhV1gzNqpU2Fgn+lgVwQCXtK01oIVR6amC
W837tY9j4jDyli12swsqnK42URsmRWG3PZY6rGMrXdPC1XE/t1xhEemjP+fva+BnK8o35OHLkA3w
Orgc1JVWafSGmRS2WR7zathBtJ+mBSZDiviQOP6NL3j1fkLuhNHETEr+6pP+uZ+W2wid5seFHYcP
Q7et85PLmTys3Wpf3WLJX9k3xnITpAn2LZj15Sg/pdzTSQouoL8CtYW7iEEGjYnXPANOgzrQrhzq
cTNNyB0kKU8CsR19nNcW5qRCkM2wMs1uTTKuiAvGq9Ipy8kLYFZ48c5Fel2JRmzkNq5jZY1vPfCJ
bN6neLGADOG1T5kIOanfNsJW7Lb4mcgELYuLQiBCvXJhZBqTSDsEt8q1axfGRgD/dXw2HKQXa92L
HfChPsztiLxBD4FDqkCILDCLIpmdcY8KfgKosQNxsHpCOLCLH1iWyUahBFEqYtuZjmQcB4O0FbO5
29waZf6XfPHtdaSCh05NZA7rFQXRBbrQKFkz6I2fUV6hrpjRsUe4dEUghdN4Vbz0JJPiuXiwtDdD
OroItXGvr9YkPcbpXMVxgbwyrHfIfoV0hXyOzCl1TQDImHzgMvaZMItIXqC8GPHodttj3hcTMghb
e4LTDmwowZr17XQotgYsrwCPrBngNCZjsjpz1BlmJqSkjkxlf55DsDi5FHxPyXvyZJ2it+KQMvQE
6XzM8kVYzCF+YaNn6fdY0wweAt2NnpLGczCDuzAFqOF+447M5JGQwFn8iX8+KgbXI54Qi4ORiRBg
7EabXC16zIOg4rUYVs49wqpGOhZ40DSbRvDdoaTg9CZNEZ/9vnOoXwLO/30c6EBwQpIAejSE9Bpn
4UWBJ7mCQKWkdlu8KfTYfcp8Z+qlxiJNcdpKxE1XtZ8Q4haicRiqYG41eDtR/psu8FWZT40CcZIv
bzrcmzOznbZ1DSHDwy0HM86G6ALsiaHmY5QnFA+INGVouKiZdQGfT8j9CZ6qjvVixExd+q0nyyut
bO6D4rHVUiqCfZKsBMg2lfKmpslK598H6WjhXgh4bEWiYsfkT2LTcZ+MfDsnYDKPmVZOVI9WbQVG
IYVbzxKMHeP0oODd5dXYjSFe4duomr4PKZ/jt4ZDU6yFSaQMJ34eno6+L6AHGV02py4ws8yWMVwP
ycct7ovujBOGE7ynLhgcs2QVD4oeblGJfw+uEDtZRDGN/ZfqZfuoizaDAb0NvbPfExwSNvedmHPo
vDfV3kOxm0FnhPUnDYSIAmmDmqM71KhVhwJzrF0jUABxywv5CXFfj5E2qjAzJvGR0SRk+qJ4r6qD
bxKgIWE8ntoV06SURe8NFjEgVFQBTYFmMox5KuNwyV8ixhun3wy07OZW7kp8tDEB+iPkIMSBs9BF
AD4kBCYYV8m0Q0qDaUQZEARvyvCnjuAnBW8Jfg/eNuQ2G7CmC3ccrXfIgwTprVxG2huO/+DXE6/D
+g8iZ5vTNdIdyWK61gsPbjU0AfbHDlMCx9pnnu0PtDR9O890Y1Jg+9Jpaz/aVpTpo6+EAr5ccSNg
7o3kehPdRRfg/MgcTcGiSBDCed+U4KzczvZv+x/KznS5USxr11dEBCAE0l/mWbMl+Q9heQCEBgQI
Ia7+PFR1f53lykjHierOqAqnhdjD2mut/Q5w0oXRxQKSN4Py5Ihfl+MFxyNnYEXkjCxpMewIMHHF
ohJr/DKWYCtCiJPHVNZvZ826o0lzUk5/fed0kHAVnj4qFuVRNhjlL/UCpuhkFhp4KxXp2ONSpQ17
QT5dQ4YBe87bHWXAzmOl9KU5Kmbnp3/jdzsUro4PYXe67E6YLQoZ5Sg2cuPn4U7EO/K7SiKDVrrB
3/h44oKjOBMCUdpF3ZhhmSqELqA28qZ7uo1SW5d8e8UdrLohHNSyA+B0KPIVrTDW5FjF4+DrNn2r
5fgpYD+MaDHqKvnb4/w68FZK2HBCtrgzqheEy+9ckT4QoK4lKMvXhcyA10euHE7Oo18h7t0jCFzC
95al4ysGc0Z+xepSHgSf8Wm5ayRvmdHi/Y5U5wmdP0WoYZx8acrUS5qbqQ4WqxkAyyoRUOyp6JEv
n/gvPYQSYbzP/t5HT4I0TVNw/VHbplYnL9Ju1VAf8WkdGn0tpnzJGH9LlrKECvpAIrlLqc4naYg/
ag2qh9iCjjE/SeRUT68IpaKq1Z5NTUEe8IQiW/7WPm/uhVEXH2PWoinVPZzd2V06kE5ScL8Or10N
nABq9YZPLbG7Gz5RmW6K49vkjKEkSyyDb1bj1DL8NK0jdQy8hXlrKdqHb9V/MdDny6vAZ7ZFx9Xw
2b1fJ8YNEF/5pgDvluFVi/WibBWMXehVS0e/7xbDCCQwE4efNmyztPtqsLXM0NEdPlAazVpEbXFe
q2OR3nY7SDQDnSPB1LXzAbGNVkCwkRBHt4N2UGufNRnD76GWVm1ZJVHCpVkuZ3J2mrVVGUNvRUhT
mVX1fZnIcLrz8ew42LoiGSthiwtdREOsUVS9vJYMadIhYiQ4BGFAwxCibPFSWah23csrXhYj5w5Q
ecxqzdEAHI9RaU5oe5PoFvKdYCnpIjy3dsxKFz6xVjETNPOf+XQuPC8AiDKbLUKTy64q/OHPtSEm
Ge6D4+VfMZYZG42/hHSMoaI9hMbLebIcSBAjWZgByvZGAiKPz8qtx7fdcP6M0Vw+ZqqblN3XqXV7
pcEwtzlu8J+txhQcxWevyeF1RN5WP+PuCryhbuPyhnEsUWuivebIJoPQ/fNR+8+L5n8ftN9auS2F
tVi0qRhBVjMLN5nnxsQW3cz6/38MYm8DD2gCPeNfLXCtPz+nmSZHo1l21OuoBzZKc6wwnkhL/5A9
fAOK/f1Ovz5sKEx+KQW6UX48ne+P8bpf4SKjMw+abkelvV4ul6nzqeh6KH3tJ6twols+Zd/F+Pih
Ha/+k/H176/wLRU/P9TTBTXL53qsj2aNedaj2wsyViGqdfbIVumH06uUl+v10ptr1ns4Wmz3NK73
lOQuSsMkYe5Jn2/3wgKPCBKyQQmuMrgfBf1roXk7wygB1wIFoCXbX6+DJ5vORWD0xxbJP++X/n4T
xKbA5AC7o8v+7U3S7kI7IrlJAUo+nPKj4xJesNgtCOHlpHWnxHfI5nBCYAwPboI/FsrK78YSdNaE
qpVMkP//czq1sq/7u3BMI8E9hgner1wCRXV0ixAyAwrxWizOvgBXNhI9cQdUuX+7rSczzsDp4hgr
9tvNbp18dozOAVna3X/4qEtEYqDGt5+RPnyV72nrr1/1W5V9vubnYoqqUSCiaXGBDLa+5KEyNhNt
AJZLuUcBgNKlcolIAv+8w/5Zbf9nnn4ZJfmfozQ90xB/Hu9PBK0HdTCg7LDIMTaHs/PnB9HD+e1b
jkcyhEZwqdNvyflknFVc8xZMCOkLrDh6vZj+6OJCiaQZlveAzEAOxvyzLN7Ob0csnLlknuP/hU6p
MCuWFfd3wJPi+iWP8fYUo+vbdNXvhFkWpm9q1OyScVC8tbt+l8bo3WVGFuJSlkTtVKdXmvgP5xGl
UJVjkO8wXmLhFCFTuzzOQMnfNyMk4zhXTCGugjy8hsX8NkcH+iVNvDH2v2eDxO/01lyCbQI6L4mu
gn9Loucuezm9ZOhqot8XiF7inkMM0clh5cpMZtVLOyj+CRtkJsn+X0cNn3z9QI0bHAOCWaBsgut6
Ype+HIz212DkjSpEKL7+PPbyP68S/zvL/xv6b+EasaTz5Hku02i6uoTIrh3BlASXj6ldzm5RI1vC
EqUUNw2lxT2cHO3bjGT1ZiMIPDtupPmfv8xfPaN/r/b/fZlvd1FHWSgvSqf0waN6kZ8ilucENU5V
WMiIC/fUuWiA6IqyQVbwz4/+C//0r0ejDoVfxIAGn34L8Rc16ZpWOY4itjT2QAqdvxQvTU+kj1Xa
59aSMrtWdAx4yJy47W92gPZzbGULUPSWIBKtgsnTpid5E2gKYv/pVkhRIwHbWsXdOHYWk6oiEpv6
0zym34A3maBVet+gSxMB7ZjuKpmSRr8NoE5b+Pjz+30joP1nnn95v29RV8vGQpokvbIOgtcoIpkw
7bV3dvSlHoa9YfljI9NLY/VwF4sfnjx88r9HFr48IBKoWOK3Xo2mphft1PFk0TGjSNBteKl6Zuue
ZjmWql/0OPYN46mvFpM4+OnhQ+T498NpxQB6hzX8PbJ0mtjLF7ACLG9hVn2Mgjq6+nl8XT6cflsF
4uwcqrN0ziaDre3i+ldFp6j8KZT+pVn1r68BB4zbemCbIIz/GUvb4+Mqj1NNjDCpcJGgNyX8vcsA
RAE7CgHh+P7TRcTwiX964rd9/Zw8p1rZ8sS7VbjlvgzwkDKKXWlMzR+fNZwEf3rWtxmmxgWVVV/E
AI2+WUndr3UUAkNhMFlQ3d0mldvhfXAGtlafVUsh+/3zGvtGDP/P6v7f+H5n7XT5pAJ1caZL2xf2
5PJZnez0uHqeHs5lCnu4NdPHDURNbwy5voT0eZZuf/gKvw2kv3yFb1N8apLHJbsUctBB+cgpHuXj
Fh5W0x2RsMTlTOLqCXXeEnME7A4G3RGqoQvNsA6DvD9/l79uiv89IeD3QHpqwLa+bfa7en9M5Yf4
CB5PV1M+s2rV5PDGtdcSeU8ZCLCYf7TVquSm5jZ6zzWuHgEcQf0aY7unFS/dKOXbOdKPFl/fuM3/
naj/+2bfN0I1GSU1ajVScGuWdbPpuFM8d7Kh1vQamsPzdLY6zDM0bGuy9KpLSoPVDWYxWWI8xTHU
czygxvuy5gaULLYsHLHnFVBhOmFdnIw1LCuQ1+9+iiJDQviH8dS+HQ5p2TwaLZOEkN6VNsvmEJKC
fHGNADqV7nCyQ94Jb3s5SGdJLIS3nxApPz3/23ziwj7Ky6aSAq3jyjA6KhsFzQOkHmrK4iKNKeJk
bIn/vIp+m/8RtP+ziL7T0MfVNUOLCXOG6rE9YU5xsziGBxpp7fz5Qb8/m9AH0rg6JRv/fkI8GggG
t5baJtgNB8QMGWgkeHRozbo8NnTdOur+cDp9fZ0ikOdH6+OHV/3n3eJ/ViXAI/gz0O5BPP0zPN8R
P8ub9tIFo8SvLz6ZNQx/5BR+eM8h5v5rGf3ymG8h4vwUhEuJUg01XOaBaNPtnW17+uf7lh6DftJj
3XcXPxSOvyvHsXb/v1cbXv2X0lXIkWxp7k0X0Bnu8Ymk/c0KupBUpSi9KuonfYA/v+YPgyl/S+a1
yfWWCCmxuLv7Khl1FlCd/MgC/uG9/iopfnmvMe/0PGZX3gv0w9cgOPAUPqXq8His0OVF1lj/81v9
/gj/30B+v3zkBM+TvpSPazkzyvC1nc91wRBnjZXPiw+wLt4Pz/vt9vvled/2fFGLz0sNhDCoBVw1
k8HwNrUugsmQPnDLmC7Hkn+CDElnWaE3J9G5h6VI52wQqMrL1Q9f53f5BMAolJZA6slcovxzHd2V
JK87oRaDQeWVTJW+fd4vLjSyQVRihNFwWdEsu9T983OHt/y+ZSDnySgnjFTUE77tzKpNTvdWvtIs
wIizNejIX+AvIcgBybzc/vlZvxvxX581pDm/LCmy1Ek3rjEkwXdNhhf1+CLg0T3+UbTtG6b673gD
rA6gERFHgcDzzyd192faIlz2XOcQivVdb+96VhSEX/N1PT6sB3lpbC6W4lGfl64ekq7kxj5e9dFl
AWwl00nSJ8b9pxX+2ylGmZxraC68VWUIX7+8P2zbs/JoRJwvZF/lFgcZ8FKlWsGgZ4EeenX8YiR+
VBX+pij0n8H45bHfVlZyl+oE9FEfdnjaNHYeKJDfFFO64bZhAzekJY/9W2n9ebJ/Fz8Q8f+/l/0W
F5HDRhwJnkaItGODi2driRh3VCZdno7+TvdDj+O3a+uXxw0//2Vsk+bBdDecMBIXvE9kNR2EZBnO
H4W0fnfG/PJe36+dlZso5qOr3A1RHjkmrjb+PG6/q9FHKlfbkkg5h3b8t7WbP47lU8szMaBhY025
JGs/stuhQ/H/S1Y/iD9H5m7+54cqyF4yQN8CwQhlVxliJQhNYtA/BzAbTRQhL4/dujJLjx78SnTO
wXh2dfGrjKT91SpNdSnY8kL01QUKN3ri4EE6vuu3r/vTuH3ddEzKJCy29Fw/eZj/6PSX4OyFmEDp
owBsp17Z3Dupr1dXw6QkhgCOidYCPrQ59uSl6LT27WV01QX9ZuTRVM/mHWV9rverjP8IJwaYh1ay
xdfRXHpww61j4/XV24WLQrwDeyD9am1k0/Xcbw4XXFpNfJONbD5dTaJkc9kp8ZdiY/C7OfmpfTQ0
b2LROzC4nus8yZb99l11YB2aUlwYmd0HN39s128Vd1kgt97U16SxuUFcqYUOtRsZz8xDwEB5PXrJ
pnnv3zXJ5N4jvFqNYkLUyiI5wjXNvFmgBFxRf5qK/XEMR+9ZCPT9lgx+XyJ8byqFozH6QMy7wghu
M4neEF/Wk1fVSd1DYqYOLQ6s5ibo09fuaWyV67NLX46b7NX9wWlllDPNVfC2ATZuKL5oNbPWy5f8
t/QOljV9kaN0WxzOjY5Kj575RaZrczxiiq00H3l4l32BXNhgI27Q8o6h5Rid3YTrPng97WqLcop7
SICHnXt2nKl1OmQmwrnhNa7C/K34aqaDu1Frqs7tbeJPbUAKOrUGgDZdtcbzsTma4Xas144NsO2V
74STj0j3POdvQV946WesEFJrpzMlUzZG75INqxCXIAO7F5Zhb6a+ui+3l6D1l7Qfl7KBuALrCFl7
G5tmXbASL7cU4/GiOpWJYo9+09vtK+oB6EmbXM/aiExY+eHpdHy1myEbE0d6b80br1U7ijHetbZG
OcFqAkzhj82nDm2YEn5iJRuszfYJvBnQaqopYjiIrNFCcXAbwfFRr4Ilc2MNSwe7z1iNgVPzrlKw
jjJH+JhY9CA33XuPivyKVQ3vSPU1m6myJ46g18siuDmFf/Y1t/LymGEcr5RIWcoa1Ci8kkMhFALG
EWOp8YyVHmRO/3E+ZOySzjyxTh9HfRqrXummFqkmo5NaDTemXnkYL1mCXmbyulbpTVeKk/iigS3Z
0JXlbaau7Iz0HHmPwZrHAH8aSEdG/GgnGPbQ1rVVXzXur8JWNnbK8rFINvxKxLvMxKXM7czFGHuA
ar1HYhAQHBJt1hLfN1SiITwo/mWOcEl8uFvKArLHWBf5hysQHejjObjxKt0+MXzwfDpSm0dydXwG
LLp+FjARwb6Ep7U2wxgF3wT9FjGjJtIP65tVWw9LMutI0jPjYaVvHQ3mqX5ANAWZjfmJFcR9HdvF
eZXcp3V+Q6YJA6JFtYMaX9EpCCc+nYH6TZjdnzC9lIU0E+Nuzw4cZotV8ZYsHtR7b0xa+46T5DCh
V8NWFqqDn6feBFdD0o9mE6xHdmdLq6MHeMRMP9etiQ37QnTKu4F+yQTo0S5b8zwH5aM4c16PJpxT
WC7BAQF++25gQRPdg4khOtMVOJQgi668XenRuZqdLTQSWI5DQfbYZp+spoAAywhN6Zdr+iuOaFuB
qylRP84ATl4d+cFo54vEwyYYQuRxBhLZrl+wpDRzH3lWUBuqUfjtrPGANd8fmyQDeW+cMkvacaPM
0ND9xx4XqMzDGPb9NcbWxRov0de3G+8co4bKCmMAqBe/qgxTQv10NyCFAkw98+dCXYx2ytf1Tdrx
I/FpIU4Ks/4Fq8kljtgsrjqoJ0jLlM1w96XN0e+3tfc0FtxzcD5o++nVLuyrOdmJZuMA8kj0/mVk
gSmIJjG/8CBer9PDdD2Jj2xTyp7F0evmU5eDhjA98TUobXQObqa2Gu2efv3Vmcs06nSVK9JLyCKw
LmbNepJ94R3jbF1iHAXixyi+shl7JvMcAM9mBR3OxvVdcm7hOx6Cwf1V3KhGa/YfssMce1zBO/kC
L4JkfrLb+eNlxAg3h5R10tsAjYiYaSwaOZPCTYbRoCCjmmf2vDqcgjdWLlgNHymueTWHerWhx7FB
c8BW/PMLYuqh6gSpPVx+nuaPWDYWGBFYD5rJ98U4ONoFMdg/ufG8d6e434p6eUCQuHA0q3F7t8eW
HGTX5oEOp+wVyKtEeN1Hp+3zYvTLcYS/waYIxffO1wwBF29fLJx7p58E83maNysVE6EG9Qx0EZz2
44q9D43Np/u8Dbbu3H3CZ8D0+HkxO9Eu91AHJm+3kVOiRoYTLSHxhK+DdQGsM9LFt/IDp0/15J4a
IHXse+JkGlQ4lTtipR/XqXvFqVAH/tVUETTYkThXxUiFpouvXQEoxRrO/Vm/72bQwF5gCarRacdh
qcbafhKPvWmovNa+qcQ9Ub0OjtHF2D9sUkyuToB3Gi+i0XjcjusfYMKtzUdj1i+LkwHS2OQ2yhrr
4P7uluACTTarT22f+XfiUqrY9zFneubVX6p/tiqPO6/6iwuL6ardjWfpMnU1V8IUb9gWYL1eUUO9
hMXLeCU7xPCTzSKwJtx3EhR5uOqc49aUnefi4Qur4XR+Rr1JbVfz8x3WlkZqYWxoLCtg0pIOQPG4
Ez9RmmMqCwVxCltu1zJCQUN0Bq5R2wsgR6MjTjxGPxeChy/Di7Vu7vkgwt13IesGHPD8L5/doXOl
EC31BOuUNXKTh2xD7AYzjSe1P/Km8zLKXh+BEJKEOU8/7WeAru9f/e4y+HTrk+jktWEe3JZni5PF
5bhBeLSPJ+EUHCO3eMpenZ+xYYZnQHDC6Hjf2JD7qjBxNJctWa0QPDp/ahrHLulKqDgdxEPJfMIH
3gku+sqQXUzUmDhhfewah9+zL7ZqqP4wM8lbC/t8KcZI0AlBa2ZzGA7NnBTAx0qH0NnaRXyN70ut
MMbuiGMof8MBxRPWVxfZCfpby35e2drqKDN7mdcMF8lJVHEGYN3tJN7J1uy21Ye4PrU6NFV5Tpw7
vXM2cgsCo1t6YNyWD9bJkxP2TPrznGO5pY+AjIZ8eSuN+iUUnVVpcUFpjOxqbIlYRK8fDlaWbo+D
ja6QoVw3bYDo0XHVbkHMBN2RxjWHSPYuYZQe0EdHYMLoFr1DfZS4CDk87asn+Z4U9uHFzmbaUp4/
5oktz7skqBrEEfTbBrG1yuS6eieZQxfvYRNycOV2kcwCNqHZWD87DQ2+C/+mDL+ORgP40BiZYYQ0
UNTSQcNmevXe2q2JKJl7dbRl8dq66SZ1KqtDkF4NBOcYdwbCs/vTFsaCsAQzU660oPFKj2PuYa3/
Sg57EKhU2ejbs2A5D72R/WTvHPf4rwL6W11MvLOXYzJAIsoSfwiTs5eLGli75Vq2bs7RfDjF4gY5
2L24qK5ur7sqQD48NSdwSDatDqKNAx8KxeOlWGrvI7s28tc2SKPUyV6qL5VK4m5sCW6rhoR6fz7G
A01CNS7IjmCv6E4+Cyt/vfn35YH7xXJ12pPdby+2svmoNhgtmjgJv4GRMvPovhfeyPZQYXU7tyj0
Eg8Q/fIBLM47edVuumpC2bgubgtgZR8J25ij1FLNbvFJ6ss6HtZKH6DuYI3c4dR9BXXL5NQxAMMh
ejw/WwZx34dNyD31sIG7d808H7BRfJzM0pwsp0CL1xPqJDIMivWjna1q/fhBFHUKXbI7Dw5w1ISa
/pLaZ3sogyYL1cffzpx4WGyEjTu0rp3UEoxJOPHyReGXs4sJjPu985BWcwv/mFGRTbDxRtTy9VpY
gDNu+mGqc5eVhen2DJ52N3344ATavQL5SJejK+iLY9i/k1e5Zx/X5Bibw4tz8Z/bens+TPdCqEYX
qoIhzFHAbZI5uxyoqTV8r9IlT6GsIT92c1+2LvNy3oesu/lYZyI73VatoTzgzm47CeFaUcehKc/u
mU+8qVWE3Ze6y1yowowmVvCsB5Z7u747nYtWTGoVfu9eSfsS8xLIa2WlzFIn3aCkd2G9dh6ZDd49
AIjx1SScoD8GVtUi609NNa6pQEkAVMpW0epD86EffY10QvZ7Mu2pLvrXWNh1nvo1eakX1yUlyo2N
JRov04+StBHdvaA/HABHGMgwRYpJUNBRSbFJcE3m4cLecy+ins3qCCAstZASD6UnF2UBU+ZlAAEy
Y2pz0OsUfC/iHkCfhwWMl4c1Yz8rwrEFlekAiNxKg3M8cSqvcEcBJxEZaWFgAr4r1vMzwQnE7BCA
RrgIUxIupEPiAVb1iTG93puidbZOq2t0JsO7+V0IRfBBJUmKGEhbUv4XybzY5Jgu2oZWwx3yPNE3
nydzRJFREE/GiwIUsD41zpEUTG2uETzJPSIJyV9/7JugO6BjxgxbrECJeIplSGtdqTHwCc+XpAU0
5cfzOyFVNs7+Q0ErEXWDRc6TwILw9eB0WQIdA4j+JKCqNwm1TW2yGfXa7kCCte7NEK2J05gvC8Fh
9NVFEausuMSZ2lwtGBh5e4mNpzt9gRF7p+M+ul11LiseZX/KekKfOdzs4DN63Kre2EKBb32J22Vn
4VMcPve5c7fPIR4OwKCxFp369JPs2qt8dEiCsVOHp6Vsnvyz3VuSP3Lq9yPZiVdRq/OiSKVTTKxL
1Ov4ffgCAZ8qzrMXAspkDdgCo4ABGuZNQAGbK4Cws/MOFhWp/snx96WFWyoJQWVVemqEU+OyVczK
osfP09CBrJZqcPJRkrNrMw3vXDifrCpCufrkF+9tPCBURwbSZOkcvqJCwbwWAeBIDD45NfqV1EbE
0rvDYWbU5s0DHeooq8e8JTFK5imCQyhgmBiaPmckrcE0LrfPOQL11jAWYacPNC1yAZmFmcU372rm
c+V9vEgyYNG68oHBDjCXuHfrTeIhsqXDwRhT5g45LnQ455Vzd55ucqNke6QrLG89RVc8qrdk3S2F
zdhBZF1/smtgROxTjRNW/rhASkU656nLXuN3umZTSzkKV4J5WHj3sDMUk0XGgqR8bE1ysVlHlJ4s
SLz87j1bF8vauEXpK5lGHQ37Zd7z/FZP1ognS3EbtIf0Ey5H4t03nEC7CUFQ9UubTXPTwfsm4e1d
1VurtlWi6Y3iAVFu1u/NIfuZWiPn6hXzNq5AEZFNmXH5BX2InmrtCh9fJb9+cfuFFo0iNcw9kZX0
ddvG21GkOZrDse1Mp5zgCFu694iawJDcCAoA8Vudr3e3oKKJcUAoeAsq1S4tZa2Go/i5R8gmHkXp
4Bxo1vE4GG0fS8U4xyeyub9rxVQ/qPOcUelNCbFS88i4YRhoC660F+mGvKKbxVYdua2repyakoPq
t3dfn9e9n3qas1lA9tGtdE2vyB77qweVO20tfX+jt4A9tAPS18Gnx21fMpZRy7qBmcT8njeTxtRi
uMaNpqtzwp/drjVZF1rkqOi1DWeD5J5sJIk3o5o9hQwI20JejxyCnoE5zmtlsUI/OS+Jst0addR6
QyiRXCg15KJ4vliD2bOitwZX2PXJOLNZVzi8Tki4SO/13ExNf0RqjqX0Y3aycHQvbLA/Hsv78d5z
5FpqIFmQGiLNeFwMZT0Bkf96fxdn9e4aIo84v1IVxmNEV4cPm6Xs0If5rs7htd42E3MSDrtPtseL
m0czZA5z2BDMOuiHxtqX6uamZqoB5HLjIemfs275mMtgZyW9fs/DJig+yy1kr4Q8FMt0Eyb0/BQk
9hNOlz122hcwJJ6/H1tpOHL+e5Lc6ZnttvNhGguktu721DkugYozCjTpNBuENJka9CX2D5p7C0jh
S9mWfJm/irkJ2/1S28/d6Q0Fjeale8kYgMkOdwyfbnKM5I8vGdCGkU7Ce8rUSiNxUyePJqy0ic3o
5684oXh13IaqcbLziGIgW11mSJTM7lFiZg0beeKRm/Kj5cQrNpqlWeKRP/qFmlryx+1hfKbRxEMR
zL2BzpqdFyQd1LH5ApJTJJNjIm1NCBFAUHyUT3O6QetxAYljslOJyCOjj0ZWOh9Z48/MlYzcG/Jk
RPl12Knzls7HCWk/o/hU2UVg7zmWRwFu2q5mnB3aIKTieFuOvIQOmbRsfC06ewBJ7ub7kE2QsziF
w1qqIX4tTkDw31ty4CZKdtf52C/YaQgjsEePq5yQKZPzzeQdW2UuOHc22etpUW4aZksZYsazY+iY
WFcKzhGDQMx9wxmb7GQtGsXLhcqqM4XV331x8CqzkT0EHOnAGvYxu15ggb1R51rcueWK7hzEiINI
53OZcioW1iioZjTr5iXpm74DEys7iUNVAwfJpUtDbZ5yzgYo113s3gMxRHl/35SZ3ga1gQ134ULP
pjGReKiD27yXiRY46+dO40OZT9aaQR3gJ+t6X1ac+e/5RjFP+tszuBj+RRdXHBDTt9xL10UovIDG
0+LJPI2Icw4Bko71BBKMcdpWDKwn70dxA5EiWk/1o00dRbaSpBjEc83m+ypHYGlkil6YI0M2oXFs
nvQKOSxnw9kmePW24/M/6JbTF7Gmfn/Sk5nM95yS7w6jqwB/f3CoPmfTCFE588y/321AFNE1GrmS
iWCwc8WObhpXW3q+9App1bhj+0qqgA4w1kNEdvGdg/xiw7uXnHrHKlhi6G3RaZ2pnAaHzp18POfd
Ig+x2zOwOZ7jOdL5GTcFhaHqw8ahY7z0YUXT5tTMfpVsRror2qeX+244JgtznzPWZdDHNZPuyDbu
5q6L/+BaXjXU8LSO9inBSJkhNtA7QlSHw6cK85TtoPfRRJ8zxI5insPsZThKphEv7fbWyTr6jTF1
7qZiEq6mms7OY9znsncze0O2sUR31ZUQ3UPZRGH4udXQDCWyi/7HJUL7mS8BWwUd795RZq31dnyt
V000MuY38zrVyy84qExOymR0f1WFSoBVjHfzypdnro+d5wycVcLByKEfwSE6oAyWbyDkJWHi3giS
mi/qQ2g8rx7b23a6Fj7GpHNjamBD2+em1Rkh3T3uJwRzg0oYaRNdA5bKSZf85L0i/CJSv639xwIF
MjttyNjp0BPPy402Px/yrRai/xOdV3VhENAXyI8tFIoA9DOnr/dd7+Thw36aRHEbFtDibsurwgP6
a52c4nBxWvQyvbEpzeSFEGhrmiVT8xhUztSjLSk4WvhcSnOJq5kYLbqLQA32dK+2bI6/WusBGPXv
8wTTB51LlMQS7JILB3K5Mjr6U69xoO999IZkNQ492lBaTTY0MiEFbNNVsbq8Vq/Frn9BgsOuUX8y
ALfe91fIhhbR3YUONxxplzfJb41W0xUTs0TzairuW2UVoFoJ6SRccAvfK/ZcTi2ElOhKPjrTeCJ4
Ij0DBKyN8+yKGPndRD6pcpA2oxVdgCDkFJ0SBehB+mcCMwolJKaV8zhMsc0emxdnaERUQxVg9i5K
rubTLmMYQO7Z1v/e7kWYrEYLzDq8hNz/TjFlHe2KiDuNU79c9YfzpnG3N4/LIJOVYgr+sCNE87oX
OOqZcaqGYfc97UcosRBa4zlP3N5AV9s82+BlY/G9OZnKTIigCWEvwWJ4q8OLldujx3C3WBwmMWoJ
VD+yPazS+zaJVyyc+G6TSLqnTRaNOJEP0yHTvt/10+H9YW44e276fVvSklE5u28HifxzOW0tHoBy
nfbQJ0s1vm/z1XObqZjWEk0drfWEj+n6qV/t0rkHY3nV035WX1H9jR+uyMtIdipb3LElLCBHmysx
Fb2ynFxcmVtTJn+eRch19asd5aN+DDF2v1sU2DTF5IjHufwVCs/C6RT9NmsMEFKz6muUkXxzlBu1
mx/U5dRjEQ5w9yYzxPepI1mii+ENrQPKBe3Mhq+sEvF560xmPPUrfwBiwkV7uBTCCIkRekQ2Q+UU
JsnJcNdVLppNRU96u2Eq4MFRvBpkFVP/aovB9PO0yHyIVXORiksyp4dy3pnomTu5CWWr2kwO7et9
fv1ApDP/EDhgajHu6Zdk1Nyj9eixuaNekDpa4bZXgDRPe3LdT072KW5gGzSWcrIBtlS13STxBSOa
SrBa0UNRffww8dCRjxQhmileZ/e7A+RfSSLlOstOvnAF3+3mU6e7BjfBH6XRqNIF2rqFLytWMp0h
8Z1wqNW2kCEsGWrnoR6Td6SI9OTqXeLe9yK307PqnnpIFOOaLZD05jW8xZfiMpML+6ZtEs1pafPR
bRtOuGQPd5L+OsewylVplNPD4C7AL5zJGs42RNdwSkINWIqKrVrJ15Cae3SoF88IH18yj3hoCZIC
3t+PT6tbOmT+cbo4v9IeL3wPPvl4e4/Lj2zfes+IxDzQAlRyuNvGescTPdDF/hAHpCVSwevHO386
n3lEl2pBO5+LQNEbvyLGwRlscqvgNAHqSl7zdXopaU+ln/TWX4+7E82ThqgOfp6T9GZLxjmUbeC0
nMYWYnTG+KVxCo6Eo66QXNB92+d28zo5lIvj6/So3+gBzMfraThZHj+LKUqO+mWR7u7rdoEwIbfI
/4+zM2tSFVvX9X8514cIeuHi3NAq9mmTZt4Q2SkCioA08uv3w9wn9qppGWnEjmpWraxZU4TBGF/z
fs8rjMuhuWDNXd6rVUT1hGSP0ILwpMP1dJR03o3CTDlSvyRAcJp3vVmI98ud6gh2+ZP77Wt7cRmp
d99E67hidyMzuw5RDVitjTOCdZr3pcnCB4Frm8PKWoXW1ZVUUqOX9yMNQdoiQzIQ8vpkxMSTQ9hM
Yh/oc1MjQ9FHB59zYcbNcZVpuv05ohWPvX4AQx7hqUWloT8YmvGFGALzhdPI9GnCIWLI9umIeonD
QbU/eVcffPucRoRz/SIxkhm2tIs95ygNEVb2AqFBwA5Eqri4ULsb53NeopjIXGbm3CpHb2eaZmvV
+jgSNggOwTanXX+I8LZNz1Mahe6VnZdiL5sz5+llmDD5RgXJVRaRVY364hIFfFsIONSh527K+UFx
mICwupeUqyZXta72pv2zpwskIyfru6KHioXL6DLN55x6xXvri5PM4S1/EzmuX0R2A533vzuQk8mj
w4alxQGkDospni6DN04+27Qo01pb5S3dsBLkF7a4+i1EPUqtgR3GZ7vMRMtcVEOD6Ik5IUqrKtYw
lo4d6KZ5HYcu3cx+70jmNF38ppkkr9WQMmK/m7D/AcqNpiD3KErLAQxtyu6sMApDGVO+KYOgzpHT
5J2QN+dtJPfNHAR8N8MrX7W3Sntv9EA21iW1jtt5lNWeqS0EMpBDIJ9H8c1Xq8VeaOwEv+GatQua
yRs0Q6lyQGmUMC5iD2KFLNgmfum6Iym7tlvWpounC74aKfoH8gjZPtCrT9gbvqp6lr4rCZIPxmhd
sfBLRnj1KW46sLlSbXViRrwZ1sAaD6MC4wcyHtNTS/vaYBw3hcM5iJ34p7m49DhQhcS86aLdNkHR
0A7yUi6UBrs8q5CrNUEbDi+YVlRecRyfQpuYuK9lptMjPC9e08Fb/lq/Nct0AtjrZcBu/36yui91
2WExInocM3T+T7cXyAhF7F6zDU63R/r8FyQk2Muh8k6Y46Vwhafp1YpBizAi/Hqdtn7yTbXUYeTV
uhAdcNgQwMXTeKqMMEmyLiMAo2ukLJi9JKFT16P05zCXP3NeYL6t+Mng3Bpx87gPAzktl+iX7GbM
Az//aIvSdOTpaa/N0eZ1u8HKHJ5e+VahfWlgVfbuF3SwMCPkXKUV7tZLIrPGkjluF9qo+24CCoYs
ixG1XHJWq828dMpJEy3NRTk877oV/WfJVY1183p7ZRJTnIA+HO+PK4rX2ls+pAlhNb7kNC5d2blU
8X7VsZvH68bwDitxeBvxojnASucZQh7hjZouJzMv71AYRVONk1xjqdKtnzKCvCimOZOf6ryPmemq
8iKUw8Or4AnONXH6a1KZwvfU8dknZN2UY2kkz5A/hJ3FIz5+QmjzIRmwxSSfzydkHujxFB0AG6AO
hVHbe0lklg3UGtT5bVxVxHUcelEOnF6zj2cX6sIto7Qa0jAsTrYIiR35ayXLNPw/mnCjdcvuQPv8
8lxNB7rqke4Mawh8WSEy4iD8t+6sUeXudNTNdjxGHGJR/HLQlE0H1q52djvNmlLGtsakNX8a7PT4
rbnUCzpRHtFLlymjI9Gw3nkS/R/z6dy05u87fi+knvycP/m9tP6XfIb+e2R/zkfr+fvcG/34/s+i
dPyFvzhbC7qlZFA1JaVXdb2oLT9yfvhh7hztL93B4ctBfWtN3mabYLMRneDtbRYRhlszcUIZ0yPj
tjV7RpIsWxTJWCGFFbyhqT86e/4eWcvlcr/cVu5u63wT0tsrMpLlavVEZn/Hmvwj9dQkfaCpCjBh
sDh3at5YK45npL7HyaXFUJ16MMiUnAqjBpUjr4Yls5HtiQS54ZtG63NHTCy/1128OaJA+11SaD6Q
qWsSgDaTcVMkuNqdGD/Wj2egtlo/073b5dbIQ6/UWutPb3fbTzXvHZEDTSzRfkeaK9qIL7YlncnJ
WN+gxPgCU2NFUDlz3q6MZ+2prvVSk+Eeh+Tn+Rf099dXuhH+wPaJWxHzkqdYqfdCHeM13S/cD3d1
I1lcHgyib3M03Ngu6eiknLwdACg269giRRh+//6l1QfqUIbP/rgG8Hfmr/9ezXmnaXKc59X82nqt
tD3Eo8OrSAIYb5q9nGB8cplJ3VijPN76GfaT4fisvVfZR6pszHZyu04NGDHm3IgXZv56K4NamQ9u
0zifSN2uzieqOWzQcDX7tnpvzkAKFmd+LixjctbBPKQHLWHR6ceDJ2Je6YG89q/vdTdzoAJwivOz
Jk9zt+JbBKrvzefr1qJM0HjpzfrQ7P3vt1LpZcn3gtR/3Er97iPzrLkcBmlzWyPq0TAhG0YVIQj6
h9276HpouCPv54eXlWzl/TVLvYroTQmOtKw+qu8A4NHwf/F2MUQjAkbTcIHDbvDu4WZSqauHRp5W
AZIgBg3Vj9us8QWbZgsdAqmfoZWfsRHubBb/vNP96E6vF0eZq4r9kvv6eDmeD+X/+z/S/wWqBQ0o
rdpJiept4LR0ada40MhEJIhbXiP1vSKrLwPo2ITaSLkJtpiiKMLh7w9EeqQQxroL+CKEQx2k7d8X
kktJoiX4AE5ScQblRtDxNaGUU/VjEVUxTkQEAE9ZwQ8089hlwCETFZTJwBX//tCz2BxOB8Fox2E2
i5D+Ze+ou+v43A9KxXGgo9/Fb+ep29+jF5lBeejABh7nvRve359rGFFW5yd2L0Qa24ElzN8lx3s5
v/oUsEe7cDr15uHoxfg+2j7jvRNbtgL35k1mB9teRe+Ruzrby2X25DV88BaCddBhTOJH/2/jGz1p
9Fo32d7Fdn5MX1Ozskn3NVrXof5ET/9o2UEeZBqFeTHd1LU7QX2ZRVnBSGA8kY4ToZia5pkqofal
xmRT5ck7hG1wpaFzOEmWcL3ZWpJ4V1LeYzXTtLdD8VqVqhPF9VNgQ3/j77YFjZ2VUMXEomVg3B0r
pTkAfiJELcPg2OcBA5L7RdEAcT69pPGukrchmHL9R0q3AzgyMqHwk/fgQcSiSYA1JIw+JOVf70EJ
BUgOY4boi+ZVCT8kfA70jXIBE+MVyLiAV3EdR+Xi46LbtoRTQcIqxXEN4lRiHxmA+P2C/pzqd7eE
q+nNqSCQMop9d+p3XRFGulyEk3hynIHBMyxMR4vOuX4Wr5fXA6ljPL5uCOvTw6h768/XJxfQb8X/
uoCeuIuxEVvD/Vqp4iJrm5saM4GuBmwLoyZAUUZJpfLQU6EFQms9ymnhIGxyFffkCaP8ye70B0/6
r2swVXCSWNUD275br53ZRK0QmUgq6ttYOsVOreluhWncraazaNIav/UeSTdLRZ8aUeAQ8iCtBiMG
lj0GPXsglJkGdV44BbXW02IAGKmRqQoO0De3bxJtgyRZJnk1ya/1k/daebCodeU/Fy/dLepzPuhS
mKzAA6ZTtCBHZFajyueMyzYHyz/alvtm+jPizc1wOVh/D+VXLs4aPhmDlZ9dxl30ImTQ1k5mx4CW
uUgo6DC0050Mu0RNXwnlZ5gI/o0K3UmsnLb9Pneto7QCDKYZLm3wDyW6kmn1KejJ5tjULzlcbSBg
WpfMEuM0+n3NSf213D9vLEpFHrfMwXg/L6fK4a08G4k4NcniqKiNGh/xDxIh2WHk+dkKfxCM9Iao
//Np99NMsX6StIQHBMmrT02mnuzOeT4vfu5YcEXeZh/BPrWX29+/5YMNX2eT6anloBW0e2iGWOaJ
mBfAUWPD72l8euv3eDaGjp5ipYyHXxGWM4kDu4k56BfHP+IMyBLKrdSA9sjLI6bIpneFKSfYyvgw
zl5OqP7WYdDSAVYmpyFSOroT49MSIQ38rm7EeGgyrtBJTG5bbSgjnUMbJE6PA6tBRPaqLuLXE93z
/r0KaAtNTotsYQZCUJWjeHZaH45O8cJJYi4odwTG0pganrn9o6qYIDEbDXILpO9pkc4ShLujamQM
T7IbZ3b4cpyf3y9dcAmyOTX2ze/3/8+L969V9o+b0t+0f9wU89IehQ5Cyvh8mp/pv8rTgeZLGnl8
rgaC7hmlnekRhaWnYd+DaItH/5/HcbfisnOkXjSoC9N3ZRx5UOqcvsUR2s/mYI3+N/rXVySiI6jl
PGWF//0Vj6e2FpJbiApPWKKUR+1eO+JWtSN0W6aFZyP5V+swjpqLUK5IxCt+uM0p8DUoh+OJTM0p
nQhDZd4Etaf7vbjr84eas6/NruJsUB/HF1RQXRBvw7mwVPkmNd2elolskG/0ehvnHNCVWVJWo4KM
NHl4srZnG3NfJ6L1AY2OxnD/CyvaSIhraLw9ecoPTnRd1U0Ojp6ZpQ/u9z1TLnK81MPJgWQiRYEc
MsSBADynpWm6l/HtK5nQ7kxfmlXdT+j8/vEPt12m4jk6ObsHAHf/fgKSfBGEOj5iQ0UgdRXbHoI3
qXWxn8mV83wHTjZT0TsQ3qcSaNRwmxh+zwnsjvtcPe6uyUwqN2JujCpIiGJTLMRIHXPg2HFT+79f
7MN9V8OYkEqOaFJluEuCBmKTXqQkUqZNLwVNOgttM2qyLyhNKuXtOZ21Z5vvgxwARLKKUy0W3yBu
7j6yqrNrLN8O4cRk8mchoeZBqjFlBCafCrPThHntSTzUx+IYD41wVr+fVuHs2WvyaCdmolgksBCh
4Wl32eg5jFvlJkLdwwwA5ZQykx3zyfdUH4VRmkpuaegye712t9kISiaqbSkSBTi70M8tEaJ+yQzL
J2iTM6LvDL84az2PVgdr8eNaiARxxaM6TjeAnGNV+JjG3qwgdYN6thkO/xdnkQbyn+yvN6uS7+5A
lp5lXTXJLKkqB/lURlvhtIvfV9ejF1FjupYYEl9JbIn/fhNOsOTgCzfAe7LZIT24ERAxqSYFQ1Jq
yDPtmSOK8mjzY2qY76WaBNCDu81Pq8Q4a9Srsh7Hkx16tRuzIebqZmfbKQnffP6yVgXrxy+9ib6r
IGjab91eCUKLPA/9hu0sf//+j1aZrnNBhLAkemp/f/5x3LTRNbsm6R+oUD0ybXlHM9n+/SMeHfM6
7jd40VBMANr090eEetwVV7mUxvBqmT6Xw+nTu3pn7venZKEPTF0yAa3rvDJ3C7ktD11+O7TN2FS+
TDQEg7PdFgpyfPrisrwxGmQs4kIQs8hPNCy46hPY0JfCxDgxT4dgZrwar7MwfDnLH1dmcPKBQWtd
GN56HDLNEvIrlVmElqheVeFmA3fVFYbeWuGdZz2MdeR+lX0w0XVJxSQVKM9X17esFFxRQkBsvJO5
VQ3SRLQRlFee7OePUmc2R0hcJIkDtqu7RVWxmd8wP+vGJIE4UTLwrmzz3I7rwpJx+ijRKcF81ogZ
KLMf08y76gZo6uUVV+RcAn0W0/irwyeXJT9aXP+5rIF4lyZqaW3g2AGJriaCayeNX48ub/3ISK+/
G0yRTgr9/8yjmblEtjM2F9rVCZls1dlNzcnvy/DhZocPrNbzwv/wU/5eh8eqUuOqEoTJYcZQYvKC
hXFUBfEiZGKRcGt+CvKgnFEH9eqJqFPzMiEFTs/z7lUaR/PLuA3SWTXKu1U8kw16F7RFy7XyIY5P
83yF/bA47i/994uWHm0X+BWIPXGeGsB9nqZE+TE56rE07et/WFrPjO9e+bg+I0hEAgCaCDOnT1F8
8s4+/Fg4U5BzqP9R/fn7XhVyKDdKDzfobn3lDXzORXr+2j6sIxgU2+AEaXhzmnc7vAiao9YvhjTG
pz2KxaCImPRBMVEPaEnBBizrchhiYlVk3wUdLYM13VwUR4sSN1E/eo6oev6S4gGWnBCWwZn/fvcf
rV8T0xeDHB8fs/syRyYIapYOruK4U1xRDrJm2lS0ZKfnxP39g6Q+1bkPiU1J5yjGoU3hUPv7fudG
lsbqDQTDgIHF9mQZ6lJhAiX74APhPyvxK/8Q5dsL4gCakblaPAkFHp2DVJrJwv5EheLdBWRZEl6x
mvmDcNV7qXClDI89ClOfyrTgsfX9/Rs/fPT//MC7R3/qustATS+nSRW6Z90VoJmFws9NYdi+Q0jN
8FKcBR3BpWLXyyj61gaT0ljX1ZtC2/ZEEFiupPDl94tSHj7wf9yFu2PEENQblo1tNb+Mqg9hd8bg
AS9YK/2+4sxZ+lQhMOQyrg5PqFEYhpWQKxyCXiHT7asVjoJHbKhr70yaiAfBW/VJ64vmvEIvcYO2
ZYAi4zYRn131o8SNen1fNAVFiM/r34tHuWDumxv0LXZ/mpIMPti6PToESJRbQgnLdd+Y/7POAUMC
hU/RwKSUs3xSynm4gFTMMTh/+pjtbq+vOIFV/ajL9JNATViU5hnPYLocdnjyZO08cn4A/fifz7rb
narzBZsCs76tM1c4W4zENkFCbsDkbF83N/up8dyaN9OrYK/hKWGMjaQObyhs0+aJrS4YDbPpfzPX
rmaMD655yi/15wt0hZ+DNRLwYrBQijN6EhymPxz+Y9+1Z8GQzBB9mmhJaOc/+W2pRNgbRIuTnrTZ
65lQnK6GiRNcewldPv+D3zz/0AUdfx8/WQOi92S9yo+2jX/ciP7f/yN6M2LtfDuUrcaNmI5vrid8
rtN5Zv+EHhDhxHqlELsBQDYUX76Hvcz55KBg0r5/v4qHZ5QJN0ZS2L5wpL5/a9K2kaorRbzeriCv
Gk+gIH4ttQmMjvz0HuW4qTfxmwGmXzRLD+a114X19HoyfXr9Ypk+uS2PDi9TU+U+wJY57u8CzqrQ
mlBXG3Fch4Xfia6Wb0NtpMTFk895WAHuy88G0TzJ7X0hg95rWDW4cK23zs5kmLEf5gc1gjuLc7As
X5m61qyYfcgTiBPW6uBsn2zaj1C//Xb9Pxdw9+a3Zmwk9UBqxyZdwKvRWSLTQeIR1fIVZdPMLKHh
t27RohdRa4eIN2r3pnJx4/M0LFtfg9GIF0OJJ0CVCkMRx0jE31cTCTfhopR8/r5Q5IcPhjid9jzY
VGx6/16uap1HVzHribXb6XQ3R5y/Pm0Ed+S/+u5Mo4/VT9L3iI4ne1O/AP91uv7jc+/C40us5/rp
BkGpDjdkIIQylfEkj3oY65osfoIYQxoo981jo6J8drz1341QzfMGDBytUQiMfGTPC7dzbdsO3T06
xeH4yfv3cOfF4pIAihAFO/i/76os4XN4KfN2Ah7j1E9Msz3Ni0B4kin/KTj86y7SmBTpRvOXerfr
hmLXHXT5rK0VazvdldvW2VWB8/7+vk5chlyYnXr96WaL1zOd6Z7/O95ekAHegrE55LxZrWLLnekW
Hnoog2233zEhFjxZYQ8P8H9c492GmFTXQZyYJ2VtDre1t4VdMi2t+fpk/yQ27svOV2q9qUi3gz3A
te2TD+9Dlt9u0N2DODbnw0lpuus8ZY6BKcgrHIaQEP3gyKiF59KEkRtOAZ8BhqayrvJcvy20cqK4
CvJwJppyZrl+v6Q7E7L/zovNf9yPu5UvnS/R4JA31byBX3IZHYbMv/J2eybgqQjtJTUVyozJt9DZ
URD/MCggP0sl+t32X3cF911VI4UhOLhbNtJNb2UtJzBoNDi9uAA5AkBDR/zSPi75k+f/sK0FxEzF
2tykmHOv7Tpmaah3MoTTpFa8DLyd2YGiQSp1atwTFkdJ8scJSP0oC1pd8IwV+aO3gQFpSYzrkB0L
N+7KrkUJO+jKIDwm0+zERE1bWkb2ap4Yri0hRByGiqA4g7b2Db2ZmlLm1cnFkcyX35/fo3euL5CD
0R/IlKjuYYkKNn23TjjU84G8VauXy9UVsQXrvZSWYfOWY58svBQiMt9UpvSKCdBUSqdF7qvpSytv
TmgzVOBJ8gHsiLZQTqtCGwvNRmf7P3pahwnR2MhGle6alYOdoMz0FY10JfswBstM2YS3r1vzU/S9
NzvtgjAbhp0TB5f6rRpiwBIm0/DKIJyDWejv3/vBmoGjSB0Dxjdsyvs108qNTH8S3Qtz8hA7wNog
4J60SKN//5xHJzg3diD3ZT5FZgv9e++8yJWUxm2qratgu8NPizZbaa3X/ouwfcXyzH4zLAR49n4Y
2s8C5kd17QEehCrYPVnmSd5tF8Xl1upGWjdwpm72JzFo5idT5kVQwjLX8Gwn+PNV7t7Dvz7ubiuo
Wqz+lFNyW9fSN9KKG9OCF2rorj7NI2zA3LzwWEjJDH7W9SvMvZgpmQDinMkQLzOuop+VE11DqOvj
P5lhZxckDAxsw8TKz76E8tzAWnQmC26MMSyTcvlLAXcGRyxnx2sfLQzZP9DVGcUr8GYfEfDqIQnK
bcva/iynDeS8i9OjSdYhPWBLPQyJww3GTHKrB7KdIFO0QT1k1CytKV8FIPqv44b5AXN8kdxDPGaK
0DUY7ts3X2JfyQzkpbICuDMy/IunQXyI9YDQx+eAzHLqBp6WWJnhN7sYMMYylx2sn4otOvmbW+2Z
ytqprjRjKizFkCvfTuQVUzA087UT8KFNpbo4+Tm1gNWSZXwpeHkt44HDvlakAZF3x+hEZyt7AfAl
tgL9VAnWLVJKU3F7MAgROxt3PeHsdu/1O+L4NHER2zN0ZHi5jFHwUIuZy3F0Bcy6c5FAP1rdYJuX
z8pLfcT126K4C5UHZaKcyXjx3IFVRYHph8FbfKmhB9Y+Fh3OwWC47Pd37pFkdEBnmQxOlTVMfe8W
YosNfVe16WkiXuyTaPiDKnaOiu7EbDgCBdOY4TfJwaaw04tpdIKeZUB5ZJ6GKO7JtTxqhP11LXcB
dJTSJDsejr3oajxG+QvIjLTPsgauS5fQtgN7+DxV/hMp3d91FSg2GxuaKnKmv3edSDkftbN6bNfp
kbFhFZYPkEDrsGReuLN2zGbRBk0dsIKtA7bHGdivTFfAqlFXrU2MtwrH9ZTxOGdjjgzIbql/mJtI
3Z88pz5Wur9KmmA6RUee1b9aAzq9gYNkXmBItq9Yn8XVTDkzsJ2vkujkQo893LZRScKXUpRTnhnD
PjoBYIJy9qF5gl57tzkOirLBv71C+ejCkXGSSUPnNgSh8vuXxD7uQfhMbwlFBxovaijK3RGQZdcu
KUr9RlgbMWAAWmjgoBJunKsCNiTqZtn2dPb1niNWFh4jDp5mNTwFi6ojtSnFjkdqPMzZBqbbvAfq
DJwj4y107PgDAqJSA3oz8vEWpXHsA3KG8GAvzRF1W0oL9oFJ+dDZDwVnf4U9b+ufIjDgVTNeRput
9i2N2jmA7y1qIh9JeT4zrQpHnJ3KRdjj6xsm6vx2ANzWoT0ugy0rClqVm5/4DqWLip1ZY1rs5Z55
mBGoU7Zu60aZBKokS+8MTjD6Q059mReC89mN5u8ErlA7gmk+e583L6nTJJY5vq7mxoemAsOkRRgG
sl1SlKUhaaEzu7nhgA6+TBuBSe/+5mFkhVw+DEAIcrLlL8BrmNixw7z/7+3DC2rGHcr7znt/FxiT
s98TcXiZSLTDYDapzDfgjIRyvQgD4ErgJQYHxxS86bHj4gtyClzkdtuK57HH48DX41HDGDkuAWhj
7RPVINxGl0hDe8yOzFw6z4pwPAf/yf/BzN6WGT72KCOCWT1DFTz5OUAHBYu9dsbJCKky8sCbtRB3
MjdBcMi9YuyKxgq/STSiyhe65jBBs8UJBZAyxivaaiVvAMSzYiBtXH9t2/mW+V2DnG+wSHk+RNag
SUSPH7YCrLbmPPweKNZyIIxOr8uDpy3aep1/Gu7p83uv8txEa6D1z5Vkq13wlG0NozJW0rdTvi5X
8jgK2AZWq9twP1QW8OKG42m1Z3DBceyVMe7rfR/nF2YCljiXRdMYFuatdsa3g/WtjQZvqd0O3IYJ
V6aUYz/yDffP1UYCH0Q4wM7MwHbtFLeFIa65M+AYyhfztiCj0iRnB7qR2Ymtw6QDz5y5iSL86Bi+
O84OvAgHrHrBrwWmsldkZA0QHAoE9bJ9HAIlVXiEVFD56wa49WYLXz0nEUyj99ljFHqaa8NfNb9E
8joHWwZ+BvVydMYZLfnIDbRXyewUzliC7YSQwgikScRQK78Tlw/TsnIJ7Fsnqukb8H2I/GeNO9g1
wH4Ulva+y9i0rGJyu7mCaQEmmjEZAGyrcZstkr0rVC6GCGF+MPrP/G3nZh8qL/wHbqYZPT/YwBj0
ruvJJXJSeCihZZwcSH2zqydPsa4GRcfk2IBJ/sNeXYbT8wgfqBk1yZIyFPNIkAbNCIixOa8+uJHy
Cbdru4GKiZay+AMgNoc9/EoaSXNwo3P+I66qO1p6GkA0PHdeeurhmQZbAEOW7Aa41ymgN3scA4ts
2I54P91t0UKnYzSOfWp13rET4eN9kSe8Wxf4R4VzUV1iPZ0IkPiPdcwTwn9zedw3l/6d6GXWcEEO
rnqzjxwzulMCu+WftxKvfeHFRX+H5Vt/s1kTsTFKb96g1+baAqqJdnyZXJE28mevhMTgsX8JI/qn
upOfZ9RtUzrtALgYsg83iTamjHt9k7HvBY9GNFJMzrw3tFVPQ4XnjyZLpPfjVzfnVi50DJXlIWlH
LFgCo1jfeeYwZHYgpGQJsEcLvvzCL2UCrTjbjGSbDkgEpbUUN/FSv3sTnCj4HkAxkfkVJMbGEvLq
Nv/AAZtd6jpSfz7BvwXlcH9+P/sD5wDQN8dA0mL838GhE8ZjTXNk3czbnxsTCvN42KDKFjanUbgr
ZuWkAVg6uwZMNwZQYGbNCKjTPAp4UKsS4iYzcQPIQyE1WaYZOUIG84tz802wbSV4qXCJgZkLD+cb
oKB1qakepLtu3pN4uWN8+iuXxx1lKeX7JgiZT42nnEAMfqFnghgLHEZ9vfyYiyWgWU+dGi52dhjh
zZmyZrJOlSe9GVkguZk3vPglgNzcDaftHAoxk8MTqtUib062rQJC0QM6S+tUQKtw8Md7M14aPK/s
I3N1LuGqd3SYl8MkGjxN9JI58J2B/qzy7eALWOoUEKVkMUNZfB0+GUcfjCgxQIlBjOWSHpyZGoVo
M2v9NGC0V3iDvfB5YfR7EW8Go4sTIfQ6fcDm3ZUf9ehKj7YdywwlbnKfdb5mlnaF8xJTw6VTLPSA
1xREOGcg/6Wv0qMHJN1Y4ou0usINnnYLphJvy4TxP141Bm9H19RWfVA8TkNTz+ZVCMy5NjfAYuv8
OA/IBbh/WKFzcpF5SIil8DeFl1LPD+MSpEqFvBp+9UW2TqVX9wesdcApiW3DjaYDp0cmKt5hjKvj
llCBg8eQ1uUJQJDdpsyGb7in1y922sP+cGNa0qJ70klOWrrFwQWXmMlD+b3YtV+8ZAdxhAKK0IMz
KzpaTsaehGRumh7HpTk+caZPecNaDO4scvKTxFHCZKMOgfzbxGSVJgX/gt7q12DSfd+Y6/8ybGaE
T5/1WzQ5AqydiPvWw5l4ob0BWmbeVvjGn5VA54I5KmO1DE7COvgiS0xHygppVLhkFNFpmJu+2AEm
u2lwXGGu4M4AXrlG3yevbImSwqLbGnTciQHGxeaMHo9glopJ3I+h5jyiuch9sU1Aq/m4sgJzeVgU
H/rRMob6K12FxI3+IEfIo6KZFhzezpCgKua+C0IFk2ndnG3/8HGYAdC0Tu+4+qUoCQmoXVp1uf0e
T/k6GUjjeZX3XpBjxdN2BED99zD847BHD6eFfw2dnpOkv2XMZ6IqtLV1HYNmOMxVze9JG8meQE9Y
9WU00HUHu9Ecjebea8/3FVYkyf1K34InPgvQBaU3Fs6w/f+LIrnNNZB2H+yykewoX4PKQnAy+G7I
nokSGVaONs3nkfdT9bKTfcEnG3LqJF8odjiHDnQtrNATjz4UMp4+HOevcJ7BFJtHH4xzAWEafLQQ
iL5PcOl8HarUeQiGyZdsk4nti88T2pBmMrp9mGeAbn4ypibqoSq5DAWHM4a88ebus9DLlAFi8ZXJ
e3LPwYJHf4ZR85bhNQ+rgc3yKys8ubPG1DD5dTQ3U90mboFrj6cx4ltirS/dZcuYRu6AaDiGdX/k
fh1hJR6H5u44JIBcdmCLP45bnC8JuAqipysmQE5ldd/d/FoMOWHEgEHfrbi9ypzUHCE8rf9e8Owl
xvtx3yYQug337KfuaaF7F3tbOF3fhcEt4L0EQjTRvpLZhoF172rAboTNlaxvwEyMYSuNLke7pEwB
CAK8RM2Urji5UBOERQEqCJvkED44dxeE61fPP2PqZsPyoL11+jFGQIbEeQ1DIFwJmlVFjv7V4Hk+
61nAp3nnVrvK2Ud+NtyzvwOSqoGkt8PruPTUlYS2HxgyhE37ACoXiG8xUiawluf62/lVHvUy1fjM
BmDFM3RC9b7ba4WVTS57bSouzsN0rBPqwHBsh1G/Qak9K3p37W9n/yYgiQRlR67ceO3yBK+OQg/3
bi2CQwvOLh6YrjEUAuyZmQ9mj+JcvllbTvXCDBRmXYl+v8OCbKKbE2QnqDA4By6u+Z0Nu7kyPxeY
d/Ux9XmHlogBbEjmwiQmvN1z7IuzBmrSJ2HCMR4e96c924X2NZhn9Gb35y9+zn9krpPSLuGQnSxl
fVsq83SkJ0OeWxo55Z6Nky5GN5cWVMMJVCcpdO/UEcaCp2j26TW6OueeFzxAM7tkE2X/vvKQgKCg
CCCjecPHu4y8hrXoQ8FX2RbKAsaXS7Bxuw3D07jiKhAxAh3L7enhRfhKELk3JC1s+Mt2HsLlGpKY
qTN2SEZXXEDGQQa4hF5FvRN94p4+mnein8ra3vze9InQnJ0w+6AE9iKCtBSJVqERj6qZuq3X2uQ6
Jyf7MV9LDo1qCRtStrGU9MHS6XbxiTgKOu7XwU/HqtVz5o6jbNIFhdvsmER9Bz+0qWJXXdwIzA9D
MZ4pBDkizWkAHgKyjKK0KZRpxYpaWafOE91WM48jCtQUP4FPRrhAqV9jVIECNbP702SjUWf4PGVA
t8wDHEZHp8yWWC31H0q9FH+MSa7yctgtReIjjGWcYh0NvAJWzLpdQm+NhhfZrQu/xoEBwBfgCFhe
twC2CIAbcB8Qkj+L3EUeoXyeGQYix22GId/AcNvaKyvnVDl5buWJm1XzA50HADHUETMbNCz1OYhp
F6e7jhGfXiEJrZL3a7gu+K4sz17Kxp6rvAql3SQ+MS/XJ10tCojxSgHND/yUC01ajjubFzZDi7Go
P/nyqDea3IqudrksSahMQh37RppOq7y2orcSACxy5zXk1uNM9qE4A9gGy+9dvswJhJGNPtMicI1N
wNzr9DAzltRBgb0TdqwhpfGQtdllKIEngtpFFXHHNtLum52+Cofxa49dTTai6hikZmcr4TuMYwwo
0IskToLIvbARUVMS3BVrqRzpN+syUQDtsu0vo5Hg8eZEvjTqYyLBOziDEfBj8SX2m1dzxPY8zofV
MHxRFtkwnbB7wigw58T1/CO/xWUSLotRAUsM52NS6FEK+WgGH25sfCsvPSZMHXWM9bnS+wWSyMXG
Fhh+XuzcFuYm2spfbUTcwi0DGsLOef4vzs6ruVFtW6O/iCqigFdAEeVg2X5RSQ5EAQIhwq+/g365
tlqnderU3rV3d9ttEKw114zjO/ZeyZQSY01y9mtg4exGY3WTfNcNQDFPtsRXrKKOQzOWvntmxysx
V/0LXCxtuP/DOQH9dOxtzvCcsiOmag03eAvwG5bp+jDoOHw+pCYielycgIvmx2O8bkHH+KQXaM+f
gk8En5YRt+2vbnCxluYsmkJTq1elPiQle4CQZ0eY6QKXc53sW9HmQCytHL7XmNN8E4xDBnvhILyd
NfuwldaNZN0mAgibqTQEITu9TeQFHw1kR0LJrl71prQezZNR8dExvpRhMKbEPqjewo52b3wmyBmG
lngYyQCwwfLk7p9f20JrHaphheelWzVUPakfJyMS1qBASV7zJzl4rSXz5IrpNOBIBHpT+wAJzcY5
QxWDEgCjEbEJYNiifQ6HN5CYnLmFrV6dfA/5T0fxhhY9SF6kSSzvCyAaX3HNdHKY6muFtoAT211j
hc1k+OaIIdO4hG0AU7UDMMQv+dZg1gMgrgULOR0EX5xV++ArHQJ3xtcmIww3SLXwfAMomMgXM+e3
P+8wHbcTX8Rg3PZ6Mj6Ewy9jeXir8aG52g7+0IkqGv/yfnpvBvhOOIUQmHXrlpINJ7/Qbw/0qkzx
uT5F0lgMZgjdd/Bhc2Nw2AJ1g9Sau/Jbm4yadMCNym/YKhEWPOO4BHY8Nix9PcTcBYtMQpZjXtDc
ejp8Kqmj+wOKBxlPq3W4NJNMDDpwayCOwJgdrg6oSRxE7KhIArp0wE5yxpsHF64uX+Xz+udXgEk2
fwETe4WNFnaGC4Kf3pUQrnusK1/oha6fD/m1b1hC1vflfoDEFbkieYDx4Q8DRDygvyy6X2KuAA3D
SLsQR9hpNoAS233vDvtKz1F46WfmIBY6kHiJsTwVwLmyAaaZb8J7xWhiefnG7l+j+4WXDRJO8hnI
245/ryCywnVVi78I3ihyMNdx5mSAKzdY9BaHe9fum8tObx0sZYmGzBemtxYtbOdXAW6eV5Y5hTdm
7IjO5WiOeU3yId8bIRPNxbDJvVkKbmbDx+QqnemP+th0rDUfQusqWQqZTWpYIA/TEZaf84APzu3z
59cL6i98mO6m2FmcEKBoonmSjgsWXlONvPcLAGj+rqaOz3X3E/xN+sWDiTqkFGhNlmzO6ySVGPbJ
DE+ameeWawOwLxcwBxL0Wtih8IBcFiNFNaHfruF1Ar5H8eHlUABq7tiXBWUWWzg4KQ92VwCAW5F+
YvymRTkGHgSrffJFD51hKftoQheZcvpzKHXWO3jnROOM5T2mBr4cu4C9Z65BgcJ2RVlpX+9Vze69
sTq4VXUsHOXEjk9dud+iR4ejyEq+o3HzelgYi3IarikgBW8HOGS7C5brvVxoweiMgtCEsbOBhnr6
hiETxqD2cU3no93sxYMT7wIalHGmTt4inhW8zwuUGnA5hzUtfku+LUP0RXaTXRdDOQXrchMRAADv
GQcZze58NeEAMTwr/BKWAGp0Ir9yH8/0sSJYXZy255saLESFTJ8Vf4l7yD+EEZCLYA/pNOFukL2W
XQhDPkHxgq/67yrYHNnNVtksXahyX92LmRNHFkhcwpxoE0/8iQeadn9enBeiW8MxWNMh2O5kc9CD
A7RSR/7kMCdkcTaiS4ACC5G0+Y78xsEOQem9B6QM4BB49mVD/343JedkXzJaJDU0QazMjNs4I+pN
h8k7BXB/JQMGHQtL5Ayzd/UkkC2F/ja8GFYkUNm2yk91FAiYOjvdmGNNAOZz80fiyHvNbPkkuvl7
ApRO3DcuvRxUCeA12xEx1FAc3Xa9kwb/4HRwy8+yY2Ar/aMKSfOwSObSMVzDqTMGVCqHt3m6lZ2Q
fEtL3gPi1umbANIx4Zb1GU6jMDhQyUU42jo5LQh3cGSuo4sGRZc3ZufzzvWhf28GIsxCH21aD9j6
K1SUkMO4jq7Wm+9W03QMEsIAust+g8UmsFborQ9sCFs9JrUsFVdwkEFfxy6yIeEQgQRmdb7UQMDp
WNyEE+JcfgX2fnR9ufV59Ww4f8F54XjvtfUBZNNZ3yy64196VjPYUa/wrM0R4Rn34kC3hiyXzrhM
sri8b1NaLekiXnmTCEmlkbSmu2J+GZZr/02aXlY3gPziMV+e+8pUpeR7Hnaw9M4NpopriU45uEzJ
wA4MB591EsEcBHe2Bx3ZJdKtM4ouykiC0vhHvQQKaG/ZgydJ94LD0YQXyZY8w+aV38DkkaBC+2RW
u7jCh3F4CqbyWCJP6MKL7rhjk+sE2jee64n9CnmPpq345eKAAhehoIpjdXzl+oxw93GnD0uwfCbi
HOISLjPUfz4X9OJgjCfZ56o1iafP8k3f9RblAAZiAP7z1sdvkVbla89pT7yP3MVGd3Jr8hYfaMTB
p/XNXd2gumadp7FbvApfBcOQxLOv3tac4ZuhFaKO42/8FmFXDJJ9vb448C0tcRy+tCstcYSX2whU
81R8Q13kekphfZ3ivfzG70M7+NI6SjIxBgg2wEOtIwNOnZxn7SnqMPIdgg1HIRvJb8a2nmQuH0Qc
d3B9tMdQJUDDwgk/io7kvubMUr9Al82633o7vJDbHhO9QTaG1zwq3y82k0ueNegUVtB/duHr2WRt
rgxVfqnOOkL0oN5EE2+VnzIXbvtKPwXvCxz6XetyZpbDchaxMWeSA2TYDjDhEKBXApRP/qpzIz0r
ziQy3TIn4qTTCZoij7W5LbUBCX79lZASkYwjsLFhO/Bg7+of5zmd+2RUwAtvSI6B8D222/NaJDG5
DdaXeXG8bpmvtfINc90vKuWzgXjk8ogO3FDVOpASShZk25BHYsrGNSbpWkYDwhwEyK3gexGSxZsu
0ODc86I+PQyXoUe3hHOlpxF2Mk8d74nnfHi7fKUzHi7ThLyNqwuZB6cAZBuBFAriJ4QDNDqQa8sY
E8B0r4kIp/vNnGgcpZjUrvfEY9EqWPUY05yd3znBGnQumJw2ByXUt4nG6URlZsmTSd4GiwsqQtXR
44R6hYv5qb5A16NB8UKGU3mNAGwjgETOGKQUSUEyoYF7gMqPqVAohs5aRCM0nqFBMpRIi60qud0b
zd2bC1hoFLg5mljkLJ1yd11UXwqVnR61PdaxjZA2bEh6znbqS32m5cFqt+zi69IPnBsM8w/i+Nsr
6i3zc798gUP5zqNbsrTdFFUc3a7IFAfb6LM9Gq+aYTcDZdjOczc7hRDapuKC4KChdkL6jaTBhFnW
iH4VSqrUygEKcr52iGhl2AzAIDs5CaDzVJv5+ytVrPVhC/c2cYU+rhgeyU6ba3AbO37whQhBXVQI
KPYsc2YO0y2eapdFsDSwQKtw3lsE1JEWwlf5QV5OpS+EcTL0b4wx7ESsejy/wFvGMiazCluGqzgs
FwR4lveZAaD3rMs2m5dbknzCJBNhJrf9QLVlmVrQQEJdLXBoxS3I6VF2eTVeZfJRvnPDyKaAlujb
sgXKaN/Kn/0EQRHLycH5UtPMO+fAOTPOzLA7ddRjc7PaI3lX3+U/6Vs6MEbqzUqXEWnwcf4u1ZY8
jRGBwgMwnZy79kFlyE7v1RjkwxT3IxzBfnQuG2OUzX03nqfL6/y8vLzFaziVx+v8woA8+IMCwjtJ
yIXscNeJaWfk+CD1zQll3i8fKYUeIq1kkL4CG66wMV0A4qD6u8G6g2DvB9Mzy6ol2hKRkrjaybsx
6L1SY0CijRBnSc5pzlRb1y4xMKfhrphkr/mgRB8AxCJaUgJkO/DK+Kib2670cZf0iUJ5ooLuyJg+
uKBmm5D0ABfQo+Jl+2mXZCsPpCttE2k8w8EBI+d2eL29QLXlZaTj60tF0qxymHom0Zoc07FApZtE
GxK/fXJypUPqdYL9+M4Yi+2T5zbfkxFjdRwwpo3zNCURtwAeyTmJo0uVa6CtbyMOIH+D44gKgqPA
bwvnAPgQ/WhnHfj27JiTuvPZOnqnQD6xGpPw7qA3wMqNfUfpjYBtIiwO/MbOj/JrPM/WCWIeVCcY
OiinzbhxEA7p4/aM2lk1/pP+5HQftS+soxSGurclCs77kwIaNY93EB+JmqhRkdseahPQxvzDg+ja
lyDjxsdonLO2ZfDeysrYpFQ6KGVSlF2kqAV4CEfxHIbxnEcDP7mEiK3wcAaZG0ybz4vjz1nmBGhX
jCCKLq7ZUZcpjlnTuTziDY29T76/t0BqY5W4JaEfhQxHIR1G/10/W8fr85I9x/IqPuKX+Hil2wRh
ByDo/Xjur8PCEsiOr/1Rt2sPI7FLlkuraErOoe6yMDHpi3YCNTy2EEXZlB8oXgH1v9kUBV9uM+Ld
pWbrL/GERzFF7motTuuXBheNvb8ilxDY/KTD4rDxovcU2m3Hp0+n4RH9Zli/t2+IcLhY3tAk2UIZ
D1mdxgYFDHVV/RBfr7oTizM8u+SFFLSIniQ/onKwWKyXkGPyG/xL5A1JlxS+U8WDsLXFfHz7zl/4
toZmB9nq17oTnp3uqVLuQ8pxEc7zbreXHWz2Mg1ky/OGGTz01/j7Ijn6js5ibFKfb+kRMwwAYo8k
u3w1FkbRlS2Rn0F6KumXsM+5U6wqGWZ+gsia59UES3Mlp/SbObezk71IJN79/pWHfIyufWoT5+2Z
Xo4SH1djk+HaQoW2blhoDBhPBwTL9rZuplgc0fHFoYhXVFvKTh1lk5ioRnDyXbDQ3kgua2/hjqGp
eNZ0hZ491QmfKG6tks6lEYAGXTdtnJHwLnauLGpidCP4OD+4VN64nvD4MPvpsn4RVmDnZRQcq22x
FIYGKlXZ5Ib7XXR3S65pbQzUkYxYSjTo7oU6Oeqtwx6/d9qvhESeY75FMFcJct5vX9nuclLX2tLs
bq8rtZnT3vpgY0yoh/OPNPTXNPP1u6c/9paHD9mJ3mh9RBqEI29qfgdvzAtOk7m39dfsJ7bdG7AA
EqsMcF9noIg22eSwB6W3ZpWhooPPwuE2DhnRsOn62NV9cxW64sh3D66xJw9PoQoaxohODZZpg6GF
pVxOqRWxhRlzIWAjfsEnXshyX95nbGtvKTrZhNw+xeW+3xnC+F080UE7LPaZfVQtjP1lke8AyHo+
8lPxSj3JI2nWUDCQbf2rBtR/JWZnXGpvkFNYYD7VoM/L7PFHU37XBUUgdfvZO0N6VthFDIj4uR79
Ha3VwmAZVle6jkecgEGGFKyV9NXR2beaEy85nokjzHWMr8+TuPB4RudNZtAsQwA99TFmpJA++Kvq
KZxodvtCiZiIpqsMRkt52pzteHQhJzZJ5slLhyWXyRMDc7yAbJG+L3BEYc0HCKeQFUQujbYIH6Zm
+RGj4slM9Ef+EnweKBPjE5Fxd+IZD6jTdOwNgpCAsFaG2q7elYJ9w2aR4yA+khdYunVyJClIdhHP
A/63AuOZrWwXWySPWA5ombDx2U7GBxJxWERUlL9ZmdJL+jlHA4jm2HXPd/yEl5huWzuhw9g/7vXY
mYKVLN4A+02IJdbDaqnbpASKPgt+PRSJOUbTt7c+LU+fx6N0sSfIQQzx1lYbRBVXyZDBdXIxCxiz
Y2VJLYSL91dMpZHW2R2rbTOdhz3GL1JnssF1hLXvd8NrRMeN1aB+MfwmCVCOVjGaArQA2J/Gruub
6q2yj3D8KkpDRIqo6uxfMhoaAPtCwm6GdBCrlNRfzqdV5ZanYMPZy/K8UfgTQmqOORlq1xyb42oU
4Fige8lBt7lsNt+HOZsbdelhNWrckf/+zdJlYVhUHb9ZFd+RM7qtrzajdKNvb6Mt26W8vuy/U42/
sMmGmf2NngfJYnonEJJWrVUFIuZaWd+MmZA4f2fwbgdKl6X2LY9Qr5pzusP0mfBH1YktuGvcYPBN
pB/SsOXyE6Exi0BU1Wku2jySlIHuTUyHhfNdudR6drpgfd4QF3Sqkdr1VphvuEtUsPlj/6tN1oVo
fSfDb7MGE74pbzCfnaKZjlaXq4UIKNXnT5NO5TElUqQSnAvJA7smOrORvCtckNLIc8MfvkoDLOIs
9EYrA3uj3PqssNByLkQGY+C9y8+z6VB41YQxrcbNyZwG0SqOTtwZZf2r8/kJ5jWzd/px871CWyAe
rhg7iyc8r4AuDR+IMI+HRkOfxSM6/RxQLD6jvXI+9SfD9g/aNw0JFoEkK2LXW3/X4XpNdT+I2rje
Kh+Uq6zrpBnQpD0QnkzgKQ96VH9d565/V7l6reI1dbN9QYN5lry1ARGj7zn1ppltB8N1f/imfM8T
AFZ0btBy0vBAosVo5K6eMWO6htTf3bLg+XqQcBVV6UGhuPvEZSzmrSYxMX8VZtfrvKaZXxv+u1lV
7lpR766hGXSwQg2RmfdV7lpVL4GnX6W2g7Y5s3e4wtDABBuZ0GXfAl5EKZwtQ3/dv68q/T1erGhM
fTHYxkAGtJhuqu/HkKnc9AzjovRa0l4lEWAFfpTkCej4VfEEAfngGf68Uu+u6dcIpArEx7V2tetE
qHCcZaKu9Pjvz/P3EGL3cRRmIXq6pOi9u0FlkD839VDkXSqIsy6aa/X6vxkI/HsH/L7M3dhTo+eH
MlKhTOvy98HcmKRkssi048oRyDlVg6p4MuQodz/xr9XBZ4LmwqwVH+33e7oKZdUrgps0q+hulTb4
mkN0nPvkZh0qkGQPdLz0jrAv48cc7PJJL/3j5/r/l78fJUhveiaoJgkcJMbIdmtD6Ibe5UnDNkbk
0cekUVuUWAvQUu/eX3Rom6gXigR0ry+ZMAhg1Nr0PwDWpxF1RgJhDSaVjAg9ptZ6jOouXprYx4nb
b/GzJFScqHID8ke6gCq6UU/OnShNsFwSeODhZf2UYl2XvaISFQbIEvLDmBJfFF/d91POOlMkoAaW
7w0nNgZf9Z5tOBgzyxpMyFBZH3rfmoIutefzXT0cfXdNf8y0bhvPGq0aa1QPJzYxJnT74/mDCJMU
NqMPg93lLbek1t4BUxptBOdzRdtiZflfFeKNjI0GzkFnZNIb3GbVn4Py85MmiaGH1hNbXtmGNvoi
tPDYcupoS+mNykMy/SzcePhZjOiGhuxPo4TO2f3M8j02Sz/eyN1SL+Si4+hilpxX531WDbfSfjwk
wDOs/mQ3CZxo4ayeWaW/u/bZXj+ueWcKb2ljRPVVbl0xm2cVzkvgaglB0BAubaU9sUvS38fM76vd
ba1b2xTnWCylmbJgWU19uxM1YRYDdT+8KXP0bwv1AOfz+3J3p1p4Fs+1H0DON4JRlM7rM1EqJaNe
Tl8dU0saQ1P468qccUWjnlck75JOA0djVEihCbt5qbTZv29Jfri7dVUELwQFl2n/38YlqKrSyMuy
a9lxXg16iSmDsN0KKOuoPvGy1Q9j0VtMM6sPp+qJaZMemrYfV79bYbeqVQv/ZoizgkErpN3QpST6
7TRC46d4wj8n9V929MfF7paWIcapVIc6p5Cy1tvl1UkBYPaat5BS+6GyejjA2e1DlUnkXF6AKFXp
rCSt1JIHbPzFk+f+eOXpMB40nAtZujt8/SZJSjHhubuMNjDaQbs9U0qFNWBIybRBkScWnWsMz4+e
mfOHdtZQ4ZxqjOBwWP5+47ISg7c1sLMRehuW93K2XpPxjPYoSi8FeWL9NPZWa4DU2EdgGtR+/I/Z
jBP7fXFCdna4Jn1Na9ORZM47zRTRoP8WbTOL7KVC4iqJxpnVzfyPvAGOuz9MyvELNurZtNnDdfvj
U9xtJc3ULprnH1q3Rl+JmjKZQsrlTfY/WYhO5AJuqiHjKf1+WvE5OSttSK5HoRhxGyNaCxo+o8Gb
NiLn2VErPXw3JjgoyKmyCPfl99V8Lbk1fh1LHS4oYFjDF7xB0wzzAh4uJVtfngnVrKchM96cuF3b
pNT+vyzMH7dwtzxiIfCvQltI0HC1hb6obGNXTroZws7foJMlORUfkn0jWEPsBjPZ9Yn/+xYeHgEM
pnUeN5PR95iPm+bJl3MVivg7EUKXzIVMUTd6sg0eRBjYYhMcfAeihxDYvYof3m8ceVUsX9iAjivR
BW85s6r/2tj1B+NDsxN1VGtMQnu5l73+nrxip9fxjIOods/yL4v04x7uuBnKuXerL5kiTA8zdNwW
/vY8P88ZBWFUIUIbXXEviCCrGSKMhyUYiJdwKX5felb42U4DF+kfNPro/kFDWWVyo50HSxL2IZ07
w5rODzKXI2OQ0o/jBujOhrO8erJWHtCtfj/DO7/+KvqNdDGDpiMASrchrmFo7vUDY0a7Gg1lCVm1
IXJ4lUr9fKnW63+vE+VhAPPj8d3tlqrSisBr8E8yZ+bMVGqJhzE1NNtcr0PRGl4tzqx5aG2us8Ah
Q+CuGJqosaj/vo3Hp/qP27gzEYc8LBpfgiamJm5+XVV54twSksVkplVGyyqqfDd56/cGOb1iUXiM
aelPmHRqpvltZUR0hIrPvCj50aMB7K91KF5F0/8gmn+s7iAQwzNuhczo63v+RikKXdrIHS9Nm+SU
1ReGV1umQbsLF54sCvWRDTPRmYDhDsKGOdvfGyuIq16Nn1G7jTy50AoZk6tW69mNFhUoNQ01/GvF
8L/P6FO6yMUlpLdCQ6BO0UeEbLU4a2p9oCb6vhdRWVF3hyKaoQpjy5lqRQjvXRLJMZTvvFm1t/Og
lIm9LnRh5CBj6XtrbuoUqLVf4ULkzJvQwpMgCFaLdisrthamQB7qJ7GL9shiQZPVGP0FXPqXnMfV
P1cFoBhm469rmAyrVGxGBk6dZPQmeZ5OCjFwtORD673qQb0yUIgSJuc23ioHYZDXJFjbw7eIbles
hK+5ep6dK31equ3sUIdvsbnqRCpajW7puKUCGh2meYzclCoMGfG1NTK7XoZsQhiM5DMyggkKWdI+
qGh30nrrVtK/hcPm2uQbltmkPPjjOlRHoe7RhyZP4pxAsjjPb0lpRQp9RYDaw2YS6IyBJuvepRz4
h3r0dOs+Or2BJJNYMUSwQX8lVepeKOc9kip+uO4IlgZK9c2O0+7ZYnx4IVMkzdGlVf46vtv2GtRi
Cwg3sl4h4hsTGiLlxDmFBcMlYmHRjM4s4nY7Hg+naOd1wVs/Pr71j0fRaZmKsKjOKjbp5E7RFNLT
55OzTv57UF/pgVAxlF6nQSEbdx5wWV2j0Mvr1s3aeeTTtXMprSyQTin13TPddG04K0llG3o0qPUv
sV6Z3sLvoDJsX6+S6DUxT0HlAewghywxokwRxE/lQc/c17XxxGv945XeHVi/7vbOOQh76bnNPZG7
BTkVUnSUF4JKiZ42BVFHVY2ZyVJdl01I29o+QxXcf4+pB6W6ttTN5Mm2exQ9/LqbOx9QLXJTT5Pq
T2LE8e1kgThzp+/47i30J+/pUfAAfxbkjoE0hWao8m+rlgZ1eK4kr5llr2VfWDCqOrp8yYhpGgua
QpEKMgYReeRm+ORwebg+fly3+/oPQ345G+eb3OCOMermpBPJ7TzQ64QcGnPzMknsZ47RA1vWI4XW
65GJ7HA7dx80EwLQBrdL7UbVMTFXGXY1ZC4rs0W9tRAyfvL5HmzQniqLnFFqxwn9M8X/4/OliWnI
XiTjo5Rr3SMQ6yC3BxR4o72vd1hOr2IOB/TIgdKCqqwR66Hqn5IZSLNn66lzV+5X9897uTu5vPSW
F00vaqdtRrla2he02KsVZRG6PwUq11bOYAqok3jZMDMUuWEh2gW2+d+P5IFTCBBIBpMjwVUCoHr3
xsPIyy+Hs+iCB7gJE56CH27UYnZ49nkfxf6/rnS3f1JfEeNDAtqs40vOUEajEQqdd2u8vlrD4Vzq
H5U+taaN4z7DMzzymchoknHocEC8+jvXTS0OQpDW+PjG0BxE9Ug7CXOBtiJaDW1qNmjDxjO6T8EX
eUiM//sBS498f3LbKrlUJKg4He58/+tVCdQqj9hUi4s0bLyZ9OGt5e+GyQcUlbdo2Mu2ShP0qnmH
a3MYHJaHz0tly8SAYYeZ3B8o8jihTItwMlK38ljn5pPRdUJBey7ME8W6kHtUiHqX9TrnEJnJiJye
qsIW3U4beoQCJHO1qFu6HZabhiJt6TnRKy4084xgxah+04I+E8d0RyCYwIOpaT/qaoMc0ROVfltE
0Zn/IOXbUrgGcPUlI4zBFAP2qEC8BJwVTBFwlRPKaD69tx41RPNT2Pbmxvw6KygnBYsSQQY3cGqE
VJVtN5lurFGw5gYp1JvTAyz+Z9F0t4Pud9jPB3+3w6LazONzc5EIdw7wtxx/6y+TLUGLE0BGp8BC
bZS+i3XCQcy02jMj/uDyrDdZhiFGmpmSzu+tVUKnES4+pGgwAbcp0wMDmiYQCR5mfS6Ma9xBmtIB
GlVLffzvRSd3dvPuo3NtnETOevRf/hDdfhi6MMtjhHlSZZs7nTQPqZX18Itq8LTLq60+n8EDH9hV
UvZweLrUBXz2u48aZHJmRNfOjBPTlhMqV1jOuHn2Qh8Yq64yYHZ4cgQJ79NY57Oc3rRKDreMsDOc
OGeQftIgDtyXVpep8Tqxw1WwKPastH8/zodvEneJc4M65F9JrNyLhQRSKHt1rNqBtTX73pZWmicv
7dlV7gxk3Bq6ooZNB6uhZoCCJ/kuyunPEu2PKnGkAHUNF7WnoNtx97KKpImSW2LIswYMNC25n2JL
gu0G3oUWg8JSB/9+eMoDp6JDo3G8yJ0r84ee9mMt1pIghkHda1ySIHbvQGYnONuG6DHrc7DOzDHq
DeOs+rsJl06K6FYI/YZermrSa/D0wvC6uxg9msWuxrSXGDNEzJgAUiPIzmtdzyftRZlQ03Rfkjof
3QrKccINJfkw+jTKA01JiF0rRv9iZi8lgur//myPDjVKgCYeDKnVjjX3e4/H0vkQCHHHbq3smbPQ
RtuxGdpUe3R7aFs2hfJmn89oNHjK63x4acriqiiD6+xu4fely4TzVOwBqXRfB7Nmvl2wx8fLjDLu
m2T37Zyz9LscUdN/mjd8EO6jxYsHRYVaYc/f+QyqKcRGKCKGcDMWJiLmpkcbuzfK6ZqKWzuo4n5L
DFP7vScW9dH2V0HJa6xdeLx/opsfC+kaSpcirEh9YGWQmCmCSYczB13wDKT+AOgHTovVCrRdR4/2
Pk4K/Eo9lO252WaICDKu6fVldQCjrihoMkbHpAMETUKmJGhDPdiexHg+TfhXfYAU+xGV1nCQacAs
Im9KGqFwz/t/L7tHWxhjAMsRYRmNEOFu2XnqwZTaMw0LJNTn9TjbFqt4EH0GKFwXT2zff7gWNpcQ
Gvuu3b1tIa6LUPRKmuJIy9IQT8Gg66kMBgf735/qT6r17tAyUd1FQUQDoKXcI2groWnDc1pLbseu
z5mxM7WxiDY7+aWxV8+6AtYtV3da7wu9oEkVop4l3HYys3x0rYuA/sO4pCU4xnoqt3EKWbtLXfhy
uVfOX+ELxVj/Oi8v0eBW4anA9IwYo6YHrVA1unHfS6BUUF9x+n10SYd/QoBimMf17ny9nIIW2ZiM
e9LlsSn4fe8Q9AkSxNDEGInPiHqdDf79KCC7IdvDqwXw9hd8OqhzNVBrzoJ2Gjsy7KyBYEPPnGfz
YplMPOf29u9nb/5tpH9d8L4yxypD9lg6eDNhlH4bK+m1fInWdPSDCdjBrJeqwWXiuZe5v6wm4lwZ
K7BmzMV1G40UtxNUO/NV5UNa0DVOZXOK3u8ElgApfW8drOup3D/lG1FlCCBZxIvDMnMv2TadCrN6
cthIK23Gk2XkRO+rCv/XZnSeCiu6ZjME0qKFwVjWLpsx6UWzH2nmPOmH5J+DrT4xJ9U4ei2ZpNg0
kd2qVjYz1v5MmApPqoe9v30cnhA7AG0DubNBd8dmnMqq0sglmiwbc3GbIkRSWMDJJ+nEOAZuO4Xz
pH/0VsZKW0C8efGY76CvasH0+yVZS245C1l49C8uLrN4AYRl6oPD2kbTZK26LNV4df4g/nI56eJ1
3gN3chnQdIWHuEBYa8wYdDPtBvlogJ2Z+jRg6i2b6cvzk4/5IEXExzTQMUKYk3zZPYZdvyrFQZM4
0egOQip5fdt/LSP8xsSaTyaj709hSsroiWF/UImiJiwCcUSgiX6M++YgQ+LhNorUuHK46ajjZghc
CxLDtRrmvVkn7I50TnQ7QGk79gpmHI7/Xv4P/GVuQOPyiqqSIfxjBH8cLfJFLsS4oj6jUJw5vIOV
I0bdDqwlgUIwpgdhPred0b8v+sCyooqCcjxlJ9yjvySNqqjXK80azDCJ3Ez9jtQVpwoMYfR07AT4
V1O9PGUB/32Gck1Y76jx8jFJBP72GtImF+Oy5+OMVUf/wkwubTzSjAfqK09s2LMr3bmzdV6bVXLR
oMorL1G6RgCdCyEE8lTz+E/D2r2x1DgvJBJIBDz63ZXSS6i3WXGuXKOO+mBERGVRk+a91kMZ9SIm
8rWF3A5NkVZV86izgigaXWt/KGbHoGQSvfrWyWMGFa0/5PfP5WsGmo+bTWmbhPov5LsYJpHMDqTn
Mmx3RXiwW6ar/70c/nb/VZHsBF15hoYKQK+z0D+X4NnPD5pQSm6u9tNseFOTSdZjYJEjJyoH6Gbm
kfbENZcfvaOf17w726tzGYlCpXqzZhUjk9kV+bxZ7pJU2BwmuFjJth6fmZiT1sH0ClZqkb9U03Ic
+2M9JIJ/ln98UEhSO/2pblfIPVEx7t6kr6S+mF91kRDoOq1vQB7LPgg+Ug46uAZh5zPmkn7KIKKQ
SVo/E+qhZPT3sSth/KjRsiUV6b4rrCi81LyG+FXA5rtehdmrsAiX1NHmr69ny4VOY2gOB1gAWDUb
yLWlZc54HLxP7Xncz21mipnTRtLvur6QIC6IFbUpp8SIvi+w7O+SFQtOa23rE67IhuZ2q/d5gyzx
9aHb1jCLrT2TqlcO+vClm/fp+2tQYfNjTSd+ptu7iKRvNmysb6a0vxnhTmwkYhpSPfVu45Ydc73X
HzH0g8TIqNM/KEHz/HuNPkjJA5r+8YDuCgh+FRppelDAsNtNv5urjAcIhdCHSBvNZUBRjNaxZ/HG
o1XRCW7JstyZLPyi3zvj2lw1/aCXjAkK7bDH+FYR7WVuQTjsGh2R3vNJhb0QBZ+yKvbN8PWGT6d7
22sOQUOoRwewU2FI4UCjSiUKT5/JH2/7zv4gqK3KRNQSa9fskjE/di7PBEunyuD7gL8fatGhfFJo
6LwwAOnJQ+2MPudMokm77Rfa4GYupHAnR+ND5Ba3k3Tp5/6bzySAV76jCF5inKRkpQHtqcDHaFZs
TILAs7ahukurigEfOsvDgPkeaJbBm0mDa3IxdlmD5QqZj6OJUTaY4KDdUPkid3cJYZKC2wGmee7H
dWPV5Utyo+mw+roRrSXVrg6Bkwj+d2mOi/hIEgR2bWN5xa7OJiWsv9oVopkGmxvpG1AEEpQ1YRAX
A/PspBRbBTsH+IXEa2sZkNq06s1P1hlMmdsAskBWJkB1hmay9oBlG4IVgbs5T27Mieur9voGZI28
tgyn+4owYzY164FpLM6Aas4peXAyoHnBnoLvVdUqbBId2oU3ihpae9t53HypNMcHSJZknjm6+apz
adu+mI0Pz/QHHh3WnXYoCu4ioosku36/ZE+rE1nxi9aN4r3GEw0pKavmi0lX15l5rct5x9n2tGLx
IMonzlbFTljSpIHkPsEQeImHX+R3chnOK+X198I+T8Zj0gt0h/b7VGWsyaay7NWzdpFHLtH/cXZm
zalqbdf+RVSBtJ6qtAK2SUxOrLSISCOt8uvfa2YffM/KXrVT9RUrWWoEJjCbuxn3GComkf6t+6Ah
R/LnBVdmlw33Sanv9dnyIM+jlQRKTyAyZ8IWpMTS+80g+uvFqvi0U9A4pPPlH6fsJLzPSXsd9wfE
qhUneoNTj/ptELjulAtuwudAVKt8eaRGP/57ZvuLyy9AahiBYuoHoPgDmmhopXGsRi53ubyLai2W
3VnkKDPCKv5Wj931bQ5KrgtR0NzNv5ab/z79XxbiP87+48r1270xpPFOBevduzBqi2vQG/vbBGqk
X870F5wtF2oiGKCQErGIz/z5XOVagKEmR5GkjqIV4mRgrRw/5f5aCKq0XB01KB+P/319fwHviLOa
ZJ0NRMbU7972P3OkYlZjp4zlSD8eHZ6tNIPlYX4UNa02pb/zXx6nKiyXn3Py/57vx5oxIrlBgpWu
tGAVt9zI+nrRHvajN3NnEDMNi2o2f3jwKATaIeMCLXj8Ks9+lUX9C1Tjz6v+ca+J3pwzNNWGZWaY
tgoDk9W860csqqu6MTtq2ItLtzxZlg2Cxm0w85By/4QQtLHS1aDDS3BXEcqgEsy4a7PBAogPeX91
Pu/16UqGT+5aQPHVwGoLjXR7ui66/HEiFd6kswDBoFUzucPjZ00U6FeUWducQ11aTy+7GgejkSRn
zCBMnIKBN6ee1PcQ0JXpQ523CzW9r4b8EnCg+WlqPWkG5Wu3MXVyI3ONUt0cM9jprn1Y55N5rZm/
BPonsphN//X4IFTHQcEkxiT8s5NeU6OWx/PtHF6PqNpUgzNtT2S2ht0xhZd7SBylTT5lvV8WjnIf
Xs+KFBKohAIN4ufi7hfX2tO72tNkKqmP56iXXkvr6T5Iy6G4O+cbFfHYr1VE7yPPWjazbPqhwU8P
tD/7vKiyazR76eJNAJSWdyeRu1kKL0wrBaRFLaSsVQh+pdsCfDW0ThacgYDqi2J+rOWFxpeb9kGZ
jsGlOjuJZm3K8yloLyuiB4TnDta4nRbZzOxu8ytMna0ZKqWxHvvM10FWaEkZVeYR0jBD0CzlQ3Q8
hVkdURY6zf0WddVuYiERCwltKT8VyXGd6JiWt8brIXDIoCq+NqvpCJHRpmqRuQ9u1l6TpOeseiGp
XCfJ6gYdqTKdvl4IpnS3xk0zyiDrlLpj+NUIvJmjtpASaCBM6LtL1Cz6rwkMpMbUlk/k8bTCn6TQ
uJ3PQZLDjto7dUqxOilyqU8cjWJHrTfmlwn827AIVOQ2T+S3gGXoZbVtT1QxAHROYS66fuoUJ5er
STrOhuGg9buj9FBbOdzV1mkp9pCKm51zDqblp5wImEW9cV2tTvJBS0hAwnOXy07yrijgytJXSVec
mYMm7zxP4YO47pojJ92U0Ni3+1xw+OFbVfdxeYJuE9sbLR4K6NWoLt/LdNskqPgc4wHw8DgGvLOv
EG9UPRRRecmAwZbWp/N2vNt9IRFk1C5eIp1n4oNj8kLZ3yXFRYH4mcd7KptHaPnH50lzCy/3Sp31
NaiypI1MqkuP0+PivyfXv0ATmWamis4/a0qM6sc0kx9bpT9b5xEBP3N3OxQQalvUnD7k236d2XkE
y5vmH53uUCguxaXjV3qkKGUuWfMOaofHAJJOKSQNe/WMl+n+l8aJk/8cysj6gb8CeIRX96Nx97Qo
iqTBglmKRIUc5TYVZxTXbI2FOwttkK47ajh3Qv57sfvY/H+tPCATUfEjYK5xo/6cSlKrVjGjL+Py
bLmM4BvYcnKjM9YoqL4ey/qrvj4hqZIqejxIo0flhwR79X/fBAyJH3eBbAKJBDzOKVakjFDEn63o
z4reVGDeQmLMW1zade3nsTwnlbkYbMEMIxQMsi30/4e7rToKpDdQSN4WggZ0ApU4tEvzHkZ2WKvj
O86xILafrgZ7dApfMKoIEuV+Ya4sV0PqQMgd8BtiSRMzRnWuHLxlb3muHHCEBhsw9zcffkaMtl0g
ZcwXmWH47BqPHFqGEPa8B+f3zUuK76tTPo6P+RgdDpCcf3yQVuITUd6rk2Aa5vVCnwkufsF/b1Jd
Ic2gFOPMyGiG0OvMRJlh44rap3wOr+Z8eDbn91XtvYvaA1HnRBnG7Gn96X5+kjqiqErxTMDvbxcI
cy4LfQnHZwBdIZwz2fx0OL9TO4Kkh7J4ezm6kTnDNB7s6Yqo4Qy4qz9SxiXa3NiHCDd4EV25NiEx
QEhxcUA1ULwXRQirl4gEuTCsrzPh4sMJy4FeDtiA8P+LnbbaHI5urBUwQG5J3RcERotybkFqVFJn
DX37vJmXweqAuIY8v85e3prZm/gUrpUZBT5Lw4esAlvnHeYVWFYsWKmU+as+f30G8ALDC0ReClRZ
kis+hyiZb0xd6tDZLgQFqHtFKXz+fl8/4XLxh4oq1MGXFxL16tXsFVwGrF/HbzOqBT3Iik8KF9YE
PAPolx0qhiEZUO1h1W/7TQktV7WBQYmzUppPlfzFy5/lBahDWD0sjiJokMsP5ZFjeNmzaFnnZ8/3
vQGjS7e2KMBVIf+FNWR28ig1g11aYHzd7X7dQxsGjmQjOzcYRKC2fxTnhp4bbYgEE+/rPttBbAbW
UVyCOGe+Hu1pABf/YvqVfcQTdpy6sgPn5h6S+H39envkgG4yf/j63b/5aXKLETlVGI4iskBdzA+T
u+r069WSlDJUZGM2ueLb6lt1ilB7Eau3Q3Z9lM210n+pFZQsUBhdbqEpA/O9j3ZGobXel7Zwsi+C
U8K8zicQAV8kY5ZdNqw+9fgiXx6mw2+2+0+r9rvNRIonhKlVyzB+xOuyZjLczVLOQ4VHxzImnzdU
fGs11A6M4frkaSpTwWjO29R0LMHlCUM8JBasPNBzjoWd6WFKTgKsPwxkxRQ5EXPbWfpzU7v/PeP9
Cy753VRLE+4UuBD9J8pALfLc1AqrDI/NtpNfbvnqth8hTFZzEOgYLefZlBht8dst+nZL/3e54byg
fInCIAdOtEj5cYu0/FxZvXIqwiEQhLWnvYQM87hIqi8xESogKl5HqKoyL/HakPiqlxHf7JdZQIwl
DfqlCT1YGbVe5l/9hgSVCi4qQ9orEamaZfYAviB9KDwpSvf1Yx1by3KHNdesup0SaSHlzbty16Fo
Nh6K0LInHpQwjBlGgy1Y5wf/EkBR8TA8dU9G/Gva8Oda+/Pif0T3Falvi8lVLkMLxivz0Eh2D5nu
vZx3g0sFEJWbGJ7SGhMMJsZp/5zdf9POVH+GUP9pAvh5gmEWkrY/hpXeZHelbKd5WC86VEz6EBkM
W9lPHdi/lnlwWSnwfR3hMTZtFyJYd7QJ03t3tiL6gr4jmZ8BnvXwRom5KnUs+787pvaXlZjCbZTy
qMYh0Cz/6CBlmrRyP5TJQ0TtDcsXla8sX05J0XsUOVuLaXvrv+2T2ef2vQYsHkKgS5ngvHW9y/zs
PnYiuLr470b9Sz5K3DWDjiuCPOQYfwKoDKkv5GRCr43kAM2LQ7lF+pp79QSPG+K229OuQiqi3h/z
xf2x3suPUJ/Bs4Y63kezvccQ1e/UJ3DcD2k0WUMMPI3MTbo/vt9wVA5Eq67avGs9eVF+nJZaeOZH
3jery6amJzZPk3hCX7w9T/fd03mjwOL7eXnJdqr/8d+X+a+Y0s/L/GEFyZ2VXKub3sUJvivWJ+bF
I1R30wryL3IPWel0vX15k5HMhIviVd5P9cV4d6/HBcSZmAO/ZL0V7W8DBj16zSJthIraz4iTaUiF
VloSRM012WnLQuPz0q8V9fpcwJcEwW1v5n7ZXt2L0SyL5U0nMmRMKIOavNzUxTDA06KfoLY65v7p
BmMYjpGUzVXQSRMTbudbEagsDKppLfRYfp7iNWTVw6WDoMtCwsryCi0q603auJSi26qBr9s8d3Vk
1M9ECRKF2AjLT0uodzhvig5aIx22fPic9I+6VuDzA7/FGFydEyNoWrwpmI6GsVkoquJWPPs8gUnx
fnItWXIsNKyN8xietYGa+jwuUlh8Lq9mSyyYHpON8b1TZhPt84aVlUCUeZY+p82LeiP/GrUyWPfL
S1F/nto2HI6LfIwQ/VsYmiuLlWTY5J2+uk9zR72qXpIgXlJHZ9md8KAzIspS8dhrAEyPkTEBipol
6+RczfEhTwVkfB38pd3LzTg5ygAityPvf/Wl0YD1AMm6tA9VuQvlrNnV2slp7tR+Jh/lxDhIMqJG
0G8fR/29HL5ZMu+1Mpcv+6ImUl6d5pllLcQO0rKf1qsLbpGO4E2W3WJTr+P2pgR5eXX649012psn
VfeZNllLE/mXVO/3avdzVQK6+I1emmjU7fxp/ncXrdGq45FZ0UFo50Vzj5sJ61OBtRztFUcLULZ0
ky1+mgtDvp/FVjCFCMi13MZWZ0iT2cY8syHqdXJfDc5ba9aA1UWZI8AKgIGreITBsDYX8iHbZ+sj
ul7NL5dgfhtEP69hiv+GwQRKh0qaP69hqEzlaAATCbtAXWkbI1J8xR8C5UCp4P56Rc1zftnfASRZ
m8kGSN85VFfTnfourUii7W8d0lTAYEM9LAN92fsof3q9P3UgmvTqfRmLTVpZm/M+jYswRTToxBpu
UqeIpNJj+Xred4/DY7G/xtW6XuvhPaqZFNWlusw9iEA5UvEMR+WyiW9htb/sTUTqXuGpVw+DNc9f
y0dpl71mrw2yPdlj9pg+mjt1Ze60TfJ4RfDHzVG+aQI2vABvEqNmFCWr+7KHCMyAQA/cxcYAe0I1
UzB4zVKRZtenSlsYcQ/XeHwGizFA7ltF0vq4na6ldRX10R3OtCpoo/uyWzZLfOxY3nbB1Jt6J0Ay
p9CIqH9Hx84EKHPao9e0kVbpdvqeAprJt+myG0kgpiBJ2vXNN72RH93LEDC1/KuLUFFwXp/Y6jDn
puhga8Qsqi5N9lDZT8/n4oW4J7Bp9HNnMgfXMEXOOkOsTGj5mSIaG93nAyJ3Ay6P5dY+HKUISyBz
Dg0sYjO26TVu6SaBBPYbvZLF3REmeuURESRVuUbi3RshxoLQC4elteGTc4SrI76MVgJmvthgQrRr
+7pI0bd5rDxCKRA2un61nKyPe21dvaFMYcZKCSm8sZ4ms+zz+GytE8GTnj2kDxqlwLDlbtPPCtTd
un/qiY2xLuafcKPvEKFIXoiWXR8UeNqhDH9ATwKVhmp3s2b6k6SQjEUk6aX7zDfDQ727BqgKItiG
ApsgLi3WiQdn2zqPUfGQvxBh20Ilvi/2CcSklx0xoOsDO0bZEgHCbquA/enDZHvO6dEX6F9NEtLr
Ju7Y5KjfYeh41wAjMy5gHz1QBpZvi7Uajn4OtxgBSTqvGpI3atfiZRe37NzE5baJ6cm+oCTWn5ro
vELtYTFLXMO/8lSHB3VZrRq4tvRF/gIpe5Rsxqfx7fqQbrIN6WXo0UlMv4xP591pBTEvt0WbJS/5
w/E5p7CXexfVqPkoQRNm0NupUECOAZ4E5IuXGjGYAupewcc6jbmtoht5o3decRIZguMj3MWqm2MR
g929xAVANOWxii8kHH1opWMpAJuEONM6WauwigYwOJ5jSA2TNUYy9cV7aZPtITtM16dt/3h8ryic
IkUem4EJ+drxvcNZjcdJADHbni9u2W+cG4cUYlDYzc7bLkzXUGiKP0BbZxG9Do6rPCwxzOVD9fgt
DVE8klEMTvF0Iz6E9Tm+xAKt0PmDf3VuUQsjZoXHtilXhidGJiV3I4PUWN7cIuh51a3QivLyd/O1
86v4HvaxBSFdz575jgIGZgRrW0dFAEEXkk6IlmnLNiJKjqOtw6wpXGYoTsWhHiZLmMl3GaY+kgIP
6Q56vOPWVGdwo+0kZgd40ouHSzmXnocn6eweFVtaXx70ZynMl1N+NFQ4pBAg214KS68LoAtn3rDm
cLEMT1VUc1oVxllcjikl2svz8hYb0ASEGo1WX9ttvW3WzbrdDvuO/4e9+trt6+11XW8hLr2u+/j6
MewnJO3X3f66vq6ret5uVcbtVonaLfiFtfl4i2/xEVPxtHwlCnCccVSKSxepgrtjLMtVtYH5ctVz
Q5rdYM12c5jA8kWO4T5BIUnz5CWlcWtzra/V599wasKT+ddiZLIWiaUI91J49/+TT5L6rmrzKqti
q3sY0ZfLvlR41X4lZBDOwL9OQxGeCnmFSazgR9Z3uFnpeegTociIOE/cbJiAoRdHHjqEL/O9nk9g
j/1vI/nfV2YA6gUHxwoLtlz+cWX9FbulTfUyLNpAPZ1tGTu/0bS5fP0NcfRdRvjn1RmWiptMmeEU
D/0n19Mlz4pJqhk5cM17UIdnVs0zFTJ9eF4fWZUVr4yk2IBx0EO81C0f+uX+E0LEuQ4XckkaYNYw
uGpkCW+uxspXsPalu+HNistfUIl/iSaYpMDREAZ0bhKQ+eFVTvJpcj4r5yo2q42uknUh5q6CjUxf
jjeIjFp0Sdv5ALH57Zc4xl9clj/P/KMHqH1bD3ImHfeLi6+/vxBKpYqHYKCvx59PIvCGtgDBtILS
9l+BL//ufSaONB1vSrBHVcwfXYEKcz2pp30Zdrk9yWApPeEgFKMNMmSqPBwvko3SkZ5C/A+J4i1K
Vck2us2gApkeAvwKahfNrF/I6g2ZpRf1RN0EFYXa7b1qf6vV/bdX/Q2U5xflMTAq/fCq5bNcJn16
L8Nr+3q8BM2wQaJIUYn7LGrkzSGUVx7+e5yQrv7X4ASOTuki7CWGIgADf84B5TApb2Oh3fe1suiQ
uFRm5i4tXClZVG1wvc/QFs2wMTv3CvX+ixGbBYyTSb5AmrWXolKJsgb9KyQN7Cncq9bCkuzrS3eF
XL1tlmdwJR0JMG/U3SRbYk1cNyiUkF09aos7OgGEXXc11chveOrXlyOaJgrsYBSV9whcRWZsAmF5
mWQz7WGazWUqULCWYJ03ArQW1K38cVdmGnyTrxc4JZMHbS8YQZcT73rQ3rNnkF/n+WTdoGCOJWUP
z/oG8ZqPGxYgXf2Qaehzwjc5O5q29JbglM3OX01onGyVaOXn7SHV5/IKvwDu3elGAap1nUNojfBF
YbM+axdHzxEPnkFZe57aNcox6Gogu7Gd6jSKJN88h3h1p7ySF7zYkPEKfrEiur20oM4SWCYp1CFx
CA3AAoc00XzKYyfbATJlKNGeLG/wx5fMSWDaZFlBrPpVQW4KifFSiKxdUCQeZqewGOYSazPM29tC
/2US/Z6Y/5za/uwbPyJh+H369VRK0r51Cid3PxFGGBbgKhBk/BU2SCXYX3oinpFgZKBwAcj+nz0x
66V0sAq138uu5GkvrYP7I7vqCsFcm48ciDkYvgcFHmVUWifuMZJ2F1/mSQSFcPZcFAF4hYxfqL5r
gYzPD8QQPVmkdYfg7EsrwU8+BBO3deBCRjCO38EZWVPxmRAcl4PprifkeA+KsHc4HN+8B8gfwlsH
PThChvfgGPXv1ss9OPmaizSZf0YMuQgNN4lBE3CWCT8ELaMj29m3Itr5cOdsaCXmX+JUl1BCLXPi
doFogjhxizilaMLExYNwZHMuPu7fJQ9N2WOEmxsVoXBnseziJD4jj5zEKa+SWMakYaTKtFR4wjBS
aQFwF+SUZ0WYxOjoBRdancYZX83YaRK0obSaIK16Q5rB5FUdAvRyE7w/HX0GsZE0c1q/DonsurAF
x/dHhngB0Y1QX0BAGn/pyB9U57Su/ALBgdGpuGyUe11pJZSTCz69o9+axt0Xt2DDQ6KBojGTQP4y
gj6lmeJrk+C0N/DiC98g43bx1fc01rinGkzy4noqLlvcaRkBR37s4oB07IuB/ieyzJ7+QfkayqCG
fUI224TbtvNMZNkMyLk8GDhhqBVbjThMFXVet0TE0Nf9/MnTfb2YX/nv5Or+1Wt4ZcRXTwpVv/HQ
30XCTXx+cg0UZw0ExmsHAVFeqZxMchr2uLKJ0075X3JObvomyjkkp7SvWLgnumvLZlAJwjWLhwAs
EN34W4qU3dFV0eFE+dTpfSHmkHja12k9CfK45VFwWzjvKby76RNBp++LlTzRJQTlEF2XLnjitkiO
IJfGSHQy6PcbOrbsai+TF9GfJnRH6+VET4OM/4B8IjKgX62jrIgkiWsxbLGJ6xN34Ox23tRHeMiX
l4KOd1hK/p1P0CSKUge9Ha9yCc8TdKf6+RJVbrZKHexv7vjgWTm1Wc2SgmheXdwGgilu/p1dtGWO
3k5FYDp3+L4PLYZ3ii5uCdIhFo8Kix2XnyfjnSlRjAY+apaIiS/NNT/f3xdNEXuKv35vIHOHpTjD
QANFwFvyC1d8NvWPMdl39Vn3O3aGhht1dU7oIqW5+Oepqjx91c/fuN4lCDFxXRBn/3OwikN0PEnU
rF2MOJ4DeuIGD0M8vElAoRqGi8ajotreu7GVUE/elhUjRXemT7ldgGXObM0mUh/cv9gHiYm4CgnF
cAhxEDEGUGEGhkTfPjIo0JYm/FAjYXt0W37TDejzYtZBAZ0maJzdInglxqhMRwBYwEM7f882/4wY
xgiE+JvKr9E1v74CWWhyLKxJ0H1JBEMKhj7pGw5xJCJRCFlyV/XUhWhs4ci2ySekFRBsgZTTE+Lw
QrwFYGhcpzNUjsVFE5paye7l0HJnhoCFzTVXHUnib5H2r5qjJ/TklDyerS6UxcjqAMsnpHSIzVS7
KzGPm9ez1Z61HrDuHJZ+HGgkOvzOSXCezygW6DjSuitcaVCraAcMThkKv1TlM9k5I3ug4Ghr70g9
qMEdWKE/dccv0z0LpQMTj1rY0lfyTLlfof7ROLpt2pWHmIULcyhZ5iVyRKB4vBsaniSmjn7pqm8i
NGP4iVt74jdBFF+uUCupPfFR62EHI6fnkWU589/NQwVni+gcYbeLQ7BmOXoJKXac+iSw/PY70GP4
tbe9Pxt+6qauiVLD0SEHxh1AmidAY8fDIWDWvD7yNHjgqjOxK4fz0WrF1RYoCS1hRn8uaLmIWCSR
SaW7iDgg60PDljU/iByRz1bcyW4MkDzYlz6i5qSQp+7VN977QFtwFZpPtIdmgxPoPRNZSdKYIt7V
eim6DygjcfzKBi59DZVAdTsEMai85LSiT2dR4STB6F2ckaq0JDg7eTQBpcP+pt2iUGl90C7ukLhH
4j6nLszsvKt5xdXQaqHAckctkaOKH9M+v4lWHx3Tpgrx+9boPBzxSrerpbHvnkkQefdnatf8ykMN
5rbVOUbzXNkIINFZVO4PnJo2io2cFXEuuw1GNwtTupHqTiMuwaO7oGtpbojnRgPUBHQrFykaEuyu
Qh/jTJwt/e4ild05aAAvFNoHk0A9KzzRoMoeXfNFdFBY593SHxzRMdUg93PfdK+h7sbNgX0OjSPv
Kvso+jGPmmGFSJHKVjAU5ccEjR6dQZXbpStuu3i03QHxqZTr6DhAxRNI0ajpkdhTvCRATmoh71Qi
0VQBONZKd+Udj9jXabC414DwfJSqTPv40RNdEndObLxnPHFt/C+eoEnXP3JdKuUSXEnHBSYcQ3QK
LtMT78TjGLcQNzyIvzMQydHKTuumTvHZMcWK2VhQwRe2zNoy4paVBCNQLWBCPyNbPNqaY3JPxBAW
40ycGtWrJ9Ek8fQZAst2KfrZNBbClWK4fc8BS4z6FoEpi+ef0ReMvXjW4mnfGEO529OzKySCrBAK
MQ5d2eqLeErFlwiuiSclrkx6RReV60clk0Em+iw3hhNz5IjgZ40c0tFPmVRrps5kW2ArmSsxlQp7
64yRcHIbZvkiFDJJEIuhLstqyUSsO+qCKgeeiBhz//TuhAy2GIdEcIOMBh79xtUQkxLThTi5GLWi
S4tn2S7FJICql8te7C+eGhcISYbodqKjiL41fvcw0VfF5IcIChcmLoSe7QES/B4got8n7CV6did0
w7nbYpCKHpjRI/mMu85d5vhEIunaqishVc9XRKdHytAhSc6EqLsmv1X+TMUPrO+yIySw6f7ituXu
+Qkhs+8RgkwM/yvoqKruLVDYJgcy92jYGe8k7pC9QdPjMAEs075qzsQ5eQq9QOgRGY4A0GRrHaEm
JJp4B+4jMBk7uS8m7YZjFLHsNP4I4kVjT8254NgwGwsRHcdyOl+19UeBizl7Yjt5KE6IQ528y1Zz
RiA0+pfmSGTA1k1ouhK5bgpWXYIm4ZWeW+6nnPMeCthLhtCSaCvfIcoZjzbhFZYFcQl3R3sXA5j3
/s1uROEopxKdudsrvBcQnRsXR3EJTRX/U5Ef5BxQcgHXhJojLxpfnyfP+fPJu4fiBogmE7UgSkdK
eCEu4QpQCP1zZN5V+7SklAdJH51bmjDwxaqm0vB7CPQHwFLvavBP63O+hfZOhZwITrdPSeF35E8H
sWOy5snf7Vc5y9UpMfhqrClZDFJM1G8rGON0CFqHPI8v0u+Sc/VQaSwws4QN3H1bquL3/dt8mmIR
/WMHj8/YuRgUWL+B2I0s48udUXLHUimwGrJv50EY4wbOl46phboFTRRmlrB+xR5Tb9zhryDEXRy0
EV+tfSYFaP8Sofh3KI/Y0f9zC79rSv4nSJle1bYc+imq08yubS9AZtr8GigzY6EEt9dn60B05JeA
lfIvqL2o0qdMhaAeUUQZApg/ndG0AuHf9NPb/nKZL4HxIf+RzVbKqjEX6tUzYfYa6JLlslXn/OG+
sbD/kMMt7eypTl0MpUpyby3i8UE/zOLDxw660kCFFHA95iustmwm4ceiTFDCCo/sWSuyOU08losB
CvFuPfT+SEgYZ5bS9ZXSL7bvZ9AIVOLfVqMpdHcHPCgPJaPrWglMssDzBsCuLUUaJLeHe+ZQo9Uf
l2uMbc3OWw/hIIL9i27PwLIRqZr3zwmlcIf7062awQ/Qkbw6f7QL6vNW926N9k18SJz87RKplTOF
Ruk3TidBl/cXjx8VA508vaC8+Q5Y/s+jnVSVwZO9FCR0rQfhWtfMyyKNy+wdpF617v3qo8Z3MjCM
hYtYYecKn1O4tT2IOMMWvg6KPHidbZhu8S3DlHgUBxH+YxK3ODuAU96uHiw+Dk5oIOz10TEwik+4
sSgRUqnB4MCnkJChwtmQ8AFFn7+ExgaCnDQ2IDaCHH5l4KCJEwhHt3yllEsTzjOsSAay4KL1GO8A
CcMao184YbiMXv4lnHwjEvGHSWBxfvbGCFQW1GFhI9Q4GqqogsR6pk5nqQNZHR2RqDafMKTJ8FYf
19hE/DrECW/Zt8a/wB/4dikuoYhACHdbw68XAQIRczjxXhj3ldO5jRBzryhgwwht384rhTTk9E33
ps6w7VwVxBbxaXfEnEUMTcGyVb3mpXMncHq7Jq6CSGJiAaLxCkVB4xKf4wOU9dwOcaAPlknW3X55
w4Q571KOJY7/rU8MDGzEdiTlBTfVMNNJ2sWw9WM1X9EWPe2gfWUnYUVjDLBOCptBrJSpf39vHAN7
Ray6I427ukL0sPdTD2YQ3gFC/zbln87S/LRC/ZdDwLurkjAEPGIu75FIAJpeRv725ivk2mbtvosb
4KfhFJgo2fN2f1mXcd/PwOmGORqAM0ZbeAxK4iS5MbNwMw49ZgohnRqGwOn3ZsLbZ9iW/e1kiojU
nRhGFZ7ItF+IIYmnLXlWNAXVH55JSp9QViMOdA4nm4EwjdjE99SV+DlGKtK30T0wNkVorqTdMeoo
QrnPzJUIPlmksDN69JlmguwvyCi0xGPo+gi4hKd1H5ax7hjAY9O5sRB2BoRm2OZIKLvjEzKWSBhp
pJCFHYt266ENxEovTACxck6wAvq5tYAUHB3Hmy3Sbix/Ngtl2H9hbeCjrlI/Qa/BB6Lna7zJwyxk
IUuhMUshXPs6YZY12D5YRxFZjc8jvgXuFHY55YPY6Yl7eRL24ARbCTfPPSMGxJcxeZF5tKhEvjt3
TAkBhG0wrlkbOZwwKElrv2LRiXMk6EYWXuElMKcJA1dAgKul5hsfetx6M2EDctIoiyz8rkq4mMJX
A/8CEfPg5l6xSOyTc6NT0oe8k4O/gE0iToYzucjox/94ZlMsOA0CLLqqMKlUV34Xt6f2cgwO0cbj
8mJrTJveLmih4ZVZ8DEPvp1W0ij1V8Jz8BG7EwY+Tf4yo9GVwDPSk4V9KDwkawEBqAPrmw34GaVS
pL+x/WFTdYR3zPOiBR22P/7tIn2eYHu3qDlegtrNnAvL/82+2QLjW2IS6G5tG7vhPQubAyRNPE9q
c0H51YB879/GSObIrP6yh8GCpIXOpzcb+ACaa9j5bsZ3OBpP3gyELYcmjwAon70SsTQ4BMW1CUtr
yl/Fa2Q3/ZHIuIY1KKzQO/1qxEL9x1KtuPV4Y/ls8pG4Pbr37uVNuCgtPxlbySRUMHKrXYGNPbF1
R8PrrRx92bnyp+rJACuZiS58RcwfaZAEJ+j7xG4IFLvXF1i1PTg/8sBAXhPG6BNTg+AYF7csxcwU
rhqZiBCTlbAFDu2IxYxAGd2stlu2yhZzSUF45rSYog4MKTEIjB7dYOHTCqu958fy0ZIXRj5kvlEm
hEhBqeIFIxoc0L1wScRYEn1emn/2yzwS05fCpno1rduIyVbMbSIkcCPp/43FC/hTE0H5DvieSUp6
m3yCFgXY4KvI5wE499PlPTZexUTFRHTjbQ1KRQ1NpNGbWAF2Am14fAboy21jRWBKRGKUMTS1RTox
p2NJdF9sodicI/9AVc1p1pNeJM7ikOY4emi6ryr7+j5yT/A5iGN/IZkqumrGj7gi5lo8WzWDReb7
TpbIHk8j/OYJ9fAdAn8J4F0gdAxKNCZxYu6rdD5Z2Y42W+svAFX4QoJQchJOcIrv5GOCNBw3LdyK
vKERFYJl5ez+IX3i21Gvx5geaW7lUSC9qrwL4hpoyKpx8aTH1ZKfJ1Sft4BaQqHfvNbWZtw+pQ/t
UwG/JHIXzxmoFQ1hM8Ie8bEF7oJMb/921EG1pJ/G86VhL5ilNBSlzW31xHtzq5gzapzMLW6i8cxX
p7GxFv9tjec0at/SB2IkBrDPOf8Ax7xRO3Zc5w/9GziZN4GWOd4CQSOJ5rToKE/HZwkNbWlLg7KH
lD4VSVsD7v31NG7fsgcIWIDzQPd+fD7vWKXOqwu9jq+9NA/ZhjIzOkWOrOoGDEpwE0vlM8GXtyN0
lPknR6YYbjU+ocCcbE6rG5MHksZ1M+cca2NdP7Vs4tU0tp6NZ5oOdSV3B7swBekzDPM00reQoBrc
OyJIT+I2pBGbuMwjyul4KutCRsAjAewKrpJM3LpYHkMG8jFMmFoBFxM4ogSQuVz49YwVKFY5KTdS
nJmdxVdMIDEAY2IxC/fLfuZ/cvJsrsTCi+WoR57rZanG8lqNrRBCWmSw11aoxxqnU2PxkO/ryxJ5
4lC0Q3wdirp9iTG95tdleV+j7u1reyM8U3S0tMIWhfCjN1CLGSRhwroErUagR1ReFuSCWGaOrBjF
km+3QR+YUcLiBUMS40EIaze4zLdAsCaREUYmMqQoEFAMyV3UW+ut+prhyokCigJ/TIetAy0V2FDQ
D1Tn2moaaSvqFc+PCeqq0WSlC2g7v6kFpZPfV2MMJ7REM429EnfP8lqJUcrcd+qs+j/Czqu3baVb
w7+IALvIWzb1asvthrATm0XsVdSv/55xDg52nCCGsBNvx5ZYhjNr1tvQxIAnHsRLOxWPHZFzsls9
6r/uEbcvOZvP3WPF7N66Yohbz+gSX6KX1HIo3N6Ux2I/wyF8nx+r/Qhvb9qWxxJG1QxGuGhL9tv+
XG8FM7yE98SQIu39yjxlHUyJQTs8wvAKDymWy+I9+m13V+K7JLh/SBhYkebY7p2Mzy7NNt7zw9ZB
jDaSDD7vCQ8oDgHo2+DfrKf9hE/qdDA34UaMgNlO3LbxkGxknvitwUWJNrNt+qA7NdGmd8Su6vvs
ofkwjuKyafw5kY+0xwdB3cv7BLcq7agdjeP0xNW2EQrYR2svAnJxmslckmPFG+j8Yvww25IELa79
cYjdUuMNZvyyzv9rRyjb2/gh2aiE2BrbSBxNtAHitd0C5rG65MZslioC/DUNv5ZqYsYZisGLtHAp
cuNFL3FY0YgSufDNY3RM9wNN2TDQl9YBotg2wXCBR1P8vLUZVlfE5dREFyhgv5hU+CiykmKIs6qD
9qe0Er2MwsehlF0GyZsX1t8J9mNOz62Dnz+wShO4qEKZqvnJftkupbkQMpFETcDO/HIQa7BGmaTx
Jh0MABeMuSFpUtAkJyYEyRFfVfCyrLXxivvVIsPfqiBruSRwsFhlUCezlSKSrxswGeH6coGSKdAU
DgV8ha/XxD2OxL9EXsjOkMjEJEDTTaCsisioOeVY4vGu6XpcSquG56TbYbJeHqSP8oBsR5L8ZlcO
QolkkjTdEEt9OdTkahe7yyE/CGqbyO4lyTnkn9NTerrwA9aT+Cq/T08IKYHqEUmfpCPZvZFBnHC/
ya7euNEHuHHwxKQV/JiICyRoMgUOXgTY+jwMK2ttYhVDROraXBtX1ySBdWCFwfGs4tyHLeSudcFX
5rre18L6DOJVuRcIPN8UmRtk2xNtCgXNInyTNNr9Zd/BVeMKcsVFd8vi6sOonENRW6vrdJWuGmzU
yMbMLZBw8Ptxkb1He+Tpqk/7Rqd5Kq+F2dYLPwVgJgpHUVOhxriDO7cF8zrP8EquOLLLfkbbBozq
s+uKnky0kei0jMBs4sbEq/jYLyy/8n6hSIDY/F9IN7ZH7gk+x3+MAXJDp8cEdRhRonzdEOW6je7C
U3Q3rZtzaUHXazinK/XTXXfutpHkdWeodXuUT++Ea8KzPTdn/VHl6pUIGhg4sNLqPey0F/F31Lmk
z8JSe8dgjX9jaBHLWd4ppTu8txfM9jGNzY7dWX0zUUPtTWrRLYGjB2unLO1FutGPGaYMTvekH7X9
L86uYCbna+A6fkjge9bO5vi3+qleS6CZdGs/ib3qcSDwlN+1TA/Seeepxx5+cb5WNGfGG7QY6cVs
swrCWKR9i2dcvrOfsBt6mj1dTsX9+NACqyMGiXVXsFFreTHWEErHh+SUQYaeINInbnRqoUebE8BW
/WDjyScQ8vwhPM7A9GMixzea7ehs1WyaNmyyxcZbUAlkDub/Dgcad7nWd/Y9/0E5NDFtjre57MRn
SM4mkz3HexB3XkJRxu23YTjPMFk03ZRpmX9/7nmYn6Hui/iVR4lm/cVN7opzASPYhOcoHSLLwQxG
Gnz4Ydz0m2cTPorHNTJUc96CDbaLT2w15c1jpm8OwTyZJwFuC1y1f8vOsMo4pK3pr3uICMZeX5nA
UqKvMGzw0gbRp30BhZe9p01qvOCJs1cu4LT1D8ZTi0zzQUY5D7lXIdEIXkvOd7SnGcB9fG/h2yf2
tOOKrfBaYM/luvghnO4MmgvL20HfictC0gDDO+Oea8srcGOI6+GwHODs1isY6OtyNVvwWhtU1tRJ
47nHIorNgsF3bbYQw55e252AMAlYc0wXxhCdDrEGtttfXQfpRGW+GOfiXa8b8UoPxpNQqg2bGnlh
wkFHp4pOEMr9VbrPt1REYg0QFZK+lF5torLC5fLGbkTM+AodBgjCtD0koFOgUhym4D53y1npQEym
KyQ6TkPglfSjtDuBKRRP09xyCXOhV4oBgkiLZsbYqwvxgihksoisiq1oYZkAqwK0bTaSjUlWBwQs
erBiRJcPCeOTNkR4/MWxtiEOWPSwIhoiYhuFDJHNpcBJBAghNlvQnOcjL7YS3FeBLc8yVwDZQtQs
DrTcWR8dRP9yJTjWyaqgKQQzDr6GYHEInBram294oS9A9ijIgJ5HQGkhtIgP0UkwQNBdn24bi5MG
0aZrvGbKZTljvfhE5MHxPwkU3OuVoP4P/As0DLFMMXUK8n/Dd0i95sVcwp8IeEkmFvlj7bpe47YO
v0MKZkuoFIwWuB0EIrF6pixe4m2mBTaWn3i9oIUY9Gf6RbmWMZqgXyftBVWF+1zvXpKFQgTYlUEt
7eOD/SRUi9dlveqxj0yO0RE6+7k8TttpW6+mbbfXNuPueq9sssoR3SMLPhEoOKwLk1nXBj0SfW/T
z7YmYdgVydlkpscrcpVdcYE+e4VcwfntQBwy7fo8oNPLpnrcVycBaVgJO21xriWbegTEnA6riCrG
gop0TzwZiezM6NJ/ggG0JaN9/HmxxAWjXoDtka3EZ8erX2wFGVaI+SKaix09IcHHr0/hSrQJRZMQ
my8B4Qsqyuze8vGTWrBciKVfoGANsAHtSYKS8aGloSW4OiZsHu4o7yZ6Txa9WJF3nqFBVj0BdmAz
89kvgn7mXzhDaQnnY00vlnEjSFkVTAGJzqwnLtTIUILDVEBlQpH3IYumLMOy5FEFDWf7XG8vn2LG
at/P46fLQgxuer+C0mXNkZ003LhyNwvEAw69gt9qCudC7UorYT0CxiHQ5WkwV8X9xWT2wseM239B
TD04MC0GerTcMcODPPH48yfuMJ/nXbKe3vZdIJq0cHo+GUDtW/n2iZYgMJHppfPQih8XC3PLQAtp
/AmaC7Ho3JxwJ1zkuCQOhnWUc+LiXX/ES8s9sgtj5U4osAgbvYiluAGvwHyLXHYxBahriILqWtzC
dKUviA+gQBsoBag9WgwwKDIEE1xFwb6+zi0gogqm/LC7CEGn8VoH01K8kB8u2p+iNPmEzBbFjnbN
XDR1KEeNOUnoMcI1Ol0yvhxQJCReYFj03EaARzpxAJMCoIwE9Cg2TLRzAB5ED0qb0wX05c8fFt0B
gcALVFp0aRM6fCadMsFsEHt9cOwX0RCIljWdlepN4L6CCwBtEz0wcOqNfvDsMVnl8/BezE5pIJpf
w0K8Te1p844jHrmSOSQmMdXMCI+IAhjhIGoZZZcYcDo/0fPTiSuamrQyEG01PuzxQPw2TBDKKwSw
fr3pfBx2Pf2u4fuaAC3pMNrzgfiVEKLASONMffpEA2mk9R7sDvID2IJjwhy6WGH7+BXAQaYamlO+
8PD1sIoagblxM9OjySin6hS4pciN6QJ4hWKqb2CjVR4A2rzgkYPyNjhYR6w6BkTzQ55HHwJzFi/x
APYLvNYE8QznTB64mSOiaWwbR+QFyynCJVrKsG/EGxh75QeqJpxwJjrJlEA3+DMryGg/zLMA3yam
Pmhmz00g+IXxEiYjxDrkiPy2QAGs7XWPDzxAiXZXQvQiQwFgowtqH+d/Xnjm8WhUXuPdQER6JHLi
tYW15/OtT3yw9jMAimRBgw7ik4ldIT9KD0/mb9EX53G4t8i3Z+JmxmpY53oxK/+kvFni/8Gu4hcl
T/CxLnhZMJO30PCMpQpdjIMXvEe4VlRvBYQnLl/sChhFXATBVsx34wOZq0wBUA+Z1K706BVaYwaE
Q0GTE9c8p2rhORbteFF30IZHpOnUfu0nryx71DgxRfMEhUlgowChWFrA05twolioN8fmklSs28re
BLoTuE8BpAZtsdpwIbmavhATDkF4Fp9CO38ZvrSYc/SZsygfy7cW0hqEQzGlirpfXlhvFy6GWNMF
eMrRpcsEV4MNzC0W0t41UUF8CsQCnFQ85Yl5LgjKV4EkCQZo6V+fBdOwXHOEv2BWcWrYIX/Evcv8
CqgFo3VDLZxtYu6yAGDx8597nDKnJ4Zsz8eH28tD4wkj3txBoD0wqQuglpLMLygwqo3gwhaAVyNt
Ei6M2G+IHUfBnUvBe03Ilg3ftxddcGMkC+Yq9wpG4cRoBiprF4LuCBmSiy4GuqBFQrpjSWkw855P
zLu6TEFvLFkd2WEKrh4LN9dIrHrwCGmlsykLrvPbi6gDIAOEhLayS4XLvUbpc2GFT1d34vn7teyL
6iljV62zvTXXOi92IftsZREVLebUfD8YHvsPlVpBUBfDUy1TTlASW7vZgYG5jhAgFWxMUBWOC5lN
E6crKIjagVHxi/WJfSM+2ducmkXI5yfm/9InjINL0Ys9M78BKXIvU8WJRVheQ4xkVwiPUByt6tmQ
0tCW7upNv/FN3kW8w+eYE89A+p7OK+SpDbWUQDrFCyKgH2+vzy2ERiiVXKALqBYRkPIC1tfp8iPz
w8fM5yw5BQe/spIUFEzNFi7R1P0jXlDUHrNPl5vRF5QXMVxLwRTkYWSdAgoQr+GdPWnDxY1+iCWH
E4BKCdcHOxueaCa+9i3y7gSXEi6CH7O4XzwkW2QqJ8Fl/8Et4AZieCBxP8VrBljCw4y8aj4A+38D
+gtRxm/Mc3LfhMGAjloIG0P1i1RlqBJyl/MZyF+CbPuW+LeQnCEYphWOU6TfuWG9CJnWVPZyCQhI
e09IZG3sK6tc6VX/zeF8BtH/djiwAWxkM6RvzIi6/mp/ZMqDeSsz9CsPgmVrnTumTOFANPrpAdf0
k+Sor80BRc2i2k9bepzB5XjD2mbpLH3HdVYkOQw7eYPzCd6AqkfEwO7qP9vz7NU+mnjGIOFrsKBc
fKy/y2v+00ni9yP/Iu+4lAU5IBFmFjr+JpjcKerZTHxcTZN2m7Uvuf5NOjVm0V9vnbhWmky+o6LP
SA4St/Y/oH6kNfpNmgYJ73ORUYXWp1oOHhbEAaj3Ntg+yauZs2b9IbR1G+zJgHeiUzh/8rzFauW+
SnN/8RPToYft9uVFAiABve63+yUtPBrq0Zl+JmUIYB3BmAmW6vPniQrB9zeP/qPvFq7h3a1eFzwc
BaVZ6o8kDK+Jh0ZdqDrnBU4/Msja7o60Y+87fdXf5Dv4MhJlgozGML4Go8kXTa/Tnms96wwnBgDE
MyQv3EnBZ6nftsY70roQV/p/Pyt/GJehpJipRNAIhz9sy776LSuN3tVdEUXn3pUWW+sVh4P64ier
PZls+bZiQhwBip37CG7do0DEYNDi7oeJyejiMjfTd9NMkLe/Ze784en79ci+kmjIpJyIq5Twqxxd
oQm4emzMdi8lKxIZ1usH1u2j4ZhH/gejaJyxMAfZGizHo/t0C67ey17Ui47uv9U7uure/ekEsdbN
HIU4PSA57yAcnnBcwj0JqatjCvG082Nw0JVdFzVq5Zvz9sbo+4hMjKXe9u/wFtrgx6MJxDXzf2DY
CXg4m28wXaLavG7TFUx1Lz0TO0KlHft3lO2OvKkhsssLLGl+Hr8L71ONP4fN7/fvi63BzLompEm2
0VnMxLofu28lUmvgjSWgA4rJt+HAFsJHD+2EZOL6EGHm5A47mO11AUVKfG/8yLDk8dWVMDS7eeEK
UJo3IFkUf60z23sXfiUXJ3GvAAHmM3yjy9Xt31s3Dd6sh/al2pumq9FxwWN73p5ziBWYh61L93IO
D+xZCSzBmUowcOE9gv6Ey/eL+4v2iEEmGqtGNMzNnzopB7pzs6FzACQ0iwL/wV54KEGf3ur8lEbd
5zUz5wQh5J34LuZIgKnYm++AQ73UqY7F9o6mI93q0oWl5FfndFv7LGdb3ItDbZ7gQH1fL27P19Sj
k4bkl05sS5TbCwO6OVsKeLd8D8ku9xgQNmNDDYaHm39OSbsYdpsUkjoEQ2dgm4QttFN719V7QIuP
zh7F4o8Zdmctp9txuUYPXmW8yzemYx/BimQ2pLvXzk9bxyanghb95TBSgKis2Mkd7TuZPu+ufZzd
D9iFHa6Hy5s1p4rCxcF1ORCHmv+FuvBY+hZbHNsr15kL5f0Vu29ECrJLWUnBjPLum/VL+1PkxxAT
mV+WbIpFTBCx/jMnW7iRTIWilZtshk2n+RyXitNjDgmtG3/J+izpy3zGNirHEQ1k8uZ1s+cQqVf9
aBX34VPa77X65WJujLLB3nSRNwjk7BiXlItjEnKH6CWZedLwzVqii/nh92X398P+ogjLhuRmq7k0
3tckojXIs8aPjNar8tIfY9Ud2T1QowALQUuq/QhcfXQF0QgT79x9X40ZVcL9dWWD+d9dWQtofRjx
AhfKAqL2uBiuqww7eLri6o4isXu3MVrrvSb9ZoJW/mJc8tt5fM7g/7n8STHrRrXQrvezzs1gxq8a
2o3Q0olqj17pU0zwRFa97Fsfg1ekPPJIQTgzQky82JjHdxnPNM+GALTfJS240lFbhzpWeiJ7ES+T
XbsdVP+KhGLAWa83PNpYH1XhrqYjTdzltXCGQQQkkqolgTQJd4fIj6AoM8r7fXxXY9wASOD102qG
UtKYgyRXqQuctpKI3YNA5aDSuPKEe9qRLTYbXFgwlEAH0v+QEEyuzz4HfdA1mNa16mfnadGstGMe
GJrTvbRsj6MP1/aw9mcXqKBssoPJyYPZu7pZD7qzGh8p+O2f8RaJZDW3yAqguJQOMRBPdy73kaf9
vHgANOOaTrLkrdbjGKS2e6bAfk8jV1qGGI+Ebq4tO93pZnM9X/57kf0j/VIsZRqu+dR/JLtoX71n
yqHrZkUqX++NjHA+9lPxAX3nnNVVI/qSHGjoEbXzCMAE1NXgsTgvZ9+Noz99ljgGaivDwFpWmIH+
/hR3nZzEnZxmm1CtVqZi7DPy5nI4p2MKwzOcKwVkE/3qddbo6RCTUrZpYb2i6vj3xVDFB319LkUA
MhJ7G4vPr1Hlup3J06iX0v0+ozUXOSdtd3Icpskflf/sRl7sW27HtPdguYn38Z22X/3LtECoLypp
7FDZIZhfNwfmRc/bosegjTHQtmgvi4+MmHGpeKkybJIMe66TM37Dxb6PH4QtL+ZLSnuW1XMEjSWv
ySHZparqlk26aEq3u/hy/c2U+xcCMSZkWPeRj2vhdf8ZaPqfZ764hao1XlI0fTA+4htS5/eZ+R7Z
72REu2G1VWbTvJs0eiRsICUCids58vJvbtSng8Pvd4q4VIKBLaL1sCT/6tNGAl3eRNWoCK/DHifS
OyEkvixUea5FvqJ4irpJ+QvgQYbdwV+33C16pKJNJqTgNFVTuEHXtSatzNqVX0dtpemuni1v+GSo
OODA5wLCbuGnhh/Nbd3bTLFeBVEk8S8IDmNI0KyX25Flp7y7edrtrlvC0J1Y+w1fxdvYRvvWENib
rLQEMCX7qSqLXpvPoPoNc8iYV5wUBNV6F37QIMPVqlOd6dXWNtA3pfiVQBl+TxhpfxS6i5sMsir+
LoIeD7rLSfUTe52QhGx4be3ATB1xGJrm1RDYb/08SRbws6JjMeOsFg3KqNyR8VbXlkm80OpH/R55
xuhAoynpF1h+vDfwEorwOHaLtyviktYVSa+Zi29USaMSzuxqzF2tmEdYGrB3/hkdUpqXm4ymOCun
7eCRaymH/GehLsvEwxkv3bEAm4E8uMZVNIBv5+kHdUZWudHTjYbbvak66CNiH2+Rvt1iWKCewVzp
oGGa9gAKb9CrPyWSp+LsdoXilz9bdBJemvJg8XGGU0dz7UHW8cEOdGMjUQJC93ouA7t2WO2vrzkI
JryuZ5xjhPcVH4f6XcewWoSpT/eSss+fI94JEOiOX6XwxqFNdeyPgfUKcz3IIWdCw7oBhULeO3Gy
AFLPcEVDQGJictK7/QalBCmZqt+8tN22rbD6dnlOb69K4cd0LqbzlY3B1TdbTxRzi9nojHQ7Lm5j
0DK0f/77ofiTdG7LBhMHUdm2pptfHbhSI79h71hmO1k+KjwT+Hom9UuVv1scmXx9//enKX/xB7EN
De9mnJtJvcBb+vdZO7vV7TTdrPFefrml5/62nAxIDXQ7w+0tUHJXeiQfb7Yi30w2XSiopauxrDPI
UjKYmBpI93RVhIeUKaZLoWbTBzXnWXekxF+Yhpftx/ncxAcdnykYhAtK9zSAiCYjA8F0yUXx+Xh1
Zq55NzuaP3oEmtie5U+d30AvkWGo5Hf6EER70lV0D5oISzAsUF+kFPuIsfYNFTSkAowOtBL1Stw6
MC0L1J1kJKNwkJbnGU+rN+4xGAS2aM7HKNixfpevH5ULMSO4YPsbTG9MtOUzNGBCpOYKdjdstEYM
xOdAgi9ZT1NdeqBIttbU0WQ3rAqMj4mpeErfNXzG8bV6wJeBnpP37/vz51L2a5bGwVZmMfsazBj1
o9HKep7tyqsIjrlmRzV9UaNza35TzP6lLyLMMglvxdsDzcNXF5xKN6e0uOXdRuvcm+IlO+uB2FYs
MeAwJ1haufIUZDvlHK9m3xQvYoR9WQQI9cJRhMVS1A1ftuFVnRSpIivXjaR42PgpN6+vnF5zk8Gt
ruIh+/clJZz5mw/8sqPlOhhNETbjPRaO2p0I/pxzxjoJ2QhZc201gRfgHds6fePuxRWgvU2RideA
PPPq4n0wTlXsT77+AHJkwtSEzQef1bN3Oqial/jF9CMcHfi8T7lMSetcCi8v56oW5Ed1XCqEv/nt
OZxt4CnaD+FSq1dzaqNGcQesvFOX2lmGT0/uIhqFLURBvQzYtGINvUKdJnsIla9+9RDvLAY1IOd0
qubGSqcdv30dXqp5iBEHtlCFf0ZzS6SgfXWrI3lSwr0uNhyfCZxbaoB5evZLHntq5JmtbxQHOi94
dKuSC6WpISEcKjaT3a2AFvITrO+DXWHjuk/lI63etw/3SdgBiVasjjXJPLMd41m5oOSvkZnMFvIL
TjZ4FIJb0hYgN8GVNuGJTQ4pAyXI3RvynWAq7vUAsiL+X2v44V6KOTqtMDpiC9om5Dbc3JtER2iO
xEi/h364aJ9xVLmi6idWZHDZLyZTYFEJQIYap0cVYO2xYrfkkPptl0QRu/X6+GAQIZE60+QVTzHS
JMd+nhZ4LIQudLLwzSy+eWr/OsLoL5oUnzg4U2b9Pqm2Q5raQ5R1m15eFfY8ibdpf5SsY1MuM2Lo
aiCXGFIxO/14B93/krpx9a6NgPUm5ubJw5jgIXLLPLP8pjbW/ixOSWAkYIuyj3JL/cPFpDRt1S5a
8PPlgKeZzh7U6dYomhMVZiZWeleh5UYcTROGhkrq3AYPTiNK7n6jx54cezVybihjd4iJxqOeO+kV
LMVS91XyTY362Yr9OjGwsdE+I3Bl7avf0GVQpqicJd1mxrYFhE1DVIcwDeEDNjM9Vvmwo+w3qKNr
lVbQ1n6xd+ldjx4nxMLwqd5qHn6RPcY9FEmcIQlYkDrRczZ4WjHExjsKAuzZAEl8aIJWEKE6o/gl
/uq7Pfav6/qvcxET/X/qbbuWb1KTXfvNiJDlFV7AzZez1cyeE+5CqmhpBhn8jQPZkOjDImdkFrC9
GTIQjOczmjTNU4fXwd1E7QuvZ9EUzvUOa3ImS+oWNjTC7N6aK3fyituaLGreAtYbQzxbIvOGcNss
Y0Qbl431AXSJFoQGZe9m7SIEKG1F7+I4SA5W4sUTIV8a5PWNYDukeUD1/HZLvNBykSDnzAC7Lrzv
8BIiAjr0OuROk5tocy70SPNPCFXacGGNNG+8bsFUpUx7C+K/yf9B/tEc4yWBeW7DR2VTSm03w3nm
efaBDZKFbyVsEulwNTx2qndQDXXHfIPvbLmI5s+14XaoWZ9BCOzXyzaij4oG9mYESbe8TY50Nu9p
KOOej0inXeesy2Boz7hRogZHjiStutfyPgKghHcRtDTICClAhbCiCLTxooffF7P72GBvmFG8ttAn
ECQGHUEyHZ+PfSFM188qOGYyAkltUF3DaOSZwU05XkRpUNqBpATVC3SYF8L72sUH9GkQXY8/lOfr
4Me2kz+uQ8zwEQOgSZVdDVqlINh8t6r+pSXALpx1UzVNAnZI8f59xDVKYSVKFJYbMrjcXjeeTIu4
Oq3wi7J+HtX6TrMRZMN9HZKgHIH2zfcrTUpbENMtqLAX1VUpq0Pl9s0C/Nnx/+1ZoFOBHT+WfjoH
qP3RKJDwQhvxz11fO+y8stSlDMa9qnwqiIRNjCiIx5mnBI1i3pz2VaTJq4a0NsJX7RoHJY7yZOcp
4faKhagUrszcj1kdbTD7lkt60TOvCSeWaufaVq7FHkqmCVyPsmOlnTcZ9hJrtYq8QPXyZhj0QuxT
36b30qQtY9ucX5vOuRpsOiJvitgsabWfFy8iopNs5mkvMePhJ33XDJpfDTScSyJFZyrEFtpYhVpu
zbrf1RUeafZrOw5BkXtKBXvZjHHzyryoxSJIfdWvp1GKjq18cxJOL2oJ9kg7p2VI13u2Ull78W5J
d8zt+38XP9of2wtx7U1yDAmUn+E++GVU1OEgF/bYm7ssT71+yOhFYvFlvWUXqKNxTIjfzTE12C4k
BY23BVbzQcGgFRcUZ68BWnKi+7dEmZNL2MnAVbeVGaJrgl89tY1PBetqQ7iQIF2GqH5stD7p843Y
y9Kuglom2TmrHTkZ/cQ6y50vj99NtcofK5zogynkPpB+q5uUsr+P+86Ku2kac8h9bHyjY6itjDHI
zHkvLWoSS+yzgdn/eNBh8X3XEf72s7/M8u0wu85KPP7gQxHIsEqq9W1YxRY55p7WMiNuKvUYjfMM
npT+TRX9pyn/l/P+0kSPxjJRwrJDecnc/CF4Py2+zQYWlgwyuqrtVnrtUNRcHAVf3cs8rhCpCYlE
eS9v2Fua2CCw4mPCgCgvEMHqZ033mNoEsi4Bev17JP5p98jxmja1iD1jx4u8+vf7pEzXqDMjUoON
2665j7WzbLgJkVVQAMaAp+xirKx88e8P/VPSzYeSPWgL7TzpeF+DispphqPoLb5sZAjK++J6IJO5
h0VbnlO2ngla+TGDEdyma3t81yqaDw1TyEPc6W6jmYvQWJYXhQXzJW+OfU0zKlvxva4ji81IFoM+
vdcsjf8+aOuP/QoHbQFbk+KL95xifNmv6OZF6/UxLTdsM/d0BDztR7WB5nMDLMIzlL8nv8HwTAD+
Azs32WXrMkciCKytH8UviLgf8a84BrvSzgYTSz4FuMlywP1BqOYuyO2EJ8cN7VG6iw7s+LHMED4T
QkxqIW2oD2x/aeifXyvwIEjTHrYCfBVitpe532VMmH97jOlMglebGo0QVcCS/ymYJnW41aNqZrtZ
419VJ3/QsU6OcTh0R3kbgjzAuR09Cmn7yX67LftX+yl8qN+pWEcMNjC3sYQ+ihYWErxVgbg1uS8+
KnYijVeqTvnULbq7fGV55t5sPHCCwXKvesAUbf3s35U3+8TYR+Gywi0xe32kZCDWywbU8IZ33C3G
TRX9+Pdt/svkQea8pZALbag2O4cvk4ckj1rbw03YACJGV28q/QiKLMWgrjsS4Fc3v0Rrqwb4AMPU
7v796X82zcnW/u+nf+kDtbf0VnXy9bqpbz5pZuUo/lRmJBM66eDGhgjd5qiifFn3HkdkjB9X6Rks
jq+72X0lbxvT8GUc5CZkjBg2T/iV0s35do4Vo/336gE7UJYujSeYdsHnPPifgVEnY9KlxYQBfOw9
9c2hozuLpsayDsYQ9KNzVecNhZsZHQq6B9I3D6Px58PIxwu3YDr8GG98vUvX4dLDdlD0E9VUwb5C
Ag9jDyWjvIWpekiYQea0fOtXkdXVr9QMXQga2EAWbUeP4gJpKOGL7AKWFq4QtavISwoE+EMskpTD
GcqlHwmERyiNKwM/mo+YfFwzaNATAyGnfv8YZtuYEKgUV43vJuU/wH5GAX4XFHY8dZasfBmDRdcr
l1gew5POQ34uV/LdFXsJXrjBPH8z4r77rC8Llp2pg2SWqbae6MtpvcKDS2ZnWntmanoZZNEYJF4p
bRC5i9/G8FKZjNsIhrWyq/BkNgjcaLZlDG4A+2zUku928d8d4JdHQtLGNO2rzD7hIPfpsHR9vByT
Y/WIrdWuWl321u6ytw8sD5sEMcC/L89f1sffbsVnj+E/47w1q+pKo8A4sSjlr7QPdt3K3ma7ycv3
UfDNh/3tVE1ZIYEYl12TSKXfZ1ucd3MlaRLIL60T4j2ge5azivbqd11Gccm+Prz//Rz1989pmskq
G6usdxp9NVlS/fw6OKlULoZROkY9+H0fm4vcjNgK0rKvrZPWpfM8j9+nW7fKbsbMYQcZNqANU7zM
wTv+fSH+cPNh/BO9Ba+Pvg0AnliV/nPR5ayKU53s8/V4uzlRjqUy+nyVHLNSm//7k1RRh369FP/9
qC+rehMWyTApun0vqGY1azWmqIOQ2DtLkuOhkim74sFy2icWp6xF4Uha0n4UJNb1N8ywP5OJPs+a
dCIQQWrnr6VYbcgXRQ279mh2J2ty7c418c7P3LpyJxJcMAJPlx1/krGBuurBCAOTBAOf4p5aU4k8
Jgsm49kUmGTCsEak9Cx8ev85tzBy+h0AGSofSfcn1Jjtomt8cmzLq1ugTqTJiDUI3hE890Sw1vdU
yQnL7m0pNUGH4cxsoWYBoeMs03SfzPpYycssOubmSe6ebCMo86DFt54iF2X/2Tz9+zbRZ//zPqn0
c5gT+Y9wyS+PxjCmY5d3UnvkXK3JB/PjC+me9FTOmZa15tTosGWOL2iieY0R9hRE2NKmC0R50HZM
kKPKvVy95jmuHMQfw32oBgzk6KVFdopDSuXaWSC/3t7yl8h2+S2jc+nP4Ak/EchK9vjNUSc/RXBu
PsXaA93EsUZxfJdg/AtAGUOZi902dNXML8iIhc9AjuRYe3m4m6G5S1bXaXPD+o8aQvFqdWPLqySd
y9d5iR8A2cH1kqXH/hCyL6xYaZKSt3FdNpbfXec9ixfZprZ7eaIlU0ve5cnqnSbHR+FeOlsUoYDo
zMLSanZb9PUxlrdGsrSx/MpOqT5PrLnRsLlcqeaiQipD6cJcH20vecAF7MEDO+c2OnnqjkcJH6BH
esaQl4yrp+KiBUhHbXZZQIfLgjDy6yyYEDNPj7PhVTPXWRQUPDe6EC/e6FjGLm9lIlOMF7R+R+Wb
xfEvmwf1t5Hw5Ym9kGt1s8yqPcpkEWxSFv9ta/m3cqnhkfU+0voij0F/lBUnb/3K3o0Ynv4cqgCl
ZHWWZtCok7cx3jfV2dS3Az39n/8eq+pfZi/QDo3NvQ3bEkTl99lrtMcC1/aoP6rzC65jnS9ZjiQ9
DxYKTydPDuljfw2MXQs2sZllHsc3bGX5JGfohZej0z/2qg++Zf+kAv33oSl/fYpUulE0pXRV/0rx
0mslxPh/7I7T7K5Z9icD3NvNQqpKQarTv1m6/6Q3kD7Ovfr/j/uydE+0leVeTpDgNie0CHo+z5qj
qKjjlWZV3tjNxc5N8m4YWCisr6377/PV/3oroBkT+8Xt+KP7Zs9KNeuvSntMPnp8wjF/6N189Owf
9pOErcMxurqWhKzGsfAuWzMvTg8aysXqvghQJ4UVkdbuEAl/Ex63mnnvx1ATTey2+NrkXnyj5+U4
1gkvvB+iXfx2gUIM0+hZux++68P/ydIQF9PQAaRpHJmqLO7tfxZF6RLO9F4Dr0qicFNbzEmheh/h
B1PddsrA8oXQbfZWSmR/dfStpOpol9EibQBRiZMG+tpUtdZ7SgL062pso3J9o+EjpBqElq2rtNhc
sM+nE5RfRhuw62WAaZAoWH6VAFFjrDnyhX4AdVBGCER+VQMKxDA8TvD9b1nVeqWivI9KSwfctj70
4X3EoC4Bwdcfw1u1NQAsbiZXlPAjeRXFOF1KpZeMbIL7evPv+658UlZ+X9bBT2lgiiARAzhVDIz/
XKxE065tKJnKus7n/YhHaX3MdFS1OSmVhTw4zf8IO68lN7Utin4RVeTwSlDOaqnDC9WRKBA5fP0d
+L4ct13uquNw7HYLIdisvdacYyrATxi2+Mi0LOUq38GVqemhDcIZfUmDO7CnKS+k7lOAbku5W67M
+KP20WcYnJBw3cBslshyjU5N+5KGL2mpzVM0FCSc6zn6j8Jwgimtm8f2gM06DuGj3C41a/EtPSfC
3EwDt6YFJJQAyqzI6fCVjyLmdDqeYXYZeuA8Pim6bH6NpZXxLIe1fNdXKeyyUePWKVzzrjiFeSXX
3qTDFGWOqNYe25OUGiCzWZfmsZRvxWw4xx0vIJFNL8MrSCA/1OOyMuF/I9Kz1GFO3z3oxKveCu70
PepAXWhB4pZ64wXWicvOEYrBli34s1npBRy2Bm8kGN46Ff90jqwyPldq6d7pV9FXDeN2ex+RlZg/
CiWmyu/b52qx4STrVGYN036JQf/zuXZ6r97UrpXWA+PTW8R1TmutUB6qgbrVtEP1cseaczdUtiyf
ZcdsZfhhdif9uaaQecrczmIWprBL+3ZpjbWSEiXvg28gpSd6Nc38ZDKY9u/IGu7aWoedR+KU0soO
8bRB4TFqasNJMdo7sfXTJPEvK7oh0cW32ALrKsrdqb79zwmJCj2/6V3OCZFX5JNE4t3RMRfBNeMg
7myOkRQFxk95KcafZfPvL/tt1xgj6k05N9a2bBxC6KC1fY2bBtDgofMIdltZLoQDirLa/bU179+F
szkNp4JP88OHcsZVxQBoYzausg75f22r7yWH2c5bC1EMsofLszGxI4BRkIQSQiwe/Q0RZUcwINlu
92qtmsngugjY+bG2vCZPBZJ8ciQhHcOKIAQZR8kkl/thYfnzfSPPUCWZR7tC7+FXv+w/p1sOE8UX
Eg3fFcPvOhDpfvXXXNDmRSw7vcgQKfR6JtmKCcTpJs8Fg6QTlT1T1i5iOvT/Phzlz2txOhzwo1PT
SNO/707VFhuSrgTasUDwD/uxw8LdONKD2uwT0B9n3fCytTgccoRydo6+C1IrbFs2rw4jt63stpYH
PaXcjZUd7NXU6xmhvGvtse9nJjiceB28/XDIU3n2+x1sipakM/awCKk3fz3m/nMGg7Zpq6SppKNE
aczqdu4YBK9Yju+BW8EU3CpILndmshjwAgyxnfqOdHq3MFcwvQCgVM7ia4zKEEvbO6NLfd/PlWds
kChpxZ+UkVOl9sexyqJCh5y9GfvR32+uotST+3CTxbUan2thW5Fco0d0qElOmll3mrIJSZjltaEj
OSjDZ2VWj3VfMokE2qRGdt27iNfKO+oIPg2lN1diHhMMzZOgcouh52syRx4qPAgCAMd/n2j1ryda
RsFGshWi/l/r2H9O9F3pZdVvAvnQKjrqEeTY8eJGusZXXXv+F2TSe7IJk1fSOFwolJYATAGdJDE6
2d3t0Sz6z/CM7DRZNHfaYQwnIepLhLbiap0NCvADkpHmKvEQ4/r2rDjJg4LpjU1J+hhrz82PuuY/
exa0+1jiJIMgLZkP5PfPwpT6sRbDXNg2t7kES6bv4CmW3S7i0T3Cx0rFqfZinAiuR7wk6UthnMaR
rAeirPLyoUJbZ5guear/Ps3yX+YCHBitxknJK1qq8m0Fljo1rm6BAMpuVqJWnxV4SbBX3pjK42XL
oPery+6kzhN7/FCr9RRLKuzbQwcbQ9pbuPnRATHiQ00QukqCF8yFOyvvq9oJfEfMDmP1pJ11DVXq
KoJKi9beBEs+kg6n8rS94d4l7khwq+yt9u0Uf//N6f2laTB5aNYgES24duyMmMsGTxLDA/R0j+x7
VRUMaPOpySfjkaIHQnp3pdYb7T5hAr9L7o4M9Cp2ULuqz9kaivILE2zGhiUJkw0SUIf6Yo0qOpIn
2ilcHhEWQf3V9x790/6KmDM9dku5oKUy48xnlkf63SZ/9x+4mjTCK2soKYCpXe2Fl0FORJ9alTx9
wcQpcIlrwDUQzk1/HpuH3gK1EW8kZVsQdghqGDhikTh+d2yAHjra2hzmLQ5tGDDmrMA/STqC9mJ+
yInbfKYJevw5t2WmwP0cJzRBRB52TmIXFrdkpqnuBaOxJ9wWxGjquS299F7wXBjzqN3lbrZmfyCd
sD4skvuq7uwv7TPX5o39DqotfkwXq2B0I1Qtb6GBdTiKZ/WlEt8z41Fj0hmukZ+PjryE7tn9wjws
MC1BTIlmOwqn23tmi4df/ejWNi4iddiqAICJV6lkZjuz2CRW695HRYGfYKI/0sd59FGXZLqTPwoZ
0msb8+1w7ChBTtQYVUHoiwi5Rt02b4HsmJzbRSPMS8hgd0el7M6ddM6YXipfijf0tinZE585Tq3l
XSNmE+1bxmrww2r0pxZL+f0u+VY1DYGii34mqEfISyS9iKCMLazcl6rz1H6uH4JN56aLAuxub5er
W8awS+SOwEj+7/v1L3vS3w/k2+48vUdaJRWiCBsqsKmY/KlAUjrvxq958F7cM+ZWpDwppUd4e2KN
tqn6rlT7P9WRf1mfJQSXTFFUlcHir0HUf9bntMh6s6nYepW55MZI5ROqyBGkkwmcM1GufoPil7FX
4yKBDetnwQAN2f2U7viXiROyT0IJme4hldP0b3t0QcjquO5Tf5trtD2brUDks529TZKMA5vBaHtr
3JGNzKHr5tJXdNACZDor+v/ROXA12VE+CgzXsa08/PuD+vvC+qt1ICk0w/Em/L7ii6ZVGgJhhDv8
D3Z1ki9bnEnPygEj1lQn6OBJvrTCZf3Uj7m4FN4ZRrHjBPuezdSrtkCY2ONKlGb9E2K/ymkwd5Jg
/ZxfmosBMbU6ViAMde7McKY8hmzwV9LafMaqQylfXUj4W/anwvX31cxs2UjYqeHCgLS7bX0osCqs
OyhKzEJf/VXnIRk7IoCHoR3SWgxbjkLjJt7nc4tN81zdF5sNPNYdQRBOcPGR0i3AlrItA4kS2KTV
OMaL+h4sB1CK7EWxzGUO5ou1DwOle8KI2L8ljm6/AhCglAMzu8VL6c/IcJ+00jhbV+n87jzrCgZL
/DXq4rWaPUedbVzrnbqOXOs5gqDSXrNdw3vxdNEmC5Wt0rCoHWRYG1goTkZEbOtdEuBu8cttRj2+
ty7pVeSvohlmvjl6Tgf5O9AVdcZYFmfAJZoVb8Lyds62+glqxHsIyQfiyYrQqg3OVIfOYufAhmht
n/3gNrjSB2JcHEwgHu6yuXUOZbt9Kr5kziSRT2x02WOzQqEitelOPAjwIXsvP7Rb3sRSwooMemKw
zafgoVp+saO4NvZ5vJKtUJMspSy/Lv6eVD10qJFNqLsdgD9o3pDg4dSssX7nPxS0mjHtdb5ViRKW
aoz/PP8t5fsoNCwEQ1XKWjumtJAIZDTXPGmRRMXZsxo/quzrk02erwVbpe+qlrMAD4XktvqllKYm
vg/qC7E1ObQVfIkvarG68zQClnw3xRD91K0AxMSPGe33wUvE5Qi086QNj7rg1Q97ya337aMEUC9a
5Ty20iVRKoZXiE+3lxRiQ3RswqcABQy+mXkj42J571vJ1p74g5ZnHrvoYE8SDHd/UH2UOn11QwfG
TqVd7Mehs1XwtbJtoEWICKOuPVWY3o8s91QJ85SvtdKXhM1QN7wglw2tpYJlQf5CJLFkXvkum5cM
78oU28kQQy3fJgtRNr0Mj8xA8AL6aS5VEIwB5riE1TmFnUMkPliSV450JuHIdNshn93SdUvajkEf
F3p0bPIJ09bVNRoYbh17JdJl1k00K7ARS7h4XO1cqkvzjD14iwwteTSxS4SfryawWsEhogjhBr09
UaVbHSjeeF9hlrPgjuF6LXinCwoK5iY0c8JgXSoHaRZPz0eaXYRmhTskD7xpa5PR0nrCyf8kopKM
KRn2auu1EEU+s9uT3i711kvIMilWIvFlgLjx7HQnhCxGurHeQYKI8+Ijm1+Tr/4p6+YlSVajZPvB
UYZk1m4mNFvSvknChfzxj9JH5Ljstj4GnU0Q7DUoWdWn3j/sC0cb15DJHjt472fOnSHaze0QN6hw
J965oL606LGLVbI9BQQn9nMZ5Hgxl/MZ1XL6xkbRF774OWw/5dtJUecdcTa0uzJTdpLbW186mjTv
AN3kL4g8b7GdWMfQQBLo4WlKIlegMFzFwxF9xuSqlpai7AacL9hXRxRpeG2bZl5Xb2r2MDpIQiyU
+CT98sE/oUa1PAs7OCc7sleSUzWeDzgwo5BSsxWIIMx4OpVr6LJ1tHWk8uNaAdK6oGdMlZjJR16y
INHmEUeM2i6RMMkP4y7kwp2rG5c0u8kEzOXQzW5PQ7YJv25LzE6AW+xGXlS4DeBAGIHjVwuJFLdi
21l8wk5Pviv0YnTsEqpk3emeS7Z8CFegnbZurl60BFKK8Tksuwf21hBJdfj9hVs0zt1wa1Br970y
uQvdm7Wqat6i79SEXd+fR+FgwGhp/FUVuG0zoxYfnv1g1foORWIjz/qTRJ7KuKzv63jcx/ncNFlX
7D5YwZcy9Ee8Vli7xnmNP3jVe8ioeSDX6F8veowyEjy8Z+Iak0ENk8LQejkI6+1ze02efHBitWDX
BJaf6XJKvKg8u2+Z2pnZkc8RXxdQMN1uWQ9yp6eBVJ/4tGWKfOhe3Js4B3bJW1q7wWND2NQyv21j
7XxP1yNPhQ2vPiAFucv7EGyNPwOkWsleDksqm/nF7N45/L4woM1WA7Y9ZS5nULWkj/ZFF99vhRvK
2zreksxsVxJOgU8J7D4iKeCar5Nb7lNwJxwtj6OKMeNOcgi9tT6H6hFbeXwZzv1XfWo/eea0Lxp7
2c0U6agcVGra5cVtznyrfEPqCbO2MtgK4yLDWxcz8T217HvmveEFj0q1yp5MVsTlSEgBIlFiBzvh
qdINpyZgQVxrUAXoTNFuMoFVgcTgXpJdk13TSpUY1q6ScaOw+SIz+aE11s3SJ4ieWaE32S7WnTH7
d530q+X0x+MHjxquY7Kz1V9Smf/UkUKaGIWsJ9UFnS3KcbYEMrmFeIfA4N+PwWv9johDY6iL9pUh
8ZwLH6C4+FkcqS8ARBCoxZZlzRKOTIvLnji1waGLL+4f32+pg4s/vsr1fBpOHv3KS5YTswRkdQ9d
A4Rcw0JLH869Ec/trOjXOMqS0Nl/v0npz76vKVEnWyqTM5nG0bd+YyYURuFncXBav2B3uGjVmgy2
Sb2jTYb8CvfNT68o/+2pPiFqmJLpOryW36tPq4xaY8xv0tpQrlkCNbih5Oqu9Piw6SO1L5y8QnUk
5e4w4NPUf9geWH/pNEq/EDn/f33l27inNAs1vLdjuAMU+c6oc0/9FIJG3tBt/wquBP0+QYRDDEBW
qz2ioV8VNmrtzYs1m37BF3J3W5Bt5uohhEs9nuSz8WLuoftSV3LhOgXGPJvYvvkE/RipIwkC3Nb2
JEBsnhqyH3AuQHswVjGpHxneQGSHVxYaV/e4tWz0h8V6NwkD0ai75WuG06mcvz6m9pRkv5AxDOAH
/OlT+UvD87ez8k0GoJRZUBpRFx+FNYVS+kCpkCAlRk/r0ivMc7ugB7JiwyQ+4msv3v59Gap/vQ65
COE8sXPT9V8Qh//cbHKvCaFsSeGunKmG47+QIQyZoaTgDT+K05O1MZZ4WXwH8Pte34pwMgkF9xAP
ANdhpGsjh5/RxQHIQnKo8s4HWlyhcAK7E0/yViHhBcjvNASmc870Z6c0jqrNkAM6gjPvHWW1QRdv
y844q0749FhCl+U+3QcBYBb5EwKfGywEWvKhoxGO8iHNYBUPtrWPTsJTTAu4dMalj7r4gs9jfnsd
OSikcRASls0xZ0OhwqztyVciJJjQKqTb+DnZF0wmrbubwvwCGY5hTAD8ijsEdt3wRT7pVb2kz6PL
S4Y4TIvLjd394OF1gIwKWBciihvP8frvk1edINLQuZ/Tve8SKzAv4ceUZ6wojjrNWGnJEBvisN90
iTmA52iexXf1XX+KPqyVQrgJQTP2FOkTHUOuXfpJGGYc/zlh4AOgVsDl7U2hH9YlHpe0h4OlPyNp
5E1E+n2ziQQEwQ4Jo7NtaafAcJcfuicRNwh6SbLraq8/xdfsitZHJNGlOoiu+R7TvUGSW0yRmVNG
Gzbu6KH3hk15IuxtNZDeotJPz4kbYbyZrUtPm/BuLJs8baiBUfG7F59SuHMlL3LxiGN84jmZHSdv
LWxOG5BNxpszyMTLPGiwj2yssKYtALnu7xfor263RAJ6gpT+kLS2+U4oeXxqHuTZAe3zGexwuADU
RRJnjVOR/ATI93xd6QmXDn/e6NEFWw/26+hwBZHr+loyP8GjT+VQPAijEz3rC8wVCS4YLDBQeG0J
Kgi4wpgt2Xk3UpIB3t3H2wlFQwzdKnIx3B7A6xyUM7qZbsW92L/DZ1wmJx1goSbZ+RXe9CSSBq5H
823OE/F+sToubnMXuaL9PMIIEQm/I7tmL0vI2wMJGrr+NjyyhQCDzak5yPFUbEge3T8OLf9BcEV7
4y9rPLgbcB2WJmO//rbGdqGl1O09rLaW+lEL5aYq+KzL+2xo324h22PzYBC/kquia2X72/AimftQ
lkFtagc9hkd5F25bIyL8R2qPWmDM9MRYiE52u4MXUPby+FoAyhkTivikXMtMBpMO8G9gAVspPvJs
VdPckRMsHu2mGvH7EPuF0VZuyRjL+OTuOmSOkOFqfGhxc/oFawJUuKk/ZAiNe78BLeQ6q1JiA0HT
B/k2kIjlUvxVSUe2waMdqOyzb9m51YZVawxuocJEVRGiIC6LWu7m9LbUI+WQ1+ZCRi/b6W8VFJjU
B65IAxcXzjWXO+LtRkesyF27vdbdp8/+pk9slaoTaaR7H8mVULZ3QfGaIpyVWcl+DidpaTj07G1z
5KJCPJAUkDSTZTpiQsfcLMCs7uUOy18xC+j/6oK5MkTBKSfXmUkfNHmUShxiyX3ep61Tq3jPo8Hr
biRZGXyZ0LrlSG6X1AIrHpa9CeygttYhCW1F5cbgfVrh3cCzPukaWt0NpPjNF58np4uybHmRkAZf
mlkzufTpxJy6VDlJA1REnfZSou1k3LSFDkiiQ90fBXuz6px/P0ykn66+b8+yvhm7og7uzfbOXcUT
i8XjgYLM2rKseHJnR4ItvtOMUYFXzNEZ//vl/99g/F44WibReibdR/iJ3wYXN9NU+vRutlvWXOep
8NzrOnbWNC9sHDKuvtUAyfaz23Uk+5RQReKATiTjbbZbegYTma1zwLeDMmd1vyq22zi0s+31up51
zlGx1x/X9dVdu7TePHe9hjMK//sXz+3pab3uZ0+Dk21aV7O3Bn8MA3D7tOUHWfI28cdO4ZzY9zlT
WlgJwm1K3O1mjQsuE+kavbS7DTLRo9rwavux4Gt4bhzmj0sMFYf5BAGmWWUTdSQvTyAKDM9bvr9P
HOPJlJza71PWGZUrscLjrni/L2SSoPCxYcl4Z3C77BDeejvAOPxcLfnNrmT59HY7Z3FGFOMKbkdD
YwpTGNgJsCWx18FsOnv//oz+Mn9UGXbJ8rQ+QWj59gmlodpUuaKw5yDOpvFuiacVhKjPB0gp/36l
X0aObxcD/j4msvA0NUP7JWr7T2FTCaacj5ElHWqg6SQxvWbFdiTZp1+b2ozeTr9BOo+GKGKVQBLK
3ikVFwpiRC2D0T7UPxzPn0AMJuQYbRA6KdOg2Jhunv8cTxvnSSRmKmmWNzeDKjt6kAC0eo4FInuw
wMUwJZ6bz+IHZD7DpWxZiId+jWhLYo5g2MgAA/Js+l37pUc24V8Dk1vPwllKL6RbjNYVT0IPZCRZ
LNpZhbY/8fzXH87pX0p4DQmzoikq3UFF/zZqKDW4pIqva8f7UwGB97aeEuMVOgMU6z1pOltlFxKR
+wgsRdwrvlde6XlNTtXQk+EEIAv94Z7/k7WomP89IuPbA0+/Fblm5c19p992pUUfp43cUa0dX+dx
Uo1fwJGy5isrh2skXaE6sd6+hIN6hHURdAPIKkHftdXwwwxV+ct1rmG10SfVOyI969vu7obTNLlr
g0EiJsWi3rtp7eSXrmF4Z7yFxdISXNo6hrr1n2mqj+s2X+BB1fqNwmj9IR0nJLAMTVA7aJo73i/Q
1LX4I5xaEjCUEPh9KAcMokL1w4H/bQnHPYuPcyohUGF8O59aFXXmrVGMI+IwH1gAogQvY+ywUXCG
r01XfuYZDv0nUTftUfjh1f8yEWfxpm5BD8jJ+443yBVJYuzckL7enAT1K2VUhbCMydEQvvTJrtN+
2JL+/d3yIU3OTlNm/vL7PdkPMRIUsQPM3Llxsc/GtXxbWf3kmkUigEU+nkg+Un+hL5ffc1eoUaL5
E83t3zfWL7H3t8VKw5SGelQCVGJ9XxeLyCyxOOH+0d4b8jYDZjxt6fYQCd/6NzrTJLhc2Zwrd89i
gu7gUG6JAfKdMnQSIEkjHCanyl36V80ElGTmHEL8Uh3Zd7TlIn2RyfuCaWy03g8Hrv5ZcGqaTI9m
Om6VfsbvZzCsJbPt7mgy+hCDPMAtifYFO1b1FE1aNn8lVMjEd1lC5YOEWskfCsw4oRfTmINoAuWU
Zp4gOnUz63kg9+pTRctTsx4ruEvJWaijWd3Hq6biBqCuQgD4akA92dw+BILqhs0tWyr6Bp13pf9w
Mf7F+GpqXI5IowwJmcZ3pyAywkwNtTQ63W4eEltFIoQHqSTpto/aB8NpdpSs4JWFFBLAwUISbeAs
gFlyumI2MXztChXTA8F6ydIiVcT3EJ3773pmS/3ECfAAY7wUh/FK8/LfH8qfFn3uYCjE2NgmHof1
vQ6yMnOUtczkjqG73PSEMZTjXMqx0inwFRNIiDG/pnNRxFVGbKPK/jk7GjUM5yGgxIZdQbA1WtQf
DuyPudJ0XKY2aaQY0YrfhSVmFArjoPrBri+ODQSxlgxOVzWXcD/GeP7vk6D99GLfnlWS2imDYGjJ
jqEHWHr9GBPpM7wm6/xore/Pkttv2ofxQdkoj+bh/haeaVSTaDiXl9NuN1rmT+8Hgh+W98XUEJwi
SIq9ufbXU1AVEr3PiTFeb+s5qumVf7qBQs0u4ltKlsm/38ifgsjfz9r3VVEoMyuYfuyy+xYjjSw8
Kv6c03e/z/MSTzXY3uwHP9WfJqJfrwm+UzI01fqD+ygIQiHVKa8Z9Be5I12QmE/5KMrPSjh4Ek8h
I2tc2DM+bpug94S3gWKfesQkIgMVEEiDm+KZFt70jB6Kmm2126nIlnpy/OHk/LH+fDvQb1WV0Fka
W0EudU5ORILyRD2IeHhtQ5bsoGSCVdL7ZclElC+hpIrHxk2bn06X/O1qm1QGMNJVJCHTvoNzJn9b
B9PG9G+6IJ4zJLJQQSefmSORdTPMoENkXCoNMWVzhbQKE5uRZ1abul4p5aIiDQMMiLFUiXwgoi1H
J7UR811lncfoUli7wjoXjOlpKMmr5L4z8n3JNUsyaTtnyalQtweeRltCnWvJ0bp7ArL9ZC1Es7Zl
6FE+xqTYQjwmWDBYVqdG3Pv3XSodRE3Fky7bJk2ydsPjLkm+Bvph/UQvRHUZJpdS8yJpf6c5hnWo
dIXUkSQYGfiTPBF9bLIivUMioxf1HRk2mRdk81h2/dxWBtBlHK+b1HTs12roWbTuRweBG2MwOkH8
CYgIq3HKYX0jWYfAYsGWyOLQFyK6jGrTMxNHvkMQUHIe23PfrhnTxKjD31Lsag/DXtFs4toW4NLY
1TNH088l7zafl8M2lfcTyaxcDcZnmS7kdq4bH3h6UpMBp3cnZyVaaBAGGTSTg8LolAkcXTbFZh5D
M+L+Wj1RfbU4fWQvPsqPRFtLS79eEPp4JubvVOYuKZzZWYReOTjG2Z8PHgPlgWUWDUKArRvm/I1v
tOhLvOJzUyU2cC8321BdSvXunq96zE/ZOjeXCZN9AqbxU0lbcwEnqCA0uT1YIXv68UkcNujW8w84
IzcGWyL/Ypdmzxq5WPkhRzklRC/67VM3z2jnK21lsVgJL7WFwyk7ROa5yD+0+wMDZZmvjcSFAX9Q
smt6MsZBTA9hfzAJOSOZuj5KEMH6t5v+IOvnZjy2OJDUdWAdEuOs9AcpuHbll1we9Px8l3cWueTa
pq2PRJIkp7FcafIhrreytG/IJVSPPZ3I8rkXH3P/6Ta+huW+r48K8/byeSg/Re0hofURrq1xpoVz
rV6qZP74S12fwdTorYVPLi1dxcwV5EMUb6nIbuY6usFbmSnWIrxtoG1WmcufKySNR1uheghDwNu7
UjyP8iHpTqJ67CDqtRtfWsoSj5dNHK5FuMHZS61/ddqDrqOrfBXJ9JKW1WTyDo+9cFG065i9mASq
4eSX1M2Ni58Dx1RTHlLzZFTbsdi3xfQuW+ESqQAJA5uxes5UmwYzOPDklIqzdFwb7TxY8+tdPoTj
WgjWvjw3hV3CXmj0Ct4u0XPpgjdhAT6KnCzy6srtTJdTIpoM8efdbQXZVhhnoTi7j+shn9/ajYI0
NV3c6lmULvtwPtZLWZ/BIc35EzJxNI+dLGJL+Rph/4EN7895zyNEWHUz3FZttdVmdbHvhldeD42E
yTxDWpgGCY40VzdIJG8K16vXtacmPII5laNtWz1E2kMVPGTZS+m/ldWDOLz2EXQuQEbDZQze6Cz6
7SkvvjRsC9G26d2scvkug0SS+pIDt4a1Ks8l8lVIN2s3srJKLcyE27qdl5w7eRtXLCELvhL/Rv3Q
32Y9IYn1soHXI07/FdKCN+FjcFQ3lbTkq8J21ZBsTsabuUigQWL7JdIrgxLgco0HvIj6UOVzBQNj
Aa5l00nLQj3epZ0pnGPh4ktbxVzo+E6KXcqlay0EUs1J/1Bc8Flx5A18Nlx14TEx16Iy/eYGEn0Q
djl5Oej+g6c4fk2GS9qufHHfB2tD3N2iLQQhTvu92vbVUeaYxnPKQ7vY9+rGKLcGZ6BdxeFcdnjd
jGti9PggNQMlSTgvuOrkrQjvX72a4sIXESmvOW7eDEejiTsON5eW2u0lC3Z6s+H4Rl7XXIzCfriv
sXLC1IwkTqybcfnQXBgutbVMeUhwLSpz/kkKj7Y4AABsie3AxtTjbk03HKswrPm7ns9J3LMgF8Iu
AtYuLfmmuG5Nytf7nrMYqMdxWDfKKm9PHA3fsSCnlnxkY33j6IuDUS35WbxGYF/NBZ9yEswg83Cc
fLM70C7eHYlb4s5sNo20VMWFqqx0grhh1gZrvBZd+WGZi8J8Yn7DisplY6jwOZBmSPucX0aG+rfy
4+6/3Yvn2H+Tmicfj389Pr6Y5bUTgQ4+Zdq1KQ55+cF76PpLVi9EE4nEuWXAFG3zBuzwDfUPi347
nvlY2Zbkds7uNik+eaQWIxoYcktyWI3mk6Z9KsJek1iRPT+Y/jcKn9rgbRwfa55ulmM0q/G+D4Od
rICOuozJBR9yWz7wGdyEHX+VcohcbpiT1Y1JNKx/KYpdJ3hyc8IVn/HhpY9t9NqqV64IwjoTsLH3
3VgeO+NpQN4c2VayacgDFPaBsKteO9LLlaN+O+skWyrHUr0WwbEsHwb4W4S/GWza3c5y6c5kzymi
IGsWQFr6oAGmfRQYFJUFtDBNcYXYA64yuonB+QAPTPIVbDgo2jzoURVPVpuvEcWFaKPyEeaTtjh3
SwoM4uqjtY5U3sIcxGlywAznF9JKNNzlZzgZMbpuCntrlsgzwbDvwhopdrC7cZTzglEOioFJqA2T
2bQNLsVgJuCQaef8bLQrTGSx7t2qGeRMpFzaG4aaFqVb7wjYJka7jZfxmxrPhbsn00ZNZlJGn9/1
u3VLHg7PWGh8+lJWdoXhDUAt2mWBNRViecTec64HryPEtYz5zGZUKZIWnbUqIkQe81JeNIRsdJsu
IpRuK5N4458wembRfhmjvC5eBPM57a5G+sR/Y/qkSFinIWeMp7YAK21bxVmP5lrmmrrX3+diu84I
q9MXrThv6DAeSryh3UrTl4E5S084f8TjaDiCsYvJaaovUXi9Ce+ZirLrWhsPifUVtx8CUwl4WrW6
1fsnsB6Z+lL4H3r81kcPjXyOpBlfqltfITF8wXNKzBNy7eTthsKobXkYNM9K+6EMp/EYHW7dUYxI
JKnQeCOODlTmKV/y+GTeL6n+oqqM7EiNabtPIXzOk/ew+1KTnXJfBcH5DkQp+qiVi6qeS/GUoiS5
r8TwUw2+zOrFamd1Oe/6o1pcgvijKy5hRxXEj3t1VjU27siBB+R7pkfcRqpvTdQmYctN6AugCZCi
LpEj1YxWOeTxfi6GnamecgUEAGPLMPuK5RUklF5YIaLRMRE0c/P+IMYvrfQgdo+Z9BxKzwKjWwOL
VVE+BfJXlT0P2FUYdPoqFd/xJu4McZFUDE12IyaBB2tcGaiAvyhWpXQRjWtLWvT6LDZAT6OpKRrv
Tv3HpDGZQwttsKFhLQUNqhyH6JSJ1HtzXXEaARPooad2s8d8HfB4auf+/VkJjuPtHLCwSluRh9QD
fBvWZegUPn2t8tiKu6x5igoEjNzq6UuQLEXjWHdLYq8yB7s8gnZERV00u7U7dFJht1X6JdVoFqwy
EjApKQuWeFeOvXZ0A5QNvnvrPD5RLv4AmavOrTkzknWmrPmHCSN5lBDK4sYMHkz+KVUelNeG7IF5
S542AokIgfii1ic6Vh3Bz/eaYOMD5WzmyTthIuUJ/OrwMNDSACNgupT3FXaZAVPN7DlD30i0IXN7
dGsotXT6ll6HerP2WFjR3hE8lLkT5Hehn3Csg/yuurkiLQVzPYncKlcms67wzDXO8TRZKsAg3sfC
KaxFduKYIp+yzcM7AGCJN9YA1abpEto+eVJIpbHwZyBN7Z7HfTyPCVtgqbEWEg9Pc4EpiUmnclvl
EgzeFfBBPCRB5KXcrZQTncvT6pGnAc+cBR0y8N6f0XNQLdurvJY36ISslc5onmpqlvhLvmHJuO9/
hJ1nj6Nol4Z/ERI5fCWDs13lCl9QRbABg8HEX78X/a60O7OrGWlCq7u6ysZPOOc+d8Dblzz79lvt
Aubh5V78hH2Kbw4aOYPgvyFoYQF2i31jfy5gMRoelN0nbNIftvGTcvmvpwpKGVxQu8V6Ygljy6EH
H4SPbAKGsfXERp1s7OXP/oyHXheN2F+ib7aWHHEJn4PjpednuPDZ2tmHHVIxu+mXD07mljFdYfa0
1h9/YY8kp8eRVosQTZ5xfqFr85v3tI6as4J7F5ak96DB0gvya2a3CAfSYDZWGj5HeNHzghXHfCnI
Hn84JjwIbIIPzbtATi92THSsUthsW9XpHlFtumLr4oPJ5z/JroZjmBTyIWvQspCFiduUgHCuXwFz
gpUxR6NGDomLdSaAGC6biGuKDyOP8QLsjLBNvUsbC/NGEajayZZZgwInQphcPSibcNY1NNr3cJRi
a/IsSnd8LsnfEBZHRMFEFMzFJRXRQ4wqdY1e9ZpFUxNUb10VlbCOfWxma903NBcuXzaFKiGWNxfp
e4s9N97w5JSVjo75Pw4h9PDJdqKy7OIJNuRXh4ExTf3HgElHMD09jjPX5eyoxN+ZTqV5i6+EGeIb
UtOYYtqPU//kFJaznGLH7juD54SVOWmEhqudidaxbMVgzUTwUG9ceNryB7wpfsET6ng2unsHf9ec
mSmP7LIBUpXVCDkMiqWbc7uTvkhACexKKCe8IyxbFf9hOWTIC2WA97Je+BqcYSAbFcOPMIVbBemD
DJTYIIcWlGZjwuvJkVC7OgNEXkridUsQrF65qh6PqguDG5oWGtCJdY8vMuEsrwrmo7h5SG7WhBCV
4RWk7SqXGGGH4+3YdfseTmIVosy5k7VTbJLmhLi8ZP5qrss3zon8O9ei/I5jqM+LV3CyUMMYInwx
RhJGcfgatiyeQFy0Xb5CWlaG0t+/of8EKJztG6HTFJzqWoR2QttgLTYeHDYlU3R0ytC5CTESXJYl
GFAtRTp+kNRvRGlTjFZ8k8jSna4O7whciazm5If9SD74O3uMkz8jeSE9p7JnCm7GJxxTYup1yMtS
k6DedjCgLpuGnkuE0LCdn9HFdQgrSMumi2GIZ4XQPmsDDNXB/yGHWVRDffe7OkopzlmxbDnSEM24
04OLHlV3fIkCMmQuHSIGKEcBP6GtIvJiTDViBSeVmxGESGtoxFK9Fsmxw8yBoTRZvajQMmZ/S8ZP
AaFZJijKrZIAEayOSX6I2cmNxPDFr9olA6HCWH9aVYy/uf+LRdCZMcwmMUsIqs4brNAsQWQARGhN
uTzjknAO4M2bO9NtEU5RYtfv3wyfmAZeES+WAAaJn/klvSUPDwtw+uZsJc3BOMe3cTm4DOpr2Maa
i0aDBCJoMfhj1og4EAChDdDRRdmjCX/C6UWnz0ByjlMXVOPqCpaHNwsaz8ROgFUm7uEtdgfY6sle
SrpptyvNw0xmtxhcfiVyHHE8y7xH6VscqpDHtpdn8n5GCckvxhCOeX7sL0flS8IMEtuBffuboq5D
3Bk/YJDhNUP3CnUbrdC5udPD8bK9i+LeACUabAPsjAYbcwy48rottQTsCi7g4kBsBKiS5he08njX
ofjoCIUiFMjr9hJmNnjdcvVCFpuZczgZE5jZmUR3urjyxb2bdvc9wxjWIi7Yq+gUl7jlQ0vpFHje
/mM65Hj/noCTpIvzsQQDj+RS4kiDiilDohTonxQME1xiijlO2iSCJIUscVZWd90TlLjH7g/x5OwY
mF/aLanPe/Cz4nCbvGLLqKV39C6+dWsFAh9UNSIyvvlhIjaddP/iFrWiyp3DwI+N884jQPs9cPqj
4xpc4QiUXuIkshyAGVmvyoFJB1Y6GV/Ph1GtWJ2dtHyArCakkAnkuydWIQybC+7vqt2e+D+JGDCN
b7UDqRg4Ba4hZVebY7njKTQXS2XljHfGcJgEOZxzqLUmwLDRIWikfFZPNW7Hvc3VyM7ir1nEX2P8
/JWine+gqXPrOGgPzc/+uZGBAL0LkfC0DMgybxi1epfa5b96FXJ+inWcWd6j9qUpJuuUBOp6rWEQ
XqLgXhnDRspXehNcFA8jUZxCoANNAh9i3JmxPOwfClTouM8DRdtO5eGRxYLs6/g5p2tO5WwMBXXb
CasKIemwUfs9vy/le76/ah2Q52lpVJJlxIQ1iSjLbpdN3R8VLuLrcQQQ7gKR1llYCqEMU4J6q80b
7bZq/6CHjbDXBT9jcKgiFF1Bs2/kg87sbZORu2CdEnbVvH1gJfgGTY9rrlgbKf2TWw/utOlP1nte
OkvtWtB2x2qBra3dkTCdDc40rvo5Su+bmxSwsAUkakT3NsDDQDcQuNy2DUdSezGaIsp53ubVTmmP
RrJXhH3bHLiRKVU0CU1Wzbmhu9fe5fpS0mho8ab3W8nhoY3m+l4eGNUYU2wyrGFyBnwC7CNsx3qV
d+EVXr7Bj4oQaFN+DCpXhS15EimGfWtnGJP2ASAwJ/J0GmoX06h3YTMjjsYwsWSIHRlKfO/pHzZd
FlAjGcl2ELfzzZM+SsFlxM7+66gdFwNbx8RWBLC5x1Q5oOi2xujqYTODiLRkI0UAxRIMWR4Y+5gA
0yt0DY+dLeFwl7jVYyXRNlVHkYhT66AOe+ESW9xWfSwW614KqU1oN5AJk0SqiDvOVAHH04zo3z3K
j16KuO8SICvm62T8KudS3F/EvTrvb9Puilq6htMYdsPKAiSvtrkJv2AlP+Ir+hTR1cNR2wr6PrPW
Wh8OFUvTb5XwToc2Esa5wsrndt2n+VOCjFq5nrP0ZBYHrmW9jntzbWIBgw/8eND1jZHvDULSjH0x
bHL1Y6xoAoCD41bfcGlJ93VBwHTGsHzT3UMTVQ7LnEBjbX1BHyC4GMBkK64keoNLhsELkEFUJYch
JV/6Sep2TXW85dt5ID/iKFywHw0GNbqN8ciMRvqpBJpnnhw5Fm4P97U8DsouKSNVierpNeuf9GzX
Deu53EnwPvVweL6+Aq6KM92Tg/YK36OqRHaKJsnJSkdF6Rhj5pZinEWxyf0LlfgOS1T7zV7Up+xI
v8LDR6tDJUCb86Dk6kKr+5dhuWT9dVr1nymRiUc5FCATM5G/0zMvaiI9SrMWT9kaFZywU167c6XT
gDG+ppp3UFkamSf10BbtC1cG3c3iZkVj5XQkVhCsAORybFtbpMIhcC2x+b0Rp0POWP42JFrqVEDQ
xtU6p+Ih8EBKxu2u2fgY8GWNS/LPRAHNBJrl2to9XDfs+cc1Bd2AmEfyYZUgf8W3AhUjke4qzv24
5JpO0zko2/hWs8Kw3llmPYykBLCk5efyYglGJEULrT7OmgaTo9sJXC/hkKao+vOCAYgvYES4Jq3b
bR6qHqD2xtgaZJuma3WHBzohDOcH4wqkHdBvyY/81TYElh4anNsW7qYN5NE5eDkh5isGdyYggJE6
7kWvGTLWwTWAohQStuyERIc/36R9E36a3+7rdjaC4YsOT8xc5k/XEQ9BzOhgXDKU8mh20IFwHlqG
W4LrkU6EYSQak2YpTia84s4yGq0Uc3IqTAfFVCsT4uJy0/AL6gWwACNzriSxKpiGOiU1CyuMICm4
zZVNK02/p3DzJzZFoTC6Kn06gieBzyJAHo4wrnnG+CWy3OJfmCV/XCT+h1nyZ8lB6MG7jbH7Yhu2
LMn/RTt7dF01w9+dTqq6aqatWuD2C10d3/mseJbaTUlmhMXE9ndm7K+jxNNObfGVDjvZXE/kt6Uv
ar974ISn306P6/H2DT4ulmECD/1ccgqndSBRdz9Wpj7SHuCxsC3u3jXzJ3MpHgXhNDZnQSZGVDt2
NRkLH3Q5jYlW4AajFXMpqN+GuDFvO3TqIpOKcU+NDiMAgi9FA02UVQZlttQd831rDHS/jqqcCxDE
Z7CL4hWrCvvBMF6iLtk3KMZSJ7scroVLyE/Z+0XuUmIk6jlHQHm1VdFrpFVOqIwx0wkWnwn82RxF
1D/PpY1l3vvXx25h9YmDDZ5OBKOIf6PCzkWW5BcoJCdtZ37k+epy95FAg1z10WVDqqUq+xl1zqbc
kCcBDTJ9BtwszlckJ4MrnjB2z738ebovcRg0hiLqWvohT3BaNCF4bevrOSZWhw6Uysjkt1G1PDOr
FABelpgdLY95sLcjdJP8pK/yk3Z1G/CSIFlxuQ87nN0+S9zjkGqkS7osPV9Fvq4Q1gZOwHC9/+V5
KP/3geCNR9YKDjkysuA/muP/tQ7zeyJKl9soUvMx2MMYfq8lO7DrfFu1Pm6TSelp1zUBYSWcQij9
F7cSHSTUI7boktvdvIGoqIuTw69RglrGHcRL2Z4JqXwhYxBGKASEqWsGDP0a+96x3l2M1SLtnVZt
62ffBvl8bahfozZEq4hEgZnzDyWl1eymzpcgZGJHjsjRWuaMPGxzfMrHp6JEiXl4lIe6CZBAys81
8yWEwok/kdxXRzd9l48UvVSQIJu7ftgP+lYxY3znPrPXQnRFP3kz6JJ6NKfMLzw99Y0kKLpQ1cmw
dEiNgPrZwwmCAb+qu5D5O9YnM0JysKXCKxowU7v41tGqZV5lgtc7o4y0171XngaNKgtg59HikKkl
YnvB/UyuTuNZ83d+95kEJ6g4TDd7ba6Lkl7ENSPzjSPspBEDPUSqrZvMQfFKRwdQN4/hIDvSmxLd
KZHLCFfoS3jjd67+VXAnvEhA0NQQ+9VHHapTnOTBpXD7p8/PMSLzeELuvJHHAB+gjmza74F6JrMh
FmDCtM704A7gcPWfDOip9FedW9UIPKY0kmEBA7W2biNj62MTKGp9jhmgV3RBXCrH3Tk1iVFxGdIw
ByP3qcbxVQzcBJ1qDkyPVffTaOJDB6DAMWMrw2qs6dDja7IrpU1WrFWgf1w4OtaLzySZGZYp8fVu
DpwE3PotUxc6c+rer+EilCwcsXQlAEziKNJAz+Mi80papE1ySr0cehqXwQ2ZcMAQ6AbMSJ8DfoOc
nfVT20YWcHGzqi9F3Geu8aWZASZmd2RJMGJHv069+uEWuBMAnwh+oTndp0YW58N2rW8THxZrMXAx
3x9NxBttE8xoKHrtihzxJixvqxoUz4hIwbhfHOlmP+VYseGrQ66I5txMoF+X0yMZgsX89m22XMnw
r3SOSiSgyIhvocLDZ0p9swuEybCKsxAtkZmEreQj7b4MUXOL5DE2xrWhxUXnJ7qnGp7W+UPqkulu
vOMeM1JjaS6UZeawFzHShBhXAE1lPXl1hxJ+l/6hK1u0C7j/c9/wuOhfyANgMtwvxqoY66kkIuHd
Y3oVC3l0sXm3KLMfLn6zg4jcwr3hzKEtWTrUZMNuxkdo9sFzEnxyXgqDnp2O2muc8YcWFRgXFC/F
tKcLBnjx1zWkO3BY+gNMW7k0ijO1H70MjdMAJ/G2V8vdTQzwyDFvfjXGzFnICmpf0d4xR+/RtpGs
C1tfsYVNuqYw1L/ug628QCzW/JREcQwhum3HFshCvd/cQSheFOD4eMahiEKEI2YidV4d0fUF/bH8
RjxO5SxDpgWt63dQPZgjm4xefRXLRtBgIrqNMHlQwMLbBPVnnKE0zoMTDzsVDmds05PwVrkKmYdD
1ILfYv5wQxnAUERcLmhG5WhovFEMpAm0/w8IgqI7cawR+ggOMFBCCZHDpZUHA2xWrPAFASypBNor
vySCGZeaNrhIIKxuuq4fC8W0teKHyfgUN/loAo58xBREVEnC4wiUp5tRKu3vzVMjB7d6VRsrUFBw
ABw9rEjgegfqIO3n4nYcoFizJf7Y2lRANE/3Nqh8Psu5tRm4cpNBDzJXMBONJX3pXUaeZwCfMcME
CfCln/QL9zuwrjz3qWkLNOIr0JYBXHV1vW4KBGdqjPlAbm5GdSXq0bWhdT/I/V5uXsxuT8J0JwaG
tSGfSmxIXHrBulXPAZYjWfNr9EGpL0vATBiD4cO1qoxDeLthYfE6mAet36TXnciYKkNi7XTJ09jv
DGsNdgkgSyN7+QILB+tNcI1OV2PqMySBk8uEA3Ju/o71DpKf0oXzY0iHCUMJcTM0h3Q6oZynM6Ea
1esdy5gwUOyKm6WvmqSjUR+xi8KP4eKYROpQ+YApgvWfJkxGD9Nb28YmnaF8mOWDBtavHa/lyTOT
xBbKUyftp+ZJvRzl5tB0R5rpOYPtEme3UyFFbDWieax8q+c7sTy0j5P6OFUsdBT5otddouU49MF1
8KdrGD/EnE8S4Q3G/sHo16Q993shUC3QTa+Q6P4PlXmYmpdcPLbNy1QcHtZ57A8zrKl2Pz82YrMm
ne/+CU4MtZy5e4FLJ+NIHBsee2OI5wQbKb/KD62yKzv/n8sP7CP/Tz1G+YGdpCWSQkkc5d/4eQ8D
71e9L8VTxWFUIZPQn7LWuyOiuC5OZS1+ZWnQiiE5EyTAE15m5mwCqnqGrw62I/PF58K7APkM0W3G
Kw7qWTDWkTrHeRap9bqdRBuB/93GmBDfzIS3Yps6QHlMqIvh1EATtd+fRPY+zgcFGrhXQYtw+bKs
J32I7vOTnAcTjnyBjB40dzD6IhgVRgoJtPBxaRL0p26zXC+kbbszu5PdTOKK3z82wuA3J9HypCS4
Gzh+dwojHBslhE7vte1RUTY7hKSUCdXNHcEepzem+rhCbJpvLi8BzeJ+em7eoCAgcz0Xiq3oAaVB
iRuFgP7+YHyWsDfszPKN+8lAR4rs8YNTS0g8Er4Y8V4YxKe+BlVOI6ctPwItV8tsS3+FDIS3Da4q
QPCdEDOy0j6SwQcSBkOog6KgAWJKyqZDf7zJ7h+3GTAaBDVoT2yCOih5qmGmrhYQWaIfDeqA0FU8
xXMqoeCqbKZ1MT+3oPxh/6F9TNAVUVQR1YwB5Jv2IWIMmblNzL1BWZw9vm6Fu0Rjc4ZBy5Fj+gry
gzGShEoVNNsqGgs4iKARy7lkyXhWHOb5QPOg6wtQC5THBBCst2Nk2a3IKr5D8nu7v9x+FLv+EdZW
tQZQvL8YtNWzWzttfmh8vfPlberTcBMBKG/7qzvhSY7iuvPL5t/4wsZfxSf/jTIgfcJZYAkMt/6m
4ZCuiPvvYg4b7ivj2LNbJG1kLEKlyheTJyg2sPYSu3lDZE9NlJnv4+Bz7WU7A6fZOpL6PV18XP1U
h6FeM3vrftIO36elI+mehW03hHBY/fT9xlSBtqtajGOAE1he7wmNS+rkP5R0tUdj/44Xvzo41xMT
CeHYpWF6uF+DZI8xyx1B22wzkwvK+zN+/f3LjNcUZg9vc1h/cslJ3a/5lGKIF7ARoeTcbSY6n5YS
AjamP/O4luTQ+kAKSdi0PKw6gVH201e3fvwyRStx0WKcWP/SxONfIjlfTBWSLwsrF17JM96K0seM
qoPafGPlQYdCeX7qpwMDPPMdEBxQV6r9XHvWEQFm6/GnTHxx/klwMWRo0q7q4P5ivVmATWqXQEux
jW98V+o0HD4N4PDn5hnDodw1jfh+WsBrbBGd9FM2nAbx9wBfyXCK3OfvVeWKuL6bBSpROLcxEFap
SFvb62v69Lxies601BH6fwEG1GUV/LVD5UTEsxStjy4beBD8FRgoikkdr9lFPLXXWLM280lBlZpc
4GIEV9WTUqDmsDJAhTwcnqSddoHkQ55jjwsO9L8d47N5/PNk2+NAsu7GkmLy3W/1F3YkLVUu+ZNu
TahtGWBaTAZ49wRfPfuXg/0P+f0f3oX5t7VulIJ814ZMPD2yFj1IdDMDVfUzVgizmMUnQHudOAoZ
Lsn0iP7l6mqE2qK2l3yhgsluU9Op8J0ALW9+89IR1li/4AyxMybMN5exBbOyxc397hnuZYcAKEUT
Tmrz6qq6yU8t0OLs//mykvS/yuz+ewOb+Hxjy7woof6mHpsLU5bvFm+qTDhqXXjYGeSoNKBGnsOp
8Sv81K4Qm8Gfnen2nUEKAu/0LDOolmALW/uaOd6IoxM8oE+sE6b9/JuDQlGTnmBtNZ8UETNJ1+Rn
4OWWQveCCI16EMPuRVI0KLTFfpPgVHMYkK1TB9xCnthCHXrprtxd9HLIr6m4gssY0y/MJsAhg2Pk
p9iu6NrSmDw+OQyukncDgFYc9UmHBw8/7YJ/bNAxiYwwc4e8gXNc3zi3yeUDhC8mxh0mTJVHDaBh
JfQJdd/EAyJFV+2/LB3IO6yte86EKkQIJH5nKAxreAu+nIQKXqUJxkg05/C24HxCcw2qNWc9twAj
NAtdVeXUPV/oXVMYx/Gjj/Ax5iOtJWjqy7DoWmPCEFiNdxPgI2NktCFUQbutKVGaByy5hPjSMkyb
1YArDK7g1xWhjBbOToZnkFE4ENlBh+NmG9nvFrJ6xzB9Yvi6Gm6hPqzrJPzn1SIr/y+ojFYPU3hR
M5Ag/HUjz+V4n6RRmE8sAekRN5CSukB4xPdsg3lq3XpT4iFeShazMlaHm5Btcls6NRn/hrtr3Hzi
yMV3AN4lt9rwOHN06CFPt4czDEsxo3Pzk5iBxVrxNW/BzucX8ZmPGVtdba2tKR9GeT9T7DIyhdkO
PAF0DIa6o1CkmAKBvpBekgYWJA36DyhOpW1gJvzEOOM1xwjkAiRsosCD8gDFf4CACPZhWyuSDmPk
I9Omep1Zqs8NMt5vWDLZUf/EHI2hL3nSvV9f/HlmxOrmo53jt5Y9JbDdSHT38AN7KIA+QY2TOro4
Bs/MKpn6ts7IUsPX5MHcxoGJaJGVyvgJq6hltAPaC3EMH4MWzKNb0G3I/j1Dc6whKMroVgoM5Bwt
Z1yPPNCutynzY2p4XDGwbPtGwAn1g7l1h7F85TB8eTxziDAfAmih/6VBvT9iFAiYzoI2D1/J4pfF
DFo6wlXUDIcEFYruFnsE0TGo9dOw3xFOl/xiZySB1SieyoC3DC01xo8WG0dmP3cqIel3cZEvfWA/
a/Culscw9QpMjg/VRChF0JsuEp2sWFgqKa4VGAtMLpNn3KKmNriWYV9hf+uAAcwL6UfiqZ+viGiw
+j0xiyGTxzKClixyNMxWwHpCcVj03srqQwRBEyNTJgjaZrpF/7zKjb9lCf33mYhTvoJsDGPPP4rb
/4UfWoJZibe7OZ+4nzQzus7+VV5zFiZ4JmFpqzuLlx03D1TPhgKXMBj00h4HmyDa44kjNIFFOHk8
RPwa2aaaa60tjE+wNJ7pQsMyR50UatVOaw5Gjio8rqEzC3twnL53TEaVQ8QaB3xTBEf18IJk/HlO
dMj7Lnx7lhYG1FBlFGYyrYe0GMhmChpQrs9xBy6VLZP5gMUsBonq6wcMczA2F14vIZ31kuxiw3gG
pLrknjHb148FP1jBwJVeGLMvtjaHFqejDYGjj9rrNgkZdJRKSFCKrai6yru8v6dxcQ/QICovIGUc
mC/amnggC5qh6Sgvc8R0Kbt4YG9g/uxVegks/W87bb0MnJ6psO4O5sN1iT2Enew6kpUW/pWrfnVN
JIyeSSzTkYMb/Uv/8oPJ56F8x8FVkr9uCvDCGgEHjF2QT70GT7FBD66PJR8bt0QoAYlKlJCtQNy3
TQbPx0e1YozKjoO6xc9hQwGx1FvUrNAu8MQfN9o3iiNGTdf1NEUpnzEmiqqjty/jHFzuscy1Ytp3
0KWwiWET3DhiQInG8xjwC8YrKcMf0mrOpC5LHxlW8pDbbcDvBFdO2WmYYf9mZ+WAE+m8TVD/DI4e
3TfEF1EKJ7i348FETlFta3yQ39hY9ImrMCAOPiGyLk6nAIovVroDJKGOxVAdb0UniZl14bBiNRvp
T/+0CG4ECNKKwfALAPtQv5GiJKYbPhNMt3CmGOwJ/twdq0VXpivmmWxHfvQGi+u63983zJV21Rha
WEdAAKe1IfAEvqHdnh+v8/eMUAYjbsDx+UtYtasML6Xt4DFlw7B7O3KE/7AsPsffYmVs4dvSkkKx
ThWfF5l9V92RJCk5rkLh4SBME+9+d36QR0UMVFTBDLHLkD5zfLxgmPuV/yAnNYed+Wt9+bd1is0c
HENA+NfiGwsAXjVLVBCcgQ+S5CRGPP6cuaD4IFweaw4AGdwQB0oOfALAuWMW2qItcmvEiPWO9EkB
Rgfe6+iLZANyiaBbcfvlJmknGyLticTI+avG6ankwoItwmdvmhAI3dvX+Kq99hGocnsEZ+aF0eEk
AbbMhhbCTs9OMrjxr6T5DAhjjt2yIt7RkY7pc+71L8Zn/yKc9dQTAM5A1cYgjTknoavmKww7kah+
kmGP9Xm+4qMi/v0RjVbUAXBfnhlS6GLMvFnC9zXd8v7uFuo4b5YcMIDsdWzdLuiRIWANysIK6J1W
QLULP3MIZhyUuEhMqPsrbX1DXnwsLJct87gFxZn/aL+j97X0MCqgDA5IRsnVBIk0gRnUYq9uI4GD
9MKirobFg4G5AlFQixpZjIDiPxFEwiYiBuXY6W73ovujww+/U3/5pmjLcODjK9UWztV+tdeLHcQ9
BSLxMf+EfvwGFcPMcJUJxCUbqDirr7w0hrOY/Ma8KLi0DEC/tDmkxZL9h90xliL7OzszNyUX6gM7
QqhnRTz/dFC//iBIUHdo0MegvLjjOwIN5IouHdRyAEB+QYi3x1UxkJeqjR/NyQGCe8XgCWow5ptY
9D6OQqR+8pX0Si7TPsg+MCmZorfu4wOKDA6NuPRgJPn4vTIGdlAgkj0j5WFxpjfkfS8HgC0FdG3o
FAubq5saFJVL8CUvUCyYF6Sm/qPDjJhRG53sB09afIQoDeUVEO78/pjeun0Rjkr8h5gMsdYl5Ub6
YPYmIkWrMVa16RNhFtLy2PM7r66/w2YLoPjwtOcz360vGKIG0jnRwoJvNfMV9nRqBp6op/0UGDDL
XoI1H7oOkP0o42kLMBjtywQjxxHeeeVi9KDLaRaWaB6xVr6KLe2v+KX93g7XZ2jJiOJnJAwDAg8M
5Zg2b1J/BDfCZqld9VdiB+wJaJgHdg8fD5eO9mpzqKZUSLQ8J4aC4vyWuojdS9NPhp0uOqSxwJ2x
n0244gTqHPhC4Wm8ekJUfcJUBD601C0HAN6SAd2sFc29h6c+hFVVcDQwa2AyWFy4Wsxgrd6l8S7z
WpBW9RjLdGPlvwxiZfn/L4//p3D4WzP1yIR2nHodsY9m4/8h105DvB3m5PawgthzAvF7PHEaqzB2
P+5nRIzUB1RiFlmrZmEPv2acrwBOqLSo/hju3xg82QWk39RrGLGaxwl6wuUDRwPme8aL8okGlO2X
Xg2WkoeJbrmRjuPnYvNRbqBcQMa5B9Nbap1TxOkryL1EvBC7MTi2JjLaJaHr2pwqKHLxvOVW5tSe
1UDGeZ+rlZEQ3GeHz9V5MD53mIu6t7B5KXAJibm48g1im6diZX4zn2kU7z5GVLdkG9WUv/xisK0X
c3AoEO4jVFmXwx7NcGuPn9xeePQyV4C7mAfcE2ZNup/NnEh96l7RQmEogRuh7NbcJZTGxRZChqpH
xe9EvpTlXne4uGFGnm6sZ6pHqA/GuSsXFC2l42wQYL/pROJQSO0Ki9kCw7jcvXl3Yq4dJV9l2gm6
q/VGMNcn/74s/y93gKrgUqPDgtqYHmc9gTgvAv06p5pnUXNdvttwkJzch9Bseq0KV4v4dR4Mfwjg
D72ZqYa6k7KQVIer1yKL5vvwhL0JQhd8/cRdHD6fRawdPzlMK75v/QyNGUoymM5gyyKHIeLjf65n
/x9ahoVFvYg3A0Yr4NLKX5u2SryM98KSx9NQEnWIPXp4bSN4O8jhFhSWueK+f6LwRPaZkpmpoU4J
5Dkueoyb6dLdQfSuisc41eINEIds4jHtPcjhvvhKxigHLhsxpxHCcPPi5levUl3Gfabkm3j+rTHI
ucCzZ6onQquhL/QkNOHeI/NvwAA6QyRM17ldcMlLIIpgIIXezKHCR6iR1vH1R4AZuLLA6/WN/Kle
fHoGJQfJpcXGTXU780+9vqA8nwJ9CeJggbsicOizyQeAhAVZM6MGbWuNvKUIXPSfH+9/mt6/40I8
XEWEakUmu/K3XT+I2fWa3C2a4sST9GdmpvMXG3tJtmTBfFxgElhLYcJuphIS0ZQmEff3Iqr+pHgw
BW+p3wAY7k7rdRAcx2ddCrFr87DPHpCa/s6IAS/OJZzguFGp2QL+XyN8H+gbXroVPWuHTGg8cXk9
2F/p8VIBVlMWJ1AdXMh+lv3wscxc9JQfNMzplvIcYWA7ulC96FvED9xFIHlhzXkFVscow0MOHPAU
SWGEwoHhuLCZ5A2ThQREK2gNpzyiqkI7SWuCojlJfQDcZTe7f/YxJ1zMtu5QCqUR3huXd4acLJrW
USlocdxTOQUa0C7MhlESWH4lr5TEEa5OfkAud4I9c4c7YYUYR5sYXcc8S6ydZCBMShlruU1B968f
xjaPqabe0UpUTyWW6ig8MZC2mwO3i/oJGMoNDX/5zpgE34IhJJvteT4jG1nYWNA1J7c4lF9aUDJf
XyhFfFL0MY9m0ffyIvuQTpz+Z8pCJijF7vHJzwu1EPVc4fNBwFdrCZjPNpzslQcXAGoVhtxfDTpU
Ed67R6O8kWFw441z8c0ULQR45nLQYt8ihJzenJikzI78YdTAIQ/nGFoXpCTGe4Ca5fvwPqJKwt0O
YtQTkYV7SO/P9YhazMbXccHH89UI0YtLBpWKO5Ea9gmPbytt+h9hn/R+csxP5df4vHw7Dm3B+Sx/
rnVYQsq/vWBl3uHb/HN9mWPZr76nCmtrpEPKEUByvvtgWXQxV2YJ9x+SVQoPqw2UWLXImfdsmcwY
wytSYvjgps2I7/7AFHFhjQ/quXuSNlRMgnv5YqQowYHnI7QZLdZbSh/KgON4bvfUmfii6zkiIro3
HX2th5v4fZltpvkxs1xmNWzfqduy7SENPncvMKJTjlNPexOq5YRFisV5KkQoVJbjVeUYB4GhgcMa
T/Ye2gnCbOkPK8jWusZALb5QbKEUROqUvjeblKSaxH/MTyIJFjxUdYX4w5oDkqpu5sv4POxqMHjg
qqI8W8U3PDDpX0BY+W+WTP8BHDijRVWXyKdUpL8hy3KamZM2ivNp3I2vMq7cFigYG5RUuNlDbUDI
EZLvFn46s4+bcm7tIsJZbnw1vuSgwDo9EAuXI+eCXREIK0NjJtt6kI7sn8u7hu6tXpow43PaAgL9
dmcOdj3gPd0pOnR/2iLrH8tnGEBqHiRUzNj00X5FD8sdKPYj4Z1hB9peEscOdOm0jud09g3UNVCU
omTPcYHEckel0+/ZoBQPFP1YE7zob/n7hZjlFmdSg23pG6cJ63YCmem4nvo9iB/4xuTXZqC88taB
Yx1tN0LZde4v444dRktKoMsK5qp8hq206HR3DRjCUfmsGfxfHA0FjWP+EIVpVfYNMuYv1QbNKCjb
+En0pITz85ZEI06XDzDd4QsBFXPYM2oqXuSV7uf8+JX9LzxD5myDtOHB+z9iCxsqK2ZN96/Lkwrx
Mu6fkWEgnOe9498nCZ5x5vfHm9sfoFUyS2dEIb8unAPS4QR4pBxbLthYtUv7FQN7DZLVDg/Xq0cN
wSWPN78NTZQqvnAgLyJ34JFyqPFIOfywLpnYNPCUKq/R3ZG3hOfHcECkgJJ6IMvB8ofP+4qzjX1X
6M4IaKjjJb70BkgYlP3zXfHET+2tJ8blAPd9Ii/034wGtQXv/T9Xn2wpmiox1cEI6q+lhdAJc9FO
qNtRKn/hKwF/eNyxO+WtAudozwSDXiMimIs5DpJ90VFe26UPB1u4Mv5VghtooULnEZQH7oLpvwg7
r962sS5c/yIC7OVWEtV7sSzfEJZsUey9/vrzMOcAJ58nSABPZiZOLIra3Hut9bb9MTqrZHhCSb4x
3YTf6o+wK4SN88LGxDaCBRT/zlogORke8m5c0duf6BGi6z9O9T+8M4XkN0uWJBkm609HrsLXfTHv
k/4EssMFC+5E/GSawhSlwXkYi4CBDq0yIsGxheUO2fg9P+lnqMCMmtjr0DdD+MdgguKZAsBBSziC
qM4kF0Xy369V/hPhEScgRdc1kV3E/El41Do3p/TjYiE8OpiEuUfTI6uaXXvSP6TcLt8NBjmUwXgF
kVPolvuOUuviTUJ3jvtWyZHz7va7FjmUMUk+GXMXc4E39u7Cr65x46dzGGw1NMQCaD/7C1UChyV0
BQ+3fN3GPyIvF7H1wb7TrsQKGs6IXaefExESweHu51a+tgj/ERYviBnx2vPtSJ2Q9UGJKN2NeXVg
wshpmKc2ByLyf6YT7TW/Zg9AcmTCn/0WcpT1yeNaVYv4cxCFfnbr9on2Cg4ukpqhL4KchO+yfnVW
NKzKIVng9TvgxuDFAA40moghbesoLtgQtqwx5oOoHON+xEezhEQjToQD7u3rDluBVfzRoOv7Lu65
T7pjcmI5JpwyCT+GM/JBWHG+ZDTxSwCE1o6g8zWM7PBYQmN56tXcRZE4cS+Y7DAJY0kzmCIuGCXE
3ER7jOxrzHB0nHHD7rBxxBEhAkcGCVzBWYGvSW0xh31LKb2tpmyB+ZWx8on3ZW3QwhEsZyd4xkIA
QRPGggPrCH9NGtChB+/02lzppOC0G4uMHGTkZwhYZ0DJzRKtQeLj9jCzzG/qLIV9HbT7CNTG2x4J
MULFSZSeBAiljJqKZ0s84Hv2DygJsOi/WwfKBIP0LovgBUX/sXVkDS54tSp0J3aKNhz34rR8dw5g
3BqN0NbVh75Zx3ub0cPn4IWO9zJtAMy7OZPR9osuGYdjPTwx9tpXxgARYDbibdVnvu6eHI7SO61z
9pZsoYZSv+SQTTAzAr3Aop29ioldgCpz5m15jqHUjLDu4sBnfmcX9gue7DSI+cXINlA0qzcKg0X7
7sARrmgQtXe0G8xyOZezMTOOLccZXQlDQPqriJkOxistHc3MP7/wlB4HZgGt5qMwJgoM6ojTNdkK
6aZuTtT4xdEyLhUAqDEjqWClWtcmhM8yzt1jqd2rbiFMO3GMmFCrFziKWd+IJMsj/Q8x5y1lJCHR
cAkhAiCEmGdvnY3+dRuvM40xArNRn+z0efIJRl0/AhqI62uRnl9wF0Egdug2UH0ghg4mWEj7U+HK
Y82WVr3OXnGJ9YVGVuACHEoURtE3pXq9Uq7tVVtxr/NbtTF80LMxEDFVHyiBNAoOFJN4MY6Jpy6E
kdyMJdKTJv1d/tIfxoeR2OEzfDM5HOb1lVlpuXpwCrvf5BPNeV6g9dblKJ9n4/wKX6Ofg38N2wIb
wty7+DFy10UCn/4jWxtjYowCa3gAwpWwVe49vMuTuuA5tjbYfqQrxhjpygB7I+yPR/Zb3yvb8qp/
YZgt76nIi4uG3JuR81W55je29x3PJTZyTEMoXMJ7efevvLt0eKDRoxULBmeo7jokfw2ZuxQH2tG6
lE/I7/WBOBhkj/ky/nBPlofwleEBq/KbzwXPbiYfg+eJsMqQbXUoWkZgteUMt91k0m+B3Q/uKcTl
f0wk2SqkSn8zDiK6kREMSs8jrqO3u2m/db/bI4hGiNLlrBx6zOXRklBEr8QjkComOBNriBkCcmgJ
efPXOccBKQC78s3AEjJEtLvge80DhLMxLl62oVjj1XIAh3z9unOz8UDlJQHJcx6eYhkQKLnVqfAw
eiaEbCp/lXNuUrkKV96ZT+DKBwZptMCmoLCtGZNZoH5q+uzMCMdapm8QvQE67zL29NU0sL6Y5zqP
3OZz43Q8U+aUPHfVmGHpkQ2MnYxckvgNfGWTbykE2L+anXDrL+XgbwDqWa3NEyQLMrfZK+G5nZMF
i2FhkqVJGT+RtzpWKYdiJaz0GcfhtDixvxUGHgf5EnL7Mf6o5hjcvjbuSdrzg5uxbJGtM4MLDU2H
ITAflSeN05m+BedDorNj+Mt/adq4WSFGZ3YzOOOCMk1AfmBYDcb/KO0ntGUsR/jIn7CNEXfDRFMf
zlS/4aTcqtNwUEekb1DHVsyTOqoIKNbxGNQp3Idr2hKkZSi/iYSnXzLoy8Fyvsn88jeDwBt1Cf52
TJ8REQhn8TjYrjJTn9ProNle0chydwR1GgnL/iD4c7SI1UJcGQvigBW2r26iEVLwcAB4/Qnz9zqw
oTOp2DdN5Lt7UhYNEXm7eKm/x7Z5/Ht1Iqnyf3Z6iD+WAUtMZQglyj/cMU1TNARYA+0JrL0CM8VJ
4YULnq++ieEVCFR9pvk5Gni5DBnc91J9C4uDqhwwmR+h8fLwxpJ2WKUpqFX1BZOFINpq7lqwDsK1
TeehesGRJOqWXbAdzlEHG7pT0y/FdmOQ4aovRG+JSSO/8ldFuM+hLVWreCpkS8M6yOE2fq3DZtu0
G3QYhnXTeSZg8RogMT5ovwSDfCcFG9dbm2T++AsUsPBsa/lQmkTHXodSI92bwlKKJorxXn++sr0r
bhPGkcmzV85bxLSZxrjwTXlW4jboTzJSN+jWxnvaXjRxZwaXzLnw+6L6htGAhvWXA/ePwEX/2Dg7
igoIxrK5zESkuavCIEjnJoV3HK5Bv1/+o/LPujqT0NLU37pJatIalyXdvRGVTEAVobkOvDltY2Ir
GrHyswsDNT85wjIKgrOINDa7pCx15cTsTSy2//j0qZb/8/EbmmKRb28omsm/h+XxG5ouBL7pqE3b
ndqMQ+buYz4ds/8ykDcDNokcxBs9pPQRYdPoFV+ShmV1cchwvkUfEbIGVAJNG4ubpqKGUTlDXcj8
wa113xT29Z1mZstc/I4Kay5ihSH5NyMg6YpjneAz76nICC84BQoEdRlFKbl4ow4ksS9X/i5rbplY
Y5aEgRCKuZqZVp5Bi9URBHawKwwqI5O46sCi66C6Kwe/JX2ZOgcFCr3oKvC9hHwmKgMTFU1fgDdL
6DE+0zVUpgoHtPRw8k/zpY9lmnGqfzE5RcAfvg+bq5gV2FtbxldvPKOAJC5yJ4xiHrQ24joGqCxm
+PmqxDGgYcRcx4csf4ZRgwnPTAfBiECvoG6ABjgkYLwc2lFIwS1VbyXipZFvne6zUA8xalSF48b0
Roa4VrOnWFBXMehKV3qLNlIkuqoX2o1P5+8wE/ZmfCAv56N3cNxDos9JI5AQWJxl9VCKID3lQ67X
Yn0sw2qkFAenuwijXG/RcefTML+pySlAaowAWl214To2YG33p67AXyxBqqi/eZD5FdlnxrgXoP3k
FKScrAwSGTpZFrF6M188tf1KBrbCzhyNSwbQRRAODTW+AfFVYgln3rtmwhRemTFTC6LXDpZxlKOT
CX4rYqORG4xBbaU8+7ASUg/jsXJqAXqxoBSHGUW09jIVvujdD46Zd4h/GTdaQ15E/f66YS+o6M8y
3bVcl5yulHIuGccuWFTSIGk1AKSwV8LkDlcaA0JAM3uRj5OcfJcBe7YSo61MyQDljg+J3k/7FkGC
lI5UiPpYlBwbRMOqy8CgRwvXCh72VbCIkw9D2qvyBiM5Lbz4txafM4nZn8wMLjexDKLQqFz+wcIi
XEfdRca4UM35JF9o3h0yhIa/4NmuuQqau0yGHOkD2OFpT7jY/s0zB6dLXfww3K2H95xPMIZyi+RN
gzYcpxGTt3z0nYXYfooSAW6QntFfoqYpwMj37YuW0bMbJL9Ya9XZrUAGk1jvWPKZUEN6RKdIVS4v
7m1EbX7mAe7DS2E4U5wmU2zt+qmunEPjy0pvIW69RXjlEUVjR31OixoJq7zYiZT2BEe8sAvC02bS
4AfXEkrUv44unk4LjynrNyCDMkkEmxIeCD64iAsXBQ+ifLBd64SGS4Mk1gMGQ78FugFgxvSDcfyX
4e/w9tJp1K17Ic0xYZctAGqo3+tItQZDEekz/+bJ4bHqd2Vny9I1HAZO8aQpMW0cJw+f3KV2o9+0
9IQHUL8ljJvz3XTn8vCcLI1RgKPRTQB9INgisimsgNu9j7DaZ9W8VXdc+5CWtIf+CGGxhNSGF/kc
EEAg4dA99uoYAr7bnKmXIGfRM+JLgYFbdzXxwu1BFPx07xQaLic02NzzlwqX0cfjSshmHpoko2Zm
nL/HSjqufWSGFmVwiQzBETTSKO5S9FXK/ro3xGmVHgS6g1xbZTFZX0ygr0zA6m1waoWZDKERTFsi
WsGMpi9pGkljSd/X/Szyp6TE1L7tp2u4EJGwFpxF3G19YYNqDYI/NrW0UKU5V04eHykyPR0HxDEo
ArRi0DRi0MmPwURE2msG3lyTAFNgZYB/EcYylnXENe48A+dyWqE9emHLAa5nF/0OgioTLlDbgqkQ
8zSmhqRWbhyZI9Nun7KxQFtGkqI0o958wWtYqCqGAJfCQTokynOhv6GVElQyQPADYUTCSvfWjRHy
7mA/sDk2KAMHauojweS2lG+BT+5xZo6dYKq7l+p1VFJ0Dt4lyc89NHB6/7T8FCBwc08tbSVbm1Jf
UQsnxoLw1TDzuX3OSPYuRoeEY10rZ5TbAJue/GzTrahgbLUEBAurWRfNKtD7MsaslugyQ3nSDGfE
rbyOqX9x8Y2p03NRMFw4cAA2wSy+5bgbsOtN1A4F+UR4zYx3Ld5xt4GRSFPIrrx0c4U4Y2AmD3eX
5Yt4PCJma4pRtIdzE9w1TOtecAxRK0/anaSOLeY6ygBUelcfxsoO3osKBxODlsGuKqahQo5fHXUS
39PRa4fKLSoGrR+4cUHnBIeL4Gdca3b8FGa4/Tc81dy1Lc3218IXnY8ADQ5U3AH2mwIMB+kbobBU
w69vHqIKPlm3KPwPqfw0iyVOS00CJKO9OQjB4l2c3/WeteGhQMR2A7pW+Kz1JVL+xLwXdPtOSDym
sMkjqI/btFiDGAeFTTaIJJ/pZ27SWn7K6ZdOt2417TS3LjotndpcEuWgKE9AMaWsll6BRVPyzHHv
kmEjJCmLY+dnYFywsKyd2c2tcsZ6SuOdDtUSw5JRRsiMtX/lq0xhvEmzr6vYpeFd2CCwVHQRrY6C
uCmkD8WYQAX+gQdpQIgC225FdiLJ7nAWyZO93DGP4K4yp3tdFCpFEpQsEu6VGvK0h6Y+8dmBrrBg
NGsrMwF/KTdLPovQ+yoD/svGbVeNdxE67A6hxSuYo+AoWAjLJLvRUzjio0F+Wr4gDpno/cqPSvus
Amn9Qo0gwFSqWjCtdxylgnophTM/m0Z0NCHYjEAk2QvFGNS4utvo2fIVzhpx7dKfJHC2GUkl3tj1
7gmwcRkxkgbjD6ZevmtwfUqZ1qpSNzZB8DL9TaZu01/CCO+rxPgOYJGxnMpk5vUZ2lOsfi4ebTmc
7FLaNf01L7uRS9fnUAM0/FuJroWmEV2FiIBTqTadqel96jxcRkP4mbxx9bn7yzikZgcOsOrpnHOt
X5v2O7bWLRogJBbYdTiUhXr33Wc9QcVvdfimV8j8tsUuYbD58CuIrdDkDNMOFSaKj7zCsBm3Z6qJ
eQN9rL1V7ofu33xxKbtQiupJTMh0q2/TlhL0S4GW+yJvCIckTLdMF0MQQjYI5m3jk6PmIw/XCbWg
8JiHoL0aE83olLn73k03kCLVHuSslhd0Cg0GfOFcga7X88ik1FHVQDb0Dq5+wdQh1uFBT5VmA04m
SO+KCwKkM7aA3emKjxpXLyIYDlhamUI5txIBrOjsoLF2GUoGlNzZ3C/FSf6hGTjwuajPTgkPqg/R
SepuibzVfOonqL4SMH7kvqahD2aNH4AQJyB1bAlY7ahXx8Om0hiqrHyUaD08HHOftzfBwM4jhLva
LDvIiWVJYdbYZYUbEa1dy7US/Np+a9nFUI1pnn768V1gJIVMMISjHbG3uChNMyRqFpRbBQ1Rj3Nb
+WFSkhtciZLcExz4lakvEsXJMcwHmpg4zToHlbLK1da5SbLxFW6IZawMTCQqJAjYd3Ae7VpgseBR
kr6M6aTBJhvsc8gkinbCTnVd7Qp/Kt5juB4AYkRn9M2mgewtQ7M2dI5pajtw+02QLSPYspxMNf8w
mBuy5ar4vYDqFcd3LOD9/LsOKQ8XUXatm4UUd9McgyfsovqJAk8pPIQeRCWIC0qAmUq/NtBCwXpy
0oGeag6R3Nhf6OW1Cm5iyhY+N2ErSg4yx1MqoLNDsO4e2FOguTAAgQm2zq/JQjZ0m+d1UuAajIva
KefgZMiJaCBf4uxkbGVhkzn48G+M+AR7Td8zyvKLb14Cq0ILreVCcBnO7rEZktUdlp0dsDO2oL16
7XFs7k/UYEgWepRI1IKw9/sj4QVjV99kVF68FBcNWL8t1S0DTQG9cmBDbSbh8s1K10J7U81/iHRw
vfhPu2lB3DYsUyHbSyP643/bTSlPX6nhpC0EzpMQ3VLlS/A/4hKxxIuZWP8h5o+I8C31GGMSYwmf
OddJzW1p3zVHCKmxGIxoIxHDh8Lcyu3O99YhoT352tPfwSNFYWsol04gWTD7jDAZ69c6mkRSvAxs
tk5l+9WaZ2KgtHwlNNio7yrvrVd2Mao9ztB2GZfMChaui31fRoV1ceNjg/0+Q87ghQsM+0u7ScI9
ynrknASzkmdd32P9VwB5u5YdahCbDEGJDbxbWiT5Zidf3ajmhtQbES5mh3ca58sjjE6YOxriZgA9
pBtgQa1O2Vp6fP2lg4aQSsZon/kjA/dl011T990rsSFc5u5BEU4R7RGT1KZaNfnStOYZrlExROax
4i1jdVWwafwSQVc1iwGzwoUVwtueSyRO4kuBGRUlMI5N9cZyyTChWAT1iqN7A0E6gcjx8pAKAg4N
LinernaOjKYkAVrIRoqgHsy7FDv1a+pPJGklKFff2wYYS0prRyFb5pLKV1W//WNQYf1XysjCIRRJ
AT/7E41HiCRXzuL2hIN8NE7PRDFC/3+HQEyjtkX3itBiVIz7+QcxlGMsjCfxVMYleJwc4gWmEu3I
f/Ps6kBHOMs2uFFIZ4JkIeajfrHDSbZhEwHuqWbSHQew7+iiQbcPJ7g8zDybEQZeCptsSVGxDyfl
HhmiMncWmLqukTXGU58nnFxXZLLeEthqZJGJGx0s8LVLfDKmwkhDVUKQcbPBNZvIUdQqAvXlwLDR
VhHYsTYrVxhe4nEzq/UVzyCVhTRrbv+PqqWMXlfzhHRrIT0tWpsLTq7RlJFTsqOR9d8A2FobqLqx
8OOfokn18JzlVNBAOx5kLsLYGGk3keQnCN74gCKp8if6kX6kumILxjwcUAcChzAKOZA24grHRndX
pfZrtuphz8F2l0gtGWPwOY12xgTDQWOQtOSH9FKtslXgTbHNg1iH2BVUDvEoNG76p71J5/DRbvIZ
gSIzSqtuxYxTU9ABwzgmLsfWvv6+UqxhB/lf0NvSdCLLFCTeEgFaP/h0bhsqr0Aqy1NNSUSNxWQK
zfy3j0YZkyDmIx80ThbwNH4SeAmD/sJNeE340s0xGDKe+7irAJ66+ZjWlV9xQQc70aE0VhPYDNAj
+ZKriYErKZ0S0GhNlYNN1hhlUYyBnwQdb9xZo/bJKMV6el/C88UkKRwx4ymBO7kkmGbgLh/uAwMo
qtyCRWNhX4ilDXTY4ds4OwZYfOGaiVwCpp6CY8VIBUQBpbeYNct3pl8BsgcAWZVjbQTriAygEu0N
4VrI78rJ32+sOhDl/nZjf0CCeqPWveam5elFtQH/E6eNgXA+gdkPGRYJS/fBlMkEgW4n3FPCHBge
EjMqwxtCQ41h7UPaDs4HsLLAAiG8vHkP5iZjKB2QMST6ZfBsbhIgBIBwPsGL8gXWMFg8YPci0ocA
hvCsqAMP8e9vzvgvoYBVY8IlIG2O3Lmf51IdmKXmClF5MmeQmdzRBgTTekDrY0APpQBiL4cpZi7I
Kfx0CEwgSWE69b/8L/RrNQfPG3+pPiEFwbQG0KYlb/6JpOTpPOqDflfvDJ9W4/LNXGtHsPJub33I
D0iw2+rmntVpSZBUdwf6UC7SxXome+NTugB20Jzg1Fd/14dmFzx4qPzL39+4+YcDmTduyaqKzHTg
OP3vgewAAFetFpYnJZs0YBE4bNjAlQ2DmoJJPNkiyy7CeAZytu3KM0Hcv7A1Lu0I5w586cj/Y0YE
PtuPGYQad6mgS9lBJ8yQVfUTMHKfnTOwcenH/UdWeYDmvsnQCTsrUNMRJuvUq9RSzL9RUxXIsMix
gv9HQQuEOmQIwTCoSA/aMsEvXgxtJi2Gb0xPbIHtGRO3zsbfWGHw3CNoGWnfGjMpRDE4BJiUnMNT
RFiEfo1gMdoZzZ4/TqXptGIe+o8n5A8Ecyy+RFlX8PuzNFn7sfXUVpjXQ/DtSTwA2VTQBTA6jSbi
pjwJWx/2ww0a5Dm/59cSC/Cjv20v+QfIE2bavxjGf/9olT+t6d8v58cD6xlZ3Rsel+NGE8SN9suY
EzzVDr6HQM5OhG8fQ342/2EvzAbFAxtTw+hm0rkTr5hb7gY5I0aEgxoM+uCOWhssovrKkfv84979
gWT3v/duUEL/hkM4fkMmdMfFdoMgLq6HyRSxcx57A50VZJ50D3MM4rrrnbrvFp+sdCJfgll2Kb5x
FHgYT/dR7auTvE72/abflAfjm90zX+L1kNycYk7nEOKxs/RO/7jN/zUU+d8r//EEubXlGL3Bvuh8
VxQESFgxGHsBA48jxmrJiBNEIAcbNRjU4BoV+eANEiSDwo4DxT1oH+Fb/kkTjZyTQ4Pcd/40tBBz
riEJvMCENO8Oczkdr77BBldJ/7H5aX+AAFm3uqgTSktE7q9Is9/ufRO6btm0SXny/MUQjItUOlkh
B8MLJayWKYal6Lfw4q53lrrouqXp7zV9+ULDAKzX2EAyBURPECsNz3n6M0hvQFnH8pgfyD0AsgVF
QMkInfZYH+oPioYD8yrMmABxnJVPlF5+MD2Y7Zgs9YS2TnROy2b2j8/pT4WBKemKgTxaJZD1h82B
JAi9nvoB7zIc0eAzb+PzScB1u5HPwoeBwZBxzthMmTLCyw5kWJzZamoJL94xHTVfQMtyt+Kq3Xez
HLknauXu+I/L/LmcDFEkx1ZRyY4DljV/kvaSLhEKU+3y0y/9iXGKVsE1WXmf8rPcayt3HtgoLVbW
8bWLZjhwXJjox/rSo/DLxhYG9scMpssO6z8ekebXkfnNtJaEHeK354zP5X81df/hCnHFpolzhG5q
IlufPiyv35aPUhV1VTICO70W4cLfs0PMlPvrNUoHD6wdKM6Shou5K+RPSKDlud41KE5W7TyYBTN1
QdRQOpZmFxRuuFvc8ot3sg1cAqCVCAgYZpo5XXjf6XWEN/DE2TmjJe4aM9D5hulEfFjW392pPqKo
InixYn9fYcvUXWF639RgA3q3//sHJCk/F9L/fb9QgUVVE039l7frb+9XjKO+M+MSXyVj7Fzkg/vZ
PWumgjAY9sa0mkFZmMFimiLnOmn4yc7xbFUhlgM6ZsmY7KUN4ptdssQg+5Rtqk1xyA7wdiAPXPG8
nmERvEk2/gngd5chF0TaTpEwej2vCN8wtR5rtiqMnD0cYLqKdpWyGJhBCnA4o1F7r1fWuJoKG2go
+ZuM6w5s8hlNSjTjuZroSL+m9R5rsFGI0C/d4keuy5iyj9pPOFpYKRd7ZHY8sRhxExGGoSdKTn+F
HKa5kkMCKRFDP94F4i0MbAwA1hHECw2PG3NwcvPAytChwLkgetZAmEDbMynuxp68h/gf+5b1s3b5
9UEYlkVeriErmB78WHhhI+tpmkWn5Fht1bd60fBEuB8WlL3oG7NGbJlh5pLjPfQj49REk4SGgU6t
g9f4IZ+YJCAEXXoLfU1BdoiP2hv5co/ykC7jJfqn9QsyvLVIL/km34SH/PJkqsXdw4J7U9A4i3Pz
ztrb+N/Fytx293Aj8QSIF5m2KdwYi4I8bySqs/jMkaaN3GmwE/ZYCi4JjKWUWpNmYns7krRO/lKY
NlftH0v1P15XP2/QUCH8tlJhBifh65UPT6ZAI2vuWS0nYq+ZBe3xglpESxCzmWE7cIiSjbCtYVXl
8/gaL9OLSz98pwQF9VG3yZwJwVCk7BsqFz54LCz/cbHyzw7/58X+2EZKI+v9TEiik792Vxol9cX7
IEIKE6Hsu71CXLuH3O1uUR+kjCbTu5sbcyzZig3wvgru4r/o09Lwgr83PL8uiEEVikFVl2Xxh3Io
rCIjaSwvOuEjOg2WgEDoEmxzFS/hHa2Uxd/3FdkY6rG/vd6PA6oRvbRlfMuc+a1Ai3FQ8N/lvGFw
NFIeKloAfFpoEpm2DxoARjADpx6hkf8V7+EAT/SDBhsxXpMBNnOAdHxn9BGfmYrRnzA8q9fxvtkg
Pzwmh3aSrYSpPEuW0YbhKnmfqIVGlIiz/mFqoywbmzneymDbGJjhdj40PeEDRTFjC+SJTL5yJMOY
jXZU+WidRyUmlObYZAx0pvy91CfyBBfeMtuKRKByfUjYTtVHcKi//NvQKKC5fr6AHxlJ00XAtf3F
2Kbfap68Y/0pMwAFzOrHxbN5UgSq7GY0YBgEoqvxbIooiOvo1outv+8nA9OIGJKR+o1HKbQHZEEw
gxja5ggkU5gLo9TWVmQgzYoFw3hGNV/74r09CB/dO2ysdFs+u/fyk7AH912eFzvjrcUa/AwNiqbd
+MQ3Q68HC2cJ8I6alO4HMM4cuzeVgQ0jFkaVXDR8U/BEALln/Um2UoS5yEg8Bw/pEjyY1/DTgltm
zMJ5+dSO8ZyuNth7X262CN61S/NF+ow4r7+rYOy9Q83bO2vIbfUm/CCLQsCvl8zfOaSXVTbv96at
3nlIkb7AxN7SJNFDc339Z/QF7m91Yw2kFDV6sRQf/Ib43nOQRBAh8+WF66QmLirCeEftB4MJMn/8
Q/Ag+4jwn3KEGacigAoDFowImJe3r1l0f22SOXPGVfIPprH+xz38/z9kPxtvNS6zWDB4yMyL8Ii2
rwUkAQr+dXuOyWjmo134F+dQn/EmslakoTYfKQYD5iCCyVAh6mNEXwHE1sIdGyR91FfwHEZoo+RL
nFR7aYMvv53b2TlbhMfsK8F9zdta8AE10PTuHN3COdQ29R4y7j00J/POUFwuR+JVuP398f6lM/z5
dNNfi6IoDe228oNn5+uqXiACiE7Ymi+FB/5rWAjwAKcLghBs44RIu77JW5bPKF+Ze072sTfDW+ud
TEQ06uXc3YBojzAov0ob2FDK26Cn+vtFyj/9poYt7/eL/LHlFTmoXdlwkXCu30S7meHNTuXgHiAR
L1/IQJGLTvOLLbF+Pxnw5YRek7r1j8v4Y4X1+2X82AkDtRDrUhwuY4KUEkKJy0rHE5GgXhI+xvBK
9sJSsbeL7NBsqyOE1narrquF+yVPulFyrf/x4Wn/uC8/K408cGOt9cXohPJnas4+MMPYdfqYHWcJ
m3yDU+2YDWyO+/a0eQgXck9sCT02VgRjDPCMeQYpFwdVJhmkCEH+HJE1sc9WF57DBWty7k4AfxbQ
r5mv1rdsVVy1fzTY8p9Os8HzUtHpgUTj51yUCIJA9aw2Or3pS2cZTyguv8E1BBs22VbfNRPqvwjC
KfD9NsE/xP9HNLb+p7L59wv4MY5IDbWM1IR7KG+0k/c5GLKZsPRx5HvH4aPMJxJG+I4dM/tDBICg
HiefiXMumVwzx//CNwW494UlFTWoPzbjkQ3LHC40m/okCWABjoSP/K38bDgR58TpWON2Bi73AuXC
0vyq3KpR/OiYy2HKuOpmyG3G2iSx//4ESaY4LM7fH3SM3lVdx8hS1NjXMF/836KrdoOw6ZugPjnl
pZMXejQPvMXL/NSIfWRrw/jKNxAsDJ55xVFKDy/VRmpgRTcCw72cse67kWy66MvpkQfEl0ZcNtHK
0hddOhhTm+LSI7hSWzniwXU32LY3OqHJO0VYEg4KabD3j2p9dNRbA6cN0bgRTdX0KX/q1PrCrmFC
2SX72NnI5dFJ38juJne8lNfp64hfWFetCSiGXmdKi1y3OWxNb9kauyi9Z9FbZ0BtwMVCPqY49mZH
BZpBdVKsQ8Isugq3uY9EDv+TURDOQlwvXKbEH0pmox5SVvEOJGaXEeoBRhJOA1uaCwJJKvWuBrX1
tQWpXHdfxPl4r5Mv0t5Kvtt3X21mp/0ae9SisY2OdTGP663vnAv3pDlDmmSr7epgVwVvbrMJjQ/R
+/KLa9nj8sgVrDkcxASTy1spHjXl0jtnh9pX28lguM5b1R5IryzFh9xs6nortW91QXD7uQ12vXUw
20OQrvXXMiXSxF27yqp64Ri3VOVV02x67M2MJV8t8LJz9qG0q3NJ2wnhwUyOurZN+iWAesijHm20
cmUQCFPkxJwu8mDHlxuuCDNV8MohWlJGpjzPurOVLGL/loUgaodXvJF6mMgfKKy5JVpCjvIbl8IP
FaX3lCAyHJ/SddAvi3akqXMPhC+AFLQIm70bbglm4FtOsOpzbDN7kNDXstUWBvkAzd55zbV+rZVY
OejbylrXe2ZRIpYMWMcTL4mNLB9eoKwc7ntIjuKan2Pks8GLFoQBvTWxZNxc2BTpPM3gG82dhmHR
Kgf8TtchmH+8KbVF5C15Va6kImYTp9pdpqxC4ey9wNrx2iLrBrHg1s2OvI7X8seh1/K29l24F9R5
BhcEYkS496uVWe9CgwnksmavUlYp+jdIK+4YeTaER2oC4mH5TSOdw2frGSVXgym53tgq/E/EUkh5
WtJpMH2coFtykrHCx6eTHzCGs8nbMqQjyxcnBROPcER4Fl5Etu/geY5/CVFiM/6ikU5KYUKl0ePG
Rarj4LQ/CfDAJwUK8MeZMpPkLzra5IVAAGsG8ERe17J5FV4CF3+xHbPEPcvGTTeXxxbQ46+X4H8d
0wZ+5/5y7ls2Tw3W//w2RsN1M+VmcLF4jw30LKTWph370zRd8AcWvMeoncvM4fqlyw0k9QtVNjgk
0XK8KJ4xFMvCmJvAO6I+5kvltpB/WU/wffVzmy4ZKzO8jblC3hpXi98Tf4zvQpbE/Y/Jqwi8hAIv
s/mTgW3hhYE/zS8bAazHhp8XTDAW0aV3EzK1OpKttQhwgbnIB0g6olt1xE+W6TVaiPE4vE94ORmm
BjAoN7PZe+Gsu8DtwlQdWz5+pssMKJgwd8a+hB/Fu0Q5TTM/rG+2kHpCgDPaTvyJuSLcx2DOtUQ2
YYQiYf0/GTi3vy6c1QH8y+tz9/ix0AFoEPiBLAHuHpfDr3yrom60bLe1Szg7mIINLlZ459vyN8Af
VgHYOLEOyOB4ZRPsArlMPnI2Oe6O7w6LgNwH/tvUBnUla46l5sd86rQFwyfGG4eIxgD7gcaBt841
v4wZK4VWhRUx3D1IpZT+rKZf31W/MdLiE+KLt8LLsRD4U4qPMceci/n1NeuYt+C5pnbstD1RyBNI
o7xJ1h5qcdYnDwi3RsH0CZt6/HlYbzi0cTt4YRnOmy1SO8OnyNasW24oyS1dOFhGEwFzb8i4k8dT
i9Zqqsy7i/l9z3CtRdCMjQESX1jh5kgMbYbaQ1A0NjrI8Fk4t2hIzR757+YnrRp3AaNpNFdYPAOk
0v/EY08bIhgURlnFxCKxCHoBnoPx/yHsTJtT1da1/YuoAum/0ttEjRoT88UyMYIoIK3gr3+vYU69
Z+95Zq1Ve26XUYTBYDRPcz/37bbMENsfQPSSk4DTBS7Di+gbQPx0I/dgMaYacEouoGYeRIFYHJV2
tg98n6fNwph+k/SHwVQ8XfLtgo1L3CCvGehSuFEq1yqdL8YIVNychH/U1HWVjz/BHTCyql0Ft5Y8
K6i+6ZngDjmuPbweKmXfbn+87bgAvwLcdL1Bx+Mqe4gVguZobYerD7pY8It6FTBpZXwGl4+Fh/ec
UlAtji9jVCccfvLEBjqkRkdnF4IINO3Bd5oACjmYuCZdxG9VTwHqAFcfuguWRzK6h4kFlHkDzfj0
ZvgvQXt4ZO5w4My4xqS6+5lKAS8VCE7TjPk0QQzgUNdEBqlJdZvjfkuN5v5kbHsQ/+Bt/GZZr9pV
ddQO6a4RucyAgEJLeeeaFtr4v9+EGS4UM5xfeFBME5ZGwC308eBqb3sSHHxav6aQFOU7+ouFTwPk
mnzQD4QLdD2U2CNvYwiRkDfBEGAuKOz1yVqlvvGOQoEDUavOJo268ByGb+i2b2ir7ecwU8JooYdA
4e/EKY0Id1U6gW80Fs20EL7xYxtTC7nBj+7m3VvqMnejvZNOgLbmb0U0RA/0dB1W6Pf0Bf3aN/yC
O+wGPiQRxbE51dQy4aMbkIPHO/x8/YAVY309fgx8L8rSbh7QRKgICfePvhAPagxBWWVM7W22E6nZ
6Z5Uz+H8QS4AmowNIvQ/HF2SWLRAwTk9aUhrQp7jQQtYxZioUKICtwaNkAG7DZCwUHKf4CsF9BTK
2w8/VUBxgcJ08F/LcpFS54dF7MSoAGVBbnkgPxAyRpYWcBv4YVACFDaDTFVIlSGG0YUQgmTLdlMe
zx/9J04+KRcS6qDKCA80r/1LQkRmH9xVX1JC6bG4PdB4JdEuyM9VH6AZSof5i1CVJphEem3kmXpw
G4WDR80b6Q9SrXsVFviQh5WcRd4eSUcuXgJRGDk5Vb0XuIjDM3oWWHxUK2/6BaX5ZFfghDAAi5du
/21u7B1P4GI5VNqSenntfwQzGkWsWtTgcj4CVQlprgluMrSHVwCF5Q5ieZJfbgnKAvoMpDxbrwSG
0JWrC2GOvAy6AWBAEWpNZEJyGq/UV4p9EGlGaxP+bjzV/uKX2SxbNiuZxAgrPfwz1DkAPLTSgOQh
b1zo7kAO8iWVXFCcoAAbywFPQWIJN7z4SG2eZTntu60EbTalvquwnOFrLUnibm74GV+gwy4LVBoN
IHSZPxqCTN2SpoYHlcL0wdeqSK7GMRUQsIwNAWhC8LIAUftSPNKHyp6N+DUbLdIMUCO5QE+lxxg1
uhEFELzC5zZo30UJCaYDfh0SCh2uH2aOFihZSNlmg9JoA7tpYFBqSogQHiPmZzFFqMNIVoh3mkVI
OtfGC6jrj9KkeloF89oY/bgwABc15ena34FKZgrqpekmZkWy9us8l+aZ3gu6BJq3K0vqnMEzaiw4
rIzwOnZsYm5x9nVjqpbLOyTc96+HNe3gVDUCSxNa4QXKH0nIuB+gU4oFXyGVBMUtqvVxz9O0g+7u
UySDIP0AfOIeNQPaJeENq/IyleAoMic6ZNM6uz2RLqQeX0ZJcCnhuX7R1KgWIsMTATUtVzd12iTr
C1WYFNoLlt3SryUX1KSKzjsbOuKh8PaLlRceRTHzmFNqKQAn4AgY4uaNGggHiR1H032mH3nkoI6y
bbcjM4lDeYNBzHtAlCSAqSKU5o4a9JaCx4oJWaMWs3zkOKFBARmZIuomzrJD/d5F3mRDVMCtRYo9
9fkqv70lI+YXRp1YXDQ7iLFG2dug+8OAZS53QmYapAyJbEQzY/giGP13AkVbqNxZAhAOjqrhDU0d
ApJ8wiCCzoIRS2BxKc9Afwl1SnRXMNjxpgcPLiCWrE1qAaalDnX1AImfvKB4XZkffe4PVgRiSWNY
VpGGSw2eoiQuB28IGH8rgK8YVWYL/CCWEKLZCPuyWz/J/NQcG2iajKIMgQ8zcTTpCxqnBwtMurIH
E8jBNiMvWfpXy7sV4d3+qrTdxSYod28iUK4EtK5NgCAsyyPlYanJuITIF7Ezd58u7kSaCrh0oRDX
5vZY7V4exrLBZcODkHbqZZvfo0ECWiYAHk37cu1e22qKbtU+CSwhljMVRd9aeOvG1z7UMgoPpiN2
uUt9ZezPiYWWeKmowiKdDS8k9OOQShfejfowhOgK5IhH0rTDweghV2PthmvduXyXO9DBNrJ4YDuZ
aDAoJiApHAD1sDcNCIxjyL3tCXZvqV3il9jXjVCDV6kCxPpuXK4ldgn0dnt3ZIFopQRvDXMGCmA/
FtYLBfsf5c482OQdYNGBmA530vZNQnIN6U+/XHAe0F8cyE5ICXKHQQ7RdbNIpR/zp+oBXjnI6IgN
kfGaHK9W+9JOFSmyIcdL5w1SZXBAwQQIfQEh37tLgR2zr10/XtC22OMwg75wCwocqEAB2Xd3G/So
dMo9IjjSRwhBobqWObfvx1Lkmgs0ixwQCnDjm6oQvRhRVI9EuAmpNljR4MFZUg92HXKFBqSiWI8c
Dx8NxKB4YGMdnIajYl/Czg2tHIhDJirXvDs6DLm5COXIe5QkHc4IZ869dkcK1TQzTYPudQ4A0WLW
kaBgamEpw3MyhD1YSEFDHjCQGqDiOGis4CjPcDfgD8hQoxScwuk5t89hDsVBG1B1bqGByYYFSNJv
jQmc7wwotY105NSgBdj75wI/0lGpHndVIn48XlSPGxZ7wLxjZLHv18X5484GhXRRIcFQ5PMI0+zb
aNZi+cEXhpYwmVTVGwLe+o8xJYMw3MTsTsshQLP7cdJ/sBsAoMd2oINbP4/3i9vciqwqBN8n5Irr
90wPY8Qq4NNUBLvQiHp6aEoucHkGLCESqolnxNBZGKm0A6fvA+Ts4KanvBVa4DjKEaulYgNMPPuX
4rfUIRP7gwKyCyCrZoeFOxH7iZQzdR9cQqX4xBbWDJSdwxfcfrUWae/DF7M0TSY6b7uADs0H6lKw
cphHe0FrxHKnaWFPLM4dcfJzkLa4bhDpU0znUSqydxH/PlJ7xn2hyszeqkEzgyu8Dx5vuXt7ub61
kTo2/D2cVzJqfD6a7fnJWEM/b7Etdg6lQO0EFAdGBpwfgExpCi5O9sIqiso0awl0PzrhdnYauKoI
F72A0cfiAC6vvNGj6SPEsrMtX737TGvhCUDmPWkoZSD69ThQ50JqiPoq5lzTY9y8Fsr3DVHoAOaL
PkIBfZ+5FDlQuF+kgUp/9GOSCAr0Gg1FMkHbLrP9g+pD1/iq0ERvKQRDGZ3qSbdPxhfEY6TtI4lq
LFvo4m6zhui7ANfMWLt69MqNWSa/GSpyev4126XqfLTS5WkJAevqX6KXf4GMacQvDZHyRC7G/CN2
aY9Gyb439HYNcwq+FmT0yt41Tbc5kBQHfYgEkfxvwf4/875cD8jRyByBHBF43T9yDsr9IsXJ0LXr
RPGyzI9Nwadawj2eeWAuISy8EDtgB0ndCrcRBTz8+8on/gt1D5HDBnITZEUUJ51nYx1eDLwe6HJH
K9JYuJBUuIELJ3YsMxa8eviXsLr+Z9L2t/XE1HUdtA7pk/+O9spaFxNyv7Xr7pvgLlBRm4wc8EPb
09eXVTylQgAKdP6JsAT4XMi2ejLo7oAmOQuWTgDLRQ+jhjSc+rpPzetOcBuQqKc0aVKP4+8ykMJ0
jml4wGzB4MAO5kmwB7HM/a7e6RvculD4YlcowfnfCEoV5c/kh7jF56NRwMWCTvoD4NaORrUmaftm
TUC2YVlzLdycE9hG4G5kl83W8YZJD7SZKpOHC6KKym/Qb9So3r677xHrB+VIHziTBKHxf3BcWMdr
Zy9WOzj4RUSJ6BXhFCpuEzJK+Ps3n7xqyB/7XUcilwl/m5xZ0G9+geqCWAADwa04CqBfB2p7ZweG
rhkwPa7OAAKVi3sdRjV8cbkP6UkPDaTuV6gG9XA94TS+IR9FycQZqaYKNDXcX8lUBdEMNdgRADZ1
a5dvyKQu3xgjcA2yQZeN2PihqhyByWXNBUlFkTbbsgmlnwNbXzZA1SWklNmdzLtTfFXkGBsiNhQv
Yds799d/nqzq35+LqdqAlgEpPDM+/4HuyEgo3uXKbABMsPoBkywO+uK8LSHucMix47X3ayoS7mxl
x/Nn8Tna6CvCzWdc6CNAw+aKVcZa2XwKNxE8EGHrqIYSDyODkN37P7fW/jP/9BxFhmLqppC9RhL3
vyfKVU3NXMsBeJawxZMK356RVstCMJ4XqN3R8cwouo4emm8R1Nn7MZ4npDqaf4VUCh6h2WMI5MtE
RwBxJMRBIHAidSQLphnvDvPxiFJboWMymB5rl2ljcrsZWpzYsvRGZMHO4UhvxLv5Jyu46YJyTL96
1HJKnwkxDhKLYwo1KSQHSJfjD6BUI/wBWKzcluqrNTgool8w/oA5RqaANK4C9t0dVPc+BCMqZ5Gi
Rfkaxi90cxJyFdiDINjcjlPYDh4YMEJseTgooLv85859Jo//yDnpxn907h/JZVXdX7JYvzXrx9VF
5YeQQEsZKfTUrgIbQe0zF88n9sdisp8p5BMg50PpiLHPxo70gpCIxKXMT1dw7pQiownZOmj/gI2g
Njp8UAdEoGEfJezl1b+s/9rfVtD/bPsfK6iUSXd9MHPqCuAnsok7Y8EL0fbuGvSUFjzVzKmMRmq1
I3YFPdP2crh6I9STrQ1EAib+OTgLoL5Q4/Mwb6Lt+K1wmfLwqI6BCIbaeTpfPVG5KRHo6V0sC2YB
6E0obU3nnx/G6C8JwP96GH9kr42+Mx9aB5w2SxFRHoOmR2sEETKNBaL1LQhPEOKQA2NmXxwygdeT
RXUJMe8F8YlxvGy2IDSUg86jIBQwv75gM/9LC/+6cvzvcLH/2Obzvu2pgWa4IFMiVupnKcd1La0g
jEIR8Fh+t8il1x8dO9qHNiux8sydhtGNZy455/cq/Zc+U/++OugKDDS2IWv2H0g1Ky/jMsllVodT
vb0f4Hv90d/bn5wUYCP05KAqk++OtjE/6ali0x/a431tUFzqYDk+vtl30QlinLJ9LJrP0bu9+ecu
M/4+Sv+3geIG/mOx1QBG3GPqitbFVYgigUyKkYDPXJnUWubqGXggEeMVEVFhCzoBBHnXDU8a1iKC
KJTfX9gefEqEU/x3UgRUqh6batZ+75mHsJYxtgF/AxE/+TiUEoskp6IYHHoEysdBhx8aFL935e7y
cV/jIuL0YZdnIhcICRpF9o76w06FE4lLQ6WXef6XUWP/fVyD9LVsw7b+D5N2UiSpcR8G9hsqdHRK
uDyAYR28PPAKE6yw0JQRFQ9w8PXousSC8oN5iw2XHyF5yImyIIJbopvk/Ia1AXRVZy89EmEuYBx5
Rqkp9qYvUb00qI+mVhdX7iG2/Vv//UhdAnZsXHCWUdqWxPA8yjBBsdLDVuXQB/QHwZqjchX9CBcU
yznuAaLDuApxHbE6tx8NuQm8BlRBYDvHXyNuobJFuP3pBngfPAJRFM5HvgAaE8yTb7xo+vTauzUU
/tgiFwBm4GUDiZoJxae+DTsMTxZXcG97jf4vq+Pob9axYY5kQ6P+Ufz3v8edXevl3VLpdKn02u19
VS0g6gdO3PLIP2vyvl8IIcKPhFNMCT7V9+xwh2rVvTWfHZ1CITRVapjC2MH/VhFm/g27ZWuiXMoC
rP5/5CWLxtZzzRZAaBdixTmD/bokS4m6CJwmRNFEGgTlY+8+aX1q9uHANiNwjOUq81MPV/L1gQvj
mQCXXfuz2RZjIvkReR5wphTchhAgQSIHifm2CJq3Ckzx2PauH/ChRZc1fHHoJr5rlAKl87O79xJv
NvIgi/KrSbqSJul0SwUuiLX96p9XAuUvOBZbVhWMYcwYxf5z8RyM+60eJBBrhU/+qV2NfFam+mi9
N69EtP/lYnDU/+mTgcniehpFjUInAJau/x4BXaGqPU/gun6QVIY5QPHug7ull1n0SjQD4L5FeFjz
mxip+PE9JZzmN+a4l4I2n0v9PEXDkXGx7iDs+26hzoIpSyHm78Z7XzJDqQ8azceIRy1RQyibBLMV
FpeIEj+MJ8rfADjB7RLIMDVX6OESHyco6J4zxEC8M6V+QJ0SnzpKJjCZLOvhaoKrObyC0swmqUGk
fULqyigIVvhmF+odubzQsryWYgVifzmJLd/gPNZUtjwJVyYLmgamZOjN3zV1crmOS85jE+OFEzUy
20kOm0o70XKfw/oGWR+/tjyDuOXDheXogsYpC1JDQjCqNgYUhXAiYZqhSWWHaRNBW3XOJi36NBBv
gi3TfdWKkiQ0JCTS/JZB2/ht7vNJXISwW2VF+PvD1gjI0VFM2lFDbARnJWpFChT2ViPgZi1oASvX
BBYgexdTZB+tH/4HNxR4VLJA5KMxtZ5fX80whfxkSsLR+CknPSVvV8+yZ9ktJOks3aLBnt3fdCHE
IeoHZLKprgkokeWt9IeLd4Vj3fyfPD4Jb/yn/cUnv58DE31iHkwKcUEPACq5BQoyTAQs2SomlX5g
xSBNr+ke35PVHkH2w+9o8dXnc97wCd/apf+bcE8UIXgXlwEpftAQgAv4IbAFjiTJ/nsSUrMQipUC
MMH34AJAPJC2JtnMG/ANvOlTkXu/C7kuooABuWxSzsU15LLn3jd+yFanZdQDCYCG2Paz8/qOV+LF
hshjk7mlu1Q9wm8sex9+QeMHNYP0+4Kork0oi6LbiNJv2SNnS+qbay/PYNrhFPXUcE9M6NGF126y
yEhs4MXBm0rGnehGP7ZKZ1SuyDOjmTDMOZ+SOPIjrJGS8xf6NPlAxMw2wj2gFNRxcvy6eV68kDen
qQVnt8QTJe9L/TlpW4hYOG36zfekoFWK0c4R+fFqZyHDAtQHs/ujlwPrh/NTKmvAIo/AdkadF1EP
2N+8oB6N5SwyUJb8aRRnRGKw98t8QvZ0pCKV+QIXVZ7M9/l7sx8X6YsMwVgO6YsLc9hNn2lxYDcR
6hRpMu/gKoGHrgiBcWXUMLcw7TiGNR3gbOEACARgLylCmfhY9ga/FYJWWUTlrtLAZkgN8lS9zrrL
qlPmMSUPHdXLb5kKI9S8Rayi9WubvM86LtZQdXWCLzDI6fCM+Rgp3cc5XgA7S+CIU8YWEw+yPyWC
703SZl25KLtZVk4fTN76ZaF2YddEw0FFnXkUwmwGyicm4Tjqg8Io8Z4MaNgLtATTzJOub31crPqL
7srJq2ZJn+hoTPZIWPKLvAQsaxITJCzZJGFvIdypVFu1fo21V2RTaHQPKdbPoFGe26VYUwglUiXl
latH/VokcLuWydfFhoAKuiGG4e3+AbUcbTyrr3ZtjTMF7jFodEmdZ+80LcxWVO73tx33xiSDqeqG
2OyFCmCW5oES8EOVzAEpJEgjjXKy3opbUstz7sETEMo4O3kLS83U1mYgPkA2Z9dJegn2cMk2s1Ja
W9qmr0MCJo0Z6fK85dZA0uhTg1zlAo2SB7Xg+s+++yIlb59XeyQda9Tq8Uc3I4ZSTN2a8Yh90vkQ
TTQT2zgZIBBjiZzYMAVGcj3uT8OB+sSebDRDo4TIkhx+OVcCFnjHdIipuOJVCdA5cwgoO19f/ZgA
yxhCka0NnTIOt2vzHTxwDisje7zEe9KRY5jCwmZGsQJGgIw7an+AfnFAc6PxBhkCZyTCMP8k3z4Z
8aPfn4kLIRvIX8X//LeeE3Zdfn3iPnMpGPKSowngQNN2VYf05auNXVwZxzT/ZPVW4VPJFCM0IDy0
3xQWi2w/Z1uQoeZsIEeW8SwlKkvwCME5SGakjEjTV/rWIAsP0D17qP7l/DrErwM0bvFrgmgOkqkg
WUbZe95N42KqEey/hvLgW2x8BRmcBTyIGnslSBY088yp2k32o1e5RjPzEtWxQSXYQ51VwDCHa2RB
hya2sFF/n4+q+R2OUtC/DwGeuR0p0Bid4C3BPtITlhcHDtApK4a1RVCA4gdgAsKKbl/ZNLrxZW4J
Amnt1KJlSzp5xn2iTcpuOCLepftm4quJT3E6eak4iEnDMgwodDjG02bGIzlx2OjhwzPGAFC4GMY3
7OdcniRg7vNh0wm3UGOIFCtkatp5uSJ+kK0ogCe8hNMILyPWuIHNMGfsMAn3k/sWUx5mMogI8Ql0
O8QH4oQwYMaVe9sBdmfUg38hb0iJp4hYNciLr/QZXhGDnM4qtypFALB7nJmW/SZjmyVBD3WvEYiR
gV/EiGFIx9Fj1owvvJZz4IHLy/y8ylbyVtC9cMZstZ8Uq2J129gfauJdVsN2wKsctrT/yBntj9vm
fmgPl1U/8zjgtoERcQXlyqHiHb3YHvJlPc+XtyW0WfSxGoCG8wZfZhjCNOSpgRrI/gOBH1RYPSVQ
+F52p9vfRj7nBMI/LM38KpcWSlCNoYidw6E0LuaoMc762cPrxt3YDh6zYnWO4sgMzCBf0tW3zW3D
AE122CXDAXDP8bprlvLhTA3gDjkinhUmEq8MleGQHpvno1XB6hSiroZPHwCyjsRbeeJwhfIwqa6h
gAfgznXZjH+HAg+d7zgS+4avccoYQpw02cn0VbJrxosFNRFjFNFO+ONCBpMu4yqkTTmvSlHJlt/x
FyOC08SjFz67XyPCjnyI9MelFrVDnJLPA/0R6JCrUdvAE8ePpeLngQ6maByfcAucQhx6Jm0oIpe8
chY+5D3HSB/7U3pEWGkrfWSr6xJ8+OayqjbFPI6KuXh/28QxfSl9cBv9TCQO8Lpp3I5+4ATXI83k
8nxLcyhrEl1yNE7Xo5gWoNB4cgTA4indd0HgB2gPWb0RqOaIc/ET/nED4h8u/QPgFQdaJ24wPcpb
KREn6GdieMRRORdLpLy90uB8aTsM3OtRZuxUYy5P4m3JrbC6bukhziZvb5v9Sfq4HzgHl7kfuOfh
efNYutcj98WBfMex1+9ug02KPntr2WNb2yrQTxE0G1jWC2ku5+t+do7EjEiOl5U1gcwEtx20bkpu
DZ1gtRyfV9U4W3HSaiy2OVX/USpdzFTjpGU8PiWiUpwguWcTsIpRyWP9oyoKNnhirDo6oDAUOb2y
VKWFTUm9HGgHadGeMmZMdYT48NjO7wdmIdsKsQHR5o312lCa2YyrmbRWPmjAJt8NB/qiZTehpAWM
HVPgvDIXwyQf5xuKOZ9jkZAfc1F/hk9MIAe4uUfYx0g7iAK1xK23muU2aGGxwKBcmQvGxDwLRvKC
h0+kAQoSIogPXAR6+UE4WEwOFlEG5x00VUJaRsQXuXekRe16jHwXrabt/JZXTHtWL6YLtglEq6yL
rDwsk8xRjpekl3yJwTRY8PsGEON21B0sE26W6rXtcIBVEedDrMisSGdxSppA4EM8bvs7O1w3fERL
cICABxYr1v7Mdu/zWyDDSyQY0gc6NTnSIuhTGIpkURgdNAE4BlSeTJV6BbJVYi2LkVAgInLEe2Fo
iKManxuAzYY/4WJRWRDOKML5KWNnybmkj4c8Z/WH6YZXWsha34/gLvR4YIxmcX+Jh8gOqgUkN7a3
I6RXrBVGgIDP4f7wGY5XbUYHiw0cvS6hgMp5ua58APCobQt8/vokLWhmtiqpN+yBU8CoRtF9wHvE
zehGWsdAI0hEI/iQSc+z4DD+5HcIfrMraifrdDtiH9EyhOe3fMHkETGn5ejwGFdr6d3acne4eZeV
ghYFCMjJxcd0INWzY4FgrzG9mkYLfs18g/G5Sr0usqDZI2XlEY9lOSgfLq88whpjgFCxHapsq/Ct
HauZ+m2vc9btL2VGI9kNOIzkJDQPNUo4MN0A03m+5hzfuexp6EJxI5Y8Zm+hvTS2QR2DjagI6VHR
awwwuGizT8ZEUc65ZUYXB3A2OoSur5HnppeDaoHJj4wcezsr7inPaxc+4N/uooUyezg+KNkG6EJP
9FC5iskDzZsZQOxwH+LxlHNtQtmoyS+52G9DaWWpToS/zCPbgPREJwmnVojhIUSXbExWtWZ5n5fz
R+UVc2OSoTP68ai9S+5BoM2QYOoz8AsIe1jIMFnOoEqT44gCImY1iMBtN0OD98DA467KcsmT5tI0
QN5yJQZ0Ma+3lGB84lyFdOlteYE6lh28YpVI4fmeMdzpT+YI45drwq66KD6vjOhZ832bWVQwAfc1
p0RWeT/ua/88zzeMZC7DrKJHuUn6iZGcHnHab6xLYtGlhpZsMZYHaQYmPTg6jgHPxfrXM5hZqgLt
U3s1wjvLNRyEY/qXvAOpXGiiPri7Ydse2Fi4M2DO7VzeihvsgUgTlLt6n5BHuKOVFGmhFQaMtB2L
U34EIczkpjksehTDcrHDc5GDtXxvudI3pCxiXFZA40iMIiewYlhel3Q0HccF6AnGLzQo9ZYHBCvs
bYNQeURhS+fQmSwKFPq0LuZxoM/Y14v5ZV6sLiuSsTDz0Bm/6wANYJPFFMAko118mB7rA+d4xNMc
J3TKONvfxTJARRaSKjMgxMpmP6EFtKeVI1o32kq0ABOQ2A1TFiW8Z4yXpUczp8l1xsVEJydiMf59
5Ly/H7qNVjmWWCT5FZY8XgKbLbWzxIvQE6FHUPxaaQfKPAKq1IOY/Ook27Lh5GPMs86V29nvdOPp
EmrKO2GQ0FNzFj9MJMNnbcWbS4/wUcFja3+wZHfDlPPDHMsrS8Qw79YdZ5MWl0O6ZF9n8CQ7dsw5
kJfAekU07QNM3ZwOhYuWWbifsDSXE8BqS0ZKPm5947M9ldt0yT2xwF6UMaNJIsf4cLHaRX/Ct/Ds
be06YYHgMJ4vXEn0PD2EsQ+Z60e1qQ+yL+ShMeVmPDwe1hZOAHtdzRCcAOy3Aat15KaZovyS81q4
ACCjAX8PUyYE9/P7+f9/ZZvg/Qt9+UnHciDPl6Ow+YTll3vCP2OrGCMsh+Mqi3LogOfE6kQbs1Uu
Zujvws8c4yycjEHHhKb97MP8yTlpAm/4x8EmT/h5GPfO58w2fs4PeUgcjzGwbBbATBnEc5ixkQja
O1jeHMBhPG4OY3HHseXPGynqKhOsxxYGGblsnAN6aMvjEVsolYDUT/ITVl4BZxT/6A+m4aE60ip6
niGMnTdsS6xlSmCmxUSd4eCS9YRhYZU0Y37I3WJYBfyY03EDfLS/TozTjfQNjg/R/8T/nyXhIFZS
Ll6C5ccTYgdTpAU/YUhxBG4SWx0XxoT9DXfyCBkHzFCWvt8WJy1srJh2OA6T/QsJ+pAJBPW5wkzd
WId+g5+PRcpFpA/wV+xRLmvZCnt/y7ZHlzJRuDZPkKmGoQpemMYgKAWlGs4llkTjY5awpr0/lyj4
Veg3fsdzEAsfzA7QZT3XQTqbnuU9N8AoYcmvkIlh+vyurpngkv7tjnKeHlmLGaXGtluULuBJT/Mu
lLnCwc6S9xHPCQ9f5qz5/IAG8cqpeTQMALY04jyaMOv4mDnH92LaPQ1v/Mxn/9BFLDF8QysIGTP0
xEgu2MtpOiNNfNMiAyJGVD8D9I0HxmjiZ8JGwVh6GlLCrocaDHqCAzdE87ULVZBOB5z0OdX5MbfL
Q+HRsmLTMj5X2gmNQlGVr0T06nkk6xlmI6EgBoP0jQ1FZ3EsZ6VdfMYvuCSvvP/9nHXHOsWi/zgP
12WM6O3k13Kk9WjB8xWdyHGMbLoGExGbkdnCyKETGLgcgHkvoRudeHxOD25ojz+gqelQmbvk17TE
XlxnSEQ97SEWH0IKbFmdhxWGoUYP0UBuCQOOq/52C23nQ9YkLIRbFyKAwGFDhqP3NDTFPopUG/7X
0+7jO1qUslDUHgNTeCZTsDmxsFPot/oAYzm7+nNtxuIUs43wNxON3hVpHkIEjIfbGDOLFnBhGiGc
dfYtbCAMGhjG2PmMLVFRivdxwJZsKpINJ7AINPA8+SfmIHwWzz2PJ8JqdZ6aEdQOJItIr+4dhryx
TT66sXHK5uyWDHLWJwYLQQGMK/p3IJxxuM85sB/LVIjLFNcP6uSMLDLc43m6qqV5335It50CGssA
7R0o3/DFrsghiPWXypjGx66xJljgLBBYAmLpxAxkX7PHSTznQQ/ZRN4iTwaXO3/xJR4Fz5AO6sf6
VIkokBIxAIg6dCB6KKCKjbFGFL5m62t0H23f51v8CewJ9gOCIzxUuol+H0YhiyN/Xq+z1hLPll2E
9ZCzCA+ondBGMijclP3BeFHTVXvQP3CKr0G6ZKhCY8lSQluwy9MYYS3fNFb0IFcSbVHGw4HeYnb9
erVYLBjW14keMEOgazpxtWsFJrjCg0dbDsT7YAuThnhWCkkz46iRFjkRABq6PynQDzEonuuhKqNR
jiLTeITqPFp92WdMndBza7ROeApIhZxFMGkANsPsvHSAIuW5pbyQMilYSiRqguhmuf5uD+LvO1G3
eJrdcc/F/+Hepp/pLf5gLOyF9aDY4b48GsnLmYZW6cq6m8KQ6/ZvdHcCOyaHmzop0nam3BbVhlVO
kg78kDHczfDUpNtCVDqgdcKdEGJh/Mr9G7eExsinYovx/LQ4/SyjnPLF3MPiLXLSLPY8xbsEUbcI
wbA523g3T/OrKMK+C5VHoI1CNf4ih43eIp9wd6QdWBWp85K5mbMvU36BgQ19OuklIdwtTBCyYPDL
ANonwAN8Z9sdB3+BOcy3+HfqrDk2m3JezJHJwPjrPBYH8xtMVE5MqR8DY3Vgr/WQJHi5MHSgSLwG
1zhEUX4jYpdv8tvw1hIM/aSw9SWf7oPqpISjpeYBXj/BQXiSv/sqSISXCsG/e6EcnbzKLta8YYcM
jI24Tu4mHoReF+pZX8iCgGBIv5s1sSCqCuFE/bmuu9vkCoL9EhISh7TnupApyrVE4kqqAV4Dm3fI
YF0bsnEIqLgi3dSIotCOGsWfQXxEpR+Zpo78DJXRFPSJEj5SZ8mHSAl9kvSmYpXyQy4/sn2+sGBK
EaWq1K/eVaxeej2LZM0pX1tCRnUkPFrykkK+xGMLx2FjE/MhdXvNgX8j7PZFHWomu90ydpbk9Xf1
Bll0j0JCKjJzp36pFtxn+0mCR08DUkPaoT/q3MnNRaATu3qLV3VmA5hoB+Kd5K2LCZy6y/PkB6kT
Dz1ZV50yFdg/U1jMiInjXwhNXqcaB7dxsmnhXkcMysvmm2/iZ47qMR/NAFhHZC15Gp9cNcwjCnO9
605kzCm0eOGkkR1cWHDOE8lnQ5wxT9yYUCO3YpNdZd/ckMRS90G7uj/eqKWkePFieDp7mOpVlE1v
AF3UKwLqpH5IsemOLa/NJjojQ0YBL4iC2xh05k31rO2NmtQceGOg70PMyPtBm0A/sFXGys5kTMB7
IfxiyhSdgoQ/93B/EfL13shfEFUMbV8iP3DBuGHTOxIpjXKvGuNovuaBMu2/zj+kYqxxGSpTSIED
woJkD1w9pHTVSQLokVukNn3A5/TkZULZvqPgjRLADtKZupAnbI+ben4NEDdsL34PUOju7ndV9D0v
AtzvRTlrMaGCeKfNKK8YIjRXJLd7A24/O+/6LfJ158258kq2/VMy+MNiJCZmIB+dboIe3qZOqD8E
VladmgHBA4Exve39O2vti4qisxHVu/MMBVX2GYs8z1Z/kba2Nik+7DeUDaCq4Hxp4akFlX1+nHrt
LmWHqB1IK7LGIw90G9zR+Ja693asbc4Fi5Yj/ezpnCetksmSgIxY7ppUWFGhAXm3A6M/hV/DDm3E
5F0dPP6d+7BuPA3K/GxcdOOsoxjIMzFNN+l5cQc6ZcxINqehDSS9gNWr0vG081WmWmQFH1NY+rTU
g5m1IS2muIjA8w/qpOb5Hr40/ry2c7rWUoK4Bc/uWojjUJxRMupviuBYGiGxA1cHFOSKUIkHvts/
33Rnqof9jGIHkDIUmFgB17H34rDLD2dBhtLqoP0NUCjpKRIHqXp3xfcIrpszo4PqUJpfWlTBvDMc
YKnkxlR2w3+fYpuy0nBm/oJU76EIWHVBhTM1BQWIR2AvZKIpmBXv+YTmi2/3RFsEiSh/8it+wgE1
HLWS+Byt2sygeJCyEwE55hZoCsekArNN/NRBW1EMyucPwSHzHgcnQ0mDfwCExefiFV0j2pObE6jL
rlSRas5YkUFlwcGKd0TNs6sqIrF/+bzBbYGoJaopqBLW7qWnDpoNTDSpNMSFeA95nQ26RWT3xYrK
h6XuwXyRMVOfP+Fgfjtwj9BSUNFTQgeBs+lCv8vP4Wpoqc5QXFTF+DcYbsek5C4oaJWEwC2ga5gG
2je2CqA30PxRKEMNHrV5n5blP+hyQhpkAqh7ggGBct0nFoElHd4E9MhBAcBwwYcUsnMMJzBpDFhZ
FtkvAAkUr1NLziZQJQCW+A1HpMhqU7X0WxJP4NWFpGOAdd1w6SuGBQ/5/NJMFxUzPRkXk0b1zCmV
5QnJl+eNqFoEPmyvfHDp7uZxdk5C83nz+wpHAwfDB3BhgSR182Q3GCG/cBcohaTywTXwJx1lgZCi
zPjr/kbDuCteOQt0HT1FedAPtR5nLF7vnxahKdKXL4iiK++EDkuIBDx1Ro4n2I/5kKd+nsAPoP3c
1te1shfDsniL/QYcAdvh2/0tDX7kgDR+gCLHEkHVn+w1pQo+ekwfX/mC4vl03f7w4Ayyw5Kgljij
LApDCgt+HeIbXNdgP9rPbm1+wTTCXgrUAiIF4Boa2KgvMyI6Xgb6e/IBJ39CnaLDzZVwTQDbP2Yr
wiRB+/N4R1blMqVNiYN+xov5DqcCkP6JoGWp4c0PgFucpzjc77ZJIbrYjSh0pHz1WI3xo9c9qYzE
xfRc/D+S7qsplS2IAvAvooocXpkESBIVxReKYyDnzK+/33jrUB4FJuw9O3SvXr163cH2CGe9+acR
6RGxgbeRerehLKeoHLyuQiJX9Vv8aGrFJp5JjCWYHt6eZmDNnG013nxfE5oPl320iTcBrLJ+6u0y
IZtiHt2iviB3ffP6SgCrgbKgSGkhstvTLijeAiIheojFQCkDCWS5ClkGPtJeGgy1p7mq1QYZBQp8
E5ZV9m3damqfbs5LouwQ+gfvHJ89wdG+tXhZ9YQ1znQSbT0fxwR0U0a4iE/HRF3766yJ8EF7Y3pv
5m8NmhrTIs179FlVYFJJEZaMdIb8vEUcwNd2ctjwVpSKIiZBauASGhjILAaenwhCt6usrpQqQ3DC
p4pvjg79+7yB/kOChJqEN1k1LkqJQ5sPsrY/5/f0LqgZnGZtMZMt/okELnv0WGi9oHSBB22zR0qq
yqYjHbJKMAuKLJrRbjWgAwFxyq/7j3xQUX7lkWCsMABmt3h579y30a6SzGvh4sPbStmhYErxz5ae
kVA0LaXGsLUqyayUcpzys6a7lSHEnLkOjnT09xIpmz4sTnvr7TuCzValEVungFE5PFwTVMDbNzj6
MEJ1UQbjFl+QAout8rV3K7VvB0Va6plqSpDmZZYnyhwqfLZVOm6T2i1FEexZm9BDapyYKN48RMds
VEvVFqKzuMmAmsRuEx+2z9N871/RO8XW5Zulbd6OnIcuPUd08XF5PDnuuEV3qVcLcaXR2D9noKvq
RWTj6zSGviHwPi4q7YRaLLKvU3SAgyWwU0CoTtVYSwhXCM7nFS1kWkYlIUIGB7jFPSsTCTI+R4gK
ppfvhWx7+g1392QOLuo9BP1TzLraNxBrsA9MrO+a4k1zkvJOkp8I7XiIP+VHkpqL/drT7Rt/zJlr
ZB5zcQ+dblJ62j6fiePUHyrWpC4FyMnNQDhLyHP1lPMzDcuTlK92joDcpbaRAs4kwoFwkAXGF5K0
mXkex6G//7MeqWN4hLfvf9d0cACwDIFFoa8ykYemVRVJ1edIcUaRF8dB0pQiyKbcNku050XXozos
ThR/ivyFkXQrYz8Zk57TeVD9qVafqEiUyyw6/99PsXPizXG58zV4TTqa5ixgjGHG5CF9szpZyP6b
2/Dqm31Y+Ttuu41O87CKrQKyVper7+ziQ/a95NrlqTmLm/oLPuwHzqfFxTeG7e3vNP8EmXZ0DuOT
6t9Nrgf2hdKnaURDOLJUapd/TKZ9vukNDWNNuzuqbD2LU99Z/I4Upu7IflBqUx/Z8P1PTXDuwGFz
hJfc+/1T1xUnhE74fp6Febk5K3+q+F/a7iN0oJJGM42ZW/P+WWoT5bh9X77FTrnsBiAqudpJbfP6
OHBTDhsPxYF2AnjGsIDQ5LRuQ624RucBw9wArq1jLqmu1gFI6Cx488Rilu3MvspDaHo6hkfAJazV
1sfBlBKLOjWPhWQp3gjyEisFCFZD8UjzyQSRSf+dztoypLrHa3VKC4hYyW32ZI6qdhbtbUaalZ4d
nGM4DJ3JA7V+pOxOCOkq9DTun5YrlSDUIb81U4f3KOGWVFj6gP28dy1ywgzD4zOmokZbOsrV1KE5
D9Db9IkFxjiuPWFA1t4tP+iEFiSbZ/XHXfEhXSTXNjpXX7xdC/Fb7pWWEXLls82c77h8ZtYwdg5o
brPWUda9klF6OV71th1MvLDQqb3VOvmve1xSGVbN2yDTkSk0LkS3wYYJT4pjEVx2SRW2VQtvlnIm
6K/9uVtCguCoS7mxCqrSUWGfBWsL1LqZtfqEaYriOc5fk+1GJnW4qYBA0proHp1Mho+5guCGh+jK
h6n8XJtcWjVk0H14/6p8lp6LeYlPAJngeJB3W89/SC4qcCKukpshzEKIonEqwqaCn1NxGVN+FRzP
SH3h7leakpQSmUlNGe+vFFMWXYXAcwqxqXRajGrYywKDZZfKf80Bbb2F2HgunNEirLJCKFbUpb7L
dMr5/jnIfylhNAfyT6P2YfyuVOZ6FmYBeofY5Vy9psri9Yl+wt3QgG5dw+tHuZqslgitlJYlOsiX
WmyS9T3OfFZfirlwU5XCHU4Ftw/xTQ4bc8jVDvEcb+mQvq8vVHrQkPlKfdj0y9mqupPReMr8U728
B7eorBMpP3kV43qlZC9nax25sXMhUL8vt45Ov8qrl8ZRZdxPJdJXIvbKOaYJF9OpamuBqxylAOgm
YYvh/hDOaCX7EIVqHO2uod6sFdU2ix2Ur4GC4A3BbJOQ6ZcmlruG21l4V7MRa+vK45NqDwhDoIj1
co3C9DpcqIBZgegxE2Rgh/v0kXqjcojXs+gs2Cu8dpSeHDnfNh/OS9EdhMM7LUU1kivH6LIO7ylq
6l5NNr5DZzuLNgjLarClZLFnyWqrvz8vojV0Ro6Rc57ESA7py9du4FL17B89WWruyJ/XlUz30JuZ
A92J0PiiWJIOJxigbHTlGzfJ8q/ehsPd5B6TQsaH2IfyG/dIZ/im3lLRXk+Ua/V8keFiqMp8kw8S
ZjzIqkq49f52mqyOsbOMySJs61Q2Mms7d3Td9pzOSd2EcpvFLyUC9cP/N+yIsiy/qoVNKnt0nSYn
vaiG6hXfNbqCQd05tZNDuIDpPT9+fXW3Sf5/V5fJ/RgfmmPwQ9qe9FUVFPSADqFjjtblUjQjTzGL
vFlShcttqBhuHIt6idrJ+KNMCaIRI9MMKL80Mpo3wgKgwsLINxUR96k//e7LY7FcKXMq2RjUHsya
7TZwJ87s8Rzb10xrt2ptj81DtWRv/rgoLUmQpRpkDbZv6V53EYFsk3zKq/RTs3Wr3LB+t3Wivf8W
Vq2CpGjcDLH4UkwxgHzG4U/5Y49mZ2zGbu7u82xj/l11/8a4D9gsy+ZU8vxp1do8og141ORexVsg
6f7YvFJ9nzyUe6Asn3p3s2iLr6q++vTcqlzPwUFYR/dnWtPyIB2n446k+0uJqZScsk0IyW7cLVzf
VuNu7gG0TPOVSuY7Ncr54ErEWHkthXiVZhGGFqg4PF92/XOm5WGWKvfwVHg9trf3d33kzbmwwzTx
VM2TGYGWj22hrYb7vjD0yPeUb6016scymDbpiBpL9c6f01mSW75vjnEW0Ld9mi7fnPBe/HkfjYJI
QCNIum90p+p9+cj1qLurB5fobdtsdW/RrHGYkNGJklH3Go5U1lR94x5LHL0ou0YPVU2tFEhyDnOn
e5RgUmqNuqNje9+8Re9d59rURyMimfXlayZZdUfv9zAAg7ahH8nkfSNte/tKq6FPESoq169h0G1H
iy5kMhr3ckHxQ0CjPiFLE4wAimG77QYXzraZlFqPoF11u8d2qVVL5q/8Xmddde1N9QlMzjH75q7+
/ojeKWEA+/sUjrvkiqTMjEbGeZh5pppVb43rpy6vO6zqgl2920q6o6AeJP5vT9415r1F7avO5Qze
R+3qFyXRINUZNrCjVuJat8hkiXb1VtLa1UcOHHW79e7kEp189Cb3rJ4c6ov6uX0QlKtHzihpMBzX
38/tiiMg0oNzuxC8PaLuRMk9339rv5kq9VrLhGzNGvcwbXI2nLxLl9RPzhpBO+o+zgWtRb3tItmw
2+pqu/tgQoUvXZIAQSvJBcG759meRPVJN3DiVndR77fWYSt6ex/XHXCLDvXRol4/Be1LkuTrk6A1
eut2i/opF3Sd1PmD7sHhXT890Ldqff+K/4aEL5FK4O63GuNL1NtOsg2v7WvT4k8xfDdoAXHc2NZ3
s69Boix1He4asD7qo/VX9619CqJuS19T0VGonX7XTR5LrrEibU5zR0Vz2jBLleO5zZlwW2oo4Jyn
wwGgqW/Pca0cVW792ykpVrvr8fsh3y5nO4/FW9WeV2jXDo1S5U3CXW7fJEjy2L7O0DQKg1LunVzE
ahlXS8/j0/BY7Fzy78dSa7F9W+cmheW/2SlcnTv73NtCuu0O6aDCdTiefx81i7txtLuI9lDh/Cpl
5GDl3k6Lp+J0tESzOoXlQjOfO9U320lhQ7qCi7ivAYLZwFdhQe7JvMhQO9wo7lXqU2WLvyR9Q8+J
w7xWIZIlEL56pVaBdzl0NZ+NV53CQvChmJHGcbdSVdSMpVIpDlKsMUB2mKcHrFZoZw4Ss1O+go1Q
WsKsyv28ZJbVsWJxeipQar39TIn4XZe9LHEAifCyL3eTUvZjt+zfx6Nlb7t+ns1abwoZODz7j8bZ
4sZQq5dzLMOA3g1pn6IqkLDAFOWXwRhka7GP0j/ZiuAumF3P54dZg7DOjjoRgEGQ+s3Jd6EvOMM8
E8gCu0HpmKkQIMMJcMj2hoQom2Fuk4K41R/loAhgBXeNw1RHhAYmaLVIM6Rx+hHjJNz5QhZN37pG
EYqpxhs4UPoQLZ8pMC+95wO4EXxYTTUhCN1UMbxqsTuhdbYsJ1OFP1S9AHo9wjHZnGMgWzb9Pgy8
SKOBAaU2H0Er1/Ge/jhNm24qvRQ8pxq5lBNTQ9ICZz0sU3EuB817hx+fFWn3WFaO5OfS+3ls4W1R
PqtMRJjNBXd2t5LhqtUQuKVm9X5276n0bbQnIPriAMfrsvU+lbEvKLP6vvo8CRqJUlkNlGgVGiCT
ocszgaZvwTzb5tJhVkGwZirD4H996o6cexmfmPedVef8TozNiYpAU7AiGRovZQD+ettButo19P/4
EmveUlIORQ0KE2DjcmBIaP+ebI8hAWVKEQm6YNp8bFTn8ZTmrcXXuYCFVEDHqbaSdu4UadJggjkO
S/VfhDIiB3t+j3vifV3oy49zel7vG0TOqwznBmJFbMaA0DFiFCcF4dNST77mhC7sd32d9q+sU0DT
OKRnVKVDiAi4I6SDKpB2vWHoQRko6cScNv2pW7yIn70UKPAC7UHkygr/qVisVt2KZyUFTAIHaYUr
4Vn6YUFJuphR7aaX4exPFGcNLCLB+WgTmKpRx6ExRe4VdIV/b547nBj7OL7dyP4yrOu1XbwT9iHZ
OlY7OZqD607vFPeIN9LZ23COqp3btVe5Na7HRKLfukF86w4jnkck9lqnfHPs6c8j6t2XBZn7+AZS
PMVzoAWvicbcrHuqGAPd/DjJQabW8UN0HsgyOZ1i2mHXeViURiCWxs0E+QAnco0l8SCEekEV+U14
R8gFIzoA528LcKUaqnY6ywoFhzvsN5R5ypKy9jiegl682JVS1uEihVMsHAIGiLipbsh6HlXRRY/h
EW9BZk94u6XfIiRZxo1cx6tV08JfVTAE752hAlJjRNprawHNuJqUCT4OooyzjpZ/RdbmzoVbgVbZ
HwuyAwo402iKQokKQ/a3QKZHtOekP+LdwN3c2xXVKRBIkW9QQ7ZJWSr/6Lirr2mVplLp0XK0/SYU
eRIQhbfP2pVy9wa2/sz0K81MOzs4q99DgHA+63IrWYBzkpQSBhCwPkrlj9nkgSeJTp/aA6zOY3vF
LrlNSpjF5XixTU7lOL8mnugYpRsZmzQvDmzk3dMc32a4O8VjUJq0yTK6/Z/MpZB99akwLJ6ix+Ry
CyXL1DPLpp6T2z4fk9ZK21MoK5r5yKr0pLCFA6mU6KUiB7WRfYLntnItlsbCET6ToSXozlc6PqvI
sdyPHODR1H6Pgu8QC/xrVtsxvqnO9LZ44pWwaE/D27CYr68E6leNGXzBd6tA90iF5RsKEi7M6DGs
cg+xvbkB2YZzHwqtMkc16K9fNwMNvLaj6ketlacwx2phvF/KFi02B81RJCxC84I70l0IPSAjtTZD
bmDuYM4wMrPThE83RWJ+RLwNhn35ELp4WZz9kWqgqtHNIyjc3to+WJ8iuzP1T01Jy47gPnHJ2KhI
gfJ4BJn5yhCZP2dh5y5KtKBjroKPfN9JndqrOEtLbP7/ulWeMhleWHgQnuXIgeXwJnEVUXMp0WK0
83pwspgjTEG6jwAF5LaPeZ+XMVcdFf9Bf7tlbeKMGJ10dlxzLMrAb+UEQzJ5xhKXqiGVVRKLGv99
feUahoV6Li1PO+5xxxeTzWSP4w9ILUVOMx73tEojq39d4jQPrF7sktTtS1/7UjSuvR2R6TZJjsOq
t1LfL/2oWGjz1ty0LsvQhHjl6+i63YTwyjkfpv5P5clnWX63ez5FV34hZRZPZp0+BfevG3SnSxoR
nKWFJYMHj1mDtOML/E0dpvuRsGbhaPb3sVM4kkfpq7pEs0u7fk4W2SrO4J5LUM6nB2SucEW87u78
FF0y1EDT07lx/qMDfeoOHlxc1F4scXnVf3/6qQku6c5I3gar4GUb6kp8lmHpV+u128QrABaAdBAZ
fE4pD0CcbM9jIPKqO/WKNqeiuRj4Ouyv23SqL/vIRXUNn9HvTnj4e8KO9dA1x+x4mBq3RXRCfPqt
flQ/SCXi/lqeVGmFJkRb3DZAyDp1f3fZxh676Zp6wM7kvsZfG/P16fY2ZyBDCb82Q0IzIu/TV3AI
L4j7/fd1jdwMKNEKG1U/d+0dXAH+gtMG0AzGwQtyHgJ+puN7frmXB3p9ib0lzySHRe4R11mMTMm0
GI4bM808oNqjV13FxojGLs4Dvc1lfBTmTwCSnYYRhso2x+MO3UvLIDwCwmHZg3mcqFUg6J0iL14Q
bZ//3XtzNz1LpsNd5er7prnNI/XmZZPcdn3ure/s+ON/cIOr5IwDd4dAarHcp4oU+Ny/29cj/5Km
VgrTQH8WbkQ4AdBD1hkzgYyN+j2pqJA0HnBbBGiDthxO7eyHCwCLrlKTLFdQWZ4WKhOypPtGoMyQ
cg9AKBp5QqzkmIiVKGdIVsaBxr+11XrQ3cOeS3FWB+US/cK7z69i1wTTaJH3r1jzsgAAA8hoXHt1
AfKh1+YPbUGi4JZXi5HT5z+srR4m9Or0Cx5coPpVeIekIVssqvd1qlm3b+TVXxLsaRYbtyEKVjJ+
KSTZZrlQLwweybS5GQKQPIvMg8AX+DhFqsBadiH1z80Kc8Ys4qpcq81RNs7HmdYqEsoK7kGpljKk
ZmB1W7zON7gqofzv6SPKVjzTuEImISPMGWTtcc/r4feEapy2frlxBStlgPyBTOtaovd1YQrLIZfB
GGGuHCR5NLjth7qOhzf5009d5Ib1WxZ0cEjVSWqPhp/tFKjQ+caEhFdwTtqDEdBMZT5gIdgNWFX+
8hCKEgY7l5Rn4rDtq/13NigopUWdyUPIpPVtvUC3ILlDKQUNbSI7SN8hBtutdv3j+g+NK2271enE
46gsW9VMTPLEy23/j40ATbSl1to3ix/32CjZDJi/ocLDlK/g3s+1Dint8stCl/01g0Q2RAUudZY2
3IERut8FLpwEgVKK0mk4lNMNgQMBtuDM9G6M7UPTFP26hvNC+7yKy8UorxKeBe4Qaw9EtopQdpKV
fKX9kQKVM4iVkad90mL0xSE+LBurUqwPXCCdEPf0pd3XPygNua2WmKfwS0Pb227JyfSUQ6GN/vz/
xvxpYnpkoCdPwxVAhM7klqRHe3YeCKDQ+6bnYgPITIeWpSst9Anp/IWTPeSlHiODBN6qawGyLgi9
1Sb9kc4Dw6TScDu6avr6/3ueMuzU/fm5d7t/feeLJmA6mlcvxb8jCmo6/b1pnOgHn/qOM+gWIPT+
nFR7uuSWSy6/6UIJS/vDmQHBBylL5wQoD7c3MLTSKTTdJQ2SfKWRrTTA1BfXOwfLM33i0Bw10FJQ
egw2bboAxW6jCGQNvnaGFPeeJtBxiHj+y42dFs0CMG4Fs5dG4BLMTfaTIf+RKqIpbXhoOL3TwNuN
AK75vtLYSMvF9XqoFBtP4YNw0wURrAYdbJGAQy5xF+Nja4HwVQgW+GLWlEPjkjq9jdydjurAz43J
VmmIIAhn3Ay7oTDG+YMms9ONX5bNi6JeHOZo9TubHOyOj/4R/ZHeD3SmJiHZ+kz2gN56uKq9FEBn
M3UhREtSQP+aCy9j+s6xcAcJ21P6tjdmlXAuyHIP9uQD/15bCAmkW6IkcW1ic8fWMROPXXjFSYzP
p2RpLRRbWTcNQ8LIL9N2ZpIRaAwKLabpkLL3AsvaTiwJhRWPRIp9DRdGbeYIgPwQ5vOpJbt8FSlI
hzAFEm5Bn7Hgqww6oLWZJtRxlCF0RSAMlF/Z1qunlhXSq4AN5tSWL+PYy0JJNMo8h6j60oYjA2/h
AgyNQfuULcmm9v8rXfNEh1Nrvg7aTi/ozK7gpzEhrPTlqgIjLDXrolhEauCzj73W55ZdV1u8/OKE
qY1ye3IeJpzWga2zc3Z8jb0xDy9cMRJPf2XfXcc1jzoD0zqfzLNFbUZgQcCLLfIrez3L8K7mSopq
m4kriXBAIOtBvgV5z/1ahE5DC5hvbwqvlubKounW/eKnbbGSlDguOLXwNb6YhySUa5UDmTOamU5U
thQplteh8zO81Tq0Wfhpxsydpf23O8ZHVhWz6M5iMkPN7O/Cr99YUF5A9dJviVoesmNar/5SeUoB
+voj28jsurls8ypvUlUHca5DaqUz5Un9XyYO1XfMU12z6a7O7dLvbh5UfuffPnH86RH56Wo+twsw
8Q2P/Wte0OTjMdSVvJisGH+5rmwr7pzsNQnIApB/5rNfGNE8SyfbLL9rqIBdKj0vfOTN06NBPIUc
ymn4Zxcju64a1C5TocuRekoI+o1S0MqGl8H5u8gEPLRJTk9LwZE2BX3bU/3ydhBDWKZ6w7CmXZHU
NQhPeVeCjans9iIjW1QB6/AxOmSUsqu1891H7xxtZb2Xng4ANNrLaHSZoPAnZfN4ujypxJgnUxKc
HLa5xfnnq1Q+2Wcl21n33ip3TmKm9Kjfa/11vIiuT+PocCWjWj8i9Azug1lC8ZQuncvTZs8t7FD1
24XQMQJAvTioXr6Xm2blO5dWJ+nsEcXFYjfslWD+79G/08yIVgvbhjj/qEymAmuC3A4Gon552+eC
WyVKlWMPcJH6/p+6YYVx475LiumpStLn3Aq+VU6vKJcE3OHsJdtDndrSLRfOf/e/hNJWjCMq1rP6
+Gc+VJTKEnpKKni1PerAveO9fp12rn7+nu0zLJhe9ZMepsS2UjVZDmWEyZ0SfX00Zq+KoouYhhYF
hc8y0VrhVqSRbiVZNjPPlWfylTgK8i8W39IqpE8uOaBN6RUnGSDc+3u8lcTMGTL6hRe5hr3yp4SS
ZjYIPfvz611VOsiBoG+cm0a5r+2k8pXpLV7zvyf85JvVPjXHS44Vl+3pgo/zcNFHs4kfFC3z0Nzu
cQwNCpfDRXBTJu9Co6EgP+Ap3kvdleX9rhRGSCEnos9d6ys0uejgYP8+Pkh/BOufFT2FYiufPMPA
svMY3DrtLTqF+ln/RCn5uPi8aV+DlmUzkyDH9si+rZIyzhmixI+i6ipc516yK9t3kPsqWk5fpfPK
Syn/Lrvn7L9LVIyV5Tx1TROWd/OSKB7bnfclhSDqRi+z51Vnluw+9uv6r9DB8NrmaH0uWuRQ9+pi
ojc/L5JVojZwvfDNERQAbm6aT7WwGm2jyhdRDGLl8XS4aZ+EZxn2ySO+J9vG7GeoRtPg9C1ZRH2P
Vr614J58Kb6QmWrwIyw9HZ/RY9mwhu72vYraKbht51NNpZsjhzbavaU3IT73fg7IWw4Laj9W3zdB
dXB9yjYmcoGCbD3/b4PN+DINc4+JguuX56z3aMw7Ek1Du89/gcJZQ8XPXAT92Mkb/yv2fOlk30WO
VDaqX9sgLBDG67R/bBLLx5rGnO5UmddlzyE4N6YvV/VQqO8dkkxYHdT6+caslemb+f1tg6ZT7/o0
SzJPJldwf1q/vCx7QpcE74NsfGqVknGPqxkjJw5gdU+b53tdhsFgGhJbaP+FXS5d0O5bLaQLhyMo
zyWGBLql6pfbqyjMvIog2Yfg1L0lhTciGW2o3bG3a00/oJRg5WW8aO2LDbfRqTXvT4qR5N8Bszqn
+G8aHmLFAqhvdDJNbGhQWMhPSi4fu/DXIqV++FIh8YqYVHRPSr18ckn7evGM9tOuSe6sj6Xn51ul
+vPtTaSiO7bdJZuEldOeDlaYCZ2y0ZBmjF8jpQooJZs31Wd88Ppk2V80spgnnU1nYQiXAjmjHXZs
TxhdKZ4Z4SSpgB8b0bKffXxLYOfqjbWUjK5fm/YE1fle8rEYWjCNARvhrA4qNJZj5zH21AMzB34v
HXyhOtS7RzI3Zk7Ec2VUhYQat86iNY9zquCoXt8reuRovKndOjkkIh+4poplK+jdfPRXhDR3nau6
4k11nwHLJ6QZ0w1DtCgTM55f2ZKH4DzaiVUTggLLSamZtwV1TnIlXpiArDBW0+o3dU5m4bS/GHDG
7dk8ZnT4j3M/Hxe/zEjhsc/SMqz+OwCx0/hB3b4iZJJGZvmvwfqlFtba1c9n0Jqxg4oDw7zVs+/T
3jjK9ay7z/uY3JQ+sFYc6panxi25vRX+QhurFiR1H88B328ZNTeRhKLz6/x7Mzgxexps5CjT4W9x
ha7vO2MUbc8TstPEi6Yn2sw0hm/5mJk5XPb3rwC/j33z+Ap3e6Jl39k3qtH0hWTxl5pbkcePNGus
zrpsBAUFo3x8DCudZRsEXsfP6smyCNbx/WnRmqZoQ6mFO5cK29ct+q93gWV5jMFZLdPcG9X67YsY
hhJS4qbmRHK2P1wMg9/lZNkdtySvpOWe27KbrPi0AFav8my/VS/7KTaWsWyObulZ6H1wbs6/1AcM
x8G19Xw3DPJPm8Q4ft0kcxr2lgHVGiNrXLmTpdvwPA9PHSzQMIuqQ8U4yH2c2s77izgZPBqL3riZ
Hf18XH8tuP1Sv9ach+s4Ax2Uf/Jmpt9+RFgW+3pBYQE5B0/HiDzYpb5qBiQGtWEdZXtpfoWxsP7e
htte/v0QtAWJQomL0SxevSCBl973ybyz/imOKm/lsCSUfWzDg++vlw7tXmkYT6fOpNDCn43Fb+oA
xmdYUfM23H7LRWptfiqjynfh+z6oNRq5oiS1+tq8VuACktrYW6eCbLPSqT2nAfYCw0dihNQlI+n+
shkcBrkgeRBeuH6yXhrnfR2lnbTXzbrxVBPJ7JAMTZUnZypOqQ9Ht5JK/Unx9FIk0eY39/sImpl/
glP9XaPcr/BWyi+VKDNYJ+Vv3+0UBrfnQlJJksu/eUeUI6CMkI6fNBhWCtqnBrrZppHvcUfyXym5
AG62GYgy7EfbfoHgYf3aODY2KSRW6RQ+YWC2/KGghmh1CzngV/rbkCP5PO6x97Z9vsrL8lwfPxGT
n7Ani7EIQS6q8YZdwAQYnnScOjPlhoLTIWf9+fHMh+kyXbOSjqLT5/xDVRkczZGow6F1+CwF1S87
xXclKrQuiYoLUrQ+NuC35ZdGXL+Nb9e6RZVhOa5+mGxAwFVXMkdD2LKJeDFYPB1fbuTV6rnfy7D6
ZTgU48tgi/H8tO/nw1NavvXyM5d1I8EWXIFkU4wfn7cl1fLtyzWLXp2W5BLl3HSO7+fGuV/4LcYV
wdDkMrl0bj+eqJ4qS8aAR9ZZbu/XdimwPgocR5tBtWHqnd7OlJ0aJRE8KjEwMp+t6bkHi6dr79pb
fjw6ZXx7G0zpDMKTtIChXF9mwxzCTZqkIbz0eb3Eoo5LQoeZ38zoSk/nWSXOxqG7mWy6j+E2XESL
T7q810atebLIg0Vuf9GGmQATuaHhY9+fj5tVvMkXZ8/UCsnmafFbfEnd9QqgMFX2fTrImNmkUbzD
Z0aSiFvAlXwRdWV2FSrY1ElJLF+anfvDKfwrESA2WLs2fHEhcRBfUW0RURFKaaOjxLl5dO4tp+Fu
F5RWkm6D6iWpin/juq96u9XT5f56+2FBWP4FJA9Ci2+lG1pdoJqQcPuJ5nlwu9Vf0voa4tL2ZST9
5+JfqDWNRqvFsgvNvNxPQU8t4t2nDbrk7vA9f7ZT01UlI3GYBj3j7YsorR3m+m+GG6B4GKMdV7I/
fV+07aQAS0rkK7t/TTRmxUzhTXLVhFUwEp6uMeMOipqG3gJP8SIe9c1Vms7x64PbxLDK1Y3R8tOe
2LYIuDQA0Upla3tTmteEmW9qFgUGb3P+Gt3DVaOMsyNl52ZpHEGbIqPx0z8B8cYpMMMAMM1yzKB9
OXWUgEvj46l0Ppi2/HR5tr1dUcXb06/H5zbe90Sa13H1ycha48q86Aal1gaVX/7dqmEWOI9ykpbg
oPoPDcDGf/spBZhIr7ch5kfj1HFurf9ef4sAHgYKC2WCo7o/+K8CyILdNXWxTvXdD2tvG1eGl4mg
mBCb0GNRqruaJkaEJOW3c//cLzZsANIr0wkyzSu1QsmtDw1Br7x+QACQOqs9PnHKg7JYS/a4hbx1
RI/GTg/tJsemHgtqz4chFx3yi4PHRQcQpMElm/xQlNNiNP8oTLQSatO9dRWqe3SK78UGOsnXZmCZ
HhDg+bFnTMw8niZ2QmwryrYzLbS2vqhL65DcOplk1qhpTzZ8/Kx7CoVxBJvZ+o6VU7VYr5ins2eU
iJdjc9ZI973Tm0BhWxv/iezzyPtC5LtOtZttHHvFmC5mdOyjvj7tWPJMxejAzsDb37VKx2G5OW7M
O3LudjwmCckfy2bhzvIEBeD+vE4Bzqdhlp7PM895S3RkuBog2qGh2cwFgM7NG7aVIIkEfoNGdLGx
fV1+Z9PLpt41jdyJ+HA6JmVvwnLC8+vhedXItHSk7c2QLcc761VWU6jGpmGEdX8fH182aUDwMoTf
F79WE5vnUIjnD6G0wI8/RCpPk3v7+lIYnsgrraXHBZcJ7GHaNxSgqNu6GKvundWfxdUmH+wT0JD0
QWbbcVajbhqhKAl6iRLCPgVOH7jl1fAuFD2Lug8l6IFTEJxXKPG+XYzvmFBOAuqCZ7h5FijfTiwq
LCbfXLfRtvlo1Sbi7XURcCXUMFEatZ97W2BG94CSrm1mfVD8nIYv2fAw0dGZloJBnfGgQud5jGcl
4H7hrQWFoZsuJ8OUYHWa4DWFUuWYRGy+BHtydBkI/52i+2jaPn4gGxerCWAUcmxPAS3D4CFUmUUT
aJRGy/5onR5p+UObxBOEFlPcF4IlklMNUZSMZlGzNO6ZiH/M7y/iDeUviCZAd1cC68SCHBlAKuA8
ZU6qCpyA16r7jghFCh9R8ypJ907rPqCZolWmVMe/N0FpvgPmgsXB53wqWuSdNNQKjOKOmG9cJBTN
P8CwmtY4sltMv614MLv9sQGEFlG0+hEsL8pk0qEf12NDdMlErZ4+NEZs+TTuapjbcFrMVB+pJ8PM
LfE9wnf2RGOyCmqv0lmfAf4aeNokuyEcWdPEMtBnIeT/nwo4Bx5PgXRJxyQOBEGIIfJaZtFF37H+
iA7g4QqiErJB3yvHCG6e3p01LXymHOojNvjTsqppOHf5fezXhuf+MhVrt2wAt0CG32P2szN28+2p
u0rLNRy69tCupCUY6Wijsmk3NzmLrkfTsNI/rZoSq58gZsGmK9jS4VTWiz18v995mG10Ky17cvsc
VxAFxQSP7GvzIry38yUsww1mwy9zqJFJ3qfJug0AZNpjmYJchWoExOn6UAn4TSOM37yv06SS+Nwc
EF+DBRZSyE8b0UbOzUfHWnqVGhYUFU4NjO6UO7CltBRgZuFUdhH2LROCVs676qa4+cQmYqBtuqVJ
YQJoO3vQB/BkExh+qq+bcI7UQ8Mn3k18VP4wwtLobtOQRdWA9RrDly5kVXflY8UtUxaXDXqdRstE
SPX0A90e5gCJhN7SJMV4kXcndSYdeziO6+/pd+1Xm/im9fGXOxb0tQql0Xstno88kBStrN908ACn
DZeByoQUrBBvpQ/YXY7ynMxreBiw3rqTEgFSCT4x5LTYLrxlSe43qEisX7/otPeXX+uR/ir86h1N
L38dxz2/Lga8QKME+6zLatQltvEUSG5tnhW9O/YWn+V4+m1CaPGqZMMOT89cqRrGgeBjwJjdbUIL
qxqUfuLJMBEQYNwo1o0d9hvPRzG95vaczn5mnQ5rWzjvr/fGOCq/za2hwBDA5h9ai9ajEbVWTvPS
rs0JRNV1GOS5lhDBgwqnVCN7AMjgkJqzdlAZOI96TYh8Mq1RZdQYh28GqTUprQyabyW8dLaFtHSD
i0MS/o1U+a3IxbXTM7pYmUu5tESloUjNRVcZsmuxMbtZuepvrNx8A19rXk4OP9210uW3YMRuSC2S
fwWkMUSsFxwzVK9dSnLMchHMulAa2081djQUdREee+NT9JViQTdRCv78Mty09nlZ8Tk1x2mzBPd3
2gw/xSef3xsYXY+3qj1bnYZk0RT1SsMWmVZlON+H438zqaK5upF7mgaT6jvTIyXSJZfEf/JjZO53
FVnJdzvLX1BW6QWQl19HqgNkW8v321eeGP21mbL+G48fD933Jc+xG1O4I0/5n8dwGQqybNuIhjKu
RgxNw+E0qH5VG7Uw95J5UqNpksVa0NOIG296KjNiEB0uYXZph60kbMBUxYs6NS98N9wNzdxpX/Gf
a3/ZXr3Lw/3cdyUnnXoULg5yU+9dyWYIqRfj3wIUTgeP5qw3++cQQQ3jT+xLhH79eggun/kGH2X8
H2dn1qM41q3pv3J0rhu1R2wfdfcF4AkzjwE3FgSEBwYbG0/8+n52fGqpvjqlKqlVqayMjIwIsLf3
XuudVoDsyhdyCO+1YawicWp4S3ye4M+UxG3faIfJd31nYdBfUaydwajCGdV8JB4cp6nYaoTyfKRM
ynW2fh269aQEzBlS6BWr9iTqPAr7Sw/LNG4AsJ0Vt+7B1+CXIfF3YO6T+Yc7qO+QP9CVMhHcHJje
cwaUNmE3MMZIw1Dbr/QTysDbNyUv8L++a+af10AKyhIejonlQwsgRDyVpccOpwMq4j07SJbfQPKQ
sLh5XepZduGucDPUXTt7L3MKclQ2Y3mr7BlHibAabLVYiWHIFPl14jEyUJkwk+Cin8I9t69cq1f9
WhyrefKdL8PzZxvu1S38orFTdzyN62rD2ZfwqKRLpvDOeofimK9uCzau5MIDG3ufE08Uw03Hxcn8
Eg8459qGHYs97D6LDii62UyfPGmsBRAIllSsMcASkmiA2riHMBkkl4/7s8ZLj826nDxF6cGOBbL5
miTTdP6cv+fmmDBSwBURlfbYqqs71ca+PuOI1g4hsQT3s0H/bvo1CR2tT8yZlyzxVLcerRvhkqX7
8RMPnvnMkAq/m5c0l+I4iwNj+/yhsOZoCeftT0FlGx24pO0u5mZBtXzhbJ30KB5bmzIpubQ7a9xM
WkY1n0znTc1KisIEGGrycqI1d8WLfuEkVqPb+cXsY6OH8IByWU8Pvx0jqXDn4TL1P183Xg/DMEcy
USidrToWPsxo/HA1n4AINySIo3Fvnkpyo+r0SPx+wlTT06MQSX9CT5r31yyQkzbPvl/f5hq9DRXM
4zYRxCE3zBIGJR6MHLfhkAtK/4BihGGzZFV9sctDaQGEflOycJZRGfH1FCZIXDgF0R0J7CD8rjbt
7HN6LOofqEeuGVAFO2+0yHewkvDP9xOnIT+QM5S9GG0DegHkNMTkUMV3pMiNclKlfol9NDuwkdGF
Flt8AbU1KDELmfQtunyCyJDREeq3emIyx9qKGwfYDWEQoXY17TCgCc0ZT9rJ2HE4sULrVfSNjhVZ
Kd8DiZUM6SlI94DCJnoK2SLnAZsW34/bCe6GHBUnFYXDTh0ni2zDQV1c0bvSwWUb2LpsI5w7iWAQ
Kf6EPIifzbX74S3f0LRSJ9Uu2wqarfsKLxt8zgcRDFFEAauDAcCcoUhTCIhD4EmXQgAkFmTiu4XW
SIj/KCC4UPyBKqTYKV/yGI0RTCiXnp9crqtzJma7Dh6AxR4pJgl+AtzrP7xs3rs8TRh+N+cWJIf3
ij0jHLFaxtL2Nv4QV12Stp25CHiWqVMs5MnDM4IoKAm2heSCs7K+X8vaU/z+uncsfihprGcAI05R
Tn18P9ForvPdrRTKCbjp8j2W/58kgyKLHoHnWf3hzOUy8z7gPLnMPPk6f4D8ZO4RJwtQLk0a2wtc
8dHgKCKkZV99aeuQlCLUIQ/quo/bn+izkrab6PK5dimnt3EE5ftVL8xdepDZWOCE5gjhjtIXjHBO
8cUvBIy/pDqqC+QYKHzoxBprS2kILc81YeGin6POE0UclxQgDikUyBp/T1gtfh90wVgYoqGMvp0d
r7hKZ641dKVA3znI9k3AOQk6Jf3OmYehYSDp/Sh6f8wC9PXnG+r38w0B/luM5eVYhDIzLrCPfeqG
ZsjvFpX1g4rSEfNUQwLm7OTpdVyljUHQP1kWzyEUpnzRGzFoF3ifgyP6Zp0KEG8Xn/rfrENeb9Nz
LWx6RExeMCYTkhAzx/7aGiyNEfEz6OjgkaKBPkvP8qo63PcMXpSeON8Qww+wvVrWSGTVcIX50BKz
5XrXeG9tKbJJzYm5+bhsB+qsJd4nAq6m8SMjARiHAAOEa7TCuDBFwfnYSJPyPdRbvmKU3BGCEI4y
6nC/w7Ci1y1+OphXkG8ywhktTIYnyCD5OPjDMSJTFhK0KUL7bOY6Qs1w3CJhx1+DZh38rjEHEAGU
WpQ8lC1gPJxSAnAE+H8KOIhzk0OKmcog8oav+plnHiskJ50IHNXofxBos2lyqPGsjSyISMrckxUQ
HoEdmQCUdGSgtTftt3Cwk+gy+hf0zX7/k+2MdXaGX4FEYVqVBrhx7YO5nym8PoxoiRFnMvG5Pmbr
+xHEcnJPBgZmO/R+SL9pc5G0W4PshxFIFxYSSwgcswX8ZuTEPHJSABnyJbimOsP+elTNyM+BqmnC
BFteETdaDXgMIl5AMejtlIuUDxiHFf88idv8zmG1LmBp93O+Dw+RfVuqexJ21b2FXG+NRuF3UzR+
2hMocTp+HrV9PPl8Rzsm8+zf0+JImRk8NmzT1tQ6spMUP4iZtG/Lzg/E7/9UyHHpuL4kwYaVuyTA
0zv9zD4rdaUcHtfXkVGVmKNIJLNcNOuU3QUYUba4r4oZfZbG0RgfaX29lmJu/hYvuXLkfbPFCZ7Q
GFLlUJRwmqC/ZWfqoJxJm+P9sGOfq2MHz8l7PSgnbhWZIy8g6uujHajCZiLmTRGY9Q1cTesCmBkN
P4yrgRyjZse/8jsDlD/zuh7EGYi+yUD/wTZd9NE0f+yGZERxhKdetkB9gZ/VadhtpW9VB34eMC57
LsAxPI1IlKhT1SGlJDs7gmt2ec6jDwUoxS4J+Cfriutqmh7rJfoMmWr7p/fDHsjuzmbIucoWdT9R
QHCuCqM3CejxEJt2icIznOIU/9e2xcbEScvuD2sK1d8NEJpyMnHUoHuRUJMg+7qhnt0082xebBFk
sqSUmTIlr3QsT1oxm2DQbvNpF5greRG6jFoPiHeYam7rkNSCQefMOqb7sKhKf8Fhuqc3sDQulpet
nRmjrJytAwwZSSLAO42t9Kd4poStBWmFJuiWiCv8Fn+A8I9btF021hrqtGpvUtdt1MPj3C0r9gq3
J+KGnmvr3Du/1yTWEGzS2zMdWTiaRAydyAIgHICnnRk/GwPBzA+mMSIJyLHQthLPCQgoHVdvUABN
Yanins/ac7mt/deZLfU3In5HisOpdqwfmDgTHTrpmOhbRgDgrAAq5fDMDmFdcahgM2DjZbHdxJPL
GJGPgMkvzTDdhMv2CwbyvslXtEpK5IbfxY5HBhCSq4OQ5kFaGnX7ljNv/V7WLVYBFFoj+DKuRUnr
w4jWWDzdXAOvDB5n9LI8vPQ2tFDfrPPnIkNOfSDZFJ1MC8rA6cOJy5nFUcYKQtBL80yfjh5BOGLo
WcgxEWkTMXmDLP0jT4oFHrh4r419H6nwMJ1/AnkfHUNK23Kql8Me87C5M8Dyt0HJ5WWvhEjYE6fD
ZS6PUGFvYPe9sbKkwZPOlVe7q3Z997OW59JMm6kLayK5t8ERRQfh3truPUVrAXArGFH6IldemRdj
hmLTznHE8sDAfgGUO+8jjqwKKcRUEkuo3bZXkz1SMBj5kdvwov7e0zBTAHR76QyiGzyvDS+YCGFI
GqxuaE+mrzlHHVex0Ic0mS9oKp1rR5w+9d/JQr4HMPdjfCd4JU79H7L4dr0vsj+5ruznNclC4q0/
tvdRfplLU4kMRWtPoIR0vakOA1hI+dG2rChte7+UACUIr+CkaKV+A1yhm6lRgM6pN1cy/PupxZ8L
usAWTi1qgeAN4u/yqPymEbGESZKhJbYfs5D1u+7O3PvehSgJigw0ZVTKO/I3N8gIch5d/obV5SMl
4oYTRyATKcikwuEdWIrnmSVXDN7ftx/lGO0TqBtKCrbkdbTScPZ8AQjcmDD6+WFXqg5vHhYetNPj
i6M4nFc+8UPeC3Flb0lg6Q5VKKYNUUyLMltsGGi8WV0nPCqWPqA5oFBkkdN8YVLCFtRHBXzz+bA+
dcI5YB1p29jJ/0V7QEoc2UTvy2pt7OSTjMgBhuU+zhkNH87qTbt5rZKAiGkHsUa15+DiCbtx0TBb
fefHcN9tnsjVIORwEqytXXLhMYS8usLbX8uJtVXW99Pr8hwbV+gdjlPaVzZY64eqbJuIDjKe3cCk
ZRdmaygA5NRmk3LYFnzLbon8AzPWLHjmAhoY6uDwWdXovruhxgsUwtLhjRCWaPA5cgawpfKOy74N
PG1CReGZCH2FK7Gq767gd9jPWlFxQQx24Qi6pZc5CcN8eMi5LZhl9+LGxN/vKabSeeP1RuRZjnpO
oPqwhXZvRM4IIrHQfrrRPJ7yTBiTIKa+GCkrFdqdLjaecrRn3mdhTEoGUW7lSxIO1U2VDl/n+IiW
4g0ZRF1jy2f5zJMcHt5nxiqG4B6f2Qv5yfkeUAG0S+UCqS0d6HGpCcA3sCd55ujtEQQ3Unkp6TE+
WgcOCbBjBHb8Qu7Vo6oUW6SRulVIogtxtoJ6pNumn5By2/gGP2HVSSflVK3InVzL+3Su2enB+urN
mzGZ+EF2NnhZIBXytOCoycfgAcHjoO8guy9xwBDLKXZa3gm/0twpTFvad/v4eFtLZykgAwYWjtJp
I2+zgzIpVmCIHKKvA5a3MMgugHjlgq2av6b5QoCJfxtDEsIcpBDQ51RN9n08Q5TkUJP79PP8o2zT
/8o4F6UNQMImurQ/KnR63o56LiuJbxV7911xoivjTAUloQcDsAABNBifcoDONgRCUS2kDXQe1SSw
GMuAuo8NHUws+5BPD/rQwxM9+DQDY8FiqBlIStDj5XbuTeSFBfqNCmbBb2xivcVjzf+MTbSPt/ct
4+62PVIjmZuIVgx8jUo/3WYIZ3wQtGgkBdGaLzSBN7DLje9L9sczWqglnkToFVgxtFtra4HIptnr
Pje1uPYOBicsdtTrfds7sOCcaETt7YtxINns82VNhMquN20mj0sF71MulIB+hsMqcdTa5ovR/E1e
AYo2l2jNrbSPl4Qw8Fw+t03QeMkcbpIbmaIUKGA8we+V4ZqNnSOx1kegnmztGE11AaZlc1ogVGcx
myiaZRpAUcZXhPYB0jaOtAFx5WpDObAPcTseh/pEuQO9k/5moMDEUR4JD4czvu+Ivlnw78IvGC3z
CwgCxe1zBhFmjPMdHieLIeHgCrAboIXIG4nCUNxyjamZf7rLYArToYSQTxuXdrQ3GFkRbsUDRzED
pDCrD9gP5+jehvejPmrYxsOdmAVFBzU1Dp3H8p8Lmo8YxtFLHfSGQPgERmwAEXxjqc0jBD8Kn9Pt
61mxy8GGwgpRJwJ07VvEd1D1rR6LzLdcyHKxLyMgJaXn8kIFgqjDwS0lmI27bQb69bPF06vvVPs1
VwJ9q5Bly6fxWNvUW/U2XXIXukBGrkgFtS2gW1sP73S3hh8Og2pNNgyASLUhq3isBPUxZsqkXfrb
hE0n2ZFhMCxczeOL0Yg0uF7cirqI7uOrubyPL16LBMkHRpGN2mt9Bakqh6yyas+KQxA5S+3E+bBB
jCkDIV6Xu8dglzjcf8qqfHlfRs8vLNgVsZRrlV4tRyzavOz3lt4XWVUGIAW3Qa6dYlMsAnWrNxvb
NNZ07NH4meuGJLjlg8zJxCtZPawnBCL1lldRU24SivkcNOseZz5Fg4QQrKX/YYglvCxiqUO2ZgIp
bzF47MofdE8gT0PlqtmEVhFPy+8XIoaJkOYWDH+E9ItoVEca9933iEDOUeqj4B9RwrH5pXbu0j9z
QE9uMyB7YqCiZTjqFldAMBR+6pcWD8MjmduTMiAFjhl5oFagz5AGfMuPk6zq0ZJ8WKGEdNNhPbIG
zVa9oOBiz2Pu3bS1swlAhTZCfzPUlzFn9eEJGD/UF2T2oCWqJvcdiyea5J61euDE9+jt4Nj8fFW7
1ZxmgDhIZVtO6UMm/Y12SNw9LnkPeJ2nTzr3z4LvqSaIA4H1MC76gJNE+lhDuT/o/OQQcU6HNhy1
MaZ/ETW8+1p0NVR/GgjAEjLIbV1CTbS5jlcWk4DpyacwoLG6fa9XFJLz2o7EPTk8HAuHPEsQscgX
L4AVEY8NBpCEY4LNTTe/ArOPOU2tMVox4O9hts7m9dYifpHmaqzs2Q+jMftfO4AtsTJHMx3CA/TU
fu3lhkbLeTfYDQJjUnyFx2RvInPDbXyiSL6tHieOqdI2EZigY1sIChtUY/g69d2ep9MMkmhZ+6iZ
nXbRXwGkKKtkj9l8UA6+FJsqOScmEHLGNgasH4RDbB28kLHHHuy8/HiW/7jS4h0knIsuqAtPRzdB
BgU7ISYd25EfLQjYyrk9DDNGrsQdOQCRZpNoolPOu287XgF8IwCKbRNSIT9zHxVh+4guPcmPLkDu
kH3yTwzMDr/K/gAEwjEIkSq4s/ZKpMSelRn/PtQcCFM0RLRlDDMb3pzynDhU1fWUdNjgfYUpSsfV
nL7kvaVWMZDMk2/xYvh1KeQ5FYsj4Hmj4uKThzkfP8jbIAZ4C3HFJ2Q0/mM0PuHeEE81RrdRPjRa
RCl0gffx71EW9Sj4UrSH9zEtoPSyFc86jJQAITGCWGuknZM1RMVjzhYSvLe8unSJAMk6FNvHnBfj
CenGc8yfcxHyIP4dqq+c7oFRSUNwGZqB6dvNx4zB5oCB4+UklokTEPQcmBGsASSX23lCSN746rV7
ewhLXdgNx1Ts+trf50t5SuWa2p0HPCNfYbjqKRpgeOXUZrcX+OZn/lt+RQhVGM7EI4J62Kv26fTp
xi4TDNc8dI5lJy7G7KmoMUGlnP6OiF+3YMsXHqZ4hh1NaPWA/Ng4rTGgMe3iBk40Yo+PVyeuikij
eoOmL4jGIYzBua/qk/wjdKR9B//4KENd6KQrUhQCFL5o+eH+Yi9esa+t3y6EKZ5hoZ0ymfs6yDlO
4gKnrxA7ND6mt0tqidiCth3h5g+BflFZqA6QGMClfm02n1Nbj2J6obEutJ0c4zy0UF80hwuOzvfs
c6wUoO7hM4cBK+fmWQluuCJc1NbfPRxGR4MHFf0tg3XXnPtdTrhJIBAAMBj2gTNTwC0sf+JjHh/e
z0HdqqBBU9B29Taqo2GxREASxOJA4ViQ9iiAExiuxCHeBOxpYA62LAlgkydCdIofCh0CZXHN2jxu
EGnpGKWwz2YB2LbTPMmrAjp8GaFCu32OyzWmEG50fw+a9tzShaFPpy0RN1z1nxSZMucU2aB2y/pL
xzdRs9OCrpHY1exKu+e44+lkOS+BE1GqBTgcqCtvdFM4CudPl/1p2GyKGRfBlQKuhWojSdkSLGjn
0/fwBN61ZtfGb4AMZVQGXAhXvTx5Qi2CGmCZ3SXGRR8ZNHq8OdU1i+kxTdhOHv5hG9oGr1ILQPqc
ggqQ1S/gTOOK7t7ORoSLOwnw8FrCKsC5mHql/3A0TihWt89zmg0rzSuQOZJBA52J84UMk3aWY60E
yHeJDvdpxs1BwUaAKeNDZtO+qEbRmsK184ROHCRI8t5HikIN8fYIjQzLmTcR8Bs7MnuPwDxvdnFl
DhpNA9+xmN7WTFtAPg3+wcMOiAHSFvBAu4YfL6XfTgnaeVD6cXBDupxzyD7W9+GO3XzyplkyVwaK
4TP1Z7KOXcsLBU6eX8GxQkqioHNvP4gz5eED9QebCbXIxpyxpBmJ9kW56FsbZB6OOP6VIHJe+56j
IwS9bzERsev14XymwDEUuXnupKjfWYa/bSX9p4r7byhfKVU4q8TeWJAM6SAtTJfkvVCGl/vYRZje
jWnf0fw5zP04VAt2RJgDBAqcdKy/COKXXT8w2TUZ9c2eCWJ55Q7xc7gieA7W6fYFKALnQc1LT0Nz
8aLghbHhdzwrndjYUBAocJAtUayjjDfTGxoa2QZDfloKFMxbCT7cOb55R0YunIHssR+DNYOhh0iM
khFtK40OKipKeRdd7hZuuslGXLswt++xl5JQ/rJTJnsz5Zs+FdsHKUgrEEseT/GiubnHB1fk5t6I
TCXlxhREAzhfyjGCChow/ZQuKaWn8iXk/KPZMgdjHlSVkvgtsC/wG8o8kcK0RhJM0a/BbFoL87fl
fG4/CMJJqeeYodC4IXMaAhY2CHfDUc5K7Im8IQ8VJCE4nAnoculFtfMT5aBfBSWdBMuFxpuzjePC
AWFwYg9A24Z9H1luM6HpnCvey6EJ9fhvH4/h4XnUH/MfXpkkIBlaW+uAOoLmK5zd1rxaupZzt2+8
cCXOOIltBbWhf9+W+3CVuuaK31EeEkvUEik/ohDn8qUQ2LAL74EJCIr3goWZkwI0401R1CaWkyAQ
yMe8KaKSeAxZVliCaPmIZCK2Fi4ILS7h4oQehYwgczNucd8Q4C2mDKv2PpkjyVgaSf5xewZTIF2L
P6uelo34UHu5XEmFD1Eo1A43gMHHBm7sZgiBRFuKN4RvBeKY7Ws+M1IXHXn+F+Y98MMDXfwPPgoI
vpfjgTIu+iUL5IOyegT9Vcui2XOhbgwSyEhidj69QYwtflXjysPt9vuTWFMtrSZRunA4DM7lp4Ze
7PZ630+4emJ4AFQI7+1IJIFV3hRvxvzxwkZtz08N+/4m9MO5p7bRuJbkVKRCMPn8OaxIllPFZ/H2
PZrJf/7H//w//+u7/a/oSmzOvYuy5388K7qo5Pku//d/9pX//I/8X3/tX/hQNyTJkqW+oSh9Te9L
Zp/Pf59WyTPiX8v/oysfRWLm0WNdbwgNdzmINjUkQDF4MXhSAK/ghi1B0YQaYNEDCzdZyCLKn8EA
NRcDLJWE3EN7LsCet9ZJdsOY3rI4ZcBnu7qDgBQeXR7x/pkgJnYcNrD7EhX8PD6yH/lUFNRw1T4L
4gn7nF1suzNdWHyM5sbi798s7+uv3q1q9LW+Jkuyapn//m5jSe+/4/x9X6vmVMbtUDPhet2vtx9U
Swgb726ucgSMmJgpVy63tsLGRdlGs0V8GVOuM0+WHUOF5HBrw4vJeLlN1Nhmlk7UDeMPQ0P3srX8
lOubttZDcuidup1I2aStFmUP3Zkf9pwcur3sf5PAoH1mav+rpxykSR+ihxxRZHSpb1nz3mdRSIsH
nmD0woVvVLaezvQ0CCtHsQINOxrDDMhIboI+J6A2671n/Z5vIoamMryNNXmEs5oSz7qS4WWiQ6Vv
22Fp0t8Li7T2yMX1jYs9VIaY4DUCH+4exH3f9J998q5EVdJxXFMWaaNS9Rqi02uU1Nw9+x/uiKL/
xR0xJU1RdFXVNMOS/v2OlHL/HmX3x42umHgSLydzIF0xQehWLFSSEtExxGLaGRMBqpn6XT+cCjF/
6TNJjRjlTxfcmUf88EJyAZibdX3qnkGbxnrtCCMIGs6B1Em/2tBnalyvQ4LNNF3HiB3ZQv/rFzgW
sNX05q96pVQTxosx6plJM3PG3KcMIKIgbPwCujrtT1sA8L6GbmJfq8csXoTvaQzLYGzSc01QPOqn
ePD6fvcmOh5NIowlvz02ut+7uSZCMwbDGdibvJrs6cTGjVAUQ06bFiCVJDFpYkr4+Z3ea6BvUTvE
nWB2O40x6xP9ipkhQ0SaXnU1KKxJgi1L9xUBBQitPTgypaTcnym4cTJPM8Y6Y5gb+4lJmdteX6k3
O7eIx/3V20IaMfz7O2jJf3UDZY3bp+i6ZcniBv9hA3ncCuuRS9FtbVD3yctQXt672cNgMNwktNaP
z7yWFndSiYi5m1XUD09zoDDMQZ5a6kQ3vUTltc3090ZmOedO/fwKJ8DuWjvEN6+8R8pFthiNzIz7
Xi9Iy7XWYBmflPezVB3oOhui3iKvzUbaRa5H6fn1DXgfRq6BLPjuRHCai3jZwvchx589GGO2kGRm
aEHiD1us7MVGjZapMmVWDJfyUVDEf0QSppQ6cusl1pgjNYUqEISTfV/hojAIgvks35/ly5yWxjRn
3DUKsqResOH//ZXV1H+4sn/amnPNDJu4stJ1/sXl0pB2UvTDIJpETpAOQDPzOxXXGtaL7tqb6Zhb
xhXphxnlxLDUcZ6TUjKEDydiOqQ9uA+RECVEfEUHgTYaY+E1Qx2zB4fswYBdaZ3eS+AK8hP//q3I
/b98L31Ll0xTNVTDFMfQH1ZJ25apqj2LdK0zAEmeVJKrM12b4u7jK92w+H4D5yDirQZSP5DaS/Lx
UwY/TWCs4u9E8fVWjJRrThFtI/c0D3JAZ8eCqSjAwVYfy5Xi6U1dEvrPeBRIO5PKJHQgo4jK6aEE
hz2CCyCiQB514/jrtgxxgMQ8SKMH0Y/0BfjPmIU4rtBL0pjRG+H/Iyyx75Y52lsK9wJFWT+AfS3Q
fMtExozRIlhvNyK/E8alciG/2HsYB6L1MTeLeTwMBKpfbp2L+UCcmymmrllNDgq/UIqiareTDWg6
T32Ikh59+axphMgAwLd+7aLSy96Em9AKugh1MhxdSKGQ9xPADaRCNXmg15ffE4ImquObzR5hbBsQ
MRYdzIAuuhT3Hk5Lgo3lFVpDggfpScGaSjB4Rj+Sd3KUO5LpRlizjY+jkFKK0ALFlu4kJ4WomHTy
pr/RnpA56AoqhDOP0kd89iQW3sJeTLMSLZ/K9O+Xy1+vfEOxNM2UZUU2xJ7zh9Uid0r/0xL/sb5f
iOyHblRW9KTWhhmTyk//IUaUkoqfSpRYzEgkw47Li0mIxANiWsd3GomtiiSDfpVzekWs24rLlVyq
yE3PQu+Img5JNYTbfYnSCn/S13OpHv7+TciilvhzZWX+4U38acn3mEf11N5ZujYJ8Y8sjVGw6Nvx
/qufFkcRxg+rnWZmPrd0g1Bpxb8J5u1DYpP2XKU3kJk0T8jDDZ7ybfb3r03974+jLEm63Jd1TZcM
VTL+/QJnt6iplEgBiVobZ81EvoCbbSL1QSAmbCGSOWGgQM4wqsSJCeY8sKEoLBH3ffw0PqdKHvk6
M8tubsV4pcKVqzm9C8wV4nsswxxH/v/XCzY106Bo06TfFfOHFZFUt6xVP12y7qpJvzn1zpK1kxt0
L5C7j0ofZmRamunl1W3uUHCEZao87EiVqmlRzUzmDv6U+lZnvKuwdNN4NeB5GBUL+Ao93bV8h5pt
vG2WMQMcwMNK7+/fgCyu6L+vBq54X7YUVaXWVv9c5xjPl56aDW+AkeCr5/zWuff1o/UkEkf2i/4X
tdprDvITdRc6P/MfDmlNt/7qx5sUWZYi64r+58L3XtWhFOpVsgZtIz3Dy/17ZUfI9XBODhKkDzEK
0qSZv5vFx1r2ITsRX0M2Mpoz8ThZGrpgxa5orcHcjfHjNcnvYpZh1E7j0EkQ/uevUZod46+UAVim
HTZeARR7H+nRomJahdDyk3cmBuZ0CJOiSXNldJcEwUqsq+XkuCmJnfdjPPnmgblqKqG9rKQBlPC5
oS0G6WiWRm4zfq3krjKL8eO+0apsEzrkCmEsdHTqdoZd9bx+7dfAIrzcasT1laK1HFj70hjyNnNi
M27fL1pgqKP+LEm8CPRqW2CtruZ6Ou/yCdO3ouSqIKDWfSaMlSBzzTIv9vGcoWsS+dXN8hV5ce2E
hv24nwveALIrcu/Ny8cSgsJXsrPqi1L7vF7xj5kClzhdcXyYdvkaxECZGuodj8lMPFKohKY8cc0W
vRaNFcscwpXi5OVKERYNp7wtnuWat52I/GDElOiktXn+9D+mw0w5LjVCNo3ZWVcGOzLUS1W49jYD
kdrNrUW8NIo6jxAfdILHzGREJLf240WsdRn6od+OG4aF624GNdUx33J9R8L4+VI4hHRZDLeTz2D3
N+ua37765bzAlqKPeYSsYzNq3XQJGA38ZPbHvWhMmq/a24FyVO0uPFelS5EBIqOr4xAFmSkkv7GK
wLvdgeBrZJeS9ApmmzydCkvJEjpL2iN2gcBiazwRgGtwfKEJd6vg+Zhr6dezmkrMKxK2PsglQ3ZS
nBh0Kswzu4rMDtjo+IKyCYLiAWii+aayJa24jj2ypRVW0Bzw4TUnQri/JzNkSupwhE/2iZZJeIvy
owCVDEcIHlCioWYNWn2EyZetDfAQ2Kz40q1BzwsZ62KA7vp5O5bIkwF0IF0nHKHJhwuXi62WC29t
S44T/sd4/Jz2ap/UjvcwP4KYQCqKZHRUYeB1PwVDfo7vq1rNgVHgqyWIqpRBxyh/GWUybPUhkthI
Hzcc9SoI20gGSgSgiLldZ8vPsX4D6cEUfX96fmYwCtbrDCwigYQ4oGMe8ugt9jYwM3GnjCSoozFX
6hmPiSn/fL4AmUJrVKRBhTxkVEQeGiPljHiTYTCwWawpzvwaMnUcsRAAa55D/QLZHyUHWQlSsrzL
9esxTXkiHfkzpoq+M/kLHbc8zDz9QLMPZmqVx5I7gqu3Yj4lOsT3KRUWpGpBiHZzBqrJ2R88K7W5
nhpyjWfugBtxsrxBzoFMPOCkEuc5D628YqEp0Pl0hZGOw2Ysg5Mb+7uHuJRYiMfUBARHEhmxW+XL
Z+KlrVdK3zXIFPEBmR/fYRZ1lxh1Fken0545dfqtKd4/wg3aX2y6qiFzzEqyoevyn3rbrC5ej1JR
b2y6xegcDYzhioyJgeDJCvJw4n+qsv+imZYly+wrkkQzrap/rrIjub3FyZOOISX0I4HacOmwYstT
LAgK54OzdKNjNX4Pz8wda1UbPSlzBPPDDYeX6jyx+K9LMF+X81/rMcDLeWp+kk+U/iLjPsFLgIHC
8rCaKQ3YH9JFgfiTBUOOBR2wLNu0HaavRiNzTJ+XnwtcUCeMlNjd9BfT3wPsnGin0JZ00BcraUPr
0Se5+0WhLFiPfm5rWKmXJbIov5xL4OJwXDcgd7vpDYUwJp+ioXtvQV3pnduZIEgRISn7bG6cXiKq
iQQiinYSenA4DhMPcpmAG8i9Xw7Pw+3feWiq3PtULL3HFInATWfumuBogXV7iXAMxCCR0eAfKoC/
PIMt0+qrfVUyWRB/Wg5x1kXPsjHTtYbpinSx55C5VxpTG2M/hv21Jlq26hUEHC7q0PlAc0f7HmF3
uKJejLOZcb+oeC1jypSuMA8saa+//efDUaC5ZoW+A59Q+gAlvkpcco+dbIAvBCQZIXiPXRecGDoS
lSzMDfQQUfd7lXlIysiIR3IsDpJMmxmflX5ObkGOyjVbFRaTeuwIfffdYUZVWTrPjTzJxoaXjUXZ
Oo/XH2htHjPELuDmizrzn7mnaicJ8IFzoTfI5fdASEP6ogVB6ED8CBlu1VjF+0Bz1jpAIa/QjWWv
rVfNGjkcnhF0IHlmJ20DFrdUcD0+j/dm9XyOCTfg/siL+DmOW5usHJG6blrOk9FbzSLKfdjUuxok
z2mOVcwYNoWLp16NAO78mp1X3yfRRG2G6KVAeh/GoIO+RZp0m8nxmH1KOkMt0fLfiewjolhnqNGQ
nynp01fhos/KbnOlI6f+y4pGyT4q/6FMk3+rwD9XiZZFPa4opiLJvz3FH8rc7nnPmkhS0zX9cB6P
7qVXkVGARv81kBoxII07TPhWQeA6IukvBMH8hVp66tuT+zbgZXNstn3wSdyQxBLqhGriBQKSgr+c
v2I3lUiotTNEojkTAYS6Sv8CGno8v+BD+5jMyykeD07A5u0jCL8bw3hpMAg1qMaPXT4JXSyO2owk
1EWXB7qMZAS7QLZHXoTyt9rLfvnxJASvJFxi1o6WL2uYfvcah+LwJmEoCSJ1/Mpnn/yg47S+3KV1
QuQE8Cex4SpH00SK11Seb2NuttBbUHCY9aR6wnA9vcPmARkQOnpOXQYEEhT3OeZGGQ1BFHQQ88Rp
YefCOXGzDc1/09aS1wZJc9bwxXUQoMucNAXLy7SJDi6lOzEhoJoTIzCHQoSFySgWPSkNimqRGZO6
YMqj33QibgASXb97H+mIGp4ZXqzs7BZ0N0cp7UZeYD83ioX+mMmPRQNUxx6Ks6mF4522sX+LtvfH
7BXS+Lm54dTR3IwWpeTU4aSMJySLtKbtWTwvUuyG8kIxLtLbz+7zrllYnRsVbkZZ9/lC9BHub7mX
FIz44uL8w+lhiu3nv6+9PhANQJ4JMcDn/7D2yvLVqnIopzAB6qRHtARu1f7y122QbDV9CMJ0bv3M
7l3ClYVFCavR7dR+/1/Ozmu5cWzZtl/ECHjzCkPvjQxfEHIFgAAIS8J8/R1QnxMlsXTFuLd3R0WZ
3QW3TK7MOUciz85o6gXEfsFPWdGKcbQ2j5zM/Wnbd59FBExUQTp5KvQq2iE+m0fVtzIqB/SXCVii
LLQiAx0OAJ9qcEgRVu5OjwZZkWd0rRDLSHK+hc/6C4Yaiu7rbNMaC3wudHRQ60n7GPV6ijgaifBT
nk92Nvp94Vb7DOZvL+YmG9EpSiGZsXTalUci9PA4WGar69NgXk7F4WWkTTKTzhdEvSjNgxVaqHWN
rmg9GHYOv5cf0kW00G15wa68yjnwbOEMIUKl4jZC7kApXeV8s0hRaHwU4CGSVV/SYwSlk/jj9HGh
TXNwb535t+hDnGD+/dQ3qQnRa5RrLWmnXTtCKD6Gyb7pe5qD9URms7rMfn+B/y1bv73BPh3xZWgF
bRef0gtDK4A+z7cegkbdSg/nzNIhbinP0cifnvf1NKH6BLLlQX3TNsVEHAcI3cftFDXNQzWvFz4t
eb0JLUBfJIqsTjMB4vGssUNQ4LOi6ZnAADGfMqr2/k5/jrakq9D/i7OQIHJyssGrvvGhABJuL6Py
AxcFijR9JWzwUZTHcEotq5sl4/5c9CB80G76REo4GtHKS9wYKwoqPbI1mojlEDQ8fRjw9HKw6dEl
GF7iFw2o8oP8UhziLQAEEfJRR5P3iaJC5IIEOCmOeJQ4S6A1ooTpLVP3fLozVJWfsgxfP2wfkX55
0ZVWqqoeMlTbZbWrD+eV8GGSPUNEMpWYim3Et843pEir2VmekkTluIkbIMB9AfDwEUzfDpdo22MZ
RIA05Q6rf3UE64ducot8h6WRVhTuJcNdjLY3swPM3K54J3Um/7wUmeT/JMnUCJm+P4bcDKSBX7XM
mD2+D/MNdOVUWwqbfNp3k/ZnKYnMpfGgD5VDytcDR+zvAUyHzyVbUq+oEQ/Z5jTNnDsD+aeA3uSf
/72v/vV/eb2hqTQXwbj284btTEO5sAoES8Xu0Wwx+XEs41CFNji8UwoQjX+Tif2M/Xvlm8KlJGbF
4OLxYf2Xqz/rvGGJXqsCyYGoZdgYi6pasIdSSaEBawaT+D2CeoJpl9I+6FbMm0hyCg70ozZb1vrM
wFOBygJIr2SlylRmOhGpD0bn3nlTPSHsCN5asB3DGJlfNS9ky897i+DFHw5A8K8HiPnpc18Nc8Vp
EX401gX5CC2C+AmygDEJiT5XzFkB8eh5gWQ5qt2c7jq0+0lt6R3ISq+8pDsYJ95uJAvbspti90XV
X4zozX2KNyRD6Y9D+rpXIRZ8+EBZ1brb1m7x2r5HwQsMm3OM9M8FF0KmQ54XOiheh940EVZvDPof
ypIDcZ/uQkCYO6Dp071nIpcci4YTHmsyLc81ZIlDxWmeqQ2mlSyc7F4FNyMppNL2Z4yGRd1npMZg
YcsYZ11Fc+PrKtNlW+5gBK9O/jyu11faEqKaab0JAiul2lPvi88VzlOH03rYYTNyzjQ4ECcC0mLD
BZqAu4oiE9QDgwg6G6NtjpA2Q7+jkxBaRtJfFC4bt0ImrI1IHfSJVmTZ5hwlsGdsSGroIOu0URMt
EUe0IhT9eweWHxYTUZAoiQvEo/p/Y/LLaPeuipkrYkXNZtX+QQo87wNAYWc4VwTLb2TNYX+hDhvf
W8VE7Yds5bcr93/+5cpiPKjVomlOO42otJv4IQGwLYfWZTN4Ml6rqyPvzTG1oVazWbrwogbYHt6E
hyDECGuzgMuAKQG7EMHSUxhTge9o4jiEydRtVJB1BF7J26U8XJO5eho2CIkRgO17u8FbVkH7tq6V
HbXjKh+TH03BMMFiyWcBQ6Me0oRdiR+a3GXiDTzSQhT08Q4LtG7zbD0do0f2MWuR5CRXcx774ixG
UBG3VBBJmiwjjfzkrml7kJuw+69zABx8iADeEM8l7ABg+Ve01VSElrS+oMH4zNfHcPsBCuCSV+kn
QC0zGXP4YZAjx+K/YriceSmoU9kTtf5s+4CmUaenVTDneETZkvGVvDYvfRmEs94edVSZTVgqOUYh
K+JHlDqUl8/e/ET5mtGrr2NzjlYrzcbUpyC/cUYnvULKBE0TogJ0qrlViKBUppVPygmFmy2f7Xif
LGnwJ6mW7FybqXidIFxCXKWRLdCmp746ScLMbd56W5t6L665M25uk+xxfB2c1aA47Yo3FSjUs9zz
8tz+LMXsCJIFjtXiVZTJYPfweS86+CBRDasZoWL6fauQ/i2Li1+H8GfZ/MsQbutKkJOWW1GOpg/H
5E8ULE5oSmgxbC5bTBmkMxZoQpTnmJzmYIgJ7Vq80bkoSx7Vh+Tx99vR7t3OTcTXJWEsRRU7l0gB
AB4DHTZrR98xJF8oqEov9Qe5ePBz82TLktzAA4mt3k0t61aIC3mIC0aBWEyPMFKPz5ztRjgAiufy
wxTtra865BOgyS2zWWT3hiEfafvTWRqZf3KFuTakm5aAV/LspFgj0Dai5pyyt1NgnYnvvz/qp+Dg
Jtj89uZvgk25MQR1UNWfaZaTvzwlG12l8IAXjnB9MO4y9zq9slXr4lgJngM84cHb77eg3nvbN2FY
oMtdUcq8bWFkYoelBUcxIb9kLAO2s9JlSzq/l8diBsmqnETT63t5OK/1VbvF8JvgG9DsUCBE05j+
+/hVd6WnwYa6+RgcxbacULrNn2lDh+zjNCNzRdp2iItuxtoh7HCSN3c2AumHcIw3qiuyxHZA6erm
jSZdlJ6MkI1AGAmugSdyUR7lmfShP3aPCWnVleCQxmk5vKOi6oW1pOjQKfz+Un8oCvcz6u9d3LxU
TTmJZXChKNy86c1MXoV0yOL0jQ1ALzex+eanu4IKAivbos2d4CkbJh8eBcnz7IKVtLCbzI6FkbbC
04gqXwuHDWdRaj0+mMIqHVGRwG+Vyw5ib2mrf2AOKaaB0mMtJcH5/Vn+LwPk77P0R84vq0MdBtlA
HJSnnY6hFoxsPazK0YCehd2UclqeD2NU20CqGidBk1Gigrc1gvZ37yEgz+9wXkb7cn2FSKNlqyab
EaanwhBWBFSuQpn6EN94DxIFB7SmintGsb42AP7hccCGy5m7scTrqs56v5M8QC40gT9w59in/BCz
fvtgN1F8W8lh2Fx4yOhFejA+rdrxXn8z3y6j0yoDs7JAkk3zoykN6t1g3Uya8bUnA8dTjkgYNvsw
EFOPNFfw2ul0SZyw5TdzUBQLyiqNVb9eSBCNREA3+8FeA/3s7+58p583lL/f6Sbg19RAbLKWMSds
/PF1ni/xDF5exNDKPCvcJrClJyU/rElJkR4n0jDAkIbumQxcNpOVeY16gYCic3JsP8oYkz9dRt+N
XfciSY4ICRJEo2QZMBIWgEGQnei4HhrH/DMQFqcXPZ3Fps2X5HP1+mf8cLgKKKtcF1SjcBF6dG0a
Du4toOLPy9ffp745bJRNJHiiwnxH4SrvaBaFFb8daq3b7D3YWW/+a+sW79QdDaBurdOLdOD5U1io
h8oHddbBo4cDhLM7+qL1ddUudc+p6A0l9SUy4w/HakIlrRcPUA0FL4AICYsICHscjANKNBRK/GdT
s3vDBGeZLWjaTU/jBVl7gKJpFxJ5zRG11Mi2ALBzLC+oJtnyGCk3HB2aOigP8jg/ZLOKpHbPnwBq
wa5E7w+CeP2AfoxSCL0qnwbnodgTGqstCFkF60sCemWWLsOlgNZ7gWUC2Efj4irbVQj2iPAflexO
4k37cXmlJKDpnO8kTrzfF4Mm96joJJx2yZw23qoEjErzviOTnzobqvLCyVlzQR/F9Jx0ziHyeldZ
0NGDP86BsAAxZWOQrTR2E3lIuo3pfvmgOF/sysV1nMy11QVuB/ZeUCttz6PSGXkc5j//BUXEwUnD
UfrJ+GMMxhDnCWknFG2MN75BiKO3HKGvp5MobJk7U+yH7Joo/H36z1zAl6XQi4NI10/E+tQCnrrA
lfDytFYkT1sQRfSii+Z8U6adP76gTU2GlDnCzXUGYeEIXY/uXiGLe98fp1AX1IOH3Uhd4kHCwGXL
Iwj1tAIoMM+IC0DJL8VWm8mIt4UVrEcivzZ0r8foSc0pNBPc/P5oVPn4cv+EIl+erf/zL89WZzVT
qc9j1KSYB0vB3wjRtMJIjDONwihyBOIRyq8+vTbIQNMLBe0n5L5sdYFHC0U1GF27mRodDNrcw+Wh
rQ0tVWMkFItOmAf26TJOqmERz7Ny3P5hoEBQqKisw0m7PCUx2XgYxyg4bOEBxI/PWXuhzv0DopeQ
c4ZpsT3q4QSOkWRiWpgo2caM0BrYqCMVpv4n8ozuevQqqzLAHJOIzAo0M6AcOoXZnETEA8q1YlvL
rkn680huD6k9Rgz3PJYXaNj31abfn1Gj5kMFhps/QwVQ8D2jsdHuaKZ6Esckb39/7/qPG8+X1y59
f+1aHfi+fxGQjz0xc5D9Fj0V+ALmCtbB0VylD0Vt0/Firm3kMa/MOxZDdadtwsCWd34wNI7J1j8Q
zb4q9J3hQZ46mFrslAQ3IEN8W35ltRdn59Vp1cyUCeU1HRutODvhUPac8hAXI+000gbIXWyltii2
4MkuAYS2HZpXl5MT5XCw4SkuNhrqLJlhMNH6oNnsmWiw3h9Erc8V/v5i5B9P9FSGCeI0ouDPTPeX
8RhWZiSEHeMxfEEpgFiRlRuTDKw3AOLFMJPnZ+gqZHroI8D3zxcX0Le4tN9TTlM0RwCqhceHUyjr
LSgeZHRiuvQDh59g2qQXaLRuHsDwtHtl/PutGz/uxF9u/SaYSAYhKmOPkDoAmZ6uVW08EB9OCC9i
2ti1wzJ7U2Aeg38dDFvPlUjpnKOjEo1TjdZDbikCtidx0zcLSmgOV4wpZPVTLl2eBlPU42IwKua6
Dw8UQSWJW5y1UCcSAyHpNHivkG7gKqUk6Lv6U2EMoWjqklPs4j8hJGGtVxSjsjRbSJuUY0t2NBvA
HxK+hv08c6Vdf7RHhgpoOp4CH5bMFZGPT5MdcSMBLSowM2LnMA4XdRsWG614MjQM7uO2x92eJkQK
evqR5Q+AGqLX39+s2Efv/y5SOsI6UxEN5APfZ0sbK3F0lliA663+muOaDjegBpx6DwRrIzziGPv9
gvrPn/LvBW+CqiBWu1ZSiAubVVjTZAdtPRvTPNexxdvAbLxFEmF1zN1uLS0GlQ1KpHxAvquSixtn
zzD6wMIezJnOtwI/BUWlWPo045KdaJ5u2gWFRBveZJ+OZ0pRmyyH4ZGSKesfYl2KVcRtxXtJhtGl
s9RzAwccoPRL+5Sx/yoTcUPorxv2ZZ+vELItuqub7GlUAU94ct4Gs+JYvt77CEZ/ePntI9yEXEF4
GVR+fz6v3rJJuvQIYw7tVHqoIDpiRqdERJ/bvnLSvSVLnoJaJ6MZCuJz7tQLRMdsi70QDIkPfsSA
sIgEoqVhF5yDsqselWdhLexk+o+IOHPhcdLBqLDbyWUvDbvHYpce8HJjd55qa4X+GCSJ9/pHugqH
xgYnSI6guEPg6cOLKN7jSQDAKNkVBwIQBWDqFkXUhe6GwIjVh3vFgJ/P8/Lf4XITHsVykuenlmi0
ekIJTLiNrkfiTDxZs+yYQFBWZLXyV0e8u3+Ld76KeVMSvRjXblCZfJVCBoQ07LxRmI08eUryn5rR
AOiGPxQapxKtEqBBTst6OiDbBRE/mqKSJqtgY7AFOViKPIP8ml08RTD/aOmKckElozxDxpgp466Z
Z5ehF85iZZSIjizSCxZr1VgwJggwzsq+8tzUtMJmjJVKNV1ojKfWRg1lbPHokl1XsBdKQ+Fq5fUY
lTdppDI5MrQR1VzR6NDyaZYENsQodDPis7AxS0fAU7mNtBGqrOwgy3DgLQQRnIwz76Fck5jEDSAu
0pnwhzprwtnlukCSFkF3F4YSbQCYT9IkidzzjuKbJ40a75V0dyBN6ByQ18NWchNzXFdQwVwtnl8K
VxDuLCSiJH2bNYYucEZRDcGUNLM3FnzGX1/2M2mga6UgF93+YTCuhk/UXRGqA3ddUZpG1g8Q3oVm
PRlYULycDtv5eFWtTxekeYielAdfHOeWBhjes/h98BUsJ47sgMDHRsve2MxX+XR1Plv7wfKjpkg4
HJ2t5bKwuw/4WHOXLgDUHSdzOq2isSms52mQWAcznBZo21yi7WQyr1paMFEBXz/r0xcIMbv4o7be
ASA9/0GCt9idp3Bux4fDSz5ZAgSoJ9cNXNWe1k1+DdGtjTwFzBup6f3DnXX4+8L/39vTZEnRNJTg
sqH0o//L28tKLcvqNJZX8eRi65OCVnfeSHUGe3hiSIQRUOPJCreDuYCJMXW1B8QKe4VnW4UUUDWb
EGJyWgfzeqQP60Mz054TN9z05VKrml14XchVdunTYBuswHiOOYNBF/XemgdsFmvvDdIOzT+KKUjf
xWWi0q+OeQEGAsPyTl73/a5+f97vUeH/PK5i4v2TDaqgQj+YvjyucaHgfUk7fy5eRxrNu1IWx9IV
zhvlsmyD1e8XU7+HWv9dTde4mMklSZvdvFwlzLRrl3XdTKdMLORjGXOsTlI1YZCaWnIIKPE3mBTw
sBhmM+l8jgRVMidpMgxPxv6U+MvKV6bB+dmjBICl1TOiwwCDZLpTw3xSl8I8O5OmvWx0MFRdFoP9
fEyJNmMn5fcl/1Dr5uh6bVcFwYmY0jAlRPjkGY9m0j4rkTdtZIhFNOg5qbmL6t0VPH3U5tJEKsuR
lOrDQWhialqgF6FB6ybnnFxUTqnf+Sp9dPF34/uf92QIkijLpihr+k30IXSlcUmTqp01hEFmPo0r
slMibbDujPZPseXthQwBcQsSfIURcHMWi/yLKJmGfNr7S7RTAY0mjZXoHpqDuf/90yvf45v/HonV
iAtpgqag//w+0AKhrDUlEZo54P2iRLWEA2vwzo9xgR0QeyJeNZECE8JJVJmqQjDqP4FbLYgg0S+J
tkIvEcgZCCphzXYDuBBs5Fi5fMkRzEXB0TG+fljtYNKaK8hPWQdqy4k4VlJkwdPVhW5RsFOaVkMn
joRy7ovkBO3kjITczLbUCn9/YOmnmfX1gW9m1iDt0iaNy27vPAl/KNhn+8YZvirupLE+kP85c6I8
0+r+uEs6oND55LzYoIQY/n4XP92EKQiKLim6qqnKzVvXa1NLW0UN57q69WgbpbJBsogxvtNtWt/L
Rv94NVGRWDh1jB2fQfWXxaQSumZwbS7NPOomV80tsqmRj2lhNsDbfq8eeiOH+G9AmZKiSgpjivl2
ky0OKylPBtdU3TsPi0XwXtAzynlK/swWx9DaVtabfpyXcBOXrn2y7PHG+X9+sYomYsIyBXwjmnkT
fw3O4SDPw9qf010+EUjQ4soswlUsjfTasPTBefT79aQf9iUuqIqqioxZF4yb84GmGnFnilRlaRNb
5ssGj18BtiR6KBHQxCZ6pXQbXdSjgKu+Eo/I/c/oOFPCY6VMHuORWdLsTsVDp63JA9g+FMCsuvNS
xH5M3ywn326yHyBfBoDRNZUX+kEw1yjlZtAt3RCQPzQy3BH1ZdoFPmrFBATBPR2x8j1h9jka2MLw
ESmmIBmsZt+vrGhRFQXXtNtHloMnMrcXsIfpMlu+DIn+x0MiHisYfkT2mzx6fFbe3NF66x+3DBTL
fabpCegWqsG7cT3eRHcW89uM1//enCkJmqGiHPhHuePneXfGjbNqyCg9xJPrjqOMd5DSXhRXv5Tb
4I14t4k3vBcxc/FJYpLsIKDuusvazEeUQ5WJdwLR2G3IP2Uuzqx6SPpSjbCf9Q2lR80mBQ/OYXqk
vBWkwxJ6K6In1CFyKgBCSEPY5XVcxYtBORNP6DrJvNRjDQSWfOrbI5yoW486lNIu9g7Qlefj2aVB
CN31ZFd79BC9k7zh0EkhxQGUgnGPX3aVc1VtH9tBuB4Iw9NHPovkiRZuotcQXSay6qPP8YmOkltW
g492+/ucuLGP/c977c/nkiKLJivB948egHGIB2XUrKCshuJeKgndhxjkL9EbhilNWjY4oFpQvANt
fSLlFIco+UfhZQ0v/fdbUX4a+bpkqCx+ukBJ8OZWkkL2jFY0FSQYqvUE3tE5KvarPBPHvvUavL1u
6ZS+aizfWrfrkbLSLFrM0TesW5ysHYyeR3DjdnwgCC7HunOn5iTKP96dZnJcNFSU9tLNWnnO4sEp
zkVlhQ44XkMGoUaU/ElomlPh1mI3tExYr/QLwYZV0/ATvUdAgwdU1FhuZAsUKtUaD7ta4AJkaHaC
ZqmSW+GAgZjHqfzimnuxHV6nyYf0QZIsRAOHlxDpBTIdkCaqU16cEI+xaPt0esZydVTW51dEUtU6
Ve2uGMLHSJ96J9rYCEZxu/CSjRpMm9iFBc9fSJ2Cmu5gYTz6Oyq6zYJzLastvRbZ56tV9YqpHTYT
D+JtUCeZc5LX6cw7ti+kRYC1Q6ShGPiInLjetn9kE09F73TFXhWyesI2pmHLOoPErW/kxEImvSPh
d1rRk5O6spa7/xmFIMBeF/FHc4Q6TMcA/xkEDzUaD+4Htbn8zpL/w26qGISAoszKZhKHfR/dp1Mo
6YWaCKszEk9hWuEnApGkiBxHFynZuN9H8E1G4b/JxETSFVMhr6Dc7mhNqYiXU9X68zB+9KfVZcl2
dvGAlfyJ2mklgCMfXXMfVYaD4MuI4Vg//X4Hn6Pw2+5hqGZ/NGAiAyOR5JtgJeuE+BReO7ixjrN4
ooe1tRr61sR6q1z8LvZoaU+nzmZ2z0b7bxB8c91+9nzZtSJOR2qRtSR3LM1OFj7n2YL+dXSJuhMT
/hMD9xciHNMMlitFUW82KT1kdupe2uzJ4F0sHGxIE6TVs3RvG+5f1D8v8st1bhYjs8u0VCplcZaJ
IfXEZRKch21K6gGgZqnBEqERmPbhJ5orJ8n0968o//SQqkbFjlHUx4A3b7O75KFSFmGzfxq8+eMc
Au4T0SDstpdmrtG5jbhlTarOFd60fT4K7OD57OxNNj4UEm4zVhxxWizp86VeV+zI+JnUhlSmMYyP
/vDeB/nh02uCrupUGDnvS+LtzhzVkVyU/RcpnMHKH+/Bn9K47GRt7ryUG9TD/84uQ2SHEEXVvN0f
yqbrlOgadvtZmLgJ9EnJc1XaXEyrdF9lC2kksG2c6a9nhxhbWnpD2JUzC/p2cuDE8Nx8bMrxg3Ck
Z8NodkR/Z62uk+EwH+3xcs4aax8DLN0PrJVXWIvVJHYmH/5iiyOROXREudpDyVTfpVnARJpyECGZ
Y72qY0Jl+hnhVZqtz63ztjbtj21qD4ero/72lLszc+69PFwsGtq/mw5cKeA/QHMWtKK3VSdzILM9
tX8Wq+F51/9Na91dz0kJr0d0jvnIPJuE6340sLdWyDRO0ERN9/pWqrmrjt9aIQrcrob41a3JNjps
98l4GB07a7/dQuXx3vkPG+5tuPIeoMVp1pEGSyjaKUbD707stYegoLcWYx0dURGAT22T5p2NKN7B
Nl8+Uzf/bIeacVx01an7KLf2ZKs5k9E+2HGZ1xVySNHhvEB6eELQlFsfH+fXyhq9hZPr9LForcfR
WnqvrDneXPqd0xUiXQHYdGK4e6N5E04K9/RAXtwWl6kHO9ubB9FTWDkyhAU7f6qskFF9GYobdj/J
kjfUza/KsB6W/S8fL0ODnMUbpUCIXhggz8WwmT4KxohK4xxwj1W8oCsbHyiIgAcHaEb5/bA7Tcc1
wQL/G22MJaFbSblzOWCXdotmFA/GdTNv6LtCd2TKl0NzL9EsZZnMmnXUAimuTtaDLDupq77PostQ
2J7NbXay+Ms3qtVc3HdlyY7ojX+fAD/vZX+H/00AohWJN4jrBhIiCVVKr1dj43svnFOu0fJ8T/Go
/3RWMmUReJfGvP6HvlNoYVYFdRIeTnNzZ1p7jwXnia4+SMOIHYZASuwUL2QYI/ST8Kvw/PGkdq+T
M1F3MquG8YRpVL9QfmFw5bh3XGRCtr/QJlQeCHMMuparo8aFyToVrDmNlMwFEUxjI7MfvZwflCFs
n3dqo3ZlgOZNIRUeBpuDT0/U39/rZ4j7faknAYwUWRMUQVa1TxnFl71LCrS2zcmP7Wezp2jZ93nQ
cns1nEyu1ny0fKZbIzYMydqNZ3eCyhs5Misam5iuKoaBZ9MAUXVzIL3q3nmgnbvT0jdCEMKlSZJz
GHuAo2YphLx4qrnGOcBGCO6g6iCN4t9PjkJ1VCjhTq6dNxZPqA4fB168LAwPMpUAtCAeGWIEyIRT
iSHu1GbbNvHqpPSHGwk+Y4zfvBMmaU+kPA/P8EDLnB4lSreKKTNkWuzIPs0r/Hqhq8/mpVq15ydf
wvGBTEaV020JkUwJkqUkvDQF2F0ZaCOVLG9WlOWrjDATvUOt+YAsaRzSIqMO2JniUzMxepTZyWn1
50taOCIGOj8PJr9/TPGm4PXfO+0jPYIfQZWM27xfedLqy7mQgqVIJeGSy5Z83XGoBqD6QOoWpT3q
+Qu2M4HG4U+dLFqnIHFl3qcnmJjzaLGhzCpSXEGTTzwkMH0+VWyMbQCjzudMqYgN5FVaIRssIedJ
lCwHxcYPkxHHVqfB5h9g0asTc62V8WPZ4PMLFccMkrXe0tG71ECCtQte2g7CH3xyJZwqbNBKpT43
cA1KeR7ySylHrHlSEDph08+eL3Tm1cZyOtUEkJfhngVb155POCrLhk44SPa0+Nh/tbagrI4DWEj2
GdsVJgvNiGcRKvN6Eg/mOgsnR5BLCsYcT6HwqkiXmZnkKN+TdXTW0P95Tuh5h0hhC1JZzJXDQBpn
KVXSvmXYUapVR6qUQwsSqahk/i9wrAuQWdi7rqenU6s4KYl8Q3w0wec00ME1hpK5z7VnCTUgKOc/
9ekgXjQw4inWTpgEbT5RZKwYNTNgkOSrGAtH15njSmommkhvKVinpukWJwP0aog5oNNm6kkcmbE4
gmpyWmZGPBpQXso7dez5YBI5LUWdPgn04L1Ny2GuiaPOw36lpEM0UmtNz4btqXuW5XKbFVDIDdOO
zUN52qh13zIB4RjyrDjk3H9Jt51ar0yBE0+5ls4yxVG9ntQInaszptgOArbnllfMX1dN3jQDDB0F
xV4zWBaDUXHGIGs0bulfgN3M1fa5JuQHDy9Q+AqiM223oJbeSyD2a8b31YzKiwIUgIMIvp5PDcuX
1cyvs4F6atpgHgl76k5e+CHQPxVwrPB+Z6r9s0WQiu5PGQqGYoXr3YTipSRkbaALwSoNH3VqN8Uy
Dp9lHKyC+Jh06yr9oBWZx4lR7+jfc/j96jeSk895/u3qNwG65ulnUT17wUqjDuqhF+ejCWWLUNjj
aM6uUtOvr0JgDrIk9GhVAqErEB+N+nhBa2P4KxEWs54Vbn2ibRE6nBPUkwpn+yVHp3ROh4FHGTQo
1qU4fwuuilOdrgs1/dPCwi8vT1maTM/XR0U4pModStVNdfi/R1PJARP9SwA0b5lEce5fA63KgpWQ
PiTCQhTWV0zWyTS9gnqCCNKtL4MFxg5dPfdnyTTa//5uf9gRYe5JqKJNTVeUf5LQ6kW9pq3Iu21Z
yxN0sGWoWR1KwAFV+QbMfHTMsSJ6gE5O8LO0M1YwTZuJbAX9wmEgAIxw/2fScyYeq5bgMaSRE6O9
6Q6ClN9Bjf5wu4oocQARNBBO7OE3x6VkoFXFJTYbEkezxWLBzg04fmSNLNc6HOzxePN+Z+P+zBt8
n2Tfr3gz9OWBL5btwGj2ZWE9XR3BpgxWBe7xuN9bW8VZR5NHn55TRDOUKPA2vMTbqT12/p8/E3dh
SAbZe9UA/XST3dDOzUC4nLkLnlpw+4hlslWsx8J9dO3p2Plzsd7VO9f8d3VRoI5oHEmZ9fz0pqpG
waApi6sfzgfi9ZCF21M50poRYqPorN4prP1wKbiPPJwmmLrEKvw9pQB1Fs+AmHnLmtap+TtQPe8y
kaC+ysru9xf5w4Qj5a4RgelEY8QFNwMoD7yON1yHVCIWIiF+IFFlPqfKvg2uY02HDyPXi/PlNTtl
UFnLTX3Vj0EngT40vTsv+N+jP7dCnYlMo0Bwo9woQwaq1p2EhltpCjdGj+N78xypklZN+3yVyKIT
3cmo/HCAh1rb02TkfhWnFvP9RUeSHphyJg2WDd4KBTLApV2IwTDU384BYF3Q43I8SqM7q9wPqSqF
NC8iC8qz4Nc+1VxfNipZGgSRGecCYTfhjMUZdrJvXrfb0RwpBEpA26bX0GZ2sn//2P8WFQ3qeCpF
DlY49IrGTYqsElWBz9pf12HiLrwpCavxfnR+/VDd9TOE7dSZjv8ADN4gKt/cWTn+OcRxcWpeJmBk
jQzPLQshrgu9uHYpxNJkdLpsGo8Q/eMaLOqMLMadLfLf3P7NxW5WqfCSCql8ydN5UvpuAzh9YMKt
XqBDjV8bYAAVbr1KD11aICoJPd7ps2jGU24lVHQai1zv1bY+s483y6ZO5lxTBU5ZJgnS7yPtqgzK
S16RKqKJjTPsc5OdtVLne5kM/2m1F8lwmOQoM2s3RWEkK9bOHt8tJfVL1C83cUvLyaK4rfIqbvYt
sEaUuvSjHX8QIVsokFy6Ul7sl/v1q3/TiXx3CTGRxiwzGGLfn7zKC7m4dAkbhktXJFBGmkNHGED9
ePTuDfD+s/77gH+vdTPA28FVMAIq50ysI3mszmqs7cdbOXQt+zDG1OW8p3eO0DdIyj5i+f54Nwto
eZXgUQU8nmCXy+sahk/msONbnO+BpMG6GWa2Ay4akqP1+3T+afX69mZv0iJydq4vfmTW+wXcbJxZ
/qja1o8wzv4/ooxvF7rd+lL/FGnsuey2wsd+Uo0/Rn3l0yaD0a9VtfXnXdve2QM/JR3/fMvPFAw1
638hyCcKDdH5GpAJJtGHIm+kOL2ttB6XY+EOu/OnXVBH72bK7OsyA/XmTeaVFHtlK9R7b6R8gEBw
0VtPATQh2zxPlXGEM/v3byf9OBX7Wgkhpq6Ln1vEly1AVzOC4H49cBaKPZlEi/3QHE6sqz1350vB
se3zYrw52XejmH8LNf14/XLhm4Uo0CJD1BLWgJRkMEh6EqzCRN2cZ8i7FboM0YfYbmdg8n9/4J8X
wL/XvfWk5JmpXAUvE/YPDCJ7cZSdfW7vU+TchI2T7frRcoWhO63sHb02aoty62h2T8/y45jSRcWk
kmJgwL/dALVIPKlSx5hCW27LTjJVaDiv0ARlU9/J2f8rZuA9f73UzbqQDJL0bAp+sx+sIhe3iRM/
AuVx6pnpyM/3YKQ/hE660WtZlH4Im7eiWi0VcsGvGL+6RT3V0Uk4koEcX+6srze69s/FzhBEBEEm
gFsmjPJ9LUc7VRaZ59W9nPFiY90bItmP3HX8ElA6fyim5ztX/Cxq3awC3654MzODNNWjNuCK9RR4
soyXY6w/tcseswI470NURiBmQO3GQzIq7emhE1+U94qGww681cTBxnQoFoljjvgZXIXEoXoVu7s/
2EOqQxE5A8WJj+b/oexMdxzVlm39RJboDX/pwca9nc78g9LONGAMBgxuePrzUVe6Z62q0kod7a2l
6rEnc86IGDFijCBEwYzxeSWKn5j0SfR22YCgFaGo754/8Bj/voqSMAahU4Fff/lH/OPs96NSKMZ3
3pZgFbMKvNz+7meYK79sus0ItL0XP6Ref5J6UfmFMPn/nzjEzX88Ma7KrFFerGKzz3Z3m4n5s4L1
IN7ri3EUu9q7soC62Tjl532WIZtvjxZfI/e/b4C/5WT/+hC/bZ7Xuby8slp+bDA8FDFJ+2V9ZNFI
YqZR2CbBuxih4NH9FCX/cjbI7OFaiVzubNvfdlDTiWWv3VABPwcQAL3hyQZ9m6uVwW4Rl4MF0tlR
cQHrsAb46eHDKf99+9JK0BWoHWBGvzRo/rnwQpe3l2p8m8uowJWnhAGMe1SLEcVjPvpu8TW4y5H2
+C5/un/kv6TbQOz/++Tf7nkIbtpZv+ggYRPJSwMYVE4U3eFtx150g8DtBh7uCsfGmToQsBtzNnj5
OA7T76Zlnb6WP1GF/xbxhsb1WBxjFkIX+7cPVF9qnTqO94CXkYXWm5W66Evb2hTnHYIABJskon1L
u2FQkhxtxACVyWjkArb8cKn8LQb+86P8XoqM5IeQF1X/2CSnKlAcWTADt/FBDJFmdWYVQxpM3f33
7v9zF9Iqpn0rCwCUBoX2v0/gs2+kpFGJ93WDT2TB/AwaT9bsp/vyT+SAx8BfE6ShofNHC2B0Gb3K
stSQ/AoPl7V2vLrGDwnvn4kLRdxA+ZY1XaJeH37/Hzv6Drv4qae3dv6gM6hI2O1i2c1wzI/CjX8e
nX8/aPiq/3iQPm77/NnL6UaPqil6SUETxIHsIcW/UMPm/16S69htqHBlVJH04HcgbVBuEx9KLXNc
Rj46+MH+an64ou2uRju2xWKKtnLor+2z93NZ9meFRD4iyzIQPKAj9fm/v+lFPsvJYyy+JrQYX1LY
faOEIw5DjLdVna1Q4UMyOLvHP+zIv5QPw2PBcHRIcLSLfgsKVXkf4yBRC9ET2Tdk2SzD6qbKkJ/8
9KQ/d6WusWfGOm1VA2mi3/aMkhXwg86pFI3nDyf9um8e3tnGAnohHePjY8ocK27Whv3THfjnmeOx
4EkavVwNNO23m1/Wyub1Sp6vybWYjDrGMV9ei05IdZ7TVy3G87hf/fch//Ns8EASS5FBWTL733Pc
vBVfcZNW9KkRFbpbxXlyRlDrJ9r9bzo4QxbGY3CYAsShzyf+HtHq88NoRb2TNzs7Gpmuu0lMb5Vb
FLkSNqKJPbH/+2v9BWVmkJ5mxwA1S2yZ30r4Sm26spDvyoC2RunQIB56eObi6FjW1srnF+802f33
M8W/rSWeJkwX0D0kdP+2O8c5PRbh1gjUJTcG7cfDakpxJOHnlGFIpiUX62y89XeGpi/MCY31Ei0c
3coZ6L7BQE2Qlv3vT/S3ZQedJIJh6oX89O/Jr5qn3ElSQ7N8HwHgBMzomsHbO2uQmuul/xNe9hek
ne44tF+VQ8PFIAwR/h8XYGHU9zRreV5n7aIJxmi712cUmJ43FcNpkcE8DhPLp1w6LZf2D8v/lx6T
rutMghnSUCghnfvbwx9CDTX2jvPvy88zJO29ceXXsHofoYGqlnIq0rcmfpeYjpQU0RTVjxcmUP0h
U5Dqmzwlv+8jTFQud7vWogcC+gzUj93m6afwMq+r+jwfj05VftSx+oazjJ7/2aulH2LVn7xuZm8l
xH+Hb/ELdvv3t4jzJnkoL2wIBtEz1SzeZIau9wJosmwpH9e34qSv6DVfJ1B6x5UphUyzYwJUP61S
9aQ7c6quotj12XvgrYk7cGunOxGeJ1r8gom/BCPIhifhgYV1M56q8Qx1L9RgdBw4dfe/t99fmHGM
0sBO56ZG1IJo8e/vIr1ej5rmczsX1w3C7+jr32HBQWbC+ZBW+Qsl56/riLEkPAAd7TyRRedZefgr
IEcufSd8y72EjqxoGpBfleB19ZGZhNGSt5NbGTxzZqgSmDwq78zJEJ+mh9iZOPj899f4C/ZNeSqQ
Ag4XCpMev4X1azqq5e5x4xS17mTfuxGqpdb8SQMH6ZGpg/SEjif07PPHntGwY/+ZilO2UgXRWYTn
r4/54b/Xj1OWX68J7YWyWbYP79F8xPK3wVQLguWK98O3HG6n3x82OHehTK4wZvJL/ukfZ1fWmqvS
pWoxHXWekGfW9aksK/j2dwGKQHUq48bSpX3H8Bz2nsvmppk6Sm8lSpMaetL3ywR2xKJV3jUGczsB
mYq0dMbqyDkX+g8f9Y+TTvxA4J7WoSaJuggi9e91SShdtBwSxiIVbdzxntrqop1ucnihPGhhIWD1
uJLPVhKu6qjBKFgPx+hhFk5jzPrylMZO7NNzbvKgfGzzRY8gnj7B+fvyrd8+x9Pq7qBLo4UabtrZ
Dx8d6uMfy4wDAHZGtPtJRsfyEET+sczpC+ZKnKXCMk4i6erQrk2hrWwKEan87c25ZJT0SDPBf0aD
+mXi4k2nuxaCODo3+yuyLq9yUgxDZCrDmld4f065R9kTbdszHDfp9ERXGOFhw2xSVMesskMHJJTw
xRCDF7SvTnWTapZcv+7I5aCngojHOXdj5U2twrPAjKaS7zSElxgSy/NZXZNjPYzdvZ0xlGBBWEHc
QJGg/Wmt3eHOWtivLx3yxGgvhprq3Da5jFi3pU9qTux7jtMSJay6QhPivoLyhD6l2V6YrkBWAvaF
+vp4v+/u9UItnCR1jJT7tzOlvWbM8Yx+SVN1bMtMKI+wynK2NQxl7E8zeyQhHHdf4PFx/QF1+PPA
qTRLuXtJGAZKxm9prf4USD7jupimcaRmzotve+57nF1CRdl2xU+a0n8gbmxkEX8GsniRUVTF+B38
L14vJcNTa/psvZRXca285LZttahjmhbB55v6jQZp9YhS3ul/n/ffM83h0QpEYIlBquEHvz1aPd/u
tcbM5dC6rMEUpFA4VZMxHtMpijP5T/uejHlYvH9fMMMwF/kIG18aS8Jv1bShFK1Ri7frBkFA/+6y
RevT8+YwOXU/Kp5gkWEfn1/nPVJmB0wZZpevZzDQdxkhMrV3zBpNhIdmyQpJaEa3zQyM3el9WE8e
e5nFU90XWsBVoC8la+zG4QvVhsaOHbKtQJ737nUF0TTsnJcj25KzV9GC7hwtFO0sxA7COQcllMkn
HpeWsX9OSxjDI9gCj2V7fDivT8FCzDIACMBZ4oXFemHr4TDyXG2QG0Ki32re4OgukQJ1hEUMbVJF
09Use4yd0LpV3wD8MFC6r897HB8uXxW1C6fP05cNtGKAg/DpvhzVb4NXSDtvhxuG3VnnYAd/FCuL
ULYTaM+bdoqKiXeNLmvRf3wYh2sYh3xgkYZDFyHg7TzNsXO2v4V5sU+iHtAIeRnrCKGO9oB77INN
5RgWM+4IcyKl4VzQQbKTEK6aFXvaMpnxVXf4CWBMAZtq+IBjX3CaqRLy/d1ueYa7Xm9z1v27D9Ew
8AACIf7C8rWqiT59iGYz0R5W+SYLlvAVT7MIF6cRo1mGldrddz9BjqKIqvWTrMu8IoNemM3hfmgx
FS2tLGIVp8jHP6F2x3Yy/UbH2denwroBgXgzPqVF7xlODkw6qP1ZI2DULW4IV/I7m386UBna2EAO
x0MZiwhHfkN97CFPUFoYqb7aTySEjzMGcjxA4GywtB3jU70rQuZpgkLyHiRZXErZIJ5kPCe6jiuv
FT/s5OIj/Jv0TmVsK7CezruiSDdoLIVCEj10645pqcKcPHIunZcVmMVaF2wbXm7XmOJj3R8FMbzh
4AADHoEpHA0b+77vhAhmWgXlkPFvxOwbV2hc/jJ0eKZJ8dqrC1KL4Io6PB4mXgvKumayTJ2LuodI
SnEOkKOARJ/oVvYpnHBaIAZ+pl/CTtspDPg0obgBwrtdvaxkomgIBuh9PkqnUlBddvSwu7mJ5CGy
/sBTOyglG+O/OvdRKO47K2caCEl7yMNk8ewsPbxsSAQQsTyn9vXBhOuQblV38/rJtFKq3YZlifHw
rZdxHzQt8zR4SSFg4KSdd4kj6P0JVMBx0PWBft2Nsql29us8NHJXbD2+IV8DI8jiNuU7y6Ipa9uK
ZyMe9bIJdTmzT6S0DA4/PVhOCM1qM/Cb/zehV32fHWyInWvQmJrb0v/CLhl6N4bqKMjxhS19pr53
E1hjALl2YUMdcx9hbKHWYRmBMR1NL1HmjiGkO6kT82e/WlsJh2d08P5LSM4Yepu7eHlzvph/N+XT
LaCIK9Ytan9UExP4n/bd4bes6xqDMzpx5ZQZBDbBaJ75dxsYYV3xWNVim9QblImXLbEdHPdlIn14
bAnG9kn31zh2OqO5sHrOcYh9k69utW2RRBh5LYJZuHEjvUuymU+LaYUoBCofCBt72br8aJf5e/s5
YjrNlewuoLzMFm+XSeUgP+H20T1CuGjS2NglTDD1MrvJ+Kuyi93jJHj9WsM1FFnSyu4cwaPqYUiA
d7vAxWHsdrty8/rg75mdUy6KmeKJ8xfm9rHF5p3GkbjWoxKYuglU8+pA5IzwRhFmzf7JFLhyKjdK
6V02WW1xZvoEDzRIjkF+ijmTmGPA4YVJjT0vNF8XLKl1q+l92m8SZO28ZNZx9YDVOeq0XnWr15bp
Riw9sJpBbzQWB+czZLiq+cVGo8rLnCtyFK1dA9TixHaKPd7e6krSPrjbceOYH/lO8HSMS7Tw8l7N
S7sJGOi0BQd9cHfk4utmVV/Y0HBljh1xFozWLMVoLjJMW9A+vuwU0iG8wfnZ1bvyd8bm4eZBmLcV
blPJqRHzvW4TApOXBGLIIN17+fZaxJv2TXwTNKuSLGL62Ip3SB21BTIsw7XDgJAer7sahp5/U92m
8xAqi27SO7qmRemhyVB8cvQMGJGFNZpf4nnJXXrChIxrgJ2T1JYI55FpDguN4WTGZ+bk9ftkVgYc
1tGaq+que6hYoTys4D3icwudJUwN/Fid8EczY12W82vsZESgxL4b6NhgiYURi/N4+Tr9HSIjomjz
nGsYGJzMGpfv2FbfKUD5P+OxTGPcBBO/9jYJmRW80GZneJbJm9aVA4YUcUbHOHr0zsiGK89HDGm8
vOp431Ph5jsmfih2hZkGnjbJ5riie+mU+2680GnwEvfeS6znOdMcjqc7wUzOWo/cYasgSL40wAF3
VYBfqXGMl8XueezntaMvL9PBG03+KtDjttNA8rSIVbw6cDK7UD32+/OmRx3PVMgAEAXbKDTknm8J
roLm2a0YNIIF2U+eaGEp30LUT5sNvpG0YTocAwfhpadNpEDo+jrp+BT7p2yp3In7LmT9oHOrx3yW
r/CtcC6I638+Tpcphr2DCnW2Q9drifizvFc8BqTVOVqAHB2bAct56t3C/GHXJ17BcGMUbuEaUyj/
+UnnwJ/Om9dJCbNPPXpiVq6STVsqUgpHaZVOhVD3UPBxMbcwhUli30J13plGoDm77oASvssgvWYm
s6f7nMuB/F770qzzjS8VbvT6uVBmykz8iq3cxVoO88mHlcwYspll7sMcZFezleL182ZqzF+h4Y+n
aWDMjeO1sPm28jwhuM1xGJKP6UJ0hVCCUW0Zvu5wVcz4x0ItUgfXj5tfWYX7OmiHG8G5tfoPfTJa
5OvSa61H0HqZnW5bfBKBPsns0mA8rSeJe8OrigH/5SjQZpCwUd/38ILwdf/sfD35Xq/deYGuoTc2
0wVOZR4K6yvRvnlnN59029Qe5lg0MzY9urA1apjiJF0X2wsu9pX9PMB2N9BeHFkXm7HW6Dm9zlBT
YVxCOxmd1+2Sz2ZKMpQwHky9BVRS+8lb8qbim84yyhUqFsMoTUnLCih6vbvOyBX5k/mcOI3q0DW8
bbPljRTrsqG0mYvzkS+F+Uw7oXSZaybVNuM4Iaz4i5nPLgsh0j3BU7hb2bvBOaIIt8+L7vPpat71
Ewna4PaZzPTosYS47aJkcrwsHl7aWoVzn8rDwWeu7jUMOrND7seOT8PNe3G5grUPRuyec3UjMniw
VHwjSJHBwanV+Lo6ipewYw0sa7QQVqEPOxzQ6yAxbyZY97t1V6x2o51kLpiavQiNNvZ6l1QgXRQr
TIHCK0sbT+UZ8/dK0L0XeGkxmSfa53fFyXymC9Jj4SuaiTTlFdnR3hU774nEvbzrLmtE+RLykClw
nV9Omc9mNqE7we9ELuhiNzfkTPxntSRLeGbTh+DdBC95gSVNtA9peQuZv0ckD/+hNKiC+ET13DsF
wly9JVGl0kVHH6txyUMIAU7pZTmmVgRU98pWo7FcbQry+ztBgPQcmQmaj8ONgMqmg+kBTjRaRBRH
2pq9dZ3x7sLCf9rpRkMx8BEqs9ZFq5tNcP3W7crHk2NrrKSgnOh4ok6qSRLyC7MkHK2kxXg1Gpvi
2/2NFR1ilZ05FDPYx8fkvfJ0DCQwkAO4YZCpJVVHvguHGxnClBRcDhqxZolN6IbQpzBggv0pDlWJ
2aCel3hyvRl31kMIusKuOZqSaRhzEtOyji71UhI3KJH3hjnR1IlysbuzXzTuQ2Ve0E16v2PiJAte
9QG8dJwhYoZK2BJbRjzRdNnvmGU33GvtPHwZA6jLVNwjDQqouIvVN24iiOcox4k1BVb3vVicXfXt
FeWT60oLcyiDyIRRKN0DRln2LJhXbepd/tkfxzleWM6NBis6Bi97/JUOeldYeXOTYS5DY2tLBOL5
mBxcSLb8qzuipXaZjT/xByXGpggth4URYLWM1qKFkq3arW4tkx60pga124crECP2uDOsKxaZgdfp
aFksrgsxyuewKM6RjuBXy9BgbN18ZjF2L517DMM1QurrhAirdnO5OTsK18Y2Lm6muWXvJpqLhKCR
TynA+MEYZyASAJascUf+GM/anoKVE2QbzmteWLVFRhVULlaE1HoPh2LWe/pJNJ4VlHPsD095mPEm
Ie6YGJNQtdptkE9KlwA08vX36zYLU4uDJzhX9k0xVY5i2HuabaxATLPldUlgn3KeJsMmIoY7dz4B
Ot+Ue1ShdrLL+eshyZIUUKHCgVF2HXqkqOYtG2w/P3s2Y+9I9JmQ/kSgFsVXzFs4YTgKfujUXQRj
5AlikgKLhP3S2E8Kk9OlsHBWQeGu+ip8A7ZAHQbIKRiY0w0FgiUIH5rgt4V7iMkA2aQIPHGihWB0
jFOLW/5ZR+jhdteFIm6uJbf+dSddbP0je83Hmp/qcNYdg3Ej+DMUFAi7YWbX+ykiYY83jdy6mEjL
Ryg2DhIcr6XObC8uZfhFte5tUk8IcQzfklKjxrLHMIzde7FaF0M9ca7NNAaEeRUYGEmRsuomhX2h
r3ebdPy3WjZewg1ORHfLYOgDKhYuSexOxk7QJr6QEatzIeznjJj2OF6igYjmCkZTb9yoz/lg3bqp
Y+C8AZPW0U+8DV6uo8U5ROHbHmLw+fvll068Z7iPgCEtsRPxBF/8ptTcoXKiu2fnQhwm4M+4u7MT
k9L4hQq/SpjOUueEdAc7RZjglSVb2v7eW4r7Cgo3sdXAsHmQLX2QSSE3EVGukZBFN47nY4UdFBYP
n5fp43TD8GaWWhjtOSUp8X2jhSj74KBVbmPrsSQ0cq5z7qBvUvfwQGpsGVGCYCT+jBfzuze1z8eu
gbjK9pnirvx29QQu+gXBDa1tQFiGUKbGXrOeE1JnNmZJ3tUrTusa9rahUIPBhKDksMY4sZN9nDpL
8yTOS7K8WqQWLCVzvDOEoNGphX5RWJULXdXPPdW/RSpeVrdPlRyaNwqOdKMpwIDL54PIiWK1h1cN
uwJJbxdXWAeXndmYp0AG2z92otva0uz6NrLL6Ey1kM1ujgGRqLTSIJs1QeGg1wGqKpId1SjltE/u
pIs33kiz8dQgX+Ol788rxpUJGVgA77luu9J7jN4M8+Ii2OXcedFiwFvwMXXD/lUIbzsgX5HbHR4h
dQBJA7nVNv0oSd3STbIace5T29jezbnskhtUwc1cPRC3Ne8nJDsRNhytezddlInXU9bczfFHzZKk
g9OSOMkd1RXdIWsbAljpCg7A2IvR9d0Q20dmM8crICyDG90f0X5VlrgWFwTJiWRaL3sQncAyeyKi
y1KY7XS3fnpV9PAriiQDbSHVPKHagyobfJfye2zXjhAi6DNsngvXVN5BUcJs2O/vvgpUlsJNxVmB
K5F/Lce/yaasHkozIBsP8VW7OKC4bB5qL9lq08pH7wOeE2nnp75ky2P8x9g2LnmxO+xJEonWlOEo
i6eKEXRcSr5GIIAHklq4OFiBMWSeBBkLAiyFNykAHAYbPUvQ+wBvlj7HA9IfpDUcfX4PUTohoUSx
+Ybr3FCygauldkt8YCuPEXUekRFWWDAhXo+RpPuKFFyrLJHkKDGP3wcofeCIebjIprwqzCJIHkGm
8EwRuYYRyM8mL4qxZsqib24okg9TTueGFwadyxUv7PHEv85Ec2TVx/TAjW/KJbmisrzbmCDaYx/J
FRs1MeeCEixo/JKFHNQBJItI+zyWSPF7DYuSus/CHDk387wobcyBZqkrT1QXMIivBzIJAtjyL6KI
9DnelzCU6onMJXaz6oh8w0SA+Bp4yAUk5nNChe21E+Vdfwdhu4FuKk7F3N1EnGJ3sH+67TvigYve
1SLueZfmgIeUgClFLy4odLUDhKh42MNBtoWmO2gcSFszPWCCx1aN7aM0P1LrhbT8WIfEyym0qSdx
AYNXdbYrkY0ksIUnmV9t+unY77bn+YignKxfIC2deUC8QHCY3RodC525UZq4TtUyRYtduZN/tmOf
mu+NyV5XdhEd4arTvGqqh31wmxHAy824CW4n/aM/Dtmg6oJfcd7c0SzjXJFuNon3OHG9D4jr5V0P
68/k5pKBWIA1puR+gl2bIESkkJeAEhKchPL7M9lpjho0EQ4sNkcTssgTWYvrBIDFJJm7zxNHCRig
DQ2Cf7oYtqvK5DjB+BFS1I25C/oATekq2/LT5ziAcFXuz9QvCGfYwNn8z1gXn90OHeBItHubnDBU
Xa66NMCNfE4G/nCAbEh0OWpOO0U9GeHMMyP+2WRENajPRhvYok5pM0352LbQONlZb+hbkA2yo7EK
QGWL8rT2bxMEHAKUUZFGP2luY52YRPc6Z11vElLjq4NDIMj0E4MLbveLe3/jnwRg5CmxhWv42KaF
HjxtSL1u7+t2G9KX8nKv98jb+RsdcfcSJJ/Dh1NdlUpsgMxlr3NXAOpRE2heGQyl2zUSD6Aln4cb
jJGkH3SFw9T56nkfABJhTox7sMGIKO7FNVbk0Rvps0aC2CtZZhRHfIog8q/bkqzT12wRhYqRFYMP
X9bq5Bmk7wwI40NicNEpVv1xXxgSdZbhd86D05SQniFe67iYC1okWQ4TkuyqoSPf4nt0eb9+IOxu
XnkKvnLTZ1CvbgyIm8U2/sJ3ufGTaXekyS6t+SFX/QNLWrNhyFCwDbcZXsBnHPYbFhAW3/mUnkaf
KBYiekbzxRKIb+vLMaWaJ3lYKlvGST0w9NLNHWMNTnYBpE5tcQ+MU4IoOtoWUV5aBtkh9UAziXYC
slr44qC6y2Xy8rCIwzJo+uICExxkZyaDrm3uiz79gRnI1UpyeC4MWzAWkBuriaqo8wUPDPZCpmsW
M7zXXlHmY/5LoaqyBYZOSuGMVkOhwtkjTp65FjqnnxbmF/8CQeNAzI4Az1YPRwYJp26mNhkipQtQ
6bD+6TsuvuHLe4RCCHzjIa0fsshHvlf+KYQkoNoAIJAfDIhsb1drzeqp0UR0wTVvZGYh3+CUzXgl
YLXDi2k2Ooobn3oIGa7ZkPT0NmnvdxeRuo3egDS7jydIA7k5Q7IB2XVnozWK72n4fEOxdjPeV9Pn
0fCJV3EBTqraglfsyqDT7XJxZZp4hgeHvG/tjNppcvZAyyPoWnbtZvxJANTCLlbCJ3fYclFMhxuu
8PNlSRGMt42rD0u7LT3dkrwqIFazXzKI/edpT/unDscTiY7XOejnxgYFuT1tAPnI3QZ436AfMCt8
GhmAbwlND5Hc4QasBA4bjQM1aMmgpJoiFDiETtLYbbHxAmgEGcMVbn0JquEOMPVJ65UsKF4GhFXm
Rpa3GkV1kesWfYAtjr0Xt5wPlYm6ag69D+MVJHa47XuKelw1tjp2CFKgf9H0Kr6xz3ISv9i9uFyg
FzGVUR3y7+s2X8q2+wRw1thR9NmQHkFwxuFn1n0y/NHKf07QKsfCLpigDbXIgT5uszgEVLGvbJo4
xPB9Ttw0787TWhF6J4arSoNbQTMFerXHixEY9jA+UHtUReRsXPZBs8AInPkFXI84I8TH/tCTFiUk
iUCjgEsk9yw+R9zCKVa07xyfmTy9b35pPSshuDsRFx3FQR9WpHx2he861EN2337MUJ4P8wYZq9mZ
YbRBex2/qNlzf2U/LykKaHxQT3p0Guj/SHa5uXwJn/VsZJiYs28OICDK0xa2T7KCzMm/qXxo3C1p
Q+FZ2BAHEt7xE0/v2NRgXbBxT8kKzIfP1Exfu2eQGRawRmL8ghpS+3ieKdhdnx5fj+lRtxPOI195
kT4GhEWeajmmPdEVffctnqlTcartcKE8a7wqYu9G2rHhDrI9OnLPevLkur37td2ccMS0a4/GxY24
Pd4XsydRDyzUcMlYPtngPTAZqTDX6Ud3ovlaBm0w3qvA5HgYOM1OHtKcDfAoaQudS31ZBtQPJADD
b2My6twi/EHzJYribGR0mtxkklxsBBDyZZZYo1USDdfGaJKfaupD4Nk8jIPVgLoPKW3ntEdoDXT4
7m+pe1iikyKT1yjhAWcVup9ja0iUwaqm+G1T/8qzQ02FYrgZIAx6A8uYu6acwgW2RB+kdzma35YS
bQOvJ1cmXvqghDg1cBLrsNvSbhj71Zr63ET7xaNy8pMwi+6UM4+L88KB6nv4VPR7GPSYAHXd3McO
pJdzc13FJ7pwv0obtivb9k7shpKiUGvEH4g7c+7FORel+PZ80xfl25mbkYUbHbNZsWu40fuF8NGF
zHxy+9EUse+hNk0QwXKrvTy/hVTgpKGv7ehwXpNUBRC1WaUFi7w0cPDzrx/t4v7VLC5zNPv8B1VX
vB3Wrl4mzpAstihigVKseSRl8gbjIzKW+nPY2ZsBzKbOn6rBy7vbLVmNzE1yXyROxgCA2U7G1vdB
2KXWHpQAuICGTDjmOgD5CDjvnFY/cY5jLrjrrCdFvUbx169Ea0mGxWcYDi6iVw47AEOGt0j7eFkN
MDMwvRKeF4TXUBmSluDhVfPBwxYsji6qFW/7Y/ol7bLEfNztZl6wOW5ctLmnBEHs0RQIgRpoVpkv
qKVDoCLPJhGWAI5tmiTgxE93eDhC+XZto5G9GDl8gq+BazB8ULxgfdpRzpigz063n5C+Ev/C+sfT
OcUQd2FsK+8E8e5EU4D8g2WfxWQYsIqmqD4GH7XlVsdzgG5ZSND2kKcacm7U4GxgwiMlu2S+eprw
MQpfLz4SxiKgAwOiYF6iAW2fD1Jxk5svL2gMkIHBdwOBRmEU9S0gndVFNvdjEk6DQzZs+TsR/R7g
6fu91wmHkCbCIa1FdgyStLIVaY8bDsg9R4JflCOdRx/UfRNU72N2XbZNHErzQLLOKW/ustCXnDs+
2JkWGQZd8yjbVUQ9Ynbn1aua59ExqcGYUDP7yKnvZjr5LXbIHq71ZCT03Hj/hf8awBZH94azJr6R
06C3Hl6wZG0d8N90gfEO3lxQEXK+hkqv3p5ohyr6SoPOIYkPdHFea7byreDUIx/YKrgZ0bxvg8eO
E6d/YEMBpuQWzm0L1O9dv3P/Pu+2XC2rnvF/Pu1te+MPiHYXtQvtacEnSmsbDRuKhS1aMBIshNZE
Doj793LzXrldfzxQ48Omrf1q1njx3YAzyLCjas4YOOcIGyX3rgby4WJjVj80FyAryG6zlslRyKIt
Doh1OakOZgFZZIpjKA/w4A7NpBcHpHeEmd8k26atqTHAQ4YKZYQbewBZB68OYwbuDkUSjFe+u/F7
KeJYaMJ54r9FEqqpizg49Al5bNb3QB1sas0z6VvGfHYd5Z7wjqYnOf88n9YYfiEYHrzmiYfMJ3/2
endghT5IBM44z5m5Yj+vtlqYw3l+44DoXSQsDEd/z5YCsT0O2trLt4ONAtNHW+E8fBscNHXEdq8c
AQ7v02vecEVipq05XA5N5xqQn2HgAekMWDXCUbEdT3X7uiU7lg9sL21Rvb3eC6T1ElJ/ZTGaXeaP
iBp+23t0EAUTsSZpwRJhKhnQPg30oMJfSVuAIFHh8zaGtcFyVMon4hjamn1+peY9t5r1Uw3GhyQf
dNJdlKVMKDe54bTFZhhxDqV0jVBQCxDEmbnMtQvl97ObdGgXkQ9cD+cYFJyMq4wueHlYKaIOCsy5
M4pYLI3weu/jJbIuaHCzjh+lHo21z2t5FMfzcbuR8u9XPG0qIkdBQxoDGlsoFujP4vKB0Ua/SZt5
ix3u4DVrc2AqMmV+2fC1T+UzLkK19YXWVQr6p4hVDodcVXfy3RMZQK8mOEaJi0z2rqjz9Fi1fbWX
7Y0JTa47yavvBx0NBoqr5ycYNOyO8u49VQh1Nj+Oq1mBJ7aEUizpJP26M00A6/VJn92+zbqZ9E1S
NmSJJHJObGs7Yy0fIW5QDycpUpQNImA2bEXcxUYY/N0wpw4Eqn1+HRrMrE89mTSJbKNayJ1nEL1U
KMuIsJ2aK8nJDfEy5M288kvrLbfNHPhPZ0Z2lZB6Cw5ORQ+J6rhy2lNpip7OqjnyETm6aiPsxMLi
a4ldKOt+32LdZN3qRQKekDqKEIg3/646+DuTG9NIV5tIYjEgwgw25xHJ+n1qZKsMfRt+M4WN+s0n
VTG8YnVSTyQ1VqYXzbndTCVdDpWWPqHFxTMLkl4JnzJ3lEwy8L+WPrd7hZtYZk5xn15k2yisDsjl
4TWLpzhD9MuwxlDMErPEPbQZmvwdFe+BbailvvTw8w/j7qIT3dmodDSZq5HUCqZGL2OgkrtFvMvw
3KicPHfOt3VPqpTzlhZJ7tUkr06d+v3hm6bADbtv7gVkryZlZVcI9ap2XbnUBNmHfCjzoSEzug4J
DHBvat62CqLXj/catW+Yax1qYhYSx/y3qR1O0FkN1ANaaVCpWloFfahD4mJ2CavoNMx673XFj84e
3NZpMq/pl0K8S57W842P0io+1eoVc71HhNVZm7n/w9KZLamKZWH4iYgABcRb5kkcccgbQk0TBUQQ
EPXp++NUR1d0ncqTaSps9l7rnxajDN5c1T56ER60fi2ysSV3plrZRbvuOURa40GVOQ7eqiOl4WTi
dwjTLrRfUmXKlOx0iWAmfEuxGGqknpALKy0cVFwjNu3ziwe3WqnMRWd3n1qgzEiNyVjjL/uctGaL
fXx4GX5TMa9KWAWTf9CMZCOj+6lEBoMxGm9LVdyrkahGWmW3cE7384thS8uKXlMGIP3yJSBL0ZTf
Bs3QrSAwZ2BJ2A3SyniVS+1hZPkhZYh0txYv7wzOzC8Tm1illJyInBmXqzdNDEFWkyirTQ0nIwXO
yGDoJ6NBH/6nIBLNTjOi5JCQGdd9P7Yxi/CCKsntGQIQgjEtjU8x/Zlq/ourdl+U8ul1/enIAdH6
lVya7/XjM9NuvqotpG73oKcXUbaN5g1MJk1t6ffj2Y0c6PEipQcexgdq4DV3/5uvxvmqftLzM5U0
F62+oSRLo1RZ5ne3hp0lrJax6fQej9u+e0bCG/aYLT27x+PRIu/OvYzoWCTw+2WUk0txRYqPMCUc
gx28n8ZkxPthD/ygKahR6o9+eK6+hCQ2ppiSUoPDOVSR4SmbCjM7fws6L82ThFSvGjKKE4dpyM/y
h0lsVbpQJWgF9IX9if/oUpvHVFXt6+TSFR6jwK6irdB5vByirIpD1i5VcNNm85nuSRN8P+BEXj6f
VmQoKGnZnZsVq/EVXd/iOZnn32WKi0sh3Flvp3bT8W7sTt69moCD9cvR+Ajf9S5rjHEbjWgfs4CT
iYmlWmsqslMos6dkdd2hyaIOpwkQ4cMuFIcHXJGsAvUlC59TMDGQkSSKMSIfgDOzdKerWnAFRCq1
08GX1Ds1M4WVUjvwAVXlX/PNWPWn5IYR4IXfelw7Uo3kzZpU1nAeQhH2xpPhIJn5/MJp21+aL8m4
gyxxhBds34JeNUYz3SZZpGZRcju/mTz3doghf3eLUXrJ0I+xjzyM6cOckJcrR3kVd0NUoj1CBSbZ
+YW/R9+dMI7w5TbAf0SJldiX3Ot6Ks8ZL3Lr3U+/RIAlpoyxd6UCD7pP5OW4YT7YXOlZaZnTPtyW
6/FxZDm6axaUNz8JmMsX5X45ehzb+/6hUnN9z+wojEjMNYtKRoEQIbH/u5rAnFERTg9jGSqNxf1x
JkXNuEyvhktiQBtluBL1ucXe1l399M3ca3Wo7sAjgcqfTMUZ9iz+i0x2NR90PUoIhqwxP9blE3zJ
A6nzAOkowL6CnvhHodBaT3eTUzZnsaf6iMifgVc3bhnqSQKl7ev8u5vsClvMoCzEm9MMo3CYHe1P
FX/8MWtKGrQyFevRrvGx4qlZ8DoMoPAVF1xyMbKgbt3RYrzidtziKYjKWJ+u8otAY1lAAnzdZKH+
qp6wAlwR15ehSROOFFAHEFSGV/M70EEhuaLegd97+C/ZSQTn8faVh39nKT4YKeoXhAJ9+P5dcmAh
U4UKYyefMI/LyMCOZiQQfDKrlaysmH0fpggiJ1kiQDhk7G28fmRRWw51pfh2GkCX0m3ZzycPv0NT
8bK+Y3fCHa6gZLvHMav85hFe+Qaemib5ExHLsda/GXvkkqLpwwTFfsmTwBJgnVYvoFquy39MlYYJ
DsI6ZJvlDL7TgzGVj7a+nVMLY9hAbUdPuxlUzWdZF/c8UqZc0XiyMNAgh8wAsb6BYIlexixScnoS
RtETvCJg1nL4QLxhyu0hgB8MOpaQKvAQUPjDUPEodyyeBS/09fMfYQckvE5ddF0v2k3KfcVF9oqi
kJ9m6fKW6a9P4sjuL/1FouqHY6T8h9DDEIGHYpMGyIaOgLIovNLj/Uh9hUa7nF8Khhmzy1vRe0nn
vqHbGITXL38QDTKpzH7x3OsMLj42NuMSllPrcdbMzJbcZ/Ay8kO+uYUXxosuwIt8UA1dIoz3c05D
wsTRnDJca4cUnakYN+SUrPUlyZzvSPB6D0zySpryw3sje/MAVOe3eTMXw+fNKFdspxS6V6NGUvf3
ghiTqEh3r+Dpfp2b97aYRopn+evT1UOYfWxs/xVLszalirm1+vRttehgyyhhKfM9RN7+fO5zYRKN
xpb0mXXvKFE9+TGrc5tvH3k3KXgj9Vywh8kL8ff5DFayGpZj9y1ZyZB+0S+KjHHfyeZ2GUvWdJWQ
cMCjc+Div2Tv/oMgBss2XB4b3Hv3Yb5RQHCRffvpKV/bMF2l7thVThRkv0yiYwDwjv7eFRdPaMWa
uW90pcyM1jyBVvXCPrNqbBVftrZvvNpzKrsbUrbprZ86YKIUtgnacrBmtDn8xP3yDMCkDDpwl5bw
J/nloeCq3Gjk0mW5TpdsnbKHG4HKVL+57W+P6Cx1WM6OckJX6NJ9VfwAxT9kJFBLAsY5XUFRDs2i
/z59d3xaVA1G4nfL2r8t7/GE2dV3Ypl4O0h/sLdZE19FZGOOFrX59cV1Gsse3dOx2lE+23yrzxgD
fo3kp4veLmgx+ZzC6uZDErJ4Gz5l7Txho87kH26z6JzGE0szG3O6lOeDQD+B0TMmq8lAD/BDlPAe
jWnGT32DZqZeelS2HDRI2VIjoUtM7NZVaNyArP4ReOmFB9bljOJxqU4ZzGPic5KRHEDuNtHhYA6Y
KixpNdxZ8+bQI6pMuw3fK+mHpPD2L93cjNEi/VHRjdEJT6ynMsAxMxkhVesTSh0JA9e81rzylDvT
VXnCPTBczPwn9wWL4GpxkYa9XR0nCI4PX4ucMMb+BCVT6VLrNaevGsXlOjm0RA0wMGUB9M2hBlXM
64Aako75mwHzCAZPQQziZ5Zuv0/p79+7NhC9cSREyeINaTUQW/JaPfd2Qj6tzpanbsZwMLMbW/2I
jg3USQbrhnFyb16xzcPv6mp3DsUbeB2wEmz1yMu9xsRCkbPr5UjIs+hB8+RQAdUeWOgMB1KEWsI8
MSY4EkA7mWVIoQqOSS053V1NQB9rEijBBH0Zn3DWHQaR4/CxRV65w5i4r8PGlAHr39x/svNuhnwE
2rDH4ciS9DquZwjIKrI+DAWy5m5lNlOzQf8n1rkzBRxJobLksEk2RcBDymrA1NKehMyQdox8DD5X
n8vppfF1AOiay50VFEtspqxpdxrRJbzcqUERPB/tG7NhTKm2ZjK8xRPwdCvrWbBch5vLGjAmfxP/
ZXFZ7M6bOC29PyvPmA730HjCqPIt7+UkYtQTQ64oJ9faWpsLMZcNrvHY7x9j47OvaUVJRwH5Gxu4
4mDuPnNGYX+43J85pGvUbfK96o5sNsDw7lFRHYDH9Ohhp5J+yA2m6w2rwVIQNVgU2xCeHeKcFPUo
gZNshSIvrdkAMN7EuM6fYKAMfYm0fbKno/MnMbT8HoV2oWerfHH3nkj5iCp5XtoZTi7JSn/vYWJr
3pkj9BF2xOeIeunAfqy1aLSKKYPXkw9zIwFUBhnyFbCcLp+8ZVRsWGZtqniNSKDKuUJCXPXc/rjx
YfGVUITVpmg3Cwk8DTdBRLuPoI1huu7AnWG32kjrwrmbkBL622/Cxv4sbp7iHP+uTsJrcU0FH6fE
SjHXMGPIFFtuUM8nfZi5JzlhazwdnIP4LJhPyDVFP4qOCaTfUjjdEAl798X7j80EoU/Gw5Uu29NO
NIGHVhWs19hj2Jsx/VP3PdvmxFCcbEVHBkDLTCbjj+F41t2eOL0NWmVLVm3jIuAwPjJVsxCsLqTY
Xo9JtEAzSSJ948XofwNx10HTQXUDXkBll84oaNGxXKNsmFCdzK+r53Zkyq544nIQsf17ZUjeHx0P
9k+J80vR5bUo6YqIfMwoxp7YDkU7FMmgX9ijNGC6er6c2qDVoNoyyk3NQ6n3Ayjssk+uGMOj8BBK
aNRdtjbGjFHd/VJwyT0bJI9dKMSsV2wYzf6+Fw/SCiMnAFiY7egEkMCAYDPO15jEE+caNYsvgWLM
+A2AQQYN5ALtd21obs6czGIr/XECGM/gedI2+Qxtry2HI3fUGDFnAxoLBOVGSulFY6c/fU13MBoB
PUurNuC8GEws62wpcvtp93FkYQXHfSIC280whOuvSxsvoJR3lG7IWJiF9TQED+2lbIphPU/tpTLg
14q+ZKp5UP6gMAPrLsMxoV1icF8nEaaAq3XluzYUysthrd0OmZUtp+b4F4kRr4l+Z4Lsg16ZWLHC
xavj5PMuKGb3+Tseubdz5zWsz+jxiyUpfOJduerV7D0bYet5OvS065KHisG7jKdg/OweX5Apugyl
hczscTThFjR4b04W98GRrTT3CKdMTSKQ0cCDxZpbgE6Hihtj3s/b0TiOtbloor5DoJWa716XehwC
gzjKFilnd8KiWOJOWkLYguw4cvDixkjOnQLpO1MuFHZHnDZj/+E9NlNHGlJl3nGyy5ZCbyCRsiSj
GenCcsz4jHDiTGaAr3rhk9xkX2ORa9BdLSBCd+wLS+Ilg8rpgzamTrPZjubYKmCg75QLwBJ8Fnya
4dh4/qi58dngKmMLav2PzSCoekOwfIdGAX7FGDv8xAqeyn3hyuM3mo+5GAhet77ibOAfqhz0UCJ9
Bw0MC0PwsX7Zd/N9ycnIDbKfwqKeRCnxdbpQDVhN71n2E6MdNw9w3na2TG3q+ei2SqCFQAH110/l
TM0vtqZDspqY1ezYoNXKnfPxyabxnokBQl7IVw1ZX7cd28HNzJbtyK7XMNcL3M63OTaq+05wi9no
NLaGevhlcOVMzar2PAgXWuqIVRreFmVpvf9kjkmK6tv+iksqg/3ucPmUoQAfP2UJrNAs4zqiTKV6
ccaH/DRGg8fOQP1Gapa2auHtL8WF+6SC04WknwxssgmR2Lvy7mGCt1icfS5Z9YvMEaD2nz8iC2uK
LQJJR26Uy+ynnI0vo7APs2jC3aM5i8csskGvgBbBvVrp/hUBtZljZu4dcaIxzEeB0FOM+4aBt07l
i2aLEx3VRwgz4LyN6ij57ba1ho2cPs2ehIP8oNnhS8dY4Am/gpdyLlyocuwK7U8kOGsUobEc8fdy
g5VNXuUnFq6MQmnHeVa+8E0rkE7I+31G24H0cJSu8l91j8k3O6rrNGRd6a0zMtvjczv1nytF5bAx
e2p3fUTMDapc3kuFfUyAuJyJ7o0jCfcljrv1Cx09NDBTlUFR8GG9jQcz0Kb2i4L8Iu5U3JwXlUeA
qcjAiD0dwZwIG5E1AAs8IWb03hpia0jbujETnYHAW8EXK6/Gs4JZHcHmR5fRt2CsAI5NoLnHJPaR
hYfLbvGM8pKP0ixeL7OYGMQIfo0PUZjMOdfr+TV4gTFtsqlZra6f+ApfvlLYsrcyvOZXRxw+uqHH
MZvWTaZOolgylXoacHUqkHBMGMgFUWl+DcbHT4niI9CEvYi6UDNqOdSmpw/HzUZtltLxyce4mSXZ
vLQHDN7jhNXcRE9ShxK0o4QGh4W2hhBqYCOs4WxmGBUGsbvNF0njaIdtomX6DcMkfhWEITf91pg9
+jjSPTipGNrBU/odxpqw9jve+tUsEaPcDJH7+QHDiEFHZCYZVwRcmddVGUl/2vnOFbVUvrpR90C0
YfpLXVTTcPzy89lKGxsdNSkNKKr8lWiXEV/uxuG1O0kYWLHIJfM8j5+Nff+sk48tj7eE0BNzaZai
q+QuEdfXr3FdKQ4WTaSL1e+1W2nQhcmaWuVNJS5ncZfMb5/dqMDOYzIogt7qzXq9JcYUtVkVFdWi
qg3+evp185FJ8JA6Hrz2pIZTxmX84aXfbqv8uSzpHu5mgsjsCZLqc7ZPcndUb/Cz4kZN5sl7LSB9
wAD9mI/GxlsNaG1HuKrobvkDjiUZ962v4HUobH7Jd3uvqC2kv3TQD4boFdLF7RrD5W++8LxTHGJl
+JHA5Bh5oWtoGO7Lb/DcjVdF8Hmtx0zEKBeNYH8aEr7X2mcxlmm/iEAQfoSJ8Xi6Y9GZvsx7C4cA
oG1c7870HmiPZUkrLltM9uBv630jWxJuFGRHZdA1zCazCmye1UJ8r5m79AAakZxPYT8Fi9s1Rljc
eKyLqWBNoLdvs+/XYkU9mSA4hQXSR1eYDPg6ZhDqFUv3MRcU8JxQeSzefIhP9JjOk9RqMWPtU8rI
Tmeah9LoI8bN2EMrKMTpQ79lVoU6+ie9mv35Sik6u5NKoT8Io/7JOW08llAMagW8ApAhZrxrKOYv
ChK63KebuBwX1vHhAf6m3pnHDSRnHIFfOq2VesiGvMxsfgYH+N2h+8QcBdkZDr9yKY8N8ZyHwiX1
KC9XY78OwXXQ0HX2eFW6QI/xZ17snjtKCFcujGbP+9XC5Be49HEB4ruaC1UXHBKAdOZP0cmms5bI
Zhf0iw1DtnNv+pMXRN9Yd48zOeWES8jyAxteFjyE8rncSg4gzSxbXypLnRPdhgGPM/NzEtgm78OH
YmJCT45FvXgevwiRqTLeuS9R5R95vr4WEEyzSPZpa3EjhnNB2308pPyA+OsKdeD6+ZOe63kuDE5h
piMxDqUqh1mN0gHfS+l8ZZ1juofEKXEKUHu43GsUP5T+KpWO5paUtJQrvKW72Xk8gEsYm0xXZhWN
AiPWnfMhNdpZ6eOFptCENk7sN60QlCgSeXg6Umqv1tt5cI63Dt4nm0/0sRkd/cG2CRIMF97qjzVv
ynjPM2OdBQ1YCLiWBWKC2lgAsxhe7hNo0fuQGP7VLSKe6y6Eh7WKGQ0SBbi6flmdh1aclxm8WaBG
Tqaj10qPOArM4Sgd4hcaK32YzJp82lmYTdEHNtT0uXl4sl5GNnXHciRy4o1OpT+2Hr8KG5swe/kT
1iCAFa3/N+rPLagJvYWCXOPjlFxkW+QEZWgVsaktZlHGeF7uNv2L3off4xSq9Y+rsSb2BC9psyvj
u90goBoCNZn5Rpb81cJsKIbNPDenyPPftuoP4r0rXjkpM+lVKD3m6Xp8wG+mWmRVbtDnzLpUx2pR
I2ajckvXJOAVS+3Ur5sFRwP7fh2+sV5wrBj9ixk2BuOwJXPsl5FiJLtE/4DZPLwJZc0fMgBW2/ZL
FsoMd6Gc6jXAOOQXaa/lOcV6ncGkMaOOzPvML2e4bwXv6lfO06gB+iio3pd03rR6t+O4zn7eF1pF
gcCC1VC9QgccRl59bsBTuY26utJWjVvgFXnijshXL9yylTn4Pguf02xPAAK3j1IolGfaTHCpcBbF
rChXLFE1YYhrRu+eW8/LlJZwaL3prfPfQjM5Qm98qGv09cFxsr/U4xJsR/upr7mdl7nJbmQevkuA
NAwttHlGBZyKwPakLPqg+KFo4OYz0MjnrU//tL3g8DD+0AhY4+1jUx6zCFZ0JqH8jd8WJ4ffLjuv
iO5e4qobCitWd2ZRuNPeSodJr19lXUGQMC/9yVZFRXists+/F30OrQeQoS/zrjrwg2XqgdPOqWXm
dO7U7jQy7wGr+FxN+UzzbJcuWgzAITquCms+tRp2SuUAPSGeMmLph3D6q4UzmII2++F5Sihgc1Pe
FT/vWb5PdpJiZnhba9oFUm1WHwq2lFJ1zSv+JDS4eBUa7xqUT+NGEIlT3c3HS+/CdB+Ki8c5wSaA
WPBpZtspMQT4ovcKQpz98w8awpeArdiUJwZ1PkWsJ8z4psPTALdAoUu/7da85MTBuMYIK5NCYD0G
pJBtqICALUKbmqMp3ozSqZzJGyVwd2It19Bk8VD6f5pg2hv/feUxV094ln+a+ffn6dMcLK6rOuRk
ATUArlDZUBt6lm49EsA+Jv6wnda5wWuNdiX1720zwAuV052QXPiFO/VrtrTmMUyyVwGMyt0bGmat
EHk7dYAnfFCUWs9NCuuY0rPnE6V/IxTJiFtJeqHvxEAlhGrEe58hgxrSEXqcDjwJmVGfevexxgtq
FytuM1fTqH5SY+KLgKuAQChv/pXe1GD1plmowWNoTNDFHAonJSMhm2WzZ8wmPsEjCl24/sbsjRvl
rwlpxQHaimPjTf/uXr9Hv289zLfVmT0wv34Y8VbT9XX5jVm90BHB+AKQQ0VYQnsA0ST7mtFnUXpJ
Nuqmsr7+21LE+dsadvECzAXGetechDC4Uog/lzc7c9TVSLIUyvC56IKUop8v9bg02t4YrfLMoJV5
H6TEfYhIax87Ahaqs2YRmfE4Sb+PAEt+77psH+lcYVc2JoAXmt6dPjvoiDuVAX1G9Fp9Y/ACS3Rx
rnEYzV6co49Ncfz6HHsfPO5sHhxL97Ww4DEToH13mDmdx2bi19wKtqUJE+TcNw/I/obTnANu2cbd
DhntpgsS4w9dyerBJLzG4CFiD0m+5ifoWVKcQqS95XY9p/eLacBRahmvmLc1jlMmmW15jwlrZw5h
23sT2eyCz44GpOKsZnEBasSjXQtrx+Q6p1yWnyUZdyopMVf/hSRAoFnR72RJz2sgs6nTkyKvrRNd
syk2DPr/KZKDaPqbrllubKfQ7ilK+MvkosTv50Lc3PA8A5CfjcnNeEZYUEX7C5iEXHPJZm3AiIPx
MSXTkYz4Zo69Zjf24NC2E5+ubcbI4SE6Z05MkM4PhFNgI3gvIzu+LWGJRG0+yKJy50X3SOdPSB/Y
gyuxT6q6tOzsil22xhE5uGOFw3OmBtfgsblGEyc1MhxsdcAJNF68DiwEfjeCqhWGMK7L6YOqCd/8
9zi2Cv+/z1b44zjnsierlCC9GLyBzZBVXsQTLz1xnHFAsjwogfg/cASWXpzvBA9khL04u+T2l8Ny
o6ER/upDZe5TnAR8ncCBW4QxL494QiNlAZixnkTg8QkYV2cmQKZMA7Wf0PQzaSnMkvkL7NIex7Ld
hWx32llxxksaXdqbEQfqE2caB2UAMeVI/mcPCAn80Xm1SI47fS0o6R7w3Lod+nA38hysXgl7RY+j
jY84CuTdOypWz2P5ZRqnUf0VsD3LIS4lIStXWvb7O/uOT51KoaCdZRCRKZ6Gcv/gw1TO2/lAukhs
WhrN+y8WyfBtD1byyeJqoUonEkZjzYMwvUHGNIPTlKpk4gANmTdTDgrju8abYVaMQC8NDU+h5Gns
Vki0l7k9nMDkfSEB4tv5VYwn/Rh7nsNgFKjgf8JwStrTJb18RLYOgTA4ce1mdxuchfwWQEPWRInn
sQmQwgQSzbS4TzcfqmRb3pSn+gXO3i8g7did6YCE2QMg9mMqMSWl/kIVB+T87xQmHNJUV9jjnw7H
Q3gEiUCETMwc0Ix6AiK6I4tbFW5KloNnqfuv31NGjIJmrtFFavObhwTCeF+aOSfK5r7JPX7pi4PU
yv4GXJOOnrdZg1KsqH2dL8BfSi343Gf0JLMcOJrtOpthax2BIa05PDlWSfS01RPVViCY8qrxNWqQ
HJSR3BqegUfla8XsA05xyaoVUEQ2MSYXjYfrbdby0GSzhOhSaUPB9fMOVYKNNLKmKwXRtCr3FoPZ
Qm5A9k5B+umgrWR3VJzHHkQAMLUFR/tazyUAHaVqAd+tv8/M3vzOcaj0FNE4CiSvJr3HnS4QTgF1
Y5scDX7WJJp6lImZUzoAIrc1G+4BmdRZdAZ8vtxfnWsM/EXlJCNuWzxANk06/8wSzF+Uv5NhW82Q
a1HlaGgY0C1ar+VtT+rBF2AbSxaeSPnMZpxTdE38HdhMBKtC6Tva9frHUUxSZ62xxbkHUo5MxcU4
nesTkySzIaecerkaJGTmE/GES534pIhRHDbgclZym/uGgoGZ9BLAyJdYZ6NI5/nYVBDa3cz8ZhXP
hT/dPibO++amU11rzLsS9jcLZ34HirKXKbwfENVTZ6AJsIgZ8XWVgkAVTGrF9IJy7+Wk9QFUhIHr
Iqk8N4MZNHdP+RjVtoX1wlS/kDQT9EpOnbbwxauZg3m+0CcEwAZSb4KRXKOUbWevzkdruEb7Q1Y5
+tuFugZwt1WdHY6Y1JCD53C3cUpDLQLi6XHhfIK7TTFYRuL+Y+YHbQ/EMIBwQ8R7dWRTUQaSQAWp
GnD93GhbHa4XewK8z9dSqQJrjlzKzZYS9F9wSvQldWX95XklLvEoAZBIVuuk9jWcmIIpsb09t3cO
h+fuieqOjnkyYzekZ73P2UdoTYttxYxTHlxkEZTzopusYDYoQ7U9g044z1lPCkHw7D5EgAzGZD4G
LYf5mkGIuNMNNYLRhxBL3O+O7WE+XYtL1XrP0x1rkjoIJcSaNxIMqxknAVa8wbXCc6dGHzLyyBNn
WYJ90kJkqlFSuULH7TQq4rHZNiQ4QT6wBfPBEDCaWczpL56ABbsTlnpyQiuX4vT70cGX2gGoRMED
XM8dfEDuNLa4UMPB8EukgldypLF3voEgy2gMATiiDv0Ixt2ETgg+I5PbnZyHhxd34sd+fXggDCCT
/mxdye00eiyqw3o/cIcAv95/5fa6pbXhJp9r73Z4+god4Tyl3RrYNpWwcGJuCCK6Wi8OVZTGNKc4
qUgPxK7bnvfdkBAisY8WMxWx41qhPVvd5urOaNaMyAQdvP2WXyuZy1P2tM5OHeycGB2wQ0AAajq7
UMxNs4XZDZ+ucbz6bfyN8/390IWQhGhN7fffyBZD2aaBOYKiqfPvEscK1OJoNyJcDPCVW6+gV8Jy
AFEFK7vVuIKAJK11HMi/6eFJZdESJKfXe/awDkAgt8dQ1/O7PfTjgpPbtElsXh39IPQdySFjTwfR
t7tukAjQj2817Pqd6dM6Lrnk5sT5kifxYNP4Hc2RcSFinjIp1azZ/+n3c7sPIBORRHGCvdi5mfUX
vGIZUTqlfhM+gesp0+i9OZ6XQGo1X+oxfYtkLsLN0RHg7j9BQMw+rnszKdVu5yRoPOAqCsk3BEQ9
0CU3EtpCzq2Oo8sUHDHU2OX4eAtuvq/M6lBeZ9tuz+NiUr+Ku/KHBvGvC8vtoIYBX99MPMFjjdhT
H3BzoDJaFxkUlLNgoZsFVSIpFnYZ/SKN/LAntfbvA4xfXpXn7J+1bDhuFPZ8SIg1q6s3m01lPHas
PZOni+weciWNckZJTz2e+RUPM8ZTIOq7+drKE7jndtYaZQS/M+XWDkIQmQnaKrIRZSbM3pYVp3TY
tTsEUmhUd2haza818HsQ2zYnOZhEadEMRQMxoIFuFLgGB25zzBJ7sJkN9cUzylaApaMn14lfF7PH
m8WRmSiBtindhl1X3kvcCE8NEvA1Wl3qIdhmjIoM/HYSrJY5aVAsCCi9wSnDI3aswtt26kKk4GjO
5/T0cgazQFZQALfXUkEJy9y7hfJm3JDPLFJ7rLn0KGsunSm+ON7pOS1MqZgh/cmvQtvNvRv4GOyk
qym1UAz06n+NIwuK3KHUHMe9R26FrjJSSlghpqhgmFWYmnbWg2tQvtLATxYVxuIO3DMEPwq/gP+c
wxqVROVQaQRj3EL/376wdWlOMmMyClFH6M3mmDIdcsB2ygIWTNO/M2BZfgxoZ0FenSXFzxXwaQ4Z
nulDSxJrzF0bqs12Sw9rU9j6uZm57XGQ1bQ+KamkJEDkxdQj1ONIQCCa6022knxSpszXrnUn8XM3
tZozpO+iwvjxWXyNIcaGDce9zoCJ0o9+dcrZ5zRCTfDdFhG/Hkk1N4wlr1+xN2DaVczH0HgBYkAI
AlYRR9IHGVx7Ygk2EUVD3h5s54+8u52/NJu1+fnlJujXH/FhAvSRcJrFZdyfhIfNBep3T1C6q64Q
cNGzWc8zHwSCzbzZcKCyUZfAzU8YHpRpLbrBheTkPI+dIQAOo7xb3xCxoMr7LBQLTVmF7m68mhpp
mP2pIYOrscP7sE0c4OXxuuJwDHjfG87VfcfSGjZ/9YzswoNFAeunEmPiMnD71zjwjE2XL/gnQAGX
LjQQQX36zT+QBnZ1bNzYxRrrStlO0Y5ECLmqPlDk3FLKd7hwr0OiP0tcFqJecy5Rw5pf6M2xD9M1
mf0f/5zwI2hQGrP2mPJMv0QLDqo0jK4mywoezB9QSsJA9J3kDJs524JN5IpDDAoBleQs44Sda9wB
OFIayoGAgbZrDQvcJaT9Bn3YYFRn/fzV5Mx0nLBbDe/zFmcbgYF0Brm+zQy+TNad/kvtuvxbU/oF
ROJnM3Avnh6fo+pA2Z1Zvv8xo6E0XC47fUsnpQd/0I9wsGzfHniVCAAF7wweO6DuE3/qFHA5JNMf
O/Zs6Y9kZr1bxxUIV+ZnOk/edHlddVCWTYhgWD/wGMZX/c91t1sN83auu0WMiJX/1XjPUuhKJALs
tP4fQK71V9PGpBQxPMQjVDFIUTlAeb5xP6Md+bjoDRkHWkRRNJSbvc7bdv9uNJdXf/n7S9k7r93b
oNjgtag0jRhhNDvG3U52nFuDQtHk3/466k3L/yOGy1qSxcLBSENvZAHmDaPZdN6xiCqdC7MGjvoV
9bgnDRP0/eFRNTrqvNiOaZRuhhKp5k4P/atO1NdH54OOqACe+qE8Ig07IO+n1+YQpdJbnC9vbHEP
zvK7cRmKQ9i88O2//N62PmEU3ja8pUhzC7QCOagVGCa8P/gOxaWsNzatoYP2DsKRJ6UKhp8ne9Md
pAIG/b2I0kjVI0vwo4gbY0TdorDeMRiT2W9SI6Y+zfRjRAvm8blqlkQshiOTfH6WOVgYhURtluR0
RVgc9HNnhpoerQsEowC7IF9LSkIQMEPBK889GdKLqAByetghLfGo8cs7ln1nf50FLcIhQXwgh8o2
hikJj0fUwA5X5987aEyu5nFYdX6koe6J/L9lxU3guPH542DRFK2pvg+WuGwMAKKryxVeMoWTBEZ9
opu0s6X/vhDkx22Lv1b08A4xN3CI9tO549RO+uFjQ7zcwkIPD1bmiiZaK5emGrMmTwRhNEHAuWSB
pfOYcKDAQa8tDo2ds7pkprfYHaKxcSQBYnieWhIPf/m2YB0fIgfO6eWez2EYr3tycMgwGlazy8ot
KZ7vIDxgPDxv/pFJ15yIxtFgjiwiOX1xyREzLuCQGCtFSz01zqFuRR++RQtid8274XktnN+tOktm
5jI1fWu3CyMr/vsjWzXzFJ1TFD1F5BtLwsPIDckMIQQSID5Kr2Du5q3Jvpzrfwhl9JgbYFiIJnh8
rciN/xBqERAAh4/KpiCKjvre+CV9thtAdS/554OnoNblzQJcy3+ELALJOPolzVXEU5zadcB1wAbg
uD5rchEenvo6drfybL9/6PO5Zz/07e/y466j8Mwy8O8cwR0JSzgUcfb21n4wKDMp5Kb/nE6ECGDg
x/hrAiajvQ2Yvui09ozpj7W+Z0/7Xf5OF8pi+dvat+3/ODuPHcfVbEu/SqHGLTS9afTtAUnRifI2
NBFkQpSXSBlSevr+dpzJqbyJPMAdVOEgMyNCQf7/NmuvtbYOcAZ8EYI4IZHFYQbemR2ABCcmUc/2
5mbI1p5XVgdsT0gh9fJ9jeiQYesF2GbC9Ni1rWYDZgjBs8FJkfgA9sBxQVQLVNjDBzLIh1wNoQNx
oOTk56TCk785e7NuODp0PziR2DF1CT/QRISKKxRw6NOf2Z6VlokOJWhwGr3wh7GHh+wWmMEuOkJT
MLD8kt2u1BpVXDHBAtFnxBG1GMX5FsJ+BlX4E3itTezDiXuA0EKJTjOMCd6Cu9ZtXUzrbpidQRPw
GwFgWw6FZz+Ui3juUnVg1a/Ral4YqZA7Qgi0vDuQ5wlAMJ0dDcM5gbfFdf9wHqjdoKCuIeJRhaZx
TA+Kfyn/i5iP4ETMSd4qHsgLkFnHj3UvIPYOWb2pexv+EvYJXVir9MZMtumL3mwTZBDIZ7CSy8Iv
gAb3oeO2Gl7wvneWfBTOcP8QxUNwWw5S0B9yUYVJeoJOQO2YCnWmJy2U3qf5Qte3UBnLMoYlzloM
JfbRGRCzjjE5OQR4eLRuofYdjuDbez1oX31RIb9YwtprZlx/P5uShUOzucjgrsH1kfB0AcOa9noY
2batoIQkACsWpeeYrT1ZJwYDgZbC4Ybu16u/JEwMOyyNxBiGrzeb3EPi3sWHe1HwIL9OntLlmiAZ
wK2ppjJHi8G39rndHdbfYBFtdSQHj5e6n9GG82/lafeiqz9KoiksmKDpp1von749ZJ3NNu08mtQW
SZZJ/XOHlPlFEgIYDnn0pQeRxvH8eJNvOTMeuauI+YQp9GZ+NTxGmkp3evQHu4Ai6YFV9RfrqvtP
v08UkUQ6fHIGJDmVvtG60W6pzeEufa/e3pB8uhBo3w2GaUfSljtfluRkWCcAhTvsrekOIExqjHKu
CXXWPnnxI25w/8vBF2cKLMPCicTuHP01D5tx+4uSadocx7HRkc6MuMn236hoeFGHX5qD5S87y2VK
Tt9uCOwTXnc0b7UoW57ecMhaMXZug3GFrXgMfYabyHGkXQPSPwAc/4x84/jG9srWE1fgFnVK3G+3
XWTY7I/EQ6MizItlA3hcFzMxTi2EMpyW3z7mHKgzmDs/veuUWrl/az/ai6k1xaMFWNEJl6pP0535
yyEZeNeZRi/O9HfvxlX8+Cn9GWh7i6OBPzYPHhWhN937b84gBW8wna57eJMRfbz1lOXhVPBKMGbW
XU37G/Z6e/3YTyXZSphd09XZwm3ofAaSdalsva/lcgwwp/cIOmxvavP0o+3mHldYxfjBrCts91Fo
ezOsG5Y8uM2GiXJC8SS5kJu1mZySSasPugHmCVuMaCkZ7I2fkpISUxkrtHEdR2zFIeJcpPvZuFMQ
+58Bp00L/G2ADRdwIxsOkKh5E2yc8IjCFVke6c+7hLSM9psSo99/hUb/IZFafjGCxTIlVCSbTeUF
zelXMxU+5NlrxRzgMZWAyfQt3QQtBRf+T4gJylpE/Cop4ZbhCgTVE8CwiQHuwJbGbJfCZoge8Dx1
UjjEqdtPRIMElI0pOdkNw0E4t+SI2fy6/QsbEF4JQxhkKXdAzhkMUPgb69e2MbdylKIeY0whCWBE
27/pvt3dL/dgG+J9fMLY2ggxOW4zxAWApFluRC/a5h1V8C6uoTQ848vMDvZU55ibBwx8sHTd9fS1
2f10tYHKfUcAb+AwfWRITQQ+DKhx+igWUy07NfNQ/8qBmkFwD9BRn1OhjFrscqQ751bS54Fi0oni
IMg2Cew7iy3O6TSlqiC5mEouBrAVqQmb9+wAa51b8fYmdtd601RvmG4BnYdmr5gyr2vpzQvwLusF
Wgq6omgPuZVN7ph5qet8oDB94pdfHwCRSqBYryLkA+JxyXCHIcHHBAiaaRwnEWQnDHco+AWCZzbJ
YyihtepNa3qKaC5wmRuYPXyjMzlw4JRYO1JNpGBgbSR5Qd3Z5ayDkomjReRh+0j4jk4kF2EtmPBs
b0Ckbej/cGUwpSbEgFIBTzS4sQfsnw0qlGJFzsaO9NWko+fCx4AHXG3mmeyi5kiwVqPqq8NXgBdk
65F8ZgZcn+Hl5GPXqQxs5AQo5fiW6BZz/w51gcFRByp5E3orA/xlI9rztxEQV1fvQ+vSmS8d+ExT
im7ejDDg4dyQ6lE945ShIsqC747LIJ0KU3jgLaNNmTFkr4GNfffsIxZUMOM39g99oQbBrKNGnR7A
wxk5ohmsseBqXbDDpEk3GWCuYJIyVXx9M/Q+HCfXRwufM+DyD4YTcEz61YqB+M2QX4F6SA1zApOg
jhfbV0jsZlLxwWjQvqnkDMLQw9ebJlPnaJ0nJeh1BqWqzSbD4AO1hIGVpw9tmev4aOs2NXarYKfF
6DT4bIWiw3dF0A81JBYbqQoQ3+zRXmOTcko4JGr30+OgPFu7Gg8G742ZVyN+se+DcLPw1a8b56xd
MQxTWovOyc7UhndU8QR8vKCBUxFPoBRWGQbxOc2s+XWJxAZUrKFLLEHhmLS5Wz7T4vjBGXDZRMx0
gBa5aN6wExBXW9ebHFcFRu0aXlTQaaA3yT5XFuqEBVUftrSCOEEWrtzg8bWLnEG+Dy+RMi0wu2D3
AtdvqGBn0c67l2+ZWNwoBjnrGTNxf8gw9txlBgBKZgwpfyH4EInGZApKeQWmY708QAq5Dl+ihdvN
HRssDQYXX5cP76u6wiM6KjA+uMbM8KFhPY4tax8+sYdgtVKJNHVr5tvLLXSQVLTdbyuUduU255TA
rlEYtuU9IvmcyhRkLJZPeWobU6hcrZ1k4/g+JEuRPY5t8AFCMbPrNoRV+C1EdQIbjpewlempOeFa
ePIWm4pBWuhQ4zMSZ/MKxAHZUMGZnhC39+tDSwYG9+Q1uAMZM0obL1p1++3hhMeAUItf7XPoAg00
MBYvwwJWkAndvqRuBjaN4b6DejEtYgyzBzb4NMfv6Ylf6UVpIr02r9OzsJsK8w1Kv4lwISxwLZpF
/tMXCsTwRZozsSEXQtCiRbcWvmdMFb0l14MXKJZieypxPCUiPkiXWVHCNI22mnqB2LV8lmImlOGn
mZXAfckRSzaoAG1mjJTZtJZFeIZmfA2s1aPtJlzLAVEaWglr7GfPUQ4oQDTNI8uFue9ftm77MWHQ
DAiPnpuRbLFuzOGMCLmed00Rpw2NByU0usXkNjg190HrEZx6bzIksDNzN3ZUpTiHBXvICvW8pvO/
+kX31SlG8DGULOWhp9UK0oOb3NrwtOmWIbe9hOlziiyc+rnpiwF/CeWK2fB3Nb20HwYN6D02gz2S
v5EY3ReR4oQN3FUZ/Wckk4EpJJW5MVew2bfa7hd1iXcDtXZTkzb60GnMlTVwLUDc043qKkAHBoNT
MaDxyglJYBFCDziiyxnUWNFPqAtc9EKPFOJ/cKJxQFrIIQbZIUeiHqLKWzba5Q8gobdP2Cr46IRL
yOiA0yViPAjqkgXfMYEfuZO2vmxlwC25QqDaariHSgCBZPlMXALwJzq1nI0+eOMsIyD0YZ4PwV/p
N2nU9HTsfqECRthjR6DbdrJdvpo6yJsWQJikRgXKja+kw/jZKsdG/Ogb6H12ExhGaCJgyASIplSU
iCSSXBZErG4RiwE5CHZwsKmV8CUCzkK+wPs7TzRc0ai68Dfo/oCAq1sqo0aqDgqSPYDzpgwe4RUg
+9i99Q922Ng+IkZizc/EajE1hDMlSf3BSN5M8CVMWUzRO6AqYkOPX0+eyWvuUvMhcdJx1sOuHH9x
rwbEBIYPcKlokV/IhJh7UKkx8O+zuAVvYEpCmlq1S2RuQbfidEckwaLlZsrc6FRxOaYifkCBJem3
OU/2lwb5SMCLW/r60ObnDx/JFI5FE5Xw0YKyvmdKdpecYRDeFLineQ/z5SZhNeMCgujeKDWwiYZY
4Y+h0iXGkDER7AP/gQnDF58CBBhAte+EfB04lTaEpmzRyV2zhbdHC4NI56/5GLTd0cNPYS0CqRdf
BswicgPdNMvnYKogmBWuyhRPAOrTThUVkZMIDc7dZt9k5uB7WmXs6AFSA64DRS2SG1icMlxkGqcd
wI0VDzQr+A+yuwHYW286rTdvWOX8XxMYuC35fa6Z22dyyNWNj0ELXjQ91oJbd/t+8pQWg938EQks
fxzeIvLqY2Cn5+Qw+URWws4r5iU6hCmwSToJKCygY0CxvPpyecA5B00zFSrtAFAx4HDMD2UWdKTi
l5n5Mdi8AuAKqiQRCj09XhGEmTNzJU4aYNq1d892SywpiC6n5TNE/oezFpbY809fBi5ogIjldrtC
aAemN35D2iVJTQB5vqmi6JUGOiK5T8dKzmSIKdyudZXUc0oDbJVf0RNsUfQ5dNW0Jvv1A5NiaHMv
Wk+Hh1N2LqkkqiHeRjwKGU5bw8Y3UinX09bPEGch/wjW2ENuzS/J610/2nBKVnx2KCxgDQ8LgmY5
WaJ2Ye50SYvNuaem7twZHkeIRwOOhNq+zatYCCmoTqD40NjlXQxB02uPYcGZM0FtA9QIeSU8xfzR
YqYLaZ/A5bY1YgfNXd9Apvw88BluXh29ak62aP2uTNuq6ZlWv/bQScFTObD+osde0hp1FVNmnvd9
eJzdh2T5CAwJ0PAKeNGAUFbmEAlNIsdG3fw1/SpTDS5xzujOiut5RdPTaBtsOzqRrnGzFkEcQHlP
aaX49I2KpMEjQKsCqSGrty98qdY09BsSYzB5hQB4kDV2t9Aiv6cneNjNHYHiGLIhKmHKiR5Hqi9a
MsjD9D8R1ee2wMyEge6bHCmpp+yAkh7JK1Reu77WYlksS1y6uxICNc7gEEj5x7cBowpqBKmx2TuZ
FsOlRQEHFnqZfiLX/8RveKHe1AqfG/gYdEu3tAAZF8tO3E2jI3SuXduET3ZNxgceqAnliP4TogDj
h4BZc3gECogWI5t0wHOjoq/6gnQIo6BzE6Iv9QEVBB5rYFXOCpLCqzk+d3nX3HeZlgisofaurTIU
5d4XvkQJ2FGLYoZr9aToPtFDXFewWlCzZfrg1pT5u9jmx/gSEqodkOwP0PNfGicVJJ4DC4SRr2C+
JtdJSQ14GfOZI0nEwhpHMtZUvO0rvDZzpgAUJL01mnxY7SwFIewLtfPa3N6QzaKC41zgUI+o8YLM
4AJQZdfM9pXWrnmg4seLOLI9gE4+CFODN4Ea3gQqWJSmOZF0zwDVmIuWa3wesdGNpFR3eUr0U/cW
Bp88MUaicQ0ZowhO07ovrGlUCq1FzMREfvSOrg2J2VihYn6wyMm78vQglc7kozKXdmTmSJ90zrMz
1Q3MKvSX4WWObwe/66JVbJAiKSPD8RrEl7u0D0Kh5B8uP32nCy381tIYs12aDhXhOXxdmp0CZVkj
hYRc2rMFogy2lSECukJTQfTL+YEo40IvbS2cyGbtEEIQO7DwBMYv0kqQYp8JdVV414AH7kFJ/JMF
ZFoLDydCLxAmWOY5aVYZkkbh3pGO7U9SBQIBmn1s5nEItIKKdQBXGdi//EE+Fk+HBEsvdPJ2Zxfs
8cQUIiNOXZ0bk6jTOThmJIiV2YQ7lBDWU4xkkn07j1Tuzxum2pugWQQce4068oKM2cH0GEEsDdnE
9d+gliOL9MjoNGGpCQz5e4YCgJH+riu7ARvfoF3E3HPPYR3GaQsySXjjKrDOIzTWzhNmEPqAY9Lg
Zz/DF+t4Ej42NrqcrMTpLfDBwDYNa2MXU4no3KwgGyJ1JMG5TWwrEp2x36hGZpUwspwgtJmdE7qP
rArKrT23ND7xs22uPit3gHsargnqSq6vrANy8LvFzIRIvMeOPh9ffcz3/Xp16TrJj44CW0gcfDAl
wbAFs5aRi20M8pup9gU7ppmPHlsh6yHe7dd1s9hH1gjzhNWrdVlJ0pUrQYjezbnLgKlqBxu/Bd+N
/3vCUG7xX4xktfWV76UObiu4D/6SmZN0frTAONkzN5H659NzgTYEPNQMaCg2BiM74cXl7cPD+4ao
1/9rqRrMJ1Yxt6ny3KyPxI0kIGssWMYEXgk8QAsFEIsulWJ+4a334I7K+rRk5Ss+zQsEOTDZ+gcG
lQzIQXipEpb0CQNuJNRYEJt3f6czrZEYtIBWtxZ3BHzxqRvQDcDXocQy17qHbOVNYQKUCdmwR0Rf
wksOnlNCPXeWorSLDALIlR0nuKoC9YG8MwjbkY6bHYZDU3xCeRQwm/sHtm/QchBIkE4zgmBldnzt
vmNcnhCnYPDyoRDQphCYNZ6ZNX6mbveWvLJXT4xJARLovwj27G4qQ6OTM3BbKgAbL34DKQvL8LOm
dMAxI/gZyDLT/fHyZfENKWZyA1GjWwRarwlnYmd5wrN+TpfSvQJwLbqyWmIfwIFcNQg5+CkFmG02
VVw1FaZLkESpvOjCHWx6Nd4oYtnoMd8huBY59IflqT80VLL0onkHGv9rykUzQ3DfryCkeeLHIOeo
D+mvZAVbjO8NHqRGyv/zk63QYJKofz3ZGGAw+uFtUUWdN+wbAr1asKXqvcT7m3PwgNODRqSzZLFk
8/H1gFUmywvY+BW+MNoV0o/5xeRX6Zxm7wHQMadnR9H6jmoS78kfU8PSmnVypoIQwHAdGAthluHQ
hqgu8FtHSRjH0u4TmIXc3OCF8BPjO4yyo8tuPoQOTMLXdqeOIX5Gb2aRbBEdFjNIDUL5YwBoK5jG
U19zMKExsFc44mzeqLS+FA+MjncNSMq1huYu3TJQozGoWJF1mplMVbZfhh7cczpjeE1Upku7/4DR
uvcXXz2wQXwj3GxPkSCX5V3HGN5VkSbvqRWgiIV5Tdmz4RUub+we2FYcnkdUZZeBm+Z+3wQFp+kP
PhPmNeDl/FIJFAt/cl6CN3KWLiQt0EK9R9NzaF8Q44LKMvek6ZRSULr96xDjdzLfm0Gc0K0u/nai
pML1pK5JnZbuMy1CH8NfQqbp77esEMURHhjOu/ZeS0rqVh0VfNnTdziFTJThwXIw3ylwJ2zNJVvI
KNxFPYKkEU4Xiq1bsO0Y6xsv1O7LC82DMfh5/wXbhZ73jVUFe/wSMguL26cq8A+zqAVzMMRlTGVx
UMKlnGVYPaEdWn1N1uAg2eDLwARgtCOc8r+NIQI+xhrifVNl9EZWWGQY4KAT7ncWoKnYwMGfOgZ9
hooZ+4L6lJkDqvfmB1YV6S7ajN+JSrdRAlbAcujgIZ4/4D1OTk138mHWM/opkrCWd2eNNZNsGCQ7
DzNarkEuCggmPHwpd2KJuxMyGSir/qILAKK1F8AOX+74TkspEP8bigHKAgOmPB0Z1CqgU/APCF/0
pvdU4A6N2ZHZxBiMfWYAMvW8QAT9Tb+qhjSYxzt04tbESqtJ5W8dnJdEMfxOjkFj1AhvR+ojHh27
I+ixaN7qCcU8oU10dwDBKE/Ahp6jqnvvneJiyKwUs98Txl6jvAeDvS1F2DWuqU1a9de9VbV+whNT
6EhFL+wt5ffMhyjCW/sd0Cz/Wu0Vq10bgsGDX4BwZ7XIEfDsqak5qG4kkUrvay6ow5nsJptDEE34
OVaeOMO0z7MPdP0zNjSCNEhlevF6NE68W1hfoQrVCTsSYj0mQSnrLtGWEa7SA+CmEaGtgx99ijq9
+xfZpGuP9Xmx1kZmXxUlBVKwikgp2AKTEypxdgwyfOWCUg1yJoWKAx2eef4XHBVusuQqXhoVAtzY
SGgAIm+vVs7gvdrBl4T8gwWK/gWe5R8gs7+4VhjEHFjKznlC3Z8hCs4uy4zdgKwofjDMW+Qoikpv
6w6N/pG45qfTfYYma7c8jqAXPUdFz+VK1MjSn5v3ECE7FhViK5PKRkjWVK1P1CxRnxrrgNQzRUUE
g7LcApoAjElAWXwzBnmsH6ynZlrE51Xg+4EQkeVgSs7s6AcGpybn4lYYL7MNDEzDGbMkog99tKlv
NYaF4KGJsZW/7TutA4idm8HOTFnnQQLwvgxCf3TqXCZ7cJMt7TcEOApxljokSlSQa7yNEzvem7vO
WJC3RDaHXtV2qO/EQ4IbOSmhtTD+tLssKmWtlMULyNhr++qgaqQz6steP1ZzguWgRwcoKtn2lAdL
ZsAG1LeKdSdcayIwHQZrW9c2lhyux+Irs2uwuvWS8Iaf3hCmjw6ACXSLRhxLdggsBbpJagQkDJD1
eMVqV7BpKTVMVGkguZy5MaIUhqIwPznscwbH9ORCiVeiDe7GwfQyxc9FdHIVjhIsY4byVaU5a23Q
+zSRvDGzoZOg33yEEjdf8PPI7QzLjL7pevlAJjngGmEF5+wdXNJlFUKEJUeRp5gZuesS6BN3intL
JKMym1Fh9mFewrz2SVGJ9wvbpfBYYkZDeVNPrsTpz9dHZqPcLV8ba0T3PNA0thcSAPA7ka0aG1Dd
FDWccBxM+Bp0aNfuiyvEjhboHE7Too752WBziOXG/mha2BmBwo82UWBjsHkKMKGCSEqhdJDgFWwo
A5B9C8eQw8OwgUxmpJMrgjhZY+WkM9BESA+Ys1A3AqQKQOfgvJVDBGD8/CbQn7HiwkZgI8CTgBpF
+1ssiqoMM7tvXBZ68PSYKTIS3YebA1f4AH6i+j2Qc+y1XDj2o9zrlcR3+qzNX8MrSNIB7Q4GWfxE
mUKdl1A7Mlo7sqXVGgJ5Ae+EWxpxpIvbK/o0ChnWM+6SCb7IMueaZIUW2CY+FR7K7EZaRxs5WWjt
1LTcumiC0A0DZWPiX6DFHY5PMD+ZaMqLFHLLdeomY2lv2SXB/JEE9A56uxCNP+oMwr2JwBgVL+b8
HmLUNxd2w8aU7g4EWo4lWvzQCM0t1A5PPOhZnX6iW5bTeMJsMPyZSTLlmknh/u1iANdeiyWIBjVU
4KFqJuDrRvgtDHfaBITMTEHNghe3KDpvTs0tQAG1wYHfbOv4fWB8XnX/7JVcWf8cf8LK58wDZEI3
QnQKz5nWSNByYiWTHCkAwSW4pab3Zos2ue1RUvhjQcRBoS7DRLPNvhfyFKTEBb79W1Eg1tQr3gcT
lH2XsV8q/3YXBTuXvXVUjFBQ6KKJ29F3FcHnpUfME6sLFicDxe2BI4kJUuMUnJCMHntVomLxN6fH
YNO7h6IVzrHfhTzfszaLDQdkBKMkGm9Z2UlXEVE/Og++JX2I1wgZLhmMbccfhnp0vFpYkRmfiZw2
FPcwM0ihoTl7LrF7ZN2BzkB9g0FLIKPML3SXVIgvkssTyEpjcvqj0JVRDqoRmnO+Y8VIauPGUGw5
ZceA0PRi6Q0sEX0mFxsYvElq5pdmLHUbPIcixKhlmxv2SbD6XNjaMkG/BvgxkpXufKcHOrlzx9ma
Ifu/pe6g5QyPmwJbuvSvls06Eq1IXlA02WHCFhfEYTGJaM0Dv0STVwBvhDd+GJD7bp450BIA+wmc
l3EOevEivLCw3J82Brsha2lme0+c6x85BQLRHvKJ916OahiRYAE0wB47PQzWrsB2REUHxGZSySEf
Dre3ACSZJ8zBJdZtkR4SIPSe0lEi9i3NjgMGV3j+kBPPPylJeHHM0JmIC7/9jZChc+yOefkonjiw
eB5Q6zMZjYqJO3NwOwwn/PP0BRhVTtDDoCCF4kI5Cl18eG+ukP4DeLmMBX7Y91SoBI6ErT0Qqbhg
VC0+8yKeMLsTKjI823NkgP+MuuwdCyiwSAfH7OsAE+uZfWFMP3s0kYj1ch5IT8o45uXgUpsUcS3f
+o4LmCxycFL2Zwj6xVoQJGc/OHwD1QryRbgs2lxeuwpMi4c8TCBRuT1CdU34sJA5CsbE4sDgJMgS
pdol7rFNBUGA2dajF+4REzu64BNXeTNar+Z1S8+N3gmsD0ra8rAUXphwSmumdovBk7w6IXesxj2c
DWm9zyN7a8P2RS9MWlXo7JAIMxt2TObBuIt3RNN/50ZT63Cldwmotr8yWOQkrQWqmFCB12p1Wavq
fQuEU1CCfCFUaVLbA93IbV6snrSHDNEk3gabmp57o/guz7MzGSIyYHUgnkJE54ZkORTtdg/4nL1H
7IQovQmN/2lQsJuVGxM/oaHcV0+cFZiT+Mp2MmaOQt6nxE739BtFc8PEb3YcyVTwHdtwaAhFbLTB
55ok8R5CGaAXiX18x0D3FwOYsaTOzQValzAZBQ2VhYqYLWTVgJ1vfBksUvBbSBmnhOAHlmCQ3Ws+
HSgovS7mEj61ywKX3gfNrQzB5WEBpLxIM8RkOQ1H3s0dxDWn03qCo4L++Q7FCsn7GvLVFsuBT8zh
uesgBif+cMMy76tQImSWCHb9DpDFNHdY4HEhQWE3HHsBNXdia1UFpAyNXXb+e/umFvxpjTVKATN1
ZrAwmo14A4DIh/Y2L2D3ktfBd76zggj6w7RoijCFQ/ZtQrpEUJn9LKs2A6V/b6ldyfm8QqpqnJMh
D5BBzp28c0jAOkSWwM9xU9B8Oy07CigL7Qh90ivos5ab54HgmgFFYKVPZqSsSCpgApFQeQ6M/2Dw
UoI4zXJ9bSnRkelcIyMHyrAOJ5yhA20RSyf0aruRO5S1Nshpvh7La08fX+TrmanJyqXDgWBM+mGh
c0nhu2su3W2DMy18k0dQscosMyiPDuw3c4N7LPM99pUHZIDBadARYzboZiCqspz1lgkdYSmrpoCy
PJ7Xz3rPmFdJYIb80Bip0jUQq5n2IhiSspGFqhF7jFjMKNNiKee0gFVzNJZKcy4YSx+LE5S38pGP
k5JtpizduKwO7BhTZJ8fRjQ78suiyWybkGfBNuYjLqUrOUVPX0IhnJzOKRpfEwiAbuzMITgg9GAl
d3Bc0ZPhNWKTSVDItrS5+UTAYrHm8blkm/xyMecxufCEPt277eUrMkK5bmChzfbNibE1cKuc1Gs+
QT690Wyhr2V0mpXrglWEBUt+zpPKxDbCW3ybDBXwHWAMv+jAZcGZjS1PFPvWh22rJmpBzAN6u4ji
U6XvgcfMd6KoSFD1DfVEV0OIvlm+tIf39N4yq76MS+a+MX3MbwOi+nENr0hDhQlMeobpzlSUEdZi
iDiTdu3EadGopalAYaE2YQ1Qfk6cuTW+MEsGL8D/reQp2b0dg5gnVlT+Dp32Pnw4zYLRqxKgQsYd
xIUSOitPyZOGidExQsM9ckc8ZsP32mxrI+D6zaIHPG3HykRMV7FaC+uUeabVVSgSYfXOTlttzdxK
IvT2ss+uptfI7C+7x6WJ1JnFYmGpa3cD2GZYh94znKuumF9vsdSoegVC0LFDmpqa+BNVLIRMLMhu
oNu67dmKf6G/3/eYTvLyEWk2lcDus3OBdHoBdHxRYAF98MMayWvsTAugAsFcwAOll7nFtJxOVqyd
YUkLRB8jIxEEoZTSx+jhTd90gWuzIy7QFfZeFdIDNeKfIgCBco+++TaxUaylZ4DZIVQKRMigyD8D
JejJx64V60v8CO7hYWLO9chMRaaq4cWDug/17iXFCsKYviHrwV36oWYtVospbww+OwIqGb7loTyn
HUJ2JvacWF4ltOD0uHJjPGQydu0O8fRDfXGI7uxjliG50f5s7rCJwnvT2sn6Z3MtnLSyTbVdUcSA
CKLio8qNxyYIQPjs1t8CYiBdoAjYCnmG0SXpUO2LdUzdfO4I0xKYG91jZ9E+4yYXyqo0Hd7iIzy3
jqv9ykCELTqqU6yFlKE/bf6Bgu8oECcYOclBtiYSzmmWgZgo9TGRXxZ4jkXnWOpD1FZ7DDiqqfl1
biG5bT0wB6fUmDMXKBg7HiYMWcB1MPxL4CyEzynCYgITs2IwmQY8ihK8D/69wUo07HdDDWDuNHtQ
Bo5ugaw6uiUKFROtWqYndrInNwhrb0Lc5l0tmmXI4kfyIFzDfoEjAV172cb9BlaALmgq5rKYppML
VDB0YpmIMRVvis0PowKohDH1Qii/KJF4tscmqztBVykKN62FaP1AYcIADASMCEWD/vThfl699onF
THCNZTK4l8ZGghXxEzcV9q1KsXUGKmUOx6PWYdfB56wCDjV0NEoe2dHwynajHcZxQ7ur9A9QK8Q0
6brSCQd4B8kAQkxfXvBbZocYRa6MXHuv5rqMH7GorMUHCowcZbIA1kBUQwcdE5aP0MKSN6Ifzg1F
BB9abNYlTV0xkdoPq+kNv8jzWmNhsRHeQQW89Z1PY/ijb/Yu4HMJuUMWQbMcANYdZ4jfcCNzQoB0
lhg3t1e6XpK+z7xAAAokyGiVuZyIc/lTNT1Qr3GkxsImIn4OBHilIcPQpxwjQI0YRNIm3DAAamyQ
KCF/58ewgUm6gCL+NDw8Wu7IjKHQCw0NuZyKUQHNPRKyNvLnDM4ZwPQuNuno98DKVvRgZghzyd08
oey8ovuIgb4jLkuymBZxi3ddOgxU5TKeVwU+KrDJMToCE6k89BvJpc2ZLftF7zTApG2xNrGb6yBB
4nfOO0eqxAPv8ghNjPn1my4X7QRsQTeB1f2OLWppa3D4xuqI1w3W8WDMiTQEFEkLHWL0/ExMEUae
Mt1xBRrBgyXc2CFgdzakMAyvWd47darkKcH2SZrc8voo0WCvC3SlpAxWOMKv8EE+4xOjwIVcjUyE
VZfMRhKWu+MwQpk+htuIJvT0fWtf5lfwPR0uOIKgm7/597/+9//7v+v6/+Tf19719M6vl39dnufe
dX953P/r35r+73/d/vrjZPNf/3ZsVTFVy1E1y3AcxeG/+fv1crC/5Pxr9X/p98NJzRX9kBVq+1M/
mt3znutbYlUXmYSn/TVtPKPG7hifTshlFolt9y83WsLcbeo7I7ZO9BI53aJjtDBEujv9Ux39+SOq
v/mImmK5pua6mmEopvmfH1F9NC5VVZiHjBWS970TPA/fpwWW569Haptgph/AWKUIF0Was0XCAMe/
Pif/8BnkMfzymDTFtgxFdWxNcYxfHtP1+rodj+/rIVPuA6tUo8Vl0Xy/bqwaAAxnV9Tp84gbuMvr
pSzmuIWPmgP1eW0MZXMsOZ7O9s8fyP7t53Ed3XYM09UseWZ/e23m2S1vxel6yl742V/aTh1V5zmM
3sM/Pn3F/YcfZfznj3Kcw/16tI9AXX1t/Pw2tveVsrLmVM7371PRPM/d6Z3/Pb+vc8a3HFry6ff7
uyDifJsrFpU88OiHhj9/DoyJsjVH12k50yYvFpGwDeFrdCPEsp8VxITFBUzpVvI9mPhg40w0mZb8
de3V8qeY7vPtGvNXvx4rIxxRJ1gODEne76E6+SwL5raP8WJlrZwpLGd7VM6q1XuQT+0RSH/+VS9h
sQyEbfLNoMpaGdPF6jwUIjkX/r169Z/D90qH08XclVv/BalWWfFXf35zmvMPz/PX46zUjcarUSO+
BOBovp+rhdEuy11oFoiaJ7fX288Le/K8bt275bt3ln19DJxiXd8pP/41T2+LT9aoDsni3N+zk2L3
bj5vDaAtQ+uhg+7B3PzzB/7t+3csW3FtVzdd45f3f6/v1mO/Pxyy8yn9aJfmC74VxMVdFeT39lEH
xDr8w43X1N88IlU1VNc2HUNzdPlIfzvdb/XTcK4Nl53B1qO1Y30sUuqPBgT3vqTqDvf/D3ncYsbJ
U7G5XpfG+GIfusXlld1Z4GLXkf1IzzorqJ/stmzMT9zQPz8UVfndRzQInaZuG65t/xoQtH3p3JT8
mp3ygVG3bZj1pTG/2K0XGyqt9tvh5+fhn3/o706O5mqO5Wia7iiafKa/PZbn5+k8rvoTJBHiV4Uu
G+2dlV6PY+cyv5f/8BLc370EXbVcTVEMxTKtX967o91Pdq3VTrtmQ2+tN/Wqc1N7Wrl0uK278YUc
dr2AFHK975UT3rE3Cw1q1cai4Zd57t92FL0Vw7BLtjBDXZxX89Hzw+TyvWfvGC0QK5rqw1plh/Np
dGT4atzaaoOi38X8N2eI+xkbp7tsc1RQEFiQ1W1Ih+TTHZ/gpGDtcHHixp0gobdfthG7ObzGD2Nz
99CCtLY4Un4d3hOjrL2jnbMDy11rzCGQoLjUdzems3tl+EY6rr4xWbdUX6+ZHR7Qbqtw0XCdeGTv
fZsQ3LxS9t0u7+BZ7ViCB+v4tfAbqkV1d/NG5Q7bsGPcuMJUQCRZnE0op4n2BrG5bs+fbeH+wzH4
XezXddvUTcfRLUf55RgUZUO3jrs9yy+R0bHy3WT9GsABK1pQ1vz5xP029/79Z8kh+duRy81XuTNL
BXmJC2R73eb7fg0V2+4vINztJuplq7FZWNkY5vxQpX/+4b8LPLqlmo5tKwq/7S+BMlfMvHKt26Vz
v7j+EYVQWW1LDQLFvX2z4T9ZDJzz/8HPNHRFV2zVtjVb/eVnGsrrnT/K6zEDCipZ+qC1ebyXu1+U
7QYkkmPw519R/11tY/CADV01VVVxf4l0pVleno2LcR3R0QA4UckwQeR+3EZ2WPg5y9/PqOGzvF/G
AmEjYABlxg6u+cDEXlg01KFB+X3w//y5LAlf/1nvOI6J37Wq6brmmM4vZ2xRKOXR5Sm1j0fa5t2y
tr8PhNSKDY0gbXVf2XMVtfHR2nfVfd88L5X621CixovKvxznyvwOWvFQ2AFvc2UYKTpm+Dwtb+c+
K/HY6nUvMLA89wvkDlexahwTKFTlkJYL9juc+loBurJkIxdm2cijC6XJf98hs73Y3stBuINGMXFE
KOBAlW8U/r5xDPIHe0kKHYDU2j5ZFnX7sEjmfWoSGvcuQuKKMeDTBnD6jOrL8s8P7L+HZsdVVc3+
/6Sd51Lz2Jq2j0hVyuGvs40NGDDBf1TwgpVz1tHPJear2SBcds18Vd317m56s6SlFZ5wB11hsixN
HH7+Y58EuRbYkWnpO8V9t3t6P83gaieL4FTyL+Kyy6MNq3D0dbiHdTaFIkuSpMm/R7MKQ9bEntEk
A3GYTN6I0T/LQzDx8jDS35OGd9F0LgCVS5hr4Pc4alDVdVezG3w5e5NcIHT4KXq6CW9tWarulKN1
anH/djnJkReuKjWDVgYQQMTGrjgyF1EVXdky0vBy45f/+VCjI6kgV9D9pvG2lPhkeW/le/5HKJFp
uXsRbwh119okJLI+a+wrY1+bj9G8V6HSJm3T4JvYgoQNnjUDd7xjTlHX+7g89X/Pvt8zP4rvdS/1
5VpMmfmKPgAtsnIvu5uqWSaxMI/stZxdue7PnPSMqOuKJJNi8dfoJAqUrC1Mqwm3gYgp3jLkkEFE
LX23Yqx+F1QFwNWjDtZi5VTdXn5Z6W+oMYxtGawygxxPHub9x+5RQzevND2JtnmbzxX1y6/2bUGv
yAbcWD13RrHIlINUoC+0vzLyd8w0Xk26bimWpLMb/xzAai/kupQ7xn1MXhEvIuNJ7na5MsUetJOp
RGSkB4iXi8AgvbWbvybJrZrcOvHcyPZ1NS3NVWKCepXsmVDfR4C8arB5lNX8eG3XK49el0xTDuFD
WCoa/uC0xBBc+AQtTn17C4rZ0b5acafUDGUuW3GpyreFFUxVOoT9zOr/YXGJIbYYLzxho83VJwnh
I9TmXY2vAw2EbpfAgMu43drSDUp95bO78uylj4zJPtPelXJRDR4QMGxnOdZ76y5b0Y1vMB6g2xjM
Myi6ykqBlUJ7VKP9ukkQFPxCnNIJp4PAohWTdaFKhnqEtwrVuSEcU3CI97200PsH6c5Y6vqyRjZB
XKBSmx/xlHABqQvbK19qOGvGH8pUTVGXZQ4kcvDfa6RSVEcTghLkUXNQ5Z1XH20ZbeNkY1OsAIQc
sd/DK8vjTK5mWhRFVMvkHjR1axTlS1mbxl4cB1sXua0uWdbCLmuwl/xiGQjNPiVKGPISvYzWaRVu
uCVJ0FTsoZSbOvtqvRz+CtIy/V3QFUvusggibi2thiqBUQ6Z8WGoDlyeqe/d8memfjz0aDcJvijG
Qpp/H5AN/oLOO/vJ775EipEetBS5nVaChXTol+re8lDDaa3Q/agOunUQ9bXb7hywCaSl8KeThxba
jjGACNxDIgZXHvbsac6VqRhUViSN0+f3Z81kg+C1kvxtJ+5tOFhFvLGIMpqNL9xrxcknTEinlQwE
Tzpcnifl7IrSyWxNiYCPK+730FbYh56Wc8a6tTTxNYBk9dI2iKn1L9cGT9gjyUzx/VmQDr3qbDNM
WjS0IRXaRJTjKAwQWDiJMZPMx4SuYhFAPoVYURw12jSsRcngZqypSXiftX8lAjg/b0ycZlgG2eCf
7aDpsRM2tb8NAMEI75rHk+7cZtOJAEXqqQUGzCt2HcrlzenyvJ27mixVNBUicsLzcebLzVHotdSG
WxmhVjOaRRSTKQjwvVx5pztHXTteHvBMLGoR7shDCdBQCa9+fydV7iLBtwUKUNTdKHHhCYuPbL27
PMp3qD3eNj+GsUbBjpR7atc1nXrrPrHam1tjVd9l+/yRAlS16w54B278RbW3XizQxO1Q5urh9CRT
WBApzuL0BxGsvjXBGvUzB8luBJFe+Ao6FPHb+APTMRkw10fz1u6rNxxDMSgxjs0/0llE+p/jZwyy
uGPfwUvflu/Y4iin8r0Gih4/KM85+LdwDy2OOlYkzwt6NHAujU/cqLoZ/cvgRfvUPgEFDU3NDv06
sl2qy58ORBxjoQFWosdpTHJh6HTyLx3K/Q8IBn7ID1dv1HOx6c9pHIVnltQledRRu6G85cgoAS4p
IFMz4ripAFOyWEp8DMjaTVgkIlbjEmU+nxD+8uc8U6AxLYucSpVUQ5Pk8eeUuy6MI9kOt6l1F9Ar
VOmikza0yk6GFlM+2khcye+XBz0XH/4cc/TuYS7JWmX34TY0l9TQs2BJwuKoX8K1NPU7D/29WC2R
fENXZFnVVM0YnV2tb3SRmLvJlmaYRLNQmynbHmUMAKD6xpEnxacWsDMnNsjM4KbrrgTCf7fkMDx5
DjU6RVIk9feWrJSo5+gcShDSjhNbpDbTHDpCtsvz+feoYRgGkQ1LM3RdGu382KlMry25fonwh3zD
FpoZY+lc9+SThMFFdOUU+PsFhxENWg0W2ZVqDav7RySqe46YmvlwuNHZowAg+s/cRQZl1auf8O/1
83uocWxRhG3pemyUAHpyvEvrDRdN3BySbGOBTcQ04FoX4+/W/D3iKDBQQoE8Ts2jrVSgVUMDnPYj
BlCXv9l3x+jP0tRFg/KUYUmGOVqafk7ybnk1eHjhPgleZGMmnnrxUTPwVN66GoAL3HadfVeddHud
6OX0vUmvVHHOb48fzzBaOJGqp0XWCODPXdAXkGy6U38TAUqmCenNiXmQXS4eH/Mv5fPy259dsf8Z
eHzq9H0txLbkBsPpV24DZ0+NNoFYMJx3H3QqLo92drX+GG103miVWfh9F/FBy2mFbtkgAm+tlXb3
f5xRuoUqhWeRAvTodgxTnyKdQhMuSu4l8yHHVU4l81FiUhXvo0XctXtL3Q2iKjq6Cdk6CgEpKv2V
sOfs9JKqaZauEjIqo+0pFq1ZOrIx7Jllk8xTko22evb9jSgfEpVDaH95gvVzA8pUwCxJkclPtdEM
q2rXinHpA9uHw/ZY7YUX9RmUlnrM3q0XlbYRDas3lwzg2X/L3/zX5ui+FseSPr76HiN2idLgFzwY
6QFj3yNE9iM4Y/Et/9Cf3GfvDfGbY/GIueQRelqIXyPk8PhYf5ngNCBXoaTzWN0PP+IfgK18yS/q
4FSTZhPcJ041Fo3+XD4mH5df+kxsaYmySi1Ak2VNEscFZilMOlOUDDpU+ZzLu1QOSrFrK3JZb0P0
1cHZ7dxlam1b3bxyepw7on4OPZrvyjf0slPqZFv0KFtjLaNQ7RP+XX7B4QQan1A/BxnlHE6eqE1N
Q3frFacGPALUb+TntWWUrFPjyoqVh1/2ZzBNpKAsWaYlf7dZftwooeDlSqxQQ4tld2pihgIkNd/Y
4YZoiJIOkRFFZgUGLxcbkZESnSSHhnH6VYZgYtOdhz97fiCdMAExX5mHc1cQqYNqyjTKJU0dXQh5
lTmFpQpAvg/uGuFf9I2zXYGw58qdifYKI3DAMS4W97jb30EWdaEMEg1/FT34w027zgaDcwoRVfyv
Oyj6Ln5T0CrGfZeLTIfGJBy8bqGqXyi6oK6RLU4U8ctXUIZkDKtq0Cbp/jniPcCTBJV0pExf4a6/
6/aN4CNk0FFzx1sD+EYNBg2IvyatWiRsm/t8B0P9TcdeGAzODBaj0i6pIkP3sm4uT5H2HWOMvx9n
HoVdWVQNWR2tyFYW60J2FPleA3eJ6svdq/sU/gt2RXoo05lgTEJt7SQfAYCZCtoeZ3yVvOshCnz9
LAHgvnfm4PvxSAfyuI+AEAGoxXkUceZc3AfOQyAsGxwSIniaL4Wz0vpZiXqQs821ZSOh+hvuvQCv
HH27rbGWhs6KyFw/SRciLgMHYa7DK0Ws7yVCTdIpjvYsv0mB4u/LiXvXgpdwVxaQFyjOA8Oh30TO
KhqMBClMIVUYrCQwP7CjEO+TXl0kQO5A7WAeRB2IkjtssP6joCsv4EAwxREVWBjPue37myy9oQuN
FTqkbxMJjOF3G0CNnvT+VfRnGmlvu4rBitnAcZS7uqf0cMiNaqo4b7165/nL9AOLUAFFPOy2pcEJ
hfVgeM8B/40IDMAubjMqXP226z5iuNz33WQAgWVbbtP8RtD3MD2Rk6lmIhJSUGpFHbujhQkEjdYc
3Mt03SJDg0awhUIYTD95KoIGRafLWdcYMypLA/mR8CHa1BzTPQhG2IeYPRhbdS07wYKCtjSIKIoY
RYgzjvqDgTvpp07r8yOBCA25CyUI8VbwlibiprDSkklkTdkY+KYuTRiy0+K2aWYCEhDena0uXaiP
1dzgEvE2SAEm2/LFnikl9ZfXjPsjNRdNvBUfiVS27SE+Inzc+vfpUaRqF81zY9HhvZBhI7KIieiT
GV0VZi0Q3vYmQEw0DJsJ/xfwOHcSWLB40fpPbfDEB1CRy3FXaY1B6MovVNCwDUhVAzFgpAXQuDFg
36FlhyRJMk3B/IvzSrv3ylkOCAK6tT3w7o+tNddOWPftuk8VBQxt0zxktwMnjAr4ukXEVJm1r/Gr
VD2Ri+Jl/sXAg859BJq6maZD5gldX1AO/gIkiPwkQFnbvAGBfELo23qOvDcXxxfJnIqUfx8weSBM
W4t3KRA0A52taUgrhSDqpnI2GuCwdCWhrrhpAVlWz9QsMyYL0MlE8uaZtij0mQQRu1jV3r2jHAn+
zOgmtT51kJKwL/FJdXcOaBNhRgjsmLOSKL+fRoB1KYMVE5eavooEronGkNjdtu2dNY+Btddr126x
1imouU69oMfGobtNVQiJzr8q2XvbF11YuMk/PXpTEx/I1iCbHeM0W7zG9OuRTMSFKAbCRiPVLl4d
qO9b255p2FTCdU6SYmBjy9JcUFljNKdD/zkCG7cz6VV7tx4Cdx2wQwHo7CoqgboV0HWYLxhe6QFg
ZJu8i/gepvM0RlssxAiORviDmS1RgFNAsqTZoUDlp2atuRU0KuWxKKYFAgLo5yTwJEEKbuRokrqf
ZXknOzQXKQEm3DrJJkk2gfBqmcixKHd5vdY+qRWLBd0XDpLaFya6suzEQ5nsc4v7lMK1ep+pyzg7
FjdAgFv4DpzThmtMenCOHE451WaDvasaE0VB7xZHWfT6qsXJP2QvyBOz0qSFmKyEzxbxA+psGO4a
n46UT0vkEHq8Jf0bl7Bq1fKo/NY3r3sQiv9DiqtScLIUnToXse3vTND0Gy32VWBPOXqBGvFPSnBb
cTB8Xb5hznQg6KxplLUtnehAGeMsCA2C1OlTfZd4L4JFeuQuDFC6+sxIYR426wgByE/dO1l8g2bW
KAcP+ql7EtOlinhc8hlY1ZW44EwvyBKpY4iiZeqSrqijd28r1Qt9vUyenq1voZCncIGUUDnHud1+
uPz658fSqdGAaNABtI1C+ipK8irwVJ+MmwOeBF/29hESkC6l1jJaegAMBZk2SY+LdLvPpL3EQrr8
DOfSKMr8CvV9gl1JlX9/au5+IS173d+CGqIGnDT7vjsmKFJ4z5cHkoZgYRxM/BxpNLFBCsSECDd5
qhcfu48vDUuLdyRFrizdszHLz2FG5RkLbJQZ+VW0TcCykXfDv/YaSo5RPw848Zou2KnUqINAuAHY
UPXWjTFAampcuLjESwOWWUFOk70gZ3t5Bs7lUz+fbPS19S6I1NzPIu6ed9s96R2wY0Wcq81GNT67
OmLRa4vLQ56J9lnJsqZaqm5JQGZ+f109dHulSNNwW0TzCmKMc8qH42tP9f4qWvJMXWzoJYgKDXjL
/JMlW6kWSEVPqTrCKKRYEgdLQBW1K0Uq7cyCVRTSUTJThd2pjmYx95JGDjOF2uZrjbQqxmWDDO/O
oWnxIG2d/BbUgwUVMWofW1hvYLg/pGW2labYYaSQ699wk8ICgbrhCgGMHE748A/N3aA9j4bz6Rn5
/lOKzALFC2FW9LP+7fI3ObcRFGNA2QxVfZ2Cwu+PErR2XyeCB+wYKHZhYrZLGfNQo7viHerk5NbH
kP6Y5F4pDJ1ZfmBtVI5bbTjhxgmPGJZK34XAbbI54MBJdvjmrjjX9t+wv0bbnGEM0j1gc4Y1bs5Y
Rl4YYluHIHnQX7FOAKcMU9m0+tEzMHWygYaJu0K0pnqMBVcHgnd5tZL5d4olSaGzpVEosQxT10fJ
nWs15DSGGQ1ZvFodrNKaZP0xSk9NvZd7AOfYXPTZNG2urM4/+42aO5X3YXbBT+njZr6YW4ZjRyUN
gO/qgUcawYka5Xun/7raoT0zmCbKCt2h4Qblqvq9jtqm1RopycItJLE8JwYnZqV6wv3RJiAZrlwU
f5N5wDY/hxttPKXWlZDOa/eEGvkrTIfJcbGYPBjz5XaCrOD88XSzurxRlD83xmjEUZW4cIKs11oF
GYxWuR2K0oBq8siDL9VJMxNbWq2Y9kWGYSD8bkI2Xyejy2UM76RYFKeUFwAQCJCmAv+2tLNlNIRR
YYGKbh+8C1L5HEaPTursAjHf0q9kQT4b1ZVD/+xHAk5mEVBQR9NHs9ZVrh14EYhnCup0C6jDUvhI
+2OTXC9U/tnhw3z9GGs0X1Uq1VWfSt817qBJp6XG63q7No9nIZVgaFrq8vIn+m52/NrtoyFHGy0r
ikxPSsplQwSjR8GkhTunUNwGmuT1SGzJ92YGPDbZ6K2FMPB96TaoCdFHvvIgf66F4UEseUCygNYS
x8eOU3hSVSeKu00H7TwSRNz1jHubqnDYfko18qnFMUN8DEtuANR13PNMD4L4GtKUq+OHy0/zF4Yw
eprhS/0ofGWF5pqpn3VPs92xpVawuHt4+FIeHuaT6QYDjhMi9ZPN4+Pn5+Vx/zb+fo/7/fMf44qV
nWqKyWqjNwVkgzJbFaFG2UJZJBmrZgDTsnR+eVDl3NQTu5sE8dz7f3CjStO6VVLb3ZO1yvLJ7HW3
WODi8/Ww5EqDNhdMn+zZlzm7170ZUhfCYYtFH7Ynn59717tt8unlxzm34ehicc9R1jOtMbKhDj2n
1oIohK3yriOiGMTrwv4S1KesISG91p8/t+Uk6vES+C36dGMKketXftFUSXaX+gcb5MODIc7BgcoQ
tpBobq+829mZ1g3yBZXj/g8IPvfFzHJ82d2a6GJLO0nb0Z1rkyXO35cn8W9ixkKSKNsygcRzyrgX
GAFf1WvdRFd1fsNhf7xbO5M1Sf1yPscX5bC6FjWc+2rEc+KQh+gAUkYtFkmqcysy6eYIkHibGyVf
txh3n+xsqn5xqlTs3H0bUUvUDz2c+3IeBdOCEptxJWA+e6D9fJBRydOM7CLssxTQd7UkG6t0pJLV
W7zFpzE12rSaMeP0XBQ46IJ7EpCEuTzzf6JoJl4mEaYNC+GKD/375Ij6xIbypAXDfQG3gsI4yJLa
Of3/jTK6ldI2BG9U0gWwyo3H7UlbMu4BkV1rRg6/Z3w9/Hyb0Y1kqdwNqcbbmOqeMVJ3fxW7IlnD
lFwaZHQH2YHjuKrlYxiJbRZWlg5lUuhyfZKsW2rUir3zMMXwypsEwbHoPXXezfyrS0FeU/cTVBys
YEkYzXOaZSAB0Y5CPNSDqO89x6a18JD58lLkfHpkH4nnIiW5JQ6JM6jX7Hlp44kkUyU1+ge9QfwA
VG5xDGJj1mQkHGE/CeWTE1AT16pdji2yXDw02VdFtbYYTJIrQpcynuUprh9oRPpBcR+J8QYw/guo
sFBC2yXByqCAMNyre9XflEFzb7Yf9VvUaHtMPl0MQyJkqdVi5mp3qfBE+uXvII8suoYiofhspsWN
aqoTTeL1GFbx0F4OhCfH7x9VOgeJUqyktlu3JdCJwphlEaYRXbpy0vdWxY4cmZO4vY1EZ6La8NqD
bNrIXzaYYz/4EgQEWh0ExSjEqsYmiKZB79zXBsqC9o6vTUu/MD+FFCl8AzcCH/0pKpq4l0rIPVvr
IelNYJ1R61Dgb1SJ8eZWBwd8vRVV9xGXt5ZFD0al4z7/ZeXJRor3fakvghYdctrKMC8hxkVLxlAt
e+aDey6ae9VcV3UzC/r7QCgWCjTqJUWBWZSuUvCdvCrmAh/DMxEbxYgycVvMUQCtlhLm8Ry7izas
HrreB3i6j4lhrB4bTPPkAxeIIV1pggtxGrhnbd73RPdOjF+x1m5z9c1iqodKQtfx+XUfTFOs/HOl
dBUGFGVTfeoxuA2QMLfwh1Grk/OoptW9WMRHD+7m5T3+ndBd2hfDmfsjGGDxetCm/GxrW1immuIi
kFH8ypUFy7dS4W5qt6IrPxdStABDQ/o+E5J1k7frwqDp4ahzuVBWWaqRooW3SdX8Ex0kKm3zPhNR
BC82QUkf9HawbW7shSuiJGjDRJVfStHYyu6tjgxwu/eTh943pklbzzIlehBtxHW1gaZqr0UnWKYl
6sipeZeX7VNPAfbyFPwtsI1O01EcFie1J7edGm/Tf9juSMjaDh2oqX8Xfqg8N2oVyB0ACS2vnOJ/
28jfAwOkGbrnfylyTlrFlRmFVPZCUBcY1XfhTO/eWC6xtihdeOhiO4lopaj9F/juK699/tj9z+ij
E9FpO7PO8oiiHsE2QRApR2sf8mbJl+eELKqjS7oEjGoOCtfl/CcbabNrT3EufZOpLGqyKVoKhJrf
609yvVQWIoOQnMpMcqwiZClpO/TVMyCUWtklVLrbdiMqVzCTf8Gtw+RrhkgwasLiG5OnQk3wJC0m
+r5B42ARLhYLgz/vFuv7eoLUxHY+x/1sdQqX+/3zlZlXzt1FP4YeXXiAQ7WiL5Vgq+TWpKYfVASr
BFUF7SgG0WSogHjpU6LOAW5z2ZbeFTbB2cRDEenk0qzVTc7c33NemhV3Tanx6q84OX7Q1F5JK49e
ZUuqPp1M5pjVHMqDh6hXeFjhgHj5/c8FqLC5aPkDGVfMMV/W7/u08ERwXSz7pD+G9rprvwGPhEyX
Rxomcny4sabg7VNtJOEbxUl6q9q1WAbxtje7CZh4qqgNKI0ouzLOdw3+0kDDXvtxigZ2GYteKQ4z
yipCE/H+I5qvF/7i4aF5u9+i94ofqLP4nK02G5wrkVhYPV9DhpydVvDGkg5QXBWN0Vc1hLy2FLPz
tyo+lfGcBUVKFwXs6Cv1q7PhL+VVDfYbf6tjqJOfqGKh5mX3VMzTtUIqd4eSezn3nra33ux//wUH
+CZlOpM/v7n3PyZWjRsP6KoKEgUxnnppes9wqkGIXB7lbEoMUpsiIMmFKH/THH4Mk8pyYoa+8K2g
0KeoudCEdb4IPsAa1iAWOnDC0pWj71w2o8uSQoY2tJHGs6hHkt8aURFuy9Jbuiir0mEAJq4iIxFz
2lrX8JTDGhyvUdhLOhQeEKmGMjppg1Dg4OkLf+tbh/9OCq9G8vL5MQCkUj3W0IMYfv5jHjujT63W
gdBsoCVfvHuYmiUTwXywgxt80FHpAL4izJN6CTgcYFGW3lUu7NV1TRd/MBNBqCmYUZ5E8gml6//L
R+a8MZGooKM4btqxYiOpdNxwC8gmwTHXnaOXILz7PFA07Z6k5kpsdX5VDXV0mLLgK7RRmpipWVnJ
IR3SLLkdSl5xghhHt6zFjdUTfB/94NReS9rORjO6zpVKljx8hdGZV9IHJD9xoKlpN2qExY70ZTeH
rAVHjjpFs4yJaYXWXujh0Qi+eloiV6b53Dn08wFGa0BQaz/ye2orkNN0Cvmz9D7bZ7QrpyUcMJTj
0Nq7RyMMxQmcR6CxOleewBxe8c9KNyisG5oFoPy78P9jFcpGoPZa3rPSI23ZWyjReiu6WrF7A/rK
qlyExPZ1ugJ53+JjATcyAUQziVEKd6mMN7cFodcgoKIpQ6uz8LiC3w3zWBOe9gHXh9jMTfnoKXs5
eLENZy2Wxy+1xZzTXEtSO1W5wM1CXitRc8v5K9QIfejHEkFrKwcJhhWrevBp3jQhrvUgTbS0nsUw
62uAjFa+TrV5J+7EFuXJFGXHetrBtEe2OSFZFalozzrE2pqXFoF0AAWnFrnRwXWBxrAdo5IZ3jug
elhXyDpYnjiVnFUIvEEyDmz3IAMQJV6rpv3VyCGW0mmiSAp9IxHo6e9tD7dUCnuh70C3aJNXiv5P
62S6Xt73lP0x1z6dPmefl1fZ2cPzx4ijRWaValcEjZHfwammYp6F+QKwxQQqlOlhJAGa6vJ4xh8k
4OgVRzFbTdDiW53fP93sMDxZWrQ27nZ3d0+UvJxJO+EPPIMf2skXAuiTh3tqYNPpI5LJKFRO59sJ
/8G8v5msl5P55HYz26wwmcSs83TaD1rnN/vZ5cc9W5rTiWsB6CtnQJWdWuuZHPK4+QLhpOPi6eHh
QVwv326nm70//bwy3F84+TA7P4aTfy+ArooktSy5pkVx15uIb9g7GiuxcTSrnSS+Z9YuNSGyo2+2
gf7FVmivsZO0c7EeFzh3N1BNutlD0P1j0zet2GiuVgXbCtSbawACJHupTLZKD2ppZ3PswXGdKoG2
rHU0dAGj2eg00WYX9XwRIDusFoeh+GBJeBQ43tTv1GVlDlx6RMOgjjgK/AptLcsokmFVVezcAhKe
404L7Yv0fZFE4cwwcNhA1oOfstvS9sZL7weGd6GgMu2omN/ddNZHhxmWA8ipOVLoolTYq6+oJQ36
FDyy6k+HMsXl9aCeK0HTbtWHmqFByD9K8xEE6UpJgBwKsyEyrA+HCKP26oUVifPYL5a5kD/FVbCE
nRlm0brEQAGdHSMirotxS0PclSJVhKSNBptOPyYe2p+wSxMxmyrZkljTx+TmxfonprdVq07wsxFu
BDOceRU4xHpmwRrkSAo1eU6HU0yOrtBNXYQKSvQOe+TD+rnX+fMajmqNyU37cfn1/+I9WJ8/X3+U
4neqW2txXAPYFo5Kj5J1PZXjExfAQKXU8Nuod1yNAcjegXXaZVTN93RD+uILEITWUEe/Bqk5m/z/
eKRxcAAyP4pzvyEJFE+w9JP8YKYnejH/Db8g+VUApPhpMOMJLs+GfH6r/M9iGOfcgRfUhqcMi8E4
JC2H2T8Vfi4Meq3EznXN10xQdcEnQytAH25JQx3XQKLqlKq74esyVQO9iMWbRCdBUhZ6Npe6pzCL
ryzbcy16+JsK8BTor/w1OnWjwksAvwmwRXAOvwMlIPsoJRdLYkdfiWdsGZUL+VraeC6GMoD3w90C
8AR5dJRKuRwvtWd34dZyHowSa0eMr3p6xgOnWkAsx3tOpb3gI5/VZhNo95ArLn+iMzEUwDIy84FD
ptFk+X2YVbIkpZ0AeRVGJ2lP1G2A5MAJugoPOJfLEQ3TlTLIki1RH/VUcjeU4rgka6SmXWVTH1Me
ZS7Uty6AVBaDMG+0eYabH/K47qoyF5ff88w1/mv00b1hKb3nCb0d/D/okUe8SD+QZlWacxZfq3sM
v20UF6LhR/tRA1mjIibze1YtK+or8GWgOcFGi2a8EiwETGkbdbI9012gVjL8QFeINpEmI/CAAiaa
MlI8D/OvKgP8Snn9JYuteY+4jAXzvzhW4pWk4cze/PmM4+asFxuRYwnErhWaPj3F+T7DDxrHdORi
Ls/9X/ESOnfQ9gFVki4Y+rg6UpZiWFUWqzwS3EVQ4qVe3A7ldNH7ALGcm/NIWKKayZ0HRVr283nv
V5wSpMLVqdTcK3v93JKHZkGaRKlmEDD4/XH8WvXj0k79O7hhufTQYdSkzc0MMs01oYRzi86Eny1a
IN4s2KG/Ryoh+emoYoV3MeQCCRdfsVqZNsbJ4MnNYJ8LN8QuBsvCz7Qbja9Pr0NCUMEDFuTfJZlJ
Vf8acOZcBGX+fKhRQJs6JKdRr3vboIJBEPhTpZFmOrhosd1z2nEL27k6p2uh4J2K+7VJV2Jz9Wo4
d/KxPZDMMSgNDsTZ33OThFqk2zWwM7MbbLq7KQSopRHdqlyaqZPODe7sviLQbnYBD9cMDTJVml9e
mWeCFZPjD8gSwk+WMQZmRUFWFZpRhnddvyoQQIK7HwbM/dG3i2lVk0tfTRl5rT8nw48RR+FR5eea
HdGqu2vkvaJ8UrOc+PljIT1KrYO+2t3l9zuHkvr1gqODSAOvXRqWG94VwlbvsEKlAq9aKZz0pZLU
E79G5KreGM6NQNjprbJ2ZmK/pC+z8MHLi2XVCPAQ9BkkNUzHynnu319+wHPByc8H/M6GfgTTvi1W
RijY3wS3JNxQOk0BLPgqpgqoJyCxpWwdW9+o8S4yrhTmz+7O/3wKY1Q0CUzdM+SKFUgZ06ve+2pD
TxiKcUDV6hra8exYCJmhEoVuI+zF36u9y7zeTPuYsQZZmb1b7LwW7Ubab/k+DZaXJ/Xsqv4x2CiW
Scw2soLOie7KiibmF0hbR76p8aJM7xo+rXCFmPVdRh+vaQtKHaAbIihrjM8PkpAzTicnK2WMmEIf
0oQ816yDU9zmnTVDhayUTkHzPqiGJe9hSGszKneNEd+GSj4rCmtLiYosRg8xZgr39K0HUGYeb4pi
A55yIQgHE+/N6MHykPcBeAd80QotLKcBE1U0rgL8HZ13tcADrXKnfpbcxKiEt8Fb52Hzoj9fnt6z
a9YaZFJ0Sj8DHuX3x3TSOumtKqbuFM7Ba7XKFMc6ZhmdVINMkLUsrjy8+67BYL752n8mWqXmKRtc
ppTefw8sZ5HV9F0dbAN1n4hIir+bPsLUfXuw5Xwqol2fU7UpjSVwt6IPdlJlrFUOT8iiUvupQDqx
jHKGysvElfBfsvrHMrYmg8aRqTySKa4EqFgNTXnH3bhYM3TlRKHb3CqD3D3Si3uhxns5XiHGUvCm
wy8qPGOSBT79ZW1qCQerVh6GZp6p4RdGlE71qhSmDoWlKPii2GRDE+YPOVVnvnpAIKxGmIc0L/fy
rWIgYZvvowThZRqDqG73MM2kd02/ce61/uAebdxsmkLeqzFd+iR3D3FofyUy/lMyF4XszJsgW7hI
PwnRRxoaU89R7lwvWYr1CY+CK6vg3JYGFPM/H2N0fDhakuhtCFUBNb622jDHOt1356Ra7Y1FJo6M
bkhruQuRtZZ3nCheZG2U8CMutWmjWkuU+q480bmok8NFgVBLt+uPGmVHgbKzcnIYAWV27L0VVEjM
cGUYgIwXlTpV4WX6iK8HX8XVHu/wtn+WpoYuM2EVReg/rbasTzzd6YHWcKix0RVth75oHYC9B+yI
OFNLOZoyZEwd9vJrf1fTLw09OlsLpF+TSmr8bcnNoaBXjOIBdlIEN86LqtyF1TrL0U1XVnBHn5L+
KQayUeJ1bsCdaupHxQwWSvjVAqXSZ47trVn/GtXsAIeLyF7IjjEtwncYZr4Dhy6wbhHahZH4klQv
SYpN5KA4Y8IZTNCmr615mx9bTULXBbZlIOOa+Hj5dc9lqgO2D72RQXUQTtTvQ8Bs6lIMLA4BBWUk
mugDboeNhPL4zFI3fnoaij6hX2zs9Mq9ciZwtmiPESkh/gWgfXTu+aWTZ2VDHykEeYGaQoCDZwCN
fqob+//9S/4aahQ5u06tS4VA45qiORJwtTsnNAPypCszqdw68bQxJ+I1qc1zofGvUUdTW4hyX9WB
i8RAJQxa3nI1c6WHgHRNzzvwPFhVWQco4B2lAAH8gNHMB8CumZlX4tJzVTRELKl0GsDuAA6M3t9o
W62PWwCIbYTnsxrPysq/dYx6U6vVm5svRbV69UtvnrawJiPca2RlWdhwufVnVQ+AdPQP1E58ZKpJ
51kdmTunYu0CH8oV9MPCJ6U+BSAZS7h9iQgUGldxGQkBvdno5SYWtWkw4IsoSHZWeu+I3UT05KUk
ytu4RGiy2Qf9TivezNhFLpx6J+Zm/0XZee02rmXd+okIMIdbJgVLtpzDDVHlsplz5tOfj+6Lf1tl
lHB6ozcK3S5TIhfXmnPMEQa87EKYzf9eCV+Kr7O3+9udOHu7o0zPei2Ds8exFraz3fXkZUj7rot8
K3xLCCgqMOc2eDbUrGaD0w9B5PqHnt/JI7FhC2rp8FoSP9mi03i25xZ6WRVepRo5yxzVAj8g9kQa
mDsI9yCHSyJdtVtWuhMy22ajTFbhsPBaMVxZkqdIelICCmOl2/77i/70Xq8zJBASpETqX4Yag5Zn
pVYlMVXFCnzWZOoqWx7iLNskhtEGaf2t2X9euOoP04ZvVz1f8l2rKw0uiYc2I/8uQbqhEztmGRgo
bxrzlHHEG8FnrocXVviPe8l/vu36//+n7m8YDEZTrCRrjSrrV4F2rcauLOLoeOm+/lANr1IHzOUw
EcZh4axomuPWysyKMSVuhdQvUlp5K+Fy3LXpVdl8rgXMWugY8XG1KFcIzpMmckGxfCjI2tCJvLqa
oNf++77/+PX/86HOiocoSeJhmor8UClPYrw6GzO8wGsoIsz131eSfziZv33/tWr4z502M3R4k7xw
KeuYqbptxQnS392EMlrIb4vhKUqcAEXxgFUrzm9wG4lQzxcO7XiDBXiMNC2wx644xAFex9alBfhD
GfU1zqNmWUGSc+BVkPJ+LCPli6NjyLh0H6Eh4aaPM8cgMsWU3qg2RUTeamC4RrfioeARZvqIoR6w
2L9v1k+PhWWCPAbGvglw9/1e6XmowpZYUeB+r5B6g9K4EXcGB8BFZ/2fQDH8Av/vWmdLIGWjCdVY
zdeNbRozL1T2SbCJAubWliNnm2G8nqP9guZ8hT/EyOkWvAxGXEbLxQ2s/EIX9/XdzjdacGCQWdyi
sDM8O3KQohdJsFraMyMQsLbVag+3aBqxdVAxdhvkqevU6N83/JzHYaJQw05MQ6YpAr+r5y5NsyzV
yoR+4iAKidtZgztkpa/qEGE43cwYnjujAYq6jTir7hi9RORX59pdb0G+10igwNuobkc3XpSTgQW+
IPKpSRuYpNILc2hvv0yqun9/5i9uyX/u1P8+M4JCWTVxWsKj/PsqMQ3BXOQ0F0/KPYLvigCZa1hf
0SmmAntIPoqjetccmh22s3fRMf7VHERMPPC8coYPDp+VCOBGg1NKu+EBJg7+HCr5Yr8Z6EWEi6lO
8drwxxvzZD4UW+k23M3kSN8Yjnjfv6v36WAH7/Wpgs6gOvVOfG/f28Gbb0qNjCu3le38QAL31EB9
MJ8LHMknx2wdDAurya4ezbt/3wtOJr7s2c0w0b9KiE5WMO982QgT9K1I68ST/FbF9hpyihXu4gS5
J70XjUsvXz9Nbv9LGmyTzQWs88/4OdF9Rq6VOVbv4C7UndTHVRSd/llkLCtA/drC7RfHilzGou2v
TnZr3BVOzY3+wU6Q4KL4IOHCRL/tT9jrkcXh5DhJODOV77v6oVwZ3Xpfdae+VomdAOiCjvEuZM5Q
3/KhctPh2gIuMkzXf4lPpAzmHqVMcR9ktsWQyQ5va54JcbiPQ0tAgVs+9qVPVQRWi9WUSFjZL/WT
xEsZrjZ2Gu/Ng/FbhoSd20HnDJVTYCIk2VVuL5VjB9jsnOCjRM9aa7fvyuyIL+GfarHrU/8AsIYx
GkkK143pFE8Z//Rubz7iV2HeM8zs1Tuzt5fAo3aTJSaGbsHUm8ofxwzyh2Gdv1l4t2RHrXMJHJlG
HBVxE7bp5I1PZR8QpXgf3RHU8ZvYpBDji+MSO51uQ75uB1vnlhD+rdkhDyLwrDdZIpG7esI+xHQ0
J7/B82I07OgDsw21dbqP5VH70H4hQsh0Qhvs7BNbIG+6XkYoVijuHNxXCXqaJjdm2BHgkl+86b+b
R13ZZseI6a7C2ANr/QUuyjqZTrg+zRKEfO4A1hJYGkFyGB0sNP+wE/aLm00O0JAIL5sq7/X/m6u1
vszf1u9ZIVJMqZA3c13AKJm9o0QkqUvVT3Tyv18UavefXhTa89WUHiajfAbFzmO6aPXY5YchNbcM
GCfatFTKNjIacYn3tWqS7ZyTuxmM2wSlgMoIEHfVlWSQSqE/qRqqBXErhArcH/NGSVVXqcO7SPxU
WsvVoAI1WH9E5eyJBjmG6JKG8STKGYsp3gVySw4ZAgM12+YWMYQM/rvOfGqUx3XQCSNbgW2gCx95
oNrhtCU3iQyVlaSgc/ghVqSZ7xXVjxcUo8xv4sHLICRYRrtFNmSrO0GYTvU4YI2NN0n8PtJLBGun
IAzAAbwEQfOxWOMfNQh3uIqv0tPgqZR9Igi0cg9q50f1H1mWt00R26GxzZbt//5djAel049qUG7z
vCUUXhGe19wZKcFyqsRI+VGJP6xK2eT5cJdH4t4Yt4PYbvNe9ozgvk/XT69ByhppoUqnnIdbK8m9
MEs3fWZiKunkQ2vT7tpixI7EzHWpMvhYsRdgURoDOwe7QjoG7ympfAMiD8WaN5AP3YWsounRgJQV
WSeUBUPz1nef41K4BXLSNL/NjAH9juWaPT1STlSjMNwWao7JzRMhWm6E60PJJWZTcuXD3A3edmyd
1eFkMY+goOW0bPuOUMBGv3Dmnp/065KHrgcDFe8J8OhzQjoE2LYKoaQ/hNeW/Rvcb7fmBhaOcuFC
X2yss7PBwrlu9XxY4xHOD/ckbmJhTsTuqKbZEXvEl4p3WqacwGz2aGIXNPHyp6Xq6FPoV5WwVdTJ
LhlDBrgdmTiopwYaItb4lLIZRwfLWPB2Xyktp5HpoDjtLO2j1sRtL1A4FbbGIVkBNZq/yxDoO5Co
oPAkguNZt/hYDWxMxujPWuSFhgCsPBJXX5z6KvIRzuXQE8YtmWNOXxDHl78I88NSDztFZDO0yGMn
yEZud81osneBts7PTfGeAzxG+HL1auMo5EnL0YUJzvmc7Oth/fcenjVos6rXQV/J822MCqb3EB0a
ud/rTk6ZJLkD3qvEZevXVuI29YU969xz/evauoodHVjiWpydlaglAjGrrYz8UMBXQf9llrBnEJ9F
zOhUvKTWPQnSuyuiVCqW8qZHz1TcmqOTR7jq648K59Asf5R6Y2ekZ03FGhyj+PkQ7xVD+lwn2wMv
JW/ZZVfuH7Zb6IH/99nPwKqqnY24DVnkky86UIPtcmPdBYdlo9ukJtbPxQb8/MKCP2f//O+GwXwy
yB5h3n1+wzRzhuViTsspO4R3zHKv4tLJN8GDRVpq+OANT7k/ksFu7CKCDS5c/Bwz+ro46Qmwf2Gj
rkKT72WpPIa4uahYxiud5mZW/acZesTtYggYAp5ZYxEqd9DNW0Iy6r5/pvH3jbi4TnTinvV7Pbxr
IVktFKiJkvqhJNz3Mbit1nr9IrEtXsd5sEmH2u2AkLrioxBV8GWUhhnZnpJAIonqmF9/RrZVOMRG
gEuKTmhMthh8WEPujTOxoYu4b7XRUfV3bV/LxqaLJU8fPss+uAAxnDX+f92Pszdn7MdkjOeGMc2I
89t+ZrHiww4rEI+PpXTES7kd50IfLkgrwyAZAH51hDmfJstmGiN3yUgKmRXXNHyKAFeTPhalc1Iy
UTPL0xm9zljdRkgsQywhDBmKz0c7PCzpfaS9qsVbU3zI0mEpM0cxyNq2JjdQdIwcSXnJE3sY3rSK
kpRMvEuk/XN+zl+ffm3U/4MTjKE1tqZBI74KIBJieKkhHtmO+xsS0Jyi+hTEHboZeu6OWPry17/r
o3OY4q+ndXb5LBHNvC/0kRLlfa5HP4ytKwVLwqFhkybuzJk5Hmuxdc0hc2fjVwKvsFLeEH8W4WT/
0sMrZMr72MCOMnr/92c7b9X5bEiIVv8YleAJoifP9hJFiSujDBpc4o7jskO1JlFWQKKL9wZEczjQ
6V5oqA58s6CMpTNNHwPhsnz5h4N7dS8VZWQFvOWiebaijSxsshF3gwfDDj4lN7bfR3c+BFdPF77v
ulN8P7c1ETdxYCNYO+xjZ/t+W6eT0fRLCw5uy2z1GyL0Kifec2IPnQ1PgnBa1Vc4x8khSi6cOj/s
Y+vVDc4bKBmQZ872MTIikkrpZqqGpYDzIb4YcX/U4uBKFSCxLqnT05HM5fVSYqe5znvpNCTUbPGn
AtU/kN/6dQSlhZhr4cgPxeeg9ZI9mLKtyQgFGO80Jn8l/0zijxCLQQFNhnY/pC9LrXiyRSIxSFna
YJY9goBpwqYpkk0d/+YgFjAwFJ0G0C6CSKrUJyE2tn0cXZkU7OElztoX9nX+HNDsgMaQu4a646xl
WKSlKNBMDkeWXo01hdKETkS1FNd7oYxcDKWCmwhT0a6+CzVIPIAHhjo5Qk2PcWlNyD+sCQwRTJ0E
Fl1E1vN9e6h1rSrHQSke6Gn96UAgjr/Y79l1/Jq744Wj7BwLX184LCXQdkAYVNF+nW0GfSpn/RT3
/UFsficQQeLhppx28vIo5du8JS2HQtxgAFMyTr6w9sUzDPDr2pTFeEbhLwQ2fnbTB6Nr5EYaCFEO
3trqaZXTrC3SkojUfG9Fom1CMOIqvB4swqaWRyQbY5MdS7yo62I/a70b59C88cjrnKhko0fUCxkY
DitUQ6gmdUumIjACKEOlcD7TV8COtfrSbdRqs+bYyN0bAtWlQKPLb6qKxNMZfIQomMUAOCUi01Yy
3ML8EIhck1IGUMg1EtOOMVxVWrKhRljvjwwDV91HoJ9Qq6/TQSJxML5ZdSBsmmr41OAgu5SnYXyj
M7xpeK2T0Bfnq2R5BPkf9dKhsxnFZZeYxjXeTpsWngA8zbUTmjEch7ksNpyp0FZLJq+Bwq8HkVOP
sYWdFj9U54/qcC0ACKlxzJwSqkT4ybTKETsd1hkEAiY3qTpR0GO6rMWl15LbWf5qLtpY/LRzgudS
GxFvs/YjZzu4FvT6oIzyunrNfeQ83CGe8RNM1S6snh8XDx6V+JSgTGMFf39LmsSwBC2bxFNTgsHd
HrMTUrvBrrqr8TTsF0ee4T/uMGNv7h6nS+ZOP39LhDG8p2ygxvnUcFgMpcGmu3iYncK9idzKe4X7
4xqXvuUP54Nq/uc6Zzt0LUVDn4fmcMBTQNybyXb8FJkTiXadbMbXYjvl3hxulreZE/vikPaHjQhT
M+ai4K8cD+dfUk3TIg30tD2KmTt0u5aU8S7THAx4nED3dUrMHpv3GLAxRebUFhc3p7OR2bpB8B/C
dXC9X1OwztYSHW0X6UKZ3ulv+mb+EK6bKzDX6+Ux//3v1fTFQPu+/1NQqnBM4BCjrfmSV/+nJEO8
rcu1ki4Ezj2L2lVHE1uNBX6wexlDCeHa8ifBmXWnU3eN5Uf3ye+wfmlw62xB5Mzr+Y/h3UkE0EyH
lrQrarlu07/Pp9DwANOTCdRT9iX8HzT9tvtdzQdic/IHsTlOyS5O30p5vbMuFsbjO8ntr0L0R6of
Kd0lxW5kP6Ukm1UnXFx1IdXGEQTgz18re9h4HVRXvyP9RkquJuk+NClct+02vuhr8PejYFSBGoha
CJstCOzfX7dkxNSKGUrxcIzt4BRvMnsPifOke/9+EOeMLx75KuRk69DxlVrL/O/XsYpB7hiOFA8Y
8drxXj3BmHaoNTzTyfjn31f7gkW+P3auJnPgw1Dm/PlKQvjPY2eQzhRIAzZZxAVGdr+LNblGz9fu
5k64XjMt4HeAJ/2OBsVRELsyHt9rzbizotk3V8QJA2bS7QTNb/TJrQIlstPwRe5Cj83YXqTIVY3Q
bYbNZBg3SylsayPZJ1qxm7CJ6qi0wvq3vElloECeNQV5T3tnAlrp8ZMgv+V9bZfQEeAmI+9wW+Yw
VtF52DWL+sJBtNqAH8wouunD/ipTAe+n5lAl1VUKIpNPkZtngz+aOysor+D3bbKl4qhSPuC7gOEo
mj/WJr/xc5Fu+yA/JhLDSPg6qpJf1UHjLuHWGga7GF7DSkK00ngNW6w6LTs873Z18SbKyV2pGnaC
HadenFJZsLNml8ji5t8P6n+z4+9PCi/T/+xFZ+tPUUeOsXFojyrGYlW+C81+Vya7VixfTR3nN4L6
PjKQWSuADzZVXgZ8z7mxzWr0uYm0GVvxd1iEfkNyVbEc2M76WrCLeNPrL2m57LE28YN4ss0Flp1S
e00eODrCMSOAA5l7IhpfBWvqCiYQ1C+/wXFcYjgxFmZhJyZ999hsegnFopT6S6u51A5AvhSOGFiF
1ptooUZFa+UM83WvvaRa6yi64ZpT6qblOxX6o6Q0XjhqN9JYH5VsdplPMw72RPW2aun+8ycrPpUR
O0tDGKVS/q6AHgLg2YQ5QDUpcGb6jVC+jdHix6m0rZjGlG3gheJwL5GGtAiqkymtH2QbpLzXdc0Q
IckjvxP1vT4v1wU7uCpPu1SVbpNOssWmcTXrdgZkDnV3ZuAEF6ssDV6ODodviPYGWYrxGODgLL0I
A4GdkTuo2euiGBsx1V4qxdp3mf4gaWSFkBoYlZ7Y3uPhLJsgHqvnKbm+oI2D8DYnKkQTYZNkGvNZ
pjmYBti1/KBN4lPUWXYBdb41MRCtWuV2Iata4rOMv8aARmNWAl+pF4y1p/pmKJTTkq9jLqnexZ3p
m5121ShrHm12L9biQS0Z5qXy1cxkZpwVLyahYHHIVQW2/AhpZOpJXgOX7AXMpBRtjRIusEiXQU5Q
ivmNGhOoVfBpxu4gqNZjWdKnxr0fRky+RiW7k3nEic6cUlcInTRdYTmVXXCQpb3FoixFkCrlqTNx
2m+X8RBJtW2yinGS8mutvJUBP4cDfq2Ork9OGHZOW7xrhUhhA6SU9m5AtlrVbw1rIWBPc0qT8Vr5
EojaXi3RRDZ0yLrQs7nAYNJJrqCQ1l8KE5mHnPjZkJe2FWT+RGdXaljT340S9uozDXWDt5p5n850
eP0EByqdcYixiD/lYTeDFySlp2g0pKjd1/siRdfqIO3bfLln1LQp585OpPbXGG/7RdmqbJst8yYl
sdxCM97S8E8sYYY+1N6KCi+gWXP0PjNUzPXlTQqosoXYCUr5oTWex/mx62EXAtgUzfNUMHXOZH9h
tTT171HWQ7uU6/emFBhn5idTF9xFGBxJvZFw2KdjFHMXjcPOupZ7ezNmTH+FAQLugJ1595r3LUPA
6F4Lm42+CAz8D2qYOBme/anZOVMhgDCEHqRpW9BckbY3JXGAXPu0YdAjLd7YjhjISx7m3d4UtbdY
LGPW3rr6wADZLDwFXYkZDo9KorDVpN6U5V5kHggud1A4QG8kPQ9reILx6gCw8AaI6zrSQ4av2b3S
vVcBMRmK+CYq4XuNg0FSx8R9gudZ066qP0qjeKBD2uZ4VJH/XskdPDCop+QuYLKZTvUx+dWKkpOL
iR+1fI+x3ZvLS0UudA6nY1nAUsTZa0weQrGrZ9EJQvB1OcGcBhm6flDNu65+bKX3tcmdGLpQBiWf
kC4PSlJuLTK6ZQtjTbIWR3omXIWPwsoANbyWWyVE810AnIW8YxNw0zsp2YgF0TlrA0IXT7wrEs1M
RFxLoh/5IFM1+vKYk6Cs3OQobIl22hc1QedBRuoB0SNRPAHkmVBsFbvDwSOsbs0KGHvpDnpI9IPJ
+H4WBXwIoBMRTFJrd0psYYfQ3CdluklE5pq6clPn5gEpDq9Y/pjmM3PaqD9Gervn9/BdjoOWpLj8
tQxt31r4xXJ4NDTpKiTGIymJv1Q3evlraWvH0qor0qKcmhzDPCZNS5dhsFbZSe21LeLPfR/ejVHq
t3kL8V7w46L16Bz9oCivxDx5rDJsDS1sKniiXT8/GFaGW1zBOD69GkfdbgLZs4Dwk/BDUrOdlpCK
VlpOvORbIYluO+VhGozrWsbuNrQ2y5RsmuawTEQzChzcAjo/tfZSlerC4PiK8uzYV8kbV/2EE2KT
03NKpmYTZYtf9Mur1F7DGl6IKue0Ga6LNHOZ0B1N9s1qijxjuV8WEibia1kqdo15TVjxVV9bnjVr
fpY8SHPv6xHBWLl4TE3ZFylSMsbISX8lV585PUrB+cdGN97XUuGkbWUP85vWEbI7dzsrt25Vo3Nk
5aBV7xErmfWdcIDGwq2BSWvEGLzMMVMWOtdUHtPhsxbmXaMShZmTSR/6sYRcStPw1h1uzVB7LJRi
SxN/0qx+p+UTPnT9Zg5u5nuGjw5yyJOoenX8rinBnZ6Kfjcp/ih7YnXfS5MrEh+mgjfJ/f1cvMQh
3/fWohDcNTbuJt4awtLuJKei/baVvbZvD4zykS3Z1t7aE1HshI5sw0r2Hul097iN2QY/BVJpEoAz
2/oLLyn+mb+kJ9kt3dytbgmfgbVMeInp01H5YcXfGw/Chv3dju5GV3EAGuzH4ErjD4tH3CYXplbb
rL+8/qP77PL8xutku3646hoVvAPpnY/R32PB5Pa7fkfoxrgbd9OG22zn7qNoq1eNk7rdhl3opnJm
29rhDbxlgGdD1cA0X9/g52cnu86FcLHRbnAdspMjUlGQqJen2C+cT40ffBL83h5t+Sp1I6/YzPZn
7q8m6uJW3NIkytvSr+n5KVrfsF6N7HmnHhQ+LSt9p9pe6IcuC8KHyWMTrsRvGPkT81pn/Tahs3gk
nbxGX9+suQv5Xo/CHnDU582w1ytVjrptHIJmXe7p4j3uiw3EHS7PpfiNn3AbbjjhF5wCYpuXJT9V
9vIU8F/Fqa6b66AvNpbmh3hlDzIsFwwb06Vw4iCxTVvNORDkzteBo8o4tzVr2PbDiLXHQ1C96GHk
JclVpuDxp2CmHoROFZ90AjvkRr+Sgo8k4agJt0tgHbSEhDopJg+T+aq5OLpcOMxf0ky6hOKtjfC/
quOzrmlQlrBINeCIwdc3ABKLbXkIZQhkwXfMvwQMyH83g9+KcfOsGE+jSIlySS4epJvOndzRo03y
CocS2eYg9cqNdg1H6j64p3Flnfy7F8DZ+e9vu6LzWJNgdYbI6wyz7Jh5pUPfD8dRfuCe2moDQyEV
nRWNlsiQC61iLYvSUfHA6LJsjZg5JuFBnjfN8NGTpiMnE+NSEqHwtgydaRbIDrqLCPx6oPyI1MOY
PtWGL02JHbj5XUdYUBbcGEnqWykDufDJwJ2lom4Ra5jYTbgV4Uik/SGlITPCX7qyJ2unaStPEvSN
xAshkBDYHzThnQgpwYoc+BgBduYEbTuTgFQM483hMM63HSswj2k3qo9E2ISLaOvTXsDSqC4wQQ9L
gJa1Hn82C15/0873UfCIH0ZQMvY1M783nHR6EkN2rug41vHWBB5kbq7mpykOnIU+1kIJbsAJkzVH
IgGoMq3nQaK7BuJtaQuaFxJL2Aa3SzjaBUqrqDP3QvVkTCynSfaU6m5UKy+UnqP02gjvquqgYn8s
ZJDjeZPESjroIpiYnDhVg7KwP8jiezaEbka2Rmnt+/xRscD5gdEVN8STizqcCksynvN52hAwcUX0
qb3E7/p86Piu2fTI8bCkO7V7EYvcaeg+6nDy51bhIi/EHo0k0ZteKz33p5HhQ4zGcvaS+ZiPZOkU
z/kCWNKkfgZl4MI6/GkZ4lyswzTCgBzI8ztUMevEeliNxNz7PdoFm9b+WG6l28WhS7yIVPwEOCJB
IdAD6wJgGOXslRuUgA4y4mIa5KmvIbvzHJ8S+8+/v9QXvnK2k3y7ztmXMuZylBa5Vw+CRudaPVC2
YKidXUc9BrGWDAVUthvtWcwyT1pXsFltulm+hzSolF+aatbDmg4mADzEEcMkZia0x6UJc0Ni3vMR
Le9DcZsQcDUGGqJCBc8UXJpoBoL2ZBYfuNLyv1Z+qgn2oO/zRduIZNFRZk1w2D606ekh3IWkUGWh
nVIb5mJwqvvIlYPwJsGWJFv1FQbHMDPyivXRCM9xMbrgfq4U7ZbhAWemJH4J2C/WuUaTt7veXHxk
GyLtUkv+VxG3OwsuWBgXnlZ0vmXNpHru/n2jf3ygeNow+pBITSFs8/vqafOyVAShLB5KW/TI8HKe
X6s96NGF3fJLpPTtgaJe1FY/aaBNhESy+v06elBNZVrPEomLuywxXCTKxClMm+JGJ/SqjJOrvsII
tSUchF5/4mVMe9Pu69ZrE9lVYEKjZcFJHgsbotw4PeOGjKAXA9+ImnS9EnapUrYe5vPbGolIfdWp
wnaeTW/GyFdV7FpK92ZLqzlf+mp/Y4VnX+3snYgLacGjKkVSspH8F8XP3BNhZQ+TF1GwXHhcf52w
zMawVJDIBwWFgvfx/TbOSiuPRV3OJ7PxF+E4Tw8pbI/+aBqkq/n9Spv1OjjAxMtNEKb+ffV1LXx7
huDgMLdl1guyP0Rh3y+uLmpSy2sOLVlNaFas8LrIqYFpkl2UkfZFywDl5wuCQOnsa4iCzkaQyjRr
tbEU8ymKwJ7igynfsKvHGqbYz8JAqSs5Q3jQJoJg+z19x0xQ/HyUmk0DwXoeVLs2DiE8KTqDwYlR
/s0PY3xHAlyXPev8fHbfkwcoSbaxbIfQHxNfzo8EoEbtinV4PcqRf9/BtSQ4u4MGdn2IeVUMUmGM
nN3BbIrFammRUoEl401d7I30FgOGPid4cb50Mnwl+Xy/HA4cwJUrYi5bMNm+X64REJxnMbz1IN2q
1nVfn9YwrxVQTBeclZ3pZDxEyQZAMSVdTeZMz925tbXcz/6AlEyZzygywB/ig8l/9jnjGLKNk93M
HDFP77tFcevAG5pdP5MGjowh/4hyaHNe+SudXC3G8+QKe0LlI1KfcpyqspsIxvatMfuiuJFnp8Ee
dtgYLxhkjNknwiN533OoJMIxhW9ZZqODF4gT7EMiMq764Tbu3aaE1pdcYeiUxbvyoEFMkqznpZ99
gg+i39Z4UCVfJuET5yc8t4volfzGFgp9SP9IE2S4yd3yKYOib1S6jd4noBJiOa+KflIVL0HbGH2G
/TEQfE3wauNP8EJBM05XSkVN8xJLbu/DzlatX6pyZ5qbqKIPtkNMLVD6x1R4zXGGAn8rwZ7J7K71
8UFfQqdunpPJqcj15EHQtQj7BO9rtjVP76/mK2naxNMnaWtwX2OHv13bxuTIhEbN/SaWP7OOSNH8
DzQcAijlK+FgIFUJ5G07YnEVbBHcppdoiOdOvkxA9JXjb/HyETqNZcf3taMJhTULcllf60co/ZZk
1zPuEbb5abzwZJPX4ka5UwWAPEdIHNgY9XuEE2PtaBpNHa6AI9ipAC/cqfHj/P3v1+iHU4uxDP5J
vEYYuP51auHclA5SDC+GY2HAExCrkJfRbezPC9f5e7qLsFpmAITOQZewPPh+E1RDiPRM0ZE2a6B0
YuYPQ+vKrBDxAWyD9d0e8m033yXi1qDqN8NyVy65i3spnkoUD5cMZr5IF2dv9H8/0FdL9J9JUdfU
Yyy3k3bsEC6oygtpKgGGp7DL4WGutmlkNhQajBYtvU6M4yC8GtrbOvDXlmsM6TGbc+L5BSOMTX4s
Bcp+Ui/Nrndljsggk73V1R7OVxvprxhyd0vGu134Wai6bT1u4yb9LUkCYNKlKvbr/P/ri6moo9jr
idE53xmXMJ4FQSyta2lGgBZDuMBJ01D3PX07pGgLWV49dY4efNILW/JJ6xJc9ZP7RNFfIBq43VD/
GqjFsMfTwhjxOxEAMrAG2jZYLNqFrfVvFRP+h5yAGhZimIdRPX1fGCPuUlrb4nPdO6n98nbsNzeh
Hfl4XG+w9warWWN2tpesKb+MJr7dpbPLnvG06iTKklrBDNo9Ht8E+/dut/vYYAJdkeuz/Rzt2wt1
+F8H8Nn1zg6QweqmeDLM+JAh1dC2sYEzFUm9Lzl+u+1jPMoXKgx1rV/++oImhCN4G/TUytkXRPur
dtJIyBd39XjzdpNucf+QHm4ekpvdTn7dvB/ygzd5IIXbg3fKXzYgTr/aE5jSZ+ze3nKQIJ9zpNen
CxvBWtr89bnYCxXMzHSInmc3ooeMjhFomq7WMRzcMCZX0Vx+i6HdagZJ4kecvSEKYPmFI+XIJWNs
a73A+QcgVI7VxowY1+qzDzBhopJLCOqY4Yi7Tqu4vnmlV9dWV/NqJu8jKSHWOr65L2GIT3ywpz76
rMrXKcAxMTZtTQT7j7ArSGZ3jhVfYHgTUE4HzSNzmCYqvDwub/FivE/b4jWYkfMoY+cEWcUAAleL
gea1WMHQbRrr+BkqO7Mk3zA0XusqPXZ6um06piezhqbi2Rr7ByuLbsu8PAwM7XTxPoxee6Qhajoy
u7vWp0OUEVhcgVyaoqeVBs6XNrT3jaX78sSUnYF3YelHycr3LRjqgl2DlT5GPapeLy7uJlDLrBKJ
26r83jxCK1am95CZ0AjOjF4gAbwonJpc4SS4Y36QLHyYqwhNeI/xV7VcRaHMqMK4ZFj714nBGyOx
iemrC72JFfT3jQFpAe5aEXbfhtTYWBiYIDTLG8viIvv4b6HAeim8GdbO/4u1+f1S5ZRZDBO16KCQ
rBLIxf3K/kqV3MNoBadsb2VkEayQ93SsdX5lwgibSce+8GasdcBfC/M/n+KsRoePoShlkqAibX4r
cuunWYrZMUXVY5wQuNBIDuw0/O5q8VQx1F7qnrnCrhC3CCov7Mp/lwVnd+QMkUusLqCmmVB+Y2A2
344jDggF5ardzY9FeG/mL+GlAK6/WdTrNTWCB9FL8K9zg2IhCqMw70jaiGcP2BPpbgbvO21Ut07X
BLKqfuqtAOkiY563hcEBu8S/HwHl/PkzAIDEWo2+0CD7gW3z+0owCoaLvTGLpyzcTAB9SbiZ0X3X
z3JxGH732VXhSgfDsvPgpE0ah70voEF640Vpu/vA0x/l1Nr0nrpX5//H2XntNo5t6/qJCDCHW1Ki
smU52zeEI3POfPrzsdY+WGW5YGHvRqO70VVl5jnH+McfXqTiYOo7Za/PinlJdvxgI609UNUQ685R
2fXlrggXOaXsOl1LyptPcNCNHhw64y1PGQiJr1WB5egN/9SEypGCa/NFNRx4gDg430WIKg0mqouk
dUJ1pSLQWUR38bQp68QpmnVCpV7fFO/ZU59vy+i2wu/d+zLCK7EBQy5IrgnXwrCNhnVrUdo8quVK
CjESWjfWW3qltU6k7KGtiPrOnEJXntZTt/NIMmbY5d2XryojNX57tY7znSJsFWvtBbedsPDHdZAe
SXhnHZKRI0X1nZ6+6+LRm170iSoJoenGIl5+WEjVXYi/r8+4u8Xr/XaUD/WNSBfc1w8Vag/izK+E
XrLbOU4ZP/QK2WOqOgIfY+avBFGCUsFFJupaYZ5ljv5Gx2bGmACn5K34Va9C5zOqEKo++u089tyE
c1shP3jSly89GHrqVsVSaZnvF4vIY3hgA0pdKemGrIt4pf6xsgnoLv1PLT3En1J0tIztNC3GT6t+
zFG7rYc3XdpNpqs8lsO67+9ilkc9fi/5Scmqn5U6AbDVvVQcwxuL6YP4ZVHxj5nq5JNjED3VWzY3
FIcNarM2slYyRgJ1o2DAlQLK0eh9gVtX5TqxXmFL8FZtJ1fEIJwRRQbCjCxEAamh3cyZf/eaKwJZ
Q+BbVqGrLuk72+yTZj8joflBx5O15XAw/ovioPS7pmL/MAiCLxKnmvCHYZt4wyZ1KRwFBkSWHTNs
vc+h49vyM6bRT1g79C3bCQXLHP5kIf3C6Y+AAFA/2dHvoMAMtxw0zFZ4bH2lgYNLoti6bbFsDTxO
7EZwLcGlM8ZMJAxc/1hsVdOePovSJjQcnka4GVQ06Ase+AAZIbenamnB4ahc9SA3Nx4zkPY1Fp+b
7BnQmhE4VXqL5Xq413FkNvC09nixDSF3SoOwVjxnANDDFsUhYuUH3o1dfADyWYT+VkklXNeZWmOg
uUnFHTFH4+Am6WrM79LMd7qSJVdt3Kh5LQdjVVsNWHjgtkhP0CgW8bYsYLjrE+FI6Bm55/3OEld9
BwrKb6mna+KnM//QuqF5lE6mKsC1sdPi4Kk3+eDmyqfQvAaVm4LNM0bTtxg0I0Ky1exVu8pTYPjb
HO7ytWUtG++aflsgHlC4rkJMxpS96R1GYx0I17SI0Bjm3QkGmhY/msZ6iNdzeFmZrSLpZIir0QXU
bW7QHKtMCewu82xm+FAghkXQlOsKF8VC203TWtJcRdn2zInFAYqe2CLD4J1IgxsG48Fwr6o6Qk/4
LL3hpLABOob9Zs5TjTZGdDtIp0JEc0Cv7vmvIUwHAWM5BiN8olpzU+5nYg0zNuNFYcSiS4RsPbX1
sW5BKdSU99dRH6rNQd+KwmP5kHnH/sXXFv6wNcpVom1MAOs94YihGx/j22jaZkwycUdzP4xNHB7b
bYlN9fBY9I8qzTU8/4d6ZW4Kw1bvpiRyOnMj60+TyygeZaq8qsgTXcYryTvs5K2gv7Gh57iWlMNd
uk3CVey7rYSFUWJ3/pWnPEPhwGiT5dXb+OqNepu/T258palLPpRE4cU7tPrJhNoAP4W+yRUwKnDB
W76E98JfGbd6t8CnXI62mDFF3RbjdYgCttgxtyLVCZPtaJ9x3zHlBzneDcTbfRTQTLr7BF6gZzkk
23rqB81bUL2L5n3S3QvePmIJChZtb5vYqF1LFeBJszKjFy0C0Mf0ga1SEA+tIi0KhmOed1QzIsrN
Nx8lh1FcW+VDWjzzpel4JgNe27H2Lh8TZEHqtfSo9yeYjuITCgnjqsgXZbHHFiKlBgt1p+4OCjKa
3o5f5t7dH1fQGAd9V7Fq9clL7B1rhqnTOgcmEpC/SVs8UpQCOPVglLdJ7Aj1reA53rr6YsrgH+T8
uQ/6RVRcxWi8kIsG13W5Ep4tZtkM76EgjEm5gCjhV8+teP1olW8wjarTaNkBjzNa+eaqEJaq+qAy
RMp2wXTgA2SE0FxNbCJ3OZy/lCucps209QHCKkzgU/iNzrCM1t2pl+/FfGNCyC2OkCVJhBPClZHd
J9FKCHbRJ8MHv2eg6IPDvOFFQZaxPd0nZbEVsP3Vh2XJjBIdNUz9qIKlrr32yr3V8ZEVWx8my/gm
a5tegGO9anKnt+6064gVZ7InwRbVjdIvCbnv94Z/iJTT0vfeBHPnN7fWRsbFSFpGTrCqx4UPb7m4
DlLXN3aauWoZrVs3krdOmhyfr0cJQWhEVgZjGQTDn4K08/wSXbtpJ/6xnQgQ49rWtX6gaqimpy7a
qRpFbrmE5a0cQ3hn/n2OCwEVBEOWIXxIqpfePFHkQDLqp4XfXhcyTruvSex23vvvhdfPCnyuu+ZK
n84QyY56hgLoSZXXWUTme4lXlC7FS8u6w/YQyMVsT1rxKfPSZj42BvFnbpENGF2o/H6OHv6cwBz5
rUOOF//wyf+Cg0Y/DzUtLP9zAkaAp260zE2UrjRTJo/ZygenglSXhAZy3teBauHCLZgb8m/l/9kZ
nPWlRh1GYSBS/hcjyDwSPXk4DckppfeqDkgHRX1jTQYbwc3vB/6BTJwd96zkTfSpraS+r64M+EJz
8LNFq1caxCvel1rmqN5z0l4Ip/qn3HPGAueZv6YS/PW9zK7aNOyzSZlOpfVInF+YoCHbW9oy3ZpM
zg/FI9PEoLmODy3+cdf9rECe7FBwmU/FGJvgpmv7/lve7WCeIIUv7FpaBhcbsvnKvz8RIDTiphiY
KCST/dFd/vVOdCHZHFJUDfjnjls1wFdC2FvBKzl4XX5Qxg5TEaitVF8QMZcd8j4N8P/3h/OPD2OG
8ZQ5XIvMDBgS3+8U5Y2nNkaU3cFZg8szuaqTOhhtRFcgdc6lr+APKvTjkv863Nyj/nXJrVDpaTFF
/SENvH2l446Dt5CWFnashyReJe4ozDt+ZpPYRqEQ7BqTJbAnH2q0nI6Q1cbLCfVVCJPMMT/9THXb
GyFQEdVu4TsUWku13NTFnTzV4O9LK7oh4g/eVY0ukhjBWyzybOBoO0mfkLC16ZUYy3/IyoF36sU7
mU1LOZjg5LVcLwa4o6OPV03wRFkeMalSrQ8tv5Ky24DSTlqI/puF8FIN303N6eYxVwhvq+rsEU+A
GNs0/qtVl4WUHmGaj3mw86snIr+WQKEezNhOq1i0b2Xv0+xEqBXvRg3NBO7jJMOwDbZt9+LHjQ1v
pn8SzMZFoY+6+7qMXN0glpw3Ij4KEInhKoAadbsuulMyYkpzWNLtTJBF+kUtIB8m5amFQtKr72aB
f6B17MJ14puLtMfFQl4weRGpYmCJ4p34TqFGk1QN78P0Aqm1K9m4huvJ8rZWKlPb+ljZPjaQpnUU
Bp1Wry68kj8XqhmUQTmio4qEwnC2UCVZHwWhVOR31UJyrafaLp3ryQk/NGQdvx/qH1g2h1LQErIo
8w2o86n89TpmiOQyFEPhXs20bRsJrmHdty8J0KGFI0vXHOIeK5BihXKurUfHrxvXiL+0mE8TeZ2O
k8UYLLwhpM2F8Y/iSt3k/VcrNBfuyc81dD7P/8rXz7CqKK5iXawD8dSf1G11Z7mZ5EzZVn6X2uff
b8m50SbTpO+HOls6u3QqDKNidMzgs1EDhzjQILun7UInEbSnFFgkX5q0BE1DUVZ8sm0o+PleOIuf
ANHZaZwtFPWkTT7m1dOpgdVrrkwN8fY6o+OUt3oMycP28xV6K8NfgrQ2TIglfyfiRFfsA39PYuzz
RMHOKO5QN8c4vqresmLJp0rXFcQO0imTcTJbr0aahptBuJQdms3xmCCgaBGu7b16MQo3DZxH85Oh
ZIh6R10qLyE0NWlhJq/NY5u8grKOzSLcoKrwmiXFYXydNkvv6PvXvupEjYuTk3lU6QPLaoMr1KBu
59HhruruIqKmHQsNRSpu/GkjVPirb1SK8hA5zqqLHgw2nXybk/0QLVFACO1pNKEYPivWjRjdJWxf
R/Yl6bZ5sm4DqO/vX0XsqvWVdn1JOflHVvt90Qa3ZDgtk0bCFE85+yDj3owwLW8wL86ObfMmUK/2
WKJZY2lPw6fUwa+MjhDRyvi62sXGujY30Nsy4VaFxmult3514H9RZdT+Xo1cIHk13CTCBucpuVpJ
0gW7vH+wDaH4qWjOKPUo+syzr7rGIjESgza+stJj3YRrnTZFHtDHH0j6WVXjDbMtPJ1oMaU75vxu
C2ZyK+Y6zeSpr3Rn1gPLj7+/0TO4en4PiWOn9pTxpcZx5/tKI0lNklQ+IScwMrAuLOkUwcpV7UXW
Tr8fSf3noTBpwYeAyauqnx0qgtMQhLMtKyCbrjvgveIKSCiAhnMXqeQcLoqP/hMWAKboSrPs5AV7
hdxvKpL4sjeUBl50XyknK1jXwYrNgIhWiFF29BrkC4HdSCMOindz1XTXnYpVGUTdcZtlTjvu1WKb
F/OUW3wEJMn/D6LCOaxDROSO4p7ckrM30ffVoBo1Od6nwwtjHVbm2ceG3cqPxtlF11IXBDX9fj9/
OsfAGpIVaDxEASmaZJ71DkncBwZSnXjfD0u044wK/Pqeyhm0vFfJjfS3KLZ77SMyTlE2nwX0mhZf
dpwyy2YCjqsvFG0/zX/+nBEa19nnnlM6O6NejAJT0YTp5KtPfvEQ1BtiuTHTHnHU6ilXNwUcXjRr
phtAvWSZU/Edxom4pmtetnehfF2D7VMXKYvpMxRvTA+exiktbn+/cz92rfk0MR6n3cIuQDyXgCJc
aMZgXjfM6ZBnD8gJ50XC35IMSaV2z/35/Xh/XFy+fWTfD6ifFbNiHIVeMnjjSRxh2G57oF67P8HZ
Q5hULSJ/CcBcTsc4WStPTbNMW6rDA2omYuAGf1UMtwEwjPzQ4hwYb/vVsR9XMVHsjnfXLOnRXQk3
WIj15TtAW1qejPCUo92ggI0PU7kqkoUI6b7CgWVNcRjL+/iuHHaNt8Qw0DMANaNXhcoCJcBgK0vz
KnGySiQkbQOt3D9KyoWBjzZf7tntoN/Foxp9rMIrPD+fv6qbdEhMOfen8spX3bnfw60O/BHE0mCe
tlBaZokLBYdD3A4BGLOFkbggGcRjhpD+LScno91cRsWanAdoPNB1KurKzK6eKTehOeuOP7sbOpj7
771mVcVrsVkXKKqm5WiudQVzyw1xC6m51nRXFxddjIWHWxpbHcjNXA7Shc/ipxcMlDuMSUSyLiCc
oKv5fr2GlCVx2UvlFSaSwN4GNUvuKN6CfZ/eoAJ/k8nWxHzMnl4gh8J7gatQXWIcSPP6+uO2zzTz
mW0gm38m53/d9rC3hNpXmvyud0TnJVnkzjt0KDt2P35/3X96kMhzkK+sagQWUyafx3aNbW2JrQfx
RzHu8ZTbKk8ERCxirIE6d2ivhukZ1BmMLtc+yha9iE+RWlE+Xdhwfn7mCKIx1SK4CVoqBNXvt10M
k9LIGqO8EqpTrBxCwyWrlA+vOTSjAkfs8/fL/sk1hOYjz7RKnZqYDe5sf/NDX2/lTtQPmYSU+dHL
ksMojzeh8ZQhtlGxVzW7tVc2tplMC6UxnUmV14Iir9IEYxjzJYPGl7SoHa322NbdVRo+qBRiAprq
IY6xadFcTPEWBq4Fjde4qOtAR6b60wgIQPHFNVGPlv9YOVN5P6j90cBT9MIV/pgScoUzeZSrxERB
OqfgBilqrD4drGsmAyl4s4xiIr/qDRxT7RAHmQqcdRHfIOw2K/uJK26jTYCKaa1cDTgwFXfWfGaL
LF2pR7l+wjhgEcBBEBd1u0O/rTBxilaAf5Dus4vc0x/lx3zysz0QF6DzkM6+wkLBwtnzRIVoTERO
5P9m0bohVw4xQqRc2GF+sqwwnjQ0k2+ANw9872wnrMrcM1NflK8DC/1RhodvaA+MrrBkB+Ed99JO
WFoGs00HFrNMORjee8ewXQK0bTXxU7uO2aiLhYVQFc/VvbnKARBWRe7mSGEKci1N5/Xr96f7s7Xh
nCkFdUgH8PUIhf7+vTRhl0ZmwuybCoaoIWK4sZIXywOMxtJn9uIowYXQu58oDyIAWcROlTBo3tvz
sTNikDrXO3I4JgTUhW/YZlYzdd76k0FfIy69EgkVBiHMEMckYRrD2LG8//26//FekIuh8Jc62wed
uxGXiurp+VBHhGMcGIFjoraYayXl/mIYxs9J/3y5uFNJqC0wSNTPmkcocoVkxmqO9kF23PoUn5jj
2o/KcgBbsXeXfNz/seKjscCCDLtak7/OqSSWmNQJmMWfSIxpYnraYsEj31MQ4orOIKFqXzRp0yKs
+d/fUhYIzGwMGG6EN35/k/RYIqBrJCsva1elf5ykV6L6Ru8OV97fD/Svd5bVFqaXAlfGpBL+fqTc
xx6g6QvijcimsKsmc7KY2eiS4NqsWI18Kf2lYn9+SN+3UWKrcA6ZDa1AcM9v6pQkeRsVRran4AZ/
4cqK/iAnywtX9nOtZe/iICZ0MXiC52ttL5SVVlZxtk9lxH0ikUfavYTnUV80GjIjuzFMhNzJ0ZpI
yGHRmE4iv2qq0dFg0tvCRMAxSYsume7Nm+b51f99WmevMJgterlijPdE1PYygiflpLeXCogf104D
geW6Tmw3Vu8oPr4/1VatBq0vaUoDb2PRm48MV+sXVqN02BZQMp/rZyjY9cKP7+VMskk4bcXtnLCS
exe2vJ/zkbNTme/HX0VTgvtD3cZKfodJvH04kM5jM0Z00LUuL62/c5P47dZyKBYFEi7wBMAnaC6b
/zpUXSuDbw4FVEkPfHMzZ2zK+G8gN2tXXPvQ4Dix0ab74pJR249CaT7wbACFZ80/PqLYygTsNVn4
sR8bPkiwlfHYCiivb6cXwswvLA7KfB0/rlNX9VlsBnZzDttMoiF4QRUnpEu8RRUm4aqd5m81ziuC
cWcMiV2Zhl3X9zjpM1cv7NbKV6NUXHuNQI2MQGNuU3BR1PHqSEuR5LJZVLVv2CqF5K2MLBcznLU/
fvQYFZD0JYSNoz2MreAqXnbhM/3xOcy3Dgd7trC50D2XzsmZnmOKNCnzEAd5ElYXzPAvwcH/+hxM
BjHzF6EBC58tcoXQYqqrGMVRwwnhLmFyilKCSai2ai/OXeZP6/zhAGHQvv/pV34UzX4sN1RPfN/p
rZe9A2AS7EZqU0KbYqEkRwBajBiwbm+t6DqIHn5f9X4C34DeBGnIGJKhDWT89P0byCWRvLoqym4g
sYg52SFwOHAYgCYV2swv5HsF7Xe31gnZzMUdqQUVXlLlesIupNqU+oY3J+rWoJB1dnkx0P5xc/4+
uz/BQ399oYrVdlGCmcaeTC/H61/1KcQ1Fy90Rd1ZnXgoUoMpbopaPvIWlX6M234hRMhlfMWta3xt
oQT1UrGKkRmxQ1WAf77xoEL3heZHnQNyw66sKYi/ht6eFVGKmsIoe5HY3CQUTAR34UmdLk0lXWkF
9lid7qbtF1IqOZ6xMpV2eSkXPCqGKOCZdagQzWk6ZoCbRxC4uWesvR7nD4VMvaS9FF47v4hnL8+3
+3O2gslKqklNWiZ7Hb8e0Dalf/KZQZk3mXelYNhfQD3CPejSS/tjR+algUMPhxUBIj7KZ9tF12aN
OSpyiurqQPIL93J2YL/kdvuPT31G25iIgllYP3i5MfcwqvI824O1jd0Ba8VuuFDO/OND51Whc0Br
RYF4ro2NgY2VJouyfRUshXLbkVCVriSkO1781Ev3v39rP9t0bhsNEZdE/a38J33gr7e5N5O4jjTe
ZktcKIQqaJ9k4u0gCazSk4yeuThGsCTklemvkqLHXMjf9d1VD33/9xP5iYvPJzJ36eQdW5zHXKH/
dSKRZ6iCHrDHto6165eDK9gbHqO9KjeqbTn1otyY7sl0SJla/37on9DM2aHP1hsqx9D0yLGCXP1Q
+tDuNfMw6ZajFMaqaBVISoR8tdBYy89QR/nS7CtjaRE7oXlsOsmDZFy6Gf9aY/66GeeEjKEwqirr
jYhkezpA9asOKjIqt1gHZ0LrKIjrUgEHmTnWVIHItUfGs4i0F6FdKfI9Q0ARxkhBtCcpsRn+fR00
qtlzPVcvcBn+uRgSTMFIFBgVeOWsEswNKwrYruI9tpWavsTpB+5c6BLiSlJwRvU9e56SEhGBqBKo
maraao5u0MDf6ery3lhmHbG9vOO4jM65naL2HARXMitEX54szN9b/KqwPEXRrOFYVKRfGTEMuCTP
dJC2J4GuzvHqOaUGPxLUmCpYCZRNqJSuFr0XgrCRkuVkFo7pv4zQkeJA2YqsjwrRXHO6LELX2wuv
07/WiL/vydmbbPSY/cSenN8R9Ie2ZlgwD1ziU2XvzbXCmDhb/X7Afy0Y1AQgMrM+k0Hs9y9H0NSO
zAkjmSPquetj9CAkW+NSxNU/vxIesaqAlosAtmcFSNphJFupUn7nf818wGAvOm+TLTjZzj9MK9iP
oX2fOabz+8X9c134+7BnUxWryGNVSPNkP8n7yIQUZbkaQHWPT9DI/i7lBeJdUgSHman+1ptQcEdc
BbQPOYzXaSYwynTF7svjTQH3u3By/9p0oKUoeHzrqoUw/futl6PGEwxypq98TCcIAjLrj1E052pJ
05t1V+CyKSHbRDQyYF5mXucEP0pLz0/JxwXzn53Zg1u1vc6maKGrq3DWmuAYFHzqPT4byDJ/P9+f
iNRc4M/qI92if8OU/Pv5RpqgRGNDlgyLSS+9tB1jXyAVRH+qnK/U6TWBVTIUWMbko2MhPelnqumc
xys9dma4YJYUVW+SsC/oSEzocQq+VnPz276Qh+PEGgNUGMAmRlHyHS5EcnOF+PowxdIuCT4MfpBI
zgYxkL9fl/SPT+Dv6zLOsIY4SySTPHD9KvFvqIMK81NsXoTE2lbFRsLRw9fxYFNWgKO5Gi/kclsQ
fhpxOmEXOHpNgMeFM/rXnVYV2lYYfZiSo339fqd9gTgSxeuTPWZD4zUG0LmWwdJhWTYwa9YGhzyB
abhqqvAxEKgXI2jb8UOua6sOA2UFIjtDvJhZhoQkq2+fi1hdE+U5DiQzwcuDgf3ctDdiLZwqQFii
dXIcZduG+Nl8lQVfCUtherFYmL+1s9IOPB8BK37e7NHnQEs99LFXVQlwBA6A1QndeTB8dS09W8UY
T69dzmNQS1zMXlVIIBce8qWjz7/+V4Xgt8EoJj2jzq48UdayYaCcm5P2ZgbDgT3A6u+LCbDywvr6
E19SGFSL5BMjxGJ4c97fRYmED2WglnNFholMg3c84okWOOY/bv3IzDDPunC1/9hFVB0EQJYslTfp
3BYIAaEQxrke7IeGLXMlTMzF1OKP/XdLPV9sk+mALTdAZQ3ulHgqVgMqjjrVpROZ6/Xzh64bElwF
5ElAUGfr/uSFGZeaYZswc2p4OVX54FnKSpeLLYHNfaKvtYjJLaTxMRycMZsTcy60hH+aqh8ngXW0
CNQGAeKcCSiaeIkbWTneHXYWks5o8+Qe3bsVrGiwU8zt7NTZwDr7HOxZx3q//cruv9ZA5/v1Kb4t
VqfF/+X7nhdRFn/CdoFVv7+MfTz2gpb62ZyOqfr+PpvGvdg2100pLmX474IA3564gd5cyEK/r/rA
xXg9bXw3J+OtwtN8TkHX01d6PdR1GnR7nqlHHE+XZMsJ3bEfAX9X4jGb2k0TwYtQIUaT0uWp1b4p
iz9V0RzjKxveug2UC/lB/1jAEMTPDj2GCrjKBvf9AvXUquQUhTeNAWuR8tlgBtyoS1N1Qa3IM4Y7
X0hEWZWuKHWwCjAa6J4z/UtHDBoD0AjaKmgftMqNoOQ3yCuHkKyyAF80tOHUZLRmUfo6p5SV6L08
763oHhiogXbxSCWURIiBqpWGbvT3DwuyzY8X+j+MVplO0SBf6qxmrbKgTQQFujsu5KiJyK1JUgcO
l4WnTuuYK50ZeOsMKbE3OEvB1FyAO6QPInNnprSvMM4tnNn6RdHCj1zguz/Rk3xhjKxZBM/hJblU
cWCj/5xsTHFFQnBttGRttizpGbPVDF6hVqsX+NZ7tWtNbj3Nc+3xob+KEHxhJos0fZZ6zWxLDAPm
T8532Aa6D0XGqAG3Czt7pmRuPFJgnOoDjlNzm9+Yn0TSJiIurQtJtA0c/U7tado3O6lYUEEHMuYg
YAnr/lOgalOWZN4Xnqv6G+GYrKpV56qAyJwHtmO5XT50rnhQHwS6HMQVFCwCsqBlJiCvs/XeGQU7
whORHA+m874jPRa7dFNvWAtW+IpCkXWzr/haexVWqTvch8dsiT3JHi6avsuucBqfn/szirFSomyz
cf2F50SQ4ag4GtNoJAsfQ+mYxxDkGyXketLt9mPclG6wyo/+nfec3ktrf2kObmQ6FWeMf6e+6Ma1
rC8Ni/JlkaDAgllhLFLL1kv0dm4yOQoCvtFm7zdNBE4Q6xaSiaUhgWpLFDAQXiVrQYFGhnLbLY2X
8d26rzEbDG2aKFAdKAXEfMRUn9GC2xAdxWdUH9yEWUcHTWKjnOSPsXd8qC7GnuFl82jlaBc2prAu
im0Y70IETrAsYLDyh0iwcpIr7SWDtcZdWNX9mvyyYVrwJ6UbaZvvzbuic1HrpIRKkovwnj2M1wZ/
+M27G9/H9+LKu8WKwSfw516/Vlb49uz1vXhsn/V9eAjvwn21Fp+yykUx3REzcQdTqrjpruBD8J4+
mbfWK+ePsJXrKbulVK5wCOXMrPI2DBfFPZaIlHm79lZ5NrEOvJbucbbUH4Vn8dF8w99KtD0RCxen
AJR6lD6qHvMeO0Fr4i/CL+2D9pSoRgFLO9+Glic+1tfVKdoVL9a1+Ibr4En4EFBzZo6H39ybdE1v
jYfM9NGnNvlPA+dUrpRmoeINwv1FHn8cDhoe8X/iY/AYf6Ln03pbePbVNSdGsn3tQN83MP+02YXw
3OTPkW3pTYsKJQeyRmPblxhV2OpbnNFS2sN9B02QCt20+RvoVjoatvBBMcZCLDwPqg1juVJto4cK
aWsfI7aSsoOL8dF/GG/EG3k7bsUb74ZEj3br4RugvwytwwqRPvYn/6159z7Hm4kSkLo+oixGKDv/
RM+wW7xGGhszv+ng7aSD+ahyAVDe5F0DEIg1f4uX6hKHbP47iBe+4CBDKe6HFVA2OfY2FjgRvTYK
JYyxHUNBMWtDioXTOPOD75Q73P4A3/zH5BO1ZH47rvWb3xfSn3PbGZqlHvr/6+hZM2Ey4auRTaT7
yAKbmpciy7Th9ImoRSKM7To7rRez7ygzmS66sIzPP/x7QQDiIIoaM1TmFfRe37enrh2IDFNQ4ULf
6uedhS84cyiIooBsFCqV3rtwxJ89xt9HxLLx+xEHQxnFWlGZZ1YnMd2CMVqzV8t7dql3+MlyRgv+
32vDUu37kZLSw3yu4toIte75buvsWo1uLSYeY9S6gzfLruhcSl5yR2vvTX6hH+gUggtI5O/3GLrQ
9/Po0zYX+nBOtW5WvoZ8+A9E3VF3CteiuOgvVvjzhf14qMzG50EUcfbn7hR56JUB/z+aL7wQFt5o
uAMDHRLeiThnbpyQU2vdZMKlAc5PFuV8x//rw6Kev8p+mitpgSHKDhMWLEIAHN9t5+rKWa8vZUL8
YX389yIZmxgm1TSjYx6sCUXyrPwoR1/rM83yThNu6uPCQHHoHTTliu9W9W67zjF6/AmXFfrBzG7V
k1+7AXsPvykKrqtJd/vyxQLyHyt/4WNJY+SLXiTaqIAEh0kNRklL6K2C2DIX2xb4bzTDIUGlGH1i
z1817xgLYewcVA8F6Ty8XQbEdU/AYhSba0bH6ya7acVLvdv3J/ufi4bjN6cLUnLRQH5/lXS5rIMi
KzzcM1ZoTLuCTQPAaKy6dSQ9a/FGtl7UoCRhqN78vkydQZT/ObQyN+FzGJvBv78fevKKRGiFzDsV
2bEwokOZeW5D9LGgy5D3fbsAAqgALYR22E0+VV8WuxFCV+UUwsM3SeROYYG0m9jy1iXSmsTVhVNB
8rE9+PJKB/aw8sdierccjWrSNO77FhGt4q3ksHEHvXY0bP7JXk4V37U6KPIMMmfpeyksmhGX79zC
XLBzIgqdPDu1w7HDMy4yH5iBuXFh3ERWtPQD7VJbN3+856/hX7flnOgTDqaUD+N8W7Az5a2ThfVG
kI+yZXdYYBm7tjnBM8+n998fxwxG/jysAuUWSooGg+z70xg6C28TAuNPeLcJsxq1OvrMtBQs7Xvh
Atf+0rHmFf0vwICB/SDESuidfNJPMIIppyv6jChBXLz8/arOGAL/ecnmwFpid+b16w8p+q9DaUyM
Oj+ovVNELInqMHHLrJOkb3thJeEcEKwiUyIcYSFdsnI8G6T/z5HZiQ2So0Agz7Ny1cwfDFnlOapT
ubTUtYVTt/EiKzcKWSkWiPw2N/OVDPm3oAyDPKtG16p5bJW96EZKC75EyjjuEtCAfQA+YMfUplbT
vjpCVTqPtrXH8/Cekgy1B4S532/c9y3mf86evFMg5T/6jbOPM0qaUR1q2Tpl0UuNL37rPfX9syo9
5uFNVOgL+X9nncgBYV5pDNbmygFqiTE3h389qMIb+iSYVOHUqDdKRmY3Nee4ReBmBOi54gvvBbzI
8/d9Ph7EMl1DWcHfZ8fLBkUcCrMSThJPJNXIaLnxkXRWnQjh8EEoSyfKXEl4M0d4x2G4EYrTqD35
THji4r3vdFR7O5/eYOiqXU/BXSJnMDIiDl+GGkMa4eDXXw0qKNRemXRrNGQSUtKr072eLRu0h+lO
b7Ezk7bZLL3HUJFkRvXQaFfBdN8nntMwLq5Qa0cASFn8INdvoHoqjaq8zej42/yqE2BOGG+jdurM
E0ixNUFiTT+bYauSquKpqYMiWsL3n0B7U175p0w75jG+LATKYhjvIcvqRFcnfXOgy9X7V0mii6Wd
yWDE+v27aJE5kztZeqSl9diQrFbidNgchHA5JBN18jX9p9Gt/kzXb9NmcFDqupp1NE1MEQgxScU3
HXuilgain7iAwFFwLpXXWZYvh7Zkx5zo/nBcx6HC75MrS7iv4N83HpOkULFl36PtfiimKx6S396U
eTJ7LrXIiJR+FZOyMp9OGa+pMDudRmj4Qpa3yGF8NcKucP3+NRItcBCZhJyrmFgUPS7fpiZbxNkh
1w0MFJJFjFEWU102DcwpVXWBK0NHBkolYf/ME0v0t3J8NfPXMskWLTfM0g5CojtVTtxJN0CO8RG5
7SL/StKC1RBgD0nCPZBSws+tyEaKd1rnTBo5tQSbRE/WoMIB7tfK/+PsPJbjRrY0/ESIgDfb8oYs
CkXRiBsEZQjvEh5PPx9470yTUAUrpjt60YqmCJPIk8f8RktcpQ9PJaWyYnDv+b6K/UMweOgWyMsy
R4SAljj6LnUcYQJVI5arL5ToiV+V0hRJwB9IaFS0AYvWIk6Xws8etjYKx3UXrXH8XTjGmZSfojm7
GaJdjzaUrAU7UuRG1faj4hyH3Fo3en5otdfMowV+18c+xrDFzovNTYS6jWE1uFXE66JHNbS4tyXl
eyxbfDP7im87DustK4biKYKZj6iJYIu0GnxtPS2CSvHL3XopcmSOtEvyYJlZL756q03CKg8pqYxs
ZN9agBiiR3TAMzu6DdlKS7/lxgTEEDeq19z0cKyLV1p6B82WqBD93YCsweggTZZT1bLoKYvhK9VB
WDrawvJSkQ4y5ITC9jkqcd4RTw7+AaiD/Db7aitoJ5B+NbYbe8vIUG4Nr1x5SHmIW7mB+2HsasQ/
SuW3aZwrug8pjxOl5jqGDzNQsLVverV0Rn+bjskBH/le3VvLKjXxfnGb8AhaHqeKQxFLW9VWNnFY
7ouxWTVPQBJvbciCeQEFDlhMre8QsAADuhj66nd/GNQ3O3uJulcfu5SI9xe204GPg8rkEpUd2Eme
TMNLuW8rGmS9uXTUF+LCKO5049Zo11K8RXYUH5xNHbHH4zslERu2Tdk/guwooWBJWPHaxt5S66WM
piSDbLy+AaIYgkr+1SRV1QNnn/A9h7DHJQeaYpEfbZoHtvQS0GLSBO5MtIWo7tua9lePzAxgxuws
sC+30XiY/k5nvzL23ErpkZAECYmhrmtpr6ApQUufcCVH7x1/6FT9LgG5RvM9qx4LUzrmEP08lVSN
TTqNEfF5YlK2TGFhOk8GLNk0/amImlz4YRhNN7ZeAhSvKuu+JGBICoIybApIkzd+WMI2Q7Ve/ulo
uFSmFN+wnX3NXufOa9qjbRKAYI9MPC8Xvbw2/deh83E4T5ch4UxFelVqK3bMJtbOBqotVvC9cc4W
zY+uFwepsx778NkuaYiUJXDOV7245yUnaDHlLTKhxFt8uJMW7aW8Zh5X4O1G38FiKg7RV6L05uPr
GA8oSXHj6E9kvIlS7JgV1NmGXxQ7eMFjaQSVPY/asxMGuwjSiRVHq1r9zVHhsA5s4hhjqVJrF1GW
b4QXLPURSvY4cfAKgSW7in0s9TCeHJbr+DAquAmbiA4/bC9oXAjT21R0XPhoYGHQPjuQduIfuKhN
xPndsXn1uE5r0s7ghWYI6YXayWFj9YJsPFgDeNolwRttathAya5d59OPQBxPZdqisQE+Bl2d6s7G
DiUiypBnYxDfnAgjsfaoyC9J+lPXEYUJtNW0/i3Ct4WTgBo7KHq4rWvotf6rb1urMPgV09hkBLTU
NZxtSoQW/LfEt2DhIO0smzuHPewgRmID1y/NW482qS1fFV74K2udMgZokBaDJkQa5x62TpbpOO0k
0pRKDtj75Bpu0Xu0BvleDmpnTYqmAxG4XQYFbG8sSQgxffmWIiN5DZVz6V7o/SsaGYxtggb8nC2l
dWkkfmV5LmmSl52T4C4EVsfZql0ri985pp8KAx7bgiKnOAApGTvMEiXRhfmoGZ7nkrWE7YuJWJqQ
7E1CR5ZTURtwW/GCFV0XZm3kud7Kk6aMVZCrOm77x0QmBq5Jpa4LYxVGzfbrPPXSi/h4d7N2kx8H
ft7mEjoM/dqp1l68NtCGt5GaupIxzkbZ/0lQP15p1h5g3Js2RsB78GQE6BAEIuvSu2GtZv6KrL6S
EJVeJfG6o7Eo7gznUQ7ufGR3h0pZWQRHod5//egoG1zIYS00CKBGwG5FJ/LzV2AkoobrKbM0VsUY
HaKpJy9zrKlSGz0M9h+dwH2Q5gfgakYbnjUZ8AWFRo+CSb1Fe3UkqwknirM1qZeY5Wn6jKesp3bM
n1Hb7UdkwTz5pxKb+5iEw/GQ6g6PQrrtURsKFWPNsRY1p2I8Y5Xs0EcNunIVqt8bOlMxR34HfajI
bZpG5rHEQM0fK5eEcZKDUzeFdGwIPQFeXRIPQG6MZN6mqyBLJvW6M4Pf3CmiQgPifFYlbyOS6La1
afo+i27rM92yh2pnhwXwhx35BhaT4YGERHPqneY9iyBZS97RCsWu837V9rhom0NKbOgwY8hjDIp0
MAnmskE4q9dWif4WIH0h+m/TS5jS0Ly5VY38INrXgjav0GQsHNq7goQ8TJmsYeBj1a9Grz72BmYQ
6ID1fb9P4mBR5tYx/VUX3RsomV8jtoFeJa2N4UceqK4ZeLCG4qdM/UYCxcnMY3Cy8+XUyksWFkc9
JwPACTyplqPdrYEV0LwhAV9oyt0QvJaZvKEIGxl/eamroQcq8dcj6oeSYXdMoqgh424Y1Vovsm0e
K7ddTaNCxEcrSfedABOCiSLi7bF+i2n3igRJgwZmF9JNAsFTzwqk2nB4qm4H0tsGF5Qrn+0Um/4K
KAYi0MTQqTqexa4hNdO27YTnppQoBJWxe4yNpVHWC/AUh9Jbldf6l587xP/duoRt2JXgBOiMf94n
gyT7Y9fRBOjUA1GbIMEFybUAJeTX6ti/CmfCJRStaRqu0VF81+z/UMe2llIMwkhoqNVnMiAzOmUZ
2o8h4nlLVX2Ng2tYp0sREJUqTUdT2eC0m/7/hwuWrawMhoeJZtQu2RYatQSxKNQfau/89cpdfDSb
h1IhgyFSPIuAzNulyh50x+26F1W/rxyb9GydYAEQ3Tq4kPXxNQbapSIdzsP/XXH2bPBMDNtXR2d6
mVRRJKE+GvUhO7/9STYpOTdVcmufC3T/v37U2QzlP58MzQg+FuxMplHG57eq92FaduXguCllG2gK
pxpXaIB4/s7ItiHj2+KVQp2+RPbgXFvRS2Ed/IJNXLdMHaTJ52uPwixkvZtOT1+mZGPC6j1kzMTT
6Pnrp7y0oB8vNCFMPnw6bRlEBb7EDlSzpVKv/eSRM02keAufxt7lCPv6cteea3ZcJXZs5BV9YLf3
p3qCwKaHkAiuXOXCQ02OBiBSJo0sKEqfH6puRzkcAjYgHR01fKM8qXBVReo0eIubE12brx/K+KuD
DisIWsTU5IMXQZr0+Xp27SmNHdE4bcxqTbtxMeI3KKu3hcZIOVPrVeW7bSRvhYf9LLu/kukt9zrx
3ST42xuVQXaGeLfNpExnnmnSk8hBVxRFeBIUL2WNMcbJQAKt1aJDjVzjsPNC66A3zUnm6CwRt8yI
pFOtjiLyIsE+k9iGbAiHdHUw8ZGNaKEZaFBoJ80bd/Ae7qeERGLzWmG89loUzIwr6dKFtTZ5J9Rz
E0ILMtDntzI6kTSmgNXQu3hFMs6Xj1L904b78PXbvxD8gD/pGiBbQrs1H0xJSpoWiu45lJiPwrwt
K6yGzng+Dtf8MmbK9e8BgUaogggLdCLFfG80f9grCiuv6hGhaPLuDcIBg9e7wG6BSWOSKpKbvjsm
cX5QsgGPHtqByArF6CKXDkiOAqZu/1Cbzbn383u/dY2Rxo3CMB7BzTGtV6Oy1bJHo3n0SdoGfs0Q
qWTYy1j1OYHlte88mHhQMk3m00ablYKsylaOo65b5UgNPCBgmZ/VSuHO/nz9hi9tJwUOlUySyfhv
DsqxaFbkQ1e/xwgrX3jbVDojWII8e//n6uF56athagzDAsi0xhE6+2pA1smSmKLusKZPyt6lxcKu
/fqRZrjB/67lh8vMAlEtUtuTIKhNRQNJIFlBCqBzquTo28jQDXwAqAB9/81lyXsmaUEmjfNIYdhj
Eca2YP7gHWjmOkLa6OaawzrJVfonq0Hb9+Y11s+F3MdUOZoRuaCZD3fh8yvNYDWHlpo7bhzdh/qm
FPq9lt22gfheIgOAdfzWcw4GxG5JF9QKylYOXvOaTo+qfG8qc8MMAGmfK/SES8crkyZUw4iZ1JTv
3fkPu6ntGtF6YeO4ZhuugM4lNfNWY+dh5Boa1Bj5wce8usWOcMp9RVifChgKV9bjUvCYvmqZTG3K
DWcnhdpPE5qUaNG3T950zJubXsjrWqCxVedUt6iWZhRN2w6MiWxLSzUFmoTxXMVUxqc+MK/M9d83
0yw1Rr0OHSqG6WBMnRnAoOIfu69H201VgsOkeGohxI3ipkAXFcdS+rx6pSym7ptU7IwaP+Esvino
ZHfh0UTkr0EMtC9/eugT0oTAPAAfiWGRKxHHCu6gaYAIMf/x9YucUQH+s5+m4Q15oULqa8yOwNRz
jGboe9tty900yLBpE1EYhrRJhRi3v6rkbBPJjIhWT1QuW/HYD9uyi1cELQghh6nplx6nhvyVG5s+
7r/e5z83Ntc6GYu00GPw9q7kHNh05P55Tp8C9H/ZLxWodorpbyhelXTnKC5HpLCwN5JuZXOrt9ST
w8EHzFPS/e5DgDTgdr6+wRmi5H/fHGh0goKGNNXsE3SkWBFlKWzXTLc5wLxySf3Jwbo08Lxm+IBH
J+LMcbLcde0m+9Ndw+/ORA/+9wbQv2F7IXs6H7uZQZ9k+BjbVA/3JEwEXUYFlrTtGCvQa6QmTxME
PrHw6OIHCtSrOf67+tZ8jbAu09EStUx0TWcBaogjWUVf13brNN/Edbo2dA+MvQSgi3ZWWyzoAEwz
A5WCF6tbdD3pbVDC1UAV2uxEw26fMerQ1gO7lIHSQ6XfYpr19UJdiKJMQiFp2DKKIcwnZ1G06STo
2anl6uZxAEsdr4nc3njK/H3Qb7++1vS7Zi/k07Wme/kQG9VEFIU8ci1wEaV17BAXoR/fyad/M3O1
SF2hZzKgRnZo9lRm02oDUAPL9bODYrxFw6MeHDlxNWKNXV5rV106dj9dbvZgVhSqHubolqvK6Z0o
5eWgui2oUlJExo2Z8xoWyrKj+4SBjEgaWrpPirPJnWcB3zbTHjEDN3/F1AzWgMxKjgvNC9PAmr4w
BKJGZYQHI9l2ngt0tJzpr/TdEh1xrF+royhXmRHQZblpsZopk3vh7JycnM18nXpl5OB9fM7p48jB
0oFrX6yZ97TtorSeSqcCfnmQ0Cs3cYKvmbsr2D4b2TEb1Lu6PUEcGToMsI0WCrC96ytv1UjKSkq3
MtY7fvpaSNYyyEEKtvG3sNtnzJNyaavpWNBmT/3Q0CI3v9nAXaziwbdhDDLe0agzGZtKeMBrlkxn
T6AXYawLsNdODUIaFfiSH75N5HAjBozbmL158RJf8xxtsiT51UjHAQto7A6j4WCAwIRtukOQiOz2
ShS7kCJOqnLk4PB7GajPykiRFBhY048nCed+/ZVc32rmJmMhwQ81COmIa+CKi1vkwxVnCRysj3Eo
Csd0QQFllav2uxptyOoXKKmv9+LFff/hQrP2stZIY2d0kulGkNzyW2k8+8avFnz4eE6vdY7ewWx/
bfwPF5uy4w8bX1jVILeSPV0sXuY01qMBkwBp7xXBopWOdhyuBA3lXC/uMnkVonkvCXGwxmNdZDey
Ui1b+aQx7Gzr/ciRZU8YXue7LZiPRfgpaGjiltmLh56++CGh8degQ6eV0qsAbdsCbXeex+xnn5ev
jixu9dA8GHa3YHG3NsSzSPrWFphw9+QZ37MCdDUI9IYEGs+M//87BxJGzYE6jYnr8efXgKCHKow6
sVyUqkzzHlnVoqF9LmMsTSPtWli69PGiPMUwBeCfBrv789XkobaVduTjFdW+tvxFh96cfuqk/aiS
hQHSy6Qr20W50DHgpOWwB2tFk+f9TP6wzrHlU4G0fL0ma4zwANczc8Q2top9kmh0mfch5VZ9hTgy
w1K+H/XoRtjk3DI0fGZYn5/U93xt0ETguBKjzsD8Eyv19zEN4XgU9V1avVQgTgJbEP40VGwxWA3S
XYTHdPXNwdYIbY9zKou7NME2wQNZ/PWiX6j8qAWQi6XlxZBtDj/LtTL11dq24NysaRYw56MhrqZX
tvO1q8xOIEck0WT2ZLlkgqR9tJuB9F2tYi++aTIaetwG1qyodn1+04WMp7NRk1TFk+kH0wQNsHiT
6yvR0syvRsjgGIwnporDwRaeUTS2u1gcougtGNycKj4b4u9J7P3pyvzKG7j48U1WVnBM4YzRf/98
b6lnpXKP9h64J2UpGy5TCiDZjxGS98mhVJyFVAHleJXsx68XeCZo8J/PDwkoSlA0DhV+++cLm53o
aintLYqEei9rLlKaUh8sy61IFQ4KZ5FSUonySR5MMBzeMnC+daVYa4W8SqIrTbtLm/7jvcxyTjOB
x6/Y3EusVzCC/4TakxrnC9+ccv4RY28Eaa80xN7pePPoTtecWQ7SEfpfhXhcGf3QSqh7gX+gha2u
0mZC4SAWrw4r/VBSggdYpsFwwl3v0NA/6hjRFwzh36nUfXOb4qiV4uWC7f1asXC1LXcBnplaH36v
6/senHKtvUbArhRNXuU+lINO6le2mf6RJDBpINUAFjRH1CYOTmDcycWu95d4bZAf1MXr18s9U5v9
73KbwKh1C/Y70OLPyz0JLRtxEPK4QXbq8IltIdf40zIXv4b+IcYfHcVhrGWK2F4WyrCowoOd/qxw
AsYisLGlm2CIN0FLpmfKN0oJgqF4awyUURx/g2PgIjLEKbWK43Xbj2kL/LVS/9y6PjuAstZLU6S6
LCa9PxqSuAkF5pfbNEOEYkGHvIBvZZfpblAFpBH4gaKBfpdeiYiXmgGY/xmTHwWR0forO1fpoJoZ
J5PfgybC/acABBohqKwGaAxZuIiJ10CqUYLik2nfAju6L51814+QvIS/7Juzh858npyTonwqNzSB
cNRxfa+8sSAM4DbHsNCort31lOz9/fL+uetZiPUNTx80k4xJwr6gNVZ6H6972cDVTVpxDC+K7jkF
+uXvlKbeJm8jmEsFzhv2sOtclABybn0QOEQgkao/FBDyKpSu8FoH8OISWxCl0VKymfDMgpHjq5o6
mjE4l+HUiUeL8yZQ4mPjTchMBN7Lo40FXhYD4cL3JEXUlqnCjQEO5+ttcqkRRu39z43MIlHTtnlp
o0zkZmDNtO9etGeFhVwuOsfBtnw1vMvIYyKAKK1BQ+oqkuTygQBRllkvUAJKwc8b1ZG8ikY9Cxb7
3XL6tuTxwEfeV2fZHFeZSgYQr/EMbmByff3w6sVv5Z9Lz5UIldoq0qgj4W0bC+6Mn6womwo8Ratp
3g4iqhyTZ82oIdVDl5hehc/AY7SDESyqDCmT1RodrID6pUzjLhpxRytHxnVYEDo3MpPQr28Y4fpL
XzdiYshvTcKh85MdBW3Q//QxiGqaW1p83am11CofzFhBv2vY6Hb3zWmwFxt/2V7xfYodhQRmQS+7
rcilnRayO6twBxC3XiajeZ8WGlqje8y4knqb1eDRscvaNY3/FPbR3nh2PFA1zmEQ5kZTMHvx8xV+
YlPDtASIAFQZV0U1TFcC0GdaPZr5uAiwfg+lfjcailt3/U0E10Gzlr3cUQOGTzW3MKDnLjkesx/p
FbRKpES7Im4OuIVpJCKS/8u3LJowzcb3H5gDmuXRQ8G9kagxvF+0h1eglm01vgV8swNDN5b6fSnD
lXCeoFBsdAIVVehZafQtmlA3oTXustLbAcxFyqLSMEmxF8rw6MjZJoU7n+LXN+En/OimgmU3QRDx
SVfhKKreaxDcaVW7Bn1WlrciN+6ybQOZUIof5QlI8qIrNc532EAPfxIGLqzOSmpR6jeiQxEFD5rl
ShRDeaeB/+fsTPtTo2KUEhrfMrR625JqXhpve0fsI8W4a4Gg2Y46oX0XZRifJXtYVYAnjQjD6Vg5
EBE88hSvoAZ0yvftmZXOcjpxseWWG+UmK8OdhW+9nbebIXkoMge/sPDQA8+b4BzObZLpv0a/3du+
xOAPxy8nXWWQT+1s32nNQ9jq35NU/1Zl2iEefweyvNFyFQ+k21jU8GDP177pS580mSqClsg5ImD3
ef9XeAKkWqWbrhHAR2R4CIzNySFFl+kiyMtvk8VrTA+wZhbZSBDrJgUSUEM4Bu9N3igbmPw22V+5
rXei4OwgAUcx7TR94iFos0TVS0VZK8LjICmNRV8BrheHEsliBQklY/DxpBkeowHrmyTHFS99Stvh
wdCGiFMN6un41lrOVmnInjDKUCVtj6C5VZ38uN2bVnUjhQl7DtIs0P0Im7Yi7Va5MPeKg7561UO4
apNjPITrKGiOpoKYqH/UgXZ1TG8tPu8hGR5GYPotEodNXq5rkMgqlp1GYP6WGaqKBAZAgGxS7fxG
GHQXccLUrVhEFVJQZDx18zQG7UI4m7F/jBJw14OWM01MtbuNqVYPlQ9VHYJ6ZEYvysikbTiIqlw6
krorau+tU7eGikyd/yJEvU6CbDs6gGebmImBsq1hyjfCeYAQkNZOttRq5Mxjw9Xb5tRW6fOgZ8uq
NI9K9LutgltdC1Yq6IoKBrYPT1V6kBRzlecCpwag7JwABnOZxld3EWjogjMyBIUqPdtJeNP57QbR
9qaygawLd7i3Km/TBM5GDcG1OspdHhTPljk50Bv35ljcggfMbfRRVog8r2zeyvvN8CxaTUmkTDJx
A+EJeCzOJFhPLyUyLE6gIrLXpg6lTr/pfeafxAh05GRvmKTxG7XgjxU2s/2wRFtVrW9aqVjm1naE
Bptmrl0rS7oNB0+m34e9ZeFlEL9VUuseJKu/iEkkZbDNBtWG/aTlyGcUcPvyQV86+6461VYGd/1s
Tb3w2ttoi75hHt9BQ9Oqje80rpR3pwcju2+wvG0L7XuaQ9/ILEyZcHTK4i3Mu3WAR2citB1MJXth
xz2BLyKih8a1TuuFc9V+758g2qahSjfb0pLkB2NbGzQYKljTkxvYLdjMHr4J6v43cvukRPdDcAaR
VMnptlaDK+XVpQKYRrniTOBUa0KOfo4pSuxZowdWyWX4lN3U+d1Y3krC3sfxm0OiHMLasJt1WxNR
yoF98ZoF0MOHg9cGhxSHTbSLrt3ShZMbIA8wAYdBg44o2udbSqWqqIUZcXLjm9eLVc6sCi3racBH
Ijqa2UqK99Dw22F7da53oe0wEUoZaatUQvRgPl9bdC01YUnNjb4ZMKbB3xUQD6IrSe3FqzDogO0m
gxoyp6/iQ1upKkXU5VFAgd0cMK1e9OrBtl7iavl1ZL7Qe2VlsX2jJoExO6/jnZKxKcQc8kVWTjqA
eO6Ng91sr06GLhTpny40reiH5+kbtbKMmAtR2DKin0ZTaJtSAjfbOFsytv36uS4hPOxpGOIAFGRU
bs1WySmSMTM0rjeE6batFXIFUJgAMlvyhV7aVA043lVKaD443jFvb6v2Nmywoex+hOXZAoXaPfi+
CWx930m/S0mFruIAqqoOUpGu+lZalBVaODK+R8q+ruxDyCSDcr70trm8KbNN2G/qZBsUS/NZBTJN
PFspebrRQvgcxZUYMT3M/HSl/QOc20R1jJHz55fbBpaeCzmn3wYrcUvTLTIP5l5Sbv8VcBrcCJ0w
jnPEuec5s1NoQ9pp9XtFGDZnKZv0212kwKbMogKJqrSbxvgJHEwjj01AtMsV8lGvlVRspFWkXdkm
lwoediJqWUg5A9uZR8dQOH5X+qnpjnK2r1CO6FGJqMpX1TmnqjjHkEBgHfnCRuVh+/U39jcdlbCo
oZ6L+wBMR3U+4C+aLm9NB/4KTJao3erJ3hE/5Ogxk7rJ3KY0bhwUBPS7MbhWbF2avn269Gw7VZ5d
mUWrmq5VP1kQrVBiNjQMZZkvmRsfLZvCQt1nuJZeThOS+YeGDB8lNp8Zw6FZeWklCs+LCKDrMBrz
wT05rbqRYhTqfGfhlz+YYmm0Vei2a6LbDRg3RhB5QoGwSKFcwVdciigf7mUOB7BgHetOMphuOq7V
5KjHxaqB7ZWHD3n+3ITDsidZ+nrFL7X9bGIxKvgWpg3aXA9DIfnTrJ6v37Duwqz+JuVoI3bwvfBQ
PaghYjWMuJMOj95t/hCKCei9D4PwPWGkMwBpiFS7/D0sFVm5iZ2jItd0SqFvIek1aa7DL3Xa1z43
IYtby7hR15oR72wn4DD77cjpZoz8HcVJ2u7RMNE6ee34zpVk/dLJ8/EZZ2drAhRfbTHpdJPyLsjh
E60YkbVXoUyXLsO+eZcLYAfNCTh8RIMVTJunl/o18WZd2z9NFWtj8uQmpCijILMiOqmwuUZt5aF9
IoaHobT3QfuSUgR+vbSXQijoJfIbnakKuJ3PIVTIRmybo2e4Ug13S/5D89USZ9T2Fgp6VF33+PXl
Ln28iFJoTEd0sAZznESaZFU+QEFx8/wE1BvShgSNvdwlXoXvkmvmT19f72LAQOMfDWLkh8mcZj2y
NOVmUj+nbOD8je8N7xXntLpEhV5eW+VjjZhPexXxffGlckgAJuLAoCj9/FKHHjOmvMtMt4nvoTqH
ZrIFlmyYk2fmmSPCEX+m4sO/8xODT3tn1gct2cpTg6AuDxpAoq/fwoW3PgmCoCQHKAtA/2yRwzix
x7JlGNkq0Dq28mOKEFD1jZBpfWvUK03zS6kVI0Ec+CwqXuiNnx9ek3o/w3TacD0H3UgfejfIA80n
dNLnuhKYzUuB2TIQMbSZuIHnn71puzXVKIy4GMLkq2lAlRboGpF39Hr7I7Giddn9ys0GJnH0bA9L
eQQw4YhV3z3j/0bn2wAMV9YJjNZfk0/sMWSZ8PwzIQJMdGFZQ/akWGeymwYPotMheBxVDx8Ie+H5
IMJ+9vSaipNSPSRIyBg/Faxuh/t6YFXRA97F9T6l2dDFxr4tQ6g7uxLcgsgVZPVazDPpOP00Oakr
ampPM+4pRCZWjYlPTbHkDxisUeP67d2QXzlELu4LdFrRkoB0YZGifl4lJxdR3LaU00BHqULRl1hO
BG5wgmTcvVOimnz0mm9ff4cXs5YPV53LgkgFYwKvzgzX6k+bcnhQ0SSzkbWDiORNmIC3hB7YVE9+
fd33dH5+fls4fXB0I6Lwl9MJg6PKGBJJd9mN+ggUHQ7yuBZDdKxMdaOgqBeWTK7A1OX09fz2JW5i
ZhC4Qx6FcguwrijtddzeB7azCyI6Wt7OVKr7gFa62f80MWRWwcE6fOI1mDyBHGFj/ZsVY9xuMHec
OB3zSJ3mWZ7aaWG4dvqtELdDfOrplvABehPk/hb/x8mR4OsXdwnahy0Em5gWFoeWPNtfjlXUus3a
uAXEO+hsSbdLuw5jAHQDPBfKfdes+/YMJGMd5u1NbAAw1IAyAeP/V3cyFeO2reAsN4theQS+Moh8
3S10dccaRlLzAPQLv1jUCRCkiJIj3VUftVtDwurLaFe53d1KOY0ciL5f34x6MaDSPeeFUGcxZvm8
e+JW6zM5sTS3nWaTDjNg9NfCXa0zjcawoRzKtVwO0LWLgwLTXwKK7I3ewyStDrM2N85TY0dzoqWM
8CFpD6krB2560MuYDpQ7dY/0tN1CU0KZjv7etWPx2v1rn++/rnulrATSQXBmJp1dC/4jh+8rez/V
CVhWeGX5rl1wtnqJKilRnjiaq+E27L1qHER2dLTwNlJPCZkPZ//XS3RpJsU2wYON5icS2vOTAZkk
bdBHvIOo1hQDhgICrilzhdTGLk1BACA5IKFQEosbg0Z7tA3qbnXlHqanmoWdycUBIg+zMTKe2WuW
yaaTIq1BajgncKkw+WF2f+/Kh9AXmxEVwkB1u+K5StyeQaYDSk5E14q1C8fxp3uYvfmCPSPljKYm
maLIfO2lox75q5FYT+GkKD88b1+qT42/NcoQKYV1rtgbhT6bGWwQWr7yQqZ98dULmY7zD90QudWs
Dht7yzUinAX3AKOsAX7TT1SM6C603rOUb5I/vfPnynWnnOOr685ye7UY9Vqo9K7QhdKB8wV7MiA2
1/QaxvbBb9wil6+s/oXU5NOLnxbm47OGXd+VFosfNfuie6FucYIr5+mFPPPTJWbROZ/ojX1e8DpD
GrUp/Lq7Nqb75z3rzYlFvPIW381B5q8RKjYxjynrBMH6/Eg2zWYMipiyQA59FgOKtpm0jzzMQ6Ro
WYhur4MuAOdneojFaPhKTdqUuKZ2LzWqvlZ3Y4PxbL1sEzGyV5RTiBxFXg2ParoqA2WtIKs51I9D
263V0F8PsrE0nZORNYsxuil14OUV4vclZ3VyzsWjETBRlk5qBFYEWV+hRxAawr2TP08VOokMcmtU
lH3zFCbSydSHtRICxcHL2/F3uhcte/QrRsNZysOwrjArtwHKU6JGbwL9wYQfKLobdNXVmFhNKzIn
Rwrqmx4pmYSBmtkaO38vhuKg0XHtYKi1pNTOdzk4x6Oy0Gwo1fqPAsZYW9dbOUatUoSrHj11A0ZI
3/8sflgT8a3B271EqlZq3Q5uePazlb+3ibNM1YqS+sGofun1ruuHNzMQS8hzepqsEnrvkfIjE49J
/jNUHzocgDRkUXJ52Leefueg7BdbwVYyI9fsf3W82CDQVxPS0a/skzys+VpqP14kbPzQ+xGTzALo
CdqHAcZQO+ZnHb2drz+fS0cA3DO0xCj+cAOfByIGVQyTG3oIuGT5N+AFcRniX+cxRdW3ePj6auZU
2M2/VVWm3MEOcfLLmLbnh+0HUtnqyoAaLBH70bhBqQgPkZ2Ho4ANYFFOwD1jWyKSDY4fyIVY0Bkf
6H2QCf/I8b0rIJ9E2Y9ORd1Y4qNNb1o/2+faZgjfvLJaV0n9mkEFkdDRT/t16hhbq37oq5uMGKq1
4SLMo5VCdwhL3KVPdO9zVg/SPGIgCBMy/Yv6GzuKoTXuRLPKAafaXYyZiYGqsLegaRfaBwbzOLei
cBPmS0WAM2IAOLx5OXJPzaK3wytnxYXWhPPxlc2ipF0GXRP5JQOP6kYktxbqN5jjSPuvV+ZS0Pp4
lVnQSpG5k0ePhWFXCH/q2upKCWJ9DSbeuMb2viR4AVltEpafbKM4iT9/BmQHfg263HQ7+Qdo642U
GdtYzvkAmBGrNxWKfRI4ouy36AFhM7KPbgXm4iaRi0aeFq8y81+kQjrW5VCiUZrHPfPzHcVVVyqx
QZ8ptE8oW6BXKZRxKYcvWnl8714WV5b10sYDyqQ6WHTStp1DsHoVvaNQcgyQuu+d4ppWEorD+VkS
3soSJ026RhK8dPR9vOLsEbNeacVkEuJaJjpoiltYG6+/Ek4ufazwPZhx0ADHFXl2vDaiK8uipXHV
N9usOSJ2ZDx09pUs8vKD/HOR2YPYcpN1ZvafVwdEvdJ/AWr+/2+Hj88xrd6HOOV5aGWB9TGm3owC
eIHLeME3EsMqOjvtlb135XnmU4OGZlWUCl4aTC34BmFwvtr8mt77PO5+eJ75ZC1uynqUW15Z6BxJ
NunuVv5WJ/rCAfj6zZFBX7nWvAyTO1QcY94dJCNDH1em4a/KjgZyIN2gr7cJmF9beb81Bxfm48om
HyHlBFhMvWWvSIyBLvxgA+qNv64T58FALQ/F864zF3LX7TwUpgaEa9sfnvUtQk0/TBF/N9dQ1lFc
Nb3+aai9P1IyuKr10MMPSYZxO6nYhHl/p6FbMkHxSeCWnvY/hJ3ZcuLYsoafiAhA861midk2dtk3
irLLpQkhCQECPf35ErpPd3lXdAWBLUDjWjmvzD9NpyNKbtQvlfrZEe1uWLHo9MwdjQenKFa7Lgk7
tXWr/OEyfi2ANq/AfRcLQNoQFpI/eiCSePZ3fR+n1XijH8eEhkmlm4LsuNdoGzKwEj9khTc6SRX+
96FanHHSqeqZAotQHEi9edITJb7mr7JMfWkPtKpsHKnEyakE1UdvurlzGFC7AaSlyjNvR1bPGExF
aX11xWBRcm9yNWyp5pZdi8OWoXU0gQLXQKUDzirIl0VHU9FAOQWAZuvpvO0Wk9M8xX7Z+QYlQaCg
g69eBueJN/o0sQxpeTAsp5OlGDRXS43IdCDx6dWwAPQ6NtGIbP7KqoJsp3mT4wCIHai6GI1q1brD
4c0YP++sd+DkuhoYuiTKyOqZlkCDVdspGrsaL47N62AdF0P1fQ8SrZpO3JRi4fKwd8qyxzhtA735
2NeHKO0O9vRIPhTDuZ1c3OuYTM/yAzDEY+KIKaUfX/6bfH/LKMQsKcRjCRPs4F8Z3yjOR+M47giF
A1q8e2izNYySHbanPzWY/R3T60S/WXVg+R7V++uFJtVF6YcpF8pOG65iGev+T/08fqtm/32NL1LM
6M5cuSIOOx6dqGGi5Cw3KAVfVaTMmfYO7Piy3TmJutlD8BOIWNNnsoos1NSm10dzmE0xmv57hH8X
brT+dVe3IOi/ZKulpjS5sbiriRk1mXck4FukH8aJkIOXdx4pP7nVeH+UssrvppbyDypUprQaZIp/
HfEeUIoDXZvUzdmc0sAqX16zEws8GIWYv6oS1CcQtQ4k4U0aUvXbGLBosqCaqFGsaJSHibFqqK5T
9spsT0aWOnlRGaY6+cgozpsouX/e78ITIb/sR0vKnlKZtPOgAtECI48V/nEfdy/aJZD6JiP58Ycx
/Z0Lz2oRgCpTqryAU/v12S79KAWdSFE3B3pzsAR5pm9C9ZRmmZ171ptuLc4HwuSDAxLef1/5dwr/
3xcWMv/XZJ71U1VlCReGkSEkipsoXf2zxpf7/6q/WJabUkBAOuH/1DUV6i67TltNBa2HngnXxhms
baa8axRB5sPW7N9alSx+UjI7M8qPOfhbJHpPCb7iRFp7cuJGH/3o21XvNs0VaEfFTw9v592JTkYD
qWSbyTUad6BI4goONBG41CrYtCpFb833alCpkFyMhyYsi2xh9f2CNEW3pqWLSkMXyhBVmGfAzUtI
4Sszd0wGXH5NkIwW+YMP58vmTMeMcT8B5oxkzz/a0r+LolDdTH0TCSasbH0ha0qTr5OuuOBa7sE1
nL6m5J5hRlbms5Iiw0wy0gy/Sv8E3ify6euMUFtNQjIQEMr/IBz0Btl3u/2OGamCtA4smrMcHvAX
tMsTLsN/E9nvAt6kBf1zsS/CshgX+b6/ltAXnh9ovUVHGvIZWPvrRgAnUws+26VRA19iPV3S0sGj
D9XyulHVPyX438yxX58cd9mifJD2WPSE/YrfZCWFal0vqbIZAXfa4rqyfJlPdZc101p/z63noQFZ
QTkszzDc6KD6BQsTRArMfsOaxQiMnZcjmdUlFUqT69inAVnU7qkB7dF3FyBXxxGJKSSptKw/0Ujv
D0P5vx74ZEIWILiL9MulF/eX6KeqXTU0AjkRJW1ypA5/TBAlAw/ueltfVruAfnTX5g9q9TclWlzW
AiiN5eUJw/ZFr7ZDYk4v5Xm6gV01so907bWxetLU/bZOXdZLNDJEaeuZniiD7h+aGuWThH1OALbT
/uDr3ZXrP1MoCWaISVZCpYQO3J3xF6k1aq/TPG/L/mnyOA3GgflGSxde6XIctz/VoP05DeSbXQQi
drSP9EAPzEBlu/5+iJpIj+kYxRvdEFkfenCcA+oQL84uCZnxlMPkBcL4x9G/v/q4iNRgFxWcjC5e
vryY7TAN71tmcMhtNZgGR//gm9vDX4cVnEQN9hxQeYAVh0lkRpfQ8tqRnQaGNwQYvxH4PsHJ14Ld
d/OjiorvStD7yu27k3/id1og+o3X+Z1veHL4w/nFpP3OD0PaH534SQlGb73ffztxWM8BB6+Mujkn
2dQ0uWIHoBi9Q6j99Z+yskO4e0n8hFYVfhmNfZJuAlqEuZQSzacucRCfdN649A/BONy/NcEuOIV9
eAp3wT5gaTGYhkDHumM3C6cce+U44nYcX/mlPw7HL1ms0Kk6xLrzrg9/kltE9H51UO6zj8gS1BpF
pVeYGAr/0lmqkhQXsqAma4DCtkUEBcT7ubT1Ga3uW1TKRON4GhRRuqQXxPzMiz4c83wpr2opn7If
1ury1C8an+SysAvaRRrD1IHmoXUa97xuSLqzh9neb3x5t4tycQ7JU13km2GWx7sVLuW6XlSLdHOZ
XWZAg4d0/uG/GZGPv7jMCrd4LGNKECYz473hFMAxTu3WHl/sqad6hj/96616lUcS7Dnof+rc82G+
e6ot5xh1wTA7Bbtj1O/isemAdlPk7v5HvzXjY3SIjtHuRw4JyvsY5aHmyxYgz1HxKp+nnuxxjDS+
AQ1qnodmPH2WT/fvZH/ZV/PlGMOXX+QsxSvQ2LezEtDlHLL3/XMe6lxZPhu+XPd+Tc2X+7nfg+Ia
vrzN+BDJO+cM8gt38Cxnl+tx1tu2XPF+D7KvHqcPNIq/n3Lq3X6535McTxCZv7LfeZ5yF2ZcLbnq
/P6NfJY7A4w+DWv7Z/LQnJvVoarsZE/SP23Z98nWiHZzY3X24eE5neDapeJPDu7g13Y+6wKG7mHq
NT4TFp6C7DpjzW6J+XeOqm0ep0z5KQA1niEcrUBUTh9oWkonDMqOHo7zcilvsFbn1bKEusxY88ff
z2vFVZnoNNw3djfYxzktXNayX7XUr4C+2skmZ//iabTKl+lDw+/WarQql7J1/5Q+yP5yNflefpFP
oL/NRyvgDuldwZBB03KGhu9oBDdFDDaQejPnFPxg8RrH3+i6duMJ4QuRjcIjR76bIrUo8vTVQH+T
7aNfe3ehV3u1N6J52ymk91c4DU1fi+la76cr3SvmmaezHJGF7WNGR1F7t9gvrDURcYQD7eOKuHjb
X0LlsQ53znWWr3YL+mbtFmo3s34wEwsjOs2ywIhI+ffKl6PfMICHeb2UqTwiY7P1yLKztVCuxaSo
2yZKvN2iWZxmQgn7iBRt7h/8XHi3jE8BfZShD8O3XpRQCQu4E7/4Mks39WIyaxeTcDIr4y4Qgk6Z
IuG5ypM5JdDFBUQEpJsk0iPVBfkeyXvye1+PDmHzLoxfLUbLyyxbjZYtrN0uBs6cRGkg4ldkrLwM
Lw+Q0LMJtAKvJ7C50L/wRg2FyJw2c1BqnNrrwmKBQF10M7LhfGtVRLp3Hw6RmtqT7h38xp0G+7nM
2hhK3/tmdAxpUBwOPMgpEOGRhhVz38xb78p8yn75cj8nT+d+mAjG2us3LAYysVTvMfUy8fI+z6H5
uFgl62wlz5NC49mqXWSPA0/J0DF+fEzWFzqyLeWp9Nvlj4hAuRH5a0b1Imfk2pLIiw8O0GPNQ9Se
DgFxRaDIIUWCPzwRSM88bRYMr+Cb8PMhOjGMqne/LZ4iVNycpxmthm/TQMi3hL+Fu9PwTsBj+FGP
7/uRAvkq0qT/LhJFJJHIrvEW5p1Nwt0q3QjLyqTz5pthpoQ7//rZMS0y4TL5jX9eq8yP4kJjTiPy
FO498xb6uku3y1Nu2CpUonpUo8HKqgdxuaOXva+EZSx/TwHqw5XpoLQLCDykA0ytxqVuj1ailfYQ
tlCBUGm6STcVQ0bnkilEcI0bFBGi4MbLwqUYC5CIiDYRZ/L4cvV2IeeXq4vOuDyJuMbycBuur4Ry
X0dMmnyZrVPuJ98cQ9Xt140HgG9shPSJuct8nRE8iubjJdJEbhXxIUQpahOoR4yXAp7sZkZkra31
jWfT1Wl2f3X01epC2ifF90tPQhkI1cvWtJ28TXu/kenvwn5WxDvvEBTxfrGDYzlleLcHRNZUaGCN
41p0Z7WoFwqa6jzX4yyxU8j5VyHUb+SudKhYTi30Vewcaqr8LEqf93MKgOS5z3NRSqKuGk7cwdWd
zMvRpmvG6gjzik7OVrwhb2F1oQLmA40vTGt4o2Ue53ES5Tf9T2p+sHsRbpNfZThP/hBYG5F/o6Cb
q273arzVwW6dbET2M643nSjyXkHQ5LHYBcIgLEOEhiPmVx5Yns5dnGfnmfyVs3Z+Pa/nyYocASzB
4Bwma5FSMqfjrcyqELbQQt7ZQv0QC1pS5k+0jFgAZiz6VLjAjKGzm9C/sTiDpbkHX4atfNFhSZEr
MoQtLXaPzJfIf+EzOYaKsUhzjUhjnk5hGwqHInMYdurl8pWQgLCt9WO3yFfNop9pqA0ha3lgIavz
XIwkkbMyyGT/3Z9SRKE8zjA7//9Yiki+yxZRtcz9Vk5iYGEIP54fxRq7822xqhdgx2OF0f/DXFcL
TDAYPI+RVrCRmFpCQOdZHdROZ7rIzahxCTZuRP82fv9weG2/ozt5RhPdViNtxCaEZmTKrJUoO93j
0bJARkceEQaISHW8acVpcEAWiSgz5ulMu8kNsanO9FZlwOW2hdqEBYRLRZuILhGuFMlwmeVBHtSL
YiWf+RZ+ld+44xCi8Hos+npubYplsZzEnd+vVVd1OaKQnqWXB0o931VXiPBOvPLkWCG+QqvbuIys
BxlZsTstr2QYRFrL8Nc3Gu8CsbmIz6HKJgEqzelQaGPfuCmrJGLJDju38SaBFrRz2tfHRgxlR7Tf
8Gn76k1dIG/oTXoOTo+Ht2NA380iPgSUIXuKp8XFMsd6ad0S76WFOSac9uQLm8BKW9UdHgy8DWEj
YSDRinkwfpUteRk3TXnA2BZ2bBEAIkvl9kWv/v0fwT3LNVemmDLfm5gT67bxhS5Qvxc7j2/aO3fv
8615u6U8g/yVW1SCYtlGgGlxy6e1wlOpPlBwj4M3icVX6nxazAbXtebpT3JT8k5+sG5B6EnExaPc
2Xgrc3xei8KQrTw8PImkhIy8gi68YqDI3MsziCag2/LN7BXONXgpbv9wXou4E1tDlECLyCseRQhk
GClg7vLsQv5isN+tkft+Qis1kh95JRwhckWMGLYghAnauRB5tpJbvSvkIzJGpNVxZiEC263IV+HD
Y5j8OMKBYsCY0WhpeHAjxNngJ7ZzLXa6+SRO10IACgNzeMeVwQaYzBSXGUAQkthpYOaIqZMGJVc4
hDqEqUNfmEQMEz7OhcuI7QTEf1RGSpyFMugH6GWK6TgND4v8cfeZPo7fMK3D2t17JMajIAD/Xe8X
49kYj1M+jcOGT80iNRE8uJ9Q4jFoFjuCd98T9dkYh9bgqLitjUdGP3MrZDnmlBkHF/FobSHDhJ9P
nGQaVlBz7Z43ijcRquZ8RZzF6Ce0Us8ezeI6K1f7xWidPvKtalPZ42FDc4dC67pfu7Xf0wm5xvCt
/WNQ4xsf8IDlf3V7y7f96rzJQoA1wzsDkW/FEbVPt5r99FXLz+7VbzN3iNu5Esioky3FMwyxeOwT
vhGHX55Jtsooj0ZvwlKyjeaJe5hriK8fYmr+8xLuFSP1vqcwnxii45W1+JslD7c9Rlth0AOSgIpS
t/dBimNb9hejVXWnj6pLfRHaSCTCP2+CEoyxdtu38YYHMXD7tcEe9zd8w6///90e6YXskvA4XwpL
3V9CLKIAzSdWmx7uEkFOcP9VdXcvaSB7CPWIxBCle5ca9z1kXyFtOUd5+0urxuD6KvsdCWSUqFgz
ktiI5ZF4lvwwI7C57mLRjHS3XBheGehIoBtz/GW5ivaQN4lBIdoKz3+R8IWOSSs8kvCmBBzLfyab
FT+OlmJ8w0i8hOk46HgTFPKFvO7cVrbEv9ZEbBEa/9ia3dv5UQIAojLwC0P5RXhaxEYVtHblldgf
oi3v/++yXP4Kx4ukZz/v+ilHUg2ImSdC6a5SzmuxZcTOETmAG8OwyMDIoMldlfFlJvwrHKx5VdC8
o4Njnm92Hxbd1Rm+m5oJWJEklpFRtj/TnV1EiAwphLDlRCKnsD5nMunFo5hQml8FkziPUvQSpcsI
HQz6mwxrFyIsOj/l0ogLT+JLpn2O+7XMgdgIYhzdZ/q2xfAl+FpHgmNCno1XRaAgPabiN+IrpqsD
rD7x6kgICHtKdtKCep6u24iMRx8QBFhVA6TSlg9ZqPo02s2eT68N4kxsLSWw3vJIYxQGtOed4+DG
+PptCEx6bkMkRM3kbB06o4u0OK8cGpzfubKeK3dhgOAClz2kozhLq7M9IkakVQb4g1OdfTFzxUiW
V7EgSvZRRslKiekYHssp5cT3C5y4VBZqqF3Wduc1rDHyyvV454hCvfo8ja8hmDt2ut+P6hsIVd5A
9QEFFWdLDe4X3pe5FdNBeBd5gD4blhoNouDDF9Hy/Vq4XQYVI8MXZrmbFKJZ77rjbufKGIlsypan
uVyrZkx3SE2e/NvgUGYjAkOISITSfThlIGUbY2aCbMuWdZQt23mLQlFYhGZ6QG9CE8e9Ozgi9Wp+
qZB7d/knd2x4N75UIcK7iUyIDW795y/cKQbE/a/cO7Mp/A03QtaooAfA0zzROqJ35OKMJ1P0k+r8
WbI8AQHCLIkxU/vnjcrQ5qz3EW7tkMX3cWs8gBCn9O+FTkTciAEjAoesYsbu9A1r/3anch/V4hgi
41A+SCwxa4+wUR5cHkQ4lxCYiHUG/27xH9C9QvJ/2xci2oQJNKwN3b1RHTpVfr3bH3JH95CCPJBE
c4VS7zJa/AWZn2IpRKP7qi/qJgvlBe5sbltvaTR9kvzOv4ZPxsqM/hot2bwP39/yi8mnHeWs5onk
p5ul5V7sFg9VjBn5KxIq957EKBfbVv6L+yR2eLESs5MGYBJA0KPRVp6g8ehG3/QI9xv9yXDeJy9Z
F6tspQXAs4h5Q7jT+RR5LiYE9vzFljFKg2F5N4TvFCki+z5DoolUzM0svs7oacZoSZCmuUmtYyhb
Wlz7gCOLEBZr865f5MHk+iIAyqiAsFuct7tohB0ImefQL6VJ+QHWuUfdZZBpBLMSk7iN5O8JI8mI
Vb9j8Gu2T3OJxU8f70r78mBBHNfXJNqvLHCHke4JJ5UX2tERs4jcmYimcnKkGCxZPGXiZFtCZWJb
0Pfz4S7EgPJBWlIgBZ1mIXKT3MbKIXFVAZr2HHQkuVBfhiAx4ruNKya4RPyFUoQHhTZGweFNTgLR
Y6Qo2FDILLhZTkr5E4KIvWATLV6KAJFZknGSQb083FV+hSswChKY93Dw1ZQ9cErEbhArQuGKf1sR
dx5WUQp3C+OKyLtLV2QAsrad75bJqpvau2W63i3ZEKtHbHMFy0zMPzH9RIweAjBt8bDlweVOhbZp
iZc9HDqfrsMY89zwCCf87qqIsyJsMGmdU+WIoJwgqsRma3lAGYpiCVzUTUWcWNegQUYgp2yjuyiX
NQ7sTPxZMQL//rtflKtr4srX4uqynDG7G6f6uxh+YqLKzulKZIvEtCSQKREOYnnhaUbi0/bY2iJp
2nXrt2t1zpQdcZywZTmqCyUWUr50+NiiKnQirBqeq8RZG5dU45svKr+IDSvxsjY0nrSoCO5HjfzR
WnH0lbnSQyQbPb1oj3o8kdQUpomTUjLcO4ejW9IU8Kl6Nx/2yYN6AdHmo9DcApdYfxvvNqAHW0/7
3ce5/Z6f6OIY7Cmba6MrblTpkqw7ScPq8NKvDMzh4QO8rfMeGDndrl9rV0a4dndeQQKVLRpCDGR6
SH1reEIx4UeRerR9Mi5GthWd3onSnsb2KMo+U/8+VKfQJH9Lxoump9Huk4KeFYY3nUsqm/FkkzWm
1n5G9wfc6vm8OFwBRsAJyJivfVCUNt7onWim79P3A78cOQgxTxyay08ASnRrap+fm7GTvByD3KeE
CwyphMbhbxaJV6xUdatHgKVuJnzpD9vs5qZcoUGa4v6UeS/i3G9/FA/J6jS/AuBkCxsJr+7kMFd/
34zDcvUz96EcQCdsn9Wx7QniIMH1veeZdkx3EYCMpLmyKeHu3Rb0Eqikeife8ADyPhP+bnrKa8nX
EnwxPcOt329mhJgQRgR0zrvl3qnGgAqM9ehJPtGr0822hlsEBWghdvF2o0EjMoSCPhNHtuRVBIzo
LaTHPIRGYYP7G1n8QLiHlREu292O7MLkweI+TzPe4emddnULA6ykiEmpbflW6Hb3uRFiB38+6l52
zn33UTR6lcsQmF+dwtGaw0Xtzrjsq5xMLrAL2hfa2zAEt4fyyJVbTF6tH5D4pyI3wYuU8MqeaTxs
yyfNbc7eSb0xQXsbF5J1Vr0Ep96JT7qkwMpYSrxq5ENQ93MAluaNXoW1NB6XTP0fu4DrM2Bc+Z07
C7kdyDA0Xrm/biZ3o3vGq7Ca7MO0cA8yReJAmg5jhP3J0OEwjiLtdQTZFkwmlGjOy9IZzyC5a0jd
PRCMSJF+Rou31BVhwnJItGtt504Io0gvGC8RE32ojW4jylCGGeR//5pTfxrr296lI2PMaB7t/mXk
wkmM99He9rMci/gUNp9vN491NYqaTxzfu/88ioAPyDYG0T3CW7dg1NRbNbX9bbSignc5WSnrYnMG
aMapqUb4FGdYeR6e8WxXItrEqxW/9rZ4c5OMcmP3UTEimZOCMKFxM6qggAL/fESIWGSfDJx43Xc6
lb8M3hJPXIggInmK6RwD8eknnuWS9BlXN08ab9oVKXzlFD2Z915mP1ouiBvinQPptMwC0zMJlEMM
rJq0xO/0IAkOTxJikZWP0UpWySQAKZFt1g9531bS6JccSlz7vuBrsagm22OJtB/mJxxuwqpXp2F5
fD+rQeLaSGhZpDFpqDf5LhI+5/W3gqCMBpu1i0T697MbDd0Y4TRDrI/WV2hfHlpWwW58wFYCwhPg
gyiLao9skt2SBwUO3DtkoUF2ytN/p4bcYM++ZEUI5gBdNm6dNqwvqSHGJZlm05N5WednvM9vxiXz
T2UweQJLyaAwDWPExECqnNdxRg0uIPHOoQNb1cZUb0ynp58zLWMNd/pEzmTcFsGeln+JT+0EQGg0
qtPS8FI8//c9/24tnxRK0IJMMqDIQvqSV3LM074y1P11+1zbI8VZLSZ2FCX+dGLT/tg/e14cpu7G
aJDvG/cP1/41hfOWR0CmqEo/MHII9OlX9JljNtSJduDaUJi9MGyWg98Mf+W3QfSguy+D0+fYbEa8
3N/u4g+Zd19Ahe6X14GsoGKBalfra7nrkWrXaaVol+1s7JhBGr71nvvt/Fo4s8efjfPouqW9WCxW
T/R09gf74TD7rD5rxx4CW7dfx37+mtjnTZx5mz9B6Ju/GxiddDRtChA5RcpfEiwArjMmo8OQbdW3
3iEbmoWHBX2Az/bU2a0XoKJQ4eR8g74Te6HZmj1elvbmirQifPajmDOVh7n1bQRUi1POVgQBbKoi
WIN3LMfag5lor/fhB+lTFwdMtvWkml1Hm/XBA9vmar9gZ/T23K4jhn3bOOOxHTebx5/Z23HxEw1O
6ouDeWPi8DwpP6jtSf5QAnGDH/7KRmCyWJbg/IKA9DX/vTPU9qLp2fYUz2rbsC+uTpN7ZIf9rjtP
T9HIC3A5P1529sepsQN7/rqc+stYD4s3NUScf6IZnT8Qy5fa6DuxGMAK6OTDGFPtKwJVndO2nlzg
69YdB+3Pq1MuW1uBVp8ezmFwtNdH7+Ujd+Z2fIq250VhO39glltSzddRoRGMSbU/5b//A1ZTl10O
NHaSbd3afpug5Qx7rPvnaLd3gO+lA2H8lHoRPkTwYj7u7VdLLPb9cuIsT+ux7TQBFduZrc63Uq3l
fL/aj3npoLuw/GzMAS36g2RRfs1s/WvEyAIHv4L0Rhjt1ywh69DLPF6G7XTRO+ZC2zlK6lXPR/e0
s83g7W2IVqmNA0yd3mKMLeQkuIZrcPjogbocduDdu8vKLWjlzR1ar739hxskfe6XFMz7HQJ+RJWN
5CGqX7PYQIuttNFgXLbf6HO1KsNV6xTuU+aQXPb27Zlc/+cs0mA2y36jZqFiRaFart5XdeB3tr9g
Edn+1h/skuXRt+eN5W5mypMoJWe2UJ2nc5gvooherqo92Mo7j+7sX6ZPdufOX09zzyP8MF1/rrXF
yyvOpjM/2p8PlxC/OZhT22DaXmz6S5tW28HYXy513/F6gEvtsX/xXk1/i6rGyPXDOJvRCGFBSQef
NpssejaRX4+YkE5IZyk/DBNn8wdmMNVf06X/Gjl1CvoKmegmOOK/zu112g3qGWzfNfgz1fc8dw6T
0WJ03T+1O5NitFerJ+2md3eXYLpQOoAE/IMVZODdtfuMKg2XipMaeLXJObiYn/nYTl9Iuh0Ny6JH
zAH2dzq9NxV4oZfnfvD1va0PH1Z2JRHuMNC0mQ4yzrmkcwYI2nb+Xg6ONXZ1hDiNigtAoqtIoegD
pIJzE03TF4DtbYOAnDlrpqzbpVIrndDBjpTB6nhydh1tBqgWXyZJ7nS4+GenycNL6ZoT56g7+3No
6XN9H5u62ytRTWvtq9ORZVhEHZkSpLgTch3cYXBLHKPBZjct9XZTMpad6hpbRjw9ez1JBRTZoEVL
N/tW6n5x9FLkWuvsH89Xm4OPhUPLDyRvewI+gdYeLtVsIL6OKup+8NjCUebngCex3nvepEQsSC8Y
z/ZV7ab5prhafmNkzmnHpVIudPF1Jy8W18PyokW7atHowahxL7tNcfmR5JR7PU/P4URZNce10vpa
FU5G8wKUbwzFEbnvS91anYptU3nm2AfpXh1tdGM7wQqYNo1tXl7GyarvNhWtFb8rpJAd49xa1ftX
Vfm0GpZcmo86Wc37Yjs0PwaLUrx5bn7fk8XUxWbnlRkdK8CxfjxfViYoruWmrH19Qg5LsK9dtfAu
BhCCiyZdqMlC2bkAnqYT1+wDc+okAO/AklN3UkSUuPd43oV7HDtqCqIfNUdOltNFzStM55S5yUGi
Ye2H8qZmbq/hlvqc6Nw41hsdmw9OQ7RscGkpp57obuCwpHqZ0GHEVXCwKUrSgmkalyWEHOZ9SNGT
WVOv/XjCmT0W+yjb4/OPnovLBYgS1bfOmNA/BlVzTfJFc+9cAgrOJAYmAKl6BDbPcchspf7WXZ92
5saiS82Fvu0z8xJ12qM5/taVz/2RxpHOAX+ZLI30p3LJbDOLW6crZ1rhn/GAT26HB6xGkyZOTG/a
O2BxtONvE3NjZK+NEReZc7zONRYrSbSjROXyTCvFYx3yDAboPmdP3bvZTkhq0EhUXqbtQzY8H4Z5
edjmfVQWs5SfrjKep8K1cr/vvbydFVY4Mjdjbb1TVoPxhHl6IlilBGb+3OfzMxGqi69d3Yp4LMsV
lAWcvWO5uJ5cZfJ9cn42J36tufRDIFNJL7x8Qgg4PJ6Wp0u8o/vqdTU1F8OFHtcHL+nt85lHDXuF
OlJ/vCe4UgBVqu4Uv1esVTOdOLtJbtfk3u5s610nqkh7uCU2tvp5eZnQO/VZWe5dKtF2j7tZtzCp
n584yqJ7HUdjPGpCx7VD+Vm1NX/QT3e0pcvV+efou7rKvw2saRdgFlGgT+cAW4hzoPTBq9YH3Qbt
pAIttaTwrSzDqwp0Tn9d7FoPcjHJxE5YJaN4ZILReugv7hjuSfrNgZQigh/osPU4RwydbDVSCoc6
uCv8/WPydsW9pxv8irYJuuppP6vrrOv7VZ6mgKRQQa1T0K+qDnChGZ2tUseoAz2xFQt8SuKLCWjQ
I9N01OOs6Cfx/nwAI14NVHV7KXOQ12P6gea0Tm+V7UmhCW06L9PazlL/qNv7wda65w4s7PIYa0Bp
0JUWuL/JELbWc51+byaLJttMqeE+NondVQYsAShP07mdASLM+Oro4YQ+7rFBnu5ArbN9qcKhCpWc
9gvUgmBsGJ+sUwC4tqLXfKo51yMj75Qf2vMlIHf8u/FdeabBhmts9fl0TvAlmobDopgp34fvydRW
zzbdxEZ775LTn8uxckf52aixwyhEh7qz9yH0s0w+yrX+jTFk4JPK0Y+sC0lqX/pYNMTXorEU5/n7
cIovwQLJnJguCVLdbE/MRPfambZuEQTDFsGVPJyvqJHVyHC7wTdM6pftSde41WQfFaA5HOnl1YOu
ZU8M+1TY2Rjj5bq2lixEHmgzP7JNuk8CWg1+EqJSAWjOpkx+M5lNo5wkDz3s1t36CDTDU/qRn2zl
MwU365M22cvjVp3p7ztwhohXrdWgNoe4uIDufFXtUv+cmtHw3jDMmx1u2UpZ6PMDyx7Z42hxZD3q
dYdwQpu9klzxbH0etwDu5N+oADe+M4blj+SjfSob+7TS2+AA+GlqQZIZa/FwKI3YDiQZTWk22rdx
2T2C85TkyBj7OnEIfSiQKQjunYOaTtC+QIuwaFG4Y9D+J5QS2ehxAP4OANertiY40TZnheuQdvXF
noxt7X30nvxElh1Mu+W0tQOzIh77bXuxe9VWqAm92B1F+ee1RVBun38/qz87qwN1iNR23JvB2Q/a
UwXCwcDSz37HBFxYIpiiG9udr51DhRioSm+6sFcX09G3U3HwrnBvpjxU5Us9pX7vMSFzYUwLg8ng
JsrBnZIqq3RvqrnJzkcfqtQK0Ow2h5Luz8AVVnbKGAAYA4vp9lnfe1nxcNpNgoygSe/qxePIov9z
bzBd6vu+orbUpvVBt7qQHZc53WnZGq8pI926eh3uNfc4AX8mhKNz36KpcONjXZide1Rm/X6R1Jgl
oXJ5KsguZZmJaolBoEaVUXRB1KrRsX4AvWLoo/HRAS+DFiJH9u+fcpZlTVYvg/Y401tP7+hEttGM
uXREP6NzgjNFi5Xp/8Fx/00BAHV+FF0Cu6eODeOL+ddPtMskH+OhVfbi7Tw3wsGOHj6Hpe0Zgfd9
6m43I/fn8/gP6LBfwC9uVqc+FnBYwC8slQ5dv1qd6WGkdf3hOmyf858KjmGyAYji+e1pYhfuhA6D
JCQ99SC+CS2dFhr0ykKivcM5WrxN3CdqPoJ5Fc0BJDpZ9gsEe3Iau40SW/W3GJlj/KNd7YyBDwD9
39n8FAM7dceGvZOYvvYHj+4OM/bFpdPHQI/SsXoiQ/kl9gJoUFtr+HVbOoq7rdd5yULdtF7voPKc
klisffT54J28mrKFd5Se85TbTw8X+yPIneDzM7Wjd3FFvj23rGCwfuHOKpu4wNgBDcqZOhzyRDW2
l5FtZrqmmzvrl/ncCHrXtMlic151e8DVOLm6fXFePj5LZ/1/lJ3Xbtta166vSAB7OWVRb66xfULY
jk2x93r1/zOdDXyJVhBjQ4mLLInk5GxjjLf07ur2lgItFo3u5LBb9UmFPNTOM2PQkd0t490JXOsb
RtEVQe3/3drfmuIqWFSkTlEz3Zjutey8UD6j5MdA5t4CHgarhJnU6jpviB7MEB/xGyRt5uohzl//
3a2Nv0Q1pKJwqMcq11As5YrVdFmo+pRbMr6qtGCGWLyX7qEwrVQHled8rTrB6JDH47897HqPkKXc
vCj+whlW99MHMx0iQYnfQNZ2TimB5PKWvPQmd7SnceE/t5DrT3ttgrBTGo71vv+Ri/uQLvztg5w4
bu6ub37++4qUv12RbFjogQirJ4LxP0eM2RuQavPu8mCvKz9xnqrHl9PbZiUff9iH0X1+fb1z19+E
1X+LqpGQwykOvTGYY195gd/YQWU+pUZV2zNZvcMuvSdxlaxfrNWTfffUe8sF/bdeO7fFKnLidzIA
yQMQwJF0X7afXZ+c05p6FRMlgzGkFLTOb4hsvfTbLifmqKvBZ6JiZuAzBIFcv1bamDvkg+whjPbq
+AOxuBwmwHxErM76Ts3zL1mGPw50xb2UUyOrkoYDSePJDI8VSm05WsHZluCSEkaPZcm/7/qfzNKv
sYR+PyZy+FTz70vo+rcbYM4l0uytkuwj/anst0HyqBh+AjJnnrdh992k/LdmhFks1HYRY7nOBMjj
VNpRnOIOk29LBWdC862uOmcYk2+u6q/367cDXTVjHlUXkgtDvA8m32LPAVs07NedPjph/J0d41+G
DSLz/7uoK95/L+tt3tRZvM8WP9A8X2ip2w6rLniUlLs6UeDITsSa24isfpWv/333zL8tc78f/VqP
LI3xfVEQRtrPpFC0pHbTTCIoj5dqc4hH9FRCcrjatK5AJUhTfdfjJDa/NEhwYa/iWaxfwm/OWpTI
Mg53cBCN+F1Go7Ea9GWRX9zcUlYW5/1Spcz/aNqnVfvUDhKQpexg6rcdhkRakCxtA1RIqGI/rHsJ
DNc+0/Z2BDwhl/dZphCVIgNAemu6QHzIczccmqU8ZETTQHXbeWlRZ6swL2nt2dPZvBdRvu0JMi+k
ApNuQDcD7tDQs7c86aSFalV1xNtM0ji9pC2jih12AVkzCbysRNVLy8C0MMt2hExlGa9HjdIO2YCh
yr3O1hwtDPfhWJOcSZ8KkzDWuGybQV3qZgA4Ts+JdlbzjxRbmkj5ebHRG5OAVOAp2DWEMk22LMef
vZzdLpLsRk8oxpEyaDSs3fVkO/XxXjXrfSYTlqW2E+ubEHtOQ8LJZEACCyHrJK4d8vlo9RaEhIhA
sHJFm6yVyWAa6MI1XBauwWm11S5bTi1S613DUKkJY7R83evlMkXdRVULtzeG1WLsnrsa4tNUYVJp
6W8qJb+OSlAz2v6cIIQQsRb9qBbmrmLXUiPI1emqqwTp/sujTI1X7ZSRrIr8opfXeQN8tKsZOsqt
NW3lHJKS0oI22NUKVCdMkRrsTjWYl1YFDS7bDcRrdgRAKDsFiDySIr5ExiqjT2hSS21Asahgxyup
eAm6FrhweYwtFFiy+a41ze1gfuBK7k/aow2PG2WqWMtOXdetQw0QtJn72Wh/3XGdUEWbu6OBiuS4
UDyNfe1826j1ISsNDxtoFPC65UWqHqUQnTy6FwrUm5mlU7IXq0yK0d1ovKAilA8yaPSF4Y/DxbUW
VOpxfbKQPJaC2FM5JdRtJoRY8gsakCOLsS1tmi7C0NxArC1Fap5cTd96pfVmyKWHqgE5TmdhkWKi
syfURLVt3CmoJKROhsiGzD2eM+k2ilD6zAdpJaUTlrTWU2uC51/IqyLA5VGxt3F6lxA/xVAh03G+
DxLJm/sWmUCQYY9GbNIvW79jV9pf7qde6MmAH2JsqdnPuJl32SW7i6KATEzxo0cRpsyfhr6609Jp
JcWBNzfzKTRH155QUCjTH7P2mPXcm27hJsqLhVL13OSrelhNKrtkVlPI/cEEoKjZZvqPInmcZfyZ
3s1Gfg3idpvN2VIuXjo65mypqOCSMmqVw2IAb5KnsMas6KMY1XUfAf6KF14wiFapa7eSwEExfKE7
ZWH1gZXESrOBBsWts+ma4DgFP/uUbMqksX2y2mMpaYgcvpv5QTN1TLy7fZdHWDtp60KGaakufJPp
dZxGEnTJOu5C15YvXh7C4kHGAJlgYjwJV8Icy6vW8jVNe1KG8YwsrtPqbH7HFLOYYhNUTsQU2pDY
iBCgT4rulIzZaaFvIhSZifIQ/RmreG3eNhpxRA88y7Leo7bYjVKxjhtzR+1gtVCi1XTM6O9Nm3h0
8LWuNRfs45TdoPauLhd3c9d8yswUJonKspHWYy01xMPrdJIP89TcmXq2y83AnwzC6b7qCQcdMcOW
42OdzSS6wOtIbwr5h2FGcwM/MSL1kx3IPsrSTmcmRPC3QZUsG3ca5dExI1Iel/pHIGvLNixxn6TG
P1urJMpPqsWWtVI38USFSEm8NF28d6nCJja6a8psW0yvlmKhLubNgeH3VYEgFLKpyLhEUuDOdYC7
FBSbAgQ1VCHrZ4zqZijks6e4vzj4y4lR26kHeWHcdeSxbTBgrWT+7GS05tqmXw7MRG1cMXbTXRbP
aP3b7tA8a1W+W4yVPxvPYrxLcKFwDwsxTFd6yLRmA+RJXkVWtI3Vkx7J4NlJLTKjWYAGVYZyOpxL
bVizOheuZf+0exl2azQ8t5E7g/UKAR3lQGGn7KkdwY4wn95Zcb9UwvGty/Pz+DlFi7WYevQk83T8
qNLCQUt/G5ZkxYKMkL7B3zuRba9sjb2kmZuI0T5l0DGbD33WXyqDtXBqVmmp/dD72zkznbqZdvho
IMA4L3UFwIWmLjm6M/SjIyF/FnGlFzNz7QLIDAmx9IxAkqdisjq1jEUVfcSC0bWwQVqIfpNl2x7M
WhBVeJAkp1ILN8ymUnvZ1BdjlUrFmYoxil/YcqkS+YRaWplJ57ZJtBxTeXNnFZUTjr1Xz7XfJIv3
sKveVHQBI7N8zjJx6dKTovixUtVePZn+Ret2kpwdlWiBiY7ploDLWD3LSCVbM/qLniyLTaSMgRGy
4MqTKhn39ph6MyMsjfO1ZsDRvqQ+Rg6KlokFIdRlD4vgJrVpq5xpBi5i/iZjxWZqeGGgIGSHJRaa
OfRVSd6Io1hrpVU+uviyM5CA0fDzGUqrcheG5DDpV64yMK5DFbCshg+4+UEf8WZEU8vqVS4nT6Lr
qsrBYtRkaXDXXuLtbLPXnps7WScvKEXPdmfNiJy0O0kK1gENF+Qyd2D2lHQ6l6Wxb3RmpsVlwpCx
JB9OFrWqpYD4LF9ls2yRRhm2ViXfLVDPKRF50hBORWLcb7qFr2AMTYTvSMwVyvwx9Jafhm5eTpuQ
jY9k3aoRbpHNzwUy2APOyfbcMXF/DHa1z1EJtqS3qtQ9YEE5pY05JS88kCicJwkXw3o/lEjBWqeh
D521BEiiLuCn2d0dmvN7Kdb8+qKde97Ix9Qs4qYePNTsiXoKMEnb+1Zha66yIKE6oEyPtAkVs8Sr
e0wje8MJ+3hXDs/m2KA/3pmOMjLu5FTaWGn1SJJsai4PxFVcBM2nUGpLkIaNw/tOnTZdkJOPmlIm
POCQQU3aJEJZTpl3dV4ilBU9mWHttQ2pQJww5oG5VsttoS5k3BcK0K/sfja0nRZGeCmYCmK/0qYz
9Mi5a8lpmzTSKDWUdOLN0CUy6cf0o2QTm3W7RDJjLykW5Dl1jdVy1yeP1A+TC/kMJVmmhrXWxvIg
l+qd2SE9kii2eyn2ObBEWoqNGz16sBHVsCU2xDohRYjIaVDd2bXk9Xlx/vem/i8hmaUYGnKdiAha
6GP+GYc3erUI50Ho/Zo6YvxbM9gM2rFUdR+HDPs7SeO/wEcAKaBlRHhraCjG/Hm0oY600IzlZJ+N
qB4YnyEVq5QK6L+v6S8B2R9HuQqSYq1YXGZNi/eh1Dlif0AZrlu81tG2174JMv/WfIaqkPujUq/q
X4bWv0W0o5Krl4V2SfaJ0TtaVzOtbKkgyZeRovjB/M6CXP5LfpPwmekdaJCm48TxZwMmlypSgj5O
9pZ0b0m5Q2wbSqmXQcqJ38eUKgZz+TwRgB6TWmj0fWdN9JdUFJYAZG0Q+RX38OsMf7viNCmb4TKU
3T6flpL+ZNTtOqfAqxW7RrkZa0rgjJYFUKCahKfUv0zGcQop3L2N09usrvUCwZI9npMrXZgrrhY6
pW0cVYU44bzHZtpKBHZGG3Z1T1pLYlNfe3GLgOS6nojsjPeG1KoXSedKgeZWncPwMepR64UmAo6X
+saC8RNffMt4qeV9Fz9dutMk+9KMdTpWxdod0vN9kSGL/SFBUfj/7Xl/Ns5VVmvK1Tatle6yl/F9
jl+b+LNmOUDQFP7Z278P9V8Qy5+HukoJjmrSKuoUZXvD9uv2hk5n6bfIkP/7KHTi/6RROA6KOmhI
q/Q662owVW3WZVGQD/ePIL3XxkP9pMGVRhZgE6zAIHjNalyPsEl+kfCELIYg4X1gpEDWG5ZGyAOO
zD3gBg/Re4gE9TpcDc+IDYXwwH7RXzQ4BoKSkhwEibTnEUKWo44UfvDjhyBrCE4af3iDT8fxCGo/
xnUC7m3mN3TKtvyGjhJRKewU6oSraiW/yT/gk8Cmi5fw7lfRy/g2fn14z9lCZ6UmYK8w9RKgdTQJ
SCgDdU2W+apcLTYTwkaU/VfUXEJA62C3eYgnyg/xx3QFx2slnls8g1SKltGFL/wOyhu8N2j0Be9h
ayB+tQXaGnQaAHcqiaBhd3ruxhTxHXMzAzB6Q+9ToGT1e/adg/Ml8zEDPRG8c4H//4U/Ldb6ffpU
f1MyuRJtJClnI1Nsawxq2TAwwBId7bcBjaPqJdfGat43F9dGBWhYAgJoTYdxphWnRbEqO6/71g/n
P93q6qhXhZrRSNDq19nO2M1qkO4HQOuQCEeocofoQr1zPE7wtbeGcVDMm3/36a9s+R8JVvCkkoWn
CZp6spi5/7zivBgloyt0pqETYhyI8gDpOltIhu+HlbxrYseuluHGxo5ok8CF0VC5GVD72FnLGgjJ
Yf7OLup6KJPXV00h70hyH99T7WpVrEO5RNq8zPeVfCiGG1TyKV4H38lSq9dNLg6DZJaiUB9Dcu8a
uxnl3Gapkop9r4AKkhfLMVGWNjGAUaIRmt8sJCBTCBtVRfygjfoBMbfHKn1szHPVj65sxEJ9MCEp
8RJLqzbuvUUp2W4FbcJqd/MMHidGh2oR7KKG6l7iRNpD0BXLRO69i265wTC7/76R1+v8rwtCzxWr
HIQ/rat2i8ZSGyNcp/eKclMNh15bBckDbgHfNt1/qhVfR0JTTjaETqX21bS/jRFcrM0qLMboYNE1
D5fzuKfjLjO0Jsxbm65ROuHeOEXnxbZaojXfghU7q2fzG/zpf5CW16dxtbwYZqgXGWCLA+I5+2Cb
hI4Od7964BSiF8HLx51RoagR7WJk98/SJgTS7gVnjKLzU3foZVe/nc7BMtzrN91eomfPGKejgZX4
8YPFPlYA26OTJVhO8UHeNN95KomR9fvI4wJ0QwM4K0oAyLVe3bE0sOyh1AfYuQnYlkwI1FrG2bS9
rL7Rlc5R9rm9N74b8NebtKujalfVzKYp9EEPRhimGKTVD3L/qaZ+Gh0CZrwo+WZ2+fKm/OMa8dmj
REfiU6FbMqL/nF2UC7t3PQSRRRAPMlgUmRR+qoBrBvC5wbjevtjojJCccMgsgsNYuBFIzI8zsbxr
OCC530uH5KDzrDnsihzUor++v4KvZEvlYG96CJeiCCo5r1gluz//Paz+A/JGxpEr0C0KNLhfoaP3
5xUMlZ1YQZaoN7h7TK5HxuIueNGr9YCyQunGk7YMF/tLBD/MCSePDHW27lXXAtmdLC+KYyCfQ9m2
AyJyDKp3NKKjBhi74U7ICRLIuiX17wA7zzutwZACZC0EZzyB381D+TmYJBOEOn+uZe6UnxJeYnjd
wmkhKsYgwh1i9hGzMMkFWHA29uZ0GrITfNjgpCCMM7thdKt4JSyqxQ59cdTJ59bLYjem4ZHGBDvl
/7xoDnkMyl3B+7+bTruuz/xqOhsYNgl1C/T+n03XYSGZIAoKhXLyAYbPgTMbm/S5jDyEiMjoHKdX
7PCSyWteECvBkPggbCpQ88BQ5RK74OjujBBBBAQcUU0HQpIfR/OoWORGztZbVvsweXJUNcSQzRNP
TXxKGf++hv+uE9x+A+9C1iNcjSnX/XkNNe7c3ZxM1TF40G6i1+yVLHI1+93slvfVbbGNlwxZl95B
h6Zw3/oBVYdjcS42HYT1bm+TwQbtDlDguWqdbzqn+p9JH41RGXsJZmN4CMr1YI6T0rCwqo8OOiJV
A/UMAcC/3F/29l4/gwRa7Jvt5T7YdocUG/jbUHPKNzocuKj6h7oCEQTcqdtYa05xY1kbMQlGJxIk
xfqbZhTj/M95QDEsXZc1zOOQJL12/CvaUK/NpEFwjdH9XqWO9llIACP9BZgs0nnq8kIB5m18szMg
W6sBHvLHfFv91N6mN9vyw/cC08wX4w2NQr1ymjvrDXIjGdr4A5jTv8+Vcf23k2UFtdjrW6p5DTiX
kxBMfBpXew/8mD8v5aX9HqB8ighiCmVDSEQmawhWqMOl5/icIDWFbxmT2L45lueO/9mtrICeF3ph
E4KbQlopRKJQSE9Vj81jep+eq9v6PBzVfXEr3i9IWi2CiNyqY32utsOXzKaJzIG+ghbFXNj6BJaD
6taf03v7OVMXSsW//tN4N57MT5Ilyc/FpwnYUvwMIk79tN5Jtj9JT+mjcTJO6WNyn96C39tlp+Qu
O7WH/pBvjbVgP8PRXJZs4POVDZQEyRk3goT2M/K+adr/LD4y3eC3lr3a6C6CMdQKcy72F+xenLaI
1/jOtNz4XH7ogxSIcILN382ipvJEUIoCqNLckaNMktQLx8ardKQ0osU3QHlsO76541dxXVy0CWUM
selkmiqcifxZAT7akR6w1byn9B9anoJM8U1FRRkpSWKV3mW08UPwWb0uR0A/iGo+5u+L3BlPDeAT
sgAv4eN0Yz1oZOSYaR+Uzzpypk9qWFRVSabz19sCfz02LsJo08ERQRq84fXynizu6ty1Hub3Nl2C
UZ8+5XfeBouh78TxJU7lc6QwQcEO/Yq3+47zlB46kIRvnbKsWGY/GOblD2zn7AepdNTZMVSPYlU+
++RZtffyNQamiSL9K+UJRXWp1fpfxTaSe571nr8CrQVxi+KaBBKmoMAjeA1DQwrVV+tl/nl5RbZZ
uos/kcdFjsACVZp6TepmhZPwQtuZj6xKKvn1Z4kqgic9K/fD4OY/1EwAL2eEJO7kR5ClD9N9QNb2
2cpcoKnBG9lVhdrJW5/4N0AbYXsunHigNuUCHRzeQJyQjY8/LqFAPcaFW32TSsAS6r+dwSQiMjEI
VlTMe65WfCmM4tbUGP6XzQUx1Joy9h5OpPqkAszpGLzlfXKbntNzdNs9ThUip5f7WghQruolxrrr
bNdtg0O6n1b23rwHb44f49YgT0CB5Ca6xa1S2bZPintx8fLyCMX9ZtUQmDcHfQ18gSA98EgaUH5y
O8+GV9KgOFL7IzT+asO6gl4COgIrk8eEogOyHutyF+zlY454sYl0ivnYeb1ruj9EMA9VHU52wxuL
DfVL3iz0YxCoQr1hsbKQOShQ45i32inZA2Y9Xm6j8+W2uO9nNzsPG2tZLVHpWGEgt5E3360L/4m3
wdTBacRGXpHZXRnX8B5Qdb2lD1Qu432CYlfssf2D70bZ9rC4//fkI8bw1RKEGSMeYNA+iXWlqzFe
5XNTFjOHUh31NHoUFX1pYzjBN5PJ15r7n+PAUtIlxNORH7/aMTRhJg+tGSHjchx8GbVFSnToUIas
GPLSWuli5yvkscVk328SlhLDbdwRaN/sjj6MquicnJULaPaWfUR9xMMXPQZ/134nkf6XSQ/R9f+d
6NVk3IFSSFsjVA7dtvPTU+to96Az1vgRf9Mkf235/x1Iu2oRySjCcaqNbJ+2WwrJckW/tZNtWbqL
Hr74v2/zF+7mv+1vasIAWxDwri4rMK0osLMh37fv8vvI/zY4oHgsvQJtNt/0tzIHt+JkH/CA+nND
ycdpbo1H9iHAwyEGdM/xGw5+8HjKHxmcI/7c+KG1SSUK0A6O3e0H5PcS9Wux9YD8j46DIiDhbEgw
IyxfWmQdK4fX/Pu6/rJ0crf+d1lXs5JqFG1Uie47rTrfXEcfzaZffbdAK9JfNmps2CWJaZHOa33t
6X8L7gc1mex2bKrjpbhXQLln9g87elGSOwn6BpuE2LvU64Wxjtp9Wx3S+lBk2y5cJgVoddwIgJ/7
I9NNir3q+rJgibmL5J0u+ZBVqHZPw6aYVom9H/vl4rGpcQBbVqFXB36gnmXq52hSLXxAQ9gd5/Cr
rI7F94PSUTZglwfdyo/0MyW/Nr2Z1Vc7uZ/1U1z51UsE0aLEM2mDT3BJrVzaV9K2gURjnjrb1YCh
oFcjk8VZq8Lv4ghfK6fumnsjRTsWb91RUIkw1vrluGifFfzwdqilgPdMQd1qq9k6dDF/9OoFUC+R
1dd1QjH/Ih+1ypWQrUfyAtdEc5fXh3Y+wnpA0l8avbGmQuoihQmwS1r4euVJ06aIhQ+LVfrFM8CE
4IfxWTwQ7xDU9fqq1Ncz23PcJan5UlumaJOt4fP0gQv66gJzob7JsL/oH6Ic9DrOD6e2fDX7gzmu
6nJvXrbZe/cDV6J5DcetRVAGiEgAS25XaXfq8JmzYMshW7w3QYixPwoT7M9+jjcX6dDZGBjnuyhm
E9O/zkq0S+jKbf2egfW/3ATKObucC5skmfVekC3J5B9BgHW1zUBQXgJ1AqPF3X0JzEPbvQjjpt6A
l1AnkKVAAIhm6AzA24yfxW2X3Gjt+VIs/z1OrtyAsGIH36iArCRakymxGyLz91sPDu2qDKeyLo/M
Ns300PaTO1QfY3VjUqCGhpuVD52CvFKqO2ERUjB/GFLdJQNS1g+TVbjkrv99Rl9Ou3/OSBoZTY1k
mU6URhj05xml6lzMUzWP92hhWqsG7vPFUwZPfyqcWdtbwrKKbf8ICdJlGkJzDkCNtqK+a+D0DS7s
HvjxVlsL74BLdyvtdRfYj1Ld2GxWX+St/mmQhXz4CabhZ3ZZ1vE35y9fzwkm04HIKlKrZJmmff88
fxJtldUmY3W01+nG+IBDEjwbiIkhiOnXWwMVlPn53032n9Ler0OaZBdlg2SwIk7pt5tomH1opI2Z
HoHWf3aruXWk2A8WK2M/+zaItwGKow8S8d+Hta6XRACbAlEuLL4NHMevK4p2ORujqo7ZftHHSymI
fg5gLxWVdVzxupx6CHzWWrbRyl+1wSolKJTWE9qkZnhTY54TGY4aDV4+KssxeBBgx2iGGKkfsDQC
Etn4ZbOPp9yzLcTdJOPUdCXaeSiiRcmyuxR+FC7uFzMwRhm7WOVhztKDgOWAKnJsHTOyiSGXPMzT
i0UKCjC21lKWSMAVkXvSPqLILwmOWxOaeAMLt3npkDK/YC2SKD490CnwYOwuprcYBi/BWY2iLG/w
m5gYYwcUZQpMjFxgJeFdEZqePtNH8Zkz7OfQOEkmKgU1BjQBIiDrf7f79Y77q9kZIWKzjcbDNVEl
krQqAOab7UPchpRDlaxw7oNMZS/Gb+7wfzb314e6WkbzoI2T2Cyr/cGEmtI8tmQmdadGfZ352j29
kZ5gYxj6gXdZFqsM+jekNjgYiGbBZ9PZmU7e4E1sqsmufLND/RpIv08UQrFAEyQT7HYM8jlXU5dU
KOEQqYtin80Hs90OMfdsSu7LctXpH+aldhpCuz5iubGWml16/74LgP/FTuz3E2Bs/7HJuNojg0Zf
6O1Fz/ePJnR6yCyZDyCZNG3vxXDsW5gWQEzI0BYuaGZXKEpfPIyOV4K+QqLcj73UA4zidpBxFpuf
Om/Unccbnadar/EBxXjaTeLcvV7QJQJIjF6NeMWASlbAQzyL8oAPLRSnA+dz4DWDu1jz1YlvGCx8
bOxCBndDD5MqL3C1W9ZtWAel16F8Q3y6wnR3I7I2Im8DQu9p8Hs+ceB9Ae9DPoUHei5c1KPgiLyw
VDsyvz3B6qNLAK35ykCPzhuFC85bfid37RM0kMQTZzPQXzqRnvC0LY6E1CoFC0jiqkDzCZUPGmjc
s+NEjTxYTX73OKNbMPmgq5eaO28uBH4yKv7i2dEb/MFHeQxPWBd18LPmZj6WHKeG79ajdMhRw869
4qZ7gCvroU+0frMRtJi9haO5mi97w1FzJT599KzV4OebeTly5UzTq5Gf4IGuKpwT1FPlh4/SSrRR
5UMxP4HCoh2VA0Bidz7DTD0u9gFlWP0sxIco8p4X3rSm9gsTLkED7NcDVTriUIBc2N/UCITVcI2I
Wlzt1DEmCi/2i1PsZ/ytJoMU3qEL5In7LO506/VPovt0nJN9GnyF85Y9doa0g/SKEwjBkrhjTH2e
8SgiosRlU+5YdLSMskDogyM7iZCZPBhkK+tmcWfhVxSshkeoh2DvkXqfHkWUJT5GJfKCueFHvI0c
Ot3MdGb6JujpFZxID7OhWwMSWkT/FrdM3KDiVsTkQJncimaFHJSxAfREn25cnA1uxD1QPRM7jWgt
Tjy5nXxMMyNn+OpvRFH72kPZQXeSo+CDdXTIGsqYGAbi8/OzuGDDrW5xSOczxV0m+ocC9vUZotd2
vPinIJb96myiT46eyBUYLr1i1dA7OVeOgGA9n0ou1BXPiT6Lq5R/4VPNnTjn7JAuxUSWfvUbjeuj
oy31E7fBmz2a2NXX8bvQ6iYTJ9IO4qE8lEt7WaFqqfkD/4WKrkAPkAbioK3HjtztKQk7kq/yCeky
9ipUvTV3xCGm8ydXlHhQA+Jmqt4vsV4h8i+k7IUdh74T+u6Sry/HfUfLINv2QzEdhMvcCxkGxNP9
yIs8xK8Y2aVbnUQmUvQmQWfreMSu9ILqBvPAT5DwDFukKty3R7Sx4WUNTA6AaRmMYroRD3EHmF7e
xRQg/kNUpx9wL9zkNbgRyiCtF9z8FJ9efDUiyHhcLvr9Mv45e/GZ/ftSCPeIYZ9iSQLol08UUwCh
DIMJBK2Yjqg6iaOLnwB48ipyZ6i40fE3QnzNPodMUdNXD/yZul9Tq+TDaViiSsGZ5nvxiZ073ylH
ey9vtGOLQhBXmf1ACsizjmyhHWQQXqo7Za39uPjRUuErAtxrMQPGdIbeG+lczVHys1uN2SXZzZ74
3riiK4hmyr3hIDocEEM6kJg/eJarFs3Ia1BOMlF2kpx3uNOefszf0CDyqef6C39xS0lqdUHF2GKG
R7j5suwRShHDQnxyfWKR4DaQynLRUUabhS2r2zNytU0mlodV9hD6xcMM8iRd8tobhthNw1gmVvBz
0U2+HvGyeoAAwXRn78RAQyhbdCJwpEd7KabN1NN3lSt6ecHPsmPuxOWlSzJw9HthOnURK9AJRQmv
fcvE61BBdAMUW7kAzsghvfHFpERvl+TWhIDNyLIuP0qewvQ1+7oreS3TmrYcPJWlPmB6A5PHA8mb
zH0XH5JRakse8HRxmVkOonFl+rx4iBrm4qsbLZhpNDcuHdnrjmLoDrf6PvdShluLyFxzozyIqQm7
g1N1g60O158ynHIv2ml0sa8VxMN6gSWI0c2mjxHHojU7yEacxMDrbgYmr0kIKNDqH92SZCHVU5nX
IWlAr0LRcaW59i5ifpmdwyPkeP4m5gmJuY3RCtt2dl7EsgOO7GvPgw8XzZcdZoebii7JjlnQpRJL
j/jonXe4kGiTijZB7ZSFOnZYB0Rhlp7p4sXgkkx2VFaDH+Rakn3tXpz9Hi0LJ0bwHTqGz5pAIUOs
F71f7FkzEAceKfGWjmh6e2U5xBNff22x+dD9FsJr5wWiqjs4P++OhkMddStuIV3zFaAcIvrqIVj2
fFLp7/fukde+DqhQljgbcOMQVQrPFB+9C5KqYFQpoQiptNFP7kc/PAcnpLZ9PC0RlB55diDXOvoo
s7C/EyrMvW/fgOpb1o89z4p3RvfRfVc4+iq8t07iEkiyHnq+Au5Cs4uN4pLEKx858FX8BHrYPT58
3qyPooLzi8wr2g+yFuL80z58VnktmhX+uG08cWk09sj4EpuqwKPVLQdtLy4/dz8vzsNeX0HbfpWc
B8t53YoJkcVCzA5slLr1Hd3X+Zycu4eJp4b1wF2iGkjyVvzOhsnvV7zR4h4E3DcAWs5n9/UKxGJ4
PNx1VCp5vcMRPku3XUlOug7d/giDlg0XETx/Dd0HRDGch2cxMH6I2jyYLY+YltNkWtZWN82J1/N5
4m84JvPiyXnl4ulxrmi1xlscuNqT+InaM6nqCjHnlluLthnv4xOROOQKdtTzUSW9UOTPTpEHkcP1
3MRL2GYI3wAUTVcauqZCjzFbaruMXdwSqaIX82N8qfgpeZ9foqdxhYrFz3Sd5cuQPMVjEqPEsDCc
CxCmdJ2u1dc8JEOOXPCj6oO+lh81NHVrZ/GpUC+BDfY6++KR3n5xq6maUuYnIviVrwVQ72Pnx3P5
saTH/YoOUFG6BTTN5CKxVwJw6SnL52fkpHzfcX3n+LoVzda6rG6YAWIYwusmppyZVzYbbakpDlyJ
5Gf/imINvRJlVV6LXDef1r62rwbTNvLFClIln80mbhxzq36SOhZaxbmE/DlvSuHMk9qf0NPg2xY6
Oa9eCSV4UQr436PZS8sCe8Pxs6d6IPr9tNTef/V5mZCDftx46WOLcLG6gmByzjZfDeAP979OmMZ5
HH0JwrTxZDzxnaGivVN4RANLzBVMDzzowmhvOPNB4avo9iKKAm/4dX04rtzI7gPeuix708py5TOb
ej+m1+VML3AfWR+7rVgnk69tgFhrt7Hz8A1e5W/1CAu5LPAelH4V9evvv+Udhimw7ay8EINuQx/F
EAZr6EZeyJ5E/i5R/ddoC2y2Ko6lg5e+CveGDvtSYw6JRR9/hUcJ9VwP8simpeNsxdYdQgdyAUjK
ruLVYml/1fWNo3GrHW/wXSZqHbbpnn39Fn7G7nJA+Gptry9Y92nYcwqzKjzPbi94GNXIfBqrealt
KRq2m3ET7exd2TnSwVwrfrCtjuEu2s2b/tTesaLfdJi6IF+n/x9n57Uct5al6Vfp6HvEwJuJmblI
AOkd0tHcIMikCO8TQCKffj7oVHdJPIrDiA6pqlQiRSTc3mv96zejU7dGtoK0KjzAtCPSjdbT1tYq
IQctPlbnzFNWADRjPe3iw+Q1Z3qVHQD1vNyPv+r9jf90+25XH3u+0pxjwlhqXOnHivAOg4MfEx6z
s7WV98pB3hsHY2tszb11uL0bh2BTrjT+v8XfmHuyJ+b4Zk389dibCzYOmAtrG9LcvPLLE/g2f08O
2Kbe6ewK0/oFBvitnKQx+WSJ+2DEpHBUEycVr/0BnILFSc1ZEj4pjqYnCkNTjBYAUH6anfSoZtlu
MGCm2RfHP2B8NrL+EGkz8IS3gNy1Quo54UfxQwyCj2+TE//YEMefJeHIQmVASQxVMp8obGzV+JfA
WX/9TvMJY4gUn5Wn8YSTc3gks+lc8Ct4bc73J38/En8xtj8Z7ji1K11zIiw1gIgxOCzZyatqai3L
bbLvLjW/Hp9V6N4/MTFgrvv49K+PT/5QE+VEDXNVr/FbehGfxWt8MTbiTsUgW/AI6vppIz6uE642
s2y4xZMfqsNSTU7BnMnfntR28l+6zW30Z3UEp5/7PITBEfj/WOzMVbO7n9Wn2PMP5sEgEs08hDDm
hHUFAViqyEQSyTZEVry5neNXXbLpKL3kODxhB8t3l2escI7VLtmB6yGlOufn4Sl+LY7ZsTqa8/vM
X+FF7bS7dp+9wKP5SF6il+bUnKRL9qFcopfoQ/ms35IPhZNkKP8RfLDWhQ8Xs3+Z2TUrNoXOVT+q
R4Rmx16hX5U86zUDjvgcBzx4HLyFb1JoCxvLM7xwi+nZkgQIvLAm9Spf+XNrk16E1+E5PcScbHk2
9joNM8SE3e18C+z0NfWC43jO7VLZmZtwLW7VbRvb2UrfKMfbc3KJ3qTr4zm49N4dLiQWPfJBesG1
+gVf6haWy/COIhyyb/kjfBXf41f5XXwvfwxP5Tl91d97wa6O3Sb1sM+1x67e2PVLBR0dr7u0GLsG
FPfYkgTkdcUn3/O1ie7pdMjJWwmv7mqe9XP09NhbJ7zQs/fs3foQPrhbtlBO+M1nwEunp46BYwc2
To0PZTUff8Pa5kt4PCSCDbc7OY43xz/4hwBf48iB3PCf//G//t//ud7/d/AD2lM6BEX+H3mb7dGR
35r/+5/K34xFRxDKVFRZR4o10q6+QHRVM/iPwaxzTig8RYdNt3gsqPU3j6fAM4UJsVCJ3ZyzZbW8
L8YVpjqMv6IcSbRdn8RL+5aq9i2zFdzkLuUpP/WX6q0ngE38DA6iaTcXnVFSu7zJDizc8hQzym+2
pNvrFwuHtMmNJdBaVUvcHxgVHo2VMecPxqre3XbdLmaeTyM7xlMlm3pVzktsu55hflG9TWZrnSLm
iT/jMkY8DhHpOryrqLCFwhEO9/fsnP3IMEArzv4+o0SU7HDXPQWvxfn+Hh/zXb7TVtlSZDWZd7v7
giORaIMUG8b/uNw2PyJvXGKbH9J7TJgx0IVuq7pdvPK/yOGfwOZbFuDCM56sdxSkXr5Ld+lxzL8i
O2WG0H0tbMJtdKoYDOWuvxM2/nH8G555CADWG95Mz5YX7MlhiPbxId+OZXG/zlDYHcLVsIaauC63
1alfJ/toP+oV98nJvAKT85t/Ftn68zjATvbFKdtnewZx+3BFZPq63tZbcV3SxKxuWxU+48JcmSt6
fC/7uRpUgp1BS2KyB97D38SvY9qUtY9J/zS3Bqq92NZZV8bMgWxX8N/aXlqE6xoMfPPYGeyN6rZ6
1w8WztEHnfcvoI/ZVk/moZD4G3Vr4CydnnUCAHZ+bPdP0VHo7bKw87O1j3a1Oglf8zMi/XJT86Zl
x/QVCU0FUQrPDH7dZ9SIS3sg1yEi4sKAO6Wvih0KbgwbvfrccQuO9Tk58tYMT8MTud/+oSIXFP4Y
q5y156AYnvkHlHrfTNjlcQTzBbi1JPjykgp+TCnxBbhNMrNr0swv1hgvsaPhmmmHqeGkVbsWQnWa
hsasrDPXiCQ38xdV+F6ntaOc+uZT0w5SdBYjUsx0hmNq5EjD4ApZ8w3d+SvGz1v96ydUvvCOrVDK
k0a0iJrIXK3ZQFEH438QCs0G+s8riKyNK8Q/XA3li6ZBssJCa6MqOD+OISvyjZoKLzJpIkwfuxFM
FqZVhiHsCC1PaOTJO3ii3yKaJKGqiDaZzduNfiZ0qjOIBaqrig6ZVhy4DgQXLU6AcRXa7oO+IAfE
p/g/k8AAUQ+XE1BLjJsIPKZNDWbr8+hq/gOTpIRtk7W0Zgf91LfyAZd5+xNuk/XC3zt48DtLeeJu
MTjg82ClcRbcmAZ246+Z87zopEj8yGYYCdCrYFrhpkecBwHn7IzMqWBpHNJdAWQqUCXAHiLaxjpg
COpcsTVyUHRshxNF9AYUIKGbnh+BjyZjgGG7aPb1K+AuQaSRUy0ix0NOP9uO3epjCbS7TNbGeexx
09UYSsXZXa1D/aTv61UExQjfQNtccNLusCHZElShsheH/X5sMmcHwh8lgJDTYrKmrX55Ws+2y3By
HFbneUN7ai3GhhKJLj92xx6IyMin2Pa31p631q6nzVI5ih6zb2xlJ+FitEsB5FiQXrnC3TK2Daci
M4FewE6evivPrfGV+foQQSCRcB7Cy4yRDF//pRXIH4retVWYA+n29gbmTk+SYY657ya7mJ68fObP
t8CVdtJO9ERPZ/cdPpu38tReqotxta7NW/pRHeL9BvO6tTXvCShNKLopgzeQPNmoxo0n3UtrbZ4f
MX9dNaTX4e94EjxYuUxUvB4Csb/zj9bGYpkeUzCjU7xNNBenjvoi4Nw58Y/RCbv6eNst5Z3m5Vva
WpraeJ4fLKyJzXm5vGGpH35DHlL/9Dr/enW+bNJRn+b3NIthTDJQGENSx3bDz1yoracSYqzP5jzi
yD6ZUAZYhsAGyYxgSmFWX8YOsSaqaOwtx+ZWsQvUImOv6CKrga8+SspM8gy+WRjkv0kuRm7Av9kt
XxWqQxbd4jDxM6Jcu2lApHh1iSkQiD81HaTMeCQYz+2leIPM71SX4iIcrSO+TNzcwWuWFvarE3kr
7SWqP31rvETHiB0r27HoUxx3XrflbTq04+Z0TlnkB0/a8QO2BeGxDY0aYcLP6b5cp+t8MUbgjmG6
1PoUEsKWDMuNRWJxTkovRIkCUQv2FatyJ5/7rUTkd7i3dmM9lO9vp2CVzdttBnWYdOINxSXd22OR
LdOdude2/jp/1+mWagrtc3TmXX1ikd+KANWrHqvIg79OVxp213Rc+cpci+VklMGM/D9lzF4akQPB
g1gA+dh6pcxgx9O8iOykvyoIfWd4/lG+tq09PGdUWa2tXqGHis/Rqbzkb+Y1g2l8fxPX3UxdyasW
qGiprvLlfYN95go7UtACgIxZRNCP5vhuTw7MkV3bALXKZyFRlepTTSF1J0OnRjvY8l23qW/j8Isg
MQKJco7jMOCfHw/pp+Lm11f+J+vAoCKFQILP309q2S+vfFLlbRHqebRuFdx+5PtEQZEh558DtVYx
uB0dQhqMzpo4Q8cnE+C++nxEL/R1QfOp9ppdK57YQF8+gyB0zMuVdN2GVNXBsymVkwRTgGboIPHi
ens/lD3sw+hVLb0u9aLmLN3xs8jQAAmODN+5aZZ54YnxMFNQow8Z3oOIJswituVieg+3qdg5Dfrd
3tQWQsgkFCvJOPcXZqhN6+ITg4dqCGxZxPEpsKaKKuzvPhd1wI15K2DralxgCNS4IsUaPe59lw+j
mk1pz+VdwUibUXejT4wCDJisnOIBdyFaG7CT7hpmPx1e4uqrUVJm8K8l8a2mwazqTae/VDt55Fi1
ilOHcBfAMUT0DwZ4XrkM4LiifhNRckJeKcNP3V9ofDDRE2BWiHKD6a5rqiCb3dsQfModzpBQngzs
exjqSq+1COsjuE2qBvcsf3EzPgeVaUZ8qZtL2xE81EITfkVejGmcrWX19NZZDoRyNemZJLw+lBd8
Mp17cf/m0dG/Vhxfn5wvm8XwSBOY7bW5ypHWPOT7BmMd20+bRQ8JJDQAz3sCP63EyXO2LV2eBd1r
rvcbESuHRPUkH5wPg2/sW7vXNMTPUJsNeOkWmIaJ0hM+W9gtZbO7xli+SN1M0GaI3TWaFbF8U7Em
6cplHj0Nw0y6Y8bfzBQtmzQixqXwEOuwWixKgaBZ/A3vaj9LQT0SnmOxatlkTB3+sJZuhDSc6QB+
Qu679wpcSSEd5SGfVD1xpFB4u1O6J8lboJNoZ+IRf5cJHevLuR40z4N/+0be93cuxEg6+uVd/MIA
Snzl7rehH6+j3C0Fp+kbjJIY8Upu+oq5j45GvsoYug3Lx/AdhwzxzJfN/+v9/ELZumeK2nRaX23H
oXH7Vp/wQNs+AOchK5B7ZOuz25pZ/bI4iPDy3Us+k34Mi8z5GKfrpVOv/RnjH8b/nzkbYut61b7H
mxm8Xh6rNmA+YY64z6UomGnXEZyTjkxE1+YsbO2aGWgK8Kfjnfx8lGxoc5Rt8oy58I2hfrClkmUk
Tt+Dgg+BNEshNG/1UD0BEhLBFDnKmw54Hm+SJ8UnGIYRwmJOsNFuTE9TZ901eEvXjCRX1fwoE0tm
PjP/muASxq4ofg6M85AsuK/yzDqa2iT1obsiO7CRBktrWtKnEPMmHgAmFADfMSROXOyduzfuJvqR
ycx0hlZremBUiJrrPI5qrNnNfZQkjZJPuGC/wdfsKs3NfXFOXsmPdhBS3OVJt8CoxHiKd908X3VA
GMfwTflsYaqP85GGoRI2S5u1NOOfSx7jo0k3lxcjIN9DhD+hCwDWEs53zzyVc2W2r5Djyy8C4zGy
oO/zCANadW8w0uud+xITc4pUGctKR1zkJAcHE/ElnGKghwEoIybGRYpXPe9Vp8MYukZfhyqJtICa
gXjnxu/SFpvnywgpaVBIltYB7tIln/qL4Cx/ECOODwU1TzjV19LgjDPJZkqQC3VwzT3joxce7I0Z
7u3jSPPsr8XdsBOPN6QdV5KXbJWc3xFzt4hx1Y/6CVtYInDxxdmNCaCQGhFS+OuHFzvmJX8ZI86D
852XfZ6TJGMwNc3txwwbagQZwkZjuNLNS9faDKp7XYyp29o8tDXCZzK332Q0O4KtkYPKR2Osc5+T
YgDM+oJX/yrb47SevlFylm435nVOQseizYifxJ3ByMtnjuEzJiDO5MKUFkg0Wu5Zq1iq+IQMgcRJ
MRunpCjq34NlsMlJZwe8deVF8TwKHJRZf71PLKxvLcaBYze19/clp3mS4FoEywGvhI2AkwedTYss
Bg8JbYJBotKhiygWzdjuMEAaGCqQuLPFGr5coiIRcNuDNUluFlbfbs2Y26XEYAxKGtgoHakmKptm
MNEHxzxUD8d0yQg0GZy6+WzbT8/tu7ZPHPA2XtreZeBdr06vTB8MeF8CPeRCXQ1Mn8KlucW2gK3m
Ck/8gBktxKds+jl4wtzYXT77E5AJOstPCpuJZtN03fkf/Ngd4TQHYSP+Z31fIpCdXscrG9narHsL
YeGXtmT/SJ0fa8X+lOcCgxB5Ik/FZ2WJ3ZGOwd4uuXEog+6E6cHa9+B2XJPBRjnUoz+JiPoaNh3D
Rtm5rQ18QN7up3L6mEssPjARGSoER0q87uJPjpWbr+/PykQ91M6UwTZDTtrE0A2mwhrywkT75Prd
mPANy8+35RTGQU2wPWKW3p4mIGHOwhG344AnnA30Y+Th2dK+Yj2TIavrlPKhYjefYG8XlLosNeRO
2tpLwDq3eoUCscTmgX4QCz+oI/oSEhbzlvgs09k9lWSJW7TGjO4WGFU5LAgijBAyIlfSXt2CP4aL
xnBE3x3h0GRqYo3l9JMt3zQT9j+nT1hGtFyi6/yBUFOZvXxCgZzrKYNyZQoPt2cBAQuAkAS7Zzrq
KI1ruIc1DNkpH2vTo7Jn1GKzasM/eG2h0aSL+hmQFVTBWpCVAHdwrtnGchyqqiNquxLoaUJEdTrw
eTRF5UXRUrjpQiNhjQ3lc1gy43pRFvddCNMGkIncpI8UacrIH0PICaVE5Z4bmGv47ohyqa8XEwMM
bWeeoeE8+7NykU1oOBTGAPmPcTwEmHH0bgdzha8SEDG1Imd1GUYZOQX1qEKSvXyhL++Ox2bx1E4u
XOf5AJPtQ11hn8n0M+SjlNTj1jeNF8Lfb/bTLxIQvDZ8X7fyagsdapIvumnIbMrcsCNmn901e6tB
R0bKTzQlXo2AT+MUkv432EXmPp6TrQ8ZBihtEjzGzdY6CQ4wBkAu2Pal+rSOOVskVxTLuufH1bg+
J84lu7TuLsJ1hX78AX+JlfBN2TV0q+Ha3FCSpszDZJvOiqcuIM6veQqOzTtqPHK0L2yjNmvmyE5g
7sPeap2stTCPF8JOgU7ESAP2yrOxH57S12EMjKRm57munoCWXHM22pCT6seC04KNvBcMOpJdRMBf
8I6YdacamHOr9L0fDUzSjW/bt8uRupRQSGOvffD8IhGDNnY0veBN+ainxnFUDtjlcYyZRGJYPhfz
1g3gBikv95cb48m5NtnhuR+7reVoJ8xUQkhKx+6lXfIUNOmk+Xw2H4va8cwpZupAQryuJrEKn8HU
65zXnQSnMDvAJpmUnJ+wey9mu3gvunhjy9crsRF2uK+4HKzJyjyDgMP5b+SZ9FwvVFg4ZBRTL3jM
F0eUbGSsNEt6uxdrHE7yZg0/Xkfq2fvY9ZZ4w76wu2M5guJ9clveDxEZCeo+GPd1dl37Kdjg47Mi
uGFkqQggBcBzJ3H/4z3n8RmznhKoTrCyyV9n9r0bZ4/4jM1Gxxz8AHdEQjO8gjX98G4ufdf0RV6c
iMyYGZ6yfLhA25MDorpl6+RvzNAhAEHqmL2PRMEG2hChetBZ8XqdhDsy3pOZuI+fqqv2esDcbMFT
yE74IFeYCDYIedWlZEOl99qrnxp2T8f4WCxDJ3GFbcYQuZ7fvfRphPSCWbe0NnB6pQPdNKnaWFJs
mimo4Wft0oc7wQ/2ypzii/6YWf9Ix+FiLv0Fme+rB6MIzDE3oHvu40mHGRtMKuqZU7cseNWf0y1R
5NORUeJDXlDgMq1xcfzRX82TP+/c7ENfjXG0bCrpWwrf7q30XfGocY0OOAY+vIQ5WDFRj/flMNVm
EorAJnC5H+KC0RMYn0IMyXYUJsonaVu75ae2KdjOfKBGPvc8ohce9Z/Dtaqd7rZuZMQ88GtgCN8x
bMi3OkyS1gGjImB9NHJIYZeMGKP6XB5qSH49FAl/ch0L2xfKy1lHFny+TdBAnmAYneEZEXRYQHoI
2MVX0AimlveWsNLDYkWbDRFmDGGHG0L9kJwUeCLtRNp54EmLv7jGgeOES4G9nijhBYkBU43wXJgb
1cf49W4KasWq8gF4728L3lztpbSBe6i9ye1cNzWvLCu4DVa6OW6VGdt+CSiBmST/uppjGXwvvwGy
/yZl+dqFfJGyyWJRBWWGCsJIpgJUnQ1qwYvx3Mxu74/aVl+6JQpwbFZO8VxiwPWd3dXvOnhdQ/wu
qzreJONMQdG+CmHlOsszqe4qMA02JEM/WsbwnNwGp7p7vvrYpw9/3rbwr61g2ewTCavVPKX26vuN
Gn4H3hG28Nse8q+PgyJNHn1TwDy+9GS4pWt9Klulp9bXmu1BHCgx49ehR8mcdnZPh/sAH06IoWlx
TZSiemUU0iRXAEQRJN8eIIs91eqY7vGopnq2iwGv7jL+EWzs5Z2AFQH7NfquwU3voWNUxfIeIWm7
yUu9LQnXZnyWS6/ioJNbhNlCgks0K0eXzcPMpxwFbbmFXvq4ptFtWhaLTCUVLWrdW+ApMbos/ww8
e381u0UgYl96D93KEJehZrlKrEwseBR6slOdQoGCI5PsAOTkXxQkSWLdumHT2t2QQyiol1Uwqx7w
LBWYBRKdV0u7ZhTPuvEjlld6OWvCnXIja6J9l7kIQgD4Wtm6fr1lKidZzFKrtNWo2oR1eTHK95C5
hMFA+a7PkhoKQ8yQdTSQLYF0RAsMgelXsshQehmtZqux7oo56/wllbNzYrauSPZYB4dNgR1meaFS
zfIwuOjWO29vWK5wup/o6q5vm+/ejz8+oL88EV+qCkuKWtlKgsozs1kJMGbk8HujF0GCqw8vBdKG
Ou2ogLTPHh8pHKVRaDaT5FtfuN/Rn7+eTA3JJFZasjZmy/4+KsgMDdP7WCgxTKUZ7tABMv+AoD0E
03RYSe2nTldfYkjoqz9UYEWDlvouzQfLdB5DbD8Mgbi472RnvyP0//WhVFPRiIzF02wcGf4CZrZ+
iKO775fjxekZEbT9SwhzmoFklVjf3Ik/HkuS8MMnwULUf85SfjlWpwpSSgxh6WnqIcVKlZsQxwu1
Od2L4Jta8o/X+r8PxQr5+2lFqhKgudZLL2oPYU23Lqxqa9uFzwZZ66H6zRoo//nMMC7BLUzEa/LL
I9ZLGKBmBbe2Lz9iC0W2P0xjBe+i+22ua+ge9IZca+mAelJWBKDIx7IoK1zKBzphxbZMmk81cjUG
At1RbJVJNkYaghAxcZAUDGL1zM2l8hzVN/c7OPsP6yU+ppphGQQ+qMqX9dJSsSIXJB6A24gFBOfU
Cqbk69qZrLiZvOoQ2YwLjpijUeGpKEqo51X9zZPxBcf712P4y6f4cgHzuBfTtONTJLd1NNy8pvq8
9a8SO0ojgi0DZmbMptNrXUAduH1z9PGH/xvQ/+vgCPlEPFx0DTTxyzvgR2IaF0Vbeql1vllznxx4
FriG+co31/pvexOPhsh7JqmmhNWV9mUF8M0Cgt+d0yMU1pbU97h6CcGytPI+ITFOkDd19HGTWwg1
37AIf59ScoYcWNEZ+esGr/rfgj1ivRatvmPogB7XrSLWFutdEK9tgjYZgnKazq3wm0P+7Q38csjx
67+87EYqPe6R8IDHj+wIQrx2slAImmft4eXdyz9fWHkEzn+7g+PBGMAijePiosz8/WAC+t5WMevG
q4R1194RBgJnNoQMoYZOXVHA2Dkz3DIXHP1uwtAjXi0qkZ2TQli6ffKahSutSWdSRXBULhGWJkDq
ogQPjW9GAH9bKL580PFG/XJVJEWKfFG4NV6uumwIdvwsMGtjC35o3xxJ+h2c/tc9//c1kb8sgVIk
yzdd6Rovxp/Aal2F7df0/HzHyVodMo7UxZrgmxvxzfn9rM5+Ob9UV9ugKDg/k4B30aYAQm1vdVsT
q915OFwxOLdZYSA8UV+7ZbdgNGWKZ6nZsd/KJYOHbVK6DeYmGeCmv1b2d8NN9W+uzd9e+N/vwk+e
zC+fMpLkQqr8tvECBDTULCljRvn5hufDP1+OL6X5f90DfDORdeOf+XOA8MuBTElOOlUvG0/3u1lQ
K+s4E2cqhU5QudFgTOX2xWRKE8sYuECey8JtLj1HcewaPkgoUd74Moqh9Q3JRvvTXcKPGJdazGlF
PtrvT6GS1YlVNFnjdXL94xaAsfgyyQwChmWngjKvaJkg5MBtKe4CsToV/Jdb16+KVlz4se4o6rs/
ujwUXqPyTeLNzWAbBGE0JyMQTyxib/Eb0q9JOnvcXwV8+5NhKtTvGD47skViC+wayuJB/oiCd7/r
J1nMbJ+qjLqw1fo34WF6mEu4iRQdGuMoSfE0LhqnuL3x6Eby7ZgC5dMEi8QdPoKPkLdUyqvZP9+7
P61fv1yjr6Zpnaxgntznjaf5cL9Kc3x6jZImgmiehxwQ9vdNEfEla+uvh8WgDjMM08Kg86dL4i8P
Sx7lSV+lcu0hS7xGyOhhXCMdIiCD/jqboAiaWDQqi+pTmSPw/yxJ2zlY7/0P3NU/4C43P+RTc/WR
CdI3U8+iKmPKWI8OTYyS5at/BPkuTtVeShEEbPHXk6YEydT9N2/Xz2rn62r8y4noX1aeRAzjIqs4
kTRwZcaBQB/BsoMkC1MdaRwefPlPlnRg37HXlOzIJO/XKZHtodVBq0WsS+YADfhHw4NlCK1fXJqu
l4I1A8dj/Ua1lEziM8Z++HyYIPHJsVcXOoYYyG++H/j/YXMx8OC0MHO2EP5/2VxkPeCOtW3tRWg2
jQWSanuAT72qsM5D2+N3tg/X+anEiMz4bmf700r167G/vKl+gOF22nPsNl34+CqL3E/m9FE/fLdU
/ak2+eVI1pebVgqp0eX1vfaMbHc3oQfqAiYGTGBqUA0isFdlsSbWYSL238xw//SijY7KuOtKiqpL
X4oiTWbluz8ePPYkSGcE77hhtEtUZNG4dub/k4Ppo2uDDvysfOVuPMJcGkhGqD1/WHCklBPCmVf2
p5TegbL45yXkT8usJeKQM3pEqxQovy+zslxKJKOEjRe2JLl4uXLuHotIfTe6bw70x33GUjXVkBUR
+1TzS/lcNWGeSK1Ve3qyGOpzIeI+l+CMGYUbnWmdUTakLiGpC6StCWsJixY9Ng8i3UQQJDuhVVdp
lWzK7ybkkvKHVwdzZrY+2cAU1fjSXNzuogYVlZWAKPcCvBVD6FBzZSF0iAGCU19AWCaDq5yO5X3x
ncnWH6//L0f/clX88GG1da7XFFuHBOc90nzH5Dzu9v/kUJqoatiGafhskkL4+62GaiEHuYHpzu02
G+CtEP1lbmWWYukbDu/PZuTL4sphCP0BSjD1v+3dVaT4iloX2PtIL2GTLlNInxo8OsYGlXnq2CE6
du+wkVC0xI6OV2AHL+LO+Pl97DMIplJyyl7k4PGsUgBGqzP7+QOvH9pAUnsJr7lhYxgPn1p1qGJ/
9u0p4Abz98fi13P4urcGgk5u0j2tPaWRXTNFag6zTLs9xeFbDtassOD42NJKLZB+/67xbPSPE2lG
jjXo16G6hiH2gGwZ8Hcm2cPDiv3YoWihfdOBqKVixKl+fg/I3fgDsxu6MOl8xwS3h/zOJAceUUix
wR7pXyolJqMY3T36hkFb6WK1vgOlaXQKWFM/8KDS+7OllnN+flNvWwDXSWcauD0OOPUQ+tOB77UJ
upCIcGr1ZPRYAgadLWDMW5Ap00uQ2gGbskH50ONhlQW8mUS6B4A6Zt27fmKQBefeume9XPFDnfyh
OUbYHAwpm8slpyrXpD3okyRFKBmca1CDAQgzuEk4++KeJGN5eDemXYE3axkv1aieWGFmm5jQUvFb
GmMq475QdX0CJmHX9eDcBix042aRESZZWe+heLrz4BRGPbsjdoib84N8NCWMZ0p3vDEiH6Id9Clo
U6kgzsKoWYjxOr9Vn3TsyHitgxQ328ZM5xGojvZ4s4gwKyX4WdKwMe+zSGByIzGNTQDzxQ9ypkaQ
7RGQS3CrZ1K5fQjYzyjT/slkGlCNw+6uXmYqxgXi1dSqn/jITcBnJnelksiuO21Fh4OF/pwVejQZ
L0YvXIsaRT8FzY1cERH64lQknO12g4XRUbNhyv9QwXBDcDWy6+V9qm0zo/QMCJlFu4iCdRk8K6wS
D9zsU5DWCIZjFxg2e7ofEMXVybMymyVyNJM1pv/Fuq3yNcff3DQ8BcpXqepsMdhpaJtu7q0ulpYf
zFviBUUZhsMNI50eUomxkFp1SlwTmY4o1PgYHFKTI/T/GrKMLoHQmh7+eR/60/agSYaFSbHGy0gg
7u+r060MrLuc4QU1qPpC7phD3DRPiOmsrLNCWaWbyRleP3O2YA5CscNOxg6NgVSzfmq2kI0x80pI
m6I++gZ++rkD/G05s2RcNFU8nLD9/f2jxZKY149oqDyhbXGl9bOntuqhPo2stVisViiAZkFrOkqM
xKvIJphvLyrrpeJ9SoWH05H5VQbR5MYjJoqLGzEMgkFm3aJBUNaQM2wowkGz5KVVVbZW1z9MXr6x
Ce2ayO2hi9x97B38qRXsJH+blZik+NDvwPFv8HoNWnOaNIiAiVFhOPqYFEpsp3CQBkayjfFYmPdu
Dz4rDaUTiLJbxVAjt77FotBETlPIbo1sOBmkiYkqKmjDSa8Njgr2nmA/Ryq5xN2XMmUzkIGoJFdB
NN81KCYYBZr0RNX3ENQfdmQNj+r/vt5fqi0Ifb2U9WLlBXG5KCEIleCQOkZ3VU/OIMe85zwej/u0
ZVARp5Eb9KGrJdf/wROJ0TsJ4Ap2YVQuv9/2Sm/0xpBq7NZ4aavHKzMW15Kx/VEfM6PC/J1FWh0Q
ZzfAJD/69jkP+JgqQnPmA1KfL4LhGpC78c3HGsvpr0+jLImMsrhCIh3y7x+Lm9Xdbn7G0xidwxAH
NTN3fMlnMII3hkgfEsunR313b2W4FGt8CgImuiVJJDfyd7h4cV5PU+5+lDBPf8B+++fP94dugBdY
UQ3irCmYpbGG/6VDtMo2qRSFj6frK/XhCf1ugM71XYkhfXcY+ffD9NWQJ7eKw1C3GuZcpJpUWLDu
feMIFwkmVN0Z9hDAt2BwBTENCg9e3ff4Cm7zzycs6X9oS6hxoPtSPRLg9POz/nLKeum3j5vfc0du
tqqO2tkbzoSI/MsJT4KFu/F7kDodNkewliFYtBgrC9gvwm/QbF1yTZgMwZydjKSyXJjGGIFg5gBR
gD0TmhatfTwhe5WENaF2kPvF2HfjdME30HTTRENRg8vQuAax8bKTNRO9sKUnVmkYjaK0ukk4SrqJ
Tp6HA99P7+Yhphmm+2AkT1WLnczDub2r4FxPMmwyYfWgpQ2ncueWOB8FdtNt+DN01Vvh9BRjuU3I
D79TjB59LCgZs9kKxq47TK5fxEV8iQ9Y8TIZT5yGH0DG39SH1Ca5Um6jVipGfTIvjS3cZx2uI6pD
Hhm8IkYIMR8Zu4sKsp17I5ID9SFcDlosjG4UNyDMVZnUphPCQWDhOWXWrDOcUnAHMn5Y93QX1ACQ
usSWql6r0cyHP1raFFgJtkvpxDQxd5y25fxBw8/LAJ7kNZKt4KswYkiuWNsPRPrFNLKmwDZZ+c1G
giPwH95d7GNNWPkA3MZXQWh6y4pHIvGkGNAC2pmC7RDeJpi9QErJKSEmJgT2hAEGNpMOj08EYSBy
+ZLEl4go1BwSGXEcVbl0+CVjmAzZUbDDMeDVjvC/xdGOvNJ0yw/sMWGhgsJPpp2VEB0D94FcGL4o
5UtDxOyoBcsCu+LxYpBA1KJsWzkIm51gjYDRS++W2GuhmLitehl22STgBl1SaZPAiS9WEQEBxpwM
SZSP2oJ8P5mNw2e4brMxF9Wyvi8EzREightcHSoMGquLn6xzeVbRXSHtfpCzZysA2Pb9zNIVngkk
vfckGjokvY5/fkH1iOEWRC7VUfDdGokMLS5a74QXga4pmFLgOvb/CTuv3cbRLFo/EQHmcMuo5Bxk
6YaQLZtZzPHpz8c6ODgznkYXplHT3aguS+Qf9l57BebIuDZijQLn4aWRt/NrFPoIs61ow9WG4Def
/rLh/2BDv09gVbYs0u4kuuPfQ1K2uxA3csmwdnYm+CSIgEo7PTTCDnPSXaV6S+QKlt08Fpuap+XW
xrp7IAtBZtWHrSztCxz0o200McrcmNVBxasFy5nqDyqWb2RrW0KLoxS+BXjKRqnLtE1+DV+jQ+eB
KmWSU4FF4X81OmodWFgzq9tuCjrDw6iUXpmlflTna6TfGa9/OezWc/V/vrvJcIgJhsX/fvWr3TwZ
sR7W9VNlfaooAszhVBuDK5KbWpcHknNdQdwkE9awLSY1XEP//vP/cQOZ2CuipiZ9Qf997MdhrjVa
jteQ6k1FZcfKdiwfZPFFNU///pN+NYDg4JqyjoBVMjO4bjXjFzIiDa0cqt2YHOL0uTLOMwsxbY5t
HxLf2Dj6uFvknUoBnxtBym6qSOeeiPnoIvvfP4j8353o/36QtSD4j+vFEDQrE9o4vJ/AuMwHU7kr
oOxbsMGGxC2HQy/vs9QTVALBvTH8ybHsmya7DS+LeCcYjh65UrJtunsFWF85yNK4UyGY/PuH/O+i
5P99RuYHqr5iKb9H9JZStbliFfGDjAVEV78agxPJe9l4r+RTc9sJf7v/yUT8h4WIMy7OJqKlEvb1
6/XcSBBvCzljIFqcFvkbqYnbTC9GdWeUd42418PDaL0M3a7X/Vx9G+RP03gcGoLMQce3j/341Emf
VvYw51sBDyGvIu+w3TTlCf2KKQV4NiKEB4xRJxQBP03oJ8wUKOmqg0ZgdA5fZ3hcmsDoH8tpp4iX
Sr7kGDCTFik8ItGhh2J/JrcNw/FR2YWaq9U7fJ2jbJ8CF8e7ENOnzFfHXadup/FndeAooU/YeQtS
axOdLCt+p3i4UVMF3KjaS79H/6oFZeZZMN8wEoKyDt7+nWN5g7VzSY/vR5ZXnhMidGmJ3LryM2jf
+HegQsOeCIYadqS9y11CSkkFI34Mbo/W+GiEp4FIm5U4FMN41JZPQd5kIwWuw694+Majv6Yc40zJ
xYHazrQJgSRU3qjclP4ejW+8i1NOQZ4lHYVjcImUDrQ/ChAZPhDKoO4hwSyt8vloIcwefj8eLpJD
+alq3DXOPG7meDPA29HdGNYvLa5br5oshx/F4EA03Zvi4oGSbQyoicuLVjjT1Yx8ffQKmKiTY6Z4
j0BXMaizEP1i66GcEorx0ssin+lu3m2UaN/nm5ZuLdsKHNgyIhzXQONO0NZncvm/N2PeBy2xZhoU
ofUPUrBOwjLgqhxGeFW4hVEBcQTPW6nZNRax5F6T4GLOIqI51U1XszYzNCojMKmw1C1WuyNEcgjQ
tcenD4GtEGQzwMcYLKbr30Xsjm6bQQjHHai3Yy4zQiR0bL5XrxaCdHuCdV8hk0cOD5c1hrm7idco
UwlYsiFBIk4D2E9NOXsqEhDVmy070rwSg/DqcYxdTfUbbd8lWwM3qGUbtVuiM1pzQ8ywSr+a3Fk6
Haub5oHMrxZXNpqDg6U7HapBnFEH7B3uEy0w9V0Y+5ZEoPZO1QKFd6kxgfZN4S3tv2ghpTzIIlKG
UUFvmsbRcKi70z9ka/VTUHBbRAfNxWTZXPu6sv7jOkQhVBpfp9gpv1rNAanJKErgmDloDZt9j8cV
MhX8Tl8oOtLI77A5P/cvyzfhxQk2e3pA3DweI/jdEAKaefxqKe4QIbI6KEmAtq5j/wouJDWdUhQf
w/cIGlzvGAgye4cod4n3DA0X5zMSiklNg6zWcZuhNrSTatMiMqo8Afqz5o7mzgSr0eHS4+xeSK4w
eVLj67MfxQHPTTZ2suD0pq1gSNm7Cp4zRhAu/hziwfNQLi9WfKcKu6n1SwJCEBHp/Id7g18V8E4M
0902g3Dsiv1egoWLE0rl8wcS5q7spXwPDK1C4zXYontp2hjEy5TkdO+EaEflzMeFRDAtwQ26cUly
/X71bEg23YPxAczGdK5FxYfMnErXwoBP9iTy7b/JKSE0nCiAG2AY7gAHcPePAZtAwnMICDKd9AIv
U8eLj5AXCKyHGV9aqkhmdhdhN3ZPCxkXZz4dC4g/Ba3KZBL65dzOObXf6ABOzHXQYUpJSKzH3BwF
DXmZNKMphpmrUqP8Md+QX3zC87ZO8ycjV4rF/lXQfBPW9ewgFzK34SDZaXLHWxKtTWbuKDjl+7R3
NdxIJoeEwo9o9hvDJWx57ndJz+F13zRvo3IxahiA2UNIBm2ae20TmMuzrN/h2E6gOtpMpIPmfdIe
ZiwZe+9E1e+kwoZqttc9VfM02rVYd2dtIxdPEcWkhOg1Hek1sQuVyUhI97HwLQ7XRnz/9wv1V/nx
Z9LKPA8jDBFiiAL16b9v/TjrxW663WAbvWsf1kcxORHO+HBlcQ5+51103zxJkbhTkkb8f//Zyj9V
Wf/xs39PCsRiVkcpK5DzfikvUCSyOZhxmIUPFAflCv65xWv5sC5BwgdSh3/VZigoMZjYdcU2G/dF
uF5w+V7mSd0COgPj5lDbA/Y3t2dhVfYeDSMQhKDLHvu/5UsoKzDzu0bVjTXyyiCKRRN/FYmLVGji
IozV03oNz9AlKxuqYoEODjQE/1gNN1wvL2mZ7fY0tfcNhy93ax1kCJ1EcqmwWlLxgkCow12GWRO5
BP6SBSUqRTEwkWopm1T8y9BE/gfUi48LuUtVLeDP36VtsijynPegvdUQ+yqXvQLVN8HSSAH+EwAN
lgZXIDivCr7rE9FZHZK6Gju5MLOlARPPEPvC0K/W2dlEZlM7edhRED5Uln9jMP/TAmEOa0iyCD+D
NvcXWHsLi8a8WTKLEx8R8a4SH6Pwfp5cwivm/F6Nt7rut7h6DE5DolL2Iks0MnD0nHZ0aGewZzEb
lEx+3e9qcFuz82QMVjmhIOPGQb/4cvKMsWR2AK9OZAdKuuH++xr/M7L9tUhQJ8NiIB2J6tH6he41
Vc7IYmGNN8pVRMJhPCmwPHqEh+Ec+rf4kNbjgbnrjPQ7FDiEP6S/MZH+vNL/+QwqiJHER9Hgev73
Hs9qS2TkLELJnLw83JWND5g63+H0hAwRZYNqY7RjAOYz+GoPhbQri6AOvXb25NpJYK83jklBgTRt
cns5WF8Aqiu6ynkn0jQS0rNGZR1FvC2kvcnxG39Xlp9NDhWZ8Cah1AIBfO+1gwL+IjEYOvaPIq5c
X4A66ra5zN1GDLcyBiDta6S4SuR0HLrd316FJP4DgmZw4EhgIgoN9Z8d/R8tDsRNwRLEqXpqf4ju
JepbfG+u6al9NyyGLk4Z38mYJ7/eTvnJfEdGD/ylE1iF8rR71ImgIoOM5Cq8tSjAGZc30KXc9GOt
t97lb8A48bt66V66V33X3g/VhpKSurU9ox6PiLspndS0fQrlGUGjaU/XOLXHS3eNT8IXcSFYWBB5
cslPw5UEkpVO/nA7Tp8VcmjxRzqMb/l1+sCIS91FGJPDRZ0mZ2wfRXK0usOAC/G7cGTpU3lnlU/J
Xt6TuUhBik0HmmSCAoYE1wVbWOcXNnOyAfZMLNsttgLIs5kXIRXb6Xfmefhqvgr0fRTB2Dn+sTKL
SVtS7Qng/5jflXv1LnmPnjFFfG0pH9E+ojrCjOQkkfrXPeBT/Kbsk+/hc0LDR4uIYd9X+9w/Dbh4
pR/mj4iXaGWzIS28OJDd9Tv1fDsA/08P0Q91cvPFWSM+l8fpK40C/YenXS42YnINn9TTfJEZFMSu
Ym5rzCZih8gixAoo1giWIQK1ZinbEajGYMs/fDLhS/rK3kmDi34SnCVeKvS2H8Z38YXuNeLe5Wvi
d7jYQHsG/g3f2Ve6T05sR+5grmAQX3w738LPgtoXth7C3O/uqbyO8rqsZww6b57y3j0NbyLeb5I9
PrRX/kydRuckvo6vxXV4joGREOqy6Sjfo71+4/s7C48F0SgmoaiyS8+4tC8gkc23elhVoz0JdrcB
RZ9tnPRPXAC/k0/KBvXcE58Xn2i09G+MlsbnCn7DBZkfMJ5wZK3mXyK+ugmcddvaE80XUWCtz7PL
HTSlty/txFtdOUNPCrAKP/CM2wjKjqflhBz+u99NLMZ1QkQCa+MuMhMxakGgODQ71RP4WnJar9v3
jtgHwKTL+nx4CKgFKRsp09CEJQ4AaXGa7vJNfLZeWUjLV4ovKK0u36hmmL1CyuVz+iV/m5Qd+h3X
DmSI5as/Dt/6Uf/Mv8cdaWA5cIcdvkVHDQF/bGO5/9gFFH04xUx+ehC2+Hq83TDxxDXk0jwsx+SN
NjJ7Kp9ZIgDU2d683LDsRGfyxpgH83lCFx6HG3tS4PWt16/DQVC9sryqq/JZfUZv3XEeHfHafWJK
ifPk+BZF67bRPmJW4T06hPw6v7N2Wyz/Pm5b9uHyop+NL0KR+LcSulsURvDNflrk7exW1uorbbeK
tD9zqhO1AcdBfsofxzcsLdkeGGNSNpCejcFEjYctdARIaS/Kqd9PD2Hjmwi3e2d6LI94Nn3EX7dr
wyr6UbD3x+43WfepdoVhAd792RywMwecRhXItvphjJh+iN/9eWSlnBtpXSQG2AHzcxBfLId5I1v5
onxEF8zQ72SU+5/QvZdPPqKFvZ7BRJ1hXJDFbv+VHqtP7VgcUC7Wq0adIw32NDjMAycfz5Q8aeMj
ex7v+bZ4dMY3Wz8BRqpXMpKUc/0xPWMHoF9rfOlO+YOyF57N67DJURBHO8wHdtKP+IUwT73K14rP
zwLhu8G/Z3DvkBEbIcxGg0qPZ7gtuK7mG1gC369NA6Q/7iMUbLEHzQ913FP8PP1A/VPOwncJVQ4t
HGaNqS1hTlHYJoD3N4MF+VV44+/zz+y7wZyg/0K+g/5fB+2CI/gRDTYSv5C3c2UcoZ3VVx1T6tJN
DD6CHb4yppiBDYi9vJgH/q/ax1KQ1sdYcUN8ZdyQTdf3gQRpQXJ6yIuoxfkVsblKDo3L3chkZKB1
XNzwNH0KFRxg32peYtnLRjxd3DAlUcbNerK/7teN/B69txeRpfJWT3bPcfwyvktf+srBtFmk/bnm
QnhL9rcrI3vOTA4BpDWd6mTLegmsM2ULPwrjcyLy4BN71RR3tWrHFcVCZN+gDQEkQSg5CxsMGAsc
19F74n1Ng0XkO6MBwJ/MGXFkxQ2ehhd3hmN4AsQHJeAvVo4+0nOvQAxWjSbcBVwKSlp12Iw20Alv
gGRiCA79aR1h0hTyimbHmh3e8pzTJ8N24PlDS1jfNUzN8ZVmOvycXxhhGxhDnmDkzs+YSs0I6nkp
fE+MakGO4E/NxEnbLe613Kro4LFIExwO1Aw7gkvV2tPakq/5r+/Nc3oRkSCC9Y+MuuwmcUSe4LV/
Tb2K5GjO4JoO8238lJ+F1/qhuYetFjQXaJiYcZFPzEFfkw4MUMth3Twnp64GoHcEFO8UBYUr4HqE
ZPaEBQB4RfR1e8LOiJsE94GfRjkXiH4bQqmB8e64VXVY9pF4mIjOUOaTZnBYUQzRTE+izcKriZXp
HYqoomBas0Z+Krdhlz1aNw8dHMi30bsEEtGThol9s0A0fO6uwcLOfbEQqVcE8nBYotS/lJjmMQi5
DM/LpbrwR1pn2jw2DtuLMYAJIepMz41X9hJ6WrQ+veGb3nPkZ16AddrQLukTWHzQgTKHh1S8iPcm
KllsLr7Wo+gyX4wH9a5eoJ+ul5B64ZSxqEEuzYmqZ7mtf3E+AG0JnzH2A0drH/4YmHODbK5nVvOl
I51m0AedebSZ3i1Mg8BqfpJnbD2P7Vnhp8ROeEmOxdE46Hfxd/+Zbst3K7I26d2Cm+h6kQtUPsSs
NbbMWY+IDYK0Dc6kfa9X1jsfKbi9s8nrjxlbetMvTLs07V7bog8czhNAFZmTHz1+u9UKX/Af9Y9c
/N0bKtoP4cKy1c5zalPEy6f8ZTl2nu5rd8NRP2FvzzbDvmI1nsLfS3iLH9pvEyM6lRRZP2IcOPA+
VzhkZnmyb9CdwHCghHwr3llt1YYfVHQOYXEjcS61LeIpj2EULPJDAqKKWQ54GTf3J2ATgxHpu3mS
97c3ItXv1OMQpLt6A0KyyZ+kO16ocqlpRjmIkNa8wfAZbev13zscZe0e/qe7QPrKkEaRCC7/hZBn
qZCHVVZXT+I5KdjsXs4xzBmN40yFaI+7f8Jl5BHDmvkN5jMiQ713QZ5xstaONJO3z/m6wMuG8RC7
OWPXyeWIZ0tRf1FIFQy5eArH9O3fP7cs/gP8QB8gkxEJJxMd16/WrJMrOU0kqXzKCXfBaidk7zp4
YomgWPfaHucaKGKT5VshseAE6GaeUbuMzPtsa2WHUNyMgKuYDw22hFkHGneMq6h2JVsmI0gL6GHM
ZJN2QR+u6eeZBREmqPNtBb4Mv6TDWsVjKePgzPZVYkTp25ngISpILE/YzaMHK5dflWqDYe2tDQQV
uJiW0dPChzp6QsE7Y+0NjIVJ1eKDUVfF25jexXPn3RRvgI9tbeV3nbYN2yVk/O22blfZqZK4tAcN
zhuA55lL2w4bPQ791PJThtaC2wmOzlQe6+zBIYZybFyQ0wS6AOby2LprOw2dL79n2g3NXo7vw+Go
Kbxj9sPYRA4SaOrbnzT6mN7lPsAtC7rIoPkc6aQDcLIZ3w2pOYPXM0BvYQ+A4bpa6i7RTmTwAKqK
Gcj0ZMD8WSxvkiCk7UVh12cHAtvq1uX7CYarpweV3Ei2Hi4IpsM1ryQ+4HyLfRujZyKVGzdqN0Kz
zhdS6H9vpuwqIaMtIEh+xJM8+g1se0YQuD5KxLR4Y0VWpz0lKz6wKH7WBpXhDJi/AA1wPNCRfcMq
aI8mJADD7SHmT5QKjmy4Mk6xMmADP8hh20J/MhmwMEDnkj+NlruIf8HO/olObNDNW6xdRoeyvi7u
/2hlb8Y46rdYKJ8W880Eu0+Yw7carWr1pkkn3dz0xls6O3GqeTccejWe2L/vH33dHr/3vbFm/olQ
UUTpz/b6j0+QzqOoCZVZPiXiVkUhWWmVVyiv6q68lU5PXZ5iSlNyvc7PS5odBp185J7UBvZ0PZBe
VJAZbn3KfRwY7Lh5OpcQSAA/yphyqZW8hFNu1OV7BRdTJOISKoP4fRV2r2jUyrbMuoq1H/kz58aU
ydz0p5VHKmn7UqVelLLnPhLAzhsn77udUuUM683XhkXdm6gqDVvD+mOGkSiX6iHnfFrlpYU2BsjF
ziwHeWVwRvq2LJeHLqejt/6q9bT0/55o/sFf4cT//9PzF/4aZklYyzmnZ419UbuTwrsq903YJCTw
LCwhV3+u7gaMQA07SzeWESiWjSSBdFTOkQTbEzq+0wKCR6AKX3AzETaF8z2FpuX2uSsn29BiiuAx
tx/+EB9GpvoafrDT10A0+qOCPxmdNb7nqw3eVmOXU+DwTJ45wndNstZYBLISgKiTPyF4rbix0Ir7
4s1bZFfPNkRz3iKPT9x0uyzfpZ1nfYUU6gi2FSf5QcreMhq8LvgzGZuSBo4qpXdKUpwMb8Etl6Eh
VgAkjtw2cnaX09F1HEloKyiVA83agqQmtV/hH1cxv/AgWRXwiPOtlGBfTnS6s8Q+R1VJAiFOzATf
9k4sMaa+G9SHStmo7cMsBFXjW9gcEauxwKtz8SihJ6C7YajR2ZS4YDP0QgXvG1UHiZVMqCJCdl3r
A1iGQaD+LXHucNpiPBzSwgZq72P4iMCfJUOJYtJsG0FNb/EMh7Bn4AgEzSdqoMFi7BIDkbzkIF7v
3VYoH0QFSscbI+GeaJ19jJ0Cbum8POTuKDFzcnc3Y3gw64uhPUzqNhec9UVDWqKpKFyFrrwh6ZT4
eT8B8CT+reTss62PniuXex6bt8qeQdoe5Sfpq31v76cX6Ui/ykSW+0pctinTu4DczaZxS17pLg5a
ZlaUiKPHURzN9KKmLysbgbnKUSCpCHc3nEMsX2YGm/pZv6+JHoAWVPodBCbIQb2bEthJnSE7bNvs
ZpNSpsU2OMKN817G0NOeLyM1JmjE67nVfXy2WgLxIhtLOxIfkLhgrPRT+im2Y5HdoMQl7wu/t5lp
qgdmpQFS6JzBrCLPwuuFJLDIX6o9rpFq+pwQYpfsRqyQre0Ef23cqsYuNw+zmTAHPuVD/jJTedbx
KTRbxgKYR2ak9SD6sBrNmZgQj7CTs4burmEui0dWZLyGkNal/pTND0W9n4gBjWiYzNbcWbdiU6W1
nyQVhTXuXZnwOGOLjmRHkgk++zBpw5LFnRIgNb6ilB7E+NiF9P/0JIb1cZMnWpHSCRG8yylNWYcV
GyNIoxM2NzNktvwp4NMOi0I4NsZFKy9p9FP1tbdK9nsh89aTSsTdHoxDit4yeb9abLRD5YdMyvr+
KywkHO/ItkNzNkkMCpF1KtB9MzHI0vRgMkFTDMmd1B8VhGVoXsbhTlQWJoUJgioVWnDujRN95UBt
B+ymP1TY+ljSe16bcLlMwbNuUUgLJPgtD7KH2qVhXrew/7AxmDWcZeZtqG1GnVfYKx/WMkGGd+Lh
04ALbwHGGctTS7eYYHicvNWQf9UDUx8jmq5917mSDFZKzteNmMI1lZpUlIeieG/rt7juA8LKWSRY
NJmE/LRbKXwatI1K7cWzYG7eiI9ZTeFfJXgij29SNdrhAjC9BCMkxzh9UUXlIcfdu4DsZxFCttQP
dbtph4l0WglAM+LIqfByErszkiwIiDg5GoQuhTke2t2mqO/1ErOqQg5GwfCKdvTjJDBvxzabvFln
/yv3WdhB94/dea48CZeflih3OtUy3mcaGK4xxM/pjYCuzssXZm3OWscwiDTcpN1ktHuv7OkUd7Gb
l1Bj8NLZllyDJAbeNyX9VPWp5yFXpMDLoeYsJAwZsSR7FfLRk+Zk1xv7jLZRW75gkwy6RVsCZ91a
kOM8JXW3WVrFVXU8e8mr6bDNnFTG8ZhRNxv+BvLTwwK1r71F7qwmm35+7RgKLXAv0um57Ii4FKnk
05jasIB6ATtSYwZe4jm+NDgzFbdnjEXAbai6KozjMOuWYOwAtKm31wSjWYmRbxi9jpnH5EOfyf24
BbPCxFEifY4ipoIVjtQixks3RntrsV87XCvq4klXE38Ef+J8tYyLrtFtECVS4h3JJdQul4G62hig
KkaHKKvcDCV7jeHLgt5BzM3PmwK/hOHybZ730dBvBMq3HJZABGQRU0EpnFN1uHgRSt8BYQyugU1q
EEH8RyoSg40sMiUheyJRFniVxW7lhQvR01TGZ0nluFwgA/JW10pDQFky94LDceMxVi9BxJYIl4v2
af1DZKTNkpLfZx2ZQ0y4RXrmftytsl6oXrek20gRelCG+E2sPTYVSG2RBXNIj8Q55EQmAZ/Rvsxm
dxU6yRxlS2i4Qn80RhwOWehRq26iWXZrNnt+gmQE0BJ7WFvsNTDjrpZ9xhlp9SpSXy1kPWTTpr+Z
fjw/YS7BTlVuTHRIF70BAhn6toPN2kOgTIArNAAm3Dm6jGxONogWEq0XaGA6oSEHSYwyhSNcbnzE
YRhrxRsxdsnQeRwrm9Ic3IFeuPgqTvKLeM0oSqCPQkphlkjWistvAl6rYMB8wEWBlZTscn/COyt6
hs4pHlIlSE2XOIwIFjPsYJi+pyVCY+Yi3Kay154aT8rdCAcvZlOZP4hBrvmWuG3n/WhtU8tpsk2Y
cy3Yw10Jn2DiPLMjLOQoOwE1MgcQH6gmQz32RioQ0h3KTcMdWKINrZFnsNpnuzOd2wWcCm1WevPS
lV/iyREza2aoHrSLaoFa5ZiCj7m0QXdgOi0UXM4sWAYr7t/cL5cyYURpz4VTnEwZnjCKKSoM+w0A
wuQImnzaD7QZ80LxAqXaHshaINMKGiSRtgsEAReHWEQDg+oziQ1VT5RdOLlAmsAq+gVgub+LYTow
NhBs/Yo52EeN03lH6YOGGlzgHLOZYHRACN1N2mats2BO7UrRawo/kQOsVxi0DJpHj5vy5vpgSkC3
/GV4mwdsCZsZIYLuROum42LnPOPdMz1mAAAKhpApdthsUe4PlYP2DBAWAhH8XtgwPD8iUsBrko/R
ZP7haDpG1Ea01bGY/cxOxo8uA8IaT8IF2PBRWlDGu+W48gCaeMV79Y/xVQaN12GZrLickG1pHSUS
HaD74u9MRcFrtVDP2CR130CVZDcb8LVw0M+zVPgNICg5KH4w4krJgj7PEAjg3fykLb2few+MVryC
odzwU6bd+8KI1WRluMzNDcuTVGb1LzmFJUWcvpk/5AfQ644A5SJghWEcNd2gpLi1GfQQ4Fa9GOUd
lPuAtJmz9YnCiUWuQI4H1zya7xChKJUR6K2hWlhocaTaZePGTLQYvURB8qp2wcT9HVO+MoD1Gogo
uQMPFN90U3G03fiAZ4cOVYt67Dtj9k3pevPYILoIiuwJOuUbozpnjM8GeGyP+pPVT9tuK9/6Jpz3
N/kuIgGWwF6iBTTwz+Xl9gpsDH5DldChuKP2hdjGcIkIUVr50S2LlfE9j26ocR+49HQDJl10eoy7
eMmUNWhawEVz1ySt/fP2TXDVFTynxlmEig4fPda6sGJaUeZoo1OWEGSoPp0YT2ew+LcOh0+0iCRE
57hE8b39FpApdjvITbrNqGvCRwuRGf/4w4ql/RDIm8G8Cfd5khPANhn3M2TASeYys0lmbE0LAmqv
SORxiKflB4JN2Cmf4plpKBHUXM/JRXkFQAYKJq2LRaHaMmS5L+Odgwuoqvya8KCi02QtEovDRBDf
TVY+gADXDAwy3D6obQdnZf9j5d84Qg3qD4qOetDlDQBP8juT0EaMfCOBRPML/mDSZxh4oZ0EvsXY
n3LhJbrWiZdOqCaoShyI5gje49LpuBPZvpgKEntHo4QcULKTI4WOeBYDA2rsl3yHV2YKarMOzoYT
V4l4vxBuZcCsYoqNUTJDPHMz00rSooNl4o75LuDhjx0coha7/qGJIAaIMly4xmeAUXYCRzcMrQLs
HINKwhgpbxMvn7egI2A27GA6AB3bfeabzPBB7V6HS4MCk1cApnxmK0p3AO4Gra4UIHFidAq52lQ3
ebTtj/SJoECIM/rEFz/FI3pQuHG1zAHooulQvtIrbygk7hMZyikB6NV4wt4CNOtwSdWrF4BfJRtZ
2wKpWie+sF++Z/uZmeViq+/Ni/gNUzUGyKXokRjtM3CfsejAoNJgHDldU/AlESOa+Rvja/GbMfzt
Cud2WP1AqUUg28fX9lIztehtFvaaUaa9tscYF/loU2ACSect+QaGtziM42cbu+NPiXiXM5TTs3G5
oE3WMIhc9DHep5VdERQDHEHwzaql8zMR/iB8DCfHh/WYQ5FzWO1IXW8Q2HJAdqYjYMuMRkg+wdOT
Tv28nCzN6eHlfc+UiURHcppHXkfMN6PD0WUKue6J3KdASEyXFpfdTD7BgT51hZYjZzVjzT6Nl/CH
P7i5GplDic/nYTAavmXHuVgb+RtO7gP27MIHiSyf+ZcGYYbOFjEiIEDDk6CtFy89hncqY2b8Sfzq
BNOh+eQ5s94avsJ1eK2fGT2CrTEOpZeDXvSSP7CJYmzAcE1V7RxJx1nW/1CTGaYTFX8WjtBLeOA5
qQoc6l5ER2A6eD6A2LYzljUMZBzaoPGZz0vD0l3Dd37Q+7wSAJzRaw7RPYkuQD8OdwN2nsyGxNLt
4LyY6H/cYVo5mAw08smDdwnXVGRJl6v9db8egjmVGvQiUEQU4bozZW5krqMnXkov76BwwxsBP2GN
hZSS3CJoKRcPAER8UraJ35y54Znpk2XwsB4slhPevPZikSt/8/gi1J8jtQMmAAv0WS4SqiEXtFgE
jYHTuSB9sukoJnm9HVSnfGZ2rp9jql+ceElLx97kFafe2yl8L9BDePxeXh1MtI5Srw8EhqJckBdZ
3Mr1daacxuQBWD0MNJyzKZaEOzg9Ki1GBeZmY6j/Lb4mLzr9GZFYJBVd5u/+Ur7z+pkpt7y0CQQc
TN6Ov2a43hiOoOhJ8NnlZddngIOpQzQCPdiuNdKbNgnlBdDCn2afz2ZuK+wR8TCGtMtMJnNDeOCF
U4Gwk1K+Vy54y8B+5MVT/zF6YZQHObC8dB/tTlxZm0lHTBdovYv6B8aWYHphTQcWlNiqEwZD9N/y
ZjE3hbnMvERyyuONWKGGHhZatuwy75doUkhwxpy1cEoe90d4ZtcwzKO2LTiBYhuaFleZ5DHG0b88
JoF3p+5dfSg/kHdhMU/tt5k28/d8L5+6H4WMW2ZtUKLS9SKrrybpj+2PeV+8UCUWV05uyr+UQVnu
K/lOmFypAIs5JcDUgNWxh7/8OPvwjhsSOnvbBJ7zmiMa9p6hf+tTSuadn1mbTvRU+au1NgbMSLBz
sg+5gQWsDQJV8PPFo4MeRC9V/LkJlHJTxFT/3AU+nrcmUFR4Z2WbRdyUy9HKt0PyNLdHPhNlDFUa
jWfFLNSCMwsFbNVNlc3rNFOXPaa3bx0Cu7iZEZKJW8XYd8UOgnRZ41qxnvkLVCO3uN7wqsLEi9Wt
U/wGQhbUIz2BL/O9CRll7oxmqXay5HmaH0Iu0ip/KbZatA7Mim7b4dZhBrKxjbkTSDtTD/GGK5Na
vFtL2g0Pmc/PY1rO3LAS26YF9MVgYsPxx2gmxcgYcapBT+XhsAogP7id9RY3T9O870WEDYHM08y2
Uxx0ywujke41X/zRclgT6zDG8tJwl5H81geNYnMmWowdKeLELfVXS/kw2sMSiC2Xr2MyvWPs3riS
tRKeCV3BrnKWdrfZhypD7cPsMsedl6XMCsamG5QSLlgEcsYA1F0u6+qllnwmUPCFcbAEO7sFBw1i
JYhCxhn7m7Q1C59CWtvBqKGfzmkHn5psuwrcSACicumo13xy0lg07LPApGuhpYG8Hm9pIABeYJ7L
0oEGBYgdjEJROVjcLvPkzJkmjjk3y06Cdej1IIwOcemt4u2R6zxIFPwz8JmixgELC7iXdeRf0UZc
/R/WWqZ87An+XB6YNZvmRi18bv+hBhzY5tnf+Kp/5oe/5wy6jnPMyk7GdeiXEFmNrUQ1rAH2IuNc
CqRwuwCW4GncgyRxuAy4SJs2wg5pPljVpmn3WbxroWWPd0u9m4v3Affiyq9qwuAc6Ajzdziu8Rn1
HEzkg4Gwr+SEDYKXrtxkFPas6uUgjw8cGWkSCPWDmpPosB/CoM+PS3bodHSDrizdlUSPCg95fCiZ
sQ9fGmGNJzASQ3yuqq2p3SfCewJNtX7jqEyzh6nacIgjDgllpFXvYXInXgqT6fpHUu8tPbDKjdbf
q2je4UOahAEFpGjCosSjoX3uHrtlbwKLSiu8rSpeB7iPDCJ3sZwesEZrH+gZLHlTgo968IzF9H5s
z8W0vZFVsLjQMkLFpl+EJAOci4SjQJeK8G+5H9ItUBHtY3jUtXPZP2bK261/MJtgbl1IE0rxp00d
/M6kanSF2RvN7dL6QBRhgThiW+V7iGTqp1x6KazbFtHmfpiDkCwJKj+u/nwrY/2vvTfyHT+boneQ
gpGhq8psaiP3u7B76khnEBEVO1X0fwg7j+bWcahN/5dvPaxiDovZMCtacrY3KkfmIIqSSP76eeCe
mu6r67Fbdd22LJMgSAAH57zhZo+iMOrvObvaeWM/74247da7HokOz8xDgsZauzWUWW/esCLn5YYZ
8WSsT+U9c9KuXBpsJpCdNkPzMCveGpJAYsdEoHkCdMJUBX/9A2bCjrAAPXprXqjBkMwwecKqd4jM
1xILQsVXqNK3JidEfnS6xlx1xK+DBudRN0adumi6GyNfK8V9Z9w01tzJf6G6Kd9Vhiwob6pqmhol
vgt4eV1SUz1ZcrO192y+oJ+PaxOZcDZX5vh8zraSfjXZN9bwItUfe+0YkQ7ospVUbPr6ZRzfz8nT
zwU//QvQfjkSETACV2vTMHQT/uePmmNxOvWVOVTNNi/unEG+/hI1NiwCHtYtqiCJvSjJ9Y8FQL7M
DFHggDc4rWoQs9ZsZyIqiYoNOVoTjiPiIfOevawqjSuJaupOHlcddRDxB6b9qJ/G+Z56M7w8ijw8
RRYpiwLE16gszgYQJXIxxlFeNOeSIVIAnVq00xs4Z+oAFKRUPToSWqWkSjXrsyxf7PJNYmOPIXUC
vmsHC3sv37VYIZOpcmR1trtv7MfxTNEEYeohWetOLgSLyraJCrGjs9R136F0R12/HJ/U5rFu73Au
6M8rkvul/tpAe0/6yHJgMp3JuTtQOc5aiLCMdzpjQFgu9YawlQSCI9+dUBiyz+4RvxtFvdPznlyP
RWoMZDDyK6m9Q6bzBCP7rqc+sGvedbFuKtTtFyXYcf3U3xca3UpFCDEGchGn60MDjb0AKdTAeCOf
opgzBFWrhD8qiGwqEgDFW9Zgi0399CCS3fIjARgNRzghhUNkabcm6IPijEeSxIIkx0cH7NrRmWlm
GdcalHUD1Bj5eGWwn1Rm4BIYwU4/Q9QDWZxOtz3lnMR+rWzC98NTxfZ4J3Aex3XLDvq4h0WWEzNT
nrbPxWqC8TAW6UraQW6ldrzLKAlI5E6HlJ2wWeADpZEc2PckKyOJNMi+IR1H2lWHk1Yj0WEU/abI
j2C3CiQ5QGbsdnPInZFS1j57M/S9d9DsO/SUWkdb7vrzzMpnDulio9vY6VPBau5k47wDTG00jwe7
8p8SCmI9wi8qUftQYY6SugZbvS69Ug5NPNbX4x5b5aIOJwFjSgt/6td1Q7glr8+Ksqos5ivSrkZV
+CSlOgoFR1AIZrvfaEzMYI7KQyDrr1iBsQEh8dNRIbzdU0aaFI0wT5p1DUnogxbVFbi5kWJlpxcw
y+GzyCq7ZIzJcbcAejDYc9kiCFZO7F7wX09u0C+tRucT0dBagFeyEZCJSQ4aSxc2zrlFRIAQj9RX
knvG463KHjLA2scZ1RHgA07z1BjYJUnsAFCNaSh15Aj+UEkxGQVopVrH9Yk0PJo6QUtNoyY7ikZu
Y346aAr0jhTQo9K0TndsOCz8CM6vJoEpEVem7uO8gHljsT8/NyRAe1IYFAhFyb4RwZASG+2nDrDw
BIytJjuARGomzcmRiyx6o2Gy6kDlh2reSZDgWD+z1s2JyPRuiOS3Ukdg7Dw9CNXMfnpJZJYMQCU7
MPCi1KI8CBCB6JNUWaqHwbV3t6J8diC5AuOhazb17h0Cn8wg6XcyzzSdjUfPfmIhI6czbMuUVLlO
x5gdCfl8BMmRwxeEIwcaXNN8R9n7yIap+9NsLPfzqup9PZl8J5Srdl3mh1t92seKAXdbQqvHl0lB
kWCX0jYUVaEK13aeFZV3zWQfDjzMO1y1Uv02Ha/U5HrvvDJQakozpMkM9LyYCLR0mImhLo6RJy0p
bBIqDJpK6EnUIKzBCFbgB4w9xUD4wDr5mEw44KkevfVit/OsIxnE0/3z8qB8uzwAcBCOoZYla+oF
zeSEMcDhZEMlO+fxWdmmgHRNwPXdGhe6wqLKNeu1mWI/7d5tkntS3LM9M/xTPzP7sO4fjtW6xY7T
WZbVlZbgfbEHIH2TmQ9DA6cUPdVY1PawAUBJpIsyBKTUwKpWaIuQPDgZMH/m1RmgpAfCBzEf/K6I
1vBOwoE+mx3qEEVNXaN6CgHbA4aKlo+KL+yJKg5FgaC4QSplP8ZytbCkWQ6x0VpawAOwPSMgDjGV
PBBJtL5ETnBzPs47HjxtUVsPvXFTo6slxd1wO+4w48meZEaP1S4bsNXtU3FY1eZaNucKbsCIa9Vx
Zod1sdBVsi3p3Gyjn++D9g2szZYNBSUnUxc6VxekKTA8Q6YMXbOF08GOfVxPi10TIsFBgoKpXcBG
eh4VypKeEvOkkLV7Lu9t9rkPcOvMJuyOIe6YJyYSElRaWA6zU3ttnje9tlB1tF+jHg2TNXkUdjk/
t90QEcRFhEHbodIRXKgOIo5/RhjjOKJIZje0PcLVCuceOBzeNC0MrGcPEXJUrK2GPctVDD8JZgUz
KcFaNPOp74FEx3gRE5o1W5KrXajsqcl61JdA0Ar/M2IHxyUPCZqVMUHMiHwvSUzzBIfN75tAZbeJ
OZQWkqaU0k94ptlD9wYILf3lDinfICb/uMoLxKTZdsUwEVpss/5abT/2UNHb2TBdJ8k8rT9zZXbE
BmJxuKISitxIZVwVxW9uxN9Fl7QB7JhuCG6acwF+HChOm6VOLEeOH1JAI7DhwsgDXoO3v5+Y1bAJ
fSLSMtHIgReAps4IT11k20Do4vH8jjDAwWKRJyV8Vx58qtUJCXnyELafw687+8C0sas6LiQDjRsy
TD581xqCEkaICqBttHlCQoCxX57rqJbmJ5/A57wLUtRqDuzhvQFojVjtQQEKUoW9zefTytlINzwV
nBy+EjgSMmqAy7TdihQVB5zAL52ZZgX2NHs9f7KD6qA9mIEqnnlffVHJakZaEnXHOcSW0zGC5OLw
I9l50gqUuTJyBz6lAwhNGhU5nHzI2EKhokZei8ZUn9YVWE6I+MYJbQ6QUULYCKU1+cZ6PoIbJjhd
o+oLyUpeQe9g7zcihnCbIFzYB+Q91bvxeXd/oOyPr2sxJ38Pbp2MwgkQF8laks0UT8HqNgvljZwn
iBlygOUbbdtBbcebrgylvU9fm3IsTFeSqDcQC/caYPC91/DwYhEFVvHIHPTIzhis9XlFHZUCM8V+
g3RZbL2CZCG9Sj2bjbRC+Wtt3p7JI5CxIrcONKJ0s37OJhFAuwoc4XP47O4zyDv8SFIbClkZ8pnD
EuMgyjF0T+kluL8Tz1/V9/AowJk3M/3R2T3s7LskvwOJSXVMYRhWAYVBTCR3JApL3wGizlzzKuP9
ubSf5Kc9DAKqQvWMoM4GPwzIhNQ41RfQDeCg4KiLmoTfQpGfDUt9PrDR8QCsHp+5pHMOCCYmKIV7
UBRRB92L9C4Ia8kjtTx+6GQg4a6AhqpW2lb73FdeSfH2HnzqXvgxK5/tCzXaPbsG1AKgKpB8B1ar
RmThAANSBCL/U3swEfRCVHDslNDHZ7NZOsFZY50FC0HCYJNVy2zPZiEArQ+2vCbTMNxKTajkASBH
RkLyJKcoRPmH9yEaIvWxgB2FdhSZqMmTDiGaNjb8VCh1VC4BFieoBSxZ4yFNsn0nDXmCScqjB7mw
Ce0mZH9vLBFsGB7Gd/Nqus8241t+T33pyGNNRRQDrITeDsCVNwjK2XPnHLB1RjyrkUTqU1XBB+Ly
2O1d3tthHEtJFp0LgmTDSyQSXO55opQQgPOayNh+/WkFaM0UWN61efSoMg4vzKA5kAdYApsWe3DS
Y5NHURgtpn4KnDNzrsgl0PxdFyPKkFD8oFJ8zyRMrYhzc1Zr8/OK8l32yJZBpQOTRSVOsy9WFIWo
sx6qtMFqvrqGYWVTcWYigw81Rb0JZzzWnLAjvY6eA7stARqputmesK5pH/Nhtesi9vjkCkY9Jqc5
nGPSBfASdi+/NPSb7f4fDb1YFNKjfnIaeQdXxPamVnYnLYlP7WN2bqDi5MpVY+VbpekAGTC5TdRh
SuclY1CAIcTIwNDnsrr3cwq7FjtpdaeAcWGc9o38XI54RWJlkgJ00TuEIlH3VMl+S+i5/nwRyjeY
YBshAdWUNWHuoV9kCE6p7aS5w6rS+hSTWFTY8YGBZCndHoG5AZccmHHc1FV+QfMb31B7bUWDhm/K
iAFi8vFn5KAaUzYoUsGayl4Zi8v9jFKuXPvVsGICIA1mqwsY+eR7qcYJXNEpas+RWW76/saynlv1
NVMereIWAFxbBZQnkdEwpfmu2+6rUCLmWYH6tPWIykJW4JQXddkcETLJWnT2YiiDPb7O47Jp4gnv
zmyOlLSK4k6+qKX4lz7+M3ogISQEo4QulmoqX7oNF1eqWuV53OMtfmQZspnX6uRFVbe9+bk/r9rp
2Rqg+83LmhWRctzwPO1HEAXPLdHEzy25kJn7qyXKRZ/rdmcU+i5pl5IVpTPEreJBqhaNDRJQ6Zkj
SU6ejSN0VxkbWoS7nAJMDOUAdK2Ucqsl4Z6o8wCmswEwyL6YXd2uWjBaqac0i5Q/zxO0aKCr5R8/
N/3iQf276RcPap3LCciyNL0y2XUYlIGTR7G7a45U0yvYDSLXgkEgEcDJlKjyb4Q7fHH7cytUXfTQ
ZbyroOyGxJljyJpxMeg7XcOtXZHqLdjGQMOkcfJHL4mtGF9FF4WbAJleX1IDkHlIPeK3iHjEs7JA
lHhRw7LePxdbbXFLe2+bayh6PsHuuhNVZ+mqXzbrfGNGILg8y2W/iDFk4r5CtAu0sNug8thtsiki
C5Q9lz61v0iLLWq7+kcNITObKwslprjj437l5SHQjkAPijhbFDESC7t5dW3PKQdT1odoCC+xhKYO
R3bTvMgrjM422XWLdaoAdwErF9J/5O+6V+cavIrFFmjJnYcvh/2Hi7khlDffugdy7GrenbyEJDCz
Q9ITYbo4347L/Pq4dCJADnNW5i6wtkqEs6Gfx3aIGt26DBAmcvtVT9CEjv1c9qkkUsNyj1enqA6E
V6IdK3cgQqe7bq7G7GHmxU12BWrBjs14H/I1ZEfhGh4o2QARKL4HlB2ABn6kuOSu77Ar9iAvBlpQ
Bv3WuENQ56WAusTCPLhqHMOhj8aYFfHs4h7uzJKr8g7Wj3uMwZ7iDqtTK8fS9OziDUwIW/6yo/ja
Wv/1HOmoOFiOaeOacfE4T11vmrsDqxxIcyrxkK2Z39s61ClNyr7MfUzIOLkWlL85IR1pPCKIhIDi
xljV1wqqHiSvECshmWZ4mLH8/Jxr307O/2neRQkHToWSGA7No7oKUr0vQgSxKjAxMEgJhihHIHxd
hY4TYjiF+TeVjD0ic3lAE5U5PMNMF/NqPwSaNk+IMoRSsD/egg0BnwLU/Jf2/jnFfpEy0B78tzsv
Nkejdjpl2Zg32xMokcOy29+mhxnkB6Vc7inGmmgQBioq1g0KkCFuSmTjTozN45xImGpqiyj5IUD+
iWyQggnt3gNtKx1B8HrSKQCepWgolmNXSC0xwJN63P0ijvtdLKHiYKZrpJbEsvjnEtHtdpWkl4d6
21FtpfAxa0ZY30COx5gaskhP/NxhxncdphqWhaAMNToUef88oXE+4fHVNPUWsD3w6MGB5kCulvWz
yFaWCqirpY50qjZ5ivxCq2d+ea4CFVdbAYyx2E6hvZIBs4NbrZGkKQ5LDbx0TVTfsc2jTqDoAJ70
W0cerw+I6+UjGyI0IZTDQuhGl5g3KmBb9uATlFEDsUZ5Cw2Jw2vCNFV9TOcQnEZNwFyhLiLE40HP
SwyHsXlA8BMfquuRFIJxulLbOOXfz/3z7f0ACalqaEk6jnVxP+ppdxolVJa2DYIP5YcwYDDQW1Xv
2mQKunQmU3r9+YwirL2cEFS8PQxHlmUbZfA/b0jS71u7VPJ6qyE7Yz3uWkbaQAXSAvEz+/lU30lI
ORpBCSQ0jayffjm6y2nfHPdtvT3MjbdOehmsa6TpJGJkVP0sKDdknq5b44lNB83AIOCX83/z8DmG
aeLbp/Afaql/Xquj2VNV7ftqq6QGxBykKA3Lm1RKE9kDlarhvHbSp73abQ8AInBamoxwqojkJtzm
fglDv6PlOQY1O1RD2XDgTPFnWw75mEzFgbZISgr0gTWl3p6LqCo+IGy1kQL6e4j37KRbvK4OdvhL
V3xz2x3DwYMHgy2Eky7VvMzDOJlA0ast5oujcVsKmrwD1qWkOFj2kGzrlM1OFyL4tZ5k47Gs1kNf
Yjdye+zwGj74lnO4/blN2jcxjsOUaqq2DtWWx+TPLinLXToYVVJteTTKs3x3pOzDyLOr5AVbAKgM
/qDaUW9fnay3jvJ2Gw54sxzVxzbvQW9TCuKp1RI90OR2WYPVbVoVOkBBTrb1DRVkaZ9vJIUk/gsW
E3NKPT9fgCru2cVYwoRKw0xGs3jIjIswF+7AMKGoVbKpwXwJOy5iVQ8cJeS3g0kZCSGG/Upa726z
pbMyIuMTHMae5AD8U7IyTpQSb/zcJOW7+2zaVIWpDpPpvYwb7dRojV2vEkRr7zziJ2T0W3AZRbpO
k/cRXIBytlfaEcA7ShrlFDEbsLW13jAdpK5RogH+c4Psb1Z4PIuQKYYQSub2qzbw9nKd1cnhf/+P
8r+0QdFHZxhKodTVJaQubkojIM1mqWBk4ox6ROsl4DkLQMNsYWOpjQwAGZgQAsi0XUmwbEiVgJME
PuMlcMlUr6tJbCyNJlbJXaN0iLXZ5GPCfTzE5zJs5VVK+k8HyTmzgTg4wCbCY7IAOTRCfTZ80wi4
VtOY7UnF8Mk+Vk8hmhJZJdQUlM/1/lUHIPs6bovPcW69lW0IIo7UodRD4WKJljRfBh2ih2hhURXG
oDkF84k0uPTLDKaK+f/PJwyhfTwfeNmaZRoX60NaToq6nzJu5zENzbz3TbZ1SmKFgjN2nmanZK04
W8OCvGLfYiF47q8NhOIyGd960L1dEzfpvbnbbWyjoF8/2AzHHeyTM1XXn2+0oojhetlWRWOvAiRB
1v7SFp8KDV5VPxZb/cCGxVykp/45RdtLJv92RLA2Kavr+l2x8lVpIKqQgptM4VbueTylRvawf0W3
goBzBMmNylwmrXvKpPVRQLb5eIYZMOqjFsXNLsMnAt9kcYgE3ouSrvPH8CzFlRQnUnwitWS2zwQR
DXSUSleDD6WikNivUOUabFi0nJLJGnTh7aCmcEiUcMLAGXtZYIqG+jw6aazXRnjMowFezkmB2qXu
Nrvs2XyTktQ7Ui0Rk+UJZp5dvBxxk8qsgVpcskiR3MpON+2cqC4F9SlMiUfqi9yUtLA3+kSNT0dL
SyPYbmWokMlVnUG0Hbf4CQAiReLWJqxVRz3SnWRZjkDz1G6W03AJDHCSCMMkaqzwciZAOGAmu251
2qlBk6rxCENYLUEJoofYLUVllyLSmFYb0z7/YsT3jbgDaA+N2yyU5FXFvFhb8aI4UOo8FdvhKos1
BA3dPYxzl0tlyB511HpKNJI2A4k1lDVeqwjV2MfTdbvOURg5bMR2S349POSkpd6bV8qr3Ycl7H+8
7rfa0bcPpkq0K2umg8idfjGI5MEo077sym1jLvbaoqSoikEUt8VAIXU2aI/ZkLi59XBuSFSDSv95
YKh/z4CKjE675oiY2yAT9ecy5zhtOiqDXoCrXB6G0wJ5gIzcZ4tqFBtmwfCUkDwYZSpa5sxRb8vz
60FanTUTYDhbCkqmB8ig/awBDPyry+c3JSe01C22hoCJVOaYi87p+kqTiBxIIQp9DqQ27WqWmItD
ST5Mp3AGF5/YW3X2PurellAT40HO3+GVtO3rzz2l/B0Q0BbkQr7qTxoOHn/21Hk4Wo6yU/PtHhl3
fDUEBmdyQr1DCwfumgz49LSwf3NA+9r0XExcOvMrOiCOzQ7lMiSeDrvxUKaHfEuEmELTZb3foD3l
aLME95TRK+RVkg7LDk0OqvlaFex342Zgy6n0GwsL97ow/BYWk6GrcX4cPc25EwafqtqSSG5v0+p4
v0+TqPgi1Fnw7WtIt2m7x++B0fmb/MI3IYBiULszDBW7IBWrzD970apK3c6KIce95iZLgIk2VyYA
9wzJY+TRe2puoKUw4dmJnWY1rfRxcVBPIKCfVBQQLHJxv9xWcdsu+tdAUlHXZG6vKssXU0WWT1Va
67t0ixpqKq+JPsTipJvTpm5mhnPbW58t/eUcroVNTLt3omxY12xMlRS+mXJ/1NtfsKP2N+sqWqeK
ZaiaLeCjF0+9Yo0Hu7YsaQNf6eREiU0Ff0HZrajBerr1m9OsbNYxYNSLdkudo0dNeANkF17/EcFm
MjmKT605OV6P7YbSIlLdk4MRmDvet7sISaP54HdXDhARymnz/SPeF0um8BhF37lOxiz1zRv1toul
a/SFcUG76yHEWZEKlilot2/p1duwFaQxSqDd7GBH5UtFlQ9RW6iwdZRUQI0Ehwhe+zldsI8v0Rgb
/PIaGvpvd+/vLSq9hKS+hqQIXaZebOJ2XV3a8NUNbhYQzn65126pEQSK0RFOwVRHkCOpZngvtEe8
MLQEChdaNZQUpUA1r899GpZm+CsI0ryIvR1Zs22gj0wXgA5Jd4tm/yeuLMdDymrIMomBPPUEkRTN
3NdXxYXfSjqz9q9eD+7t5H58YNvkfSR8A/rT/XC8B9m9W69f5p/g1El/Vu62JkuY+al7U4QpJYjl
0869q717qncBnx3dz/dfRsTXI/+fIXHZ+sudg6E7RWvogx49zoh43CK4HWj4wX3N/Wt7dnI/JO96
syF94X5cX398FN6ydqPGG1wugi8fH9fol3mb1L8GuuRL3sfOF78Y3BeaCzvcvd++3yT+p+Nv+f49
j3Ye+Ub+vb+/IyrlLY7u4v2+8/m/eOMekz0v8befW/7a3d6l7uhuj78shJfz7F8XLRbK/9yyDsiU
dR7OXLTlYjzG/QKz5u3dZ3LF4hsP6QJPca+ZCiIU/Ny56gcv1G5d2iMSuVzJz/dBv5iZ/mqRCGn/
06Jcn7R6v+c2AERzn30acoV+o4seu/sqnqK3h9rdCD/IzN20wcfm4akTjfm8u7s7uveWe9W4j3Qw
Pyb+L227jFr+atvFuNPlLpumnraVy3YJ4ezKQKxvZsFvXbwjvyE//9wXv57vYko8mYe6OYq7c0CH
Exi8Z28QdkSN+M2ukOaj0vI73OViwf/rGi+SItqhrcam45yi/19FNyPQyusarsTX456HaLHxiEB0
8k++5doRHDWXCgYDF0RFhFNyIN6BbcGfvhruu+GuBv9Z/AVCYj5PmuUOrOEOjxYIn+BR9mSPXz+j
SOUW7iNJA2YA2bNcfQ7vkxfpSe/1isK4W7tLplh/ucRhc4lmcVTNnibvCZyIu7Tdt959eKpdivj8
e3pA08t9QgaSygW/ZLjyqHTeyxDw5lrxFO9pzfHqr0/LIasAhQXUShhu88z//Dy6N3gnrMVoBW3B
S7Tu5zvsiCfmp0nnYh2e7JMkqTVP1EJ0zyvkYSZM8e1j445eJTqjcu9BU7vv4jv67h60yNfAAwjy
1ctYa/u3UnASV7JkZMBhZdKBcu+qN8tN7T487P0Ng6Z0ozdYdC70Km/NmJHdeefNGSRft3niXomJ
l5FT+J+l936/vfn8+WL/P0Pb1FQdEzj20BeTTalLYCAtHi04xi5acy4kquD26vWDqXJy3c0tyli8
O7ibDWIUwQtMQq9zb6gohJ+f3JTUfU/80rvX3Pv79/ftb4l482JX8H8f/X/bdzH1GFXWDUXBzbiX
PZAX7uvt3qu822t0FFxWLrpZVOVET1VBPXsGwe19zf+bJ1iG9OsLkgkebGwsiHiVHtM1k/knZDvW
MBQv/c8brml99+s0Tsz27XP0b9MvZiald3bytKNrRfUwuRYDCzUzBhlcWfeRh0kMOqIkfhIDK3xG
YIJPMuiMUP368KP4W/ESI3fwkQYK4XD6j1M4hEzC4rOM0+Bx8gnGZiDdeEsMWnEY8SBm1+LhhbRB
Z4luumapfCJBSG8w7L6+nO6n4GnN4HtyImDvHoMSUvpMvLNzn9y16T4wJjHKcR/oys594uv6aQiG
4OsokPd4mBn1ULb4Vhxm/vSihlJ0t669n59V7fuB+W+HXky9x7zbj4mIBiD4AunSnSBh/UPICI86
SKmD10Gj4GpB0RmUgSuCmBYxhYiUU33yjTsnIkGCeUdKc/kT04OhBsBHmqshFpF17v/cXuciyfjX
s3sxbR9G+XhSK9qLYIP/LFZMZunon+lbPLGklf08vIV5zshDi4o3xEfES3FvxZxTuNvPd6aax9fX
0ic141rrgq/Rx8dpIeaTj+uX0UV0NSL4+nqYYa5H/POAQ3l3zJaVeNTvGK5FeAeuToRvW4btJ2qN
7s1dRTBXe7/NKc73Y9axTJAsho3Z1J/hgqM3mUk6nDmFtUKsGz1PJoHD6InxyYLzysj95zpfJyZY
7/rjLULcxr0WoacYzVevlBjc239i1AMB3xg8o4ZL9MOSh+JHyGP6tGbV4GG867076svMRP98zd27
lzvGNGVoOiPzt5J/Zgq1Nu/vv8Qe3w/wf6/zYu40j00yDbgbR9CnO9udYmRgS6E6CvTr50fJ+P7R
//dUF9Ngup+kXAbiFLH4gKsXS5EY2uJr5T5b7gKVZ/8rRGzcFZOA476mfrRZmi5rrxiZpfuAIsfD
g+g3MbTpIDoMQKb3W6f81lTx+/8Ei+pUnapM6iEQeZp7CPJltj4HAlmh+CjU8Eo9NUB/Z6H4Mv8/
eMdVM4dSwHcQx30lDpVF7qdhHiZBCm5i5yPQ7kHC9BHJcBGI8hVvZA/HPLbeMWNpvMB3XiM65CUe
Lkse1uxXndd7qqu6JJHI/iU+pt0ucn2znu8lH+5wuAt+W6wwQBCxwd+xw/+7T5dJhTbVzMLQmPP1
lXIDx9Q7ex1fzdXZO4WdT81jpVxNV2A6lodA/A5NuyCfoTboIYTqGz5IUN45BL1v0W7wqr74K3jl
/J+kp3eYt76G/oA4wik8hdbNITg9JmukMqPkZXrTo1MozofSTthz5keDk6kRUMKrhI0MGp1fhwSS
etM+UvO9AnfPu/uAg893H1ijzeCG83k6zOse1a04ibqlZHPf+0MIDSs6dq4a6dEQilYKbyDxq1OY
zuA9RzuMCDBUmCMoHxhX4hMnFitESun7s4eO8iyflTNUzvg3cOghTF6yF8wyw2NADD/jFPxDo/Jm
oP0H3jvSZKLtTxDtWyYSlG2/XicOKl7TY82pOPXcuhnnxhVyZ/zRIVDeytnICcUBD5/tsmdFqJcl
3S7+HsPv0F6lM3Rbl2dPdFTvH4Oa36LfEohI+BjsnkXPYdG2+ueG/PM764qaCM0VHY0AIWc+ckRu
OD/nMxNSKUaP+A+cYZWGu+eS3hBNnd5E77TswIN0xs2ji8SZ5LkZ6XPo5L7JheKnMp9CMyJ8v584
OvDKOXl1fmduT36yFm0UHajOu+WZLhWtEB0lrgYVw1B7E502hPt7hf+f+PQUorDPccQZxPnOBEmM
Rj6vz1UcAswIPw6OZUanpfjNyEi1OIo+t6Mp3EEi0Oei58CW06pzILYX7Qwu6nqlhOLVLyG7hYAG
QnAanAr1tPDMaazHfHO8Fx8dgyQGHnp7mhlhFkvuaSYmAZDLIcYXE3MALL8wiZNYCxW/DBFD92ve
3d+vxsCeg74KMDSLkphS4DXy7QGeWxxpWk4+hGoQVeChXay2+ZTq8b6vMJb6mcxZkQTAkA3aPz/r
SFmIkyWxgHnlm5FLmfxuJv7frHv+L45nz8GPBTAmuB6QW2jlh/mmmw3+wOm6211E/WyWxINfrYu1
eF8LqzUefbN2Zj1y+Xxi+Oqfwd/Ro4gnPYr7ooTq5y7656T/dMnAacQ1d7OOpp44On93W1zjwsA7
5ieS9mRsKOHN9E8lPC0H+n8MxEZO9kh20TuwX8SBT0vRQzTz3f7sZxoy7HR2uQGWOdvNNTrcCCH2
hftrnMS4fCtEmZkuqTe7ufhZpfPOkX0vfqv4xJ28A7IoQFVwzqf8gn/nSPHbMH0DCwqOLvXEVzw4
4B+6TOjBNDtH2hLUOx8yuBu42IbNfGRSR3Q5tBa17zxoC/ww4maLE9XdPtpHiCREUzzF6OH5ELD9
QwQ56QrmN+marfbKdjZQYkoQ/jE6RvttswVRHYi28OFQiw9RgaaZOJASJ3OxZvzzSTD1vKYFCqCB
OAkFUgKs3BcLCW7K/B9GaniITlTaVtVzMRcLDmQm/p0jpLuol/IiFwnwi9NxXZwKFcXgEGX8jJwx
Eph3HNMv5tOiYevNL+bZtpjvIyQ0thAvOL847xTDY42kANx8iCsAq5toO1uXSFwb8h+UgjiiFtMg
HvqMA+R+fVXM6S8OgX5AJFbAaZEEovniM5yC/gQKxWWL9iixWDJLbtGRLVtNL9KPkJGAOvJpZYHu
kW8sRLeJ8xwizMCCNgSlKD7JOURHZoG2yEMl7m44MscXy7AFahEJwxkbwajk8wJLWfAen3/gsw+H
1bQQXcwnaU0mzsz34tLFhdv3RTDE1Vdb6TMecT0QbSesE4c40FTRFNEk0TAu+qvPtYV4qnAXZgi3
zAEiFkjmQC7502qVbavVKXbW2Sr1IUv67aKLnQDvjbiLwRJ7zezgnzzKfKtj6KwO/gHxkWNI1TrA
QXF58IE8El8WMwy/XTk8++cQNc1IDsE1hvslaQbCBgl8ZLZpZmooXqhysQJ+LbhBE1AXZyEHZhTt
AyybWGHyGXIrHoqmYR4loeMjjMACrV0hxuuqocwL5x8fU2XCEEKXcAQRSZt8Eb5MgcBHok8TIEoX
oEXBcUA8+skNNaOA4s1VGeWsvmnE0UIIA4A7lWDvaxHEBh8cUgBXz8+4LmjHHHvwOHIMwZiwSPbh
g8TivEVYks0EP8lqZRMKGZ7NKk9SPCQsibs7jNY5Ej6kERTUQKI3Rlp38NXwzFnwcAhgFyDXovsW
Z9HpuYLnmRy8vwtEiGL4EJRpueVXC2mpuSKCwGbUw2uStacL04ArBLuJYHhw9o9+74qrl7krcohI
JeMyCcTDTUmBdoAWnctxCtJTHBMZBI+jB9YMLSYCujYiho/xPZnvAzjWQR4+o//D0osiFDdJvEBH
04BqIX6W1//cOBF5IYT2FcwAVAgV723gHlRsVhXPirjCoAvE9/tZH1gkrr76gGuVuX70iNhDISAJ
+hW4JaEYBIBoJKqFNcd6qUZUs4iUCLd4PsRp9wER7yyNtqWX+RVnO/j0Gg6NbEQk/j73EPEjV5KQ
0IJAGiMl46NJNlO4c1Z0pmcKL3qDb8Pzm9GaYrb3KVIHaFYgaYMom5CJ8Y+Etm1U0b+Sf3ywGXgM
0gAeJJffvAKP5Rxn9zMJD3EOpLYOKM3RGhgmPHrcUrqaR8krfMMj+wQrlvAZM2jCZC70ZZ14W2jp
3jluo5w7Z4cCASxGgzQT4GInmgAL49O6KnivZntVR/hI85SjE7qoI+dJPGECii0t4dqEVVj4SGbw
FUQw13Ja9Vs8kDn5meZJHIMW8yTiShTsFr0n7gMafC53/ev5O3nmslxAOIhWYgVnLaFXRYc0s8lb
C/wxrDmOkV1JiEUl4Rl7LYmfE5/a/lesC4OXkXwKMwDPGeNVtKaL0vnXBmCdbrOQ7UDEsyY+5wJR
iWyeQjGqRaubMAHHzDm4w7l4AoKOUSl+UwY62Oc8/hrXMzzO2X6ojG0nOgWqDxgzBOJKnChir+kr
KtOZPXbrnWcyfhgVnFO0FPAko1KMqa85hKPnATQaTw1RBQuRy45A68TSTOIeifOzreF5RIfTw+8l
Kvged1beBfPti2caY/qIG81RuhW/IWuKUivX4/gl/8QrYWZAldqHqxujQx4XpFchtoQD98HiblCg
m49hNcOCnjQPBGCeUvHSvDzuQXHLvhn+H8LOqzmRbVnCv4gIXGNeV/tuGu+kFwKQ8N7Dr79fNifi
zNGdGG1taSSEoHuZqqysrFqcVWufGxREsZ7Z67zyPV7594FGTuO3g3bhbDGeixza4eB11m+pQdMq
d+3RayVYuVRyMbbZ2q2/buq1C3qeU3AtdiNKdV9UstY/dWJYQILAoMq0w035ex97xM+XWLapapcI
EOdJscnpOViTisPXJglEe+vluTdZVNTkXOHGpxsvj2gVbHqaw5Ub6SXpW8ofbX2OEmLbY+YwoXte
mOZhMDRADAwVva4wlPDtdrU9j+hT2p7T/FNOKOM/3KIMAA6kyobSNq669HmIljagw9tirC9uU3uB
q+at6PzGnXBwmruucd10JuC9bzHN0pnGLZO3ZOkdWAhbHBMdLiK6/jH8/J6lRZdqNlSZJcvkYtrL
TmuFNabHn7v0yP0wvtTSBHvW1oVbQx1rPwd51sEqOmBzWLvOGnNwSpipllbVkrdbOnpc32UYk5VP
+yZWJvsfL8TKwA7SDgYPt8AiMI/MG8WpYckZdYoOWgx37SPMtjkajBuhuyYhu6w6PVzxhrQz4OaA
ed6mgajY15BZPmNQK7uUajrbcGmXwgpDn+nRzgpLohnCirCiigG2lxWuOaTLOKsx75FGxQ4yUMzl
ubFwWd2ebKoGDSsTUIcAOfBiAuhHB1OkScnxvXz8BV+yZdVanO1Dzz77yZp/sYYPft5ZBBnfYuVT
KRleYUAppfPp3tMtstapamAS7qxP+Vr6q3rnGr0umHZZByogviy7GGj00OPhG05ETMSCEAx0tYrl
1TjcKOR0YiYYtbqXYZGdGUHGjLVwwSvmPQoGeT3sCM9QwkO7DKSCt9T+e4Y97pg+QrHmTitXVnPt
cQwy915lLLAkWDWNVXodvBusYJyFHSxio+gQydxhg/2CLAj7EUvr43W4J90pTUIYMflprU0OeUrH
uuhlEu6dNSBPWJliV9xtWGZblO0p3SWwwTQ9i87Ar7J/DMs+p4DwdDwOH7RYcw59Trnit7LYZzb1
HRCDgeIF6H0HLFuHcm8Cb3ePNqQMxvnj6p1xhduQYWodw2qUAQSRA2KSmGBPN0PRXgop9k1a0+Io
OMyH2IP8F/X4ApVl8Oilk3No+wtYQHoF9B8BHKvavYCZ7HBEx68MV6th0HUUAaQ5PhdAEy0cqlXZ
hy8BNgBIBsBxRFZLAOJt3WdCEyO+XwKdhHiJerwtKLfgULEFgM2YMthbE3xl8h68EssWYKbX0oaU
SdQEABG5C/FXum90bw6QONoRHsjecDoMU/HAXLBQbKFxut+SwX6wfG5MHVsFYw9QYCHevRtb6oSn
J4cPvud0FsVY0cIbOWv/Emh70rzSLgOd9ZqMN1dFHadNQERUwJbFSmnzbm02Is+/YMXugNiXvSer
V0kDLDg5vuN8LMIYgqzghtsv8siCsJ3OH7xnwRHFJzsJrKegVvELY89VUBxDrKEgqBC8GLuFV3Fe
wTlZYcALIBO0ixppFh39fkNgopPBamI5fSr0TMYX/0dxGStMV6974QhuwggFuUSOrLYq74sh4vpL
rApZddYc447Kmfuk97c7Dy1WSrFTwtRQnApwFVTixBpMIZpYtimluoBUXBpOXisD0MoIA7WZH8U3
I+aCGQQ+ZpmDB1sQfGXj8DDAJ17vCRiRO00hlScLTRcd52OFTS6CP2jR7R98+WxsF7VYLHgZfLDC
hf3F2TpuHk+/8vWRwdYeEvlnWWZqp/CWLBtz6dORlE0EGeppcTxm0KEup5NgEznPjFfJ8RUvzW6X
/+UDyyaC1MJyrWJ6rrH83ntaC1w7+8n1cIIIBLJ4L3IlvqIFBmPI0ctMBdfKs2iE7L76WFejd0Jr
jFVaBVjlcdYpz6jKcSwGiz6VbNwn+BaI1mM7+XTCZXvPu8tQU6fNhtFgwdIdgMl+Et8Q+zFtt6As
WxjQltGjtyj8xwtKgVJ9FgtnPhDoKiQuM7FVliqMccAS8x6qYicVRIhdYJfTasE9ABTuGFKMHqZT
przgj8KbXWAXKGr2SLrwuoriFdwfOoTFDY7qSwPlDRu8CD+dZzsXAj1DIbVYCIX/8mtgUa5F0eqB
wJlsI8F4zqnApsyBpzk4s6yIJhtCCiYLCpCIie7qZDAUt9APjU0wwt8Rk7KIj4rX0khD2Eg2XVEi
desoarK1PP5F7d8VIZR4X+ogdBPEfAe2AF1VhfbkPRyKEFkpO7yzogYOk6iXnHxTsWHZ5+g0XmeL
P1W8o1mQAV4Sd8iyL9pV/4JPE71eZtmLaB81wGvOtbZsEsliuvToA2N5DEdm+0Xrl7AgXwZAWXuU
p4I3KDTwoNdByELOlXY1rDbnHuiCdb/gvuhw2FhzlRfW1p7Np3e+1444EDg2vE/qIvB/ZUzPxUzL
dr4xr2k3y3bIsnA4ZqGWd6vpCF4hJpBUEbWJJNmlJBJKaGYI0iY5MIcECjwzZbW69DPCLEFiYKxF
cNyaMlhQf/0s7FfBy7qiBTkTRwbMiFJZOUsey2s+IWLWyZxMIiANI0DLXWgrDKWPKXQz7hIzdXdW
bUBbc989cW/U3Ck4YSYzoCpwOWb0FOXYaRpBGRTEg/zlO8HxwNhKmETLD8wiJJq3aKLvtzlcAhIS
AhTGLw8PIqpP7C29ZrnLfVJl7aAJZz/JzSpqfxK139k52kXsng/xXxobyEyYZHGsVqz9QqjMqlSy
4cR+r/g5mGMllinDGEX58SMsMHQHNgmkmndsLRk0cpYR3W57sHYaHAJOKAZuAIqrl2cKXyyWFzeH
ZSbIAyh5J8wB5/L6exYMpxcEc6Y577GonWIK4O4YD6wjoILmv+6mXfQKGDHObcEoQtpg8/fdLKaB
vh8RAXEDfGHDKjGFAro0NEauUEk3WsXHbDFsFyhYjqWAnIWcxHsuNaQil/hc4RfpG8ykspWZWFrS
4bkuBJhadrLpx/CJUcsykDkmjhJWYCUhk32Ilwl1EW/6g1fEnOFJOc3EsdrypfxEdABbaNMSwd+F
C4grvAQ4ZIQ5EGoQ/Vhm8iDp4ZfzYr7BGKlnA49gIGHHOIgCv6Y7lG6E1+rP20xVTYbkANct3u8K
HU9Sg8VaZHHsnDxkPq1KWWCPsYJsvpffZ5mz7Fk6WczTTouKGASmFZJCi6vMc5RTY/nWYO7guJUU
gOpHWyDKH4OIcSC/ZlocbWpG4dx00QTO3TCPQfP4EaDP6B5lxkgraCmRtLBL0Y5ky4hQloCBtUM3
UEZci/GI/9SqENQU9fb+fGBKchGmiTrktxMQpjlDxXGQEEny0CIn/8KTvdzSkhUk9yPoLMcEjHXm
wxKhKAQWIS6P1m51zqFoE06yruS6cH3Owz/xfFwmcFruc+XeMFh7nVAnVo5JjvMwVPKZd+IOcDyL
kNOf+GPOiMJ9yEsKeO5T/4tmGT++7ciHK1KiEpSe4QQmWTAAFALh0bwxSsmIeUMkmfKLi+RNka38
snMOjgONkIiEqmM1RwRVI8A7Xev5WRjkHaISLNRFLdLIBwKv0BQ1oJ/5Ci12DLa8yjnIfWS8TI3u
zcjwYC4EZjhjUX+mp7p0QuU7/bzwBXLELVz4V/Z4lLJrHM30UQ6L7WMsrq1Yp4u4b4XnYANCQSXA
jeh+NxEcCIyTPjimFP5GeIV2iBf/0NoS0p47EFIg8y0gQaQUgnSM/SY6+TTB0ZDi0JgNUBHDBibC
MXAx6DTcffybBrf8d53cf7OvSthP/1tEdTo+FpfCkSx5TMNAZARLt4tsQtIDqWCoMzNtpEzOhNSO
aftozwbobz00CKlg9PsbZda4lwpjsmaMpDIVL25N52D3xt+D8cmffSG0QKU1m83g2H6Vu/52/T/E
uhkafp4WV1LnJyhQUc5Kwoq8UtIWo03Kj8QsVgABELuZ9FBXu53IJbBqAhY7sPk1EVCiYTXhJZGD
J8S/qD/YjbSOB4wpJBeQUZRBjqCheGPRkJV7ADOwuGw6bRGRMnQHsx++vn/vpIcf6VutAaFScQnw
e8SZc5iqOROrpbqC4dJ3/5ZAlCRx+EdqvfpDTbM7vm7Hs3Ujz8rc0lo6/ZCYamvewsi3nAqBxNEg
E/6eNqFTJQ2+mano3MHGNNs3055KdBh1djYayFTJN2uhRUQYgUpm5aKn+UUQkf+hDH/LgAoUQOar
uYJFb5X/XZWH4jNjPfL0gb7AcZVplW+PXgjA3cspKOswX1q40ojLziLxgjOmPykyPFpX5A2HZHCu
XmZPx2DOWbHPV5vyrDO0NO6LCBcBZOm3Qf6rXPy/15r/Id3ZLddV+oiwg966s3jN5hkqv4sQVGpk
bDPqaimRJNVBe7fCuk8Z5pr5mA6a9MRx52aLPmlrIzzRgC4dKZJb14DN9IXkBPHRF3uHynF+yT//
XiV/l+f+cQM/NDlLOojeHje20JGd4HPINk2vOKRnWI4WAQdcwFl+//sd/66w/+Mdf0hz7sXdcvQs
8I7Sx2YM0noaUIqSlAj9rWBinDgFx2nkDCk3xE3SWS5s7E4742JzKmiVOkiysDNPs3YiFFtbp9fr
QHP5nQ5kmN1qfX1x7rn5YhD/ffn58l8lK39c/w+9zma3yJaXGZanJCrKEV35PLqvBpDFowe8IzWF
VBNSEtzdTENAQXqAEfgZI+ReUAGTSO2sWwKNe6Ikhfwv4KPQs9KXe9K7gvKCZQq/n80SsEDxD9yt
PeoKWInHLdXu6MdP7iUCDLXIgUB3Ql0Yy50negbEKh/kVOx5ogxgFUJjzftBRfREXghLbyEoxDGK
BFD+itaWfA/5AchSHktkAAg8vQ6a9BHsv7lFcjHITThZBLNbwD2JGVUu445H3CSqDNj498D6UKQs
qFUEAinCAHrWKqg/zowZaSejtMs+zeqNoAcAHkQpwull8pInZUAws/tQ8RpHFJM1kltULoezOslT
IBQhkuLd8L9Ka6G9iR6ktq747xV8ZjkpQNzc3AJNWoRZ4D95pXvMlqo6X7PeB3WF7EAW1UL2bCeZ
X1qlMKsCQAQ4xEUKbAgp0C4w4CBg3ovtGehRwZMNqEEYgv65OJ5r+tO/F11OSs3/Z8v/WHM/lJyL
wmh0y4/YM/Tcy4FJKGxOXpxVbnP0eMm9EBy8nA2a58dvRY5566/ixD/e+ocbeZ5uNIaSgbgj+bEc
ytHoZIue+6v/RJeYQ1DX79/t/sGh3iPur7FWNF62+Ybu03YfLSYaZAkRcTHoFI+pBE9aRuSKGTY1
25p4k7QBJYuykHO3O09t5ffCa8/5O2h81qUUnGbarA1Y1SQZzKBkWL8bHsrYze/mNK1paTan01pz
wH/N5oD+I3wMRM42R94uQI6tj+aJtW7Vq/CxLO2cv6+dUeOTGJPwLxXk8pd6OaSAFGlMcYXf06kw
zhSHWBt0gPqskA62hfuVVHJnz1qUulBkivwUl4PekLu2TMaL+62CKdXplG1/fa0kpeaQG6Mnnpz+
O3tmOTJR/J1MlSz+2UWo/9Xqfx1dPZVf9S8eynn+V+6r9QuGyv/VgRUpnqPsiWK6nwI8K7Pdzqv3
g6YXCRwB0DtMm4rDqzjYCtHAZziNHZBcWfZ8YjnV2r/XN7W9f1vgf1zGDyS6pjvobn7aF/0DFyEF
m+QCqaQO9d5boPa0hwqaFNkXoztBmOwqbUyJ+gsEZtLiLJCliIuwsKXSsAiwSeSxw6ZCohIIlj2x
G3pEoE9MgvQlb1mIMuxiucRXKBEliU3FyYdlrOp7VDhgi1D4wQqC0MY6PiDJckRABJVi6cj/KW8H
WwdTKRpbtCcEG3aXCtBgFW9gFuEWiZpE3cISwnNZ5MHp2pMGnEuuN0cGVFnQp7sJFadwsBHMwzY+
oJaQP3k4HJmBRE56AqXtOUwd28OxgzBFhA3OioqIPHTwneISy5XtlrLj7qHESbNFBCLwqsr/0PAo
tbDaEQqxVwTN0ivdYPcKjCeaMvLXuTQPQp2OUcAP9wVXuvXuWOgSGR6ko8R40LrY+1XK1d4DBSp3
LLN0g1l7g3qPBjv2EnuBHJHokEwtVp3kHRtQ1l0URhbui/MeEAPu3QqBnO585H7gurg4JS0lPHi4
bMoHWZyV/1vNUPmv2vM/FuAP0JnPHtfb6oMFKPGkANwBraIUjoWGuB8pHvEqZoP3UehGpMfoK8xE
GwjvyidpDap7kAfJbytgEOe1hIoX86QMVj4kaWOsRN6tSIivyoEb2hSye3BSGgloHAJyGnjgbfb4
xzJ+RsFrGbP77x1n/V10/t8b/ik6Lx0qy8PtIZSdklssQvgStLFMw1urqgl860nXfUEbZDH+vp5N
ORWLm4Uz6VvkMuhii5ptYZ+a8xjmBoIZmEO9FXJC8YlSLyeQiXHB6SJ264k33iFdAwFBfEjbhNKL
kVtHsJTsXcRYnUuHM3E6aNQSyaagfHiGiLVl9OIkJCGlVUd0mhIxC1koEhlvrPNGK6z6SMytmF9x
6AriOAiilW1oxQkTgZVgFTnEBlJKfuLqWfwkvlgzpUVXtbNNMZYLrglUxnVISwfFx/eyAkJmFPBC
8Lxx1ryWaoDgZNF2kEtMaQgwwRs5oESA0yQDMXxjGrGaBJqtshj88EiOftOZY2m5MhJQugYyvc4m
mndULTT3QDO9zAfsMfcif4gGBXJKiETplB3qhavzHCogfcIDLXHUWZQ2QkIkbPzzRNqmg5NvgdNC
ibnvgQgFyCd2JtqToIQCRSHzBeWOdCBS6WoBPNHMSt+rhXADaSmgljwXdSzmmd3QUEpHjL0y0Cnp
wp6QbYLlTj0YAXggHQaEJQkmpYiUoVV3vac6+soIlpFDASFTGDn3svCLkn9BzvOvaFpllpTvOvNV
SSCJIqqAPRlPBdD/YYJIHRBSk4QXQ1RoivexwhEsi5IBnG7P5Aogv5eIuEy98hO6+SZDiNioCrR7
h+QlACTOLpDgpvxxjzOh5FnkuXi1TXTzJSzKOqc0r3UlDaAUjhjcYgqVZXRhcyNt71EHFoFlyolU
TiV8J0RwO+gjWMC4oJRZSASw4f+aFadQl+EA9LRH4RaQrq+j8BHPoxUuS8ZFTquKdEB8BEpHWEvt
RnGfSspIRPeAGy4xjkrnv3A2yEcEkJkiMco8wnjyfqLj07RMiaWtCEzQSnIzJdbe7JOkDqlAaVAR
k4Jo7ciSruI8LiTwCVZT0ZwIsve4Fdscqc0cyDAeB8BnsXcYa0i2bgXDnum+F61It/RR5xxX3Hxb
dcIy+QtfYh864nc5qY7n/9vo0R7o3zAjNYp/EF7zWzGzXlaw8lrDWuXouPGfJb9K9PZipUucjY4Y
fKHfWITyynQo/yE1MbkqaF21yFyRZxs5U/hsRDQKrDjFN7x6hVapc2eTSiSxTMfhypqEIoQezaVj
D0Rg+54w/vBLbGbllNd0ukRljYVli+FIHkGJ+ZH0ZR/egBQACRhBbSJJsUgJOac6Wwh8RhIMZ58l
FNHo4i7gPP89ZvniLwix+iNeX1iX0WuxByFqx3OiCGSbHMURiyAPKTr86m5TFyEPriwJR+mQ4JX7
AFGmhQuyGC+vMBRyo5FBKFG59NOcyYQAV/Hwik1BTrNNyoBkgBAXA8vGZbtKGJQOR5k8LppNNqwM
QuZTkCDDY1KgyDi8UpVqjuiQ5cj8SstJGYWb6aAvqd1SlHVno6NjTbH+SyTX2aGwdAzP0htnHSpk
VKen+p9ajRbpJtPeq8p/7TfbaWzMQzxy9B+GAOIRlShXVbwxJeNteB3KVym2+uB7QhV+KKW8aOdK
aNBXAeLLU2hAg3TTV7CksuAsIUNs8ehTEcKXxhZuY+t0Zmk92vDO7620WhRRUQT6WrORN5D1QhGo
HP1iOnILh/asmCLRx3gftp424W+NP8s/+/i/2bk/cMMP+uNevNwey/vpHTDIal9Fg1Cvo+m+utZU
abcDg44UeayCD/JPAKQCQEBfpfqgxyVck5LCJeI/9M7AAFm2B7khAkH3xb8CUSgy2Gh7yBCJNqXR
WH6KIFFSUktGipIFQEBOOhWtAx2WLCZySOi5pTYBZnzqFZST08cC2yrbKyERTc1jRDy8l1KLOPhv
PUNyOVlm/jrC0UeiZAQ+JLCWllwqCmWCAAI8IvgiZbhE/woqaCScwhkOx+LKH6TldSey59QfAl3m
7iMmLMGWo5jT9ZAZTN89lemJCHq/+6KxQGGCOIxcV6YurYuySNoSJafIthD4YEtgyd9OVaoejkPE
J0nYSEcYTyo7aV9kO5QWIjXjwYR+PfADSmOqfEZLDfxHAKJKKgskZ6GR36agTbMj+KAZLiG+3OP9
0pxSXYqcHYZAVJYqRWS5HswJR/1h8SRcJR0EQCEZTlYpw0JFYNWU3AypNh0XfGW5R7ywFMBEneCY
RSRtpxyTRCIbIGla+IPRwCZqpekagED8K1CMMIwEck6ZRfz3k/vb4vs50g4PQhKZLfLEIm5IPElZ
ItEIEtqw0sYTEbrIP6UKRjQuUkIpBJRg4kHq+UFWDQ+I1xc8eSIz2/C+gjwirCrAOgUrjLN3Smvl
UlKfOwMdQ24pl0hNTFrslMMnk1/ETKpcTMoZck/4S4S84IaTX2EAJLDETwLRCkYZLzKoTvVDIEqV
cBWEJicMHSoeCLFdP4N04gR4uoBhtAI0WEqaa5Oj8GKuEXuG264k20eCsyvigHX35vZclKEDuBMY
kKJpYs6a37XB0WlWbcQmUNAcu0gd7TGtgIaySSsmP1/ekKLIvTJBc1XlY+WmsJCpkcPODZ4efMmY
0siV6W3caIeEe7aDCptRd0+3AdjXTm88poNFSpR8CZLNyAFxvnDcEuVBFwBqLlVkjUaLt+/qCqCK
1Ddald9ZjPeWJiL9KvV2Kj3SkmW9BNKmYtsYNDhXcvEMPG7zDR4EQgB93QJq3zIDow9ZyjLmVJAR
hvE/wrs7fqXAo3Pw7oPJ3bMVaB7K8kGfjzDpnXQkN5PqHUm9p5wkQ54uEtQdwtn2pV9liUmjJGak
Liml1uSVedPOq7KWLumCVhoR6TmYZs1MQ5BClApXiVSR19b8s2JxWiWCXy7+F4Kl+tdUX5WGXPQK
oyssLZP+N6mSzWWsy2K7K/rOsM9u5+Tdp61iOtlp5S6c+G7HZ3eU4MsN5cfKAirbw8X1+bFvmXg4
vDnJMK2j947GS5yM8Rzvk2YltMZIPG/iNZIG/MpnIyGjjzCkZE948LPBr7oEhJB5EPx+KHNIZpHw
DQvJo2BcWcX2u9OMsucyulqVUh2JFczFIRkBlRDZXQkEUsMryYWhCLwQ01xl7YasIZ5Fe42GsgdL
4+k/qEeeQl4TarHrh13rYsJu2CVBz0vNTSh1Upt3boftb9rdtCV8JNfgkYyYm/Y3wim8CFcZgcC5
fn5KX3uDp+csi7X+5xig89qtzqk1X35zgkhxZQ4TTo4r012AUm4oDJqdrHRIyvbI5YV4hSZX0wbP
Y3nCrW2874rT/k8LHhJxJDnasJ2+/+0bfkKcwsWhM6TJkPvNRYXGN8ARqIQ2bKjfpqPP0SFinZpv
olffeDyFPxdByiW3uUsNPuj+wYMVx4TtkJdlyOH+5aIE/dNC8a3d7rab7XYbjMNg+MrzUqW9YWpI
clISwLEKqDpZMpNzb9c5NXKEJcXmmjQXc7P85Fg0f/59wOlV3DlnIKBZ/eYAxOfRbBqZ9inOhujN
SFWg5qB3BiVRz719aEgFCSagRgrVWVDAIJTN0sJpAo3RrqIraBSbm0nlg4Z/+2Q9t4/kZskk0A67
/rjZOw4d4ehtWqTsoPK/+fvdbLCtcTDOCXlR8+S/sGBXk2PsP8vjOUccm9PZWH0O40yyF0NrV33l
YGi+th5rU+R8g2XEgaQcilO/13avtA5jFLxsUBzHcQWV3m5K74M9RR+t+1bHlsypAUVbzgS/nFXJ
vpOsIAuDuhVIsDa57zwofZwF88GMhxwD5Fbam94Rof7C3HdmRccBhF4QbEisn+b1MJcVCov9xr60
sV6K0ql04hhEBCY716/cAVYYrU16P9b3Rl1Qep2eTVjae/gcgW73JPyoRzRIGdctO4p6EQULLvfe
Q2s1Rj1Xr9U/jG0HVN44X3H/aseI0iAAIJqDpI9hpeUHPZwIgTHWAds/dmIncL4cICugld/0v2S0
YuyWHTtO8rYWztCBqApaLRw8mUp6JpBt4f07J9t23boddZy4Fcctp+84w+Ew+fxMJhiHdtjtNrzk
s/H5iR1JjmrclLdH/ufTTdRWpxThjVRgjM8QZFmkBcKVJGXZBfIxTn0HCC1Pa5mhvrl4fa5VVy6Y
LZwhhL0IFyHPE56+w8SDyeMhtcU4GkFxpTEwc+8f9CzqoSL9WT8p8Pw+FUy8HM+j9Qv8AG/fx5Qq
IaIL4P/0UQazYJyvPr2vKK5qFdtiJ/CI8des9VUFOc1mrWx8sJGqKlcZOS7Dw6Fok4VBa3/A43QC
kgwdppx/tg11+u/MOozn0gE+0UgryjhBSzF4K6D7P7li5bIyTmuXoCqAR+Wh2Z0v13jGr2b3mEZk
rVaZP5rhllFk8Fz+iiuZO05gMzcvl6+shy8tiDiOh0x10KKT1y/98X52q06Dhz+90I9Ycmvl18dq
AS+kAvdUfgWiEF2SVkk5v7UGe7cL/Zk4q1YrtJej0S39oBXc/hHwb4/WJr/fLaj1r2dn1rTauAOr
cOuwULxx0b51K+PNdA6a40hFDps3t52+nh+4lUOnym6qsL39I+KOCVaB5guoDmmG09t+z1uXXNo7
GJ1pb50gSrjEy172zgGwhq84BEovIbbSnx50JUI7ydeVoSvoFX8wzjepBuFE0aepjq2yucWlj9fW
LGsbiarDMpqS7r5msZqZeg65HeaiLEh0zKFN26/yuMDlflnQJijoE6t1eZrrEF1j1cybx62dRw2x
NpdvndOMUOk+2zQt7z5ettdHu2hx1LjzjDI5U8YwNi4ene/5fzmbz8oLMwJE065ottib+Sz7OZ8d
picOFZ/L0mHvSvVFUuBoY06oILxu5zKsszXdDCirpadyb9TecPY0MGky7+Q5yoPEQmPVOnOQVZCf
8DjfYfOeLGTK/NKv6+n9i+9Wv5w4l/8b1/Pn1CuP/8fUF7ebfD5/Wxb9A/zOk2K4M1nGFb5OYdQS
AK2MzRwbhRCNj9/0N2UFwj+WHkdTWnkOFcxZdKn+kVHIvji09rp56wSASjdocRVaWPFxbXYdPho5
VKFCv+Ii6ci3plqXCm0kItcesTxFxTRpCgqUEqvjDeMPKVE00v6qG9jDL3mvZE82gl4uWXOjyEVC
vHd5SwWrgyyN1j2tg3+jL07jdDRs7kztGFx/0cAU/yKIQKij44HQ7BQ5Nv1/B9parXOv+xmCCEdQ
NZ8H7+4nyF8uzhCKPvxeOBS0kO1o1GwhzIIJOp16gVzH0wnip9xHB//k/Ju2Kvyl18z/XNSPjPnl
cjxeHicuSmyLZUZJuXFzPhEOIcj5pNTFqZrEC0PjjsfPmo309uoR1lT9Vf0jsjutXwwfpuZvq+GP
QfphiHbXS+W8f3E9WaRCJzQiT9uiM8bDW3RLfnZhjzg7k94a+/gcoZcY0pDEy7Zu0+2ME+yudiZ4
EqdfSBf2M97XMSh8WADzHGHOMZB7e3UIQAxO4evraortvaqu7cTrpvyBeAOKz5TikwBbxUjiDy6m
BsYVz7HwCA0VtihT8n2i2bQpdimo6X7vk5Fj0UKpOXJgvIiS3ekNafKYXAe5j8DfTIBcG1ivrDfV
e+jjEOxizmpnTVMqDIibgk5JuiRT/bkFVWp2lC5MZfdLIvU9aswpN6DMKCw6c59sqV1oV+3dYJ7S
9Va7XFc+Judnw8FqdomYKHJlEfeBkurGa9Rot5Vm8CHzYPRS0drRGeSiPYWRKo6FohPNB6WHki3v
jXsUwn687EK0QYtNQKfiNTfqtFo4cSXbD05fOOPswr2R5P96NJXNlwBcakLQzxdY4OYBLAgpJXUQ
WCgR6Kt/080bgp4SkrfsACkR2QfqiKLK9UdjUYs5BJq5gxegA8w9ug2PsyfyApoI2s9oRfeTK/UC
gBoyMxEaVe/RVE5mVXtGBdrDCI4oSSFinTemITqfX/UPyx81KmYczK6AkiwlyasHoNJQDMnpgtx5
Sg4N3Y811SaqVtuHHwpmqc6J7l45EYcID4BemW5YO5uUjvDDLznHwm974IdF3u4L2VVBhsKid6Ia
vfT7SUKlFhIvIkj02XUCTJgFDtuJDlQxuXuKtRRKu7bT+rd94ASO367mRz/j3fNafu6ux6IvIAiy
Y/It4/T7/VhoVzivmJyjPgDvrqEWlHQSfhoCKR2+JH26/bxhJ4tEsbLFXPC0E+gWEMV/mfR1EkJu
HlYEbRmgsj6ShG4tSeJ9SnvufXrCup7zCfK9bvg1xglTKv4l+Rx66ZMLdCIBH6/bI/Kwu5CGJrTB
mddpHkD8vqwfUwJeUT3Xipl9pFH9pVY2khPsiIacRchhCH6xRS6btSSovCI3T8JXiTQuXNVMDEKL
qutP+jaw9MX3H11w7ZLHIfM91DxIdugKRNhbA2UPV7W8n2uwzGlgJAluHu5uyJHawYr1vymSLTgM
N7VqB4uXjAAk8FpWo5KsQroQSR9wcja8QjZahFr8o09h9Pl4Q6sm7bB1n1eGU4W6v8FFjmhAVKSR
QJankmKYwTt/AmIWIZaUrjuc6J731/1CQ7Nwp6B0UyNiyNqL7iGsgJIaOUwmgz/mwdmiua1vuuu6
NSx49z4hLYr+R41INsCFrYNHSGkBLdW2ESaSfhq0BqEliBqIiLQu1NTig6TN1XuU3AxnkZbKzWeP
Og9OT6Dk9mwXlhxbTnFUsqeYF+7WvQzCJYk8zkeAcXQ/TfObiL/dRvJIOB5CCqCB5Ft+NGFI3G+2
HFN9ikccpflIqFBGiK8CrRLEY2/cQzVubHIVOP6tE3XG+aXpIYsTGaeoawfrNu8sVMFMCPjRXNqn
GDHPw8YGFz/e2hbfl2J78SkyCtqxQOuJlT+j151l26WhSGPVEp+SFX0GJH/K0kMOwqDU3NqnAX6E
tLmZbu3lEbzSJdWPlHOpDnQ31IfQhdwJ3VtcjgYTvxDMzaZD+z2IGyOOeQXNUsErHNxM78adLyEy
NC54mlotehpisj0WToongpSZXa9/7ChTU1rs7Lgu2ljpy5Rm3hNtLXyUVUkZeDpYHAl4GIboY6pk
TNRR8rwCFA87a5S0tC9wNp86Wo2uqZgZsBR1d2RyqvUTpStZInC/0qSAqQdrnzwuBpjvLtGDexzT
wAoTEY/SgFSp27y41EQHXwuoXLGOVSc7AQHPgc4dmNBD0sNvLv22VCD6uwv6y2nNpbNgJ8N5bMfJ
M3iaSES00NwYfbW6j6gbgCRlANKYfgX2qP40Qf2DelU8N9xGxflu1lQa+L0bSFA3SUTfJZ9q19wm
EGkBIGN16jmt7S75iCFLNtl/QoCdaWuLXG8JeXPVE5U43ptDWDVdA6gczPHBB6hlKRsooQ3v05v7
kbPHQUxAfnPAHVd0KOJxS4DLeScbP00pULzaUxEXjWdhezvj+tMz21qzqRndBdmPYrgb5Gmg56lk
pzZGuEvlR7PaXNAMqbX5XH2qr4cKIRamfg+fIS3kQejMjVRXwAuSNEt/eiBrupEnf7njvceibyxa
Wt49q3/GeW/64qMrkvdJJqt8EEIcxzcfKoVRbYpU+BWPJIiUe+BgstrIiKKtt2uRr4Dll2pfuT+V
0cCbZB31QVXjP9WAUzrDLz62jDsH2cHrViOtLgJXekrSlYkl3qQaSyUxh2hFv96+X6jn2WjkmnzV
gZEzgg8tutW4HF99zhSm3ucVp8jmFIvOF44Rwb9ldeVzZrAP9zU6jKreecygZUWmmGhcp48ju2ug
mq8P3omR8A60jkA0zmoSCb/0OtiJWEucOkjuHMq7PiAPWVP1NMlJGvcT739YLL2n49LSROXsKlgs
UEs2alxcXvw6/GgOXv504COXnLaV3U7bhpNHEJZbh8gv0V4OBpa/oQkxB8LSEAOeh6J6SUECuxy5
pn0LupCyXujXeHvgBqhLHNTWcZxJkkC+oCcAvcrtSo9LxMJyFyu+9DipnrYnJBBoNXt3bDIMzAXN
Vh/uh+u2TY9sbTCuuz7jVYOcTUlZt7twuErmhKt9BO12xWmCMoUz1WKiWXvMVDlKXT66qzpD4zAg
cIbJQOvm2/dV+TBwP2jPWogGReV3myy8khkgMJUu/Ww3Gmq/tTRoMwhr4FjRljbhaAHDITyrz7DU
IJm//Sa0K1cFs8UW5VM4m6u78Q4y+d9szhuEtKyJZBcDiFa6bfG0dlvFd7CLJBfVlMpicdEtK3lh
TfXBvwlpTxtDq+wkl0XifCE6Xc9AX3Kj6u+bX+7gZMmFtvgWSwa9y4TafigFXQ0mDqtCHwygYwue
CawnT9FR0syGMaIlAv6FNukjQ8PQp0fWSFS9yPoN/4aNiYAKlh022+e+5+43noBm8uaDFvNV/s0i
NxxIzzZo0oJCfXJzUQdzqV6T2lZ6TDmlJlUnO8OEQXpcDOy7zBfDRZfsfQJJ3qDSlIZoObOmhQgB
c4zmWcUqofep6oqiO6Gzl0l3VWtLoLylmnEbVElCWEFDAIr+HrM9JUz6vjHpsluhuqng4RUKzlmd
QJNFgtglE6bJqU4HAwUr1yH9vlP7D3bdzo2gyyTRbT15JupJPGNa1qYCXVolB5EsdkeNN3p2/UNw
tRd8Qan6gD1KcONHWCZX2iDfoBiK23qhdV67DQ5m8/GGqKDVmDnHcwEObzbc0AuAYWCiG/f25GiX
J4x1m2aubfSnpk3+4myDGfOI6yZXX20USLgk9AmLeFbN1OHyoHejqI6fU8Q2D3GaQXoDCB3q2EqG
vUlMp664ypqsP7VKdx4voww33yuHo8z2FdijR8N5i/UXKwGvJ+IX5fAfcv+3gI2+8byukhtkZ3RG
Qonm0xILThSFrhx+0+5Otvj+hh/WXva0Vpt0Tfvp8c3ImHDSeEGSTHi9rpLjUqOSfOFehSNIZ6hG
RG846XItJrQCxOQTHRW7pB/fxpmoqFmtrKkRIc3hulSGEBMHqswTWNpFPcuW5fS7Z1+5eupLPPoy
dBhSH/aT0wnIW56ShUuPFCCQ67JNu7SVI+XBVJ0/JQyWmWHuwi7UPsRGt0vpbJzhTovIqJSnCv1D
cEFzbtjF+oOj7RUC1aJasYrpHix0Zv/M7INamXR19YXXYY/TioM2GFoMk10zBxZluap2qMutq/mH
n04VhQrfWztUpc7ZHDywlMqUSYKSifPwmmpdm3aYZm88al5oqq2c3WaCECw5XX9KLolN7HaXLLWC
43FKK6AKf4mQMhccBHc5ysoV79SlHNrkAgY/3YYhSTTpHfjLrgdb32XsuL4uizhnJvxSnwmfjZ3T
9bgwvut6DY/Mkz68Lq+9NKTn5nzfJczkbw1SSmk4ZNRI2XX12tqZmsMc73a0h+rhzG/4SxJyzDu7
YaL+6mcNYprZm+jFJ1zMqcOfn0k4drkijyvRxWikG10ulJUy6fJId6dfhQ0yDvzDJcAAGTJo38xN
GLa7ZAVl4DysNFcchlw4xq5kf3okKiYTzwsZTe6LAuaq6WJR8RNcVohVNSTYZSHJWAZtbJlO11Be
TQaHzxa1TM5DplPbQq0qC86k27y5mZazDbpNGhFgH74luldakOY/ErfKQqwVcNA44QHoTHPl6FFw
FDReifkLkm2fVpbFnAtYQZyYddToKFvaXWsK47eYJmTbbLDX5AHZRz01lFMVIwPsY0I13BNuyRM/
NiHFCnhDHsBa44UQ1MjIqlRSraYLk1OHeiw2PAczm8aVPy7H6q94punDTn1lIno10s+yiiYRUX4a
GWTHVZak+tFXoomK5dWwUQlgpiTHStaGoE8iZ0JLZJv2iuEKNZxobljtE236t1p4HclUfV9iXM0L
c9qm1aEKFgc2eg26SXtLGjpoG9THB/BQi05yySj5P87ObElxrcnSr1JW91hpHtqq+0ISIGYIIAZu
ZDEhiUETIAmevj4n/7KTGZmWYf2fPBFJApK2tvbgvnz5cv1dOFcYmpIZHWPOUZa491oNW/AOQH6v
mWmoPCH19iEKH9HoNQIkiZhSIqr1JEjVoHMf/SyvBQSicZeHJOGg5zh84zEQnP1kVWYbnw20wO9i
83THU4Jeps+29zqcdgfebEb6y2y2+pw/9LvXwvtkHjDgGOD3Mf6wkrWFYUmfDGTm8Ev98a/VQOpG
yAqzYgSvZvLujH8wtB44CZZFZ1qHnwMxRrrd7vAe9MMan7KPTbvDYQXW6k+HWFOi/E1ElU0Y6xHY
1X9VWetEoSnzpnxr2BV7kYZ3X/mZrn1kwn2JJHanw66YXVsFmx9QeelPOdDjXhgln599CO3euOtx
5BAjG2t+uCTe12UDep2q0AlQzygHUKCbwev0VehBEu4Um3xHLWwdpRR6qlytI2yzZPpkgk2hMYZh
ViJ3hZUN4focFgRe2PBsFlR9JMvpeVSEoI+PZ+xY/DnYKNiXVX++71sks6LpMYfcg/kj+iHzu7qQ
D/iJqbSqBtSmeHyGKRdsGHzQD3h0EMk63SqsRsCcCDwtJCvI4MTT6QnkECRT1paUpZzJGLIwYtw/
/Jjy1wn5qN3dSzuGHDrXYVKJMoHMWYdRfAtldS2YXcKVisOma1QoVLQgLxqqscKS17r7EdGoOVHq
gTrenEh8dHsmUzplTthQUC22CzZHnKjunJG/aibXKRIvso8F6Uh7FTlaAkywRzcieaB0RbCY4OmN
oiVMu4kzTMNrl8wOMSw63u5lz0GUsvaLFVq642IleTVUM3mUXJr8Yf9w7ZJfO04pwC4bDJIF23Iq
+hq5hzTxmNoLhO/uh7Pg8EHJhpbN3btDeUb9YLN71ngzRnxYcgCOXfuJxQY+P4u0ywkbeIHZh4jt
2r0SooEIDr/eAgPcOg3LKbiYRddQzQO8SyJXWneTcFdtgOgGv2HhotYbYfmIRITKqscqRRMEhHlT
9tyhGhQfyuNkM9nowcx5LHlwkA56zjBh6X7DHhkf5mKfcNPVwBnGCP/ydBCmud6gH90CNITHUlOa
DuK2hxMTTlI3Gh4+qoFkOJhsKthk+lm2J6CPsB3nD7fgrZRLe/lwRp4n1LhoyHAYsw+RFiGS89FC
8ycbrOgBK6dOOpLSnciuIzwUgT8eZMWT/YoW2HJFl0IVhC3M3lu2UqGjihdfD2QkUToUTQlJVHGI
vGCQiokT8wewFLxR8DxB9yb7BxQywLdEhpkB52MGT2bNhLVo0nR3c6nR8jxhNYHDQU2QXXCdnDxY
QI9Rt1hLLq07WAh2SfSE6PzRm5zCEVazznA5jzszkb0WCOLaBbsbfbA4rEUJ4uxPIdeRUH5DtQLd
koPHKoTdvGMdiec1ZTWO81fN07D9DiGuaENWUInzL7ovx/k1SEaXAWUU56JyaPWO82ZssFJ0tlBz
mYwUJwnbx9NquIx7wxf88n5/7MwsWDGinjfY6HdrqBwUVC3B40+6i/BRAXW+ktsjJUVQIA2Ef5Z7
B8qfLdzlpQskaXMzhpg1CoFWvtsIiIo++hFYVzgFFG+6MdDIWMTC+By/jPsPPDksjE09pltR8noY
sEpgqd0NHNb662PLdTKEVh6rnmD11Hs59GkP8PYScgKzUnZIXehuzL3uCSBS0OHNbCbVoVxGnzAr
HhcSsw8Xz0ijc9TzAheEYphzhOSM3mlwGRw/tPtqClYxvQzsoayvr5JFAXRQ+dN10i1n4IR41X2R
taOMBT8wReke8MIUTcuhlCSDeiDkzR/fRCDr1oVJongoyJ399RD05/FZaKPRIplDxrjzJxYNYpkZ
5TTAqwQjF2IFJVqIbD3j3ock9A5/XOkwPPejJ1nyzwu2J1EcPDwUDwA+UxsNQQNsZojNvoUyMbn6
mJf06+Q8JlYvwuvxFAAd9kQycaZ2gIu65C7AgdZsXyfEgzr9zhBieDCV3fzcr9jcXmU46f55mr8A
3gTVg9O7rCzm6tDqXebkso2vg2mLfysqKHi59JaDXzqFC4NkOMC78BDTqe11wOFQJO3Mjq/PJID5
i+XylfArfq057CxeyhT85FaBM4g4Dtl+hBTXOhjSafASz+8WIoFFwfh4HNByCD0xcGSuS5mGPeEx
EdshGcDrI/AIzueMGZOkyAE8vHAhcU2Wu36IZzrkbpUe6NNWJD9Booj590TFaNxd+lsHSZIFWLAF
z1dl3w/8DwwfGTDn3s7/EK0poZUQ2vGnbGtPtA7UZ04QLZlKfA4rx/B8IWfuIP44PiBmstCe6Mpi
yI4tJascD71bjSFVoREzfO3OBUyoGB2SBrjcikjrnd4bVOvFrs+ZJKvs2Z3JqIAC6z1fIWtegXYF
vx2BdhIGy7vP1XiCjd2bLD6UcNT29FVDpBhVXshJjPQw6j7inB14MD94I0K/Id42YcBBY9myrvDs
p6BeQGCwUJcAR6LHYfQa2McFpkff7I7HL3R/Ord5o+uHnVHZPRBDkAQnNEGBCljxJDbths1wR5ap
xN/u8XKAdPBnDfLTggfPPACrnb6wtA3GUPeww0TaB2+jjxepeSJEKeKwVo+sDK9ei+CXsLtMnuI2
JEhEHRL3ecbWzraD2j2/ZUW/IUqfP6jsONWgnJZe/pBP6xWEeXTuXTYtAtZiGMgiYaAiTi0enM5i
Tiz7oR1I1o/kUV/6nadL/7oxR+4IqQE4mDmWOEonNWZBvcRxuiMNHIuuUvcwP03ZzV5uQYp1IYkY
kuaCCcLeXa82b+LimniIKp6WGb5xOvycy0Z048V1VmCf9EtUfXtFAXs/b3317cImvIEkA0jDZj87
DlenNTTyRbZMQQ4u64YkvP7J8GDSdI8tHIgL8YASrBpvdnIErWodz3wCAQpbkYEXd+U41J/sJyl3
wkmG5hNW1RIlfE9/Ei360/o0sd8giwpYJrz74AQ4lsLOFwyD4IPI19M68RV3CriEJBEISoI34Vcz
Mvp61fI0ERfDHOVDtnNxcOS6qwuLGQaFjT5mvXSfyAAQL2eTL8rFdSIey4GA0LGbI6ZfgRfQhA7p
rPwLUuPncXjqv+XcGErTnw1eSj4Ra7Gc6GBbIl2Pw2YrWJ13VX76ps3kuYZyxuZB0h0lwwEbcGSO
TgvR0KyXTb+YlYsssFGop7DA8DI5nJGuua4vPOjrmvtZmuF5huj86LK5TOhSPE45lZgTl772aTBI
3ng2DAbpKfEpTxQKkGu53Bm1or1yIfeLKcbVMdY4AQcXDKzjosh4FuKS7FHALzlWfxLlTcT/sbND
GJ74flzcMgNg7vV1cqaxQHGgIu2ScbOwMX5F/eG2agdvmEbzBsiLFIAXWFPzjLVlWlN72o+G55XZ
wzQ5DzDWgst0po+zFZYKRGPNZxJscJ/FVJvJ6MQQOjMJZm89dfh2HNpP2hDy+ihwCmp3ukXfewBW
zMf4U4IqCPNWwCGvp1b4DmUpFF6exRsy/eCOpI4M4w1EX8/ayf/pxJ5KHi81utHSp+hoB6QsJsHv
zRbIxhErfA4c3Xad52uwn5/wcA4PLL2Pe3xIVB3HJAiSLAFuzWYgqoCoTk5d9jpkUtm3LXZu0a89
DVjkY/8yOK2i52ZZsVYYvcK7DDDlXkRKF6kunRxzztxFzIt4hhLsQolLOD2VM7nsZ1ogO2nxIN8y
WXwUbKZdmISv6l3qklZIaEPdFq+IGuAtzc2JCnbd9ObHcdPbPYqT80IrZVu7jM2hcEFM8qpEcK6D
gvlpIHEU8RvzXoYbeJ5IOGKOcUEzaDuv1kJhBaYXMZaQWIA4jlgP/NK8NRRU/D02Z0iGQwHbhuWy
nC2H4d1NFLsQIBXkVY4hJumxnxzY0jglIWP4GIir+eQTsNIT1cBMuW9BCy5V+SbKRliVSJvhqy59
7AKqnPMVcT8TD2ol9guSzjRdRIBFuFlkmHA+4eVnixwlOFmhRbIMDmaIlTLRRESUkMOwBDZc1ARA
j72S89Imml33D0NSsPi+NaIhfNcvhgbKy9aTXOvAR7Wcgi+cEs95qycHSpLnxGbrSb7MhhRNfnOe
KBlP+r3gx1rYTuTMBJlQW3PepJ2VX7KJYcbIXgtZbCFNE/EwNIrpq3odvXEVkjkP9y6gm4UGdp4I
Wr2n1O8m76FCPzxzlJyWW7jj+zu6BoLYQshiMHxCuWzNOsexPLS1NTJGec/hkLovPdJOjLDmcIJf
C4oNYGCy7/NJga0oQtPFUC6DHTpTcTzE8OLk6MbJDijmqBXWD7v7wymGkjlU+c7I4VlItE2yhBAU
GK7Pd4OUy9B3xUIeDdFEUaQre1bo0DIHxEb+TUzuRxLlaa4zD/ANggPVIRnu14HVe0Xiznd68u4O
h6J4YKyuxJcA58AYMH3xNRigU6LoQcn3GJUVf+Tcr3qXwzjDEBuUATjlbiJPAu2MXFG0izhQA6PQ
/bXkUQlwIUcKu7zT58T3q9wrhHX9F933pwEZUsKoZdBiL4kAt+QoiQE4Jbj5+ipVAwrO8ZqEw9cb
UEsB4jJ0nsfdp5dL8HREIhJoUZSUx153Psbnh4P+hPgI6exImwDyjPnxxiA0GTSA6XTIfGMo8Qhk
VIgPyJTjtro+i4ffpe7wtAvmzix/ugRAGQJsgPtIGECuDDxVeagCvkqXDF99H5BozfDhtBU36+AA
5AEzmv8wQu/PlLeH9IS4BWLTU1FuvWaQk2bJJ7ignMBfL/mSjBvmvLwtL3h3SA+vAd6scD1c8mrt
h6wEa5kMlSwfwTAcLpnJa+bZfVgxjWVmFz6W632BWDKKlorowQfMbMbxlpsnHL1c8i7s6SUyGJx0
yfeXSyKFSDNOeFMMsSUOatKV75FjSSU/5hkFDlgZZIWBrB7KosHlln6gjWRMhz6H0z6uLF/idFzY
s95gbyseYzrxeGPt88pfyx3S8XQUy1kerFnq+AR1EOk9vkn/Acrdn5V8cCSw6bNMyVohKxt3L2sW
dP37chlwCk7Fs5B1gPXVHzI3ceJoKp4at8v9bf2QFgbbYJT5I+J4vAqFvbUgFBvCxOdFuPADrGde
8zGRrAU//DNYxNi0JBjgpgmBnF/3v53poU/+mxtIQCTqyjlGC/KhPsTv+pDTBcknOWoP5PUL/W0r
eU2dlf6yCIPAx0vN3z7unHQSvrhgyHtyZS66DRZbufgCU5pLc2Yu8XEPOqK0xAX5LCAFlhsKF0ve
4h5odswH8k1pNa9pxYgTk5cQcrEFP/zPXQfLEe/EfLzlpjkVJ+FNGmxLs+QPpHa+DUuSwzlTuA2W
vBPSnlDeks7qwIjvUEVFzP57mlbArR/8+8W3FIdByTACTYBsKYluUiEShCQl6i1t23J41ueXVJcc
bUmCgIMLgT8jQWy53YqE2zbhAWaMNH54ZFtIOoRbwy2uC5+z0G95L+tzIJR/gFaSBZYLPukERCXD
kGKUoaQC/HiHm+AU99dSYZuLUJ+wTxvjzMN7I6Yp7pCIpIHayoEyaJgXnEoyM2SGbAmO0SJyDWjK
XZ5TEjWlrk7IeeXPPZVj39tul/LOvR1LnlCBzx8yEeWvRDZyKRGabCKzn2ixH252xpLrLxmLNIJv
N1z5KmfY0om0kwtzk/cuWW474LDyUrpvyGYvXbrkjn70C54o7eFImrJV3qT3KL4ipRjJvDNo4G4P
u5yNfZLea6e0ENAR9r+rbM6qdUGIc2ZFgcGeB5BPvlP30NJPcKI/hR6dTbJJsmlOfvEZ00EhD0G0
LJhEqFYyQEieYLzRcrptuxCZM94CjpH38c0X9LT0M0+PaCPtvj8dHjfvcA5BRuhzuXN5OHJXnE1u
LelyQ8uFz4Ph5Q/Xdck78jTwejmS30MekhgCS+FAsEBYrJWyXkChFgREVl+DzmeBYXmTtYnO4cgl
qwLtArpjajQhY3jBsJeZFE2ZNDwBBh/DJwgFcPmxKpB7LtOAWf8hNd23/IZJNZG1QTpAZgjfZTah
gNrnTCPmpM3fHzJlk0nA9y8cwSt/JAcxt+XETOPwQ6Y3J3YePhbMHxG14ZOPQx+dKyhP4Qcv5fsy
renq4F8zniNkrTjJ17nGx+hDsmRJIfrg4gHtDT74iPm7XQAOfJzCzgo9vpFIgIThKOSMnIh5Pvpg
oVtwCgjnow8SdEwoKCOoJ//5H//1//77vf0/8Wc+/0Ht/4/scpznaXY+/d//1CR75TfGv2mptmM4
iq4bX3Isr7vypCjVzoCq3b671FpaHFYFFrkWGEBuaXCo/QJyt+0R8zhSDm7dHP36JpK/kXfVgl3+
DTPf/K5B8vn7P/quztHea2m7lwxqcj5mClrDNTjJAWRr/9BSza9a7fH+7Z7RJSz7Dl8bg9+F0nB3
F2DxFNAH7im+JEJD9NnPC7hHQFUZhoImA43aRsHH37tR/UPihqv+1I1f8gnsJLZc80irkZPAEBu6
Tyul47Wha3oFRK3mm15S/0gE/ul68vlPvXSpk8Pu1nC9Z6q4z2YEbwGYMQG+yQH4dnh8SQEwz3Fp
5jnDw9a8/YMCGkO1riXcgekpAw5Ezy8LI4pWRZ64GafZjgxdYIHSi9aX8Js+/m5kfKFiX6yLW+9T
7jklDyZUIAT6UWgYgbrFBsYngIzxXT9rf5DYcsnQMhzLUFTH0L8kxBSnvZVWKfdfYtx6SeMp0OkI
+N28XeariUyPGGiCmMPF++SJK88tWjblPCNzFX3XzIuyifF8IJu2e8BwD/7eJX9MGPmndcYXJdeS
5GhF65Au1JSoyOUID76jfL2bHL4ZbpoM399WiZ8u9GWVMB31mB2OdAOwfzFIgZxSL30wHqsZMNm6
mjlodWNyPxfT29aZZZ/GqGVrS74hwJvqnx6Hriq2a+uK5jpftXDQMG1P+d7SyaoXRRfheotmi0Ge
fU1OfB0IcVyUn8jVo4LfhUK6dnBCNwqlbKlS5ydrybcvRO2JHKuLTzoDKi+ij2+C9giIJKIIcMAn
x27yLEHRZnobaF3eIUIp4bbjVKKgBpVd/1dIpOa6h/t5JGSlw7MQqA3UDojPHF3AExOgKTNEmx+2
jFSgFKBv3z0vocMgviHgmPyWCpcFCqvEEchfBkijRqaojAn0JVnld5kPCBZo/g1zcq2QkqcchpSu
Su/iHCegSTlSmDnClaXUzIZsZyHbZZIejjKJSJH9YN8lhCs4wZtASFKjU31K0RThi/IPJD0ggCbL
I8k3UioLjnE8gT+9FgUSyc8REVYRCERqEM4Fq+sAITJCApKlY3dFJC8e84pPRGjM5pvZKKOWTBlE
6ATdSN1QBqTOLKltMxBcWnAdvS+kLyE3n7v6QseD/KE6pG9+SOlAr72/E49reLUI2SwQQUNZxBqT
mQO1O9BmohsoB936cjIpndOwQUiMA6ponzp4fRHPuiJHYS4IH2yKrouMVe2/17SMX9JA9BG5uEh4
UbVkKIqIImgvfxreuT7zybgcSx1FKkA8CiYm9VLgugMR3ANVvfMkZweiLt8PJSoKbOEX7PrmADFY
COKiz4Vd0xMLm5KQPflDLizFIaW4nZiTMFLRHuGVf0+PpXCkqHlhsfPtZJOghiLfcjt364yDB2IO
Xt7kJLsNOonodLsDke4g54bRblI4UWaK7hmLH7NDKleJgsQJVUbRO5Jon0QPyDpkpiD2IPJkXAxX
AA38ZtRgJUqjadRcdIqkMUJIbrDIYJEPqGgzsQe7Nb4Vnpg7OEzEYNpN3Bc5C+2YNiNY2GuUMPh9
V5frEiR7ILUYHj+ceflON4KjLTxteSfiU3LOuQPuaoUkGmIoKZqNEriLZ1TP4a5y7ujv66nq/J4X
6Kq2a6ItqjuW65pfND3ztG4vV1cnkYOpYNYjLQs7ychO5rsozI9BpwqO2fKQAfwYsWcoYXsOLX1k
3WrvdtXAb4cZAXlU8SkfxMJEhhpSBBAkrWG56xsUdu50M8U/oQNyWl5hExn9ThRWTHEbUHB81Hae
ioZy3C/tQcVDsca366BJuhGSmcDfoG3tSEPU/0JyTJheV2108c7u4qaMI2WQIChDsrVpfFpo5h1C
xRmZnXWhzZV0sk+eO9dRTL2/T3Bvtem5FJpWlsY+1KpeXYWdcmAo/Ujp10ZwIGOBMkMkgTSTrO3F
cc+kwnQVqC/kZ5UAu3pv13b11o/Q/+deC3yXy/XzmgaO60W6lyAEQyr3bnTZvVt7stB3/bSYnIiK
73pmM7i4vZzKBZeXY729gvwdmwQR9HlzDc5cBj0z6BJaX48W2RH0SXvuKA92Pazn+WneXh9vDAin
d9Pe2tvnyZ6nzeQSPcb76dl54X/N6tZVz8xGRTzJ07Vr9A72KD9NlOsoPY6NwzpxR0bE/XQrdZKe
B52hbo+0uu/Gq3M1TZ2Hmy7vHM8iqbPPvNNpkih9I5vUyJtBjcj7Gj7Zzj+3fVMdKZ1Rx5hej4t0
95Ikw2P0jfGl/6pi5tiKohmKZiF/4ppkZ5pfjMo40Y5u3okPYwUdwKzq3a52UJ0XHXWttxdPy2au
iwSQPikTKofdDl6iTdRkaHfmhnn1cpWoAItgbIcpGnEUwyygTCG9nH+05Soxy6Bjw0lRFm6n9WwQ
66SdJBnU3+Ckwj43N99MrV/rHsjN6I5mGJpqW65ChvFXE+K2M4uLUWcrtJswpRTyEtbb4+jxm8v8
ahj/fpmv7oN1Ti/XfZOtbjN1llJ0/o3tsZ+Ox4S7RcUo+8Y0Un81jX6/4JeH1Bztpqgc7ktUoxsY
uDGbDNQQfM+SAh27/t9v8NcF6sflHM3RdV0zNNv+KoF6iYs0yzrX43hPga5T3yIsGQ2i4purqL9a
lv+6jOG4hqs4kgj+pRv1c35J3YpulKL3DcUooQz1TYKLCJyR14pSqYXrnvZO4Xe6yqrzq50v17YR
PtAt3XVMFeGfL2vw4ay0UVaesrHVBu1HOSxebgPjtZnqY1ESD6r5Dd6YhkFWPuQP51UxVx6jfoec
uAgRXL1XwX3S+VsixFL2KcJ15KWbEroWQffTA3FEzqKPr1NYaCfvOhWBt8P7vWrXY1P2Ori2MLfK
odhlIERYbzqpOUJtlx9hPuEEe+9zBdT7nigA+N6MdaJcaJzORSdZQYYLKSXItIPzY46+FdLJB8B0
Spb1qqlQOrb2AbGWeqoj7e2Xc/MxGaF59ipJbBI6S0YxIKyUcbsMtDFlYl8iAsLA1GgxEMCQEomC
PhtPhV+DsxqhEWZDfo808mgkJgEyTXq9NiKtdpGA4JAgsRQgSGrjClhTTPYz5UlUPQr/PJHPAWjN
3Xc76u9rGPNd0uxtzXDZUsWi/8lRNS33EDlHpoc6y8bCHyDD7pM4JYGCTv8AKH74Vhf5V13u+/ix
NVexNENHCvDH+PrpkqrRHCvzpO3HqdLPD8MCg0tds0yyMGb7bhV9/n1Gqr+vbLatWzIZHY2bVL74
yK0j4oIqcwU1GrhtJ//9grVIWZXe3y9k/r62yYUsTTYEiwXgy4WUa3neGYd9O2kOhPZv2YNetiM3
fogun8rptbDjmdOk/rXNfSvuWRm7HC6GBkWSDS85a6Ft37xGXSbXjpdHx0C94MGcUbI73PqXOPfN
8/xGmul+3FRo5cVK0FY3v0M2QaQ2PqYFRktgExwuHm19YqqUIexQd88ou62SBTontczYc9uBYi9a
/b2oNsUR3VXj/ZZdwlNEWa9DFbiJPoj336zB+q/oy48nrluuhcNoK6r1daPcu62rF+05H2vZ1MHt
7lsAj+jp5t4+zCeqjeQVpXJOpIc2TyfupeOhy3R4Mze3aYQlO0pfqk/7xUA9B6kkRLEar2088/yN
t/4FTPlXM/FcHds2UKO8gzo/D8yiUst4rx7HWepdD57+3jKlP6BDLI4VRXyi93rb2exejffza/Ru
vSef+yf3xXj7+yj6UqrmRysMhRbYhiMSM18gjejWOp3LoWXOn22/Oj8n6vhwCveHR1VHPi3GsYNN
2lQblXTgc5H4J9v17BzSTIVUAcScHIP0asFIbQfNFQN1nibUoLtNM0oWpVlogF2b19a7ANBoTvFd
H/5pshmq4ji6YTITlC+t7xTnZtdpyvPEPcO4OKIc0SFv5EposyW2o3WP+ruiN56Wb6yKoGH7rDaf
Cmm2dvKcRxNHWbblW4ndd712/96vXyDAH/1qqQw/19Ud+zdrrY5LZ1crrHSPt14arsQ3f0Lni1jG
3y+k/2YC3I1BWVAdzbTVu7bJT8MoNaoytmPTne4BpaqUEiHOR1Ohu3J9LcxBbb9f6of81s8hx6B/
uX9JKJXo7Q7DqBN09mGsjRsYk+C8ZW9HHbzT+AbYcdw4VeEZxtgF3M1hrO7m6eXW2ymLg0GyY7lI
UvubrUH7zcaQ+7B007VY1nRHlfv86T4O0c7a27fGmeZw2Ot+2rwc96MjHqEbe9d2vFf7ucU8mR5S
SiNVlWfoT2nj1xSJPI1N0IPa01DWxDOEV3jrt/uR3RyCRvWLZpVmg793+h/2FIulXTE0w7Kxir4s
vVbkOrVjYnY5UEhPXkwFTGT2t8UGv8VUvlno/7SjWCZ/6BVX04F5f+0ZxzbLm9KxspUNqQg7x++j
sg9h5eP//6ZMl/+wtRQbR+PXyxR67JxvccZN3SZ7y9srYX3pJqeH9LBJZ2X+TRfqX9C7HzPEVlC2
0lVHUTAsf71eXER2Gd12l8leu/bbzqaTmQO3cAMjIdFH15ijp1e7hhhjo5x6Dm+dtzZ51Vxw02bn
73JtkBnvdYnijZkEFfS9XYnUWv5YXalZN1ZHxdXq7c1ojInsHSBXpJDJ7J2fK5v9FZ179bHVltUR
0ZIEIoVJooaqDS9XtLMKtEug1p8zT9vv+1ld9h0n7Vmk9lRgIqSlOvurt0vhKOh270iVRvI99Jl7
iQZpuk1Z96wT0UlmjeOXGfqcJoqdqGjmjn9L1Yl6uXavGiqDine9QOvbIXTO6llD5c6RBzjrY2dx
iepQiZ1unZLGfqwnagfmSX32moawTIzny76AP2o26dAGnLjtnYFz9ZPbDcEKdanmeXDRSfyOSZJz
kgClY99pFC86Q5chl8i+9ve0sHOG9cG2WBdaL0Y7y43fDo41rO2DXxqLy63quQbMkHKigWYK8dE/
f1xTwismCreJ4t0wel20fSlHGDncjEXGi/mo0RuHGKkNwG9nbbfrHFahfkzDg4Og/oU6aFk3KmdJ
XNGNlL85UjCDWG8SkcZsLUpnXbqfu+bVtkfKZZrEq6bu+E301hbxkxPFI6N6buNylcfBtf48xw9K
jDpuQ1mCK+Rg5AZxSNKXPa58TiLULpvY+3OAsfayO1kz1WmAHrTANfqJgoyHuoyiSYdSMPO6Rlwk
QT/C/GxTqBanvWfhIHTowAajHVdRLwfHDObYXvM6tRpaB0hCnXShIMqhGzTBxdlrXbj4WPEnbv98
pfhC6njnAxqJLlJpp0+7nFcmUUXQYme2PzK6DEg5LRW/6qOXsnVllEVytec8fbcUclLJHs23JeSp
qFN45wvKLMVgfwC1izLf3m81teq6OTlwZqd37jw1BSlGdPWe1TIrDhh5UL9josrokh1M80E/TvUS
+b1ydipW5wMaBWlXy09BlerdGJiveD+dDe+YPBi3T+1ceObhsSi2uYZE527bca2R43YLqAmdwNQW
+x1ZOSjLYeReI/pLx2WJi7C9tN39oRcdHvbFxXMbp6skUe94GJnoplQJG9Rrup8muUP0+vFkP1kp
ekrOe2JtShVnDlWOB9Zsv9IhQmZ1kLjdhnoGyLN1spf9bnU7ZV6DEqlzW97KxyuqLPu8q7mpf2ry
Xm5afh5vyqJaXTLC8MVn1sxqiGhuqyOHNy5t0n0uq3hHEZv0uyjll/jbj6XMUalCaei44c4dR/xp
7zo6UW2c3HY/zqpFkq315LWhDJj+eUyt4OIO0mxSnhc4HE0x7Fhr499AU4iB2KruihGHQfkFdejc
qqwTF/I4SJSSLMv3FqaPG4Z/3yH+YNTg/KuqaToEW9gnxFf/+T4vl+Z8bS7Z2OSpd4j7qhOTiWv3
8Kd22qqKlo7DevyNifMHUEUua7gugTfEf7/enqXfzkWpsQE+ts/7qeQ4JSRyvjc9TJfLYPH3mzR/
tym5GmabrWAUSxT315uMnc4tuVnH4xgjynhUtjXe1Tu2hw5kcP9/93LaRJZ//UQ6F8+heTFW7saK
u6fnqKe9X8k+OHgRK8qjMsuebov9RzO7fZ4/1bX7eF2eltab+3J8Oj+j4FN714WCpOqnhav0Ya7+
fid3D/CfOB3D0tTpNapi2Y5igW5/sY6za27Ex+MN/jCSTLvdaycqB3tAk3gKa/48OB7mrUv0TtUr
33CL50JFL8jWiJ66o8ZFR9Zo2XJgJZ73Szt2RrmNX1I7oIfW2Gj2L9X19I09//tEosX4ipjyeG6m
/tV1K4u9pZlKsR9fTrbnVos4Gab7t3NBrtjlUQG0K279VDt4e0qdNovdblodHv7eaX8wQ00dnBX3
0TTxzr70mdtkRpxdjHR8gj3vzBNKwLR9pq5Aqenj36/1uwkkt/jPxe6W30/z6XzbZWpeF+biUnkW
4UKUh3q7Z1jnpVdcgyzcj49xvxkXyC4gRnD2Evc7q9tgMH8ZIrRAx0wwNdckpvvrYN+pbV0rl+K6
Gj1vyHxHx+n9E0WVvuSYwIJeON2Pb0kmv4Zt78OSxcowTeYXbrr2xdJv3UunsW96MibIcGwObPyP
Ko9WzxattVGqdKzXzipHC6vIn6KwPJXgE3vvWgxVZRufRzElxjERT8eJI6B2NNAaTPDTtHTinmax
zANQ/v05/e6qm/rPLb5D8z89p/31Uuxtp+NOletAiZ+P53FdhngVjjo025F5GB/Sl07NTpuuHBCG
fKRcl7vo6ZZPb8dhoqNOOu2cZwhp/r1dqpjIX54ezpJjgW7hZarGF2x0f9kddCyqeGaW4unF9Odt
CM0fqW90V0mr3W+Uuo+nty/CfL+yzOHfG/DHJwkurALkmwyhL5MlNTqtrbWXdFzUw3NFuIiCtws2
uet3F7p7f7/dqemid6oCUhhfx0xTN0Zx3l2SWZ4+nduyp6gLV/s8WQC71uiAEuvREBxC6WJ1VFTO
dYyP9BhPnc7aYTL9/a6/0ED+NYBh8OiKYjo6y8SvkyYzyk6W6NWBdZUc1cQcu1oNkpj7Smz4nTod
dvI20HZmV6kxcRnTmuU76g5dWjgyysSJN82tRFg7mddlM9ofqU/vTpJrNLMP50Vyiee2ffXM+DLI
zO+iSKo8kt86EkNF0YhqKtpvqJMed/aKvU9nTUvNhN02PkCfiN3BxVYnVgzTsiS5qOucyaKNFkdj
cL09pBfyb2LycuCVnGKKQjURBtbxGzdXF+Ph95a5jo4tA9b/dZfHB4nT6Ox2psfqoTLflR3l1vtW
+XjTKk/JY7T4xqf9k7ojdrNIbktVmaZWz1Z9fAKns8nKd6sovJNCEQsj98wOMglo/apA/VQmy7tt
Ep52fmEsI2NwvHzT9j8OT+JZpoKXDhvF+mKAafBT8ku7T2aR3rONj8i5Bp16eN2PrJ2Nmfx2JQKw
I0eU+EwHx+22TuOR2k7U+PPvQ/N3C42V6ueGfFnPMdqU0lSzzjQnw4bqXegpU3GMSu84PVQ1UwYx
Kh7RN3vm7wba/aogIapFvWu8+V8nRHJjg6kTM55Fxy0T1AYW2e0jv0LXZs/eRq6A9pLi4h7sZxYj
Jfn3uv+f638x2fKkcW6nunWmJUnKt15Urg+X2CvIoq/rD5pwzHxuPYKDxSpYZ69nfdrJxoXyTYj2
j5OLABlWKk9BVe4Y10/7xM04Jm4RHTvT6DhiSVaNYEfdlv/h7DyX4tbWdX1FqlIOf1utzoHUjek/
KmyDcs66+vOIdWpvaFN0rV1gT09jkDQ0whfegAUKNlzhLpGWJioY0slv7rpmXQq73DzI4Y654OrL
VL4xKt+t9Cle/jjcpwjw60up5UHo/T4IdmG98co70y3mGivDzw65ujWEtyx7/nnyfXcafL7g1bbY
KI2nS60kHErMW8ZjrR7VCQVwzNuXny/0/ThTohItGcdXgqivjxbJtdWF6hS17FEj8dC/+TNJIMGQ
AFjy87Xkf9KB6V1+utbVGVt6Q1lEShzsZPk+kJEFy4WFX6PY0L7XFIEaKqGSzIZ0MrpiWVLsUeKl
YVHeqAO7Dg5eDt8+l53A8hb87883902wyr3poqrJKk0u9Wq1+007huPIiMvZWR2PIp6y7tpP3623
Qrg1t7+LNT5f6+rtVqUsRgEJ2kGmrKqh/46JqHWSY0evhpkrgyDJ3jGnm7X1u8769/FASqSH8PTz
E387x0zKxIqkmyz4q7sQa3OUg1AWDhq5lr7tsX/Rd6nxS69uPO9H7HR1HLGESTc01VKpul7taaOr
S1Knpe7BHPYFEgP5OfaWYbfVsdPN74f2NJSzpj3lUUbd6N5XHvha7y0JBiXtnGEgpm+EBDjJVoHl
ZVhzU9/xcjK0OsJVI5NIJqSOybE2H4XMsbSNrM5Hbc9ORW1u0FaUuARxD4yjIels6x3F7bC8dM27
EvU3wltJnubJP8+q8ZT0ZtkorKvjSzfjbnSNKt6l3muHkZAkOm8uQJCkKe15R5nSi6tZ6z+05mlM
4EY3GJbSZcicrkxmVbErytOUo4mZMguUwaHHu0hACsoJrSLEsWQ7LZALU8plPyGRwnMkv/cjLFES
zJbOKNg9eV/5eEVQxqQeizXIvSJAG6T7NlKalbR9H79r5H20PMFVhOqJULPNhpk5rbkYS2XQXyJV
2Wwjk0m0FeJrlniQKWMbWUeSftDN18aaCere5BJte2rDt7yrF0aw9wvJUav9YILKha6p5Su5P4/d
2jWxtyrSeQ2gqTPv1QqJpFr5neJHICODVm8kvBAo6xDuspN6NbiA6M0t75XgTXEHWIyW7dbjjKQx
M9/M6EQCyfrvFDp9w71k7TyJBywRbJDvR+9Sin/NFJ56QI0tlFcmjNsYbx7zLa+SNbfnZRQqQ1Rw
6V9TFUsp8/3XC4sKlqaB8JBUiebe1y1VEvRSt9Ih3hn1Ro9xU+jeW+nCMPF8P19Jnk7j69kmEzlj
ozF1M8yrHVXTM4HSQYwEs7j0aPZ4SxfFzACXtYr6+byQj24zl7uVW80tkFsCgC1IGV05lXdV5TXS
ADgvtfSGwdRH1P7vbVmwHuhKqICYv45ArA5jY4SMgFe+aW7wa+y0ZxlyLjXatRsi7OKnFB3O45hu
rPQ85ad9CBedF0+oV2XvY5vN07Cya2GYqf0+H0Fdle9lNNxp09zJ0ZVo3oPkQYjzdS2iFkz2GiQJ
Nfq1nN5HbVPNFZr5ZAa6X+6EQHOSGBFbeq2mHG36MHOSALByGN3bmnA3ze9EeeszR5+WWBwtFJ2T
JqW0DOIvxvLDXf383j5QPtcDpIjsh1Olk6rS1ak7+nI6tlrv7xppKbVLXuwi5Eq6v618pzTvxvAs
GXdp9pqw8H++9jfbvkmnnCInhWuqMlezs63TVrD8gXpIvGFP6rDdLXxQh/u0u//5SlNU9O9D/s+V
PgLsTyFcHltt1TdutHOxKAfni5dsTvju/HyVb9cApS6T8pyFqcvHWH+6TJgbjZyJVIwDCMf5cppN
qdTOTflCCO2HDwD7mgGEWnMwmju927jFk8xBo9NJF16UDL1aUBnThiD5tzqx/6K96MR+urePe/90
b4NW6402dD5njm2k+yx7DRECN2WkO2rRDhuQ03jNGOdcXEvCKu5QOwYTic1UFxLq6sFKaKobR9R3
Kbep6CKQDorP8j8OHdboKW4kix/BrKgsM8O0+6gGd5K/KPrFCv21NMzibKune1iJtM5cYTXt6sXe
5RBRzfe4O2nlMFezjReOp+lkUXLRiYWlxYEQxc3y5xf8TWTG/VKbYb5qlvaRMX0aw64cO6EHNbcb
/Ye+2Xi48aLrYZ0Ii/L2xmT6dnEYIu1/ldSZWPXrxlVYqdB2mZhOiyNs7k3IFuOFgeBZf36o77JL
0vP/vdJVnFAEXq6peuwfW+13URPcV+cI7XB3XffoLvbbKavFOVz89X+4rkqlSxV1oj76xV+fsBQ9
v5ClMdhJtS1Ys+hA6BFdBqiaLW2uap9bO5X4+uerfjesny76kRh8eoVJOopSYDbxVKb0xEtebJrg
4FKJJBr4+Ur/dvgn7IMpGgYFWEAc+tXzeWHeux1lll0bAn8Ht4vKjIkQZgm2695UN5nwVOg3XuY3
6eHnaxpX8a3pupXsSXU8zVCGM2EHGrUNCybQ3wzqlfr5xkN+O57/+5DG1fnqW74WuSUPOVXWEWBp
bDApvndHAJQKJ8qHbvKa5k7G0uyHS1Xjxelv8FvqACL9fCvfLk6TIIcJJWEkeZU2DWYkt0qjZrvS
d9jg+hj5cHQ4tJfeBVeSSjc2r+/SVVOhSKriMUR8fT3Ug+xVfRRL7gEvKv8XdaxIWqe1LRXPkUoi
gJ+OvO6KFcicpt926roTf4vavlFWnro0lRuuUt++BtGkxQIa0rI+AGGfpnURhl4ST6+hFvY8vAY8
z7tnW+L0/u9HWZUI9AwweFiXXU1qdQy9ru5cf5c2U7gQFg5Bez5eCCgtYfnztb7rpJifLzbN9k9P
ZWRN18clFfqBHjSkEGlfUIIlG402erEOURlUVoa2oSAhl3NyKfJjr7n7vw3u/z7zNR67A5Qpx0rj
74QSK4azZ5wZXNZwQAR444mVbwoTFMInODbNPYnO79dHBgVjWUGlBLtkHLZKdkmlx155p2c1yJux
sua8UJZWNz4JeXMnjM1LPcCKy5tdBSEz0Tw7Ua17DfO1pn0taC4piXDsiT4p3ptu95iEWFuwFrvy
rJnaH6YNxK+z2WZPtXIi4m0zmEDeikf0KQCICjbY08mj4V0+/mlKbNnqfk4bFRRN4kyZYZEfQtw2
KJkXxn3eb1z+WgKKgQmDDuLAGrGDGeNtqc08LTomA5dPHnParsrOzaD4Zt5iSrf0S51jeATPoqYK
0XTntLCAOmApR3CkjPEy3GZaahfDm8ePZvOs9XcqYEKEo4wAaQKZMG2vDOY87+C7kGU2ABbDBJke
Sd6J2gjL5KOXkRQnlseQkfjW+9CUFkV+rgED1cFmao7qFXngqWaXJsj3BmZXug+KbiEG5YohIyOm
Od6J95I3zGShXTei/uoZga0H0twT3Lkh0N98w9+4xXZDItwU5votXMC3eb2qyMQh4KtMDrOvU6SJ
Gk0vlSgnpUE0MgG0oxFKNo1TeMEjCJKt4CeIOrY6Emv9oaJ9YqjGKrW6BWq8nvAnF6qNZErnQCex
F/O9J/4edOPBSnunSLII6mfyemNaf7c3Q6ylN0g7UpM/AsFPC3mIc1Ufe5qAFJeiUp0XbWAHZFN6
gMFYNPMGhCONk568qtYpUE8mL30KPXNJB3Fyn3coEPY3Tspvg3W4KpYpUj6nSHI1jIIWao0+FsGu
B8kaqgi3iuNF0NYULkJzESjPMTFxXCDE0J69aq8yGSkTdAng+mopZK8TlNjY6bf3gCnjuk5WAL7+
D/bz6iCjtR/kSdGFu9o4qcXC75dxZ2fv4RFEoiX8KoS/Bqr8yRyQjInVkHXjYPtgFP90/auMMClk
tRlaLaNuxKoA/CQX4lpTp0qOBfJc25amupAhuw11/qQr4dmvhzvac2ul77dGkV+a8K2QcoodDFFb
Nk9uh9R1OjhJhj2bbDlFZMwJ5Z364inhU5BDiRXwjtHHve8h7CuN910N+sq7iwcJN0j3LaDyPgb6
2iMxHYPfP09OAMVfBxz3aVOBgmKJfOiG/nHSf5qdEO1lMS0JtSv8nuJ1cuh32iJajev+b75Q/Bl6
cxcU8JbwSGqU/iDnmnBbc6dbTKTTAYmnicWBkDTSTpMYGg4sm9buFslaQUJWRau7dEo0NOHVIvYX
wodDODDHjtBCQi9xqJfF2COu0g8Tqf6Ix/AzfnuwAGfanX6QMHmoMbPUjZl5MHG51A8VKC3YopyI
+Nbv833w6B5axHjTiVF5yLbZSj+1C3HjLgPcoBAvR9K+OUmztYyx8SOoyvgY3VcnHHkQQcxQ2/MB
qh3zY3caekT7VG74sTlVvV2hZEiZ6v6Jf7qBFbTU8eKDuosUXLHWZ8nafYzPzS/hpD5GO710lEvy
K/klnNPBtk4kv2AgT/Jj98e49x8E1LbKD+JovOfj5D1GR7ROTuJW3Lb7ZJLzqi8mvVRkwbJFv0ca
9tjuK1S8YlRuN+YqecQV6hSezAf9IYIOw3+kF+speBYPt+ri15vD9ZS4LpxFg9YooxYjnaz+qc7x
iwuV0dGKZ/BxRxGZ6sHxz/JRr47anna8bOxjY6em5+F+NG8EXNcFmo9bIcjUSd6pjxNxft3u3Vwp
q0wJECkDApfoFNEiYBXjmzag+CfP4ipcu02/pFg0gxi3HaPyRsp0tXlTkBenLZK094Pdd90HrANd
95UqHncx3HrNyfwV4WUar3WUPN35z4uR1uX1YrSom1ATgNRjiIZ5DRZyhbYoRzcWTzJ6N0+sv98u
oolIvSFLi+4u5liwol7VTYG+PIIg0SZvbZRD8r8I8COwA1UrXzWiYz1rUM0xlQVdhGYnJmuyLeUI
bteA3OptWSwliaexRX1GXRctXUFxEjgRAdjXWXwnRHbcQTGgmJduBM1pvSWE20OG+jWChZAyYZ1Y
1aQLMRwiJN81MsllSOyJijoUSzvbE2gNBuycWaVObuz1XYMj3ZOmraPhKTQ3HcLf/ioRzkO3ajEe
gxcubkPfNikVw+aEXoB1AmKkHopzA2haB3sAhJBA7NbbAYtvdfIVG36n99oppJx9McxddhSfPNwt
/zSQy/R5Ga1a6ps6zbq9Lttwg3RppkISP2aI1ts52thzeZabjg4Rm6LfsBRAYc1acy5geSQv43ij
mrCUT+O4F8pZ4C6o1ILAL8jPm6OOprI0o3z9AhFeQ/YP7Wpb35Hg1A7ecHK74NY7fEXMWftGi9Z9
LrFdR6f4XkKvDFO9TRusoohuwapTTp11346byFqUe3Phj3Z8ilu0smq7ex7JGMuLkd6ItK+MTyl0
fswzA3KCiegHLa6vy8qzAsMLInjT7j45pEdTmHURUqjStmBf7J+lbYM4KsY+Kk2vpwhWoOkYHAll
hRB5hjZDeBQO6bO5S8B477y7HBrDTt7RFcrRkJuUFDvAwNt0493px3Kr3nl7bxefrftuBxx9UhFU
mAGPTKltuJMAPm1JipW1+NCzqyBW5B2tjbgrHi1OAGEbsPK3dTMzdv1RWfMt4by6EQ+hsPHPymM1
ktaJlqWrmnoN3beMoLOkNPL2ylGC5X2fo10Nev6siusi3ki/MnD6HD17a9VssDzc0TI091CxwK9h
kbgnDSgO8d24G9fGttj7GLbdaytjpb66mxD9gLN/V3BkHOh8Ybez9x+jU7CXHupNSAaxyZ7y83SY
BDvzcdyU52ZXHnIFmBzVUP3ov7s766FBY/UeE7w9/oOrfIXMxNHC8HDiZQZ3FZI85ip+8O5Mbv5R
uh+X/rnjj4zafXhg2HcBknWbHtxCjxOZvIXn3hyZ5L+l9c+b2Edl51MExdySLLA4mqLQv6WwdlVR
UzQZzGNc9MjSZ7NqNgmOTMZDsjPRUMdf/DWyxXjLPDwt4K3Nfk8Gs3//vO1S54ABEdJFKBSONi5/
9jOKFpMvGEt/1q1MRI8+JOk6dBDxoEesehJ1g/kze7+lk/BxrvzwEB+EvE9RkZrJehO7Vb+fT94B
GsSH7TFxfgscgPb27wZD19De7A7IeeHquFU350nHnrbJZG+DGeDzzl1NJhQTH3RygWITRqwYbww0
I/F+Qvg2ZgQwMUKRI549A0j9UHSaFOT7pcNj9045k1FUm2Qo8Ms8n06TNTxKdC6a3T+/sGuE6scL
m9DIVCKBu/wz9aWg1M1BbcbdRWrsvrXlk4LJxTinQRS6bPCL8k1GLliy61vDbFx1af9z6Sn4RAeA
Drh4Fe17lSi33eAN+2bD4XKEJEVKCTnhArEr/mO+Eh2KCECHdnv0HOHgITdjLYJqohJ4uCDnW/VJ
fLT25lE2Vs0uPRSLfpkcOStcZNJz2zxIa/O+nQcPGK3ex5v0EiA0isbpIdVn9Wu86g8q6qxHNbKR
S0C91bvzD+af7CWauw9oltlsQBwOe+FGY+7foJs1QqUD+pPCyAM7/7r/hqM+gXuacavQZEdfPnB0
7c4/SslKgMlyHyY3wvyryijjLLPLG4aB8IdBPfuqsFLkYl/qYQFASJrrBvy3pSSfaMxTjtX1y7D6
eUZ9dzVtAmdzRZnQ6erpAJcYQ6HK2W5sNnXfr8iraVpvhHygQyEt5PEtFN5+vuQ3kxjimojCmypO
jOjrVmcaWlHmKmEGy2mjwU4IZKxtHTgLfXvyNX01aEDuKHKAsU3TdE4BS2tu1Ly1q9x1GmVd1yz0
m4CuqJQnvr7V1PW6hvJstuuF+9o8CbHluKGyz3IDuSIzyt68TnxHRcJ2kRYmuxeQbW8vcmxAPk6c
QUDjytsUlOPhHpRRvtRFANQyFa74fhwTJ69hgJwQYZsBXafsBWsKwZIqiB48WV30EQQJvuZKp6GG
u3qBMujjYhnih9aia615C7HzdkLltPpFad6iEcSAQ5VUS0YKWvcippsVinhjcwN2cl3InIbFNCS6
47oJIpuex9dhaUDYpfmgsmD34Z1J6LhIj/5RXes7b+09cTqtdfLeGVPx4edJMc2zr5v41wtf7S5h
je5fmomYosqbAa920XYZ8eYGYunfHGV6PmWKpdhA0XW4Khl0Y2zIWdLiFyBtmuoPzX8RpOYwT6qN
Zdq8DHcrKZvQdH5+uo+Q5PPjmYBsRTZsOOGU4FFv+zqudQzR2RPN5knGfFn7g+8O5tN42W/SdfOK
FQwSEug7YHKoL2My++l3c1ktJx8/1NLLlTrXHNSlULb6z0e5Ct4i/C7Qt1oB9H2ZTO40xzPW8rFb
1O/JOluDAxCWk7MsHq1ksxU6kemyOY5oK2MF4+T4t3arASnK7Hf0TGikX7pNvdCd8cVfFnhLCIuf
x+AaLm7+Zww4s+jhEcleo1T7WpUbv2qSQ4FunRigFRViyOax8GA0Ch1eCN2b753YfaQcYmt80Zrw
r4hiYUI14L+9F5BGUwuG3ug0E66pRP2gpp6mFO62T5AQU9+j2CdlQNY5MCmkvCrapZIPpR/uIg/7
j5Aiqv/qJTiW9LdaB9cbkXl1J1crrpcrwww93zpkSLNlnj2awoLemF3EpHfxhRpIik4SgBsrKWcG
sk3ZSLA64N75X9cS4MKCyobBZem6wjq5KjS2ZaUpKK3IW3BahBPHsSH5wiHPBD0VPnYWZM6wgYSH
ZI4g21n9ksSorStYNwS0KDO7rjAxdVEjFP6UkBdbYIg/vzbjepeYppAs0mWGHKXTPLsqMYwStTeL
ysOuXnT3PZ5QJSSDlTmudesQI3yGqom+HRIHzHYqbPJdM0xONLJhy9gzPWNZQm7ezzs8n6q5yaTD
oK6YZfJWhYCqLuN66x8j6hZowoZYanvyot7GzxICxtUWwYYSSgwyxXjiwK1FblR5auR5tcuiCxg0
b2kAorP93jGKmWY5nBlS86AgjCPazSMK1hLWCNmCTNPqpiQqtsXSRtyBOxtu7KX/lCauh+lqTuWl
Owrs5NIux2CKlCzDxSFd9tZJ7ZAMq2ZJttWo9DU246EWwKNncjdXz2m0owoxMV/C+fjIl31rKSfz
2HcoZ4bRjn9UmIzFqp0P73J7ylJ/RqWjWuTKTkUNKoeBilxh1///IY2QccNrbqEQJS5ccUGHcZcM
C6+cG4bdQFF7V3I75JAJni1eYb3M2Og8R1mWbMV/PDQ8gjniUR4lysSWxHXwYmw09yDEG1QfOs1x
zRU6Ni3PgxriOavvUwc4itc4mnSUsbPba8GNqs91tPQxsDL7hUiRS7LEq4HVIkERJKtLDk3iuN1J
h8pdp5swf6vVFx29pfDGuXEN//3YM+VPF7wKz+JErv3BqJJDKft2OVKpgB2csV9mUjMPWXNK1c8k
yXQiFTFoAzuG4lLof0ddnXdusBojzB8IaYJAXUxQYCM//bwipSs1TvM/dwh2D+A9pDXazF9PtrJp
k1Ew/HwH0dVOZmfjsUYEs5yHqH4DVsAgrl7T/SF/7MnPUOqcTcYxk7DlpJw0eb3hlIrNCkopJF+T
cfPkPu6hMzC5p2ARiAHh5LZCDY+qNJ2rg+EgsHhHto0RCKJ2G6q/FHsnX+0GIURMRLAe4auoMTYL
9TgglYgmA6fe5KEwGXt92BEgRm+RrzUYFTV46cm2yJ/eHzeIkuO7RfFpMykBIprIB/Lc4jinLDSg
H45oIE/W3DiQ9O92NoSmAFFD6ZmErr4Oo+h1sltXlvt03k7WcwYfom38qneT66fo/CKXNWaXPQYu
4LDwrM+RY7AwsTsymJMlKmZpT/SiCAOeKXtvJq+EbI19NH7ly2LXOskdpOf162lyhZsE8Se1cDSg
b8wGcdqAr+MccCQUZ6SpoPDx9U+5eBo1vdeGVvuEUt1StM37eA0I/YGOwaZcJ/gH0cFE05MAee2v
M0dcipdyISyyVbmQlzW/zH2+llAlnSKfFq/kqe+AiTLf566jZbTHyHIf7SeLU22Rr12sDbVFi98k
u8EiWOIzg/8f/3T6i2YRvk5uX8K0M88Vx1wZr5PxhXYOHWkvo201/Ypx3FDe+P3De+M/opnlZXIm
QWHSv3XaX5eupg3k8/jIX1+zajQAPa0wPUDcA5gV1vtaQAXwIVQvgUsTdxn2qxFVLyypw0WrPiOm
1nbL8RZVRJ6uc/2eQNpqbA3gFkBVfb0Pz6hH0dfM9omgQu0vAlZBrzhVYXjrqnM8PLc1jj/opr/T
WB8YQ+htpD5IJYwvxY0M9CPm/udeKHKKtIpBa4hThPRpzsDpcnUtGpJDXeLdaeDME+RrPeAU6S9t
Ly4H6WUU5WWaFYsSykMiYSnVvvmlufXZ/GTEIQClxvIT2nNS3oOmExdNdGFfnvbIUnhCmc4U3qCj
OJXb2XGD38b0feNb0afbwYjmQxzeeKbvdkXaEOqkDIQQF0S9r88USBE/2Mqknbwk3tUXcMPQZfZB
dJ6iTSrYKNSum137YL2rCzqkaTITkRLpnOYO1UzjRpnvWmVp2qO/3M3VKaK3WiIKjdrsevkN3E2i
6nMR1yqU/L1TDH4XjMQspqkgjK8C0p8ZblTBYQI4qFT/G+YoIY2M2TQtZDdZB/UsD85RiUOfEs05
mgVvI4ogcbVbAkvX0KWPGwcPDaeMyjfAlqtdcUS6BVkevz55MAXRnnDM3B4Xx8wut01q19Y8CzkA
Rjt5qe/zPXINN87fb5YryBaEnVABROHpGjqVeUFsVqYRH3QlcFwK4W6+T6mQCCiU3cT+ytNRebUQ
psAWEPwkh6VfL0qop5VrZpW0M40pJhv/wPmXN+oZ59T+EZ8wF6u7NZOHFYoIIoRwu0HTKcH6CrqG
uGq24o1A8rtp/PmO1Kt4G15bUXa+nxyC9H3MsgWoCL+hqcf68TgPjVRdCGGMIAsQNlKkYZUC/2YX
qTHNJtxIxgch+DOVNYANA/538lMKnP3nQ+cjLfkybGhCoItusJcp6DQo10HZUMrK0MjDgdIveAec
VBGJWiOOiymagtGtMUNYmFii34ZH3Nd20Za44zg4zRnjYFJvDI6JLOjA2eEdoto4godzFS8/0HiT
nTcWbiTapROt3ZkCFGBYK3a3Q2c+P+QP1PSTFy+fibt8E8z/KjjU1vO/7yBaXgdqnCIKh+H+5rL4
55SdnpjQC+iFKRnyNTbU9OVSrKXOfQjOwdnARo7AaNVuKBFsk8efR/eaWzplydC7QQ0Ch9EUpubX
nczQ8zBvkkQ/wELyEe2uaTFuZXkhehs4RrQnXQuZWnFmVmt6bjDU4aZ35a261LTQr94x6wHWFYB1
QEDXZcoqazJDQ2bsycdJtDqQashvPWIfhz9O8OJDJb5jcfYHO9taN7byj+lzdWmGmGqYRLkSFdyr
o1LX/DptemHcuWP7qAa88AzhSt1/FZN8K6QXFeJDGLd/ahEiWi3eF5E+73R5ISFw6FlvTcOWpYGl
L5O526WoKpFwBb5tjKdEETdBjxlYdEk93W5VVJPUaFY0dYXmn+UgNbHyogQI/K1EWv3g5l09FefS
xHWmEIp869XOCnbFR3pPY95Ku5Jz3UOnuNrEeJc1oJzAyD32lKOwyiQQQEjPS5a9sW5jOwNoF+4V
2fZIJfVtY9p8pnT3fUf6Jf3yRhK6CxDICrnu6o9La7dZ5uYpH2iz0qNFYqLfSoSCwk5v5ylgJp8G
irEW8WF1n0RroQaLBoL3MDzkFiKApMrKSoeVo7czaTyExqqX6bI3+9ZdpSBBEMl3HcWb979wCvmb
0MWzXDs6qXc+1qi/rBP9ZP9Z/pup8/r3+Ow3DnKCNX6xwibj1IC54m5yZKEoEwQPIQ3hyjHMJZUE
Exhgtu3kJ8M6euPRrNFtjTZdtBmkezVxrIob3+sjElZUBZ4C3Ktp5hevfr4SspWvvpbIEZRLqNex
vrS0ZRRtvR6mmV18dP6H6pJbixYX05LIiiY6JX7U8qsYr+P2Tg/vUvG3r8EbX7nStpXAFtpe/pqh
nDUsC+GtVVZWuorjfRfOe1rs7ZNsIKe0yKXfYB5GbakVdKSkreACiX8T0tWARDTvUZJXLc56RL9T
NQmE5KygdayUj+gHuFQSEbKo9Q1o1SA4WOncVeYNPtnoe7s2/Yey2une3K1tT5pbr/67WLHBew58
pAJMEZJMtMFOKWLr3kJC9f9ZefG9DVppAU6c+kbrKHYA4TzK45xP3XqCJgHPTKKPLdkeKv7VM+8e
zrIyM7RdUC58frb8DFa3UZdRfZDqeYShAV58wI4KR1XBNM76F911ymxmnuRw+vmecpIRS0MKOP0l
Y3SvzWVtB/0+oKwJFOppgugc9NzBfyicS8MS5bAai/luUVJXB1JwbhHLhe5Vbq1Dqq4JF4E86CjY
ADSi79QtWqxnFVTaghUyW/g0CVhxogtFlCRvI91m8mn6psdIIbJ9c4MmAyajRom960zCXkhdSxgD
p7YZnKtsYfgQAJ+81vFzp0F5PbTF1AYSyjc/1eNDzrHi6xs+zcibN8OvbvhV6cWcDN/tf/n1He+H
z5YClGLzWbmAaCsa+3vPXEssU+y1rNYR0PfU5UlWbBebdjgiu/1M2GApm4TiL2cYRFoyZAAknrpD
3jtNH0XNUaBYUkmjBFTA83l0S2dQHdk9wh/sz3k/b+DgDuLBzY45a8R1Kpxa6dgAxfBF5M+wuEN9
FshLtFLpq2qz0Cfylp/M7rFT/g4lD7v2x6MrzXuu7T/QMeEz1reyYkvsJ/08eOmeoNVkAvvJPOxW
gMr4lCNqGME2qLam99KYizyEB3Z2yfNp/WmHssH6ZF6N2Dpr+9HYlcrwJqvSMgqapVtuPdqinT0J
qfWbtl2hr1qxR1faXsR7XjqVhoOF0EKjhmRVx6A+lNE4E8YbR9m/MdWElibzAsIAeVzTrlLAulIy
ry6z4a6L8Z3K74zyXgdPE0D/FOJLjE2H9CCZs6JbWQpaEWsvRg5zDuPIKN79/neF5pPGbjj6eyle
j+yGNw78KTW5OhkQDDW5Pc59zvupBvYpHQtUOenCtB3u+uQ4SMsCOXdtqRTPnreORtBsHQ2rWY+Y
QPEyZr/H5igzUW/cwzXQkaADwAvgckujD2p+oN4+3UPUwqE1/GK4q8eDRIWnRQDUhMZ8J3jPLoie
FmSuf/z5ov+G39NFodqbEpEOyParSEdWBSEVxNbd63tcKDB2Ivbbp8f6EbWt7EJr1Pb2wTo8eHeD
zzG+su4gSe+85/HvzzeifvcGNHHim8lEO9zO1zdQNVaiD60k7lRdP9VR9erF6irX937X2XmN35FL
nAfSd5Rmgg8bKhHmciNtDTiXag/qN2s3hqqcpKB+Ub3uT9CXO0mhGC5XCznw/iolehApraiAI4N6
a4/JPA2H0lLv3GD8JcbDPgRe5mvCulD6uzBLfxsa+1yNsXOSzjMP/RBAhrUUrCsxvk+14NWQnn8e
A/pi30xDXaFhJqMMxUy4GoSgT9G1VVt5KwvZXQtgP0bftG7w6tbjP4FUoJr5Vna5Iw3GlhIpkjwE
J261bTvRlhVqdeB6cP2uArsDjhhSYrRGu0l8ti0NoVaEAvv6hSrDXKze0gE/BS9a+dW+DzBqJuEL
78KUw7zwt6VBXCDmDhwwOlU6iQ84HhNf6GzlHX15JwMiCvcmFtTagKyOhrGE8p7qFOeU1G7B+dVG
MFOU2hnhFJRYT4CjwB0Bbnn3KLDtxnrvCHRN+jhc5OSWYvJiQSQHxiGY0s7XrbOZk/PRiDekWSD/
0YJdZmJZPa4FmUw0pKBlYaZbYJUwb2RqlyavqObYjRaL3NXnSt3vfAsHbTl4HoJs5vkhpuskc1bl
7lNkOXTUdnpBAlUOd3241H7zdzTtaFL9yuZVMKx6QobIjODb0aLCDaZJ5kXd2lFU2WP+rhcU54dy
nsqXSRwylO3IElfK2G6lwg4b2pHFuG9RsMOSREw2ueHCpJaWgRQuZPGgN6WDkBySi3ed9ntQAAml
0VwdFFsAlD1mb4VazQQN1GHSsT/KQHWfhX4l4H3hluVGwjpXVGk9nFnajpk8KMoqxOSjkc5tKNhW
JM/8RllUIglq7S1Khcwa6/TSa+aq0a7UBFc2lSEwqlkUjneeit6n0Dop1sVYR+vrEFOxhoa3opW3
YGzfrXL02XXUq2TwF9ctYb+X3NCL3HrXJP+PsvPabRyL1vQTEWAOt4zKlmQ5VN0Q5cScM59+PtbM
xUE3cBqDLtvtIDHvvfa//sC90LOozAlhxnph/SNRMmQVUS3csRJpu+JTZSnYB2xW0q75n7rKbcb5
54hPYBz2VpIGw+WfjJNVLtuKvgIox2aU6dWw39Fyiuuhr0oUIx4iooWcyE74Zabafwz1/+qoMOiy
AsGiSDRw3bP+MdtI7VSla1rDvHhNr9kB29HShmIHFdX730eUf9oRslzWNA5S3JAkA6zxHwOKYIpL
AsF+fJzVm4h2h6Jkz0NK2xw/Uv1R/nidHwXzUfAa9+0lJ8VoOna76j+Wk/9iIPzdDTwu8FJWTEwv
/oHFpYukN6uujY/ehS1CptdHAQPf2nKQ/z+T0jji7ZD/x7b+sXSVrEwzanEzqnl9P5+T++/O/iCD
PsicN+9XRya580zM63+c538N3GwU4Qz0nr81xD9FaDmyclOZq+WR2e7Z75ynxLuPR30ffNreiRjf
m0Y8LOlJP7f/qqz+BYtsW4bcQcUA1eJfTNms0IRVAnl9uOfzR+fsV3t/t23PI3F5a3c8H93//VD/
RQ3bzu//3OA/zm8vm1Ofd3r1wELXLs53uNhsZ4BT8b9vSP13PYRekkFChxsGWv9PPTf9SPx8+l4+
YsbHWATFkvS/AY45xgQEqgEVZKj363KnTzBasAwJB5VsBEcBq52qcx3fGl23VfmaT3+q6HM0b8vm
GYwVigCnCHOzZHnKtOV3y3DXrL8L/bbgcZiKJYArOuvhq00/rfgnyR+rCd5YMYEN438cJM51/2qC
SRymZZBeIel42ZrbafgfZd+CY+hap/16KkcF8jdjsmkeiuZq6CwDKEHmUriF7Yh2Mn+0gvoiPFXT
n1TunwuER4We+UMZB6s1OVIy2IkAZEAfcfwutc8WqsmkZSxls301x1dFTM/46hAL9TPEPznhifIw
OAoWcwWqvXiAggHSsyVYxE3EBzFLS+U2GpArp6sXh13UTRfB3FXj0yZiVIQ/UyP8ptGeytZrOStP
QkVi6EJm7pTSEG0fsvk86DeragIoLUzt8o5y854jBRDIilgrgehKPYYHA6+QXm8FkWBscXOtaIS0
W9TWlKVumqDkH6TdqJzKdbhMkfUsm1dFE841ksN9LQkOp6e1UBgodtSAOGX1tZ6RNxaYvkZ6d8N2
4MhKbZdDcxry3g2bZEcVdK3F6StKw7Om3iVmUYgolN+OJIwiAaIjyoMoXA4mtwbLyRLol8OZFeWQ
sOKVSkwox8aP5PqU61ejnAMruerqsVNEcOzoeZ3RwKbRWdcGr/hDpM5xmM1jO7zL/R+xa+ECvSU4
Tavy+NyKpjMqP9Uc/lEErBU7eV9lFMKp9ieeLXuh566Xu9XKAj371sw/3CYS1lf2etKk13zpqWDY
ExV4Dvs3XK4lro0wOIv8WBvN1s1xB/mQioytIdyYc4fhMZjlc1Z8IdqQ29cwuXXRuavvEY32SH1X
rM+Ci1gL1Dxdzh0ReSIpJBMhk33kGdwzLNpH4ysuK7uU23usZ8EajadMH9+16a1fr5nRXROsWiYE
HXr9LJiCW0EYVJUeSYxIB2OnAKiGpyk8rmRg8Yh1oGR96KDoGbCfjtY9lNwgrlHzkCCB6fmkgSVI
yVs5cosJB1FQgjwpX5ISQoneUuCcVAJQiK21VUzfYBNCD14AMARPXMHGCiuQEuz1w/R9HLJjqypu
FvmT8S6FZyOufDEjeyX5U7RYaZQlnvVScmw2F6XCL7oKnIECjGV4z8f2qK3XnhzcVNwh9kQitstx
cwQzouidqn4HjnkRxKtqxZc8LPdF/yngWr60l3kitrf+gDrgjCS3DM/trLkCj4E2l16hi6iHVm+M
w4OUWF6J7VMJu2Il7KiZR4g+CvqN9r1f15lmDNFrfyrAyUQG+DJY4Oe1ybkGizQQvJmsWFFhR+0p
h6ukqwas1j9EwYnnhtQ6MCw7Hmt7jFAJYCoxfi7lV5OQER2qPOwXpcNP3SSx1yioq2E16XdDLz0D
3KhVn9aQ27d+bXCFEXX8grPnLDHceijtWURHh5OQJRS7zKK1vUxBLwQpypiMzLky/M0oZgvQ7E3s
+dOf0QxfN67oZNBEmEGz1hQKJJVhWXkRXjfT5ENd3E9a6wpLYGXHcYD4gKd9aqz7ZSLndhiBROGF
DZdemx5wufYRBJ24Ah6LD7F5T5RbbCbBWkivm0WOWUs2JqbArEko21Ilu7mAhNA6DMS2FtZRTt/a
5iXGA2yd9lP2vN2/YjS6PLQIVXytatzEel7H2OsIbGvLP5OBl3T1YpaYwEnqGZ7lu9zQvCb5rmqd
UtJvo9z9FBJedlbjWghZ0kw7FEnnFfVDK75b1M9JcWUXywWJmCL+tNZnHe6t5ceUzy0Av0azNlPz
4xweNJMYOiKBMmRPtUjOAYuaJZXddntUaKEaGx63OLUAT2vi2y8EAg4GMm5XmM9JmuxqddpL07zL
BHS962iPQnOsrAREG4ZHKdk9TPYSQEnukWMUbjpr+1l2wq7xrPQ3kCPxNClR0JPxMkpECq3Kr0Sp
ApPhzFy8LDVOtaIczUo7luEfycz2urKTscM0/UV81Lpwtka6iYE6TTxY0+xXWEAY4kmIX+ZC2Bvc
90kYEhdhsHwNJlTI4qp5mVFjkg+HE1ZUqa67rOJrHOjFpe6QLISjn+D7xdyXV8STigow28oKMiG7
JD9LHdpKojaNT4uRIUXoLor7fsTjqf8Uy+fEwsPJaO/johzn9r2dkqCLkJ3nb3lDLmqo+UkOwaR4
oPw/Yrp3ngsJbfqxWDyeMoZUZGSYr7XLvVuxeeyzIA6Z4yaoKoRFGPK9Y0GKd3sCjiTWL9bIg81T
9F4ulxJIVCLtK8FmFUffQERkNhYvctvvFMVyulQ6qlp0X9vVH+PmA4HT07QGYY0xnAJATWQEKNgs
bEafivUmwYoSOuNVKnHDJfahlAKBXDMd5lkvqydt9JX0ecmuq9T91qq3Vl6ZpHZ2jV9A25DIDiQI
FZkl7dMYGoYtMP82zCuRpLkil6ZMopPsz6B14QzX5LlgEW425/4AEfzXYP3M7ZuuYWOWXFo9vs11
gx//cM06JVBGHvsFg2DeVdOQDfaBKSeYAJFHgcZNKt0IZGCqLuls+dKoECkCysEf55MalP10HPPi
LBgNPrTXMAewCR9DbO3nuXC7rDistGCa+jTKB6lMA3301DL09TYDAOg9mY5NWRiu2sKWGxNXylNH
jTGNS7CXY4CjA8SGdQwNs/BCMJSTz/nBrJHuZ0GUcROG06uRpDuDFqBJ6klukaJJE3zpufoNTA3R
lrpLr2pnVcV4LsP8DkZO9VHnp/pJre9T3T/hMdL17zOpwGYUJMq9xyhZRq25iuTnaq0zxA9ZAAEn
izQMQ6oTPUj65amY93l5USXwfvRDoycPF+b6SJmd6jLHIS2Vp3z6Fde+WL4yE6XzW9XHV71KYALW
vrz1rLLYbgoGN+1NTC9xGzshAIna0SImnWUSCxtX3V1X+7O6W8gJzT/IecERHax+uU3xOWV6p+ud
CV0QKldzAGXG21XBgXuU10NHzsXQWZ7ZNOA8M3SSDYqhwYcdETc7ahHmEutID+6ajO2pKkmBs5aH
EMxR7qsxOsgOq27OJEnEtSumGmicaA/U6/kgugaOgEb/NHekmlXP9cy8pTrjZDhK/SPkmIwMzwaZ
YbrkrJ18zx7LyPSj+UtjuVkLEmbBqtMJHItFL8ZpIhN0r9WoOoTPIgETmxg9sXXLyHslDK1te0fU
wsNcEkIIBKLoT5uDYhH1HNHCOZedGcRqlQlegTDC+ITCd0ziE5Qn2qIokqYtEAkPOgWPh4wSnLtF
7xC2gg5l8GFpMEWkNcrfYv07E2ZSS9uLwKkd4n0EtizKJJ2VaFPxEn+XDbTZHOzyS07Ub+KZdhxX
r9BNdOIykFcE2DoC9lGxG0q7pEXVOFWEL/0O4yv32bieTfmLmBkbG3hmmHcxnv1mKi+FilWXDiyn
YNpVeMr6Z0Ryiy68cLQ1oNXS45ARxFg9YvIK6FK9VGpxrkX1TSp3Q05ugiWetKk5rJm8U+Nqu2+X
JDkzQHglUWCcu2nFDxKrvos4UQhQi5YMm4V2TnWkHDwo76KyuGaR75oweeqna0ZM+YK9A5GI/anQ
z2tFCBaZltWT8RRNH6PgSzxHJixeljDjjCqWNMrBeFtWEwujYypjDnqtyiVQGAOrLJDLl1nd48mS
xp66IDWoaLdiCFm/ps1uXQafkFpJmPAdQbNKsZb21nGcNeIz8DVrRIJ1My9i+aVYL5v8BjlXjVF4
JO6kZd9ob431ncvRaW6ZNUse2MgCLMZcR/ldkU/UW6ghx/Bo1lCCNYpcJlGo866pPVdr4lTy+9qS
pVm9r7CAEyrxpH9XamRgUIjj+CczvtLovUEWdKpAnLP8FXCKCT111oYmZM3yjSVwU7LE+RojJNZp
SFAxsVvDfC06GKPC6JLfI1inwcJNpSRqEpGoxnWShZeFhZJxlNvKTUzJGSxaftQQoyG7oAneuuos
8caXsvjpQ4vprHwMorTF3SixiY9n0h6SenKT+U2WfrIiZXV1yinT2vHDjP7M3eha81NGtlFVBDlT
9iwZtjpi3spKon6Z6xr+2uSY7Tkn9pb7q8pH3HCCPkowRCZpSqRoJXChJS6YUPYtJw4n0SQvSY4i
xTWLj6Uw7C3F3+6EJX9qSPiZw8tCTghIddK6itYRXyV7haVdlLz0x5XLKHmT8KvpnIyu2LS+lUNF
p1bO4WFSD7XBkECRmayDxmhnbYs9yk+Fqk0fY0pEZXrLt16TtBwtgneMr3zEx4au0GidzHi8E2rZ
r5o7qdZugQqjdYcqKfaWeTAF1S2GFWhN+TL0MNAT6gx9IksqfCFogZgmgweXaLfMuoLX/qIM8idx
Pmi6+izLYJCivsM5QO52BZaPtjbCiIB0VGO1b9TYWiBlLxDWjxrloYpJjpmL2KtTx+Zaa8+F6rel
5HZUPp01+ElGYlc3+cuaewP5XMK6fhnIBshmDlXyV+vhruaYBXQKMwDiZtaiTateZW3TvUfY6OSB
Wb9gmL1sx6u8IGz4mgXBrqPYKWSsdL10eBmT4aSn4l6vqmsjZcz+Gu0S9rFo6mvSLZsFpwOZ29XD
5Cgs0XmYNR4GGN0yuVljz1WEP6Us0llR092cuOX0Puq9a3VEG3FASd+9Wlr6NGjyKRxxVVcDY0Jt
jdxdKVqvKWts/n4x6Oq5Y0HOEZCI9NE71LpzW313M33cWeIpk966ovMi4QtsyBu4NRvmfjYPykMz
edLPFoiAVn0KWAQty2VrN4bsec30qPBAmx5p4YbVONswVM2fZWWg9xhRTGCuVE/bgvsqorWGO3+S
sDkSjeIFZhHWsRkZnNQ4OU9yWlN2WOuuXCNPan4LpGWZmCpp8aFKaVCAtAxL5tQag6FS7ccVvEQc
z2PykKX+KJiQaUL9FPcAMCkhuyv5d2P/rFf8HIuAhGKqjiCCj31gdX2wxo7eCW4dmb/a9mS11dGU
ofdaRtAW17WrQJPKw1dRG4E0jXa2Ag+Mk2uyjFNwJ1JHOGzS8ivVzCPks2cr7W9W/zGE5u9OL16E
zERxoMFHYpV8shZ0JC3S4aa4mGaOS5HxVFV5oFfym2qEx1hEGSLtAKGvk7VcLAZQ8DSWllQbbEvK
5d0yYClsqBdhiXE6SHepEIQ0bXLqeghwXpv8SoBIpHR1Ix3YWgwPmYwuFitfLwTnmeaLgpIqbnIf
mcyOIdrTGG0jQ/6cCkr4ziAWgHpuycj2Xbt9Oxh3xYBpMTF4RVSfycGqewwhTEfXOtZ7yUG2wsDU
BLwq5EuESmYKa2yhdcxX9ENotORu6YFhFE7B2J9Nw05XvcRId0CZrE0oTdcvnXuoBaTJ6tG3WtJ+
6L+L8XgzE0KOjF1sya/iMp9hx8zKQTjQlLaxyPMy0IW+yFyDKDUEObkbrbo3SYTdieQ+HUjQJM0s
G1jioqjRcu2w6pNLr08Mi91cBWX3m88TzTvsTiqyBIHdlGW1C0U4L+20bxdl35NF7xVD6udDd5Hj
FbwKq+kt4Y94WXTx7qwX/l3UkaTN1ATh5I3k2xfmGqyy5ggGqA36IuRlnNBlqzcsQr+m5jYY7UmB
q9pZxlMnlj9Zr4HysFx8jqSBjmmPn0Wn0ixjWBCXYBC/NKKTE5LyrGGX5hAbDFK7F7Aoa8ZtVHN7
ybNiv2RvBEv+VcuinervkvQ054WnxTep13+r3UMgUE8YP2js+UZquhJ2PJvFWDZWB62/l6F5zUTU
GKS8YWo4Mhon1lNqGr5UfobTRL1jBqMe7ZPPab4Sa1eufl6civ61XZJA6d/1+VQW1q5PXwVTdSZ9
3s90ntE10Qlwl6JyWbXS3OBxS1yugQaKoZKTKB5VgXgqncTb5F0SzvJYeUuJjdAEjAXZIo3xD8ll
X8drWFrUo5iID3VELfuUKtllGLJ9neoUAhYP5nO4gW8CgDeAnczoNcZpYLZroDNwTfvMXDHjlt2l
HI5LadqJOrpjPl0TDI+tr8XAXYQ+5hx/TuWXOrOkkODaWzplV4QKyfTk7G50lZeukYstv500mJko
ObCZdF4IYoqN0Z+N7H2iXh+XiPK0tfErfqjpTcnTP8s07coe1JnQC41hbeM8oYHLWyyJtmFC1pBb
xUTp0WebphnC1W1jovd54sjYm5jSGwIyDQACfe2qLpBwvsz1psew0yLlUi4jo8PqZqUGmAzcCND6
vlQrZ0W2Q0WzVwg3ZWQRi7w909JthHUkGjm+r3cCQKANmWhdNXD9waRqZz8EnCdLieVvccvA6eya
M2LAXDJlf0GAO9RQ0hOMzUyeTJFU3tEEjWpIeZ39VDgqE1NWZ/HcK37VKGcdKYFQ3OYGhigQRwbQ
HqbXtdaeDLV+HXd5F+0K+G95vSHpJjlxGV50bfVUUGbH8plcL2eIkqA2xkCrNG+ifEsT48R6KR9h
fKuaRzynQOJbNv3SkocBSaalQ7qt33Qxu5SJcG7GUXVacXxLlNGJjeHFEuKgbNPbqH9ahuBPJNwM
xoLkDrcKjPvwAr+35k0P/VGuqQlZT63MDWLqz10VVJQzNTYeg0qfhYIDwpuFx/C0YM03PsUafftG
DATB9IdYQY/if0juk//h4xpiP33AHrH97dsPvvqCfSbMXetvHTHwpIjZEI0h7rJItf39/rF/PPbb
Vz4iRFCPO95dkb394g4EiAcF3/G71eZz4/CnvJxXpC5f95HHLyKbv4r4sudlsWs/7nbs3vkZfGZ7
3O3t2b7zu3nrid0LZ8+f8fl7b9+3Tz4WHvu7z0vI4GqC7bf8x7ZD92E/2AT/8+2z9LOZK2z7wdYT
e49PxrZbDzIw8AjZ8+vjtv/bT/f+dkwPdm97Db9ks9t+8WubP+Sfv/3s7/a2XWNT25vwwkfq1j6W
G7v0Kblxkv5qwjghwLQ+x7W9eNvUnc8cHbt+5/N2rrZPvDtMCvtBwinbsdmx//uj7dRs7x55cB22
7bFLCEwc3mjbOaRl/v5eBdtR8A3sdSjVFcqzB2eWfdgn2ynmYDhc3pN3xRLkgcPapmIjZPxc3don
sMM7l5p/0RGdlur8Pp8r+0zKvH2uwZLjc7nHBea4iZmqMykttV2/fX9zXkbbvvc2n9llW3CCvc1P
uVz2915w7nwrcJwc7vf9m6P+LpztAn5/c+G+v31b8O5cX06Py+n05x2nlavu3x+cqT1767PrzcvW
2LZ56Xa4hWPz2v3eN950hwwTXzs+nrYLJv09SY+/p/J7/8mdwm10v5vu9tfbazlf3By88d976P59
33bwzq5tF4R71WP/tqvDVhDx2fvUvX8H24t5FJ7uj2C7W+6BbZ8C7snYHe3vmOvBbm4vCvjgHbnn
/74DP99uuHC7rvftqvJnvLO3fcvP7iiUnO0asumt0/v/XsOP+QF7tA+3x2fP3nFi7t/cSNuF2w7o
783NDRJUzv3vyZxuhZDektRw4v45KYl1q4nAXSdvhkQ5p09pTyetPBkNqyBvrp/08daVNF/Fxi37
LhDWwhXBYYcQxUx0Ngu4isxjBIIrVOO445T9vdCVk0j3ZFTvk5GeWlZ3EyD0uhLvWJT7Jqn9SjIc
l9SH1NN0PADUFfbjZJOxGMS4ZZWFeGDyTKXXnnzWaTJsqOGuElX2WAO+MRAulrXLdRSV4sq842zQ
h56iFl0YyrsCAJN18/wdNzRlWuoO3dqHSe+XiXKuaXeIs+HK7JVGn6/Qyn025qwcn7YwlTqk48JK
PgVRLcVDSnSI2t3yIXHb8lmp738ZkzFalRYuDzWujgZDRCyeTK6y/ibM0mnnwTFyC45ZeFnzH2OC
z9POQQohdf7TQh5uWU+8TDUAG/2zHilS0XXumj0Pau5nUw6raRJ3d6rgoO2/J/Uz37DAFdLuLNA7
al01G/047bCE1V5LpdwlA0htVfvhsK3CHlKmuXosOxOllBgjAIuf2/E7i6AigRZn7eybwvxhYKTH
TPocrsuZvzyvm5sjRvemUL1NrNbaVKDv9qlU7SUZMz/HtS0RQ1c/6PhxrkRy0itpNF9aZ2+SB6dn
5S6qoV+tRCeaO7jlU5EQ4NvYI1nRWFQZ2r7M7jLLMRMUoem+xQxUhR7X1mtaujtV/F6eLacRlI9s
ua9I0EWppaMENBTGrqHeuwb+aqvs1/VVN48KVP6Ygim2ox6b60+hSJ2iV/HfDJ1hVe1R6vdZQzgK
6IJIKWTpV3ndyWSbawJVr0JQjLavc8VNqfSaeTct9GtHxH/acjZAcRpW3eli+YtUkW71Bi2Mezbf
RyM97YSQtnOaQpoqdDfi4YiV5kSITQJOeG50QiZoWU3QWfV5IBPZNdLHMIpqoAC36+kFs3OvhOw8
ds81mGTLIrZKr2YheyOLSLmTvaG/ZRVl73IrsVsfD7TCD+aQegbNW9G8zMIph6Y+pncA/FMkw3YY
QUUUfddo8FPFEh5yAhUZ2kOVUbzk4xc2r7g8VFz63Qj4X274XH1Z2+koj7u+O2YUjnLSXXHpwdHZ
OskE5BBYzFoGZx5aKEO5nuC2vWgo4TJJu1szri48rVGT5SwDhdOGfm3I16rTX15EW+5lnnbyEvMZ
NjQLzKYSjiJ3zIaTYgjEO36ouNRVBYnkGEXnvelVmzcwQbFbZDKnWH1jh7PavKVtvA979LGgqKns
KXw7KP2fZFSeLaU+q/ERtmwugskwhElReI0xjElmlWhVRgqMGoxB4+LSg8LZRqNglyPVXjsW7sQ0
yvVNqV5RZQZSX5/ztXRXwTov/DWFtL2oKSHarJna3pXiEb/j2d88UcOCrp5sXFgiPaeN7FiL8ogy
P20Mp1vKICeoVzJhE87SdayV1zXa6AlOjuplWmTI3/gSKh0eR9aLyvca8XoVxnrzWJ8qv2uz51SV
TyzFzzWylFyPPW0hCCd7V2mvyFPoZU3ni9byJOQfZvwLPUAaai/EQHPLYEuhKXYr1/YgQvwk4Wf9
vZiHAVyxLwh4ZnTUa2zPCvmatdi+DYbyUolfFi7Vsjz4unpu8CdgvFOI0wHzA1FtMVBOvY0/PqIg
L5BKKB+9fsTLcFne5KV0FIuh8dtkaW+gEKATbPfxd9Q+a+Fnnyr2Mr9pyGZq89jkHcDzr0YgAWgd
/ekv+P9h9l5eY+NIGRu+WXVO9W1dkLbaE71HTT4QT80dZBsix89otSxOJ4UkTcj2ssZ2C3W8EbKg
AZxry5LlLfgO0mrAQ23xzAG35/VZiSvvlgP51ozdXZkFk1F6E/0Y1mWLhQ8ckaJCfSp7hKFQitLk
uUW3tDE5DfM9sX73mAuA3TnDPDt6j8ldHkhrixCFpRts2ERDFlJQo6+f2ffU4HqHUoSUqjj6SiXF
GYdbZx4ga5iQS9r41kbFfQNjw1ggvfs73GBNbtn5LxIBCLAuhxYjkjladqKmXmZV8cff4Ye4+qSA
IsU4NuYnTsyqr62gxGzFl5RfCAlGJH2IFopDSxU0HIrQzgp//jNc18buf+NFSt7VTnAFXMR+uo/u
I/IN17yHHmD0S3pG6jTZP90udHjuTQ9f4wfLDeCuBObxVbrWrunIZ43Bw0Fu4NJjognyRJPGib9/
fvLgpnjhvfuzpvbwkTxtG2G56hkP0zE99c7/ueodnivNzyrxcwx6lF/t94Fhzkt84SruCl//eP4B
vcKtR/74mewyOLwAq+56FFb2i2hXrsx/4ZGltN0G4iR7AvNtpbgzd92gtkyw5xa4VUOUMq7Sa6zT
/9RcaTMdnWXPStaDZI52lChOzBCVzoonElVV674JIbrL2NF88SIKENX4SZgAWeTaZc+YArOXBPs8
66FGgXFXwykdbxGuNWS3QHG4wocQOHmA7bsUwQ6CGyVu0fAU5E4+F5N66tXl3KGhEpvYreX1I1Yn
T5Gni6VgkxqnZ5XhM5/pm2b5sbbSW05foG7NT7GDJ8pcKNCxyjf/OIZjPuAa03jArLvCI1uLTTfH
9T0yhl8Y/djL1hVJ6X3B5U8JN67gGhiUcYDdRiA3r2040/Wdf0mTdMgSenIjyFWU+tOmntkwqhD5
yzJ6tZLjMK3d4Ql3AmFi+bCTWB6m67smmHbXxX6ejzim6D5mtHaZTOe+IkMDbpBUeFK7eoZBKVdl
qExS6EjyLlG7AFzRrpngNYNueAJr5FNdcn+FZ26yWjQL0dGQB2LSZiK/pkckvJTGs9B8q8ZTXaSH
PPkRWutr6JrruPSPifWoiGorU6edVvT4oeJPXkUUtaP6aCID9MIt1LVDOY/DkALfJ8+/W7xZms46
Fqom0YQAykbfJPGAt7SZ8jD1hiF/EReaKBpMewRwOMdUqPkapWL6lvyBBs5g4ow4007QpYNRmwj2
Y78JJ6J7nnr5J46QsrU6xJfuTqcKZvovUdDfx4Lmsmo5avU+zzoNpiYQ9kVH/70uPAFSRFwH8vwN
J222QthW1dMUiZSYMzyszu+jLwMADsc1tE+C6JrTtzhCTup087Vd2z3N0cHwOhEbQe1ZWMaLgBJQ
w9JNVKb34q0sUVYqRXZvONosK85dejPixCEwwzbi/D1yEy2CTAVUk1q7TF7JpiM5SyuObT3/qiXR
z0UsrCiyB4RFEaa7gnbFn1ZeV89CFbeUu3i65djtFAKwb1ntippG6cDoAMy7ZBqsI857qn8lle7M
4Q+hEHmxuBnEOVCMl7RhHKCpISdg6MVIl3wBS46PU6UcwwG4Zc7fK8B/xfTikYxqqAx9o782aLoq
cWSlgvkJd0OGj64CmFNU8b5ck32S3SKqEal1cjRjYnefw69FnaD0KNBivEjHnyMpeQByMNvxh3Ed
V+Eu7R3uWUH1UqoYk0VR5hYm2Y8G4lHtXZtvjZjvNALbheadokxW3g3oI82rMewXHT+YjOVI8aDH
aYTtdTYRU9TVbrulXrX4p2ZxPO8bedx3PZINtbjoi9s10nMiZx9SelyWNWLaaxiDRwbZTKF5pL+U
Ef0JN0fdiOiDWBEvExFdzh9CfOjmb3EVYBjq70OEq1Z6XZoVtibPBXjairq2U3/LVOZCiQIRUhVD
lTEZNOQRtvVkTEU6XDxkHQvw8ncCCao+r7XiJDTTKfQ+5mQ9NeLN7P6Sy6CE5sw9Gb7mUxHA8LGs
7dHh9NEiMkRmTRQV25WVzQ5i1YqbcOVgxpOZDyg9SnzJ0gP8GDvlKkmLFsijerEa9TCjg4QS0RS0
fFX1KQ2rgxLGHlBXoA60JLUyRiQ4JieBEEkeSLqv4QshTFBS7Ul5WcXfoswVXj+Qasi8f4a3LCTT
RGEgivUXnKM9U9DdOq4uZjVfCIGdhfC1Eay3VdPOcboc4SA4VsxanU3SUhtlZ2z3iC9EMw6yoU2h
GaKUwVNDZ9RfxAkbPTx3kOkNuWS7fcwQHJKX8MjBhTXmIQqyjz5nTYKLWEtLmlUjLVWhdDHIMGE7
WHciNn83YIVmHh0zUf4P2YX2L5L4PzjG/7A06GtDqLraWq81WuL3KtspWJsMXj14PdK7wg9XL/2l
YvC1evCrG8TaBaIeijF7DG1my3zdT591YVvna8qk+1FCW8DkmKYHKGzuLDRwKX2/8Z+SM6Q+XvTk
GQvFkNchGhP3ae9jUNVZ4LH/h7DzWm4UXdj1FVFFDqeAUJYsWQ6tE8qRnDNXvx96/btqllfX9IR2
W7IVEHzhjYyppzx++HepuPyzSBDDPrXaUGrIxGVFR0j93yLqMdfLuu3S7CQP7A+RpARvmvEZCWhK
ks4bWfbAkqukgEU1oBT/+6gV0fM7mdAXnMfsE4WdyjpJYo/TRzirhvC1mAhdmU9d+Tksma/TUWnJ
7TM8Cj0k82umtZt4E1E4mbPhmApLmTahVpBQT+XStE+zbNlmbtG4pKCLxC3aoZTekWm9KYVLUxJl
HvXrtAbxbgsvi6EpSb9lnETd1pabyihYfLpShcIsnOwxJ95h06nNZg7zWyMAVhecwspXNSJO5QcE
UWUBLNhGHzpVle7bR0NkTzeke8nsNmqXrqt+dEIRCDhfY5Rh08bYGQFxToWtJJVH4B5Qek27O8Ey
Pq3kRfJUi1szlreCEuzyBsOyVrlG0UJpMULrOvZxB+MsyAS1C3mMnZ0gISidrCZYCNO/MEbnDv02
uTU0sLftUwElJgysSz6n+DmlLSeE7gwuMbQPBrbtDFdpFKdhFh6sPNnN3bdmdIDvjaeV83qIn3zj
3tUgDoq+mHy3gxKvYiF5GwYD7mM6Ep7YteTywbI25VNskFQ+hdGWTJyOvJamuGbNvQp2HaTaiKRq
rL6k/KsVI7cw9ceZKT4U16MK7L2J413LQBP0a3N+0FIdrRxNPk95z5IFRbIkeb7GZRB8asW0UeeE
3p+1RULqQmwsSSlalns4EHJTOgt4kvUYvGJdTYkbRP01NMKNis+mOPYB8M90ZJyVyqOhEYIEGFei
qsrrp7C/i83EFdfcpRLXDjY1IyQqJwkX+cimSEXqU39ZGOmncF207CiU0rMiOgFHVhHQuRXm6j33
oYJQyxU24kq2HgRh3ibKgBAeK1/QG3z6X2aHwhGgRBKPCk86sP3O76J1aRM+dQoNxuC7SLBhanZJ
hQUlvKHx1JkKskYdEcjRGM4Bm546XDQWBjKUijlFNLdq6AVwW0ulalOFz33XetNmav+SbUoc/P/4
uDBwKVjKdJ0kJen30PcP+4RVxVEc0A/yEGMmm9jOsj51MYlGZDJ7c4dpFy3sHqUB0h6mcs54riy9
JF1vKe6YmU5Yy1t2A0j9PV0gqVTAbyQF7CEc8yrGm/aVSzK+kbn1krKvtjzO4vCx+yrPQXefnuLS
bdvfHQK5jUleXQFu4tgjUFC9J+/ag3DwnxiMAMSJZnkxbhQnIFACe0SoC5b52kHfouJlXXMmkcEn
tXGy1e+RuAYWmnc6/67W64KOWdvW2lpEt4mb6mTsazQhIKA3xVPwL1jskFExkxFh5ygQTgPBnpbd
v2L5oqX6G/blSXspOld/s5h7vucbJ2m087fCs/FkfvqKLW9DXBzUCE+rxawpuTUMPeojeqeNrfAm
fLGabAgpiHeAMpTOoIWIiW/q7ew2YDRiwkNwHbiY3il7GhksLS6jnlgLotI51oTnFq4A1nPvz/Tv
WgZYLrJaG7sq/RGLXuRinPzARb9Y75Mj1175iAzRYu3/rD+3j+N7eq7P8ptaOf63sS8u0V3+lb4I
T8K9Ohw6lmZ49c/apc3W0gVW0GTcuDRIpO4Nx/axeJHQOa3i0S1ugeqILZZUuz5VvS2CLBKbSaZF
vxgPhzM7O7F5XODK0envwk7ZAeyCu6J8Qcasxk4oexWLM1IYoNBMp5Vd1uICy8HWlvpNJjE8bZZm
Bc5AUo4R2sChfbDpKC+T77bXpkCK6ljPIl5LQC9voiWjsFcBuIst3BE9DJ3d/BI/GSYpPp/O1iXp
HMTarHT0AcmMF0HbAL9iQ1+61vibhJJtT9mlCbxmevl79co2TzkN0QOuqNKeJ6TW1FzbiE0HtEcI
7KnBA1m7gcJs2NdH6EQfmATGb2M3HLjRM1+yW/hMVd3O3OMMLs7ma/2sv5YnmaRLk+85GMZ2/qUg
7gfhoT67Oc2f0zX8Cp9qj4IbRJSsEJFtiXvAdbR1OJeZ2/x9dSM8NPkIzsW7juxgQECymontSwFM
+QU0kw4OokRa9f2qaRzSlMKKYM6/2C+VJeflv72fy5iBHdzUDFUyrcUb+o8xA494oet+Jj6gNw6u
EczBI6sAdTc9+7vh2pL8+kF7PPFgv8Q3LMHJrt+Q4+K285ZhmI17Xzmc+pxD001ZWYREOfW1P0Wv
yi8yTjkE/7660Zcsp/95ucR1k1CAPUwWf6zehnmOky6LxUMofisKdhnmlOY64XnuRaaFJHWRf7tp
w6tjsm4Cpw8GN87FVd6LR7/+GnJ5R589UymiU7aeY3bX6xGltY6wIunxktgjycRDvzjfBjcgnmJi
V4onSCaKeAKr6Fypj7d1mm3jCB6mOMqpCv/LGEcKJab7It6piCIDs910wl4gfFMVEP1NKVjL0RJf
v0VsWfmwm6CZfB1UFTlyxoZZ1DYTNpNk+Er9OwE3/37gfrbq/l4V6opCXwbeSJqjfhw4jW2krHbk
/Yz6RJabitfdbZARs5AhJuWDjLzFU9+jCAyLLckAuzn0WcL8YpMSdgMmQSQLuLb//VXhlfzTB6qT
D4VlRAI4+VlpFVeplGXKMBzC3F/3IUk+vTVRRI60sdKZqbJFj2VlD2WkvOYHZrVMEO9d8Ap6bm0C
UbFRzHx2+UM9fBWj6/f+qpz0lRwN3ix+oZDEnfFM1bFrxoknFTUD32nxT46SeS0y5LvPIXmTjNI9
pBpb1mayHE0s1kqA6zyoUMD1wFY3vDxD9irGlILM6RZlnJ8BE4cZGvdRdbLxuvznt2eRXNhZA1Oo
mW4HQTlUeeqgTh7myQvN/smIRVJ9ouc+xT2VwDEYjexlBdorRNiaoq70/CubngLzpcxvspysaqT4
xZAeq8UrlAkvlgG/1qjhVUNFWb7iSGkTSCzmzNj8qI161RrFOcCN73me+35c/gTfRn/gemf+u3ML
N9z5qniyc7wfz4XtTSvvyA8cvSM3HT3uXL5xPaJGuc3jJ/jP9YrTcqO+a97MyW5mByD4eOQn/++f
pethRNfAIxAXXG7vyyNw35nG0fCTBypO3MLDt9vlUSHF7/zDCz3erYUl5/f49/dz3z1e3p1vlx/n
65mDnX7yVZF5K0fEFHfPsoMNDzIR1HaEa5edu79DZKE6x9nlac9LnQfPwP3LU7El4wl4o4y+NppB
j9+XeGZ4+iU7lXvOR8FeXszSIfIeOmcO3TtP9u7xQmDIQ8fzJNhrnpt7PI/ukHfvfcvfkGF4t+Xr
2WNZ5ZzvZ+9+Y+fxWwKy/PiZppHlSRiqnOXvoXN/v3MLr5bv5BWQ7fLl/vs335cfr+z3s8THxS18
d5eXl83vyKt37mnsu8JneOTvqvN/j29596XQZNye4fOzzU1xvXfuJOnO5oVGPJzuSPwZOu+3hlf0
riBUSVaNw3eRvWTIeiViDt6CTjMK74Mf8rZnblneGm9w+TtsJwcAYcfN+337dlGBoFtZ9BGLgmV7
g63naMC0//4Tzn8RU3gLf8+voQThxxbBBzz8CunFogZZGPqFwec2OHz+XFh+blmUMITNQdjTxMCf
3ISEY7eIClb8CMz9jdtj116EHv/5rSu/uPw24offj5ctXxAMIKNAfsC9V3QWiE5QA4yLVoaJDNEL
WpHlOXkGXjvf8CA8AN/85y8Bd695DAQVa9tBoMGbs225K96EeFlNsBh8D1HRx2CEE/6uLyTbrggI
MPnlaxkiH6PlbB4pg/hStItA8D1e7GyRTPfxpppFpnx/69/S5jtUxIPcFtsufsiK4KpPE0YznDkT
lYphsS5lCJR2cYP+Gqd0NxqxBxU9IMcTR8Rd5YxUC9UzvhQhOaJx7tOv1Agu9IDbI6tjsaL77aHs
vpsCAfYARDr25glXrdnWxF2peB5CVGoUX+bRskGVn7JRPM+G6PTS2m8JK1MXqtKnnvUlZrMFvZKG
FbK9JQys/Z61DvVvs5qJ3DCzvcjqqDVMzxg+BhmCBBW+3csWtmDWbarw2kcag1j+XPVLgngAZ1N7
KK6p27rWKnUvAWkmsaLS7tr+ijTgibJt9z7A0lhiTBEjxxhZreAxcww/fIGpr9PHQRaR8IGIsfGA
rUrArglRCjcFAgCT2OlJcwKZqkrgL0UhOT7ubHIiwLSVNVAzJhlIItXfqtFXXrH0MeLejrMR04pM
c1FDKJ4ubiLgBCgSLOKSfE6qs4nDuEaoFM0AxERhZuVKGdip+oN2Dbp6X0dops3vQCVKdaDUKR7V
U9GxBjSozWUGqLps05cg5AGFFLrsRgUVQ8xsWlafDat067E9hcC0Ki7XLIw8y3zvotcO71c+hTvC
eh6DdLj4YKlDRiea2nsl05GBBVi9z81BmkmjxIdrNgmbJiqm+chJS/nVJA2mcOy7vgTmK278gIS1
aWaxGWzrQXFkyVrNxXZW2lMrk5qbf+TT85ZNLmtUJOqWvuqN7BkNrScN6SqJgqe+oQxMgAWEftQv
4IbuUMBGZq46QPnUwW5iLjWAlsJYeCgl/ACgb1Ux4DYjIXBAawVQVbReHL6Dt3jJWD0GyG/icTgX
pvIpCyyJccknOD+pL4PZKiE45GLyGj6VoSCbMTTtlP5bkzMw18Gg/OdEw1BHYl08faWg6/p4nAdW
BJ+BYq0KabGulKvsPsmPOh/1BKjczy2GMuE9hz+f8JDW5JolYlh7NZ7PCJa64JLL1j4m4Mw/JDnb
555lOxl4iuhvG3AEveqWHVwvQyaFpzGqPoaOzIEzpj08DFH2LEDITzAssbpcUYDcxftUCbaY4tWV
021nQIc1xbSXre5VE6+RymmOOVJnB58SOKhKwwuOSrsdCIMyxG0XzbmNsXqaPImQncp4UrvKRXPy
ECPoF2k10K2z2JoOZlBYwGO/66wW7SW7QeOxiDAbz6+w6faSD6ewdBGU1vOjHC91AUvyQgmUixOV
KoiOj5VYQQn4blI3bUiTMc5KwnSWm2pOnb78wBMspw9d9qaHOz3paNajlqSbblryOE64cOMBpFE6
lh1OP3zYokLj6Bw+zS1apEK22wTDTG5tIo1jVMbZIVLEPX336yYkqtCcUAMRcVFQdofXTdS49CNM
+oPuYYr1utlYSZim2EGLCQmBxbFedbXlxQ2QBOG0Oql6lpKyDK8e6UJf+SDRYmNx9cY91eOIBFIc
BgwMSOrnnR7LXjROryru8cIkegK825Crs5IIjlKdtOqL1turQVav3UbVtVb0e1bfBK7bvrUNwdpw
rV9MauZ00AplGeIK4zT3EJdLjSPVpS9mqa0nJVkrMv5NzPex/1BMpR2BqkWaM4yhKyIenhq2iYlp
Z/hXSlOE8OzOmNt0BRhwwpIZ7gZM0f1GEgi5ukuLrmGpupCBfKNjUZMYl3yrEqIH9NUjeVJ1XB06
FNJ+epf0Yt1Lx6a4BxrpZiT+zJaxKo1qpXAgdWo7CU1I/OdIiAHwL0r+2HDJDyJwslR7ZJJth/El
ICJQFyz29RGu5vrgZ80bxDJKX3Y40n0acEww/ZT0nQfyQcsIf8KmWVkDNY9PQsCATKJCbC0FUIKt
qq/p/DpLbqrQZalmu6o5BcRuLs3ZPYu1ZlcWTyFTLJSS0pV2Laqrum+37Ri7mhGtAUi5Jh8mmDwD
bkGeKAcoy3VdPuFwn6v2jD/T8esXZqyz2Vg7HRAg3QUJ1yiNk6kJ/hD3ZyOA/fOVjRYFbig9dyZ0
5GI45LLSwvDcEUVqLdK2xDgoXej5oeQ1E+chSKs0odUo3orYWPtLwzbWT1ltT2apergwUSNU5xGR
cW9lZ5EsqwHGmpiDE61BK9EKVt2gnsIQgIOHKYpkpxYvwYvhf0zihGcGWw9awJYszSDCu7LkfpHf
g6p0MCDJNWNXa24qAhNAL5tBhbsPqdYAyZcLXtsSlAm6ZwbYI8NjR9ABRQ43EdypgtYoVHUtWx9x
QnUmQaGSeK9QHXCnTuqjrxw0vful7MvSQkADKUB9chYRph9FgP/qrUQf13N7Kc4bMUTznD2nyqrH
sIS0msBLgh9tswAy0C3XDJEBRNJjbsH5ZkBcBJRmIW8NxXsF82WGz/qIrxpXBCD21rBCJwKNnTN5
jQdMRz1QpborZNVFjD/1+LOmigXnlTb6bidCykzMkLOM+mw6tIkFUcWe3KLqJcUJLJPBOkNbCsxh
AjkWA+hc7AmhtB5qFis6rMj8NUAEzBUDKvGGescOs0R8B7hnQD/UTCUiSL+C2lAL2bGBLNcoZHyC
D6IeWRd6lX46YLNzlER19IlLn3WIjHeF7GKvVF7V9KlcjJVoYnwEH00YrPPy2/Qjt0sUt9V7p2QL
LlqyA0BXGdu6vMJVYVtUvMF/n7MMXOtjUEVShSNOk4vJhZJxuaYUXzfQ76xnhH1DSkM2ZCtUXGX6
oCrZvqqSbdz0uwx9kFJH5yk4SMYqWMLtrpyo3waOj57odpMKNM1SH7sKALMhdcSq0onLHQgP6Dgu
EIOJoO4hPc1y6YWteagAcNOk3rFvVvzK6yE4EK1Rfpn6COlbdHsEQxjBg2wCv8W3RJk482F3q1ze
KD6iOcbfKDzWAjQuhh5RTh8r6JcARjuEVwnh1QMlcrPe347K8LTItXSSMAojug4N/hN6zfO3ifKX
0Rip1wGk0j9NKdoM+FGX1wzXTHzTXhJaW688A5dvj6s2AOusWcvoOowyyPIwoSqqpYuBGTiT6NwD
7e5L8HDxNi9uAtZgbSTZaF0i/HBCcw+S2+jfU7RrrUxjqO8/zTHJbZi1TeOYpQb9Qoff+3UGtdK0
50BZjTPGEgNbY6N+ayICJ6Kz1hCpE9d5giJt8jcNPGzF+kmqUdjN/XGuiZUGpTSBpibUKBbmayXK
eOds8skyCFkOzwnZgK6VACwCILKs25jiY5FeSzzYKGA9cwh3nR4da8ngczDWAaRKJfVONxXbNNPc
gBajIaMluDLQ4tb8DqpaPflEcYPfNFnNbfbQdKhFZY5vK76Cyfa+8p+TfYZly+dVzkqqUvGQMK1n
dW43KcI4TfR0rudZqRFOTsdcVk9Zk2xEtIlTsy2aO817GWyx8hghYF1ekQb6nCbbJLmnmQQMBTPJ
uiiGys6DfDUHRAfX7iAVLvEqthgph5aQm7pZdb3xIkYseI0a5klgU0JqNXVe2sID6tQhl/Gj1t9V
lD4U+5btJWvQJJ9bSzp3sBPF/GHC/WsDgE7r5CyzpFnfWRrnPQPmlNKyzosrE9kpc0RIHemXvUQm
sLxvOGuEFCEux0AUjuPIqgwirMdyJqtsSS0ucHFyisxCLQeJPPaHgbQgoxw5W/1dVqKmaEoM8ww4
1dpo73kdgMuVm8jSIexBC9Df9BS/mgryFuoxUWCR79UwpjeauBoQHek1mQDEErcNSZcol5etYkCL
ndWKx2Xl6LNISNJFexK6cpW7YykclGV6VGZOehFaGjs4jqQ6PuRkJ2toZocgXBvq52iiEeGQ+9Ne
S0tHF0jfqQsvWo4T+7lYJPpUF9ws5UFDxQ0wC6nMuSQMOpjVkL/Aa8zRrqMLN6QXwGnzez1GTyBk
17rqF+kpOmkGfjUdjj3DjkiyiJrVHC3p3DQaIbiGO6KQ4B2C1L2V4EnztivfKgqMpcPkVdoJxDcd
nzVQ1e557k9Zd1RbVI0SMQMK4SuZiCtcK+LHsR0IbEaqIsvryGI1LtYZGFBY7ovZo9igye6VuUX1
iPPaxyYqJC0e6vwiTCUqUTYSMTupwSvMpy7GDiyGK1lWXBGZjNoSMgrFRIbNqCg4nDunzg4ieokw
V1mT0xDBrKVGz5ZFags7g7puTow50uR/COyXu1piSiYrnnrfEJ5C6Ojfy1jvJr5HzqhrKuKq7QWn
D3E9hZVXRF9pY57a6aurBrBbdd/HPAKkWVi/hBMizwwv+cz5n0D06PiZo2rbAwi0WszWl1FZZ9XG
hJK1ITNJvg3I8fjScjjK/rnNH1TUH4IFOxwge2rni8IH0qAntejILFa+vuk04kBF7SQGJ/YwW2zt
4q4nX6RPs51REXcVk7ORZydE3BeWBthcYcnmu4T/IAlar4gPWncA1193i2aiR3dqwICElIL7omFr
ZrRnuMQlbh7KZDl+NpYJS7qH1XUxpw9Ka3dl98svUMZysiUIuJQEEe5HhUQ3Im10mDYZiGxPXrhl
8fPPKvk62REOvQepCIrMs6yXspyPy9AVWM94IBeUoCnoak72MViyaLFUIPPE/8rgsyw4AgNQZYKM
jFDhSFejfBxT+EV5my71Y6iog1x2u2g/yHw2j2jslhNhoN2ZJUzJhkdrIPr0dtWyjDEnrzYuEaLG
VlouQOAthjUBIf6yC/CpNEvHCIFb7i1hFTm7CVQoI7Z4QinHbR0+58NWyXCqiQqFGyyRrEUD1Typ
jbZuJCodr/hNuaS/jE9wgTflw3pE564/jXAapnE35PiJixgWa7DRgTMgO6FARDrilbaAyO+knYSw
zvBlj3ZBRNIZatJ+tZlrabc4D0ixcUuoVWYu9m287tNMyEnJhGkN616Tt6ZacjGgZsyY96RulQcE
tyArHJhHUVdeIBvEFjquRDSxkgTMJ+w6c0jANtw0TbBqNZPDudHkZxM6sElJ/hCjc0qAbqxjpKRl
WFTQHOduo8HUleLHnIpIoSdiEch9Stp+z2c1w9E0FuJTpiCDaoWIdK9horWPuAFXV6LHwJpPaoNy
QZd4M7F8aAX5MswYbpaGvNrCaTt9d6O1qXGODHJ7pQZnNVEoL7XTahrTvdVTXx+pm7GxiH0pXS2u
d3MkrDSz47Sz84k0NSwZgEfExs9nsIWElVA+Y+3ep0q9ES1W13jgLVbsuiIQ71/f6vGU6PIxVaVD
ImM6rDDc0FNEtAPkgvZaGm8TGF6XfSYTgYAo0KbadOuoRIQLzV88d72yjSm8r8hz3CvdLpoYBcnD
Q3mCgNeQa8zb8LYhWfg9BdctWRkRKon2OvUfloWxBz9KPefPeb8tq+SWWsrFClEVmzkeJwFz/mVO
CvRA5AYkLwa10wG6d9G8zdbRnza+vNUNdgT5J6zacRQRkcXUy/cmddAj7LD8OOiveXPOx6PBKgPy
vNmKAxBfkesXtUZqGSPgJhJPCcRLl6ce2IVvVO4ousG3P/KaDOHF6FmdIvqfMIpgaxnlxcxZ4DJv
D71frnqeWQEyNbFN1Mx3OplClQpQKAjbMRzPvflddr6jgmTU9X2Wy1elZUM8MZkTXbMkIdWsiJEb
Cmg7lHEDOzcR3szs1bYDZysyYYy8NEcQJykjBQy1/qLLACmJNDxqTLR+0d+SmjnTCm//TpJJf5J1
EIdpQdPqaLrUH4mxoSj4PmCVcuy+g+u8pePsZB6KW/0sblTjL3ywtESW/iRYdc3QLQqPTBW9Hff/
gw/upRhAoB7wqbIYeCytG4odpKTk8uGeMdam196FYMslm9I9+DAvJUzhX16D9b/JyLJE7DkRueSA
atbv+//xGoI07jOl1IlOPFVv0hbxfNUiIUkfzG+ydOZX/7u8KWy32Pd8M0w0OhsxdOY2ATPPFCTD
ThEIN5L83DsUduvzGUDDJzRBZr0HDuuIb8YmXsYep3zB0qSoW813k9FpfVdB6IE82UG7FdxqJIpv
7BQ6wB2UKBTvcQgu9Xv5mHHp7edNi/cDYHP4JcDysnWvEN6jsnPQzcKAU+g7UmmNNtDBDUYaocqr
JDYuwQToVrMblaTO2CSLB6YtDeST44q3mZMxO2PhIsnHd/5yJi3Sv58frmFJhkiBuyn9T9iymvrm
YPa6eGipN4zCO8FOm6L2Ep93yw5YbM8Uj0ga8RDCvKki4RELjTOrf60Y+FPOq0UjmWjIGlrFn7Ve
SaD+X/kMnUJBxTKjp+SP8yxeQzWHOChzxyJq3DqVBs6C5i+ss/YHzlkWRVqEJFHi9FJ+JEGrVjaB
nZO2l/rqVgk1Ams6bxCVLbJQp/ku5SWbVcbMkpyN3+mvAD1sDtUO+15UfxHGoyJ2K6cZRSzxauVi
//oidMed5on2lupRZpYyuqcZ7jq2GpMSiejcD/JTOGYYup5UsvfaUr/7Ab1vlAvd1EY4tyy9RRRD
qDBxVeEgXAB64mGEubniE8NNJa5LcXrIfYmNwmTck6z0+ipc6bq0UYXsL3HZxh8ih5FXSLooW7qi
68aPgqC5iTMjzI35YbZs9ZJ9kw16Jgn2kF2rU7udnq1X+ZsAEAC8B+1j/Ije6m3+YLwiy1jo3559
9Vv4C/JBfB7eZhm6ya5Os9udlI0duvWqcY2Lsp4IMLApEvLP+jlDgoR5Z5vcQi45lJi13X5DC0iT
TbQQqCYlZ/0dDGB+GvEFH+U9Y3z2lwzp/40jl2W0c6auiTKD389Q9jLGYDYR4XVEBzdgBn3W0XPd
tO/Wmb/+cjH+YZT7r6f6MdJaEGR9NvBUqLCO0d363clTYi5y4quwbZ/Cr2YzGHbw8u/P+4f+EXYo
5GMTpYTcwvqtIvzH6EpiZVVUhLwcB1pPmeS8pa+VmiSvt036Vf0HDBN0puq0hvuOsI3ct/wvF6Bk
/kF1JCuGzAggM8L/R8n4j9cg6dNITTqvYT7r3wAK7FKIE7oR17fqrs09JxnBxKiDHf2W7LsnilKS
+/CVPyb74hp/GC9EQKGxrO7sD8UvmfHyMt6mNz4wcLlNrGL9sQNSrU27fUGgXy5orN1urBMmgmQ9
3sjGfmEryfO+xpvhJXGFNVFuGxCuE2mpCLnR702utRW9bKufQVtVNzkQUrtWqCTYI4sWTsFTudJ2
0UN6ollgJRxhMaw1IiKPCJCVdZEu6b6xpZd8A5Fx0+7jtfklXbrt8C6Utn6t9vkOcmxfPw0vxUZ7
UK/l1/hFTMWX8kt5VC/KWXlIv/qjuY+v4RVdEi3J+XO8yR6FX9YvHGUv4VE4yCf1MnynuLeu/sU4
YyDC9eVan/lr8Na/ypcetylRnIdwjT0mfRrobdw1N8Kljjm7wSNEJCpp+UXdP43r7hGiah24w37a
o5PFAXf9y3kn/una+ueH/kNqNikzmFTfyg/VW/lwz1bVLtJx7G5N5SUGyyuItibdMTrl3XcUPYT9
t9xfRphiLkGxg7YndXcaN9qhehfXBHajwsX8FV9wtSdrcY0elOBBgjc38jfKYAWtYPKdfprP2o3A
JMLd6CdP4SD34kvgqutlX6Be1LX0CAIjWBwODL5rTpua7OMV+sEv6pPIP2GdIO5Heq/mVVSxY8Ig
Aa7gaa555/Aq0x4XkrUH+SkReyWAcAto2WUsAZ7H4Je6uI6JYSxG+q/pVB874oZBPVleTB96SBjK
kjg6H6XJYbVqw5j/Ei/yepjs/kPM9gXlhQdw8hekg0390quPVHX46/osbXSA4Z1m+yz0f2E9JzHH
joVVd2ZoDLDWiKsUv43UH6cNh1a7kQWGme252YVPUQePq92x22JjHPCSrESe8EAeXXSyfLvaGeoG
zirFw8s899aCcWdfzbRjqwzpzLjsYjMpow8jdhNKD4m8GhZMdkedBtFg/oq+8Ww49JT29vRkOfjB
ToqwHiAc861PtswmeymZNB08Zu8h2kiR8Ou9Ie0xJnZ76ZN5jZkfDmerX5X+mAlO+vrvZ+LfzsMf
BglfzJUoyBh4MX+xcBRJXujt/BRf/b3wFzeG/oe1u8wqmk5PlfJCRfnxXEpqitDTCaVB36yg0Q1A
EIPj38tD+IAMsXgmmpC0hGf5LbkS5CjZzbE4Wg6aC7t10MA55i1/0Va6m+9VSo2VY/XRE7F51OBy
pVO0PdRO+5Su8Eq54858nJFnXxda0qGxxUVhkD/511mwI4yim38/iuYfFpOyhkVRWVZxMkv1/94p
FGTypWbZDfuiZNHbv+X0Opjyvl4MZyZvrZ+dVPOxY2Hn0shSKnt0DZhQITQV5ZqZwILoasnPVzku
ChtKpqV1BQNW4YA2/FfFjFZxhtagBWIC+Ook8oy7U4aYb9CIYEXoL4VvcrjrSeofNYMMjHanGR9U
2hwiEFs2GA6VOwchUWAm50sUogyxntpK2jVVxfIC9IbXFUzv9XTR213JYjwIPyT5IiTPQt98knNG
k93ej2KvKS7BCKpcuyVhTVLy7pfdulHEU+OTbGUYBzlAVUMqo8Hugm1DQcqkqSegxQ91GFwaHDdT
ICAgJ84kYUgIs7/oO7U/fhqWhYZSpTNKM5d93T9n1EHqZCmquyMpE6s4Ws0HGoweBBu+iXIIOzw3
x8bJNv4uRZsGm+GSkXHwz9Yu+pWerEvGCs0ZIYztxo0eYME30aN5QrpjS/wPQ+XULtETIy3v1qd/
TVyxdZg23b+tv4w/rYpYk///92H9qIAQM8zEORmex3akrAo44ogm2YoParEfofaw+RGdobkk++I2
ABSJ8+NseWm18rEaD46MtOGkn5VTUjh+TKSdXa2TXXRJKgBApyDOdNzmXnBpN+2u8YyV6ZYUp2I1
WQn3OkVu6sQnMIETvjTGT5QHwoII2uWVyrz2OWAYjnB2EpqAy5G+5m04bqxwI1I6T6wYKxbdSQNK
fJwhRJri/vsV9yetrGxa2Lt+rxvN31fkPz7jKFOacKyQQOCLAIrIb6RrKOdu10H6X1iN40U4c4pa
J+ne7qxjcJPWjBSBrd60Y74xdnAS+AMab9HLU31+gtXsVZouGJQxJ9rFL/lEwkbynr+Kdyaaf3/1
0jK9/9h80iOrWjQeAcOjRP7vM9QQ5YIOBiu/UnUkqN8CNGR2BGK15m1WHnt5XSJ1Vd+0vy08fgz3
CKdZ56IYN0TJWBCUH89b0+uaxm2fn3K8PJI3doGNQA/1PrrfSxGX6+IvK+wfu9v/PCGfkUi1E3sI
/ccpLEi+UBPcUJ4WRQ3tp1gzxjsjyL8fT/nHGvr/noZVPOeDpMrqj/fVBaFlEYGTHPxYZ1LBukO0
XqWsxxb66f9xdmbLjWJb130iImgF3NJ36lvrRmHLNkIINYAQ6Om/QZ6bSmVGOv4/qqJO1clMS0Kw
915rzTnmrQy1Z00MjC8cvltxKKjDjOxmsZ+ssxowmCvO1RIDoyAzRb1810BQMnNx3OlxDeNIrSsm
fQINDEax3eGHreO1yfS/ty73tb84MMn46wv0/9zIDYbsq9AxKmggXDYCvGPmPVJLoDBzIM4VEmrK
HFhdLx/Rz307wnDzSvZVedLeluatC3hOftiq//6mBqIimn3vSfx1vf/zpg4DxczOVZ0lSAEJTpNg
QaHNfSz1NkmpM7ICaUc/B5sdLoyUqpQBvts13896az6I1/nh6/3rXUumtSHpfBb9dXcd7JSdUt/U
6whXnHZ4zzoV1i+NAVuRWoLAnUxd/vt+enUI/O9L0Qkeh/Aiqjwvv38pwIMF3H/n60gpo4P6ld8k
78FEVozqJqIzc+SMW1dIqIgSwbF5N0P4IPyXf0y/lTskyPDf7+dvF2AgiYSjKRqdwNdQssGZzJfc
2AmxXkdyNk0FmnKY74kWxcmnHB7JqfvBGiz1D+Z/VihdHBgD7kilbwGoRLD3e9N/7oCiEG4XKX3I
w9IR7Xpy7LXG7iG4ecIPa+GvJPffXkkn3lGlu8KqZxo8A7+/kljV5V0qNWGBqkYf16Uj79y685S9
/E3CItpACps5XrT7FHUpBc7wvCqjesY+nZSd02KCHOVvtIBT+zahbrgvGp9Wv8eZeST+WLe9XhXe
qyEORAJBdVVkFvX7e5WNQ3tSC0Mlz2tTIKJHUj4bOKqT2MujFUynufXvL/5X9PTrxeFYKZPyrfJd
iC8L20MvJeS3cgGLh1k3gxC8q3ZROPebTekClPW6syCR3SoLk4YCOSnehd0bpT3VOdXIcXXEt61g
iqASshA/IiMqEq0/4lDxX2kOp4CXMOr1AqGHgz12a07u6yMKIPRSBDHQc6Gce9jK4t8f7M8VWxdV
kf1bZ0+QVVN8+dZhpBtpKTxxia6eiyySfXmmhZhR1BUAOLezKW4xsTGPpSWMITd6nGgFiXdg2swx
UPGilgFGYB38H9v+fzxsPP0SOyQ9UUXl8PUyYsiK5z3XtdszVquPe7l6KACrPgyUD/rZkZ5Rp/1w
XP0VYfryHWuSwTKjKGzNmvzyHSOsut3EY9rGZ212QaVHk6+85nalU9IeIaauyRpmQqqf3TI3OMZB
N0TRUKk/dqL+vLk1tmiOI5JKBKH20pN4mMes2hFxnwxMl+QLwz8Mgg6Ycf7kUOSHRdM5Wrm+oejI
0eNUQnRl/ARvGd+Xev/BwCu/nH11kW+BDYjDimiyFokv38I5IyqKjB9tscHBojhnvBezmaXbruXa
o5sXBGc/iO8/PG5/HCN4UV3sL0F/X/LP3x9vY/BoykJTgVdXMLdc7gRH5WwMAR55bHf4IWSXRuqf
V3zAqt4/BujrybP7/fWeRt6db2LZLR6if+lhzS6wugE5DIoNvvmIRs1cdt/aHi7wDk0EYjE3P9FZ
8BjiIKC5PAmBctOni0blRGWCtKbzUI3iDGMQdTrZOT8T8eHO1eYnxTZ0hN/oMD29ivIURi1gfotI
erA1BjZ9Cs89lmZi2+7fyub2XszU93pOQ1FZP6iGgMrU4IyQJTkcpkpt/BxsMQDe7AIDv4toAFDb
LXdRz97vY8rLGwnt2A0kYuWdPJ+c6WbSpumiM7LazDsLNqqd2/KmObpkXwX7ihq09M0nE0vS1iKz
8YicvaJgqVEIPgIVfAKtRkBQmXdpkXTAIQAg4gJoJJ5NfhDAgvsLuzlros1QmEOKSrr5Y5g+I36/
nPtCM4HxpMXk6hw25EDsojo58alRNGPQasKTd/FzXFVj0aYTx14DsMe+j0j8jOuAsFrXWICvRFZE
NXWTPYDKiPs4B5w8PQByiyHnOIbHDCHhuE/jfln+bOjTz8rPx6rrXWLaBjNpYdhl0joV65sx2e7o
O39AhAzG54NzWFzDOsTpHBBXYX+INuv9OVGjCjdQE5j2Rh/f3S2hWwGSEWJ96O8aywE1Lrg+hxWU
oD9L2si+QoDSt87H+CC33L47Be3sE2pXi695uxXcXbK4IQxhA0PFgTYa49U5qdztwcn9cbsZP+Pt
3R2n29OYAtF59r1TBwCaDTl9NUSaEEOW4LV3/LkiMlHBOer05srR06tcWH1UVBa6et6V7ErBzkl9
YZYmgi0FMBHpqyOhj2VvcthnLu0sS4pA+axPY8Huf/BpvHOuMfpi/2wNrAQLyUid1Osne9DBklVL
7H9EPBaj1hPdfubvUNL6XxXw1Gx6naTx+DQvvlL/svF002qdDBb3sLH22CVoZ4aGky/hK1ycJsA6
7oj45SobvnFwcraAJ4cblEf2YY2HysnfG6cML7N2Ub41cyi+vM9965oRPwoWbmVffCbqW7j/w8q/
T6WEfAx2YBp8Je2Fw1hwdZscob5tnmRhusg+oR3B9d4M9kXy9BG4l3gVg+sHhbqqOuiDcZsy+yRw
xNdiLXgG7Zp7jHvagBVJibZUf81zV4+hzM0f6d79nZDYQMTid5zQCooAmbiVn04vPondCQMNl8SQ
JV20WTNvE5KytzvH+NSwjd2X6TT94njA34MJd7pDtOO75mZfRrILHh7iZ+c0vPq13RHzYGWLwzue
XvFuwfwa8J8CYZrTXQB4/MvkQ5KQNm79erQzfahUIK9Po+tqDeA0bmzRI04kfi9CbKWcOFKGV14z
EhcZclw7X+QQDECtcmExAoXvx1n6JvNF2aVfDkWnWIAUwFfvHSNhQiNecDAqw/O3TbjhtFxsZNSg
PiyCx8fiGhBjfAu1CJ/zULGLRTkia8hPbYgzRJzMzfCIuQlmUuodtrrKWedwCNPNvbGrUN2YU5A+
LrqU4B7IrBDL87AegloKCSganpcFKRu488kH4adOjCDdQ5mLr0s10N+FbxWarW/wft/aLaCbmgQy
8JEw/qx0X8+OZ8Tebt3XpXbfYMplGpSQsx0xeSzU4DQFNYfZ/hTVW/WjwCDhM2de1XazvDgdAPUV
aQD0PgN9dYOXsJWTInNaH+3aKThCBZ+BJLxl7+AKFL/i3pI3sse4390B4YMBuz6Q2mTVUzk58zi/
8zY0rk8KXN8XIs2+jlq/jMpZ1fjH4Aqeq8cPiIleeeXAMyUYnxw07INE7NT8XnilMKoOftk6vRZO
iVItIWexuqLtDW87DwwO9Plc4n4AN2ICP+HgWBObRHKWDSzmVs51xEBfqHUPdIzOhKfCwHMGs84n
1iL/ThlQ7aFYNhosWUt/qzJ8TQG+subrFDSzc4TokD4beFj3yYnV232pPpjhbPSI0pOlLLIPJKRY
INJ594H8jlfnFNsiS3AqBF6H6PoI0Bm0XaRW9kBEbMqEw83u6+bpS2SPCL0EoaWMoKlaLAR2HPph
11n7paAffARicDesc8TXMOGiu0VCnIR9jOQuISQb1T4frcE+iJvhh/JX7bvHLwfEAechlTOZIhO+
0//6f2oxQ7115/Pz/FzcbWbkBGAkq1ax4s2WLivmRfyoLnZNX518sSjxlH+dAz9JJyMhyiejx8LY
vC2Xc7CNq3+f4f9yWkKuwBszVKpSKuXf39Yha8ymyNo2oYklnjDBoFAnRgfPAVRc99+v9doL7c+D
VMASn580ElH6VSj95xrcjJt+v5xzgTxjffN0hs7JPtnOcMjsaqzEfJ82uDRLj8dDx7nHqxjc+Aji
+CnErr1NS2uM+wJza46HwfqCuX22RkdrLq/nkZtomvVWrlzJHZXvUbeI2GpiIpGgnSHVC/4/rhrl
HD0xkwgpzXgtfJoLbFitaROceQLs3GvcpZFKEJhC+PkPpcWvI/vrncMlg4HDwV4Fzvv7VyQIpZQa
knpY5qPjmzA33wxb2WMOOHyiYr8uhJhh3qxOoLugXfgU2eQ/bspcG+kR+p+uQTKLY9ZqRJt6HE+o
Xw+16PSewwuZHra9flezcW8otCMilqonymZLX8H5OA3lWUOgLmFE7f/7GX2gaBqyBIU6XJVfrp95
qBoi4TV5zOwov793OHRL//xA6qSHZv7Dbaf1F+iPC6iZIp0XRaXmfylDigxCNvIwcSwgBMYOJQYd
+qmpMWK2Kq4u2bC42kjsaaO2joKSl8STE9YC+zhHLCMtCnVePcIL60M2kW6+3AbYRjoJCquDXlPq
QZbgOL2jGpFO9KZ8VeuagwQ74hoHzF2cP3ahkY/rwboofTLJ5MC4j7pmgt5Mfjo/PGF/+aTooUxN
o8VBG/XlVhGls9AWZfWMjSxoafYXXdSK1Hff+mX271f6S4HNYgZFTZJkg6fgpbn2LECgna8YQ7LO
/SDLT9o5JYE2TPYoA5ofvsH+h718gbwYixOjOc2ko/f7E1Df2vbGHFofZ/d3bBm7x7TnaIrbHztm
v3qCr6+EhKov6BSYLOZLb0hs2y4HUNaSx2nLDFig37fN8CzNc+Sc6nmkteyg/s50zurnEy8NlbNE
fu5lvAOOiuu6wnACUvCYd3bxgAc6U+RlyzDzNoSKQuBNew7E3bA+xw0QoeflSyev8aLhMNtA7cQS
NzwxaIQwdIsIJKvphOE2088hDhoWzG5kgMxPZykwnyw86B8NQMaCYfdpis3ppPiC4Si2mYfSaY5X
uMjdYjeUWmhUvVb9iKELTSg2oQmuOFOMbu26wLMKyqjHl/379lD6J/j1QrLNmag8NUPjJvn9Kysu
4HpvZ6NdPOwzFZE2zkaIq6aAZhLVVyPOtR5p0648zsIi5Kwaopt6Rop7Tzj6+aLzffipM9LX4f96
Ry89+k5pzOOjfJ4SA+lw8cSDm4vjm84x5bkUeG8grm9XPCEHXv74Th6AWEYIcf99XV6HRv0WaOh0
Y0XcDn2v6OW5kTvi4jPt3C5YkRPJufupq1qXsB4tT6iT/v1i6l8+Mr0owopYZFn+XudrnXoB5QB/
erFyLj0XZLwQ3D7NBDACjIliWNiUWYOkcgCnW607imQrgPTjfcbbOqGjaKejlTPt4u+jr7391KeR
/vbuYOSAakJYTDf2ZbFSyR0lJIxbhJZoKLqdO7C/9gdn0oHSEq3vf1+LV9Hxrwv/31d72QSyu9qe
yHbrX+0j1OPUWhtW43fW6YeLjtzrzxuNM4EoidCJkKRpLzfaM7+VZIWZ7WLg4wlE/BLdXQNpy3N+
Cgc+6i0HL8HkAfbkfuEzY8i1gBM6h8ypw+ei8jEyWQCWfJCabhu0wZb4t420r1bIHiy8aiS56N7A
L8M8yKItLjJb2iCldPS54cOVkTzVJy/1ad3dz285AUzolB4p1+7Zy6c4GWxaU97Np1NA2VdMDgGm
GRzH6ywiqCI40qXL3GoEcpEZkJ1OMYw6nP0nj81hrVrvkTF+P7onn1wu/zx6RoL/fM836R4g8Uhx
hanq7aHjO3ROkFzlDhgP2m/Uf2eXWm3a+Ie4StpvXFp6VE1IIIth3VIpdvwvI7rH+LlsRg+Ee4if
PruQCYCjO9UPcxH1L5uXwdEDObg86Ju2L3ceERRiquacQ1fDTeuAnVmBo3GGcfx9tbFkxt9MATYQ
cj70jwUNs/vyYvsT345yJ1qORO8NHb/9+JzPO06W/75Nf43BXlYpJuI8s4xueCR+qVj/c0S+Pi+P
Rr3X4lhcpbExHPh9Q8hPEy1+QlzYEcPgMGIRg9M3RT2yrGx/HqYjMk0O04urgM2FyGhfxxxcBghP
TfsZ1jLOBmjFHriBup4zKabndfgwl5elfEcsZKmw7MiiHSqTakLFle07BFJvSLeppEAXHK/2mdCx
FMw4IjQnc/SJ5uCT9RV6RtdhOYK2+O+LQOf0L48QWlVDZs1SJFN5eYTOVQZUKtOEcctnvcQ3Aj0M
HzeEqHmKEFV10hr+85PKU8GsTTp4QqsOobyqA97tDTlZiaDLMqJOcK8U4oorr/UEgZuE69PRaFcS
c0SI69W5xWIkKDamJ5F4RIhBJb/37pDU/DQsWpPnEpt1jCwDEwgNQ+3mD+gb4V+16vfnKtvggkMh
f6P7SOiFTHacg8VYlix929XR8exjpDjiykHFdELw5iCHziDOXy3scXXU585bIv4VSBQHz0g4J1TO
nf7AwKI7Czj1mwr6vEonVQjhYYS7GK804I0Z5MXc20fLuLTj2uafTm1rVjFH60B3BdEmXoCHe+Or
5Un8aX3rr/0fdyhCKVPVTdEY6P2y/p87tDZNVTiIhjC+fAOP6VY0lfHjo0d9QBRGNEpkEGW77nIE
+vdtofztsTVVzn8DKmldfn1s71Jt6FJfPuYW1ui+KIQC1ZONCrsYhqR+rJX17DCezWpqwxHDvOi0
vY2D1CN7dNtZ83Qc/KCu1v5S1TPKpZ6luBjw6i836u1xOF+PSrtjJVGREn7kwRgh44KsLuNqffVR
W5cp6lwme8EH2VGh//StRe7yG76S5P0RFvslVliwu+OTq0N/ZP9laVUm8El+Ov/8pdLHf8Jf1IoG
CuWXE9lxZ9TNUVV2CyHYDD38CR6MKGv9xjTBobPww5V5VdP1+y3rl6RT5fF9Ka9XRnrs8C9C21je
VsY3rnD7wHF5nwX0R4+CjUtlYAPTBTcTm58X95rcRz2mkW0s9YSgO4VtUCPoUicFKNNyTiE7ETH1
+bQb7TZUAnF58el8pn4R9prQ2laGMlJSryPqYSW5uCwk+zzUfRa32h0EUHO+yCCdXJfap5lAzptk
BFFjO/BYKN3dlmEpzxYxlSj1FyJo15/2HOnXfP/lueGCMNKXNEbA7D6/PzdH+VBeH2ftsJQkq95g
Ob3ZLXY/JnSF3SS3dQ0ziD1b2uC7gYEe4gPyATLKNuwsuPqeNJfebqO8tEnDqnu70K9ZBGxNMQLP
SHjOEJgxAOavJ4OJg8X4ImywnvXdHFp7Iwj4AQrZdeamUZGcA1KQQn1bWYWt4k+nb0IuopuGT2SW
p0D6hmkTKt9AB2fSGndkZu2QjuMRDh/eldbvc8UmnX5y49pZRNzkxSpnWebiBPrE/rJzCB2OBmMo
KqBiz5y0HotD4N+i1Jdu7JwlvUvdZwNrIm10c05+5w2CikXsZJcjMSS3yYyvrrGnR5F5rf38zhdQ
qSckEy9RBTs3Bw1f/AgU+9p3Li7efUE8Dfb24P4pTE8r+UZrtv/FHrLz1v1Q+f7t3GpyZEVXoQ4Q
1rzqSg7HS0t+sY5zJI/AU9c0n0+90lWux0fd2ZE7MhOe/kW2aSNLx58e478sv7y6RmmqqtQKr7Ww
INRCKer5g9BWUmyALlaFdccRe1fsjv+UMIo9nCrh4CUYzGC0HxbhwZ9bMx08FmA+eS8CNvtf/8/y
ryktXZ20rpb0i/BZ7AZOsTLnj+++ukwUcHtnr42r5W6CEd+a9RMngfEausUz7L7Mv8atdfRowuDN
OFncjQVSRfJ5IaK/izyMsvWtEULTYuKYMnnzhIh702bKESDtmg68eloui3nKbwh059/7i/znYi5B
YKWtpzCzRrL58tEesnzBvmsqC0iFwAYXPCoUSSi4Qt+6h8v5lJttMPphoXwF1rJQ8qqSSLOB1rAB
5f73C/pU2u6qGcdqWazKJB0x8UqqkcQ0EWXnZUYutbU+MSqkN5xNTF/zBZ9MZgcwL4fs0SmYnsLp
HdG3w0Hf+7FGE/96TRikywaVpIjM8fd3h3eyOl31rFrWnjk+LTA+1cShIjtBC7+qw9Z5RAMfFKW3
8wnitZ6eDC7QTeOLdXMr9xriZTwsTovH+66zdr2is1OiYsbEW/dMwG/WBruUK3LT4JoPJVI+wCJm
Nu2Ajbw5vSN5SYxxxYu6N8oI0z/PcB3ozLE8vB/ubs5sCcAz4GHDQ+W7Sj/bVfYpNr3QFS68iJp8
+YR9DNSXWiOw3eUxblhTP+qvdikumOf+cA/9Klp/X+X5Num9KQPEByz0Lw0kI9eaHSiZcqmM4ZLr
+8uod5cVGHF097xq+wFfJEfoMZKHdxxdHEKYrKfrXi0b6LxPXzFKvTwkHX3808qhIjPjy/rjzUHL
5RTQ67VeFYFHjahrhQzgRQkitVo1iewWAWdip3HavQY1xsOROxLm4ATz94th37/JSJ4yLe9scBHR
c5ytxKmqxTqBVneL3ze/R82bOsu+O58LbivhYalRQdryx81gSvcc82dHpWxV77jr3Lt/IvCUr+X7
+HlFyk2Ic8xcTbVgMgUPX4nzKSaaLXHfgGIrggWs3YSct3E6PY+RfGNONibG52AyeEM5GBYX29St
6ktZX7YPH2r6QkE2v6MtrnvA7kA4xOloCJcxOAwfUeMBF0jQV6nfTytz2aHWB6bk/Nv08EWguXsL
uujBXL9HhZ4YxVc2UxmWmc3KsJGNzziahOXCeNcC01OBryL+H1Nxu/xY5xjSbnUMe3XgBwmYoqbn
JB9JVJDnfuXbOQdncXYO9vbp9LDRBYB1j+F+dBsd5ruFPJEnFy5NEeXBsxfqOTpj/qrPpG1BevZH
gM6VfTTiwXFpfuohFH8sLkgeitVuqkbF6OQYE3PUE0XHm9oRvCNnY9nO3YNHuE/4xdrLInxciHYW
/Cr/UToozsfHkwBawc3J7s1mekKpVaDbKkOOFt13SobFpgiuY+IqXZ1vtLDkkRDLQ3V4CoV5PqsX
DybkZZCypGe+ZF1G4qqePPxn2GeuMo+P63U+LOgznEhjLRfPpA2biR5fvf7X4X+ikGjWO0cNxcmk
GGYzxTtMTgu1vzRiT+KrO5ta6vh93+yoJ96Rw+Hcbj6Kr/wLRupQnGS++maO6DvHyraNyu/HXh6T
Lp2c40GS8heHkmovfLUzg3e1I+gTkIpt7uy0xZlh83fvwiMsk2lyaudb7EBIP8QvSHzqLREuYdXi
dyuW17X4JmHyIRjiERUcntKo4oSK2ITJpuQNhF/lj7GoOcFqbPseNiNeAkxWSwQugYkt+DObXkqO
xF+wgbVwF0+4ixnAPInOwnTtZQT6WNKH8iHeew8AdwM3ME4HNDCXgDf2XMMRGvfNoJ1gVY/hnbiP
2t5htzp6z4eH27C88oq2gfV/4DFH0fSZSU1LdHlByjzUD0scoLyxHizHFVh8R8QKXoWtEQyk4WXg
3Yvo+KaxZbvt0VPp28j2fWmutUS+xtLTy07hleFy5RSZrbUxyByw7jxMqRI9gZitjIN9x4/eryoj
3WtCzUsDel8A6gx5OuhYB3eFezD9Cx5BzMXvKY4SHqvOlrjpCC+FtNP/5sH0XlrtiVq2D9zwS3N4
qWa7YwRJdSf6NfkLxBgnMlCFbH0SvAazBz876aZV2acsEKMmnWwTV+3+ElcR3CnApuiomtQRG0fc
Mlz+JqnCBlDiMKuYZkhH6uSaPKqkLAPeDfmFOBHk7yZhL4uz1hawUSgB/4L1gn7YstieSWEgMHNx
mQ0iaO22EJgBlFLH8GUQwIMw49YseBAPvErl1r2cxn6gtzE+gUpYKCEckkvYvDKyBAAcOXcaCHuN
Tjj1ojIzwt3khhYln57hF2uebvVy2kzk0E/kAgkruNjwGDYfOgkX/oMq0Zz19ik4zevn6Dndq59w
qJqdXX60MeqfufJx96WkSQaR4ZeJMFYwOaM0nd2nl+g8577nTmU8hRPLXMphGRD6OWtIgGbUzhh9
bYRlLE4eE9hQiExhdZToqGgTfpizbEkywfAUp742OsfyfDCX5/qwQipkLLLGJfLFr7wMtynsqXSi
RIeRMTbGxxEWtRmAkWjnHdfKDuZOLDzIoHTuA9t4u3G853Vri3eBiqe29muECfB7cOekiEevdoMh
ljHnLA81/+6d4sfkuM7sYy/qQixm6yOKEbt/aWN8XVXJI9EQGpfTwVqmL3IIrqvOM+YGrKo1qQtV
6/MUMpPhz7M2lKVfgbWBYeMi6gmY34wRCoV9cZS/nQKB1goFp+5mfrE0i77C330e1+e4SIRhFqL/
GSoRVA0yHziMH1lbzVgkg2SGPOfjub4NBbtEgsb7dm4hdwLXtg7U1lcb7O4BGxzSfAS7LOPT1gIJ
kw/TCOkdq179QQyJOUKZET99c9mrFnKbB3PGuz9+nD4OhKsjltPiDP2aMDNH6Tbdwg0mzDi4egOG
mEHhC+5lePFZQZJsaHAiOXrHuYRAjiQ0T9iCWMoT3FK7BHSIuT1Z5TfWmud11Kyk79NtPxA87Yps
ziKv4rpGNeQjv6If/fBVKOB9N6Gw94Mx+XewNu1LoIT3OPOaXp8SCVOhiA9r68HBlaPeBRCle9zZ
aJXYaTbG+PQtz/lXk7sHqxlZFdPjiv/YN5FvTHYO5wAp4J1Ta6rOcQSw6JZc/2elxwCbLTgUT7Pk
wCm5RYs2Ans2Jeij9zvTHOg2ko1IAO2Oz4iWrvNgo+5xHZy/ESNDvBHed0HdO6CZmT6QOaJguzmK
rw+1uL9oX4TI+bpfJINxjuILWFF8X7Kx2nTYKagX7I6+ISdIpkiom/+SzCCwsZdcgvD0TeQJ5jgs
QcXmOeJ2elhHfcoNOlRDtj8HLoUYqhP56Ooj7sBrwFiwI+Y0JI6R2xIfS7xbNHFN0HkakeUV9Msq
yBvnODdHLSOcBIrnjduYz8cDgBnqAZvHeUwUeCowtzwqe2Vaf3d7c3vfm0t92dvh3rq3x5vfvd0p
1Lg+MDObACWDBLGKcsfXWYQEWsmVJX5Wb3XElZgSXpyHCGrfJT4F6KQBIU8WMF59dFozSCP3nc11
94ZslF0PKyL3sinZ1fYSFa1FaHT1lUfm+j40PwinPnvNGBLXjuQaEmpxutO1IEIeh24vAVEevCtP
GMzEpyuvrsjV5uWb8Q5OclHM2KKA/KemzdG6u64aSl4UUyeO1GVyYkk2vcfouFGXZgxUrcUj7+cz
6g4cgrDGp7uhPAVb4jzvlj5/MhVBWv8gnDJW+QgjBGPQ5EKpF+k3bwRnXpGtW7ePw1Lp6y0lVMa8
Hj/D72zER1P4JovzGwmcxdM95LrHqekJSyILCA7iTFqv2ejpYXFe0aBD0Znd9thYLswafR+40x3i
w35XwdYXSoQMEbl66E+zH/oHvQQErlVlXXDcA919B0rBlkvtBfFTovX8ef3k/zpwHFqoq+ObyWmP
mx8zY5kwAEoDGFUjWFWTbsXZkDmr6d77Y4OdDru3Mr4ND/1re7ULwB27NTf7nm+ZHXePnkHO+Mbc
knPC7Pl9vdkpE6JDanVJu6KKejw9o0QK59Tv6obFvOdZ5KG5pZF9htHJ1xUZh193sgzlyOrGh1WR
1KI/KMmK8+l1SyNu8+DX0ewxOceHekL+QzbMh7u3cp0u5YlxBsUJYxfvfKhcMV9HRhogQkYSfBoX
0WMpLg8bBJML3MWfh09hj5I6nxFPgIjTkPrjNnqXNOLh3SpreWm8mwgwG5vQbSkpAkAf7m1kxs2k
GQOpiFVSYU5vmmGdIM99oS7eERzsXvJwIPn4NHM+v8S5x31I0eUZgJWh5a3stQ2Hm+vi+lnMBBb7
9/vZ55CTjfSTTeoehUG2yhG2nCyN3Z0glZIDEK7obHYnsIkvtXtvGHgSsx4dFk8mUKJL0ywNVFyQ
3MfVSuE558+7WdTEhzHFTLU9CuNTNquOLbuja250NREwsF7HSu2mHMhZuw6T22NJBLWWQ1SUolU3
LfePdszdfu4mMmOO2CAfRFyU+1z1CoLz3koGEq1Tyrb4hRvLFGF8W1y1oHxD/rrNYbqMK8ijZJDd
Z3QrwY0qbGE8FPDvsKBm0Q2lagXV5Zes/LIs19lShNQPLP3KwmosjKTaozi9pw5cQyH1qlvYTtlA
ADOjgYMC+M4kg+9/t8iX6RaXiAqnAFdv4w44mnrkQ/vsVQ7L4UKcnw+sludY42ghzc4fMtGUkzog
Jwel58E+kT6wf46OkDSwVCGNRhDMLjjNp9XwGePDJmEB5ox9p43Z39JdaHjzq390L0761hMvesbg
nskN66oyanRb0m1iEHjfrJnaUBlmCV7nTHWypcmM4TRmIETQVjXM+iprdI1LUJuzMtZHxfLmP2O6
o+6MI4Fu60DbELom5rY/SlQhzWlfDMSPM/LYY9SF9LRWMu6eb+y6VaJu2ELfYUoOvNsEd8aoXukg
ohgGdQxFLd4lhh9he343p823pFly61W1Lw2c+56HCiMVjx+oZP3m3VKXRuhj/+tTPaeS33D8UC0O
Eu7TAQbjDvxrguow/2LxHkyyIdEUFJrqsGYfpL3EZU2o8qU9AjfuelxdaEvMCHjw/O4qm2xUhkJw
jy8fRUwFzKoRXpPaOSWPqy377ab1jmgKvHwFugSB/hnY1DB/p1qdUYw83u+ranVbNQszt+UeT9tX
U6bpVCTvHkfsGt1XXxPBEz05XY2y1Kk2OuRF0iY4lNvMj7UV3U54GUwfIbd3E0RaST06zxhvHn12
NTYz8kHPcyKRWO5wCWMIX8mIk7b3eTM9xsX8HrOyn6bS6vr+RF6c0aHcffZ7IPpTriNlxI0vz7og
mVmXo47M7HG1PI3Nj/Kz+Wwm6ps65zfBFuaEyxsi8bB/JZbns9vwWBFIxr9TToTaCC83VcOTowly
cjzXBICRYoYkgNMwo9T5aU95ViA4LtgXNc4dhxV/kgPYAQU2jXndeUaGA7GpV/gd37pRPsWyENfw
t77P7NdAGL7L/jqTe23zz5IuImOkMaOFS3CGDQjPdEBZ1MnBA4wMqzwwVqGX14MUAyXdfbFXMiim
p8KnL4mDhJ2bh08Gmfee52DcnewAIdCWVwDwun5zsgUcXAj9HxaBVKS1Q1XKWIVJTz85JqqoT9jn
eF/Y86ZZcPSnV0bU/N1al/llnHtm4uQDigpmt014u3rV8hHpn7k+Nce6J+2NLbMR/j4vduzZSH3r
2sHCP1bh6qROAYcWyTD11Fu15ZAd9TGc4GtvDuVbuXnuGz3QGMUimOD9HOCk2KroKrtgRz+Earj1
TB0PTNByEfltobS5PBxmxmppy6J7JZm8CC9xiQSfPVNyAUyqaDDujgkPWk9EyAyPXvmsTM7JYW9K
TO4c6aMJ83WD2hLOMyNepMQotzT8pHbN/YS+vSaRlz9ytKF5eunNKquYBIz24vRLJpoogURiBz9B
9ghrVFl3hzqMMwTfFcFyzgnvf+PePx4BPaveIUObtPNxVAKKZYVB5ZeeE82Mn0SYyqFszo4XR2WJ
rJ0iDc5KWNcTQfd6KRq9HGOY1z5yvet5VSNrU5zjwd5VvnKMCPIuoKYwnetzcf+PtPNaUhzL1vAT
KQIhfytv8D65UaQF5JAQQsDTn085F1NFZSQnzonp6e6oqk7BlrT3Wv/6zUCvfErM29VVVT89+cl1
mxrDXmUbeUQ8yCmP4LyKRH5Q1bMKjdvgpgCix05DJipb+5dYekThUkxi0Xu7+OfSKeVh0vfLPMAN
tmJhSQXAl6C1tdzfy159tsubLR/sfYyBjN0l2uGlTPKZ5FH17d2WP5uirfexuG8LlwZawUwGlcMp
yjQemHVvP+lJE6meEDtQlHNJI/x0UGOHJJkEpwLjcDznQX1cavAwDyN6v5YIF5x7dhbDtqaLJ+yM
kOGwCG5cEahpNUADOFR3radLGZ5+di7I0CrJvwggje+K72OOQuqdHQAWLX+eTfmWunxlvkJnyDrb
fTYboSv+7sOUEO82OqVhbYwb2tpr+V4cR2clEjJPp5O8bFMBf1SHyJsD1X4VyRLBXi+6No7Pizv0
+cI/naJ+LzKoIPCjHWUNJvX9OSuwb5ZiHtWXSON0y2mr4Bye6pl4WJNyUlf2pZzHGCNAqEmW+mGp
8xFVWyEPpZzybfHqTHCNIxk98fq0tqnLH6u7cGOT4wkfs13mqhyS2fLMzqNtVI0omllDB7QjTnuY
pGsxWTdUAPKsvo2OWqAaYZHO5bOH5fDtPunfJ4K4OJLfUYetPBOgUVbTI9Bvf3prPBQk7cmvk0Fc
h5XuJdDjDLtPeC5bVOon/RB73etti2harxax7rVIpr4KY6RyOJAYz1Y+zNiESjwPnRRASTgE/DxW
mjC7G7dv7x4SD6SNBBtdc3qtxTmvOMkIYi+GSIRqgEDM20USlVN9ra1SBjEpY2gXE2QZ1TRbL1Fr
JD5jUVnbGdNR2BiYIBKDXMHhA2zZO9Legv/a9iYY49bALtSXhkfMbkLGmp9lYaHwRNk91Fe61ZI+
NY+xjzNcxv7oL/LYE3Jbwmw7p/51Cd6GCyKfhgIdImEDtLIEizJHu1kqKjNmBJwUEF9aW7k5ODES
1s3IgzMnU13C00/oJPZhX/VyI4QAWpzdDCqQ6kLnEYvu48ektxaOhihUcfAfNkhAJSCYgAC8+kj5
1YOqxrg2LI7RXY9EMHHRrBqHr45rKVkBTcWK+jGp2YR9uonhVJVdfxwggbH5M9w7ODfMqA/DAzZV
xGlQ4qguXsnqmR8RpMK4kgb72t318cFxyQAuySLez05JIIhhi2MgwB2kNkhHma0gVs8c6huRgTBG
CvjtXp0ydqjUipt5IS2XHwiSsIe2gwWtiZxsCPjF/J9pA8t+c+jzj12MtZ2Sx4Q8+ksd3502oIrD
Ht8wVTxDWmy9XTbdWEXwghMwcJ8jpZaQmxIUo4MrE4aBhqtPjg9bg1lwPtJPYZe7c3bg2yNiIjjr
uxR0zHMC3FW+8ok4zLaXFLAqENF2csSeCEsMztTneyv5Qop1+bpdIwqPHcM0CH94gjb+UQ8wCqw2
7J3Ca4emYJn7Xi3uW1Awhnwovg8f4ucZLJkBv9sz1xQXU21Kf0YsaZY65aeylKgP9xgnuwjCmbZj
40mKNx08uxPmk/fp/etAdU4OyVfn/im7vG1ot74OH9lIfgfgwYLoYCa+AZudRIDqpZzdmcASlJIv
1KiJdl9ng9MdHtUpsXsMZSUTdzI9s/sjTkXlRQmEASMXR2LCr8+Fad8WBteXywtlQf9L89MhSNiI
wd83LQ2/XytZIExadnqtgfzVvGrvOYKnrueWTPJWwtOKlKLl8etEfTbBOe8l+RjmI22QhIRyf+bR
bpYsdA/pJQPoHlUNkIdk3mmHVOsrhtJ/sQ+zLeRp6GCkj+IoAzZEjUeuTWHxV/G+X4A8l7zmnUGn
SVEwb7ccsPIK5h1w9OWFQqcEFvQR/U1gbbNTVOsMw8hkcvNKb1pPEtM6D3vr84bvJJOtMqAsjSOR
9s/S3eZNekdmGdWYE/ac+hXTn7tATEtQEGyiuExdmjBxcIoJzkCHPMO8zJS9dD2vpcfEh56+ROEL
DPCVv6LLea9i8zgRbFhxGLGbApMorgq9sjSN9yMCJ+BR4sEIJMK9FcuqfZRMMz/UvHZwd7RgHxw7
tP5iF8GBUMP38v3yrp+ofklQd6j0crhndKD7wFhoL+QQe8xByN/ByZr3ZMmCYj4L1rDruuPbf+TN
zHKvEf/eA+f6wtmAWmp3c3Ynt3+xBYEq2j5+A/0lECxGD40lnLuiTMcxjWgRgC7AZ4V4NQqIRbLz
BcU6jpVXOl0FtydirEurrc3rnJb7IKxVqpau+HKPNwYb+JE7yZlwd8dgfnbkACWr1EnegTy1+6AH
oWXnMoHQkGH2V+r0KmzLs1czSmDAWUx6+/WNnJGy3F6um7r3et2vssNE2r/vSAPukxQepfpUS6Is
9eJjIEqucvWFq6W/9Ua70f1dRSVcDck+2FdMxW7+4SX5bKfnjbAg0HNVbcFz0FZn7zTqUiS9gehW
FIZn6l6rh7KODfLunmq6fgct9xETLzj9qk9nLifTktAhFXW135KYcCBkhsCFrnjeX612fiZUyeVv
dyBzLAaABxgbEqj17dV0+EjnGUbd5p0WVDVpwlK6h52jk9hD3XuwE81hrQtojDD1FHN/YOZh98HS
sUX9LuPxBOQV76bXRAYBMhBdJ9o3jbwpCkY0hxao2Z0bRi+MIc/Juu/8I2Lk1N7z3I4wGH85fWIa
2I+0gTzcweq5roQAw2PpQ5n3bKiSXrouv1XUGXOo2EHD3rzyUGGYtFTP5C1b+d1ORasBP+pPWZ64
xhvF5eWskXPr7u6OwXunTiuhpfOwsBvjxvaeG24x/MJziYNoQbbNCeAP0rH2YZBWgMN516B1oRJW
A59SGp3f4nE+10S3x20kRxGLwn5nb9Rp8/iljoL1Wb2Rg56AT05OG32beNrk6OhT9PFD1qdTTL+m
TMgbh0aFryLnRB1wcLp5b0hzdaZU9c4JkQd+nAdCL8oSBx2jcnEOJI5RWbFXuPfEKRmbkQZAeNhb
vC1gQt8iuExnhNngOPyhoy8kmLQ7vdhmjfXauqeTKwJ9hTPQlnEE2NyX2NDx2mDEyPrlg+TtaKtv
LUlq0W4hhUZQeB3ooEyItm6I9KjM++f1hcaZLoW0Ixa2sxloSWXyL5nVP3WWA7tVvabVqwJMWRCm
sJFuq66Rcm+vfUJKRY/R2v0FG4k47+Kx2Z3PtQNA2sbOHurVhk04G6Zw9ehjMH4+mulGeUmsOmL8
F1yZiJp7soE3WWMffWNzw//WNhB9TK+f3EHj6Fb4Uw8zZqU0REDJx66nPOTOBc4edT43WTRTxlGw
Ahjlg1uU9l7piLPpBaGwgPK5eL/Nqvkt4DyKru9MJ2k3024mNpZfDUhxVAIf9SfjLwjemk/UK+2k
kOHDbip94ozMM1txY13mKA4va/Htm6YniJ0+v6aOK6LkDEbuH/teXlkZfSTsffgJa7YtfSYzvT5z
4ruYvPBcXeitkQYNjVHNy8aJ93rxlQ2dOiIjeIxhEtzn+na/QAaZTFqAzK6Htxiv8lxVqLp5gxb6
VBnfSuTArHe6Bro+bdhvs8mFEUH8AegVT/KtNjKW9+l+nEY9snbs2qsQLPMXDn+LFMos9dY7b0Oz
ll5whl/HS3UFRkLfw7gZCplMoxpd/fSVF58XlN0DRaHKXKqinDDhmANQcsrCPyev4zLAtxNyPnm0
XQcfghvsgd62J7gha8mFSAFHgb4cCnMfs1bAHNiab/wNW1LLcKshLTBlTjGuVs2XkuHXbRYkLC7r
T/DOdlkvLyRNyHY3QCgxqWNYj2e7c4UpcphCYAdI6b9comTCGYiHur7tz3BPpsO+pi54aweyOnlE
cqcjRocRRwYaJNiKGMriko8gkhC8RZ/XkxLa6hFVjNp6s/vs3PaI+SHQQLeq3bBbh77Z3JkMdlMD
+no2TI6cPllSwB1XuxEcoIaqN2xbW44d7juB5qRCxrqrHmEGOjItrWZK8/v7bnUiSIjFhy5Nn591
t5hIdGTSCosErsMGBfqISStgJuryLtXOhEssUpYyGr7bwP06MXC129QuxE78u2/3QGIsV4eSPj7D
TYfcjk2rdRHdXA0byKwKFAEE4DYB3QceWmD4PBJUR+1xoBAy4fWug+w4OKrcvNUF625N8DKZoBp4
7M794qDMP4YifgGXF5GsQ4BR4nLeUKIr5ZBSgafz3iN+xkooBBt3D3a76Lf2GT0Hjyfbzj5QQxD0
vo4DLhpyr4LAL4ZF4/Ec9V4vKcegyTy9s0f4FDa8f/d3TqP0i9QdTIRiimrm5EdfS5wTl79DcAcI
ShgAl+4dovvRSsB0EWzLJofjaQrt/MTWxrj0RR0JkF+hOuAMZwHCszbn9/4wBX7A1JVxLmQrZgSB
MBY3lK5S6qonS9Xc295NK89IIr10MCEUOb3oigGevl1gT830pk4rKbjoq/Y80eVhW81bEk2P5A0N
DsDFR+PlcJ8RfC/jWaGZfcLaCKIlxQPElPbpsIgLP8XNtgJscw8nBkAkmwIBunWUHnENZ8BK0oOT
UDhuL3B5mfEdbXAoboxEIBDBPPx7DO47ATnR3Uzwi4vvc3wgheB+Sop1vXqXo3vhSJaDK2q2w4vG
Y5c4iuYcy5DtNtMHmCRzyTuxzAy+gGZQEyhejkkeJi4jlo0UKCrI5DNfH3KP8z7nm5ws8pIqnCRl
m7A1shz3pGUptsxCbpPGro9+ww4O5AOlAJdhZaIk73Ez2d88UV5fBJ8igYNUIG/HxDDaeNmND3ty
9Gx9tp8iOO6vuQWSL0FTwtfUbEGpWzo9D0NecDSWiW+rJhYnJ6INEhkp8Nu3hGtBoLFU0Tke3Bwa
DXkH8lruLw/1vEWzUVucIFISNbV1gw6OYTJHV23Fo3jvqqVD2UQAJRViNhQhh2sDegZCYfScBeuy
3MrPBq8aHmvawrYz0+KbEeykYjDdi05eU3nXnV81I0OY9U7rM/Ls0i3LQcZDnJSvRfl6AxXM3y60
A/cDGWQjFboTS/gJFsrCcQXcDfhNPt7pk1PyykAdogUOOKl5HCfb8hMfThFSeNGddUxuRvfX00xb
cbLfcBn5BLYZn6eV2xtgzTM6rbQpY7hslUPiTvxTyFqBcbOurvRaLa5fN4N5J68nSTHmNYz97B7o
xrAqhzIOm5dIn0yKVym8vl5H8awxYydGfaR19By7ByJHSBmeHmQa+AT5oWDbT5KFNkbPaSsvO8O9
Ml6XnN3kEDBus+DiQAHn6B+hDxuehvKoDvtTYJ0JgmGf9nUke0eniQqPvi9C5BRch5kPYSjojDla
v4XdXVi36LTEsxyjcCSqa+Gjwf6ggCfJBAqtDEw/c2dbEnQKqFaO9pJ1H4FLU+Jae68xfdg87snE
bmmOES/YrrJI30B5BUyZD2+H9XWCk3S9rs/sZ9+YNl7o89OGko52tccSSAFUuiF1kjSRZ7u3k8se
TduLpGbKOgyYkg7ZoXIqUmRq3Qez+jaOdkEzaLrftM6doZxqfk7ODonWk9hETMRT5R3HYYwsjpoH
Rn7tHYe7KTwDvZNwjcshhuiTet0b6U7DeKWiiu55NSuSETJnXpZ9Ow/iMdaSDtqH5R7ahQHZ4ew1
AXT814PNtMo82RdXHyYQg03MXxXvyvj+Zdq+7Z2X2h5cLWXCTi7g7V7aW1xzVCiHBB6s73zNym+R
KsLjYjTfOruRZm62iT2GIgj/D0A9RvilfXCoU4dg17JNtjtcWXpPnMPEn5iqsGgVWeuCW7CN+Jt2
rOXt7bY34nYB1oB2FZUXMj36IGdyesVh6glrV/xXrYwxY68ztFbwSzSkBz+CdlcXuVFp7YIN0YPe
YXdyWMWCsvxE/yv9Kw4Ve0pPRTGEMgZa9QM/WLqnStE/a8IiGWzy0RDCPASs8PThujD7gPPZClHg
ekVUu+AD7wAIc9RLCPZaPx1bZViENxN7mw/hCQ39X20Vn0uURBxee52u4YH7btTCqTX6SrcCVDZL
2X6ZAxZ4vzPsxR+/fV/FMUPBOAMjkL9v65XQH6kkJntQ3kaYk5oi0+RT4TLbL8FCKY4k7ED90U54
3dfvIIfx25MPIHYPziMFGhsBAmoVrY+M4uFOH2NNrmBBCwvJ3KjecKu4Wyrd2fDiHhnSI2qDRzF2
ZaeC/js+D7bDwnY/rxywkunFAOfmbvg5my3eFsE9CpjPWcHCm2mW+fIysuQB96r1rXUaTLAa9NE3
3C1eNxm/S8cbLS3nYM1ya+J5js6uurxsfR6xzPqgJjv68nB1fDPsORMsy/pKKtPvmXPfsP3V9Yln
3Y+P+5+L8OBFU5THvpJfhXZxoXznreITkt2LUPiZfuD7hv673JIm9VCB4cH6oLSVSkPeN03bSfZW
8nTTEZvd8Thx4Z95UJbGbJ/Wp2ZNCmginjOy/A+ACeIRnu0nP952HFA1GdUMuvsHGcNBu8jnXo1q
pqZXgNShrM/iEvqtpHcPXw3QVNstYzHDPd7hOS7BFUTxySvW/0lLwUuvdeoAnEj0h02tPB0vuVhk
18WKKYyLQibK4V4DADqAk7ZCxDex5xbm9742gXukLJ48/P8qAHnHVZmnnve8h/D577fveD2q9/LA
28chuCtQmunVR330KqSiOQQ0zJMgF5CfYIHpxw0w0wIVEQm21u+f43uPe3wo1D45Rd+ZWKL+8FDU
Tdyqd6G/nxTSrFR94xJdTswQJxi9HaErApDEnyT1MQvN4qiUPWElg2Vdw+w6YyjApCA3ArkI1Gwj
xGQ0u8pr+tZLplR0v39Q8adNEdMRAwMFnBr0R5sa8VzUmaT1Wp7e5quj6UDJxnn+MJRG/THxpSY4
CWq5wiPn4eX/ee2Hd3SnZvtb3l7FRRNuhlsOYCSjdCSeOcAczfen5ZMzsNvgH28KRi79zpsJ1wJZ
/vvhMLKzoOf3WzaQrmsDTIRphA6bD1PQ9PDkQXx2qcf7n0j75nRO00Et1sOqet1LY7Ec7csUJ/rd
k6/145Gjd1lz/T7unPgN/f29NDHfF4f6VC8VBEtSH1UFhZfiYEH3mi5OSPoNWwx+v3ffD/A/a6l2
BledzTCarr+ved4bV6066Psl4MkNaolKfJRVv0JyP34Z8/y1iUfQHCCG2tDika7D9tNb5wqdTHvX
pxckrBDJQlXydM29f1w24FVARZA5cv/+BvXyABjGQJrU6eLrsKDbjM1qwUDtmFut3d9ImX1nQMTM
XNVWTKFTHBIl0BWraQJlCG/PLLGdoKivnNNnfY5okqBAQnHorfs6XY/g9kJtDlGkjYDWCosomY/e
TN8qH+1btW6eVl/dqf/PchkaiSKaJom69nCLjEzZ4wyenyZnGiyBBJhWklxRYyQBBCLB3JMPMRYF
jnCmpyumjT79/X6p+k/lpoF7NdemOJG+f/8PUSOZx3KbHS71shigQibaS3jXV9cF/Jr6ZF3GDJd6
5pgPVkOigXLtATybcgi9xGlgGPYswzTe9o0JX8/nl4awT5cHZxKPZ8cw9mD+IA8ipUFfkf8+7fQ2
0Kwcya+GqUfSI9BnYudTGB05LF+uvfXgfR5M3DeceJLNi3n1eSVFSwxnpBut6JYGRpSG0AkkVEeQ
DVmk+XWSr2OHQHbMEhFDmBAxyJw0V4gMqJ9Vrwh6YetQYnr9EMVG1FjDuwvrFy3OjV6OQWu081Hv
od09j/vOaUA3/w78pw+vG5g5A83ucoOOdmkxXzdVeoSTC7SKVrsItm/XAGeZw1SLrRnqFzQvsIHd
fthxxBhK0KOgEvXQqHqM4R1yPZeMWan4GOaieFK9s3t2GWEgqDiGwEK30W2FcBS58c0hMZHIjzhA
QzW/VaYAizh3snFnXnpx94OPfKzPap9HxjHc3pKMbvAyvBUG+0UHTooBCMwSm9S+dZpLCLxtfAmw
2EydLQ0oFL0tE3ObaWQ2wIRmqdhDFYYZH776hLcB9Fth/cFkwsUpxSrWshmevOUA143wuu65XQe6
J/aKYepLOoR/YTMcR+E2QXbzXuOvki9VpF8i1rR4qMFafAnxQUzQc0Yy/4V9+kzdBCght8VuNIsr
fYA6YLR3mKoHjNrN69sh3DmfA4CbEK7i524uWssDc18lNMIr+PCwgGcUXjzttcRHE7qilbtlpyxw
wCzN81ZBxX0bJFE9v0AueyVvC99MpNNz3ScfaMuFnePi4hADuAuOGyY7hYk/N5zfJcgnrWS5WiYY
FJQm8XYyXyW2kUbgTDE/uq8dnfB9h3ysE/qOuqFoiGuoadC9IFWw1kgvpnwWLgkNDDF2d+lOreXH
/j1S7eOm+EoDChE73EGRqG1sSCECOqg0cPdMmM2ajRmyXF94xQAl4AaKbKIzj9xxY+XhdBQmnnMb
Q0Zy3lVbpYKtg695NQgzy68GAJMLPSZaLwl3Yy0Yqe57sYLuMGardF/Q2bhnxkFeh5RoJI/7mGZe
hgi6IEFGIs9U7JSoe8qA1MSgM2NgHgEJsnJy+gPiZi3pfRUeA9b3aB436niHHKX40s2XnfWSet7J
Kb5UCDS2EjbBfZu6H8y7nCQxN9PzlCiYKamYjEfm1BXmbl77txmvgK3xdiYvp0C5WH0nAuHzzzsL
hxU+1yvGpGNCNA+sDHgYqupICHZoGolWe2eqWgZbtKO8m7SJdvMG/47VwLqUWwOYt8FJxyYjBRnE
Kh7Wq3Kxn0QfuYvRnZ+WnWmIRzaebjI04md3P1hHvKSGkJmYuaG9JtOryxmtR8mCIbrdjBOn7ZAh
i+mmGWVWgaRub2YeiUk056vft+f/iGYfD4g/t+eH2iRV96qeZWm9FOdgE1/ZBAYe+ovE1gP8mhnR
M2n0uq0mH0pvG81mg7aG0uAYStjiZm9HCyYdeEdrRYy63FNQWwpxVdcBkPoOBazkXl02UvPjtj6z
M1ERCPw/x1GZSYcpLoz1FWEEAn9LRDEJl/MSMT9kNk7y+wwhDLlWqis6+CMvesvaMpwaoQdGzKc3
2pvF1cqtuz8j8M1sfcRMoDczmZ8Ebsm7i40CY2Y4rvA5dEf4MHim4DMtGf410XKN6rFgYPCmgobS
mfOGHAe0CGZhzgl2fcl4q3CRn9zsiyUHcaCNgIUcDiGPF9E7jU6OZl1D5h5TEg54I/m+49rPhhDA
7doXeJV0Cy8ha7OLaM0cZbIf3ryvQX+Ota1bDYgT8GOnsSD1otH+4ETBa2bXvSRfy5wfBI2VTb0T
TqTr3++52N3Sf2+58p2rQ7v0aMSnic21tz+lxbK5wSrY+dpMXeD6WeF+xaxzq79DDlCo/ntPmpNv
qOefC/eR/2OjT6aq+lB3t/FVP+RJv+OjwtjERI8GrUftaGkB7ubYNB+ifMuBZqJTc+DUsWV1u+zF
gYZgZqPrqFx+/L4W0o9r8cdHekBNLnGvPDRKfFoiJew8dzgRIxgti+O0QSKWhqhnUSQ1oyq8mmvN
U8fnsLHPo6ox5YE8qBeZH5MrNeURmjzrGuQfK6c/Plv3+39UTv04yRqlj3tBEhg+LABbtoQxGh3w
wstAMN+wf+gqGWzjUS5wMl0wBkle2dbMmwtPxDra1YA6tzshzNalKveXN5opg4xHafH7Ov7gwEJE
MJ5akiFT5P3j73Cvi+SW7tHmN1834Gh1WwxgZ/nJS7IgF9uYMyBa7wfie7Y4ILWSnc5LnoETZ15F
hN3d2yHSTr17yHHkkitKhB3QsSfbmod/Mj07UZN296eQXs2hc+BIoGC1QtpqKIbxGL+0cL/VR8KA
8zoQgmddh/QTvICXqgqGh7EgoOnft0JrBKk+7nv3hew15HGgDPb7bOKNg8QEuuGriKAUmZ5HEWTl
FD8cWbFZbiUoaxDM976xglQa3Ga/r3r/O/z4nzcK206jCyEiJuShG9JueVX0Dhr+bwPNbWDQuckA
pzpm8XqY+1i7+9Lojrf0mxgVfjzf29WIKTwNT7WC5rWs1kXAXhXIo8NXuqq8xlJHRcB/gFYGqgYx
KrP+K5MKKu+EnS5gZjjFRmtiYPqfzC9s/NDV7R1TDp1CfCi/I0rFDLuz2FJGenBhjw67NwelpV/M
ahvOqWALU0rJ87haplNcMvEfEGaHKf+9NitGOlB8id12F8D52VvDOAQZjOfs0+jM/QOHEGQV5+LF
pFriII+90pmRIoazDKG37eaELfx+3H/JVj07WZ2RnpynVBHqGPXpgoGPIUOZaal0JKJ6Gvu+FqzY
hX6E/MpUIZH1b5gDfd0YypyHOiJZ0iIy9mkBUxRQf8pACF4AxZJH3oz1jmt6AYrdUdwsJkWINZBI
13PJScfc80HG1BmxETX95ogaWiQplvMAO1O8ynMGFuEVcGi+n6ZkIzxBIX8AV8hZlMlPkzSxD+j+
9+MqpU11UOS0F7U48veh5UCCBQFINge4ltyCQ/MEBFQ6XOHhQfzrig+4Q/+wj5t0v2ujqqqZ+ZB1
kDlV5hFHj/m64uyvX2cUJDgnXhQEFQkOCifKYNWTDqRUMKzf3ojDEDwVzdX+9qbI97AnrtX468Tc
P1PbDQ6rBCfUTFNpberZqcIZLs3s6uS1SljzJCYtQa/iqpfKVsxlhAum/fjsCckbeCz0o5MvNURS
cIf20swwOPhjrCJwsO8X7uk6PaFsO92pLJT6GWLxZGUeOvCTkSoHwhaxYcalAgMPv2cDaj05Wn+C
ncHcRaxR6PKBYh7OsbJMCuV4vDLcY7iCPZ4G5UOcY/58rc6d2Kqt9OBpOPrTq3an6x8nlCBdckEg
oYUQrNQH+nVQrc9uEZJO8/ed7gd49a+v9/B4AfhWrW6UveGNXlSwEECGWDk8AZG7O/HPM/zHGj7c
qUbeHbW0liBc9sM4db5jRgkG4PH5/cs8Xbbu9f1j2Wr5sDvFEt9mF9Voz7GysoqwG63qTx6LH/eB
/34j+eHYKlJ5v9tlHYfG6e5PbPeDlg7jWUXZf7Jy8kNhl1alfi2OhbyIKO23kB2txVsQeN7EKUyH
DjdchtOv6Mnt+jeEThP/fCjkh2e+ipvmFlcxgsA4teML5Nf9fawfekF5a73DaSuICHlQPEvCpjWW
PTXQ2aovaj2oO0ZK72wf6pFxb2e/390fENi/PtXDO5FcT2KhaiLR3304KFHbOEpBuI7DPvX7hcTu
+/3yvH5bsf7xGN3Sa17fle7uWlTPaKRwmD2b+vt9+PEExXt2KeXhQarKS3mrj+U9Ktv1NX4tWvdg
rKRytb8PTscRmdodi+h/ca48ee+VhwerrfeX3rnfxxalteEgN9eQ9bxnTgb35dke8/NrqWHhRMQY
xrWPcLaU5FKv6nazi929mAcHQzUGjyfv2Ubz06QUn6j/Xql7hv64c7vsKOyyQ3GL+oXk5LAg7hLm
RlW4F3aYqh44uRJLlUbGbnyC4IXV3t6YyMfSOQJMNdX89+eo/0MP9OenedwlWjHZ1efdRWIUs1HG
m6M5HNdWgLvg5OSQA+GMRn5o2NMnr++P78l/1+BxzzjpF0WUDVYbe2bOxT5gWv6k0/1x+9NwSP8O
PSWv8e9l3p8V5cjvXSMZLiuAS+FgOqNWQbXveK3UXb8v5L/fiGYN90CM9PUeTmUPL4kuphAdhPoa
ndCFtFmXEKADY5RfRbr6/Ur/7rd/X+nh+ck1tTSai3wnU8zp5WFxn+2Y9qhP0jH+ffn+vsrDMXWV
MunUijyl1XlGBYmRuySRYAQTG8bgk13zyTd6fAaF6pD1amZyEcULmWVn2buIhGZn5v9r4eSHhTsW
epNr+fkaCbVzUofcHnYtSJq/X+WH8Ma/Vu7RSFJL9IOa38Tb4uathtuhm0bjzhL26gf9gCkjlKVR
Byf3TN8IWvPjyZvVl/45GP6+/MONk/JcrbX9/jbUxrVDofzVYMxwWZwxfKUpXAIsD+Wri+94IA6J
ZeqbneTlWeb7vy/fXx/i8ciQ4kYsykvDUvcKMuSgtGP7D29vPyv2cIx3GJEmX7+v+7NLPpwWqtxK
6qGfQLQ+e9nJz6QVXYVwGhWwIV+eVr9PXg+lO57/2MT399iozoLaH6pLaNS7i12uM9DDqwOj///y
vXQJ20EGaLAs/r5SrMTJTaj0XiTGw9vRKfaKL1GVNjkV4+5m39pV0mru79dUvvkjf5cX3ECVpE9D
6TwNew81d6wR9kiwAyY5uHfXTr7u0pUg7zNtOzj4MJiYigGm3we76OAjp3VF4vA2HUcutyRzFVsx
cHpnJ93Df+Nu12bfYVLXMech5hUuYdcuhyw4CvM6u56p+P4UL5gY8zOvuJz1SMi7UE62IZlpuPIp
ZJkpoBUxpsKKDVHck71baPjKuB8WgbRRuA5cO3uztxa5ZQafgZdF8D3fsABmOGVAxSEEz7rgfNW5
/ug2QamObKtMTXCVXvSxV7vOmRanfJM7hiYGXwSbRuv8Qrh8eHPQHVuMhb7/l1ukxNXmposkLDHq
3PlwOwLZU73KYWpgMmJhsvGFkQ++WPAZmS3Qgpmr3HwTTZzQ37YskrnpAf2f8YtgOmwhWcIJGBDc
2t4s6FNgfebbG5ow0L7x4u1gDiFN4Vpo9oL16EXwXl+Xo8nV+kTUY+WAaUA73zAgzG0ANFwAwQk/
37uUQJKcCnM9GZzNO06dunmzX1/X3S8j2Pm2dXpX+UfFSd9C/GzsFhs1uLGhNr0w8m7tE3Asqiiy
Cg6gJbhCWaY5mTBB4z7n9HwVn/sN1+3uV2ZnP+djfMb2ArhnRDKxOT9brx1X9LDoyKQyeNHBel+v
3w2YUQdrrXUcJeszJtIxt7BllM01RzOeV11kVeclh5scF4oDxFbcwHd8H5jXAgfjmtzNxICKWaPO
X8PDpSqQcNy821gCYPJ49Lpb/o5JjDlYvnsTxL2kNIPhf390qOkRxiuYINX8HTUy23NuIccwe5h4
fDNCJt0XhASK8Vnaef7j84VMgk/DF92Z3ueajcV8wdaaWVvlLuGJTxH6MR28QkLrFvqKVLNna2HP
RSXvGiElzocWSqv+oMdS76ylaIWv0FnNzG+DG8hR5vcGfYBlFJG+AZI7jdfl9D5Uo+uwHtfj+7CA
pahGuHANZWjSiZPbsNxor6C/Oc7cmmOLz9yL+TFD3M6G5O6Km05YYeKzw8OMCyf84rvbrvRQcmU8
SfaDhl+7QRkGJckclRt1nyVt0Mo+hqsozUrvBmuY+YSFZb8n2DcQrTpqzNVHlzBm2Ir9+8YjdrvZ
b/tOVyr8sa+Kyv3W7g43oIxuAough+C5pMaRz+nHGAds2mSWJCG0+t+v+0MZ/Pd+91Ab3M/STWi0
swhQc6ebSnTTYGaPFo180JLJamxewR0bBj3kNLBiOzejaTf83z/GDxOJvz7G9/L88fUhvfRKMad2
iDbDDQTKN32VvbuJbZqzzATZH1zDwUtrh7jr7M15L4InNZ5qT+mFPwR5/P05Ho63k3pO77XI55DZ
rDZ3OJwEeZTuG/s+dIPcA5ATZp/AoJ409GgS0NKwp1SDwUCDNT1ubMexJCect+YXjHfrjMZidJ+g
4Tk6v6/YdzbBLw/M97zrjxVLrpV2TuTrjf6FMeSwZ2G9nl1xPU41tiZQ8TtBqna9rFJP3gNl78wZ
fMgRVNB5j3HunhE10ql2DDWgs3rOjEEvmiPJmUbT3z+p2B2Zv33ShyM1K+GHCfLuNow/9SnHW4D9
UCQhupsK291EfBVskPj1k4t2bcdvF314n6pKJmZMT8WowTGtv6Urqfujy71TSCwl0mZuYfY/pJ3X
cuRKsmW/CGbQ4jW1JpO6+AIjq0horfH1s8C+05UF5iXMZvpY1xFVxoCICHi4b1+7qCciFmlq0NFi
KtpEJKjo+iHQ1uxtFe7jhnKCfSfJZ9l57JFIVf37xJ1ejf/+RixfItGLiVAWelInatrt/fq+pDe6
o9PLb2AOetGQAu/T56aEbeD6KwmCi7uXUxrP0nsXyKq27BEgqxF9Rxh7/nxdw73+8AK+wvWLy4oc
QUsMm2Oob671eMkLyMwn0lFlfPfzQFP3P/z+xUBV13a225FXHGru7hySHFVwOi4nzrnSxA2ND7qG
rPiSkIJYyMxTq1NDofKh8AnGmz1D4GjNa1dd1j76AP+loXFOx/01OstJdS5KYU4e4+fbvtLR8M9W
9VW9u7hvK1ekNu4b6BREjOq8Jv7zKOc3CFvogtxNJYquiGz/HW84f12OZ0Rxq+QlCAWA7YbyZKbN
vKiVZVa9mvSDSWIHQjFfqX0/C8ts0e9zFE5YQEugqtqOPloMbywf4M5nQtk9+J1WMqDek9g/ewAH
hKRYWnq1kDPklG038bCub0GaLOFjiFvGOGkoFlQ6vJQTMP7tprDGWKIoJ4pB/8v8+O8Y46OfW4aO
iwZVOlY79ey8LaJTcgo24R45Hj7K0tz8PUSa8frnaXBFAz68lr/Djo5JSaKz+GNJBkxO4LN4F2ar
jEMK270F0V8nvM1nMtESJ+5gYr+bHFv+d0o0XWM5WuNLLD3hhgZW8DULOk4O5W29gFN/hyFYvPaz
eb+0b8wXSoHzaOLU/5Xu/r7N/L390az0GT0yJK/ZKzQqWmDSSofQl6IXhhpD+a+q4OA4N4r8Zhrm
3Ktfa0hB3UdAv2ykYruldKu22pVAvCT6ub2ONgtWVPse0Uajcx4y5op8rHFzpttaZvtu5G1Am19D
X52TwnIR/V2mE2JWdGG37cpowfzQFY2Spp3agYZP1k+3OkrspVEjUdci06bCuTPPfFM43U/vK1PD
jD7XTVQFkeSrgNnXgw5V5UQizR7uaMlf9sT59OLNjYnod2J5aqOPtWPmTh3qYr+3k1MjfFohzcYT
Ucj13fvvPBl+/2L3UkvFEks1bPeRvObhtd0do7QdncMT3+OpexkSKBcDRWrZt1nBVpP16/9k2jpx
ObHmryZhDIQRdJ8M5qyjnGsaJ4WseZp8zF9yOj3QHd5EIFhWDWzJL7+Benbrvun36T7d9AQ+ZIJm
yYO0CzCe77uZhB60mIjgv+LNb7Pz4ppG+1CshFRFO2nY/pAz7khQzGF+U/mt6QwFQbPxJibN9Q33
YsTR7oOvpq41gdzvpbSD9lJAPfqESHcv1NK8NfD+RLCCx13rgpLKcXHTTECEGn3R0dlunRmdY1Mh
wjDi92egabKC26uoiKNQpJcSPUj8avgkQ01eSl96aO/R3tAMNTB/f54GVxcqTX//M9pXNHox0xQT
RZtoWv2+xNI7uUvdY49ZzpRV7pWCIx8Yw7Q0Yhg8BI3RTZmVLnV6PeyCKEqDE3kvfHeEE3Rumrxy
vEakpQmh2gfC8vP9TY08bi9y01JxaqOXjy/vx3dl8fBwd7d+hmyUre5xiZ96edcX1X/v0xztEJWg
dpGoMdr+pTrRmUOeZCCEe/NfytyZx8twGazC9Z+f7/FrqX6bMvRvDaIVHM700SQWajnWbCdv9qWt
Lw2/wmbwLqdrocqQARrIkdy1nOO2u/XubMRk0knszn2xt8Ceaez9ikBjuQsRpCWR5p/Ulkj+qUWG
0uHV5BUwTYYQzDvror428w9Fp/Re0/0kQGJQZ1kHEq//SCIMlNIQGky6SIDDyhJSdQNHSjgYFa3e
5dlFq1vFrw00ZfguejbxFb/66C8ewugj3mhKnTpOLR1p6mbXIOPGjlH9fw4yXMTFcuEVxKLfy+Le
gO4Fc7RbiwpyBxxFgfSvf36tX4eBn17raNHIet05ikdaJaZH/lAtkYo8Nai6iIg2BWJrsqpwnaGT
7wOMatwVnakbZPN4v7xJAyc/W9E7OTXDh8f4/aKwFxzkMgo+vv8+gaxOvNLVPPFYLSNchCzyK4Ml
Aozu6NeQ3Zk6Mlw/ouARKCpDH5g8TuHHhpgbqU01JIn2RFl1jUu6vLYauLDnKr6Twk1PzBUfa+m1
yKesy1X16gZ5MfzofsOuVzVHRJ5FFRSdG7qHWXDqdngTrQYfjJ5fjRmpnbuPD+gtpJKhezD94E9/
JQ4bMvA5fzYG8Q3+Fk03PSHk9iFYrYa/E/HNh4y2gRyVSYtbx9DPEK2jD3dVkO0fGF3hihwr3SHu
IvngJ5PjzegWQ3FFG0ZBvpa0G4l3kkukfFfh4l1m9KF/c7jiloQ4kjLIecG6VWeOOZAc7BP4Ci2e
l6sG+4fkTI4/2UQnJ59p7x2uM4wxuAMJXAvyxUWy/n1H788CT3nuv1+Et0OeX6UXPzvZ6yFrLC7r
g/Wbvt25cV8sB9q4yH2jTkYR/4I+mAtR196J35p7TwUFAZp11uF2eKBDuhmM41cGP2NALEcZeLCz
MJnoFnhs+BM8UoH/0zFGKNmh562W9Uo8U3UHE8jdQvHjDzxwuf/zs+BRzQpeBSeY5fpuyOl//L4D
V7aU0KDf6iQDQVUQwYizx4Q+jyEb3SO3ybbKznsw1tpuSN9nsOns2Rv9Gst4SW+ePvvNoZU2CjCJ
uMMNmXRS5M7h+Xe2wC5uNuiuVVLsLepHCgNksuWVwk9q56d89/YLSd1ZRF480CDc2RseAeT9WiiG
/uwzWfHb6QwyAzYNwy/BYviVLxRzJNyWnM77VYV3GWJKChzoROnL0EjaGdR2BtBDvo4WEfr5YBEt
4D3sUi6xW8Vvw68VDR/wciho/N4+bDGR+88zHGonbCJEGJgFbd8f7pbPFAhww+NvNIdjMCHNhzQA
jqUOufiOC4dSSG9RWBok3m1OhXA0uH4IwAtt3Sye6WIhn58s5r+GzpjHEHuLaKE+u7NDtXhu5y1P
ExbLkoLOMznxqZ3p6gfgYqWODgB+qRi11BFjfJEiWBfR5v1hTaVHmlMpcLh4oM0/b9GTm9Poe18r
fRQZdkNLYr4sDLAufEotkz4wCowB7EbdqwmrKPUN2Dj31e3LleJPyd2v5/0pOCpsyzrAhNH3PxkU
flpdEDKuIDoOasL1rXbOqSX+fLvD3Xzb+y/GGe2FfcepTvWRGoj+Zggx9CP5UNV6LMP3nwf6ktn+
NJL671cmbVxDji23wSytfwH6B9VJeulgV26KY3DnvNW/g1O6UvbJztmkW/8QVnNOSBlNYe62Dfeg
bKTbOvslwbojDqk3yKDzZiXjxXdsd+0mXOF1tVjbmN8GmH32Q2EMmrvyMRRlYM+R185fixvpyVq3
O5VurgEbI50Hqqm6gvK3IYrbmBs01Gfv1j0NLUxLZV2/6av+w9wUt9KT9FS+JQ/Qb5M/PtCYqazJ
9bluUXom5DAtcfTGs7gxs6BSxOFNcN4lFEGfw0kx8+7ifiIOGcKM7+/i71ijt55adS6Vvj/IcOvt
wGUwzuHOmfzQK8M1/zTO6J23uljXqmHYh2oXHsxjfDDPwQnanZ/dZO2sUGfBUYKp33wZeYDZxf6G
7y8+PuHJH8Ck5qqkZp4trVv7NKBgPpTtz7Py2jqTRY5kgypKwbJ4dGSmU0P1NDf8ehILGzO+oaeR
TwlWzlN9E1e6/OV/xhodhQdgQpBIUUcLFFVIi5y8r99FaKNIP3FQU2kZzV/T+rdt7VSXBlP57MpH
pT1WxEcZQO2eZr6fb//KPPjnikZzrvKzXK38QDla2cLEMlNdNHBn37oH/7H1J8b6SjyPJsM/g40m
g1VUZprZtcBk0I/CPXlB84jzw6FbKzdD3JkVM/vJ2MjBIr5JHgWsLspdu/NPBu1Y1g439j/6Rt2H
j+6EsmvyvYwyW3WWh6GpJgpFxm75ur2h0ZTO2iWUkPszrWc/P/Jr6Yl/HsPom2Y5vhW3Uijt5VBZ
im/szXPG3saWPs9NgIwEAPVTaGVrxEGK+IrYUWtAUQn+Z1Cay0CKVxMXNDz3b+9FUnCilRRy4MZo
MwgzrZBNtW730n1/T98lXdnUL2ixro053GukCnsoeXAnJ8a9Ovkuxh3NB00NtVIwtGYvGiczx+ZQ
eSrMZzPpsRCkXsGygLBrHOXozpSHNPmgHTTbuVicwTCQjjXmcZAeJi7q2udfFi+uajQZKsUx5DYg
zdkiaBF3HexJYD2DiXb0Zr7aZ/9PFG6CfukgjfiUCeHD+2iXnNSdSdvwqfyjQrzFLGWeYec0N/ZY
lj359LgXs5y0E37k60GB87yNtiVtOTSKz+M1tes7DfFAtwHlSECFgcgH6pRzTJNfcpuvTSqyUJuX
+g1O1gLc27W0xpxMONd0iOEJQmPOut4NkgoH74/X8Owt6M+FrCDs3XV2E9NimS7zpzeMYLCco+9I
XNEfRxO1u8nuacUdrDomHuOViuc/T3E0yQNdddI0Fps9jq74HKXVzikeW42DVfJsA6bWwSBlU+nP
K7HMP4MOE+7iJK80pawVKa8ueupfaHkxbrT7/NCApV/pRPP+afBFrOcPgwLq2T1BH+y+iNM47i3c
dTfxjb2Wprq8nPGnxQjUWHVDLke6sc/hLZZMO45YS4Yf5EPiS3GIHsqTQif1xMMfdu0fFrQ5+s4k
rV/oQke6sVoCY8XEfk9MhNYLD4t21txPiTSuf0P/LpkxZkcOLM+sAyqOBI+fxn6oN9Y0hnLQQCkz
cW8Tm8YYbaRUsuwAN2J58rUO9u+AcpbicThlAqgmpmuX6qo9gb4Ewz8xqb/YTT8912H+XcyvPpa8
IByeq37GZPbg7ZslyvSTTrtsv4Ku4tzlC+vGnTecc2HLfhna5Rw6i4XRUXvGV+yEd/QsRSgzVQO6
/lVRFEvBKN2U9a/22Ytr07tKyym3OkeILZA6Tv2hOgaPX5FVjSVmdghPmDwdCaKmgG7Slb5L4pqL
sUeLPXOkTrRjVQYG3BxKGfEe6UQzp7wp3oYUGbyNiKUVu3xNyFNX2iJBWWgB2bBA08sC7I3OXlAb
gaN5KiuylmklgVjGYla6obsN+nROQjJUsU1pjZmbDMkBelNndQwKvBw8I9y57j1K9brR6Qmw7mtB
WGU1p2zjtVLOPtYvWiqv+lKbCQ2OT2m/9HzIpihiXIDEqbBPuwMp0l4GZeEbvzstWVvZDp3pKrcw
bg5PXV4j2Q3kWawm9JXaGaBXBqJXIVYAt/e7UGeleY65UXNhKxT5Qk7jddMDkfaQFcrUGvFvU2Mk
c22yzuUXXeZFxM9ui6QyeA6xCqM4EsHGfcij/MbrH4xEWcUGguVcAKUNGmHwfwvhFoOmCshS5vAK
7YNRYNTkKfK6x7GhCpWdM0BtrEcdvw5ByyYWwFeq+9sCuHjRo1RpG0pRL9V2vRfyRWyuRGmdlhsB
sSrmIjjeiXPpt/0q3Ntnfef/sX77vHtMcAl1XZJqKMewBw2W4tLdDmFf8J68C3/g/VY0OJ8bwJw2
OHE+oivM2wjBLZyofwnZEUtgVztY1g2QWnyGhbydpc2pR1PxXugHfN3kaqNiGW3vkQp4FHsBeisb
nyxJ8+ShMBxsU+WVsQAasRPW+drd50/VS1jri6Z8wWYlEc5dttOUqZ3q6i7892Fpo91CMFpbFWxO
8EPhC3z06j86jJ4ETLVNJ7IW105al2tQG72a0PKqLulEhHL7m1Vz9+4ttyaKTf/+bq0VcE0ONJ7N
Nx54mZv7T/vuz0a++/OUT4WSV7/AQPgMEZm0CN7r3x1S1b3IbgO02YNasbcIWZoYhP+xgvXmBfS5
JtGMjqOFlATzygK742AsRntrmOOMbsr7roYFNdUaJstTlzXeoMTW8yKXhyPhEy+wtyxAzLvbl5fj
sZitVnfROqE1ebFdvaiv+9WKduqHG+nh4cGbJcc7cBiaPQca091S7FhxSn3+vUULCWn+7UjmDWnt
GdAS29D8ge9shVpWK2cP8Urag1nHS5t+sD36pn2LW6Qzewj26jIChogt7splUpTPdEIwlIRI6Std
fMSr/TZbPwTLlbVaBXAXHtz78h0++TPOcf36uXFIV+LrfEtHOQjmGfaW5ez5WVmTjoQ6SNIxvjv9
6ucwbZ4QMktzSnH35jOJUXGxnK+Xd8HusC5n+sN6mBXLe+CP8DrgeC3gXGOh6C/mnw11WbDHkDtg
APMXlTVEgA4wD3zHgFTbC0jqyqYBQ7TWlBP7sz//s3FnHJvAEhxIJS7xTfFfvQX56ft79fke2gs2
djNoM8jYZ655OJ8HrtNEfDCE59+3qL8zcLTqOtvzq0Rl1bXk7R0yGw6YenmL9A1Tt4FCIjxMneun
Ztdo6TlpbXV1K/9Hols265RQ00TDnnBUmRATydc3lf/e3hi9IDhy5dGcxgIDn01oyUZM7DUTaGt3
0mal9bcm2r6yBj7Ml1BX7u1FYz+Kg8MDvnpxIS0bBMRK/NvvKB88KdbTxPMfDovfnr8qwqMD4ko0
MtzARRzi+HkFew2eLr5KK3mZrgaterMA/VCuh1rSxHBDKPttODpfwVBYIpmkUcjvikkqiTLnjCg5
OQ0liCQnElsER9jFIkiCgXIPhUuZjAWvHnD+DmyO7jMxQy+IIklFZssuQrcHemDYXw+vW2e5xcdz
+Zxs09kpXO7SebcBpbs4/3zrV2fdxQWMTu1F5rlWGkbtnmMz6jUdrpQQ3vf1r8mi5TWhrixeDDXa
1WNN0iuh9e0DnjtOjxBcwixWAEXyGzM67Q0rkPhoLq0/Uyco+epivhh4tG/HVRcpXuNKe8Wj8O6a
v2QD2gQEM1WDBTaEYmTu5qK79bMNCTRT/l06mCQj6BAUuCPibeWnm7KNDpQ3Nq3f3UT6o7zXwFi5
JQ6iQTn7+Z1Qnf95PlqjdKIW9pUrFcj1E8JPCaVJYZ6QZUnxOc8hM+qELtGiNT4y1du3nrWgX9El
Qgx8ddgs+vTNrV+rlPxfcbQtYeXomFXjGfXaet3e1eSV3j+awzcUM7bQ2gTlqijCeRZToIwfvzKJ
Fm7p1Y7WMgtLQ7HFq2CPojcEYkRSX7WJEhNxuIBGpBzGR1qI05m4lk3ptqjeigwsNROpTINBtYZn
NC0o2aG8Qe6Fc1vbY6NEaF+jYo19pEOE8YlMAVUBGl/7v4adR107IeSwkkw6/uLlW8pz6BtzL3YZ
wDgUd8kh9cuNqJBlHfiqRMc+/liwndj0iOOOQfNGjFu7kE6850TUkM9yzJJxhFbz1cDKMAV/PmQS
UOtpYnnvhE8Cvqx1fKJy37PR0R1h8eO0+Fg4lLFh5vk0Erv9h9CpS7ZnM8rXqflBy+pcbo9RFM4k
Y+Zb5iIJnlCEWzJklAQqL/4dOo16GfuoaM8jdNJGf0ssMBR0W/T9KrqIhxyNX9p9pEoOu6laNjid
KawMsaPwSHpbJbHLAMOfyrE2bTxyXbcV/nOm/1KrGL7XDypITrO66WCuDR2eitIs+/I1H5xpcQ11
UGo4zsJrAc0oEA5lZe1xaCp6evfLO9nG34I1yKl4r1tUCjNxo8X6olPoUvP+GMGH5p8SNVmK3VrH
wlK0AZYpmM06bBadsusydesG76VwHISOnr6wS3gk0iEIsHKwzk4s8vV4soTHkMmUwKRESo6ZRBqc
goaSfbqU9aOMbU3yVga3JWpHTMIE7SnAZQ/XHqVegZJSc+Dm2kqhoCKA7HuifZaDWhLZK7/Ul5aA
camyxMkryE9SWR16jXiCwEMTsdKzn1xloTn7ErGmZGPVYLwKRA+d+VYkZztL71X8iJIC1pre7+BU
BCWn7uSNrlkv1A+p2M1DMoV6BnUmLjeJjnzmS7ZCc7BnF/MgpB59cn17eF/zYUJ4w9NnDjnY0LQN
3l48qKxPti7/jg507dugNjTiVzShZfmI12LSELOZ6yp8F2pYykS7xYuZ3Lb5c5A9ss6s7CgHm5gJ
pdBDY5ctKprkjsD8V2lm28JAnYtRIPCvLnfXEiemnC4uQd7IfX02y2LlioAwCyjt4oeDq2Gcfyi1
s+wMZZFsVa6co/IyFnEdSCDqSWfFIMeFDnXYfr4uXqYDC5pL6Vlbx4kXw4wp8MBIKf7WdPJUr70X
r1iWsck65gBVeT3i1tfhzzXJsXFx4osGY8t2I1c4KrH9s8Vij4EECiNtlyh3kMcSCxq73L5JnGqQ
uqalORt2VwkdAAbOqMFSXluaAhqqvENQQ4OKzCfBPadud5Mb7bxgfXsstlCM72U/eG0CZ24ar3kT
rTS7vo35WbX+KwnEuQ8m0CvwToQDEHF4bHxMW8LfJWZ5QWDDsNkhr5nY1qc+gNYooRYFVRrnomAd
cJU+JdY8vpewACpnWJ3afyRyO87cJdugLbQ/2OL8/E25JqC8/Ppao0ij0ts+ZUXYB/8QnPJfivXQ
DL4UujzD0nsv3GJfaMNimkoiTsQXYy6eELa4GNhl8xB8+geZDHe64nDwmO69Azae6wM0wHssTqfu
Vvw5ogMd8G8AmSotpe9MkPdRnm1iX7h1MTwPKAFpvF4QKKQ3hL0OO1SxTT71S99LmSqkzzEHbfgC
kYasfSoYTTGLdQU38/tBg40sdp/72BvK9kyPSoDg2T5s6Qus8TXLmnUQnaIlJRJcAapNEWYHzcCQ
o81uXDJXHeYBfnwK1XomysJcKuioEsWFFJe3mVjOZUx+GjO/86U7TU4wh6YHkg3U9R4aKbhxWFe+
PrfFuxBXD1tDh+OuHQkY6+CMV0DAEnM8wE+icNYsiHSE6KYLmdX95WSYj+NsFmYIDQB0yggRErTk
ovXa0Bnhxje2/GDh+ItjnLUEJohTjzDXdWzPYn3ZldkqdmPs/7AAdM6p9xlGv/tCXLgq+5qLJ5L+
0JfdnIe10Lxo1xfV1jDdifPYz7PI/HrbF8eBppXjNjaSL6VXJa0rbwfXioCkyNc/L5OreeH/horm
uHpu9ez4ncZ0faoPSJ+3wCsTqiA/D/LVxf79uEG8y/9UrAZGG0HiJ0FvmkK79xRKPka19Dtyihy+
cjfYVwneRPUjnT6EIOmzF6FRwsU6d+s7hQZ8hbYAN9N3Vu5jcZ0d1KTexTKe9iBOypLvIP0BeaGv
rKhfiQK7XJQWi043FjY/n30tEiVMCb25wdk7KPNlxlR29Gan+6E/qzGStX3sdgJSPB2+VmkjHyRf
W0a+8aJiAmIZOz90512B+xUKd76AlvP756dzPc0CYeT/Pp3RkcRU897KBU/aZ7T6CvEs5yvhB2BG
NW+mSZjo4B/cUdeDpTGL051V73T1V6ggxmr+uMarU/wx5BsfuyhOdSwJTID0iM8xn9pcXXSCv2mw
p9SbbmJ7vz5H/1726HjjRoqp+7IrHocqXbrHR3ZSYvm/nGRMXZR1BTuS8bkgdPymaUWJepi5KE7F
ufZvypKM7VqUbpyE3K8Rzck+Z0hBm+jNoVHTvXO8deyUc9O+MfR73XqgQIwplOIvJkUQQ4bi+7T+
e3Wjad0GUpNqNU/APlubARsQIEZ1zsGw2x/TvYKyWn4G7TmNMrt+Xvo78ujjFrouR6aMbkBIbawa
/N2lcGLRXuOP0BJBdtSEWGl9yxFYUgUvQokUkiXbNFpJSNpA5dJPru+k8FjTwKstS3RzeBZ/wlmE
TIJT9WAG2cFeNebDPzsLyEevNZ5MON1hT+f/P+Ux/l7jOJ1QSMRvhdEAPn9qlXkQLWqlm63qdOen
n1lyluOtfTexWofV+O2lXww5mvZWX1mh1FTKQzR7eoHRTgIDqMIAKiNnqL6clvP5pPjhmvT28l2M
S4WVVpicyBoEJmhtqLa8pC9oC0zC3x22lIhAlAW4+fLeo0t/Xz2SJb23kVp9+PcKtALscQ8Aip2j
+x5+Ur51ABJkD2Q4P81ZjZ2YCyz/OU+w9U3Xxi9M6sJmYq+4ulIuHtoo3yQKmaA0uigOEKVa2A2n
bn+PQkvMhy315zckXc0x/R1svGmYrtw7ZcyybFdoRdmcYGvuzd81pPCfR7rW7X/5WsYBbgP4NzAq
UX14Oh7LG8gas+2tNZ+tTbK4wWKH8ch5A+Xg51GH7M14ApKcwyVGpf1S/CppXsQGvqV4ftI74jEA
no376H7qtr4YZT+NMMrMhlmueEFHh3m5sM/C7/7Q60vJIzFsQdWul8au4CC24vPp38KlLlD6Vgv7
hpqQv6npVqXN7emLagDXYECxQ2s9APr/f4m0L57DVzflxXOQ66BHKqD0+7hYhs7JT3AIoKwnBu8d
hTO/J0vy1FLXth4j62xykFKCk0cgUHp7XcsndqKrH/GLq/kqNF1cjdCVSQpbUn1YDKya42t8W+N6
t1kby9vDYXlqHt7c2S5Y3d8DQZv0hpG/JdDAkyFDkuknAgknmuM6dhOlVRCWUXBQwUbNZBa/aSUP
ctAkc9Rqy4jjcepSfJHOorLuute6EZeGikJG/iykZFm+6JWzjan0JsFzYSjbVCPIF0Dn9ibYvBao
uo4BdTdP/HxTNOtQpxxo3or1Z+kR//on0GGdoDwJdNw4jbciVYHm90ZvMhHnvs/YW1dkItNPR8d+
w8VWAMVN6NzJhLbyOcr6ZWUlRykR8Ls/OdWbFHAF6mfa4wqs4t2DGkYjYszRpGRk4A3Jmpf6WS93
TorlhI/QWjFWlrrzrEetrxd6hQOD/iFhJ2qExqqurFXdYdFi2XMSE2oCUpGSFD0Aes00rvAVrqKF
RYdqr2HILX92UXsgKVC70B9iOlal+nm437hfQkpeRJm4CgMk4VpP8k1ks3ysyqPsiHOlJR+DC6Yh
tKueh8V/VqqYHS+rF5KHDwV7kurgHRkn28jHFpbEZmcTperdgiP8wkd9q/bFu43hJKW9WZK7K/3B
sPY9dxKkR2kwzhTWpfJY0UHgDBm6bD3cZSdVn1WY7+wagFHyGpA5kNuzrp5b8+xFdwg/lkHzKyId
oEsPLQ4P1acL5jZSN5r/ZrZrR203Nud/7PdmYoVXcXMerqUBRSXR3xLgLF479Y2neySxpKWVRYsU
dzAaE0pxHQrPvvBcRMegvYvJ2oE/sJy3oH+HGDG4wqgY0iS0SQo5nQX+k5mf/aifF6WIn/Gu7auV
H9PPl0RPduWsaw5uvqvPIgmcv0sriP1q1eGdaWwkzF7J8LnyfUUCW+ScWkgYkZknPFWQgNq9Mu95
vDICL9VdyiExqeo9NVGzKmrc6IPo1qZe3ZRgR1rciunF8nRs+yKNzCveG/6TUZuIJXS8XD8wB5wB
AyBD+0gj/RO6w3lhoTqsBrNnca716s6RU/CV6C/Kc6EfY6yRfzX6q4XtsWP9wvtccs2FWX1mEdaY
fn0jiBkbD+atZDVRakS8KPitb56j3Hht/Nrz0EknukxnB41OfRbDYEEes0StoZ2EfmNGANDFZhnL
q6Y6SeKnqB2LsJtHVbJJjNcOyo6LVZdubxWyGpUOIN1NF3qO0afncBSOF6jUw6jahPlZDoX3sqS5
VcQrVHMn4sZvXMrxVjQKkCSv1Ou8VqMD4hEew1sjvZb5mmnokHI1+mM1lPpoqGGC8cLIgfmk8dhJ
ElLEP38pxyeU/1wJ1mCKPDT2fgUKF3uyWHZdF8dFdEARyQ9nog+rjVXZ2c7E/j811OgoEEmFJjlm
4h+ScBdnOyFd69YjmV4vmcICjqOb8U2NQn+jifM2dvLgEDtvLmlLIMOi/xTXzHdzZer5r7LLDoJZ
HqQQdZV0bNBNsSgk48nrvZNSRgNSYm66GrIQavQ/P/FxnPefi7Mg+Mv4RH1rv4iExjXjqowORbQk
qZSwHfjGsFGH/JNdT1RNvx0Px8ONppov1E3qiElwSOHio1GEMHfvlYAlt/2LXd+1xjFE3PbAbZrS
IgDaA7uLQ0u/pCszU5fkAoVqERRrTZhIq3zT9n1dGTZ+PAMKuqY4OtNTzE2jzjW9g1HOpXxb3hcK
dZAFKUhPv+NduXvwWD8/+3Eq52tIDYo15oEqgKdhil7M9l7wLS0XY9ad9GQKgBfUp4TxLKuZZfkx
JrT3J8rqX6HmZaD4nyF1eubpnccrdTimXgxp0+Ea50pB1CECi9Bmbbqrwu7Na3CPIlDgK+XH6zIn
yQhKhf4fSWi2enRqlc/cf889Y2L2jSPjr8vRRQCHIgAfayzgjMKKTaUJkgO8ILH4YL3r+oenPv78
nK+/24thRu82NpQyaF1iLfZSoilBAnXnGwtWISFI4b2VHXxsvmtR9fnzyFff8MXAo+ludbyE0MbN
PAs+M39jqoskPojhm/o7qudCMzGHr67li9FGLze1slR3VcUbniYqP804k1ALvWOlv4btxFjfzmzj
Vze82ouZ1AVR2VWdFxwiwZmzpRninKizcJe5seif+mCGV9rPD1OZur/RelETKcX/0g4OCeFI1D2E
qHksbN+FDic1jbwx2kU5hy7ZZmuPwqRtL1EWYv0XIKLHT8mkM7BV570Zzu0ECyqnWyVduAATlVj2
rGiCQ4sVfesvzeBFdalZu3gTdX/87ixQ7yvgV+GrojRz2X+QSI7o/Kyf73DqBoffv3imVRwmIpmw
8EBHXl0efcecS/VnJKzZDmoKSj+PNvkKh9l7MZxhBdhFelYwfG09VPq49JG1d72jj2vEbavujalZ
M7yhb9vP3xk6LvHIrpqUXSn7NyFysupGQbAHyhjbOWmi1/1bLmw0Pa3R9Aw6q7RdpQsOpVHuIXsv
ZQPDUXWrKGi6xP7FCJJFrcmkx/xbRf5PdJv2rx4AHcntdknVrRof4Iv/RPRhCPUhgCLvD0cbd8ce
xTfaxULRpDwx8VKGLeGnRzSe5KqUw9dxwoP6GsszxNZ8lauP6ANxY0oPIcYk7jJ4CbExSaeGlieG
Hk0/K6CELSadf8BAglFld5eBDAratUp+uy/Cme7QWHHstF1oTFnY/i+TUcHThs8BTp+jeAyRZVj2
QkhkYLxlPuZzxTnGJgYnllQ6dxYo7+jM2/j5aV+fjwZCSlHELNMa7c8KirYSAoV/U5vrhCbqalbR
PRluoqk212G6fX+rfwcabc1FLCa+2Wd8gWjEoIDV+MukWlueO/EOr96QQTBB06whQfriOi6WdGDb
XqoWmneIq7UccCDb5YBe3DOF85+f3Lf0ydcCuxhp/E1NC0XPGz2A7dBG8S0FL/SuHDZZ0m51porb
q2jjGwr2rXaMaFPJdTATKD8lKJppNq80f24Vr9Sy6LgSt50MtU4dtBbrgPO9opM8yDgr3/582Vd3
WAPyg4olvcUZ49/n43u63ui+gV1SvO5xm6Q6WC+LaIW4pzNXP4/11br87aWbooVIGMmeNTatzVMB
t3RRCQ4y3odAE2DyPUlIFGC5hnMN8EY6bwc1/MQc+Jbk/Ho1f8dVRpXlUiikMvXS4GA71rrOvUcl
Qz/hvFmKhAfQwSzthVhJGyRCTY2wKtIXWgL7IXvVrc+q7eadJm/aDnoYx0FDi3aqkj/2OjlD7Lyb
j4mHdO10RPeQRiJMNUwSYf++kaxFYaPKbnRw/2RORE/wU+JBULAGSKUWZsv/Q9qZ7TaOdNn6iQhw
Hm4lSrRkybbslNPWDeGqtDnPM5++v8jT57QtCxb6P0ADXdVZnSGSMexYew0+N2I4B1dG/YbPi3cE
b9NxbOFTRLrX12H7RAqoJKx0p+AZVHfgEyHBwcqdAiusYy4mPfAZsUmFVnnxWGz1rrmpetx36Uzx
Z4sSnKQPDTdBAWcQBlY3v8b5t2+8SNSSUl9sTdK2sujWyfA/gYlUpcVSQQTZRkvFOFTx4BqcuPp7
02x55AH3Krk9xUm+coKTIjM3qi1gC5wINCRvQza/672zCoYbQdCpu1NS/25mtG+AfHRMxd6sZFtZ
PVa00Mthn0Qy8T+nvHjT29JlQa4xbvTg2vV67ZndAYg1nkDTWnqT840gdRUc+corSKUYOYo6Tr/C
U9TjXCgrwAADnMOCeAX6srBYn5ahL4bWk0Eq83Q72a3LxXUWy3rwrBLqDdKTrO1+AfetRsqoGBRH
Gq1lZfF3FNYiqqPNkGVLu/FZeKWnZ51Lu5nuvc3+gQK4t9yguU1jfOytdqHm0qIfdk5/sks8lvlG
TuosNakBYEr3FmKv+l4U8XE9QVkiYY61VmkQUudyX5o41mUHTTnYAQFl0h3f3ouKjTMTHVUN0UIu
f4d5tyGteK1Y96MEzfjn2fY31fx8I/g82c7ONq0NFeLrKcyp60qEK1YfLHsZuSIgEMHhC5lsSbta
YnR8G0GDUmzbG81tKGOxMvDq2wc1oleMbpk6UFevdQ/+4u7ffh4xzZasGlgwnTf7HXs0G4kkn53e
q0sCdTp7NWuzcFCCRhKuVbhccopUPL5LIJxRC6QWIY3KaUwxNYtWGqhclsBdNNm7I3zIK+VKXXyx
8sd6SyZA0uDKdB7goCR53iWQNXdWxjjU89JowiezVkoGjzFY1GrmzQGHXrEpuvdAwwC9ihbZMJDk
Rha3pQsAFjaZvjAESqswGaP+zchJcZVZm4HHZuNbyrJSYWYKJtxzSVSxPv8JVaxttKMaZDd1hthm
clDeSBwa0+bnOfJNmy02JKjk7MGybOqWcbYhdXrfWPMAMjJlECT9p4jEw2jXDa4ebyZpxTPH6b62
n2Lt0M13WGIHPr+arsmyTgnOuDZlVfa/8znx+eecTVkz68tSxlxyZ85CPzRBHD2qU7IWyJQoz1jA
FKPBHdaF62Hc9oG5eOwTgtUywlqNd33GZMXWUHQhBgmO5jxvxuratf5SUWWKAHrTAa/5Nm+zrkzx
aTTi3SBvneCxQhGcDG4IewggoZGfJX0f2MTQomQB2+O01fWjz6Ka6ANc+XrGpZs+marwcciCUb6F
nMpGKrfxZNb33VZad0t6vTiGYUuPXUdErLnm5u6wrzwCMNFxIgDE2KYiNZLY5A2inCXOIOhkkpWw
91Bus326ZhPDESlfVx5JBR6pRPai8UiTVvg3/yG+D5/mW4P/mvzJFZRP3Mr/pZ++wV3fG3Hk7tGm
GivaKSvfjTzOci/zHIxAyhUOP/jh8P+87F7yN5YsKml5ka0nQhiD+xR/DPMxJPkncPGt9Zob/G4e
7Tttk/zO0cz8qRdP4s9D/HF6BNvt8gOfNDxE1MWHunitFx1xyeGm3eFz9BSi8RbkpOI+XcE7PZgo
4mjwL4tVjEZC2nCc7ZWN9gtF+FVV8qVK+PMHERP8UyWM/6HqB5OS7XT1AJQM0FXPJ2Jf+vEKvvv3
ZnK+VGydeFDLthXdOG/vjnoJoaHS451iHZX42MtrY3xPukNKV8SSHph3UrANw+jKpqhqlx7RNiz+
h+0Cus3ZltFkXV3OvQZaLnsZ1Hg7u7OCk0MvCTP5FSWdkub7Vn4PqSeafDtaW93elWW0iUfzdsrv
/HSLWfeLpMr7kOswtBRFqVdjR1sWS029R9cj9U861KWQAwqfoHRdYU03/+omKgVWE5z52ya96eg7
R28zCp1pYcSrwNzDV6UdNFpAbWu89WZlK9c3evIYp/221BVXr5nYeXnXGKlnKUjSfHnVFb2rcpQY
xfBqIqfkF2PvDgZtegH+fd0h6qR7BSZ+1hxUZBBqsDIcXTyfOErT9DDrMhDQSilOkroL4SXSmqlg
qru9snDoOPcL07zV7BuAxmY60DGL+L11QcttgQHEFOGhQ4sVS9tW+MhLnce04QpKmZxhzsK/mCP2
FEm5qLWjEW+5VUHuE3yIcMV1LtaPEPXFNAsWrbRqAg/oKYLpZrtcLnRjY6TPrWkvp9he2vA16/I9
C5De7sbsbgghuhYHHH7MRzr5GAHRTgu8xHxMwYIT5zgi0pWdVVqlSy3/cJIbJXOp+xr82d7N/KA0
z2279uVdRqC29ZDF27ryvXyAUiX+MyDATDQYp1ttBtYtOS/rB7XZSJYOVz3j3zB5cvyVYy/7BjVH
VS91tq3g1pdS3uIycrzcWBs8yHibVDfkRdiEDMdrE2K0cEnMTgYyDTV8nMZ8laQlBcQf3fBXfgP3
CAuxGu2Dnru1Kh9aaGFSNbmNlGxsPdnGq5Q7sChcV/J4nwlj0nCZonWl0eT7j9q44+n9lqgM/m9l
rxyyzFiq2bS01Y9Wfx0AVcGtkcgcFd77qCs3KoBg2xgPznC4ssdfuql8Xm5nR2KM2QA7ShvvwnaV
OG6V3mXmQ8+78veB+jDYh679+HnIiwvcVCgKLPphOL1+3cPSIlACM0/iHSScQvWKYc9Dhsomn67t
YZdQJ1hj/2+ks2ezNIL+SgNolZFMOgCDF0+IChova07inhiLMl9midT5Vuitx+F/LewVBZBDh5lC
WFORsp2hT/7Mg452ibA3WwTPvWss8g1BGOv7TcXZ9R55D+1itVCWbzIpGI73uhUhE/GVTfXind1R
TJX0XEpNoMqvr7yc1VGubSm575CmahK0RWmhArw5tIAMGv7YZpuCjx3CmmueMuVaTSP+/vPDxNFM
2yYGz7a/0Xuz1kFCPOW4GGernEXbch/XERuoOMWInZ272FysIrgLISRTpS6fK+3ab7g00TFXUBST
8Cl8K8W0/HR0SsAGc14l+c6ntOg8pFsmyjQyo+2joWzm6nhVefd9ogunIBAZVecmpBhnI0Z+oOSz
zkk21yv8qQuY7qOn6u/s3z+vqO8l49eBziaZZoV+VWhxvPOP3Z39EP0ar3DZvunT8deSuUTx7ZjL
hnIeJ5nBZWhsS8p3eUu+lf3kIFPGacgPXaX6J5zRI9GlGOI/0IfRpD1brbro9XtFchOb4s/PF+Gk
L7XmLuuWxfinhMNO7SrVx4D00ljZDabMBbxYtLAaiqAEloU5M0dXbiPGt1koHsKyIPhZJjyls+Kp
jwyKZofOJKegVWz9zrteNn2/YTAGk8zhWsfHP/eKzkJ9SpwGv+7so/2313ZTeqNUHseGtgxJiYIp
R4Dc+8+f/5vA5e/X+Z9B/6LQn6Z2awTqmEtVtsNuTxufLP9eqw9NeTulSLNWqu7KsH0k9RSoz7q9
4VYoRc2VvfbSuyVPXibWzXIEBvl1dfVxkctdwM3Klh5SH0rKMauuDPEd5QRR+zSE+AmfnrKxSt1s
W15t2b5IPhrRmyY5wTIznJXf/u9RTgHfaZqh8BmZMGeH1BDosFQabmGavWGrsNptSbGVi/aBOgiG
j20juh+2hHb//DEv9HgY2RQWDOhThQ/D18eclKBqrYkTo9mKpCsigPZchja/Hu3N+/v0SuLiqn28
2Q6L1Ls5PP88+IWD4uvgZydm7qMcmylhdnDzTGLm+o1uvQzaXoMJFi+bBrpQeoJqZ1xr01x8bIiD
nE4IEBCsni3Osi11e8xo0/jSQ0Y9bB4Gw1jC0IWrtBIMMNvcyNZbNCY3tTYuHDWkWQrIZBieqqFU
lzcdrQFlPJJcuooo1yi/0oYbmM81UfwV1RZyT27Wiyuv7PsdGW76px9+drYSqdCmoxRo4kqWRC/0
m+6lIl3VTnYrZej4RKUNJ3VS3/06h6VGUexrxJPVj2Ff3MrZiNX3+BwnukuP9spvu7QbicOOwkPm
6JfFwfFpyZRW0JKiI5hHxa2iujIX1tItDRC3zYh1me3WnL+076+m2FzaDj4PfHb0pZ3fOs3I7VEH
aZ+ted3XbqquyEJz06xaA8HSL9AEdEoVPEIys7iMSDn3j6u2NxfnNOIBB+2Aymr+i1F9egm+MkST
IskR7Jy9JkInPYuH5ydAk6jtweVEpv7j1lM61/yuLh3MqEV0TTNZzvp5BTA7+WCC2P5tfXPzixyQ
BGcj6HBXPvTF9/1pIDFJPz1jLo/1XGVwQdQEPlUDRzCqFz0yTD16t9vgYdSSrWztQsTTWmph+l6t
BV/VdNIbrTr9/GMu7dM4WfHGgbBgHp3t032oyAmrPNqZfok0nKQsVNvslgmPbRmv8DJ/Hk/5Xuar
Mi0niyqL4g6m09eHj6KgtbNMiwViUIdsWtuMm7Yg1sYciFxe4W+gPxUY76wFy8wqYKlcuUddqvV0
UVbQ5tUNDLW+/obR0At/ACzbgZGRiyVlB7nfw0Z2IJz9/LgXR+JcwuWQkAj1fE0bva7NiSxoHWjw
u2TBZT5K/lGbw8iz/TzUBSyGN/tprLNlHPeZXslOMf2q3eeXcjctn7X72xeHUO17HIoQmyh3/3b/
ev3K+22svOXb9uYmWBuvh5uff8eFVgO/w6D3C6XaFoHmX9+ubhR9UOn8jmfXPW1Qsi4I2sT7Zrn8
+PPnWhvt4lGk20gEsUBSLbDrr6Phh5ZI5iDmU4eW65CP5to0XmMZdSrnUFT2myywXYKzVpECrVve
9qENTWgr2yBFGjerCLwWqonTPVFWr+Sqc2V13HVpsBCXHrkhcx7oh/jVa53/C4AtL+rTTxcHwqd9
QLICs/OHKN41iqc5RJiRdKgTYasT3BqFy9aO9qIrB3NykQ5gEmyE6WSvhI1Ck+fCQ6FhA07HU6y9
aoBvKUgM8h4rRvs/HnKd0NZUvTGgHtnF0kwQA7LP2HjB4Sw+jhu6czIPn+Aag/V2bLya+d6RxoUB
Tjjir6B4dfrYBcjgRLNCahatX9F2+CBUbZRhuI97qTTWkrHkX2Taf5gV2SB++jX26gV08+t7Oju0
FbmzU91Wk93cbSnpRitYa9CCQ1I1cFTPpNVsPUQWHmny289T+UJH5OvIZ1PZnHpo62PP5KLniYd2
ocLiH1Ajyyu1ORbBNsroSdfSfSK9w5lZzPS0uZ8CtgZs7bA1LZwtyvjarnL1jZyVCmOW9ZOawOUw
prVivMnRXpo/xn4918j7cXV2XkwLwaf38+u4dEB+nq9nG0yfynVlQLgTzE3SoKdYkMLK5MooxsUT
4tOyOL8gt06SkUYNDZbJvO9m5RA6KsRF052DcZ9kAokL11ERe1If7I059yCMx1GDYcOhbfMlODno
r0Gh1m2QPUTDttcxqwxZQfO+Aczo+yP7vdlQJpv2ujT2rTXvhg5nSXZoNYxdsQJwTFCNPXqTnCUx
qUB/eNEO+jJR4gcS43d1RYSzhH/23G2GJvecoFra8YT2BLcw3GYm+oDXLKQvf3eHPV6Fo6SjKPi6
Y4xqmpP+N0a72oYoPi1y7EIUdov4GRCQYl9uDjqN3evA46Xa1LBUyCKabJv2OUuprWtplPIk2fXS
IVAPVSC0IsJbZ9hTG1Z9tRAYqNoQ2HZ1+V8aG49GROCOznFyDmdMo6E1jiPFOzRbSIkEGw1AAIWQ
AD5jUF97DdWIsliKr50ul6ojkzEtYEH+99/v8WmHnvy07ucGrjID5BRHYJ+AkGGK+eXpKktffLyv
uBsPqUL+NnCkpzo5K8WcsFeryeLKLDp3ijfjvTx6nEWLPFn9vJAvjgTcYSjA/FR9ZwfPiNQCO1A1
3+HjUiXPY/ecIbCh3tW1K4v5m4+rQDtMXYF6QJOI0vrsoSRlmK2mNv42iCbOqCTZKtWpTeLlDKEu
m62lX6EKCg5mwMGtoZQqBM8O0bpy5FUbol9OLyG3aT+HK9AZRXsVMZYC429bqIj4PPPfCXbCiPTH
YJ8WsgFaDnBQfn5rF+8mn5/lbNdtA7M0I20EoaZp41YQJyoxGQMUztHCyr1xwk5mWUqLn8fF3unS
zPj0Es+WvdpBD1XtLtnZNXb2g/mYc3T3xjrS0GhRqFP6WD1hCZUk01HJKaNrN8MTVgn7RXcwpfdm
jZMTl8ojQaGDmq0IJE7YXPNETK70pjYPRTh5fuLclDi+avP7nNL7CX7HnOelVe8ixoxNbZv4MulT
1iKLKVfiY5itMZ/CcAtTQoJvBmVaSbq91oPnuA7WZvZmhXg12Xu/eINLrAajaPBxwcgavAHRrtEO
1Y0TLq0ONiEUYSrUVwAvNRbohXbQksxDQ0Cf54O55dIHkPKTFqY7E1kct/ZRM1wa7LSjFJmg9M5L
+au4yi9bxSt0On8NLUTDVdPnuCd8Mx4XPXOussO9lpI+g55DOPvl8kOYIsGXTzKNJnmw3Xy2XNHM
LCfuQO2WdNkSnpCBqTM2e5gBGZnra++G7MFYwoCcZkUxmJ5hPHKZod9E8hdSxgn4oHZxhYiHxWji
n8PTriAeVsZjQSlmd+16NqZND/iqI7OmJ5UTTmPZt5nR3BkS1Iu0WIzSyeyg3EarPoecg492bOBF
+1InkIv00bWhLWbVYh4QpciPES4YEga1fUuYzfBmaNFizu+N2FoXOdqVxHRtG5WN+RBnNGbjpQp9
OMFsvQ3hBFE3T3hHEWaHdZa2wd9CrnHggg7WKSe/OUU5OA5zzVZPM5why9/AC+ed5IXxPBJIFqn9
GoMzrut4wjrKcrDon6LX48KehOMylyizg4LO3W4utEW9T3DxtPxomzfjJuLMEhc9TYPJcdNhA4Od
hevn6kkwqkKJ9iI4UZUdbSfZSImytGDfEyINjLIQxzgt7tAaFpA+cls5QfbI8pd5uAmQ+fp3A95S
drO3631dfHTVnuCPRTwFbliqjxlEYzNd1wV+zYbxYI4WJsc2ZBNvnnChiiGeaUch8pRR5pVYwGcy
HKN3i2a0OuiLDIrZHL3qxWMXvxfNycAgWccAWn2OZJyXya6pX4kEhB1Ts1UxW/rhpBh77puV+auR
lxYNLsOkbog8aEcb3TcX+YocAuK4SLspww8ZBWxV9fR7TvlwlKhAiBRbj7GyrP3UxVdu2YzPqSnt
BVnVwfk6gBzHhUBHlCv+0cl6NoLD4ECmg8cXBV6jwTctCiC5ExukrxyhUoeF5MJrRigZ5Mc4YFOD
2iS0qOJNZgdjes2Cu5p4q5bW7JueyusJDykp6MUCxkNiSvdF9tH3CWQ3+zbEQxqK3Nrs0TjgQNLr
A76JeMr5zEfBPgs/WOpKHGLT9pAN4SI9BpprqV6ezivouNOULIL2TtxEwtq/nX1Wm1P+EpMTAmkn
y3g17yXpqLMwZGhrrQM/TCuWCOdK3JOMjCYVH0zJ3RThrjwemxzWyVCsOnk7IGptncfIzqH43YaY
mY1eUbhjv6/xnDV2anpquBeqNSle5bCw7IEuODVNUm/72c0N3OZUHcttBMThQeCWAxeshMthYb+r
9kbJh1syjVh178VwCJs91zBwPkiO1JY2LqBM2YQ/LkhAjfd6l3u2zkop9kbWb4M+uNFYwRE3h3GC
AxAi1VMXAZI04yhQVI0X7ASYsKUo62ELBuvIbjYWh1AyFcupeJcqAX2n0TPypYITQlHcWCkQdsPJ
aTH1zoP1YBxHHR80Y3TTObrhQyAjcPJoB9SHyaHGKiLj9qbsV6G1a9N1ptPnCZ+TBgWAvG0ogRpZ
2dBcR1OEXhbW5DzubBjymkZOoY95NiBO1Ixu3ah7ucUh1yiX5oSiA486tr12rDZ0LGPbwLT8YBf1
Q6Q2v+bgms/M36LwWzGlY/+CXymVjn12ZMKVbZyx44bk8w0N1eXAyi3IjOo9piXsFHsqkAo4UfP0
YYUqpy72OlHFRfgemvdpqpEYf+oAEDitiji8Nf19XHqT+k/PXzewCR5bbIOM2YMChy1VI7lWeTTr
2zZ++Pnwv3j0UxJC7cF2lX7N14q/SxS9HwQ+p45wqD0K/KsNyW8xHH9rNNNAAohnjmqf3yrqeggH
dGL5LtEPeLWY5ZswyZub+q+YO+D8QICSJ9xriM+b2oUQZv/8lJdgecH+1C0DVI403a9P2fa+qmRN
weEU1uJqyZeIi21tsEVKD352SK8hgBcLexBmWzN0B+/sMwQwL6oBA2963CwYShNKC4pI2dyEI45m
q//g4T6NdYZQlW0O3I2mGMI/vdatCMeex3c41ezMCZjO9e75xUnzacSz+l6bULorTpntpgMVYBuu
OsAbnKrh9KBeD5flc4iz6OjCWoZUTTj8f/DAtuGoFm4jmnwuOigxkEirAM4IoBuHRJWsSiLFNs47
F5n+ai/qO12BGwZjOWTjqqJt8HXuhHHltHoJbB+wOc0r7kvTtMU1NSP/r11N89bIXsrpfiZs8anG
dK5E+ryK0D6aD8HsZhvHfNIfC+ua48rl28Kn33WGWoUBXnWdQlOyxgmAzbwDKatpoHSdjL2G5iXJ
MZ4PJpBBVkCwMK4A+xco1VgZoiK2VYQ4tmWewSj4sVhyP7KmFFQwpaneOEq+aiTZTUMNxa2wBtuL
+lyAIv57zNXLNj5gAe0bPV61/Hld7zmujTi/Qce2GuSr6UyXgB52aEguuElj1nW2MLTSlujK84ag
c7EwBlyG6uzodB+muPVZB6mN1rWyF7yrhnbhzP0ux2Lk58l6EVOx4f3QDld1Bzvtr/NH1rB1aFUl
3WXKluGL8EOBgWTdgO7NDa6d/2jGLycp/oNN4fOoZ20QOWmniOjov88OoJLCq2m6UwHK6sDZBGLN
UAhfedJLuyzcJlQugt1knyuz+jlXla4VvR71UJhbtXyIG+gbJMFqeyiK2k2FoZ0ceKa+xK04lFZh
5ZUyWRD4512hB1xEVmGsGjo8J4ve09ldupmlMq6U+u9bNzF/saUUZpMMCXAzRAdtiF3HuNft1YQv
boLrbF2QRswtrl2CQC4mzF00/GMxtPj5HV2ckgBNtkjKRQ1+tmjVgunQ4TmxCyh1AzINc+laQrkq
NqTz0sQ2ZK6sCkCaeY7z1HVrKKlqJDvpplY+MLix2hul4SnROyY1TppHwzjV5CCM+Y2qP6CGR+iD
s/CSvZojqiJNynmpKdMp3X5++gsKSEhvtMQgkdsUT+eZEh2hNpmd+impKBthzjx0titj9yuvQx+9
iOKvKfcL+Os/j3vxlbD0eB8GBCzOja9rMCPzkwwadgIFVqmJtUrA9UDHY37mQ0+zeRMm2rKg2dGg
/zcCc8veBStzHlZJNVNWI7sRV9FDJ78LaqCD0qmtxsOVXyn2o/MPh/ADnwDdwAL//Fwb5JTUD5/A
GDzc9uv1BmMI3C+JR7vBKnFxJLgh+8dyrwV9iArv26gmLv8GiXHqN1o/XORemgzgz94pPRpXmfoB
BmZawqTj5we8UDagfAURpNjkbZ/XmnalxcEoZ5wYzQG6JZzdq+rrCy0EgGtNpdZTQQPP/bfKVNPK
tqI0aJ0NPMLc8GICZ8vjf/Agn0Y5KwksKn2jlBmll/aQrOfgMPdXNopLUxZUCRCeQgdA/ryCdEKi
VwYV5s+zuX9xT/fr+2DhbaaHBzI1Xyd3dXOYn35+qgvbNy5dtDjh2ev0ks8WyZzVgZ7ZMOJU9VBb
3vhHAArlw6sT4Z10ZSpc/E6fxhJT5RPwPaix38r5kAoaBi03kHbqY3js/39PdHYI1MpQhJgdhaIK
F6I0cC7gaAabI5oJwZHO688DXij7v7zCs9vUhOISuV+Q3ufWpmAIdT8lt726cep/k+j157EurNsv
Y53VFZIzTWVg99mO2k/C5wQwn+AwhHbHq3j+pZnBFZElC12YHersPSqR5KPDrlAhKV5b3vsK8AYd
EsBOeV4PwW16rYFwicWhCLMejm6aQuxNX+cHRBHNxt8g3snyHsYdwWJL0ZZm17D90wwq839UJ/Vc
imZUn+UuKMLP7/fyb6APphiIaGHsnj91Ww6l7CfpvWreIqiYp6dA9pr4gaSBWrrVcfod8OZFy0gP
NsHNtr52NxcDnO3M3FW548AWZnz9rH619VgyjQoM0Z9WBk3xcstOYzu/fn7OSwwHhkHZg6IVmZl5
NmnnKBo7WgDJDuL3MG9zu/Z8hXwHXXMh+/naCrM3edrq5qYj8y03fuV0Btm8c+mjQOKQur6MjRiZ
mK6q3MWHTMdPfX6ZQzz+o+ewvrL3Xpr2KnQXldOKu8f5Do+PpoxTVlnsZvtNzT/Awbq88WAat/gK
/fxmvqU+AlzQXgI0cCjcqSHP3swYxXlgVcxCafhdW8CI8qa0j0W0H+11qm3s8NkAtdStY4ZITVrV
yqFTHvziPhnX1bXm+OXn/p/fcrbch1Z2IpO4uJ2Z/A1TxSDKwg1wT6fwylOLGvR82n1+arEbfNqb
M9POC7o8qTDzqhR4S0eVYNK8f856n6rY0yy3jbYZ7jGYCVmYy/08/l9d+vfxubwwHQW9/Gz8FNMm
yZIzQqbHBNeCgw4cigGiwDXacnZ76TUoDxadIyMHlkeShYu/jsthbr8TG9Im7aprw3UQm1u0cAZ/
+N+8FZ8ToIvrXxDDqulIMAtIJszwK7cgsTP98OvPz22/GatJsli0hkUwIu2UKXmTALZ+fkmXDhqm
//99R+dbQ6VN5jyVfraTbfzsG88W5pGhIHTTPNZxX/x5uMuT73+GOyt4JilySp/96D4uD8O8hMWa
+B+q80/d3f88kHppz/v8YGJyfpp8cz+ao9k30W6ufllwYIPx3jEew+pgoTXTJy+q70ILnGnylPkW
IW5e/+ZD2/I6UR5CjNidmyx6yzE6aTJyK0aNxMqMJpurXtPDXvwCCvcsYgFhhFtnJ5SulEZeWXG+
Y4mIo8lCbQYVxMg9pEuSaV3BaS/vRRoFusXNGlTxbC9yRn3KQ3Qdu6YieRdzA3pa4lav0E8o6Ou0
5m/wedU69gKMc+6ArDAef6aRmJbyW0aLDOfHnz/WxVcAxdHWaL9jt3Z2PgWSVSeUHOmubrb0KTmf
iNFaoKSAPmtkbz8PZlzcliwZFAXyLnj12bZgTNCD7JbytMm8mgbvpB+Mnm5rz2QY1oTWjR2qX1ld
xgTAjFm5rLN1IOvubD1WIMwTzcZgckMzxQzYua3KGEn5PY1NPSeM3ogJY5ZoKBLhwF1vxLKVbBoC
QaCQV9bSYnmxmQzGqu7RfcqHwhjerKhYpGW/SB0yz6O1xNCWcLQeaJQjz2fGNTPW13AAjTjZTu2v
ob62DVy6UCvC2ee/X8q5PlYO9ISmSRvtbGULgk+ZgtEjVdJAhwmOQj0drt7iLglMvox59tnLGH2n
H4RcpltejLWeEO3ZsAUwTOqR67ed7jWRfIO74ShPuIu9q732oQnS35heKfAvwTxokADxZDEBIf1+
3S5iHZOMWey2SF+xl3DKfefcWcU9lT4RPVqFar/EamCbBZiMCCPoGtwlhFMhu7D80v7KPnn53Xz6
PWcbZR3pLddpxFcgmwHOrBZmILp8gu5dm3u9OtFip2GNENamFTwXHu3Pq/2AS/0WXgpOTFgvA8b9
XUmf9tBozvDrSaLsPtB+jaanyHdV+4+8xNRifOYHKASw5NNbHj6l1y7Gl8BOuGOyadgCfLP/7mKf
hnYcqkdUbpSsA+hJtIW/xabYKR8FtoTpUe3N5UDn+zrtW3zob8fup4HPdgdZsgVyQhMkI31hhEeZ
2WSD0v+G977QBmvhm5Jo6Ts1WuprheKljRB4V5dVS+O2fi6Pb9O+CKJ2jnY4SNDFTxJUBahn632W
ks8C/fznrfDSafx5OPFzPr1kKZZS3em5jpEOF+NUM4We6Gb/PAgH2YVXqik6hjimAaR7vuE2ktP5
sclcTjVrP49PE4m9Tf9vhGjFLoftX1m1g2uG8lxy/YSw4c/JPgseJzr7dZZuRB+ff+QGl3QfUPF1
SfbkUt0aCs168xQ40n1kjH9bAXnw2Iy26wR8J4x5Ol1HA7K1oWh1npRitxHLkJhN15CaNQQaUubm
dtVUa60iYOemj8QaM6tn+NkZ4Vb1XdOsM3kfd0tlWrfR44tIrr4J+tsh9KRw4xO6OtYvcgYa3c8b
wq806BfZoCx06EPptHCkp4D8IKdBrd4tnCC/wSCU1sa6fEmJzwM2tFe+vxh6r7TT26B/KoZn075z
lHhdoW0v5vCObrac/OpMGyLVhNcosVmlRd4Rxh3qsCjaV0FxIBtlWepQVDAmxO4R9+Z5rtbOIodP
ELJVVS69gzd17BbRVK8V3HsG1dw4+HmN/jHKofyPwSZJDnCaqiLaTvVWzriKbhNMmq3mkBkm9FHd
raFgJSYRXuofnYMTIeqyB+02FXCQu1lBAaQdOT80rVlocvxoEcTWTk+pcqqDF8lwc3ygnf53akBx
55jXw5cxMJZmemcEBUSaAnX8Q0ROUk+KVfTa+bdG/TI6m7R/ivU/fvCKhgswuq1fw/Cfut9XEEuy
cDX1z/ZAkuFYumwIU2stiuBXBVHcInCsax58HN0L5cYeMYz3Bj61CmQf/DGmnLLnI9DvYZSkUFcy
+LqD8RTFsUdfEFSHvBVZ3wpmWcjSL6wRuo12qLK1Ju9i+VCO8Qbm4iJIoyXMQjjXp8qSVkN/EIrj
iT1kAXutSp1qMc0VoUBPWQn7TjXcgEKAWHAYIzIGY3is2M0z6N8knawED6P5EXrlYrBkGIfNQxL+
SsU5o7/pmC0k066Sva6qXTPepMFKe81UnIZIdm1OnQIbf82lRDf2xGdL8WpUIWqRTbc394X2K4Ik
QC5d7Vk5U8TL/0iq0EgjI8gzL7BUN7iVHA8tUzGtFGUX8s/Fpo1Kfl98CEy4PfWdXyLzkbvbOcID
AyZ7heaWlAKvLrqH3jxBsUUwupFgS8aztsB1QGA7aKHh1plQfZx5rxgHM81don6G4g3ETjfsZZtx
yGKgxJHqOD2UppNqmMvR1rygDZaB/QEr5r5S4pXkyx7GPyAl2F/I27pubmsJW7aWHhzVklWiniQV
sYTDleGWlUE0Gvzq0NjxTTdW+Ek8J4wDz7CC6l4iph34qAFcvKRZDPp0cpwnRmvr0RWfXKthHvIo
XQy/eviHDl/ch0uoLk34omvFQwrLJFKeexhOgTK7SWZ7YeZgSUU6X4dlSBu71NmLnJTMPHqpmwiw
YxlIi9p3S+IqofM8TtlSSRYlvBxSlEvawn/M6Q8sH75iUxPV5TZbmimq7OrGamze+mEziV0DGoqu
PnB/jnkfgFj9rTDAgh1p4H7dl57DfYYS1b9Nwve+kX9FVfqbngBaaY4RGJEd/vCQXCypvbehV8IT
NC1paeixoMF4oTN5sTng3SCybZx//4uz89ptHMvW8BMRYA63pLIly7ItpxtCTsw58+nPx5ozp11q
wQIOZtA9U+UqitTm3mutP5F5oefuphZWMGAnvUkSDXdKka3DkC0uc4KcLx+yThV3cwpFNToY/hSA
SHqmNs5RTMqdNxME8OwiXHflIiwRLGtvMF8WJTYiEyoiQDKLSdlhswa8ALnZ6PlN3/MSN0t+Ww3W
AzMRdy7pa/A1q1rztsHdC7wF/vks2QTfIndYMVYKwnVQb81hr77FmlNYi6LcmEQwluImzW+gMKkq
c82bXsJO/DVHE/Kc3zb+TA7yFcdf2tWL0tpkZe0Mzxi1gHExquykaKNAHQ+FYPn74XjBT15mBAWT
mvWqYW191o2R9VW62mRCKbSw0WplC33AkYv3rj1NBGO2BaJO7dxIp+U6Km9ukzwl0bHgsU/2TL9/
movlh4yYcbLuAIs/K4IzT+9qEBcyBdN5je0efSBF17RC4F+lwlV94bXrnffoWZCVVaYHWzd9GnDS
NmvtIHgnOXtCrjJ5LjYBxf4ozTPvNJrCTe8dBiOatU029STQbXhTfn8CFysiQDNFxRvOQhf2d0Wk
Znmtai1tAPUC16cTNetp+nMVt5j+ovMyE+nmfy90ruxrtBJLLriR+yyetcUj7GxGwXk868eV2PKC
XhmHXHrS3JGMW7sKKnM+Bvc1fVCgF6KIYdSOzLziSEavuwOw/X+BJaBNBn4OMDfwD/37GVZYsaR5
jYMfrbE9QIGF6Ih1YBceDaje05j99+/sYu8GFCzyGmlIvc/n6/ogeliN+ck+7UnjqTj3ItNOQ/Sx
+hIvJE56u5TuF3rzDmZo84Bspht17juCvIE22OgIw4f+mmP0par356c6e7PNegw9RXMhxMVYBH7r
ZIkwZWHExqICOeIjcKBE2tYX364z5SaI7Xx5Aa8w30Z7Y+Am+/d3MKpdFXa1FO8jyKddQtVaxMiU
GVlUwxb5ex49us1aH0J8iPqdjwFgJ/qLqw/h0uuEEIumepJtY0b498fIvCyEgc+opa1mbjSfVBEQ
TLu9r6+urIGpH/7XDf+40tkN61XXANcy1VYwxKyXut+Rz4ALzXq0Zn64Eq0Tq32M51dVP5dukZYH
qREkPRU3wr9vkRjDvBykLNxH4caw9nD0Qu1tqhw0/5phsXxpSf281vSW/+jXGleqojGDLqfVCpzn
56gmFCV6GuJ1P3xbVGokMlsiWnR7KFA5dHe69CrCT2DglOwo6pWUnJCwsvvqqynA54+/fwkXHwVj
dvbN6R/6GVexoV0V/DzOtjG5w8F4gEFuAPkONDDXOtdL2+c00f/vpc5OqtK0ijJozXgbkUg0vVe8
VCm+j8owxUEdYIz3hKH8fnuXiGrSz4uezWSattbaBmfXLQUHG3aAjX5bEh4E5QuxQUoOdfMd+5Lt
Jq+dMi40Xj0Ze7OJ8R8Tmi61FeTqnSQ9q6K/JE/o9493cbCLox5sBUliiz83jBcGgmdyUQ/3Qq44
idkQgH0v5bvAP/hwKl2kP4K5r8PHPtgbJiJcLCJ6dCiiayyDliaxttPgymD34tb88zOdnwU4ROm1
IsB51EWnDE6FPMzrCllsyoEXV4vKI0wA0FXQ0hVihqoyl2TV49oYLHymsGE9zF3dm3tjfuXQuLiA
Jg7RFO7BBnW2gFDMjCkBn3+8o8LwhA13re9wi0KagbaAlvD3L+fS+TvBjP+93NnScc2+DIohy7dj
J80q807qnrQKbaLP8Hd31aLs4osIbQWzIChAeNX+vU+0+J238Gr/Y4wl3hoaUdwCVILbq1Kzy/f1
z5XOHqOo1qNYSXTlZK8Z3i1aSwpGTP7gYWPy9vsz/DP9Ot/jtR+3dfYQTdKq5MFt8CioYbjjrbbG
ZjcYj5CUdQ72OkzXJLBh1FyHX51HUJSpT7bpFR3L1XSeiwNakHTVnNzRoYSf7cV9VQqlHlXxBNsE
MfNXyNIa2Flwe0u/l2hrJ7Qb7w65jbZsffnavHp6sP96Fj8uf1aopnkXCWOH4JNOUXlx4wfIDbF6
9HUJZ+6dAiOtsBonvbLDX/y6cYInYQDnBNxf/l5YQpfR6Lthtm3ItqOGASDJ08LGDmrUNloUXKla
L76k/1zu3IFKrXxlbDWq8bDeQPmHh0XhZPQ0QUvQCPea5cfly8G0h/SFm9u5iJYRRDTmoQcby1hi
kMusnROMPQEwFJXKdfzj8tP853pn6xmDrTo1BxnJKScF9EqltsBA/tgmkJPW5DhwY3jFwirqaoX3
VW2p+P83i4CRP94yk3w0aa9sVBLD5ktLC4rOxL+lev+jlP1RZQgYIMlKztKK5HYz+RczgtSEKexE
xNmnnLsF8093HpLukoTmRnbxI/EB2JvRZlkM2jADVZ6l2KrnMdJTNv5kQNgkftGt9Vp9Iwf1qsjn
Me1tSBpdUey9iPxpRrayqyyn6SwqPpnEu75TFybmECNlHL7yM8q795h6xs28RWrq+BaExOwxJysx
fY6YFKooQZPW2hNdJCN09FOEVFNsXbciKLHW0UqhCxQ83IHldDZgs2kmDwEeQpNhoOzlh7gfttxs
nfO7jOxc5COqQR7OLHQHvNXxC0ZbiHifnzE0YQ5spbjKHtLPJhynYBbUdG9hcyg1ZdNmlFv4hfpd
sROKXY03dmZHOGFMzFkDIRaki1JV5kywDCrjngPP7NCgejAjmO+OrAPZ/B5bdS2UOR1vhZSV4ZFB
oEnSA4+NkH65F6LeqkmQ1+8agWcYkpYYCzdCHHKIvgrhKUsZt4iRU2v3bUmuqdffxGAZiuiv86FW
5ibjsCgSbqaC1SDxpa/sVN2JiA9dcuWZxiMrlMdoNYjxzMDnXGvStzZMnoq836d7w0/XgZSvpFhw
gGYm5wJfr26nSZ8rNrt4SOZ6lz6lkyINqx6hyR4FBEvsxxaro6pwfJXvDTVdS+aqHG7U6tgxRuq1
Y1Kj9257Jx8wfh1W3YAKgaDyhq8wF44JeNfQYxqCMSECf7LQiozhNCmS1tFEhTeqj7cqw3ngBVXE
ftIh53kxYASIeqZWRsc12KvFXY+bCTNXEakkmcGF/OX1az/E1Adan7cT/HiFYbhWfSb8lYwb+rid
YfkziiibmZ0NxqmPvgmqnmW9ssqEcNalJ2IiwU8aa0QYKzBIypyIMz9rT3+owjHhbZATpXhNamCG
9tdiDcevo38/Ms5PKBFDdISyiDob59Zs+AomTEY8SCnUKOaQQ5Su/HTnlwUawuFeCa3txPzOGHk3
ygHLCVVLyPK0w3QXkx7qZsdYQ7woopzBlmo81TXvcunknYWH2cHcWIm4CUiPx328cLKj0CDic42b
KEWjHDxNLy+bHyNaCILOFNPuY3PVf3Us1XHRgP/VqrBI6aa5eExAiGd3jW0YD/FeG8nOIAJnEGej
LC/B7rj6IOKKyZs1DWWLIZ3r1aZTp8EjGmnuj0drgikkcnoj5+43jTFCV9TH47quj3iIzOLgJc+C
P1PnLE5X6N0maX1OtoGP/Q0zmrhD1wlcP/2SR9aKqD+ALto+j5VZ9KTx0yScT9qdxczdA0AE1F+6
TPosb6+r7wNLT1CTx6RfamV3i0cx0/gZelkm1ozhisR4ltEOVg10iYyFraoLWYhfmV1zLhkis/2x
ZR6cnKTcW6jZzmOf6avA6YTilpjAgvSsyCptROBhHs3d6Mgb0yhokXm/pztvrHIrlOiEeaJltA6a
TW+Gm5TB+yD4TljfD/KWLYExiiA8dJBRSilb+vxEJDzqSN1j5KoTwalf1lY/43tmh0HxXqOx5jtk
4XGqTaoUjk08gWU07iyS6LmsZ0XxUFkG+tfXXjNtHfUNhlqUikEExlLOGyGfSVm/iJp85oYlMTQm
f32xqgCiAUSmzx7WoeMhvRcgjHBspYh4sLoZkjc1FFeCxiRbiXhzBpzR2P2E5M7vWPpqXCB+uneJ
GSjUt0lOEnV4rpOR1mqNnVjIObNmpnSkqxIFMq1eHeGxiCd8MkfQ2+vxOlHxkhneSg6NoEMyVsyF
HvxqWFZI791h07rhCiurvMSFv9UAr75G+l9L6bZ43sdWvaDM2XP0SuYbhpZeo5EuSpBLiDUy+nhW
q54fgmqn5uEqQW2UBpjbAVxla0hTThcpM59fcVX8PZCWWuBeUMEmCVA4HlP3Pz4toILTY+9HGGe9
uS9Hl8oVqCw5BqExn8KMJU9Gm/+oszrMZqc1x85MZnGvoft1ovGBk9+AriZ4BAnkjk8Aer1E84Mv
d4ER4OT7rajYs0WbMclsT/TvqF0yQbRDP1wIAgaAGaLb1prVWbkayfKQjl3pOtN7h2ZzM6XiuoFx
42LUlGoVTkUEC5IE0OkJcptPJfkcBWtlytqzWWx09PNdgrDYSndCaq0sYAvL93fmYKzcuN33HHMF
b8JQdnSaIRJh/91rliFQaFmfRMFmZq/kq7a/Q7iao+qX3FMeHbNcn3kpCb2v4kdWHap6HctrnyDL
yFZfWbyaGNrSBO+pm+nlJvpiVgyPWYYHY6DjP0hobQx0mIQzNx7eJL+clQpKWQVvzdzdD43xIArZ
KhnTeVjcdkXtmEjrEZCN2qtYvI41iCYj5YapBSbrdhMd3fI1xRm8xiFBDTFVKTTc3ElZITqZgNIV
YXAwREx72lrj+LUdb6XsNXXZXGrTUWUWoSrZQwXPLAL2esJEBIjnveCtEN1lYuwFzo8mBtYYPlP2
vtRobVUYFwPic0vD1ScaFtFdrOPjRCqOa42QjVIQClTAY76s5MCG8WhDbMRkEGDDzDkVfBw9omU+
ieNGyc4sYQu3tvMJMaCaYDIH3XmyJMGGqEbdF86a3JznXgfSwuCE+l2vog0MGOCT59E9vFdZy0yl
kWkm4rlQGWyut4E8Lsq22Chjt65kPB9Czakk17H8eJYMrq3ioN5nZNTkD37N56hxTwBmqwn3jZru
rpdLB7WD0zkNUM3oREi6sgGQdZQWAm+OR+zToB1QHc0FuxmOhhIv9CG4UQw8ro0boXh05aXR3g29
tc18pJr9wrRIIQ8AtK0vMivvskEhlSaxJT11XNVj71yZbIVZIS9El3BtHnGoaYSSMBIrtKWZ8Y4Y
d36C6b04S9ELK5m2qDB3lzzhfgzAL5mLlimwcPOixfGLkWGUZEbYM/lPbSgshzJYiHq2bsdsZVRg
Z1K8GgbDLntsyEp9rhWHzsdwyBdXtYRDW1auDUwr05B5x+Sw7z635UatboPKX/kh0wDqwbbMNqjE
H+Po3eqxBOmUuTXN7u4F7T2N90OxyHJxVynL2qznIfnR0gOzp069rTAdUiCh+oGMYPK1054lfy+L
Dz2BhV6Cj73GSJBI3SkrgLYi0vFCK5J5klHnSqw5M3DSdumO5FB7BGGbIjlv7rxPwYrpM3AvmXwf
jW6RDjJfm4px6otv4Yyh3dLgdjx1Fea6WtWOXPnHqNfs0BXmfYezwL5HpM2zW9eAo166EJpHuhc3
lWZGFWxKQXXQtFtEdasiqC3hWhT24g16zO30foUwNar6aEZLyfThhIWzWt+q/CsZPrvu02xf6mEZ
499RyI+CtHfrpdIENL8uP5uuRPG9lV60ZmU0eIMASKb1ndQvO1a2QNNRStiUdgvOos6zpYdqE9nY
IXRO8NzfSQ/Ze/llncLv/j7BrOtRfJAfxAfhiAHFoT+oDynHVmBLgx24dn8qT8o3W9zjeNSf60N7
Gr+7u2HP+ja+pSfjqby3ntpDf2zueHPaU33vfXQP2Wv32D0mSOo++5M6hcTYeJ3gTMVPSHMZ/tHJ
e+0e3PfghVCrd/M54wlQzR2bB+2rueseh0fpGLwox+IVmof5jjPgsf4KXtmzj/lX+lV+Ca8+hoBf
9X33GLzWp+ZRe6oe3OfwLf1iZY6hXbzzj/JFevC/uncZTOi7f8zeYP9RRvq28Vy+VO/qPaNC67N4
x64QZds7TBATb+5P69PKbeVVeu0O0of/yat5VI/ysTmI3+FcXfFh+68K/uJ7+DXiLfPRffeYNAQY
KtjCx/A9fI8Z/6P/cF/aU3sCIpK+eVDcKCyS5/7LfOYIMh6D5/xjuK9f8xfvqWbXyWCQ2/zZD9gL
mPllmGu86+/Ga3NKPz2+yDfxKH5Zz+1eeJf5PPmnydeIXjTlgUQp9yF8ElvU3/Ed70ma/Sacx+Cj
hezBJQXv9OmsjxEHkMCOTnQw2vR/1O/um4sBtcefBn+AYo/d+SM6YVshvLjfEhuFjP0uifJ2/Lgq
l/LKqb9yjKOwyHrnaXFCJ88FOfZcLLxzl82Jn+S/1UkI7PDV/SbLOf4MXwPKoqdh+k0cSTjh3/M3
48mz7OBjPLo8FP3ZCG33qHzUM+HGX07/AbF+KV80OD8lKEsXUO5hNaWZtwJgYgqvtDC0h0o50rWC
xQ8yaTP6W9c8qbpLOnl4N7X4BXJWo+FYZZMW6xvTbRjLzqOJ895zKiLM8Hh50yrbWIE5V40DZoyW
puFDXB+VwXXAkqEwgKVFRGJF9MyA1cmzSTOCHcwoHrrk1YWYMcm42/rbo46GXppPxkbhfKqqcVBn
yy4+uo6cHg63VG8o+He5dMgxWykopagfhAjqBQ8y6whKohehYE+yZjX1rsS8ecSgWfEGc5hpMELY
/MxFOSUV1Vygoizx5yHTjcoRz3hYbmSxtSYFX7qkNocRSrEXbGI07qjMxcLcCbRnRMw6bnmYmu+u
OEypfjqRL2SE0D9wg8itRRJS/TCfqTFIHmGnjBfQGaQZP1k8UR+XCd4wYzebWHVBeqd5ynzMnBig
QiJDHcF6H22A1mVzE8efutRyVoWOYhJElDeTZ02XE49EODAUr8bvZ8QIL6v2LcWRCPuLkW/S6L7I
ngfOxQorI4CU+tEsxPuoKT+GBRQ5VKiKHjzGChtbOB9xHqC8pD8UXfXB06lKvcNELdTjt7IX0d8U
Cx45WIqHUcu07yOma8xPyUw2GWSiJCjmWvbd0ZQpdNKinSrpKmWkH+AlGDOfSDnHq3jnue6sHI6x
wjul4tBC72gm1TKiGy+sHfQFBejE5xAzs2RXFvqT6D/L4VrqH5j++HaucoRRfolE40BqFZSvSWM+
NV79sITh58LGNbXF5Lox2Q3zjXHa4jpMlJ6HFTaLA/KOqJRX8B/9ylzsDMw0TTIE1LJk1j3MsdpC
/g+kOE2Ufh9zXxze/xi/nSGZ0qAIot9I4V4c3uji6ubOH/fcsinNf78QcNmVO5ru+MekTxt8sQsV
Aw/rj6afMUTyDdowZEHSQXAXHP+FfGBLHYhx9NYwoachBByDZcWyDqqP9LHKnxJE0IkH4+eEVFE/
psoirU6dupJDB9qIsJDH1cjwKX6rtS+BkrWPXonQYWxTYyArO259W1F6hH66yqxnSU4dRW8plSyH
2ajNYw6N3aSnzuG4iYI8q7xoY+Fi2ZKFQCsQeHiwy8fWx4ZgpQndwggPmo+4T+vXWs/k0dua7RME
Nscsq0UjbSwlm2lyPR8ZC5TWm0fH7A7GhuFJr2EyEsoMZaJZPbkYdZsBO86J5DUo5hJOpxivU/qK
HBPczJv7PRu0QLwNPy90xzzEA8CPXiQYjNNUaLKZZMToECaJ15l6N7YUjEwnJs3bFNLD7gFQWeQq
xfq954OMEa5HSdwxx+tC9c0su0c2LDbtKHdfpmQmL/yAYbs2BH9XBMqLnNFCkR4b9HOTtzVQjFXd
U34xtKwph/oO9pM3m5IZPHpnc/n74rn2Mkyr+OfSEVAnRR1CeFOHDLtBRUmMOZZsv1/lMuTz42U4
Q1lMwaxo3XAehkQRFU+FMblKYQW5bNWl6eLahDCQl51NC1NRYj3ZLtTmRLhXCmfy989y7WWZfv/H
Hbtd4nmFiE2JFZI3F8y78RHXrI5IX3ZV5oN6dAXv+qMK/BfG88/NnyvAZPypUzMmNpjDRK2iWUPK
mF9MveJtbz0KXWWLTCHGhnOrcUT/NVe/I9hqU/QN83XCt8NSWlRU1H2b84k/yXNhLncSkK8tjEy5
mX640oijBzGzvgGScrHgZBP28CTh75BHYdiFiPWMbCyn0dU0oamD6kb2aFnzWVNk0+EQQJCd1n8S
3E1jadesFtN4L2OuKJRPDAx7aL9TNheyoS7auLW3GFW+wALbMk4YRaueigV9NyOd3KnGZvH713YR
ZEHDP2GvILDi2ULVMeo3eDdgCqTzXICD/O1Xt/8BkITS/P/s3T8udrZcM6MeEl/XCSQXp0Q07G6Z
oBL7OVUkv9/WHzLFvxYH0KOMLGNSr56BR142Cgm5Onh8Fk9aQNeGF6XVUcExWxIzgfa7hfac3edi
vWl27LpKR8tpGE5c0H5y533UrBGr2g2BlXVwO/3yGLyjBBiJ7J3A6U5MmeYIn0EVL3lmY4nZ/l3i
Er9KhbmCWX8fwcTVDs1MtSjDF122yMYXERGr+93rb9y5VmUOc7GRkDQUE7h2l1FBVkT66hew4VtC
i1vmuNLaSIuHUBvXvz+ii/IVUqlwb4CHZcCD+vuN1as8b5VChYgGHxgLFfyWlgDE017/h4I1zYHV
dBK+BhkP7Vrs90Xdty6RkgHGZqDpOIPhAyhVUhdSMAwixnknzJ8Birk0GHEbQVepdzm+oqBneAkC
HVuws39/AtMNnq8RXYKDxxCPtFrt7HwPW+R/mUgpEY3N5FmABZ4cvjHyitsre9UlEymMhzE+JiNa
hnh2VrW0Sprw+gkYPlsblXoP4qxo3Gl0RFifYzk7DUU5vHSGtGh+f7/NS6/4z2uf3WbpJaGepCWo
tLiBF8DAkNMBNsnQbLr8yrWu3ujZomrbxivHBDELkUgYR4rQalBNaog4Jkr5U+DuCwCOijEPlITf
7/OiwP7njZ5tL73fyGLXTA5Q2IIr5j5Lx02LCENLinWgqDemiAvuSQixQxSWVBd+O/G1MY9k/uqZ
Mq+cNdd49f0yB5dlGlvuvcy0wwAdjcQEFtoSEbAIgaXq2me//B0ZkyEIdBtGOX+/i54s+FJZG+HW
wjWodXAEEQTpDmvFaRYOHH9l17/Iq8YCGfnalO6gqGdroouqITA8Cyw/027dQ+ju0VP55bMnLwTa
f9NFU7CMSmtmNtkMygghAV180DThyib05yX/1zuI8YSIiyXxXedMzFSVS0MvGSJH43Hw1hbt+wAl
s1/Fsxe3PkXBCmVIFdz60ga4tVK+PHnbjw1j9LlACRcrt78voktljI4NjIIBByznPw/uRxkDKFAF
44hxFIYpOS0TJbYpTE0kO7QUHKT+ys5w+XqQkDC/Q3H8hyH243p1hRFjqxfBNjaXQOfk5PDdQz6m
oyYV9KrDiDx1Yf963jh9/O/1zjfduuvkDPVoti0FYx/TwFT+KQrnZZ4jm7FmKqyhOtpH7b5LRztu
k3XesmUgwvAqvgPJmXA8xGZqCFsA+LX2hKXnwdliJ/PT+9+/C7bhS5+WLZoTQlKndLe/X4taT4u6
87rg3j36j48wkiEIr5k3tQGfx0b+MCyYK6npUnTUA7+ud7PglJzwQm79GYqZu5f2pZ1JW7JmUUrU
w0102wjzHXIqefJLy2ztIbkdkYC9MuKW4NrZo23cKmjZbPFUb/NmqW8WSZegc5Ecj1auL4sZbcqi
oqpGTSGV+5IpTw4CmYs3bX4chg9Peh+rfaHdpNXBmqq86KTpGH7agbIw3qv4QxFeLWNTxHcqJ4B1
UNKXXHCkYq5Gs6DfWfJcSw6AXBSezW3WrejzGBAPu6B0HoV7kN2FsmLk0q8LB8xM7sn2swPorOFd
v3Lb1656M9UZgJjkzly8m8cbJcCkAQD97ZF+rflCXrMwkdBAbphnvTPapsTcfx37aLpWKRYrlMyk
82ozomMn2obspJET7BBzJsfqKKH2fVaQH5eRU6koa9RH9K6z+HXYlQ8B/eOqey22MknUHkDwLJed
CEv470F4opWsvrqd1PLL7bvyzEyEr9ABJ/KLWfdVPijP8CRKbV0W85iY3Vvcy4otfX7nhItkE71V
b+THbqxbdHhIgbTZuK6WYKb6KzSC+cJddks+a0xXvCmW7N4affIXbmfZYZrUejYPKwWBeeacfwbS
Mtj7u1ce7pTV7qBupDvahwvMn8SHdh4vopvkZlo60k2jsiqSTYlWZtgY4z2C5+CLvBCf8CqJx8Uk
7D58kNfq/os19ahsgW2RZaHQGmdKczveRKjf3ttV+RzrmwZPRkIvhHX83TraGzPBHOOzcpGP4ACz
XpgjynuUCIbZtgcmm4CfTiDMOJsOFpYbdj7LbOWDHJmefhtS1Mx72Pirh+65D/HndPyDeY8isHPI
O5x3gIK2fE8s8p10x1zcvf+cjQsiin2HWO1PC9KQHe6qu5W0Rmh/Y95Tz+bRLN9kj6ZN8nnyYN7L
y3ApLr298RjvvjPQyXCZqrb7UixColEcTsdoodpfH6RaPYs3JZbTkVN+NQ8pyCvKuff4oNbkEa9J
5h09IrpJfrBTMj/IGO+aGSit/eLvmJqbNaQOW1gpttNHc3+uAFa/+QqG53a6OT5YK/m9wY1illNj
n4JFrDvRonSknZU5LRGyy/JULHw78u1sPzyb4rYGQIMHLq0186b1FrBhvGZuEHCfzVs0M0CPzErj
LetYl+4y146QtlpLi77MtU/Vp95sPH/ZtEvL3xG3qcJW7u2qmpVP8IaTx/ggPoa7cBM8dmt5ZazF
lbbBDL0+xjzZI4mjtnLIb4TliYTomXljLYnj2m7yJXiYXWz5ewZgto+wso/+Tl2VgcM5j4/ncVic
2uMx+xy/mDlmNpiXn1J3LIAL4bjowrGvn7JFXd7iT66gpCtus/HGEubZJxmXUNDKERjL6apdfG9J
64B6ZWZs2m++pI8CtOENWSf74Iy4j8fqjmFr0i3KZbXXlIV7A54XibNhJbVzb691a5g4qe1CyT4W
qf3d2eq929udLd5kC2STdvvt3cl2I8C6cbwPiDXRQ/YQH0pneGRtmtYCG14wEohcw6ZwZ2k0rZt6
J/AXbZV2JRjb9Ojlm/wIlGUcwt14Jym2sJDaFZJAkkACdzZzne9m1aysK9IT9eIZ+ONUOSt+FD0T
Rt3LcLA3lq66yKsVbR2RBAVqXTlh1ueIvOBM9rzKPAy052aVrXU29wh0/FQloa0JGHNvGoJVFfyB
6nneLQ1vy1bGhhDXYBMOp2YBrdxq8ju9fCXXerK3EBjUxz2BF9UwE918ocuA+oa8MXpvWcJ1kf0r
DNGLAyL9x62eleMUq6WQ1l66lTp/1vq3LmJcVNM1g/k04vTolrFlAWvCGqS9oiZW8LjALl4FVlQ9
k71HuTJWvdh0/fhEZ0W6Ece1KYke4Q+APVOU2tQE/fGfZ0u7NiP601f9q9yhnkMWiO8WSbpnBYQ3
tnmG5Go7NMq8b7rKEVp5bnK0CZ23L7x8lkQRqXw6UInKcPEtocrs2BYmZUYpzdGrCygqI1ed4wYw
w+uViTO8DBiRYa/dF0wV49C40pf+Mer+96cmrk/Dlo1cTuXvT+3qhWdgcfHH1brUutVUi7WWBLop
ux8SsjFRIUGSHHd342FH15NWj/8MNvwWIINViqR8jY7BxMJs0XtUsi0xtW4nv+KMF1Qql5P6w6yN
dZX51xrAiwUt1SWJgIqOmO5sxZltHcmSQUFbDPMIqKrIbhvyGkqnd2cZWY8TyhH1y8ra+AYEjS9Z
IhUxWurGIRYBXMKnjuLm9zryclOK6xpGiBhj0mr8/TwrUc5z3SVIGS4hRPASymqZKpt6Pz6JpbSD
zIp9UY7Gg9PG9K5c/fIDQf+k4NVBfODZl6kWiRZnJXnodeN0nIvQAVG5tWzhXXiSxW2ZelfGwheb
SVPGIgOhKpOds9v1wkwS0cuGk3gyE+aaBzflBu9XPAcIGv/92V66ljFdCt88ivR/Oc2SV2MVMQaT
qIEnxUG/ROEwFPDCnd67NmO+tHcwqGKCwhuNO9P0qH80S2rmS3HQiOnkj5io+UQSBoBku7oqSFEv
fWsG5h8oUImMwvLm70vhAUFke0x4WSmcDOaGYv7Eo4yThZW+GTI2bd2dEMIbXvjGCxy1XnFJEekc
Tbgp6Z/HWxcihxLMovrP7D+bT0hK0uwT9YGRoAbpG5ZwDvWS/Vi7D1AeuoI578UKlgyYpHfSidUh
5KByZ+SUjfKN5AEhmlyofy2L0VbhKHo1WOEVge/FoRwe4zKu76Ji4l/z933nHI5WEw7ZVhrlr7Jq
VmpNH4FS1OvqOyU9/BlZ+bcCjgBSV5XIFqtHBEng57+vq4vv7M8PcraIrSEai8L1/gTIqjrwFzRe
C3ctxleMTs0Yq8b6aQKQXYI9WAK/X/7S129iC0uqAGEKlnm20vTaSKVIw/qFsXg1HPXx4P0xBLjL
4YUwNSv0K3MAcyo6zvd8U1UwOps2fJLK/n7wQizrUVaV4RYa8aiD/JvpLgL7Ax37KgGuMrrQQPcW
codxVr1BJDWZQPUGpT2zw4l5r1MBYiRRpNraao59dZ80O7jFStsv8po4GWjKbiLcltbSEzDJSMc5
akwQcYn5M0/VaJNVq2AX7EpfbiHZSmUBaqrbTqXrVqEfuq73HlOsgg5Eg0H2EqEhsD0hAoM36vAP
SaaRqq+ofZi4pmJ6IE5oJhCA6UJIIK7SkRIyimqa6XjDn5r0+W7BGaR5i8Q1sTzYJ4mFpWU808bD
xAkdLRozF3ZgqhnTGX2ceLSpBSzYU3xFTgJOiFEZLjG7csjntZyvfl8Ff3bKX74U8+xtiN0ir8UB
XbhVLbPkZlJSUidWBiSj9jtO18YtD7jMDsxsdG2bEOrSVWsLjDeiMUcvABnB/zaaKy/pxcXJwBq5
OpaZvKh/L5VCLPpSLwiYY3FOubvVGwNdwHYmxyzNwLi2NC+tzB+XO3sTlQykQByIORbo3ojLad+y
btp3peoIfPX7E7/4Fvy4lvz3rSlYUcKjZhyI42nVvnrZoiStUaqvnMnqpWOLV+3/HuHZoSwKvhgn
fUyyhnjAEaeN5qKpzKdQFL2jiWqKWdJSu5jRM7D2vkIhTq7ySjIedFy2ikPt6wsTO6MgW/ZNsIj6
AteYL1kpcaUToWPKC58XhfNwMIZJ2Q2kkVfKlq9pKI7agG6kpqB7JWdnZYzqQwbntqaMbIJ8rkT0
hl0H+K8tGx1nJcjp0mm8FmZy7UFPPdKPo9Rou0L0cj/aSsYRoQh+5NM+it/B79/nn0Hy2RuEPZqB
bZysYRcunn2hspy35v9wdma7jWPZtv0iAuybV1G9LMmSLTvsFyLCYbPve379HXQB99gMwQISSFQl
KjOKEkXuvfZac44p9jLgvFzmcGXZpbnL62xjMFJyhIqStgrWFqt5k5erIGwvvEpJ0UOXQX6FgWYh
jD6L5oNRH2KjCueAO8/VWYk0DypsNPeGtdv2yAYMsCD13IdAk6fNJeq3CpaJzr+MOa9eIxzd5IMR
FjDxk2tWm1pT5oUYL1DyByn6e2TFrHm2eyu949oBTFYMXZVheymiNO1gapFcFpLMccdJwSIlyUYR
31h2xfTJVbcKfVWcgVQMC4sZXLSOcxG+xUeAL4UGtyi5Nxa0a7sqUyia2/gvQI9/MmG//OztIGuO
4giUa29KQQbUuirnKF5LFM5/o49A2mclp/ZbT8FV1KyJ7Z35BmIx/KDfn7bSj3VsNRAs/fyJAqrT
U1tDtHFAIBMNz4G7C8UOyX2F+Le0Cd3z2QS6QSWvL0Vz1y+y5uJvStWjWFLrGTThHar/LI92Qpht
hU1OPJ5EqoiMo2aM3vr5Gb4K2zMx++Edt2RTnTIMhjgfzKgogztDoWzD87RSEWiRNYhLKtbQO71X
/ZaG+I3Ljsv45NUBzf1/lx3XsC+/lRzpsdbWyI9MGi/pzg3sBjISam9wFTSm6b7d4rhfXRS+XHFS
gzRJnRjOCFDIamvmKgHkRPBDl7HR//N3k8fX/p/vNgZTUF9zVJySznUv0jvBg+qqgUISYBARWAHt
jh5d5a9hNAQNdYTISRzzcLVOumpLLJtfn7KwWIz6QI+Ue6SMhecs6+5dy36HXnOrdzLuAT99xsn9
7+DCNU4yzqf1eWWtRCTOMO3kXfBML0VV7wq6CNole+1vTeeu7e8WMw9uCzZbcXp+kzq/SnrdjY9G
uBxX6GphSYtWv6urX5gnauXWojB+kckXJUdGw/ZOWIrOMfn7gyZVspdIGREI2uwXIfMbeuBvdy9b
2z6dbpQSVw5wzLlEhRMVIz+M4d+vVMjs7kkAhiQEWyjbVXQMujcdCc7NOZ42ViX/fKkvl5oc4KIi
1glohSoPeESWZJxnfxME3CqPEwe5MZK66VGIi+5m9MuGBB26Vj+vY841XmYL6oJ/yw2hKLoHM12i
0a2NdanYpnVMlffGuR//Xv5AS8/f1Pljmz8GzgOuP9yOVY5bLH5A+ytBt3V0rJA0oFME/e1r2cEx
VIh79OZSpG0j4Z5/s3eoIB9/fsWuPETcamIkZQsFzD+hTKnFhiN7bnj0sqMZ8lUQc/jQHo1Zr694
hgr8nz9f8crqIYukqpC+BMufCer3HzdS5UgMDZ+2qnemY7UYCJ1JvFOa32gxXX2Ivlxn8su6pI0K
sdAHxwqXkg+IUX/0wv0Qq8SA35gGX5uTf/tOk1cjJQgzlFquFXt7S/2boECMDOBnJc3bZJcIFS05
DuUlXofaWfnhXRCDvoTgUVgI0dobnWvoRFee6jEpAWqQzrRcnJT+reypOcxl/6410pMYELPrI+rI
7xJNJ3LjwfE3ngFEcyRTq3Qpf4/e8FF5rKfVLAYv5Sgo+LsnDmdSeJA8aMrHrlbPtbsUiJQz2r+h
+CvKnoNn4pIU6yIzi4mXerrr4ldFpedI02FpyfMau5b4rrRrA+idCN39TUVH4Qjq2tDPGClHPisy
umR4bjFvRTLWy7UrzcrOmvsZKaoecEnETzUbQOa686xQd32j7QLRmAvVo6SVazcczkqVzFxPm2XN
uhKsbUG+rkglPpipLarJ2oyie9SOxqhKd7KVRLankO0iS7wTTDI12SFCk5Rd+PbN2Uhw/5pYYeO1
Lxt2QRosyqsEMSiNlZWJ14OOOJ0ZCeqpTqimz9tPU3oEH47C9lGYL/XDegwrF7eDkm0lflxTkUAN
PUW+vi2CdSW+jL3MhNWEtfTcF2sjhUKai7aSjo7asMWO6TxYr11z6U3lqHbDk8W8jSikZa46C1AO
3GmN5g9TdtS6VrPLGgCbWAFIqM2j0UN5a+W/UmLIXx+nydFOkJze0zQvHU+SRbtyTJHJ6fugYABx
T3LGEE4AqmrIN04F1yqqb9cdH/MvpY2hllauJnTXyGrDjqm0Y57KgtKftEggmOjtE/AH8a2V42r5
S5iLysooKZRzkyVKc60qjlD83wnMVOWtPpAdunAh2xqzAGdVs9WdGfCvG1/32v769aqTBasgDN7o
/Tq4y3BcOmNeEmYDKDDCsLopwLq27EtEumioiIh1mfbvOG+pVa3EDHxIq9E28Hrb7hJAfuUUAgf3
9WYS1PV7+uWKk2dIaYNW5jwcfcrLxH1eLyvhjRq+i06VtSsay+ar+uXqZo9Wuvr0EohjgTuVOFhM
DvEFvZ/A78YADeWvdlSAUNANoQMtBtk6ruzhnTPUz1vczUtOjs2eV+GPUbpPJvuYxyjUpK0vOu4v
pXIYvf5PJ/XzRZVrpYz05Xtq398WS0+kqkhjBHyYx6NKmKcSSNZsnaTY45WEdUub+/4DHoBFCqDT
ik9qq5K6nmwEjCFGQDBkimtbl23wTbHGGsWHNSzW3awEK01dvUDMeh9nkLzp81W+yOAvLB7N5uYk
5urjyc8liqrJ7zZtXWlS3IjqMACQpBYTdAzh2j4uAIANb2VLGLYdJk9NtWueHYwzhm30pyj7nTuH
2k7FU+c9/HxnrzHBqP0s+HSwJhHejR/3yzqkC1XfuWWT3JGKi/yq2tBeWFS6t0yZ1CbSRZKRDEjm
Mu2d+0ESdoGi4d/KaPO/a1B6u7cg9T+1mzc+1/iLTovXL5/rU9385XMFRaMFg0b4Thts08hfO9JJ
Koo/kVePZDUmaXSSoiR8qovgYAz92i3X4dibbE8/f5BrpdbXzzF5t02IUvjBWS/hI9Ai5sgLVFcs
tmy3P1/oaqH19UqTHaFyaQM3JjmSCXWDwm1nTldqsp2OgB1gaJBOQDiTdRTG9bbxMYh0hJWfXLGf
1Wa2+fnTXKtkmdTBPlMRJ6OP/v5Y+JoDxklWEcVLW95wlZZC01waprA/X+fq7WWlllVZNQBGTV7s
3BX0NMxRfXIRujBonzGK4GW6mXJ3fZEmVJeILWVkTU5/yA7Ypkz7/K6ScDK8ItnbMEGg6+ep/bxC
RAbphZZuFMSLmwm217Y/SJvSZ3KEomiTGtpTsdtrA1kFVIUkEpJzxNxujFCT/I+bE/9rt/TrxSZv
tCV4itVIVBYaciBmN/6WoRk0kZsY12uTMnwF4M3I5pWJSZn8ePgLlKQqyKBDEthwNoTtXTCJUkmY
f2PY2hjGIssParqWkRcjrkD5cOPxuSZk4SOYiiEZLF6SPtkA21LLM0mhRVAO1jEUGtuL012qkd5j
IGNWpRT3JbOZGiWdJy+AFNmurCyCIYILwM5QDM1cdP/WIsbehukSAeiOBE47TZcxYS2cebsgfnba
elOZw4JBhG055rJXgxkC93mVS0u3nA9RdpBxcs1kpbk4OgZWxbw3smhdO/eu2x8d+MQldbZghLgB
b60bV3/uL+3lyXlI8YpSIKXBHzNSeK6pIGvgZNL9zbrq6snrayN78gbJplu6ZDETrg5D0/N+o+OB
td6hZKrXbiHMHhPuKBSTBclvKw+RZQw1SGnzhRsIiyTzF8yr9Rq8I/R02TeenVyYd7k+CzJMr+LI
Xk0ZZ1n3as85C9iIxR/HL5CCto5hd9WpDzy8WbqoZSqLGGedPsaAtlDsPlrRR+5+S7fwqdSYbkJf
e8WTJdmsPNXz2ia/s4qFXJ4BCBT9c1LsDROlqC23C8F4Veuj7j5YFpwf5jVk0YBUH0eWF6KAVG+t
q/Pkw2lWmoVM752426E9a/4eO1jZkojwy3decvGPbz2auKfbWXhrznNtIf/6FSYvSNg6GUplLTg6
CoP6t6p555eYycGNVuFnBvdPt2qyYTi5HmZWieKwMpxZoeHPdS5QGWpEyiRoZdpKlJa6AKJoJyAQ
k21VajjnwWWYM3nKPE7CMZvePCmsWYAXWfZPqo/2nPMQRiP9LnBmklosxmK+ruZp6Z4sr+G4Mpcq
mE7hXNUPdfzGMU1bt9kyxdtHMVUBVIrtkjyGbFdbHy0KRpTseoFt8702EevVAska0I/Spxy2J6fc
NkNSXJASDUoI51qL0cmUEXRIIDE0DNfettZu3LmrFZgqKtaouAeH/akA/1LphF4NDtslP1vnteIL
Al0ikCGn3vF+u+IKIS3Bd+Qoj75Px8XRHBOa2M3o/Qre6eZbfm2rghpJos8Yq83I6vvGr7tqamYp
REXc/XgY3XDldoi/aBQg8bsxxb16CB57vMDtKTW0aQzxgJE55gfAapCd3H48f3v6nlRA22nsBhNt
tALhPhY4PxcdnzX29GH9et3JFplLXZWGbFx3ow8cGJDQPcTlUiEFOZ4hdGjfNVgr3kF1tkwBhmCj
6DsC1Jvf6gB8bUYIws+f5+qIjAJIwxk1eiDUyUsaJ0NdDXL6GbOTYCduU1a3nVX+Yi8FM+ZxB0rz
UujtKByIAR8mTbqiJ2PiDpONG3fn+gOp4NMyMceg2Zp8Gs3og6rPwTu2YBrMFekKurYUNNo7tiHu
jYuj3QeIfP4op5pR0LBSxqy8VZusf74rn9KCf36lL59jsqTIQ5DoglIx5I+BetGRsfxgLIrbPlzL
jbAbiPTB5uQzKuQ05xB+lHBc8yrVDuTfgwISZSbE5AHMBXNlqJf0PXKlu6IddngPVXlP/KzPjpku
4TCtma1gsmMXkqNywU3WMYNrwyXi/5Szp5337yoCEj+uF2G5khNhOQ6FEN8bFz+ye2gGPegtKEYQ
Y8QnNwFFSUoagAGuI8G2rpU92Pm56HvLIjZe+gLUgfmkB8/KcB+AbCwi5ubZqdAHcH73i7WGH7em
y2gEh5LaJDZeNcxiPkIkAfFskv7++VZr2rUqAumNbIzTFtH4hNl+WYQ0Fyx1Xke4tR2wkvbwi8qx
i23TtMUFNDewiil/nXGpxgcptpFiNUD7EYUr5MWg6j0CI0kB3XCUPhsP+sE/5uExQBnSA4+y9YO8
l091uKkeq/vi0bqPmewAb3wVq5l3UfSFfLY0W1FoEZLbsLOU+zHiNYBGaceD3T8h5Dlk9zgpSHbB
JSHZ/d5AS7kK30Gn/VHvo6U0C3fuH+kv0mmpJfRoVj77D87BnVfUQ/1TIy/BrolA7Wy0htqD9Seh
CtRX0p16qS+QJ8NwQRhQHO6i6FGRF+GrewYV9GGZMycd7SVleI+OQVqXZ8/HQoB6cq5fhLkuLkjp
6xJUR0to6d7jcO+czRNS7heiiKSdUs17ye6ENduaemhPv4wafIydHvpu/C56sHLuO/Xo1/PkGJuA
9M5QmRyYiEf93nswxyfmEO8Tfes9aIcIc9ILeWOUk1loCwflzCMpPMHguwTpuvJe1JdKRYU9Eyxb
UzYOt/ClBeF9as7mg8pgUV0JoODP1R+AJM7f4Rzfx49lDZ7Lbg6FvFSMO+vRGf4Ie2vcfVd1twV7
4j2LR7BxnsZ0aJX9Ts6wUjTcHiRkMrEOva2gHgN/iV6jvY8v2i6/NPeijqt8mYM6O7jHtt8Ix+hF
CZb1ZSjtzFqqwSF41p1lyYME1Myfu/cDTOStdM4rynE8+nbtbv1TZJ6sQz9aCZwj9gZldk+LUj6K
MBP22OrFo/uoGbZyEk7BOttGJ8wPxqa7V9WV/xBihbor/3Q2sTjxyljJb8beoh9OaYbn4zl7HnbB
A4gZF9KE7dKInBfCHGRXvNVhn2kHM1tm7bJrkWFIwFd3QG1EuDbqQXxB2vjY9LybdpE/98FMIQTy
HKVboGJYrAHSlPcGtSJfF9uNjqb/UF6Ec3rRuAP1PGzX1XPnM7S1nRftPJzFIwuYGvFs4t/fBU9W
f+QGAPJz7pJmaRzkv9lzIYJ9fMgO+X12arptPXKenGrG6Ky1EVU84T+L7/L7/iEdM3/iexM/h2p3
hwLt2yaUZvERzv8bTwLqSn8e/dECu7/vehsVtbLXH4tnHD4JwcaPGLQXzWN5So5BaDNlTp4DyDXm
wvCPjmz3uKIsjDhoiI1NVCwjunAEBVVzTgJROi/4RPRmqhk8QSvF2+JaC9gXRKfJlwzRCgXFPAa5
sQDCwf6+8IV12xDdsnZITuwIwVp5vxq4GQ39DuKt7MqCpwM9CaUcXDRyV5eVucykRVMvBwX88UzT
obKBwp1F8Sz6JQAms9s/kmabB9YXUrWyeYZNp18Xop0voWV5ABEK9Jx2AJQOntAfZ8fznz74R/Fo
bAWFGNOl9GA9DA/5HwM7UfCLNUnVXxGz4fwxdGyJeDqWYOMqsHPiMq8OFseawObuiAt/mA9o6hmw
/kItr8Hx805y3+5R3GyijI2EPSVy1/w58VQgKz2Bp8j6pVWsK2UGiK+6oJwqH5Izvx5Wnw7aCBQE
4Vymc84fmDAGYcYG8vPS/7my/7PLWvDJ6cKgz5kOpHu5SkWh12KI3a8jLJNIn0DD9NWsxt20cdp5
XiH+LcUZ7KSUdwAXbM4+pfNU3PgoylhZ/PRZxl3qyy4UlWpUy22JbQnf7Rjc0IGE9Vxh7phsgl1k
SwnmKY9lI3rSu1MlpHcqx4M8fy6IEA8C2dYFfJAcEA1upcloyQjYMYL7dkiWdYaIxCf8DklZ5r/p
mjJLGVV2Pt3rGq52DmoCWgLpirvKgauZfTSeZld+hz1S32Zqg6kFHahvbcviEJjdQ84DmXpg6dps
3ar4u4n+bEbUFJExpRjMR1xuKm0yBEZg72UgLiufFVvJ/lYgnp1WXgwZ/nD2K6HqgFF2M+ILLYQA
wVkNaJh4Bt8/nEnMDzX8j1QcSh/ZY50zBlTTRrbRVhPLOh94Dyqed52FpAr9RZLClKDTJP6uBWsu
xB++K89HWq8XtUsrtDid4p/jWF2oKxfam/fiyosWwAAVj6sUKx9pQC4LS1W/uOVepvoUy1NYs02E
CzmMFkbeQZmL4P9UgJ0U3l0Vc/BJIW9PryA+hHCzOMP1CnokQQTT9TS6MmKDVQEoNjwDMaEX072P
CYZIfuc/P0bXShmmIZY+6pb5r0n5qsSWWRUxitXKW4xIIneLMBTVyE18gz4e/6ePK4oRuBHkYxNe
OTlGmEEotsC75HuCAf2DuUXtjtyXJVZ7Lt8j0JgmrkmFcK7whGW+Ejo7icBwr2Xh/J4tXFv5HR7b
mcJL/VKEB+svSx4V4y9zpv12CYzbou5Z5gvrKb0Xd+5c2UA775SdgJhvLp+Mh3yJWWnj/G5qu8fv
qW50bY/fX38GNAQYz7+Fg7p2NPzydT8nQ1/eTsUNekOqubFEX9HrM/iJtXTLfpOEPVbgy3/4GZnf
SYqoaZo6PRvqfdWOKfT+XZ8ccmnPL0mvdgSHQ037+UpXj6H6KPYfC98x1uv7stMjJk7FBjMk0aGm
vBrjWvoW9B2FP62uGTkVWL9zJuqgk//TpTlpsQBbMiLJ75euCkuxBoBSIw9GhjdJox/cnDO+Ls4H
b9344oQ1TPlbE9mr4wZQEf//ypPXJLJimuEmyUuAWKR36O1K/x6emuRXQBZenaDdLWSeZHnGKVyn
EK/JyxBZbIFf/nwPxrs7fYt0mVhLWUejIyqTW1C3Tdj7AiOAUYGUGdVs5LlT4zAFEUZvNyX9f+py
fL3m5MvHdW6a+mjBM9wzrFOwP1zR6ek+RpxXbpyu5FvfcHKQlXQeZXWgw9NULWFiB0DxS0E/qsk5
Dg90x8y0noURvij3kU+iVQcvPEf1MkoAOpf3lrq2krUq3kfFe+eASBxWGIT97sPw1uQ1LT3XA2h7
CzJ3jY2D8e7/fpZJI8jM4dsXIbeobui3titXfOVM6xHa6mxSTnXqvsO6OEAJp5eZFTfe/uvvJNot
DCiEZgFs/v5iFEorS5LfRnce8sjE/Y0/lWagoqyMYZ/lGSPTE+P0ZpBv1EOfvZZ/HkdCnBh7YZnU
xMmPVQ5mkUJ7QHTYCPSDmBwLGblY5bwmWKO0OFDQmhZxwHpFstLYo1NCUaFYVuqsD4256uGNFJ5k
ApzSODqw/83UorO9JtlaHSBPqg6FaMnCb7Hn/22qZu5UMLvdbAMws7GSeU6lJWnkA1glgrtuCcGA
fbqf+6Z7xNK2KomyTRpjaQ3tjXsuX+sVG0SxIbil88fa8P2eR47euMijmLIjn8qbN77LXiVxowEG
4g3L1FeJTVOWqKNKsmMTbSVJqW0MWPDH3LiRlaTSlyzfQYREhGY4sMHQz9SX3CImg39kdt7m57Xj
2pb09RNPnhKB90psEpQXkJ/LEfXAVD9ZIbWAY+rFN97jz31g+mjgoaQjBikMEeekPPWUUoG2zyuh
oqxiL4jpE1GYNSDJNPFvZ550C49Q/DL2j5K9BhCNyMrIyGy9XI30LL2fp9mtIPirt0CnVYcRRmRY
O1nK5LhjPK4pZBkWC4xBhFSxgUC8H10TzdPPt3t85yc3QCGLFEq0YoBXnqJhCnRegWbk7Bn04YMx
ouCmmObKWsl4VmOgJ1mqZU6RXLGU6VWtAm+kyIAFotOGcugJLCgzpOr19gzzSg3H9cxx6yeiSZ42
vqDdqNoAy/8wxouiA5shKeS5BRifASVwAAnLxTqwDm1FlHXYzGhJ3niGr53AmAnLtH3puyNqnKy0
HLHKIfZU5c5Vf3XO3iuFBeh2wrPLfck+XGstIStHxQhWLoB4FUhLIbZLpY3tbHj5+Qe+NiVXeLrJ
72Fcze4+ecSbppdLs/WLu9LrlyO6nQNT3St2zy+QPn1CyfDqr4TAueQk39y4+hU507erTxYgWZG8
JJQJBgXmyC/v0TUrO8g8i1I4tncFVsfbxd+1YcC3i07WkNqtHLNpBuWUcsD5VRRzxo7+sODgW2rL
tJ2L2i9OnUq4rNx58UaHtEOpN+cE1r3RDm3esl8Y+7LY5qhmsr0LMwAsPYX/J4I3DudhtmzY74nD
tkj9msfeeqgPSg37htHmAj0oR9eY28sXjQmLJ0l5Jt+3RJAHHFOXlAeo84o/TrtS9Hmwi87xW2vO
IEswolLpHjgLFpi6hKkCAHcNAT2SFvhGOHCE9O+suSKvu7OczwcJRh8mbxYom/EREzK3nnU5SQG2
mkHCWaq4XEkHx/wCxj0jOmkn78E6Oy6O8Ds1JW5hVb1jamaQLxEJos1QJ7X6PArmEV0xc6kkY4Mi
ADsjbLxmQakTPiveDTny1eUBSpRm4uzWGVF836LkvMGLx1F1nHYDUmYaQFXAUqRmJ055Lm6inx/J
azYNRcFCrgDDGt/SyXjdKZLOqn03PfcVlMC7wVwL8l2fvUf5sYkvGYdY9QDi0tj0IUHV4NvVMynS
hWHnzSFPTpH7TupDktzYqq/NaBRVUdGAQ+oa/SqT+yAnEKoHzg0u4Gef7WaF8G/05FjtO6VsESTE
QP3GpzqCJYHp+/SeQGAz4+DGNcXrz3fp2q/y9dNMfxVT4HTEgWL8NFBqqRZHfuJTLfyW6/voxnHt
yobHBoGVDs89oo8pL82Ewy03YRaNZswxLBfkSrbgxy+Vy83At+v3mSJYZB46bvrTb+ZIFUYbybvj
YZPKEymQJL6p3kGSL2hLiCEj/if9zEoeEJkm4qZzP5z6Q/HfrebW6nht91VNC2u6aCHenZpUSIjM
rCjKvDtT2kbuawwnlb4wOKSB7vyxU/YQDYFgQEWXUmcxWmH1//A76+yTbP2A2v6pNTpHEcqm1ZO7
mk6EBcEC8bCNyZDIesouLb1Ri+P1ulJwfL3gpBi3HCOOqnjwz3q+xOMITnH8i7COBQjDsgXWCmNh
oVQrV1taKh16G/p/+5HEdjS61BbKm/Gra2bpk3VkhoiQHxsMJLRGhnSB0nFX8Z/JKsM30dj97+ZY
/cGy/KqAPLdVur3ki3p2/1d9HFgEq5n8or9AFqv++O/+e7qv9+lrcnS72RmKIpUulr5h7b/igsah
RrxFZdevbArICkaTBFQomEHVLPvT13vxpb/HYzar76IzyfVvMkylGnfngrlfC/nrtxzRmM/fMpjW
kT3EzN6JoXjQCXNLZ8Dn6FrnNaCEWbXuTtmHY80QLhQwTJkkcGIfbMG0DbgXHB3govOdh6XrLzCT
G+xYv8sRr0WURO/NE8ba2tKIF6U3D72FrNK0wuGwtSKM7GdDm6XeAnpKd4CGNWh2L9r0QJFZuX/A
7Ev8b+2MEQTtxAF4iDDjb0DoRcaCm4c/dec/dy/ERwwvGueld+NFeXTF8d9LgkV/oolcG7YazqI9
QxtC+lr0Y0ffeAnlNf3xn5eoa6vG1ydpUmSJqp8kWtH5d+IHNGN04UyOqdP9ng3z9B8uhZ0McAL9
R4q672tzqRWFJ8cymrTsqUPkRzSK1b1yYCWC7Ga9fO2grHBOx/EpwgeUpl05gygtUWQkfjdai5sW
BD6R9OFlpIhnTEZQvyGnTFA1Qr7++Xte0/99u7T0/YsGgtNKqo9sAXMo+VQLKX0dwwtR91fJ1sz2
bD+xsxHV9zbdl8UqutU9u7btIJmhN2hxXGAf/H79uPC6pM91b7Swm6Cn5eSDNqERnmRGjxZl0c2+
0TW9IUppw/iM8wZTMR6hv/RAA18M0rIU2Q8Is/SVjkk4LG2CIms5WQeRtqErnaDiktbdQIRXqM91
msMKsp3G2rQAHBzIltaypNsDXou31ZeOY3ZMY/JidRu6LguT6uzOTGCs5unaJeIxyO/iZuXx86bD
39rKALBCJEW8oPnKs8uLORImhqSZVx2aHcIewSC1pnxLp3SlO/Dtq0/utppxXyxVje/ighQiAsgG
YJhJ8grKiFbhRW2fM8mYjalh5GZw+hyDGTxxrrXP6q037OoPr0kShaCOgfbzV/ryK3itmPtxQica
nx0iJdQVQCh4m+EHS91FvsVpvtYYUXCF6iL8IlHGuPn9Vwf+rPthZfSP4Wy3X+6Xj9E8WD5uVvqc
BJ/Vwq7shzU9oRni/Rv159VlC5umhDZfIrJ78ooVQS1Ivpt81nnj1IeXmweIamf8jW+hi68VGP+r
LnTKXUubPNyELTXkk8XxKMYmP47XV01vOBev0Vc5X0Jbp4SjrJoWrnQQDD0ZMvmuyudQA3ZSKNrA
ERaIRxyBWC9j3qTJJhuUsxIJd0JfHXK5WXaBBMcpIhIs2fkwFvUiWxtStCoKTKZG+jiYTEVyMAep
OP95kbv61H/5vJMCkFYEKywk8tG5pJV7Bh6DO6bH/3yVa64atH8WvU7mD7r5Ka/88kQHsRrqrh9l
d/hW5lZ69NRVURq2e88GDaudcU7l3vgprl+TeQeHGlNi+ju+ZV+uWTrtkIe5lYzg3SixaTCt2uYk
FETPWZtxngfvx3H/i4FoxEGMDhj8z4Y52R5TWDh6RDzAUfoFxglTLnqOFNTjltEpmU43DTdjA2za
tKJbZSh0kyjip8L/AJRE2xB8ehhxewOgs1giqrb7GySUKyuzTRailr9kmc3e3AzhLwqXn3/ca+8w
AnkI64yXqJsnr5UwsGkYA9tkSI3c2KjPIEtTL3NguQnGufa4mqwWI+VNEzm4fv9N8ypQ/VA2o5EP
hrqFxxUCKHLSn7/RteERaCxO4CyG1B7TrllfOHKmSU7A48pgmlOmx8idoBuGBBz+QpqilFdUPH3T
4XGAsLzoEELLiDy09tZjPC6B098XuzV4Q1YsDSnp96+shgUzyc5FPFmRAEf8ob9V5AudYK2+iPne
199b7XLzyHu1U/b1spPH2KNrV/EYxwDSnxqqPH24eLQf5KK3yQOVcAdQ2kcESV7U/FbhdW2h/nrt
8Z9/eXNF0RUyrYhoewfZxoFwOKhk14jbEWODx2IMQdXw69IBGLNXyflds2M42ubmaOtq7/LrJ5kU
BZ0giEMohtHYj6FtODPkDx4AsbuMid1gw6Apq6NmefitKcUSuxJhVghIfn4crzZp0A/TggCCg4px
skiLidmmFkkod94jwAj3MG4YvOY2WVkc+2jGefEJerNebNxiHqZIQWborFZQbp/JiVRvhdLI15Yc
rFOjK0NESj0dKBdC1Fq5CUcULpdoZnbs+XsHvA1T80Z4yTj9hIjbo0CbhYRjG1o2l62jIkPXTBiY
0MUZAeM+aaNa9i5T4NU6h7UY9W97485d3QMAE8GhgA0KuGDy8uhyWXeDWBoHfj9+u6HeUsTTcWdl
HAc6AyO+25vdtVP914uOt+/L45vJYSbJ3v8uKjRUw8l2RAKqF19GwEAhoF/osmABCBEKsmhnHSfr
OFk3wqkkTfHnh+dTD/LP+oE1CzYqNLF/5M5K48lu0cbmQVPOWvcgdptUipdsEIa6RT9cMKxl1tMk
8YJUvNF/qkjQOnhoPKdcxajXXJSKVrYhVgjRlIF823Dc1YjqKa2PPHwaIKbydTzU/VVOTpWYbw0A
iXTpxpTwTi9t/deQHVD/Q3wCoYjraFNK+V6OeTyAz/oAzRIELP5GtTameOgEpop7Z4cD01tJAn3Q
GpJ5eqiGg+zudfHFN09V9FY07Y1S6No+hkZBHKs2mDXTjTug/QQRb/jEeHKArhAEUYuinGbYler+
jXbX1avhPOTRpESx1Enl27pdpmSBmh1lY+480UzhcFHkKGhWqHt/fgSur2IaYFJ2NATQ065y6uGh
jluyqjA9oMDA59lypCBUjDCYLvrgZKFx1OMIW5VbGoFMJ+TB+i/f98tnmOzcUe2nhpWxVYc88cTA
kCjeGOacOkFwt1JZLX/+zp+ew38ee13k644HKWMquwDIIPZGiO6PBqftDBcjCrBdtPOivs8ZPWBV
WCoKKsTyua/QdtNOUMzfLmTr1HlCeJ9nyC8HbBOXTNpKjUeeojnLcSiIDvmMIsJBFK6P1bHVH0Jc
o7IIWiy988qzb/zJIuSc+l7oXyP/pUR2zxg5r9YKp+WWUXHoANZHsUbQ7izj2rKQbazGsDX0fW5w
lopzHZ980I/t4LyFgZ2O1yLx8OcbdO2MaY2BFGM2kKpN+yq1JfnsKJSprnuiqxA5O4YsHl02H9yg
XRk39vTPMvTf3+P/rjd53gluqY0wH9JHnq8tFP97favMtR2WmGVsD6sx8PkQrf0XtIczRH03Hgfp
8xmfXJ9DGf4+IL28B1Pep+F4TuJkrXloqZJ1aSFRKY8EkU67cAhA6b6LUSqKjgQ8P2NvHYg6dWLY
9+1I/iNZIBVxCWHgYxFnD9ERLhXd3yI8Uo856W+YFmhrfOGdbdNGz1UDoU+9jyIZW4yo3lqOm1Tn
QPAOEiqjbJ05yK8BKCS9DZvJHvcBtyjXER7Dut/3aGMc/lyucTgyux3sDCESCVP9KETU7ykZQzry
DREUDwrtFjWoX+hrqQzWhrV0PHdWpsIuZDYiZSUZ9me1cexSfGLjtvvgt9b6NnzDKHLWjtLdRTUO
NrzQkRkd61j/U1e6bYWFbQr9Ro72SnDQRBzxyplzcwhJxXHRSDApXowEmLTN5oLyVpTqoo8ku0Yn
rbD5UzTYcIGcdOT7xQtXI0qhfi1MjSs9KE3K0j/GMdVzyjo0B6c4NxAWZ88J2nCExCA/1W1dB2yI
v3u9nkXCWyliKWYosraWtb/3s3shp5NMS9wfG7iUPzHFeEokLeES1Xyo14Ku3dghjPEh/ech4mDH
/B4zk/rZrPyys+ua0GRRrwOHcBeuqy8tvaM/HK8ZV+gRJyzj1PrmY0BUQ1ySv+hZRHj2C9X8aItX
9lp/mIkSSKNkTwngZhKuEAG80BFPOOKnhMTV3tnoxnsppWvHpGEenygmA44bSU2E6pl9sqd97sbL
9v+Rdl7LbWtbl34iVCGHWzBHZcrSDUq2KOSc8fT9LXf3f2QelljVvW/23rZlkABWmnOMb8j0ilGF
85OFpbtQtulds1oJ3mCYU6WWLeSa9GTZJotNTk2SPLg9t5OseU8hP4Ik23Tyl1RT09EfCqRhIrQK
VI87/k6cCD34NNPCdhsFBlWIYIm6tCH4++Zm6VrBRIdiRePHUtmkXZ7o6rz1o9hU8meINHMtc7un
ekV675qkTST/e2tbbNW1M2ca3EnLct3ORN5vP/NuzE9Xjhws+ahfUEhqFmfZf/dsFsDCKlHxd2Jh
pwiFU+o2m+ZK+1+XHSoCpMpBBLhE1RelrUpan8R7Odrk2bo23dBZ6MNWjhaU9dBHc99/nuS1aw2+
f655seyW8lA4ThRxKxtY1HL16LcAqdWXJIJimgv8fbVvnkpHhEvmGaxGAxa022YnyWv3WmmcBvXU
laTipoSukDc6Jt28H1FMk/KJ6rsr7BdmhdSoZ7j+g6TZ0bLkbG62+kalJ5tXpkvdj2pxtHQIUrZh
MgXPJoYALhbo/u/UwZXIiQBeU0fWqzqQ4CsQUg+OLsjFnU8YqMSlPAsTBtIM0tj1XySpUn11EA5M
9eLQE9VdRpWbG4TfMO12GD+UriPwER0BHzPxmSXND9nHoj6e6XIqmbyQGRTOJKw8TE6RjfTzLDZ8
IZHE3sAJi3J7GnOiVOx7vKmUgesR2jEKCp0AThRyWu+stRorY/kQijgiwqXRQeAKGhTacvoSuDWG
ePUkToe5TuwK985GHZ5DlxafRMYeJQBVqflHbulxp+Gmi6bniiiCNB8JIsQ3Lq/CEMGX9IvFiXBH
F6TpzCYXGtb/Ooc3F4nks3DRoJTIixVkXTIP6cf1vz22k9GyPJv55DoWmITyk09WKX/6/LeXZOvK
jO6IsZ6leIUa+eygq1enYimodoFvbqUAmUWZA6heqTS26O9wgkkTb6ET66pZ6loNv0ad7yFOT8k4
E5MOcdADkcQKnLSqw0fWsX3yiQLxDQwVuMgMe+WR40zZzZRXOWdFCxVuLC856G9HJ3Ihr6G+gyrN
Qop+FFbrViuhWGg7HZBu9mGnBogQCKppugJz49TEvBDiXfmzcSBtqDlUk7lsKQ6IaF4fuGjdNMuB
pgWkKYd7FmgIN1CsZSTa473Ckm/25zolk7FYqc575e0ZFGwY52qTrs3qTWRxTqkpyNQG4XZsxmSR
4XzklM4uYBEH6oq8UF7EpH/QrYSGXr1Ru2nZN69F2iFhf29D/ZS209xQeAjglMHbQtCveSRh8ydQ
CAbW662Tyvj3PMHS5oMKCFnRhLNC1ChzQh5G0q+VjcAG6Oq9SlpHKYcrcTmxxA6YH/q1kfyuVJIG
LGWuN9Z8pI3Ms+hqVub4g6rdLEbjHFqEq7f5ml4GR27g23V3xmBtZ8liMNKF4v/KZGUr7g9B1Igo
kgAfD6GX/EIKA1PRXkPU8APNryo80LN2NdYkvW+Xfs8WWu5mTXCS6mE5E8jvgY8jkQUoNvo4O1Pf
uVESs67UH1h70c2yCNtwdy8O2D1O/MaoKeSL4e2gDRbzDxPVhBmWfNeqOijmIpNVtEI0pziFTpLl
iltmqZhRwh2s5aHejtH6UHWcSgNwD/G73r17WY3J5M1yXvIqJeL1Q/xs1eLzS9GLk+vq27oITRYx
6bmCea0/Y6ceYmjP7PMGy18a8YODpVNE8lbUaJyjWTyIMFgf/hn7X7FQN+OBFON5yyRBnRTmTR2x
DAezQcoXmV9wzm3ACFvURwxk8czFYPgM8szK39TKJwyr1ZYa+6bgDv+8WPxdai93N0BxqF1zYEKj
qP67BhZV1pmVOlrHzKJmHY4t9HasAsFrOjarRvLAtf/2W3WnIpNgfwbcPXEmkIG4l4VZUD410iGz
aYQuC62bA4UhoR4hb1MD31QXCcGzAKsoXA4KB5qKCRo2FW/8ADcbPik58bB/HDyUrt7NwvB3EaSI
AsiMyd1wWlb6xo+PNcOy8upln31UjbQ1Kn8pRjSTf1bde7G9Ya/b07vTsum51eVTkBCNoti75jSC
ozi0T9OC4kIwrrT+AVoK+yLUZP6zQ5S1FYZrjqd8XWAnKxlzs2Z5qwT2S8mWO0EW9vPtVkQF9b9u
N4cvXmJqu7S2/73dXuY0nS0ZnIhWzJpsE2fOa7TEk+hyOjnpoRu47Y1HfE2qz8tBQQy2JPpH56JW
H6iBVVS+IR0gHmGzkom1yGb98FvW/XlgiwoEtqhmn5A9pYc72946H5qDBlzJlxG3LnpLjLcUnTem
oJA+LgvJrP5VN7wk0TrCopXSZzAMdBv6/Y27dW3rjUASzaaus3W6vFtJrKRV4QllnCUYQ1CcXYqv
AeqToH5CQMsOCkkQRaOfr3ut1snldLamOkdHy7zYQBW67I21o4/PO43m6OH3cvNob+LZ6n6xf9mu
v7529o334kr1kH4ohdW/InVdv3hESUnBWekA3rBasLrTqKTRgMLgNpHr2jT6/UoXxe3CKbF+NZAE
e5y3yqZ8kD5gXaqL+iH5zdZEN0/CpqndegevvfeA4QAwKJhQSMT4970fkmgKul4WMOLUPRzu9Nny
2V9sVo27X1mrxcvHdo0Z7PPGc7z2/ny/qvhU345uRl43mS5z1VM1P1nuYXm32WywJ7uLBc/RmT/8
fD0FcPiV8U3zkVeHqoNoIvx7xan05UkdDPNo208xtjlj9DTX1jjApTItjVaDhuq7qTcvrcmdrOBP
gLDKDJx5nh9L8lga9rGaJs18ll0hfSwVi0gnbDRq8Jj7hJEpxjrSShLVcHI6rG1EGOiTW7MFdpig
B72fBdqnisTLKM1XeSIyjpisMOpnRZndW2lFCB4rucTpsmq3gzTM2Z9LRFtAaPdwg5npUfMOWvk2
Frsg7RciXiSWJaLfys3Y14IEocDMqNiGqOAURggWHibMTC43JY75Votfx/YldY4BwWQ4khWfon+I
QhcD2q6uwCpAr+iFC74y2aXjpJ4mQK8s2ZN5ZzjJp1E+95a2aivaTBIzdJFmB7a0iword9rdZam1
Mvx4b1DZiyz0kd3SFmzm2NnzuVPC1pG8yxio/SnDpMLeL8fRJ5si12SMSZdtajAVk5s55sxiCzxq
HInChyyg3GCyd5C8deoMd2XzYQu9MdwrQt1ypGXihx2Y9ep0pq2AkRZC5SIE8KOTBA8T2itLZF/5
3BAFivyjI0MIxNisZo+Q+OGyqggX4uDPPlSoLu2Dkh7Z4RIcZeKTZfzvJSpJ6eMYlQuhUdBfEh1f
v+FvYtRcWvJaBv1LnWQLjEkmVxRq5eFPrnpLW5Oeq0o/6Dg1ayzkJSrVHqY5JfNtGtxPIeavfU8Y
gr9y/I9ePeTePkhmlndnbhv56AcPg3cHaIw77qr9e6t1wIqCWcq2KNFY8hHEiHdURSwetQ+9Yz0H
2QuODD394CzIvQvZY7UJUKH6/bcW248+EsMAaueYL/7W0XiDhEsoySWAZsWMoBGTsDB9AN2bs2d8
4yiZDEf4dOKHIvMsITJmM4rkDq/2mKdLid0xTfwQk/CgTcvEGbkvGeIB3Q1LzCkgEmr7NS5/w7+b
V957DOd42oXDXtOe6JH2Ogoeg34Z8qOdzg+I5Ne6+dCq7aA9aeHjND1JY70KfQsddPMrC5NNOBb3
nH9UnlwabGE+Tfq0MKIC5y2xq8nIPmPY9OWftFySuAMvNP0MjC+6O61yqEuqeSyLxKmI3kgN3VA2
gYXRTShsby4OgKPN26BWK/VTHrKXrIWUaSFrrJONnG7kKFxnkfPLSqNTTNGOzxFRWPMY3rAZfMJM
iBOui2yeqiu24HL9CLaECj+IVBo57LzdCu4wVV6iQ6EYgwkoTHGOjsNT0GOto+SDJ4o3CDS/Zs6a
dGGzuUe0GM4raBK5/0F8hu7QnMA2rdEXKsZzTWlpqBFB3Sk552CUjDVhs+T1Nv5KoiCohs2DODCJ
Kaw0u62wPRK/5aqU8fqumCcJcPRpBBVgcbOiZRflAEmZs0KbylO9sqisNigzOeGbNcYq3O4dY6Ma
7DkDt0upa22DFHn/eJb6tccGzmEGajNljs9kPra0RVUCJjkU1yJENFJcMAYlmGd/AL9ckGIkEwnr
/HESb2YqcEoyChbGAkHy0mw1t0qKdZwGnPc2/YQxRYR1d8p9O6T0mzltGMyszkaE8kinqviVKusx
WXgS/a03GXZ0c2ikv5nSZfUyesw59rbrjp00K6cRysSbHu06ZRYW4JD92O2DalMqJ2U1tR8JqQ+q
ul8UnDWX5gCGvNOpG5OEQGco8pu1IQjfdrwTGXt+VG+HjLIMR8OsfrWaAATDcKRJLx4I08rEBO1x
h0e9WA+WtgzVfKFyPOs2it+4EcNLyK3GxnMTSqhqLWovR4WoJSU8VmSylkxnoy67EdvT5pEgxKwc
j5OwdGLKaOJ2bprUzkuP0g8GuqRlcv1ItWmhvyYd5Qvpi5AiEbZj2N2fwVdnhZpvQ2NXpW86YaBT
9/fYljtPXq8tZDb69eRjbTsMsmiK+gOSCmokCdQaPmXkkK5KrGG2i+yNLB8U0uecmvJ3iW2Jm5iS
pTWE5Oh8ROoXIskaoEoMpLgj3HxgB89RFM5Qf7DVd8M8C/WGVSFn80CMgP3so6WXfpF/tamkbULK
VGH7u86KZ3a5q3V1VrJSDam1NOBADu2+0SB+9Ck2R8VL3QCOKUaFuS6PizCjfBJn69FWdwmdXYhC
taUKe3UW1wultldt2e96fMZNLD0La2dutZhij37hLLpOw5KikCxAzZ4F3+miN4X2RC6TAmKdox7d
d2JtfXyVoeahge6CP6m99EjLELfXVutN7zyLUWAr+kopUrd6iCJtWTXqvIeUqZKWnRir0jib5tlR
qqUp/ylHVhXaU4g1faK1+15F4HIaqnt65eWj39MqeZHTF1viRILKvBgLt28hr/BeSiUUEkATehTM
Df8rAdQft6/hcK/hph26x2B6Nv131voxr2ed+WaY95P3lfF+ydWTOZw7qUIqM5OTw0hkbvwsD4Er
q/cBmbjItFsoGJmw//CLtBQoL8WsGlV0tsIA7AJDrL2v7Zo1LXiQe46NgYoGvVyOZn6IEZh1nCbL
xjopKVDqGgxM2sxJHoOfRa65ioPJ+Syl17ylDArHhAJZ0rNaGNhXnRcM8nVysr0jqeRb1J4zYdCF
7k1hqlhZTLym8hx4d8AuN7L0Cj4sILMGCYbc8PSbdZ+s2mQ1UDljH+A3cwfhudGMi1x5TmpKeBXH
U/+1Qis/jd1+bO5HW3J1AFtRWi4k/SmEpuVBjel0cHzM3wECpEZV6MmhNOqBuwwyJB+HHhFejLpz
lempcb5M5UXSjtmgwJMad9lQbkSUeaF/6dPLBPiC2b+HtmQhuWgwsPh95tZurSOmxkrlly9EnQ8d
Kjxq8PQdRXgPuW0L0/8EEuqH71aylKd1Mi3LjKoJKKI0QXtvuDYbg778ovLboVuIMFY5BoRICF6w
MHQIiIm/UxNl2YEf0sfsCXsJf7aPQE+xzMSY/6gi6sS/2d1dMp788VkmUdLwdhXIw0GwVsctG4u2
lqF8iKeOH0N3BbQIylLGWo58eAifG/2QJGCwNeZEo3BLJcLy9Vim82rYZdHwmtlUfbOZzc9OzVPV
D3PmeE7afBNvjNhxQkPpnidLcuW4Zf6lOu8nWy+1H720dTvXz5x9SfK4EjWLrEm/0to8jnxQlTpu
JABJhJmrEUOaxpjCmIqnfDMKEjybhJLQrxC6sMo8rAXSoWnVd91z5mnRPAdF6cbqe5icMiYFVWt3
VAoZCI3avfaIRt2SDmAsnR2d19yJ6SED0ekn3ILKHK9ksLQpB2XdSSMmyDCa+zxzlrZCcp0EUYVR
kUd/7Iah98bRdkbvatNNyaxP4+eSFUSV+k1D7ruuSRCJjhWfO7XWXXlfb6r8mGpH21tHlF7ZTFCN
Mc76+JqU+4Aw7OYxZJdSEX0Q4I5XKM/YQPU7FK7BOMxkg26Ts2mis09cOUah2vuTZsWMrucyCtrl
UNrbqLC3OJ8WQ14s2dmqU/nmq6DlxuIjakisUI1ZaXr3fWOszYAHTr+9nKpFbKHz2rTVRps2QzbN
jJj2Gn13iSVCQmIZyKxxZryRnL1j3utqtZjq5GBsKaWrdDGAQuWWtZJrhYo89TmVzO1hXCJdXNmy
NJt6jlyOdNKfEJS6wwgASlsoHI2DGjmL6kcvpnafePW+Auvih/68a+EH0e70g2JuBehrmlOn5UfF
dhZOSi/LhtBudNuCYwX7nkWrSrPaSJaDhbr6JKsQuWqN/kuzbGp11urgnQzQ5BhwSt95kT/reax+
euG00aXqxWYCGpDhN123S7qPiup8w12RrTW1ntDVmE075y6zkBEEcr0wlYm6WzxPQ3nu+glpohPU
LxtKv5qLnMWF4sCw6QBReeem4kAIwLgXlsdK4QxJP8daj9x4r9MXaq8vOvAyWUeauMAT2a6t9+Ba
pPjVJh1SHcvN1ErbvICblk2cKYdlHQ27XNG2oS0d6jY6ypO2k7VPT0/nEkwt+MGcUp+G4T1of1cm
dlKd/VELijIJBAYonF5x9ZjMLXa7lwlFLnO3bagWlA9twwfEc9Hu2M0HPuuL9+yYx1h+JQhnFnrL
MHEWpfWpDW8sYRGsrr4maV0/hwiLAHXBfFjhP9W/NDm9q5L+CzzJMZFTuB9RsApaf9G2s4x5PVjV
6QG/nR3RYwkCOnWfHXX9Usvnk/VL4q/q/VUadTAM/qQ68671mJnHJvud5K/4ESPp7KF107zzROOG
jB7WQIeEdp3lMBs98ubL5eRxbmVj3AXN7NjkwcqzzNBV8GspdLKtwtiFFuchx5u1fSC7FpHkgxJt
Iyy8U6I9c+OXk1otfWJlU0+i+bGEWDw3p3gmM+fxVaCRzDMjXqZhMg/Z3ucUu2N06cGgziBysmV7
ImsvZrU3Z0HymdoaOhYWweicVRwIpl2avMT5QVLeO3ZovmlCJvNokA4bP7c3I1jBHJKXcfK6YWVX
86b9LYTVSNT/hlSjfO5/52gABXgyRQX4NGn+LLYSKunISdE6BWqyEcKWcjpPkrRQ2RjL006TbEZ8
5kbYv/IRflqlzJ3UWHglEkwMWI509g304ikyhq0GysmvGDaN7CZvICcfzIPz1DlwrNxi3vqIzZBw
vRbmDFCWLrCVsyFaWPcko0/WQg2WgfF7MBz2NM5s+OU/VptmTwtO+1WPGQ2UL1V/t3kp9XFjqKeY
8Uol1PXUB7v6E1AjgEngUcvplGIx64LNlOw0jlQl628dc8zzl5bku3n1NBB24Pt0jTSShLzjlOnz
SD9Ww6EZIP+c6gF2Va+/NulrhQGQDpRuqLAe8xXxLfjb7AWoUBJrWLmhpln1u4PEu6jrF1HvcQbT
dxu+gxpofKmYmxTOrQTrjvxb59jssbkwWgNJn7VMZGdhQ/EwINUp1j1xC14dzzzrayRszmM5IiVh
MXFN32sxPr6N2SmWqApxemoQS+XZWeak4FkFlqRoG35oDFqgam5MATvUCWqqmRobmIVsdXKSs/r6
q85PkceRP7VndqGyyUvdAgKn1HJ7sPhwf6iQDcax8s+NdV+mDw2ZQGSEMuh/TdqT5Jw1ClfNsyfl
nNZP48RRMHmUyt5l788k+2F4H573VOuHKt6oMeWkU56/ij/tHcf+U6dnW3k3isJXtFNwZ4WDRCak
+r8ilMOhTCnV5Ix3a6Xo56ResUbSuNTTRxYT0QP7uZh4rSSMFYg6Ihx6fAoXJWFOEpYfjiDv+5ho
oi8fTHO/Gh0G2C2p8TUGCCKp/1zqoiasWa1NPY1Ltd1ETUDbSBYEb3qqkXlXwIHr4wPXbnm7OaXM
ZPNuCCu2xGfmvKKPNoKOMhazDlbJ/98tuJBA54U0wLtDnJnrb5ihtOrJrtZKdZ7Ys/58pWtqSZTW
qBII0bTM/zJUSJUt96WN43CUD4i9sfv9paA0AIG2nO9FtxvFJMU/rTh3Gqmk/EL4/2Ik0nEf6mBC
qEmitf63epzopo/e3p+eLfDw7vzwvlxuOpcqhP68Wi0Wx5fZ+uEzWN2qzl9jFP5z3Ysb7VcmPSJ5
iPe2voQUYafb2HwNdRTd8zwBZzcfnhR9wSB76GndoWAkd0s9QvU1M9QWsN7mibZVmaBDb5b/ZnFn
m85JAFRc+AvXLszKLlr9/MSuDY/vt+qi0G7raTAMw/h/wW28Hoh2KY7eNJBdG/cY5WzBa6NJejkO
EZnJOiVhWjP1NvBfUpg3Y/fAy8DF2C5o1MN+/mbXXBg8DUd16C/Y5JVcdC2iapJVyeJpmOXJ9/Z9
ZzN7ZkuIAAAQCUgZ+oLD3VvbcYILTj9f/Jpk85+LX2iigLd5fUhC8p5iphZ8/G9xsFbMn20arhAY
+NY03uqRFON74mpEEAUITbAtKIuR8vPbtwX919o4aNhx/6hAesiZ/HdYjKrBkZ0nvo+/cmS7QgTj
OqkrfSCXQ0eRvGMl+/k2/FUTXPZpdSYDdMQagtlLDKJSTeXUpE70iGDdKg7yg2aSLuxabLC0vQMt
YyKedpOve2NrP9qv0SLXXHCw3ZxFluo6yxlNmYPdEx/5bOjrk8Qmb2mgnnxDMkTUkCXdBShP/Zn0
qNHFmOl/4pjO38x/CyQBRV20w65O7A1zKqqkfj/0i+oWZekv9/6HL3kpB/bUuqkDGQuo4Z5+HebL
YLbZRMvVY2K5fxbbl/X6M5Tdz1v96GtkeFJQQeMj5NBpv130AqtBtwcMweTj+B9edsJg4KFJssPT
CCW/JA2aXG3sRjJVEQE/wU+GC4oufSk936Q/XDOLYE+U6Uui8BS8/n/frakNsgGxGLBCWjHZSsz9
6aGzKIy5QD1L5yG7lQCsXZtRvl/y4vuXrPhmH0XhYz8s4o/wqH/lR4QWpIbnL6q/Lab5YNyN0c6r
2Y4C0tsDp3AcjjHutN3Hm7BeV+pKO3XI5dzy6clh38SGjrq31G+V7IVSr6evKA/4BEpFu58HxrVp
l3lQNU0HgIz+d+761lHlHK0AlcpJWCdJcHgwW/S5287/ukmR1MQs918vJ6IUA2c6VI7LeddrOl11
ssjnpJbNtILT4Kqm4lgq/soO7u30OScCyOf/IkrlcZlR1wbVKj1IrbZMpye/TGnL7atko0/IZptf
RU85AiGJfO9kxgahzpxsFTY7oH1wrSCgjgpCbr58bj0gop/v2tUnzoRuI7MRjvKLJ57UES6vUkW7
VOwkc1WXkhuwmWm2Q2DPW2c13YLXXH2t0feD4CRR3jQvn5NRqOqQUfbZD+wYLV4doT/E+YEdF5n3
QowrlBPyLVf59etihUVTS3CRcSl3VXFbtHSfsz2+pqIjBRKOE3MYcknwbSLeQ/gmvJuQrWs32ERR
g9uYN5OV899RHKt6XzRpXAlgnACeZscqlXdB0W5ZQ8foRFKKBvzboS0gKQ/O9NF1Lw72D+T7Y/A+
rs1btvOrGlyANmwZDJ0d5eW8MnaYSYzSLvZh4G8nZL8ai1bYFoTRS5swVLb02YT2zkFjhBmmUTTO
YrATHG9ep/FM8RzRi+/D55/fxL/gtcthBTME3g2QJXxPF/OdqZSe1WBW3weSsjGqcmP0JzPktnBO
C8t3Qx3vcifeSYMzk+le9JFQttIQQaLvv+CW2mHp2Pmltk61YBMoGiogJkvbWXYUsRR1U8r5F6ci
ZdJWEbvDQVF2oJtnpppsk4x4C3eq/W3WfqF0O3jUrqUCagS9pyz9CvBIaCOliwzJLPTSYjvGzjby
vkwatq1BX6tpl7sqHuDINnspk5daXO1gXH+Q1AicrEfITgKo6SXFXPPRtXbCmBiM+4oKr38zU+Ta
VAhsFmqTzr9QJv77zlldqIRBmpEfzzi2znK0YgfqVOebqIarG8LvV7rYk9lgsUanCaJ9D8CN9A0a
sop/QqILGYm8HHTrSIV8TvIskjdelyuT8PcrXxxCg9Aw06asMpEUSAtZVIXDxdjf2HRe3RF8v4y4
1d9WFUdPjDAxtEDcyhDVC4a9tbBaKPhEByquQZask9KeI6tdwGCZkLbr/Kdcf4zsmSaPPA2Uuj9/
9StePfFc/+fxXpyJ6mJUutLys7005fMwlvecCT3zFFOTxIi0ux1Cem2X+/2CYo77fhMGqkVJQ9B2
md/nSBhHa+9ldzln3QodCXEe0rxLf0f9jRnh6pT97brOBQgklQylzQUONYpebFQzhU7uaEDrLXZW
Ukm3UKaxRmBHfytZ/Oqh+/uVL2ZtBFSF7k9KulfKdU0qRmRRIl5L3kvT3WvWswIgQzDQbJzPGEOI
fIA/l3g3Xj7xCv/XhPif5/xX0fXttufOqCFMI7IaWjWiFKlYEZI8dTcG0o3J4nIHwEmiUKZRi/ei
tje+tMY93wym683j6vWF59v3uZiWQi2VuKWQGXJ0mmWH4+EpstaI0fX6i+FVNupuGs5CT5A6LxZA
ISuiFRZZy8h408zSlfDU/zySri7O3z7RxfRl+IpkgnQFMRum83LVj1v0wOh/q+IoFOae8vLz9a6e
YU1Ns1l/SVHEPv/vSGoCSXX6ykO+iRGPMgpJOsvHcr7fvx0X6Ax3t0p114fQtwtevMhTWymZk+vl
XWC9lP2HZT3SfWzw4T1ldMpi6cV2boxaTdy0/3ptv13yYh13GoVaIOAkkc/cU3TOrcK19D+lYr9O
aKGFINAkWqn3D1XfHJNUeeqjYm8FBXX2EHv1hniMdQBdrzLqrRYUm7HL7xQCDtmn5Uq1RtPLuyl0
I6GXbjJP2hjph1wGr2GKWhixVtOtuuaWPvrvUf6/vhYbJo1/xP7kYqcMIzZ3QuIgnonemSGfXyzf
NxSYXIB00ux8P8mz+3tltXor3MV2m62+Wm6ye2refn6DrlZEQTDBHNHYIqHU/vcNamMf+kahIBzt
Z78Od3fuZrXS5wt3EbhP888bFxMj8r+/syU2YxY1n7/nxW8zUOhp5SRlLSuNd/DxNOnKpjMOJPU4
PtIht/lylK053FfJcWrf82F/4/LXHGrUOXA2IlzlTHfxXfvAq9TUJg24XNQKkRLdoUaHDim47FZI
/UmGnP98xatz4X8uaFwMT9jrqU3/JdzjucjobxVb03nx1fvbHNyra7hNXoYhc5AkHf7fx5imhpEE
Gm/TaU4l1Tme78Vr8zRff1bLn7/TVck4m+r/udTFeGza2EOyoY3P893hvZ49b9JV557v1c2r+zZb
j+6nnrqftwq3V++kzQEDshVatb/K/29vTiorRj5pSigMjOgQF9zKXlZXQy7KJTe+4NVZ/D/XupxU
RwPRIgFvI57NXer+Co+/7n4vfXd1pgy3B5Xu7hfH7dN6Xe+szWmdL36+/NWrI+W2qAAiq74kJ3Cm
bERpnHTD4ij76RyYACoF3QNBMg97ACPDre97bVRaisOw5JpATy4eaO4bVgg5LNhrQHAHZrrc7Nxa
IdBqQAWC0dujTMCGoed4a8EZjgv8yQ9Z/zfS0FS6RdT3S3kejVAKEap4YYES4AzsuyKz7eebc7WQ
913nfrHC5okcUQXCr1DNfx20X6hB3OWZmDR1c5Y37swlxO4pvls/rHfB6kZBSBX34XL2cqjEqxbE
LUpD4j5+fwfjIsefjMZ+J/oVG999fIxn9yt3cZzNHsAvLG5c8No7L7y0oKDA1un2xZiWpoQc3Sbm
2JUdMFJRgB6DFRHpSXvjDbi6qn+/0sUboIh8aGR6XInMLovYVbRemEERJdIn/VRMw/XbG9PI1ZPQ
92terH+tHVZNq9mkRfFyBTNzFMxtwB3Kb/uesiw60QJlCzJ6fuMPBzKFxqz789sEZfPqu8+ZFlYE
RXeQ9f8+U6SOumMhktyn5OpqyRK1mQV0KUD6Qf9d5S6Qf4TgNB7Ri5h/+UxdGM2pn4pAJDySvU1C
EB46Ke0eOToKSx3F3tDqwSGUmAloH3rvmULGLa3zvEcVZD9YsXDM81QhKRj8gAV5koTZGf3OscXd
G6DMeyBIdqofHOrFOSslPasF3Tlp4ukAT+ixK/VAdIVjr82/9AwlFcLPurK3pnT+P5Z34X8oMpxX
4Vl8H6uJYDEMrpb7z3WvbziRzCKE+6r/IpESGrYPFMmy6sEYVgOCZVaq2HtIlyhRZPmjLk6IkgvU
1EYdkCURCLE2m2xmX3BRwXTmHtU5xlY+bzKhVsNxwM+IuyOXMIH6h7QdXRthe9QXi0nNFpl2hprn
sli7heBRiBZBNs5TfaFUOwq9g0NPbTiAJ4OkedfwivAxrJriilWvMlx5ZZqs0b5F8GD9LRVsYb6m
0kdegEBml6hB0tBCWi9siTMVQ0EM8bbOH7zxUyWeNe1cVN0Euy9bCMJVU+36+k9HhIBZKphB7mOP
lDTDIMMaaTSGRV99aNVpYfIgyGtK1bfOJDCv/2NJ0Trl9zWzJoXsC0ERQeTv1lCI7mqGO3XC4jsO
FXptf+F1D77fHjNE4D6TrU2TcaTHpQEQxaJNnQOGCKJV5E+kXXrWLu4Pbf3e99q87XcCckA9OiXo
+DHzXOmJV9YnptBY5PpzMr7GxX0mYgWr3rUQjoj7bk+HDJm0mIjFLQvqAwpFSS5JBPgaQ5mwUHln
oresMUKbNSyjjMg//DYCHG8TdzGueMYmGDqUFb7G350vg/RR422Shb2QB57Vw7xEU8Lb3AuNXPsw
5TH+fwYOjFMqom6unj3z3kdT1MqbQF9jaItqdBDIesjhEKpH6TTI1KyhkBYPss1xrX6P+20gv5PD
N88AsqcTFcXyb7IKgk1bZGRoDM1wWNTmk4THWVJeIsj5eTktorinJiaLs2fejltHkjetXbnCciF4
8/1Di2tBjBuhTywj0xXtb8e3low+ESJNE8YoHjxHw/487AoDfzR/QETJ9s2X+F+cakSHFFaAXYiE
RAaZGOnkEDFSQgp7Xt7c48I1yUoNFnKBdFjHQOuQIDbTCYIK8fqbdrXk78j8rVa/cMSos3Nte7AF
GTTmQ9U8lFxHDBSGo8SFJp0USyq8fMUoEwqFotwKo2C36iFeAPoB0SZcyzxXkoVlkZ8CrRADksr4
ZGQGqrzAwyQeg/ogxnyZvqBb8rOviAkqAPoq3Fh6/YJ+DBeIWOi1xp5TIUCYLlhwHYGQQkOeDrh3
O3OW1dK9WgquSrFhwpHxuvKiYPy9wyjAuyWQpyRi9gobCAQTFu8538rrhcT7S41wAOj6ujeLuSAs
h9MLH1VKgxdUdqtSIob+f5F2Xstta2mbviJWIYdTIjEqWZItnqC0bQlEzolXP8/S7pmWaI5Y809r
t5MCgIUVvvCGY4gcsf1DoC/owVKPKqBeFObBBis/9woqnsaLBDK/y13uWij3CR5K2O9J8x8V807Y
8eUzdjvg7IcRDOqhSzLBD49YnskCqY0+dqXkGetydoij0ytgtvDRikcX1ZpFKGZGylwE67F4SVkY
JoSnvNpPwKFVhLjH/FABtlIG08XVBadQ/EW7yEGwkDeziJUdGGIcwV+A+s/oO5Bp1KfDwBmHxCIj
wFiJgcdED0ynYL6c4HQYkIVllNIVyoFQ2rZW9d5phxCDBGqheEovAN7U2Rqx9nIzgpyDA28MEjLR
rlLrPhVCFu+gR3w/QVAzOcqidU8GLlw5ymVcgndBZQaxzhkEG7WZWgPbuen4MSbssY8nqymDbQqO
jCifVwtEAPBmgFHfVfn2JI8eE08KsbOoPCooYWs4/QTkrtZdIwqEQeGUbvRI9Su2g9YibJBWfIJl
bXbPFt69JyqXoAmoBaVckOWtZShOg3CbS8cCwKbWgdy+x2j4oJjQtiAiY0Q7Qo9NHrk1JeEki55t
OONIeVXRa1QmUHaJNQvUzmHPAE+geyr8wODsHB+R6bDGtzn05eQ9YaFOc7+uwWm0NbiXQtmz8oxx
UyKtDayvTGpfP1bebOP5CkOxvZOh/0vm02gZeADZLlWlAUoIwXenMYNSY1XH2JUaB+EtjbMlu2El
JjCDG2WlGKmYZlx4RJELiwkBZkJRGsq1K/A1erJB2WZI3mLca3EqX/A6MIMkD/epFLrHhxZinM3c
OPSz7XfybQnCmG5OgZktCwdywxGJCDC4mGM3WFgfRvNNqEi3Re20zPwW6RyUO8QdppzDxWiuwDNM
Mh3CqHio5HvYaktCeEt5r8G10oEQBKKeuZMjYwfUQ7PWaD4KsB9DnQ0J+jioC7DOKWKlKvo6QmxA
peQE44DaiQ66WYQEtKROmogVGeUmkEnOaG6z5bXgEWs8jVv1qUEC5RhXPg2ELH0T42JlODhzdciB
ZDhJavkZCEAl99vwvmqkQ07z6ogWY5K48IXF0SPIeexQul462elBGQRpRoEQZ1ZPU/JMaJYe5nQb
1891W67Z9lR78kkbP1D77GVTDwPjvcWzO5wptuLVIkMi7dg/xO2IuSd2SFB4lR0HpgqlY2lXSE4y
kjhGlELpxNZ9HlBPIRVAwaiAfndPdfQktL9laHzs2kXV7iJj1eUBWwCBdN7cM3mNycQM9k1YAgoV
oohzI8pNpBXeJpMsmlAXfRlRpYSd4XYGP4UdI3oK+bkiENSbPDh25ZOYVrHW3Joa4JD1uK8hP6Ql
nVaMsk0jD/T+iXOOpSb8Uyd0ysG1k1HSvPp9kvZJfWJdu8Yf5ET004EC1MnNOOhfj60vZ95p3kid
kAacUltgA0CwwyWqeKUmngXoBkS1x9NQNcNmbZnkr4O08HK7R3nCkcffmWoEvYmWBNShlkg5VfU7
i/m9yNOPyVGgZ5EaeynfK7QKZzxrIonJNBcrLDBAvrg4whD3gnYtiWxWp+S2WeBrQzCac66dsHFS
NjbqSUbHFsa53mevPBOuGVGpu3P21PUheH4V2tTLSBTLLKfIzVQTB3e/VEfOMs5jlms2wS7I7yta
fAcJZTgs4JfWXk/KTdKu5RxMfkN8md8Lcdyc3QuohtisZKuE6lz4WfOj4JjgOGYz1xYYW06vyR+U
RCoDmqO2FtIPWuwdJ5OleqjoXcFKEnsmW2djJ7eKovlA6mVzdIXQv7CYH56rkqq0ZrrQqHcqlBiB
0VCf2FbFuuyHNzBHrPYe7ZdkcZcab/NUeCJUIBc3oBwVc7SaIRNiJKZiWNHBcBTs+tLtVDDyTfrD
JEWXy2xvlWQzfFGm+RifIPePZmKaReiCiD7omxxjVNU+cY6L7cPsyMsYnHmylrjBnZB+2fCpUVdW
Ols/Kmg9UeLzAD7p8SY9+QV6NPoRGSYbGSSO7ZQ3xVYmJvCoT0s8yJgAcF9FBPZGSbxTxp806pWT
ArY0w1k2vxNCJvBmIFsNqBoZ/IjtMf4RlZhUp3fceKXtCzMmao3XZT2LYBZdTiHYlOnZo3HaodsC
8fGxeergc5PyyLgEYwh4o2NewatA/syndwmNOiR2pBzsQ7qM+23Ur040po83abQ5aj57po4Y13in
RfDKnTR711Gis3R8HZE9afb4F4uYmAUtoN+0J2P2ZmtG6BXiSEfgV4IhN8dbNiUm4JAd92K/1Mih
htxwVWgz/XgnuBptAVUhvmF3gRTM/K/11md7exHRphWWHlaJTPB43CAnmRQqPNRhR3gGOI9dXmSG
HJQpEX/B4w4YoB1pbphQBwn+mgYGOHItHfh/UwpS1emwU2kPcZc/iCxEhZgxzzByrTvin5FojFsV
m7hu2z67x6KXnP7UBOLYBUlgzBGkRFGHEAFxYenrJIOAn782sOympKSbPboKpC7bnNxeRBz9XiW8
jPJojeADtaxe+tXrLSzVakkqwtpZDC9QnJHutBKI8EhJWW/2rd6sSUZhpd6IFJxjHRr6sUL4Wxgh
dfd4UYg9BUgV05E8HULKc4nIzMwVp/oJgFn+UlmvNTUMOgSaGiCcQbx8ZMg5Y9DutWyBaeU0TxYZ
BMInm41HZAi91gUZrMa2epdNZgAYkpSsCBLtnIJLM29q7Z/GbHxejjgDkzzA+yssDh3iUIgcLZjj
EqwC9vcqKp3VTW7i2FVvTgmWuxCbtf2iVjYDGy9gIDIZ80NlidQW3N+qYI6drGLfzJvs+Hal0iGq
Kee1K/NTneOs9K30iDzqZZnusMRk3nOSUkHlXCJizWVXlzb10QPOiDYq2/v31/7Qb/6/X5ti1tca
C++VgxV4P8R7IN3L9iE/5Hv27MbjWO1ubTDyD/bT8SH9U+8MP79rgiGYgvL29DaurW1C1NstMaj5
/q4uV34E9lhDsE5B1+vrXR2rpFIWmLzvtPqZXDFUDvbALl5sOLAJ30blzSS1IzZEAd0e05V2DUF0
qdDLa5YVSTMwMDz3P4HDO/ep0WUCiJ3OmG4oTyzxlPIKpzBRVaPUV575klmeZhIhKmiE4lagn1UU
9ZNVmfIsKpit98v/B4WQIDCd3dJxKmf1fqXdrF6qXyLdjwiKoiN9eK6cP6hxrU34jz+W3vZXsTbp
UBrP/zyu12/a3YPp/N6Z963L1r+821lLz7lHpWTcvm8TR76bXq51Li81SNCI1uAYIEkMv+Hr657i
8NgWR8DN2G9RdkPGn9k/ojNZtGIH+X5yfYi8/DXlkT7SsaQEH3ZeVjz1QzX344zdIIKYCpqzMlp+
iDA8l92Pudn2DTXPbH2afxyB+8GLy/P9FFIPuFFpplaLXVxh+a48NOFLV960KYV/BMB+kSRGmV+e
FGjVAYSb3oQBVAWVniDOv4/7QCnuawpDaNxZP2SWGhu9BON1kf9POmnmp+c7207CKhPyN32y60mu
62eqBBxeRCtk2GQ26A05V3EFl9ALvDziIsB+WNWcrVdtUcIQb2bEDhEnbek9bAhwDRLJK6/uUkX4
83XOqvxy1rSNjYzkLjbLbTm2K727xzRtFRG/RWbud3m+KvMfPf80Ljw1KwKp3FatfFND3bTqYivN
qWMOfHGfuYuOLO0IVaiXDk2ruz1ZRyqVd2qnwIEv/EKX7vsB8iKOA1FmOX0V7RHBcSZOfvOUrvpC
csS/x4lyXOaTr5hoDkzjDc8NQw8SVPHr+8e/tClZEtBCSYKIA/ro6zKR9KYF61UUO7i0fYENnTum
NwknJsl15slz8P3lLu5IFl0nGd4omknnzilG10aIWxrzI6Ds1FuXwUNQeTuaz6sf9wQXzv3317u4
69uGpLAV4H0B1eHr87VtGTXSMPxrekWJIBk3KGAk2lM5kdCQuJPtsfsLv1owv0Ku9sodfHSJzreG
z3dw1nFIp7KdYR4kO6FKSzHYN8PDCX9R+Acih0btg/zlkIfo2KBxQCZKaCQKgyywNtIDYl2TmAUP
D8eCRA/ctCSMO+r55gTCNoTkmAGjLwlE0CGC4koVxTnamFrR1cgQn+zehTI60aukpB9MRgSfxx4p
R2qA0Z/B9Kr0yjlwaee1MfqSNRxc6LyfPbAaCWX0ngcWaW52T40XQxHSRzJopbq2fC+dOZ8vdrYx
FaGdFbMGWQbJUJgyNDB51Gbc59qVntmVC50vlNy2TyfDLGHlNPfUvkW/jCsJ8WHzmlHaRfQYDSoZ
A0sE9RDU/zppjfpoTXELbgFHb6NDKueE8AR91mdUQ7uJ2mf4NlR3QpoCuZyG/UiEclcWzuXn/e89
nLXr5gQjhGMexrsZ7cPmDnI1qV2oBzCsEagqyHT09rRiBYnZSbrXZas236lIEWru97fycVT/vYL+
eytnO3Qq9/2i7DPRs0PnBbdSsluWRcOcOk0NKjP3MHrm8SlF8eX+qE3M9idkXER1Z6RWYXd/wuFX
rhUQ9jk/2zdVFsZrxKZAS8MXUcL//oYvt1dNSWd7o82OV8XX9yePcSTVMSuAVicZD6dlO2euYuI9
d/RIfQtWK+7c13rlIpr7a5xosQIPQxARUtfXyx5PWA5KGh1WE5awJbU3UXhjo5LUyuhzRid41Hia
hO/ks033KsRZ7ZwtD1EWZEAUykW9PT7KNSUyBL+EQG3cG1dG5uKkAstuagaonL92/wICr5XJsAVQ
zRXVa+PQyPtcSN9cyUEuBA/kHR/K1DoRqX227edSpA5JzrFGOZDEp41vmCyR8vr9i750mn25jLiN
TwgBC2nD1k6klIW66UXC18DMN9wufMqVQzg+MVlRffDnQfRwijLyqY9iqVNUpnMCf2qP5lKijHWV
+3NhC/5yX2cTsCa1DNuaCfgfkpu+B5comhWVcxXDfeGdgkGSLbQsmfF/CTyCE89yRcdlfi5ucPfD
P4ABFwKxyB19P9wXX+qnK509lXWaEMcdeanSfAiVgGJXirpeNl8J5i+ERF8e6Oz8inR1nBfzvz6V
TFIhIUPFTDgaoABCbeFqiHAJGvHliueHGDrhC50JuxPqhQLfqPaoPMgHpoa8DRGyqDNKELhUUnPq
0VYBx8rRLuebmXDzaL1/P8wf2qNn+wi3gwQ3rn9gUcyzWV1ocdxNhhnv6GeCeKDDwmzGZUhGao5J
RJdFlCep11y57sWBV8El4lMGCuaDy/tpNU2zChgpxteFWRvRi5Dsn1r809orGcyRLqiMR4CD7Q7m
/06V1XV0euPxy+QVdJ286H0UsL+/oYsz+9P9nJ07SpVJUo2CAbW3J/ZwwgthAUSFYKzqK3v35TEn
S8V/CmAKZKqvO0keV7KeWjGE8IwK2QaMRYEeRerRDUWNnYrrh3MoWcL3j3hxSaHYy/u28XPWz151
1PeK1ddAxFM0QygKY+xEAfkqblnc/V8zCn4YuGUDW71zmitKzAuryTNYYua2L8E3BdFw9/2TXL6E
DVYMbrGunz9JLJV1nhZUVzhwqXbRQES0/PtLXJyf1EH/9yXO9p8yWUSFliTZTugBskkAbfGLW8oK
i0ImMQwQx/z+gpffzn8veLYTHWmPmE0mjOMIfGgMw3ITnbyrAefFsaNgQ6kE04i/YLpcJ2noTZFq
9xuQO+h10v78/lHkCwVJwlkJqxHyMN3UzwZvMmdbz2I4Rfn4RENBJAbms/DxWDTAvgoKzp6Zv3Jd
UbSFYnfl8hdPxP9e/hwva4edZdVWhwVi96QK0Z/wpxGGTn08ud3JtU6dU9SRV0soQYJrt+3ZRdYG
qSE3nw4gGwU3PS6vLPpLhVLGBMVpZqyBbcjZ+8UjeRjlEp+E7S93j0/t4+P64eHtbRm8ODfO5sf7
/X2/vIIxvDilLBMTDfZZII3iNX3aY+cImSQMkBFJnjyiEyN+RpEfPNX3w30JOgm/XLigCIa5Zp+d
aOa0qBszlTDRPO0FYqZD9xDWAo0CIdsJAGSk/VrS1gjNwRH9LQHXUMqFN2KJbagA4pof/NeggwNM
h44Lvd7vb/HSYv7vHf5VpJ70qC/Jszhserw+6DrVG2HGyO7+0U1Z3OF++P0VL03Bz1eUvw69qYSl
kUtSLo7VUT6A/6oQVGv2KfqH141oROHmfMv9fLWzZCDrtVo/dqmYW78O8RKd79APvN2Lg9DGuLwG
Yr5UZ+GFQypG3kGjCHw2lU/ZXC/GrMx2I6hOYGdkYhEw0kYRQBlRehX+hIS+wpjPXMBHpm1pxs/f
j/Clyf35Js5mXRhH1inMUHho4gczXGPjJwIVSuvfX+byi/w/z/qRFXxaQ5HRSnNs2RgvL1wt+Sn0
hDFv5RkNavlXU5mLE1WRkWqH2kradPZQxxqsXFuBDxfriJONaHslS68iuwW142QDRhzXtDIusUR0
GeEceCIyvunnZsMKNTOtnCtOhGqvDE9JvlhX9WOL1POJVitnhDm7Gbj/ro+dNNzUQmqUthfqAqaG
Bi3QgAwEgbTI198P/eUbQxIDZC+IfXTIvy6iJq7V/thU82PnP7Nl/rNcG27gLauls3Hc1f/nxc7W
0KjnpMVHLrbdlktoFg+Ga3q7pbdyxiUA8Guch8u75qeHOws4F3UHaycR7Rr03McnEOfrQL4Jdjeb
FbYGq6N3/+eak9wHueGvfUKHRm9zAJGanx0IpxiQHhVr8HugeNJZAZiU3WlUBaQwQWNVtD4tP0ry
DZhfS8BT4vcYNFSTRX5blxuKjh4tH4HuKgUirAy6WN0LSoCQ+hQAGXq0ASXPYaAsd29nNqum8K68
qIubHS7okgymG0qMCHA+rchUGRYFwjLpR+VDAK+B1ZCFgq8185uM1is7D031769qXQqbsMRWZUVh
EP5S+xhjszXMqcl2AxKtLiEE7Gy9QtDZt5Cjw2nX62WMVsDitihSn4wqKAcwkplJjexOSFxbf4Rs
ONKawr8sGZysBOOCK1Ckjl6NzVxZvjbgHExlWip5tbZOBr17wQ6J9ckd0kdNR0KRqm8/PCbto5Vz
jgA4iHo6b8f7vHjOaeIT1APYZMMQ7i60sOEziIJ33Jv387RYFV0XFAPQz1T2e6olkPp/o5256Hb6
cEhOABH1xavoTB5bab1oh+1wqm/LXl5O4FdriejJuK/RpLV71asUjVE4hDTmyXSWiBrSxSWBFBiu
XtpkUXFlgV7aGj+/gLP1QpZuJz2efLuodib7MB8KKlckFzJyeWO/BRnw/Ru/lBCqMtUrSyFDpcL9
dZotOis+hcdTIq7HcgBNST1PwACuRsvizs9X5ecrne08SDgaUxISrqLIj0Ramb+DMQeaKpCvSAy0
2WsaroUuIeKgiwQk0LVayyXiDfurotA45n8cPl+f1SqLPh11FYLZDE9wbzi3az94+70LbjxPd5Dr
crdX1tOlsumXS56lCODStXjK9HQHnokcWBhBAKSrhDM5ZziCUEKa7Ps3euko//yU4vOfNo5hjNJ2
MCl11OXNkB9IuMGD0dEEJlRcqytdLPNwZMmc4aIrf94fD9O2MMqjSVnYfkKWVCjXCxh3dZLXOwRd
8B4HlZPFCWoQArbC9KWy3wN5PqFi8f1zyx+07PMZ9vlmzgYbuce6WlgseHwvROlSmHdouQYg6gHr
JuotiCfPJbtMtQKYbFSIY8Uh7sb/GJE/VQca9iIcwXYv75NlPEcuWWmq75iIyQm8cCR8FaRl97vq
7zXjBb0bkEqlh2ZJ0pRLbXwYcAqF61E1FAqPj+R9WVUgq5j64fRHxgMtTu8HJG9V1KPWmbWSYRBg
+mbNgaAOaKfbVn2kLGOYKvaYG7FLWnN0J3Wypxd7G53IWgEGiaxp/UYvlRY7hTxcszDN5mkEAFkU
xU86qtyGhFyyujzeiX+VStRoFyaiBO8IABmG+as8BcbUvWCI5lrNA9cSvTnJrBADo9WWYgZRP+HS
hDK73q4tCrptf4DPoOQP1FIEqHlulLVsEKsVjIixoR/olvV+br0J5BZlPKPb5PZ9B3GmRAcI84N2
hpizr43aUatw2eS1W4WWW4TrJkZKFHvOHo9F+h69gGrJ7xWUhkEa3GhOfKRxcKMACGa3CAHHK7kL
nQRjCdACoapuKJRhiAYLoMb2YwDCpCQJ4GuSMuyTJp2KSeRJlrGtG7C3RHjNAopO8abPfygfD0OM
IrnWgyGtFuzn+JpUyga3eqcB47QABwYlCkQ2Yf4kr7RFhqsVzmyL8R95GN9F+ep4fB+5MCdCKWRP
UKbJlQFF7cRr2beVSVv/mToXtFJlaD5lHM2EOfUmDe9a+Cs3QndCuuHKMrh0hLObEzTYRJTmh9v4
p/VvjidVGSyFI/wXiGikWkEy5POmgaAEiwZtIeg86AmB3aKTo/20H7+//kdV6nwV0p1GFguNLvaE
s+jrKLeTNjc0EGQkcQUh4KjxJjnADV65lVUwHoIseeU9bVX88sIeRHflhEesICmmkTxGaBf3+rCk
2I9XOSr/YMtAN5NcHqfcHWpPrfpdpIFRRNaf5nFsnAC+Zdscpz5tWKxlgN7YoX2YMCzg5Ej7ouCJ
o664KacjLZNqj2kP3rrwHY8mwjdvFe9qJHtDSBbvkqcshdGAu4IiM3OFbdyCpJ4I4PuBUsTR+tdA
iXeE8JCOYvXZUd8XldrIECoeF6u9e2s4lEoggN7Fu7uX3cb5M4EfvTI3Lh32NI50KhjUSuDKfj0a
ymzRZeMA/iQJN1UDBQkWwQaeq5ncfP9sl86gzxc6O4Nss5rj2kYihm4hpQF44xxDnHywJcAkfH+t
S4I7uikKP6AvKDSfhzA6SKnYBBosLgYOLU+poc+4eQQhkGcuKnYDgng6Ux5goisXvxSmf7648nVI
Q6WZGqOgnplnboh2VOgot/oTnJV58LvOhYD3/QUvvcLP1ztbXWE0ph2LD/Ed1CXbPXwTBhttaHKU
K+/w4+w+n59wqulcoA4GCOwsAwFkAn9QJmDLogdhR5KF6hbUkj4RcbMy6nAlCWeZJxtFXbrDTqe9
dNLp7nniqPv+oS+hB3SgnxJ5kM2u8sHn/7SnheYC7E2RAv1c/CiaVQqAAPjZAL1y0fw8Zbccc5MW
tDbW7a3qYgaQZd1ymob/yeDjZinBAsOk/FxEKiHbjNVZindRDhlssc0L8NtvJ/Nurn5+/8SX0gAc
Hg1wlYLUrp6FqmrTQHaIUYQLZ08V50wN3AQeEnh3FG/eAQ9/fz3x887ftWhiG2R+lLrOBzjNcmPE
YaTYmVZwpGMHaeoDN3/tOheLHTYmfaIJp2Pbd7ZeDCktskKFWUbk1QJ9H11Banw9Ym4oL1Mg7uqq
KFex7J+i/YA9k+ag1QlhX8PQq199/9CXII7655s5W0yYx1YFojv5Lh7V3dCp217DbxHm6GTWN2V4
M5wQI18o6rID26aCoo6Ea+hgoluLdwNGV+ov5oNfoTmVNdGemQNPF3rklML5fVcW93g7fZgF97GJ
v4/uNlV9qzXWTngOV33/c5RNgr/IlWZck+sEkzHbMdiNO3KF44PaFP4pI6SY7Stnz6X9+fODnx09
cm5WyKig0SqksohDqdraxEsWACuQ4K12ZXZ9vNWz6cUbR3UNXVhFwOS+7pLJSJgYzZQV2qbyk+lF
zl+OswFBE+8k+4XcCJ618BdDAl8QRDNQGrVeMBNeRd5kHso2elCgPVI9gApJ17KXDwqK5ppZrZXy
OVbADeW4HTXGFkKpoHXZ+XEPi1TJN4Jj9cEmf6uM2LXTQ1cY29QY/LTRYLxsNMgiuDOkGAtDU+5d
7bF5t6UNh4Za4a/zIA8KRDFA9NUvSj8VREbr2LpYwxX6Yz3A5eykbYlBtIbSdnSfHvulZaxm6Xky
pLU+l9TBW9if4GNNaydpqyrDzSs8biKeUZIKv9c7aLXXVJwuKQ4ZlMAESpjes/qxo37aMdU8l0kS
TI761iOujdFfKwl9fBw5kQGIEseC2wSpwO9vTsdgfsL7DOXqeKC48sqBAqXH3qAVaCB3afjEzIj+
6Z2bkadgrAIzAPnSJYZV3y/IS3JYhkGnWJGJi1T1I2T6dNcI38/4e0slsiXZH9vHy9pXnmCqOycU
oZ5SzJSRN8t9+Sm7siAu2a4in0DDGEw5Ggvnsj5Zq8TWMGByX7laEL9m62aX/BHi2X/qB0y/b+VV
chs/CTVTvFOW0wZ+kKM/KQMjtC79yNWRgXXsqwj/C8c9+R7ClEJdmh3zLJAa7Vaz41o3b5L6V9Gj
E4t/7kR2Z2t4qv0yMxg61SShT3r6FUVHl4Q3CVMnRb3AiKplvtiG6u337+gSdI1bIk80CbXAU5wV
72F3Qh8SXc9wIrVOsYHr9joItRb9A5giykGhOUJCK/zHocDrZADDtFiqVrEC261PG2N4K+lM5cCF
QRym0YGyhJXi44FW32nT1/KVdwu2+u/TzeAw5cYQpMFd9yySOZXHSi5CNds1pzt73hrCYTLairdr
7zUaZWaMww4kwdnGT6HbyfFDBv0FSA6t5W0p6R8+QqPxclpgkDc2zpAcFNOPUkqBmDJl87gGrSfh
Jw8lac0D76r8dBt2k9Ocej/Vbax3yJYXVH6oMo7hOmkxo8M0CN8GwIinwWkSrCeQGy31u8iEnNlu
7TurXJ4Kr+HQKHDPqe4g5FpLqIfuVGJrAQlQnv7AY9LUO0l/TyBKz2aPCEDsChNwGoFgrXEKOa7H
3saAwy3fRgSbF3LmFHjpZY1T8GNOdQ8QCC+tealOyPUe8fICBw+Wry5urQqfr5PlmRHXylJXbtH4
PCUkkJAOZV+TdpLek67PeOv8Bh2NNRSwHmNxJegCMHLl9Z0FQ1IxZNppJqN9zuFfHMylvkTJ1BG/
52hhF2t7eaiX/9hLfh/Wpj/4+fKWr4W7590v1qlr/IQit/wz4tbc+I2LhukSo/ul5BV3swfcyFks
W+e2xhb7kXfIxz/NS3en70z/H/7MKN4eXSDI7oSy2dFF2fIBy6ng9wAuOXeGLXJnb9PybVqd+PyE
lvjjtLy7uXlZP0zL33jmWkvn5u4B+aWHh44/JuxgydLbxU4QBw/rYYnuVOv/NJaBs7GWL6/AUB1m
1PLpuHx/f+auCZCWyfIVYXk++MMR3+kfynJzs9zJzsvLy+Ad36W15v7E8OnuZ+vKDu48xhKZ1qXk
QxYGjK65FOWWmHvwkfoU6J2Z3stijUfHMnIzJwnQeFgqwXPpzUG6/HUol5IzuGKAYcW6tvvnz/b5
fiuGuWV8sDRdUj6ljr98fn6+//OeOQfVPXSuu/3T/qR14pGTeNJWXKjgI3QyBxbltZlxcV2LqqNO
gkK54axzFscQkMpR45BDgQOuPC1v7I+SZV37yLobzzruOj7WQOpDhDyKuk9mFxdC6CUnhPDvadle
2RovJIP0M0lBFY3GDX3jr2GOHBrzohttLJXKyEsaooT5RkUWor3rWpQzSFnw8bIl6DHxTy3pXUOJ
l5Ka+IvyeSQeCe/kRHJbrXFK6xqS1v4gg32KwVBbVnAnkDld0eRC1/os2B3UTB3LkVXUuMka/riH
xL2f+cAbHZUl0Docaz4dHB8rUi9bK5tmrfumL3mjp9+efIO/S57sKp7ux6tmXd7ED4hBJHfHu+Qx
RqPhtsDi7weVxMVteG/ehntpY9337w1ygH62xmn0VdsYgRZUbhIs3KMX+Qs39NjeXIpTPt5K/Dl8
gmG/Mtc6Yv3q2vDa1TEoVzW/Wo44mE++H61uW24WsQ6WPzTcZY9qFfhBL3IXbvYGF5tZ23tWQArh
tjeSJz3rPuI5XuFmfssSjzdlkPh1QFhxINnw+0DfEmevNW9aJ7/1lblqXip/DE7rfBVvuz/sJwxE
t55fMQmmCfMqRiK/qYgQqp2yKdbFWuNXMXbb0XnG5slp3J7pPt2yOyKMKMa69Sgjufg3M5rlM7Qp
/+SrjK3qihFdoH5+p7qVr7pII2PnGy2jreaoO8UbHtEz29WsRntJMMSmJ9altOEkmnzsyzKH6JJL
qnckvQ4r9Y7iGePSuZ3be9jJsm0l7tFfOMY6dx5K55H9jNaXI/POT260Jf7bafxNddt741VzxF2y
MbqFazDMOreAZasntsnF8vR4cstXMbAyny3c1FNXfYCFq6d5lW9Mjs5fu9vC1XfNC/5NfEgeDHwn
cUyX13LyRw+TPhdnQz5uxT02bsvwwLf/+D/1d1ys78Q34mC5zD3JA1vht0v+k9lYH+6Ct4jdJ3ML
ZsG8pybOTYobQSydD3zb/NvErW5jL3FPfIuY1/XHR+LLP+sg+ZH5ycesTz0x9yMPS2S+TfxI7smJ
xe59EIO9WIr7HAPxMzLXZttkoeQbvuwpc7sffDt7Cxz6j18rf/ihuunWcKg/efNeDF/uFX7uoYXw
M2dwQOr3PE/FP6GBouIgxwaae/pOfJn6MZr6dt7XDu/fDTltiOIc7Q/Mew9KDH8POXfMmwUHjnUX
uqG6FP84bSOP0yd4PC62MkX4YYXyB6Rzx9jdBQgf/Ma2dCnfoGpwj5+xN93rXoO7k6cGeNetR7/z
lNvJyZY/XzyvdXu/8eJ1vIZduIvukhud/RSFidvFPQ5pyU2McTG2ppvspt/pm3Ynb1Q+ML7cpbt4
na5Pm8Xe4ovrdb/T/HZdr5Fy4CvMYPZ7Ptrfp+D4s/XJOoLTRg0aTqVuVa16v/KkH3JQ70q+ZxGU
axNG57AqA2ONtKmXrtUN4saB4ePk4uHhfEsy4+frF2TaNw5qXk7h0dUJ+h9dID56/Bn5rQqSTeof
N4t1FjRB6SouYgIu4lBkMq+YguMK6Vm++MDGYwV32XOwgv1h+aqn+YuAAs/D+Ki4/XpcG36/RpVp
ZW/adY8xrvht3a41H8HzVcstmxt28n63CBAj4Lv568fz8zRolm26V8mtHk6e+q7w6UUwcfuA8hyk
HZz4yXBpgd+ZTuP9tPedN/uetVR8xdVw8/LDnwOPoqymN23b7I+beVshnbXtt8W+2M9bRQa2gT3r
Ntl0QfSrO/w7Arlf+s0BHQrGij8FsW+/QLv3cj/nb4nXPaHb7meHxENNyMHxzMME2x0JHHQndVFd
IiIQ8cDooPH0ESzpt+xjjgU+hAqBkzzZa74Km9ageptXON554seWXJZL/vj399KdbhRX9RQyJcnH
F9ObHN55RNATIc8a+rzbVez8nDbo5CG3tcMfctpEhEJYL5uO7slBusb7NVB4G/0jg83oomDkwxYN
igBsqov2kj+xSmkQOGx3juWFnsmW0vGZ0KFVxwsXtwYUcz0LFnaGfsMW+1UQVNt+ZXnSjXgcyxOn
S+MSVK7El4vhM3gDnZN40ir1xbcD7/XxVBcT7b7kT1VA+2RexT9Q0vJTN+MTpfvEi0aZKDh5spcz
jqEz+DXHWhKMKziWKwSJ1ou1ucYtjvsX/1axs3ND4p/ttbij7yOS8/6zOPTpxUA3peSmmAQlXyOS
UU9PamnM4w7pAFheAh5ZH+KJrSd9QjMn1Q+K+v9YEv/PNanuEWNQg/hw6/mUxKfSjJtFbdU3x8w/
cfqo3jT4ZhWMNdQ9v9UDyfS/f8yz6uW/V1SFowSAXzA/Z3FXLyVd0cqg12wjWY6oDbYbaodXAQTn
Zej/XEcjiIJyrwA4/TqaMyIXmZw06UM73aq/xpv8LWxdid17qW86Z9ojsbB0zfX3D3eOo//3qnDs
LThQQNrPcYiRNhuNjmY1+LChd2SOwtwx98Xz8SFZvv+PriUI7zrcaC749QllxbCHsq6LR8kxHJR9
lneYXbMvMlWuBMvn8Mp/HwuLLngRmDKABvx6qTzBPWLKy/lumJkpO+kU9Jx1phdrrla7YfWowRNf
dz0WzE6FEeH3T3ppylBk0gSlE7yToXy9OgibSY7R0BK4F1YFNkKIXlwFDZsfC+ws6mbhaZQdKD5A
nTtbgMdjPh5nxdJ2OUbV2mzetItFMGqWO87xylz8Myj1P2WMdlR2U4xkKqQI1q21QMLCXk9h55l0
PynCeFUpsEkKNR10ftL4vjpCZhv+F2Nn1tQ41kXZX6QIzcOrBtuyjTFgwPCigExS8zzr1/cSX0R3
JpWRdD3USGFblu6955y91z5y59OaC/1pKZ7DfLwZlKegWclM5AIPAAfhjI+c6emeRwRFl6LoGmbm
lPeyoCHtfMyEwgf4bqfTq17CESDrKhtrh7R1MShhiRKKbmzhl7krbDAjb7gX2sdCNhCHkSyXHxol
f84Wo3YL6aeE0msaI78eJ781ri0HjXGK3T64tpnqtLKyGbvSGRuQb5YT9edprr3UIvQ5oiubRZ5x
qHQcKSL5wcEvYyZEu4KTNb6arNujJG6sFMARBpKCLF+LzzC3jlxJt4q43HWUuTHUN924VYreFTuo
dRFygqDunwfhNQknH3KqI5LWLet3K9YpMhtbUQjgnvLHqATIEpn8uxxHgrAl1GVRh2ep5UKYHLfa
2DZ7P9NzJ5YY3V9abI6L/DjrO0ju86TbWfeDOGq3FNCX6N1dxbtsSsztEsHxRJMjv6l472oJrElA
TieC7LkR4DrG5dkYiImTbTNPnK4JjrK57HrVcpdG9Q1uyMqsP4Y1WSvttnnJBtmfYu1OMn/MzUct
9Y6QPYbxXV6n5BI5MF+KF5LfiZkONxXBg8fWcrKfTbCFbSZObhW7ANfGt+YCrS87z/yNCHLGJq96
OU5H45r9NPfLkcIutItzfRqO1SU/zXy+l/J+7c7/WKgYYfQ9oePQQTLcLrIdoMCAw2RzC4emu2zS
3VzTHnKaYa0ILwkMu8KOU98UnkXcvaVBF4Mb+7Yf3TqhTb4XLU7a/aUQ6IJ/pHJgd7mAEu8oSIET
WhuljrfSjLc0+AhLbrqE1NBUdVIol237o2vp6dxN6ruOOrGlR1UEg1s22tnQU0AOhq3Qxo/j8bjQ
t+JLNBguVO15Lgpi36Hq0IETIpITA5KNC+CSkb6t5nTbzOVxLFAUyn6qDo6CsWAprf0oUY8i5Fej
h9wccnuQ6BVJ3NdgCJM+vNGZVlXm4HdW7CRaeJTQMhdBSANNvGB/BoQkdrcK8bqB0hz0cNkmabQZ
QlCxmrLTdaKxVU6xAbxWmkzNKeiJ2DWsrVinUBvOVYjmcO6MlwYaD1kn2yUVncZMNt0ogY+ijTVG
L+IigxryIk3ZJ2UDxvHdVKltIjJ9tL2mtrYOcLVRgcn1ADt+ZTFhdoO6QwzLK6aEUJdYwKUdkUfM
TJJHIY3cdAB6Zu06et2JeR0Bq0Uq59nWwJmv75VxuMmz9rFFz5XKHyyEblUwmkUvE8r6wxIQixzF
G1VNTlbwkAbDywiPSwMpliP9SfjaJul1XiK74CcTUz7VWcUvXjESfjRnPhOTWlu8Tg9Biz6YCnAf
6HY6y9xQuzNRhtnCIxpw98Huwv3C5BGMMNYW7n0B9LhgGV7fyJvB0Ec7MHIWjbllY6vETSBAx8T1
RB84q/VNROju9Ki2W+4vmtmtm/c63RtfmIgwVAW7qEBHAlzTmIgnAGMZ9MzC4FbcCEkhOFX5IyF5
uJo7VwikQzpJrhBVla0PzwVtUkZjfhrQVx0pybILvZjdzAlyyORdPBaPYyRAEhDvCLPeGX3kl2J2
nNr2OmSVV8rRjzaR3YUu+jDK6yrUjwIgNORjr0mZXtJlcMca1Foe09VFKlVOPw04scIK9ZMvSq/a
KRtBF28HqoccxeFoWVslOQni0VquSaX4I0tvNPbemF8jDIFqKZ+FObwuHbPQPCRsWLC1fr6qaKX0
CFibODhhnvr96nZC2geARu+f5uojVFMyrg23gvVBJqNtSfJRIUtZK4SDmNUMSShQ1Xoj0jdt5MyZ
G4Unkd0kDCjLi25bJ/dDaW1TqbxtohGdXrIbVQWLO8kcZuLA5NqZjP2XQjmlc7RJhpHIuXiTJ82d
jAvcLDhIx8YxBlQJcqSmEh5oMSECKyTRDa2txBGqbGtX4lOgzXyo8g5wJ3oojd1Xkt7EWnA7cFJl
97IAgq9HkfLkoa+hBAxsvOFjzE4hgzQRiDZXJ0ZhcLHKH8Pgoz4ml9nuqpvIYE4oRIQyR64RZwQk
wd0b+m0TMjpgZ06gV1hx6FlRy05NsDQmHVxTRFHKbl5c+3hy0ohgcz53CbwxLEdY5tmB0CXbkg+9
8q6EvxituzgatqHZuaWu2K1p7DRmqzkaNoBvQu7qbJI9uudqgqj71BjExW47MfNjWLGLcTRCE+F0
4uZyfgiX4dKX+nkCGbMwODC0B2SUTm8s+wKBWj0y5QQ7WguP3eips7WdK5oToQKzo3eH8a41X2OF
Lxtz1PqGzeyaLaKXxf2+ZRJV3IQqmMs53VUpbYthxODRXcx5o+TWwwguTzVep6awG3261KpyV4ob
NWoOYpFs4rzetEXJg36dpsSpAgyKsnYIVSh3JMTpxbUqj20OvG+8GS1g5kP9ROSJK1bNrmwo40v6
12FysxTCNr1NgAUIwIZN8W6gyRSRCxXDqM2vffcQTuVGS34uYXtuzXYX1+WuIRAb/S5nUqCLfDU6
MD1JrGwzqWwtiDifbEjFThElMvGd4Ggzmulb34jrI1Q/J1pV79o3xdWXwf3noVlTZHICTeIvMdD8
eWxVyqSTlLFZbkza3EL0VqT32nQEaRGabHjp9d+H5K/y3s+XI89RZX5sUkV+zvV/K+UMZI51mS3S
MY1aH3KQI/Yr+jV0ArAZEjeXFs0rn7LNH1dLghXfqCBuRVboLvkIBXmfCB/fvKUvw6D1LRmGqbOO
kwC9Kgz/vAKZLKh10HQYoiyOICXSZp1HBZJfH5dOzl9hcK4g4FIrCH7IEM6DRjZ/fnu0/1v9YmDW
kVDSUUOon2rz366NILNZGjnK+aivPHN6W09craOicMYFh1pQ0e5MgIbDMnqRgl3jU7jz74vxl7vB
wDaEXEckOMnQ1vnIb28h0JOl0yNrvlHGgoiLxBmT9wYuZweAt4LJiLn93y/4t1oUsJQCwwUbPSPV
L/VhKUhdXPdlcbnO3nDOmXh9vNAqKb4tRP/yNcNUgrajIGHQqXr//GiWmFE5hUV5wi0gkDxY4LGE
UVNUqY+I/n8cSZgBeZNChL4uQYeN/ptn7asaYb3V/ngPX2rEPArnWkrG4pRKe4EGRkfgdhO0G8Kj
VljLMEZbTaHVe+oZ9axmQCy1AXjqlYvbPVLC2Ah9//0FfNrKv9STgO9w/a4NHUY5X+rJHtJWKZQo
4cKkewmWN5HRi9jOt+JIm7j5CGBBr1jgEGK5iQ+1Tp/aBLp7QlssWZwYiLqAgWdZwv1zBuVG75IL
Zw1vClGbL+DA1chi07EFKbmxDMTCw69AUjexmrrffJD/fsHEfWE4pFuDgfo/TiMlqZJQTJrqRpOf
FJSbqkILrkEbI0aerprIomp3E3Tiq2g9TrJXCwr2LRZkaGnrobhNhn1ZmdtWLraNHnpZ9stA5S3m
rqhNJV5M4yWXmLoLirGphhepOlY1C1R+LwyjO5i/uBD//kBfdRHcLfhKgB0wY9MUjFvrB/7tYVT7
UcvqJV7O8NNmun+RyyCQaACKJUXzsIAMnQe6R65OPfV3czWW2zJy9WxjNj61h0Tiq+oJ2qY+K7kb
WLucOebw899v8nNF+PP2UT7HgIaFZR0U05fnN89M2IkiwQ5xwZSWuqo33XbhqOhJRb5L5dLOjn2F
M3+5qmN3O6jtra7Wu4pKRjM7Z55PU7MxA5hD3bKpmcwYbiwc6UUYHJ80/baWIUtYz0IKo1lWd6KM
djGcCMhWPvKAWt+XTNFRWsmbLQ6cU73FYhGa4klqxcELu2dhYGhlzn4YjNv1y1Tap0k+1Og7gTd9
11hbP+yfF0PlztP4rta+Fh2AP78xPV+Kugpk8SxNh+KFE67qh2SRbEaG38NWKJ1oT7U1frOG/nfR
5lUxr2BYhwSIDPLPVx3HiSvUx/rNgC5LXx5VSLd4EUACL/30/0He+jKU5r7k9fgDUByKUvbNP18P
aPkSxzjDL0/BXXEmhd7u3fKCI+ebz/VVQvW/F7IkNDbYj7CTfXkhUc3NEYtKdcOZX7dqjzz2qd2l
0l3S+eU9TmYmd3Dl63G+yWl9lDyPI4fQrtRIYaFl34DASlWvh9GdDgzj5hbz5n2uPM6HEQ3eTDuo
yX6g8Hkqgu8yn/8nLfvPzfDbu//y+IYW3hWxqEiPL9InA+Qu74MahiCVkpJ5HtubNsrdRkEIyiol
anfpsu8QzGI3yUhR6Yi6eQC1SMAF3R+knrOqHxeNx/0YtWSjGjcho91CM71i2UTyOx3AhOoh1x2j
dSLnHQK8l+SO9WA96HfMXVxxmzBxEe8tt3HQfGQ3wlE4hsQU+sSK+Iy4bYOh9zrvaMGNooi5Zf85
mw4oaU/24oPM3HTwB191VGcEFWVLx/ZU3q8TWfGpuQjXcBfvgj29FsYlhyfDPVT+cqRotWObieSu
dd5vze0KPA220Tk/SRv0AT5WKJeFzZG2kzM5g1Os6pbCfn4ub5YdaHvm6fnO2rxPFyt3wkN7Up9Q
vu74K29D9ua3zpdXtc1JYsQ7uQn6G2UdhDulfbP+iEBDiQ6GOz5JG2j49Lpl5/Wmd1yJgWx9mo75
qTzNi2Ndg22wje9Ral2kTbBVM3v2uuPkyvwnhX8B3K3jTn/qn8o348dSErXDCd2eFXjao1NR05a0
k9TlQu62O2jYD1EX4EuSIv08GPE16eNLEkeYSLN3gbtRHeFMWRH6yeBuOzBjNdLQUSvRLXN9Zxmx
t9qXYvpJukJEc5k897XlxTjnU1L5krjdqKO47QWqkvQiyYwF+1VixjSDcp7bacyOVdzs2jp+H8if
EcpnZaruFTpdGcc6WYq3Vp4SGRBDDiq8TO1ZS2vA6uwnpvo8JlTRVCjdIO2XKjoFsqd2CH9UEYUX
6tg1bof204CtrZzCndHRBk5zL49inP7qjQS1eqqeBi3YwMkMPT0B+DqIN3BarhMKsUJMHCFFlWJt
SM1Mw61ijcepp7JjpTSxkGhVvdUhhGahtK/ynayB1k6doCZao5oCp4wVV0yFoyy9o6M2C8kxUJiV
kO5D+k3/3uHk9VD29TlGgwOIE0YH+M8vB6QgB06S4zk/NvCw+2nV1U2OMNCkhENpKD3DdqUR7YDm
i0SP25yeJ50z3HjMkHyTDBS7cqrh/5q5HYiq1276+js59CcW+ct7VEG5aYjPWf/Fz0Peb0eFkXJ0
GAeB2EgaBmGa7ZK5dtMgdxTxV9VRSTfqCNFTY6ZMHw1J5UR7+WaROfpQEEeB8thkJFyET1pnumba
7E2+mpHuXmYQcYMwwJhBRDDC0QfAjvDEQd8b2otltY95NDHFzzDj/OxlHPhkhUj3TddtFgsYuWh6
vZntWMq3MqTrhZuERKDVRp/QmPr3N/XJ3Pp6FTC3s/eaTAmZ2/25MaUYtBIjCyBd8SWh3Ah/dvWa
USG5Kd0AIQe1rO2T7KkRCp6g3qXlGbTnOgvsPBx8PTlo84OB9qjwVGlrEesxKY8Gze7kZFanaTnm
xbEzXg0awqxG4w9Lv4m7pwnZOW4hu++Oy0q7ECBSab4l0H6n44d6kKZPuBx6LsyiPVjGYShO2RQx
OT4q+c+mfuIJxWZpZNeYQ2tr7dLiNLKwZbkjqbcz25dw1/PzRX1qq0tdxj5las8paIrPYUuFVv4o
aaYlhbRJ82/K9c8d9usVZcYLkQgxHArdLwVLpAYdBVKW3stbg662sl8PzeLOQvxWuVwLLcWS6Odw
N1/OgWRz80Qzs4Zf5JesvaXUEzrXnL45F/xlBk0DAWsMJjf0///h84xRaJA6Vmk3ZUZ7q3M1OK2M
UdLWt5RNvpxyjnokIfz77mL6+9+F4I+X/bKhV2Pdpfoi5KcF3Fpd32pWh/+MlRw1SSdv+j4+iCRD
ViWqthC1wGRtG5PACKRQnMmhBvdy/hmNFTXjpcu0bSkR6afhflWmLXjb1gicNf1tyrKtMZMPUQFY
0kQvLCevSQo/laDxiu7qzc2X514pt6GIyqlsH0FDrd7RhfZ0S7yIUvwa1G0+qvucEFdpWJ6y2qvr
2RWW1o+gPTb544reb2vEX+RjJUTnXBnmr2Xo2Dy11uiKcYwUbBs14UZqHyX6XGrX2o0p7wjyW33P
qw9zXMyV0Ls6GQuNfjZcKjO9bZiE9TLkmm5vKrlXG+IOMfNUJe4YF2Rcxbtq/ljzs2SdlZyYD9Iy
Qj167irNj/K3FBsDaKtMWsPhOM+mAYe7zqsWw9XhO6xeZcIr6hg2fMYTEIgHKYjpGaeKHzPf6EqL
XvtWqvWzpATeeslh6wSq7satttGN0V7DhibSHcS5PMhz787Wk0zFEsgtIyICb3vCjYLu0KS072mU
rq801yZBjK9TzAPQSY4VHkcBc0i1nyoctyt76W79xlUoqfoQXSpoFtjXM2nZrsbBuFFdqZP90Wo2
wsr/CB4louWWZgdKrJLD3dqjt0hOBMUhKziy+b41Q9lWrCpr46ngBFfcrlEvpBJm+uxCX7DJ3fQX
JkbKW6HVm8q6m+afc965Il7meoOCnrclvEZIXogVydQd4QxY9o2p9EKOFjk9tbqnKEx9eVrW1KGK
r6nrSjvGnBRyhaxFeQmp4kIk4yNhJWNQsh3D5GhxVqnyBzTp7erugQeFftxgC0DPVOjuREwG+Uud
1jwEVueOLII6aR6Drh4oJZw852KJNr0gjuK3RkP0h2a8ZpF5XhCll0rgm2n4UmLLrUX6xnggK/jP
c7evCpZuQ34Z22s+E1NYA4qO0/iNj7fGVWhr9Sm+SkgGG+WllmqnSkxPDvhbWuHEt8bNuxQ9ymq7
N4XaW5mQa4LnIkqH1c2JTQSNh+zH5uhLfbclBTtbuSBxsRIkAU91GgBWmCmfCMAKrXcqumgA7lJl
8aIquukDV5Yfe2fW0l1D2s5KJKjR1KlcQkHoNlMueQVCsV7k+08tggdXTKSG02u2p5Y4WZqLSlxy
RJg8mAZVWLnhMLmahCpJAhJCW3y92kig9eobaPPfl1MdJQF9PzBrn5vAb4eHoKnbCc+PfjOKlyk8
N0gYdCYbv2gN2+w/AqnbmfkdLP+vi+kKsERgQ+Pva3OjYB9PpHRkxGHslIE5/Ba0AXGfBkGItzMa
toxETyJsD+V7ohyatdQT7ex7B/NfGpAq+ht2EUQbVJnmlyKzTeMlDIKguxkIWBp8MgbEwuB0eweO
wRGTt75jVtyQs/6dXoVf/pcNhZgL1D/kAmAW+rKhxKEcKe28aDeRGR6IFk6r9hTr174/ysWPsHmq
5GPSjO9DMvplZm4WAVyX0OFIlXYkSv2YaINYxjFj1VuKFzO/6AVQmgooJtCJWkAycDFHxV5z5Sxk
fCH6C64hiTOAf2LzKWKobA6B0y5vzKC9kOyhMKd5YzHSM1YvnYpm9ViyuJMtKgQkjljzboVICHwh
CYE9ZUdxle3bCJy/RY3XRYd0jr0i0xgHSUds8KJ6lyY6RpyfZtzBcTBZM2+H2QKP8KEbmOUrYiJP
AxlU6fI4Z09siI46seopj1bw3mivAVp7HVhWMDKKMTRWWBYvgINqjsKcbLt2/qhJQ+r5R6VDi4Ht
kC3LlntGQiQzSemrUd+p/a9Eu+8rZmi95pZjdG/1PXQIf2FMWBjw/fAqXs2YejlhwjMsW1zhv4oG
WzCPXRoIrJUfEfKD4iUSHodK3uUT8gPrmIYXZSAUCNwMOpdSYmaFuJewg7CnFu/cPNH8kfAkci/s
qUI3ME83sf4eaQGQ+dKV2d+L4joLzUk5rMFWZPnOE6sgQZhTsGzabHlW0sKm37mRMDKKfb3L2v4U
refEAX1wBIiK6XAEt6OfJ99aQsekBuwKRvEkNhBoyRSZs67JQDUHLhLcD8T9jYisK3gZKcKJ5H5k
uEGnMNMaR+MWh9lGGNsEBaF3tJ6ZK+Z3EQaHWU1+QQytwZHLaBiCxrGrISeRzwEFDuoGM0t3VhXf
h122zQpim9ZQiJ8F3ewkSV3BCL2hJGiUOkm6Bupdy2S9T/e6hD0rwlz02JSuJM/baAxtkdYxDgeW
4gAnWtUUjio/mNFPWbo1ysRVJb/RX9VE24ycWzAZn4MWp06AarKGjsI5u01Vl5snNHwxUJ3EurMC
hA/WK4+Urt0OKWAnDNfnRf+IKr9CPmE8W+FZHt7yJtgYEilh8cmi1Cy6Q209tpQwlubUA3of6bVn
Lojkd3xKB1oZ9Ym+tq1Wb5L6mrUgzFVC/bJ7UW5dLVVcI5ccM0aFOj1N6sfalI6iw5g+oVcyVVSl
lZ9qw1GCpYJZNCtP9tia9ii8pmeDxvSSe0rSkWrQ+yKqK6aYJXHAUo/VLaz2RsqIdalfGOXcJm3s
CiZ5kwiULZlrBndKTV9IcxTQG6kMjbo6um/wGisZ/aHqRC7ZUV+jlTTTJoXpMZZ/CQhupib3UWYY
vR+NGjvvNqpFFJc/5gQ5S/Zi1cyNKbRN5bE1bgvpdSmeLHUjt1dNZprJtJzRKH5f+hL4xvYJ0qe6
ldy5HTbtrN5HWsjNMFIzkz/Z811zGInil1HYhABbGqu9U62tNfnDck37XzPzyEQ7yf1Dk46O4i3D
cRZiD7g1KNn7VGDbGDWOHTLhrG+BENh1yPqQMdRRW29M6XXpERHLIxIpeBHyNeVhL3k6Bky6hfYs
J7cBfYMMM7i2tJAXu52Qy4dswIrSWnfKLCPjUjxyrSERjXYi9/7AXt8tgRehjJjwYXNWP0nlUymQ
cqCONDNaQOaUP+OR65Tm2kZYVCdv39R8dNZqMqlElptiE+vhu5JLW/z3MyoMRXGsadyFGIiNICYZ
hTBGPByiaMvFvNGCd43DqpyeCwtNCoP9NiJukCdTm+6l8ZhEvJls4BTbeBpWu1nvDgQYJgo9CuxB
qe71CIk6Rsmd1j1ONGzGObLjBImeUPN/Z/eCSWcrfzYEMEUj61dEWhySZSXdL0W8kcUfiUFmKr32
oJScgS6HVgabHAyHhSxHnrKNljZuSJz03GcPkqERlhxchPl1Dm5F8z1Nc1SDQvGLBrYfK+sIlXFJ
fNWRYjVj6ZeNdcjXXxwI5y7mXdaIRRr1okxYfFRyDPrpoveDJ3E80OHpkTjjxnXkU4Phe0JokOyF
PHFpp/phh3w7xAyQi4dMFBxprnaiJADP4Ztv9M0sXygoHWOh0xfz/pOE8F/bqJI7Uivs5sWIRlts
ahzyv7RU8sSALFc4u/F6VtVgJhcKGYQM7nTlEKEmMQcs+xlxM8k6qADzqHtqcTaWU9BoXouZl4rP
yndTfp0xSEuwcZCZFNFZIq4tnYkVXeIjYhtWgh9TxgVIJSJUC46f587EaxfmDKvQCTSXSTfeDGvf
dFvxMKLMkUkDRbVmcnctgeCIUbSdroKvJYfE3E3aT/KNb9W8PUgp05GQsL+EXJ34E2W3DcbsoLGS
5A2Liy57tHp7Ec1hwMDuF7BwoTft+sJzPfcwp6ZxowknRUmcuk+dPmQjJkslAcvFdTpP3fgqESZi
zZcoPbUdVxmp9AIIaC6uQUvUI/3ufthPHasv4UzBZ28EvbvGRbPoM9HCFhf4f9gnG9muYchP1sEQ
dl2isJXvS1I71F3HJEMnj9BJJg//OJrQvOe3OtRLY7Btz8k2DjacXTDBYbugB/mK5zxgZ/xB4V1M
cB64OVmv3HqXLJtS4J73mvhHtO858N4OH9IV5ao6boxfypP6nFwM1INriLDdHku4cii7aHxTcDbu
qcHq9xPJJyWFeUBoj/eXHx6YLvrSuGvFH3VCJealRuc3vNtmSkFMMCtVy23Wa3chNT3IGRYlc0dv
cIFHIPFj6ThttPAqRkR5Y5FBjSvX3U3RWcdy+g7T8MX9vU5UENGTQgCbj0mR/mVAxaF7LlUkUzdF
9DaJD5m+B+6rBomdBt+0S/52vqdjKjIXgY5qKV86R2moV4MwRcmRPKGuu8zTi8yZjODpbKtrT9J3
o3VZ/mLd/N9HQ39NnIiCluBTXfFbFWNVkTzlvSbdSSyE0aMZP8eqb+GOfq16ewmQS2zMaGMQK4Wo
trQN9o9sI67JxHZh+aK0w9tpNVuQUjLHIRCUI4Exm7I+Fv2hjnZ1ckbqGSZUaHap08715mgHAcE0
j2g8mTWWeGlqu2SQGdgs2KuBFJdXsNFRbBi7SHYhNqTyzpy8Ud0o2J9wi7WbGjLYu3qrvLK+Jg/i
LyvbWOyWL4npQKk0JaRSNkfFdnRk2Gejv1wkWNDkiKKyHckQdo3A7U0v50xDkNbHErgCH+mRUULT
keZoa7PXZ05uEJQNr81t0puUPweeHrrk5tLd7cgNx0VG9cwsSts06Q42pEClSXd/9NjFM9wyCvCM
LXG45nSU8N2cmpx2v50957XNysXyUHRkg7v9C284EjxEciVO9h8l5/pLQYgkbSmKD6I9KUpCzpg2
/zl6YrhrbikwzdarLAcJqMlzQSSNzxPXYkx8nVGVzvBRXZ7oHr/hIbqXJReLPztug5Ru2Qg5eq/N
MqLwtrVHI9l2hqeq9Dz2urLLS1/tN0FMWJnDqYHFqAOsxr2+vmU3hitdORrjnQ7loJsu/vqPoRtL
2/gXB+ZQppPnGIbHr5Swef8c6Uvxc5JHlwdiRYl9lAjREEiTjRe3ruFhuP9uOf5FEaSq0B7pcBIU
CEpiLSB/u6flKCi00ajyI0iSongVRtXPJEzU2utQfyy0hkhaLmgggteEAB7W7yN33jfv4S9LhqYR
1ocDGZIPMrE/34O1BJycwoTcjfC+gTYgkKgHm4BwV2DxNgFcA87/3viEYknwKrrQL8w3a4Z3Qgqo
efn32/lcob50pP94O+u689slSVSrrJWyFs/Bk/hYjp7ebdSnYEsnTUsKMCKgNuYALrkrc55QPVTl
wCTpNdGeNMEkuNllFk56dIMu+8cvpASps3DjVk5sVjaRqs1RrpmgcCy4nSw0l68EO3nyeIk/DCcW
mCGca9UbFU71nKtjOhY8Zqio5b62RRlhUb4qxgOnmh4n5c5YXhvd1htXRTRZOeq7OD41yTdfkCKu
HYp/XJKvCp7U5LRi5UFyVzGsVLcWt6V0LTFI7hkMn7PBXq4t/DkGIhU+Zu7Ytt7Od6D8Jn48AZHo
Vqpvfujb7AV8jiG4xTORVbjoSMCl7WI9leNOeM8KR6B9IEpbo91N9cXcc+CRxmvWuvH0llsH/aku
3EU8FdVtm/CstDvRycHnyE+TQCxM7ZRvM1Y8GBlMmg/0EbIZ3MRrV/qKuUkqT1C35pkzVaaA8gOh
bENygjIxS+QQ3E5eUp3E6K3OCW/8FYU3QZVvQiz3oleHO2u6L9pTlN5FxVn3l+xmeA/zd7So6XCT
YOd9rvrNBOz3dsycbrbVBw6OKdsSR1kUNMhQSazdCRa6ens8a1tltq1t35HcvRqH2JCZyIKvyKzn
cvA0pqQB9hSUvPscuOzCJcIl+xI9k1e07MzeDtV7+ZJ19+pA2xPABipwvzjF/iif+o2mXoU31ac9
Y4nefEu3WhO3A0rWZM8P8+uJnzqXLnNW4V7EaLjXln0KeZNFRj0i8+2mPcVdYjGNdI3xrlzumfqw
nFF1X9cpfu1dmwa1NIWwo883VrKVS1+6TSnrl7O0kd/SQ4+7Xbj0s5smtyOUtfFB30P20DGwsACX
t5HP+ad0a7yLNGzNveA+yPp+hlVv9zO8UIQTLvJ9buvXtjsM5XFRNhwPZ+21RGAb++YJOyQc51sJ
J/BjKtpUz4WDA7TqXtSMKdIuHDacVyl0FNZYvOU5+ZDHpzHZU+pmUUKPwMH5ti2fu3S7Pk0/4k2m
bBoa1kxDhCN9p/xN2XBnF4UD7Ylnm+szpN5ksPUf6hZynC09Jl59HKyT9stIXYWy08+7c17trehI
0wvfi77999r0t0aqtvrcYE/hdENV++faZI1asyCfLi8Qqp0EkzVnPw8TAvyLf7/S39bkNb6MrQES
E4CcP19IruFPzqFRcjbZUvOBQiRjtOcUIz/++4X+/pH+3yuZX0aqk8RIJFXH8jikKBW3RFFHxr6i
uAYw0G1S8ADqN5vef310KgKq//vZzC86TUNuSL+c9JJRK9XKYzE8lWSbp998V38R1/Eylkn6mcVh
WDW+nIQVcSiNzpjls4J9aLmSgZufQLQuxMjY09Db6mV8iSLS8JB1HDnhgP9D3jEK3G9YrDj0K74k
n+R7kTOl/81F/8tRVkPQJTHH4c0Z4pctVxSoFEON9m3iS+4tsDGHlqhHbW8n35zS//r9ArCG7Yr0
m078l6stz+Y0VxohaEzrOM0OjC0IJ5OTLcRdFNcgpfviuxynv5QGCMdW9KIqIuv63M9+28L7qE7K
uKGxglOS0wTdaBGQWfzODbyGrCffIQLVv15PjCH6KnBFovjlJoaClUdKZoIIbEi6ZxBox/fU6DHL
7BobBhXZNgbmlXba8+m3YuGE0KcwJoR7qrntAEaKuNHgoUU+NZ16BTO5yRBzG0IDeDVP491k3ap3
0y1eICncURiuTkLjm2f+71/Vb5/iy7SgsYK4zzUlRtdzT9vdah2zIqN9TfwFhJ0bBKZ+cyN+Jlh8
PVmQS/wp1GdV+zqgaHhE4pz4CrJC5lOWo96lGM/2Uc4Qq9+veiNUkL6aIiLCtMfUduT+ASi6Dhlo
0JRA13ETym/FrPn1/+HsPJvaZttu/Ys0o16+2lZzwZgOXzRAQL03S79+H+Kevd/EYcKe97mfhIQA
llWucp5rHSv6DOOPYb5SMeplbJye6SHQ8ftoWsyq6vis1sYRy8VGwD25oK5M6i7hyEwyssSLqeuD
E6oVwkToJ6cYK5WPovmYzh/GoonXdLe7SXIMZwOdeGP0WA+nmKiECZQExrwuN9Y6S6CmIIDjpwba
Mq5fnKYvYJCGQELjnr4YS+RJ1tsEgtldsmeXtfJDG7PsenLoUG7Mn57Yb1+McQu1NuRD5Stw4ben
h+JLIchmVtzxrje44d8IVAa4UQLac2on/mE0vmS2LttqJjN6VPipNV50mYp+ezljSGc2Fbwcardj
40fPdDz0deJ8UKxhLbRu7wKgTD9JWi8RvP+9LIPf8sLMppdjRHcOgBCWvOx0ErdE87roaSB89Jt7
Tqn9w3j7zZTD0IALhDFXVVBR/fkeJTRRQl+k54OIrULdqvl0UybhPquEa8sklSdjCRq/ZNn5WlXf
ENs6BnC0qpZ38If1H2h43z3mEAsNlbgrZnempj8PphyiYug1bqaFRYG+xe1Wj+aKKtsPV/a7UZGe
I6nh2E0AOV0+3FI0EexlDvJBmK4D/TZMH6X8hkL5hOkQIfaE4DFs9jrIVPrVhnHfKC1+lCfN/JWY
Bk/cIacImZav+XlEk2gvbTB9Oo3KVsUgplkvJRtDRdwG2XOG1iSMHhoWpjGgdwX9hjWOm3OONqMs
N1owOIGJ8DR9+PeF/XrwLh9M9NgykfPE9MjWxYU1zpoaJs2sHEzqCZb5MSXSSdXQXRIdHxa3Hfo3
kpjp36BsaxZdRbPuVQk9zntAL429pm+NgttGV0nCoerGSh6vLDJJOUvBaK2n+qekZkpw34wlvx/y
8u+/PW9TA1+Dwr16QqLRCosQrejXGfbBcYOal9oShWRUV2dqv9FGLmyFlb66pqo43wXb6apr7P++
QGwdfdwoqo0m3CjpK676D/DnlJlq9HpUXG/4CuoZfAUtv4g2MTupm/5MIWSdIIi7opQLap9EN785
zn5A8BfS/nWnrB+mGwpCCLvSXX6q7zX8uIV/k1QbGggiQwM76nYtKJ4JCO68okSUmnZ2xNlcxuvh
LixtygZsGsF4tZNNA1AtdscJwtOO1nZWrFThBr980a1HyKmGPdH7aXZJ7kfarsegKxEhDysV1ryH
dgcfzyDfL0TbepXc5q86ocXUkRDTUuSryB5ksrcjfUehUwYOxa7KvBPw/m51wDA9Nk6HHyXG15Ox
r3bs7Pgont1xuJtVl6bkjEKc1QDfx2EQ43AOnwXlmCdXOqWtpN2Vw4GCWnWfjbiH/aC4of42VNt5
In/TiyuHKmGRrgfUJ+mOWl1Ok8DY8hklcoL+jrpeNO3r1K5iJ4Gog/NMO5B+wHHEo9/pB/rEQunN
uguivv8ILbtr3YQ6oX40pHWnHc0RWc+BVAVdBQy350rw5ikSwnamhdo/K9QaYayp10azy0xEWU6t
bfDQ8n4QxiSu6hOYXiY23taw8Vd1vzYo+mMfzWHeXZ9B97w1xU2WuAyCcuTIwRqo3Iw8SlvF1WqR
Bxg0Bih62PV8Rc2wsWzojlO6LrCm8Yynm3hctbI9EhkgbmrE2CZhgm6N6y9fj8DUaJbWdi7TqrPB
6Cn8hNlvqFMYFG3Y6S579ehVarhP0U46rXitEg0tubRGKOHpy3Hm5ysqkXFEM2OjotegFoC0ONgR
ddoovsYIhNN+sseQkAvPjG2qCQPExvZmMTzdWRqebTjJmxoPuuSn+FGQyurrMwLqCgmvb4AaeIhv
0c52xD0jZO5dCohI9k2SXqt9U2zGaDPF/HkH1XYER0YDL910HzB5w2kPJYNBQ0f680FjF2lyyTT2
YXDr0mPWNtkWae2UHabaVUuW35u48Afigc6uJDnss+s3OiYiNMrBUxVvmm/q7MQBIri1ol/zYFMI
MOOjIO0K0Cqmc+7tSF7psV+0dopfiBiO6tSdHQthxCHpXDTliULt62jo9qhvitTh4RdMV88Zgld1
uzLBMbWehY9WtaXGb/UdI/b5me024rZJxeC9Ec5b2dqg5E3HTVc49Kuy5KoX10GGH3onKFdTue3Q
pAweZh2J5FlhqV4ogif1hwEfA/fDdgrWZwoZrB1AQMCmQzsuOSbCtOgo6xtuNGrMZCeEmjtqOw6a
+JIq5NVwihfeXO4JneSdU8Vdmm4flHXjXxSkrdCxDIBlS8sT5Y5+KgZsE/SLCPsAJrHmXSi/9Jf8
lZF0OXFvuNbqI4wACWSl6ajpiaSnFk4qicmkkPRXlDCzM175tQLkWAe1sulY708O71yLN4AWCEUx
AVuMCDPX7CX+PXd9p0tiev6fueti4TUEJRqJIi3umk3mHzFib96XckLt/FTh/UaFxAuhP2KDJMrU
FP6ccQyVtNO5K8dDXYQnJeLulSC2wg9BTBuodIKt8acggGXDdTkvs70lNpi69rLZ//Mlcy0LSpIy
6iueL3RATAUCVyrdaO0KLZBFmM//wmcKrleT9a8FOpvdiz213E9acTaozUR36ufbsFqYcdENDXm4
ZP++cl8rtL/eHSEH5DwuOyfrYgU36AG4ZJGXksFLUm9+FR8iVsxWvkrX9UZ0tE8aiPSXVw/FHuTD
qvcTDuPHVe23J/m3w7hY/GhRbHaSzGE0G3k7bKBm7t7Pdu9X/5sdyaIbZKm+1FQuLeQRCh6B7m9x
h8xhBZgHQGS8fg5WuOx/LlgsJ++vk2siVYRcpShYh/+8ddqo0tpzV5d3rS28S0+7ZcOFNmytuPNn
cSOvfv37Yn67HAcD9v9e7+JizloZ5Uk/lXcYomAuRk63MuH8gYv76TR+e71+e6WL69VahTUkWlVC
ylLX7CEXvm65+f9QPKrfbCFZ+NMI5h6VjL+2kHrdABPpMJDSeWJuldFA4S7PRzuwUJGXmmAnQBfS
6ZQMupN3hDiq8Geyw5me5Vifxp4ooA76J6kEqpZvRZHKd8fkjTYsRRtQwC5YwpgVfEMZ9qF63bdE
GJvEznXbtCuv8bMrpENLxFXhvJLQ4rZp+qgqkPkFcaPjccrQLMrGCHoSlbnRUXpnC4+LU5u7q3Mv
HrBvCoO1a7rTRE1n1E6Byn6kAM5psRll8hClyb7inT/haZmoWuvN8xI/MZYHLR022NGxT/CNyGmS
/n4RWZulCX7H0zO6jg2Nwu66zu+1UHGMoVwXcs4OkAqC9CHJp0XlYC3qYFHyDQvzFE5yIu+pK/Dj
gwjqIUdukGGShpMdnQ9s4teZ0mIBTfysfD0Phm0xG+XSiAFZ3BOfacfMrtiKViEyQCukvZyBVGGZ
kaAcqQACzeRMhtjMGBcLYKGUXuuhJvaK76DcpLalp1H7SMxhT/mcJV27mpXulrhRFJOqTy6QO4jZ
sZLBv8aAJOLUkQmwGcVTv+1k5C1sfKLWPBlc6x+en2+e12UWw5JDcJMFne3P57XrVAOHeVjcDQ4B
WIxB6J/sj4XBaDrUipyf8kGVn17wYm5Jk7JthZ7RKPIHp/e6TYxuA8H5WnHIA4EDio693li2cNWt
npt1575SANyU94Idr8f3xgZH3q3Uqw5mpeX9cDKUvwevP07GxVSrtkFtlR0nQz+cHUSWq8ELNg3M
ShaHB2Hz48n/7kEHaYGumeIGE+3FpGeNvdZAZCupFalu+Tq+8oor5Dmsu9zC/sny+l3RBjX3/7zc
RVuiSMSw6Grq1o1zGCH8SnAFKzCwmCdAKf/7XKrfncvfXuzS7GVNeVBlEaFtYq/7Ino0QX8Xxm3c
7dsecIZc+L0F5lNiIxjfwA+bagv1vrXuhVt8Wj3tMSuN7LSd113Wr+LFPgXV6/zeK2wu8Wv3CmLF
zu7RS2hj6Gei7lIPXY1Fte4HqGIJO5Y+FZ06fW5mdkPQ7gbxScSoHyPf0qefBPPfTA+/n9yvcs5v
hQFqQnSmc04uHWkAxR9QxNbyKnR+yD7/KoZfTLB/vM7FBBvjA1OCVqJBnBAt4syNHRS7ZNrJ4kHo
vMJ8T2TUWztMyTB4UnLByUalOzi6SvCIkkNjq8aO66XsbN16g3oDM5WdnII5ODmNPxkfiZ/75pGi
T0JYF10MFlwXtzgQrpEgZlU+FdJeBkL/YL4m79IjW1xqCeUj2ykW98YvRMTDU/VEv7BOlsV6a6CZ
p4UFpAzC1Qop7Uf6ElLzKdZavmY7JN9XAlLWNcKBGgFweiVkBx0yE13J9Go2thBI0XyKsdu2Ns0w
WH4tIpWMrjBopZWoQsjWk00yvwfdUdO3Y3XPJrxQ/FxwiX7R6BBGGyn1mDYTOPPM9Az45Fegqkjc
CMNlybfbCI3mdDmg6tFATsflpqw8MJEgEduwF3okj6yQVlQy8niFWyiuNxkiXG1R4BjhOhY3ibyT
uo2kLdufLMHTu0bGkr92oMuANlmrWnXYOSKuYY/eNRA+aCcg8naT2pHI1503A90OcRfLdsBaBOGL
uda3qmtUC/k2TZZqQGWSu+TQek3URVu1SDxvciKRu+VU839yEtnETfnq3wMATpHvLj3BWayZLEsi
D+LPqUUsdaludG3CUQQSfAsPS0wOJhVHrFnSSqVd3bwPuCmAhUE8nj16S5LljmT1UPkSjmLmGcpe
Yfyd1yNBCMJO1W0Ur6xV5HuyOdBXYZub9aXTYlHBYC69D7HEP8r9BrbJQwflbSM8GGwRV7W0CY4l
eFEuw2Ef+h3KoJIGcCBRhvAQhSToLLi1Si9rdhXN4eS5HzCrBWizikcjuYmCt7MwrXKYL0zQMkzr
4NjCiRPbfW2ChMKJkY2HRYhVu2yiExU58K/qSTsGdLBuzA+kr9Z0wzh15momSCuxjfrt4BGANZ1P
CupjJNaBQngKJTRXuM1gJUOJFOxW3p6xm2zOt3PjUhsaBzbyuO02VrE1ImdKdtT0puw6iLFf4ayw
Y0DjVnNo62tLRzQQXBkJKxJQygAdxehsV6O1GUSMeTggUf8rauOd43sh2Iblr9DYZD1LEuTMMEyy
m0a5shI7g/isIlzKQk8pHAOeO7v9iJ3hcH8+7/roMOO9ADKIsqLtFy19dKtwhca7Sdp1wa4T70P5
V9z4Ve7L1kFQd6PTIz/jzfvR7Etur9/XuHiV9eigniVAdNrUjV2mR3JHGvHYgHOHbCp1N2m31frX
urXbJ7GFDp9spZgUI8Z1bKZvpFb3Z196yxBYtztR4gHdZZbTQxJJju1A8thaLx0T8r9yUP2hW8m3
SnhQRFTP5JrY6QDhjsLkCWpO9ZqbnjLRS3MWhLJPBT1XPKT58qNEyTR2cW43Z/+suGDFFyPMcz7t
uuikhuCnWEaXwOuV01k+1DJNYSt9GMx9cx/lqPDS53P0OHCNyvaEI6AZcfuk+K5900vJqnrIxmPa
+2jC1+2Sm1BhBhkP+THsd5HBKL2e8ysTqxvCaHwdDYViaKtcZwQ9o/LBUGWdXyTo2MHrXFxhwSiV
B9n0QZAjsZN9QXalFBn65gxdvb0dy5eORfMbFbW48mpyrDo/e6lBuGvrsr49V/eC8qind3LsNLEn
7hYsdgs+qHf+PVR8vzChf6XJ0uK3utQUtI00J+McSAdleIKvNT6M7bskPsbTlmS6Rq3WrbBdwmUX
196/X/q7YgAj0/+89MV0asmT2Gktu3DpODwNxByQSLehwbLTAGEs7Z14rR/Nffn0iBbmZc863P5x
Gbissf+a0n87hmUp9dvS4awUcRGQ/36YNO7tEbApboc4J6m4ZZwe7qWxwqxztRg40riljpqsJdSw
2XwfFj+0lL9ryfxxPi72A+VZnsZE5XyM24SkCdI9cAITG7F6fydbGVxHuPoIfZDC5lHZuiP088we
d4n778vy4x1xsUvAOJ0aAlUvVsaIPkj8uXuP/XajbM/2T/W170oI1NZYoKg0U5fMuj9PP76LTJAm
Shbj+vxkrO7oCGzHTUXl54c39dWM/etC082ziHmUqTxd7C/aqY9p4ovyST9MBF+gfYSVj+lmH06r
FpQp4ljaHachxs28SJWbDl3Lusxs+B3TIhle65UDrhbaTDKsQZkaj6xLOtnOnin5olue8OedEFLy
N2XchezoGi8iAoKUiyVIYF2zJsYBf5dTQfzEcENL6L+uhP5JTValL0Sx9dSCVFyFBlMqmgGsT3bz
RhsmeK5u+UHVE7lRLKil95SdKo2mx/bsQ9xgOSempFzgptuWHzjD2c6j+m25XzcVni8dgCY+Fsb9
VfBIBReHB33InNztfXhfUT4nJcmw22eJSO0DQczjL8oE6P7RZkYP9MQ41CUAelXt+AnRTUZHazfu
8xaFtIu5hY6FiL2XjKej/BTfUtmniymbzNb2aLmmvDQCFOG6zRzqHRwaXu8a+Oh7yiGiZQ5xSVBe
QRW5Uj5C+gzB0ico0g38GF3YZfgSKYOrEFU22oBX367u68EZ0PUlP4xILIz+Hg7QyJuioivAmwxt
2Wn8NhwMitQOaiOZzOHsvxkBy+KBQOkG3OXytyYvrsz0jObKxJ1DFQoFZcxDGmFlVuYra+HmJfeq
mB+jVHOXRMuaMq4xDdg+MsiEFMO1FzWklzBuKxSLlOb1L/GI1p8syiAR9R3SlVdGb23adt+2N9DD
5CrGAbVY6D9TOXfz7CAX5pXISt1CY9mJD+JCe9DoI7nACwhwjOd7iAWa9CAwg3aepMJ/YdWjIj7p
LdFTSvIVy9mO9eyqnCon1nDOlS9l1NnceFOkkNKOKwPzHtKWTS5lqP7pC4corqAGxMPLoOMvMWLC
8Ris296X8/gYQ3ozzpixzE8Vpm2fWq/SGJxajW55+BGQ3aIcz4m0DrrsmJcFJtue7iY1F6Tvc2Cs
0cJ0yv04NZ5MV1aPaX9O1S2SBL8rUXU3MdOv3G4Ts/YUYxNCYyjoGpYmrickLGUjsDw5CRJNS2pp
jR55+fx5n1fmYrhHvoDFQXEW2zvicBHNY7kkCMsbAQO9INSf5uL3S0Ez882hItKwHzc6cJExf6mD
dJ+jd16+w6IpVrTDTuElI0O+V0Nbaa1jP4cFyn3ZmzD2hJpiJwILkWS6qsCRkEO/qIPMmN0MABpB
AAs9fuC/glw4rpCPr0SR3jNi6OWiA134aYL/Zivwxy19sRXARy3nYzPVVzl1lPQlprannoM9DOnH
ig27HH/m6ria5I+6LK4TOooCZuIAv0bWJlsO0YAP88Ng/N1TBlN1CZ6U0c9LF5Ou2S2SE1GC2jK/
iDEMx2ItIUw+n9dyt21BHuHsL8/rGN7pv1/5K8Lxz1lAAxyIFgmbDyQc9WJL3AsFNLS50U+i+5Te
SPvZXOkfjLiAtNP1CO/JjZ7GQ+tKuzOIXa6NYYvPxa7eYIJCIMcYCVFCxmlgG7Z81zv5ntgZ8L+r
dP98H7/P980BYzH3Gba9OIBXDT6K4c/pyFm4UX7RQbwW6TBftTv5p8bRN44IwsZkQ18MTMsYdvHe
rCxTk6E759jNJNb4IXzBZcwaW6TNSfooMlEUfemRPb2B6tlmrw17G+Jbj3pGdFwJ3kN9MSguC/lp
+T4tBqJdWmtZR4ZM8DJzB+7E6RE+Z95/tjS2JTBr5XrCoEI/YpXlhW0KngkaCypsMkEW0wW36odd
0FgkIeS2LEbHXLCw3KTrNmdTYomvOnXYmaV0FPNsSKVbERJfiYwF5G6qxnUak5HHZCvN4pNUAACf
X5bHRkF0OEUvHcv3kgeqKGAQ1ZxT8dOEk4yv9wwTeCk3q+F512T+VhhP3UC5gB8H0d0BZl2EMbuR
zyYWcd8U7Ot7BAXsTJttIz7U2YRrxcUuQy5BXz8s5ful3t4KJVuJV4uisXXujnWpbzPGYP2qF9D1
SDzaYeflUeF3CWXkAdXxgPyxBCSXlTu6DcQT7DUp+qEu9c0qSlOXZ4n/0b3j9z9nrWwKlTAaTJhL
JLZ+mQ0F8PprvOQ1hTBmoaGhUP+TGvm7AhN33IL+WviWqmpevK4YZXPYD2Z7mNobBYuJ3AaQPWhN
MFsV4XWp3bZpfzMau8jyBIV0NKV8Ssb2KFWCXylEuQmjbQzN/dDLfiH0e1aCTjFChQnKkyrgoAme
kvK1xSwwKQYudTcJSFXsR0fWBrcKCUqoBG+23DoE6KKZN5Qw8l78kOAKGiZRoTBtKBqx3azLBrO4
arIUMh1duA7J4woMZ35sovqkyxGtc1KK9EcdbkKGcXioXrOhvSrC6Bpd8EpJQPUVvgL9yhpVYACg
8arAoWSlFgOSnpFmMDVTUXs6t4lvGOmJVOIwYlmUvgDIjoVT2yAFqG4Q092Tx309DwITbbCOhNqd
sZ+brbDpqbs0KHaqCCLNGWKlIj7VEwsstOX4ulThRTaL/cAVzirp1FayL0e41otEd7q6885K+Rxj
QKXcwC25EcPcE5P4FMbPZXNjohlq0mwnmy8jnHSFBWfFEde9cdMRNlxjZrDi67nqjkE5e1ZUbapw
eGmrYjuy4jS4i6YqZ0P8UsoYN+5E0wJXWEAD6NWlIeWd22IVzqzh6VG1NRIKdQZ+Ne3jhMUsFtDB
+KHku4xll+O4ZdGjIzmH1GXrYgbpC1nUY3NiY4Y0XToE4wlKMagnrETosv89afytyeYut1gNSjxc
knSplOvnrFVrqNKHGvFjTAVNqV1rPsRUKGROwdIwE+sfNmH6svG5eINsidgTiZapLJPhn4900kT6
SEi5cbCa/kqgBzmyBw/6w/IeB0Y95UMNq/XcsNCPt00svy1bWLpzKYsvoV6GRWoz8K5k+SQF3aYG
woO/mUKbq6I4tMaPMd2ytq2LrQgof4bAAbKJIPROjdbk8ygoikcWRT0PHJkz67QFdtkiHzJZNz31
6kNDBTfOXpAW0cGitseAE1eE2W7U4DmtJxu+B9ugeh2zkmqymyEu15/zeMdiAukefjFulhgvsWL9
pKD/bhqk246t1iQ0GdHqxS46MNRBw3Oe3jCFHQMGnbW+lnaUnEdksmeigSESeD9qgf+uIzAE00xS
daQU2AEvbshGU8mfaAbl0AvgQoVHAt5lnvNVf252Ztra5AYBheGZFDeqhpeHePUIZVej/bDC+Woa
Xt44vx/IxY66TaNRgE6rHiKVfABxjetsNhoX1AZRGCxKzrcxQJqUlbEiPBZnvxF8nRYnlFf734/N
N0TvP0/JxYUIVWkI1bOQ3OhU9OVt1xJjCp85PRMEmd7ris0OieSUq6S7MdFSQZrSXNRD/z6Kr8v9
1/kgpszE4sDq6FLKW2W5rk48ETeDte3eheqkYU+cRFd/GF1270jSRZsdOAEnSEGra0B9Xr1BVLco
qu9myZWlVYZDrn6EWqmilEV81T71k8NehylnRTBRdNUekcTVjQsMK1HBDK0gVgmx+yPL8qsp+a83
c1GaUcrwTMWKbnpKPVD7yLmCwWuD+VIndANhsqCRwlNhIJbemwJVY/LZnMt9QDk9xOQslHAKVbrr
zIgpBIYC2c1cPimpyL36PhsfQ8DqBZhFugdd/WKBjJXZIGll+BBAWAuCfMHxbcWiWI24DH4sgElf
C5V/vb/LIk1VFBqe3uoQ5Nm6kVByVpNtloaXkvyRjZ8j4U8yID5QSknuNkB+zfN1zvCEXxEQUYgr
uYzJZ5EUvxIOVnrEdyEEBcml0sRq7omOnWg+IshgqQIAxEwB+eFn0p5mnTynghrMrHltwDpBgbOT
53t1GvZaNT+cMeZV6R2E4m1tfRghzH+tw+ihopUm3rEavEmI3rvhM2/N9+ZtgdGcrdwh4YK4gHhn
Fs1uFElFRao5dKE9cQ9m1Jksy7Jp3gGNNJ6taXJliizFEO4rI3aEEIzMSeOZEVwzI48DlpUgfJyr
q6a8HUbUDMj9wzfZuh9y7j7DwllLgMwYuuVAhNFpEp+bZPAqCNC1FRzO6tWM+DHoP/KGhGYwH1hI
4BiL9X7KUl8fZTjubyZwROKb1l2C/DkPT3mEVTEBZZg8DMpVyy7VhLhLKSlTUjcxi1etZ+cclvz6
ZEXNfumnzeJXYe6ve+K3xe3FgCaljVmIU6sejNbamPKx7BX6NvNKo49p0WOb5mwlz+HmzPmXUZEu
KBukY0jRBbjvCokzkJXKDv+tgub2NVgwVwTMWvDBIuIM0Ix2QMBS8MuiLaOHVPJDrrxHlpPGTwiJ
syqEXZLDfglhH77BQI36p9ENs1/S9B6eKy/X3lmLrMTkJr/WGiiOlIq1/qUEc1oP1zHjRIW6WwIT
TAMi1w9Cdl0BapQfZuEJ2mzawMmI6DTezxlVgys9paqYMOiAiZxCkryDkrUauJQBo/24D+GcYtrO
xJx4GodYINZZH0GHxl17DNKMVax2to3+aEbSBpPGAkQhlKkG+kU2m8AitLiupGEN7Orf4+zXBPfX
ZYIWB62N6U80Lh7dYib1qAsN+cAey5GhCaQEVWTSLVBeN0bnKg53RXtjmAyrSetlFm5ZnrF/H8QX
b/jvg6CjoC5gDT78uWqa6xQo+7xIxafc07IzCgRGYYRGb6KwRR+vRp9Mgiu5lDcm7GUk3y3bllwn
Suslnfe6wrULrZOa/bCcY/X5zXqOcqNOGPgizbsE0VdzXYqEWxmneF61CLDlFXJZSEOttmoo5DbH
ji7gDBIJucXWwjdQepRt/flR4GHcv4mgBDYWTKFtEaxgDmnTQ4kq+M26xmivk85cefLbAhPzcSeL
IDZJrmbkDJ3iWjuORAycksMAj2HqV9VeJwDW2EkLGMwXt9FzFu0sosdQDMu2CQKZRCSYE9PWGOid
2hMTgnlIDT+Zfa3dT4UjI7zTKRFt8TsF501/millq4itSbVapfU1GjfikyFIEtu6rVCrwwtv7mYi
AglOIY0pwbU5IRFwrGYF/6nLDmEHGZeW65bFE+lo111ul+K1+Kt8Mf0PROxjv45/aRTyXGu4J7NC
2DYutACQKTeEOJiVr0iHDgvF1Rm/+Mp8i16Ejd7gZR4fixOCctqoFqZtdGXr+VfvyXBvnBHUu2+s
drobwnK+hsxKJyDs9sle3yHgaDz2MWeq1neNm8k7iyIvsM8rq3QS3sETc65UXk93IOSa7WCTTaY+
DffEge90fBNr2qfKtB4eotpp2PXv5HYdvgnpLnNNpDZXuB04+x7xuLWtQiotfij66X8rYlh7/Xa7
XdSCaFENVZP1+mkuT2D02BdQeW98NfFmslswQ2/rRZBK0yC7lr6cGBhDOsKNYIGku5hRVcPZv6Zg
XbrdW/MW/OrHVfapm4RKm/h/SsgQKf2KJ4Bulp8+zx/zeOjH6zZw4hqCyp7YonZXgUY75mxxx9VW
knYZY3OyMBKJajpKI0PmmqCrfw8B32if/nznF0IrSw5CIbcGesl3jWJjfRQc6WkIVtaRG964lVAm
PA/SYhiKaaq9BlgJ1vF2wfzganGMnN4zGyh6Ntvpjuzo2hs+EVhKpA+TES248RPlpzg9KCyjitU2
3hjX7U/yja+x8q9h7H+u3le957cuhGpWgVgGmXHIkLg0uWA3mcivFn0+PB3KIWGou21AOHZD5glY
/kkm6eBBjDW7H15qWbMtNmPgsYqKh67TbtKo30SxtZVpUDSGUybu1FxJoCUIUxPvejoRSUjXJvHO
crjt5sZRNNAV6GWm6kpiZgeLr0+Yq6bQn6UXI3pX5AetZRY9P7ScuhD3k4Aw6GxiVw0PVQ8gL/Tl
cDewLC2VBEWl5YgN5ALksASTgpnhISSy3Lrv2EwbA3aD6EqKAMWFG2B6VO9W1nAHbbXWYwats93V
N7UgELH2Qx2BoXeZmH4/2Vg3dRo9eHk1crekr534byfb4hyXZ1Ed7zoHirArbuUt4wk5CQqp8q1L
pjxBnCafK3yZfxO3GR9V/lT4ppteQUn0ZTi6+8oXP9WtSVJC4IZe4NJv8Jc/EbhAVANJev7gWXbj
GSSxV96Sti4+637ngSdy0TmS0q1RVI4eAyd6zJGxEN6OaMipn2Kf+eJzn7ymPphD8tmJbCOfO7tC
Lu9WtmZXfB8/56P8AHt9XiXH/BAdAbvVbm73N5azpN63brpN7cyp3bPXfpCE6Q27zus4IpNj6Dxg
Jzj5h124DfxwO7/xk7ZgCp38UB5QYnLsZ2/wchdP14FJMvC7XXzg8Hf809uwy12KxXzhvCtdyaOP
72EKJBrj/541YEafhV/sOXNu4quc58SX3Ym/qZxxcZsQtLF8pnrCgeQIHjG6XI0JtrrqNn7KQXHA
hNTPHky9XUGuRuHrbuTrzIG6rdulnT2V/C44X1fxZfmM4On3jbN8rnH0++xp+dg4sqshgHJbbMGY
hANOUeWIh3gb28tPZ6zijYYvgR9vz7xW7WacPq6/y9UHu9F6Eb+SA/69Teu1OwYXX/FLPjsi0ei9
5KP3ak9w+BpCxy3ixwlleYvc4mncBveiW3q6PbkSqCAOtPRKW7kLH5dPRu7yX7tDT+dpvoIkigBz
0pbc//LRle3ksO10Klu81WyewpvlZrHuyTrio/CKRfyu2IWueld5gaNxi4Wuwb8EjnzbOvBuHPVd
c43tEpe+3D5nm3j3r9uJJAn1XXGXmyxbUSByQmRB3KF2+/VjNFt8rrhn55vKG68T7k6+7hNWC1nx
kwP/CrFsuWE2dsXHyiV33DN405Zfv7WeVDAHtHwicjW/JYSVN9W/jV7lRi/DfbGkttuJ3R7LW8xD
2+W7KW65scP7Hr3eW841VGOdCwg1c9s5FdIYTtXyCd3mmn59FF3ulhewVNwx4aN2V/MVy1X/75dy
B93ncflJAs2X5Wr0ZNGPb0vG/LiD3eNjh/dyDiDj6rVv/BuvjJaRV9dtrpc9bZcxIfFr8ltX01a6
VZDwItNquICdM7nK3eRSTbgP7rmnAfMwPCjvEJTi1XKPj9uJ6x75CaNH4TcMCKrN47gBz+sWG0RN
3FuyHXpoCN1l8FD59mpPEitPhsUuhg8TCTT/PS7LJyfOw/KZ/JPgSaJ8OCN00zljtT85sS/fqXeB
0zqSq7j1U8+FHR3FZb0X2ZOzXDFKLPxV40+WG7wLrmR363yTOsu5H7/eeOTqtnYXuYnLhfvI+Oxy
xZbTUnuEWvqhd96by0DJyVF85bm0Ox6qiIc78ZeHb7n9odVzyWtOe+QG8ypy+53Fmc5cwWcihTS3
svzs62ESHLJilmtI3vr7cp6Yd/8bY93gsPxY2Q2vGDG2lHo/6YN7DKZOc5feNH7H2VQ2KedORjdk
MUqL9rBngvwaSTgQm7tneegZSLa47G4jnyYTowvna7nC9CC43VKnREaj8zv/OZmdO9RxeOoSbs3O
TbhJZf6bbQkhl2STnnRqPtnDOMN2GXr/D2Hn1aQ8s2vhX+QqTObWOcIQh+GGYgIZbHL49edZZp/a
X82763uLmsQAbnerpaUltfT0tdtgifqmj9Kmxo7LJnQa6PkNKrEeNigWdfPMaBNuQv2mnfP42oTH
+YYFa5EbZjB7reASkT2LwEmsSDwq2y/d1QokYf8vz82h9FrdXb0zxY52gKRdk3z/qDDdkvPXA/4D
unioTVEZNIf5F/WoQr1BG6j46T77R4+15jVSi1Jh15xcQpqkOVrcbULF7HVYYgk0Io1Lryz79NWV
dpYgcmYj0QqVoorHWWnMhXTTJqwgfdTodzlIhiaimohP6q8sX7n/jHbc9w5tc0E1SX1tULmE1UOZ
1ddWk3l4Sb3+1qVkMiT9zXSf7NkeMr7bsPV1xuo2fUBeUsVAU++Dcw1U4mEbaTPJNOv/x0Sbr+6X
oxuiVYrqGBXujE+9jpsTCZk2eZWf24R4CzdnsKkkjGWuKOmWXL8MlkYiOce4MPG18IJS2SIuqGnH
dEnvdqUTZaUbaMgatnoXNvxdKAkwWf91e8fue0Y1n9p8bhnRW3Sk95fsNi0fNoFra8E1kke0m8sY
shT7pBRdmYoLQ9WANKw84YDKS2Fo9+VJs7tol/3DfB3S1djVV9nf8nupACvkNXiL4Bze2gtmXJ2c
NC+6ry2zyawzZxRZ9bYhlTn1lCZaT2nSmB4OhyA7h2D1ftAYx5qxZWj2L2xpMkC8R/wIpFhlwYh0
h023FhoywLzaQHpee5GAUj7WNGpS1V7rET2/XortFi3gcopPlVjl43rawkZqZyxRpTdkQc9L8Pbc
K6W8Gaamw+Dzpa41V1rXPWrgyIRJAWsWWN+JLrf/0jiYIXeb7OaHuSTN3NrSt41Oc8iyFoJeRgtX
NTYuzDLz31onc7UZNJApr9OHnb/44rdCEGgQi4KrhdKaMh6oF/51/RKcRALDw4ygMHqTgLFmmlHq
Pl6bSLKoDWcEknQ6uYfXRCiSuL2ApUQZ21EIMdgUES1pWyD62gSX+f0L01hsANSypKMQcqmS+sT0
yPn2t29VPpiy1EzJtKvPEFo6Rbo7XbIUrdprAj3JLZKKkVLJghUlbbTHV5akXfP7wApL20sj1Hmd
VlQrzT54O8RkFgCE9FqkIjG8XZwh1ebb6xWk7aCg+OJ1kglJ+Et1SLh0U9TEcbXaR4rzSW+d+Ym2
GZa7GqIeFFfwtmP0j966aG9ZZsysRKfYmywOjsugzgg1BpzPo9ccCtPrQlwAVCixxMyldUzXa0jS
l5dgm279R4G4ZJjWbMOXyrtys5x1Ro0IyFewMbl3wSMgds3Clv0rM68FfimFRyGi2k6C2sfOrQeh
gjpipKgfvUf7iG2KyqJ8CL/tZls+mS443pGNp6lYtVnvSM/twATFuuuVYT3iFU7F4YwYQJ7/8w7G
ATqVn1K3qU/KayhaizKUmC0CqpnTDa6p93nnRP+RUP33UUEZVLxzKKUAOemXHNqie1QgLXn7WSM6
hLvwlFDMK7rPM3RY8+uQCE6Y/jRoDRe+YOVhfPJoCcB5i5q7DwQ9BTthhgE1QgpnZJ5BoTFhobi5
l9ZlQiiRmLXJ/upT6ZrJKeM5HXG6pv6DW5syfHlOdNLjBuWx4KPEG5/EoJNFz/R3mdhpUuut/Cuu
iwytHtOQLEfKDYYrXpljiFahMckS6jSDeKSDH9jhLCxjdQWDD+EhafhZIlAtEF3lfeTF+7g2pKmF
Oy5L6gqfesb92eHbNHkBJixsDHNcLsYQUicxOPJYcMGq05oJCXDAZExPGyaK7Lo38ATgqh7cuOzT
rbg77+pTFd6pevWvAyEHHqTThCfORjBAshK8yqTh4mzFux+5XM/g+nmOdT0jfbq0an/T92172163
Dwz9ZWcXoV4hf/HkaYwrxqXbEf4ndlXADmqqM2YqdjFjVCaMr/g6W6+ie/tphsvOM4bucaSk5OFO
Jy81ihakytvLGuwTjEtU7LvCNsjYrtr7xARIaEtry54AyGiM2sXazWVOtW0bHQmAPk8WZdXO0WT6
7YjOkmQ3i/8enTEtxLBziIOMkvbt82sbUoNMqs9k603ZNFVUUrX7sgPVidCJ0IwR7PA38C7Y3qVi
M0tdQwCy+Zr+Ndm0pYOFBDbtY3Jr2rpP7cdCf+hy0snVbv51i2gK66u14h2J47zbxn856fWwGlY5
EKO1lvALukw9Y1TFVTL9Jw6UUPd2rv/sgwV/8f+Aop6ukCKVK3xtkhKAsBrePhruPoY/0wdePM5c
av1yPg8al1fkAWXp8XcBkB+S7CrfWbPXNkghEpBLXPe2npHnfY3rbytoBDy+IVdmU+q7VlxjuhPK
PLorUNkqXPBd27jeoZhAjSeevMj0S32G7N84z4SMPHviHU488BzYPjukErlGwukD0JZ/nPkUyuD+
q+QX6w4bQ17Fp66QQ12V3IOGWw/zuBkyg6TRcUtAZV1LA9gguBoWZ04YGqlUD3sTPqP1SBt1w7bV
LqoO6A2Ly7JDDd3nAlM7/FW5LnpQ+JNXUnTu9WeWmCCqJ5944yUvp2c/P401qfqrxpvl7i6Dml33
quMd+Iz6+miFBrpA+o7aFWHG6SSOP+JGaWNdPG30xrDcl1Z7Ta/0RDPMfJQwjsgiQKbmeXhoV7wT
RTfPIdng3raziFZg2h2qH7lKhUb2BRJFifu1r2MiBy87IIOQEBSUMr1dG1nEpgsaCHNVwdNNdDlv
w7rQTZk3PNwqTEUDxSovSEoTJJIagTDImn0mCwRkTYjTDmWg9ZDBXvKfVfsaLtEMeSw5PCG1+Igf
WjkeAVXqEMN6KI12BqSjO5CmhW9OYBNYY3k4Zf5brHdYHxxjXpsyISm671PyKS3IqYk0/zTa+09J
BpLeRwpMgh3IOp9PUTpPGwABZQANFxl7fFQdkpi4Omdx0FcL+CQRYfqsLZ97jlsIkfSrpJJ2YxoI
DcFn5fDxLdWGlkdqXzSHViYnz4DF24X1LxFlh+Q5p2WMCI8MS1b2TkkJxqIFKr8kLVb+Ml4G069d
yDPIAPmdFX/dfkZPQHvDP4XVQL6goL20+NGnK43T9PADo7Jztsv4iyYlI+74hTIqEil9PWFqJKvr
2SEpI2gN9L3saol3c5jAL+FMl4JHjA98CwjeUFEcn1hO9iPQNeREyM80/DsmSuIth4HCuwikdrOc
S82vtPlrtmptVgt9UcXdJJV4la7S6TesIk/dg1V0kZPsbqKDn/k7H9aPXcmhSmkzLUc2XhTOmFiC
e3SPOBPGdYyhtmiFq+mK0hscbxpScOthmxPtCM06F0VHSgQoKbXzySa4Y7gK5nDyjKl3C4WGWLB3
5Adr72tv3bxShW0rW7eenTxxbDt3AyuSw7iW3Q3SfQ733/pNDgvtHke0gQPPsCfAQ9oj8h1ELlDF
CPj5cm3JPJ3gKAFhX64c+0EUDBCthRu7T8BVIGMRKnIg86TV2aL2c6zda+fRUkOkzR4Lw2bj6wq/
UvKffRFOFYhGM1x85mNtqGXYMOEsjuyv84fw/8v9ePi72OwvsHuiawRqK19yQBfBdSCO4j5oeC3u
59am+Td3fOheB6ajvQzgYd/LVlb5Tfe4aWPswlUgvAdbRH/MeBVl/p0toYXGBIXsBQieeyT8QkHq
QiS0TV8bRht4WmgxM9KWkBi9fFL5oruw+fXwSl4lOiS1qBZV5pDxXj47sS+0R0oFRtKuKbFrtGNa
/inRp2TJsv1Ab0tbagklGtKzMnhS/XQSKhT407/RigJwqB2J8qcsFire5E9ZARmXmrsbiz7RSyRP
0rHT//y28FukJl8Rdd2XzIyAjASW06jCWtWBXl4eFGKov9EhKGvbp5vRS6/JeuXkaOsjcqaMXTNp
nCxpECkkZieQ6S6U22D5rtFIxYm5WX9KBQlAQWoDpZqhZn31AwkN0S2eXTRx5hM2gpbeAKoEC7Qp
j64xzF1Satg6N+86LwAdv4sg0pWeQrAcdigWZ4peawxF/J/jOxIh/kqOubC95L3k6u+sV3VPIDWO
i/IayYOw/nkgj+GF5V+xCMnPy1E64f6LOrhFlc7ZezE00+FxXM9tTp5AeuAeSZArZGjTe9jHr78U
/NhxvCCcscOGLZA14gA/2rtSMi8oKZhJZ2PpCBoBsPgicVoTaQp+othvptUYnr4EP1hj6Gqt+cHh
5G13GuyDe9dAhUhK9P30RblWFofKJIUIMIUsR4DJEK399DnGxAsR710isKBrUKojEng4urqyBEkC
ZAzvXSGGE4GThgSEc1fvLzAsOoo3d3WdHYBIv+G3YHgkf8aQzEZwGdHRgrS6eWLl5CfUWLML45fs
CYbo/wI4nHES+yf6RjDj9UKaM2IytgUUOc7vUZZZL9JV+EbvrflALf3S8M3oOq9ickj1MGGItH80
fXSl03xmmCLZCvGNtDF3yRXEbhhAFP5Dq0fGlSUktujqgjv1jgmA4omHR+kvTNDLXLR8zsKXvQO2
qcpm5kQt/1iCNZgw+spwRbkahwRSmGIjY5ygsBYx0xx9QzfUfCPV+I+0NUYRUCccO1T/qmHXsIsc
AjT1qQUjWmaMnKKz+Y7CUDhqFXIrwpJUx5fAs7xg4NOYs1LTznPOjQyWgVwhkgHRLi9dNO3UAKXT
4mZWyTTI0Ccr+ZpjzY/QmzSWMJ4mUMZZWE4VKvhxnV9w42TODTzYsrMMlkEJK1r3iBbA6NaDtfvA
VizFh0AQvBhUETT7n1uwjG5Y3Z1z7RIUZ1qkoKRfNL9aiwPP6oINnzsQutRq7cZysYRAXrZtW0Ae
aSgJqhYHUY3QmxFnoxjSfQb2CHH5mK6newtrgIc6U3htn3v3NvUHbLoWuZe3a5eTTFR+WbtHiGfF
VHJICZHU+m0ZcRQYHn4Dz3YrQiRPA2Zd8S1RTXrID5MjtE+3kyNvFdZQYIWfFF4OVh2x+eIrFZZ5
fpxi8ZcKfBD6ICxCWb2CvooVwlEURHQWuTr+8keRLDlXvJgXytXa/hCsSQvsEpc+85QjXZ4CBaLB
HkRZWqERrlNFVNZwK7ro66vF50x7fBpX0Ze+awAiUnUVmgVxe7f4Qq4E16N5dGCE1JIjcwI/AtDE
f0lEhGMUgFoTxSGYrXcEDdo5kb7TuQlbve6L12j8xre4cY26SntSLrNNmzs+SVdssRrUcwuJThW8
HZyVfq1oSMU877k15pub0KU1BbeAMvoacZc5Q7AOvOcQGwnfg/IT1in7Wyot59r+V5S6XlUtWhrA
1ous539Gqe+rVe1S2t+JUi+Talf6Xah/0RPX0xRd0sv5W9QoFONgEVTxFzijQ/xa+OriL2Je1611
BIleQSTxneTwdEownaAY0JOsBexVouenKW1K+vLeRWGCjtCSWIdzInpJnoxoRgGoI9Xh5bAsv2sQ
ZDJg14RMk8J5yea1ToVLyplvprXO/UteORAsLHHyxjqDxGpfcApUb4TJxcsfT7u0qYYAOaTF4LsN
vKr1N4568jJkAkkiPhU9VZj1CEqDJUxF4b7o6nNiQtHhrjvywkxHoBEnipFvgkrxgMQLNeYcMkLk
tt6rexE0FJvY4pahJrgnmdrnQBRbxaHIJrzAVpF0AngXfMBNdGJqs6j2uXNvPZFxpqNkAQX0mAuH
O4F3kFvWHCIXD+LHYpAvSKwiUITZiEmu09Y3AYRP9sEn2VscPP6porKObCdpAEXm5HzICSHRlLDU
Bf1hug9HRgE3RX5NWE3o8Pgf/n0tOtMnq0g/XrtRGmDj7Sf6MPqkEefcpmz2rU9/Hu3qNYxnEXxA
LRBxio4scauIxpXwSoWc8VRXbdgZ+Js632odcfpxzRHvkwX3hbMfK4Z0iLXRBIjF2iOKMC7UmErI
hpekivNsdciXYDlLSOOCf4kHwuOFCxUn1OgIjecJ8gANVFCk/FqhSmdk9AV0XjBeqRd646It4dQK
ijQ6hxVHWQr/cUkJh8txBQCC9ISH5Ycci6wHWIkcv3IFJ5PjlAocYHKAsPJ9BEIVxqsD/uRE6TEN
RUKu4OSWHk/nkHIi0prfC5xgXY9zuUJM0TVG5pASE0nbRUB3MZgTkq288o+oWyHIc3wM8rg1u0bA
lyDn8gIylxdqwoa8rEs9vEZTjyIIDGJVeG7KILniX4mfOvDd5LvJ1bTJT0MQKcc+UoZAYnKwiERg
LiKIxJRyXvh8mpcpRJJBvTZuQXng+BM0sWK/3b+Blu9moGQXxYWm8/3H+U3uWI3AHpLultiP+q3i
nL/F6mrJXsS6ds5rBRR6JbZCFARhhoUrY1o5Bhdc+rJhiB0RZClH7QhF1xABWF7RjnooS+XlArZw
CpV6s4PoXuG36i5X0RMy9MlPGBbvqXGT1I6DCVClLp9/IE9F97KKSH/5USLHgYyXRWS+T8MNyL0p
agFkJ6gAMLhQPrAODHlhqwzQdwXXaQmmQYklOLq4OImcq02SAVNEGFc9mfOzfelnYB7qHLo0YiXs
RzdrjySIgiWQh0/VFv7aeRkFTO5gEmEwcQQK/a3e4CXYtqCLiTD0eiQAaKQF7OSVYhPuMLwvkuwV
XZ4mJVgS8YZyW+RmbZIaI7zPW6l8HMmruLlWGzccUUWiNkBmwDKwjCwLDUzIgYa1MBD649wVBNG4
yuSC1HlUSOKA6SjgxxZMl3n5cA1yEPxYRqWYDif0EqVzDZ3cqEaip+uf5c+jr48rPtS5+mWmQsH0
zFtt7cw7+y9F9noRFZscMSp591zE3HW1W4f54pVl5/BWm9FH9k0ITiOi0zQfVXEFjjKAEn8nr/iE
QqoCkIe3Mni5PBaZ34ARz1jcA+ukv5hfAGMZ57gGvi1/mWBXgXF5htpoT2ZfnE2DSbqx5teomNPJ
Ff5DrgtnPjTNUgd6A43WCrehcFU13/LfFOAvthQbSy7ii4vBmyt4d2FIXpVuCrUgx53sovgZv0gY
WH02slxN6Za6hDN+KSieKXjegsEfwI4NcFJB0G/GiBiBGNaTVybDQw6M4OaLn70wNzuvxAZ7mVoh
QgXsxMkTEiMZ48DWU0aRERKr1Sq+bIsAoqyKUo226SUQxApBUFiOF8oTCJIVWbrmxmlrFwBhRxSi
9BYfWu4d21sfsPGuw6NPj7DioY8FwkZgT8CTIJOwH2m++uQUdPaIBRz3QMjS5zIyQuON0i6IWTk4
Y+lEgrHo2L1tQIW0XhMnCEpMG88rxzuaylC78G+9wv5o6FHkAf4DYf06rnQ6Pte743lzHxiBIryK
QMiPBm9hvpUqYfaxhr4gzDrMCpZHNJH4KLx0hOVFND++ZENeLu7N289v3tmV42UMZYSqTvZ1xOKI
zJBHSw44CV/Lv6SbVzTWP3Ia/3Evv5Lx6Uq7OFQr6+fwZsu7r1lGrPtQYcUJZXbigx1SwS1Ecxpu
/eMHg9FrJlXn6O7pXJG3m+OKTUX3jTtf+9//np/7R9GfX9NcFMH5B5Bdr6rnq1HeP4dxw0p3AY1a
aRFM0jGHwuieQVsojvfQwNU6vN3pUoWgOIBtwMpfzoU1/2faJ/XRqOpcblT/SMg/NW71Rf3QeLDU
NzvNrM7J6tw/B3SVtKgPc7A6nxz5sXacbLG8c2czoWKLGTyt6xSIsaISGXX7D6QJW52lnU4OIxpZ
ExROmV1vEIa96vdma7816uQZuxzefTtULJrhrcJamrgBhYwsu7v8obS3cfepkN24E0GnQw6duPDp
Wm9sqfnWP7yTvnQNyJzJvL+sQtFu608B+e/d/8oPXxyy2mFbXj6Ha7LAKR1CXtRxYNBwrf/g4P3c
/KI54PGj9n4YXhY/kPetyRXATnl9q7zle7cxaXWXlGCjT1mVDr82lcGrHMf5uP2tQNMfB2Ff8vLf
kf7K585X+R5pzp9DswM921onxyW1t+wWJRnqTpM80FbvdGrTb4qTFNPMrU42s8rFpkQPpd3p40da
P4Xaz9ijWcZtfGY/1Xv0pO7r0qrTP2cRP0aN5seZ9Ke8f69MMhIBIUxhOEl+rpvWhaB6xT7XrXNl
sH92yobHuj4fdDKgrDvZyrGR2fQ5Mt0TZyl9PFBaN1PPkeR24zIwrn853Pm/l62pfh06yViu/Tpw
v90bjedmdSy8QNJaiK8mmXtw0wvuGooIj4Vrg9o28JhEPWBoW+kz2s9lNiBmKPomP/kvR39efVf+
kKZ/DOvX4VfztMlbJ2pP45wq/ETKHqiUbQKExjS+LcFrq4hTuE6TEYq0rBOSegW2lHlFdhJJB8DJ
Bv31ztgr6Vklg1wi/cQr9QgsAP0IKMiOAgPNz0MBXqkwRyIlG5TOgwWgB7YPlANArAPnd+/IE1W2
mJzewmnGJ6kTE1Z2wYq5KrmiUUsjjQpMy+NIFO8cPPEd8oJmfCWyKTzyBA4KRohlE58O8SaiTLhx
A5WpJ1Fd+UwAJQunXy3/PjIwmQJZAiaLb/HqwD+4IcEVhTUh2KDpGkQjt8BDfRhGvfh5hfw8KUMh
fEAB3vkUfU6ZGKYCQxxNAB4pe1NJBaK4asQo6GhOhk4ZqkvBd2WILsNK/xbVU02pHvrPg+ZIH0r4
MxIStPBBD3Hlo9p+cUl/UfdF/bh/k41fR7L2i/p2bTaz++AIubBnrpv+ipCH5r2MV0FxyCIlZUHY
p0rOSAXf3IRBUFhEmSBKWmlGYgTkuwlqLbTShCDJM0lbPP/ybF4+3woufl+w9+SoN0O+FX4aPlcR
nJLDQ4NKXCTEiUOL07cl2hyyG9dhF1UkV0jZGpetjLNTcU7dV+q86H6+itDWy+2qfSpulVFHNOKb
UuXl/jXD0ociDXlwJz9bocmau34n7oqXqQEfcUkVWNANyK3T7xywYlHlKL34MYEbMQRiwpQ5rWeV
uQxqEg/1CNYT5equo51XozQiGGzr5t3j3RI/gMvhC4YBtgFlZ36jzlbn3NXHQwHQBLbgA5eRMNvZ
/o+nwifQLKdgcmv21jXTMonZe/fKR21IzFa0Ulm727RFtK1BV/ETiVz4/XGF5AshJG0tgywPelpY
zeK3Mpkd+0TOnnBokfYF2wY5wHdxERq1vCjITryMPXepfLR6kcWPXIbld1GgysB9QK79u0w2pCX/
TSR/oaNTdpgurpfrfXiJxul+MKHbijVd2bXkTl9Tx0z2JyddwGRSe69sUwDm5pJsNaDaZd+0ajEH
LLyfu1V6e5t6TeLAHWOiNJ7bxXdnVMcYbsbDcoCvxfnijV3/7O8qFq5UyRo2ZjqxNl92sw712Lj1
KOhubebyL0egKjKJf9xfq0yNE1XWq/+uHVEpnQ7TSqv6GFasqxePJ2Fv9XOM743BtOQ1SdurgLM2
FKH8ApnAs1gz2+53p72tTWEt0/6+lQZoiApJPJxNC0bGIJ7O/n0F/rdR/8cIf9kxDuhur1PjeR+a
ZWttdB5uiTr3GO86x+JuxxEQrE4DzTYgpEqj76A8MhPz6u93CW16V1bHIozXmtAi5WPxtm6fQrqK
h2Xrnlbj+8Y59ZH3iCrUEJantPV0d9/V6nx6CvJ2+9qjDordqNuRmc4eeK517xEOuwsasDb+AjCL
rhn/tgq/jCIFFyhtWbvfAZi0lLJOLiAzy35ubmYtgok5+DyHVBWzHjYdfcrW2SHndjI5WPsPqjNE
8NiR36uGtBuhvhGH28O3rUU+w95qjk0777UfV7vkzBo79U/mfOGQLkSxHbnrnm1HD2vl9S9W998X
7Y9KCgUS+8ei/dLkS2rdUBvvICsvF0hhdnFAIo/Jt4TO1OMAfcgJU5gbEc9i41rt7adoixx7qmhO
q3tKFOSijTAIhbAVOYfB2h79+2grzd8nbn8P99cuf1Q5hJxXH9rlR2dsftG45+zcOblxccd3p/nk
RO1gRaH/lb1bDD43oEdKEd8sIAE4t5acv00aPnBQs7pr16r22vApUlslYI6I1o5OOlhZva3iehTG
9a0BnbDtE8Xqs7gEHb33z0/v1IhLT/taat+AOPaCmSL4U+k+y1aFUpMPF4+jFbPY3cNPi7BEe//+
pITcx7NhNStUh4fGe1q74QDWkFLHlmGtT+gg0vPsyjizxlfSYmDk707L8jq1YGWZOiq8dAz3+H5b
W2ZvceYcLe0aHlaC1HzVHlYdrG+kZW86jvbu0e6XgjlRHHtJ9S2rGvcf4SUsGZ3z0+WIcc1rG/OP
jw0pL1bVu3Xa7mZQt6b9vUWY8MO0Z1d/ac0Dx8nccd2fHpHkGJ3hUCg27peDft1wzCE1IDdOn2PH
vYXzTeOJ9mictr7SS9vLOJF8gem0OnW7s4rIg+ikG3KQHdrNEj51W+wRGrp5Fe50POovGeE0nj1K
7fLTO7No1Fy/Wufqx7Xp8GT29EwCCHR2mC3sxuwSct1Bcrb83vN96d2tt4b9drffcSqXLpORz98/
qEhu2viaSbR1+yWrv3Pa0cchSaK1ZW8n99SmNouVtA+5NaVjp01Jj3n7CmOV3Kj5RA2Z3AwoUwjB
qQNLRkjTpPZ35jqj6SRDwA4jsahZ05kgKs/M2hFGgFjlzmYP16jYT49gyDgOors/o7z2rL22+otO
l8J7C29+MK3hYe2VrPIKK3m9h5xnrlnD59250VrapnYfNTJro1ojznZ2JUqMU3JxKC+/P3kfCZVL
KKAO5rcqpbRpFfgwCObdy9+6v/xvK0r1rxolxk2KMP3S4Ws6arSe2fQ+KEUPt0aoZO+IQL78rMkq
1YFDchYgjvc0id8VZ55Ofu413qHGY0F2keRSEYB0SFvlop5IUDoHpANypIyS6ytIpTUhC8GF48+h
CXYpBfuJGKctyEA/xT9N3/WXKEgxTjm81b8rkqJmwJ96/L/3+UuPP8vZrnHYmNxnwQXlHDs5kjPN
OSTOb5GPAcWvnEhlZK4A70oDqTr3rgLESmFQkgeaLwuL40P2EXBjhIuCcXvRq8LtoHL0p7Lpa5ya
qP8lfPjHeeKXKvzvLfzS3Hn1el8ssvN9mLk1Ej7G4zxMl/bgYA88M0kn4/Fq9LAd00vxtLzQeuuV
38LQtDpYrNyZTsYluwMuH0zGVaIw6cGiSAGnpp/W/X1hkc7ytBtN2nScTkGVus293KL2bGV0tPau
3edIvdONv/+GcSjgU/2j/+rv2/rF2J2njdPttG49h0Z8HG+T+jo4OreIXi9UjofJ2BE0mugcLv3+
emk6IthNgd0xpYZMBw1a9yfeJu5Q9cdAeTkXu9uFqbS7o2d/RItJq9nFTcqsSac5mxBZjtKxc/Ti
7jKl4fU4BulSg/dguONxxerO5/2yFfTnSz8mC8wa39wrTbusMdRKxiiWb+mYo9GnKG70nd2M0gyG
q0LDVqUT779AB+81h+JpDJtY18LhCJw0xATxiim+7hwH3pJSctZn6+we4cuoF2Gl8dEj/NzFSbYf
0f7oYKhS3LjW4JuzqZ0AZTSqoUhBFJc27Nk4d4KHReSdHolp0M8n/b3dbThH0gmd7+8R5TCJo9m7
u1OyGbdBexJLQ6jau6BD9G3esjqdk+1RO71KGWqS13w6WVlGr9d0empYfLd6yw5C46QNa7wmtsT8
pouYBjz3Yn6zWYPcOpZlaY04/UP1INJLgD7QMtYzmUBAUSOfYNPKntzc1InrbpeipOo3UwoW/XmT
yt87OoxYPFuOg25w72w4r+Iw097yg4rs8AGMja+TPZh4O8tZJ07KtIXPYLC00bzGF9dsq3ANV6Ui
RpPyDMSGEeb2pNq0p/7VGcfxiM8fPfx4THkGi64ZvLZCafIxNQnJ8jm6NyprnB1C1yQ8sp6jBV0B
YsprxLO8PbTtORVdqZNgn85Wd6Rbbbrfc6ot9+1m3KcEB9uhb7exPbQn6TvxkglZtR98ptmPu0G/
7AwXK2d2n+BzBQuHu6a6DvUqWs7ou051YD8gWGIP764dzVvhlH4C9sY60HTF2rwj23RKA/uWrPmi
3zVXce6U01I3duZY9n4fF5J47dE7uZwZk3w1Qd1UGU/HF3DRqNpgFOM8wfqyDuM7DRAi0kvszuCU
glGCg4UwNJCOh0sV68mRMAt7iGAwog6T4dXovAoMHBnetLfqU080Gi4jbkHy2HIu9GvsBpHrJq3U
pf2ZjSgG2XsWk3nBph2ZrGOVYuMeIohY1KzmkN6Z4OZDHAR20hreba7kfNhRNegTq/ge5eOYhjIs
AucTig0Hlu6VZh3Tyoi27u5oJ+OTgtJOSvrnAAtsnVt8u1IWxKJjBJEKAEtzeP34Zsvv7V2nH7OT
jg5V62j1yaGiUezgxT3ABrbhdL+pa2OR92nRiwEJ8OKW0y/Fc4IZzogWCu7xGFCw/cFQjqaTl63d
6HwMyAYdNZZv8ZLj4lXTXTnUHcr9/nUNqb3pHPrlONdnd/O1wxDWbuQu3trD+SnepyjN7tEbLRNC
unOOmFtdO7qPoqG9t+fxN90sc6drA7qcIfv4m328tkZwA+wp2sohV2PalC7dixubKL21Dd68WKXJ
bmlTbIa6eGE3wP+EAi1ZESudWbOlNQz29s36vti5M5JDTzNXisgQNwiCaLbszcqWfUznex+rG51H
7vDSnzXms7IT7e3gaXDhANkk2/6jabWjvBu1G5Frk8gTDKmskluzaG44/W73ERPFubaHJcqNWAxh
vkADVd7IF7BLkTPq2+5HjTTsWXt27bJJlswM1SduCBC7gX0C9F4P6O+LhLYqNjd5mtf98aKXYZXM
lQPQcqrzyWSD5qzEq+7C6pUHb70dpq7ziW7icbEwaBPvZG8ikPWQ5OOH01nTVBfny0s7VbTv0XFa
9B/M6Bpr191x+kSBUCgEcSJDGLzKQSMvRKumTdY+9bzOA7fgc0CCCdEK6/r2ufcGaxSm1WmCEu0w
o8q59fN8Dz87kxtFv63JqV22VydrUh1SXJ12v5Y3OV75036GgzvlcSla+Hn8/jx0P9P06qRo4854
TO0WqlUFZfswu5TCkk21pxkVIfl5X7pppxM23+7WwAzC8Mo5qZ9W+85Hkzn6eaICGpVCrTUVUZYB
3UW7K0SZ6oTdxjvdu71PcpLZMEiCPx2ttkTj7wnVUsZUCa8/mLMz55MomZbsD2mJ89SU8t355Udn
e/Epcl/rnJTpcb/36eZAGGREET+mrRYRcZxfOgG6OmZ/pygx1GGuE/2PfUB9N49S1KP1CQKbNqgD
ZHydTntdmp38dBFp4SBq6lcOzlob86JxbJforMlpVqYZwmNC+ZqTnX8sjraJjs+6g8G1hHH6pMBu
fdbaJg0sPwWVgOHnvLM10pK9am9m7P1N06YfUuPgbMA3AUJIrZcoYEjd7/3NyndIPmQ0BnDSubKI
u0lYt9EjGCls48kdH7bODVeWO6BvB7NoddHx833UL5gEmvoccve7C9dmRcu4P+8e2CB+5eZz+BQF
QQuaEubs4I52dO5D4+Rbm94HT7xUjpk+LJZ5UnI7Wy/sLXwrxAo/8m9qd1YXKQKM+0c3DGrR0K+C
g8xT9+ocnp28+r2/x3ecACKKh655JpUvH5SoqE2vbI5nE8+j06B3LENcNZzllXvLSIS2noZHF9x1
1W1i5Bp9TB1LvacxbY1+Bk7DOs05uEEpj01Aq12iLtYBuaVPrHU/BtRpPztjozM+I7gU08FEtHDr
MJ1j+Hxqum+J1Jzco7MMN0u70ae00wDTu/PpDaWDX892c0eQhSMxD9GFvBqs1JCtxTRv6Ull9I8L
n8HQxwcRTDgpk6Sje6eiGcJJflhPqgEDV0aL0XhMQR9E2l6T4oFNovW6Re+qcatDZK885PvVKUUZ
SUXZiKbm9mS7443HcHL8+Nz3V2yTqs2sz3nmEA1WLvk8vdJH2MswfrjWiaH3PyzUg/F5sD4FJ7zO
zv1kZw+WTq/yvnJX1oA+C8zCRJim1d8hLJMJLwIr+6UcaK00gJ7htly6k3/sbKO3IIzodZ6DzmCw
pI99yfqp1pO8mhpUAgBZ0OjmnWxz+7i0BssxbIElfnz/Vqb2lkUzNTizPR/BiQnTPzt7GDACZNYq
6JRSkDvDJcJacieNMd27rPzqdwxrOjL31mDrcFDy3Rt0JucE1bKZj9PU+6RjUeZlBGNXhP5WkA/P
k/0McoPKwfbjp8EfFr0Bai1vUJk65ONYlJTFPX5Dub13KksgGA64Q+vMfJNUDfcwW77VOcOxCaZH
b0EdVnSSRQ2NwzPgZMZpXrpRfMqi+nv16J2PDgdLKvZudBg9L36ZlBqrNHpAOPim7okeGz3vadiD
FQpr4eI7dijp38nsGraCwra2x3GqJs1OoflXw58pcTjsPTvBrcSnHxT7Mybgt2E3oMXRlgRyy+t4
4e5uHycO9OK7IgNg7N3bE4hTpnE6kkJlLCO9qu/KczApk7JsdRrvNZqOIxF1+zrgqCo0HdPkNBjy
E3kCRyJu1It5ZxOtrQGY1MVUTJ1jsLPL4RvVYb9oGvGwzLpDX00ICg4WZFEP+Bysupm9qzLr5jv6
4xbqvTTH4sjBnbM60+T2VptQttPwIZ26e4vOTLlVxwwiBm5bEeX57T23+82gvXsjaeb/SDqvHtWR
KAj/IiQwxuG124FsgokvFgxgnAjGGMOv36/valer1Q0zg93hnKo6VfC4ov8M3oH8gHiYc7gq/TXc
pNPp4bcH19Lkiv/+ASNOscc0L5bIp5ZoTEf7M2igRPKYXIEqkr6Bm6Z43TzgJMKTTB4s65TNLt8T
1oNT+BT9U2Ncm7J0x9z9t+n07gz5caIFpQmp8mfAGwJSQk08xGd86K0+IQWH5uFYhSWZ1y3Fbsak
7tme4G9ZCtceTofvAAXkvkRefOFwfR8v7f7w6UmMMFVA440n0J03+aVbjn93tyGbcMrYgK8Fldub
37d/6WvaNO7MlrFojr7hbMa7tid+80TeqOdfIiWDZL8ZU6hMuyvriAO8O7UteWimwyK46QKiZKn3
LQ8RvfFHVB5lQle+m43+CDXoqxqIxf21kHLR9LYAcKDlNEFURkhW5YWfoYcPPMkejo6sCqsT+Urd
TBLBjufYGSSe03c642kBy/FZrL9DSqX5XH6Xh+rFQ7odCCUIcrQHgp7D/zfx8qR3avwqkkQutm9j
GGgtFbWwUre1OF+DanRW8nOmdZCTrwpviIRs7BLkOrdR79iIT/7Kj/N2slps+Lbk8v3YL9wNXtfe
8LZzEdfiwSC7SGYsKw4A0cK9T1bTBqcbYfIbZITVbgXSQUTMj/y4qiEYS84SuVhQcwTenrNXozau
/7odVcJz5JrCy52Bf8PbQC0pC4+U1y34pthxvuW1521I+LuJ8W6XZLyLp0buT7OmAaJeRMA9QNJl
8YQs8CMOzJykNfn9c+9cCdCuZenN8tHM4K8okPTlY/O8NtY2Jy+ZLa7emhWHr6w4Uji5aWpMdTCD
eaTOguwaup7GG/2W2ZE7rb+2JqDwujv6kt41pCcV19PzJ1vcQQ4Yd2doECRnyczkrkZO0zTeq/C/
kdv7TukFth9JdOLapMl5HU/maURvoooEfbjvOoSTd0RDqbgnXX1iBniFKiWCIVoobdU3UreW7nds
UeaexdXY8a/fJTF3Lf4g558me9uMoiXGe9UrbRJ6vfTq1A6Ga6ZottVfT5NrDs/h+u5ClF3iO3oR
fJeuunPq3j30vf/kI9Y09QsmkVuD6kOQnuh2Bb0XkAOTNKra3SKBhuYKdM7+q7dAR9jcHdSvyOHs
9dVJPWv3guKUHEnS7LjxkMYfFOCpOm6D/O7r8reJHOVs6XRGKqoFZ1Yn1M7qLvmNHrUXfwbsRVWb
Pv1AX3UIPiHhaxJwP7zEse2qMo1azeNdYczIRdEEv9382RbFcd5Tj3082iZTjg1JxoKE7e9wugrs
LUAbcPQSFIr4Yy5rLwUWTuhVA85q+j9vH1P6/nCvoxl6/Wvfv/7cvBHZAIoyIuHK3+692E0dr1q2
n2JhLxZpQLlHiuGQ9cKlfs7O3DjiSg8rH8uwXh73k65aZsGX8rCYh62785wMqB+uMzAOnFhpFrre
/laLLSgvuWbbLyZFKB/4tGh8VOQhyEklwrvC+P9dEgPl+DlCDSWe+9TpHKu20CGPzblOlN7AUoEX
Uql70RX4z9XjJlKH5ID84SjgJWr5grcxCLmDg5/o1l6gdLvUqxdlL+EYaFUect3NPDIGjb2NPnuE
iSFYSqQ6cwUx0IPN0OL146A8o+mh7xVcIe+XLFdzTvHlzZBZsIw7/HqBVdWPvj4Vvdkp2Xz9TJVj
WsbQmhdQOYWDArAgvjmYUsuA9eEOaB74pScwVLLYoyPmoTIgXgiGySmAwt6YckAOUhxBxY3HA4jj
qV9bDGa/qRi8Jk95zEbHL9mPqgqnTP3K/dH2eITWgTQG77WmLv5xQmdDbF0EfXOXrhcbj9WVrCis
c50TfgTISRVERieyD8z+kQoJPEPxDMcXjUFM78UPxoXOMjUpvGf+7jXebT5/FWnjm8CDN0rk/jqj
qNQiV/u67D/PiLCg0fy3vD0HuOV3xbNvyYabEnE9/AoP0R3COXBFpKQYrw4tf0hPu2ScRN5BbLTJ
mioRrwjZquS2pMLln6kNh64OkLVJC3r69C+Q8OIdDMc/WIz5BmHPeCqRJyn17ENWZzt1Tg+0z5Lm
opl96N9r73YLPhKI7RHzqTtdJHX8vkG1bfLaPsLcXR4SEuiQATgM6a4/YgQ6CZqiIBVKfszYxcQD
0Mv8EGg/KBbBZ3p8LM0R0N4CKY/wHhaQHzme51YhFqpKViBRzKmmXUxgpacwa7arsqkBRWj+bAIl
tx1zsL0N9pobZi7km1TVJiuWtWJzrlbu0xDPFyLFrE8HnTq//qLwz8TtiE02IMCGHomravbo1xKh
zKwa+uVo0fRDCqjFX4SrMXct3JnlzD4zf/ze2lzEwuqIv3gc09yODaf5R641vOM7y+q9SvYLfgwd
1cZspnPnzijoj/t85nmhOUWPOFa80dsZt4OXw8V5xyRn3Q6Y8Luu9bCzOJtTZCTU7qlD+fnMoPMS
918tPKCDmH1nCHQ3VtkvC3f3TsS0I3dkiEI7Mbp6vnZknk/OESeyRKnSiIqsP5fWsuck6KCu43CP
F4Uw/1jzPcx6VD/aQqe4Coszb5KaQlWyqUdSUUJYmnqW3QcdMf37Z+FpMmetAmK+5T7wQsB6/rHC
RCZj8sXmXOA9bzz+mAMLTq+mqBzuZriFbvJ1d05arvzMOsje5ZfclK7QetIa41eRj/6Y5XP1jvNj
8IQRo46zuR0+jjxMv8TTieEBdA7EuSOhdBGQUFftcqr4gHAh03lafmfOgC5xLjuWTsieAn2fhG8/
XJz106yz/31lfp++neqye9Oe1YdnOah725djN0FiB8XY4DbtCfs7oCBVyfGywqN+XaA97AVsSOoa
FNRv0smcqjWsHSZVbNHVxtj8IgJUXmffXMEJJmscR6YQhDoIFdtOjb07N5s7FWPArU3T8XVVGjw+
BpJbm7G69du9vvpc1DyQHn+di5f/wPUVH0ddLJ/bmpwncDglyFOk/rbDnsBdOhZd5MHclucCevYu
DTYmwFPuXOVeAeTv2jnSkJZWf8/QxTJQOFA+I8F+F4a35eA4Ca7hfk9NtVKHUy0yLHkW9FKSBXMk
8z7AS1BUJ7PAsJdOXtY/r2gHwASo5hxYVhoOZmOVsqIK30TaODeALfzM5e10/LhtWi1sx5UIFHnl
vXDo6msH1gDotzviRgfu7+/3yXSLSIEgNv1E760KI1VTdYGwPJiSCX5a5mBNXVJ5QHF40pZAoLSo
nGw2NcOTtiid7avB8c1JEXZGgxjXt1ErkgbmJMTUHqEP1NOJUfYLtlNNxcAT6ogj4A7XuHqU9z0X
5uJ25II3hX+uN7EAmw6/XCufw2sx2ceL7YPTOaNM2DeDIyG1dF6L7rRqyzOCHYxIOm5L6hUUOdxF
5uJanXpmBa0y+o1fXKzTr1u8jzfUTwMbN6KGewabjq80Sq/3lzPgKtvKNZSOVn0i5kEvZZs9pt2v
Is7JjiPbd9rtjivEbZX6icuWgwn82ycVwgnJvGrpZOp6CA6UyK1li3a+fJMcnrOITe7uvFmW3VNB
TVw6XDEFuBASr1FysHw+kYY/AkwjjQIJFCKZ01dyfvKVMf+O4SG5ZVPakdXgNW9lsr3SH1zKs7ff
aRF89O8BlpjKOzqNNe0uWU0ZYkVpVyI46u7eGiZKvNVp48LLkv9Ycsssz/weucRZ8sRuQS9YZ5d1
xcDwNJWg0WJsJ/hAIRlHmFKud89wODT6FAufiiph+SJkXJ6iEm4CALqCntpa/v5Joyr3o+1o7iBR
AXN+EpbtLvuAwHj7TzuzU70z3OxKLIG/5hK6g3PwAkCgYmZ9pdXzcp0qACCOArj7FhHQltEn4NzG
po+sWr7H9imCxMXW/+6HZw7nFvuEFZX8WwCxwOdW2zH+1fo62eTJPEEyK9ADMs+Uco1elrchd/MJ
t/BfT6Z4Tux+H+ZC3/3u7Fmhxh7ge32dJD8EQ/k5cb5C6z8xBFedLUZZbParo6MKcHNLupvUdNze
5EfsRE9svt748ZM7QjMjItn6XwYIxZhOEfv5W3C3J7R52uAvOuHCe+biCQ3u/CfmCjPXEKqff/g9
zcO59Op2W+LCs6vmuUuFoQv8zYflcHprHFilGsVfdzU1kW8LLisXTnIPgs6KcTAb0foqavjuVJBn
w2LZPuJfDZIqLtR7PvglfAwiDQtMqHaK6X7UxO5v+1BNlJ6JzgyWF5WhWL9G88vtPI9cWihyfHKq
9RjEZM31PKY/J8RZZLNdtNzZ/gPVuzwkupzK3rno9Vekjh5iGG8RowKs5LCeH1BYHHZf73rolfxd
hQNYb7lLD/TdiDUOu2p66EySv8ccPSAfF0bZ6LgpK2V60haWrBiWoelhpImMsElmzS9Xwm/UZ2q+
GHS3yB49Y41PDZvuv6Ldkg/CyeRnVOpYunc/brRBrNJiQF0Q79j9ikRj/BtX/Wzf/TgKFXlMr/0v
+EXqmhmdJSTUFa96+XqLVWtYiuQjCEzU8WJEOMOXsP0Op8zQnlv0qeaey75pk/8ztrDNGeRrQ9Q9
jzl8NSdPUUE50JXRSH2b9cZYPoFQb+IPjUcfoSohF2x2JWFpyVnUf6pn+4Nq78pYrqp5PWHGhu0i
LtTzDFArAieffDeX+8853TtuLvs93o9Xn4elyeIop4hNcOmWh/IfmcMos+BdPsDBPxBfhMJ6jIrU
o6cLd5nnLYIoxO09iY8fSsKu3+o617uniMY7MkFjOofvgzZGEQF/0R1TcqjeGRD7tl3r+O4eM9jb
rhLDX/pQX/3+d3AYp9Ob2CR32v7ecPoY/pstYwB+xI+mb4ml53m402oKrEUOxoqT1Ul1weGweDNf
QLvCjwLvvSxxjAEMUkdN3ch+f/kV5eryGZ0ieUKQOl8jqNDh3fij4GKT2DtFZwZVg7Uihb1z4YdH
EArVqqn76yvp1v+1e8Bue6XJUmdrAnrYESWG3EhlyTXj+HyDB0frYw/9IShzEx3+FcxvzBPuJwI2
ov2NWgNS6gP8WYbHZmkfc6cVOXmAIG7/pscgycsmFYsG8z1XPeqjy03RkMlrO2H4UeRM85Iphi+i
GEJhYeTgcgfqbpxCYWXwWcXkVTlW11k0ArQzBNdU0GU3cQGmbXJmfYpoTbbd42tez5BWXq9+UvFu
HgUdftFpJDe3lS/jfGjMwX5v59ayBpteA2X8ZtRGOLVcqGzw1SAfUWTH6OvcjyZkfBuLSyQDP6zy
Nyat+rpa4x4zV2HUvwLs5hmJgzZGjjmM5VIyuY9q5yrYaomjpDqW5ipAkJAIYWyQKzqt4WEHfEnI
zwGo5/+Nb8MkCWSe6xc9lUjb/PKDWu4rwC9ZOC302NeJRVawAtnubAOEH6I10QV1NSsb5ndmidWO
iGR3ukKoxQIi344Tspke2pqY0n2lq7WyiORe21pYjxSgf3XqPnSDTngAOfQCUBw1qpT4fZa52c8f
oVH4pj2Je96nh3bhxVKriDHo8JNGM6M6PFo0fk3Q6y5icnnnmWIU3dr7YWLgfi6EcQBd8KRhjpcQ
XaI7ONldgdL2eYxcWq/RZZnP0yF32jH2npvrfQwJO5ooSpNoqiGI9rpyqisIeeNZk98S1wbm9ObM
8Um1QaBfDQYQmCh11iRrIF8Yrk/9fLjsjxRfiqwgn//PM4+6wdpajZS4JRPz+ZIns4y9/lJJf7nm
aI8z0eqT+ERXqm4AsGz0tmwTbtVtOp4zvTmV7/F7cJBswbVStUK5XFhV/N8L4Y2i+d98HW3yy+X6
NaTrPqaYG/PzTyb77hil9R50xpirJ08nKvLPaE3JrGhuGl5TdLbUqj04S771cyiCsgUCo+oT+vSF
0ikYtymMGQnozOR7VOr0W2yJaPCFBRgUVMhKUBZ8p9EQNorS14DGA9W7U+NPgYZUgw2NVeihdukw
S0K3vWdGaM1PM7r+vUv5qFBOYJdFYUl3FTZt4PiY6ukdI29LjcFLUjp3HWJRwb6gGl8+d9TTTVxY
YVF9/IBJb509XBm0NQRzO/USTJFxfGNqbqqMhjddkqsBckMBqmZXiLl3GzqOowatVHxpBXTxeDrt
c0Ab98Qtec+kmZM6SnXeHDv9u2TGWdSn40QHjno5ZQTWPLehwiCDEJyFvatLJmXb3HZpDNUplVMG
WP2vUcN8P3F3Xhaf1as9eUMdqfdn+E/shJyeHVwp/XlkXzkhKSTrIIrmUsxx9XGxWgZ24Y9vS+bJ
4QsseCHg6U88sXEnylWApHjqSlMVMxXwGRXVgqdeiH/HSenpbddaMWX2IOTd0Pluekn79ToUFgJ7
i/09/nnxzd1SUz8vKEmMfvPH9mYJQq/so7n69fVTGBc0Qg1cHLm1TDkppZDSTxdibVCuCNar0np9
pgRgiwCaqkO1fy6DsKfAM7dbgfvDAbFEYjckWYaJxzemSvDvb9BjQAi1Opj9axujtiU7XufVv83o
vz2O3o/f2ujq2fNVfkdOaMW0P0Zqgnv6Gk8JMg/fiDIgwMildVvabtcqvdv6jpXS1en8Jjk10tdN
Dz2Oa3SolnnU4cp1bcyJVj7XDameBRMecSFva/LWv3tSkO/8TRJu3Drj5o6mORlnxvbBcNCljpZZ
4RHUnrSnaXfYZhL3EUTiasuilvmiyjcJWmV6Lvi5j3NddD4rjV0VkSJmleT43P2SkOx34rx1UmJz
qW1bP3LkN5UbVT7GkMZj8jYHJbci97cDzRBeX/LWn+12zwFHKCoW+VViowNMhevTk+eiisVMfwiQ
GEpNl6XlF5hx1ST9tNxz/OaLlH20kePfUGxuo7OBnn0kKrd2k5A6OALRmc2ME8km5zqV31Oqhptd
dMalOCwL8K+8P61b1AY4uM45EqAEa2kAo/PKo57HNg6yke6WS1hSLvgtGnvgf/hPuoHBoBF/OniL
M+BQwU9LdIcbFMGZxAwBSHsBnsrUH7s8LOSjXJ5VfxjvSZ14ynoJNkk8ukBEUda+Wo4sLH6bodBj
FC2gQB0/1Gs+cYqk9T58iclEeT3TorQRlSETVUsrEZ9zoU6xctz5e7sTWtrBbxQGwf7n9Zb/GAfe
A5+msv395IMkNsXIj495DDjHFK5cQzNY+69f8XZYZbvTTRL21d5A8s7Wdp+tiSHk7HMAR+tazFI9
0d024miR+1K6Lc4OUKcMka3tJahkvU8DuyArGkb5nRxNTSCYCWnMF8wawCKNsa5tfcU9pDQV09eM
Af2H6DZO8Uf/GTCTvV8R3YD0bHD3rBeeCK4bBfBKW7izXJIv6p5bC8ADQyJKEBk6SebjWX3XVPpU
8A+K3ySGnypd1GRi/H4wTgMAEKZoHmrUDfhv/OmDBSDRQHHUwST0xG20eW0rMaOpBz38iXBRcVI4
uHcl0l+oyBPFQyCzmWXAifR/c3CDsAr3Bu0zqaif3+SmkJ9kCoU+eYmvoiNUdU2NSQyiw0u13Gqk
D54gPBhUphsFsmh1n25RfwWP4+/hnptUpliKPnw7nV95y7O47sfd6ZMWEMVjqM2YGe8Gj7818PL+
4ye221zFx9yUb7FvHx5hAwJUHZkFoE4m25jXuq05Nk3OLs69ZbfrEgy/rewgeTJWPICOP8eT9MjX
N+ljFTTOIeQA9Dneni/hvIejzm7keBmeiRZirstJ9dstxrhnvIfBnNZV4EoYRHsb9yJsHxUT1v3j
Bk2vLhJIlt7N/95HyjQHitvzONQWACs119lzcl2G4Usewc7W6myMKvadtkY0y8I5euaL+Ukv1ORg
wKWyCsJ0C0AhFtFscbNoWWAmZiGohPeavHgXrym7tAn3yuwUFRZlhfalYFWyqnIHl1MSVOowhqWp
Qx0BR45YZIuEboQ2QTFoes6f7r0lW/rBsUxeOQMD4W1McpizVQADT45tkE23VBkYiYyKTMAtBF3g
Rqh7Zom4H0onmVKU3afwgWv1zRW29EDj03V+DjXdH9qWddZyM1SZDQRdLrb7oznq9o/a6ghJAPZw
aTAA56ZDBdWoKjJq3G7AgVNTbc3sxOns6ENPUcQRWd/lckl79hVZ27kNVwlDJD4Tw8/loxFD+ynk
sh/RUMc6oqkThJeu7KkusTevVZ9LCX2dnJQMks8F+DsxvaOlYF7rS9kRmADeLQyHLAh78kYRh1D+
q08JaglqohgKiq3GXr0KakcywLbf24gHhdZbn5uKpLXr0U0lW0OZxE3w4P7RMbIyUEDALqAiBmX4
rVSPhQL3Q21XNf6cRDXAiPkSiZb6eyiFt0oPhDANokW810psWYGIvkF+5kh3l1Shk237wlnMA4Ue
K9VSB0JlwIxArTeivu/8sTVjZxtlQLaqzKiQL2bkozEeZ9O/g158xfz0ma+jSeePurFLj9QHemyc
2+ynS6O1REgU0qVBCSHnmFqJJBmeQ9b2jujabL6N5P1rTHtxbqQdMbg65w6AIGqoIOftoDEhLRRc
3maXDSgZIBVwv4G9wOsKt6UeLwqxdb/Hj3WHiHWexQgo5LeE8+2P+rLbwOqoJjxyE1gp10r65ruf
idsfdBRPPANeKp0uOl0g0S8HnEuXdVBlc/wVqGGKNRIeBJAXIldr4MHcWEQIpLxkgbzKfitSnaRT
xIiK2FrXpHc7dhvJurFH+tSQzi2z9Vt2cOCjWVC6d3RUSl0OzBP1E9yigPQYsYKZNkmRRBd8MkrJ
ex7FV3mFCMvdecmAEeZunbqfpqPrXZ7mCNWA8F4vQIUe9zQTOLTep2KUQgE5xN75y+Q+aIiI+UxK
9iMtrJM4V1ct+FsmWMEsFDKf0TY0bzLQnXR/FQAoP6prOjknTS7WRruCU9mYCjY3PxI6TyK0RBzS
3GGOiKCCQQLZ+KrkuC+Hq3sXWUBqy6GGNtelYapAefpDa5MOnxl9ZTmX02Tmqpl3Lej6u3HBEDfw
TXM4ZLihsF/mNUQzikIQG6RL2+nQPBje8K05h2nHlkwO6VCGP8bomvY+PvETAMXhA+BU1CJgZGvU
GdMWUpTCWdVPJbkhnmyx/AgdI3UX0KljMuLVv1cshIj9YaF6ckE/724Bvr59IqVgkjd2Syjqxxjl
Hl4blH4MceUsTXlj7wCqq03A+a8xXFu4vz+D3JCPo1Gcwy1enUctmtJRGDydqtdcD/+i/foNLrwo
AqgS0J1godMZWuwxSL8O9a9TR8NSX9RE37i3lgcXN8IJVP6WncEDwyMmQ7+O8UMNmbodHXbwxR4E
n+ZqJVSR4tZ2u4X3yYClycpAeQY/ECiA3vM4oQcIYKHNkn1oe94k8vfHMEZjvAk5daF3ogkKVuqy
sMjc0hrGtBOMNrWUQ2TCMcGpGUkVWB6Nmy4nnRakreM33mY0HZgH0JuwwTHRoGI34mGlrQp8VFI3
aV9a66IluJCzemKls7ImqQ7eG7unn4hR+jSjxJ5+q3GP1x1+s0EOwETnVXt3ribDtdVWeJ8B2KoH
t0DPFCCwDwvXavdLQXu0F+902tOCD9TeDd9AV+u6NkbN3dmtN3wi0dI+ompTkhMaeO+/Xwy7uc17
Crhe3vt1S0LmFdyw4uO3yTuc59cxbQQ/A/u7mEOZ2r1hBy8hslOw9OSDmKaXWOQxXjlVgVvreWOE
P4xZyFAVRPYVb4YP5XWUP8bQ8O+wg/tie/DKPR1Tt9a4jU8AWVPvPj/rC80Ap17OQXRaXLmIaVGX
9wm0NmW5NE7weXAo9mhGOQCwqEqKV296NyiFG5xhHh3Zu/UTNHM0TOru9q8YqJWrFk7MELwigS67
tZw3FNHTfWguP/CPL1FaqujCjwHatlyGV+/6Wd+AzEFYRH53Pgy4KsVSYgssl8YvTeyQGd1oqsWv
6D9KeaCtzGbGmylKsQGL+SuBN4Dt/RzNGTN18QIjpmRQ8m86TDmzQUcq3+/NdzZqLh9LDs3fRX+6
+EOK9iCq09/sbGhXv5vAH8dIk3ztDXSaaj5I/dsBdo1ce467Au20K8amPM8KGUHQAfRRugwQa63A
jUT3uhvwQZ5dOjA+ANYByMqvjg0bd9ZmLWNO25NJFk+7dP/oKVDne9hw8/t3+ftR+lNd7Pectf90
LYye4hEDZ6cI0DKivuUPTN7UPB2iElG5ojClIBkogeZd0vLhVwA5Zi44iBxapnHCYJGSwO2mXawf
hkvIp6vbTIaYM6XTzaaZZxIp14YXCzhoduRgYUseQHcy9qfR330wRoz18ma2pM+azcT4OXA3MW+C
h+BiT+QvkpV16iHOcJsNFbxPneDvdak83x6DawjFB8ykBqwQvmukcsGvjsOwWEWOp+aoQD8VXcBU
i9tFnaiaao+RHEVdakDRagERNnH/uAOfPADASKnbHLHpGrtYVW/HdFKZuxj8fYPe3lVqNBqPtUuj
yJ2ROzifTcyVPziHhKuoKST1HTkA/4ltmbbdMwMlTIpgbT/6wKsViCsu5t/7Kff14LXoJk6Iwkah
q2EyCsru2NwCbIBWITGC4FOzIQmtAlovnt84Tx0sxq+jeMNXNHfUQVeCMhWbwk0vi6NWSjWgkrrL
mIlymU+NLjyHJobLxClyqhc8fSxcREYd3OFQfKw/c5LbIHx82sMfDTmmKJ8Fmh2zGiWYZB1fq//5
YZ6SQh0UYQfg0MDDGnxH515PDBykZDF5Z7N4zkKFn4EeSJ36iShrUG1I8vCUXguYIVrXSC6WQMZ7
hEabxWyRfH2qm8eIgIelz8NsscMo+q6vY+83iZ6D9ONE8B4Y89P3pFC/TkLcQcs3uPWSANTZdgt7
0dPfXEDj60Uv3dkNuoSBOpm0hu8Y42A7mkU2+oImMALse50u5uK7WJKTXsyqQwr1+XFKe8qd+gdZ
8pgemp84IC7cjhtpLdsD6A480x4cXQ56SaKHZ1rYmRsCkpHxn0NPrsyngCvh+36DeEz/l9Ir3MVG
/2O46JcLmI0OV/uTqZZAMwcu/6OXzs74y8FVGvxU9s97qJnKDrnA2Y/D1m3BfoDKav1oHKGvyh17
RDl526H8jY9K0NK+GPMMfFoBhuCwKnTK+A2updNCF2BipQAwGcENuFuo4WuY1+K1RkNyrGYdUQFZ
YEFozVoL66RjidsW7Y6Hpvq7uHNX87psNGo3B9EM9blafziSSu1Cv/USLOi4n7WDKgygwl8TZOZg
VWZfTYNbly/oHuoOaNHXmE3ZZmCo5XV2JxYppVFbnDKQrsg5lR7yKKri57BaPrB0vsts3jly/rB0
WHuWOYZuXyhZKpEPG540+kpnmu0O7u/CyTlOpH13ORsXKd2deQyTPUKSVJyVCiVSZ6ZSjE6/zJxP
eUu5/LMPL1qJCUc+SfJ4TULCsuiRsXuZrPpEh9ydb91vV5zgL24NZuOZ05A/THmZUEk8E+OteXPv
xwqyizOwlkohrBwheLUkwwKsr+2+0KXm46OallGdxnc+2XbuAbjxxAC3uLmN09TiuaDNRzpBxV9+
vBZxNaKIGfthPOzJPzaeJmxoQjs4hO972JqgDhH+EfT+mWrA2kMmHj8Hap2cQeZ4/1q1yOKBl13V
hm9YLs4gjeyiVvDAOZlY0BGZD8rfsPNxrfvgITPDR405V2qR7YT3/OK+m5sjsFQY9MsS3PE9ij7T
YbXqo5amEZizaxm4BfQmCeYbRh1CpIcNF637wq6wLWC6hqAYsTh08v4BlhGNTD5s2pQfg7KNWlad
l0h3hytzHVOeSPO8sqoR43hNNmpvoutuqU4wiCz53GBC23EtVzNxB09GMBF0btm8yCc6sLBz30Rt
qZvhmwubvHJjNVJA68Qr3AHwF22lyFYN6mc4qH4N9AFHs7AGscuHxEJpzKGKCxSOU2kfLwNW9Ws9
ocGeel8UCz+RIXRHCTr4qOuV31fDGQShe6c5/cN3ObzRKvTt2QlSgpXkFD3/JmMyuy/vDX2WcRt8
R/n5krXk7XwH0eIzzcu71DbLDPHbJ/zAay/hD/XR3WTmEqcksC4aWdy+R6d0QgvUEvPcZwCvq4sl
9HfOb+ayFd5H2pSWCHUMaD5NrDbMDC61/Z7lZosCZUnNJBIDNdpXqnsOpofzT9wfy+rpPF3WQAZS
Ytogr2AY3UTgYQBNoJRxdOflhMmtBW1pa/NDMePQoz48/efrtqtzhDJnhBquLQzcNII8DR7PTaKL
6Dl+RbSGbNYHE2/rKnxa43fPeeSLiI98l5RgNsPBN81N37OEOsj2bgyCPHqre7wsiMR495+Z0+AZ
QGZES5opk4Cr+122G3nHDDqWFjm/nxOxNpR8xoALu/i5t7d/f425opolMAoF7vU+MLKpcQBsof38
1rOkvlht2Xz8XuKn76CwwveMqi6OEDOgj4cVEa8kjDA35byZ/YCtOQZOd6wA0IgrCRLzJLhPx8Me
WIse2Jn/fFXy9iGkgMk4PJDawmK2vuVn8Os/mm3+Qr2y0Dcwydb1an3Y+8mGUKjtu3S/zMsxUoaw
sUMZJusPdkkz4zt+N4DSDh0nPWr2HeuUtrpT1i7XO1Hohb2sKr+F5+joajtF0KrIvIY+t5DZyNeY
MlNHBSA//eSIEKJ8ba9d3FhQlokikwWlfzpBNHKrXS2btHHFjxy9s3h1hKGPv4DGd8YIKGZv7R19
Q8FtDxljuEWgl0sabiwsGVaSLwZp0RixCWAFqqlR5V7EqGjEmRtedfeRednx5ncakUKZIqeovJ+5
TRGRt5hl8VPK7Xz6wAGBUVkuTbbsP9HMPV/29EVJ8DcGMb5K9EyHdy42rjyA+p8+g0XXIGVrSnSn
Yw+rr1dVX4lmDkqm/Ry9LOdV0knObo/+DdMjqgHkTMGnMzA6g5bG9fO+LZ+Pq9+OlggANNF5TNJq
WEZBDshGW6E5cUnAlZra+0J9RANTU9tB6zGBn9fudU864PRnM3PgWLpXgy2WALIOt6yGli83jo8n
hixd76MBX3Acg7vEHXDXfYNFhraqP/Oo5xvXXfVx04e8nx4ozTuzbx5+4cpNFFRzJEt67gAxXZ97
DTpJd/AebUKO0CemDbSDPUoH54fdKzM4qxh/Blj1r5Og7Kc5o5fS0ET2JCfFGwtsPknh/ACYlvTO
bdv5Gsqv5z7E5wJJyMv7gHi0y4umh0A331/wpZTilcevIwnov2fffsKoONl9/WncgtIRhVn9H0nn
ta2osoXhJ2IMVJK3REEwYPbGsUwkFRQF9On3V73HOd29u1dSKKrm/NPcSdR0pa2XcUL+289uGNIE
uscrxhTrzueD2brfhozi9dePcFuwPRJhMH4ezyO8/9G23/M46rpQuZQwRjTpDjuSOqsQFhy/cfoO
KJAH7rCZtQU2qt8pZwPDP9L/6yEe3xU5VHN//6IKoCxv7TcgE5s5oniSAzmZNmkISffdf8mmMGJE
O89RGzRgTKExRhfOk4pEg8VGaDkPU43vi4iUBxYG87n7jgadlc57qwQEpLDUnMLa6sMGBt+w+Zq1
X3HtRfiiZcQ6XTlff5RjXl9mMziV+z7thzcO4cq6BSVW9dbShBM8RYS++cje8Pz120w8EIdNqVgK
2fyd9wmLUKPWq9HddH/fce/82VR7JU793xaFncHcVHkEvqDPvt6wJwTOFO/MgDtYvTFYNM24L5HV
fbojNagQmNlDmA5OjCXGrgG6rhUDRThbx5wBX4uDTVoQAAOFH7GIv2QgGUFOuzztQrIpDVLrySM8
pj3sEs858XXXNz33tiBcjhFNvs66nAz6DscAHs7aTNaUQjVzV4T9vD+/heWEproXytcn1ujpYd74
LRXSWp7cG/p9E0EW2M5w28wa5hBELdXeGkAVC72DuHQwxkNnK7sbtGr/5zMXAC4QFzKbAKrNzwic
unpMU1xtiq1MuBAsxM4zHMrWOymYxJnIwW/gQBs/byM1HGwkw6165m/bnN6C6couYFVXnCIcF9Au
nGCGuELt9ePJ6G3mKSH5XDCg1UuuWAWNFaPle5YBea+YeWH9+k4DgzglDudqeCA2WGETU59kYbGX
z1nEp0gbMpi60ZOUY+vj8BKH09qjwFSYAzQwIbGm8hwSwc005IS9bc/uhnaZBP3qYcPvds1kwLS6
wkFfio2FSUKwiaocJMgA74WbkbybW8x4pBSsAUWIV04s6Xd8lYV1A7fJ8RYF/cwiaePO4AOG/1QR
oQHf2ygnRhs154soFOluycxmc2gU8IIIwiCJKn1lzF8zjJLPeEBb7ANPor1ZN+gJKIClYzmpJadc
HyDg/N+SnIFCcBTEFKCQ/jo92kWqinAw5t658rWfj4a4c3cNBdP0RsAUr7ecM3lhfh9/j73Ld2Qw
gDeUFvJfDhzzQC/KZY+pQX6V+Sb/b5NdVSgMzSaHi0Z5fpjXgXp+bA8glbC6IfYhhFGbV2+skeax
Kg4WOU1HepA26pFJtrh3UCqrLEowRiCRyJcfQpsPGI9L+6cHbyDZ3NbIjF6+j7K6OZQhq8S4vuEK
44+HPP1XLF/AQ6XPWhhiSeiZd4op8ql2yTCkyH5k9rOz0Zuqg3W/ovztzbQWEw/N1npIoPTbAxwf
Plby/r3NqFaqj5W9OHU1u+FyHkip46UCY6IIrcavBiTLyX4jw8CmJzRO6rjOPcqpekIN92NgwBPN
YW2ByoKHcu5AlI5kROp9Mv9uH4YepT9by+176/A+dNWBVnlX9jO4zWTW7Q4Rj6P1rU8OQu/eLxXp
GqX13Q/eTp/tHh9TShPsKF/riaQJuxC6DKQGhBlHwLY6Ss5JXgu897X8DryGZsaRCevU2KWhdN4z
YmgRsxNTnlpvyDmVWRAP3ZJmxSbh+w0sLUovGsYtU9hgBFjPviOdbjVa5Xauzt6uygJBW+aw3zus
vg/EPiiWzGPtUKGKIQpUIMTU4zSSiTtMR0h7DpeaAZ+VZ6B7gf20XlB+5D/kq+w24mo/kT7PD62N
WAdwCkwVs+4994tPjKX+Ptg17G662wHaZNZbBvridt0tBCy92uIH4GbVMiQTOvv7Rbn+tmq70L9I
mJrW49V/iGqge/UKRFHD2lG3P1GBcrXxoAJ+I5nvjb50hgYiFGnaIRLtO/3EBWA11GWCYZe2gmaJ
EUuI90noWqL1mfawnNuD88cZum/Jko6MDYV9B1mfNWfWc1+xEQ00CHjQhleT2zLtTySmW7IWJLtH
g0UzvVPHGMZeMyRDX1QflDI1HmXE9jhoV3Donw4wGgN28jpRFVL3dw+rPr4IdHwF8lGLh1O0OA2N
eGYbB1Ks2jludwyQ4WM/ENqx3pSjUoK+35bFiKe1QzW1KQzwpZ4/5ABJUXH+DRmb8m55IKlXqO0U
EKeAnkL7k2h3kDJHvX0S8fa1q1hdxDRBkyyracHQDS3QCJya/lKOg+xC2fJEiHClbxF+RvGM3grO
iMYvg2I1fF+BsWm7USPdji/uc9wbrO7R+xHIh7jDDwT0c9XaxR2S6G1pNmY+mVzLsc50h1ox37Wl
Dvy+5P/Un9lA+qrRA7pqqPjN5s40QR0Z89jgaf1qqxKW5GFh+xpQ35Z/bM6HnMrZSVbSfZYak/Rg
JZ1XZl7Vnvq9DYfk46/+BM9eYRXnQcYZ5h02jPOCO5wZkimDjD+nD+0MZVzJNpMsovxfih6SDp2V
yiP7Q3gIqo0dkbOW3PrcktpTxmKVB04F8EKabxIcuLzvI4neub5vjin12B6xznBV7N+LLKYy/dFk
n79ULDno7IB4wAgf+WsDig5KmrsS3oEC+eCANnkqg85xUu9x7LVYQpRJNscHjlQVXUThDQ+WDIhG
RtnAhKjE+FMoSAXdgido6Ge7buh8306iWEPZ7yWuKGdIx4GblpwE/JVIiubYezjV30cAJb3oIfua
4cFc9GfGQgV7AX9yVVaLX5VckHJOuDuBOzKJR7T3xl9W2921KWevg6MT8/qyHscXuzitYBnmBOXW
C2wZUnfO0gCDAO/o/oj7h1F6LEMV904GWWoAm8cJnX+3iS8UTx7BlAryn4/CDEK0Y2fAIsYaXIxZ
zBUHuG5b84J6wVN65qz/tjbaNIRuQVJk5hOcvQCBCw9BcPc1N3fJbSx83GDsJvj31I0oW0TuCvAX
OM/NBkVGpUQMO/szTqsy4tVz6bzyYYUM1koImfnM/gYBqm1sWln4fTkASAxQqDywLZQe0w7YgX2h
AzOl5GA9gJUfwlPI6fN23oTSrnl/0ix8O5fY9Zdl8ML7bu6jLH6nTrRnqYkE2NpCk4L64oZsDeWd
PezbmI8kfDpABfoIdRgFEIEEmveqbBA+YeC/fKezzeM6m+nODKtjTKEG+J/Mi8LmR3SkBjCDuxay
wii6/211RiXZ0Z6UNtJcCJiAcLp05utnx/ELZYHkd8UWvwkwjACHl8MNfkvIFY40yC8n5vkzs8fq
NHT6O6HFStiBOQ1m5A3cxs/CPcWUQJfMu0AGONjgrQA/wQUYxQzuB9Nprpvk677Y45abiVdxmGBa
kEOcIFaxbQoQCtISixnT4x7gE7a4883Nnm2MjzljhWA9DzEJi29qzefZEaPAUwYy57zHmWIao0C6
TpTUHlh/VOQB6rlhuwIyuIuB2J1VCOnvxrhZGNUqx7z4oJ9w8SB6qbPHAOc/raXH+EsMgKDPb0dC
TrDF4K9eWQF5beJMI7+dfnVJDCkAtOFj1SLYTMiiD9WshG3lbKPY1TThB+ep/KEC5Fm2VRk71Y8S
NTWXv3Fz/LQIAgB8PTarRqSqoxlKrW7RJtaRXQGgFjL2f/nrQ1D60viMbWQsxjyR9om4pnujaHiR
aukqX9JaDlzc1nmHna0zyvs2KvAmc8tjFvhDrG5YmdArsHNvh9FMt04Kud4UzyLBSAPsN5ASsVha
xgJ5cuJ43m3skb/WCfKS34qosHgkqS302gwFiXZPHc85zWL/5qLjUZ5oXSSD39C0gd1meLBq1tcL
5t7xGXStTk7Dt6t9nMEE0tK8ZNbGC9OfRVxAzmFtyaCczuuv2MLjfz1NJXP34axk1kaBSuzzshUF
0wtvFCvIezocJ0gRvuy5YwoI6YS+1R26KOnUEQ9xvULEhIfC5DgFJNu/JSxrkj4SWKA7pSHAi46J
ei/0E4/tFiMb8xUGlnCRAsBBff++k9rROwLnVTCfG8f+/Yq+C+8UZr8b2HGHfJ0IoUaoTS3DUvWp
RC6Q7kKrLAQiua+YqYwMyNGX8+QzSVecw2N1+YaoNM9AjcnHDGTZTgZEpeKMtpFnYvqxPhrnW/h6
0qoRTVS24CupX6skxk1px2XLfrkUaWiGs9l5jnvLbpFOsuozcfDiLcF9cuMAf5h02c2lSfxXAVyf
FuZVDD5hwzv/8YCwH0XyD+3LcIdvBbP1V1i2R8rBAhpIifcnm61DYPFACc0fMsPQUAvbrbkoQXtb
LQpU1T68+c5gFYSOJTbIJ1PwyvGznozn9QaTjEMIG5L4yS12JinGoSbiVV2ZE0OBBN6iU854Ekpc
GpMt4blCLGYgV+ZDBEiLS0rWGxFe4/W/rCTC82ho0ECjP1sP3hBqoN6yBV+CeNHlFxGE/VBNuG6/
d8SEBksifWqZoCj4WJSDh5UyeSp+//hdQCChC7mRpkNzy9tDdPbzKeIUWB+q2Hyq5GNKzC9GSPa7
EkO9+W2d1hNe4m58fPsURMgTcFk6jXmq7dOFfAL0gA+EcwzyEtkD7JL7HszaqBFpK8gqTGSS+UlZ
1VjnhoZZjJuF4jyDjm8x+0bv2XtGJ7ArEfPDvvzCzk9YqT416LCPQph/WCYJMZPibxkRPMmYjtlM
7f1eWhgeEUwOGoxlnjk6ubA1tB4uf9EgxLh6sHRGYo6VP4xTzftUIbb084ejDX9LYVWrejGvx0bM
ccwoHvLYcGERFVpxIYWevoPzIH2N24Nmw02uhBpgymdKqwtG8AaU5utEH9ryccpikyKarVTdMpXY
ZrafNYT5IusAlE7aPpbE7c9l62dXvkKgDdPrMIcKQyXZycvX8kfEEP8PgZfz2Zsc420WJ6PbMkMx
s7yJ3P4MKCKJM8L6runsK7xZKOXIBWmvN/8JTfZBWQcDnowM8hZ/p5v/c29L0TeYyhrJ6tv/OGIG
LR0DqCGbPpoAsGgyMH//ROI3FA9m5U+XOlkq0/163eL4AtRik+hcJDMA5YOTMicG1OpgpRwD1gDY
zyrHTY4sa2gL9RpMMv/84ZocSP3mafZBWdBXkcgFErP7QBvrU2Y/k62JS56SdTkcyfGT+ZIerQnJ
ZpPsqIdK1MPYSEtq0MNUWxUpzXcOFKYSXCadlQl2fIp/Ruw5/ByHVDEC/nbp5I1MCR3Vl9mcdLzm
N5R5RnNsUPbCIo7ZSj3CGMTzivOSJ23dAoD8XBKFYRoesH7OtboIq+TQl+x3BMyOC1FmobA3oQdj
aVif8RpZDV8AB9NzucGwXp9IP/KU4A0faxd1rFnwVyB7CDhdkXkB674UrOI/RlEcbG9mMzzsm116
BQclIDOBAuaSTmaUziWf7Uiyv6NXxPAoG1uc+fckgj2Nk9kuH/0tiDJEkPZyt+msQzOAIp+jz5gD
KBWTZEIFzfgYbq6wc6gLxUO+1iFxFBMA62vxh919il3kALqJ2R/t5lc09qwjgCDcVTLT/lA4bWmk
WpWhIRLh9P2JjESXR/qNegpFkPDWSMsB5NGu3NS4HSWT2z+YUcOOhfWnuD7QxmNrieorroSoJTaC
LAcPMtWgWQP2a04qBRgt8OfldhIjMz5Bw+uOGogwsXAIpxy11o/YlMbtNCaPS5jiCQNkW+Pb7rO1
4hG3kb58LfppIxR/efhBk2fxaRk2IATUT0AdvOgyk/O2MCLl0CYfrhwffqboDpdDPJvcy5LzaZSz
zyGCqIiJJcdlVa2KKXjPWJ8JVPzOOwK7w2P1IAGeZBGsYUgVdeS/mPd0ltG/u3WlzrcXmVu/OS0E
g/L/OL6xQd4Uk6aJESlDgxqWgJgkALfqA0dXCJJAt6zncA6jqa5uazoPKls1gOSlG9CDp+b0n056
aQweUvtQzL/6MkWUoAd3xktRilzeVnb+rW7FTCnt5BkkjyhzVcSqPqo3AyyndzxQabCAEyJZpECB
SbjcCpuul6PuXazlI1+ofGC0G2olfc4JVZFl5g13yhjEgbfzLhxeb/te9YHkZQuBKTY2dgn2qvzF
HNQ+yx4ZHiAROxnVPwlO1pBJHtBxYKe3GUl3B68YM8VD+avXA6Ra9KY1gW3WgMyFal2UxJJzmflR
eUhiY4/J4QQeEz25q9GdcA4GYCbJSJ/0tKUMplJPU5ybEDZMZQW51kNRubHdj2FU2ktGBzvCnfSz
Wv4/qcl6s5X+mD2O14c8rKzoXRk3ondMPOBEiZIvM2zwAgFHli8r0VyMavfB/F3Pf8yXedlG7b44
ymu36sa9/roqESJlm4RsPbs7PYmm4cDWCZSwpKfd20JqcLoN6Qegj9Y1wNB6oKz7nf3aoQsgAV+G
1mYNYgNEbvAQMT7At6n1ulvDH1DJWOAIpzru4watRtmeXKCIQ/CRegWJoTCiJcuAyAqsUPDvuB3O
pBcRtkauAGnv4wPjrgADOdso9l7RDXY0AKLj3bdAg8R+a2OikW+Nxzl6WGPPSU+PMy8DTPXH0Xil
wvr5aF0UxKrKqMZglZuaQfYCTTK2/Qbvg0eJ0QcII+Qyprx9NS7cCEgVbynBaPOb0dL3erib+7SX
rvxZ1Y/J4OWoPWSR0jzDRvyl0nrdYqMPF2Hdx3y/j+5Wn4hllqg+uB8nI3gOSAA3FAF9jf7s/DsD
kZEJd6ljTCL4w0CipNROlxAKFbtx6xQjGCNSqjAWoVlkrnF/LA38bqNTG3KA8TAAnB2NGWl7uuq3
DNcKXrwVptH+PoEBXmJCzbYYJ/6est8xnuY5khaPM6mGG7V2ijGavOZohK+vBbxAU1O0ZoeQkoGt
pKSS58Z39V6HJQuMNmcANM4Ehz7dTd5ffchRojpoCa2z6sZ/lCM1c5PKNc50WCrzZ7YVVD7C8tRC
DmS8pvWHm0sGCZFCuBcoATBVE2DYA5ZAWpNOyICAKyOrgx10zkfSp93+UZrXXj87JfBcjAh/eymx
y7RmzHgc01H9xno8oGCUrYaC++PDI8hnrCBAMgiQkCkWgXIxFNGk0ayBOfUqjxdbNiO9DbVyhexu
+NcRHanZu2KVsIMA9iEyLCAE3Pa5grp4FJaPpO52sCQ1ePSsz8fOS/99j2DB78z0nXTJKncPt7jo
AuiNXg8rC+Ki3l6bqRvt7zmH49ExFALoRA9pDMrC39g5CiY4Aegw7pLUlcqWelx8vMOfH6IdC2QN
MsfMTyqJ92XEsrAO575PA0Z4i43GBP0f9gFivR7+QMgDJfO1ICWfSk2mXvs6xy9l9exL0GciJvE6
ry0b0/V+7bZwTUl8n0TER6IKc9H/S9O9C95wQKpV686XO8rVY+D2kgmwzH6F3ncOOI9gCuj6iDLg
xcw2neXNLkV0QL7BqD3EelBMCz3mdQpYDRkjrsegW3TLvrAXgXeBuB2oLQxPP+HhDJ8Ouvwp4nBk
dK0IK2jpCuTJOLIjH7OO7zIZ7xsgBATVEW4gaGkQCf7y8ep5R0eX2TXDuI49ZG/oHhFPIxFBDuFg
BI0PSIuXXEnZ+a7vYN+Msber8yee+p+LcEgjTVyKqOp20kwZtSuMPZNj7RVs+wgPnHLVG+eLgv+4
sBxN0EtthrtniCDJy+ZMkgVB0vwH/7wToEm1yeH9iL30vZlpVWYYgqf1vA0HYXD765+EHgqdm5VP
86lUBf4yuxhYCSa1e8eM7H+n9U5Zon6Szxpa+NSqRszi+MJxnnV8CLxziU5g8g7Q2TF0dN6elEVH
U43C20bdgTI2XUv7MsSTp/2b9vkOLhcyiuLYo+f3+VFGiLkvqjY6yl4eg5JRt2JsLktsiMvRGw7o
aFi6D4BZJF33xtFs1FvDP+YQCgseyjrgV14zzWM+7RluzEjjYU7sDSFKIJXepWBwaYRmN0bcZSeQ
oeGSq9eZl4HQcJ0qErutS7Xpw2xwiT1gOKtcgaaThntgNT2ZnmkDnA9UVnrhxUQWKjPDju8rP3Oe
WGrRi/mxlx8r9GbVMZ4pS2/TBQBJBCBo5s6pbVlyBQ5XmaRh94lKJw3xFIYECBbhpw6ehncnOwBX
7bbP6C/nsWYvXlPTqxTirpjEpC3ILxLZiWxem81h1MM/JiT1uc9iFeYTnYMpcj/zI9I+hu4AMC4y
s70s9TEYDHruFOvoiAe6NRhiQ5tm9SGQbPYBWq0BVTVMm9C4Cs2pInLW7rFISid8TLCPPNKRXLqX
97GAnbQPXRCXItazIo7Ufh+bsaSwfjLDQQ2n2kpyWQ6wlLLckQA1BTeCLKenV6QjwfnS5YJ2MfiO
QmAp+kkfs1vYC9T57GnfID3Fd9aVEc+If2EerRDRWsqCIAr3kgpwFNUe6gDCV2W7JkkWC1l0QcjJ
z4li3x+AypHyJ2gqnswjZChE5QgVdzNGycxiRaklQisVnpycdNpiFRNJ9LRUiAfSxKyj2MN0UODL
IGb/ow4AipvOcO4hhcF9yPt5zuGC1tN9n9gWYSR/PjycTIeAMxNdMKzez4QkfKJ7ZWOmNWeOxt3y
Reb88iOLFDHknURKLLZE7x6XsRTfsZQKaBp19sVoA8kSwKZqxeqkfViXWGd1Y7NuLfynycp4hBfE
55xOR1KSPECwHI2Q+xx4/eeY0e1z8D8eHWADg998X5th9rtUo8qZMdz34ulWqBFHEQTU14ztnDjG
VNl2TjF7rUWUffjBZ5raIVilV9sszlN/2cW6o2Ref0dyFjgPDEFui3Bgt2cfSa6GLxfRYP6FTYJA
qMQR4GxvwxwNtK8zVLAnGd/jvxmHiWnMLrF2BtOjQ2OD6sw2d7iLcbEn7Yfrj+5a4HjmtJodl8ul
GZtPWyR4hRCWVEoybbLuvBPzxHXJufncJr689NhRfJSzByuzZuo83D35LsYMUN7WnZNzD82ZCgBe
eiiNCzKLUUdKxwzQgsLG40F+HN8wLRa7mD49ec+G3eGwEzvpHJz+yDSH1uGOAf8QJLXff+KHrULL
ktpbpzwjEPM3N8cA71ANY262fD9beZ442APQf83GXclvkbfRdUt7AnIf3FnmlbzyHlg3DSlpSt/J
FOc7Qb1DL2MzIwv+X5ZHRMY0Bwexx1ZEbN3T8tNF/DpKlC3cigZ0mOXc77nJ/NOClHcjkHI26AZi
BiytnvBI3dHrfEcJIvwxNQZ3EjURs9qfNttOf4s/AVGm9UfQznyC8/tf2s0G/xiMgzEhUPwDxQGG
nTH8hmpv0qPCJulnHW5A2hFMM4btH/dAVbKkCu9Lpu9xEwYeRb3/FGjcQfyGJVqCxPJ3u4n69zew
WlsS03yeJH3RglCAGoGBGYghUaE0pIpL0Apb+qklTZh3jyF+iMsERRDSdvas4bacRNXuWO+PdBPc
op7B0Wv8DULkyhZ6IWT65pSIaRRiXCO064ZdGSM0cpDIlfVCCu1RnmQTqHGfH4WKMWMORFsDHqAU
w7XJOByLrVApNghZaoIwZWqXDKLkxc7KoY5yobQeCthbWYawUuVKQuhFENe3R/54iBUBRTRVMZLc
uWYz8HzHDiW8Aum/CuTCeUSbWEQfyGzOlbRYqriVUrvJKHbioRN7n4/5uHsaZ7x10+3avl0/CkBA
NWcRIaJkFzd/ub/BRlPbqvcdWBu5Z+sGimUC02t3h1TP3tDXkqRtMgSWIykMsSbvBtZvTWzfgGSg
4Bdkob4im3X92WESzqJ7JGTEKIAhXjY0HNDhxH2Jd5xPqXGgVhsM9KZ8YP/GREfDmXMeU1r0IGse
4w89ry3vJOsmliV85nCJjQp7uzDvWOWeOQCJqSJ7FH8+oyVxMDYkrTdNgYpF2DfKkoLbBDgSNX1b
xWtt7x/nPu5g48KPXFEW+i6tBtX+JYarpSul6Pp3XRfMfhYRQ+xSH108wDS+bETjwRipswjs7DGc
DFdxxXbpLz+c8MijsUQ6deJCUBpYf9sJR5LglboN1MFraMdsZWxpCHRgaNj/iTs7IxJi6quEioZJ
OvAO5HwiyDSLOYelk24ZXObwLPjv4a4wnH+n7xKT4JxoSSpnDl4RdXyDq4Woix8A4pYeZ5Fg8JK5
MCJJk7fATzvvckmC1H7iL+KgFg8BvW2tuH15zvMgTLGCoEMdXsdQLd8VvopxvaK29UjQA9pa/pa/
ED89Fkxhyr4rQDz1ffyjb8EsW4KqOXS+9JB7th2W/mGiBBDDH0cHFvJoPCPtbh+LEccjYbL8elqQ
VkAWbEzwPzwxhv2v2vjgRrSVHFnWO3yRAU8iup2M+2DKHEOYh011hGUA8pAvVtj2MXSavlCp270R
uSbTAl+/BTJDeixX2yU55HA94nJ+ct1zSM1mfHmPYZnFfcDgSg1QsJwMMgc/XLy+yoOWbzQU1VxQ
Q6SLL5dHEngZxmqlb4fCheBsgt1u2Cgms8t7etRxM4h5ba++CCvmQB4o1udKUDtCOScnv0VwKUB1
/5JDoAkw9ArodnojRmrNoJ/rj7hkkehbO9hrtuUfzMt3DSgYU3dY+MSWCRZRTgNuRpCNRJVFUAto
du5/BXwc4fveE/r7J6qvzhX/tgLbZvhN+FxLbHl7me9Ge4uijCqMao4B1pNXiEGbPQppFaSfp4LU
IQ9BxDKhnWZ/oh5hnBGhIAJY9kk5p87ycpHQP0rdDGvDXRRTRMTB5CcBZw6vcJW6HCM0yqJjONhM
NeZ1p+7BR7EmBh3ivJk2nCpTHmGOuGLPx4iHEFUXxgWTOiBfPOkvO2bSlavDjl0RXHUhhs7SdFCN
j2+LfMqMWlMStZcDF48H6xk1nHo98nDMLBZvbnr0Yz6FMQIsn4m2E6+jJ068IdSoH9OitK435Dk5
UG6ibHhSVJ1mnEo1j5/dugf3aV8Ig4mTyyAx5d17VDGWVpxzt6O8a+iLWCcz3NEXjYgMxVcoTH6T
xjq4+NsoMmfyguKQEnY1jLkSNpiXbpUQOJTgTsZDi+6GsbxIHu6kpHC5ClJa7/T4Yru5MzYqCQTb
Qcy9K3x0ogVVdozoOL42ojdg1/7oHCPTm/2vBRyRZKVZd6flmb2TwQ+VZER9T7jYf+6A2YM6Ecud
zbHExeHj/ElNKcKqxU0yj9EAcOSPNQiA3lKCUoft7dEqCCqmYa00mKgzQKkgvP4tZI83giixpvsU
OxRiaRoc0dhcIJIU+1E5t03ivUaPDV1S/D0n/ung8qHapvC2dU6X2sVgZ58aIubvYc8zFoS8bTpY
9pfTuvLJmN7BXP44g9zG+W5flAVEDGunFFcTQapo600i3nYi7Bcvox5tKK8sjWR7YhZD8d+9gKIZ
A+PbQTTxC8iEu63fTjrJyKzDt1NBMAwwVA+9vwkeL5yU9neIuoEjj+9Deoh5+KBcccSCeGFbsj52
eSByj9Uhn358xy+fsjvA48l0OwZ4kMmAASZTDSY9dH3vqc6mg+oW3xHovIycd92yZ8qWFvDgD6cF
pFETZjF/zqVp//oK67V4+IYL+Jmbj157WYWovfUt8lTrtRQOQjopEHPUZpHw7LUWid7c1LRvaqhH
sRwaTOqZ3FBVcTQya0pawO26h/krzP4GJ6gGSpzpxxH9XcM0q2RCtMOUcSIg+sQm1OsshqP/61gl
TchIX4dalu3SOew4vizNmgKyQFc2LukgIW2svW4Zmw0X4KjQZ/oCwtk8QwBXq+t8DFJDDikNEcG7
uANHhLS0BGYSmAaVwcckM2JCURRfuBbRcJ+Iqp7H5GeiCOZzMZAhrxUZzfBxCMxZeEBkFvI9Ua1N
2SExncBf9Xw5rgSePZZcwVGt0b9P1uMHfQjW14XIy1zioSDBdCXNyAYC47vkqOdWn80tUvHubXqN
c3Byj7wST4sZJ32GVxCe73LEtCrYcmU+XAhKVwPP4yKjsF1X/l6kT+fLIc/StCUUiRNTN9dk6eW8
4jEONbZXwV5Ccc6faGGgSP89NsSSTWG9ETt0tkvZT7D6h6yC3i71lAkp5dzXARzdEKkt9PDAVya0
1oyP1pxsYzCPwTojhY/FwJzCJn+TyTM2k6YQUZl8pzXZEjPinegtvTw0VnUwgBXhx3FG53xuuTEc
ovltgLfxG3nwts9+ee5PvtiSnBqaFk5oliJyhBkC+YNfu6YMkYN485GArxbCWHTz+GXlkcqE6378
yHkBPV+1y/E5jeCO1LMUKvFgVkOtwMGu53e7tO983dDmRxCyNMsBL2ApeMXnczdDjEDJwaiiAuMQ
7CubJ91sK0jvBzNLrB5pHQ2zcn+LM5ljPPJCWaBNyiPzvpcDZmEPR8bqtv0Eyv7pMBebvgY5yZQh
EOR6snHgaFdPBTXIgadGlPkgf/CyRkAVz8yFh9uce+xgA5LIHlN9rI8UR8SxvzkiEVy7WPqPLbG0
78WbSp0+iSJo1guRmU9EVtGDBCXx6RmQ62shILbnxLiiw+QIok847LKAlH8R80RCksjj/4VlLG0P
Xj5TAuz9CLj40gm5RXC8HK+qq7q0ahRAyE04yvhpNgCnTX60UwYQ6jyE7A3kJ4nx64hKibj58Yiy
3SPDoxwNDv6S9zNXxxTA4jsMxoAj2ZzKhQu55HnOHIofR9gZUTp7GJpIzgFSONLBeulCfAylH4cx
dagjDj+LMRzDifBUv0b92UVgXRxMIoS4o9yi1nrymvi5BHL7/yrhsa0ECnAsgFEkHJpHITDYsx8R
4wyygd0Z12Zw8/vBF9mEtheHSRUqPBH8jzPrBqfdOqCToo9WrOORBpExWxQngXikljQNVOEGdZsY
qJMujB3pX+PlDZAElsrN+KDYrSgGoWtpo6LnSrxgqkoKgbiMYuCQ04xMJtLlbeYdcAQ11uzFgPkD
HfTFAFVRSLvitCV0X8yypyjhZAb9WXHiir6AEjPjZAYGQbU/QqIrrgZSws1jU3h3z7Bfx6FzCKtR
EnEFDVuz64YShKSkhsGneGAB9DRf2dGrGf5j8zqCbFDDpPbvSIlEmfT7p04rPZoc3gC/6ug+Jxgz
uLkfjwA8kn805BWVK4joik2I+HOuNRSoefy5jUvawJbsPh4siSUA/JE5tPDcOTA1J6EPQQh3nAqg
qaOUNwJGH/3sgUvkxIigGB/0CQy6mLxD3PZrBBIcFTcfoIKSEmT94zAE8+2ez0P7eoWuwnaYTW+w
sC2qC05JiH3MnEPfTr169ALUZX/uIRNA9TWqhoTVDBY13++f6GKb+vnAAolI/ZIUGJKdmH0pz7GN
vN3h6NybEeRyHgBr0cFRkYjumYJXIJNTBAwQzL7sMbmdnsMW//7A3kvshtXyWZ2reG/WFMJ5d0BF
TEbMH63/vw3gtQRGHwOUO2gRZ5RD64NHCPxEY6yVFtyWYqEdJfOxFMoK+x43BFWLrV6kH8nRIBy6
UNAskYZyjQkIxJR6XFWAoXG2ioUvu+RuYswGJxftxZMk5zPbc0R8qi7S9yi+LLIMOEG/VvQOUXkQ
zwPwinfpjCqB8QJMjDTBWCWH5UI1yLKjUTpCjKA/4i0dPM7ioYsGUrxZdVo7BjsfFIupBeJnsPuh
DgmZLqZymgihFUMukW2NRIKtuhDJ6+XozUI5MPwhBOttXLJX2IflL/oYMSekc5HlWq8TEr3J76w5
Ir8HEm4mhBPMRVvpPgTgP+kFWzF+BOcbD4Gi/62SzkW7zI0mxoMxzbotDlfqI97OSNuzPK/NVpgX
0O+cCDSkF4XA+WNvYvFLzhIMlk11QKRPz1UCKjI2EfHehPaB/f2feIMDgtv82/YY1xaQznXzmXlS
o/5gbBYJZh0bP5fJXYvtRLwW3rwF1M560SmJxABFaimG43Uh4Zi0NwHWbOSLguQDU77BE4hpzLww
S2T2Yjbx8QUwECPnIUPLyCtiuz6rITK8ESmLzvHOwYEdNlA3oAMGVb1oeIQNHAcTPZPq0rrCfbMp
/v/KUHTg+6WAi+DKkaGIXCh6J8EQMCJZRGeADtgiqS8ld+4J1EHXCmB+ELvUSOwhrxFPdMX6EmuN
fYpVVjJoSnBT/E0g5R+w4pxtLHfve6FtZdGKb0PGwRj0hOUD0Creu3jDR5HsyJZA18Q8kWZD1cZ/
wFmw6e4BUFrEUBq1rKgNRWIuX58LqeQAfFtY7MUpSNakeUQoRRROx00dAH9k4x7bPnlzPybN8BT/
07qJfUqwBAJ8EDe2QbFEVezlS0RizGgXexX7u+e7+zUJxXwEeZzGzFOdT+buiq//1991fj1h7xLX
jgPmxnBJruMNW8cWPT5io3/PkXj+P38D96hYDLtCjUyJi7XGl8zjclr/x9KZbSmKZWH4iVgLUUBv
4TAPgjjfuBxCVBwRB3z6/k5Wd1VndWdFhqGcYe9//0My3gxkNNkHHTy5N5Q+ANVYmg2Gp2C+6YrV
9JWi9uNn5bwhsQAFm91n5zZsqb6dIw2PTIh9bEOoYoBbDDnkCjkEx+nXPQdfnLfkKSzvsjMN7Cqj
t2Xag4MJnyAietWhibL1WF53/EaXjltSkVBOc4C93TZcERkw7xQGc0OdDMiA90RAg4xlxikFEhUy
uONITlpoAtQQu321ZfRSAuKBRMSn8Slj+PhvN5vMdVr6ugEfPrnxwxvdxnQqbYz5a8sxhPtZE590
STwDx8atpBN3RAnUZDfFZ3IVh/mgj6c/wAvXMflbi2N0hKFBuZayW5jTJzdufnYBt9PG5Ey3ry7/
2TCYlVeV6khGnbaXb7TrD4kk+vLYZU9ARcaThFOFyoXhFcZThhwhvUbtPavgxPNeP9P6bS+/4ncQ
zZ2OcZWoWthxqbKPmMtuPs5Vd5ZY3hswzoMlOqXFL0aW5vSn58V98cyHpFqLiNeU3m9Mo+hAOO44
9smqGcy5B7aHXY+1Dj2FL2GNT68ZrybufBOuY42SbDCHGwOPkDoQNdI7ZlS7pz3T7P6+S2R9lw5q
vpOmghJXls58yvb+5tqRhD9QMmrPD/89jFubIj2tgzq4Bx3ai7CP4IwHjkbr3/Lth8a+414Z34xM
vs2Ub3KTMhe204/dhwrLBUbrQVUZsWan8O2buImVrT43wuNIDsZV5IL8NhQIPATlgupSVVYpbhow
1gawMSWJkGMLKdBXUI9NOzSQ4YY2jZrJYR7EIBlQDVuHIxdTx20dyjM0yZwOfLSPVG6nlUeTyDqS
r6fIC42TpczdipCJTgwGzIHXEQjsM1Cpw+IdX+SiWuXyR32uTWjla2VoeA0kSUoNbPHuBDZKnjGf
Mhcyc1kQBItnrnDLwrKjLhkz0Ua5uR8gn8SThLdz4KaQ/SlAJTJ0TKus8+4YmdGG6R3XrpvI2hIo
cwkf5JwZpIv/F067pIgMkoR07F1kgzcsUkywD5bIk+4cs9wNHm2cH5UV0RNjUD6HECwdkK258KMw
JNwNiKEM4kXP7Vul7QBG2L4QjPV9f92SMrh2YGrYTMZGFFocMYypkDQwcA2JJ0gfQTjxacZINs0Z
fYcyGlml94PdKzksj9vfKpHIAPFmdRV3S6JLUwSmnBK/GQTwxyXsUnwDn/SjG/Goi976cIiu1L0X
tyxdhhLnxldVv6M7sAAOaGRvHpvxZUg6KC0PVqo8kq+SsHY/00uK6DYdUqNTqjbIL7RgO3K5vyPK
LsBcevu76OJLSL/+kCGTQtJSETHPX1O99O7YQ7NJgNRXw5WnDKtRdUiujUOnbM4rdvFBsAphKsmJ
JnU+i56XBYK/kVPQDRH6HejrebgLSD/ehotyZjDVRcc6uxef5MAMEh9EoAwm/jDVaJFk5tPyHXMf
UVCqnmTB39kqEvRobSqKQtaCJlf1oMOBrm/BnIMVL80lwxfIMxFaii0bDUn6lD8UIKqRv/o2K/yG
jy2MXtK9z2PYpPTnEiykiLgNjZyvO1LLoOkvNFmhat4bbtHL+pmB/NYJxt+rJfVHOeWOGsBq/eBn
2M87SPaxtIMZB2kxZ+dy4oUoTLFP7njn8xLZ4KUKDrs+nXk3PuxggPFH2CxMkBhZvAWAJRjscsnG
5S4xUYPM7+MVGZyqX11CDTWOrbLyF12Yjfeg+vptysNm8gEbbsROWV6u7FLmX9LJvnz+O48O4+8W
ldtjD2nUyH8IKgFwdAvTyx/P/jLlA8DBGYl4UYI38d6D/hLBpSQMk3mB8U3fo27XPAimZoEAvMQu
vdmaxTkup7WgneuE7zb9D81aJegNnjCGv1u8K6Wd6T244GAKifxPjoIktUdCu9Kv9Wb/dIrnYwh+
XCWXCcyk4x+/aOAMsLZ9ujBO/D/qnje6ceae1mqHytZAl0d/hif0rJ71aVC7cr4i27ZmhheZRoWy
+DLv/vtxvr2jesaApJroVBOTHjPm/u6WNH75t8qwVWYIhI8OZdyRgS5ZN/9qQnLtpOL7mI/6gkn4
wb0jcpmQWQrv4TZpZg8pWUM1/aZs+25gCZD76iC6olAj2PNfCylxcrqFg9uR/05Cr64rkigicAFI
h0ooA0AXU5oEyf5hx4DTn4gFhkHzndGVU7ZgThKBilvbwb8pGAXm8K1aD2DXAH8k4GL4B7Xk6qPB
9CEjr0p/dWUWXNHV6tqEKhdiDKVhL/vO+MbPiczDbCIl/ZKXGoJWJEoqi0Ea2jflsOzpy/y9QcW3
YvL89XHS4Gnh2ihtivSbDx/jMVll2o2u+5ZjKD/pSlYQJDqoij+iZ+ElItD+gyBZ2SsmPAy0xp8R
RFMkzrf8i5wGgOQRQrJ6YjNwdxnByH69U3sM825YGVDmaS45fqihOBtoWehblmiqewcfFo9GD6bb
FRNVHvVo9XM+I2YuDYZl10xnq+DJTJNh5N3tAS5qjoj2QpIqC5ubA56W3190qSVB3Ebd5eWVl2ZQ
MkFmPuqfNsgoh+byoOCDhZYeKtMA3HuudoX5cF8IBs8Otnvdr/N5BFDpBphlWccAYgNGWzUnHNo3
8EjVw7ix6YSY6jWEeNP4zQn9/SVQdL7Smk8/Bs8O7hoywfQJztrY3bv9mDfH4A5YAnqD8SXDMffu
nGan2rrX1lcNzcntTrwlRFBfQTj9xLKpdi8a8PW1CnmxGq8LHso973oM1TFoYZSrnZFy2hp9xtnF
b708OA/yRTTs8dar4Ysb+OB3OjaznzJV6gB4+i3mU/4DVMVpT191m6IhP15EfYBoWaWy3Zb4cy/R
cok2TmXFc6JU+P0rXjkADX4ft185TGhoJWE0OoOi6iCkguMuD+W3MCjgkGHTCT2dXt7Mu0Ny74Yq
mjAzBnCHWzewIIMTDVCKal/PgQm+2++Au8ut53jxfsCHuh4dLdo/eLEHez492VMDshXtK1jlbXpF
NHwbo9c+1T42/XSPHN3nNuU7vX6B+QKIbcMnHNjwc3F66I34snvCK9dYDFwhtDrNnGSlAQOJf2ff
fQ4p/cHjHoQKfEw+EWRIp5AfQMPw8hIRd162sNikopzINXT0cN57SSONJCDItvkLwf2QRrg6Fapq
d8DOJZRyiJHICqj5+u4f8vqKBkEpVKJASDidf4Kvh++CN8BrgbkFlm5seet6EToYeHwL0BYSKhcc
IsUjWOQ9PV+d1fYHwcEzXC5a8RquotsC3zrV+iYdHodnYhxn1/k5v4a1R6JPpgTS0uEQ3vpWb1MN
kVx7yvjUd6AbyhCgFqQZKQVWb0xdVGvy9cKDVXtXT8nylX1zWF/ewPDNoYb7g03zJeHmE4jQKclf
UOsBh5BQFawemPcgyTYc1nVpM+t0ydAiy89VhITef0DfqE/+NVonLtWPGuiYvIIRr8u+aKdNfMSO
mtfiSpaiiEOg5aSPwJ39DWhhqrW+Cvk/ibzJof+Ku9etZZ7u7Dod/IIGXjWsYqtLTBYPZK97H3Eb
91r3nLai58oAgN4Wfiq7sRt/mP3B7/N647tTelcfgqjEdS6JcrL1Do2+iTbEpKt5eZiwwZxlFAnA
aOsOugHrxjCe7CoH9rljWJJs90XlecPC4UAI6aJCkbKs/24YaGCO5d4+bkm+hYkg0b583KvmnnRx
1qQE4f4gCwLjD2eVmh/rzHG4EsbD0yk4NqvRA9qtUAKjN9SxpriJ/RGWLh/6Obni3ZKZX4LL/POf
2nePheoj75EDD/6l5l7RzZRYUeWn5OqZ0NwaKz/2Xc1nfbbe8+F8IuwbHwjylgNUyDgbo6gYAOS0
qFKBLUucwIAr/k5/eKMYK/tKpsoJ8O/2dvEhk/+7FM8ZDr4BA5XsCTBIq3z2urBP+fwEIZw/3e42
4k5I8y1Udo/N9+bqpnPq4XCDfc0remwULnmUdvK3URQ+Z71ndMXzBHKQd3OveS9qEi7E5FXguaPG
Bx/JqArMbOuhkp8hyaOQONhlLdTtGZeEYUXsqYuDAUNBTlsl6XpfJnoylOK3R6jB2WKKWk1aYqsD
vDsgv3CqMtiDKAVxUkELBKzVgMlTNvdIpXrOaUKC3vA6RYvtQZwIbJ647nXDVfGzD+lCDhTfjpLc
m/g8fTvnVHMV7zm+iX7fqtBKMvkp8JZ2WfH+M9OsvRpdRPdr1SDTu8KHS4MGNlj7tt93fDv8lzDd
68Uwx5n9hGvpX2e4NcJ7Tofw7FzEc4fdjZUy1mQu+uNP4/lzii7KRO3ZfTofc3cw3WrxHJscLLFN
YU24+M8ZVAF6996bZHZXxzK9ca74K2jeoTM8D2z+bHWE7Eglgque+E71p1vuVKqDbYeR5sFRaqu/
xd8nWPxMvKyStvTI27jBoZ2u5np4zEgvVw9OSWlISvjJ/01PTJ2cNlbCZ3CAeRE2wKoO9vDWI5hg
cuuo4oRPn+jiyDbqoHBOCxo1WSQxoQMP7kqruxo5Ml6SHEl4quGZTeru1Ssql4Q8QOg/UE0OoGnz
QSZWI2SV0683ZQpM7RTdDUsLcgq0Y0n/p0TqSuajhPYxILZGlb01LATgdc/7G1ECUba9rcxLU5/T
7mzvw3T2N6LFZPz/x7SFNjeqFShDNsAcgwawPySXUKpgildJL+uJ7dVa91xC4+gi8Z2OCAUkVvwj
PEA6z0uvaX1MPuNJ43EcILgzM4QUPtvsE2EwTd5xADud0RfHJOo47+hWouDNhhP5tFULFzfvRgw8
5n7lkCMgTGOaTS/YQJUB7ONHAspzaogTcykSZBbgkwFRe1SAEDEwQZVlnUSzZRLJNsvidBDeR9UC
azhcTBYYKD7xWuD0YhOuIMoMSdQ1eXZYleKyPPqMT6ODfxph2MJpiMic6seweuS9kULCVM1ieC8W
E87YVAbbmxjXeGzV+z2tMrOP8a/97NnYiS3uaacbmijeuw5XZ3AdlU9RZbcyOi5uY/U04kNSL/aL
v8epGqc9TFM/MRYj07UqWCaIli52F1MroK8Q4UnApq5FNR7kML69Zwwz0DMgqQEiCHXOyB7SGhmT
tOtX6IcvkTonP4XSqXsyIGvR5yQxvfYgdKSDqX7B1sw+MMKbKx4ZfcddK7iNOWrknXtNsbq1+BmO
9jFTKADiNIaYuPji3NrQBJPb9e/LT8xrhB6WRJW5fPX6Mn7G+v6C5IY6bU811t8OvMdYIxjP5HIy
72AF5Q7x0tRw7zI6J3gEGPPtpdHv4iMWuv2Jy8Ul0zAI+MKltaDPaXSD4p4+x/UIieE17bmqqFBL
ZSqf1sHH4F3nscnv1caUm85zJ8/OR3bwXzAh79Zv/Rzz9Uc24lqN1RiLe2RkEFOng+kKLp6jxW2g
T4w+WIYOIdw7UE1bYUl98rXVj1ybvk8ORtJxk0QIHysD9BN4GfqtVSdFkwDnic5UFRP9a63le4Hc
E/H+173eND0ziq7U9NY46RpMxoEIYlimd/KvzCQqv14/BsHz4t7PQdOX68lcw6c6eCjDDpZUiReh
bTtKnjodpz4HSJ78sGAWJfLIjKlR9eEcGFeOgc1CYkNuAosPIBgIeZ5MfZSBdw9NI+9BMClRXO4t
f3eyGbGz/cI0/QiH+sfnTmfhOXZ4cUO24Nmx2c4/OwwHCzgpmm+nZFoqBpSSs7WgQnNCO7zauR+1
I5+19bOPFRpCPz4Gcbo4+OkZGsstnmWdHJOJxplRu1D58s5x14EQC8OyN6CqkLx+POcn2cB+6Xam
TLezDnmZMoLxxE6t8963gBsDvT9tWx4xjN8XZsvNd2I8gwaQ5SrWVdcKe7pzZiX3eK68qW5lFd9J
ywkKp8ax08d4cRt4i97NSjvTNCWK886qxSgLSxb7wZjEP65IIOj7A5JyccLARjAO5YbVdWqodKK9
7dOb6LPX7gahk1gMH07M94jJB2sYWOhnr+9fFqxchiER6prVonclD9Y+43B8fBfnOv5JPh/cScHV
Xh29l1ocND88nSHchZxCBcF4b/twsVJ9T05ocMw6LPrjke12oE4UR5haUHKF8fRpybnS+PBoFxSX
FSqLAfyqmLLsHzQZ4LWCIGXlOKudf1mWLA4PWwbot1ZsQHFiuBkQoi0pR7im0IPlrKlLZriGW/Ki
HYcdwdtENyYar2gjdUMn4OcTTgUIsxCMBl7LQoi3XCgmc/ROeoRvha7GNlNZMJr2DyLtZ84DDFS3
njKThpHUAexy1rfda3zL8DoYSUMRkpsn6MMDWjV2+yV4ooTYntaqewsugQyvegSvuBXP8c/ps+kH
0zbAnnR0GVfZCjtOjkASBf2Dr7EBz/5N/IvkVK0C5zIWvp4NshVUk4Fgox5FcfLAJnm4lOpTLm6K
jvAUnqFzGJvKvbmPoRFhaCHfOpVu9PGREZO4wUb5JjXPtrapNP13fqLGx7QBGTRyTRg5gw8GDS0a
b/aYIooz9/LLCsPUsGYcP/E31J3a4fDkCuCkC6/rr9PhlOPC51uif3T41b8VnMm2Ql8BZkanhLyc
ezkvh6108H1xF4KKkDxxdjQO/SYNIS1/xBpbPMwkKJ64Svk6upw/JcAOgu6H3Emq1xN45yeMcjaN
rAlfMYIaaNKQ1G0tmHmzMvs6z9iAmfaCxjZY3h2F4o9e3saOjFf67R9BK06jBaXX+D2t1wPUOquh
6mL1GvQtPsua932faD6acNog+ekhH3Sl+QV2eyjFufyp76DIWrmkzBz5C5TPPYeEzjocuDzAa7qa
3znWP4wD+GxMrwruFwrNj6Bj4FhSRc11hCsEX3/2FSImFa+7l7Q69u6PYEch+y8p0MAED0OSMa3J
gpONnpF6+IfG6uvo4TkF0GUNDiguqcciWXViK2rLoJEP6wpmDgfDaK251ZPb1wxVdzEDPtsCpof5
h3Z2yjqiKBGDTD5/DZdivyLGETLTQsXAig8ca+LJdfIBATOAWL1P1PJWXxm1AREEM8M6kpkJ2z9m
+0l7Hunhc7E3HSnDh0dqk25/tPWEL8Smdty31nyu1fwc3vOb29j1SK5zTdroSEMB5gzem3Jo98z0
NVxft+fLFpaC8Z40XGMT0ky82juH7DJ7xSXfoCbKmqkeVo3z69vYoq9bt+vV8uznOVJwh2HY84sH
Si7Oo9WKP0eALzW534uKfRud8rsdtgGFAR2l0WeHDkrYg5q7fuey972iXThg/yA4218wlZrYICvX
rZBbuy/RL2Y6DaFtoJO0vJeg5WAhPuPX/O486OCTC+NpWJQDRMJUp3D+JZl0VPuV3Vm25/X2RJXW
HGx+XOXn0/QekFvwhOmppuv1O+1J55TT18Inmk7NH+ymnU9oOA9J+zojS3xFPD51VvRQrVvk5LJZ
klJ8yb66sfTjC0EvljZEhcMeUV2WY4rafIIy7+mG5lTK09crFk3Lxi/ygW7TvV57VtHbFJ8httwn
a4KVsNWZVAJxe/j2UkrLdVpChOXpp1cnzOk/5TkRShBkwobXMKQ4VrYfEoXL2+jsB1AeYe8wCqOF
Yr3ngBI34YQPEBGCg7kvjQisi52BOqEVq3n4HrEvmj9q7GEelsLHOMDkrPMNf0IlwuHedyecTHi7
9DaIG13ofj7Rtan9TrGcIMeJSQilzQfvSaYL86mWTGu0SxkQ1Hd4veJ4AwPihfCZOIQjLGn7efta
x831sbygmxnB93jAxfh9UVSjjslguB1d/zZEUimRAMIR9ntc0KeXFuYEVNsXEha7vIeYccgORnYy
puHohlO+MDV5c+o9Qxl2wu8rVLD2ixRiSDcyCqrkcG2+45a9ZZMI7E/v0vZebf232/8O52V6hL54
XUE/P2QCeg+5Mb/bAs4HBysg08X5mhNk2lhNPHKzaAbW9Gd6sEVQbbRAbLiHWjWUw4/1houNUzaj
rx4RQ0BsN44sQAKw0b6jRhJmQkb9wji6x8k7rDRn/+hzmD8BpUJnQXlTHgT2+emiThnBtQTRgl5x
hrCJoB/uMDTe9R3onIrwfRokryh4tV1vRKT5wG4+oEVyuZowq1xf3hIpNUE6ubmTAvOHhcIddl3e
7f3HbzDfsrtZJ2gW+PKArf4LYn34NJZY3eKcz1L9NNLk/F1ZPoZEe5CPnUQUta9DmlNjDTJfjQqM
02imn0FacHeCCrl5JB8nAKEh1OVOGxFM7nQXCGSylxVJaOz+siX72pQCFFaNosa+crL2e82HunlY
3ietBfBG+ZoUkmz9eVvr0Je31GDBejDZnngeQO854YGHt/GFcb3AWXn36jjEkPP8YYVKj4vimhS9
GTnhOi4FgMJcwV3DDuWlkfaxohXr35qq4vQViw5laO9thZ1JoW6u3p5NWJws0ruxWqbOcdiR7ISQ
8msCFMLg8h6ic3Amv2WYPi/yXAtpbMK+z8/elECE4DKAg+xwJfOf3NPebhAQlwkUaF0hEvEuMFMu
Sd90etxt+SGn5LT2SrDffRf09BbA6CdvoZ7u8HX5IIO39mQfLjs9619+1R4gTFnk17wS68ammwJf
4DDrUzQ10L3tNLR93gZDSwWPmtzoOLtulk+nWKMSL1wKnJEqVFpM8neYut+dXQ4oHZJxN53qSE4Y
fb3NgJ2dn+zL7IRlCaBbgDlLK+T6Ai6gCwBxp9VeRLdZDv4FbmBP8WSC8XxAOM0/H9R5jr47XgN2
O9nPJ+9j4cnBAj7AEslPOMo8/3BPRLABJP+notQi/u7VWT9vghuRV1BVh0/C6iwem17LHzRMq3gb
9h0weVk8OCeeLATQISzLrZ6vKuLH8TKf8FBbFwu4H3bMSBra25BpKZVgk3YNakYOeq65KKfSsjXG
Z2dI2zEANa8vOXO9N6faN3t/rOkK4M4+dGcv4JUISsvLzgfQhLFsl8+3+bsnYAxqdM612WlJNIsR
AugdvLvOu8cpMbtOVo6R9tKXz1uIYObC+jpTZ2F+4OoZGCMWRA5LugJoJLnWMyLSXpgcUEkbc9TE
YQXG8J2SZFqJqiCDnrqSn2XeENeBF8nODOAjk+dAZASBgJQW5KWHP2dydFWLWqulwH07aWHMDrCL
cznBfzkwId64bks5/GMNweQzRetiwUvCwO7hrZhqw468up+jfVrUmfqPQcokJmPix8C749YxRikE
abCAhwm0SvIBVY+JZ0tz/9fAcoshaY9YI4F8o4LcmU29JGnKazcDGITeKcenXNv02RO5EfWe4rc0
PtmjUAnTYDGEbd963tHpWdfJK/oBUYnz5GxHhvecypG1nD9DIZoS4rjKYfdotSWUgjks4fHd4jgt
1/OHZMxLZjDZhg1FNAKitM668SPXY+zhXjw5bOgi7DU/E5jM7Ofla/JlzaPfKwlWNlEfwvOBDqnP
N1A5wIKIIJHSG3t8x1rJf+WYKiRvrP6wdV1LXs0GETdCbUh3zLl/8+62y08pBzwtaiOs5RjxMg6S
24vpiRyOS0kzcpSl5EZJCbgMj9GhzP0TZHa3NcMzYH+Y3bk+ZPCiqSRYWUzT4zaEQ95PdTGH7PjE
IVzhO0DqgF314oxjSR83knt69y7D/W4Hb6GfP0h70y0mD1OokQwklCEjfabwyWP/ZeJ/DWDKeEjX
pn3vDuUaGVVmeH0PE71jil2ZL0OWcfsNP7rFa/C3pBNKsgyMgrzOAAtM+KfyCREm8wpxlIMMBl6a
vXjhFnrOKXvBRrRea20v3+wj52NEC7b+rFchIcl+ObCh97TwduoxswqYu0MUAdtyfQgOiL9yPLsR
DTIJPEljE8ysetC3pVKAY/TkaSmse5bduHEbfk4N6zVoPT9euRbGkvHXe9vnF4Z2/RwTNNygPOiK
cwiMd4zS+eIrls5wrNZILCAySl+Mw0IShSuo4VKlBfVbhtSg5Rk1M3TkaN6ZfSbKiN9mU9n36AXR
P8XiQ9KdzRGsYruLvHDg9DMG9ZXXB14NyhzHjBIWdO2Dn6JjqpKjp9EiYHhd0VE9RDd/Q5zFZnPL
1YzwhkbGoaJljpJ5D3rml/uj3sY28ym0bTvvDb/M9ehRGkdPcNR1bpx556hC5e153oJmEf+JLtaO
UqV5Z06xWC1wjn3IaF0549f7yM4ejJc1Laq+gWSYqBNJO4Az7yaytHPnksk0INQC+hv2E5D1oQZe
xzLO6yu4P2CNveM61kIVkBOalQknA26iFhqcNnKGhyYiVdwb1llv/iKsMl2xHJVCLkS4J5DeoTvJ
vBSFEk+JXxgJ8WQBIbBe6zv/KNQ2hdoPj5AlxIQNwH1ozpfo/nk9iGMQ+OB4o+7nLSJSS8wITqEA
vsamFWeyqM5kSOvBdd8bZucd3g3jY4449nqAAd4Xwicod0CgWEMvVVpwgXJJqR5gIosElr89b7bC
aWMGwM0RuLlNxhcQcD5iRs1MfFzAyhSuu3+A0gul/i8YIncREbE9TO7tMR3I3yjC4RCuJDaMhxzL
54hLDb4uxO8hbMOxEuOcNNNG/dRcECfjH4e1Z8yYTnlMp5gJPVfiOlFIgT05skukjPJpOkDiyiFD
SLvcN3zAaqqQeAtqBKlRUlQIhoN1gjwkUApze7vAGAnu2AKHUPNQw3V8NITSxQRfnqlOVFELy1Em
2CrFE1zyH0WH0/X69CUFiJEghD8Yf1tJ1oVrHBO1QAwlptOw33pTFfpo9wiREsQ211osPYRM4ZWO
GVq+QtaEw1ZU0r1sjQnG25Q/dPn8Ux9LfAEi+NPnl/kyGTcz6UezaQqEqj52gWKwxS8QmWWd8UP3
sVEigoZMcu7D/IQMEC/44bkosfbFnEcQ3Oy9YP7+Nt0IsohbhSdkK3/MEt0RWmEFdkx28VYoXZh0
fAGp4I6U7MOLnTGw8v4TIKLjlG4cZ4Sxkk9HqPCoyToabN7r8PLBarG3aCKUIcPurOubs2c+vsB9
ZyLokVAaYf4Kxof20qQ6IXBL+lycxL1AFLhVK2h5L5lVDDPssTbklFwKXt5ilUhV2jU4BecxnmJo
6xmJw/qDaCrlDoYgFFsS3gkWk4pZeRxz+oXyDDvHCjUApI5+Lsl8UqQjbRp/aN3gJva4yktknLBU
uOG/AZ5Y8WXUTnt7RCk2ZiVHZID2qS+Ps3/Qm8lZpKSXpOMDcbur8DKSkvyBpGKmD370By7GVdhO
BqhLJtoEnvdzdPSPWGJIYTZ4fsrIUR5wtOG3bTe5+yvfEAPCvEpPI8r7r/pDw0kcAfREti73XQRN
+DbaXBw+nvtRmmX/BEQ9tvXB5YgdXbzHHzSiP3n/YsbjrSTzCRVRIhWWmz6IATYRIBnJWbBUM+lj
/JiMh8beCGHdYTE50lFySBbuY6lOkDNpVDvvAENzSJRSRSPfHOxf6Bp4s5OPs+apMEQXG06V0RDO
ZC/h3uYExDIKwjyUMI64IZReGA/pO4bE7hjru2u6DEu/PHQcmwTcIAcbAiP73h0jw5kkwZyINfqL
Hkm1fHrPL+UW8qB/xPq6kPIkqXUq/Zai45J23XOmTU0Yriu8Q+WhN4DMKtkh8HMc2CAuMwEO1VrI
wcpTlNwU6m7b9UAfVjdgWe/iyuHSgC7l7Dfp26M2ABcwGLMsGhJpbYmJgYeF5LHj2iDe+DG2/ovY
zCHoU4fa9TGb6tac45ELQFIMYaGPk7nsX+Stawp66mFZnPHQ3Ok4Ev7zi+AU+UAh1kImvOz++T9W
8dpEIRsxF9BD7SDInppfmL3QSNXe3ZM8CpND7AH2oNAp0+NSOI+hrDhTv3SlRlxSolvngc1TV7Ty
E744r9Fn9At65EHgNMC26M5QBke4YsgB45cLoFxyJIw5gP+efzUICsgKOwNbKALbhoMYvgzQYUir
mVTFGc4HkVPX5OMPAgYetrLA13NBj7NC+S+KG2hK0c5a8LGGT0mNAOVuRcGsiA/wZBEzhOwG1EQ6
K8qRP2+W4gqV1kby+WlF5XnHwgKALLDpBDiyaUA40o+uxGWZIbj92f1fVxoOQFpxdce9o8+UDLcQ
qmQAfgaZYKIfUFIG4gCaz2FFN8Tv+dWQWDawJEXsGbDaobHRfL6f20lOETg5eAows/uh0XiR2Mzg
Z+V0oSBI2SJjOT/XA8x4I1rB2u0tKe/2+KOhkZY6Ibw3WXFSFGsi7DRadgRJmGXUOpdUaoI02NeM
eiU9PUnmiSDOFyM8elqyQARN5QiXuXEvfYCH7N9k9vAplDxrPP66TrOV/CjJc+oWpxg5lFSYynHU
KZac1C+c1Fqcgo+94zKhkMA1KLluX/YA89RT/HanEcJNdJVSIjrwkfQgpRj4722UFxiUCD1RA/bF
QvMZRjB2KBbkM76xek/hjNhmsLKLYp2CmGKLBZx3FAClwk5nv9Rb8FmDJNDF7ei6eWY5dfPKRmUg
f+JrRjw3XtSQTeFpGRzCsta+JgwJDCcvmO0iZENgT9/pLdb9DeG0z+AZ0J+nIe+cGt25wR/WhUYF
L2fncUbiAlI7gFv+QMe5CTnLBo8jxMM+JMqub6splQX3OsCaK7cSVyZd3uLJVo+f/zT4TzrHTEk5
ZbxVRs0hj3ziaCytmOGQw8jby2LSM6z1GohG9UMrRqAvM2FJoTXh53gLviUwBG5BmSLyYsHA7d9X
yCuBkpQSVBtvBw4jMXvGyKqv8cmAdrHSDeQfqiGwjdwo+Ik+o6ni4ovL81eQU/XhOZlMUTryvTyi
7lhN+1+WGr2r+BX1XMtRMLmX+QojZrfFqgejE0P0hTnCJAWd/OQp/dAq9DkDsiG/yNid2prIyoHF
gKJOCrjMgOxDKCiy4RavWV7U1swEVwYztzVxH32n3SnTMJfpNs6jBL/ZVzDhHl/kOWCubXQcyu14
cz9j+OMYaXften1/8qcZ5dOUML6gsx12alzVzPxCpw3Fzf16KpSRL9+5xkds1aaH9D79iDeOYul7
r7qKKb6MJ8f3NRNtr2H+/oix60GGLwlraQiBg3lqzGLAfHUQPSABLbpWDzFYuZYLXAu78yvkw4/E
Yni/cOGMkcEvmKih2n6TWwXCztTRUrzVUEmewM+NNRqzQlxcYhi26wwvGX4+WHxulUFdErfsAE60
kDMMQw4EvNY3eduz61/DzC9s/X0PuhO0pl1LthUQFYggQUIw32q6HNWSvxUomRpp/i8B4be74+/H
/kHk6zgapGj4ewtljJMjiDkHO/hJX3r5NuwTaSosi2pZ62DJXlmiIroOLlr8DEnRQ9g97hRagiM7
CIXUlDXiREmjemcYgSAuoAk00tw5HxBHMBB/EO/AUUE7R1f7NiT5jzPuhTkyoFvzV4Nqg4+VbKST
sz8nEPYsQHfhn8I9q2ShZ7206YGWQKt6zqQpOR1ypge36EYfIhn0nHbn4DatUn56+Tt31P0RpwJT
sn3fZlYFhgE+hWshKGzoeClI/89Oi3zH2ZS3FrDZjgPZ549M0SkN+XTAK8/xc49gdC3lhFKU2Peq
dQ/GPieMlD7qwphIjYHi7iqugQvWAQ7uNFqw2t1ntV9zNI//H3y87f5TXeAepXunNfOXRW/ovbDZ
uG23Bpxm7K8EhlHY8qQ9yD0E5HY9PXm6xti0M2girjUiRWsYSL+O0vnLPDges3dIJhCrmwk5UxLv
X/S0FNige0MxR0X35kxBbxBgTlLZ2BSQx3GhP0LSBIXfmUOQfVnlTLZ2OElyJZdOX3A2wAZj6JJ3
oaB0oT8xdGXSA9TumLwWTeon7s05+gC9DZPOxnqxSwAxz2mcZdyDpsfg01v58vWmM+l7+BDXiNBM
oQ2/B6ZBBh32n+50lyv/GHfPzju8owIfqYFaaMUPdxKKfGTeclj2Z0JIPHDzZR06uD+s8Ex7xVDx
xCnY9bZ3px83IV5cQX/IjAvyp9u6g7/vsvGgrtNynQBka4RCMP6wQ2hzIyEzGswF/Rtu/gT5eee5
GbPUdg0oLrctCwRrAdMrNzeurEPS5e7h7B/vLn0X/I9zHQag/5lBY2TozMjvhVQYSafkZ51sMEeu
mQhNGr7Owlwc3RqjA+BlyHUhF1uImYdNRbFy8ukhkE4k/07cxWfDve/dk+vyVQD4gphOwk8gfQeq
7cMdhPoUDst3ffgfUee1pDjSbeEnIgKPuEXeISSEvSEK771/+v9b9Jw40zE9PV0FhaTMndssE17b
heACcsDbdEb0A8nTN+7sm9Wt2S4qJ5+E4MbYnqktaIQKiLpn/GveHccnTtWQGUb4HsN49kjlGDb+
fgCFXcEXKIt048Ygnz15HjfI+LslDDpgRq/Yxg2f5b2ZvjvN6AmxjkbhlJSWtKOWGOnHNKiMgs0f
NeHDrNtob9/UQyfTrLbV8Kn4Qys1bXtkdw/JiyXLLXiBhWQnGtyTYviOd8MHQ9ktC+3hfEhYzS97
1mKtMF/sHSycCzSrP1gB4JgLCILT/MuX/FJfimkn/5K/65xM2xAj3Lp5oyXZPWIwy6R+wIFBN6Sz
XtxKJpDPjcUYx2Beeo/rHmgODoAMsAIFlY8Fs79eIn4LdBIMJTNLCxF3Y1pscQh8/B/0qgEGFxdX
jSPvNq5XUYMXCWu7we8YOUCw7hWmnZwr5z8QWPaOhLN1Sw4Orpw7whyTpSMH4h646c2rEViHSZI7
zRAoGoOTP2r6VgV28+RvvbUvdOlyDhJmCitnOa8DVMlKnXl1XOmWx+fhmkYMHyS5O+X2alD/tpi9
0rPH55cznpCIndkOEsCyMYT8Bm1Fc7+tuRmUaam2wljhjPJAaZvaGw3co0mG4cMfTRKFGg29h9mf
TxB/1DBjwql2G6DGTR6LB4P74W/dd9VaA5fk7V44UofphnTSNJwufRMS1e5vfa3tjfMAHtDbt7H2
1XCdo5S+MHlHheSFTnERV42rYwEm8KrtJSDgb+dIggwcgzky5wPgGg6LFMYd4zpG8bzhMZ4AuuYX
Ku/Z9W5xfrF6JSKi2sSwefQVKoTxOS3Zd4YuAOPN8AHf6hyFnskiq6WXiGlrwZpzZnnUBbwyX7uH
qXjhzPg9zL10ypHIitHOBKTOWzx4FI/W8GrBlBRT9w5aPSoNKdoAEQr/CbgiKs4GqDtLkZU4dkJv
Aq06f1Gn44Rqp3cdPE/WcQobAx0DCRx2Dz/xKDTP1BF8Ajcc2fuACTPgBRNf0atd6E2cjekyDxlV
XpaiawGUIVNaAj/za32JwWOBRPTd/uQGbWfy3va+3XDPggqy10ARoQ9TiGpWpaMktuCv1Zsaltcg
xYEUXClmpOovFPk17ZVwxK2hcjmo55xIZb/MkICUUsgu0jKrQYc4LQEpv/+U+lxy8ptTnjPFD9do
3F29reT9rlOR/r9Ye2cdZgZtI3qNMD/uPAfgzBFJeZLY3ZyGvhPNgRMSF8W3WzCzjguullnI/Qyk
4zMUBBnCSOGv1EZGluXKuls+ho/hxn+jlI66LxZb5mdYS0Hu0Sgbnobfk82Ul74Le1Id2JJ7c0rp
zanZ51BKWtDNnSeXxQkdIo/2wvuP0xdNpxLiLngaldxd9KQR1t29WjRsX6/ujiF1UkvX7RqtdLsR
VPq3DuAAT0CPM7qAa+vNETV7gS6RvxRykNWkDo02WvfX/Se6kMO3aZSjSQJ8swCDHLvyiChC027G
tBKc17ruPKIzWJQmYV8QodWsuTBCPFEZk9N0oVFtfWMMgruqQQGOg7rGcQ6E9W4OcJWFsOqAOiC8
kDcZdpVMh3KRyTEPu6LMflRhmIk7D5UeHSxNeY7BexGQBb1B/hXGjfTYX2dEPAfCpludATwX1AJ0
j5Wy/HdkfpRh5Elhn7YcQbZC4vWmG0rdEFXb4QmgYQ2tCwAYNnqg5N5Y3Jv0TTVfYvsoZyslzN/H
qodSiznHeiMq/H1Iv/8FTU9vhd1VqzjtcpGH5OlSSoBWNIO0yQ/eOT17oE9XGFe756Wc66H/ODdf
w2GVkCU67l8l0iXEG6uQGiECmGdbSOJmqgu7Dakw73YLSFXR4EwugX/x0uW/g7vSMTKw2EgscX/E
W2FGy7fX7EhuU1B4nGb6Gh6XkW2mTHmh5TSib3K2TpSRFqzI4ZPWzpf+EFroYYl4GGgmzPV4ivOU
PpGC0yukfwGybfNkyllJJ0ibqE65QsUcrjowLoQEAvjv2x7ozTlRsxze3bvJY8Ima4AS5+xOfd2t
dllixSGYkBrQacNRWaFpQzQCltRDFvkBO+tpDiLT7CrJqHB3S8knFVH+ExjxERoKcxdxQOsX5+PK
HoXBpDmi1RTR9FhRbi/n/dpdkhdPVIH0iNRk2PFmNdKBMoWyAHhoZTNH4BAH+g5Vp032gTI2/lEj
ta/2gKwe2IWM7IHrNuyFO4psYEd/H0CE1GkVG9h3twrIBuRk+/7HSlx+iC8XCzx8ZP8FpqLUEfzX
hOf7sKpkgZ1OKWiw1XnA94DDjRS3Hg2KyYAFELyiogNGQLYkoM/BAUHIGRWcvm49fXF2Afg+0DLL
NbGwiUFSbc0hdmLicaT4uqupoW2SgsJf/9BrOqdfA/grYCgpRtiXl4ulShIM9h/ya5xkEzMtFFpg
8ntMCWjUQIm+ux9iM9heYJpv0t2o3VMV37v5R7gazPs/PKrbcIYNgFWn0XjobVL1S3duJavnpTag
fL+CwIXEgaMBq7TYCkZGcrPsiEzo7PaCIiVpxQQAtLuRnFazCR+Q53cO/kr969sqBOc2eHAWmMc9
4whtjd4xaE9aECTwUHvhi1n7v5dVR4pOQEzq7IFbAdcJT3Ve9RttaYeTgvcanF5xHT6MbfhvLHRo
fSA4TQfMquYI402rYHyeXhUZL0Re6E382ENFwIUPsiAKd370CcA3AjnqHnLa98ims0N4mAItInE+
mma76FzI/G5zJXJ0ghipvYNTtMJf3t/81hLhjRUmOOXTbnDwsKNvnAusMvKzoLskykDv2jkUj+T/
j+hLz+FvgAIeKVjDbaZCYQdsjEcLJ56qVw8rb24VGTCNNhJCCERm72gzoBB8kYrwiCYGq8Ww6xnV
4Lw2Ko12g4JjzRGvZBpEoMBkCOEY/nQj8GHVjIdRUBKLmM7+E9DIBlkKzlrtNvPAH6FGAlAIj2wz
wyRdcxU5YVfmDUtdS2oOxNqufPsTtWuQhAVaLtcZLGWmsu1bgNcTbVWaukwALrTyHFqptNullwQ2
Z0ayZEhYDcG/zMi2vebbhUKyYg1zYFBqn3t3Lg7VBVrYaRPZjmExPzkV+4gyatmtOsYQs7UfZFit
I9Qg4YoMOLU03fx0Ku0HnI2w1J5wQuZF//MMt8tv2oxrY87b0+zo8Sq/jPQhznxgF6Tlhm4s6RNY
pKNrtLEi27pWGNZj9Ze27vzonlirvQr5jvsEy6ak7UBqBzAN62SnivXOO2Frfru/yzpNtzHJTff0
Y4CtA2AJnQl3vtquZ5UzuC1U77AiMdOT/XQ4UfohqBzSVtzM0ThJLi8Ljb1uM3p3VMtRynQo3GLS
H2ffU2O1gH/OllJQk/2nZSEE17/YD1JFHorYX/jBBM2IyLfcRpWuRvPXCHmzv38ziJWH1Xe4Hb1Q
Q33PhlJn2nc06UTCCmDdZlCI1rF6gs28Zr3PrfDQtHjKTxn2XKa000I0QYpMCZ5W/zwcxvBVmzMj
YLoiqZoNmjuSk0FQBoY2+se0pM5hfcRs7E06qfnKwTsT4ikSghKZn/QoSEiTQ//J+BarrA7ayQxB
sHAhtnE/K60vJNV1xHI7hNuo7FK8MccqmuMm6jpXRJyeFpAIsd2rqbyxgIv8NDPStyzQpvkGWEkV
OaAm6w8EgQ0BtUY75u7saQursK4k/fJYvNVkX+KvihkaWvR6ApZ2yP3kca8SIEWAOqwdUxpkdiyI
FuAaxg9es6Fu546tQFufIRzoFJV4EVKz7BIS+7PJPyU6NyQRdx6WHTLjaK/zQreeqqBn281BE3rl
tIIk4Jf1sbOWc77PwrICla9YkBwctcC44bB18kJ63sYHpsQJRYsbQw2Ke9Xz0PVqwCJTpgQWO/kT
WDF1LwOry+KysxUS26sqcbHWRjkL4yQUZYEIQKuEXL+9ugxrYbWJqT9F8dng2lH5eKOAfHTqYFUQ
KguxsUMJaFaA1Vf0Mfxl6Nuvw9dBOdp/fLAbaL1IJemtg0whZHA57+SE0NrWK/4wEg+vNnGqIIHI
STsTct780YCDf/PmTTDlJ7T42x88TGj3Tq/uZhZQ9WzhSlcC4acBvQPyX8cNLM+BylKs/0rjLTDt
q1kArwMvUelj019qvlJgMkHtvXxob23peNPB5X2QZXf+cB2e9zgKJQZCDN6bc5qP1KEFZwnYn9qQ
4Vs4P5pX99470mY0MmRsxtKmQoXKHlNN1QGN0YTgnvq38Ew7ikK1ClizjsAI61YDrKK76g/nMlHg
O5msAAtdAyvF8ipq5s2IJkNcbYPQUrPdHGJsF9zYf0+mFCebXbfnLmSfTGjTY9Wqtp+jKg36D8xl
0tlLWJpT/1IDKj/6smvkGvEE43Dqr9coyl7ZQEjg3IgvEsgEGcfiqWZPxosDmJ8hVfnoTr3RtIqg
cRkjex/6/ndKWGpngylJ1Sqw7zDyfrXAD55njnNjcaDQdvcrYHGgIrrX6L22HhANkQBZd66IzOzg
mGxQtVlldWLxDEq71F/ARpGgopGKcI0moPyG4pSTA3yYNvmYgvXw/fcIZAfrq4ZqMmSXZRmxJoKI
x4EubcGtNfEXbwhEqPyhEn2jT9gZ3JcDZslPJuC5ns0kjRP0G3isXkChUQsOfuDRsuBW/QSmHjzl
i2eAzIFeQ5sN6F3c7BhcMXeewzFG4x8Hm6iIMAktkL9D9rWuc6OPoe4DfgqJG7+YOYqFPxkb9DZ4
Gb2LCtpH/tAZDh9/yIUwy0IE6jfFKUWvNhpdnXvulPvb+bFTADlWoinUbg6vOTkb1fc5Ax+qoenD
h6sG8ZdW0dYzP/lhhgANWf8r2nWMWTMAdb3OGu4AkU0bQs1t6H6DNSSOiltJt+3WORP7jJ479ZF5
cC7OmeVeCBBtcNdh0RJFDuXq6JL/UXRtoVH9FVJGt/abbpDb3tAX+GJT/OTXlWq1njTjb7DD6Cqh
XITae+2TmMTMGPxJsvNxONnk27+v+Zi0MCRiV6HsBBVpBROkYpP837BtnBWBoPxh0VqptZAKBgCr
juwqP21apHKAxUeF4ABv40s9NDKalEE4CpAvQqwMjiQYZJGUlaTSleASTbo7uDo8NzwARITqf+2C
Cyixv/3jizNGJrfWK791Xr5uwS2vkTQcg9ccUt0zFYHlM520xV1d7JjGIRCdwLqnWmCetuA20LGx
SHe3XgkGZ3xOX8xknz0af+/eGmx8BlnWfIOWAA+i4oKm/7OngSosSeY6d5puKNYDd3G6ZtCr1fmM
t66KiSPPhOl4irS5+8opGDb5OttmEF1IiC+dQ6fyR+Aa85R57HDEs9N8ZTaDk79ti95ZtJ6Q9uFO
JPDugh7ZvHNOr9wYZsrkf7TmpBxA0FMk4gxylnww+rdwzUk5aYOnmLQScwwkbVnpqPwCdiy2Kgtg
ImCFgLuyxbbKY5pJNSgvpYQsEWM2A97pzGK2PWQJ/G16JQmzkLcJdjBaUIUx9zZV/QCIKlBz9Cwp
iSCpWJdolSPtO7v5TIK8s0G8LbFSWD9PWo8YfvRo8JO+k+jaKOO7ux7g2Otg/0ShxbwPmmRT9ot2
HSPBEl2Qlav/1hNovpROSNwxuW640g6Aa8hVlGKAFkgZMA52NsnaLnq41x5dYlhj9PKOMbCmLQ4S
U/AG7e+Itt8L7jOkmGJqjGvoESBKlt450ClN6fKDFPuih6WRiXQPBfl+0wPoVDNxAireaQr0OCzU
TKIj91aLqbehC4uxsXtkcj59PJ3m6Iypu7WP+bl8D3iDLuvYe8N6H5enhdGqW57S1KBx/+Lc2bs0
/2weAKcAjbqCk/ZjWvHkVpDgEWOE+01kx5eGiEl8/gMGufGYTqOJpWSds6CvzilK0AcdGI+1wwSU
+Y5dLZrGNq3NJ7jlIcb8HV28a8nZTQ3Q2J31O6h0ns/0MCjxvdjEwXRYaQpXz2ojjqtCfiKlmT8L
oL9EHLviChLgV8mIv8c1gQAul1hNryl6AZAEOKsWH5Q0qxZMPG+Fk/B4ZTHq5W4832Zjsaf7uTpb
UIRYqgy8XSRfnM8AeASEvY/VPXAEwy9giMu8Qwi2Gvo5LzOdGz1JThbxVhZgb3hAKK68xOUjWrXf
wy9oTYlwLsl7jR4ymM/RcbZh0oaxl2OhPRrGaH9s/c3yiaDYefhBsBKDXw7E66bFWLDBr8Pf1Vpj
EAZ8FomXVh0+2QyAVKcyPPwd2uSl6xyZpho9j/Rl43hsrr4mYDEYubB/GDXuZ6UJAMNdmy2Dpts+
F2xxA/wQ8Sl0CGfFgOS+nB6W9XGp25/AJCDRiIdSbBEKvJKoOQGlBJUGlVyCseq4RHqvjHEA2Aie
94pMkY+WInIlzUo6UjTnwLcekEk5RmskaGw+EPbTXBXdYmoWTTkfLegwW3rdKFwzSeK4Fz6jnrE8
lERKD0LH4sMMUW7urn2eVgDEhlnJdks7GlxC0yc9akSGyZapIDYd6hMCyXUbXaAnTsK0LnEKw3GT
9KNBk/o/cU2QduXxKy35a/ruwrr0rT6SXtJXHCdGv2rjFIBd56yQHA608ZHi47vJEr0zscjeTdE0
fThzohKjA0C4QOPJkCGkqFYU5QIQ7Og23bp9wwbuGAoQUIgu3mr6lVJksQ37vFX8NY0wtRDIkrSY
vh8HkUlNRK+a0m1j14HielVW4PxJECScQZk82+yDxpzsqkDKEHIfyIv4qw3OZYNLCB2NeQKjOYvv
oBDyaFI6hRxQYRhSCgyHlVb/EJ7AUeB4SrXkgLNDUedEwr51YRUNAKwjLQXGFcCOSwtO3cMwTaFE
eWk6v5HL653XkbxbQ0gVPqAWDxW8KuDWNPQ8dUl/rA1uSY1ly1TAhPUN6pP2bIvnM+dSeRf0vR24
EbT9pYqO/KoLACcTdsGwYdbArRGCaI4VuOl155Rzmo3w/mCP+CQ3QLFrUiMoaJplmDAyiFFUuoyt
KZFx6KbPIPzFcuuuexo40CoVG0h905fZ5+MIU3sSSaatxr0+iUYQ3C4uhqFIyqSfJXkgxNCtvbiE
kDqzzqwEHBrkdq8i+YU6lTKdigGErbwJerWSn+jdXtgjGaCOGUJEx+EWrGx3sqd9u0I+5krCvY1A
sFeSgnedgeQu4SfPEPivPC6ERnym1ISnSiYKkONDr8jeR0a86m9pitaotyk56QLTxSCiDvcRmDB3
wxyeXJLReQqQwqOh8XZI/cixOTBAVlY/9rqzghA6LILm6xsxIqUBqstcLTeFF4BD+AHX7xZTL/Rd
0k/any/pTVNX0i2Q4bSM5Q0gCDGqmnGTrV8i7DdnFfDsoMbxvT60SaOLSwHwASD1+2m6pLz7aZHi
4GYmcQyMJTpHtSREjQmGTboZTBZ0b1jyXAXGBghLgeW8D98zrvuxBMeJFhTicqA5SeGHVeS6Jvy5
HOzAYV7z7ajeN/rvfILgZhkN9IlrBJLSbQ63nX2nOeSCn8wbGZ5TBEAOeHJgVgPrml/+EL779DGW
DVAHC1Ad5Ofco8qQIjE99IW3P0cFrBCezjHS7jBoryDVRQtFxbgeHyyPMiGfDWlVs5r1HF3JmlKK
KmpJdjfbRq0oOhZU+cehGrzQ6JgWPtBU3OdPUCCyoOQYtzbeLpQm5tW/tBET/UYTUMm6iY1kAv5a
nAF06iPVBWMAIGhNSS3rCCDkSDzHm4FXcvfB+FuYc3n14MQWY6GLfARq3YrHzoaRv0RzN27W8p1p
kqFHIhQANXcjRK8VccVLgD9SsoPsQfSWHL17TM54FxxUSenVybTES2Tz2GqhucIshPzRoPlpI2XD
VNb5zAXdqneabZyS1tTDSNlWkAiCVL34xK/sgVrMxjwAiu3f/S+IWMogxCHmHF4PIOgsAsxNmD9u
KNO+KHLSxl/e2QpkTyiP6bwq2wjFptVFc/olI8X0BWc1BNPxPGm5ndLHpN64t2YuvV9XGu31EUMy
5JJps1IQbh3EsfeYw2CfBh8G+g446D0QZLkwyLteeF2JNj3AKVesN13AJkcnwNtNKy/B07gm4Ho9
pP8xTXt3n0n9D2gr2DdEpfw1erLfaN/hsq6AlhEURDZTXKI7yqabNtd069cxGbgiMByvgS0nVFfS
kpSjPWNzJtTn+Q7GC45Ty6c/Ceg5VSSOx5qTeLfwpB+bPAsUeIXnvc9rw8oQX3AeuaDtFLZQPDZY
hehA4aAESiyMLjsfEesPNCdClnW0zphSJYlFgtKfs0SWH560Ok5N4rIiBntlkq6yTVYNlNAB/+WN
JDxd4ebA6tE7HFgtwvwxgqLwN2OtYARRbeFxJzRR+Yy88IhDCXKTrE/9VxpxrFy72VqFuww7euKB
WnDsO6RycbFf3rJjB/7VxK2aqM3rtn2R9xdZZpPpztE4w3AIue9o1+ZDBYpulOBUAuhmV5wnt2DD
G0sjt8E8pdHSrcm/KM4K80+9fUWuvkjf75+Ucs7oWAKwqJtHshRQIhvHYzDigK25jpSGwa83UJuV
iQ8Kd/yAdkzHCNA3XlV8Sr8E4hNxGp6L/n1QP4MPJhMmGoEGNTBohKH1UQw/9N+0C8k+eJJEb/DB
+oA0NE994jypEQ0p0qYPvH307+hwEi9e5F3DMbDofz9E8vJKSPa5vOadQosEbMwUkJMTnz7w68E5
p/jvF5KN4vA6X7WJL1cCUKFrEDiNVI9AAnwlp07Y+9hjg6i5yx7tzdEq958svb9XdnZWpPH9Uv7u
vtAIR5cZOQw1xMvklOhRkPUhxSzN66N/JRqf/miieCwYAna/MpQpzT5a+2ufs5pliPI6N+T7b/Xg
g7Za4YPWdKpE652HE8Z+Xl1icF2ig+fdfWy38wfcrbdaGqIioYlJgaPmsaqMivO16qBJ3CarUguh
OeNWaMWVWo9x/WR+6Hd695cDHj4l7pyTQwD6E6g3LdVyv85axyri6xfQB+jWomJcGEynsR67LNUS
DqgrTbOdJNtZmzduJc5IM0vi9xyj/Na/8vwdsE3C8IHfI04ciRyojkAWxO/wHFwWCGuqMbkFFdZD
qP0XZhEUzrPWouNDroFlsLN3CIOKWYivEPH23r3CiIDJER/spkPEFZgeRivhqOaM952VVwMNX2b5
cgeiGztj39FyoH5BK/SIH6Y0YOlKcIr8W5NoNrNMp1+ipFg+RZtTxZWFgEJaNSjAVDlh1pbNmOR8
maINXIB1G/cYAnnHq6JhZ36e0DgWgLWuLDEXrhhEIWsSJB4LU29EidfWQUXG8Is1DY9Pj+MHJwh/
gwUBm4CtQPWBnGOsklXxlK+ZDu+s6oHuKx+EaQvx5DlHc9FreKfg3NX/Sytc/kik4QoUSGv//o9w
XEJ9/k2di+nFhWlTUuGOcs/q2G18xnghE8pLHpYYjsL2GrFqOsdnJ5fz1a2VkNg/3Nxf+PC6xGLg
/PXeOUaCFQ4DMbywH6TlzLnB2O3L8MMyOhw18SWGruBeYkRW+TtZAWC/aYnjgrS+u07gieGcYnEC
hCh9IeDaxOec41IGDZy1wWl87aJyeoak2zsE/GIPEPiJmUwohhVa1wq0/1T0pcFdZotOGzx4bbYy
kVa/gzoneOsxkLA9MeTN838nOXdFDzRDmpVWBuCQDP/UTMuvFELw+YEUhVi+M3Z/c5zDJvnZcUk2
gz4SzwTCGG4sOYhpBhmciWRsZHrMJFo56zaHXYKiDDuIY4BFYNcxntXvU7S1Tb1KGtsiCOkaforb
ptgwnKM2EcbbeApfuoTxdIqlH//N47GW+Rhdfn4ntNJ7Y02sO1zhcEzpNkSnWauMZpZugD3GELVo
DvlyOBz//GwVl1kW2gykr18r4flS542neNyKzcXn/t0fLgABMJhqK7YMwCHmBVsnx0mZbS9mo1Ys
1863y7OAC+Vy84TZEF/nLXn5///Kc1Sycz/Jc1FgufKd/fsZ7O1dkGc5XDmWFvGAn+1n/9nW2tm/
x4SdIXGCD4Ozgl3zSCwUE5ycRf57gvzkqfMlH9G3O3mea+3IH2EV8DDdNQmNvsKf9Whz3hU3Wvog
bFj5Af0+iBIv+fb8PjU2PH7yfx9+oRf999eNtt4683Gh5tWsl8Uso8PGh86TmAv4YB38uy2l3yfj
QU+5Kbp3IhOuLTYCrB5s0LE5gTNFGGRQI8c4lhYmFz9q0httuZwFNCU8/t6LeEzE1JXurXuyY2Aj
shL99ROv5Nq5DcneyQ/egVQPlw0HJ4AbMYCoHU1higWfPk9aq0hrCQe68VjpBGL85d8KkZMLCaOW
hXbN05cs+Z3f9QLOF/YQC2aY0Hx3Yice/tocBkWshfZekcyZ5skY/Fk8jhMCk4wpmxzWL87NcYME
vMYpII8xMHyTHgAV6mxR9gWkozztMx+hcWeu0OM/Q91ockJcAqpzmHCr4BQ3M5DLg0l0gbILL4Jh
QFykQ9VZ9b70TZiyxwazGvcGWbRdyfbTYqfCJhZi+NVp2LXMyGur1tWrxFsYF/43rVpnfD4QGiT8
0zv26i9UBfkhTKfygt1a9Va9cucFE6Z3DSfPlL4l6DD4uBUmP+R7xCXYvJ3dAm6oU/xT2FsFxqjB
z76CRCiNgdSF9yltz/qoVLIlXvhG3a71nMp5seLpmR4Qw18oDTdGfo7N4eI4kMdyXrU/bVHBEIC2
JvkkwozWeQb3oBaDpXVn0E3lwQE9GgbZMCQPBjL8CDTaQLPpzJSyEO1pp2hSST/ApN1AUUDewmZU
nGo41/yDkT2Kp7F2ElmLtiyKv7ayJREDZYRAjUqWCq2GeTOVMw+OyKKHaaTKS7WOoHHixVAkVa+R
S7D+2PaKMx+Tqkm7DC9ICJHmKAICxXjJvgeFv6N3iIwuJrbQiaWpc/eMDjvB121YJ/wZ9kkBY3I8
s5JVbz+QH6Mx2jFRhr+IRjeu95wTfEuGkyUMzYN5QFnggrnLKcYAfp8c0luGpI//aDfIRuAlpmuu
+eB9sezgoqCs3nG+c5vhq33JLtkOs6dGeHaeGHHUoEvqMCHX8ibLy43Dc9vRzRg/4KWKsap7PQ9p
iHgfuAR9eZPoNNcy1wGjQb3ASKi9k3QTkqspM3uZVExi5T1V900e/uZ7MAYyxmfy6g/eHdBjnV16
7MIDHRy7iI9be+uM9YJKBb1thXN/h30SpSqF3qZdG57Zs8FrqRZ2MdBwagNs+yU+fSOpkq2SvErS
nl5D8U/Ie1xekFRun/ql4aaNQ+rmDzJW8hzSNmh2K4lODzX4oEx9aIlcHTqtQokIrstbUTyAWwPn
kdLO06IQkwuWNiuAxcIK0imjFVXgcFNeRUCyb1AsiWuIXyKfhAbytIE4afvGZiOPte9r5wzBnDkw
HKcru7kMAWnV++f29QJngrvlfopsutgCbHlj/pR/camNteyOs7hmX9BxhqwI4YBvaLQNq9S+YiPa
aK/cZrsAnLKSEbMX7ykcdWQXMgPyJEvIA9v6HEw6DCEobYNvCM4J+Cun/Gj38rccMYvMdW2GLzA0
uir0ltJZQ0TMOTOiCQL7L4pcH2qU0A86VEhkWnBiSWUO9jThcNU9WYVjJSXyoK4Sd6ckWhdk5yUm
cYXhwf4go/znmKCdRWv552lTJo5Kf7kYqHVyW0JSTiWnyKOxmclSvo6h+YpXTnf26CMTzLWVzPiI
UBgTFsoBpCEhiVfFK/BoGPJtDhu8YDv1jmjpvu9gaBbFjuXnvu/6LrLAlttxyX58DuB/55a83lT5
6yRcEF+Z1VwHBbbfyn4s/Hx6M8dlxqUdOcNJ9pSwAlmIk4hwphYCHtpo8Cl5k/Wskryb+6SZR1iY
vpiwF+0HmolPc8eNYUT8DVn8JJy/VgtGs9i/kRltQtIaFb67+Ii+Nn97dE7UJAc798nQNjCtkcty
XfxGHHl2EqHgOQj2mapxA2bW1pU7WZKPOR6/rWcI91+1YxEQwwHE54FO+51ed6m7+vqv4MSmI4jW
ukX32wWGUo8n43qttWb5uTQVSzMsmKk1C2wFJAUQNwUBScRM62kTVEeze59dZyAs0R24391vch/2
b/QXU+wiY1Lw6NMrggUEetT99M7dWwxbmnvjoZWC0P8plkBEM4PeHOFtZu74d+KwTcL74DlAJ4IT
BC44jghGB2MI+0VpArlk59+c1wiiCVQLttdjVGrX/aseACA3vAW8z/zq3b17CBXduZiLxYyNwK3Y
tMDwAdt0Mzg31NUKa7s2sAcXfqSN+xwTR2vLkAZo+W+tyVYKGvsG5qvyW5QdWPSqVFjJT2RLbq2X
O1UkxMGDds+DuAFzFdhpi45hu2RBipbvKm6p2cemeqdTyfo/6dCgoVPKv9S5LybEc4jUy3P+80kS
2oChx6reiqUnQEdX7hkoQrgyX10BFK26q79Gop7vGNJK95scZ6g/RMdIUh9X50y/HxxcM29EQIp+
mKkC9KtthMZ9t0x1w/kRPsNJB3lLzL/kU3EdkJ851+mBguW02NHlHwGpmQDKIq41PERfajdQURdi
sgOHgavfoEJOePgTWgBSal96DQ65JRZb4hs3ksdSHn98+s3fpr/pbzdCF1+HqyVzikq+9tFQqqYc
Bytmsd1S8kbQJC755ezbOcFpxfQDGwPu+JJVRB+yh5BSdB/S1KW5VU0ZcX1xApgg0vDrmKT0W8mq
yAlwK8Rj6uVCCA8f5P7Q7Rkwo9CNaIdHLvSEgEDYbV7DSradfmjrs7A+o/p8kp/DWlbuVIkXWpbn
5MKUdFBc4AmOILv4oCGWimx98EMLFYnqSEm1oI7dOi1PMpsAWygiQjYjDrRW2TwNQ3U0tjlWEbRp
OFQ4Ogx6tev5k7bem24e+7yNQAO9WuWZV3+VoWRAh3ZYGmKmi0x4t5Fo2rb1BQ5je679gnezIU8w
7gjncI0RpcJnHMJt9MCtVAMeBi2+cOEQDDvnUgjHsDaa2PM5GK8TlqbrCHSjre7/T3IKmKL9nV/I
7jrfLmBpLFA1rgUYumK0Np+HdP6ovHVWYgdG0CYNC7b4AjJf4BzdR5NYfWktBLgrkX6Vjx3Fblmg
lcksTggInOey0tJto43KiaGGBjV3SAGMLaUOzkNKqcwNxW/a1XeqnUpPs25iRz2lSuk0gbneg5vD
qD1+AiW/QUcCzYtLRYs27r5FBKYyKbL16xa+164rCRhkQPl7NCrQSN39rDLfLT3ILSdHBqy2SN1E
nj9Y/HC15ReJFZ1u+ySUbXV0DRsTbEzv0128tkrsczJ1sp9irIvA5JQjdm0l7gShCgD+V3I9eiMf
DKSZmocoouCv7RvRTucwCRBTQuYglFaLbAYSl9Hy5of/KIGbrnIBIi1JiVIcaOxFnJnQyrAB2qQR
ABAg47bKM5waMLmebXy9Qtr0iP/6BeAsK5pfyxv8igd1OgocJi83foBnzKx3yrCd6Th33JYLDTiq
jSvjL6fgN4BayE/kOw7xigYGOJzfEU+viNYHEh7WFgw/0jY4uA3IFtuftpQDXm0V6uPYorXA/OLy
E5KLHZJtBMhd25YfeaEPV5CwmZRTdZflbRqzQEmoqZARSVZjjUOB443nvuITduygPtjD1991erTg
+GCdjFLTjaL2XzX6ewBHQXMV2RHw9ZBxIsQanXdwBuWzpxeniRMLUjRRyVzxA2Zb2JsI6aOR8sHR
SW71CE8hyaTeiJK3Oj1QZbfsPvYZEk3ApHD/JIOE9p2rct1ykp94foZVO7SUrNEIZI1wECODsuC+
YX5jPY7wZBYEv2RKfMCYj1xQZrhb67M4BNPpvw6H9E00K5GGut6S44kEBVGPA28J9IZ8+Nta3EbF
7ps67WDmQLHQ53EfmFarcc4wcyCd05fHpDEchnGckD1wIqrjRVcgobfgAJ0AeQGhcQlAUDgYMMfW
B8FN6cAz7PusiAGAncMP6a6mzgDuyR6wCO3LxJshHJYZksNx1wx4y6D+YBL/viC62hrXJo3ygRAa
SBeViQeyvrvTaZc1UwHrcETe7CKzesUD4kQkMxLygazeA0MNlm/S+zLfulofajWYwg7BidBVhz+8
xb6k4CB6QCUH8hNA8Kv1ggpv2FIQBc6GBYREfcBSdyWui8wAlGL8Tj6uLukU7gansJFPQLJv3Vuo
XwJjSAUXCEv88CYZ5zo48jclPhJDjbkhYCRR6xcXOTvrWCPqEwmKuN85RtNEGpFRdvBoEDErtP7V
YRcC9/tzsAVis4+qKfhop454ilYflBoSIQCv6+g4LLpAaEGtKuZSXHihQA53mlGV5Ak+FzVrl2ID
oLQESXTX0Spv1WnRK2G7MRC3mH9bc1AAjroGRGJeKzK1vq7/C4fF9j7qM4e36z30zsSbphaep8hz
qoxBcszkSRO+eSFxyySL+xVIv/wD1Ymtj6gUb2mFCI8B4Gjhi3Cy+0MLtXV1x8axqHU80quY57wU
jS92B9hbTYc06lGvjfoSxx+GLE0QzyqOdc5N1WKjSwcKsqPir/nL0eEhifsoYIZk3FgZrCQNGNSx
N5jtrOeApplYTVyiUVjt08ukTzceatpvWQ5SUw3TJev+NR+VmilnJ4hjVb2ncySXwWn+oBOlNvmU
1vm5S4JL9OL331SzFJJ7jm87bNZRPcJuBXmr30SraCLNR/00BB756lP/Rs+E/ByFHyIrzSo+hg5B
WnzasE1CNbw56z3YKido5aSqBbq6HDJ0ZfDx7TGvtO+De1gihnGo0ONi66sYOREi3gwgDjbqql3U
bSzyX/IwCaXV2mVf2DEyiJ50eHfuBHQdhWQ5r1DoSZOXGzArP2Asce6dAZ4tSF1EdZ3TiaRhqZCL
+VjDXnFEALhtoVVNQjIjDkadvUrJAkea+r0dJdvSN6OU9FYpskIusla8frYxT8Py/M6omgjF+Yfh
F+dAwpTXRXuOlFrNURoHoTrvIK1J0ZEN8o5dSf+paoeT1joztcHWOlzTn3vwzhWKAIepIGZs2+5p
vO1iSxvWEa3oREEPgYuWzeHTtOlx1H3cxkjS27b0qy2xTCXO0jXMPoIfBh8do9kFYu7EUY4OZJka
YXmxwY67bv3zyxmNSPP5o91DWFQZwgdOPPRg7rKcdCmcXuQ4fcQJusWAk4C3qURvtsKDkKAZ5Yu6
k7A9Ig/hqdGxDWlCcouMzibuzBSpC3YDfk4NpUyIwjOwo+rP0IvmU23MFQnIBm/dr6dnwnyHuv5p
vuDIoL+BkhwClS2qTt7F7MiPIAKM7Fw4nzgTGfRLmE0shztBA4wJXXJAIg8URzDEsd+jcnwf1XsE
DcAR0ByseMK8MHurUQPre9UGFLZs6jw0UQF0xDjTuQFpwzl00ZEEeyO0DWpxanJ1AXSAi3kMjKzW
ecCfP0LAgZYBtLIKpGodb/n1P5bOazl5LAjCT0QVOdwqB4SQEPGGsjAgosnp6fdr/i3X7nptDNLR
ORN6eno2zrzHXzFy6oOblIv4cHTg9H2mtJaHhIo1Hx4e3ke8JEXlFysc/k3RP16hYzH618zRklCZ
2EAEMvC2GAM9H5KxwHVAxIwTvZJSoWgTqLzAahA14+mWGQIL6AsudE5qJCEYCxA6zbGV89pGjX5r
2u6pnZamAVzZHIbOF6SVdWE8rFkdlbB9GF3sXMvI86NzH1LTJ2CnpjDqTBR81+FdgODx5uQsQWPQ
iI+kXIQJo4SWN/NXrdwnLBvNeiL/32jSI+/2H4BdyLAcaUdhEh39lJPogeEd0WxjXIZvg053OhxQ
LR/Q7sSTxD/hxl7yawmhvIHQQYduf5SPcEvqCm7jjS48R6kHiS1H3I3aMqLDMzH5YSx6xazyxH01
IMSuxO9HZTYSc6NEj3+d7IlHUeDrYDBCbkTliFkrSKHzKRJaWINp/n6z3R68TIRWEVdoojDT6Lft
DaCURT6E0xm/YNkimAc59kCnHTmAVzZWkquBdb2Gf80lQ56VyE7JlwxKyX976OnznSQetmy2YlYE
d8YSOZdlEzYkmrtak33wGf6g+m6jB8EfkZCIOyd9Ej01AhJPPbH0JKgd7RyKmHYNIKf1zh57Hn/R
YYryw9mM6HKBVA9e9LQhdzrFRBJ1/sfH0gxJLbxTv+FswjPqYoxKBt7ceBfIEruwRfHKL22oKMO+
YA7sX/p05axeMBIq3R3Dtzuy5m4NMdFGdx3CrqF8rNTlnjz6r8FO9coA8Afui6K6KzMQW2F52OhS
PCJVZjztfdRZzFSrUK1PUm0VfCXkfwhrHOUv2wcGHRpo71WdHdIjjYY9xBwIgOzB8+Duu6R9NTEP
j9lfrwo/CttifNAVfVPob9FA3BGn9zUpVeQZNTAXNKysN2u7TF9lJ3+lTAlO7mjMklaOaFHYjQrQ
CQAI2Yu3fYRfUX3zGafu7ozfI1NmIRF5dU7wPKErOACn4BRr74yOLdQodDRgGVGFsOkcyupRbQAN
TaPgaZ2jIe7LZF20CKKhWLc8aiuwdubntHrqM5OZQU9Ws+G8kHokILoHML5a5g0Vkrp9a3kN5EHZ
83V0kJxWgXAAKuZ26Q+nXbu7bbrTjPbT6hRWffimeQBrtXMvEKnO9hUZhLX5oNMRpYlB6TG6kR+3
reqm/2hEFPMbt17l+EWADrjkeknjPs1m/5gDrlsdIKPm7wfAMJtn5emL8/9CerTtPzwi/ce4GJTS
F53wdILOVMXdJbXwGTW8e9SiGRNXB3PgOCBTNG+Aeb5jjPvuvLsgC9BUzgX51IZYQCAtsBb+4Ebd
RTMw67AJqdZRvaE3kdTt6rC/fOUUquGdzUylRQDcuv8pnHoGFrYlUyj18Mn1wTuWBsfFxrntw005
vIEpg/CJUo5vO+L0UevvzR1ppLZwQ1dLQmi98UIKgtIxbexd+lrlBpd73BBTheUPobvqstu+Srwd
VaCbT6IUNE6n9a17u4EEIbxX8bI5lZXp62NRgxheI9Z/izvvjC9w8rHU7yXZEqQG1Ku/8RgREVl0
o6f6n9LlwjrRt9LjKphx/yOETpeFpskBo4KaB1lcJUGKqXvvFgwnYjTB2qeJPH0YRB9zq/7bgilf
iyoXJu4YDF69Gkse7BD0EGzQdBd9Mvx1hKIsCE+du6FcjTgPY13njLOvLp9Due01aRQhGutj36cb
sxZp2sbBHy/GY3pBENjb9Onw+KkE/ZsxBmlFo2daJz1TkMmFvAyqptiWhlEpvpkc+SlMfzSxjhj0
1QYhMvgRbgV3g7otGGp/MzzltzEVral0MgWnQUR445L6wu3nznY1xvKa6b+EEOoA4Y1iRBB/FYqY
Vcf7vZIPgEDT4n2XLfuT1hEfg7MGujFWFoyew85dEEg9nfHJe6Xrbo3Ml7lpP+enUUJ9bEE7qHPo
Xi2BJqXl2t2OW/aBXQPo311UfcY9zLNmxg7+9Aw7oB7q2q4fg+VR4Vqzv+a/ilHbiCLxrvYDwg+9
0iceYZXwVTHuu8946EnppxFdUM2opXNnT0OzYbN+f5CVKgwCmccEo0gkjW42M4YudtF7oP61F4xB
Twn6GPTMLz4eSL/QsJfVfjNDgOGvZB3bDDNFNeZu04F39NX8Ba30TT1OmQj7EI3NPHdyUR98ytUU
9VCbjcFfJZMLF8B+wDZAIduq2rc4I1POY+JYwhamBeH11xpmDdkkoBGBbEmG7b4ChCQDBqOs05QL
nZNw4k2CQ52DGEcCWzRVINPbVLMYwOibOKMJg6GG6mR08ERWe8Dg+mAc6buy0FeghW5Yi+lbsxoE
Uy6QcBdSg4Sy6CbANo/I0jRcblRwV94BujsitxfvjofgLmaW7lUcD/EZmhG1Y0DXjC2549EI4dH+
TrEe2ReFUKG/6Qtae7UNCjfE7u41OtLrxvEMdknhVMatuVXJK+FfdGQ3IxfCb3iXPeKw12gfHykO
/iXov/IztB9JobR9O2F1SBsItV0oQxWcqBgwrVCkSNgBMiQv9OhN/gcMxfCXG0bWqTSCReuhuzK3
VJ9CZBnxABddE3eMQDACILTTboYc6C+i8uyPyVWOwFNQs4IuQBXdyYxkZj6wRQe9W48fFySxXsxn
u0qKYNFCgKsihQzrB20MMKKqd9sZXx0Vs+1JTuWMCACgG3o6BtNFkIYMavzFwT/C97z32DNc+pIP
wBCgDDjld8weHXTcexd9kOagQfAhfn+ZSPKmhgSkxFdtcofq8NU9Us3BaqYVbFV58DClH8fF2JTp
qDExJT2COKiUft8FI5iEydwGpQXwHoTEsiTlb0b3foEFDhZOXOUCpejfZlwuDaoFqwl6RH6mGoaL
sBfDXeg7+usiFsA6AQQ+0Uf6IFnnXIwexWfEvxC1aVtu2r87PhVhBtRHoAhsbzZ5D7ge4AlGI2dk
toUhWHNEr22jW/7hxMHSarsNcJ4W6t4GUcQGVmQ0/5IR2YB/XOwLpOSxENt5/QNGvF5JmVEyzYJ2
VN1TAZh/UwgSyFOi/UUzD6hIEFEmSuoQjRwIlGrQby6qfqkbljhlEi/tDLbwARt8H/KCa6hkhUqB
Ve79k4wUlZ/eMHdV2KeXySTYgwPBeO3wHSIfiHatBHj93QwLWf8VhsNIvvF//HL+3cTNB+JQsART
mpVRUb9BfRB0QmxKeGqpDE1UtYno935j8c+KiEF3oZxJ2ScHzK2uyuSKPLmg/EXKBNTtsSMqErOs
H0uEhhlRmnjdB94PAhYV8X8sNnhJXz4sa0QCAhKpwrI0BcQVdUids/z7IUJcOPATEH1SC+UELH+M
+JxARGq+INvVPsJjuIojgjqUiYljACfsxfdQgTsEuE8MgcDCewKHkYAWaOfkC7nJAUX8OOLbpsEd
QZA5G1A2n5Cl1f5TcSDHvMG1IG1SwIpAnULamnkuBV2+u5sxakqCEbkA2i7UtqJMiDxoch59r5rU
jycHwKjuKMvaZ4e0auqtIqJjJzr58NXu6dWM/Uco3s8/LgZIjdDQXEVR6D843wxs5M9NqcfaqVvH
2tX7nARqf1HGDPVUeAzOjNKen+qPKFDxh+TeYSfswIOU3SRR4N85fA39VsSktlWi7A2/DbnLpvFa
vUjoWc6ascFTF/EHy3hIdsFu9pe0+P4K05je6RYdTECubYh1olcSOIesGep9YvW0mDvc8H8lslNP
iZ1wv86IlnbzSaEa+w03EpyN3eiFI+7fJyaVW3X9mRjgVIWpJ3cAMjr2+5EqDhdFXyzzwpy9YDTM
5nBnyz/n3qm/Dp0sdVs9HK9hS/uEd0WEFcUY/DumVfMEkwThFT4QlbvXj9G9UXrYLaGUtCGmrH0J
Hl5swSNNgwDM7o27fcywIr8ac+f/InBpK4blqrSYitaVotabLT+7+ezpCYViZMnY8rNZBEc/YmY7
TujldVL9N3PA1eBHwOXWYVhjUV4UvJiU0JhwH5ByKOqktxDLVlhCzmdP2iteXR4QJQM/2w4guzpU
3Q02564X3/qqmEHn9jtiFc6yPxcU0IG25MMXOQtoVDntQRVA0gPXFmLY37y+0SHBov2Bvg46zGgi
CV709Hwr52EZ0RZvoNFd2AsGUintLep0WaqjnTlWYZgAiJNqANsirosXr+LUT74OxjpVFtVYXGiE
AuMsA3sI/lYxbC0gWLk0+bzDkWXMAHR2OfEvIEGPJTuTin5W6rEOhYlFYX4gS75c4vYQOuqhEmss
IWJRIuiVUoJu3AvL9VzeBudZic24SQQn7uHGtTyoFZswR3ECKYwKaWOHkiNwK+v7Acme/4z2XVqc
qujg7qiDYEfhnJUx0o+1fVsTmpysanQB4eBs4yMiTEslh6V4JKPdGG3huEQ0MhYtuP7/+EB7aq1K
xOuM3fgiKzJiqgYgrc7KowyOEUGPrWxvPPLt4/SebsIMGJCtTOcC2cJ2ItrnjaHav4QR5OkMAPl0
b/6VBg3jBPBGDIeGuiptOFec859Sly+HUXwuskFIp10GS/nP3mOAa4SofS1z0vdTTTc4pDJzNGCw
M2aw6Ilj78n3zdY2xAIqO/FRBbqNK5qMaFuYBdVx85kgaLm/QqQjUVTmsyogP7OYuUcR/2liMshX
VbEtM0Xl0j0TVfi66fYKT5lqoVT9ftRovdxWcfhhEv6ijzdgUzl7M/mFD3i36TNcK7XiOHLquUN4
lFyqNsua5h5OGD5k7cHZzSs8SXpkXt4HBdGl27Dd9bKRpseQWIppGfaFSuTOPdJHpjuzSFEV94FF
UrGG1ulzingPGTPaayiPV4dwf9eEyFT2Peg/EDRgoUE0ykFrN06FBrep7FLHVMRVoECctIYaFDqr
JItFyrWmBj3b1cm2t8kU1/ckF/zTGLa9EwJRFFzexqBh1sGoNWa0D8FZ/1Gg8naaE3rqiV/ApZFl
pFBI8saEXeZoX7tTCnwIgpE10A2PoAK4rLsdrckWGN5n16LO0Wozacqv08FTcUvJ00Koy6wwXvEx
mn7MVgN5p7tv/wB6/6Ht9O4YhEGncclckIIHC6T/mtbJI38kJCX/lJLe39Hsi2slQmTYhphl96nE
zj2RXFnHHn/2ChaK45z8bcs3nsJP9wmhxm5f6aBZ036AWG5I/CTmTtgA1suwGtRdiHMKW4I20rBB
REeVc7+Kw/+zK/02iJDOHAeOEE+V5HXamPyhYe2J5VD9F4YY9aHor80+UZxxJCWc81CznGYep2JF
Rab5TivaXo2dr/j34UrLF1f0Z9NRR6hQHYVWEgy2HrAz8Fy0Cq79F9al8IYbBxFH9WKo2WJnv6Od
l5+yGW3ysIhoOTQPXBYA5ho9xivjBsuLUrIfkaQhffgA62PqZFjrb23K2Pd4NzgNt0O83ItWOJqG
fZKOU9sopTvbgXJIKAHxvNOLUawj8Hpz0GLiT3x2mmWRRzkDlPL3lyklEqFIhmi9J5N5oNjnN0EF
vAlJ3jjSlq84gqYKjDPMTRoGJjByIZ8wHFh46ccp+qwop+0fYyGa5Rs+Yt5NH1YO04tMnZD3O2Ck
YVji9P6ZLRVu4Pbjw+FqYNdwxeK36/RACKD5iYYZyJ1xDtmSakM+YWXL7iTiUMHKbPubJTbadN2r
s2gRhDWtPgmEclpGYuCoiK9IONcGACU8T+K0v6fhNvTEsbNyW+KpEmXRAwmFTWL3ELlq36KSxl7E
kfVOvmU/iHAESoQ96A2Ptz+U9ZU3iX+Nz5xNOoM6W4YusQohgxzvlVECOIOJAp9/YLIEV55Be3Zz
mkPc0m40IV8mFrJ8NI9VoMpI9ZgotP2a3zs8jAq7vEQjDdHhPmu784RAYCGqnkqLXPGMNEIUDriA
njyZLHJeN1u8Kfg9W/TK/e8aCi11o9WATIeqaUbFYu3lLcY2fLlQzEdQ/lGKL7jwejBPgDTvjFOi
IkeyXw6OV5oYn4DcHCGYmHCipATmJ6NwTb/YazKBc+u7Y876cunnELJ5RE/OQDmZRDM/TgFzYIH4
pWG/b7hp7LPqNAupaY2+sR+cN7VjeJ6TuGpzGTvUXLRkDaKvv43ZPhB23K/Ojba470r+qClTxdHD
T02Tqv4x6t6mRZHiuw0FUsNxNSsKNMrufLiFYEfKxOmwmL5D6ENXZbcUgQ+qvIrwM1WRuZlcGW+I
A/lE1age/dnrVccbHbsk+qI+H6k+F/6cMWpv6u6qZ5RoEac1mXb02pTCMeVj7EZngPq5W0AmshoU
+LvUox/UpijIVPE6tYHeCrhZPFfkljo0ZlsR4RuAlB3FPizkXntrwNJT+k6tc22zSXOUFsaXAbvD
aa42aYWOcGQgvHKXHFni4EVQQjv2jrFnLgO6EO10vyQcFXr/u2PQ7c7sGr1rNkd9LkDkkgwNzegY
1TEkP26zwjhnNbRQdlNNaniGiBJfzOH07fSCpveMGyZ/4jLmc20iMVJ2HpqNbV/wOFfowI5GzPZQ
96uhzELK9zsiRVGyJozETq7hPa+xdlQgjCEKsxcEpyRlpXriT8FcCo9wr+NvnJ2jgd/7hoFkA/wS
Z847MhVZWp5II2JZpwdfw7clYQQ61nDt6fBH9858wP7zZniDe/zntFEA5V3RoDFWD2oqgxfzbC3m
sg06fXTeGTsxGEg+89JgZAIjTaeQlAjUg4AfLZ8lKbZ4tP/RSG4OLoE+Fkka3uyS2G2j34pgwlTs
Ji/hyytN56mkfUdPE8tFhPPGznbYUTqfomu8QamYLCpRXLg/VLzsM4VxoWVqgLknwAvOg1hWLZFU
Osj9ohlt4/QivCgMEHzMrqYFcYAqLKMs0as5MYuceMW6maeLydT1JfHytAgYMedKPbmEltcgAJPo
TlEx+fM32YuqhfWWMJXF4r+NTXxDneWGk0J8EFWxPRJ8Sh0FCoiIdkWogXLnhcKsU01Bwqjk7ZFQ
fmOju4WbwFizSak0w9hqOj8sytt5ASJeUC+vDu6M9FJZ/M+v751p7yc4Qq342Gum6xYeIltZ27n2
D5wbhL6A0YWgIPKDrq7RByFfkEWVs2oXIRoulPs9UyXYkgtQXLVwh9R5f9ph0/n+nhnXCHFrFgZP
Cimuwc9PMGSaNU9bAjXPccnfDFYJAzxHJIwkJV/iRIMUJHxCnH2a4EA1+vxPFEwRPECUAAkDZuBR
otPg4guj0wJRd9hSTo/pixbzNsvOk1QNEFfIGIPep0HwU2W+iQhRN6py7G5m0ZSQjGmvWWuNg6Fu
S7M8cS4/Fo+77B1RWkXPs+mewA0dbpTI4WggxqbSLQ4UNQeWhhReWA05vZQL35wMZgtphmfb+Yzu
GXKaV2UpaLbOQw5lxwV2GvD2fECC4IO4mCQTVcYv1N327BrUfASc/QOJZnh2guuVN5OqTo2DzDME
srukh37dQUjTuRFt7IMqY4+PGoWOkkMz3FmVOkO1zI2jfdiYkum+3Yr/Tu+UGIaIfVD1ZfrO+IRE
6Wo0Ur5JSzsBNLvXMhlYaQHFKSH2VgWLVebw82Btipo6qRQ3Bxy5I0Nd0V5DXdEEVKIsgYuK2zT8
zrY8jMqSIlrbYDIkM2NOJgXdwoaWpLLtPWTasSS3pJiL9CjDoGu2zEcVcNl6jD6jC0s/ZK514dWQ
g2oyM50tGKC9CjLOTmaMjYclNSHvMiZ2m3ArXlkPbeBpQ22cG7PTL5RMy1ztmXX6wXThlCyM2ne/
cbHgYSV/76L3xA5F7eLprd70GBGWRSivc7PfMTxHd8DcdY+rf4fcOypy7Bomi6LAgR488rR7M8Dm
2UGBhCnMUqS1k5CJgdzaiKASXJeSbNsOyyn+g2UPqVNb384JZrCxl2n8lAAHon0ej+tkwjeYXbHm
934lug/KbWTqIEAMhhVmur9obuHpIr/UYDq8faDR4I+XMqY1gNQYYCGUlbvo0FXHaLXLbgcXWUrJ
4P0exm0swbPmtfrFcN47539Xs4HkKLXva0W/QV8fS3xYvNHM4qEjKPVwmTj/ZurukdL8zW3C9TEL
1KpQsO9ucSe2/WMytvtigiRCpKIwDiv8C1SqhA+NmIOgEJpdYjR+yz30O37v43XbQHg6CAb3MSfO
8TgkaJlGDOpEUA2zhcDH3WRsImU8h9QgXOEDbuYaItZwcHYu5jkO2k6AeHRwwIG8IpS31mJA2ppR
LT3UJRYoPCCCy2NtcwlkFE/NMeGQnxF/QlVfjgsVag6Nd9zhzbjIZRG0+iLPvBoY2N81V7dBoq+O
vqIPM5D9DkmuMSWCPy7Z47hB+HY4XjBVnjWyKD7qMBDlQFDZoB51PxvdpDlLgtxe4RYMjURXphp1
un9ITpUcKdmov63oikAMHXQ0Qn/1jg1BUh+o3CQgAUaB+PeFz7uMrzUJc+nSsEaQBRcj1T3WzEq3
GlUwk3r0pDvu7CX/iBHiBXB3LPJz3PJrnP9RKdyMrTOzxtGmMpIqsPBu9VBNHLvDxjHhXmuGJsHA
Z0LRvBxcNvCX2wlg+8FwZjMCZZvec8AcOuAftAG0UEdS0iBlGRh9GETla0QwgqMPELGJuwAlkqaA
D0lsUg5iFvCNEo8lcb2buP7MKfUnKPXb19XLqSfk/lzOqOJzkNY/b7QKiNSd9yoaUQLohUAnIhTW
gz0KbT3I30wviwASGZ8bI3sqddq2+ZnWTjwQ7XYMg3Zyqb9Sj9sqSUT5O0P+g3zTR/ewB9yHl/VW
4lqweeDHQC4cnTkq6zwsJxZ8k62J3Cbti/WgiVrTZHRzoPh00GBNEP2hT50hOi6nngCXnCKmPbgv
jtnFNijx0jQBpwjUWmqsmAOekE2ECokvUEjKfF47rMUkZMwxn8BONejai5skt1E0EvWE9CYi0o8Y
We2FqEBMSB4AuEAjDZSqDfIQ6s8qmccOmbHlUJdWlxE5CXEzQgvsDH/f12w+km+TIRenLrUUFEWx
EtPf1Yg/iqLMWPipwzoj7TCqrngtTxRG8DvAutIngzETbwbakIWfAu9nQKmTE/Wrf1hNZBN9NjsG
gSS+WswYQrE7npwodBDcg4476jwG30FuBAkLiIIW14M2I+xnmqYB5SBQG8QWNnfO+1J82ZipS4Yo
v103bAxud1GQOoLBbJ241p2pkXDu0ulN9wQ9iogYUIdJWgbb+cl09GjkcdXg5wlBLWvWTx06Dm8b
LmLrI+qCsAuvnM8sBzjKXafqeB6NIAQJkBcbVpJYoNNCPS1Y3koG0SsKhWmxgwXaTVifyndZSUfe
gTi9olGf0NPRg3qzY8KkNOUhnu024G/9y1FjRbhXxyGNYutELK83iuh6cTPkma0JO2xnzNKFgU6C
9cvDd2KDa+djniN6sBWqPvzZdVThDeigHY1qvgoIW1TL3iZn56XhR45DRRCEKHWsiIP6WoBQkgO7
7tFg5gEfjqywNLskjeC7xIM3w4ghjYpDRtrWQ8jLpjBgUCC06fzigajXc+NV7djfgR/XbSlcqS1U
fWtCy9oq2N3tiA4tZ0YUATko9GE/5MqR7iTVF2Jjdjkbv0NJgZ0vq0GQvMaFhYU/gTPLFTj4x7Nn
RWGU/8FNpWuMjAqUsotegPvxjDE7Hy5+BZYGo3F96uiwR+jxT/upr7ZUCiSFlcU1KzuiG0DBFE56
R/cZt10xv6nFAbFbZ1iHLoYnUyW4cPRBkMHBE12jZ/8syOCCje1T2kTanKjSAoRVW7sYFS8PTALW
Yq56hpp5oaDEjkNrM6UJWthtR0hJCX3YCCh47xiAcobLZUBhH6pzy2ci3GBAlXNLX13TzPjPg4oG
dSfEqTkDmYFSfDctLE5JpByFBFkDch954TCmYrkxibtvgd+huS2m1YqxQ2D6R+syoAYR+dclLa4u
b0zJPpvlvuBS4aQFFAknA3rgI7hJVjGFusKd8uVwM7OIeNZKIMhvgjTt9sj9DbPuMSppbFArcISf
LlMGTM5e3rdADrgMvjPDN4X4eyt0cmeZftApJ3Iw7b1he7bBcvDQ0rGU5N3juG2thx37urWaTIm0
H9BB21YdeKdEf9HD2wzpO3R5IHMMHBaM1cocCofg3xIS6oQZzAsOPYZWdjIdE3QZFZoAaTRDXEnN
ZhmSBw4lKswJzxOs6eXvp3+pKq9M72n2wD4cB4CI/vj40CODBxuyiF5plvl4DipajCsgYCSY/Y7R
SoRPxnEtV/OBivwa05oypQ75I8MVcfpj5dI0iS7ddVoNhHqTQQZhizElYaK8Tj4VxsEeCULAs1Gl
z7TAAkBO2eg3lV4PABMA2mUS8Ip3U0Rx36fq5Lt2zzCg572AGDmuVkgMsqII5sxKRiaRDeAbt2sy
HPVggwtCcOHQ23ADUj/Lqc5i+O7m6LUQCTGMAAkf46iecO6pSUGaZWcA/NCPgr/n1fy8bvu+3QXW
YGFU+YTcgN22RuxruDU2z1MEcVQ4qCXC9GkarstWWOM1KH9k6wTxpwGnEnSGd0SzyAq9gUd558Xx
gGePB7aSUL8IR+y8Zcem4AUHhcIlG5lXF6rwy4mRcGMOKd6pC1sm4BNuMPQbSmv36DigMTVUHO99
vWNE2cXtMlwMq0EvOAc+5ESjbSKChHwk22kDVrujIxHzdAfBBI/GEbPXc85vznMUNV7091xtizsb
SgI2zTDsH8Qr9jEQoo8RyOBm86DoUa1BUVb5Ywk05ue5Q1+dk/ts3eXFw87OrtStIMtbk98E288d
WSgw7GxASIoAfXwtAJ6T40NZCVafzgOrZQgJU2UOE/UHyMWj7RJBwPXgWjp8HHZVHJsbu9Rjq87w
2mnd6PuURNy0S/5hko6kPncU+nRKqrMFuqaFyoTBe8DB8jg8dRckbWMsFwBCbDGHpWjFEfelkjHL
GkF0Js6lexlzgFGLqGLpOSYEHlokNd9SBJmz86YGK+Ci8Wr4IJKU16kUGbyWp4CLRhDm5aFysbVQ
CTMwoLqMLmLCNZTNnnRFF9wP3RoU7cFYKLSkS6NrdKG6UKfw6WMTARKOYBujPNbW40lkUEP66cej
tgWji/5w8P0FpH0sMLopIMt1k00NymSwDg7waXZ1ebgqfWViFGA78Der0GIRSXJjJCroD17Q2MpI
cXZtw5g4hCTseYRNCjN6WezrW4juLAUvNh3a6RwTIsAmYojWjAYGgHriNB5vE/uAYzI4ODGrWE4B
CEUWkb4PblGkfoy8M7sJex9FzowFgxnEKrFf0r7P09kPsAHE2AkIM3zZAF4PURGThfEwA3RDoJzt
QxhzdMlxd7Q5IUs5CElXwl1PkLLRBTN0QWf8GY1OEyHwFL/VOmLw0JyIPSosfCadFfyRQ5i6xqr3
XRwCflExcTjRnQjgjwnXeFmdKjsRLFFu5PT9o5P6y7Tf7RqOKgIlzwJoR8R+hEpOlPHoLVRAaRTn
4KSubQwxz3hXB4ieC1KjG7h3sDZiSBoOLQuFI68d+1SM3E3EX3VxSmx7uw+qZI6n/OTBWzElFUoc
ByEFa4fHk1K757tdcBzs6Htkw3MykXZT5V/hCz6zwd6JQgYqAAOjZIk6rg6NZw41zgeySvQbOrhH
pkdr97H3+W2gFHZAZm8zUSfBbG/9mZPzdNHgoKYumNoiQAtFZsJEczNUKDYYEQpGiugeetXazrke
rATmg21E5KlTATc3QwaFqS2cXIc1U6Qgq5fzKJY+T4AtS8WD5hvFCddI8XuONcjcpT3mFwjh8JAA
dsyLi0yvBS5IghmYtk62PTWhYLFsP3YXNidd73h9lomfYRqiCOPCRYi7wf5Q611/SQmJuMeCpcuH
MVX7AvHX207yMl1IKt7KYbExsao+tROIb0NKokPsrGQ01BHu2j96OJgoosQX7hbi4CxksdEQjDIC
L7gUWC83fYyJFof5DAQeHzPzMVXsqIwzgQdGUIr4k/1im8wxwtlhs/wcZgObi83EpmRlv08IA+xz
MXolxU7MIht4k7AniI3nBG6vsSw9jommGlGNVTLHpVwxXiRPMWvN7vuKKgVLjPvGXDIF6WLakEFZ
FKVPB1F3SzglMy2ZUIGWRgrHD0UR1EbwfnckGjj8w0OUagWu7iHJzsHTjasUNdQgjoSATk6FrxmS
Vxy6CBFt3JQJa44tiMEBT2Yh4AOxL84YgZm/hIhaMftXoliXc4HcAhbZN9j/J2Ps4zMiJmZClUF8
0GdFBrxJzLPEbXA8WSPiFDyBg53XXhOpgPxBzlvKUDK4RuqAVcfExih+RjEJBDE2m6OtmBQKF08K
UyLgkfeDSIMFwlOjBKQYg42qmUE8CAvPwYy/jKVz2fWEemwmAkSK7xcfwZS8hoAWd8YGwIZy65wH
5M34AKX8uUqwxCc6E6he1NiTmloZjhK0gEHMcUIEEPwbQzwhuHMMKD5fL8qWETPgyZGj1OSWA0UE
OJkCaiWyTy+iORwppGV0olosr2KOGgujoAwnkVHoJ3JOfawWbJmNB3+VUm00olxIKKjEkMGF9J8S
NEwYyYCVYMGVG8TOxPG3tKWj5blWvhSB213D3xLLTXgS7AeKV0AAVzATLKwmGQSnhmPglGiEzSDa
FBYlRzuw07ZSLNsceIHBrHConOnV4X03rnqloSO4bxGJqZy3eWBHL+VaOz2VOllDfOe8S/ySzft+
Y5yL0oQ/WxuzWyZiLtyH4pc+CVJqJF9oNxAhtx6w+bTfxGEi5iULVVtigwvkgQqyXXGnuCFSy/sw
ZzNZ1kpAF9URMJBRVKX0HlrECSVmp2GlSR4G2J/+AxF23YlJ8SLAi7vcGnRIfnQi4q9anHeuOpXo
V0rWCAF10bbYy2XHoLf5bNG2tnS7/RdvQiLTRZCFGbBuGSeDBRTpAZ+B1Wp2+5gUDjiZkcsuW968
xXIxdkszhGupFZehn+K2RI6FuU95kM6DFy8mDGAOBOUJXCadDNB9yCBFwEX2L6hhWU9OrY0MNnYA
Nk0/z0md0GLL46gdcM9a2VbI/oxm0j9TCZdm7U931vLyM5vujXjRjQYYiQSS1c7OPzU23wyNAg3a
4MAgt0r6LcVV9mqgmfSlhTRv35BWDvhe6xcvyHaP1jCM4MPsUlo4avw9EhaW2oAvyHHy2dssQgVk
7kLVVl2X/IrHNTcBA6jOudqAVrKCoJlE554+i0ACS3AxTQuB4aRsWOTPSDjAqBbnMuPkTogqwHxo
DO6vfin24a2JlKIJJ5DIboB5SrDdZAkiJKkf9diXIkSTNrwcBIHgT2wBK5ccS4y26dkkXkepg+xI
H48DrKtmzO5GKSbOZwTuijwF+tEaFUFd63DHNKFZJCGEesjJpCmxM3U8ZmnefYakQ9dlhCDhDkYA
qxIp34nAUD3yHc4VXpbLZstOAJxmIigIOUL4jf2GeFfKJlAiCzchnuA2KG5DCyRHvBkpFs6lkdFF
iYcQcocoScvB03K4KqjtIkGGGaDqPKDkSw2Y/2ESHkGsxQ1U3Yg3E/0MERzm6PDRNe7bR93V4elw
XaQF5KphGucxIoeUDZHxIEH1rANtZ0eeCAbloJ4nYSsyotkhYGQVSes5krF18jyLfWh7M+JNoub1
jKzSRBjoaYMfRcRNicZ0GQkmWDEHYVssy5N40IxnAF8zbIKy41dh3Mh5dnYnFyVULLZSD36c56dL
DhlnLSXhTyu5H7G4jmT5eENCGEwd/y/3hyyZfBC+d/JOMMNfuiEWBnub57v/mwPYS3AF3RYPnSId
e1KMzGYg5pwSDp58FKfFF8ohenYAM0UycfBqf0MgIn5G6s6xJsy7WyAKwI7sJjgpPIcJPEPo+ST3
NIZj/V5jqFdIcqkVDLS3GpxbViNGP2VDGxvosNgBbYSZGeREeqjmxJKRi/S3/IPoJ1YXhJTBx6Pr
6EwC/0K/SeldDi5KYfcw28bYNltENjQJvqmZFF3UnvSl4eNevnsKCCA7wBlVVxoE/I/pznnsePwe
/dz4Sg6CunWa/qLNJga7hdpD28sjfKH0JIihEfLgI7JwmDUVchV0o5bdMWGMTY+OBirdI4kJarjS
Y8xMVQhODBRFN9B2aojO4Eh2Zq3NbKaUII/6z5A8r99fAPtK81IKWuSvym8mBO4M50bpaAlVq1/i
ltXnRFsVZrOwkK8i1Kn0sJzQtsZ8juDUXXIC9LebTWOOUHf7aM/PZnslsd336DnatC1au+/0N8zh
cPXeqxrIcIFe/4cmjV3vARzwc/Rrkxe0vrdRhyOxKBDi6Z26nbjIzqPSoMMgL00/QHj35VTgwUhV
+w2nS8JVTFzu0c6IQmFGo1DTejDtlAmZft34AIfVEvHcuAFau8XX27n1/s2jqcbfzy3k9W75lVkB
xoZne7LLxe/2QedQ6ee52P68iQ+plZI8CM55fyEdFTGpndlUbCJxKdYQCzUJj7IAddghRb5p16jR
892w9wyWbHt1cEx6ti3RGQ6Z5oxAlxOZQo0DbToJ7lYruRBE/mvHuVpjwmu+NADzIeUVgu0jQoJ0
kq9dJoab+HyQHaySWJQ8wI6N25cJU0gO2Aif7RuJ0msH6WlI85N7QCIVAE8akDxPdqr2NQEBgCCy
W204SEjgQjrmV18ZXIlwS0wLL4xp0nfUrN0Nn6OvR3igw44DehunX4NLPZGW669ytwBT7KMgHtp8
go//R9PmGVkfRE5szkLwyP/g7NnEwecIaFc9L5Kfgeqibzd2bazKw5ycJm0Ss+gIiiypzCMVExeX
nnEAwGNxyxICA2L6Miq5TOk08jLcRxxOPIjEFOCatE+rnLAa/JwMyo9KyiSSofqNuEG7kfBqtucL
3fkKzojwFl5wZbzX1KzkxIzJv99uZTVfHHvlicoIjeTu3GkeHE/hpjBhcRisvNVv4VKU3lKifBsr
ykAeiZWH26LgJdP/TShDTi9ci17imXiSxVfDBIizaw+HPz+qMKukvKrfNEcphiLgKZqShgYlHCZs
rVHUgEqYH6lHn8yNc3Fv7tHe2ze4PFSSKZ9emKYjHsKG2X7Fct675hqIWT/QnnHXiA7JDq0VppWB
K8X+mAMirlSvuo+Z8Uh9iqmEHjMYuBN3Q4fSlgYQ1TLVLd2BIdGhPCNdEI0vVKfwa1q4YhuhHSIR
jbDoorexKEOkXbvFPSA0OX2cw9EumhiEfiVreGdASCwquRCI7D9ZXpqeiEJVayrTIkumxROQQaRW
gOWTODKC3TS2VwPwBSE0FEcJMUZvaiovOj5uPDjQkRkBln7+cFjm31GL+USMyIBn9YRTonlrKhOs
mZi94whRLy4SjdApU39lEjnF17Wz50UUiam5dqxzXtDdvY20YPp/KizfJXCOLr9f8+Zzm2UzWD0y
fvaZqEPMYWBeB2vIX0zv0BO2MG00g3VFcVrklrXVZjtK7V9fMhr8pSAj9akxQMjVuIIH9UshdNDr
yKIftM2gj4PIuBrUmWyCCtnDKfwmejA36qWgN1W3MbjxwjMjSRpUPRWFqReECcRxI4ZQev2ayybj
GO70KuvvKDL5L0e9/A1EgpByNCXqRQf0/0R9WCjdES/g0sSfpd8Ir1qTWs1sRlTV4IuP0TbY0x6v
Cpeu7QHXTc3iYuAJMYLQyrGimIl3wfVD80YZU4fhROc/nfY8QP7hnTW15NdjIVe066u8Iy0IClqE
D0CW1J2U9Ue+ZXrWiNOLKxiJEN52pWqocjDgEQoEHk/j38bWAugjyOVMS5kKAn1sLWm9c7iB8zIZ
nVgxoOIc+Xsa3/4j6by6FGW3IPyLXEvFeEtGRRGzN67GthETJky/fp5y1pzzTeppFV52qF27Chrj
JgYVMlAsEZNTQJA+iX40qcpq3yc59ZfqjNtd+ba9Ar6FxjpsxHiI4zaYh1wsKYHqOulKuXiowJnl
yrURx6QGgt9vJzDveWVVoMioEL0lXAhvn+rwsAB2wupA8xR49DdAlRtsYjRQt0iCGkwa51Pbf3lq
qSv2sNmwRpJ5qCLytHdeyHHTxlZMrQRTqaBnyaayH7q4JiJWNhALoMnbEvEYiSkLYAMpPGbpU/rQ
Dst6K+JZk/GFfyByXLm7KwupH8Z53NKpXdUyF7QqRNq5MFSPba6+NDvoV5suewFP70VFzPJ0DPpI
bfoyDb56gUQSVbfBSFT2ohr5JcXkPSHI16ineaC/MyRqI5/adCWaNn4/Okkq1Kn7u3+wZjRQwTmO
wy1Bne8noBWk1OEG0oBT6oJREjD4HvKFpZrcrkzNqlXp0aZ0/+7hObwNjiNfZRRDXvobOn+tOnCR
qPUlasLEK/S7ABcXcqO2HxSaCs848R+6+vJPDcE0mPzAawjGwqZmrCV5qRarDRSEeacIH/SEgHWM
kD128b3Hd92L8T2jIroRVLYwL2ZtyF4mT+p+n/nrfDDOnPbsBeuYTyAlqwDUaclh0UmrkEorpiHY
RbuJ+AoEd5eBtyZHYLN6WpAP4U5UXBtcDzrBjZbvzZiVqj2iQxONFUYw6GYnfNKNbYHDKOfNZ8+K
Ec0eJtyeC60VkyFoIDogfVq7eLMxYUb/cg+o7XWraD+vLpBTSfzvrqtHwu7+4RbEohdVOKssyyU0
f+AnAGj6Df6hfEpY0/xlWM+VYrlinMVyNfoSJlpWF4YUZD1w9LJFuQBGrPaEwROP7J/f4U4BgavP
+v4hyANIGOMfBoVhQH+qPelQHTj/7NGjkcbqvguIwrC9CmPYpUNdltQwiJi2h3ScdndjdQIf22Aq
xEOukh+FZqc9p2I9LPb0AACvCReWMnd8wz/hqJpWrUVZM/y2mZzdRLPAEDyVg8cQhr5fGevSx5Ag
ZlerRPe7zH70yNCJP3HcavH08pj8cRq5XTJcoCFH3VjfR/xi7XJd7QxZHAKo2wi3QS28yAeZuIqM
F4oPw5LPPvRhvqVEhiJASv8BpIEL0J1+RgZfiQEt5//Qe7KYQ1LQ6ucWfU0iNx2vKCL8al2Ff4vj
Q/ZXN9MpFmhrvqdcct7U1vwKYX+3iTwvQs88e08k966QdXJHZGeUvjoX5QMEEZku8ezXMTFD6IYm
i1Stg4mGPPcByDln34fJKyFN6/tj7TMjF9X5cpsr7Csfh9ULpzzRslEBUx+/s2Ocoh2i0uvoHP3d
+t1/cKOSMe3LjcZCC4Qv/L64pu9vWG/Pl43pAwuIF6YAOPb2n3Dm8azJW4QL4c8sIlGFor0LeV/2
QQiiIjOzjaotLpMhF1HAlc6yheaVlm+RVeS4ahUUlxP7/Ue/ya7dE0A60XSSmrcBFcvOQypYyu7N
OmNjT2X21i71pRN9AHm8TNp3k0aR0ECN4YwVD7WPjkmKZlH9pDp98ZYr6IBcWHvkskmHtMLfct56
AovukZIKE6eBu2QzocVKMgZ7sQ4YxAkr7T6Yykn7S2QKDrF7rVMznSASH7+SK/wR5qCfcVWbYzus
jt3WXx1u1LhCaQTI0t/+7mO5zKBEMn5PAayiiouNikxRrmOD5NzoNN4mJVvZev+lMa3ZdUuCkDce
2Vw2S6rQQKZAmNDKpF7WbjxRVEFrnHboFUDSY8ng3xD4Yr0ueNPi3se6AgIfsHZALb7pa4MdTgao
M26uLFUu0X3BUQJfCSZkSVu1ApMMeF/cw49dnqZcR2HvHDGrTohPmNI3Nt8vINdm/ulX7/8atCXm
uYsaHT42u9VzvFMg/BD2SBgNdAfFKlmCJQbmgAsiMbW9z2HsJ0YP8DdBpIgR9+AZG6hhP+NnLNHR
JCG06JoDbIA5CZ8i0g3as3eYNjmweUd+BFtFzGrE/HYDTvHVae6q8uFHvYsKQKe2ecZtd7fjvQv8
10LYpfMmiX84EFrRVLWEdK/96GUQ0vgssuxLjk4xZDSFbjcTbeoCjWBZEWzPACILUlGZlbLvBqij
Bm5voalCh3eHa8tbAk9R8ZUPlaNKs6w7uI+0/td0tfknTYOc81AnEqJU7n/Gd6BrxVv5ZuxVPYAn
qCHbwQchMNZ7BqcWY9pfpU5tTbc6u+j2A/WD6/3ArXf+VcADvqf315auSi6u3rKp864yQNBMQFiI
00kaSpqlhI6HOtKrdEmCMnR3duoEpqzXDmzrZqfvmIun2wy9K9nYXKcB9Bb6J0BkpzTZ/a3ptGcp
UHib5lbdbBv4jdgDfIsbtf26OGgsFJuDXUoeLT4cYFeVvC2454ENr06vjmHjr/rX5qPJokAqeLvf
LM7YdHTRI+PhYy4zNvwnxIFDCe/rlBamzZAHQMTLw0fZRAYm2KwWQlNa0TUpOTBRFuKn3Nk/9qvB
6W3fLnbN/gyN5dnZE23XB7Z9w3unUUVTdQcxFtmTxcfL0Pby2pMVLX85MAxE54zwE5emqdfqVYPt
DOBlTJrzSjcA8BYt/j7cT+i+Ue8H/YjButPeyt3QXuJH4N198HUuZpSvX3FjXGbhDrwAlToAnLZj
MELQpd+AHERwaxSwGVgkjLrHOkw6SGnYjKMSZytH956nQu12sDljKEG55KEyN1KZ95XVtwp2qXEQ
2HPVkRGCuz7ZEI+deJOHXJQZohgUqtFhxrDiikguunpZ2AqQnO7WwYxBppnDg9pUnGxD3cidjJHn
j1hyQjKH8PskJIwJkQ0TkXgs1fBwKxzDAL97Qp0nHyJ5TrGVJOJbUFcOUBb7y3+WDPYPGkGaAkiM
8NA1t/2ne6TIxL4Acbzo0nK2h/AGzaxi3t9OZbKH4kcTN7w24fwH8cUKmOk9qU7cSn+bVIOCrUs2
HMxrxRo/9gSlMQAMEhTRkTPwwtAmY4OLVP0H+sJOrPves/HTNrnanOwa7Kg6NQqzgZlUrwjN/Tu4
CiAaoI6dn53t1jvSvFrPYfVIgVcb8wmEkeD2AbVhufLq9DxXl74icw8wp7FFdv2hWiKEf0l7dXqT
BKs9UF1uBY+MRzuAcBb3aXDhtUmJVBz6Fi2rguoXDVjT3tLswiqGaaJ1NiYS9EG3bwCQ+syF64+4
zclPv3u7ikDk+z4uavWtPI4aPEaUxsSo1GFYwN42R6VOD4TU2KCBV2dhUmW0wvaotXzxx4TApUyG
3jSAlRGqnES7qpUgNoYojA/NUzsQZCY0CCBEAhKxNwPesJMdOjvBOS0AFe5mC/x63LQig+zIdjhm
VLTlba7tegU2CBoD7RxcoUzXcOTvHnN1qjXvs24Mn5CncB1rsTYuh6i2Sekm5F1aW9rd49m3n32S
FS5plOMC/eHfDHEHCoG+gOWiJuzkIyNkbucs+6lRPfFp4AyzAE9ph7QmIh01L5s+GGhLkfnTe2BE
VnZIAegjHPls5Yt5B854mfUqxdvvkqFG+WRVR9f9wV2hO2LmpSr1KbXNlDIX8N3kwLq3+IMez4Iv
8GJQPJgzqWcgVrzq7WYMbJWdxMG9BicgYXrwGDWDuqU6YJbF5c+y2Oeg/3M7fB8B3t3gYKE8sn/3
KqzZ1/1aDTSC9Uorm93dWnrvQSnGd2tQz1gHVBd9q5LWsaJXz5Oa1ScAZT5HCHp6SMNtp3HA+8HZ
/uGvm4Ids+aeYFoCEdP++Af7CXU5M1cPjPA47G3iJ8JPwK91YvcWkloF0JEvoSwMGOyxXrSCvINq
5gLU0GCUDmuAleXZhvlmwRiUWf23sTB6dx6RD3rS+wnNdA/HGzP6MLahwVIHF/5ff3+R88ALCeO1
SYvacPSI5FtzHNZBmtSeNOdqfZCj4x3TOTNh/E8uo7PPuOvkQua8h5J97LRxSKujef5hXvOWTMe9
10Y5lvDK70FZtoi7pbGcHu/Bbp53hGQtpW8yqG1olKvO+ffVwylkR+/U6Oyghqgb8Q/jNm/kg5vI
DVMWrHB+PsAIzPaMeQ3qFKXKs28wVHtSXmdLFOSwfnD2mxdIv4hjXYL9bEspimQHKZaCZL0WoScK
jpvtlnEmf6igDn/s4zV6xNoX2tmf/so/zJ7yn8l35it+HOxodoZ+eezNTohkQuzoXIIPAlsvYJKm
JScNmNI2IZEmAZ0hbhFXq11BvrveTbh7m8aekQKQxkQTWNHCdHfEhEBbbfEtK5LPjAxNXh4J372g
8Kba47LcLwXNHGkhdvYTFenRtWU+ki0E9aOsc74Scih83S/e6rcZX8sA2IKJ/wd4PjyodOPh35M3
Qk4eo7ADM939RMOYG2NlKZqhPcIsJN4ICuctwRd9JHpzh9F+b6ZLZGc7OjRkBtF2ZUrxPxcyWlhv
ZvBZnvYdDtoMlbLocoANA6dVSihoBZGtby50Etx1NkdSW1MTypMP7WgTvPh+vCZJmkV3EhH0e3kn
tIIsfK3QkoHYyr/QJIm+Mhue2d8HRBFXbrduU22pgmYxXCDUo2eQtu0TJvauQYkOPQN/gLi0bssG
muAHHf2qRdtiWhrU+bNmYX0ODPXVCcs05mHX55C6wNGkHQRZQxIVZiVA3R4T4iwZNiantRZ/b3ST
tOvAQyvrD1190Dltm0zb45Z2BPd/klsWAnHs3jrV/jum2pJWao78Scl90uZOIWngtQqLygQkF1w4
ZTePfyMcCoMxTODw5qYzuN+pS9GXcB58UNAYUaBu+gXlLlRq7kjhXWFQSV4GzG05bs6a4ABwYsEn
G6EQKTTiWXRh7ChsYKvxpMaa55Hk7RPGq5SdUIeiWeFGaYCWn7StEHWfr0F68N4CbNOFZn0aCWR/
xXLmo4frAlGSpQ1yonBmQA8LQ4X6iPVeEpryHGT8OYQU5rCqnC/WWHUS8iBI8l7ogYjxX/fWBH83
s3k3H/gZoSgEvUg/NFl7fBcpb+urQ30xrC9X7o0T1vQq1oSdzfDq+azdW/0XoyKUcoiVNR49aAq2
dMLqqCM2u+Jmcc6tCOJSw979Fe52enbqoXG22mBuTaseom9sGUhU7ZhjXSePsDW7DKrfMdPZMXad
+nJ2MH+2rIMdXTZMrQfq7oZXHpwd1GuaFjveiCwycp3VRs2wxp9EHPgAUtDgtnzQ3x9h7hJvZhf7
1XkPrldzdbeay2LdDC/zw9/zgIRgjWqVQOoULDjyVMJWijK29ete++rWUQ/7MTrl9cNpDz+S1JI8
zmm665MvnLtElPnWRC6kIok2B5ZEGJYjcliP66n5Bgo3IxYNF3n0cdodK4+eRxcZjPrHOsVvu93Z
9RsGn6my9xv3zsN52/fZOQAgLA1qIAJrRuVG4WnDukEm+70HbywC/kCVOIvbxX1MLKaOCzWmDhmO
6w6fkb7jnKQ8fsIQaFLDO9pAPI9ACL2q0/RXU6kKUwbxA3AeCd8dRc1UJCsB3PKLvTn5m1pOLqjy
GmmaK1EJ9BV38Hxw3aMJg5R1DR5ZSIP9/xpOJBzpfX93c14Q9yHB+W/yAp7A6D0/BrJwyGK1kVXn
SPK4TctTcopHDoZ5jVAklhmI+/IgwUbuPnEURkDAxRMX+OzdP7LNLK9aDDJ6Z6AmDVlAgArr99bV
4hcStCEDqW6N6Ya8LKjCmQC1+kVZKkzEk2cHUxdU1jHSYE/mTqnbQMCA5/2nMs9/EKjCRYUEKeUW
IHz3/XeZtoaavpWJN7dp8Yca+ImLWhocf65cWvB2AAOeIqLxiFP+RUXVu8JX+lNhJVBAplzp8Di5
ePj+0JskpFAeilcXfi1cPoiVTxqY5ox/PaJ7dm99dYH/rX2hz/wAtjmyCFEfjKuU+4JfAZmHCPJN
XZMHVlkwyGFt7VHjpqV80v8wDGey0c2cJxWGcgji1M7Jbzt3dkdZDz6Z6sso7bmiKWSKo1l5Er04
lI2MMocxZEVcOH0JEhYXux02WKTR2lcblRSsT77C4+hcTvbki7ZDj/x1sGoQuNqMtVs93KfgMCEy
6on7pWZKOfaOnDj0aTvdSKWGL9CXIctN89fkub4TSSoo/MFcrHs32/AuPU0DRHE4kPBAfDRNhTCu
bCTWBheXC0wihBYlB6ZcjTZP8laJn/+Ku6BG7cifUzh9XxsdNFAw0uPjq6bZjo+8ST27NZN5p1XU
HIIVXTsDbcRWTRlDFSys91KIh5qS0EbxmWGxi6AwUX6sohsqk70Pih8X++beXLZd7A+Wew/+bOVK
qBMxTD4DlQd/Q4AnUJ65lpRu1Ct3s3DRcG/Bk9BUe/ZkjvuysqCwn2sGsRf7Yi/6vV0VJyPrEhz6
sEsMLs/VqTPwR14hqDHnWTSDlXNMUnukQevbf84YMTJm3IZbdgX1PNhIWp08FoAtYqkNm8E6dwT5
HxjRbrXg7J6t+yQfXb3jd3Cr9e2RxXiQBdXJ262zdG4w122xk1r3CvuCvkwelOdGxyBwpb8tdAD0
rQxNfL3D8OpdO1XWalFX8JhC3vw27wr9Z6vOtzx7O1ahD47eB15qvar7ditW28uDFsI1JBw+nTxO
WlBIwVk2GbApW0/oVD5kjer8P14QCElJDyQfG4M9nLs9eqf6WSy6Kl7izb4ULCs9+btqr+PVzb26
f14gKUO04eRfwE2N7m5QvZDyyjx3elYwBHDBfJ0lnTJxF6iPIQzkMHgxlIsVE3CW+ZKzhCVd9+kX
915gwCjDbXKQD1eouNb75SDrFetSeIR//dcalZbp1W56jXmFq7f1y2zu572X1fTYidJZMytxAEJR
7zdKZqqyDsIMHih1UL8V9u6EVxZVkVDHBiGfbgmHdQZ5eKAFEXQNtghTM9HMcQz90OiQoZ3XkDNE
ATbFzmVwg85x48oUEGLT8Nw9+ZlXiet9lIwBaBin9+uYlMkOh6sy/MiulOWiHsGZ2cG+jyCfqHD1
AZuyqjfEUdAEIMdI4igXX7p2cNsX3sZsBw7bgzd41Z4JRYYQLeQRyG6gK151+Y6b9hNCwJ6BN4vZ
FHZSYJSlNNNhe/rnDzmC5SRzObZBq5+OWjGszeDZ/RMjYMryUbdJFquvBiv7/LOzZ2tuILWZKgwo
GTzCXgHwo22EK8QiQN4EU2saKLAjaB7DUrzDWFFDJvm15h7UGrV5KsJqm7JA8VOFaRoLc/QFgIsJ
EQMXUn7l0/vBkgKV8gSk/gf0BNxs3T01ecKwRfOPI8j4wauFW1BwxOh31qVbdHkat+Z+wAq4d96g
hh4W3S0icxooVyK0AnbWqWYfZ5Uoh4TgndfPM/5XD/ydtuPvHJ0RFJdc6v2HYP9zQO8FcSAYOhhI
v8C/NRs/rwvmJyAZdZKgf0eL/rAj3X1+yxDsGChqDioOaJLL0vrj7+HCVfxKklMFZh0ejtkZTxJv
B9ULSrj8lcZ5mHXas/2QcIUmdLLfNBZEbROhND19+xCgETAdgo1HN0f7e3AfoKMuclrnLoygB4NL
58NmN9gPkbYcvAdNWgnpblWjqsGax6kLcGifZsBZ8Ke1deVg8rBLYjC3OL6g6YISt12PaW/xiRXj
WJFfPpg8ti27Nt4lxO0JeKZ3eVpIG6+92R2afB683ZlT9J72borsCFyYk7ka1Qbn6dOV96YxRBD5
CKJ25nXTsBEBVKKJxrx7qFXdlIx96UAh5Zqn2j5n04kbnfqlE5VcNWrYAOtzpcSb3UTZOK1qU3lx
mK4GjbWiogRqH05pSal4d9KHzDZeLHQSo1x62NnHS4N9rzbYTa8OKAUjYHNNhWg+OinlLOuP6FFt
4B1HF3v9jIj+Gakqosw1s95nyBeXplFpcug2EFqZVmEXr88Eco9EUw1mSlV824EEp8+kDcSn+NcZ
N4WASWBTs8mUUMvTrB+xDcRFzwGKzHGlW6SkJkmNF0RGLWS8rJneNNhwAZnPsiYIIvxgnnFddqj4
z9/Y/LIuPa5wv7/rlu2Kg2oHwTxFueKnar+8Z2BUPatzcfv730rL6v84B+QuPogqVCEV5ZhGmD99
HoVRvzEQXZa75fTvVmfm8NEPJvPNAUym3BZ3jVYfUYaHFqZf1skEB83GhVsPH50sWMGkmjffFgV5
YVgoxPFf1IBvb3fb3wN8eFUXjlWKco+z4jHtvci/7sfhp76FyLhnxdx2mPQb0jdLOyw4wLNlQ0AT
kjFn/ls9pIDTKSA2mntWD5IVYSAQOg8oSMz2mbbfEX1m9YUmWe2IuXA6J6efg0cwdh08Eb2pzdEn
6jkLWOVkDLeESCQFPYTW+BgyOFBfUdgeO8nxZlViis/eqLnppcHHozFkRsSSzGKBUN6CxYrZ7O1+
dDUa6lXOPojx1a+o0zoT3Qvh3UhxUxvQ14MjQD9jXS0gTo3V3I2PoRRFN0DIsTLamH1MzhZEk17s
cTE0Px4ww8eFGvQYTIBkxctfbI+X7a3VnnpQUlqssiEnrHgqUmzCXEgjqXuQyAddsyRtE453JF7Q
/+Vhy/SVxSADLFhWW0s41/TDmh7hMujFesCJLZR363UkkYGHdeCKrOCmcdmjfF7jEVRfiuAfYYCv
5eIu8LUVq6GZqPvWNm2SfIUeFZKb9N5qciAYQ9LVPnQrEDqDunnMnVWm1TfSz2LKKMJxywcDhipA
XKbWTWAIay+jAf0LGFh+3oycLIbGDG4ONsQKqko0sggiXPouUm8bhUbOEKOawSDh14DbBMH1Hdan
Z+I7GrITApyCMFnM6hEVHyeAJShGyljcbOKZ2TOtEetPVKGvuDkhIpx8ObMVrtBMVHZ0/FKIuA8e
bioeFA31mIPY2NfUPPu1iIgCiuSAgEpKISVEB8BNFC5ac+F86tPqRZs+t4w3kw4R9yUECvDSzznt
Aw0EmY2LBH9SV0lUTIYmSrL4IFClbppl7hP3ZYOlnX319TeyDqDXINAQS17c7SuzLhZj2BKg9Mf8
hlodwcnH6NVgCKcWFIaFVmrY7cG7Srsccwql732bz1UhCMkQH0EN5y6YYl/JegvtmJmwwnFZZtTj
sHTJ4MBc6iRaIIQZHGGABaZvCp43l0eOICXVrJ8+ykLsl42+4tDwuiz2lX20xSSs9XHMl2N0EPcu
sWzUqXvyk/viGuHKp+vuMVzBG6BjMCyR68IJwX3FgygS6NEIok3d2UGOwCtzdQIfYsEm1sCQux5d
aW68Q5cpIY8ubntsGabgyAQbnn7G0+Q0XXIiTcz94X+xLqNWBiqzFc2l4JtkgPwcc84yFiOAOeoV
uD0ycy9ZLvMJECdek5sFWN+anjln1Q7bBKwFwTfoiGZTB6Fn9sl8mwTQK/9R3HaWUtST01VpcK6a
TSb7JjCSGHNFp8miSVRymzAtjQD1EbGuVNaAmA1TF9kcT/xjtQm53WE6L/0gOMhozxxdtmsQRIKk
2JU1228lkhSySFtMUOCkStjhF7U67M+BFuCe9C6IHFl4VjIHKTra72lZkDhTIL45uwtDQRKyjda0
RBL+st8upjXCL497xnw+Ue2GKxOO748ouXlCEZoozIL06ke+LCDs0G7rqfVd/I47FZzVYUVclkzv
PbGiTiWWq0QHSLiwas0IBxB/67PPrMYNvyB52Tes/tN+OE3pf/EoIv9Gk2JYpTejks6KUO8apHjW
d8/G4M4wxXSLaT6cM35KYabb+w+z5xbcq8P4NRal4APxQjv+zz1FfSPFuHvLklyAH7W1JgJE4MLa
ZkQVtjIbE06CmH3SoN/hIE+KUR4VEc2beVk8uVfhh9wH3fGPIoSZFzwYxBTeNiNNDuQDaps6ntQ6
vszkyy4k6HLAuq1nuAOraFp5GxA2q3jz4e+QGh81HAQ/5qcIwLa+bjTt9NAx1sfpgTtgN3/f3KM6
M7niK3xzZHu75Gpex42WJNexBdkULKHESEVmpdOp3Q3BirhEfxxEChE6J5QoTm7S7ramDwIOisft
/stAFbPwtiPaEfpb987hsItJzdnN79H+2Cmm9dTb99sHNu+ZK7oFphCU0jWH9oSBHIMU1P49BmpN
sK0DqpHOm6/UoXl7jYkM9iTJjv5QAFNUKihPDia6KCSKsgfoRUsTZt+N27zfdNkFUj8wgGFCW8Q+
U4sd5fGtBO+XPox5IWDWid5HEYrH6YqCCSwu13i7u3F9rS4IZx+2CbK+fn5WWC5Bj5F8wpgTOjJM
aQRV2HZh6rj3ExzkZ8q+G6XttcYaMyrGFZ4ah2Sb7JgZQrQP3r/81NqaPYxT6PU26w2JmLQDsg+w
cwCdPHFud5ynx+gAXaTGBBKlTRIahDqiDOXJhlS4dc24x8YHMrzgGS37kLStSgx3gNXkBTmmFBrD
nplxFJW6sA/NqJbZR5JHSwk8Rem6RebbJic/UqDb04kBydjVDWQ5P+tmWKQRi5j9sxCDOp0cCFBA
bZhY0NStlltx+tSUC8Xj/+zwswfj/ETPT7mndThRBrRoIDm/JcwuGGDiogqHZF7FbjWZxosxogHR
zoEK4Y2qU527bOm+WOGL1l/FHReODKuXrKYDYTJoZf2JzMONYG8LpwMDaH1gxt6Mt4MYmbPokTC1
4IhHClGbgqg51AJfQ4mXR3LGuiWvw5gCyU0qxcFAM6XdYEyjsPkWB3q8lkUDz2ftU4ui/FV+YLEV
rm0JnOE9XcIeHjSBGa5EAmOeTzPknh7YLr3/zr2sD+i4RkHKTrFuo9N2HjuUY8TLlgydtJ7EeRfK
gwAjUn8jvA88VKCQQ8yT9G7ms9x/wzaB4i0YNEejrR4hx+geuyW/wbonSlLxRV7QUTNAdtHdD6Cd
D89yUCDGY/Ub5xj/3g3z09rk/k5h+/fCz4j2jRv9EvacIoujAh0xpldIbzLQbQYVxLYhrOO4yT5p
e1whOPK3OFQhifKLzxmEK2gtvgCpN6mLMBEwADaCOuV5xWIT4FOzd5Pd5rAp2AyrYymGItPVLfmQ
veGc77ie53FpXiVEi7zNijqYH3UmtZuOXvIljHJnV6RDcTnfXwY9mAMccT3gTyIBM3W8Se/zGxGb
Jz4FV6D5hecugumzaVc7z7/vkj2pRkzpJfdM+sQ5+4hLCuj/axP6b5OD88nYTuM0ib715Nap2X5b
kByZyNCyh+UlYACaq/oTq+2jioReOltdRADYl+DnrOW9vWyGIuIYaz8iZfGHNBmGnga+ejW2ggGp
kTH90ZxHsUXqUp/gvwz6hcoVgAmaqTJ6o1PtlDuNIb61w3fHwL5ZfqKn9X1RQk65Rcwuccd1Irb4
o7YxJJUk6MvFA9xzuTaQEQoovIcAATSi1pw0SEHcObK/9QG/V02nWUqKiC/WT1jHQGKiYXaOYQls
kxYkIGxReqpCBwPu06QC76r/rEZCR5sYPWWUZTV62ob9ils9tmPHh64GM/ugNXg4x0AhT3X/zaau
WvXO3c0WoRMa70A7xWtVvG3+T3YMG4MMa6szdy3c99DjbvTy+ZaK78v0c2W+BqOeAqytrx6+XRDG
nsxbXhg0qlFFgtHOUaDFwL5f8preebrt32xrxEJOhT2ofZX5zzGQocqxVx00w/LgNqfXxmKeNtHw
Pmwzv2IjfMVQn36YJq225mco8+ErnbdsiE/+nakoNCPtJmGZ5WNL7wnVfEc3IGGcb0rf/kNlBpMR
xWcB3aCMYNEZDVojave1nq/VRZhGQrVTanIGwqzOUf75WQeMW24ejKoxF2a8LsRbPFCKcVB5fJ6C
NaFZ3xA8XM8LlZCeFsGi0DgYQurV2TIjA8S8jeTIW4bo+mCxk5PNd7rO9F3EtMkmrejBqrv2vKoL
eFBpiPHaDO/0vnCYklN+mgcwDCSE8FXzqDWuM4pR9Zu0SBhvgfFM8Ovo61d6oxk2JNrnghvA9iI+
T35MJ0he0sTgv4fXxWZpDvgSv077GFFpuYhoogp6jZH+9u/WNX55d2vCbM5rYfUjBU+QLy93T53R
K2St0mQBV6BE1aRO1UqNalXj+2UZdsh3S4qi0qWvgAQgL4JifKfUqbr9qn0Hou5r1Ffxst6N4ceL
cahg/ZN/Wwi+wnNkoeN+pk9nEs/tgATJSEJtr8yelvC1udYabsHFgakGwwGQTNcwncR0kpT5TCaD
sRKzWm7NndEpLhyaTiF2ah+hhgnrXrnq8FZomaGPH4AnMeavmSBoula639hP/9I8A2X9j4W6x5lT
IpHxNDrk3fNfja6QNA5epXUxb9F3og+DVFmoa9yMw9maUesB/H0fCIdn2MsrQr6AjsD0hB6X11mD
MWeBh6aJqg+kJDhAtI2iP+w7CE0Rh2314So0hJzEHDG4by0VOYwtI/4WRScYXJCwxC+leqMfqUI+
rjLqk72QOPGK8HvYVtRXX+NL4j05XAFKlHXo6Z05bDPE4BAdbFm1lDyjxKNdKa391Ok0tmGtL/Mh
1X4vV6J4/7/Zi1Cpl1BH+SDGfznjbXKH6KcnKMI8Gvqh2d0evpqADH0+AQR6+PS48KRQVVHAqpvW
Yf4CJiGNyve7QaKkuNDLUYN+E0Zu0uNQfHBjdYfZ+pBkJr4b5jBzs9EpZGuLIYkWwp5+iqhtpv+z
o/V/jUmK3lNVL0ozH7voy9sCkELvLP+CF4MnHYx+S1oEz9kPWTYP/z/x+jDYzrLrqMEhZpb8oJYV
T1s9uLCY/2RmClfsxzCpPttQ45j9jiGq8E/eTvIR2+PrRq8hSJs/FDcWntOXhOKtY10dwQSiPYlF
VAxljUNrT+2lFRD19Lx9SPtkOW6ZOsosMViHkmq81oRWndNYHBIZbWiEXLGb7n2saWqrI0BHF1If
XvWs8LYjbtBvxAb6Tf/svvs1tqD0A5ISj+CX7iCinLZUBBEkH/Z/EMRho69Cxjw6N8+AQKzfCTfi
B/FOdEYeX77DeDPmQqKERY6DfNNO8LzPXmYx2aGFkShuUqY70ExntwsHQCFWACJ2S4THjVZRRbDm
qIB47Df6lQyTaSZ93kp3fnFkKaxPI/5eceFVuUuMbkPopI8zbwtLHj1FY0l8gHdzzDh9XzaF1lkF
47LLM7zv4ZyfwO8rM7yJeK3i2/bCqIas1fSrlJ3QBXFf1mJqYswewC7TYwwXffvgtJcZokInKaGr
UoRvnOCOyw9vMCfJYIYykt0PJoTQn4X5C6PfgDSt3JrdAFTC7BhA8IVh2p2UN8M62i/jzph6F9sI
mRjz/EuA6Bv1fFw0uUw6qjGKGsI5K9ZrqlJf2R48NoBz3WWS1VuRmk9OE/DNbxDsF0/bKei7j8HC
APct3Dvb4Ve/FmwUm4T30AMwFWdpV0ef/OiXwWSXL2jmjMRh6MBDk8NzAC0brsqH0uJOQaEk2Qg2
R+4v3tt7K9e++CU0Eu5nSqjW59ZbjsXvQVAOa2Gm7Fwv3ixEM/J5PWz0UgaEdOM73CGL3n36Jp+U
KccrTtWlrKBjIH91lPLFS0HUcGWXd3YD2wLnuIGb/aGKykFI4cp/2IarsyhHLrj0nx/vztPsf3o8
EIw9d6PjcuseJwz3kYCblCloR0disdwkwXyF//J+SS13DCRfBMNea/yJyxHxeQJSlYgQzMB+m7lA
gvgEIQEHSFxeYCK+2H+XsLcunK/ZnjdGjPiebuUNssGju4ouEzEmkxNHvz67WGX0b1kZS/2ngxMc
K++mQWplttgmP5KZFAeGb4gkyyOMtS+rDyaH1do8fvM4a9nIFtrHzUWykckzrvREnxAqCGCYssLV
ppjUmech7jaJrsDgQCCcoLTDIgYjpS4PQzpkoyVLrTy8ZuhKHEOuCdVKH6yMuwVpL8nwE09JVWwX
ditls1hCH2A3TY11DYXJplW6WuTW3ezqNyKqWsG+gn3iTe/OTNXpgdQSu77Irxe0eoKatU3+VZka
5eu6I6D9RVTzEEPQQh4du6xDYdN5UP2iVnDZdXVVq8gVCI5EMQbOPFcLC2H79LZyfnuxSews/u+h
KnK2zW3ub882rFKAD94Mg8y7eWODT6oMCOfdho0fZaTT4qPy9c1TVHbby6tTsSha4WHRoa78ioeD
AWdUzjU3PqxvsAy5AKUd14EBFtSGgITwMjmqbJEs6jSKv7xRUan5W/xuKdH20N7EbT+VrIzL29jx
EBGLli3GpXxQqgZJZL3Mc7L7q2Ggg5LdZvNcMPzjRRn0sWgAtRPjCKmYgNfDTebxR3reY9LWWUFA
rBES1otTDOfk+52kk9kAF4e1PZC9lTgjFZ7kj4/sTf6yOC5A0So/wVv3VrGz3wB/yztJkAcfBgym
rFuu1CV8U40y2bM3O4pjD3oZeIpzTyijOVqaE8sFEfAdC16A8mhTxbeU66kya+99Eg6d3mnCBhdV
tZY2gs+NWkZeU68uV20VtWdakyE3srxmNsZX/4S/ZMTUZdVrTqiJgP/eJ5qcAyMqZwdpgzL209EY
gNDFRLKb1uzyLxUkcXplPZpmAT7HC4k2coeO1iYcwDB+WdupoUNSg7KmU8OR43c8Y9Ztwdvdm9E2
WfXuevfVIJ8by1tuRkwAmB3OEdPTl36sGjgGBAle3AgffEp53L7OmAffabGXeCYRyQerEeHqgBcT
Jg2QzzhiJLE/eG/Ev35h7yiEbzaMFJcxZWo+C7xTCjcLquvS8tskBdefXV/OS4b3Xh/+yoXJS7x/
t2h47xzeG8BAok9ecdixyB9sYzadtPfxGGeczBJz06f7nNf0BipPOxtn0ZM8FLSHcGGY9T3djB6Q
Dt7bB/Vhe8maCmAYixKlCZzgI/s+d+uyrte6tIP1i1sdQA+8msW6VvBPm0POT+8EWXJdsL41Z2zW
WLeH++BWkAyerL+EOURICgfIZsMr/w6d7LdzW5cYPywP+PBM0l7W21IYM649OveryXSxFIr02Bhd
oceQ39FpQDQFHYacbUjKm7rZqNjP6rRUc/VrfAEgs+cRM0lu0QsgDz3jo/0CRQaYZ+MML9rUMWrw
2h0GOntlliNF3sU1Xs6jYXMdWcd5Ad6/nC3L5Be7NHn/asordY6TOTki0fCTRg6EGiaIJSTqHk4v
DhJVYdqoUMXL46KyBXlJC3pwzj7CDxerRRamyvoFUHzCSW3bHJz68sMqJG/MvMy30wPOFNA1w1aB
nUvnYlhvw2I2gg+tYaUQh4AKobhWOSS1OdQWDGmoL/qVzr7UebToqOCSvQuLC3yeVt7mDdi3ikkX
N/jzl99aeHzd0Dzu6WM00fnfxtv4UgVsTxdVt9659R7TFnUC1cLHqUMcMjXlZ4PQegb9xvwSlLxs
8exdogd4W8PcxvsIj5ReWrNW82YHS5jeqX/9WNXc/Nn5L6fyV3VRerHv0xo723NomKv5ud9wU0Bj
u/m3wpckt8ta6D5GPECwle7g9oyIqjYODc/Btts+mC1OZK/CNPuEM0n/M80j/CQaHDXTyccfp4FF
R8PFUhYR/9Rq/SPpzJoU1YIg/IuIUFSEV/ZdkXZ9MVwaFTdcEX/9fNUTfe8sPd02wjl1qrKyMqNq
dLrYCgIrIIhTmv1D4nPtPlAmOJn7FV3r00r2GEsdWl5wobtHgUXF636Lw88x4PY3LhyfYFrb178u
8bSfPPgjBl+eNsDE2dX4vifUhtPkYe9iXuFAJcri+FjKgnX7mLGqWWj8sf6PVLCGX5tvY7GFHjM9
f7lE8ZwvUs4RNF32zoGdYrb71jftLAzDObE+c+JkBHuI7svFelI8MRDjfanyDQRgS4u5ryraMZoH
01diVY8I30lbHDdazKDZXLP5/j7T2nvOHRqzpUm6XEV0EYkFBj3OmqK6d3LeWMmYS9AQuzvoDvbw
JHZvYo8ynmI0BvrdHfQXuxc1aLky2IPLAes3VxIpzoWjyNpDtqagLb6LPVylS8XpgPR5n7CX8WuB
1UnAiu1lbMvW7Ay5BATtbwUTBPbpVTV33PMb2y+oJqzVK22NhK+BB8yKXQ74Dt2M3xf21wfTBtDs
tpppG1xY3KHp3ixkRSmhnfgWK2VQVZpVU5/y0ojDH1d0OhG1vuAVydC9Q1+CvoHI6YrBVTdUNo11
WH3sZ3xdHVcvHnna5TlRK5TgioiQjiQ3GlBjiteTOhI/H2Y/xYKMIXAx5JTyTkYaL3EFlPyY0Gg4
g2gYhDRT2UAi8/pIkeuejP1IGS22AzuXjip2ZhTXEzV8SqsHy9usoi0opbKY3cIOdTHZov9W0TjR
shYc/tmrOMXnyVl6hch82G25eJj3f580u5D+6NEhBzMR/irY6vUOB2yJm1CLcHgI3hv0WBa9PcYG
tGzK0sbNJ+kElWC1JSYS3VFn2E0xRUo0R3Pa89sUDHm33vYRnOkNq9LpaHFpvWuvO9LE6gHHAfqG
wLwaCSxqDhP7jmp9GQN3QzPHAyHrDKTq6pIPEuVAh7Wkg/g/kOthUpLn9WhBdhNRNdEzvIlR85D3
XQExCBVoOcbRN2t5oLczJtIvcQ9vNeG6ie/Zo0ABY0a7z34UqJrgpdXf2QcdiwkYw8imNGKwZr8K
wZ9bGU2p+Lt5uyXuXag/oraGQGRCSchuBDFAdgrD0ofT4RFvIYvRVhOOnBgWdDAtRZ1sI9YFPAqE
+cSdABxuNOsDj5yxpiScnldHmNKyHio+3raSg5uIysAdT+f+phv2Z83kMPpiIMRPF+74z685vZgq
dhiumNQBb07jD+cKZHS64tae2MScTXxl0uZlV1RtHaKTbi43hOlrbCymYEDrNeuHQAWerGbSWhHD
aLG/gBjDaC1DFiePpyLLDPEQSIfI5HJdp6DkNUyQIYbv7igl3KhsFdHSp7+RIdlHtxC1QajW3/gT
3x7I9z+E/AyOIiNOvGUKeCnFMRSgwQjvzqopeNkHQDVSo3DooNb8DGqOITicBzyXhzJq8nBwqqPO
h9hprTkYI6YrKVZJP+dtQBCI7G2VRk0XcuDkmDLrzAgGT6cnCorrc7iWnsB5xFC0295I/1wgnwc1
CzKdjvQF5MmiAgZq0SA65u2Hvdk51cNqeBo+Y+xCN/vhR+Ul3cNIJpGZBeSiZL8tPa1oGPsTWj3t
KSE6COgvsJgxEAroJZCf9+FbsI6WnkCbDc3Vwz8SCJ8vm+FUOjwilfKzHy6By4Sq3psZm4px/C+o
lGqLz137JZOgPLPj6khO//fHO2dipu0tfv+47WX4hHxhHSdl0Nk8isPJbC2d75O5RBmUpBF6j78z
Qo1wQ2nQU7ezCKl1s/IeqJlCMs6nNpee9YFyz2HUiloeHjCN1X+ZVWnfe9Ybwn9tfzatylvShqOK
foyWjL327cPFO1HVw1VkIvWW3JThBz1J8o7aPurW5ROpZyARRoCW4U2LsFbx7qImgoRCx+psdj18
wKyPQaDs3omXRpV8+4hH8MIzQqoaCo1SO6EAi/GXbFjewwnerqk/OC2dPYxEUzm6enI9e/SLcTZM
Ipoqli57lPKdcxohdwR/wRVG0Eip/6g7FwreMoLUg73mZy4oBdVmAIx2bGmdIOc9rDzr17TNxHKF
8Yr1ASYspmK4MmHIhL+RoH1deOGBvTV8rq3WU4V9YR/uLtTO3URF/Wby3tTiI8iobfZux0/DjL4d
Z9LLr4Ve+teCPXObqVlDl5sIU3asZ9e5rpYEdDr4ojYxqMXzTRQapW28UX+eyHGcLK+WrO6qe3OV
+xZMT6s3Qn1CvpdNCyRbGBIrfkYwWmpyrNMKmg1DMil1BWAp/fElIpQjwYjhxOPNTGMNdLb/c/Ov
PuGK6NzytOQ+66CEcDCRmARaI4PoGmY9+2QGEoR4dw1NesVPJ+97kA+95Af5XapwTENgjcQ9cyuq
TE9ImU3IhFgL0SrRD2s82X6issuoFBRWqjttS26V3v5o9zwdUcSg4YJO3UEJNjXrMaGZ9Lam2uBd
PGblI24OTB1unmiu5GVxd9SBpPf6wMFQUHRZb2wpmLS09pqQiNoZCN8BtcAZatwuS/0i3gZwfnY0
ywWpv84ebj3cbGieWIdC/Tg3I/oCQ1MkoC3CQqclfA1ApHIwYDTpIcSoCAcLJA0Jajd5FBqnNHO2
JmoiH7cTA3EOMDWdzWRYDs1VvhBVltkbUBiCBKf24Es0QQ36ZiPSTZ0HzwSU5keaL8RCjx53kiCv
pgQ7up2CJHc4tTWsTmTImI3LeyMWL3GD+VJWAml+Af2oeP3qAbaE2yq153kGDEP3BrSffs4PVIPe
WgHDgyLAFM8uoQfio6l2AfEV6JS51PtUH36nS8hqDAmOQB0fB/GRR8gD7efnQGO6ipkaXC95gkzJ
7+2K+p2GDTVaD6YE6/xFoTdRgGmL/qCzkXGd3ei8Wn4DBlrJVoxBXQjVQiXW7O3OS7QckX8hgpFx
VW+zs1Ep6wxzR0+GbqqO1mp/UMW4hDbWc7aDYHg3d0X75rcJSrPz2Vn2xQ0TcabzZJdeJT4Y+Y2o
UEiqMyv5vETCkgByu0ueI6oz8jRIdM4wDNoDrD2f9BXu+BJbKv16+bSwmmQrsnqZP+ZoP5J69DlF
rRcuRM+5EYO9APzT7q7Q26lm33l7SOubPOVlquneoxdutYdI+W07pj7ux9857rhoTrVM42eL6Jt1
XRv2MpWGwTKlhsNRMx+LgBxT6qwwaYSQT0TkT8QRlwI3xNq8SpSgsoq8xO+tMnNYPxiFMQgmu0mE
qaOiG41zNdJHlbd3cNK78A3GcIz9Gnx21d+bY25zWF4tcUx3DJg02FwCGgEYgMYNpR1DRtcF3+C9
8cpLC4NhYXaJRiUKdeNTeBws015giHPr5BZdPCY52wH2VO59jJVZiLPZeXCwK++Qaz4N2+CeUis6
ac8aY3knURNakq3M/SKrUcK7jC9c/0Sj2a1bWZZnzbSLWSAGcdJZYaMdpw82ASgorptc6XWNvV5Y
4V2MIWhjfjWr+u2mWxgN0XFAqK6wWKssnAcX998G0gVCeUvr/st3VknNfZGBhiK/0zUuXuv9FZ87
Y3jUTQWFxrJr7hdb3UIMASQkqsYndAyEKoFINXdKnsuLZXATS9KlI0qFnSDTGRVXhExhKfEEAvz9
/xJvrAvDHKz3GTQCeC4HQt7Nj7a7gX+dlklWetpIlp+YY1oFxn+x4XeGveHLj/Z0d0bCf8he8tJq
qi4ihqNXV/Tu/1OcMbACGkCOK+MOoPs3Yah+JtZnky2u0ZEECyoLtN18yH15RMSreTnhtGy550XE
deIuJQENRgk9LVYlZAuE/ny0zdSszSUJcyXP2sE5kmOA92Baq9rlRATy7KB8DQpUgZYzL+JC2Gaz
Ue++pU85ejv7URWu4JirMxWZyVPS6XCaVvhO9ePDuthnchvvLsMoWNjv4J2hAwnVQlgn/IuYE7LF
PkNGg4VMeiWznigxFnHTGuO+Lwl5hM+g11QO7oAh59UjKhe1zxLhtJqxZTQwyzbr9UnbPWn8MHTC
8f+VYECL7DFzJVqWNOuIhV37FXGWDw6Dhh/PULHHGg+v7pJdSktNRUTxu3nO+vmH3fsk1fVOdcCy
BetjQEvYdKIiqDOFSeihAIu7SxL+80T/+nWPWY+/fuIXWbuP26IC0JaO8D3uM5ZEZ9DKdvR+B3CF
ajYYCYfVrnkibSqddJkiiEhntGcb1EY9xk5uPg6cSGoYNmvxlEkiwqgYZpM6hDifHf2YLh04PMMd
yQt0HdqV8fa4vpHCsGO4WRJZXmuSelo37rZvGzSUnOVYtO9bCzbQ9gXNB+IQe4aCobQx+1w/ZBBT
Zq2z8leiAKHM6c9ZGuyIoUZqfo2vU3F3FQNU5QcS0RoX5J15ZhAj6PyFE2XLcjr0PCzsRqX3xXzX
kfsm/nMaXpO3qL/dGnRLEQCjwUoMTgx8aKE0pSJMqmK1eWFw1GMELf+knfE+aoJntpye7cvinO+J
BFSWO6v/q0cnvzf5LuhsQPAsrDReiS1nBcNqTyIp3KcyUeyKUdMbY+Rsq5FEWREVkXe1dAoZZz7A
ZiKkepUVNu4taNnMTSuEuuRNZXQ0iUTE3r2IF2ILH86/YRyieuIoQRPRFnZVNFbJgwm6Be/aJ4yw
MO/WMhIqA4EORZQRkKl5JRLC5+NCz+7J77oXxjPaVHKMVLNBD7YaYSfIsN3OKup1NtkSy33UgnE+
VuwS5QYWIllUCVYhHqP66IDK6x7/VFrRg5r4gnuzd2CXHPIGVRrW7S+DSn/Xpdr1nk7defBH9eVA
eFoghcOCKUBrHvpZF9eE/zRuShZXHH6kCBdeUmdgsEfJW25U0Denn7+owIMTKnAGqsoIka2W9IT2
aF68f2hPeoy30hyC5eJWe1IanYMU6irQLfuSQRZ6dTkTXeEVReGSZvUfj4YvDBlh8m7SYKW15yFC
/qbrizwFnUE6LEzkUj1KKw05zy8yORozSDDd0QpidjWF9YL+xHJIH4KuDA2747rXMW8Tmkpv1FDp
e2xf49vvnd5ceiR2ptC8inLTAUMqLZUuZpe4bS/BAL3TTxVA6iPPSh8gnbC87mA6/ZkIJDzj28Ux
wFJTY/MRJz0KKlQjX85t8qYJjDzCq4BJWpAs8QKiT34JvjOAHXjElMztv/KwT8eeavG2EyLpaSsW
8pp3S2/Ihhz8JWtkdB9yV0cMjE9ggqP4AuP2OhJlgZZz2rbte3BLO2AA5I1neuk7nzEOuIpk26iY
wdqbCGTUghjWMIB9htjarKQFKGQ6xfgDS85cCPkkBYPDdctUX4VPD3kuuLPIgCJ2TmmKFAl55iUm
k4JvS2ARo3Lqm/yGfC9ZPnQ4yVVkZJXta32H7C7vULzCOnuEzKlDT4BWIIrFPbgDKO44z83T3ced
HYUkcMgGnQl6tnS8+aHCmEMei7Z/zqNfH5IWp+sIhfAezrVjDT5Tl2LqaqtvX5+zuNhIzBl/heWU
CBFJOpHImNwYYt677fV5LGusv2ZsanFd7CnLpwqCzPT14Z3XYwP9uHKGYjuQw6IbGsAKixOVP3wJ
VrJQTk5Q60QjlOIHHEDZvFagDhDARwan9xmdSNARA3wGLiiMEx924ZFl6aCzaaM5pFrPn0uFuBpT
3ZAeyGBDGjEkUss1jef4m2jUNKPj/Lu6pxpOwrS5NfO70pHqicQ2HcycUduvcwte8NY7xfksVuZh
lxHelluCnIOwW58FgQIu/dG6wWhjjsM9D7pr0p0H3MGDKwHRJ83jXGyY6K0SIzBs/qKNVLLgDcP4
RsVDhMTt6KkQRAmTWxKlgEzogDcrx5C331nLkuAoetEkKwrJ1Pv36nZ9EYvWXd2nSxSffxSvbemQ
dGHbHQKZBmttHjMg77yXgDgF5vwp5hzMaDD/24Of10mBiIVNwJsOj7EOaxlNCEvaN2VxnVUweViK
d7+/ME/Fx3oQggXtpa/0RNgl+OhWtXoE+obgaB+2X6demtYZlnJjj4EzTSO8j8Z7H8oZ3tZPlByw
2LYBiexHIDIYF0cpdP/OuFnLrgN6DHH7K47yF68P9da3YokrQyTC3MpUSRp9OiOwBa78NT5a81cs
ejbQtOiGrWixEAPC3baxlWwOYGF/nMNQpuN1s97bLdXuPFzd8J6qt0cT+hW164BMVZLhVgSwMEWv
uMeBeHW2QhPWZEyjP885aUqL82AHWXeZ9oMHT+NCwMaaOBEBaMldTr8Hl/OdZSWnqXiFaul3fsMT
VjbccnW3++A+iDCQS4H2eod1SXKNevc5l3sxzsVHFeuzmrTZUX4kF0PvmRggO5bzTrTAd+7ll0Fw
eB4cXhQ+Zr5zkZ+FsmFL2iT1Ea+oW/4YSfqPE6pgkXuIfaxHVMU1Vo1kHywp5xX1SoqLZXryPiUx
447vsJpsaxYpB2vGT6MtVnH4tXGn7zA8v5p+hMb2c/Bqls/HKldK1raeaRNw9eKGTr5IKsYhTF8W
Lk7NYP0eT/renOxpC6UZUSp7tpAyTbTOjpN7rGcA8WDE/cFhIjhHh6QKyjOns7xtQiKqGTZCqdCi
pTBrYXeN1jvpKLnR3hxXJlgrfSfO47ADu/vtteSSZS3ISNfF39DMFQKrM27TCYOH9NcqBpVgkRu0
6u70ofmSm32toZZ2Rl9gax/yfkirEADB7oy/WDFPsQ3f9CmF6EGHr8GHnlevE6oqy42mXKscaxsw
F2eP3sLICLuxTobAt5Byk8gwy6/6CAdg/X5bn95ZZ75MlUCWDk7ofBBAWfNwaWmoSuNKcvencEGs
dsZk6pb5qUCdVatO0XAU6P4r5sp6DU2+Xnj46ZqMZ5VkLFgPtFBagNbJX15CBQpfrOoFvyA6j4K9
TpWp2Le8Fe1ybMAvnkoazxRSJIkRt/YvgJD9sDpwP3A6cNaV+Br1OvY1uq37dnuu2OyCb2KVvkDY
9Uxai2LBjlif+/YQnyG3yhuzmfJDptWiPabyw3/+SSYvFt5Md/dZVyRQcEq/iepfbRY0EZKDg7dw
JKqyQj9JO1GP1psCHFF7sS0fEzS5RG4lT5cokTW5TkMIL/LebzsR1tA9GTd7Jqd6v+8kR4eBr2Od
SE6ZNYA2pDJ2UVnjJ+oJOz7kDv0H4XUiiuoquLzrriS2y6jO6epGus+qjpv4Rdq5s4ikbo/VVdMd
6ZD/n1DJpxxnp7BH7gnO3abGjiRrEw7sfKXR8uROUBtYfi5vgw1Jp8g/YC/Bk0/4E3DDzpWcVCG5
r3E1kGUvPExhMjICQN5t+CK70kLESfQnhIPPqiclVdCpN4IXV4G1OP+zVYI2hYBkomItQAGG471h
40iPDrOM5/SZF4M4yAo3uTt8kjJvtE/I96krEP0nyJLCEj94UGOmOBgqyfoB9Qw/Q+bOFDbbLpep
iR4u6LITCSCk8T278Xq2TKEJD1GQTkZ8PEHYDUAQ4R/KOI+0gP530BW2tAhXC6rTWDQooqjPp8QA
RUpO/qfKl0JL9KtQmHGl3JVBJTywSdzoIBAVBCCSCCK1smFzbsqdk8S75M6drGos7+OK30LChye1
oU4udCMPehFUhTdKpXuLlLiH3KP9GZy5IFpbzMj181MMyuiBbfH10rETCInsihsut0G0tIRyKRA+
8CxbhIuZsBgiAUxIowIx8G4PGr4PGcYOl/5kIuLtEtR8mZ1CkoDOA92PP+ZiDwVC4dnDF4R2JQTU
P5kV0p01yqs1llLSlDikuxT5w6BPqihdyS+Qo/z4F4gccDqO5E9Xcxoi5JUALnhDskaLne6mtB/o
Ds3wFJDpDHkEPWaw5EOc/MR9gQFHAS/vCEMj600rCFISCptCoJZJvgpd4mqoIlor/Po1l4gGjFBU
H0z37qJXevS/f8NbYu4uUxp31BOoXjOFWv7kUR5LrccSKt7eN/kgT7ViVB8owBhW42bdWlN7PQa6
//GuAzZ+2k7eXpfa8Ta/hEdUVHR3/CH6rs+lq0V69By3IGu3rTK8eI/oS9ALeCwkvsAZwc3vBY/o
DEJ1osayxkuYcWbYip7o3xNA7mPFzggARXH6pSaEIsy5jQeHbOYGfO01xZEjL73rdA9jbMpKYiJn
OXr92X6zA/hJL45zuhC9OfdaRjON4T4R/ZgXMNJrarCBOHYSYKDxFzkvAoAEOoK8aUx09/Wjkogg
GEPtV4ZdcLP7+M5NzNUpK5a4APBVjavFhe0pA/7IWDpVckb4NxKtsEuo+fApyEdLftenvGjxgvjx
cY5LWDnPYoN8Kb32U0F7nqYADBH7+NP39ikyKjHyM2G1ejvHYTtsbNU9pcvNfXJf3W9QEewdFFRO
Oh26BveJny6QnzRUDi5oWNEyw9T0EDEALMLuHTOUYu+8xyAwSA/ynYSL+820QkhOKzTlg4AyeCxs
A410bInmgvNEzk8GKpxuMKKdIMp6pKDUESL1iMAtlDlIbN6vjAOoCKlsoHngEWkVlqN4DWx94i+C
hZK//SfsQAVh4EykC++o1qDdIMIQd0dSPCQVptD7ET+ymcdvIIVQ6ZHmDhF5ECmxVYpuwjzmhfhL
CHR2sDZTEssvMmIX3K+92EtDy8f8bDkqMyYczHbW5ZBlep+ODUakCDGkm3eIbgBkxnBD04a3MmwN
HxBCNSrpr9eHy+mhOoDwUY1sDPxcEzoIMjUoNn6YpxHy145p4Wyero7uapyTor2C3fBMi9jweFs3
xgcksWq50HaX3EWWxqhkbwJJhIxjj9P27x2syJdz7g3ociKLkGNQQJYn5xQCcIt2wk5j6YudjOqf
bUDnTPWBITiJliPiI9AQjxhkdw9scgJjIRcAMia0Y4CC3R9nSHHTcZlBupTS5ci8XCs6DFgBEg2R
DNyekGgxYrGbEUQap4kwV5ckpWzJ0YtjD+ePrRJLFH62AbAFaeYEmcsPECSLmTxAJ3btOs9za7uH
uLDliKWbwz8bgKR8NILJIl+zj1uZnqgZiTk2ko0FuCgvciWzXjrMAQjkoyHTzlti/5UmyYNk4Ts7
0x2w2+w4bQewPtIrx8ESfrvf30qGfvJUJk9BstHQIob8P0e4J4guGQHiOXQawez5X3LbZfp3osuh
S/4pJTY9ed0xSIuO9tE9EqMk22EHseo+ONM28QoVC+0PP4JARxJ2zcXLp2FU4TRWhgcbcFvSLSpA
Zgo5m7QRwexHsHgfe7coI6wE2p+KoyB+/DhuzI+UExXwySdsjV5YyMV+j+Tknh9a5qS9szs/p4/X
6sPFmFEBqz0XmxFOPEULNAbfLtZt2i/tNjEyRM1ZFJSWOLWyHcYh0KI9uduTjJM+IH3noRIUef4U
RAQC3fkMG0/Dx7y1aHmKXzMmJ/eUkckTGD4JkUC6nWHlESm0kfzl2Aab18A1H5y3e1Jdv86e8358
48S/c8p3thXFsHNet9LD+jmHpeJPdIGGb/BUlmkNngmMSqw95nQi4Nj5KtisB4BK6AZ3eztMyBOI
kN5JAc5ekkaebTQCaa10rMNQYhkxDIiQWWuauGDEL8ufqJx0JAn0rPBKvrtcN7nvcVCTvlJBJhW/
Sj3IOj0FknCQg3nFn/QShwAVuHP5mK01iT8fF6c3Oc9Vu0EoOn6nSzM8DzsQICYt+xWk5MuSzp2s
Cch/Y4n6+5GHHeKeMd/5HXcHXTa9ydhPM+lOZKoRThPo2hKkChFDpjo4ycN9sA/OXXd2dbqooMFq
sibtQNR1tnY3vU6BVckP4dlYB0jQyYlh1oZGqrsblL+k7UMl7sL8rtmtCrmMNtYS8LYde0pw3h5H
4GMqfSNexengcCR3PBP4AfyaVWY+f1ktR7tPX4olwirOFY9OFfePtHUrkeFO5SG3m+n4eQtpMwYA
fyDCvuGUoRmEFAT4LYS7J36f5x+IYKf0Czv2Tf/HFX7/9BYjukpblN4zE8Im82gq0wuUrcA3pN8S
Dw0PAZ3PqldoEM0gtkfh6cqAutnkV8kNnjz296L/q4BhZK+HHZ7ne5A+x/py9rNwfBWZOI4PK8O8
+dwXiyXEg6nBBW2ueU/4lFJicAMgBrQH0oFhECq4IYyIEoP5GZ9ZLNZ58FfGILpLer0fy+bgPO+y
VFgUY0H6H+GEFmg30082lrTwvvY/iJlvNPSmUHxk6gqumawoKD0yqCSQjeZSv7qlZoYdRyO5hdjq
WEZ42368vUl5RHQZNFF2W5NzmP3gc7EobMQKrKSvCV4wfEQdsh9Qe6qKEph6By7VQ0SOZ+wa8/7w
NlVi5OdzLTlM1AVLICDcKdBJbmS4XxcPvvxOpk3Ul7SJI/vjoJPTI5Sh+QHBxElXO/4oi/1EoJWQ
BeSAw6MMibFBSYv+C1QIRLF3gM2D1deCNEx6IN+mzHHkMo95sz4O1GmzPu2sfXaHGAp08Nuallk3
ev4+PXV9zB+U6B86f/tQ9SVDqpKqoaahyUS4XI72vxox6AXiLQPNS6xpoBHQxoErBOx5grd3A0RQ
iU3C+gIAhv3VhOeixcATa5/lHlZwohLAc/67Xrzv7LM5Ts5naHqluFyV5D0yJK5HUlEDI3UZRemE
dfzk2KaLP/lMzkN9cxBjWiWBQooKXe22w/kLkccOSiftDCYztN5rvFQnbfi3ChOWWqT9vZ4QbvtE
3eX0jUig/H/Kuv4n4V2fLyY90vWF+XRomjT0vPvvjvUhN0MyRFUarWMWwvqOxmCLuFhPAW8e0Ss8
xU9XPDygVkQGOnzZhxNzBecOPfTPbLl4FarXXWgLLYFhBEo+eEAPQAOiPvrKAMIcVUHHahWova+E
53QJmBljuS6T9kz6ZDq0Pqk/jAFCubAWu0k3+Q7q8FjsJrwgNE1aco9CQWcIO5tHuBzX2Zch6sNq
2UAmEoomZ0rF+DTBnwAOt33w6JuTyQGebCF9V1SlhEzVAeIFwoFxSbCWWon5bticUlfK03y7My68
t6mLGdY8M5hYOC87JcTpHy3sFtd08XOzAtSAsS+yARytND+7ofUIesVzovLyZNQPt8X0I0ZZpHUa
YNAcZh49+C/MvHux+6nB2eBTwHedpymVvW3ZYrOKfY80h2V1XyyrysapQ0eVGvkUhin5dDr2rYzB
8PMUWXa7CJlmMMMVelvFs9iTFTPdFcOd8QB1IODmiHNqeduLVYjDbzL6TIXp+3CF049yN4wY8kXo
3sdg99Ns9pM341BKcZx/0tv8m5wcaNG8m93Zas2Af4Z4ToK5pacUTT9BeSHdknkPOpx3A22g5wfV
hP3PW4S8e4B12CD+V8cnf+9ff17BK2jy9+gxgMGQXkbn4ck3gEL64Z4iTHCYA+Or3n2hrfUD1npk
hUKNIEV0ycp86TFK0S4fbC5wa9RjU/nTgyNuxY6TcltNTzNBMIwfvA8wQRj3h9RsrzVd+/Vtuny5
AlVQc+0TkVN4rPkJRNo7WS0hV48QQhtQnczHXaoN5mpQbOBMhXdRUG3hUpX5fiYR6WznOfXKckTW
KXF82ec3rs7yaS/72Xb7HV6j1khz/je1uWTErznWpXjELgGAhCdsHYvLrJN/BhOFTu/Vn3TBKncc
jp8BSMG8RQnNcyZQknFuWfAOR27flmbvDfg1L0Bf1uj4nEC9uuCsgiZL7++OVl2+51iiuffXWAeR
mGDBJH7oHxvKTTN5GNAsxeh2RmbUs7eZIDRkYxOWHgBJ0sMDHZZBzZmCAsJMZ32sBDppTVQq9z8a
k8gLwzmYdMxoiyAketki03FncFd6OZTvPxcb9ihVeoKUvUzbDpT5q8CLSXyRjRyuH90lyVJksFcN
Z5wQQpiSs8vIBT2AopXYs0S6aMkabewDCQxuRz+3PqJU5aymEHJER0gkt+GdiQ+WbByowQuR4YA8
PGwzzOSTefsksN1UTZ/zFxHj3ND5FXMraCwnoeXc/Ba8LCk1EaEI36B6dDu8e/Km1UG6kUEkmM8/
FuMiMj4S0PrdXPx4OtdNxgQg/UN5/1DQMYJ3gE6G2qvHP82ltkUqO427m2/RncnONX45dN0LbUyS
m/vizVO31VgKp/2Iaiyb70eHH5SsHigYUes6AHzP4iZDAo1LbTRsXG3QA/kVwHm62ZBGz29xmrZ+
BCamu/v0bky1uExkuLtZnfcn429ytZ+jms3XWT1JFwVDZXQgRNPFb4/D1Xl4HC4ZN4Hmw79+aa1Q
0Xe8x0x6MwcgYsrH2cNgIr2qbXErXZqpSNqlzHwMV6tUQD8rnCO9oFLp13EF5UdGeN5OyhtI+X3u
tAlgUJB1DxRZARz/MHi09KfcQEdGNcJytPdXYxGjesIXXt1pY4HCNnEqsQ0WR8vmcx3nbyMqgaCG
LRRzaYZL9cVnr7YPJCCFW+E/x+r6Mpaih43hiFQYiH0vdPQBYnjTm42c43TKRCDj7Tj8ilQfqme8
If7FSbkr8sDezmp1trWp9MzYTkm1o0IqKXjvvGgZUuLiWUn1CpekF3TTc9drk9ZvL/AL2E6CuoGd
CV92HzTeZ9geQv9DOgS2NV6ZKq1G8UUj5+PQz+GPpFFn0IQCtFHgBErcCPFWuF/UaXCxBkewcxGP
2fFm2uFycyFLLWkw0MVqoVMoFG9keqYiW6abK8yBJyyedN5mRe5H+oDcllXNgiFXW1VmmDH+aniN
K4AB30fry5GiXrEJM7C4gJMglLlPD3jb6k1WhLrPbysCE3KkyDkOG/uUrq5k1yI/0A02cVqTobwY
W6ucM3QW7qcNWwheGgEu6NQ254dgJzFDGbZTvEetmJbY7ys3fgV5ajurentyiO+U9OAIv6ovZRRE
skHlqfxcf6zavHtQuAQP5anoQqi2BVpzB/yP9s4Jo1t6oBXD+Xt6RAtcHhmAXLxHVzcX9LmFImbP
S1P4FCTdaCQzgQXu0IIVw7GycyUoC0NFmF1LTpCrw9MEiM0i4tQCSwACVYxK/9vFw9ScwOeiR9bm
McNc++Y1MQfioQZH4gqxFxcBivXEhvOuMLo+SKjDJpOeHUHnB6Pui0U4GHXrTvrydm1IJegbJbTh
CXNMJEQ4IWIz2sXncYa5IxKVMl8vMRfbQgoDX74a57EREonIJiEse4/xXjlafEJkDJjIJ5vSQ2wY
7fzvlV0TlDWgGHjCh2dh0jkLm/Aglfsr3EFZAvBkVl5uRQR4vGTURUT8RBl+AQfVtqPct/mxMPDR
SUoai3pDpI7ggH7wvuJyoiyxmZWpQ5IkePWjm2gu63eT9An4eXBI67N9QD9+Jk6DAhT/r8U1ovIB
AjCguhD6ZPdCzhr05nVUU29LEStnHyAEAkDQTvYBp5V7y54Uy1afo8gRtWWRGYBVwW39chFRAjHE
xVYNczADUj/gNHJBIf40N3BmxgN4KAtGiEDBFZSQL0NIGQDK+FoMDb7uLpQ7sJqX37dB6anIWJ6c
7iNpS3SpAj093f/CNDz9cpEU5N0p2nk4N4EpIzUHICh7jmqSvhKzHTandJPVx7DaSHtBSh6gIcnq
9g4Wwfl4nDJIR0i9m0GAWyuSlZjbMdAtFGjkYoECH8JntgAfSS/HnEJf5xFIPyllkjhE4E4ISV2m
v+GPoDQ0YaNf9/aXOxkfdaeCwTWGDlPRE6e/10MlUTdJaEK0exw6acVf9snpQqbYy75hul/1vF74
svfp9Is/tQCqEPSd3qoUpPKLKVJB17OMBHYQaWzoWBZ56d3LiU3fhEKQTmTKoRiOW34o9dzZHkvz
q0SjzHRsPKsp+GD7u6n19h4EbnAAruRMBd/mXdE1nF5gdcLjIMsBB0NXRAJu9VsieEXA5dIdS7yV
pcI7hVIql7CysjOgERAieZhvPRPfsWLWDiy4DArDWAmEu58X0qcSIugR6phvSTzEP1Ueie0Dzpp+
8VhDAz2RF+7JwuglXEm0ZK1CVvwMSnhwTsbwAoOtW0Qf4g62yGoIjYLDc/CBxtInJEiOxPoXOomo
ooDp2MnFXrCPlg4rSiS0WZMs0NnTZaSN2IGilFQXpDCDgfhpNVZCknNBHZLNEkY2mVkWkWRJS4Vh
DL6ZwWVPC0mwEvI3+WvH1sOjL7oYo5HYqzKPA72dvgk8FpTQXUbwsS1JyP5EbI05msGaSdPV/ec2
EtcJWExNmLwZMkXNXzyZqhlVqw5tqg3hy9/vnD5P6hypyQndl6Ska0nXhv3NqejL19gdzBuYnjmb
u5dbZ8yQgPy1LmGPhvQdYqN3WH/AuOgX1ty7GzjmWoTIGN3cmbVktAbj1+x1clq38e/J03uysAE/
ide5GPfFc8vKaShSLGeMflvjGEmHeChL4Yhw2I1Di87FGfiJA9heYPBKso5n+xjwdXTyUpaTkGOz
l0+JDr1rKyUnZzCF/Y4+NRHo9CsKZoIviuVEQ6+rCQ1/9oH7I9Z+hF/CuE2zM0cX8WquXUTzUKlE
FEHUcpgvoWwjjGMDJX01BHCM//0vU1+omT6e6Xx/x5xkBfseMh6wEE9DuoA9epKI/fOtB2RX7dmE
PL8XbCeJXSErRs0Jv1d1XBbQRGd0Dvo5I27oPvo42hZ1hj4Lz580HAJwMmPeCeJvaUKmrhm4GWpp
Z8sfWL9gpt852HHc2/Z+9AejM+a3MlsjfjnzBH4iaMavMKK+Wjrkycj+/ygttwNh50tIBOZTXr46
6o6UGPe0tzN5lBavSrzspg+/2bua6t+AA1smxI5P6fzxWB9th7YyERS2omfwg0gMP3Fb8a+ATPGJ
xsg4l74WbAGObvVB/XJP1KhCg/pwEUSVze20fJzWm7zOATWmerSjLR+9gj2ko5pZY+rMfyyd15Li
SpRFv4gIQIDgVV5CCJDwLwSm8B6E+/q7Nn2nZ3q661ZTIKUyzznbPT4IsL/dCqTANJw0uFXbCbxC
fJ0WMbvrPixc7DfiYEj9wDXUeeyf1NyMztfUMuylbMZrhpZT98PQiMmXaJH39q3FzsPA7cQiJD4Y
Yohjv5j0u7dIrWzNO1Od4O0HDiAmjLBgPqk96wP0MajDRYBZ/hbifYUXzFbB+2UZwPnAhUUQ5N6X
7eLEA0d0F19nmnwCp8NPHxyPeAX6TQ2cjSXf++NKv2Af/r7d4J5+8FaEoCXG76tZ6Jzh/MP9AF88
AbYU4BcwykJCdRVnFKSxnq49DerQaQgLGOoNl1ocTlk1d55v69CIv3vE6yD27q1fnN/+nlQSe/f2
5vI/2P4Lq1f47F65VtTUIF4Pq0QXVoCZ/GqKzcO8/sTcUAyxHQoBYBEad+Z2vAHmuCcLvIdSmRvp
8Z+9C0VcbXjzgXoUYKEgi/4Bqi6tK+jp5W/f3kV8pCCnrD3bqv82k70orhOK4KEK/mO2BvWAWfRu
iSpVDMrzT1PN7g6hgLQP3EVO5mqNwRr/kuyjh0+jVfqrz4WXiATybL2Yt5QZ9i4e6RdKR2TO8iWs
CnqjCOCXs5ufDwsXPGWN/gj5et4z6YsQoOdhXPP2kL2+OHgce/KoQ5SiyvpET7RLz2ENe0Jcyaqr
c6+0whVjXPTqi4b/ds9hZYG1wW52DDcMjgln0pD6GDIpwUKfszsuENZhEqSCb2jFvZnOG3aL9yz5
YlaRqg4ep5u8B9xhhkg9/3EA7Ri4VP1p9j6SJ0abRdfZL8MIeYWq2C9p2bvNGv4mvccMh3KM7mHo
Iecnua3m1CDN3gKET3UEVUOxSa4h4yvozy/nHgMZ0mEi35Ctey3gxjWzVZcz8+piMFxPWQQ7mzDt
qZUFhhUwbqdHSpJNItoYggDg6u7GNx3dFSQFqyZlmPB/bIGRXmizL89FuAHMyjC1BEL43V/yTp7d
p38DFTtnq2P70M2yyMXHHgNSgDZo2Srq914Avo5LfJMBGZbnT9uPb4OX00+OjtiTXBpRAfdt3sSA
7fFHb1fZz/jGp36AnXTW6uCtJbsAFooG48SZY8JxDnEwogNUjbFBHo70jB/945yxKNRTfFiXR3ok
GkaA0hI9vRhVT+rLA9/3ueOvX3YqlEgJ2QY2bSxDJj4MW9EEQhFXiWmsQ/VDS2kfAcLZcEBlq3TD
XxfL4hNjOGW47MN3VJHPBnNqi29ghNlTK+UmNDUnCw8U5HesLq0MNbxQZekR2di9jBKtBJFol6q8
/NII63cG63lHq0L8ood6owA7M3poEFyeghdRXmwF/W//7bOI1iMGFdAI4rNz7dQhq99SoS1vlhlS
QtwMNJKu0kkOX05xhKWCM17bY2bT+7DWYHj94pu5YxrmP1s8ev6jxfndzcs/1JKZf6GrZ0ejzWt2
54E87EEq4bJzcc0zQ7aHD2EDSwc+XAiBTJexyepnwxOsSefWAqujgKsk1yZnYN0lNlhUGLFSMCBl
hnyHAp270y7RG2hk7m4hYA7FDN2+LQooAbZzoBHoNYsp4lxmveRRv34hKF9PPshPUtRpxd+Iu0ws
0CpJLbk3PxQV1Ardo2DI1aFPV6k+per8AA0CEopsxxHeVQD/mgDZkZa18D/aGrbQg0vJgUrH4exX
WPhxNmBoIOkLA0s8P9mpgE6uLvpL4OrBF3ga7k0LAUZYTgA9aVQAsvPAGNeOVKtwvNittIaAg1ki
Il6CIfPjeLKiYFnVLDww2jd+v3lTbJ/AQV8RlqquTEuhSkWmteupiyK1m0ju+o2/7pMaykW03L3n
E4b41DdQG/oEmhFqqm8SpUe/zylbJzX/UqbZgnlF3ynhtkkvKlp6xZ4ojuuY5IN/8eMNuTQhKicd
XanfVXwrGM4IlVwHsmCkoHq15nPppYlOTeb0bDiXHqAvtdfNMqbSygmnR8L17E7ZqyTLD2whKdG3
AZUtUgKaYNHp90mdMgnHHv6vhOpaWu0LQ2wqaMnep62CjJ1l9Gxy24/JFnm4bJcVkq7p5XVQ8qak
+CAmPKE//EDwhweFgpEfSCCaGlBzgwIcytSqyDjRk2OL4SjQ+h1PozYbLDQruE1lUav4+THibrj8
CCtdCFdPWm3GnFT8epNv8soV384V4d9XkJSXIyTi4dQvcZXfRLP/4hYxs6Ar5z/yj4iW7m2TS4iv
OuGBoMrwxP6xrkSGo4+1z0R//uzRc3+C8J6Eg3wwoV0mp/t3kWQogG+gSxjdm76l7htI/LlUilEi
Y/QQytjgBGFWzxD+F9hI/DhcMLsi9AUjGc8iQB2A84ykmPwAgwEnjnO7/LPLoNtAs6ZbJe9MOYs1
3CdmTT1U8uraD73PCuHaTJJ3LYY7SwYmmG6e+qhdD0G9iGs1uvY7JoVEzE3wzkXvz2r0zmgasOTj
o9Sj36zlorjaSoSmlsWEd5t03gev8WBBvfolNAYmq6kaNHDd29iVvhnkmNDptbk4Bf4wNxVhZ717
RNe5aAO4/CgmBtALgcRbux7jucFnhQfD7IsxQ9HO2YeR5n9I7yMCDm9jMqBYqSr+lbHe+2fvShgR
H73uGOmDBLUjHB4YSJyntlICqpwvzrWrpLk7b8rkdtVmGnIb3m78ZQTgrpvk0+NzKdUCloXGWgEV
b5ZWafgmJcRcWxcSB+TrWJoz3eA7T7wDwinqCMaJpGrKXPFsk2+MZSn1HC+DfbxDoG733N856lX0
gNy41pdeIbefGKWF5gh1PwKSNweZFgmfdUDH0WxPcv/q99A2YlS+dZnoPz1Q/QlkA4PWdye3EVYj
gUcfF8cCgIOvh3bGBfqs+AZTL+4xsJqZXSnP/JP4jlscnIGFAQE+8Bm/bUKCZbgp6VGFLbBq+mXm
M+6OvC7ngbm496IrqzeQleAfQFboFVf29iedzrBrRm9KOuLpZN921nf57jzGzFcNuqBzk12PbZAK
3Z7+EVuA1mwH0dChgcVphJ1bvz7pc1zhwob7YRGjYhuiAymM/hvXS6YQw7tp1VBFof0Vj2c7L6a7
CpyiKuq1K50R/dUZJPgIklCIy6kkcfq+c/O5cyvppoXgt5db2zkSP9KnTZigHfidc7oCmEn9OzhW
aYzkjlawEN+xS+C/v8kjTeppLbnO1U0sf5pcUWeZCqOqAwqiT+TwARsSBx+pHQRDvd53fGd+Rc92
HTI22yFIx69EB6LESFNfW4vx27zL0Slcp3Kk4NHRPOwS3mfasLXHVhkscBjAHWKPvA9KsFLYO5/c
ASBY3Ey0bXJNAH3LvkEkaYZYm4623jIzwFrKVnBxWCBsWSN4t1O0I/Szh7iM2zWmAN7N04UvQCXN
SWxnFIgoGt7wi3/CDP6f7/gVefGUhz8qtz7pQLY6p1je35cRCNm4zgSds7vcHckcR/Ydwo4uMGpv
TEBqkFEF6a7T1jbZYrZS8Ukk4ZR1Gc+eyC25uleGO1qyGyDlUrvIQOAUaygwnezCUvuxIIWgfV3t
QnwT18kRXw32OyI4B7hpdN9eExETd5tLzjgKxFl/EbF3F5YjgeNq7Zkk+MWUQFsIugafBb0VRQXw
wDOuRZgFDD5d1iCEXy4c+mGO/k2oIVE5xdQ13MSF5isqgOe38io1wI2LJWqwVonov3lktM2S1Vgz
EcDL4vcJczpdF9IUY2y6fVUdtjGGZNM0+T8YeK/mNNFIpNBx6Dxxb+8zff3pEwEKqaZWGTy67j9t
8T9slN5OryJdOsXHciXP2wNIGbwfvrSlqoerpIlmsfmjbakaMn4VEWuA7likONTv0M55FbF8pAFg
uga8QVeAoREVExTVCQOcXfQUlfZOy0iGLCqCDwVtzcvEawVkUj+zo3x62DMxWFQSI1pwt71jGIOT
cVArNWz1cAnw66nPgQ3pMGpc1cBVtgNugtjCrIAqwhDGPMtz0MCWCFCZj2SLEA4Hvic+kx6vX0Nt
0+ug/Dx6wPcu7daRduFB/3GzPyG2A7RWU6ufqL+zxjuLKTaUFq4CbTaCftWt1POtMhKGl0PpXcRX
rARkk8A/FNsVxi7lthqQC8WaqsNyE+SRr9KNkE6HjXZtkWgOslryKCCa9To1h1lwBHwh/lt3FfXh
UjgffhGc1maUzMR2YEDn+dCBPOCMdorOIW2spiPQvdHbhQx1YnZsMuY9hoZPNs7IJC1UBAU4BogK
0iM06OapWxne9sISH3/k7tj7seie5YDEBzOa9fv58o0KIbnUrFn/3qZVZgSBqnSbFZiN92n9Ciil
qM24f5WgMkSKa0O3QTNG68YMQNTPHCEANbvcoIQkQwd/wv7GrSlkjGVSRFIZltiygC20rbDZUYRj
gm8whd/4RVyudhTBzO7YS8Na+o+uZHT08+9zOHrowBudXdlbZw1GW3iJdhocf17hRQH9wsWlz3yH
r+EmBK7a3mzhZPAx1GsR8kubXPLx3W7Aq9xj03lCeUYrzpFPe0fl51u0y3By4lKk5rC4IL4NB4zL
70Vis/WgzLfiVN61OAnLyBRje7zzJaPnpviYaT6stBZuSZ//k3CI+C+OqvTGgY6vpozcO39DE7F9
NZLS/ikZFN+EDa4D6Dv1eIE3JGcsM7tPjp7Wu/mYbzFiiDZe+tcBDuwM/472sVWiJmhf2te3RdBO
Ru4f0Kz9nSNCIuDWZGactwiz7WLLSDbTPqJcOnlX3xj2bu3zxJyr0ChwIeeyPN5Htbr76VfnOPAW
5r1rC0Pjo0ukYnCHwU2hcZzcW+8y6s0jhtbHyefvwQiNYhV8hjibUhPWJHeScqNoVcZ4foY5Td2w
gD2JmZI3CwkZV00Me1IzuXKbbK5Gsf1Zov6C6+7LD7MxKy9JRb+Pp57ZGi4wiPFhLHmp5Q77dJEZ
2msiSapd5hvbj1IBcIn8LGpZHY6IQ6Qnv0PQhrHh5WfJEV23npndA7CHTNbhtw8hz0ipU2hJkj0j
+gSwnWd/LAwmHhcXB/aYGt9QWq2XL8aJh0E8dn+PK3grsYIYR0afxeXmnT4WqwAvupxW2D2OcO3D
HU/zHn5WFetEZjEj0j9bH8irDHlqbd4AMsiPw496cM8hnY8bfhyjgSMVi9EG6E1WzxqtEtg5npoy
c2Y2dLCSxkoq0RcK4U7eY0CiHWPvsV+WWid3P9o1N9CenIw2nx3pB61n2W+rYjuzE1b8eglvtoNk
EpLunR3jPH4TxAk3ZwNvpwg3AZl6BWy/gdt+YSXn/ggcGSKkF91amy7tuEf3fvPt2Sq6jh8JE1zx
KPFSaG6am0B/Omf00X6tqd1NqsD+bDyeISRLsCFlBjDbdkzfsCGjs7uBIN2krZyVuQOjAnS4XVr0
UMOO3vbQhSH4AfHm0k2wqUoJ1bnTWVRpMuLqBIJTvV1vVzBE0eih1DJcRhkgyHAsntLWXhLiA/Y9
HgP0GoMOz1LcGR7jxTokB8oZ3gZFDg0GLAeo93WuMckWcOn9UvQmLML/RtgIhgBm7nAc42LaO/am
bf6677nxQjfPa3TxfaTP5O0OfXQCJfbYobYPMnUANWqB+A59iA6+AMD9OOrfJp+s/+CUmGLR6yf8
Ny7lH4gGyIpdjjVthnZMHjjnm+HnniQJrl8M45uLI+tPhFBbgOtFmlUxGdKY242jWhP/7MEr7MN1
x7VTXnEx7JKEzEaYGckDw3T3FHGW9ZFiBAHs8IyJGmOua+gmwS/z1IQPNNqFTCcAsPG8pxD4NCG2
Qpms8wizGaFb66OSsSImuJHJlihzU69f4V1HeafWNJADUIS75l+Vzo7TMOI9QkZg/ib6PrMucas0
DztnT/xljjAhDTfPNk0oFzdEyog9JfY79mYGA/9HkozfLrMsWGVWwl5MDsTAlBJEH66KEmCxS5mc
OQVauO6TJ5CL9bGG3MH4xanIj1rtBu/o22VTRwiVMPd0GumeyDVfuR3AOTTuWDmflYcg62R8IhfF
MS68bOR/CsHma0hG2MI7pp3WnWnYadhrH3PiFOpxB+2JhfCD6L0G3BmA8h82gTTkzcIZn+FvkobB
s8jnZHqkSqbkauMqgyzx0FSYxvkZcXe0KsxO7aDuRVQKUGvRh9TcABZEVpeM4gIDRTxzJmEZ7iAU
bJQU9AJGR5VHHkAwvsHdy1DOwLgJg4jk6Qnns9OlrpSXyFKc/wJjIydYUSpyDK8HYkFeqIDXA4n7
98PlEooAE/fK1HlS8kBs8ZntP1vcZyboAHH3rM5yFmwr+4yNdaA6Rtt4dnjcefiYhn7CvYGHrHN4
eBUw2pNTgxt4cnKYqNT1Pem2v2hubsl7UOFfVqQb4sFXoXRcQt3q3eELY5TRu2F+y2QTOxWGi2yW
bOR1I12HL+/FmPSBoW7Zv7BdF1qS31RGWA8NTIKgqIh2qeJG4qHRvVMNshZk8F2w/44Y5oepkSAU
SurLGm4S+EsPNdeUegYT6g76HW1l//ZG9F0AVpeo7hWRLlSIM7l6j+7ZK1UduMU7TFn4mP6tHufQ
jxqdfG5CIMaloyQzFxEZodVyjZjhglA8+vVhdmPwOuWLFNhtBC8SZmo+qEn5j1OYMNxzsloA0tTd
LioBcDd7AvUkg2WMK8GxAN3dPnhYr+g8EZMyvIZjc4VVWfPuvWeyw8/MWY+RqO+CPKx7iR7+V1h+
WljhPmdQ5/O4yg64IBwPN2BuWTmeze7xtqOP/Ymni0PNMsrRhmdquoC7A4uKfabgo17lCLzGMM9k
4nuECUal/bMUvsazE2XxJtgFJW4Wsn5YVi5nI9zsQDN03VXcdjU2f3ZBeVnrQRGebsNZNlFoooq0
6P8vTrORAXoxb5swTbDvyT0xPDz63HmBr4E7ulXPcCb5bJtuOlIt1roPx6lNgK0HhMWVJ6XwrKbp
jJ8daQF2F4U3dSALXUWkGLb8GuBH5rbgpegnlcgIg9q4WUoTYdIuy+HBdJj6DE4swWTLxJHWz18H
RR7zuLrAFk2UYSYXMGv2PD5Kp6KCgeAyEAfsy1CrsiL4u/1hQjWBlONWZlVMzhylBzB7cecT6Ci/
iaiQfekiKXsgdHxa0z8kqMk9KjxBYi/wHdJyem0CsaKBGppyCTrOq2HBKyaMjVHv1lNiwDQONtXx
KU0qfI+vNMwYZlA4P0jlenifdE85xLTAaYKG5NY3M3pXvAY4a1YfRVfxETBogEk5wzRAjrZ8FnBq
QMgXgvkyc8LrrAypAC0JmXtlu3pmzjhpMAnQJBPtqXwd8RGl7sdT8lGCJfHk30P/FDOzWeUn3rzS
klkKHrLXYI96BNchAUqYFgT3s1Mj9Xx+g0JzwdOrDDEbwsTD4g9YPhX41Iz2KjgYSfBVOzu4ZZml
/12PzlT7PEpn+/C3WmLahfods2AP/vd8d7VOfTqCw94FS15nsPrGhc6hjzfOAQ3jy7rVeOxwGCsO
P0+PBzDaIPO5tD5zdQcF+zXcTB4Vq0iazx/fyh+/cFT2znTrHd6MK5xdVyT5fcERdw3IVciEv1rZ
EdARXsMR/1OeQ60v0+EdursJwDHRWXQBb+Kxw+/aNqD6/IEG8b/3bBcV+CG0gdW/L6VfVur3CxHS
c7vBdNI/lEOO7gecKu+NKQCOd6tqlFS8hDTJa7jtPDn9Jfrz/9A1KsHPbH2jzYzqtwVJLdSe5gYH
+sdpaiMZWxBj2iFJKI4BGN2Ys6sc3r0Gxfff4hE9rc5fjwh2gsWnTj3cEQZrGSmRJnLmZxslIQyW
aFilvAwls2FLENt7FyS7dN0pdL9YNnIsyhtBsseYWgmnSJir3yjH8lpwPEqUlN5zVkXWvwlUa1Ps
BmfIMsG0eaWqNGcIoSB4TGF5wtDGEKrIcT83+s/J9+/t70Fttyx5Nw/LWGFjl6CiVoglkMjkwDZ0
HWO2sg9P6eztUg/kToUYhwVe8hwclwGQZ/SMHmxs1IzFEXXnMTz3qOEAthrqwfPwwN4oYFXW+Sfs
dSv6FvBRNtTL7MEsgjC86JIYA7Cep7tLK3SQX7fiPWbG4Py0D4GYUVWwShrW7P1GX3wD6n9A/YVC
gPbE2nUPUeMMm/Pd37g03jbFz8HF4YpVYfSnzSeSpPaRa1FuHqkxsTE4jjl81JE3H8CkOss5sFVZ
XdvGm4PpzrEhTkCj88TS6khRwFwib3bFWxd4dvL3bUkupajEXmzOQ4iGZSUpEhagTUitqaY7qwMc
Zb0oP6vH75O8nfM2cKiAJC327WaC5x6wHAJIzvLBDdARLi/F+hVki67XZ9rxhHpG0jr0iy+mWaCW
3ODTzIi2dEAzClq+Yd/RIfLl7KKGTrDgBUpc94yINgs23b53BUQ9cmrIaOMO4s2NqWKEIy6yAUn1
RONy9ErIluGCcNJC9geiK5zsF+gyKLmHTdqtQtWp2ZfBNpUwxWIE5WB1yr6JrEz9Uj7HOaufI+v+
SUc7LwRQ5SEvYpk9M67DL1tBVLh23kkxXo8xj6gzPKdBtsujE8uI4s79AtVQne6ky2zlSPGINcsQ
rq29nM0D5ejaYffYIv42EQBo+AQ2XbRYrnK1Lz6tOx70VOAURljT4+ALnEduXt1+wqBQR7gOQVe5
wc4wZuKT3ENqb6ivWzgOqK8cY4x3iUafCCJfLJSt9+jfwXYznhq6C1XiNYb6jrE6VlEsBLzyp8Jn
f5KxQCN5mjWw+15Aqqks6hUXR9a4cXTLC/IAaosjOWNHmhR8fYqj9dMqfdzHqoYv9i3EhoSi7O7W
2usebRUsstFzRSdsiN7wcvB/i+sZmHC7gc/uy5lmdOWXlUFT9Ty6n9GWRC7tIXvCcJFekO7QPQ0O
lOnykT9YtxWBFwEZCi0tnc1M+TwPlkGVeL6vX+hjar1nnELrCCu9kh1jk4526rGwsIgl5LpD+9VZ
ELLSurmngGyfiaGJF69e7pl9Jiuh2SouTXayq8NewKsckn2MXIDQ7q0da0immMBjnI+mQSW7e+Lm
T2OkMrynwTbOvYXpkvNmb7lMLNxhlYjDBdGGcfomUVUC8xreKkqbGZLwG6z9U7OCoKvuVAlRKROu
gVG/G8+GQDtExznTeEcOB980DWr8xXTJvwHPSkvO1S7veKjK48q4RGWUVsZGWmRslKAmdmsO3Ovb
0TJaWMqchqW0lFbC2pY4D0yV7IWBRzIkj/py3brAPLsQWVLvGUl5zCuf2daPflrjglXdzbzm8I+T
4lJK3c1cUZG34A9VOamCCkWp9DS2aeaG9YTw5+fjadEjN2X++9IOUt+Fr95MIlbolGTFhXEwFWfw
ZBiWbl2q7K1fSpRskhIgc2lu+aj13i3YtnAnTkgwdG9BcSzz/G3rj3NoS25ehb9vWw9FDDVSHT6g
UB4JvzK6JTkpUajfaU7KzOZufxgwBbfmq4QhWJ0kylsTknrjlz1FRuNaZmKPuZxxK3DVOwTh/SKB
rqTaY0jHS1eh3TWxRAbS0yEXApMF2wm/ImwzCEHEVIwIKzDcNeiz1/N27by7DbDxnZMPHV8T4OmE
USY1JGYYG7vhiW3MGC6ju2RtEwtWsa/pP4DlbuVd0D0AQEKNImW+HUDwang0P5fic5LBzk8/ZOe+
0ORri6ld+5JV50fXbBoEUAEvuu9gGhpw7zBZDwzoMA6B8H4DN2tsEK6+gt6m4ZQ8JmO4xpGPEGlQ
8n2TVweXlbeGbOOkSWACa8TfEEIjCDrecR/3UJEweHqjRt0351VPhXhNeKwNIt/iKjj3XzqbvDlA
7vkLnxXNt3NOeQHgUWD4GVA1ESwQwOnkZt8c7P0ABIKKcrVNiisZ3POdAMBfRyU9QSCAsAwMuQiT
t9P+tPRqwnQV3Ldx/rBSwcCkANqpVNU7gWxVpphX+wCHxC4RtFniQ1XcY0BAIzCrot12DquFjr71
bdLBsxOG6+6GXe+PfKD5uktY3NolkWwOJMuIEt4sRIJ3c8O/v/pcJlbBv+A8bpJsw9dECim5jFXB
XStgx0ong3WylqWSoK7YiBOVTbzk3t2MZFqY93O+xnghKjUNNmz8qXUrFPTHt+NZJ8YikVFKP3sH
+nzTDpcT42/aC2C4MPRD3KXb+hYWRc3eWjxFcDJVhWGh+HfD/Pk218hiTaikhhd10peeQ+YTTn3c
SAgBTFkNpEgBHTONdtOdh/ZZQHlKZhh7Sto722HIf2D4scn+zj5PmfIEj3b61Q9L4TpwC+iYr3aq
n0u4k09wGxd3be1JYaOVZmyiz9XSvYIg7NJgNzck30FKLlk8bzsHIjLWjb2jDTrtsd0pJ6+npD1l
XCGnJG2Ku8cPJN8PSPxqE5TIGzs52OfRdkzmU7ovmfxcsNX/uDXixaGdONOo7JZ6xPs66wA2wMaG
3ryFLqKvbMYIcP1LzxzBasghdTDSd96xiBTrAHi6NcGTnpgBCJ5FWClSkbUrMDwQOkzqA5NNhmXA
QpLfuZaCYHel0HH22/O2oHqCodGmCfWXaSKjJOu2RAbBrwrP8TVql2c8PYo1bLMqXwRJByVnLpbK
BAfB+akzv6ckGiTr5p1c7Dv//s3NbnhtQO8lsoYY0rX9DHka+FkjPadA6TBPJiV4JjX72YNiAndn
BvLf/PCea3ZPUX4vf/8LMDywvZDDzlXpKUvy5DDjl8YAYg1vcGM/Mv7Mm8vZkr6QgGCe/5IM8i5X
kU8TebA43mFxJi7JMXj5Oe4K9rduFXlOkc/6d+y77c3iSIaeg5d4YV7uV/oXL9eWlWm7q2GhCJED
oV6pCeZwjvgSdUqLd8bi0QK6t0i53wIlsNsxFuedz9myeAxzv0fCGa5FvHU2LpYM8zchL7eA8+OK
39qN6pK44JGqAaNV5YS/MwZLjfQJkkJuIHscsQKdanpheKeUQA7rqbfmfMd50NnNdSASimsfhif+
TG4xxjG35pcjsmAd5o+gSimuJ40jJbiTJ4smJPm7cX4U7APKiuGaJhJec8ipQ0PEgdjHZ4bnzrBK
F3cKrz2EpgE9m8elkTyGQB9TZ80WStXCEc6T+WxyQDIw8Y48RVUidtfQTgt2CacHfoe2bd3pMJ1b
3Xr9GRwHl/Yje25wfLTaNbuK5v2375rBMcjT8uyaXu8QkB69xkh2D4T+VSXm6T5R7OBKLZ+p3P6p
aOHNBYPB0zsAqTMzuaJTvbovNAndA3QeRauU0VXjxDzCXpoADswk4sqG7l76HUlZpom0ExImfOxS
A8U0Gu7upgdzjigaBhvweaJ9lZ286NJfQ7a5CnIanogUrALvGZCyLuHVmg52IxbOFa3o1zneeSrJ
DuXRNTgRyLQIDR7+k/Iz2TXl79lIt8zm3sE6ImCR7Ya9SLGbW7cKf6caYwMWboN3xb4td+Oyexlz
2KLPILY9x8j1sbXq7Bv+9oyQo3Z0X58fT/C2OAdvCnr0oA7367VzahQcLAx/2qtf2GNvTdA0Cq7O
BXsBop6fwXQ87Rz/SN67txS1WKI9hAckPRJRJ+xikMc089hw6bDw9cXh04REFDODTYXNQyf7ERtu
uz0vYDHjyt6VkzkKZaDLnKtizx9tAgF4Qo72bW6miuouhpsH5U2D3rsWo7QrthcV54UPIqlNRloO
cwi7YJcUt5S3bVWldwj5R6tTDPEJIiQSYR7lK+pwfrPI7EJRCHY0ZeSKhwLDH8pgvs5ksd7cMz2p
px8Ls2yxu0Xjxi9gxyy50iQFFzWin23bMFi79zacc+ia9iWdAd5AaSb5ClIq2DWaRLw0h8NjWKZG
f5FZA9l5ZtizAp4bd0D0CKN5HH3Q7lldp/lwRks56C8BaYPlErlUgzZ21b8xAdG88x5KwyruNe8Q
9iBE5Qtv/OO8mFoWHTRHeCCgUL0TP90ATEHlyvxWMaU/AGQrxzyB9qe0as8uzAqQl9wBcNRVsidA
IwaYQ/9ZAKTbhrwSA9aAdYH2B06C+NYVr0ZummDZqm/45Ex3P+2S/6aZBYhAjuVCPcbyBTt7Xnx8
senSgWX6Lm/b7ddhtiaSvCNdPNkZo9KKV/YeJ/fOYHQgA60tTSBTtcVHSXTlxZOhTAwu2QCG/IwK
rXf0Qj2bL9QQfanYqc47ZZxEE+pn33QVaav6+RY8mkq8ZiRDlhSTn5tbMu11vAatJkLESvfY6abE
TjYXu5vFEGjKskdEuEDjHA/9qdNZINz1CXBk1byj4qKEdkxDG0b/7hV7Br651r6sCABkBA2OGtOK
j/kHyLMCJPJHlsUpwuIJndWlCT3dpb+yqOfTwuCbog99cP3QAbvrDpphNvCnG0kHym1s7H1maxXI
KGGV8EE0uACX8JmWK6SbwFjgfxhbiext29igiC+M06OGEetfakDX6KG2xLSJCYTdxOoeLorypdXU
2wEUjWWdLxehPqnQHTVhTgHAwr6RrZPuSQGpaInxW5bhichs+OkxMNWzzIHdGg3kVqQhPYqKrAuX
yGw3B90MQ9SSzfRGg3vchGBr4GtUg4g8mjDFbD+9IkQGlPJyW22u4W5h5bhiCiGuif4C4MNod4ub
q7wRTRleEViw+cNwQ55EwbvAgNwcy5z39Jvx8laRMxWq/Cu5QNyH1TFzzjWxPPYdyYGHkW04TZj7
YACJM94Y8oOINxughUYHYn6fuacgi7W8P7beB+sAHvIMrUX2GSJ9FxGHa9uFArLpXsQEkT7l7GAL
0anE24XEffgPpbi4cevxdQDvnY70ZyAdxmDAuFl3iYMXAg3oLARAAC26QzfjaboGjFoLzmNySE88
MkWrPmd4dQOLBBrE0J4baV9a6DjYbLYIRsT2B29E2CRKPtOeSDnyO4vJHoBTlPx8x4rQ/VGSM+Qo
SKMYjM3okcwuSREijITTQppYazGewaPxS/ghb0gemsISQfIZ7TNduljjxocYQgjtCPniy2DHZrBJ
jqGs7V74bEkqfo7XPdr5qJaBBT9ten0wJLrZteWbCSAuba7fcCk9FjyNFNIwLqw/ZgBHFIe+Tzv7
q4M59lt4pFOsU1DrX+1bKc1uuvcBp/yKw+OZbm3+Ej4oePAUYI7BjLaPEgIYh9GktGjNEUcK/w9D
LCkMtlmA55qd9RFXYSuXAfN1GQQ+uYSaDv7zbUOoyh4u0BV6Biz7jAtl2M+BG9kAviiSZYqwYmZv
NVllHwIEgKvtrMFdKQJgrzALg5aP/bCDZViOL76NbQSZdIc+awdokGcsO0yOXqVZH36Bg2vAmJLd
oCh4gDulUc55U2JgC1znc8GTE/ESpQjR6T8b3VL3VbKGj9XbxlSPYk/qVCZJG7AmwUkoZkmG5P+B
WnG/ZrrBjCCBuo6OTVikXpuxGG4C3T77/yuM+IgAeWhnxlFliN2UAl2ay8EAwp61PAOrrspN/Iw4
aYBENUw1wiB7+D9uJepQJHpsEXw04bZljg5NfAV/jeOZXB2YpfhmJPu8Kgtf8tdhzOoZl/Dpfroc
LrJrQNPBt7HwmHD6fyh/IOhMHfZAEDU54QYQIBkFsnQjZKpBBIiNCwHGgA64mJNFssPDMQIEUcoO
nCG4ZRqHRn30H7qfHH1JnIiqBB+lj2sLW4MLzQQNwuzcU3CrKC4Sj5wsC04JIg5AHcRGDZ9X8znq
pH6ZMc7NwOUlHYl0h3/3t+vY8J1yfl9bvAwPXBRB84CfxwW3VgysbR7ajB3x0lK0C5BewLtDy+b0
te1GDVgAWHjZ9raHRAQLFRMvsK5NioINOldFqG5aA3YGlpMsTZXIAyfXAqVi/76zazK5ZVaK3zQY
NssLRiBuYVhmcrsgUfOAc6Cijtcmvoqqdk6xIAodnLwgGLDru0W2txXlBFPclYoxdvEmaSkjfjq/
YHi/qDlbX48CTiz4X3smOtrXaxcsD0xSf5GpPnYlzn1GMCOOQDGjCwixnAKq8Kj02IxtKKw1V640
0NJwVOf8YTcvYFu4xDbUwcUlJbMG468dB0UtycGvEJ7uLI4lnral5vEbfKmVzzLghQsByxX7MABF
CJ5iv5I51RTvl6MhQPYSAPjhFehWOGc6dWhxXFqiOMzx5g/Gp4ui+Q7VwJ+mCK7aWLu/LIC0XR+y
8FUhEo2wzvkzN6HAl1xOAGq+O9akhU5+R5sIkvWR4d0/a8JpCrWRohukn2jBFpQRT9QfZuytCwIM
DBuKc9FDgdhQ6mDUsIn4Q3G+cTnRd5wiu26RBxNtOGDYt+4CZqCV8V43/81D3jpM5LWx33mn6NA9
QQv0OHUkwZLU6kZlyvj9gDbwBo0IeMQr4pnm3tu14bN19MBP1qNycH+w6skwBmhmD5BWqw6lEtj8
5L4yaFDf1pVkHUCl7egQHFzUfdQYzpR5AcPxwQbyCYP9OzN+Yux7ZXaWkovsLwd7AP/fNEvu2Yv6
SZmyZ9+RV2bRqTPoi8wVkDbUQNgIlNDHuNrd1W3m2rl3pRAXi6jkyy3mzJ73oCTGbAQvmTPiLRAw
g4r7p7z3qz7Yhn8PYS0wevcx5fNQ7u07ciN9ORxM0lOpXKriAgY3k3OBx/FCPSwFmnbZA7Kz7fi6
RBj3Rv1mHSgwCb7yylwRyu3ZbDrSQZkk695tIMs00wfyoiSvtwvM/nlzgDRyk8xHUGcIpb0R8dpo
3b1idnX2MZ/G26xMnW1KBH9drA4QJfCOin2c9rEdk9x/27mH9961p6t0STbMGLFVbfgzfGauVAof
ZybH8IZfG+lKPgf4jPNVvMve1JIKCWBSb0GXebEHyleEWGmwt/Es7wGk8au/sfovzjUOF7ao7kDb
B55dPGk0cNDUf1MSqVv0bL9sSQQMOL+VpI642eisqZGCMpNg9N6IovfYJITIa43xeViBXRPrha6c
jv1CvJbZAPUToDOaVLg08KBqKb68c/GwZewr8jDtCxtRlwceX/4Gj8UWho4cfkWApn0qTjlacCjg
6vCcwPHZtncT1m4WLO0C7jZ1jghIzEBUnIaS4HFUUxR2z+L24HYKrpVBqaMEykFzZlCCwBQ//LFf
ssd9zgaqJ2tHBI50j+fe28Vz7BoD02D06hQXMVP7ztD0h/EzajB1YdkgmYZCJnqS8vKGw31YJ4II
kltVQAbr9RldnVoP/Fj9ZD0rRb9TePzEgO8VUMl2mzomdGBPg7GUkTCM8Ky0zzcryMYH9mFcHbPK
vB+vCT6OZw//DYfIfxBRAQlmbne1mz7Jx9Q4gYOv24Ug8JkTcfD3wfHDR3HS3PTrMDbyVYkIOMI+
z8kUAfyi1D7F2IF6otvLYe/h1dz1/IZqgCIbDQHVd9U5Nqu9s2lth5uS9+CM+I+l89pSFQ2i8BOx
lpiAWzIigoihuXG1CVExB/Dp56s+M2fmTAdFwh+qdu296+Ui22tLWZAOGMmHVYmF5zy28NiFy8P2
RYyPHccfnKD8QX2pjqiXgvMybOBHYP5KZXGgzzuiS1TsGa2BBd9+OPausju/A8aA34YhRQogni7s
AXDyZ3SKc9pY3V0gtHBBwCWB4Z8DWtYOb/i5irPqYUq8/lceFJtpKPIWBInwMO2hLCEZ+DlsD9GD
QEWa/qJb5LYF77jtLLpjIPfSob/OxdpSkdFBxy+WtjS1tp3nmx24TcWj8CGi0LzOzN0arVDGeWFq
I6im2YlncG5mzJUIQcGLzIUnQea9nEIDGUmfQVqnwsLzr5TZxLFJWnt4W4HlVm6+oBtQ+UtnzjGV
ngE2zGuit5KwuBW/3PTlqNLj70BtfsRQHGmUFpTFKVn1rWqQVyN2e0KvEzm1BAsvJi+Lj3eiRJlw
Vd/5I4KLDEhEo09MGfD1DtjvcUX461djXXa1q3LeWOkgyjptoIcMrqRodGHdvZxwRqe1DYY1kgDe
Azc4xRoUaSDPD/ULkR+HZGB+PxwbdgjgS9HBcdmXbZvyh91bdNjqs2tch6J/iQzUMfBfKEngM7aI
wfTdHK0o/hqCZYPY/uFP24zKhSBc9dPMgHPECU3EL+WOrvWDLk5jT4iUCKZoKLbMRTiFc+KNTsR6
zn3E0AFFaYFjfPH7cJ4dXizKmh4sGl68wD9yAk6HRnzRH2sTWhhOHrtlLpwjhIkguDbdT5+LGxye
0/BO0zlRYYmLj2g7G5APHOOdPUDUKegygv6ZW5yCUoRsfEQzoC2sWE08wQLlBRhWgH5L8lq7gucB
kvHOrou2RKwZ3+saD8tTAJz4XffiA05XLY8uaWtoVHS6PA17sehpsdGPa7f8xcoNR/pF3yOTRnOq
M8/pgPZ26cFJizVu7N08foQoROflI0AFuRtXfQh6Kuf294dmynwWjahIo7kLkE127zUn8xl0VLPB
ePBEa2WESajGFscKia8+/dDE+YWXysCYHBinZHP0Ibrb2uTpPtfSfY220NhWVjuNojkVh1uA6VPc
j55I1ChBV06LGw2NaZmruLwcZ3rUz+kb2qY6R3/WXefoLnPaae8wpLzsmC704Qh477XAFHQfXPwX
FksciH+5vOe6nMFjoqcQ/UQBRJH40L5gcuMTr7XbzXGqpF1k8IKV6LfG9qlAwINtEN4eiq8+IWx9
N2/WoWkPSw77O9GG17U2xJo3R2856GLkkRRs8m4F3Y1i2/QCWk4PPYRwDzCLm/smoBksf59/Nomt
nFXxgFk8YuvFzRBZnfsYtGCquhoIq8MHfWO9NvvExXvzS9kbrV5U7fZDfcpHYWwwQWAd3dfNmKvh
FiOcGnM7kFxBNeL20hjAf+ytA+riSX+s58u8M9kDvYI9r/UId6ndGzOUetFtLLp2cuMgh+3xFaNX
aIemP46xplx4HNVEJJ66eMzONCFgvom6SrwBClcLRFeG7cB0OBjDNiPwfnP1PTOiurqPYyJ6AYLE
TODhRBcrp6sts1sYMtgisQYT8/uL2Yf4cPg7ZqGWagpxPh2fu4NFnVHKzAuwkjBagEBzTMxEzFYA
PkbtgFrxXLRmtJEoxQWxsTgsE43wPJdV4mH+SS79oAipjRxZIQDsqeqST+SETGwvUmsP3BgPmRlJ
JQSQobT1+2BaWOOqumAzaZFnDiY7HA/MrTn8xQWMRMiHX0pIEP4S9A2oW/OoZDPToOvKtZG4UEbG
/8LXf6VzrN8VQjFrq8WZQtGrfCyIBJJ0d/ygZZ2Tx5juYNKj+2xr8zdonqVmlGMGVGHY/r6UbfCT
svsDPFV5jjh6I2FrDSAowhOUZtkMbT3XxeK1Ekc0sv+9zVpDr3VMDSxuDW33CAVps77P0Hu2oHfM
eOC8vph912+XToiyeb/XGueP19zQmOyD40672e09/MmahtmLDi13AgWiDhO/2rF+gNchrWP2yMhi
VLW93uRM32QVldbHVgDLCVpZgxYMN23CyhChU2Yav9ktZ3cXvx2Pc+3nrXFX3s5iJ0pFkUayXO/E
aVyqIUQZ77UwUdtjvjwbpKTF138vWiw5kKOlOf11sR+eEcCKc9qg7Rnk94MOe7Ryd/SIa326N1LA
LiUUGSMSgy63kiCikpwehhcWfj6Xg/cm31jxl2xc4/aYlZMJ9mIru5Io8sks5YsajzgRKuq5lGlo
FmRL5+xmIMdU/HYk2jYk2FBPBy2vhL3GbsLuKpRX1gx2dKF/9kwxu1RCaKmnYX8sSvH7Whxm/8iy
nQmnhsZyf0HpJk5GYJOWBTpmwVgDSPgdTHw/pAB0ChbSqAAG2M4fWQxacIrRgAQbOGVhh6TavM3B
2WNHPAF0AVjhExJupPvSP216mebxY7zK2R34aCYh7WqInFC98j3THPxpaS3sSIo2H4fK4zthYDKp
KAQeJsHV/URXbEApj/JHlgYh7nY91h66EZZc/Otkc2fLXYs1Qmz96UND1I68YbjBuho7AJLiwt2J
6uBDvrzfTiagCsaGhmgpDXWB7yeEBbuJgVySsyPZtTsfGgWLU9dMAjLmFI0K8MOLuGJeKsCt3LUo
immgHLm0hRYp9GI2nmngYy/2vorc3kFE8RpsxuMxFg0CvAnd+W4vOHC+CgQgdF02fc2MZkSJvDjE
EonEO5wRxoQRfk7k12Pk0dTR4osZdZ2YWRaGxy9noFsQ+Wwcw/hnEYV4OZk+gkErsqMVHBSAAXOR
5/fkTVsVoTYjB7Y3Yqko3kRjH6dqPkTgjJxj4s5dc177gNe56rBPQwHKw37hS91ZoqeFPd7ZVoja
96+terz6RFkeR/kCqMoX3x8LvySWIziyV9PFxlDCaxCeagShWqgl+ao1/Yx6/OpGiIKDWQbvKcBH
ArOrthfdLA2N/snNoghGN+V4pOtfPz3HNy8op1QC4QeYZKgsrukFp1u+Qy4lFeHk7nhoMo4ebFMp
Xcz5FRQdKd9XXrAOPIfc1OG9RIMuY5LQMExh8sS4zLo8BNptWCMTiBa+Aw3KA5R0Jgn6cGimcBfS
9RFAkhOdi7RPJ/5xjRFK+kHsRtfhDCg24sPganwSCk5DyBPpdfIYf0YldwqjteXAME+Jsbj9Qgw6
JOwIYhjRsVesz0sPSwzKpkwybcLulrE9jDWBd3nWD5qBh4sN2ORuTATFbgCixT2lCTO3D9TKjhiD
3HM2mhQp3MjzsHhzefQsw+IuxoBibFViMbkQOJEMgK5IUtQIeWIMcpBknCgd1h048OHf4nNxZkB6
mzA0KOOKbQQ7ZcTe6pN2t4CEK4zGMKsGSjNR/0rfKb6VMcS9JJfCnRJyV8yzjXL6SmBnFkViTRdS
pQnZWjFoDNLnIOWRyzgiU+G0mAtUTucga5wmdn9jMmoZHy59PoO9ywYccAxcuG2K1XK/I7cX9i2A
iMDM3BULNbVS4TJEuRD7qxG+GYjNFwx+JhF9JoQYLj5yPqUkGZJRnhHGQ0dZ4aQ33kxwAeL34zGT
22Dc3Tw+Lbxyb/gkXCsEArz8GgwXqjgzWZW5Ku677dK1kro2OGGI1tIKFPMdxGL+Ca7oulnWGXYd
6r0KDLGP1589A7bo2ZhHFrkr145kWmPMh0MfSwquo3h7FnSHN2KWA4YUX8stIX4No1V057SZXXhO
EJmwFvJQTwE/F4dBuSQ3UEZylwhp/sS0hAAsC6bpyYEybAA5VGjrzth37QLX0Ih5EAUZs62BAmPJ
nBN3EUacbnHzib5sVlE7ZI+CLUIgwwOTBVqS2pcTRR1Z8hY2LoNMKsIvWUkYd511CyC15cAfiPCw
c4PbNONhk2rwOKTydg5UV1wH9mSEGQMMmX4UP1WmhDwtWaYYXkKlZ8z8DV3uBLcl2IqHCNIPCU/i
B2scxbS/ZE/FPwRyRVyat3EnzPBQ/dou4wiDUs7AzQJGCZZJgZvFbED5l6WS13ZgwkWSEsNyoTMt
xCOK8ASm/JHiTBzk3HvYRw/zhKdoxMWsVJNgENokDz3L9pObxQFXmdDhTpOA1PxsXwaw5gvpa5Wr
nALQjzyZVcSFLFyG283igVDM4KnIw1XtiGWAacPhQZuhfnnYZjsRS9CBGyunZ+cu9DAztRz+giXo
BqxAnBxGNAQYDayC7DLl5sFOgp4uVVuiVi6VcT1jayJnB7l35RHzKITL9GFs85gYGdBcmVaMyAU2
qay8Yp7ygMSVpt4QMM4bpmkWuFSTew5l461ifaEez48UiZcsxQe7M38xYgt/FcHqEnIPo4RNSAY3
HwufiU9LgZxSfl05Gfd1BB+P55HyKIWcyIdid+uaW83h6QgnKDWcLVcpT4Y4iAMtEwgfHGWe8pRq
2w3g6cAGgeTD+SVekAaxK3fI9I5cF78PPBPG/pBzP0CegT8Rmkw0ztNdwslNTW8ubxJ2BXTQtWvK
Dij3GAoczycdmiMmjNynWAvj21R6EDNSHPFYeXinODPTE9F5UMJaY9VpIF0xEM/eBthrQ/GZXZfV
PWPQQBTLYHLF2Wuaxezc5FucB3wt2F8Nx2MceTiGy3gT9eHbhhNmuBxsJ55pIWkIgQXRQdvJmbkG
GwyFQmu9NikOceXyPu5mlvI/lxHEExRc4uLJZFO5Ag+ix1xKk9x4zHggrDFvxGNlIRogsiY35k8U
KazZdphnKZVHmmF5PH4Ia50hWeuA2xkgG2G4BhlUt8toEdnsd4JRsD3xgKCbcWmumypOEAMORYSs
/8/ZBeuLOGZG4u308LhduXiO9tZX8gV6Ih9YRlgwxGae4fgmj1tAEm0NhD7ztC+74hfHEIKvO3Gr
wAsUOCTAB/iw/lxN+ILsglpPadbsntJk5OYQ/tcYeDU72fXYTrH+4lgzCYQkZbjtgERqV0cxVs7o
3M4u0SdeFC/WHoupeA7UwIwC1wgeIljGU6J/sBY9UknDCLXBTciIxHtJ8b/YjBWj4+yyeyCGDPQI
taM+6pPrku7opOnFTMCDMVjAX+LU9XQADnKqk61P6SKyeEOSulpvOPjkF9CuDAEn7oaJ780XGGRY
NpJxcbum+IpEdGMmSxEYZD9sSMnuxM5AQ7iVlCNKl9/NHSinXj9QbKM4ZDkEIlr3YYABX5MDaZNm
3I+4gqF0Duyzi3GCc+WM/fRA+sR+BnhkYLcg6RWZz5zuNMgtJkDoZBFXu4DMTFsuSqaqMxHywg7J
A7yH5egdFe70RlO88RPxqtxPilis4+KXtqPuQ/X6d8oE2Wl79NUOhr4U80SvsWHyxWeXgUPMH2fs
o7UN5zZezID2zq5i4jHiICRGKPt7wtUEuUeLYrdOl3ipfLXRD+4JFwjVARPb/mRDbz4bgE1wAXBk
Ae/YHkMGZb04/krqcBvpg+VAnx3hyLG206e8NAW1EwQBHjhrzY2M+MBiARUsCZgEFsxjiIqMWGaZ
tNIV6glIcFIexT6WBOYCiK1jYiPNb7AlWqCbzHrE9ygLbYSAMDvJp8lrus6TjaF2xWbnMY6f2Gix
171JTlMgaqZLa0CbAaYqsS+5Izy+anCOhWTWgRuw7sruA222gtV/8VY1vmagfdaVmUoCJeRsWet7
ovayt8pf3wUuC5KuJ+TGG6KDhGWzZrlg2n/IpWvyK3Zs1qLa3D6wkmJTNGd/M4bPKfDc4vX4QCHW
+sJuAADO4DekMWd6GLJu721tdHXWZZTUA7oj8KXcp8qiiJPUZtRAml0nxwCRBgVvSA/javpg0YRv
z24g55qmiOy5i7wQMMv+GwTVOA08SuX8mr0pj+As0QDYVHNeZ11XbELhMf9MP15V0JOiazV05QEU
pKubOfI3H/BFHIoWgZlQTKoCSvB8Sgzd1ZZND/9e7ghWGQBa2AYxk0IBkBZQkddECBh5/dF4ZYti
5wNPIZUSdOmGYjh9W0H2hBuuYLZBrmGl7tVtcDfXvdqGhgNlDgdxQVnxPvW/2Pqaf0xrcPqSm/IQ
cgebsxBICscjUfhJkKkIw1Raml+sz7QkIomBKN50mumUkJdPmT4AP+/57wzvOCSwzEALTJ1emDDk
iTbGYjyW1f5junc5eB/ubHO0t+yIeRCY2cuJj4yQO3ier5qnmNu9tzO4y9EJ8EkieNpFkyZ0AC4f
dNQhMsK3iqWvGbDEk7VIwyOW83yFLRwIrieOZMwuRseVfV/ImaIiuAbibff/Riag+js7ipTiNtDg
tPftFFqmeK4TNMCn91BF8DXlB3a3F+GGRmBzZvMSpDfK3G3tE52VIPY4iwSZHsj2eyDF3rsC5kt/
x20xaAe1BSh3Vhm7t1zuzBEnPyoP8CxnOcZXJC5wdnjifwg+i9LiPWHS2y+PA8NM/RMGINO/cAAV
X6e322FR42U997TpuE8o95xFeElBzPgEl/AY4DK4B/ufOoPf6jOGl/YfX70OjZEK4V23U2lLInOu
H1TRwY2XCUGIq6VBEOerbBmwDxPJQvwlvoDqae0nD4itEdAHPlKL80Qh9kn7MDqvjgZfXzrDtLyI
wPEKVx/hlr06uMypv/CCjJKmAiBzwQr+PDmI4aRyNAaodaOKIkZ4BzQrGMaF2KhsVxKQLQkB/8Iy
umDiXmqy5CbNj2IpGCL0A6kLdhPFubIMfpHIEIhNuwhlTFQ0eN0jusHegFdew+d8maCkMY9I6OFb
M4FL5D4IWWzS8L2ID4K9/egSJFKbAlo822+I9ipLVovyEpW/0QWbRnHQpnEZbp1kAaxK6dUPemFh
4qIAMZHzP0qrTmjUjBdiOTQZSCKOUbXlPiIFQUQlgOXFE964DD/mOjx6r4puUTG9EKf+KXzmZb4k
8ObemNWUVSVjX5kR9BOPWseIdi7wJxk1P60Ezq99x8nNRiR632lj3fx5o9KcUJA9eFIdxuWQLVd4
jhggiLz0EBZW/Qvev7kk6OxoLQtaPMaiOjv5zeT286VTfct+bQrrRa95w7sESnSY4TQAv7PsIpOH
pub2vP3N6sYwd9d8OXo6SiRsyxo62uLqbK+OEb0KR80PO2XaxvaLG8IIDs53syCyWqhjY1oEXdDX
2Jg+XAVSzLBaXBuhWg6fVAISw0HL/BE+vOK0PtZz/g6RnvTQB8gg/0gDAkdhpyQojKJv9hqDBkte
tJDaJcjP3TJK80TDQjDj21g2zcv2oJsHMl65x71Uc3pwvbPnvMHwFREaq0fW/ukzZHFXwrOB5uGL
5+zLoteCDdDgDkuxByxs7/RR5aSFAqMYC9h22EUkQzVxQiOAJ1vlxeqvvmwZe1Of08jbeY/att52
DCG29REzF8hTqQ60V90VtfS/zmXQBnEnecWIq6/Iwq9Wb0sEFlYIJfeUdFGLTuF19GFM4DFrP60K
GwvK6o2P3Z7fyr/o55VMGs0IG5GmotIbCAIkLyhiEMRYeu/1MgJVj8Ib9RrcAlk5n+55aMTV7ES3
VXEcw1OYiBLzsXlv0xGaT6AhbNcpXV9CbdNg6/c0e0QBT7MDi/tJdWM/hZSg9SwNnBGd7ss/R3SA
jMpJs2ozK1vQZBTOhOuFajPGheUSI+YOuDV1dB+o8BFguODEdSf0op2Vi5E7zgsd2CHaTDmZBj1a
KRVjYXEyrBfr9cO+JOiVoeXNrtQdXgGK1uWi2CBnhkrQg9jS2PrdfgQNpdzkPFIIgRf9Bc0WlXFv
h+kG3PE1LYHF57q/fs6ev/JQ8euYfXfqgK+R6fbXhlfik6PivFPQIu0PYMO5Rto0nGYGxfBIHXRZ
D1CC0vzudrdPFWpPfvJunBIoEOtbqNYaJQQKDW4ZMCUnaNyxU7oMW8hMx/CiG2goOFuPT7PzDpZD
XgPCD2Bzozfv5H38zFEg9iJ1/Bw83PNuyWCYLOn+A62F0tL6BEdZ1hpkraMOahDq6R0qQyM2+Wnf
PqPP9JaJAu2YrYv/UGmodpo4g1HAYktWk2BJGSMJ6fObyjtGe1cbIRwhfmRZQrq0N4MzpWOE9N5x
ioCIfUxW4I7PXmg/w2VQvmx4/S1K32SMg0P8YOTrpjH/bC+FlX0JPpraUgGZevPX9jhopg88yaOb
d520yffHRthmfvDM856P6dbVPTGwkSSMlUugYQL6ogIEFJmXN7cTqorVm3eBZ+EiAUS7H7Y+YoPg
i/OE9R12bGNe5TdcUynw+tf4NGH/ck8ukpdRsS0i1kmI52+/56C8TLWUkM56su8d2FRFzLaCbNAn
tgXTRBeI7KjjH2wdQdvR29sIHlrbcvCanibnmDIj+8OXsMBT86tfcRgj5b5/UZJ9zBuLiGapeeF9
YPGj33CNxi6n+tnqinBT0Uz9p2YCdM3Ldj85HNnuPtuKOyyCPlJNjTjqNu2s1Pl5grwIDsBjaqiW
8rDqq/+prYNq3lFrJPu1vm2o4xDWs+in9ZDOqOgS98nx7JyJfDMIAL811XdyufGlss9sbGOyQRgT
5UiqT8qLQLhN7b5pKLqT5FHEIj8jf6QQyrckhaR/zfjpqhMqpt9YG6pUBKA6zpGGo8M/UKW5/FOo
w5vzD2OZ6n+N3bzTtHQxzsE5W7rgvcKb9P2Gq6RTvihc1m7rMGyhBjWNteoe086CE3397iGy7u3u
rOZhFr6ob7oWtJHgvXmM5AH3/N78CB8EGZGnzNk3kSvWICLDoTI+ts2KHlm4NoTflIhhOewVJjpa
MrnCNFC0uERrgCQonIqp7M77eEncQdqxOuaP6Wd6IaHk/Hl9eJ8cIP6yverZOUy25AxhQ6us44qQ
hm3k5V3Gywtn94pQND2m/aPDmx+c2NH6IN7zH5CzHDR0xJZtnH3pEIF4huQYJdxjxF4EXHdgzuqB
YQGC7H8iQI0N1twChiNKNd8rok3buNvn7PaLonVGML3R3N4QCgsF6dBdYAZAWUtKg+JgwtIb43NC
sbN2lUm1OwRUlq4GK/gDOwFK/eUMRsKQfo9zCEV0++NcGqscstiUAT0cKRZArP0lx73b6pqFzf80
JFfQKajXqWT80BzWGI2CH8D5EG4GLjP/WAbwNga4s/BhYv154rlSTR40HgYuferL6oTS46/iX4Eb
itVn3B4ZGypoZ2i075++tK2aaoEi7TtSw8asK53ByoAYPlbc2e7j952r/U328GUfQoSlfzzQ6nGC
LYpQJBXsu2j4aXZ+xbbptrldoaDB7aQFHqYqogUQ8vjSKiYdODEQT//67dyIJFePVUVIyn6lYbNw
uVJyZuMuYjzQ4Y1OhV2+00f0n3BbNFXFbjHYbw/TD8BT0js4/VHBokdr+WExh+4w7F4cuAyrJe1J
oLKvTnBSW9aL8mwi/sKYtYJMyFbb2+Acg/PjD7Q8GhYln1AMXQ7jhnQdfT/9yacG6j3vMcdvlFht
wwarUbpDJp+c6W5USP9wPCqR7GE6SjI/3tdmA3X1wC6Pq9bLgtMu2FA3Moi8e7Bv1PWT4jWQNYkN
MaQ2Z+SRsnGGYP03YsxiW58JSpeBMWrjexcUuvOm/84E4bXoYQ8xUjHVvyAMZeGPTuKgPO7J3iFL
1Gd6othwgRdqsSKfBYdm7VfmvfDOoO9v68kJcxiNVEhD1MNahjAbziE7zM/n9xlA3TAVsnZWru+w
7eAkPjRMZV34uPg4Fa0DrSI9V9jjCjZAQzFcnQV5rwMay3ywNf9QrdWyx5ykn1wxu5Fd8flO/wdQ
j2yHivMBlgWYJpMMra5VkjTkFGghW+FV68GNA8QZh4L4aJBoihHhYlqDmtxyrpw8b2lfVyjwh8hn
uRcvHN6VxZPqbVli9q2Pbw4AUIdqwGNmLGTNKp2X90beuPSYpgeXeB2VN5jMFgUum4mCFPCzVUlm
RfOaVlT3QOpFaIpBFHukRPmt6OWl4JFkN1p4dFT/sRXN9XVFpsmmRB5BllL7JxqKsYT42TFsog6I
xCc92x2UuMvZa/RO4Iulz2Cf7Jes9WKPfx+C10gfTXKRGKRCH/QQFlPc8xra5NnqsEp77jNpUXzi
gsjpDuC8MUCzi6mVW5nZkSgjy742ZAt650Jw44TeX9LDygkYIig84TRJHWsPagyqLwp/ZSS38TtH
LC7LrZSYav+FLnpyzC/b00TAHVFRXyI06bVZjHU0f3OO+l7VK1ZRInUx10zZI8mXUMFusUlyb9Ny
QIY0ePs1Ivne6hwTQ1zBRABV/F54nRzHkHAGbbqEd7jCDhl9i1mhj+n0NF3FhtmnGwWJs5JCewsZ
0xiHXuNycI8bdAZA0J3VdcKHOPf4TjA/IBNDyNvidWj1y0GHBtnby5GMVeSVSxLtU1yM1fl7tUyQ
0LLf7N2aaYZon3nkdn9Q0QJsT6to+UGeT66wYtYNihwl5uY+vwI5kRJ+8SaYIJMfvxGI4vc0rgY3
oelVnMUxb237jOyDexz0CIc6xGAKxyf38XqMBFHXs8c1tLrHjOIMpoaNBFrLEYlN8zFF+ltmxdTg
Bn418/N2JE2HQmud55+fTtTObgtMIndYfqoYCl2G38FhVgT9p3X22UefZrVoB0g2H+C6J7jfetxa
oApBC5p2eP13oHpXCDR+icK4M9Ltm2I2LKAYX1knxmOm6q6BMQjgzeSpsrJUaGc/VsU8qOc84gnU
wyuNS8ZqqBFFbC9564Z02dJWL48BxaiKGmTZz6elzCtWApFz43hkSdUElwz+IjAKjPA9gXPxey69
9tPdQyBPSiqfq0uOUax/w552I6YIjM3VlVKXOrykfavNgvrzDi4jcW0gzh3vmYKEddy6YtqhUPX6
SDJY0+oEo2hQj471WMw73hu0nSsug7O/Z59kgfSWbgvNz8ts1h8QcIdfP9Y6i1XHXavjO3Itr7zD
pzf6Ntvvs/IeOBjZ9aA9KVme95So8MdtxZirDEvrOTgsoa4Ktib6rAJ95N0/WickvNa2ivpJGYmn
iOFIH/g+0Xv3p1Fd4k9iW4LLQJwTlnb1h1p+SZXF0R9AQ8YJKMd7Tui6wg5gDpDJ7eO3+Ed8ATbF
GAKzidVjSowljh74esw7ROEHYl519YjUeftivWCUMjJRDxOJ6MSrz0mz/WJKTw8U57EVCf9KBMH0
39rK/8VO4uouZ7QaAG8hEdCZrGRj2xeD9+y2qQEkmm+EB/qhw5d7W/efE8gycRBLNdXi9JZ2Z729
x64Bvu2XvjpUzCKkayJACOjWSMpCYrxR+s+s5dyzK6sYCheHpL8Nj7Y16yON3cAubs90VkIxHWg5
+58GzKD127bEekF6S7SBubHIQwr9wQNnoCI84JXG4rD5oHUAqO2CJf/Sgfj3UtsP3I0AjrJDcs3u
eEdteoX3XE5fatTFqh3fo7ZZ0zD76RxrGyuSU2X1GvcOqx2eFyQKNEsfOnAUYcnKfSIWveBcIebD
e/e2rQZqL2iiA1v6lUu+Z1X6zHpM9lnzGnYV5/F7Dz6zy+gILpvSmfU4eswwiGBOQJAfdOhETDsT
bdHdLQf0QNiVaYuS+8mOWfn+SllMrz0VcemjV6XvIVz2TXd2SU9Pv5kB3387wxvbubS2WPQJ1680
62jIZHGrj/IAtDbLc+rntPHr+MTs2MYYprRA52b1YD7XNneA/bHzsqBBKs45gE5LHAsr0s1XUcxj
XkU5TUmpLVxSYeaUo3qYiw5/kdMrxeoPjuk7KGkgIV83nNmXDeptS7MNnQoDgM7uDOmQatcbx0Ez
t3GnC2GZw68jn+BIXevqxlTrqCPmuE8Y6/fwMhL3Depo69vslJ0z9PrqUN/xSG88XLKmM1qfAMSY
IXLKYJC3neWuv6Ox5Qkv/BFZyFDaeDQROecZdtGLKF7vMmdA8Oa9VafNxg+Rcc2WwR5BCaTBRYJ7
JUYphRNIFZmC7lGccsIqMs5B+QHpZF+5+O/wHuLUsLTJopmZvJtj8l9DZ5nwEmWgtUIEOtiGRsLY
Z1Sg+cflBS8WMy2mTyaxgbx1/mV5oNzIQQhbWGqJv4jyfrS0nJIIXQmfWXeTy/QWkaWT7Dgn3ZRk
tgMU/IyLg9XVbQ3FontIiLOkPUgP/bPbopUOudmDP9LDAjj9OFLW1D+zUxaBO1OtUGJ1UeJ/dyPm
tYk4lHtQd2bL8cu5UJUGZANfxsuDkYvI6uiTm56xTEUORJemLjTvZdRvZ/vKql/eEl/uh0vIqt0p
ZxqU+tYv3frCbRy/SZSyA+/dO8dLeP6O9jz+b3DnyDQQIpDEdIE5UDk1BQb32ibMux394ppc9aB9
GdHqFheIzmG4L7xDHS4bS8F5wCCS9suee30O9MZatPGCaszDJa47lnbNLrq1B4WEdMjTVn84tv4Y
qp+wg56vzWboPnYMunMI9Umz9cjQgrfxC0++oRvtk761FD5xqSQF2N/t5Ul4pYe7TQmX5jRX67um
yNrBUwdK/DL6oECmrLHMy9mDM8AILIdtCsV3TZuEJznWF2r6Mn+CNtECSdieMMGhTS5zjsJHnYb8
nx81g2IGxV6o6s/Fe8FhecsHlv6Nl/QmFGTPHYtfQi3naz4A5ik9TPi7B/SPPJ5IsmfCMeW3lHaL
GV/yS/6+Q+8m04QmAZX9hness6d6/PcOXsi7PwN+UDZyCN58RxXOgvl3rL+fy+FOmP57fEfd+AOK
zgtptauS8wvV/TSUk6K89Hcu8irObsaB+ZfPpJ+E/E1GBykTTVcjXz8Xxx3/+//XASfVBsqSN3Um
nAHv4XVyKo1ptK3jrga8gHmMBQr56Ptm8y8cWHq18IVww1vdsGmi06KV18kVI07k9YbzuVsPQF/y
ubi+msbbao2Wv28uuGUVK3Xz/KnjN1q2lkXiV8ettPF42acw25G6wc4UZRja3I79pAMJjquI05/2
XTpsyBGTL8EvTV8gRHudoAsE8aaeVSettAUyS12YxPHP44PjXSSDpgpIRJLUyYlulZvvpI57djkv
5wbdW9ppNaepy6g+0xcYp5Ck/ullNEL16FfaC7TMGDZQcClvq/QB0zafLlWBW6hhKHjwaLmJzqyL
xrM/Ujb9UQ9fdnJK6W38CHXnMleylmZ+qVOnYMHyelLhgD/JZb6PFNpPHCjG3ebyhxf2U2j8vpIZ
Gy3o/Sx5se7so330QCZKs7Bp7+e2Oky/Bxu3YQSmyWEqLTaknvfBO6GbgpSNXnPelXaSA11oIMEG
WvKibclt3vm5zWs6+EV6ept/ablCR4bej1yEEeBQmNxof0tnS/rh6qi+9JFhK4FI0eDL2vRBxobg
37F02nyiCgOPQsoTIq9O5CI22LRaPbzgbIQH+Czi40rWXgITj5Rht7HvKFp/1ERxCauDHjT6b9LW
3L2n8B8iWkLxYf0KWqMm3RMII4hoUMUCuOfPdRtPBiHHSV/oF/VIaZMlIRKeYEeW+D3cQ2GaWCdC
K0QK2A6Rc5DwkaFg6aWCO5UOTlxzdX6LLmRBkqoc3ACzNfi+zikmTzrFlwg3KxQ91Bq9CpsPSl2y
L3zZWkjWIzAvfNYicQlTRnrCVxSrKOVJJme9/Sexb/VXjztOqylWY/NqqjjLhO8iLAFAkymbI8ZK
9OQY4UrmHKMnbzrCX+LjSHRI0fgLa6GCAsveVkbvUIJJgkLh8ZDgHnNiQkIe+UwpiuNqOuw56uge
6gDWnZQ6jP/GF4zQli4Jd9BVMSXv20g3dTJoukkg4QTNjfRgSbhOlGrHKbkpdzKjgmxXmBM855Un
dlciW5A6YUATK4p8WN2JrZx8KfXaUsgIBaY85KiCyZET8nbYE3LrSK1PE4hf1FgVEln5gRxZ7pMk
8BJwIjXgaLVs6KmSVhjL4VdFRbvHQyEUxkRLEGQCACqIYOYhCQ8fIeZ1Be8TdIVyNlk7zdfAZrhJ
bPtEBdkqS+WDgNpxvcPgjbCcdNKXUJ4tFoudrvj4wTQm6eaDpPr+l26TPuHCRFqKs55d8cD4QzVR
cdrINFy+mdbhEWo69bM3t1jyiPtch+4qdmfcKh6unjzngEPv8EnaR7LBvV8OFW5LypkhSuE2hIKn
S1mz4MnrpJyKlWgjhaeu8ExTulykctvLLehpwNDhIt/kmnC/cLXiVXKLOSo/FnCAB0Dds51st4zZ
aFubfCes6HaiOUnhUYGDwCfZ7JX/nnzW2+cIVD4ZEXf5lkP/FepIkk6r5qeEBtb/G1ctkkM68CYJ
JffRth9gPMTJnsP31cPkoknu97CF4bRmUj29zjUwYi6CBiH8+aKkT7sBya9UCO4h94ka+XneD+5h
feB0+qzpc/lpN3hSWIHKKA1B7iT3cm5lhBTF+2Lu+IFd4F/J3Y5k/bBg+LW8SP4UuHVxLIZxJgVn
+RGeWSNmMNAi79Ee5nrpynvLSLLw8OqDHWYq3AWoZCOcLlPQB7cTUQfC7skVM83OF0K6fNi/O8Q5
cBZffkkGu3Qr1e7kMnmW7sNt4ibm8wg1R7e16rENW1KQDUhcu9gQU1PgMpvk6/Unh90d0QFDfp2U
hrmElkAEg0BsfTSir0d+jJoadxxPTrD1kqJuteDlMNwDyXLX1aJb2hy0IgBnuiMMi29rDsm/Z9Qg
gGGw3aBiI4jYPM3Djq+bBKszjyvrY/QCxH22+QwenmY+fjgGN4FX71d0qcg5H77lbh2pgctdhN7h
0SOhEwFZXDHZvPoqnISvd9i1YvmaJ+9zQq+f/0g6ryXVsSWIfhERgDDiVVveG/wLAY33XoivP6s4
MffOtKFBZmtXVVZW5jeuDauUm8cKCqtEm3LkN4rw2x9SpCLlIUtbrmQL3wQt4sp8/BnDt3B7vO2w
QX2u98nb7Y2HCceHwXP9Y59oDJcmMMn2KGBJbbofvsYdmn7A7Z2ixav5/wEJaX5/XH9URYz5O4Wn
kAl2Tr1ttYpvhiqTz52gh/6yt8OHfQgbToPxgYzL2Zg2sm+2X3d4davgNrQM/iTmBVNe+sfxMz3D
Icm7cJ/qSWOKDFKyX288DvvrtIoGa2K/Pq6rBNzhaVQJTq1PxWXkon2zWg/k4epynKRO8M025kOD
vXQa11ZcNC5MzPfye24Dv+Q2wDg4CD7C3aoNeTBmQBLgdXGVtti3vzyDrDOAZsRrd+b/W/qacDtb
ABfScJRdA7lPHgthyNzdFxr56euDIk3P6gsHCWKIU1PdPCfgwLbpWiCy3oynht2GzZtYoXJoC66n
e315TdCZeHQ/EUIlxEjES0FFZA6OvQsNTIICLJKEZht9zYAyVsr+jymMy+ESEz6cLgZX5c9FpBn1
mHH1Gz3hUhCSoUyTizLYQ/iwDE7Absct9hmRx4XN/3avCw9JqxHE/jwHP4JjJvH7IEQmlNGoHNnj
Pa858QiOgl6CcMqXRGuUMtljc+CsrenNoO4lWxvqK9EDVErqQak0sSLilcQMks+DQYPywY+PdDq/
o3yf8HIIr8A1MIUlFlGHAipLvPFeUKkXxGBp3ELsEjlW4cvl8LH5SiIjJSLhDhS/3/deaCMe7Uvm
ycvBp/u0ziRcHu2Ew78X16T8fV9FZ/OJ1CmgJMGu30IvDxa8yEQmySM/BMIFBJC3Fw2gjjr2n6hC
mgd3inPlE9Rt5lCdU6/DcqysbRoxg/GFjga/y2afcTo+BGVrHEnfjMGGKGr5kL2pbR5IAVYK1hHT
Rh/AH8QoQZa3KllI+1YSqot/hS0vp8ojze06kxyAeYL3Gk7/C+DEQUDYk49mtTEjUnFwYzt6DIPp
76OiDmw6eoPsQ11LCGOiAnrkUvzsKdG/swQwE/6YpDIwiQS6Lx2IPfSejdwzIBpK0Sy95T2xesXx
IZUo2z7QPmoJPasFN1HNmZWkCuHhD+vYmBmjnVrBfIN/CMubkAgPcDDADNloGsxfPZGAuzLYlqax
cn3+PrXQoZO5kAFEYrXD1ciwMFJTogKndikaeUohyeFtc6QV0CtD4QoLoE0a1tEtCsNLiBCCNUKq
Qi/4iqLzhcMUZJzkuL5aLQQs0JfjyGiq9gZ1D2oVfkVwC2yn/5u07MPK+l0bZKIgdTmphdNGK2lb
o53nvOw3nKuHeUPz7Rv/l5pCm9Ahivx2aZ4YzhIx2Vya9DsAPcGpbgo25hMBqjn6gCvx+jxEpJTc
y9zOeeDupBz5deSRKYiQh2w17A2gpDyCxLA/An0HoXwaRckEtXGonKO3EiUmC73NrsKczBIrD4KG
ghlujeKR6Gj7cy4y31rzkAIPxaWCC+rHcw2RuFcogkWYh4SxxeWO+VHpidcRqoHq48zRTdftjRJd
K24RI7CDvYUejMMmUvOgWq0JcxZEH4yccFVGw0THfmqDJKB8TUxxirNVXMwtDUx7IJ+Mshjd62Be
wV7ZKLTSEVPR4B6xHfErXtKBrWzHR/HbRgpJpFMMi7dialE8qA0mbn3NkmOx0Uw38CBHV5DTjQ1O
ALt2hYMeOmH8aQhrZRLiZPUyUQuz5Nu3NTnPJ5+1jp56Lduhv8TCuQ9PHovEYrjACrluE/kKwXDe
VBRA6B7v+rxj16llSP6FFkZ0fxY/uIXWrs879zLrOK9lE53rrvnopzhxJVr49+HveGKcyEKUpSyW
5aY/sVDNmvzeFUP2Xf8R8uHNsSjoidPdhCMKJ2hUXY3QCkVqP5wYMV9aHAuKJbbFK/mQi8ftFI0Z
zbfwmjoPu45CqMWZO1wFRliQu0LCC/w6/FgTMThCcarr8KbyvpCEvkouyT4e6ZitcYB8AOdt8eH8
/YgLwXd7hKt+v+LzOSxDoazFzzkNOUg89TiEg1eak162n3MVGr4cZuy8LT1BNyV2dMOJT4jZyNno
yXH4BT1Brn47p8fyRz+G51FPnqUJsYEWhXi6bdVsY3aznadlDeaEk2aCX5tehKOZ+1aWNv3mz9H2
4h3Jsp+mBgHiYj+Zlh91AQ2gReyYebYfH+eC8dE51rpqO0Ij/a1m7t+KAi7l2ewOuoyCAnywLUkv
QSoVIUZTlOR5w81z5m6IvEhae+28eSZBJneGX0ycIVpQxZqozO6NXcsAq+xA2wexYN+9ObTykAN3
GTjaZaJKTvPgynMtNRGc8Hg18zwSf6/veYjHU2FQN7iX6DuC96j4CKkUCLsIWDNUwzb7uhGP7smL
LWIzPZr3s7FAeZToSUQ0m4NqevE1V2IarQ63FsO4oW3Iln1PiOPSFI5ksoTmNHOU0xNjdozc/gau
duzaX5i/MLXJYSm5FpUlzSYbokUUvd8ovUqMwQGZPZ2KWGqYiKuYc5DsPYjOs8WFjkck2YcBpIZg
yDwcQyarnO39Zl7XzWQ0UYUyyEpHLNSas8euyG+KWKU/vyz53n2lL689rPfxrLs4R7bvOgqk9Igs
vIs2bEHHeCQ5+1/K9AqDbW97fA+ba9RpiYebHA6KJ7MrD/q0DNblf/VChPxJGrF378AQZdMyQmbK
IPaOGQcHErO2fSZLgC2pLuzbTk0ZaGAsKRUXgnDSsOKJY3l5Y3G0FyIBD+5Li13kTw7GMlifsWCF
vU5/GYieaBg/qSqRmSnXbwrW+Am0LuA83EpCdwX3520zVC/OutCQ7GUm9q563mK9Kpr5tON5eYMh
QRjjBJgvfe0z3eecaSDmy3pGQlbUT2DE12w6+ExUcoGZmIO9EqDvA+HV5V1kQBfmLCcJhxvmMDlm
vuKq4bnKbmqx4A1HoQzI/oANQsj+LwKiwpEDOqddxUJ0/nbuOJom27GsbCj1PQOWtvh290HmE6jo
CZ9h3j2TUUEG94TaI+gLUwrkPUFJ46AG+wqhnfGUjImLrf395o1smY0TYRM6AXkNusK0xoKULzSb
WcaWwxkxRc9IJcMOX14tysJgv4rpStpe0gWBvhlEgOIkqExBkedAdOekGcNwkGwZDwNGR5E9QOXh
y1veQ7EDp8RiWl+f7hqM31SsmOib6iAQjO/DX4JVuE16/e7yg0TlHkPnLqpuJTiF832arbavWzoT
QPF+NVPbQYN3Dmp9rDsh/9G2h/fJzVctODCSFm2hOqEAsYnfSEzwAHjZzb2fBTHzaojIbYFa1DIY
m1MGDGUkmNGXQ4uhnjKrmCYhFR8jhVT4c/T5mJUZmC7zf9WAkQaICUEkg3KwpRd5nv7lMKKZ3Ft5
NpOwZtGE35wxuiWTxriJuKRVynjZoTr87QMEAQIZzD3KxCAThs3pkIlepgzB+PzboC1t+9E12Sfa
k6Gx1Mq51omwtdpsbd/Rzs9hbMmGJSr5DHMzds10GUeQLEibV2+YDoLYXChCdqX7XIAZsatCMh5I
zYJtqsO+mTvp6t5QbfLXXy8XoCula53C3XzRNeA6mLKCNMyS2UZfwHW0kmx7anYOrtib78GMjReU
sA3tM5m6Y2FsU5pwNDy7W0uYNHQ8xQN+577oezGdbJexzBEYfyRyN/wkNVKGWAQfrcGAeDd4KsLe
ZzjfByjbqoHkGqLwiz4xbUcCzzH+rrswBzfOZ93pGaPrwe1mnZnfze4koaM/gUk2TrN/Gf+Et5Be
jb8I5cJhDUu7G0EG54/tq/WkU96LLphc2hZiw8xOw1LicSfHZ/w66FiigiaSBdDUked2nja6GagG
mvhl3zHd3rJhsK559Ti4WAHKCfQLnvbFMjOeeaLrcy1ivx8fhi2ENOsE+Bx9r4S3NBVkYEeFmyJa
x9FdfgYpNRwhIS65KfU4/6Oe1rJryx71olGX2pXpnj+njYTpkSB7t3YU4vyZ9UeZ2qL2/xO64cPe
KUGK6CZ7PShOIlytxTuHppvGID6SwQY42mGQr6BAeaJ3naat5C+FzaKHPYuu/kGl6VsBVPzdiV34
vADbUFKmudRlnuOhJpp2lRavAIrSVcrUJSdzF1yy47XARYIDpyY+Du24h8IE9fbVqiflHyfeTNpX
dTxCP2hcVY9NG2Dr6q5EqHUU5hwWuBDjVZHWhcnJshNqgAC4zFXIxs/gJGYlCYl6J63Fwvz1jByw
Dp7Lo2WeG5bQorYm5TnYr6YLiMgeKPCl7j0XcAlGhFEBHI3V3yZscjMcOSueERHFZwaJYamRQWg3
WDc8cjv0wFtmPf3k+8WXSS6XIVeiPqQYfUIwehopf8GbOk+kb1Q7gBGDLCh5BGGe/gg8YqcB7UCk
Nz66cfM/Rd2i0F1oobTZUWJAzxDSTA9EImD8J7HF4G7m13mq2FAZkJPhyUbC9svclOcxPBJuIo1S
XqpsyKNRjwhFvO/0j6MaE3MPo+nphCVGgJzU4bIeRyARwU9hAfjU43Ap+GjzoGQJ3pBpAWzdW3Zy
76lA4fS/SIloDLJsXM2tR1f86e4Mb8DX6ziRh/b/FusdkNCuarMBxfzrQUG6HXGfAS+vIxlFXgHL
g/kC8erpin/RQAGpbS8uPmWvWiCnT4cfJtRJfcldwMrG+vruXT27n1/hF8bbhpUC9PH8ejn2GI6T
hkRMI8RJ1mEZGmmrmLmCRqUPe4T17IgSQtSEGZuBqC5k+RjN5Mp9aajMToj7hieQNTQvLEVuiilg
8zdH228EeDQAXyyAXXzgCVwTKhpeIu9AHZkwBWiXOGgLoeBtXkNUW6ay/1KQ22xzrR+LoRF4eZo6
DqqAaYtDIEe9Gk9KP7BvkkIJCzpQ7wGx4nqKP0Is/Jg/HhmZV04tFeNUSuqFMAxFnaW2lj+gCJCp
NlyPfuDQgtmanS9MO9uGsGuSXUUg7VzKB2lJj93qiMSI5I9bNYVvMIOTQGZYKdT7KL3QQahns0Er
er+wcoYU2zaHsGyhtZJSU7TK2/GVQ86G3ErH2fYljbqiXMIQN6cQdWNhHfFMY+RJZr6C5hPeA5YX
o0k5JyLkQGfVMlZNhGpjzIfAtLzNSyhlMkMlbLUN01N4g5K67yHDYTdwLUQh4CuPxNcrLxZznHAc
torBpTsg1cM85JABmwBhVyEN9vf9WcPRxud+E108RtmOEOl5BhnWyDWuAnSk/YiiG6lizW16lytj
8JIt7oCcIGug1tJx6Kajvkv8Ho+jJ8OKFPc59DxaJzyo9BGaOGojed2F3neihIeYj7e2jDHM7JvZ
xDSeMS4tPrL87wG8spwA2u/0696fGJH32PAEGOyqagIE4HS8v1SCEG0jyhWYgbBp1GwprQHZG3eD
t9vDnLszkQ+6j2SsXLo9fdpL0smQkuINMBgdpqeNd8loj7PYDgGtOM/GL3LVCMjnkuk1feWafQPV
mq33kwMPY1zGDVIJKXBEhHR9IgPk+AQPdPjcSPJA77JiG+ARJU+QeX843uSxHSVrlQRcC1FNIJVl
dgn4SABC6eD1eVIsCYKMd7L8YMCAj4BugZEl/Zz486THg/j9AvyEfsqeqypEEdDB0+Am0+ofc8HO
h1bE5ydLAsn1bYs24ph8kUKJ4iRAjATaAgPvrGI6joupHAVsAvI1xJLQR16/6JkOyQyt4ZBWNJWB
dxLR+EK6qdmwveQpoqIVwWRqacFYivVR3lPxKKCvtIeDKxidLaot0lYVAWuh/nRJRhbArxRXs8nG
53CF9aKn24IJXYkPwKJQZgkMf2lrIigxtFNAJp3kHGTTkfYopSMijwHGPtwZKLgCdtoXH8ogrdMv
DNsKAZpH/Fzely1L09ElqVTSfRswoY/MRCa/cVTS7QRvj4rkvE8rjXmXE1kce7hBYJXRGjI4Vlsu
DByepleMcg55m3NYtVrmO6gzCSiJ8KLFQyhyNT/dm6kNAsmOVeYXWFFZPXoWGp5XDYOQgoJDKpPB
Gtl6sugu9gz0Q+4h60IgftqCbN7iGMzv9GKLEyKKNdDHg563a+Hut406cYdW/mSGAJso3Eyn0E9l
7/RukccKRYqIG2uOGfArXsAKA+bGVne0/pnKmV79JpNDSwSErWP2ZMpXZ4DtVPCJ4R3h4q1fLu4Q
9FBW3g9Q+EfDLCvIoCkGCMLmcYAEafhw9/gb3BaYjmasE1bVZkHSP72jeFD36xn/ZYb4ZrWyUymS
azYsa7/GlDKUhA88flr3CxxbuGgGXfvVC+oAUinJeSXd9jUuplccxc8OA/NqrXxVtOhX4QZ4MisD
DkVaYAwYVYya1FLEsH44G8z3LqrnF1tW5fquWLZ4LqDsEiSUBV27nHcqSWFwRWecy0JYA9i3PX4i
mflMp3VFLi3DwTwYSTV/IC0JJ6iOkiPspb0nE+4mVLe3OSNNnUMcFlE0ampWT8JztU3RvUA8BhIz
yZksyFUaUm+QEMleRLOXLI3dnuJThqMuurXzYVdazydP/wpEGVuhekSZONd+i1KKxkXEpnsPy3UX
clK8QYDpNhRqGtEGxk9crU/4M/QIm8Jng6f006M1dTmssWbDNsI7GHscCVECc1CUUQ4dw6Y49ZaW
zKvWoSEgpWb+572jfIfeK3eNiXrYhKIfJxHPISNlofI+aFscVUv+sDVFkuGTiN8mumuMgmgiPTkR
o2KmBX8CnzDxWS6fydapHORbQ9g1cPQh933YJm1SAw/yOYoyxMDxi/e6uLM5+m/DpiN7ww12yG2E
xk856vBHIxHuZiYwQpzrZiiAUgQb1aBuNvEipZS7cwpC4qckoORk3cuRBGP6JhGFfMKWajL4yBq+
BMsM6SRAOsUC2ZIroc3dGQ0GXxBrl7mJuymlxXKoMZOyRBeKNh96yFmdYpI1bqLPPhxy2xdTABJy
Ej4sujEzZWYKD3dr68aXcIK8fWz8/c36OwfK/ipP+U28dcE5Y3GPRy6CmuW/rtt1So3lr7ve8Dk5
wwq1tKRXREevMYYgesJejmLd6jXhKPbgwWrujbHgm6MF1QVxRtR6GnXD2+E7e5BJDpC2J46qH/+9
aJw9jZlySstzr7/H4XNvVvS9vXMXAml2R1Lx42wOMUNIdtBeAkHYOhxM1Myu5vE+ut+dD/2ZdqEf
0/vMK+d6I9kgTZwd4Elf3G3Xb+EIcPN3R+tzY3HP3vxrAQNUEzIsiE+DDiEWHV046KMTAN/deoDC
feHi7lwwtK8BUoxtenY20AeCxc6+jspxCDt25sDYHeqQVXu68xoy9Wc/m8YWB8u32vbh7m3m1zEB
SCsCAJsbne25eqwbd6+L/9hxXJtiyboFsq9sp7yZ1fjSNA81mF9x1VS7l9EAe9+ozuianQdV0Imb
+dmB1IRgrLXcJc3RJ9IXvZ3a1ZwjVLY9M3Owfp7w+w9BG9ygba4bXjTWv9a0HtURK6YfXEfsJwcU
3OWPeLF/0QblSWxCllq0jAkfvSXGEUNrH+e+ZxO36kFRf6oOciLEvbHGj0u3fKjlGyUpROaNN7Gf
0XXjE39ZnkYN7tKwytuYwsLooJ6bln6EwigSAa3L31g0YS4du42m4jBh5gTfT+C9eWkF5dXCqblX
smue22a5ePXsLcbQ5MqleyFPxvcqLQ20rDcNdeyoYZfcAseFfVCdUEqqB1r/UoadacuvsGBC1HNe
M3Sm2TCyE362u+oO8NOxnjosaeOE/MHl6+ew0ZvgUH4Lojx258Y1vBizm0F3DzM3f8pGxsPsQ6O7
Mjvnl7NgfUNEliXgZRpjdIXfmwAzZdANXwpXozl5ZctQt/S+je7G0dWu9kU39qsmCVA/2+gG4oG8
2L+9jfgNU6HoLOp9GV8HssYvmVk2a1t3e+XgPP9wBuC58QXuCeIK7JUnE9djNek6dfs+b1fGhwp1
jVnt8cxctnt+2LOkyWyaBfrOG/m0f3rOcd5GSLot0iRGm1h28L8+8HaiJ427/QVsQH7coYlw8lh5
XffD7Eu/Fz1pfjT/0Ix5r/dnMP/SbNrSd6vbTTt08v7bk9mgHCmDFNcpa+c9TOYY6VIgfERpYuCB
8cXNwrJzg27DnNs1P8ahb7msawOVSncMwbTlBKavjPORTp1j2Gzc06lNg5jOuTWnXfH2HYqeeGv4
6CUiwebGFh2a63CWcIoXzgcUiKYMEEeVjGj2UUU6xir8u42xbqFZoQZ35dPSADdtY+I0K3pT6afh
QEsDk2aloCoaYL0UoNh8ohrxoUO3Xax00FMB0VDjsqgjV4IteH+rHz4vgoefjFnmu0UdGU58d4ui
9qBjqyLItk72EnnxqMGIPcx+hA/sWqmYe8ManXrJOlNliWlSDVrfWjQ998666EDRKxiMO0brJqQG
gZZQmUSWyC7cLRLzyu15FUPoayb5sgyBdrBjaqLkkIjTz3pZ/hBMQg6j7NF6XQdEvJpZrT+zhFHI
kOJkubwEKALhulwazwt+RzemE/dQCi8wGVK311b7wcbeMRb7YCKPeEXcaXuIwMJt3Ecd8FQ+7jUq
acltGCevLRHrNRj2h8eNmFDT3ZHjvJ29VS3aJWk3SQynSJuGJ9fhyeCE1z8l/4pI0vNKYzvd4Fqy
JfcmStVICZfoOQ+HyJMz8Cji/QScer7O0Pl5BaIPSMpVxy2eDZoZ3ABkmKS8m7bJpGrMPfBy7FuQ
VHQ1uYp4fjy4fA9sLJjjzLqebsmsXMb7Z/i8ZHy+gyhxNwwwJFkO0V7A9YN9ZXQJ+A8fXLNr7t3W
qZH8ep10leSY5UrRcXFrtma0psMl4ZZJ0+vfu2HsUJbdehqasqK5ilKvIm1EbmC4qdCfIj7bdSy+
a4w3UjAmoiG7HM4sbHwAan741EmlOYAF9bEx4nkKpbNOQW94IUgBYvmgMcBN0iyp/Avbslvyrrr1
LXib3jLDUR4RN9jvwLmCSw6HYEBDnRlMRP67Jnmty9UIcDV4wG/toRW1ScrFdXWOkGT1P1bN37q3
fsuu4WZztP7bFn2aOIycb9jMUC31Su56UUiajQwrP1eXZF0Ga647Dl/Mb7KqloDoj6uFCrwYbT3f
VitvlBB3W/k3XQZH5zT6pjdrqSts5oeErv1/bjBKrs4LmLyH/uXMOqrK5eZELF+SqWyNA8NZIXpV
M6/TW3JFqaLC1sp4DzAW4ZGih02CxaOMjR1rROZdkevkorswshwChIjcZixYE24uaVBG4SdisqyF
5V5lbWi4q/MKISlWw3pTHHG/EinaF9RlejPy6pvLwnZ5saAje8uF/lvi4OXO4vVl1DOzrbwh35Oi
mWsOtMiWy6Ai5xrKcfTSDrzgYAjam/EXWwmN5jliva7XJmXqNSqWGfL/HjdrHyHmyd0y3YEr3Tx2
iOLh1lmuKH+zQNt9mBJy6QO0MYfZmvq0zDSiIYiQP8NCpZDUj31SuPsohhtDujp0CxNzKoqLdGEC
zSMdDH7ycfyCdWslYCgyjlYrWIneT6uPegyxuV+pACn/MEQV1wyAuKmClSSiisMjaSX9EjCIWZqn
CfaFsiZa6sh+ygqnZ0o6jNGC1UY5nTyWZ5U0XlCCAF71kgLnBiIOqvREhJARKpT55dcii3Qy7jIH
wMzEtMZsaYaYPYKiJcHLP+Ut5ueuzGw+qKGlmSd9zDbttTYF6iPqYWnGqn2CUYIHyERUhd+lhsPx
xUePiMZOBNNUkGCmQF0SAEGSxDmy4+sowTLM0WPnAr4DztxQOwnBRupxlhHdGyG6fkAxUNC7Uihe
4lNFsfGy3uMLGtbAE6hfMUSA3UDdIaxTU+DdKbdhiza9SMzv2SEYGkBYSEce/o/J99K8zGvJJu9g
gctZI8JP9+k73kMpm9cJjl3pp1l7MByqVB+fhqN3GFYM7+5iOP+UDwjRioZ63W/x7syPPNbaHz00
+WikVBu/zmhdtcfvptH+yRgu4GIDdS3oy2GiRE3wBM3AfwBRYuT3dvMzargt5nlJf1CtxKWBuQg+
IuoockmXbJ5Cb9r7Y7iqqZjFlXvwcOwuR8mFHj/oQYSM1wMZ2yyPc4py02sI84nDoSlWOSYLGaAQ
Jq1HF7RmYJjKVaYyRCYvNsVrwTRpCupwBY3XmgLRrKFQT54IcPSyeG8OKeJMoFthVGq3fKnMMC34
SUFkr0pxcR8n3A4EpKEDmzM9BdqCFpdYM1A1FiIbyL0BOZS9kSCHnK89tt8zWr+gR52SAzCZzekm
W0+wUnIu+lJ3s7N+Mm08FpW06aIzr1ulhW3xsMLQsLJu8QlJJdaGbP378P6H6P5gG36LWY/ITy7H
zCXJX9D1SncG6CBCtjUEo9vF76EQ4VcEpM36FB6AonfZXu7fVndJ35KvYfJZOlspMei0YGviXPHG
WwmagkiOjvBAz6yjtl8aOlnKy+zVSL/JJsz9tO5ePwYl4zNqBrpb81Xc9u/D+9D4+sKzInUSdssE
2pU1+qjNzqDEJEkP9wb5GoyV0r7hjtNVoQH5p2JkwfXVhO4XhKLZqE3GAw8HNzGUIHF4wgtuRnmT
9VLqXWfdpnZdlxS4rkR4HGqsjsVNueQsPMSGppXjstMh0bpke2O/gxcipj+YJZItoHyrqyX9E/IG
MRVojfDfwf9JWF7WHkiplSPPg+GLhraBwo7o78Arf0pBXsHHEU/UzlyLsakJsC3bTRs1Cwpq2Za4
TpjmmUeLWIkuKDVzj9hAtoX/wK5wT4U6T2FSxgaUHbg0pIopaZ41oHOgLHGkG5DECoi4RbCBoV/i
gXglCgvKLQi3eNJkQ86lcu8iqySmeHMK7U9lTGhFqp8nnrjXNXCyakPE8utQpgaksm0npq8IehTG
Nf/hYXtl+hCp5r54mlam70sw/EliHR1814q1y06arQt/IEoREqPXa0AxACeC4bogsiDNt16LYFNT
jlCSNJrVAa2i5RLKA/85GEVGNCGsSFgD/1yiri45mFktapNDcTBRgOQE2lwrOVFSJz75gSNGNI/x
k53QZxuNSNInFojBhHu9R58HF9MYfSMXQhgRnKO7sgol9auM12LZNpYuUTQrTubNnvsF0g/sl4RD
brTbHnxorg4qImzN4yOBHiwu3oSLJCotJ5PQvjH9d3Z098FsZ9TWG9WFVXhIxc60tJmJNP8gUYXC
NrNgidCdXtGfo9k9CSEN4UY4KDiLHdfoZD+zgoCvyZr6Jaoly4qE1SlwKSvWhP0XBoEi2Y/asajO
c3l5IWuL0E/K6K6LPbtIRipYstkzx8md50QEMVnz4yHZJgd9jUgwyIe2A4FZJTiQ3gT8ShbRUjCb
HncG7A80EMdVyWaAREyhzU1K86tKextvmmZ9LIwwxXsX4sozROIkYyQPC4gmg7Njtljmo9hrWewJ
SqZd6FdRB+Vqes/BGcb+xhwus+1K1EMBz1/g2YxPceTI2C+RVzN6fdJ4XtDrt3kYl2w1bs0TlFSi
PzmMwOFtfg4u/kTO6i7jQuxGznDIR3+I4frx9xrB3ZFrXbx+gPKFKHXHIFqiKRRXETur0/VnwvaY
fsIF0HVf0GkBIIVzupB0BMbH0a6hZUjSzRvTRq8VFZYoTgMPCxGJPT/8i4VoKpmGSLLSZRB4UGap
Wwr9CAtb7gxrIBpgDfM/YQp8UcDBio69mCJEIsXxhue7IPr89DZCflgR9SV0Jo91qzToE3/9Ee23
P1qlOnqbQmz4Bq8VYslgRwwK0X83e/R/yM/B/dUhkwEVmWGln/ETu0Edmz4hyiULLUBBBJUJgPVY
R3DygCIpA/5cFlF5k/8K4iny2gx4cwEQt9/Nm3KoRPK61X/Q0mN/L3YdtZsiLEjHtUMv50daYzaW
iX+ap95pBdolOo9C8egGmnmcnNNXrJk0E34MNND6Qjrhbejbu+xGv5vOLKdFc+INM15cSBAzxIcS
9Y4j8qdITTNGf3NekZCYkO3jpS0TGu0Xthh8DNr1ghYj4EejAxVMEZ0Dp6H3AKoc6di976ixe/ER
FVbvsLovmns47zNvRvcspvmHsIhtrBB7FTGRnO+2jAl7DVQnr7QdeiO0KeCUK3I+ko9XvnNthBEE
YOPewkUC3a5giaH50bYvdwWRCK1m9AQrribRX7qEiIAsgOkYaL/2e0yZpjMfBbYvcpJkHguEuS6+
CFQ0zFt+YGx7yhy69GNonu3RHKhW0lvZqg2Lx+C2ShMH4pVhiaabK/ahbHLs4xNUr3eYPDPNIswA
wZYQR4zg3ICQzGysDGzAA94V0WvGqWnXCYeg4622ibfzkTc4MW/ERfgEK6ha3BG6nVz0fh8Za0Of
A/XT0IU4xvUnl6d/y6pAFDqSKa4N8s+oP3d8UUuFK677KJukTy8Z4ztv0obmyAXdp6AU+VlhqLDW
YasTis8h2U/DJF2z8Wlq+j+nmQ/zaCSJkg855iH+2h/+ge0UkbIhfc6HkHs5ks7z+QerS7+ca8y9
4G3AxYf4Rvdow2mFeaHMg2/lu2iJyWyNcFfZw0QOj6snMV8IUmzqWJ4q5JEVuWT0E0ynhmRv2kau
8sOXjYOqNRfoYWvpTyJdhu6yh0wfrnh6LlsqWwCHINQP+IwZYwQsGuk52kO2PywyxMDGjpIut7Kf
p3DnOkY3g1TtpBvEvdHVmPlTZsbljMdN/Owo/hjtwrJTicA//rRYiEuIRX2KNKw0oCsTE1v2BFfX
TWhYEwT2CpOIizCYQ5YLSUhFuhwXOLtMTJ6ADoidB5QSSRvsTA0DaEHMWDvnfqONDb3OwA2OTGaN
uoTyhTx9X9iiWc8apY1LWYNSkbCpZpN90nBv00P2ITg+1QI6GOcHB8SmBcsS29CV1ha7jEUFrsWq
o7kmGng529TqDz0jMkI0jioYEs1CQ4wWRxukt+o+IOhprRVNB5/VmSNdjqdsrHJjnykUgh1i9j+3
DGyQVhSh9HzhzlxKfpyj8f7Ef6lhIk0CRxNJNxLqxxC125RHb+fe8uuSWQw5AdYPZadIHEhnCyiT
rEobGtw7Sopd0HUTm6q0sk5fdwgxj1DNuJXzbBn1RYlJ9gBTY5bM1TlHW/9WtGpK3XFFJf88Wp3g
kjySlnuxJUyenWI2InG4O/fpPaqPQKo0kpFHoV4pgpUW+Z6AWPxlE7PO0lNXqMLpXd3wUd/iIQ+m
VOe+72wyhbXiWacX4wYYw/JkoMCsWqBbicdFX9T+qHKuNGGwreC5ACh2eFZ4TAAt5Qk4glwg54Qp
L+AEfRzY9RywWxYxrHU1IItQ8dwiF8QRmiScvNzoOW3fp+PjQ+2ERE4eapThoT8bx5NHeEibVCYA
7nEZVqHuNsOB0gA2FyAjHDXvVxQ0YJ/RHk8rt5uq9cl2RRusCoC/1HpnYn8IulOSYR14qPCy9HHH
zEoQBgFzFPzD9emhen1zzTCyBQrRNSXcUyfiMUbQl7wAls+viYWNmnAzaWTpVJGl38J/jELMR9iN
xBQKFwXeeE+AvYabeX1NhYwgiRBItkDtt5+jED2wBoJfzewajoNxSWrD6jsYYHD4LdFEhqGyW5+C
D2+5LLNGKniimhgp+LBa/+qMoftd4tvGC0hTKIw1w+2FzELjZPi0GVjPt4DNY7rqbJWR4CDcE7O9
hP2JFlorRsfNdLFn4/mWU0PPg20jaKQCyRwWp4WefzfUXoJdsblVAZ8pyNcG46I+pVdMSgnYSb/7
YB/dgmumWFu4OrM2CxLdOxUUGekn+jjtYW+4tZoh0HSd1cdsBmKhcE2ANSETI0hPwZOts6UgrqUk
vFtHJFFREDKzB370B0b+SU+b4ce5dqXmCi84ZO8tVuwpuasmBH465yzlw1/dGHTns5E2ZGDNnuHa
jv8rpJYCoEgVbwdz0/DLEMPA5SYXV0eelMFeBkjmTVOpnoM3cTq5LDX1ZD5WdkEDEEhnlrzr7Rge
5IhY03bFHHpjAsgK2c3swOMxkZrTJl0MoTFjFSNV8OQPFtdX1WgZ1Gd+3MBom4bXEY1Umt5uyRi/
5u0AlhHSlcDCBjSMhg9fEtGbCw5LhdZTAF+6agi093KXZi+s57oC7KXIIgcVkHbJw3f2Ig7yyvu9
KfhTMD2M5fBdxuQTFcycnhlooI9qPUcMxHajnOHJkKOkMqR6rxyBpALhm7CJo174oysjvsJylP+/
J1dzy88spAkGpNikvCAkbL7kngNkD2l7y0weCM6wbd/8CvYh6YbRmxFQp2Bl4GxM8BGpT0BQCNzT
VYb7gC7oco/8NfJlaowajnQWP2EPvbap2QWhEQTjQn//ii0jooZiQzUV5xQGExI8UGzvigCgdUCy
jcA9Fa66tIQlMZYhsak5FhPUW3DjGTRReXCekxacEzQVNk8joFcBjmzWJmdWdHCm7eow84/4hSdI
UkekUEBmokh3AEPGNoI9HI2OdYzOJwlGxgAbE3fT5upGx+xMgvmFOgytaPRe1HI46YNafGfQEbYl
430N5hpeTi8gt/wG8i3zUyS+Gok6iJwkKvzDafQJF5Kafha0w8GtZDijF8ust2TCGjwXIrRLPoT+
+KKHYuh/A87NT4OjW7x8LCcoDip/aMLzockFXHw3aBONmsg9i7c940ID9kuK6QzlQxAEPadTUfDc
OpR+v9Bj04D4RQkyDRbufEbugrYShT96oWye7uVq3qPW6GdzjiRDsF2ZGQtYRi7IuEgBZyVfyLzd
2TwxRvnKScVB12ApFYO3Q12OgTtLUALRkidH8AT5AQUUdrXtlHYP5TdznS6zU1SVtIMMrIelBsUe
nD/aZ13WIPQC1v+LKhqHJFxCxMBY3qpQcc2BZmF+B7oLL5pEKqTVf3SfbEg41L888Yv+EnXgEHqp
l/Qdh1elo9RitoM2zPqb1ZdNzdBpwEgvnzQd5i6gVLhhWF0SfYiiTji5GpW3Gz+Q5r6wF5EsQfvB
B10thSAIT/VneiBHKPtmHdSBXGnYLXhOybFQaP7H0nktKapFYfiJrEIUlVsymLP2jWXoRjEHRH36
8/3OqakJ3WMbYLNZ60+LWXCNQQPILayTqmEcSW/OWcZVojidghBXa1gBHaZljSZ5cqOZ5F5bMCE4
ONX9C9OpmV89PoHnW0xOXBybTzhtCwGLVy4cIDcbY1zmn1eQ5x0UHQANRPI1bzOyZDSP5OwfV/td
8CoH+TW8otoZfABoyFlyc6rXNqWgPaoNDmFpzqVSzxxGqHP/3JOMsSpBSSMmznqvZ2QSAjoCW2To
aPnmX9Z2C8kZ2SZnJqAzsZVUUzM0fx5BRgwrudWvnjm41P2Mq7hpb+qjT7V3Jju6NLhvYdIzbsM8
OftpZDI8kt63SBZ3DiBxnd36EIcJkcWfWlIihb95OMYV5gN98OKnaVLPXNrAQxbcEBczEwb77i+5
SyYjGw2HojGfFEy7OP6icnpz4e+DdGJvWxXNeHnTGtx9xkQyEzQNz5ZaJsD3/Nz5sCeXcdMRX5nC
nVro4m0GFAAQ7iHsBltqWMURPRB9oAqv3MjnuzRGJgqPhv8ynCO+HwINOhfCIvrX3KOPNaDtLe9g
J7uUbDKGNeMnaWCviZEwlIfnLCkS74To9xC/bf9ODlsR5OyT3erSRKZ48kvF8My2MDgivxxdTIef
RevzoUVgYIpCY7xaeIsfT3cHdn3so/q4bZ0y/Gqt93m6KeObSHHDppbRl/vP2qhGQPiNZU4J0Ulf
7j2kkAYKz8LSAPEvC7yDjoUt7sj0FOiEIfKoGvkfJElLZ4dprcjnGRVarXXMmju05M0FcU5+Fp65
LRDuSmAp+yPzxN+MMW+gdYKR7pz2ftXqvleHfa/OIEy3nHU43Q0SbE6As63TGiSHEKl0uXhHZTbx
qwKCtjKt5NXIfvpp15iikHixXTyvzlC1ckZwGlQIiYHB8JCcERxdonxYi6rEqj4io0Uue3HxTmTP
+mkOazu+3NlZRMQtBuJkb22kdodLWCXO4Ycw+CthEmX/+OjYhHAy+XKzP8YPUJyUK7mWB6C0b3yo
NDYmMSf+yW8ElNNsaY3m+eo3okO0RUmXjSvn3vEQtB7+84G70gweFPuPWQnzv4vV17debGZv0L07
Hnxybp6gL5RGI0ozy6XaMImJnnIspmzHlBUFmf1VaLvNnREHBtrOPmx2q9gGM6NzmRGiCIB2ji/+
YufbXOtnf1Eku3PrWQ1RFt1Lkc1Wc46Iqyh6+Wxbc56da3cXQFlvf8nzcXerxtk36qzobsNYv/a9
Y7d+WMusej6TiNip/15qXsYnWDg1nE2MnthHdyYT2eH8huoYHOfvMzFnjatHsPpx0bZe9ATrPNiV
MBZzJ7LI3Sq8w+AM535vnl7BnQqDgGmudKbdXP3PZ3QEY4tKaBqvQZXhpG5i3sKcZAqK+J33sDyL
8hb5UoGPuOy+P55UBOeKD+QPI3qsxpUt9yfu6Kmb1tsmHU0RPQGH3jGqEvDF8/CZe/mntS+vyeV/
Jw0yGZmoACxCktKOoefV4Jm7V6tptvOLf2W+ZJHUh++keHdLu9ai7l7WqHXKYK7oHvfhmyTxinO+
Rwt7WWof46cVtI4jjtB5Qfb+6kUlScfBQrtxezuW3DfKDTPYe9eTQ0dvTo0IddE5QIwF+psM4S+E
GZONBs5CLhsLFOwbVBSCArdzA/j8iGIFE3HhPbHc7tGfoLcicwJpC/boBfwG5won8yOU2dmiLv4s
BfMKuwXu57bADRNKGp750GacUZ3iFSqahGYmIIzTbl1CgkUn7UIrBLxl3o/WnWKZFvy03hFcMO0U
Uc2h2URTwZ3vRDm79/T4L4ey7OgM5E0LvSMIB7ccugtYZX0OagfhH9ynYKKkA2x0qtyoSIDWR5Vi
IvPN6QX14GlcIhkqa1fmRJdw3xdWDzFEhYtGo8f21CIRilq2FJMUxeNtsBMypXr3KQhKPeYvj/vp
NbpHCr2qxAv32iy1VA5u2wuImY1qDTpAtgB+UD8613/wzig193yX4aR6i1+MmOEIdZ6h2mlA6Fz9
bcvob1tEX/t1z20MsvHhNx2efnNiZld2yUmH2Q9qrfeUDuBGvi6UVInjX4qN73FOhylR+DFCmRqF
e/s9Lc15IJ84PBEwQEatLkkaUvLYu+hsKeXfTRB5GlDqUxumRIWYeA2Od0JBxKYUVZtmxFkfs77b
l/4lyXv3C5zWNjrOWQQe0rresUdYjPtpl8fVqLaqNhOsvitRKFue5tRHz9J8gBP8/QHXqJo5AhxQ
g9XdRpPM7SWtFZ3cD7fq5BoctHFVxjde5x3zP9vm9eKcjeC6Sco+Axy8xaxoXTrv1psRGhcz/ByA
wIxA1m/WbWLMtgQnVMIiWH9nLbECvmA42nGCX7yHM606CjggcIWb7gvx0mFCgRvv0FlZwK9rQB3S
Hag2ayTpgEqrTgZyxLhtf6s9UlvbORcJ+xQp6aj8Hai+HFKBSFxveoyx0WkKBw431XCpu+Rzg1M1
og8YaI+N7uOnj3i/qWDDcm+dfY8GzP/4VXRpg2tsBseRlVxIoQygtqhvUIctuGWRrlsjsmEn0Vr9
jYO91rXCdHQkF4bACD5HqzWvQue93GNrjXnKn0r3MvWpJsKvy/Dp9NbKvcGnsfwFxRrRETDYm8Ri
swp2SuiCB1vgVn/VIcgpwQAmjpaB522HfrmBOwGDx2nK2AR/McKNlZIL0/DwCVUGLzQGUR07HwFe
TJgIsDd9D44M9D5xNpS9bEGIlxDt0jPQJptIHE9+5j/QMuHRvCQndCKqxGmw0c3iQIRMYpGwuwQG
+N63sRfvB5Hj3VudJU0vfFATXy9KCK20IYJwr7SRwuXUF7TI32MYjiZVPv23ECNxSmdoa6ZnY3qF
PxeQBNo5FW4j5Q1XA7Ed7EC7Lr31pXVpowZDsNBHC4kybAWR1X5D6dRWXB6+SMZrL2t4DBhxeRV2
2ONwbLaqLZerYHofcqF0x8WmvMxHknP6pT+LXJCYE2+HLlzfHlP32zOCwpOf+0TzwLlmMb85j9eY
BITcezNO5xhbIesZd+Ei2kH+EOijHKwqviZOQ3VTaS+ifWsPRefgNyHLBx1dqf30X/QgHP+OwVIl
VtPvcAVynMixGEcbyekVjUDe/5wDDpXdms79JedhDC3MjcUpZlrWc8xcQFfoBE+OWMMPYSJZ1IFF
4+tEZ5P9cR8MuZlyHMiVqILbdzoijIdLEBpOXd/rtzlP+Lcw92q0Nig/iNKEf/vzznyMW4yNm+18
AwFHcGtz4nKf1elEt6ed9G+SganWwQ4skPfRq9ktg4sDkIU2rfglWK1WI/YJQl5p4meTCTON0oDF
ASfo0RNyi4bZ5S7EqF/dHkRfi5/9w/wrYY0EO+rsA1AqloTS+TQcne9IIy8iSXbAOijWAoy5OfsO
efQmaryATIFjkGqBlPQjbrIAWqxWtWI5fCCfGvQbXcJGeDnoF2uVFyl83gUJNsDiPDlc3Bfu+Ppu
7qhylGo7O0Gm8BfcGeYDRCWaV49c3DU7+6lemZuaj7NB4zcm3FQ+OPDxnQHG/bQhXnhafnhSQjkz
w80jGqwIV8AWi1DyChQ5gPjvpIK9kX6eUMI9tZ4BNJiDBjQrm905AZtEJc4QRcCSzJtcePlb81AQ
b1jZUEneeEsU3A8vKlOInyLjDag38e58Yp8+sel9KkRD7le7Sjd79t/F+hq9HyliREYjlQNzwAvZ
rWdBQCu9IXdVXCD+jYDE+qhCq8Y4izz4IIUOP5Z75iIlsKw0e9Z9ClOq+POU7tRCUjZaGHSTPLwC
6PD0aQUW4HXVkCbzytCx+A1oCKLUQaLWJEQZkcjFuTdtGjNkAuQBTukiTuWmPDsRrSFfaSBiHm3b
1rxChORVQZM9YDngzrN3Lrs7XFb0jx43WDu2WKNUCJQ0nj2n0y4BTHiTf0tMnTULgHNcGWJKpk3l
yLO4bzBIkptV24vxTFxGNVT0MdyTCY/ZBgd/slTo7UGaShpW/yLKITA7Xy0fq+3Wvoz/EL2Ghzaf
+UZzRY1EMQQmQS1W9ukhxBVV0OOeVRcAedoSfUD+0DmjUj17CBfzqDzn4Fdt8c58a/GhLKmMKE1A
6iR3E2fMqFPlF+V97gxkVtHnEdEB0sbtgdE5tya0HPEgLrrd8g9DaYJsaoIMQ0XeASenH3iS9Mem
2/euUBRwcySn9myy/kgRiZXewTB0bJmMvhXJpDgFUpZF1TbtaCIK13a6mDzhSBhaDuj28lCbcAVl
7ORw8bFAIRn/tx6kMX/eQ5jBQfhyMdZBhLAVcFfybgEREH1wVraUoUSGDFWRStR0UdixGQ1VT8I5
fpl1r/ndnTz5y2f8FCYRbk86qwJeVMBNmhuwDqStnEjidz1NXJU0ivOH9G1l8EnBEM8YGhW7LM4W
awNoJBD5d/aYtpEZW0dFyQxc+MSM8Kyo/ypfkBwQneuWHSOa8LLDgp1VWLDEDi8MkqLn2d2AUpnJ
45Pyi2FUOCqXCwo5LTlYPG8/ZRcTNsviJ0pDCNeepug4TBB6JtEjNLiFwfj1J3Ji6ad0oHhpyccX
PxeeTFI4LYEyczWEvVaQkcNEKp5DE3Ftprjw9mEpFGbKxQsqKGK94Pyxy8D5ago3uxpSAFiHtzbC
yTmSDxDNdMGN2ASTZuOTHOFLG5tMfuYoDm3iUGv9u9/kBOiA/fz8EKUAPMIvji6TKHk3ulz0Yhpw
ywHgR8CAj8tjpxbWIFP0XuigmFDMWqboQI+8QJdNXCwHOpUmaqj6oP/HfFPWB5wIG6hNI3ZggO51
8vSqjMf47Fhwp/jJnAiJ32zWXayd+MCgpEcg0YMO2XeKIoN3tz2DzwFKwIcghge3K6dbFIsOItsv
MLR3lzwS5SHmWAadwzbrTHPw5OjUTQhgWqLJfKLwMdo6d1VvrrpSM2znBNTLSN8lKScBwhXhggYU
TS8TP1HIaSmJYnHTKcxOuF+wS2u9boizbf4TeIs/yZAW7wK0SOUevk3GyCKT5afvSTq9Jxf4JJuJ
f7nzSH3FMKCVg4QSYj/jHGqGbrWvk4x2RcqTrj5PGQhz/yOVCRlvwux1SP7Fh7ALjTjA8ZaVeUYl
8unqvEvO+iAIphH+Oz4HktufwaJd5n/FBjSfXvH30NgpOCYU4x734QqE0zsU+SVhiq41xfOxHFmP
aGlLAVfjd47wRN+VFKYcHAesPMYokwE/q/a5B/LliwR5vce6UxrysY2wOXty5mdce+h39Ow6khjc
PGXTaPqLdITPVuE/WtBwnGbtSWmk8H/pVomyV8a+igORblquHFNl4Lw4QV0S9vBfEj+fKO9e80c5
4ViWnCbMpodiDAEdz11wtjUGiutLzyK6AioXizRiFmlJCPFLCayzoq7C65GRSqAhVoSpAxgBITYY
3PJo6aaONkNQOOHAjOYpR5YT/b1hW2msqVXVuz/cDpI7ajcG3blvhXy9gRh7nY67PETjVwiPhaLf
5crjJSixAJu5WI4n58/bzJqH2Krg5P6/GCkNjQS1FMOgquEHntvccmHjbRQNP/tZrTjmKqomTbr0
/kRnn9OBCrnS3U1q7WegS6cyZA8nKYdzqd1K2wt3PFVx2gj9Sk5+NvrPGMMXUlDoTiS9HkAKp4nT
vAahPN0JluGw+OW4WECjbQu3v0WQx1Io3AmbX0HPMFyANIOj+Ca72gI8AKcoMonsWzgAS3ulmr9F
1rQbH3ktiME5rCD2Jgq7E6XSg93fooRCJPpjoOAsucNhGbVqmPfKy2pwg0V+p2FKr0dUnO0b0cFC
ks6wqm+58QB0gBHvMFJ5al5Di5huRnG7HyjOEnLgkb1TZM6hiEyonPaxu2WmVsBpqaNewLD6cQ9R
Yly83cV7/kJyo/LZVFf5KnvGlUe78XMl893op8vrhBEShX8kjoKFa7FBrgv/ZHoW4WIX3+QSNUl0
qUI3k5J1dd/H4GZE15ZFoGteCqoV2r0rJX3doqnBOc9iRtmDc3PL9JIHOz670DMgfeazaDISCq8W
bcglsO9NYGjjt373Stc5eqHzzs3Wix4o4IHigw6/f4aQIhh9/Isv0aj7J9LDiQixqJZg1HAYOuY5
uKB4ou3hUtj/lkcfVFN7J7ZX6KYIOQD1JkUJnJKM9pdzB/WbvwYE7NYHlUHVq48VuUEfpL+QUpWI
hWa+K9kVtU3lQn1R16RX9+k+cKZvJ0yruUw62L2uxKzd+cCwN1aYzyqar9g/OOHV27VaRmyOqqNe
ib6fVwAEK43tZUpM8IvuC28Y/du8QByZ9na9rLPM4zsxI8AagLuSMNlzjBNp99G+d1GuIrh1AZKP
+LiDnF63GB6AdEt/TEbFpkXjV/5b0v1G9T8zuBLwpYi6c+v19/bKPmFzB/AHsC0PzxLi1gRnGFQJ
qdTwTegAwu0vBEoDXLvcyyGI0uEfWNDFfbQfDNsc0kHDd79+3iO8rXsHk4c7x0J27qVuxeeq95eA
iekT9O/jGutKuGsVvV3hhutHsjZ6fHrnbDs9o1enzlvTT7qPN++Op/iAtMA4fyaHyAxemPS2O9cI
yASqBtWz458DHIaMHA3vdGpsX1E5vHvCWlprk7mMbmh0ObD+ehBCshgXfPvUbvx5mjKat82BTseD
q1ftFkHLR+RkdHn5cLuqejffXEM/uNZg/7sfswrKmRsTFUe1FRPkAGpD/BNe6t9er3X3jjG67Akz
ahlL0CIZxqknhw5gUq/weKusBfplc1Pn+Yq19VPt7lv1ds3JZ4QgJqbTWb7owYtA8IUDEMw6OJCB
fGguWga9QgpTN5Ao7bmKz2PEQOSFEDK7J3KS/7s10zZvryKcBDbr5vQKYJF1bx/2iOkL1+EBb/CO
dJVpyMA9gbBLRCkgB+tPYrdfboVtZXbeORfAqcefFWpSqNU31qW2FaJfJVwR5qgcsoIgKoJ6aPcF
fjVm5zjfsVqkdn4hRFh2lqaTIKf65XfZ1eqa4zy8TYzgufzQ3ytpjmGSYXlyjR8cppgFKeDgMOhA
z1IOz50QlzZ6u5Yzn6NSBmoq89r4E+VwHLn+h2GpDaqlsBaN3cegAoxzoeNGMM5g1PDm8/nm5Ql5
h8RB7nvXUW1WsQLfDJTpyP0IoMHrJJ0OTgegD05ROGchMVV3D7glTBrtE1zzOzg4009CqjMB3p/p
tvtgH1lLGklckqI+e1OCW/h0TILNGLtJUjOBHpLo6SomPHRtcfUyUeebGU9pPk4TfCerbbcRVzU5
bR9KdKngeuRgqACOST2yiNNQ3n01zlb3eW/wS57O72/Ii+2p7Elw9X5J/G6KN2c0WRdLbIo4wC8h
V3RjTWW6GMT/MFmayx+Sd6BwfGbrkQHPaHMornbGm5sqy6jh/T6iyzR8NKsVNjG/4ZHFXfPuhVOn
kcrc7R/BTORgl1NCuzKQOfKVBux69c6xjbWcsBPCavi7Bx8T7LivnLy84uzC7351D4zuNJ8pgbtF
fzT1F13oBL8WlMLXksAo6GsfGf0JzG7XY5bzjTXV6Gbw3Fwsc1AfLbDTZDtAHQVsxTdRoxNwissh
nK5bZHyislel1vcQ7VFhAGeyQ7qAP2mAkwFNCsZ6TJ1aTr7hIbtPvSOofDU68S7IunQ67FXUYk2v
/5cM2aby3jh6IuDypz2CU3CeKp3HFeLWYlsetFr1sMHCSWE00IuG6Kvu8RUgrUFh4yeSZoHNyLaG
zYGU3Ap7J52AOy4Yb8kiEzDWcNw5U5VJNuugdndNZ4ggCBAZUHZwBgPfOs9BHS1VUltdftwnapsr
ZKCMbxgd2AZ7Bxqp2vSAasEAX+ceHrnXmA6LoZEiG+g0mOl89i6DYgTyNkSQhDfyL2GzJcmCKLoh
6WLoCF4QhEJzFPL6DFE2XRDa9UutyJ3ngS4RkHJkaL9MbB6bvKt+hOsMuCPB8oe2lyYfkTiqHUR1
YB2Zj6Spf8P0gFARVkU6eAhM363PRRAEUmEYq4XL2VKtqzADrnOMhqibptR/itZIgw3FksQ7Nkox
qb/UyOjBAQAeZmMpDkrBLaDl8JH1OM2UjugVICkiKDn3NVGJUgSj1hikKEMao8QQfISIpLZffHcI
YTSmLwckxJfepz7jIzCtg2I+6tPzAgjjzc2bpZ4YohvDY2nZohqVEAcAW2I3QrMFg+HhN6rHAE83
RLdM+Ma7xT/oQOiA0SjBYGAEoPf/q0Jt6NRNGKTSf67vVOOrVZdWBpncjJ9Wwwxr43KEuYi/ghMa
lVb72NlHKu/pM9Q/Krsii28eURfOhkBB7q6UiSciOSSN/QSYAJGS0quiYMTC9fKwmMnZdGnVMJrS
8nZplr6zOMA/NNFKXrrtjMwf59MC4/jmj9x9I/nwaQg0nf88GTj8wZC3KgfP2NBMCf+HvLtX0GyA
fu7ozLe9o5ONlNSB/C+ucmJh6xENbw5MNqkgOZKz7RVouneOOSvy/qIh1hhc1jsi9Dbqybw2eiPp
9jlnfHgaW6QJ1Pk0LCtBrGR28YkIf2Wfo4+tTu4DMrs6DO9Ifhu9kZpzwoUkI2JH/CXXiLb9/G+M
14IjbRI3Sb3X5dzMZungEv8cetU/mQnfTD2RjYx+2XJqP6jO+ApYstZmbJFktIAtn+4tqKqtZQjR
jYKZiTi54bKwzEF1YHbg4LwnmAMMVlTp9Y/TWqfKiJdyyal1crIdbK82QGFMkniHZob5NVgz0PzZ
Ht6RDo4MQN1DCImHs4pvpzzOp5AapZ4FBXiefkV4GHxX5Vdoe1U0EIUD0oYUR0PPcwbQ2rH98Orz
xYBZMr+1Aa9HdCk/EVVeyeH3DCTZsebIPYEIByQVVIh5oRMvodmnMGJ43nSn6//wHYzM16JI+1/N
KC5uuyfFIoEQaXAJ9U1dQUnR3A0NeP1tYqKVhznrnHyA+2OgL0TEGV4pnFOaRk7Cvjk/xpjYQkxp
DIIe7I7uneDAmTXBHMkcGs/wyDRIrr3xMqdEZZfcE0WivCdDsRDPX2XsQBDXgmywjUw2IzbBLiBS
04UdvITeqT+MxOE0pveu5dq/y/zIrYS7BmyBHaYbAheIqIUFE+UHTfKv96TKJYAhYCF+2BAhtRgF
OfigkIT6gJbACkWDJUPRDsf8fYrstFcHwvi26Seazi1q3e57cPYBlbDyfrtv9XwCGUpNru+oSN5A
hM9ABpS6c52guwtJUv3nhqHj1DRjtfba2QDUQDvQLqWdRhus57W2uev132E6eQTH5qf3V4alro/q
uITQvJbxC2AvxBL2NXw1NWPrts4TZHxcMwKnLrE1xNveNFP268yJvI3F+pQ58hxdQRc0BBp0gERe
D5svkLeGEWnd4Wf0WaCsxiY+tCcmwOEfavubJ6+Q+PQiujf5PyKgAtrbTT2W0BKQb3juIqPzuPdB
PjEEmZtn8uQsIRthl+XuJtZdfDQ46MHH+Bb+8SqsVR9xZ5/EXQgRwWO6mf7RWtDB8BUhU2x1b1ru
wmVDAPQYtZFigk4R8H8mI5WBNuhbhsjn3efwA2oBYzwhrAbhOX4XoneQ3ndryW5w7IBsoLAcEZyI
2j4mqBQPiqYQ7Hw2nyI8BTeQZJ5ZUC9SdyFfZ1zpB/w6XXAU1PNLJYkIlQQlQDv5gxvR6u468vUK
rGECMAgc1k9EoYCLb764/t2hIsMmgiC32q9/kaM3vmLOK2dKomjmryFKWVa6PCSp9Q+YVFkpbdbX
4pflAzDBXanF6Wui4/rL/QcYBLvZ3b8ytbq5GFvw7VHOsPQuqVDtLC4S+B7QVZnSThyPs5Min0h9
nKukODZk15oa/oHrEfdxxsfN+0+uOy4OGXVqeDfC8ipv187kUT57gGwkPt2A1F2igFLQgN0gy8PK
eo+CKW1fkT1l0fXTTu+D1zU2jDBlUt9jyVyq2imxF1HDjGrbANqrPJfi6BRn4XZcgyBhmp/POqCK
4w3OdsERYiXz6/PSGfmR/5nvkYdjC0+Zgx2fHt2Gf82Dax1BOVbelLRJ5uWhDDM8hHXpgBTnGnc+
5ivH2s1tEMLZmy55aN/9E2Mn9sEdtbRNFdzcrxBp3SAsL35tvMgSAxEOVTPIc8HfSPpwTOPZPqA5
qwbm27kuc5uwwJzAO6AeYkQf/vUeFBMiKmpOI4sPVZIRCPBa9M8c7rTDgL5F31wel8/1wXZO6wrh
fG5WWpvv9v7v9Qjv2fTFuwXfRM7KVn0kb6MCVYMArmb9FGes6cxEISAInnd4aPiPvV8ssAMzTAuN
ehlXPDIDmT/ZTtO5yQYqWMJvHWBdJ0tEWtDX11ZR9TOyje74HGjBbUqgwk23RCgfSBxFTtDeMwTH
yXu38Fxyy9zq5xm3/iubXtm9HtFIkqDPB1UxkvWpLRmy/olf3o207MTCl8sQ9JtX6j4Y7cD4WI/5
gC/ScAE+K85neF5WQzPJwU/xddvhtvfNKK/MPkOLq7uOpBPsk0S2ZZXJWK1D6+v6kz31PuRWFT/Z
jGjnsMRbOBp5ikNry2R2NHcuekuLRMJPyS1wg/eeXBk3v1yKX+y1hEmB6pFNhgQn+61yW+1nKdUh
QOubPA+IOsSf5in6MKDt7EFk3CEWz9r1bN5/yLdftZbxk1H9/HzmKalVyGe2Liex2oHXcnnAAqa7
g0yg1ltwBZNngcbPJ00lBPXj0IZ7eT0a3P+UZyzJ0G18NX2Dfuun6B57R3QG6CoQKl6cDMojeTcz
OJSw/CtF0eY0K7LoWLRuAYb3GvKbPfVtpbu9tK/ABDfC0G5oeRqdmtWmFrhyvRDclkEgmD93/+f2
DnjrdezeJacCRnVO6khlq96WpNJSMzU8lIUV9lGra5ebjx1sDbAXaAFRb8/2AmQBWQnzDMBzSuxq
tK995rjSBQLM2Uyszju3mIIPtyNxImt7+LG7H+C529a30vAZZ7NTYGfdOvvW1WPgCuMf6u3DGpdT
fXZebhmP3akxUZIzQzgke3cJX0jxaVv7oFrHOH/Loxp6PvZbpt2iESg/vE1lc35sncW9w5pi3DxO
jLN7IdSn++w0tv6TkpK4PoOba61/FN/yvfUxJBZrEteq5V+Rd4xyv1yLtrsOj+BXt+gYe003S+7N
7MdE9or9HGHANUaa7Jyq3rU8/jDVFc6w8O0nYuyF/7dn1ezb5G8VDEt/BsfrcFN+jko7ZKQuZWEp
eqzv/st2HkzFM4jjqDnb/Ri3FePLH/4LOXVEUkXZDvJ9c4/Eb3UEL+EiHz7AjMn9LblXUgEfkK/h
jn3/1xg/hgYhFkrl61qt14hJxWR+B6chib1nci5IuqAWzjufloUok9vgnXxQ0z31joNichrJsrUq
O92VYPoL5+wFqn+lNdA9E28huRonAiFMbGrmXwO+qoZi3T02uCdlFffTRV8GQaICA1wbxFsRfQZD
PC+289nDVYl0uye1H5F2T5QIljN5dcvxOcpqrcpoQ4nbN6aK3691yvOHFO9cajVuQ3Q4BfmAXKW1
8Z3GLeW6ggKu1QNI5PPZuyOAG5li8c0BhzYnYGC6HW9g7hSnrxzYPQa0WpKNboSa4qsj6HbCNFe6
i50DZ4ONpb/rZFuPOwGPALK/4jQiUPXsVLmeuNVifyCor32CRAD672Yt7powN1j7bs6Zwak3Qn7e
/ZyFUna4sRb9T04uULVdgXDp7xisTdZE0TfCGpAuJRQ1ndOOu2RoaszXb4pBdDBSCmNRDrP4tWaf
ZJdYSuFQJZ0Ph0fILGaXWguOXF7varif0KZ2ss0bteroFVdaT8LTHoDCTtHOfyxEzgXMNAd9fA/v
juk/Y4Lt3gTgYgAO6jlpn3a3RAGS+yIGSS1BJn0FLI/KPfDq6ICLeEi9vyAaH7XCldAGMeyiMey1
Bj7m3MYWCSGkp7m5fG5MW/OkVDHxKag/uKVRzvQVR6Kms4aYQJxi7u86XHc0fKKc5Eaxg+/UKu5h
ORXCwyfSOby10s63tRrUSOqZcBCVhijqHLs6EgayHggZln8TQqDC00pAAuFacCzIUH23C6Y5Wa0T
drxu+2dGHHuTurRRp02i6PBtcof+pUDAEmIL+XSbnh3d0CCkTLw8+w82/mrY4MDfqKxflGRmWPth
f4ox1CfbVgF5+cF4hiNmTyqoDPwoUngbO/rDlwe7YfI+ymxmqovaqf8htfgUkJPLFYcknUBX9OA+
lRJ52cy3wPW871/HGrGsmQvo49Mfa8dsxr3/ZNKrb45XMGeix4zlAeleIr5ZLTub1N8r2NJSLGoe
Ky79E8soA/sLtyHbCeMv6GCLsOTUgyPRi8/uvvnsPYYnj1LXp3AtQnNSdG69f+winHGrSvyM2g4s
oK5NXQjMQC7wDbJO9LBwlyrmlToF8VfAFFcobzmLvDnwa6KFqu4VwYVMOV1YVQ4LC8GHMaYyZjL5
fYDlFsc8vmf/W0He2Vi0LWH88cqrLChP83F9WmbY5Gd1BTLggCRy7b99miGR5mr0Idm0EBENyT2q
gZMDRVoH+6bi0rWqSjIMrS7D0Ypa+3nzKOsM/A0UeRKxADB86UHUCW4040nw/gNpiBzm0QAOVrfx
k04a4/RvC8n7QNUiyk8VeiPUrkbQJTN/odspvwcvJAM6frqslRFj+KL65Wn8BG8qHI2xuGIMe+L/
fKBTslsNV9x3zlYgY5WSbLht4ugCGmBomMAqwAzswk2CTZsfto5vUAntokRTCwbZbtkkqf1R94B1
Ie6Vnw27CcRSnNIo3SHZkEnQFintShFtZOB+/zzRiVMdBqf2pV36eux2AV+hJFaYFP8e8vPkcx2Y
P6vvKHJDnXkRIzrqIJiFizXprqvRMwSfpM2GOqKs8Uu8MGpfnkpa6C0yyBuIduoi8OZRhlOD81ly
G3eQXQ+Hf+SFku4FdkB+ioS70pwCd+qRwGQAarfw8n1TauPQ//CnHq/hYRoGJcMTr8lv5HtC7PUc
ZP/yLJ0FWYY5MnDqSrEFfGssZyXVbaczX3Rp7/Xw5y+ZL4nwxX+vKMhATyJxuOHhG+LXDTLijb7R
DCym2UhabveLIFSKge1eIEn2EpdCFe5gfeDzAHc8yDioiwavmoKP7j3yO/gIwC8ZLC7VXliD72qg
W6iQq9HgowHl+MJviNsEkxENBoqpX1kC9ungMQPdnkghrLDH1B0jW/zKvm0qLh3tf/JwdF6tBgKa
hl8Kav5ueqQzRgZXChp+JT5jN7cAzN4oXrQSjfC21r9k6gOi+q5MbkvIJ5Dl6LpCCrPSUKDRIbAA
8Aw8zKB8MPgv1jWQw45LsM5cu2PH5i5/aT2RXdHP4GxXnphgBF3w+lNbiTQRDczB9aHEHlJnqBeW
hUjjXIRjCjCUPhKrD7+hMNzDMAtwX4VMWOJ7JHeg75WwRIFfXNl3rvCVhAZWkEY3EmEpORbhJa7z
pHpKtdRSQ+jSXSAB0XYRkAiAENhnLrAvSuPfREybvxmGCoci5sIe7MPdWNMZ6S+a8CQ4emSgGpdI
aajN6eEYci9xFN5DT2HeLzEo3/wP/XluI0r+SqcwOt7uLj/F3NhtwETh8ZExfKLciNCI/sGNqf9i
Di7jEkX1nMXKeMw7RILFeB+GGjPO+DvNFpyC0b/+p/n6zmTRGF4lMCPz5sbCc/qpX6LXZcwuGCaj
Fo+04QrQIFKdYbhH9zvaeLz10HVJbtZjKnJITC39uzfYBszHnUrrdeQRv7CC1R5SAjJMXhFp9qH9
nXnM/6KcK/GR4Y0YKXMe8y6v6K4hqQiRUOGiQ3zRX1U0FWCwD4BbneU2ORE4OiWi+0A0aagMtQ4z
tuCqeFY9rwgoHRg9YnR1NeyRp2XtMnBXx0U6EpBn7ezgtN+xRtxpGJ+DIkvyI6pLFRvaNmde8NWy
cVsYEPPT09AKflpzJPXzMKYucCtJvcUExHq12jI2wK+z8FYMgo/4g1FJiiOYZSOpZF7cErjXUMWy
vfNZkMkhddz2dAdehFq0aJyUjMAra7WpDHnRTSjlZib1kVJuWY3AyOhiaR6dH16AyLG2gvSI+sNm
pzvqJlIUAEjWZKPpRfLZ3n1TV+eMhH3eXsARnoB1z5DY6dV0I8ba+UAphqlqbHlg5WBduk3At2HH
R26IBBKgrtpubja3YILIV6lWWKU30URCFAnH+Aczv4eSJ0lTZIY3BmjpStZvSZu4DaFa/ArxEBx7
HoVRrfliPxWLlKHO88kblDEiqUZDg8CrJAG1hRLdQiWBwBbsY9rBxdzoA4NvRkSiUS7p5d/uDIkT
kBPYKGZ8CmJUEGlf55yECvh75abwxblNOaHQG60joIdwxInocrYq33HSBOxgQmSVcCGwhgjB0RRG
TXDTjyFR4ffXV4wzYkdlQl4gjzsEiL9A+dhqdNVRfQADMuGUwSnR6YsJUpj8v3J5aeyuTU1P4hFM
aLt8JynxQLor3laCFRa78gng8ODBofDWtF9ZzTrBOXvfaqrtOqKDM6FAbr1P/OyVW9RkUR5uiSss
+JPBn6uVpHJt6jINZkDurAW2EsvCy1OeaINEWUfB6O0Qcmk71pKS5op0YiBDhJy0Ff/2XRtf589P
942qUXt3NreYXaJNVrWaVHoQNvwflEGof6tQ/DHQZunZkDL7vHxpfYpZ7moFq4kKzhejG3RZqOxB
GsiLAX2jYCKzhM13Eb6Zc3aJzb82PyWN14te8ML8F70cTA9lJGwK9bmuJRWWF2ZpbEf/1+7UTlxz
IlxW0iPuOqWu+Ljn9/VoRiJdijtyARE6HoDq7mTa0zwH0nLpl5inF03lAU+8+ozXzLhxGRpoz7mr
tU4tYKjZIX7OyILQT0uHilgUIAPuCQhAEjDeA/AopkCeWfW8Kl5AK65Dxc4rv+WCkB3oTbEBQ2kF
uFFPS9zfC5Z5GlCC9XSnV3GThfItEsXnIc9ubewWInIJzBt4oxr8SYM5woLfNOm5RnQllAL3qAxn
zs9bPZV4ZgrijfcKTofqJ1SGLfWBd5+m3hVSgSyDX5AcyJ8F75tQMaxWKqkoHyTXkd0kWS5lp2w4
y+X4AZGBTA6GEAMcTEnC1zZ+CkqMijvuJCd85FVI30Miw/mJlF0VR9/INV5c+woKXTB/VbmcfLbO
E81M3s5D5NUU7wXpPzhEvrdpNtPmGzvtiqht12opxoZhTpxarYg6oGupa0ITprSCqg90KtQg/kNg
/6PpvJYT15Yw/ERUCRCSuFUOCJHTDWVsLJJAKAJPv7/2nFOuPTPbw9hmSVqr++8/9LwbNv4FNQOj
EblS0kJg4MQ+LidCQVgI/ImgiTLYCJ1/QUbQtaf/iDT7LUceLRdie5S6coamUzmZ5ejj1IX2wJnt
i/OAbA6cntMLR+afaAoo/zyVAgRHUckzADbhV/aKCEZiJB5abADTq/yOzyW5wzyPfftOcyL9juwV
6JExgpF2RnASjdXggUKaDZDHBw0hhkYDDJb+oBfaspqPm/u3ghiA6e4+bL9O5BvJc/rXQLpXXxA0
1XnNXwEqCLY8fAN6zkEyhPo2v8oHMwuin3iO5dzh5NkJWiOORx8eTpkkCFNTHio5of4VZsVomFT2
cE43h92pYDmNRA/QK0qnQ3uO6hjjKPArvo30inwbvgn0Rgh6m3914MfOF+1KSJ/tV+qrpBbL3qLT
z4hRq3Q7CgPS668cLYX7SkSkh1z9R7pl5AWMn/CKi/F4OFHxHP82eqoBDv4XehhIUQwHI6qCiP6Y
6Gu5YF2FAXTpDUifLqf/Osend2NYQ0PqyyJ/7ER6v9SvEKbLOst/HXpS6U8Z+r5s2aXUEFMw9rUO
l0d2PLk4TfBeyWJ12Sb7XKQXrFShyjY0HJz15DtLnSqcW9kWhGb7/xpXlaG2bIsQr12ALf7qfxUo
z4oCXC9EcXHikwQOYQD/K4tJmeDQlfpUeN+MEBC4t3TdAmbIawVdk9VW2IcqptrMs2HR3v+O5vuI
4kD6UQFiZIeUl5BPaP/BBGdz9j0RsUJHtPk4zonPnJxDTUK7zwkkTbLKc8lBdXMPUiA9LBrgA/kJ
rMi/BZMmH3M5LJxUVqpLUS2FlqyflDci2ZHPPv5Rf1nMXzlB9gReNyMjbAJZ+ZID7uzMznxntgUS
k+SEEs6BcGBlHgemwcMi4ThSzoO82nlQjbrYnkh88mAkV5gqkwMV1zzynnRaEXklU3xOW/Fnw0fO
UpbP8C/Gk6ymAxAJt+rArXEdnX4S1Cu4AR85ZOfth3/l7j5u5TLKfENq8c+GOTyWa1DfnwrKRTfB
0EQBAYSpcpbnNbOKH4HOktP3CR+HqXHE0A+XDj0qGgQvT/hcutPgWvKkp4uys1XxUG4wJnY6KI5d
ONcrigLIC7ERFhcWbchNbXfXZcxsH6SYJvgEwdxtViWbIw0oM4XBEXkopePo9HAaataBuX674woT
UmSl2dqAPWleN820C2CxvO+UCl+r27SYPfdmNb0dP3Ntqo+IvHmhj8Th5sAkDck3xkA3dnX0ItgA
5BjPy0D1trzzK/pYWt4Br1EgbT7sPgHPGQwnhBZuJxhO9G0d6VtdnN+XEApmxBBOTkeESJxrdVRi
YyuG3VBkgjYaQnlJE37F+hIbAmAByDt4kNqF9XBFbau6J/8+1kPdgG70ITe4T4TAi8FRz9VDHIKC
Nmi8POwuq2k+fSZqlIf9o4Gi0y+m8l+xq+dlovmYHYXl/FFZ+3V9wsLLWMuLm1jj93L+STHtujmc
ZrrVi+67p4hIsALDFAcBpoExOZ4/mDN1Jti2rMsri3tioJLaMp2W90EkT7If88FmBlDygDLA6MKD
ylzFil9gDF7Fn/jiDz0JSqicPhHL8AtZOg/PAmSW8vYRavNl3lgiTu7wWTsT1nupHOBhI2xuD6Av
804g3AtEm6TDtFF/gub/33J2UOova/8ZXWIO/yPgCpPaLRbm+jadq8L6AOJZi0c5H0uE0wmXnDuK
l6XoWIHOJ9QlwRChqqiv9S1uTKcjv0Etmt+WXB+qlpMMCv8QGyjl8JtEDCiQjFx3+BoIjnCNSJMz
smtBlySAoD7gD4osHooIEnRYBTALILCUeFsgUoEDpY5pFzi3Md+g3KctkuMG1w8+HmzuEo8mDd9i
cfX7aIsOM9n90aVxOvPZhG7OXv1AjAJMEmoABOT2D+D4xYwWF1L5EacXT4AOThFOGH3BAucvS+fH
H1habg3nUjNeqEhfPwDgTE5qTmdsezr+CbkP+YRWWfP9MpJNpcemFwfEaRAiqwF8SJ/ErPV5Ksf7
hz/3GqfAgQHJIqJ0SifsBLbDsYL6bHtdno8q8+LMFE8fBOSHvOfkMB3wWiEfMSXdxrzu+AQnVtw9
DBqqhpYxlEF98eA18/YaPb03czNu4OX76tWpVS8B7Iu7yQHHw6ry+ZZqHlgI/m+Cp5OCxiJ6gjfz
t09Tr+TvGHS9lyWpi4fB4bHjD/Uyn79ZkcNTLJimSjzw9TUmo8rxvRyueXm7rON7UszlEw8mBQwN
hus7Ip55C/T62GFS1Vm38WP6Xua87DHl5XO8RYOakoe2iXZESiG6HT7gUXGiZA78rjbWSaJ8hEA0
4YB4vEc4oGWiNkyopNySRA3J/Am7UhouMxIdmQ9SDOn8/o5PTAHb4z3JwveyjUuKiTQS978hjpwE
TQoKReuUcNSDpJcAQ2VcH0uv78shIR6Jdzp8AHYakdvkz4Cc86ihChhgB8qRd6zmHEDjIS0ZE07v
EQocTnvmZw7r41fI9ZR4GOWSqanE73FnrfPSjPJL95uEl/L+T5tm8o4ZaHrM4yL5vfXk8xmVY5Xw
T3W/HeukYJF+CRadwSTB7cvRoxaDq3aXu+0sd+sdLAqEiVDJgbL6NrEyPn/j7VdXXnf7zvyMn+eK
WytVX5Dxd12br5b5H+Cy21IrJhc4XJ0rbzvlW0RvmsKbVWxvzMqvs1OHXjLZq9PkjZcFPTEcyvG7
+s5b7zHLz7a66p2tV0VKcFAwDm3C5xO+NzUuY7NdOd4ruzTavZ48D+WqvflnmMQ03Ib9psM07LwJ
u8i3SzPnfDO+rzq4C6eg4l/U0f4aDMG3SW/9uIN31KSRAR8TTWdlVfjhUIJ14gKvqbPTSxeEagfX
oTVgT70GZwh6GM2r26dGBRGriv9gQMLgq6I5Bdy3suOQikxPvfo51kD4UK/StKWRRj/gDVWsYPE/
D7Pn5JGFGbxFZYy0qaP7t8brFwjhaPFWzOCwInybtNf1+BEW8xvwJ0VrDRyK9QX+FcgwQIosAyr8
kinvCtoGNBedezyT7rsKyIZ6/zYBN5+FX1EaSuAno86T8/yqevZT4plwEbMjio47dCXr0zWbYqNp
9h18DXIDOY8hnrTCG6R8Kzr01JR4lEL45CGrk9Lwil9r6cJLqWFgjEoKS7gqPiPPgqry9qNvejIQ
8e5d2hSeJWJOh7q11gH8bm7ufkY5Nn5sDnU+ueDtSKEms9r27mUKaksoRiHMPx+7G7xOXOor1LB+
EcBPFEOQHmPAU1BSOsBZgmhxt7qj8ku1lNRqfq4ALMyj4Ua/5td8olWz5+qyGNLKKb3wSob7bXfa
m498cgdSKhlo7BEo4VUb96Z6AVmFaW4N48EWd5cuHJILMxTaXBK0EYTSVk90s2YsxGSTXp6Hn6Lx
iP6g4p1DNf9Q2lHicpas8onoqCS88TJKh/MNaFvBmloNIPGcoWwKaWXMo4pStzuubvYQ0Aju0rTP
gmXRbaR97T0D/ubVZ/zUNuxiHxRqH5+4iHpHDwYRpw0V6HLcD5elAdvjwPz+DVBwV60ryJurb/Zs
ceWM7mgFQJCkq/KVdBQb3tIj4vdLaz2BlC62th/pGr4o6QFl+AlA1GXQXH03+peWRYRg0WSNuvM+
ZrLwkZ9I0gnQiTLwO6qb1O5lUHXVyh1Q/QbMpXG8xuKq7Iw+XVvRbabuzz7YLlXmcyWgegvrY34h
vQhv7oFkAAAubvQNCtVETwYvd9PbOx+VNAQ4zg02V2Aeqs6/180i4O5MZx9kuUzw+2AcUGy4pVS4
biiyJEQVwL9H0ErfevFEInvtQdFyOkwHL8H5S7+5T8gfk6yZ1Tg0N9ZjCMt1l1Ly9kBfaqAZiAQK
A+z4MhKyBY4VZCTQYzE1fVqoVa+4kRQ4JjHgTw/639gJX7V+gCfaFAi1cTsurC7sDVQ73dNN0oUB
pL4iqn3LWBZsf+wUzZzjhk6e47gzUyAcvzcZhIh8q60kIhieK7AGQhNbhTzJHNEfbIkcI4VUg8jK
GOs+vblDJ/f3bueKUEow8darKFRKT+ubL1olA4Mi0PQTzkrxsJ3cX6v9ZMitNAVGCPX1MFuw9dMV
3UdIC+M6fDGyQlUUvh02dveenFvnBUeKhBqQyVMeZGA23HB4YzodHNbY8rBKmcBvIKboxqiGBp02
XraZWfMITwnYJAZuzyOSj2peejqWfqeQEuCJna9MGpiX7G7betXdQD6qV/AHf0+V12cmuL4/XCwz
4Snv4bYXqUcG5OlHCd8nq1ztyZa+4UNFv371YZ1092Z2p//RIx76oKV3mz6nux49PT1+azbzxbdS
UzId2KSMsEc5UDOn5KLCs3E7mL/jTu5qUMvFE43IeBoiVFJa+MEdrB+UYrFqvcmz+Fo/BtYeLz4Q
IYgt6PNQuByxpDkh6EDH4T2IHSbxKbku2OUQkmmf8WvcsWsf7uybvdU+BY+L/65dgLOXJ0wFmdeL
9RFeot2vAu8r7g83G9HnocJEZh/cZ9rN4ssPgeVGw1j9g8LgAkxU4/BCWkhUE4oTt9yc6WALU/su
9Giv+6cvhUuxYiOgry5NuGQPuE8Cvn4pGWQ2rrS0x7rJzay9HQ65p5ljQgg30Hoj0YVGW07yHbls
01F/2g1LoteVpCmQpp0UswqvzDfsAZs/fhTHbgeCve6s08kNLMS5YQmkmcNYAtQ6qOAxLLO/xWe+
AyYH8YWR2p+5CDiHABqIO4FnVeJroA/JGNoQqghNfgJdT6jfgwlMnYqK2dVoEBk/EBaastzREAbY
KQ9JEG4owHSXE2Dg97nJdgo8ZwapI/xQrddC/34FIOIgNJMLs3PQaKZQBw61A43WYAtzRJkJZgqp
1TvNL+shR3hld/z93Y77dgohfPqafXzlag4PT/yj8IW7xQw/9UBFWJDDjQZgCChenrN0hoF0YXbY
3AVruBj+e0qz27JHgdJy/nxGPcBlGAicWPJUfdj3GCtJevNjekZacnfVJZdwS7wkhR13r5/WdsmR
dkv2hn2pLHXZHZ27fqa7V3CUzjz1df1bkGrlFkoP/ylyswMT4YvT5iYyehobhGRGoOFcAo306j4z
eHoT5S1cqXbVvOfKqknu4HZEjyuB/nL2Pp0nwqjTvCNMVVjqo/7epNppRtmsXF0mecDpxk4MOYmR
jRFSk0btDM+AMxQbIXt05oLICXAkYgb1z1eCuQiVCBTPGcQ0tnSiiDCVoUWPH/WSS7woc+eXnjf3
UFnSGA5QSx1xtCSFScYv3Z8TtpwlU+SeXSyG0UsaC/qzMbquQe0+4swrKvSoXcC2FzXcgp3hPIPR
/AGR1dlx9ber0/KlMTzNxtau/mW7n76nBYC15lzHnFuyQjzC2PJycMD5XHC/cTumY44pcBa+AE4J
yD3oT2vJgMIsvTUVtn8MdhoQPgqBgBlfERp8uy742wN6YRb9QlwNNQcaqUtMxd59sJA/eO4dYNVe
QWOE9ZaSCtDbpbO+a3z1HIrdFheAPTs8Xah/3nWji2HeoUI0o3IM0Gdgfa/sYsIQR/CJeh+z5qSH
24+oEnHUb3oOIBh2ol06fTKmeAqYXYe+gqCJzElQXazRpeZY7MSveGgurkfilwCuM78D3lX6AmMr
U523QOitxjApPWrWrnZ6uy6BUSln4TDqrbIZqNb0sXtAQuq5ysXJ8X6Ax3l2P3SUXoPW6RTUhoPq
mD4xeIRpRFEGjxKs0zWm0GnzICWHKQOdEyuDioEPmB9EMSwG5hhqciefHGqKPbWjn7xGcGVLTjru
ttO8xxS6b/ce0RD7jVUa3ZlNXixKiwZIkjqHxoqoXGfTIcSC4RPWPuil37/71MpmF1SLHF2MbuEg
t0PnntwN84ZgteFEHSrOfRBqtczU8XWji6Vf3j2t4gNT2jzBWnJosBs8HzCEGdhd0FXiVB/I1Z3n
lMYZknHEM3tvfyrFLHGI4HSGno7+aH2u7SeBnqpZd479vYXLJmZg8xzoVBsPGurXPtgM096+SwtS
ft1Pnm4E98x9fPEkA+yCduDcPL5NjLdZ7+eDASfVJAMwgSrXpzd4OYP1OSSGnrEnjp/QSnLQCIR5
sN4c/eS3MIhRUHc8DfsK2KlJCWf8E3Tinvv84YwcQAbB+QziDMNSNTrboHa4WyKUTReljSQ7os8n
4x2RcRowqRkPLNSQp6RkkMuJYV0Npz0hKCe3lobvg7edw6F/huiZOs8mGJ79IYuNLPM9qVR3ELdb
8MJ0dD/U7nCaEwEO8R52OysepvC4cxybk/3oM87vk+4lvAaPoO9gPzrr/Px07Md8ONZzB3oLluKu
YHZivvUMwFn3cAr57sMx8ZhW5ziML+MmyEdxp4L2+E9k8HAkjuz81YAXX52ia/EN7zQ45Igd++PU
K1AvuUbp3Qrcdl6hlpSQO4H+nj0zJbXmK1/cA2paJvmXSf1VLZhzj4ffIMVJewm56WYNBD3rNFcn
9cXutXQ/Ax71szwmiGpPhtmBMIfp6rHPinI/+OrDfRPhOej7N4ZkH8Sk0InDbu6wqLjePnEuhuIC
jTYNuS2fjOugrnKA41gG24cy7newMtz9+gat8ioZL/k6Wxq2YXNcT+REXlfmJA2ccbik7EmY/8u0
6t94QKYw+H4dXK1xzrl7Y5CUUsFM95O2iR+DibbV4etA/mcHFaIJP1zLzsTXSHgKB2whpMukplDX
mAVIMrqdErb9jK4Ew19X5HrlTaB33RumSlQ+oIXXcp5zodTxqxUb5FKz2ZFoCTPe5jjjch3SLHgF
192FoxR+oZO+FqdL8kEghWgpzudasSwadFkMAQ0xrlcuLoE/rKXbMAb42Dhbt+u76Mv2b/snQ/GE
Qk/DbIVrzH72OnQYbgAlwKJCTleAuxyUY+sl9VPoVF8FSlMD1zdgfmTJVysHvhLt/4X5ArxKPNJ+
S7b57vaCJZsaFU/3lSZiq/1Lpkdq4qiF6RY8VH1xv2NC0zABf5wC8CBwtqhdFdv31S6PH2xgGQh8
PUD8JvsxXZaVA5272fSxJPYX7IuLESulVWCec7zvBqpZDJ0P7VI17+aQ3wBMP9sn+oA7LtQ9AIgD
32Dg95Y7WljMSa+HGo8nQNREbzEQSzhi84tTsm5cg7yDax/u9PhzDZmEUcphgKTDFMW55ulo0BF2
H55+zpWzj5bihlQFs2GrWkJpfTNWwy2MChkKVWP3iJ0jxUJzSjhkWaDCc+p4TbOgtoLN3sMAdvmO
KnYJ7rk7AhwmD5AxoGnHmHP1pm8cUMCz3RO8Q2qn9wUuNxbJ9ddlcwbVO9n9uIBvi+ud80zY7kLq
k565RmUenWABQlgi3ec6BZGbXWeU0BTCYILmDfuBmkgPQBq6UcUb+tka7vuSzOWZUnspdFKzK+qb
OvrqEVJLqGyLfdLHos1IP7SnP/MGcmRyYULXtRC60RAuGN1Qo+hxAcFtrRyVG/zXodknKxs5UR98
zUjxgQbuOxEV/2TwBB0t9a8chvVgkpcaoSdwmnqNb9TQ/F7fl/bnzH1bc3rqi8s+0nqs2WXRZ1jA
w3frWlUEqju4p1Ex3FLqGOx2uvNMw+Fz3b1t3sCvVT1O+abD1YXZjTbpDdanziLLLTxCOpzjmdev
aUfoeEvNHeDkcDMpaAyu9Xz/Ce4wsemvNSEsQQEZ3SY8iDid0ETjQWzGZ3hyfUtlAHtfRKoM+SQf
RnvzCzmtajg03XzLvMvrC+mkFlz8JZvUH+Rq35PE+KKKAQA9cCQ8wsW+DQ5P6OekXCIIeH/CA7jL
rQkzjG4XjON6wCX6/CStrkwIn6vsFiKjALg6m7uqYfhZBBpiQjaf7E1zODRBOMH8BvahuyjHMC+k
y+7pFJfRU2D9TTGC7ooe4rBgrVDI/SOM0MhOQIvP5uKEI8ExI5XSnFHPo6E3r0uMJWYLFVcDPqVj
w2LuiTVi/+Y7weK+U24DKRKMWsiEEEseq8yc93Rwd5HNysCw4ccD9dBCmosvGqzFDgouNQf0gfAO
zSw9WzFjaY3GDJmMlYLKwrMejB4EIPAsmlyjPSQbL8vADmjfXFzqgBV4CY45oB+kJyO9RMcANMzb
3b/NbsHV2qUpKq4dLfMm3mBmbuaZe997mvTBB8KhQsBcup8hUDA05HwLmOssnsfUrA6GzvQ12XGg
wTx8keqgl5ZbsT73BITRnr10ocEFC2ABtuOXOcH34Vitr5budAvrqKIrF3+Iy0GpHZrio7rV7N5C
t57fKTl2+DPJwDWAMKUGkxPWDl61vnet2X7v42rN0jM+X1x3zyUyJWgnwaCwtLPdhK+3NcFkAinA
xTwSsdWs9VljvrgqVmdoHYdO8PAgQ1HJhQdgN8d9r3rWBar5DzfmJ1gEmQrl73DfataCUf3xiReQ
jZFJg42Fd1shGyZDW4bPN4iv5hAlBvSt/YQLnvN+ufCcPo+Yku3OuNMAKbaFCQhT8WNmuwW32seM
aZ/vffta8QZREdLsdH0hBfAvsKaAYJF8eraBmaeZyKeriPMfFI8JdoncZfHBvo/ZydmEIqIR/A32
YC4dYrsDoWm4wWgQmzNO1MXhAKtus9/FKEEeZnIQzec7RpShj18mavh8kvqvuYyv0n9d1+2bdA1I
HwDyuXnACCPI1zM2MIUWNNmvDuC2yeEwmwU3c7RPxh7sw4A5zccs9vaxY02KzPy+vM21RwuvMWZt
vHa+J19AEZ7nHMxJxwn3RUmoqIyNyWHwJhfFm6lbRIKDeDZ7GyvDps4FW8FCIzVzDlvoLIhYnz33
wZPq1PzygfrJqcV1QqzX97XbQeZuao0s1FdRC2IJNcopDnF38FUG2F3MDbWAy8P/jOGFjq5W50vH
pFV3NHvv3qOzd+X7NX7HOcf6bDAe4lCk2cfhuIqKA8XKdZlBhL2G2A17Lz/dCRomfA0Irw6V+uPB
XOsJJMToG6UD/kls3dwVlPEMbcQbjtgwpkEkYvgqIxOAF8Y9h6HbH7E1WAsui80cpOWpkxcKPUGz
ElFi8XxCkMvAwaEFwgFhB2S3hAJoljE7GMwQhMqKA+tBeMJXOHOSCIh0JS6XzNG4Z0laeSCHwY7M
PDDDCfHAEe4g8A2sU8h8TGjYopzumjsF5gH32cwIXvzAQqqQm+JAMq7TNWfYMuPxQkWI/zpuwxPD
Zn+jrBtanvz/e3J01iP+EliHrDGE4q27Xp+t/ngwPqoLHPlp0b086oEVLf6t9uySZLwLISre5uQG
MocA9fcRhQBXxS//ujQCxpov3tOZ3U6J2Sud9igxfpCx0OosgQsfuFGz2ozeulE/GkQMEh/TbArI
IBkkA4Z9Tw9Most07cYjBLXR7UfEIEDZeJKtQFXEF5cRTA9NwxBahupcI/wWCEwmRlloUiyCFFgO
fDA64SgL4YD96UOEAcK4TrgljOhGJ35O4ZAsCH0EFIPaSAEvLCUQSNbR2PIFrYXQlmFaciXbpTA+
gCV+5AWHD9GNOkwomfLJyjM6xkAcE4iNsBphSPKUConn0I5lP5VX/HE7gUS5weQWO8jYTb5xlz0D
9xp2Yfn4o1zLz8zWAXkXNpD84Owx+ZypGD88Y+mTFXDRU8orMtRYOH7IlJtBHqsikqtVrSV6hlR2
4Hc+LWRqgefOXuUzxOhyqFoVBt3fxdoscof+dyD/Xgjh1Of7rTwsckf+MW7+bq6n1z3wKLEkML15
xGF487SpeDfA3WZnT3fUYzOOjYOQqI1FF80co46nDaJvscnjViUeBh9Lw82aXDJHt97b7kyH4S4h
LTP4197k72498kfI3ClN90zWnqBKuSYkDSJ3B5UUhjNUZtfETArbJ8yDviFWi52W/KckT2yttuJ+
hFBBPGG6fIjv0YAEeg0DHnyWoRa8TcwTMttxXkgjcnMrqpBQLLFxpRYpB9wXsfWHnxLDOET+kaE0
gZ6AF0Q9Kkd7/o18cYjHakT3Ajrco3cUpUU/7G26Ybo4jZ3HKMX1Cxf8aYbpkgryNFISSSb5hCnZ
D6qtjdjMrAGLoWOW3puo4vX2gfAZ9Mc6S1bw9fYJKjT+9LS7Owbwbu4Xb7tJzZZFjwH+v8FJPE7i
yeR7TWBgEMghuF+owYcCiEoUIvae2dPgYUMZaA4nlyQQjZp6iYGTeWAxB+xpB/EpZ/lHqvlH1Dq5
3A1oSgbUTDqhRqhKgplcHxEszMQlfSLiAGEx8jLEC5z3ukM851Kupvd9PGaegeH5zdwC8pl8Wd1S
gsuh3WrgN0CHvJ3abTHHerugdh6Lhn/SbSaaY7HMat2Gs4fdfmSMcI/Dje5NXI6UDVeWhR0LGIOO
9xuvKkob8zsNVKyc/DzSsMPVdKc4NFFz6FAFyInUEDwTCGXvueyvc2JD4K5QyoRsNA8mCcUWDjw0
AugRU/gloYGvGNb1bJ9yG3UcgC4oZEJUbpIiSejfOTlu8+5BiFNZWJxMo7Yp6vWeQ4YM+NGN4U6y
f5JxYl42VwAQlAg0X8z2Aeqw5UVWgmTsDGOrOtu91Z3MTyEtZmPoXlTwr8xSGCuiaynJ6cpmcYGz
pbA1ZZeHCW62M3Y/oDk50fTZGQutt9sN86/6bHZiYCGcnHBAH3+c5TN447jGRBsIpXI602wh5k3v
s8lkyK2cdkNt2rduXz3XwGzuy+D9GuYJuxHxFUGbj6FYaY9yFPkmnKgWtGk9wbeOpW+cfIU71Jfm
FpICXP2K88jAenkDngUyNXAD7PPEtaiVrpPTzPi+fzUEVm/l6Z+UWyXo79Q5sLPX966jXtcsmJQG
7Qb8CjO3IbfeOWZPeiFo5pvlJkotmFf87HicVA4BA9aF5w9UMazYW726NpXgM8M4Mh5KIcINzt3S
m7DDWJ1VS5vI1hemSOJgbtycftzn5KBA1P7s4euRhA9c8bgTbzwN/RSU3MPL9K40khEPnsc+tvzM
ujM1GMyU4LSmCvGZGxmNNbzbH750+X33+wDhZookqm89Nk9c0ro8xHu3lyhBtrlH7XbvstcmZ5wd
eItsA32kdr8ZjRCXHSonfjzT07jL/pEFsoeU5LKcrOoXN4Rs1FaemtwZMlln1IHhZ0qbyDtRePjV
gJHN/fC3tfNs686ekvlDOYjSloF6CFNn/u/w1Bgs0hBUXbOenbbvFekUEWlBoUY2SB+xHRFS9ou8
EOT+JFJWy9wrYBDHtylJF4l4c1+WpxgEQB3j8Tl6EbeDJPWCHVNh96bqztj9EWxLhz4ITD31KtSX
8ExlpquG1Sgbg9Vi/CetO7N95oqOVLorBNCiY21cUthjnTNPhOFylMkWxaAGnrk+WSHj95RZa204
QD1j+0LhUIeGkyl40A/sfvJiNqLyIJHxaRq7E5WbX4d9jk8mW7qVFZAQrCGmKE+bHxwOgFoyRe9E
vfGL+VP5ts6/j7c90JN806R2/3v4Db4c4k2MjlBZa9xlcxx9h3gPgG8gnNDslAqjNhuCSJ62weT0
0Nv9LQpqbNgRgM/QLgTR7v3Zl4hxFuq76Y8gcs03POP38iBmwKpmF6iTONKEwZ7wx9zevzDMgWfh
dGGdoR/gqxQAkKv+hnnHEN4yu/YOixSslikSdkInFi4snlDGVBi5CBMASsDbUMPmweWHGRzzJ3Pw
fVp8vns4sxA9NcLMhaH7tzI14gGaxqme0MKKIUw2qwIsKoS0wrAbl4MBJgkadsoUHFbibqaIsFf5
ZjAHRmkZ9CNzqDFqsWPp4jH9OcEaBuGJn7i/bkomeXx1eiiz+sYUxqvok0EWaMftH/G9E0dIkTZe
0YTCPEvghlIp9DnezxMM5hEwVmwcim24BszQeQtC9Yh+WjQFfgiW8IGoimLTnkLd1n6z8R3Vnzrl
fcLmz5gWMP2ekFiYjdMhgwHAhR8G5KW5/32gE5m8sGA36OJlbLnpQ05oVyd5uYYHDfFClK4MCRDh
llyHns1qAMwX2EYah04VXgZO+0sNt18rs14MlPbaXtfAarWO+h/Nvwpjw8sOmtPxc+yWBlvIlWBz
BuRrUR5hkgarEvd5lJgwFJOTnWB0jRoEz3GKNIBWnEKsVRsSfAYIIUJGIrIYl8GPQXIxFH78hofI
LH19dPIwpLf4KSZ9iFx4PZ9Xg6Sf1KH8g14qMn1t/PRhIo1hbEwMrvNWG+OFPoNfqXk3/PhyRKHG
7O7VJik4SDv4ytPGe2PPhYTE+pHQiRKFl+Y8orcHeQLDrw4ak/IeaDMepldSikqiwpG7Z79/1VA0
OGoojkIXDpxVB9lB5uT8ERPO0rmNlNxSpkOfBRv6e7jZCN1VCBl3vjXJIicPQDf4AIODbtKe+K+H
q2+fcA/9F+4lwKFkFIhsfoB9zKYXY9sgHsefROKC9yTL12E7fU0k7R17sl3rixh50gmuidxBILcf
bAWejHyw73n6N8BE4M8ftgkwGEguDAdrNhaEahf0PTwq5JygROUIx5lCBuv/6KRvR8JaEffv6pWB
oQCbOVV9M6q/tPC2gN6FkfA92E/r3wsNE/c9tg7I4DMcSO4TRgxCy9bdHfPybzQRqz4FLptk36bT
MA+4CGKsCWDFKLTncqbtf0jxa8EvCGqDDVH94Jxh45zBVoCFCSwp/RvE/jji2OCE5pzuOM16CNQB
RVvliwFY7EfSCADBLy/z1CnhBRpfSA0cbnVRIqBaJAqwP1fx9Ll+iUwAZJuh5WXbcx5THhu071KG
SBvTegCCdFzSqpCgPL4vzrNqpPzq37WBFKBLwQQXUEiFdQzySPklL5Q7W00t3aeb/S623UU9Vldd
+xoNaTeEfM+LibPjD9Rowq3s+hU+kjAL3xRbIpv7+OeX+ViCa/tAWLc5ufYO3XPMFD9ilio6UxSh
NCwQVIUbd4D5P+4zQHNP2z68ONasjxkD1FtPOrOJB7HpGtx1dprW7XqctLV7WpHE0I8ptx3lZ+BQ
bFBq6gzNjaA4dPbMbPcdWdPGb/zzkVhDhnIPJoFCJfAr6AW8XH6HhSKCWwaFeYmqVwtKRF3Oe8Jl
ABrwJKby7A1mgxkNGToi6uxtFvMvDzR3NFbBaf48Mht2U2FBBHuATHVS+GqgbNWgY/XQ/w6Y9RJe
Sq+HDGlNjV/IxAMeBOLCxUG1LhSSSJNxCSvx5ThIA3/BfMVjfPZZpyHSIzzE8DjfLRiacI8gwP3Y
wHDRNc4P0iaerT+3X7zlVtIsDTxK7bMFJuPQqrr9tTStkzNN3vcTAKcKoZGE50D5Xn/jSXymORbX
CtkZxMJBpFPX8Zs5eg8jJrFvg9w23dB/HI8psI5BhqoBWHH2bmuwP48cOodKp3ZHFP03mg8Np2OV
qu3tXgPscMn1Zvai8VQJEszJG7SM5omqye30jRE4+4HibdxAOlcoJNCB766+7hwy50E0iEdB1L8L
sxBnHmr8YpHN5Bnguc3GeXDliNqssNlis5YdGAkSZgtij8VujCE+4LmYTWh40otKRdSUA/c2Of1o
7H365rbgsN5nzCFV7/XNpBqnOuFxGCHMBS0U1S5TEWe3AzMFUP3OndkClgc2GsKsADV4fgljHas0
WOhijI/4ddXfrshgEWs0MWvgQ2zsuaqi9qKZGyL34Xz3HivM+X4he+Xoqu4BZIc7xLi31f0u0cki
OsTVinJjVP/2Ye+F7MoPAZwWO8GvRVBzQEjKzyWYAe05d4iHiM1MMJ4yo1sM+V2d/fxzZCg88QMl
AiLlYJINuRai6W1ThiX1o4uod9NJToti9MCNjPadQWIIaokbT3gbDecEHLgS71PgcoEtVMibvGCo
epFZP6eiZCDkpAXwg+GDCYYqUIfIs/85BVNgOsHiIZCHD4bqAiRcPSkb+9Eh1nCz2ED4L1kdQUlS
pxsxPV0KgAcg9cHpaeAzemX78Ovlbf6MZYwBugbk0VsCBW5ENNs/sNvGgigC1pKqLututcgr8ZnF
ESG1f6jUiOGWg5MfGGEmBZikx2J6iYUsCyJwBViZYBkCRbJHmRAiyACwDA5V6yfasdULBsQCoyLn
POGCyjLxcNK6F3S1hW/8sI2gEzwlnVnHGTpA3D2GgoiWKlulYwWLYTSAQYkSv4LkRt5gkAyjTmUu
3vkI1pNdcNC/2C4Xe9yZ5+8xwSId6HIUeoSel6QuQi25cTTtzearb2GBSUGAIqPbgybwRtNgGR/7
ciUM0pzX8+c2xKZaySyUQOH8jQsi12yr271ZD2qFU+AlPlFrvB6YlRrjzkKWQsJRBqa7kLMDAxp4
+8jrL/9AnZ7lasCEO24wlHoy6NgdUE+xYIwmJsc1jDln5E2A22eMcMiqtltqACR7rO6mZ8WrH+JB
ST4kjmcTH0QDIJApBJhgF/MqsesQTCfs2YiJEBzdvN8fhK8BEg5xEZKLxo0tL3wAGIkDmsQWtn7F
9BerNdGTMDjlDabuNcmX+Jwx1oYox1MIJWah//xH0pktKaotYfiJjFBRkFvmQUQRLfXGcAQcEZyf
vr+0T8U5++zuKkthsVbmn//wYOwMOoed8A23EgA1qMEIRyFRC1ueeT5Mk1QhCVZS6IlLxdtXU0Sx
yi3vufjR9pdMrqVXYqNkJR3cYkVZ0BtROUOVVt1GfB58aXGEwdodLxfMVJzjtDGWneW4vwFA4XMg
x/a0HdErySdaREwygSdxaRAUtutVMbwdzKyTe6rBHfKoXYEVmqLilqkPoKbMmq7wc2jUUOWtFSfy
wUBzy0HHzVjQhp3Hlw5F98rUS8I2BJu8WM8xPJtENHzih1GOgWvRq2CtwDSKfREC1NfC/1dHCQkR
FgF3k8cIX4YprkrQcWmE/Vltn/ccZpAF2wGcG5oYkQDCq1XYXqUsalnPuMFG9YbgSKyMD+9f9l10
llGLXN+OhF3IF0Vxzu2ESJyzGUr411rgdOwPBEyFnT/RoYP8wNJkjbUuGsLZ6MUW1vkrLLxjYSUh
LU7aiTSWCEMfyARhW86Fqc/OBiIdr2czKQCvLJmpRdFjYrXYh1D9wdyzw5D7OW/COx323LWgcU7i
M0hiV4XEhb0TZHE+BU8ff8ms62hWcKrYCUDnM6PeKchC2iucEGmLIYfnQ3QWoM0fWywZj7zdfNgb
acN8cEyvqQ4kMNV76NU6QHXTTthDvHWjIbkwB6N9eMBnbBCM27DG9krcYzCkOVuD+snzxGTMFdC0
EyujB4kCcAfsnx0749JNzfciUeApexkB7tlgPxPoSdiYEojFYnvw8fcezbfZsg9e1/ykyPUAYonK
AhyaC6zDKJz+TgcxLQlbUJ2J+GEXYgPklpPx2dJW5S/HsOmQmtdz/gv+wDnCW3y1JhjeECtpH8dH
zGt2HOaLY5tmSQBa9Q/AA4OgzJEELwzasA/vwRwAcAwBnAF+ynXPOpp/3WgDf2lIsi3nqzYADu1/
k8J09UCseLouFCu3mi7j+1R1nhj/EjOKfVGx/uKP+yGAfEjb6RWzQ4it++a06rH196vBK30PENYB
wKyKYS++k8qobt77LMXIF1gYANkZFEz18lVnQx30AbfiQMEm/loYOl1d/HCYuinRPXiaijj0v/o9
GKb2x+rM1E2PrWrF1aeVwIP4YrfsyyAbEicAxSV8g+q1kRf4B+9ttmOx8qcoI+azghi1on23dJyB
5tf+rfKGG7Dao5vUNcGIDfRrGAQEq1KwP0t19OkTwT0IknFZ3KM8GI9vTrvfZjf4mQ0NOA34glXh
cCi8LBBy0Uv2nA7npYMObiwCPOLKWSL7jyduGjiW02rBLbHGE5Jv7bFID5cJafU37z6/eV0S1+Xe
N+jCsrhkwxDX5j0QqPd+m4eAaE94PvsTPvJuc104R85X3rJ3f/nI/OhHsWpnm81h/QrFK1QT/KtD
vMPHULLvKCw/4VicmD4eoR2TMrq8fGqdoIrO4866vV4ykqgYQFKj8C4xJ0AWusb6HZ+Dmwcmxy94
8YUjtCeORveJ6t2c4wEDppwdCS942GG7u6uGSDDkLMEZ04TjZq4k4ZXg2DlJsUcWN/2mn1157CCB
z+kza++JX9vgPV9C7eMiEEPLr0J9zqNVoyckVc45jdQ1zEWe0jLiHdOOq6HYTWVoGHV//yTtBQeE
MwG+N6feXq02nQ3kH7SyVwdfdpiG8BXwJLS98rD5GMQtk23zWGfOvtvhpOzlTg2jy9C32wPUgxJr
xA+eEBfXC4L5A7dpCIyIV9yz38ItwFBGbTyfD97LelkZwlvskAh4AYUUdZXVCtQNc40XahDOspl4
XrOoiNgELJas2HO/ATV8f/XkxO/Kbx+wRIKxDY8VmLk/5513SyOfICSFLrbvcSnFav+8kWSDboDY
WA/q+OnyqrU/6PQxhOgGVWFen2h01dl5+Hga7F9XUhdq+PUhC+ZxtSqoPlvYWw8VeKePHGBeEPmi
OdcSyGX5cFpPG4JX6xA2lDFrqyTZvd/ELYyggre7uqVzu0jnXVRAxpkZBsEaK7yAAZ5rHMImJ298
WoyR3qqSPlOaj6+136tNgKfSNHsYRT/dYA9Xi8clXMredFiM2goWWvsGUk2L7wwqmPKk0JhczX6/
fyLYEBPSzOrbxNEOxD6eXGRdEKHCmix7xkexWFfA2hKf3ZiDwtAVTwhgDe4JwulJ0wu+X4Nnph2C
shH9CxW1Z2CWhibWg2M5CMmhBJgAszhtxS8FCwAADSwqKQ1we+w6LzN8kyUAGjJpWJ4gHZH6ogCI
FPIkkOAZXypnG0NBzVBqm1bi2gqKKV3DF9EQtlUyq3ZgwgqRAvu8dMG+X1lYPfj+karhZK3XHHgr
OdF7FI9Qz91ifyH7HJb/tzkF4sz+wjMY2Xfe3SLSPUWyTOhKidbhwutvq3t1X/hwjy9H+WCPcHvD
BBxuzN933NatRsE5dNH6zasFyNNyiprHRZiID6tDXonkjYuBXBZnDnF/3IZf9u3dvSzYFY72Hiof
YbWUheWi4CEkFxPU9IId0WeNfne/14bb0dULX+bpCrc69E6TUdjyrXcddLFYWlA+C88/XC7CNzQA
48ZlIq40DRvh9Q9dzKwVz/A2b5qoSZ20pr1Io8iSOiOzuDOzCMXqwYrXi9kMXGiGH+Aywn0IepTo
yT50pyY347Ak2xQa0kicW46GdUBtFoXkDrTD8Wia96dkmy6iVurQqOLGN+dT2GLjhMN2dBwsaiOV
u6EqNPw+02pCS/ldUVisKYqfzkx1IzoyiOJMkJm2i2MmreQGRygmYfh/9tzZcYq9u9OZQhU3cAus
nF5lbu/slSbmNVQxDo0ia8DfVYpfuFALjsAhDCAFFuAlR+s3TZ/UXrNZLReOebcF1CDEdySuDv0O
lQpVK8A/gBET3iTJ1wkN0xoLAriaJgAbVRZKuiXreSZeH0IGTJaWn/YCx/FhixCpswxS0K4E09KI
tAV0Yrhu7smNAyXZubI8H4ljwBJJfCcjemN38ZgznftDaI/wSZpwIGHU7vwuhS609UWU1qbfwEDS
8bFZf0yjmLxBMVqCvDigTgbhm55XPBeNcvSmtYcgCsaBU+gidhxBnxaLChTTYAJCNG+DdHU4Y0vc
ahSawcp31oX4iqiIwpnof9cMtxfnQYwBJ4tEvOmiCL6P7/uNQdLbEufJt4uLZtgUw4+cxEOEKIC/
+wjEOII3BLnDx7VVWAEBpmm9baJTfxow2rii8JIW9UoX7E3cmaozb2xdDh2oXsKGgLGFCAXqFiwW
xLWdqbi1yB3iz+7ejhArcwj+vfQagEyIh3a02sl7DU71J9ZzS4tfJY0a2hUx9BCzJnzvqHWv3V8Q
KEJVA+dHdFKc2pJMOIsgXy6wRkkYBKMqmbKlAl+kae6QNqb6RCQxZZiVurwG0w2bBp/3Iq2SSIlq
W705zE94f8RjcMNYW0plZ92w9/FnzlooyxVIp8VljiIe4Pq/kJP5gMx54wWI7XLHwyX8uTUfGjoP
l8/Hncd03fxvWPjDpr9xk2LSTUA/uPjxHfdUeV34NjuUAZw+LwPPN4f5Da0Xz23kpOJzx/tMUtIk
s73gM0xoRip+zsj/EQu9kjS9TmCTeGkiHBzmhUNfjLgIU4Q2yudw4zIWCIMwavg3ScIbqk1EIyBn
s/uGp4erIVfK9wEhbe7sjasT8B402dpn4C1LimfICnBh0bBK6h6OBwoN8jmh3U6XlrAoBCN62R2m
NLOZNgbcUhGv4sd953j0oQsAzf3cP407a7ADHAUHdPxuWdGVUswYfccMF744gF5tYds2kO92GK7Z
n2BGYrIi1zKOeUiRxlzZi26exRplr1xw02XzksKA5SCFjseDHUaMr2JZcCkMsQzIFxQkvoop796a
HQjfJB5HhiVQwPlQbFlMSBSDfVRSO/YHd/oaTRGWUFAz1gNcLJLFk0rBuLblGcL56Y97Aj+BDKih
46fsyq/SZFjEs1oO5fJJTmuPizijl6ULBvfKN1CKTvHX4/asn2f61zd6zmKw5BxzhfL5FEaQEqbt
SYHMiXctRMKjiwSCuI4aMJZfD1Mm6TEPp2tD1fFDZ4FhnDQVZ6DH1e3UzqswizJ8qqA9SffkLIUQ
eofzZ6ojnP6ZrqE+HuVLD04on/9DXOwRIi+nM5LZnP6Yg8mGCMbADbXT0pUuseZ54k3SAZ+ct2Ie
NR6Y1/4tYsAFN0W4hDwWMRgL+qEW1FroLVvsk9he2OzfYJQv+Lf0yVB1QDEFjVSxUzDuDMFONhkD
V1yVNIbyn0htVA4jUxUzN2XwRZ3NPk4FHRJxeT9aCqUfJap1331aElRPaObRDCDUmCf6yGVCYhPU
GsjjlPhEWXUIXCLZZUylpJgmd3Zk3hkHNuFpWAqNDVJZkum1XWZ2eVoU69CFsWOXSWZS+HqUkXtm
WZTyuIuyimcRVIrjAPNAao3xG3uC9GWoyDD+qMdoJXmpySGkcf2SaKVBBGPkBX7GmEtBYzjfn+M9
ZcSeVmczFteY880eYxljBQJM8sfoCg8Bla3CG2UsQxfTZv8zv1uwWZ5GH1CJomBEJNPnjwSa73wL
prR/8S0n8Gxb31K+MJQiPuixFtCKqV36yAy9pq2+/NIN2CtDAgSgGUlrVTkh50YTzuCXm+441Zid
vrwbYiocF4nwU4A4oLSB7/lxRCiQAGAokiUadT8urMef5pccHT+DcTHkYxJD+DvmhjIjkMdSRPd+
TpmPASG6f/aT51/CrruI+DGcYtkJXohIz2Cwt4ADuPLXcVxP1muNHZhRqj+b5VfAamuKw7bj1G76
Oz99TLGxvIaM0UT2OVso1mKhODOhT3OgwY5mO2f7xE+SAiQ9ezn8b9CWzWW4WHC0zU79m0DZhgKO
y8PJSfAOheLUGJRN+Luezy7IVq7RNOOVesftGuPBH8pztp+oCJiiEHHHuC5R5+RHx2eMnOEzCakH
0i0lkZiw4ptq3b9WsqNQWuKienQPLay/OUBxa+NsY29CYxtC8REDA/jnAHNu+6c/Z6x9oNq6U/tp
W7HVxS4PPQB3mqKUi0/AzEiyvWCQA6GBJJoOu/jJnwrI1/5wJt7WiDhkuXQNhuliSSuP4tuiAirH
MhG+Ttnbp7p3AmwgSGzP+qNVJom77c74686e2/fYE3+7P09zCVI+Gh1gKdbhhnPeSZMGRwpHoZQO
GtSIypq9cfGU+qLyjDReSL60/JQ1bfRDsEPxHYR/zE2TmTMFDSQTKrJYw6SBu8ydFkt9SQV+NYY3
iDdOPhQDvRZHFLN+8GvxG1sGjCVn/FnJ3jplbQB+8QIO1RsH6mIWMVfHnBGQ7+cqwkxCuAfSqoD/
fs2oOQWrCyJANRkdLXSwPuauYKY+cTS8FrbE2C+CGrJ06yAcaf6IIrXAnwRnc5xiWdyoV1PW54Jk
7i14zmi7lWwzxubE5L7TBZT7EhdLbiDZxZjcAYmLkxgaHTZ31hs1vuat2Tb1WYOjNi1ZyVRdxFgw
CC/7b97PFSrWQmO0hocn8zTM/ix1eCmhNcJf+VqoDN4PpyrdAtb9Ro8U1NMG6ajfBKYSTMfzRCqb
IxVb5yLTtx1vmbLmt8gp5/jXRHBZ5sYBIcjpecTnSmNdbG7vf8QlJumJ4zIhWLV/g7TwQ9vmq2Z/
MPjuX5YBo+lk9FR/iBpk2/N3SuKSJMu0kdgZqvROhxIpzjIpPHxq46Xlxl0v9XsiXYYcSFDa4jZg
ZoWHGEsW5HdDkV4bvivUHNiifBv1e9hNQ0oqQlCMYiDqAojvvsPzlvrMtuP2m2yrC+XbDtUiFRQ0
YjNlk4rafCbHx5CN05J3tENCfnc2icQPUIjpTALOxnDZ7S/71cNpEurCNKpJcDuX9k5UrgnHkInp
QDaOR7TuTYGGEyTnsyKB5wLPyD8M4cnZ6XvN+n+3oB2dXdnRoCpL1Z1gHzxOffJ2PaSv10Gnx3YJ
v4VvTqDU1Zu/zOVehQndilR+bB4g4uzBEWzlH5FYjn3dPlyhsKLFY3RLoQ4b8Abzx26fBq+vW5/s
Gsuv8wBBzP3m9d5+dgjOnVDJprB+idJgN2qFwtVtQ2StH+kSOAWeqD8/CZ/uKDQ8YkaTnHVB7zF5
uo2jvcSaEgEqrmFgUG8yfSuzhtABOAR3X8Vh92a3vU54dnCgsZatwQuLPEIpL20Xo5MrZ6qj7z/M
QdoAGUfwshIjvknhTF5jcnSfreh9cW8osnLCiiGqDfXVpgx37K2Fk5SnETed8Z3K+fJ1GxUGTM2J
mjkOqQ+0w3Q5r1XxFf3/PfiCq5LRA70688o5ZSsDfSloi7AcPu92lbuL9tnSr/Gzz8S5sCuMQaGD
46a6ZJGtP/ayRO1TDxhiNP6UkGcSTuIwyaLmsO23CMXp7xrAMa76dnd3IDCmNvFzNj3Nspsrsyf8
9aCn5RRuH6J1AmJTqJ7M0dY7gSYfbMxAwENp/90x3CyhtD3nrbFW2czwsAj+OFTuGrkRX2dR+fWg
FsmZng2KNstbU/dPEolhH4Vlb6tLZZGlZWF3v/SwV6YBXZou/FhY0sAvGA01Zl3ngXvavKMES/gv
OZ/ss6ovjG8ZEl9hRux7Mvz5mHDncOp5GNOPibAJ22enM+qNxOu2izyhsG6qA9mCR9ZPlZDHqPXB
tJyjlCbq3jIOlX2ijNk0gPTIIgZfQBrEyXM+eZ/CbLCpsYFRK89mz1xU5l16A3Y2UD+HigKyMCdF
i/JAMAjaJgR9MquYiq2uuIDmL4MmlQYFDzO2K/jZKAJkBt8VSkwEAQw6GlXAc8Z5R63CRvoLIDAP
d5s9pJiy/1KNlRxSHQI5Dqka4CvaW4m/aHtPKJfs7EyopwAWmsHWjwLNcdRdC6PP6Zqqo8nR7Nze
pkNeGqrJLcIv8rBJx1FwguhWnt7iKkwP7YyzRuwtD2lx8ko4XPFMHXWhQ5HYYuvIRG9QfKae9pNF
Ppbmm4GP3RozjqJyHgJS9KYLbUY/kKaE23KS1OzF7AUdCMg6JF6RUPx2MyvFuspMH5MkxbatOU8Y
lh1V04/fTMSuCfAjLchj4r/XYpBUGMXTSh+7g9OGipmh7bi6NO7dBHkGzO11A3SDGxR9N3Rb3IYl
6pJZBLmyy0xM7JMWOo+BVc7XutFpUI7l6DfbnE3wGJ7gKayLjCfsMQLFwFjSXyMC0jAXNFHetiyU
DtPMuw5AfTA/cAghkwqF8/xlL8A3hHUf9J4+ZBU3pRjDygzHDqoWNWju0boVZ4v8+AeN2Ottt9nt
I+wvbkZBByfLJcoSYEMril4DZ+HcVpyy0n7CqHoF4jbecqL1ER+xVEM9aKSQs7mkQl+mRmPyXeMi
498JlIccBy38hRWuym4OtBCiJGqWk4bG4oS84pQ9/oHQUJq7R9Lqw8kyXgyuYZQ0fRyvuEpxB/8u
5I5Wi1qJqviDlAOnSzkqnJZoBBXkXa0/kVkoOWUnWkWNV0E5SC0UNMFIxyxXij1wVy6wFV97mHsy
6HS4MKBai1ISUngJo4RLyzPAszPsJkfzDX2GY+aO9w5WFWdT3TKVa/vfknKzezTUftGQUVRT4WRD
vlCTI7xRvgYTKqgym2HdgCj/gCQNeeuM8H0psPvxavxteoU1rA5eCTYhgWjzU9f5ewd/7qeCoLRp
M2BjDeVfSyMS+TNr3REOaTLi7L1YdtrV4lousXFq8kdLeFHLR7rpsn/BpZl3HKjUtmmj4kv4eGu8
5cD7pAYogt0RQrVqbTr4RjFiudPODjrcU26TAyFn9Zxq+0vSEZM1Jl/NOwh+sT2wbqpojt9ADkfX
UTpOqf9t6ovzaRmvl1uSvrnjgLX6zz1HIB+zDBN2k58+jH4PHRbqoleU6rDpKQ/PKE44ao32y9iB
ELWM5kRAvpm6mDkcxQSUf5AawaO6moQamEgB+j10H8GLSfFtOhg0LiR3P6cHbGvk14EBGnEF+5rQ
A9+tLZsU5taq9bZMwHSPSdYIsM7DgHQwL1c6UUtG5+PMK/tzd98nSyWpg4ntsYOrG71CRn2BzV5P
gEvqtoiqEx1ChuChx6gIuyWsBchdPKXUwOrowD6t8fwoJcOY0Wv9RrzcM/Z7b6/7MEhqDxeu9sfP
WY1jmDGbzx78V+fhvlMIWBVEUhl+v61DJRU2RmQ8ZJm3YF/0IX4BPtkUhhT2LWa6X3fB2eJhvXG0
CviTICiUDME5JNH4gCrPyie/zK/fllfxJAnXmBwn8t1N3JNKm3aeEhs7TyFLdhL8xbdQMT19Cxkq
nFYtS8HSLm6zXn+25uzDPUgw7IvmtUfWpEtlrmeIdBH5PvDo4iRtPOSkO2Cwzv879cHVy5lSvqBb
NsAqjJswKZqtSfd+Nba3Zy7K/CU0T7Prb+F28m0A6FTlr2T9PvLsnzTw2Bv2+FBcMBmxnMtT3Plq
Y/FtG4K6twzqNpycdfC6Tc3j9pTplnue7U5/DbC63tBHl8jCzYVBpfRjxVnwAQiL+s0ruhVsV+7/
ElN3rg1+ZlhZQwyGHfEdqAH2a/ErQQ6i6NQ2Kk0wq4DXEzAc4WupjfSL1/OXXCZzJ+yeBOseFw7f
WxjwIhAV5Ri2IS3jueXdym5yeogDspP62SjZIYiVMvwoVLXavC7Ynw9WDxNqPD/VOY4WkBB9UbKi
DKSvfVBSYBP8gBThi/gEOMrkST8igLtY723HXH456k9plkCu4Hhumve2nIsS0SlJDVf071PacsT0
OPHJ00+tB8S662yBWZEoGOoK7PBNaeiI5bFWC1qmhC122OcwC3UYPByc7elnAEQQAS7IJIDKKGer
throeGGlDJD28qL4n5456SK2m4fbMs6aPOYjxHuyLRuX2m1A7LTWny88IHm/ggBkibSAMYLYn2w3
2XWgIQx3FW+RFl9qM+MnUep3XXayob9syO33Sxyo5hoqSVBrjW2mZCQ0AtmnjgWkMe5rPeEqMve1
XGXAkH3hklpfrtnQ57udhmby94ZziljDHz5ehs9rwImx4xQ5LwjCfRinoHpGsnnDLGhMXJeNONmg
lTLy1cVAm1YrkrmuzubGX+YPX0N0rBQRZhcQnameTWnPtvTHtnbEOJyrY/u78s+Xi4rKD2D+GsQ8
yjnlvvKgmL4A1QGLcOT2Fw68RU4udKWcoFmQguxVoO2Klb7gptJ0MfbhFHo0jOS+pseqvG7TJItF
Pj4LKuOM8r+e/Fh8WzmxoJpVSU4FJri54bc0rspymGJFKIJn323O+V8FzSxLEHxamFiZEfdcKmFc
09PlEMIgn+DpgQGDAF3GaW8aU0fIlWJiyHzNXW7lXt0IDey6mE/z6eVQbwKpIlluYjtnlXfM0j+I
+dOzyVPLM4sGPVkDby2xl7CbTzhFGUmDb6usrRwZUz44e3eYk4XqtL9mu2fpuXvAjum80OpRla1P
jYlWxrUS0IsQevIZX5txj8TXIqohU1zsEsJlbmfe6RPquXVLfpzQ2kAdpqMclWqhZo6tlb8cdHD9
YsoGxTME/RXkdlkOv1XU2bd6WPuA3FCnndsQxoPOddfQMap5rZrt0eKGlW3lf99/GpsxAMdU/fpP
ZKJnuwNNoqUKwvukvYaKn36thQDp3Fm09vKQSS3JE/0h7AU5De6JxkcQm3OLRXBKjlW43PFHARQz
7MoplqinaZxwBGoOBQ9jBhk97MZY3nU2gC4o+D5gMhwxchw4bGZsobIkuMj4bA6ZKjB7Y6lBI+C8
YctlZBQ7abyGoYkpDe64CnZrFlJgELYRNGIU+AucBm8uLyJ7FiFN193b21XQhyPUgVRe4gwmTmFt
RLF3/+k7EaTvJEuiPCWBL8awovFxmFAppafCwMAUG/UchPDr6EKkwS9agEACLCB7U0deJy5L6jUI
t5JmUA8K77W6+44OzaoX4CElNFv+IYqPj43NqwR99IJeoM90CtOK0eFtJfS10o/aGH9y44KX+6QK
pp4T5l4+xHzNfp0tNkmMCCHqgxnhJyu2U9h3BpzIHzsf3kmagozGCL5f9Y+DFz5jEimh8B38/0QI
8WLb/7AXT7CS9v444J5xxtRTSSEhnReZTemfUM/jtEHWbFD2wfaxMhJnN/HofztC80VPhCRC5h65
26BzIaOVpGthP8qoh9wdAgF7owjjL2j1yu9qwR9jETRNC2OPNRgSugt73UB+KBuuWCZ/GXaeoaJR
ZbqHYT6E0LfH8cw8YLU5uPfFYOPex61TMnGnwNEyxSSdTuuPZkxamAg4QqxMS6uB3kDAy8rAITim
/6VkmU0/I1C30PrsHc6YWd4nz5k+Q9z2b/xvZ9Rmg5uB5qgWa1MT5qxMYKBd8/DjGR05XbbEhE2b
mQU9ZlqEEhjzmYofv/Ce7zOqqe/NUhfMn6LmoMosq9hXyFO6/sGk1ZaQB4tECV42w7yWeUcHZjOm
oj2zpFnUWhYDbIBhvkKmBdFlW3PB/vsmvaCRSpc0rKMncQ8iXOCMp5bW0N6e5XQhGugedqMLZI6L
selDim9MO4p12jdbRl8btdx+d1GY31HmMj7t9TV7d4EpL3khAIN3Q6lMQ8eqn90PcQaFKKdATt3r
P29oGQjrmKDp2nQgiGsx/rEROwtUS+OGlXYJlBtNScWEIBDpRkSOoo8KnSCFzmohgYIz2Trks0gE
VWMcsWD7+F9aHEW7lGd79gngBkSyEvA8wBITewZCgBYsoooenhbEQ6wurFSGWvTz21G+e24seRIe
qG5XDCxnM8vbn2FoqSEl83aLa6nz2IvYCoOX4QNhyEKj87dOaXfjRM0VGCqoeWfPeRU5H2KOlj4F
ETs/5YbzcB79Zn9l21AUGEurMDQrKH8x/qKj3IGIuIxf1oEcdhjAAJeUTZ8JDkoPpsYtNOukKTDW
lJ/CqOK448ikn2sgjv0StcAHbDUNDAva0D4xkK2G1fjYtRj53tfl0ykmIonv+JRaMDBp6g/r9oFD
b1fsbpjvCXaCQTU16wGAly2Sy9dy1gwDflg0c1+T/B2DEUmTBpcDjDE4k5OWmTozy/Ie65EVwkG4
4jqJN2ybbDbGFnBTMHlXwiOplHh82xx9ffQIdNsRR3UJssrQwYb3OrmBJTzJ4OSTiv84ThFsEcVA
kYg7JtefSRNRj+iPpc6hk3H9X3IUcBWSgNO8OSU/uDPFBQFP8oKZDdKkntHelePlcYgTCzw70C82
TyzqoIdLOwMKS+XCVsy4UupKOYbkNXnjSR4Xo0vc6RhdpKUpFa1uUtHiVQyOCc1KcIuXCYtjgY9u
ykZjxlwOWndAcwJPvVExZgAGIQBgA1CKUY5MXY6jYuRE0CP+4MHDDBD6LlsJC/eC/5oMQVLg2oBL
D5kBGQjVFZULbTseKMAT1H6U9k+uWFpwMXlj7/Vt8ti11tTjbU6CfMv8EqY03TgMvzySQne6sMgL
6BpskBazA9oZDjnmUFxgZqdy6iFWMg8xD6ayrvCCYp5JhYZbBbMxkrUUr727WOuFfGSNH5YZdzhb
MMNGXYKYhhPEVf60P+wustGRY/C6y0Y1QP+CR7yOlHAtMVevKfv/UNQ5jJRHXXZUUEq88AMizzbf
jA3/hJIR6gDucwolAPFcj6RJutGLmXODycky+LIlua1ZSTgtjqpBju7xPQOPH73CwmEyrvgjaJOc
Mh/MMpimsctmznarjhildSjM0O18ENaktNrMxncdbj/5tHL0440s8q31aydOG803qx8IDlGL0yAq
iKaCa09MStig+/Zjpiegk85a7kzDRK2P3YRkIhU84VdcESWoxyEEyR2W9g7M3h32H5Y04/Pa73mD
OVaD7gsxcb/03vSASbZ4hsWkN1eHu6Hhdl2D65gkRv9rau7HYoJSO8O73dl8OADMHhTewwASXbfi
307TwgdacK4bJfoOblbhn/uQYfuXlY5w02i4H6frzhkwQ81DDFA/TeqnoVAJjz6SCWzBfEwacOp+
stEz7/pYOfsjvlBmx+piP4NdBR9asw9/nS3jiRM0DBkYYh/qdyAcU/p3qYCwD6gvyL3EF0HK3cOa
Tf+v2KnzzrBn9VJ+Gmsbuji6wfua4wA9XtSwL2tkHv0qvOLC9ke9PFGiCgYAPMqFzngWhhFGN127
BKLcH/ZKdPhrjjv4KHxQ44yhExtDfll4w2oIvpRqfv/eX4vtHY/Cp30oHMCRyfvqAal98JTNDBQj
yyFCMK8Ly/4sOQ2XMUWXTFVUvm5W/25rLlzKNgCH+erfePVpB5YfoA7VBLYCw9vsPXoG/XNaDXKE
fQSTXgZXrJ0QaNFKue/RZ5j1Acydxq7XBzrhlNTMy14vcaL8OL9XyVLNbQVnEJPWCNbzrBf3IJMq
+xNFt3knaKVttArzMZSAv9K9TD7eOe4gcYMle4u7NLSjwpEMEG1+oo2V8hk9KiWRimBDmcMwjQp+
77qwKkwawuL+C36RuQrWBFCxn5DE3ZelBeQUIDS0GvtHH58E/42diGZikoJ3FI5IfEmIazd4sArl
B2jwB5/+e/+00YvYNxYQE5uObhwGWEdi9h/drA3eAzYKTFIf+/PBqjIhPECYR9nkKeacH5j255N3
lJk4KPDxcbN1NdYfdjxR5jf56tAr0ZBgB2VAjTmzaS5SOcA/NjvrwWHr45J2sdIQzxPxbLBBHzBx
+sAMzqgmYtyVk9vfC8/EfJGN6z9tniPg7w3qkERWhs46tn1H5AfRfQTPFIYGcFE1avdxz3NuftO6
Oc304GUbLJf53trjP4bdxa5EpZ8fGgF0juUgN1Y4fFyMd8DRwRLP4MhKSBZ7Ruko4ssD1HIEgskZ
dYnxEjjVRGUtN+PSGw5bgficoL9cfeG9d2ia9UiLOsYV1WFtZf0KblFtF74e6RP8DwrmEnxaDC28
i/ceZQ94aarVJiql53cYIG27bU8QS7H1nAOfHnKz9Jr+PdCiGzjfiIlW4YPJ5RarL0vfNvBnZt7m
Kh8dCnrw8R6eSoyM7osLTDAhtc7uoOOMD/Z9klPBDUkf8g/uDS9Bqb9DjWlwttLi46odLNl/X0GD
UDFi9UjO0a0sLqOCuQCLllbCLOa51zLr/hsy9KAxmqvo24digiK5wAcWB1/wedvcwHJSwFIHl4jy
iTZEdmR9/iT6uIWvTQsrri/Zvm5fsEhOGPFqEdPODOTF0hB6sl7xpsBDJm4s7naB6hWewtmSGOK6
nyet/04ajVGeyKBYONykIBfEA08Gc5aSHr3Nsmts1BiLjgWAKhdycCjM+m6XA2V6H+BgBj99l9uV
hCh/LPENUYEoT0Z7owSv3Jq3WNb4pZ+dAgIuj6eFVSdl4kHcQEUpBZ11DZ3sjlMHqQt6v+UfYA66
LQYamNYtzcq5zyuHAn/JbB6cGoG3stW2DUgW8LhPLqyiM5E7u07htENE3eHRqSAMoUzguG4z1uQ4
RcyDUhFTSzg1YWn1JiowbG8UznRvdF4iMxjbf3+l/QKmJICMUvTS5SFswS5BTqhfg+X8vVY8gCCe
YYTn4pgCaxA3Ah45ODIoNJhhsRe4DdBpjn8vO1isNV7qyrST0ZypLbrRG3dxBafazhzSiXfegdzp
Az3Z7YZ94jmAwLExoobBTw9lF7Q3iKKWHJySIwew8uzvTusy/AlE34kcbt9Ajx4ULA8X0Qne4pyi
BiFW7pxAEzZqp+ZNtOOlVzuFf2Fl7Y9tQwxaGiIT0thGVzdSoiD7B3dbj479b8AhOhIP3I8jBkYD
bt7LOg2Q87SdFqZH8l8Y2QgLEAXxFLHPiJCuiVykmN9V45g2Rk1HzvR23BnfkAHLSdnjkcRJxxbT
MfknMy7SEZnfI2QMMdZy5d8kdTeHkYNP8g8BBdZFl477HihTgaHXGYtsKg3wUtIVfZFP8jeWIKdC
ZSUEkFoQZT0dj5ScUrwJSogR4cHSsLmSIT+vLX5iEodKNYfIcwLNaTmXWhubH+xYuKP4DS29ryvP
EIbiAToGtN80OzC9+FQiPb7OHs5lKsY3PAetAFWTv6LfsITyfwja4QkzipPHIMHGVXOr8Q3oeizN
PfoihGLcbbOb+Z+NODnJrxFDrByZzPv369/Y6CM7P2OI00WGIWdMluqjA8kAndnSyLar7+TqPEn9
6pq1L7EB1eCSNLBNUp2vXSETUj2YBexSlXtGFgJlnsPShdpPYpoOho4S0wbEsmCbkWJFUDdWL2SL
IaHKg6bXDm9N6znq9KtAsTv9evjwc4+3ZL/6OpbRDffNf2t8pW9YNH8wweK7CEjTgu+0Gryn8o7k
71t8l8Ky6DiN4OW3rbO4yQQfotqb1qcv31EOqCPSNoonSV6r/QAhHn8pa0q+JPftOmyxyRDo4bx8
+XMFzcvLr1hxkCmRt6NZQulFlIILx3/NeUqS3IdRhWTEZ1jmXigFSC8fqHCE5o20JrLs9xeOjsRC
wk5FmNsza0QQd2SWTMux35AN/bqGPjiQDLEXaWncWTbtdthBYnOye+uKclF1rsOTJNvVeKIE4irW
nD0sdHR3w6WaxevKHI88JArhaDweX527adsH+X4+MDuvavRd5GgNm5XJnIY4n35BkAIdkgyPpMUp
KQWTGxaVNQscUhGNOXJDPPbEdOofTee1nLi6ROEnogolJN0qC5HBpBsVGRGVQMDTn69n16mdZo/H
NkZ/6F69Arm9YhBNjihjY0xxUVd2cWPDGwAkcohrNCSVqeDH1ByJOSA+jCounWUYBHUQ1Ld8DV40
H6gT6G992YYnqNxvgsYZNf5JISt7VJTUHZj8jJA8KjfMEs7u+h+JQJoibGAB5QTbDe4IbLXoCopQ
4UYhcSLPNUZYjCLGtEsoqul0HrgwYhy7kJguLeHP0T49hlWftpygVkzDsbTjN7DGA8FGaM1WlkDk
H50Wzg2hxLgyZiWW7L5m7B9ex/JOKNGLcQojQjF36PBWSXOchoK+2bgACYKGvUgsbHvMvufPo8S9
33oNpgM18pOMiRcG36C6/DG0DUL4kb9mMOGw4xN/UDz1/sOl5RjmyTCA/O8FiXJc0LMnRb306dy8
9DjyF48CdgmnDp/uQgbz7+SBYvnAP2CYuEkWDJqQoPNH79RCYnsnCkU5GaXwe3NlU723V1ZvxztP
WfDuFt7bzSgIS1+K0ZfH7UNVTZHFEuJLcCNhhUAYAxXZb/LD6Uqd0btTNF05P5646ojbnmiyVhay
zHaQDt8EHMrXkStswYFON6UGUkhY4tMGvO784U7NAXZBSCh6RDn+2YO4sjEFXZZzNFTU7V88xV6e
3DOtP9z9qJOZZqAcrQJC67xdh9fNbUXVQw37z/+PqdsCIhovhsQqr4lbyD6prNCz0d/6sk8uiYQ9
1gi95Mx8Uah8+KQdav//jBN/PHWxP5Q0e64LABIRkMg+gD7Hrbpb4PY6mYCDQHCX9hoxsDSyMjxd
g1KAXcsoWaB82WnSlAlpC59qDmIEWF+Pigg3IQdi8PT4dSKRAJaYj9dh3ZfuoYW+X8IJRa2HPBG5
1dWD0yVeRQMmcf4rZgoKpUrjBMPUhfuTv/69t7BgHHRkKOldjQtX7gLxVVMwRfxR+yqYi8lDk9tT
CHzyJ+S94qOsAxSwjjplPGVPG3BYwp2QjqcS/jEAJyZEujXN+NUnkCRdQW8FrgdYYIYAPM3y48e+
+8BvKmi2BUMcS2L3Ik6S4Eq/CFYL9ymLlfdD/hErRYtrSemeqSd4ZqPRqAlG8ts8Qik6xQBkFaYY
7XSlhas8zMso2MeYtH15/Ro9XHtncIlJqSlmfs84HcoyZEQAujrbgtATKEvwkHCdHG0nQHe7S+ZL
V0yj2l0dmjDq+LH8njn8gG4ItxWXa0K28Zk6kucl3HX5SQUDElYLs0P2pTCeWS6YVBK5BJfxMiUM
iYYcgOgXImFdCqtC3msdr1NZX2yUXmutAd2CKPD7L2b1stt+YY6a1uOkNn0YsvmFdgLv5PA3sWjT
+ApdGsMuPSlmMSU7qWLFfnhjZCMV/5ANNgfPU55l46nL91FajdFl0A4ybCHxvmcXdXarJuj1rGmz
vFNdU4P/qxZq/zGX3YlFOTaI8irp5mPWwHAx4gVxVLg7/JalWoEsxXEgLxxYRc6PtEfbPjsvdDah
WOXK6SJmP2IrI4568v8C7VnAhfeQ32df0C9w0/x3+dBOcmHI8QJuIjtYhewkBiDkkS7qSO4RY3Be
UNz9Wy3ypW1ceVt+ZyVWNVjgcNSReMg/EqOY/Xs2qg/raKPz7wxuN/M0ZG/CVFfwp5Bpk/C3RCJI
eLDEDagsWs5NrhT8G7guxEGgNRBtlj2BBSKkdj5JmD8F14pY+DKdogZkzctMWr4yuAEws0QvK/+m
MMLVvo2+MJ8+vbR7YlQohqr57Asq9fM6x5JAeCts2X/GidxpGeHxn/Wt9hkXfrzXRkcnhl0THpKM
SS4jiRT+/xcWa5VfINHI8k/ew+IO4nIO4ZyunBnVueNjKDPPICMdoTTLDGLJKCXKaZyugR5N4WZc
PTvnl8YvJAL40i2GuTtVKHOQkkvuufvfQfMMXPo+Onw/5yzHDKPE0bTLf5XjYMDv5FSAiKcfB6q6
xQV/Cmo89NWoE3ggIzFCubhYdvmUQN6es8yNItBYSA3QUJgCYxSAHYa4XFgThI9fNLMSFG/AZbd7
kgTPp0UXclYb8QNAX0rV1C8WH4Y9i6fie3yN9kD7Z7MBcumIA8FvtC89jVNLIFePb944mPLoOOv+
oNqZM/gexGa18H5hIBnTvkY2hQucXjnSP+BqVC1xvoX1i11JBMzfb02QnCVPsQ+njeJ/W4ODdEpQ
b8Rr15B8dIqle1eslmEmLKQ2eQT5VK6Of31FV4RTNmXS8LSGguDI0Sd2vLDg9ngSAcwzwqYiArEI
rREHCewRSh7+xKsf0zZw8SCoA1DGiQoKyozwARlhnByA+guVD1Ny0N8cHgif9WcsyICgOvpAQ6f4
cQmbcGOyTsMhfkEPhhIQ1XUpn9guRIUwNGVhMbOEDMlNhOAM2PfryxBzYHXVeWtJUCA2IIawM1ns
bv3CaiILyJ9C5QKoh4WeM2dCN+26/iKNamfRBL4t4NK91/Of8aqaGTwG3CT84kx3AsrGhTUWcyZ7
iOfPvL90B1nuZCkfaGbfad59rqwIbnGQEu31j128SJNP4+ccStOXEZJGiKz65M2TPh29QDv+Hd1Z
UEIH4WeoGfSagpJr6GNYHMs1aDKPW+5Z0LCunjpvupWH/9tcYNsFt+5lfR/mh2z63V6nJdm0h/ai
/HuRT8NmhhdGAwpMo7h/GFR21cV1Gn2Tm5TqwIJIyiDNAkIGYvMh2iiOk7msSfp/rFpO4m3XlzYC
iT6tQovJGns2g936ppc+KjuUrkBi03b3t4SEm23IaNgR7wDlKshBPXflTl2jQRV/ueJ4BmbM4/Mo
HWu7Fz0gk7rXnGQjkmLUDUxgdf6jwjs+4djNoBmYSxjp7ZLz9uwZA+4X8mYA9UGtj+lSzxx1mfGu
MEYGBpqf8XiEBGdLSoxNxANgH0jvb6LPfoMf3HsdUWsqQPO1b2C+XtM+n7oMFl9eRliTvTVoFlqL
X4wRIPK02IR6Byyajks25A4SLDh4pI+V4fUoBoEd+JwwckI7Nlf2SNAvJEetN2KmZwIaw3a9IwpD
FPEgEuzEj4pJW7H9rLSVMcq26uR7ArY56x4NVUax8XVIkxBxxhcbKI8ZLayGKVQvPDNvnLQl9IBW
QOABWs178gnazF/hmUNt7qXUkZiuMfvibVlmyZNwYw6YPphImTy41k74Fc3UEWTHUx91Tp28CLMi
Z/6gLBD7cHGtzy33s9BXJbl4jaNi+IdwYFRdPH2P92pEYtGSfJh2cKqJ/MNBycfa56lFOudbTvzL
oMl9dGzEwplMfbDx+4T65K64RuNeoZ7TMGJ3snpBR/r4EI2tNWIXRuHv5Wle7qpu8XXVkMgKflhy
2Cq2YwnLrfJPc8we4MpMjcJDn9Oi0yQpWiI3JKajIHtrUB3bA2OkxOmBxco30GbIfXpoAPkOxfGN
DgXaIY3HkfwPDF96GkZAKMavqE/eo6LLSdU/9T4YpVcTWDL3OX6exhB24Dw/+0R9QOnYQPYuAZkg
1PRSBoGIQPFwQMcXfrBdTSdPeicJBiJkGP/PPP6xa6fZxuxpQ+3mfhCfiZcXk880tieElgBIdy60
kJ19bnsdkgWRz4E5FiHo1g3h2YSnxLOxYgWrRvCja1iiXiRdcHeb8Xyhu4+/IktsDTPaBMvtKKGB
Ny0jcyBNST/GRyeG3FqjgIGG3T+/uuQqTRhsNjKI/SwmjYkfFmQ7GCuMeiEuDbefjq953wN7+jDB
hvqWjKypqrn2co2JKfKVaYLZqatOeFOJLiMo5jqdWtuzkyb4VyWkuIV3BuYIaSyXs1fraT2m1tDY
M9gMb/IIxh1mTGSy7poujpu9E9zcTbUpe1j5N39ktSXWitaeSYx/S0hNG5Q9lntGQYJjK6UsTJDc
vdCelhyMyNTw3lI8O7hSrFy7ygTa1U4n6LVeoWZjIGhPL5wJXFyjavNZnPyagLQXXk9f3w6KDvSv
65yPqt2cuJTH6DpBfM0k/+oxyjGSFBUFX0+bKjFqtAZWPS6YnCjACrk4QfC3fI19NeA+vHgNjKE+
byUjdCMxl9mmgwMKkWospNp2qrP7Oto7O2AS8SWBnK1GPQd5Di9tmJyqeya2UEuwHul32G4sCjGr
BHbFrZvbrKdunmMmwekIBgXEsk58WzA1+2NmPzD2KjlKoD7c82fH1th0TkWzEvGq25Oqq81QV/4a
h1LjIpjPrZsWPlH36zLEDjbkJrowdNxb7m3JuVYvs8HPlhOIc+iLWza2rTsOLHbeh8tu3ZrmjDFe
yeWvAAgGb+E1Gi5FiTm7blN6QwQ0PIbhx3ZeFsCqaDmsQwUdbvebZeggf84bgIKfYqljFHT2Uy5v
vr8a1KFCusXLs5voeQm4r6rtb8WR+dMm78LDOTinaDoqCFQ4GC1Y9/w8raCBelmH5sk3cNijygd1
JZE6R5GGNQW0Xyrtw69vzDscowyVmIwvHxBQc8gibo0N+/5xeBHs4qjsg8O32xx5UqbqpmSrkBmz
wfHYAJbGkYa0RAiGuUs05OXsUaXqODhtrh9Gnj6BKn9M/zXOtwLyE5ROHieqrff0u4YsXzETn5es
r2qug3UHpwQtAf6QBnsFyerWOmFk/qu8mr/rqL3pUOjSjlCtYsCGNw1XKaROwlKZCHIA3VHvjsu7
C7O52bz3JZxg5pnoXPd86MmRVSWY6Ip3H/dbyVkGNwenPXyDDK+D4ghNCrdZTAg6YRHV+LYiE2IB
yVXc2yU6bGxvP6nYK9LP7l7d3/SnkYlczb84rvC9x++4cyzmD5qAZoIx8r98Hmh/XNSQwDgmShUV
G8YOFAHMS0z8PuAMQVNBu0gfAbsScxoCCVhhePkiM0HZ6xgMlBaotXOstV2N4MC9BeZ00P8qHBFn
+lBl9HiEcUaeAhNQoJT5F9MxmukqMM4+j5yV9v257cI1kWxf41YxxmQFT74OrtrZkeaX9NShRTOJ
S/rAnFbdK9Alx1UHreRpY2FgxP44h7j9skb906TZQMpo4FmOsTf8zLBauopp66HGqHHd9L8wxfLZ
q0AorrxcUeFuJEmDzX8bPruQ8Ky5opLl9EY/x7Z9uPoKRrN6wYoTxaTfAIelXpvbeN+ATEw+i8zH
YrzPJifPzuNbn3ft/ntPFGMFaxjk64n0R0E0eYr0+bunu+aC6ryLsen04V32N2RANaPOPaZuZ0+I
clVBrfFvOhlEmoNGCcnTvIggKX+5dnnJXYvNzpDZJYDMxh7yFD16nx05xyONBG1EMNsOdm5o+HU/
HynRF4UIKSmRgodWy60OWXLbw8IzoagPDX5wBm68GX3KHXIT548eBpvwefonxkhNxAk65gHAwYvO
/qNrDVTsfE8bZEo37KLJQZ7CsA7QuEHrc0wYISQNb1v80n3taNMRQnEi9hjNfajvmL5EF9wUt5bH
mF+f8oHxSzg1sMfRBunAXlhOkdvolKN639C//DsZTL7E4EeRUkBFxLHgGxqr+1ZFQ0kq+x+1D4iq
WuFhTPNL5Q05lpvr9Ay/ODhlqFI8TpdOeN6rmE+zC+QC1hH4vUJqwg5NBoNqNBHem2EzH8aajUO0
ivh1Qf2MfxmTuBKNHvedMuTcfH29q9639xA13Xx95VFVEfwK4iL15MZSWwO+3xd1UPdMlKF2r+q+
idUk8rjLhTexp9dNe1wvn/NPoq9s/5EUlH8UTBQG1vjd43mhEUtoJwaniRWewfnwGIhPGNTuXgTe
K1GZ3JJ01iaiyrHh70f1FqbDkJMVA4MdDFBPmRSYG45qsmIJV4hI+Y2auX60IYjWNOzFAIQCGPxH
/IA4wbUGNS6f3FUcbDgQJWhRqKbQ9WiAalg1e1lfmZTRY0GNoyRm9O1nSbO+YLjb5mklndVHvIo7
XATOZdVaSneWU0pB/zWjDHFRDsf9j2szXSED+mGm4DUje/3YfJfn+RMJsq/vbR8TGgqr6+HS6Qq1
HXOjRRvlFMGK21mGltPJgAUyejEnY8p/HxuLN7aaBOw0fOMt0GY/W3OXQpAjkJJQJcaNaa9aEXlV
bk9/NlEEDA7D006mVFXvHtvrD29Vr2I6g30fnJbUK+kiOi4aA16rKBTM6LmmqV1f12+ueipoiRo6
E0zudWhtgTQdDhYbxnga8OblGm7PKVUSbCCo9j2opSwsBayGfvVbOfXbPdFK4AltRUp78FJwdYV4
fYu0T/JmwvJJqGcUZFTweMrxF9flGTUuaLz3qH281xvpXiMsMqSMTvtvvJyEgYW7SL3PRyLUcrh5
VI4ziqO3BzUWA2vInm33BgsM4ypxt1z/sDSwYX69CPzjcKGr7LJEhc69Hk4OqNzRuxOHBtU/6+Mb
nInPyrDgMbxnj71ks67Z6Np1/c9An0pND+Vw+I2UaWJ4MGFfVJZJ0gnxNXh768eei56DiAEg7nyY
QUUcScIizNiW2FqMkL7ymsFpl++Z/jdU5zxkuBEmWBElcvdV9TBLL354CNuEzu9Ocy71zvqOSJAb
FEumJdZhR+CbZGmYEXt9HVxZAU424SoBcW33hxyocDD7uKLwGLYPJCbb+wTC5JBTEeNnp5oQbRVt
DZjjLxDowl3DUV5fYkiieE00E/gm0F8JYEYbRuiS8PBFvIomgTfCpt1noCP6ue2Nn1VX4uYOO6y9
wS2B6tS1Cah4+BYEEs3NVV4xtxm56jEl1iWmZEvoPzWuh6+7RAqKF0Fi/c1xfqhj3LK4YBO4ZTbr
CvbZsg/bMnmhUaJUmXOw/IYi5oeXiuUE5GIK9/lrg8dV0R0aW3iR6BkSzHWAAsRi63tUQxh22F6B
GV4oskb3jblkbYqAksfg3QewmvH1vGMsAOvkX24FRyVGKUNqA4tAFoeFhzb3A7Z1gf4BjvXgXuCF
8Flo3Ocm1/TygSWBrDS+i0wckI7YQvnrHNc8HkZ9yITZrfImZdG6j22olGkcgGiM5nxrWPlEY1Rz
oVHXsT7/2FEAisJYO7hv+nwvwh8gPkfWGkuNudm7uISDsgCU+BtizlLuWCkvMZ6C5z4UrwWmBzOw
AN3yvjjsgy91mGHZCyI2RIrDyfUE7MLNGwe5lQyQlJsniXy7x4IzCQmn5Duh0/kTWE1peWTcKE46
p5bLikT1TcM/w9tSQyZRdFDuDayFjcZe/RT9OkdfZW9+ktOOiQEHPXbtm8bAY6HYQKEX8+xlYlZh
2xRlqTnVke19h2Ubok3e76RYedzOE6RzZaCZ0cvPClf9YhVNyHmnf8aukhrMZB7wsDcYyTZecVTB
s3B7MPbMciedFHvHCxzdOauHx6HPb/t3z96tSWpHbuG1OJYf/+wjnuCVtOmIMF7dMfHkfAoWXCh7
abriLSGmDCzdBDu9Ncg27CtlO9uuAzl9UiMB+jH49aMHTPSSI4eH5GnsIRw65t61LcIRqhiOAxRa
LkzVAJ10fykWP3SlmIv948OS78UjAyH+ukmwhcoKG1rI9OyFzHKXlMbspg4Ou1uy2EPkIDjb/6DG
U9MhvYbSeWc1cTAUXwdN148XtF5TEmzLeC3n4ZnDcdlcI3DoN5S6oF8uZW/0cewSVStXzHpmRLCe
GYzogqmyobfXW5dXmf5xdQtJNoDj+lsUf7Pvn0YcGMJSxRfytSTBrT8oHc57yo4PfoeIaU/JUL06
W6rBdh+EfrDGX2gp2wuXNIq2BJ+L4kDaGxjnBas5CV97wM+v4/WHWtAdMiwVcZ4k18y2/OSFy9qV
lcMysznJ3tOh+BWfK7yE74M1XdPadjhkiw0p9ZqnzPD48LwliyH193PeEnooIrbxl2lhcubmYljI
MfrZiUUQNCRKHEFBAcwKlHS3FVxXLlomEuUqM902/YUmam4uGe41mNXo14gN8jjTNJsnwNfmjHnv
aPNF/QgteCODrsuM1wY3GOSk7Xe6pvOs+BGecxP/B9jOl5nshM8/e2N8zrhsEHMGxKmMUz/RYmhL
nTEqdhzbhCjAe3PGnE4gkoz9JNcjWw0AegBNVA+Yact1l1a967Wb5rvmDc9Af//LvF+Aykfj5DtJ
xhl2lX0mC2D/IsXoUxNS8SU0Vph4T7E7ZQxx3O9zL+FwHMLCEceavjHl3//GqYiFaOIllQB/rWBN
oc1qWpY7eu8lXn1eH7OSU+n2iWOn+auevjJ7BMYWO4Y3RB5MtUCN4oajpv5sU6T4+zc1M2JMPLqK
wz/dOQmDyKs5wI3kyxJ6rk1KAI5zUhSmt2HxcUkwsJFucPebfnZA3A1xt5xwpdmGf7v13gaamyYd
IN/hmdDj2SKT5RRG08UKjimNE3I9ae8RF7FHhsUAaQ/fY4RKes4tjARmIgz7wRZghDX4Nyvcclha
ICUchlR9jdRMxsCsRufXnlJtYq1IEl2gdvx1W9v2zUctrskiNTnwtcXs+hce2tOdNoYsFacce05D
ZwIViIMWmqi2vmwNcDSDAd1te1/qDFKx8PWudljK/NjubrJ2wC9WvQUi7QDrA8TA2APImvZ0fLRi
mCRkxYqehdIbo/89NiJF+H64e+yHsA8gxxpz8IILFzg1w7qdR/883onuEgeKNY31R6fNCnjDgXUg
M2AYvqByXa0vhLzD+j5zdp13NLCfPQWeGdDCZowVv4vftffhNmdj5JW3BjvjzIKoadA16+1+XycA
6EmCDeA6iIHm4yEQL7FF50AWV+5wlpO/BgX9moCYrdOxHHT9L34bMEIYBZKlydJp/mZcVGfEgc4Z
8NFtTQ6Xyk2z8N4mIYKrCzmCqBEgNMMq+UV3oq2uXHN50DKYQ35mt71GWmR7vubyR4UtSupTZB2z
CFo9KByWWaorJggSccK+h79iQ8vxaZ23MgcqXNjyzDi5SfMAj5znHwAjBITpHRcAhpSSzBZQ69PI
Pbv3yCAdVObRP2JvqSGv63woXouTNysEWMPn44NyBOoBXEJLtO50EU0gtual8fScZZKMha6V7JWR
VKhsUpxyYmx+OvsWqothgCklXIeJXUE6TGGBYt4Rg9swgK3GVTjESNNeyDiUzrnCh4GCekS8HKaV
aEMIPfPzmUxJtuV0u/SSSHhRkt+ERVQ2OI/y3rKDVOrzDWgDf0F+Cj0xdGQyv5EDUorDGV4deY/0
Lj4gf4aHXPb41SNulJDaQ5IcnnPiMo6t6T+rOur+ox7+gmxTA48H/AtEhY4O4QyEO1xGVZkPcNnc
cLiXJNWkH3mMDBOEYQH8hYJ3HtegIPAYYOKrFuFrh/GI/G/qRkEiRxSFGP/hmhLHk9Ryh5StPFWO
gD41PUiy0ENQm2AL18fhM8AOkc9KKt8LWq64mFBdicHkeojJ2WwST0z3wCPvIHI4HOLZrI/No3BD
4UOA9VEqcUnzeCl0T0wkwUaE2bNDZYuvBRkvORtsCSOGGX1nCH2CCY85/tx9LTzPNUrMGK1BrE+V
8BHVdwb7FNPIowmyNSdQtDgQ8TPVGXqjGxKtt4wY3xI7cy5YvczCydt0DtbMxred3Dro0eejvbk3
MAH4CgB6LMs19P/HVMwuBCHfakk5FaJEPpWsVG5mKhkAvwflP0aHnFQ/iw74KdQqVz0AXgHnAwIK
zzLQnTCMqQ7RqjGO56vmQdVXtuhjb2jpseVbSEdajc9weveAo/SQUC1cXMC8hOUqqQPifeYdkzk8
Fgdlz2nsXLYT3ndIWUkQZO5BvAt+LMOAjoWVm+B0E1AHTRyfeD0CLyX15hrSmZVbyAtJtjbhQBW+
fihXZBoAqoOp0WxxLJ1AJhlsshC99uaOKPL7J3Pl7O92cfV2ABWi7d91D33HTgejpGsLcLQ4w0hy
GDQFssPEOrm8BXXJ0l8H6ODvy7cL5/diwcswOQtBfXBZiezwc/d+0Hi/FbQenLB72d3taYaT38Oq
RWvjtpFg+eQSCjPdvkeQ1fcTkdT7MqomazV4A4dzA+6ZJTO0yL//8a1Xm4LRaz0Y5NCEN1Cm6rFK
v+1iuuR+kwrW2/rrTMuuex+BpXoalvVsTvQJpO99g/QzOH8l6RD3DrXjX+7xIXuPL48ocztpBC0G
gi3cYYofx+SoOBvUXE1fiSYZECWc+d3HLWC0ckfONq12pMM9tbE081Ur+vlpq1tuTiPEE8WLd0GD
ZDxffXtNbKMXga5WsA3dFtq7UOtfq+49H/dsvBSAGNx0VvOdMUZrrx5JFSwIXWJ65IH4MLJ7p25b
H4lUgKieBiCDYmTawDp4Jfv8PbPceeFb/ZIfU19f3IuQC+Suw+t504ztiBEbhpnV8URSBkWWeKpu
aUSeZHeWMZnhdE6IeKCpSYV3ukterwTTT2gcQZrFkmLJw3WMEfCVAZV7y/v7p8FvW/Q2blfB4gGQ
w4Vn0TiXfpXUaXSFs7pnWNqaPRPShm6dqGUB87y5VZ9ghC/8fgu6wjf8lo60QFZoY7AwhFD5j/OZ
rvSGinp2Sbk80FrD9I1e7YhWRUVxRJlbo+36N9jAiKJitASq9kEZ5j5RESLYw4m59h6XLcKXm3+r
w4JJ3PP4AwjN6N2lsKQF3RJxHYeG/3wMWzd/h2cBzcdpbr0RDat6YAxNlNhqt5X9nevu97U5x7hm
ZfTJaYFxC8dc7rxRvq6QiMBFgsyGV78efcIfieHXAK991wo0WLlPyc6I7vMC+FCMjj/epfbb9M/N
Rle7GqNAGOGmpyIee4S11pOcQB40Qykrtotxlk5xaxow8wKKOdVbrp/Tz73ickSOIuwmTBava2NX
Qr1CCEYkpA7ZQBBxmsJHDC2ssXn8J8Lp3Na0gWBh39WgrJbt1G/znSriRiAZXRa3GqPCe7VtV70L
MSb3o1J1T9W2OOpfWC1P1W9VCiOLKGMGDV/19A5ahe3VHC23Bw0J1IMat8jnzGRvW0XmXp9z1pxK
7iniqWtdhxftFrTbY8XGAoClQsmilAAyKTr0z+CRrutr8MxiA0RNmcpHL9/Rp879O371Twy+1OLt
WSVivPOo4l4w013nr1IwOz/9la/YSHfG2fQ/LXoPdaA3PeW0+5kfUstAjO9IxTKoahUMuRb8eiYy
WWh0YoWAivcX2EI16p7xaAd8BYBgdWjcJk+e0O08B9EtWstO++/H1dTAHTfOAeJwmstWE1qVM05q
JtOYhLzB+18R/2M23ReFw3n2rle38y7LEXTjd6uXyb2Y3uixshzXCm3wRj9Zgm60mI1PUnV4fkdN
zeDkw1FJPskraJCSOddLl9jNQg/sgmu84cXiGEUBwnyT9oqxRgfSnfemjSMOB6RYSnpOVhdhPpbz
Wg9TMHH2i8PMBdTtVr1ByqjOtZYriaIlSJlrcUJzUY8oyvGJ6ThnRsXFAHXj3LhDGtP/wIoJSWMg
R5VPiU3t1Np1jvwg0BiWBo4TnNaUd26BxfqXmfuZMnndmoACS/kJQwZ2AESFIky/iFge0uaQpUlK
U0/5Tl4nbo7TyspCjTtZJf3yu/1RbiiwEhn9nLUop0BuPuH3HbXoSfv8tzwxFoMFZ/YaDLo5qpmq
Fu/I7qDGP8+Zs34VHNzUyLz+YDm2R9dWrKPjRwNwj9MzdlFwv9RYLTlGPpO8PSsef797XBrd34uz
hYlV6l6qwblMSshetse/f+fFI2HRtZ5+I73Iy/RNRqOuCvmv45/AOEpnYd6OtwbFDAlrTAUC7R6S
GmGDeqT9l7n9db/LX+rfbXgDPM+dRtd2Mv90r4DfecHN2C1uk7zevK/HzG1Q21SDqxJcH5sUWofu
/IgGf0S3Z9QQfY1rVVTD0ft0LbKOQZhtKzAhg4f2gG7g6mJmYg5aDArTbMRc+nB/Bjp8EChiKZf9
C22e4uv1sOUyxeIL/ClGCDnr2qViwUvnEgj3keHAImZsl15CahlqKzo+ZfFEVSXWhycC3pG0e0jm
9W5rtxZDNvAXbGjvIQZQNSom12aOTMXpfSbMInjeEAsU95e66IiQ+edJhfiflYkJOR3Eh5dN/vGi
hcTtbqOmGzPHXdj9Ih9rHOFQUXun0WpDGrn0519U9BC6/la9aw8ZTREsLMUZFRpVpnvmKO1EYWuD
gqZGeSdpPiVfK8QNv8Anu7vkKM0Ga3qBOPwwK2R4DOcIoi51iYfoDO0vpffN+8BERppgA8fSfU5W
eBp8DKd3K9xFx6F6VbzFv0BJ836glB2xdyc4kD/Zb3jmPJKevOBu7UaQAklw4MZ20Zj989oSuVG4
kGjlBa+soYZsxzjxEOx34JKMRuf5g7GUcM+7RQC1MRp9nOwAZ3cHSun12nhYrFfnwa0d8enMkQG7
9KAGICWBPXpwhpqu0vZ30Gl7PYcpTRyaAP9AseuKxthyV4svEzgLVVAbevpCVbwUlNJ0R+2Yzkll
yo1QwhW3Nh/hxRydm9LtLbR+GH5gmBQGZP5PMjlQoIQYoR2eDNIfZJKPlPDnrgZ4pvVWUHGbwnuT
tj0Y8VkAExpmOkuPooeKQuXfzZiAuNhLtGnnD3/c3fx0xl0C2SCnCUJ+epuck5DTRj0ye8cKkyhR
UECwRLZbLGbJZCd7S43I5Qzdq/nHmEu43rRh3CrJUPyM6RgiOE+sDekvZ3dOJ8osEQjkhAo5Kpi5
o864q9gvABhPt14oLC0rEOHyqeVQcuWLD76ViOVcJmcYIQAx4NBH0zsSW4SLW5OBZ7ha2rO1ZWOG
jw4XrPsx3Qbh9rTHwnobwe2BWOgbtKCPUwOg4ING2ruWcf4cFcSvPstlw1HRec7S6MISKWJrmjOg
1DGWAHdrjXQzyo0g7yQGVBlizW7BXZ13qq5yiVinBBD8Vpcszi5bKHEVBCFtpLaTA+a32M71fAc/
bJBZL5iY9WEn4oMbbFLKZnA4Bjb9k9k7XbeXKuGwzfrQHeisvpdQt+c6InsEHH8MwH7sUuax974N
TdQr2kvzfXxjN3DCgw2mrm+T5X5eqfacto9qFQ5qnH1DuDBfMu7p7i+0VFXjf349DG8+rkbEJRQV
4nhc3B8wh+DSkGktl9Jr0PLVlsMbzgHBCywR3JTgi+M3o20fuoctUghEAYi3nN/xhk0eNEFJZVID
myvOmi5oNJneweqGQf2E730Neaqwf8jS4skx+DtPSVL9GOGN4TK6mpvXRtBf8sTcN2TSDm8WTdqr
DqxT8AKzwytYKC7nT/CCDgE3DfJHl987L+mHT90cXpdjk8VDW8iVx9sNFZfmz6Ujw9dqdPoOSqWr
6MhACL4MDupodAHwhKLvtHdygKEFnz0ifnXM50RmvRAa5859/0cPA1jTEckm5PzhJRpcd99ZFafO
eXIe0DwfO0NZG8wUviBjNBYnDYK62AW3yaNAAIIsBIBmxjRU8nKZamAMcXFH79LdXa0wxVkNsu2T
ESKeKdhZO9pkEmyDPoTZbGtH3MMCnlJiw4XG1UgCB45NhKAh9RhcrR5woW/YtgCRZuQ4I0IOssaz
+i1kKKewNaW0x5NaogEAlyZZZPTesyv7n67aBEMTfKhiRPZavwaPEfXWh/HPRsGRlAQGqJDKleoe
4ecRvpVz5gKDnY9eGKFjrxVdEdMliIlnTBq5oCEW/3O31S6ESV1c0kJo7OP7n/T39O8zeMKY6rtD
CXwlfKL7omMDBb1Fy0KbwY4QBBzqGdp4X9LYQFfIh2CGJig6E0PQ7K8SXo0AcvFbZ/yiMFd7VDEd
CVjv8NW/jjHFYoNcgUhutQvTwsqDs9Xl+4sC6r2FkcqSPgDCbS+eoUe8rCwyE5zezkOu+Pdi9jwh
a7u8HDMBAt0TMBG3bjPL7j3X8f3ATZahukc6bY5Ow31ijLSXd1IcpV+7L87aIaT5w10RXnzRBAh1
sN74uhhTAGKAmVxhC3zXtHZpt45VBGsjERfg9IqNwN/gMqGiAr/f3Wl4EPh8YCyGF+IHch6R+511
IXhQqp9a8M9MnbfnBs3b6SyuQYUOItBbkIzPHTdn/Ono+p/ChaRujZcIxfGSiAeog3Png8bRU0kl
Kml7PA2zBMIrDQg8sEEt70fz7KyQe/D++vaYz7irnvUNNtf9xqDBHp+hjdDj4/nvWmiqoTIFiLJu
JHRYk+waZEiP0b5Cj0pDItmQX7V9QvIIIPs6p+n08+7zznnvi49XkzGC8+Sok8cONlztUUefmO+G
TNsZTsrM4sVEk9XcGpUlowaVVNTPkInmmTqSihwrHB6uf3wWfh5aWhSVTA1alv/4uNFre/L48Ml7
ce0sSOD6QcK+epYOIeQ4Zp9gqhRNreivQw+tY7TjVXm3BXnMK5+9zrP7yhno08emg5s7vQKbsNp4
Ux+uur0A76M+RwOGNtTsapfw3Yraxvr6m1TlNHsHapWYUCUuA932VDWqAIbo2ul/aC+YTSNXuEeW
jJqrQf0vZwpWsX7z7NOk9iC/GU/wOCt36CxT9A4gHD/b0XP31Orpa1jeJpytN6SS3+hTRplJCJnC
icNdbEbmZf1E7G3GFhf5cygZPCfM6wiZVd9eIvuRJVswoX5z4FBsGC2o/G4dkJOBfU+9Oaddk4ba
PNHIgHd2Qrj8N9XDYFfEKGSC3Af9pdX/uoJXUo3GDnfaYlVQ3YRYqm/XpIZKIKdPgcfilhnbVvff
Q0wo7X+GPW1nVhqUIQdLcziUD+Xi8D+WzmxJUWULw09khIqK3mYyCYgCzjeGQwk4gIqI+PTny94n
dpzuOt1VtkKSuda//uEb2cdhTKrZeMMK9FEw6RPyGD+m78+oXH19gg4JOwRq0FVg4npqDoV/1BfM
mORwroTwSlbHhWdXvQzF+HDoKNfV6TjKFn+MHz9YJNt6EGGNM52r4g7LQ+8/4VrrxjnwwD5T+lAX
N5vkhCZuvbl26ch6IKK3tg0ch3Sv7ykLmOohVpdlXZodONQiGfv2w/n7eMLmGkDYxnYreq++wlbF
WnG0fRVi+RDmSvnjklbYhp00w7sczg0mhC0kMZuOi9B74LzM2byLk1qFGPXGsidqaXiGgjiiWvsh
4uzBimMu3R7TogMV0H7zu/wddwRJwOrbuV8142/3VQbHHZUpfahKOSB6a0AgLHC6Gkr/Y0vQHEy2
SntgDLd36jNGGbuwCwyn8WfM7P7Nz3ISRXoSrPlteO2oM/XYYkHsGVheiBhFG1IRl0O1G/FTHSs9
qSEi7BXa3c8LcREoFlksTHpgIg/tCaZoB2icStDKKzKsfTBTLq8OTTI4BQuURl9eGBIh/7FLzEUU
HWfYAElNVNpL7+oopkwC/Rr1xCU+9aKhfBxJMVyyiJepjTVT6CWH0jmNkNQX1j2z4jZPpnX5C5/e
aA7CEdYyuwnG595pEBi3HgWEuDxFqDQFIGTipFJ+oGU8xtYWZ7C3j0M7V7nbUOGWXCJso9dc2kOj
fP2+BsxDUcEc488ZV8HcuIsluSoyDJtDSFDcf5ZN67VG+pKDKTgWvFS9Ll5lyiWR+T5pCev1i7mG
48qAZRG4dytcrmHUwIAHQdCEg3aTsZTdvOUi2G8qFHhv0zRjNi5vFDOuX55bYxB0I8CC3zf9o42X
AbNLGCWFO47smcmPmyNE34OpuXdcaGhgJaIXAUkWB+zkH+QaApLLSxi/tnUMUVmGlXPSZufEii9m
zCy2M0MORagRriMc2bV8a6L+AAFA6/zHZUEO9PYxb3RRSHD2YadOgktdzvrd4EkCodvOxt27B8Wg
d3HuZ9hixEXuPBgeHB3InpOghyek/CVRb9tJt33o/Gpneal5cWWmBMda8I/g1oyEGnuMiKCbbulv
D1R+eO3DAPWnteZOcVBURDzmzM8heEtryprv4M9QTHk8WMp5FnV2U3QGNMksOeJbw0ayDll/ZEJR
cXHGPNC+8F+XcCP13ChuAkwjJquwDI63j4C5Acmp/5hfmEJaQ6jnxm89SCZps/peFvoTd+tiyr0j
WkL7MDPEOa1cRBSgKMD6hft2frmT6mGGkI8wMvqVyLapjdkmWvSc/S57GdNaM1Iyd6Y3v49hs3vp
0aCmoKVywXn2ZvSQL1pUNhSPyAoYMjMEyRipKQEWRLZ7nAKhwmW18tQoz7RneGvBOn/jIgYWH5Jr
ZJOv2YKWpMKkGLLSPqi0nkaZD15fTELu0V0LCzgXsInAfHoYAbwgJuoVBqp4l5qDXvh8ySdnz2BZ
NOOC8AjIdeMirCfKG9alcEKYjlL3D+f9vGAi9Pcezoez3gfLRFffUYmPUrJteh+nv0PoT+ZF2TPy
ZAOef1u3TDD2f6gOyokIDKq2UyTXjUHFZde1SNjyqzdziJzNtjDUkEeP/h6OKTakM9XYACj1Oz1/
BMwClawUz5yGsU8/wFChGw/Q0kEzlas7YDCa4H8q5+t8X/sBrWFtbIbrnbjP9m5bxEnMsx+3ifdl
xpFI0ieY7psBLWU4ZJTBs7VR4vU7NbORM2R8LjdplJ3MgeVSV8lmZJ3bq2rV7PCahuyjQ5Azzq+r
mZo1bveuSt10YoqUnewmYlk4jc0Wx0fwH0eeUI3ehVmJAVRZ44JFglP+x/AOYQLGjHRr4mm5gUoE
zUsLNTQfdLzXfzLQv8Y7dAeH11YlUTHgImjn4H54hncWI6DFIwS7Dr9D3HTywl7k7F8n4pavH/iH
Qu6orsXuZfSwbTHxvCiY2jTQ463gftr3CrEh+lcltvgdJHu1cb9tLyUK4QFcLrOkfcGg8O9y5UTT
w3tX5QgjNsBEQ42stIEHxnl1hwlOJtQvDN4Sw24tbbvPmHr3Nr56uFPW0RltIU8Hyp1IaRujOR1p
Ru3OkmvJ+bQKdYt9mpExvqxIpbxzvqjZeSH32owYtusbjBO4MZpRF4yPf/5jDqPwRXVuEMCtAAs2
6x+n3IRyXEnd/uUKMoFgckpo2Z1+Ys1GombtyswTDkFweG4Zy5nz1PqKKLPbY9vcuOhe4/zP+U1c
YmXhR9jIQtW4/TaFMFxAHMrY7Zm7u2Bqpj301WTu0mCShcvKreV3wjsbDNeFHm04rjKxqqxmevPS
ww3aNSQL2laEmg4DThw2RkaGKtDUnbkyUd6Nxe1pl7R6svP1h0bdQv5m/nRGhi3l6EYrR0MPJ+6U
qUR0panFEAqfsTbzKFl495Hxm9UgMkbY/5in62cJO6/0wmal3Il4ADUjxqLEYZyHnQPuKoHyL4Hd
/RbnUBm1NP/io/rzzyZfpzgAIu9f3mYwt+WaKkN7jvtfK8+n75GLqETDwpahBz2kyuiY9EzAatAd
kAYRFR+Hpx+nHcXn5YBE6Vou7iaCgBvZYx3+KBNKxKrB+3zPVe4EAX10oeY2cwABcI/EGLhc0pF2
IRitVcjG7At3HxWQc+C7XnD63pr8vm0N86SSGgr8SHRmALwdHql0Wz855zgMQ4gM3cnyuqSGOrfx
3IUmcAKA32YUKjygUr3pHVTyctXpmt0rMjaETEh2Scvhrcjfy51+54inTcxIO2qNqXx4inZGA2oO
QM0U8wKI79X2qCIjgCbnZahxFZiAw1TKBBqyLXwTxsOnreaXYQ/HVCosXJGJvxosVe+s2DvAP8py
Auq5IhkZpYqxh7/JuU8YL8cUM9sL/wzeHgJC2IF/82GhhPK2FFQq/MakgmxUYZ6p1y80e9pwGdtt
1F7943pQLf4RQ7dbeIc8dcqt5S+z7dnbtcUf5IT5Af5C7pMui0GpNUfxir79MNUYOpBeQZVD6sV4
txlP6wD7cXidPzGlcoTmML4DRckIC3CMw98M+XPjM5tScRGTyfPCszUHHx0BRtCU/4zMbD0xObnz
yUqOEvwgruYUpqNmMTfl5FYjfxPKylOxn4pw+tiAFGGUqrwfM7AUaJiLqTVaQ8pWmMc237xPxU8R
wNsm6Jiqs9LTZNpbgG8ZsJ0aJujKJX/+W5G0iUbJaaFmMssId1XJQBbwM2eKYL7UzBMLbYrnQjdq
tAdrSCP0rYp/2J0wdbqtl10KjP4RE9SlsoRX6i7+ktKgCqZv7OWN3gCK044zGKUQodBwhK8Bi0Wd
xbATFcED22GyZFmPWUD589Ud9ERvu+0qNt6ri8YJUeajdGomaYiUIJCgNqEXYDCGAIppEMoRNX0C
7AnASmdPbPkKmGsWziNT0hgspj7qEZx+PhCrSCf44wFhSDAFC7jCxbjCC8rM9sPCLgc/GXVJlasu
FMltBmlNCYLALe4so53NpBgKd0E/zTX4F0jUF7u7/WsscKL9v2EZw2Zl23z6/9vUoLyqFAZmZv+I
WFCjiZYFvWGBTfl9y4siQcMBl66BIkWD+J7xiOQGWPPP4qE2drsZ5fnVWa9bV2VvQETamHJclepU
Qly3AbfgtnM/Voo1dkYHrDAkBbsUEWfEP9Y91HHvaRaNvJ+h5ZQ8BiPQEhSTFfuN4ld+lb5dZb/i
+AoTcvLuGLTVeryErcYRpolk9e+24vEwjvoYkB2+M7jiXUpZ9ecTmOlouPYP4msa7scutCa1TZks
ANb54Mgkt8xy+VKxQCEznk9hRZjOC2ttzLGOHjWA17TNusHk4P2k8h/NT2qu7+Xwv9qCmefTO1Uq
edkbQe12mO67IYZZRl/5cKMfHD3Eue053nLNWUZJ+7Mu5oNkyXM2VeJjWakfSZxddH4sYngbN5NS
IXdvjfFLZI5DmrUPHpkMngS6Dx138DB23mLk5sGG831Ia4vh2mbUsUF/4VgMK8ZEA+Y2qpeGpVL0
aJLbxw2TEXNVUI1afm+9Cdo+yBj/XtkWJ8U6/uJQIl/opECRedJEG3hIpY/sAifePcxsmrJJT93s
FNSpuc9Ndm70/CkuZ/YAcNfIJ0XsXkaGG1CB0SbdGrGC2LTC801gH3uaVdYGbwGcr3LTdbk6dCCe
BxP05i9Ld2CGcRo6S2a9FxnjS1AbEqPB8PSlyHqz9wCrXrD0hJU/iS9e4weMjxrHXcAlFLjjqSO8
TM0A0gFJndoCOEn5I+ZypBK9L2Frdt7pAvnDk1Iv/9rIrr18ck6MU49WBa8ReYpbM4fc6ny9/G28
CyKxvugcUaZD0KBJtmvZdFzQnIcAtsl6yo4it9DGOifCZfNJzVhClM5ofKbToRdGYWWwSoYXulF0
4oWZ94zkgC7tQEeHZLVcYTwOUQPo3d4FYMivCUBcSEvdB0N+ojhRnpDnq3HmOlsn/XQ6UcbiX5jC
7lmkDh2BUnpiDBCYbSH5fHeLj1PzHjTwLV4YVtLVYW3DEq9cJ/z+4ctOSy5pSBdAd1Gwj1sGShSV
740DNwAyTZkxCGhHQ+wtlcMTYTjSdc79MaXA4rF4yC64Z5ULMNJik8g9cm2a5uBpxdypZadt0fyf
w4uJ3ZF87wP3uw0q3N1i/JCuEg8TgDu27j8IoiI5wuPhDiqosDMBg0mjTWf53r/26c+sUiOQ5tuO
M/CfnxGnYugFuusW1gKnEprjZXOHek8rWixHMbz8lpPap9vE4XKxnnFwMCuFj19XIQ9m/JiEMFxH
fVkxFZ6ntq7N+sYOqBLxNJ2nFw4o59iojerrt6/rdmO8spmmNL8UvR0XbGE0cHaTJ2MWAcdke5uB
qlGs3qP0tJ1mHmbLizu22Zz0r/igUfpsOV/IVIBz0LuRCsTOBa0nvIzfFkrVXSk86C+it5s9rw5N
LxJRQadOu0yaLbcDsdQ/hTnt/nK4HaCcS0yV+MZ3LQHZgahA5zkXEbuUouP/O0UnENo/yiIFLQRg
jaIQtaagOMrGqbbbC4C4Z/AqHZpoYvcoj95uC6wp2H7GXTjIbLrr9RR2N7sg8zR6KvJVJWmdLSgv
imdDEgVWz/oYEwzkLy/orruBOHSYYpO9ySnOWarMRj680oGMGlwMVmpkPtdoliSCJZnCDIKmR4oc
5k+87xuVn9xW9EC5CdmKTrerzVH28q7gYEEf1Q04xxMKS7qMHItAgAmB4RNQ1BW/ShjkLwPcxpXD
SgZQKljWdcxKOdeC3lpDi0BjwngDjdY4ssaQWykuJrexp3cEsHZr2h2S3q4hG7pP4bu3rLvgE1wZ
ftOBDP8hEzgbWNuMQhEiiOgoIv+N7L/pK/56DAmxCaIJgBlHpQf7Bep3vagrcHyzgkFodlbPPwZ4
d7uhh7oz5vg3boIpbY5hKwMoYl8hmY7hT/FwbObOx4v67rfmRLReB0ZP5aIjPgOqGosERdz8rmL6
RUGP1UGqrMYvUBWBpMdTyg5tbQDZNO5Si9+4zpBJcaM+p0xHcWJOrldHO3aGNlA3ISSJ06X69u59
irsKjPJp/s3h2u/Gf11MUGp/OCcEx2h/CE9x0KSLIpfH4QmPErIJougOw53ljGaTow0uJDRxBcnR
7cEjq9GeOufXhCApI4MquaJrjoj31sTJ69Qy1KtxrzFA9fuYr3BqtliHxoGV8InbX6p7dMCHmgdr
kJsdpXX7UB4Z6YzRIGVKpQ7vicJMWfhv1Lr4T5hIDOrocYAlcPOSlpWqxHUig7DoSWBaW9HdHv9B
ryADsQ0fNYL1BipiW/PDwaI6afknjl/lfwTUxlPqsAVzmJ3VGz99oaIbeCmOoyttJR3fHFIq2h61
W3BMcgnI3gaXPQ2ifl+eTr3g1GhjuBZ0zNMPrD3Fin9toF+XVND1Fe+JH7Ue3gbY5MPgvUsYK6rL
bjZHyC6Q+3nv2QQuSy3nERLOL30EvygqOMU/DkbpmCjCzoarqdQZbFcc4D3OOBW9dQLvrEMVpjEx
plMc5ecj6/D1eRtQUEAkv4fx3X1QIfxLoUM91zeoUZwh4opJavIlPDnjhHWdWHRzlXap5kTnNxRG
lE6O1jPOMVUKzi6wgCGVxm2nLe5GQpoyzr0N2xcFAPTGT06zV9Ly0z2qXokHAuuip0r48zh/2P9v
pqvtUb8Kt2gZ8QNVHXiDVNKbQT6+2XwOxX6oXWwaRE4P8jbC19u4XWx0VyCWzFwmuIVc3WzfSUwP
nwxwwp7Lu5qPRF+TGgV8w9IZdY3XeEQw2rqCxO4j6+R7CA3iGWbyo0icbOfVbgY8V/IF0gcx2YUj
kVXAwvCCe+fstqp+U1iYavsGjACSuGQM2jB+pmbG8TqA7VcxwxS71Lq1nNKpmJIaDZZBuGY4z0YS
cP20NCLIX2ghmnWb/PjKemJf+jaQab++9r0/ITctTE0IWInFd1HfNLEb5qoWaPnLlkOD8vEna75w
WptGuO+IqdnIHxnx68sp2vY48518aJJVZTghuxmag+la1cXeLgrLmsWnu/EOMQRY1QJL2DnkvBnC
u7/MAsfC9GuEtVop4+HLrj6BCoEj8JzrP/3yhtBpiP3QyZUa+C5Ndtjxgh/aOg1OS5nF6MBWq+C7
xTb6VH3sDPw1kz8alwf2H/KH3+sPHw4xOuMT9bF1nHIJA7qtfmaaWM/MGKjqDUxdczcjHbPYoGPm
5oLSDQNrvgARZPqWmpv3MqChuwu81zFXQXnPZFS5Id94sCP6fohLM5tF671csiooJbQvdBqciDW5
cN9hYO6mMJg6oe1viAVY/CbQQDamv/taTFzzK67Iysn9HzFbL06fRkDxVuaKv9qAnwSFCs4CmcjH
b3hcbcrU8IeP8H3nYABWehmrF06yxR+E2nmw78t9b7f4Xse10WIkhO9u0PRkCyrG/Y6xY4d5yhki
0wjrRaGl0jfdm4nLrprFjlSOvPrg0tysfNsmlGsSHRPb3nQr6fv26u9vqKQGNh8Nb/D5yN7ccHA1
/1VhO7G/OJBQ5cJshT/pkwAcUyp1GAGzjbFZYNrN+NNxN5RsT83399lGAY9tI+hqfhvUkP/gz4ps
vvmav6cMLvo6oJBT1lmx28XSdlHN2BeYYuMwbOxfAjNLc/WAgx5I57Zwes5tu7hT///ka7nfrfXz
PkZ/EbtukMywdezFvqkgO0eGHlWQF4aLDuW7ydSPOV3K9Ncw6RuoHAFEpu7dCEz/uSZCYuwP1sFi
77Rm8cLlkrIQJYwz3+RVNz8cigGDf1xbM1jIeBfE6kd9XwVh+jDdNiXm+fJuKFSt52NabvfEDFb5
TJvYZlB1jc2qy4jxy929s89OBhsIPbTdX37pe1OaduVP8j0d5hWGM/KyVoAN8syZOomIr9VR4Frb
Pm4sM2LR5qUyHQJN7URXuC7KKxJyfWV1mS90jN4RjPzCaB2f5iDTRDBqb4vUfkSNX56Q6jcTPEGZ
n/L0GPA9ab8YlRjsOWuA4gjP0bsIhus2pyaYd/JB5EX9/xCLlJvBQvWBMUXanmpnwqC1peaas9Fi
tdpkc2h1qSTtkgkX+/L0Ep6XhAKtuy4ug7KzOXH7Ym6FsNs4RyxssbmPURNE7tdWp4Chhk3L9T9E
zXtbqurKYRgxUtUky0p6VMpG/LXlZmSbja/mwlADk9nXbNCSmo+h8W8dPXG4ncRXoyvoEX1kwx5n
H5e+RTjSD4anCCSnicMJQF9E7+RI6arFwTPM0XP61PKUWMZDso35m5nykr0dCEdVpB0ffHTPUhZm
xbwXz1QYOfiP+spAn+3HpS988scwDI/Dj/S/rm9e2g495sLNZWvMtls8jb37CPbsXKqJ5H/fYMGj
9ewaaCYwY0Dldn5rYfDAjUUwamggEsezdsvSOq4GzW9ArircbdB5hCHi9pvsnONgDgrM3FgRxbBf
ho3Ecd8PeO/w433Ijzvu3hvOmGTARmCdKGbBZsUDdZ8N132QQpYODp+jCXfZrCHtjSbQ82cq8J3X
8EWQSA5V5gtymAkZ+KQqjAEJBX9j8pm6ECx9wT8JnOYxjCSfUX0xa2ZH0kwVczSkl6LBV/0aU02I
VzBGYWMlk4hwwWpBis5MmLLHncDglSrmh9BnHl0XPSQI4vgneYKkG78mMb0it9wkmoVysWqNG6r7
oTUCB4P3RXCicZ9kV/PO/5fd2dHeOTZRGGQMrfViZmvhikzEaIDGkWs1mEXw3G7V3/AhIlUKA/GC
4mNGJMcZce9XMbMHszuR0aBnf73T0P/DDrJLC8iUy/mBVtvtWino2lBcCCA4XDEMY9hFRfVPdjUg
FhlMK4G86qKBycle5KtPD4vaIcWHuJAv8SOglPHJaNIt5niclu6qB2PeNrn3x02NPYiuMmkL/wMT
7mr5X/gSKQpolvGPXTF4B3ukKmt8XdWO+kkmKDSHF/+2HGDG3IdkviLzh/U4YADzhNkhbLZxzivk
CtQu7Hn9F6auRfqQ0HixjfVbjO0F9A5FUM+FOWjxZr+vw0dm/sDHR/m2k5ApVrcl0N9Wl+04AdyO
Go2dLltQ/7Ky/gGNjZKpcdVUvGZvDInwx/PRZQqnweNNuyGPdQWsa4yQT3eNZHNPvB/gURO37sZ+
IRe8I5Wo0njpNqPxg+9N9w4gxvhjzAR+JN1s/QjBicAY9r8lSNGm4i9Y4G7SEe7LDXICKlJ7Xxhu
Zl1jyAE9sTNbJ6IrjE8tXmA18oZWxGp0cUIX2zL6c6p0inJOyI+TWTVHRdiiM0ct7sElAhpoG/19
h4O3nH85en5M29spLrmIq0ZXFzrL++w/jXZsQ/8ZyVxpq/IVgcFGD3jG6EfH4y9gXb2h6o1703JN
oRBAjUZ8D57IeCTKHbG6joUaOva5ZenVUVUDxrtA8OLJAAmmlF0i+dAxI5vOYMkq/mx3FsEE1s1Z
aSCUGMQlIOZX9hu52jSM8rTWjAccy8DCA8m5zjsuOS9Il7PEXnX6YsTkWVENFH2YUej1aTAIbJ0Z
Dw5Lw70U9gM1HzavKL6KhhCNX2khvsJbv/+TGmeD/BQYgho6jVzbyPA0ROhBVJr8Bm4eBSQHi3t/
/KDaT9R1jOM9pDSXYABSOoLiw/ax/wHMnJ8HtQn/TMovneFP6MJNGAS3v9ilktDPnFGXn/llqGpt
Bpo0Oc4xGblOXbhp1KcU+gSlFPwLsINs5+bsc/JAXNnzh2o8G7ff9BLOFUPvInp9sZ6SCndKrBAn
wFx2ENupIGGN/rGeXx8KBkpdLnNDqAddPkcC/QF4lYklH9S+tXdSTLZTN1oyW7tewis8+8cN68ZE
YXM1GgbZAb17f61rQ4/fneCDJXQNO6xl24Z+pWE4aQPCbMIriJj9rTFJXUMCIcvsa3pAKrseXYJS
wnfGy150Kl0mB4QjisrVseoQ3+Ny91d4INnIpZmR4U1jTHJyZ3QJVFXimKwRD0rvfbokeAZHj5fz
TUzYMNr4hEYrmWKhl7jYTdRggiH3z30fLz6+BMsOdCV5pesgmpCPtmKcTDC7skhAHkKfo0YrMAkY
8OnUSzxCYS2S+By/F7BIQtx56eIAdnj3AP4F8rV+nNx5x7wi6A3RkniteN7vpDLe6bAHNdD1udRh
TY17MC4qOfxB/kEoQu46tc9d92AltPF8whhJWUSAMhpJBEpEt04bx/5kblM0y+b0chx5/ZZMiQSH
vonrVEcFeyoA7fXYIJtUP0JDxqRF8a3uS4w2oKIU04pyOMbcBH0IgH25ZIKKSO7MJ/6BzGVnUCjm
LAy/lxUJ8/Qr4GZQf/BIcPKj97H64gNXFb4SWWd3mBZfpkBy2bKIleGy8tcMIxSFFQqU984Xw8zB
xZQE8pOe2SyLZFN39m20IWCwbEmsk8b2aDOZFdFjOfq4ZZwI72lzaOuWGiVAqupeXIYHqV0LrSW0
zSC4H+jIP0fyqDctvwJIL/AANHiPyzcKd6hs5xNoCNXOAbkAGPzz5THMeIxc2FUtRycb6WWmiOCh
dtUygVmB8um2f4CjEZ4hSnRYXgOUcjG/uhlWh7jdBcMAK97JMOHRucjmpRb8IADEj86penCGKqAp
X8QFzxJUpI/ZhrFufP+I/8tFdbqAx2IQFvGcqqA0VTC5q35JPbEx9wu1+wosT1LgLSvsHSCzVrO+
DLp9AEPrWTrg8PWaIlQwwXDidm/c/VgKnagxfwZFUJ8VFv26fYMgQvMETdkk5FBV20wYoWShijPn
xeTvT1WhME9WEeejrcKRNyhneV1aBHs27rVEVPI43lpoUyAay8HsRhwSXvltQX7wWPA7PKIPkA2K
WUr2GNXxD7+9FbNaxM3K/gRCNxUmQH24XGK3Yk3JnwBkPfyl+ME/VwxJmaEuYC2+pvMS+qQYzl6r
AqN6TnOloCktpJxtG/qpEvlyxt+NNNpBBRkcYfG8qD2/F+qbjCA2NKP4VWHEg6ei9RD3+b8WlgpV
/Rw0xOeYqwfxtwMhsRz3LLdGSspEEc9y6LQ3N34sGA9gVMNsIJff2gbjqkW62EWtceVlMTuhcxo0
sBMhynGJwz47YzciZOJtoWHm7o8Q0rEwEBpdyHr2e1E5tPgBtoW+i+9Dmh3r3CnewVUj7Q4Y4xp2
C6OtEXC1+zDubp2A6xJDqzY9jEYuPEm9beENLiG2vtm09G5fF1Xr6lJYvwbQhvdx79vvllNnPLRg
FND5B5w0o3HYp9t3bhPObgjVZ67+tS10bCWwCie2CVwpm7Jgkcfq1fz+O3wSNBm6rxu8WMl1T+JO
4Z8v0LytXXACeBmap4rdGEonD8QJeGTBIEFjmXMyFjMao9FfgQ8HKkbxhqjQ83eVC6jB+F40nOGV
AYEUl9I7H3aptYlhMlfm1R9+LVQDH8ROwAC96SpfUpCVPoXXBgFTMLD2eTOuSmioY3SU14+H0JmA
2yy+md9JeSGAq9Ml8dR94DV9CjldniaENqPiEuByTuv7UCfBUNLR8BAidzlnFvQ/8tpRyuo25eCq
QygLqa+FUUFqFru53UztVWVsTImHtdMaAxoxMMyz5cho9eGnh4iQ9dkdNFk+LkZF02lrjPRq0Xz9
99d9fuBjw2Yx6lVCw9aI7x95OyJnekAbAJQlIFX/EF2JFqc8f7rUb2IPOtD5yvRrUrqdyQlKoCsj
9wMSuLlqH+kdQJ1wN2Zx05i+hLYYMHK7cISfWTlSq93kaZ9SZEu00CzDzkZHIHFHffLz89RJRha5
XCoXKS5ZJVQXibx9/NSDgQdIawwGdjaC/aL3YJvJAZBQxnjrn02JklYUv3GyfLztJmTDW6J3poXj
OPvhW0E0C3SHG9CHIj8rjFlTjiWKJMnRpnPQcC/YsTmYtY6vp2L0nVXIuYcvfgm1gm2OMLAhLzpi
sv2zIC+ArgMXk0/MZCHE435g4gbRAvAbTBTjtMdBY3OSLxl/T18cLS2XuQ7nMuOfEbP9KW+MwS8K
aghTQ/vt30umzSqwnkJB8RckZtNDOJcLjuFpzx7YSAsYxEYVzHp5yo+fjs85YiRBtzF3Wyb7f0uV
WJTglN+P0TFTyKhqZfnd8IBzeTIc+iG9hbmMzwnVqgy51ODzvDflW5yrMmCLwRGpZOIAeM/EXgf/
wS0a1BQqRsNQW+zORfQzqo8xfTNMZHwCEE+EERXvf3N0jLrO/16Dox7TvkU55UFbIDriSZSZ4SmB
B8VIcQkLIAIDwQyuvbrNI+E4lIq59+CE/6L2j2AHBgOj2rQhnL6DZHK8r5/rn4uacR6U832VGfcN
GpJpDCM6BETmvZn9MSPVFxaatRyY1Alfv/Se7+CGDTDbyuge4Yzy252pl5rjLflLSeN6X4KE/L8E
8SHPAmeZke5GxDoBbyuFQcUpNRpzrXBlooSo5e/GIYhPq9BneD8ALplQm1P3mXGsJVY5DAlvqpRm
oQuRiS172nbefw98F4ppGxCdK4HIBDthCqjjDuIeEZmGRl3ftvruiJ0I3GZRD4lH3GHv/ojKj8B1
3oULPFyxWbREfGH9QzpfjH6yv1hgjgO5zNiph+/FoaSwNRiHzMm5Hy3WbMu/KPtPlBJv6d4GIkA8
y63AFOSpoBUFCD4xizq12tAJzRaLm5tKUQglgbqrkdDD8IVSRp+SehE/23jZ8jUeOlUBxSAKzGWI
dHNhJUMpYu8ao1WGgrsBmGm8e5sS3QS3Cck2hENtZdh1VnYbbwXNgMytHjxI2iqUBUoH9mhfnLfw
KGDeuOzzjOL6ugfy5mSGIX2Rd28JyUlbI2FgiHFXwlzCPgTGdYShQyMBOHoa2DveMAqCB42ggzLv
SGSf+Od3yKjWLBnjob5i2VIow5e/LjjPdNyuQbFQW76RRrFz97IpghNOyGkui/oc6puaIvrfjiKs
dy7mPAsJxewWFjJlarYHNbU9I4ydt4KC4FaAFQBM76txIkdLjm+uDuvpJ8JhoH1MWqIqs3jlgt0g
NVUk0PDtdbUF8p2foqJm3A7sQTu3INGYcDA3NWEmffmtsySvI2DVABHQqj/RkgNVSj8D/GWI8lLw
WxJT2l3Yx/c+ZxaYWyVesK2uFhU1WPF9EYmV3QoB5jbXN9jC3V91op21gmy6VIpcnkRJQ82bUWRz
zHPXROnoeACQfqb22/ZKk9lsA9rOifHvv8Bd0LmPjNsCF9eht+jRzqIypD+2FaqUGXiSUY+C0oL8
+u23rbKCWuFwLYNUfK6GCwPE3B0xgR0WIuiqhMjrNJZA5wpB6R1H+7/XAWpeGkfoRe582w4e8YXY
0TmqlMcZoEbkiObFc10a6R1AFxrntzH9+mZd9giKG7MoOb6/IDKbjlxQsuI0y+cE7uXQLxVZ+GXy
vpT2mPrM99uV8DOu51PumVsE5RgAFJiWCRQQrKYzSaB1J2N8FOmRrmaMUQHLdPiB5IxtPVCYLpOx
2Zr0w9akht7H8A9yA8jhXt1B/q+phRBiyOxJ4bPKSzDkbwH9JJtNYTKn3uazLdNND2mEEks5WKfw
PTtLmHsTko/vuo5za4nnNGZ0RWXzHOuUlCDGAghqhc7xgq/SSyBmnSlPIE4VMD9Qze38ElNqB3pw
LDez/HxFGc2Fg2DRak/Kyh4m5us8SIz8TLwUCDjpkT00P2LQl116DGwEwJC+iMBWYFXnBwYagtQj
ymBOcXximWv1qVeQqiK6SZixDKYFHDVR1N4LIvcNGDVgavBaKmBs9WHegc5mhKYImEONb6AgK+7O
5sGciaGFmZ576iKpeMiVyqq5bxgZzJ50z4bPjTI/wf7yNczXbRyoNC1eaJUu6ZKQSM2FPYBnpytw
ZlP7IExwaEEUmHnsG4OpRpJSb6Nl516CZ3gB1GkOs5e1IYmXcVDbSB34TWrF1m+7Xr/P+dnccO+v
zJopzBOZ8Yj1QTxAhsuxufme9d2sMkBtzFbDN6CTUiMFBO7x4ID1CbGnbhMTxgNef6NXTuzBP2wN
eMUXna1t9nVQqlduBnAsGOuL355v561AokcsyXz1mYvzvRjDnUnsC1mg0GYJWRqCC3GJV33XZNIx
OAxpxHYei1vh7rgyzP5SUj6wZtzN/v50qXxzjFKNBtZMDbgY9enF5NlGn8dQhOHMb3nt86NwzP0C
ZwUA6ZAHshGPgl8g/FCW9pfP1KabmW2woDriP/f3MPn3R+6Gyd2Muz6PXqa96a3Vku+YA8ijVJWc
SolxPulGL7XOozFwLRss+8YpdH5gugY2/pxTMtgdmSSwJ9CTtmYMW2G0LRSTaZAoA/cFJfZbhKqJ
V4qQDIczL/XDXgQg+5b9EzGvvEd538QypttIYo44mECfBeymlqGAEJTamgOmdCU2k8qpjb2+V93t
NVQYnM3VYPeflmvyxpcS5wiLtmXahiKjpFO5j6hGLIFcplTAqr12dOOfKUrokL8ECnY+e+APD2RE
I+dUIa4WDVjECOKu8KAGNvaQUywF8FBsIR3zMwP7BAlO0xnnu+jXh56WZBbVOSeGDtHkfyydV7Oq
2hKFfxFVBkyv5CiIqMiLJUbEnFB//fl67VOn7t1pqQhz9uwePcbo8KMCsDljRI1IS8EJndH4A63j
snwUO8pKKiDyfVRTX+d29aAqlOM3iuvK/FZp5z2/DKz9JXkIKFuPmhVqH5vBzd/S+lImysxLfvXH
W4XZw8zfPnGIGgOK8uOo98gVmiv3jXzJ28BqfIPGrET64+895RB3cddA/2FdZcQOEwfK6Py1YQ3s
iFY9dcyzhpiGwVk3FvLHr+U/v96z8u9hv8N4HtRJjpD3rnuvbBWQDu72+zgkObm8wCqrOUUf/lFE
AsmOjsMhB8SvNlmF4EZRvYYCL6GE+NIiUNPghPCjQesaD0p+07oaE+qWi/Fl7JUChs08cVQ6/GTQ
3C6HtQucMcf5YVaieyYp0y/GZEzZfCtQpvFtmIRFiWpcwyfbEMbw09o3GMAMKgXjCf6rVRvd1WxB
kOQ4QJN4FSuKzlUQ93jHVCPOJDkmOBWlROG9tmMKKntycJatkqSPlHsEff8MMXGBqnQrajASw6C2
3r9QvjCql0VU30IQXWBl9Q7iv3jqj+zN+R08YWMSpqCt86k/0IZucmfQyMMtf1bbQ9oB78dipDjt
5blJK4zYKQ2EPF7JlPmYfjsWbEJ3v4QA/4s0XpHsajWIA8GHd2y4bzN4DLRgfpXjEOfKKZHR3PsN
Ri8k8O8ypkPBO78ydoskReL+W189FiFx9s7h9g1IUzh/6CRfhx61qEdg1jnYzvb6UuCRhWZNF6Q3
/PovhFLGtqloPbeSZiBTl8d0jOnvr1bPK3P2eiwv7ccI5I10iFC/DD8CPUNy5HSYcVoEJmkP4Yk0
imcWbVXKwtPqMQC3UoVMQP/tMJQW7zfafHZ0iswnxNkqZZ0jl866HDdyrph1ek1QeFvdI+fB8hSr
VtV3+Jfhctj3qWBJyoxxz8W/qId5FKce7VXmll9gDBAr9WXXod3God4Ok+RYYboHf0qz4+BtIuAe
wpRY+Gei88ceAosvokE+G9Itnxy5QZMW/fR7snhrS+nl9PQ46V3oe50LTm8VCQrr7JQOaUTiWMUY
BVAsydzJzRwKHsId2Sk04EdK78lhyQldgqhJ+rYdXKxXi23T4+jT0JIMDsKA+NwslU7r0+zsw7My
bFktkvJn9p7u1icEQPRKXjQcesbw1yWHjXE+VbVJZwJiwmlEP/Olt7eK97a7mP6ejaL0P1Bkrifd
qhmz+Ybg39Tc3ch2O9ABbswM7LS0vWLO4X/oaieBIHwyrvB1ghPD9MzXgOTrQnf5Fp+HeyxLmwzo
Nh7nqPHBDYLXNNLzwFgt0oRTTIt2tIMg2eJs+YEJ/8Fupw8b7whLym4mcru14TOEgeMvZeMHj2z2
pJU/MHkkWjU5iJUGigZMVd06xvuFNGo/0scHdFukEiTUtDooscZVXxvDjxly+Lay+RsTdXTu1uMX
v6HyxzILceGevwHWQYrefFm/nkZvZ08upFUfOL4afC4uN3xCkiOvlrdFTDRHcrXDRo4WVH132L/0
A7kVEF7+Oje4b+j0HyWgaB14j037BDZ+0icUfFAVZiXhRif8bysGKApH6uE3bvb4QP17P5p4cEu0
IXrPicYOphP2uKMT3bqcpkM6PDtd53Qm1VFsffKEbQ6/eRCPTxbJS0BtKM3nR1qKzcHdY07ac3K1
K9R1T335Zh1ATorOrFZtrpXEXXM+Od0MLO7w9luiy5P1WEYMVy84FilQ0eQR4ma7IGaSp65vHzOm
y50xRQbY+VZ6Pf663m5tSuEQbcmj2vpwzNx7yRBG3tOe7OlBLU6aA7AkStrh5AwJGCaSM5y32voc
MPpJK4xwNWJplHoAeZlrEFCd29H/0QbkjJiLp6GaDT0PapOQvzERpNbnZnLy6NvjZPQ7mK+mSck/
AVWlkO/a767+BLc69uREEYyKhrW71Ye/rbAAID99cjE6pkrnyHC2LRIJqEV8Zc97T82J7jx8UDZq
fYdS7I8+5+0dvmxl8W77inmJP2biUjnEW57QIxqPuQwaC3hjcIuO+afDaPrjxy35hS+EjUVrb+Eb
NsMyvoSOzs/bDqWUh10OqT75MJgD8DuyFEMEFkwncJjSSJeOI47AUWqqxkTW4ZLcqAQx8bis8TH0
m+fgjScx9iC0w7AD3DYcCN7X5GMz1RuwgVtyKW6YLejCZb9vwE0u8O6fVPM8ohaumhokQZVIA7w3
kn6G4vPxWXZawoChS8MfAWNIgHgo9Qo3CVQMH2YoVyD3EKG0O3od8Ua/g+kKVvFAVyTo0G/NqwDM
EQGjHMN0fKCFeGFDrXl59YgMCoQXlYUIp1n75YsnSaddYEROAU0lGIPl3Thzrx5wibPlzPEdffwv
bDo76vo12LTedP0wO8R5H7edBMvQIZ2ccaXBsxPogreAVN/RvEbwJD0Y61tfQUpvtYAqYujA+dNo
eNItU5GjCrnO6cqd4KY8nGmPHPH25W+bLgyu3AOyHzA+fW8bZH5N60zkZHvjIKi93VdyjKl/dnbI
eIlvWORdEYEV57aWh9VSZgSq9l344B009d1T3L2Yr7vfV7LH2fkAV9zsujnZD6YHJSm/Ae4WQlXd
HvWyzzdZPIfq2ZVmgTOCVzimXTuYA7Or0Or03SDdjsZbUC2YnK/Z+HzhjFbOyZYgEm9pBamvYRXB
J12orgzQmsAN3Ht7s9sNL0//XtlXqBnFHTZZhyVLN9Cv6ET3rbFaNABvJ4TRD1qgBSHkSwavq4XC
AMU9LiPb8S/Ul73vvxYHxcHSfNtPfffURTh/TQhbW04qEC1mS6naGLkL2Dx0IHMw9Xgv8INBcBLr
D4iKVFqkKDD+GaBFWNxOIcnfnL98mAS34UtbiprvZpZwAW/urtau0COckhSTWHaiSlNvTKMG2IMy
ND/FfzUMZaxHYYejgxSoD/4Hs4aKBO1/6KFOYA52QH/awjyCyPo1OLg44quVN3ySmoDjNZAqWOeJ
M/GoZsTva8gJ7o33hF2MAygah/DxQOcJVqTUXWCTLrAf2M0ZWO0BMwKOP2atRPvSGMTC4zRyZPUh
tFln9Gpoo8tstOVKLiAD7IS1sz2PeLAOtHUY+/kXGxVsy7VsOh3BsiLSESEgtCJoCn2fuooASJi3
aTSMsAMUlPtZj0bMd5NE4eYgQxUBE8CNIwYW4hUE8wErqr2B1i83pn2qE2IBoCsXiQWWdGExDtF2
0p/9MJeGYTlPJD1YeYZ4kxky8YAhWO45+O0Y6eGg6TUbbBgGNyCnYXqVhpXv1Rgwz3qvM3YM36IR
dhBHnegb9M1DR59i7vM8UE1deDHEfNXDYJ5z1k2uVEn091zmKjDfqLMKRUzn/pzNAtI/g9Zp2hV8
c78fvrFL2uf31du6yGgs/QGamyJqQ6JITgGr1w/fJKg0zrsjgc657Xz5nLejevOgSaJM27t8OCEJ
cr+VY8dEZ6GZ3o3pe05DBOkUCqIefXNuBJoUiQzV0MhugJSGardX7wEN6Cfd42TgGFk1ZKRLirEd
MLiDR/VzjH2xewoTWOZRSz/H6ENFQIHIgZYkgONAq4ahzyRKfixymVN90LAuP2EE7Pbnm2+tbZIL
dlHoTjB3YpJMVo86XEzVsAEfO7GoYO7GodSmyK1YamuYNBMQY4CnsXO0R93hWg2h71MIXzSsxP2R
03D2Oa3aouf2XBpye/tidjEDOxrtiEYIn/XILcOvpG8B4yIv9pTpuuW+sWf+G8lywR0SRpw27XF7
w4aZpgPwVu0R7sduCp0yzCje/0aiPOfYO6s2fur5J8VPk0pcgN6TEyU7bf/nKiCDheBU4muHmY0L
/mdbFmIHBrbxFAp8zs+MGEOzAHetdgHKfQYAzz74WyJX93ZeQhLpWopW+Uf8u3FWJF2VQaH3p9zF
coTyHF5ZbxjvtyvsaEiRr5rLGGnL2sfYj0QHK0keeJcCfTbZnwfnZsQbqGype1y5IotOEkZ+txN3
b6VubWehWIziKgcdGXkIjCuZGMwUnV7xRVz8mBzR6j6jOuGhJ3T3mj3r2Hah2rm38GGyqHfwMHao
kC2aaSs/P4vPeA4hI8t7TkHzCGQblaybQ7wQbWpjFIZMG9jxpVLr40ZYmsFSNBGXpGLfhkInz0XO
CFBx0xCh0VNjZ+MHT6mS5mUShem5yR13+zG3BWrdbEYlaG+4/cXAekNahhpqnRl0h4MgLTNTtQ1n
/AnHW0kFrD/npvBdanmV8FT5gB7AAaNS6VNDjIcAb+IuIlEVpobMuOldZENZ1eaIX9GH8cyIFNBQ
K6hNayYGwe780XB7RIcPwqzvh1fXnIP5nScNZHI5eLidXcx1G2IDx+7sTCkpNHhqKqosYSEpNZk0
JE4pPlW6NaRXkxG+m1qvSZ5SmwMw/Ops4Bt+D/AdkXu4W2aWlSa4hP5pcmub3QmHUtQeIgZ/8N/f
iGByHKGTHF2yBvAo2mBGWZAYAcVcRezXpP18AKkit/JJJvA4sStjjIzUR4vF4JqXvgbNYlIGLCFm
tKIARfXaxEndCKtZRgh/0YDrrF7b0HrZlpH1Aka8YiUAWSWTtXF8uHRnljy8phMh8q1NugmaTKCC
bXzRk819obtu+EYxm+KQ8D1oSfunxSytSfL2N5+edWg5KzVmzbpMb8VdChcXMLavlsm4YUhA7FUa
ld/hLYem2TFcFeGgGdKOgbPBedElZVQCg0fJGuUjuaFfekJwqibkH1uqE2Rnc0y5kXJMLxwKPmJ4
iZbGb0XcyHfOjy3TuugR7sPr4uT9z6qYnzBn5KLcn2thGHJ1aiw03eQn4mdwzDO4JC4tKgarKnUI
2W1AfV0blAgnF1+qjQtHr/43guLHmBlMn7pGPDsFJYIAO/loyJijzx5Y7036JV3OqMk9uu/FUGUx
YgHA29ib3IpQrhLpUVoK6fRL+cObUeHt+I+mT0vPlaLI83bWQvT+DM4AevUwPVoMw6lM/IW0Cwnf
mj4SPTZMAZW1Ko/vBM9dcsCBZmE6erFT+0HQdvlDYeUqZn2wWgd6cZ8XH6OGU2w+007AAcS+nd6K
vyOW0+NAgkm0XSCHJ9XODuzenZbXZsa+80HVymxCdyDEedni0xQMcjSCvjSgZZ5az8n5btcXEkTZ
ydeUMwl7Tv6l0zIYEoBPA7AMfRn+j1qbVb+prhbb0+4zHU/CwcEgLsNzSnoWgr9mSs8fL4O/1vFL
JkPxhOxVAO+S9pc3RLlAW4Sm2YMJDboqM1Wu7iBDsS+nX9NPOa+vceVY6XlcKLPz+GDVQAh8dBqd
Qvep2S8j6HlzU8mD2HU5NFC4DWmhT64iX2IcezWKAGjzI6YXZNjcTCwOjBYn0cFMatARXTVgvZOI
iR1I6nK88BS9j8Yspr3OrJ/FCNnnYPgla9a7pcwWy/t2LpsJp322floMuN/q6OyGXZ0xMJVO3kks
Ivr0YqRW/I5nygsYA1LK9+eMw3ME8JkhdPrPudlNTSnwz5wXPMsOLl34pNCjQqjCV8CVjcE9uPWA
D4t66Y1EHesgmozeQ2sj0bMhHe6mWWblJ4fFVY1uE/xE0z8dVf7tWFjxjY9ByNyNvvu3x8iAtWfM
g+MwKHPOFyJL3vfwS0c9mVu9B4+5IdC2mGIwq/dprXXH+z3oL5ukk6QwdELX7PUsxLApJ0Ckt/Ci
s3WgFXaZF4VoTOqy6Liy9qW58OpehgEUCrW2EfURxFbDLBO9peviK5FiBQHlYZdMRaO2bTUoxNGq
aVMfsRPmF7AfOLyIQGdcJAAHaXxyfRRHEi7kqCNPoiFtRAPw6Ij49pm5sWgFbLdwu5uizE8TBnNq
7eCPjFhIrsaq+kBFtbAGYGb1Qt9egbG3dbH+zbdHG+xe79BzMmC7QaYSSiSkjynCaG59p9T2b7xG
ds47ZjXRVv7q07uFaBn8Tbiwf2o4btNo9PKmWdjm6TCVglSpUOajqZxRYd8OMWNqmSp7uSWDJXLm
YPy5jX2wtWxQwwLH0wyngTPMMwATiZ+QU+BHGniRWUylu9y15hg0HHo19fVWHa4VXD1551uX0X0U
qqNn6NRQD40L04CKwbxFae74tXwHaddCYe3Rd/1j2/2dM0SAPexKi0G+7cqqS7e9Y/IlxXTHQOLf
6BrXlVBWM0ZQ/TLIMHgf8lZtcU0JSxDvkwnLo6P1e3zBrExO2mg3Hk1PiK3xGGYJ0kgjBKQsLwsn
259vpRgv8mJsfZjjgq8/L88giHLSAA44zRiCzLenPy1yYjy8XjJL9avvj/mLNhQ2DJQQRlhv83PK
H6ZIPFFQl1p5n3YUpiwpeMwmf89bNVlB1Jj0vAlLtIh3k0uN/3BizrCHB/+1TwhvUF3jYKAFNyxp
VLr0tokLx3IjsKBM/UncR9YxN6SUuHH8nJQZJuGNWUEMxW6oRvLo6ozXCl/L3kvkygTMNNsT8Ugr
I2IDThItL5TBOih4SSbT5pkNxzN4UcE4LcdB7o+iPq8c5JccueJJ9MQ/2RZNEUcar8I+xsK/ZvjB
45blAr+gY6GShlh4ZqPuHKsm105RCd90RoxI/pUN8ELiV1JvrohcEAtB2em/2Tlq8juAn4n8GQcY
tjSjpxYygQoI9bwzmtAYT/mvYD1otzDt0kSXjXXhgpCSSIuAku1v2g6pyN9ACNwa8YS5kE0opusW
jG4kG/humbgCFXLOiBvCKG1NKRwuw/rDBm5CiNQ+AQUMM+UUeucWgi1xL5rgcrqk1CdtBCASJdrx
om/XLxRFOR4oEZVm33BlXl6msDRaRn+Lc6dGlAzDxpeU1SrBgbW9hZb3oWFKckA0oe3unMjRXxp3
fzO4zBY7wFuSE3dAIYguOzxdmVOrMJrIowh9YCnVZvJYQkDGYSbFxC0tGubf9AxSlYottEuwJ5Fz
M6MqZInzvsR1oaxQ+rQtxoJ9JxQwTFafsnnFaClEKE+KzuUsyN39g9tiHPUFwfUw2zPDB7k+WR3C
9qmqd8AVWFR7jbwct2SRmYNGAab/PbMJaUfx5Gz9kSrwCvKUc/blOGEHMsiAfrzNiFDuVlqNmKI3
L7XvJqIsemyxbye5gGBz0xNOTx5TniJcaOIvU5thRM2VhnJxWXtFdL2yuUJ1xEPK2WG+CK3ZZ/2N
8kQmDCWeAd45tkTQuB+uDAWJKqdIbxNGWYnjIs9ZynrigcxL70mL8x7clv9MYfhQUieIJVRIWkT5
lN+fJnM9uEstM/1edEyusSa6cWxYZSI0oMuUbJokVFLKJGwa4oKMQCVZBJs9IcV9NzkwHxMXa7kE
b5yj+f1oT9k9bIuUmCCeYunObJFD7uATi00VBQ1nOAVGKk4rMmCTvD+nmCO53NgzXNu7Y1ScJMYM
i9VqCm9m7jbYajsq8oFZMjgJDIEMoPLS3cjVOuHD2LBrqU6fgvbTgtDU+YKCKUXSJYtycyzwMuWx
lIBOGvXY5lnw6s+YfiYcP+wg/MZkUfmljAvY1yT9uLBS4ttiNQMb/TsCYWDsIUmVQC4wK0q0JJJ7
4p10tBbT4kN8YKulWfax/AH5eLfllHjsMQpVTENpVeJtkBm9gLqCm6rBJCnwKCvNHXorvP4IOYQh
lbHdwtWTGx/+aRjihweIjPWNbEDMSaSVkaZ3Bhr9DKnEj7xKUpWfRQCXnvZXP7NL8K3Iw4yFwUVJ
h1zZGbeDu4DIddrrsNVlA1XDr1lUfvS7GqA0WFppCJHhTLHh8SvIwr4Ow2s/IRj0gZOxFgFGx8s5
/tOwK8S5cQ/FuHl9mnAUGVfJ6dTzHgydIL7JdIRuzQ16O8+ZVBEJ/g4MKkWatnpZNGY9+BSgvwpj
IOHf0IwM2iOEmIynIc4AHdgXXUYS8qVjked0MPyH+x4gfisV0fp2xQOfrij8I0NJOjQRARgQVBq6
/Vp1OEc+8GnYyGR03FveZFPqzXx/Xnf32uxufpJYNGQwwyHmSEtbUbkqc0Ay4S2rbGhSuLw9xJrL
3nT5Xg6Ppg5TYQvOuSXjmAYQKcQRAgGSd8qluE9+if3nNZbYAc2V93IZvHZ0sxFt5atg2M3mvIBV
yJJ2k5mJCjJYvoLhx76draUH92hoNh9E4V1cGwvFujPLumfuJpvujvFKIHnavc8pI2U4z3zV1T+K
jn/kwdjhRKKdZ3EiLpcMWtyzI/+I9fNYXP75x6ScJJudvZqxqRDrwFsOhvRqTdveG+553MQg4xTS
ckZROut0YKyY8aenIbfCu31FixYb39dq59quDCiLm8MVpSsfRTp/0mm63TKs4REiplb0YSVc10Wd
8/zBV8rRfq8xUSIWROc02mkqRw8i8NeIfY4BWtI3mHbBmxK2IqKY6y5iRQe7me80JIp2UoWwneLj
2fk7/C6VcelyzhbhjszzmIYkoTLx48Uxw3hZ9vwGmCnBRMHBmFaOxexx15gVx3gK9anHtsvccb14
DMVBjRrWNpdDaDcwmJbLSUnuG3t0enFRHib7mW3S/tMBlXVWXMJl78cE/1eOdrhZ8t2K1iRlyiof
fNBd1PyulXxjEog0rfwmyNG7cAuVrOVm05Ws5wMz+cl9xn75NMHCMUguuqYsY4Ycxu1QJtkdLSKo
2bFBwPWyRhIax4xEqMiZ3s537ibSIo2RCtKAT9K0kAnGYfEFxpWyQpJYM9k/dPxScYcyel16tIMB
91LCrSThD6C50q4O9pNlgiaTmR0igQva+EBkaCcRKDbR8HRkmoG8Ji0dqgoq8TAq0kNkJw8rhqdA
2Setco2lk0QXFn7CXWHNAbdV7HEowQ139gBFAufguSpalDEWisQoC08mYZfwtXE5191EmQLViUzy
EcwCN8EYjxSNJ9fmR/QN/KXaavXtD5Oe4BrUTQ0yirOhGWKQbui7IfnG2UJ5T64RcphawJEjitlQ
+jeAZZuOuULnV1Mo4y+tzj9cISlkwRGCOwrS2yDoeAEH4Y6kf3gJHxsxHF645FklDlJazFCtvpdH
L/vH/brPWOYH9ILx/jB7GFBJWPpIb9PKeS2bRm1fmBqJFJ0oQBiI7SqAEc38tOEVpg4bm1L7N0sS
VdNYVFiEYZJKshscmbWCOZTwaB6Ryd/Mjr4NO1PaNV2oPRAHFAj+w6OIdm8GK/tZEFA1NRXs5H+G
ZEB2WE3E7HVfnB1aJLo4F0CDaanIEnESRe5Cb/bXGrUsk36oIBCwhfGdjfo6nRh6royrPhnBfEC8
R697HZbpdXoKIEM8UUR2J92FpXyohsrovfDrErjE3jSb5gLeW11ejb7baQIgu6AwGBxe9xQZZWd4
+4zQH8HFbCA5JVTZMANg+oevDdPt3y3zbA0gfH1Hb46Wd7Q7MmUL39UJ+Vd0oNnNkqFCObv0ApgL
Bjo36pId8aDRplHQBiz6n35bwBb+Pqy8OAgxlufeJEHCMH3HB/WKB1Z+zeCH99G070VSaLXxPOlR
vHkdreJAWzidu3dVpIHR13/xbltOAQIVyi6mZX69Y1vvf5nK7vQHuMqhdYwY1LKatkJOSRoTUEgQ
jMjZirIP6izzWBm75I5gFqECjBbJDt9xCmo0gdfaQxXUM9cNzt+PYtFqET/DHMUC3QAcboPjwcT+
Sw78D2XEG+ALcQ0zCSxMexQSkbyUtC8Mp/0uGD+8b2yOJAHE8ei2ZD/gu4+bzkJGJlOOFYJe92aU
20WUN7bUQGmTZUwNSy+mTxXdYpKvS85Dyp7njJgif616BoPXvvBW+zq5NH7nTCzOrgILL5BhNd2u
2cb2QPfxpW678P4eP4Nvh1YSey/2N7sFcDA5Ms0VcJ5ShXSgq79GxWGMDPbH7mN3wTOPIvYvBvv2
vuv0gh9SmwPj0UHLuAjr1rUUjMM7QXoGVbCUmYopVfT7UXThJGpeLZZLUzuQ13es1o3r/sBc0EmU
7sZX2lfEe5KgbRtFpz8d7SKHB5v5i1E/zHAK1o+g1/ixrqe9s/SQcgzaOSdkNA8WlTlvGkgJ1t38
6vg+yGvEi7iRg7MTUCrJIzmn3vHRiL59xvGMwahbekSRm542Gxg0GucLiJeev+kIMGxcUCYIlFqk
SL/ghqum4UaA2Bsp+DAipVtzM2/kyUaUftZX68CH0zTta0kEOMOSkvzwczPpYQzMI9EwaJcWzp4j
+l68G66W1IN7yXj3qz/J3OElA0DlUGJox4EfJZ+kismpRIGkxQ23S2qPP1Kekc7jDO/7IZkuJeaJ
8EEKNRiyUzlhgf5AMYn8ruZCIe3ls1K3Ezn+myC+vQR5w7QRAfW29eph1mReFCKCjr9bLGoqHWkq
vmT67Ycc9X4lf+UwQVfFBjIsztAo220p3Sh8bhs5bTAnRY5NuXFogaIkj2EneGgyIZgcX4hLFDcH
C1TQ8n8yTo6SbSnHXicoaPjtCL5v/z6T2gKoD5AQ+ekg7I2pe+DcBWgkRKW7htnTo4+K6G6khgyV
onoEA18PjHU7pf2y7TboXdd0R9Y3B3LCuDtDxDVy/GrL+rwGTF/HU7XecBlR6N+tzKDahOXKqN2z
dEZ9UCAyfS801usv7wSf5m5/na+23m9GyIXYJ70IUKYa0omJGm0bnPqQgmbrnQItgRECTZxoyKHo
+EtvmN+iwXhtkdIzJFOfopmuHQUbILQ+MzTUPuCYWBnF63WbPi0lRfTlrgx4A/rR2DHZcC2OI2Go
oizVaTFliD2i77BLcGXVw5e9ONMt5EpuBJgS7Y4gZzP50jFYb5EkQe0550LQqQFMaJJw5lb+ewxq
Si/b5DVON2Hin/59G9M1Fyey8EWL4SXPUOw6ZGwIpQtd6o7PUqY+Orts/LAS8gmWjxgl/elQlBRE
5uX9xEueT2Hq5IjuaBhKXMqmYGo7mBC8EwMOMP1d8NzD3EDh7kAHU1z5bqgR+XicKt90q+UVDN1E
C9eBcQO7gYvvQOXSIcp7uNEBCuX50wXLKW7AfMThh5CHCQJEYqSKg4MJ10QbxHfCF7MSBg41Eyjo
z2iWWqZYUzop19BwuCBfwnNEDUe7pyA4Q+6ARNEQow8f0PaQw14ylXgHoedLoz/LP3Q1rlzHwEzv
JOofR4qdq9MPbIiLMyxwGHeY2KcNk+cImM2byeZms9vkRSRgYmyArsS7ksKAupyD3IABwIa1W3eK
SHYS5angx1dGD5NRu1Z6sTHbkMQkFWxAYWmJ1ocdT42Q7J6Yipu8KgpzFUUxvS6ScAzMEAxqH9+K
6pPBFzwGGZpqIV2rJiCKLq1woI70u14lUlvh/xsOAEpo3iG1pyfOPbHSJzyEmOvpOUDmwz9dkYq8
sps/jsZUfhAU9x3kcH33WvH9h8gutB9NM/Rf9MOpmnG8mBNVwB+uwQfABXuIPY+Cbk1f0hFtmh1d
mdkCXk26QM+lZe/u1uHmAqP63Q9nJo7qAEo0VRYdzWcG6PnpdYRKcKbohrpESGIa8ErMGq8wJPWy
ZeePPq1Hddvq6yy34/pGsQUi9NOOY5AIzANzkPAjWVy8Hzid37i1BEPQbyOso3s97zY6mU84wWDd
hKxTaLcUm/HN7gPM75CdPBd7c3fVWsfdNv2TF8URMN3bIbc3pY4/W8/xZw1J4IlWH/CJ3gX9Gd0t
RydVS/61vnFRATZp007SDuP3TGtK8bmI4fxSJFEdpjWBpfxxuCFjn7GImJrQ5Sk15AADO0BpDQBE
svZhYoBe4RNop1HLLPqyAKLfX5EDLLVziKPK3QnF5nvq6w58Ju2Qw9QaTS+gy0Sz2mS9lFpNldOn
f6HyTMlOsvC3iE50e1tG2MzkGNRcSsg7Sx2pPLlj8vQ3pCMAOkcOqKZGVYE1si10kCYoRvhljfHw
rUIghJTajeYQ8AT4Rkd2Khxm2ru0/nNGuXPGUUCpeIbNVIPaMUlKmBt1goM95RLpeMulUcBha5Q2
H6XCddj2OBCXA627bU0bS8lQaFYZlb0CVpDdKODra7Pva1YK2npGoct3dAfML4TdzUmXJFTNzIJn
M9Cas4Dbfsz+dSiGHvqTjg4Y3W0i6OvmBg2AES5MIaCCwUhoAPkcmSQ4q4a1zNXpGlJ+QDMIKx51
Xvk48DJxQTWZlmj3/sqgD4IN0zwkkx54xnL+ngp9tpcr05gyCZiE9k/pae7MnmMCsAM+zWBMNawB
GnUqh0l7YNI4xToNVLcJDU+Io2rgIVlSMwJOL/yMOGJ75gL+uAZtEQ7si1mSUvX3wbRVQ9F7V/OC
uRE1teBcvZ8BcE3288FR9S6hmKaJjTUkhzWPN2kPV9WOYZAOqR7x9WpZDA1mIpiRXxFD8V3bM9iN
NWhGqpygNLD2B8OLXYGIlgltWz5IXDmpk7lv8YnYg7hqw3OVfl8duh9pYgJObBYMxTzPI4rmpIWW
fKcB/5FWCXYOqRenSpa4kbhtxnzROqUJvMy7S0XrQjyVLHq60A2vWmFjBRsKL0ZiEf1679ACTqgw
IHd6dzsFW9H2kHqx38T0ccCzkhiwf+r4FPCNKZQtGOFvh964EWOZNhl7JvF7oHcNVG9xNRFiDKAJ
7WdyBom+ja7WnZ6cdl8jpac5VwphhF3DGURyQV+TGrTrKg9ADAeYZwdhUfjURyMnnV20oA/Drjxh
dTEif8OOXe9u7jUdxaYPusZlxEl8Zb0s32i0e5QHZoAhHjtOrd10oRpt1oCiVzv9qrATH2FEFIku
iZwYmf+J2wQAGiZyJfSZKcQskfD4BHR4Yp4gsTfg4rbV0HHZgNSxJgcKw/aekZe8B7Dqwx408YzA
Fzd5MVeTv3uxd7hVyo9fKT5oHDT0Y1yIvz99DXYF/+Gw7mYilg6PCE33B+4T3ct9rdFsD30SMCGz
CPa2ZuqAGLlx/oN3f5l9gG6H8P4klECO6FlFKQ2T5uwETtBlSMpbGkxYzpmQFbhL9bByWiaMXlvt
GGIR1+naiym5DKl2/qaHnSgmi4Z2sQOSLlBz0jGlYt/7Q7jVgqU0AxeLDfOowYV4oEEqJAs9rujp
2ol4/gnyx3KcLgMASBuoCwbBNaaccZv+h2CcNjZH4zG56CdCBAQfCOksHvjxQakTvtO2f2zpwCT8
vbD6HqqWghraiHlNdGsDXYgS3GdSuJ/LDxPiYFMMEnXe6QHzYSO2xDtP4yXcXvc04vivBIMjEG5U
lLIHBuawT+Y/1iyNWjjvc69OnzoWfjbtryS9jGhj69ReFsdWABWz52HYxxSPWLhYKe2C0iHsAg8B
FONSkRY8xg1IXrJiHligxZTex3EKmAilK+p6lnuIkidoHlRA7hCDzjRb0EL+EYJJOrgbED1Si7AX
mK2AWa0bDVYUkwtkrGFOVSBhhM1NBzBh71sRfEQyB4XRbTiraLDSni7VED8GMHrhlCsZWgbmTUOQ
BOhsnC2Np8IpixhopiWWVYTkRrkFfUegOcxXWUxhiRISYhH3Xc4f8lVKlFWe3yExsxNorXXXGxde
zDOmFSWJMn6CYcSJJDUjYJ904Tm9CyM02ijJphQC5DWM9tYXRhL3JhuJ1txxzN0OPS2uM9qehKnT
m3rikXdme6PiVKcrSxjMw5ZNNqWahfUAKO4biWhGSe1cCFwEVDyAUzk16yGfsBslD+YgA0WlLlQC
mzOfnghA695KoOAzaHOKrp1Di1tkYcPD5pXy4EytZlkya2WTNIcb5gMpJHSJerAFGrtltm01QgAd
2CVQBGgSccAf/spE70gt9kfu+Msa4au7Tq35aoj4RGAAil+WZ8IixSeXaXaST150+2d/Lc1lRhjQ
H4BlFgHzpF9xlylZ4ZILXIBsNCvrT4yMr/FxyanZAe2eRt3NIAYLTldW6/4a837on1JX0s/LCdt5
caOn0ywoDyF+BszZS/rrxO0x6IlqRYP1T06OqmK7dsj9DUaq4KmLNAXFuSgVab6RYck1cIuTHjsb
brF9Xgba2Uk23Gvmm6kep8PFo5AFez7BVwRdvHMiKPqT5W/3dA25/Xz+MOaKjbaGhYomnAHUkoIc
jDZ3VBcL6L1OsGf1jOnn0ymhqNfzRpgN0qkBdxsgCKYBlabMcERvfyTVJgZx32nJmW9J9+Sddrqi
+Ay8too/2gfIz9/aRQ0piLvfXiBQ0Z8qGSXtD/P6dzGc3Pcx5MbLKHUx8gHmTZp5MAiV0byBsAYt
G+oTvt0Px7rMnO3s3Rt+JTklz8SW5jO9cJyNaQ/MTU8BvRxCmyZ9eFlxVQOK3p2+4m66JKCXLEkO
Y+7kPrKeTDT5OOS5HGjmEVWpfvcfNfC1TauC44cOG4kzcYLoUlsfff7AGR25rn7cMssqbQCLz4Ln
1LwP8dIUaZmavSgW9Ack4zFgMBMmIaXol1fYvPuDL7ugUes98i2fJUP/XH8XO68jU1GE3OH2zm66
6xgc3Sw6s1McnkwYgmxNUpSTu+xUrswctN0vueoZOaH7dt4FkM5XAamnT//QL+H9DaG3Ji6zNLmV
V05rDLf4LuV/LJ1bk6pYEoV/ERGiIvDKHRHxVmr5YhSWB/EKAiL++vmyeuLETFefthRh79yZK9da
mdmQ8arO10DgyfqgdMiH4HYEh6APUW96x0PgwUj48dP0dBTyqC5fmISMR31Pe/r7i395x2RGDWzW
yr8m/QvP/cIwEdo+wy+evvbBB+VhNzx/3IGGF38P5QllItYGrTtoojs/kAaXY550D7RImbdMjDFo
1+r92V2Zj+z7wHl/PHy90ly3zs2SVzHDkh6S93nZRmaXp82LZuR5PALztXJq6d8M934O/oE3vDip
3oMHjr26XS2eo7Bm3oexuN6Sut0Wxu/n+d2W0fni8Smjh18iXX66w2PaoTJ1awZPDiljBu8ZL7p1
MJbhZOMQuehALPcMeMnjmxmB4d6R0ozwh1oa66zn8m+fbMYPD9M2GDmsTC+Z13stehDesqg0oorm
Lc7/4a4YuX0c/wroSFjTE5+fjtZG5XVZ9eemdZ7JtCAo2ttuDo+U3X4MpR8MFgbZrZ7sCAEMfIk5
rBM2IkNSAiFRK1QAN8oSTgSFRicxIOW8Bn3/nRHTFvC8KIeRnBOr9U3L7n2GUlzEgKcFxjMAv2fo
lTuJMn9hcRWGOrHhD++jThB+AenQP/2gg/nyP5AJKE3CaYjqycuh/ANcWkf49OFwJ1zNGNp+sUqM
Hw5fynfyqgWNv+531gPsJ0/AWVOOQCEYP0ZOHsG94FnCwBeObIoVHHSn9O51Jcy5ocv6eBsxNu7D
Nw/WN5txh7y/rH7vv3nm6bU0oQ3QuwLhielT7PIGpqU2vnLY9Z+/dyW5MGQ3GGRpcfJ7Jsti/7Gb
t3Or6UH6p2/YaLFRrs9VgVk3ijt9q8DlxHAqLgffxgjTuirk8ddUE4Q8PPbOk+ox657pVicdVQgP
XgHjDK0xcywCyDpzSviYcLfVljmqDpmC0Yc2XAOCoZhGsK67aGq6FL7xN1ph+tS/sK2oJAVISF/J
3TPWgKHNGnykb1X/XgcaDjsmuKDWXCNismPmf1IEf1zSVEaACo2zj2rN7z09eupIbJjT8U/4xY+O
HIBjCoIKDUgaIpQhaTOnHKS3DErylUKkTxa4nbFSYRlibkXhLwkHE9lkkINRwXsgx6EugsC0Iu88
EnYOe5IC88FDVF9eJlEnvCYenqz2PSU7I24xY6qGNnUrJzxQzUtieiTt2sPHDrjUJL/8bML7i1Br
hP3HVx96sQC7p4QqcXd2hojJieYmPQYpSwjThPjGKbAsII7aKocZ9RKjGAvvOkq02upalzKg95VC
8Wt2b4Py21E2zLSaZqwZvmlyujOvAu6437eTS3SHXPKBxEHvMIGVvouNn7t32wFQqTrFHnk9FdXq
vdQ2Qi49w8zhl5JiWaPWtGpS26qMShJiFi0ThaF7yPB1mhbJ6J8G5B/LyI4Y5hEIKXjpZX5e8nYP
jv9uGoPN0Tg4Ue7R8y9L4n/zxU064bZjFRkJVwnZ4QMm8Wp8mpE0JgGPNQRTxHW1R1k5Sx9T2k7o
3vb+aY/uffLMIv0yacUZOehuTg75U1RgESXtaNEWs3oANxEnKeQrJq0bGdH5hHmBckVI1CtlwdAy
O/GwH5Nejl6SHPZ3dB9EGvyIPj3vzOyZzMGk/R+Y63aroiRYvXHeWA/Xr/C2gO90cs7kjTJHCUJg
Mlg+mGTK0hwLwbi11SXg9b82+t3bD4jfOLeB1SBC+QP9qSlZ24deYZdoQ/yz4HidHbO5GgWRjW7J
hI0tGBcNIYxY4JtsuzGM1o20wCCh2D1B1TRPMcORTc1KMiO1dYtVrZWm91kDWDB99Z3ddo/rFqmX
ZH9xxuXF0pOG8b1SIURvlUTn4kcxCHsdz/9Fv2ZAqhg/fmBo4brJVIofnGzAc63f9Rqmb+9Jel0j
TMBgaN6JonD++yefkoY+CRNNfygt6pUydJdQLeKwwNhc8ritDKYSBVI9QSUEMk4maaK38ZAls1H5
JaiMuzgNvTfFCDuJxg3xklXPEkPaL/CETHbHWZshDhkVI0VfCKCWJuVC80A7qp9hMXve6A/DI7Xr
N6Ux7QWIMAgAQD9fIkVifiKjfdlzvG2KyuQihLddKrzf7usMbRH+8Ar+bZh6cUO1z5QEoGVPhnjB
Zrwmj/9OHKaUg6zwxvpyy1xijpWeSzKdMw2WOSYaW10F16NO7MnsTjL4G6yAQbS64TxCtZcikVih
5fHMqPlKWwj2UiqSioEkLwYpvbjODy8BgMg/tgoQjrcwvhcrhhII6LHwR7+8i7di5BxfBdAjgXy+
uOisfuj5si76bKuUZ7wArDiyHsyDyaZk1UuhI7DHXvUej0kObCPwWrWDn0BbClDmaFbWPT0Cb8jg
DR5Ej22+D/3DzIUOg5O14NUwQNx8p0LMSij/FsaETGzgIL9MBH5Ab/VDi+fK9C9wQIbZ/dEE6c5I
95PFhohsLmuyc6kNqbz3zrAAhRRRkiCL8YUT2c3LaYPyNo+rKV09I/6EgyGniVfo/mMIMYxAknDE
CrZKoAQU1HDg8k5eh4+Z4pP4ai7Tra+4DH9/dR4C7q+ShsbNex2ZzYHrwMTH7qbKo+53o3wNExxs
7gYjczyAI/SL4jrM8wJWNqQpx4q0F7JCpLg6cfc0OwwpaIBg3l7M4L7cYkRJuHhGIWUUL8MmvAjw
/GbYvTs5mgsfrs8RIJYURqg4ZBcMxaZEolTPkaOyVABgOPhDSEV8n0XuWsd6PPv/1/vjrDc/vB52
EkDb0BK8SuQSvR0Ed6/1EyzofhNYYfdE2zsQj2gW8jaDziEHB42jCppgHG1NwQ1CAeJI0Eleqcvt
25akBxkU+xX9UOg/oRNOgTywCF1cGf1CguLtYi2JyczAYEAyAFg9HtO2dCGVkmTX0YIB5j5bsREm
6q7/70prKI60JUkRuf3q4nPzqI2BwNiwvBtqnL+si69MDQaUBWiho4H6C4poACPYdSisSOZhzSIn
+ThMYNzlU6J3zNH+pAKD6CNHEFP04mK148bVKNcVJtm+kbVP+xROwGtDuCoLjs0gG1OfQWVE6uC9
ZnQpxvDCvqibW3bTZzqbUIfDOuvTND3DZqCJMyoD6rmzdTjhKYwWm0f0mP9lanoQMgSY858dQ62P
Zgz5tvXXXBpuAueXQRGx8Y9uBRcnJRoHehhWuwTI1IfWZVgyAcL1NyA8rK+keduDIEWQRk95jNJn
FMM/pzVHeCS+961EOmEMAqZMg3bj+pN8BhA8TPzZELA1O6LvMR5AAczwHEBtogZbsc/+2gWaxfwp
gnvFscdw8zOOEqsXA8OPKtY5FlJ2k934J+iEwYDrDCfT+ZdckTbjlpa84cdsUKqvzwKnEyCmMHn+
cjVdTFlW2mm5SCVbHaRsQsXy/Q/FYkIEEILtKh/RKbvTSgAmgZ3lLI7vOQAPo9fTBPTZOmrAqDwb
CP6EmeNKEi1Z3CCriSd9akkyVouFyV48bfbBPVAIpwKt0NV4Oij0nDLG7NCpvIoIiY6joWfP0erq
RNy3jNMiJOn2ZVyHMIhoPvZ97IkDfM5QDZIKeUNf5lcDok/fQR1gbztufRimgTEuf7JF989MRnPP
vNqPEfNTr7P9v8viMv1szxOMqlfKRJnc0ocYDbAh/GtcBqfJ53s4fzrMpvWH4ywwkx4D8m4hXnKB
hkYTyZMJMNKXvHXHEBv/6nFyT3GYtYsJVSgjce8URzrjI0d+A3nk6oxweUZ6bZ9kxjj+lMsB9512
Ccq3Pv/EYNKN6Sp4uv/itz+Rzoxb0T/BGsC0w4G0BYErY+jIx+VpZBxNZ+cJMkqx57yZu4nV8b8G
UXK2UJ0WZUcubl+4KwPbuv++nlx+32XqrzWTCVmbJvwxGQqVuXfxHZwMv5r4xhE+4HxUacqdPTXS
o2xu2rXdj74NZ0DG+Q7eAQciwO4AljBHPZ0yiNRrPel15Nc10iNXd4I31QzuLbP83yDs+wp9qylT
O70raOLTUcN83UNpe5UC8RyYgM2FP/L7bj5XXMpk5rYb44LT8bp8Rw+/c98eHpR0yaXMwH01uu3e
y5ovG8PAoGOLaJSic0CpEKK5JunOwqPgP7i04HyBaJb9JSQZFfAWqQtfrp7ULCZEROxY4K6cfKwd
X9Z7rgHMnQZ6gJ4Htv7sFTwjle8vU6I/PoZgTjZm3UYKMDKgACsvnwPs8XILoh9TYOELQIzEIoJj
XqW0kNAEX5m2BScs/isXJlrByPfZ5E7N6dkDID+8Od1Nogt9IEY12dJSglLmwEkNNCiUcloBY/P3
eORJ99P3a5dzps/KUDjcDH4r451VPJcfvPM7Ihj6mf89cjA0CitqjMu4gll3B4znWgz/47wiFVjo
4UMXjqBfj1uQysZFGsf79GxJ8MjoucKbewmG8z4ErZt/kJWiBlePiQO2yf4Ed5ThtzbAKjNtHZ3X
DLynqM8e03pSTo1/pn2ZMCUzbLwcrmRFpaFGpq1/naaPsJx0WDVxhckjbPh5U6ytywwfHm+AgJTX
Q4Ke3lm9GTbLZKm26T+YhsQdcgv/7OMMYF18eKudU389ISJr8WcsTmu4gdkakZlIM13CdLD15OWt
Ndy37+PC18MbrAPmcuG1UDojxx0grANUczH7jvgsB+8mRxwYaI7bPa9zTngamP4thGPs6vPP2IyH
SR6+mW4iesqMP6pfgzGOG0/srw+rlBaFI88XTIypCqw9elSN88PkSu+bG8KfMZ4tX99wffnT8pwr
LwvxX+AWNXw2Oatj2ufkRDzh4ZEaiKz8zNMQnO3sHAYBozlZXJlMBtpQydJjZttQ42Mb1oNfTeuQ
hgtYELbdLImMQ1R+lVoTFLVyvg4/QyDxxcOm6UbXpoRDBtRCguXs+RTuqz1TrFXNAWzjN+DyYm7/
xz4iiQV4wVqcgLz5GXde59HbtDalXzG8ea0Rz6+84cs+goBTOBPdKwp42lFsDIUlXbubiu+EuTVV
JjeoBCIgHbNnhEAe2NNdlJTGUMRvf/dpBlcDCxtyOKirJT5JJt+ZD/ORjHFLRPhTuSO+KW1EFGID
a/32kCTaKy25hjLjEWK0s20g4FQwL4Z8gmxcQGd+UapaSFC8DWCwIxVay99uo763pFgjtaTnDrjO
fy39u4OFprefXfwRW76PKrxwjSUDJeA2ivqj4sy7cKtaAsmZ5yhg8CGPaTLNKue6Pq9b7C2pITAS
/niZSwMegM5ZJcR1GvKhD+XXSVcGbG9aCU/3hyfSI0ygKIUecmE9MyW2xXPqb4mITdJXj7Wg8JZ7
5wAdxprxDOyjwZIl4eGAmfwwSO9YW4cLOSCcRULz32vpzrGvNhfSMz5ZRiTn/33Xj5PKYYInngVf
+nspkjBZu4xmORwJU2Q/UnG8hfEIP4YfqN6AhGWbqigF5M0UVnnL+r05M9APDK1g1ls/sPD58c3d
EbyMX2MKHTUk6jE+fU90Z9AmmBIjBllaUnQiJf2AafCWQ35JLDJH4MJUyIB0PA8+yafSy91XIFau
ZAZgI0M2gJxdUsIxIJGHwEaBq0Qz0ZVZsdjZEntYh+NbrBJIReBb0kOBlQIXhNrr5AGEWK2fjfdh
zWIziTOcLFxAgZE14Ld9EJ7RE4dk+nAsMblBB0xbf/4xyOXvi9+8lu2n2o+wdt/jepxN+qGx0qaD
xXBACbZfPaP9b09BKWNOqSDPbIPgEt/iT6RG1m2nBpQd89LnIYwLUJrqa8DQ9HH11bZu81VAeHgm
XfwYd3EB646YQFC/e1pU+Tg2RFmEGfXiErzC5+q2yIJiRSYy1SASvSavUA2kH7qf1ZsRNej3Jdan
2ZcGffy+2U+eUW82nCkkE/2xWBJRwtgzXOysr4vPMcLx1fglrTV5jEwOiMypjIm5OhwztMqt9I/n
xGF3I1CZLDaOM4ERDFbEjVRYNIfsFKgQnf3L2mT15rYkNrTB6Noy/A6yyMWn+IQNyqHtDJw0dw/f
Ig6G5kvkXyrs8L4req3OXcNt4bFV3AEBAp5AP8DkfIK8MXIDAQWYfpGWPmcqFzCyj6iFDz+Y73D9
P08GwnFpAJqEWpRlTh4gd+Ncg2DC9ZOwdjGEO46flgcNMYpfO5O3Uar1nIks2dVRihzxwuGYF2jj
IlwV//tAPkBhCeS5xnwD4xLZeGCMeHSxsr5YifwSQw641EnFiaPzArAl/qB7mu8OLyuVBU7lSIii
EOba+6wxUmr0mRKBBXRgSx+PK8EoX6y08cma8Nw8WQ5DvFXEkkVCGnWMWNIeGI70xzShehyO2Uwh
6TQ3miqFBtNfSBAJHTe7ZceSBdEID974Jsop2pA20VqnIyo7qSQ1OP3yOajfdV7xcVWbOXOdc8Ev
TQI5/CkOFkofSuRewjyrG7lkl/SXp00d5SQjIyIZgrF545NXBtBefI11Jevp7umbEbI1/Nnxm2cS
Oz6tJHTsNIMnImmOsBcSlMxUrKrzq4QXri9ncEMmkxz43qhnnRJGA1Fg/KcVG18h/km02o/zWHex
2rR+MFLcopIkgfNw6PHI67nb9Axd1h8P++QC3UIQjOQoHPpnABOJ5N+kjEhe2RxUewR478SKKuMh
q+fJMyp5F1gMnvG95wFz6L48w2ZKr/X0hlMKFJc+HjEEa2bnwkwa6nOW/Ns2PH1qhEVwJRk6pJU7
AH1X4FKWBLMRA2URUXDQEeBYea+o911vThd7gHSe+Hwam5VQYjpO+WSQVl86mWHC/9HzaoigLEf7
ypx1qyMED60+9ZgA2TQVqe3YLD2n/RIeyJvZY271ti/0voZtoG16rHK4dKMpDejSBZTI3U7jZM0L
W+FwU/ixjy0cOMNrOtKczlQxY/++3ueDCzKRPUIIEdWa2aT7+KPm4n3C2y3KIP6b7XTQLHMWS759
ARzre9pp3uMaKnuSXt54mB/vRbi/OEU7bcvF2aSf1Sy7GDTt4yM0MLJQSZ89J/vMh6/E0/V4/xm3
+8mNUuwa3bFTeAfGZ9VOm4KEgNkZTGa1n9SP5Gin1WDv9Sraea10skyI/NnqOlqPcAR9/u6vwXMf
nl/jZuTdXpNz7rS38UgNlfL7+qv2LZOhHOW0VKbqydUav727WXAFre6i4cirSSP6THSPwKxVOUu7
XbX7rJBWXYe2mnEc0XKKIKh1MWXHgKam82Hjapx9uuY2xtagvFKTj1Ndg8uCd/PaSzjqhY+CIW/T
J33V5u4+VKAgJaGZg5iL+op+SRE+hxn9ynCPSP2z1LxzjzkzlBLc21ORtO7N2J71hdpFejMuoPQr
CQyfKzmY6V/rwMB9zKov7JDT3VMrnx5lh2VqS6C6flWD8cd5Vqvd3rD7JU7H+rZWZwPtqCJ4KEHr
r2j/L28i3XN+0ahX7j237Y/Ncj56THuqX/VXg2f46YNQXPdjVfGuZlIrXp25TQ2r973twUh6hQXz
a5E8//tAjmLhWn2oxSe8nTE+I6w+fHGuxS8eLpL/BQ3LGeDrh92F4I3bqHCcgDCDvTHDVunV2hUu
ivZ4ufxVVr+lu0Z5H1DEJc+VRvJmeXRDobaQe2Eg5c2hDH8tA8BvBLikGOipI+itz60yCmSShGSV
Fa0vuKrJltkR0LFAsmKsYKKBFYkfMx8KB3sBCB2ADUVEeoFpgYzVZAtkzAExu9ITBQ1h5shXePFD
pGBRIn5ICMTFGyhOPIGkzwdicZAzuMW6jHEBQYgTM/XJBGp7Or8OpQH+Bg9367xPDiSKE55h9hwf
NLqTjld4PEUUZICs9AEabg18TdoVLZmwGOqQe2/vKD2e3nww4O/WxlcUY7UUWvvAl8wfvBFNbOv3
j91OWCMLf2j5GGK7ZI0wYVbA4xggzQATY5yIcL+QNsd9JU5JgJq80ttwGC3gRTlp3y7EOeUC73zz
eJPBgz1jHsR/BCVEG6bYCywJPk/7APQGWlRC9CQESbuUnO1n105JK2/TNU8Wz/7lvLejloA+TxO4
HAvIxM2nCKdDu3t+X79B+OWG/3VxYJ24sPvuKxGogS8NMaOCHgSPBOCKzTjwgPol2x/OAUKXMTTa
rTCsoWsnqPUly+/ma0TEYJ+uSC4OsCZI9OkC7h30aWbPPQJ4ZbB8oCsmtAF3iGmiHWeRF/aHnPgf
2sPcKI7m25YPp9kHwEoJXNpbGo7I8Uw+/T7DmesMWSqiPwPuEW3h+AkZCmVD7Hhg7x78PMHRMv+x
lbHWi5kGB02Zb0aW8rW5WjLmEORGWQ9XB3+YTL772ODvg+JmIU2baFOGTiKaJbdV5zi6YhVOFiY0
NmMJOW4GSdHvp7hCW3gGu5zi6FNJINqlPT3f3f3S33SzGcyOoYa8AHI7k7XvN2i4KoNC7PIBagDs
CQzx8p5CLgwvsmrJM3pnhMO454OtUhjSelzxl8PWfjUgqvtv1oAc3tCfMT1trToliDBxhA7g6+Pg
pwOsrVOYCn0mn8Pw5NRFxVyrNgQwbrolPNSnShoEMuoqvFRSUJQ+7vNJ44ZTsPl6aMwQ8gGdr97/
jzQLNj+91K7r2XAh4NFx0rcwFuzyRkvwHd/mSh3dl9ezp3wmRQKCtNIV+6k4ZIEQnl2cbagbn+6z
I8qWHm17/hrt0RBcoXTf8OcBTWFLoGTL054aamZIw25o30sIzbfxHtmwNXjZu/N1khvR9Xv083q6
zeL8XeXxrkFDitDmfqKG0V92mQcKJfSPhnlwynsUe3+YzfvKUmXgpjOAKGCGVeb1CzL8uzrt0Vu0
9JN7H/0qzRZGQEu9bA30gHLxn4kfVSFFZg7fWh9QZetIMWTI2+MEExXNRuP9nuMWhrQFETfzol/8
dNSBPRQjJWRi8QcCQh49iJ0M+GFPfOj+DKCMQtgAZg1TeKA0t3lIlSVjP5QO1KiUrlGMrg4utN3K
sJRiEtPCSKGXA/n/LYid0cEcg/7qAUVXN7Q3KWXczkN2RMZtzKo3++3SpwoLZzkJsDtp+tbm9G92
lIHwnz14G8sOqBFCPbtUlfwHUqfEmdWKwfENwGsWXsbnpP9eGS0MrOY6u5UeyUn/M4bWc0lyzIHL
n8ZHMKBaBXrDK/K2Hob/ZnBD64dH2Gml7hHAwpo9QNnpuxrmmhczetTrcxOeRmvz+V0Y1PnNoXs7
Sg4moyZmmZBImKxanHlfi/qzLCpnVESc1R/c690+DuQ6hxA6/P7aGK4y0tsyeU0G3mtQuGozvvNv
7LZyWg3mNeWSEWRFdH35e45e+6ThRasyXabe5iUFsffKFzSpwvOK6JgvtFtlD8v1EHLHVlnu4zM9
keXr8FiLghGNAXUPWhE8oeKCELyPNXy5roHCKK/OqtZbA989Z0j9LT0FuqtnQUVG82aPui+u1tCO
1xAn4POsaLO8DrUT1d+9af09jOsiLsy40iJGzaBAoRXR/EPXzCAU1YEs+Gr8EaJ9ABgdlqCaAqkO
nI6s2n3/apM3f1+HpBdlsxCBjBhg6ZTwI8II1K65LK52ml6g+4gX0N8YxAeayxqqEARDxnyJ0Im2
Eaci3cfzphtvTZHg7CiX9uRQLiwSYaHQ66BooCsrnCIOVUQe88ESDqLtfDzWJn1jgWoDOJ9oi1PS
tjNtLlOgB3q32pQTmk4sWx2SMyYCFBabxUqqJ1TRSrSSBJml70kPWgiwovp8bQgMy4EBuY0HQOA3
/G1D4+HlnFf1pAAI3GpUEIQTRhgjDQI5KnlVNU1uhZ3SZ11Iw1SUFoNAIxrSnOvR+ZQuCt0Buh1P
JrMcuymd2SE7gbSBYm/OCcxTIK8A/Bqv9b6NH9NlSs+nHcc0s7fx/mvdG/8HBfTFUKpxyRVg9rYT
8HvUa1esSzTkr3OoCCwdGibCQhWlih5Awf04JsNj3RTTxiTezzub+QiwcliPuzShqACLCOS7aAed
ONKqgMUPDRxukJCyrEmMhE2S9LCE+S55KWdj3ee0h8H1nYouS+wKBnswyHBFlcL4BTlYGK7FIhIT
l/9u+Rt6DNsduASZLmUDUAgoACVft37Cl0LtJp9xhRsGfE+hDh/qPLRPIjNS8BFIyTpEUJSaUZLW
K5i9yWDDWYV5on05AsFYeipGbH1ArSS5sDJBcYXtQGIB0oWSaMdZBe+MbGdX/dDFH/fAWmO6Vlb3
w0ZuPszvJPbi/TOy4uxnvd0fMfggOuuitIQ6P+XL0r58RyUjKOh6Ogdol8uDwUxXOVol98hZaxSU
HAjUtWIkMmRMHiw1fM0wBMUQnl5/bTEyOqOi4/wjeW3WsO08Ei2O0P3sj6LDhfWPQ+Gxgh+Ld1qC
PACaZE0NYAlTQ4R9edBNBxVf55ojah190H3il3vmZheAnahCyGTR95M6yZJM0UqwL3Bitwlnfdtr
IQJjSIVlHm5kGBKcEhOywZ4dc1L5PTrhhLWUm0VMxzZ5c1z1oB6jRCWZTsoneEoe3KjQMbmZFi2G
XT2bW7dDgUW4uC5zl7IPtxlpbdNvUqne3JGoG0zS0JyOZoqHTOdmJGEnUYtl+GjCr+b4o58lHhFI
Ev6OBzXyWMM0NT34NcK9QCNDf6I/hkFSyV6Do4dYjnXGwpAmJ9FCYcnBT7yUrJjbvIIu6lwhZlyO
PCq6s5gHsegJx6veiCa08ZMOPzbXM3DIDu4eGxMUzWPRXQOSWspM8uZ3yJEi+xWoIOxrrHWFRPG8
BEng6HLZ64LN8wA+uQg5VDDW1SslacbUTf51yC6zX7+icOLdxPFD3hWXbDzebeOHtf98sc+8dsGP
nB3NWvM0dBo/1PSQpZCaygLi9sutIv2AaSGOueGh9+fgwe1LyWIFz8rhj+11AqOkX6UfwkgD21+g
qmAboAOLYdBE7Gv2PzQaZTu6+zvNS69vD646egqnLSYr47sBxozp5i1O3h4Mhd456+m1HIJUyVMQ
w4GK0LAd7QCXnl5rvym0ZALaTtJ4tHKSWROB0vQZ0o2HZ9XnlNIBiGO+zUq4nHAjd6YHmMSVp+EK
hQbZ5hs7mOwlE1qZQyKtlsEN84xrvIDZzfBqGGLko9CJ22O9pAnKGWvvdJj0GlJhKGMRSQsfIBo0
AGZxDuzDxA+5+yOu+hb0bU4qkCYcXLe8DjyQr0aWKK62VYY1DmT1a01C5oFuAg7q6OE0dwHc6lv2
KGKuD12WfnLI4W0INxU++2ZyQQxOM0tVJtkEJx1fGcak1X2FtVy81jcZ9xnob8g9o5ZJOHxb6Ipv
8loDyr81/GzRyaADohAhk+5OwZsOpD4Oi57TJ3ztPcoWLu4ii5ZGoIstsu6pezFrcHSvHXkwgjXF
SVBU4iKgklfB3c5c05gzfDbfwZS4NlOFZu7HKYbBAAzs4pdf1+6XsB1VbLNjnS5630fzBwc+Gsz0
ru3m0Ah8/nLVHlY/n3+I6JilEV/1wjJBC+GZZtwg075vEADSXw2U6StA/+Brm9Q4moLa3kak46pi
F2TcUHasazpyHrjbnp0umW3MeHL6OdOeaOzs5jUT/Ry6n/nseCGdvHMOcxbjbDPrksOtQmSQ24cT
QzaQkQKGoYC1h8d15e47+3PYPukPFW/vxsDp31s6kvmIUINZEjv4Spiu3UDhyCm5BrppH8a0+pnh
4jz5R0bfvMTn5KzY8IoeLBAqmrG6yWB/6nDa4KB2oxnuefJw2HRYWwGG8nUu0/YUNAbb3L4jcT9r
YT8L6wLaY27fvd7xfJqoey+nLaUJ+afgVjL2AjBwvy5+5ajtUTOxAznLleXbe28fFWRDUpt//3kV
0ktDVzcejs+5C1n7jEDR/0wIa+2RIgoaQdrF2gZkUb4WuxY+K7E41AI+KWO3uu8VREhSWP5ah3Zb
xefXTJ+qL2cwPScXOel4+KarE06+qJOJKFjNATqfyBsg8nrX31f4DhmcS7MkvTDLxHtvpHOclbxb
95MHHNDQBNMGDseLU4VEGWC6jVfcqWo3Og4mcvPxWyJX9y7BLfM4FF+GpQ0CcM+P9mVAf11yVm8K
xkr6+1kxDPFkKMfnynnNslNoXGe9eEiIfcwVZVW3U2IzIdjAIKGCWgXQV6/e6kxXElA+7fDorM/S
7HkP1/jq+dlaxZTEfk2A1Cb35eV4f0YE7T4dVZDfrgzNt4XHNUU0Jivs9rQcD9+Osa7hDbycZs6R
q54sZE6Cir82pHjg6cgM0C2cloMIDNqtIwLSfpbHkoFyJOrs3n0wOxaUvvlXRkNEeLW2GWHySLpM
/UagoZ/7ffbM6eibh/SmbXRxTa/gWawgFxCmYVCYrAu8Bn9U+vCEU29tOhXyYem2QewlO+PY4A+p
r3Ay73TkbtLjAgQnE4qVxQjWg1zY3hnREtLYljcukUiAJfX0E1wQPFRzvuHkM+nhgy2ORfQ0SSvg
CktwR/ZH0OHL79QNaDQxB1gZmoiGju104M3HMIb+GPK7tWjL7iHFECJDViVezhSFti8wSAZrZ4QU
9LhpPJoEOQ0aPKDenBDiRaXYK5y3wdmpPrkwE9QBhMAeEX9TJPuTNZ4DLR1nQmUgzFAqh/8gMWps
iga+snQzB9x0ibG1TMYaHwVhYENa11+TpnEJT+RkiyuyTEJrKaP1CW0l2mnOfXVdfWgNrABmHR6f
dItoUhRwwisffq/fl3KaBNJeSINSDmwx0yEp4khMxNiAzM0+0vP3B+hX9yFAEBeEAS+QBpGaQwtw
TfqLZAe1DcddOQ5zLlt5QFjBx8RDWbRACzXOsXW+R/cgIxLYpm7jD4JaufVGNFRVp5cM/G67X56n
7cTwXou+c0KFumrCJhlAZJ30gG3gloYDIKN/RqJxqoXlVvm6TT4o/hur2+YhGhdfWbdON6EL75eb
i9en64F6DokkTAtoJ29IERsYNy97IXS/F/UQbQXumowW4DSlPrVXsBNsv/ip3cMILTbPbJ3DiXrB
XRp4lIa8nmaZvV+qDFFk2pPz8Z9UZ3x6CcrUuLXz8s6T5I0zhEGHRdio2NhANfdOE3o/h/Lf7afB
y7JhnB/IJ88pn74HTDMp2NtbbfuYvng4AA3ShmG5lJDEGB7IECIn+wLX4owrvwYRWou08k1pw8Dp
mZ8StEZssseRRju/HBrgw3NWHtkoDTghyz+kHcZDMSYf/8HlYvL1GgulxmBjyWNv8RNZI1FM8dRD
1XnkMcWjAwf+CfcwJumUe+aSDZPTT7HueVWINMDve0JhoUmouer4AgmDRjxpT4rLKuoJHSj8wQCl
BV2xSRa0/7pxn7INoAbjO+8V9tamR+kzXH8mo7fzDkXLtMHP4DiEkeWfEwyfSYtaJu1efoufj2sE
53E/wpGKFtkTUwRxbBRYFqyZthgZ5HiPLzyAwZD1KAPSXoz7sjtoeddwBNuHNqsuu8xDmRXco9yu
oyJ6Re8zu5Eo0orqGD4ysEsF8pu75CycElvK9dY/fsjnol64D66r4dPaYr/EiAtEWhD5srtDogK/
aw/75+GaW6yKWr/bT653tLjdO+x9ZbptGuPs6j64skT01voqy6NP53R8ouoBsIA7lkf6YJ8aR9pQ
RwQYtKgS+OwrTJcyPnnSHpTRSXhdhMJf+quqfQPk8xLT6D7SVMvxUQYZ5DA/e9rmmjyXOYxIZCjv
zZ0YgZLDUTj2ZqA+LgJgerUc10Jt97W4l0B9GH/mL5Ybbdx6rE7rYBQ+A2mtH+V1CZHemkDq0fwD
F5EIDehQ474IOcDHWBEqEC1D2Gb2Bx5IB6eCKWqwIt4Qlh5wEe8Mz/0RJhIZlz5/jekdRw2hjyyZ
N8ALUiwETCgRirR3Yanc/DJmeRHuSAfFzVzak4cZORcd31khPnyNx0xMokEWzmAfOS+0wk/7G2XZ
jOOTu0AmT9vdcBiByti7COsAodacIa1Kz/UYFw5uXuFtzVkIGkiLbDISty5GvDGLBCEFqcviuhJi
okbzgrTJWqsUTArxF1SBSCk5NVNJLNitN9BWm7ABtMpDmVWcU+C/cymgZIiYn3KjWT/QB2Eg3WiD
EGAP1LmolebdmKpkcp9cwwIuYueTIk0J7NBfDCg8qpDMet8vHRoZsRY232lJPYt/EAwWRhXZXWRM
X63VW9SelmT/NMdcgbBM8907Grr5osUxV3X6Tw8rr+fBsIG3/fnbkwEwHLocP0JlYbIu2xf5l9+D
6IGDSERy6KXC9z5KQcUmlvYFsyDg0zFIiSNQ5ahE1Q95lIYyDW/h9wyAt53bGFLWh7UI/46D6mTX
qe7SKcAJVmd9FUGhQpSQqET65OsR1kPw9KirSvfloHAJ7rN6MjjkU3isJBOMwPx3ndCf7e0Md78w
7NumiOUBQXSxEEnav++4ZbiZFZwjcFSnpO9+hgEj1M3zmJ4SPDp8fTFkun8xhm08f3ILRpiydYx5
vKiMNqwixelPzYmJz/Vwqq86zvn/kXRey8ljWRR+IqqUw61yIGOCfaMCbBAICVBAiKfv7/xdNTPt
cdsGpKNz9l57hRiaTITl2aQOR8kKsRoXmqFFNbkH5EMEeVh65LMxu3jwAlfHCATv7kyqBVW6m6UW
Y7/1iEC3cry2mGbsFU8lVoJeBzLCzbd4NuRJHtXuevCuUekNXiKvJe8Nic8IYE3hZD1Wgmb8hKRz
/sqXKjsuezCvRrYRVCPJA3IPm+AI2ZActvU9foWXoAAsZ5RJeoX46LfJA18z9xFXsZS8jm9Acqav
7saCj0IjcWpxLWr8x06O80l7ZUx4h8gzG3n6/Epwa1Y6l5V0uCZDVMwI1U4JleFK5pM8tGPhVJ4v
6sntr/578MLvv0tw81X/Sj72CJkdPFTeQEvQY+ZzbSP0njyBa9JpFip45JHfxAbiSuT5gI6OkbDK
tB9+wJEy+ND9aOt2fk71SB4P0yyp5q9YbIj3qZFYibkzdxjhA1TyeAfmmBkOWOrgP361PQj5J75E
eHIjJoF6mLucK8YT095Lqm1ux3bFnjwFywVTr+eCYUsd5Cr7jv3gS2J4eo3x3IvNnbTpCCrz8+Sa
aBG0XzdPavczaafPAM7nKKkT80/LMU0ZvqrFI1HG5QOZA9lxxe49rZN2eYsYEHerLNWJY3CukRac
55/NKLFPV+5t7rymV39vOKyEgLHyK6wnCUvEWB2fbLgdTEha+wW7d6JG70WVimopc257bFzu45a9
YaqMGZxgY/WM5Um9qBavn/bHiB53V+FgLb5lKL7sh9XOYgBFx0LYc1QvcobEnJmswoN5jm900giA
iTj6I0GcSCkDUxowvcP64jX0R+SRkiLj1ZPHOVYO7bpafDB9JEd48EYnGv656luH6uwadMbIG+EO
LO6zapKpUQ9Cc0dU7MnzDmhiKS2f0TVsGJTzbnY2M/NR+HAt/x7Z2OSfl0TNMJU8jIKnn/1cNkiX
BYKmp+BNEEZoW5unqNf7Ne2l8oeXpHyo5/aWyRgq6fvPKPM63HmAEyEyE2SKec1PCZL2jm1t/Wm3
9+HbQryYj5UrWmniJSFM50Dva8aB0vrGMt1djz3cCSffPROMp4y/AYxhjGyaA3mmAbTwPHPCMdpy
zoxpvrrFl1V4pUlCoWucXcB3a8/yJSqBNZ05A2xSgsOpnB7OCPaWhNKpD3nz2l9+zI/81e7HoBUg
bq2gbeTX+XFM8g1QcYfFaO0z7Ean9JIKZHeu7Zk4Fk+avIy4ewYAykUqNQ6FE/9cs6DpoynV4D5z
9oswXo+pjwLTdJdt1DF/uv19f9Eq95hNvVb85jC1eVmUyntrY2KMY4NyqmMGgtUv0rk2D2k+X7H2
8fnL/PsGwpwohIqoCUEP8KRg58lBtEzLEfSZxTs1vBsVEgHrU3M9GqAOgSrpJfzCMWjTIYYPBCaU
or0XDaHtP1JzXcTOEXIhBKxJMaHeogJjNOrAR6F8pDqpUV4Ua/iSESII+JeHL3ofzWH0f5lvsSgZ
U6AJQiezRsYLyyziuHT2FTQvQWQWJCdQ3hcjOSpnrcee8PxHwUWVssaBD5pj5tGoBXPLOeIoSj2A
yNavo8tEwZXX9PUlNXg4F9WlTjNNAwQUZnmQBCBgenMpVjjmswAClOne2MHI6vJH+I0Lwux8Di5P
mY0XArQ60ST/1ZFUcZpruCHAIqQYoSCf8lz7tk+tY/CSI8iKBf65NnWeylm/5pwPilBYCaV3nETq
Lea9EWcoLoui56LoxRdpK2CLF2kBgrJVYC1Gcyx6ANE3GN8AVrCzrLje1oc3xS8tM/4F6Z/hZQFh
Bd727SrHzssZ3SVPZvj1Jl9KJCR+qUn5NVCcbOo9TQDtV+99K07Se10sTiJMEnygLr8N67DGDRla
i86RlGHae93fx6MJflEadGayGyIiMl/8gv2hxmhDIN/0DPcWuqyeyqAZ/t0rAyJd8TQM8snpwu3y
bqi43fe6nbCd/LS0rmGV4MngDLGNbddXHgG4pEOMnUV4J0LqTnAmrzHEQB+eDuNGQZhCGhYsIufb
IsKZUnGtkOZbBgW902agjvH4TNbMmJ0JGeA9edpMJi2DMmw0/iyNLuqvDkHpqBgtD+SpmGgqjsEg
ppf1SI0l0kbaKUYeZUgbcRiB+67/IWf2JVBTmGu1xfiV0Fdh13OGGrflYXmGFkNv7g0UVzKxZ4Xo
6ADyEWZ356jWf0CA7WfIgElDw6LFZ7FW4bRgE/XmaiDPjd5bMWKomvDasvUD2VCY94FU/N6g6D08
7AYm8ni0s6/rx5fxONmUp7Xb0OsAPVre6BMw5i+fU4gCnfJzsyPLCJTRVFfmtUq4inMTQ4Ii1R4p
OFYJA6Yb8792yoBBGsX4f4w7W6wFKZg+pvJohWNxP7YpRVXGkRSp8SCTXP3SAmCnK2YdV+8Pa6F+
FBWU2QiNlDTT57c6/FyCvKRtVUYRlzVDGAJZ90fDe4UUDUTIY5q8H8ouOegJaTEIZb9HeMxa0zPn
JpKzR0JyJon0OQTy5y/wgJ6MqpR1q1DC48qjuhkxI9RLswx+5qapvcdJf9Cnb4veyWE3R43HemfA
Nb4DR+0+i7Jb2HudOTxJpj/25AXxOqwACc7AuzFJ0LBfgUzWTeVc0/Pv7e1hjjJ0LsBoBzXECqtR
0m2sE5cQlvDVBGvhuglpd0fSF9KZmpGJh4FYBs1IjnDaAsqMikhmU90/nzQEQ41Y3OnYRxbnDi6a
ozwD60cj4hEFPCxNLJI+PORv2JLqXJ72V/9tU3bTPdnTt+xf9VCbv8h8Nf2P5HbfHQa871klJ1fL
NczYOnsvCO9Q18046xzgl+G30V198Eyyxyj6hkRSgm4CAQ3JklBUzdQULuVj1U04Iu8MUZlvJdIQ
ZLuCdINNQ/W6+fgKW8Vjphvp5ctkrx8c/KHjBv/+j48l5bhAZZH5t8HFSq63/iTYovlsNM28B8Rm
GfMZHA8G4ePcVWEnh0/LvTYREUb188tGvANY1ETPKrx9XZ4w+3wTKgFoWBOPyHTfy2OOa0Vw0RgK
NIsieW3rqP82Lt5ta5bxbVvAbagSCA3SKjPiuxkD1fCMP2tv+10OwZ1zhPf/HPvteYLsZCkIxcWX
TSQm2PRFOKfaxODS5JfLyWVZj7UFOYowUC7I3sA5EDrKO9sKz1OmzNy4PJZnynV1ucS4F7NV9KSa
RDdcaFTv9X2mJs+W1d8VOqxTzpoZueg8/N8lngJl8mE+oHgi5b73XmbaFOPXPb1SQW4gU+SIT8bn
1q+yqVLjjLHi4r6nhsTW4hHxa39dRQgT+m9nKFP9PYXEyJr5BHnr41rxvCUNKd2xTkhhg/I6x4XJ
hNMPv1Zx2zmTTYVxI76bPRj+NNe8rPJKKn0JdG/kDVH7p0TP2Ycmzo+sKiaiNdJpX3MnM5Jb+L46
oFvKz8a2ZtX4vSuURBncogp12TMQddXLkuZBTypOX4xpNDoEM+zRxByesvv4u1i4qcLLYtjB2Ibj
M2d3cbnq711J+DqmuSYhyUROCV+nCxTTKazYN7P+ZnJZwImIzBIdav3acKxL+e99zXkZlegL0VWY
S0zEIHxcGDXBw4fGkBTNVI5hO5cOlghkrd8vAT4CN2DcOuzT5pATm/YKHjjvjBz9+4YrxiPpohL8
JeoZXc2z2tW9frF5nhRQImAs2WONXhnGghZzlylrnp7MKcVbu3kWrPO5kCAoPXWhsLyTpbF9QIam
BJeBXKg5NS1TrwCAgsCKPzzOIXtga0oU3zkgDPPscfLhNazH18JnIJVP7qm0qHd5/MFVi95HRbrJ
JNYYbbpLUpPcgvEPkxGAe5XDPpvfJwhgtJiZB1dL9xhQMcrAVMvXtwLofoaKEoTB5Y/t/ZzkXvMn
R2Viw99iTNxtssUtLja9nmo/H2QmkSk7NeCvFbcEDkHsonu6Sd4zbA/qcvkk0Xn3CZWVtrqrrrHK
T/KPvMxbR2MUQY0BgMNIUkla1BWV/1lrWzKA39fwU7ntd8txTCogRKJFn7zAEGYPZO1AeiF+9L1T
6nEb7hOCvKlSv1vm1Iwo9sZRRWr2T5PmKWzDx7drHEemONaZ6GFvqaTDoSddp6cl17YqZiw/Z8U3
e/Tp0RnLEpo2AHVATMi8tAxPemeRGPyZ8HBFzxUPWAWE9MMD84WH0kEbaxHfyGidH4jCeNpC1J4u
Ws+vEfJVT0t5CYN6h2p61TIfl3eDBFnfmv4qkzw2Z4Xh3Ed+O2bozarhETXlMXxec6xRXH+xIGnA
R676CD4/QxvdYHyQLtOQPR0MIJSO4k1bfVH3h/73ncejep6nbyN4TAfqomnZgXyp+zMCDQZtatIa
wTML+9aV6SLGxW/5Cntt3GG19Ui7c3rPGAA6nGjVJSnMyeWVsyspkjOC0ahP7Xb2whBQD1uex7c5
hiyHf72ntx79HG2hfkfl+tGmOjtg1ceZ32Uu3749xqrOc44P1sQyFipk/Qx2/IsZs68w/l2+59pl
0f2jXz3Gn/s3lt6P0QT3IAkTf5cp8NWcCTvv0T8dwtu3k5JxhRUV8wbwJ73gr9G5HyL7VPJa0HZI
qb5Ur/DOfAvKegrbu/65TG7dvGG0jHaK6j5mP7r7z5wNWxbcDO91m3T4UXst9XIPIc9p/iBRIveX
XtFIcrPfjxbm2FeD5CxaTDxWT6I6fyz2kCJiUWoL/TIWi5MbXx8+zGGhsF2WbdwiYTaRhTzoz22P
FFXbs1Wn/ywrc9ylTf12Fu49aMFtukBDh/nEMpWFart3pMLzN7Qrik8++CMoLcfKPAnaIycnYvgb
0zE4ZeOz4cjwMkiTAmoeEn1cwMJZVrFcxzB3Mb79Yrc/f2B6+git0WdYLnns7bj+qr8VDK+9en5h
joYnSOZoNcHuTCF8KElwWajeRsf8Vw6afe+bM1B7ShEtURJxxB21iVgGDBwhIV8RMU5gQuC5jCGM
/kXia7lV5wbMGFeP1Vj/FnDMm7+ex+fN5XALH5Nq/cTJ42+I1KsH5lMhbM1Mh5Vi040yuPdu6wGs
LF/cJqO5QDOrvy41v2kIzLmMCI3yankNdQA4EAJmmLr7+Tawba92+Tj76xcNvXOgIMtug1XjoT7s
3V4c2sBZQnYJMOszaiMKGakIfu9dtEm1BDa1d3PRzG9+OQHCJxBPB0vbRN8NXhXc1jQguASSye6C
ioTPVOXow2Q/4D29/JzBQtRFV+S9fVSF+Z8xvcKGde4HgXD0bA06T34fNZDzkYswimtjkF+KylWx
h1IG2Ax21ewl/zzVZx/svT4ByvsTmNw+C2GHrr7aeHRElgCfDkF2qMyzMbCf7q65N26+3OJD+lxa
EG+pz7Fej99jMr/mjA3SM4r3LIHptrxEygZN3eyKc9eHrkDZC2O9hrm1i4QDIWpkhS24Wk75KdTd
5DYFg6/yl4roPTZAupl1QNxk21ZJCSyZKd4hQV4i2SNfGKWAQmAEKBUgBxg9xF4RASjH+JOC+LMr
EeOrE6sL0ClFg0iJWlOCI0B8+9cIUEBApVdnT1wisfXhkBr+6buK1AQZY/qc3dBL3KImrpfAaJ+9
fAJBG9tJj/7dewaU095r+gDgSIxUGhfzy9doIgWSVyVWUJNT0n9dl/T1MFcTPZHdJQUR0x0xDD1y
1gYGmilMj0uvmDPqbZzj9xvt1cAnFDI9hCh0FO1mQI86V9KCPHoiEH9ZggLXhKn8dd8OyBZYThyt
Qp4H412o8AogUM74kwHWNooxBgvKWCbR6T210nyhiOvg9XTtAIvyKzLngG/NjGEaCSzaVkvlTbu4
JiYxGr9UcwwIpY36cmrDtxGsIXrjcIqzDWQ/WBDL94pbr4/b+R2mLuYJS5o9DQl3VM/PrO5GCIgA
llgF/Bx8bRWc5vpdfcORJFMx4qfp9qpviNzzbqoHLAQJajIuZygAQIJujJevv+eUN9B+GRv+5JPT
98Mc2thkXCVsFSAtfldzK8G4Aukk4teK4bIYH0ub26+26fd3Nka4GkwPlrIn2Kd6oGz4anpOh73i
S5vncrQrIjXoMOBlrDDlBdGDMngD88WUazyIBb4U712sTCApqAIiBW2HeYFbQJ+EO4B3wfQz7uA2
8wIt8lvB2apB4HzC8i7ulYeCfub3R7x6FiL05//+GCf+PENdbAFdof7Hew2Eg2cPYwW3/qdnHA/o
ODH+gRmzKZZZiBroiwHQXuh7n3vwZ/5iHfO0Qm9KyqmVZAwZ5eCyJHmG32w2+fzKFIP3ib8Yzzxb
5k4NBMsuyeeXpXmsxwg8Oh8vjARPjgU2Wy3mE9cYGtB4SHKSeEgNID7iV/0WIpkfmH+CYCdQ7RuO
EExmHlBUlDUjm6mJx8RoR+ULwdaHcg5mVBGKxjTg7cpaBDZKqYd84LGCqlImhG/CLp8/y8h4Tllf
9FC97dojnqd69mHUgjr3IhEbE3PI6EjIIPvUs1KZWZaHEO31Vb/cXglvKvvDLcYC8M0D+21ma43J
T+tD+x8QobkKja3l9W1gW1GnhFwEiOO6IPYKjVfFyz3uotVigl/EozYpblH14eC87Aswx6s8H5gi
lPj3HTHLejFFVELY2GyeMheTFva8G4Gk+kXBfKPzX5pvzy5Te1bu0Z3x6GIJuvlI0xo7PV6Z6Yj4
VKZjXZK7lcpApDWMaWxIG7xVl3hADx7DKzhml7QwV7U+rl8k/Ti3s6czULSWmNbin4ebJDwzKSBP
WWVayDaVp6PRrCr2pbagCgBFgdttfHwDaOUGTyq538OKF2+DUe7lb449ls4DcT3Esk/Aui151U77
+h+5pR/rilg4rO35V+CvGCp+WyLf8Z32hPxdceCqDnAOX6Bm8IkQsgg5O3iiQwM7RPkGQMM+T7L7
t/KclMPq7UtN9MmQxXdUhYhZ/OxYAmFitMLUrwotW8wTTiOW1Jhxc/RW2eluIPM9q5KAETQWaXmg
vGtS+Vel2EPsxUE4gsfk5D9veqciGJ2uPAS3wK5CdjclYN8kyQMQHQMjdvHkjPlJiPhBggwMNMLJ
jBy8TI/zKhrmhpQCapRZhLbbGLcy+zD83Hda2YFcwWWHTE1b1TuXCXKfu+blWwmDST4IiFmgMNFG
k7dS4mpr9C45O/DC1NTcAnmz9FjDt98LwNeumd7mw2ko/X8NG80TcLdHEyRv31vGrBOsq9bPiSCV
XRIdaAap5lNM2P8Xp/4gta5wef7HBZ6WMFaPRGMzmw/Oisg4V9MiZSRmOuCWQsKPs86izcQZzyZO
mfse0y+u65UdjLj/Vw/dBwVFmYo6ijLv2sfPNrW/8zVDXPnhSKhKvwkUvp8q/oIcvgIpZCo1opqh
BIR0IIKo0JxhwqEHhulBD2RM+sz8B6wXEqS0VKLiuIQqXB/yWRB+0z0KV0BVPxSlLzHDdT83DPwc
+wgfvd88vhgSzEwm1K8DImErMGLojsDM9ygnC+Dpd+fYGsIShb+jc/Z2C2X+sIKB5g2S7vJKzcsw
h1QsysYZ0QREOpRrshKwKuhxzU3bFHqd9RKcCrRVKJRxUrVcdX6ioy5TgnFHqfnLGO9IetWE0Ssk
Lfa6x7eO0wAxhvhPw1jikELZSUnSQyRem55ZLU+Zj+mtHjeHkVfgCgRnlgsIM+PskE42oamEqyWF
dFlNIv9a09vEugQvGKlwDv5ANfj+nGGeR4Haby+PiDUL6hjT5nDWm7iPepLJ9DCsC69fUTOUPGWJ
7j+ixvThaFLrV01g8FhH/YwRWgxuMGTph7fkMY23ghaqAFQ9ytAzyh+cHefsgSQEc3oY95RQi3z/
Hrawu4G/wOkBC5+oXEqfWp8K/t4cpRO7gDy+JybvcNL93CGKcWi9PXvGPofdQ8Nv4ahpJQN557C+
kM1Dc4Ed48seVVmFkgVIYSTOjRUMSeEWxwl+Qr2j7iDDsbIWXB+yPK5WLLpTPqCK+uzfisXIiTB6
oZhOKphGvEEHjTxDeyYy/kXy829OSrrZtydiljfss1qidhh5UVswqkvuvrR8M3kk6s4zOcG0pIfU
ANOmhO5/l2M596TBuW9eo2Sg/dQC0lmyn2xRx93U2DyCA3I8qEtc9qVBN5eTLk+L9o89nJzPDiBP
dU75EOA8Lernjx2+iAFGs3FOa92vviREwLxHYS12ayiea08xJO/+/JPqX+m9P99ARmK0Bs/m6pgV
KWkNbsM0gocSbmephMOG3RgptHzxqgvQ/CfAmbV6uZfaJThdeR1u7RcRFuhyNGjD6hPbTgeJMgTL
ZolxrvkKOVc5HqQyqane8K6CYbd8v8I3Uxnq4xcm6qHB4dVGnRyDz79ejlSRMzsVB8felnFFnrY8
n/XmlQFFI8GOLtpXfk7RsJqK9yL9jAftFpWPVCnix5C2yLSgwu5tUFQ2Cmg0/w5j1hA33NKDhxUJ
EFAJtSpk36BF5GPeuuQNS7Lh7A3aJuZeyp3bYiODQAEemuVapod4j/NcQ4wg0XB6ZRE/mwAxVDPy
geja3D9jE5Hta3Vc5JP+njYE8DURuif6TXWXQbRlXWROcXHve7rVnBaoClnooEkfbLbYIXNCTn2W
UHfiT4GtKe0SFZj5XNyJ89ursGUo2e1wdPZrxu55E10om6gyYJ08GCnQ2NNQu+/as0eB1iPu95sN
nQq6Yh4RjMh+sjsd73kLLAvKDNrM7MQ9eY9F7i/OAf1f8MTGEZijp8gnWAJ9vUNvKWJlfi+zZwpu
nCjsmwLzwVzY6w6Wj7N3At8vJiCX/AEZnov4CaFkFg4PNtpJ+AcK+/jAecCzB78UEhagO2iIxoHO
tJVa0aIxfc9yes9fdhtMCyAlPF2TFnnJQC/8YFiv+N2e2e2kXIIFnHIuNz+wIqdMXBfQuOAWX8Dg
N8rP8+q2HJhjORbnt+QSdcAhtoBM7xfcwxn5StX0fexPBoD175PK+UMHeBYOzsyYbBLBQtLTkIxA
4b5hoXUNbo+kXMDR9B/jXIG7/XOgQ4gYbGCURWe2hRgNa8gMUG28gxbyC/5nEBqtU27EsvGPi8bI
l4cXdSMannnvd7kLtmj4r1VnYQ1TILbDo+VAXzQmveWCLbKfjQmKyFeXZDS1fe2LfHHYCN9CoCsm
u1C1Nm/34WN0oeM+i5sUsRUtWkoyQT3BOYxKYvFEwiTvEJqSF8PAIvD26irMZPXJhagheDS6+6bD
p8BNdIyzfj5TSuDlI8UmbvWM80jd3OdSUFOw4xsUHqWeMa285IZsmxB3KihR72CGnwsELaQG3nNO
hcB7EQxg4sJxxGIgyxAb7j9BpaQ+O/sshcHBX+GysZr43IymlXiAKnapvX274JDe9R4VGgji/gLN
beQvMVVboZfCtIwGZffY4DnmamPZx18TMvTIZzaasyVnsG5f/CL7untn2kkeZwwZNuAiPVwFMQM8
Pd5gxQR3posePPmE0CObP/G3m7OHBzGOAdfkPFOqmDl1KmUTfKNWWSBPDe8PFhr7MAB+6AnbFjGY
fDLoZgbmvZavae2evXJrzukUQOseGwprC4ehOnzyAR3IJoFxlI6CWkjKLVWTuJG4ZjLNTYxjdfpA
YiVunav/csbfN95GGZzdCh7ysqHS0x314XY77Fe/DadnSOgzO0hw5EA8G7SJNZaX1QGo+Q1v+QuH
Oxh+8P1K4pKFbRoOYRCuZ88dN7nxelxC4iPJW8zwneu0gIfpaU308pnVj2/OuPUxvoFY01HH3tyq
9PvO6TsfQnPfogwN7eXntmvuY5BDeizlunnavAgiQrQTFU7i0CU4KhpmKIzdm6CIX9wppuD6x88J
f6OBYIVg1gMDbVZgtuRDp2kgk1sTqXVVuCmV+GIEmZuHW1Qpr6kWyKfO08N8WcxvjZNls1G/lmGz
7RhuoA9wzdAS4hKM+sm6DGxiOfH3w/fIcgdtqf37WkNDkk0ura9aIKhetVR5hpYtTGsDLEUGdjsH
BbFglassHx5Hn8/ciUkdtHpYfDTnbj+tY7r+hb7qThmc9fP0FXzwmRyw+vy5nIASqTgIlvXUI5bp
fv4LtZldfIGWNewTkZ9HKSD2JQ5SJy7d5UxopRbTUxqxmJ3HhMlUO+nZQBkQPNx20U77lbxmGTir
x18Nh/sC2zi5Li9f97m2axQns+Fc4IfT7qWADxYWMaNHNpGBO8AD5zIOLkGBPj6AWTSM7wDm9fRN
uHg9tROKjdhKgRL9yoeNxOA3qdZ5MooFJgUhj2iJ96kfg26nUtDjHmcndqK7d89OLnMJUt55bibZ
0drdCPDOZl2gw+hjWj5XgmKe3QJ9cOivLopnLwyEyXvWUwsgi+PcaWgEFdZaMY2lai4YUoHN+8ZM
m/VHoG0TCokaqgsFmevZq2Hv6dhcKN+PdGCeCfUfPwDaf8yWmEUDl5GLgWpInVKLYpjwTuyfqXrS
dnvcPww4QFOg3xD+muacbqCSgkH5oQKcgk6D0CNTCq7OGjdCYRnI23klLHj8aLvv60HFZeqWIihh
+2DdBXX62EpzJZZmOrvJh+0FvseesXLAf70efyUz6YD1mjkn/fy2N8PbVMzgv8/zGwSbjbrAFo/k
8sLdMiIKuq/yV0MRpSfKDq4J17Ra9opnnrhxGhZRjMbZwAbcbpxqT7a0wc4nrm5+D2V4lvLk9UNc
8mOqu0ZEMbSHEDlVAstJ4O2B9jLoB4Fd3QPo2HET96vXpJtBwQ7u3/WyGbMd5ghrdcWHBcfJPcAh
ojf1XsKhiesMoRk6EDs7fmpjM5Qg31FiCvulyEqLQFAiR/PR9xUC6LbBSL1xszpUHpGuOXeKbaya
Kl63e7nErX3u4eikbyToXZAB59XyuoROn+1kaHyIh2rvSrd1i1o875REbsfwF4z3yl6IZSAvGJ9L
M1ZDTa3M3rZQe6+MWd/nuZ6c59epyZMnTWjla4CR86SMS8UZUYBoPqOwQXXH/OMM73BwOzr+fXt6
QPyx4q5za9NTjtc9mCoQgM/gkgn/7okz3RDQ0l03L+gDPbjAZyGt+m8plp7ESSita/5cOpyWnKrm
6jwyX1nxGQ1P/9GJeOxJaKfaPcIUUatp7XNooSysBdZwtkPe7Iu2nURGdF9QvcuQf8sXTzPiC6bz
0Pt27anHC5PR6ZnVYyJdfKdZHV++xEK760i2fT1Rn5tn/EGEwtxcDATN2uGaQCueEjIYt4OIxCzH
8B5a+LQzXKWhMcohAyTjWOb+kzM9af0au0mcMuF8YJt5awJ5+HeT7QVDamYtpF1Lu9t+tGBPeWB0
eCb/p9o/DOc8V5OmiQpBvc2GgAUrQGZuDLBKk/t8ntcJfpPp8RM8/tWm8/59j6/bU8uQYQMJg7nX
Mbc4rWVUuEDnvtSnwpvz6TXHM5/fvUqhxJQOBf28N8dwjPhPwY129APgHvnAIrQBKjpPudB5lRCf
iJzWYY7ELBc15Gqev+TTZZ5H5XzQoGcNcT9jS9vBUhWGcf2Ytz/TQ3ty5kw/EfYXPw0sBeWQHZrZ
gwiMGuEuIHowUebB3OP1hJtKtZJTUe8SL19gK2u4PS04+iJM5Ebp7e5di60JKMWki+1+yZ1kwozc
RoizYMVHnwOWYFQIiXBYu+ALJ6dwC6Ge20G3YFwTtbNacT8w+eBAilcBqeHHvNtK3qrRPWFWscdl
5FeQ04c1pimF90EB84LXEJiZi/0GraJvTi9ryuj6cEH2Auu/Bcr09CnkUHiIW6bfnQcpRx1RhWN7
AsaZJfclqK5odkGgqFCQM3AdefDsCQoJGmS+V+FTsrjB26sj019OCMttPRVkFyE5fAz3MoHhdUYa
dvxW8S/+48SfL8/EJn7fyXFDbVLjM2jNshkrj+Cj+ZPle52+QTXd0Zrdvsr8txIb3hvFWbR8H3gb
Eq73+Qz2K+yGCQY0Eao1+UDBgZgXV9QD9DSCiR4HDQ+TFo3DGGesxDpe7Dg3Uw1Zf5itRiBIaLww
+hSkxK3Y3ESmHR02uZYaavFynX3bwCYjESmmXVK1jNmpw7b4kg8aPF1EB+S6yWS3xmfEXohSBDtR
jlpC/A6fL1r+YQMKYYCu027SYE9qLOGfFFmIFNY2t0HCT/KCbKr1OQzrzRPpmJBttRhQVkhxiA7a
ChE9AnNWyh+wXMBIYA+M9lGRrCG93sHH8gCBEA5QOS/FB36kHy391MsrpAvVAVwcERrZ4YIKn/wo
F0Eb9KD1yLIencuUzV411D/ZjF6SOfSQyBiJavADyCGmZ7inubGUYBRg3LvK9goDLE2UtfFzC1G9
J8y5gtaGKtJ/fZL1FVOSYZKB8rllcMXtqtmOxggzLQzoHMN07MpttsYUOv78bianavFU3G5VL7Xx
1YZOfvrd0Espm0kJoPfCA5svCie6rckzzP+ukwbAx4GF7zICzcOOweVnlk4Olnc7gB6gzry7lNHQ
rzblhswoprTwrBeVCyXKWdHRdpE6ZzgL6LLBZTt4TIpZG6oiCQpstk54FwS3ti7tDyS6UIgW4DOA
f2J2BF/0RIOND8uHDTghOAl/ijs+z2ziun8zlg/KmuLn3gS0cbkPQpZYYJQcCemDEgkoT/6Vv1ui
nBmQVm6HoBppvm8M7v0Tic5VY8IBxkDniuYuYQAUoW5ECJqF3b7ZMLikO4hvv2cAq+NzU2yePsRt
LJGXnJagcF1sS5HMxBe0AHVb9Oxgf8Kinr3/p2cIcQoFq7NJhZMBMhSIwDXOQNDrnAHu/Qse+yiu
3dcC0hFrDcEDHzHiMfMlNCBdcnOvC3X9z1DTQcSGJ4GxF3w9Rlb79xgTEhyzQCs+FKBuiyW8vDPC
hiPQBtsdGwNjoRw1wwbuCdMwMSpiBhy+YnQx1GocBM3L4Zw5PqIPE7r6SwNCY79faUQ0+Squ6cgO
gCLujKMe4/sGPgXsJOGxdo+sKSiFOh9hn+y9fk69S5fGJ70md4ojffFxa8au+E2H/VbHbHI4gVjd
9yYzHZcjN3k+6eBY7/T+oSCx2CsDF1mhRoXLg8kkXFVBo42UzIXyBKb3huEknJmUBKj683CANmkT
eHl7LiacbzBPY8r3kWYsSQjmb4QP+6AKGzfIMIsLt+4zeyJTj5IHbfD8HG6ng2P4fAqsReI3k63Z
yB3m4PvL5WFH3DZu+hCd8NMkdwmCGp5AgiCOX4jYRkQobBl+ATiAVwDHASeIiZ+SnHkh2ECsy9k1
1hbpm6HakOApuBsyBAUQKAnJmeXjxofo6G5MbyN+m10FGZZQHQ2sX6iAHCfv4BXoIircCjFuIDQx
vOO7wINE8jtPbLZglhnU42J/gEQCsI1MkccRLjtzGBS8nGiz4CdNf1dIZubM7wqA9xoboCtMgsuq
A/b/hTTgbCYDpEFfSsp9PX7EeHuwreEPYeD+8oN9BFFVDCeC13jYQOcEI/r559IDnMYMG0cEPKBd
uA1wpPzDTJacL6xguG42s0/FTX9Bn4mxFVwrbh7t66ycol9GmqqENbpfzHr4qKROHYh75xHhLChC
26e0OpqFo07UiQ6n/QQu8Lom5PBycqwa1Hw/SigtPr9ENxDYDTsMrhrPGHaFqUpv91n9R9J5Nauq
ZW34F1FFEvBWySIq5nVjGbYERRQFwV/fzzxd/cXus/daBuYc44359j/nsRCRCCTIcERqzybzBmRq
JSIZ1SaU60Q4UuFpo80Di5d8fbaIOEnaEaf07JQvVmCqK2Pf0azIa7xjMwJ44TEUe+MpH4kyS3DN
U4rNTIS8pAnmHmT+mVuOTW61zp8blMIIBBpgjZJxmsjAy4tA5HcMlyJ1M0PR3447QMmF9CfjO0Yo
eX6Sv58o4wFzL/8LP2uQbVL0+IEELAOMO6r5BkdzGjGIgZo79/g27zZxOLTXxuzrmlNsyOouOzJ1
eaU2xgzQ8mVBC2yJkGcgnzUIDG/V5H4YF1u4gwoBM66+G5mQ6Gl7G6kCtskEJwA6awgxGL6xtsjH
soz0ArkYTW5I2uL8yiSIXhrd2QGdvGkz6PE2/Vy26QFBI46Bqw6Y83HOoqeNWtCtfAI5UTD8ZYFG
UdQPPGMBmQ+G86dJ7oFl6e7CHj2irMXc19qnPyB4KMp3zIeyWRp+6H/RwqQw0935dxYGcf4VPwjl
ULBLn3goxIHLOcr3SNQ79MTWkZa7TfGU6tQzgBGxveH/5Mwz/wiYHYW5vYyjG7EXkHUMSYgjd1Uw
hCPDlSBYtwdnUQAytUrX5IrPmQkkRPEoyQuPNL5ua2AnwUzejWv3GaE/eW0IIAIlRQfFewrAB1kx
xKHGDzzd3foxqhYvQvXJNke55VSQmqn7Zi88qpp4qRRi8OckzGVQIF85gFXTucbl+UCey+9zocSt
dSkkr9gpSIHGRL12S6jFev+p8Z0MjRm5tZnm6IRD+Vh8nyKKK2uCL6ou/Nqd8/ssftAIgo7Bgqv5
Ijrshsex42k2EgiLfjvEMUHsbvlCKhl+gJgz6PfXquf0zHn+0yO1XuxnQpGze90QcmhRPcu7aQYA
ebMH8lIHsrs7yPjxA9xkZ2AJ7Nv/rh/LduAR3/MfZCm0QQzTa/TnIt2mDYq57KA3nqIIfovylWLF
3cVxfiQkils+j8u4gWwi/Qbtt4CaYYcQ+OImhVibDBa9i7SW1RQpxlrhlUNcLoDZ6EZHeZG85hUS
G3Vyv3l3Y/vJwvvi4+mUX5I9TB6yFhjJvdZHkoSUQUWQ3Pjmw021cvTZ9/xeaB//lGW3+4A6txzX
uGejwXMxANFFMtuNJgWydJOr7FvZgxURGXu8oc4AdiDisgiUkOSA6Blyk8cFRE78vuxZu1ucIsdy
JV0fMWsdAX32/a/G40nKXmK5+VmOUEdWq7ujbrM/TC6glMqxvCB45kPlYn4ADVl0FDJz0MwAz4Wv
Td5+J9UW2Rj8H7+Cptv5VvJp+YVSWHeHTQo9OVN94ObvJX2IoauO3y18iv1RPbIOFBZ1AMfMro+v
n8uCmSUf2WetbDefjYoMWiMalw7WdpOCg8HR1BhzyBJL7scXJF4/EtUOAkmRFkr4xLuEQaOZC5gY
sO93feIuZfXf4GpQORT+L2zlaAZkzfdtnLsWUkKXRNtp4bxnpQvqVo80dEvYA8LOeYOHcqTZ+yOi
RBRxjkCNUM1hAKrHa7DSFolXOtZ9w8181VWc/ybiEYBMEcuiJAOs0ww/saVFGSMkcU6pnU14B/lU
QMd7pq9yNviOGh9san/rOd3MQLhJC+eGvZk5gAtkyDyieo9IxSldRN/FfSeb4yaU/NrdQDPum1Ex
1WODvgxjqi4kX1nqxNxaKG+bUFmS67vP4N35PKCdCNUmSoyyI67Z4Hrg50kTY6p78Gm24DCywJgy
RngQLNWmZsA7cHh2Z2X2Dvl2/S4ZWiIbBp/XDzNfXrkHuY7EKYmZ2tf/SAFYXST7wtnCKiCoFXpc
avaskGQ0FDUSV9k9eJf0s/JnBLdfu4d/SBNH78nA/i21maDHB5fea0KDAiwkl1Mxvu06JlOWIftW
jzaIVq7mLI05EagGwlRMvAKI6508Y2shIwWNLa8j5MRRdnkMI0YjpIoKD2gUYae0hHxTdujI+f+u
xYqH+3utERssSLciqyKLXqRUZKv8KJM/9rtQjEzzThlLtFXI4esqnOpf4p1lp12JesfbAktmj7jT
rsAja4/1dIFkhNBTkUtB99HfY/nAX/JEyEU8FkFFmfs50X9EvCoM83KA3xkc4Yt3jr8EK386HpId
1s6ElC3qK8dACWYCyLlKNCTSDWPotkKdQmQOMUTtrN7zPC4QP/n8GyqeGLBfbiPENIZ7n3eBoQk2
mVwKZgpeKni0EIY2R+C2XR2x2EgzeLqUKELkcjGm4OjAd+5jW1MmyFD8sz8XBpARhQRH1GjwaCrx
YrdYcbPVDkHwE16faqE7VyOxAXmsUSAUf4I8KWFawXdMnxfCocnISq3GbaEzvd2Dw+IB410yqWji
al08o/TIR1ltRB7HANIQsTSQBtBafJtqE/btLSl2vIcE/hCopv/j6xXqaLlAUEiBuoseL0SmYINJ
HqN0uQcihxq7Qz+aiJqOn0vuIR8b4SF3giDqQGRcdP6bfje2HCEvs+sVUje+ESrfa+Y4olVfRxJu
PL5eKCUmGfboz/5F/wxxJgF4DsNH7+lxN6cHdmEun0hKz9xXCZEpHMpoYvUY70Q5eX5HKi8qm/IE
HdY8IZEZ8X++MNwPAnaKVoP6zHnaCMnlWME74YK8WCB6iDiQVOPbZ1rmzSHWJkA+IXhTjX8asz0D
5MDVMhu1n3Fl8WMTyPhH+FTlq7S8R9a0hHFck0XGDftFGIBU2G7CCdYsBIsD8oDkFwJr+cp0zQXM
vsbkSKLRGbThP5U/gbqhOZO4d2bdzHLMqHIqvgoCKGZF5V0Wfw/BeZi/KKEQexTuPUxOgFktpzwJ
CSQCyv9uk26lbkTA4vGFtovHsNzw6JNtSnBMBJGd3BJ++CNS4EaoQeBp5WEriRFqrv14c12rbiiy
Lw1KvjpcZ8x8vM4Ndbo1LhmDLyw5PxAYqf3DCUcik4jREKQkgNNInkM7zDPR24hDgFdYOVSEiYk6
s2fwxNUUAm0cGXCWUkyECIlNA7dMfgTAHtgXoKIIARSv7B/nt490xSVEI8ESOBIUq2Yf5uVaRLEk
ZBjL01OVYGJGhGSDOjMbrogsEb+FPuIrW8xhnP0WaaTKfItuBcExe5hgVCe5a4umTgWTLLI2hiux
egZPvseIaFijxCq6ysfbEoxHv+qILi3CMoqAdQTJtEEk/OAsJJcD2MoQLYjp6kcR/JT9p1Olo4rz
WAiVxWLy9vr1EBizwWYvsRHtNjykpFoCapKpjbXzjcLytBKtIR27BvEko911rDhooEYb7mZ7mk+w
7MD5DiGjvQF2avFXH0htdEl5FnWVt/Wpv5YIQE+lv+InO6e/TcPbLhKpxC1Qr7C+jI0/CATHJPvj
5Yg9Fk9RMBO5hmKPEXIoORS1a4SpXTfXnsdBxBcDl1D1BhrAMcVJ9J8xZdfaF5Ft8RhfGpQJ/1+B
RJ6Q8Erlzt/JHJFJj9ee9wSt6Og+TblHpNmTQVDkNp4Ex/fHUklEhMNu86G3cIVUMdZmfz+aEH/B
z1eS8xbceVVShfn2KIDUTidyQZ6R5U1FjidfRk7YrUwxhWhBocZtLM89JdwiVHdW1Tggb34mohmH
NqIKgy0793kC+bbxfE1IBRvNOENsc9kR6gAO6fZgLNW2tZ/7ofuwE+rcl6wOHVYlHjE4VikmDr53
id9CizY6U6TWOgmp4BXkTQQVPvDoFiFjsfMR+LnUeoOAcRYRHgoqozPA8z4TtyK+XahswdTGcxY2
cNsI6zvZ+j97x1N1VMe72u4efAqk/ZE79g/RM8YkvhiZTZuzy5W+u3tGAoHogeYAArGWBg2wthV8
5wIuht8YK55FFw6XIk9S6bFkwJlSckzrDZmpzmuie+1O5cDgKps+Ti8INkJ6mGhnapAHCNfb8Y1I
n+ZI+AGFJAfyyVK+ZcIEmjviicKFD21mQZQQuO68+Spw4msEV995EgcivQP52M9vgKsp+EA/8PTR
mgVmONgXUCTDG6Nkhw+yYqBMo1tgTrdvyizJZuQXTUMT9LYdDxJyX5LGY6EZQd4iBJDG7YpSij2S
KsBUt5oiKsAwMHBz1CQstoSuI80oVgg0SIBR8NJnM4WPEmMOrtxMNPFmM6Rlu5550Rz/ozCIk5oE
cEficS4on8UK7NCywctMpykKNAPfJae2L3rC6BVrg4f4qRr7Pyg2qlgg9247jMUP46/HeE9oKdep
2BDZrtULobOLr9B/DhP1C+zy3DbA3e349eYlFvHrAsczfi/LAEDVb70hzLM+aWY1oDneXkd42Xsf
wztQPMP4JFYneImgQGtM64Vv+fvv7pPBRj2Pb/s9/fnvxYGOu875xD2PBTTykHTGQD0PptAujwmk
C+4OYyItxLvP342oileXRxAmjlhq+SkNBjtTpAQs0ddGJPKV04//4XzgI7H4brV0MbIGAFf46hK3
IRu3MD1Uu6/bkNhxn2xVCB+0s9nxtSuOw8WHvKbDBQqOb4EVkIq1YeQHlGd7IlWEzcKYvaG08xWY
pRTgNgy0BR79DXkz5AGJqKdVuSJxCSoLiYO0IK87dwasM1Q9GcHAIy8jKf+RuUUnExZi1uiQn4+m
l5qdqYgw4vQgn10UWeDgEYp/u4HuMd3XVIhs/n6ckdxzKkfGU4bSOdiDA2mi1Xj2B97HEUwsB89i
NaZ9cIJFHTSUgQ7bjpjBBCxx+lI5BX84QjD3wSmQJrvUnSDUJ2+MZTeA8GWheIhYD9EbMIZu3PKE
jVekuzJIMLlzG8CpP/2kdBpvtpsAq3Mo4I0VvYVcfLN/9I6taLBVwNBERDMW7dH5i2QABQq/K9vZ
aCQt5mxv/E0Hv6bZEck7SJjBfwpRpQkQmLcjIYdeHPA/e5acHX33gx6CFSZQkMyNUWDyZYAh4aPN
obJyDmBxi+MLZ15iVaD2iPx7UQtAEReBcHzyoix5JSQ6HdoWAfL+mzshkkT+HZ2XCmnEwHLqbCYd
adnyfL1GsxkyIoQ9gqwXfCrTgHeIOoIsKJNpuYP55o6bHixpKio7RKPog5c7NxeoSRzyFiCzOX94
5cGbP0vphiitnuohDCW3NII9ZKo1o4M4gTepfcEelcbqVQzNOwYWJgpQdL7sIlswc+HGQFQwO5Do
yMt/npLCJUZDH+2PzRwsGhCPekNoTPRFTcCi7KYASvfR0YKsJxXHWV/v49ASvYMx7YMdQ2U6jiIO
oSHfqn/n6EhgKatsP1or499VpOnUXubcPe7Yu4Nmb7xcsgeP7/7PYYA6b4V2i5S1F3kh/LX1SGQ1
ifTDnODHD5Dsh1Jm3hVSGB98FBxI5H7olCZqYYkYi+gMFK6jkCgosr45ZaO1mHM5MviImlW3GS72
mJfGkfh41JW0kYPfOLwuCvS5L2fSAQgTGKksK/C4x5haykYEI5phC40N32jyfXsjuc5c4s5QxpFn
ESMg+K9sY49UjzPXnCI2pSLyMNI2qq1H4RfKA1ZrvBbSFh7YB0zEuDiqZ46k48CrOViKa3Ft4E0u
KL3V4JcIBTD3qsHRTzoVVWPv+Y/TkK/ZWF9+8UpMicR5jOSLQDIHyYPtbkvWi6NzDmEaOSuLLvyy
Jk/FF1NamIt8buwG48NOBUpqLs+kizNf3D5a/JlwMufrO296mLNji3QYnigKQt+stUKowUKbg5/X
SBypwxEjJI8LGpkQmcmUOxzhhrF7RegedBFlCONO0iSC9FjfvYIibq98Jth1I0jSN7V7bF4BdNL+
57RxBlUsMrZiVF62xT/OSbg6zPgeuCgIgs/1DpG1OKB5QjVhIGiLUu+F5Z9ljpOUhxybjRgTuBkn
LCirD9l6T6z/CC2Gf+jv+DAQHUSUGyETIuJr2+/KaI8egFw7YBru+5edQ3TYH8Ei04TzW/RnelbD
wd3jamgdVE3CnhgLF5sQz9xWvBiU4ORnBuq+IwC1Qr0xGp7Yxdcff+g8aDJ+cQcRKoxsbXfwUSkA
m4szigQPwiYOf+nxsChjtMQcorEyg83r5geO02sl7PMSlCJxXckjeG3aqIxRkLugIyzGOnC+GrKI
Uca6Ye80wv5KPMCcMYFz2brmPidVJBO/QA0DD9ZUjLN9bE4w3fJnBOXeTTJchUgDGbot8kSlWMZL
jO7rY+Plfbxw+Yhs8X7d0UTeOlxPkfSHGBD0HdyNVW9W8HiCjLksjUirkJ+8zvLSBPjLhBBU3aua
6Ceo1gozg7lj/ok5UyY1Hxj4MPeZl12HnMk4apGmYNlyM5YP+ptlrKW9gy/O8pRlfc43B7bCEFyJ
aoshewm+Ol7/fsj8dEBKV02+zDTbzHugwwOcrI4gLw9qBI4gB2dana0FuBIdF8s+GVwOKK8gP+WR
wmMeDy/mZUjWw2jyxV5YYJAf5cwFKxwSGec9FbFXfYGbIdXR3tWK/QBaEltpQS88jwDEDuQZCQm7
NP4TeYgkKkxv6iiPmj20Mdm588/E2JuYUlm4T1Iq2nBqErYSmKtFga4snzz3OqgTqWF/3Uz8Suns
4LCem4Gy57fB72skA7SPe63wHuvraykT5mMkP86P06/1Dwk5YhJ+DBMk1C/+Wobw9fPvsXgTOtIg
syv3yDp1xALB5z/VKDc1d8tzXr8DltY3ORhi7wVorhSvuqpeno1lJGzviU4r52K4f20RK+KXYtf1
1bCmHZlv2Po2rf1mP6ycgtfDRMpG3YXt0+lbX9ZJWsVcPvq2Dq86/XdQXO6+YSIXbHh3DjkMkbHK
XQofzbREdCoyEsIPGYYVpyS+6Qb3Pe7QyZGY1Y2rf/nX6aQJ/wkpNoTavFF1sx0DYA3sdEBe2w9g
hdBRMkfhnYT7QgOGBAyKcpZ+btVrOvlvZ0XMVhPi+ENALqYKsTMMuRk7lyARGGtanzkC6Cetnciw
hdLF4v8fLgoUXBJ0oSqMRRo4l0FDhewUO9H5TpQHE9yXnqWaZ5ojv/OrNSESMGLc3leeV7AK+CYn
c4iZWIupC3p4VzBolBEDIYP8W+yZIcwic/d81dj77NgilRr+cbUeuzB5bXBIriDBD6zg5M2O3xF5
atMUMzGJVEh+mGZ8tP4D16S1+ROigOOrqaAPB3919T2Z6/norO8T0JpljimvQVrCrBM9TzIt1jdH
BSWPCxiHH+cJy8nR6EfqFagSWoTzA6zjSjIIWOtWI3uj3R0WkJmxwcbTi4GQmRE+m2t6TEI9lqSZ
jownJ1MvwyvNpsXgz8DbILvRHg4Xrz1gAIYQBzwjlM3Njj+YUJ3ALL3gORPx/jfUlrfJnaZenpye
gIun29+clpjubFngxjLDF6atD4F+/QYEE8HMXRobiA0JZ0L0gudprrJ/qrMqepHfSMnu6wxdyMHP
PfLDDwAJVrEoom9LLwdc62HHMnyVeflcYJpX7jruVITY+JnaFBSsBSyqiclyqQTdWMydMU1FeYkR
aHTPhHcfNNL4ROCBJGiCAwx9g1wATPkCyMTweYG1ACgXNZbDlQH5/aAo7DDl5HORf6Ddxss7Rv7l
ZOixiOlAqXW3n09fZs8kNZHKc1gI35xQb0SmXfQfdvqERQxeRwwp2YUExpHEmQI5lTL3Ir8GtroI
vRF4b4pLbcyb1z3tfk3U4w9hEvwqnckcEX62B7SR5eC/397wQFa1PpYp6QaUuOLRsdDVYiEmNAvt
kQgoHfID8gAnVs30mbKSSg6pJNkOsFjHXPCeakRvWbbKl54X9JhXpB4Tw/WbqFwEL/6bN56zlpSv
xkY1KaZ/ApG9B40qU3KV/dx759TOMsRwAFHSMMGMFPK2CshYwL/6kYsO9+k9+obyX+W/fJS1HFdQ
Eazdhv1i5d0VKx4IE+Y9fBAEojxmPOSk9YKQE+EAIc0eCXJ1DwZLM8KWUrsw/ugUuFin4M2lU/Xg
tWSXnJ9z0x/4tLnHdwSnIqyiAwTcykt5xnDBjBHXZDrnfMcxOeRjtsoQDXIL9kbRH9S+sijoIgl4
f7G6MGp87e7I7QrIAEXtkFCf/nXbXo/r/4S+bfjeGTOZDtUKSS/A/kRjyJ1QOOQhU/sVS/kV9Jdi
W4umXRjl2WNpYBthjCctXvfAIjalJYacoCCPggNI23RXExwdgGtzB3B5ruTdA13o6gWtSMbb3PJ4
L4H1uuesybC7dCs+iJ86fi80/0N5MeLadaW6PFa3f8bcTO5YFekKbrclK4VHQhdCI5GyDzB0II15
9PgFmuwdUvwOMuo4i4WUC58Gk4WKvbxMitKlAfPO/rwh+HGhsJ8NKPqs6cJ0Xzz/U9pB5H0/l2vH
WA3jljAem/+qmMKiKoFgQS2yeYcmDjFUOCBvsHbgcx0CU3stGuHfIZyMNNHv3uM8XHbqZWj4t+vj
bMFXbLsv4THZPwKGdBopaNdkweWzQugHm4bS8K8fECLAHAGGWnMttC4Mg7jezaW2vH8IKvlvr9J2
xfq+Rp8C2p4VEyMdvYmFCqS5VfkqD/RMnZBcNsP7Ndc4kZOX+5oVcPAHoly1J9LbkYm8GWzXM4QA
6EXRH2g5tWo1gBIMz5w6JbrkeugBAvd0H+XmA669Cgj20ZtZquzQJn57RmPIJpL9QenH325kvSIL
qyXUBEZSaheeCWmdmFWQC2ajpsBZi6yDgmbC7PrrKwtq5D6fsUjEHIa3Pqj3TeW0ZAoYjEAf3ELy
UrVsSuws2C9aa+h/SuOvFhrH+8v/LA9zctq2Wtzv1dVWYjfTV3WiOSjdEJszdCO1GFt7PWA9LJdE
PuWzB3G0XfwlsUcd8T8LZk1S8lYkm2ky9VXLHtgFrMvCwWWjyAaAYZRCri82znMbasBQdOAGpNuh
yx1OsHsNASn+fpMSxQd6fMS8X/If3njPZR+qU3f5QTkWT9w5JAahpNqLJMNuY52L2JgxgiJciIwV
pyNPeHf6nFh/vt8xnscc1foXSFpkNh6zod1chki/9dl7OMp67uUrZYOx1bAV9LvnVVrzuyFVJRRg
2ZwrvtLTxwTDLnBY64OCspxMP6d8mk6/e9VwvPjA1AT6pDAx3iJdc3juWVCQTGdwv8PFHXXcgNh2
IV4b65dADwfnRzSQXMFT4SG0rPHhxwbB3guV+tsTds+BSGoC5xcgDBc2fDfo5p00npRguNkN9IQE
dtPGvXeT5jL8FTSIttLj99a0RTQ/juZsVUfN21WRuCCTb3Y0pCKZyiDwWXotz8rGDIwSqre3TxLw
3X2ZNiWuerUpAQ8RmGJHn/3OJdniyN2vb8wwhE8ND4FOnfXSACti8YEJbx3G2m5uZiORMc0lGA0o
XwbQboN2LhNUj0WzDL9ITi+0MSYvEh4IJiUQB9c3mT9QAVZcTB89+b0sNslTCsqtkaCh56odgGv0
BBLPdDxYC7wqi+GF8CTczI7uKTvMmT9pahBgUk0q7MADinBJ/vM6YZet+TRdZSa5EOPaXPaQ0kF5
9WORiqZiJlqZ/bw+D1Y87cVCZqjKRn6KFpdLxxlmo/Qx2WmjZUVSKmuiwq8i+CoUiaI0Dhci8wyM
+QXDLjKeaDUrXAsuEA8Tg6dPAgopGu/kfUwh4EBmmkQZwjoqO/PmNhsSlElRhz8haQOuE9TuEzCF
ik4n7D90lr4cNdYU11oT4o0E3gGRLYV07/ZHIQviAfgwC6XRXwpG1IwHRaRArDd84jk0NW/oGFvR
+BPowqQ4WBqcgO8l0wJzNiQg+2jPF1BDfZd6zTn1MD7BveC3ij6EswH88QsJkzS6OxZU9DaTw37O
RXw+gEmA3MBD2QBvGA9BArldN0P6d9sAzc57ygVjoTESlYpAbU8frJno6MdFOkMMphCw/Yw1giuT
UUHgI9sDtErKR1AvfqpNyiM8BuZJGlNBhQAqiC3xLDbM+B0+o+8UIRM8uTxNJ9LsS1namBC0GhoP
naYtMeEQOQwFSc/wrFxbq6/ptZn7nVdRvsuSbEPGGuLzALcQeB6r7OufQWFVPWlyrydlZ6/4346w
ueBHSKiU5MxEtKHIxrjRJq+bdyOU6DAZVvZrvaJekW7u7QOhhsNXuw2oHKinqoFp0dzyQhGdMx4+
7afoXP+mgfGK5CkX/HN0UwI86OZ/Iu3PpNJiRQvehW3gh1fcAsULxzcByPX4rgcFAm1iJjFSfY6W
j5wGZcwHQUfxr1yyfAXGbG+xNDSEBYbbFnAg5BnHpc2S9Iz4mkPMh90qYboYS+W8giBFkymMLjmJ
OUNOlsqCmD145GrAzgH9z7rzreT2DgxCGmNLOFxFf8KbXpjbPziBn/9UHXIl5OL8G65UGM6B3z5t
YaNAKbhjnMtHBN8YEENhQcuHx7TJL1NeudwPInFRJ3f3Hlc99+wwMpr4A0cBHx0S3lUuFaS7DT3v
BspipnsONYbRM1XfHrtihY8XBKPks0vDki8HbgY+g5/Ng1VDgkl7U+IxetDsOcWXG8IwVHg7ub2P
nGrYakh2us9kekx4MG+eZAmohMioBH5lJwEnUyiApRyE01FTZlosSPOOJ/595N34CTv3cCeIaOsr
oHQeSKTeX+J5ege7J+AENSft6rHs3uMBtgdkcxKFlpwDa74Zo2oynGvz9jycicgqPn/qzfm9KxQb
ymFRWH9PK7y1dlaHJSK3nDxcNAlUe3BRChHD10tvDjOBia+jdg4MYdhgFXLaP8zhKEr2EnWxr3iQ
gWH/EbNJqlwkYYc46/8KSwzH0paHk++pkp3uFQky6Vw5nA5vl4Dvfi07d/PywKb/zXadAbal2dUT
BIhZnxr70jZgiKtjcaFqXDqUmD3d9y14c1XrdPDlJOjxa+yfWvSVRfgHOgAa6pBp/D4itKcxMcET
DiP7Iq0mN9nc78g5j+pgAoSFtBG5KNlLuBRTW8PbqvgD1aZkHfngcEfiyEYniRASBvydxwpNKd8q
3BEf+p9eC5L+sCCRtE6k0lCyK4zTGK356r3tggbEoQhaZCeYfbBV3sca8vWroMNJiqjMSfeL8ce/
87GQLuKI+4B0ANOmyBPfo9uHxrKWbDmHV/x+ULZSX4YDp2tCrV9yXSsyAAu+TtPl9YFsafVKwr1f
L9rDscsSHTkIuj3uZ2EE/8EE+fLdezPVIlvkAXm2HgW8WT8ZooMknbQXUylQxC11ix3fNL5dfImQ
SXcEKQc6FTeKw0gNBa79N8skNz3WaWpOfV0Xx0zBiuqYyZOymhsmW9S9IKbU69YOSDRfIuF7tJoZ
1W5l5j8qv/z6SuV/kChRrpv7ZB+/xi1bqbxBgV52PgsmHIidrw/5pMGCYhCGfZveMFcRwXeqIARB
GYunD02iPPxBgsoTXg/dJSMEaSvArwCr2FGL8Hu2+ETYDg0E4YYvvdxHb78YDojUSgybEPEgR1FG
owsXuuV+/PokF3OJKmCVFJIy0RQncxtmMWLmoeSkv8btkuzKtsrJgukzjzAxm1ftervs98APEIId
GmSaUVT2vx+0fTWa7v5O76m6QvTtVglyUIH4QKBARxtOeBvtmJjgVh90JjCHp6GKmZnMONB5eBPU
KScTdXQxloFJSycDrsWcDM5V8JFU57YUNjFm23tCUwEpjIQ+41f4je/ftTAdU7Hk7aV1Gxb8IxzE
P+yF7YL8HgXPdz5/kkzCmXcidFfP0HKR9ItRr4/1l69hR8zz6E5Ao8iFV46Dz5xjdkral1C+842W
urh/bG6PicJBMwXaYVcGHb4hyyqFHp8r3QyMt0lo8ZIK399SHtpU+p4z8l+Zyq+kczznLTJpZL4g
Z/Rfs2jkbmaJWk1u8nIx8FP2dP71jlXnFbPnTRuD8uCdRFDFz7npK0UK00SURw/OvNvSwb2wK1Ir
lOBtHvcmnaNkvxF90A/jR+b8CA9fMrXw5N1i8rtMlBTDt2PhukTM85wXjffUkOTjB5drF5EDJCSF
3Pi0P8ntsLXJrFB/03KDU6RQIxVdGOXWp1sxFurGe4TqDFlD8hgSDynQ5oa8sV+gdn+HYjnoXPqO
O8MvmGhShpsb5inkzPw5r/CeOvUuEz3R4ILVSfUTux2lJFzZCGL3Cq0Edu8xczCwty7xVqPXw5e4
AYTm7TYkJ+uFxEHxbsI1Yd09ZGzfa/lzykPcmn6OcP7c1CMEGkgJGMbdSlpyCj1EtkeJ9VQKuaMQ
XBkEvd0e5Ashz+L3L+PpzXCH4PqAm9w7Ux7urZKGYkztCdPeH2acfyPzSAfGSTtas34+iHNQiQyg
FKsp1tQWqcyyLuHOftn0ANoPBJ57P0zR8GYFCtan1zTzBxmTzEZT4np7dkXRrgHS/PWQJSPaRj+N
OduirnqGzlYFgbtTMfeAej3ey+2Qb0/fT9ohEYZ7S5qqcvzG5AS3NjyVTVi+A4IRjr87ztiaODMS
TSybDc7AaoggId9IF6Bu9WRs1a/7eIQDnQQgl10YT7BuuSXZDM2kutGlfaRIo9WoxBjJZpi917r5
B4bepxHlGYyBGfnup/xnG4rz7D2DW/kbVNbChLlA6pp/Rx8pAR/QKwIycThOhKtEveprTJEItybf
p/u9xZK6HmCXeSY/wAReCnlI6CToKHsGPTSz7FBLRYTbzcIyTLP1Kxm+p/1ncwNjHE40EV3D4U7a
5p7O+OaxLMp1/jnXdOWiEAcdrZJS3xvI+J5X00y+xw9KCTbrFx4ojHPpYqBF/e9vkCfFnGtWPiC1
EG4pNjR+oBxqM9TsPp+g/4JA36pTeVESvOF/0R+cdY/23lieogQl6OYeVob7iZgHBZ77hpZJndeU
Vt7UR5IIufqZk+JHhhXPEJXfPGBgz/XZCFlSoFQ3whlyn7+5KUfmfdx+J5IaKcRW+j8iQUTE6nCO
mYo0arhssLbrF34f4PvvMTNSf6CIkCJ1/2/6S/p9/u/1r6Xj+RMhGEVIIsZfPQM8RjH52emSY6kL
lc2Y/nQmnoRwLRNSaMeYwFM0ICJzOVRJ+lPcQaSAr90d4EYO8Tzh58LYbdj5gOLHh8R+CyFbu6LF
pKXu4g5uZyMiR2UwR6DsH5jpSgRMKN2YSzzjSw3mEI8V+9B9BSXkqifhxxFyT/IMFtZX2GDhqn92
Ghvr3ZQNQ+gpsMPs+CgwZERPwHRwenL6jMmQfwMgfmHkfCK36ECM9jOmtzZTbfnaKx57mvSd1Prl
SwQJUPvjX9fQeKlFhAkZv9mDdYTJHUHm6ylS+3TQ/7OJOQ3zI9sNvddlfcYiZ5WeeeYAlTjaOGxS
PmKGrdcCc9PtcwJDJgW+gSonAwBUXMg53vKUAxgH25tMbWLPtLdzOzbXHwU+LMJgiTVDUCDDpx/8
13N8gLgPaeQbGRecxT4HcftcNGhfB+EhcwuIVzbfKUm0LxLqxHqe8Id+ZzmmS5488zdJJMue5r2g
Qf32L/PS7UA4bJoRkipCxMfKjNtLQ4d24I7WzwSFoRfWnQz4wOca2VQbBnKXQhikoAthPmqj+wUM
M+9GcidyhruHz4dCjhp6k23nq3sKdG8aM6eMCRUO1WUkgojqghO7AUlLscK29kSzRdeVb5CpR+7+
HoI9HaEta9bFm4wnehrsPuaL2RAz37kSbGKcc+2t0aFErwvzACGZ7TgDGmduCYmIfm4s0rxrV/+M
BzF6KPQCBj5hONVN8xWVKSeFGFd80N8Ew02D0P3EPPYTiQTTZ59859oC/vvbjJRecKc172Hn3K/k
WjR4+TNbGYeGW6hB1qNSMD1YtE3tPHF3KpvsOngfmdisq35PvmSdJlovfNEMTGVGrjlgJ+HTU6zM
fHOL86OPUop+4UvSPsQfDNnHm/24L37oG5HCocKrYlHXTpeTLyqhb4SgQYuKTnDhLX9eGCO2kJz3
oaupqHIrNkL+mGUPtmiTJuVznZL7q/n8ldpwlTazN2uqtn4RuY6kH30dBIV2Ijbz9sFjhVWO50Ul
6rMOmD/UzQAnPqbsH0qh15CXSOeNq+C3Y2FJKvBBfi2mW07tVXuixqjbYrpeE3JkdV6PA+cZpCGH
jTUnVwiRinpAzbKXWvumRIxtZxpIXljrjtx44G85Ge2o8dHQIEu5OwPZyadS4ypIy31l9nEX9iK3
TQjYKH861ZBupxMrsqJxrAyWtRmAw304AfpRu/vGb9E+0lduCyKj3BZNdcQoT48lbzbTLVNdk4aN
bkObZlwjlW0+CRa9ym+O1ycQ3SDQv76p+zWAzaFfvcvNawoTgy1riziGcKDd4WRRLAF2jxqEgB0Q
4H/VHy3lf1gEWu7FP6gMCB2UKxbvqwemRF4p5UJv1X3h+wfkyHyZzZyQPtg6efQ5fVo3v6E07rkS
NKgavnlkLLzIfuJEyUfkIeqEmi3qMwixMpc5OQEkFTqwgnxWKWPi/WESfR1x1Pp/JJ3ZsqpIFoaf
iAgVFLhlHkRRcLwhdKsgiqKooE9fX56K011VXb23A5CZa/3rHxTAzptxxrKDg3zg9PbPh5FcnBoW
WcgPwdUfTDAFh02Wqxgsj7BKYnChfw+Xa9jXCDdZdTJMXHiD+LjfZhpByOwLHYu/IewrvqX0XjrD
q8G8IZVxCKiAJw6CNIfntTiMgCQRcaIVI43eHqDmJeNJwmMFbQQMP9qd35AawXxg5fRw6aeumLnc
4cUPFmUVDe47rPwvnS03ENUEzAj2rB2g/jBfc0dj1S5XzLDvRxJoFPhc/zAt+T0hLB1YiBgSEa1t
v2dagMPhOKFQ4Yx2MtBMF/6QmIKvG5do85CxetjXw8EGD0Zct7rppbSlYfC7W/3aLkfbC8iN/cIh
Gvb0Z8Otu0Ae3etziR2WJz5mUvKq1nW2GbEuFKxAtWEW9Fr/Rn7IcFJU0QPoLO9m9SssHzb/0JDO
yvztG0h6qtKiIQ2+hMzbKebzoOmvK1yj7T5ESnIQ8dwqRAcH5gG4sirLzXNgfymGcCu44B0A7qXG
FT4X5WWTn08vef/l7G1itkkclCHVvZxhOZewkZAWNzibeUyn8cP8qCVBwuQJZFn+C1WaMBrkCw5W
Z1wqFEsF/MES9RvQZLpQbK0RzSJxvBgMffH+miDn+jpD9/1yiUyRBn4D3wC+Hq6ZB4aLANMUErAB
G/sOvUt3L4pJmXrLwPgk9hg0CXTy1A4jXhE2BI7muo3TgE+xDahAB4Me7wJvDNaFeX3azcN5kY4y
AfKskMjddze/Wzc8mU//gbPb8rougWhfk/MezgiQLRNki3A7ka2OquFrSE9U0GjCcVxikI6JMe/L
VJUttpDMJxrxCr4e1gG1V16noDdctZpkwCX0nEHCpYBDwnL+hf8AyVdY1Ng0DvGg80AkCdP6CvJF
uc9Jahn2YPG4On5K0LOo0guDGdGTpR/xbQ2zPdB3MgzHL5VzBMwJ4oPQzrJTNBC/4FPuYW5A2Yfe
ZecoKekCxH15KxOcYePH30DbvVWMX6AsU4nv5J9pw0N8Q3SHrvMCM2xwqVvo5KpBkoAVm3tFN9ax
UcM6YyV9rScusJ/fnCUHnnnLwjziWRrBrF9oH784O/WdnlpYjDxlVnoTZrH+jllNvz1uxo680mJe
FSNZeN044yS3ZjWs1kiZ8uuET6/vn1MMSplZhxevaA3CqTk1ELeOVejkc+Wgt38VOA08ZgrTzYgg
BvgA9a7jLD+DExEnYd6LU3PBVzHBUFglZ8W9kM3KnRrhwfEogoojxEMUpQDitiPjcjnkQ+ZX8AQ0
eu1Vpo+vCJJNCaowJB0S8T5JDksf1HLgP55xzZ6F8Py5qYF86QPug7fxkuGha0B619X1wzBKTr/o
YhjQ78q10x6JCf0wjgy1DXcbYIQKDHc2LAjKFU4joIiLRhBpUlVoYHtoHAEdzw+sGzty19WZxhPU
X0hZCPvm/FtzMTqMKec/kn3xo3l0bi8u9oxrdSY1Jc5B1rmdnW/zK4Xmu1z239D16Lbu8zJ53QkZ
2+atr22EevSRKC+reU1lzWluWHECuQ/jC37FzpUpu+IP2lmpTJ/l9KNvzkXAOUj11d6dy4I9FDuW
KWpjvFZAjWcS0UoJv8rpYtKaZITVANBwDuFGADhJljDzsUQmbSK5k0nWOunAFiowAdCc4XZxEcD1
6a+8go7kr/L0/QjuHuFizzq4KImqiB1vNDLKP22TL1hRGYYsJETNfh6WB3d4Kz/v4YosbSZZzFY5
iz1MX1Az8AfEhXgAKKZAOBP+zLUxpseuanYzBEfcPwj7XBCEBjil4CkTUCkTqAyle9Nf3uZKZtQz
4Zgv212k12MsS8Qm7f2W7eGc1pNCNds0ZzgyCkdt2INXktmyu/kglX/BOrxtO6BGotcQu0M4YiKJ
w9qi6THVta/ReTWUbY1ruHqQTvu9ecp5Suf/QIAKdzbi3O2tvpfpZzTJqAZvaXHGf+zUxyoLuyrZ
UnnscPfoScElloS7E7RVZKhfo1bXQ8ysbDyUYPmhLdWZNNMmLQRWEP8mcqB28H0YO3vaA1cJuB+x
yjMLb/IBE6OBVxhUOIVy8rhUEWVvp2IRQ6VHtUqBNLo5zFm0814h8Az+osu5+IGvzdPtZ4cB854F
Y1SoWiYsv4jVp6OxWlXrxoIvD6x6YTBnX8YVGsLTD33LHzYj5dUeQYIRQxMRHcFQH9kHBwJS9j5y
XvOAQ8bfKHqz610xfrjDvo3AcC77HplozLTAPSZX974nQRUPI/tfXgnPyqKrTRmYHYIAPNngnyxe
Ymyl1AbODdd9N78vyByEAdfv2eSC03cAxCO5oBjG3dmpe2g63oiTkFFWk2H7d5PW3cAbjcYjH9ft
h2J9KT1KOp8LUs2CZXmZYBc0fVEffjAbOocvyP50//Lnr8IB/AKdQTe1lEqenR0lSzdmPth+Nj8k
yXg6hwMS1drSKu9g1ZNPHbTSPJO8N/0yzKx2ZL7ODkM9YpduZnsWWgJZeHOphBKiL/7gZwHz8DrT
C+98M8vvAi9zIlVpvWNKIVr9xgcpUqPvgbvZYI9Br9OET6Z4WNcY5zU5Pw9sAyCKQDq4xhWM3XeY
E6OOuTM0K1D6DYyEx2iCCyP1gxzqmfVMpFcoVH1IQ4z3pj8Mu25O0NpKYjf4x0qnXSr3Khe18oGx
X92Y9VbvB+yHK62lBHDrvvm9jfOohBjSM4pz+lBijRDFwZRBP9UKH3QlvGl0hpXaU5hy1/hCZnBy
oRUiDoLj1iG0iYVcHy0x+CYCSv+7QfKP783Z+GD4curm+MG3CLqEyyCQuTrnaCbmA7dVLQB+9mlB
cS9YsamQZbSTivkzlle9XbWTr+ZlByp/8WDewN339X0KFtYcGVrJHoOokFQMXD8kr4W8VPvX+D3P
v1ZvwSkHKfuzvwl8WTvwJHAJcfB8uOcZ2DG0aERNz5UOASAUzyctrsdn5T+3u0VLB4ABYkzt+1ON
IwYeAIhg2jCw1gryry85vOlvDVMYigPqhkGkHj4f+/JDx8y00RgIHOyLmxZWpOhVPNyZ3K/4W7lo
jfsKKtkp/NTRE/7ZQgpzdcNITomqzB5FNJkKzjQXFbdMzIuEEYxQvwlD1tTpPN/xRwrCAxJS7gQC
eDSkSJR/MMaogtGvpaVFESoMRzgDIn/qs0aOWMtyUCn8GTM+uOFLy/Au28AaMLo9Pcxjq8SMCrbp
O0r5lx5WCVhJAlPgpsXZktIuYisihKfi6MDs44PvoVHggkiyBnSBh43r2BST6H+EfRBHULSwogTm
YbOUC2RYzrB1w9d5jrc3+H37T5IyZnyY3EahFVFr68PsvwvPfMmz9zAYrVfo7BnPQX2GdlpulCWP
ofN2BzTQpN4YpyJIMIy6brlRiuEF+uY0UyghqbxKm7Cfw/3thAeL5rUUIT4RfiSkm4J08rMSFvdw
oswLqAnt1GAReACuksj1rM1H8mKdQQvCOqsYWSSdOfUiubpfaOPGDLTGmA3BXKJoPwynUYRdDFoR
WHFgvNwLAeCdJEtEMr/cYUdwhUdnZN7p3ljbCdX7zThVzs0OcBxiOAWdx7Q/szN4h7nDiwQRLQNG
O9i1+h6T94dZGm84EqN9zzDJcrY55OmdGO45LcWPFbzwIzZvW6656kPwhs8xJKIdkT8i+Jy0CeXq
gXGum1KU6G1ver96j54/xMLRbb+GJbNrgUFuXs4bZkP0i7lC7ux0M2ds3jBJoie5M6vaVBSvNu80
QhpZjuSJkQnNdJnvQk7ZfZq3BlnNzw5vJ8mS6cJITvvQguHvv+8+2PdtsJrg67OBkofHVHrBwwE1
BAOzIT9d/JWweUaz68f7nSFN+ZwuWFpnHnyvvn1e3Tr3qtrnJ6SQ2QPHnzGz7GqPc9JER2vi9jJz
WM3rEutNs6Mybc36Ni6xvWARTt7wvlh1N3ZFGPAlMKJ9v0TDl5kj/kSDT92nj1/Z/HwDcHW7/nHU
4lws/d37ixKLkj4qLr697A6a+KJhvcQTRlYcckK4NQ8icGblAIGCD4sHeisO91erhG9FlF9ewRLB
CTC+LAYLQKrK6oNHx1jJgzLWQJf36Q+ufIclFGxnZjgv1ZOmTCX9FrD4Bq/T5D2Y8/evznf5ytAr
ZhK4LmkOnNQ+T0rlSPR+PECqRbCcpmJuUfViDWi3wrOOvZYQQOf1hlYK4WgASevy9Aa59bzFgx4J
SPhDUHCXZ6L+vE/DPPHrN5k3zNZSGXU8G6IK7Nq/DuYN1ndwtQpV7DkKOsDOvfMI8sgpW4C4mnno
VdsUlJ2595I9BqKvsDtPOxnDFOY4ZNVOqtu8oRWurnuFG9MPqX05ANXPEQnSx68khKtUMyxnxVcr
tp3LYzGqF89rJIib5O/AS9JQxJCvhSiYErhCKpqwC66okwx1GF1HbDVSeD9ODS336HLowjCGzGIa
As1J2ce2yn2cB9wbiN7XS5q+pZPwJ6SV4Udbj52SKaiomzma8MLCeIxNNDlvi6nj+Nlzy2YYY5EI
d9gHUwDxp1ZYkuiB1bLj+1wkFO9ptklFJgA3SmxmNP68YhY7KO8isdlCOBYMUap3BO0O1XpKi5Dj
Xgj+Skufdl4fN5zpeQvPFfzQhNH7/MRvql6+M2aAV2AIElpL7Jx5NTwl2b5/Iecc+tzwRjbEd9wn
PY42LnghIps98TIvrf6eAgHHiuusvxrevSvwLYchE5hrQhsxozF4mL7sVTPkuhzY5PGAs5GMMS6n
cMVR4Ahx9i98RPxv8WbMr0uBwwh/xty+Jsw+jvxQyOrrGT6f2klBMfnMdj+EmC3AYK5JmuJdwD/y
RuJC8Bd1z2GDGnYLPBHxendT50u78J5Zunxuijdwar6fMS2xg/gBXnEkCRfLWuOHMSniNy9wUcSP
NRFbJd9GnIQPU/44LTjLtla8c3E62ywkyHDiJa//so8DnOaAUO7mRzgm1YLwUNm6oyx/WBGb00u4
x4cIGhpwLCUwh+93Uv41vCV5x76GjaHjp+KDDfeoJKO5znEq7rBs4WQmXL14H8aR+6gWwgZH9TiY
oe2DlaJg4KIF6R4TAh6OAN6Pw3opnPm0S/dXa7CY5kSFjyn94wozUigsYaqdzX2Krsg/am2QR+Il
qgWowGR+CeTwzSFz5CRx88DnuBaP00OQsKgFGmM7XN+NKfcXkWrVGjHKY0igKCvf3JHuHxc0d9v4
j/jZ+Hv4+26+raFOUKJIkDEx/Dk7c+I0RtyNyzaFQAu5h78KBgOv7zcL8FhWzj2qzL3/2aesSMrY
Vox3KG3oJGv7mFn8O+YB1C5Tv1pwgzx+GVITYcs+C4bf40VSFj/PgmLMB3eU7TxDAt/PIeUjWUEo
/OEhxuv/3KZ8keMclhgI+GqfLfdnb8vAaq8iSikTIb/1eRV/CmYtXnEK0+Df+/o8yAVrKN/2iW0h
VZG5eZ/ZHYyUoyh0WOUK1nXGbd+HIOJ18+8U89MnhAiAdVm3bvsb++5RCCrZws5iM+bxFc89V57S
K80Uy0cmVhhzPkREJQz/mKWHn5XMZ+eH4PuLe8/jxJmKLOcb4JeyAh3BcZYbigYCmMx7IXz7Y4Li
jm2AVxMdDR/nbPaeSEKont9iepEZ981uxJzE0FWL5rOFSp5H3z6kmAXguybdTepW83HB+3dGwvC7
iLM7pLMOhcndLnDKUJd1Fea9UH2E703Fvx+8vRsGUDSXVzWthg+rf06BTbgWP/CKTQXz31M2jeTR
eg2JBiYvzeyxoIbbwmL+03+sPt4Igyu/R4FESCc49yXqvVMdFPmLWPI1uT+3TFyN7zAGdPvex+p5
Cj77zJhVEexhpmwa3HVRDRYorHl6eVbxpKHmRZwfGvuM1dut4DMKWXzpSAi4zQYbR3Bd1uqcfdnn
SAJPsuOev1oB6zsTG3t/oyZScPpOzhiNUg3CXjIILRWjJjYALiGTITXc1fh2fuY9Am0ToFTqOc/j
zAGi7UOTxwod9QVFpxzLB7ISFlBYwwL309kpTzy2Z4ZSIj+KuvcgKK6ZeUp+n6i5Rj/o1wfcLv4B
LkRlbF/jCJopi9Cct30QgXnjvK0YY0DRIkOp5ctCjsPm7mGs1+V4icEnZRAJp/c9DcZBVawEezo1
9+HsokXc1m5NeatvZrPzHkSF1EeMifmkrWGapk073kiGcpDv9t/bIV/Lfownk6CbPLdfxMNgGfcK
llrYNNaL+Lq7K0YB8vg23428O7GH1RSN8izEMkQY70h4tNiBSqITbPEFWYIUz98wIencOqmtcRjG
98yi1uL0oT/3Sjp02UcxqBaCDXSDYo1iFEkvVCx8efKzL/6GRtaaHUb0pUv9jOzr4Z1O3sR2B4c2
/jH2E2Ff0pu01Rf6wWEAd5Mmvt7GPNb4IXQmilGzRr/BwHbcnwGFmbGkh2AimeTfyOwk9fPmMded
l5k1wKYeqIToKWC4PdJwelKA642OGItBT7TyfUc3ImpVCgF2brbOdjJ9L3gUP/y472Mswtb4sNNr
Ujr4eXhix6040WviBh404ZgQS2bqD6lLqGGMKz13n72SloxNX8zh4Jewf7Fyetg31fwuFSap0H1j
2rhvSgCRnsdZyDELsBdgQwGcBhsT38Hp/HL0qSZysrogQXPx6QoFkQjGJj/tNMcc1mYDk7MnAMFH
wET3YkPofRwbQjv5FhWbLtNMKJfRWvgZyMLjRkQkjVSr60Lcv9OHIZKVoyyq4SX8nSEqBTIPYsGc
fAsTkmuCbxFsT4RbcOQtSK6M7L+NMY16xINqPVcmeoUklemaRoSjB8XbwJg6CidwjqFHypkg6olU
bHlno3UdLK/WD3gQWN+k+NrADGN+ASoT9dUZFSJ77hNvxc1nP+9CboMomPr7BzsFIA8PNv/lik/8
KdkaFc4L/pwDg8tFDWal94vN7YGYCT7tlfmYhBndAaFXjm9E7b4YdmGMZDFngHGEgTOtAS1u7u0v
3h7dKqd730uzh+EfwQHEEuXMajlg2PJRYVGOJfks9ale3LnYgngIGRBhG000GPMzWLoPoAvkyEDL
XLSvAcmB0by8ygu+Ja7UaW6kwkyT8vmBFj+359RjHKkOz4bSskVo6XxojzccAifzZu9ekwop0Fpi
OoRxTENcCfwBaJCVPcI8AiLv1yGppaC2ebkPxa6Uee/i9N/cic7WrptRvmTHfxaOJG8hYmH5eug0
54KsxnK5nDyXIHBMsAX/GvorTxe1zBnTGZwumDIa2W4dQbOm2hVV9M3h+LubR3S7dd905xTNMO6Z
aE/F9xe2cpkbkdx1njhXOn7ZwoSR64bqkAHfXLLB3j4oo3LM0KyUChvvUmy4SQvswcgrVvgTod7k
2K1xbWr7Tk8SUmDKLKxZHmYqpKj5z5CMqRqyuFwddwxxh0TzgI8xDLvCqYmrXnH4RUJ2NcM49DWG
/b9eEwVEhBFHf0rQB0Vs1K/8p8evRUcxIm6QtQqQBEX++O0MpupCgrcwDMRGymMg+0pM9wNtbM6u
goUhb0j5bcDNQRQLJW4Oi/Y+b4R3VenMP6sjz6hfZAh8AJskhJ9y9AlQq0FGsJS3aXfL3ZmDdslp
H2Oe776dr+T0zmPEqjIUTOs3uZJUdwseBEpDFISEpsTKZyZnIeqv92sq6Rb7ojzvcfD0nGZz7h/f
OM3k46Ee9x/Oh/6oidXeoo+rVwtDe5HTgaloYgsr+1CT/Tt0qbaoWTVRtoZIMIyUPPi9tpsiP7oa
2wsmXz8ENFKCYfAvwUt2/gbZ6bmW5jY/czvFcuvfuph3BhYYF5P0Hq1vjBkrDtIbJkgDGCrJePxa
ahhMWME/eZdqJITQEofBCR3snhNGjcNAI+/SloU4GK3JEi4yJBBYqIQQknt8RDPEcsHAP39s9WEw
GiS3we4Hj81kXxEleNpfkdXkA9a15HLhOTfbp2m3Yii3AEY/fuClo56GzIWDE/r6bkVTAqLoNxTv
1fGapPuBjZMPiWGjYIv5i8xChdhVJ6JzSSXzqJqN066fuFtu1Ksxaa3Vb0YuT980ArOLAtpY7A+t
Lzl9VfI18ildEGgJ2NRglQSPzQ590Zeag1gbLEk1Z/db7mAAYoNJffdE0jcy7N76Ql7ErLduMITC
i+jqjDvqfAzhkTiJ0KDmhfeRij0nH4clQG3MWQVSYimJtHjZ2XkxEsBCa/X5eEO3JZGpCbAudAbs
zeoC0TB5WY09JMD74qmzjpwzKEnfSVtChjr0/AJrycaYu7dh8N1AgZEqX3tHzxXTKVqfIcMS88jp
G9f2Ge836Hp+S+SuPmms6g4J3b8anwGpJQ74AY8+6zq3ceJtowHjGG+wE1pxermf5XzZX5D1YDqY
Ye5CYzvP4hphIXW2y/Z0QRPtugY+no/kyRdysTAi0U+o4a6T5xI0YTxKhP8UeessXMVi7/fF3uUo
5nc5HY6nGHPYbGrAvt5nT8fm49RExB8jLPBOK85RCPy74x3mduxd+Mzpgii+dUSFJnyzXCHUjhnN
YcWpmmpnn+G0wVRjIuAd58ARlPeUobSf5n7KV+F8JC7RcAZ8Y2oFCd/axdn+HpkV4DEFUAeb80g4
rkzJ6IKAwhExOQWqBbBuFpMNIZHHwEmwEF8fsbqMLo8YIbIWzqSL4p80N+LJjgrQS66a/TUSe2P8
uUwThIfHw/prLFs2cd7AYW32VY234SW27aLViH/BStTDN7RuxqRKJ8L+FB+l88tMULhaOZzc+SG5
zig91omZXE2viLyQ9HDwUWuBY6swQMFJZVyfxptLCn4YFoaySsR7Ib40ajhlW++9wmMENxUqKPPm
Uptuk5PkQ6rU7AGORibDVRDZz4IwL9mcEI4N7HQsOyO42gRJySebTmb8tIfbv18ZxSPyxU2CUoYz
Rk5M2PqmzcwuXDBzv5hJuzoNKoNkdBBa69SuvLxvEoXQGLMTikCDDKXxhkHv6sqTIs7LSYP7RLiT
Fyw28FRivW+YYJCmR9AeUKXwjsVJor/RcL+LYVFxckBVOnB1QIkbGEaWfne8yglK3Ms3rNefXU/e
eLMxuzAm+omkn5qri9GseXotRqtTzwAIZrPUrZkZgEXyY1xd60b3B8zcC8+FweW7WwsQ4N9psjC9
w/J1c15M/cy7sH394Nr0tFVs02xhBju7HhPUt8zbamv5DdC/Enl/O4iaBXdALQpvf7RG8WwAJPex
waRnbEFw4GTjBEwaeDj+EjOBLYhIigY6SSkmhdxO0KF1oZ7aQkyjpBO8cMiSMAkogodG5EynNO9p
Gk1bGCoUyGWMgvaHqWTtA3BEzM7w43g51/WzNNAtytU8Z2VQbgtaFoeS+cRug0C+Hh6JI7YDB7kI
HKnwu78tpBh2cTKs5/2cy/JaJDVCxXpLV8BVf+9nDFGWjQrefvurrQohLhzHl6M2bn63Dj9x5JFz
OEIqXETMW/cCz5eswYu/9aUlr+QOvIZOlQte2ORHdeYrGqIUXsBphGklApeyFVAW5j5vu9rUc8n9
YTOmEzG6bEV2T3HDp0yK3uvVCE8z4RtWmvSvF4DdchUr1nsNvzHzyWuS3dcJypcLuZoe6+pNkpwM
GptYedd7meaEJmUTlF7Au5HycDP1DSxe1WhExyYEnv0pXqAIRDhYH57HQ8nKtBeThz/efCgOGIj8
5fAWL+MSWKC0UWB/XwYI/O1YGGLZOifIuDMuGoJuSFfYeTDONMU84EA72DcZhddmJTLoFw+6Xji+
+QRmGj3wC8RIwRxu5PyQbtJerTs7EE4PSCTQlz4hnph9NdwEreaNBpYE9xWG+w4Q+Xez+SH8Ebze
G4OqYlZpf5+bfWVm9bNb6LeFPYShA5GYPy/k/GbT0pmvNjfhycRe8gjocKgi8yPkQ1EAAu+BiuYm
5glIAQWkleKw/n9p2AEsQPuBtYOAkwpbTao14LUqprq4FKooJ3ubq27FxOUkfzG4Gl5dpJWN8YIi
0IqlxjCF6aqRr2HcMN0x3gMbQi2blR7PSAYaMwahc8YE2zjd2WWh6jPzubnZPLOhticJEzyPLcuF
XSAyvuwO3OASo+gozBt7Fa4mNpKBwCupTiHwkkfx2ahs/umSG9MaCb8yQSI2eafE804GsJbdSbAQ
Hb3IEZBSPT71eBw57dgwcnMxgRc8JR51NqapNf/ycTyejAOeJjTz7mRCKz764zquMueYHY49nwKy
b040Z9HzxErImcUiZOdPsNuIpACbFFiEuNMZMxx8oZend8i3yh2iLg2GXwN8L+CsYLxZROWRoQ6D
QLcIPtHTvKdysIJWCyRJiLIw6sqmMMCeS3OCzkbkOXyTJPh6rTcrzdOpMCYMyfkwi93/OQ8gFA3A
0OaBMzd5LqdTS0AHL26rJeVSy4q4OB6H0qQZ84BkeE2TAB3dfdUNsCRjm8YFcfIOTwknBUcHweYG
N+56ZJCkTZi7lhG/InZJ5Ll82oE3mB8Y8GGRhobVRKPCdA/JIrUW3mJVaheEGo2b9aonxvHSUnT/
v2Cc81UK7+ohTpmdp2wl/qi2TxfnZN6n0sMIut2OY6iePHfd4/BrHLXnX3vT7ma/2PoGl0WfRMXm
TxbjmZ4wMiMQ8dOP4Nxpxu46V5xzzC+REMcuM2S6Jv5d4ynU3u999pyh588rR8VeIFSkKFs/d4XH
ZOeJEhDT99dudGOr6EeTQAIHRIzcJ9Ha1W9uFQ+LSOW8kOxhULOEcZXCAdIp5vmh8Zv02RgBdHjM
fRwQQ4rrp3FOh+6KRdhaTybC5byzq4+r5O59hBLIkPla6NsuRIkdRqA1vckENlvNJViy6M8VxQBv
M/pNqEgo2s8xOnec2LnhOksdRwEJQpVfY8HSwjgZ5K4Oy0NTuUSNJ7320j28vIPmHbzkTTYk/dgo
OXcs/k5SNQKYeqJTa4wE44rnVQ1vKq4RNBxYobEZ0yIgcLgjCtO5/JTTozd77uBjTB4bIgY3MG5W
2rTTavOr7bMzjVeqDmZP5oT4rGFl1b2eRMglzXkuZ0l2n2KYnxmBvpzUIvZGvVorEisBv35vOtVx
jpbrhQnHC2HW6zW+a3teqZZRfeL6b0uft7m5GrZ8TYbuq10wf/vhDVPYGggmJizt14FTVuFdMCBu
rzBMsZ/gZWDbZ/8LGXuGJum1lgcbiQpfYUDPNZrAVZHNgkmH8Zknj9Y53S746Szb/exiWOuaw1sP
RYTrXtWA9vGV5MzAk4Uai00GMllKwDf+R2geTb2IdvrPJvGAGHC6DA3K1WsvSzFZm6Qf9qKe82h8
tuvM+C0lJiHc8At5zw2uct/kgnnwwxmxcaI6eyGcNHvGnVVRHysnAX3sLrak2VR+dDwaJ7HRYHij
jxlkf3n0qfHNICgCaqvu7kilTZYxzhY3kzMr4XvOfiStS+AKNJT4EfQI18P6FzDv6xRd+G4AAwx4
RuQ+yMF3qYNOIcaftpcEcO4KoMLAGn3F10NnOLKQmZT6HDVSzx1+wv4txah+M5jDXiKWQ53JXZCZ
T8j/BRZgAypBZ4S+FN8g3oNjw3X6oEUYT5hE5lq6MCi6vMZ4OBBuw5DZuOke1GdmQXANvUI2EBBj
8gNaCo8X1xFT52p9oNagDwZ7oMEcw1KECftMyycyO2yCqNApT4gEMCiNZopqHCjFLEa1PEDvE++E
3AZ14mPfqM6TE0hKZ1TQiwQUtnLINTjRbIcqUEzfokoj9sLeXjwQLOtForrZlFZHxmeylEKNy+sV
d2foVyqPQw+mvf/D8pYNDjaFxegECN6xTeBbxHrs9ezFn8WinbLFzvT05N3jpyhRAm+WN+ZMsgLT
Hg/Sq7EakydKu1dC8zXgjxFOGNzHeEjB6DHea8boO4ZdcwiKAtDSUtBS0TRH6jQCGUkBiyCRoETF
GCj2MWmEpM+sxQUEx25yam8UUmRwFV2NzCnKZUZUfnU8MmlgCsZ8pnT8+Z+qBCuo6dbIOAOLXQoX
a9ft4pEsJAx7DQ9HNIw8Kmnc+0ZoYnC2cJlbo7n0sPWTnFFyM8akKD45s4e9aY4QzSjutqyFRDBi
2oj944G1clkvfoiR0GHr/ge6Isy5yvzmrkZg5Y8xpakVWx2HebM/wJ6Wthz3V9BkQxbexr8J8yF1
0/02PYh6uA7qQTePdRW5H7XIuFOcJzsYW1cxCh+5y9pDrMR+RdAkUgG4gV9j8+DhAgJZTz7LD/EY
JhmPhqQKvAjmoZ/BihNuYHGOrq/FcPdXODLvivXC/eX+wV8qVvXqyH77vFsxRj50h3QR5t9H3qJ9
gRuxPx/PDOUyBoo0uRIjsSGOpNaxFO4Pzpz5vjzHENJQ7unbQtOBjPxpjceYGCKdwEgFjOassC6M
gDrjvBG4jc5+L9m7R3qup6gjUfLkZ8Zae4bABYiStlh/T0jd3i5gKyckwWGFu29+Rkt9RluMGASH
Wke0MQSRGzVhb6W37vXdwc9XjZYHzKe5nkqIGiwGs4Mh3vWQD7Dpo7q03vcQ4dMfPcIbNPr5AXkU
rI2eP8B2EcVVQqw7BPklbgI3wVerwaMZ3tLeU0gbabQWJuOo+hUQcec3zpbZkvW6YIDeGVjxlVoK
MYCpYl8DCnomv9DpG44VdlN4JIV7UjJ6vBBeEPsT1jBrJYiiaQXeLcacw7t1XxB+JazOo4E7NJZy
eqj2EJ5jip4wSWbv1WE0R2E7zo6oQbZMWrQvAPs/NAJOAUquhxkpxMwRBaxwtWQLy7PzFuSSqZbE
QLc0YspO/DmHpXdtSIcJaioDJKRGXo6V6ZeezryO1jkHEvVYM++/d+651qA2oYq6BFcCoYachHZP
se+aP4TSgqS2WSPZelLk5ZX5tnCC3vRRvmHfidsZirhLoOJc9XQGQEE6o+qi53+bdf0G+bEHf/wf
z+9WbcZn5fBubHnIlUHLeuxGNYIsrwseA0rcHjZoCsOI/kxTKMsJ8pt23cCqOYAHECnr/uaOBace
r3p9S+1D3Di2bXLJgtEdXwTUx4w3c/Qb5EEe4cgL9JM0K2WfyXgXWbXOYnwp65jtJVdtLpL2MvUd
/RJG3ZsCuIueF8uEbOQh4TKPN9lnUTDeAaZJBeHxPaMxNn239lb4VGIbhGWT2ROQMCsxRKONhn4k
Gb/M7H3s0RsslSEo84o6JIWdMHuTwalS2scbP9BzQCyP9R5CJaBS+sZE0TsOJ4PD3/wOM07QXo7H
P9VcAf2tMEv7Y7WvEMqgrsIYYHHMI918BYNpnDmYO2CTYs6P+Vjwe8a/L1ZlL7CfGKInjpK83ePj
ld95Rhjt5lesoOR6Cq0ABbap3m0XAA+4n+EjA9ri5uv2N669T/DEJNzuNUFJC/71h2QKPee/16Lq
j/MMqzI9Q+50neOSk7czqV7dVtz4pw4N0uLoGVnf0fgp8dB+0g6F+6C4GEfIf/EH4uYgaVvQyUfp
DkEEYS7SPltqO35CUYP3wH4uLZg5oivbwcL7erMT48tZNgc9ScBF2LLBvsA9K1eh1TLf783g46nX
9ei96W7gY2EmKGbMe9Km9bsqQhCPnM9hIsbchxGT+nFSLJW32tDZTh8BYJvQuGU3s8YgB9lecZ3h
qYncQq1Xag9wmJHp2LZfJggb7mAuRWD3x/z3ZUmpDDeiBVI7IdRsBcBxdT0ziIdbF5CdkaLSdyT7
qOHtciieiaAttbMLchJobEYTpQrMxTwHXdRDPka+nWcWw5MXI4pqaD1Q+Z0dREosa8UqgEp6Jtfq
hogDgx1kBx9BpDB8dqSX5nxV+5EHjOJfuO4SkljavI9MRpvYsTQF78/pi2eu383lH+frcMuEeS6o
nIzbPowujCmjMcIIQMag0TQs9PoErFwscbfAWxa+MurkCBPixph0LgPmT2Ta7zHzpg3eSgtxjuCP
OV4hZTFwed4s5P9IOrMtRZEtDD+Ra8kkeMsMIipqOty4HBmcAQV8+v6ienWf01WVlalCELH3/ifH
Ylbon161fbrM+j7NpMF5Ei7Lh83AcbdOPyG578xsv+aG42OXMmfhmcr9sE95k7qyElDxXOAJihp2
lmLUZqvSocM+nzrTDL8xP8Z4mmhZx7d4Z3Zs/78US+ojgNEAFQ8RjB4GJ13qqoiESquAjNcKjLFx
vgbjJ/uh+uh/mOfDJvbQvoHZDDlG3rRoVI94Jgx3MBVB6ANsDwnwspol/BCRLHK3IIQcIzyAyEgA
dtaZQhQ5QlbuKwyTwxcHnK1wAXybkGTz1h5TAeKJO00JJNTtcXtkfLX+Q9MLF7YlvCvFAP76h566
8hk2ph5iZMJUsCFn/8aAwewya/2Q7ZYBC34vQ8MkxvhnUpqCIDLQKf2fZAOubicPylaaK7BmAfku
xvZtzcyBmR+sL5gc0BYu5fl2vrysIrR2oyX4IYOFeT65QOq3x5yT22ftbnsM1Vuwn66dqTfFXJRz
9KmppWhBfj1N0N1wNtQYAWFdhar083D+ze3Fw7SbJlPNKa7gCxp0azA8qzDcJ+U2tmrh3fIGH1/G
RXaHS4aDXJ3Donc+RvLNWr3XujVUw0EZ/vJg2tt3GjG/76DuRUo/nAb5TLByyCQ/ETTtNcMxNacB
9R/Jxts0k/5pumrWKoubY4DZYqSh32YWwHp8mTwABM6/m1HUuVfczExSB+5iSP4pHB4D7hmEc5hq
6CmmYH7Q082tHI4n2ihIlDiJVogpDcGrZLLjOeEjnDeHy1tyZqk9/y2XuAmfrCy3Nm/9wJOjrbvh
OK6dFNE33jed+Tb2v8J/3T2t71Vd/P0FVTNStFFZJa21620zfBeuasIspZBmvX6YIdb62m+JpCen
zpkl1sS9vths0qH57iG+YW8p6/OHzHvYD/2lBk724ZYjpp398NPRSSHDqJp7Dhy5s7CzYRc4/5Lq
KIpuuFiZfXahQA6sgNKbw3Lyb0taLLrvuP904S6gDSg1j10ROiSW1vwoDFha4WDKEwMWIkCOp6es
EsGuCiURMICPsMDW2XgFDxAqoe0KcpngPCKwFFD9P+JObWJ4wiUHk39aQP+wzoRASGx6XoCP2P9U
sHbkBtczEt3CFmRN2BcoZNrRBP0ecDNmxxpJVNOqGHVC68DKuj19sFfYomiu78uF0Yi4gIDtf0uC
xytMU15L0CHaw9vinUqjTzMWEabKqA9EGwYkIVAKzkHxEfEVLn+YOsECrIjDkc8qGEiF4CKOeLjK
wu3G4PbYeL2+4RbbT3vHoIQaTYDIFFV+jvKKEjEZZi4sKGazRdyjzxoo8yChygzg9HHZwXjgkLTU
AGkIh//ng2RDZHig13UpRNn72W1k7Eu8Bo4r34NyD5YmTQ3aPL4YUzdTDw86a50mQ/OapBDl8TR4
GMj4CcOiHabSxnfgg/9eGUFkweNY1Iny6VXxgNG8elURgxrfheM0iwW+Ss9Pgl1w9zCScnp33glv
RVbjNycS6lY7JV8Px4uJLmKSCB9a7OxkIFoxbO4m5xx8zLiLugAdcI6c6QyCJ9YcMLxMyaFH0G+G
qdm/gb4RCMN1glW724ghL8tqi515McnYNWAEl2Blaqwj9nzshynDgDci2rhPty3txNvljMs0z9jc
rX+Ll5Ew41foA192PzYi8jTFC/O1/MyEKT73koQrKOQFANxXaOu2WH8pRwKnZG4K2p2BKTYRTJJN
H9LgG00Snf107sJGAS9Tsw9VWyAjiPennBLpqMHu2ezg+rHwDwt4ouNtm3qKOE8l4ibdA85hrJHp
tiOR1lz/BIHoBxadtjaACwQfRDxUCIZ9FHVPtfYeQOUabzMVe5pYJbs2FBdoyijcAVygONrWN7Ov
WO+bOygDgHH0i1eJLxR/nbubPCmYQclJKb3Ncy3BtraxXyRcppiZoisabn8WNSsOoZjpwD9PCDe3
9Z0j60Frbdj0IzERLB9s4IEkzxgext89Js80eBHt744XJSAS7c2+d3fUzkXA9DBjNtUf+aC0o1MZ
DCngySMZwxWkG5PdlDkZGiZ3Nwg+R5HmjkcnkgaRw1AO3LtCOfCCjc74+wOEZkmXOFLX9R/CP4+W
QcACKoKC6e/hqXmyw3uEMz9CSibN6mKVd1i0WkOGPThGCU5On/XQc/Q4I82jr0zVKcbDCF0JCT5S
3vMvYwprY6zz0+3mg1ngJeeCvR7EUBrkLfP34PhzAw8L5tmbmvZ7w1T2Z4ZlaKFxwC/Xny9DacBM
f6bblznpGNrd3tz2G+Yt4+ZNlM0/l/83gCifFY9Az7QYudA3dS58u90qItGGUR+MkgvkHGoRMS6x
YUcMZypECrySmOAPjoPS3pj0DXAuKf05sR6TYTupBv7vZa2+pXtVrFVEXo/54FUuiCtiAQs0x0b6
I1lA8wiqvFGMvTH9tXpjXIvp1hikv67hipB7dA9Wc+yBbTM9maPAiiqRuelFvzLptdB0rUj8iI1g
QbaxMcK5aFtb4c/Z5AvernuEAiPTppWiwyEoB+WA0bYkZCbVury0VirbzwjmE3Jye2XMeQPwMhlU
DJioxtHjsuIbO1bLakCPjKsThc3O+bhK52cXGVwQSwnmG5WteT+CDhjNvy4yxiakwDYmg47h4294
w9L8oAsGIX52DUVHdtCc+9XF06E70FjlrvRmF2sRXyxZGE1PNAzCfvvzcJVx5a4sjnRRq8rrlb5F
SkbzZU6HlD3m6kkBHN+cPZ9f91ZfsMK/X+lKXiEqPmfDqgkzp7SsTZZEkUTtUDNt4QVwaPAxkN+n
EHHgeRh7CQsSehlZ+JV84ZugdJvyHDuhFc5Gmg1sLxDAZoSDcmpbJRD4xlzpS5o5fnRMN7dZOVbj
zwEMWXCD+HrAGDbpb/veJ/zbWeAS5Ta8+RA7f8lUnryPIlTCMSGr/r1oc3Vz5JdeGEPYMHlNf5Yr
cCxbeKbD6Q77j5v15/sVoDOLH4gLdej0Nh4GjCJotp5WCCWFx7VzV3fM3yZRaM1kjgSi4a1qRKHO
d7mwd/aABn8bBgs8itE9cKywBOovvb3DQtzC8uGKGvPNDwJqOPuMcluoguJVfdnE/kVfnJCXj3P3
VPn6dOaH9TgDl7yc5IQnDVjmGcQAn5b/10415nMUs3ZJjOufwg2gDhvN4Aqg4Tbv03pf70Emv5X7
DqDDLfpReuL3HXMhW7/b3H38WhlFmtGU6RhJhyzGTfyKcXzRIRfYq+NRuftHyTODAxKNJDlO2Swc
cHyY11EbshlZAK235aUb4cc4smdP32aIDf4GVKCMPWdv+Rd5aFeH2Tzeg4ZN0+iL6tv2wGYnzp5O
8fJZXcLYcqY8DXbyOogTk687pjOffw74NnqzN5YDcGeBzp0eUFjoMHGB0FaRGqZb4jUAEl+iqIeT
Aas3M5fxLY6ibsK1VydO7Fv0pCib7LkFXAjPAUYDrI2l/jatOI7uUeTsQV6451zWjtuBCC2c4YVo
nWRAs5s1v9vsKyhV5ecmHyQ7lTbNgerBafMLP0O2UIJKHFIHNvgFgn3Dx2PYACAEiSqBkMOJn0yp
uVcIir98izrPyDShdDcWMFyHCvaGKra6HoS2BS8yEQPcIrZiilzw6pHPphpzk2pOD4rUEBoeTJfW
hBN+hgtuJ5+emegWfOZmEpMkZpJAxD6pWToZ2IL1lwQA+pEbmMU9oBeh/rZXA4KpTQZe7GnXhROW
tPMFT4STLyzYKL+5Nu+xWTrYz7xMVuLFh5YGNwsgaRWh72VTgDy74LnsTpCcPAdugrYYWeE7WPo+
s7+XvWMA5Uhzrrq1IZoIksnLtE7cSprZ2Z8K+hFAIedJZZdnahSS1LP0h/bzcIfeCi+g74edvQ+X
/m/APa1BbU16a/KJbg7U/8w3o2IVOV/HYhYRzgtr1qzg+3zATl4euwh3yJg8TO7scn6f4BRNn5yD
ypiO5XmDU9KdPu7KMGMepsYMlw4P9dAjUcpiCd+s8gHPeggGTUIPgNQ+dDbTdsb37ueWf/O0AJK7
YwyBK/K399EZjyK9t0YVOVgMchl3H9ePBRTfAc3qoBTsbo3wnzl3E7AZmFce3Rv3u8zt2rvwsEOB
Y0JBZHKVCeoOyJwpcNkBIC6/kvnPHULPv95/16dtrUaVDlekWCLo16zLYwnd3aEVxHycLMv7aFpA
p3E53mKsIPto6bBaBN/XqMkX+sPbY9EDAJW8NQcUVu/7w4v+th7xdXqTPem3HcL/toFMBSr3kFTA
L3DhJlKeo7zEmnyi1AcNuzfBcpcccLThhQwp+IQM61WO6b6dbvJT/UnAMbVm2T4vVbl40ZlT6vev
SxVCNQ9HBKAqu2CfZT+44gKJETm+UGH9RxVCDrW5BEMD4IGaw/QY8M7SdsgLPymi2aBlnoYV8SIT
sBVcAiO51mCk4R1FHbcmP7CHwgR6WDY7wi7+FxrdqF7mMdZtrNnzRXjqh1NE7GPsyQgcTM/TvE2s
8iy+bja86YJuuL3OsK2YGpHGKH6zQ/Ut4BYaIyTD6XjKma0SBLhnyMox3J28K1sc11wP9yqHmOkb
ydwK2YW+joNVfex81tCscmYzLuzjK06cwByYplQwTHBK08gshAvPOJW9+j6NdxOHzeUacFLe7RI/
lFhGxrJfDRn4NFS4nK5dPEQk8KG0WqWleKgBn3IAYt02KWRhz2XQMiYyvmy3bf3+6zAnx6tlc1M2
1WuTltxgVsZ3T/mHeB1NJHCxB+VWQodPYGLVj40e82QsrSddFdT7ntfw8bEpkrD7tLpINvydwqM7
yFleOG087PiKdPeNqJQBtYFXxwLYQ6oj3jg1c+ZpoG+LHYyNpwDsnx3GTOZGv/qDNcgZoP4gAeUS
cHcyDJ9sVTndfFDrI+2JIBIsnijD4BkZE2Zcb2os0xLEYG5i3wUCpbpLu1XfOFBeyMT9MBz9YW5/
eEjjzwMvZy+upkBbXIHW6T7Ydy2MIQ4nppztHyD5yhNoWB5Y+bQDfxIr+70JH3FPM6GhKM8zkPtu
cLzp68G6uPklFocEi/G5e4NRrNMJCaAa20kl4p1d1cvu2O6ppvjVS9lkkBkoYAHuNZLE+Y0Be/d9
Gr7wjbE/KjDTza9f04pfPXZxhAmRE++prJjUlLAYQKsVEjHJ/SFZ5gk0/BIuiRIyQYu3gqNTHfE5
sMTidHGa6DVgT/VueyoQUWgaCv0j1SllPVAwxiVwQ18PD26DQjMBK+B6t4p0DWexz0/t3GgFnkUc
JbU9I0S0wp7SkEr0ls1d5aQYRmKdTGfFC97mUZon0QaEbleSsFY8nA9zdmUwkju3w9hPmCBVDvVO
3+3ztksoA2SoXuBgWLd+wO3hIC1+lldqrqpYuseS5EmANoDfauWzf/UqpAn8retuUup0Q0pn7o69
GY50bDeRfl310vHrLxK0SEhUWfyB5J8nCMEosRwUv7B/dLt2pMHonnqrxh4MzRtWrwEfz+He/fB+
5C+ZH97pzf3WCd+fxauWC3HfTTTKN9rCJ3FMFbr6Y3n1vxDsbHjHSoGrMoYQQQm5uUQrQgDKbowB
cX8N/sPfiRjqLOCRPAFGS19qbB7yHAdaPhy/anbjfrXOjaCQZ2SrqNgAvq/b22DEXK12mGd/vAe4
nLhdmNpOM3w1NQ5ciGER8W884WQ6tDRQigjmpd+h7dUJIVmkzO4RxwDGDMcbhvcDMj1GWCBfO7f5
8O3R4zGqaJY/MKqdVEt6hFpMOJx534ZXwhtIs2TDt2CRS4Ay/o+yzIamzdLMeXcuNoTvIqJJ60C/
uCIdy4EBbRHJNQf2dUW/ymeVq3VDDjE+aQwnkgeVWUfUN747q2EVCQwOXG2IiudP4vWUdts+RkXK
A0eBVxBam+5X3wuFCWN0IjfZWNJxjZWf3f6IQouooIBiKhke6KiEEAyxgXytph4f38w6GVlcnqzD
wRpWpTufD6EwPH1lzhtLNUdLhLTJqgHLi7kuT/onhcAO9eq2d+9KIsUwhP+tq+tPFQJ1o0YEasR3
twp/DX7wdoaBT4fF/ErxQOyaY41DDhlrpTvsfKaT/ZYJIbwLHmBniAYfW0/VxU+JP6FD7bAR+Ir3
ygy0h18uNN0Sey0LESJSxo8UdalNYVNd3ecRe1tOlt7N4w+ywu8mdyWp5PgnB/3GGyg2RLdmk6MP
a6wf8hnuky8/EMkSlWORuIcnlpqPmtoGHgPjQMnwwyuTURhYTeHtvjMAbAnUuBaM8NsBjPTZepSQ
g14wxNR/ipcWGsF/no61v9PAx5TMpT5Nzymag2+C+gaPt0kxS8kd2lkpvlq5e+WxDtiUiZ9ovVYx
FUK2N/oidz+jYlw2loK4xvxt0lXnSdNB3E+y17Zh26OO5XzfjbqddRt3MN5oh+YvZmc8Putvopxb
6pkEUnbOD8wFlRgPGv1cb+uxgQpxaGfjPscsdsQbfcqwYXw19Ym2MJYV4XPaPF91A1uPILylB5Lm
aRRoRPoICp2BS8NlRsvOvGj2LKXkYpxs30dvH+MGezZPRUMqskDXk9zR3YcLZon3zu7E4LEPafSv
8NLD9QBjRVvUfNJmxjPAB+2R1kVcfX/bYW1MD9tH3ihv+0lp10dAWfcTYlAzKnrM19yWqNb579Ql
UKAXyulVOM3su8kifYF1A0l8Tu9ktLCBr/AwD/WTmo17bdWb8mbpML/d5oIXvM7UqT9tLjU+IHqQ
La5/6lgJKqZwcuY+IdWj9Fb8fFKOR68zZL2aCMrlc5pPP0xLFA9ovL9+Lz5QLGll1WpKgQ4t+QkV
FAaP6rbCgddVqTZCTG0wg+hf3n842BK7Mcfnz08vn3CYc+EGBDbAwwbAqTe9oEE+PO9GhXcf6YKO
I7ltRMtsXX9ew6QWshdWi0wkfkLL9/GYl4/S0TOuAOVjHP/HP2wZc5wYYE4I+wrW1RAtLdaDTLqx
wJ3q+DtKFLAjThW9h98Sb/u7xn8BZlmJaK37mdhFMyjcnQolKJnyDuMcQfsmmywYxjfuB1vg3GCE
rx8flIInyL9ELlGHV5JVUh4bJj8ZMtoqtWfS5k6wnLeLsafZMvRqTsQlDyqYQMs88IC+shXyks4r
iE9J7nkM/KCgrxKeeSD/2J45vBJyGuCth3vtmQbtzOX3V/i/8W17zTfF9iVq1WI2ONBNh1ds8k0c
LzOMuMwuGmoUNtqsc9lkMH6XC1oO4tkQQsBbwXZ/t9CIya4KBE3IpqAcZXE6xbQu0blpMuctfEWO
w1ucxTSsg4k+NvJInncTNhkwaxDxFy6QvoEZHtfr0bPeY5zXV5JgUiQEAP311rsQnJttd/YRTmY8
ms3s9XLkU38yEPaZIyX8IaOkYBPUIeoI5D2iP3z81ZxeDEpETmpOQy5kXVh9QiTF/JwRGWRTHb9w
dV7jC2z+ZtWayRsRE/6QNgY0d0XrDD7B4YwNMrK51El0JIDvM3kCdj7WEy2m3KDtYRjQbQYLlTAz
dD8Lgs7GH5fzj+aHKPSPHcPLEWJxNg/V7SLl7wcvs0Wsyx+ZCRQg9DBGWE4lyEy4KpjPBCMom5Vy
VinAi5gRIfxM/gGyZQaZud6ZQso5GiAF8lREw6NwigRUg1aF9z6w8WsLrksySkctfwqQPVLt+5pz
Zc0ZQ2c+dPLCSaPKhRfm1KSOLG6rAf0mygsbI023O9La+FwVRpPqKfWkO7WQMOtST0aEMMucbA1v
W5nBFItEJbwGqyMvvyRr9XvYsauOBuzr8DYwk1gAYi6gnqnEYoBR/HyddObaus7ErD0fP1Y680rK
lEhdYJcNe0OdP3DdKsnOE1LB6c7XHSIYcBogwQ3rTdCyK34GOYYNcCdepETDC7wSToJ9IbjxC1UR
z+qKtKDwjelEZWIDPZyvKUaF5A/DC3ZUYdbxPTzHQm4kIqJTZ2f3YgGI8WNGT6Coz5If4gunLjEQ
2vkYJZB1gaiUv0D/5SXHJJl0ToDKFJsvyZf+QU0CM2Lbsw6HdqG7UIPYBISjgHDoWve9dev+Cdck
MKMUwBh7G6uefLbvWbZm7g7fNCI/1fotpKheYH/DNH8BjrX9Ea/d2j93m2HyBEgCijXa2elZnWIF
cRDLsMLbyqtHBpcIwxfcd/uwHH1VOEpiTPj1NbYnH4Ev4uYekkeeYNSENvp0hFHAG0RuW0S7cnHH
gqDA38blgHxT8dbxlHBAiywSGwFLeCusfUoYnBB68W2C8g7YTciMv+7WhbKm2D9bDhsh2QV1AczH
DdTNiRNEHAonQcO2ooDNBnLsp1zR67k9cLnQniIYpYY3Dw9CQMRvBTCIeUMxwTBjzNwJh5Mbt1aE
HsI1I7idxYQ2uSL0gVdCCCn4JGh/4VF4gbtds9QOfDQHz0rVcoX6l/k74BlNM5Is8LwX+sEa6wlA
KSc5Hw4oxzzMQMB3sJFhfWGhhp+Pu/OyKUQYS1yudyjxyT9LzBhxD+EJFTJnoUQWCcgSqjLdRQYb
PUhJ/TgiWpo7b8E8+HKQb/lAxMQFLMRJMG3cI5NIi4k4MU/quVsSvyqyJh5TnWNEN/9mHWMcnAXN
FmH/gOv7x3BYNyeDv9TfknBovxOMTMz1wIEbwQUgTycZmtlUhcrJznx1ur0UYbWJ+xeluy3zxwmL
wDwLhSRDOeoIlyoMIZH4C/+nX/PKMhzmy5J5B3Rc+y7oEllA9DrvAybwv0BMnlp2GLFLgSFPzyK6
HdCTyRNTCHgQXFk+p3N3DhynQK89PgYL2+ZjV/yDPUQIqdbUWXEUNHNphZZEPLBY+WDpo7s0QPOe
Ux6+5jTSQjopIGmeMV7UWUJmFVvXEihbsfGpCYmvwgRl8UbKLEjXOF7v3ESghwyP2TkJqqO0XgLc
om4W65ylO2EV/38ZDB4OtJbrgXls+Rq2LZQBDsHbHlNRzJ0IlGI3J/YbVzvxyIs1iPUhSc8qmmS8
U70vPzQEhXceLD/NxaEflbLQKbPlKVzTg3hOxJP18z9cF1p9hq6EjDjYoEvJGaor1Cl1jt7RUjGt
k1wQRrGFwxigCCQrwyntfjhmnQv/g0CPV1Lo3VblCqKEwnl7TAQvGdN/pklQP3g19zwISO1NPmsO
PxgWiwqWNAA5JnoqQO3Loyjv49b1Pb0onSvY/0Jq/Pr+qRtEWA1Vyh0Ma9X/+sDD+biuRmgeYYaA
PKt8m+b1+fNSnXAMoiDzBuSl36zsDrDQJscMdkXDhE0Qe9Pe9o5mW4pevwBeIOk4dCFQVHf6pK/v
S31e40rMFWmxdJgO9zkS0QpAZ/UyrBU9jbN6MbAtxKj4qonDOCp27G5w+0xPGIcwRvHmKRF0hIKa
T3ApaTwEDcP14u3ixbryn4ZbnJmnz3+t9YG1sc1wDoFlk0KjvswGTwb5rzHD/d4CPkY+Ysr8bTzU
NUeA5WgYDYb2icE77t+zYvljhucovOQmg5PA9NPvRbheJDdgk3wyL8K7q/rXwQHutsr0gVzceAjx
FaI3J0d/whDte3fu0XNoTnEmznAxtl7ZxDidK1KPicxewaZIZwllBoB7TsVtUmsUR1fnuGo83Jox
VxI2T5AtWBvLYPKdIo7joUwhc9h80SV79coGx25zNSfGfoy+Fr821lHGYy+i0Yn+iSckZjHI5eh+
zz7w8O7+lqgoKErV9sAVYItAU91nwDHG5Qn6Pk1EwfLN4OrNgADLxnwd5VkjhZBoSSWnOXE0GSib
1kSFkcHB1dq4pzB8dk+X/mHe1P+KypTdkSlyyUMK33YznEJiqawLzKe/jzUmsitjR9egHrSMocUH
OJAXKghOkBmg/GPogA85rHVhQLWl3PNr1I1ftvRh46ZMSYPXZvLeLsQugQiyF7MzYS+0w/kL5Htn
w66BgpXPiJX1PmeoJvft5DsXBd0HCY4FKdQ9LISMHFifM8nYJLhQ1Kb7mQ1dWZgVwwkcGWeMrLD1
MAjS5IRJs1BYBbHzsJ1xGgt8PSe5k1hnTsynsEzNzzwybDzQ6hEZD5mp15YqaG3Ye7Ons15CQXap
li/hPw4Pm1YEUgzHpX1lrkaN0TXwIEgM56B2D/zqF2JdJqylhEnS4gY+DUeHu4ik9IDXEnWNZDaY
3XPPudlf2VbcO0ci3MoWftr7xVkkrB/q0y4c0k0JXcXXBYzdwXVL968cJUDlIC6N3ns8R7x0BNcF
dfP5sx2O6unrlI70zGmuJCOK04SjpvZLsQh/TFY7+6Y4WCwopnAocWvW5APT6txtEaRYgmAUZnMu
zRUTGPe3kjDSwt7rs01JIbhah+ZqV8t/FQr2Uh6KR5jd5QiWSMIFLlw8tlbU9xigUP1nPAOtD6yF
0UPON+2m0uhwd5jBhzIbHp+emwC7u/xhmIBexH1N23llccrz7PSYm+M6Jl4KsFwAYz8fHjkKxg9F
JO52E+hEuFdgCoHcsUD2SBExIXlZUIkeLE+9NqlRXhkeDI6oEpbCy2vQkRnMKQEHBv8uKipuRGL8
YYLP4zMr7N3mzZffFHx6X1Rd3g1CrnB89t7jXGR/KAdY/Cu058UE727gdLhJRBOfSUM8QjM97nx2
jygHsCsihqavH2wRpmHngXpkmGdM4CwQa4gQG6uAGiuGv90kSxr7Ecuak3aj9pN8EEoNkgENGPgA
iDautWEmzzZgicPb/CvD58ThgNCgJaN9lZRMlZHmRj1CUngzzYPe/QuMF74IGFZqxx6DNGyCDItE
un7QPzKSezGn7Fwmlg7o7UtzWwpAMHgykR8j5oi/sF/6Rs/tRBNZQ+aSL2/1WF/nL2nRwnJ8PU7Z
cPX9LHXS6Ba9MrmSmHY39o/CZ5LV9WY/kr6YMQ8Vr+oFaj0u6VZJZX8u1T6xYtqQVOnyy7nf8/Lv
bIcL21LROSRXekJGhQaP8BvAQtf5K/rn8vk6TUEGtW1MOVN2FsQEaRCCGXxH/d5Z7RFRYWrIm2Bj
J98DJT//g5hEBGTLqryf3xk1LLQ69mS2HPSw2M25BR56dcmNvrkN6wajPlEtsm/MOrLEtnXPwvGc
Jxuy6+cGU9bKO6uetyc2XgeoXqaYZdhBFpL8d2PEabXu+lGHtX37WOuCWpHq+GtDJfa+aMIVNpTH
eHFnj6gEYfx6ljeVNHpD6MKVRJifEwQhuthn7kFjXGH8kC4Q4a1BEdITerIcEtFzgazP2IHC3K5B
e2GmTfvyPCNGqHh+aNkh2HYg/t1a76xrEX0/Lxt3LgJYzPTp1kz1N2cdzwhrgJoHLSeFTobqyiUF
Isfq0oLLTs9KaWcnpQ+5hOdLMGvM3gzccxm+cDFYnhCZSc9ohmw03KPAT9IPQsWqErnHrZXtGW6S
PLdqHcPcrTdQYiBNeYUh8ChM4S8Yw1xeHYIut586lJLeM1rlSBoY0Ef47wzMZ1Tip80xZT8Nfoum
h6nhBION/D2rpVllQ1tCAmREt8M5XxLG/D1QjhlmgtGbeVwxmwatAREEOTQLdMPjAUzgtznvj+ZL
YxTGXbRh3MC8WOqsyobPNB1EQ0vueSWp8B7zZIZXcyC+u/+UYOn8USiFteMxRIY2c2Vs4kjxG8+Q
1euycvC2v2eOCDs3xYBCglnUvMyp1EHhF4ofyWuZYPDRNFJerL3ioMa3CjaQ24zoIoII+HmuSiWA
HY7ZkfWQeYWfUY6pixee8IzJdJmQSqdH8ROrOenFzBN4bzbg6PO6zPmrMLd36/uO6NfkASHMHBh+
E7XOrlgOiLpTMW5EXLZA+onJHf+HBGh9lW11LXPp1b+HxhD8JyhxABIvCpIPzDKVrzMcJErFfvEF
lBLcRZnhXjRkHW4Y8Rvl7NX3ZWAvknEzvOcEmoXgNLd7NeuNqMoZK/K1HwyXsMAKaXxfsLeRwwVM
+9XIvnrBXRgoiHwZ7uwmDfuAgvTWJLhA8Yq9vH5k47Y3lS4oZy1Bn6q9z9s57gjUQEzFVFlP+bZM
9jDAwY8/1nQbtAmtzIvn4m578GkeDjBxB4ACNMOb15Zg9EgOot64ZeDDHUJr5mvbqrTDzT7j6haR
JodGtTYmtz16U091MY8Z7ZynEvxQOyl0QG+8gWf1c5oKDoxUuuA6QEbpNAUmtSIwG+VHaS+grVvP
Ae4xUgfk5F455YVvYQ0MOwtIDbQM6uETENsUmSDqOt2o0W8MM9Kh4O51vo4zLZJ4GdwXIxgdhwYc
8/5AcXThj/4kP/D+Ht+gDZfu9yLhjwHuBfMTI1Lrp40ef6UDg8142zIMMd3LVadfe6VQJoUfw1Pf
gQIM0dhaBzS7vEa3C16V79cCrVOxRysnIz87Nz4We3t5Jim2Ma6RMa2fDy/7QuFGh5AHP5QgtDLU
JDQp/ZGcqInhqDFTfR63kh2CRzcPlC3lc4ucjm2UJ7dxi/i6KHw0eFiwI3DQcaUhGwt7hQf0Wnw7
gw5cl6GGPVhtsPnVHAAxghvwB9CWigd4w6r6aBlkl+I+RzuBZFgfS1ugRfhVxIiBiozU9Wavkq6S
3iYyNOD75ArFz7C/2+ZA8JzM6J/CWAnoQhxyGx5Hg1nJuCK5wG4jxskF7d8NbIJ5LNzlJXDV3Uzh
sw3HGvvz1eME+ghETl733Q1U8m9qPSG6aCGzypkRib4rKO8BaajVEwGEdZ8xJvjhvaVaeeu8B/bD
CLN144HALb4aZAivl3oZ8tgBht+o5Mds2+uG5K5gEDIJry5keB/1oyby0HeeaJsVmKHk7YLifTB8
JypYzNoFl/rqUKFSiA4s+Umqd9DOFapW+ayedZd6nbb9nBKIQn95h8QElTV8ObihzL6Sx3plhWYP
QK1/CjUMkTjazOeRMSIHqTK6KqP3ma2RYN+XXR8odw4l3KUm/PbDbtLH2g0kF5arUDBxtP0wtLSq
zc9DiTRvSv+huaF6I+TJ+fbH3TEP2pDAKfosXhp6ZyQCCT0nhVMVw5Gtyb9DRcc28mC7gvXwfgNC
JYCgN3JeAvZvADoAZgyGo5o5PY4fJOzUXgvkXyG26ZTzPUsqahnGJNd5b8t2/wZEBUNnM6wcacaH
RYY2HANSblqmmdQe2Yow7d+UAcalTza5FBpzJqoumKKVL/Ne8DyC6hV/CGN5+bfdTEHvTPLUcrBs
t2NXrkxIccwnJpXL1ENMKhijABju/GaKrfyYk4HxLAbEOAwTBocCTRdW+cHdYTYvL/SEroehqhan
2wpxMd4+BYIcQdZGZEEGRTmSPxt1h7TQqg9MgDmw+ox9JugqLI49X53iX2euyrvDJvHr2Jp5mPGu
k2COQdNqncHxhawUHHcjQZ590Hy3DxuOCsPtJiDDb6XjbogbMW4StOm26tOvdwSIjp8T5WPfJ1mY
zouzgF2XRgJfZvxeZWOaRkHmw1J9VCZNcMXxBX+EuN0PuYmwZxjEnF7xIx5gvgCKz78SxS8oF10k
Rrk0zDSOez4FNwfm6V668B8NVk9LwsPivujbBhspTKcCNdMfsyDGlW9GNR8zvK5x4wBC0kzB4teh
iWGmxpNJi7kLHwRG1kHLRI053COspm1MXrZVL1/4gmBdH/0NYt3WFsqiv80PBYmit3N1MBwizCzm
6rtFV9tEsj8sPt/pF3eT1EOPI46M/uQocnJZllKYxfli6A3WMhUXuxKU34lENLagT7gE4o2EeVFL
jxO+lkSW8iKo67HouOJaNy+XV5eZA2oEXJMEo/OxzMBA+E3hEGPtPqe4YOCBpvo+k0Th0F+O7yS4
4xcwGwaYjTcj7Egey2JrEBIxgyU23IDXVSsjAeEy4D2t+gedIBwYHZKF1wBsD8ki0TSnQk/14/cP
ZkuUo4oqAsUbzhrOdcZLFPfFouS+sII+QFv2cHC8sz20NoqIY8tMlqeUiL8xg49sQkIlV+wZyXjB
413Bqlxd/7Hwk9ypMPV9WunsO3r8R9OZNSuKLVH4FxGhKIqvwGYUFAccXgyHEnAeUNRff788HbdP
VHXX6VOKsHfuzJVrrRyDoSTEOSrhc9oiI6chExT4PX58nAUpxqLbmMkOrHYsXS/OnUbCIwJswrla
NCO/Dbgyyo07Ihag8Byf32tczfK0GLxh/NeLi8+MOViW8P28WQNzJXHirkQCQc8Bqze/S2ZLZc/o
zHLUCW/9Ozr9fSOEX7n9gs1yv0JZV1eTYvnSvysmlwoiTFAm268x6maPdqd47A8YtEN/DRlAPyd5
JksvJxROq7G+FRbVOZBUPI9x4/XMbXu7GvxUywaM8XoO5MWGSyXn/dR9Vy4eCPAqe/0MTNgHHauP
D4piCM4n0YKTl+7oZtprCNYwG+8DWgIebOETM2ZlkgJsxuNuzSAQ7xZeMihhF8/4lzOB6+wcTT/P
I0bnHCdVd14pYiIr9YUztRnc8bJcdz3+rG8/XecYEO1hv3S6fvPnP3/JZ480nkHg28/D7aVmHWFi
q+69weoedN5jhFfVNUMm3BKPAegaDNQoRp2jy2jCY3uIFyNUe+QmJUyMht3DkRJNDhLMFxRVw/rF
HPUGeDlHBA3VMtKPcTOAQP37JjgXuId7rLOrEUXI8sO64A57YQn/p+psanTn4dxMe4Pe9uN0gfNa
5B6OcY+ZwnqCNeNEdRb1tpnxS0o8//jrDQA8q6vnuBY4mA8yR6214i6QYA30Dged/RytwtX+u5ZW
5WXRVp/xBT0JkIAEZ1BkVFH3uNgyfcB5uve0ZEIBNr4uaM3kmTGoITlNDkM05C23GjNBI8yTIiAz
ac2JuePrv5bAEue0DFsbZqEh6QW64AbZDOAK2uErM/e16ngy8IQB0+vfHJdzWpJreingJrOSRhiA
TXCnFBgwvwzBbHDM8kQbFMMvLrMN9QgQL17Dlt8jlzlg+uuZy9K05cYNSKWw5ZDe+2nIzSIespuz
O7n7qCVzas8Jg3fhAzkNRsG8VJ4897f+rQC5XuFT+/yq69eiiCU7KgL87rHQ4t0TSlqTvgXNHYIT
n+I30L0bniAIhkeEmNIl4vQWJld2hBFA5ZaUo6ahmmSx2RvXaNPOE50JhNTtXp4IdSgRg4AXeH/l
Q0phKc5L2pwwd5wLoFU9pX2JmQnxTF2jXv9DX+jqHZdgUviGROWyGZ3Tiwugt6z8TmDuVv1O//Un
VcQkMzD7cKY5cmGsjjmFqcY5cHpCBipYuhka6X1uMmJKUbS14ZLnDsoR6DccqfRuGV7KSJIY6yuD
0hSUDEBi0kKGzOkcr3YmvuQAW70IgoJqzegHW03HcPXszMyuP3ZCWDJeRhRSxDQ8C2g7gc6R2cqV
cdQ/Niazy8oUldsvovzuYIBGPwP9MdO8aFrQa2N8yshA/wirqFLr2crZsnMGZZ/ZSmgwuhiD/2sm
9YItdnfvTmPHwFFyz6H21/E2+x9JRHsjOAw/gvKGN9CS8iMDFIEz34Nfo//yQJdp+DGRDY9EOD/4
At+Z1cy6egTd5QEbl5fPTr9qbhdJRjswRm3oPrkyAwZyAvHTcEiZ0QcbqFsNy/cES3N6DnqxXU30
V3CZifEFjCrI5ajkPI1Jshf/zaA9vMN4TEHFaM6uwhBr8/C1GxMK1U8AH1IkuXPI+06zQnQ57GFh
ps5Np5wCAnIuFy3/+RYZ3CpAHU/n2OtM7hoWAh6W0Qjn8HBl9iXw0Tlm9M6GUZI1DaErID6otmLU
AzD0kzdeNM9268kYpLCmXIS59o34/QXDMvs476AG97tP/4Yj0mDS/q0+7uUXfFd4131CcLFfQ9Wg
wXQNusv3SgHZULWRfpXFaNaDYNK2DlAxpP9EBMwR7+RQ4r5DmGify3CGwQSSHeQ79fbb/Jc/yLbs
A5ZUY31Oxy36bFg2b7gR/H5lHAlLAl9f2vQHxd27bEwcvh2UujoMfUhpY1Q+X+a/Ef2+w8OmHbR3
RGO8WfH8RPd5tE+Z4T2RTNxwAX77OMCEYOfoO390hTWlJcydcBl8xfPo4MfbXpTTKuop4Gv8OMVH
nnienGNIH1ORc4KGcpw2/QGbil05orkGmASgRJUMsIfDQdO7Q38oAFfpualV0APIXOOgBzyObDGW
1nfbITykeQDUA0VXSz8K7g6j3/X+N6gYo8bvCaaaoxVEjJzRmcmDgxTCvTknf227BtzV1r61x7Z2
jm9k8O3fqaZxWAHXkRckFYOuShWaQnwG7DraK/eXzl4OyRqTjymvKQvMsT54zRGPtVIj5QnClaY0
iovsuwW5dMrAHBMajn1qFoqCrJmWgXZJ4E4LVlRkBwLYFokWkeWMK+y4TSHUce7zO6107zpn0igQ
iZcHtJJQW2N3+hazC+mr3b72fUuRxYxHaC1allMnMAFNn5h9nmEFzv/XRbu049MGyo0+rPwekpHc
W+1wiIBuZwZUDJh/Uw1ER4/OaM1gAQ9OxAbkHhC7BcHduWCc0qTzLs0ZmhfpPQR4faP+pO1d7R47
w60mDX6i1WdU7Tcpo65/oaN7G98/WD2TvjFn5Tz9bM5TCluqjhnCVhgA8Ih4hLAIbch/FQ0xLsCD
ikKnklX/4CnB1kEHuWGlMYvw0LSr15BYB7YIjiu47YzRtpL5aT4u9CC+R1j9fBdhstQ+unrC9CDB
XAVMnq0htj2l1ukUEffnPdbWkCkMh/YnHiGHnrvSLLJQfB8O9q3EiAqaCm8M96MSXKR9ZnvMwLex
Fro+Q9BHch+wMgiuZssGtlw1HTYuKrqig9iVEGMY5PKvs93e9mINUxdbb+5/nOgHnjxHaQ+tGNhe
0mww7cSh9hWMHII6/XfQzZJTpeFUPcYQ3iSQa1kr5X1g3oJ5NRPaBMc7Imb4kXTan0rD7fhjz5pv
pwC6JQueIbFlFAOTa6Jb7WLY8K9oWuLpzZgyPC4uNMAw9IY3iQVn6X7farXDjAT0GxU0HS/8wqGe
3JMPZrLTY3pkAGhiyBQvp2rAy2dMQ795SlF/Y+2N+R1ttLRvzjtjSFdzpkurMg9OlX3RUblp9hme
pNxC0qIm2p427GQbk5BVI2qgnUAXqX4JdGJ8i1AcwoTH/B0z+FkLJSIlUxm1X+oOE0bgUA3GaE1+
eJagpGUfbjGbgPSNntjkOkEHQUToOBho/Gw6b/5teYrPjp3MTpGA0A3nTWcfkx4UsAyqYxSY2EHz
iZyFUA5oeCvxAX9p+EH1wO5a1Ol+BzvIW5bfJ4CDj0OwusX5ZUFzAx4yGojeEm0vTNpPb2aSW/eq
KTolrevmU1rlxw9q2WTEGGqauE3OJZd5u2YG9NIBsJFvavC6MKcDReJ8ZT4CIuerwuRJNLKSTQBu
YCZ/dqBC92JBh3GsMhSG0c5q/K763dUsH34A5il2+cSqM+4y2TmlAAR8htDLqkByqq1vIKH7S9Y/
sGbXH1A1LrUZP29WHbTPZ7vu/7Lj20MO0G5nTU29+nzWmhLljOG4Z4SP6/7eGHa2TKqE2P4mAcNv
jpyrlUHGb2MlZbgPuG1on6xPRtXQqWoLUj16Cf0z7mF5TFFxQbMPik1eT6FehbDX2TriWvVGZQHJ
OaAdpTP5YqEuWPU55vbQAR9FwwWXz/wNi1OIaOH2dG9HvyxHbT0D9geD1rdvLIN+AWA/mwye4S9A
jXLHMhIh7xb2fvVV/IRJU1/o69xQbkpb72OGBV++MT/3H/tvDimatmeIPuZKywTZVFr80Ot2vWLU
xeE9+bbAiFFggDgQCveH1Zi/XPY8fn9xT7iCr/rseU1AH70YNb4JkeIM/RCbNCSxT+vUDM4TuhcM
CaBe/sJknRxEWMqHZPkiSUCLIG0OTPZG7HNQ3tXgOHlkpzUTwezXyaVBR02oM+pDlAVf6QBi3Mpl
l/07nUIsKNsOaUDFI7jxRf2GG/ch4XCCBsmNXnIesE/RMA+QFBogxGFjQ8Z9Wp7sa1SjA/ZagyZd
KVZN4ejUSob1/FqdJeUIZIBPzTy2qzLGlLyXfvEgXwR/dc20Dr9pO/6m5hRrggji8OVivxdNXD/D
B1RW76cnRW2fgEGQ3lXiM9zKfabS5TSVzJSRwkd8y5Ao35wDHfbpcXomOUaD1u0X46ce/dg6jP3i
ICAVbKz8a+8fuEMtvZMSr+IFeJke9KYyDkACwu3r50ErhGaN6ALa0Gz7b7sFIXy5Rw42zOGuqoNQ
wft5ny+Hur49/exDYg7Aug7Zj54Q+sk8bkmnmPYajLnwuLymj/GVO7fXMZKb6zcAZ1fzez6fVWhx
Tf9D+5CmGH4q508IZkloQol51Qju3XbEIc5hwenBVv5iIetjovp/LBEDrc6gbuL/6IG1I60g/7+h
u3EeeyDV2OxAchce/1vOG50sO1e95YMY1ek3AULgbBKvr8J02JKbUU1X6kKGVgsoKksj+H1tlATo
GQSmp/aBxQIfWi6AgWaoLD06Fb0QzBWUEZEDbi5dv553BqzyghkvF9qqFiZkK4B6OjEF+gR8zlz0
nfgEFS7lQwtZN58eZANPeUzEX+oWtaGmkve3lqtrbMA0lh3333bn/Y22i2X76YcVUXjjsGRP76EM
6R/3Bx8TDekDBqFdxsIXvHuTKiJPwXc9qpjAdBPeFJG95wm79rlFgGFc1Q+evC+wujGCUAMZqrB1
iGjwSIRCePQ417ojrpGySJeHhIOFzJPgmnA3tIbCx6O1Sq/3MIAa4J+npmbRDGZbR2Q/NW8IwZR0
ZXYqXdIBck7qwa9j4BOljW6znPNEFeQvmP35bWuGLW6o4dkgamFYa0JYhfx49ESgz9I9RfWChkpA
VtEYdsnEmqOSbfE3juGh0CojFQFuuvk5g2ZtniNMqsYWpLnrkWQAc94ZVzgicqC+IQagHzpTjLdu
FO2Z3uwXOjOLmX5oRFgB9MkroN1MTAprYstDFXvYz9ik+siXIgGY6Qa1B82UPXGZkRwc/63wF49g
4LrvkOb9HD0GlGUReH6gOlFdNhZMOGZ4a/ImoT8wvofM6ma6j9mngzItev6D63AA+MJ4ceVcmSne
oBNucMIur8v2e0AS8jqyxkMACngiMqQ8+jGUAe88QzwoobqMrsz3xf0hxf5QutxXt/xMqOkYmg4n
yZOrI48jU6OE641M+j7UFzf8qZpW+x2xWYbvLzaur5Nd082Z61s6apWibge1x9JyAjdCau8hxSrT
+ZqRgVwYpt4ZHi1pKNOsomNcxrnXGDQQ8gIpz4/DZx+iBH1KUC84Vq0+VrDv90gLq9EKz5aLU+QD
oOqwopuCVOG0LEa3jJYuEsQWgeWxpeFwRJsTVuz+HEelUTtfa+/p4ejn4GsOB1fL44Tnwun3UVJ8
fr5Bh4IHo6PjfHaZVUpDs9HDTJWmKBOsIX0Aw5UBg9DQRp2yNnIquhfdtGdELe8dniJ43g+Kkhf5
g9Vd1lsiXDnBKASUkXSiFaIKe9LWZ0N3Y31bJBxEWCZ/nUPCmcYPc2yiQXzv23MjvE6MPYcPyQOd
XJZegasJII/mXnrJSZ+gDUPzjBJMcyGDkHdS1b2n3SNgZm9Jnst1P54b8mZcB+nVPrlgkrEvqd2U
4KA3s19vBjzw7fjYeN4+gwdzpmetEVHYHBZMZKz/MZ2G6XBuaUDHqk2lQbX0OBKs5r8fmWL0+ff2
GAIacua2t2gQf/vTGreKn69DLcZqirEbdG24jdoDuxZf33JyQ2ZhQHl5HbCJeLIk64/sGtBbQ88E
kDCs2+hNvNa+DSFuzu1HjNjcf9C1Wpfkl33owpt+5V0H738fOETj45YForrITjndS3r4wwJTTejR
qtv0jk/nOFxhaRagPcWBHfXzKSEvWM0rcT85JfnK6nINYGbM7i0RYcFsnJiD5tGnC0AnaYulQ7fh
1dA7tTT/0QFt/QZXMtJ+QZuDKK5jBum/tWELxFqbHRKCBe0DWC/NSf0Zd1PyoclqzJHwnfN5tVg0
mBASKFJxUOd4lD/WLt2tQ/ZQUuRL/pgiZWh5je25XzQ9MiK+RbMHsUcZdMbvsBuzXl7WTM4dfVCR
iBC6aF9qMFxv1O7ATgyxg2NLAJpg0Y84ATIMmA+SuN4Ip0ZqOrFjgiNFdf+EJS1k6kugh1jsOeK1
Ccc7ZaoUuPkHVg7VIbxf9v53B03rDekEBB9mLvwpuGJM3SWHSZ5CUfawmkgAQQcap8JMoupljdGc
JZYoL+feb2xv6osiBT96sv7c04dDdH1+a9T7WdRb4IDQghUONgk+ZHl6n4IWCg5L44DTVkhtAEKz
M42Is93lE5iL4/Tt4/NHQk+qRFfhAMP5wNQ4YSNy7faIBDc8uUdeAovTAfV1pKFchiFHjVnGApGY
gG4waDi3ag9lAf1X2pzoCNDuiG6BAUDygqig0SkwNov5e+cY8KriZHz41y6SnN6LqgPxnFNJJQ15
VrM1MBXkI2AwPfJDDGO2bwuoVKjY/zD7BdFAoWxDlNLsYdthrfmCf1638jRn/+A6n4WFzE+cLWnJ
dIZynpWwsR9ED0wcdBcmx1+v/eHpiPoYn/HFPEMbFinJwKZ08QhwTzHd8YuNy4XYyTOBuc30MO8W
H8dHh9rTqv18LBqoI7YEbZ/5SWNpeNHWwr6EfhYtKxk2Z6C9uvtP30zw5Pcv8Xnwm9Y72hUftsBa
C7v4Nry9Kslrq/C7RLPRjEExJvtLFJpTzaGtS6EH+tGh1XkIGR+AhACWEK9+BWug6EpKfsPBqGsZ
u9auYBjciBEWLKYRjFhzdLjaTNHx9Ogy1Tfa8OZd/jWi2nr6vwUpLlatPjzR3R1vfPwXSbCxjIT2
hGzaa2PHgFxh+IifnKQf23TPw2tg7CktW3hXPLJqjXEvxQ+mezGK6eb0EP3iQ5g714i5454J4ZeM
ZnxFXjdtls5HhrubnvQvzeRMkgJRH8IhY47AkJ/rilZNJq5k/IL9gK4CBFkJQnRwb4M3Wqulrn4u
+X7lVS7Q+9kq0gaHtNvLXqBfgMVdyEiA/9AqVv9a6Bf3MKX5hSPA9IZ9/2+KkR4lbYauyTXHM8JF
7Uxr3CneWwQrcPDsHScfHx1tJZTTwYpU9YKll+ldKCNeFlO5dxjaYSpROhl9ndyhWrhG3eCQ1vzl
5rYOzSXgFhI+Gmn7PLvveRDYDOXre3abEIUD3bvM81kL1efwuSkgC6sckpnD3JKL4RyhEeER+lA1
Qj8MxcaM0bQqWq9R4ScLqSwlFIjrMx83uGSi7EZMaocPiw94Y7FS9jhXFquMhNGcnJnVO551RB8d
UwiT3+/Rbk83+eHRSS0s7KiSHkZdj/+8P/ieKDsPnswRAWFCboHheP/tQGVxlvmohnNbK2BvhDZg
wG7DNua1qtUcdqDDWeRU7l19PdYHU2eMQMbOGAFyvp2IEF9oT5H4eicmBNWMsJcv8aiRrq9cOq4u
fxdOeamkC/ywT+FBveOj07Da/phOkprKbzJmRUyHzpCU2hBqigcjzrHopDkIjh/eXWGlrCKgLJBT
JLn8ujoce/wbIpdLmWproXy/sltKfkZ+inmcAaxSxwA60fa6u/4onInwX4BKcLOmUwAXbuROOtG1
z+aXiRyoVe++yZx2hvmw4Xvc7tpC6so8eKTQBJRCFYrJmn7BivpiR0suSI+98sDZg5zZUxiBkBV3
w0U3/GXyDR7/ApMbpg2tm3YiqruFcBBnCwzxofbdA6hXdu30mRIw7C8S7sme+8fdI5GOyVm5Z6A9
4CpN1XC62CpcJzg9qwsPvMMpDWETwYyshov6MfsnY6YkNsdoSskmBt3caQ6u/nkmU0sYb0qUy93a
X/HQcv4rd3pDbSGPCfiO8UbdId9xLp582FIUCp7MxSGPZv/RhuRCMN3Vo0LJ3SIUsiZYfwh1NB9r
bcVoeFmP/LqxoQ549u+ws+c2lu5jeh3LhJ2jE8rzZlErYqvcPJbBQfkh/5f/L5ZTu/2J1bPiS7yH
rrN24vMIeCBdJ0Pd7PBAcLiRH354rCcVTtfr6RjnTVlkPjOVEE60rDiDv3q05hwXDnUncpiHSwuM
HZ1xmR7sYTrY2CBFpUt++rdykG8QYR1cEexFAfdBn3/sYYUjVMhDsUO8ktaYJ7FuxrsoO1txtDta
Lxx7Lh4XP/bD35T5Cb4JUUImBH3Zx789ZRQPlREufH2tMWOWCDQdxYRU+8RJcAg7szdGL7LAdWxm
jkPDXh8sWBIdX3fA2tUKKw8E7XOZ6TttgmzJPA1ho776X0fpbl84MjPlc48iwox1thzOEs4TMlTE
VzjPuvKh23jA8DU9eUX8jIyg8FrDz8XG/WsDRzNGOL18eKvNvbB0Jlg9x6+B6d6HV+fs4PTG8ysM
h+cj+w9EB0mokHTEU+hk74AL3Y/YARXedcNW4rtnl+mwbOWDqmIU/TgfeScslurJ2Zk2fF5vwByY
iEUQcur64C5fX+e4bsL04rSVu6iRyroM5a0gj1yWLBk21nlYQDkAYywixpirbvjJBM9iIAy7OjiQ
WDECTdhUxeidfXFw6e47JftP72N16LLJ+m+wVPAsPoWsZGKpi64m6PXvbB+u22PnSUjBJ8yeQlRI
2dh4sEFb8ZgHrEo0/5elHhFifnGSyMixGZwmEph/E6gbLrkgmSCytp+DcIZsa6gWTCRTQyr70t7i
yLFYJOurI69JXHO5zyBOLGdIPyONUMQbdGy5L3KPZFWGaxyu+ws0GLwMY4DY80Agdm/SUZ/hDrM4
Bv346UomtEnUlTj0GsOwpZPExIbdIfp49eCWfrw7BlAV+DNx1z+Ex8GNmVP6Zv9hbg9uabL2yLuV
3DPuJQRTa4YfmYhiHzBNAFFQ2XH54mC1Pvg6R4wEdracqQig4zFnFZ8U1S3r8iE5jTXFp4yRPPhm
rY1wPcaWTdTlkKtIxCR6qnZEjQ7BBUqRRJgTu4Nw7EQxLDD69lmWpv543LDCM3NGKu+SyjpswDY6
pGLNKH5luL6FitvrkTJ63B+emAWM1wt6w3rDCdwbjvfyPaT8SjI4Yh/h/DXDMclrHqyIheuwj2sb
J08bjbDwGZ7qGxqDFyVq5oe57MWGhaGXE0VO7MbYwkeaWGQjVHw4J+iMOABo/qEPPZ2d9xmC1xZW
VgTM2ej1xXCBiAUuGbZ4F4mNmBtHWoSHCAvNLYKKw/ilGmHXgnsPneEWNN2f2xucgkNw6osBNARb
ZXqnSZtSBH5GogO3zIsJd4lXNoIf3VO7+Cef6BlJPOK7GblM31ySoXQHiG6SSwBIHRbDxv4WfBX2
O8HSRSrwubjiASiBl5EQiojqMSNPC3K35E4flnyTMxIrKxYGGaH3dTiGT5DmQfNIlRHThebsw5QQ
WdBCCJq+PQyteP4rIkQT6hvi9zMeZL0U6IEaD9RfPGteZOsfpI0mqvgzLpN0lXk1DrgABlLQjW97
4D/pcoIdfsKmIdbMl0hmhMo2kOk+PJREEY/3vr/z013q1IOW9R5mHDTjsfie2Y7NQqoVN2Mn6VO4
aHq4blq4YTkMgdvrLIqDCtsW/7CBHIdhKONQJwdoostC2nbwaVnyoQgCR5cbJJn/Hhc4HQ7O8Omn
BAZOQZYgjtkN4gnCgfeyzV+SHcahZlVLghwDq3S/wp/jM70tH8v7mNAGQ+7tQSpw1g0yk9yGZWi9
vSlpCk1iWc0oGakTuzZmmdj340conxjN0h8dWBKFFWbqdEuIChCxXsEUAN85KZr96uTDWcftTR4Q
JzpnW8FBKyf6i2rl6RceqY2KuCt3dXNaVsZBmbJDKlhXfPbpOMRirutx3q3bvOFhJOtDPM5geNkY
AErkB8rGWGs1FsbgnzPXvpvide++eDq28sdkEYSiktDEha3XN87ThHDAASrZqc6+TZLFLaMjdA4w
WYSjSilYQdzNg4oH8hJHHx65i88ndqacvhZe+9OprRZkTT97NRBWXH/YZKBJGVODUxHiyOWY+FqI
MH0gOinG9+KoaneoSpAlWx+MjplaTXKr4VxCd8TR/sTehb0xfA4TRNYisy6pTYjdk2DkDaVS552k
Uuc/6QgWRHv5+JI4JtOLGnc2B0zzFpLEwaCj6Oilhlcx8eYoSxqOLXKOraE8qW8LBCgguVLHn+1/
MjAUvovabj809mVNv4maHIHOeg0rlKUJBIpI9MsZ8F9Ily2Gw71kz6TE6k3Ww71FPsbZhmFfHeA5
gXlu25XjUWfhEhzJg+R43lMtqM6oiF8+qXpyiM2E7I+6VXNg5cWXNqTKAiDBMZOe5FWkX0Li5AhV
f9WzpL2u1BwltXM3aNJM2GiTwutOmgHpGJWFXC7WfVh4yoqXkN8LeFN7t9vt0VNSTsuHYftIdiaf
TLLOE9Gq63RGLclD+CVqb1mnlH/54BJLKkdJThiS1FHKcZYUl8HMDhIOI7huOolUHZJaSiSCZv5X
QbC81Fn2mHckuT3Fr4i3iot/ktlfYm2hDfPj3/vQs1e/BcUM0TPnxamdOBApo8l8L/HJ62HDYyZF
bAQHD18XEtsWCvK7qlzdg0amexTC6QU51B8HzT2OWi6mVwmDT5we1bC2hXS68g6Tql+OaPr13zAU
USoyFCcpsHuo0FxBn/e7JcsTrxaWZK0Q2Ye1ogz7qi+ksltQZy33meRR6evK4L/aLNSNkIEfk2ti
MIgm9+VHMW6ivmbN4yDdZGmvoH+KgN/gQIpkSqdcuuE0g1dYk6M3ElyAqANr++0acHXlhCKNtYyh
1DryeE5IS1ZkhnJ8/SfPx8bTmpd0XaBXIaZFLst84Iz+t6KThFLs53Zw9sFOPEZfIuf4FLfTm3UP
NO8ZPP6KF51K7t60Qmzy/qI4JrCgIQ/QGP87hJ5o92KxDqTN+mQ5Sw4h8VGy6JtFkVwpYfuc+0bK
pM2/AnkNfBs8kuuuDjAcdSG/SHFJiXl32RNt8mn5uqgnmQ+FhiurCX+7SEpowQLYYNElxmuJ8bl4
tLuNSGYNkhm1SVblx+WrEbGgBqd0hYpUuM1uwyJneU8vFLGrzXRKiT79xChymFZLvGPq5t+HfYyY
z0SWKDWbfP33UR4WWkLi6WXUdgWEfQbdUHeBX8+clWds/X5hy7s7ecBgbnhyrYQxuTQ4xBcAyJE2
lHQDoFV557kEmK4qvTzuYhbDwGcisODdEkVkkiUvTDkP9cjEptaGdQGkeoSXRLTFhBVTA/mjkRLY
bpkE1ISdGZHIy9fKNhw8wyzNx1OYYu4c6fHVv/qG0/O/nuaLJwA+8nblVq6AAkAL2HEaQ8lBGBhN
lDCGzHIZmmhTpOpgKS2eM1leK5AzDQvLh6MD9hR9OnZUJjhwOwwX4LuyWK/qGcq7vnlt2L3BcW9g
tf7edhiOVIdt2hODB2aiqxhXiFDDYWjcelHmwFVlwX+o8Nree972mltZs+R0LXcJ7I//xdvJmYn2
hbB5I1t7KtSVbBLW9demLQF589JvQNf9uHzLybKMdJxsm9gVULSV1MmXGPl4vXnNcg63MV6tHGnx
nt+JOqTErA6ikJS4Eq8ef/m4BJaC1HMs+YPUrz2nC4DSdYzAIHyeqMhEzG/aaTTm/bKWtcsExROM
5SRJKmTU9qjrPH0Qnt1elAp/VbEUWRoxtpPIL1Pt5C+/2MRPBAxF3E6YSvzfrUXhIa/E6/X68jqE
Mk9qYclHaQ9z1yBm8RcZc8P3ARx5wA0PuTEPWb4qV6KF4fDqcj7kzn4/tvtJmIz9KIqYMPJw5vJa
rYFECnkGFQ9T7j3JLcFhW80P/UaKrturuenyK886Mao8GCVxI8lnqzXlqdUYMX5NVfgYO7/hOTJV
tWhNXrgeHwABqCtVt18tEDdYuxb3R/NbO2QS3IHr5okZFlgECJRGmpOPVyOgQgf3A9pf3yF5H+R0
N1rdNzdteT+XpN3kijFLLndENMVKY22ZS52PX7kdxsKZ/Hq7mSz+tyu5uyxD5r/cVXMgN6cOiwB6
d1CHsgPkJr1dWYCHfgXTvoPdSSNse9Qw6a2P8+2LBB9VF/4kst5owzhMo/HA3twHvAmW5Skgmcd6
IyZhvfWRSaUdDz4yth+uNugNmvMcEqBqzsF5KCzIjXAgk5bEklbxxMUf5ee+VL0/BaeAtrpXJlI8
YJPkIdb1TsE8y/zoErjuXH4CblrYTi+8zWvfOCvGpxlg+/34gvTkqmB2H7nic/Qm+fXaKOO+ccVH
1fzrXjDDDyVLa9A4e3je1N0wBytt+nSmLxjPiLGAOJHc3P9OOtrTJG85onwUcarFfvxtWSPsUIKH
wX47BHArwLxlGdbq0G9uy7UxwAaArcg5mvsf5wwlMTj0rHNEwzxlqDMLAGo4JCA8Igwgh/TMdYHQ
2pxtHec3oJ/HUygmcvqJJd7N+UCFJnQw86LnZ9X8s32FODMzBrwgBEHGjrQ+OJNgqdjG0A9Ytiyk
rKUrkrqVeuGm2+bA1CJ8xoFyceLl5AB5x46CChLpsOQIN2ZCmMuabSJogjF8AR6fZ4Zgyn0sJNO3
cxyBm7tfRg6xU+7qHB3aznWGNi7GCASj7ZAAAwz3B7KRIvvQ+f1X1MLxbtZe2Y72X/CcmIhhOvit
x2+ixIZwcJr22skFcSOJE/+DeVu0UsBqCdZs2CAf5K7En9f4A+J6QSoEjsWZJfiiQDc94clwykPU
FawOLOfE3z15NDaIGP+hoLsoimP8jnpk1B8X6Sd3QXbslU169yVyyJ9hIVsZgSiax3OcdL1LwP1i
Gz24CZJfSNyiUI3pMHO/5Z3JNvBGJNHygaXs33i3IxljJrlG9NQ3QEYfQHH8oUuGsK9GzKCE2SRJ
4IGZNlT2r4iTBstDqWwY4Pp3SdhWc8hw7UQrAa7lfJE4LgDLStEwsSXTlFxOLkg+Msw2drv8Wb7E
hejtftwPKobKkc3UG8uJ0BsUkzzpYUW8LibauDlvkPHMQRblZUpGmLOg5EvSLIHYmTjICQbMKEjo
VcnVsNZl6XI9lF3zebzcdH2I1dbmKc5AuGPAKX6JJ9YgvgIsOimZ9V6OD+DMfe6SO6f0iTC69jQM
TCQpF4xUsl9wFpC1ZIqeXf7APRrIJ94BoEgWD/2X3EhKgvV6vZCCUmzuUVW5T5eNG7WdYV8lzBLY
pSnDWJNFH+79QDiKMyVZge4LyjLe77MMz08bQZo8coE/mQNoizMQKSx4CAfmfcYYM9adSRm4H0st
wAWA9gpY01LKsoIcG/gtVChKumS67oanEbRf0NbaEfAOgIzN6gxFUyC8a0lraOyZNNG+2PFK7U8v
jes/WfQOhf88ZIoKcytIY6iSZdwI5bMMRgcBonwqqcMphyUtA7YSDHc/ZtwstShVsQBmspGlwKBI
mEI+CM6blWrK1vuvn7HfHznpdwJCsxWUJMVSfvBU/lFh82yAQUga/8PHpTqmcJY7xXql0OIRsKV2
cuqnPugwKAUmPjVO3VKIPQGfQMz9ZiDpkBw4iHCpUDveo4++iNGyHBFybAg0Jd2YH40wMG05r6Wy
RWHE0SE/3/Gkpm1QW/zxnv+MQqTq/ZKbNwWH5KSI506Kv/0U89C/fJSU3J7S8iQnBhT7D/pnkTrp
DnyRa++SnNxBk3PM+BLwoD+Ap2QqwH0jqURz/Fc+cGaZIZNmYJ611TOBlxhcJqYnp9hvzofh8CR2
f4bflGN1UNOpmEuYoIigH4MQrA8jeS2CwEbU2RTWujOf7p8b6WRwphNRnryQNngRcdABkfMVVNKQ
hEgkfoOOwvuDcOkRkA8sel1wGOZiT9otUe+LY4LO4+dZkepTksIed+4ziYc05RobkF7CKv+Fhkey
EklxVg95wOj5NnImfcMnQBYzAgddKn+an/rIcHba8LXpBqRRVOAU1XUXO1U1a0/awZUED8Esslga
fW7nhcuCkTYxb4DTh15TWnnSxEAyTL067bFwQ8ivXweGBnxfPC5a0LjRC4gR+JP2uIhp4TWG3zm8
nwFMCKGHHb0PTvtDvbbahG+YA3x0+4GFHw6GlV9OISMz84hWvAAN8BuKJzQFfQGGqxh8Nuh6q20D
EokryBHz55Ch/ugg8GDsTmRuTqoaCSxOb2dzivUrthhud9hdQCLXGHuy6C2oy6E24v5O9+FNBGrh
UMjssH9d8FbNwaEfY5XDjfVyoKsjkADGrX8R6ksrgwEpN1ouZnJF2Mm9p5WD3125lpZkk2qB4+dm
V0tu0zMixImxKVGOO9ba/RZkrcgZmWPJ3znjcEUSyE6VxPCyrYEJtl88aSNJHXt9f3fw2HKqT+kD
SYhfEji+iBwxNZCZOxB0pYZc9GWQPMYCVr8/9IZev58sEoaSkG7RjVs0gEfvAWVmqBinyGjuMVa5
e0m8j8RjvnygCTyWw6k93kvjjIJhzD977FSl5bqXHyYKEEAin/7WPrXH4djmR8US+A+S8CSMc+ry
4eVHie9wWx1QC0ISRAX+5fYC+ZbMP+S/h/sCehqRJ3cOIFr8XOozIEBycpq+3GD+pXw7TeWA5q1P
3ExJZeQA/Otl8rolL0W2wcY4xWAt9o3hC5IPaGArkvRofVORZ9AietJSyp3nRgAjmhKYlcnpzBn9
H7j492S5J1LwUPELzM4DBLHy93sMBw44CBKuQBdIWDj4BHxc2dwXbpNTOVHGGSntV3nC6S6TDM8j
LczuqsMwG1kepOJKEnT5anjnPUzejLO0oJFNC/rvrAVj5wV2UloSte0/KCObv0i1+e2/qu+lKDZp
iclQCo5s2oG0s6UZKC1LqgzeJtI9zrWvF2VRlKV7nlbrfzSd1ZLrWBJFv0gRZngVk0GWZagXh10G
mZnq62dt3Z6p6e5Cg+CczE2J250dECFsyFRrxicjam1beJxqiBSrCajggYtGcKBouXnWZTwGl5Ma
8Is5LltTFgUegB1N+k5GoBGLaXCbtpDp9FerYlBnH5wRCcxv/xXGY8wUesQ+sw8cdjVdsrB6DfLK
mQzS0Y8c5jSA1rksKQ6UohNaVpoQYqZdhXcPnMZew5qtMudgRWznwHlseVxSguP0oZZSDJ3AOU6N
9myVrBxWrlEuloT/iHRdsw0kKmp0sR/Y4Jb/J6QlmdlwX1N0+F3mD4n+SbjgtaiF6bxbgNUac+XA
maZcP0m0FA9JI2lPolGnw3mn4qZQo4TurbkW+dh1VAkyRZ3tmGSbdySemv3WW3J9owfu0n4mPs24
nosyEBqVjBrt52ExrgSOybdCK6tS2jI6AJ6sy1ATy2fL9TsUrxPeqAr8ogpkEe7cF7tsByKq+6hY
nlKHEVRgvA3Qb4GxzGkJQ1+AP0AAF4123JctxODuqH95wueMOGBN6gxBp4mWBpv7POGCFtiZcCXZ
dHQ4IFjlKI8mE8olj+tzxG2mo73jaLcD7WzuCDZ5xJnTOVuvOTZLHppSGXLH1AOuYZ/sUeSvN64W
Ex6E20p4AMci8SEveq5LC1lR51nINEZFIQxqq/MPhbGDRobLkWohyy5UQOTtUFiizPBEj2VcvhSA
4XrdBLnVDcUb0H3a6uq20pEbcYsJu9DpourhnteHVniVeVqd8O73ngtOIIoow+aJU/Bx6BgthNyZ
lOmc1mfxYLo+hVjohOws1ZUUHpxeraAsgRxKFnDBIKANPJbeZpqyvoiL0elab6hwD/xGcRCrQUsL
ia4ZagFeyZaHoajx1mwgenWiTJ8+F6I9unPeiBflMPN0qo3Bv/lX5xu9+VOCnrgkCrlMwtLFkSjW
K4GirMEF80ptRKq7zVk4RvsFrRHLzISzkyRckiXT5gb7fn/fvq6vvNMgQ+YaoeTa45tiz+5eI04p
8Whceznep+KB0W3N7AsJEHxNISrEnqt/sPMY/8ly6Qui5v0l6zcFLYN9WO0bg/aQPdllMaTa5kmW
LLXgWJivAMRManMViz8/C3eLFisgX9FcBAtMvVaOOosJb2heuY7zgNWOkVF2cjRnGZomySO08FKa
6oDacM5QIVeWJCwB398HRYjRiREziC3iNqV4pt0Ac+QiwsrQgcSisLx5tCCcDL+GdwGUme2w4p8j
OIN/yxCYFfc8TdjXa8cVRAH4MPpcceImhIdRYXOQmuaWnGXg3EICRR9YJgOZ9pBqmmE4YQMC6xxR
N6ikIj9tasTsOC3nBt7IdByaxGXOXGpSC+8geLsEEDcPlFRR4rpPt4b9yvisspgB4m/8P0xONvE4
ip/wDtmLVPer035PK5wZ/Lekq2ObYNRo8OAy/C5AAgmj1sV67c2iMtHnGMzQteEMq+EHJJjzj/2O
PN3fJjmMJxNC/3jz1lvsBs6ts0tmXV4H2efQhTVkTIfObPAcf2rmC72YZcRH6E+mtoGBp0ThnMix
gslV2fNMG2WyyxjcbWfV7CgJFaTZDUUIRqd8jhGJgScIoRnd8CalwKoxVWGJT4FkjbNVo2xzyKGA
2Gya5aOPJ+wVbRLvlM42robWzz7elrEeSE3x524RfB6AG/FQa2YsGTkbwnGxtoV4lyj5K5L/tbmy
fzRDNTC6mJOZENNQ4ECjbjEmmLRELCL0KSYBFy0yNBkka21+GGN53IT1qj8jnjvDUOFA3F0xBVgM
pZ6xehI8u7i+nGvTufMVuybWYQS2RBXiXtYL+JNrbtXvQwwyVmg89i4OhZ7KO6a+8E8ZQYzw8TZ/
i+PBgWtDJdqIK6wvvPicXDiji9vbzUf5+F23yKO/RLNYZtQGlgJoug8hjUTXNNieCfxT4K9Ffoe+
wBJB/9qX+w3/IaKONlSesvbCaoRnxBwOgkKTOvAQpbZ/mp06hUTTGqxWhELT3d87yn4cDPpqgqkf
dl0k9k/AewYXjcR+MqD9a+WLwwITNG688uDkV6BD/HL3FFFNHIpYNnUDb6kdKQvutr6rvvhDrPKL
q+HuNq2/7g1dQ7+Jpe8WGc4D08djLG3KUNb+0/QVuMGgvyHbz/yNm4xSZU7Ny8FkFzDOUROZGDQD
AfsklAhG5hmU19LYPEYkK1LzQG1Y4mVI5YfylJtR+u1ar4EXCmpiA4TAdU/Zs7eQ9jKqw7r4GLhl
lKJbryaiczTiEpXJNO7CfYvuwZIIepEcg68rJuQMu4xi3avgUkbMrScRA1RwRL9/5AOZxL4rLssr
TYhJMxkS0DzQ6YsLr0Xfl2vFjH07k6+CTpnkTXPA4Wt2IEomJIc1KI8PeJluN/P48PjqdvT+MK7K
ePkwMXxHHhADhRjJ/OZ1MvNxOsXj3xvPl/FuHHzO5EQSuEa1RmnoxaY0+N1jiiwwk46gQo/Def23
Nl4yZFXgEFIT2JfOLDr2S0PmYUJvqf/iH5t5SiYKwX/aLnIFLfL1ul8b3Xxjwrgse36RKTVHzwMT
BcUlXc/B/3gZe2yxvamQpqrzE4ohCiMfJASanHBJ3g/hfmOCm++w2RKZHoMZlPWLu+dEvcQMQ/RF
lJk8KWL9MmcWOR1wUcOdw/lrcCJpbAkxzjD/IpRAkPhDSry9FceM80IzgG5BjVNset7AdLiWHEEh
zO5L6RvYUegHqTrAYrIH611uXnuvrIF488G7+UcKp08WSfZZSkaibdN9T4rBHVxi7rDt0XVqV1R7
hf4wT9Ktu16r16AKobpBXsC6vGZYBaqMK7+C/iJBpIR4CECbdo2gJxs0TOgYlllXx0pVsLjdmUPJ
pR9t3FRaThhKwBo2YQE+JQxg1D1+RBVDZZKiBFlTQIZUJEdKnAMdF5ITlUQbXhAzK9yEmpa6G8ES
CEtu+ilz+PRC/bUKvuVGlREHt1thX0sTFdx7MwJu7NB5ULvbEQUK3SMKEwQsUWfSASWfM3FkDdXy
70MtzDfUvxlbzs7d5O/pXkpdw5XM0abcLVnUrHUzIkWZbfLOZvnpbRaEygg12nB7Y6gGI3H1x/zm
SL8sREcPugsUn6yanRGIlJl5IMCdtBoJlChj+X0e6O50qHD5vPOESIuKmkONHqjn8mIv7dRGseHQ
Ef2FDheOPnS7E76DiUjLhfpugLt+zaTvofPmArKyrFBXzLtzUi0B/LiiHO5sIhPmx/7F1BXY7vD3
EsG0zkge9D1aJCZPHAhj1BXP/4JB0HOVtHI1Oz9P52y6bi8YrgYsyXCfCKy5A6aoOXh0mjjdEfz9
hWuI8XQ0Abq+UWty6SDVLVsM29J3tFIBznTRoEzHug0Qd5JZhBJ9hBSHACAiHOugalfWI2kRmziV
mRVGjt+XgKTN8MNSSu6KzTrGs5etOcfm4dSE9Ni7UT5Xy4S9OGESTZzP654wJE0KxvaGEkbgBUhF
DQsMr5bmpMtkSJ9qlRIbdaAX00Ri96szWlaaFd3ZbeRa/wQ7CK24txHd0JsxRGXCA0m0YmJLVRoS
uW5EWtNSdEjrZDyvQuJaKQvlBK8C1s8PnPQr1KyPe5voOzBZlwk2ZIyWArzcfmvIYAxSBHGs4aI5
dtioO4TUktwOMMXOY1i4TvzhsNdDntAjlblMTaG0apJbSL/Ht+j822RvhOhi+iC9lJQNSWRWpO4p
hUPOFpI9+rnNpIsZlcYqAOYN5yF1EXMpWTZnWsWKAxNP43G/+HwaI8m6mQek5LuiPl2nPi2hZYVd
rG2/q9XLH1BDcGinF3M6Fh3O3GtWP/XzzCBEK6qoTvTAf5x3xG/xv03vybdLfG54/JBMNPSZeh5G
z5qaDSyAQHC6KmIVxxgMpffWFt3X+/zP6yLpw4etUFefBOHEOHXB5MLGb3W9H565fHQZvZF6IV4F
nZPM4OY90PawJmaSvh+kd2G1Qg4Z7sLXSs1YxS/WWhE+OfoEaVdFSUuQhooXRwuKXET4/AlltXSX
WH3pgf71clIaUWqDxUrCD2hES7RxW92NTTPWZBFkyaQZY9AVDZYaEbp+dVtq3em3aGXUzFOLO3UA
iKW+rf6GD/AlLbgiXOAkxIMztKiAHcp9hlYhZVU45TJ5+qyGVZadt3AcP2Ib89U+ynEj1kYgEu2W
+u+RoFTobNQmiHx4RIHG6lhJiLcERBVgHWg7JNqG105RT6/ChEo6SO043Dx49O01Qh9eY8thyRUi
9NUTCzq70rFq4ccyxJv6+odM3Slvj1aADtdnw2CjYsn+WghBNQVDC6ptR8t/W4teCHtE0SmbWTjP
2AW6VStjP2W/BkzhED+5QHiL65TJssyA9TCVgUGOx1SGjsNg5YLNEVDCxxrYmjcws9ZABay6zFpw
pbuRWFX0s0AGEQU/yvyEFEABVIIU0OiQRliFkH2zSot/FIyhtV54d4sj2mKTu2ILGd1sEAR2Oz4Q
GTGUxaw44nH/3EvAIjrS48scshkQDcJCDwaLBASbOQ9GyjYISYmPf0/5gRho4oq5MIbE6NVu7DTP
dZ0rIJCcFXqNjwevXnSb9AL/PgcYoqOfISxYiy/T2Uar+E+nsAuaUrWKTOQtw4aL3NaHksEe8SW4
xW+HrpbtTO/uUqDLYCqcHIk/2pAhoslFVYGf87whsoSgytVKPlgV2QQrBWM3YdUhG/79NXgMPWma
LpeAjSjdnmAgNPnwSFpKqQz70kiLybK4FCgXADcwxdj/CNEjGuOC/yunf1xO4DISVcAtchRiKYa/
4S5mbAasTyt5OjlR1V4TVRZirlOAn4gjj48fTfIhOM5FHYuG/LjQkhOJD6ppTqSf7gQdzy0xZLoe
2uaiRn/PuV+fgrx/4nAfgnZ6Hok/QqrG0ATT/emhkxz23IUORm/BmgoFKdlY2zz0b8Guz8VTYRQo
CknGO/iHPqpo/nbymdQSkt6SHdYnSPZK8k/l0YTbb3k6829n39WBJsTWvGMZPDqKq98ploDgenzs
vKeKdey+JXZbt4oT+EcGXvX3wL2I598t/zbROxCV5lZCySg+rq4tkamGL94LZlQPIWxDX14drkpB
HQSSc/fJrfSASdOPuA5gvSro1BB24seUn/MRHAfcCPOP3WKt4z1xSCHLfm4xlqf1DxSaczXlgtIp
2A2JmPtsudEQUFAhRULmwFeXVFoVii4uLAm1dVj1GnRLmgmD0lkfKRDBL9CZcXMXtR6lO+bKIYQX
qq8TSwBB1HyHTVql+IMxuH843CgLnLDLt7QvPF1VJnc77jMGXN+0nJCal+IU8EWUinhhnwBzk4WF
MlOwrBA99gOWca1wxwIGY4nTuo4csnBxCJ1JU0G6Gxfg0kUk30MEx8jvy+pEeOfJIyglRCkPZ8xc
BKAiWRVoqoqnyGAYurFnepYsW5I7HbAhsaewk1A0P1Y1LWegHOJdD8mjkwkSgyGh/C9+ndfH9oPB
A9PP0ZUHDFq7eDqOU+HcsjhWlCkMtGQ/785JF4ekZbfRW2Z7StjErEuozoFLlIxXI8z9OyJDgznK
VwKo66GyVo7BMdjTRlY93MWUUeVQqC4UMJJZVeMp75g7tm1/FwL9hBXmH6QU3/EREJgp1OweW8AV
tRaynbXos/RsEsIbXjuEs5SmUW2Z/ivFbsYLL7lEl/8TAdLMkXSp1omnLPFbqiteTNjGb1mwxMLL
9aYo4NjbYY19KjQGz+IwogwdA+9TjHqsLriNdFDpKm4AnmpbuL7YfjnZ1BjsERK/UgxwVRQnn5KB
Z3i7Yx5o+nKmwsR5DTQuoqvf5nWhhUrKWVGjqd5k8SNsIZKr6+S9OrWIx9dmX1QOKI+laiRDHZud
XCIqvIr0/CMiS15/vVA9ChZoSClOKVTXs87J/yyKqS7VVPChfKH+Yq3cdfwUYwtFthUehw68gWHD
jCE1iGXUuCBJ55fYsbX+VhjcmFLs8WP6JdZfSgLg4DVfZzxJycYIEMcenoAs2/5yM+iJsW+6Gcc3
3biEvOxQ/C+fYwHEggqF6taDq0a0P6Zn9j6xbyD9CRhq1bzYkYDfUYJZkhewBGwctRF9tawImw1d
ZJ1RUCuJB1QRcCtJOMCJ4YAuic1DNtwM1oDJIOXIqluDer8eAKUyynSqXeK54OCvDugHcJmiOKZG
wMqGYRnIoGiQC6W8zmrJ/wJJ45M5NNj1qYzOkeEuxe9QPiWj2YqUGhr+ncW3UDn1c7ysMCzltNGp
/bzDZ8i+Qyx7Itqh8gOkiOrIrISjCrN16PHwubMtsIa7NwSZd785RY5k5R2icZqBUHFelNpx/JAg
uTn1DxcISKHJncINY1XpZXgXLXQ9zvPikEvaXP4hPkfMhbSizdBVEks59JRuFBu3CQNK/Orw78Js
TJGLkMk7rHNUlsEJ+/XpR7zisQT92HBKP+X0C9mee9VpqyQ8NFIo53VBFRo/yb0ll71dhRYqB5VO
jpC71UVwCo+yGVWS2U8DxZpUjlR+uJxOq0MHO4uSiT0K4FQGiQu6485n9be6ujW3JLUwY2Z5V8b0
fFGxt7qceeftoDHglbNpSyv6QdM043pjS9z6TLgenPp1g5lImg6T223nRGrv3jMGrTrh2rLjX613
p2qTHFqzVAeRQ9K/oKpUxVYKGUR+dIz0RHLqH1vjOcytFxUMhRRkJSg+HAw1wCMoUaB8Jk16pqDh
/dTdEhv61+JM4qdZltNyenUqSTP9EiqftAg6tV4bR7XFnXQf5gYl7VQZszsigg/LEvVZ5zzadPkJ
0qYO1weGa6opibgNk3EyRJYQanFxGWSHrqTCFFvr87SUQcj0lc5lrk5SzQ5a++QCIi8DAg72cb/a
IdfSqidPmnaWAafqzD90+rNe26NPpxetsgIroD0f9ZmD7V7ja7wdHotuu8zCSpPjaqGEUt+tUBL0
24qN70C5bHqt7snbp8/FmrO2xinJYsoeUQICZEXnzB3Jl1LnwiaRANpL9fNgju65d8LXVrHbTHF/
40FHI14a1nkzDbIS63TkD5p4df1aO2tjzIlAUS2cj8KcHmfrRXb6Qi9oywIJ+l/OMKj5p8wIECGU
DdTyzKhlNaaGF9zDKkiPGLxTQPlI27PMA+W+4baH50UdMaCEhNwk8Ehc6OJXDFdKKqx8VI5aH0Ti
FlRsZ0KnPOwtqEQmqvAQYrujUcmjNP3VrY6fjNL4y5UpXltqvLeVwNkW7Hep+48Rf5ssKF8TCzge
c6RPrCDqI7SC/fuv6GDtJ5CsstTqFbXxOqhxUZuk1Ujarx07DHCVNrsb250MSxfCZpgYAVrDaqud
VFtzUZH4bFXz/9QQtCpsLjdrzVoOMKatVI8JX42+oeC01FE2yag1JTiQnUPro0jBDepoBB7q14DR
VM5wyUWybPEe1WDSEHbZyVgRtJqDXgm7gpSlHcGgXlCq6mlUtjdZRaSHlhcPxk52eacBoSY54n2s
VZvXp/rppj2M4khPXyzUHBsx6YUGMhZbZUTisHh4dMdNiKecbeU6ZtQ17whnSl9Hd6l2RYrgfzSx
Tt+/19ZIpCvnK2rOmSdDEjMqKZpv3OaydWi8oX4+4jRBcBY1HLpyMEztzhw5rkqVTUXrzdcVXixH
W9uIWvDZgMuIq4tFqxDdccywANl8mFQOOqW4cfTWqPlgVVX/NfvqwhFa4b7R22Ix/ePqkq6KJMHY
cLcL0iwd/gqkFQ8vlSGM75GKAMHqRIVYBoykylUgxpuC9cLwD4Fr/1x6eNe6GVdJUdCJU+/qMvpn
mOIPECNyhaI9oeQQiKo3RperGwrogPuCRX/56dNNQdn+E4PoJMBLpkc3/Se/40DpyqLk0se99/Jk
g5NHSj4N1Xpa12VjVKWp60lCUXWtpDoEMKrUqwK6eYmaIfkbq8rgZbDL8ntcMNx7wgMEPYhmLHp6
Xe360BVN1A2FaCXm7tf9kYXkFgC66Js4R8ncp+5TqdSdT98sjar6KWszljq4dhXHgpEFE/Du3QuW
LAEvUtmoYJGgfwn8wWUPbs153RYlx/Ifjw7dqdtXJ0tviPuXj38t+c4q98/jKsdOGAk3OpeoZD+6
WMC19YXuId0gOhIPZHpX54oITgDwvz5fYEEt3A52fYMLFSyATkoD60oFJiCsQ2iDwIQOrRYuez2Y
DpIWGJ1DFk3zPKH4BkfLfWKG7Cql82EwM5trQZP5AKewe/CraPOrwGBqd57BfWmEXwA2Mh+DCtZK
rl8XRZ8rZpkyHNKj3EkZd+BjzPYvq4N3w0SSe0wMSM69c0/zB/IQH0D/0rllKE8/kp+SriIki2sr
ahoMmne4UTRZGpcnZS6M7/4v3pGhO65E7+U7PjRw0X0I5ctqC2qUPKt9kRT/MROY376teMC9yffv
MDXTJ1HGr+DAdAZSwBijCFSEldfej9faTS4mc9vB6iki9v7u2v84+Z9zodnulMZthpzQXUIcXpy/
5R29E5usASpyXH+okfAKe3lWfjkbHOXh6coomVJFpnW7oekU1KDVwWnBPJyXGd4fYclur84pirAX
wYuDG90y/CejuM/xxq6wRnIjI+a79VgVydTCHrEg7AyqNHrBNLWt94tLtoHv3hgykoGrtp5syrB4
DK1kPvQhe2I/iWsoDeJH1AR9PLoPqTQ4jkQc2lhKM+0lKl930Xzb3zG9h5FEINuoxirRDVdnu4DA
IbjJCELy9JVDycPe3tY6mt1h3fDDrD+eEhAybf4nr3bH6Xh059MmHcXOnG4CRnCh7JxmjWgOUgpU
XAu4heYcJIt96L0gS4BLW0K8i1dm1B0jmXkVZNfRDBIvZ712FmFLtQODDq72Z/AIyXC19itmSA2Y
TUr89uBTdhr91nLvMYeR11rtHqDdgZ810rFhDT/Q0VCr4R65fNMmhbCWGqOX8PF1ncBS8zoLK6B6
gOat9HEz75PD2vg5EQSGhPHoGTu/ld4JNGwAb9H9jaoMt7QeSC/cnKwxXO8peZFJ/edFsYV4LDKy
v6TWI+SKG7f/Z214E1fIOhG8hIij5DU8ZjMxtd1pkSVLlCeL8JqxJgGsA5Dy6B2X3C3DHLbDx/oa
l8M2ytStpjkQvvpkVAyf27widHHx09V49RJUxUlTmbC+fk2i1HijWxDwFi5BtmBoCtJ4yEvTWzKJ
8Am2QROIiRkim6Lb3kLDH/mHLDgSzJgHHbztF0MTGK7Xbbkt//ayT05hI55fp89h2ZLTz7GQHr0G
BLiEuHYuc6J1uXqmUDPaU8ZHbM5Hj7Bq4BiLxGrQUchyWLOYMedIwZ+umNkH8ZtbWFgYoikvAFRf
P/skNduL++gjEvLM8dpiqf5ngnv/iknW1kXIB6Xkn9pyclu4ZU0iSal0xMuKQZnJL/G5m7fBeXno
TrV2ffg1wg8Jdpjz4n0bzVCUYJKYAAqRxAIOj8PvslUQM2FtRgfKaW10ymSc3SelXtmr9LAIoyJ4
M3VlM6wTj9UK9rwxctXDfPCMPyOSpHJfS98ZrutMOpJ1KtiaNxQ4jLjb+CXVyW/+VHCINzvXX9IU
CQ59OUcsfdiQKTMKYAI2d0Ne4DOuuMxPo0B9x5cuOblWG9th25vxJFWrgpjkHpwGKI9dXO++Aa/C
mzcbWBX5bL0d6nfx+mClrBX37cepY2tshjOgVwvKTvLhb3zwn7gxW6T1sH6zFX+8T/ePRPXOQ8Pg
yMuQsRaq3eWo4KS8hLX4nVaJDDjbyIk2rg9jwQiHzsl5JS9yBKj8/J2jfIraYgeVXOY1UaWvXj8P
ioZSVBtLe3ZZIUPqkC3Rr0WyR1NKZCzpbxT2DFmQ3TDGkBMQ64tr/x7lK5JXYgNUuYrO9er/9Zvx
X3qhr8zpp6t9ee3kp2vyU7o/yqnmFPvzsNF9ooelUO1KdoXuOzr2hEB9utAs/u7HCNrTdbuvXebE
D59jeOzoSwMKviZrzoYG5suL1A+N6cFT6bXvGVgBG4MPNqLpG4rBCL4LNT/QJmjW9a5ojVe41Cj2
q+z1PDrlGbA0HQemLAssgSL4aVV+vjTB9T5mpg3MxdlvdI9RdXh2ZLUUkF4l0qGNSq7UrQYsjym+
QvCPojenZiTa0PpMy8E9fOOwIk9IGHu9h7sNT7JgA6YLjFqdnArr4n223cc2qt57xsm9TSTnazjv
hKK4K8F+YoCjILVD4C3OqN4XQWMM60iYL9513CKERjZQ1e/labV/9QlRC3V+2kNeQ+/xe0RWRsfz
ZFCPFGlxHuMeGPxRleeezkILx5G6qgbs9NKIGqjr5DlleBPJUJKRZMvJx+4xqgwJswG08ZiynTY6
h6D1w0QQPrZdvHcymcnAXaIVv8QCnRkJUm3TZQMdWArxqCUYSQdP6IoaChFzF58me0oqjTWiiJ4D
gp9+j+OGc3MhDWQOeQZr/mQ/IGsW1GkEtP+rJj3FUYnZrES/WO2X+5VBoXir/YFe7MdqScpBrYOZ
DowmOcSXCU23+wZW4ZWDz6eH+PWLB+EJWfDFdagqvX4xQWkw8G/cT8s5psofQlgZ5R20gj4Mf0Sm
KT3V2S9172Gpy/grO48r3bZ/xCLIlBJYhiQP5OM7xIpa+fsFENhCCPIScIMNyvCzi2/DfMVEg1lN
JlIh353gFP+iceM1Vci01attcwj+ZYOJ53t1QFV12wjmuOGSb/beu0ANEBW05g1S0HjvhNeqJDnK
ZxR33JoCWB72LIGQcatqk2k5DnEDm1sx75q3hejtQZDFIWtOn0zl4uE4J2G7B6cE5NPASFOfGnEJ
YCqr941la5BnNEGcKcoTbjc/Z+24MUyBBBn6pnpQ5j45TdDXlWAw7owu348+vy+33Pv0ygGau+34
GJG1dzff6isbP7u4TQ/xe3OxJvuSKnLr3P3GoDy9Rvvxa3rkEp9ZNex33fNYD1/GeTKo4oY2lnT6
Hk5f7AtELFlcia2S85cWv8AssejLBXYcf8lSuPr7RU3nUW6be7TFILOadRuD4xjMCygRMzVCFWWv
UbcT30TOHhrQJa0nPY5FChksJ9BbvX8FXwSuW7WZDHmiud+wyKCj3OO+8a6MLV+AYEwP4CNfnz/l
sAKp/82z5cutrT8QIbkzJzVU8ymuwReRwxdO/IOQiPh+C+EBUyXdsiN10NbumjG5O23QV+3hPjjE
BAJMbkHRNGVX/YLbmUQ+EdgCwIWelx09pEAi6A71io+1BO84Mig2G2m7U/UQ1pm/NZR1qs76qwsC
v2nf8eBGScpFP8ZALKdPYa+saflcPuYv4qDAc4hDUQQGs9rM6lyZKGzE4jZoMsVoiA3XvnWkWTIv
4SVUzw+kqdWUg8qSLGjViC+Fr+BgHRfSoqpZEmb7X63bDtSeCv3dkC4BRc6etnHRIysObS0uWeLv
Zp+FG1heDTPwCPXBraO0GHEPwlUFtbN18Rtl/qn4zxYNKi69SLbxml8DzyJL9hIS4eg+0zNRWmop
URKcKS0qwG5qMDOO5bDqZK/umZ/wMaJWB4LXV980j8T9S2BVZbcWIgdEGFfsd5DRlH/t/ZLTeBhI
f6ZAL23i8wq//yWtodDRA5fpyYq9+toDfHdCCaMQHfQElBQ4gHuxzi6hNxTyynACj6CspZcXfK0j
oaO0ZG1C+HyOaGi1WZBCwTd2fMa2NsBSHYAMFxixOlCFC1wgYA3/n+scx+0YTEVt6pM/UVP+th6T
Q8zuNGmmn0mdYdAmWKqmSZ1ZuiEp2+l+VEvKv7NOO+WHrHi7gJGOWLK/ISZvSGLQVRb9XXBdi1OV
O/tJIqLMdkw+DK/8WzSx+HXBSoAy0Pzqd3Vd/yzEyyr14r2e1U0DgPUFlTzr6AHlGT3FrzOrarsn
Y1mzd8Iz/XTauNh2waYrtlbPh0zWPUqErSXobfHyrFPAA+L8LlnV35fd4rMKe9M/alwvArvGi6VS
tCXLeFxie8ZentQYubXD930HRmhZf7+XpzX7mf18Q9pLnuGPbmekQKuKxx9rF4FDV2zC7cCG+4Qm
OBGWAOfdhiYw/BrG/O16lhn+aSK0Wku5EYkhUMwDx1dRIpww7hXVHgKLmsMXbA0igu+A8uM4rnT9
LyACM/jMB9Mx7PKyHLQ5rbu4RsXe+XokZgH4XaMSto7K4PY2+c3cOzI02Yq+QiyOPK7iJoFq2LhL
qBjK7sa/IESo4ao/ofa8xx/u9GfvysJyHp6oG7/cwyXqO7KkMiqltDk9YEoD4escstLiPcYQuoPu
28Hc7JIKwl28CpjYIP42NPW3hoXCsE2Vkr34Ost/9ikG5A26RxZJYA805P0SnTeKcfSsxf9Li5Yc
FJu0MbNLdQ90mmgZRIur9/jGRNazhc+QBCYk2vw9LlFhRsqp5P7Kk9vqwhgTrIY8A1gy42/sN7mv
KdgC1SIIc9WgzCuW7Mbi9jHLmOk71x6uugjOFQL06rYiCujepm1uJ5W4PUKwAo6bQi7Q+20JbK6G
6q/UxpxQnuCFZIpyxW2uN0vaaV8CsQ//vEbkgyM9I/n11FWZj/gWFlVSqDtjJk7zHR/tZNYrMXnv
qCEFKIrm+2CWln4RB0++xEDn88qviAGG5tnkhylWhfX0wN0wWovLPZOkL//TNjSIYeYa6eTuDPE0
Wrse8wRTGuoAopasRfgDNG9XRhozBoGGkNdsr1B/mczmaGPPaXo7XuS2f6Qn0fvaLs/9km2EFfaw
Swg1PCCC9+fggxU7nLmUo2s9eGWvn1cCaYz6fy3gwGpF+wnjIyuSiV7C9Mtl+rauo7xv/ObTvD9L
jgi7e/XfS7y/sjY0KM2oTAmdIF8gp5SsprNstir9UKLiCR+zoZ8Bv7Avsi+ON5SFpMeyqFJpYFTt
TORi1eTOv7jMGBfmD5Dgtp0b6XNNkXcK7uvb7zsBo16yycvDL8wxj0HFnu7Hyt4LcCePixivPNCo
z6AMnArgzdl9fF0QM9BnxwGejnHFUV5S/H0YJAWbwvhvSIr2EPNJg6kE/c244hlp+8mUExMr7cde
wh55fF3lEDV67Z89cxMYX2jVv9Y03FCPVae1Jujj9Oh9dpqFePJXFSa9k0IzG36a5vVttZjSxriJ
aX1wWbQukE52jZu+W5puO8yYXb2i2XTWv9U1cKtlnj/WPqlRU3Yby0rABAxSxBlVlHdLk8uoCa/T
BRD4g9Oth5f5ZljpVX/6X9iIuvVixsEfk4nNLRhY8K6an6SMFYBFq3dlJtX199t7/r6o1NHl35Wq
PRHixLSACYjRbPJx9lwnH6eCt7bqlRirMvwGNcLRbt69V/MP/LfcaYwbUY0XyY72yVqLv9UlIXnS
48k7ZA+me7u6qvgV/0I6BLUEaaa18QNMnOAVcHiGydbAs2ViwmQlEooQKvZJsCwI7dwJDziEpoLI
jug4DAgEudxQKsXk/7HJIBV1kO5XqV0sNN9SKzzAgp9j+N/wFN7CE7VExUtK7OFV55Gc022PxYiN
Vpi5PNW6CyirndJi57TGs3ELPPNmqb2ujcFg1R391Bg7vktafnXFmkIqZPbKXlezMb6zc3+Iu7fK
NcVuIc4WO81wVghUlqTSojHOQ2rqDD61swXtH6Ns06zWS+fCAssQ2PGGroeSl2wMMMFec/oFr7We
IWv7W9ZToJaosdyNeRboQwg+fo17NDhkLMkdorkCOjiKJijFroInsAlTJojzodBaPccUqxDqiZ5l
kxJeJuM+YaZwhH1hkOqrt+Lh8ww4EXnD1qUZGKrNVjeN11tBn7pfmlN6eILA+ejROlCjvZEOcto4
JQYyQkVKYH58Ys+HI2ELfLnfN9v6F1z33Ce8MGYZ5XASlwbXf0FoeaIb4w7KxPy3JbPhAqFC5Lql
P1dCDCIBx794LV4h3/TJI+MAtoPzGJSXCCQ6HPSkR14mWpiM8IYIHPNN9tseUol0WiT0hJmhhyeP
KkXnweRd4qXd6wITVfgCcZHAHVhYF2clQglK7Ca0ov9xq+jKd3HCNc0TbPuVeDM98eIqvOxdotBP
cCAwlff4C7tGh4T5mvkX6RN02EBRwcwvaJlTogCtY4+CEFHTgxOuyXUEbPlaUY8pTkWUL5SPULAT
CY1uXGrPXpkpv5ewxK9gHurKqXByGuDGZQAeLsXwnb7h4hVYWC2S284uDwZzu8fxTbcfk9hCIEwe
nAmVZVwZ4lzqe6Y+Hyle26FmOdcWRYoXaMqse+f6kwafGmXQGMiEKP44XxFKBamq8A3VcusWhA+n
a/BctGmRuYY4i3Xdo50zs+WwFV/OsSD0c9ik4WpVg88n5JIgpBMzOn7UMmdsdV9wdPs0BPy60juZ
Z34aHs2UQzCdO4y+wkHhIu/qztMQurdvsxywMjwX6jOoglURy09AdEtf0FBvjaAHHzaysaERS9wD
5ydqT40DpQEgkp1KwMo4UiB+dGjwd3xeR7JH3RBdxwSaEvEnCawaTt7emJuGx+PJxMlcI8EueQe5
iJyjqGsZLQsMc1VIDFpJdIroWtQDtSz/SfkR3X2OB52nTSUn4utB4TF4miNqRvpaGfnadkU/goui
SVLFn4o85QVvSaxBx8HBHC8PXgPohHtRJ0F1WXuplFJag0BGTlycfoNHUTQhz6an17lnzVvpaLDJ
cbAJhmWF2XBD8JbXdBTcQywYVFsnlFAkHGZIcZfc4MRWrNiA6I0yKqkitJ9byBVPhBpgb0EVcu99
6LQQfO1dvoShIfLJO/zI1qF8Yu2zf2crLdpF2hr7SoUItxV+Vkcm2VfG3NjAKVoo6dW479BHuY1F
C5MggxXoW7hdDG5KbtoW6mI6S/+54JRBwSITiKKHK/mzoljEE4o45yrg+Im9PXgSFuH35CIRYVef
NgaoifiNq3J+lAKAHGq99JXxiouYX2UJo8EqlNRUf5znBQsRtfQKaA/2h0dGh7Ph2gV9ARSBdmc9
JNPo7YNWKDan1llyAM2MQ4IL9A0XyuFXziMROpBorIFkt3GgxG7fC38sGjQwUXGUqIPQ1nzHCMbZ
DCS+yBMUdBFaHvaI5wzptDHd9BBMc6c0diSyCMFh7V61mpziTY8dABC1NL5kX1SIXKpfIJJ1l9y7
poXLoZsW31IXkKTrbK5XgXmHBlc0cotAVLYGyn5MGr4v9WWaOw3E/pxxtr2syhet6M6ap4hU8PRv
/AX8JpibxsGgzlUMtLSS6DXFkxNfzPATvH4MZOBnAsErTJz72jAv4W7OKBx4E4YhjtpJMxQUzR9A
UUACqnNmgBBnOEEe87FK+NyY6xNAWOCzYjsH5wDbgIVqM0P7A43zR/Jt++eKH6T0m8+/FNYoA4mj
uDkz7H8Pp+qReuuJXiLpi6ISHkXRHV+sVxriQFwsQAc+bg3ThvVo4erbufuw5lScxVDVcgOvDQQm
xNTTNX7ekzeT5YzOy7nxSHLRMRanIwfYFQuKIgy+rtH5QgOcIOX0t1XUOtXwHJQA/jc0EcyWK8yB
FejcSmxBVQBY9Jtrwhf7DVfhi62IhoSMDOLC0YZxI6Ec8hrS5SQPKu9DeE2rMDKdR0Zie3ZbHagD
amyQBucLUQMLRBPSrhLtEpqHhlzZLH4d6NrLnmX3CUyy5w6l8uBypnlTjLQBKEZ+aYZkqM5VLmU+
i4ZmaZxY+kFjjmyZT6Ah+3xFMMaN9R2j05kz3pbbf8cU2ZBKuvJyDaY6QfsDjjHXFTaYT+j0KGI2
KeYFHBH4fym2aGy2cGsvp+ufUdKBzecJOrGSH/KtLhpxGmvGRfMgkNMLqGcsbBiYkxCrUTxPWdcp
1CTbpVGHFjg4JRz89Er5D4/PVg6Mzb4H3L/MHZa6ImyQ5bC4+akNvmMIV+HMIPztISyF86iaJZB/
5dGRq7PedMGy/8fSmTUnriVB+BcRgdh51S6xSOyGF8LQWIAQYhWCXz9fcic8d7rtNiAdnaUqKzPr
ZtdoODXEfPT9Ngv8XciL1+YjuNLd9m4OovrPGffnRtgKk3EZ1KEYySoDYzkwDnVJQXUxwmcuGabY
cNzc25bKL4w+FNkM1SoB2IE6kDuNFZhwGXfgz92xVbs6aMdFkQOboYTdNVdgCj/A34bBaXOzq9Qj
iPonX+fGLQ24iy3Agt2BzL7Gmg2HN6CRF3xxNF1IOH9VgMBmtd8EQ3nRVBwoAx9T/OO4NKqVmf38
607OmDjup6cpVATwewkT6FhFJ/AVrOVQfbgh2DhtGtWc7PfsOXjuUmcq1dERZl4+g29PiffiBx9i
Gy9ZHVEr2SuXjHyGyAjqiHv1Mv8cH8yDOWZzp3wc0DfHafYYRnt0w2IlNVdrT1R3w8xH9xHNFDPr
PsTA3qrS8OQWnOP3bzZOP+agNu+EB//8rwsgaGH5+rGP8QfCSEBSyK81eDpxzaEhSfikSh0k/i3Y
XK0xKGckwjw8IwAwOIioOfLhI2i6ZcAacbPR3ZSaF+r9H3x2eqh3f9a4LxnuC21afIx5+nX33jJz
iTmaALKwEe/Dx3Tt3ecPzGNfv0VfzI5p6gWDn6bdo40LfV/61RdOgwaHPfBaZ5Vj2Jj12n1M8hcJ
nvnTNmTL+aY6QJHilZgtD7IJfIos6iw6veRK0Ji7xTevau6o9IUFra7VU9q8cSoDpNCv1FvjmQYX
o3cH31aILsNKQ01XcuQZw/r0cCMEfLgg75cfKlLNSdE1ZcpGUg5EN0rpxH7LrJy2749pDfSYLk2F
lSdmOXmv6vYa+Bgi42Ny2rZ21bv5iOGtOLdp0rswKukw+zXQEdH1Gh5VaLhVizShjRUkiooIOo38
FogWVb2om62u3Z5mEL+qTPCj3WSNg4l9eXTUGaikLTlMq4ZDiacbs49wSsWY020AgyrwabB/osPB
GWGArDpZ+rBQMEoiI8CGNq4RUn8oBIoST2hDCFto53tiR0uAsO51XHqFv9dmHsNfpOUVB9QftgIk
tL80S+2z45LG00Cm6dDmIAGFiCUQLmfnFXE+kfqLHW0iWw765BExkVoIvAa2vltsOnRgoJ2JGprc
ZqLrky/OskltU+wKcFfOVkqLI9UMH+56BZ7PnHk5h1+JSa6sS+zwknGVCtkLO64bYCkyjpb3nN+o
slVDhC5ExzSopMqKzJaJx2dzV5isMx5o4pdQVL29OeI7awIig5NVWLXv9LAbpnEWU+TGpyJ4Bt2w
4iX/1rCsfl/9M6z25rzjn0NYKFg4kLjWZFw1am0IveLqotjVNiXh4wPzWRk/dCsMuRKevcMBRN1i
3XvTLg3NwoP86mK9F6nNZwNakwDiWirCT0chcMarIR7DBx5Rk9vegXBxA2Tp0vTapzXrx3z93oID
BswdsFyANwuoCJc2DKFlOw7renWmzeekThmRWByrRxpvrJ4bnCAiWcY9CPHTqLF4Ts4rzqkN0E18
3BEFE4YbcWvvErvjm9oZvKwDxGy0ti3H/xtRViUQJJt8m3Le3/cM4hkazTgZFnvo0U3YrgdzCH2K
cm1gZE46S8fZ+DEtEFLG7Z8m3N8+PueJmfqGeZk8otY8QB6beYG5O/XUk3R6U1vII15jyUD9zzt2
G8wO+op1mtA0bICVRBJerVppybPwkNIKvWM/jxBlIFUIvwMT/K26BS3s5PMGIjcEQxkXHkyjG8wI
ecm/3Kvdtq518+AZIF5OEzsN67SoBQfaOHYw6Xb4zBZW1kESnqIkfBDSh8cIuvWoznV/giedGFql
+d7V/fvuOahUaYqWlla5MLA5OU2y1RkJyqS+qfv1hZql1f0XikskGaP37m4Vk86cvfDgJ7112MLU
xCwDdFP41wHP8QiDArTOyKzaXDKsNvbeb2dDT7fNBwuNTgDERc/RMaQTuz5S/+OnTQPuy1zq3ArV
UVg3J3ppoDwR5/n1k+Cs4qRIobf7vwdeEwd8NrrDPY3U7l59kw2u1sGhp1tprjnOn7Q4P4SHEZ4Y
N4KTzPxsih44mtquLY6TddxhvfVo/laa14Fh3hmEQRfQl3wGZQalh/kp7uKSN1+HBUfFe151Mt+w
MxzKuy4NudF3nf5xo33abtmNP06AFtVfs/z3XD1gckaH1XHShvO343qO9Hw7uvTQ5GI+iyBBvfLC
wqNz9HAF4X+1l3W+w20yG0ujbdZoDsNeyAOHPog6nTSHFeA9t40vxEsDctCT2zDbFqs94eKmTUS4
gnRNT4G7TYiew/4rIaF82OXSuKSBMdhdBCQmkBhCEsrkpnn5e26xxjs5Xn7wqiBKBY04aDgcd8eN
h12lCbxfcdb2HmJoBOhI0Q2SKvMQ9w5ge7cwxxGCtXCTOilOarTUvQEJ9qoN87Vr+i/vnprTG0BI
1O0dt+t5dcBDb/aYULsMOxBWxTtmlYwgPo1KdN54m8SHf1CkDnQJZfv9OM9p5Q8fiH8qsJ1phv0P
i8uHA1XmNvwVnPUmlfOxKvwQdcPpAphXh5+XDVObcFnIjdwzE/KKGVQkhMHm4oB9CMisvczQu8OV
RzgRNNxX/zGE0WPXeEvSd7K3/qm3UAb8sOgzVUC3BcKZXlDPq/inz2kASzTcQ4z5wAn+5YU0mYj4
Anp5AexRTZYX/c2acDAV+EudOut65O03d8LVDOOGvVC7snDEsDqs7DZlA7TsOZF/WEWvC9SZUuwg
7IfAQoxLmjwBqGRXFRwBt9CT2uW9QMxE5Lyompx7EHNlTQvnh/cpZ5O/zCV741a/0usrd5oHHAak
IgXliHrY2IrLRrNs8dgkn0M6R9GYvMxZQH5j5gPyqj1Ra1KbvNzbDRQdzprawh0gAtLWXlZG9BtF
HvZ0j3Oik1xubnioTF7buqc/qWzA7YYhBhwadHC3hNVnGqPOpLt6b9urKr9WWOe3XXm42U/itWdr
etPbla71IAQZ7/9KSEs0g3QaS6zdr5vXe9LtVq3jlZFs47hCL2TAfaBe+I2pPfmjgnywKc17WQW1
NAPUazCDwV0X7wVVpPfVeZKaYaLjH5iAwWv6nszY7x3nahvDfvIy+eYe+aNK//eNRwu9UqFrMion
IPW/Bnp+0mke85lmRfa9a3rDGYm3idfhYj+H9mzu9hE7PFu9nHJwt6lGN+gUc+1vDxMgUDPjaTcg
mLVHvDVMAHJaDSlz4WF9iXjsrNADqNpLBMIoB/BHnJJsGpMF9vsLb2bNkqmyazEE6QTIXikB5Nqk
yeNChiLI9JZktHAzYfEpVTUYRBmMzDF64bDBrYAXejkGEPWQNUMG7vDcJE4RA33Jq5zf/ybt0HT6
PLv47uKKwFvAmuRi325SwPcrCWxwjhmQlnEAJeSYGc5NZC8NT313xAqC1Ewk46CIpgAJ5yXqeKuB
QYgD0MB/6D0hPuMtP9jH/IXCMkWiNb8tSw7ZDkYIN9RyxF3Vf77tuKLxZkW3MNHPfxDgQvNpq9vQ
AFHPk6zlZ/6vY81rITTCudzi0H9M2dqxpuf3pAdGx7OnQnzGm0Omw6z3p9U2K5HoWfL0aH7zgxRu
k7RKkvMMFDeriI0oODqILsGln7w59WhunnxJzSug+PiceK1QPrI1DMs7Xo2GEtQeyYJO7nW0idpm
Z6QLKqdigTfCrEsLC8IJTobriG64pEzr5SHMU6d4YP99dA+0tIG0DDrjNAFVJ5hCzNiDk8SaplBA
FkaP85i6Gd2WURxRgNnt6TDadPWGg3ovWV13pf/xz9F9ZvgXnUhZYmWrk3thssHUu1vvlvXcva9m
fcFpNTra5wlFOu/BaZ+vDHp567c5/aMzNGSfU9LKwmtiPdU8+zqTN0UGtyRopha9ljckdSP6+Uan
SBdJ8+xxF+cjbxcczBVPvW5HyagguiB8hlDYwomCDqbD7hjXiztR0cePSKLfUAMGG1oqKT4wFuMd
u8hiN5YzltJN/pQJkV9sSDVDjC/cfJCEWcdJRgmlGzudrZf0cyW6OhBYnewUHIfWz/D5ZvfZ2f1P
ZJZjqMEIm9NNlQdEb1akZ3vraJemF+eEYkf37D5xyFoH2SAhnMBwA/GvT+HexgHxzVyzWrz31bt7
LatLCnlant1rWLcvbtsv4swpiWZBCugy0qJDyaZOzf1j0y4qkBxMunJFQkyl6RgzJUyuhmQzNkQU
NGB9RYkPM94y4ngXsH2CJsnVSrQh9UjHzAhYCVcT1mnbs37xroTtu4h3GL8ssdCQh4o8neRsRpv3
9w+KZ1lMvWyZsNbxe5E5lRreoUHiJ88Ag5gSd6imR5AFqIWtCesdvnfQiA+zopeS8BHEYImcjvOh
suL3Xze6zzNSxiq5sDqtyIhfGhyk4TgIPPqNPwnu9CzVEfMJ2+SNKv9j3+itIhhCcvmPuekhI2Jj
+JBPT/c2xA4BKOuR1jtLWjp9HP9lbPpvXqDte5OPy3gf+Z2zAsMg3RTDZPC27NVKpiglZI8GaEfV
Ww9wSwhLV+0DHjBT2Hvm65GYVGv2gR+0TewvhbRF0dvakBHbkEYwNihggqhSwubSBeB/Y5C8upur
rvma67PhkPB2cGZAZwpkjBShXcni77wBgR+XK/xUUDE4NfTGPbIKrIUAUWQ70Bq1zSjDi1+6Q9lG
NKmVq9ODNjrmtny46Z6MjUCOemktgib99ARYkCySH6otjKxX5dlQCxmHkIr3vBHWILD8aK8CLpoK
eIFKBnhgjj3e68TAtRl+KU3wBWDMfmzxrGUNaVtMGAsoHgwG10wLco5kK2rWXJkcg260HlFu79dp
klbjsxohCf+wEq29Bi116EMLkz0+jFsgRHWyZ1CT6rwN02le77fZkRKH/s/4FTyUbDg447goZem1
fAiz8Dk4R5fJO7fqm/tAbaKbfhbS25lfoUu2f/cSNgB4DjDNOZc0MmOuXKqZer9Oe/d8kM32bIhy
xnkQ0e+t3OJ4ZT2dow8md60lvajHKCT87vCyIKLmj00TgQAMKGSOQeqRCSyywTrgy94CVmOUAwzC
lnYAPf6egrOw77FVH3yaWwFyYe6+lCiK/jjfat7eIQcWUQ66LMViGcPk9uTKvzYAcsl+kfYjgG+Q
YcNtcSkagDqi0ArLQTHet932HPYYsvuObzj0N4YkdgNUp4SH+Znxu++9gn1PHPKPcx4/YZW3XMJP
2OH6LQPBArmnBK+yoGuERf/gg01BjGCIaGbvJH4DNdyhdx8LBUtIW2oO83S8Rh/bdEnAak4DnKxu
G4Rfy3q/2TfstPfycmuM78+ZrQg2iEf9h/bN9DyUlOVtL5cyx2uYtQBjvBE8l/ENnf7F9KYcGyNw
E/JPUpcuIpBjdPeqM8+je259Xu13Q3XaUtwsltwrqFO51C3SSjZTIcKv9hsoiFXCJOx0y/mZXelJ
hA6D7s4gUWUA0oCSGOxpP3kP1IbWcEjLeU/5B9FFkkn0QAIop42yr032MS37798r21TdvdLkKePm
83GziTvFMS7A/YQ+dMEOdUwboBEGji8pmmS6QfV0itp69E/M2F/DF68XEzPxU7/tNmCt4RIfAmIE
H8ICEmg6UPEppg4UhplJnHsnt84HXMOuu+cUqP6iOaYx1XvOQDupcwjvXj7S1rFh7+PERt18t27R
/dsB+mvKYW4MfB+RvpN/xPtIBo4VahK7h7nV3+SV6Izb1m4cbDYbNzE5SckXd9MWzlBXjwO712Z0
5EKpjmnDxNxtPcK7/lR7FiYn7LKblGMyt5Bg9Dj37Cm5/lUnIO6Q9ytRhLqi02qAsypqcEaSZPN7
hq/j+UjYcc2t/eSz4LB38YJkNcJidbg85MhLw3r83vsmkduKFnJNV0GPzgjmpcOt02BOa7zzUmSB
gRVN0nMrmwWszUHJ4UyKKHqL2E7AJk7LvvQ6tpGQlDbi1GvQnxhLrMuCNX1ZnKhh0Gp52IgvvfNG
J2gruPkyrDx458UT7rG9O1in3oHrkyNWam2drcozNVbqE/mBKpgApKJcguL9wTkFT4PdiSzz7S6b
ODPebbFppW2UZ+F9WQ0QTdnbtnXpcXHTGxdm7jcv2szrWhMPU8x+I7jxjze/Sd5q44GJBNJKZnVw
yIrZCg6D5vDgedstPWfjxHuYuwaYzcFLPMzpucQxAbdkNRfaeCHkc9yotFePYLMCY1Lg1XW6TAZe
huDFNMYt+7gh3honvMHBWhTUvdoDrlFCMdNrwBFCxQMv5mpf/K3gqIPV5gs1V9CIVCm8+PvNxT/3
Ph4rJMoBwYanxYHruviVDwKxgkoqe6loShrp84ZLnV0Wh1ljeZitg71bYRbwOItF4Re97riSmMWG
n8TUAEqgGWYhdBXiaL/wAW24Q9whHYmLWnDXwLl+2rhG4uapm5cQa+22+je/FTz8roOJaNcZa6qW
8KAKP/P4gHEnIPpzsAhws1m3be5dTZx9tGaxwIqTK5oH56097A6LHpGiNUZBFVfG+eDjg/cz0w3/
zmysUy7QjrnRup1qXo7Z7eO6t540IsiMDJO6DxTkx0qaPsi/Pt47qg+Sfm1iHv/OPklreyAAK+mD
0iAlolpIWQdJVRqUpGlquZbRofM/Q7mMIlIjPE7bUTuqhWKtrgfIKO44saME6HcjVZHk2/7AZqpG
HoKBri9TirrBjxs0XJI7NaQx1o+WXhfnHo9b8TL29KQHbGbdpgb9yHv7JfYD1Dc+5o7JQnoHCiJs
WL4mVOA+oyZuC40JPC9amZEjFsCE2Y4gnT/woSuxeDXXGNg2cDs+ET1fidIPTrq6D7A3CNnEGPP9
5ECz3huupMmAOpBcagumZ2Yxa3iIwXqZzR6sASZN0CQlaHIwZ4PME6XtBk7ZJlPgyfG+zc1nkfM5
hn8tOcdJgNgj2ZEI+ffsEjxxAht0hphC6PrWwaNHFuCM966MdCG1cTVTDQivMTZ7Pju3LhGA4ODg
aKSaCzAF9q6nd+cn2ezKZGqSntvXQe4xxZ2nV6UVAEH9wa8xkHdG7kUBhFziBFOLX8q9g9NlsuFP
2yOAiYroTICVeVi0MhY8keFpe9/Ve3vDzMiF1tSO7zSHOfVecckOgSnEW4pi/0P3q8MfdvoWdk6c
sThFkE1YeUjGMirYQo6bCrFTx9qjK1EOeov4GGpw19XFbS50wzRjy0bF5BMYPGoqpXYbZSVxjo/S
xvmwHHNIJW8+4XQx6/18XOPcKTjkdWMGB8B9fB/yqRYGvAcrnsKJ/rh3BImkLoa7avp1uwiu46K/
v5jPocKMRxDdB2eyMPgsZPySnXYR2pWES9QxaP3gVSiyYgbFTkxSMKd7IcfkmQ+8DzPWW8Mqpvfh
3fxGGs4JdD/zr2H57zO9YDnrdubnpcFkVekpIALkDGJmsxCVqZ3c6Rrfsg50H1xl5KNecJi+h8Q2
sHBWzf7+p+1XyfLMa9j5vYavoeHn2BIXYXXy8XBPg5j9Q5GUsioZeEKd8TXO0ZkQUR561cGHxAzy
HgYiDKUJBd7++OuAqJWPThnMoo+2A1oZrA5SBXjU5/g2ZZw4ZT/+BpCiYP5FcwrKBPIYOjup/xw/
0Hi4xy1weFhMmj65s3MiM2/MMnLZAqkFB2WyKxadfivYU5I1gn1fXeOVm5AODO9We3EdXWHJTLLw
PjB6XfD4j3+J0jDGk5tv8pmCj40O601JqZY5Pqr33jPqpyTgYebVh5XZ2tzlLBoOHUqflJeDNonR
pw/OGj49XKezUXnjVCcG925YF5fmJcrCNlmfwf0pTAceUFh8XkStMA/PUXPD6LH19CJKHSyPHOdJ
KAWsqwfRJ2OCFqOXhGmJ+7PAqWGcOA0beANP6JgtgtNem3NuDZrmvE1SDZhCNR4nIeCYTJ1+5FdH
4YgVy57Qq/vZinpFlAtkvu5OLLV0lIYf+tVOZcfOD0yqfOAmbOgsdhYpFfoBPA727YMF7PIiKNu8
vGIiAODMOspC0AQSJYO0U8TmMSPnUz+28zBfsbNxoO5557ej4kXd5lMIzS68NGVevjweZtjmvzP1
Kyrb+G4T+gyDn5/cb5tsQFqHoofl5oYi9dpTTHla3uJzLByg7Rp9QQNMOCKtug9spcTxNP3YjyAf
dsJijXRC4gnkdzxcNjluo7S2JSdRB7SF96aE72rg+BToC3O5tUlJQcoN5qQ0ubRVYVzlQ3ljNMi9
a4BcoCvs5PLWXgOhgCZx0K6kIQEykyjrDlVAy9cgTcS9jey+ZqXjwxgTOd4YLzync/oGcd0fytsU
K40furOSl13oMbf2KIjxjcM9yxofghatM+Sqh75Dlnl8Pee87q+5bXBzJFaO+/Midb1z/8eplB03
2N0oMdDwkdOqVxOJd5vLUiLe4zn+SWMojDBLv50ED3949zXN2uATXbYvJCk1D43KpX/rdyA20cm1
E2pAm+46FFegj6Ej9Sij//LKIO19gq6bOpnT2uXhLWr6J2gAaZiNwMs4TfNRSph6JoZH5+dlYbOX
jzIyV8F0R5eH7Oe7Y5QSAGNmj40B3upgJTOKbZ24s+zEOLUXfrIjkKDpuyJsSEw0V+ZnIOGzdNci
T0rMW1XxECksLwrwb+WpfP/rdXTAcbLkfF/4zZxQJh2kA6YCdquUCfn1hBSHpbS2FTIThLG01NcU
k3nwTIe4qXcYNOALE0DdfBjl54cqSi1KjBzDOE4rFj5vgHn4pw31GAJKh9PV6yAx6GKY3hySeNeH
baczJQTiSNpyvPf0jUHgKk/y978GMHfLJkr7V4urccumfE6wLqNs3N2xRcAJGOMaXLYmMweku7Tg
hiEiYDAUpZDscCoPxSRhSFmIMrjVCZ04OpYp1aTWmRD64tdwFjDGUrK1qM2841Y/g1EEhhXd3ebg
Q3cohboGsded9tlPVxD3B5fuVvT6fnf9SYLW5EZcJu/k4tuXZP1zZBL+uwwfQ/wEMMI7+r81xBAS
ecnqFssepfhf+xE5yz7mEN+/mXDFk/sg8nIHq4Aji5OwqnQ6MOXVD6rr6c/Lb+m84E8PpSVX+UNI
BnnRQz+3KUhhYlcZJTGVueMwx3CvOzr+6jCF2U9xBS07BKniT71sAfihK6zSfhkWdPcmFvWrhik3
hiKEsQ+WDzBIsUBZir7aI/1NN4tCfsLgjO4MSDkqeHd6x79N3u72t550YAq6pfXgI59u7WlCKddV
xVfb4a8Pyq76J2zteRAte+1Trfj9xUxPEADsGvIgg+KNShPSrMh8XfK3CqQ4djC+R1ZHVr/34ZHO
bpYDe+tbnBtCHBOmuY44Ifl6Y1ACwZ+X0Oge82l53ikdO5rMmRY+1Xc8GeQbrUIfQgR8qSMhdioo
b5grfHlbuacvnX4cg+UUzCTljUoi2mRJ/6WlWn1jpgkd+cj8KHeQGjChvxkIpVBXGd4WsiE3prZ+
pCV85NdteEt3vAZZVNovmvycIf6RxQAzi6FXyXqhGB+PhXlLFtxgp56m/hN8Va3X/3sXHKdJxwyA
Ww5+5zY/QyXnT/EI+egbl4G8hr89XQ3uOFptWKQdZZh61Zb1HlO5BBhWcF2hdI5ThcmVyWif6400
M/RKNQbYUiZP+5SrvgZCCxgETLmXTXvkaTNsombSdFZ3Y7nkv3GVEUAMdDz81XNAqYi5BKvAegwP
Kmeq5ElZDEYMMuz5u/8M1GIAzJhKmAH3HcjPrDQojA0FOr/syghYmZRVn/Nw4h2YGlsoGydrHI3p
lnXA+H75krKxEdE4gcUxXC6CEpdTAZjEXRx6FNv+4yH/ymsO2RA4Grw+sDT4vmgV5PUjvwAJRpFU
QO3jlzKknpCBhF9h869rlY8jKq2/vb/3D3E+BfaOqOB5beABNjtGEnCAcDYH/Wa9odYdwmJ0K7Ga
l+PUjD4IUwEYwDL1OomZHMuzcNLqVcGosNuwKrSNvLrU3RkrWblpNMEyCd1RWFsKKl/exU3B4USI
AEfhi6zGJU1SGrOABnFgd9eOvqHiQGHhTmgK+4zm5YKmZeTaoKhUujmmC1LYInommIUpALL8Uh4R
C71qupzQVecOJaXedwnUNJr7CKyU/64EcwTFSoxdDgqP4BPkFIqIc5xAgiAlEw7DUcW5p9fV/f/A
IdKeb/L3moHiQtxDtkQN6eCc3W8TnO+/kScaqlg5EAXcDJQ94F2Jor9JI6E8kRknfnSVvauciznY
N+CFTgbWc3RpLQEqfBhx7vaecFBOfDqRmvsi35DN+SGMNoofVtE45QaE04JV8Tr+jUwLd9wzSKZg
Lwbui7s9UCdEp8nHP3LowFwk2PFEZyjZLA4jjheO2r2t6tN/B63u+0P8eCLpUGBUUf5KYol7DUex
zkROxu9Gonf6r/JEBBnBPCH802G1BvEr/dwjGAB9CAo+DJhqCSxiJTvZt6cDwJIBJzD/ZOU8dkaI
AdPYnMGvCSbd1q8okBrVPdMG9uM3m1I5JGJltMHmyYGWBBzjdUzyrNhB7UjW08S7+ZdedUnHWr7o
dcg+p74t7H7fo7jVF8JNLkV8ofSZqqJ7yX3SF+5ZI1zEwjWZmHz+yWZGkk98SxL76OPXewfzi37y
1FKKJKtx4QfaGROTueeyj47xIeJo42A/gR0wIlwfFVqG7eE/8JP0QZKsd9yliYziBnASgC5YTqee
Yu3uUJM/ZZrJ65FSGpMlZ4hKjPCV6GufTq2Pt81IYw6U+aJri+WjqbZnU1kzg6/WdPoJtKzuXLaQ
aDq0CBpRrFv0hDeUoCVn7UCkYkw2ZupxAo5GfNVGtcGM4IN2CriUHhIYMDLgReBeBFMHYrEuj0qo
RbKraNr2CAABH/bMxsp4tycHI/VhJKnjfOeXsjJp6xVqi5N0t6b02gGTZAILKWO1hwlZzCFktPid
j0/B1f0IC6WmmY1OAKYtK2Vu6530gfwH0krLHhIgFt/TewH4uDQS0o2CxXLbDWq0XHvmC44EGKQw
wlMXqqNsrMKLBZgpudVo6OEjfumBP38xN55MrA24SXIGYrTdLRb9R4fGEY45NswfCn8wOT/0vqbC
TYR/YKY0rFvQhSpM8dsVXxFzTeApyvFUHADLjzF1znzYpsiPdTYJaNX6Xn2bG2Em8gAr1ododZjP
DqMnBTgVannCTKHwSdOESXMB6Qygg2S0d6bienBKdiVW8KhgSREHg/Nyk+5xDwQGteo0aZNVOxdV
rP+L3vnLFbwvbVmd+LZoYJ69TAddAARSK1AUJtxC54IsjlHPQgHaltb9B/TOWBmrByypPa1pivD8
d/k/bYqzde03ByVaBtQMd+e+hQjDL64JUfrgsEFjyR4Axw6yNOkCaORjUZfm066iit4cTwPSYEDa
8ZN6//TiV6Oms19A8dovylECDjCkae+Z8uu6354lIC/LNqrM+orGEteuecevCEcwwtR6+HLbq/Yq
4RcJvIc7VdNT1tVhAJksm6XMCrYIEpLL4ibzLT6iPszRFRHAocJIp097P/+EVUogxIP0I8LQaduY
foYJOwo9qMhQyI4//mvQ7tVpfhQ9UzNfMZ4fCmeg2K2A22LtlPC+cfkEKBX1peJ0x3xxekuAQSX6
bx3RnQSEDEIZy1g5rDZwCgj2c3YiA9OK/Q/AgzlgT4XcADj4lTH5FKuTxhXKhL5esDxZCu2UTKCn
m3ME9a5MO9/WYMqMQUsL5xF8Xrg2fY642xsEwUasDCudUUVZB9zTmctlo9G5c+IE0YmY8rJ8q50J
XiXz6tGrLR+9W4/wUKmTPaYyAf4MxjEUuKlF3P6+xfTKTi2i6svZXIk32dP35IbMPFCGBl/PoaEY
FZ7niARupmNGN6wD7sPmoANYy1+7tsJOY3jx/9sTm0wk3TX4KY+Bl+laCWCVXp163iNM2dC53iF7
CYucD9CCUs8Q3Q/3wX+EjyWXi28uH7DTgd/5BlgwGpR/6bxE+Maa1PVXrQ1FIsJq6DEvzDQphzGJ
SzBg7bo4hDDq7GEceRx6Kvmw/QInETlABoevIbi1AhMT0GZE6MMtqgZWMvCMOnaRHKDCG5g3l16d
YaSfFXPKV7Hmv81HR6lqRKAelKcAn8SwJOzxdPK76mz/AbaUGT78VJAhphBF5iZzir1SK7nhYMHP
Bi+kX1dAUQuMofTHIGnChbsUOYrwiTObEPoT6ciDM6wPdsUsSeGEpJw5bOAmiAxVeVsGDypZQVMG
+qHqzOGnBs1geJQNVULrAnjAKOL/EQ586UoEOIIrhDjBmgiensa0a16oMRY2mosCw2haB7wcpq9K
7TLGkWOGkEnq71fQW6ylOYZlkaEg4NCjqMhmuyoIB8V4QCLhqUB3mijuYBVNIK8I6ub4hPlCHPXh
LIFOw/7Mjkkk/cUwv8fetA5WxsA4T+iuVLVVlOPtB0xjwhgNF5OFCSvK/1QhmKQusq2EJeMXwWpQ
gjde9e+AchQOyd+Z5GBDjZCxEEjcBXa5ISdRF40q4SnEBBEd1JVE1k69AYgWj2hFGNiDucE14CnC
GakwRvuCosYDNFxqoQDGH0qUHCAR7WWoQYKPsxwehDkp+RDNy1mIoKhKejrMHSao4MDE1yQReMa7
08TjFnTgn2W/guPoISpkDk4apI46zN89hcJGrINErFY60l2/CIbWFXuEm2J9qH3qNDlP4BV8z/MG
SygIpvA4NpqFe9uL2+iWaDvLNIbYCuipMngya7IZJwNuzKKABT4KYY5aIDU+SzZ65ImPsK8MBCro
1SZnVGG3p0mojUA5I3kSIRK1TLxIGSJ6CYoWxor2VV1JBjvFHimRnxa5gnedObrcYAyeDKYE06E0
qy+IVpmgI4W1bAlKrLq8QWZNIdL1SjiwbKU2z5ZCL6EW0O8TnzMoWvi0SZ4qP3E5luTYkxkBkO3V
b4w/OEV9Tcf8Aq8ZQB1gRLqZBzd63Fj1WHLHe0+GWmhRx0cPrwU8NBbZBsNfPKnkrrrv39zq+MU5
4tRRZ8oTCu03nkzSsFbctzea5wsJ2HFYc+YtD0NPiUjoa4m2Sg0bxVuRZZ3ktvJIw65l9wx7qCdg
CF1YlnIDbjhTbb/sknCYT+rhTrTzH6jG7NGIKEIiovsulCQUlpwx17UPkVWx5zx4pw/7TxMznQZV
NzYkd7BRwNfid8RHeoPDyvx1TzsRmrC4P51QBsQCZyH8wMgAz/y4a5qT3NlYqEZzL2i2MOU01AIA
6ghKUezb5fuKYbDPu5mS8PJU5gw3SjW/bf/LsZDhFtFYy6u28vWN6d1DWfliJcN6K+n1AUfGFfar
hi6XPgkjuCxeO1yPLkHdZKjVOPup+s8obeyyb6Y9KifFpPVdcqJP1N3yDtStLKT2e+hxTpCfsJH9
VHAys1thjQJP093g9MLC13vWt5XJh5EbyoWZu7XWo0vQxgrtbj7nAqaNH8NVoNjxHsik2u57CC0O
ZP4nJZ+WM/AJex6wFZtA0eC9RZVQ3WjDLmvXqVopruYLPPbA4c/hom1Y6YqesMEJq5h4ynblIVaK
a4RKfJ3A29mgp+nwNAWZhkgErA09LWgTmiqt/vDdjbEy3I1UXYkPn62/p9kn6rOP/ZprT/sEZ7CP
sbL4Lh+unVJFBiUatZKrq/BBsDydhPBheIYhRm3Wuv7q88spCS/ge3hcCgogYmZMxRBRllX3mz51
ypN95vD6L4WcwmCZHN2yd6XEAJeStAv+ZVShRj0jDIZ/IdBU8xr9WVj3qRw2/ecA6UlqlcQDNfe6
avuVRQ2ZwgHMfPCIyn+dHXROTrDo0886duPv3oLLxhRhj6f68IMtccRJc2EwKZWG2ey2UZhwWeyr
psGkHzbHhJf/7mVYa1prpELeJXq+gkuHrWUd6xSGW1KjH+ruhTRaAV7esLs34iNgYp1kzgMbQYhG
ZEvQsgKqxP3qvyq4HxoubJTuVrm2Pmvi1e7wtoDfUeW8HGaDL2MlZW8fUUi67Ck3wYZNVd4a1Pv7
LQVOqw5jy+9+3E9Qza1zx8xg84b0YR0YmwyWU9vNnFduvb4vBw+AnPtyrrMiqv02KP1miHYH1Lzi
16pCUPcvgTrWkKQwc25xPi6nt/j47zG9BRL9UD/4oacNU/CDs1sX3UPRdO64JR2sYwNd4R5L0O1z
/oKQPj7Fpxhq0PaZ9wpwL7ruAm/u7TpNzsieroNWd9ihSPNG6uYVe/sSnKedP9X4n05l20RZQqmd
w1jHajpMf5PxLXjNKz/V+WOaQU0qIViqiKO0k5jejdOZAW9L5dx8WNlyRSzf/vEfr4DSYJjxBW1B
FwsipMjhPcjiZogtKyjrMFkiDXEaPwDMqJSbtKZTwzrA5vkaQkYnWk/qeGVxlkONxjb1b80i/DHw
Or0h1a0i7N1gDoWmKsrxMq2vTj1iOYj1FSgSoAHA49jWCgNgliT+c/78OJRMbVpohYKu2GjCOpp5
Jt3Db9m1CEr/O27A2zvM0GF77btMalr/Ov/aYw6yx2Idl4v95KTK5gP+32F0nlCVP1McvYa5CZP0
hSb4/dWto6JgTyFZUngye6nh7ELJbibCQpRBX96QLNHjFRACAqBAIR28Y3hBfXQfAvbh/gPOp3jG
/La23M7v2+2O0il4/+l3HYk5/0JUR6gCq/JttqEPD/dD8ih+inDi+bSQVWBOxJKFtELGOEFXMaBC
EZJ5Hed90f3etIi9wiX/qWvE6jjz4BZd/PGmBkJ7acb56wOJBSjyIah7y6W4/TwVD5L/4gJ2DISP
YUgLN4imiSJgkvVxGu7wRzJdR0lc/xOWaVDEoLWQiIsy+cLsC1B+lsvOgDo6hyiGm/fgii9h3aMD
pIQxMAbCy5wrTaYFrfQg4HlnahTXfot6HAxkszKvAQAJ+VfeXJvkzAugczroAmXz1KgftZ2YvPZP
JZlGRDtiH98kBx5Sw/4M1SCxa5Vwlc4LMtZZawmbjWJUj3zA7/yD0kk2lAS1adM5LqSl2C+qdXN3
W4BhWNCT2HvYfUSpIprZiR8kDJNcBdrRYdcilKuxzQih4oJyFBAKqVTDoOzlwQRLYouuoH9qYbhc
mlCu+8g5+h6wWPw/ms6sS1FtCcK/yLXKWV8ZBQURUdQXl7M4T6Wlv/58gX1u3VPdXYPCZu8cIiMj
U7ezANCCHE5wS2bXkZ+g5XoIxrx3+j1G1e2ZVreJu8kXZaJiaE8aDbNEQOdh7u1669K/uts+hW52
laoTVKexPmKAV2DXY/EISARd3g0IKiCRZEQ04EEHJpHgeNjFDurX9ocq8S3CupBObtD72gTUB9tH
FY0JUDBMU5fzbT0oHUAkHeyBGuDM0AgXQIAFBBHg0YSoVaWRbDxNGt7pY2WDGyaagj5AN6h87z44
u/sJTQZlUCeC6K6yV0FwxxZjrDXt3L26mx7Zp/WLZ6WmLsGxCJa/c3E4zQ6RRIlAH4+k0wPlDNyi
ynP9ULzYBKf2bv5A0TMCMwuzQfVi77jGJ+M38xbtkv3X/9uSa9x5VdgKaN5HYDi4Jass9qryZLAb
vHudzsM7InC4ESBdUL9CzNzpcJqIos5zp3Px0i+rxwFOgqI7AHUeYvsDEeEcHPrbvbnrnnuXvQmF
BafbLSFJMRHsujWJD6ck1bB04LXUBw8foFHxcUZtC2+WJ78QQXA4mzawupWRdX0r2sRTylHECyUo
gkYmAoGQcRBytkERzuclwl9Zr0G9je2xrz1IIYcxvBcYNfujUaD2R1HOI05qki9mLQG+VPfp/Ack
x2pScVe7e8RSA4Kr8EvJGSo15Ifwi5IAnXAXU//4zZc+HV4Ih8S8NXENDrQo7kMFhFP3AS9ULfwH
ZzMpt8/+9W7scMPUDQTAwLC6v90DwIAA9CNr1ixCziYaof+a/frE5J76557aWT4/xq3/mjQbxhOu
SJE1eeO8mImIvcctYhetBYjpw2qM9z3gC6FflHui2/yAygewUAqJ04P4VZj91c37+JDWkDrYcUp2
zgUo5If3y+xb/xd8UPlNLSqNT3TSZgEvAwoOjsvGrFNsmbOtJhWiD5DWhnGm3aXA4kOvaRNGbKlF
YhjKwKoPpmednW2XptsBd0oooXiR1pj+gfVkGnofHjqrUBS1PA8YNr1H6zAvLSE7gc8I+6mb1QDs
70nsOfkQFG2CaefSegEozStRDTdMxV9INoyeiPnvcMtFtMjLdGRV2Cjg+BjoLyjHXBmbNxK99hwA
Dw+ygOp/uA8ANfkMjsYC+GK574APCYaYC5tB1DzmRpqJ4BBFm9QoGSVL19ihRYeesYLAxm6VXXky
fPA6PCTantAfQes5uC1m8XVuoylAQhYDTNENQ9Tsf+Dfbyb0Bcl+VC7OEejiYmM/PoAjLGkO7GFL
miFBHnFd04SWW4lKZaOyvJHTQsykYbkaguvcUobL96de1hMhIlYVlr5Wb4tqVKBewbTiH56S7BPR
qtyZV7ExOfBAaaQew/qV2ToSL1CfoMABjKVAFLQOw8cfYGXLRypUEJgJoBAiLFF0uwvTua0tGvyC
i6gwhAk0m+0meI3oiUD2JOGAT1RcAIGAEj7uVE+DxcfTwmumzA6GvJNNYbmEKRNxACnn5ZV5ieF6
PFOqBbwnp2NARemT9x+Qbvcxp3gsipRk7jXrkMrJZObvmP5FaDuCtMot9QBpfKji/iunU6gPPKcl
9r5qBJNERVG4qW60iBWJTJQ6TDjjZPKqiQgSoeVrA4yNr/H3PrxaPmLCmL+U8ggh1pYENp8Pr8o8
gwPgGwgeMVg/5an0X5E7o48V06Xj76LJw3s+lY4YKzlDitWyc4kI8Gxhh0QH1CUvUgKHNdtkD3BK
M3AV5S3KpmlxT35gGc1FlcMdcXErDgrmEqMpo2tnE1341jngClV2EW8Gu97G+N6phBc5a/W02u6+
QEpfAxl60Co6ITmPuJzBrkvFhuHHsENIQ1JF/b9uvdVY1TE2ROlOtdUkMX/Ca8RRwAzgkreRklng
sQm5wAW+ZBmK1r59GB/GGuGKIgWKZsxQY46tBhdp8c/GpAKvi7ZEYAp0wf5NoG2J1T9loR7eMWx2
Rbat2c0lmpEIzKWFMdoUl5p5WTXp2T6TjyNFA3NhdUKNeNPd91FDY/5MqYUYRXpjkuO1W0sfvd9u
eOMDBdF1wc3Gv94FqgP6q56U9tGIsrIuDSRIt5UkiI+OHEJbuejCroagwtSso2L1g3AAclGZQBUE
foskwd0ighHlZLNGA9jfQil+jm7Si/ksSzfzF8REM3kls40WJmXxp1vNO6XV3FGAy9JofXio9Fwg
UmBJchDpPlD1YxuBboSI6UuWPG6nQo/Xz7BMLj1hvml6st7BPQY+J7ahrn32X/E9hrUJveqWgJrw
37ODWo46IoQe3FSpUiBeMx9L2P9solWT1DHvLwC7hMHdJyrZr64c4Y/3Jkl7RGW2CsFPlbpPtU26
7XoTUBXk8Zm4s/rKgTcRBtOozSYSczV08J8Y4wLQErpwEoWmhapq/Y2BVTo0a97Qbq+jvYMub7Ur
Fd8X1C/I1dmQllVAHL/cLffhr0oX/TlCQEcDqAQl6cxKLxhlHtR+Idj6tQClc+extdR5hfKwJaBy
OizRWVIiS/+xX+Gk5t+HWcjkuJcFofts1JAhLo6OyK2cEuBgJqxegIIoqmmJVE7TQNWKKXbpE94S
y1DsNJ3pUFHYBVd4BC+ozynF2kLlqXkCeRx7pUHT+SW1CeknIqqoknDOXsMGWkUJyWiNCQRrEH13
Q9dWFm+gJ9aNpfCWB12qwkYz+lnwCBr6Snn+Y03U73VA5CWjg//i0EQKsC+WWZLgS40fKpI+nOcb
ccI1EOxe5yDKBsjw4lF5snJ6zzRJ7iBtDmkWUlzvrjrAq24hIDXxcr0HZV8a7nKHdUMzEVXqcryv
WAr9AQHe40ZSDvPG0HJ4StVS8W3RWjRtgoID7AgGHKYJgg80ul7YicQ7vMYVKhr5Bx7SQONwF96Z
ToVM7dNksSiqmi/4G0X7NY5ub0v18ZUz2q8ln7QZolDTvTOfZFHr5UODqdIQZobUeGlrH+BUOyWf
ocMOglCM2nV5XuvHkZl5UO35tF1uM6uK0fx48ymCy81c0C5zikCf7RrVWMbMDCRkgyAHR7kKHMXA
mp19pxA5rjATxTmNtmg0DA4QRzx6mjHGN7CpytvYLYnULsszct/DMrnC+K2mYQ9pI9yAUwbcu2De
5jeE/xzw7gKGFrHchuQswIVutNkRcL8n75D0Irq2i+O7/+7RRtBrSC0s3gZ8bVnAqSEQMLksalzM
4tDZDOuS/C6hPLX4XZchcrPbMSs0PzYA6qB6/pqb+PKkGfEzunVqfgFKFnUBgL4icXAxQaIYfwCL
3d23M5rRSDrin/URXA0TzdJCtAdRZvwP+B9KLejdiWvD1C6rvroxVA1MGSFrQlsI0CADAJxM7GNi
82bIDGPntuMC0Dt/+bXefc00bPrzb9YVNp4aPcFeZ80Fp6BG0cH9Gb7CDShmYX5Y3MaFlJTjj2RB
5XbW6FPx9pNfAsI/drASm6soHGpzOPdKKPsEFfvZvTh3KC94ZFIPGJxB+Yc64WdnlnZ2FhAdQdz5
IKQZkXbUSLoKFVccARqPfSJOhu1QK3kHvIh7RK0NzVI27Q2GCmc2ZxXblK3Zz+3f4Ojr544ErVRF
qOJSIy8MDxyiyhgQZDMQf+LLEMtEi6CBokGZEBHhpUieVbtE9qXOp2lSJgsDhFPJIWnQinQf15YZ
wXTFEnJwWotLWJxMW3fnFTE2Kc3gxygPV6ykYsjefaQ1j1SYcobiIiVCOtx4VULMzC5z2tT39zFI
oCAyYCmgv/Bgj+Bcxkq/0iAsQYSIrH0zuFHgqYzzZh5KK8Q5lA5BdEjdYjeNGElA/v8N01TMUkXj
lN7a1D8WsEamziKlHgL7jTIyAYvKKYqniYKEA8Q0nxpxTEKeJBoiqgQMdhAWksYBmSSSQlpukiQh
3+ZUtLwmSTfvA8tAIau+qJIhwQo5yJmij/BlWjF4bEk3oVakwGeLMyJcJJHn4uH+0IceEzG6FIPg
kfN+qicTRVPRFk8hJ0OxpcpzWkNsgjyFeXGs9BrmSF7+5pttLpjfFj6A2TKz3qcdx95i5cUxRYv4
yA4gdabww57cr9RExQVDWVMgrFtXdRbuFk9sS/OTHkFe6vZq0QOtm03Pe87FD6b2A3OFdaV5qkH7
lKoeZbViqQ+2wWMoUEfWv6ZkhKy7qkTEhRjdy1xcyo2rvrbF4u6g4uqgp3izUYFAXRFG6d1KL2uo
Ex00qDHp9eB3VA9okaOS9vAXsskZQhQiN4ofBBelA7TMS0KHgqEM7Auo85uTro4r+AbnAZEAzYAV
kLrGS6wOhOj7iilZDHYndCGkz7UwgCE8OIp3S0hOXLJAISVA10DFTHjYEJ85PnC+SFMWFQtqKKxo
KEWU/YQG6mHr54R5iEZNgqMfVdn80hbv589YUZcTwTKDfbQDO+M2KBPycnpF/osno/ZyuGyP2jSg
d7vsWw6lAVLDhXEx8IOKqaqMSiqOJkRI9clVXuy9gsleJKGgZKfrIOmmXg7MwB3Eq7jWibkU+Bxi
5ojIii2lM1zwlw7RBgoJjocHRdGxTneFcPciB546NpVsaCCki7XOqRVR9xfvlQ/2QIF8+LskENBM
7oHm0alTDn4RV/ZFSaEcGbBCgGTaIvxmmbMKfqR1VpmsHrLhyc/M1YqKQ16I5AsFuw7f40tWF81K
b6gGQLUB10M9sTrHTT+nlYfRnYqSpKI/WFH4w/nW3/WB0eD3uXWWvUrcwE2AzNQ8+jt1QdqJh1Sf
94MCeSjvpPfS54pHi+cC9LaTIoVwa3F93HsUcYo44/lTyY3ERmdtnmh1jT9aRzGVNaxBNqA/DvR3
AThhiGLL3Uduig5KJ2c732FSV8itFt9nH1GahSvtY5TAFX19h2DLSMc5uz1vrtuFEMIN+LTMDt8x
UQxFlTEEWQgxD1sU9PxXo3FnXPf/GMJQclDp4T+GPFr7BKIzwu3Cdu9cAvT8EBl3ZqA/Z5ecZUv/
HlEljG+9oaRj9Kd+sGiePf4KFfpjQ6cFX+b3X9a4YZzoxdVogqs3++nMoNVqnvjU8CG430wuE28b
FVzVCsRdnaIB02kGY72ujzga0+pRh+VlNV4d3NS2z55ETkUYt21UkggTEOtqGH7ID7whb/d9n5+f
hYOTzTATzVR/o3Gh7wzylvEylc+QcTcLt8OEdhTckPZmZA/4KjpKOVecEE7trzDRBX7radpjtFpR
PdLAct+mnZIuY7tszsb8RVg0irFOR7/TdBvGIq2bLgNvwnDQ7/fR9d+h9bLmsphzvuUyemskpFsm
pftfyxzPeBAItarvn7WirZ97HacurMUVF2jbKONSdTZ1T5KzvXqi+eePRto9aYSdU+IvsjYseYjo
LBxc+ZvBcrL+jI0o+KyDzyr+2eOSM+4YLkRD1zV0/8xvR4G+NfDDmZ5BFjXguvPQwtmBMXKsIGPd
+kw55epndZ9+AhUCxuMODj5K0eTx7T4zYvp902dZuJ7QHPgstb1ekwlJLYoVONn93hq1KSSKmdOq
4RnMh0Rul6Vft1p6wL7p9zVrBnlpRBaZ+mRWkZzno8evz1AIwklHUScNEaFDpIDCwckGg8u5+n2a
CswNvVSRZs9ayCTyOFFq7vcHs5mvB6SNr8KQeh+kGVBClxhNS8Rtda0X9CjexrK3/DWtnqWFtsca
fyuOPcMbLBG29ZF+GKhx7XTSxZPF5sQSY2BXW4lKrYEqsUKFKFRh3akH0hjXnTg0ZjHAu+Q2UAqh
VRZqiNg1UtKAhsL/aSlsj4Kg23USL8FDX1L+7ALmA8VIVINeKGOEJhGiINaI4n/gJDFIHia+tSI4
srEmspDyJUp7RLLp4vC3uUeKaQmPMKVit2DJY8wYpFZxtuSl4Np6nuu6GK6aCB/8P1W7uZj7/DU2
YpqRVxgnVTrkcB7ES9R/fIhLhSBl/zQs1z2gG2OyHdy0ZtBlo+G4b3TJdKrfua3YJ9qOVZ1TNGAY
WYhpmg1q7b9gJ4q9COuzAfsTQgVTAta01vA8eAhhx3YxoiRdrmt3bDPkHGRWq+8PZqFp9jU2gTnV
YrznRofnI+RJrTgK1CgBreJ4AX+Un6UbrNdq8YpcZxq7GGbcK0aWG+mEGJh1X6SHHq+N3ey4HTfm
djkeaHP1+3Tkk1Ex2HCA1BYTTLA20v3SrlJrzQWp60VE4NTlwXmx4XIKY6bBhnd1gOZU5Zv9743o
KuGOIX+Nxwyd5BAJ9u+k4xRLrIVTAwDfxEjZ4dFjRORILfgzwAw6p7/tEblQ9QfdLNvvm2tWq9Xq
m0wmnsl07Hhp2eoOcnNPmflUEl9jFDe/ixTa8PkYCVlDpnPABJuBr84G9NLNfH4xd3mhLMUl6ia5
UNYZa4pEZ6nFvF5URhgICfkzxifeWr/k1V65aH/SKfkC2PKpbXw3I95dnSz4f8ODMJvvI7aZzYri
vgntWHh5LYTeduEu/Hap/Ok3fGXP6I4Rz6mfvR4UCfN+qVYWelkko69WnEr+kD8x3S76giyh3Bd3
yp7kPFBWUiijRwyUTMlugX8nAFGPmXw20SpBMEd3EdGFoLBwb+Z8x82AIBSedQMGvaIWyG4Dwa1n
yjxErWQXqqrdiAZiCExE3m9aihU+S5gCitgrhsjgFLecQpFDGv52eUVsiMYHesBbispEodJVaYd+
LfbTUNQR0aqnCM0SmMwXFCIsojSKiHd4V0hXbszxZEVZW8LyFXSxi61puFWqA6pFCqTQ3o9YVCar
5sv06+QE4gqhZEzEx9IossYeEOjrpptmFOuKKE+ZHHOa46GEXVgREj3eP3NX4rIuIrHcShRPYZlg
Si5UrwmWTPSpfIVUCkt/CIGqdOspfhWpjCypRGylCIpfpGJA6AeoSqrGanXn4n3eYbioiwo4RQ+L
3KEZxhCGhZVvfNmrSLdbYM3pxpMKAyZOoTMNnnyorYKEhHaskzVHOWESZOHEgWqJOVSToR40tQwY
6zwi2ihllmUWT2LAH03CLEXW1bDAzyk+FtW2QawK3k56x2LYPI9ssBko+BNJQMul2ExBtvBm5YDg
3wGXDO2Y39BKXK1Fge9PScfFxyMWpSOT2qcIhiqb6BGLAiYYG0YK9DhyE/oOuSB2RRQpgNDkCTrY
+NCgOcZI/Gg0OqNo+Y5iHurkX34e5iLljCt4VV+WXlse6QbjT5emHavwVztNoSVPcvF99VO8Gcvx
aVw78w9whDtD45P0792fLEIuJyy1XQbTWBpgQakeqwwWHBMlQXBgwh0DFPIvvg2syADpQ77M9HNN
xZPGv6agTxlwokH2pTaGaqNZOahQLocNc0hsMMXdHwb8COJEvxDwkNV7MU0K+IUhA0H1ZZRfRG0n
l6kxjPjI/YJkJnNnT5zAHCU6sg6A0pqTkeHym1YDNt/UXF6ssgFFbQq+A/5KhzcUYMRVKJ+/3SXj
LASS9+j1FtcNpVy7AX+QF0LZUWO7GDuZv83g6iCixNIrUlCMcGHii5q7tvlj4R0nTLWwn+7Jv4Ju
azk0NwFRehgPfwFN+w6TXHiIQr0ZpcG0iBKGvMWkC90DpLtILEVmYw52eBhq/AXrhyEj3BT/lBtU
qKjYFV0Y1gp9zb6Q5f8bQ3dGNjrYPLZ3+60dgj33+2sNnUDmumGjh2CgVQzCOd8wYYKWMV1hyZhp
uqCESRU+icrIQ+O5X1zNuWBZFbHlHoFvXfSIePO+TyGVoPlKw9kRUs/3Q3qjmrms6QOEujeyjM5P
N8UOo9Oojkk5NMlIpqEdDmZ9jVCSQLamf1SZzqMOOs3C0jRGGElsKmYI8L2NwztyQ3kfJkMI8FRf
Cag/In/mDlF2zE4oro5Dog5ZBvi4OjhF3vAHEacykWEp34U05aFmqtfmptVPm2cCDJhhqzBg5pfx
wveUqZAxwzgpUzRCTR3YWIdgXWJNNeBEstqXCcKmPA5IK/lYzjs4pjZMk4HyB6Zd3FtXpgoQYhSj
ZT3SLmzQ0n5WzUc8VMbWsaFad5jMFmrezKVjOAJPmO3LVzjfzFzRh25fxy1fDgaBMkwACFC5yaSv
RGmwXiP5zS58GQ2m6VBNMuBn8pSBj3+ZuyoSd05i5WQhbcCUWX2bZ8+gJQYZeT8od2snMD6Fvc6Z
4yKZJaPjzC3zKzonSpIgRtnaeOzHjQMsCtE1V/fu54lYyJzvF4dEK8Lx5ILzt+F2tGm5BVdRuXTJ
1NiZT9XQi7HhzWWVo34wv7aAs6dNyi+56x683eWSryMM12MgsMbdSJdhOdy5Q66wxyNs9QuIqTPp
qH/il+r58un98qNh5uZny8gkbSiNReU9GbW153jwK5rV0s+fPSfbtwcheZdt2ubAJJchBSIE5BdI
YS6cIX+NiSPh4lqwGdyrpvy0CCGB07l6zml/zYs9GMqFYBXWWasl+8AXZSq+JkKDPfgSdALn3q21
sJA8v7WWF1TduI61Jli+1jY40rVGZVADXXTpUn9i91u+PabZmIIkkB26EqpoYtz5gNuiSu+NTobc
zFPfJ1TBuX1dXIZTpj2CCJ/fA+X5tBKcoTKEHfVQ1GZU6yaYhzQjErcbr1Yx4HJXLZSqkkIIxWvK
ja4WiqZwvosoepqRfAyhgcBB4X1xBCb663AClZp5SYLWFiPyrKBJgQeeIi5+gjCgMhxmsVLOEoda
XOa3WTcCcYVRA3xYAU67Sx7iOBPpLQQwn3LCEm+m6nIerbXV3YGmHuJ5dDASinFtGVGSar9cFrG6
SAsi59DayCKJyk6LZf8Lv3GB3KAQUPV8ZNR+Nl6EzhUUm4gAcowWfdjBksSshoApxTMkYhthUBk+
Xfq56otPFwupDdRRLSI40ruDqII+C/7U8oufqzgjR7dqlss3BbUq24rloblMIdmsnAIjpWS6Wul+
5vYLCaQRVlOojqbjfqvpKG+oqVzouuj7YFcEewpUeClkylS8zMFX3ZtiXWFxXD2XQ5PhNwjWjqHN
gB8XPikkk6CN1yCvmuplSt6KzsNvVAS+GIEsmJSRJU3/puKcp/JfD0DivovVWY2Fl4TvmwfWK1zM
12hPA/qTIIN0Azeg1EFhysvJ0D3YIR8QbLw6slWaDnxbNwPJLmtl/49Z9WJSKCCsURCbL4dERP9w
ONtchRD+KtrRNQSqS/T3oz8LAvID8/NFanDhEQJhyIAyeYbDzXX+0KHWpC/03GkgHp0u0rEUhqvK
UfVGNS4c9XqBSEBVypjkO5RBIYNNOiqVhAbZ1JueeDC99IGZUPpJ+eeMTgl/fCfK1tEX1nbWn+hf
nqVjBMFBjTvoCg8fxCEMoMAqUxaWcEo+DJUvSI/xml4xxPgQIhOK37gCGWY8julH7NaY7aU9pjbg
I2mTEnpSFvbOdy8p5id+X0gVWimSJLXqbpao6V8WbWAD9yGpBEnyxFM1XPLaOl+4WkVkoQSR1wOI
hwBcwLCRcMSffoW65DNXgeBJ6CAYaYqSgzW2Q4woGkTM5iQZLTl+OAAHw1QrilP0tl7L4OKmjwvZ
Wn+A3dX0M/5KYvsHojXTL5zMJXOoeFiaubW1b26JoY2a34BhlGUF7BkcaGcflIF3MLA9xSo5WCSn
/8C04j6Do3N0rt0KY5Y1f6uSHog/jxh2ORn5yw0viPHn32S5elsKrwR/2HNkt/FuGuMq766trQvR
TCBUSIcW0tvyx1uwr/GFLPiGuDZ7vZFDDKB/ZjjjRgbmQHqSR6s/6CsO3vk5Kig0YmuX2ozfcPv+
+ua2pEkgsPBgIFKZiG1SblMgBXoTfxOhMXrNc+SdsoxSE6wzGksSNqNBIaPmAwjEnnpYQEFzOuAA
l5JfV2ZGxkzGWGkY6RsVBeFOEyew2jnOhr9qW4GDHHhmlFa/0OZF6FEBEcSfPi3adfAmNZhjMN+k
ktZAme42p1KASh6iLSoayCYgmEAGoRyTjyegc74vKh7A6Ylp4b2eBHJZOflgHqwWHIdf5PjNxpw4
MXQ5OAw5Ya61OQvJ/+G2omwG6w9hWDrqCqr7i9tDVvgtluX1PxI/2e4YZC2DToMb41ZQ1rMSMXqg
XMHf0IGQx+uix0GcBKg2wauoFJJg/2SQlWuybOJZinwdTHAvZzhXA+hD1D/F1VPbmn4UNeZAsyOk
cTvp1tQZBjOUR/CCLPlHCqmPDM3k2Euq6Zy3VGeJJq2reVGJrFgYSIJMeJOJdHmb9N3JxQnzQyFY
/CYRLaD78N+cloiJ+h1LyIbW1m/7AtXjzSt9nJortpTkcn/wmLIg8p0jzIfO2VB9ewIQJcdL34ha
1ehjSxJl0HqmSi3x/dycXB4pYHcrnhiZMLQmlxZ+RIM2BAM+tSH6tlnIgSrLckvyJSoKScRKz0Kl
Q3LKMZUklvnAS0qBTgVYZeH6CXjIqj4mydZ8h3OPIMRLEEgH88gpEcQrqo15IC+k5IpV1B0qpxqR
tgoyfwNU8FdBRVh+yl/mQvtMnkCfUfQXfXrjiaaB8yAPIJutWIYHmLpj3JTkC2/W2c6XhY4eGjUZ
xKrpUg9CjhN9PbLP+jtjiKxmX61PSLtjkOsMiL/bp45mcG/pG5fmKVzlnix7oa8OKr3ySOO5aUQx
asEdZfgXeokisLTBElEMASbHHChPQRGEYI4pimDXMolTold99Bq8lYLG5VIPEMu/vPvDEZGOiLOS
+IPwQNkxr+8L3/gGcTqsVO+0faHv7VtHeD38OBsRPUVLQlBqOYXVxK6bQqVR0+FPUIfsV4GNq4Eh
m9azA90nrPiV9QvVhLbVblntgGoyHZY0B3Wg7NDm9IPER82/zh45c/fKi25NFJY3MZvzCJ1I/UMP
FK1uHboYkcH+g2xUpVXpjZasaFn78AlDXb1eWbiJ1Yn65tT8eaJYqwGulEPdqJY/rCysw4+4w9TV
zi7RKPKmkVUCW2IAqTFMZwgOHQp2Zd4CyuJCSnHgPZRI83Jlb1eQIWD3wvVRpDVHp2K4aZVo+hq1
A7zy0SDiHGEzVEPX+ingKcTsfpFzmT8dy2ZKpkrWM1qlyJyqrMbJ+dbq75ABoRQoVsJEo8WoQ4/p
IYaT1XXm0kXoomz9r3KKfeAHOGo6epwJ1Okw0HoBXXNmz7kMsMCvFsrUk/yFTqiayK7YKNkwXYmw
pUXkdkIGdyghZ3p5iSgHvBoYVA0XDztlr21wgXhgijOlUaW/UM2SwM+vtnSrXJ8te08TUS4MJ2WS
bX4Df3idPIdY0eTMBoIElwNoen9F2bc2THbWRPY+J3zqmsRihzLM4VU5VLifiMagSvkxVV1Kfp7A
ucN1iEK1+Cp/LL4KuCqUNqmSVKjE1+2fMRggTGKZGD1KHh2Mr6bSgLst0w0TNY6jutlxbYJHFS5V
W1RkI/2lqv0XN55M4YJ6AV6W3GDBqLX8e7sUXyZOguC4ZJhCJOVDm5hNc32I5LEi6fjo2bbr8fPY
Mz1aHLA0T7xkhUGC0iUhlmacR/GE/fBKMkjeSU4EIbNI5vkeyCkb/LJWmtfSQ+ObH7rgJDNZpsvt
MHaQntMsvlEzr9m8EJupY8nV7Id9pzH5iv2g4jOiLY1RXAGXoXMthVMaeu8mqzIJ8lkV+BAqQkKp
Ja4pls0e+FBEBskFSf9JKYL+7VJlHVMzJQye2R3YDmLh0kilrxDveL8R0mKCnhQaUVizYQCwyW7g
P4Mv+XKGM387dANhXT1pDGe8EQYb0LYKM9jmDX4QzFYkpqeiCFMxnYCfMn07V55Qnd8A6pRYDSX8
B8MVSDvobUgOJLeWnpRTY9m3TtwxOiEvZIcG4+SVtCwWN4ILeAQ6CrQ7c1xUTgtolFZjWqWnrkat
XZnuVrp20cDfetlMfveGx1jAiZPfxnZ02AgMTsIdN/HWeSUOR8bQJohVMqHqqUHDHQXtYkdN5Y9c
fDv37Ti1OdZEHOksVtP5Nm9tUOMlVpFOzYsn7qSaF2HP0Xp784K2pZocAzrw1uiB8kHzGwZSDr4J
qVPXJVeYiLpN4c6iuEhQhlYMZp3OSQKeeXcuADyYjO7kWtjGAt19UtyvQ2VTc6e2KXWFgE3Hx1y9
/1ksYVUh59o2uUIRjlqNGWoLVWBJUz3cIS066pK5T9bP/w6JGGAI4nxkuIPJXDC6zrvWSD8dk3Ik
87kCsnzxILPQqJN/J1oYscPiUqfkpdWL+v0VGS8PepO60WX1jnD1xTLKlTH5yrcMiVcjrEUJgRZU
WX60EZnk0CBl0kfWksoA8x/xswpvoEWr0VRPUmVSlpHh3RUf5/4YHRgoDWjufMMgVhfowOXkk6aR
+6b0slPRpghNlw+1r5NBtTLfzTGJ7kqMFnrk1Swks0eqv2J1EK6xuwGrso0m83mRl9Q7jwLH85Rp
KYxSDxXxjtR7Cdk5q/mDJcoIRqOnYzmOF7vIpPEeSvC14bQ63goyTfdrPLQyX2uFpA7kMAwpwe2k
hDimlmAiT6+eLLatdYmqPHtF/3Kf31BkrwNBNOrSWDXbt4u5F4b3x3aD32hLFb7EYDg51m/r+aZ1
DydsTcU+6tFW+Ni2RmQSE+5RoZ3mkyj7oEKCjeMZoljFU1XIfO5ldhcgRlBOp8Z4XVZcYyP0MLSr
tUoE1phFyFh42+5kQmzE87GCNrkuMLm1s/dHu7D1N3RlFynxnmhUOliXWlifHKCuAMEc7AqWw2jQ
AbfgSXzhCbHndn3EifCeijKR5plgl90S5xXMAkTIXFTtwlC2Xc6FokbTPKTkC9CwUDtQmUbUHgAy
tVIoq5KvF4rEsmPcyX5Y/sb4i838IiVN+wDUNn5EwpRKqETSkiQZxDkK6kS3YGKEYPW27AjsUhKX
7+MiyKDup6PyZBHkg4tEB+KNE//Ia4iTzLfZNzqchMlcim5CPlXG/AdJAUvNylO0xiF2hiqtcYT4
AWFcNXpB6FmBaSYvoO6WY4Dx8NitjkMvycKtUD7Gwane92ey24msO8YGUb8U1qJqgEpeVawevy2K
zIoiqO+C6PI/OVcC7Bq8Rr0CIAENxOZG6ng+pJdeGUhmO5RtlksocRhKXqQalpAHGJV6EMbKwRpq
SyAMjwFR2bIhPYmpU7EO85V3HnwbRmB5NrkvWjEdSQzVbQjX+X0q6oBZh5a2fjf3Bxd72hJfj34c
lkGSVCLbqXwLR5MgDvoelgb5LYIyzc9RMPVNb5X26CvaOVpxpYfa0zJ037/Rik1Bmiqk58GI5VBr
m7GL5S70vLT/Zc2Un8ph4AYM5ljwGfmSxvDPo98bDetNW9N1mryCOhMhddVkbzFFjIBWOXoMMYjp
03TNsvRppVvsSV2QFeJ1vgvSoUz7fWiq2PNTm6TzwyS5hiFyk4hfKWEenh2wBHhknaPga1Aj+keU
RzDdFNViFa4oFDAQ9E2pbAcO8pPjJDXmfpxsoJXFwX64+tqZ8ZjUURRX/rlX52SrXsToCpM6C3UR
gTaqjkj+kujr6jAyI685nEFYaAtRSCYy1w9T3FTyeVmiXI0p0LuwPl6oO45njMjWnTSIJeghgOIw
4+5vsEm0EQUFSLFSbb57rzD5fk3lzBe9j5AVRB/U6V5E2s0pkXk5EAWvJCkq8FBhXG9nXOmiUskH
K5bjhU+2WsZ+YgolOpZlOsm/7JUK7/x97zpT/u7wjtnlqpcuEIotjVUvv9jX0WvxhHKQn5BZowW2
1aBklfNYCKVEpkI4hJqXgMZfwiA6bbjDlMmF34oT9woc2WDfKhIUbVcbTW382jyy7CUTh0o6p6Dz
ybaN9YNf16zmBGiq7Ge6uCKoOVgfCNWRXK78h3YlQJGNIlGRDi7BC8IPRu32ksfNPFqwqo3VuoBj
MUFn5EzYhAAfwDts6a7THpIQDZfDlxlYSBPtLE5n4jnWaLisAz+qxCKnsOy1fPNLNEw7dCYP5StA
w4C2+r1e621YTEjmMvykS5IMWkSbO66kCzTTDYJ2szUMAk/EIlNEb9QAA0jgbQTnOe3epV2KhFtP
nR8CS6DExS8tPIPr6A5rdNHMrUARsytKhRAnYY4Znbx3lHQvlNRL3oXKe81TGsJTRgwNUra+gB2C
0Kl3FbGT4sCRWj3Fb74gWy9DCwtT4r0LKdxoq7CB2JfboQBODXan5R+qSUft4LKT6jV/gjfrIRfB
lzcmIgUMeNGfJZpv3BkUpptxaIEPo1YaMxmHKTEc9bs3Zi5dOLYhUaXYUCJvUIGLIdbkzWhSG9YE
xwqjsHJKjRK8nISovSQLoF0q4/2E08NQyFbFQdizQ5NmT9/9y1tV9H39i6PBvHepuwrbzZVi2Xuw
mPEPSTDH3ytI4o/AcWVCVUSAv2YcGFrJVasgJ8LVN45POXUCXcD0mOzHl3NwU9AmleQK0rl8BVoW
/6QvYkva0PSatGkB4qqGdRC1ct3/llStnmKMJyXIEeiPykAv0BOJqZeNpWnaYDxwObVTMypccAMH
g9kPJoRPJQYX3bs5YEv1U2UyMRPWvd/2ct1XBZgHwCmTXSE9nhqUwFVRnRKVPShPnIKzw9geTEbE
0RvQFNm+aK5CDao55G2YSR+KkRrnYH+kxIh7FQTQ8PgZegyQZ2PPEBc0OZ5t2oVVSdMBBYNtAQV0
5wS9FphOTtJD9QT/owQMeUD8KuTKa05F3SSbpMkAEdkzSSfvOerruruNsZlQr8ic4gqqeWevstCm
MMlG8R1KW94mMK3juanAsLLP47aqQTmo7o36ZJ8Z7+6GCC4oBFmCZN7TqKFrgwBHXF//zT72i3iI
PvFHq4zrXr4xGDzRl1U6G5dZnb06q3V3wzKiu1u6dI9eMyhMbmuUIR52s7ed3aHKl36NSr8Yvsaf
+OP++Z+b8WTPTjLign6t/6ZBLan3Nskr4z6qUpn1L8Eb4F26s2Kh/nTkWh50ENaZN8YwQ7YGFfGq
d20fIIiEgHe0fVAwQ9pjB5G46j+H1fU+OjP7keoME0ErPL4qKg9FiBQ/rRO18Z19ZRRyleLy1Ebn
KaVG376mu4D2xu4FWuWqwXb3d0ElbHbWD/tIytvoILc3B7HY/SCxWK1LZ49uZ/fArtbl3QaP1YEC
zGDnP6/GM4AB5xyX5yWXMqbMRCimdoxD9zpArAqdiFN72tK5/KCksWfl6y56FC/ESpoXs0bw/YZL
WRsXm8auxDRvTczm/3uEKF/u7mIVGDJSDktMpqFxYksz1ESSCuD+SCgQ0NB1xVQBWvM774y2uxqF
sozYPQsL/a1X6DMLrmaU8JLtZ5+xH72zf2c+DrCBU6VBPEPd9EFfAFWhyoVuElrYR+w2xhUfky35
iUW57Qjh92KeMW21ZANTWf4PlQGACAa9FFrv+ObQ5NW9H63X+kJvtLdLHhyM8AKPC8tL4JAUR2US
omSX0IO6mKLrQSJaYoBmFl+YPUEjLC0gl1aVILGWMOiM6tnOODfUvU1jUjP8xHcrS2qsGS6/NJbU
aGl1i6ZrdABmu0W5s49HNGJ3PgmpxsZEwPd38Aoa/j3ejfc09dHs6f05Vas8vraarUZwAKcto5+k
pH+Ies1dkxUu1hQ4v2hQFY3zoRa/zoKd0YX0D5/q06bQQE7EaVYJQ7HlNx3N8HahIhk1jGh/Sk1k
43HYfkfVAKsJmqZxf6Bn0KfQ5eS7eXotnKXoc5zMWmvWGJ29QlDrf97mH6dWPSYIcKJeWTe3Z6Jc
cGVyo5exSQ8jJgJO/pBYoZTBUIAr1wICyNOoL0rrS3JYSpXpg34sjfKDaSQJhJWQKxIBTASanChS
vUIUNVENX9AvTh8Ker+EwyiYtBudN6zw+DRHjgAXSsaJwEKluyMEvxiFGSI61xGnmRa14qL5a2y9
YvfaqsV5O3HWhWaFe5xf0+rLOBKJQFwZbsEHejch5Od22avFVeuH0QYPi9lAaI+YEMUZ2wdRut2W
LKL0lKtUNlFJ2xvLhn1vcfqtY7vdBk7qTDzqNupEUUHG6Y6GGnAs3ks1yqkm0MLbQ9zVhGR7JUQP
mT8y6io6Z+0hsUnTYjSgZAqP+UljMWq9t9m2LNgfXADf2tKv+Gga5OAAiKBMmOs3aLNS+D8+j0aM
WxRjQ5ExjPQr1BL4JC8CH7XacqpGN2oCUjBDPA2iwsMZNoJST0pqcmgV5PskV6YSrxLpPYJxwwu/
8XQkp3a3d2bWFR+ld0UmbW/0NtC5H86Fv5bxfkNmUIxgkIinBt3NIV4nYqc1eItEnSqncpCVQPVh
8Y8kVUeztNcI6564QVy4ZMXpH8C8LnXJ71gPZeteW1u3Fla9QmdL5zhNyVDtVHpQn3i3AOXsZWhy
szhw4q3orSCW8iGMH1EXxupIs1oc1UN0pDlXuL5ALA3fQLXQv0RX6epau7HUA3aRPm+RlqJzl0Vp
9qeTU2cz23nT4NSpdg+4y+6OIysMSxpslLjmevSMLcp1u+k0EsYuzrkAPjBoswRqoZqaCklCyHTq
gFaIjXHHmc3RHg3P9sO5ss4aOfIA+tt6lFPMcxupSlZF93hBsRdPAXdw2KI5hJ0RdJM5NUBCQIRd
9Erl9nEizWU6HgHCT9z2nUxPGsZgawTot0SgvjrJ1QRFiYSYnSAmaA8LHYkPXlvSO68nNfs/ns5r
SXFtCaJfRIQEEohXWbx3zQvRWCGc8EJff1fSc+6ZmDMzdDdIW9tUZWVm3ZtKuWRP6PD6EW6V5vKC
VYMKi8BHnpkPmZdixSIrA5X8aIeyx3qugkNeUqejKDuYQVUlw7ZE5b7TRM54Nn42yhak9M7Q+Vb4
2z3Y/cruT2tLE6QknleFJVfRrlAHHtXaw3ePtfluHLhgCOiqyTGUI6ONpxz1ICoYTYu09VB7YXdA
b576oiHPFXocKRPVgtHEvvkc3DcqXZrpHzD5YuTMcSGuf/qadUozCYDAyD6/OaZhVD79y+8Z90G6
s+DxshvsBmphmvBKRm8/TaLMR6FbL3QdFM26UGSyjU/jiguhfj8bWku4aWNusJ9+omfjEiStxRg7
AWT2FzwedcNCfD+RVogRffpXrurms82Y9EjVGjO7Tf31iQYZU6/+cZZBvsEnMusVUDR/+nnXmrOV
8ZaLX4Dj+YcPcwL5Sj5xJHDg7j2Xyp2fNWLa7Q3i35Z5hGdBB/WJX8UiMm5V6X0myJleMUS3Ipay
oqvdM3dWjqwopw/r7etQUG6csUVSCUw7j567GV7LdHx1KNDJfJBGza2U87R4wsXw1PmaJe7dZORg
o9KSex9aaqwfTF/2cjk1sT9zQC2Tv9ZBKhfeYnJL1PhhsgbhY82wTEBMgfUsWehmrCs+cau2MywC
ZkMMOCl/wRrShAGACswvuFbMbfbBA8GAShRompvFdjlgAxcnj463Isfy9/UOOh2UiBB+KWmAl42L
YEf7MA4M0s442EHJE3XQ6UA4IDfw1zD8Eu/UNHtf/0m/wBlyWMr3otKD4fYM2YpYLdoMk4ggseYE
Vgezz9qJC1j84vwQZFhKaO8thPAT2Zj/kN43FfLX1+0APk3diMyuEaWzdFVo7rEZSJkrqpU//F1H
5gpFnBWy1dNmr0hZPXo7bGB72jS1aFUGMZrF5b4rysIxKDdN+uVFD871i78jyhWV6OST4QCT+GXc
y0rBsAE9kzNE1d6DD2ICmKLsSK+IhaKUiM0gdhcV2HyFkZg9bA1ejDtoCU5o3P6bd/ea2cOUqnPD
yKaDsSmjUWkx0gy1CsZPwmZ+sd40ShUGUxs35e0TxR58mdgUMyI5HXJaqDrmCjN8+9g7q9Qp9hRf
/TkWmJFKEapU2Hz/hwKwGhrBtrsH5fZkAquSj+Bc4gidUeMm1HJ1fJfhQpe+NKW4LsN0xPpR0mKS
NJy2tmHSu7/PpqUm+1naum/pnMQE1HT/WkaxtwEP34HU66OoDmvKjSAx1k2oHBcCGoBmwLalsLb5
nEoZuDGHuZRXnISCspxO1efsetf+Zl3scpH/FdOrIwjifI+GVmMDGDZd9ycMTnOmog+LgCgVVJvy
L3Lq/Gux+4cFQNAHu4Zxj46DighdtvgmUMIv4YYDCkfpP35VZWCqh+AeJIp6Gxbe5BL7K+eTIEW6
MSE1v2xy7PfzaT7NlvGQ7o58fw9EaBGqCEZTTdSfDuxM4y13HrQFtP0tIIsgvlnQFgwOIubekiBj
8127TZWAqqGSpPQVEnlADMG/fB9vG4HGGjSmgyMI7IHmQ1U25a8YhEtezHJWUVWSLg5bqmfY9MiQ
mtT1HoXPb+tBpb64BcE72uN1luDnge0hO8cpMOgljtkzDeN0EouThDW4iu3RQDfw9QfniNB4jWgx
152rSkLJVp2qNQ/ayvULdJHUeYAdjpuOBFEJt9Ixz1Pm9JXQTDXjLwRPSKDk+r+Ck6hLgPN0qBLG
z28+ia/xbDRDlrCgxGzAV0JkAT1iFda0sWoD5VjVxqqdVGUKtQHTL8OjU5xRYyf8uFbDiXDHO3Vk
IlNuUClM6/IkS9mnVV2hiPGMaP4cvHppaOCVhhlKcP5JEigMOU265BbzngsNFh6nK7u2r9wgo/kX
z2RACsrxhnF4ajNPQBEA7jFC/xbmeYpCq1VzVlSju8sYGWHM39IJUcaSW5iJOsTIKjjjilQGIpuj
KKZwgqXE7++awWeTCtq37qIhFgWkwpODdCQgQUkEbYK/wKMe5ZVYmpvUiOlwwD13dP6Rj5JFAW5H
7TOn8agG0AhUQNfHv7AYtmjCpvXMsVGX48FK+JBL8W/gBlORIlsvD8rvd7WAvHGgQDtShbcuHhb1
MGpAuhHqrNwoLvv03hNzYof9QESFnro+mFng/aIGi77DgvZGyVnVg2aEzwCWbiJlYTzT5rqWajer
D6OShkcqfrUaDK1d8BrqKgMtGMl3UGH3dLDx37F+mpDvPLeF4WXy3Jb72ezEJsE2qr2iwoDM58uz
iusgoohKBeWikBY6R+sgn/5Ud1yLVxfwPNFxV70VxSktAwwL27t+Qo9v/NG47e+U/cKtsKsoGSHx
YnfYHyIc6ufmMhmS114xEEBdteuPQsblRELS7rZFpWIlKuJVBF4i39VqEmB7asqiGl9scvSOHNnN
ehnvZTWFX69rHmxGlIx9bZZrH85LrhznpM077ykstv2yrLP9/bQQxpHNASSc98m0DIn/yc2agnRF
cIdLRsw6m6lgx1aPWqFu8YGXaWFNJmjXlU9onx1Ch3SaVzSzLXu8aA79mj9pJhwPCTYtNKAgor1M
Dghe3SZd3Jv35psEJmWRhDc33iTt4zeB2X44IUUPVImhSHOke92elEMQVEBPxH3WrBKlkws5OA3E
ilicIp7+AWOK3eG2T86mnow6qjjZctY/Jrhbh+eq3BOPFhvaDQ34MLdu64jT3mQxqh+WxHIpkxOY
SME7evbp6jPIMUHDG4W2EtisPNBrL3x81dge2X/w/jrwrPFWgwZywfDi9O2ph7jtEPWofFFeQ1Ba
wymGIdU5lLQr9ScSDymG9mE5908EAtNDN+lD4mkfCv41zMfjDrO+Q8wg+qjqJ2hr4TKK1A5yst9w
NjnkkLjQHdrHhTp1OD14E5btOYJ4Ch59e6yffWR2Krhwuc6ovMbZbmkO7hBisCZ0RqkA9wy71YHR
uyM04vDulAbVO8iAyouq2e2iF4Zc4FJqhatD5gRUwsYFwDpXMxjgKVAamIBjDrkpL/85WUg78Mf/
FxpWdl9bIZxxRzrh2zbuVPudRgNkl/PaQYAd9w8pgg7qUc1CncwsRhZ/93ZDJGQX77NEgjL8LAsE
nXzDecw/mud24UfeX4i3Q6LKtuFm893sFB58qzbefXFpFZuq7efq6LYCyNyCtYXAWt9igTR3OdDr
akMRYuP42Gz4X0HA31FC11IK8Zy9UivILyENzD4+wjH/UAmWdiOhQBsdrHCwVqJXI+YLbk0CAcqU
HQyhtLto+1dlRweBajl1uXPIqSNtblbawRQ0rHrsGR+602ecPd9rhCb18+NONzq5e48AxPRS/xb3
LPf9o0polSN8AAeBvQ4YmCJhpCmGhJ7qAe3RqAhO/0oEIjdZGCdL+iui+k/mMRLwm5pidQt6PtWB
pFW+yL41SCl+ITDTWlnlNMogdKQNJMhB1saaZsLVMT1CREdgTjBIXcf1O0EPMQcwcw9f2wHqixKs
UBwPVVBhNQxeLjKN9rxdDwf11Yqh2CDupYiKSEXCEU4ccXAVmwqygYo3b6ONB/uhbK3RG4key14H
PCCuA7s5hxtJ/x2WrU4lsRf+qLWc/HCh5vRfQKci9EgQAXhiVF0I/dNxQjCpPXRED1QeDsVV6lsq
v9F4gu7QfIBsXHUs6gRc4sk354QSpWLe5XTj2jcD/k/MxBauiKO7XIqCSMvSBiGHDuUr17BUsIK4
BY7Dv7TNpwe6YpqvQIT2LtJMaD6iXaxZkAp1jCVhHe0/vEs2Zz+sb5hXNIah2IdlQif4hX5FXaMx
ztqNQF4Das2tWg+jD+Ua8a03nTq4bagoeyIlGVNcVekG6Ts1ShrSsZHo+ZrBL6XZrzhP3hDZ5FnP
6YyHvbMvCcNjQtNvuHB6pPJeUWN6Z10NVGaLNohUE8KVB2ApxfXBbYpmlaukLToLSDwEcfW+Z+8J
oQyiePyMgTlFqFFFTfNKt40KmxumesdP6I0lQ+EWNj1iA6LT79m50bLqoZJnlbQBN5FkUyijoK96
6I4jFv08vCIizIoLqEdFkeqdyn8Cbrl4vTdwaMBfcYsEnH26Jbp6cJydYAcpzysHyu6bqD5BgODj
DJTkfj0T2jNOR2A3wDjQQNq6gvCICs48ADKBSzGHhgMPXfGWLgaZRaA/tSi7kHuaHD81tIs6wRAH
4FYx9oa/mBn8kh5yPtX6dEf4llTX/T54JpfmNtdvl1xwu+5zgSW3GKlvOiooYEGlowhDOM70xoJ2
Zm+c/jKMIiZGRD4mLYmuTnEuiPdEdV9NR7FpnQaBGsyt5Ql+DlCn3qXyRULbYUicz7ysu1E07Yk2
cviTPY3wlCfg19toTsfQFoQLxV6XWa7kjQIXkcACIhLDsReLAeFHCycBbTOqaeIyBZqHVWAj5Otn
FouAs+U856rUUoEQ5C68LgTG5QIEvwHHdllPV0JegAgRw7vtLsEG6i9EdM0+JbwvgAdc6ZPIcYST
dmK2xiCpPC0UQVFJDhjwbhRqE+SQqEOa3xRUaS+BFIVtwjmhtvFIO843CmrS+btZUy47+UocFeaw
BIVxKQK8A0A9gbcMQCWQRLfQAgHmc/Xp+nw9OYn0im5jQSXy6xyCMSi/VJfWKVEYHyCblaJeNCDY
dJhHxD9u+7tzR67Zhx0whbyh5SESxIp/K6TBjp5X5Td4pRy9CBc1lcMhqrU8Dwhc00J3LzhYCJNI
VIqxJJYThyumtYkwvqxLQxtQG9uFaXWHjyXE7ObvJnEd201SdKK8iSBTtfoBJ2E7FQjwJeggQRA5
Ce9nkgD90v6mScX0F/b7zf+YQycMG8gvIJTHqCm02GTQKJhJ8MqDriCTU3O3lHqU08FttsN23Q2j
1aJl0VCMw0jGaaJzoWWRdADO8XjEWvqrdzJWDx/DqrmmpGcSgj3bhPhkEezhItOSaw6KbzpGocMv
UM2GTsU+8jU0bsTIDpVPopenq5p838Q65ACQp5JccDFYlxIOEsCofOZfsIrotAhBgN1euwh6CLED
4ESxpaPIUTKh5FOUrx2jIY9z5JG69L+aBV+EJzUlqoc1dN/QXQpecHfJwaPAAn82jg48cf+i/+v4
2JVM4o/dDU7HMfSi+I5H5Sn4tM8Yx2KxN34MRxoLYBrD47RUKvr3KETNlFfhUu2x1CL6gaeEEj35
totmJuLo3y/9S6zQypTDSd/E0BHQpkM9OUaVf//JNEZ1PpauOt/eJRyP+grcDf3BP6hrqcW0fpmM
vYYDAzkWrVI3cqwGsSFEtC+NDvKZngPhcaB0SCUoogKiZoa0qxK6fumcJrHSozwPv6Py/SAlvbxG
Zifq/vfTASUYeuKCfPmPhaV/60dVfOfGyXn1NjQV9ARrY4kIz+tAIUFXpul1AQURB0w+wwSp8OWE
sfyFtjL6EEryaOIggbEYNUpMBVFGcgvMgsHmUdtIXPqgB1q5VxnIqbqguiyzbTeudJS1g0yIA918
1XbQ9h1fBoXY1JHdU93nc3C4H/w5BVN1JP8vkstBfsbzASGVvNaqIhoSPw3+5hKYzBhuWZ/74aFJ
mnsfC1P4owepPEy1gnHX+Osp6xH+0Yn0Xdw3U4v4/JtwaqQkhSrRXlRQl8Zdr+n4olV7sGEdaGy0
AEWt477ZxUMBv+sjKBrlpAlHRp1npUfAfZMKDHXY6+cYWVxBNBbkKIzkBi9nVpCe34DIi2EPNTha
TWospxNTLTJYR7wC0MMb8IA8roErIquAp8f/het81RXc+x2VhO6OhcCd/v1NM1LSCI3DiA9HK8BH
41WuZ8HoMPqyP9GDU6QigjqmGt/G4xiXcz3/Z3pyBRrEAeUAEaL/fSz4Hz+vQF9zpMr7KcbAI7JJ
OysRYfa8KArpF9Gr8FfcORUa8RvrO1A8vkeectwzL+iuiWe+b8iXIXBpqmjaMVmIhvg6b64hvfAn
04D9iA/G387plb/agu+k5Uv8CDkaECEhzgAOPbfymuqpKWo78aG6MQ0p0MMSDIrnfo1EPaXqRtSt
OaJVzLD+TSWeznfs2Abht4jxLGMQhWCKz841dWlOAzE9ZRgG0a5fHpoQmKWM3cNH+tomwtWseAe8
jDn2LLpjnGalNh0Ivy+X0YmiKeMNNSQatO/geSthoPcw69+hf/59q5z9dl/SKEaijC0nKDcrGJTR
9uIvx9ND3MBvhwcowxTdMfdOkTuvDWDGEFLi1SvlqpQGVONpwt6T1Y2IW8QnlagCt6RCZvUJTa/U
MGkfov7h6kluR7uRMqMLh/aTev9NEjLxwPRLvAgpYNURvBK9YSyceItXYDbE4ZE6GCagUqqnf4eK
E0LmCfWWVxqw/LVHV8z+86GVSiUS8XM3Ov4aoY2LmgL6N5pccSZlq2fSokXtzU91hVWQCf1LfdE1
P2RretmB/XWFRSY/OMmUCRlgMi66emPdlpqy59wYBJT+eWJVoVC+w8/MjpxuoS0+5h818U7AIl6D
IvyBje70RaSOpjk60b290naAFun3ovZv3wEgCtnVS23iETq7hIVxsSvxnX5GTw/SDo++NM8GsB2b
7171N++cZXAcT20k8BUe4KrCEy3TNBT+JWw9o5csYSNYvJA200RfA2k48ax54pGNpbI4nouRHvGF
5h9/GJq8RUFA1OtXe58O1CQ0cXQV0ZrcUPopjkPw0FKY+wlNJWCCzJ7Bok+jI3K7IgkfmCFu8cK0
pdXcNTO4CvuOE7Xv7GBftRh7inZREeiPxL8mtPniJKfaxvnKb1F5le1dUdapPC16vM4ikcVlCs9R
OWJeQt95caYIY9DvSidhnf4FEOyTbRmsZc3XlLYgnJL7ufZrtZZ+tslH1bNQDX8PLGzonowIPeDE
VyeFFP0RfyAURdKmaYOi7asnV1NWC2ObwqEs1nOkNnTxoamNLCHFB4TF6OOLesbVoOolU+1pBU9V
hBfLHO7jeUomtq/bTCagG/Ipgx+A3s2D1Wfx83vIL/Cn2EsrHZqYckRqQ1KgNdCDSgN9jJ71nSkZ
d95hHsFZFwQjR72M5WiRzSng1axVHxORdndcN2UNHwtDeZ+BzjBVyAnZgHll9+XjaHY8mjbHbpFZ
QlrHnsWOj2cqpr1w39Ujm7LG90Q5cejRUIVBFVDHKfQNxO48bwWwMBbIQuaHBkcS908KomiDDVF0
fCOQuLFbnWqLpJnZpFSj8K+emi1rfKYhyTfYayx+8ilkdToc5G5hKdGhHFzLnGlXgq+yJxEA56RO
Mvou4sOsUxbGypW4U+PG/sqdXBHVX9njXxSaZCNV1pZWR1Ci7ntMSfa1sm90zzUDhYLMHKo8LUUx
L3oPVQK8ynBJsEYgNfT7qGCQnO/cYu+xc/W6ttFXU5RFwECaVtCNgp8RV77Y45EAjdmB0e2d8QX5
0KXSHhSBD3hS0xdvUoDtuGN20cUZm99L/4D3+h4dSYU2JGqiQoMbFNCj6hTjQtWX7fBFaRRshEMF
xcv7Srh5qqU093jUzz0bd/hH/T6wW3e3Thc5FdtAudFbPMAte3bHhAOMahjAPOk6ApNYF4CqnCB0
LoHOW6SoTwYyTgqeyXFzAaL2qKzEfoFOTR3EEK28f78HKW5MQj8z04sJODFcvzQWI7puj/LaavqE
+XfyzsMM92kZ0ZYinM50erTKYbDatQEPQPVf7Oy95+oEKcPYVi7BETTZKw0yIzjjwQ/zzE8nzyOb
btV2nVvtMitETo0eY0UMCFr38O2P4/7i6/GCMwyGSrAc72hddr2Fm9TifrW3CGhVcIyysQPTl54A
QGw2vqVjTMS/mDcGmzusyGGOR7cNPcKGan71rlk13KIGUHGpSBcHa7USMHuf6YLa+hlfdox+cAqq
/vDhyFna4wwA4jlNxwZDUi8uj+PiyW1YM84z7xzdl0ng8Ml2L2ngYAWm2kr7n+Yteo3lYrMBg8VW
phSWwaiX14f7bp6a/HHc0E3izZ9p+G7G0EnxCTp0z/MXTONu64AHQjbJSuo7VjRw38uCeNfP8m5x
VnbjTnl14dQf3XfRpUruuuhYdHlaDO284N7I7Gieaa2PcAkvsZsXes+FExiwRpEAw/XEKZYObXgP
WI+Gs4rz+dmom/LyyM7bBy97+cctffDQt1b3QuOhNmRqbHbtR3zX9FTCCfxRcqtmvwBH4xeYAlUi
vNWPd7i2IWcmh9r50cpgTe0IHetnou5L99pyr7HPexTismvcao+3fwMIvtXLTmR+ugbMAEpVVMrt
VUIQagdXlOWtPG9X2ydSOBtY18JaDc+zyc0OL7GuFkeEUp/IAopD3jOhv+1Co2m2086iW6Sk/fYL
n1rRnNJXub5zPJHvjGtYrni7RbA/uqUVlH3SnAslYYwiYclc+jF1bQ1TjZ9H9PDxHsdturWRo6+y
wV5rwakEp0srRWd4cotv7/38oaEWSZhcq4/O6OyET5rRYcuIaWX7/fYeU9pkp4Yosde3B6rNzgXo
E102Z0YNa7o+LUsuYzokNQ9veYCii4CwvC1g2R9lg54z2tGHI+kMYr/8maFieTkERr2VDpms4q4u
iEyfbtY3O+wzHyzrYEnT2q2I7toEy8Ko6+3eSOdILLkhRazL+iv3d4Rnhlu9RtarTvXj1jwSfHB4
7AlLGWRjhUeLZ+duyp3AmJ0e+lBMb9Pzvvvp4ftrBonhebsf8/dWjDJMAQgzetiLetWG+uHhqznm
XXdJlGPiUhjfyd124zKkCzbC2qZMOWt0/AQxPcTT4Z0g2QepgYgKyZZGVUGjOsHmzKgdbn2rmw9e
MB2NiL3CDticKO69mviHUyblSDYxNK2UGpf1Ly1V8oqf8pwVeBndUrtaRSJ7b5161il0Cv6Tflrd
o+c/z7VyZ+1UXA+fqvfUO168/nv6XH6aO7t+bJzvPXN8MVq27T82T6t+oSOB435qN8v9QGLN6J/j
36IM9ZZFNE1JLSgCknSPFEvax6w+/Li1dF4qhuanUXyFt0P0fIe7nX84o2YYX+AVNt6t+80v9H+h
hRfdtOOdCQ4cL3eGi51/gi9FOMxRh8EuAUDZdYp+cLGDy6L7SVpVbAGeXpGjFN7LbZYGb6w0pq9l
TDkZu0OMQY3hro4e+Xe/erYq0enpMV2MH2O9e3p00uu9Ye7N4gGWIA096bNv8Jg20nUjkgjfSJBT
Jg3otkHiRnKGARv0VzKLxdqh9nwYwTUOj41FGhyoJWIg8+j/vruUysCTHqibFmy+7B5uJ3C5/BLk
6u6xYU33fuHtHtBmWW6OhnKZPvHayxgykPzt8e4mtwm5Qz5/nYaP0iiBZNMwf8/Mw+YZ+kfj2rv9
ZuXmrj4qBvPrb1JE7j2qdqp0WzpPMTdKahmCjTv121Z6Ua7wpFBEw8uiX5wdyivjE8adp1qddtht
rgmGe/TdYVsqr9JHKzejQ9asXFf3a/tzq18W7XKxdS43na5VWUI3fz0Gxso8BbsTzbtLnkNPm2rH
eJEFPBrWucunsufd7VV50bjfAQ+rw2K1+7r0zhzxRZcfJE0x+3YUF3p23zp615a2mFN026bJ1Aay
PF37nwcta83ITlfnir+D1Y4MZWVU1TdljnIGsuv5w+C9XPNeoeQavk0/odZZytsmqiCz71yRTX2c
3yONcLxS/1FiLe/Hd2uVV6f2KQ2t4RlFa7WdGD8leJzpKr1L1bWzVtXz3icJwaX8PDJA/N69AzdI
+Xls1O+QaBee8Qw+pB9HylQk4fv+BRJDPR84I6RC4GcdskiYNTTbXcK7nlagRNGOrGf17hSEMR+l
YYsy+g0bFpGWcswMTaZaJQhlkQL/9lPy1UDPrhHkAH/W6wMAcKyF8UpscIKK7jUEFh6O4YhxyJcC
CidRERVEA5c3ijkYK/4VuIcoVhrHQCZwDTQ0KPBrqmGqRxrHzYSynexrpfKQ5giZIHmrE/hIsIZ9
jHdxRk5xDOJQdzEW71Be2IU+7mQUS37ENlPZbritAaNPmn2K+B+K0JCmArF+5cED638oE0HpdfA1
UsUifGBiqc4mukDuQeodkdYWqibq4yTjsGYkua0q0iWd8spGT69/mSuHb6mRb1lUuPrw6m2SUPQF
FA3igUGy7HDsuuXZnSE+BxlIxNFVoymDtTc51jqvznP9GKQgVZMn0pa9d8LmfZKbtSqslCS04TfR
uaga5u8aQUpCQnHwiRg+btJPvezq7mDpl710vAOGZ4YSIpKm8QR3nMSubXsGIWcS3U1sodgNLZ4F
EBZvuvyAdLRN1vyUAAb/jdaDxXP10peb2MGJKiGcVwwUu2nrSCNEvka/mbYdu5cPn+nfVgscX/i5
tOruyHHQrSODvrmVQ/g0Il6hcRMiS9Q4SR0JRTl6brvJy/XP1cieYTaEpqjcKmGUgOUO98MKnF7P
KM6bH5gRTVu0313woFXlbE8RBvLN0X06XgbhaEuHm8VjYB5aVXsQ9zCwyaER39zD4MbGeKVnLXBS
O6+4JQul3WtJC6VPIYDa5LTpkN6LyW1/DlN7tBgT1vifeXVPjrwfXHkyM+xt2CTddaH1qERGc/wY
lEPM1IkyPyTgGN+E1ZFNVgDGbnqVfXR9AkfXFmbQTNoHesSs7dGldiEr2NcZIwty1IkiyhYxjntl
PrXYEB5z1Kq7Ydw+Z1H541+INWuYmhnQAV4itTgULA7IcmycemCQYFDWunPvmN81QOC902/5ULOi
IrQKpD7vpflznO2px7CrrbIVVI/4EZWetMiK77Wy7SKpwIuA3NkGPB5Tr4ADCij2aDwQU42qraPl
Op8vqZB938EFFGVCtVtmgcAPcvfDrOwRLhcIJUuu+bMIMs4iWmghNKx4PBKk79Y27b0HzzH+KZTs
KcxdT/5j0chnh84CMa23LIU3TqmwVLtbAH0E0lFh9sFf4cwGOElBHUIryKyanfp50+0eNpgCr18V
twCN1HJD2hDD6hTHh3Cg1MtAsphN8LJKrIGOUAoSLyqG6+OYw+u9XJRqH8P1Kknk7cSucHHqI3+A
KBJsoZUO4qiy97PUfVMc3VTqceJXLL88yJOgVKhnlSBpV+uV3vpO5IUfEj2PkFSJ9vpkD4Pns0x2
3qNtU3ltZnSv23hPWmOR1Exrn+XpGhhNiL4oqMMTETfoYQR3FgbfO3hNz1xNSK2EhoiQxfb0xE4D
ArYyQJeanloH/96mxPNww9dySSxoXvwzrA7vlpJxhmbWLYzLBAxIbYuuhZzqxC7y4gns/CuBxt1/
oz46To/F6LS+5YG5tT80w+ScpS1w11wExUU7vyACRmzcpRUyQtP7CvHputyqZgG+MY7i8V3vCqRF
y4u4w0maRx+Tvbj4jBIo/+DZq3RiXX1oFuVmGX9z74kRBySRq1cs+vgNOt5u/bpDBm583FM3DkoH
F8oL7p4m48bi+LDLP4F9I2t6RpA+ZmvLgIZcHtIOonGCErNWgdqszn/56NVaQDsMzWEhXFAIuvjW
ybU+fgLJt28x87U+4IAXumb4og1K6wbBBklNMvo0UnokmnTeyllJnQXp4wBePn3D71G2NEd20c1x
oFg58zcqnLhVHldh1jzku1uGhmy5PDtr+qk1mfjNysNfoPBuZyUpPhn+gE242Sg7YYO00AGdDU90
vuo7lJ+paEMpM+a3KkX6+AHyUp5kau3aqpS8y+ANc/twxS/1NR6++u+61bKa1os4CGtmjBmBmuGr
VtxuVsOGFMw1RaZIk1yHs+1C+X5V4dygdwZKQ9scPWcpgqX+oRABu++v7qYIoIF9ONi3kYEBFDP3
mbkG04hqwxD0HyXUudY61PcjoSVv+U/SRbrxGFut3yN9LxZ4ZHyI9b3qmUlpAl6VGoun91Pof261
Ut+EzY5uzXNKasxi3rw3ddh774DeGNclGB3Ra2pObTNIOe5QOtB4vndFJPamb3Cj+gtN+BlyKJER
EBhUpC7xb2tjsojuuXurxz/ZWp57RjcpuymnJc9rleGbiRLrEZWzsDq3czSc37gLyDUCXy41DKib
EZOXhiy3nJ73XoaXtVFLjHrUoGwMRHwclmfWLko7Z0QtkHaYfMfankP52bLLHPCdrBgdEUTc+++S
n7Xfw5jQjbVV9c55kHbsTY4WcvD6pecZPm+suE35SvCQzT1P0r2WgcCM0aBH93AxKKVutXcdmmhn
MJMoHGrJ4OJXwHDObnzxKCkZOEDy7ZcujuI+sfm+y5a/ea6TQUo8cfsQOdzBfeuHe43gF/8P9r2G
1Urmj3ZpTNRAvpF0ipXaZ9GIzxEYd0U9Z1nkNgilHZgYi6dtDngmpmjyY2vJjgcKsEcGjPEaqU5M
Fs6ERtwWN0rElnROhBvkmz/xmLsbvpcvnM8K7nF86q7vtJCvvUFA0Vgh6Hr418lukI1yZEbFwTkq
nomczJ+9b025xs4udZk/0tYGEHcSDFLfbnHHEUKm3eZehxfDz+9u4/fn9pt7xVlMCbhAAQA/hE7H
CpMdnJ0nTB7cIclEwDboN+mTXdxcvuRc3I79/k1/DSr5h9bliW+psyDoYJqEhdvBXYgBDmiBSxOP
hb3oXh+/1yefyHSPn/N+ikL/ES7a0Aj73P98d2hY890tvELLC6+AlQlrKHpe/BzrBzMwYZW4VwSy
FzgVCBYgGbg1TpMTR2ml8XCCpBj2ccLkFiX3TzI0G4vBGpvixDMACXSMMt4MoAuoBYi1gckXEqbz
wnAfvpdnaohugfpM28rZBcoFv1EEXqJZxUZB6LX7YXKObZC54dCYHgjm2Ca3Bb/WXEP1gF62FI9E
gD18sVkF3q4uJwlQZ1Q24yd78uZZX0DmZseA9YCq0X1kwGUWnNOMAPeKd0Ey50MGCOI0NFQLmrzN
V56n+HdHGA9VM6xseHRpexfSn0faLmQwEUJesUqa12ZhDRHz5PYB2p5u9TJ/2F6OgemCjJFHeCXP
zj/Rttqb3Gv4uIzjOuEguCBtNw+o88F6sO64hmw+P0ziwgm/rAw0vNgVZ6+UAwR/fmhvRT7Sy923
pYaV1FjpSHUGjqduPeq+8I4ayMvmcYekDG0wbpOmy/0i3aqIc4P+Oi99vNjxOOVejbJL6vmz6J5/
CTo5sbZFn7laQEDv7Zl9K9NBa/+okD93PlKll0b5BG6Z01SiYCxr7+ZW1utE2OXOaYo1fuKds/Dt
7WmEihcXcW4OPkoz0QKI9nlE1GoCa0HOf9PLFJk6n+HuphNCcjRa5Eje6eKvC+t+QtTqnW1OIKL4
/nDfzdj1tQLwu2fTOXQxYQ2BXuS17vCM4Zl0t8PyEqPvpE3DXDq3H3zk26lXnB4g7IpFPEw2R/xH
CxynMKogqCCHOaJGcG8vD6Xbsg64dejLismAXOM+RnNre+4hU4Dwwfdaka2ek2Iwv3w44/wPQfIF
af/6mrtFSqquUVXrZBGn3jCKkZS37qRbrWapLJrNNsblQ6pv3m2I6hFtL04Gv1U3HbX5+CqdRGUy
J2a+EyUjE4nEzCx580+wzB/EqXWuFt7UxYzS1gN+R9ohC5hlM/9wcydxVEs2sKIMl4gbt5c93yg1
7bvTfbZLUwIt4gkfmZgJrxv5ml1/oksttiekMgQEPIVJ9YW5jw+7aTy8EuJtsfan/jc2HOzg9/4N
Odf74Y2TIGmoZ4GW5ZCYq2E1h7W4MYyfpKS1aoGdFZ0WlCgaxeAQ1ALoYyI+Jt/F9wrSCdryn3wL
3ENYVGsWQrDnerVrIzfKv8ug0K0gzQoehFzKLQtR576+AuHkJ5+Cp6hVKKcbUChpCXiHVkCpmib1
hvgK4egjBQBFvAc8b2kiU5km1Ae7iHw/lvH3boMLiXGEt/alrW32D5/VUuiUC/BFaCgH4ZJMQOd9
rzh6/9zlifR5emRv9fhGjeWdtmH7q9fX6qeRZf77gVFxPLjRzUSNtg402dl5OL9HXg1/nCC4TTp4
gjQAzdXHquh3WGwrs0OkRMnG/bG3+1FrAausbVNzOIxOYJJ3FiIgG64fIxpCgDldKZqTpxMwooyn
SYHgf3bP4PUK7Err04RimDtBCo3Jz0BLN+cj3STyeaFRqPhVaL7B77Mud2XSVJ99jg1Pq4fEmbP4
6GWUUHHG8h0UyW/oiheWqxtYs6zY+OGM/b1hdI+5y9rxLjWzMd3RwKZKoFWYE198v/cCICjicdE/
ECNt38/GMQ9+9j84k1wYjHzS+C0zNXCrl4jvRakpa9EgYMlyBVsYA+RGHCnNG4x3Z/YDCoa3ztE1
VhmHPQFAi7SRuObkP+uktKuGiiHDMsdMYBKXdcgnb8imCm6z6ISOKPYEx19R4Iy2t7Ora7aMYP7e
slYOnRKLAr2fdp0KPD6gUzqBbFNoXD0S0dQJ4kZeDB9OCzzhCVmbzcy70Od6Pxv/FrZG0b32SjIx
GX6Wt80Cwlut0Cv0pKamOa0Z2GpCxiIEIt5Hxc6lVqWF84g8UT0W+osO+XMWjX+o0QIqcV7RBjhI
uvBl6lSYoCaAfaKVhPRr2g1gqksSRCfwe/+RBtDRBt0RJUfKlFTWbjGbBal9WonKSDfo8I57DosY
qoQFAf2El5lKwAnwg7fHR8DDmWN125bpWafIimiFVvVFfKAweHAfeRCDZMEziaN3naoaZjTPUUei
xhpDEK1LvcUNGch2+LsnRCwBaBEWNh4H11pe4e57gMlsCdEBRuKZJr5NwqjhW60XbBqiEFfu9v6L
DCx4kgwQ4LyrUXDvjZkSiqNIW0rwK9mO5C30dNHxnSd2PyLa/axsUusqUUxxRq82fpgQv63D50Fn
qbhx34dX36jDjXkBwHHznXoPiuRPqVFyQCv9y+jxGvywCkpFUrgL8gPH7zx7w2Lt1X94nbhmb+UM
v8OPhGeKcH4LA+HjE5wSuNW38fzSpRkD67azg+QwYQ6SAFxu7QK4plt5LB12/AhTHvgr4BAv9+da
aMsXPnV8HA9eg+G5P7Tu7KQAS1FS5l3fatbS3b6ZD+t1c7Hrlv5H05ktKYptYfiJiHBGb5lHEWe9
MSSdBUUUEZ++v2VFR50+3VVZaSps9l7rX/9QmnOEnYPpru5b96QrV/rCdLoj4v35d7esKSyEAMuC
HMlzCJJx9hH7lBA/ZQX3aG1uLiYA5PuacV/voUTVPgILiDB3AuB9pc8nUkHi7iCPkFNqthrj1xHB
as2Bt+xm3huDMp12gEo9j7+z9tX0Wgpbz0nLJocy6Y035nXxGQF3df231fCy+QAzjYpNkT7ys/rY
W8EtX3OKFvUKE+aDG4N2xoMKpeMtYV57lym7LM9yz/kKKnHUKw58LDyEHImmRasqjaYXnRxhti9Y
FGcvo4eabtzqzY19w/oWl7YrnMj7EWVO/1DezPX9q4WXZdv44jcboIAOjvhjtkxLiJZ3mJxC/e7e
TWYxZHiiHKA4mxaoFpiIGR2EPV3dvjmLahmknKXxachO1tdOqACsYQdc4WHYXTgqYrYFX9MScsll
Bddy+rSnkK7k0dR6iq0QGSzUKygE5FlQUqswxCsbBnNd4WTSq7yPzI+x38g0t8mJNX0Jovw4egzV
SBT9a4x6AY6pRAYC/kYXw6pmQuo7x8ywp7cJ+V5fLVtTGuD4od3e8HGreV56a0if7vQRcqhbrwAs
8G1gB0BJcTOrL7Ho7RO/L89Iy4Wo3QeIWj4OQmy+DtdRPURuwDsGBOtBLvTuQBPckLYRrR+Q9QW3
8nE/SNqLfJJOUhDEfMK7INRC2JVfBfoYwuEJh+3VHQAyjCqzXVsDrcD3DOtsHAdS1NcCSyEoHFNe
lTEYBCLglpE/jQGDwZ627kqpNPCt+1FP8EimEuEzGoBYWuQibQIU0sJfmKHQicUllfUpcr7GjDsA
WbDPdghlQK9mrCbcnXg3aDaZlvCyP19qIX7AM92PP/44kfXV1PibU9G18lF+SzE1rDHTwj00QrSv
P0YQuJaeR6y1dUa2cjNhqiQB5ZjK21mckzHQQybfbsANehNjq90gTL3493snWlD8Y5gU6neMB9BL
Vpm3OVBLnk1MbDBMcRpfnPVZOvUFzke/0i3X+jDNTa2cux899427Xn20jlxXoSc5DKPDPBEunzA1
sb7xBxo3ds0sKZ2w441lZabGm9UBbPvefdHUNnAA0V/IKhESiLSgPe0aBeYH4tbQ8M7b9GSeuibV
1vq0arA7F3Cb+luGK88xMOWbd7/5GPexwiDobW8wn3mZUZvn6/KnAEk2DIBI+JFwdakpaUBAL1L+
nCJbz+FOaC8wIIA73k0i6wbqhfG4cJDdGalDHYURStPyGZOowhbRBjht6eeuvu+4nRU0okhiSKp9
cvlL7mvhbZPjXumMqDHWwbkY8pxQ5LwPXoPvfWvBORjOmBwMf1Gqo2wJEqOan9LiTSg8vm+ZYMuQ
+E7f7V+S8XE/KHxqRXWjQ8sGUBVP+5I0AIYIHH3cerxSIW/Q3uktBgciFeSP3YeX4G16dK5HjYtk
VIq5VpaFCwydD+wBdUaH+Cp+mqbisYt+A9GVl7SgyMzKGJeSlaJFD6/F3mLS2ozu3BlbuPZr9rIt
nQONyHoaZWvhkjV4/H+q4aMQcjHxUlAMAVeLYvt5Z6V9wFInzFNpVVSsMfgsXG14vUa2f2JPeh2g
NxpDpxmdj2ZjAodyhyyXKhx+ImyuwgiOo9fcrIOLNpjjY6Dc9U1yTvU2tEfjblVnsLcWrCmWdNy3
GsF1hHOdls8Zr4eBtp1wkAwEfKQFRk2IWJNmOh5mu2ZK/GPfmTzx5OzpveRqeJs+46zrkv4fMJLC
9Wa/Sffi6L727F/+0tm6RgxMj2AGOrgQUj6bzsC4LmcqFV+HQVj7UJNGQYFJ6fCUpIiPYg4xwBgO
qKtLt099m2PIhlW1d2uY7/gZdZwSHYregUUJAHXYfVcA9WjXFDe7cgYTv2HOvqGnfvXz08A+/Sgu
fU14BG0+OCBE7W5rsqS3xbB7XA5QSLcZ9N40OmQO/No6jo6j/p/ElEGnrCmo1AwXSTUW98g3Q8iQ
OfHypnDJxHeP87aiCjcW+XPMlkOaIMVMU+8t66/FMK12PefhxM7LBiOmkTZxzjD+0V2+hwzVJLhQ
E06uCRGFoqadMUGkpr/LmFDmcQBlX/00xm8MlAf2CgoAEZKo3nG1+bu7gEOiL7xCJ+sIq46f0R8i
xfLr0fFidsiS4A02YR817fOI+pt1STl0zbkRx+WkgTxkT76ZDMvE/+TKQ7VoM89A+4ubCn4C2hW7
m5b+zClyXcVput1pd9e86fOnBzBCg304b9/G0moGEWnzZ6RE67AI8oDh86E7wUe0txw259uX3p1N
CpuWUyqjB+BIa50jvbq5HFRYBqDcif14kjFUvZAJTMXpM3azaC626lZ0cU+p4x7WhKLduzMB1gaw
E5nCI6/XZzfGq+oxYozIMPG+8gaHJgj9WaMAnBm7qjZKVSNTK7kvaJ+p3Y2BU4OPteKHO7xszSH5
YXcm3oT0SWQMHpq0Cr+thYR6yhUYSLhkQrRGmQbq3BmlyYV0mbc5qkZPK1DWQX2H+2CsTk+0mfBh
mKYvWNaMchVvSyzuPRiu0DJzN8FQt0+6jKfT7bP0GSSQrkyiApjVMB9voMo5FWVmzU7QNUtYZVix
aTBX3rnOVJ58e+AGrSRbiRBPIVRnlSZBV0gdJWFLGuIwbOKuwYhmjLDwiLlhE8wFnjgkP3aQ6TnT
pldzbCuXJaJgaNReEIh89EwNzND3iXc/FDix/m2rRgC59KyXCorYCrRpZZreD1k7HHPjkHrN8KW3
5y8I15b3Xl+XXhO0yXjH5iwdl9BEaDJ27XnWJqeSDyVhtZfUqGnyUKy3e/oXbg3eWUlmFCKdS2lw
vBU8BDayNh8XXeqKZTMAm7tagvSA2XCTqC1lTHFoXsw0dOhOMhiUDZ5qcslY01rFrN26elRYMbt7
xKEHu8f9AJcctyUe+eZtWptr6IyE+kHu2/cGev3UauQV2vVu1sjy7vbbLaZv99mzFM2qh6gFrnHb
gXiOknohJCSAfWs/4rTGuf2sQhZmf29P076j/J3xMJw3HrpS4DuR1pOq4XYqo4VHFnq4fmGlhdFq
ejilMLcwS7YLBIt5RdXv0zuIIdkbGIYKf6nikjVwPjao8uHp7I65CRYHyGpjBjBHIPhdFjxkNUNo
b9lly9Aojd8d/v052l2KqTdQUscTJ79aX6MR5CqMWMEfxx0Mp3J4pwyyLZjUlILbZYjQbeCEEQ4X
ZjeIwtuUa4c9EO7R6aFDA5unwi5t6G0E5arVyjDq7wePS/LFE0QrS+12aBaaEq+8J4rUpj5Es5yR
hVbORDbJ4WRqW1FG1hqPKpGBbW9VmDDJEE+Mx5TNYxxhjYKx655aHuL/FdpGoA1jLzMkeli44rg6
rEatXcnSJEqI7D767XiiD+HQB+L3+3GoPhAhZ8hzBC06mthPpMgnGJMnH7ftWPJpTFOJUeMVqfGJ
F8xdYCqvHwabo7CLMcfTEMSgbKPP4duU5XmMXveZ66yUUOG4tB48i8ZZZYvQW8MsUUlH0hEoZpj5
v3cUwJq6fM4FTSyo00TGtW5A9Mb2r6DaEwJyNY4UDSSfUpkOB3HxlEL0DkQN14ztjln+lL8itfBg
edmF4IxG7GSGg7vZnCI57eiXUYMSI0lEDtX0r1dxHAc3JZKOsOEmYKH+5nl21Ebw0L6sCEoLjnsc
T06ZBdthvablDqOuL7FR71GSIds8+1E1oxr1XxR87SBSl8evSPxuOCu8YSRYatREZtgsyNaRXV8l
lIzlE6iaEn0KCPibmuVW63i/+mD4fWO78cl1r5xdb9hATX73SGFVcKhrDPup3UqNihOJ73jD/e3z
oFQ9Dc5DOm3jUwMWN+17/XLcrimFQaKshq4C/th+b7aLydyWo90BxvTDj1xoFSUVHmUPiN/RDRkd
xGyRBSRXtn38hrGpF/vC7qQ86d2oNDvYp50ozw9yKYppPUyAWjDlcKN0csXQ+D2KWoRND8t5OV+n
3NL3juu6h8os1nEanD0NwAZW2zWWig3jK2OwQdKTAf8J2mPRbk03ZB+eMSAlYhdpwP3tduA7pwg+
2uKRXlZ2YwQmxL7tPPRNCWH5GEId5KiJMqd/M9Wnsy4CannbJwDO8fpwZs4SgDZxnLg7YbuoHQAs
PBMc0te8VksbMtA8rIbOJEYXqoLHEFlUGL/5yVXDdU1W4ntHniMI9QOdYxc3lS9qoav3eBtRSJJC
N+rb6wcegBImRO91/sgeYaiL65rGdkM0AeMJKluLJB+9w4rmwcY+BCKWUXQjriEXQxBo0RGeluw0
TP39L1LEXwgEghPttbHWuAFBoTHYkPikZ+2mhiqV14U2j1RtfmAHTFDLmCXikPprCK99Y92m7eR7
iPRhwCy/VIvfsKN9dknCiv1tZ3BmediWhpjN4IWPLQz3I4+SEhuBplaHCa8XWEnkQp53LcyQw3mL
pcAvw1iymAw8DFA+GrJ+ojY2eZLL1vWnoqSi90rGmXQSPG/cN08CslHPDfQR7ZtN9I8osfa3hahL
mVHxybjOyEV4ZxhqAC+IbIH1daWrQgIyke/iGwZ8F4xU+laG2LgWWNHG48mW7B6aP35u0t8m8loi
CsTwDU1LM5E19rvW2DtXIc6gAAoPGESgJ3JTHjXYCFsMMlRrSivN30UTYIWlboQGspUcCyhR96Fo
1fdIAUQnILKuN9YRZr1UQhiYo9R3w4aHMH75sUJWxZOLHsllZgyLsxFDuNOfuAZ9AphKAPuiA+aR
rhkzrC/Tgl0dWxY5e2hB12vOFPYYmmSKFFAls+WF5GpE4DhMO2odzXSEvyRGdzjR0l8hxVmH6TRk
1+Gl6ckYKqHcEb1xOpL/VvlnmSHclniuZYh7BFEXGI9LsNo6wpbqy1VXhlIWjV1RfSK7G8s5JPDA
k+6aK8rZhhQvHI3tlzcGyRGRpNwm1qzjTslqYGCP0URthlFpi4Mo6+p++Gca8PuxXBX8ezVOSmhW
tsBlg0l5uAWb1Hgx8+OE6Os4DkEp+8KcPmv3OZfp7zRqWmcoXP8MMWrdWGJmapBcBsNLcsXUyQmr
O+g/qcuriK9jm2Hnx1KYNk7e1hGJjTXfUQfM2xM4YWEeiNidqxzyFqm52Z/765NbQnjWmpNL8Djp
ivOJzgdGSG2tZrBMuBhkRXwjkd4DAtC0ymf35dP3jf4OGLpIfjnvjFKQqp5DMUdrJ1wPT4rhtn/3
RB2D5EWL4KyNYc2xBb4XD8XpKM7mbaYEHyWDBmv2htuOFKVFgD4EA7KTUSSv5BR9Fo/ZY/2eKoBg
q9dOhUCYg5yoPg/Bi+CzpvMMUZGgWX6wXBvh1+U08xsItUSARVZtslld2LTRvn78CkZbwl6zyOIs
LthVOF3RgMkqwXTyj+zNhPAYYg4nj3AKFWtMXNpovcaGEq8ejc/10MMr7gPzJc/KGCNEOH7S/DBI
qIcDzRczxK8V/fhewB6nqPLYX/EjBtpAwp0ynnpa3WFO89Wl2pY8xab/xHScoA+fRFoopuPHbIoM
CweZveAf7aOWO3JR6efh3ZONc/ZuNF6EgTAQRgtW2oPxhlIHGRCVd2MiPN3m4euhygQfczCiDjKC
s3h4m/YledCkH5S44YOX0D+Ov1w48BvMwmnKQCTI1GkMKz0ngK2Hsq9pbFaZd/SbyTe5zwYgtmwf
qnlK6l2RVEhwuoyi88M3/o4/3hPFE7qoqGDGiDESVpc4eSQtJlcgmuWqZsYdME5byH6YPiYwvQfD
FrsJSPAMfjchqkY7fnun7dHlNz23UWnPPW/wgQE9jSD6KHyYdFz38QGv9ervlRqttpHDG9i1MW2D
iJpk+5ZqNhQXIwHzC0NvxaVCU3S5u+faPq6x1r6jB8ag5K+3VHk8UFBBKF1dl5AkvtvOHybdajzg
TSBbZgObMXIaD7wXX8mCIwTVw3H6DN6HN9OzZTrPIadeR6/DEUDQO0+Z2pm93YdcWFgWJWmePCIM
zz407h8z6Nomo79c0x+uAqjxwXL+Y3bwKSf5QpSi4opUoSv9Cxjhp8loFDRw/B8OexZUa72lMRf7
EA2frt/7xyQz+gsGimSV60/iyihxtzlRo+QJwnDH+aph0c1CoafjhYXOlsIXqcVp5sVLnoG9MIFP
Zh5OqJklL+4E23j2HNFtidUUFDamnH22qRo/34o4KXbLIQN33OLAbjl9IIOyILHExaZPCND48HT0
wpVaqg3sLTsFO77kVcp5TFAZDDmzw4kcsde/jb4tTAdIyC/s9ipzbVBmZg4HDrUsZxrwFfRqzi9K
hCYn68NmjkAVkfEnCT7C8rqJ2PKch5w6+D0/zGb0ssRlVkwwJDP3hdcn0AJqRLzQOV3EFiGnmWvo
pxElI+lR5Vy8/Da8EwxU28uc4wf4BrdVePC2WEajcHAUXxxOu1rtSS27BKHjtAQepIokX+0K6i2O
Q/IZOHyYLsICEDhknpJfIC4bT4gP8oGlQSJVBhFoJF7uoPBICuWa/CtX2D/A4wtyf/kvvgMyBAy9
f27IMrbmffJN1RAfTDnhaeepfOSINV0Mr0OOvX8HHUAv3QW0Hw6b6Ff4kxMKBKxfh9lQXl48+uSw
hTGIzaEEjErpWMstiT/GeXiZSiqjsBUgu3H6il+a/H3ozfrPaIbiGosUfS7WIl9rGTr+wNj5ci9D
ds5lCKu8pjGNDbxzYOJI8rn4mNKPiH+Nj3O1AIRAXI4+ISuk1IhFPxoDkBQY2z/iOSAisNwBbtY9
AWPD3WTJveQOAmOXOPjCNoRPANXHZybGlJqv+ztnQjol1nQT/RBjbzdxJh5jQYJrqGpzm0EZLatR
AecYjr7ViUl3Jkzt9AMIUymhyVbJz/nnmuqX+u47Otn0zU9v14OFIk7Dd/64y8c4L+Z8spKpmg/1
Q4xXGMYxXBOXYSz1Unt3X2RJpalue8Tv4DwpuLPiiItxuE13JhqvA5dIrsEplHyCCucsolZqTgpe
X7wVDqCXXJCCy4CMUOs4BZEagzn4GFwj8RECFXTEz2aHkcoFm1f+suLivsVgSevEYn9eamL9B4PZ
admwij5WS0K4UIt9DerTNV470Jkuwe4QtzXrOf73qILcB3zl5xmi+hFVtLqUOrpFRQZmNRfWjiyc
X+QY+XKyiDuSPYcXMDdBCgs3onfg50EslazQdXgB3A4hKFJDjzXbRurC8G4qjitwIkeozJk6MTQx
BjhPPlna4tDBBkKhES0Nw78nca7jiAQ1FOdDAKul70xmQ0wFGTQfJoXOvvcxV57OWFWbmKtg9NIC
zcTzTzYDuU0U+GLjhavRmHad+i8Mp0lIq8z7irABmz61zTxhb6FGkW6GwhiLkGqP2QYzIKn0RiPs
U/fSbH+ZVIi/mnfzABldmFml8WCzXG1XTYiJj+Bjfky4D1A2Vn0wajOwGe7IpIluJ7P3fwuwvo3D
i0hx+eAr+1SDMXJknw/G7jgIGD67iC88MxghFcQtsPO7Qgml/vDnv3N0xGQ9ev+q47DtUtq9rM8f
DXbLK3lw2VN3S7hqIWtp54Dg5/rE053dHGXR7+bV8+xXHctW8V7e5zJMU7hlUSI7rOwrqOo94Cre
3V3GTAjfxY9jysDTT6RczpjKiomIBKJQhNEacDyT/DthjFchl38z00GDLvUxRXWbPZsGjG1Rpvsy
x+aR8wcrJgAWmwO+zycNO8qYeTuUEIhEYq7Me/99rfQrEFYI6zIvuOkpUhcVu/QL5BPx4prPl44D
3iGRONADFdwmxU1dEirlicA0HzpxG4kjbBOxosSBfDqllllIgy4h0BDL6cGp08S6RNFvyXEPqTyz
eys+gL9xgXQzZlUiP27KwFpCXqVzZLOWUWaEpIo/U1BS51LNMGN2Pnx6oWXQCtq4fXofTS6Mwg45
GzPl21BAS2QiExsPg0Qca3kFenpJTv46/2arMhQ70+TRk3Bx5Ssn2jZaZckKk9OQzsr68PYkhkZC
68RtTWxJ5L/EuKtvjBouJN2FjKsR/q/6xnHWx8ADL0hupkzRxPujR2veMptGOXzteAJcbWsyVNvg
BSDFItIwKjLxNhW7CwrWNTFb8kf//B26Zj9ASMooezyFbqlppmcH9HJ87wC3yA69VOGccYz7Ij4n
1qI14v+JyRugaVfkuywrsSzNhhVl2n+jPQv9jSprYP6k8NhPHnEzAMejCv4/zu7679tXiqliITMA
qb7QgIPEyS/aCub4fMifSwQBonxUgMKBPlaH57Cd0bKASWIpgDUCf0kdn8Pj7GRhv+xLe33E4E+4
dvDU+QeO0Drq6BaRsn8mqUELASjFYhmylN2RqpLIJFyXiwVLYzgYD+iaxcCO7K1E3IXGYptz1qYc
zRkHpiT0WFO5RqbNTzrjqv5LUJesoKM5lkbg60jrJM36ZZLNWKGsBnG0OInHjy8OPayIkCVVoQ2S
WEC20CZbN/07DSzPJ328DLq5jxApEKFJqmw36JgZv74uiQ1sgoQj061KKQQiklCRLMGZLxQ23V81
xnkuQwH5JVWNlGJPXk1sg2W/AtNhmmjm4AQIiswuZhpyAiDeoOb4WGKc+uPsYKVHcIVYe1E30RAt
21Erfg84XDY0T0s5Pec8vFJcUDT9DGR9UJh/ZQb8LV6nRQH0sY7Dkn5ESpbQ3xmUVySgLlkzHDJS
enBFXXvEAWLe1/SXeMaNcau/GMQ3SHh0w8RGTigFU0GyxftBKi5xLDvpoeSZfggi6FHd8DDDZYH4
jB+c0CBLuWOCx4JxcZXIKCv15ZoEtCl4UMewA9seQ73oz18jWTGw0C2KwiWlYyxV0TKyOL2AzARC
wDIKgyi2CHM8tcAtqHXl0AFm6YEGnVgqAmTJKbPHUVF8Nhcj1pHsCtf1aXJlGaXW+Pd1QELxqJQ7
LSYnv514TR3O/gpQoT/tti+22WKGKS0nmz1e1jzdrAhezmO/WImNFN/NLiLJnewj1Ncswb1Yj8im
IJuN2CzRobEFscOvxXBKjmQxBE867HYc27KvT/+RI2QnEy8m8fz6l4shNmGyxADtpCgVgklh1Ni/
y+3GFZlV2JBZOEWG3JEp94rSWHxS+CGCS3FJBKu+yfsWDEv85FBY8xml8BZfaBpxvkbPxT98p/iA
Mq8AFACHKcdSVAvzghAEqjA2JKvJZRAUUsDAAXkKa0lXSKeliaStMgt+DKkT3DduvrjIb/Te+G5S
0t7FEB6KjeR5c8NkQoG/pBShDQ9IBmRSUC151XUiC8GdjinGORsGvM1EgnmnU9eEQxRoGjwZwqFA
B+XqyKrkuf3V8Zy7ckfwTTf4NDyWgpyJyHQsNojcJN0lv4k79S93u3fWa7ZDDUABSR5KgW0vM7rM
txkvMzpoTpUlcO5l9AnkiS9KrbsBle1tb6Pa/KKhCTpxL06nXWB49zpn3R8Pbbe+Oa8VTdA3eL35
XOkGTRyuJp8EGtDdhrCBDouBifdeHAN1XRH1fd9f/hgFRNWwSUdOTJvR27+Yg0FhfsPGNI89vUBa
fuNsIs5orswVXFoXzL3bMJ+BqgbMItm5+0ACK+BiaC8ZTAZ4infrtjgRJvo9NNw+FqXg+ajOL7rb
ZIwGNuuXZG3h4KNyq03VeexPkaXiMfNiW8cDAdSqYZ3x7MutnL/1MerDJqwz+zEf+FN2WpKdGtpU
MdNFwTRCH3No7GCfRZkKMHUPYXABhXSMlYwV6xGDdkX/ADI1Ofbz1dG5oPFlDjrJ1qjW+CPFAII6
9/SXoBxNlbTqWzt6F/qRtJfwMmfQ28yMgdcVSsoNPS1+xiDxbxudPzp0TCKehtZ66aSoQblRZ5Dv
tXMLJ5Xg8tU3tFwto2kOB/sz5E6st782kokW5dIkBVDeQ66EpTrAgSc6G0y6Lz4ak2fwp87yG/Yn
wcPN48yCsprDav129Yq4CqVi5UxfV0JR7j6K3/V10luUGJHkW/XwUnVGsHpn+TKxryIFbHRjabop
ibuSuHgcrUqXgR1eCdnbhtiIadTARfkP1UBPt5t8+lhemwF6/dGqghUa5TDPGFp2zLdqfMgYiGBl
vHS8RODM6Onste/CEmYMmLnZwObvdPGLUEb5HJYnavYL5JOXh1iJF8Yu43vbq2RnDYbpHAvks6Zs
zB4TppxIHKPplY/w9RVDjitFQOvQ/Lqt76gHmR1x1vmExLu5etQspC8EQu550+7fxIvgEWzy+I1t
VDrZFMvyAtEXAe6we/Mfl6BJE93Wr6VdoVlgqnsJTqBEN8Cf6M5p9sKqs6+f7sMP4yctxZbktqqe
bDnNaR/iQLfrE6HWpJdP8fjg+1+FFnSi2iIZ127aH8Cp5cd7kZdeWh8vheI6CHvRIHyZOIJgpCbu
ny+T2ov/h0gCr0RsoQuoJb2oH0mQI+M1why/cOS8DKVwfujG3XgzkeTdpl3UQFLyg844lynh06CR
qCxxPGP2qbcg/kbt+ONVGIPJKxLsx3pVw68HkOVWy7NbsAZg5oVt8stO20BVU6PXnLeeXgO+SbdI
FAWRB9bWiqrnNWL/TH8w56FaMdLsUBpnUJWopVjfiwO9eQ5znvd4vhrHanLZmBk75DlIi2Tw3DY2
64K9Fu4kk4U7HHZ+MdMl1LlTjy6N+NZyvsOM7a5ptTZOJWRNGJs1UVtNXZh6RC4+UPKRfihdSY/8
brxNhpAL2lBPRRg4uW2xijlgmwa+aD/+7j2HEXS7grb0su4v+zJYPB/LvxwmTDNANdhr/6W30RG+
26fc9Y/ztN0g1PhWaNkgTHG4OM1yNjG3zX1uGji+dL/uZsJteN385/Jbznj9TYNitPDd42xj9XCs
IhPgGGBvSLUK0k4qw9NRK2MT9WBoHsTaoRWraLYu2/tnURboWu2UB0E1ssZIve96nTFr8ZOZr8Gk
w+6Jmquhuu/CGiDDFju6/D7sDzSUgI+/Xh5fQA7Sw+Jrf7p+6/KBuyCJBG9Sbv7atrjPoGfQFhCo
1x9I83HraKphYaJouMqjpA9nByz4aajoqU1zEz0DjMKLk34m/fFp8KyWOrQPcZobCYEAHU8AwIBA
6jovsInlMgEVXdzlW0qv9VSsyii8zpz8X0wW8Pdbt6JUHL3s8o+LiiGcI+ZdZ33xBAXFvOABkWe4
BcuUfGkWo4UFxQaTCh4JnpoerDNlJu4s7bBE94jPlanOjsEDKAJFLhR3JCZnvVm7qLzYy88GtTqH
LxqFY7CQtbe096w2/leNRrAbp9+4+Qv4XZAaAJsy/IMj34U12Ju6Nu2Q+Nnlh2DUmEhAX3uYJv0d
YkeBpKnT/efe/QI700DwcDmtu/VJMJrE4+XRMdrUbRwK0P0NrHXAuQdD8XTscz4ygLZblA+r4+zn
NGqiWsEMdNYCeqi0L9Z5JcpXu5NrDJDxosDCkVH5gt+Te53qr64/ePgEarOfcueQ6ih27pCRXUcq
Rq4mTJ83H4NpmF4kfyNtlAWbqK+p8N67Hv+2X9Bm6ujS16tlExB6nS3JQXYuc9REhAqjluZXU6cv
kgSWDIO1xccTNzkcdWzZjsTpciNMCrc/gSkdoNBhJsG2DPTTtzv8F3ebh0BFsPYkKrFjNc0WrTxh
Dg4kP6vQXzD4mEWr3hPbiEF8nuYoOLdttjhRbd5JUmxNlFnH6Ew6k/ygzADZH3911ObYRVI6HGyP
DMAwEFhJH4jyNYen8Igru4g+ioHvbQw33HtNGuHZP/uEUOL+tG3dTIvS/wpXmaE+CFBlpgP31TUr
5m1rBFXZE/4A+WO09ixZyKuqIfQqjikux0OHhlX3HSQBN+ONjfrxyb9YrBt6Lr2aZtbdauHKVUZF
/A2Py75/876zPIb3tG9B2op7/nNSrLv7ctLcf8LZ3ZK/1/NfNrpObQtgZL8pyNwrmqjS6kTnAEfF
Jm6V5LEvO5Nj0HCVrXh7ju1Fn4MZQy/jPBLXjeu0tmqr690JQe1bH7tvVe599BorXjktnpAj5bet
YFsHJ78VlG4L9QwW79OT33NSM7Ne0CQVQhetjv/+SIlhinSlD3rWwHj8pacfs/jG6qiF+7NPamaX
/Fa4/SDc+dlB3/1iwLBaQS0MNkf0yoCbIkpCBTq4aCmpaBB5unifxSjUaeykSTxQL+GquUXe4KXr
IrzEjUUxw02BfFg7ja9RNjmtG2JVIFEYRYicJKr9lp9BD71Oiv0Z6R+AjgPfi0MZ6zMd9YL4qHA0
TLt7RDkt54gB1qLl8MW45WPFhIBBRh2Z1WaCMuNTOduPOfScSosFlJo4sxkwYgziCn8bfUrqZCtV
ZLcfBjc8Z090kw1rg/RUPqEA1riuANSNGmB1KloxRddwcxJ/zlwTgcsvpVlGQPJHW+q2eOACQhE+
tqviEljEUAlEJunD6DCPY7vFKp2nWHRukPu4pijHgKh1PVjYICHAH8O3M94DwtQkyZ626ZwqoNYw
sVu8KRc+2HjCP2YqRHR8U0dzko5hypnOFhMhI/f6VrYqp19TlGmsNomJ510yjxJ7mdWQoVFlAGnK
xvvPe1z8UguzabMzH10sgH7XoKPhOfm1eRM2gyaM0H4C1b62oAZhM7ZfWJWsvOGVKIigP1kE3kZ/
OiUXWd9q5moERCTxUwMdMGT44t3CyIIqTQnDEcoPoxR6mfQzbAxs5UGf6ddGIwZ+gQGK6OxAe7fs
JDAzIaNCDYQeac2E5CXsWg6VP3u1Gs64Yf+scASd5U75M44UPuTPjv7jYc0D2RNkVGDaRW4uAh6o
FTju12SXtZHCOCiRZSBRa6Cxyk8YhkUOyyzXoRbK+iY9vQKWTG0BFnukjoFb2rldhCfvNkv3yuhw
sfvDNuoMZ0B8m+CS5Nzpu6cnYrXHIrXR2xEdiBCdCMHFZlgB6T+B8/H0d76jz0iSexQLGAXBj3D1
L0E/7MR+V+uFuMDBSJ3H3xHPaAI8vlSc4/Y4bHmPuQDbeLHg997VMMLfDEvIYAJrxIKGF5Z/Q7ul
ynt3GSBsdMJ2SEzeM8XpurxSjHobEDXGJgicHSGMPeQfbpPH5elbrEouwSSGZfhkboG4mw/DA774
lzmKOwQ08GoxWAlPGFkeMWsuaUCocB2+cOQZPlvMNtA9XeiHbrZDgotWcpr2LWVUQExhr5Bnm2YF
B6LP7B1C141pdXh67qziIyTZdwwFN9d3Mq4hSlN/+soNwzttM6z9Kqn4Cac4i1pYMEr2aaHfvPew
diWYr+fg6ACtBubuy74TyVDo5Ihvc0RsSK0P3CMy9TZsXbyXkE6NQBmUfTe7zyiMY+uMhPyMWjCi
j8NTCAOT26y1kMRxPBFM2WNymybvYYoitrD7/meIZNO6R+jZ2eKO8N0ZdeGZUtMbr3JWy4YulLqa
Xe9iPqPMgrMquy99HmOzUX98lhW3VjEZwfUxi56KzjW6IWm+YJW66HYM8f2AIp0ozJoGORr03WmG
sQ0SrdTuUsWMSgdzGpK0Z9dJzjB21eFsSNI9/PqTyU+7Ru+wiKH6l0DRyKV3bfjxaThQ7LTi5lHo
JilYk6IV+KQeuQoVTj4gJLBRcVI5XPCY4y40R12XOwFbxj0LZ1qx3itJYGhWzLPwF8C2IOPqbYaS
GIM4jdUuXjObr/ZaFVZnneNAJe+4B/ppXzrGMXlXvFaT7PeH6Z9m6g4nmlnfJH8xHPAgnXBxmqH2
DSUNEok+TAYX9A7UhmXMePBoySq68OWTDXNaBsJyDmExsIv7YzXXlGl7RH4lklW/FmOKjQlPfQTt
ECHod9QiV7E37ozj7U0zOVTsWOiHH4PZ51wmFigDny/tcLa4YEcr38+23gFnlmN05IiZwWTGALAB
Qxy2HQ84ZABp1bmT+ANwLRi2mwfuh5XPaoffYbPlN/d3o4vuUPaoAG+woVTi4qPV+ztOF1nQ+pPt
rW0r0h+y1T/xjlwx6WLDfukv+2p5RLZIJHVf65KZbl6cvsWDxfgHVuXcn8vORSAFExIe3F+2uv5g
rIEegRnC+KMBjisMBwAaAboo+mzZo8lC6A7hjfTcPf7mWEURcD++6tWqPewB/RfO34JAKmZc4/3J
EgQdXuwPlwd1F6kq0S09nFqrrk4hnPFyOOWzB9CliSuvxC+4wP0/mBScAehRxFvTepYILSdJHgLV
EWTggc8yrAYHtqohzAILfyem0usuTIOe1wHk4S8ok6pGafc0axDYOzjXlyRhCcztRiHcKFw5CADH
8IER+IAiVTIsvm4SCYp598Sc+br+jf5iLHxBs2hb7vsNQ6D+KNP/xrDFQXKh52Bjv8dEE6CETqYd
SsVDes2e42pk6o5Dfoxj6Ngryf4Yx8ZEZ1kw7OKh37VX6OfhIDt+W3M4Di5ssLKXGqDLT5MZKhYC
vs/kj9MWsgj2CmZQWVi5YIPOsSbDHbnKQLQW2UDcKRmuWRZ5xTG3lXgsvUbQLRtyD15Xl+Gm66L6
/WiAXIwcYojq8La64xzY12YqtGvhEy987B6s/Zuv/bXDo7uxSotqE2yB0HfxDIBgF2l/4vOuzl4w
fNjykJvQ/tkMU/twfYHhxxJMJCtCsqxaaHNICDuBi9kdJk7Y4Hk4B3CcNLT/WDqvJcWxJYp+ERF4
8yovIQkhhH0hgMJ7b75+1lZP9J07Pd1VBUhH52Rul70Zi5fjO2zQQk5VdARsdhcz7nkmy5SzYgwd
3fVsGkWoEphwLzBoYWhxqY4qPmlr6FjRZEjGRjIQN/uKMB4SHBperDf7/egX6CQnFZcYR6pkQgR8
MsKMIdOzQPYWgl8MV3MMIGY+TjPa+HS7zK+RTsOKBOA/bc0k1WefszghfC/enTbwgYUHxbcwOjM0
K3hkYXNcXw7NjWk4BrEGvA77sjWmziDrgGokTVHBGXNI8o/Vcd7Q72gJXbwRph0QKD/G5MBYPEY0
Of0ie8cG4hozP+Gcqx65fTCzVq5X6J2WYHfJmwMtBxFVD68oHjmxekdrteKUi2AybYJznB2HfFSw
ONx6OrHKHrPmw5CwbrFLh84apB5+CibeLlp2PrTrQNDv2uEAXQ24mH/dFdUz9VquZmhZ6BaiXR9L
O2VBBxlWXENSy7HCXrrueGZAhDdV3HhmBnund2PRuozLMF48XLQuhqKXjMQIyJRw6NCoxQjyYDW8
jXr6T27RtJEY/tAnCjc4wGfzwt7D1JsnBqis89Pq2zbpa8aQHQQiBb8gFk4swFG6aDC3gY1p4SKn
NYkGh+Ej+aQlCH2DdIgvy9IrdIp0r3hU3V3nGBwncNhmmjxM281EpMC29pt+LTVsqu1mnkvgrXrM
0to4bIRaPbKVcZvIbuoWuofZaXAlKgpXoT3ErZBQUaNEdmmO2RI+Jst7y6MrOKNk0hnXSM+vc89n
qKtK5kwtGgOgVltrpdLxj0qTN6JJIdohUXfrssE6lPhVhMqAXYLpWjZMjO1LPjw0UGWua6BhWzTr
VWZcPYBKbsSpV2jOWXnhi6AEui+3hc2CZiW9DRoBYRTjmU4zrFtQ792dy0nGBrR3eCuClb+4SvYW
3Qar3jACu/f4GOZ6pGwdxARdnsCApFe9+zNny83tgdxqkqV6fQVhiq/JRIlM5ig52huTVBIGJu5t
bLK9FtZ5CJQ0B1TYtyI2DicT08Vxw6+fr125bDbypjz7WBVWP9pWdv9TNr2hPkF79WIg0Tb+MXCY
KBmUWeIXq+7Vbnkntr+b+Sya3+6GxIoIHErzi1DCfkY7QpvRgjVdBlsT/Y+WhdiwdQ05qNbEhYgc
QuWgCTUeJXsSDBadeheo1z3k1hE1y1L5OieHeSzZFhrtGv3m2F1xYASpawNn9DZ7w+y/LRY/mIc7
7rMX493r0rghq6P3NWxm4u67zOfNxM+V0dP9nDRB1miIJSQfHprvBUMp4pLhc1CPTlYaIgtA24nx
ecleyM+h0LyZvbVlUoqD0+X+mDIKQOSDzzDmidV04yCgakjYM7msgTzviEhIZDYCwkaAk9nJ2YPl
IDuxgQMawn5ykZB/nKBMoZ6oTKOjnxgwrBBM0H3oTfFMYXfCXT7pXHiO2BFR7tjDo+kDC2rmTJ4s
/2hrx18ATtvhcLnkE5t1Tk8l7q9tAKxkTJFr21xqU8GpURO1WMcRu8+ADxUFHUYiht/Re3QZaFzW
wsXYe7ROtqosxB9aqyxfY4a4hpmE2s7z1ppEIvObvf2jE/TrziUgdZiPaieGGl1jRrQcE7gx14GK
mB5SpL82p1Y7MIlVuvCwqGbSfRoPiVajt687TYdvGm+M+vxmmpwhZcSUhtXlNGwZ84gGpUyWlzt0
M+33Nl/wsplR7TjXWclBAyea0ofsD/Wd//4BtePlDvHRR1y5T2i/S/bGi2e9oCdQxMLESPOfuIz2
K7hMB21Z2gGZ7LewGeSoMXFXh/8+sAwubi/o7wgKi1107Buzg2LAR4Uu1fnEZ3sXE/6znCPSxE5U
0LRlq5Muw5BxqOrz6Yf1r7JT6JYdPoaKxlDozZPc1muIC9Hm8zSNrxXuZoS2MHKyxv5eDM9/n3jn
AaWTvEVgDFvIidZ3F3UJWBw2ktYfh0R6bzfGmj/eSurKvKKIVxxKzDxPtUbs58DKJGhwzK1o6ABe
FO2n8DBOKv4PSRfnH3siBvH53dPfKEqUttg7ty1vp2OJ9BEyJGsJ0h5ZA/MSHGUQS59jkGSiU7TK
g2x2Lkcn1h/m+XXbvNpKz8e13aUtbqPB43RT1UA+p1HtsNpcfxvVJaixuHmQrj5FL79LOVzyTRfl
B6t039fegSsdIp3HX74OCuZFwgWTpJcdgMS3VlYCpzgM1/2tPf8OFFmArSHjJ7BRolZpMvEkRU4g
OTcCZA8BisnfICLSVI8i8hbKZdffWCn68M6ug3aMOALoeIS3KIR0NrAXTbHmMfSh3aLkrictJlI1
rVQSAQT2U9hk6u9kucPhZiJhCcye7kFIDKFxo9RXAb5xjn3ePnog5iogKDmwklCMO3NCA+JpoMkO
iBwIDApfSPIv/nNwTF+hxKwVpJw+gZH+JjkyCluStAaEdHPlbL01xbk0NDq7pG5FRHhHbwZ5g/+j
DDP9tXd/2Iv8a6zvqsLAdzr7dsPZ8s/8t+EMOfRQ//L/Gd+MpsXnsGOIBsfLJOfjYeNdOg2fV+z4
SQjIdvDqQFcEyjzN8drkBCZOyk4KEBTcWHY/+0SxpknyiHXM4VAW3of7cFfPNkUpltvBUIidoMbA
ftkKCJ/ylN4GdSO5O1zaZi5YSvac4h/E58MFADszdZ64T8cBEkRGGRgLtO7sq1WHuBlIjJPbs+1h
3Rqyy/TJTxZAQjeJmgpMLSXGV6cexyVOCkrwME9ONui0pLbbOSfsB+yRLlMSzVKbgRonwiYkhVh3
keQh1SBFgQwz9lXdRsRDxpxAMEDrjGnU+ZSifAzQaaCqAPt3lz5ln18xtT/SKvzTZkhrPCCgDkhE
gzBHB78YcP7GWbq8tB8eqZQpVf3fxSv2AP2Awz2Nit9jYle1YvIHxPaztZNJK/xTWjEXcczNS7j0
nBHeQv9WDZymy5Tp3SdjPDRo/yhdcIwEPFw8AOo411wMdEzI4eDzDQ6mCJsV7wiRz3Jxaheo0Jil
zNxwAL6UUvaDKtN2Y1gE2xwDYqpV5leVEs4zu1/3b9Uvs9lQUhMfcANgV6YPukozDsaMQAoVu+1J
jcUAs4C7kCQwYsMwudgJwZed0A0NAZUpJymTqgJmiTh0ObxpubCoWpDgyUH1RrCeP7oQIjBYPxL0
ph2tA/Z5Tfewxy5iV1auznT4ZA7af8J3wBP6DfbnSQtdq0Z8gnXswAfbFL6rA+AI4XQ9ivgAfTMn
xMfi+EFF5XwB3d+I0eHbYsl35BejKyTChH3BYVdBp4Mwi1DnyaQKzZZoUCfMKCSJhrDCoHDP/rnA
JTFjoMs2asVn7CS8k0IH/wuy3YyymANccqCPgerD8NGTIUXk5di1UhqiNP3hhmt2+Qzz/BKoUWLE
awgAb9owhhp+Po4xHNp2yAUjeZ/FLy1dwB5t0taxUuiAaJzJcnaShvlJVWjD8fGsXgyX2WhLhtlW
AlZViD+XjWpJD3xAOcjWyIqnoKBAyGnCojP+oKKdcS7bCYPzjtwnon4QGi61svYTZGFM6jMWmNZ4
W5pKRTXNxi3YIe/w7Hh2dWbxWCjzODSDwOQcIkiN+TcGyOAXv0Qga/E4XCw4ak/MKQY4cDs+N9aZ
X5noJzEX12kyEcchdTWDip0JCrIvEizkSQ5AlqUjnQMVWMjoXr2dizp5hMdGHtTJj0WfD2OfIFyj
rmJ/6DA6ljNNIGXZ6vcwf2CKZj1EI6brcN4jUqvx6x2Moqd9Cr9Ywl5opDluOr66mvyOQP3aYajE
u1DPFYXXKGJFYmnLD7iSxLnRdQCG4pl3ahZcI335h8n3YotR/erRlD8sKmQU2UxAReSH6F5OCyS6
3XabWhWNHDiG+lVOae4upJgXSHLP5qJ1XidxSJ8OWAcRX2Rdc6HyRL3CRWpCD6m16czZ0IF3OH05
FtRU0OskadVa+qnvoBw+AzpGKLJfHkUzckSdkyi637ju0vzidxBbvoH76CE11JQnhonYagULuaAO
ktBYuiwU6idq6Zirwt5FkIw6LuZrESxhsUuoOe2OLEKKsMNxI4Wj0+yiskfzj9yYGtzjHkQ/iy/v
XlxPFTfSG9A+cJuiY8aexztA9yhbyCjqtr3VaoUBAszdwyHmWSv9gMNII4VvuPe+ZBNeQlws7ANF
JJGsIRvRIbUOvgWk3LgeJaObMKCX6iEtkFQTjSxw/AO/2oP219xlLAX+GsEwyQOIi/kdjj3ODVN1
FsiL1NPdP90N2SRLzN1FCxrOKRfSB7v42kW5DFsLhXVkABa2Y17IjxTH1p7aZ5bDzj3jxyZiTGpM
9WE4M3kjerIrMZ0AgkBp1GrYhKH86VyWi6uVMLFLP3cRhtuMroCzIdXDooMjL3BIyfaWaYeja5K7
d9ro1D1yXFWlYXXs8ta5DNbgaa/jLxdLBEWLq85He1gDchW7f38FymccHvAFrEtCCfDTomlkHCsi
6XX/xu6Ydcomc1V5YtiqsoRnQWeF0JtMRQTNTbRU4kVquPZYXRKZGJQfd2Chrsz0XYtbyXcPpEZ3
Vt2C85fDI90/iBIuatTJPshz5xokxoZAMBLGh1HN4n5iZNDAUw5DjcxbsN5SFq2WNmq0BFQX40Bo
I2JFxVrCI2FZPfV1bUIwOQI1cRiNUfRui/fhkjCc2GPpzeeU/FfzGHSoLfd4oBxS/CUD1UavnQjZ
NNUgHzZtWuxX61gqf538Gop+ca5dqS/Z+7q5NAPahSeQwWVeZXjooDmnymUgHkijho/JDIBvibIL
Ey7qy1HZnitOK+OhxU+87f48ZpqgxdUgLGU2nv2WW+gSjuPQpTLlwlHyJ1NwmGI4PvpFhweQiFzr
QxvRB5T+2IeYIu5nx+BO4mCQ+AMX0lcxvpzTXRoopAgo9LhpecEPhWL0TOjjqREukmlIiwvudDN6
gxYPFjEPNl4PRifUyb8GfbTakYACuVTkC+hP6Z75qeNXwIMk/e7HsaJJxk7hSnO14GTwMzrTON9A
0AwKdWWfVM1UISy2Zp3bA3TId5dR69xUTiSDo0sYo9wsNBFOhqYKHCanG2OORDswQh4GSlMSWJKx
zcrFqhSf/RltyWrVC+IxTwcPypAUk9jW2ZSkRgbUjRGdA1ePS+dtNwM6ch5ahKZ0BxwQDZ5G3iV/
yh/qJFNPIdXFpwsauagwV/HTraLYFyurSZDcCM5hFiNvfEjJ8zN3KRxoWB39FIb/tpD7kMsCkDRG
NEVh9aJ+/BK3+IX4Zmjji4KyFfGUgNlyEV4O3Iq2Rei+iM4xpS0CDnCBWHcDGuqxHaOW5tN0Io5C
/DaAn1wVItFYEk/HTVD3A8Ut4bxJXqL0gd0h/bABLnaKvlD3qwv0xqX76X+bxq9/mly6184jGrtc
IUA9q9YmD6NkADXKO0Rmeg/ZK/ZEnmo9HhVPCbdz9U7cKqjpOw6dsU55rii5rVbNBvsmqpCrr2mj
8lAwSjFWfSE0Bi010nHm1RqHNoC2qWGXLy6HQmdRnkOdLNBsx9uR/Duw36f2DTmTKmXAJHQa0g4h
mYUqWcJ2X9KdR4gtSjx9xUXgpM+pqpOO1b03CVAMG30mUfHWKJT3GfCQuSDC+uIXVy227rJ71+zu
Tag541jeDnDQXZpYkGzsKDi1UA+jVwfK1kY/WFsNDuUcLBchfAbb5UiJcMFho5GXrcaBN5l/8Ufp
EIoGDb6hqwPUIlLYErCm1JnBjfP6bRbdIlyaHiH0CrBblooR1GT8QZO0GY42HDnWD1LghSf9bmO5
55uf2O4/FK03RihyXmRNiaKmf0cOZOZFt/dgSzj6MVCPXhb1QIFND4EJmSgjtM8dZ2JxpPPo6ofW
J8WJTExUOKomJKOn+KWRurP+y1iWm2j5S5Q4k4jYZYdAGmaCK7GP3BLO2pKvqgBjlPifso3fNKjj
OYWc4+DSDGGVB1MKaBYMez3VlcTfnKtyVD7wB9Y4/4nm7DA6nUR1+4+TMI9M3zMtCwBJN+Lh3IkM
kSP/LQE56iqonQ9tLId4+2GNOBxU88AlOvLS8VlGI04IQmkZJo6IhF7XasO5klYymozYtQiSy85k
HnAMk1gAKyEj5BleouTNsbLJXZ6jUrTfw2LEBtKyHwa0j0H39M8JqmEvZouBiMuHyDt4HIYrMUDS
GM76M1vP+iKpsyGWQdFiZtLr/ODx1X4xbIAiwhL0xyCMMQ0TNBPVMINnK666JU0XKnuxXSDibHhh
s6byDxOGK2O+Yc9mL2Hj+XSLf4sWg7RVV2TUdow07X2GzJI0VOSeI96QWCjmL1G1sxsgdHm0myDD
GwsjPR8ZTTxFdY1tRsUh2/FtyOFO63M1uXSslK89Anxwj2RYKtrvYtOLr927s5TUCDoheBo/7hq/
M1syRfI7RsifB4fI9kwL/G3QxnMSFCnHqXQC9DlFl7iI9jMgcdzT9Z0MWDVF0Iyb/5ka7zoLTmAl
dINPuUqEwIbVQ+++ybEX7YGUrp0RRtHz8GDiUovqSDjkVoVoih4MBQAEvt5I8CSr70ENS5puAKX0
7VVDQrTLYTkkVzIuzXZgXuph4QraVIKs3rzqPsD0qPBgkR7Z4uZAS+z+WZ0LenUzFpXYeaolkvBB
nGkDFk8nyY81VrZq5KdJcis/jfG2VVO+YH9YixI26myuUaPYXgr88AbXnGQA3Lm6jjIEl5w6ceOK
8tEyrFGnZxkTTWEumIGNHS5/5m+OqkxVG6fE6QBANWxXwdsqx7PthI6S8k+p2Z+8a6Yg4ijTI8we
hvlY5m4C0GtOxwd9/lfRtNI0q1Hx7KxULwRhwzdocfBjHz3t0QzP4JymRVSfSZm1zFgcUxfYaX0E
bQJsIW8ndReibOCm81HeqD97d+cKs65JjPDYmLOxPgWkd+xR07zYzfIGAgr4YBgl1NoXtNgll9ET
vMi0BxzE9MbDOrzbo2n3OCsH5OnjQ68Yxfhfac/jTYYjPEh0FW6DjXRoXMNwucROKv8dOZt5pyPj
ICcj7enQXfIU8En8JEEizVViHmvpZxRRZCNiDYaouSUQU6MmjqdpHKixikDcEniVAZol8Nq0P9HR
qs5BVd/GhgpHGitQrbcvxVeZEmzWO/YuVCYAIRxN9tsyqEn18KuMBHkCW3q1ke4C1Ql9iW5t7BpU
HQ/sECR6CAnA10ShqbyvR7uhvRPYkcZDFiLVoJq//fCa4KpETlpYTGi8mX5TMoodTSFGewKG1gSL
LqLMOeQ6iz4TEDn5QOxABt4WslTE3EOxi8pk5OzUyGAsxHfyPBf/FHfaM9S/EacE/gFwxYHuHdrl
HmrWL4Lgksssr85z9HTIazjaV+uN3F6q4reDz+DO44DaVNq2Ql/TXxEWm+U/Rh+jcb1bDcansEXq
6jHp0n2zVn5uI9dgyN57zb4hkkqPMLqS/ULr05coUKxrEzDRupmVPpGZzG+LuUU4IhA2U+RI2SgI
JGFeJskYpOnIRlmjBTWJrWCeDbf8gfC64bbIibhmujioziCUEEK65w506BqEiYkQ5rEPbWguQjsu
hkU0g18wfDIgPrgDyJxYET0NfkH0Hb3p23/6XMgpIJc8nDeg/+aCmq8p/3GMmJWynZhx6j1V6w8m
qvFQVCj9kfnfeJDkwsON1y0HIuim8GiyUl2QDwTv2c2vqAi9ZWC/cELvuAw4fNya57pxnx3+Lllr
BBalw685mN/NxvDK1Kor+0eLn/UEDPgGRRF29e6R54ozt8EXs304taFoqSlVQn5ybCxBsU0qddVn
6mHUSWm/RVFYNGvA6WpeKX+5Y/dQrdVwya4mDy/XiZFDkUSS8LCikoqEGEJX56dOv2DXAd7lte1U
cLqZAr/JXMA4xuPQ5enl18trYlkpsMXszeeDl8q3PBEdLzQuxp2dlXeW1LA5ozJKELyhrAs037e6
NvifyifZ8jfhw3nhl6wSjgZYwyARVnD7xWDkZnDzd4xILhFyQRYs14q0KFhhIH7fIEeaKoiAimMM
2ltxmJ+MtGB5ZPhyKRTSfrfBHZD85dP6yu0Ty0UqOuUAAmAQ6GHeeR/Ui+3y5OypjanGBaxAv4Rz
j3f1phPavNjoYVCDL7el7pJfgaimfKOa2A+qFJaDerfQ096o0VIvPsKDeuwWVnHEacevhJfklijN
SpfsR8YiiFGdCyVSggh9dCIvxDNvRzvo3fFBLe7qrPRKedGliAqd9k0KPxZCpIgKdTkcn/hMWXnu
F//7/DJW6J2wNh1L1aCw2CUliPEtEp+11+TdH9Mieu4YPrm5qjikWL9n13jtzaFYf9aNkCDKTegz
Ci/WkJ3Vhk/37b4j4nTapF5N7uYzJW4GU7ycjW8k7Re6sbrZcub3iVjjA9FYMMYdTL+Mcv+RSliY
XdqgVZz8HexBYQ2HKy5ibU6smBbl/RB/P3rtA4GGwA8uTVjNpg8TRH8biEbU6LHLYIj7yj77RLZb
5EM6Z/7ra5HeYu/a0/bBviYPAm/fEHlo/tksZy/A/o/Z7KF12bKllvjhJbc1odMoOmVaOu0L6CiS
tfkMseMQAnP3gRxocDbmy6+FJ5B3FjdvcjMUmlNGUEBD8nOnnpwhGvBeRYIj8X+FN/1C6vAKtFXS
rvCsoX32QESOdCaH8EocktQ5p7DqVhbb2dv80Y7cGVR2tZv9AcP/7AvthJrGmvFEmuCTxwyIwaNj
P1cvGg9qZ5qROlV0oaf0wDe6LmaCvHPwfOu9FEpaNy/JmqXM23/579nWK1lccpaRos1FM+29In9a
AXB0wG9uZoBiVVJASU5a1ptMjmr8zCuhQZukj5Z349AGSTU/C4FtX1oprAHYQlnyNVr+Chn69b7S
OQi+9RFv0UE9eZ4rPkDowV13FCJCpddEQDkmjr+8ZvCKReBBm0623a7zA8jipCV4/etA8j6AIhHX
95E2Xwt9kl1RpzTH1EIgTahtUEsmoljf3nOIwBVYxEdwizqF+avIhF871WZ00fRrjByETVcjqMiY
Qgcjsq1thJJYhRgDBGi/xEuLiKvTS2kqXKnMdUQEJzoIcsL817xcwhZ5YZ/xoK2nTYZZemnAYunE
vmPO3HixJM9UkEg2eYX32QNKsEHNeHuahR67h7Z0kYUqlkvOAzCCpJAaTrwDSNWDCLhzzKlRhMCo
UZTfnAJbD6iowNAipAhgp253g4K+RLhZ+GZ0eLCPG5h0ySujm3x+DcQfN/RfOSh6jp+zY1wn6L1o
3gfsFWwEJBBRToJV4f3NWjCLW0KU+ewCVzV1SJ2RjO5TN3f7w28igvDuwYCtbLIl0b/D/vqx8uA1
W2EAkiNmJVg3SlUd1kACa/uDd1XHI30YGtZ/2xUXM+9iCeHOFxHZggx2vIElU58DljL3gO3iHO2j
JpMOnPmENg+DKplhtL/kA3wIgRovhi47+2a89ojktD7hI7sk8KN0o0watK79yhC48VNCzlWaM/MJ
ThklX4PSZisIwaQwqsU48xq2qosCbxZwEgM3fA4qpSEB0uhekD051z4EkrPvQs5Ju1e1ACSIx9DJ
Gin9hOCvhrWros/YYd9iTmJz6lQP3jpiGC+6pHUbT801PSXX9MyvQt4ONJyGI/91CYCQygEvOuen
DgMFV+TmdF1NqndBMvTueidqvlHhKISRc15oqXIRJFc79WrDc/fdx2F8JH1/Q4po79glYq+eNy2k
0wHXd8icnNwx+1RlO98lx3SX1Ih03NPja/cPbozXzErOPq6NDtkhm7ocVqsrC3fqNkZrLESDL4P2
SONN9+khefjivz8vKhf+jjOFVeKwk5/TIj+f4sbdIHjW9F+S6Yk704WanLuYz6lUDkDvF97dg5Zq
2771nn3Ap7maFUqfJn8MqOA3nOKA2FQpimWJb1A4UAxdkiZhVHonZUIlL0BaZNLkDPkz/s7K5uFu
NVdfuwKdmb1nu+R5FNjSrbONflnNJRplZkDo7m0sn0CNM/2Zu85wdMLFYZxrHqjtCjWWWAX2XKoG
2Fao2GO/ERPVyxPd9Kd/p+Fu6KbJjtxrIpeNRVrDb7WT2CYp+ouG0tdeF7MeFv+q1h40Nbm0K/E0
w/iMNch+MPmCDa05bgBAoSfGuqZgQKkXiNSlWvPgsjc9GuUehM0S5zd5KJjLeWXFwL1K5N4doylt
xo7iill8zCBhGbBIrvYBQOhuPqiUnzSKwJ41oZ/hi0wvXcMy5Nd0Al7lcbJ0iN+yt3Vjnd7A0dU3
T7vcdrOCqJXjHowv5cxRFg0KEKvGnvWzpgFEFin5R7eWzvcwoogH6Lgo7cOtXYR22oMOf6lbNhQe
39VkvlCZnTToYW/hy5qfGdALtHmFQhsmcyoolwFDKEPFatM8gfilncqIeNQCwsKn0wxLccGc1+hS
NdAVYhthTVL948/x7D7spyNMQxpmIlfZbwBwtAWfkBaYwOfJPtq7SZLcLfK+LzWDMeq8NZDFhCoX
Z2tEE4zx0XYRONFs1X0gXxo9JjFmMQneHTFgIOz1zos477ivwYKwjHefOpbegjw6FOiFaCz0gdFM
jGNEZ7NzgX96a8pndC5UFwvA2wdIoBZTov6SFq0fME6HDgdkktFgDAAgC0lWcAwbkPAoICWDuvrA
zV9jWDnaqImllHxTBhGqHH7p3JtQz8G1z/bqlwmxKaWswyZI7Z2vW+zxp4PbghaxdIt9IO/2omIu
9oSsNllRlyEK8wLjfIugkn/1v5a9mWMZrvtDVTCoNBZLtuBUMTBXa3HDTX1FfW2VO8kJ2Bab5rIQ
c50TEOK3lSzYo+gH1SSdsytDWYavgCGhKKlmNGFkeNndC+oyQrmqbS7nhj6KVkkzFssjsO9SsCGf
H1838uX3AtCALZGX/V7pX8t15jE9C+4Rp0CFj8ebRDJ9GtK+uMyJ2fd5ntBZbHkzfNK7uhue0H10
jWrDb//g3Fm4pN6y4bzzXVxk/d4kinVr8ljK643lIGOm36DqfEjAc2orZtRvE3kKSg1svAfc3vs7
C5yyVJnzGEKro1Ju/npav+ATVHuv4G6VumB9dIi0sEiIpEljxCY1pZgNtKaYcnFZMy0XSDzchk8H
o/smRmhGumEDpcUvrxhrbo1atsh0XwaenUgm3CZ3mlFS4vZ5jU+wQvK2610AIo7JqDOB+AKVU5Eo
NTCyb7CzgySzDj5AC2NYSYvUKbljArpLAerwXvcvZ5tHh3A9GzzBZ9fOHm10ENSWTAnzwDpnRecQ
c2/yjjeEzL8idqsxy5D0P1a9+XXQBsAOxDZUf3B1ilZsolruz2CLYpO5Cts/MItsamzaTLnDq0GN
HmPjKBtSHIUApTE/oNB/BU86E+qZxSdwx2EtAFo6GegFw+EWn2bT2GbrRCYOfGgfrMXT3gdchA2W
dHG7al3yf5hbNbSZ4nrn4XUT9P8LNoiQge41yvdgYzPxpN9/Jh/enI3s1DU4iJzHH1i27S99Fq0C
kQr2y1ui5LkQly4qQrmQ3HEWd85NXWabVEpSvHA0CKPm4jFAApjd6IphhAzUTVI4n7lTu5SXkSqq
FXxmaCPBfIkFpzP50lgZ5ByAymwzpo/iKOSB3mLei2cV3IhsEzw7Ian7p5l6cigl9SPEbMDW1h2z
WyOvvArPw4BjuztFIsG23KVA93ia4KzrYM4w2HxejNC4KSDivSNX0LmwC2ChK1g4qLa9Qx+DnUNC
BO4c710y9020XKUrqlzIvjt37E5z9QzP/qMJHIjE5OpLE/0ziZzQdjm8UT1NnXfC5eeKLYZvKwQL
31kCwhdsnAi7+IXojKD8EQBzy0SrCeoC4Rlzc4eViJj4spMYqeOUnJFIxUkeo+cINRZB0TI2JOGJ
hv3nmqfUJAuJv6LgWS6TFnKVwuBFpuLN3FJ1a9/5uXXmXpOcv7g7F7sGdMHTxat9VtyTfO5af9re
ea0lHljgjOoGzygKbd2hmob/3tlLKTLsn61hHoXV13rgg6sQOmrHsbJHuVvCSVhijPRU4AJtJOYT
gV34XBueUMYW0DYI2A/97CWtLStuAyKRDKj6ksqHAgUIQtWeqr9/0VnA9S2DJP0TE+X0759C2nd0
lzTwUCHOzVKHKIpq2q27U/SpRbKYEKbENfw9Rfv097NoUoLi0WL0AvovdA0R1ElhQyn+nOH8oh8n
7Be++kkGN1aYBXYAEeiGv1zQn+LqN13HsKjL1Q2JiUJFwQ7SJECZFgxjjH4kxAHkG2gAZzXcJP+Z
txSMXaUzGN1XP/oLOPy32f4tUGkU6VvvYOmdBxuSJmTSu1iVD22tQO+HdfALDNniNSHjLM82IRae
ZnVCklSUU+838vURS00cyKknpBSlLtSloQxhGr5cEe1kMMdOZxRFFPsbAIZN5x6xIVLgAyEgd1tA
lYJIw5dZXBLECXhECMYi5YDo955XNgJ4KA++m1ccgWHJ5bRMMwAWqgwAtOmbGB+gGOc1l+GBfeWE
rwa7ko1ZlgVVkocJnchKk2cQU4W84NouzXkDpI07ZBu9oLYmvDuBlWC89B7CXbMO1zBHypHm8AkI
wFrTVajKPA3TVP0SrwuWiGywT3XqnxnEtTaeawQkHae5FO93TKO1d4zvYBfKiZ413ULvaUetzmFj
NTrfoM71Zknb06jEkEqH4eXOe6Wo+ge2rskIEnw62cZaXjTdX7IN1ZVOrgTUM7qIgppFyXeACM1+
JHXdaSKJevEvW7pVlY/McGBcxaJB67yN97NGZxvXu43OOr6EmA1wk2n5Vl0t4Gq3GOgNXML3qoAk
akAKJ5wj7ZtSyLcz2ZJe1iZj7EFpVKmY71WzewtveGKsAdIVZrZwov16kjcWA+FoH+cE3XoLpRDs
iKwm2893lRb3tGxfN7/iUSlZF4YtTIqDM3Ja0aJP7EoOcjxWENd8wgdkaMMYwe7P+jGMjtEl9YCG
5k+0YadEtDXtf6q2tMrAqmvASizDKw5gV0Wnoigj7w7PGPUcxQhMv0SCTH/p3HqN+VsDUh3az6KF
AUDaNMQSKYelOetRFpgXSsMVMiNTGgAtZ8avuOf+1c1QUgitwWpnXPPZdNypEnwdRgeHqj8HXLWk
j8b2IJ8fKC5vxDcWCAS1Oia7vymABZfdBesLzk2z2kXaVfCOCisn3gXt6pvE3V8JinQOt+ThkkG9
nWNKzcmPWBD3tVAhsfHvwc1img9Srjej6GV2KXMUQSsUidZ5Ed2JMkWWPKJnQW30PTcGJKxnaiD2
WwYKtuZbWpcHG519GVJfQqkR/gjEuZ0UUsLuP96vZG4Wame3DTADpjMIFG1wSx7ZNHjGItu26Xc1
BaB526fkQdfL4wWsAOeKVhhzO7useYsPKQj/z0QX/LXIycBbEiapBB7wnzy/dG8+1FaZSQOa6Dp2
w+Rs3oZNqx4ed1br/zZK7bxgg5qeSYIil8QASrcKrabgyReXC8Vx1JKl6m5Iny4lDeLLOr9fdojC
IIN4iAjdupDuEV3oYihjG32GtIXCCxYqKnSsfyhsa/byXUPF2Zox9jgGL0LYDA+UleB9hssUTlas
rJgV8E7gQzcpjteupOikonhADwAka7uCtcaBxxE9xhbfBROTkEJ/W0h3PX4jMpkfxWReEiC3dKYw
1ZKYLN1kS7lUhN6Re0EXhbFE1J26veuMo/MclkfhY6XS9etQ73JEjuGxp2urvKB7IdoMCISWlfMf
GTH6QEPprQZHCsX8lABu7CS4a+2EeQuEuZM2mJIF+6OiUkBl+sF3hoaE0wf+AUiZ05RdEm2LzmyU
quQhXC27z1SsLlUMhgjNKzMDKpQrQ1fcZkfRT6LMvwqwefC9TKaDt4iOKKh1I3NqHNUMQTM8fEc+
NVwZxSkmDfPm9nWWEy+Lpgdy4wkHyvv11y7vyaf79NDocdJAEXuABIr0q7SvNFrMkIXfq8QEtOn4
Z8AVGqWLV0nXEJHCrtna3xx3EOaqYrgZxYQO7cPd4eZCnjQoGTC62W8fVDrGjnzA2L92+CQLlqPF
yypBMNN2hhM/iBuulD49k3ghyla2EZeL04rEpxERgx3ExhzamCSwHkzBYH9LQrsXyGqIqmvpu1T+
xlBv7AFE4sg3RIh+y6aZ25Jn30Df/wX1PgFTxwTbd0jogPxZJpSCq940hhCF9jwENzYsRJGkA5HX
YHJjqeWkTNvFFLSfFdasknUY4OKAQmyc4Oie4yrwiOQmUodR5HAxWyxHt0rt9osfdEz0yxg7+6So
OAxuftmb9JrgOjKA938EBW9mTyqtm13rUlQO6xgkWqSJ4bx3NFSosPy5jzWZRIo9HRrDugE9WW7x
9Y0JLf6T3Z065WptBgr6YIjcK0BfeV7TFgNAMNJ0h/qILPwqacJnB3ERpVC72qOco57bELKxxdI9
EfQj3l2v+jnAPJx23tV6oXdwip1PUKrBIPA65V4lov5MK2nxj4fd2YdTvioglIexBA37SXhL/OF8
NyoTOYW/lKdc/fPo9LXOH4ee2mNVkO23MaaEpoAa/y6QB2vCgbrJ1YIC/pZYbSzQT/f1xVxbfPO+
NmrBC2QiFB1AS+gEQnZOQRk37s5ovAmZslq77mFIVfFaXMhbYcUW6YaiQ5H+GTru5k0rVj2bhqdh
1Qf/bIJXX9pgFE3fALI2WIc+yWHvE8GDdX+7rI7LiR6NI9F4FZY8MBcG5uFpWEtbMdsACbHLNf44
flKyDhj6c+rdXZBIEhwpV9dI2jLDgbQvBUjcDHay6tvAldFqaIV0GmQa/tpAvB+LatNhd3AysGi4
yIhsWFuJwi6ieN06lF8oUsfb/iVf1x2CZzWwMXV/rsGefAMJiDC1NoCbZFGzKc3wX+JeYQmLwJQ7
HVPCBLOPr1HobN6oMvgZ7F4p8807WMBGlrn6to89D7/4KOIMBrfuIEpAtYtIJWomkP1+CnhyRC7U
zKocC8mC+3d36r0nt5d7V5kQKYWWrV3geJF38huJOuOl0QTciuSPEZnMNajWkAtUGSjIJVlH06z8
V5hBqbe5X5WWdbnYGwT16HXdZDM1uei3nVlL133kBTWzyLdr+BG39K84rqwNhkYow7hl1xhzxl7G
f0uIV6VrqbiPFaxUt8lg6atTQ/ik5GG+oExA5RF4aNPDGgVERYfI8lqTbCUy64V3522dMyi18GvV
F9uM3oZstQG0XNMkshHeeEUXWwX5RQtDrp3fCgpX8ws+d0gr5lXm8mNyaxKe0wiYZH8wN/H9ZvGs
FismvykF1QW5QsxeOHSL5II0nVq/Rt4XkSNFsp5e3T4AxppZhV+KT96CILeK/UiPZNKTXU/HgBpV
Gb1UdAAhAwSth67CZXZkX5Cf1cZySveslCKyIv3frBS9Gei+V8wUqSYo4RjlYLfo4uzX5IHqoHYF
mSOwfE2eBw3CHsDKrCP8aTNzyzBfUblNA48374E0kObG/HXag263GePThj/+auR1G3XDuAX26b1m
d2byrc2rgzfgBqZX5nKU7C+CxiaVytu/bu1HXJwa5E/FLY7ixo0r+rbeIZMsTja5XxF5Lg5xKIgS
bkGw54MdlqgmrFO3OX/8R9N5LSmuZVv0i4gA4V/lDUb4hBcC74UQRsDXnzGp7pv3VFWnIQFt7b3W
XNNQkUCdgG7qH8N92KzY9y8aw/IUpLhslrh7sa3Zzzg6H9bRz8wbGoU8IHF+VsHaChtLBFgLHDE2
Gbhc2ZnLl4VTgL2dFJxPVARAJsUCaPK1s16z3eqFdalZ3qSzgRGRSi5Q4dLlnRTfIn0Tfw3b1Gr4
p2lpUd7ywLeu4M8b1l8vrlqnTHihn9IEmVUspei+NWqt/aUAbccO5YXxd3k4x359e4qfhMEOOa05
sm+BcTCzzv3iflrVr1Vs5VxtcKXFFNClz+nCQMQsMtzArvhrN8LHkDkQP76AFL469d8t2oRDX5OJ
bdVtjM9rEZ3uYyTTbhYf/Eer0K316EmhVNJLAUIXzDoojXmKxJigwme3cqZWExQ6Q+4EX/kFev3l
Oxjo/505/9wjY1gKWKwNMIj+W8JBVB3JNJUwYHDt67gBC+BL2hN8cu9HjoD0p1qDRlytomZt0EbK
Lj2Dqg3it9k62I4Y0buz3NnHN7MrTaSOf9AhgEbYuRyUO0wSuYrgp7QJIG6PBfwgntHYafxV8BrE
opz7z8IzCPgEc1EKYzosu9lDZo+LH3iv5E72cb0sk1VSsdK1KBTB0nVnbHrqt+ihZnengQpGBtIm
nYYH/GuyZVcAGKB7Qr9UOHLSOjI0Kpif0Y9lSM99JBwRQ29uTLoVGreMHjMLrndEVm/71G+6qBep
ohailV6cCvRRArdwzaelYxtH7vQCe0Pw9PVWTOanjSjzHqObwBvAKjQpoegogdfl8aEaVP1T794m
A8VPB/jw0s4zQ92qz5bkdwml4V/LrQ14JY58sqhg8bfTwh+lEKK4bytuQwBQCnwNudA++4nznZW4
9Ub8LpoeIEnP49zEp60HLgb2iWeYnw8EMnJXk8tntBpoIafIzJ0vjn7RzSW+s7BN+uUx4BeUZsMG
gzILHEz9OYvMk+/ZPgNXTRO72KrWzJqMGbmyOUp1tMcwoQrePTis9z6sUhDBKb+JrYuxwN7fUcsy
PD/Yt2kt4t4swz5rJzM2KELsR+feHBOBLgYGgxG4G/NvlH3isJ3Da/dATDwU1Rw7ROZny9H3ZKe9
bdH/ts8OP1aMsnYxatBh8UPtS/czwWKumwGdTJ41D6c4Y5IgRialwT2Gd8yjGm7RxL7vDf2c3Ntr
98jvOIalkVGn3N8kSfhcM/1MzT1mhAyii3YWN+e4ocKoNC4QYCqbRs26vnGEZJYHUX1yNHDRNJ+5
8xldZ81J7jUB//hARKFbCHpir+SXI75HWsiqj1sFpxx+Vw+FY0FnJ77NurWRg4bJgIjztpjuNNm9
KvX8xRk+2xT0VNrYLfjXUDbc9FC9G9SlcvQGMqXloysv+fQuyDdwr3pYz94d9vO1J3ihOrlbcziV
d1K22HS2j+GHHaXIyLJi8WoYfc63uq9qQCh96FzbWrjHYVmEggp31V+Erc3Y/UO8xnfcmFT/C1Yk
WiDYH2E3PWoO3tXPfs5+BFOM+1/7EqagJInLyf5uLiFCMUN12rOSTej28FR0DtEuuvjvBxNooi8v
zjX8cqD4jy70m6e2yFfMD+Vqzb92OkznPKCQNQZH9B2b/gNEfRMzeTtYRW51UD/CCxHWFCZEGXrU
YvgQCGRDNamhJHUnQyTUCzFQewsTl2vAggwp6P2iyUEIwfnWGiW9fcgJynVy9+3LhKEIfY/lOXQC
5Q7VqUUPVOOeAL+EvduBRe0sPvimMEVrgHUzebNvTAEa5qgZ7M1R9YPbE6boMAdxK4DQ80KDzO43
YqAh7HI8fncbDjA4hlGcSpfkR+gLFw70PK+1EuUbTxRwFNogBCTyveW0V4G4fXL0DTB5q3V6+eS5
BMrt9+O6s3mjAGfDJ7zj7TMh4KlUrTsvCV4/NiCEQGzw8W2rIgSx86iDvSSi8GN+9nl4b4qvxo5O
hunjhq5+NWl5HRSDuwGQvQYHFfyC7NVzdUBsImGczBJptY4Vjm54j/7iJwn9DSE0fNQs6M7qYo9n
A8nkxVCZJCM/HDEmZAiDYwT0YTGqL1Y25xRRP3HjvICeSdI9w1QGq2zvCPUMVmttIZ4wvJr+BeiA
LtGvtVI5zHK5vxNuRjLFtRKglhxjY3tkDUOFgX+jUCji9hiS9SvbF8KQ/p6Cbw5/AAWnW1iVDKbN
p36CRDrPZI3UhipCjU3eZSeQ6zs7Laz+JLAvwEZPJLrl7pyT5uWm9BJ8tGeGlay5v7jvQZ/zrYvS
tnsl2CrBlAZ4YoY/fPuCHhf0qv1qzcPG4hVAE5h9C5hc3Yp+LcRds/nkCDaswopPjVGf8n/Kf0Ly
aTL2d+B1aqb37he7KwpwFnOpx1USyZG2QPwEONQsA6aZ4YiO+ocuEnYnjL0AOi7m5WdWjxS9VZnC
/LU2u3Zx+uVe4nRH8YTw6KUtT71Cmz+kPy/7z7yv0MUuwwA88qF8/QF8u2xlnFZdClqEexh8B+ut
P1DhKhOKxSLEExRXvNw/e4MBS+TUZbXKlyYiPzg4MORDawoJyBXvRyRA3bwi4pcIDhXwLCn2T/kJ
SAFxCECeXOIfTx7TnNks74NZtxEpwTXi8mADRjX1kwyc4ZP9fe12CaEOEXeAK92Z8P5xlcLC5iDQ
vBHFZ0+qEXv8j6rZxjr294bvwqtF2cIbigQI0dhUDYnRXQm1ofFc0XoegCXmayM3IVdYKa8kOIzq
6kk35X5c6rPNEDwESIprjYvisSU5Dhtob90bFOwvzwnTTEKrc7/RKfJjPwlmEUq/bXhj5CFHbPUm
T96biOcmTUjRWhYwiYcvJwh1559fIMDn+LmQDVjf5AhG/GRTbAVNfPopb/CTxHyXiNsj0QcSRRh9
/+p/u4dxDnhOD8vNDhPvr80GK6JkhV26+XNhYOtk95BUnxuJjPN0cvDynNj4SGZMO6/caawpKcH+
fq4SyNF5b20pZ0f+ADZeETGSd/QAzUW0e9uGU45cDpCqzTqhTRf5BzwA3vm5OxcoqX0bHRNMu3o8
/01eZqDJNNcsK9s/bxgbrtdMBne0EnvnMjgNtIx+tqORP46U0jVHJ6uAKmo3CilyUsXhMZf73DQ2
KIXwtgk8Z0KRRtdebaVul0qPFw5/CSWyX24RKkEglCg5y66xyPtF/MbwpORdQckx/jIVIcGLdCGk
PJzodw9YlzV19QrAlh3+4C8IfYxVEMa+l9cNUYQDsIIDBKiBMg9KgLdZVO43OadILvSAZTAlZkyQ
sucx+iti8XxfHVo73pawhDkGBbBbQ1mwuq8KJ5P/x5Bub36x69XPlFKOoYwSNGCbfHh8JYWDrK8k
e9bot2ZXZ6fWeWt0Sz3pAGHKXyrOk04WVvnoXcEMbLC/t87V6BHyK/n5R0iB/uElmHiw7+xnqvlk
cUjvfWhheM7fO0CNsPSy77TiNfs+PWLBBon+BbG+MTiOy3vgSc9dEpXRfi93YS03+2c4Q7AWlAw0
HzYCWDIx5LIlCIN1L0X4m9RiIIA3oNa0VDcDAHbIRbuQEIgRuYDmdWcdQvHwNOk2MAlq14YPcCPq
Hs+Iv2D28Oz68Sau8ExOnEt8vo+awSF2F+VsG94d8481Y0EcgQwIp7p+4CYlE3mVrFXITKI5OpFF
K5ZLBrmJQDCHtc3Zh57eZaWDUWKzNNqfOE6vFpXEAOnxVN/MDQ9g4fRrwS0HtHZO3CQCk0BPLG6X
Z27hrlgJivG1CsJ2YW1sX9b+qwuNER6fqgyTaL+kpPDmrcwv8o7zvr77WJ1z6j1k5/6tmqUPDAvy
GqBXd0vhm3ACU1wvtH0pEB/QYu/EYPfKlUUJSbsCew+y18GrO0347VB5afvIS7eOk/LdrA0PfAlG
V59cJUy/8SDt8PraGHn7Z1jObESBnEtYwdYTgr5VX0KCm3EJfNY45Hz4sxHZqu3vBHZhrwkMShNL
AcvWEaVT6C96h4CE3yZAnPReWFiKa3OFNIUBPqKI3lr6OdJJrLqNLR0eqVZYaUFYLm3r4bwLiFnr
QjdxD613fz/ZHDyyQTjSC2jG1NeaLSoKwXHccZSBIm7rJv3aNMDHOA1eKIzejN4VebYcqgJK2EoU
ANaAoNVg1k4tyT2Uu6/tKcCRWL/t3QNvZDr+89/cITEzzM+qObvRz2ybs3RrwCTmosC52FtvyGRM
pMwyarnR3G+ObmQgeHPDIhABP8Dq7MJtYnLHrAD+duiJ2/yy+KRPftYN0nFYVhQ3/U/39jf3370s
hRtCvKr37fC3ZwzOgE9/n26VqQ5qJFA1eBb40u9akrIaa2AYtgtj+On+torXh1tDkN7By6LjEnpD
3SR55dtJ/Rdjxc4dUy0YwrSwV147QKtwf+6hFBlrEm123geajhxwhpCwnuAIThXmLob0Nl2J+zA3
JJw5HIK7UbokgDYypnfIvn0DGcJHRvbGFCD15JX7Rgz8V7PPc4sHeNfNxlADDjSJOioJXpvM1zW7
WAbaIybGevGcHJxHy30yYM7AuTX7mlv7ZWX4RmZgFQf/5LiHFpUNBIk95pSwnuZu4l/+Ej+GVZ/4
XEWhhFj4D7Xgyv6LG/tY4h+0XshF3BRJW7vpXnk+w9oiZ610KuN3kMbv4Q3GRiddNw07idP1flqE
S5zGsuHDGsBELFNagPpAlTGfQc29xvnwPsSCKHgOH53youEe/XensfduuZeG704SPnrzmncMy4TR
vzB8n0/KI1wkkL9fu0WJaEeGeaXffHiG+aDTbafqOXAwuQFflfBfny+T8Bg90A9XaXeBu8wFdKyC
Tech6A+T8AOukbk5GOEsIRr4x6KSOZlrnP0Q1FvyGdwa4MWCDeWQ9sAgOwMgsO4Pp17qUeDfGOlP
DriTUfhDoPMZfbXpK7yYqSTkEZJB8IVDFk6D+yeWSAL2Cm8POmjI/AFc1SDW3doFtQGKK0H8davU
Y55E5+PnsOserKka9JkLbjPguexwN3h+kBiZY3VFTV8ywvs/iJvSbhhBA/JyE8nIk+wQiFIcJkwc
QMptKdF0pioGTY0BM6IvqZ555C8uQfhCDTc6O4MdTu8iLc47NE9btvmmTyyZPPIuE8mY5SiHOV/Y
YX7xwlIOIwH2vsArF62U3CLcXinojIBmRmrFyWQTDEs8T+wvlnB2NNcD5CNImKfUwJpf8rafhsOk
43uZE/k9fNxYVDq4RX5zUeG21vAOYJZirNjF6P8ngINM18+4qFxix/+Q9jmiC2RoM7nRZGlUicM6
kLG3p/8EypE0DEbZS+7y8DZ5ETA2Ui4+dr+jbe4XYno/XedFxWUcc/mZulTxpW9xCHL4i4kK13cq
K02gKBx1SMugq3tA8ILDNof8ybSKDbJ37N9b2fgSyN4K3Aogzk07mNjhj1W1hIuA0h6wZcG3XE87
oYe9yhIZww6JKaR8ZquFWY0kowSFWmWl2D+STkjhr3BG2U/SXA8WDEgXvBpA1OpYU0DD9z8T6Fwy
bfNVG8PU+qP0LQdNlBXSYkvZUERcS9mH33IFqdfEYeTIgVvt63Q+NbkihHB0Hsw+qSNwjWLq7X1p
bU7QloAaEJbt4wKtn7S7qxhCL5s9PMD5bxSr64apqBGwErSF4jqEjqyNxQNz0A5rDqcANJInPE0e
NNQbxV087WzMKxFADmruy/WvweWmJWOoq/f9NPJWHsy6MnnRjPE6cP5m5VlFI2JYu96+f4cpBUdO
Q+pXxqQOw9wEstZpWHSFsz/6gpjf8mrgIZgbhyTGwcvWOJ6ZIehyiElf5zQUPRVx51S/vuw1Bkb3
EFTbFfu6Sp3CqMaarvcl7oTnwTJf1WDanrnrmGQ7LwLimL6WEwT074iS6x3dMFsoWLfRl+qthNUJ
tTO6aHpTHaUV4OoyiJVUX2L2oLK0dpBA9mjPdcfouwTX5tjAE4YUszWpH14C+ZS5GByy6HgYSzNN
YlKLOYr6i9UVqNgjv+drTcQ7ZKwZMzDZxbXVLj4mjkEHDQOYka3oyNpEP9gf91C/IYUpoI9B7ONh
jJyy71Kkaht0aEDlOwuIED8jHCsEH3uSR2ZshiWSUaBCP4Fmf7wBl1pY8nVuEe4QMCS0HiJz45yH
HvjEsbwfT85jyLIWsD6QtV3wcJgH+AGclF+GbC6a4SmWDTG8YBb5YI/HeU43p2d3RRPE331WMzY2
Su4dY+JEMzYG+PmDKqb9vBTgeySVG/0zNtLaznJeDFQvxjrWCDmo7a8LZPzi94ywWqwXyGs2njjr
HjxRiVF1LpTj8jqPbtFtSWnJr2vQ33XJScVIESKUVZkwN8KmvhIZ/otcLvlKbIn28uAqYdBcCMBM
R1kbcasM8xSO8V5cY/5kC5hPiia6VEADHojIJK8K6xOaKHUYpYM75ZvLlimX7+OgewfaY1FsQH1x
kSXuuSfidIK8dQB2FGLoCGBmYZBEonnITjLAMq9ljmBz2uxOmHLZDRhqZWByZzFIRyG5DkC7vCHb
XnOIYZrV4iaDZ8AO+PEHD48j8sKMP7P8cQJTKfPscy8bDbZrlJlstdolPyBeF3BfrZDtORwUApbL
PGK+NVJ0yGkAuxQkAHNL9qFycPf5Mzb61eDo1eAqBaUp/XkVZVZzijUy/X5QT8m3bdCHoBPbsc3B
5pgwKmAig7I/pFt//5VXp3FzIHfbGi4SBObkTjbcT4WMfgMpX5nbmOWVbDRSSuG7vy4DtHgYe/ce
cJlS+ynRKUcZW69iBJQR/WAWx6JYkBJdgttZcTtMMHdr/AX8BI3EOTYs9zyFcrRmUBE8KHsFCZNH
xKnAHlAMbn+qqij2KnGRyp+jt4b+HMtSiQaUnwBl+o7lTjmEy41z0YNB6n4h5XyF7rMqYHClCuEO
qr+ihY0q5iaZ1IIT2gnRjXZ09I/JYUTFvttkExHbsyWKhmUlyPBlhLpOqcYO5FT7jSDBh9ah+58c
B/dNRhoITQQOMJPrjRNfTogaWGmb+dnm6tWc3dLyNhIl8UlM6iFkp/dvG9xDKRKenoE5h6xi/Ftb
Cgw9Gz0G/TwCQk4DJCbQWdmRfjGMQxBoOK5ptxyxC/EQBNO7VM6caW1pbH7mJbIWUw0iX2DoDCAZ
shBaoS0IgiXWU2beBlig6WFLBAzDgIpE9iTgC/GqNVltsmiIFk9Aw/23Xc5hu5AxSjmDw4Gwrc2U
df6Akn4LWjED/SFEKBGJDzJMfKHax7aVniJgvl8y26CUbJ/ekC9LzrmhtbL46bkbQOI7EEJm0WRl
pkwpGf+MFhApzibWSRtwAk4NyqXt3uxMMwcX05azWvEECpacG2E14WtHyWNOKdkBEYcBrCpG/hRJ
+y4IoUPiYp3zmAsnG4aJsPQb42bK63LrVrQ+M+IVL2XYBjePFhoQ5IYvzLkFItf/Bmd2y5iGgLbv
tufzBm4wx6DiVVe4xqE0Tg1zj2aPmSIEgF37YoE5IvRe4w/45VxVgp5SEcDCJzEENzpMrsbBH2Ks
AKi6pHlHi5Wh8Kv0HhjT5GHFe8LIbJf+0tZza2wBUoF3YDXCHYKuJSc/lLFiJGdoBXrvvxp8zy+W
CsP7+MFziROAYtBcuIicbKiufpcY5h9vfOruegex6cSS+UybVA1cs+sISgUUBvoaTpQdJ/WPLwYf
j7lE1SnPANHRnUD1suLVahck2y+lh2wGXnyx3OMkhBYWNnsVJsvo75jTzf1nYtGx7wKicxSB9pPN
YCggq3pSA9qgLwSekcaNY9N8kAN9okwBn54BDm/fPZWVFwpCaoKeUgXP4wl+T8afuttg2nkGE9if
4b7b5Kxj2Iif8AH6GTFXDFe+uLVMZC06AQ2+essZgDk34y6Ey0c7tv7EjNjHT+A44MpH6xVkDGdK
7qslrRx7wRWchPdN8B+82bv5l1tMYlnucV9aQKVaM26gwOoDMLj8RO+MGcXTAzQF7XXLERcZb3df
Cd6H3hzKTipLy8ZUMNDmF8K9fJvpRKrHUwi0DuLAzgIsdE/EK7quKoMa0Vp3tzCmdUeLMzAGvBFe
3XuNX4uEGehh/cQoA8SFiiBd7NalbQ5cVjMP62pYwYMIy4gGwRyHYWnboFAj/Iy6sRTWe18KvmeA
H4Sh4SQJX517Kxzk2EdWiHZ/BjurwgBVR6MAj8Zvf84WBaobCuDDsFOl0eDy8b8VPzXnAMWqwjbc
Y8SNpxsboLqEej1FdHkpcpe56RBnhWxudovtpeHUl2wdIU5GDmnjl/ax221skunyAA2TvUqVC7oi
qf4g7QDQvn38xXHzZO4V71GZiW2oarkGd4ZGoWnxDQ6qPaEKsIFXVJi7WEYWNBbBsdNY3TgPFt/Z
lOGKeOo3ykb2IK/SrQwm08XZoShoj6iOFpdhbhd61bBsPbtGS+UakJrL2PcX7sQzR6bLjoxyxGUK
uURAwdBFxgIwr3EfZqrPXny16hGAbIo2l9uYifwBHwJo2izL5QuyRIHRwCxxuxnmxEU29efIhcDK
ABOzCkjOMtq8Y5TKNsvr29QdeOgzVNM3n6EBouc2w3sLf0zObEYBe0tmkAV7NLLq4agQwBq01ki1
vD/MKrwC0fINDueELD545JcO1awEwiqUB1dyAVNKih70SvSVeDI+OAFfyw3JNs582udIVIt46u05
f/curxPw2tXc4zLxkzb1H3UAtxZxK1TfV+ZYMlu5wtffdyZxHHTbiqsgu9tc0qWjn2SxY7ZC49Np
OkbJ3VCgEpSadUtBylSg86Kj8NMNEUb2vD8nhpASkPQd5xltC9QVoRHlE6oW/MIIumr0e3UsLMgm
KMcFlwZt3bs618xsD5udE4QGd7Y+UTY1ScgxOtdJdqQSkZfp3jss1znZE/aeQu7mlwaIH+FTIGbj
O6jLnXExbCq21/AU7K0GLvJH8IIWvp/aPlubxofPFhXeOFmh1zW3hVhEdxwf914BjThQH+0jQW69
15/Mj3Di6FbJFwDJYoOx/dGWnD4ThARLFsq6jz/OaAdyGtLy77vTeBb5r56PCMhdM1elAzRGWH2Y
9pnAAewen5RWFgAGyXqtsOd0CMal8e41KLtlamDbI9SlJ8BynnsWvIMhexeOUU37ySqYHUjQLkBx
gRl8MNsRngNRMtTDR3C8DISBYYJyvxmAM7cLSh5pza7hj8Ud9Wo+LcDDZQkSA5NbEWNiZhhSdhw6
Z8qRIu9ilYJSmXxGD6cC59JBSYJEOzx263Vzg4sRNzUsdJuwyCi72sWpPB0401oAkleEuJbHuBVB
l2hwNdDwukeWKN6Fclbe0Dsv+JaGGUuq0d67ZmulhocSyK6NHwFS6ObfOygN8W6xIMAPEzTgZcze
wFRbbD+IcBe18MYxAOzvyuRMuztqkh5arpvKVNtf3IYWjU8Uzb4Qqd1svbzN0APn7JSDmoWtAyKc
F6RzTDv42XEvbLL93iBYN/ysZ/iP9mmwtcd/kvTy0GfrjpnhCf3eHmgS6gX9n/WwLvZrk3kVSHIK
b0sIH6zaJYwkblsjTIKCX/oA9V/H83a+fbdq4b+xluHMoPszMmpOJR088uRr6DtEbuCl4EglfgKs
zPYLuwK9+Tsf+lUDUjzU60II1Am55RYrlm7nEjnRVRwNY5nWiLkD73K510q+3efBnHAWu50bZj0v
B6Jxsw2BRDN6P0cFzvtkXEissfmzwqCgTK+KAL/9zs3dzWuun6xpsllPbo6ZRKXzQf/m2+Uu90Wg
WWbZvEXbakDmM8P2UH1HjWgcVurd2Q9ZL3TgDTQuJgQmJh/2DoMbys23jdQKCw4MaJlYm9eoFIxz
M9q3ol6omOoHZQuFuZ1Fzr4DZS/xRh+7yP0MwAHJLpYO89lqVVZVr7aS1Wfa4XXSJ3TBp7bCZvC/
6WM+z5YQleVLV46r6EsgG+TmfVkP1uhYkL2xNx/j8RaYixWj3lOOF5V+ec3GVA5KcTlgB+ilROi9
7OqAQcNfstoH+6C0KnThw4ndRj1Gb8blDpp+sRd9URM8zZyTZpbBYtsPYXMSVD38A4tYyhGnSfgi
g2Ziyd5cduaeH3Q9DWZkHB+X/sepoMf/i1BfwLj4l3igXrrJgnp3b07Re7lgrAq9paoEhzqDQBxo
Wum98eno5BE5b36FMDra8FMXkJfyWuwoubkItQACprnede/LZMR+1HB4BsWQ3eLqoOAa9xpcHyLD
1rCSwoQ5eJuhngdXzC1iKkTUHL+IxDGyvw9cD7JEgQTAHtj2WB29J3Bc6kU4kHBk9e8gn/PFx0uR
s8hBkmBsthEq7vIZ045mFxmUDtKX3ezCHeRFl/nVO7tJCjJ0jMS706S3c2DQitkrTHO/PuUUuUNH
+rSU7Givwflgp6Esmlfldb4c0vkIM4tVU/C/8cWlWjEDG3OI/bQEg/HjGFuDDFZmUq0MIzZmNI3w
0C9ApitykT74lzT1mPghVMJzcAxeSLDknnLdMlSSkvLz4UaU3yOtF8IW0P1ltjfL0WVGzI9NkUgr
dTBnQE0YBWQtGvLB2/1YdybeNSwdKliGyBalS9NGhiff2uY38LSoFkRJotj1b16VIhLUj+qr6hSn
yg+gIKYJwVJiQpi8+aDBzSJZGzHLoGTVXFI1B03iDagRY/4ymIwsriQEGgbX9pBn9EZGpt7hEXT3
9KDMc7sQs+RnDS1ghpn3+4+MG/0UTic8cy4UNiODqNJ7g6Pi9KQ1J6Ubc3wcy9gOZXBbYmqNP9R+
+IdjZ2YePhjX3MPnjn1gzcGxm3zXtdGdC7czL0KgssR6TZv+iSGC1SsQXlaDemkftntmZcF8xj0j
cAKSyfjD8Yb7CgYthsfODGnWerHoKS0YZBL2OO/sT+QVYpneLS4JavV3ibllXSYIdOUMexic9tro
SLsDVIGMC/RjFamKi8BmZ6QjYkvB+3W5TxRmB24zCElg4eTf2WvZshxb2DiGu+2l4iZ/724N06tA
LjgyteKZ14eiLadgI1RuGuOqbmi0uTt5536Y/3ZdYEcGgfHOLcKqLzcWa4Z9zc4/+I00ApRw34PG
eH80bTqWYdV9wgSKbiL6jL8Bu38gv4/n1cJvBDjguHoxdfLfgyPDiJMN89PYfNrH1f4PIxChCYMj
QFcT7NSnQgtefsZhARNV7tR5mwaTxfnPolmO/dT01Zc5q4UahGhMyppkJo7jBHIrlbzgG4AoNkXm
u5Uvmphc1WmPz9zMOIOOG78cTu5Y149+3qsfqx19hiCazAA4HbOwjs8nSVq37j7k1CxC+D5zTmzb
iHuhJorX8PXz0SHMYNaRmAz4BHeWM/nqnPA4Y1aOS03dvI2Tg3lanDhVctZmFmR4paRDiQavQzJy
YJOeI3CfoLE+0OhdvEZw8dJlI7jxLreZnyM1o/Ttn+CWcRuNeHtqU2Rc+tZ6/0XX9mtjyco+jfBa
ix8l60pxAljjkILCkJq8PmEbMgi58UZ1z92f/AfdQTnaD0gUnPFY+A5SFTPyJPLu2YaDS9HPG6f2
QBsOxi+MgSHPUv0fZk96VUiAiBthLVEYcMM1OYz29AGCjtSTQ5b4RV3Lqa9FkldXeV6F9iFAL+NV
BmrhJ/rHhClXvR3P/XI7gb2R+AfIakZQ6qd+4legIFEcSeLDo7mruhNnzoqIcpjefEtdgy5/U1js
RE2n9SoGleC4zKdHwGq+whBKAzNAs1LnwcpuMdfolztfPIefbqmnWZNMvxgqtXgM1A7yClnNh1f4
y1Wrst55camXbDW0LeLutfNIMOEIJhAC02J/U7N3bagIUDIEGDWtWDRushhpJApWXfNdrlqNUYoH
uud5Gt0WgySa68E67x0kp3hVHCRR4u+XiADLO7OSmnmOx3Hmp/7Bk4MHWYTiOzz8kwdmxIRBq0Dt
orwvT14D/07YBm6D5qgRw7sQS8NhKTCh8MEJY8aGXPZfR8V6UN90CNF4uG+qbpn8JpCT6Jrg1zC0
AACkeKU/EmAv6p96Z9gCCHwwWBTNE7cPIinwRmACzbZOlE4Bbgi9Fobm9588ucBa65PGtCUuGH2Y
BjSiWVcAXQ6WBzAdk5nhei062cFWjGT5sD2gJgqP4YMeT8wKKD9Q6LDG0H83cDPNL7k4VeccVflu
Aa3Cb5r45azgiWSRgRNwHcdemf6dMA1l1wDfoLfQ2tbHCYscHUEi9anpBoYBG4OgwS/iDVDdr0Bq
Rq5QiZgN2atiVxMfLVWWIk4HKWR94ru5Dmj5WawfMl4EvdI+Vi2wArCATax1glAKzI6LxqSWNgMx
IvcFqCa8F6DWSEis7JtAYkFTCUxjwCas9/d0eWHZL0Vm9wMVBDpstC5Tguv19DGX52EgXkzUaWiM
uxFT/p+NrmgLtOn8DPfg7wDGtqXDjjEPCDHkRSu4T3xneM9MnmQzBa49lItAAxJTpUWDMfx88aF8
Lubhfee+AOqe3Plv9zBB5sauCJPTgGd49XOo9WU3dYNztHMy4lFz5xRWAR5u+JUhBzHnm0qv9Aco
nFq3N0zvHBT6xCs5tEQshZCNpWDJTuVQppBXAMog7wET0Efs/Mf6jXnopEA32ZVnHuSMaQl5/6SW
W7fNyX+hE4G1fIcshM4P4SomTZWB3rudEkq67wFCgLfTzLzHEvZIhR6TUwgrLOeI6Q63/cesGeYU
HhcNXKYT50slMmVEywpo2NcR1UyMkoQ3Evleu9HNYCmvKGn8/nGlCUC932BrhLLBiAOWxaC+fK9r
Fi+wOoHU/qS3o2qDEbXkZsb+BTscxt1322mgX/yIPMLOUAf/u8LKemVwpKqTU9OuvO3j3d4dLOy1
Os0HxxrcTXZXkAxWf5HT0Zgawx03fh9SQAH628ti6PyomRmuMQ7KP/sUoyKNV1/UjT7zbivtV2ii
0cpUe0CXXqHf3LvA7fj7cFeC1uH9bBk75kkMqV/m9ysz07+7bZ5ad7byP17ct4NJYml2nkfsUS+8
xQ4pXGEMsh1cfYeZs/OyyaFX6Bg/4A3U1CHz7NVJ2IP5d6N7aZrw6b7wQRKXnhpl6PfqcFHyacq8
l9gdJO4NcPPUKcE4RWnYNM9JhMZx1/BQRh4qcWPuV7lJrXfJSWl6CnByB/ig8ynMR+dlqOrUDwVS
djsGIO0MaR7KdeYCMA5vo/7OSaczoGqWyRishDExNkY8kSZnC5a6xAS8zB0qVh/jrx4DcF5HY53w
jq/r1ocig1nrAAzAPy9fgJd9tXXaKQzOBNk9cm61QZ7ZNSr2t8+7CmHjxPYCvcrnjxO3rPzIUfiI
CUvOnAmVGBuqnz5arF4ln05aJ/FyeCYbRgcF1nEx4Y9qhzoZJokVswmwDbQUhmFMa4DWGgFRTDNO
Z2dhG5eeAQU940z2X6YW8sLUgctTdA128A04PVDvBpbPgR2K846NHZKSDIrdQkeHSZ21jpsOpyiO
/FFCrV5QI8tp+QpPrd3voYgdRPyirVBwPV+HEys0iZ1Ho35+iyyGz1DR+IujG4hNB08f+t+BV9G0
vNhpMfstAu8AcFbx6pQnUcr5rq2zwtaZ4X+srZNq5nfy6QlCaYWSuzIweOYtesBHNKa8AKoMbdm8
ORtx7DTTtw/BISiFaJKBkyk33gTwKoeKy0VBOjQCjBqqnSQ684GoaBfw0YI4iIbhVeds27UzArt0
3Zj+xKuYp0RR5adF+AucsTEvGLe16Y7C9k7HA0OQjqcc1fBJy4Bcz8zSrhb4I9kumnnpXAFpt8Q/
eSI++HrcDnn87pc6LyhH02pno3Ob0OSAahdqV1DocMWbnV+KCPs6DwG/HZct3KQF5hc6r0iHt1iV
GHJzkL99zg9OFkaT+jyzJf2HwM5msDJDODtjKgHXFMYh5H5MvxSGBucAvSfHBpdHD6M/IdfqDNLh
qU8z1euV6Mboyqj1SB7wf2oaLA7ZArSkVextVH+yb/gFygXVDyoatBpVOBrM9xQMDN2a0f3V2W2f
4Q0AWBkJd4phshdm31bBvPjSu/GbsMimnWO96KgTu3B1w09JJYAGpjIcqvBBzcSdUWXN7kYqtLIJ
5wkJupgRU+ZSHolH/jv/dexq6PnP+3weIi9DzS+fRYUZlBlY6kTc813UG00KCp3RbAuQL5d0o3o9
vEx2Ep2wOngZivz7D/ltg0MF6zt+tGD9lMDcfRCYpSuW1z54suoFKWx/0RRoWxeQgrwVv0gEPk23
jFhdsn4/b/YPY2eQhleFxqzQ7KnAhQoidKHD/vd26jP/c4ikbY4oOAGOuDiUbXrX99ZSkRYKHFQ8
heQFtCB8wJLkUX6cMfoirCV2YrZw+JEqJ5qmauUUmBMLPe6VLt2E5W30hYmsjjJ4ZOiYiTG/5rye
JncqZy0KEdX3FfscfTBc14ayElMq4Saq2Y0hVZqzw7TTiLlJ/SqcIgKH4VTWO3Bw+vM10m2KHJmk
w6Rhgo4jeofehs+ky1pQmfLwQS1mg+YEoNiGFzmF7e1wA9fFLmH33Y/L7evfl5r+wGfq1opnwRdE
QkHp0n7+aW9BjP33Cs9bfU4svBpzJJKVarBiZTJQ9y7om3ObjELY3lhUGS6TJagMmJ3BKNPCE4nu
t61Rvc+hahe7n+6XPQtm0F/V+faYR7bvLlrnfh8cgw8V5+wbw82GNNp/cfC8DNU9HBDnid4zVsG/
kMTf9/IC0UNwisRQC0bVi3kYySE5nRQLJluPSNkPqiHCJydMRtkQKLtZ1wJtfgViX1Tig3MJnxTx
BfhjwL2Ixpbi1j89EBXJ5aDYH7jXbsy6KDomdAp8pLTm6SAdoKPjLlRRyQNH2Ii6uacGEFyDLY0O
DB9nhKvcGXqB9CMsYqVWHCi2Abz4dw0hMVW+6Nl4aLQbCV1Kk+Oy6SSoHU5UthhWwmMsd1TNs9Mi
AlERf56UOmzbnIDQ8wc/7BfyfNnL/5i/vmETU7EBqQKqkplBdl1OudcQ2a/CQnxOixgSnJf9zJfx
YZ0Sp07n2YT2fYBupLr9uKzzXDnI+ErG4acjivzn39FGF3ee0PAV48+0MYRgTS8BlA9Czkigxklf
iSuxQqbVgGEeyWuG7FVh267FhX97FINA/UunnwZKP7Y6TlFxoT8PGrmVXskqxYcuNoOcq1XoYO2P
fl2nyGuSDAwY0rSGYQmqBfRqNdsyTK27qLKwa8JtqXUdH4gyYCvFHc3rMj+wvYnTWlzXTkByTdYd
yiiVA9YYUuBZk0IPTm0LFSsiVrIRyk4oQg/EJ3m6lHAe5F3m3bhwneFh0Jyyt2Puz3yDrRVKfodz
8sL18NKGC/RgFTlxC+xStE3/0XRmy6ljSxD9IiIQk+BVs4SYhADDC4EwZh7FIPj6u5JzO9zdp9tt
g5D2rl2VlZlFsNvbJOIUr8S3ryfDzjPI/3Wz+9bKS84AILA7cagsome0eUMynntUznxqAsoJ9xn8
zLPjSKvhWmVjNSDLKCHTEX2YUP5+X1kOR3S8ebHd7zEIQ5++qQfplEvhlCwgZRLwFakfPrgVOCG2
VycoCzSjnA42EJ4oH7WoE6YrfwIpEBH+uE46wsazVI9i9E8ggBJdJk/kcOAoZ6vMcCgF2XQh7zMq
bAcPvjIGz7FCnUqgMvc2WVG7OjMGD0Tgq/VIjBgavP9obuTGBE0EDuheELOTJ8n4g8SFnxo0plIB
WD4zYBbMV+jO4/MpXvtlmupUsl2I36gHinu3gr5lRENqeKZkrln8s9qu4CSKmLQJivj0GoxVwRyD
UhZ+gZIL7mcAogA0nWJHF1Smj3VAjlLN7Wd/GxFu6q5BYKTCBbNBSHDuzNcRRWibyxzX4+PotaOW
B0ndXKLGlJQA1OEDGqSDU2WNMWnREKY6RYYPLxKnnKAJ/qSUgxLWOsCx2UZpxWV6mXx4RHEhncGo
a1QNHqgm1Rxvgnq+rO3L5fPssRzeBxD749tPjbko5pJPI8sbEnan8XS9GZMi37Yn75vJmmTRt5Jw
N7z6gL8cbFFvRTbKOsClgjQMoa6z424ToISZc/bhNIBp9uLI/fq2ppG5G+xd3DfEV7kFNVo/Q3hP
JDlk4yk6r8lkelkwxIxbuTJ4nDeM6GjAwY6RI93v6AlnWx7u9c5S9X9X5nDA85jo8c3pdA+P+vGN
3gSXTvOXJ0NGmM3wNfPiCc1BpQMwQ+ec8Up0cPRaQ9Om7c3SIrONl9CgBTCZrhQkxGn9XXUeXSIz
tX27ANQogktuIwtgM7KExUkSsHKjKynlBT61lBAtznPEux0YaVE5lKAIYVD7WbabjF2HsICuYTcB
PXmxnWX600gVA3XIcgwz75tzWg4rZIJEOlz5EQQ/yUVgZQFRNPtKLpWl5Dbtze+KIPwqA68QO0oj
PHr8PezsBxt5z+LAwll+5WjslBLJDqqJ64Bo+Ey8I53QUSEqu+qDvVsPBEUJ/Jz/ktRxXSfUFHfc
sOTHefYPntK2gwMRLNEcJQU3iD50ESsYF2kCh94ZJj2pQWksQxtKFFaecM07iNmcrdEiARFCWuoq
CS4ljSknK+7Lo6ItWsyTp8cwaQ5XKg8tRsEjpFuu5jJVEfejNMYS6O0xvAyu5NopAdZrPPeZ4Fq4
xfhCp0reaDcooCiO+QfeHWIzG1gH4adJhw4bfO9veOwVna23Hq69Q4fh3/QE5kxumwMAmtamA9cb
1gRzUWRy8AIcw3WIgHMy+Vf8B3ZJ1X5Tw97eEK/j0oCuGN24gGCaLytDNC8sytzBPvRLzjF9MW2O
QtLI90BRg81ffWaOKPRQKenRMifD6kPIxU67f8bctYniyw5Jd/NRAcYLh6hBsowthNtpgBxlmm5f
EN5WxDcKRv/KaIY5RzTmL5wZCHF+GrG0N1X8a3VEs2BNd3kerZ76AWogdFZHDnYEQet0N37/PG64
fwDfXHALwcHtZ/9bKXXM0qR1hLTvRsO5bQf82wEwMUf9QAJD8INnyZFh+C+veLu4dGvCesunnQ2q
s2mb+EMHh6h2iXarN7SZm1WKDLxBMG0tRSW/RiePwez7n0opPbE7M2AIeisnvESvo+sxORdUIvNm
DCAKhEOx496HDyhmcLGAeNpYFqjTxebloN4HTD75ti96h+Gpl9MNqloATfxLY5EPDJzSwiOzvus/
mOHNj846mfsnSO2emkObA36Md/pzUOXMlnU9ua/K4ASPToRWIHVP3SyYOh4DwqP7nVGG9DKYSZum
nqzwmCr7d4jNn8vGnTPKm/mQAFlxHUfZ8TVaD3CuXK+o+VVzK/slvNEpg9tHJ1F0IDbmFehenIOX
3RjQKHbwtIoI3RPztwbjZfqkgzq6MbWi0/qdg4XBOIR6QJN/P952GXlwf9hmb5PSWWzA3v/YlQt0
DNavewUUqfKprEMRMWehONhVjnj1zDYhr2D/0NL+NTxG1l8YUSd80VjyULoFNuGE1pT4PBHrCJsH
KmrGK9PsHjIQIjRjWlJmrMFaZeI98fLLQ92yjJVxo7xqOPAv4RQSxf4Ph5PkajZTDYf9DVWQNAxi
KuqT6yE0fE1hycmfmSMfNtCECSJWwUtGoEME8iWAUOMXueUvcaVN/dFwjO4mM5J6t9rlP/+JMSu0
BgMOcEobSHWKW4gyAVgU4yiy2gZtCcyVAPURfemrGQrE4DdqyGjEDK13QUAYhEWB06W5RorWaU4b
cPTo93QbIe2EsDwFCRNiwOD7aYHxuhB43qW/cZ4ZRqFD9c7IQymDQYboptKwYaTj1n130Pijm1d+
r+assieSHAABBpoOgMn3HNbwCGn5dgUIKEP7gMt251OyIQoCje7GXYLynmSfPc11rzhpucp/SLt6
chj8U1cbVKiy+4JOqlFpag7DFBprNJiwAJDJuDT86pghrkicLk2KjDxVtsrYFmUDGQdOdkSVr1sy
LoTLU5MioCDjWckaXwA+sBgnH7oe1aKy5FHOAuNO1SpiAsegutOkFziILH5BOjSmkB0KYFsqFPFF
JOU1+UFcXTW5SseJhpDjTcJx1fKrkRHhfeXtAW+ZppohASGavxBRNMle6xzAHLRpuZ/zFH+r3Tfl
wrqDMRde819DNbOLpJVqjQfT3u3tlMfDIacyAkvggSoYegWsG8AFLCPFMGzw/7AAOGuIMBNsQ+ZR
wjmDx+JDzICYpVuUKRIhHyAIfLwPd5FNkwFHeQpWGbvFZIOoyS+QgypuBUhg5xSgWpdUKt+Sn3Tt
K5oxiaJykhcUcbWBNVRGNf8BUrAHWXhKa5lPyCoCgsdtpIZoRRCLliXNJDiIjBkgINKVp8H0YQqu
VjwleTjh+OJtILpH9FWgexbRAzjusZQTn+6l0MR/7yhEUojjnNRI6Sh1Ixig1cd6j0NY1a2B3cmb
rnoFFolk6ZpklUCxjjcMB9L5X2PjAqdQIdExQl1KxBMIKZwTjJOlI2m1QI2+JooIdjHgSEMLFFFN
EUUTbEziAnq1mZUAtn6vUrO/VC8oiZFhpMY0Pt0LVtjUL8MtzvU9QSf6iEeQBmVhalyDX5FvKLsS
QEUCyl5UCoUKCrq4DLXODHG74SOCPoA/H8NTdCPLwMqULKLiGO4jvIbXmAKttpw/rM3VRlz7Qklo
cMZLGHXssG2BPRhT8IecHVXsz+Gv3Cv3KmktnQf5kuF30M5R3LEDagzfW9N9Z+zNsNF7oMRhkN9U
pSDyAjo7bTz9lkAp3WuJy//4VNag6BiYx/wU7izEQ4dVDkiKlnXbUZ3SVVb9TwVVHpZ7YOdo7F+G
c6zax9wtdaR+e2DmbkIT3pOblWZ73DQfELXc8vJgOpV51OqUZgiWysvqYA4IiPARJ+/z3ns8ghwa
GkcDV7gQ5sd/YoxYBRe4d5rx8eeS/90u/quKRrKMBJMpF9Z9N8jBS4izbqnsgq9C+MY1r36z+fb5
ZQNLYyORFhx5nHgOf75K4erGCUuz0yYLIouAGDr4dMgWDhC35nYD3d0vqhfsLdYOHE7GecIkuvkw
Ago0y24jyIdGp+Jg3vZIPxi/13m0KWaRjBBp+fv+jv7hDQpqA6fIT1Sd5UtzRDOLcn/NhcNcLhFi
8PL0c5yRWMj6rY+LPVNQtGCLvcPj0oQT/Ozkw1qmNz4y0D5HlQPpa/aPkXAkyWDEla7i2j9On92D
e/Qa2XF4x6Otlt1RPDUmjw1mUHw7qKDhKTmPySNbQ1bNg0p34+f/iQUhQuzS4jsw9rfcxgVni+lc
hY/YbI8w+8SyLr4vtr879ttkgxO8Pykv63/3BYlXtbMGCDDhTlTcbVelqqZV1Rlv+aajh9nR264w
r+wdVXx8xJR0lBiS9sO8rxvBngNAx0DVO/QJZbPeTJ4jGIaScqUhRq5U36HGffTZgGiVkCzZfdAO
9UxKY5C4Z7Skwx6KhynPSrWyyXXocu2j/GodB/Xs4R8HJYS8G6v0ZAKZ8guzXRvh1Yxnu5+CNGDh
hNsMHU531nvCXvHAVFNOIqaMwyCXTiXppXhdsDuQL/Z6UAIzyBV4t4G6As2kDPwGLXOQjvxrpeus
3Lo9D2bXBxYZ3QKP+gVyipEeAxPtKDysLy8by3aMcCAona11tzWEuRMWXgcQg4t4uz+e5v5hV4Mz
HBCRjGzKBHP99BszBjmswcLAUgvyYkfmy+LYtSv+fAQBiB9onxByiDK2hiMKZS0SDVjcKt1zAPjf
Y/fnhCE4pjgYu+Hq1sHiWj/TtDud0Ft5HhY3LQuaLT/gJ9Ys5ErTkiabS9dDWoD3sBAsaUdgtAc5
Y+o1JqeHzpjTACjh2xIAcWAa38xE+vIkW3uXvqH/6NemaypOYMQbzCa1Hj4BrU9gpejYqVd7b+BM
h2xou5r/omzHJKKyc7erb0NwfkzoSWKJUS/im4j0NXKzKewZ55TtIeQqUxCImX1oba9BVdHvYAo4
3nACVqCsAIUX2X4AeObGIGRFB1tTTeCNaKA1AVIhIabSjZIrhoKB6chmpcVuUuuT/agu3Y7KuPhz
ZCCcap01j6dCpKFc3Xj4QW2GKXKsYLvik9WIqij/CC/qIJRqqNYpraCg/X3Q/5QzEq/t7AJY1q3Q
cWjZFZxcPUJpgTHNeSzekgh9wBvG8kHHHGFiZXKuULZsIab/apKHyKrt33YenM4eRhCQ8wed3OWx
pb0k9C3f6gNfJOcnWHySKAX8Ekk4MCno6FFochRoKLS6dRReVxtPKrEQRtZqj9mEbzaTegaDi/rQ
ut2s8HmpejkJQwmB/wE8ALFYlYP/Exyc5oJRtDAJXownwRnxZ6AxAmMuTtQ82GHrbrNjQoI8+ea5
5DTWdrkDpQiyvu3zgAHPJK3QBTJ+ElYN9HAO1Ehth32nEVaP1or83C+/rFWtv1phpyPLdQxfCzBr
4idt9DQ/lFlizNsYMySKnGTeJ5ne9h4nF5sUKu0z+O7jFRTNgPuxSyE1RLDbSpq+dnys9rn1hmb1
B3JtPnzDjD+7Ivw04apimOLkjz4EO9N50iTboNf8u5tkwPvN6PM3z5F3mkZHFKraixmqp7/374HO
MjjaLoybPXQqg3t03VnX5ZaUY2etC7x/kuvOYR3zQevy0sYoSpgyfUhSFrbSOrpNJMBrkscAilAG
S3JNK4nOp0dqnWnbKUeTC4n4OSX3xILrryTxwYKcW0O2vKrgHjwhX3pmzR3Z3epkRRa8F+j0dAXW
5JzfrhPKVExqoc9JpfVjPAiId9QgnIfUTUWAwon3opTCjia8DHH4hYNCL4IdvAYvhB2DV4HeTs0N
eT/jbaF+OEgr9RFrDnwsoXFB8FHA00DKZqTQf4tBcuXSiNS7L1E2pr1iCe3QAJBqY9G1708FvymP
V5MHewTm7Vz+Ln+NYXlYR7myI2spDd7xbVFvgggcksbPZgx3obm8LA7YEtDZQdSF7UiJyRB0EWzu
4hJt3iWAPEEjnkHc/oQKTYUEi4c0mZZr2iRhw3vlRcYl1EEp+tHGxIoCcx0lqk+P7if8MKvrPBIf
59MG93d4zW51IF6Z1OGAH2BkM0OmJqYyUJyTsFyn6ONUoa8N1IitAG0E/vbrg6e91ICwJ6BcuPUP
poUrteOvmD7Wk7uD3Gly6EhkgQwsQzXKDULyvlyC8+7+ruSpxx85jGv4sdpXGtgc+6Tf+k9wPyF+
o+U27NP9oCYiyV6P4DQgUVPA5lPzAZXWn2AKqobmKhPk/tvRM6N9ocKYQI9Ckx2qQkYoHvJLyuwe
zSUebJ0K5R4yRAE43SOR9+MzyV/D+kJhHJ1irfc8tBQ5s46sJeNh7F6vYHI9JuV9yyMy6wGVBn0P
4eAcv/LX1iKJwiOAfeMhb0bcJ6/yr6kxoBOlX/dIhwYwXlYTzJ4cl9B3FrFwSlF4xNIqs3nqLtQI
2iHRqNvyDUL9ZSxbCcFUSEFA8wiQhPloGUKmoxGBLmS69/3lZIKFQ9FEw0bt7UPP+cSmBw56JFCy
VtQo/0ZJPfzP5GOZZeu1At6luwxybeN6xT6B4oNmFV0eTZyyTTlC/cEZyVS8Lx2LlzNBOpjdOtv8
vphHWe+FmBiBtNtzypUkRNDHCwsEhgYKLqVKm+kveOUJZT12CxAAeun6xCEPT6TbK8FfSQRexiQq
4php9PRyggBWrOm1+CY0gpcJfjQJQimKwBx2wrLSa43wPpoHE7OD78Lb2QSGe4tu1jPZoNUv0Oy/
YxMkzcX+YtKQdUVgR4uRhjyhZmAQa0x4+jd5mhT3LmMPNCkYQbqg+cKDk4tLwEPQRRlsuyN3ug+b
TJy5uu0/RqC1G96HyRKqsisPKnPcEqHWwducMJ8ZB155At2p2aLykAr64FMgWGjsBuJZfoJkaeB/
mVSZcm5h1YSrzWFyIQP6vbQ5Wx6kuATHqZY7iz4jTLPXnQ/cj0kt7N9ZCceYYtLJNaOoEjK/7OtQ
ZB5W97esWWAOrWNciKingm18AqATpE4twfRDFBWwbMB6tizO/rdRvQ65bmGfiloImInf8+Dja9jc
Eg8vCrTPgNtTc179y407spzHBmIRepmr/IU5mb1cUnWJQ+WB8s8JGy18ZQ4UgG7rE9Jog04GV8vZ
Pmw0S1tMjajBdn/VDgWhMVMX4N2fb90azUf0atTY3/479eoExKmAn+jNUybAhdyaZolNhKvQAwSM
LwxRT9iC0PN8TaH0w0Km6xleC/pgYlnOtzQM1v6HHulF9VQzXXKufQalGZguSRTICIMFcHWCiPBj
zowIzJqvo1N0a3TY0cDwQ8wMAFW/D6KPuwkejOdVR/7DJnx58dSNOADwa7flNyOHFYMnwbDPSTxF
Vg+fQmXPMPgb10NkhsPSC1ke+2xYDvRrMvPEOSn8wz5xGPEGDFyweaYxxyazKhZ4366O3i1alPzj
3S35ddbzMd3/nim5az9VHnSYx3nM1KsTy1yummjkpChhmtoNh4aGtyg7xz6x6WSx4EvoWKuRi711
4dNqjf2YJnIsumruyVJVY8pYtaBTNIxpbLBSlvJXM2gTQhRZnn9KapPQ3BkywWa6QOtCruhj0TFB
sYKTpXXGA+tO36HlmNO8PbcNomGAp0Jnh2AL5YqteYOvbIgthOpS/W108t7BHf3DGN5OPOUNKz3D
5w3Nrp4e/GpdJnyvoM7CfU93GZe4mYAFNFhKlTQnYdmND2NdmTkyGLPYHDLfgflsu4WmYlLQ65tV
6N1MteMsBBZfPE0ZK/9stnYDz4OXA7FQ8/EMKmD9ph6lRldcrNEZJYOErSfbpOZdaYYM6hrv00Mj
agDgWKefTXhj3HbJ02e9Tpro1pD98Zk37HnJJcjKkMUytA7/C1ZFxaHMLUa1yW5wX0ksga0RhhlB
JcPoGL9y/CW4nXk7xx3kOf30BarVmXOzx6KYuEydhFSOioFD/cuF2Hda9BzIPDcUC5Ccvy7BJw93
4KNbhHVPI3MpVDWk7M7RQz32VR2+AfX1fLaZPCdwuZiim7JLaY4jCUBGV08MydngUtjlgEKdnlE5
0IANrOr5NKT5HV18gYMRBvc7/5dFzMLSncII3mIo3a57ZnnumDmp82sJSSfwY2bnTfEJ3doLw2X9
jAAmsFipebcE52JcoN/Bzcb2ojN6Dw/UDvggdUrhbqXbiKVJ+wlWsMFSqazddcEo54ySmj3jQzzE
3FdzOlvdEgaYhUMJ30ZL0m4jDAGlcTqMbjvBFMmgIQWMoO+dQBzovN0zwekp1Lh39zTF5hsYD7UR
LZRjcO/DkcUuDHNS/ltnlazSkRiFmjhcwaJzBlr830jDeojg7Ns9eOnA+5BAevTrTTwgho8VoqAq
D0Mw5MnLOX1hhlJL7pw9FtHHWT07UN+sZ8LS16MS4yxwlkzYAaIG6/HSJUw5DZkrwfAU7iIRxnAX
RgdtJNbXsly5g80NhwM9Sz0/Lb4bwpszDcBShL+ZFrWOPhEQWyMeydrfTPY29Yr4jJQ3ANeftkks
adiPzokhwufZvXcfHllBtxDBCPgBOBzDkGiJUgDI3IDLugWgU4ofBR6VPm1oAgoOlMyXyL1li3NG
P6YvFXTw/PQmn4CncXSrTpknZS5FBtuOT/jTUzq6LRzrC4jXTLpCUrzu6vt0cN7cfLqsZe56izoN
B1hQAI5gGNk1e4aSRUq7y5mtcn5bDLZ/R/r6tEDzifDRugtBnPdgH1Hz3VHFyQqVBpJnUNMlmIV3
yv7d28QPq+Tt8IW5ARBpXJQZV5KSV1T5Nhtfe6bk3XhvdYluId016nDJUU4elF+GB+NS0tnw0HRG
GV1usloQJe4BT48DH9smRsFynoqHr2/vV5seVelwG31vOivkGFTQ1XHhaWuJ+m7A+O6efGXM4SYs
+2X/xc16R+Cps9rs+ylh0t0dPvopvqHNxkb0T5+ZZIXbxBoFkRljZY99b9Vq8w1xDPUusOF/6x4D
BvAkcC903tZBFQSnTllfwcFE+0a9EY2sLnExqGfDWS/dYT7Su4fS9ZJHS55fcfH7MBzsotpvACsa
Y3jp6ib8uw0Qa5JU9ZowoU57DCAU6bnq11HcKp7RUkEHuIYNOPuiSrTaB0D2nXx0aJLJby4OOgUa
E9PtCjCFGvFsUESyITRmhPgHyGHiIgH6n9HNKoU0rHBnc5GtbHKb4qbAGw5uE8jCs0rxQzK0rkEo
eD/C9zSfwj94g5BXG9+0BlEF3WTniAoOijNxFVQk5Q2kVllzj67W9mrt6vIPgyVVPov7C9Jv2NW7
BdbQgBeErawKhvJfy8rIJZcNSx1ooe60dWgCyDYyp6c4e7wY0vPpGhQFbvXDVSAt6r7mAV55p+hZ
j6CEgbgjt2Xsd0IqJ4LAEdxoy9+QMaDTMGe5D9/oTc6LEEsUURRqkyfsmmC770JsWeNIyg6036Xw
iP6eJO8CJ/nSVppHdeSvcTSlb0i/RJzes/RbeMdx4ozfdHcxPIGS4OCzQf7V4v7dJmYXKza+BxSi
3yXVmqoAXcGpIblktfuUbb4Vd7uLRziNLXBImOUVOyN4rFb1hFzzy+6uwOxEIJXxmYATRKYFNbH7
+t98bHorMPboI4oXAdgDRaK/wzBfLA/iJ6FYswAZsH6ms0SX5DLFep9V/Y8EqCAuVq2owtC/I8x/
9Sta4S3Ih9pczBb08SmGpsRcdxBMkaU1X1zcQ1UiWr3ixQjjELO92tmSnLxwW/nyN7lJtIPIh9F9
UTzAAl6H/aX8OhUK+VFaPCSxiCu2dG1VUYvHeppU+tW3wyqlyuVOLQ+TeWy6eo+jwAfChvpKiep0
qp/Q4kCjQubVl3rBpcgw3HfuDc2N4wo5x3Wkz0exu7dSrUPSHVAuoZRiUUMHDptTPdIGVdozoyTG
KgnkYEQU5ufUWlV/lJ6pd4YvB5YDnRKmNRAgr0LHjy/dDPDCRA7ZPELVZfhwa6qv0GxN/aPv1oMF
BKlUX62dvUIBUAaAvGWiwkOzpFkMaQ0gMdCX2mVrTuoj9vFJIcqTOlEUtPd2jX4yD72tTrRqf9YH
uTy8O9Rc3KMVKGxGoQ/FHJcTPqGUhMgLhBPRFCZEOIk4zkGRtXLEsNab0hlqDnuFV3tDdt1SJeCC
emr7CdEYv1laeCzD9hK8osaw0YazslYlW39BARaxEMfMZJUI0lvBj8WMZnUPVuFqxRZwVkB8tX5I
iLmQR/A/9ONEBsF+LW2TPiw5WoDYrN9xXeK78ljnxZDfWQkPgaj2peDREwCpyQEDOU9OxNJMrVER
WkGl2UH8k7YDemgtbPUx9RhgEqiG37qg2vxnoj8E6rMhtNy/Q0/xAABT9zliXVl+e3qF3fQKslXG
66H1I6rBP0o2Fpkx/itlXJwkxVdbhBGSvHfjq5zesLuAVr6rZddjLtXa6iecaOpXLumX/utcyu1T
ajnQP6h4VNQUHwUsIynppiAk1EkqXKm6hWn0taQRElLnoxLlnnJnQA+4Y1t4PJG8/oktgUJ/CEIn
iPE5+QcMK3XSxfyTjOlzAwlBAEUqQqbBKuWQAAI6cKXcWxqRapAYVggHfZnpQLulH9IMwys25CD0
qYkFClGgKryOyBn8GjdgHby5T+fuNriFM9obtFr0ZhkPBhLGMfoAPIItwdh6QtECxf2S+7kCLR06
5m1RtcBD2qLrZ3qypnfhyKtzEO/6Mzo6n/iaMEcsPfROwz3opXrTYphpGwjF+ych/ycVYAe6pIF8
kz2o+Z3au/9ClI8e5EA2BukNviIcpITNInUPddMaT0st4j4xVz3XzViEKFwmWZhL00Urg7qEen9J
Eo3mCp7BZZKltMqJGPSnkOMRq7Nyg6DxnJQ4czlgf9er7UhkeMPkIIAzgI0p27dOJ4Stzi42tdTN
i3vf9W4M2poecDbct/lG+GLht8vraF/xtlxjYR+w7wzK4wbzf2Hb+ZsM0GznmgybwleeFDXL4fQM
aMvcSfqD9yjVUaGGxxWGz+y+sW9HlwYwyAJna3VQYWRsvX0myFM2HC3mkW39s+GdESv8AsTmp7hR
brcwiDw7r5Lourhj3uC/c5hip1JjdOUduZc04Z3r7LECqPIr/JwOFHVRPtmj87m6GyaHc+buJqQK
r+l7iiKKXKGFq4t9qHJfeBClsAycA8+j6Yn5gjY2xkv376WaM8RD5IwAACYeybBUOnc204RgCbH6
bnGEA/70G2i2NhMawyBENIK/sttKH4SIaAmxRl5CYHeGlbiNH/SEgxfpxH0X1aHB488M8IOUj3Rn
N0HKkzDCDSnDMwDAB9FHjtou00IHjLgzngCGl0NyIw3PbQIvHmO1dv0sg/DG9FD3T3l7uzKbHjT/
OcGc1McwpM7qb4Yi96DWqXBcEITQlSxz5/1DH/0cixYPstypImeuWT57m6R6RVlA6T3cYxz15Xg8
4AOafvPnTcv38sLwZVUM+2awX5zufq9m4nNLLLmPmsEyGsGicBrx82gtDQyvxXuCBs+RKiXCfErC
syfBooxj4X+y4wAWsf1knFlY+nnTD0eRecVMpH3tMHkUMlA+OEb8O9RG8HOeGTRgHiA9eZB1jqvv
MGT6PkCXAa0x0WA+KN4lVFV2oOOYbgKYNTLk1RJx2epJ2knyQmrGLZR7WfdJl4OOBv/gQcH9YKhr
ytQlxswWw4ePWflQXDDW1/c2rrjf2xU4N/v6vqHlVjD8yDoMzUmasKelpefuYRi+wfEtxtivD6EU
33D8wp3mL9gfMjaaHD79AP3RX00UmZesoy3IthVyOHKWaIw0bWTKg9sXE8B4akZ7owiVIzHKa4cv
XpXQ/413GWIM6FZKdrY0ZYdz1MbFoNLLwUKQsEHz3WCavjk6gr3Ht79mb46d2d8G/OXJGKg/uPtA
gOH15tyYXACGtqFYBVTxmdXkl4g3/wok4mRvH2G0RfZBFwFgkH5QdPpDmR2f6EP28h/2PLgj2600
FmReT1jffQDn2i8W4uz1U7AOSyNEN/6Em8SZYtMJPDER4eERDB5X57qEZkgqt44lmS4tHlMUWxZM
XYbz8jy6FdzBLnYTToA4CMwRWuNCfEC80A7NM90pnijR/OC12o3FI5EHGTX+58tU5CgiI2BbkeG2
CSbPSW2q+LibO0hrSHFYYTzh3o4RE6zm9n5w6aFZWRx50jyU3H6PxE87k+s2YGs5msGBf0K7enb0
m4xrJdPLV6AFnDtMEVrdQHgG5dV7pKNfjCY8/TZAFartLjj1v0ZIjMl43QMq9w3nJGfUxMjUC9UX
g9HSZ1iiaT/35wzJeTFvAL9JCj3G4P5Tp5NFcbaoqVQaA2f/m1L6ch70P/AZDw17172JZORu0zem
JSGql3N8Yg4jdImhuHFKjDeZaa/DSnqDJ0yiUIHBWLnzHblO5javLzp4a4HGEYGMSEqyGyWXgIeF
uwHZ7DYyoWlsQlTigzpOWp6qdrxOjPCNiRkTo294rngPrFSxUMUwpOi9k/ETzv2NuTHbvxeKvuZ3
KgSFcau3X2B4AZmgAioHYS+uNRno3WAGeBmBto+JK3Umk6dL7Wpa6ZbiRrecmOEL56lhdHQArU4f
phFew3r0gkqdM+vxOcab+Yu8glBd/PvDwSO2dxm9gtOo5GCrgy0tbdlddBpcBs0gJ4UCrWmWcd63
g7O2wW20ccHYRjgCddaMs92s6tN8ssHECBfaSvcGjiwBOpB00uq/Arg1ewQzmIExQlq+vUJPS/Sn
M2A5f987NWx8gIH9cZTCJB6vdLfeZ+7OedKsR086ANk+u7YbN7uaAlu2Ycw+onKXsdswX14gcXC7
/+7LN+78wOEgHUUfhuyrIv+lpJrW+D0OU8SSlx/MaCqDD28yPGEBjmdNr2VAla1Em3STVtBGQQCJ
KoM9HnEcJljPMBL9bG0XCCDyl1Nj8sjsQdusUwWCnG3H9wt2us3OCye+che+QNNtJI3uzsf1aOeu
YWV7hxlwVm+PFxZ31pJZXyNZ363fKhbkY/nlgC906CllDD76xTgF9zg5NM/tvztAtf2wWjGNV+x8
d9jO1VOW0QQ0J911AO7kQ3eB0iBu4s+MlnNyy6Bn0IgCkCMEe51O0HRN5N8J2Gmj+4uz6im6+KDd
zh8mfCanBKS5Q1SZwHgQJ3meyIyKsUPBd+7RB8MpgOCsPr1Onui+kjptemBWv9z0tlTexFdeqhXn
QQ0pxgiHgmr4AE3mojd+jSO80+Izj07Ayoyco2c+bIVYYQO3Nlg8ZeBiOUlvhzCp6qh9Cd5UcJyN
D+fRxlcHwRUmwy0m8Fq3KoDXGZwPw6BumcJ3VEwZPmTKTME+v+1G1UcFS+cWiKfivMfH7sPwcYnh
OT1wx0Ks9Go/SvGeAXNc3c09/p15ELhn2fWghmHK7u8AhM78UYSsY5pJiHzWTXcNPX/u5BATASdQ
UEI+7r7O8Wa4ZiTibnicqZDb0i+DONxk2ush41B7gwc82Wh2rdye/yqN+o7UgxFCsdkAol41p7AM
EQNUg327COf0lgOyKes8yO1UBxdMA8Qj+c79zvJ9BlX8hYiFq92QIe9rDbUnUd2xDyvuabiFOpAB
eG36Mo1ELMbegx6kwXv79n1oBlDZpnjeUKpRcPcyaJ6cFT45WNjLqC80AgUbG7up31EJtg7K4PaW
M/d3aW38SM6JiXLx6vdmGUD0yamDaJ59yjWKvRf48/Gb7+uQOQ72EZd1HN0zlc3UjvOYJANcAMoS
B8DWetFzBargw4B6yPlGhUKYwkJ9xr1Gw0731Pr72W1IpkgTkH4byI/QMJI04GcNlxKvTVR/9o3X
A3xmDh3DxMgLetXg3YG2ASGbeZVUk1nFbvqZwe8yrQz4aNuB38Kt0QaRgIgBZ6/ChsDWMmweZ6/4
MIJLbW+0Kk6jj5D7C95IBZ9yNzGr7j9gEt1/t1QPBHPmahJZ0cq1zfYreXehZctOzGZe2zMuvsUr
1Q5TPhfKSlQXg8MBDUqWLbUUaQ1V3b+at8VDOYTSJszALhGFcLzyRYLTAHgkveOrw9sxi/4r7XlA
xOFmCFAyCUdfr6ms1aZWAQ1VDVgATn68J57eKhlL1pM8ScgRxdsbwBrlo8ylnuHH2UwZ09VfA63C
HPl5u/KgrDGQoIYoQX+KFAetbtn0oSBgAECzgg45DpfQ/EXtpS6MaxzC3G2OPc6ibmt5CcU7f+JI
WiPtS8/jryytJ79N8etq+HdBKXDvhK5XlENgL+i4P53t4jhuYHVceFIfHjBGOYRQsSNFZXB2pnTB
5WoOsM1a1CLj58Ocuzqn3wf/x01f2Pj7ez8uUI7EfQcR5uP0Df63YLMyBXMBV+8el7kRUm9LDfli
jbF0jgO5Pahnokwj48aLuNz0myBv8sLCFoMEVHCC2Bqi7kDtmd2HsHbIqZzGgtq2Ef30ADxEHTIm
CsDpvq07zxpUCqMcVoayVS5NtxTLp/YFDYW+r+wW8s5CD6xw9JYtzwzUwGGbBUeYgOw9uA68tBKc
2peZL/AsIwVmsYGUexT5CCJP8vHKsg55MJI3mRLAkNav84GOHDo5741JAOCMqnAgI6AxHT/fdtss
A5HDtNsjSjx4poALTxDcMMxyJtWweIF8mHHY0QWKm67RsHt2/aMj/wKsq+p0HxCMOnwEbqF+/DxK
9Rt0lURS+EcmV/LHPHDM+GgOCg7VJgV1TmBWU+PHPlfxDzXlXropxuYslPHD6nAXwScwVmKsG0De
CvNyj0Veh0sqoC85EOek0rhloFhwK7l+YarCZxhmyNbwaKcJr0EwC1L3NX9Q7WGviAkEuC9EJSU4
8g8BqbAY5Hf2T64t1ojyfJU0K9w/cE4iWZQ4TCosKg3yTonpZRMkMUjKaECwAVpQksPKPkKg80Yl
GFymRgppiHqVegtZi3LWVb/Exf/7Xd4DYEgFgWozdIN9AeJA1pueajhaNN/aBnBJ76ZyDvYu41Hi
5WvKQMy4O/zDmLRNDx/SkqS10wbdYTHtKWmXAOpUR8jGqbeBFiFpyH2F6eSoBQBVoKw41DhSewgQ
49cxU3XJD7CcwmkEKvVo1EVFWmF2TO6UZmo+Mx6DISGoomhLo6qyprTGcUqB31PHq6uIYHwuz2jm
1E5qcNtImynFJpAZJCSGkYnWQLBcbYiYbSIyluFLiWkgMFZPv9KrDvahObiMIbB4eFH/yONlj05S
ysc+xsbcOaAi4OujNZl2NXk0GE2Zo8UgKjefiiySaI1o68reaRXGFjz6Jo5aXYPLLHstDOdPtBhh
GYiBlXBjxUu7wJIE0oEyCLYHJ5I4QXfp7c6Jh8eu9GMSTHGs9TYO21LwkvQnnIA6eYDlANsksaYh
IpWTbuT0haKzTsmtLgaFI8uFcYMAysDkzW8Fr0BEzMBXxMc2b5IAm3Lp7GRtyLrbF729YVkJZG4p
qRPKeG0ZOYdx+vvzKVfDYsYEW+uy78+H0+7O7ULUwGZGC/hI8+/l1yX8g4Li0DWh01/grfp0R3XV
R/wMQ2tvE2zjYM5iBYaLQodth2yJhUmpK8iAV+L7/hI4moqLuwp9l3SAu4vtAo93H1I/cXyr0oNQ
6iVLGZYxjmNKvYQWlkMPGp5mwgFJJFsKSelHtGmTeEIb3j8FLl3jkeYjIVFdMpUwwKWOngk+Al9l
C1xOwkM2O6Vwp+nxQtlT/4K7YVgvX2AjENKWPGPLIZxgk4ErFYgGEg2wAWPgA/C+oAas7ardHcIe
gLE4WbIF1MQen5dLzQRLADhDol/aTwoM+l72LIU5T24HMq8jWVEZRh/C37QMn5J3T8BpiI4Bj4CN
6k9hxlTtKduHcUDcNDEfZA3o2iPNeoaQuVhcLEgvDAnUucFjRrODlzwPNFG+hs9/D9c5Gk0YgwBl
WF7vEnr0aICqQ5KJBFhfIOkU4Il3kpy1bmPwrfBFukM7gzPjF2Mc4v3XVeLeXt2jfiLvFeyLLHQZ
dNs5s/RhkDcmgsLPIfzNTbsFNQ0VLkyXBitCwaYFsFLt1DssZdAkvjPSEyMc9/uF3ccOgLv7RR6J
JNgLocpzmiTFSxe5Cq9rROIJMrlFk78q8SLu14HbFA6W7IId+DPT3Gag3rOytP7J3argKE7Pg84S
OlErBocXJjzBor7BVZa9mI0/ucZTIFtrakSU82EMwLfrZT9SRXDYCfxaI+lb9U9Wd1GxmCyzYOwE
v3cLCMopUgY3DZcMGqEvJquBfUeU9w+0YT6ylE7q3co0j/0E0YeVijMTl/Zh7Fg/0RHXJvlktalj
xWf4H0vntaQ4FgTRLyICEPZVXkIIIQQCXgig8d6br9+TzG7vzMbMdgOS7q1blZWZxYtCVxP1aA/e
QKTKoihlDcogiFAFBq87xAHMHqN3up6xF9hCV6vAm6V1/kA8uM+aKbC84lEtYsn7H44I2T5AOWPf
gdzz0RaLBOOOPTdJAccVkTQgNuDrATdrxQEK5ZGPq9zjy7HOzZDX65oLySPuaBV7Za2ZUeQk+kiy
TYLeGctHCTofzCoOOLoiAZ+fI3w9vMFEZvKCyIgE+RrgNUJutNUj/TzYPrTVAFcPs19jANTzR5E1
1F8Vm0DxXlRgQnUECHDHSTieDB0iOQfT/AUd7xDV29JVf70alNw5h4rmGej/8OpaZgqCeH2hLZTg
69yHmrVulSFIon5mfAQIO1HP8NOfQaFHOt/HoMsTTfwFv+Odcmsa8HCmDVfnW4Q1wRxmMM3zId2c
A/1bbjfoY8nj/eDtO1hgAQ9PfMGQTVdjGvesBtYbPFviGoPpxKtmMozFEc3J/Eq2dRPvHFw+RmmB
gCQYMmG22xvjTFmBARnJYYpLOcN2Vd4j8SI4t5kDyvS2kLdqLkEBWNiGNASri1fT4MXFQko+4azK
q9IA+Y4Z/cZE8YRyz8vSlHCTprCZrTSj0AlIeiA+BGmVw5phRRzlNhH+gI0Za4ONtGpzcM65AIzT
OJtHeZ4yljv6OXtRd03cRuRxtEjoKXKdNgJvEfyqrYVs/pXOVSh81dOawQr3sERMecxyC7o60kCu
41XW7Bohk/Nw4SNiEVzp+nAc0sCUTlG3iHBGvnozAZlTL82dkfyCuKZkfm3x/TqNa5BZVCt23IG2
tGxcMHN2A7ja5YfJQ9VexivSoacNcqzcCQFrxl5llFeg8dV1UxM3GYCDgwkbU0mRwxxWXhaWlxnf
HWZU5x6PVVGGUHWHLFsikJbdBkRFVpn5MgnUGhVRJ22Ac8crHMCSzybLnHNExkas15ESoJdreG+M
DSCHtyGSRl7RsOEZ1IAMix0RyhHt9zALpPUoEaT8BW72HNMKnFPp72KzU/IuZJUbFs16WbHBgckc
GLUJBiwLTUjz3XIwv8Ptly5zQeNGUUskB53MclQ64mFCt4kfxIgDFZ16EneSD/0dPhFeLasE/FCd
WQ3YqsYrjC3kRMd7YiqD1o9Vy47b/Tbdo0/dQwp7arO9mcdC9GNNFJOixOHoSDihfjai65lcMSDp
qkCh+4BySw1jcRzKSO31jOkncjaSF+vsQRyd3vPNYvNQQ/LnmsZPqVm+84hzXM+O6Y/lFwlHusAS
LcaA0SosnlcSXkVB7/OXsuGVzsBCy1W4K7yqO0F9wOwlId/gDbR5Us+JYfGGazzUryYpH0FHKS27
hYAmawrDztKE+QNkG4KodraFPwLJMjwzoQIcAUStaNpb+nEEO1iTDmhcTOfQTFQAiGOhOMyW4rZK
oQ5CRhlA9PjSShqNcKzUsleqpIm8zbgME54yg3BLlGB1yMuvjPUSnUQEWTwZVQbUAW0lnoZalmIC
7HNNItWQKnMDlw2A3r3wHWQUgAXb3wEjnb/OIHEh/hUhCNU9Wkga4cHH/tfvUY9V5JF3EKRsYz4G
5BVasDpS5jmXoZ2nko2NxTGl7Jzlh72RE1v9HsRYvLFH6DtIq4Eeg5TJRw5JVI9pd72eVXbfDuT0
KlZgEHcXnJBrS+9jQjb32KuK5TNqv6crWXURuUKQkjmRsZ79ZPRkZ8VTYvvGJffDTJ5nJv4kdv3T
KY4hSC1wysQ+UV4ppElkGlDBtfhpQvP1S5eBJJC+h4JC5GT0pXqUdo0y2fRihA8xS+DJwTlsmJEC
JTVrR7wIpo7yf5wYK2mUnSt72dvZZUlZbgTEXzx6YvrAFRDKiPiOE/d8f9DtxkSNhL8jBqa6W1Qy
LxoIjUjueqUi44SgJvFDtIkyfVD53+JgEdHkpceQfRJo5a58ms8t+p/qp7NKrDnRHdr83ckrPQbu
jrWj5Y6GuyMt8H95uH6XTZwyUeEXXKKXeDpiLWjT3pw0p6VSknOGdfyv56/ylkeOFRcdxA2DqNG4
0+AXVRHEnYFjvzyU42mxILd0xN7sO9PtwWZlcAByDCPT/nExKa9hHgjG+EACJH8nEWfNeLk2hQKO
IqMY+2fyJRPuBEabIybUFOG30XpuI9/4UpNxbMf0rwBWDh6lErakq4+3wz5ksdvZtwWaPtySbv3m
bD0UDFhGqtEI12QTi3XOx0RQtEAWUoNu0zPW5vvvkkJJGetDQV7LaMRjklj21Gs52xXClk31YXGa
jAtcKkWEnGHPKD91VDzMKm2IE9M4GGkBSsFLQDDpnJZFdLh1TLsxxNXgl038wvhj4okYSGLFQ32G
SlbmMl3GX5aERl00wY068Q37ngRp0uwqUKjWf40KfdJpeeVhTaODGMVCeX6gKxRWQzTb8FI+zLuz
K0P8XcDlmd2IytK5BGV3ZU37+xCbazW1DnBU9ikWCvgMYsqNY9EkYhHBQtKxCZCJ2AWqdfcIb4xZ
8lAS1laG9IaPpXxCOxD2H9cglIa+8CIp0+/akNHUIEnktHjhmHCBe37H8Ymho8IhyGdMD8RA7nus
kV+Kphl04E0igQhZoUSkKiw4mUtPDF//tQfL162l3PghXEOYqKyllVSKJBw+PmDDWsegSuiNDqS1
4p8DdDNi0qwML1FeMynvYOwz+VzKK1F5tEcuNpk7VktioVB/sHdheP/9/W2tPxxTaKZwFKGAKTML
tbxBHTFCaeJCT6hkpAktQTZpMh/F03DZrcQN6O/h9M3mgfJQNut7G91FWy1kFbIkr95rRViuJErH
YMRR9ERztbCLd8qtvUCnu08cQOmjROdpQgPCf1EG3wD02CIxlBha9RPQbm0RdIT9MiiZG9Lojmdo
XFfYpgF1nvgbuVMI1OzggKvTAEIaaSavfYeqvJ0+7HkwA8JNOunKSwucQLjvfsy17k2O2GNlkePU
QXCoB1y26y9lV8Ubk15WGeq5tXxr9LKZ3xdZ1tJxMARUNpIjglEOpwOSdFnqEWzTxqv+xL70SzaV
BimeIAI+6gkZM1NIhjcwwSogNmPdWURYf0V4EwRzgDX6BdaRbJ9n2DGqlES7SCN+yJv6dKT+mC8K
v97cxkILeNew6ihKymY9G5+m4yAxGx2lPBw0mti2iyvdBqW9tpS0Pxoip+nEHPaJJ/NJrKHcRapI
SE5aRwwYzJqCI1Nvrjc4k53N+buZi0LL4+qbKkq9CPDHQxtqETtBs5QHwVqZFUevO+e1Kq7GH1Q/
HizogTP5axKqOFQJAmd60mBBjFRIpckgDUl5BWlj9HvFbE6bU40jmGBPJyN2KokSPt0dFaNyXhTo
SXCcQbliRexwtRC8Wcc98uDc0UM0h0JblbRSu3SM8BZ5NG5uOsYedp3jIQ3aY8YcOoxe1ZaTGb98
SL7oBqycAzqTxelr2giF+Vc4uMhz4obJyEZI8r+iZ07LDWkYcnzIc6quxL330tkCkE84U/Y0zfEM
kZiTMBLApplDkx/ucg/U9zSlYXSbvvCEUfIvk8EsSyNYExPESUyFJj3mzmZlAaF1juZOW8k7AFsF
y08pL+tQ/A1vlRkebCCUi2NjXsTnsMnDW6W79BnNVuEMsJh+aU/oOEWtmWIh3vvNtx3UQZ1/QCFn
P/WajFPEcwDl51cHfSdFzTVnxCdoXhZ0eCFIuLBgeGx6JeIfxFqDE4ggwLBDrps2i5V2ZmmAIwLM
Y2KKHAYZbcwGeuB/WWCXiDv6BijuILf1ZulCECxwIxaVndPUhf1LwFPfv+hQFN1NnrCqkE67/bIG
xQaiDHViaGERb8+ttIMQnX3+sTiChdupbuTJylCGUX6wSt6ipMPhBxThNuMvA+GYBm+dFZMlOQkJ
HBg3U2xIlBvj3ZksxFdUeTEPdjyBiKhHLat0nApJXJRrC7H30/e8BDkV7r8AIVU1G2iTqHc0aUu+
UzVXA4WgWXqxpUtSSE+hR7O1IIy/bfx3UlamDThw46nIvlj0cczt6DXStDrbNosqC5Kgbra6LT0R
4WuCMwEFf60EuF1O08TXojOjKXbwZ9yoKvOixnUeTcWSpZaO5TOHWatq9+whZlfMttoGj7Dg183x
0+WujbOnv0AWq0IfiCys8DbeFD03+g66DDAZ0a5bICBvdzib8SkbQCrrGUI+NlaUj/AwmmMjjisF
4J4iPcTXJzgkyhXixPxprQeapcFj3DmLDfHYDGRYGPAQhjaXwbOlCm9AASJnZp9zFvXvvyjK4QC+
rgyIJ/nBwRDbjfkCgAtXHi6PrgQ6XWA8Ct6AO1JyXSkEKXlScgaaQO54qAk77IYng4u4HWXk3UCL
LBOE4+A9nXbNU0cUI400EWQGDkRc1l9NPM6SG206Jbc3i3uiMbsrgFUuIN2YQZIGmZeoHE1EN+ha
WsQVFl4UO6jxgEMpBKmunuyxyLHCCfiERX6+I0hUzPoY2eTDhQ6I9xCHXws3Rc4x2qdgdhyrpJf9
HacGbFjZfFPX7cjuUuIpuDxi7vFq79Y/1rqhHKhpbuv2mY3fPuFcRnr1YbG9Q9yhwiLKMnIM5sVl
FJv0K0hn98RoZU6lJQ/9al8wtJKEH68qEb5wj2fDlgOYZk2rjgYNvBgMcuLrjLzZr6EgMgptu9aT
qJtnBNxd5+Q5BVNHmUen0GdGKgPLJSc9DLdIda3D3lovr8wNRwm45mqBephfwqO9Wofh62FeER6/
vHe6ilD2HVt384Nx1xpx6/pDwmHgg05vxcXpONbnkIPcZUhzpdhBEFvqGpwaxeHXKnSb3hlIpsY7
VgE0OLjlpLmmfvmgmhHho9GtQ4O6xZIBqNWPd1d+qln3kgXGCHmrma76FWx6YAka5gv1Gekl0U+V
khQgL1I6WF7wBTM64xOaFlTbyHoYgEBOg471ZB9zNLOTDPJ/pW2sXfCXsnzSiHgxqlZzAjzVb8ZN
aLVfur68XeHDrL8n8lBk9qQ6OQ88/jeqo20+i+SYlBsStUNh4V0QF3hlUrO/crKf8cppnXLKP+MG
UgD+BQQoPtu7/gYmOgw2qGQr8tTwDOzrGpwjlUa0cV7n9EnKw9Q+HZuTwao1+zhve8V5cYlhKHMu
P9HqbNg354e1aVhrFgnKMORIk/ZhUP441YZ3ZFieNe7AY0NKwRnwv9AIeQJO4K4v9WT35JOgLcen
eHZJOyQhgAnuuQfcpjXO1qn3GcN+p6iDR64pCGwYOXItmiC0P2M3JLZRFQ+GhJqPkhzaP2jK+Yg3
w8dpM9h3SFA8aAyoOk5mMKy10f65iwoESwr9Bf2RpPYKC03O9sf8i0y0yXiEHzFybHAAHyjjM6Bz
gr8c7ooM0Etrf/NKlpfhCh46j4e5AIXMg8xokZxyqh2GcDMS6pGcu17kyD4XrMeiRiEPIMnJTqL5
Mi8rlMnWqXuhYY1vrrV7+Tu6zT8jfcotarmWUef7173fX792znO2gAbYIIHVFFe1Rj4AYBs325et
7HDmOKBifNoVFYkHf/w5Oh96gRozUVsct1jK2N9I/EQ8ZXByqSMOa62QJ9ZhE8Fi6g5O/tWGzjM8
EDGDokEPz4Ud0Cr4Q7R/9L5xEBrb0Bb3zuCp4akKgLTDU4W8YsJgI+Kt28bREfkejfpM6C4WgpMA
BurDJf87D0zQz9vR8modsETTRSwH0z2gG8Q2rXQgIg3oaIZn80unIAM3yA8GOHqRQGvWl+RU+Gsm
1TZScet0AiRjKXw6+R3lKwkvLMTJMC50T1GOGzfNG/xUQeHs6DOH7zjNHVTEDRkyB4FB7mguUqZ0
0CQ0ZPW7to2DkhWnlGcNgsCsilcD1IuMcH80AoyPgxJsPmBbco3g2Atg1Bd0/HHIXmjOY+GMsIwh
0PszBxQUe0C/E+klT3RjHgjHmWgOlAi9Uzc4n3G4YaemB+vTSRAg4wea425xG6lJLOc1AKnKb9Y0
QrdFUwEwWdRj7qgyM4tpJLSaOEKp9Tu8iDBwoB0IyBRimBggpzKNmcHZVsUAGVQ9WDUi8jChCp13
QNbx2UMnAFb+18Q8FEh5XCE0zwO6LGbRkLtfOU9MJFwpga+ON1bVNvBObV8W/3pya2p4wiFogBCR
6wjVj0IBIWHysYyCe785qCoRRXbXW/uvjVcGhsj20Cgx4k7T7mIIEtsOeR0PXG0g7uOxl9U4fmHR
iKlRmm+Dslfulgx7NcAT6jSAvU8EX8ISZJGVOg0K5ujjDRie6fnt9hjPSPOwALyXo8IGfBcf17MV
uMW1NRxnXOlicata2xmGs5Uep9l3ycCeg5NzJJK51fuLydFNPn/XNYkEbUDMK+HoNksOsPnGLP7j
puwoBGYH/9pjXWwwI8dYeD8qDsr07tMXhDbuwA02i4hylbAIDxMz+3C9GbPLLjasUrIY7EyTl9dp
F2Ec/sHa219MrJEGD+Sbw8tgyNBGpSKFDvwrYJDCyQ4MWOvcGUqsxwB/kh3dLfosdoI/gBnX3Nhk
/xHHgPy4A0bBYoi6aR+j9qzpshAWj1FueJSphD+ivANj5Nr7KMsnkVJk64x/6tlyd0ghhPEXE09Z
wgQgYDaNXkEIwFHCwpOyBFOFlr69ja333yX/4yML8w+CD3CZyVLhDWk+k+XTKjm107QAvkU2SFi2
iI8HHykrcAhA2KCza81qYcNjwjEpOV/y7tkGrfpa3MtqJWEmEVhS8Wxtmzx+c1zZmx3SNaAP1nyZ
aF+7twuvSIkRnO48wiqHvsKZJ19oR0Ydo8y8cZcgBNOcYg8cZaHYO1PWx0jUGePM7W2C2phM+7X8
znVMzLi1JNln/8rNLbqngOwLLSXl84zkwks5YDGNuifj9iodNtq3j9VipbqQsnhmXxd3Ne7RgYxM
GweBzo5gg4EfpS/rEIKUK1yTszjF/J4pqz76sAW6DojPUNgsmIg8RSaaAy+X2P6kFyPaK3W/gt9a
6/KxrvY+AkYiHe8wlisjj7df3Tbz/TJoMBN8pQRmfigOcpoEV8wdASMzIlnza9Pv3PTT1TijGcui
Y4ApJWvTZCcNjGRnDuoY/NnK80m60ZcugteFoEZuZ81//JQ5nxgRBCgTfkaFA2RYXPPU0UT+Tfw8
lywk9G7NeqW0IeIxBWYbSJpdhzgEM9YO5zHZ29jAPsvqnCmbnpQca5Yk3r/bv9PGWv+BViuEDPZA
Nkv4jFezxU4quCd/giKTAZn7oMV59VdeYcUbGHjoD4cHFMLXbNwULKSr3ZbI61mIyLugfIbM8sVK
roCdFy82PDFq9o9hh/C0qszvdYeG2w5Kfro/Bo0tmdkbGF+msZygZyRZx4Ah4Fd78Dog++Zc3B+s
Ybvg3zFwSFGa07ftwA702veKRY1yhXFu3O2/1ocVDQHw45SY1tsbnJxi+mGrb63jcLsxB0yVFVV9
gLAORovkQCvGatvfI5UFkR6C674lHmXQ+bKtaP9VLag6RrcUel5tJMk/ORAQFA+GMxpF+RN9YuDO
tqP2+LqCt2+4MOVgsAaDCrUTS+XGQUsi0iqQpS++8WlY+ljwcUGxihQK21wbAgHDmLABJHblt8tA
rhLjWYCaR5wGSZ0oQJuzx7/cQiQS5qdw5sAG/cUbppmWw7aL4fAc/shcZfGajgw1xAIEREcGhLTT
12kPvr2X1eLm6aY+6sTK1iEeH2/2uOrTo6CK4UAmXnTcDjVW64yjxgfZoU90hMdNCa7srtSab3PQ
X/yxCt7UYkroyvbX2G/l+AxcAigGFA3maxMDZ96GhKJsZti8Og4KFOGZ7H7/QV1j+3n3nkMeYhlb
RMKj6UEM5nrxH42gEe3tPEkh5bW3GVMa6v0Lkh8TF7Hft7rDI/aQljtT61Hy8CKyEmxgHqQ6VbAc
OsrU/FVaa7jUtQK2Ngxg3vlod7I3A8iYsvEYJRJ9zT2KEXAzfPuT4h/tdNmZwOkqoV3djzqYMaS/
wZDYyTzs3PskC5z++1cLO4y/w2zJYGnmF4aO3Kni+GrB/d65WxMiSNN7UbkJzUDqxFugZwl9hA5+
/9YJG8OzOTpeMMXkQ5e6dHhqWUpGvXNI6WqRE5Us5qKFDE51JFfondzQaQwZ2CoHlJW9799u1rJX
5I8x/h3G4Gfy8Xa8T4ehHAAQo+i8dGIeD7bxENFblR2j4LGMDbsvn+2w31u2v3GP/Qsv4+/Hd+/e
h78Nid77mP1nl7kIFat69BqXbI/LaPUKC+jD0hqpWhOPj7yYBtHETaimj2ZorZ1eFxPv7hGDkmV4
ceMXFJsTAEfQAGXFl+lAVYvVKk2EPa2jRkk+JMNb9CmbhkxDIN0x2XO+Gksw1pcZkt7nI408TbOb
7TgT81WxnPuA+nWeV50gXRPgYEaxuDCXY8Ye855yWB9kXRvLKQ8vaw6hMqPAk3opeE9JYJvMFrRX
WHZ/oX+sBV8fhk5k9fs7t182z2nTq3zy0zeve8V3a/Rcwvqr0rEAQyGog5C9hoLLUF154AXXwSVw
wn5lBhI9hXigIeQY1ecNc53+umZ1++TGrKvShBocmBkWFrBw2bQsrZiG33cuT3O0vli4szghA0su
HYc1kV9WYL2OsQSgWZPqekeQUraUxwG1wS4QtsMUBqAfXlluK0qiuVEKH1C0MZa0rhWmZV7erlyl
1S6FdhDAuw+oY/HmZR3X8UN1rBPtzU0CcytEpeX5OJWEPIDwHJb9lWYPvO01GDFGDVazux88hgAh
1b392UN8gLT48SO0gpWLXWx0ICjcj8kTOiTUw5VTrmFyZRxQc0ZP6k4s7z9mCXbPlqHwQbFML6oR
G+PL/NM5boI6KuhOlanGbwZagDA8Vnbx4t8ZGwpN5G4VUaBew90l+BZD/q33KzXnuA1vb9fAbJeW
IzTrlU0BuIPUd0t2BQ9dJrKzfav0dt7dD35A8Lf3Du9wBh4r2ZgiVzCWuLkPlwdVwA6XlTj8DOmT
HrK1/21/WqUun7bZZ8NWxw8sVAH9B5POmV9vvhdqC76g2c2wbkPYR1zhZX7Bqd+8QP+3DecVFdhG
V+/MQALkQTUOP0gEIJ+YF7WL+f7BMMJOqbsChfpiFf3GdRAaBQt7Hz+XMlneBcdBNZSrsPREm6Tg
sUQILLw3fI1YnCL10oqtIsykIsZ0RX8dFpFDNZlhXw0a6aaDIZB/81c2iRt2QDX/6d09fGz7m97L
P+PWU/Sp3Vwcqdo7+wlVALeV39fW6fNZaSDQeZL1NhQkWtPQOaN1usUrSVNXac2SF0Ulbzuteqeg
ifWwJlic/xkDJfVk32+sGFK9J0sktpkFSjsEpr0zR3qfmMMoaQ2LRgDfrXnFcNKudImMEQnQ3qLu
VCMchXD/2MYa33t07t7ewZy4d/RWHeoMizHrDKxvYj4kJdXEmnIfNTLW0MwutzhfZRgia4IfCKl6
lEBiINpsZrdBhxGPbFhHVxpgdLxhH/0Z8LmBu/hVtRvOxDm2Zaq0D08uvsh/N8jhNXOL4dUTo67G
3PiYV2r+YVWG2AgpjQqDZW5wdd9OrroU2ByaYQnxNhLuNg6TY1ZZyDhFYlBPc0+KJSgGtIrYpQ/s
u65O/mZMIjbP3dscKO2KuCxAGk1a8eYe0vKGBOcBKvYBviZMcPzGj9EVxP7JJoTjZekU+JhWTjou
XiU5QgcoV66NonErGGrs4gqME+dIo71dIgVkwZ+rJNYjTp/B+dQqMuwLueB9T+3/HDS7dGdxcGIA
ibPLasPJHh5QhPE2zl1VkwKZrP88Iw3nGBcwV16UfDMtBpi2eQxDDafTvb85WvEtQysexdPps4vr
BHK65i7GNAX1FaqxFu7d+yVZDrlvEctt8yGLK/e4+PgMMOdE4gFtw/7lYsfPGqsc7oBziWlE0Ucb
kQXRgFn3jPsvz18YnJU4tnjAq9UP+QebADKNzDL4jg0tQHrrV17VfKFgeU3ZlAinUftD3z85swtt
pWdUcqsPC+BxWOv/lZJze+284Hngh7v1EGRRJxaAyC547fU0Lh7b19vFqg9roZIx9NnhO5IjKZYq
H8lGQikypGqpgIp2P7RpSig6q8NC5wSIMTTQvTqlJihNpW6dkF2gLGmXekj9wle30r4wDf7tbpa1
MW+I91FYj6Qkubulzpoow9I1B38DTJD4kn3Yi/1UoUXJkKJfM1XuV5gh2UUkgQWytoFSJBmW6Uv4
quZeKdFUV3Y3LYe7qf50td9zBuXKG5KUEGUgNShALDk6ybs2iH60DJYb0lb21OkmEXe3Ubl7WX4Q
dH6sY6SLrXU5rtM6QMvfN6gBX9asM3UI+pz0nHyj/R+2Pcwqo5tK6rqnHNtizDP+3Tz6RU2XAhAD
LqBU6geJ6aHPifwkWZNkCguQPo4lklq5MpC1UxDTemdeTe65+HHouUpZ9Grv7WyGv6h0KQ9PXxu4
QPxC2/3/D9I0vAbbbJtdI+7IYDctDe+IR9aWmrx3AFZM2pAw0YB491a0iFxe7x/1ajJCQn7oc7Qy
v5tv26Wro03tPmNLwPKiGCxXwHaws+YysWKBYCEJ0iVej57RGVHS2S2Ab5qRY5K0kF3SP5CZDwWU
XDhEN2iygcXJ3a9h0dB3YNrTGb8x3FIW76f3SfX0xGZhTgwuO1UKPxiw7vNvw/uCQoYaFi28YIXC
0CVtECxL69LbOdeOkm/15V9wO8TsGH8BEsFF5Cn+daXFogzFiQSJGe5ZsmhTncnrDiALESDxxpOJ
9M7l6GHqgAGVQGcFk3uJr0VAZeScqDAnMfJYrKabwcfnSOJLwfUs3zrS4zVmcgV2/SsnthPZa0z5
lBn5xQH3siteOdzEu2mFTafeNhoEKkMI8JjTwKegPmfSKOYyp/6pz7iR0bYHpPjPWwSp08VBtJZX
HPRB4SutRjJu2bQe3H4WJkgBW5e8w2p2ToPXcjWt9irezrzPDRTLLa3zYVtW6tkXet75ZqH6jjVP
suncqepmhObnb06AgdsB0fqbrhg2AO5UtUpX60TvAL3Uw8flQaEcckuVSPwx6OpoksAkKjMtF8iE
v5FG5l0NISFTljBw6nW0TnVni0lRzsT0E/qVSnbZOigYYcZvvMfdJiXeeG+8l2B+NjJm7l1Yw/cE
DssZIXSOMY9NTvt40Vy2+TH41lC8r639jFEwxKOjdaPJRN9k0sKNoLrSv8UXjjw4T/Df0pELNui5
oZaL7+S5vxnzTTBCB7RTpL83WAKBJzW4ARgsg8UA2Yr1zbxGXJzveaWAvdWECo42AhR7JskewScP
ThPkCYeyhscDLfSkqkNuKR9uD17ddkCFiAiqEh7ZTlrJWaHOyi3RUy/ZDG1e+RArhQxRbWOJTCYk
igCWRYhLQEJQIHzcXbaNaUJEorhXmGqFQROtfLYT3EUvCXb9dAEZdQ4KlUouCkl3nmAPq/FcCBPK
vXmSLK4zGBQeJipSMZFJq1F2hn0L/ezHhYOeEgSMvom1szIjojUJvgyAxWoKW0OAenvotjNggx8H
zUK9QV+WWQEneIeluBh4lAaTTnE4AmHHhGfSoW6iBqI0bPaNNqISOlgYKL1z1jlNr0t/44Ajz669
K4O8JbqBNg//iRIcjQX0DFITx2AyX2lWzR9jsS5gmhEVxsKASZUwnGuzqYtqP/9TWARi0/NPgPIu
IPhwfjKYB+LyDhaLHG2AWp3xzQIkHiA9Jk4IUNyJkeFmePFXkAW9CRft8UyiNNHnJFT4LkkgoA/k
TM7rQ865yQTYdfKc1gMeQlLEGUB3WIEz6eDwNl9VGygD70EiH757cH2ZVkwDkwc4geIFPQGddV9h
CmCD++uW6GmssxIgXtFRiP+nQ4RDg1n0QqxcWmnWiVyaSu0GMVsO11GkC+V7hUUFjDvENzVnOm3u
PUm9wW8WiXiR7XElfHLZQN8CmTOwBSBIofoU1Qwl5fVeCXRY5FgN2qdK1p3Q6j38F/PZLHnNOlEE
8DdPkanAVLZTkFcCLrhrjZ4ZdMsXDOXIKdoiZiUQVsovEjTaXVCyIY5vgqN6tbxICSJtjVOhYeKc
bI2QEclQKkvZ31p46HQ7cNDbPK0UpjjBGiMpeubQOlHsBEnJQ/Ej7in8YCE+klQqQam73zuyTNgU
HfAcg5OD7lCAe4nu98NNYOty13h64Fz8Hk+xGaBExCrmCn5QtCdsgigXI0rtFh260EN/si//ou5T
w2aPmJ75MyuDgKOVBrs3btig3unthZLAQXyFPAvGB5xx6m2r27AaTrfnS2iXJ4XBaLqlkn5lsvmt
dW4belUVqDmisdNshKJ2XorahPdtG3JyCQCBj3uDijiCmj41JOGhYGpWfhVL3f5bdv0QY3rTcJ4x
NfcHTdbLdmq0xuUmezZfQFen4Ls0rP4WD4Nlr+v/+b7fs/Z+f8IPhnvcJa6W3+OD1m29GmO6LAf2
cIFDuhRzw0Cml4YHuWI0YSxwHqHL+qavEYKZeQ7BFpb/kydZ765AwnCCZDl67DUD2kO+ReZIYmMt
xFVg5eBAMpXi5CcslFxrZe0B3QbUgVpunLJuaIHV4G7s+xMo3ksrLFYo0wvLuCwD43AznH4hNkR8
fM1+qeX77tp8dVbW6FY2r8mssWjsmEx2tD/xOytN4GVkN++DD5t5vDLddzajc9CqwNBiegF+WIDR
PWZ0oEhIsX7XKpQnX9OF2jTc8VgGY9w+a2S5BaZ8m5oacnKuODHEh/zvAc/ikDccLGhbgyEsyMtv
ShusU5LKHQnssgZJiJ8gO8WBhoP46SqbJRF5xJA4vRNSGiLmFsoS74oasUq6JC33Ndik9Bg8nGPZ
qHwsFSOiEYs+N7/6KyyUHB16ZOyEJoBKJ4AtHJxFZFl5TQx8RJEAdBU/mcEQojJyikn5IZxE6TwB
cNbBoBPby5/6jz39jyou8Sfh2iLbcYgrarySCZgRuY9jJlKl0NZltNQdJjObAZgyc2dtWu+S5CLp
4Z9JD0mO40kkipyNqu2cb+HQ4Es4YwZFWfxKKWDEJ9X6wGDPB+lvBLUXgwOe+QmXS1aKu76QFW97
fLn7gnVBaE0J3WH6Ytmp5p+Fkjy6g5W+9N9lZM41a9Mq2bQFUowBfWxB3dfgGiDu9HaxlCZIz5XB
h5XuJ5yMjxRcOIRsAygFjfb+gVMrvUXCCN5Ed7fm1JwlhGoXWxW0Bu42xGoYmhQPiN4LnlnQvaAG
Uh9CvoaOTS7LtqVYZhSzu67bH+jXYza4bXgQJo/LbwgPJL+wwUXNNBhb+Zr/K9/h2yGMffCN4nnV
ubuwjLCSg23DiUJSBslCx+Ecdi2n6Jr4f2SUFedAiDglBJU6A7o1WNEYUosoxgNIafckBF2xRCCR
p6sFqgKejvJb1kqHhPfX/wxkfi/pqQPrADUXr6cTkoOBboXUTTtgexh3ecpyurmF/nbJFOqAsDRY
xy93Ag+m6uSwtSJxevnpf+MpfpbfJ/rqAiyuzokot+TWQHY1KLNXZQ3s0vTOVTBP6ChXEiIE/ZED
tGYV22xE2jkWKUySJyAe8GfSOTEcVQ5gFm1sHskUxlB/ZYU/a78aiYWo6d6ZnJoqOWf9kjm5VEqi
nXGCB8FC7DjJkytsDmjVLgcIeYEadFlwRI5Kcd9i5Y8QDITCrnuAnX1nnYqIWoeoofCFe71Ob+H3
fDmENZH0+KDENw4MsOj2pf3EjcWRG6jIW2Ku7gYYu7QwvBq6tKddPkwKmR91mvTUdc5e1FLpCTqV
tcjfjLhIFlB4vBXkFcS2yumLU1dDfz/E8xUeZZOWQj7HiOahgU66UxheOlBGHBnCtdbLnPNNWKv8
DiEy3OwqsEXsWN3l359vxZwvKCMioiancTTn4//TO0BrhvW1qGTf+AxeBISsHVy5657irEbWyIhX
EBkYxjrOSEhYl9LDkBSRlAyZYWdXuwB5opaxJlDTgWdLFZrgO+MzC35U0iTHwGAUTYJyBVQh4Jiw
S7NfQJIRhQq11s0RXEWn1KWRuDBptX67iSdJCFlwgqxPu8UhRgHGX1kFDrvIeqc3g89S7iFVYOJT
bzsod/Th5gmVAg6bDM51mEoXGNhFM4cVdi10kbPD1iHkYWxmtHMPUD33rC6DVUcOOjIPYJpkcee0
Bg1r0LKHq7jtuqbUhZxvM3mQaJs0/hZfFlDFlqM9DPrImfo9HwwZ715Qsg1JEDwbbiVPg4cNBZxk
2GT5/NN1SW3/djYuTkGkcgkqP5PM+RGAWW4yeswRvF6CrXRlGj7hrmdVh7gOC4yX8KTKBEKzHlWL
HKQaN/4atWjnXWcTuzpBl3H3zzll1N+9ZUAOvfsIYHFMLVPA/TTq2Z7CV2IhveI2b6IG5l6sokSb
qMywgeiNTdkBEwCZ5cHSnh/pFujmlbxiBw9ELoo8c15tX6tIuxhrzgSaFiXW3b42W42NA8LMfMiy
D09lg8lnMq87VI93tKxw7NAuRBvqslck9wIMd7jIBEiQKfQGEhpvBQXncUjlWVuw+J/HR3zOoacV
Lr1CpU1dt4diwzC6TWI8KDafDKUaVhsjuPoX7IK25alx9Pf7Ic2VK1OwLuNnw/0+B9cjQ4skH/+k
x5JFK9xfmdisoRxtN0ruGk4GcRMfpYQ+fOgGpfUozSaoVRbXfRtDvTVVCvwbMIeq16jgQIiyAgBt
mxxKK6tWsT+l1oT+6D0+rFTTXu427aB5oxol+ERGtCNGlPt7H9Cv+XWeaIfUhqgMj2iZgSBfQ1K9
1V+/EmHgdfZvtUBI7gn419qCLjPf7gbtqI6vLHb42HltOveGQ7y6j89vq1HIsB16Bx8YjWZvc2d/
nOmd94uQsihVMNE/wGntfcz3Arz6vOiVKE/MN0KKp7vqwAa84fj1ohLZtMp1917AGsp4+LuTvQL3
jW4nuzvgjzfrZd6+vNyEuJKuyu5mUbDKVetBsx8/8IpXmK7PPbRtny3yOdQrh6fPgzpV4uNJUjir
8cTjkNtbha14FolwUpDD0JpJrxXofnAvHhxwUAxJKLYElw+j6NztgIQj6wCTyCbmi4lMzQNgBDjp
NFvNGQPszlus0NcWnHv7BmB+d9Zrj4OY9vlrbQ138RgNA1Q3PKUZLtVkTTWi28NPmFlCanqIttN8
R+QZPw+taltH2fRgf67elsFxO6SjgPFYYNmnotl9Fc3lq+lePQMmwpo+BY9kbS6ZrIFFFi1SC4LP
jS1C+26LRg1Tebb46MzGOQ9Wj/9oOrNlRZUsDD+REYIDcMs8OON8QzhsQRAREBGfvr+sEx2nu091
7SoHIDPX+tc/GA+ZgseFWfhmRL8arxmaPUylN3m37N/Wrz/lqBujScjEeQ9btbe9QH5W74GwcQZx
SXYquNQnTPmusDuIzXUzWhaGiGg2QZisIbQDYzKW2PfL2s0ifZaSmrZiGCsmGD3mCpEhA24Eoaif
WSx2tD+kswkklqQ1M5KEjQ9veIU2xW3AeRTqhVJT7VRBn4xaNhUq2YoOgeFU+QCOZkCFpJpd1Gbo
mNHxzi+AEKNlb/riGqJGc4b31ajvVSL0x3lv20l/EvOcc2hx4H2Xf3+KohPyJQRByQmdd2VSFTGL
QwRbuSu8tCKzU2cdn5rstEw1ms5qYI5bMAxhGdeXO8k0/NV1vq1qq6FWZ0I3HeFSB6z7nX1oq5tb
cbvzithmwerw2EOuo0UZGdfB2FIGVibkYoqXR8SIDFfKVUSzDam/S5MgB0q2f2709xEADXZtQL2D
ST2b5njJ/96+JMx4lBD2GMj6NQOawkOuCJ75HJJRjwYldfPIQvuMPWzltsa/AI/y5TyB6a3eurzb
jauuemuGPZPSrWPYbIOw0qbxdw5VsjOmqafM99/KVHDLlNbnetZtea7pi/gHzOMnQiQ29eaHvaiQ
7Qw0d0R2oyhCBjC+J7VASvgKR0j5gFNHGA7EMjZTRdXbTfOwnkJH1s1ipjH0PP2b7BOe+59VoZFv
weMiSwl/NhMBjRzGWjVYdo/JeNncNNYWUiEcIpQgfc0luJGKmdU6xD9u+tBqb+p0m8KrCnhbIfoQ
JknfPtdPiScKvQQQdmp3Mm3GY57FXqtajaAP9lBecp9+lyLbstni0BkL9WAaxq1VbmKeMMzyfcYj
Y9Zz+ZogZn6ZuJb9qF9bTwICY1NCq485LETk+u+L7HAonFT5q2n4wNt/U+B5VJWWRC3FsUqiA9Td
jXQW8DsdCJjPaM6/AbplG1tX5isJp0ShTlKzoZ/cSQhR1eVPsBPb1iXksL8qN8rPHBRu3RIp9Wr5
0xs+SWo35aaCdcVHw6DkDL0R+nMfJ0JLctnmumwWDcM+DBfelXxUNpx8+c+qVftuXyxAvkdsvUur
0uwuW0hDF1PNWJt07bQqvPdz3zJ7GJGy9n25dLodEi8MMkk0UZkENLHxZWtqsLIqcfBz+TzgTUyz
mulY+OiMGFsBYGZAHRvGLrEBOVvOrLcMKjrrqxZDKN4N5eZv6PK1a3Fv+phQoZCCamgVI7M43pcN
DkKd88Ord4xdoKp/1SV+VfR7Lx/zu5TRxgtKuJlRuAvfiLHw8cjw6MUejxOmsGpqBWhXOP70bUD2
LWMpDrYbiLk49aTXpoY7EnxgSb3sCNOvyAwltGwMvsy2gOrhVI15D1N6cXQJspUsX5wR7Ftk2dZB
9llUqvVMAOULHjiAdxjCsCM7h18PhrM4TDHhbhgjt089vhB5z0fpSAl6q4sHM/WGCUA9xGjxrjIl
/pbwUDShJI7ixffnlMQpEo7UM/OemZlPAI1lanE0N9khppt8Gxk5M+wXxET4HXNWjvLf33vTcgqb
fE5DS50vF5P7PsuYk8dG5RSsypdPSg+CJrwSA5kLmumzkTErfna5ZpZvDrYctmMLbOSkvr0BrLan
+WIKYrx4RTx9ZUMBYd49jnLhMovPiV0Tzo2QDXY58crsPE7Drv/0tIWw9cSmng1TrxfPvtF4+d0c
Iq+sF5u3M3QrjuUBMvrO5Wh7GsZmNsPjYCeA4oVYT8yxyEi8HxnqfizPPv4aBxnNZz3PWRzj2MVh
IqOREERHpq4PwFKo9qCHSJvuQZ+s5YUIcFitCI34i7yRopNoikwByIN50IK2sbV3jGeFxq6opr/b
9waIeEvGpMbzkpOUA/NExvCLHLXJTq6sAeKmkfPBIUM4QnUfUpGX/uMH1DcyflPKpTcIU+VoI+P1
8Zb3eRtIpRHtE1jUmrFR9dcJivTPeVFhVwH9syLI+EwD3pKFGySQi0j9YootdKQITt93e8W0ypFW
DRB6y0JluO1AgHyEYhcLxEQAb0jIvGJjZuNhTUh4G2EBIMBz0TR6Q6tkwOdmq3z1oIOEWgkNNX5a
HC/ESzDbY7TgHttTjgAQVoGdMHlRzWI1YjDNoN4aVDRNg3IqVe63m90f4d7s4eWHgG2EToqhYG8x
pnGegQGgOltDBxQySFQrpdfjAf+Y9CgrgVnjtL+a86oVETgfkk9cBoS/WT9H4zqyMxfkiDaVMt24
aMe39a10qhqBWTxJDqJlX8WErP/nE8HTh8skvR9wGkJJ73teQR5Gp6NC6OIXFbv22/xLcHsU5MI8
DWADC3XKQuZO/iMGgAb3ck8q/MwZHtRrZnyocBjq0M1WMBQsKPvDHtgjIlQMlvgZ/MKghLTEM9nn
lKDUY3cDqMkzc7B7QPqHu//XqhOCBfHe1+frH3Us18SBiVnYq5QClUYHM7bn0Evm1ZnTkM0ACeAP
YtrPBIt5BQsoRawywxeALtQ7jDT08gjyTn5JxIPCw7uKWva4N9UhusbNm5mVPTyd1TEpdEY0MiOo
kAOdWYf8Ry8nuSAUK8qMtZSAehl2icOy8Zl/qYRB+5gsSziKgjixf4Y0P5xjtB1izl81lhahHOhI
UoMiS4oi33gpnEQbp18ys6kJ0NqgNRITPu98PGqNgYslte+WEmC/7xyS0rKPrS1u2MRezcbPdbKP
sPETwnJlxxXir7Lb83VD3pH0zgNXBDSfoJjFj9HBn+oVvOm5FXJTpvsOki5n/yOcXN/fYSoj2udH
cwWPTuSVwXmaLsQjVaImbI2bcOIe8RH1kNYmbDAA1WU2nsmX/Ub/JG63SwH07PsY02GA68ffkiZ+
lWI2cDeLAK7mfaddHw57KN63y/d0CETIJpFAjNcTa3ym8MLVlr1kGiDCRgpAPQMtosEvD8K+qzA7
qXxF9Ts2L51zExufrzVkTKE3lPPL96IHX2CG9aUjYrbIOn84RIRn+wYbifcUK2D4G26gwjh4QP29
r45H6CYtt1LDKSYoaz2TvPxtn2sZccaHGKKBqWBAQ5NOu21UL/SO0VmWp+UsxyBuxtp+54BVUjZp
Tnl5HSr7ZNFaDwVuU23VgPRQdq1INY7a5ak5n9prkKDBXgJYX7w+TvG2C8IhZT0mWgI6YLqSM6zn
o2b1YWIevOYgp4Y0qU/Uqu/JgEXyzyCWeKc6eE6FSUJ5Q47t0hnvMwL7hMm0Kf3sd2739pqMlb+R
r14/O7mbFTfpZw9vKpXe3ciQf/wm+UoDuqbITK/jW7dVCVpBannNYEPAuWbXelwH+8eCPzDGlBok
cDb0C2LGsYLue3fMdBYf/DzB0AX8Kpwpj8L6U/ULnBlUP5L9dvvysGSF7ozhOuN7LsfY0S7DjqFk
5FCHM5IHyMVBFD/xWQHb9JICJ0B6yE9vqA3oTiFF8Wm2Um1lJx7VxFCXKTmRdg8KWeUNl8WtoyyV
9M+lrPRoA4s0WN5CmgEgVvOFOHzFc7fq9W2QBuZ6PBNLziVjGaFpog4CsmrIuBNOzzx3DsYqYWH6
IcuaY54eQBQrbozv2uFp3AheVG0uBuqoTXPmN+jnhDuR5buzjsg+TOwY0sB+wjjqWEo6/MICMkzf
M9zlEt6Ofs2EwOVrpgeuqerIlProV5c8pfgpe0s33DytDTGPfghXS7YP/gz/FQIX9FuwnAaCr83o
f2DitucCU0Jw17eoIRp3vFJgt12X4qvAqiFsAg9RHKp50gtUu4owBr3Cjqe0OgqGW+FiYc11agmV
vM8T/21YYgIFGZe1NzLjXRHIq+HsugyNwm7n0lS1X3ySDfjY0gyC6dHmYEkwJP5eEU9y0gnNCvJq
c69upJDwzI0wmYW9zUjGnJq8KPflwf9w/aEELaFWBC5MBlCBI3+rY7Wa8Pf3gZsarmuEGwPu6NsI
o7dO6WJgQQAWL8DzbDI6ascPFB+0mWIeKSaSfsi0c7vc8/JWvBVEIXWaEpdCWny4hzIi4ufvp/vs
DpniyYYCXY/qVn+QJ4HZedBaXMeeO9BhZuj7lnE0ukCLT1cgHxBBaPmpIxjQXcIP4XEkgJPJkfb2
TFNzgwCaa8hIcrV5Q2gEJA82Yo+8BYFJOYCzVoaZgCxmxRHrFOq4BVGsXOUuisnCl9ZjxiBCCJay
AlSc9ck4sxv8LY9i6ER1Y8JJaIUntIRFcDEbwN4Sd540N1Lt6xvQHNsP7aUpKOt8crHKEE6MfZog
wqs0ttD2NtjLSGnSBdEDQnZf+MI1U3yayNdoBP99ZTDufLOGfc5GF+I3JexBSh3l6DJbUgDRcHEe
CG+buxh/n9cDk5JEIP5rhtjUGGvBtkYDchbBxSty3mWZER2cpDsVZUL8ElIPFI5HzKxRGdo2s4vh
gkN/hW+1mOXBJQQtgJwoo8oDYdSsO5Mm0sPEHAu7SUJG6arGIxxLOO2vH0E9EpYjAsQX0H5midfI
//6ZWiFyFUDrbyk52qbCvQUfeZ4cgFwxXQO8MYG+hO1TgckHZnvjBS6bQ4fiBr4LMSXAXjRAY2xq
DOEb4jwr54n+VSVZg1plsBNmOH+IK6kgQHuIDcyng389V9lalC8RTvOJS/eoMWGHuAvb6kJEOI7V
xnCrof5idNhOhepl/mB2f+JWEHd7Gd6+Zn7qhZ3/hjRM8WoPFTHlqq3oOBLye1aUWP6ClyakFdxy
EQoEx+PC8YGLFuM13C14dF4QuY7cLHwA4ImRKeN99vs+R73MSQlw52Gc8PTuJx4lJuJrbqigXCn4
7zPBvCGY+eHVzFjYo9u104XQvfOUifUgbB3OEBZifVEUwQuxtOqiC+QIsiWOKtwzANfZ698M8wQ9
4L5qcqKj3tcHIsDpHZ8b6zy0GNFj+pNN4enAdXEOWcJAiowtYRR8jFEPwRsQVS9KFzwAGWgvvhHy
h1rMgUACGRi5MdPuzznm1gsjLcjIDIHVLS7T0IWLoAJVg4xBAf+iose4ncfuaSf7dcFlodSj+qfT
TOmlRYYGCpe5ehJ8hOK4PicpVeaTextbVYBYXwxWSw+FtX1wFLyLoO6/t4rDT7Bi2JzXcOpWf2CC
QoCCmxLSP3CIf00WAq5VjxKBliHf/HRgAzGrUaDbEKYFc2kFa+YQWyJjW9L7f+8XKvNq3lHyU1UA
FXHRMbeG1LMmCG8VueCdSme8QHATKP6zFdIc4YMOy0TMdn1pOjM6gdrJdpPbs/sCaSyuJUxb9QdO
8QMDZnxe7Uuz/dovXkfyAf+Ry25FDl1V+JpggtUH9DmN2U83d1boRYksoFw5ZOEogJFiMWrS6cee
cLdzRvkgjP8YIDC6HNaL/PHuzFTBo4k+yTeY9TAjzjZt6iAcGbdGj06sXUa0YW8hIkyAdCD9DU4s
LRTRyQEqZRY8FB+I4of3BpXVWcEdToAv9cisnTcNASvXKqdt6w12BRDB/0cBBDoC2whL+lzY3aco
6Niv+uDtbn+ozylqn/jX8QuW25lXcHKVLeMBhkXh7B5VuFk6Pdmj8WWKpmPa6gVFO57z8/zpn2PF
OI9P3dccb7+eMCpvNx+AiMoBjILQQr7CNFqTIc1uQpAWi4DFjWOjQ0i3x0PbGYsX5FfUcV/VpjmF
9BgppBJ83bYj0uf51PHCl85YwaWB9PI/uILSUAgpHnlT6ONr8WEUOz187yafjGklj6ffJ23mBynr
/bGRi/OlBYNCrOTmdGwEK2rV9oQDEv/58o9oBYSJJhAkxXNsnL/Xc7n8uRA3mephmPRdvnURgczA
tm2M943k6M5WEmM8Z8JRSU6BCGVLoOvqfZJu/bd/6DNHrPdkua4g/cGxgxaqMIZmn7le+vDxlwKP
f/6MNnaKEXwTCZvnei/RcSNi2MVUeL6YUBFK7b6XNLUkJiYU02b4iIFcHgZBF0phh9XXgLxoV326
uIxSVgngHL3mfVkkyyDS4dtgUAV3DV/RSI9fOmz6IALs0WfvUymbqp4+3HrIZO/OGU3FJv1RVJ1h
GXpBvENL8bVR4iH0MNtz+Mucvs4nKefvZYFNc0wZ+LCalxk+GQQgGkjNfjB06a2m/gmIIupNI72i
NtDjw8DoQW//YgDc/+inDx5AjGK3CMUeep/9dfnqWYdhoZ+6SaV3YW6SufFchj1mMmSwGMkUJRTU
uIphDSSVazKkfzH6q/FmzPTAUa1k05BqZxbnIBCNH5mtjKL174WUDWjVd/wfUApS1NAjkg/SSJbE
8oQ/TsyO8fob7nCn+jJbqqkPSSulTKlKu24CcLFdqfgUWyGXOOf6hGEuYKN4vqwK23WH54wGjusw
Lq3h7j0tJB1lR2ZrhwQBHgyf0V8GA3PPhBvurI4xbKTot8cx3Azp87kPQVgZt2QZ23SH4e2xudug
fLds3qHW08PXVA5ClisEEzpkvffwf9AWbrD109LOLgnTj5eRk/lmgqICIvtx2A++lMrktbrRvp10
JsqTzX2ebuqgN0EtQaxRZVSpNbjKZP6ATpEDNzC7Vbv8NlbZgc57/G5bGelkWzPy7ValYC7ZFTk8
401tlVsSfpzaTY7agR1rRqR0+Dh2brIkiJvtnYtz5AK+joX9nZZhLhtP/44FybIgPuwR5HCMmGXT
scYGVzR72p8nTbI8UUjAOuCsMtCfmnhE7hCrHXZT4nkgofin+Mqm5+VmHv5QmXF//Ho+dpNKbxJ9
wMnx13qITvzNYJvqpUoTTkMrnzsYyyLRuUfkO2+IwI3ga0PbDqyOee+pVxon/TO2WRe8X3atZt1E
4dHc3u8mGNwwtzVf8+uFytDh9ALCg7gZOQkDAirV6/NpaqUhm82alReJf48TK//wp6w7r14aQ9n8
8OvaLPBoub6oQAiEfZrtulnkBw0iws9mUeQLaQyvrYN8If4PCrjnimcmAeKbKU/S52mU5Il0KoHu
X3o+MAfMHRbdRLvVaxZZEuSglkYDtotqbRi0Pd5aH8tWTo691c57oEUbHlHpFINCbr+a0a4frmpH
wiJZsl7wQjni9CzVf6ex3dzNB3lipoqxCzNV90liOMPa8G6rDK7ZplDbvQ0ivlK2HdwBAXoZzYYI
KHb1ebRoxRyq2WVzDQpfq39bIdMH9H5ok9cyyubxwGKFDDHywsHlxJ2+v90+YqQTG9bzR2lolb2T
jGWv3n5Kva1dWfUG4708MKIhwpYYn8Nq+ZipdHD6GxtAJHnav9vXwarjSK/w/P/ecARfsuf1li0+
eTdeelQa48SEb7LStrMfDSSkD+DV/8TqJwnLAf1zHEDIMuvW4XGjjNSVLbcFRsoK0oOdBKf82gKQ
HhK3vW6g86F46Qdci+Wb+/Q0e3j+i/2T/cYmqspTyQ3vghGnBrZxbPrei24awda1chdjyM6QqAYo
Fphq1vsLucX8wyhvSgpBo9f09rch+i9gFSFA/LSmLJlxYo1+bjLWf7+51ltoxV/OKpR99tHmYR8i
XBnjVWNbr+0IcUplT+o20GCxYRBkyRlpCP2K4QJqxvG8ZTMlrvo3fSrmPTEZlPIDZxfjGdJjTpwN
jEk3tJ6Zr03JFpwIOdI7eAcryhIMBMh5/q7QBPa2rFKslMitZMAneI90HI2gd8Ft+Cv2O0S/MWKm
Bt7rcxS89aozAc8Zff79l7WDiQLUEbomiFawdSf362wAhKDLeD9zxEG+gKpVmNDxY0BvIOLbQHax
daYmjwEFoWtfxpPdwFFxKeGIuR4G/gHjtguckryFnreIYaRFLpddsNnUUPIFj1SeQ+CAiy0L2/ze
yxofKCg7+CaQp4inxD/98538pWcQ/ZeTRob4kkB4gowcYCr21YHMKbOjKx+DJDkA1UY4K9ynC0Y+
F/ThSOwi1en23Mb+HjeqOeaQLjxGa60BUSi1R+XHsUxrONqtGS7RKQrHSz5yOXYdiHYouuTOhl8u
pgS/m1XwvArqvAK/nf6S4afqj/afynzKplCui+wUFVk8vkWbuAHLiFvzK+lbc0o3CdSC5QG0zLFZ
Y0+QE5QSB8WsIgkdtVCv9Nqf1xtzTFcu8+h35WbV+cENrRSP3/opm3goMP4lAiN6eSBESt7lU2KX
WGJcJH74Nnth2UIHfcXOQICmT16kNPqRxZHotH3gjs8F1xsaqs4qJWfoSAMDPgpnc/mbirO69/gH
gYHpA5mF8rIltsLDB8WbjmpLZj2GNQZJIPigPCrC1LVMYtUs8VhXiVHehjnoRA9kmBG6JXUEr9kg
ZLApIuRN2RPUIr3ms0HPx3ZXAkj4UKhjVtanTlAZtvf237UAEZCA8eGZqOf6HjCPpm4lSIU/O2gS
Y1pu2S9HVsc/P3uwb25YGJAFwjy/Q5gyvAEDVtXyOL6VfVclsc2McuvY73vRe1JEYXVf9TCkb1Zq
touh96GJqVHJG30oeJk7whNGj6pJmRhbIuK0yf0cq7bGc8uomhGwmXysJx4NRqmgfjN/i5Fs1Kmr
vY0Aw4LjZ2KflUAQa5Pwc35RLbMLw0PNYKMtEIyQzzrU/sqWGkWoC8dr7b58a5iQ5fsnrqE0cNLt
FVlVJOgylvy1f6k75DBNvVd5ef28mjQt+o08nTy3TWc/uqP2vLJB5PKEDSRJPQmZs5VuAZwGavh9
BiW3unLTOrY+nfBP+2E8x18mhZAtJaNg+6GsbIOvhEzqJ+Yezx7zzcwfde6nXt3lW9JZMkrc1C/b
MAU3iSAWakKJ/x0xJXWgdEjLovY/qduOzlLbsM9ssja89449BMwqnmPclIf1i4B6BkYxziCrxT07
+aKQ5RU+hMJXxj1eFaWnVBM1h2gu6cktH51VZf7Lr/2BWfXXWbOs+s6YZNJ88ZW9DibD4/T7Wo8P
zjfqtJ+D1ksUCqWb95yi8frhsP4nY84hAvQxdnhPR0PZqOT5j6yy8RiVNTXhYlSDpafn1wepsADD
ZzKGKT3P+clen6jT+lBoq2dvf+n1N9EkGTodRMOn/x7SsYlNtp4VGl0ylRmFFLYdarKVWG5PpBBl
jhfT/ZJl52owT7+X/hcZ08eVhscPLu2N/c2mCIzehf8dTuOpigQruYy6VfFZVykOL2JqVX8d6c2o
LJnftduHSMI09x7ZdGy2wEtGeXdGrzDueQNI5YYGfn0ZHXfMzcC0QKEBnBbpqvYodzYjiuLO8BkA
3zJbfkMxcsn+KXajVh/03A5SV2PemIS8jTEjkwTzgQfk0COVXZMZ4Ve2a+JazervRx/wNfzUukWi
s2AM/N1sVJQWIoiQaaceWfjdLPudQc52nbnjjtRRHrrw1SEVd5N0Mobc4/WXQwSFPkSV1nhSS2fp
MoKX0meoL4/w8bPLwu8r+k/IMcedmYFUERRsfXueDKzyoF5+TpS1KIslu2YzO5Drd1H4rUerL5fa
YWmq7Gk12Gl/hiJ5RaQiNwgCF7LOa/JHB+MIuJ3nI+5jqWCPouu3x0+Yvhsq/Tk8p9VgMfD6s7E1
8hq9laza/ZC6ADfEiFaMinh10gwdlvOCUc2mgnpyTjCYAJd2lgN9O1y2Ru2zRwTRTNB9yU4RNsXY
WbhLzVsq5mPKofg1XDIvwxQaBcAVztP58v0S15oKDjkQ7A0hHR/uXsYoM1XZauZ++GbkaCKu2BT2
Cbngg2ABBw6FoDLQdPFW0t8tfDjLKyO42toPFTNXGPJja3l354AI9d8cGDcvLAkvHEMjzA3YVrm8
TU1iYGDEnPXkOiZMnrRu0d69TP/irNPSziXWvxmDqV3TDzrD2t92oDGEs0H1Qhc3I9bz2ke3CGZd
G2kajDh1yZaMOLiVbaPQug6hXHhDzcTfIoNFokzGHG0fyrMBJE2euWkM0UIC1AlCOhd2UCTxYRvg
p4HPtznAUTmd0TLu4pcV8IwqL33Z7MJbiCDa/bSGeKrhuYpWT/MishszSiQJkfu7NdCyyLs+F+lu
K1x5AybWgynKLeed+MAUz/RADf390Pbb9UkVZm3+wDKotW9SyuvRkwKbD+2B4Y80I7XohpmvtAHL
whgZJ4ri3Os5G2B2mCW0s+xijCjIwnxOc/rHp4jfJbSU1rf2wfGFZPS+AvRMPGYgzDRJP2uOQ+uO
UuO+us86/2sf61nPpuvDKz+nXR0ZBLAsRAQtLh44JMxKe3PrLWhWaQ+Lh7mtYaNydShdauMevgsW
vOPPsgUlSzdJ3c8Mpl0Q9s9cOfHoplO63/SPhzEPAvSaR/Sd+rrGtGdozY/7pzcdzPfcqcQIqDZg
bZpHmF13eFEflzj0hYKSGGE9A//1i6yhtXIB5aUMYF1u3yaWUq/Jc40F2Ns0ZWb7nJjMtHoH4RfK
jH4VXXkA1xeYhPFV3sde30vPI6zpHgASJytk5INPx8u6LiGtJFbPK9+6cF5gl6IHhbRiZZ6wyNMI
wDN3kIh9/2HdwD3weGG1cVw7sNVzKt5/2WB4j15A13/UtgrRDqeQGavZnJO/x/QG6GB8nZk/EUiP
0ESxAE1f4C+dLv/MXstjOCb3nBqTkxcqCuo0wcYnPfW1mPenmFthhjFExNN3hBNGb/oBzz9maBTG
sXPy++tOrzMxtHo417HYX6wxF+P8nAr8iMfq5Yb9HT/9c4FY+IXYxb5zVmA4uuCfO0C504fDS10m
RugKT2JhZ3vxvOZ0yYfoIqSbmNp+jFY47H31DILgpk7I3BuDIBogvSK0+x/TRCR5OOIhohdBi7by
7KHl0T4w1vjnOv2bzDEGoL4Gx7OcfDLEGQb4nRoaDQvjdyovEP/J8e6m+PS1gOhQvED0AJ9UXQPl
0f9Gs8W7M8X4g4dMlNRYjq1kNCQHSLsMSQDfqYZg5kZkPgkrld1o+ROjMn2tMxAhQO8vBSimrbWp
8uca0i/0oBh8/oNMf6DUtKqoBtTwAHI8i4326uPqEa8BnYXR9xf5hmyf/Hi/sRQa4kVF0FBQMGjl
EYnBhEp8hS66EJYeBaqqlninD8TgqN0wD6F8uyO51lwYELnFtyOKU+CYq4U6GZpyCCzI1R5qOlwj
WqMdEs3Y2IgONEHuhlzAWnx8gp8Kp/5baYBFhKiscGP5sgGAJtOgIrjBgs6SAgh+O4B9ZxTAEiKN
Sjg6Y+IO5x55nCAD4VbN9KQzk7EvHzS8WnCwmdIzIvAYmipxEGDTt1g4PbU24LPOZVTnEJS2Mo89
Yt6hXaxr1JbCOJ3SxE8xoRE8eyFqwX4XNr6+w0M/nKjzn39B+EMODcfOReh5mev+kO+We23a2qqm
P04fa7fgrl3poWHyLwhBpB17BhkNHTDeRYFVlW/Gh9QWegug5sBDWeL0psP5QnjELVhXdrzwN8my
t3gZ9WK0OVl4cfwTTZT7O44z8HOQiIgYAREYJrlo0Rh605jm0Bww0kbmJZQEKq0XIwqs7hXa0pG1
6C6XP/G8CLN9xZgc4oWG8QkpILudCJfAzWZEwCsXtMdAJ51LZwgn5urvAiF4ACzwW0UTFEzrOboa
lKtIQxeXhch5ulsrknKQDghH98zoFouR870JHxcUMijBgzpQ1nBHEGH6M6JgxMsJLDlFws+0OhIz
GYzshQ7pgJoFPQ4OVW+XlhWsG/CdK1WxcuZDMN7VX4eQBX/feIETEs4yMDPB6mIjx8EFOygdT5D+
5Aui2SMdAeinWIx5kCsKNt0NZfMH2Ia750aMd5HR8Ew+/GYeQifyW6+d12E1BbHjlOch3PQWoHbA
ZX4bvJzCfnH09t3vBqDTju3EfzovmkX9+ZeFKRqYwpzN2GJJLBpRXb6EpOSARZfb87DHsTYnLKc+
bNzCzhPtLlugig2qSGW4Exs+WHRkJYAL4AVm5x6AEqtWEe73p+dsBMXCGjkHECRjk5npMdH9Wcqw
HEzmwZMFKjBzVmK1s5vryg+oSTIw67tw/klTviQdBfssJe/csjaqa9QTYbxCI2xZjxPisHT7ulHS
81Q/3cVux6M//1iQK60R94qFK76FWXJowstZt2sskKbiAla8W9/maxHVIb7KCfAJUiU8EJj23GQ0
yEhNGCUjc1lLDDtrxo3MEoXjA8sU73rk7BZpoc4F+1pv4NOq6W94AY9tZ9cTrgZnmGxH8zfRbyL2
i45qgFW/hAhXeECADLGkwbyAPAcW67j5p5lG0TwMXqB8t06/coYYY/yAGj2AmcGowqQO5Rry4XkU
q5O4Ev+SRhYiAWeB+xixd4vFbmL476PPaBjml7+jxX5go5QQf7gu8K3NPeQBnA/wRsWUrr52JniH
SM6jX8VdCJ01krs7+Y8NnkBI8XXIr7ypIFJ1+mnTMZcxaDqRi3DdPqc7yx7d72cqIDnS2AAB9AqL
IHmXv4W84UFWKPW1RxaAv2FyM8Z9anweM1acRiHM/saILnfNexQBm1a6y9td72F+IsuRsbYijCj7
WEVK7JWi8QRmE9R/QhGVCSlN+fci68BinhmJqKM/do8FyE5N7Cnshm+94gwcY810R4uOqaqYNTyX
Yz7u0GYxnwh+E7Gl/c5WsIixR8u69mkSAVY0syV8LDIGkRG37vvc+0e3jK4lGlPWC6yATMi+XrcO
zCl5+H3MQhvwIy3zD2q4Q3rBjgn9scVJeND3h1h2CcLjB3k2LbF0vKeW2Plnxdd5goKxr2onR4gV
xWeFEg72yabys7glh4L/5p6q95mH9ogkL/ArJLUNCu2Q2CcvW67XQ2uaAvLv8xqu2jxzPcbHKeGE
hfHZ5bDFsAqVZpd6b3FLwTSZRAHf0lqA+uN/to7eTioD171p/BfSaoGgspyuR8FZPil2tB2457gz
gdOMDPu4QOSSS8gNv6svIXFj6+076XZ3+KAy13IGr/qDjnv9Kvl+q+czmPCojOfPk8U5DnUnfBqt
Lh22BLdr38WPOQAnCzOaTV140Qu6PMJZ2NIMc9Dvmllra06J0jLfwOMPv6yb4H6E1CEVpBp/3kGE
lQZ7N8aydxglGCMTIM3SJJAuh0YpxDogeOMtxK9m+yNT+r6tK/shTz619TEhySK82EP+6aGz+uc0
quwVTaBSiCU0P+87CQYwzEtxMIzDWzUNjS7cqFQUxMhUfevrhLQJzMaCXwgRleRjpXIbK+t7DY6A
iLhVRL9vmcoaz9zi9sTbs1b0R2GPZ8lGa2kaALZTC7PBDddtYIAYtTwMNIBGGJtLGk3BC/te9k9Z
V2Ew68PMi/oetWIOWpbPfkIimnqtsa3swqKeQK5l1ztJsZLBbmQCYG2jP3hW85Gy+b6dACaPnnCu
3Oip7Y6qASYUra5qaPjIghyOhL3qd/9TPSWdfEzwvrQijLre4scMUQdep8hsP45ge4FV/EV4CcBg
o1Omcx+BfkTGPyobrcUA1zeTqabrD75i2fUEe41p3jy2e+YyP2/fh73MPucniquibccCD1xVpCgd
z5/5en3Hp9giBuQfWbU2KkQqwrEIUgFoYUfz3+FELHna5KrOtDXviw9riymNMu/N5ddCyLWxZaUt
kR0w1M4ABuwbdCrlbUvvO5wCFZRA6Qe8/DPrJwX30TSZVpRcI18xO4qP4IULJzCVR91aWwPiMGrr
GTujRkK2Rt/ORxf55NkpWaMmg9f0MfOZoA+Cd2ar7wQ6y2AC6wNNMnFLwWOO7uRYtF6JaJz8tdzw
KDxj+PY8q9N2VVygW08yt7qb9Yr0F/aPj0/2Ih761KbgT/fls3RThEZ0f9hKSFSuuBEIG5g+LC0N
VtfYH0B6jP6llYtg86HBo8+f/R9LZ7akKrpE4ScyQkAUbplRREQshxtDLUWcQVH06fvL2h19TnR1
d+0qRfgzc+UaRBzjQVsYNuxdFLj2PcRLQip54MSfsYUHJkDC4AFG+pXD8jmqLRa8OJtAXPwdvwc5
TFggj8r7Y29x1+Gfgt9Mx70hMpbuZlJPX7Cjh9pMDKS+G8LqkGhAi7G6bCMgbABm8YZzl52/sFlL
/IY5lgboYFd4DD4hpuzoqFMyc9qhmIqwHKDeCpOGz8oNdw2GILWHOB6bUJMQOJ6UkCIlgc2r0Wry
/VDn2DVQUpZ35vj4ZdAm9FRK3cNpk/rJcuASnjKAB2aH4tfk++143cLwDqiXApdLo7ResylKajq7
kEA/NHSryexJV9hwqUTWc3R4r6lp+zPqKjJ03df6s2SW5mDX1gdUbjuvXZ7IV+T0QLUx090flx8r
98YDbkUROtEUFojM2rA/DjacCqLBn6MDSVCoDvngq/BlBN+oRYpS197QZ3D2YD5VhZgSsFcAzgwz
sb/lGPDVJbg5enDJyj25HbhVMK0wryVUhOu9pIgvWLjNoIAwiSCH4gOhVJBHKLNVkvRwp6eErRDh
l4zX5lKkxJe5GD5w/nAmsYC5jh74g2lRSpL2mgpBdWebC3I1gGlKB7WiBVsQlrWyHxgpBtM1dh6n
UGW0iKFCe2XEWhAvGh5E9hI4qzDnsgKxMunw+Yt7XDZLRM7hOM7e2qmnMlVowZk39PY79jU7JghK
sFx4273ohumacGpV7JRA/o4qzmv69hx2/XMo24WcTDauVqRsTz/nkP/84BCPVvwc1a0mD/El54RH
1Jut+G2Kc+tT2vqt7TmR8JUrD4k2UIXmc/SgBHGlFhop18XJIm39sROXnZZkE2BhN7+uoB2ySIsk
AejvFjFTHlTsDrj2CcSsYEeInUSC5IRvKksRbtMQLhYowjH5FTc2Fim8HDmOa7f5/8krXdw+BuAx
IKeVZwYHX7lbzt+ZXSClgLMU9ADPIJhbj/7dKQfdVFkYNid/0HVX9hVtfzuaTq9j0eh8mBTeVvAL
V49nG1Ke6YntkdDoYAYSqnD7uUcSBdyiRHYX943OYgyuYs9OxVYENw7xb4eZiEu4GRuACxhXIb3F
Q7GvxSditpSZBukr28CpIzXvgo1YNRGi03fDh+gc+L5Wmp36jZXiDCLQiuJsRt8AJiZrzW2NA8zX
3+YgB1yOnF8m9UXyicm03igb1IgSPGDiECEzAtx27N+yHnoJoXV6UrJxN1L4s3JKQBLFvJWTg1YK
RYwYzCFIIeZhyMJmKIFCbPOHOdlpENyC5wQ/qNK9TrSgRzrLrsLtzsCNhzID0XonByb8QRK8/jJv
N/KAXZZFP9xtv1ycv/y3aS8m5bzP64FybiN3QB0FUW+n/qa3DswcO6026WUYZnrQG4zYbwJ5lD4P
/9HCny3cqVCDGFCNBGcnQsaZHyOzn9DSiaU2gQjBpk4fvBWiMs/kVIqXL1p9+WcAVTpOCKPDsKNZ
xS4lAmpruZMJ4DAPp7E5zaexvmcqBcv4iKm+tWj5ixmu0KzhxD6EJWN4fq6sBHgDp1fCBe75ULvQ
fBpk13ByRO85liCW1odx9cWcGW7FSXWeGF/KqXLKIAec00vGcAPsKJ6slwww1Pm6eCEnbWYGlv12
3IdL06/SJr441zFWx8zQuKL/CDZ7GJ/xLj12kNhZoKatzIaz/v1BufeymUKNkXDALUAU3yJndI2Y
ILg5t5HMsMrR0ZNHUG4MenDnvHyl5eTuT64uUrOpGrRnV3bPaTfWksusVfji8Yg+F7/KbvoQZjW+
MLDSkCmj7UOdXgf1rBi1g2r4CZ42IjEGBtwUODpEV49PrdbHMQTHWedY2NQLkEk1UK16VEKHaZbE
vPin+dM3AgZvr6RQW7iiTtTZfRq8R9N6dsQ3+DFgXPvaTJXIUhzNxj9WzDeeMbQinGdVa93xoPnO
3RhxHA2wwzDaB2Y+M1Sd5mqAMRTnBrYXsEpsjp0EGAgLbcyaFHtrpdwVtx2BmcSzNoHci5uNOAE9
4i5nKncTPlu5v8P+AKHmjgYZIipeiCDA4mN244FGsfTARbGbSGABMpGjdd7gEmQRYrb6JdAQU77f
fHgU6p447zTct/c2ATBAVQ3+F2ErRk0bgF7xZJNZZx0A1EgOZWgWsb20C9Sl8+g+4XG9JxsxRJMF
+V9KLU0DDlsCGEomWY6bG2JdhzMh4aMnZG0kQzIYmJolydtre2fIONnXXb/hfwCasf06DFaMMQBZ
OJnhkYP/ygeQHytePFFdF5QQpp6juW2POZXxmB4WKHEFfnOkiKHySSaff/8AKyAwBtM+WQZZe1qj
moJXjknf8eVVkl21YtYNmg2aPFv7o/7+S/dlWwfRhJF8RjzuBWWcuKjjdjDtjA5rMDleYtdj4Xp2
VabgMntk+GsvZucffLXABV4ccfgVSlKz+IzkOzVpySELqZJcQkGqo2gHg4PNs+zu3zTsaMvzyW8v
4++9xQCBxJAefShpI9IaHH51Jki82zM+hwat2pnThC4Qr547X9+WCtyfrP7p7E8p+r7WWVxd8/Tl
PH4uaxSdozw+QrQh960NgkepEA9UWdU/+SVi+xm9PNluyO9qZGpCF65SrzcMon/1+2BtiO3Z1KDn
Eqf8zUTVJNabZb9Lr7qU5Yeoc5po2e1Lu/9Xm5fX7J61EAGhBOuv+gC2vQGOnezZVRQ87R8u4KLn
bfQBCN4jpZsXZlynX4iggV6KCsDASwps6vuFYPxoEqkUQjPpHHGJqWbA3y4LhrPdmeADcQ1WnphJ
Yu9CCWcVJ9bF4EawlADtAqIdYbMCc8IskEUOrh4LVsu0Yg0lFAWDKg3fvXJeZC+08TuJxWRWTGW7
0x/s5tp7LuptzWpUSjzt4WiDQ4NXp7X/Hr6H8smApX05wuwrpAn7futjXXmYEYHWxnSmI9JY0Nur
Na36fcWN8bjTXZAQ3quze7/hxsL8zHL/RRSHFncXFU9IB/ktRaLTcdr8D71GK4TtBb5ae92jW0IW
bfk8xLIFuKAPl1JNH+Ls7mhV0176Aqsu4XD3NqMUaw1ZD6AvHYVY/VUziN9MSZwuMLHpAyX6IO9n
vTbKzNlO6xDRrf52u66EPgCi4jchmNrz4tQRxp3Wi0XWU9A1LqENocy9bKdQ/qDeaRd6Qu/09eIu
0jNYdW0KWH/PsvqOxpPNCa7rbA1Xcfl1+OR6UjCudjk5u48kmE7jhSsgDDuJlL+LCuewPsQgWY0L
LxeU7DSnle1Pppzmj5CJXTTKRVCBvRWSzKm9cbiQYPTD+vgDMiWYHDbUbFk6WP3ge670oATHfRdk
840ln0hP70F7ogOGFqBotcMwciFNjYUBdj+cUzqQ6+JzxFGjCs4zFW7W05rNLiGZyTBVOW9AX0cF
NFd1ICvJqZxiX9uPwK/VxAC7g4WGFQbOFtvunP/z1el/edFn9Jh34Id1RoCeyI/GrCY6DjgQlii7
osuZaqblQE/MUBCW2+Yyk1SKY3hkgv1u7xEM+xERRTnUoZ7C5unLIK14pIXoI8wdibdhm/5TwVCz
2bjPfzhw4P94RCbiqYWUnxHZ3WykC0YXcfoRr+Q25fU9RtUFO9tht360x0yNq6HhV0Rt2avxP+GG
gbAOzwePH9j1Ma1FATSCG+5t0H6QOXWmyeebJXgZs61nUgwe6JKtsn/3ntfh8onCFR7oACtGI3kl
ZWfSkqHmgoTBD5Ge+G12lkfnuxHpgiKWEGxzMOeCUI7ECRffE6v8dPh+eO8LgO0tXtLUZChpM4Vm
UkoePDRsNxmS7xRElaoJyDSTo598POZkWeE0s1q8GAilIf4DVj9Tc9d+JbeUJvSJLoLKZZAXtqp5
BPAvbTHwsk6xTlC22Gx+Qz6xGVvJoyRQ4LQe3d3EvyuuBCZEMW3Vmtosp9YJo/atlNjnIHdxuRgN
m8JiqsxTfS6D8ymgk7Wy1Q/UOZJ1rhRyhF3iqlwtlsZeh4e+XW4YKGcs49KR0X/RQm+Xw2ci40YJ
SeRFyrbmadEmJAoCsjxXCkNg6NaIBBA+zODN6YPsMpS+Wvp4YkDonr8D4dL3gPxYhp3xoTmFXau4
2Ncf5PIJ9p94wDET83xZ1USxjnDu+TT4tDC4plOvnBETAiUGEZpoSc5Ja8u/CDahCKApnjQNDifM
UxJLDt4O/sxfHEumR0IERJXCrI+TUopTnDhbudYOZ8GtnPrsa4E2bGR/JZtbN6yhMkyz4iQ/jk3I
blRzpuV9mD7Oa/Rkr2qfWCVwmEE4kOGBl41GmtdusYAq3HJYs5ka04gseTfq7tOxvrBj0fW67A+R
uB+4H/AaKKD2qeqkgJNS2aUEtCG6cFpxptA4SbPFQghjqdfgobMyQSI0ISBV7ji4UUHGthMRRPih
3nHM/8K6ZCfI4wuiDQQft9wkYVq047K2Yrf6qaHU7R/o1R3J6cy84alrDe+I74RFIA+pF/o7MqR6
yy1dBN/ivUKPIz3N++dRm2MqpQ/j7FWpXXPFZMBkzStHw722X3NqWeORcW6+7BMuB1SxeZ5qXh3X
MQ9oD+dJFxlQIpfoy4pKrvipn4+97NaHoJm2F7yVhLYFu/sUXlMbakSFiOPSi95MwS2LwXLXzORj
lK0fBs1o84Id7105eK0ie7BAfVn3WRtP5054v4ISGS9sAJQZKVAmKQsWq7N/kpEsU48DNC18liqS
wbDNNNW6Bt2EVC8Wf6SZ4nXdDNgjawoFvG5Z1Qqv512T4tuqsRqByExSC8zn3pE76YbzEGIvOfTr
bceClxsr7jOdLrixT4ksLUy332ZT9KWSUCz2d9r4dUXKJ8QB42GTBGMfgHXga6MCoDRjj9VKbhD4
t/EtqdL4SjX5W6/Qnc6eB9v/ptuO8GAh8NIdZfkYNOlFEDGzIJNjffXSjjrh3XHJSqBIh0dTjJla
5G2hFjv1z56BsMLSNmwtL4BnH3ZWbGppaU5VyCh3XstyzDwFLAucL97JV7d6WOuFTtZ3hw/QNlgn
Cq8LUnUVr+vI7GEctljNc5xAyqyOmPFIYfa5MpFbkbeyvjC1MPbU+Mow+in7FbnpFba+ohNefbFZ
nXRnwR76eS8cVBoVACpLZU/Zqyfwg9no4a/Q03zOOTfiUqqe1qdLP/xQT5Odz00gU/BzsLu16M92
xDAiDxqUPtBoxm3Bgy/e0JXIQHPypI+c8HjlPGeXIdsARwuMPTrxIvhmF/znOYWBmmW4OHrYqJEQ
JzdOY9Ek+Vzl7dd/HgPaLciFp6OLiKyLEVpfXssfZQSM2m/WfNhGy2ELFtEY0v5kp8bCmIgq7+D5
ihlQGK4WnUWN66XFYYDDOpWKZ0u4Vpx5K2t5idv2QYvQ0L6duk7f5Y/yh9lphbU8PWl2AAi1OVZT
1gC4/fom54EAv0OEwSOdI2jF1RulYfpZcAQ2f9Un21D+OLyXo+Z31ERfyYMrrHfP6X6s4ahMXyPj
B5jLfnC/nYL3DxxZtiKctKdBb2D88PCfVL88y7+A0FyOP7Fxs6mMNyXoiVvDBaiEcQ/IOeJOebk8
DwAASKNyrAPKEBJfC7NN5mBArPsa5LSyJy34Ugyx/SKJ+2ZpTd3FAi540tReyrXWCdWA7DprLWdC
ysbVuAWPLcbp099u05Ao2wmaSirOhsOhR1+eJK0pfhjUdRy7H0PK6ZvJFhbkkTQUix8Fhp88nFPA
ng0XJUxsvIaGAg7zipqOxfMfyH+MdPILCQjftlHRA6+V0ITpd1ojLKbuzMh3EfovewXIqlCn52/Q
MUg3EvUA/1h2QeXVLy/OGW6QXNHWXHv14eaAmiEY3T8uzvBjd0QZxMbi6xXpA9ADEW2MNI3FBjLm
c2JanT0Ir7zQNgw6liqTD9bv0dNReGl36YxKtHEq+eQuKkJupD5GdSqeGNuc03X+auWI9e0O696z
03zcznvQurBnjBTeyCdkwQXTnyb7Em51YGFLHc2IEEIpY63NOorJccrvPLVsmQl3ajju4uICUrM6
0MpyCKzQ1qDaSZH1z4kgDQhEfQ78Lelbr3uy0C+gD9JUb1lHcfIA7kHt9Y8f64vKHhVHDHYem2Np
kjmvgJTMy4CBC/87lLOA7RxCljgB8+D6K4+v94tHxHG4QKJodTX7EPsumaqpZMxSQJg4ZAXBuLfy
yy6xflYoS0gQKN6UlQLAumTGgpVTrMfhJh/QfvKJi7f6YQHHm07C+sQjPoMNmxbirWTapV9pW9R/
kDdpezriO3ZFgsLVoiPBYUynKbNE7F5y0PKhgVJ0rfy258Hp0guCvK9e69abv10eIP3Zx4zV62D1
DZsOA10RAyPzY5k8CmckEfOQgYXiR8ZHxzMnuMzxAML6sT578Mfb528IJKy7a4N/svjQceO/brb3
YKsDuA+vcFkjAp7Z69YkIrAXIbmd/uHdIi4Vg43Flk5/BXOSBZTkVvNhQIvDBFAcf79G3FouLqb/
XDesRZT1tCLkjWVGTJvpF+x2RpKQJvjcYUDt6os+C1Lh3ow6FcQC0wmCypa9cORO+1hM7eByXN31
mq0zcH7Gw2tX+9WIn41YzO3OF+4OfyI3FCloO+d0fgBr0n4t8bxWx2hsWZ09BoOueBmUltcLvLSV
ptfZ6nenok1BP3+Y8LlqgWSOXOlgLZChVJQezwAANFecHcdeE2CaRpCFrdOg+93CedlHMMHF66ft
3H4/GCPDT3cNEqTsqmtDpK1bcPxYGyv2RKXAfTJe8LFM2KA7NY6i8aLocAPz5BxSzAOd42DNrvVr
9/y42vfGbUIK8VYkdgqmBAJvIrAUBi94h9stDQl3aHYa1H5626ELtkem1xoReuIxCZC6pznDOXTI
W4CfRy/5DM7T30GLhor2jAAnjg8tujoZUwXQrXSd1wln7whlb+Mgl1hhO2y/ojww8c7Ba8/eAKoj
i/lI8UrDyxgX7yIA5yBKAKm+4N5QV8dI5P8GLBJIIJWO8C7AAe+Az8hA+ldeY/NLxCKcQna7Fkpu
BgbIUwsaox3YPnGdFzFnpOc9/EUMOM0MEJBOlSn/7Lx3jyHcPSqcRx1CS2sXskuntp76NwC7Fb6u
C5c+nEQnFEwP9DWei2BGjIj5Pt7AHYkff2HjxhqJ+UjW9LTap8FyeUxkJzRvWp627Vk57lBc862O
TRjjI5Y4yF9ZVffKQDJO0JXKYocV+o3Vkt3FCouF6Ss8LP7SgjT7jQG4tTTZNjOGiwMOU60xBlZq
kNvjfJ0mpThEpe2j38ZNKre6QM7swkpe5yqB6EDixwmzcz5YBj5monyYGIw9ED5vHveqo/esKxyg
EffAyKPMMz6ycmPezlkK6LOLe5yvcvtLK6hhUA2I0iHPrwO1kBXtrQkUPfjssmLJ7pXLh8sgRFlc
tJe3IT+i2PGC4MHBlcSWjmmABNJvAKyS4+CHXTkjJxayH+ZJ+gC2chvmIY0nJmOhp1A6D54K45gI
i/DQxoHQNk2bmYTLzlGCPADWlFtHYKWw90nFi4tj/FlcIfZysogVACgsrlcHLhQcEp65mSLzrky8
UENJxIZ9wCttxanfcYgNgftj7v96WtdkvZMdf64/s3oOJQXJmlvR1P7N9SgFMYQhQ/QAlmzjffn1
3hTEEXGrBCOb1lz1X9s5q2RgMUmpONCBfBogvC8HMhPshuvCrR+yNEnTYpmGzFJdiC66Ar6M+UWb
S4+uHny2hK5s/HwKe3Te4mLLg6Vsboyc9BYlrg0vOjJbEyfyNAURA0aZYS1O+2lMzuSL8AWXCsMv
u7XGtZC56Rsw+oI+82s2xw3TLpDgDP5qSguo2IkskAADBh/mf2Ug28qOu/lwfqGs44wAh2H2k82M
/WgF7yNQwDf2Z+a4OyLkgGUCqxhMXREnphK4+cAgBJYin3naxUxcnA9cUOrFh1A52b5E9dxs3Nm3
T8gilRrAk0guqzUmiax6eH3GE/vCUUe+ndtHvNrBrSi4Nw6sSNrshztbVKwkwvf8uVfxkScx8Nxj
uS03fzO70GZTH/+sy4hWPrDi7kGqIs3OdpXGmi4UuDwKShFtb+s/0z8htvDouwMA9b8tL1byW4HR
CaOY9OMLX9wcGLJX2H09pkWbjcfpGSx4G9c9OW50b9LczFQTtd2dQeR6sVgSu/5JcS7dIKk+pNPQ
SlbCF7s5kh1SsoynDTG/0y1BieOIP0olcluN7ALgZx1nACjfGPYnu5C2p8EBXLj4zEMl3bGiw8rO
1oUtrIyL9+D09PVroj76EIifMLzKh9tteep9fL7sFP9EB94N8g+mHrWBaNYueJkwxs/OgafxOwQv
bv083raKxzu5dNzpjzpIdyvZrrzICAFOBWYBwT/AHyBskXnd5CwU/Kbn4R5vuqztP3v68PYQk47Q
opudvZCaYuKR9MrB9sTHq86V/duprq4dmwXsUMPRDABLpimGrX03RgjxxEZRLjRroA7afWWoYXwP
nMC0dPZwUeQGtQAhKps+ukWPgZE/vu+KHWm+wQ5pl0//ZhaSlYTfduRdwGtnE8m4KTtfjiimgHwI
b60yHQ30IdgCUbfD2cuOeuPoS+trvc5O8uFwxyn8PCN/tXCSIqxctSbcBHEWdC6+6XlmGw5TWfig
SQTPoKGX0I5hew4rDKjrZrl0rNefxZubGTqsyZ3dncw4vraA1QADVOYz9FGazERovwxaIV9H7B7p
TtsRG5RLWK+YL6O6Gfx92yfxiRY4yixHuqz5s+aVZAuofLyn74wDIDxuDMb2CEQ24Oc1VonlS/K6
29xnvfGMPwkNpc2dmry3YMMEOqIKR1ih2Mj/gc2H6qzwjrpzH6IZsFAeqzx5lMAz05KDHHh2590i
ErW6828pLC6TnvyXnhf/hd7+QC/tq7Ds8bQtLEZ19KYQuF/WQkNmR34bHbVIF8y3A55Mo42Bw9CY
nA5OdZH+ba06Nhw5+MGDCbZ3aNA/EJBxMNi9rc/N6azsPUtH+7Oxp/Uv5OI6MVRrWif5HLtO+zhu
OZfR3qRXtiYvjLvxPsADDD882AP65O7Qtb8ggz36QxhsI9n4AA8xLloPMHSiCN9tGx8DUSy8mba8
JuS/KeHBFljo1t80lOZlD1sXa66PDOhhog1nR3TgIAY2JLdSW/xqLOhDQnoPY9q1M0fqOTm4HeRZ
OKz7ze7otgd7PDYginVwdOhX4/UzXpGWUNi5zC9dEaFr3BRoOlK4maX9NexFs15tzQ8cHppgQA6k
hV+aV8ObTH6Pu/2x/54hzuotTiG+noinwZpySg20lvALC+kWHxfw51aMg7oM8HhWV6Bfa84N0Z0O
FQFWESdc3fzB1P51Hl8GO78K9dxvnNbBEQPlLuZF6SMFNieYm67idnJvOX4bYplCnQZfpMCCiSr0
it2urW3EMZ+MlZNNeb/h+04LRusr5OVLxLC0OP2KWavpLw4xdyWADht0JCzj/tRlUcHNEGNMUFm3
LDLHr4ron3bpaPDCqSBEq4FdDVNeswLF2kUQxLXhIQSt1O1dhV4NeI6yamtUHiEUhHyYeCyRRgSi
CUrJK6tIY/GQe7APEiLICdss0FGfAN23RTNMX0cX1/zJoanYm00XxRONMK0eK+aDgdGH+3659MpZ
RmROnfZe9qbnvSbfQdgE4Y5WZbcj88zCOWqXqdPeRhgc30yCEbYPz3eBeGN72hn0YTC7bnKvrG18
P/cjsPFPktIRpadlgcjeOSjWpgXPDqiIaSEj7ImlxQ8GafsBviV/+XQ9Bg0at1d2CbLSJ647GzGS
zY0h39kaaWCoMoub9FTeqZ/dpvggHaW6ezim3jNhehddcITeSNadr2i5fCajkElU+FlwM8J3krir
ksHkcHVj6naN3ZOzeHscCeaQiZ3VdPOXvHF9WKjKiV0l1JO1r5WQQnp1ht7r4FIXsKBy053WtpPK
XWgfdr4sm0SErmoIppJVxiFI4g1QNh0LvL+9B1HfdXo4wqHV+XiHrAegodc+Q5eOR044RyT+I1aH
mmAd7F4+bFxPIBzMzPp8+Qy9KtmsiPJCw4G944JROMZ5io/EukIIY/EKBZPAYoswY4zF7tyyr8pn
rHjC8qSpkjYfy1XWhLe+fKAUHIzwQOfkTmmDaNivG2IXfNiYHehRs/YrQ9yxGlx5qH+ZvAz8TRkx
nig/4e2gk9VTJV/QaTWbvF8QSc7AD0RwmTZ0LMRlsI7kgckXrB/rgjkRAvX9NHxjsrHTxfcBRC9R
FFyczN8tNr4Qwg+DLUe7dHxSuWhCcFuQ2Lv3yfsWNINCS7a6WK24/qd2u1HXoTtCqN2VTEB+I45p
3la8/TqaY6qQUVQNmP488+m9l0V07XiF3SkodJ1f6OkvtkzdqMf+1K56RHF/FpSTJj3Z/FAIA7Ha
+/n2Fk9o16YNPo7LW1C87ZIRv9ZMi6cSGxZxeTPTk+qF6tsCAXgOPq8ANBg8lG4dszCmF7bwrBPu
lF4GF5BfHHpsjPa3r8pOjAwzTJsF5ta/b2j/M5Kem/TSc+Ekv9mGs2ihp88NV7iYQ3RaBw+xevLF
C6M1pQyNgcMXR6m7vvRsdF9fkma0mBZHTqyHD2MGRIbDDDKi9VXodHm/FytBR7Y4ZRF6jmR3nSGA
mgFxoH/hrhV+ot7mT/8dfyiPTmxunBRO62GCXdgJ2JeVVwNpjsOd3vh4d2lOlJR+dBWsXkL1/5JB
c3W2pq0fx/gW37wdeKHfVN6/PsGqSEiCPnXGdpqfQgeQXPi9UoSW38yclXdYfP7ZELwxY6fAzNuK
n6LTeh2zDtMtw3ZI78N7DJ/i4bXTNJIJOy12MX/7B+iAYVoYkqrJ5HzjILxqwS6/2X7d+J1uBJfx
2idet6DEsIwnOXZAQ58i79qxsG8sXSygG3bXd26dFlaVABCoYeQuQU7A50RuQrBaeX6vZwOo8SG4
b9huzaQmAbiG13KTUY62SFngI/KBMNuphehi7nGorqNLiFf1zwy/FncRn37B/+xPFtPLR4cfIkI+
9qyGH8KEaVe0nQLrkzpIiyq1hoc5pJ4smj3ZP/htJSuJlUgv09Tyt7cW+J3bg4okCK/KUYbhyx2F
bMfDycsFLFI3YmN7Jj8E3WZPHaB3/vM53193KG8Rn0ISL62xDTPNIlZi61p9FAAV//HNys5SEsDd
t70ClQoEd7qOX0NthyQ9ic1+XOrAo+49hc+jDA+IpCcBfy4wCBDwSlDJN0yAw/LOD38gKbr3MTc6
IBgPUB/Ei/IzYYZRvTLjicsFusrxaLJuIyB/cPP1awKqwpbWbdHD2gd7mQfAwKRMO1/qG9bbRGeM
D4jnmdeZZCcQ7SjUOworQ+1v4ockiWA4Gn1iKMo6mQs8CfgEuqMVDKwBpKZ8LBu+5xXpwkruMZGV
wv3mMcgZymUFBL8RwRhv0nrkzAJ4Cz6FPEWuCWNFNoJrWjP0sWcmawEPt4ycMsZxOBrwpWYh6GGy
AiKtBjwLbpG4tHwxtCZAGyHp08jPcpJCcHcRpV9cR23Orljv3++xCiJ/gVuCwhBC1gY2DkM5gqYt
qxFGchvHRmb1OTA3rZ5OJaxTds/46yrzuUY0OcKJGxJm07qlkJY1LIy2xtvN8FjE6g7zPoMrRvJz
2/JG0H3wF59zUrG+Rk76V0bP9gR507gMauu1aEY/g+G99iXu9AAkYVGY+YpoRMCDpWl9VF8Q1rvu
DkEHoqVKYCM7FrpKlYvzTLLPbgReC+0aer8uxY6dJdJXB8dfLMr5tx/d+3owfsHW18BnByxZQuih
PJiKNTL2ZFvDlNOxjaT8Q5qylxcDGNBq1X2iJlhmj46Fv3mqdg51gWCZE8RX+hwVtCUFnOFUzK5Y
hjkKNMOAbXUxpoMo4LNevfeQ8kq20tv7kKoN/CzIBidnxqag+QVH8ny26iRR/qMyFBdrM/pgBUwQ
E5reanIfvVnVZiP2EJhvw36SkGFOKWqgsNGz8xbybnQ9+Jg4OihaH9ZF+8MkhaDwct6+ia4bGcAL
gjfcozO2SRDwu7hm40ZhZ8cS7+XeTPq7Y4v79zFMD6MdtoA6K/iD85pRcgFa3Jz2vsk+03JHTvVz
1EbvBZHtbTfwwrpuo0ypbtmL6B3vpgiAWm+fd7/AHCvT/NVIXx4fcWeE5otthTZsvwb3t0xJkMex
gcAqQtlrJqudOjo9AuHrc7CvcjJRuxOwGZ3ydAzyUIer3kYHepuLEJYe+ECaOYWKUvX1NZ5lOTmZ
Mt8OTimt5ec9YTxkZfEwpg/880nGuZ29g+4VULbsO46cCOuMsFAd8xt+PEzWYa62+uvFIUW7ThPq
028k4iZlTJBkOfHaCAJ2m3sjHjNQMD76nDWVEmh2nPP8bWVtj1a+kmmy6c/4I0AScI4YWdadCBOI
iVhH5J6+oIn/eHY8fQ77+hoeCEP6gBQzBGw8tDQZdEzuDnIkLC0/7YbYXfqiCuPgRT4F5v+09jmW
A7+PzdgEhxxhSMe46puG98EDjjMnd2nbizGgxBGqMdpjlqfsRSEycEvecI+8w/wStNOBfOFWqgt3
OdyVBJLbQhlg6QlO2x/pHZsOEKYaq0JFFl5IKBh18Q8EwxNaiVVDmvPKlGK7URFL/Ai778ClxMqA
KhCcV6Fx6eM1yyED3FrTDNBErsgLDCF3bx7Ldh52JVmD1VGfiVzbcFMSGKIp9sWIPNFuF2OB08aP
5WMKP1WDraMXXusWCOBy9HGcJED5fXKNVkCBJtBZvEChovFhHqWzo1BmF7j9Wsit93A6AB/oUIag
n+phC8PG1zv+l5h2+Eag/SQ6mA4t0X1A59ImjHDR1m1A1U/SFYEJZOU1kHj/OlmhEXH0uH0leGbS
/mX1ztaLTYuS8uGVrV8hInTQaMnDrT+TWovvK3lYuE27mmusQty82qMC02fOLfQtkCzZWo2xtexd
3I/iEF4EAfvqnszw2Q6fvbnxmXyBCMj5/HpndBKj69lVdOe1bJZY7OhTnP8Wnahm0Mtepn1EuW1g
6vhIHhntMee9peL0j/YOAhIi2DbBHSAAhJp8gAOonbCWeR4fkBou3nPYRZcynqqqDccO8Om+hK6x
G0MuF6c5vmV0DGKDKsU15J483vwnUIYHPnF1+++ufzcJwuDxmmCEB9fgGarcC9ua5TSs5qcS8MTt
Xn5nUJ2wbmsMF3CaCdVoMTHVgPjuSyShL7w9tTr6urffMpma7cCGfa3fBqcidW/lC+lOBXka8Z7F
b7xsj8E6pzlBfHrBLcaGY9WtxrnJx2J/e5w1OV5/tEGJcuzDAvOqDyr3Blq06DwkQ950rW3p+NF3
v6DDWVQIFdtZ6SEoy+JeH8TzEC9mLww+/xzGSodgQozrpXODGr2givurIGEZdx2tEIcJtmOYADt9
5tjT7/rMQWEJoHqMZzOUN1Dofvhu0CFq8Hmt94/BwwwQds3hpxnW5KHyvrozaCWata66HE4NHCBI
S1CLSemUUCuaZlLGmQg5oZcSJ4c7aelrSBDbN5eO8YZ7Cy6G/gDC3RCXEcD1q9dCBRJUOL/ZGs0q
ZeFSJRTv91SbVcaYdJ7P7svisY0O5jMFyodXh+0AKhwao5fFhksf5SiqLZMgdsdse2WAVVa+csYf
zi1AxD+fGB1OMpW19QP9VpJCqHQUWHc4YBu6BFgazBVItceM7XrjLNskvvBNOH4zXDvKlo28OD23
trhWsdGl4h+ZTAvUe9/xt+vrQCdkCZH4bQOsZDe+tA+IXnYMxdMNB1bHZhlAN3DOnniwMmnzy+lc
6YINTOLrFFJczlvftIejpSFbYTZRP0Km2ngHnDL3D/af8H2lYcEg2vzjUNy92x1A2NlcXC7PR0Ye
ygrb41NAJAO0QU7QXCbljPSlAjNsXELEL2OU5gKm/GE+gEcTndVQA3UDLR5m3CY3+C3IdMNDLsK2
GvyiQwsKQqHwDzrfdp3Uw6oFv1FeMgJUfiuzOHTr4Iguz/ssn5PLGaokx297DwmMQznyzvS5qB7t
WuvTwf4Ywkm4ZxXs8uwW30OkS5lSEUEXwh8hJ0LrKzS0ETkVPDt3uKckhNVlkhuDohzUaRs+2DNs
t9z7ov1zMP1zpuvu+2u/fq8J5JbOFM9x46fhcEEIYjhX7o3SbcKD8DSah6+0/tKkJDsFj1/elP6w
7wwitxAtUvRKripW0AMch08ot6Dx3R0P5hcTLs9lAf74mGQaZv9OTyeq94ycKiiXJYbqZtz7OKQy
nk9jzLM33AZUMFzSQRwULehodH/2d/zZGmrEnuoLXlyGQPzf/in3v3gcyjyl8ClenKIK2lulj5t/
ET0W4BjtiQkR7urk+JsFRsNAd0BU+2v0IvUVGKHZIyLkFVakFpCK1Mg26kjhgoS5IkxGsJBjE1E1
WKUiHFeLpPsaMx9fZwraP7TYAwNzA1wsgEZI3BmCGN/mq8JlZGTABTh/CyW8G2n6gFZm/VCtomN/
1zcCSv4j6UybVUW2JvyLjHBGv1IMRYEIIiJ+MRw2OOOs+Ov7qdNvv/dG9O0+eyvUsFZmrsx2hj0T
lrmUYrS4JbXEfj3kw9SjGjUTU4qlqQxSixTWqGfz7tIieQP/OKY3Oyd31Q+u/iDAQFrTyk+cyMNu
8omQqzIsX2/vh+QLurtzllv8yRptSdjl84dForze3XOKwo/hfHO/ujH237Trr9ZDwvYdYdYt9k0F
JZPeYuC1hk+2pgHlPfHcFr4ne5/dB2D4k0vsPKdwLdk7Ww8OVn2ZvN/YAauz+8teuCP83At2wve0
cbNpItgkWDZo8SWxdIwhAzB2HKLmKtGa9lc9qvlmUZ/t1vyxGqjvFkUn8TeduXESraXatdn/1aSr
eKrAQorblPK4XNR6euG+swe1Byg9nPZwc6XvDgm46gJEYTRBs45+1RxsvgxTEg7tnIMGMlUmnMCm
G96JPIfd9Dtu1xYOx/2whbdZ5fRL80Sy2Q2j3+wHvAssuehEB1L68vsez9/P7IUOFNcT3MRQsYPU
D/yLuwS7HHRdefPVLj1RW0wbvs8jh8YfOkuXCJYe9NFZ10Xsi9aN1vInj0yWCRKjyG1rvgDpMJxf
HAe2U8Zskcs77OLwbwLFMjbNobH82HVln7RrHZXlJz0iB+CPX6WHSrrZs7pHix/agM3mgd/U7uW3
+m7dBJCnWAIFhkhWBsfU22mXkl9xlWCtfGx0sZy+bNsyBsWhK4XLXGjOmj1O30LGJY8AugfDbM4s
XGOT/RRQBmFLY8IIgT6ATzmbqG3tJ3goj1pf/4WvbzH0b8T/MkfXRSPSuigqpi7GTU3z+vmrdrJL
8xQDmn9uKQrUNhUgZjyLa0Jtex9AusedizduUX+uWbpvcwwBxsdblmr8bprjMwojHh8dIxJWJtjb
hwhWHyt4h6S/DvgU4W7Wt/LqfvRKv49Ef8xetnyNd87z7rLescT/SThfF3j/0xf3u+vcj4Kxphvb
gYkxhOcxD8doiHvemJ/D3ku0B1YLMte7MPqt/8hNod78YolhHwAEeL8RXpR0MjeI5KPffo+7fECl
dWGr+8O6rZrtmJbwhUIegqIj7l6F1HhgdVdYOHMgvvwhz4nh3qzzs8jdu6VnLkLA9wP5HH/cRIvd
HL6BnweiAQoFziCGzmkK3DE++cYgxPuidVSf5eoxb5YWdDM5XG3rsOrzjmkMalxNrkTVII7qmM++
8/3ZHzJwHvI4bcA7MCvHvNS4nzAsV290FcPc30vgQzQ9TW47G16r1XMGc86vvf3F54QB/ODZcx5v
87Wt/+U1wa1Re1MtMYb0sdpBP8MRGZzQa+P65e579lVRTj46Vtc5kAl5t74zDJajj1+b7/hauYN5
qeF2gzcQwKo1RuC4lRcyC7iuxo/tEhX6iGZiy6AyXQmZX4Z7mRh9tvhz9mQ0Z5h8CV6E38UWgmmO
4wvnH34LM8IGxfzSYTBzVKEafKp9icNsE+4DWg7ujaM7QzXvMAEmWd4oKD8c6orG4gxET5lwc79r
MFuGYdIjwlFivY9/p2y31kF2lLmH2S57fUAFiT8/lv7J7oJ2yLsqtwe/kSNqZouBTTN7t94mn4ye
r0Ex/Suo0TOu38rGJTuomL9ikBeDzeh8tNcsf4QSgL/1Bm7syCE4DJsku/X+ZygBsocWnff5LhFy
MmS49+oxwpc39gYrJnLGWuKMMre4zr62sYJf7hhWAwqXFoFSku9soI5Bv3T3m1somfphw2WGrugj
wpN3TqboRDWAfzBOXHvkkRoKxNmCjd/fQuw2sZ/aTw+TnTyEjb970f4x1PpdhofWqO1cqaf6dB9H
shh/TOR3URCggMQsHqcY+zm/Mv1dpG0Sc8xih2EKUJJFCCJ06ey4LX9OfXLuB6/dnRAQN3CN2r5i
PLTklp/dVxyCELTd8e08Ho5AQJFWggaQ8wG4Rqg4aPpiCQxOjqV1qq3vQNze5oPw5LZ7abvPm0j3
DDK452iJoI+0s6X4bZeLxsNeoHS36qLrVtiXi868rX06niS3hh+TO/pGw49f4u0qGsEwuo6+7nF7
sfUjwoAQoogHNSrpChm6p2JpjlnJLx0dsOk/5GsH6UMEKP4XeBmEOL2bkMkQzXzParpnAgJaGGz1
giMkDqhMhzSpmfHCdIvl3WXlnOJh/gX2Z9a2aya9/Afu1lUlm3n+3PRT6oVm1m5azc2A3ukVdbmQ
Kr3Gzs6/GahE24p1QYBQ10HMRL+/1qjrsMPKoINF1/sKH+GUC+ct6203YdBLnDVtS6GDzCZ7JV/3
Y5ZZJ787txqPju0L+wFRx9eT+MT9sBF1cSpsLr12dqAmajkluRY4/9F8f5AGWD3I3VF3XcwQzs25
slvjDpujZwECTt97lLhMH96sJ/iD+GTM8V6/7gteC0r0Y/Ynyz9j2zDsd0PucC9C8cU0K0qX3+a0
kw/khDv1RvGJlcAze129/fw1xoq9cUGPIGvCzRFhDEfa43vbKPYHTnbhHqdYFq35xw6DWb9BUvL3
pVOt28iElnLI/D62VRYe5QZO+QxwvNVtSdpHgLDhwNmm/cV77hkzhcp8PoMnUO9bS0vqcQPcb7GM
urmRdopbdMCOd0bL2qUC1GwBJyOCCpKYOWoftkH7uUckkqFe0TP40LxMFAucPLBcerov5nGwBA48
8FrlUWuXStvMYUUYBnskTE8Yu6Gd88nxERuMu+Oeor1sldxKPO0C800iHOIOTR5j2t8uyHlLEYqq
QxOrgFugKwdckqPbtH1yWu4vvBvmJ79ItBvzcrqb3PBIN9OT/Kqv/cA9ZIF/AUogi+KoGeLn3ESN
5ewzElmtthwQQKVDFrB9fMdHvgzW1+YeXH2OrsLcb3piDxzIamvjM/adUO/CGUgI7eOIE+4Lnw5r
zpAt8A6Rp0U7aU/3ex/WHajmeWfH1OOW+wDVQ21G8jvuHh2Rk9HA4/p4v+IpGh9zZ98XtT+MGtPP
foqDvs5Usj/HGLriMupmF6a4W7PhbL8ZrK9YAlsP3a5wPdpNVBYEGrRdWvyrYZXeBWoOnGy8nPbP
AV+kpL/qcgePbriFiWNKCUUlQzTpGhC/YiiAq4Vj6Cp3404GOYpMgLDRe9Hh0VGRGoqJc3QiJlEE
Pq7U8asy71SCSGfXpb2m/1lyBG/OL0HIAmkNevpw1mYZnxBPndLz+hu1keaqTzycEgZAZC0Iz7np
tHc2xk97nsrqKSBrPsRvMAeSIB2rohc+KDN+EnCWxXa4xvAoXKed+BOAIkVP/ODNV4Jn1oBbP0cf
XmFP+Ji/NnYQXgcWdm5ScWjvnfjgxkmskJ6sTpOQQRmQ/o/Z8JCd2fEv99mQ+PWA++sEcZCDNWAq
frtJkhT6ybvFG5s8790xYz+5ppaczUb+AadkbHgYcx6I7e0bxMyANv1TjO3dzoD44YsUezIgDypN
W/YKNRgDoKvXlG/2okLhUSJSzC9ICdRwlirO5VifHrilj7aE0fG3h7hdyR141ECqVW3ZbtZB8/V5
ui7iqedq9XUTzP5upFOE6pWkSrsABIbL3R1EmwhlDwpJU9jnfAVZx4zfLGsJrc/zdTY4h/sLEwIi
8PzRecXY1csQc4sp6PmczkQ0J9t4YGAv2Fyj8Xg8RHx0OLTRxyQU1yDOtYz9gZihgUUjy6T2eubj
Z1fLpHSwKcaRdyipugK0mv6sqNfAd8jw+M+SZlsgmVHAxiiFeCcUFW4JeFbpuw/bQpZZHuiZp9XV
1Eq94aIPnj7Q0xr6Yexs/VQvEHZNnxQGISxs6IjHuwbAOP7MSp5HPqNiMwGOZuk3RP+XLrWXTnhd
haDeK9ZAB2dBbQIZ2oMXPxzXAnIhUKWQCRUibrN2oxiXEnIR8aHwDhwPuCnLJjglOrhrmHN3B2e0
ELe7DGyxIk4iD8jWtZ9CPS6meBoiTXihVtzDz8q38A1L0ufPTP/nBKnezR/Fgtljzra9N1VNJiLs
1MvNUARoqZj26fsEYW+GIy2iG42Fgq5zgdMwmQ8dArivFPJkztyfRTwM1xktxEKfnaumFaDmyJ41
stKewu14wkL5uvxu/fQwMSPCUfsJ1jsmZFTO3MMVmjzPeeAllnv8uhWhQOHqYjM0xyTV0iY7kGWC
HL/GHpYNHmxlgpSft9Pf0IvweXt9HwEcF8Fv1uWuviuEaalKD3hE2zhuMIcGUixhRvmkgj8Ic/4w
CZ1dsRZqWfDhUaSMuFbM7yiFOeDZPVqCtS/LgVmIJcE76W0rhdXxYqYApPAPwkpuPMfa3CeFaii9
YV8e3yxhjEA+3QTvwiC0We4DmR4dOW+BkmKPBhdp51/0pAInDPNIYGVnlb5Z1eerJQBENWd/9kLM
JZtkafKOhHxkUh03orghu7b1eYBE7RP7scINDSnQvwRKMlThiakvXqbkV+tdayVxsW2SPhsXUnQg
jAXPMoyLClPmBJaYh9m/eBgnF/wNc49vh55f3G5u+yLLh6//txITS50ShLFzYrEH+cfZtsBB+C4u
CNXAohTvM6ZW4dSpKVQ5Ob2Q05BSk5QQvWWuJt6UtnjO+FrsLc5JzhvJGkBaB1oTV1d+x8WdPRvU
QvGFY3KwVlUeNpA+Ztlx4GacUCpV8d6ROBNLsW15bI3L3z+b5O0MyKIhm5dw/nPgOqFJ+/Fuigd7
22Vo7N+wUd9tNJz/Bdf844c9HNfQQtjp4K0UMa4yGzuaaJw817iAQDCPFn6zFvNRuRf44vXGI4uA
pvniPBnN35uZtmTjx2JqZr75qcb4HzkMr6rdgRm2Qm/0kwCzF5fhl/miAkXnVyGtaqoK8osz+u5c
rX6KVUAHOgZX7BtCBZ2qQCrShRzOqlIJewwo1MLFqC0BjqwOzIy2uAbre9vD6DD6VLybJXwuallx
qjj/H0JSUjfMvbXtcU3o1ZBymadnh2n9DwM65u/KzvguWIzaLxw6krWi63Lh98OtkCsDBF0oNvOJ
s0Osakjzu+hjWakocq7MzrC5n/C5uIQm/bWKiyIuEfMhPUjU2xVlzllifkO9heqk3NAbjJM7G91Q
nKvv8M2YIR7WepUWcSUtmaL9BFQilsiyr6FgoJetv5+rFuMApjBWq500WN6a9dHC5x4n5hcchqKu
2/NYCm0rvHlYxCh8TPlIXHsXG3JCI1W3m6WWc3qDUCeW4EEAT5gfI/jKAKk5JwDbNDFo+OErP+NS
YJscmJR0G449WwgUHLyCfy+BOc71oesPBgu8k49QPmarbyrK2Z1JRD0uFMBjsxVeDWXfbmHMzIdi
dpQq5Ye6lVxF5EmaENKeCwg2tSMLURMXBgaQwrZNLMHD9KLS/hmbhDzH2cBEnZ5/Hw7HZuWGyw1q
BHv/kKF9rhiWZSaX6AdEEyOC7dvTJxR0crdbtdCEL3U110JVulnfdHdnLI5t5lbzIHDx7YSMudTW
P62wHXJwyFNajnGOAGHmIEhwWA+fdg40gQR76aDAgMF34B+++DSO1zCULeGRzcl8BPJJGCuR7Gzp
fxv8cf3X1RUpKt08aCxspPB8UcFCIB2Mq4whN8VUklgdJjxnN4NR8iYM0EyZEoJsopaG8wlaKtjw
i10SGgX78e8vOvncDDPbDXZrmGT7PQt3vqJ5RvCS9mYhzIrKcR/HV9bmvLNVTmkMs3TAhY0QXNZ2
PrOaCoP57cDW5YbPgTBadILxaG75OPcV+N8IifeSNmzwfWoeTiUE5YU8c0YZboa5chR1kHH9COCx
SRVFgnkKWR7S6o74EYpnNrtS4CRS9ulu9ein1lf6hum/Sn6f9aLUkVIpbFUV/cOsdnFqi6UQer2x
EFGiCnZoEssX/aCPop2Lq/j41tL22+FMMoJmKhs7Kp1OhGoVgIb/fMbUHk+XQznueVu90dHjHMzi
KuSss43jWmInIlnBXJT1ehvvXH9EO04Ar7X9mAl2aNwEHNuz+TL+OY7hOCP/NN9afH0qQb5M5cvE
phbitbDPhHavGNjcfngB0o1iwck1po9wCyMmu6c4npP9uNhW2VaXc3oQcG5tD2nM9z/W4jonZ/cy
teZWJbcdqppECRFoV2AGiWdZSK4AO9gik6JHFWhRDFbmyDd25rYTYbFYJnjqSfzLOSHO02+RZdCM
EbGwh50TZVwm1Mhx7P+irf5KPYu5ParDYskLwUNUpopFR6lrLDJskQfmG30EC5hPHnKPJeRShN8V
pf+HuzwptgZFDpotad0da0TKsBr5tTvzCx9zzlmHgvvfRcIHrFlZ/BPUD3dWnTapgupNOVaHHVMv
htJhTRL/xkVG0Be1pvRPFIgds2ex1GQhIZvVLS8RZr3tKPvGLq5VYd9ZMeABMy0FEHiLekwxJyRy
wVA9T8AeuroyoNS2gcIGmEvzJh/ZVlBgCJ8wA5nw2iXrzOKd+TNtWjBicBqvCXIqFEoFKlSqU3Z7
ex4q6yH9K/487JGXPTdKaz47M2emCwZOYNtgL3Mehs9w9cWtPOwzniBi/6Vm8IDkmyCJ5wcO5SyB
kOc3QK9o9yhKUeyDmAkUZgTDxAbB10sXSuW4mD2gHfh1QPmLuTV7STYsQjS+C0cca0kbNbj8Sjox
9iA8UEdVU6pudUkLZcwUWn9BRiP1DxQFeqkd9VWXXVQ7iKC/cUSTE4r9RtlBz6U8bjXdqB+4f2zi
o4gC16ac1/Fb+phn0cX+M5dMF7WRbHk5K6m4pCWulO2QR1BLHgL7IcxBpXLacIbhFwycEpppN2Yg
5kMWNcJJ7NhLXPSjT85hNkGFJeB3J+Zf3+K4oNSJDU8y++/qGIuwOw9sFyMU3EWgqRXaamfCYYeg
xPNcrHWokMJwpTgQ4n3GRrlMKHID153ABkeRya7J2TySfR/TiabvFZJ+xWIifFj6MZ9aEMCZUzLR
helrbK/XgV62Wv6shWoQuDRYFNN8t5IuCCzATl9eSTvHpqhyMKb3hCFXZ4gayjwtBpmOVtEBN0OL
lQ0aF7gXQAv1Y4p5MvHW4w649QToVmu96hFXhZZAvzMGqVBFa9c+Ztj1/Yqy4MS281XOUW9vdoVr
BtyMrHWddBL7wGQ+iRdCMZkT4/6icIi7u7ydiIf+1urdp2m7A3o1TqYeX48/SAkym2l/Hr9m4v/r
fMTs/dKL2bL0Nvs1TBmrI8E85n7A0WxVnCWCZjanERNFI5d+u0kxBIxGZGM3UNC1FgJRDB0WeHdz
nwnOiTS5j7Bb+mO9NVv2lthw7pERdkTmoikcNtDD4KR9Ab4D3bzgceOrIkoS8UcboMYCKgVztNDk
AvQDzXEWcpMA0eLlLUj9RSWPNzrDW3vEx8z3Qps9AU5Mj+FFNI+o4jRZ/mCszzFNM/+3W1LiNkNx
jJBA7EVouowfmCjszOk7Wlyjj+tMblZkB/C5gBLMnLMXvcjNrgV+2VQZKEcRmijWB6eU72P5ewST
4uDU5zlbwz0VQdB0QlsqzAMTxSvj1mOn8R13Mf3OlaFk4lDoMTiXtT8+hb3bDzaTp/w3wXDm05a0
nuOHmLYyvdT5p4TY4cdIv7K6KniO678QF6ugfNA3AsM8CNJbBRIBj4p/pbcnA8eEugNy6cmc5jp5
UnqepOIR0LUrwj5p8lKuBdJTTT5vLsLjy+ZfwGGdN87gcwr6Cjbgj7TxMg+eOtwwL3vzVvizevJo
ptVSbM949lmtis4U9g4j3b1DK1PULf77OL4uaMMYrbYYFrJZBYKZ/7QXxVsjmPkaXdCNGEE12xNr
ROoZNA2CXOz0Peql2ozPcIPAeFtktgScVWlyHLNx9cwozT5/QzTKtnM1t9jYUxYczBWEzurGac4g
mlllMRM/tHOrPpnWNI/wrSalK8u+rQu3ctxc7y11icGVNJvDQYU/Ry8ODiGD3U/9dzaIvSlpcf3t
8o/SA+ii4H634uSc9OXvh5QHFmiFv2NBpKP43VHSEKUG4dZwkCKC52g3/PssBwsg/QqnMuZ1I+xU
3zGrBabfBUVuWKyS/pr8X/GOnw/zhr+aHkRvUyVfF4mOhzBcista2+0vE+z2tQtZw9WH1Wd7Y7k7
VAYkVBkNt0Ymg4SNwpEePMZTco0a60iplvZWz0mJ6p0n/Ha5uznbim1jusX1lpnElz0Q+zWRGdtH
BqpWWbQZFHIlV13O0mBSl9M41D+UnQwwYAeDBOgk4ZXGrZwq8HOnI+pEXODe0KLcia8W4FLjhREG
7uQzToni37fZW/2JzltiszfhTMePOnhp65j+msIKWRTnBvfFrxhQ3lwLxrQDjj8nZ1iOqdSEkqQo
uaO5hTlERuvDfCdGqHxGFKAIYmmn+uE3auw5v9pnSTsY9+FrRbvrHomWwqicJYdJEcUDuHMBSP0l
r7fTNdVP75Erh5q1LFkaMk5gF/gik4NrUIwZNquUCmloFUl7/cH5ue8CUpXOdsAIuHj5J7emm+dW
IOaB0RAwMETwdviKwI3cxw3sibjlGwwL77Q1YuFwUgNFNujeqSnvi3e4pwG8oZywfiOOQA0QsML4
cU+oJPGe0HTcEu7BatyCmRZoznW2K1uCzFR+y4kusenzvw2k9qM7bqk2IBXZ6NfaUwcoGnylBHr7
HUGMWkL3/PJJlk9560TgqRwMtXVXF7LwDH4ov5A8VuwDSQcMvyO4Wh10THTtimXJCFXaHsqSeZ67
LR5n56Cx3lXH1rBpQ0GwIcYrQHxhHEGIl9AcpGppqVptkYm7R94HIYZDAS0/c297ui/6stuM5q3B
7dE40rU+7kzcifb8J1p0fob1FdAcLyIGzSXjmS2rsxO71Ve8nMf8gIAJwBJ6dVfszvgZPvJN19tU
JH+iN26dWfy4WBHjwMDWMmJOFp8YgH4Pkhv8l5EPeMiyMt3uGA60jIi9OkgcX3dmTK0O8HdIBRMC
aVE5lcbMeqxMjmtjdKsj1Nx64qdk5IVDvKcLZa1HBDvGH4aBAwAmjY4z/kx5aUxRc7L7zRlhc8w+
LQhZexSGiXU3FnpmxdTjEYk0/8KHgaf8RSTegx5wZzZyDofn4qQo1T9XTtJ/2eFU9uOYwOml3cPh
anT8kU8gXpV1/AazFuesgHE5/NEvDAE9GeBEJ4xL3sti1gHw+cj0ZsJiTNrBqgWyraPDP0/Ugr+n
A4j2xjiQ9/946xOGV31xWqNn2G2bvOo2affBowuRWu9cCFuMEZ3wn2iT1AeSmAdkDeAbzcNGCqVO
Q5rZashJ3jrJJ/+ey5W7GjRWVRc2yjcUYcEIPJ7e6kZvjyJmwIdgCcBeMIcJZwr8IQ8AO8y2202r
DZ0D4uOcGzBD9pdpiLb7wYJR/7ZmsAK4ZR91xGCunhQ4QMzcjStWEIY1NOGCcu08rbri2vJa4n6x
DY6hGNvU+0lVXuMntXkjnQEOkq/DZDgQP+phpsHb7hXHsVHz6xuYvKg3lgmfF1nUvGrqR8B5tAr3
1UPb4GCO02dagIVSHQM0CQ0aqVZUdp9i8JDiN8v7WDi9yCcbX8/JNQQ0WrF0+NU/nhM+sm2rxbkY
fXpbistr1Dh4jWG4Y6Qrb3e5/Pms3Owtu51kd+q4H3+uHjMPingGqfTTpeosNRPYpT0c7j2DBKUW
C+Y3Yq7JXCblkQpfzwCa5yHa9iW2AVGPmY4dAwa66lwSocXf/yrL6I6Y27QO46/ZWU+YN/szIA6h
/YEb+JPMzmugg9nXYHAhMGQ7sOoPMnO0L6M+4iXUYP6wpxo2lTf6mEr8sR+Nf07fQ6o0yh9n3zUn
DEiZ5VcX8xip7inrm8m/wpGegsbdtDN+uEaa3budfTHRSf79Uj4C8iI8NrREVbstfsj3El/ZhyYk
DYklAjPJ5uQiYXOiMBMu82h/nYP4Q0dG8NWSCbcD5XkFk8aowYDiGmIUksz+mntcUv6oGSd8bASn
4tSRevIdIIpqkrFh+DWtj2VKZwzxGmDbgY37Dfm3FrhtdutqXj4txi2fOPvq0vTFBDsWZHow9Wci
smbywezPmN61qKMqzMeISUNfOiNj4N8ch3bzvtESObg/fKFk9dwb5elt5E0Q6AZBHtLB1KZKQ6q2
O7CKe0Nq7LZzFP16DJH3DFbp4oLm6TS2P+Z5eHp5QIfGLKBLRwE5zjyjQArJyYPlG9OQDO1dsj9a
KWxZMVVGQjs+E+vsdSbuRI/+TM82K0T7tPO++Os+4MtMsHn8m/ywL0EYBHT8dpCLAhHrR+JNtFbe
EBnVpYXbxCRydDigZ05+GO+QXDFxXxCCfsTwHJU3/hdVyiL561/5yqiOD7xjY3Ja4yqbRbSBnFRa
g/jJikTZwv3TWXX/FlI5+kPxwffG6oDNS9+sByauko6ACCx8d7mFOUOTuHXQWVvkb5kBrn1MZ1lU
Xy3xln9m4OasN0EpU8ITi0ljaP3xKBBD0z7BgkCgDAS40D+Mq7QKrBM4tDCOxRx/RFWj8NHljW+i
yWTw4cHoXOwJ/HLEGwIt/EclUvsoAcxzcAsBI6uzPSU8NjkEANpo1rUCuuGDKVN5wJGZmN+R0zL7
EqE5WNCcbslfxF/JikVIZtbHAc3aca5L37AkpWRKC68bcEA4HV8Sx3J1i8IW41JAHRxGGkGgphAl
5B7NL2QgiIIHmYJGCoMvCkK4BMM6rgHYOsnsncdY8KVcxMtxrlYgOgUjKonU3c2bxCxCaFlsQQ6e
cqdcUMkjA0dnF2Y47czaI1yjP8L3LYBwm4hBIrVANAWEDcZQUx+3xLY44uiqkw0LekpUQORSxgj+
uVr1YDpdbUL7ADIFsrccgtKIVBCHRkQe4Lpm0rb+gOET7snhdhtTltqkqIHw5i66F116ae4YLJ5y
OwGrq8kinUG3QCn4XabwHIumn1cugb40skkBSbEq/UcGc/vDuEBK3hvFrtwCW71s6HxMGDXiqd4x
DN1JvvbW6rjNlx2NfzDiAENWDHN9W0dJAp7eQLqHB4alntgW/jDdYNx7laKxqfmDVwpxLthO38GO
Y0jbjPnZ5wmsRr4ZI2AbZjJdRlSf1DQdN9vtARouE7iC8Fs8beqUDWNLfS0mBsjbRHqmSC/5Nxhn
hk7NBulXYUbJNI8AGfBvn3zZXsRYXdYUQymbkR0l6BwbQcwnFgJoQKP3LotVAEYNLfjfgpUY86xi
adtarZUhgROrBAJJY4sx0G+Il0CogL5tk6yAvyMUkBmZAMtpAkCXSCXCRqzpAFwiYqFU+IZQOJhW
orN+d67Fr+6hSiHMxdqQFQ+GTS/KYmKZEEPL9U0gSxtHqH8tP7pUiwn3M+afImPCEDELkfVn0kAj
Jik5PxhjNkL8djx90KKJ7+ux5ogTT/B/vLvXWmNeUtP7KzvTlOndzJ8aYlLy9JdQL3AeaYJwe2Mi
xawn9HhSKKjYYHP1u1ttwJuBO4Aisi5iYD6NWCfVOAEvldvzmkgifPaRmwUZ/tFwdNaszGIYt1Dk
y5OwafX5+Ypq7ukqO8SwEjGwO9HgAh4rHLZcU7TgkNQ29TkoY+UAFv2dUwaIMUY1sXcRIbmsBZJi
Gqc5vVKe67g8IpZAFiMSAPdug8KWIzr2mEj6O/lQGVl7brsR0dURF+Y342ZjXsBvCG3BTwVlAqdt
9l5gTgj1mpi2maNzbI0Uic4AB3CtuEzPowgGhNFYHntGPQ4jElybLhaKw8PogUT8N2mIL7crE8nP
TA+JIWnFC2MKl8ST5KjgCvG86OKbEw3QtHS+x8udYkOKfwo5kEyWUZwF+qPo+RPuUm6tjHdsBjfO
0FNtswoQ2GOHDcBng3jr4+rs09q9yGaiUx6RqOW149ndmXGAKu67m3b647zQ73d744wsRIgtIaPK
iChUYRU9S78c23WZCnAPGTinHgE8YfGO3l2btxqjI0fOaScuRXZ4EBKA6X8IdP9v2adNeQHSicux
hG+3I0b0Jq4GLrlZgG/LwKbS4kndJVPs2QtLWJBC9BfoFgfBZmj3vSznLDsAIrGiMDijJ9FuMh1m
4VOu8v703/1pjj4nIGg02x43N7w7oWie98IT48SF/Ic97pCxQ4tiDEwWlOluplJS8ctUwzr8bxjz
8SWptLS1njP9w7jMdu2bh1ctvMpTEIJMtuyWw5HR16MDp2rP9NNitDrUuFCnSU3J+CIenOS4RBEQ
Giej1IKcWCW2Te8DTsy+wO8V9MKmGIYswFLny5HfmUH1H0aS0AlOiZfFV9YboxfVAAY7fgLX7Rx5
EZcT+QooRVKy59kbJC0AhmswP3cjBvQ9nDmWFmP/HgBmvgphCp6jBLUKOxbtTG2tOD0C6DXubHMy
APQjV0niErLXpSYiXf8qs9ucabQx2gH+n7Kek8b+90I24Mnu0dNKFbAfdqDgzrlujmaJz6podVhe
XD8iNy8MLle8wRr+HviD98bRDjOBEI4mj9V5uJuwXlA7s+/VRAAAUoLbmbhqw5tDD8UpiqQdJ+zN
YUwf5gsIiyu5kYONNKYgSo4tMORH6B6w0G3uZdpG1jkTRABZsCEs6wMM7LXHUX1jCtSKOosNgZeQ
fO7df5se02Z0wSt2E1D9Si1tIMmQd8Hq4KpXMeAbfyVwlAxk+V3vf7xfCEY7pESoJjlYbHuDwHXy
1+NUB5sEYKDIQGVFQZDyEuGSM4TJGbe0Dt4jN3uc/H9KAhHpaA938guj29CMEBrTroSUKchnhKZI
WVbc2E+hb1eBvwBvQUGDaQ7xO/Yx52MV0hsjwqUuOmYQ/Ex9XU0mZUQzHFqvddJGtc8lTEYWRyFM
T8DGCmgLdWkBT2gDpOIf2nB4T7r2UpI+GPiGMDmYLf9m/yIfbgsdiRT/UC1tzoTo1AjxqboIPjJz
utCk1EaAg/9EMly6fI89ZrWEnZAPIUg++BtSnb75xTX9nl5Ob6Xr65Arq0Kb3ATm/aB+ubs3h7sd
M4UgyKChXG32McFuBQ0uU+Eg/Yz78xI4uLMMYTo+mQkOmtoGCoiTha7XAkYZFMQc5+rG9PV0Qg5X
hCcuhD3SNs6TEURLW5YtE/yF6mw5dls9M+Pe35NZQWWtjHXJFI/UHtkHTLwQh/NJuHWwXu96pRsd
PTdj6XhrErRgJNjhLupGjslySju1o8zDhGZCp4sgB2M113S8joVj+obJ6w2SdtYWSwEyhDJOacTq
zMBzGGrcVjdrm0kToNWcdvgY9A3ZZGi7u52I9EUjwQkt/doQUnOSaGJYa5NKp7gQxS5FHfRE2kNg
CmoF5a/96b4ARMjuWPoYemoFp4MEPNq7A4tGwsPsZpc4XIBvbTk2rRbaWG/gTXBXHu9LGixm+OeL
NaP6APrjNSroaMSxx/zgovW/GdgGHJyzhEZPU0aEfWh8yNJlr5ahgWsTMoTGhpX2b6l1EzNHjRCe
nSJ+ZAVKgJTDUq/8ZaKTZVHkTqK/QdShx+a1W7cRM5V0rn2PyKeeTSfu5nCD//yzV0csj9NBBns1
jHiMVvqaQlDMOJjsx05nqtLTUwS1zAy0ngXONsa1Dm85mgF9J6bUFUyH2lHpwfnTrutvQYbDz2CV
M3CsLx36GoYBLRxtTQztJuiHRfRWbnCZ4S3EjTl0M+pLeiZRSL86CF9aqxw7MY08wPImiUbCd2Q+
tN3vvGeOdgHu0sZmiEGXaSTwR8+8Z33ayKopL7kZU058t84jbEA6ZKGzpvvzc8De/JB3zUHpH7z9
QDDw72pu9zQH1hUi1TQLtWifXYqeD0nCSp3CMERs6FONtgS5cbRBGUc6nNAG2xw3gybSNMpwoRUf
ukQQFP1x3Jsi3nNi5EH+CFod+RLapq8zmlW23P6TP3b5zQNWwdnnQntDM0IdbGlOCKr5bnqwH9cN
iXuQ+5DaUOw7c7YdbsHewOFgcqBQIFW4SnR5ssHdpn8dtUmTAtFzO3cn4NHlD+tSBFnOZQsXIgX4
tWbkuXY/Gg+MkSGhUQIF5ofunQQtnV5oVxD890il+YuHRVG511FEuHS155VH+yhwYGc+gruyjAIz
c2sdW59HvzjjSdOOIjVIumvOIa3k+ABQc4pCuVDQKuF+Wb53yv4i3vqzO0qs+cBljLYHjr6L5rCB
7D4uZ87bO90NRBY6fMVjDT60CFRPAyflKyAgjX9ccsLILxQeKJjgCpoOWoEW9+nN20AHmdlAS745
AGHnTI2b4NEz+UftssYO2pKxJZSoxvqb4Oesce3nCMEqysvptriMtAbCt+af4p9UVwuzZKLbm0LC
hgNvc2bAdSDdqvkgJzFAgRe3vHqCwxyylAWKYN1zGkFzcbPvEJAxWgo8B7AJ5bX36bvBXh8o73S+
ji4kr9ZSaE0c5MUe+t/4j6Tz6laU6bbwL3IMRTHcUkUWFTFsvXEYUcwIpl/fz7LffbpPf90GKKpW
nHOuizUhymTyCKN2oG9SyFqMSDCkWSgU4F/Zg0k4Vrq8756pPakwl6//V3HCeEfjYZOCK8/sxnBy
pbqu39JLZsBeHhYVl4xh8wqTy9vaXbZxADw0depPSq3WDnBsmzEuL+o76n2XvP2H+1IJ5WBjlWDs
9zSzKNP2ToivA3i6twFBpAvrTfuv2iDQagmIiVmMDxz1TLRx6BJa91VM/+D3Z/wwSDlKBTk1fBYh
d9p4ZSwxto/KCWNcDv7PxZOO4fknFV76dC4wDmRlyOyweg8tlUVoPLpLLVixxUAMfW4qPMj0V0AK
EJ0/k5cd8YbkRsyYapDZw7/wzRa7gpNFrQiF+moPhI01DjBvjYTyFlkNvoPu+J1OTTCl5dum5DsL
bIA1Ar6I2jHkNfDwPB4m+aLWgSGgGcwpswipCFYYPTt/qeJv70+AE8e0MzEqtAm5T/kHvhJBCfY6
oAbrIJMpMnA2u1xnPlWYQk/a4/BhsxXWN41m374LqIWqQKurY0H4UMgNgbgCgANC2wDnTGzMPAKq
Fcw5eDFZ7KHp0OMUhL/Uu1EfobgC/jMWfAlwD7ASlv6oYl1oRm0UQLUnIK2tzmYBzlB1Bi96r+2F
JhGlikCKXLYhFVRxdXPaR6c4j4CNBs3QaFtVg4Qymx/0TkxJHE5KAOA1Z44yxTd8DIWfB32wn89q
XeHK51hxV6SRj8uoAxMTonxrzdApXDyTPUlDclL3ZwXLwAiHRndMM5KQgaWmaQo25U2JI13fGiGN
IOo1k/bBWspIdQMShOHcHZVkMbwq3BG7lOIWSUiqO4Vu+bUWg0KJ1VMnO2ovTepX58I25PYYLUlL
LCE2pRZPef/MRjpx0qG68ZV3pDYhagbZya607WJ8TZ4ve09Y7ry3uTrc4XxqlBqqugYnDCmRjxuY
tBIcoNnve/eeBOVGcjWpCv3GRDhkttSVDEEajL0NEgOljA58IvFg78HPlHrWSFyJC6HmZoJyWqJ0
yZC3Bm9Crxz9J+MAXHhMJEBfSPrQbw6MRTkGkMDQQMcJCbfemnKrDdlQvV0B0++Az9E3FqjUGbyi
wqrnWLBysL+H47Kusyv1o3evQUX1YY2pAt0ldQSwtt1S9h1Rs0UyjcSUQhy1PLeR/KqK+yFaFWr8
8jamX6cCJs62UPYFNBhegfAJWgEB1dfm2dKHQfHMovYEOh594s4cJ9FVxJCvTS4I6OavTgJcAtmT
LaEKnUHKRlVQg4KOHmOa9tERBTOtqXviIFkYbL0oZIncZ0kZqdHbbEoyHk5FLn3rK+jSHLrbBPOf
a4Q0iV5KhWQxZBwa0KRV/Dx8Zjl2KU628O4CGESA5zzCK+w7vPnTHb/dW0yetyvpbcH/u2MIaMr5
OMxd9lYgDPKron97czkeXhYU22wPJeEMixU3IiGkdePiE5gjaBiFdIF7jd4NHOyN+hOVLZaOZq5l
Xu1B6XCAWy66BdwcFxDCXAGvuv6AyrEL91yGJB26TsMwfbmPwkcthT3bJLvBF537gneoUg2qQzkk
o7s1rEaNNMVkXiBoXoqBoGrplbbedFrZ1cvLkGdy66iysJe9PeZIG0zXoidspaV9pHUEGfGiq3rR
3JDsGmT13yZF2mFS3vQYxMj01NKnNsOSbpOMGg5wSCwQqdOYgQ6Fjc20pg8GZXgDs0d9sTc0yW+K
sySFRE4ooJL9IgNNaY60aXelMLbD0we9jwb+ANo3v7nEloS9JFCU7mTpain0CSrCrUlNKG18mSR3
dwHoSDTCsUoYUqPjkGRXMtkAl28wce4IYzOoAr4jH1uSniCMor6MwujapnSsKtGBSbY3cJmWRKKo
2w39rD+iCE9ATxI/HCIEP6UgfAerU0ys7vaDGYfeKt2ds11BGskqG9CySVenHHKJQeDU7J5jyudc
d5RQyAgwLV9lum6135LN3X5R7GJBpOAp9X0qak1FJCcTDMjnKY5Qan042A0ipen6syHFEP1hZtAN
TIn7Taa3tb03M22MUlEzILm7eFtJrSTvoNo2BVMsjbpxfIuSb9QTj4aGp/NUxTlEEOhpMVJWtWf+
6LsqtwcI1J/5iASJYTR1UQqkKrd9OGv5aB4H7TwEDA1/T70Ndp4U6tCTpyQEwBLB0QgJ+WDboMFN
t4pYv6PI26tk502QSLntUnLtUeiQFItjAa1hl1A1AReHRemSKH4uzppu4NTw1/5Q2jtMZLPeF2v1
tS5tfAjEUFXBGovskzW8TaU15QFMwkbQfEFmYtCaDwj2cC9+m0fB+EOuGeQGJRLSRpNiXdzKJLog
0etSuV4Tk9iKsgJoCiJtojBIP9A/rBnbr1x3e7Oe0RVUKMqDQQCDYnefQjwF/hGgRUcsIDVBqQQC
0us9AB4AOCPaQajWdTGZqS19ujyUW/Frns9FofrYJRhlH1GySw50JcbL76RnuQPfl9mStVF/RGbr
gnIHPjgeA8wgsJ9zUbv4L8w1CRR9rXY00bSTQc47s4LhsxTpuQ2PzlA4eQV/ECuoJ4JhsRd98Ffe
JQLySt5RJ71EL8eZo6gic4glliQ9ENEbQhWj520ErTPmjYibk/BSLImbKaeocInJwmovlE9VlMJt
myv6WDqmWkLkuE28RwjdLcpGjARRf+EjIFTZLJDaojDzwQkSOjK6ApCRwAQWwx0+mmbVecSjIPZH
G4kY6BNMwo4X3sPNIyAEBlRzHhrq18jLAWkTipPUG98wVzh1dBfHYXxl2heSzaeaRgoIqK8LIKcC
b8IHM/sXCeR9/pApFP8RY0RUmdzxI7h67xkplL8BRXNIqitAPyGdq9NSyuWUD+ZJDI9Xg5DrGAyU
MmiUiPuoBxwewO0ux8gWxzgUfTzXR2AU8HtwYCjBm5IuxRYUccGHtvdsI/oG+UT1xmOv4nteo0fv
HTvFt4BaDS9/NNucOw7rsWJJg6A7mJpIaqiLR74Ot8iL3+LY9tuTmoC6piTBmaG/c+TVhFqVkexZ
kcFldMaKOREaAlubHiaKnCuC3Bp7gs++Brszbu7LI3hNL+qIn3iOn24L73kddHZvVIaG3cFJMGPc
Y4C/U5uFrdOrllxUji3Y1WpCEchWkpKWgRER5NGmAwQlR6bpLUufynh3AIt16iob+h4dAhIzUtUj
ey9WTY9ZXlStyQHYzYQJk9aBuKdthzhwAECCrT7MgnzZXM9co09cPyOwodMKaipT30GnC4pets3e
W2YUxtAGh1292wcASwayGKcIyJfQLrlCGkOT6lATcAN53M3Gjz7tvy74+65Lbwf4Cg8eshPJN+PD
2bHHHiAlJ9KveFPIeufo6AHzp1YPoBG/xuxCABswojabDE1cUllTb8g+BMIgBVgq+50FPR15xIp2
JuYKgC1kJ7LAc8MtLdBwJfmVSwHaZt8vod9S6ByzyiT/GeP1WgB/DRfNQZS6mVLp0P7c7XKXbJ+q
VU1t6PQcQbbf+1AmCBIBhvDweE6kqDzilLKpMAIo01Amg5aASjjFyvgBpxk/SNepOeVsQNSqAYsj
PE4o6yR0gZOk6fA2fjiIIIM2kA5+NXWviIOwbFlsnxTuMD+MmOa2pQq96YziPR8CAZ3TjY9NFTnz
rPtCmIravQUmTyXxdToBUgveC4qihnE0C3HfO3x3FRE1vpBjJ3IBRSREI+JsA5fwIbtIEGihbYiS
J+jgLhMQuiRjtJRBkbLnJsIShdjtTzpd6PA9QvvBf7kgmmEeNRD71ZfaZ+6C+XR3aVsIRUnaxyDh
LCG6+GTkmI/2UIa6HXS+3e0AKCXA1a7Od0tilW2J2yURfPbIQ7qkfrALPTZ7nDsNNr8XX6IkQX8B
ujDBSvISh3JZSsBWwNZgMpJ/21a5r+TwkuQLvZAZMHbbHNIhVYRW1KphubB3rEGOFbLLWQMWyRt7
HXj0Erx4w30ezi53uZkAYCxZ5JcVKOyK4Vx91lhEIh+ioWddQeISqP7g9PLNaMaxbt8djXYCV2nL
UZXGkU0PPivBB8EIiKCdcRGgL4XASFJiIEYfBM2pABpofE9xQOKkkdWjoc4GaOwdKC3cQ/wr1yS7
B2Gu4B/14mFtpEHKUC6FhWe7Q6eksmFSxYkm+UXVZdYieSZCRdbVPk43e4D5VBi4zw7GZWLMTWx1
yeZlnzkfa0MGSvG9aV9pzkOBkc4n0T12RHrjLYw9p2NCnjH5HdwLTAxcG5UlIJInt4KXoGG5D+hb
kpJKJ5XWLU+RcDMYyypieBJwEuLU+WvCMSYc/OBs/BvPcdmj8SycOjg1Umj4cAOTkqNbcnZkJOCG
/9gDk8iJViBm+k4f/Vdc8l8IJncHTACys81r4phzHW9AL+skCATk/GOicZ846ZBK15xO/xUvBS6a
gFcRu9KP4j4B0AOEp15ASsgro78/XsZoLYRd5Wsi/tc8CjXAf9AEO9bBpFAUM0FNb7g6WYjNjgsZ
M+IN/Np4QXUbGgfMA0sgTkJSGA6ltDKF07pU4zG7BRTehA6IbD8VU9qgOMDteHpHmM1igVkBnbAD
gB+cvDGhAfgtGb7GT683Zu9LLCcvo0Mz7rHhl5Kx0hxjLSmVkPIIgpCLGiekDOMlSTbGnUvoulSF
qf4ShdJnpJe+dl2sPo+D7GrDSkzwPjS8MNf4ys3mClcX6x6TCux2bDVPEzi5XeqHHDvaU5wbWt/0
MFEvPoIPahR6O4B+hnx3RLeWgFyzmTcbdgG/CFA2wlPaZJhnDhwGly3AtgaVjVl+eNRBmHjFK7kO
Zl2xKBKL1BzKzNTiNvJwyTNiikAgNiL+8WN3rGYgUQdNo95HHZYX6tNS1pTylvSQNpMTplkILzwp
ytPWZCdmFId4IalNWaj/bM4rLLeca8t1IdU6R0As8insvI3RQwGRU7c7UKYVu8wtTTZfykKwUW3Z
DRu9iwM+lcfGxW9CNqyJvsDTQVo9Lm2BzguPhGcsezPhGLPfQZ9wFwTxgoJnG+9dis1UYLmvjoVo
tBaeDJtWpg+GnNAQrxnNHUdU9KHaQnTjicnWeYHfhFQkh+T/02OjKZLiOAlZfUwfO0X2jOASCPJ+
2QMENP4+IQdWmFOxBTxuVhVLEs0ZehBp7gm+MliYpcBr5BN5mYCROBEOM4rn/XkUwWjzeuOl3DkB
YyTXLL+ifsvS/MfxJnygYuvJAZTH+Fd1+Y0/hH9crOkv1MPbu6CCNBV5zlOMT9QhZ91ZMZ7szsLJ
asjysQqwyErMw969e6bfhpbVa9tt3ipvlsMrZ188mmw3+NZyollS/kg4JAblEeDE2AYSrHKrJowu
gPC0bj7MW81BcdPi4UFQtWF/TiYmJWfZmpx5bBjLxQsunIbJRLamkD4wNcCUvlTKxNGznTCJ7A75
kQ8VnyvlaTIKWnacF8GJAxUBOboUa05IJFCrBPfElpJ3gVRgNjvdFik0kZCKM1sG/JmqI7b6xYGh
4M4eApgM0WlTYVdzcdxCwiZi+TYwTIC8JPISEAtYGlrJQSK3FcdIgrKduWNsjKwTCCgJFMF20akB
2An4CKC/TWGd034PM3fDdQF1s+F8iG2WFcPSwjFgueXrLqwZXy0rI5eH3+BKZB1OSljw4mD4Yln6
e9hW1yngS/3w+FxiA66XOOL3F1Tptenvo0fY7i3sDgcKUD3r+RvP3mKP/JaV7ceX15G9s2uovO/d
2qBpn3Fajehq39EoFcreRz3sk1/atfXbgbjFwTjuKP//LIJYBvFmCwZutqChvziYCzIyGcRpIKF2
8/eDvJuNnlr+teZw+kRqVCa2/I5ilUNWHr2Ln6PpfuxdRh9bjM/LvvjHXv2vmYu9+qjMb0d3tGke
tgS6LX4V+tLd+1R7OaLI06uNEFvlPCY77oiYjTaHoRjUKnt88sd/uS7t0i60EVT6RiDbX9w551N+
5IqNXduV66T3VgZV924jz8ICVIOGWw3CN4anEUPmwnVVFd2duZSe5a4uBr9BtHcZZMZR7aMhzkB2
mhzcrLOCvw/Djc/kRm3kWcs9y8lenzsN5WCKZAXkn2RdC+xrDmmVNoI9wVHyz1/kV7nh/1cpK23E
v+eSSPzYxKKKTd37YmcLp1QSqXJ2TZ2uTN3p7tlW+0gWRPouBbHKRhoWbMENB595P7/HSTCCLZYh
kw+CGDahu7Bb2EKDVrdtDkrLIDgJF2A0TUCofsc/RXIsU+fCLkqJVtAO1uLOQhjWAVsXFIbeiCPg
6dCBwV5x0jmsbF5+8SW06ExfNmh90OjtXb5Fi6k2ehIT1xFSZwvmLANpILf4sMXu3+1T9xM8eILV
ACI14LXJ8+cKFrERXHwDIcmL/0QXFuXrNWpuk4/NI6ozXtFQqzlKryuiDh7fpOl+nXYsAOF3Xbcp
3NPNBuNVoZfesY+u4LQBXdHqBou76rP8onorA5UQul2t8BS/IkdKPUSqObxmzp7WjsYcYAZwWTQ1
4DiglsMfx5gMMThIuFDBwl14nDdWHmHzueFG6OzOo3pDvb7jzz38MCCO+tW74zAfL0uYBSlKi+Bf
+99Q+sxvryKQWNEcb9P2drcLZ7AtwFtIxx78GSUzWh1Mh5Tm+IE51DI5XQC0aSBT0FI74/c6kyOP
tukZ25uD4u1gr26ghL0WDuiFxP6qdNH2o5/P4s37rAwY5jmCEsaZPZ53WXvVdnEiqF9qNGVbe051
TXTL8pLTcyy6Jx/3iRSSlfOIyOH/GlUbqeNXFfY50g6pfj6jh9eBZQaGhOhgzYNG+4W3YtM6mY0h
JHxmI2PVyb4TjwT5oE9iXMGA0M2pqfbBYZPFi6lEyEK9um1layXoPFTZfLwa7JkV3yQlZ+OdxgRK
cOMwnRfyXoeIP8Ol7MzB5FsXwWwoJ06DwTiwhygesXfbvU2TEGSDSC8c+ckEpZKWBqO1u7lJIGMu
xDzTsW3pouZs3nBZGI+jv6ygtRjKBZxJcg0bHX+Rfr91qx69uWM/Q/oFtiFpNfohEuRjmLNoYbcZ
FWVfsA2igFGdF845F/NUY3gt29O5Sh8t+uyqqgBYg+E8f635i9EDqRtVEhZay15CqFWKf4vxt48a
GV10ikuba8N/rLJSI4lF2hQvFlxb/RnRItTJ/87SLjMcri6+nsAz1RvaWKj9uG3naC5bFaSCB15C
zvkdXL0nuO1epu40LxcXDQKLi2WglLT8coyf+z06LSZwW5Xk5D9PZB17w0o55Izy8NPJG/f295zt
3VfLeuPHFkQQVCFa8aJ0Tip/xS1GhcIkCV9MP3cR6h1idJhlRi85+iwGuBVkYbud0m0Gv9YbW05i
tCYJEhvzjxHewtTHyplJA8moX9f0IiW1RZPfgEQNYHP9CjFYt2u/OU3fzpGR2RApQaqCIVMZEyxe
jvDGUUqqwQLkH2/qyeI1+/hgJJtokxzAktoVUz2fNn78yiVnn78FExysymNm7sNJq0B/9u88Ye51
zfrLRn9IOz/Vi5IhU1IKLx8RiKIY3MtGMjH1QQCiznvecuUnq4CMBy/LUeApbBfqV3Bp6Rf0y9LJ
DoNNo6NlIAf1sT9D+uwNOn+U5JkkA8JQnnB9wMlqsqoXL27U2FmvGoRIpPZoh1NpKJ3fRwqiro1t
dnbPiHKUK531h4FLD1Hqo65Idc3KHv3F4s9s2s2I0ay3uJLbGQKPi6WRq00K6OuDSm6YvwN8wGuy
TynuEbURSzzomnMKRVmJSbH1ok/0kc46LVuKXUdbNhvNSsbI7XbnCnwoh04U/8KRpZX4pBnsUWLi
5QRjIjV257MIIsF2cGTZxxI+VUsOL7BCco9Lpqvo3+sN+r286qsJ+i41IHYXRuW5oGlFGpG+JCRG
pCyEZPCSw0/4RC2Rl5lMbGASGnq/dqY+Q9jHIbNu5pOX5GjFmOj0v8c6XFF2pncM7GbVLDAAIOvo
nwYgDqQkzGGqaAMFRfuwvsSc8WdTvTFqjpBd78D5WwEK0fy9GKqdCPVTecY3Jq+Vl3id2a4O5MBJ
eFdFU6q6yE5LnZ/d4oYqPmExIkWhOTvUKOJ89s7V4zkYVCOs1wlEh8qMbgNCmmq4n8wj3DA71nf9
IIhrRu8aqd51Cl3cpJmtXlzlW2AQMR20cVW6e88YSiOd6oO6jiBxQJpUDKY2Wh6Nlz2dj1dKy6Np
qEIGQAHcRGB1+mNAzd6mY88YLPDq06bsA6R2qIaRLFNbSQ4Q0OjfhWRl5SVAgdrbYDVeBJd1RvxO
2HNt9VidGc1Fs75lP1bwZD8M/mZpOrWQpiQX2xnsEOqYcJzQUcUD6ud3yvCYHK+DBPoZ5sASoci7
qhW+2S3jvfqMS0Tmu3g2/97WEc4dQT8go6CVGNxl6YIHzMDiD/WaQDLnxpAyWsp+MACY7DOdQR/r
durY4qecRiThpAaJPSVkAUKRERd9MrVDsJKSEoqBGLFKF9W7HOhBVEJAHjnz1QWobH06WiFhfBlV
EES125PV6xvs/5gr5TMt6A5mYsEgdamEVAOGIRsqEin/1fU3urEEG2u1Y2JWCfCk5cEUNMJqBlFf
lxJonkV5/+3X9DxKhx0rqoNJmC+YdvgV1NEVLhUhhrUpZmfrsAMRcSSlwaS8g0xyKgeU8pissL6h
5hejd9DRR5kc8U2D0jMLXFmTI0EGkb/k3FG7u6QIn2EEM2ENsYNx5DCyke7j5znGjrJF8bj3OmdW
7USh4BW2/GyLhsWWOiGmAMEG3YJoreob6uVvzF52tdifouXPaOnyY5nrvHsa3ZeGQkx5VfaO4Z4B
dKwV+ps0lQ6amWYXfZ93pKfXPzLXIF7Vn/hIaw44I1x93mpVQCSrQ0WFYkUUIiq/FH4JgA428rBJ
lY5xbDJ0Pi9UnvCirE+L7gPSwL9Ho345pLewnL8eTPOpoezN3D1cSqdhN8520y1NB7Ab9NLoZZNa
zPPBPKqsAVx8CFVrzbFUJ9B8EKfEqmUeIhgoruINEVz1qzsGVhmqX++yQ6EnIDkcnKDbvbkLYs97
ZOBmLL/Sa8vwS0K1OHNqXo0hj2wk6Bd74gl4fTRqGCz0DuEwpAysIgKNiUCPLQYjnefICTOHyKpZ
fr17gJVAw0jwZxOK9m1SiOj5x0zFvJv2KmwPp2AbMuQ7lI3LUyEoJZEt/kjsHJwD3f5yYW1w1LHJ
/VAE+DAvl0gLewAIzOv4GLqCKh16bBjszmwPw+LmtleNVT7O8HxYL6TT6cRa+d43RdsKEAMwq6A2
ya1MBD9O8RcQjMdrbsrwMEPvcVCAQxBIyTivol3n3GgbvMKNKf0QqAEEX5ltpkyTRn9b0ooKAING
JYDV/NIPsCTLgw+mrgs9hNJcqU2UEusuMgKFoJchdKYaRKZBOM87VOvoC6m6ZjPTw+il2CNT3es2
HZ4lAIGJ8INu1mEkyCwY1TvEvx7+qdqvM5IFtMKLcnFQ1N37y229LRQtqc1dR8vlazMGnbCEqtvj
z02DKqPBQAlumYJi3gprFxuoz6GIDY1qRhP210KE9aqGwjcISmmAl7mBHW+uCDSXvfKsZjc0kDs+
us9/EG5naCJfu+V38Aa/KM2Fi1XCSkff4wY/hKkI0/EtXtB6H183Xzp4tMWapJF39eg22mDEEcJ7
6bJCRwnW6gBtFX13EGw46jyi9iJ4C3wcGhi7tKISaTqgB9Vu9Bmp+8H0QyzH7tGxm6TTsCBNRUeO
YlI76J9zlXpkxR97P3hq4h606BCeO1mTDmyGq22SfaO77pr1XouPUaUZGUQ632GbvA9H7DWQqrdB
M1a8hd/pMVKj5txW6fb1fFq3Y9zWeQGg4cwwyziFcphNQEDQ4RZEWF61A5ubzEBvZstK9I3XsFxl
7Fp1Vs3AiEOBkUN1pih20zhIZsmRLlO36z8sLD4JE11ufQSfDIUXrUZ+oOawukaIBMcxYToB/W86
4CRWX+8+rm6Pb++YYoauLn8Pb2pBHqFHi9tvliLn8oHpyfs16528eq82ky80LmjI2K+3bgSdukqH
lDYQibiETdcIOhzUDjL69iLA2BEVWkVS1/PzQTnPDXPLWytf7mCUA9eyft8rZqH7UdFxKcWQxTdi
HEfLu7S8lrU3NML1b81olKIM5BOfg5VYu9p0VGkzmqy+6mOHKhaDcalWfJEi7xWDhqr8MbUE31VZ
yFyBFB8uk2W4tFlDHcO7jNubtxj9NkxTq7nLoaW/df5N5q+eIYNTTmggbOpnVTNtbmVipE4/9XBU
b/2x+9lsn5G3NHcdq3ZW+Lw3uX2OeL6h2nc+MhsYu+dTkZGbzKFW5lE91HNTbYcNxaSIWQX7554G
jbZqt0jvX1jiSsLAiWpU2nWmZtrnuzpVBwbdMYqZTuq1J+SwMQYx+EIZp4p+dGFqmSuGvkBuJXut
qdfWh1h+0ydDGcewvDkMuRoxhmGVAVgCXMaUtybiF8hLmD5zn9j7YCSScmzwskwLwxvKwW8aGKzj
/OnU616mRafusb1HvPzk3N3j/HLjOVjf1XmLWcfY8/w6yCgwZEFmUZY3RjmClGEWGUYGnY6CX2bV
rwfsveXiYD2HWSjSrgcyQvIr+oEFKIQIRFSSEg/esz6ZHPFJ3duJMINO6hRgspubKkYsL67YA3q4
I5q+guhggDJz08kl94qExKl2rDtZmtPkELf92eNp9SoPh3HlMHSvSdK4gRUxpkhavb1z9UfJ/HAo
M8d80wXHoiFMgIb58Y+1ws8hzdCB39Z797z9fVi4X5MbchchcHOAfvRcwJvQyBI1VZq7PZB0w94U
BWCSihPtSfVgTvdu9tzRqJQBl8icX/S0FvNvBcSswhvi8upTWT/0+VZtzf9mranbcIDx4Vtjs2XY
GWUyiNiUOVj01K7YbFJ88fePNsoA0iZ4qDzkNJ6tbaWEwbHwh1Ae25lb4TsYZ+Ogcm2dGaqXCgf+
GFVUh9KbuuG/Myax622to9efDS4GWBjyFHVQEG1GUb2X4yYYx3BcccHaWyggClkOSDZ4gHGdlioo
ODho6+bfjC5ag74/YMKZvUXes8Jhd3zL545dXocJsJ5LJoKp9xyQEI6B0Al4JeiV8bfOFHbeWdnR
e6o6+Z0PRgmd30thrIlYNbcDbOnMx6GorYwbECZyWGFvrHPgTvYWLjZgHu8E7Myqtayte2JWHbN0
BWn0fHcXL2xgDhoEiOQavtvaTpUJzxaw3dFF0JLvQmCid4Mvx9ATr5FHh6fCyaUoGioUJND5IeuC
PjZt33U2MRe4xcvEFtgF4KKXD34B6bKKUBcqsThhMd/tJ648bbnBc3jikZ7oeAatoy2dB/C61Pml
qr4gilK3VO0eBwd5aqmgP8kov1dyJIJTKVuaxKgiME9qd0/uzJdzKcUbF48MD3JjIyKlo1DQIfhh
xJJl7m1sbRqjzYFcypNK7sNeRCASOSkk1h2cFUlD1O+E/bwLspjsoVKzri+kteg9qw8T2nq/XlB1
hbI7Mab1nX8E0EG1PimnZKyArIh+aDTc+5/k3TswZFBwhY/RRwMj5dnEi4Y9rQWIXTy6TLZgCD0Y
LCjQp7feG8z21VnVYyjstBKZGZgcZmE0LAYoHPxqC5jfaVdN1rcqCEh67HuCGsdMcW7mZXY5OabA
okobX0Dp7nOymH2wqFN6KDGUTAl7kiCKPIr1Xn8okucGEwMDCWbTgqiXeiC0SWBr4hv9VNRdKDtS
WhR/l1qXhHYX5n7VvyUjmba7bW/apYeaBeItL2cKig8E5X30Im7qnO1pj+OdnuWEL6zFO5RQhfgJ
mjwQrEV/aj2Dlj1wAQTe5180vgcG5QZqnPWrXmjmHVZspv+6xzEG9vSEcMP1cNTBHT7t9yq16t6D
qjv4VIVdTyH2IvRwpJLNOBbnWdqrm3PJSI0oni2O05rzWJ42q/akf+vjd7YYiqYaNtLN2b3J7Q32
yfAYbRsEnDLzGlgjWMFS5hICbmjUOGPMrXwLb7ecrWsfzli9ZYEH5SgNhSc9Gr2i52bPs7XeDB+v
h6sWNVaJw+tIbPMHoqcDqQMbioZBg5aCcRkY7n1HXxRPfmJ4O8KJUgWUzkOLo4C2kvuyQSLIey+b
eWfNrD7Vcp51+6Huc5ZjPmRu95Z5AwOjtLDzjXtUtPT0XsqYzQfS9yIuzXjowZcgzPCb+tvRBwiO
Tb+B6YY/Jb7s1F8Mhm39KljzwsNEwiuGVUciTaRx56Ez59FwFrr59Pz/4RS17/TmZMnz4IwyfF3N
Kir6JBJ7o2G7gq1tPZjBRrApiv8kOfexjGK5xl+8mYXiCyd9jmsGlMozPEVtf3ubQgSEjEDUrbp3
KI+vgcvM8WGjhR0vKV0fBunTM/GjbacJDrGMOow2gM6ozTNUwMasfVFDGKt7JoOL5MX12j2OqeZj
1T/plhGV/z0w/HbYudF9y4RKEi2iR/xA5hTUoVBWQS4kjS+d0e3pbOsfLaS/PakGdzb6yphYNl5z
dmj0eFKZez2ttii7PL1mZguUM2KUzPrU+jn1dSdvWUZ/cEOZmbbq6FlO3pfAbSK959TqGBhQoBDX
UAppWdXBcHC/Ovxte8B40A+YQ9hkVPo7TA5Q1+9fre4d7tbxFZ+zHgsgMiatKnzBTDHuqe6YdlOX
me1m6HIxqkBgNaISf/WhDZ9HSPferFcDs8oP8A8PF3wHK/EmDDCro3cBYpboVNWuOIVsupAB2Skx
FHgubtIeQkN/e8XVW8yeq+G7pq4R2WhGKEtK+r1pQqdbB4mOzkIDuOUwAm2tkajXHu6LNBJF6RdE
JWlo6BH3s9fVK0/kJAhXBvVtkMRM8PgEyAwZU529MoPmO3wQd/QqOeFJybwRkPQcvZw683UKGJXt
Xla8EwXBBsvzuXaHW4Lw0XZ0HWMcnl5+jAuvM0RhRnOSGwghMaSdkJP7bSBQzFCGXHTuj0WA+kEj
tZsVBgu1ou4aJqWRamRmyP4B4LAfOzwjfTkwJdDymyKmUhz6h/GLsaNPr/r0zm7lPq30SLY9pl8c
AmascSKD+nSvGaF63OYHZ+HnKyITZQ4HTORBKmHHusvImNnxk7w0BnLRXxzGb2XG5g0S8mn3oFiI
whLf6106+uZ9ZqC0ry37NjUuarvgV8o94I3sc3RNYf3faYNo5IvNp3OCqM1+/VpM0kLlRtVl0lGl
iZ1ghy/06YmVqnsFk1ug6WJopnUSuqzhLzKeEe94U42w+GSmRO+ZP8unXN3R8ejWpxeUj2Sy8r5J
Q6iMZDptKeI3REgiZFMxA9LiAyla1nbal3Hb7FaW5hNFoOdH3XbTvAWoPhP/B2yUEqe0Es0ZvWlA
uRK7MD0CJGo7s45R4bkEQ0QOM1Gs2MNvjWt2zX5LAk1EmyG6WLfvgyo6brKlBeDV8Kp0yxln7FTD
I6gsbKb3CYGjANSlXemW05NLFdo2fcb2eHz1u9EzLn7qgJ4TwNlBX6WnQ/Scq0tLHQ9ugA7yAYRp
BsMv71W7jMKx2tNFRe0fkma36FbXddNh4Nas8fAeBpJLX2UbawJDOVlvtaatAUj6/w/nTwvnk7RD
z2bTwRqA9wC6L1OIBZW5X4oeB88eqnFhQXFtEo5hDMkMSO8LCaIsAnV+l7dQL5UAuXRa83dw8B8M
q+LTeE8FOLtA2lFgAJCH2Jhfi38v3oofa5PgwljGll4Ka0spW++Z6ikVMiwiP/L/r9hjNnJtlTmj
GvmM9Ax5Fa978wmwmZv6/2cNJLDc82mHsahHFSGhssSzfh+lI3/ERsKCFV4RFmFjJkxZY5ZGJn1K
OpXdZnc/bT9V1V8Qe8K5/TIrgvHQ0TO4cdVg96zprAufFbg2NakYvYUuO4KbngGh7IHmgrsPtR+Z
OiSJ3tR6hDzRZCmR56gFKDK7qDVxDvkZuqJSOmO4C5RSeQKyiLzi/2OBK/z/rfLIPnAtDyMCEiG+
tmWW81OGgFEsIY4pkcwzXTw/SERImPIuCcGJdFGTfGmO85frmMqn95DLmaGUJNcqeLQZODFuYLoe
1NwaYDOwPTBKKWGQ2/B/bHNQ8lBIgbexMeQB/788+VrZSPI3pcMVP/hgwZPKbcj1fxVCIxS6+DS4
VnwLsja/abXy+5sUBEHJABVQBXGhCAbQBPiP1wuUDGh2gdyH6E5a3DDgM5h+O2vA5uqyzCI0wIuh
Agp4hQSUNgiFIBratLTfYF1pboPxPMJcveq6/QZoz3TfHlQroVEPejYJHgC7q4VqAqelZoMynfW6
fLvEsazvdPrQT8b8NvCXwv0nROSrQM0JTg5mAzrVZMAkB0gB8N+PhdwD1yfSET0ZC85dyDO20Duh
xteJAMhhargj+OVsgykk9o7trkXVHCwd8mNquF5DJRGuBIBu0CLsKpTQkC/0gRQOtwOw49Ou5Vq+
Ax4Mc08kgZQz6hyIybKPAPHadPUBdXkA9bwdWpgx4CLp44I5iicbYI0torQ/8E8BYj4LQFr0ECkT
9tDDY9YSWQucH6qn468ozphYDKqix/73qgAWUcpCdP5kcc4lc5yx5oVglFLAZDGAJFESplsFXpDn
8GxQKmQugpeNAbEmMb0/257CX6coBlRShCR4PIwwmrX0LQPLEdNJQ/yS+QLjYHb3Z5CoJT2FwZeM
qXEp+nEJDxVxqT2nBBIPWQwYkWrLSr+YTQTdG3oT1/rEpk2gnTTu/7F0ZkuKKlsYfiIjEEHlliQB
GVREcbgxbC1xnhX16c+33OfsiN77dFdXCSSZa/3rH3gQiBTnkwVKC5ll7aI9EaJwu230wzIdf4KY
pDmwLrDmLA9NAGBmq6C7JbWZ/BvvxhUae5iVGTMXhs9ZPrLCT6f1Vjf+yZkSenCamImTw8DISu1l
Is/8Pxyd+w346QQyQQLgR7/VBT0ZzMBNeG1Ftz2I7JAPAJ+NYuXEkn3tdVNEb3hywKpiL43X3ELA
5ItiKMyFt5r9I3gzBriywl8Xv3Hhw76lq9tP7n1sGPIN+OxzjN1XGYK8wO6OTR6gg65A1IgkZTHq
9z9kufKSSLJEfU8QMYF9G13HxZeyzAehORHvArHgR8J6WJyC8y708xrryKJh4V0HU2R+3Ltzdy5w
zn4jJiFLCsusDudnPpsD9UGMCi6dWgOsizbWoZ+FGgAcONkXxRzqi7r5MMpeO24eQ3u0t4BvuobS
ivNyfXCbb3/54mV5TgfNe68/uNH4vPDCBXyqZWD/liKV+y2bn/7e3PHX8lvplu0aIHZsTTk68Ilk
ngqU2KS0p7IY3EIxA8cPnu57CNVuP2mGOx5O89Ud7Sc8e0ID6+6m4QMhGd/ECttAudI1P4Ib6g3s
af6YEdzUfe4/gtomOmw6W2gv+lP5rQtcjx0I3J9xCW9vijtmrMgU198/jMKcOELWvzbGDA2i+t0l
VDKsPXEZRTpA8CXp3ASrgHR2rtyKwDilG6hDTAIqv1xu7zwmrGtve8+Kv1eXp5OvmBTDZiRkGrJi
xqN84qacPjkKMCeZzifYYh4JxA2+ra5RZ3sC/m/acO75wOWTJA52SlkkIVP29qD0QkRDa/ByqAyQ
I+Hjcks57Foc0VjL0oYZNdmaHDZ5OTra7jP5PHhSAd0xeZyjeWv5LR5AMu4TYyARE3/1YkcdHHXv
rwDghTb6OC3VJxfPX5QCG9Sxwh+Ujab9D2YA+l/jpT6buI1V6J3V6z+UU+98650b7olD/D4vXYCX
1hdwrrFVTwgwf5/nBM9PW7MKBOFib+c94C35YVGw7mWUCBdkwMvQaXT4TvgcNXrEP0LKBWF1hQFk
XlTMfnhdzHqvPhA00yaBkxsvuENQ44ROFU9QuAvXez5g4DvFeQXRKP7BWDesxDIOZ7HpF+HfZmD6
OIeyMKdshxuCxQFri43qmcpnAGyqbfju/KtSqt0xxQv17mAQtNRyzBGulYRK2cpZM7RGyNDFgAzA
M0kcI5AAIJSTvMELIt/3DTqnlhrsg8FcxH9BxZuj/ppYeB5HmFfSI28EWqNEde0u5jM4suxNHtor
6h+q5Cqnzk+UmYyBMwBFHuEbDhffCOxA0jLYL9lVjX/4zLa7V/IXuJE8K94TBBGopJ8HHLH06y0y
rXL1xXsA8SgaCVxPGimOpSAQW0sTnZlTfTDcVzazcuwgnl8cIc6dXXe3GJ/wisBOiLf7FAe8atPB
Ub3+QQ5rcQjCQsOkgvGsg96UB8iCgbRPmIKIgkR4HXwHQUcqQxpe4tRxdRGbm2CwTFDjvLsER0Cv
zEDaakPOwS2PiL+87yPJz8i+AeVbBgNGKfi+S7J6h8j0s9qzVQju6o7lYALZ40UTyLom2UBr3nzY
IGJW/nSbNwVRAF4kcEKvkwLteyiI4letY3sFRMKtUD1rQ2Gplv9ibmX+UHwkEWPRUXRwjMGM6DSC
+y/UVLKPeOMYe8MOJ0+OQwhdC3UFm9pU7GSpQfbJGP+nhLZsLAUPTlJyZgo1hIBMznnG33xOH3Ez
UXhQUnLajq7SktjQyL7caBqWAR3S3x9w9L2KlgTEuHI1vP8sQ+Q1HDUKlUYXK640gRMI5VkcI6il
UIQstO4b1PEgedSLItnIQzIAKKgQCsCYJoGFRom7TZQCRJ/Zu28Y+C7MUYtxbjGXy8zS5djM2R00
awweh+H+8SHEHZ+5ewAXuoS0hlPnXY4chwG9vGImRFkuhLia3YJH8uno7qGYUiki/cBFAyptRXU0
j6UixNvyrD/gi0CLIn2hD4VKYJRi6H3jhqzm8JHG600VCquEGfCajNAbqWYVCU3t6N57Eli74OU7
gQ/fqEvO9HQwrGYoT4m0w4siGd9BesQMPRqdZhQHK5xKViIn4bl230UXdRInM38g5Qx6AfbkU1Tl
ETkgn5dbJQ9Ag+COx/yUDGBcf6kX9GlNqo/lMomCEXn596KbDCqccLgtQuYhl2Kkx3c/YD+N8q3n
TMuc+7NaXWMSwwtrQJURSnpYC+F0a2CAOLiVE8yxTAJ78rrfGcR9yIK8SqX/+cdTtl79C8mpnO5g
1Xw7TNl3QXOXPV+FzRQRphQskxipS5jXkcNi/7kSGsRRFAY3b/OEJ2CSEMye45n1zKm7zE3Fzp+D
24Qf2/IatrB+StdqDo2Z7U2E5/P4kT0qzv/WlsLT4YARI54MTQjnXJZTGvJj3NVkh75IGJqpcF6f
3Q2HI0SaQztkqBdeB4577Kap3YOK3qDMgunpruRhQ5ap9WYzqCYm0koYvq7NeM87l27LSI4021wW
4IOhTlfo3JunxlGZGtS1ISNvFa30sKnmHMkyhe4SEK9sKIv0AjZc0cFxE58IqD3o+jVmdvIx6efb
xFV1zx3puMScafnOOBr13ylcYilAN9Rok95HOoDYn3/4/y9psGl07kjIrt735WHWs/8A42lI91g3
Qbxtl3FDUxccGVUGR5ReTLeb5FXDOXiz0emctLI9S2rvUale1C2dO/LcsbwAFWfCCNvlpVq0YDhw
gWajwCEA7KuEE8VKs8SdRAppE6Fs0shIjWCRceoys1FPIazleUlpjnEiGqP/GF2hjRlslONAz1rZ
jX6GaiiAJyLzrSeOWw5mqan/DQ3gXm+jZvB5rEgmEsJKZ7WgltgplD4FAwuGoTg7qFiagwLm8/Wq
GLAunzpNedDc+n46M1q4D19nYETP1AbTb4XmgjHvhyUHcVJC1roo9pFMv0Y7jiMbAC1A4l/gwt3G
k21T0la+tQ3JwvmGyZ79EgPLMZ541ZJb72TJmL4KrC0YNJMlJjn02hrebkgplOO5uYimuLG2sQmK
9nfgqpg84/uQquTQUhiO7BAxMIz4MvYymQCqY71v+ZttSj2yiL6zEVoaSLNsLFJC4vM0prj5t2bL
U3xu6QpPgPQc2y1dMonvXEcSUTLYIsEKAxggsow0sixcjNlpcQ1YJGN0zjxKWlRhTkqGUdB0l8Dn
36yka5ZZneF9cvweO/y+OFy2+a2oPkLBAckQWN7OUWhxrKA9Rc4NV3N/0aIr4ywh8BjdBzrLKxIQ
ZnwhjHrKGap5hWLRY4egNWIg5HOa1hGiHF9iyYXqlMP+Hd30h6mTwjsTG/DE6M+HFCO4rZ0DMRgT
2NehcHy443MyttyfP3IH17kkQRUG3PXrXZDBXDnMp9WS79lVJxSarv5DmgZOY3UC5jN28LORzSk+
SpczPOdY5Mf37S/1DicJnxoNJEUwdPYj0rfwHq6ybe/EEcLOIszTtOGlkOxl84BlFMPmixUcltHi
vWCZS0ljuWtOKb4xHgLieS4ODTwRKg24hVsObZOKkj785kGpW3JMxx5FptLJjXqvEYEDRKrmMWfm
TIwUKT0b98e55PyQ14i8E9yDNloyz6ZTAmJiwA4Rb4arz6CQVhLSkGtQy2e7NGvDj8DgGCRET/V4
2cZPdBvUCfrUSj7tmve4dFfKw0TxpX4RXmS9wGnqQKctyjU1yI5u9PfZMIYjX4yoKjRKbymEXZo6
6JpQ6ERaQxSHyjHnFJwGvBDZKcaehYe8y9ApZL64wHqyxAnXYD0zGWcFL6TV5o0OvZESKhIXLFro
FRkfBLatRTYiMhUo6pglcPTpaz5abyHMSqO6XdJvVHeV80MpM6DAEBchp9CGC/9b2avPiUINRl6Z
r8/5drmjYzbHdKK9HaAO8026VE8dp9RDhq+DZLcGfLNdXogWk3cmR1MMZDjQcZNeLM0+GcZPf9nC
A4PdC4lyG8yV/hoIBChitJiWfez+gy98auTBv16fKooD9VkCmpgxlZ4DpDdf8Daj3IkloQ0u7GfM
x21gVclDpoPGiUyEhDDVpShk7cWN4dGts8FJ+bFB50T27HqfX9iySvkbpd+Sqo1Hxtqs0PM9D4hq
KP4Q0ngEZwEOswtTPsw/QBn1GjJOeJtIxJnVmrjwoUBnv8rzDCyY6iDclXh0nYIL824+Ec09uTbc
64qe0i62dzi8Q9oxS2HqlMuJIT/ACtEAAaDqI5wrqmuo3r995LwSje70N+7dhGdEBe5I301PH/tk
zdpthf+GHIkCMHCgeiOagY/sg/yEhseI+UelZtv4mWCyMg4K8mnIeJl1Z4ERBGKOTfAMtxi654bS
M5apswl3oBlUuQhjEVK3eSy4vC7gYADDTMG22UZjrpfDhP0L2di8u2p0OFcKSYWbPEhmQKaMTumj
H/6ZJM2UiOQjHGkhT5sMKhXsb1TQ39MAanmY2zU+262pwDmOknTOc3SJ45aF2PzHlFEayHqbWBRU
eKAuqajWKXKZcyG9W1djQdqdijXOmshqUM41exOXs/nbSBZuhsd1hmYDqJ6L4w2g/2UTiSgNMT3J
W8LFb55R/tHB7+BNSJfydAkt/uZFZfkM25JWNj4z7AEkrLDlchkKDQZlNDxHUBUjyTtwODf+XHhg
Fqg3rBAskxn4jinc2aEXjaLO2WqEHJh3Hn/zBQ/jLsfCH5ZETOb8XdT4RA0GIjAc7+59hS/S6rFV
m5Du/dPh+t96hAn0HCMjEmeGW2YlPgFSQONtaa5JJf+ldlSrs3eIQKJ8MlJC7C6uY5RYhmpsURG3
3uLrQeEv5MnoOH1lIwraO0cLXdTuMdtk1T9eBB4O/3yy2NrhCFnzqcpJ3vE18nZE0jjx3NxNzHk3
qipRPcx4VLC1DRfpvMlgg+NvE8IXXHRPhv7WcfIi60BIOVMwb0BZdB8CCGg5nkWhCABFY8FeQj82
emOsBBSGExlsJNx6eKbiwGeFlwVFmbnE5eWQsx4hAxzq6TNxbGiLy83zpqbJbgHR3GsefNB0zlJB
TQ8FLTr8Sd2cXIdOtLCI7RViKbKMMzvMpUFNACnkfvHMbwLNZVJP4aZ0vykN324GBGLqHaQpNsAe
mZhs11iMn7IrlNeJLW/mm2aJp7T4IUfATW7kPCGdkC3G4Nzhmu5SJABp0oxAioB2oG/PQbWV6LQ2
oR9BDc2NywSH6eRRL99IStXt5iOm8GuLmgPKTgXxVmQ7iZcsTeYChssCXLzb5mgj2BGsTzbixY1a
deowV+LHRBemizyKTYhbZRf/KvmkbBpgQhcpLg1KimosGiUBdR9dDKDgF4nfGdbN6GbtpBqiYs/P
EDgPIwL/7uOyV/OMMTXvnyJYDqd2C76IDONIE1pwoZwmd1Pj5xBWvQXx9uXdE1voxfSGI8Si6ZMs
2gZLIqpuNIe9tAGadfqlZ7IXgV8ofVmAoijJc6ZC9UGJUUhigFsb937l67nAB4eiif0S7z4ezY+1
RszeHe2zmfL1cKrTmXAVy4EQGmskHbvnAgq3Ek5OM53/iWRuRecJr2ZH33LmYKvGpQgPyRo95zBe
OUhLDyp/lrPvcNLxcgE0d6I7phFzwXygbZzi/u6fhbBeaiw54vBnhQq3TDRkLvGP/axwL0scyEnV
hM3Xl8RIWliwA8ZOgr2PcN7293yv/sXGewngrjduWAzngCpvuCgxlXoK+fhm+28ClcbLb5cEBcwC
mBVhw5hgFM5BGSSXDX+aTBe4csD4XXPYaObCSVIbcb4eMSUO/iSo5MZ3hCd+HA3688R1VZMVL6+7
4PNh3o7Fb4TDCWfSdldOTuK36GoxqeLIQyOz4qiE2YseHbs5/Kg9lheP0aT34C7lfAOOOMCTfP6P
zdU7odoRNniFIRm/NHmQp7DVWfH6rJmEUrugCvgp6bzaFJo/cD9WVJykpDtH1hiBzTqzuuhPh2D1
bN28PTgdRcclZLFui3d98dKCNcnM8rrEZkVtkQN7QeW4OAXj2UPsFrOQHXmIEcuJuovPWetg9M1l
gFo0/VG4/in4Sk9EpCtWVLQFqONU7oAT9KQqZ6ObYER2JJ8Z26hgzZfReGM5LpuYTgSxz39nPbLB
XPBHZNRnijI6Fn4a7o8rWVqipV6B+3C+rCNAGU3iL6uAML91u8VfEkMIwPW12PZwLos9ntwdikmu
//6hRt1g5ePtVL2Dv61PecIUZ/4n4oBJpWebVcOv9QiJLOoPFZvZsx6J1vpGuBvTGmRAn5ChxoMQ
+G1v71s0I3U6IV6di08ShvXPJN1Ui4+Oo7jJPILfj6CSvl5UIYe6KDPmizMWGOzBsmbk0M+3/po6
tbiXbkEpZfcFqh7nQr2XMThmiuu1JydGDUie/8CiMLKh6Zn+FOI6aIk4+v4cuWRgGKKDEa+JsIUL
Hg0ZNXJSD5hnElsmqeEZSwXlwXDlVRAY/yi1KWJX4J4rIJhLgGuYbIt5Mn3/KKB2QPN04kzlFeH1
XWOZ3NTisUv/TJW5YlFHObZYTILce5TRA+bZbsS3POY5eYXISVmfayHcmXQw9EMU320C7CAI4kCE
9Nbpy5qRG3PzYVcR2pKgQlFbK2Cnoew5u7MyhB4ovY302yKuwuxASukKx86glpxeGTfthTbMaPuf
i5YfyOGW829wsde0aIC31PwVCs41Ttgw+5URvRrKrmOHagbtGQ/ohUOjVwA7lRsQ3WF3Sm1mR8lY
YKtgek8WUCQMyu4FrAOWG+8lb6OqYL8FefMfF+ex6OlOskZ/9e7Re6XpTIzQZi13JhumYaDNn49M
RH/eIrrDcxFjYNF58ag+SOw2e83+67BY2UiflOz9fL6dtp/dzyM+lJ38zkjsElaVDPYauCGSzXYP
gEROVGZMbeY1ClNqHql8915501xg8MlRMJwwndZwHKXak1Yj33P0Mmy5BY6c1lf/yvDa/y5eNQxW
9OiX4NHYhPKln85i//odYxJWgA6iJRUlf5n5jLiuYV38O1qKj6ovJ7xV5k0dcWhjpZrqC1z1naLg
KrlVDZa7365TlIZAkmBzfJuRSHLXxyO1noeRpQzvIAMdi9HFUCbza7Apiozu0XuJkxPAJgvVC4Ew
kYt5LffZ8g6djyAtwCq+P3iD7MPP8mG4x7Ovb/3jR6gnsMQ8xlZdpvDHTrLv7MoUfIS5sVhuVd55
SPby1T+yXVO5r6NRA6iAxBRK0u9NLIsSCiyKdaAQXPhsQoMZZh9iy7MMH5N623YBW+iFYRScCAHP
OM0M8nuXxJfD1hEeZqvL2IMRciMYc9lg41+t6ShCgNwrVwHAK2eGOM/Rg7Lt4RiO/ejP/48RCBmh
CpSLV02YK5qkCsAtSh0AbBo6jGB5Xyja6TBicEuRC8UZPTXel+P25ucwxTBFvHhArdlz7/JC2BSi
qxDPElgE4DRco8QI8OL+ji+cTyRdSUIyOPKvnjS6nyCmPWFKgyflGioE9wgIA2TaSc47KLc0gQ86
4ipi2nk9InEC7ceqhO6eypuwwS6sddI7O3Eulm8aOJG0gN1R98W3VuDeNSRh3gn3BkFZZEVAwVAJ
Wupr0ADXFdudSM5TAjexS4ApyfxbOYT3UNFGGBKPX0xEwVcijgIIANkG2BWDp6PXZS9LbmsghhE7
IwepC6DAKV5x1gP/IZE8895Q2vM2MxQUd19xE1cx1zDPrgtEZUixfkZJ7wQcdTZ7JPhqY9m9Xssb
wiSVtx5bKvK0uXYSZCF4DvFU2oetcQ85HOOw9OVNaIKBU0gyxGGUXX9UIzYASrkEfu50iMe64+Ev
B5ZTc/M4xjrOoGU2QPcI/fTox2WJHLR0zGt7So4sYBvE9twhzyqBNbyVuYo8JoBi8WNMmQtkcYky
jP0eT2asNkSoWHNfw5l04WyrSKN9jzsEFeSyFe8VTnQxaLLzo/v2vxYP//ehwW3C3KIzeQcNJbGG
i5931ynAxucnT2Nk53qHDb4Q7M2wEhCS0LuosisOGWCa1ZcZ4zM4Nvy621wwbAT8p0ShVXmuNiQM
j5qO/0rBFO/9T/IqYGMxj8UjbPmW8OO7h5M+rxaBhdNPoiT2Fps3Tpnu9IhYizpfFnC9C8Ut+M4l
MA/1x1UN/oRc48L7V+S5QgtpYkGpAP8U64rkZmItvAb2+ifyUG4M2vnmQC0krI8TIfNIE8vehPPB
CmIJDbvGYxmfTrHQyDJ8BSGar9ogQpAM2Bl0UKeKV4F8k4hNi0229HHQ54DiNaHF2jNNCYj5GTPQ
J8F4pHjUAtyhu2cjFRMv4eKw+4bYYYHOh5QOuGFOGW+D3eE6m+f8AQQJ0dxhP4SvN66CxErHnNjr
Ot4DPt23khc0sNMAPIzRX7d74NNkDFc4+WTHRH7KMBXdYxwX4RqiSPck3QaIKO0voz/2HcJa4AvJ
54Xfc6HNkI2vySwPUDULPR64UPbZqBRb9KlL8cd4zsvqK14c8RbimK9j/bxF6OPTzsbUtJS+atpe
znFupmbnBzBQYzmP0C1oo6FaGzUuO+wFsO6yLdl9EBeAPHVwLXFI/xt07sFwMJ++3WZ/8GMg8i6z
9umNzBikKGJt6MBRg84ub/xjEJ1jRybFNAyGnPaNcd7DBaV9Q3RFcgycAGkIMs1lgGEYn51q5Lff
vrpcIicSg70PTQs5dt0Dzs0CEtP18xYVWJAmk9Rv+T1uP0Y2CNFDRWfr3jsYuErQl+yndX7Bf5GN
hoJOfGgm3DJsLDtifk+XFOM7w4mFhUeLaew+G/Ycnz3luEgpQjyPTZrXIsqvwCVrNnYqdFj4ZSpB
RTQJUimu9v9WvwwbBdeONPjpmWbI9NjDpFJGRYy3AJPFNAd11AlULoyDJXCKie9fh3wtjIIXrSLP
j9hgAL52EQboRdsf7cDV2P04BNtj+U4n8FrcLlk1zYPbu+X+v9R7+HG4ZjUCrwSL5oZIFOx9NHh0
VHVySe8Bu522Pu6izt5I9F9xE6ogg8sjICGZxNQb2K2llNpQYzqzB2LdIs45JEZdRhrdeYy1Nc/E
w3hBfF12KNL9lonjyVH7ZGtxHPf7tF8yziapgCdR6022lIlXTa59ODIoF0LFqI0YWrBbLPc4KXGL
u7mCSIUgxscWtSMtF8PZ5hLGIcxqaO0M0nnSJh4I9BlySv4Dnx838zFDJOXB/XdAxK0bTQNkfUy9
3nw6MfigjA/p/VTEDi3eW1fpK4qrrvd+ebeStID3F8UcwH0c+6kI0I/ZD9767PVVDS1N6fJG8hh7
xcrEE4k56ZQSOQ+Z9K5JvBZHW7z6ajFu/ZPJpQxYNQsjOiQTUp4zDPShXNKf3r3Ajtg2ee/x6vXC
NJ5nkB+xhmJTLvBXYHYKKilNZOviMiYRi9DYBuF10c2s16bkOWukeuRsJps2pMmyDwyBas3NI9on
6GwU/GJH/ITu+MAQfNRkwdM75Bnf/TXlJL65bHCtTHiQQie+cd5mRKRkaWqhRsWADNsF6YkFQN4T
CRJiZssCZUuUHHn5UZzdEGU4/T6Z1BJGRKMbcLSuQm4Czr2MQgUIPXUms8dw5k9abtGi1yXJlm//
7RcSKRN/cBXZdSab4V3H3xzC1Vrk0a8/IiIDMj6o87hysWWKJ3MZt8lDWhkIHFxKi5CWQfiUn3+o
S/dgfoCxGnhowEXXQI9hVNKx4BRuo3TCEoWuokhjxOTwf6U7maNegy7FH97/CeD3kG0g5q0ViIXr
bkEUoArhACNUYdGejIDkYUb4aXxG087fn8loQTyqrt0UTcuqhjx90zeePC6pHDCoI0+HacwC/s8I
VgWIKueBuOv1Xp0ZJYPyJtKJCR4vlAThHI1egy5UFPiWAZzK4V67gz4kymmDehK7WyZoALNYpUiZ
A0L01C3XK4Btqa3yfN4F3PpRyO59ogl1jQcseKNiK/O84v5RWFbJuEoOnym9OB09hqrrcFWUaN88
ZqLyUOWxi//jBBfATg83XIoUJuiJMRDqQvGJHhO+kjH5ioMxoPmgvh1Ngxobn8I9lp42ZmCOTbWf
AQFIZVfzKJRwgSigXnBvRl1NpQct+0ahL9NOacZaWOaKB+XC8tVBr9E6Ri70WVlx0inzcuEvIg5k
+5D3kG0dr002LMniktRppgzSorO1USYRUg74kZGzhYdAnJ5Mj2NY887Wp3hN+DW/3QigKuCkgNfb
8eWTj8MfINLoF/eb63Fp9b5NOWbQMiq7vzbm4Dqrsq7W4Cj4+cO8ddu4lGMBTVaRkNLnTGcBdT+M
gt+FsDKEF2OnY+DLfQD7oX/7h8arzwTPqlPMUuZwCgGwCIe2NQo0b+pCIyIPtz1KAGe4LvjxbIN7
j2JL64v4iWxtdINivH+fB4YHe63W5shn2AHRcDf4EDoNMI3HVPZG2Qa+1uCYhhayYHPypG/ZRFLP
M0mnI/WfVX6FROb0oFZCHXkHFFzSI1LPF8eYMvVAZ2+7JT5wnAtxfcqeiacQed7k9lTBlQJ/N1pj
MMLYQUAv917Xh+Au1J0SNyK13oM/qGbM/IW49TFsGrXyriETECaPEpEjBe/Po4XpFStfVJ6qa014
b+kxFMUbyBC+/Rz7fPTstBQjUmCW4MOtIqL9MrA/XN2YeS890Zueq5x2VdBf1uAUOYr02yfo41Rz
B7MVBtYyEclAH8OccPBF5T2uat7bdMcbSsxAqhTItZKKEuOv/vywR918omsp+HMiU1CLHii1KGnm
FIVBXwi+9og5jCfYqyzo+gcejk6MpYSrl31u+g1z47BCrkCTQ02PycgMVfeBHsEYxBMLoBojOvzj
hpy26UpWQ4Py7VvwMkkRSWotsMStM9t3kVzG4DgYrGsivRcE1/CcMOq5syT9nG2S16lHk0fb2JEC
lZebDBqQWUqtYGAPyInTgTERMqqk/ArNK1tDCAJrDuk3sIfDe7fiJML9Hp6UMF3SXiPGP2SG7Sxj
VLvhifnd5LhoB3z1BHt2jBhXT+ag6zOEZdYtVP6kwe4uvDqUqWlT+jtJTbr5dBwtdzOUKexlSUX1
9ubR/6+qMOCFsSKgAV2glRwyPKTXMLg4Xuj0qVctqpsHy4LgRRhyTP14qsI0Y0tW3Gjytvr2yVve
tHTFtYBTKidjN/OKQkJ5mGCCBcITe2uMJdpMfzU9wEHArw/YYwHGZ7TA2JLiR3hDorr95X5hEH/V
+5tbjg0COphAo7uHbkFvNXozEpG0FKgKDGKyX2ztj4iEJTt379vnwahQd/tWPh4vgFDWmQecj9GD
6BXRYM1hGR0X2Ku+l5UUINZAZXgKbT4B/OjTH3Pzi5jqY/oChwz1oslqHfHUSGaiIqCc8gGiOaJO
dMCc2yqZE7jKzkFJyRfhkuRtxzyrU4OrPEwkJeyH/2D+tpaVKHVrOvssHD7GSazQ4pTqi9NKLWyG
vt4ufAyo7Kihoa0VR14EYIphtsJ1Cq9ozua3S+RGRH0GiXrC2Rx74O6cIfwnR2KWYjvo0W9TwsjW
UHqx1aUT4gzBquDsFvcIiDEnM4ojBrgRi8n9Vz31Cx+M+DHlZ3XOY1DeA24aTPfewtV3priYM6Fg
oWOPqKjtK1Rzvje5+YQmzy/46RzAMJ8cjbQaH7h+pF3RQhOgzEFJtZc51g/gZ4TPK32Vg4LKQcZ+
VUw6C4ZyHsbgOQxjZu0OnQDl6VpFQG3SHdJRrO9j1AO4zUHsg0kIOLXz8/X76TXQA111e+Aku1Z4
L9onfU/xocjNbmt6wZxdW/GxgLf8nczxyncSsE0cr5g+jTd1zqDOpcT7dZdg1P+8q/Y52ph+G3hv
F1BzzS8BZPNjcfv6LVsfGp7de0aNXjN9ETEF76X7nbRTK6W5LersrZKyAI69tcQQF8jIOSYUY+WD
abY3XhoVe9d1soXUiqh9ihp1zj7NXOTNr8fAxJMJAbs9QGsALvaNtg/d7JkwSnv3W6fsX1dzE9JR
aGFQdvAahq61/Hb/u/Xvm/A9/kJIO0dl+rWC+gntXOcVMbhDBNk8QVCKXuN2ckHGXdw76Nv3DWgK
temBHmcf1E2/UYb7HIsQ0FnzGnxe/m5U2wU3Fs/Wb70693PovMIdZ6jpEyJRr4VbsFAi3hJ40vtv
WIvNwW6Ee8ORYaKJWwCud1Za79T6t/RshRXbx+wycpJn9AbN6B83fq1/54qenbb/aKnGica4kRn9
ClLDOziWndMtKGcG1t87/2n6D8LRKt24Bm2YhPGdrXpRJdDFTdXc+nvHb+0C1Az4/51M/0V50tYv
dE5P77sPShIETY2mYvf3wLrX1GcMBIFGLZe5NTOIqxXWq7CxC5hOmMoYO/S8KTfEaaq2AZl733a/
F7/1CWzT/4yfNCqjO5hkpTGQYnY4vXwCK2yaGpPEG/JmPit33/tix/ZW+0uIkf6dWPA3clK+RDno
N5AbiLBDmZZ6zKyXDxSBNAAktcLFJ+eT8i2PvfOT0fi+5lkO9mD6NmtismEwQvEanWa6w6HSZGqL
34xff6o5u3by7ll3fBZUM9sNH1vvO+G36p7j2w9318bGZTPkUVmcdB1xmauFTV2LX76TXwu792Ei
8BzDU1roZZPcx0vx+JCY3Rigmn2NWVLgUthdJxtgCD40LjLFpoXsyRhC8m/22qZiDFvrN4a8eexm
t04Dup1qFY1KXyv/i5cus72QsqxVoEGPyOYYbTMLZePFf7Kmxh9U5hl0b6t3QmhyGjEYP9e8lw2r
x72wPNA1XHVV87BY2sF4dHgI5fJy0F/b+25Cx/YwqLP3egtAt0VCUPVOM57bbU8nUqH1iFBS2uqZ
NP0LA8jpLT2OZa40xnIBoZWwb9v+tebtXl4TYxBTPbkeZIG8DRgOwqRjm8ecscXd9hgO4CFRmeqC
kyr2rmK86JVXj78yRzZ00ydHbw56y+zyBYvRO0Onv3vnhogsG2/vBJJYepurv9tFByOaW6oOs/ep
v1+ZNHw8Av50ufjiQLdVjyHg6dbQ2MlYxXEAorAdbMNdfzdsHPzj3QcyNHfhC9eYfbTD2LjuWQe9
w1QWn9fweuw0QNveNnule4ZYtTpY9Bxi5kBB238h9AiaYKK7WTias1rc+r+zeqAtdisGm0ENU0d0
lo+LbncO/44Vxiyew4BufIR5wKaA9+lc73BwwKdnF7ZzY3LoGpPr10fdsQuhBdTfngG31QIk2Dmq
RKRzVbWjrq9PWOy08RfUdxITTO+GJKTp7x7+pem/TtpAAG56RwYobRgLAb/TMMKmE+wJvionZyd4
MhHq3ajtvv4JbeC+U6fy9s7tkGCmp62Ngz/Pb6fgjDa0sKD/eOQpf3Q53DOUuvvNpfHxW182HrMV
Xmxy58LtPXx9Ow6XXI8+eE18/Jrlb59Bu+aXrXC+9+u7kNDD5yO4HIPTdlyxWt/+xfLfBlCcNpua
rFnbDPd1f/8O9mXknKN23a+q8ILtpj4OZv+OH6/E2lhtKveRD0+CqIm9Q12U1mRv4+fWE4Uyzp7u
Pm1X7t82YCRDq47Ncup3fDwP7gzemScrKbK/pMNoTfkswBnDJ2bA9GziWwOKpBfPPncyIzXb7UNm
JXuJEN8vEN6FIwes8BuBE4PA/6qYDPgmtwH8tkMI/13QrFG1AkJlBgBGbOT9pBUk7vI57U8ltvur
u6xc14GyTgdAwuZIBmcXxp+37sgpuhA/YNEib9mgUe0SDAPHggpt+iX2cAqRkPrxldlkcX0SPiYv
JF1QLcXkbDwWogm5A9aUX4iDh4WiHd451xn9/RFUZvaJJ8ZUq2eH2B/J3Rv6R/2vRNQ9sI/uANkw
8x8aip6MVpme5+iKhoyFDn/rtfXvAm1mDX2yrTF/Rfwe03OSJXOgZoHqQzhp1w6mZF+pCwwbXHpp
vcU9d33IciLFBc99PrkRtRGAK5MTNt1jPIaWH4yJf2bM2rtCAxDtxZUukfJ4Ad0l6koxHtwnwXsQ
/L0RlyNt6OOQBFIEk67O13X/ywnk9wef6V91cZfkF0sjDmmU4hNcbYu7Wx+zzFbiYGLJoGs/5n2e
D0S5Rz/GHwtGABjuMZcrH5p1Ly5Jv1xYWiC8Xl0IHrWRhQg7gHdxRL3fBBj+YFbtw8ltr0TyPCiz
0v1nx0wV3SESUntwwtHSe8KGusA1HicbMBQYW9KeRVBfI7WOJZBZKDOAK8nfHzSzMt2reYjkltR1
dCohqCjXIFh+MPirDTp/Y/4m/9v3iJ2i9PMF56H6p6udeACX+5AhPUN2rzXNVsYA/AI8Arf9eJ2f
e9xMOCPL/t87hPLiaPgnoO3MF1AOAplIyZWjuAwBdoqY1wbJG0ggUAC/g+QkxZn+MPKKtqKjpoP6
yJAIE0bgxPmUmWPdZVherO7jKqRfDkccJGAft7820k+17a3nR9o1UW3+3hpxIs+yYpPEk7cPmPOk
xmemDVWXXAo5Ui/IE+KVuU+L1fyPVv4/3G/D62VAfPmqrh5BuQZ2Po/bmubriEQCci0MXxGIkKbd
gLg6VdT5InVZPYgMyoCJmcoxZAVbU8y+KtnILWhLa2YvTkA4GezC8ErVmUuED/zBkNCUSXMfYk7J
EM48QHemIucKNEPl/PUnPdGFwJOcibiwG8ng9NpIbCEsFgxa+uufP7QgwJO0KnDDcLfxjPu05/PC
9nhGq2wVlaVMwwQcOP9DMEQKx4B2b1Jz0yF2lUP8dfx0BcoIMUeUS/i2p4jpejW3zoZ4DXqYw1Gq
C3Gq+Ay4GiS8a+4NLu/05R/36xvRrpMWlDbcewUcJSvH6Tu4TYsDrhi/0yQWHDhiLIMSwI+Bw1p9
ujh6FoKIgWSVIJQsWsYeIjmbvmTFaGaBonrJ9v/gxqxB9TX8nQTAErjG6HGfFUyS8H8snVmzqloS
hH8REYrK8Mo8qojzi6FHBRUVFcdf31/t23G7d98+x60Ia9WqysrMgn1pPFiohxaekot5XDFCpHZ+
ObiqDpimptPsGV/HUL2LF3wRSKp9BisIZyeHgEKZRF+Ssi6gV3Xv931R27kWgZz1wnCMpENLVdRa
MksZqofQc2hz7ymQ1BHEc0u5gUXthQoGTfUhIOwXoZqgBDwH8XeaH0PQobNrnPtPcPrGKVrWecOi
uVFWWUBlvSH2yQcPQtPB6+IF7eRkmjStvG/OeqS48yvssDB1/GBn2WA2SLPRWbzgfLXRBeqVI05I
Bg4sizXt7MkVGzhwRES+QbQWHF2Gc86QQDHLAzpAXLp/RIVni3uGKTbNViF8H3fqlSVCAS/dotts
hXsKjeuudca2bqeO+FLvb/A6eaubd1G8qvHVm3ft+jcsnxFy6q5+8UpsZVaBcQ7vr+BXBBQs5POP
LiCMsbLP1+ChYboZtTqhMbp1AiqQIueH8vGPX//+DvWrLZ9nYMzuN/R2vj53aHWNTMqNlwcbCMdg
uK9V/wjBW0k6YWegIJPTMJQYr5Ji+HjhyGEG1+kn0TI1pmq9uL/dKW9erlSEWv8RXqb4+uTP6Dg+
jRAvd4YFs1xJeQ/5Y3aOSddaWLoOmy+AcJl1+KVDjg/1tJuRlR93EFHKjNqLyvSDxKUbvHydmVfG
7LXrbho0jDcYKTbXzX+g554GK0onbG5fHnf8NSEJJiFup5fJLYYUtYKPMD+Ytl74WkbJ4N2wcj+g
hlkLCaIFmNNyhAZ7ovdu0bWUfs+fwpyaZ8eNADS4n/BxRhzm0coBosX5w3oCfhGVMMROxTaYYPOI
m6OzhbnIxjz8ow7J9joK+31PKOgQzxQL1BOKN4DYB7Y8hJjSBdUnIT2JLn25fhG5ZHgOIAWQK0ee
TFjrDDmB/Sw4DyLs4vDnwyqFmOnB/yNNtiRj76PJw5jZ+eN+42gS5zYZ/A6yQmFYTGrLEUsKdeu4
gzMV69JszbAD9AykqBg4oPSxjIWoa4H1gTyhosMukSRqx8AtFDbM6mWOWk6QVf66lqt4kvUWe7px
rrAbGf252PUepB3opwYLOeZpEooE1xbmQTyFTgGfQHdUgCv6ApMGaUv2mEkXEhwT8REQJm00kV3J
2DI12B8uEFx4AzqwaxoewvOR2EpB5Sb/TqDgA4SJR9sHKcXmYs+VEdkYJJAjTdE5GPho6UYGWauf
belhAffR9AlBEZ05Kwya3LRULCCw6W+AM/ifrpToCW7PXWI6NzYXkEhytKgLaIemT2+d/umEDkoA
ZKXXTA+QRpHgkhgcO4hYGa31AOoKwIdV6zZeT344rxJ0t9PemM73pM20S2b2VEwWIBAwIrNGpUse
SBbB0nGQ/v3+dBBswCd6qMsEvEqFx3nnecP1uo+k9y3zweMpX2ALIAU+y0Q6wtt5AxMyioa3i/0P
sdKCscV33jfAwiL70Q4keQOMI5PFF2VGxQLT5RQuBN4HJcvlQOdL+9u4AbPZ58/Q3rOgacEEwF8x
J4c49rULcNy/mQtMnyQz8AgON6YTw2XMVyOADC17hUep0oqRkpcrqxriV/qi4NxqyFumRlrsV7r3
LL3ViAgER4HP4Ox9sW0i2fmXbY29UknzKH15b1vVHBR/5PeEW/I4rMJCyhZaCe8uCTpCjSOGPdNW
2MzOk6rnH1+einMXS5qJupRgmNUlVw9OQhskGTzj7p80XzkhxeHMbEOv+DfJ7+RlZJC1236Fn7ZH
fJW5Zd8A2RydAc4ZDllYM7hy8CDsqBlFTSrJJaQQuqTgocjAtsrTlQ4o2QZ5tlB184qPAKbzjv2Z
e4Tp/qdXF4b0Pus5nfE2hk7bknQMcBiVirhsgjTvHR0WkPttIYcJYuEC8lH4odCyuQLrIq1iMUte
1bDpYV9lf58k4mNJHlkOWxp5xRpKx2pXMnCUl3KFBlCyJJZqix+saNgeUfQRdookD5lJBwVYT9LT
gyMA6LL5hHcUK0j2/3jCpvNGT9SQzzQffwWWtjATBgcgn27D/rO0nmcoeJd/5qvlAUkJtcC8AF1n
UGq5ewYtoCLnhsd6YKZ6pkcNtS72GsjdoPScPRNdL+AeGQR2VyrmWSEWYtjEdW0eLxXx7eC+kVib
k2rW4HOrgBaElJIq2NM7eIINZMVkxYhm0KHrgLCqxsdlDZRpCqZ0z0BYiqd1QbxBu0cMqZnQLhkt
cdS+j0gUjflqDvXYLlj90jvONHfLpkMuPYPq5eekLZD5WS/Y6XuS7p8dcKkt0DTipQBbKI+HR7AU
8ha3vMfpAEPLEUEX7Gx6JqcDRptQ9XL2EMeGy1gSHpdjgjcEEyrD4fq6oAsEU5wl86ekkiQXG+aV
3SohapDydS3oQKj/kJVBAqcNAekO+tnTG6rjJ1Ol6TmxESYGPQZ565L2dvwifZ9zTUT5Pzjeddnt
jJ9mF5MWkxAm4LI0KX8DkifdaoN+KtT9lLIqJxzPSX+QCV05+Ls9t/PwDjljEuM6fUedf7ee14Cx
jUw4y4EaIN+7YFljeI+Q83v8m4PIJEVj9XT3hVtgzLwRMhemV0TvL/T61lyPlKGWvRMNZkhUrcuA
NACB2yU6Q9mISReSG96M8WOj6TL25Eh+QXjAFc5+M9MjeIRK9njaSgaMmhAUXr684gnVO7gWfsHn
YJiQtcPzujO4Tq9I+sFARqQz3QPIF/mvnhc3+5UYqcqahD0EUlIBguuDp18BhdvVRIH5i7R6ekyU
nCs4TQlLZzFXp4OFBBkSb48UUYxT9LTsL4ohLU1YNq/oW3l4gKtxNYlOyTO8TBpA7/4PSmrEsVUG
IKXshWqg0XG9TKugmAOAXYJiVOY1SCAJ1YL8RcuMSIAtw3uBaAZlhvsNEOsEcgkFO1rwm+K21sdJ
OSIbO21fvhrvG4Y6QPjuDa9wOPnK9tMvRh2Q8v6lr2e0wMqf3aTfEqq5HpXZM7l5pPAAYUp+nPCB
eLIG1w8Jr13STcSTISjnh9Ej6g0vbhtTbQxMovb8myvDelpFxkj6A9djeON54UDaha/U9dRY62vZ
it/hcZJfMTVHScA2x4ekIgt7Qk0eqeF7BjF0jVFMakybEA+YYY8FUzNba3qc1IwuYeQwtiIMEUu7
wY0UUwOQvW3r1EjNhALPTHqD39M2Mc6t+s/wMNa8Z0IGGQC/szYeVpEwT7Ff5DqQwMPm5zVgbE3C
WBGUVZxDMY0Qoj4JXGdQjXuDChymkovOzKCK+JVO+IWGGLPC8ZUdan0sgGC4oVIOGPAc6G/7qUUE
FP3qfThfuByBi7tdv4ZIjjlVAqFBy34Yypj2k+n0P9cs/BUG6u3KOxoBa8n0SAHaJMc84VfIG15s
xjI8IyVf3a0bcMXF7wD86d4l6HJ5LKkjhnTrBimKym35bvE51jpWgRPQjA6AVRmeGrZ1zisoAGrH
brf9wxDo0PAEdoT+uMWdAWq34ZDoHgZV9AyRq+nRLT0V4WmisR5XuJYNzlHTctrx6Qi24mIUeXx6
q6BHNDhAXQIBYY9jlfb1Wdc9h91aqWCMPvZQFB8HlDdXpkmEdBdgh7drr8Ep9O2y1kj22UWrFBjg
ITNbyJGixxac4leCzvC/ncl18J6tbn7r5qP40m6uWPUN8KGhQzuhCgi+uRm9Mq7hdJR+y9fw3jM6
FTQDWBfM72h7VDzUMzQwKhishQ1SUXRwD0ciw+9THk+osQhVANTIFX+7qvbICU6DFkeKd8xQH2Je
odkHSsxhmb2YyNwQ9u9p7bdi9PPk6MWAEntCPedB4sJKm0CKQE7G3bREYSciduH5SRSnlqsnKMYQ
2O6YGiXjxUlgC4dhUdjEBqQVKx2MgJd9A45nEl3+9TQw39Z7Q5rLiFjlv+O3nlQ7mMoDtDY+u9XR
YhUfqtYGo/CdlJ2tWXdDUISBn9fL1+7s1dlDNEStoDXj0HI4DDkSv9BdISJl+N/vjq4aI4c5wap4
BDIEhc6m+/I+//CFgGxXePxixKuR3NnHj1P3xR6R/ohdowMSSS4dZ2oZY4SkiOp10uyg3VfRmcBg
iioURav8w0Vk3LwJX+3i89gucC831bJEssdd4QQW9YtQi6iU1Nkp55ATjEayDrGQNGFExjRXGU/i
8zG8yzfQh6BkvICkP+Lf5NOhMtQ7UUy1YjHU5iOIHw3loYa7uTYj4DwGjEzYvHaMFI/v6d/n8gZ1
ynPGwQ0cFIUW1h6bC0Y1l53iyJ9zRMYt0AHTaQ+L2SPCdGb6dNX9J3m4uHam9EDEVHI1W8VPgpA8
GYyo9hPmX/RLjEUpk9D3yuJwjP4HWRVTVhgtgzbd687uOB/EeCHHB+cIFbhaHrxXEfJ1fOStGz6b
26mi5zvDtaDN4vPnrIZhtbzbKJF4cgxwclpxya3kL1obebJ37hBd9hrZBuuLpcTOu/sl5DN5FPzc
sWL4N/lV3oFeGqIbhraUS6guu9qvl8LjVGdqzNfqbk5gRXihOpeJUBbLsHG+UXdJtY17E7Q0ykpY
uoPODmvpMRJnRETGXNzS6I13qU0Kh7k/GuPEylRJ5NWFU1MIUb5QU6M2GAA+e+jy5ZVVpMVonwLK
j4qUk3Fd6ETbdklmTRrCC2TFmY6yFfYbv8efAeGCst5CRFNWlxvFq+QVCc5rsya78e703X3uGNag
TGgjjIg4Eh9VmMVco+oY82/SI6Oqs4r11+VBH2o+6TlD1Uaij22IGfLBeeVfdlTmbAfJkzGBByjs
hKy5j2ywTeUf04IBWGxCbq6APYTu8XnLd+BGy3VVMv8NOQXULWY44LjCjfTVfkPogBT9cJ5z8YsV
DysWS/Thj39TyOzspnuqDAkPrI1TbjDnB5hgyY8O1kwUYsbmhaFOMWDvAr2RidnY8duyAkRNcLff
4dV55qsZkW/J1yAQ4VU7Em3EdWPyTZXtcXIgiD2Gr/55+w5hE7iolm19ywihDbVSLsxJrOYoOjnA
5fH9FaDb55j5PEB6q39CLJNalKzHvfgPWAE2a5wbRwg7gq+DiXU3hEqHOQ8JT4t0uHSbtJmQR/K0
aC2TiNb2io7jCUvXK8Ga3HjFPDOZRSlqRRW4uyZ/RuMNw5+Aw6P+zuBnUZQUHs9kowHsMRGdKJNi
Vj8oPJByp02/fFTk8oXVgos37GImYhCyaQg7aO9x76dH0C+pqnEYZH5XZ6iMzWGdSuTmuRLB1RlV
Av/USwbnEdyWJYxiHjEh2msmYoO0IyDiOcNfk/d1Cf1EnzahtUvRXpH+r0ZXPrUTfhDnyq3jHsQt
FhBJFl8OUCbgWJEnNXgPKu4SDQCPGU6sFzMkIMryYbVBJFpZn/W6ZT1y7AhAJ5l34dTjJhEjQBlv
WKZGnwFPcrtgzCrwyBGE+I8cSCtgbxKFiZexMpRBv+wK7oI+XPX5BIBHU3S+g9usvSAzs4SQ+HTv
Yzq4YvAVDlLgEFkGolIwGKcG3/C/aUGQ3bsA02Ij9LRvrqAfv8oDW4EwU43vCPBh3HpkIB26rS5t
cML9ix/qoDjQ8tFtuORiAo+J8gQvsrR0tJC0HotbPOqoZkwfZf30gWL3n/jkkiwh8h8ZEBV1RnET
Xu0XMglQWXmiEyYvZt24i6cTB4pTYh64ZQl0FhTjovdx1avwstmcPCH6J6IXsIa7VzAcinFbwC4N
1rbv+6Mz+Be9RDid1MKs4iiYuBZ/Xnoja4jfKqg0DC04qpE7/LeDKXmh39eHooxJJzaOeKf8mDwA
n3s1KWk8p0+AHGFKcqahfEBpIi62fivEUeyv8YVMGBYgF5XleIQiJFvMaP7hGkG74wlHWlqS9nZ6
DVDe5W8bnt32j+SeU/p97N9XUEo8z2gE8Vq8mexRiQuwP3rhtnoN+xH4n6BUAYuWINGmf9MmXLRp
jKJdSmDhKidgtNM4oRGGuAFwH+Y9XjATwC9hY6G7Q5poC3SK8PERgDRRs8J9hEgFMhNNGT0m1OHI
mLGl+esxK5teyzF6kdXwtYjgxO6tHsLUhvhzEx72vbKJBN3ksEDvglkDrTIzneHw5VJ/Q6fHEdZE
De4JlQ4dy56p3xePlsZQcK47bVlYqYqJwZcj1EpaiqxwyFJBb5iVV64zy+qJgLBcDTY95Op/9iNy
ZgIDUpdvAM3Q/+X9fjJrLxGH9bnloCo2bf86nfSwtVuINedWkF3OT4b4ERRQ1jAAqv/RHbccLfqI
TvhTiEJ3O5AlJsPrG5kO1D0yu0SWUHTFfGevyA798WZ4rPFPXB/oA5kJ5DlBB2re0xGfU5RIOLcL
MQHgEeQg6GMfV1n4ojOKZEEcENlBlYobG96J9IWMyuFOepzGTyt3OHfdvjbH+J0SjJbSe8YEOFHF
sPD5GNDQiS2s5nK6YNFKiAvAuumzYoiLEcbq4jVnyx/CNYF/i1WbzGQVXMnGaUGCNFJdSNoIaNNB
28HgkTnl1E4yjp3h54f+XNh8TxsuGYxBYv+E/0b2cyyE4LNjQk2H7j7JRfFEC9PhAkRs84tkjYJn
3RY2sGU8hTb+db1ysYQOsqYf6Vzjb9I/n+kMglo2KVoaMgf0MUAf2EBd/aPDoIFwRAv0r0PFAcUZ
StJNNvD3uKlkUxbCNkbjYHlVx9ooFuIbG1KsNBJuC9nNcpJIx79QHPpTrvtFtc/CxNAk7UPZ4F9+
iMwmKI9wnvtr4+6kT8nWJ1FnkWSQ5ikU+YdZv6V9OjP17++mpI81tgg0CmHAB7CoaKGiu4p1trtN
GMbvTroBLOr9a8JaOQwykED5+I+NEJHHoERro3TWwg1tkQZiL0dGTCp5x5IFIip9OC2A3j51P1Ey
/CIsIBiAMxGjSI/o9HgEQTFzZCHTg+QG1sKF3KOxQsbBCSobWjBDWcEsn38Ll7a/kBolltG8Jc65
llt+CX3Se6dPKWqyAN0V0QwOA3AyOomAlAXzZ44mMgXIleBWUFltkY2J7w7T2wOUqLYt3kfk6KiC
pD+4J8miIQAAD8zLGEX87Ug4IEVu98oQ/i9+BDKJDINCaBzYXKkXD+UrLGYaBg8ex/fgIEintzCE
Fjg62NK8lNv5/7v6H+Dl2sYA9jQMYOl7X8SOE0ASXf/FA9VhZ8YT+4TRDLR4P79ji+bij2zTaPiK
/EzsUCWoZThXgtRD1Z24LsU3irY+kfLkaBt2BtHSB4oP7vBoFY1ATXTFt1LsuRIjn0FAWNNfoRH/
B5nj+0QsPvtvuzCIoPog/mYPEPjzXfpOKIJNJgOIUS8s7UjsFlY2A1AvbrR2IZ/4tPpf8Wh03IgF
PBWzf7GuKsdqn/IsYkUCVtAVh8POdAwwk+mcyYsiB9vqSAlsrn92d+9f7NfFFG4rjVNWY8wVE7RJ
qnm6oiUnUuBy74tjGL2YWQc9jjBq8otNAmAgddCTJyPuuNf6Qqo1Dgum03EZrlW7I59ZShAqxJDN
QmYJzVzstrI9mx6oy+6rgbQ5pKJleUqadKUIIfej0fsm6k7BTkWb84i2mngw8AoYyPRFGPo+n3LB
CVRP6JShAR1GhSSz0H0ccgsbpi/VRTQh/Xna6wrDgnUenQb7aictdkpCUSJXCUNzXhZGynOOLnjj
jotwWLzWfziRFzibY9oEnLhIfLj3fMW23AKxG+T4ljMlhntN0sMZ40MRYtugOkzQrlFJcwCxeHn6
XMy6L27ub+dH80vDh2OaKUE3uzufuc44v4ipEz5CIeae83XRy5hDteG8NEObDDy7pPugcnEzQyQ1
R7OMmg2xow1DONi+CysAu4eSiJYbT+G9+ArTavusxTi+0uTI7NkVDQzp0TNzeDV5ec7S8EX5xvTm
YEnyDIFAnAQ+N4cDecsdlgYTK+jZtib7PdYg8gmREUSn4cTg+BTFIUYY8Gsxo0KDh3gIoQZ3Rnff
lOcLbOQJjDW+iGx03g4/5Jsu7mlIFPDIg4c9n3u4ysmEds6I0ncym0Sj4x6DO+Il2jdf2Fd//Pic
KAcaAZHAQMHUfkDz5khnGWRsv0gOFBuPXGGCfPYkuz7nJw8XGw2KAqYRw6j44rcVkeCjr9+L5P6G
ShgDHmQL4B1SHQFSc+6+HezhSSILC0LXDIXGilOKbCm+bRBeQVHQUtgEHZ6X43BoZQeHAMG8s/MQ
CSr7TtdtaGCcoenEhVmEtdxw1XL+iZ+U7Md1Tj2WTfVxHOyRj0jySfrhkFTRnZlXyfQqlJtY/SK5
gGlOuGPoQWvM0Zgh73mIiiw2ac9ylIJfGCQvGE/Tac3zx4D84/Ciw+rrqXgjdiFHDzFBRN/+ZexI
4mPmtkgeuAaSxMq6lO6l0OIWpFhrFW5XxCGAmuzu0btEMCE+augHpGqB6SnQ1X2X05bCoYIyHEep
fsXISxhYN3BWoBzLXN7aTu1+soe3013s/2bUCl3k2pZoC1PvCT+v9Izww8xDuxvKIJiVN2v9ux34
ZZ4MHYgIdAoRNVOIE6oBMqd6M/rnvzgAq/7iGExyGm2SZ4ooYDrlSfAsPMwYUumNSeuZPIf0Cq8C
huPOYTZt8V6lT8aDTH5QNOB9IRrgy4BFrLAI0Rk15ZKKU7qD1kgnRfM+a3tCy4i5I2saVDC6aIKb
lox2w8mW9YP1s0/PLiHQFCTVYRHBsgoRfeGcgHaYlAZ3Pez/u/8gL9p9sV1cQ/HP8dvOaatPhH6I
DQQMvJdBVXNljjvVBbOVWS6Hoajv4F1IQ3nCRZIRqCMaNdjCUK/JLLb1wr1Mk8VxZFidLyH4/S8Z
KruhyHQ5rRHKsiikmqvsugfVw+k5DY1rWsvsWJ7xGs7NfWqjwa7d2t0NGalkjT7U2PhMooDuhiD8
nohTEgRE0cTBI45WI3PrxAn1FCIAJWnjBh45+oUklGCzy3SZ2TjESo1BOQGsdP5oBf1KZNAkjSRx
ZMLSxv+HKxL1Eo1mQUyIZazugPiVESJzClMXc2WExKOhbg/Pic9RYbpYrsHFC7BU4hlClKSskeq4
V/LLYHPsbIQDXz91UtUehB1oeaPjAMbjZpnipADhDA1hgJ5AII6n9RtMt9pou5VsnxbpLENgSQZb
h3PuU1xOyMen6RxKMbmhyLab7DUCDBGHnJxTB7lhik3rwKHJzrmYQ8qY5CzIbUY77YRIEjEORIJu
RpqqszZTbQ0HrBp3I7hd4bjK8cYF6kcHgmqRwsPPtgi2YzLo192hLXdUQYNWyP4osrIWtQsSZSAA
wXMxauWkBQPpo7STmry1XE3mafeObx+pppRyUCgosmR1YT0jwhjElxNKQGOAwcVfb09uw0OOEhuZ
GjDuPkA3COEhQu90c+OMFHKL5x60EkIibbXVXFJD4U58BSgx7O5DCkAxfrvAVeClZVLsp+mpX5/t
JV/6Ghw4bR9kXUp2n2qkxpqlsXkOyfCf4RQp8lUHk/ShP+McpGcJWtcyLJ0t2XL6+ppmC4TTM8ZD
Qu0Sa8gerAi+NwnPn5Hbk1TgktKAv+JlCfeDCS+4M7zs74CZOXS5PBGa0yx0qoA0edHZCxjgojPa
8y1Ik/VF5QvQIkGttJ5DvKbJqkitKwx6+HGcdknt+wt8pRhcSCUJ5wxzFAqtnIxPHW0zPI1ACvpA
L3xRXKjg84y57U4j6ud9AJ6L86ZPPSJbH0uuHnn3m4gLPERa0G/cmdDYkJvRaIdaMcpz4RTTKo6Q
TIt1OF+WsSKNh3EaR0Vti78O3iT4S6OLhy1CnRen6h6dnSNa0tLnZAWdPPqPQEn4v2bwo6BPKmz5
ZQj0KvvaJ05LYeJRrIsSGZR+j7UXDDVCkkYNdSmgQrfxpB0bUPKSxUxz/J0xDFHC+1CMxYYZSms7
5duS/ELICOK4xO1f5IZH+0W+hkz95b9GDbwBzkv8Xl0KcTwpbg7OCUAqL4sZQBxKZExU1eh3S0ke
yPSBFd9wQTlnOOrE+AMFG4Ythod3IJBulR53NsnT3eesvLh4AUoy16XePw++/MSHhk6R7y94EnlO
Ro84WObc+BbYqWB6eiSZFgnCebyQ6EnCMAWPiV8OhwMxQHd6ZBVku9QvwtfFwueBfzBkL6l5hJMh
RGhBUuNu5XAmUh1RGp0HGL0LjL/na/xlFyoRjeSHmDUknlqjagb3yHVZviRJtND5YNYH2eh+u5e7
9uekg3OLLlY26PyV4ZbbwbW9bcZWuP+Zch+hBQpBE5HjiygDS3CXY/fIO1E7cTg/cavf4vtF9tAe
TBtIHh2mXnI39xQ2VWYAObKqaYlZl6V4f5ZvcBznlWKkiTPbX2Wh5Ry+LHXyxCCSTUFYSrfbPzf0
AyaOGAYognkI0iv2mueYSt0GJwKgEaEzW7Y/6yEqBHF1bOwTTPsPPougyMCVMBdZdiOjTlViDOs1
iMGu/6hmE1L/o6vhTEUlIO2mYrM9I9uPeRXhaP5mSxLYQJrEUmtpzin8+pslZgZzbleWI5wTlgTp
E7dDOCwcpuSEkIMvITKf+ZwtBGVG3F5lRZIaKRlZMGuACgrwjT1LA0OIZ0CY2AugMCaSRLpdu+oY
vvoT8xfCmL8ggs5aHmd4LtGH6pyjNI9yEDKcmhgF2R8OgQvxSEMXDdv931DMMM62LkP8znZrODxf
7KGcpXKpMTRMPFSJGazviGmwsLMDlCTRv5229XuuT5WFUwg8DKIrj14B/nE4bgWYYwcNWxePtS26
WU4PSYoBhjGSS+GoYTPGBo+fMXzgq2XcOcPIqqesGk6PHLQLQMnmxLUNr7B7wMhg5nwnljGbeg9o
I6nnxyMLRX+RsIAg+7ONZd6WjCsgsaWU41KkcwTk5oCiceP9LFO8y78pCF9OaoNjUDAlSaWQiCCZ
MAe8VZHp13huIE+MqKrc9Z19xlv5qKTw+uQ+8oWJKqze4x8PkNtEzYYdhJMk4ub/AIZsj/BwfMJj
txcR3yOXKhyCGLIEd33pr9dfICN3Bm45I8UlkLj5Efxx/abBAOxAFYBR4jQQdw0sAgaD8BdY3g1J
Pm7ByBBd6i3W3NNdAjoMSB/OE1IIsO6ui+sBJpVpXEw50Y/Dls1xSwBRLnyzPtRvMQuosDC4aWR+
xOmKsr8XEom3xZ6PkgnfH+Z+Gr6DgRHlF/5G9Zqzj5eCqExbkARxgEpQu2FF0imtzdKToDBVU6Fr
qz5yNrm0FCIFj5OnbAuvUIwlMM9EkR6g87W1NcwG3aYq7Vm/ULEu23Sp8IYog9tt5yJHwboO04e1
eU7GgxTNkzW/uXPKvz/HphQBlWltzsFg+XKWes5XpLd+tvFSmKIsZ09uuYSfd1sxfhsSNeiECJUB
zzxu11hMZlK0AiDCrdF2KnM4xMjzY9If7OBJwZKxHIABlhhA753XzaftEC8DILcram72+Ut88PGE
ZLz5puN53aihQ3pL3yVZ3clkqgADxVV72e7azDDALv8DShA1ifF1ZeC8fRxDgN9zlytr8+7j2xp9
cdi1W7zanF/7CJhb9uHhrbI3xDXrZ1oXCv7PkxdolNfWc/2YdqOyk3QJRkBG4RtS062v2gwrL2Bo
QF3t3r3HLzh2cJFye1rwts3GrhJsseC68X6MZ1oxr+0CYdTQQXBqh8ktpEHOsxxcdWDQggmX1mUO
1s6xSbrnKBUPoatGBceitEd+8/fbOevO5zCp1d2FHs5hcqwgrk+5scfgaz+h54Sdzvb3jjuD8rJ4
f5bPu/eaf6Oe4s2fbiuqIRhlT2UIaUCf8/5qpLcduTnK4Agb+qbHzx8f+rhhAHJ9T97u8Rkh7387
PRgz1tdVL+6r4O4puNzuvxRCTBx5BKQQtB236Gdp39ivEHstpg0cZGrtkkdyGRKXXSowctA3n1b0
6O8wTMIlqZ2rx/CzGnyMkBzk7ChqcjHCI2/DzWSmrv2atwedAY0wxcG3/cvY2xoWGL66AKUgam7z
4rkBStygzHzmx3v48Vg+ZTmakyjPjZK/M6ThZZqW9gs0n29m/n2Vn6vaj5F2jtpJQ5sMkmn4Mhmt
HPx+sO7QzVj1KlLvm551U5ITnVgcSYlz2Wv+fDv8/eE7KMMqrIyQ/2PmXKM+4bUIzR/MM0hafnNI
Dkj5uhHY0dE9bGi3XryPsf/A0kqahXpMWX067Ym3Gh6UhBavHvaYl1eQ+VPfZU/X7Oyw+GjZVePq
d0eHrFVp8EsQg2lsgyOh6Mv2bmE/Rjpstz2WZo/xZziku5CE0mUVrr4sYZ+1/XH0R3C9uIZ/wHfB
4OocffAikP/6t2u/TXeOfPBQIq/YM3CEgoGzYbm89U1R9jNG6GnLDKePdzBs1vvb6Qx0xvoCSrEv
7zzSjuETbyoovjymzmp5rRy1cu/lsPtUsBSJegei6PMzwH3g16SPR//4jrTO/PYZvIVrZ5wpNXQ4
OI50ezqYyP10v9vLaqf1Tn5KybEN8RGFpH07pTXNvmSFtwNdg0oB+TVxctHDu1N3R63rtCrcd2Sc
41Npn4+RUsbKPVIC+h7oTZFk/eu1HcHxVpnKyn67h1HLrkt3lbU/s/Iwut7gkd202CzcRzs7GzbL
tHdniprJpjZCvTcy2ZnMbS5ph6MI81SWyj9udlpoWLewn0SVAJYrX4TmJpZIGLlTlcWrD6cnF0GW
fRBHUR3W96Xn3up+3XMbIyCKMRB6pNoN+iOvVYa/I1LGz5b/Hr0f7U2rGRKrEK2aouThulbL17+e
SJCBY8yxAUih0lInJc7Jq0hMacUEtGJO7x0pGmnJZWSMEKp23rbWCaVYky6QCpz44zxhkDSOP/hi
+5tWx0cXDFBrhRfDCk83i6G593i1AtlWcxUbPoY+/yxK1dakXjyQWkI7Z1CA2zECGswrX7XfaPz8
I91kp9uMHnTo1+c1ir2/b20R8GuHeendpGZKD8rE4u4kZ+Q+NaRRZWZYGjvUf6NSCHSNnNncTaLH
inTFWYjFun4gDZfSFHdXipRMo8W4aBrDKlaO8y09MrXH5m2d/mxNX5MKIkZBQSOy4OjrmMxZxcl7
Tatk5Q0RZOMshe2NjqFy2x3tTjL42bh6hXVhZtILRSTySOsFj8Qah/zlK2YqpAFS7GgL42jtQnNl
jyzdHSbqXGV+vLXA6PyC3SSTsoR4LiZUnw85VbvjNR20M/YaWnIZ1Kq/+EOLu+TWWAtiaYQBvBid
Um2qFUMxBdE6hUmntm8OadB53un4vXJMgicOn/UesAldKEhmxox4aIGiwlo/S/dZwNXGKt3R7mGj
O7jo0gtUP/iY+D0ffy74fYuE5KqAaLFok1M3bocawDop0ZW2Gh2sP/t8c3FntN3zYZVFdJuV73GH
9IJKptPt47jBgLEz+b6pu2rTh9eCJ2Dt40Z/avrtnm0aH+v52zBVV3dLeA8IUBa/hnR6y5C5CSwq
2JnUGzQy4b+BJ7YZWMTU4dA4pepIrsgiWGrh9LxySVq1VCHBaA/BF2Cf3ESieRgIM+0OufcFiMs6
oHcMXyQ39YS1L+wb2l4ij+ntMHqXqYPrBmSOB4Cha2Pa62fLozUixQ8ELsALwOzPG5oCu+JHsn/3
VmsOIFf218drfz24w1gVIXC0vsiUUBjMOxAPdOdHqed+9y8n5cRWu0xE8G6X7fT2td93+4fIqoMT
zKMTVtQPn6OvY3C4P2p2TeVgm4vznfxcoRNCkp7XAHxFUmX3Gq7SaXD39y81vtUOr4VCbhxhVHXe
4YkOWomOgiM4hNUhIpcW30KIV4ypVxhZBAEpryeCu7fo9Zzsx2eqQolymw9JvvIOWt2A5jMULgz+
98rRhdR/h44hxs8PyESWI7ZtHN/O5mD14huN6fsKPXsJ2F47JdQc63ORFKprt6Ycql8LBO1D3nmj
JDd5txtNm9G+jL5iqsJD2lHlYUBHBfajSjTHnfGTR9p4tLEMfAQK8kidmTLotfO6zkpl2YEBZpkD
jimfjoP3sN4fa0BuYmkEbNAz0ImMfAiZnRGuMvIvdBdwPx4WfNmNHl+ce21tLkOO9EZ1XqBtevAi
j7t7OqB8ixTwvV5qH2uj7tSeYyq2Zj9/k8YM6sUJVO3r6MGgCJb3ZN7MpV7GPmvRk7l4j00xEG4O
/RvGhdJp3B+gTm4CXPF/wZVp2kbXCcdjxkSAlRI0CSm7hjnss4b6RQwS++cFRL+PfbmLQQfAfstt
ru4dp2GrYcOo7gdAvG/uF0fV54iN0OZ/7pYphtTRYdhn7mKb6dbXNyA0MeS0vQPIPAv/8p6wrYsx
/byVqIZ+J2ofMecFxGXHA4Ajd7kHXxOrFHV3JaXExqK2n3VKapqq487IcDTybptrpjeeyle54Umy
wfISVsLwZf1GMt5p8VCtBUqBI704I5hQYdUfe/9t21CEOHZwhEAfCIQAUY6+RTPq3/F0R+yHSwZB
jeHu6b9fBFEFmyHiYaeLbBM91E+D+V33u0Zw+nkKgehETuVc4VqT77TPzIFiwDfydShUlvu8j1c4
9oenYsjoV5q8UFmY1MnMU8jJrgKxUQnZ0HfoScNTDcN0cieeGwSCfXXq73M2BbokoL03mAI7UE8+
FB3HTl7ZnYWCnTyzypX5LfhQ9vvVIX49xxqTLqw3iSfLXOO0/bpY/Wnp6WvfW7FaDm6lkLFvtbs6
pUcIyPnRPz8o+TpFtIed+xvhEnSfoCJ6fqY/yrCby0+lCNmONSwDtPFw+X4ENn2oD8WeHQz1Z7X6
/yPpzJZV5ZIt/EREiKLgLZMexQb7G2PZd9ghIj79/tIdFXXq1F97r6Uwm8yRo3l6T++W+fdnQJl5
wU/GLcl1TAp9fgjrlpRsXzPE4u0bXo+Ld7tL3djW0dZ2LH1AUXa0F9XXXbQPONLaeYtd1HBIC9jb
+65VuKBPb4BpaD8VySvBOyb+W266I/Huz5w/lUWjT9hbXEddyknqdhj91oXZc2uRuyZb8ytHxDvz
squA6ueWTd1EQ9ejgcmjK0wm8NPKqaP2Md3jlWKj5RY1xY+YPGdt+j07W6b1WrfGYrHvOJzYT7qt
5cXRjh1qdIbZ9vc5qLGZR9+9X2shQddAbzAwgKQa6W27Rg2+TLlvJG0NiuQkk7blsXSWSMVLB6/t
Wsg89lLHZiYyUeL1jniq19pduLJkw52jz+4N+TrM235jR/ZYBl1+PW36bcMzLP/57UE9aWaOIe4Y
NF50N5X7dDV0bIYLO7VjFhuOl2VsFSH20A8n151Wys62MV/YU6ogHYyP6whtMfFlXLgf9WDABm02
A/d87WrMfeDYwBLjnGZK7XNFnLrIM79bokk8Nj0k4AJOLRPIu/o7fEWeI75Zg1hPaYa9r8UXo62p
QXTTPAp5CmgtnRwKdT5FLy0sKqdFX3SiYj7R4Mwn36tqhg8++md9y2MzvL9DpHT1vX2Cj0yROH7M
gWbM/s+FHsy4CauCPqArSkeQw7uNc8CO60uokBazhyvrr28ZUA6f9fBWBJq7nF/SUw8eXK0k66Rd
U8sWxuiav31OOVgIPd3Wwk7zQCgffIzPcN3a6HQUgQWhAcsPtocdflbM/UISTf33nTBAchX5fHfX
KMJcJ8vHqe+dj8oN98qA3W1+uzW69CYGKfvuqT56s2xu7BIzfB1D/qRFBe/sc5est/oWbuM3aGfb
W+7mfPKB7r8eq/zqPTSAo+bePpudVliRJnALhsftx744I33KP3a1nBzjb6wH2UcVZZA3kRTan2zw
UHjGLAqDvaVeFOeli/NByOUEFdHgBkC+ZFvvwRe9CYUACufNq95rLoo8Krzm4kJwC70txooolDwL
W1r/VVMGhmFtJ9O91su5vpmCDrWa2nOGIjTAeN+u+N/5uDl6j2a3OsU4oxjoTrv3ezTK5Oz29oNs
bOLPMD+iOHTY7IOfDwof+eA9VHgkdrGpoNKfSDJ6YAh1U/nd+waHe1B0R8tJjjls8Jyv0JzhCcI5
Gr9WiMNRdjSCUaOjka/aGtVdAh0rdCHuecjots3m7e7bUArTI3mQBCg77VdkfuJbJmqUY1NEFb2l
fzfX5QSN+cslNvKhh8svWnBVddv4OKla3Tt55fa8eChEednHflT8+jMVXMoK6FF+cyV1qcNlbie9
x2N864rTRI4c84XELWxlqz0RF1v51qwm+hdn/1F8y7Pznd72Cp2pj2rr5JEXDTmX6RCvaHrk5h41
V6MjVPgquqmlJiHBTEIsOnWPQxKiKmPoe+XoNG4cT4tiiQdg4xQWWvRE9bVM93ofE/DXORA6BZfr
WxXrvnXFY6aCk7qkroaiqsGpctkCQwzBCVCbdAr2QIk/ydvwcQu/E4R7SC8Pdw/R4pmOrKN6MrCS
Lv8TatDNvpSdTrtOUbakqW9Sg2WLZq5uDz7u4aywcDGhJuC1RhqONswaFML29qSrO/OHa3jH14GZ
XnBhmFt9/LfsuVMPj/K9fdSC+jFuf7GLQcyte9WSOUx9boWvPG4+/AKbswKSn6LVIWZ6tcfho16O
rHd4hVHHc2QS0exazoVrqwhNt2h17lmolbQrrWAZ5AQ2jaoP0V/6pAl+l8VVPfnU1IMWoYVPanxF
RTRs8EIhqXe3b36Kw2a8rD55ss+GVsvNikG91XTOYNHQXw5rvebeHpwGFE9tvGKqVxfk/LCy2ptm
FjTMtKgn97zfPKXGfljp9IsNxucXFL/EM/oXiyysYQOWtGQzmS8AQTPQ2+n122MEeVFzGDm30Lh4
CKXqz8Fyhi4BLdyDixotmtvc7bG3sRhMZzgxNV3DmDzxS2p6bxd7h/bTq7wn/VaZIg1T9XakXxxj
z8gA7oJANC7DHjo3596Or3mSaX72CMXqyD20gDI4ihifuM3aSMcwq9y7rVbQMsdXAnEeL52A08TS
txbzMN15ZlvKnqV7xIDU1trJgXV4Qs9AeuLz6poNWuTsPC5r/fZj/d4TTEoU1Slznpf0XYLJAiDX
CTyr7iOuta/Cf8dq92DMtgdW+6/y6s3hKXkT5kGAit6/tIAXTZbbY56dhqTPGSMjD05mzLXm5aSA
f10up4tJAGAtpH3l2vzsTtcDQXe+ZbjGKyofI5rSGi3T0yZS6RXdD4TX9Tim+fVFHXU2fU+h3oZX
NY6I0w5Xn5PW8pdlnOdu1eBOre/dA6/QgaMiSegSVqbtoKA2okOCBKzdjLNn2GnTc0F8vhL9gEfD
t98wOTG9J1K2V/Steh9Eou3uE2ymjLVT+gJTuvYsvXPQ/ZaOC22tObSgppRH7/KX8DytHqyLz9M7
cpRmYYEpEb8d+sX1EnzMmL779pZP03OnVykNiGwxqQ4bilo1OW+YVkMRxKsNbQ+QHVNuMNyorNsG
wCm3lq0taERhYVMvg6/qjtXbZwrxKda1/nc3rwwXjjan/Ibz3oCj83L62rjwcucbvfD9EdVMMToF
DYZVR8hZHqW49BDV7momp7tfh3psPMRRj/MXqc/gioALZM2gRsJsC/VCLtN+DFcZqWg02WDRfkkf
ewGrffcf3Bt4BF68aq/C67zHcWmDoh75j0pVUWsBYP/tbximza1M+HdXdBS89O0gxmsYB82akilJ
zpGNwdDVO9rdBfCxmjHH/MxLio7i60BcQ64a3LCKdxkCUqmjUWn3GYHepu3R80RPIToDOFxw0Xc1
ZlCi89lpnYHGFIsKRbQDH+GF0X2W6jIjA2wDGJRVHYigu+uelBj5juMUpeVd0LAKyIIaZu+dpULf
5HT9KUNiAABac+h39WDc/qi0hXYDuZ6kBEGoMmni1ZuqlvkP1jDT3LT3uYIlC58d2U+cBzkjSQr5
KjiV2DVg13FX7f6BBByBK1aYPMgoBoU742mGfbtb/zRcFn5ynxA6AFNbPeNM0TveKCnOmO5xLLe0
4HeNZeAEB3u4dF7BEhu5bbsRNkiKeIB/7V0D0gZOAxFOsU/sW+yhTKRwJxzplm1gsu0NW0znv3Yj
DodlgzmkPzyPDf6q4vzX7TC7SWnDuRG9IWj5XItFwe3Zhp5lWy9cM6lwo34H9YV7mPRBnvFRo8zg
ejw4Or/mvIWvuT2+3brGz+Qf8/H/R8MPlxvtK5yfrLt3z4vPlE/DLQ6t0wgl8wT8DoeSwWcbtTyX
gPtaj5o8huzlg7DxgafIO/rDPtB+KCwjEgLF6Wy4vDsRujQ3/Qiz/KVO8QvK7fuv3PsyL8v6CS1h
lOw3Le9PH0e3FBQINEjDtBkDQ1QrsTuXrL1s9CesOtBMREHEc8K5wxdCaKiVZw5u8EP/8k3iknL8
yeB3mMoPb6xkC5gQZIqq0ujVmS+pA7HHxhp2G/mfChZwOmZIPi/WUp1e/nLnGD4kPcS7o8jIODg4
bXmYSFSgMeFdsAQA6MFvoTsBxQO9Swoom79jBUDPfxreXrO3zYQyBKs5y4HDO+3Q38ynl8qe4noV
jdOAshxyB9nhUFZS+JXSezAU1RZy1ZwRwGyz7k15WXRxTs6Bf1mOCaWupdvXg3rTaAw4VdHLl5h5
23Vw17vigjzzVEyG21iqUPIHDGIg6Fz/LPvFV8Con7/AZcNK3Fohs4c72gXJP5lqd4WHuKp0u9ml
Ui8UYSSMgxnEPla486uoM+ck1wZ38AH+OU5g8h6j+QMqf6Y+fxCo376oRYU/jWwBU/PTMtBg2YsT
PIcuDL1PpW4gSHZphZQQu1sHOyV06jxcGq+WfZi0eLodlYis/SeNECXVBirWrjp5pKjwdCCQF0KZ
nl9/PJREjQPYo3BPhWXlEIcuZ0slzKtfyssS9BARQrkS6oPLaccShHYPqL7cCoxexBjbcatCH4U+
BAdOW1j2KRk/bYKTEKWs+8ctvBY+PstSdAZQNZcqm+6wuSYMN30q9KakWSACDG7htxVbctkwAldi
XT05ZvjDHyem/TxyhDLmYFgOfQfOCwCgETSJclV7IQWJ0QQir1hiYrONUU2vhMiO6+h83lBg2EnA
0YkF3QEFF+gNr4AGFbbMGMvszZV55YhodxLnHvBd7ewpTIkQyOPaoT98DwCbLl+VdySCthrBrCOA
l+PcxOG4VKhl0otbwojajzpMufdrBdiSTpjPQOjY1WIYm2ouViYYn/ydAvnFdZjtMEmb9oFYeFtP
yUng7H+OaYk37znPXvhltmSMio3JEfiYuwA+wxHo35xghc9sDJaS8yl5GKVQ8aqwTxjJ240SYa8M
I8xZbGZI2EbDVwA2JKGDRTieY5mDI73F5YD4Fa4DkDdBvEwgtG4WisAPihgs/fTXeMNpggucdaaH
IdxcdM0eY9kYIilPf/wHnawO9wqaQxuOAO0c+huQUtnrvG4oCgpnhfSRohX20yuKzxy7EthlUKVT
dCnCpEH4CJAN2+fmctNUPjoe+M+/1NQkedQdGM6HGI97fjriwSvfQOeml08Pt0ggSRhQBEzjfLA6
M6oOUHWesHPbcRw8vMi0oBOMAziav9gry8bCRtx7mFSwCzG9lRDBACuTqtOw1D2JSCIWVSYjN1Fq
Ada8sdLhw0Hs+RnCiMixzoFXOeWSDFc1/gAFgtuhzjygHpSvbzL6cXM44s4R8u1g/pwkSRuVGvQ1
DShceJaY/0FuSPkAsqs/EWZMrOKQAgvrtjkf/A9jU+KFHRhDBBK/iRa4DvCtvXNs7MoVidqJ5skI
/eEyFX7Ct8C/H/VnuUpzNicLSfzQBVc2YCO2kB4McMxJT1BcWMj4ap4SdCUoqW4/lx483bhwx1hT
IVBhX7hNTnLFtucrjWGH/dUZEDOhwUBaXFCIkDuhfQfsdplpT4RbWf8ytAAqZMbXlVc5yaEgjan8
xlwsf5DOn9wv0AavQ/5tTz9Md3DuYY0LVQuKG6lXoC2MXLswcoiYU/cF4QJdomqAkDFlIQMKlQyw
ZxPVjHUj/UIKokkDa90hlnAVGTcs9rRFfl0A8M8L4Wwg/uAvC13/hS9qbzgEl1BTLPXsR59F++xC
7QlEoyKaMoYoe29TqC5cbG9FZ0IZ0ntEpLjwvvbeLnoOGEPA5dc2rHVmFrcVsYN8BnbrhkRy1AEg
9YtGsDJcLkdHvsZkI/wbOHgSZCQ0XxK7qNugiVACZ0r+CASZfcrhmTZQ4PAkjr30gXUCEZ3bDxXl
XSEV4mC+a7akiUbmVtJkkTlc3xjeKqlePxz+XTyR4NnLATiWODQ5ETI8HpaQ426uQGbko1C7bdBM
8Rihe6VksyP3FLD6AF2Q8N1E8XZ0Hx4XEaPXrpgrcVVAMR+2qYTWhlPv4fjdBy2dcqviO5g7pdfC
X8rHXTu4x5iQc/daogbACAg6H2podixkkI/3hJRMpdC48OGDyebptRY8G2I8UKWkeLrLEBZELcbt
ffATP/58mtrBTJ4UdWMLZhz2iHjV8TxLdMQfP9H8mvc3ZhVAoYOxR+pqi1nTgL/0G3I4hxAST3dx
jOEwQUkq1QS9Riq+DmyuX+AgjPMAaiOrFTZMblcM/Mn04s92YZCymuATw+accPew4Nvb5DLkaBDc
n7zMjXCJZd7dJqhlg+rj8Dus5/U1rF2kZCLxakpSWEHt4GzwjOfvyt0nqQOSPk/9rPHRB+UUO1IB
5LlON/kd9ruP5g1qLzzOYTJujlWBOR3nRMpJPpllbDZoRzCoWwtpAzbcCYPP/EaHOa3DvmSQ3RBT
0idZ2F28ZwdkVdmxpzuwvy0FyftgCGHxCe8CEMcFvPZKv3eqq1UbpteJwkNjWwvje3R1etbfAv5l
pfDUVHThq66FDo1ffibvgm2yqBY5jG4MingIk2D3lV6LBJEBH0y0vCQAoUskzSaeoZSCCr1fOeeU
bYqQ33F6B7U6OT1+issVpUkjEfOKJ/h50mb95X9e7+Iwd8brtbdaNGZdMjmHD5INmgesl/wNVDWg
PuFn9cCPWJHDVv8GhfxzsMMR0M6WkXVtO6IHeIKrjkRngQAT0QZDzYK/ikuqYljHa2DrgVZKMHgt
ghvBtuQ0m83yifcOc7BQjAtB3UYjmoZHV55LG4BeaqR446BbkoTTbi9XPczv7XYy6nmzxvqG4Q/0
nkXbq4+FkolCk0VMGOll3fWcmLsYNSbKlA1qs9zV0q8AiZLS5IHBObrTO3nh3g9tzWYUd/57EADD
SQsfrVf64FAf+3QLrJq7x7rm4fHGOhjNTU4wK1o+3BWkge9ZF8rR0u+tQnpQD8r+3hW1ZWmpbDJ7
MyzzF20QB34ptD0efAxGfm+Sp7owkiWWRrhZusYV6F8Lr2sI09yCIzrACcFXLaoiYdrcJncCgdoB
WQw8BC9qfljhyP1f9hXvMstY6H2rHWsahQ0xCEvWkFdcupUOAsWUGoY56w0jLZ4/0GHwPMka0Mdn
Ki1CaVx8brCRw1WmnNJejJn8iodA3TV0hav+rj7lluMvrhhWma4+l6zF3k58LqyHK//xJD6Cs5qc
84/PFHpafh2yvJmQ2bzzI0wI9h9JyhyiDOhPSatJHfHZExEQ5yscQVmv2MzUVniTfpgcPZjookUd
awAEUE6Y0jNUZpbfLkeUNm0nPbcWHPDU+vmSND4G+1TpY8naoEEvZKSzrOyFXvimLQPzUkh+xBCw
Jjr6HNNXbQTP25Sygzgjo3dqerVZSeFbxQ3TgRNiuDczAKVbGi7SmjxEYXRUyHrFvgByKkmQOA3O
2r1mr7HmAGgHm4YWQhmdMkaR+7A8M3XkuxDdfsI1gnB4nmyF21XHQfnFu8C+Y0/MEp4L9Zq9lHP1
tDBWlPwEpKA5pR352OlnrzALpYjbeyYDOZNsNH65lDUlT5YRtqK4bjPMaSXVkLtuNjvnngEiB1sq
PjP3sm9MzCW9DdrRkuV4GQmEkTlMFR8VU1HGfKziOgau6gQpbI9lTxXccQ1rUvxrLyWPkmFXu7c8
ONXRZrLUSrGPz2dgjQUOkHaDAm2tN+1OHXJkQTdCjrngW/zxm9QdH4okcLKf+tOETEimcouJ070G
U77V9msOKz4Y8xqXyYv6j8HwzQFKK2yuy6+AMgXWC71d842baWFDxz6MIZNTTDyVBowtj+0jBa4h
AuWfNyCvNMPpy9xQOVy6QQ3QSpXySqCBPKmcXvbuUEAOxl/POHoc2pZr9vOXvWER5RI53g4rkH51
E9vTlMQE4h80rqfLlqLhRz7RRpboBj9YUDzCA5BlpSYZTLZv7nKuFPL4M9pdqjOnjmR0JYceLx2n
kTN0fBZ5yMJbAxa3bDF0mwDl0VPylJmW2scN+kSjY25J3f7Yu08ZntzdkcoNpkYDQUlc3Bg6U0qw
gu73Dr5l+FBg9KTflBi1NqlZCYRqVtFhUcZp67Pk67p8APx5HXrGbhH+HWdjzNVgGrI6n4svWAW9
AV6++tn/nqn7+bbAWRVI2EafPz2YooUimmLWXnfrf73yoxqc8Dff86lm4Vn8Jle6jSeXNQG6I6YT
oRv8G6hscoxhMtiAhsc9Z9SYl/Fq5TLPIaZNPurpHtB2FJoNTv9knt+Hb374Q/+yo4RLnkNKPgqm
7rULdWTw0/0uGN5RWF8avj6R4rJ0JNH+Mpmai5reKWd3aDKKtTdP2gAJI25yuScpxPcK6vwhoRHP
HfPjZmyGCexv9OuY0+otShvWi3+DR0R7G/DvFHMjKjxq1/zn7kj33tB93lC/c+ujxC6RC4gp0ngH
3D0gwHA4mBR7kTyBMwjo+aFMgSv0El1o037JTP0uXpjY/2wHKRv55iXRGV9crIaMDlx4mg1UF8GE
c7+geuA8VZOXxwWMKSq4C2ln5YoGTH1Rzirj4RtkxoS1msJPFSFARbGVFn3+D7+U/ilmLD5B9i7q
WHS/SCc20kTMYLzA1/bjTSthw6zoi0Bt04g/wEeHNUN7V3aY5JfwSxnjnsUMWnqgAwZDVx5TYyzd
kuQEppIqRCsjXteI68lOVZeH5BvQw7CRRCZNmWVSA2ZQxM0GfRMeLZgzdYkNcF5tVgcduZMfPMm0
ovAhIbMhoMiLh6aaSIUM//Lkv1nXBLJzFT3cNq0QaVJU+pSu6RtKCNdobA+ZqT1URrLAgVbCPcNi
O2K/GjXhLiyhn2FLmiS6+3fso5OyOFzoR01kjqJh7z8pd2/u6Wmfnt76CHL8cBoDIK87ObAXcFpw
HI4nVieS4ncS6TtsNW5CexzgeNKwP4+Qo1ZnaA0vgxPMuElKFOoomwuUk/1Mvkmys144IgXG3cmv
Nmf6e7Gckq/wR7ZG8iQK26FNgyXXwUMvNK8O1jM4ftTbDG4BYIvgWeGUUnl4JqAAOqmqRqtB86gY
3KuOsPYaVQhpJuEa2ryBhZgCkOrqA1Vr6cxBIrPhOvUOzH8BHmKw+v263NQ6N2Jkoj8O9taaERXD
ytYckYvqACTsCgkIcFlCn56eQtbFeMiBzwXwUbePpS0mFjxIuy4uFCg/peF82fqif/S1mtvmU9H6
qJ1B2WaOzlnYwqMljaHbOfmK2JzK/i7uUOOydbp8wa+MDjFB4cQ1sHY5ouGogKRLt2T+RYcsuiGd
xwcxgP+DPxvMDOa1szH5Q7P5h9fxx2klu7egk92RDyS+bOyA5ubFOgkCOrC2j4JOkQLKW1UKJf+F
pRefoBm3DuraeQnoR7sO8JYSy3WBUYNWoOWfySOgsz9QUpm8UARLcodQhjxExSGbiiQ8QUPRXMWb
O0xlij4KVMT1LDrM1V2AU243fI1RvRBBQO8rNlR8YYS7/dbGaIKaamqtg2BP50mSYkD4HzhIkv9i
P2KhST70a3NTmngkuDy7PTUbIFS6Oxk2TVWrpnQhXzRG3G80dxIIB9MIZzM6ODQtGiiPNsI6IcTM
HsdhjyC+udt/4EowPSTncDpnHUnYR2t2R6/inw4irUFwFnAJUJpMA/53yWsABGOXi6dBA10HRpTS
fGHpy6wEL9/VGVhqgEWQ5heoXz67IwMHXIT8t2mvv1gY8WcjPIxJxOhPkItOcvjrH+/mIuOsIfMW
xx6e6FU1ON+3pEhgGjkhiuEzx9YJhSkiWcSClAT4mMMJwdz5pgYgV5nO6fPmEAVQYmDWIFQCmFsy
46cwLyC0sZVq4brZdghE2uoJUYWiqEQ/xc+wCo+uUGriZgjE+vLe/KySX5fvudgFWsEVSA44K8j6
Ar0DG8No9Rkhni44VFhrAfBHTVZOlXM+DuL6IhbnxM0G91YWGgsEHVZ/aDGgJ0Kk4YNJIlUOgAQY
Jotel2MdA8FBQcSI6OlpHPFmIVIjxn5+ems6Ib4jvXo0m1kft1KHOsdms8eDoX4GfdN88uhNPj9G
jVLCkOYl9Ho0tB6Zy66MaXqr3oLGgVuQHw9WIHG7CcNnkDBgaQDIC7taTF82dRPB1qe33PIxxBGQ
cRtOKsKbxXWa28NEBoYne/fopdZqLFnQ5MSgTYQSiNVAM36hwvvuLOTizFAsjOiPhY0RNvYSNxhR
JZaaAPaGc1QHXa19Ul2pPfxIjj9g8u0FqNWdYhAvRkFobYHe0rGa6snwNR3al9gHLHXrAK8AiGLb
MuC70qEzzudGwvGPVIB4t0sVkMM9oWw37CmnekckbHPxdQE9Et56o0FHPKGlbkWLe+H2Ph18CA0a
bcBusc0QFu6S4Tw/WNpO8gXZwbSPZ85H2hz0jjWqRYT95RQkwm0IhfbY+0JVToMS5JUYPIpHts60
UYIkUz8CXJ0JtQHkKTr3CQuG05OOhqtru5NchtdQXS3n7wbEnF66VLkbQZ5x+nzC21PgsJjvTDY/
UXm3Sro/vVQ82agHYHXMU6IGBisbNPqbhn1dC8zzsNQNexWQ6G86wOmdbmzH3bTp4iHp6yUHAuug
Trv/M3Pl+wVi4D+xxg7A+N6b1JOZZ6jF6KGORH30LL9iASJJF3QdOwNyMZ4deNIwIFm7wWk7AMSZ
tVF1UVbdYDooKUtY/AFXND+dLYRvfTeG2sDD/nqzT4/NjRjP8Fmov5RbgIqC45T/+LL9QVN2/Fdu
971l0/dx7vogrfQKxzlWgNiAqfcAdEhsEtUFb7N5o2IQ1nh6h3PATVY4/meHHdCTvyk534FYOZi7
ZF+yW8M3o4H9yGcDnzu3HB9Z4qHA3iCjNGCePOnyOSxraj004GCYJPz4GBJfRUu7DsMThJjjjzgT
Yi2CdwCBwSOZcby5o45X/p+z4/r9QwohGXBkeMB8QvkgUvNxsRkDwsYYwOGpN8A2gGqWGmnFlOfk
1s4qEjl1eLOX0dLX1ibLb0CNWHYQCgsDgbsLAQGeDU48Q5/G7b6fSGu3IgmT/X9nbd9WHGX8cKpA
cUQhewfwro3dszsXCbShY9CAm1UVUr8BkWLvivclh8KdcrEPkCSrHxnd1RnB9Amz6N7rfURw2KKb
1o5YRs02+CTJNdLjC/PxxcGSjbATP1PR6g5EwI/VBWjM2WbLwCRk9LkCFuDQoQ+D00zRuoknC6/6
gnHxOwdUMmlF0c1JyPvfxHdG5FBFfmXzodOlMmSzAj27OQ/+NvDAljBiIhV7RhYCmRWDJqEVXA0m
VDHaeuSB3O1I+ExggGwI3ojbvoztkQH24IQfttzm+2BnUg1f0TgDSHO+PxdYrjyokcS5y71yqZe4
ekxiwrxX6BQXCA5jHNt2l+4GiEHyuMEu4bogO2d3EN8uCmlq/Z97Qnehd3qzg4aw2/ArgfGgJOC8
5cDu7T7UbTFaSf7ypDakFB9gsAQdR2PywcHDV62phfftCBjoNO3S8CZYQXDugnkLYbcmh/1G7ILq
K34y9TgAJiMUdgloAJA2DxxRtvhduVbHBzamSZo3FIBoGkxqfkYByZACMQrWLzQrYD0PXpE9jtps
F7JUWMG7nbaJSXTYAS/+2BscVT5a8aSJyUaUcszIUQlRtm13Cx/+7gGqnM5MfmWIUQu3H+8Y2wbp
RcVOrb0hNFTubcJpx1XdJioZ2oNUUibICP8S/T31U3zPWf6O1FyMbOQkZ6Dhmv608BiLEWxPr4aR
H+8acYfM7Lg/wPsLmjSG4ik2u5R9nB+kdvATGfJ1OeM2GHKIr1OL6i2tplTi40tm49wSZWsSSvBR
oDHhnRKqy7WL/Q+kOD0moaxL5BL6ZaqDF4uKRum+AEOWARp9XhxQB88l9wfnvwLOhfS+rxGYY505
BgGtwNhvBrCfljgp4EkzH4vGmboatXU8+a5FFg2UkNC58XbBCXnvFZq5xaQudh0L7xwIxZEtN9Ep
K+mk+MpIL3ayCpBik4dJeT+KoTpLmEeAYXOw22A/KMNGxlACyHtV0jtHo9xesCEzGU/yWMupKOG/
4AfgG+Hm22cZM4j2ceGvd48r3ppCjp3wsDYb5jUAKtHLqwHqMStsM1Fj4Idj7k2RVECvcxR2yy5t
UW+CrEPOwXD7hzMSswURfcPXM+3BIQqY385ivOceEe42YwZnHJRpShVzgMcHyMHw2nzE5cvvcHV3
IrwT8GcGVMxJDOeMIaPxdw10U30rmMBOGla8FPH3a2+AOW2LnkFRVeGqwURzR8pPDOgyhYXEnr7a
8GxqwpDiE1JBlnx51h/ftYxrq+s2fxAY/BJHyFRnRS5o22gksdrFJ/4HIJD9i7O6qF/4p586VI+r
CGzgCNXuUExg2Tubw5bcrYx2F1zKsseMvBuK+TVTXCq8i5o87iqgx5Z1wS8u0CBdPhEhY4XCEmZg
9qVtSSEnkbzzok2iA4fzHFy6zLYNNu8uW8nOLZEt8ya+N0/sOpnHyB8odJeBtkwlnxoDSAzvm/zR
Rio7CesEfFfDN1W99Bm45DUiPtmfRPvhV+Ji4Fej8XqjkXiQwHf/2Dgg/92HyYWT/qXm94eaU9C/
BmKIBiJli01mzhbk3aICxH3MmWrjDiF7UO4YyDCPoRpJhTaDT5UExwBukXb4tJnwLBtUlLz3E4ai
bYIOWwzAXD9cdo7Kh5BC3kmENzJFp8znGOYFuMtRnTwCGc3Fr/WABsoVrIbpnUeVhAmEPNuvhtSf
5MD3AoSxM2y6xy4MFneepIAUMFUeGy5eolKwGKl1ksbOxfaSyfIURgjdwfSw8teQAwlphFemUhqS
4WAXvJkJMvKnRpJdji/QT93PHJpPfFMwfIfWHG7KiJSQkXgR/GWUraDSUhI9vdmeqLUJfXo7hBuE
9yAjfZWc11LK7HA3JNrr48O5hHLkcisnhDI+sbsDIK8NY04ZjnHiM8YNGmD7vj174Jv8ZDo6wXS4
xPFtkRmgmzoYCGH9Q6ALzL8IhIojM/15OvsEKAKT0BnwvBMe8fbcNTEmNTwXb5U5YelSQZEuL+P+
nQWwIDc4w9kn9RV+tGv371bY2NpwZP9dXFK45A8wQwg2zRE+EFGCUy6/MOFcFsBnyixix2UsllnK
Pq22FD+hzHM+01Ej9mSyiS8U8OaYt7kzgYNs4VYNMD2bpoqFsMe8dp7IGHbXBqGniMTNIYQRnAR/
HaC7N5wzl0Io4bftOOf5Zg61y+QSCicEU5ZvDi41ZmR44EiFNcICks4OP4dETH+mjGKxqLN131Zn
LxYXUG4KjJ8gWPX7+rAvbDGWeZwaAd4Y7B1fZkdR2Yv8fmO4hfEdyqsSNIVxBndL/BJAEwuUwQZc
ir9Nr4dBVEUr63eYmzPr5x9TxTHtBWvqi+UQ3LRwKD62V2zwuBywnvHkkGSoDEcS3G2KIRJZgmxL
HmyquDDk0sCVBbZjfJzGKIB7oxDOPjIquGIrr0tFDj+yb2oUMzf6h5Y7QSbIILHrcFZQQ3/Gp+ju
sxe4R6gBbAeRMfJ5anvoG+gPmC8yNGPOFyyp4y5ydw/AjTAgZVJfBHnwTSeyI3lYklUBYbHiWOUh
7CnZHC6WUjEua0WX0S2GfEVM1JA/CGORV8n+cVoutYxz9kgdYoa/32FsS7gaaW0YcW6eJ3sj3Ezm
1QrSlTv/kzwwJX5Lm/ONto25LbZ2P4BGCHDyFvFO5p6XsTBfFGDJYSrAgaOFIC2wICclUiImXv4A
GGRAI1vaVA1gPKDuZneveSxEFG5i/KNhOE3lc4duC6UGi7AnWwz1y8szugzrZmjJ4Uz4IjQ8OkgZ
hUllAMRiAMW9hNur+PLEnN9CmkCBwcfDLOWvkR7CH42Ke3iGRw1dQkTUI+Z9g/MKqhLejFDD+Bcc
00EkIau0IzDfxN+Jr0qtMJCTB+Uf/Te/n9xTmf7O4v2ujC5dkcXWpqwLg6veG33sns50uD4Qjw3Q
FIhO3Z/UlEvkQMQ2AxBKsJxeS+tRmUtqIgcqg2vMg9SY1E/INB+SBHGRW7FNBe0ZG9hKIyT8fRZx
RsMKRxAzCmrR6vxn6WgMtMAJx2cBM2pw08YbuBA8sIAmIVKcbeI6BGmMGQPf6q8xkQ3G+U6RyFfD
wjk2YEWxyZjpy5+FD4HHLLCmX/UvMWczx4tol4RdycyDS7PJzIsLdZ+reKKnYve7aKAZHXnIRNRk
YoapBLaNS2wpUwPXNLp9uviZDF3B3yyTHwa8JAVX6RpYcUmyQ8YqZl061QDnijqGOPRQ0tO5UNLl
LMSqtwcEQsGEtzPzPKrUGuN6xv3Ai3EKZsInGqR47ow/0LERxeLqj7kOrx7FSs9wu20bWKe1mF0P
5AJX0A7u3ZSMNUiD1MYN3u+SMgeBHxF0qPq40YDudJdRL10V1WuETY499z+RFEc1zLz4DUwcYu7h
wZntQHOPuGo0YUMwjhYJjahlhKosHK3NRrJIY+PLUckYEn6SfoRVluKcKzAJiu/P3q6PxOebsGmO
3Ql35r6PWY1YMlIuqAnzrIE+f88HkMG/E1wLUw7t3QSaCwo7PDfrw5bbnZ1GM0YXhGlxjWmYkCLg
gzC+myDWBZaA68N8QPUoUXglk8dvcLoZmPLscR8qw3Hdu3IkSpVGFIKPEyVsn+8aSSBzEDBb9G5e
ijW6Pa2nvosVthpwixRBcwMqweXPK+NlcoiS3XeHhfEM6wp+JREtfEB+pZg+TQqC9zInqeQxeoHM
JyjeOdFxu6KIoCim9gBFVl83DxEw+TJm6jAvYmlyerZhuw2OK+hFXZ4Ht0QVAmlOxc2Q+zHFuhcP
GSrqumBHk1ildN47DvokgWlCl83jsMVtJofWxYbAyNrCh63hJgCyJxuL0gYOYTQ1QQC7nM2rPn06
W6F6XZsKp1y7a3CoA+ZBx+D4awfsnVRUuBQz9GpPziANm6d9dILHvUaDBzI3j6AYKoIHGOZxlEhY
Ajgtfr0p8C4XjYIZbZ+mvlhKcn0CYzhyrHOigXLfB9QG5F5Q9mHubJcrfHs11vLbuYYLItBtc6Xb
csVzjWTIj/Sg59FQbTiHebEZglNBh83ObdedPa6+jH7OwESzNsXpccqICXiI0mYAWDDAqgeUnZnw
ESbTVXrqWQsCKOQH4CNae8jqONatzzQh7pppHpULoRVR1mn6929IBYch49elmr1hH3qPPtLPp/cu
hNsrm/kOQ0fYp6DhgdkLoEl9VaScgBV8UnJ4R0QzuREnHQW1HRy6JLG7BP3BuiiYY0KwH4AOV4C1
9F72hjriMTtifQ6qN6cDLdLkPnzBsf6FHmqeLIArV8ByGwNTv8ZEQAlsDYmSOFRZZUzdnhTVUk/t
jOHtCsdmYvb2WPSh96JtAGWhSTrt2ZMwzJb/SDqvLVWxLQw/EWMgCsItWTDn8sah2xIQA0ERffr+
ZvXYfU53V1dZhLXmmuEPLrbAL6mBODJo9hGCoR0hzsapfeKcBiJ7LiJe3ezU4fzHMOvJBy3jGk8Y
6S/wyJnyS6LnouBJWjsCJP7z8S90Zz3Q0hQ8FFEPgCIL4jYWmj1SmD5zCZtaLCKF4D94B84DTmWV
hBgrIdp1gBcgM1ofF1OC1kZU/vceomr6JpfvcqaVXWe/KGVG1KPNGdDnItbrrjr75n4tU8E3GZIz
xnWLtrbf247BygrG1D1Zw1hZQPQNIwGy0asi1qaDZHwfWJP06yPgQ5t223frBdBnRMVvLpcmbYUn
/1NjY6PJ4mVcAtLtxEAnhZQlQiwjIFiA1GDcm3M1uA8ZSWciagdcltVdR2rBuPvEQEJ3kzOVmYQc
jRMopWvbDRRDHJZjaZhGjveUs+3mgl8YERlmD6/0gNSF0t+jXOjqf9qWxHlwpyzb6b95HhjIeOQO
7FSoCYQEIHg8XTqBAUpdDPW0HbcPfZxK0BrU4YlWWIx65rgElubQapudTC7Ct15LhhVOdSCCMJ/l
fKV4oTNO+zjYpwyzThY9Isa5OmNCt7fNNPD1SFOwjhpuMpFcIIxWiKkP4dv/XjBbsqfKOpEtBJXf
qQI6L7N3TBdnzcy62/rmypSZIwcRiJ9QOMO4Jrfn0sXRssCTgmAMjHL0FN826UMlkyczMumdtNTY
bCaELEi9TBgF/WiMMH24RqBssp6F5whVUM1PerQ3PTr92WjqjVn3UOufqdgq0IAnGJB4WBZi+7FL
BgpwbngOD6QtmgyCrYHGMUhlAmrY3ihrcmsKo8glNp7fdsrOBD2t8hLs4QdBwDHcBsHXHhZSVN6O
HGBEJzoRLj1Ksh3yoPEFPvZE9RnUQaznkW0umv9k2ESAtNG9+72XgeIEiHOKzQKPDHMLZcrLSjbA
vh2Hc5pYymfRFqijzmLkAi1zwUKQk80ZCZGpFs6p00W/voWQ6a/OBJQTg3+CAmBpr0E3UoDoAfDP
miH7gBfFAENqy5KCmwaf9CnlqDtDA8FDFd1d16HqosVwxnadWcH2dqDnuQ7Ro75iPiE/Km4oZPZ2
cI2/AZsG6s6EcfT5UNkieBfGXEANvwh9PM7cHkqd0p09uwe6CzYypjiDBOTIG2umU0CtQh1gSxE8
6KrcAwSPCdajkf+NJxMAcLTItkjTjpCNi3vjPuNxItF69CLFnpXL8fByQDTwzKIZB9rAtsnDODuv
o3OEBYQHDQYe0p53R73FkwDgsuCQpWDjvBPNJpc9Fc2McTsF0TAy6bip44QrJ67RiaLN9t4w3x+b
jlSA+VEZ0utnwwFRpjUvMoi/aCQCEqUCEBlETJZnHJ4LUTWsPJsXygNzLgpJgclgVcSVGGSHTBoI
flIXXoYUfUzMLsH6L2UcreVJ0cSUrrUarBmCICUORTvxYFotBv5uwsvgZ6BwbS7MqdDXpDQnjogQ
3flk/SykfKEzeqCZSe6LBohtHQKMBMaCcTivWLvqovKkDcp7pjHxOs4QzSHhQ+pXchvm/vqC+ehg
O4HzjOQIVeF3OpvpiDG9xWhBLi1rh6gMS64O1N3rBH1g8NKsQLIk2M9i2hUkWMzLIZkyq0OGA1qD
7N8SKYCYm3rzLMCc0Hf1mASzn1M7EE1lzktJs/bAXsGHA0xwhhk/Lb2LxXXVnaKUZNbiyQCHkUBF
a8P9a6QW/6T1SjOM+CSTeRRoZRyxaNgOjOSj55giEqqMEawtzD3ekrtTJGKPYMlZQoMqXJhya6fH
hgOiBQA8JzJ6Ye94ZraBwMAP+nZoC5IeO0phq3s4TzTOkEhs0FKlCyMVWM7sK8O2ZHqmjfKxRWyU
J0R4tFk2AbqksCIEhy9ppfAUKvd9foLUZegl1/k+8ipBTYUOMQbJhU3WdTbEWwb9fH26oFMsYcNT
FxsYNx4SXXb4CHU7LkHX8UjRjHc4LXOEbmmun2c3siJ1J7AygBLObYxQGN9Xe1By+oIdBbU8m91/
EVRdhDRteGP0EDw9YoYqObwSiKcO61TajgwTz+Tww2D4qzjP4zxzhujZDSMnxEmdaZJ0ldNoxq3v
AUi62+uSijdes2DoBvVBPuy5y380ghFS5CTglJvlPqWIYVekaYQ/ROtdt4/6pEOYQZpeGgcg9aDp
iK4O7fCu62ceMlaub0/+EqmTGK+s1wjewHiiWGJowYigg44Ej7ams60MBQ8ojJNeLBWoR8wZcs7S
RmAS8vQxwWbxpKP4/wsClBLi6ROuddAuAp3C3WVGwBgDB/szRIhpmtGkoFj3fqgZFtRbAyUe+Zq3
c6kOGK/0xidJ/F+MNImt4o6ILK+UjTzyRvouM8YFDJpM7zN/smT5s7w45FeuvFvPnPQm/V33byfE
sxIFa2XxV/mYq7W5B/0MMsS+9D1ruJYej8OqyY5kcQNUTunXtwFizXISbU48SJnubx83ltfWhLRA
hau7AI0eMRkdvX2FlYmS64+xIqmUknsBEtdlvPGakErBSmWeFzOJ9ob67ofOwveHVpnjwf4s3Y3j
oNYn3g0LAaiIwOw93Hiuc2Jz8mqvI77u9ThMAAB9yJ3YvWHX+4hXwD/QKrSOe0MZI7FlgEaoJKHr
zk/ytGM2Jk1Jmry8TcI4pCjQLy9Xjo3wXTsUxr1FldDyIskmNrO8xq/jInyuJGUZpStE2sSxiy6t
Ga8OP9cDnVtOW8E3cZnsHcA2LtF/epa2QgdAh+9xlIsxE2mRT3OA443dWW7EPd5F9pqO3IJxlYeZ
kC1poIWVGRf3wpQBTqi0skEkzhlubCidpRJmScNgt1FTIpHd/6Tub3feB49IMUZ/gIALU9E2VoLy
Op1BMnOw0kR8YsVDLk8fTFoSlFuMA53PnE8n/QQCeOifVzA09GkZG/NXDDZgwfHfFX9f2pMUqVIW
vzwZUI7WtOp4kPvty+1Ew4M4yz+WHEWi23K6yZz2LMQzOaIoF3GCFjTW64iRnRiT1GiXWK64h4yK
QfYFcZ7Mt+IlQ+aqUADyvWcuBMMKciX3LPMNLrnhseEOxnvy7ofevyEwKCcmIXZnkajIorp7wvqc
c9U/Q3Gga0X0HdsPeuusIP6cOoNsI6djMv7gdstCOCCvkTkH+o4jWk1bDW0W2ukc2UAGpE95EW3k
U4ewB4VpcuIUZRj1y8HZ+Xkc04AdgJQOa8G5+fQe5Fapu/8CNZGH6CINL+rg7Y4QI9UEz4XMnooR
8AxVMw7ScpIQYGnhyRAONyESaN63rFY21e61ZluZo3V+AC9tx/SQqerDlrBCg2B0GRJjrCVz2Tn8
b26WUBkW6NBDP2RjfuY6506HAHAqQzqAcliyPm//Tw84UTBQCZg/n6RbyP6J/iopaIqSbUDdCw1W
ETNe+dUn6V2QbRHoLwOuRDrJ3R+OMdJAZ98ngOpPbo5l8ceXPMEmQZYahLKYVlIaOCdOtL9XaHpM
gJxTf9l3WfiZGwOShuWY0b1Og5AKuwXHLFBV6hbh4DXMOYTa1VjD78q4+OJIFZ6kVw2ou7ZJhWeM
WfozSLm3gFvrMxj2Hjr3UA88wCvOReS0efYMobpjVY860xRW++kDSvLhJp9/n2bNtsITScboWCSC
NA4YvF7ht9BcFqIW0YwWEf8q8GMpPZkdpDLfVEnZuh6dsdDtLtfcDnnrH5BSBb7sfVE8YGescTZz
iPusGhk3VAFqQoylGBy1vyt1CaII35lhD0ddfp/9b97abTwIjCGeSCsh/WbU1b8Mwon+IkKK6DIe
p/IikSn0QhyxxS2tWZN0o9UElsQJzMaZevYhohVCyoDDUNv3eNrp8L4FrACut/Foum9JgKGssMUk
24MBREabEvSwVeT9U5xzOb+X0WNDrjKB8/I5o1v59ngs9KdKXJV1GjTPpztjqojAGVAO2qTAiRlN
KgNOZXqYkBBL7xNdIRRd0CEVJS8MNScy8IFNJLwMvwp43rSCOCB2YmxHp3zvrV/8JLJZkITe3stj
00jyUm/oBNAAL/gRFfNdhYJaYx5EzIPKcBRr2c+R3Ia1PHtUFPDIndEd2l5B1IidUeUQGj8hndkS
v01fGXQZinrpiKwWlGINp5iGK48Be1Z6T3eZkwJsMvhWFn8dPoF+C/sTNgxQZDABF+IG6wpCijLA
R2DGqy9ap/l9oH2DcAnexddd83BAuKAw6KcrOc+e/mXw9Y3Ab1xwM7aF6YyjeR/+fH3x0qwCFRSj
YE+4Gm4cna0RyGJ+ptJsqx+2JB4313web1+vgZHE2L0fdxF98ssSreagWt7uC0Ctdo6E7+LrXpAA
vnuti3gbEvBcFv107h8Ml32FONACjq+qoB5d3Xdrd+zvsmSO/1qbAWygdosq8lefp5qrofoFs4le
Vj8shkguY1nuPGvv1pnpk54Oqu0TgZzhsaP/jFag3zooy2gASTXOxHyg7aP+d/DB3fY5/14GpYxP
vbsn9p9CbNAV9CGemo/9su42YO0dIyxID+z+V0zidMCN0hVQAuUaJQXcB8Jm18mwpsy8O3NirTPl
kNIV796PGRHjYAQX2HQ27+3d1t+AmtHnDcEOQ9gEKS008D6csUm+BVzxdADer6jgkwW25DS4dJCJ
iIioMrGzgK/zfs05w3P08dDfb5kIM1gpnHohVs4dMKukezcf+92AtSWrhQ2rcTvy5kWwMvXeJnHj
6n13d7I0bg4GkkPpJ97zkBfoN4C744P5/8yFUWTUEIhw1IlLnInYGR1+W8665+sZM/4/vk5O6fJv
v+nJxB9wwHeuKUFxVFSicuO/dPdzXT+baY+B5v1YP3ddzdMBgMNYThc613asP0Gjzg2QEWjoWP4T
yAkaVJssD9RP8OjRKoGmnJZBH4nOSe/3sniD/KkCVDS0NszhWx4p25J32CmDywRBJAMo3uzxci8A
jmnP4zrTj7oZwiEP1W0RsqkCZBw/Gk5hboPY4SShB6yvmhFgASNknF98gmqF6gmS7WitRAAkMLEY
XZRfEjDGrij/b3poA8Vvc5ZPaCB2gK3j0p6v+Qmrt+gXOLJjChmWz7iFWNJM9LenNr52374av9S8
AkHj/uht+UlDYtzPRsYev9k8fvejpLcqL/5zlDApKaPe1318YcJ+XT3/9+n37X5D2o8wWLanj8ga
UtqZ9h22eaAhC0Cd0g4+hcslvPXBkyhToZrjJQ8k5eKi8JvCr3uh+hmiNPrV/IxE04zeqqu3A5YM
2fGEoMEseo96WnjvT1lZdJNIZpAphiZgSl+Vt/JEBiXkrCR1U8TQCoDHhTFstCAnbV9u79hB/O/l
Zs1Y4fBSa7hWATnUTOkueNk5o/NamrH4Lmah+oqNuNhVbH0CgOZddyLRQhNMKEP0Psj13bCLRkzU
JWRAvJkAR6l4Q62gI89cE4dEHiMh8y7cPylVA6dgEO+r8gfrsS7HNQtbKiKeoYBQXtzFY/B4T5vf
vBmfM27UuU16pYe4tLUsOgXf3Ns8TGIfL1BPBkoaNfif87hFQlNDWgSmn8rUhaDsENPfzzihw10w
b3wpjq7Fcm+gt9gH/Ke6mX7fo9vbv9QrpRimqFN7+aK2/M9r/KcUa+Xx9zp9mFH6DeQuFAdEDT/L
KqxWvIMCFTk3V1BeAu3UoLeWRlFRDu9ZeG89q/Bx4z4Wms/KbVlm8N+SAS0KNtCRfZ0MUJb9g6Kn
oEsdFggm8zoARF4pUvXDnuYtrq2nmbwM4/JD2xc8HLk6WUEG3RlzVOgXMWIuyrpNBrAvLp5ynRbW
sPwO1ZDfydTNhGcm2cjdACNKPsQYApL0uNsupYTfPySbzyf87Jtd/5r0NmqoIPblvbve+0kXq5u7
LyO4IjPT7WxzHY7WgGWETl4RsoKJRl8xJlz0UWKoVtc0yvuRnk+vXeT3RI81u/yYlv9NQwtVRNXt
aizxVfZc5Jefzhuemf0yRllv9ejMq2bSs/x9i1LHUlMZHvducbs17sENTT/LeyJtd43v95leL57X
ZU0pk0YVBXk3VjTP2nNujve598iDe/ZT0FrP8/W39LQ03K/vRmDVsDYHL9MtMu91d9PK+7y9AlVj
Oijtaa9ujU9AaNsT6rvvcaMPO7VraKMEBXbk8dEQp43eH+fF/PVFAS1q2JVYIvc4wVU3u/+rUI7f
z3QrTKGNMt7KRloBOO1197o+2uilo1sBU8vy9NTRL3p6pRYY6MY+vR6SIjcYxQgwdkQXLfrUEHfN
ZJagI1pTQr3RY4S2FzEQQSpLs7Ex0JA+51z/IgzjoONv3n7vPQYm7qisKJK71HKdk9ZSyHKCcTqs
VBOMDTz/zIcvh8Ax+3ehTFMPQFZCAu0ZQlshza4z/0SyU1Q76wVH2+2fIEpdIOyKEvmP1veL9F/7
GljhDdGjj+rB1mF4alHlIOkPYn4DwUftpPa/uxU/TDQelaDts8pRbXBq6xdJxgYnRQZ4HEzoMDmG
qDW1IaqQLDiAyzawYqsX4i2gxIndfN0KBnDtWIC8IORF3blolP5kzodu+Lmp/HfXsXYE5nJNgkBS
Dalb6XmMmaiXXMbXbvT1qptbI62P8JbifVU8FRaECaTYvof+3evcos+w1YLU8DUf7RKkOxRE7ZiZ
4A8A6Qs0vjW4tG5WTPTIIom61OiR24eiGb4SMeVLX0O654f7nKnW8okTjVM0Lqft/bWrrGFtgKJP
PutC5HUNctXPY/vs+m03lgP6hgAOqQd+Is+BRnS7EAeRhRk/nTKH6WQOv2+Pw/CyuxS+HOaq2wPt
YTwGC06iPacV55Ql0KUn/ueoH+uoGvk6Wpu48r5DYp6S/lbF4VNvnpzznOQC8x9n2lztzHtx5zpO
OnMg/oochiNzP8uSKXpa5XX3UQ5Pw8+p57bXfKAn/77EdxQB3l7Nw27tmuD7P/OX0FBIovEcdSBJ
ClL6phI6cuKGBNs0qlGon6CsVszo7LgP7prrfbg1nVCgeCbIGKA2DR9Jd4gYOmpmeuLUT+cNs3aR
aQ4SVS/YHfjijLCgzZ1SCDI0NQFLdCEIIpfkWVcqmjQspyQQz69d/rQ78cbqtnY1g2b8/dV5KTNw
XyMSq0s7MDecbh3iF7Pdjl1PeFvPEXf4R4Lg9xpxM1KJqfJ36gc5YmkAznU+8+Zq7oOn9Wea1a6u
tLw0Tk/3Cu2WxhFpJI5ZPn1QptR01EuffA8aVAAX3ecq/nBm5GeoQo2It/zFzUAS6x3TiETuMuME
o6hhdk8niqnhsuPstySNfFgHaWBorPzim6s778WLE5RM0iefw2/EiL/kg7iKoM1VUnKAm77JKiwn
PFrQ9w/4hNQXHK38Qm1zDyinwhQQgqjgaK6JKMsXSukTcKwRdljinPm8GT5BRnAPjVOA8x00BY7v
hbwzHMh2PVwFeGMkUsZGktTUSyNyhNuEBOEepOi2cZpBFg9MfHW+IGhXMGdkWto9N6jJsin7bD4T
J7JhBr7cSYUw3QUYLc+Y3/FacFPw9Fg8YJmhILQjnb5e3JfFoHL09Wkf1l4v6AUCodBJt1FN9MpB
cjIJmIhbnE3Z5ikYCIbY7eiPTfXwZRX5LQn2VajFvU2ORj7ral872hF/0uPn+N7s59T8EE5/HkOD
Duh+ckUnROAvjykpPooP8mxeE86KByt51FlxUaopX6SS4ErJlrBQIKmRhBVrBkCpuOM51BJthqSx
SKdk/xRkQl52uyMRAkZnInkSg3ZgOmfKCglYZjf/Tnur3T0DCSyzy99m3wFsgDLAmdpjyT2DguZR
OUnozmO9tfy4+VR1n8iQDExf5/VyTRov8ULZUaEHw9VlLskZOfKNMhf1IbcfQChDLtHr3fDb2zNs
dTveNZSqiMWa0J2keUBAhEmsObos/gvN25HBllX9P1ii1bMNUzBzBAauelK1Tv9F4U2FEzywwNUi
RqwITt7H/VkyLZjrtVDmyp6T/byXn6XudOj59fx6+vgBE4CG2927QT/92gVysfK8MXSQf/qOYFvs
KMFcFul31/VYuZ1ROdFCfjPRgmznr4amC2PO+7S7WHTCvVSCcggdcFk3dNOcrOfo54bOoebu42rG
KtNs3iRPn0kjdwRzFEmmzsFAsT0jWGUMSactyt+WU5+uIVWZZvNXh2lP1ysxG8SenILXYQ+1Ywwy
9IO1vmJIYj85IQcKPBWu1gJYVGCnxyudEezIJD+b/RivhsymSkhO5d6+Ybm07pYOf+UntOFxZmSJ
oCIhq4p1xgvykRX48jTQCCi5gPcz/HovrtVrAvl29s6Qo0NFOm7J34GKjE2fZ5Qm0LB5jOwzFWyM
3MGQJZI4wHq5Tm1o+lyiNuwcqrm1RrnK8D8DIw1Ul6XkfAYs2699CVU4L3yfPAqnGfNtb7n8a/he
NCMdzCOXlv/Io2N6FtbyuQ2fymZJaHSF7PSHhBpwJBU7kK/x4V+WJt/ZlWuSr36WBSS51CJ6piGa
fl+bqH6JzRDvkffgype0PYW9OpQn36NydmkAA+GVJaThLOH0sJWFwAjIyULVNVKQWpv2hg34FSSf
2IbNmA+s5qzyVJb5Dc294e3HurMA/54tj8rwefPddefQWA4//9nbEO7Zt9rNedeiliFP8h8xnfOe
KkqlmfT8LaLXQJsYJ+W3Ir1GIhk/G7q9pls3wePmXx7BxXR1nMrrmcZ+TGcf1JwtUlWnuYa3Z6gi
iLi0iNrYqpPw4QoB45CWx83ppSg821fuPfFZU/ngoUzMV1AZtvXdaZXL56ocTa9IY4gGhGegFpPv
NdL8do15fW4NbtPCbt8H4+p36AWJucorHyafWGfBvTRiOBAxKyfuo4SazKr3oS1Ot4QZV3OoecTc
TIfspkQBl2lFk4e9etucf5Kbg2LupaRQXeav4IUjFg4kSGSAano5NRY1QTC+lusU7JdectrdvK7F
rPANyNK+A50ZPLC5uULn9T5F46j5jQtZcz/dfKNdwI9CvzcqV6Nw/aepY60np4RFwxsxbGQXdleP
w13GkGpFYe+pj1BJolu+pOl3eiC1othJbyDaRb0xvAlBoHz5+aVMVA047ovEB3zA0bB3T0XPhQ2i
wRd7fDjLl+q8pw1yLWzbMY1LaVl3ULzvRM+Om+XIqSkIUb0+YXY9d0Ef1ZiIqwG9oCf6y5P1Gvmk
57+WkvU2bUCXWI6ljRsM47PgciFFfeTnrB5nD3f//MWricv6oYGQf93+z+yrCBGKf+aqwHPeQ53G
ft4XrD2eKqtyU3EpmOY4BDaG5PeHfwJBi3CIU9ZO9Rgmvp7Ql0Zf7MYElSZUjw0L5RfcwK+QJGnt
PobMI2hdQ9UAzpItyC2J05tqhfLIG8oZeQwY8ZDCVVouL5d6GW7TuUojnGrPfaTdRycmlBX5GZxW
uOSox7vMURBiLIN7z7XMtcUk+REnXCIQgxmNfLqfQO5+QEPCzrxtmM1YwCpRkmRuZDf1hBZpUnjg
jBimEEemwgfb3EGqOF0DtRo7Re4H6kfBxTgv1Fsy/pEh7PnttBMVJISeBQlB+hEzZkDjQRVw0unh
bbVAjYRdjJ0oPesUrWanrX+EnpkAZ0HxQuB3bceNU4OZNRzk8soL6kzMHcOUijJtUHuXrpP3Xdja
n2m/GCGDf75facre4F+75meiJ1519fvgltAeBjT1rAY0pJJAUfwu0B7KNE4GO7VWl5QOdWbYdQkF
7u4WXXtiRg/isrNHrB2m+OH7xoUC6gVyw3ZtmzmMuk74ZVCFHDUt2PZIdI0eQZ9WcuFm3sUtQd05
S9zlSIhy5zphK78+0nOrSdc5D719Meyg6h4Wi3o1p9uW7cjy6LrPcDpBwdhJ+yOlCoqup47yIiBl
OPSQe3MTWHovEU3vcpb5eo/idK/iSHXD8qwRzqEFzt9r6P1ep7rIN2HJh5XXzjyj6qC5u32Uh8cS
5XjQktiRQ/Q6Gj2Ua90LWrPclXIElP+0fLrFts6t2MeH6lz+TSxYro20tw8p06OM92z7mtOIOtKo
QGcKZiQCP7il/cNp6s9ep7Gwb8CvjCucYDdjvABL5yTL9o3Wmp0gUZSGOS0I6Ht+uVpWi3L0WqFi
zzfmXsdAWXf5TpzXPHVuaPAfbngFok1of0aM3Ng8TsoEZw95DVQepdgLW5K1SrG7Bbz3LtDMdt93
b5R3Qmx+Ug8RnuVEH5bOUlrlfHZGSu8PeBD+8gNXvd1QFUBN25RilFVxhpClumkyQle9rj3k8AVG
Vl79lmXDcOp6P2G19pihVhtBnN/Aker4OSYgdJjpO7Pe6XowbnqFNx0sw82I6s3p9ogwPGXDA1Sr
fkFILEroBpzeq+s8OyU/yMM+GtIf0GXOgn3G+MOtCARkcBQipuJcrjENSgO9Dq/hcEZ4xOHoFTI2
zCdyEMZSMtoTKaHbgultfwpJ6Zf+TxVQIKygR2Da1XpZ71fXkdL3zY+Prr8UMuiNn28D7d/n34Yz
QKfMtv8kfIGVHszJxuqDfO2v6KL9u6B7M0XzlyxnfY+tAyvaraBidUgRXR21iGG1/tlkzj+LJY5m
cvaOULZnvJFNM8Y0RVA9p8UFKNRzT+SG6z+/9dwPtDFalHt0cL0+b4N0i4bDDTwiXEOvbLw86JZB
PuIBrTqblv5D8gmsuclzdsrf7OUueY/8zFxv/NTki1lEzfX+Rfv5mKD/5fHF5O1dSeMpBZEkUuZ4
WrShsv9jVV/BXwR7BPG93Y72j3Gu4GT36QSDHkQqVzZRHzG09cvrWILNUBKvSFC8xo7xMrzQZelg
QHT36DIh5+zlj2D0VaIdBkt9W6wIGz8DJLJ9HOB59hv7uA/e3agH26sT7Jp8hZ3cgM6I6jxdi5JD
HG8EMAoDGjU6NKgz++4nlT3Z5fPSTh1/mcwmg1uIV9SVOPA4bO/Dry88X229mxC9SvdYA8WyP+v9
cwjfpudVXOwbvyFwP+ttYjqIcHELmCaQ9YnNpUWP3Ln+7JohsePj6eCAb84OWVvgg+y2iHx+QErr
7tjlKmIqtfzYpM+w8QOcKBszR8Srznl5361hxPsZppv4JGI9IB6MWtDnuEzlbret/9EhCuj/cM0Q
cJHg1VSnXN+JV8Z6x2PUMGGkqQYWCCmtdoId/J9vI/khii52gv/g24mRDg0WLc7T6BMDY4O7yOFy
FHEBd23s3mQKnrWI9wcAc+BhiAkyF33+23b/3dYGhNMXLKWmQqLzYZeHB1af9xOAfdQ6W1fcKB7z
hurBN+ik8u8sAmEYJx+ky8vdEYuhbTbf1XNRE4DQhJsm4fXGq/mI/tsO81n+LImPdBR5+czW/DoS
xHF38ge7EMDG4jRbA9bn5SxEELAV1A3WwAyuaReDagTUpU+7A228VsLivVi/kQdl2AuLPbEFMdpd
0ijP+KRQY7dQUHmCGnojKbMt/vXty/LlbWPdFTowqK01s/UXipdfdxcDikxXb+ZUAFuA+XuM/WGt
V/Iy1qAoTtdtH2XbIYM/jm5bnT2F6IQvEUgRJB4Z7g/4rrNGvx7wVubzC+AlLJidX6QMec5BdNwd
sMVd+iLSKQeKUiCGTM1Bp0YJ6PohKPSDjsZBdKqM43sh7Qmmsy7TWSqRwFhVbq8AjKRGI787nIgU
RM877swORxtb6jP6Do4oNuUkEI7sLlTcmXm/yCHXwPkhoiTz61JzMsvRuGe8rHSRfPhw/Ho5316l
7mu/0FO3mwQVHheeYtEB5eTqpVQEA8U4pssnkgP3PdRep0QgjGZCd4QPlHHo0u1yd3pmq+diuK5c
VfVeFmvfVvs2HVwmKyYT88qJGHhGFKougFrDxVmOgGU5Gbrhw81nCD63mTkN7JUdkKajMT7hx/fB
ttBwHlf3W3CAu7AYel2o62Sf/SzoQj0C+jHNN49QDThfRxYi57KF+nb7z1V3jb/r+/3S6+STFq2n
3fE57Wg2xlEAuvazlpu9ORzfb5bhaplBBYSE+na+R5XZLq0pnAjpRE++dnq3l7fd57cTKtSnDFw7
jsa3/Fo1fecg/1UYpyO9dveXzeL+89Xsmo4JR3rq7KNioPt1gCLWbUVhGJaio/8YXSdtrP08ox6i
7OZU8bqIAzqdMF2gwnCd4vdJT56Kl015TKIyekRMtG3a7nB1+OQkzMN7hlKm7l+Wl1OP4JTj14pK
ygyvQKIzBzc+V8ceuhLHD5mqfV/06cZGyhgKwT02ID6WTjWo7WZaEMJq+xaYQhzwUp/X7Xc2XL3f
C1qXgBmxy0WU5eI2x0fQbpD69eTCrlz4xW+OxpTjJKxX2NpJkPK+Ls4aUyMS/mFy6L6cBmvr67YX
4DB63gfWROEPwuIRcSsEbYWz+xs8ZUhhc/l9HBXX2GSTlBgF+vBCt0+lTUH++HDOxUhnb9E9csxj
5vbBb0tO/gc0TAdvUC9453HavMZmdHcvy+fAOl4mxhsvoyTIAnNg0lAalSsuetEJa6fjqgdi6q62
eT+EcfwkB9VQ80wedu5pciN2s+lNqyOmi949zoZo3JeuBnQPe1rvSZifqiApc/JaQA5DfQbic1DE
KeYZ+2k26iR26lax4jGdZLcq3hxe555s2Zr3x/hWbeRxW8fl7ffit3E3bKZPzGbbrfLvyeOWZ9/F
ael+qn4ARZg2K2f0DV+4+jmlo3AiGE7mNWEVfgPLuwWZ6THbue5dEyL66Bnej8WmT0JI5UQhM2eK
6FXhLUgXz1D3+s7ebRh10ZYbVeE9xtlmylNaNSxDCAaBPqohLn3tf+qgRYIE5q2dZSjwO4y5Z6ZN
bkMunvsFYOHj1b34YvPxXU6MM0IgNAgGQGn7CV1u1vA6ObZTQSOPUgyay3UyH+m+srezwvHLUTdG
WlcjDyWBSN2nHLzx50/tB9lKTv5L5ZJY9CIsaltf6bjlucFh/ELxCpst4vBg/TwgUpLlTR8ew5QQ
BrGIJ80opl4gITeXkSDy9vR0cQ52JLoj3CCMIThXKUeHjBnDaOxQ4Nv5wCM6Qx6OCel/HwYS8exE
YMeQRAV+hp887MqKMB6twGhRls6AfM9ivoFDYsZSRFIPWmPi12CSGF5D4LcPZF4DyBER0ME/0pyb
RpkLf/MsV4CODlhXKOgxZIo+5NHjbgextHG11ME0V7t52fiK+BnW6vtx4v4I40HQ8z9j5sW0JTqR
CVWWF7RpvHTcjTQAITRjpWNh2j9WINrbIZ+93fIIJUa+ne12xz4Uudy+TQ5ACYqCKtQaOBuI2cQo
Aa9jvghkEyQiV0imvHgGK3pEAam1qI9Tiqug+qCg/mnBjEbxLJ5FglvLfRUKJrPi9rfiWYJb5Tuj
eoDwIVBbjj6O8gZXRJo9nLbgrxwOSj5HF/6QwKpp9wXaSKWQFhImr1ANGt+ACBoZOIe2EzS9J9qI
unu8jtetH6Ngg35NhQCKGhiMJlbAqlhvr6iduuCLTqQKMGxK7+l3FwL8XZfeWoNLhqh9wjtWQiv8
TtYkqvyRcxTtmI5rsR7jEQ8O51jIesI3ovEwETZN4nZ+aIF6naniK0ORxmewB6gSgGPN/wTwJSBP
DvwunEXnAFigYK2gVsFoXxbblbvOAYWhOTQ7F4y2xS/1HgASCiRxY0Uh20a/2zmfTyinQggwPXJT
fhF9A/BS8gsrv7PQYXE/vM9MZXQILh1F1cGNuTMu3xg5Yo/qfYAdJbXPsUZ4yA9MTt4x2o1VI/bq
Ku5QbQx3nJL/8w2T2afr3Fbv5zx7rzrvBZpNWtxsu6IbdHFOyJYrIabzAwgFzprt0/1BZwrM2sM7
daZgxECrP/1XVFY86S1ZEphQY5YSFTlDULsd3A5/KR8tEDoKh2pIp26hRo3b3RYo3faQWCnc73QN
QIOIf+cxLxbQeHQ8TZhMBF3a1qwf8LYz1KM7UyEqIlIGXwKULZINWH8ASxUU8SWArYsZJ8kYe+uC
TMc5ZEXvWfWEotCjjnNb1P7GPHOe9Wl2EgCwxTpnlYPBcs9kW+FiPBaVDLZuGxi4BYMX5Hs+7DeQ
WURBuNliGcPcTfjYgPtlWZBTgvteGTTXTZwgPm7jmXzI81ysO9GN+D/6+OkYfVhno4+MBT4x9svv
BihjIhZ5G9Y+0///SDqvJcWRLYp+kSIA+Vd5g/fwoiiKQgJh5AV8/azsib7T3XemqgBJmXnOPtuw
x8Irmo93rfMYKzPGVBhAjlYa99yD2/MrMqCyqQKJUvXp/hi2VbwQaFXHrAb0/Hp4kQXLdITQKjKo
03UyE5lSzIWlxWs9vFQ/yj6ZvcbZj/rwCSfL0ozL+zMFFidRKj/c4oHzg/zI2H0ZUeQevgowMZMX
/o/SPBWOPvh//N3+PoEZtkG60uCMHXoULH2ABQ0ObDjEoFU9wSibQj9kbQqC/QtRoC2GD4Ynb38q
m7UPRC9WxGMVEO3wskeGdY8q7AGdIRC6q1AEMMl8ORlYl4LxAmOXHMTkLGYlVAKkOTBh7Za34D19
nF23+ClT/8BM4noGfO5DeduLOdcQEmXAxEn7CrILPQKrUyt3zWv8vjkqd/ggLGJN5C86Adb+VfXM
magd6YFgFMJluB9gH07M1pboZqrftzy+zXUvAYxfDSjI0EDPrpY81r4gxfaTal6xaiiYzFQqpyDv
CfJgkAaGOL2eofyLlPYF9utXvzoTijvJDlmIFBtZwhPWpX09UTRT/6CixOJn5KdTsRuqc2VZYhw3
lwtANaFyaAmWXGebBuUL9nnnO6RNuowncCtEZKGmHSy0TbJJMy+/GBvl+J1LmOFAX4BeBZHTI97l
u2ID3JW7Ns42Q5rIeQn6wgIY4r5850tX/3uhsecABGKZwrgZ0iodCVN5FESYVUlj0yE44r4Yxaox
5vIydIbUWYi4W2ySPydIPHLwMBZQhPAMYQ4LW/1sztWhd8c0CxOMNQp+kGPQHLCSD0m+5F07C3it
3rTNHHvDzUL0Am5wCs6kAlSR26LuEFavCLYcaByYVODJx3D4JHH0aXNp/mH0exTDWenC9AWlwkZk
FFdvu10NOtTgKM8XzAO15yTBxRtr9iZkIvi8+8VtMmCy10V1dUAAOfyDLCU4YPgEg3W6xIowvRxn
wXMQaHuXoerGBr9/LjZRPZ8y+7rCq4SbmS21X+igueETXvhC3YnoGIvBx1rxoiRmnn6b9rc10biP
ZjpSIwld8CMcfA8NLKARrdrNzUHaOJZaohOZjH5Itv3AfVejgeJX/NevU+QQgDx0RsboR5NDBZny
E+4TMHz4VZw7TyVtMHSPpIyN+k8fcBuQhnwmCRjM5zmv2cjK0KR06jadcTLwDv62fr7s1rL3DMUD
+nTzn2JcARAMrRuujLLfEOFEygVLhp2apoSHhHh4Y5Fl0f3jJ9giYBYK4bwiuvSXVi2pxtfM7qMa
qNrctRnB1yP7S+rU7/es91F1c+76GDtx6OlfeHQqY7RnsamN9Z2stm4hDVcDPCiS/fc10cugIN8Y
qJsBFGm30HOvktujfp+1uH+v1Cr6tkGTA8pm2O3Tmn8+AJa0HE3mjDjlwKg9iWidxBhXnz8aPRAj
XLjplaTZu3EN6GRUnrzDGa0LLtx4ERvDCD+E7dfj0e/g0kwTadyZaAwbGm2gIijiA4Vg+Lky4RDO
pu8DKzO+TfrRRu+CrA9G5LfSbM34bI/ShSqrMvPopCCHD3u5A+mobUSOatP7g3tQeKch494vxgit
DTmqYQ6VAd9D9fVfp1yLZN1VyGFx+9Jn2SWjYMHcAX4T4XRad8wVv7uBfxS+clugi9CWWEcGMA2v
DjF7xQbt8nsC88FXt1GnIab1ce79Oo92Kg95Eo6l4VEDPF7YkAUNJu8F/hv0XyzRclbWk5EZdktt
B7ubiu77N2gYznd/4LSQTZvWYVpzhfiJAgNxdcAkZN38EsmD9bpahSk9KiQN1QVfA2QYvaYEWZfD
CCvyF8Qx/tXrG9xljNxjhXK1rMeMq0ZHfYTsmkRrkDKDYDgjJGXKbEuwBdVMoILa+qxTXP3t1So3
3cJEIyMPBkKq6rO8ujT6N05KQAD6yav3jMGyondVp1c1rBjMYQyuTakTeZsA88PKMS7F+coZev78
fAazVvDqbek0tIguhWYHyjgjD+dFB8gDD1/gD5/7zmvAH99N3H+AzIEE5GoV5nQMQTXrVh+E59br
SxX5VMZvlYaUcQBULjo39Ip5pM6aJDIQdIK+XFLDIRb3eg8GcGQ+HnYngJBi5vMWTu/a1zp37PHd
Im/nn/f4oTLSY/PXz0/J4tnfyjlznRLDBowhtN96CNqVNuOCCehjq1s9bSd8vdZ6kYphTK6tJ/YQ
mPcJvGexIf9zPYDF8zymb42AAxIIMfRQiEZc3DZgLAz/0t1wlY119q6h896PmuVHjIoBaX0o8sCb
fJARIUym1VbAk5pf/nidYt859GUv5OrVclzCf5Hsr2QzTslgwJ7WoXT6rk/3q3N8j5y8Y1LNcLLn
Kbaxo7jm0bMKRgvO5cdt/1C8kcxoG7eCh6MPnXuHY2lJ10FlgDomMOLnVnvjFhdJVLxN9CZzdfM2
pnfC0Suc5uyUCOuXS3IfMXGS28KQXym5p2M+xtiLZxC4S6Kau4ECzI3TBg63WniP7/adhWZ+blv3
yeZysdpfml1FdnbUaG1TOgRPp6/ZG5YQpynP8XfGX269I0/uulWinpOg+PmS+7YIAF6n0WDk5e/w
WwSaZq/5Pwhg1rTfqZVvbkJoYUM/HMnu9xHrus0FiTpqSnD9mktNjFCxRWGAQx0D6QnaF7VGhD5U
Jk3hfhRHb6a6QDtl6zl05a+lrPjSso8rTFjxLQfY/XrXNEbTzzxdAdUuFuPmG7zGo9+p3DudRKoG
M3vIph3H1GclXL1tudjcejdVAlNx+ItAlNvPL1heK3GS7lIkLiSRCFq/FbyvUZvgZF0s6+/u1nh3
mrTt/R5KvgZqifyWa/OQKWRBFdKJ3npkzrPp57Yc65Dt8jhjob6WrUA2hq+wYmo6tDtzLenWELLc
MxgiEHk5LdUQYoTMHs3UxVi9r56vC7P9r7kaDiY8fu3Hu28xPP4lZZBRD6kjWniHv4OdIr4oCjzZ
sE4mJd4oWlyWEymZjxBxGcVa6eNR7TYuAYzTkgrQnvd7M4+Gma2C+JgCABmRxpojXUeSqEdSAS2T
gOqutstJBvkT7viTlsqGtXvFIjHME05b2f8cldISwwpTJ2TDumuRyZI232PufMjWoRdIccPyL3ws
OoJWK8WuDo9oyFc66+4cyvFrArSjmtZdDrPTHbuTPGHsgUHGTib+0Ni2N6dXnP4W69y3m1v3ArEZ
rcaUPj/puRAtAXtBdXcLQGHQUgJsr3jO2zUFuGFzsk4SbxR+UYQ8g8HQUxk5cw98I3fXr9JqwG53
9Quj1hZpxOa9mGsMQYcLxl5f7OkrJAIX+TgsRJhkC7Jdrukq9IWkiDBkvfJwNEn1gN/fNB6wRmpp
1io27m0p0KggraOB+NwO2mCZErKYAQlT93tRCoknI0iid1BsiMx27cqBNYGT8dWcW7sxTTuFLirP
5Nryv4gNt83l3f3wjOERgZN8PR5ed8Nb1GGQQ9Vx28PnbUXxHHzmGoX3PIUolx6ymrP+OpcUv7h6
bOv5H1KIjhX5p4ETyqs3UXK9TYZ2hUDk5YCLqcfR7WaXyYRuThaPk1//vn6rlO/KQI7B3W7Tmq6P
wAQgi/B5gneGRB/KEtNucmPLY3Eq7pNhEj8NryZ2d717Y1wIXjiFZaMUMy0fX+cJM/ju6l5bvzCn
b/oEO8eDmGcM4fVMn1TA+kNHWdco/lLIlQM4LKBfmsT4namgEpkjmjJIGnKgvqJRF3Jrk/Adr0UW
N4j2M+xo55RJmYAJVkA5ilPTtBEJIjFenObqvEcfwavKBFGO1iOY2WbUFL8lNVA/uhAaavhgglxc
botyVpfXybKcFPB7obJFqXtbvaj4deDsBDocfrvoLbp4TPCD8jswQpWbP4fWPATD+86R9Nfepw6u
nf8t4jbxk3Imb7/bAu9EeM8G5Fibyq/tYNBALiJ8+9pG0scVO+P4AVBNtVe7g1leR5hdsnyNPQtE
r+baw5MeCLLYDm32ILZBuDztlxrRypb3JYMILZAyhi/NX99YThl8dI+wmwSksPVMKlJ5Hrf2u3LJ
LIbfwXFJyU2ky2PE1Bh+G0wm9+1HED0huCKTREX+2tVR3Ow5lfbbeFX9JUtBIqWVZNnZEELmxx5L
297dd/uJCv8Cb4hOD6mWuMEwzTDphhjPkTZcJIRD1wEg4CcPMw7TdUHPbun7jjZ9uV4/V+xCylwj
nBUFV2+H/LCa89X56NMSgu2Hhh1xmzNpxvcRkkuPmdWjGRt3x4Rsa3cSka3s2tI8X0HwvVCmMkwL
Lhum7gMscL4HyipdGGMBoY+hOTGU3O8ptpzu8J4jhM0kutHh/PscJwP7LsEEmxo4+EqOMXIRvgh5
LsLpXPUpNQxd1DHFXiod6sEimVS0OaFZLJgYU+1m0mRYu8oXF7kxzUfn5VNiacDq7hQUkVOA+KPM
VNfY3K+aPyP+jLmZ9Fv3KUVDf/f6KmSrKV8zgxENjNCRV3r2/U+qZ4v7H9nPNskfwGfvgyL7lWcG
6WWg2zTYoI4YNleuublK3kjDYwQ01YaHTksUf8LKcLTMyQK72uKTQ2Dk8kp68JgNnfnTdcxRUsDZ
Wz232DKVYSK79X6MGPDx8SqER3QnBQRoHFhtLjNeu2RcxQoDRSgX5yeyHxFojYXzW+RFoQMtxsKs
OuhnyDPBnSX0BEEshyQd4KVBY6kV0UOboLHDZ+Zto35gTsmx644gawvl+qYAgcpnCPOeOSxp2N1E
cm/oT5XT6/OX44UP78m5vYNbFnYbzHcHBTBkbRxLJDJfvymWehZUR4xHNXWj3y43eZ8haj580YQY
D2o50oM8+JEYtmOGiBZRhnhkznRzysk7MHxDD6/veGD+KMAE7AyD6HbhUgnm3vi2JcPVfRzcZFbt
RJZxZ/suboYvx9ZO98CVFuO8Rbmg7A0+0AgCsrMzZj35npcUM1fZtvxXb5WMG1CRP/Giw2Mk+4pU
9Yhue/zFRAzbi+vclbfKgFMigC7Rz3gF67XfQWvA3wCNI7NESEY43U9OXsh+5REONwFJRH/Xx/IT
F6bFQ7K7NIRhnBWeUsfXGSFWPFk637sYBcSV4MtF8Ti2f0AZ+RbTqXfsHJ/P/6FPJOHxtDs2dP2c
WQF4DVy+VbDCfHA6wqEjQLGCjI2YlU2FlSHKVh+rTX48mPsK1jWaAbtBMgnJRkd1+qdr3lfzzC97
flg8owEDF9hEGVDfFw7UfacmKy6OouMuTVx9CdvV1pbDkLVGM8ZYYDnYwT9fsEeDaUbFccMXfMY3
k31UgKkF9jqf0+N0zbzBdIiwoMGqhSUumpK9FkEYNLbfwjm9V7Ni/cCynP3zFwH8ClPShbnmTX8x
f+yteD/xqrO5Z+jKd478GIGy5saP7SQeLXnkGaxw3SBiw3rdpV6ME/LYmTCAxS6eg5u8LZhLES8b
vXZ4EjjQOJodFGq4HkAnVrob0atNnO+KKfSIFUyPYE0fGfM3HLZ+bAY/xiSj9wG67x0S51LYQxJ8
ReRjSHDGz9/hykDECdBYg4rEMA5vKla3AE2DhTIRzuXKjemY7qK1lCyGjigu6W8m5ERgitvbTR+0
J4TNud8w9pVy8oROFZvPBg3lBXIh30uSZW2v2ESj5IQzsWGtyJjHIHseFERLm+HFTnWs/u5/2JnE
YBaqXeLPH+cD1iCNZU+uRIPSEtsF/ABnjIEAcPix4SIYnTJCXRGUIo7NFjTgF2KoE/fN9hqXmTda
ckYfzi/s74iQYNQPJgSK2EMcwSPpJOZcAVMdHMIwuaMczm00inw4bj0WNAd8VSOb7f6cYUOFlwWw
u58dDWT/ViF7aEv03H1AfkPDmK4uMJKWeCStgEhW1xK/MHzaY52HaImVin/WDzhjMpSBNr9o3TcQ
uuBLrlaXFlYGjqrCNVrEjz6vvJ2P6VX2JULGg1+GGugEszmbA2UCT/c/f40zGrHlnSeHDA5xQqMU
pSd9d/9cVjGeKvwrqJ1thiD2Ad4fCVWLbyxvExAlRkYn3uUKsBrl8jSBvQ4zNMQZGyLIPwkoMMcb
MzRkDChPZ7nD0gwhOkpbcQ8w0QTtvtwWrelhGnfONiVzvhUPPK9zMZYL4RUwEB7vOIGLG0gpy48g
fJGhCN4XKcNAYT8MiH3hD+ELj28oPCoKa2GMUCwYo0GCQwwTQToj98WxkX8KVUtPCgBmrWJCCCxq
hmL4peMIj+8LUZD/jgxJx0IGDitfw1QrNjUmmirCfGD4/DPG8lh6errzMNYm35f9CctHLpEZcuGP
aD5zPzUXo9NrZor02wxs/vKiA3DBFJQKG9KzxifgzaCKVE7oQbQTiqkJg6j7hkEnQ67KVtfaaIb5
ya2dgDkZqNKsd0c2zUJXHDLTqQPQkGNSzMP9L71uddssamBkqBw4+GUeqjwgK8POBxtaXvZuo0LM
Z+n/+L0M9XGHFBIUNPLcC36J8T9P/tX57FD/NhsEYgoj2zwds8YeBo8tQ0LAHmcxfEffnuAUhl6I
u+j7naC5OWdqUMw+B/i7VNYmV1mR6lrfbrgiEaISaDowrICZmWiSp73iO2Hf8KB2ZMsAd/N8SfC0
ucUqFSAryErVzbD6SQxrAPM9Uk275/1aOFmmszPPPMZq/z7NhcaY9zBbyIcMswVBXQIgX9EqvflU
K73HYNP7IkhkWKsGGh3ZLGI43AP3B8LUTwlQObTuIGFFNAsTavmK6QdKOho3HCnpoQQjCgt1DDBE
YnaPCE9FdQDdPvXIzka7wYRLXD+Rbs31X67EzsfzivjUuQt5/kiyiyO5loIvRXwdHOzP6SKS8iiO
N0L0gbsgXM2iJYEDKAmpwy0alS6iJlA3IAvGdHgvQ70mCwqe2StiDnqF9V2xzPJJra9rKl/NxXFm
sX2qGM258hpHE51j9dVA9ei5bkGr+pc6PsshdWk2x/ds+QHTvwmiz21yF18TCYghEruZ8AVVHapP
scG728ERGZPMVOLMCS9mxWKoLz/5Mgb9rgGz5Oqx0WauUGezuX7iHiuRK0Z2POib7SuBMLAtX/jH
EGi1cPCeDiI29GAztWkvDoh93ICBbXBOwDYhjYvXbQGYpTH43HcI4ZHn+Pkcv5q54b4STNDkAZZ4
rDu1C/sdS5+NRIiMGXzgA6jSp/NmF6o6T52R2Kiq9KzOh8C7iq+GZQyCLz4BObHNEGoAkCbenAnn
kl+aBzm8av92GMxCmZgAvqwwSYAdxoiC64OgnRtEN9jAuwhHAZlygyKUUc4Z31j+UcFMoNDStAw4
QPFaE+rnBb63/yhiQAN8m3//eRJsM70efjB0SiDd2GziCxWJ7ItrSgrCXNhNTgJSFgmkzyu4nohK
n/xA0pK+1GAUhzt3DjSFmebQthH0XVSJzZNnkrUwhIYv0gIqX6CO9enCrII6iQv05Em9889CcmhM
8OVFXGkLqxrL4dGAzIFbJYPBkvMXNSZLrhiF6O2SUP65f39MFLD9ElHQsxvfSIq0N429YkpoL+4b
sWc100XOPhEYOzT+QGsQOMwsuLbWZij7mcqMWIcmyNxDaEGZ0OPoT6j5Z1lh4uwOjvErzrpFQ3SG
Ua4Gww2TQzzdd621rbCltVX0ApN/nMAeV90R9s6ETCVzYTtlqLDuhnMxOnOKhMMaoJ3+kuajw4K3
5iKk7AjMR1NO5ZcaFsdXfmB7AIItjhgPqOjutWk2HNgpUw84/obzmCNqnDB4BT4g7ImDgxDSelUP
LaVDO+SVCNWAqaBHP3YKcpwxc1Ppw+C1iLT4eSxLsH0j5md1FBzXGccMTiAfAncn15MePn27HgjB
Zg0cijZ3zK5i+rTiuAeRCIj8ELPC+8ZYqgc+Sm547HajKdlRXAMQawgUgzCf3tco5OEFsLGnTofP
/Zms5GkTGr4whcqj6w82MAtjQdJtBufw4UJyIfXvtX38XJePZT3tzqUGv/RzRZTO/uh24ROaxhWJ
iQViw/SlZKiOF+6+rK2icW8NVgP4G5DsTN8M1x9Mvy/tFAMfKG4YIO91xc0l94rqR7afVXhLJrA2
eeit5qROs5O2NsYDKDCtl3O0/AC2GKsW9TWUsOgb8V8U0ehtdS5BEtO0wKBGc/fcYtYZ307DChhH
RfZO3odzO2U70/6cTTBYFEtIfmCeCPl36oOuPP/hgNns7hUoRUnHToPXT/4j00xDlKL6cbRlAUs3
wHdo1l4evGcNrmytxy/8/ZB2wI6iyH64XK47SqZ1fVG+WCfrM4WEKtkpZsOgi00iOSG8Q7bnyYbg
l0/am9vjPcwn3qSolv9A5DnbVtdjOFCcpTL/beF6beGuzXbS8bmVF8VWX5SOJuAv9O7WF4ZRDgPu
6v++QjwogpY6/L4Ep3VpzEIogzPYbE56BLhMXSEX4KO9rXIDxhviBD9II5h3KPgZEhnbvyWB0tYV
wQhSiecBMx45+jbucy57PW0RKcTwi+E/w/aGt3PmaOG0SGzdeQ49WL1ywwoaTakZJ2oHa+if01gJ
cZmk0jFajjmDDUZ/BCk7PSwssoL2xvZUQ2Ym6vciSM9ZCOUpPeEWJc6gGsMYqFqU5Zy+A2tBmUhN
JbH5cNyQKePj03R3GGUCRPw+x89yIfjdILJrYBTb2M7INwcgOR6TLS2KXSj2c3706sUaOjpreRLO
ddtvve5CXoaBbx85jfPP+c9EcgvUyMVKnLADS/Z4ZAFdEXksoCSc1gydrtZnAjV3tXcEf/00OZLj
K2hpHEiQzmAy7SezLvQm/xKKYoCEs0hFuh9pzaiQHQrUy5kg6jjfCoKQkUew8hjJCnHPaPHk2F6/
TmfOSWpj8RtlkDhu8VvERWPF2fycsP9LY+NrLWig+9QiKYIDkgJiF/NK8GqaA++GTutMlQ+9przw
G55YAckS5HHY5+3rg8vVZD+Ee4ayibT0+Iy/A1UmE+UtGfYiCJxJMxuFd+9XiAHArFDywEhdQsbg
MudXpEeKu87giwyctXBxui6YnYSZk5BujxFPE0v2hyRZTlSnvU3/TRaAKE5sL2rwVgL+3HNB1l/0
crhHAt5ipQunsbFfj3ibM1WwQMS0ZXmfJPTQMYbSbO7pZQ8Expip3h65od08j2G5h2/LCoX12PKv
OxE9V05A82lTQeOwepDsQW8z8eFiHjrcAbx7DCDpLBknsKncLc35vfqkQu8kW1ouw2SegvPXk/pt
rb/8DOOGLEQLq+Dvc/5ClHBvrddYY0OAH2hMHN027SUDZqjGMK0nIsglVIFyxZNxXx+PD5eNZbXW
O2/N+CAPSusIHZrKzLoj+GLM6HN9zZnROxhb8RQAyQFzIvayt96ei14vj0MkQwlcrE/EoJtJK+Ne
pyLiweoXW/mMqSvME8pr6poYuXJ9YipNSJYsFF+cef4aEI6bAtjMJxtYy3dA1b97TTLmPe+C9/tm
ZvKy9dvsPbTZGZidJnYY3tvpcMduDMmab2XukLre7HmAm4hjIUsc2z2sazykJiGw8vQ4dF7RWh7C
rwbwcwV1FF0Cii0IqNyOmt1F/DLFC5KFVs2fZ5LfDJ8bnxwZsE48fsKM9WlxF3XrDz42c2nupPrk
PcGeFgvveGLCyNQWsqmzzcYBUMnQ3g6m0CjZgGBAswPMjwZr/pRhL8WY32oXMx7cPbFaEtbN1uSk
x8jT2Hgk3mEClmSxWNcetptATRZT2NT95TGRrDvcjqBJ7CVIBa8tB4bGH/Xf15o9gtlE3wsbYRi0
HxZuxl8Gx0UZLHDHcmqEoBQZsdO6x0kSzdaPRbjW0UQEML7pSpy7M9icsp40Eo4PTC0RfnIF0PV1
jlD0rcsJWPr0Bi7RWogl3z5ekdd9BPtFFIgLNJJn/Qwr6PYHjYd2EWsPmsHLGeY9E2K2Cyonyiaq
0edfhh+KjY2Y3bDZ2yKf5UIEFBWFCqOMgFDt1+33jInGA+9nQ4tDY+oAqkeXdneFEYv9g4dKO7Wn
06b2fsxog6OCRw4g/ypikpXg2ouTKZIIejd6SY/6MTiDzhlCJMuzCZtWmDqoKMiQ1dOVUVKmub2y
6yHl581H4lmIkvp8Tp7OmYquHLqQei9SiKy0gKT7L/OldmS0sLhqd65gzYFZgzxOcR2lUkOQIaxr
qZnOgC2sLNaDyGMefEL5OoYv/E9QcsP1xLqeyBEcsOLUGQeZ86Akv3ON6yCmCVgC78IEw2eSqQsB
qMhLwBOlt7841wBYNSYk7sUUiWIJp1IhGFM40zOe+Pel/uvqwavzclCZOTv0g2I0KVbUme36H8GV
Hhwp0ROOJdUt/r2gLJG6xmR3TPIYMmN+Fm1PC1l1lR0pvdEbN+/16jVjsuE+p8IlmndxuZQndvme
5IBuYr59VHmzVTFZmM6QvAaS3oQqObiIGIsP6A5HCNzL/8/R298/ai/QiGhBaVF4PooFP/Pui9Cs
9uVQ6uOyzMu97cNhg8uySHiMKsse13gE055CGFw9ZrjdQu9s7g40z8+8/90dbhAzheHM4RVaO5oj
ql3V/r3aO6IACDcO/4zw4TN9WgKkBr+cvcz+2ERdLs2mwLCTBpzDgDQvTaRMrkieeWBVgk0nD/GE
BtwUDSVOI1+gAYp1sMSUyR8Gd0/0glhiABxVwh8LHf0/b5Of4c/PBiwHP0i8UFFxNxyZhwvDhZEL
BmDRUPM7Gp929tOuDRAvJIxcdOwU0r25xTSBIxB8BqssJmtWViyBOhiiAMOItpZ8ca2bQ2WE4wYB
D5ZsixoqoYfBS4BOved9tTsNaAvdh8iMG+00Pg/kNoAX9eZwpmv4YlD8kDwzjHuAET4+1OvrClDp
Qy4Dl6PM7VH8ng4oGGCGAMVkCwwrNkDthFykAozqJi0P0XzkMehlKlhx2yAJWwMmXJ+dfPjExvK1
YwoABeA+zabGDKQ8xbmpDZTpcKWH+BEdawJRbgtyIbi8L5plQOE+hE5Qn6EqYY7NFs4lec372ShO
9439xkL7E+pRPi+Wg856rfWoWn7Ca2djttXZhYy5GQx3aWtCkDskXjK03Dws5zcdWyTTT34H3vNr
55k7+GUCbbT2/ae5JDN9QW2vo/entqCe5gSZoWnVVt2lAIFl1OhlzLRrag+IbOB2bN148rORI6tt
5l+4HewkuoWeJ0NIbT3xTGmc4qRxLF79L10TZyZbtBbkVdBRERI3oDl1wyzM/3Qx4QyN6RTY5yic
OpCaDs8d41j+ZjDlgCKShsMTh+P14+scV3ggAJe8ovvQVrEbmTfM7U6oXq2P19nZ5R00J336apz+
gD4FJi8rCrUL20UGy8VErbrvvqIBxDQ6fswMLOJ3Beu14f5Wb2iKrHPMV4V9ENzPkzqM05HLkwKW
9zmlM3YIFScCqL0LjTi7GqMUBbbTGNoHe72MsyhkQC3S52pP68eDgarZed9cqChUlwNO3xNynjE6
sDZGrx/LzJW9bGyOmVRQOwXZBpgPeI/2Vz7QsvBTMBJgSvP1BkQAwGUXlinvacdAuFly9CS7BBUX
s64VdlEUII8TRSnv8flLIdl8ptot6J44N/mfZ0xjmQGGwyh6u0PYH090r/YbqivNLy9e+u+335Z+
pc5HzPkN70uTlMRpA8m+kbC+oETOPl4xGqurClky2jRE4EEOv8NiYtlz7GFAXTKzdWnLkGowuS3p
Yt1i/8g8DIJfbsfnQMcRQrxkPJIv37SwP2hZWcdL5vDW0IOiBMSLbhcLsYqbgQKM4Qf8N8Qej6Bf
XoP2a9fbbC7vSyjudL4/0l7lDaxLKtKXaUNtqJ1bZ5c/H93pmCRmzgPj06slrGjR642TBZObJnyH
g7/BZMieM4iq1ZvtZn+/+s/DHV+Grzt82NXc2H5+yp96W+aBjP4hdZ7jIfamzLo7lBktc5YPksGZ
tNLxLzMtWJjffQ5j/VKZVvMLoQ6F17Q+jVJ2BSnufqVVNke3qsEFqRwEwbM7k/CLthj1TjrVFo+f
eyJ8BV4/nWxzeR5TExFRq1jqSeagnXeYur4d3tn16WDzMU5QnE2l1UPkVSRHc4Z2j+ZY6GMYOPJh
RGdcjW9nNKrnp/fwayBUN72OR1pIUUWpDtThJ0G2U6cQHmBodLthrAefKfpgbsxjC9zDWdzbJ3gU
rrmuwUHvgI1utxXOyJBZ3TbADG00raPRAmJdy/0dYbWh+Bom0+mpOaCiVpwiTijpQd8Q5NFuYesA
EQJ4zH9X1nObruUF5KywibXDjU7Aa6fdeBQ9piOm2a6+ahC/LFl/1gzDMf8V1UQG4mEGYtq8vYzm
Yowzhtp2rJJsXlsSIKTTRszZ+L5ULKC2nUMKfptbqNgydl5Hpr1FVK7fKAxdAgdRc7H95v/wQnY2
jBXFiHdaa8gmKTTipzqvYUFM0efQcVd0B+xC0xzqIxLrv64LsOHmlIKP9/Fe2/e+2VPy5Cf292iw
Q5+J35MGcthtKNLK2RBbIv8RwtppKKXgi1WeeUxgxui4qcIQbCc14amr7yU953tOmhHiita7XbLM
IyNrKc9LId1RAcpLB8EvswDK+jVEOYlhOvd4X1zQh6C0hRAF31rURw79u3yAnxwxs3ugXczd5sjn
vUeyfZvKKkosFJwbKdQUADe84l7+IPULywSvw/f3a3NWvLDn0RmdYwIwlpLdF+uC1RsXnKFDkaHD
O0ThLlhonVuir0hKx/TzebXQTngw9/7PEzsbDK024+FF4uEcrRlkM6h9FnMoVzzgvryA4oHh4Bup
gCae0FzGadBKP568SMJ7/IfZ4xTp5ptndpe7/fYKr7QwrHbTTyuQo6ns3UFLOqeclvbfNbxNX0SF
9arLMant9YgZAY5UENtxhYa1+6bTEwa6TxRHJqf9oUQ4Bs0gd80eJu5GehHe3tXCgamkiOSBdW4x
5/SEmSaoaAGrbcnFlLit1Mz9GEtO5xOXs4dwAuSfFX5KL+eLQvCXEUeL2v9tK4MVjkC4NpFchH+W
juDdsK/A+wifGCyDs96DegTVmj7oj9yrm3vuGURQcGA6+P1CFnQGBsRdO9umY4zOCXV9oGvjPuLk
4krn82j5inXHoEA2XDjO1JjYGlWbGwdUQVDrPcqZXJAAI4U3iiedVkMf0Sn+Y5+L0vU1dJmSDg1S
K/x+Zc615QeKod/96Ypw51qXnnSg6KW/GX8AAQBHeTYTRkPq9so8beQn1OQonV+WfLdu0KAh0eNj
9jPgmNdR9GAS9FO40E8zWuM3U3tlkhruKD2DqSms1mss4xwJa4c30XqPSf1cppshQSOcoHE1u8+6
DpTQTjF7e/sd1O8e2W6TeU2E5xJ9dOKpk0eYzx+/Cq4XAxzmh2GLagRIlpd3OG9CaOoB2O3Hvm11
34zMbe7gn/mHBixIrNsU6gpWhdFBQDVwyJilLIAaeAbdaqsypWCllKGxb8cgv7Tfi6K2Miz2Gp8j
ySsIlxC1RvJDuzdBZNCHX2QOo71YXulsg6H1UWRXXT2OdOoFStkHQS+0wArZp0gwcKQyo+u6oku7
udgUQm9acEVGczBt6FTd5LqXc8Rt732+w5BP/gN+/WHJAqxfmW09F9dfxdN9mV9qlAUSTnC4r1JI
12N2vqU0NZcyC/2UsPG/2VjM8Doj1UdabLDJs9So8AdwTl5kZPXkBtypmv43tMADQJ+LvfTAIX0Y
QKVyqY39xi3HJtxYygm3TTGrAUrALGtOUc4QklUCbs/ieT8dGBzDezDcvl3Zrw9XmJjcC69nFgkJ
X2G7uro4fuO49oJua4YsgoqFwv+4C2iJ/+PozLYTVbco/ESMgdLfSo99F6M3DE0MvSAIIk9fH3Vx
9qlduyox8DdrzTUb/GXmxVL1ZUvapg+35HZi5M7PNfaCojsBaj/SvqI0HOProm/IHI4Kd8MRrX26
7LgiLH3+PihBZyaL4pu61m790dOfz4gH/bX/GwK8pM0X4mMIdssp1EGEbbxA7pA24CL95QrHKcWb
evhKZj+TpYzF2msXR7MMI7HGkcLVi3RjYfnKgyZcCwXwux+3O7lcT8u19rEnioOWhZjq17BOMJCl
KoLa83HgARsDrtbWRFzCjcpw08hnwwQvZxsmVzFlzmt36jzBAC20BzpHzYuYyzPPXvAYJDo3aEcP
HL6s8acSD1I/M2jKGLCfyFRtbsm+d7UAR0FXubydq75qPQp8MjS5eM4qrf+KapGyEnLn/0E91c0H
N2CrfC/EneYzfGJOxTmxEDjimHQdm5tqR1/VSGzglOCMXqAlGpVumNmI3Is73Ip5TNGaVB/UhM9z
NRrRUe11M4g20W/hc+JhMkt3gdTucc26mYH65Ovj4/4H2wG1FIOEiscdTAJaD6hmoiMmTMios5nP
WsWhQxc6tXha6VX8rjnudGjwpoY6H6UOpJeRGDpRZvKP/F2t+q8JEFFsLvIrtmZJbAnwCIF8f7hs
jCWxcwgAG85qpNqIiheJD2GOf4+ms+SgrnlAfrKFouUqdkUnhfOg/znUO85xye6P3Y6GbFv6eF4G
7S0O8LwK3ogMV6/r0387Tytb9rBuCGMb9U5QjcCq5vnuAePo+liVHCsa3HzDLNyJd8cjnJprakl/
kl062foDD5hzEiSVogh3ZcaRZ4k8kdIcXuvwY5U3qn1a9HCH3gmdGvBT1swBj7rUzUJLhrdbjqm6
9K5WzTtACZeuacZPE6TfacDjrO4himJCMq2U+YsMB5GELebzj7uOWv2k76o731XfJWMFyyEK66Nt
9iHPtVi09KZcMPqtGsupzKFPPfDMHuO3g6HX3N4e7LHm1tzouXsX/sjYykzMN5o/0CvYezdtM0FJ
qo3aKdA0ppy0ITQJhTaL/mLEmnTA6LdwAyzgAI1GSXNxdsZWiMvCWjBV2QuPBSMKKBdI/ICXOpoe
CGah+Zwnt3xBGif2v/SsoAK4OywlAmu/Q7c6PDYqR+zoK2BHV/SEgNAoFvBW+Xvh3fiwXodqI8Cz
o5CHdXX4fInqrFkBsA5mkUA83CSD3fdzTHSrFfhhoYCSveDF4+L5xRyFL5nnTpw7XTK67qTSohFs
vqNU47Xg1d8RxUmNYZ5ZKo4THwDgNnjQhPVuePpNuq/owWkqNBcKbJc7LQfUT/pyY90dVA8hF1+D
38snVkxHEjIhGE0/wM0E2JG1ZvPYOjqApl80PFnNof6kr9PreattkSvCPehf480D/SeI9hyXwmYU
4CyfoEmQhopZ8D4lDqRP0tjmwrm+8GenKyOxp/0OwA76giqaKquP8A/Dok1k5RWyHxhQpOdSSjgF
jpQvC/RRkVYqK/pZ9WMjLFgVOR+0TNsGSgo1OWf8fxviMHXg2E5sxRWuof9BEK+6ylzBiWLMYvnr
HzjiL9uGcjHenGB5PJbWC6wNg718WZJt0Oo4/YyIHXFhKvyIVlkC5yk9virBh667pa4RwRYo5dUF
gVil80kO+Td96Qt3Z9CgCOs7yL1KdCxI68JM34EcUrfek0wgjQb58Hz4NPDlrZDdqEI9j9q0AHmW
nVdHT4cCZ4o4yutewbxaqB9zmnpP0ZXW3Tf9WIZvZhHk+Psm1mD14Qe1nNcXJsoG8+0yLQuK2tGX
Wu0hcSoec422SnYimGlwx2ACFbfmSZFN+ehOtAWkOoAzcTKmTJMwImB1jUm14jX7BIPCF8phPMFj
Wpy7KnlsRA572O+ShSzuhcBR42v4mnBpBi8uzz05n/OJ7jIONtbdcyuajwW98kPcqN1VLOfTaWRJ
yazejDYbeMiVRLTO2BbVEZznI69QquSORDm+m/5mS0YMemdXcFgoNZgozsMexF3EBGRirmPUovdm
imH8rPfa9zJi2uquW5JWIFbRd4mUQ072dETctt7+ZLAea1zE82JZY6JD08QE479yMcHgO1vQHK8t
1X215jdOGEJtp8liouFP2wSpYiLMzHjfMTZIraWWHk0f6AKKVy3dVPdoH0CMKqA6Qo6jSn2xadfS
2wM8h5oFC3CawJ8PksoalbKZW2ubolsV++dnUado1bbP1+p5gz8h5PRY6RgMLuCzZiZf9OuaEXSj
3WD4l/5mK/mNjE7mxD8ULLGNId2dOe5W2cRt5A5GGIw1QHMI6HSshuC81bm2duYOTlO9o6xZCBX2
oi9WG3XVHzP9PFvo4rIv1/NiGkjRFXxFZhg/vRfikmXXhUErfQjdsLUfgwvJfX02beKP4yoSUKde
TbX6E/P6HSAgZGyRDvD++JbTsVUOwWjooF/Jl1BchQGhxioXdgp8bEABkCtjNxk1d8wH+udltLic
YAO1UFAY90zgHfHGXk6hYWe2ibdRYA3aQqovXESKX+TLscuoMHPG/FZ2Y3nz7ncTUDsVlluxy6Ge
FIsa8zDWjssYjUsvtbEpjEZGIoQ7nHcH2PDzVxJ0mM9h4+HBO+ty95GPDsvlY5vFCyjGorHNlb3X
puc6IbppkXWMNksJGSlmfG/XwA5StAwI+3eB8ZKd0rNGJogufGW4W5QnxFdv6di2+qnFCvZpY7M+
5HZSBxkot/H92MWGie2eaPgRGsbBjjr3XS91cdV3u2f3HT4uYoxAH2romh8tXsKGXmMk/h61c5Nl
d8Wf1kJ2TQWpRGtoa8/GCkePgXbzqjchxU/CXQ/JVt5CtR8Nc6/95NLkC4OOTxtJ51BQntPRqvb5
cIyevtF8sjX34IHNHvJZStW3f0BNHO6h4vG5H8yTtDXqjBBj923IRYon7WA/DZzAUCeYxh0T6Tg6
yad2U44uwx1Gi6X/vu0ZbPFc2pBoWU1eHTUOTcz2bzqkGRfgXXSAmb66i3oqsX1k1If37HtJkYJs
ssXZhIolgb+KOfPuuYfkrZFi3/9BxVIzs18+0ZEWXs4AD3PWeDVMIDwxRfgSRO+N0XZB/aa7qBC7
0M7rm+RO1Dk4Ce3JCoZ7+JmLBy3/iuoA4S0GxJExK7lmk5jZpH5hyGW8l7riVpfhgtzO8whk+khj
7x+dq8ny1VtyuI7UnZTvNcAyiVGInB3f0G+oRmvTQEDmyRVszt1QzmVpQRNGTYaC6iHYxiWFF/px
0AX2JM9ZusNxyyAIVvxY1kDFrWwYbYH+dEvlIiFDQwCFrh1tNXatNZiX4kZWfgGtrbZ9hcaHUE2W
Q5XbJnjOlEEIPkMR5uqxJS7KDcb6jEZqmRZ/n8N4Zr5zbq0TvfcZYjCddw1fGTsNGiW8PtTZKMPE
gkg7Epq6zMkV2mFHlCGuGIVJlUFtPdlFi848jYHr2dRiK1EpKOBR5LJijGGyksacooy0tX5Wu0QW
Es8FQy1yxM+PAUXv7WWJ8x+SJvjq7XnPW8YECxJc11p/EU96/IHX3JL1EvP4PbIM9F9whuF0jaAb
JzPBAX/8tofQzasx++eYzzcR7hHwq3HvxpVgtNXfw7DGEZBQd0zhhD/aeTzesbMHHvhci00Zzq68
rwE3kobC2B7Aa+2r0jPIs0QrSmej/cAVUrlqt7IZQEwF++eq6XFQ0Z3jc1RO4XTQrSJ08lO/JD1j
ZJJdNZr4HYSc31hznpuKwQVdKNWjQ+jAJZ79wYRNRm8kquvR0AbbATpQjRabzvOXIocng29Hz/Ei
+BAYswT85pSi2kFXjaQUsec2vGsHS8Og7dBxUaxSnNt5PZnFZPOdbxsC4dPWDD+LR7ULX3ickHdM
tJb5SVHAs/DGkDbSzbJg2spEGvw+cI4RZ8/SU7mOxYdXC95zsOD8cgJhoasQjiJu48k9A4t8wQvh
P2tbPdtKqcusIloTfAuQD89lIH3dNDrPiLwwxHGWoUq5K0FlPlRqD92W8VYpd0xhR7+INyfgdfI+
f4ztU10+sIDAUnKMxuC4lrI5qTMx6HViR2cUhdjAvUwVmzYiZZrPQqR2aaXafPynJvMdh+SHe1V8
YNvgT3AyfFlhsh4mzuSXT5+xJ/smaFJfwmkHe52N0e8podp216LMfgMN1dliqK3m72XguQq4rLFj
cRfExM5BpIGXJadDuH3IHCZodmAP48rhSdjCNKbc/rFfuXNyEniqBeJ4sVhqH2Ygtgr/IvZk6Vh/
gme7GhOLmksp+9S6ajhvIW3Xa+kg0GmC1sr+oNkda1kSt+8UEM3dFW6HRMKKju6D8VjiUoGyUvk/
yGq+S7u6AoLc0dTIs8OOn+IC18k/jBwFhyGXCiJt7hDRDxxuWNRBfBpLYw2/2vII6HCJLqnVwgjC
CxifuVjxOb2mdht7kuK+uSDMuJ0jPsSq7xGeKdsA1fKlXDq7DDZNRqEWmj8Q4YpvIXc3p/SLEK2a
r4boqGGWAmzxVn6JkZG/OJHhieMqXlKKgHpzUP402XgcGw93iJd0dAlEaKtZNP183MyzLnha1cf8
qecz31GctbPbRSkZPcEH3+o5jeMCx9fdrJvf77I1Rsxf9zh0Qu3GgUhfF8xkC0+1pps7yECyvlf0
tNgicltRhsOfY7j1WbBdPSbITmFSRlUnrkbhTkjF8T4tnRdSHQr14/O15rmGG194uqF1b/tAajcj
1aY2nFKGkHMzQrOf5Y15AFveSqqL+1q3VyCNOhOrgSIjwTgxprYgX5FP4smWSQ4FKSYG85QXI8hM
UNp7FlCqJsFhQDjh4kJbYqaXBAagLWwW24C4iHxqzAmnDWLf2DgCwSQKxPLaw3Cz1Decm0y3IbnY
Ie8lO+BQ+9EW8mvddktVmGVH/jYeDvD9UptFocsWfyH+fVNpWC+Jjb+4Q63sZopt9ByPSMRPm59n
9PPBEQvLyVn7DUEUAP7Ei1lCFmuOh3Cjb0KLGSupHpV9d9/aYmfYKmruqlnhhckYzBtWNNWSWdsa
ZdZsamBvN2ACgqJm8aCyhWe0KOWfygZ60oijczeF4P4olMMm6uw7dCu4UDPFOxzwhljvppotwHas
E6efvU67HQrN8h5uaAzAPLYHsJtDYTem2Jss5H3/tMsLJs9J0NDupC7RmJgO8kgR2857aAi8GB4C
uLY9VHYJ3jL/aPagnzPaEslrhdn9hUmLlbPXYZ5ifcuPAFh2yoCsQ9l+ugmcrPn6zf/z+GNnZKnB
StNbn51a2a0Ao0zQ2fImfkEoBbkZySqy2mVk2O2xqJzDugIXvvTximH58XlhFx4Q2Y1m2xVMY1xM
lrw6MkToL0nT2DDqeeLGMWtgDhxveGIWwOPgtl9G56zXFwKSWOBwJyOIeGY2XV66xsesGpgewpk9
LNorpN/a7z8nA9nWaM8oSu6Dxh07RMmC1Xy9jDFXTM801aWfeNoCCXed1WSgp3RZ9OHgycQf2rXi
E/93CLOvA3RXxo0saGFCjAhHJVl4zsEfDQe6E9pvEPXz7qB29m6HuDaaHfRzD9HHVDQWrl46gi2/
+VU4mRvZls9fWnDFeJsqlXq/yR5Wr9pMR3RrSkTObMAn2UwNX2ldCi/VhTNGCC3Bxnj4Q2qAGW95
/33jvqF5w9W1vr9bBriWssY4whzilGaEgBiN8QinfaE4KnHwTFNFHpz44Bth7DGH5ZdaIvmys3fG
5sQ2nLyLbF1mX9F7OYxXD3dDBM9A0M/6xKkHi0P6Q4VFPw4l99af3vf6hQUDU1fxODWQHVrselIw
qDUMFzCnf3Fmms4neMRsCMvAKa5aJWCZSXvDmLI+iGTRUnJu25Jzl3XaoNpANzu14sZ/i5jG7hrs
hNhl9mTR/RYMVSjdC7ineGF4vRY8aXkoy9GfHDuGTewDIVpMqRYjUq24Yawo8fQe9IK+yRwOb9Q2
pBDYA1Arflt+QzoTmOgyOsWcFH+cNfgY8Zjk8BQnu/eDe9LV8RUjjZRJpILKeSVKToreZnDLwS1y
br9FzsatCNojIW0ya/CQrDw83+Exf1yndPO1iBIodZojxDysWLHH5gQzlGW87k+DB8OZk5ar503W
zQM2BIEbPwywX7FbSkHGrKsw8brsHrjzPjbVby9Zw+K5UubM+p+BytqgwwAiXQMCKYo7mWN/z8Gq
TW0Zn6d9spVuCsbsDDBbg2wFOwXKl6wX3jx4HWFcCJ2uEwQwmvP0cepFq4QkelIwQndK1I+hU60b
w1ZUdMuAWrOGimFg5jz9EhhZksWxB6vDy3kn3lE5Yw/lJicAP1Wzsh1eO4/Y/cD+jjbwsuvOTDnX
RYu9KOauxD3wWWoNPygFt/X6lckAEE2R65h+lUF4t457Z6IHQBpTQBoV+5zlp19KOLNOsV/K1sYt
1DZSsU0bN8IRsVtrZBmBeI5UhYceaKglgT3sx3mi3qvOBZfUCvQNKA0c3sh7vHjCjbZqz2it35tY
8iFQDrvi+50QGvObz3XAvGezNpoVPur5WIRNTBz2w42BMZ+n04PbA1Fy4/WYEq11YinCY30jULPz
Pa87BHBmykA8xzIE42Pw8NYwUO0MSww9adVGHAw1u/XxsaI+eAKJcBm/2Zn6WXw43Qctsm/guIIX
WKYR5grdIcZcPt8j2JVl+/W5dPi6MBDJ39ecfQOWLgDdkorBQUV/N/0yLpNLwhk7rzym5gQUQMj9
4Gey6YMHoyLZlpiEMmAeCL5jwDn6MiiwUQDSmLO+XHE9OrmKdo+lQTUrlpztyaVwRfSqCr7jc6oP
KXYYwwNhpaWHP0XGBuJ2huiZbqLWur8mXFzT6XwCYrhgT9RPu1DNQ3e7FUssR4qlmzBDblfv9xLv
eI0aKltNbmNxwLfa8g9nnAhkbog2APtjXJhoTdLZYfxfXFkk6GGOokceb4Yy8lNyX0J3Ug+wrUrW
NdYOG8HNvc+oxJdBx9gyY1YnilC2pAtrrVZNIuWg9UUUhU61JIGUmDCfZko4V3dMsIRzo6wL5iLK
KY8xstkzU+wJf8U2gXQjuMvEUUh7eHL4dAUQ56DU1Ue6aLAKJnRE5RWkSWBX4LpTWDcJbD31Ox/I
Beg/tm7Mpq2r/Q291UjWs8OT3zZPptqfamZAvNsVrWbb76mUY3N2plm0tce9BIkcgpBxTOZEQI4Z
fvOGpR661imlUwtfCEc8+N437KR6Qrj4t85LpnPctGYJLlxk5ylu0a0ni6y3KF/xbVvET6ytKygj
DqXXu3RkuGhncERAXdDA9yhCSXFymVM6wV0v8HGC//3zVH+mEfEBnE8EBk82xAnlONips4zi9gso
AqZ9ZOfjYmQuLDorZK6RufhgDHHM5y/YT77CkA4PBxS+pa2NFIYWW3sGispMuEu7ng6S5eZmqSvT
j2f+sCrwkNvBToJSRfGTOsyzaVUnaHNga8KRCTARggkZev3cgEjEo6KTL/wImiyoFsdOv9Zyd0o5
8gbLXQ/Ct4gwSIPOCC90ZLwQzQ2sOo7NaxqVU5atoKRTFCf3CJ+KctEyhcFaiTf9Wj/LRYqZlo5n
QyD1P890pfQLEfxO+FgTCfORs/TwDAVIDCIt9pvdr4DOR9AOesx8il5Ig5QltF8vpLOswckjSAtf
VRYNZ1VSawQ7+a9mlzzWRuLHXyXjRt631Ow+TUDroIZBqXn55Dy6fCYdnpN0TeoayyFSiXrdVCFK
d9XmQRn3sGE6igsmuzsDcTV9KhzczWe24uXg2cJRJqOKsxAMrDDZeVGYgaNCB0HBpEMm+IrCWdmN
bhkVYx44C45kfix9DQOS6vaBzz/tZuHi8sKAteWoQBSD7S9cXgB3yXyf34xQ4RQTqgcVgSHaZ1fd
ytKh45DwQYKMjE4G0ixmhAIsOVtlkPw2n51HeYrkCRsdnQmdzf7ubhPwoUlpybjiUCsjMr2L/DYn
xsetOF0w78LwBt35fz4kX5SbtcHSm3KUU4nCuIHCR44bsw2GdVYZM8qHWUA3lKJDSsZ2EvgWix7Z
4iiu8N9qnQhXO338sCwQiMHZvTq1kVccsyWrc6/SbRVH1guHkAgkEDu5gtOQG1MOi7MBdqTgf36x
+UGfwCjqT/h6J+4EyoE4W/N4LWzB7GQp2DOOY9KQrYGNVllc4RL2caoNgBHC2IW+GVo0RwkBg3FA
LwOqAo+8xJDFk0JzAsGerhUpNV5EZE6WDnErn3NXuS9mGtiQsrQxLwLwP9ESb40V7ayARYMwfkwe
cXKMnRLXIqu8RzZnQAhSgARr9tprHsEaum5xDVMhx/9DZjiRFay/H4RXqPwAlAEF7MWxwprwC2qX
9WMPwlIceZr6maee77ENp6nfCLviyOdmt+LjY/fB5yf/qzz9t+hwPWf7G7ktTmbi75MLBhwEoiG5
dXb8AYCeYUumLOX9sAp/FRv/JGb/rEsNBTlY/MC54+D5JDZsOHSsHnsAZgRcMv6ZIfBj83xD2lWA
WvBqhHqlOJxLpHjxr3Z6xSaq/Y6vQm7h3tU9f3oswq/aVh3toIzHZmBk+LrKU5rDh9vKtkKbx8D6
01OMusKx0F04/3B069iEqQTTXLtwuOF7+Zfo4ew1PYDJfn6qSaCR3QQKxZ+EKXCEHiyvpdGX6mm9
HZGt4kDvgiuD767hlqMvx4L74Upaqz39Jj9lHz49/jsF5klaTX3lAiDjE8kyz5aRC7kiKDet4TLt
55lgdSTDSWSCQn0/8q7ZrjWzMo6Qehau20W16y7tgZQ3HKPW+Re0wrX4XcAAw335AFdl9oSNzYye
o3fAd4W//oGd0/oocI+gsQi6NYG4cng5+CXN+Hq9VTfOe4Erqk9+9UWGfbRvbsahA/VpIMQwPeTv
xcfyhiXSYVhPt88/YR26ot1sMbUjAsqT/+gC0nF+Sd0DYu0zcM5W+BZ6oatv5a0IDZoj0zMWmvaV
UbBtoGJUP6qOkxq2owN10/zDDwlfe4tGMTwzYcuW3PvLaq1DmEZcvukX2Sr10Y7N1dXDzdZT6kbm
SwHBzI+jco6XAArL6RaB0/ADvhiRvvQ9WRcos7HIFXcDSVmDU6W758OWLxhGwBfrXCF4svZVB9NV
fgkGGjmME7tzIbrRSX8EYeFN9tJ6+H7CSf6Z1g7UV/WiHnGhnVYukra8PfNUftVdeoy37e15KzC1
fWCJyWCJ0Wq0JmN8zrb4qYF8Oe9s3OHhXfNyNPe0y0B0TqvRVLkyrx+ncR4MaOBXJZfFBPpySoC7
/f7B8c2XHcGlAFg0PwPaBgzX90N75NyOFrhxPTFJhLssO0Xm8Nene81WVipZD4D2kOIfNuRvRowN
NQDJa84b5TtTNJgco2FMCz8f5lW1lbCwjs7JmQjFeU0GzB1iBdRt5sLaITthjUMoCX9KGQc86WXU
E9DDzB/PBboG8NnPItvTc21bX6dy+BZhR1voa5YCqMMY88BMHro/jChhk+wzou2ZDOMncYebBmOE
6c+wHFk1uI8jR1KdpLGEHKbcLNvEXruuLuPjLW/InwHeH9jRQ3qEozRPiawfia0qLBFQZgkjqIlN
JCHfnDP11vEn4G1tHgGClbXGByrHD39p1z2VIBdpyEYDVbKKLgCC35ICakJcx2NjgwcGXDi+EapK
HkXlwibDv9MOFTvGf/3lT5aPbX2k1jwBh3/wQfDqyEuFnQ4aKsyZGebb92/xW1MWYOaN82noAm4z
1Wo3AlHlk2VzIENxj1ADmxOy6nFA9vB7WU/udVACxX2/VqrhPrH1hlylm68vAgN1DyoRlQEaCcbC
Myqxwf6LBks5lzfwcEjxfb6L6jmeuK3svD8gcYgKRhJ7ipS9Owu/DCpCJDwecwOF5F6kvVPIeNWy
3tYB6SimvmLdgt6n7mQJN231O4bX5FvyIwEgCAjDgbK2+muBZ8sKMA8rLdz3vkdjI7bjlLX+XGQ+
VPwNQtdhl/jJoftDaYEf8pU1IToZrCHRyXewEe0Unu4MZ5tNORcONYJvd3rLGdDtWQ68nHdhhhio
6pYRAxMuJ6TA4gkCMRUjLMw1yE172RXqNR4mqrKSlOBwV64lu/uLVzX3QH0tN80mgVOa2LhZkba7
ER2YDU6NLx9QVma2GXY3RMxiNDnD+5xmHgTZggek/LLOTBprv4YQDbwxozaT12c8vkZqEfKTxvr4
L7c4/ZL4idZUWL0I+NjKPCvCzstVhFcpWDOkDc0ytj24tftB5PRcwMux4wuMWbi43S781jJvvBAz
bwSgD9IXU6pVs8Hf6vg5jQYkDX41TFG/Y+r+BywXi+Zy8pf9Thd8Fgs+GhZH7/88DhnLzPfIo6rv
6D2C9yI7sGYgt0H58UEMHl/dF4G5XnmD62Qq2+l3beuqD5mMFlNyV+oudynxE/ifkL9ahm/Fvj9+
4NBCpG1uNV66OvUr430zFTyVmgrvBH6NcQDd2JG+S0ZUzfl3gvyJOpgheqLAZkBgQWgcO4AN0VZW
NMFRmIntyDBk3MxV1H3FlIpQil/ea2dEJqYGMkSrX+oD8kARDv29X3YcwTZi17v8IvxuDhKoCNba
byRFXAmw9EfXevHEtOusWKMm6Xl+iPipwNP8eAIs/4lPwEhyVdbx4unJHAo38UZfWEHIAHapLJpA
7hRmXekdhpkioJWCqbNNLyoHr1MvCWB+LRl39TmOyTPj77VriJ2kO5V0fBaYcb4S1DL1nReAhE14
+6lhv5YveSbP60D76lYv4oZ+y5jwBZu28nnA/BdOIYwwiF+1uYeLeavc57m3f6LtwysW/bY3FW6k
I/awZvlt2GOwvFlBOqSxDqBXrlSzMbt5cafW1XbyobZZYAftmjKHMJPIzQnsdMe8AeYM+uKNOqq1
aMlOldcHUKVgFmPC6LDFKtgHM8M2TNGHU45N/i47kkhIT1qfapxwoKhGPu3KpvQbh2abWIth95Tm
AmUoorljNs/m/R4oj9+gWr/RCgADlIilMcFs74QQYdIMnS2bF5fyEq/jtb6pT9TSydtMqB8ZehBZ
bcxLIPOJQ/+X3DvWDHMEnMxn1RpQEDwTpCG5vE4qbas/zBsX20u8+ifTmSN/5T9C7Da7Dvorb3ZF
WlWJBwJkLKJDoP0BZYjjl8pH60vrfX8e22Pvh9grrMveLLHmHgk5BpaAyHOIqSXOSFq8fvW/1y/4
WX0e/V5Dmpf7wADvJNykiuxVLB4c40RE005yxAD5EuId9Q8UTQ+yeQLUn4LQjQYHCw1O94hPB1Da
EAwv/Rheg9ss6fhRtbOF9NFH1uBx/1aHaFeuMq/eU8oDSSMtN4oxiAp1CR4MU7u75ety+169Di++
JWUhzhcUWqTWgud+kPv8fxHx92sPOEAFD/DwnJA5Rc8WYb4ARvUfvgVcQdUymEDWBBgQkKk6E1ht
gNCkoaT+8BNecn9qNhBaAl4dfCh4UMwDGZFYhBAVAPJRQLuQMFL3ytGdF9kxLl/7biNedbQiXFtk
MVj5onmaIWA3R4yE7Ofl11jdJhfdN3bRFuPpOeF0s/wgBqhmIXyyF55z5QDbeTk48Rmx1LcIddgJ
v/C2P0yomG3QxsKrNgUFpggnfszHS9rFayHsX6hfmapa+b5lTnQmc0k3n1/FLsUOl8wl3CiAF9hD
TxmEZxYGxVXeMriGXNtb0sK4ieP74FmThpmv+RL9If9FCeyAsvcmynPAGOYD8zeRXOy4ufpV7nIZ
wdFkTocJNGksgG/aapxGyISc76XTyxOu5TduwpXdc1QfQR/9545vN7WzuTJ/3iUCyRBuISlTvond
g53wy1COFmWw2i9MT5jvAiHqf7E0wzdtPWKSicNHqTlvNloyUxxloXMGnVJ+w3t4vBFbvdf79105
PQMjtklX/EIf1czUP83pvQLl5bIMPrgjm8rCoA/w/psZW2RHzftTsiXabHxB2/IIDjpBGnpplsp8
8Ds/2zFmznKyFottP/avLK0oSNcFgwnUU0Hnx7jw7mGG3Mt7s6ycl48D+uMAADZvj49RyKLMk3ne
BZPF22XspdORGo70DBgP0O5Xe37ssrPetIxeZDOHGcPRUqcgkYtMLnpHv1zFGxk/wJi1An3cJuQ4
MGCw6yTGmWhcliAM6rlh8r/LOdxOED8YLWcf5p4O5s3jnqscBWXbotC/nzs4PRTjZjQnEOwaNcjt
C5IzEG/vW1s2IQusBPsAzwgwWN1ky+HUuO2KgMip3bhUjSYog0ua2wm8jLbqP4IH1lwedaDmxP5w
xDQrZvU1UTfS/kOwFdUmgy2TIFcOM8kLeysLxvRUv5sLu4kHS5mckWbJkOuQeWiHRvlPvMc3AjgE
CBzgAT0qc0CAjtcp3jMlIBGOQ7CntdmkZ/0PcZD9QXwWbsa4r2hRfot4OM0N/CkE8oHE48QLR3+X
7tSfpBOTj8e+2ss2Bia+scZOcUxpyzfMKZeTGybUTErHfLhunlvRiAcjIZTm2mCBmpfLZCmtyp/0
lN/kc7Yc+dWcbTUxbOWK4QJRNd8xP2PpCvh2w6Z2VGjiBMZBBO/mA0MroFUr3hDGGW8634AuSWra
qThOEI8cO0/DRiLZPqxyR5hwumcg188nHr4PZnQUN4adOuUWZRZQ6G+zVRjRvDxmfimr/0tcaqcy
cxsApTdmyN6HTrL3ppmb5SvCW2Qk/ri67AAMdY4cIKg964E03t3bFvYDI8bHOrMVqKizMkgC4JDU
MZzXob1K380XoCHvmoCDhUh5/PfhDFBxHDSZ8DD9M0z5iIGzuo56XwbqqrFOm1UCNNIqsfXeY3mD
EIFukasJfxlkgpuKuZtiIxT1Fa+Qgmil7HO/8l9+u+prXMEtkZJuD5OUBzz6cUY7eg8sUD2mNJVD
2vIoGIabMisIOmZ+82Y8rwMEjynns7jl0km/B/hhP/FPZtiRatVnDGZ4gAV3Rg+cueUYVTg+oARy
hSy5GFrdhAM+f5xrPki1SMNAxfd5GeO57EIkVi/l3+QHd5dr5D0D/YtDnLBihJC5I94/q9cGOihJ
xK6+lH7A+jHfLladg4JwGkDcRrAKFZ3q5euBHT4S2kOFJRIIAm3OLF1Puf4D+JcgGRRMbhE878IK
JpCPQs/E/cTrD+1ozMKBHnHJgunBHoWZSkZz4Ua2ZD38hz+1oTG89vI93w9zbVe6wAjDoiOgMOc9
sidT6nfQNIbalvADCX56FG15vLoT9hi3lPQiA5vJzqpbY3nod57AjV1uMeMmuWDLafzYZNdMnRvE
PLRuucN42wLNBQLCT8qljvx7bUoTMNbBUTjq/NdGsiIqOIg6kjmCmA/rjqTdpLm1hLu4mWIaRXAm
se+r0mU+YyULQHsaJ2HZOgNn7Qz9gMPtu23OEHhsQDV/+qZyQ3lN8ceKC8+1jql7uBCzm1H4crIp
Shi2kpe8PfCVkfnhITWBBTrWLsJNO2k3RmrRNrlwH1DEQyH5IfyYOZRFYuCxuYdjIPSaK7O6sd93
rz10g4LDLwsMWNqcWyNUz6yBepAcyRL4gWbtZwLmABz9K9zwqe8tnRaF0/EfSee1pDiyRdEvIgIh
QPCaqZT3CAS8EFB47wV8/azsiZm4t6e7ugpQmnP22aY1MsTKDFZsLgf+SExxxzf5Zxp+GbK5QRiz
HhFbM1TuDFyQjMBzY90f5HbAWfmpDGpNkIIXN/SXNcUdvJtSET2mx8FsYiVmYg17JEdEiKYKI4Bm
Pu3Zm/jvjUWfILn7wjf1jPDkXuE9wFhXF5JTxGnaXVMmlR/9xvbLL+9o3R+cus5x8kMY9nNaEAUO
Lq7rDnxL4r82Pice9mSgBHyGI0YrQPFgznxIF1P7c8NY6oJ6Ejt15Hg7t7KdAptLmw7Z37yxO2N7
qkZ2bW9iVIeu3aT2lddFo+A+YVzoNJJNXjOyzQ9BN0OwTmuQ3lyoL+jdLKn1Xg//OXqqFtV+jRLu
XFC/0/UPW14/uI9QrFJr0W5yJ5a7WB/cP8yXM8LSOTmZbQlSxgmy1DGszDjRK/fFtuy5bW40k8co
M9Pty26m/yJT/o6OG906OyY5pmu53T9tmGDi7Vw7INhFQx3t7qq/g0RxY3IX1OPLuL386Q6aP2n/
JH/UnhMCRIvhUzXCEsJoP+raDU6fg5qNNh/B5oGjx61GQIFOMdWuPAzmgtplXv6GuTGzm36f0+1H
zXSRf73BNtksQUofGTBMHVEcBjB4OO7YCguoZE8chEtjyBRksxPcfntI5IhsaFeHdAvinV4d+vyK
oWu2yTveftwPz4MNLmedZKMWTYlxBeUMYBnEoB6vFDKAw6Avuc2bw/Y7uqfndD94VyRWwG25D+DM
sAL9p4efvn1pCSaCj6ibHqJW+QEBQcfMIwTl3wgrQV1AMQ+96dVOevz0o22FbRaFJkoSq3Ki7j8F
z77zW7wrKCXZpylRMdL8gEze442zwTaB+bzQ3tlbZhJmshtS16Ma9XbxLNoCWdKqzaJ21i8uw4sm
rutCkcJxou+ZpC3fbS7fHY8YWaDbxrXjPH+TKtFPTqtd3MyuysQO5Eb5ugTCceY6uZDgMTZVzwFL
YfIxOPkP/6MupNRBw2PDokDA34bKIX7qXSebRNszenCvRQ0R7hng1IfHessb1gSIO7Mnyk1QEf41
dj5RWbR/d3ji8BsCw8U4o8uQ7+88YpxN0sIXv/jn1d7fncbNeZFFQyDpKfqenStWdGjzz/j/TVtP
e7e6DGc2H/TxvepN/nHUYKwxkebiYCnfZLwhJvfs6KDd03A/2A9oBuy+grcIfcK7uVeHUISNSlHG
4hQ2cykz8nN6Zvu3CfLFir87QkKiMOOKP3kr6/k/j8Ero1oczLm5+6Y8FKaNoBo+WoONghGL4qoi
ZTt7Y7FglNu/U04PdXCNwoxb6cOux40P8S5yu5W9HbYyZAlJhEDMq/YLomFsklVDNHvxwbWoS0E2
eRf3Ae206VHqhBgZLq2EpAWOHBqWppqdVM1230nsozaMAQsqL5mRALm8RTiZnFHT4j/1kcwMWCKa
10dHSizuEZMu1os+flu+WdyrbrYdz1j/MU0MqbJ0quzFBG7QKwfsh2wGyxXXwwslTA+dKk4atDRM
+HsjUnZq/Tq/LvO6w79vuF8wlMaLURwziGjw47j5kMmTqmHDxxpt51bxWzw9ixEK3EtVtZebmAGd
ItyFuwdtEeuUFAbuyJdzDZl4gUOwyJJz2E5nXj2ZWSOLinPPT2bslnN1iZoE8we15cOlihU7r0Ys
z3SMh8OLJ6eCDoBG/5kxnQLZu+7J5TuMLiM8M4KjzQvfYzvXoUiGLGgzJ4/f8heQqsgMnm+jf8A5
Q23A1FbCgaZ8p9dllXAnMkjw4H/255poteDQc16YQTTXuDzgDUgsUEYw8bgeUWfwqPBSsZ8LeA18
ntCEpd4sn+AT8B5RS4LFqMfebk2o7HQTQrdOscMZh2ndlreFHoFr7CT/3tAVZ5DPWrwaIt3EVpM3
LWdBIYUyc2tjwkbZoZdTa9iJdvwKaoZGhfS58ofHqwf2/ZO9tOb0Qt0i9M9vTpjW8Onr259RvX7e
mOwhgOIq2+Hk300f/nt0yu7CkGiaGTgwW0fneSnBVfnGBITxmK3AkNf5Bm9GvoS2lM79oN0P+SVf
8QII3Yfm6M2S0FvvEFxkl5mrg4QZ5ivoFj+SNhzafwpxsQMbANbHVz0o5GU9YvjNIV2PQCj4MH5s
Dio5H6b8kLrvCrA77XjPAf6P4IzCoPHCzQsDFn0l6J/HfIkbGnKb3Kxo1vS70hQVzZLEFMnXb52b
ncdKezGAz8Dslo8/7FQGPebJPfFVBwnbmbfx4/+xAjIaIYAT+DmeFLIHm49xh7ryirYzdvQesZVd
F7RGBdsGDR2VCD+yF7kCuQOxpNaIib/hHkMOGLCCbgRaAHo0BeXiVIMVivchNiMu4H0aib5cwasu
EY2TAwwn1y/ch5P1xHvtRiIzirMXuX23ZvQH18Xk4+8O2uIPkkXDgwfZIML+8Ywu0MPF9PB0Tg0f
btvxD9tVKHlHpLim3al4UJQhr3QXwPG72n7ZLxqynWlK8tYpb66Pat3NeEnqrdBqfOawBVDMiAgd
8eotVkZRuXdVwW+CMi2yV5s3YSz2zIIgANGKtRhUc1SJ++8f9ZmqH2tTgxVWrC7Sd5h/hKnP7e8X
KwpjhpVy40Z3pX2z1fbfBJNj725H0bWX9OcrpAEg+zT/bGHNKRTxYR7HFIrsG7/Bh/8JOCPueIhA
nPf4UTbjfx4mx8wRGXMHVZmvXxAv8sYugQvKdjvpF1l+KoDIWmkqIIAXi6M7We1pMRCUy/dCIxRG
awG6FxczP4PwXYnoTVIz7xoU/cUvqFGSgINGrBEPf8U9DloieVHwPZz3EKUFkPc9xngPsRl6cvB0
pgYBJTNypfmtnJPHRpzFBT7gwBsyGXlQIHwDI2YmBctAzmGyaMw8QTu1L8grqRSNg6U2qmxUJpaZ
q4PLAv+rukiLx7SH9K4Mtq6i+nP/fAowmJh2gYma+wvU7+IO3yQuJIe3TPRh4HLbwXICjTGAUwlK
n3zacsFWg37PDilNCiE2CO3stb3qtJRTg4JLOrWi63cx5hQrHufnlVge8IygwJ46dHYLPlYMUEXx
TTN6ElIuBhhfrlbnamWpv5fzGkfNPmIfCHH95esc3cPrLu1gf42hca2g6pCzim2JwI/RlHCqqCbs
fcPt4VoG90ojC7MJDjA3Voq9o6s822/NT6ZOceE7wNXRICz+QKCBmmtOLzLDM9Gq4IxQp/7sKb6d
LbsvugHmIY5jshvIVeo+Js2X1206u9lK15Oy4FQWBdsQ/aXkLe0CuBhwDTft5I4Fhf6Pc8oDgJEC
82m7K80u2ZAENbe8WbntOTs0tRzfcJ+aOkwezvdFrqjaQFpf9DrdQOclleCQ4WMbNH/jflOYM2e3
yxdMMuBnsD1gfVjqfYxPMOnf/kmu2FIgnFDfw9UBjb27/dkr1PmRnOy9nzrERflwy434EMi2Zdzr
7m9VscOKDqtO7Dv9dOrAWh6nKSzpFpf2YnoubwWeX/TP2qiT3ya4Xm/cH40LeqU9J1CN4TXVfTpF
PB6b9pujX3Qo+jqUbmlqhrAfRfnmDtww3N/kRP3A6+7LkwewD0/G9DjEy8X0Xk7PmiNuOlPEuFEH
m6ap8Qo4wqOFQSg1VB6ZbkBaxS3hFfVkZ1cQYeLDyGOM2LEbCxjOn7JfpYZNG4Zm7I2HulzQRJHo
dlMp2JroI1WRU0zTeBLqCxhHaGNfTlNoPVwdhnCgxDrnpQmFkyV74CM7hp03STz40r50mcVoUr9C
wwb3feAJF7coJcF5xfSjz9TkIkLU6ycxvs3xyzJSwGe99PvarfTf2zsVvxlgRB/jB5yF0vSc8ef0
Slxo7YYa731t4HgndsW2xBWjJwWnAetWABI6PRwxnCcxL/N4C6cvuZ3df6/nwk+Ynp8s3uvJefvQ
/vE+qxjOnHk/YN18nrTn/kVMCQP82HR1u6czxULMwLLZRrmEnTEpiw8C0acLrLdUqWdMpWZeUemt
tG0zFQc5d7TdfCz7rfuxG42gHfB6LO+lzIVrwS7FM3tnIQC/0y5GlpsolK26A7cZCCBgfyN1EE/5
LoJfV8yHLHHUZUDMOqAAZFENkST2kx4E/K7YYEE+uh8HuDJZNWGCI5hxmlIVRD0tzLMruDEfOZn1
cdTovdxk9qlQDVYWsvUe12QbEQH5WHfncnRA2WAUIcPpB4GJaRA/C70Wk+Hs5NeGXfNPkrTQxrkK
wLSqojNMDIH/UNb2/8w4Q4eKqJkzLnAJi5Z8d4xCo7973+7fIwhZcINglcuTq4uyJo5n4knomQ77
ph2mS6Q86scbHzh9fWL61fUfE5Q6wQtWx1PNHJqFaT9pZTesfulhMOFzDll33Eyt4olRX2UWfL28
+Ifso8d08rm4VrPoWlkJLkJdG5aELsIsbj/AfToeHwLf+wbItJnqhv+FSRRqQO+5QHazr/ZEpr7j
77KPZeo/6jXDEkrlOjk0pUZTs2d6TTf5nb+ev4aG4Ly9uBjq+J0KIvy0m4HKd9GrNNnhMHOggmIM
lFz9+mRD4bnC3ioxvcXHDfa4xdC5RNrenlPFdOftIRcE+pf2we5pdh5iNver29SaWoVUOwm8zCjA
RM6+c2gpKM8ezHpguImmpejU+HBo/iH5TZ74NWI6iX9f0cr2VRsPKZocmHrYHq2xXyER9T1AyhZ/
PJrdOwNUGk/iw9rj57o/hMYFTAYtB7S4ZJ7IYc4Hz12uhyONBUcDYJ4HU6ugMW2jqGqoDMkDpS/Z
p3+njfsdHx4eg3LbqODcKUMOCCGF3HBP+u55ZE2bgw3R7tA9afYG8Cz3SeuPAHksU26kiW0i+GJw
XsnEdW7jbVVnL+awoMDqrprjbtqZNkY96u0V+eIB6J/bV8D+HWXmrG4LExqcy0GXgs3SGB2yF7qM
Ez36JXsXO9T2D9ui4INWhmaaWNmBSfXC/CC1VluUN0D0D9w1n6PW33Z++zr7nvbX6bhkSztWH88d
ljprlkRT5OudHBktHpgoUP62GO195YHpcD+fOf+aMKBy30hIksESpS+5htAvnatWCX3y8Udv2386
u/5Ws0rho1+grO5tk7DVl2bTX6ietBYs3xvgujTWfawjQjic5idi7c0ySKW4RF/v7ne166nGSWBg
D3mAwAEeNM5w6k0f01Lfr/tr4J+4A6WjMvgGKF2sxf5m3we0AQwrqNP7Uk/PrsRRCyDzXivX2PPG
awftHG6Xdt9reJgUvP/MS2ykHYA9lj3lQnpJmLP6zBdn7sc/M0f+OafR5w/nv639oQ0pkD/RX7bG
32lz/vN1hi3zkffgivd/0QdpfeZaHTHkArpuQ2QN7ZEJhnJ28WkgjwDHehB7CG/f+QbzrxvOdYzL
h9sxU5T6Y7+Xd1I6V1w069OcmNJJP2ol7fgwagW/qDd6M5KDl6x5qJ0EEjBkJofDoXqGuGmVvwtZ
zOGH7v4qjK1zN732K9523HMb6Qr/zlBdILrjvABf2C54RscFlF0yjlELcq7g492rxcZEIuqwCXqR
lfSWv26JJ4qh/Yf+HYcXQJG3DU18u+5uExAMwFDjWkHGbn7c9uRdURb1i7u3aQgzByOycohQy4cD
PIz7zvAE9YbGqO/A+6Vx3THI4HzbiRYtcdRhag7+jrAtMfEtQyvEplnwlQbcOeqpt8PgnAOB0xy7
Jm9vqpfLWMrk1VM+XW0evEF9Hh3aASt4yDANt7N78qW4XUJkXbfWzJZxoSAlV5HbnkxhGbblLJh+
majY6Q9VH0ZbdDt0wfYC5r1+AQw5dJU2PYBSAp/smXh9Y1pKdDofgXvbfaAJy6wBZDErUl6xqmJd
/+Mve5TKsISZ85ODsPEZm2rkt3kTiy99/YTyija+d/A4he9+54EH+RUf0j5qDv+lLIoDCoitOr2i
r6rnTHNleVlRhTcW17S8IB90tzN1p1esVsy10ADQwVBKPvX9bfByQHP4gdBd3XqqlYX6H0ru6PfQ
clbzGzfBFn5FJCaf9aTlmMGkagwZ3NzGR5HML87wwxmKaSEhEC8jalrzNp6LUChn0v1rjP7Yyygh
kEGu9rbW/NKdJ13ESZJ9/ubGQbBOh7d9ZQVsFeZpfvpepqeA8vmIeXubp8qRC3TXpcZJb0XaFwxB
NXpMsQ5c8m8u/F2VjJguMqXc9EsUlz26FwoUKzSrRVfG161q81A7WzU91+4mPGO2AijS4F6kqwMf
ADQDJ/CaOBZNsP7/HxDSHWbxoFvnfJIFTRPoPHNnKHDyCqM1uFD8Xq5UuhRYr1EX3zKmuFtQcXgV
up9p4tkcgQi5LInQ0cPeacsd3cHf1XIzyCGeYPG01uleo6sddhgDP+0NWC+LmPqO9xl35z+7KT8c
40Vn41K6lVuHvYrUrw3OcaK6xJlLjwmJ3BLtERV3Cbvg5ZbYx7JArzZakJM6eQuoCNJnJE8PZamd
7MRmjMM8FXUBfMHni+8+kmzasZAn9OI54Jld3MOM8NjTLrwzdcL0UKuxnEVvB25Co5BOdcbfdPou
UbQt2vPzkqkO9pqmSBsVZrzkLACjDqCegG+f/WMjfF2ibxuo1+UQaWDOxA5izAi4pdfiVY8YGpJJ
dk33WukmfHWK6cNdmm2ahm+iGyq35b+1ugt1NC02VAgY+aIo/lAav8GKmAYjqt3w5aCqqnWGj8Kw
hcBCaBlgYxB8sNc9Q0SXT/zjP+r2gXjusYb2Xf9VACv0BauPxgHfEYpy2ryfzlltKcppanCtmw3A
89134G5KakDwIdYFqnXCPnTWB4/GtBG46gcBDqIBWqxNkx+c2uLlHMNs1eCrNW4i6qyC8hcpTRwH
w2WHFPScp4D/KdwZ0FqUIMlAuzxJvqAEE0ZqFjjtvHBfAGP0JvIRl4uPb+hWFW4D05MhnVvAxLRE
1I4txgSlOa9Ph2Lc+CBpbnnEJ9dn9PEQiz6A1WdglBsLm2qvi9/PXqT9RWpAT4IQfna0EfHDxqqp
Ka+f7PhxECiv3oP6lKXWAv91PbnuXPxmzZABiBOX5tAIda9aD8vzmQMMBrjhOQKog7pABSgBRGvR
emcdLMJxX2vdSSS5ylY3hqftkVpBl/3xcZs5mKrXjPCqPR2LRj8KyASlPqYgwu65H1wuZZOyqpPX
2mB7xsWMcs5uDd4B5jLOB29rgGGskbXL3hVb1siSPIXWsme407ufcprpE0WjNXh2n8Eu6eRwbGCA
FO+1oRM0HbBFJv13g+NGwI9BnqJBI3R1u+hu60QTasJxPHWuE4O5/pzKGLwpRlf8HuAcBu39Z3Mv
teW0P26uWRQHJnv4F9yJu+9+/COYr32YcsFy6r71+jWgdOlgc30/QPwBUywBq/WD+ncUU+C9JhtQ
taYiK9hxWCwP7O/fwoUHsXdQOEiG9nSZ1thwxudoPH0IjY+teqXvs/Kv9HajK02PPkCxVP6XZjE8
qXLTFkXzysKwkmP19/rLuKYz/13RvtOvcG7S6TOvuG+EGyVBz5MJ57wlXa4UTgcO7dXeKcyCk4dp
c/URvn9SKUCDewN7O8/Z2JJ8bBzEqCODY9Uzxa3WIAa8D40ycOb6myhb8ftbXhSFENcV7rXDgnP2
wbJW/kp/BduGkBNMDBr3f+DmwvJ4YwXu/hReBZsMCZrjgmIyj+BI0PSgmopOtiavyS/f+dFvrURF
GRM106fIgFvYFeRc+CCjZDbjqhZMBBhoqY89ULHCNfJNFJ386iBXmhjHhnTVJMr4TH0fGJUUcvBq
n0kPExfejb7qUcGDe4S+K5SQAYzNG342hwGrXkka08SUAdaioVH5HMGF7++ZAvDd/nZ+RTDaHMWw
VO9pf4RlDNRS+Voc5Vp6Q6X6ebKRCTousfF59cU/LEj4RVsIdSnJPH3YYKzzR8ackyA7u/DvA0gS
YseNI0uAfcE5zjqwvAVUGFWsOsmqZH1x1H3XSO/TspEU3B98/lwz/DXUuhx+i5K7Dwi3Os4BA1er
HW8PCKnlNweVOiYq4yUsTJu3jnfC1vEZG1TQk00VTF5REuG5L/5Ec1y9nEeUHfUXcdNs7bK8kUnC
EdctaWIeE5BHTinWRJkWR9svskgFa210mfQ5I5JkwrLS24IzKy6F3/Krhw1a7VIPw4CAtlD4VPX6
Cjgv9JpiTNeJFvXKL/4+AZ2vm8yxG1bCzTgFdU2WktoDfs0xpWdL7i1yDfePIvQk2xNYBlXt0BNP
ks+chtEbbiY9EfkgxXuEIiNoJtHtJPmOgaGUclf6rNYzVyPPFM/gXzjgWmOyShSXuFgpWLfneQKm
K23P9EcDebKTqBGbX871DlkXz3VPTFp24K1tlEMHsexMOnF0waehf2DTIUCzhyfb03/ZJjb4Fqmf
SjzP/qR5UrMnjWHwJbPhPsScKDxjvtWs8Er6rbBnkkRGwE1n3e785t/rKKOCpYrdaeJTG/qsFpZq
cvwJQBVWkfvJKzHpB1IU1NuaMkT1Q6YSG5O6NmD6x3/ygSm9Y5JXqliQT7xKlQrOQTCJoAF0TeZH
VpEdAKuyP3blVUQZAwgdW3PJS4gAbDlLqsk+fMpBK1xvBpIFvisnQdfjaNmULsRm7XxCMwgHgWdy
DVnOwG8UJpUPVFl9ZBQlLHZjFfFeSibtzIwoFJm+UbvuHbE6hxkzdhCauzKn1JQx51Nr+Sdg2DN/
nfCuCUfnyE5Zs6xv0xVuyUn7zjQN93WDp1Rw9wo1r/1JxA7FfDVl0CBAxgOWpXJdVqvvtJQv3HpM
UeqztyesEt8oHb/Y8RHJZ8GzhSLhmkGiPJtEltHoPu7JMFd4ADOXEJMh0cOcEGuGHgMSKcUQh27U
FMQtGlKJTJRlW6Zgkazq0uUGmNnleys4H/HoKHhR/nNRZFtOqKJiifKxUh7kSdCZq2gWKTEb95Dn
ZohhmBZI+yBGIaEznvyBrA02g8EAURPZ2XctOyHXy0OMTZZSbDo0Mylw3Mle5yEJUXZoDy520tqJ
5Mk5ZKrNGH+pJ7ujFQ29vHdBpbLOR+NzuaP3s7f+xRl4d6rkcIr3hXjMH8lXsOr1z1gSDR0/oGMm
W3lLKKZPbKydmNJBv8W0Loj3chYw97zXipSj+CvjE4gpiHP4yfbuK5SDpuh6wXNIXPq6W5AmdF+9
V7y8YGffUSVJ3u1cv9c6z6FrFUTn4etfnIdkYoK2Y17V1CZiyVB69m3heUmAhHmuPx5toWxjDbyR
12T+ceV6HZ4szKtM0qybkrs/7vA1s4SS/eAEJs9qyLIlszy554GHwlqYS0Qc0KhtyZPXIU5IM/X8
ls9KDgbfxdGd0TqrZX8v5HqWoBrJ12yb6hewqv+uFfGVTiKf5DI7wPYPkS+PsTfoVXeXUOPJNlif
nOCdvPDafU+DneP1EkQNe8idAuSS4yUnTTeM4547ndZzOOvjnxPa4aAXDuuZCDCl88KXGIcvHJTI
JIoxGxkmzSiw7bA1JanNsq1lLTyCZkjUoN0+yHXYTk5XNSKfbTyLxy2SnP+FOHneES1QoJNxg1fq
oU8bcMj0c5kYQ3lKc2954+GPsf8SX3eEKS3ecXJwZzYIuruRh0xZLtUZJPEUqKCy8ggrYu3IBta/
nku9J3QaOk9lwuxZHEcVVFW0jzFDIz1ZbYwAYRNMmcC2eqJCm0OD7USKj47XlEOzBl1nvOZ/xt8A
5ZvMd6SWcKWwbPVIGgcAxqi4K1RvNQ9kXotLdXTXdzd4Jtg5T5gjvtd9/OMmxlcoNs/yRk0oPllO
So8n0Uad/3DpBcwHOcfRZivHcecPfN9J8evwnH2KyMBlCBPXqinDVv75Q4Tied7JlhT0Cac5Urdw
V4Faqa8eLny80rCndsdeEjoUhl/Q/pjWPw5fMue38r0chzFpf9PYbpzFyOLDkyi35i9V/9LGhm9C
X3lJaDYVXt2nObxAZ4RPNquyq0Ik1DrpbNzkPnvJ0a7pksQXfMvBIAfuweX2y5MiD6rDjjWdGGOa
0fnP9Enp5kGvUegN7tPBF5tQIhgPmFQh8eCgiRRNJ/m4jb04ut7oJe3woscjIDelE8ez3II7scz7
GQG1L6LauuzmWQ5jjuHGVJs4yu+I6f9WjUd9SOqyBerHAs3XWzLTsTkS+B5Lr28vuwqYXhFa5X9B
2H56InEvmWRkG2A5PbhIzLElGABh94TLvXgEo71c9v2cjnpM2o0Lp2raEYRgsXzWt/Wo4dj5Oc7J
CWChjOv108YmxruFOdGITY/t2YR9smrYNQlkrYVxE0HQGf3UpJFP6Ce2kruFmQMDoqh6A/oWbo+i
pW0zfO6+SAimRNT5g65ILlkgtzmPXfGJEVDPVxwiEB5/csYHQQwle+IaDE+DoBE8C2Kbl4CL3igG
iL3DE1SzmXraH121k1jDnmomnW7UU5dFLbYIaGCUixeqFWLZPqsbz4+GhVFvONjvmSdvccEf9Tc5
QSpIXSWaLcLSvrYE5sV5OAgUU4+qmbqujkoEQ0dNV57DynAVCQZgP9AehswWCQHXf7Y6hgw22BwU
U5PhZ8WHEGWq7yZDc6idGTX/THqkAyeCEurvSeXCIkFBzCxbSm9kPCUZZ4MBjqPQu2JvT8atM2gv
JBY0Ta69pj2/4HItb0t0e8yd2KRbXh92kS+iBc7zIwEimJb7Z9XDqgrU5DYYWiPw9OhmE5NtCrdS
2yKZhXO0bzb2Qv9fB68wB1gVI1y2jiJu6m2CciLhVyc+VVa9E3pcKbcJWWOrPCcKcfodGeA09mjJ
iTHtNsXwkZJYPzIGr8AU+XfR9B6cjn86aZtLEq87nSrXqgZDHGwS1JVSEi/h5aZox3fbGhiACH8Q
05rqWsu80ZFGje4Xwe2aGOIOCAR0juK1yBnqd+z6IAe7tJGd2G77jb8GnPfWWFKzJ36MmTgR0eKu
G5k3/A3bFbqb8V3M78HwwUhCWKPgBQIw+cFOUYdlHfW0Ld3ka7fHEz5msvUuXBeXbIY2PNmL4frq
ekHXITrtPbpFVXSIjoK9nZC9x9X6DdHVJlvva08mvfQ8eiorPgvB/YRijMr0Qdknufcs/AOcnFh1
Gajs0kuj4J5QFxd0FJkZVxGW8ERDn2Oy4XC5CvQmwd1JgXp87YCz9YurOfCXu48H6Ht1of6TlUHv
IiM1UVS+gUqqv5VVrPQsq+LIp9zcU0rkre3/P5cV1glcBUGgYKpt0ZaoYRdHaOqEvfe0qIBZDdsp
n1xvwWUokwYrGf5fQF1O20QVxmCyooYYXgXvrTGsqPFrW7OfuDc/03kCXwOfUW+dN0ruQ460msOw
6Q1bXFkmptA0j9dRoozMYymwwgc3Vi/qWVsl0YfXz+/u0hqD7l8tltfhetCjq0N4eOF2+R3EPNll
iEBlVZFp504mTZurbED0/FBGf1flF9ycToZR4JFnFVz50HYOpy6B8UhhBXl4FD2cO5FbT4poYkju
elhOkpJzSbI6wd65x+dc7ds64xuX1EidQ6zn6FwMUdC3f+hgHzfqXPEXqTsZjzk/ginskbqGwHLL
zuvwK/IXDnAVObB8hgSgYJtOlYLRdm5Mwpq7VR6OsWmKV7VeDw4kNHLnA3BeaGI5+3Uc0LJPcBB/
bY1V5Osp1riuc06TxkIF4dlhU9ZKQ6UXMeaW2iM94h8qkwcXpyTEYZjsYV8KGC59EFpOsFdpUrLa
rbcceIPl8qbGOGgGMQnKzOwTLINqENTx0a9pvACQ5lBjVcDFu+yXCLX6/O7X008dZ8AuXLf5JwlO
6TqnTuf67ItxHXCtPGCHwrVycASIcj7voO10x0N2+ECyQIqEd9lDEJ1t0uUSAHe8P8n0WU57bvzg
1r1TfFD/vMiDpH7Qn8T9r+H0FOc3KnnyhgYb6k6qTtI4OpT+CZBdMj/ZQ31GDr4+jr8oqSHIKpIP
r+6aS5a7gZn+3bDD9yRkS7FBUDMzoBa/IX4UdHzLo9tTo5AKhSNv+vEX8b6EKRPAwvDz9YCjV5Pe
YecxHXyUVPSkdq5znsGIQndPZOyTLz+W8DyeziVc6koVW5/FjfObigKCEovt4jPypASYbJbzZiSp
XP49rSBuc7/3eIFE6BhcvvHVzjHQfX6Eh297P8MRQFqd7LpqTFi6b1eqj2LhPoGX9NESNPkhy01F
JRJf5pYY9XjCHbFbcFYip7WbdmLN7/LM+mx69/hgN/VGu8o18TUbsVb7nI5mQPYGkZncOTd71FP2
eojrJWJl0KuWmP9GMKYGRE/WIadcr2hPtfR6tzwfAwKIChCaw19gSLBDrlp7J618Jp75k5zQunp/
3A4yz5syMRlmcKY+XEnOdd1KISUylYws7E/OHuoEdx8y/nY2PGvDvzuAnKxFHkLexRqA3JUWDMOs
n33DTvAMvhDu6VSRgXfQZ+PCQ5UMCTHWaWP9/ITSmiw6D2VS3CTUI0eLXDUcy3+FPcW71kjJBV8S
Zq/+tim/ETNwn3tAgTDSWPzAD/BwihHXR5goeXxSisam4bXdDuWxBanF134GXZLLNsmdDFEMJ1bH
5EhF0kUdzjOjau9xYGouko4CwViSLolhYHAcHqfb1a3CJ3qKW7WPWIZx2T7SvVpd3V+kZbKFg7fT
cB5hHV7Sd952bnDhkASMH34jxxN6hGVY+ot73m91H15XJywxgjeRJ31sEQQSdbkPDgMuhqtoQhtF
E30eErjwCneoqK/BYfwFn3aPObS4fY4AHWdzi2YMhjHU0GmrujTsZ8t5oUBHpkz9cBcAUxtYs9cw
ujm7l+iG24DopiHcO0w6xC0Dkh7s8dJvwjPItkzhHBMaysa54Q8II2WTWXlrjK2FV8+czd99uvvr
ESmJ3UEPhTn+FVGDfurLvAP80b7N2NoHUE77HpBDNTXbtmb5XUFkodaBWzRsKs7s8OBzfvnIFjAJ
e6XNkH5P1Snhg2KEzz+Q85KIO2dTWi5ozWlCjiRJXMSAMmjKj8GHSpPvHze0st2eQ4TpDWhdNlmb
k8w94gq9tOYEeh1/7q5p8+8hxbKiPSNQlpZgjpvOcScfMJgpZ2nM4PoEeGei0p48/GoGQPouwKNG
Bwi83eVp/Alaf+9RP6hTmAMdt/1XPZmpAqVBN2bNXdxf+PHaWbt8Y2OrrblR6zuwm4oj3WUnmyky
HAcTlqm8ErKKXDMCNYAsrLOj7/H8wOVLz8hjP2/k/R9R6OhumQErzBbkuTov4Oc+nB/79S7Xl0U/
G26gQapGnDAY1wdBN7lKfB9QNuJdKTGpZ1pNtadjnfye0PIqyloj/IAU8XjPec+ZQx31etCoYfHT
htbA1j8tGpKY/WHYfcV05KhqD4s4XgqOJ3o7g96WQI24tnQyLMZXG9ssD+seYCWHGCe8+sXmvLHu
c4i/GEZ5e+/o1ak20nmTqvqNOM4wTzC4nx4kI+9Jb207P9XAWJ6hCNMxhwisYYNf8UaWFl6g0D4x
aylo+NFYYOiXsel9/CQ5xWtWOwYhzFGhcBxZHQgzkMA2gyXDedK21AZcD/+6c445hvtC07zFLPXH
KJssFB4C900+U/1oy6t4HwjpqzkrCRMim/YqSbAiVo5b0H6xJJfkqcw/Dr09/gr34Kd6471nxBBQ
G5NW1QbYwhVNzl60OaYc3jgDjYm1fIUtXLggAjN9nuDi0sW7YKapHFtsAZJNjFjqP5LOa1d1LIui
X4QENsbw6pxwwOQXxCEbMDhhzNfX2Leklrqr+t5zjNlhrblmoMUJhtiqNl5OymGNaZqZzXDvICno
pj/ndyS3jUelRCf6g2NJ6/8IpXUWVjhZNEELAUslu0RjYcEx69vPc0dR2RFNBrC+3B3GJxSjNiSa
cwlXBRcOaASQo5BXQQCb3akE35oNajMKirWyZSJ3I70mkktikLo1JIaa8CxWBf48e7iL5H6ND1cR
azQcGLAdSggh0wrYckaxODrQ+XDIKXb2NG4TrS/CZLuo3cBvx3O4iwXjiByli/ExC3dgji1WKRNN
hudGHjZHkhVqIpe/+9Eai7YerUHYR46p9RLaoNEaxyZAUrYCe3l7Nd4O1AddRRVMoeVkHkG6xBTx
a/DKqeZZuEtlj2vSv8UlEW5DjrxaFzmFNGfru/B+hVUkJxImXNDbF/IMnc/fz4d3Zb0woRrFO6c0
MTohiK91OLg+9mvMuu1r+4EnTzvUEjv3Nh1Ql7gr1oxoD4D1OaLgINlUOWzskTWyxqz4p8H9DtSU
BSBpJjffV/QGIqqL6kaX46uHd2WqAs4r/DgqwR4giaibsfK2bssswGEJoGE4m7iY6S8mySV+MXex
8ETShrPn6mVKJHL2LJ7O7/8h+rRHEf0r1S8nOUy3NjpfuASIMaxcvv5yeePQ7aP3Xl426BOtbv5b
khDIZiIjUQ4ynmovpHlPFv6QMGLVkEFqKYEwuNNlqnoM+UxYUSn7kXvbfdAwYGZpFjCNqIDItQG2
+Fk11SPlin3h0sZIbZuD3vFBz+zmm0UQA3evdxjBcIRmRUSWUwIy56SJvYgR/THM24HpyZaqJRfg
nAdeLMpSrbEsQfG3QxciYRcljNmEvnRT67d0wh3odjOVXX0HncaSjMiDjymO2woVAcWJw2/mBxB2
p5Ucl9pnTxq7jQrC3oVktZsUPQeMsAKYgI4sgl5N/xaB0R1YccaNFhUnKRvS5mLCW7maYWv9ko/J
+U3k6Q6QFVul7ctgXwHW3+aVcXolsHcgh4j3c4neNuetivckw2kzJ+tLKNcUl1eXLnarnjvW5bn3
ZRPTr55LY4dsbEsEfeHewa3lHrVxfmegbI43u7nEpVRSavU2HTy7hwrr8+FwrtBWc3x9MaFye8L4
x1DwxxpwZ/TnBDj89XhtX+YDHceGSRaKrQZSQvyXLgckWr2W2XyCaE0bxA8bQj6UzbO0lvV+QE5C
xuzIetiTeactUPOCc1SxcJrZYT6WBz8oHKi4eSIKiPfp4X1mgpl6sXfHAwRVm7vWlnCHtbCyAMHp
VK0ldoRTV8EkWJQvLVHFGFay6tukMuG0GeIuEVVeh0cRN9NyADJGA8QtgdOZcTZ8gDfG25BM4IlY
S+wazRIcjBEOAR0/c5/5ZHv77QrXTFzScKfl+S8pqQqOaqx7wH6/mJbEwXTPw5YNkcrOHAngyZo4
lVNxd7Jh1HiwEQuGy9xlH+ODc4Qqzd8FD8/uRlL57AXobTELSP9geEL8Fdi06VU+MZQs6FHEtXpk
iG8foI6AKH1n/WiXUmnz6XhC6t1JAMSO79Nops5TPPQ/XmPw9zuSg0emwuoQMYZAgxYMxA/JtSJs
HbOymYLpZqvd0maFnRGOon0QIQ4f3hg71GTDonPmUzWYfVTA83cjJX0i+vKhO+LLWQNUkFzqRmlI
3tj+/53Ts/Ce8HJwMkzZ4FWm+boQYVL3P7zbJEy5Fviv6dfZxK5DgmbsxsFhKlCiG9m9F+e26l0c
8BoKzIuF4pRw1oaDCW+6Qwd/O76MtczLCchBHsYqwb424biiJ+PXEpCONw1mAkjQCLLjWqqX/CY8
jBQDMgPsvia5IiG6lVS0YHoIbq2JCyxoJszbJetjfxa5iS6D6ZMH0fmxrBiLzWRKpOtW2RQrai59
55dM5jLrx0yv9ncWsq2DCl6C/6L5QCv/gxg0ZC4oZi23qLAAGR/262/gKkhvQr/zj5WpRpVJyCQe
Yz2bn8ha7Xsd1YIKnJrkpsy2YXHYNLwLfE85x21E6pz88DTUZGKX2qH2sSHim/oXM2/LboU0SzKl
2T1ik4Rkl3KfyAL2A8aRDMnvZcakpdD/fMkD07r0yoDQyLaFNbQYEpNVlz4ieNYzGhWzgN4sdMns
8KtDgpXoV/SSAGse2R/6Cn/+C+5z4SR7Jw+VF/z22HbHzmuxhOIPURyhOv4GA05mRyz1X9R4CvsR
2OFBQyr/+yPJ4PTDcTFnLVHE0T4OTFlMm8DnISrmLluwHzSk10t/WVJYyLNZxSpZryC/VYD1gXVL
8wUJCeS8ICJf7sUXzR4QVmnIajsNSMWs9rszjLJmdvOffR05dGPLK+RnPopg3nCxKnrwxsb2aJp8
sRjXnhZOaOPVewoUgGkZMIv4H/BzqadwSJ+kCWTMY8FPb/D0kEjrWovYQ7zEPJoFxLAy2CjucGYv
ylwSLfmKSB+aAb6pXu/82+LXzkkjOGmw87hhIMIp3Ht5Ahj6Pd0pPdR4gksSQz1Rd9O8gRFvnxae
uXSV/p0jDV8rrrX6mB8rrGnNOsFI+Rs+LeJKjZZ/g/UXmBLNct+RTyKjuhcorli5V/89e4sblC3w
DqSzoh1xtnP6wcjJZ8rya0urxr/TfRuZGSjTgb2LBvRSPxyiqEXcZgUS/H5rFcWSoNkZtFqg8NMf
Jn1dQEYw9buVh4R2Gr0jaBGZ9ISAcUoxZAez5VjT+KMpwnFWevPHBe53yB0VqOLikiUnV2/phiCb
rfoVnTeSnvuhtocsohsFrJnnpOdoLNxyRivX4pWO2QO27Yhf+WmxtJYqk6JzHH3P/eANbCorJGhp
l79RR6R1w4nMgxnAUAgfN4pZe5OFRCAA3JohcabCMqvYOfyDrNVQyiDDQv1Q9cLoITxFH3y3SUwQ
QkbiIPSFinR0uLwi5ITJhf4RIyL7acA/H+gLcfnW007zM+CynitMFbEQEAD0CGxjRNbwat8zehRO
jF7hw0AU1Tow559HtQ4VB1KRtQOitsD5dKc2leQa4nkPkLXTPxtKdcqqZ9wG7G+lRBgt2rIh9wvc
CSokSu3KYgyT9P1NaSKDEL2kzU2ePuGBHDjRPh0Gq9hunHZGwVEnQ/T8zckbQS52iWUT/NPn7dO8
8mBU2C3HFP0CDmdYWOZ6cre4FfHYwzxqaHfwab9MH+h5BbYxBIdmX1oY/pL+/PZertiGRHIFa1Hu
tFj1DCyuuUV+4HZkmqjaEOrB2N/2iEA4FsbDVURN6uc217g+tCcYR5ZTUkFN64gPHX2wzHEoznOx
kWpGsRObL8cAJqF6GJ3ZV73oyXXV2ZN0kPZnE9WUW30Qj2Ga0l4u8MbVgAORchjcUChgNSjjAQVM
SAogNiyCorYLZW1bxmgp+D2VObDaZe72vUfMAaJa6IGNEgcFjsf5kJql8ibEZkDpxU8MZwmmt1Rw
fX6r3QuuvRl4M9cp7bVfJ8IvT3KIMqvYAjG4jEriOv6odpa8aaYHyzb6LN4L2u6dyZUphVfotWuy
hh92hT/r8EINyM5WeZGr70kCWpqSG8fmf3iiyOZJjGfEFgK70R+zu4wKFCJQG3zDiiANE7zC2+kF
L5dGkmuAINpTk94OBD4T77e/3qa3I5cmNAtRQ2IJIb9F4u1keps/4/vmCU9mlzuPaZYMnUxFTYNV
JgDsXlpjr4v+UYU3yGR5/d5Pkh8gMn6j94O8qEMmUO/9tZ7tUmwIIjzNG2qyT4K3BqAn8rmnhHCj
IE93YD4cfgSUz+1gwcSL/m7kjGC+ay2TbPIGoKGTnSvmcZcYOSbeRnCnrv6QZkMAbRezQJoSPDdv
j8t0VTnnEZKjr5Dq4vYwshq2Rns8V/6LqrP7a1eZLgFZifP7F9UHNZLXk0PLo9Ps2UjQv1bfzi4O
hVKN0LZH1WCMWR+qRkLtZ/FJJkjMRav0cESaKrA1lzm3Bseykdn4TUMPZUb23GF7rylcqsB8fBRc
XvBvTUZ84yQNfXeEOGp9eOp/F6i6fuODgFUrDDuJhSpSvv18OyIRSkEGoff/cgy8GHiB3nIekQWB
MDK82hJ14BxTs08gjPHwFKDfBC57OzeyOb5aC7KPISP/kmrXY5NFErX/bGAofxzv2oQ/GmDXUjtw
4JfjpI+ViFU5oExU4AinaWHvKWnqHs5COMERmDdxOI4cOv3vFNGdjgG/oc5Gm9yqloV2+oVSJB0w
j6PCK1LEpRYQK98a7yPTa2zNM6q7Y0ZrsyKxeH6POdkLGqurO1lSXPSIA8QekORw1FIpvp7c6l+m
T+OIYNHJ9qMaw8rEsyCQDtieok4+nUaHipRublv76WJ9OTqwVvTWuy2VCJkf2pOre1keFz+dvIhJ
AvLh5iD/+XT01EQaNQVXeGWXES4+Z5e85qzY0XoXlcvKKv1+2nHGdVT9hb8LQZ856rid4FEYpJKx
8ISzAE2LdluLBkeJb4bZ4UMPCgdEJGN5i45pj82s3nMHOmn24NXiKKAyp9V4JHtoZjI5fhOq+LsB
dhVjzDrDmPP0w6DJ6ObD4MFhBfon4M4rc6mbsQspLuD2jtKBx5vBRqRO7tFOxwvaVWLVRbpq/aaX
DX6YAJ9YrVYenZXfOJzLU1pWBhPZghx1LqdW78ZUbpxZj8V7+jlRgZLPE4CFucUfS5qYNhOeAAOt
FGSIk6jkgqM4z4N+8liPthx/DGvve44YY3wTO+HHao+vCYuUJEunvx2kn4EhQ2Fg0S1riOERfw+h
3HyQ1uvfBLbL1wb2ubh90lhgZB9fmFWB/AyWCh4WhSFzjDmTWX0VWrQLCTVggU3Qt+jJF+PgZpd/
Qxw9k9eUgTxqP6jl+KVc3K+XwS/DaB98Zk2GJuNmMQHPGa0igcMK6uV+7XpK5QIJgHIkGA+4EAHN
uK/Dtw0gqtCg4osrvFhkr8CGBEYf75E+BOJZ/uL7ZF4OVRMX9VhhTVzcvUD+MUKd9lK4CD9ZF4gk
PTOMw00FL/YKtPrh1GDnAuA4Y2401XiZBdSTBjOqmAH34G68UnrZx2II0YXw3DkHQrHqwAZoaEiz
l8ML49EruUyy3lP49eJcfaweq34e5KvSl/GMKZBmYcGo0dboQ7cyFA/pGeJkUSmUXBC7GdV0/GaF
UqLYi94SIzkKOEJEpzRHrOKKE5IwN4e9ig2gaLgA3wCbtupUDFrwZ4Y0OV6h9gMM+Zl4+9pgw2Yf
Gnnua6rzxY674XIHM2KvRDk8xdzbfIEtyoXkQ4dLrqu3j9LbU7H1oiARpqk0N7SE+MSiOaEJpDK8
2bfFxb64A28lvHg+TgHScEl6INoDG1gQ43yd6gRjVkMhLgaUrUTBT9VkXqgtdtTP/DxmSc1KnV9P
L3M0VSGSrEBTCcm2ZBEprsTFS7wPOvq4H34O0lRxsQ6niHeHoAwc2JiswdhkavZ3xZtixbXx0glZ
J+v38RYd3hhROsvEB5cAJ+vPysXTBfjAoZF+07q5GJ3k5mCzO3ENUJqeLmt5+eWC0gH4Df5dtxrj
xHjGbf8eI4D1uSW5+fDZoSkqrc9ht3iBeC3G0b7VCgedGz3PRa/NhsxnNEXc0jZoQJgt5e2X7/n7
Pw7uU7B/D/CahvQYW9x09Q/JMnrh/GLO4OHsAQjSd5iHMc+Ov9GoFwyhQYfvaRERsSphXMIh+rdj
vpDca/+VvlImC8Lz0aDwx9S53n6mEHH6xDSc8N6GsHm7Grli7TFJQMCIH1bw8yTrzv7Vx+vPnt3G
1qyd+2KCxmjIuYmajeheDV78035N6+hl38V3rC+e1pUL5gYqQYaFoXOKkCjeOP2QRjLCQHXaC6o/
bljh+zoy5Tg7URZ1TGgn+4H9pjr4eXKCmPNjwu4tHJXoiBP4QQVcsmO/8KwUuClS4ujLJmVWScBA
/LVJiF3VUxpPCwUpT3pJngsq5enYUEzOI9pMepmJq57EIO09FYgfyBrnNk0Zas/4LdyML5Yc35CF
rb4fV95cM3uEQKjVQVoGmwI6pkqY+z/S4CWSbtbjxKEOqlFysK6qf/nc1KvZ4rliZRa19vqjhmVI
4d7ubsaMi/0Empkh3taHL2/wcR4nQlOfiLuFLaJG+4XBFKCEsXNf9kc7AMNSqAIt15gDXaglTHzk
n+5NH7uIP0XRTwtg1ltqew1WsAAVoBgTiioxTQp2hnBUQbRkj2l7RCE7ccl+Z0fVRs58NkeYuIHs
RZW5ELnn2nuRk9JL1/cwwSJwknCEtRbo/PkHu5PhivuLh9s+iGGmC6vywmn8QazEWBoEV/4/JoAz
aQagZBPJbWMWDuaqepz1NEjNumO+dTEuCJ4Qu1dxx7zpxS8nU94Y+VSiHFidG8LHIaFBeHc9/Iby
T5hzc6zejbDAfui+GHMQjoHYcHWl3tjRYrG5ecZ7LJHgihlgazTzr13STcmAVcjRjd+m8oa25O2m
dQArDswCVTUCWwE36y8mwGi0JTs/4DNv0Iynr41o1RXjviSChL/f/DPT/xC2KBKl3kvO4jNKJBY2
b7LRjsnbFu9JHtg3920KSybUzd1aVExfE+Dc6c1ViOsQLi0aRZv0lT8V8QK2gv6ZKh98kQUMZjDP
nBQOr5eMHcV965vJlm7Uo3Clav1Ne+cueB0fy+KIRwYRNhw8cYWNOuOYz5TkAf4jX7x3Qx5Bl76i
S8QNyNmCdF4J339jiNTAanxwBymkgjH2cz0UrmRs9pnwyFZ04CWJEwlpiFH7ilkd+gR6On0cw7X3
H44n829yCxTssj86DvfTt/m0v0wPK6u3QBMdDK2vmUIuxNKVgDaNq5TCZVr/0xFPQY20PShYc7jH
vyWICnO4QIrG0X1OAhTr7ZFc1qRMA3cjph6ur84FH5cIFQPs5b/G6fwLg0FcJue7qN7fYwZbFnsJ
fFPAZazhgDbWqm0Wlosy6vzB14opBz99OVgOuaipEfiWGPEqC6h0UiAFfBkOleuO9GEvL/XB8huW
UzqD73Z36DOA9+Xze6IX8z5r6kKNd5m36+vsvR9b4la6ntTNGyjBhrUX/ph7o3UZwNlrjkjIoGyz
+au/nvGZ0MRjTDwr3M/5HsjTx98dwQmGwp8o40WvMBkPlAXPyOY8XcCbaKupkD4OQbK0PYp+O6jY
dmDEGF73ChYFSkiG1KhxvyXGQ0JTB3hI4oqgbRSL2qFeiLq4JpOYc+ZP5nRAUQe/DaXqsgkeKOqe
ACmiTEAeDTWCVcOIBj5P6zCMa95oWUz8rzyZKHbINcxiH1RhjIudytiLA+T1R/EDb9V6I5dMr/7g
xyeHdBkS2kuWAEPIK2PzEep4JjOmaK/qsGXJ4GUA0CEKmcrCD4tJEYiPN/H2Xyo0wB6KOugF2rnw
FXAHapk5DMAmFUFPhZ+KJkX2kIt7qz4ISgZ02AGy/MQUBZZFabW67OJwTM5JHlzCRqfpG8S9Y5nD
r4Hyc2R1htfkfaIru6R8OQCqkEk57HoGie0bbPR0pNCwRToYmpTTszF4xm7xoFSCUwHqhfOpkK9S
dOtXnFGDj33GaMJuzDVT5Kf2xUwD1UaIo33yOWHPNiPrgwsBN3VGk2B4ER2IO1rAPvDGYbdipI3s
WgDZNCu0EZCk6HN6gBwpjT1rscf6Z9r+Mx5eQSh1HXbpGw+t+7m0Cj7vnYERqkJNlMVMpEkWY+Fl
2yoaLIv44Q0hyQOnhqrBAQWhSzEm7uOEG4x/MfKF6souA0UPt/A1Jt9I/q4gN1hFuls+E7xlMXkT
OvAbA6RoRLT8EzjwziH5XN7374CMl9a/p3CGFfT3+fp5Lte5rP9SMI52/T1zmL1cJtuNLJg9BPEV
QbOGQnynADr8wAvfVJpiAtJGhYtXWEq1Yt6Oj/CTZEu+iEaASqjeFV1WmALniYQdgF8DLtHKwviF
1BJk2PbddcWQ1+DSzFsbFg/FXG1zpxhwauEeZcwQGaEwnOEhOZV2uhpkCBv/zfzlkYmtQTRYV4wg
IvUgea1H/HOSSwI3SHKIYGVwm+i32cPt2z3n4cKtMy8rsJ0/0D33d2QwQxDGTwAzePtMGbUCl3XY
wLJUSKSgOuu4AcTmpDGFvdTok7Rv5+4ORI2GPRjhFIOmHflsxeSpvWLMn3EweoqrxmC7/6D1q3tf
dglxqXHj92KGMpjg2MzMtF7wk3Gch3hIymk0WAhBtYryAnu5qeQzZeP0v3qvCCpvAcB1N18bZonM
8YQ9pbIdeGP6SgafmBo4q29yZ1wohhmFkwE7t9HzSBrVkzLBQeBp1NP3YhK/Vr25sslla0Rgpisn
L/cxa/l7+ORZmJnh0zIbB/2N8NoUfJL9GFbeiKF1ETEe2H/su7Ufs9SFlybv44LmgAp1JuorZqAg
PORm4d3MY/H0qpHWpKgwOvRSzjL/OoVNa/aMakWTdX4H+fxjcKXzZqBZuHhgbelTaOpO1Uo11OBe
arJ7ncoufpiAmNEbZx9NToH9N79YwZMfIBvykj5xIb2XTDcYfMz5lBxptB0TZ/EKsGUwGeCIAZx5
ZV1BiP4QI2tQoTp9SE5LMYAFbnUG0LhRRNA0vkFjg968Wo3f5jgUoym2NNz8HhlozK1wwNZrlHuL
8V1vUyY5VWt1FDhvslZ0Aaew3f+aDU2yktB/NPoFhlYzm3Bi7rQvCW83U84NaUemIYA3Ygjcnki8
tJ99TE0iLpAMJidVP097iT7Mi/G1LEqi4HRwdxXoWsteJmNc6R/xiZPnMZNgAWBtGFxVpMCaxNYi
DMPn7UxOHJfU8DdzSMLP0yC7yBBDYO27mAw1MBwcXxqC5/aIwQt+3vK6vK46DluVeRQCdxdrbcq1
N+tA0JFw9DkMrcbl5KRJhM9bA35UboHLDHFFsrnC9i+GjUplw9V/nZWhyp0y1G72/TQxBdA9WH4Q
BLGbDeYeFaZuDK8nQbaAM4vVBJQDWjGa2btLOgAjYNosRl8OFpK4P5fODvAPb+jvbBi9ApglFKVz
Ic3KcC/egQZvPyfK4tlwNgyrv0sKtBwVDLfEKPS3HtnEzDs36g0Z73+Bb42B2rT1zu4h0kJDzOn6
27xZj689Nlqv3CzCPO6o2jHWWjMOe8y7PYZAt3BoX3EraZ1MLw+qkZ+e1tAfci6Fqpsj3mUGMGWa
XMsMQKGHY0Y5+wyNSaweey0eJQyRnodnlG0bf8Jo6QSgQDk3/W3HGtztTnDtMFNNe8fnH/cVK3Pi
ch73XNJfaBRYktjj76yYuw5YjuheQFL1UJnrfkhzRddjMQGislFiinf3xbkN0WOyuUVilrnjeuKS
uvGiO7teS2HB5IyxFJAvUJZqSLPcLtIS/iPFiZkHH6YfNHWcvZwmP+OyLkMUJVwY4xn437Szj9y6
weSotFqJN03843pR8b4cljbXFyD9CMjme8ZzQy+oQsPv8jaXLHUpWU93l95qwaM61CHrl9yn4Xri
NTGURhjbIOOimadhOFBD4OlHtYNW75O8Z7d1w24z+gDqTxgj4uLv8JDTxEeGkw3HnQS0BQVzBArJ
Z3uY9exuXfFlYuFD1fyGPG3dahUYVwh/fNp3RG0iXgOGrAm+wPh2hWF2UjYdhIyotlquUtA0jlkT
D9R0ZFYObiWEs4KjWp+BNoZBtVBOEu0R4rCOuVkNyFtwZzAmMD/+x5eIIeFye6aIJzgy+T0kPoGV
QyCuIqE+eVqC8jTZoA1kci/zYZ4wN98ip8pNhH6oDJY3+ivq63/T2WJZAm7fox5M/926C0qv3sLb
/y5eFu4YL/u2zbDYtEfugVbSoY+aXlIGi8ZgKmA3OgSjTd/wBnpTMh1p1Mbs2ZEvn74v/QWgQkMF
FUnWJ06icDXKzMg/s6fFVKPcvk/t37+EijHYLh6z55HzgmfHeU0Zj0oIRoK6FLAJq1/vpdgq1oaK
CLCGg/xKv0uJ4WbxB9O45U3U0w9zl8zsfHkjb3I7bIHdDUpEhlj0bjCOHjA1YTdTPHOB/Ay6807b
3IQDh4B7xdktuKTBJdhkpjmEp0FhB0+DCIoFSajchhzXubMR5MqCntV+HmD/z5EcM14GzY/UDT/X
hXqWTKg18Fv2d0vGxww8OnDm65QDI92MIAZefQlkgknsZ8HXS/FtwiPSlUhZ4xqXtKZywAp8nFyp
95NyXfNKlIVDwu1sdO7rSvo2zmXySvPTe9v6qDuZnOFrEJIasEbBtsoWa8K03TcEyIDDQ5l7lXEV
cJ8K7+BhVn8ch/W6P6vMyn8Q76jxKplIEuVKZ8s5wkgD4IPvJ8noMs3DBYPSUtQGLKivKUK1hlb/
BZlgAGUJ0Irptwtt24O2oSSFwdx4wUTM6pFYBi70+bttcY3074Tp2ixeDl/wKcISI3yLqehYYy2u
8ThRcVHY9bkABwZOd3vuw9u0dEpj68OfKf3D8LCjSpD8Is2n2Sn7lwjL+dSDmjQMuXM5S16rt2o+
/z5qsNv50myI1yz8y1LLD98N2w7J0fXEHHkSM3q5sJxPqEGgw1fzhmbbbZQZQbkUHJkvWcABwHzU
ruZAZt4KAxJemGAbiQmUEGHiGZyCJQIusbu2Iy6Dh70vgtZFt0ml1gO++Ia3TRtBAqPB4+ql5aH3
UldfEnG1ntjNYoHqX/trTs68fIg4A3co1KViAKsSStai+gDogz2KPIhuekRE1w7CRc7XDV1ApcA8
M2mfZc4Zq3NXnkOxS4bYfL600Xm8/cLkZ7a6vm2e0XUhcXyHEjaCNSoV88LBTSfQ3+KxTpHjj2Y1
liV8FoE2CuC0tC77wTqLZeYiT+83/0mBkuLECZjJ9DvTW5XQVKs/gr0Hu+xrw2NnQNb6zV9+goX+
sUfAMDb1B9y5x6K0JYO6HRTp7dH3bOAx5wuQejAermlI2lUgcWhnDn0so13r6jVoUSmQAZGd61QC
W2DUAtSb9m5EE7Jt+syGUpp4xtN64xXny74oOVLvRJdlgQr3HtlFH8JWJNn11ZDOkqeQV7Czy6Ax
B+lriVdQt8SYMK2tX/zprNZ7KSQK/XUzBtZBNae0IJhjXe07s+HUVoNJINQPgHMQalsIN74cmQ4A
xLFvMGSeoGEVymi6LHqQQcqxhwJJhyBp6nri+PSdOZMZ0OrhDLkKAlh05P9EGimp5qtWOzMdO6ub
VkP8SacCX6n1ln1VaMuS3E7TwQktHMmLrABqdm1Mw+ZMNkjjAlJc6a20RD4iPoIZSRC0de1Z8vyF
Ub1sHFGHP9Hufe0wZLCLiuafdgpiL53yFYnDaaLPZt9Kn82H5pDhkYEFhDOf30x8L25Ysdu7vkEO
XutDb9ThKBRjh6tCKx9MuaDqj7WqnFLyBSs5ie2hiyW9i2wNbb8MSfiNZOwGhI9RxM1IvQwenu69
tynqGx3IK/intBsy919e/XBTL4UkbTIVYKXuVdF97SUIPdaNaaC+0oSSjaRHOORCoJ36yfQX+Yah
I2bDRyAA/IWFeJ8/52j7wP1QxOklKrBUgl/Nxe84A9cw0tFqcfWbK9zBsZNSFRkJngDTLEbtaKyP
x2an6f6y5yA1/kCHiAWJxu9x88S9r51wB1wlwaI4DdBQCE0nX67vT1XNWC8dlOwSOX+8E+aVN5Bo
hOZ+onv7/aZl30ByAbYfomeBBbY4d9pHqDH2i5dAScbaZXM5cLEW2oKxBx4aCCbCvSOeDjNJ24Ax
7Ds6p7CJngEhHjp9x0e6W4OvErFpfhDY7rSFst+LgrqtnI9itVAtw4UQkQNkJUfAxYPguZ8ZTCaw
P/jrfUFsH1G+0DimzmTMokWLYAADoJGHGeJw6+tQxpCmvY2lZNN/Q5aGMpTpS6Gbvv2CJ+AYc3Hk
92jIVJsQo+dDP6yCXZprKwxF1JfJRaC38OTNFYx4tjpmU/M37jDQjD30Xpnqh4iOKJTx3lsIrb4g
U4zBHWDUBONopNFcXMZ2gI36evPWeMv00g7ssxcfIXnYScpUljTTGf4hkxh+iMOoyr2GPyZnOugD
zwZy1mhPXgwbz0zxI9POPDZD5nAsCVA7kHoAj5Oz7DFsXOTOPk0dh6TP2ZnP/96/4Hke6+UYnzXh
dmoPfO2khowre9qKci10dGcoIcfksZie4Y3RMkfFFkG4TnxZNHCpIWnjkEKtgTHH4y+De8h/a0gR
LVP70LxFuxUi1jAPQ4wZYMOlXkiBhxx1Ml2xTzas/n14nZnULWmS9GdGIqApbSF2IV4NdPwpibtk
Ek35BnFK8TBP1Q2+9KtLPa8tUZU34EnQU7Xlmk7FneJpcTzmOsJvci3HyYDzC/AB29/GnRwfLJR8
cUaMW0hwchw0U2jY4c9BwgXN1QZjvp49nID0veVc19s/avYoxUwiqKEU56g6WaSeA2THbxUix2rF
2XUba865SId3WpUzXxbnGyZwbcIiV9MrzESyj6x1aSV+Uk/DEIHobb4akmTs/foQ6b96gJYXViBl
s7d4pUgCWA8vQzeDN1YFJl4OIQ4qQl+La2e2DMLxweRxShh4OgXIFxswModeL0x4Znjv4OezINBl
ZGi2iQmME2r2OBDniIlKlIcXFawcJxPX0SU2LjiCCXuaHSgsy1aCrxXHtXYiKgIDj39uU8xK3aLF
PYYgK4YtrPI20k1hkcZEBu9KrJVm2i0Asi8mlEyBh3EgDrZDNimygTDQcNPpkThOFAqB4AyO/3J/
RxjltzWgohOo6FDhatgmyGbRxiN0nlYJxT0QyaUQVMpZzRnfrxwWOkkrSiLsZPoysQDhAwYyVsQP
76dY+EZMSquDdBwidL8+MaN1R1CSLQHZlMSiffQrtoDorSbixxAtCoB9MRRQ5uNk31hMjygPK02l
jz0+520JJRUWT/bTr2F5ZrgT/fCp2KEnwOnAIauG4IfSZ/IEH/6if+B/NAFmqvuWS13IGMVNipjO
BPPsIZQbA3NoBJXSVCSf2XdPn32BLxjWnTa8GLHgtw5md5FkRSyLBHmIOTicf+x1Ybg8zoAEDYcf
kjX8f/ioL6OA/ngXxOvkhqsYs37U9Ff/xxFQ6p9f1KH9OOC+xzGskEK6J0DFUEALyH33uPxSjBwf
vjy7Tz/oAH1CcGpsXXu4dj58Me2gZmbMK4ZBYAnTO5yIWQsct9mBWD41Yuuh+GIUPGbY/8BDUP8l
I6NDOBwr2BBhk7Ai7HNzY/LufGAjf1ckoVnX9IuZdF/4ZxKU2dMZkAUiMEVhaH6CbQ9n4hre3Oc6
x/y4t+zDSGabSccrWvTws8xnoNA9rDdg0tzm3FZdD0NapkQD/Fwgw/kPCyvEc2fKpDaoYJdg1tD4
IFGbhIYwQ9GNMWHqCZ2STgZaZo3xnCJkA5iWeIHNJFTCGhKRe8ey+WfGT/3OGP/hD1MUOoxwImYv
rcuywn6MQp/5nd1YG4YuIz1DB2CFjyXMDKzW76dxPBD+rG+fSXjfHzp2DvVAIyTVqR1UPQyFSDn+
pwoii4cOgiFysKgcSpwUn1LrH81DDDMRZrmwFOnbKNH1cOSMoUZeuI4EoxPVmt9iIRCQmJWCpFDk
UTouCl+eUyGuu04fbhs9De8oRNmOACU8K/bB9IX/WLcwZOOacTO7yYXcUlMHBe2G75z1IzgKokEU
w5A7fNscZCp+5vpK4PgVM1HZ3e0xY5xBTzygnVm8hIaqje/C8UWIaJigmA9vb9fOiI70o/eS/d2F
dAC88TG5J6YM73IHRsTNIOStBLfm79PXeOEwgNKuA3IzVD4Vc5QA2xeSUAakQ8bSrnefkxmr/f6Y
HsO4EImiqrCDIkIoOtB8uQ2EF8mvUF+JxlvqjAkfiPk3Wk/Bngrj36wyVqwDXXGBSo6C0Ir8Yaoa
90x30HqJWk+8ToloFMV7xcJGoIZLCu1ut11m4eVJhEqpHeVoyUW4Ha8glTtPMLVG46QYeHTeK6TA
5g2wCzsFJA6dLfQ+Y7vHcdrhQMvP8pAH8otLmjJIIAxhXuZu+loWS0l/Ar4sf8RNM+pZj/WzomdM
WlofiSKiHGZAsCneU7Fa+n29ZoGdq3NlHuHlmBsmm/AIhXHLBdEqatK4zxPwh7LpOeD+VqdPZipw
m8PnH2/+bRKLgd4MaO0Bh41ho9lDs5kloxCp2Xd9W7bmSG8XiqVilAm8J/zkq2XDmkU6ZULMEMQu
IDXWxF6A3YLMUOCE05uS1guwDjb5H0vntawqtoXhJ7IKFNMtOUk0rhvLDCImUJCn72/u6uo61bv6
7BWEGcb4xx9MJvczuiN+BzHlHf89A4osWDtv5rW1qeEi96VuxFHSAB6tGZ1/7JwXQks33Nys0msR
C6BUR6Z5g4HHoalxNMOe8HKkLIlsXZcSdjNL5HngwFTziPNEX5L24HsVJhg3XiOYbkI8geXOH9hB
84kMwIR8h97lLGsPX0wuxzF9cfzmUZGZPBG/L85QbURR25u3FBn7R2a6PnKu37HeSfbn0JV8C5Ax
qlG/gtPDSXvbCT4XuUS2Egw3tFjgzeGWckCGhW5zOyzkWPCbGNCtMlYBgiJ9TDUjxaTeYivphuWu
b11J64QgeAE2ylcQdjILzpyTGTgefpCEM9KkXIQ6Zo0JYR/GSChgN8GKLR1uyw/MwQf8KFY4E2nm
CtaX5sboNpC4DCVWLCAUCl5SwfAxkMQcIgNUn/ID2CUsN8WDd4g6R4GRbxG6ht0IvOZ6kcF3QLTH
nHoMG6Jn993XrsYUDKAI/SBcLHs0O+/uu77enb9nAV/fKRcBl1jICL8+e/6H8qIg+RExVkrZPlMY
E13IkJbgeDKMQ6HABrmFQrkkJV00Wih/A3J/rdGib+XBAJNdB0P5gdm+9d5aVrT78fbWb5kxWJe7
GhImpczNBGSapt3UlY89/3Z66AqhLwKOMnru1W08XsSIVtZ7oJPP5gT4hHTJ3bHYDzaMuy16FcEQ
gDLgXg7dJh3CjKf/jF7eJIFYZStcHVhlXO1MSCZLruDXXj4zAeLRPuGgCaY3gwm4c3BVHtqwBeZ+
gNv5yLW91Q80HBFKzCojUtsZmbQhIBDm239jr1m6JLxg84lKgrneCbB8greQWs37K5LtQEMFbjhp
Vfp28+b0Qgk53eHmKChAblAlvclLXS65Cr2SamDKqS50z1ezBLuSQggnHlnBVGuNhZEzm0WjiCGN
T9ld17n3TIv4m96PF+8T4xk95Pp/6o3V+Y/dG0r+uj18aOOxSfVHVv8PRjI0azhq4fJm1YpKO5qn
46jdXPZjp4R6KAQ5QH1w6XvRJBGDgz5pHh+rjBv0CXvZI8oaV7g27eZlIK/bde0rsDNf1uWPu1gm
XbQn0noJYrRa/UmFmLydC367yJAkZhUynDHjIyIEalJIoL6CR3lfrA/xfjamuJOTjDY9wG8UjKRp
UEHpB0CKQRC7Qw4am/vPNU2B8gegBtNaAgxpw8yp8atZf9c0HY0uIRNilgtU0h6r5M56jirZejQ6
lKI+I+SglJx8qbzNB4TxJ+mB9QbAV05vA62PVoruZyotM8WAft//4/Cqfnb7stmK94Gs6s+DTCsy
BccbSkO1BgIm8XRFR0HH1UFrZYYIp4z7bo732x3WD+IQxSuedn+PcRUV0wImY2WAN2UQkW40F+sR
hrzjLSAJFgXYDnDi5mmnqJN9BWZxQlbjDafa/fQlK8Kp7C7ctkAB5Z4B6/vr/MYYuBMwTz+hjaEp
AvxsdTCpSziOriPtFj9nTFlWNeT/CuUi7xV2MOfI4hJCD+MU+Uz1Ya6Dz4FKvvawqPDwmBhdmPnP
q5HTYl2gGhAOzkfkJ3IhydEd5obgGQ9hfh1ri9fi/MCG+ECMEN6QVJBYp0CgyP7uBsxzqNfwNhjU
BSkn2xpFAXEU4dgZO2/9uyZnnI/FzPg4AuljYvaLm1XlPqiub+6N+dzQkFkWLkR68jmJsHubHSUh
JQc/cmwoGCETm/M1YdD3xgbHmfc8/NxXqROsjLmCKgP2g7pzLS3u1gOTIKZVgphb42QAQt9wFkAw
wyKCu40tztB59l4UdMys0aDlkhHTYUF/Bp1DF4LzlzthF90ZZX/SbzDi1Jm3sCihgJ0QFI0n+rMm
eMmSdxOPloaJXIWJKFlpaI2cbODIBIpEY94Wlh8Sac2DAKvdEeSsDnnZD+jyEk1LYxJm3Ms/E3ob
UW0TXFqnmrwj2+Hpdju0VfA+WJrhgMHHdDaFKs9O5uR6hFz/Sn//5DvzJNk2Z2nqVMThMGiBmAW4
QMQthGh0PxPiIrY2KVpW625TyBD99XusS+ts95siCeyv8wjFxFMk/9gdUuXT9TTYfFG9RB+XjBuj
y/UHUmV3GiqWctMBtxUwv0qtuTGZIsLtAuyZib24RxdiN+nVFsYEPHVB1VlNYf4zobAHL6bnDK8Q
kg+Q8CF5G+0VeLF6FUEw3K5vNgMgHT+2W1LhPwCRFPLODDoF7VqxvhPX4PfODUSDJ5fty6Zo/CXd
JptNAq5SsHWVvXS35A3M00tfF80btC7wDyI/HVG39ldAncxJARmg2ukMc+HFUMz0/CZuL/qHkx6U
38AwgiZ384I56DKX3q55nMNc43boxANFiADFmTXFwKDyMH1Y42t4HsNNvsWMlhxwJ8R1hNpuz0Jh
xFuCBOD/3K01Nj/xE0khOt+e2UacmyYp6aT0qJhqtESM/9MK8UXOxKoCadniM/olbp20O6AvGTY2
axKlBSNv4tsJEWrhOD51WBu2ME1pMJofe/AlOYFDEYwAkKiTDxk/QxnRGJFERVBVppB3vB2I4vld
l/02Hfh9sBeaxPUHfmVmYJq9RH3pjgzlbn9+DNGG0W3G8Almco8Tro7bBXj9Ed0wwtsuApYnDAQd
59UjeZDjw2+RrQjQWiaqWf/spZXiwWmgWerwPepgPMTKnjdmtuZEWI9OJBvOvDrahE9+CVx0zt2h
OzScyaX41tyu0XT5CG+Q7DISrxvjctdHu4HJsOoD9wmT0lYnkmLVWN/erHxpV5qpTCM1pCgNTm50
OP2rXQRIcL7a0GTKTDPAZJO26cPBisSehHeyyD7mUBeA+dioG60Bf6mpS4STzANmN7BeC6rn8OcX
AHcePAfBb+gOmYD3bNbUT5kNYYEyCHpZEGBGAWdMzuvk1aLnkncUCh081zwaA4w18y3p5YTriVHu
4GqUnXCNuJ6YJ0HV5+DFZ3L8tu8+0JgYzEB0Qd+yLU2AidtIgxNcsngVnvPE6/DZaa0RZKAOmjKs
4N8cYYcxom6kzCB8xhzNkT0haqSDQky9oW+qUMCm0ASNvuAHgd4lCzR9QBZ2sLp58l/uQEJDgsdr
1S87HGIwc3S3JMIn950oteBdJFcLSOIN17dHPG9FUmIdPDb3WMziH/OR+WMKP0EHihMfU0Vbjptw
hFMCLO0t7bzgFPYYDkP77olDY2B0bpvgHR9/ITYW1NS4UUKWfexw+ARzpU8FjZHm9V93av8U+yZU
MFcXjR0aD6ZZdBT8Q1PS88/QWF1BFmxnZdr12amCPziiGUR0QRcFkyGg+cdKWTD+xBpm/nhkmF4h
RSjh716iZv01KP8RfI0NBCN46whKKsO0VPyQbQIndggbBOoSfAYuWapzn0VGmYHcgVcIiPMJp+Ko
NeUE5393Ck0Ywt8m85oQGYxDVwjG/T7RX3NyIYmbK4pWHYfnH/M7uDk3VxxBix7plZyf/bG6aMxp
nEevzWCAYnro3LTdLUDPnRuPNP4hSqZtfs1JEIRkebMZ2DGmQRy0lBdw8qBZoqr0lX03Y7aKhr+e
FeaHA0EMgzODpoU/NjA2sZox3kEZPZxtiFULNG+KaJfqFucmQc7cMaebfRfZV+cLazFrl/bXGPY+
aiNrxJIinJxTFml+COFKCFjHu3xTwARwswCzBs1BQlYy+ME/CPCBZYoXlDvNNS7GG3xxAE67oERt
9ooHfoShMopTEX8kHJeYOx3HzvUE2Q1Aboz5FGFqvCNIARg1ShhCxgWQMNwYTYxQoeL2QNkHFlVv
q17Tt9dPEQRBS3+pW+9qvOEmPoWR1gakgD5Ybw4Ed0Pqf23aBdZH0u+4NTgeyKeiHBRF3PtUpjhf
9PcQtX5wHnMT0upz9gjfpFdZAFTF3+OhDVa/ifE6tZDuIQWCJu2LEw14g/AB+ccbaYri/SomltlJ
fDk8p0r7IPWDn7diAftfFNovAHYBHfTjD+k5JfEY2njVx3P0j7KJ4x0rQPpGRpvoaG/w2+Ftjb6m
wDTUnFYCHcAplth7fRSeY8S+Lxv71bWsj+3yJHxhlQRd9QSB4VcvOBebc59DUkYSXiyl2OuZjz3L
WNbLlbCLeh7yFCHPHrYcstITbmRrajAECxRmzCQvei6UpQPm4bdYqIHGVALGqDMRnWg5JRgjWU/Z
Q8lx8EMQp8qhYggAVj7WAsUuD1hNhX0bx1Ui3LqAXgi8Zq+APNg3jixYHdyq0AP5nvylIVPrC/pZ
qyg14OEXtAb4cIsi5DwH8Vo9T0Jzow7eRp5pfRJDkajsP9yUSANcCj2AgIDHAx1UkDSHixZwoJlX
KWYRlD0M58cbyrQASUpCwwJxUGgMIcXqqLLRfIBAARhJ7HKKZeHhAMcAbvQI//eMyRQ1cvBg+n8s
DCbFEJdy8N98PeGGoy2G5rv/uJO/Zzw+QueD0PNjPEMUe04vSysilNNQT9x2B5jNrHHMvT714xfA
I0QGpp7s2MAt4E2ieGGMQewci34E3xyJpQXYSR4y/be2xYhjh/jdfpyqRcYMVbhoyYtm/jK/mJR9
bIZ2h54RCUblV7ssCmtVzRXYNhAADucjFnLzP7wiPZzouB0uurBjyIORS2nr1k7fgDGKLwacF4oE
3JcQm/btWNoyYNx69Bn1LJv1vC9WhEz7p+eb0SftVWZ1GR2NPPzX0tyw2SkrZoNYOihziIY9FMjA
opDia3h7udanhkaytuF+IXXtWPo4GAnCyyyzOFouvIhsL45keBG8I2kl9HPX5XSGXT8NVQ+7bjgB
Zn9+twcWMpw5k44Vmn2vSrs/setgTeEJNsVZEjE3wa58QNSoSNJQmVLIk6w+L1c5HNsBYOpVXe2E
Ovw6wy8CUxqR0GywGgYYHk48Yd1TwE17mFssp0arNmTnXOEkYA2Gvk7wezB4WTBd16DgLFvOpG+g
YHWKQRl8iBTtyj/IlzB2XDW0e3wxR9BwkXqOF1D27BtOPRZcyHS6/Oxf9HRoSJLLfvLWJkHvOPVh
hYIcV+ZV5NlqI45gYRQsA2+hEWe8QWDrk19VWkFlBtt5GRUmTR1VS6PdD+jY1Nzuo6mHqWPd3MFd
k5l643vNGZs86PDYg9DQcv+CMBsVDQl6OBVwt0kwtjKjD4uTJtCkA1cZcTrAf7SGix0d7oxyAxSZ
LEV2/hFifHwT7KI8EeGarV7hEvJdScZYGJlMwzz5zhW34AyYb1lclASwNFFzOy8EVe2s39Oo7J8x
7DG4/1jFAEo5Cr1xbtyiS1AsS8CMPBy0anF4YsJRhluQ0yEWmlP7sxxSYXPk6MsHI94RVw/Mf+M3
n0KqkWdMuyt/gKSgAVKrfIat2vf0MAHm0CDCEe/Q1QkGbwaEgxVSsXwZNuoBk+cgfB/RwUQjLL7B
KynTliXfkS/5gCQJY/58laeApaBV2R/dgls5Yysn3iLzJI/KAx59z747EDu4vY3Mr878gYIVTjFe
ATf/7ozOPS/ldmI0gEG38c/AOa55Ri38E5wD4hJDSZBvyB8gQJc9q0LtjXSSAvE9qS0u8DADGee0
sh4/4w1/CjmA+0rIoPGqGTO8Tqv9LwbfRx6sHL3Bi8nHMUnJZWIW1n5uT6x8R8HtYaBJW/MxapL0
fhFtX4KxZEjaHXmkBGLpBBq9bGwO/AHuL8BqemnAFgqeRApsY8kdh0Ty6J2HPzoGJ0r8BRyknYvv
B2Wm/KExhBDQj4FiQDzeH2dAHB86pzvuXeUSHKxK6nS7xOwETxhluPmQ+wXYTS3EBclQEAEtsBt+
DG2fKGS1oR4qIC5N1ClMboQqAmXllXaEGLXWFpAefhbfcwsL/pLAjYeKSblg8X1g2tqY260v2oQT
CZiywVcbPjy3Hlo2dZnNJ+DgptcRqT5ZI6sY7J5gtnNouixe7tQbsCN+k8zJBE+QY5yoKN7Fu4OT
yWBPrxOoNNY7WjP/s6AWvcLBFL1GvfxSEh25Czrtxyia0Iah3tCEKvgMlswgrC/8xjKS7YISAXx0
yncCLiWqVXYAtNbkVkArpoD7zXtuDu2BLC+3rtT0gV31spmDOX5LF1CA9W2dL9TXlbDMvM4ekMZ3
LAGMMC8mhP4enXp/RVwQJnAQB8aopChyaSuEMk6nrAcNorWxp+r6cqN3XivAlHcTrIRN+6YixG6N
vLdI4HU5TsTDBbVsg9FNs2xNePSfY8+dmP1KgK8/FzR7Nj40Gj6UzEQ+9DXPUzb7R0jj5+AioVF+
bpPh8bvhdBviywHKl/PBTf23mkZMmwQSwhQKuZNLadsHS8NxEOrqLxwMyR1BCc4VRwTxRzfLv0t8
qxnlDbFmFXOj1hpbwtmB5iU5AyT8wdqmsEAl0iZDY4glX4Z3FS7jC0aX201pke8zH4M0LLKUATOT
UxExwQKKpBp1J6xvHAR61ngJXdYq1jX+E5tWQx/HfqCXII5lqyvG1PyGb54sq6EwiMM235vrprC/
6Rijd/jqBROqIcD8j8JE6EM3A4tLSDlRTRJdRcpVQdYvkZgqZuKYyppwjbBJYBGjaIlgYO8Y/2FV
qw1glHscYobzsk6Xhk8JSGfvaOGBEPwtPDAQbjisQjEiIcNhn9Qo2ZnFML32u6Dd5+jInq6Md/Gy
XUIW6pb33YHhOx6Bk/nQVFzJGArg4vTRrwnNDcRXXmH4nJFW4NE0r0fYkkh0g1ZFUONz//WK2R3f
uYDaAudNCK6KutqqXIKVgfhfFb6Dx5/ND7xyHZYRZxhVGETGD3bfzqoN2pMCzxuaWw/XNVnvg4y8
LBBaqOGMmwDMMldxGmdrKMFFB6fZEB9xRLTjeI3xjiCja/gEiNEcJSAiU8xtuLbmV+0SZA6jM6ZX
6tCcUrfBa/ki2RI1nXJucRpFkQMlSRG3PH6zQoMgGccubOm6EaXoUiBZT7+F8XIW+pUhiGSHgw22
KuE0ooFDiiF0eIwp7Q6005GiitL0+PYm0ZR8DTgMZM/iRplsCq4Lsw6gNBPKYco2KsH5F/5y5TT6
y8+NOvrBS8ePB+ERL/9ivhPxGCeIpbc2blBufy2WZW5kxMNlYedNYYgQtokFkLhIUOHICPuqAoyb
oHVMEMz3rgZpM0tbTHcuTP4hI6yuKaIH5/VFscuTIPwNwvoj81poksSJ0yr3KL29F5pSoQDvkqe3
dUbzLbfrN+hOEl6rNN0mQPbgYlI7E5T7mDNMycBb9KH9KQjKEjBopRfM9y8x0ZtXVgJOFdqTkf9o
ztT+hR8LHbCz5Eac0Y2BqOBOmIA8e/R4a7aIJwfM1Y+izNpQyqqTJan0CmOhpy2Mcyt8JwecaiXF
/yQQpxtPlqct2lTFmwRC/z60fLxTSVtqbQBmVXw+vP5C2arWh7F23clUlquCqMangTIZcf3Qwn1X
CIQA6k3mPFDRMeDQXnHF6VAIqxuUZPzIDyClYktoQEbWb3lEbw1LZA8T/PTYC5pxE35yVZnnztVG
rpfguiKB1VR+5nHiEdVHAynOWK55VuhFb7HqTOiKAGnF3wdzmTg3jkbnaXM9PBz67Eje/ZzcFOjA
yDaGvNNwFPIuASqfp/sJ6w30kPrDjGq7nGVn5sMmglPOdk5NRBKQ9zV4HRtGETSW6ZdIoxG1gDSj
aQcY7ggU7AknhWiLNSgGuNgtb2cCm0MV+p3xVZeQSFEqlQotA1P9znwEE7wbKbCw3TampMUyoyRH
SJvERFIvq92FD4il127oVsd6dhw4gIU4wnbmONeOQln5czBRY4JhrMi/xGgKISMjCgonuDp6BSXA
fjLX/UVYAtAEYXaodsLFr/xX+ilx7k25z9/co6QDA0dibMTOyuGO1Dv+jYorm5V47AOdwe3AhE5D
FqV1mXbg4OO7k83gIjNeIgHC6VJ4WyD6NGlw0THAh4aNbONvG6KkpIIul8y+bs7ybfVw7o7dy7rU
hSWPJyFfQKJP8d2cL3bhDQB0L95vJ5u4CZqcxT1bUOnvzrFMwVUlndwdESj+3WHOVW5KIVGs7KE+
spaocU7Ukqub6Iu4qxiYAscBi6KLUaz7PMRpQkQq0BG9jIl3WUk7jMtpTS8c5FMc7moEG4gSQdgo
DgH3juJXu0Ky+OEnU/SBsresGFRxKWaJFspXGuWG6gpQPdom2Z/0ghdyv6ir4qG99w+/wXrdhZnI
ICUjLWJ8LIecQEP3QgEy/1AIgK9q5zvN8seeMBUUcb4Y4YFDIiVhlsSUhidKS4aiFACFhc+XOENo
R5xgmLFS10XvRTvDNRWpDz6KXCj/2DXCtElQShTY+b4UJVMTsgCvXsHjDyndjp4blogPFwkNDrCE
XuJULXniNuKnlTIeA1PhWSEQO0SRA+B8Qh0EbaaPPOE6g2rNOeN+PBQLtJhv8uY4adgOB1zTMfWM
MW5KhDU1tHi/Q2e0BN25UEXJx7iCbIG2BhqG0zKFf9jUIViRRR0+U/POKfCGH/6bpEOoP18dMtyR
R9GfCPUw3sr2z6gBY+MXBejb5Gu1C02IAPeXjbu9IzoWjPQceHaxTW8BxUYsfHY+9lhVzi+qazFE
Icbkt4qHFBf9HbMEQzCWxhDTANsQXq8n5wt7I8bgK0YugzGVPvB5OIzL8HULW6tKlVXfq3FRcpjs
MFl72Q0OpxVxYKJXRFzAZA9z9C0SmTKcrHDGsdmoAGq1xRaVlz9A2W/yxBxSEH3FbHkIn6KlK9yi
3ec9W9mCGxvXRKKFADHRNN4sCVNyXp6AvKkncSLEwjG6m/lfham5eGQM7LCHwz016gcTunV+4qzG
ZKYH93aKr9L9kK4enC/cPWitFszJppshQt6LOvvMoJlhgMHHptcFA0BwsMzuDFaWDbSgAp+jFzgU
99qxXMlzGcOoGMbQv8VDSfU8LrEEd5sVykq9D8VnWSYklsYFRVf4TLcbalyBbcrqfT5eX84sPJDX
iAcKhYlndr7PtkkBQmc27sj6BA2TMAv/NYQ4mwZR365WVy9h2gcbyuvTFgiydoZb5hv/5meCD6vG
8BxvFW2o4AyJJ6C+3bOzXyn1B2k4xy/ijKH5sZTld052EWcgC5KjirGR+c116c68/YFdcnGYrF5p
f1+CzyNOAhCYpn33YQ/Cm3/VFpkwZkasD1Hmomb6Ssj5hD6qZKLHaSzsjDAn9wDcGPdPqcSAXwGA
ACLHEX07BqmEqz1pI9/0iCDPGMRVarYeQmoA3aQ9WCDvNslMAhled3+vsISNJBRPiAn0WWPxRl6w
UdQjaoEv5n+gmPztrTWCi20/GA0ZHLFcMZDNasAsca43y4mF/V4UP0JG8/Q5KMeN4bp2CtJBB7p0
vh9Qx5kV8yMEFXoKGwQPh9ZimCt2JkbXoF37wDqcNjhMWLRHLNk9S8u5HhWtlxm3jSi4AOiXCiyq
SCHVTHInbj+pe6QWYNVDtcoIDm1+tuHCoSxCOO6gtHP6SbWCYRqVukLBu+XNoaoXY84euFnL/cga
Rx59rM4y8k7OYeSKd6cmVDzzRQuj04Jyf2NIsJxQlUZDWlrE+v8kpmiX1O9fRfTAZF0bGOF4GdXS
Jcq8KYZUue6KYmIqahHEinqMlxwWq93sad0WhTrmnxigWWbFvdXV227tGyO0Vs1nwj3yZw6XmX0G
KrT4KlwUWbbwsBvYJfziZGfMuaNNxlkERUo4IH3NSzKhQ4VXZj8AyDYXne5+yXgQFBPXWhYGH014
Z5o/6+Yw5rx41+jq9ONeWHXiPuAcvX3REtOGCOqTNsKSOrqIVvs31rypjdqTqdiczQx0DU6rJLAq
2U8XRuF3gkam2rXWf6CMlfWTTMUprvrjamzRX2n3fTk2wALPHcchVMiGiwP+693ruBD7godnTPZD
bAK7+Lem71VxJWGWLqjFmFAVzjgexhAKo57rj5ML/C1GmfhAaPlCYcyAX4lWYxVPGykSOvg2QGdG
tgA1DYOxsUFIBgAGmusIDhc+/TVuMBw+VA3secjJQkI5r3AR4+oSB0Bu1hpxBiYublghNNbT/BlY
Ec/+ieJR0sszMd7qqxx+eA8gTHzVKoTE/A/Q9rGvTRA9FdMO72UprMJx2oVQXjAaoltovEGUwYhY
CGXjVx+jtoBlpGGsQInUB5FXhylEaIwtRvwa1UryOnAlWIHaHetqTiDqBsym0iv0lM66jvRJhI6O
ddjY1b7x6r8aRaZgfxBchJyEYTLMNcLAK+pqleqSASC2RDlHyj+g1nytnhoOTwMLPmYAAPXc9Yhu
eZmY+SHcEN02uJCZa4MAx2HqYCzc5zR25uJtXFfAtevCf9u1JyTl3Qx+t1pBtaEG76jJv2ST0RFw
gD3dGnMtY2JgHWDuMIvxVhM6xdq6xmUfW6oJI7sWEI25Gma/ONEgLP1HCIUIJ+TLTA8sxlqs5d+Z
qsqgfuAXt3BtRNW2FOyIY4HNjYD+MFrQ8QmFmpBT6mJKbfREwbtnvoPw7UKSijCKIg5VvwENiI1V
A1x9AUwhzvTELFa4abGguPBz5uhTqw4yr+dmVFXcFJCzcaR8mzDgFArLD78onEvE0cwQqRCm5gSC
tUN1wRvjceY8URxU4bmjUuctuldYpEbNwcdkN6HYaphi2VePnwTnBloGDoBFKMZQkE6wypLmPx9b
98Hm+tfzC/YsbhbMvvFXtYgt1ScH4WMvShbWDdYGvVAJPH0tr0t1OWXxvi2XtR0Y33j33ZHxjCIj
OnNdnVFUkWzqzUzS4P5mJE7py3sRUWyQCHXR46WwP6aSYLz8ty2xIK2cqbXJ8wSRDuNm4UuAOF3E
T955a29r0aD+EN5lNZpkRKtQoEDnjBzGvbDnn+qDgYokbjWYEeJluAAL21p1z8AMgE+JZGNCBhcO
xohJscMEWvjEqP5pmHzV05ZgS+JDz419JKVSYE388qzEG9Y0jAVVY3VB8Kr6LKANEdJcV1cmkELO
TG3rrFHGChHZeumdQelVmDxvjWryDAcgtjUCfAkUnRpzbm2H3sLcaEAODLZTaqBdgLiEE9Oza7OH
CoojQPO8Wl8zuEMUc3O3HtaauRk/sUiGDBbLgj3EeHeztTfBIiWWifJDY9RI+PfivUgXE5NPQlVJ
nYtjHxkzd3cakauF+F38UldjIbzYkPu1KvggCOH+fIYna2grP5mLENwIFZGBmTyip3wkXCQYu7Q8
78yH1GTwEV/kM9hpLDgLhep15pr4Vj1+WimpiOcjOZpHbGXQs2DsnHpIhrmNWahmmTOGESM16EAd
84MuQgsJsJdwDQyx7c0eJiQMaBJPatBOPYID1G4DE473d7zj+ze/rUY62eRTI9kyCukCKyEVwy1P
5Jk4LeAH/x8W3Src+ChJXkixsS1zcjzOFNPwpxoCmceMFMmoMlHjCKDF9ytZX/mXCOXIAd69vxoX
6iEqrNPBt1CCBUK01SFi6YewyY1dxa0fksay4A+8Fh5h6u4Mwxr5KkHGX5CGKmTAKBfWV2jfdNFi
MFLHB+DOcOazOsLd/an3E8tE5GQNtRSWO0lZ/LkJkU4S0oaEEI0+c0MjRRHFv1lQY3KmbYG1pZR0
8PfdVvNli9e0YThGUeJ1MzEmvJrYizBAUdCeW5+/N8F5WACQ46CltO0/NHgwXB2R2Rvb55LVTuCc
bg/U2fo2b4wGqdw7AQbx8EBhmNBkaorc7MgGbvU/IAqP18yHZtIxEMJCmvPYTcnsYBdsz8ww2KXk
+O3K+U9/RTKucE2oU7lJxt9stqZsUmMyfN1+TkQo1Y1r60vAPcVdr4njjm2yBN/uDsyBGQ3HngsP
T95Nl+ycggrblaylJzSaA/U4m80Uw5TNP08YE6n81zS9c7jbWZyWegohUrTHr5cVjyOW4Ht2riQ1
3mr2mbv03JAeG+QnBT7AVs/ShHEKQ3Gj9bi7hslprOURhDJxMclJTWMBWITWgHAGRlxs2x9ZIFxz
MQU/Rq8i1K48XtCpO+l0g7mElboGXb1MNDjDHFyAjcvmbgxzOyXNjgf6dJkUNFBKAKeii3Mw4OdX
YY3cogCjbdLJ1IYCBeAb5MUCwYAODvlx3CZ12bAchyeOdTEHgr3xmRvBEMoMKR89SnLztR5Yt100
mlurFQm8O2SeRPWSOXfsmXTAsXfu6SIKmTO16KmRwdJxeXbHBpoEF9/Nw0XpC2MHfgba9RL/uM8Y
nmjl0apwR0FKwjab+fZXXc+WuEJBDz3bbouIbgi+/E+O+3I4dSfUIFCd0jN1ZRwfJQjKSJ+ByrDA
nkkG3viUIzR56yEwxiQm9PgBhPnWYSbQ2XLDoSCcfxBrWccpZfP5vpD2TEu5njdnVi1Z8Qemv/pT
9LDdiVvhFTEemaIhImIGMJrauPd3pSjAIHPuA9ypzkNLrJrtQr2QjjBPoCE2LkKL/+0RQS/PXPvz
ts7CY5U5gv6zbMjjPB4oBN3ZdxfoLicaSlWulxi6Ep9GUJjL3VgNP8FfY6y/5vKjLS/pRFLPqR5P
/aPHNFeLdW8pcZqzRjVXNFvDkl+PHDGdsRVbi/fxXWCjsQ3OBZePOCzgJPORU8iRTKcyMji9lFH/
dKinZ3wfhYQg9iTLQ845Y9s82RAxB8WCYGrCUKMqPf+sYfgQ6XJUL2kRjbXMLN0XQsH3cnKQ3Rz4
67onkN5YLNIUpUDjLJhDU6wLABKmVdLTWS/ez0V2bIOFp0Wt2U/8237qgj6U18IdxDZDJqpvSFCn
/V8GGmXAEsaJOwNJ0qm0EBKLnHmRzUm8peot7+sPhwdHG/io654zNxXnmhGMrY0WEE9kA2IRBkvy
HPCQvhjwdR8/uP3TxTqBzTbWjxPNm23/PFH16CyI1L4ZvCEOwpUacHtzeS4rTJCQRJ/tlobIS5Fx
05mCqMpGSlHaB1QMYmxKUFSvb4DOrlkxXeBJqX9X5H8biDSaSETEFYOLDecOcEkctn3PZqU3IVpb
lM7p+wQf10a+S30MEy9AxQtKCLPMmxHoiLDZ08X9aJ91W5Q/oD9iFvFnn1lh0Ja5Prk6j1yB0FPf
GLxyAeS6RjgqO46HRZHGXJUtKAJF8UGzwXWHCxeBu20TlhBDWhKMldsszqzhkexnB/T5e0pFcih+
PI0dH7leOL9DSj+OjwbB3ERTDr7xZtotFGFEAv3JV41LlABhvGBclw+Dyzm07YgY0Lfm/gs6vVj9
qCNGQHX4iwZfriKh1tiS3oArgIHLlvcsLiC4Ev+nvXKjgiysNujHbfYKGRmEoJN0PdTjGEBqgEm6
VURvWL3MWOWnejzzuy807t0msgyU9nb8onwgFDslm8akQsvnaJS5BIRS17e6t3ZI6hWO0/MBO+oq
lMxnSskSsgCoEW9eo6ZyMYBDPMtsjJmfmA5bsNvhs7nV6kO22hfpM6kmPCJW0XHZxPAgbhoLG5H3
uOU/216fl8rZ2LDUYm+9zgOKXZZNHLNlOXLj2wKz7TjFqBCZPgXdylqNgJDifA1iztVI5UT8H+XV
mRdOilFkI1Qh4249wSt3/wkZVUHeug7oSsVdSnmbYPwH5WjemqOfOGAH6neDRwSnA2mHzljwRPEg
QG0oxIo84rtKeYLfHelIoXu+W/YSq4LZwGRcZooVeD7DYUMLc5Qyk0UjYESbnpBTh4mIqhwUniaF
jpZcIapAwoosSqIdubR2xnmXsn+3wmpgo/GgGM253FsvgrY9xDqFRhaR4i0Cjk6KGRY0trsDBCHO
xb38OWpy2voHcdqSf+yiVtC4e3GJiElRoggMucYy631gxxj0sLufRoIzLjT6jSMiwzIcwrnB2bbu
8xzW/ZkIN885jzMazT+XiiTXMdRLWeLwAqHxdxEO81KgYLrX42wgXWgNi5WzcWws0Z5R63CKSSvb
1o/sf3QIrN8+nr9X7pmlvn7teLUjyDt9c2wNT5LOVD4wrMjqD5i7mtHKv9tqUlrJC3yNUuHLvIZ+
s1hAaTSmb48gNwxRJe2QLW/eFA0gC4Vws8PNO733CQOG6J9y/E7valCJU69rgZ9rp+fqdIp8tWTv
s+EJZ1UTp+KbbvXTIIApaRBsri8A/liO9nVhox01SOFe+UbwmQcbySQWHTYjMnBvnIzILRb7+DcH
wQ1pgozI4tJzrIOhYnETqL5PT6Rxk9F08C4nNh2Toz5L9b5qXaY/unPq7fDUCDjs+8wxdqAI1Xy3
MQCJEsbKJkUxPN4pC1uiaDw/edMcTVhcq5qxgTRnOVax6GmnE03vPHKSwiXn2OAY4MzEnxxLCDnF
7YH3KAwzOPun5uCk0J8hrD+QkZxf+G0Tn3uJ2qEurB/F4kftJ0fheIBSnoxsHBNoHLd7loKBd12G
LTA38a7DME4Nv/O/+/wVUGiuIenG/BwgXQJFU2y31C2IMKcUmnMOgzspxcTSSbjwSOmBl0MZABa4
sM8Mb6j11OOSnY76rTH+tu5fkZiFJwpYTjIOUnMGIGbOvGX8WnWp4NGMOeNEq8a7ooflLjNceh2b
s2/9H0nntaU4lgXRL2ItnDCv8t6CDC8sTAoQHiFA+vret3p6pqaqK5ME6eqYOHEivK8WVJW8wjsM
0SbCdcPL92j3CF0+PBJmLNdQeDd2xR49ELHV6aXivfMwe1AM5VyickCOoTvTyH6dPYWEB77reXW8
gnzhOEOUbp2KaTRrYO4smYig4NtUfaaEXuSXK0AOYSzuuxiPQ1cuhgBZSHBQmXyV/Fsi3DCjfT1Q
LWXESN+n9H0RamFLqmLBZ0PBRG4ekzU5uCaIg+qtVtRuaaqaJVhxvSAFMz1GInDxYFAyEkWhEKqg
IlDZsmXOJ94of1ApgSu86/E9R3Pkae6FJTyWypPc14SP0C/45dCUqKv4pzUcOGogCBQg9pA6YZ1v
GIhxFZLlpnFt8oT4CdyTVqCGEWgvWDMU7T2UOk4YszEwph++DElmfHmS3aM5gccNtpSUEGcRDaKa
n7hSDH0SLeJKYsRD286JhL8H11FOxkPqYMalEvwPmBMO6hkK92K5dvgIiJvQibw4LBGRjZoMIr9D
E0PxX2TPHFrWFVwN8wftqgV32QH6UKOSyMeRxFLm13AqWS7zTLUU993LU54mNZq6EQcloeKOzIS2
8he7hk/fMsGclCpMqPVUy9Kk03b2s5pKQVWQ6S14aukcRZ2ZI5lKBeYo5p1IKd4mS1K025oHTusx
AErNf/0glGeHWkuxGc2jADJdZqwIVHOa+WLsl1GTRftBwUp6Wb7HcrlnC42DK0rT6q+kxyFqKf7T
oofJSH4bv7WWStnyZBKtSkaJnFfKf1WyyDzi8zYyyxgzPN0tMgsrbFEywEhTqaE8qQpH1tVCYlks
6/B1BqsKmXdTEOog2wlM8YbFJvGgMU34ot1fV/oah0EkcG2+OGKaoOB4f0khV9j+IajNC04/9sMn
kHAJ2PssQUUaJD3rLEoqkgFqu5j5aUJVh+e5llfiWb/L21Vl9dQv23VVNEgaUj8iF3KzpVjFGSox
lcwvOHhc0CNCPRR2QyX3TmnqHRcEB4pTrOu5S4hTDajjJOLBbwm6vaHuZ93Bnpa4v8iQd9xHqj13
ckEQ8jnbIqPpfJh/71ZoxkDC0OhmE9qDJCEN73qGRoufvM8a0gZ4boiTHjGu62+/CSLAs1Z/MAWC
BIKjzlCpzEOlkk16BzkOTy5MCAXdabVMxJyKX/iRPtaTIDz82KWt3TZU4HwN3SF0ohBNQyoc7iPO
eZiVIZ8iZILhy0GpC9OuoGWgPQmEVpIGqWY8s4qxTstO5yGrfB2rlhz4FY8lg0D1zQa8y7oyeJiw
E084keWdJqkFjFQo32mmf9SazL5MaGCRwyb6/sD/0+LkU17ngRYaFL6LK8Fc+tAKa1AI2VNSz7rp
g6uxHM4J/KroqCmfm6hf0E9JWieCROnkHwhsPx2xJSfF2SmaL/7dVNvxgLhPSp5PiTr6kHYYpVnq
cvkEseFFDBvz+7sKRWQDwtdRYyFvIi8nIsSL5VBRk8nNg/0Ooc+IzRWKU0SIgBuOIRkbsxO2MNjD
QcZGiEChTsa1aZw9Ja+0ny5GEEGrC+NIHAvlpsyfZW/gjoXmkZSwuQwjVjkKXjzVF3Kz4azZi6k2
ePCAPh29GO38sNdIPvBOsD/rhZSvqZTQPd+rrIGHofd+PsG9F7ysGSOzLxnq4uZwI8jr4FkPmR5d
QRknkuj5TmIKS7hBc/4I0d1kIyGqDNPBn4rthwN/ORePPQ5D/9A9k1YVY9JEnEF6uLWzfNSI8IjT
Yn6zVraHgBMG4Cd2e7BJwIpWI67aUfuwqy431DIt9JFyqu4PQMAtf0JoCw1Z4u65r1JZXv5efzUH
hVzENpRNq1hGlHM0vNx4EjO6UkaJ0QR1PORJOFQwOoF/TklCzyxuz3ebUOH7x5qOWLin8soE7Rnk
6GNs+4k5DWE2/gzbdK6O6BfFLEDUzCRbJu+y9E/NiBjKFUOniDukcoxWTzhaAGzqEifhQhEptFzH
6o9SslHqWTY6+oTjjqHzA4IvfZgtMn3Ex2PeXfZQhyylO+BnhW4ojCDQ0im7OHwYQL2opiKFyx6Z
DI7+AMl6EIl+LiPH/GzqQO47zzuYK08iuNtTeQWXmgKEBlAgxim5A2TOUwFdpQWA/CjIQebvPDNs
Jmg6CkwmgbZ1BvvPXO6QX1R4Jj654GY8dnx8z+vJWy9Xa81pjf7KYUEYCmj0D2BAH7jlhYRt20gP
9Jv6y17b55KNdNwjmSt9bWmkjdncjkbQkefGF+npqhx5NF4Y7EKNgOIuJvmie0i+lv/aAFe5HbKY
cKqhkpS79csere4MHLFczfFUWExqKjQKEaqWBMecDoavB6llDMD5iGeA8OrFZNjNEtvPfl+IHZTn
yLAddrZyw1M13zz19x/wWc4ndaHpDpgjU4zXB+hnA0VZLkskpBg4KL6P2wqBj4deRESqUIMXI1T7
TwZYm1FaOSyjgJTCA8/xl1wFNcX/QeM60OH3gG/ZuOeSRY4U8mAfkFimTq1EEUDJmfxQr2WFrVt9
hxpgBshxB+FJLn4kgUuKfC68mfCPtuKoWlgH2Avg65gBA5UOPZOI/CRGxX1fKIjJri9l2cD/AtZv
TDBhzgaokpDdgrFpqR/KEAzwBIE9+ni/jnUaLeuMzCA+a2fynYAOnPTopqJl57VpAZPy8YdgGjpl
VDOscAEaUPOYrxWkQWUzfRLw2p+z2bDggzxuUbBgyJWEH0Xr6RYsdT2Uy4oVEBk7SX8jleTwwyLr
PRQGnCJ7/chZtJmN4hpNQfMxvugu9oKywdi5J8t/b6GHBfIzhPrD+rZ4bBWFuyCHgPv8VQL2xU+x
0XUNIzguRIT04o31L/QfRt3En2olHnnqDtPpEdhrW7A+OflQzfQe+wUUyD+Id9GTbFG/5HxgpRE1
p8Lt4Do6EhUZBQDOvJf9XB6W1D7eXUujI1W1M16JHAMAAFpeaWDn1I3Kxu/SjS3KcZ/EZRxbjSa8
r/sKf6nyTN9NqgCPcQilP6/DDjoyak7K6ZkjUMtiMesQfZALfHYSUeWOPWe1NsSjKsQbcJeEA3R1
qLsABBERhUdIHWTsKfAlWicUy/gpW3II2GtD/8IyJ0s3lMhieADSMLBmkbeiYxgyG5PzFxwIVgAQ
Y5G01YchhjqHkj/h5w1F3nniCyTxYF9cUbrcUSlk84sUPFFRu2IzZ8ewyy38ymQDbyb3Ue/fZcU6
8J9I6YgFPuZ8SwrSCZPd5EDwNac8BCqhdyhjxcf2scWBn9pon/BRhLRgPpW9NKVzN4E2+MMoz7ne
nOLlviz5JnZA0JCyuOER6AUws+vlc1OsNRQNZH9ecvGSf3OOGwRy86pTrphcXW9ieB6LOOwwKy8X
bq6XKChcryk4EjYMzXS6mDGOMiPhziIrPJsomEBNPOnNHn4bhG6x4CNmMckbWGhT3K0CTAau2Iw5
0pvXopdK09VU91ait3TM5O0lA8bv6Cjd6Xo1zG4YWyoEEfAkqqMo7fsR1TwInUFD8POWnCPHlBDF
e7hTOT2U3B0wsX86eejfQ191NRu1xdJ5SMqeZ19gHbMsYencRo2fdxDt07eYvfAxJvFgiZhLo6J/
Cj2sE147yFkpCFKiLkfU5FFnwR2sUWRk6tdzxkDuDx0GEEVvEIUXxCX8h/mFz0DJvXvbO/BT5n0b
5lIgyVdq6PtV8Rlx/ShqaKVQmzIitUNhif73jvPYVcZzHSzyrvJV4E/UxF/HNF9IkZ4XRG8SMsMK
mlimqDQfVhdppAab/rGsjEjcBaFCtzaNv57/g8wHE9jExsktJHszxvhssitEvUuBixwp6sDEQG4/
VBfhrcHbKfeHLdBNZbHpgMrcbi5Ph/IKscEHJ+LLZZzhDAF4TdFlsrGnbNB5Zz7RACWCNvtj3R9h
pIkYtaDEvxSf4bXGTCS2znbQdnIgW2Alt4leTXR/c7trREhEl0VFqPiIZfvQYOH65DVKn2KMLVmR
SYpK6NsNR+gBQBSEB6AypdoeledZDiBgBz/VEwKXEYh0ZfMhyBbOgaKHuPXUhGM252Om0J2xlbHp
NhSOooyl4bWHvF+NGMMOIHilUBNl41s84j+oCI8Nqx/XhW/TcSkYERKHrx+AINGr7wERWhasecbT
npMSZMHwKKpeafbVC7B7G/cQu4VjaNV5TU8tBjcsJU/Dq+M5VBr62QzoTMEgGiei8WFySGdspJeZ
cRgg/PJSn5CJgPHy84ZISnep8j6PtBcU5hgeujxMIMMMLVxlKZ5HMekgV/FdJFAK3g3RSgQjahR7
qbHsS9LgSnLK2ZJk6mkNAgI6PQDF2QBaM/OhywJm9r+oNUWneCr6f+BZNBuQp9vM89W29U/ykaU/
JVitMUvH84JvBlRFumaa3xEMch6C21iBosMU3gPoUqjB+Tux/YMouW3ilaKwr8yzhkHZ4KodA9Y6
93+IKv8d10o4tHYP7danUYVXHZxOkKoEzswhZRrPyR86tlKHrBUdteeV7WId7F3L3keFA9hDg0dm
x6hVEchwoRKEkBxIqFda8IMbWqCMRk1dK/9NoSnwYIx8fk8ft6sQ34BWHlz/jF4ay9Z8awGaxeHD
5Ns53oeQJDsMXHcDx8jyC9lFA1K+JW8A8I68igG7DJiuybt/uOCO9EsjylumcwMvUTpGYM5bp9RF
u8WBs8D98K8LqALK8kYcWF4bjTq+43+JGnHH+spqnHoD6lMPJInJDkWmrCgMfxHnEY9KtK8qbaQx
63QxM8qguBRLGKObL4Cb6BJoX1VNA5ZS+KSyUMT0teU34VyAwNB56oJ9enfxBzIs2apl2WIPxmXc
BAz6oVayFpYYgH9SlxcZrQx0VYa5ZYRjhBQhmPXlUNIoFUaR6yPQ2KqbFjjTlQGmYyuo+4puxcCV
u84wJomg8rtH6EU7jU6YkSwBwYgtC561WcuW1QFvEqBQE2b5EvHfrzwkwYjWbpzRTDFG3NB52mLi
Qb732GP7H/OCPU737ND0gqqKid4v3WBcrilAL5coWYNN4mKiPqzgx1AfU1PKhCdz9jeAIdZcuv2k
YZXvb3QC6JzE5P6QUekdgYCSt7/hvomOBxUfZJjc1dN/Cuyf+j8RrDw0QYbqy0Jmh87SySPmyonK
u+HWgWh6+ikWXwMZT5RMyFXz9YDzlD+qyingueZJx2SHORjuCcRVMRfSmHXYBPzXknvEe9K0q5BY
JkROF9h0agjuMaHAuNJ1xwlqukAymDgWS38EEnIjhsLGAUYyzaUo9QQtzjDcLKP6h0Pw9ioH0h3x
XjxOxVcFl/0GnFo3w2ubcQX1uy2y2zMzSzSAnoQa8gyjfep6Bt72JgEFq52ypJTUjD5vgremmLR8
UTokJ1MkgSZyIjnrdz4mE0qhfrtilMLyi3BO1Sfsj3Lc4d0o85tCWABSmwZvdciZJ3FycfNBI9M+
9ZJ/8U4EPArAmIIInfbl1KJvfuIPYR4BJwZGCIPpAsCvkKnhab5eOuqxCOqC4Cm0TLIbhrJFC/CH
jmvIvuhMtjdLZp3mvp7Cx2fHpCDD2nAw2GMm55nMDs4WyfLNq4H4d6w0+uNdQfCmFBZIUsIxrq3K
uLGkvBB7ieSuJQYg3VO2fVom2v8WZViL3YPiBwD1AF8Cg9X9woWOkHFxfHv5nUHwWUyBQAg9Qyum
X+FBlbSCS5yYJQibkrYxKcHWCrJJUecuoTs7UQ0NdU17ayQANIufNMNs50YuD7+Q9F4q5zy52CXg
c672CByQhhiSgS7QpZLw/Iu/Uc2hT991MfakGwetHopd9gd1DaoT9V5PT6lpEO8Sw/OG7aBgyQWi
cztBrOK9+LT4FKJ6wrPhG0jt/ikZSX/DwUBcLiVO2QxtuGWiEjSZkxRZrYeEJO0D0MrUEH3PzUxo
F1KDJJBxCIWV7B8Yg6nRiTJ2DvkU/VMkWcqxfnYJJrp1JJgYUzEqydwXo2B2qKiBFI5kcVi4gygD
kTdBVSY+NABinmG8r/JfNkxwInko6ND5YBUAnH043IXoZM4yZS0Oy0B3rDQpp4ksxL+vTLxBhh1u
NS/HiIB47eGsftHJb9gtaOmREn/IyE6xYcOJUqNUgUwoFgZJP+eoTxIDrE18s9NfXebkXeBfze3z
RjT+hvOwEbWJqSmdMJ3FasZ4pzxYEpfLEVw+VrtB25lCRNw108mfMDCCOw8sSRbsbx9RB855xxQj
Jt59Z3ke0Yojidc33i7WYtaYvo1i8CPEP4uNOVi2Foxtm5ScE4mmFAXDqGa57+7wrkeLq04aKkAM
OnjjtT1BlwIfz10X4kbM/BmRDs+hhiAJBRc9AMeFfyD23QWOw5BkA9DX7X75cXEvJ0Zvx8xvzIQO
tw+KHu3F0s6Bq31gNof63HzPsA2XjaFpFyQjVoJezLxRSKc1FoJMmGlibNHYrItEEtWySmzrwUYN
pZWQW62QcWBQTT86t6IEfQflBkuFZ9puBe8HEOjoVQaHczn/84t1IyOffjiqKEP3FOGn8yqFCLdP
d8NTfJOjf6AEL5BJkUEGXK08faxYQWxxqLMj5QaHlvtCpTWKsoJWLVHA6bnrcHPp5sk7DIUuKtNt
uChmn6frbvmV49eWZLuyBhkO4CHuyKsn5U3EHQeCEwJdXqEQ4wLYmgjvrvsC3+EHQQMgzaHnlSMS
z+IP/xFHLE27AALPlOAkZBTOCXGGFM3q7hu5s+bCEpXFsUI3FnybJ9+ZLiJ4w/QIuk+pJ670LKHq
U3jYuCqBxnMmmBHmPqmQqNeOacaBBa/koN5Qzth9FIPUr4usHIeC0uMyzqNkRO+eIkYAJxMHJ26S
c0N0RLVUHgp8FM0Q1uxGBHYe+0QprpbMGSSjA33j+cjxZ3wfciWhd6MYlqOXFIhalUKUBQhYPD6l
OXkFYsSMdTuN3wiwUzCEROklTgqdr7I/QQxVwGdA4n55Wtsp60gWrAydVmphF8AyNl8Jq81fBwh8
aBKPn3uiKOlpMcnQddcXkZPcsTq2Wm/HUJ3R6tUSYuEahoEF3ZPGiicD5BD563gnvtZlekno74Vk
B7vVIcRE3GCo8+rAEZpGoNkUiYOVgR+CO8GiDp0rmeFjcV24GqrJxr9US1rHs48RC3t3NgF+D7cT
WhcLqfOlizoOMEM05HG5mUw/EhMj5WyygI3/knciPTD/C/mlYXnviSewygURjbVfZNSZd54j8Zom
2VJTCNckL5Cuf685+hfxKKGN9QpTRXJcmTAUvlqkR0aWlBY1fjaIy4HpK0sNge2Mk++TVv8oHJ/e
woh/B2gsWcGXLml5S0AJUmii2fAlxI15+0T8dswRA2umDIO5yv10oEQQycS8DMZArYl2HIacFQne
be5dNx5ZPgUBHhpn6IJHnUi/9Txqs1MJAigAY4BUwMCZoW8HHMerxCOlr6R8xe1ng1VeHeIcVvCY
0oFg1hDc7EuBrgjfye5KNLtqLSbpUGRE66c5yXF1UCnQUEB1VE8MmvWrdpCr4Mf2g2YFN8HB/BxV
tg+JczRf/W15MfgIgOL5HMshhekx0BPTk1qI5OwHlsBREH9YUGLEQaCTLDwY2yDFe1Isj4y5H/uz
uOfMor7SbIKJsmA9l5U5vCpa5KQ9lNVGuaQvbonOmxZTXBZD5vCsvJ9bpxOF9fBDtNCDoRasXrCc
iL6AU+mTeSj9r4pcvX7SFmP4n/Axrtue69yI1ixnIZvAOr1ORKQCXdR+neZ4/JLBMK3C/ZH8ya0k
0zh5p6+Cp7INGJJK8r2stfGKRxLFy6PskPteVosBFOraldVBhhGYV6evW3Fl5fOUInayIjhdQEor
C9CpflLyOuJmT/EcwBCg5c+UzhcqFfkNc9CcozUiXr/3NvpX40tCi4DmSWl8niAIFgPTCgQWNDP+
5yoCMqre9sCKjntgGU3cm7aU8KakM1qv0D14mr/7omfWrSrBAJzqlaQ8exCp4Rk+5oRN8IWbnu5v
CDX1odzXP7azUtLakP3JoYQm6Zpt04pR6hQ5zzHIDigbqwQstikQBkXNsJ+I9YDDxL60OZDCKZuj
MQpfH7iGi40mCrihfb0aiCVBIG14SYzBGthSI/mAPLWCL1qDEs0PyJx/vg8tHS26C+KrNYtAX7yt
IKsx0qQCRUGPUbkisePZV56iiHBy+LvBj/6sPSiB5AJ4cHTmtOYT46OKxICGA5ZTcs0kXOYmDvSm
liUmGeuH8kNWYlexrInfCYM3XTCCmpfe8l/W1RB26pkpUwtJPpdXBHnlg58jJTrlEq9FCaF2DMgs
1oquHe5WAhx40O18EZyTZydltRpf2T9ap3ovOzsAoD8o1mXvwPijbpX1ieEJi3PvmcYGCxNp0KYP
PpcH5uzMJ1vjyFynVWiCWvQLppT8znVDA6DTYl2VD409nqXUZYAQAKgUWQ9Bzm/GLIamDkqZVDz+
AzqwPlmmbHwJkBcxEARTEFXgbY6NS87Pumt8nkN85dRsrmyip/2bcb3YWFTwMvR5bLswCwj3zvxD
a/mPOiBceqJTIIZFe/F8ADgLLRPiBvXySY3ISvbX+vmI9pjlbK2UbOizCEQjemTrk9XJKJ3Mtcso
PpWH+Ju+w6C3FV48654cLH6VvqiSH7vsyomNL37fwR5Unspi6kDvUgL2d0voEM4WvYITohOdfHkr
2+2s1l/Iach8AOUyZpMNOx2qKjBQ740ePyJXK+pFJulSMUM4gTAMVZbgneFgygwy7fNMp7OViIoY
lM6D9sjje/IZb7AYLasfETCJu9SZUTfmaZch3Dpok6Ze3pSvg9FnZRUMf1MbxLCVd4gJRSyU8Y5u
1uom4H1czNhj16a7Pp2beLjgoPV4+qjWQ0xhRlDt0J0Ff51CbxpodOwwOGmutaXfE+2C6CsZGeRQ
Rnkt8X44v40kjzAS4GReUeNQvmM9H0f5Zch7biXG3xOc1wRAhcD3zSW43XZ32CbC8AeKHZ0waDnY
C4ze6E5Qfqj5NK8WE9zqDwkBmhe4uENMpxCtoiRkE/zLjFRmV7tn3WeCyz9Wey4Fyt0kfXGBsKHA
erQ+BlfnjezcYrS79oTMrrTrf1UGw9MADG0ypRa/5G/O5gcRJ1ZCyrK/vR9cqBJiHYD5B75PCejE
cVXaDGx74eOriZ0C/Htq87RW9nfs3jHFkve8yExjkNkFvdEOEh6JZHl6Odez96CwXj+2X+QdJBsB
zRuSmowupB6JGY4O3z0KZhoEGrhao1wPvr7kvojBNodKrpeLeIbVtMR1VTiXkMNsHJDvSvsD1rsV
0p1FZbOPqj+9CfgVADkDrGjW6CydlfwEQfABn1jdohOroHRz8quvLV/cbbNDzdt5e3fC6K6fMd/+
mg26qhjj2MKxWpQkKCmOii/nRGdxQpYIwXLGW7OozK8qOvyNmHLMtq8JKDCdrfdTisKfQA0TAjFJ
KUgBgGHJRkOGJdeoXW1sayDLAfkSXxGrji8smzHdEdiNIFgI2nm6b7GwlGQ4AW/9DpPgsuJekMdF
7XhSb15JJ2gj2OKLXnKuUs6etntYycy2KwcoIRN4q5jLIJHOi08LNn65V9HPe3jTPU7V9nyJvIzD
/hRDmcpAeYfFf9QrmE3/U+NBIppdRIf6FbXlHj+CpX/9lAx9qCXbX4iD4vKUjVcDhJRubj9mOtLC
nOJDIHsCP/zo8V3hNJy7LeP/aYSHgdczhQrZ3KrwPWSn1Z6JXc5ReNbP4Z0xYd86eJ3/YZfqu62z
kX722GpjbwM1wpt1jo7WEVzKEw7BF03CCeJGG05z42DAiWfbSeXN2299Eq99HDCS124QTINnOjEf
6Zirg3wv3bP78NGIM16i960281XPX6O01PnTlVBOm+5PQecBZKEROUV8beZPoun+vkXiIFwnx7ha
DcJ2i/Ajo+s30J879o/uBUWor0tTsw5G3sV8eUOzh2Z/QxOFYw06gtspap/f7ZBBAe+/Wh78kyNl
jOx+uUTAS3iaD+Wkln8FKUB6yNP9ObvlM/tXXLOj1WU9PgUWwu4o+NrnuL+ZBwgoEwE2N6jWwHW8
kFCEvqAGMGEmzHr0amo8/ois/RjrHmavQQ39MR2EDw9tVAvKd5VeNq06YfkIM+LH3xA08rB44LIM
Q3xmvuPzvopf+Puc8NNDEwEV1wb5VG+WtAXOWD8+V3TCrxihEqvDivMbopfhIgOyPIUjG/FOUHHG
s1HF1tnIRbGNRXVkYOGgjbcT7e1yRW0cjm3EQ1lDcmsE/TZTuOgJpuuNPMNn5kFj1NltXi/wobYw
PyYHZWP8BIfspUw5JoMIWS3P/5lnRqHOD9/uxsLoEhebBxeexTCWt07hm2Ktw65V/u0m0Shgr9W7
Y2V+Qhb6jEzaHR2bxrnrE3jSYljeOMPsrd/oz2/+U5+7QxtMpW8fF0ftFE5yqWSBHA/mbFCQlZwr
COzvj7H5dsQe3h/XCVHDJu95Y7XLbmwKLWtm4O+4hV8NKwahHvfkdNupf+PSwMBIh86LEceUOS21
D1YE86COxxpy+MY4e3toMT1ZsG9J4bgyTZIHGFKzGDrH1SiEPYeQk/f1qLTiA+nra92D0fKFAOts
ieR09NTQsbW+WFpc8VrHkJoFpreNcB3+0wgiOxdcwKWE1VTqe/7VNGjx5akMqBQ/2BTlurzsL/t6
giALhXBV3KMuq1xkmcvvRdg9Slgl7qjyMdJmJRIAccQh3LxWb+M75Nr9tH4+xLQGL1pk8eKWSElY
nuLWDiPivSsnwSTHupad2JCQK+oiOj2CH2vC1jUjKLDzTXZ7OuPgwRbJ/kUxh+b4QT4elTlXEkxk
d10c7dZ5OGPrYzCeQQvCfXFjJ6wQwTEBdSgO3EZPnS4Qs9+1UVcMevJoT1V7XP6W18UTUvZXHrAg
+PdKX8upMRKjli7u4jNyQc5ze9qdAlELwjTuRRij2ADVrXOLeMfE7/1EP295xs9BP26ScT7Of5u1
X8UfBEuqTeN120eKLuJqZH2BFZnHouKG9yQisCdrjE0IzqXW1zt4L/QO+s4Xlc+1KdT7HpyMj9cs
JkcVNY/snpHf2wwBblRu8fZcbxAoGcc965thCaIzcUOL52ZhvokSxq9obLoxZBkcseZZOVMLD3ir
dcZZxSLExOc51I+rWdxGn/DnDpAj7vE1/2xh8QFmPZsKeGA9Fv1N691CRLwhJzWcrLfRmid/piCz
5bDFx4LzUIgVSZaQHa8d9puzZ3bb/ULoZ1YrwDrW814evhj+l+GaKEqGMfI8PJIu28P2bfVDU/f3
d2SMMOcpOgRcW47G1enCH/h6L3jvpMV6OYyfAdsO7JOgJg2/3hrZBOiCS8A+NsqkEqoCeHNE8wAp
bgjYQyqEPgnju7gsYV71Y3aAvbPVbisW1/fgxpU1EOIvUsgdzF55QzwYZ6glLInm52BU4IRtgAP9
0t+SSbPxJKr+EUCpXiZet5MSXCyo+WfRdUO12XMosSRyJy7F8cAbLE9o2jJf1WcnFHM5kyf94VQx
pJjlKJg7hBgbvTP/4dYTXu5dDFeHlHasQ/Vk94147iY+Sox/PbPLCSkAZGzvoi4aNC4JGtOevsrq
84hVc4/3I6q7FJtZ1rZ7LlZScHaT3uKzJJoGN69N7nqDwUKfov4SjraSPltJhNKZU0N0ZpbO7v9o
N93dN2T2B0tCd7EbdFsKQVu2zlD+GFmP8Iee2tqpmeOwIG016D1cw7F7RJ8Cc5ynBevQZ0kFkGeL
w6ohmdeoZbwKu9hklWUC7NIisIK6oNlEB6JlHc3IA9CmvdmW00xTumyEQx8ZndHRicpBPLJYQdkV
Wxkn0Jl5+NyO/WbLnkqTjWOO0TnBNxIajH30ZrbkCDK5pKL6juQp+4iIc3yRPB4a/AP/HNKZKYVj
nxVjktSQhQVefx7Ok3kAbGv3IwrW3mK6v+S9fT8+Z9KIYDh3G/PNYgb7AF5r98zHgm0Ub4DczLRo
Y7ia8bR4wg1By2BziairYD3RLP7CGQpUan8zRBnhJdMKUmTPGd9d1RerjDRvJOujyq9N2ZRdAA2i
xYtC7YFi8DcTmZKkyb/E1bMtIaxAGAWoGmywRfpsEAuHuUShv/gFXXANq3S6/MWEryPLJ7vjpufN
Hcl5ZLOiSm7bKnsnT6T/v3+z4rgFx2x32C9BA+hSiPmjcsoRYtI/gxK4YMB6Vs8YTWKFy7rtz+Nh
w4YEp2LxfNbBl/6Bi14H5wInXb78lP882DDLR/YuW7ZXOXHqwzlHg2wQffwmRBgX92SMlUP+1qdD
S17pWhuE82Lof+DjIOI7jkf5hwfx4B/8m3eJ+tuhg428Nw+lHbIgm7l5WQibEFY646d+hUf13T6D
Tzooj2SMpZCAWc5UKbskknbKX8vJFp2oEGb+bTkgHd6SqXlHEho5muiNVTDub/mb3x8ZNfzxC8Yf
Sb2tg9blaqz5yTN/jh7VIaAjsd8uX9EjU1fC8hqdh2F2XM6cSzzZIQF3pqHywJKrDY8hzj/iFS6x
lMJBMif5BEnHFO8KZIeDJkvWgaRx0euFlHJ6UDiCMIweNrjSkhnlPe0RGf3O/Waz7SlHSTgcl+/F
GCag2+ICAmU3oUNZ4lxvz7K7c1kc/I6WKm9m6kg/iMe1t3iRnXnLE8R6yfxzd+wdks5DUKFJJlu+
AmsSeR4/sjqoVpcVQ7JLJC2kxSTqL79j+Ywq12h3QgFovnvGrfcsr2VH/4rMMmL++JvRNqDnFt7i
e1E50t83mXMyiPtQcOLP6lygnLQ/xuvdOkeQu17ci1P+DNHZikb2JLiH8/BIRzkKD8nYr1ic/Ab4
U+/Rz/o7bZq4puBNTqAI8SChz7XrvbQ8795/3RLqygU2CyvMyWe1zpDr4/E7JX0EjmacY5IfF9L8
2nNQoyZpF29QZ4Tl3ouv/zWfwXvZ2K/FrZhv8bdIa0+Eec4Bj77ocVg3WzWZxEd+5YJoO9OIQLOY
2/JkExJs+UshUf3d8steyiHy5k16jI4EqaCidL/T3CbAM03UUShH17gqqvActV7jn9JD3NtdvDpg
Eciq0aB7Rv3yml7yK7hYY3+CW9jLJ8tf0MZzQF4E9N8xzAHEsSzg4WF6j1/FK2yXz7iPCt/c6sfV
vio+KLPu6g1kwVvRvuRb/oRGh2VKOWMskXbYtgqaFlYdfXGgXvsmOh1kov0MZg7W8VcZRnFHspsy
1PLPyTiuN2cqKJsr/+YTfnbfhwKuv76aM//J8MWsAL7pnuutBGwWvxd19BBG1i/5aP9Wb5rh9+q2
OjQ0pI2IDUJNk2hvr73KOhYXa+ZgFk8U356xbOob3LB7fA+gZz616V0mQm9/yye9Ekl2P4SmTvFH
QdXP3is6H6k4J0P3Bq8SJXr/jGV6xI0ZFW2CbEpY2+sdktBmX5/bPaJSPLa7v144xpoWLM467CR2
v29/fObrZlbOyhE7G42Jtws6Us77D8nKAgqvqCaW3aZnM5kinhOhD/yEOqvLx+K+WTvNgpV8GKaP
JTN+f4zuIry4CIP0PcpT7IEQiaduY33Sywok5pXjvuY9s0Fy+3tFbdZ51/KUDUGWIUVTiiSz7QQb
FFE6GqjUE8wtKR8h3ECwaBZkFKuGq85rnjfMO18sMN5WtGVps+A56y0QYvaPpE2w3GjoULblDapu
46zN3rlkToNp/nGZwb7n8msHIkT54M30uTXht67IxneTOqEKDy/lHbxDgssYAndJ7bLe/EZUw6b0
b/uAqcZrd/sy+xx753J4VLg9a6MqrmZVVskH+gxw5d+aWplxWHiulf5qhBbb2+MhvSF3/toiijt4
YwRxz5lgd2xdlNLmmrAa86pUgsihU1GIh0GBe9OoY61LRRe1hwQE8rCSCjzzGYNEq8O3/LkrGCOc
Z+KPYAqQOiS0GTmTd6WmV5zJLUpKhAZkQ5/64O/eE1sPsMqlv3FjcFh4VNfwGfZ8AdmClY0vxHq+
8aTxK9ZKCBeOJvw99j4zagRoCCyLIhQC7wON1AL5Nv76N9GlThnBDwNw2h3jN6azLO0clVGn1Ps7
qDzFy0+GFoFcDR3hfySd2ZKi2BaGn8gIRUW8dWCeBacbwyEVUBCUQX36/nZ1RJ/TXV3VmanCZq1/
HI/n/NWOFuS7jAtb+QmMvVctGO0aVjtixiZzwH0FCnuwIBfzQaZYTqHt/JUs5GTOv3kh7DnL46Da
IWkv0vlbWsjNDO0GDeZIrSu2ARK7q/mrmstMGQ2NizQ7PdCyT2fkVqJB+PHUeCwS8GDiKRkp+SWk
+q7Hu0MgaDgJ+gRXnl7kiP098MbQ6DOhbncxhvXoz7NyMWbWxacEGE/aKbcEb9tt/sEBN5plzb8P
9zOTacXksyUzmK9VUxA5b/itzQ1BPsYWbDH8PKdfDMDAr+sVkcuj8/jaHl9HLonx+hWQizlcP7fy
cJac+Hlu1ay9LgdEaRxlsbD3IUBIg/jOeO0tTC3PO+C260CZ86BVmnlGxwIQ/OV5Zh0sr9NkzniE
iCwvZ7fd94y5iI4oHKG1w9aU7bPg99eRCP/dylS991DJ/zV6uX+Z0z0i1896+aYqy6tWr6CME0dy
Hw4dOFoXEXxJZBF7mf5evf2crSCJbvrTI/F0I4IhM2fkPkyxVOUrmqgdnrRDf2gQIuge1M5+uNO9
7P0orCWZd1UcfzT6jsiPezrvnbhD+tvCZbywuuCr1Sox0eexU507X1pRwaoRZkgjwRSQql5S7evc
bPLBaDKkStgqVu94EIjMsCdFUENqmmWvF5Trj0aDe0zpIZy+su0MyaZdhbTJtyum7iegwk+/+Yl+
0J9REdKxolMyUJNK39vR73SKGY3dX6B4XDHSe9lt+SiYXMqQR5RDFI75oc9zCqb1IQ0NEMQHN41R
wO4HRGE9vSJo/wAscNNS+eG+HN5Qjqsfxp0yZoj6k91h9PCrMHXZaJGwCHhw5I5IpMvtsbm7ewwy
W3afXQWkLJo+G9q1qHhme+7bb5/bHL+EyZGGXIiW3xiUad1dk91oeTtyvkcEFG5yK0emSXCtf7NJ
qGLqegOEFSZbY8Gq+XLqgGN1Lm3K+LtJ3bveo/+kZxWmmHnf5D0HjAbYBzISZJIodR/0nynhKIBb
uB/f11H4+OO0owiipxKncc0t0iI9MsdxTjBYZH8swEYWsp2cBmR/El4bKuoraPfZMiFbqQgmR8mm
QQzlYUHo5difGA0VQeKuiUYeqNe5XVdRu75Tbc32+OSiw9AU3qLbTuF64SK0i2Ph1sfSbHh4lM7A
LPTRonPG1seiP1VvKG66man2tIugiJG1NgZZcazptCkEUwc4zUpjrm1f9j/hzcn/Rv5hd1DHLlJT
i3/H7iZxojifoNnW68c6ExVqD9R05xq57vkGi+nf/24W66ulsHHIdvr3daanh1cQUhsr3exzarRS
V3a1le5yv17foiRsj2BQGNrjBKutUMyKkKoPs9x4l6pDrdwcLhmq0oP6DBqnZKLyRb/kpsZkSxd5
L/gS6XXwaEcxKpUSMa9xGq32coeKOPqCRAJPTbZORi1uwj7aUrskeZMlI5+FAs8swCcP+zHz2Msh
3IwChtTucRkUy89a7K59cxq9zWd4t948Km//kMqv3u7bYEJjRLojz3qPgd6++9XqbTwArpUQYTNs
g8WsBr6BhMjra9PtdPsgkSD3Kv0WyqDBeQQe8BCnYQVrVOz5H5urJ2sJj2umxtXEqO3v8eU/Um2y
GZ46CqHHBg+U1gF4LoJqVQTSCajb6m0hN57wcopzgxQMX1FHyCupZYjEH+ZLNEFZFKpHtBAGtZpd
Ej8/FhEYXeb/VEUfrql+AereZqGy7GuI3M8iLJoemxXtMnG+ap0nWds/a0iz/M/pxC2jJdo9/Ngi
TLTHE54sOP3OJKpcU+sePigm4Lytlk+ViDiynqbr1pkYIi+3pya+wOdHyMJePuCB+li2zPwdbv0u
Yq4jRFYhVfKmQpS6DQSPwhnHiub09QuOd1U+Sqai0RBnD/54BxAQrR7xJErDVM/NO94SBnQRT8s7
fH6vu/XA7rS+Nfw7ED8/2uI1X7EVHT9xEjA6QTYAoACdzlv9c/pxoTUAAPiHY64M0bTkcfQBdFDl
aRM3HxEuSzdfql9K5EPkqlIuXCFNpG7EH9rIxcJq/dhVZhPL85QA0mzftz524Sn8CZklC2h7+VEJ
T2P4ermPuNpUXMNg/ytGkha+IqUUbOJKBka1XtCwwr/JBLxxo4hc8G5TOOY0hO+wfyaaUz4SqkwI
WeLvDnFvInYGUtf7ge4Mjyzl7OO/P1FM2xzrSFm/+CwbjxFGhERyZhOCIdPKxlCOJyy5HDjJWq1C
L9dup+c2nb2kWRv1Gcn3d3ijgQ0Z8dfFj97iuR+rpSPX7InAM/nq8dfan0uz/+JhXg2iA68Fh5PT
j1uf6hZaatjqgIf2gNd6Rw35LaRCWC99Tmfta9IR0s4IorYP5o/Xm1LB2UZS/NXKeECfeiYuhpXg
+UlsDV6r+lL791CaT4Gni0sVZtvJBnD/GSaRqJDskZpN9CEDCT2TBUG3r3o5tr/3xWBzIFWTiLNW
7XlMVkOPLHJGwJTY0wcRzbVd4LK8+0yGRUCWL3xysy7t2i3CBvASLe6crTp8u6gZHEYBIl1Ta7Tu
3CKSKLRkRaPk3StMFtgZjKuaaz2s7glQqkWitjcKmnW6LNTMSOmcf9nqPUytd9jFrfGx5V1r3HQO
tcQbbN6OtBZtDwN7Qr2y7HxhrT72E1KspM3nE78CLm8+Mek6xkAx0shjXue7NmhYBln2NkhIrNT6
XD5RsiNB3Pm46fm2vZ2hKNYTlaJrzHOiFr1giyn3fbMm9h/zZhq+IJtF2PzIJuYPRoPT6HYG8RNg
L5i/QdOyX+15fFRzjg62SxQmu687+vtEGSIQV9KeK84G7WEjaoF5APVMZ2X0MMbr8bqHkUpxaRvb
sd10xyqQYokFHkRs9XVyl2nJrAM0AKwKb3QqHHJ/LGTsdAITps0DkD8cuZ2qXL58rzNALLzR/nkC
lgSPYzfEJqx+LWYufEowT08buCpmmHtveLh3cHTV4kHGo7ydClzZQSvZD58wQZXRP1Wb24YYWp9I
kIBuojkJthc55MZ8k+c8RMWJ0uSCdIhBvcOrP9CkwYynHtPqaPsi/LK3uvGYuDAMpVFFt90E46G8
kGlq2GWnx5qcO6vblOYkKvl5pgu0VBT2QdCehpcb29+Jdc4qT7IPJAf8jkR0ky7YDBYPLXNi2T5w
YazHZrNJ/noGfafkuyZuHw8CVHexUaI+rCOhvj5O5hjKfsvHd+qpU5+SSW2gT72pgJgF0VedoK/A
OJg/iPjUX7wfP/EYLTbDsDGYUJRQDm887m8Gwdg7ZAJeZ4E4U6vN6QZ0tCO1Si1F8DnFcV8rR78t
6WB1jTlCrgO6tlmRPGt1PgF0kC18b0pNqX3ijMILVVAbe1sdOGVGOotv5jSLbDNxROws+dCwHAmP
a+KjQwReyJZ7/tj/+RTvXCFV/GrNhj08d+7T/V5va8B9gRHCwL+AFvp2//zdQLuFI7s080U8DT9Y
jgmGvR68llG2JAeWmN0YXtp6nZ/raj32leXTG3sQ7HZ75GUyc9nVhpnKf3sTWPrNw+50GmeX4BQT
v6cr84M73Ql4lcAg3kBPZsCCl3F68H7Em1MVLOnJWvbvIjDlMx8i0ea1wDeRaf64NrCunPJwQcme
0doKTOQ15mH+8LmTAGNeUWr16VyZXKckLIxoLOkWgL38YvsK35eSxwGKaFNeF37iN/x/6cmQgL3z
1/0QZf01OU2JFkfA/w0bE48uzoLJ4g7Y1FsQEq59trzCat2jzZm3OZoA3mfmlzqJ1p2uFbif5+oh
VpQc1BPCB2KZb3EZ2m+XMg70fU38jh8e+A8B0Tw5pQ1/trEanvbf4wF1wMetLk8f3NW/bSWLSAQ6
aosYqthr6KBCBb38LOoFt6RaWaWtzJmlFV3etDRPPEkuf/m8N1rp9f/GlgzKCiG2fk7nU7qOvNz8
ELhAK+5KPvJOlZeJJI6WB2vZEfUdGN6Gf/0Oc/eFLhB4dTta9gNYIzBt4iAZhP+ULWrSQrxmsrsE
mptzVH+NNgQH1b404oldBHhJYwpfjgjDF3VfMur+UtiAnghxKDbeiKGwx5z80ci3Zyq6rzCAqKav
sGSNIVcf4ctsdIhctbJFsDMZlHzqNTnSnQENbkkMKN8KzSQN7OuaXPinOZqjAGLTeuh34v0/NsUR
mEhT+hdY3rVSg/Q0RsuJXnhUKq16XCISQ4dodjxAFo5pClC0oVryuzfGvtEVPEZL9Zc3TGfytUO2
KWkTmy+zopsFzXK17Na97S3kIuCTod5M7bs9LJkZWw8JyHRSAY6+6fFjs3HGbo/uri7sbTo329VR
4fe5+zpteqr+yJza1wZZGyFh+HbHw6w7Nk67or5tRR/aTuISl8M7T335RF0iXOr/k7ZkgjIVfrcm
zII8qcmalORtBpyW84Key2SZr7o564Nf+F9NWYJqEYnzZJAU7WgH60vtYE/Pw4n6dqknQ2VLGkWg
UDE49GUdTcgvZijWv4Be9xBUcWgP7JdoN1x99h+28YwYfLz9iDhLfySrlBvzyFnV3mdFNjwFNz/7
w4Ba+BPoxTzM9Wn4MhIeONff9kODsOI/vOc68TNK0ZLgYabuCG7pyJD0sHs+fBQ3zd3Kl2MdqTT9
f+PFwXzGDfctVCcaAkSLhMxTk+AUCHPhSineo6fbQ3UfAsXp2e7tvnyG93ZBNdAuMx8a1UO7n9Ff
V2YHhT+12qg1XrSlJWa7yPzu2I+fQea1G37fkfj2/MzWAZ0ODzi4Dvgw96m3Tuukbmv8jBIbaavd
1KE6ZTIVyODHHp+RPbgTNmhZr6zcbaOhXYCJJ9smbvYV1Xv15Rn+okqsNbPJdnQtLry1Y2mR4kZf
vxjIwJTZOt6L5vglgRn6cdXRitR3GIvh94VYsQ+yc+Z3mmuHUKJgzpliW9kQWW03p+IP6g5m7xW/
Af9H5++2BpQDxj62LjUGG8baNigAwicA+xGryiSAJM7WABCSXYaD4yAGc2Bv3AJreKXwF4ctDFAD
xVL+veI6vrFMHejSLcNEo2YFpEachiH70qrVSCy3UWRGuUwWx2wApwbceXAYgSmN8Crrua6jJwVO
lIsJmHSP898DnP5t8+vHT+JiW5+nl+HlDiAKTEagCsf2lD8oB3AjdDb3hjME/jyxhBY3Www66D7E
XlucJIcQdo4nMmMpgDMpMSCDtcAH+S8BUj/FXEiDaLFS1A8BMhiyQMxIy0cU1p8RvsI/TNGfUkZN
XRSpNSh+qevJ5gOUEpTA8cUxKwc8i8n1ipMo8ynNHM2K/f0MVDZme2+A5+CBGLggPyhKuw0Y+qjs
BeRHAnc4tXvAVOU0Yabfiz+051Blpoxz7wWaQVQ9ArMWvEbiQxy9RTE14sshBQe7J8I5rNcb2kmg
OX+se4pRSIuuEkCmlC9w36LaBEWWv3OMPApAnrZFaGBK5wb/IGIfZZ5Da+Am2DEVwnIRtNUen//w
v09wwKixRi9z20nk6+0wzaKkEw/Mcg4qkQAxMpEDPpJmfUqj7Nj1kPPNAKBl0mj/howPuxHFn4iB
GFJh319udZaoZ3kuUihQ8eWLMLOATvklo/KZf5K92hxo8pZNECSeGmguUYQL2TrfvkipPQ3AQ/UB
V791M2tr4uaG5IHdpE5KNWZqfHdEAYcDM9G/C+FfAQri/iQ/TO3UKVs3MNeyXA4Q9NALjZh9iPAp
ifsuRsKtFABQ6BlqrHGADYO+B36+NfsNUdfchyq5uoTvp+yVT7okUlXZUuRDZw9iNeeHc6q/QFSq
KmGpfRc9o57fYn6wt8rjWWUWU8Ej9QHN27iPXJoIGHwkC6Xtm+S2KKV8Ai2PFExX7ytqgC0+1QSk
hfetQtZFzahNj+QCxWnQt1mQQ+aGSHJ6fs8msDIc/32pvcvtm/bdTjgEFZpUEuu7GJwYQN3O+Npo
lf4tbumCTzC9NBErGJfmj4+kjXNCNQ4xL0zrzr04WecG3xQamvBjyvmGS3ggsIJcHZtEj1Rqqk5W
B0cJhlsmK/IZaBlGjf/V3gxIX5q5HuQgtHO+hFOaBJpuqKpkdWZG0VPISzbBPYGS0Xj1sFHbRP8+
aICMzmtW9/OLT4bnJDgKpQ/mBJUgZUhecXz6Dz2N3nQ8vu3sKkevU/OXOy+0BPREmDyv/JTJOdOL
tQB8IYc/wVgYNKqgtkRL98RMl6PlA7TlphEM8kQBBxy37HYH3LB5fEDvmLlTbbA8GI3GGrD4GsUS
1YHQaq0plKfOg/LiBcgebRKVxxoTHMyh/bFH1ywqbGBquikGa7QKvNVD8raJ/HB4gejacEdhOUUi
537MZ1TP2UmM1KeZXcWUwOOQyjq7NOg0ABl76xyhHopFK13XtigkKniASNcXNgXIPUxTAzJa6SJx
8AnYN2OkD1eoJzRodu0V9QFLJF0JZHPqyVfO2vAQyC5awvDm87GXxxd8yvHn8Eb74sqK7iprtUir
Yp6iidoeLHoqvX28sLue+XC8aGim4LKYzCeLA/kejTGgVw/i0e2jQnr4ya7ku9AoxWX2vJR0eTZH
9mq1cnlsakjomLACkaDA+wfNxme44x5BlyNq3jNjqhi9ryqP1fGW2XoD4OYW1Rxw3K0ZDqd23xT6
+yUZrEwfxIYgnVwU5k3rUIilgJo8h5YJdbLQfTiWx5tnTKvkJUNK1K1G4EBVgHL5x5Xb+CNr4FGM
SnrZ3R3Y4vE9WQBH+PycVrUrg0wH1kZ5AYefqzwCa6x3cwKzYvrjdG6RVWkP9HbxPtEME6OxYH9E
CNmcOvrLJt5QLbb5GvL/Z0vXCga0h9Ays7sTuQ3xSlGzIIsS/5XO9tbdzQBn4P8q824h65nX2oHi
FqZUEIsCJQ/D9Kq5CJXLm8+9cxswVXhEPuXpCmKygA0wSEowhiqvqJmrdHfeKWVFNXW8I3gRtHyr
8sBeA3JD1IB+DnrL9PI6dqjUWhCG+zEN1Vf0ogT4jr0Hu0+Wz5MLj2K+TnVUgjcW7OIPzJQj+HP8
rF/rHMZijgeN3vLlGFSx53MVYXh90N9bGXSnPsICRRUVMl5+ZKum75okfEziD0qg8B4yur2oVcrR
TFYeOBtiniwSW01rZL6CCqdnYdn1R1wiIZWpR2X7cmWEl8jWHEALhsrDttUU7IKYYVjihna+hwt3
xNORnhB3YiMr+/n59enma9QEiB1+Zhod839S51Lr6QAmNHcMQX7JbtFLJuif+vKedOdSA0ycMSj0
nLHMpilRF+nwkgbRa4iVRDIp413KqL9e6y/5b6FQ6yCuaTliGe1NZOPqjyGKXDmHViI2xMQYblMB
3NpTdDM5FZHnzla2d5+OWZqah+w6DTTJ78Kgz8UorRWT92H+cRBTsCwiXDbJz1Un58R/H3O3NPr4
MenQZU9voLTeLDAT7waEC2zODlnaKMvAlWCoVVZrRquwszE0LR821gkfVy0t1yhr0C4zI5ogjkea
l8Dn82hqJnwR4cfgKgbKbbhXR/oI/w6VQ0k0BtdsaRPmAcXB9HBqbv23hVmBG+gdsmOaEhRPc02W
Sfil8JrW2oUok/uu+mptKRywQ9AuwO95pqY8sCVPlGVWhHoyT6lEEHkI+/Q+d7bIrKdfx8kQQ47M
fMVTZiekJRkVHgVdtci8A5YdXbEGzNZ97KIZ1E4RjOfK4o3aFFhCrJqAHkXwjIZLls/dwBmCXnMB
UXjHbB/W3ncP8w44+nOGoLQHaxgfWMnRaf+hHT3JLmqxwfkAh3uFdedGCckixX6V+ZiFtnlEMZEO
ihvdQIUPvN1EzBodUt2pTgtb0ONVUjWn6Hdx2OZ82F/jQaH3i+CNPGqi1G9hByXOfeqqdWVDcIRd
2pyh9s3N3d654C4v3HRXHvtn6Ywk7eXybA9GPDknnCbfI+pBWqTQT4Us9YD8pGaRvkXAD1lqOJg7
mqJy7RYM3AGpyf4oym0heEbw4ucejuCvBZA0e5+oDzQTA9OAeA3zt3FbdUvWHKRIT52r2ekZjfnz
eAywsj4wHesxlx7GFcmENbg+jw/jqbbr/DJFH+W2697+Y35O9+izpGbZVazGzo4vKKcRjhX2dALn
x9CkaHUX9z/J+JlvTv8b5z+fnkbhKbMUlYLkhyKVNlE5LUbqNOCa4nmE/HxOXhJ6FlR75oCHsquo
PQYwSn2AIYk1dyY+bTx2hYFmBVhLT3pjHekeJfbjBoF8N8YuJOZ8yDeFw1ULLg+g01nLmIAzgACJ
Ic/h8bzhBOmpo2VrISswWvVgtngoO2cAE4FUxR4FzwW3MOcjUwjJJxYOUY2Si5FZuf9uP4sNVLBW
xInP0W2jMFvQQLyYchgy1VVHllkN3EJk7N2iN6N0VByn+KCpDB7pxGwuWc54UqMVt5JlwxGAlc/J
Cff4GPAz3CaiLAg74TcszxNb3hfbfvC9/ujq/Kjjc7fPbHBF6pd4CsNtgaq/9Z/9/CdWSUGxARVZ
ysCfhE2Gkjea48cGiITK3uIq28OJRmjahto/EvXNTMuZCrI9gAlS175+CCXA+bFBLxsIH7MuYmT0
mdH00rMfBm8Yymdgz5vHjrfInOli4r/RlH7ZVbKY1UnctWi3E+cRE+/sECcsSEbYCho4ljJX2AvS
ZSyI/fhJBtrExr45gdYiXsIuFncmym6DCQh10ds6kNQAFYWIiMxJLxECQn5BE2jMFgbEqyrmAHaw
ly2R5Q4nS3a2jrqPclYDX4dUVXPVdec+mckKY9Hb69sclNfRtmLoQmSqcVhy0bfLBHb5FzRMuo/4
rUKcLvpsuZmZGyh690kwQhJbEjBDQ6tT7gWFNdF6Wk2KPXXmHrcT80IRT1CUgd8RNQAtjYxpBCRY
rg9bEhOXbFi1+bIaLEpDbWDJi9yYLB9qE1cUbj8WoBn+wL1pQ1QEuf3T0hhV6eZgYCGdE1O3YCm6
iQXpc6VihJ7in9Gbf2lQpyTQGADDZqun/UYARpsVt9MQMPsRrnqaYsmEHhcGRfeG6BQEoORBK5q8
E27q/NxEPH90KrRxR3yig8kwjJjwt5+KjjZuvofLeLvgzEZpgaBszh0HiU7HHuhHh+0RsbnigKFt
xvo9gMoKJnrfOZg9D7nfidTGsPIP5xpI7+WIyYMM2vDfGUl1Jl+cOC2uHuLZOvVz7YyS6kFFp/F4
BYgVjgBX8jUFd3YCnwlwHeRRFvIC1C/kws1DMk8eCTlM1N8xfW8VhOEfBkhcQtpqGvSc8Xx6GYn6
xwFEgOglbdeUB2k0g6J9eEawj6jj6QBBxpwsYW/YeTBo7Z/eih09995c37STkbSJP9gZQUyyEC6+
jrQ84HLGvAt/+tHEozuxxAAKl3r6ikkt/KnJku4eE6rBFrnSAjsDDcGDi66AQ+6F/+OJ3ol6MnrC
2Ts0Cagt1346Eiyo7btHIoaTLMaIX3lP5inhY0LJgXHZHHgPh+hiewpOVjr0sKIfwWOFDi6HvyLh
DwtDHZO1qosNBrLOpNMVEGtsFWq7HCLJRWdeBOS6rg4bPBbocsHTJKTbYxpn0/kPbFZc3v9aC4M3
ih6YX3gJv6a6VdblFfT+6hlTZmzeuKHFF38TM9Bf+ANonxsNfZWTeI8F31MVP4/Av2uCbhvefYkx
UTIkdTz/LBMVgkrvEQA3nAvcDpY5SIMmVuCJGSnoPMIwFslWzk+AkwkNzm/Z52ck4xT3Jw4mCOKO
uEr6sgnco+jYfRKpMOBEVCz4SpMYQcaNL+j0nbMxoXOarDWXI895aB864wfu1E1jWp11CgPIxaz1
kcHXYEe2Ht6Izjppw5loiQ9AIh6PPCuKYWOkaPwDpyr5b0iovxZatDpOMw67/uYR4+pd9u1izzTC
xDGyin22L/4O4W1+cw67G28EjZ4iJXQ79UrjqRcxRDm7H5KtTf2HWoxmNBeHk4+48XsdoJYlhGk1
2Q1Xd2KzDyFeZMg4i1DsH58iOLM3OlHki4NRMhnmB37/hHQZOwtr7+Vg/67c/tA5MEk4q/Kwcx/A
gmBX0CXlaFaK7wgJzERyt2CZ+zGcScVetbvDsXBumpxsfw1aAKQQ0820ZoGhp/wPATVS6n11n7MP
kbXKYTf20/WHVAhO/+TD73Zg/oi4sKgMrdEfjdnTjexUx9KnDl4/oELtb168kQ/ak7/H6oeyWsGj
9vYzfBtn+ZSuri+VQRhH80US8tsvVLu8LOE22GJ7V5nb6Wt+GJ8wZ8QPljp4cUz4XkfyATw1gvev
BkaKTSyW8JJbitPuhls4naiHfNdkKlOQH5XO1Ct28l+7ev+1Vsok1W4GjB9tlO1Kv0UzNjy1m6H7
WrWoVGo/DwZI1JAvcZRHEofZAXE3fiHsFZU70UdmHU2tuw5UoNEX73SxoNWEbfCxklmO79bBTpBb
s34lBniQcYAc7sdY03RIuHvYAt/2wrfTPyYXlrtHDoY3+yK8/tiNCTXGM+Uzf+2F9lEQSvfV4A+k
Bm1GbdT+RP/YTIQWoGQl/CslvHBhfxCui5lpAq2Wr7jYvhth1aV097DpGOh/0OSczYIFY2zDWSjE
xTJogEACSLnr4zpqY2X5ArHgQafJRGoqWjWzMHpR/zq0AOjVN/wNIQRBbY+3zOg+7mGV8jsOIiYK
iJjRpg+vBzDg3tmQMVS6tT820u3BagPqz2PRukneaTw0El/WFh0r0dufIkODGDfJgBzrLf9e2bAJ
wK4UBklM8ZcUemJUORIaxh2s+8DiVdDFfcfrL2FOnG8MCiAGBkK4TLIJ8f7hWDGT3dOc4M6ZRrnI
tEyMQ/AO4cC242qRiEyC7jtDOI4s6WCCMTPm/PO+xAqbyvBcACVzNAv30SFWwkM8WD22eOWk8LBP
kTwf/n673oWbFxhcYtrjD24/0QnSDtVLKcyL+B8Qz4rbHiYBtnYIIM171Kig0Yx7d5LU/iHToNlg
0vh+ZvzTZzfa39fc/L8tWABKPlrUPmDznBtYCNsYtR8zgRhOWCMZ3NhhgyE1caSFTLeyCIGYH/a4
wTfMSKDjL+QBANT7DyxYzFXFLTyaYPmbi/EF9V4tJL1w/0NksfZkne7QAZdB+Zw3LMgj8fsdQZI0
0KBqD/PvDIiiGyNqfjPEne6rGIZB73MQbL4YvhFsf1GR0kpDHCayW3mmTKnYWQBSNIkm9eaN37G/
rpGrDtmNk2SJLvUHjlzMuXMVP1MFqLzFbBzjw+PzoEKgjcexdOKNwnFCKC0/Sn2bwyf3zJ7z8JLt
O855PG/4D9FcwkFmMUsi8WWzSVhtEbhSTIbnqorGWFk7jclrQdOI+ge8spB2E6ddd3hYREXe03is
ezxEcUGvkFHiLpz6+FLmX7rGn8Y0YCg7eI91oadkTIKWzqlE3I3D7Fhj8C5cWf9p7W2WrN8LWSVl
gYdtGcxlTvDK57kqnq10EW5KHu03uLcyIpAELVsPMLY+8oe8BzMmZmi/Rm31WsiEkFQQZF9TbEc1
Em9heB6axQm8WK1h9djAEORNTYxRKC2zmHOA819MxqvBloCPqQcrtZU56vdQCumR8+UHOSBUDsgx
56PVk4woohLOv2u5phVAHV9yoBoOLK7//XSlxF9SFlYELEjmx+itSoQ3RKfcroozmgMl+hDXmxLK
D5Jf3EkoODYTinXVuyFXCwL0HuRuc/pV8/Yqbfk1VXlPG33jdN9th8ET6FegnQkO77cNV4CKAcb3
h8tAcuR2cVunYaOBalxhpDs6D4T/fbCQOXma9cPgDCYS62lxZx3C7wbZtT2x291tXW9rYd6p3GeY
htOVUM9jetTedhJKdgs5/VgKKdI4xm65kL3kmNrddhL8oBoau8/21ONdngZjZ7RqzSkiYRaZYBh0
oNyMjHM+cHz6N6LAHsvEvBk9t9iM3a9PEjAKDJIptpVdrMtlnxI9lDSO/FhMmhnOCWwVUyPR3vNb
ALEFeT7dcfuex4v0VGzJoD7s+3vsDhiQkDF55OYI/0Di/7YKUzk2yxBrUVyfZafDXq3EP7wmiArA
CsbRjz4/NuqdAL6S5T9gAuQkhXbLF7n9CQaB7E1jFBQUNvQ3Al9Jgh4ytWKTbDIXTs9hWNsPXYUn
iQViwCiNWa8ULlDhU86t7jpdkRf0DVMEntyFLgzg5uNX1++V9mNYEBMuLw35G8AhXgJ87viuwF2Q
AEyIS8DwoMS4J25HDsrcfZ6KPdaj9MKjjQli+NdFygbnAfxUG4LW7uGq2oCDiNscRRi12sJlmQBc
sheb0/NnBVucbXsSxpoSl/E5G1CAXlxIK8GtkhiL7RNuHG9AzTiA+SLiZwdFxWcQQREiZKbC742c
UqJBDxPEhgMRAhGvAwcsVgqcXJfMuSzmmFw5wJnyPN6Z5D3/kET54wSdDchqYMwh+QPvOQE8l0n8
nuJChzirr2z+BfE02LQpVMeGddjwmB3GVIxVFzrhMGm3wK7Py/3Cn3n7yokIDaY+c3ShAHW0VRCF
+b1rFqY7qjeTJTROw47WxvAqRKcIYX9Cr3HLo2uFpYCbSuKMBVl9Y+0Hu8R6eOmi6jK5YpA73DRA
1wSOGXSDvhJkTMAT+ZzFjv/PsUg282o7RaPOffncQvnx6iaIiG5LCXQlJX+Oc3U4awxAa/vL9YGb
4Tfr87Ta48AOpVO9py4G/xJsDDWQPDt4I0VCEouEUKX3w4Llo4+3lMQFMdo/UWBJJ+BcDnJOd25f
Htvs0Yr1BMNOzyy1GJSP+UW8Hhe2CKtSF7zOv91HKOhX780HSd8hrIO33zr1HxA9ciKfZ8V7w+eF
I/ukhG/GB76mZENts6t/V4zG2+/2xznLD6o4hOEAdA5Xv/MASi91s+gwnnEJf5DVYv8kUoZDj2dd
hFOKK4AZuH8iMHHz8UZhHkG+ReMt9leIqZod9H76eEkryldOcNSf0SKLxYRDpgPMdo+hgex4Zmcm
uhsTXV2qaH9QPhv3I5SkXwYyXx536X2OXo8l7OdAiNRhAjG6eopmumHMezFcp2eUuiPG5dGpgPEp
YJLj6Q6TG2sMdtp/NPkBMQS1i3VAg6tDTg38XrZPWeeJYkGCBQ2Hvn0c/K7VpQwhEB5HAjsOK7SF
OzpU7WY7JOzG/X1nZJqgzoNoewkXSIYblL0C5x4ufWaIfXuqN8lpEg43g3AY9JmBwiFT4o6rJWGq
YfLgrw2Pw597i+4+Z8p2tDlQHXI4wSXR0TIh8qINxXvyEXe5fIIvZzpJ5LlQIxLUBe38XHD4sHN9
1t1F7s1FRx+UB95Q3h5kKwtOuPzEmcQlyfBAQABDwXhejMTnlXzmn78nLwpEAGs1YbkjDgrwuRYr
zjxFpIOEEonARhrM8n92U9xUvNzxb8ZdXpJi+e+vPO659RqCWtrK5zH6i/0IXffB5s/0As6M4Y6U
gxRf6X3FT/wNwaLQ+iV/ddCN5vK2pemaxzJuMrItibPaoG92W29yysN6+3Am6+Eap68+Xt3XnZVG
sjp0apbZ54n/4jz0xmTdTUDTYe3mh5Xk1Vd+hM4e7/45OW0pfOoKaQmkwWw6tHVDHtTIT6dI1Kjk
iyZcZdnsDlJV7EHYzREEB/6PjvOQZw3ICw6Es4S9EI8giYMRjlq0TO21PLasDKiGYLpx2c8/mx7n
IJ0mxiSo0JWAbZXa4Tj1iUHB4qCs3mwVqHO5v52b8UUTnPeo0Zn9CFVpNgLWDG6QVEZ9/mIfGYW8
Y/mGJJZDwF1W+NJ6YHSnoS+5ynT+3UgOzwnkWRwZTu+crUpctPfNfyTd13IiaRIF4CciAm9uy+GE
BEIIiRtCtBDee55+v5qNndieUXcLVPwm8+QxG+E6/y58qXvqVKq20fbt/GZErbJ6wElo5P92n7R4
s9cCYz3lzvbLVqy+Khvv3cek8nJXGajetelXZuDNHIWUlJw5+riinBBdN9RnI7Z3KDlNR7dHiJAC
C5kF3m5+5ALzLD3Re/fZz7Ffwm/NdC7/Lg5U5lvfW0bQv9uKI/mmmf+HxXrkkzZP65/VlTI7h5nx
ZbTvzxL8/C6+bWVqGcdeQ524krkb7Py5NMZkI799PbXPCfX9CKPMv+x7dug4xaZEzP12XJZ9YcEW
bnTqVm5Rel5CQozuXzKj8j8jGZAdvf18gE9pDgNgeatirhXn0ZGXPwKlH/L9xKMgP7kLVPzPkog/
SX9N/GOYPg+r6xBByGbLfe72wZETJp8OnAzqqmt8/Hkgmt6SWbfWur5fwVy5oCgKqikIuE58Q3PX
IExN9kHuj5aqs4sOzZnFaDugmlxf88vk1jSbPsdIwhA11/DQLVDmIJH12w/uR9U+k2UXdWIU9l72
LF9vp8bho5owlopT1ehxFhZwkiT5Ng9IH1RSSjJGh5U39vLGuuvG7UPERBHmoEVGmOwySbJDUgss
05R/GdMBpItm2tJvBTsxGo3x0Oo6IbO/tRHSumNyVs+IGSwog0hE5IuqU35TBulpOHvDvbG0fmQ/
7AzNalEpKsdrFM6UP78phmN5rv8VAPoR363S5C7yujCKgnnyIKCGIDk0S0G2gXulNHFDyaTQexi3
lhP3fDUBzeYRzB3Eh//zeDiTbod5PmmhWb8b1uG4Tkm+b07RSyMPml9FKWXw0HAmRpfuw0NN8skj
yb7doWa7KMcXq/h2NjBsObPBd9nGvhxeGgXgFHTNCsNGcePGx8ENyFpBczgKrlnH67iGOUAj42gb
HfZsjCoeI2vucJSLPheJMzrvBFIUhjhgsL5FGsTEwi/7DrW13db+MEk9AaYqCeUwskkazNo+UGU+
6cLq5eFzkIK85+Sc/K0+SlgUCHYBb9JW5qvAdcI3O5k41VqpZRXg6dE+4nlAknt3qwjrIppR94r/
MlEK8/UUqeBM0FriO5MSeINHMQi7jzQ8B6lbRsRD8vLyo5L+tlXCNDB8fJY/1zQH8+hk+nhGm8IW
PZmyEnHsfk7lAOvyzpDD9Dku/xyC9O/S8MRyj/S5DWdiXGiW+rfephTkUs0GOzGUGc69/piXrdsD
Psp8Mvg1/ngVg4ZPmKiMG/1Z9KThX9JV/AftHVAvvj4X/ZlvIMxWahbLp+8yJ9txeIxoB3JfOKCf
aQhnlt1lNl61KpMzjvonXx8UNiB7Z9s5cc1jZAnoKXkm90g0muSoTPv/d1SacDP1INHmaNjGAmtk
MwEt9tF9FYMKUdFSJn1QiovNwivF4S35WUT8Ffvinfu3BNUlzuoHZRqXWht27ysUaVd3/E/JlFCg
DH9e2DArakyB6HPDlB8SFLvdqvE4bxJGUVP9EmOhdCU8jEWuohIA/IDHLOuQ/DBdALeQJuD0JpC7
7xhO5fcXW/d3G6ba5HBYbT6dGYD0vS0vLXvdepg1KS6vBhr34Ki+VPioLDIpbrm0Cl05SHOmdrCV
qxNjZkKVj9bc51Yy+LACg18IVuM3dYx4xPw0NvmYwskZ6dOJQAaDa9+YlpMK9WJzjaUBRX7KIpVN
ziGoU+Lof3nnNRHT3EaLLJ1SalpYCyqed+QTGseSkEPkIZPvVPkFcmZoM1W+eKWiWXn90dyIpU0j
kecdQ4XYWYcfMI+d/gaoQTFelaNKu4QQ08a8vTZvnN422DvdWYqSzJJjfXsM5wTQBw0V8zuyb3le
CyA2NJzuGyWFHTijVm9RCrYuq1+acdQbzmIwfzx01aJGG7iZ0Zbr7CFeTsdwxhMoOXQQEh/055bd
p2jg/k0mgkX4a6yW6Ft8eu1aNyMz62T+5IqrNm7R/JNHlU9cgZMUYs0UCrh77f1SrLMzzERKMZj8
AwT2iIrRd9qdqkMiZnMtS9I/T/4ZxzgvxC+cd3PyX7D5cm9cYGLo9bur6WFStOtecFicG5Z+KbpS
MC2eAR7h/Hf7e3mf/8twaORBFueS2TJk7DAXVjq4K2iVjS52vFektelW4+PXX5hvJUFTTv+Sv/IE
h1Z7+dbuVbf5iDEHPlFUb73F5z4yLaYg6VDVL0djg3qErj4tzk/2c27VolP+ZjGl4Tj/LRjFduhs
apMJWH6bOB8+o13r69AYla7hqH2ul1kkFicy4C+O0HubLcGZWqCZC0YMWmMGoK0ZSLOIC23G38u8
UFXI0jFtoQdMVTG74SHOEmOB85upAOLiQHYhPn9qWx/3eJp5uaFjCFx/L2AmWS7dfHLHi2NL876L
/v47potm22ngz/Vz9juHOO+jzWepEM6dJYw944rUsIwThUrgGlWSMYZJtrd9Ob4sv6v1R3ztX6N8
79YrvqfEaZKn0UW0jWrvaT+vGS2l3kjHzv4e2pj7NJDlEZ//7nHJ0f3sg1f/24npwOVoi6xf0uDW
G2vxH4FyyIJ4GhwfC3/ujhP/l1WSnibZqPiSaaG/1SjYo4VTzQ1ztyt/qQDeXYvjaDl1kVNY2YJc
sIQ7gpN4PyM0EkRuGl6pWUhPHvslmJsSL1J2eP3xshFUWd+qrav1TdDDQjGmItvj/HLLhPZr9RRu
DWuqcR4Xbol9BJaz0jVBzsUSwcsxujVPZOtoyJRF5+AI2ARBtoCvvCoWkeotLL1qzcrSrJ1WkGSU
EIYi0fGv3M+1QGnta2PWy3CXKUbD9IPm5VABEjn1IFTxtZGJMaInszjlU9JT2cGL8Bj/qKqYlqY+
ms96GdijpfHaqj+zDJaahxeQHH5NMfhJpdlHAV6DstxMjfUtmj7bu/qSUUHw7X7rYQCJrYWJ2ofo
VN9jAd3RNRgOymnnkQKlHttw1sm9nhKEyPd7PAxWrUvvEP4bN5z4wnf2cTpM5lPEaSEAu6TD5X9Q
Wxz2FdKGcD5+Wbe3QjjMoBPt6v/gqBd/Sy8RFYabTjXax4rnmvxEldC4mcuFmxt77WNj0zl0ZrGb
xuPLdUjxXs6NdXIaVSb34GXZxgv3U5a/l8l5H5x6m959sj2FxyHNVkoDhCP3uCZ8ZpOcZueKBq6C
ZAzwvqnrZqE7e2XT/+uGTFPhFh0SdZAMI+dkMG4ayX4vh9t29g1nu5UeQDUAALe+OYPTW/BqpN+p
QZB2/1YSCTa/B6pBHxvuCjGG+l/d6oOMLwmycQR/Op3C0/C8jNeVWNLZ2y7+/Kuh/W4//+E+dlOT
9+HPgrXcKTVRTD29ltN05Ed7kg1+926YW/wpaa2Bs0+w7XAlYocxUw+hKZM88Ik373bXmQ1kjA+I
s30QG8buxf/v6pdLwE2RCszDZF/DCV7vLGDepPaLkySV7zJavy2TrsFj6/XeqwE08eDhYqm1xq0O
k09qYTrpCbvVbgX/wdvQfmKPqJB+rqrX1EZ0oyz8g0F/HRvjCDOis++zsUi6VJjA6nA2JXQHWRym
m45leMpYJBWMCbFC7P7txt9qt/Zaiksj2HUy3b/t6rX4+VpWXlX9dRQpLfpBUMRgFmlB/75v3bRQ
LLO6qr4SRJYuMUBKu5VDfXIowlAWkfyToFJnSBmZdn+XYsxJ//v+V5sF/4g1Wt1MWG7O6s/W3c5E
bgq3kWkmmxAb7NjO/GwbKRkYhhZ6mhIykceAD1Wv6WKe936K0aKZriVTeQ1KIV6gIyybPRE+f9sY
bAN4fDg3wFr6NDwo9e+8+wj/qg3AReI9Pnra91LB4dZ/vOwcHYzXZQOhOoevi1vIgGxfsZjuInUY
WUCL2qkh203hVwvc3CgcOuW0HuSUZzs+3uz3/4q6GtVKKZpxzCslbs1tt0hpe20vXVH36LPijj+h
W5jl0fYAVdcCHwr6t0pLutW7Tqj4QpUfnJvjVkWR4gzDw6JNOTnfPp3WMEfs3hiBRz3xu0O8Ia6o
7tTs0LWZXqJAUneKpUe6KP5y0Zq1aGjgaC84oR/+0iTXthhb494kE5N89PLhNpkT3Kp94+TeAPW+
HP4uIr1MZjKaFekJOjMEQ2ruYXEyj8uvJ5SOTPMrH2fK9U3j0w23CkqEBBNm9ZG6KsxPt4z4bq8V
leIs+e9GB/ME6yQVGpkxESJ9uQFm0SddruGy6uDiv/Y9xzvLILQjRteoi+umZ+0Dwz+LvsxAI/FL
rXH87BfrikIfq2I7Zvxy7WcmY1KxYrCbXpWHLEdOndmgfAvehHWg8gS712J4qZuob1chPxcQY7ll
Mt3i1ps8rb1VuAlFUycLJShpEOoYpDtNWMSzl6I5N9XdR6fPNBOvpjFLJ9d3De1Ww8uXKziEqK+I
bV9g5A8zZuttskzeqE9yCSwkKSWLxvUlH6dLYdzUHIRzhS0Ea5PkiBrzuPHH5uqd1Kn5WRS5bqSI
ZRtsGhxx+uO07FDvrVu/6cMtJFd2r/ePfTKLbei3kmeH5RXU4qkJCfroxynMhPmPc+PeuE03DXkA
qVSIY3boKKU9sr4mz4Zu2EreMVc8D9K2jRKgWYJW11yDb3a8cPG0BD+lZgSNW30X8q6Oly53LDYf
ar6B7YOr0NlDCSc8Z970WBNu6faep9LG0DtGk+RAeD5aC0bgJshXDAqqHp6Dig+TzO+8Wev/0gnT
TKTeeUaXjfXIiV8la794dcTcqeGAomTfGgzTG/HbWKgBSr5W4uK7cUlfLykPxDmx7nHLNgvKDehf
mXvvov6rvrC+or6tyXS7hvRXgscZ97leB5lw6ERSOtZLRYLkuci7PTuOC9bWQQ+8TT211ebiyN5r
wS/2EZYQou/dtjj/Q5bD8/C3d6QxPGuClFzHJH6WfAky7G0jdLLFvrGjb7sHOTSAqZbuvUDiq3qh
s/XLk3Ci2FSTL1f1+a3xVIQMLu39dN0pMKC+uYSgHVMDlAeKoxoKfWkbutEcf6Xf+9vYauzswg/r
gbGbdoyuqzGuhPnXcoekD6GqmtbK4W2w0e2EhjraVjYbqALMLl1h5iiCLiu9G/4l8+Qe0PgxUeaw
KjYQvbTJdt4gj95Makm6rKv7wGUlW+c7111/paEa/5bqPI8DZ32QVjNbxK35QJed7FQ7HZAcYy+3
wTcO/M1Mr4B6C8LlRolrMU61Y9dbYOSwkW3x9ajX6NKicRtuEhjjjLeN0vcRBaP4vlMrZxg+kWAF
90nm3UpMEyF28ZMQHOu8d6NRlxtyjYqiGgitJwXX/T2ahwyE7gz+Zz3FPxI7YGn8akzgr2vo5DZE
z+SU/n58bzoZNoPa64ZkjT/zMtoFxU66qa7ZQAb95BxdPcPBPvpKj3Hqp3ahaBtQXNDMXuqHljM0
4aLIUMPwXqVSpdZLK90zgcgqXoPez0FlE3w8E9q9FjGcNfc2/mAQFqxOzrljNH7aG8+klqxGy1VY
dTTzj/2uxROny18atvFli7+OI7HADoBMUvngw/Tlw8amrTgpLp3DdNYCprzpxRO8z1vwZ3v8aHcd
NtIFAGTxqud4rL2P8OHZbfkuPpBDO9c/Rxg7466hxJHt791ycQfZlJnf/PujnjGepnrxRBfxISwA
Ob6XfBic2vI3fDQ+VG38mFxfBnCwik+IaS4Bj+ZUn4er14mUiHq5y1Vfw/wGAE8TTOisb+HzW3QI
MICbF0/Uc8SKIz50/AnQKYf/bN0pqqBX6eeG10mee1BRBRCqc3xCsGjVwes6Xg6kbDY3fxAOzB+g
Da205yQF9P1ONPtRC8YDtksei5Bl1BQ7YOLI7x1U1WlRXEs2LR7cb7nGqj7JJXggo2dyFbKbadwt
pRTlfDh2Vz8XLVtKGwPZOYI3n3lfXSMIL19OTvoh7LpMecOyeDxavY57a/oDECgwhAKTzSsckzbu
1HbQFA24x++rcYSdYeLepS789JqOVx33a+mD7DiYtSbpWoN4oFADUGUipn5T5VQJ45ZsnCYQ91IT
CuVKVJ2tJuMfJq1xLan+iWG8/SAsICmYXbdvrGOPvKZuCkfjsbI0Hsv3ngjoYHkaEnC2nn2DO61e
9giFYNxiaBdKTG6B2sLViIVbeG1r1dNa+sO3kyPS51CPrMh+JKCN1xtI70nPUg2dsGRArDPn7GUq
UISLAHJ9SggkS6+aErrrQwANHxNMQzW0GKLf9ixpb4mLr9HnYEHmLJtYBFz5dRef/nCd31Ciwgf7
l98ja90g/f7VS1SwENwovdsq1fC/OoKwJx8N9T93oXAPMFbZI+acIw0LU9/LYOsixxefNfhkpdx5
EPTbdYQMLftkWGuu8kB/ST/u91obHUp8QiY89gsRWlY+F65HJqvDTJcLb2McehnXANs/1kpmtLcJ
jhJcOcNhUB8XFuuTQ7gYHSmPh1vfJeUfj26BZtco6WCmDDHycazliwzSHfsEMg3OmkFDNyAtF6IZ
SQOKheJpmzzb62jbLDSejrv0QIBwNtssYC0l2FiMkBJUp8R2X4tGcbDvH+r4IpF6c2gu4vM+19O7
Z96qeqC/2lASlAU7sANuKJcNW1BgQVptKdA8bblNaxxFdyClr9PVsLdbdmVGpZdnezXgmFWnGa8E
028f1T7A/Nor+db9WWvW23SezobP5zfP//Av7axcY8Ad53rmgxF8XdRMx+0Cu4aFPMWT3hNys4ki
PZy1smoyubl2uakimuoyOgBl5/3aa75r0h7nGtvoqI78qoZwGu959grZGPRq3d3QK6zr0orL5ZDF
DuxVGzhQe48eTtr03AFaFArU8OlaKjQ2MR/K6PktjjO1XzLenXqb49dfG0FF2CFf0wyjmTI5SBy9
r4tWLcE7aa1azyYrKO2DeXTN54Et0D475fuqgF526gzrmf/P+85su+qp9IU02GVY1ohl2+jQqb1X
u4vRdbhrnTpzy9Ofq8+AECtJBJn48Z2JDXrqFigHCKHmqthTPEJ79yPsFD+H2J48hRSiXx6hWn4D
/4529ZzKqcZnYbQC1roYqk5HN2lSjg/Diu2YHox+a95na7Zs+7fcEOsrx/hFAvniffvC6cHcC8rY
SIG1YliBilcaILTEOiyFNv6lTUAaftkdzHnfdh3Itcv5ZLG4PhKeNPRy1G/DbeJp1wTBZO2X/WBP
Hfo5ryV4b/NkO9mFk2ey+PtvBbS9/skqp09zH3HLgvtHq5EneAXG8KpUvY6W0Tb6PLUXWvIUHjS+
FDPAfct28OCMMYflfbB1nEYTFIaWyjk66H47wv2Yn7mi1iGnIio42rPe3KkR3mLWkVs+f05elfuM
VmaRC92HhSCTgO/x0C80BpsO1OSiSbALVPFEFaGiV+aUz3H9JmH0OZnwpXxRwTibx+Y162T0QPdM
BWOn+tkhX/fQA5UtWhlDmSnVqqY9vbRKwYjNkt2CblNsfe7TclTkCwkwz5EWiJCbHNOrINfYTCuT
3WBWDjd1KoFjklXVrVqFyUm4K3nh7i2LmjoH2VoXTYkzH6npQzqdgdUhO+5xqI7J+uWsQEnPxV2/
FqXeNjXSq5JjfdE+vpXUbeqgYpDFjIkmLpaidjDxs9HIqyfHysbR/Csfto8Hs7ycsdYN/w0eamLH
/SMY5YLMa/J51UahlXtA2XraXt1Q+FMhfn/7L2MateyY7jSrPu+3xSijsTLHUltGgJiib5sWNpc4
G4/rXxLBUhb9Q1yW8glRF0elnXYmXxxafdHp4cyTJZCLFGB9H1WDr5gsTlyFLLxWaZttozFgiDhq
csEWKqgeKaUgyTZ4k09yNBhyPXL7JhNDyVM9/OY7AvOAkT6JC5HOdnCEbk7wN/+bPwyf0e/49aHw
746JnhBFHzo5RywIun2ZVDW6L5CBZT1rDJROyCswI8d2UnrZtNb9zGu6oEmxGmzEZuqa5iwapEhW
/9ZYerlbOquuNM2wBjDfDykZoTuaoGpjWOib+7wGvEmCo8/39+pjX71V3xVhzq2iGaFbzYd0k5CQ
jqzsTxUu1EHnQIG6TX/9lM5jJnaePiY3iTTSGQ6xqlT12S01LlN0pXuL507lA5Mh+gO2arf0ISVW
bOeI6XNlHLStcsUxOz8lFq6kd7VPfSWeBba06PRpr1/QmUKFZTPN8dwe776LBjEidQv2Csl8yMXQ
nl/dw9Hv+P0yjs6adxTauGS95RjgO/Fcj5PdBLbmJGOUUKTDumO1xFuaFec5xN/baXpz5tXqgauR
gk6/0KiwnC8xe1owmN61eDSWhhmuFZ1iPikMS5P00Gss3wr8PgqJmrN7aLu2u0+sq54bfteffdkt
JgRJDo2Dhq49r0NZtF7lWrS+NivdjQLJZ3CqTxYW0zbKIcxv0T43/7k6DFBxoarOTGFdEQPhIndb
SlZQgzDZbkVke1rTFdpszvuLFubbZoCDkF7VRiS791nDA4xM5sHlLfhumgQ1+rMy/XzvlswuTpGB
rE8tXfbrlFK3O/A/g75t5A4pJT3/dXQe8uB1e8L+XAqh/D0PVACHggmdYh7sBu5zbzW9f62nqOZs
wExkC1cADjzMcQVVvVG4x4vWf04VaQPzBAUcNErO2Vlr0/GV2bI+ujrpldIIs0a5r6X3uUuGafAb
SqB2JZt68C5NaomXbuG5mpwbj27594JGFKU/tyg5OPWY0vW7WqDM2QwWAwpDE7lG6V2hYYbMKCp9
S3tmMM9qcOwv31yZgvo4j9+VBKyFAs6eWdeOGVME/3g9hCObon79usX5mOWhpuTubD8Em/q+vR6q
CVs79fu9+ZhWOHG0rpxgXUzmiKmcefG31TFq7ab5dEbdOdL23g7pY23WtFHHbdoV5ia7zmYA2tbC
v61GXv4BI3vWq58l02c2I7l8OmNsOaIvn0YejesUxuWzvxIyKQHq5e95gqYVZF/P0UiBwbppEVbg
77Pe0ploTaMg2FQFcLQPmGZIL7Sp+7+qkcGsU/xWicSX10M5tZ/aCBdZ+oW9SURyEXHGuLAbVWyn
5Mzg8HSF+4TN/vlViLU3twFxJsqbQ7mrGmmWPzwVII/YMNGXReBBgbBi1jvZrWk9eNqByFRWc5q/
4cowtZ37OBuapsGLaZMOWUTkzLwvXDm7OP/uXGre3/KuAJPffyqprCkoMZs0Obo6soilS4PNlNqq
aM3OO493JY47u7V0ao3r1/4yqZpK7Nsbl8nilV0dtNI1BD5C0QjYBnmd8XuKlD155rhJeFQpx5Oz
u6/1ZBZxpf098y+7xblon0CXVUBlqVzpq0JHMCz99PXMuwvPU50/01vlMGUd1V2afvztysEV7xMj
2030DA/GsiwTefX2RHWmyF+xdfo5vD/iHYr1mJ/WRn1IfnP5NBov0sgxDnIVPsPsXxr4Rg2zatTE
Dt7bMzYspsS9e5+ZqprFyupv4uxPWt7ODBaap+9qtEGSHuY+MqX4MrIdUlH2+rdgDKav2iKF11na
LJdva1K8Q3QixrjHeeN0A2sgTjHJDI6PcLMNd87wbEq5xSJ8vM1Pr7d9sNN781pw4N7Cx5LLTHPH
CVz6nA9wnhSK9acIbIQcIRrSLu9fOyVhsX44R8tVp7CLq/kQW6vUK8xDRLrVOCiaaurqLbOogkw/
lxcYluX/Ws/1W8Iz8CpQzYOpxPy717mwfG+tAG+tQ33TKUf39yvJqOYqRt+8uJA3Khk0n1JdwJ9M
vEfxbZYJdzyxBDmmDFcWH8GmCXFnoU/juO4t9Pw3Az0qN4TcZC/fhirXwPPRnl8Nmrxi/5WLx38T
mm9KU4Ecle6+fjREG3+46U1yloz9UsYrYaLg1GD9KiOtmVHptO7pJGLOUhBnRiBekf16cmH79ggW
XXY8GEgAYLR3ClWsx1Yp3urRN0FhVOilUvIFe8Vqg0N6KWSDS+NYEtTHZqxZ+ivEBxsNIPox+8j9
kX2UejODEbbDp0Qk19hxgKPE+Uy9Stg4bxBNNu6f13jWTGeSlSbOZj6tCrKN1VeZ7jTlIq0l4Chg
zPzNOIENBeBEalNlDhiVhFAfSSMNOALkTfAQthAhu4GGHDaq56fhzgnLhHF+d8Vihk0NR50uqho6
kWApnyiA5dDJu83P02qSE/psZwFpTPcQYbenxONK/d/Rs14fySmpdR5fi64vPgmQP9lpxd4EPx9U
06ikvq/FyNGt6tv6tfp2/6s8m7f8Cw7p/Nm4w7aZjINS68Vm8TtPsTKsFg01OKtHlmljxn3gn4bR
7liFpc7RAk+kVPUyDtHD13Z4xdqTGzSZGWT8Xnv5JKXU2L901dnoYAQmIf7Xm+bLyH/hoJN9tZgv
q5fZOfZPUKCBlT/5CK6gi/9o3juyxlzqhZitNC6HzmGd3ArhfdctXOSrhLNKY/HsPrk+ES5UKskO
v+rtjmD1Vo2Wb+fG5Xs7RPVs60vX+fC2YmM8jraT2UAXUXYn7ozRHJ2/5SiDqDxPsuw+JxpfDDk+
PgdM//hMe7eohYVo6mRqPrqnZPl3uSeZQv3xfUPaHbrSZ9OjjvCqVHBBEYnqmMW2Dsofcy3RuMUW
BKa/iD03qggeSc20lPDzDHbTtZoMTYSL277cmhXZd0XlTHrbqbiAfoc60vX7+O+s0v9yK1PWZ7yp
5ZtK4N4GoLXThkwJYRb67fIvvZv7rifu9doy3CIBIEk8I3jo7tHa15LCxDMwBe1Xu0gr2e8tmLlf
eka+3tliKU93QIzHwPdLqrRKYeE9Ez/NQB6QjXuzMslVg9KLodjjGc9//xu3nRZS3hQMKqRxNJt6
+3fX9OEeHP5DAE713AdrOJG7PxUuuryHXBF687tHsu0/G1ZknH8rERCheSacDGQWnHCc/mqDkh/E
MbDlflQasMRKuJk3P+xLKpTr76xRcCq0EFsvJeqM6zqZvT8+JfRyntwjkRQ7peZ8oFpWwzNikS6k
qn09ASr30GlQVLUzbz7+WAK6Od1qnQIbV7ShEXhcW5xGIt7Uw6iBhtQ4fSlP0mpZv4x7NzHGaUfF
LoXvFXOt+m5yMYphcsLsY6awM6BNezxY63fNgYkgHOLYoFOeO4S5w9sEf0KN278nGCREQRW/PpNS
/wjXNcPv/KqxywC3OP+6DQXyOlQHRXhY2s6+1n6zrylCxLpfkQLVmT4GVv6P4aOrjpfwu6tc/QKN
eEXcWickt9nWA8EaovwBEkgtnepphChsNN4nJznlq/p0F5ZeTvUnZdiinirOqh/n9gwO4+ByZ7dy
DatAoOGBiHERsxQR3pv9M+so/nfnPv5uVatk9VlslevlkfQHCNZs6mzg5LCPD2wEHKl8+0pYppJn
i8nOQMTg1EWbVOGcXb6zvQ2Hgna+Wy4BiZ/tvQ7wFwhK24mhbvY6eBKej6PjUL0CLoHO6PCMaV5P
NMO55PGZliC7RZjW6VCEHZUdyBORp4NaFO5eJW0XXvJ63qG+6rYIHywC3KOXFkpd7p/GIkktOflP
Jsu3Y3uvcG5Xv/Nd7FUSO5yYv3LwPrlj9X6Mjt/77xOVSv2esC0BXz7EBnOxG9fPHx7zy8FkovwI
HEFo+yFy762VPpPLayHJY5Ydo7v+t181ht8mwrqRo6cP+WQI0F3th7FJE3EbJNG4YRUKzjP8p72X
SZlce4h1Ue0jHcwi7tG5Yi0ZxKwauxbR5MvsZ9zxzYuqro2Gwpz9P1tUcecZnrAGsuR+/fHPrNR6
oj5d46LOkgH7qaEvE9Xp9W4TmGw61L8HeXLHYpp6ZEKHbFn63qfAwvYrX1fhFk5xBmyE8rn/NvVe
fhHB8tbS4aAVrlhI1NrHprCuP2PISk6qehauipT0VUJHQpxkaGezU1TXgprI0Qw7c4ERLKAl0cv3
DsdGOsuIF6JWd1u/vu+zYb6tb1zWn44bEpGMJDwFzBLtUxZkfZ3mR5to16a5GEooJRJL4lEHoCGQ
QV9UMSnaMZPXdWtf/BkVmmqsEsxQ9VKVpueVVSTr7mvY2ACFFH0Tv/z8zTSyeujW0XWbx0S42ExV
yVhgs27VomoaDIBALpXgmWoeEG+jmXk3hDAUH0TJl23d/5lAtzJ9cH9tFqVgGgIF4Y5Fsnpf8Og1
CXBrzOBj92OE5jn+w/isGI2P64WX7HSp/H3ZGyVm49trNmV1mSo+Hco6tJqxVynV3M4kyrXKHYGl
YNai7qEyHH/C3OSbz2Eezm0Syb/sT/WnWAuLz/DBT8fzV67QiYCi8eVJKnjUYqPocb4Z8KZRobve
+HvTW55648L3ngtsdjTOt2ql34o3akfT8K3ZzfkG+h/GX97/2e8cm8tjZPHtfF02dy2Yq8x4FucC
a7GWC2pMZ01ufk7U1uVOWebuQiQFMEIDX4vOywiipJlfs6EZHL6v4tueafhtQalmSAgkSZMAWe5O
Sm9+7sI/T1ZD8M4duQndzr/f/rbd8efpFZvxYjp7CGmkvP5MINYY0Acb/85PdE0DY1G6i02q1vQu
syOfJEDp+uUPr/hPaoUmfj+PMPObQy74d5B2gevGB4ng7ZGqr6pwdIq4Y2AsZd9aw2aukANU5fKI
MuP8ncPq68JbDI4L2iKTvC8n63gbHgaXH7P6xV/JQfvxKKYytuMpRC/bTWcIL4uA95lH67Z7UDih
+fzmtBOTW2/3lyHH/AJFLFQgdmnHt83/XfzHSHBC+i8QeVBAZkobofWspt2X9nN9CTKTglevb94f
m4hR4G/h3/NfYXh+E2jmlB6dfhRMh5EHQsn6g6fwwmJWIh87AYOOzBeKOMu3rra80na7iKb0rA+9
7HftGWwnyzePJ9O/dJb95ceyr9GjvPKTmbZ1gZ1oc+ch9+OfM9sG814cJSe92qXSvryfhwf83UF+
cP9IjTfyg1sHXL7o+XvnSe3dD1uczn/13KyvB2k/mXpTX5RrVNP0OsT1pu7dO+fEfXf9cf14DjHi
tqW3Y7848FqFSQrEmNN1HFPHyekbue6NqwIw+PPSm4tiSvks50luuHjnA/Fy7ZcmXuI0KH7Wvrab
9LJLB7nWMknoZ36US/0CPmuTR2ctFkolZPCIf7943b/Nh/9/TyA0KIgnsJkenTOQysklEzy+T5ng
Zg6o3IOUQ1BUGekQBXpT5FHyfJGicAFB+2X/q4+F833kmOz9VpmbfmbEOJa/b6M7JDb7c8WlAayP
ffr4PfIRYg9s6g3o0CfkfUhBo0wlJaXNaejZDg8K2+D5kf85/95kGpQ/j90iux+Iz+d5WBmUndXG
dO4oAyKb11ySOOxdF1sbFD+y/SLdNWHZ/hBW/y21G6lCyOVeOAb6qdnHQmOl3OddJFikQxAXLToq
gdSX85+6yzjiKamK4RfbUP8Pf8B6K6TM9oIT7T/4JM8K68OHsvx37uf5Akw3o909kCJzS8sdG6cE
+wHYTHajczUouN1RfACwxRRPN07fTTMA6amvWqKnqYSIxyg7KP+sZrrtqPgjIwmbchYHZnwZSIgH
I1aCZApv55oPXPHONaaJRdOfVE7Y3ixC/+T8XfNmo15sOQ2XWeM2PiJ5ghdnkbt1QahOU2SU/Le+
BWgZ5hMrza/m9hZu70key95leBJsAg8/9FTtZEwzHV6Qp9OqBJlPuwU4kg7gUTifqYi14Cz6qxm5
DX1VKM/0+lZ6uU1L5/SBLPTJXHenWOhZ32GyHs6dOXv11HniDJl/3r5u3fVkMcWHGH88hBe3P9RG
jQPGeFCaPD+WOSFcd73t9DILM0Nb4DG4C2L+ebhL4llD3mB/YWFO1lr37gLaA0HxYG+DY4rzbkZO
CogqOaIaQN9lL5a/Ib4WvHf4GIwZg1i3+c8s3GE1WE1Bmyuh1JdR7hpiuqe/oc9KB465xuNn+Ssu
p0f+3r6MnkNAzx9rrWTxs4PAdWvp+rf3FwAedEMnlU3zMxt+LsOK+bUvGYlxiiRV2PfSqJPf3M8T
pJTy/MjBeOmPDAlUE3y9HNQ/HKQIuPMvN04vMgbYYe7N7jIvpz9Q1Pvy68gUEUFumh84LS89d6ZC
59eDcSorM8t/edcZypY0buQ1p/O/Ivkw7pmefh1Coqy389tl4NnvgQNOKQWCytPM7RZswGv+xX2A
MX2J/edRp+I/n+nn/vg+fB1LwfJvq5ntP34zo2Lfx+rbHNPP1TfKdh8DLk+fl9fK7r/lOg9ZT+9c
c3TAf25ul+JB/JkUUY+PpsdX3plZR9Hu9fSTuos+Pja8W/BuqTzmYYFGsZ9jNfpZYRfxRdR3/aMG
PLjgIXepTbLS6jhVK/nnXgrdw9d1qKQ7FkI3Yp4I1fGmdMKL/DNdm9dSAeLahYl1RFdh1GaUaLz9
3w1fqsTmPYdqcCNS/lh9zwgpAM/PVNm9XIRenQAxT4k3Gn8teOkYI/3uxsGJKkpHDfb6rfygiR5H
1aHZWPlV6V0lKESKXoc7hRr1m7Rsskp7kRuSPMx/GVdlqEhQsJU4+P33e/NraM3MGuXW6kd5srtF
ioQ5xvHDzR7WOCMb+zUvm4Ak/wjffkRXHxs+2k4Bz74UDzfawbrklGjXtG7TPBppNihxQ8E7oFeY
FogIh17WaVElGiCxn0ew6ozprngDTNzf5ybc/1Y/xaE47K9vF9VWaWj/mMpfJ4uRWe1uusR0ni4Q
1MJFT5d3UiWP5oW4Nrn3x2Yut9Glt8Ti+rRADWUtlF92RVocLKTVM9jDe7Xxh1B5pxZkwa3m8/+z
WghyVSDV/MiVtr2zMJso/4+l+9pt7EqiAPpFApjDK3PO+YVgEHMmxfT1XrdnAHvG7nZLFHlPnapd
O9iLACgewbY2MYMBv/JuWqld83vdy0qfymqmmmAP4i+3N076v4W0JzxilXvLeshjyAB2euaHU8nT
GlnSmH6W4cn5FexA4BOfMfB6/fv9dy/1rCsOWPaeHaUD9HiBQfrSCokKYwPheaICp8oCQ3t7dQ3D
s+88ft0zEX5NIAlqGYAftEg7ds0q3n6U2zQ4qoEKL79bnsYPBNQ9Sy+AQWG0L73ZnB7lq5H/QPAG
aTBFKzXTO8DW7GHe3XsnXqUEoHuWCtDTBVfObeSyYEFdlcKa35bifJSm7dG3FrL9ryYGTzbD6UU4
6IJDK/+jcePaaSegJHgOlShxccXoiLov4ZTVo6NjxZP4WbGgqDMDHTKvCwYNDsTOViqroXZBenRC
yZxKE/Scx2wymv1Gg6+VIHEClDsoEx22wnheXRaIdsE8GvSTWGR64lWs8RxvV8nlWfVZ3rGObHG1
I4bDxd7TysBvmzuwDPUl7C8imRevSwS+p9EnH43nH+UIOiVDsy+8Of8gLTnlHr2Q6SVSYYpxSBVT
9uK30nXw0bbzZYoWHZjzrnT4KTwf2ODr1qEjxGqV6oU7ZHfhiQMNyIZX3lZkyMfggCd5/7jeFdNF
JBwESL6BCcgipqNNbj2l5+XEnVzFFmvsq2p8sE5n/IKAj3aUoJ5fQkor0bvYxcwAnyf6nz9eVa1p
8zL4o4eckNz89ejhxzcI5sy3gC9N/kRMDuHqYIk/OiqzsSpCir8ufOxXZyqxl2sxQOXf3fYEyBW9
0vTMC314hLQKsULYksyH8snEL9hRgXHMg3HMNruxUNHTWMLDsHBhGWcM/Bj+LW56AAtaVUWzd8iM
h4STBYBVvUzJ9MxEUzavmQ9rw03upVn6ZpMcaf5JmV9Td9rjm7mO35OYszLaIs0G/59ECv7Jffth
iqp3Jhn49ful7WI7OhNuDSM+blfg+EPYBWJzWU0zocDL462FWQqLGVxb8YFbcu0E4yyPWDbt1chA
vP2OZRL6F2Yd4Sw1HhMPE9k2lYnZiiMJoPNoZK2EkDChM/GAGovPYfY1/+BYntksX4opo/Q0a9BK
9z4dtgEtU9vy2+JPJT470YzaW2fSy/Aut/Pd2Kb8s28iFqKlNxqE7GMJYZ99YchbSpTzmDNg/cn7
cVrb/zOEf9X2mMSXyh3QfPdPu5LAF9mGNiq9zWzDCYFve+ssQzHZ3rdccGmmvJxF3gPvR3xGjTX2
08cH03RJUErjUcQ2iFV/Kqc229JSYn4OYoyfdYYrc992dMgUWSblK11OtQJ9D7Fg5COsSgz1F16z
5beuyKySzLgmElVvFHdOfCi0nyZPS/qsC33luXVrr9F/yD+L7xZK4Ba0JDHBpT5IpjM3nh6LlOW5
m9Zlg5fsDamlwDlt+/8XWSclAGCyF+lEcqHWpnPqPAIJpPCLIUzpMIou+QLapxQTQednIsjRxCAE
Lv5GGg1BVuKIzEK7rMmVPx/nbzoOaxS9Sms62jhwAlqmwxDuBbKwodT/Ul55NniuMbjYBAng4X+f
dMhOzDYeCVRFSWbE+aZMHT3nxEuC3j869OSND+wsiHs3YTgy0ck+nVkbJFQLAJn2dZp1baSW31D+
tHIwdjNtbzxp25Dl26K/NSfthpcBZTnHmkkgu4L1S91yc4+c6UjXyHX+naJwQIVYaQwhttcRmwjH
+4PSN3e7GNWar1bZyMRaUDPDmQBx0Hm/Zf3sxuUvxlISTpk9sOBGzAlnNWM/wbf/nLKJ5cuicrnz
i9o5o0M4a5rbDVuHKu1N8du4bLIxUE08cwwgkMwJaYzJWi7dDZMDDH7wKF3BNS2XUuG9ePW+aO09
9iUGODdXWt25L66UEOOfFT+yjxZQS3Tu7ay3Bwx6eIDYAH4iPPBecs0P4mw1veMPnfgkNf9Y1s3f
vyk3qx4etY67w/yJGTV0Yt/97dgBZ0o2RIaEsrW5mqIYTp42HQG1Uke2m6xsshw6zrhT9iR4VPPw
eNs9I+BzmC4e+vGWywOwxgE0+xYJpvfhICsgJV5essubx3vT2Y2ImzJfF4ECXpcjsNAe/UBqlwqg
8NDiWz6LcvEXyj49U15749tn/PLJ+DzVwtDw6EVoFO1IPVK6RH2EGTQIuILKPxb/RB8LTEfF52fp
uXSyFCfCXU3YPnBtMsxBbO6eYddK2ykAqd91KfV/Lgxq9CrdPg0MWfgPv6+CcsJPNFVIFezMShf5
m5fJs3hs7TnMPBpfFMKJ2GAXTS+JZrgKfCZmV31zO64ouYnC9VQsWMeGFmloWp1g3qVyoV9cZ/4Q
/4LOxoS/nWhypuOfmSForXAZnUNLh8709ghno/NIP/ZrBmvu+2HYt3Lcni6f8/XExBBup7rTBb4+
S8R167mKdN1Nke5P0UH62mZUPRWiT04rzkq3uUtoN9ysDoOvgmAuh7W7BW1AjvZvfN93d12suyTm
QMIvZyIEee+gL72zUN+XlxfyAQzfWuvhfY6Qw1FjpE+8DnJ1EIdBXZ+92+TfmmwGAfSva869z8XF
JBzJQrw4kuzJF0m0wRionV2fh9YDnuazMQUwe4PzechSngLAgxt46LO8ornss2ljaj8sZ7GRFVo6
eS7A0l3SszZPcq2/aZPJr0VIELj+akOCir6cR5Jtee8zuXWtu+6/x2JBn2aPlt83XnWH/V6PB5GJ
lXdru3r2Dr2QDmP2XWibnq0X4EiXJZVXcD0+Qy81uzbSQ1gFjO+9cPtdmduK7mqeWl99GPqZKh/A
cVqdxC2LtoWj9HElqjowCly8l1WNnVE13NYguMf9iPsgrebdMHXtl37l3b9MqDmek8TQH0NaEnoy
oVjl26yugjr9pLtf5/Rn7AKJjt2RkepKgFaFmfl80/+C9pTL6qPzrcPnw325R21iaqdhjnzqZOMD
zY215vDuhfBBN7x61n/GK2l5XTmI/ENOi+jStcx+oCZtNPA/c6he83svMf+2Qu24ZNczuymLrj0B
0eX3PTt0POH75bPz/n3WFY2olqG9rf4NXu3kMt2Kd+MjM3L9W060ZeP9OpghBh7rysd2dMh6GIVs
mS6DGaqfTqht0/FjMtbf4qOoCO4tNEhp5N4Bn2gynv3T6/+7ffbD2yhWV1omh3X2GynwpDoCx/45
cQlqVUYDM49tM/4brq8XUpuDTjA82LJ1qYr0Hf3UH/l7N2DGnipI5FFMICU9pdicu9z/6eE1zcvn
GATtelVHQh1QrQGWa1E1xgfMIQB2JtrPcmL2Grw+GSC2B1oBPE3UML+tPBk1E31Sq0jwLzCBcPOp
LQTnY3k7YmNPjSvyZrnjCrfZ824ng92Bb5kccwKxa5ufh/FRtHTuJ4fJxU4qwuLL1e2i5Ym2HkEA
T3rERxDWWz8gsAHrJGinqqnOq5IcbQfKoROGsXbHEDEZqJeX+qH96G+79gLtCJWAFnf+/clO2/LK
4OXxR3F9K4CxBXoOYFlfdhKxwlagFcztkPXXG3rNb776Z4/IA0umE0qu+xTZTM4BZxrEoydKp3E7
aApv4SqQhSTMa/Dh26cw7BhLEbVEPQ7SYF8nNDnEbwJQv/qvybYSLcVL5t3wtWgqtACPYLDh0Q2P
fcvp1tUtSxB+zqngCR/PA28za8xWn8J1H/vLz/rv82carKbc04WA7Z/MuAedkMg8DK/q8qZxDdzO
AZl4n9LR5u5UlrSu5smfzPeUVaISCIPd0D9cFNIE4pFkz/NCo+OT7ezqMhu22dPMWb4fs0IQJvHZ
NJJLDc0YhwEE5WkeGlz6j99QjXtt+cN8U7MSKznT92Du0miZ2E69fcdXvrevHUXHUwRQfl8DydOP
eCJ39zR791C9wICIR0Gr5ZHZzmMdnjgs44NK6hezIKMH/x7q0m3ujnOE7uO5lXaNjYWp1WLZdxxr
GSKcV4w3TEjWmbRx33Bu/DxmdwYolwDeJkanUUgNvWa/sw8cGziiXBFojDh5VpOr2yAyujTiq01V
t3HoaF/CjdjyMGffXnqv9stAfNYP/766LCnuvc/oXqhMSwCEefAIhvN6wYDdu87uNX6I34tUKpP8
Ncq9t1kjCMum9JX2nhtNCDq6yT1XUSfHxhK/Lx28qe8VgNmbjBrghb07O789uY+EOYwCXpSxbfFe
ma/c0Zzvr62HFth3ZEY9ND2kvJnt8K9HJErJYYAMBe59Vn5A2mj5n9f1/wqZTvs8Dx6SX/q8J/Pa
NW9ZROZ3MGXFtvm9gcrc5CJ9NPZsEQbpwa0RxGdsl8LchXKtPstIWXBU1fd6AOakJZAmcrjGmGo2
OBF0MaRLU7xEL+Dxu168uhE2oPPoW/sWQvc5lX76iJnDu4hVhp8UTCs4O0MrnygDARNiBE7unrcz
1q9PzbuiaNrTRZD1teGzGpPmch9tJKY/OudWwqLpm9UBRMbf9k9/uowh8oTbtChisX/G73p8lhi9
VzpOhiMTdjVV7Z1Wu/bXe3aCHWNUPoTYVm9PTLtRFxDbkyEiUBJKWV8vL4Njz2jqk3l39N564hQb
87NQiI0uc/ObHDPuWv3QZmTdXioiFDLSSf+b826eiMlzFZs7fW4FNf/VNkz49uvhB7JBkotoRaH9
b0o5z6ci6wNwisGwk+pOcJi+3cdY/QS6kdrG5szQw1niR2Ritf1lna2NuRX3TY2IAqAXCxKet+NP
78bOZXEeAQby917ylXsWSR/nbB59LO2/5XH8HcQWT++tTukxM7dMR+ul45Fa7J8gUmlxzftiHRh6
3AbhlTjetjZues9dgmRDbqXNdW0zOJaTYgPuAtWCOI+UcztMwseWd+FAbHcb6By3/nF5mQWd2TOA
IWxcfiYwgGtrk8z+LZnE1L6zwIJa9BTl0LUnToZXfj+FVxethup/HWlj7dDMOwNrvvqxkwHslvDm
8A3YtlAAAW5JtlCbwnURa75yiW5avHl4cG26avTZtdM8NL4ufiifJJDXLjzwQ4vXwtRRsx8eGcDC
HW5I69/oxHOMX7av3YbfYjRrqROYgN1Wz8qz8mk+kyavT+PUvA3h1GmaPDSYCkZV+VJNNf9yCSk8
J04OoQXG1O/3VNoNxf9aImTXbY/NZphwK9UvxUfFPzjjRsTTKuihLVhrlT6fbWEX70qEelmAEpnx
uiijo7Cbfzv+63TgArobhKHRMKKPh8xT/WJ0+8fd6lvh1CtpICTZNZw1SEnWq6Ai8iNbt2O5eznV
FP4wYNPWRIsDT6RLaA6YuziRmUspXT9TrAWZX9O6NJKasAB8x0uR5b/QHVKhypEtgEuwHhEve+fW
e5JBeazte2cD05qZvSDkybmExctKi6FW8SeXz7IS5DWVaMSC2FDsyhiO0nm2H+hKdQ3wPXaef3lD
o5cx4fXXXQ+4YtbX3TTw48ps2Er6L57RobyQ9pj+kQ9k6BccGbpDN64CpHqWYU4rdjgtu41OaLTr
fLCiIDPf7nqFNeWNKg4sH9x652BX4ByiXJi20D88H396z6XmRKl0lV7F4F3aevN1IEJG1NxCuSfH
xcVsn2asEp8gAnI2PDa/M7CKe0ZVAQYiL70nir3KGWahYo8OqZfcawBeWRb2h3bCDXYaZuZIYMPt
E0LtY+5qMeI6eWW2AUvuYML7t9oCBSTKkiV5WEIchmL0qmSJ9BfJ4hSZlZaDuDwyVADYK+cOldjQ
+12xXa/bXnQP/WBWwONlOmERoL9l+MBI5RgEr7bwb/rhduD0cRlEap+yeteUUTjUePXTpbBJQ1qO
h2k6WTeUH19K3bkJWHnVQrV19j7is115DwQtyeA6iIe6EzBdWJWkGR+/pG9IaZ+tq49esqsShCaK
nrlU03sdUu91Nz24vOVEok+R6ppWUTNm2sskoouuOrS1W/88/NGkll7tBK90/9F7/Pg3N2l9br/A
utjQxNQAPbzKSb7KU+S6aWcnAQuIW+ThRKH5FNGXwnH7iJxLNGB83zpXVobKoQCaokajvGxEy779
rrSvXYZPpO+Qw4e0hkgb4tR3yPMlm6Qb8ipLoeEOFYaapvRCTt035eBM1rmuDJT2brWtP0nIE71t
/d3ZC7UBrfI7OrR/CoTzpSsPQ/b7lXVp6kA+uCL452akY2zX9IQp2U/t0PBUOTalrA12mo1E9V18
CrCISDhzRPNXVoRPYUDn0rn5Ka47bDqWnKXKpzpCOjo6ajl1cbS5ZtMRXmzy9zJCkIzLc/Byy+jG
ZRl4DIJeQ8J/wa+GWekEXJkKIfkdWFZtsbhysU59c9imH+eEQd1VfM0DE6a0vcB7sS8ce/cy19Iy
7+bKdbiry9dj166vEYSXLnXTxWdxLxMuUQ/E03FHX35L8ZNpr3PLV6b0l1kGtma7erIcOKE6i5gZ
z9pRlJM97eRbJrMXwL5tnHrJZliulOktCOkuqRCh1YdoIN11dIM/kRjQTMMDus+anWzA2xt8m595
sH/+PfVDk3dLhOfiOluXIpPbiED5bhQhMTVrPfP2WNqjKHPEbwCaOCMe0benUx+2SI/IzY88WTGj
dOBxGk9T5VDy0hxwB7zSqtnVgQaXRlHX7eWdVUP49tDbPuIWCh5MMMpR+ihEOpz1RL/fWaweGixz
QCqYxE5vNJ08y7vv73aUqDpfPWUj1bytdg3erfceFW9pNxe0xkQr3PlWYkLo05NYazNMVuwM7iPY
L1OHz3w9PuM0Tlv8/poavkM8G9YZhVdrjW+TkMPfoVYkJ2RIwh6UBJHLOEdv3zsvRMMut2CgTUOH
oB0djfkdlOh+VeiX6y+ZbT0yw6/slEjA2OMq9cgzMG2lOvHmoya+kAIN45DDO+5n85G9iryTXZVL
8ZbiXdncl3eK1IuzSv/lOYs2TlVLfLozsWlVMUHrwl9hI0vPrtFF91eIFSwYFJl9E7c6X3zlGBCx
gj921YJCtLyeR5lnBTFOn3l8/BxvfJODE+OSknP10yMGrcWqgfRQsFRtVwphiO95IgXX4C2bKkRb
qpg6wpG2EK8j0u8G8TZgvx4cjiD0Z1f7dh0aDCmUO53k6NC4NKayQvHRi9tm0EYX/6DtMWa6Skas
81NlmW5WXhiO1/NIQ8PNzVPYQjldF5iaC7f+79LODVZgkAgdMoI43fymemkEZfPQ3w8jncCm8CJr
K1CWxHOsdrXErrd7FSLpzeakUsXDk1uLmiqsL1ZhGNnZ9UgpcqhHasMfr0q+h/S8u7pQgdJ98Cjc
h/reVqqxbmw7keJ+GCqpR8XAYdCSMZ9aUJXWhAoO4jJ/nrR9+0FcYmK8q1UDqfCNv40iAaMrDFiW
uiCKtU1t5834qzmYngDM2go7hKDb2w8fo7MkklBpLbsdbL4uxZvH1XOkg40vXsVLDaxyGqX66oXc
SVTE9hWIB85dWWc7x2vEf/KbmRseD2LmYnhriGrx5na+n/tQYGhNcMCr/52bnXV/Oi+I12au4f+0
cPZ+r/348NJcdxL99YCHqbWjzsJ32PzGHe9e2ngjqaMqG1Ijuwgi2+UOMMa5Th49OQ9cOSqh6qd7
aifH16oLsPUaBthIR0gwoJb/cZIl4HoOYB0ByqiD+2KrxjJ55lCVwkUaQXT145kRs+cNEaFd27Sf
RdiT26z1WHACxQ/E7SdFnnhXgA/pxbObnEdr2EiokRoUJDQ3LdbpeqZBsA+cg5Q0OEFvYqQoWr7w
YwJ0mzF2+1wcLxLZ38Q233Rsuh6zy4of+HnEgrr/o1XFhhsAhn4qXtBGqBgo95wTc9cPL9fzROdR
F+8z+XQ34jFkh7LX/MwjmTFrm9qjwnDuxWuMbEZ8GVeumeu2UEyVp8tbKXCqjdUCB+P4GMuJAbzP
HSqUoXDUTf7No345TLNxbp2+mc0pF6rJn2sfb0WQfCWRS/OAC+DB/IntpJDVSRTukI8EGV1ZQ8hp
sK3V8NCz61a4Em3AAb7FD7j63X/WP7VPJJc3l30OhXPtQQxk7RzN7+E6tT2g5BLwTfwJ3VQMaTNI
LEna2JGXFbfFaemeS2U4yNVD3Wkkm55YxX41RInCjnp72omOtYvyHybrAmL6eQiW3woGpHxASQo2
DXD3+/wekGSf/2wEDw4jwwqLmdmXC+2tFjzYh3KkYqGY/7R3NWTVzLUE30w0fqovdsAoIG210xa4
O+3H2tfBfRWDlQjtqE0rt3KCIcq5qrTw0vj3dtA0/AiL+BOTd2+dsfK+jeu9fHxKhF5nU8okBp6g
xm7gIscqOZwnZpLdQ3MTVx6hCer4fQyAr9gWMmfe5X/Kf0E4cv+5+FiON9+1R3nfeOANeOz+uSVU
Nq2nrEumXp1kL9TB69UexGndduXYSqJHNYl6CjCy6pfXAFKPeJJpI/adyzRzc+OXj/lPI26hF+8u
T22YkxiuX9k86orpquuqyJk276akUC28So1+rq3GrSOnGhgQGF2nS05wO2ZQ+ATUAeYe1HEXcZ+f
PHgqKVzxQqSka+FYOHp2wthqzOowTOi+yaoSBhP2cGykpnk5dFDnxfGYj7X3jf3MWI6B+sq24bmB
K2h/6n0I2ghAfzfcPdSIbqlW9sonf5UiIPSVPc5JoZpp8komNBZaTGyNQJechqd7Y1S38YKtxstw
s0M51v7+ZTBgkYGFmkRzx6E/1l6mdHYepA1IxmDERDcQAqxr5OOr2clNc5oF8X58WwgpppOgEmbJ
zkqG8ecsLBDhVNFVbLvTjsWBweUxPmPXsXZjG/DBtp3Oqrl7JWBk5b+t6S9Kz3oY7X2KilYu/yDL
oo6Wq0e03nnwcWajXNxsSA0HJ23JTmrbT03EmMPEG5pDsHq5tNs+jdDuW/BV5u7s+D+ZUDtWtNP7
LtY46NkD2YnflEHXcU0HbKELJ2CB2rtSjBArgqbGZpITSO4q7sBJWQ9tHOvjdH1bDld+KvxMi/Ff
wrLSv2HMXW6G2jIytEU82UsLQJmwf/Kar8OHCWd2WMv5Cxku+TKKdz/2ohXWNN19jaDK20Xq0T/8
iyTy2nY5NCZZLY8scoiDdxsZHPXGjQdD8244Db8pX0j2GJ5+aXRYROaRkignBl9qWWQ8zjSNS+9n
gXonmZlbK8qWP1UJPCz4gL39ncyF2ofam/5ZjvPLjGld9NOVYR8nkLjPnKk/Thv+sHtrlozn1+vM
obXtbKeNKK8nrrLN40DHUXjUnrkHbYWGPvjc+FJ5W79jbTd6uo0WJk3l3KHjiNdCOHD7/JkYJNY/
Zx90SF54qM6pprNGmxVbeZFluC5x1SBebkfnf0VmJLmbhrM5YTlgWxMvM5zNBqBxY/XNzhJDzDQQ
HjcIG3yndzzNO7JaHdNa8pW52u8oqtzEElnGVC6fSx+cUIkgFuGuK1V8dxKdf8ubdfeh+wcPvP0c
93Nu8Kf0ylRuxSZBQtKJfHEcbdnulN2kg8CU+C+THsPwfZVN/d2M6h3+4ZIyGv4Z3Fkn1I7cjp4j
l2eoAlGLNlOBwAfzuRflLbj/TerPLvkE9/R18VFi4WX7VaTvEoa0yaUXQZgyJYK3kJuXLNjGt/bJ
mzwh+oVoDgvByQ/zDSHavZsVTi30sDCVt+15YAZDsWwsrR3EFp3ngWR62tk2A6OQmzuCHzmGU1Jy
mkig1QXHpfIw6drLK5dr7rCbakyQ+Z7NNmoEAyFDHswRCvsqHeehxvQ3JsMsPGKOY1WcZaeUF6GX
i9ZSOME19uFFEeO0WWRGR8YXXDBySq580j3VubTyxrt8LXKdZZyVtCwufmsWHqV0g8Kvj9X8agU0
o8J7wJy2dBmmXIrnglnpa8NgcdCWEVogRb7P/maBjLhyqnlfkJLdAu6nNDlG0tLHqqR8TeYokyMV
K6F7I1S/9Y7sDOkmhRifZ06RYaGS5nS9L0Vsm70G9NhzMc7I8KFLK93bn8CTetu+ci3YVk98XX46
8U48T4BqDVYOsaLfk9JUr7+JltTHDFO+zDt7xi9ny1y/DfdMOocczotTWH9tHc2uVcHWdJm0YEtm
uM6W92bvd/VcP/dTrfsuBzB5D09+PGLwE7akr32cbADxFkRzoxrqqZ61GCmbpKKTqPjJQyeCGYai
bIpGxn5ko/NkKTJ7xrKHMZoKqYlk5vjSukKWC5OvS++9fNYm2sdGOEN6ltVSv8Rkvn2tRDPW/dh0
VGg9Xc+CLQ/z9S/LoWhALJc5aeGNtwGLQPfG+cYJjrF+A4DpARNFrSgW8aOmmgQGYJFGpJjshiZR
kXVxrvg7svhD7s5SJ1yA8vMkeefw9ybbCVbzcZKwz/7z25vFn2zEXZOBAm8VKB8Tptx18pTtvW9E
KvFCLtaWdD9OFtYlvS9/6G3QBah/i0j7wQ/MTpR9Csl45ZBTVV73zMb7+CDdt4YshjvJBhrJTwe3
+tTdddFIrnZN2P9dRkKBVO0NE6VNtDlm8fyoRWvb0qGXXLxmqeI9OH/r/AVHoUqvyxRW6mjLTpqP
YLRwbzAYRd18l5Vjjx0iSLfOc4PLTdnpfEBDdaquuGNu71jE6jzsrISbj8K3CRz4Nn+qUWPPoc4M
RB+z79x/AyeEv/xTJtG3uR0GwGH52DzlxYTzjHHj5YQFDlLtN758yvtAKqinWvPpCfE1/WMXcxL4
JrCPSKClOljcTnkifFYEOC1B1TFmjmvdIQPEdWNXuy00ANGeGzRppAerccHk5+eDshuNs8HQhMDn
n6WnCNX5K1jXn8/ZA4HTE1TIwJ0d1hi2fqyv63TExWK0up1sqCnflVgr0Xq10CU0s8TPr0Ii90uE
yyBNSJDk1U13z46A1qURL4WFve9/aWwS41TvVLKci3Svwuv/yvIx7Hy0HVFJse9/cH6PZ3D13Oci
Fph9ozNx922jRJudY4FrvA3MbZBYCBTYZu8t6K488e/sWj6WkTLokNWle2PKYbe5rWxowS/55ycj
A7aOnJax2+dR+2lM/4yoOsaAsV2K184VjiDBky5CJqaBOiw/th6NQGr1T1kVJWYWgEz3zPF+l/vw
j34O1+1b99ZUTrWHuG2ZGxbhOl81662R/R8F16DCn+JAZ5vsBh7sXYaw8kKacwt79hWigykZKKFB
CPxst7PoiKtFnmZom49X4wWXwv3LD0SmReEUz4dd9Atl8VY+zvaz9wLFZ10UqpkLLgMUQftAvgC8
g0pbC/KJa4DW0N1w6r+GEc7YYwBI0M+76Mox2PgmM4tZMO6qz04QbndoW/Ebnu5wC+TUs/5SwiBK
5a8XO0hcs5FvNuDWozr/5MBcwfTbTz4Ll59skk1NdT2JlkL90O+Ws7L5f8u8Kpe4dx+vfCpevP5k
xYDIrLA8H+HCNyLKcDL73WfVY6qScJXD7V9/Wo7b5DT1Eag76dLxk3t0t2zsJs5zOlX4KyZLU8uo
lptByRDENAs1brlYEYuXpYs37lgJ1RHHs1IO/xh1XktXYAGEbwxhsKyauEUiRi1jHu5r33uTNTOs
Pt1w/R5snY73HN7nvWV6zuwteHFgZ98vP1MZl5/yH/bQKU/3zv8KEwfYe6p8LiUsz1gBJwysNGCS
7wdrQqUDEmn+O9iP0zwuWsnVpfLoS6Zvx62denZK4ztHrNaxrDDHsZttb9NGQ+vFWus9vw35XMPI
HpXQ8hkI7fdlk7fFoN7iLsfEcakl2OeP7D+vta+caD9X+VJ6VqJQtYpvAJAPgluBfsLMCgD+/TJa
+YzC7Uj303pytKmd8Gfzqdy7eiTzcj0jd9ger8vnBVgRWAdfheBREn1an+W+Jqwu8Bzn98rdByfP
LeCNBg2ViJPLCml8xGcZ0feYJcQcyjFprAnDxceM0hHmnJTPAe82gPzCzGFzsdG9nPx952Mj6Tcv
agOnlJpbi/epTiPsZLXyFV0LT6h9c1fS5eWA57Tpt8FhEGB4/M+5QsFj8ODCeYrSf8LTwLBQTDsg
FiMoQKiFwKZbItzdtJBVRNrRo3Cp1fclWvhcmuqwzeVfS916rb6FZ423cNrhO5ZSs1t5y9yZe4si
ba/9scxQrb5ypQvc44ppNJk5Ki5w9vQq2Xk6gpanm8ox138t47+PyTda+MKeaaZ0Od1d3j57v/gJ
KMKw2k91GSoeV6fyqXeffXX62Uj700bOkzXU2fxinjqldfCTft/bBvrysyQazMH7n9zNtuPcoios
kj1ThLiSkl1Bm8Vv19a/eMijqiM7F0yJ2eqjgOOBkmaGJaPTqjIhgY40bcAEKunBgEi5MJG8De62
6dQ6rAcOu4Id8FKoUT0oo02P5Do7bRyHYEtdY26/gOCwCbjW7tKLRI5cm9+8urxFsvv5vVQTJwZF
33kqh5qCPZ4UHZTKXPoAIxApjq+E+DJSSwzB4xOs/5WuMAp1H82s9KleeBCYt7aFw+953rXn+hQs
gGsQzYo1WCocGICQwGFU4xT0k79hSkc7m8oZLwBGWPr36iqWyxgETN7Nu1DoI8um4rNhiWbSHLJn
Llx7nErsh3CCuJycC1ytmWE/t9nozECfDyH9r6Ls0ZnXW1kF6m/CXNO8Dfn56jREs58CGVeApltH
8WBni06Iq2ntMkzNvuYXLDwPxamP4TeNyR+P1U7pbPKYewwisXy8HWDdwdt/NreKaLbPZYwNp6v/
rLZLt1Y/4TcPec9dkDZO2XYHiMdzmD6JhhSXT/FGOBVeHGqhgI4nbyc6/qtyC0pmYpiA/LpK4sHa
t8oDeB0q4Ijy2uRmUSZrL6hiQVQclzfG6nQRPNaVtdj8n81MxWDOHvEzD9g9fD4RC38kRoXI8t/t
uFX0vQlo7gGXdfSiZnLoLLKTwW/KRKTgu1XvQVDXlJlCKPeDcT1Hkum93OSFx69QCsLwA48jxnFm
fjy8rZUFY6ahp6JhgK47xGzNKaER5mCNGEbS1kvf+iewZqzxYBatlZwF4F/gsYSspXh4NCTf/5oj
Hwzn7dGY1rC4ZVE9eTh2+Eem+FvuWQM38HDGofupvlv3Kup7RKkgO8N1/g2k/0DNdBljrsR1ggcp
I6GWPILsuRT8adN30fJXhkngsvlTu4Gmm6/KN3epRT4aM8bDnDnO7XcpIfciXIo6T7vCZnFgdLJ8
tkJ9MHTvW05fOJmHskv5dzzB2/dh4CaOM1uiwtGJ74jYPvXkPruvXPbMWZPVtInl+HshQJ+7ce/S
m02Ip3LEJ0WMxy/i5uZc28/R7Pd3I5m2aJblyCCRxRBoEqWHJ5oSziBXroaHzJwj2S2/GQU42voW
3O1Pi5P2tX+tUxiDQnDr6YHgZ/citmbxRfnb/NbShelgNwYlaCL75x5kSAfhs/wRzBUoT1jkFYIc
Avy+c++Sadho63N0rEy0pAKEPGN+4mSOwWeR3LeX4tmVQ020/05kH7+3ChxV28vKoaLyvPF3sLCf
AaZbD9X299xzAGE2mJklNsVLzqSyy9q4IB2Dla7NaB+Lg0Rjgwl5n3sOj1nErTr4BVLwqqYwjR+N
6O+9GamxQJqcm6d+stVlgFvHZMylz9lARrDvWpthNyJ0h8Xm1g+VW11D8dY2QubvPg4ti+nHRr5l
7M4l6nYF/aRe/YIqCV/st248cMKNR+C3nvsWh6Hc85SbctexAfPnU9XvOwM2R9nXTnTHN7DbdXzl
BeINSFa+s2g6nxge8QcC1mfcAasGEc6poevHc/r6gYVau9eeVxSIe7goMbgI5t3yBdsx95MSNbZu
zyBRdEMBlzUwrrwxyYi40WIQHyz17MYaDgW//syDn2SmB3SN6xACcy/9eZySBR/Yv3qTykqfmTb4
KlpFthIN0pnBPrOMVdG8RL81cDa7fMa76RpDgeAMe4WqceLO6hxZl5IHw7gbHQfMY8MJ4+sKGUF+
26StUBdf8yO+oTPUCjxW2AZ8AMDp7GtwxuRZWHEYlqQgBP5+29Y2Vb7S8eYRoB7Z5bvgscpE7LSf
2CrXIfeJ8XpuBRY+1j5m6XTmMnqODmVKyxITTlyfXJBUsM5/S8TL60yoceI8/G0m+qcRcuc532ap
Vbp+ganJ3nEOELIWY/r/uui96Mlylx+zUjXMa9aV+x5drY54v9ibXFpU+nb147ADAAi3hKjs6jrP
pv/mvLpbq+BlUMyNnzXwmvqZh0npSlL5SzFIKVs92iqlo7zX96Tm29G7TsRcvsuZuReS8PD2uxIa
pZrsO3b6n3D+yMlV4evaYKNXyW3Z1ac3qUiHfKIwHd0GMEyM9JuyuQkyXxCmt/NQJynTxYueRawx
RGdlxu9OkCyA1BtsjolOxjHKECLIn4BkfJxv5ztS9CQ1afUTr/gNgdObwho+000DNExvyFWuQNFN
YegvIdyDsUIy91lxeqxc8yZamRx3pnh/+VPtvNphfgQkm8B9J8oe8CcbZXnMJbj9V/zrsC4x+2iM
RYfEIHiY1qI44ksVNtXQaZbueSZv5T9HqWi8Kr1UHqF6v6fiu/4Iwgp+MG2eYLxGtHcPouu+S+NB
JcLqnCtgCW+X+KH15KMmewlj4Ti/BaU9Uow3v4U/Fh/ORT7YUf1GWxAW2OMaArm8MY619dWZ1fcN
nN0AnHZDVaYN12dgSxIYtgXdqP2on1gWh1K0x0qvtzf1cAsVdMbxXCzifVihlsviZGpeN/V1qnCs
BnXjM4R0rrvxMk+42nNaCd9KyQdPvuwxmYvG8p9b5omSWbjOPDhUjcc4L1+vgwHf8ZS3srvOogtc
BXFiHFAc33gBMsFE71L780nBFo+Bd5FuyUb8P5LObElVLAvDT2SEMsqtzMjgPN0QaZqKooKggDx9
fftUdERFdPepk5km7L3WPyLRyIPbMsXjgVTSeibGVlEmxaGNrlNsqxmfhghqzm0QJ98AEpAtTLNk
zLiiOAVNnz2ENz/2EyIsAYluvnS4bhGP3BBrjd2R1XvvbRGhJJuNsgmgGB+JCEfEe1tyip/IUUDY
54JwAuw67xmQVQzEMA7UcOShN7ocYLHDfkVMIVsx1y2hf9Z9dQPEeUMtjJLBsp7oXgfF2q/exKfz
W+MyGlmgPbCCsLGI5IIPeQQMA8tuK4IdmWtJLXy4923NmOIW6wF43YI/KgIICQ2zEcNRUIWpj1Kg
dm8g4heRE4NkZKUCsYEDBUjFQGdCjMJ/s1NgOgY2FfXiUtAzagcwqv8CH83Hb8PIwn8OYNY896n7
iT9uQxfLYMdkKNpVJOoNzQamDbzGZeuMc9oYUl9gExIwQT1vD4pN2CK2JvAxBCnMFtDqDtnjtNcU
ImPS5HUhBIgkbqLlxv7NUUUQ2iXCuDmhQcMjIGGh+RxzBCBVJCPJJC3rSRMOlumcb1UQ9yoRjTeH
pWVOWGooOv661XN/d5AzwkMQsgQCxl4vQqgA5EkQw3rbCIBXd3RnzDNQeFwU0Orhl+mfdNPrfEVl
68M8gETNZM9p0EtuH/OSs8Vi8DB2DfWQjDMaf7t1IwgMc3Tpg59klCetlE1KKIpE9lsRYP8NtZE7
SLrdoHPGc5Ry9LJw/uPIpf8IgWfG+fAlSKvlnzAjmhAl7PEp2qV/8/ON+Kwe3hWHFGng6E9cPL5i
MSKMU6IhxxaSWJoPak/UKgxEJBelVMCdmcW0Qa2B6H+N0wWCGaKJeIr13WPRAoqLUsfaJZoEH/Jz
pf7WZ2ByC+wi23OXJcC9edQTuf72eWRTniBjqQSPGIsyJ9rrh6mLL/TZcGHkiwGPxJhxFJOHBwFr
A5Rvswg3p6A7EQCyBtr5DrkNKnXBIpL5j2+oXRLhCP2BiEw+peaTmWmNVhqgBe9U4dSgFOJm4G5x
oDq4c5iXv97T1WKEJCZOVlYddkS/C/lm3iEG6UEtUFFSFP32571qX85oBS7W+8Cg236qTpslV9sI
xcLXrvyS9A6QPJ1UDB6h5+wbAQWVSZOITGro5k3ns1rvBqTN8xsDXFkia0JlUDmP7WAKuguGeScx
lfOLWRom1CsxrXxMQn0BSUHZvedown9C/VfsnZxDcRsTIEaq0pDTJyYD1iD3GKQNxkzEndK3gZYn
AjdS/OHyw0DTC6c7UEnpfRPW3ZQo3isQB0cLKPVW+VNw6FBnSTzUrrF6i1dyzauvhveZsVMYa8P0
AhRNiird434ZDsEtWNO7XQ4XDM5BqXRS/n5hEOhbct8Gr0YVfkl8fczVYzOVF/W+AYSJFbgAziPr
JYIUsa2h339zbwMiP+yXn3m6q84/Qs5MQ2xmlZjHuDXOA91M+fHn6ep5vEbEpk/53p5vTAzmS7P6
sQC+VdhtRCRMcYECV4c+5bHQOuqjvoTKpCT4gqpxlaqhTsYCF8DIaiMDgUs6zxcqZ9VZdBzBNzvs
93e4qSUf8xtEZmyC16IbKEBCaJK0WGC5YbWYRi1eRFYbxDwcFbP2RwxRpGHM00goUHiz0AOQVign
tNr/pG67YBo3KyROPDbcmm8GnWBcY7OnOq4gTiA/jkmnCEpLRaf087pb45fDFNF3Tn6GWKMlmk37
Y2pz+HZw1QKe1eCD15c5LBpRb351cYsNlGRzgU+HRM1/7ivx08vcFxSZLDKwG3VH4HfOwgOW7X+p
qWanIA1CXb7szeUIcESOf0A6esgPqzq1bg6O5LnxnuY/eqIvOSXlRIpEOYpgx2p0htr6SikCZmIk
yVuVHmRQrqcgohlphufCMElJwmZo8qcJFHi4mm6Oo3cosEkI+EXJ/ZyfuSplvp2hXfNkvxNIVFdf
ZEfplFnR18wMoQu7ofHSppffOslEVlx7pJIavS0WnD2tUA/Um1xEQ4ombywFA0ve51aOjQJ9s7XR
1jQhzz6YVMCHeNlh3KfyHlXTGpkZ8pFD/otUN7XgA28TQfTLqzPkmNsFyGT+F2/EGT3RXfRB+57v
mK1JiSwxdOOFQOYGZrMDXPr4SvhqTGAS7PcbPLT1w6lX6EE+hquwP5wfCW5pXn4juUmWfqFThYAv
+l1EZpqmOh1+fFz93M7tomB06UnD0CZMNizSGHZhTiA+SKAAE2oJTczCk+hwWVaRmNsKBD13u0ja
JZuQ8ad4YN1kp72IISHEgG9wAHnlYhGV+AzmNEq7AGgYYnTkAtEVDSu+Za/M7XdElza5QgSULO9x
7ecdEJDEtjKegAkA3HynyKB85I7MM5zdtrxQrI8jcvOqIN0i5DujYUcsACwbGkHP8UwRFb4AB/92
FvRADGyEaFv5IkU4dJSQNFroOS0ZoaSvPB4xs9irZxk7z8snLtgvECp+lyzVwM6cP2tSRZg3ua1o
op00NGtelpiywGdfKFYyD6sCBZdEEX8ZYhydatZ2CX52BfKrkZ8jDbYQSz9dVDVhw0PVbss1zcci
U9gLJGeIMtg4A5j9YPUBwn6sCAT0219WrLgKFOxqR/mPAnXKYv9l+E1wGUQZKytWF8EZDI/Pf2Ui
vEtR5xY01SsOKQzia9GdxlV0w9ZrbN4Q0L020XG8z0iEmGMhE/3X6Q8i2a/boDlkyShzh/z9LU6t
CFabhZ0s4SFPKWCmXS7wWPPcs/sEoHEBjiX5PNxxhFIhhqef9rqBnyejqP2nYT5dIVAJbGSXlagp
y9iSLoQ68+wjAgEHT5fKUncr1CLUHFHFmv+0tMvQ1urxx0zwMbIj9RMznyjA9AsHaxEXu1UC/SJR
iFB1upSimu9fdgJUKoNzy0PROki2d4RiTD+zbuS//CJUYXRTYNGXo+bAVB8vP36O9ZG7Hd1TBM3N
GSBCSMegrURRBy0rLh1ePrcQeeOHNkAa5hRzcbQ2DsssyhGYRZF0KopjKbgnCTmzEQUjABHHkDI3
wER4zm/8hTIF6ej1MvRbZZDzk4KPvy1iZVD6i0aYjBP+a99nl2nHFcCx444BePyr93FHBMVWkM/L
/nizmNEgXkZbKJg77VEPj84lTz0CA/G5jUg1z5wbCe80RPO9I7MPxdjYeXo8nhVu+a/wt7OqfZP0
/mCneyN4f/+70aG66kW5f68yAofAdw8XD38nJy/e5nL32FDf5pEf6X7OCMrN/rrJSbZBri2AOPwi
YPINBYrPNQAO3Qv96e0cbgldsFY+pb5EZBNdyV26hfIJq6boonUxViW3cORfj9KBVuXlZ6PMlaBa
3a10hk5AgkH7u1+dxntOCdSSZpWYqAHi5G27vgZw9xW1YblNIJ5i4ZAwjfghWOZn0jKtsj5WwkVQ
OTCuYAp4Kcz3NHPYvfixa7jmcYSm7hcPONHr+fTtjxgbmC1eqHeE6AnCuEPunB3YBA3usCf4+b8e
EWBfVIElIjDxyy1s5OIOSAMbwYJf+ciBvHi+7QokETswhU7MJA4exn75mpILb7EmivTcM7eEj4bj
+nE60tK3Wj7HNJraEMMqPeYzojA8HvL2yHVj+JWL0JDKPBrFeYVcGYCZEpEp5Ewxhp64Ait94BmH
OG3QHCINgJJwOud7RsaHXKMJK/RoESoUPJ6kaLQTtfFa9OfbJtI8Msb9goOcCFFwaiwjt8zrClPz
yhhLnwdYNGZ1Du4wL/wrIsWjPKj4/rozTiE+T4j8OfCdQ+onwD2XCqHDf+A0wCVYMid372lnASc9
LBVwVuHcgXQoM4VonSNco3ZRCsYgMzxPxoyDnvNx3FsITqkuqJPyABTyEZ+CtAAljfSEJjtgB6Fp
piloLkVwqFxs/Ey11x6fHDwtqiXiTavc/orv++I8//rolcB4vOmsHwjB/Yj/DzBOyc10CnODNDWN
JYD2AV93QOmIFPd8DH/s7IL2iK/OF8k0TS1ACYb1IRoE/gPUD3SvDuYoH+jildH1UvlA+87L45bF
pCv0Pyp1NWM7owNQWtBTC3wtXnMMxyQFoNQb8e+a15/bapCQiRTIM3lyWyHrSt0jIfcO+h+iJagA
bb9o65iVDMIkm7ClDvxgcLPCCMTDP7IZ4c+bEygMCglCl3qzXgzvroymlYeNC3OBTKN7oEYz0gBM
Mj1kgNRXFtjhphOALalFG41xFMZKfJxKlBOXdptV4a62JSwq5V+9HdOACq7Ah/84Es5Du4E4VSQw
qejOcZO6EI2kGeIURs4wY2GXOCRHlM5oC81A6Nd6TzPdfq3nBtgKA5sQSuqJjGHl33xFjtnz8KzM
RpuMHX7tBDhESKqIsEcMyiIoiqcVfgjkPdqyOmNAzCufyIqzxMz8oq7E508pydcREqE3TOogwlt1
5Xf75H5nO0IDxi6BHpD+cEGx3dAoACc5KtVgSJx8VaBgJccyklYLljroEN6RZ/DYGqjSb9hOOL5F
Ba8JbktFkwwXYoQl4ieWR9HfxxkzOX3d8eFx7n6pJZ9loU6C5OaDevWAAmBw32Nih6uAklhdFwNG
NhHrOeKE22ZLTMfW2FVUyGc+XEH8YFX2cJiOHeWI8WZaeM9fRMIlCThAxlFN3W7JNgTaF4Lcs7Hx
NIL3P/8kD/YiQlW7wPTBX86WSR+d2W5F1TxRjeuUzZM9osCV0JRwLjVMapid7qs0YntCTzP/nu+z
N0y4a3wdpLtkXvDQITg4gw0ADMHgndkz3pTIbr44tLGBD4Y+CLDK3STS5wgR6n8uoK6MTZsPU4ix
YfLxy9aCtW4xqAgUFBKUGQy1q8I+ZEwu8O5IYH6fBHIz+2z6OTT8FckiW2lY3q38YqvoxVn+Eaky
PIYo85AJ1xDuNCdRqrJuFgNXDmTTxpLXR0/oE1LewOtloNm7Lb4YT8Qo4JHBxvqBhkBMF5fcbswa
RE0jSK1+qp9vOKwR0FuaYMZEGQ5zkfkhr5dnhcO+AxbggRAl8i2dfug7xpzBQXd4OcB5u4/fQbBx
daANl5heUHUAiD4QaPy9ks/bxPiN17mtbHwjt6iFPUaNcMJlQ1cM3Ho6Hf016+wwjm8B3mpZlCmy
s7uX/WOv1XNmtrIjOM82zmJV4Dc/vfHJOYggDshfW5uzU/JkDF5MqGSy24onIbvlAoPVQ5COD1Sy
ZAaQ1hr+UinBw0H+iDtYFalZceC5twPk3PKzlBrz8qv+PfZqb2aaM4BxELlZ/cXpI+n47S3uKDjU
AHrmYekc01deu04YyqlPr/7g/TDhQXR0UF0uZj1+X4QFbR/J0HD4nzGfrYjJsS47lUgzp2FvBmTc
MI9eak8fuV963z0F5X0WVMHANZB/cLvcAzjyNesv7Ka0HP6yEzBJcygGEFAjDlkIfwBxxO1Buhtm
yIDB20cm+YOL8q+/MZHGvxwTEBvxJfxYhjsIqsV9kRKHNeLfkAMkkQt9kZ6yLfkxSkJi1k/nkmDG
4NttikFUSxP0IX63eHHV0faxGKwLYJYvnI3K1Gd1tGRzm62yLTMVVUmaJSH2O//sr4BnrC14a0L5
aykzSTVb1VR1R1v1c/0AR89ys7pzleMrOamIo/So/SVB4F80WoenwZFdVCBDR3U5zHAQv45sYfmR
6HLRwtFOuR8F0wBLOpM8hafAuazGOL2HZH9hQrDuERdSuWZwDsb29XjZcnXQLn7BUvpHcovZ86/y
fOMtrcwhS8sR9uHDK8O6uH9yeSKiXigLwshRmORLuHbGewImyEpao7u4r/HbEm/yupIh9F32aBe4
4P+KfQNHTyMNrn0R+SbffJa2p25pOMc7JDPITARvglCqhFHzgPdx2yncDlF9ZLZ5JHfKIx+EzgB1
MIXE9cgmtzTArlNs7uGrBPFk1VgWNrzHMGaRf3kdTj6mqmWvwT/TsXWjoLeyoCqO+Xbg0Nwo3Cgp
9/qNh0uIl/lZ9f3VwQYYMJTaD0T6UObQvmvSYi4ng/BR81kKsy9Sm6slhSRerAlCI9hj9Th1m7s3
tG4xkFIPo0maxI3jaYkH90qeE9tunQw9Joq3CMyU2dbC1/R1ZAfYPxzcCz4QE6D/n34T7lKPk9r9
YdaLIPlziGa+l6hxX7yuOBiIhOD8kvCl6/aQJIP7FNnQgLrowaQ6NtvbEiTaJTLX1H/aJcOOwUdK
aqe5hZkDF/jTXyLB8mLP4FXvjqrSrUIpzE+5eP8AGfBXD9CpIPxIF8ttegKyXyO6CTRyGE/14kHf
GPEeK9BSUFPkbG62osMDvDuz/mqrRXpCEB32DWU6souQExxVoXr4OrTO4k/pNsruQfhcK3A1g3Pd
5PWiE5wpYTnYZNue9qDJv82dRz6DQvnNDVfHRJxNCe5hAoSkFKPhv0j+N6stZ/c37A6iYpB9Ql6+
KaGTcBADXOjLK07jklmOZAuIKjLbno39HjmtzDWIgWdiw+Ys5Pjqvrfv4/NYIiz++BOIT/fmKAzj
nG3ojEDFwnEycN8c6Bt2QzZCLkqSLrIY9JBsNr9uBboMIM/Zckw3I9SWs08kssgJ48dMyFO11CEL
CCboEPkTbr952Jkl+RSDuG00mubukLpDLovbFERnolmX9dgi8N7l05w0f507Mn8V/7KWVp9fLXlv
EKDAL3xcqpz+epdUSo98mI7feNwCRvCNfA/9arTSyVLFX0qdDvW4/ifqj5/1+0RTw6ez2vgGt59T
1tUwybNxrDQfuS3pBkUDUUTV2lqd6pgBtuTX2BISrSnx0RmcRQ0T2HvM3cHIIWzUeq0/Ue0KhXPL
xOU9kJgi2n72FlFyEqF8R3iLBiHvtvOyZRHRlWjqXq6bZSJ0rISOpf5l/uEhXX+R6Nkq/wNeDh/9
dVpObhS5jYRkY3pPgJb5oOnnIpScDyC1rge+RTrnGUChiT7rFm77hw5rGwG7zM/iVLPcw3QjE13+
Qvldr3sfNTW6DZDzZvUUcPqT8NUf1rb20Ic3UqI+EGtvyR5tv/RIq+FrUS/kKbroGlVu5fMXMnmS
zPJTbwaJuqREdFEEVP2J/Fo0078UR3+842Va/LStpS5z+EgZQfhretftkZ/RdfNY9BAA+G64/iHA
YIQG/4L+3pZGmgBWqCWhphhduSpb9tyR+OnCfDEMON/IKYfNmWI3yRcPT58+lw9XjUexHDE16Ui+
3miNkho1UHOuzsXudm6dz0nASeHVRw4MQRe/t82089ootXTKCSYN+vkRLraIx4DfPxFtku9283on
5L4MozxO49UoVg/tDkSL2QbZPSnafKHsWMtoyh4+mkiFFi3FTy22aDM3KYmI71MiUfzvyVDnlVAy
ina521m3vyA48XDWUaIImi75dJ00lrGuznoElodwkiYmFMTj3U0QsqiLfT4WxPC0UQ1Kmzm5Jjhq
xoSzYfJEk4rz4mN3IVV3vFGGWVvSTktKu903ZrYRJqAXyRJk3Ztbw+ZZ020dORqBKouMe3AqLtnS
NuZ4XV0DpLX45X51x0SckrcKUn6sphTTgZoWNor0CKuxoDUcAmp410mk4lm+gD0WwmRBWke6xJvM
1AdkaH72TdAHPUfkUu9EZ5mm2R9Ke/fjkNs9ZceYDv6IZFT8N6Rpc9RjOVZj3WQQMOmXwgLxng79
CiA2GS+VyWJgIqR/Jxc6sQ2eAdnBForhDgAgJPieJqfGU1paC+k/UPwH7yNrEczwxUY4DqdPIB99
Zw1XgwZ5bynJxZf4yqLWmb/GQmQdVN51nfAoTBbXkLdvzPzSkRbysgzgsnGICn+O5ts1FspqK8w9
QjjqpMueOuPkhaTbEFCstlQpuOnNFqANu4jDg/nmzy21UF9UONRQOQ533JLf35Qja15OQWvWNCYq
lnK6hGQ6bIa/uIBEE86VjvUi6N8z3gXOEn57itXYv+A29n37rqaKbGmrHDPnKTvCYGTMX7qpXKzy
rNKe3tlVsTEOPGZPEjZcGrEUvOTakjF9hnCJzFL0uDM0rvcfIoJ+unMKkggkwTMCeMi6uCDNh3yL
jvrY2TumoCvEgce0fXevW3EFGAHS2DEo4scnVzUm83aYMAral8PY/+6bKZ6UWeOlpyfj0zoPdFwY
cOIbyQaA8lRbdhkjs5iogZBfxenjSL+8iy4ixKi0ldnlD6GmceHYpaE2rjdaQGAfPP/YakxCP30+
Pd7BfjHCK4jKmTuD90TxK6zaOJPydZZNVo9uki1Tv8Rn+1g1GwhUs+E4rymtvFNuKDPXRM3XylPv
ijBup/iDeGCzwE3WmOzXqeyNCoc0oV5hR7Gw7qHbkA5f4ioIQnhs68xhkLmgNn96QJ3oJuYgQgGp
VjUOy/Gxi9Wf18x4YkR9LEmgQ7V4XyOwZbSAvkWpKbaEvRYbfheJHlmmvvo42JN7oJFn8RV9vOwL
ho9Ug+kNJT2Qu1kGDGqeIn5JLT0RiHGxeC6Aq4nLk1ecsO7n+MztvEQ2D3ZQVOwF/DBBjURcA4PC
jMYPAbXIzFYukNUIEffgMHQKQqvIIqRx67FCkSnUV73dzIkVRc81WBn4u74LbOujJdbwu9ViLphr
68cU5XKB8LP1mNMeydgjlbiPtCMxnYyyhErdXJVLixOZRU+ks43YSp5kBsAkfMMX4zHghqUxHuUk
kZRk1+bLAXGRVqwty80D4+LLh2RE1Y9hicHfQ+z1OgLf8dGTlIIjLmkF+FwDyR5w2OPnneXoBGyQ
oidSYeBHYdthmPIbA9IXCxFghIylDWFGhWbiwxy/vSG/TPHoIa3BWsjs6rZbfp/Ydazuzolp4S71
LiD/QMj/l863/m3d79U9CTKesCfAATHrWjlbqI+lE7yBHzubYMuqLZYsBzku0WwOOkT0i1NypsLr
Snbv0wthLJmIzNBWrPSp02FwdKtjhlQiLgyhnZ8OWJAmvU740BUu5ekQd3YVEA+zpTpymSM/gBUH
LbwX1qedXNcEjKb7anrV7fZtDdEc8Y0keKm+qnWZ80ZVIClMW6sBUhSullNGJRx72uIS6oeG/QQL
rqvxgdGbHqeJXnK6fYmgDvEdPBeqy3DvcbbwZcPLnvXe1XXOtBiGbmfMlUTnBQaanjd2I8K2hzu2
Nt29b+odN0tG/9fVB8G4hiCovGMAky+aJ8UHjT1lxuL7CaGOou7vQkn1cTh9sHFJx7f79a8n1t/h
7sXaqPGhFjwuSsKuYXZERYLndDYaapf8Dbe3JdKfL2TP5BBbzwCeIf6Gb1pSLRbhQWQcQBmuBN4z
hqPIBUBGKZUQQj6aV3dLjTWMDnzkjG19GWSoXe9Jv62OF3foF0hh3KKlXx39K6qOCJfCgR5cxg6q
/jh4rtFVsQjfg0JLrf5mcq6rdrH77AnOeosp+VgzFneIaMvlJaiePsOfXQRPiyjGpnINsgtNAcAj
N6Bj8eXmd9tQvLts02azbv9wp/yrHka39HGFsSz5V0yhe18CLsDZ+H/z4NvNscMQgEDIlE/8P6Bn
GlDOpp2rU7dqF/pRTMs4DNwc4SWf/JYCRLyJU7BL2AHa7F2KBkjq6bbv2sSI9aWOx76wnPu9SO8E
c5ISnrvx8qrYI8yUQ1TLzLVECBCYw8TgX3Hc4lU48Oi9iCVZ8Fq0e436x4giQHgJ4SC8zEsani6i
zk1TLHHfhuMT/MZjd9+SVIZBcwXzHZWb2wJxNhZopPykIQSjg7ygTREwjDULbisz6aQphcoiS5jV
qH2Y5IrN75inzKy2pcdXDrH6Io4KW5+8gwVjOW3s7VlPXl9h30RRvn5ChhqnIQlKTLVYSSxCkMcc
NUvSyAMS2ZjGeNKjRzjcAcF+4Fl7835+88zdPbCs0ceqcKlBeTPAxpcZi5FgX2nUQAUca5XHjk+c
Ayj0b/dTzwB52Wkb7luOaFZoinhqQPnrUqgaDAvqyGV5z631PZbnPYtsARsN6Znib/L4VkWSJtgm
AWNjOnPs4T91+BRK4eZCnj58otJSMijG/45M0pyHFkmX7RHweSqGs2GIHWjO+XwndKAlYwWxK0fz
0zVWFxBCyEIrJ7j3woXnKFVuZjJwRoqym5wnsISS/bhb9wpudqjuDPkPzbC4SYiW36KWFk4Kk22a
lns61rC9ZIdbNCwCMJYagoOxFXR34I3ZI18IJ2lLP3+9hyPbPzGDyr9YR+aoa5hRl9MSPfM+P3+e
GwwJX6c/s6FfsfLB1Vww+w5gEWRIdDAbDBF6kO81ZgomUO+9IZazjDsC1q4IQk0k3IK6Ra20bf6K
5fc4PJI4xPdd/d3n4nL+ij5FOMoDPQtTdFimJPTj2vEZcG3iEYjgg2pMS4iM+502v3Gr3jx+u4AB
F7OaA5/qmwe4yoMRbfjL0UJkj7Tj2UEBylcAehbQP1Mai5SjJE8Spyk/DR8n8gACOULDbeubZqEH
CigmRgGejJy4uU9S47HEHojskSvg5iLD0j82GmL4C1B6VAJLmK4uEfcYoAdSXSSETLj2y+aScxoH
RfRtfVkqwvSgiNLaj9kQnSvFFwdx6DXhdp9i33IqSjfflfmet36GevUGnYNIfrwkyMRpKHclaZhr
2sELI3qAnesMaAZG6YbUHXqxQyQmyAPwjrg+Z+CaqJj7mbFCW91oprbFYZKbcicmED5ZzYHFsCBN
iA4Ki7BFNgHMK3kdBoZj7dU67j60vAqQNL/wTUaQA19jl0aIcV4s30wpujUi/kE3oY5QKzMOEHnB
50NIMOSdvh+s5BVC4PzMLY8mZQSAL1lNJjwwQivFyZ+LwoqMRiwkIr3f/5Z+Z6VkkzTUKLgYIFmy
MAysSOMhXEhwBY8S0T40g1hbG7wRpTD2FXM5vJ9uJy3owivjasp2Ro3H7IU89RX3rKW72yyfLHtz
tOHk6G3OIBchfhVVeIAt/WXKRHqGY4+6gO0IGDmZTunT++3JREsPRqLvlAD/J05LVO9IetWMXugJ
Pwtm81+FhwRpDlsVdjbUI9MGmfLxZRNci7x55I8w8eN/Gm7xhUWZ+7IbMuhSZnkISe/MTx/jseFt
RVF8aicdsB8WohWsKHoazi/eO8QrPYoNCaFeseUZE5KrDBAdfHItSCTGMlyFDuMhoTBIEn1cFksN
pB098AqN/REZhEn0ZfRNpGX7m4GOESH78z6AZW5rmMb+cN1hOXiMiBwlXkJgej65gJOcpXUv+Y0Z
S9OUmeht43WiLhlHBEtYRLADUTU55MUXo2HFMnljQ4rhBUAysd6AJnFe7vMI7J1ALp4O9BmlzfYW
Xw7pXvOpAmbMWRFjGYyCL1wZUYSPVRzcgzfzuYiDE6hsSlglA5yPPLdkQOQPh8pgEt3DLzzWVD51
kFvcIIi16F4jb2ctH4FbPLRwLBh+tZX80Zzh7rFrHTV4EJUTY8rEjkbZHz9T4eZBHQ3ia+TqJsvJ
NRJGZOY8yGQODkISEW98diLi7C2K6fH/6VuEDxGidB7Bl60OJ05Ob+PIfIBkiYDz25EJEeCueXrX
vx4cgChYvhzpH87tD2rkCypsAkItXyDtiBXsxnzyNjK0mw9zTPdRa+KjBk2FXXrhJMXmJ7bJ9xeb
nv0kcK/3QOkz9IJzJkjWsfDLgLEF1WBcolDu/64eKsTuo0kze6+QIYN0r7DkXBfv2fegbge2kB4q
vy2UKqb+gL2LlbkmCW/73A4JkT6OfWNxT/TtEOG/Yd4QivKYTyk3JHg9kBG6vHDfKrnQRd8SeWSz
JDNmfffDJWgBkcc5XvLOaYKKYdYFQ+WsyQAyAAbuLDwxeQekYxFZ+69nr2I71dg7dXLTaC8GzJD2
r8g46tvL4b2tGNAtWDYGmcs4fIEEV0kBAmAAncKPJEyHf/0Kk5K+O6ALJrxkClI2DuhBRUpX+fl0
+NfGtOc04c3/2BJncv/bIgFBdkrAHPYLs/tFBIw+uD707INbGvk6L8fIzZYaI7hEL+UKwaR6LOYU
7iIWf24HrLHgqmACfGawufjPJzXgT+d9/visHvProZkaxBl4H2tPWbJVkyBqD2e9UJenEO3dpF5X
BNL47eaBNCzO1YnBQUj7Bkez+IhpH82Dq3A391M+dhoSY7BzqFp+J+pWnlbLz7yc1Zsn2fgqmmuR
ZxbriK5/Xr0tOofHm3quAptXsycF00XnqVvklWOAmZGXbl64oZ8nOcTmehUOfGEFoCnNRgjbMkXy
T1DKOQAy+PG2dovoGrBVx8zcnwjQdK/MKrIomwlyWEILHGELIAIZsPR64Lt9k+F9F+VUJc47iGsM
/0d+42+8QptXXPp68vTJkUOiH6T7HqhXpAOA+9e+jLdJ2DaYKaDLiErCSJBcsWdxFhL3u9R0FzAH
3R1bUPuBEQQNBIgo+R0Isj7fjbfl/Ha3CcRkMn+bQ+RNkbLWOEVPxQIluFUQe0tLE3c3b1Rrychy
nAOX0JAlHeIcBwwENju5gbY7Ab36G3HjQFxQGE5iDQ1VF8B9LgwEehDPyNNPys/dySygpfxQJjrz
+rSYnMhcIsvck0kXRj+GKkX4LOsVpPRl/5nRS70URiKKT5Obj/0o2RwG25Sioh3uv4uborIIwYQr
rE0HYnKaqR6TaTaldih4/QxtCT6Zw6kDvBXRKtlvERRA+URl5zyDXzSElNSAy/DYZVimQoV8NMCr
mfG1xnje0H4l6oJ3EQgS5AvvPHV6JO+s64iVBCi7JXB/UsreasegbtHizNa2pJoBo0i1Qg/tdEdA
JT4ZGIR5tgHyonClBVV6sYVIP981PVwUITPkkD5UfVzqKYzft98k7aInAGjF5w018ju0vz1sh24T
RcsLiodAYKi5C4dwn+YhycciT/yxe4LRNcd++4m6pbALOGQJzJsp5AkhL8axEzfN0OIo9ehiw5to
GtN6PZoqFCa+NvRi9L8q5H40SsjWkn/faMbrCO7CQv9CoBSPro1ThK7sOwliTD6EXv7gz7DBe+jM
EqqtcTyOpWg4Z8i674hUtKDCiQW2QZjWjTvwcc5qT09GXI4z+2PzuBA4gJIcQJ7LmtFIXuXny/l2
sQfMW+fhgiFSBfLXzS/oEIjeneY/myUYl0weYJ/hyt0Loz9XEjmClwBgHAj7LmR5wpePuszJESx7
wNH9MSd9WV5kTr0Gm18TBOq8A91luDaJN4cR+0UCfzsO93nrga6OZj3/JH3QEpRRcZAtnmi8sGSv
PCG2cMMG37X2943aNc8BCN5L414KrvD3w+N1XqwNaNGE1/oizqbuKP5rNlGPoh0gZ0RaU6ryQH3I
Fg3asBS0BSgIfpU3cLCBdYTwGAmRVRbR1fm+0ybZ74pN5gv3DKVe5CnKdE6+tpr93vVJOxdRrl+M
36lNpYW1ubtfiHXdkiKJcSonQ0z+54Tn17USsu0cSlmav5CvLDUXK18k2a0tVIyK+U46wkyPioKP
3bvx6A+ZWvq5INC4SI3MAZt5wIxsi7n+nhyhVBB78+FQMuKglXn91MRtyY5w2kgIrYYmQI5GKoFO
NswltwGNlpTtutLfBwk7TBAWlpp0tgm7NlE9ToNcnTwkLhltU4APJCRFkobfudyM647+KHYDs3Wu
3BQoggsi163UW4Dj43NckjPqK/gQfbLHnL+kJRiAx+unOqXu95zHChUuJsi6r1jZ5grBAWgwEF5G
97NGYD0tPemkLsaiKhAgqpmCNzHlhIiT7Ndf6l8jGAFe+QpO5gErIe1Tv44opvV6KDMeN8G8LQHr
42yj4bh0KVFTg8tKnmvW/9j4cCY6oBR2apvIBSJRs1gooVlqKaEGnkKbwBjnAmQIrGLNtPSK3kdl
Bkbm3KGK+HlBn8z0VOs2LKwru3udqHBis8CEIYnp3casCeeLXE1yNVoAeI/7kIILhjhHAU42YibK
lbKUo/HqQtRiN5dOOlp6+nwB1LCxeyMUzEZAf3PynclROwPrgLIu7SyurdtWjWH7dLu2sphMi3zi
4lIo7f2LkzTqCHnYFnhR9/L+qrqoE1SKzzn+RdPpS2R+cFQQC0rbLvuzwMO/y6FVh4jD/leF0aNm
VdvLHNmsw9kLeqw7alxxT7LzOkdsZOfhnHJL0HZeK3hKk6mNx9Mporsl/bwCA0MtIC/hT8z7c+iS
6X0E9NPPqRBDrMIK0U6JyfUEiwsABCbsMgb74w0HOjk8FYiyZMW/1ZFgHn7R+uI7Y/IWCqmnzS4P
7GfBM9/Onx2o4J9QFQLvMN7Bxripz7vjqFg4mCJ1JyG740yrvcN6y5fptrmtkumBDgyrJKCu+wAf
ZxxFig9CYThMUPn8EXwiXqpvjHG8QiwqxgQJBove+S3Y0XDGczdeKSt6bd8sTn2kP+Pb2Ew/kwJ7
ILfypqPeLx4Bksp364lmElF7NA6x9OHtBBQjS2g8Y59lcouy/0g6s2VVkS2KfhERCCrwSt+J2Ot+
IexBRWxAka+vkaeibkXcc2o3CEnmWnPNxq2QRkD9CfB6h500LhJKPo73c6KcnmgySZd04JKhN7gH
X4Cl9ftOCYg5gzOcf0IFRJAhG+/H/QSUigc+F8xkHd9+gG3selVPxZ5TwTtYcQ2PSc6kKTx5LP1R
pTcg35wywstFwe/Rwb1lZAh0YXtB5JAAj2QMpCY3/EDOpgFrjfyNwfI7NoZYb4jQuF/wY3o6Uit2
7xbLN2xOFsrbSliOb/C2DSMCtuIVmdgU5Q5DZKyV89V9x7/i6eOd9OQ4DTuvmyLlWLB/C1Fj8afu
RDbwjj2uf4mKEV5fuU3Fhv3Ua/6IwfP9dx5WXCjOLh5KUCcfU8FB6exE4fgkn+X4tnRPFeGa/as3
RE20u4a3cR2VqJH6qd5nVJrbA759NMDXADAW5r6lN/b3aBgiQJRmnYDkz45H/TzyNox6icxokbLW
Ye64ElZQH5/ipJ++XaysfQooux/T8jCaj+7eljQWewtllgQAhf1rYUDRQeEPlyWlG4ZTgx2lEjHX
ueqEQZo4BiwApoUH5z0kionwQJj+NywdhxRAfFbJ+v8LsR9hKqQh/4SQE517whC7hCHH54zwEgEM
dF4YyPLIqsPQXZXe80g8aKrTmIoxIzGtFtXVo40RqV4X3eo9UihJ6HvRWFZE7LZE5IASQidhPije
+ALUq/Khi5NmlPz4tNeXIB42tsnI2TljBgHSg6DLM0hpNqwhmHwLf2mRJ3nJ/q6O6rDqO2BW1K4e
IzWqnRYOmpvZKjJPjoEBfdQD9JVkjxmNiGGLk21xs4nQTKnoE0in6cMdQ5mAskw74pVxf0zR4LQR
b+6QqbpXBIRgBsGA3ZjiD/shPQB4ZpQQNnGKZ9MKS9MQAl2i4RRa0bn1ppdVg/8Q+Bor+wyasWQK
4NGxwK1a4n/rlnYzR1WjbuU5/gXCuz4ode+Oa/0MrXlQUro+R9nms7qpSFl3+BMjfc0ZK7+ZRzHg
N5lboj0Y0xQpMNOh0Py9/i0p5YujRhuoUYFFzbEkwKhgww0oCFe4YuzyjwsZpE8o4CsiuoBvZ2GT
eUSwL6ruWCMQhx9tYJ/1FBPqiHaTup5Pyuu0/r7oEUwNV4/SuZfO+QU5LPxSl2+UlPeqo95XfZ0L
PPJzOSmRThPJK4TO/KWa2Tzx8x9/X6+kH42srU0RAKZKCrLKxmG9cNqX7K30VyKwwntlBu2QcgfT
UxdTOtzHS/uH9EdYvUDTHRuQBFSPYXZQsctxqbD8xoaTpefFwPmmVPrj27Z2Msx2b/57tu0LWCHF
jAoRq/Uacki0uCJMnz7DZkF4u9obmB7jAXgNRQpTbqw1bxOOpRAGoTnEn4abNao/qAh+AjMGGp9l
lrCyae3e/AeRqENB3Q97+0v882AA7voQbXRHquGZXv6Uf4bzpeLowoYMkp5/Xxjpm/Su72Qw08Yv
xezW8qmY/qN+0/viZAZiRyK90JtvZM4IXAc/6yGKgTf7XyiMOQdpllBgZXhzWy2DPEL0Ntqy3l4/
1hDjvX2HWnGuYwNtoF3jZrlSmEWkux2JBoVyyKG2IIoNItyTZ8fiAvjnTGWwevbPvxgrh18VvhlZ
77qBMNfXNoSPnWcMykg5mJUUt7a6BEOE52rYWIcODviW/z2jL8EQ1ViytYM6/4EU28WyCQFGUf5r
c0wSrjjpEQQTtmPdgWA3tC5493azwUGKxDR1w75FyDBVDgJScwFE+04/UJUbmzm1Lc2xXmOBcjlc
vwWF0kgFpRFwV73Y4sFhc6+zs7D7RlJUvEwujt3NSPmb5mLhegLXUBd+DkyKmQiMkHQIs08pvo3K
3d079GE0UtReHBBfqgnDZsT+ZQDQ2UP2RGbZtMxQGjM6TYJPbiO8FIxD3kf0pKXESGAdoYZ1wvHx
A88ikmSRM4tDjNx+YQd3MyGrGSJKeMSo/VhBkJ4musBEJ82OR8LdlZD57Lj7WSKJ2kpyUTECZuIo
xXyGeYx0KNC3ddhuYecv43ous5cy3UcNBHMUzhwgMQQ87gPIOTqszJHs9+zN6G1XbapAYycqZow2
nZLBI7dY/uttuKlzHZlYP1KPi7MFNdxleMJ0p2HyBMlrgetQCkaODYqZr6QFja68L6mQToL0e/Mv
E+I2KJuovWfNuBQcf4I3ufozGTSqo3l7A/TPGVKaWSny7oVKJ4QABvsUzkAokJA1RndOFHTSQYXk
+erQxD/xwmK7HUzl2SckDiqu5mLeckNaVuMPQBNQ6ygr1eXgpMAJZkjPts9xw/nERraGUwXl8XKS
x4xs+vtrzCRnpWzqir3nungiKx1iwJUJmDMQKgVeDpR8ZA6y8yhTmOJnrGNzNgGvoKGEg1HQZWcH
I7m4D/d3lBf6FmjMyvzB6OFrGpPWujSppesVjGb2Tg3GOb7tM46A11SJH+S/SHY/gWaNs0i9/LqM
1T/OzWd+g0LjC93S/nlSnCUhuVgDqCKDcBDCy5yfqW++CQ5+ofAhx5uD8+xFsCuKxNfpZ4hZdMx0
3PhjhgzWQiIDZsNYHfzdXJiocQ7r6OcwpuhoOhkQv3iN4OuGXzZpr466RMEE9RMOZ9LoOidaCGuz
8wCbInEvSGch8+EaFEGRSqMKdBp4z6FRWrR3/7fpElUDjAbyuFd2Ny3XclqM+ux5K+XQMSECvvht
huJ8OEMfosIfBpqzH9r3SPhfcjhpbB0Ch6EUN5wfpcT3+BtaCsRBn8Mbd1oCXgKKsMkdW45belk3
SDCx1ON0whMFPIHNkKz7PtUzdSFUMQ7w/Ydifku5tVYnqQ63NtCDDvTSGi7h41iGVZgIjKdU2yVD
itZjxttOYEUleFswFsNO8pJW+COg27OzmJPLnKucOkEdFcy6seyLW5U8PBtA5YdEh1iEG7oZmaAP
ZBZ7aT/EH5RfgEEplEZF2FSjCzFmHdYqk26PhXyLwd6TaAlxtL1PnKspmilca/sQRC7zoSewJqGJ
1ugU/eEPqT8FANN7wr3cszBDRj6mYNKsYDioWoM9AU0QUAqTEHYJOCe+p5r7mAluXk0zcsbN9BUY
0RdzZQFFnJ2rhyPvHH0eLA056JMQHA+UwGhJHQa/MhaZ/6KcdKrRlI5nc1911DavSjS4oB3URRzl
dBo3ySobW5qClIOXhp8IsjeCnVeM37zCm4Kzl/vEghuxIKfRATBfFe/IfZVxZkKlRMc7KxZqkh1g
FAIZW5A2CCrqm4G0/9DQnv/uH/dMCAs5Qn2BpFxBrT9x62I8PeZWYzjhY1bMt+qzFjosQkFwJ9li
VWRBc5SYzbMZKHM4XVBtcJQTmI6RFEQ4if7ptdJg+b1tmH1iJxT+dx5tUz5W8UbOQlIogw5lZ+6+
ojpknpOewwrQxHDqEObwkcw6jN54a0zamUtkhAPUzC8r/u37PcGtsyBZMOAAH8G6BV7htMWilbYW
MiDBHa4adasHw1ROW5jbCisGgsMAmaiUyLXdF9m8KutzwSfPZzrkJevzj3f3RQCLUFACdrOGvGJw
3Xg501sCHYFZ981mVKKkdQ/e2gNwi4b/YzM6+aWvHYlUVNaxiIAY+i3ljOlRiIM5h80Ub2QctbGl
hnA8F7FHDMl9BpQoKKDI8n9UuLytT70W7OuwiDFU2Tx2BsXq3YdyaIst1xKSM1pDXmjgyK+tzJnx
tACtonQdt9iwYdazLJLMe6Roa45thIPDqlpfEY2xb+90ZsVpwyejPdwJF9x2msX9ufonuEk29/94
gczsN3scK864RtD038iigSxqkYiZUr4ztUH0kEgcEHiefARdeYRHBI2ptKwfMFgsGJLfNY8TKZ93
tsifMTdgLX4JL+rlsG00tncHCWPzxlWU0a/bmnd7jrFT+glpuMGe/zlYw0ohrzNi7EF/8GXpIja1
3mtpwp5MooEE9UHIKrYDklMYMZHSwQGXweLsJqBGMHzCeongiNVmVxOucVw6eqjGGPJG7RyrOfAv
7eb8GmENMXw5zz2Tu/Oov2FJZHYdKYFQnohsu4ZCyl01Og3SVXIf/hMeCsyiHIbJZQstSwUOSeka
usm+f9APv82LY4VaavPdKLNq/d5AJ4doPIyVNnn4+gEEOpRVy4BJg3cqR6ZQfMGElNl5SmvHTWUy
Q85sGTJ7Ylfoz/icmvVG8v8PKn9FWSysAuLhYQirmeP35WQ2VPZB0mzUEfYPdo6tTx90FIR8/GSA
pU3/X9lXxKAdnKbO4xZdTqJe/cZQE0CYJwJn+GFExIMnz6KbV/wc3f6NOy+LufzMhVv6AAWqfYy3
wlcEvXowPULTp4PrABhYNRvIu/Cx6fA82v8GlQQvdt/W/mCizrUXXZtg+agkO6BMMO+rj8W0hdAO
XEkolVRxCSIwQbxlHDQyfQanVzXSMECp0Hjj6m/1QcEcefylM45psSAz4xcAee21BPQzRnww2ji4
wQKa+tlFOggfS21SxJclwhG2VKvzH2NGAUKuyfSLQz63+7bMKvAe0QDwhMhMzDIvDg+EiVTpaWKJ
DAPoYGMedInfNqWxjze0p60EwIziOpQ9oBq64HqVu/makYb9ksA1+JKooaTA6T9gbTk9YHMU7cFg
364h1LOjlx6TLXqzaTvtPHlfzMHwYPNc4yGXJWwVhRWzwL2AX55MdW/OR1DyW6J019AcSAIpttrT
vp6YIylMF7CFgqlJRUB7R4+JhRYeIQM00MgryxMhAxRuqTrD1uQHsIAsBSCUJl+BOtK3ziE4btNz
M9WmAf5u2OVkhpgPxqkc3bC8iJs4CMUFFQad8Q6g6gqeTHb1lG/h+gMCZ24r/qJPHMGKHyagLIil
nFkYJDycV9Q1bgYii29Uh7sBvtA3S1/0eL8AJuMWQSQC52tYjdjUOQWLI3N/92lLIAV11Ce46jzf
81i8dse+iPnBQp2W0JEY0rw5g960YH+UhmzfAiDjKL9bvJCzO9SBvTRll29XNMQwZ4ENdT2G2FdD
rNOdCp/kSTVBBw4zr6Ek9Au/5p7wHm2M9RuWQUqSuIeo7Z9TVulBKDcptMZXCyayj+IBCjtZ5rYW
/lzs7sG0S0YS+kkjg05cei9pWYJD6Mrl19QQuzBcgz8G8PXP+abDLICJWjGRmDPzsjp9c9NZjQGK
zJqSzQBwS8WXEmoWpVNulhZqYHORfDiWH6s90/zjMJJjYfHIoctW/Q7ip41q5OMITurO2KDl2jrG
wNSY/Mree2/8wTzNqC0/+A/T2vNiY52+bjiolXmPXYH2hDMPhF2fgQE4cFgSNRXTjm78gnZGzCDM
5kXNJ4fSKqlua23u1gLfZmbfqA9Lu5gDsjO2Em4llyXSY55d70SSqjD9QFVH+omL2WdaHsBtkgyq
SDY7Yx39BMhW7HIMKAwRow2lCUQaEckCxwXeJ5GYj31jLgB9HhDv6hPTARpIyFwDK/4fxtteSZoY
HH8ofdWNXJtg2eySEi5SwEe0i8Q0oWivSP0WFrYn4e88YIIFg5nKkp1bxRVPpDxJk8+JjRUyIXSS
xQJMilQGT2AcV4ZprABSlIUHqZ22TnG4Hgi6cgpykiQ394A3uDX5SU3kA/W3tydFgfSXgYe5y08E
213x7Xi5Ms5N94ApifewPnBooWdDk2JMQaOBuGgCoyF9+peYebswDmNOiwBxSP+LPgmlNLELaHLG
8pRuZ/ZY4H0qGP0wYD7O3R8wlUUZzXNkqIPMh65CicAYxlB1neeauULwMk8XPNlQwML3lSFt4yOM
oS+yGKeYY6XDvkxwnjXLkctCgJl0SUWtgMLVrQnnGAQM7PipSEoXKDd5DuAEtKTA54goGjZVYmhl
nPsLjnt18mNNVWNk3MFvL5GPLSKwChsd5fw7WYoAFZksRDzWcgwSJHygMa3ZCMUqwxHQQp4HY3Lv
xKMQWUEAAFCRfpEMAaiwsnmXMF4Craps/E8PuPzuO5Y+JDwQk3kTZjf8VBBeO6CDt+1vvT0NnX7C
Moat9LgG9+3ntIX1TRwdFHVbaHKYYzabBgknKIaXTp2UGtbVydCFJoeDxw0yHEQYdNN99wI/a3qZ
kllknVd4LJL01Jgz5IABjXsgjGLL9Lm5OA0OF5AudRb+0NHi7TnFATt8THVwsZvFDJEwOGTDQ7AU
CUYqzv0EXVSOP+uc19II+fWwDjA8QND1iT7mVNCTpIlB1j1jjdBIyVNBqf0zwxBsH/E1oLU99L5O
9Fxe5vhnX4SAhR+NnZazBA7CYQBNFlFksBZWuS9siVsTY4iX6TRz3GT+sQpL7B4/8c864JfByBQH
5MMAzw/FQpBuz4bILmX8zfEOCN7OgafhIRXxpB5uS/0Q47nfiVn1AicIQGVQIizxEkGza3n5JL4H
I0UscjibKH45sp5bEfchLDeJfIKhj4FMAEBh5R9mVZCPQpzOLHoRRt63Od4DsJi/eJjQl+UpGMcW
o8S1jmgaMgDMRPmkvWzpJrJsMhJRRdvYMBfERJnACSRstdtL+XAMfGwhAHa+TFC1NVZQsnfd/Xwj
Jb3PG8x6Y3INklNNHrCYv/zMJW0bxx8zG5gi1pLZzwk7st66xtnkC1s084zxeo2zBb/UWkf3fbsB
eviaVvQWMl3lHfmTjDqdN/CB/WbjTyw4S77UB8dikj0xiNurfLXH9DGyIznxze+/KGYWCLLMm4+z
wajksRHRZg4lEalZ3EdnfFBku+DGc9r7fg6FmTKF3Zf9zhTSlAEL/AlQEug+rwke4+jhcZC/eFV0
epMfjKUXwBEeRVzOLay43535zT3tBOKpWjV4Vkme8BA6MvGlwVscNVz2A2mHA19A6IQv/mfZLVHW
TvorGLr0UG/7mQJbhQq+EisUyLIPoHlZSNCyV0w/tyW/Hv8c4cLURH1/+ObdKhDqs6Si3z/tOy8o
rhrd7JCHEv0fTMT7HhKVfBNqjjsy2595hmnF5uQfhng2dZsOuw0orIL5amCbBOxP9C1A8a5y5QyU
XfXQqH3tLbopu0Bbpo8aDNw5F+BD8C6DBW+/S0hdnxQx18jYPkB5iD3afoKfmIBd4YIg7gdVwCwx
aVOIACkenBiiE5S3IRr1jYrBsMmKwQsZlr63fogYZxhHzDdbvBYakeflKgdh/0kp/oESVVlnThVI
mTBc5gDv0uY14gG0bMSZc98zu8E67TfDJo34wARWOZUuM5ysdRkRdEUAUV03qeARIJgV3vt0PAs8
w0g+Hz1dHSre5rxByrEwjhfKeKpGOjkXmnMevXS7w6wKqGYusyDuIeoWelbcB6pUwWBTbBiYSJwR
b3yW3/g1bcb6qmVWWLivvtnTMVoguzpC8XT4Bp+/SwQqPoCA2/PunFZCtSI6DME3TFbwCHEDgKT3
wV5Mmtxw1XIRtzPWysaPJUR5qw6F2wldNeekHIhhszGRvKzGWTbqfzy5cOo/RE543YCsc7+zvndD
T+YrkFQHMFxB1Zsdaa2wQQdEMbOAAWqfbv9jUivI6weZjk2qMRxBz7jAsBJEHinKD4N6nii6+dzs
05RMLN9CmhUMsMyWCxADpuf2EwIuXsbtyfD67ivBeG00mHBCcut4Ih4ccyC8i0/gNCkX0BVesCLC
imkUji/PFXbc3sU0kZcjCwEHrbBigXPK31bEC8MqfxLw/mHu9XSxigCwmFTctMu0mDd4jWImcoJK
/JiSQsFxPuJwFl8LD5r4K3jkJSdfD2HMF5xh9Js3cTb+Ma9D7cdpv2JTAfITUnVmjAvMwygLfwd1
IjgKswaiIMtJt4qAPhKmig0Xtc/Bv86T7x6tBSkd5Kz4SAqVWTmwPpQq0WXZuJoD2VSRhMOl/CEC
kybhvsPrkhoLqk7YRTB5ILmAzqyqBXzV79AaFBvmsVlajhjUI0fREYQjwWN++xvh0CsjtEV64oCF
KKGGvJJRlPCgZZyZ2eeB3TJu5HyhsHrY+rFfu2W3UEvrOX3N/0Y6o7K3eHn1CUge2361fbMAXOLX
qWAnLbU8fpMM9DITd0TSDcwhAUot6q2kgVrnFpA4yUKYvyfP8AN0hNKfA5Mz5My4/mVrNBZroD/O
kCd2rViCQdN52z2S5O7ma6wKVIX+zsfbmDAybLX8B2rrbp7jROTxfY95P8Qo2nma7sBc8wFPmHBj
mvVZi2SP9ZodDEqZhQdFzeHkqTOumtgrF2uciQJxkOwL7+rX88uha7wr2FqCrl45cWWF/wVQBcaL
MKA9PkPaS7QZDERh0AKbw55UgZ5es3JCupQvA0GLcZ08e5OqxGgOr4kPuC3f5NUAIqO+1cWN9/XO
9IEJ4qAQiBhv3tustxv4OdyWg4Y4HS8ymOzcQzTtX+9JX0Ri1hvZOZzWgGOan3gZ43M8eQU1ZsLn
I2ATNKYD2qTXuJlAQVVrei6zmtzwY4Z4MvABMkGB9aCN9C2IRV9gdiVNImzQvoPIKam2OtvplUxs
RqlEGNisvCsOTCpOHTgY/eVMUdffbXsYRHwBz/Go8255RKh59wO/6zmB/4QD/fQBga2l4QLnlATP
FzSy33MFw8q5QsRKqFsHiFOp22rTbBlzczcBFWJ5U+/AwfkTDdnPWD5oLAZW6b3/4CVLqx67O/s7
Lg8OG9lSC2/Q0vOonHdhNoZhsYDxNFNwJ6it7GOB2T1ru2o9bBf4QZBiHdi4rf2HIV5AK41z75UV
wwoAIyiicnr1h9s7ej6EbOCzUEcog24uz1co6jE/F5o79s4VLbc1xql5znDdHB4xiLKUeTd9Mdqr
rWb2EHaGprREu8nsOaUESJ/ufaRur+57xx2f8+H/RMZPhRsvIxYmQ4qFLzNRyj1zesRO40qCJbIY
98W8BkaFdKTZ5fiWfUZWnFbPFYHYG8wR8dXvWSussY7DmPjXodVDevDvQon2whYCig2scoZH/XEP
SSoSau+xHGjW4ySGNfg9ISw30i39hl3DUge3aQQ9EQ9ZBMX0Uqut4m85SMHXM8J5s4CB07i254bD
R0CaLjTZOBBzcOKuHkkxwCIoLn3tmlgFQuVtY5OgveW30C7DRxpfJiEJbmoC+8MWCgHFxrwtnTAL
zUOCF5xqft9qE/ocviFyAXKwFoTK0PqAUuhK10CVK0Ge6Kj7Jc8KrbB0i5lMNf2OY45ZnlIqoc9f
1f4KTcDi8YfqB9ori0abiNSjRpztOFlRhHMG62L2ajGDrPwegib0rKQOJj1iKypHim7MNaWYzI9/
1vf15sORf8QEMyTRZiQdBhCywP6/giw2fJsRLXMOre9PmoHlRgJnPifId94Owgbva9o+7QdKxK+D
UWXzEuXlmKqSSBsspj6dmcNVJf61DLXe6AkTEMiu8V4oJ8BlOJc660xhxSgJLENyfsgVFFt9LLG3
quIK703AX/aaAv6W7ABh31fCkFHYBqLp52wDZ+SwxIrogo/VI1HWTDyNkbR4rxHR4gHVZ7qYfMIa
R+CXA8Dc0dxDF/ii6rV7GrOG8siLfRuXkzkYzwgYxYOblM1fqj/UHEODwsFbUk5KZy47BngZYxrm
mGl+uDoaUwg83GP2aLKvfCbAbhVeIftS/qK5hBHAf5gBS42+nhphLn0YxDBhv/Be3vbx/Af8ykr4
JZ35WOXjEoYrBxTJ80Hu4uyKvXMLTISRC2xXBI+2jgwXThnjFDH0qKwUUhiv8tn5gnSzeGCCQdxB
kAnxbsGBBz8JWhLeS3SisJUtikXCt5KMOZV+yPzhLD/x3SNYPfT2wHSkHLJ1gEoYic43pEx8LRhh
yYB5TVpZfxg98luPxkgZ72kc/oxp6QDfHz+78ngn2RBUyism51BMgzFBSa8j2hWArIsbQDe5HpUN
z+8WsS8zbNHnzAFoqizKa2aOF52BkECuiLi/oynsM/YGlELZssWhzbpPv6D20G1IKhpMrgHa8+50
mcI2LTepwUnVohTBoYPU8B8xU9DxIQ8wDK8nBUyrggH323+x5pULP/X9zyeP35Q77eZUw5yBk6BR
goQ9CG2PIyQtWncXhTWHu7O/tvi0WUwMNqo3mBoYttI4jCu3os6+LdgqENayeS7ObhPNatPXp+qG
9+/ubYqAMDRq943OnBmfgMto1jrAahZn3MA6kr/i6FAaqRaso8xuawixDbYgYAWETRHNuUBpiy7z
GpeBuQMPc99/T57LnJ1RFDvMomyN7bzxcHf5l17dOe8ZhmxTGFi0QTEnAzgTWxSpaPTaF5MSmany
4jGrvHRFKDCWrze/mbdLJDgJ9nKIfqSgoZKN4Y+wBm3Q3RCyB9J1cixyB7Fdac7gRgXQNSaQrtKC
k2Mr+wl1IGsRY1UQ72G8ys1nFFZz4RFJsNEIdw+D8BIIoyGRpNyvnxnzxPnwTYDdChiQkEDZbwqh
/xtDtDh7Tqg/xCNglgCeqFh49rSQOxx6x1e8okQNiEm1fSRniB8ipElNoP3Aoi4m5OsrI9123AcE
UZlXAVHBTYHwIprW8BuU6dnubbBoYO+rdvgRdjiBXRx9V+5vvkIhQ5ODWBMTYIVeuZw5ydlMr9Y/
SOuq2OdrrHUB5XUbngMB7Elm/nBEmcI4SwF4p8gpvX56Pd4L93y8jpC0MJHYKIc3xa8EBs29s9+1
XdNlwkT7xiuQ/Q3iFa8gcBRInyPkYDhNETEivK9UzQXULV3OTmKIEPr89efCtEo3OZoAMJvIiqUt
HSCRvRZJcOZgLjgbBVSzChSc8DKf6oPx2yB5AO4xs8O8mZXgSRDvlD3HJZZ9m8zfGKo5E8of/JM0
WHmSc8yI02sdwgTDarz1cpunaG6QMYMmXTi29/dZPmM+Y9dOcAb/voBZMzyOPrA4Pjuy1qPBdAiU
0P5BgjKWwAoiY50deCcoIkyone1qK5qWv+FqgyJsRP3VU5yyteSRPLSCcW59vdJHqEQhaeOTD4eQ
Yyu6+HfwyqcLCQO7HPNJuFqGSbUSSx7/iTeXHSqERG8SrgnFA0xrxQbnFVTRYm+ldgcsfxIvwRFE
JN725cxYCl/T0RbcacaIIcYmsXZorMnmznvJ6IwvFNkLIgIwFmd17hOXLVTlLRSv+2ixqpObMC11
gFfXiDh7jg78twazcwbzGdsA7CuXaBdWbnZoreRhLSCF4Q6tocNehWXwDw2LksYFU30Ryb674I7z
DxonTQfgTbMN/zLi5E6AA3chKRYOUrZHdPexYmMPe+/UwwM4FokOt4ZoOOydnRa2N81bL9wQ4iea
5tPT3j9os3hfmeIyqGxc0q2gk0rpZbKlCmGEwOscz+7HWc8KYQmvBISV6DkvZ3i21cMFa+vb6A6r
3pgQC4WsB/QCCeLPfdsNrZ5gcEBu5HNZGd+jjSAN1dFKWMaA8TsnXjuwVIFOYA+jJxVSZ8NXprkw
lkwWEyo3G+oX8XfpOxYlsRhU7Fn9VFfD4LPCtQeW+JE3iOPjduSpYTpytWF6cr9Y1QmEGGD7/OGy
oCQwi83V238Y23Rm2ti3RAo/ntiDgAqQnNwdNkyLYnCOSMh7sI+zSaA29NkGu2MM75OZpjvljCJG
hD4N6bKA/Mj6lJw9ex+RtFBlrh7R2WImnHx3rEIT+JPdXvWe/3zL1rLochieRuxz0MHMEA5ZmN6j
FRZwIUQ0jnnQ70RiOtrR+dbRB1tF2X7Of6kGG2LAWPFibtHubZiau7TddNW5e4QUX5srhRnDlt2U
LWL7Mvc9fonMAocx7V+5AHHqH0lI40o6k3N0z/3jGfM2gI1imONn7MidtbGs/oOFMrDSAUqFESxg
MUT0ICnyrjP2AN4yi3FytVZY7QhvPoQ03EcQanPKl3WWeA+vQbprZw/8mPBI4s8Py4FZCZEZTNlM
nxxU+54VH0vEqWfMlArUtUc1VLBqT7B2drBM9+T5a4FFJW9bGkyP0MAR8Kscmz32uR8XCGGBviJ6
QLCmR4A2DrFgd2YjMpNTNUb+aqa6OaXY4dVW3Jr593vTeQ5w/xtW1wZFKcyoDQ199Nv1ow++7Fi2
W5gsfEbUZtALFbAvSmvrG3/nxjIPv77IiX6cUXOUSxywCev6F1CIwwkoPCoz7tlnyujZ1FefBRy/
SEdFRNuNDsEWZHDDPjFpTXGRpztY4bbmiCMoFxrlkJDq/TvU2EdYiC4qFV75Q7G8bt9PS2RsQVZF
WExqIQh+dwKNRHxfrfIw6RLYOOBC2B6CroGVszJP9wSKiyN2nCcz6t/yLZHhAisOLk/PBm9CecNV
PUBeHB3o8XYko4BCwoBEApjMUOlfuIIRGOlvJ4zkYWkOgodNxAhWvYySXZCHn3D7xlWSCEfF6810
a0h+FMxzRwt4n0eZUzn15uxCme6ILRkX6ZcnhJcNrvdoGv7lgOJhyDgCjyVmF1oKndLrI7pmz6FL
CzC/iH/zi9MhyuaK+p7dEcXqP5eQsII37MScg0O1pI0cQZX/66/e8QDBMnRJgkDx6sQMn54YNxeF
RSvZnHlwky9Da4mIomcPcQR70vkX/nBZ+Hg5h+clxDBmY3s4zAxJCXS7ESuZL9hBGNTcrFlHlu78
iYNBTT3GbeaSJje/Jaor4/fKK46EESawljTLrb9haIxJAfJeNn7eo4aHAhfXz6L3rI/ZB19Vu/Yo
84CIcFsE4EAf+SPL5B4QuMizoj+yiChtCe3IYaJir7/v9r3xcPRBc85k8Xv40HINHQI3T8I6mZqN
24pDfNosz9P6/5jtUDgE4Lth0Y85pIf8aOTNCS2PWUyb7XNJlNAVIpFQYxKHlMgTzcQwxhO0cnLg
ljr8VCRwsOJg85GZHJLvBLHrPn/RQDOfqOekl40JJCBW+DvHX/34zxPkZi0ZOfOvCP5gtgcykx/a
WBoDkEVqBI8J0BozrY+9JMBwCuDqEuzBPxT43o+vv897QFJTGj/IpdyILes/HJ6YxsxqktKKCC4N
7qbN7BQV09b9zPVQdkhlZ+x/OIn0cRI++cide8dqGiGsjTjWOfNdgKjOeVstBWwGNXH5iIcDt0qa
aY0gBaACUQcaT/9nMYaCsgc7zjzImDhcvF4gyON1ClMPHRFRJ0vsHPwnSLv3Wuuje3DGqh7pHv4i
ncih5T5r2B0+NudIWZDExrCKAKzJh5GdHC6//pJGAgNxLMpQduGEKPTQmcf8A7CbICc69fOOA1s9
iDloc6hwwt6f7aXiHaDXWxCGfGHoNWBYB7S83R4QiNpfNuIeR/sdTDeHlv12+MQb3Rt6Qt7ZQHwZ
TnpgkR0O5uvsVIq4HzfbXncXXpYP/kfUxiK4nfjb3L9EJBpSCGNU6+KySmSKRsqoYHNX085eHg5f
hweFkERnjIw5IdoMDav8vkjbIQuQN+WkeB1Ze462ziHIeMW23iv/zL0z3gnFu++N+VXD7KNcgVCA
G8gUciob24Lxy0wOrybbK3vXBAtcegxI1YLfBjsu+ppLjIkCxMz6iZAgR6hCNedITQdt8h4LI54v
uVJ9H1de5glnw9RxpRc5ns1SgvNgHTSTdFB+OIBgn6UhDMNPiDvMbU7xz9iVGaso6NZ5SlqodSBb
O9yhJou5yxjZvPZiB/vyZ74WN4X5cAG+QVt0tmF6wXrqQR50BY/ezRYDkOb5dScnEzL3CsojFNCM
+kAS/WvPemsmpmxGzKylib67M/OH3w1/muXAPkQRUcIY4JINwKhXt3pYmXCzmgijs/uoheEIqrN6
7sgGR6pOhMmq5PX1fgwm76wV7M9m5P/qSOODF3HCv/CX2RdaJMh0hitBEugnxQPmDms+KIYjWTbr
xr5TMtGiV4Hec/g95yqoFOd8caEgYm1U/0LCDfpvYfKTdfbrag8Ul1FKOe6BzD1cFaYFzQYH9YeY
MpsaX78S9eTIcwM1puyoVEiousAC4GBWH5T21odsYMZu7MXwd9kG9gWKEaTArVn+YVlKhdIhT8Iq
E2naVlA+cipMHHbc/M7CV4V59AtrCGMqKugnLRg9IATr0RCH4TdIGSwSYUlyytxm84/mDfllhpWE
RUqW/4CIsYfhB8GQya34ByMNntFEwH6c/DgE/UwgV8lZhQ/6+qcjVhZFFSENPHsUR3b+NOHPSHDT
qejMmgJatU5oqjlpWGmd/cdYdaZyzOaT85ghS0Bci8la4wAgEgMGC0Z+DQF8DenAw6mWNhwOMOac
O2WO0FAYJNVMesAS8wceG4teWu0GYpk5hDxBUcaczRa7U4aouANd5lQHCEBFRdwkHNQD7eyDkfvQ
zwznQp9DiiUjaeqrn/De6dAXjC6ZjxtMhzn2v/9p9agBEQvYfbTC/mT+pd5UiNTq5VubFeCVm3tt
v4bxhTEPAULQTfp2D0kYsqwNicdf2bwgkaCx7geqiDbJ2c76MDzb4DV0huT3OTfo7vomq23wNLJY
mD2hnj2eWeb15DH9xurpmYIY4t7+HD8wpAfIOzP/VeJX8lNsDuEBJjan/j6m5P7N30EPqUKOrIKZ
rBAEcecZDb9ngkNyxZdKC6H1CcfNgZfj515SV/AKxMxUODSbGUeWQznmkk9v0k7dOaohwDPX5yZz
dPT991VE6OJtSaWpbt+HK0FEXJj3oqbjIYvYL3p3rhOo1zxQ1tyDB+w7c1LZoC3EJwCZri+YfyOB
QGVMa/nYwxxioP4fR2e2rKi2RNEvMkIRBF/pBUGwQ30x1K3YiyCifn2NrLgR556mqrbCajJnziZg
9sbxz8TV6Ft/5K2QYJsJ7vF0KSm2t9G3sk5nVwmHAAUUQRTWdFPTn4NLgkrZWgS35OjfKlqZtv3Z
v/cbnDOhpXk5C7+ZdGAOOZDoVoV9wBMWRtUccx0KQ3QHJlr2A3GPJFR8uYHhPT3RqkPDWTVwV+6i
O0RqhoBK4dUpTtfXgUvsBQVhk+ZuC7/vV1rikSWULqEHgMzwVyo9Wqf2QnE70ByOYJO4lipMhMHA
lzhkOLXfHj+2fdnHwgz7WJ/xld2es4uhRBD41Lb5WhEHXmOuFzhriN9tzonAL5doYhQkuNxR3fDw
uFuCz+6yORPgcBbOT7kQxO91ELCYAoma/pwC7jBjJ9Yz+bjyZUgbvQ9TubP6kn1tq/Pvz8JoReeF
tyYvbtEaYPc8vczbgVznOlYYl62WNNtb0j2QJuUS9G6nAIowyIuZzkSB5K4ywnLzssMeLcJfhhff
tyfYSsV0rvafEvgTpufqQu7slm2IXIquNqwdik7rD7e9+envPWY0S+1rfTyDfEOERkEfOP23YvLL
6c8lIYOV96oTtNYO4Kh1Y2CQIavhUcfvMAHc5ThF3HP0WWU0SPx8RffxKsIZbc3KSnYKfsb9dKyH
U7L5xvnyNW4Pu9zvQDKAJKxFeCqYbpkkN6DjWgtx7oSeGFdf/zlQ7A4nOHMsTEEYd7TNrAiHt93D
PQY9CjzdvNLv0JcWAJmalKPi3rQ5oxkjmNwucZuoTamgjok4XsG4cYkYHcN1xvqwk1Eus06h6RC5
hJxjnOPHR4zTx1XxZ6HFFfXfa2H7Dt8E3+5HByIeUmFoS10E50NhgKwtwhJaS0RNREmO66yIaJ50
Kj+KAVZ2Scl7+ENswLScMwIdWHeAjQYosIvxE7lAxIQBrnZSIQ7QMeD7f8NFSrCj0+rFlQDMgyaP
OdNCWaBrRLdz9jBDDwmnBEJQ/7MJeELwOenJAYpxkXp+PWTJb8HfBZMUNuKN7avSTgeUOoEui1v8
UmuYiuX/sx7tg/10CsrrEVTW7ohyB/ly/FdDlWW2zBjAJZaQoQDwIM8Tc0K/3l5wJArbKX2ZOydW
EQhUCDYg3bSf4t1F3eMUQ21Bq3EUsvsGKRJKsBH28P53gnLO/ROySxvajm6XKNjkkt0I9wVpX3we
GjMajIC2xt4U2O95OfF8xNXPyJd4WF9Ooff4bnajN8BVi565nwITQJXloYE1VIy2xLsJoFrI5jhw
ImrAeosllI/OxN4fA4qtAwP3tLQPX7tzOE1p/Bi+4eSPSo3200S1myMb/oHdtUNoMA4Gb0bU7Ys4
vj/CIepPeo0/KFX3AbKaC1DvHOcLYEkAUXxSYIWdUbBjOdcbVxRd29OEF4VPIxlUf/9tUeCLQyK1
ccsCnWXmafWw6YkNJq5UhJiAA8LCOpLHUQeneY9gw5pQbiJ13QN0rh3nFqKrDsJysPMTSrkHZizl
g6Sqeh7iiMdlZgIE2p2J6hUDIb2xDGe49/L+RDpLWZZPrhGZ15TvnAODIoM47aquOlwq6JTVxc+5
0s13G/NAFBJ68dzF7YgKnHBqufGQP3utXQMJ+uNKQYywOMTp3AbxrrPuUo0p9Ibw6C7jNwxyWipP
Z9DMCZR8afSRZHadJ2b3aNTf2PW3z0RSlPvXDLHogExZtsl6DA8Wgq3w2gG1UDMS8kXa8qz08t05
PVIFmEp2dZ5JZ7bOWj2IL5i5BNibE+cyYgGA32kEEkjS3gmMwj5hGg+8civEuXd5shtuWYPDFA1u
qk8xGcrqLa7E4Q+QkR7IKkHr1jsm4JCPrLqwjwzJ98g0v5RJKdc8NdDX6/G+gzxraMt0ghiOJJ5w
NdPl/HbcER4UKwfdoFfMWq4SPUn0wXSpHsE5a1GIQlhK5fIhpZHUe4DurmxMXLXzYR4JQeXvA4TI
KhSIhV/Es/36pxFWfeyreN0RbybYMD37NCNqwu0MjzBXERMBffS97IdVQc5E8ESliREi8iS4JsF7
m8CsUXzGIrDkkTsGpSOXN6YKxK23pvWWPoTqVJgE2MIxEQT3NFtmM/8MMHaCIoP3dFyLNlCnDH1h
BIJpOizAnHPg6V5cVKGYOnExY5sE6kB92B/A6VKgdqAjTkAfCS+jhSACje1CAB+OCE73KGKQ8wHt
RG+A0UoJGaRP1Rowx78EF8YviutJBujP3xvmB8gxe1ifyf4l2lGyMDhhwWJJg1iTxiBGkAYgDyaG
ZhsSFFyEFrzzi/cGgy7GlOz0ZzsCRdgTOT6bdAeXBZyH1d3pB9+h4So+VFfoRtaVkKBPfI2PmxPp
RaQIm/megxfMXadSdh8ce82OAAx5WEwuekN10uSM2/jXUKPsvnOb6Y5CGXiOP04D/PhKLzY3NvaU
lwTfzxOjjYJTl9feoBboO9mwR8yPAbNAm6tIhcqYeZVLS4S38NNFRRbQxchQkXzHq6eOuQFxFk8p
LilSNzNmAU6frwmoCl8fRdZOuAQSeKL6uBaU4TEuGWosoGFpwX0sMW8kweAJkSiAj6h9h8+/q1NE
TNOhBrInreATLBkMM0Dyv9N2SNGhMLImLxAL7TFNKXB8D44sZ7zFUdFlzjWVIcTbxqQLzbX7QwWi
WLWlicC74YpQY8M5NPBub6EaPQ9q2pDbxYQdYSXQzkJyCQh1DkqCy1u+NmqYMb4lmbqgWYQ7fAYK
J6UPkFMZf5IXhmp2nrVod6SOQTiLH8CTaMRmc2WvM6lsAwecDi+XI7EZUtUN4dRvAV2p1OVgR+Po
tDBqoQOGL89M38QhiAu8m1Rk853mqMzJpp3i64VAjRJplkPYQEDkdPhu6wYWk7CBKFImRDlPawCS
Bo/SAvXyZ1pT2HiwwpMOvv/H5IJBvcl0jH5iWKcNnlcrOthMcaD4Ck0GeB9YAHzsFmv4+FQzDIju
E25ezJLBPXuzfFMySn7ivK5s+/YLIRcxucWCg2vbT9rba/T0W/5pnsOwBRKF0QJY2g8vsPWhU+im
8XDw3b3rzh3grePgSV4BKQKHcPoyZUdvjbQ6W4MoT3XGLfCiJODvPFuMRE7FOzCWP7OTraqtjuM+
m/frwwoHi+fV8kl41HC8sUi4j7t5gB89ROFHewwaQJufF2TFmnkZtNm8q8eEc/e9L/d4+M5uEAo6
Dnr2G+W+4pZ7EVkz9iTxZ/PlgaUEi3HJwaWArOg9aaXw32a29F7quChgDNuJTneyxCjfq0GfR8lL
5D7a5GIrc6LtjQ1kr7AfIX8c43z6mKqK2T0o9md244Xa7F6N7qef3gGyEXfbQozESWQKaRWw/x03
dDGbHJpKSFN3+YNNCl+UcMe11efJixdv2tvWI1xPOhEi8dGLcHW80ZPL2syXLaiYfI4SH7o5VruD
7kwN0emrviG+BVaHCajLD6wG5bjs2V0oExi8jTVKiSkWwdBzEhxtGalDZW4FwW0JfO+w+xCKIzJ4
7wuPpJ33DKcWSDN7jeY2vUEOaB2u42akEog+eo0Px+AdAc2PoX9SpWNi3MHxrHQY/ZZXiFONnS8N
jIRrqNt1UHYtg+dLheqTqRAYnDmsEogF+aQ1vUdIFyoO1giKfo3kH5fmtPHR0jifwzGWoECZATDx
5mqTaSUc41Fr9HA+pLh3OAkuAjO+7OhKK9Nme47OEVoMRFDDHygDnyGpEpWR3JkvbLaJj3yGbS4W
nF2FitYaSILZNWhnX6Zg9tnHpB7iA/5FIMmgcDTHXx8TCh4zBxuL84ILx8nm5unF/8M1oey97Kpn
v5f9vzcAAsV5vMZ35O+WfCCC1fCijziI268Z82Kn3IrgDygHS/GI+pokttPom/W2pQe16O2pOEhz
qLy93vabrRlKtPyWu+YIUELJpILNnq15pDivYOdM7ZNbIFGgSNjV+21fyV5e84fVMLF3x4p1Th4w
mKLwUIBIbKlpGO+NHgNxOT79ITGwmdjl1v7G+c6kE9YVLx4Aakk9NHlmBkN3Xx/eh/oInBjC+Rkg
n7f4ISaFK5aLmdIW00ir8snVmpbueoWBtI/d9n1/9eiUsVnNce/ieVTin6shR3/bAIeFzRRIY8dt
ivmX4vQCidDkARkL6C48nRo2heoqQ8W9bj6w9dAUxSo+PCJG6i/XY7r1FUueoLvb6M08iqFNhDh+
ZnD4FoMVDNX79AumIVMoPciTIoYwHcqr1ZaCeF6Td9LDZtvXpPQcsfNaWJswMAeKFgyBv8PS19H2
MrEB+8TPg8XRB6g4h9St2Wf/SlUXLEIYja9A+eMC5ywB34ZwspzhgSXEpUzj40Klhr7/Mt8HiQd5
zD59DCu5tdmcoNEP9zWDqQw35ZoKuacCnZEYsm6Sw4fggOApcmYQnAVhB7L4pkZ5oPxPqu6sOqnm
YCo6E5U1hm1MP+eorNm5OXcRxi1O6w/AbqhP6MQUwOE+YXtAN2DdqNmm93E/qDnYnGL+Iwv5krQw
CUYRsOkzIsW8vZzTi0v9gLMeVlIJ1/4ViEp1YSlpKUzxEakj/wc2hfectLfrLR7jNPprqYKc1tKg
4GZrrcN3+pyC3GXdD0N6ijo4OqiIEMomqo2SD2ttpcJCQsPK/I4OhxE2I2hqruzkoZaq7WK7ezuU
2gtWO4qaAR02xpo9oJrbQsFjKrlCt0CjTHv6v7ctn7TDDOTtnv+aFf6epAAKrBdDo7/aTlDiKkDm
6EnwbIfQ1IpIGPO6s6cNC9X9zYvgawDLkL0I8MmshEHiGqGdGpZBCwbQhovEf06Ozobj1/yYU5Jq
ZjrdDkCRU+7/u8JUPo3507ky/Tr50KvF5j25oBK7DRBTYZ2JVSCT07vDEqYNKGY4qrli8wTLVCrf
LtP6Gz7yiivP0NOHjBmGhY2EAwoYi45JXppPLiMxw5w10mHx5S+eECdE18ZLCJkPlnvOzP6SEv+K
MvFrI+SEDUrXPu5HL+ccL7/uBmExYASaP/Fn39KkOp15D5QAU6bWWD5jz20fzTICKH992KKFd8TR
jgHdvkGvlGf05jmzJeLE1Yz6DtRXXxYR1xGUHiIsOdm5S0CGLSW94cGpC9R8NtHPX6YAoi5Pcilh
L07HEzLFRX7Ye8apAp7wXfTFvjiTV/lEF3BzS3gIGmPjl3VeEWwe0bh/mMRTxvCJf+EPFbI+vvtQ
164YO3F/MfEJ8HGkd3bVpY6fDvyiL0q7DYzIC+NCfgc/iN+NoLaaFSND6MO8T1SNkvOBcTQeLdX0
Fx3prxCHoaRAOcNhIQGbIeoCWtMP0bU6Yjy0ggjiOPwJAGemxVXGwSQCujOaEMhdjh4JDVOUB4qL
8QP/wjpPWJe03eD0d+T+PybuMq2nWwjVkOYTeYIXQN9m6P/D2fECesw4OLvOQF15/riIDGjhLBJB
Lp4y2GMqz3mCHqScXaM6Yz6LIT/Uh59dbxlQPXyMbdD9+cyRxw+3nCmcWTkkxT4hFhgDcgTW23LW
2bcGfTFEoiZfr60ZXKghtBNmTUhEmOijIdmvwQvFm8MumXeptkHu3v4LQwSGBBPLmcb1t6/xPzNc
FU8Fw36t7X68xj8BQiMnSSsmEonlDg/bwi+R9WesmZdRK5FE6nHpMD2Fz27L0v0INSLiebJIpf2c
8kny4EOGN/rfU3B08bw4fbBuTHCjd3lLvZAuxseMkaejTwF4cRbiKVHai8AR2gYaKj2hHQFnFDf1
i7evMAXkANJp+EiDj8FpeGHsHyDzuwfM4m4kprJHg6QtGdn7XGBYH2GqJXZNT3RgFc+vb437DusJ
ZrbmvCGVydko6FAradPd7Nfje6SMew5xhDdyLuot2JNVROfVCVJij+M959QUusE1ZbjWXZIseqHD
El9J1t204YAGPYnLIN8Js+I8RkPuUAbz8HZEQDkkFW178ZvCe8U4PSSqYQuvEVyWhoI5MSqb9aRw
vpjpsJw0WHZwPiFzYhzTs/iAL4AqmHRK8g4xMq/2WnaLykzGSW3b2OroiBacVoJ/GmM2F2gvJDXw
S6wMsVmipoGtHPC0/Cc6npdXJaJ+7SeXFkG8yMF1zgyOk67DxCjC2uo8OzoYYVSLG8At3tFMMYRS
id1NBAIggYa7yq4q6jQ8hpaSZ9OhyfBAqwKUU9im0VtBYNnhvIBVTLFV5XjjfiLwe0/Tsi2ZRILM
nGMi0LmEP468IBnDfd1WinqJyAXQMbhmMqeQmog2mpfNhbW67lEd37ecptyNbbPL1R41PmBatcQC
ZEQ2gLvESz/qjnfLimiri+JcRs4O+/oGc9U8Jc6EpQUTMEC8yEg5OUaf5WP74tN48GVvg1dAlD2Z
SIbf9TCz8WSHn7wcljvw4gWEFlVwbaYKJCZMWNnU5NVe6Pnz4Rpmacuj2/Th9FbgDwUqXeA8FvLa
b21OA+4kB1YvdHTh26Kuo3nnxmRls2rZnbrJYEvHTjN5zUAbmLlyVvKo7E/64IGDDoYtwAVg+rAK
EOAO+7xPwrZ8dQu11EIOv+tHXSs+7Qh4tjC0BBAuKVgAz9fxDC8T3Cp44ibPzCcI2WwyrgTAduj0
M5hD+4udEdJGvmp0ipIYPYL/eTtNdpk4gFI5SLXKUVZuIatyrrUG51lvTCtJoOhzJ+pjoSWiBoCo
ZMEnu4Yd5s5ArC1P35xo1ewGZ3TxueC7P4A45IpRMk4Ui+bzDyqT0wk6Xgnd7jb8Lt4cqT3i3HWb
2xozJD4uMLxw1woWawCx+z+lV5TczxFCtqwaCHjJ4HpIrdqB8MIN80UhV6Cb8KjwAJb52PiBfnDQ
MjAJhI0+FM8s3iNmQAalMzJpD1wR7iPor1cfUpVRnvpgbnGWMQaXDr4fXHc6X08udcSQxCRIaQ4T
4GzuDPuzlTtLNjzAb87oqfCxQHj7e5acW8xgPJ4oRpbYgrDrqNuELLvsBz8n43tHQlAnxQTUiV15
id7bfAat1YrJgPlYf8JKYBr/95xg3olW5A0/kWE7c4C12/F44GZyw3jAGmvOknHnXvU5arkrC/MP
6uvoHlFtcl6itNCHMBjl+SefqJtog3P0SVBvHGcQnRkc0Qd8Uet38LW9xDIBxsWXELIargfcqI77
GWgMu64DZGZouGGxMEnSwQu/swrZU3+EWKyXflz6RiR2NbYiWqYy3sO3KWGmwHShCkgDAUK+Y+7S
H/+yq13y5WQicYp/dnvWd2+8HK68UQO9ofmiGfae54FwJnRsPTSTGPsPM5xiWvJCE0MnG+W0udBe
ONpC69g48NpEo48hiEAtiophMV0H58XPVb0cebm4Y4Pt2CCaz7QaN8wvSqYXPTTgkGOe4OoYHcbt
TZcxSP01DSk0m7FKcAJkrPETls3au5TW4jsGpnE6Q0TdvNXkPbjumg1qtNdUX+RME/yasAGVAsh6
ptfdl4AGdHYw2lhdD8B0UYgh+J7oYbMStB6zPjT1YQtWEzZy1HMRWCYvy9pe4o5pLFvx2X4GazR/
Tbw+iEhj+jP3qE8Xv0AHryGL0DQiXFV+YGu7lv/NCcQjQScxMp6ulUOUWmrDZqzwHq9s3wuNsmH9
Hc7OhfnMOjaw32tbeIJ71X4LU2qMUxjwKzzSYS94xtdlMwfc43ff4h4eJGTIEJo4x8z+T7EWtFYg
VKBgXntMKedSggvkDmJhX//4ZBGFwY9porAVlBSsPGkOj5PVHG5j3vnLvr7pZI949mCHLxIiECba
6A4nWIXFIUXHFROK8U+1+3/PUINRCAvN8G5jbGSogEethrgFMSm9OSHEp+uKkgSaEdDeKTzCMeC2
8lCrYJwyluyyXvLLMAt0LnRx6KBNymTd/qa9SBhYb75y17+E+qKOr8xqlVV3mjNn+ivulPtcX9Ao
6kwo7GcoeV3zTsjpC85QfwklYSajNVn7d/f7oYQUh7Iez60dnAfGDB/QAuQDYg6HOMC4D93ljksk
4e4ObnEsvfA4a0HSFZdJ/e+AxnLTc2m6BHvBqgMTfgVco3b6bEazmNxYxz1yBH6JNinhtz0n9Ki4
BMP9yU7UGzXpvme7Hes2smg415fROu5Pn2IRKRYCbevkd4kRUoN7IlyibN6aYPLE9vUQE9lvMH38
TJh75hN9cMI5LcZ7gL8T8w2vOGgeWXvkV7+j176dtZkidHaGxx7k1xDKMwNcONKii+v3abhpWiAU
pHDwZG4rYlqhSj5lLnW2JemrPDNDf7l3PGYqAmMwhq1mKgxBzfzjj0HTBpEq05fVFtokJ1PXxv3t
FsiAF3dVWHSGlAes/5jAKJzweghRYUTAVqTLqzeqN4da4X4J3KNbgrBxwJQU8OfKySD23N9UyBVy
3fCT571UJ5qAP3HfmuZ22xSwDeqoAOEYJnPsakkXlAOOGL6aDxiGLyI79I59hv7VTXAu/esOuHJh
WSFH+vnGEq8yEO4G8tDgWMNGQbLBLiW00HrOq8PliXc0OZCg6gCw+l8fegDH2yX+MX7jM1rVQQnY
eYN10IyJMSB975Ri6u7W3huD8VOoEPWBn2hA4MmXNL1XAtMvwDFvgHdhPb4hcoWHwV5DTsDInR3Y
teqLr+p2w7gEAXN/kseY+F+nP5gcy88EG/535dUr8HRl9gxy6MNkQrynChzh6W9wu5JtZF6x+Pgh
vJRZqKwYLON4W+xURzlaKkwh3e6dfU46mEQKxyqfJQ/X8xGERIbKNDf0OYNyl29/EzYQQqGh+OVS
ZvgS09UO1OgI2QfaPBuLr3F0azZNDJvt6f9G2CUuqoDa4wYOjgqdI2CFn77MK5EfH3DGDPrIdxiT
xgpt8fA4OCF7AvZwm0BNjfSsOusIKipUgjdUyKfzF+otIMMCYQ326pYSw1hkOvFxQJdaQwBHN9/R
VvayL42Jd58ZMVsCLJRQ1ZmezEUgWM/feP8CRbIsWIlXKiwSaWUTwChhT7T4Xx5fNh/3r/CqyWVy
poaUso0hMWN7foIrk3SGzYkCOeNMChpzdJDiVqoCioT3/9bBHGrUJ6t8d3jP8sV7dlz17Sb4g1DE
gkYlRuoZ1EpUqRBlV1K+POAhkenOpq1BQp9kd3A6SB+Lcfb8Nv1Pa4L6Rc3GFCh+wo/i6ORZwmtm
UPJmvIKxsXv0111LF3moFqg76G7SIGO3F7QiYlC7q7dzS2qI0TiFcovAod2plBstxkwD8C7kbMfx
OT6Oi/iRaDNeqkfglgt0D13BpREHXukA9KAz1aimxNf3Zi8FLvnQEgL48zi80m1SooMnd2pHGOfr
sUy1fxMjqg4s65d96PHg4QpeqbS+nBvH5C40EDftjFqo8tTtmpkU6XKpqEhRjL4/5vAeVsjsKuyE
vlyGEBA8anFaJKs7a9t50vUeuwa+EB9qIrA464zjDNQ1k/aINIrsZWZgPhPOIqYUWCKIN4m2lEYd
4JAWzGADd80HTorfle7qXMjnQc8rp8wp3HxkWGRxLAyPo+rrfFd1XMKKCcTF5jy4xfCfiwHpKwHS
ftgsAzYJrCS3C5MPnxKofhVkz/fOSEnEUzG8+ezzRTs8BpPO7ED9qpnQi6ih+KaLF0ZwQ3XeNy80
FfJTFfibV0slOY3QkBSvYBvVIM0opV6DVdPFPGDRMCRuMTZ49xMIldYRK3w+ArsXaFZljABDfJ2u
IyJTJr8FGunhe1dCLRn+lvCFoa7RrzOHf/5Ba3OyLrO6T/Tb3AOoOqY+Koa3uQLp+2eieaeQwFmH
LqA6WvcFlxWWMT+HTlDGpfdYuCvA7r4IuHAwrIaMbAfJ2R5hg/Uf+Ickv46AJGC7UdJtKxbGLXwt
NQi+1byz+CQtn/yaIZwE9LZlmFN41o4IHVYGoEciM/sHw+PG/ZGtmLvPEEqWyViOuBoHYQaihAsB
wacRsAtMAL0xKauF9/LNNPgAagTd2ieEcYn96BGSsj7MaZ1e+FfIkpNS9BS+hq8hnF3xNcbh1rxt
sGk1oiZNQSFAQgGyHS4xHqe+093KOwvIKrL4jt0OjoOH/0t6DGgHJaXYLe7W1haU9/9ByWEbQLhY
NBqllkruDT8BbgbB2Lxu3H5jAq+J9NjMMuDwgcd4D1V1QXp5TY4XKknQNPHFb5lXoiwqj98zoCxP
e8CrZ0gkaCqwWICOzjpsAgMPCZzAjAg3ijY/o8K/ojaVNel/t/maCed1hyNv0iVu7pVJlNptUA8f
9pDL+oH0zOrIeNOuNlT6Z75Uy8ff2FkVEO/b0TPVyGSR1PY9DMQHetQeEioNo9zWiFbBBRmmLsDD
wN4d3YIDile9QumVdPw+o9qGs4pYSXvBN3E7ImOm3iOgHk1RHX2p6LeP+bYFi60P/n+d4KZaQNDk
vpjlYTn6haBePOBRm/Kbc5rMAzyxGNaioyYQDMHx09P8bgaWBTfBf+FTSfhLgL50YDSB5IAYlDPE
1YZ4H2J7wUeSYB10hApwA06p/Gt1VuGvp+LH86KrFRM4mejaL7RiXOX17BIWzI1/HHPV2upAtnGU
CEb7uJiiF6Bg6NjFqIOhAMOCz0iBxUuv/Ty5umqf0KJiUUj1MeAyZZxN6OuUzN4hPxk41Fc5k4EZ
ETbigiFxE12f/mowNvb1jF8GyQMBKcYnmk1GFQFzDtF1NG3XEaYVjDVFVQZ8z5Ak7ODA19nyS4+T
iwQZlUmNQ+ybr3uJdXeNwR66BqbhXrGCLmMt+ovvvCaTBW4LI2O7tz+hD+FGYQNBabSY/Utv8Nse
Iap0gaBghZNYOuFvr4/BU+VVtp0SCSP2xc+NlFRUA1BEVLGWFeQ/N8w55rgz0tVE4T7YgV1b5Ph2
QvpIixDdDeJYzwBSQUtH7RTc8SkRwr88DnIC2J38v2ck6Oj5zuu5aGJ/5rY/YYY5VufqjDQ/Tu9b
zH+2c+czZBX4XOUjTCaGP8XWS1sT1hfkz2GedRJUScTXfkntPqAmX9YEryPXoal82x3MSn/wQyk9
ITZAxoJfBLmIw2vVeMQv3dmYPZYGIwmA+aiLrsLF8jNB9h5qD3n+XXp0Lk8EVpAtImVFgRyyE9gW
JB8GV/IsDGgNOrV1HzXOXCOI0FRjGBoVDS2+NoBL9pdhBQIG979L8wvCRWkfKbqxiwyxRr15Ulg2
nEWnbdtjg8P56VG/skeocTmoqeLmmPxFX+86rA9UWMfpenXEfT93ajCXCSXlx8a7xr9CP5jSvmIC
jU8zEDBu+UCyIta9U8NWG/JO2xSd1MzAbkcMlrhYXGwoRoBnHY59dmFWLB5fs745+qSFQR7v3u/F
VXaf3Ug4ZTlCb7pYa80TfgpI9PZcuE3W+gMwmpBgbj1cwm33EJHaPLcVrdYX+kc7ZWRDH2Kkb9rV
q1eDu0n75iy6lI77nKVMZ8ktUCBn4CWhB6et4BxvW4teICaxRAnsjy2rm4nmpt48NtghU7r5VHoN
aNx7eY2a7Ow9if+D3w3DlD8PVLs1oLBip0LDq7L+QEQcaBnCIx2RVK0aG6cvFcKIdoQenK2g+Y9x
MThOJS2h0Jji9mlGoBYY7iuFyQIgQ9gur2rN6FshVgbBwIkfCp5BGB7uPpBU7qxSLbxPxKEmUHDi
vmyMiI3DBY1qiv6KBMS7+WgGSJ39ev5hd9y5DTgdmb/hN8ofccS8WsNwnLHstIq/EEJg2M+vyTFB
HQMk87WuizUMWtJG+xNt1BEDRi5UKEbrMQ/+qtm8JOZo8lcOI8WhFeXBou9gEK0CD1J0jP/6VMci
9flEl8kdpYtmswykGLmjWdM5d8izxA2b75Nd8knVEy9wu8a0BwUcdkJGYHgokcC1aDs7GISHVGA8
dQ4D7G29d0Txzj9wdfeZ/QHN8Vo/Zr3GuclkC7bgKgpp8vyngYEc6jlKEW9NAIYFkQk60vE/Kekl
B1+XB/Vi5t6LON5T7JOYuDDnomUCSwjJM3usau+FU9T/wysyDo/xjSH7/NmTe7+P7ybGQe6d7Ys3
k6T/9r48BfN7hGRabe4Jsj4kZkL9dMvKORkWpNLjtL8TzRZP+2h1O5Kri6xDIwe6sDqlQ+EkhPeK
83N7pKBgeu3gE4Bs/TnpUcxjcA+rYoYRm6SlQEtnSE54CRtDS5QxQEPSbRjqnP2OZEMgsuLuf84b
qNpNRlNDndHgN2XP0eyIRAjxARCEz/r7b/RiBIRfAl2wRqH/osIic/a6+Ix6K32ojs9RsVeyiugA
IrdlObClJryMsyPRv3XW4eH/1dv7DHSCqIkLUxnQ8jCfwnBGYCwadYTidEgMm6CpIEZk3rQeN34h
+D0T+KeIndZxewv/5I2c62OqAK5OGXRk6jvUyJcSOTBnAdy5CyTBOzBv7d+AeclLmvWy1gC8b9Kf
agNhiG5kJvGJsYrjsGS3m9r+gnBjJORPkWOBObHF1OiHIPAzkLtYxs+QGyJ0cigwqfY/QKQRiWzO
w0VriHQGGR47iPB6vMEfrCie2Pg1aaIbcoA2nT30WWcNgjeEUbDS3Hr18Nivv+zj5xG5YUhdp28O
qG3OPA14PX7Mn2B1RAWmLZf7JpLBPpHcbGmEC8cpHe8NwcdhHeAdzp/DufcxEVlzqWJ0VhO2zi2b
NvTk7WBBIOSob5aTJ1XRac+ts+W/nicG3IEPnekrvJCjjjob3rVFtXSDccOweaLAwBmqNBH68A2c
UY466OQ59pPKg2j/dF5v95JCvMciVaEmfeM9DD+G+vREkzzphOuEgSRJM4ymQmpd7GqYgbONUIGu
cvR/WEMihes6Rs9SZ+tA7DM5kDrbO2IGQXelXhLzHPTYge6+gYMHjIeNxqkudpsvsHbvoyolbYpT
bHKhyMfPEaYH1dvb7mcdlMZIsPmJ1hrJ13fAf+7DuExvq9/T6eiBegxeuDpM3N/WwHX4kpI2wQW0
5SPy0Zr4zH4BzcG3WkIHgDK6uwawgZqWNUcG2/BsDE54zH/c0/y3owu7EhoH3kKR33I7kxdnTBtw
iGKbC5KDkkRbnVm8/0WbSWG600GIytGlJuzAPrU3X3qvhc7gfQi6y43IZQgm8gY8gFKPuxvjtuEp
W89uB2lzyuQ90kKS8GA9p+19HnZc8BZY7CddPtkQO6XD1b/GaOCuTBwK67i5Q8S/M/xjIgjQKRPR
EzN0zgPoeHDRIHldBr1JebS+o2P25mZHX4gAg8qQnWZqtc1uEZYvVRZyQVqkt9yGBdVLsN5eRnRH
OAyqyISPEjJ0mtxgDKyPVCkMHfNhxzOYJ0GQw5gEpGAD+Q+P29vgGhOIGrYn/YjBkAUdCo4BdU1W
Zd9tG1JW16kQDvJbX9GdqnEmUqiKSvegIpkgGw0QJujPn4M+OazH+ZdG9uOB31RtKAAyC71sn9sv
AsPoA0ICaQ/hwn3/2iPswovnAdbbquwvRY1/ZEgnDKMf5l9a8CIxl+wRXzs0049wLwLmVQyuO/C5
udWDzgIQEY3Ta/Xez28xe5HseUqIq1x1RMu9TeTMczbS/yu8CdbUJRyHrp4S3DvV0RQuz2mNBD6S
sN+W32XnjEp8r/BChROHLCVSp6xc+vXTqNlCq90y76ZhqKDn1brZxtMXfz6aOZJdgzLpisAY4h0X
3nlWPMhDb4LujlMcoO63aOTi6dgIOoMPDrM9r5fSGd/m3//woGpt803BM4b6Mja8nBuYYpFwufg4
FC9LI9V2v4WUj5+wB/129slW6+jFuqe0xquIqwIv38R4Uvmi7hj+RgTIdxfPGM9yWHbue1AMmobk
XeoIEwygTYZv74B+Vox3Fe+66I5u5K7w04l/1Zg39WHrgK8FR5J8XOTB+OlhNwhY/Zx8/YoCHBic
5Giy6UcV8FLAcYP6yWafvgf0RB+U3ecBpKuR2vCdX0swyOGVjCnAClzlm2EONg6dDK8bLguYR0D0
CFE9QmfHAD85yVghcJSNdJVFBC+sveWlGlQegmRLKlgbsQ6S0INKT8/ltMbVhsyjCernbU2qHsou
DXC8aDvZ7hciNThCQocWODiPBS08iDvTK4C1hsnJyfS6Tnff32PPBzSFUB/JeHfaBPmTJvwBTQG4
o7W8zz4s1pQFhOQK/Oc+Y1Ds0naGMJ9BlNs78j3HxBFbS7JaMuaQQFcUKzhrd9MXMEs/eI0vA343
n4PfSsNOQJRbObgar0pXH2qDzrI1raAg/R96pJwNzIo5gKIyZczdC19jAuoVvBiHZVCPSjPD/QcO
XfX3nSTCfqMgKS1FJNUNI6UvosfaJwMthVGBIxMcJ6onjAut9hBvagaQaloMlVRGQdyreLaACgvy
dt0zpgL+KQMVx77PvufDEsWtg6dKaYNodv68CjZoXQpUUJ09joEDPBJB5s4hSeoD5IsRUFlG5lfQ
ww2mFJGFq4FMwR1ah7cRDEqLwxosHpojspXWtDtop30ewNW7MWgFSZdpK+l5TKF5gBA2bLDZ974N
9oz6EsKJ/YCQek/vqxeyQ4BDZJMhwvL5R1zhw1Rn+glqPelqNiSYIcM9zI2qUQeCj7UmDlsEvyiY
uRHt1dETpnEkBtti24+gBeZACWB8F8N9PGm6nkgZ5WlkIkRmxEsHD5XGhygsnEmAtq/VWjSSYSyL
5zR6GFBd4M7EkhqhhndWlUx6fzaTWh+rRv+JVVJ0ibsjxkPblnuengdtWvWT+84ARiKCTXCyuq6w
56LMQdrk3vx89TZ3QqL/DFpYHT3i+wD0MlTHxxnBsOA0EIEID4B7h0WWlJUnW83UcOPtOC/cdThU
iUqoMdJHv7EVrSvutN7BsJaCu56dL4vugdMsnFLYNVguM4rigw3pBi8b3Dhx8yOi+y5SEA17mFmd
fmNC6mIiioXdxovL/o5Osbrj1qDhglFtAK7cE+4WNGEtEBQFnbl5Je6DwCRw7KPf/J2xxifUkr9+
4vM/ks5rWVEsCsNPZJUKCN6ayTnoDWU4AmZEUXn6+XZPVc/UTPc5p1V2WOtffzB6a7gJS7i+Jhgb
ZyQNRDogzBrBIJlrA0+KLtNpZX2Riw0mTTbwobTJGRwAB+G4YC1Cj9Z7h1/w3Kuj1Z15MONXenLr
HDED8TGgYRXCw3IhVLIJiFXRsTqd/VJcHryT3R16FqV9s8MRzexH8FYgiqUnU2xx9C0QCFiUy45K
9rQ5ATa8V6AQVsFZYA3C7qBEfeHUOuGXhigmUtd4tYHL/XgNCXqigobf5zdQmKBlsiFhj1U2YDu7
Bl8mrNjmeC8EdlssVDGS1YArOXkTKexvhsED1yhKQ3yefjiktwzjzg761sUduF6wkPoLLm6/0rtp
iernPWtRTi0qHVc6zPVhAon8bsDV3oqB3bJmlIis6keBrK7UXc1c5raXdJMx9oOxjFUl4wEDJibG
yH85nb5r0Hq6Rgo9dEFkZcBvo9LkPjhWpmL+4mfY6oz+jGL7ykYxw17E8BlXOfYDNOo0zUux+out
umcoz/fl2F4yYoX3DFUd1qslQirEEEfIaduFAredR8ywAIxXnqv7J7l9FxR8FcrCDzz7jNf3eOoZ
IDZXdqHOmMPTrzUYOxCQEtX1tKAUIC+l0+/HHqL+aGSAfhEkNyByhQrfYBIIztfbd1bNn2hclONw
5DDVgq0q2PXYbO02b0rXHiqSE3Jtts2fsuqilzV2KRj2uPUCCT115gjMSBnztH/v9NAXQB25pIv7
JBGomwojgcZeSy6U2eiGdkz786m6Nivz3eEo+XAfiKpsQHVH2PU8vSHhOedp/09lPPlAVJbrMBoP
e5wTwkcI0W9zscR5ALI76e1+qFrwuD+8QPjzeLyCBnug/wOFqs3njFJhdtGL7dk5HXLmh0h+MuH/
RG+BxSNOcN5l5+0pLjX83QYE38KBAEbBXwU/RQkLDkZKh5EzdBhT4LBazlSWFEIUXiHjkgVV+93u
OSNd4LRYMHgVsFiPLJt2dXF7u8f6x/Y/6eN9n6ast+JcdKA74Ds8XmjLOw0MAOMF7fmBqC/MpTGg
lOngmFZpoCI83sXZoAnmGuPIFOIdUJYGtBfnFQx+YRWsRN5ZRUGzoZqYV8aTMxJtGt67uFMCJyPZ
qzYEAuiqy8yXoRA+livNgwDjVgQlVDGmnDz4/lGeno2OohqW73IQfT7zN1dDQ6wS6PJwew34dOEv
nJbXwbQnQGSrdV+hRKYrnCTMPYFtZlCtFozrA5Y1NbdRursLgwiSpTZ3JILtalM4Q15/tzr/ATgi
uEp4yI96dVUF9yYfof6GzNJ6N7TAVwq2BlfSES8tZ95BmUj4xrIFasyNMSFlr5XinHBsFUv5ngCP
TK++xHT9ndRzYTgF9ii60wv1HhgVVsdnQphRMIa1fTcIpRXYIscNjRChOi9L4C8a92w1b8NyysBJ
NUWKWI8QOaJ6Z2P3fRQwY0N4EVzmiTx/6ICiGDxHZ4FDwvCBhtpCNTivWGdgCqhfpxU2CXAHUMNR
jOOvendanbm4/KNO/DeWw1GVPFZMUNhG+MDM6CiXani+4tGD28xRs4uk2DLlZkRdrPDc/lFVlgjI
v1mOOc/byRMoLcyw6y2vmUMC8gmsfxIoJD4nVgJ2wIXZ8rco2ea+zaEQGyoPpIlVji7hxjo2y+zU
m42BSFX0KIsamJ5HUM3lMSP7SavRqedAk17emzdi+j5/Q92+m1TyP9yswcCYI16Xxd17sdEQBMMl
x4TqMvtecNgNe/WM7pFjKgdnIsoSBhhFH2wgQC/ym+HhrrgikIMFQzxw8UMpUy16pKSSNVgiLT5U
jugBJl+DWSHzXMzPhNYaPq1ZojZ4zi/b974fdsEtxXaseUCVftMaQ1lHiqBji36Oe9jnMvhl4itK
F8HKHmCmiwMAeScoZeiw6PlXlcddQXYzPETGwUIiLzkkLHfEdE6VTc0IEBAUKHcvkbgMaRVhsWo8
E2iiS5x7CXXLFfKSUIvTWUIvzyY3c3RAc13OSI2CqFksiSyEm8OehIyykkyQFgLhqEHV36yPzGSO
MlVJYe5xIhFq2IBGQmpCcf2elcQHP5fKDvCmmTCaOGN/10xGbKAlUdOr6o+E+uyNc+UYr3PJ7Mcn
WDq4onHIX7elN0YapeCW2BBIIQ41Nfquv67C2AYqyLwjvoO2cE7HIoxBsERaIqeA60RhCHYwpS3Z
k7isX3eXTGBR0iKh3mRge7N6E0CJYgWIzehPaPnmlXN1XhHNP1fbkgEZVL6ChdXElcnwAsX61Rw6
IOp4b8DnyMVoXZBekKfIATjfDpq5Oh9Q0xWTL1pyztvaIJoGTTKn+Jfr5bTkt+e9DKAJTArYjyS/
Td/HQ0DUSDvRhV7n4E6QAAAHaIZ+aHwuVGFyIjRGPdJ8VLQNTwMwlvRxbDQY0MME4+bHJZpN85kW
u+FPZPiCJlSES4aD+7TPJrCLxZeuapHDFQI7WKA4runSKxzlttAO/inFqAhBkT8Gy139QjkE7971
DrKDoPzZYxDf7gW5ULNHMTXPnUntCrr3GfSDYovun6qGpNoZsBT8JdoK65XcPaGn+62e5PkyAkd7
88AoENk8tNVvwJKRIU4uKMTpj4zyT0CbuqgdoKshNKd7BGTh9n3OHxmoeVvr59+kxMhvWVznNDuK
utRA2PI5G7fmY6wXzWWm4OBU6TVDtYH18euffqNGUZMXpV3pPWDVqpMC7UGb0J2WMRo9utBHjJsT
SoTHEsgF3i6SCwF3ACXrhwckVni0eEw0Ov5b0FqFURA0ljPdH3P3hcJZKWVSpgEuYppGfyqefc8T
LryCEfyYviih/nlWAoiKD+MeiXAXCIDG0DAJ6CAwJYel85tWAayrJ5x5oqVnJe4dcxESVSLMAC6C
/45pXj4dbrBkmyfCEQeTNTJ20OPQ+5NPwGHdQfRSVwUhoV7jD8zK0DAXnkqMqLgYX+FpLzMp45L4
aye7CymVjFBD9usQ38qzRIBfDa8cCkYgU3tps5s3TO4k3P2MliH5e3JD271VKSqRrLzFsJDx9mBW
JZT2zKV9yAxKSLn+5k2PJz8qYoo5ZLbK5JX9aCVWoM36+DCmsgeQ+wXFjoWKflaZda5CZbXqAejO
JYgUDIZoMWgHDyzU02Ax+s2u91lBPiFBk19rDCnhNYPNRAAUY68OsZs04RdEnSGPt5m2ZKhriwJc
DX+ywQLAu+bCiNSQxLcF9YKNcwsd8phwC1X8u4DMHDdh9yeDkxVwQPtpFb53agS6d95hAwZuCNaM
+oSXK7B/4lyg74Jv85LYG+wQRhkQosYzviYfC80wcl14g8P7jK8HbmLqP5gD9qEhFL4+cChZgEOH
s6oX4elOd3wol4wXzCJrwqdffqdQsC9Yf/ELD3X2MJm+1ATIYeSJGOf1J0+iUqAKPQSYyIBIos4E
emEiwG8y4GY+wHDlcGIkSVHOzHWP4P5KdBwbMchRXHyT7nhKRtFwTTkzpt1Ql2+rNYGISXjsEpx0
ZtiJeO0Mb4tbQBtC1VGT7SUl9CaWZN7tO1RLPGAdeAmLnz45e7T4GJKM0AmNfO57aBABUxM51XbY
BLi44qOyvIfEkbk1mpXGLQ65KVtsrtP2o+cm6kjKLmWpLfr0uN8j9BU42Te773CmcuTxnDAi5uqL
eWvXdbXusyIPd5T6R6zjieTFNRm1xs+sdPIj0d9XLmxQtzR79scaZXl4MYfrOut8ZBL+0O2vwWXV
gFRUVwKcp9Yj+pL4qGXL1ahZ1Vzzz2SUDXz0VTrppdgqQrQlKK01hmEvpoebXZJLMlz1/N5mvDnT
MYalzfSdwDkwIdCSoS1hAgbPFPpcHnduD+XgA/wIH3O2+Xt1N0+C8CYHiOICRj2vv8EfZpQHZrvy
v3AYskFLVCvroV5n8ppBvq4455js3Ci3iogMefflYCAEhnU34dMGJ1/bl6RpV3+kEoeYhulXIpxP
x/4ahHvTiKe/PhvFRkFBWgbqYz5af5GS31aF8TJpTdMLkhVlPraRoSIQBJ7Sc48rtKYggfW/7ZsD
feQgqSJYg7nyaHcmok52oIgZSsYQXbVg+3JogIfiXhwPLR5/GQ08HKEttucLkh5d/YGNgOhLM3m/
+2vy2eHWGbziIhhnsqHtavfmMztjj/SDHrS/pw9Vxnj+tUEdfTL4OUT1Yj4cvRHC9i1ydIi/+KSN
Kx0RXG3apcSMp2dgkJQ+Den42xd/6gbPJVNaD9xhiu15BFGq8MTiG5qafXZLrGXL7ZtcnDIAX8O3
C5HNxQG6NqhJiLUWQbvUUFfv5dx86FFhDybYaK/tRyE5iy7EvkQ1MLBYXowaTt04JtF3IcUtfiwn
X1lDKM46q6LlrJ1r+Ma2tmGh3MMxVsfaorKb+AVu8vAbb2h9Us1pM5WF2yayezNF3IgajXG85M3F
4OpRFb8YOgQEb74oAfkhucM68plemne3ixHboI0OvuZJmJCgGG0W979xQLGGpx6XSpqz/fpWa5/0
Hx/Jdw0gjsbrwYxJqIAeOHfgu+MAJc4llwqFUf5tWUXIgRmjvz2ERaoO99d+QV3awPRYGHBqvPcC
sxQMPTCQ6Olsu/nFGc+/u9tRuHzoRAOybBg220qIFyrGNxeDvNLtCfcCHMMEIfF0uAa5ARcHD73H
DnKwPSa9oU3pd5xaAB6bIiWLlQmIT+ifOVwyQOqDmZUBqnS93Q5n6/ERj849Ylc6FdKhdT4Vo2HW
i6K7j25dXbFwFm8X4UzuDDIZgShmP+nJH+g9c4TjyGfWJS9bhYTzcZqtBnEcXBy6s/O0EU3CdUdX
Ty11dTsi6bn9fZA1s+fSouxP0T2gu4HI7r4WY5euBwcktMHWy5H9ypGP3wW8721FJ5NPX2y+IuDk
xwEHeAbKEIGaTJt/s8SXwifpcleI5U8mM+4NSP3Ni6uPDFy9dssQKXzMsjbLA42D8uEz1jXlEDqs
K61fUO376PIwPjv+XHn1Q0dWxVcPxRnY7xAVZpk8nZFbRHjUQVUPVZcmCLp37l9iJdEwErgFw5WP
xIy7b+Rw+1VHTl4UPY8tPIoGht9axUM1blIiBEnc6ja4rwQ5E0zuczlQ/M/+rf925d/dpEi8xW32
1a/kDQ9wYgUKU8PhBnmFPzpC0ft3RZW+kmF9elpft4/46d9NbuYbIXm5S1mfCdLEm1IZMnL59+Zu
htyKyQXmkSbqHJ+U0eDt1MdzKBTl2moQ5kYX4kW8+riKB+hJ4SXNfwuyqSnpTWCscsNwjdICLzvV
Q9Bn1Y5stBb/z6w3vP2V1IwXkeLpY1TgAXpWztcFD34RZN5bdRnGt3DVq5ka3vaDA3MQdMYpfAiK
A8iUVcSRwImFVbY3cj7WCSQfB2BI41Rx/nf+2J0jpJErjK6tYXhLWhTzBLDhL8j4nB9ElE10jr62
mL4rIJDrQcj88meOsofRhF/URowOGAPwHJkI7EYmhnc2dSFecet6R4nDs9LIa7sjrsyDu1lt3+lw
1xmox/A04wJZ5H/l/Bqq1vVI0d7fQQ3yB4EqwsKgUGfV+iJmBI5HBEZozUuGHM3+HD3i4f4ylzcq
1Fll0VvjiaetWBN3Ro/3w9A8wc3HZY8zlfHCJ4WkVCU97CMqOK9MqPzHbIX+D9MNWMf48lL7DcIH
q6BOJX42xg6rc1hSMnTrW4T1Lp3LDvLGeF9zVCuUBvGbGhtOxRE+7XzxSRooRJSiF/gEha/hHn/G
SwoTHPgU+VZ4gaGUUF2OFDxvFgT6Gcz9LfUfyP6ZPbaCVX3CKe6JKzQMFo92Twq/brmEJUFowG+F
4XMB8Mv3WJpf0B9h3IYUmtmn+TGYqkGCElpQhdHxFxTnaitBuegHsoOSDp5fS+xMvoR8ExHQ0yfw
ki8Em2uw38A8RNh9ObaQDRFjbfQDqBxMfe2jRKL3Vz/PuecYIcPJnNKXkGR0Qmgo+yevnzCPsyC3
IVgoUBien3gLSOtrep8POQjhRyZnM/ev5YIS9TaeyP4I2zjvFP6OOMq6D7tH/Avpz75iXo2Bqbr5
Brcdq78sycZbvBZX0gzvUDYrQzGfluR9T+Y/wwzMHuhWmy28QuHODfmBOd01gWGDX/kRzK9OgGCr
oMF/7UlJ8Vldd6r3WmsQc/mHwWGDnTfOPwC2eXzL8MRzzikMnK933gFIZ5JZG+BBf9e0xrcS+2zK
HY6cAlkxb+y6/Xc/QBMoo5v+XaGLok8/8cHLc/Iat9wVYNHZM+Nv52Sw7sk1kY/wwvAK+hnA+hxk
X28IUZkNcqy2A5EMs+JLazH70oya0gLHY+gq1axy30bHR8xB1QH81cEtUicc400y9AsIir0ZDJ/G
rNKTVUFxHGNZgA/E3K62n6MMBc0vjs+s24ulqdOjXSbnowKuTef7mA7pTIWNebG9JiMPzA6K9Rkh
yccnPDx+pCdy7XubQn/Rajr9RPOfeLoXab28hHR4u880Gc27D5hx5Q+Bdy4LGeexh+AFMs5Bq6cP
AaIwaTpZ56TdwcUiYKxcqJh7a1slU2kPq0Az2ui8fSed3sfAXsmebhlRMVqtVftQ/3nXe6DAnqms
e1Yec6weO5p+DQlYZw32w4CeDLnWGgAlZZrK5jbvxybhW9SQFWMSsB0znIfhqxJ23E4pUqkJSHcy
h5Gsqw72X35lVdbfmFiD5k9Ka/9rdbj9ng5I9iPeKDx3E24mPBQQ3wMjaMQmzVFyLx5p4mHhw0L2
gFMwqIC4dxbsTmhkfMMnvizuG8HqhKlSJ3zX6Ngw4WNAxdZNFJgQjMnrRKomLNg3qHUFc1aMDoaa
SI/ldxiol+WM2XuOip2vwXA+e+zP4dPW7KH9CyT364LpBu++mFXIG7K56gQj8zXIDY43uzLuDhDI
9zzkzUNv7ML+kR+RM9+pVgUR99AFY8hCgex1unb8RuqefloJYeFY4+BsSMHYgfLmSAC50RXrC5zY
QPi/u243Dh474H4HtopJIyusXAgl40LkuGX2sSK0m5SB6dlluPRJCb2emJwgn6R/RKaUUq0ArmxG
mFjnMV/fdx4GtYYzgvjZD0bxz4ckx4rtwsGhPiJ06vY5HGyft5aOcBRIYTbmER+zZGlHChw+m9Ki
ma+SlksF5dZwg+KnSB7DSZNUxzMM1HNyPdZHViUvK8zXjf8VoaTiBO+wWhrYlw1URy56Cw/EiDnQ
2Mo3XaZt2HoMI2KZLL2o/mv8Lqq3bCJKxNJ6ZI3z8pT9AOoVczUuPA9gtp+8dMIUiy2bfwapCKkF
P+SOtTdeieA68u5kSsd68QFKSvn/8VoW8tWERRsrC8zR1uxipmULZr4OWB3sGfQkGFMhHLlMi2NH
oinBTHwMGXyHUdCzIBI+lu0WlgkG0o5yeNnS8YL2iYfBi7q5kJ4e0Tg9+/DDX64c3w493vkMd72L
q5BWjREapgDKdSIEAzaJZRkKERrl5jIRhA8CrfYMwX7GjDfKIr07pzUO7TE6mtLX5lNMpU90t7f4
ASONJ5HW+yETSaaijEG9z2AK0AAyN+omV7QmLH/gD2bWheAa8Q6AWyBA3KgdacWANEBH1B7lcR3x
hywsxO39lIL5wiA6z1SeC1VIFcJ84f014vBSIp49nBGbB3qBDnXoyHrSKtDtL/dq7rxDrvPnFhfK
igtcNsrhJMuqEczjye86h1JVDJf8rKfxI7Uo6QfizPaoqnlw8AxuPpaHIZ/CkDt+tBkdpZBx6Scd
JA9azrcFbuBzaufMH7Y3SggGEYOMBfAxwRb4SXxgmBsnhC0WLO1nrJlvSo4t4Ug+YMp9J6u4Yd7i
MkJC8Nn+0xaPs8u6l0nUGnB8aAppoCmBLbQz29uB6/PAgTEOfwGKtduMZ/m2BTw9oFpQqB7/t1eC
JALi2yOF6wCEqRwabTFAXEM3/ZkCMPInYsHzH0gUykX5hz8rDA1a4NMf4BHfC8u2/KN8O/2BDoFL
gQjwekeAKfEnneL+RhONS824hYmJGfuOUpNn3a1LfvJBc/DF9HHc+st3H5fd/oBIy+r740ecXcj1
xvGJmdJklOJi022UP/pDBfI3fdENoBet42T8R7xKCePyPVH/8HQjXauhiYTARxPOYDAbjyYfjGbG
hAE+JgXGitAlUcfgyX1oCVoCTF5jAgc6Bk+faQCINw8Fe4z3VPotEO5UyL2x7SVoBDomOiuUibi7
VNPFE14cJp9caGTc/ZvXICo5QxuhpOmmUAZH2yfzE8LNdy9WOakw2B6xrom8oETDBPmvf54hEWU8
AT+SICgppS7B6lLRJj0CZUFzsRzg3mQu+6eSSnKZMjUaxkxzh38oAcA7Gd7it7aTTPTQLIAtRMFL
jA7thW8wspD7FFm1DI0Jn2/YQfAyoeYzZOxBXsARcILtcq3oLZR9PjyoomHHn28qiY+Ez6f6R4JR
tifAEGZvMLj4uGjaWzHtwdUMyttmeKWlli0yoX8cs+Lj5hGMqR7kqXC3u04RFFPobwY1wZI8FBA+
YD/MjU/4bwPWDgRSSENwIjRULCgmh50Mx0bdntf0PRrtQ3s8BZLdz2oLPILtZ0GrWPRmsLciKDw2
Ht7oDZ9JPkePjjtTncDGXZ/NX0Id6PSi6+KFhoGD9yeuAGUv7eXpgxISu3oui/eR/JcSinOBSwtT
hteewBZKIrAvDzmn8+Jw/XIl21LGAf1ZMhFO5OCd1ul4pYQ0mEc17QXc621K4qwwadMcBaSmScaW
ukb0B7DOVttDmPNgGjFoyjSMVmG+ofy5kLnRz8aGFoz8V3Z1aegXUoidAAw4Kn9OhYvHLWe2+DHA
kgBYGuuDDMG7z8RZVLB9GyhtSb9mFMF5B/Xs5p+zFiTnZ5Xxe4faBBiR+x5qthT11ggWILlzvm/E
OfBN+8eXNTi0NnnytuaUqzG1E8PVBauo8x7GOxVDK6uOWq6hs8vT4QT4+Mw2Bmt46WQBZ5dwuAbT
A5cnaetMAfMIZY9bASJlgcNSD0e6kH+RDou5G49TmXBOjffvAHDE6jJK/Y8vftT+GQ1tCgSe730r
hVhf0FxpdN6deXeotzt267bLOG5gezoiMVY6IBHW4nNy8vJNvaU+EI9HI2zhHA+XVA/+9U/zoKb1
dUQ8GbT2LhttKGnHB+kAgTcd4QWF9m/3owpuEsbSMCspvxZtdrcHe3kzZoOx8f4Zp61GjOlge2N8
S7ARptS/DJZrrHjn49l5uCedF6Z4hXMHL1Gj0j7hn9rwcyv45pWHXc1nhjLag9VEitBF/1oiIucm
ohXwRwSlrFwmmrYIfhwFUqjFA12csWlvVcdXqCAe9SrX+tA5Jf09tNr4TYXAIvuiR2T2NJ/SopLM
4HI5FUyMqW1p8dbtWgrrH7SQMtFChqzZJSmDCwzAj3XHKgft62Wpbro5Nyx+wBuyv2lieYq6Yv/W
iGdw3h2vv7AG1U1LZgkv4UAUDHTChPXx2NMJI1x47b9uI1LT42b/zsA33Sv45QXLtg8c590vGO+b
Y5FeXVi2gKrciOND+cedoZGtfQ5krJmOZzxczS+Q2+wR4VHsI7RGNIFmAjVGEcop2DfahsvmiqOH
HI9NyeJo1lHM8zE+PeKN2+gBvV9NRuZohxAzJHZOf8SQaPoCO6k8nAD+wH1pfj8AFRRUQA0c9RTh
EKZQjk6HbgHGEg4p0Z/pYNkHSxy6A/8S3AyU/7s8ZZ8ipYBM6POkO1gFS8Z92MDxIXQHfuv0px7g
qF2PnStNzLchkzX1WSg48GFO0UfaUu/aJe96FCB3Sa87yTunUvha863VToWP6Kvm3VDCt9Ej7rfd
cP07F+uTQLH3T+ErVXlG9iceo1qDKCH2BNcW4vaPQ18zguIjIZE4IrZ1z9tn2OcTJxjZRA6rX4Or
SRmgmsO/kYFQmmTJI5Yuu9Jq/HOMwEzNmmPWR4GfnCeL5Y4QQ5sQNwfOE2gCNm8pmML05kqrjy2a
657F0qTwEocjlaverbpVBbLSX+YOVWoR3lcjHzMEsIZShwq9IP521ZnPUJ6/7at9JrGZ6PMVzuSQ
+y42lxS5lnV8wxOMa0CMMVUAxGrbHNXsvj15lZvvr9EXc4zCw5oV5XOVIIsOB/sqeWSQ0VxmGiLn
orWBG2NU0jr4qXfza/55xChfiINCVDs0nnprsZFQMRVm7YwXQoDKLH2mrSuDHB49d34GW23FBAtm
9tOmUOl5eLMHigtzhKE7JOs/VKAgdM2287AGWdzIBe5sjWSjl0OABdw2chYILvy4XK4vNDAiknX+
f1gBQzgsjnAzFr66OOMLWuTJgHq6wookhmUEXgBn8qE/Fjw5+7u7xhf3Y2sez3nZuQUpZ3y+CAzx
z7iHl+Udeg6f7KzVa+zzAEXmCkrgwjjbIhkdmacLioIr+Y3atF68bD5x1uCT+cIQPiecd52uUTdf
C5HuAG4ITx43urf5AIbocW+JBUAep8lhtX1aD++0/+pAV5C61dkKvsKqnMDYlW2YAF+Xs7hzO6IV
gVHy4JwSXhVIHlXhe4dTsLSGyH08WQ/9/lfVk29KYjvlJ4R3GI9cUSsa3+UYkSLIBkp+TuDjKwM0
J2PzasDLOIX3P9V5mQIug8YjCp1HxpXwNn5YBhyvPy6CH0rpKqFmhVd4icpIgcIscRTfQ8V/JI0+
5GgGt5hBMoU3OceV0cZVa5NvqmNvIfs97rue31BPaBvSPwA8ohy+wj0F2rKfGafFEIUT2z3HqJ/h
sdHY1eY6H0cw8blocXEHh2R6ibINy3EtbEuhHvCvSM2Zztjo3ClIo+tOJuaRejj+7uEYwsogbmfC
BNrKwfl+Aarv4QbAkIP8M2VLoRmns9JghQLCuFXUxz5Bw4L264oX5PQdutMi4G0bz92Xmuac0iXz
w5z7TGMONGbaN2TEohij/UPsnb+vN7Yghn7XeJRb5W/yWXd+F6BFmA7W7F9oKRzSvYgjcnDgRMPw
LLjt8xgWqOwjaAfT/iyBRaUQjH+P0xHqdybBfN3otlJY4cjdMYgqyevsY7NJPX/ikoRXinyvW3Mz
MRWjkRAN274KrjFd9j3+4C108aS0jIAhuW6pT3fjqN1La6h/1c68m8qhhXvvNJwaxSKm9wCxlg7i
X163Ph8vwBKM4Hniu9tfP8Cs30eeFr28e3rfYY/r0UkWKfe5Go73HSQcYHC3F6D1SZ8ux4VxWizQ
qiMW6ELqAkq4mPLHUsHrik2FKAtm2cni6bZr7csrlyLecFLqMDRWz+WbSQ1/BviOQOqhC6IeXIp0
6Fx9dcGCeWW9FTfPY/meMPep/IeuiPdOxXaNW/SI6RjqIAwJDNpoe9mZES11Px4dwbS+zKYkt9vz
UEphC5Hjjrdm+LKh5e7wU2Hb8ba4gamLiNqTkwKPGgV7niZtkh+TZ4mAJ8hxNAHcEQHpF0CRWxrW
+0I93qlkACtv2FratHkloNnJol5hDiARCsZN/8GDFHpLaeA/7FbrV/I91gxtC/1swQ+zuJlXkKVB
3fFTYC6RFB7T7k3OYdbDOeQc9fzX8aPLJE9eXTLZbUwsdj4lMifr7Y87pHegz6TtGqzDJ+DpKGD9
QMp5/AGjDtYsQn5B0cy31TH/AxfBmum1zMPfnoHA+oI36TPpp5Am6FM7CFKCE8PRw+wBCSHs5UAM
bAERMHGvHYpSFdmUEg79p0VH32Y3zDTliNxSLJF8BciCvZQQmSVFGq8ho8gRt3s2XLLAw7t///vZ
EOWeohgjPBGJOrp9ngeQAawppLx81DGTZVKr+FQ/u/ZvaDEWjR8xQDe7pY16LhOl/QPAeau6333O
jdTtVXCuPmZK0JCxaYa8sYNzC1u/3FxNhtILyfoxQ8RBbW/LNAFs+M6FnY6WRo6fXjeTweYhFIVX
nOvhV8awefZvjUgsnIMi+C+coW8b1yzFPMOTRmm8lMDQ67+HC96MavDkgYYwQrZHjHt/JmGy+1vU
y34I/OX5OG1s4Fhbobnpog+m2OEJJzeMkpDQgaVqy744ds13cLPuaQ8tNCIPr2/3t4Upx4oFmIF3
yACsZd3f5hj6AT58BUALbmVdHTBMFD9byAOxHDz82qX1L/3H5iSoTVQD1+hK5QIDxylpqbknP0cF
excJPE3aF1tp3U9P3MDC2O5NSfUL7gQKyOixa/fpD1BhdOelss6FU4wz5JgnnMCvjdZTQ20pm3fw
UUb/q5OHvR11HtNg86U3SR2gnDP6NASdfiGIswhRZRpDxi3kyWDgXDlP96IzdvWU9ci4+7WPtz/W
ztSbaGOpP1B9wSj/Yr3LeMmXl6PjZ6tY3z2SgrTY06+uhxkD+wiD1PEavhknA+4FyCNIqZpCq/b/
1fVYUD/ozC4bDVMx1dx16NsZcqYIw7NbRAG6k9ZD/0NFdbJuyE+PPZzK6pCgWSQiCMk9bE5cVAEW
LnBOA80JU2sb6nZAYoGNpJfakJMx+Sbt8rK5xZymzDCdDpdoElM5dFtLNhltbYTHmxQyr3I5Eb4A
sV/GhNfZPcIXngfemDS7xyGh6P1MNQSul8j7DtTmF2B2xflFh7AnRgs1XvuZqZxpx4q79koG5BAz
feyzCcF7Y10Ep56RseqOUYFhLAT17Lm8zs5Ww5i6tfBTc+pk6DC2NhhLniNIOm55RNI43nwBCBqk
EpQee0gHxyqq9WL/tkQSB8ZPfCFiMf2d4WIM8hw0WGj2fQwTphLawfdK27Dzv9kIFi+GNDAABJNW
nAZC+1BPaWVPnrycHrD6Nwce1x25HvKCyr1gak3VBsZLX8t2IfieBh9LFEgqIzdf3VwyJSEGNBuS
IxJwaorc8OtTL6/6SRWAlnIU4Hi85y8FMxrp4+BE2VbQHKukkD7B0iElEExiSbN2RXzltgpa92xe
3MLWx84lPJvozBkBfKNX9MoqTPDwMb+s7gmi4Is3jGl6+dEy7ozIELEkW3V/g2Sc5HBUmhSrQsiH
XKgwOFEW+nXSxB/Yoo+wWdZ/KoXhPUBv94pAtdF4ryULjg25A7wzJseb3o5woGVhvyKiOA5UZRbM
mSO33o6SBhQKDsuLsqcIYOoPjU96sk9es2kcMT1HrelAa3Uuh4/9jYZJ696YzOVgm5S3BlSApRYS
KgfDo7WpSjxa+/eRPp3Z/zM54SnEcgsrZktIPXBeAK/3LtaMg49hkTvAQwF87R7UMWR3zruce76c
IkyA2oAkPFCyc9Db37fgOUxVXO0HKNRyRHllSKA3v6q4TW8plCg+fKHSALnDlfIFdUVNB/t62V/j
RHj46lLQpkgQaqQArYlhiV/89ed1MoY74ArNwZ1kJFBeMF6ua67W3kw0/Ox21SuykakhgR3alHr5
hlzLiOeBpVIGAsLkjkKLo8m8WQxl1k/jyraDlrTVAubsOINETMZ0KUS4hZjghuXRE9Cil7zXJcZN
rx0eKwIp++wgRoAmRt897FEPSDg6rQG+f8cz9gRCE/ph2/LBb0ilDQR592sNZl8XrIY5AlRJ/gPk
imEuMpZgEKkO7HDcnBheQHvCac1V00/yiFjZQul3inC0FbG8TG457YU3Eqgs/WGDsRKXtAgKzgav
pbAukrL+lK4SWYOcgwVgiTH/fOeNnL2NzIYvrxHQAXt88WOTfSYrbQ7AL0t2u2ZEDEf41hKqAvvw
8ppJ+uy9O5K/3ZvCuoIGfrcE7CWcVvBeRBOHq+c0yy4R7lNX3DcovajhmYnA/aXVG6AIn32B1EAk
v5Nw2t/JSMOxZuxNj/RnCO24eWZkQAZYAf+mV90Je14YPifT9Tz97NP5Z+b8LAckeEGA0BftuYGO
CBYSu20FiW46XbVLsjj9kDQ8Bzx0y4GxcpiUztmphnMi/4dkK7Dk6WWyxIIxvE1Xp9WUjFq+7TU5
Hqj9PgwJjocLFtMIYWb1Pz71LQf0Oah6CE98jt+sbhjhb+Kjk9uZyMsTpE8rkh10U2W0moElzO2d
CJmnj1/a9mvGItVtZF42LTid1MTnL0mPgKDEbRRH6Kj+NTGzxM8d3EOtRN6Y38z8TLFOlDw+W8K0
eWZwZJWRTmlq2nYbLeyM+pWOns7umFS7wwFHhXwnpz1vBruWFozEvBIjLPDkCrEic4U5LidkfRO/
DZR0n2RqWONU+R9J57WkuNJs4SciAm9uy8hLIISE0A0BrRbee55+vuqJfeL8M3t3Y0pVWZkr11rJ
bFNshZzy5cRk2tTU2DEqh49D64nKVTnxhtkbmI4mgNSMyN5K5GjMQkMa6lAZIxdlFcuDjz4XSzhK
qIdAFQG9YUKXBaWTire/MWNvP7SkzPejXRDFcZKkZuF9GEoQ1oN8A4wpt2uFfoSDgKXqGOyyAVcj
91uJyt/BRzNw0MCaYY++giyaemidUnfC6CwQd80i5zQ5dgIhc8iv9pgqh8wD8ybqJlQt+AlgyfJs
qhf+r2qQ34OQw5jNi55ocQPQPKbl3sWxXK4xyjnqv0Yk902tTx5Jo+2NngCRBxUHPR5JCsC4oq5X
IHL0+JwCw1i4lmLIU6H2NB15xOIfPtouI9cQoK6bDGPpuPyc9eMdrEglHzeMYGgJ9ECysHmRGwAS
kDLavvgFyuN9eMJr+4vr4eXkfaDYyf3W3myGLZxSwzdScwivQGykyy11fYk6+bhNe/cOAGBKtVo3
OLdVdz3sQzhhC8BzocQ4Om/Ea3NnHbbedkmX8YXTTa9sbmWM7QXmjGOm81EiMFF2rqgVONOXpC9v
/pwp5k/nAvCCkBCt1AXS+/tOS8G/gRB0SDIulEk0EC9GDzewjlv7viqbjfRLHQ9zlgWgOsTs6MS0
vCsm8U930B7Re72QYtVa0+eR7fMZyPYub9JxmX9QLN/BKEH1qUlOpMWaooevvpKrGuUd/jbVDV3f
n/TBuHvDxKmbUocpC8ywFfWTivtXP6a+hIMt2PjUzD3GtKpm1JuU36tGAHBV3YJukHzmnAeagqqJ
8umrhp1gwk0zuez8jf6wewT+aK2vAr7jvloBv+PBVKcninsEBrvr4Wo+RqJz1u+5PC9r+rXy+qMu
BRf6pGvHxrzGnbi4Gu1pMcUrXC7kQfLdZ5A/2BsDJDEY0v2uxCH9CpcLsG7UaJ+dfVs7G+E2ltu+
4K2BIPFFW+lJ9zUh7xtiDYbJmhiCSEJeO2sMi91D+PW7CEcFC43PqGwgRIcg/aJi4r4TTxofYNka
r3Vkv3KwtvqjOlRNZ62uT2vMaHiqV9rOrusivRJj161vR2uc4loXatm4vlVob8Z39N5MEPvyo0dG
p6GUTZtb1VfMIuH/BtGXbdvlq9vjuWqzYG1alhac7OFWTXpLoKspvj4P8tmn9eue6+J3bY1pivpj
+8BQLJYKLZrs0yDYjJClgMr39BYXdXqk6I6LF5tGdDBholPHzn6hFdkFdffZcrfw7rDB6822aJB3
LMIdKFjViBZMO2HO5S6aWKhF6rIti1C1RMZkWEQeTgcLSkKy74c7J1RhzaEMpjSwTvHkJiwAIgs3
qcndxXmGKeyEuS+B8OJj70zwJro+TTgliHGv+mHet4cYoOI7CldKtJZP0mxiMSwe/sBO4rGe64q8
FZzj8MuK8FjjpRHZ8iivw0mLBbphJoEA73tWL7yYmNVhFptVx4hMdhr6yPeUbx8iPvmT4QmYrfPL
078vx01mxYnX3Olpe9wDW+IxIN3lyftmhffDuevaZiUFrZq3+IWWL9np7vj7UQM50CcseMXoJ+iK
qRCuCzOB/IyNwD5e7uSYj+nzXOsjG2Bm+ovvwa+YbLTLw1Xj1pjifnIr+NsEEHo5AXvc1nmXPSoB
zP3Hg5sYmXfdWvwI/3G802O0pM2Ziyvikie0k+R4vOPbGYvRbSt+x/cpGAwcN//3p6Nte7LxxuMN
fnRskHEfBEB9tuxTzGrijcdKHn67uNgBeUIzKbD6SRs+jvr6yOTB5BS2F7Xpc7JGacpwH2O2dWrZ
BywD8BFfWVe4Qh3VOLlHBr/y+dg7m/AtajhxWm/zJcfk6W0e4OQJGTW+Xxxsgfct1YUPhEMvXmRL
hK7+kL/XmMwmICjh74t5Bt4YtwXG3njRYNFDiY6MH1d8ihq4cuu+2wH55brb3/BY/NC4uo8/DQ9r
gb59bqrjhAZ3c8D2M/3xAU92BH2SS5LWMEF+LohO62GjDkMD67odJiwYGSP+0BPYJejnmfdj8RSe
WFr6y95ysmeDKeoJGNQWu+3rwjbZKtetyaegdTdqG0XfDzo/Ju2Mvm8wOFEHBe4rHtdKCGvu9abM
+rCPvj296oA07OXCOv6ItagAYxwnpReDNySPwp5c7J1mIwws6DoIX9hP82AXdHfWCKoxb9iCPMo6
yxFOUmN4mf7rqfsjZrpzdzKrFokfAUmfehKPuoum877R9RSl5xH9Z/FZsJIgxmjrONTdBWhAX9X1
cp6ZL8gAQILTTRXsQw7VLVwnHDdmVLzajFcC455M2r/tu7UB+jviP4/XVFYcmDEjryAE+P/16BFh
V8+bUGNEA0hPalsuW8q13lM05dCc5eS8I8HjCI5/f+fBz3ppEyq5ztOLTXs+3YhlAb/HFIzGf62H
Aw6DJLFx6P/ygb8B8BdpCLSY4l4LsU34y2uw71jUO9aJMtWUVAjdEaqePJ4u740Pw6ThTMBxeZs1
kU2jRiVaX7CIQiXJFtuXJECceizR6hfZMxQnRm7xA/WX7vgNEqAl/o3vDu6kLRylTmg0n6O24U5g
ZN2t6U8t6d31s0SO1EeD/X3KQVORS+3hoG0WNdyZ5OWNpoxWeY9qDvcqyGOosqOLgG9JBOqr8dt3
gbK+qrjgB7m8CDK4NmgF1UiH1hn/87Xy4XBDwiWKxlMUZ97wgGVkvSJtpk45LEinQeazA1Uo3+Uu
mQKNoJs9yeI9ojUQw8vx47qd5+tRiBla7hN087y80AIuz0rl4cpfgi9Hq2Gl/LwnQlzyMVn9yAxX
PwI+QR/DRiypMf8pS+ZJxf5n7McQ446iihGmlOXLcGuOsipxsJVo1m+s+dNBmtWQJRWaTUvYz+pg
lQDQOPs9dFFwJeEYc/cfdK3aOJk0LR7bdbg8t2iAygNNT/8B0HhXayTIPWqPPVYn8OcPChrV6gcD
7Ka+rYKNOv9SynQhk2fhnuy2+EQPe+Aju6J2zXA1vGCsxUYMh89gjsYzh981IPpYxT1Q87M0lR/o
q8BkKH9JmsYZuboD4F0xVeTNl6IxWq1D5lYghIItBAO9rVZmnjKDfuGOHMjX05iP9BBedfw1Z3uV
e05F+kVtuKWrloC9mYIPb8e3+JvHsmR+28FKtr/VHNIjbqToOzmmaOyNSQ41Fr4Y4vn1Oju8Xqx1
ga8PnnhckuN9SB3l9Z3FOUrPnkMZgm0XbjZrHgfI0KikpajMm62mPCnCDE4dQi86aKtlZ+HBU5qf
VVJ3jIExWf4o4RkmzzTFpgUbZx5njBuJOGA7BGbPo8PEI67uvxVLnO1z5hkQtJ422GTCtthj5iHj
2KHZdkuSJHZiv30TvuNE+PlQkcZkYSMdJczlAXKrZBkfzcc/enwA7MIFoXCBGbM+IZER2kuaU160
2ROxk0iP6TS4kswa8jj+uMnZrh7TuY4xspH8UNxyY8fDIO8sZFOwXmj6BLqR+dRz+M8vh+YMnfrq
niYDVZuwTn3/gBtNXVyudl0kTeFpL2puxIIZY3Kt4y5zYed1/RAVL37+K9UGKo5L4CefqrLaY67e
f4/nqAxNKb5S7HtWm4UveDuuZ7tqo1kU1WHY+q3zlPllCDsUqGXM6Sx9bC6NLWaT5EqzhY2rSnoP
X0PvvViscepGMokdDe2409k5HvUs8hawyep0YDFsgZhaxtWeJXOMPA8FFdsB9EBc7fQZe7dOWeMX
3dlKdudCN6QOrnrmPVmdS0lv5cUKeZ7WOph2kyCoW5Fkmfa/MeW51DApqPIfYtqxg0HRKWysihYY
mUlOm11rWuYrX84CUAFfcrZy0tqpxGmfNR19YAPGLeYzz4srRnsmZ4mUD3lGBGM05XjUfchU+FEn
USD2Yvxdkg7t/R8+RV9ISIQpMnJ71IgC/dYa37VAR32hmdsE6WCAmQwuY4JPkjCxcmUlXlNEzH1k
aM+3rxbPjK8XBNPRBh877tcq6Nnaq6o4ezdIVgccg0R2nXRxmYsFcrudaoo0Yi6fTGhnmCP7KtPk
zAHGUP2O94I1v2vGPSmWmT6+utteyi7+VrOolUWzbkvOGppJRB47OPyIStZFtBtF6WN0HLOTk2pl
sVVQNuwZVTWtFXu+xPaCd9AVNCXyKPqJJITOvlUO/vYMfaYwjuE1VgO3YrE874w91SyohdNazLPz
CBFrDU9AzpFhxtPZedG5SP3FGAPngyj6uHxQkBHmaGBTHrdmD58jBCilaEICNej0y5qmhyHPz0rP
48gcJozQv/KNMxkjtVjtC1EIYWl9yniKgsd3ZJg29LnxSzVX9kuhvjzx800rooiQ3j6uaH5VR5sJ
sPu0oumB8Ra/jTZ7RTABizE3AaapO0Vorvs39Ci/64/0bjd1mUToLvddpFib0ewcmVdcpPW+eLOl
XqLsX+UTLtL/kHHUrTQlxi0WCVi9YI23InHY8s/0ae969oHwiSJ3qwfMOd1xJ4CUrVFFY86E0VIT
DXjnJFu/3WmFpxlOeiZomyvECBI1s7CafPL6kg4zoXNrn9BPmFOCx6t4P8OKh8ujIlYdi7TJcet8
WcqBRGalIgAy+J4cGySbIPpMq/9qTgGa2QT+WwnCRS94VzUYgc6NaF985kPxePyvvWnJIOC5UZCI
xewRmN0L0nYUU/oE5osPGFgUr0ZSex4fzztq9sNmtGCmb40NQRU80qhHkVYYZb975GYfMcHFW2Co
iHjuHjofvzJfyEBGyLchQuwl3z9ZKbjGldMEgRd9BPpWvEI0QrAx3Uwsrogo3iGpXrj2nLmGHtOY
GFx1mN8gK7NIa/18MbgswY2eCanklep0chTflhE4jNKFi8hY59KvWDBaZB/DuTVEJA7ZCdn+X/ZQ
csnhcxRxhzWg2nLzzHjm9WtSxSfyE9b+2uXeQ7GrzWflUmJnpS2ydQZs7oa8ND+z5MjGu0dUcUHW
mV4KCZWJmOZekPe2Kpt94I3bVqZculcvMUGqb54o2OWbl6uI2ebmwBGZcHzzMkpRnJYZmqLil1NJ
XoshvNBRmSI2NMHjgnyClucLKs20f3ROS4AeFPQP3PYwR8iZTGcf8Ud3bmfN9LkOuc1ghrHwszO6
HfL6cyUeJI6q2ZCJsbpLaOvAam27p5P794lguj7P1hl7o7Nu9uEtMpZI8z7lkdxefFgd/LQ+P/gh
3xnWuikbjeV41BaaiX4e10dKkG0z2lmcQQi6gs30SaKaNxebNjEVPhh3Gy7qXrR7SshG3Dlcc5wN
AOIjpANaMGnikNeZoS5cSr2aC3T/6IE9VpjiglO+jLLsDIcdFsDTdS5gmMQzWqDagN6tGQjZZcnv
NPAH4XheRMXIZSYxDvdhyeNgExKEng8W8uWXvMPFvzmVmcXAkHLhQwgAnTADWuNm03FiBuGwv/jZ
HvB4lvnhJ8NIStwY5AfiYKrAAZMx+KILjflcDRN+YZqrBMxs8T4q9JKkHEGAF15HTEc3taKlZG7P
HRWU2DT5SwP+Hbq6j3VbM0IwgGqQda+adgVWENxNW2Z+6cvPNHheRXBypfQMxIvjiohj0ha2HuNe
RVVxlmW9J0o8hxNPMsUeNsu3WHwo2UcmXurg5zX6sbGIufu/nTHwwHes7bcUGkrxaDvui7Q+IbJL
DrfmrrP31U3xGTEPDfQIsbjdDaY3MH0yqIecTTFEFduomzcDbkZzU9N041LCCUG89asFnK8HXuTt
Sd7WmkQMTw15FtwNUdMi3jIVG/p3HnGhS0ddHIdIFQWfH4LIVxLMVqRPR+9uJ0R/cusffJxhjXBW
KBlMJMueDVLBDKS4UeLpL/YcnNU0A2L0ewxzIx82qWl1LHCdcLm7+GhrwtxZQG2kxvYuDzx2QAAg
Ok5o9nhR6ypm5BcEdtaXDo7Rr2CyqyDbYkxqMHqqeSDeHGC7J/L71cF3ujXMWgIThxLMKIsPdcGU
+6zBpOmb/l93hj4oMu0yejj5nkEuAtWWrU7YPdFnmZymflm3Aawo7i3XqknXsgCnIMQceY0vVmWg
+kPz27tFjxIF0JwOEwZ91EJP1vmOPTkNBWB22/8yHA1CNlTFvcyoOcwq7J5WCa1WfpOruueorDxC
ivFXJ6e/+euVTA7q8ENGn6bcxxqRLWnvohF62Hp+3CtJKA1l4ZHvpRFMtyAg9cXHdsAj2m5dqK0b
nBZPP20FAnpSo88QpfaAXYDvUDBl1B7Qsfi56u9ebQLm9s5G7eGUjRIEEdHdobYg61ixcKY3xMhv
yY3glIbqxwckGX4NMRpdJo2QfI2LB/Q3vcrFTGP5GdnEG7yR+HNPj/sueYiGpm5Pqd8bdnDNLhMY
vzERLrIHxfSlDgO304F9w7n4JFy4OjmQNZ5IJKERVzeqqmqut1RJu52kZMEnHq2GzWBR6Cqz+IxQ
hg3FACzNAvaxsD2r60/WNn0VujAnYQ03ADBWEfrr4IozGtZ++CZSqBkTcoaI4Qm0EZi4ARxu9X05
BxYEfoYY8BrAcjpp3PFkO/YfHf4lpShDbYqWKix6O1lMEpO8CwpCvCspak46VwVoSTv9usNvUGxH
L91jV+RZjyncAgg8D8FBKB2bIsT+KM9vGhzkGmy+OiyABNjCOuR6yVqkBUwYz/hojFSg4cXWMkzz
cLhzhpOtRdEaKh+WHpt6n/OjdCR59f5a5pcFHZOlYcUMmbYxpvHfhI3xxovAqN0/ojg++UjwnwH9
nZgnQUPXRdcqMoTItFDyVfTQnXdS7zPir8X27wTWZFkPl13Ae5A3IzTDhG7CkcOozKxJRylqw8qh
g4XYmCzPzLl4SR+LJpE3yZhO/h3PLIAJOI20aEtKH0pbuadhUuKvjzgQcexLNqAvMcSaR3jzICfC
aSnM7JnlhXFhKJ5SYEtwceZbWIz86Mr4Nq3qpv6tHsuVomb5q5mT5Bh7jaOCTPVxXsvqLJOjjqgw
3lEqSQqO0kdxw3PFyyiDD29G7kJNRn5oBtD5PZWdWQocqpitSlqR9E0KlDymAwhNcOf3DMiq2ssq
9qFFG65ijlxMr91+kfPY6LkdrNTDERODF4FswZybuDyZ4J/q6f5DwD5G0f0mFtH8J4o4CIJ6k8bZ
WpgSQjscsizEaK15E8t6CsA3AesOQcVlVlarIXXkM+1ccEQqKrIhPkTN98tjquKOyEPkIGd3iHP4
EisiSOE8HZ6Rl+cnhxxvYIr49UF4V5mYpz5fet6tLb1nnH6zFz4di2/RFA6ClkufDMikcRVjuYR/
h8RG+xJB55Dma9cmxN0Dq4CsgSRuCf5Z1ARN11LB8noNZdJecl23ZjTYtpS0+9RJWqnEl56Szca7
dx5g72hzm8x/sCtTc5rSrPBrmvC2SVxTZUzkKXkJx0ulnvbSH20/qU2jpoIKQtW751ZNKEI37pQ7
XZPIGiApZhz9QJUN02pAdVeSZv7GMU8pD4uBdR8OQxNhEwY6/GW8SG/g3B/QZ+YbBgCgRnjJ08f8
Ll/5uo0Sh3f4QMujtBGUnsFN6fOCjUT0uxL21j3pYQsMyYgk6YjNDpbJ1K9kJGb+DaW+io8/GQk1
/2JQ0osFNYBuxBjq+3gxm9k0xzUT0vp8dlzFSXkefgkoFhOz/Iz3bv/0xSyiGCWQXpTQFPC8CZ1g
LbdRtLhyKeNzzlMcJ0/qZYC4bYq3Lf1f6Rh8I2h42h6NBprWBW+lF3Pf4XjSuQehyXAYFvs/D8aH
UMmagVnzqKLX4oc00IfD4Y6O66SwGifBlJYiJCqFBjFcARnGQIBXi1kr2Hrz08UQ8NcewutTRbMy
h6EjuP4Pvv/3BE3aSb+bXVR+4oyOr1sUBnYF1tQDkTUSkvjazEm6S+8yWkSPpljsORSGOvbxByMa
5gzMhCsBluYkyaKlydm4p/IpQg59pf7daqfa/u7lhrxUwGC8spKyyXk5AG2izyC2QI8gEBGlTAlG
3UfHy5vhIZxIZWJt/jSTXCDa+Nh4b5193167jyPUAHgEcm3HXEYpz/kxkYT7uGydWSxdYf2EOgGk
rJF6qM7w/IiC9o9m5Smf2Lczu50E9uyjPkpfoEOBJxj03vdRMjgl+6JK2LiLi/HxsbV94xu18yD4
ekHdCOPUy3pwq/c8nV4sL5CjNoxS/BppoIv5RZkacLUme6WjMB6M6eYGqPOCbdUAQ+BczExpKDAD
aegDSlPJx7ACxsGjzRMBYA9gi0yAECDIR7C/qEevdZleErLtqk5awVNLsfohMkWz4yLSfHRKNcAQ
Oc/pcSuK0oc1jd5/aABz5K8i2jxJbUkpuQogxRrahF90OxY4uREcfq1N9JEdGtAMW+VS7NIsVeen
4D5kE0Eq4j7F08NQNzbTkvnq6MkcU0745584/hi8kHIEe2Vcy9hjQM4wnEL6grQPIMFYKDfTIa91
dqGzf3Ngx4EzCFrmzg2L26J+UPQJvOMTGLzo7xxYP3haCOOCS+KHSoABR+jsULzpOiMIgv3ckJaQ
2IHxwGnYcI3OV+FTMX/PeBt+bBTTkQ9kl5gzRafT97smQahddXb4YG9edlycNsJNBiC+z/v6BSr/
CMuTBp1mimjb7h7cNpDpsvNwHzCikZIsOZt/0MJ3jPplpbCzoXDgyjrzKFhYhJ6/fSzFuIPi78ik
Bx3mlpiAPMC9jO93nxD74cVCA6PtMK6N6YFv9VzRtt7EWALSA91au+Ii2+g+xQM0mr7k+RHhVUD2
Qz/3zWw5xmMJ2rKPqFiPeG5IeHtmgTZR1zyjpqxnbVh/LOObf1R+ZzzIE8ZWK3mRrdA+k2tkGKcs
R+yClfFXbfDqsr26ouw6qKjnRbM7wxGn24xHYV9JnXLzh3UWgFEBZS0wt5o1uuL65jdOB5BeLm4g
KkZFQ2K6MoWNFsH59wg+TMjfhgZBmUuQxefJQp1RVTgjU2vhoTk+ywrkITkReQe/zOC7AVECLW8d
yonzgjcaZCBDLaJI07q4axpC9hdk8smJUByeFwWGiBaHWRp9a3qxdk5P2T0JL/qGSEk7AMi4n5HF
vhKDIxuowGxOlAtgBASgbJXlkPnmH3LCh3QAWgwmXKXJwtPdn6+0N8GPYNzVmBtRBPME+GKlA33N
ZrIpQMYN4pC1ja6lp7gUK4pJ/sMzXiz0ajLjQL4NWIRjlRdBAp1D4JznbWHjUPY0Ep3VCJrXhLsK
OJBDDlVrN6fi396t51cvugyZxxdt9PWaw+nPa/Yzoq6kdlycRtHL5OAeu2ynSAWStJfVEHn/3ILp
gH8pPkPMEEa7lxj1QqoVvCSJLU3BxPvFmTc417SOrjE2BSiKBYsMKMe1B2HDjupPQdQOpis4RmJK
CGl5M/M07kDKCfGeZ2UBAFSxU0IByNUBs0NyRkmWQ7rCCsi0s3ASE0T9/JQ9VTj3CjNFMA+Z+s3u
3E7Qb5HfSjLgTp5DGOB1uvrimCYHI6PJQ/B7LBdUuoC3AGGEyC/1EPU74RbXJyDrxaOjW5Lmh6dA
fPyYuzym3QUbqmXlBS/J/exIip0NMbLelIu2Fb2GQI4VwH5aUaVwJ2BTSW372Ggwcx+3krLs0/1q
h9guJihG2SA+pvxyH2LayRZK06hVncUibf51VP6wJ4hAIqbNQkCFWcOn4ONTE3KSWjoFkfmIC5X7
awgB2MdSO0Q+4/OoH3C+xHYlgEr74Lq3nQRNBX+8PdjnKMYjah8uHt8U4KYr8oDURqTmsJLPhQNi
IkyLjOAJF68xy/zW5Ep0MxweHDUo7mOnx23t0CYi8LUvhKXquNOgHrHfucK9ilkb4f1hDTNw89Qj
5yIQZnzrIYkBh9fryKiHVYDkMk82w+QE1hw/pmz5BRtkAbK4FWwg3fQ5wDH1Ac+wI0JsuBjaqAdQ
HhE4yO+kS4daFz0+r23qa6T3KywVbOKmgvr9QrdjKHpljV/HWo0xk3mDcwBA9FQFPFSygpj5ZhDE
6HgWO1ISeoPCeN+eisnOKQoyh7BYOcPhJSaqtjOs2i0IEKdw0hBD/suR/KVW8wZzxjuiycsQcg/p
BLMlgYVg/ohL13rs3I/ufKeXDYPwoMnVX4uG1WM+rf2/arhwPrg1ujHb/YCqn5ekpQx9AaIUTVxY
ez93K2v/5fHzwvdh08Vkxn7MrcIjw9LR8O9gOvD/qB6ZeGxUEYztsPFUsFYtm+9HTNZQGyAHQ7h5
Dq0J5AGSO9gSZZMvNRC0h/vVkmHu6MhpdEbcxJgqk8cN+Ghwb4DUUKL3GUOlL1ck6SdK7I1d2xkb
jzXvcyZhaTST3XYCtIcYCs/NHtDL8RnPz1MDLO+fpthuRaB2kECBRF8CHj4jY9IPZNS+hYEuXSy7
wjANJzkzJweG6kvdL+ZwGbBDE3f7fkKvAW090P6AIRDQpQlUVyJUK60zbWtlCqjd0HGoPXMa1Jgc
3RhcD0GIwamX8bIVTB4UU2ERkgyeNHWJDaWS9vRImUQVWsXiMLphmA8KSl3Wvyn8DtVhLmbgpWMT
+aHEBmTRKS0Wk5Z+EB2CIYkcHoGYV3SRX3tRDOgVHxixK4o6JN2y4ZZoZ+jstZgRz3k3DYMbBRtV
JMEOSCfFTGAt3qH08BzkSzoUEOWTW5urW1a0y/bxO3U2hHoq9J5bHl+0RGmbEQ0JFkC7EHjpVb02
5nMa/q1pUMqrx7iI2Ni1kjeTv9J+wZ64xfesdkPQ+S4Yrgk9CCswJUUMxld8LuQFmiRPBD7QYs7L
e7LaS0oSXIUbBr7Y5+WqLmjVV8Dl3rd4ULSeUTVQbtkX3ANk2kgTLt0hCHfpfxMMiRAQWth10Aav
k0p6IBHCo+XAL0aNyiCMbyoqfMoWryG101/bn4Dd4BPJmGRozfCOHtXVmYIrudHQ0fsbIO5qtthq
+ZrGkpww0uTFlx/To5wt6JNomlRYSGikhdp0O6AoUy7x1mCJFfBlU3lOcrQr1WFXnhWJi9waDA6a
LFRJMlAKqfivm7D1vm1GMarPTRKlkjbjXR4lq81rSe+vyWRg7RKtGx81Xmu6rSsjlXKSN2kF6+fE
ZMLbN8vopXfg4AqEiAqqQyQEnKK0AH8xROitnW0hXoBeVQ+sOK2KAEbc3ANW7Aiz6StZ7Ea0nXFK
hP0HtYhcsMlKHtSr5AwUx7McNNzdUUZtVljtZp/JBjtebhb2D02NS2K2Gb65BXW4uWki/sq4akmW
+YLSYWCsw0+6+GZbsQAkMCDfY8ltE2mAwcRIUmwShDNIMSflP/rPBzcZEN+E2Ma15TkrDqhtKlkw
jIGTq64dgt8UYKtfq0G8+qNMPCC09KthfwG3+DAe3suasFAsCooCCNz9RQv5OdgK9J2Gz6Of9/gK
gB58JE7e2kkPP0SLG8nKMknrQfr98pk8bl0eQHscoyAtcA5gYfc6ktsx+Ucf2BwFPv19Tp5D5Up7
HsGC4tEgYm9oTlUPS9gOVQ3azsq5So+GMSM+2CQc2JrBgJ4hvWAKbh7xyqIQ7bbxAWefO0CxMqBl
ABZvcprjVdiBySxNHUQZyHJp/bKYCjYDDepCUSBvfcnqmtJah9xlEt4rz4Xikrucc3iVbR+887PE
W/p2pId5cbzLEIQGxIO57dKEjwzvsVZy09j5g1vg9LTD/kXi3M+IANjShB046waozIvigodnTRTf
taLopkqoBvxFAQ4ON4x8QHlpyLBwvNFlAmQjEz0YRDy/ZLzQfTRECiYHGws/vYkLT9NcSEBAgwmj
DCH2xPWIBIsfz3s/RsvZlMs10e+M/OAOf+wVIeU+WMyxksxwCxqMaoKRJ2nMoA75y83aN95zK9+c
oYF6+BUxUG5m3aPwumeHfIbGs0GGYvWKQwXs2s7wxTCfa3LwWlOyAOZEOoiVvtZ6VJxhUonjnat4
P2vKglyB+Puxu9r/cNVLygMqgzdjQ01npsT0mlOHvBEg0BQsVJTYaF+uIgNPhtR/1n1y9kTr/hDo
xHuOnaRymKvth23e4Q+8GGKtRRkKtKqsjkW1ZGhVV65k1SQZRdDoOyZ+Y9pzsNCX9DlTRu0br9M7
8kpwlO5WsqcID0zPNneEaT8iNFYyeSSUfASCBq03VZtVyd6ji+b0YJ1B36BvC3+G4xd3mVpJufv8
MJQK03nVoS7BuHuzzLJt8EewC8N3UKAQJgXKan62Yyo0AMRuyaWMnYlRmP4l1nvPZN73lL/0YGvj
O1Xtw/4YW0ZII2LrkzbzUa+/hISmolcYUS0RRZp0CjDcVyUH62gjcANyWmfTAHwAQOA6pssEZECV
rGIyXn/XlzmosyybY9zShzB5B4BNNxh2Kw0jmp04rIll/mZ35KbbWgsomWImcPiQ1i5fMGeSKnFY
iaWp3anseWoGYL+6FuJV0IAgbDOzgi6S5e5B/V8Rzjc4z4j6RcCSNHMsetTekPdaCt+JSVsXGwyp
8SFhYggV7SdjbkYAeRkrIAMqYM41QnzA457HBrsHuxp2jmxfl7cCBN26IUTR1gBcrE+xUmfg2+iT
1R7siO2Bjh8RsIXcyGLiDzsGiqDE0Iyh7DRSg2PNuqqG64M0440SkswRIo/oskgB33A5j7OL+Nys
Ansl+qkSU9be2weS39X4Aex0DM3xSFov6DcwCw7MbnKQQpgCSwMFUVpaZ2sIMNK4wrfm3H0NA9gk
eMxoBDkh2LoEg7AFSxKyLIGEGb5U71dAOaYLa/CLiomzpsaWJV0Ng4DQcclIk+UwR/615htKn87V
cwUgcsProQI95cNtmgxe7l5F+LayNXql2xk5y24a0zFPnPeb/s4cFvJOoWPfKRqHTH8jsFHs4L2w
IhyYKxiC2lW9UA/kHW7LHl22T3UQfAgec1t/ip6/RHhXd8yTJOldfnRdDn7IxZCzY7YFuImoxTIP
azm/yGUnABq5Y6Px0Y+bBUkIBHnR/kpS2Br/NL+y2E4IbhtsN0DNcWoIreUG9QfbbCCuTRX24DPz
x8eezUAjZs33PFzKzw5gjyYJhDSrbRQ1nQTwXL9HbG8q4C8XjWNsTBGBuFRPNecBAtbkwFqYCY7w
V1RldeY5C0h+UIv4h8iqy4HjMyOU52EV4C1/y3xVGbM0b14Dr38Dcd48A21dBeuPyCIjR+/hnlQU
4dBiK3GuciP3pqr4gtOPb4uBWHYlmgZDDr87vy7SJtMHsor5ivjPpcEv7QMWG9l/rAAqDF2PYOW3
EP/2hNUhyiLrQWFNtGWdwbqwg+uc0g76aPklRtgvUTN/bszQd32hwjB+iY1u16c7bmDTrAQgrNkr
+XHhID4IsgrgbzMuVrRRivwa3FXIoTcCemo21RGolRACIWHGbco1IntSnTM0QprSJOyGpdFHMLda
ln5cVdUThxY6G6jY7pmGtvNMkwSYwHhS5Ojbu2C63bOE4Z20RKPMIJqExMCe9uGBslucF67Ua49M
iUSTUdciy9jSN4iAjD2AHP6VD3eHhGH02o6/KPGnO6zbpxTPD6pLyoip4Z/Q+0n6jgdfO4HWSMKM
+cnARtDQ/GsN/zSNCynj3rcO03lyNO2nRTHs+fSV1Ra1pyFaf5tiPeNx8NxxEWU9aKuwIlkMBxcL
1y/DN9kYO7OJsZmB7f5Xa6wc8yt9iL34s7vzjUtHuqb3+GRbTc9kCdSy7CN8FIP9gNITYHPlFzB6
/6o7jCESLjIsYekVY2Y5ZlztXW9O9m5sPMawoOzgnYrjxMNq0e1No55NvoNjFaBMWW5hdFpMhvVb
nL/zWl/ni/1BrpuKlzQXIW09lhzDCg5Xn57gXBrs8k7hdUEcdMLxdoC/EGOklbpvsvjUsR34l/QR
gQUwM98eAM43ObcPftHmYjKZXAfSLXkhgCRJqW3ogvu0voyrkrYPXV4EGjnHERowdwBjZprks+7Z
UEM4B8PnBMwozJlYMg+fXNf10XOtaW22YqIDRjH56cUFRLfSrFlty31wfXLqKZoHlLkoo63NGJFz
mLftfgEw0aK/dLhlt8hU1PDg64xFX6IvmRwchohSieA5omtNwRHabtTwMZ4YhPYAK6Yp3a/7j7Az
a05cbbb0XznxXTfRmpE6+vQFaGa0jccbwnbZYh4EAsSv72eJ70TXrlNdFd72dgGWXr1j5srMtQAT
7HQ0ZxZAjQcMe3whYnl39+QPCB7t/ZhkgeurNWQq7uE9IvXG6E03+d4e7ae9H8U8LlaDAAnegs1j
ThYdtjJ2xKMVkuSCqCyxPlQdrW6+JHqQOuz/MY/wgdZsIVSU6Alpb360wb4kCfIY9wDQP8x5+PYW
ElVe4oU836WkMAB9vwGEQJXw8mTd9wiZkI2NMkx3u04PHdSBSAlhsnXn6duFcPtE9edlWHuhwkGC
44Hw7qpURkS3oHq7g0/EjnFIyfDuYawNrHf/GHtPizOOMxbWZsIAvL847S7XgPF1l6yDMezubr/c
dE9o90C82CZ636tIuIKJq6JSnOo8LDl7oiAtHq62L6x69IfsJOgfHE4htg2Stkn/TYEb8annXlIh
EJaUVUhlKukF/ATOXz1eqSHAtMMKbItoZP2xO4Ymu3pBFvd2F34vBnfs2xh0X0EIUQeqvp3iYwff
Xac63BP2fjK0lW6JJ7FZ56AMNH6MY3RId3ibZJLiYvbKGDBFG+4Tqe5QMJX9GvE7yOcRKelMv6aP
xFBgd6J6cP68Tyv8NJLI8FhdL7JWhDpFnjQw0QE93cF1I5eETL2WS1rEj+2zKq4+gBBIOT6O4CG9
otvljnGjvkngwqrcUHEKqcTAe4Ym0WoBdji9EwYojHnNbKrgwHQzGp5yvutU/Qh+NLAF+Zzk+MFk
54T+lkR6OiFxz8pBJ/z+o73pUsp8OkXk+eGSBdnD3Y9v20EIqvd9R8LX7NLhvCfKJCjEJzalE8OE
Xh1UA+J/NiR6IWfvxALweF62hTsodr4hlX84s/93pygpC7zklpQ84EsTZsaFrtwEh1gpRSTPXRn8
DTljd969Mo3givQ/UKNC1H4R+8+sxCDaT2MQ0Zr0sC9vQSlb97vyO6SVdApQDCt9nMGUQDVvfCXZ
CY9sI9Nc3khvpl3oAWn1rXAUjTciQga2cwISj9K0Mo+tj3mIQ8cDveJ4Fg/4N63+jx8PiDOsCV9/
M3CksMw4O8O6x8oFSL02EA08RdziwZ2zcLf4A9wCkJb8uvO0W3CUYfJ11w+gC0NjTaljOOspv3TX
aaEgRrLrkogk2YSzNxxW+soLCQ2AGCN//Jm+T20Aby+2yKy6gpD6iqxsfwB3dYIDWXxEqc5hsrY6
z88liHxEyhixiA2u5QuZ3qMq9MhXuWazYWV34cCBs7DfXs86/fN2dI6NVuyVqZm3sfrPVJqQV06y
HDmsaGMT11kLI8w8HGSDlPFLd1iMCYeeJ05MCjepeQQgV3wqI4d79T4Un724+1njnWfjJRnv2p2x
PYierxyYyGggBABOT8uAI2qLHcXoyX15xMOuw+t7QNI3+uhshyT/doijd6xRP6IwGqec4OkHTsr1
bRunwqqZVFMcMcEN3r1hMt9QEEVet/uv//if/+d/f17+V/G1hR2nLrab/9hUUF/NN8fDf/7LtP71
H7vby9mP//yX77fdwGsHfuAaZmAGjuXx/uf7/XxT6NP/o1ycWt7GNuaPLtbmYtR6JoKyqzvvZM6h
IDX8293cv9yu/c/bLcqT4S5XrfmjEnCKYf2tonF/AEP2CU8meBBwDFNPbEABt3+Cf5MErm/JjNZ3
h1xCaQdUJc0edByUhwW9KjGft48XZuxo+QjxzvwNOfkRGnGf67RN2J9iwYh6vuSYU90Iej6T9YJF
HHTuj52S/Gw38R4AKKnYiKYP8APgvXS92ED6rszNyOl7MZgr0SJnBn8KRsbblOrNWRfhKOT5jFiy
4d4LOarL8TW6RtWkHLqPK1wCBEDYVQ02AhTJn417EumhoplS3d9CmYuY2eIvA2nZGqk/jaT/z65d
bw92Udn7ywQW06SEqN+ATsZqvghDTGrMTHMk/SW9WicL6FutBC5CJBE2ff9t/73qE0lFw5sAcLLr
r2Dxc+Ds0yv6ixIB11YKQQ3XOTE+kFegdFmm7a6TrT7gi6MGbIZk5yamwCleRptwFZvwFa7iU+9I
HmibLm5HB6SVl5mdzDMzgYghddFQ8rNjCgtiEhTQshSwXTkIH5JFPLkmm3THG/ouUz9bJ1Nu8u+v
XpEjYcofoqKQ1JSUQMlXJG7khBQgZ7sIjjQu4kb7l0OM9lZSZMYnqc3Sr4FJ/hCvXw4vFYkMkCtk
bdoUJDXDqW/yvD7dHGGmf7/mJi7vI6HC3uImZ/QVt9m1Ka2wUmVybUi0DrKKExSPZOJFNeLq7DqR
R1QCwt/XFVIsCZLTEQAfdGV25maQQjc/CTnAyDBL+NMTnKdITyTmq5vtU714HXvRMSafJdumZqY/
/vNqdM3fzBjfCCzXN03bcbzgnzOmuPrHonWxF5zmx9BDGVyMiCXMgWDmGJh11+xb0Bwi/RYjEZos
Yhz8bpGQozckMZx0jQvRNCSDOZYo+TlSbTGDaMXqU1NOyZFSh4AGu5wxVecvLTf+3PK23v9p1zKr
U12Ye/cycVnkkKkkq3ifIJPBIZkUzJXNx1xaH6mL48z8In2ZYsmviiPGRBh9k0Cc90GqO1wnGqgt
2Lc6HEp8RmZGciduVnpmODS4f+t2T3vcrwv1p25vO/9s/My1j8vNZTN/DAcD3KqYoBykaQ2YIw++
1RmZnRWpnlvqnFGTJSE26t5hhIDRmny9PjuIm5+65MTCXPJw90QAn1j6psshq0MZL5EMaoK7f+7z
9t+a/cvW7Rd10J6b7C9b5nXJvEQkl53hnJ/Zq6VQuMkctCSK1Eb685Cs31ia6e7DyXbN6ndC882N
ylSLGznubP5VpghAsGbnCQpkYaWVCSLtIr3uJgYlIQYZeKsICUXKFipWmFZHm5+z5NLCPG9nVW+W
mBnLgzUkIsA/P7D7u7Pq53H6ZUO9zIplFVz2y0fOHTZAnH5DRKB4DSq1uACSEXUktRXQBexnNjai
0bYbdKexB/1k94vC+WT8LNPi88ImSdbUNfce7AQ4nsrzDDPjkSq58LrjWSBheXQnf25/8NsBMy0v
cAy/bbW9XxbJttqv26fKvEx2L4jLxCfitXDqk0m+6q/6swwC1uanng3+3wQvBOWbmk1f/v0iO5kd
79FItEA2L+gLsy9Adso2fEwrdtSCMQveKqRrnVD7N2SoX6dembLomj34mrDLIuBps2NycCaML099
+a7Zb83cYBctqYl0E5uvHSMPMQqf0u66YCesIH7Vnevkz51ia3H9t8Xn2mx67bZtm9Yvi8/1gnq+
XaxtIK5rvHjdIftxDmGgP0JWCcZeeoRXRXmJBwSl+ndA6lLmPc2LbhvoyIh8O3K9cDnNtwSeyTgB
Jjp1ycuxARsHS0oasj+3t2nPL+1tB7blW6br+ka7eZ6fdrrF3N/b1w073TFGZBbqVoSwkd85pcgz
D9ucqDZrZa2AIeKf8ixKSLr+thTs30ylf7RCS+WnViyrw3Vnu85lsoG0yk63yTw/JGaqdX5NtfvO
OYp1GOv0vTK6V6JUVB1Sq71JlOt8JtGSCBynZd2rON3+0ku/WartoG14JvPcsPxfz4P94XKsl/P2
ZeInKF1nXk6eA1pKU3SMYFJF+VpzVud6kBz6ZtSmmFTtm/1ldv1+tH5qh07cn/ppZV1aV3NaXR6f
YG8mmh99wGYRRFr+e3J0ceLYnUl3BsXDi/3L3c3gNybgP7pBxv5Ptz+0Wmv7sPIuExlpWsnTAWyb
oxpKZnzwPtpAFdyK7ghbYnCEZhWllUUG7xkUi2zlfH6Fh+u/GXy+hpTRkMLvon/E8tOGwAfuvLvW
g5UTKyDVGsm/VQZMZfFBbR6yJo28zr071DARWM5WXFuGpKTJ9a8dx0TB3wjx2sEyaOR6z2PIgEG5
asb/UHXkCNFhfoTGZJee2ECgrEn2KI362Zaz3Y20fcBlyFl+jTDSX6p+RYQ9SCjujd38QEzTiOdU
MGXafazdhBw6imnbiZlvIQqfDWXQrbO1SMPZfLQdQTIfm3nrzU4u+SXXVjQnCzGeZ1fsRtmPUxrC
GfWJtdjffJt5MEAsre9ix575w9lwS5GL9rgqDgZVvCXDWecYDSKI/ee57v92Lf40x+x/DrJxLaza
Z8Y/2oQGwYxQQfTy6gndyPDUn43J56mRYieSgFzdbrL4QQrQkPIMJHgQlEe6Itver+/htMuNaLoO
EetC4XfAepkgXR1aT+TMJ51TXsX7cLzpOBTn2PnsfptZcNn1jf76ECJUGNvdoYmbXnbM6P2qzAeI
P6Dg6cxfF8SwKWnLl68QdhOdBNXrLzrhnzvh1z7AYA0C13Zcx2PbsYJf9qPZzPH89nljD3y/657i
1TdEl5vOyvqLCfDfb2MZlu17jsF9/Lb/S1cf1oWz3RTLw2Dn4PMh0TGt7kATSn+8Xe//YtPKmvh5
o/dNy2i3fcP3bdfjdPpl7bbrq2GWZXnso6e9erNm+Rq8CqrUVnie/qX3ZNf/eivfstquZ5ieyeHy
zxlUFGfDLI5be4A2lf9kfsx8ARrTkUmynv2Xx7JMQ7308+2AGP6xK/1y5G6r8uK3p63LhMy9vJVO
B61UdoiMRu0FLjkKLHonJ/a3HHoQ9ZIPVsJY6SLszuGb22Rh1FDdop8RT2GGZWfv6/cT8x4CWF4j
XozUuof1qXe9XHboEZ1eB6E/fr9rik+0B/lJ2by84RLwrnNTqBk5NPRnF1UAHMW5uIIYFPj1e8MO
RVjNT1BI+1Fmc9iHsyKFKb0/TQzeVWsdzF4/gcK/+W1JWmhxb+W7rAXZNeIT2h1LkrbhKCn7Vs6/
nZKXNjjXbKLQvmBUDbkOCZCjxcTKFxMPn7v+1t/InvaS5TAYwSLDnolrtkDarjXiEXk8jjm05wkZ
Uz3l8Ic6+Lj+nM/T6NbI/bSI3vG4x74ecDl0kdcZzmmhz0UdmsXt9Y+b5a6O0cURNxnqATYZV9Fu
3IwGPxDX5hn1HPoWVNB8sA9AMDHo5B0tIpjj8SbxGjCVzzp3aZnxrb5BuoN+8vg/D8VVdno4bjNN
AOX9HM6bOZyzOiOIXcy6Oi50IhAaGV0AAPkHxME0qjlVeBlibq5mfesK/3VFtN/oIwfpQQY+o381
MHoBJKPxTlojngxCKUbCJWROa+c0S4Phc3EUPDVcu35JmJ4L3TqZhmpwED6lvw0ON4d+1tyF2BI7
WmeaDr/qmxNtos5Wa9bcVnNgx51o9wnvQL+oi0r2aN1PXcKFJuhb/CjSAhbhU79kWq6HmppchE9r
gVAxScss6KI0UkwU9Zz60mcOrLmEHg19SU2l25caoQ9onZgMgB3zBPqnTTKK2hV8ahTUc3P+3mKx
EHwjIZ+XEOIab8VgDFv5oLkmY0OL9JFdBivjiz6DyHJEkWBxX/a1BqDXUXXXphkKtXVDi3Xo85Qs
Ew2ZZrHWotqk6cAUYk3PxqvJkamkCXWbFHosr6a1IIOI17dYi2UfJa9N03N6UI2ouva64mm0BvRt
McSaLgHrdsfA8f9ZNxgVQ/UhIkP5Fh1KTSItaf4eo8QD5TLAJ/g0napL6BMr5GdlxehlmSgyVGqq
EAn038Z/xQUEjGEr8VtjM/En5mcLdpNcolE0VI+jSUevZuCaVcQoihpYtcF1TF7HEb91RhZAq0yr
w8d6E3lwsX3Onq19eLaeNgDg30EZL54gxTXvoVMwqCSJT9+yW6xPGRwCpGB1BpQSICUbpvxeY4Kg
DTOw8Ef5xU0W71fEYm5WyerbxFaRYSPPTb7ZFGIf4DK8VRy6dlT23OHieRrvUjns8GTFReJMnBA9
xsjie4drV6YWWKqwuNWzXpcbDwCIU+/W+IAl0JyTWa/4+Lypyx4B7vgaHBddLwOj0x/r1SNcwfL+
l8lJEitD+ZRIyUOMiKI6gN4FTwI0cP51+kDFBG4wyJcA7VzguW12iSCExv6DOhbLzeQR9aoVQ7zD
zyBxsAtFY2EBH1yfAPD5x/c6w1tr4ypRRs57TuzFyDDwuSCxgfr80bavHvU+ZSf6n7Ij95DpXyO9
HwiSyG3uJYvx9iVXVX1f0/vX7yApVaMRcINltnhX79t8+JKX37JC/VGN9yEDlJGcDe3E+9QImska
Q5Ehau6gn7qbXGN9TSHfaCxYF7wRjhCap+bDt/Cut+3cwuRyYmjLwt39JYJIfIRUAH5Og2kyGfS4
CwqwT9irUySg1/32nd675iZm7pXv22zQDLnyfXgRbipslAgU82SeVTDRzIaLe92vplm3uYSpTLcw
BNxfqDcBXbw9OBkYlOuTQcHKOjs1WK/1cMX7stEEsMM9JjyccIy/n3kTRCu516FBBiyuHCSraJVQ
XY73uk+B4GKSyUIbm7v1aNGOija5EYWOst95OV5g+QuuVcO2GaVq/BsAfgRZOqCRz+iqWWRJZ4Ij
jris9VBQ4SaugKgXwIWQMtIw6B2fzLCgKzREVVzwLcP9Gu3uHX7b/nsBFVkZQV/R3/YXdL9BxxxY
h+pk7F6p7TUgFQoJ3P/KTKVL7+fJJZ0i2iMovMjlrMuRMFl8JjNHokVQnwTJnnyFdXi824657fuh
v+cmdSxxJ82YdbZCg6umB7R6nYkw7SKxHmBWYNVoPWmNCVWbxsLAr2pYg6jgu+A6FYNAgsexrCiH
LbIEyUESPW+8Otw9jrSkxitkW2NLm+JmtbmP3C7zTXfUtYTMqOlzVJ6bq6fXJHg8xG0QvdsnSIdN
z/g9Z/wfOVX6VvvdZN+//V/PoOic8J/WQI8/p2u1jNShiyExNvB2OXLU0tKhpBsCw9KtlKMI7BMK
WKIdQMYiCYaHlMSeIDv0fNhKeKQX5w1540SWpbB2JtJgRqhCoPkWOOT2fyHv+9Sk0k3/FiamgIY9
OuPvLvoHicPQK/2KvtF3jS8L6Fd+orLEVVwo5lpxK0bHDLzxkO5JQIK8FpFghNcG55zAzrvu5AKQ
CrhqxcfPOim+hfsDloIxmxlBgcf5MzHrY+w/omxOI25f6APEFUUiSB2QQtu0EMDn8/bmAg0nDRhg
XDrLZtl/4XgI/SAzI7CsBNnTq4ixsXjUPuGhak3N4MqMQAmFsgM0qUkItSIjQmg6tWPMPYSYZhlJ
f6RGZCrp5yrw/ze2liw+wSf6rP7KDtv8DIBUjMiNLxjhMk82HJNCFBeZ+hGc8dXgr0WxvMHiuPT1
voJK+gS6Tg3KqIO4sYE5Q2+4IxnYgiMFXECGT+ORZqfosAUET4IFy52khjP6cYu3MvHSMyveiFtv
go+nhJEUC1oDiwXDdb/mZNDE09JZZgRuryxu7XVVbDzcfHkh0i7LUTO9/C6yoJnpx946ORDlKJF3
uiYmS9jgsFikZC4km+i2oTjxFlomOCQim1dmKUud2+hmgnc1m/WzAXl1+OoYuG3bbJecRwsUq/ac
UtrjDX4uY5cRkD0qW8HCuCPhSdEjP4JjprmwFh670i5aszQKqgNhvMoLzo7bVi644XZLTqMXOyfB
6rE10OLaRdugCWzypIkZlcmWBNnbNrkfb2kMCbchugzvl2Ege4GGzrP9i/EgxIOdJuQkIy3gSO+7
EG/wzPThjnP9wkmvPehmZeye9uz2Jle4PK2QlliRg8WRmNeALvusvNfubja9z4HHwasQjBFa8SxF
zosDuHg9MJhuvhqy/qk5yhF/11a8p95Yho72wiUD2b5zkwsmEEdzMoe4g+2lb7xs+ZQMIB2niinq
TBFSw3YNBXJ+4CAzGUqF/+aZN7owOHM09wTtOOTM8KIgnyKT8QRu+VlhceUUDQV3/oikAbZ/F8Rw
QdsO/RMHzmKop7IwD1bDPfuVpLx2vKsnkDFxjfTbuW/FFfGLbbjhdPRSO7qAN8LdG23HCJMxFWbM
Ko8+aPqiObLg7emuohplc3Js+NZPnasLCf7QZ4cfeg3ZsPA8UT/O0n2G8lO4Hut+G5VKH2jYFXCz
TVNeZSEcEOvcZ7yjiYwVw+tOjO5Ic2RbDKkaIiRthhGhBp2zWXqksknDY/Io63GQtPhy0SnROzry
rbiVtL+D/MBnHaBnuKRDlmkPjZGeRBfLOz2qmm+Feyw04WsuBzwnKRaOER/6K0yKqq+VoUnCnB1r
PbAyQOlM0siZTSbnBrdlkLWM1iBt3mieXfL2QOOl80gWy+J78W08iEoGXG6w5rjdNqj0np9g1Kzx
4K6muXpQl949JrvBCgtDJ4q2ZbbYGJV6RcTfzAft/EF6FeSpHVtf7MWZO5FJgrok7F86Cewffw1K
WAJ3/jtE4hiubTmOgrH/RGSCpVmuysvx8khaKQFAUauS6TiFH7VPwuxmAoBRkd9MNR1KjKQ3jC9h
ka4mxT1v4KWdn2BDOBAx7OBuUNN+T87f0/59hvhqtkaNkEAFGasU8aGwAjfUmBLyuhUd3g+IQb+7
ZWh9682nwM+qQzyr8v1uCGsrPCrfNpwtLcxzPFikd8cb3DXne0nphg8PPA07W8keEIKp5r84rQcI
la11Pr10Vxa8sw6MyeQCQFsN//TXsquoZQvz4KwS3+FweOmu+7MnOJX8BzPZdN6hNX4Xl8C6fzg/
FKt4scZe2JE0/h71L53PFSkXW+sLL8AMDZJM8wJIMoa5AlkH6gRVBkCh649w+Ex2DpmNccRtXlvT
aLXBwJ+RbtCKfFTg4mt334cvw6cc+QQoLz0J/3N+jJR5tA6nn2xDB1ACqAemL4uga0MscIaZAJK7
qk9BG7wFVOOh5cluukSp5vI+/9GmWzkMqoxKYyZ3FuSza2c5nlJ6g20OnwjC28JFr3Cs6C/r/uLe
hKNxc8/r6/HqfvlDaxDWAhRg3zeYnmCqLPM51ctsL6/RFKYEtwv9PYnKSDMiFDvcUa3d8USH2j1R
oEfZ4g5ekOx+FpJsz5lVs6TrMO+GhLm3KdnA6x6y2s9I0rXiArmMQ2ebnncJ6WxYHtfxvkdiuFj/
7Vd3bI8po8HKmkYBtch9Ed/8GcE1f5N8QHDVIQQHAKmZ/88p35ruDxtv5dX9td+dXrt2b7eLWtSM
mmWXPC5Kbc+kEwbbv0Cf9l/v+8tSsy/TTTnbuGfSZBTUJLk7cyJmOCbBFVtCuSbTuH6ltC8t8TuD
4XKwJfJwwW2RNa+vI46urPolthAS300YbJ3XQysqUiAntK+HSCsBGAiiIQaFBySTS/i6sDhwNdlE
xyYqu3uR1Wo+eG8yfoi+YIiDrACJvAglEaIjrAj4DxWPfEqbbUzF3YssO2xdrCcjBwCnBBSSH72A
9YQJqHwRyodkCmM/YTZx/s9yC46aE0JPZbLE9LA43fU6WbpNMgoWL9aoOkXXaXwC/QtMBOQHD06O
046I3yrexGbPTq1I2QtHtkXKIjFbZfYto/mXvSaPH4zgA7Kzxs2XoXVtfvMIGstmE8agDVxWzOJJ
lgzuZyyHWSbGPJNzMW2MkCaMHF/uZLi18eSsh1voWee6DC35YDIXVO/vfOqkkZEg3xqN3ZfGS8Mh
kiuru21flIAk12TN4Q3NBaeiUrd0rt1QA519ckSM2P7WZ2r+HSQXjmIrlJ+3yAmy9naJRe0AOZPH
7pZ+3CWzL6RFG8P7lqNAzQHWK2kmOAsz5LnOpINO/rKC2r9bQqZhmr6j6H7bVfjip3DfrLXc2C2r
Ok90jpVMiVtSu9wAonu4NMrPUFyufJFVrVc1P2SOywO8fa6VkmE0KePiefoYpMXTzTc0SHux3nTd
GixsmrhkdK0Qj51maCEVnSWHq8AcOZjeRBjQEThHrv0pnX8F/MsABkK54aPm/ydel+Mv2OeUej80
OwCASAvz7E5Q9ubJ5oOxBTS63i/PQEWCmuTLWhNrcrnDIuUkv9zLkZffKCNG8M2W/U0WkrxFA99w
DmbAHshsD/AbleJDTlZPv7UzyndmqLG6sO4RKsc/bGfT6Ewo+tyEpdG5EuDQLBXYM1uhjwv39yj1
r/EkIiFErkwnsMyAEbN+GbD2brFpB7MSwVuWleBSOz4PT2OS5WKb/YQvltYy0r+1yFYsNjkkBP3J
drsAkWmf8jOtKqFvxZd6UqsLV5y+vs3tZbaHYA+bHxeDdEp8IX0poY0XODZZcgI5qtddauyA5PYo
FpBit3r2uLCGqMHgcKmuH1turFj/7bvIkfOYMsLKxCMdYjkwyEVnZAVAGK8k8LGPas2rPfsXoSjK
tdLAwJlEWseKNQQIkC70tM3TKZXh2FPSgFaogqlKKNHv8njk5ci4l6/k4XghkMkV3a5QOVRSumuu
W/fO8oLxtimelZutXYyV8FZ8aATlCMOxgb0nI05Ou3ZHtlEImRrDb/6sv1bel5uRVjQDb5BDfcvm
m7EKbCADZKuxZ/Dg0aKMYN4THKAcvcbZTy+vNrufLrfl6tqYt5HyAPWJc36DJVCEZ58UsnV9VWMF
WpD899c5Zv4mM45Iou+1LcPz2u3G0vxpT9gdr4t9Vdh1/3wdnS+Ug8WM7wFImHTZrx0Jr+fkz9uQ
9Zvci3/c8ZdJXcw2F+N0Mev+AV4c4kS1XYUncnv2pNC3O5cgXpjd9TEpEBk4IA7NWXadwA3s2ZfO
xn4RbXuBMhhUF+f+7jhaXZJg+15t8z+38teQZ7PyfuqWX0KejnF0jLqmW452l3a2nKxlRoUVFpsY
O2Pn/MXMsOz/Ty7G/zPpfwlRG9NgtZ3P7AtrXVvvNlp+63AF+GFbFRqkqfIk30Onp6AafUzHub51
6i5Jj56xTd12NPNTARztxC4KVyEFyzYGyJIlN+dLGJsAhbbQiNwnTV0JEUYMU6lOSDDNx2k87zfg
YQbU0hGqoFRYD1VVlrS2GZRNxx8X1LeNgdcVwuPGsBjjaKy5jdJ7TDaEZifvbT68if5aabZAf5ys
Wq0CCfWt81bYh0/GtFIk5JrX/CZ4hKbizAmAJlGIdglIWD1rD2tHM+IPV7Z6vX7FGuM97ITtyxTV
7XXkdW1apEAZQSRF6BQqVAimPVpkyhxp7KFjrMgMWEoC7Snch5IETebvTg64opyVCkLnkXdnExNS
ENrB0iFJhp8zMvxJdTnngqAERZEvk5Pq/DlX3h+i1UBv+tapibLndzXrovhGdAhLCdyswRAze8Sv
K5Rmdd4ibg28hd0m3AsjSr8opkTjb8E/RXLrbwXMmqBw/a24oB5PUUIBQhjnyY7dgp2FUnBxugqs
0wkukE4tV7RK57lCswpkt6lWLPtIh2fnbz2M0nkUalcf6Tt4cO4oN3wj+Y9QdLKhCxcgirqEGqt2
OjlSmbJc7Xg1JoxNVvCe2jMAQt0UoJgO0GSdcUFNWF2WiCnFfSQRKmkOihS6UDYkcuHM4OOnN9C/
ZY/I6milTX8Jcp4OFIFUzEzRO8XwCIETmiOezrsLxYIHdX6haAprhswitFSVg3nLRdfztVhIGrKK
6+rfiHO/KGOJgi2WGWNKZ2HO6q2mAc1F6JSBrusz8CCffaztOwJ004HWXQOW9jGp9RvdoTjgy/VF
I6QZpIBgg9XlCiYr4qyAIt3JnNOT3H6qV4W8kmAli8tEG3aHDaZs2fX39FE2lmZvxYjfopIKGito
qLB8E2JM5t/CoLUnqMt5Yp5KT2uOajK4NtzSJwDNdBa2StNqUqt021v71SBmGnNQc/bmLhh4BTqz
lOocsPnoC/ib1+SEKH1Aocsdw6CoqaaF5toeSB1mOTjydgC+yrc4ZSVfBH1JW1ZUgbg1A8gKw0sp
7omhq4+UXXGLhZcWQfXiHo3fYZP8xXOv6F+mz0OdoyuXuUygZt+7UyKqAFEepxhSYKYpwtAw012m
2pknZjFyaCIlrMaZD+oQ1MZTe6IjHs5Zba0C9S38HpZkf/puUDiiPgy4p6aBw11kIyi7VKy7x1dz
pJ6tcvoDSUzzwWe2CmwXPu8PWhRXZZrAGjx5aMLkp4+aamrFgp3C5gIaDivx6O5m8hFI8GD+0oU3
fZvGWwnPo0mHgB5YAXPSQUv4xPBq9Zmj5tGYpPT0JaAak/HU07dZ8bAT5tBH32YesXD2OihJYAYd
aecipe5dm5W2P4B75gRC9tqTaLC+VEFwa4iaMvNTp4zPmzFskluCTn1ApoKCMmSdKa/tzI6DOaQj
gwMuUhFPIekCj8WugjqFtC4jgr8MTgIoBagxb/eWc0L0pOtQJWBEHO9Fepy48f7eQkTZbqIM03xK
+gH5fPfteIkU73F8Hm5CY7CJ3WczNVOb8pBNqKIRFYvItVxfOjpqlOeK9YnrcOo5GL0yKqtXcsg5
TmQsyokTCqj4ttDhm+GoI8XDim0iy/wNmZccL7smu1gHlULn6zElbL1l93Pudg+xNTrE0N1RCkT2
H8IAYYsyzbwKqQuDWn0OJ27HrLvnKvosIazF5m6jhbV+sQGtvH0qjrlttFrk65fPVdlpQ3BpjOdJ
DfjU8Y7d+1UnM6lwhhg3bUUzdNBmZIjfr5MMJb/EryJqrcxFF/m0aVgeO8aikyw+5sewtjvucJkg
f9cNAXNc6kTDr2Jwv3iu58l5PrYpF219nTpfyORBrzmeneLTLF4Y78Hpc2vG/vp9bz5wNWdcbLvG
IimfF2ZUWcO+31+4vRWOjxMts7GdtIKHZznPVMS9gqCNjtNx8gkuzmHaqUF4P0Wlee122tRNVd3r
9xlyTygB61GbusPRxCS9X7VVx3w+idp3wR3QPaFcmAq+D32YQhELJxEwH1Y/gicK96g/BLB7wI7v
OKeuH+/HRvjePffhLwQn22eYqOc+fX4ITQhgwPSgAWSpkMSEkUK2H2zhSAtnVz8+ldTa9VYfzuRy
HZCTab5ZCvO+rp4Nu7PrLReoZXUrSIXg2LjEJ4opXlYdSgUhooGeLSGxYDq+PK/CIoLVYR+deh6c
eBCzve6ojV12zi3Uwi5w8MIjy3/344PdLcYn8gvEioOEi0m9om93V8NX6MW6DaFy10PN7BSK/3eR
uBPoM0p4awKL8ttWe3Q1eu4PXIf1h290vSD07ynVgDYPwh5YVMZTxHfgKYHMisrU1pGcUejEqOpY
wK+UUXTYfz1/Bl2mVcuIzovOfT2eF0Sj133+QcloeL2ABG7aIckhYVWGUKlDl74vwxNQ6jMlxoPk
GZsKMP5uBm0mEDGDqrUAKZDxOgu/JofE7V/Rm1srBYqUXvJ67qlp2IQIC8fX3v7LR0qkMykim0LU
2P1YwLTRQlvvw3l0qBCCzgNluQUs/8+xPfRC1goib9j3YVzdzyDBOB6jOrK6u8k1JIVuTnqXlSM0
fk7QtD12KOe/m98V0WoXUmaeHgaj86ONQhlv+p2PxYtq+U5jiMHuF5T6F6SL7UlgtY+cN0dOIbcf
dM9jDzq30PicPthocHTWAK91RPHoy5Q6TCdezOLiGJYAr0VYfxpFeEUO5pNCjUNMPcalS9wHfark
dfE+u3cuvXNYwLPWQZGBw/CJUBSkuZQA+i9T9F26TNMT2SSII2whaLxmNUXW/U5FnX5Y4fUegVbD
ajdoHVQHQqxx0HF+gH0DtqrE1I24ybAKN++vQdIxWVQtyANCoy94l5yH7phQY3x6qvl1+8NkGWEe
hjLmu9UKKshTpFyfbb9DRss59iu0dMq6Y99dusGgNfBGh3Ca+rMO+T1kR3RncNO8C+m+5tTNEot8
2FKMjR1MuDnah4v31Xu0eY9g4LRiQONaKg6v5h5OCeBmkXoaYTvZI6feaZN1gUDQ9YkgE427gIO/
F6/eHGz7CLUr7TRiQk0rEif2Y0VH98S6TP4PRhaeHhUooponbH9tw8vQJH5KFJCIlj5zBa3Wn08/
t2h7bCklO4z0raijIpUnPs+/GrRy3UAAq+iUkDWhK1JsVt45qWj6Wgjdt7CaN4PZm2oh4MjKZgB2
QAVhBde6glxOTPg1VDjrMqy4w4IrWOFhRP5JZMHNpTCtcHN9rgJr0mfRUSXKeaGdaqmuoc8oBqAY
IOAE6Tx7Eoga4JGopQ1FCAeTgooKpKpUZhpPUxXMmXg18nluENcRT0r5TZcecpPphQB0c/h9zaPt
2wpicJuzcRcvc5VUscDia1P9yClJVSsY6rMw6RWv6pgk9MX3JjYih4QPk0/OYc11Bdb5nImUURLt
VurJ7fwkUyOhfEWokILWhMjBWPHH3oSUsrOwPRCdwxpIzhixHBLKe2oRflMwnXDNt0nAVAE6xfAU
rt1SXqHAqMKj6iCrGTwlc/jP6mSBzaRvhMfkSLKPQGgBp7cvg8j+DvxNwLRQuNXbGrxnSemXQYml
l5KnjkbOjr+EZ+5Zk0aBbIX0bndRxWHdI0kArEnpAvqrMlmgSGFxTd3LSK3mCnoNuDZvseOTR8Jl
e4Jz9QG9dRzwp6NNQtUKuQeq64T8Nd08Mo/e+NSX/lifVlRcl2a25+vYHKwiIek8ZOigE8LkVIKA
FoBipK0mgUvpMU0P4/2CTcP56yppirbBh5BBYdk8lYPaxJXfeY1FhAYo3woBr/qaaBtCmeohPanB
lKfonzQZpcace4vBAegKwBmQaZaAcQJitcdCOJX1Qv04QKjqT5vclX9D9m1wLwRpKF5FZ6GBr0VL
JuhK6IR+U72q5G7ArtYft6JVvaxMLeFZKNdtOelKhVGFafAlh0IlPq1YqNryufl4g7GpDTUmqe6h
dtx+tmSMQz4Bc7XsdqXOCBNRuswMv0donixYecGrF/l+wvjkfmL1vsg/2vFTVu4eu18xj9UADazU
GxLl7UEpz2MLk1eikK6PVY3J7bzp80j8EPsok9NA0RGEhCj7lFTQhq5UJ9KNuHXCWW4LT8utNTwC
gxABwUZdAWQKFRcgegBnkMd1jIUVogFDy28PSMfy+JdXYYmKkqhj5aeo3JRB4z3/0eQvi289p/BJ
IZWgg2l933QSvon+3+CYANeqE65SDfuZaa4loOWgDEHtQMrjE4AiC1lWcfvRJrtlF82A2Fvva0gf
2IEUMyGy34w5Y02+EC7hRJcMlFalzKtAkyVd9Y1mNPZMJnSmgc/LeIO3qHa2hGCmh7y+3/dCgZqa
NfoAg4XTKF+Jn2+CuORu8rghb2sy3vo26Aub5bnE5IT7JrTVzWANccouPbRg0t3SAfXo+k0IPvMt
+jM06LR/X6Dw/6A6lVX9hJkW7rK2C8+6TGbgE0RMAH4WJPUq1buoOxWQS5Uf8jW9RKMYqVdncAB5
EAiiqTt9VL6SZmCd7D6FDetJNL/owb6e6YZBA/oxrso30DPDwKLJix+Y/1/Kzms5cS7a1k+kKiEU
b5FEBhtMML6hHEUOAknA0+9viN67uv33adcpV0djUFhaa64xRyAum17janrn1i4b24Yb+mwEgZ16
/li7R7Xk2BMuWhJkAbTwHa6uNsZAUdt4w56PF4AQbLimd+xFEq4S9GgByNyBF17SYgM9B/zQG8Kp
Fhwiqhf/0tvp//VLKIK+kHeh9OdHwGVg8V9jMf7ZYI7d8X0rK1baXc0hOEPwgVhiOVutvCPkUDR2
m8dNF1RwxvZLDal5L32+ttkP6wSEWciDQE+lDydOaJV2tWdgGaFbQiNEApdflPCRDZDZDocIuX0Z
VSyU0GJMxOx0WBWrkdZCraL4Q9DMqNlP6FPrmij1ZC9iPNrF++1XaSIIMVVzT0ip2iTiGqgNdVbr
snMbCti0KRRNniqPekHPnR4UP87eMtYMFhqevDsjSeCmoM+7eEy0I620amDcmWfiVImfxJ/PJQWJ
J1QLqnhjR9hDlE50tkrIs1wexJYUx3bPM71vbHsJess99gdqPpOiyqnZZasFJihre9nPYVmuNlKa
nxK2idQsVwPNCrzz6M5NPrGIHOGTOpCMJZKz0ZuXvBzxaD1yi1jthSRrsYfiyvJ+Z0eVrZn3Cinw
tI9UzVQGOj2VEjm1gMoKkcpPQnNb2XsOoQp8mQxqpho6S/DptHNPY0v8u2YwXnaTbkLkXyisWJj0
vKnOe/Ulwf9B77mjOyzEetOBn961RmKjq24SLS+H46bPFOlLJZlWxJTF6N+zQvUvHQNUS57t06zz
Aud7ry4pdpfb5YLMTrlIecuKb93T8NKt5jLjJpl6DuP2GFH3pRTIr19fHpmRGLt8kRi6qJHlM6Di
3da/8Gwa/PvIyrbuf8lC/3dk1W+67tP5PN9eg6MEgDLBxpbx3XiG4+O3Jfu7wDU44qKSY23Lrro/
bxhoNur1IQybKZ5kr4ZIdlk07ZPxgUFxoxtjOk89Toxr2UWfzcgcHHz8+6D/rlos1fT4zHj+d7rH
6rA6GOZ6vR1P8vopzmLCLGQwgVHcti/5iw9ShPoGd5bdKGluHm06EJvHFWlvsYOX4rkF7fQQrp7J
dR9401U0bDTIFKVQH5EEDEXnFZ98GHdktMD6JycUWIvtFIJuXpMOlffKXl0EN+08YOPAxLmxH+DV
hN6JAAezjp2MnJR+cqv4z1CiPVZ1zABJouO4jul+awWdK3m2SxKDxJP9LNk8HXEhLIiHwsagcWIK
hP106QRpdM7DSsekiIe4PVhXJ9fN62kVVWDlZPbT4WEFCS/gEpGn4Tm1fNHbX6ZJ0kmCl8Umujrk
va8eHQChJZ742+bmwoJ1/OGhqKhN9vvQK8/E52HwA+5lpfSI+G2lLJxLsDodk0P/upsUbAKMccVp
BjlIFbhBtq9DulyfG+axF2wi12teLBIj80aBOh5DqWLzky7d/tvxcEURTNp+1a98t9JY+1ZiZ6lV
HT1LvMf+tlaPHnBrTWLb7n+6s3UjMwAuQHPOtZofNebNd7lpNBdt//qeSDWPaRmJKM0m9ox4+sMV
w6Ns/9Nl+07UUH/UN20HqlM1MFFe/llgnHe7o5d4q6B/trrOMl4bn3gyRbf1c759MrDPdde9bBXU
FsHw309dRWSmb/frjw/W9fvtfi2T4FxZXm2/f0zrSzpAXtObt5bVunfCdL+1WLW2EOmTepWt/jFe
pj9UVt7/46m3q26l4jpu1dQk+9vnXyu7/cWgOzzGmiz0arSDo8No87Ed+sDCq8dtP7dqnuauKvZ9
Tt14npd6xOrDgcCdIqwDV7/Ui4bMQWuUrNMGvhpbkmJ25NhdWvno1kUa6dXWKWE5aNlnpPsSklDz
zZaEbwtYH8fDo5lV5blaYBCI4XfVf0tHSM9o+rR3hwcEah9k0i2v0cNi9vaWz+sB3jaYHpoxlsav
5BU4SCeS5ul1lcUm3qrX+MoDWEuTxmVTp++FV+Zx38kjehbPL4uPgjSOXsErjj3Mr8m1AzqkL0No
H9x7pmXEbnKELb6woNzGeGCd6lfCaR+4EHIQtifZEiPcoP62rLWMGKiYYD2k2j4uI0SFnQa46rrt
514HE+eP5hehaZhzR2PZ1JMJcGqch7cl857fCb/Sz6f22K2/gi8BZ6HlrizCsx86ZFTW0vPbYngN
Go7BHJjmQwh3RrsSFmCYfpQHRN3GTJgpIn7kSocJWu/TIxYY1GZxe37t9E1c8hfICQF1YSyHqx1Y
VXs/W3QWnT0MlTpW0TAxB9s9LrJJvfmE9x2o7zWy0HrWbB8ctU/UmJGwAWY1grXoxY+tCzk/3Ghv
OjpXaoAeo+EwCJehn/PbudkYJviCK12wjqEuT/p6orijbW2+aXSsRg/ZJ6PozavjrjyPkhplG5zW
ugWGvandiFEFsp/GM8y+iH9eLjHoq7+2zR2xAzus8Qd2f56KEpnsCHIKRqhLBvgVEt3IpcYbFEvN
Ipob0ywbFvHqRIht54ATQEraXHCdXuf9/SXy24dFwwqv5gMGpRlrzbJXvFphWnm0v5yEYYnj/L4W
4Yu7jzv475Ft0qG2cMC44OTS3c8aRtaozh/MbCgb7+KI4LxRpcQL5+6+9nJpvR04uQ2RxbUj97G1
AzV0ouPiqXL9yi4t9gHvl+6ttZtZy9DD2G6W5yHj0UNW17y+Xl99ZMHP6Sm6gfWqv79tpo+WW8tR
/i+R7jeLXVTpbgF9MaR73D3iaoMG+9Ky3dpli3Ga317NIGiar1gMmPGpP/86jOgB3mq3bj7qvYi0
fODJogxhDl6C57YCHIw2Zu1zHhmhQcVkhPMIRH2O/MsIzZnTJ1b4OqPKLpM4PWpFbz8FMu18HtkF
tpbQi7oeEURxNSxIucVA+gY8KVXbgcFEdg87EwpZ/7nq40N1k8GGZHjbEXK/2n50voXpBCi8hcVe
f/ko1N6qkz1b34+IKBuZdd6GRLfmHiI9YJ8VLT/yiQBX2L8SJ0CqfQXuC+HxEhNUCb0v+hQGGe6L
jokLwoaagUioFjGhLUz0YQaT8x3yEgtB3ql1gj3vtCsTqyvxCBsFmkORQNQqoFDyMX+eP18mRlnC
bh+z0X7Ew5G/EslmWIPtOfbmOMOn7wnERNpw64xTONOsOyh3ZCs7emI0OqxdhOW1DmmUR7Y1qmDl
1XewyXgFwr/1Lbezo74HToIULg9tJZ8NFMug+DUOGaQ7y8wO4G+O/eFlY9Xi0wjgtsrjbCYdlCH7
qHhaV3BGvTTMc3gLMGkN9mGFIUyUA0CoAxe6GhfQUs7vRntZjSrmQ2XT9pLnzeU1oNBxtk+nvGFx
cVYdi+AOTtCqz4lp8+FsF5HEnIrtxXqVYk3XRr8fAKpJbTe7MKbhVh/DA7eCm4E/Aa/ycZ/YcOvM
6PQBAE0fCZUEh3gbf/17+fy7nYv/f8tXSbb6bfk6njdHeyM7l86iGj6/eLLaxV2wjqyG/LvGOcZZ
lkEVkvvQ/IFBVAn+qgn47cNVVPz24b5zDoJiPr+MLhlIQdbOiSABJRLLQnt17ZsBBthB03p+0W4e
gonNFpi93CleOdz0+SI03lltsOG7XEMDSHcReZ3GG/NhwyJ3OWNUpsMU1igrVaWnuO3wOG8Z5L30
nQM9BdbWwWEiYWxJ2in1OFBu2RXa0Z3oI9quuq4CtKXpvfB7Lui5vcP4nqUzwpmdNV0MYtEBBHnc
hWA6brilCMUcXifacyrqjEyh70wQydilO9NOXm9bYP4KnqVP23xJ97N6lTZI/V/tcQP20ltAd+2p
hYQJsr4TjLU5RR/C/4kufP8+Uc4kE/GMA/OjVLHxrMsebVBoNQ0EAUpXJ54o3lyQswTlXIcVjPiO
+FKD5P17oAE1fSvUSo+MgH0ChPVqFe7enzfbtNa5f7JWWwAQtOXtPLq2IRjR1Vd54zycI+LG+pRL
3GI6qejInzEVOL4eJ9haJ0OsqeoUQhertn9NNVXLCh8WD7VvdI3z1iVKuZRWaId812BtmRSvu8fN
TFXXvl/pMsPfmOJaiVcz1uEyNlhxj9EWNbHfparOiefA+CB4oPvYWzyvOwVBt5fOyGAhWg8qPBQe
ZLSicf3MmBgaS3Zs+5ftoEqD/0a+8cavbcfk+SXxmnBjSp7YiBkhL+vPxZPRdwiDxVz+Ftk4nT76
kU/ED87GHzvgMOdlLePp5mU6emuRCJeH8h1cN+yZX+WPCr2hIjQIcnY48D5GkL28Uzk2Unw3h/Tp
b9PzGXbbtsHnLh48BHU2P7X+XI+3Pb4zb7nRjLw54yshreDR7tJYHjo8z+vo+aNKD85kVOyjOb2t
czguRkD1VC9Xmf36nfn0SPkzMMngTAm1w2b/hfZGz2uwxhAZRXDIEvQCqXNEYtOllz3mjSt119h+
S182GL++HT5XL5uX8+eVhJsVs/MLVj41BFaYdERK17GxEp4P57GP5ytIHqDCnvAEj3VuQx/C7Fzo
RRC8dMZy7OnKZ27xjVYeY/JAANphbDfzHtFEBEEBVxEdvP6aY4a1x7usve+dTQwGGRiwVgDBoqdN
Yx4n6GqVcG3tagRW+XVaoSRk1Bb1Na1iQm06ZyLf5wBEWOcrjuXUSaKM3E4X8gKVG8EaLBzkonGz
Q4I80cXJBX9mkxCLugPCIXKfGZN8Q2uJRb+CjDiciJd14n44BZukuKfNmL7dIFXnsWmTG6vEum1E
jFMvf9H13XLJg8iIuHa9gK75cSrf5l5CC3mqtsZyav7gWOt/37p9ezAr3x7MwF7vnd0VZzF1HgR2
3vnzekwh5MCDcup2LGyOSQoj0pwWHmMbsEqUR0/CgS/7eQvqByTKvEjfAI/NHZQfSIHApQ7EF7kg
GpM73fH6AFZP070HBQVQUMoDi3ao2ppZJyj7NKImB5AJjO6NiWgP/Rhsffzj1vqHGanybc/qzk/7
W26BMk0IEitAbK7kxFFGHMPlMBnCI6dUX1OqBcwWSW3zhN3hJxItxnitvYjHqoYIfJ+ZkY9YkweI
LQDZCD+5UkJp/vfMWUIWvy2T58O2cOaH9IJLIzdlQKf8abNEJiOKXyWJfDdaToRzL1qqfsgkL0Lv
GO2/zlF9+DlktiKohIQJHsA35QqbBIVAo2S7qpqK+gUgzX/xG6eYYBH9cxLGyrFEd4W4LBll7xce
ydm6e45n/a5bm4VEeKFJy6I+UQ+Y5VeJpWIzMelcmc7nKBfmjw58RtxHt1F1/3C2anCmke+Zi57x
nE2Yorsn7PAJkFg3cyvyNnXDa1pfFuyONXQ7VH6LR89vnV6rlNu3epF1fUrrxvKkot09hid7liBN
SuoefaEAGyV2Ig59wtPIoHu7iP1rDQoXBLCJz4rBPiB41oY07RbxLVrDMlm32BM/WiTF+GQ+RBxD
NY0IcGKJXvTYCg8v6677hdeNXHrYcZ3CNwNjJNIOO2SC1YmXULS3NrOV6HqJgmeiBdan2tWnNRqn
S5TnK7YWb9gvYKSci0UItewSFX1yBaOKHZ4JQ9NNOdRv7MkVl+Syd7LDalcRMZeItIPmfAITZN3J
H7KX0XAbPj5Opxn65J1oTCerdoMZsWB2Kti/nqDD3LAqO42Sj+Xs3D9xb4Kme4ocu1Z87NkIjugh
41Obfm7al2qDtYBUv7g7fEwY4exXJ4knCCJG/hA2iMYeDpda96C9+K+HDzu8EFMwJXAAvszqcQVY
NzDjW6vwI+tS8+qVrsN5FDEnGCu7pTf6bMADYIrMIkqQNQv6Q/Z+ozxbi2m2hbZT2mueIphZU7u2
6WwuL8XuwaVchkQD/wP31x4htLhWVkP8z0nivkYzYubgZsmN17atmo9+vxjD96DBf4X/VDuRBeRF
cKtuNA3ZPbZAJT689gUhxeuZ2Dipn2Th4dIlT1/y8R4qD2TzVf1KywFy8zne9P2F6CEOvfFa6YPu
tM9slqznjBEc7p14bfYXfrS+dk6HB6TPbDo/PGIwHhdkHI5SvIExpjs1EThCUCc4IoZIk5JjwWAK
GocLCRvh4jrmMJZUpT6O6C7QkNUg1gSBPO1SBFkk8u1phJJ/TMzoExi14G8iK/na1iJUoO2YAG63
Nh0+Dj8JFg/HCbjFetu9VJo+AkqKmjoJjmH7C6rVYDDgkZyQtyVXdZOFEj4uGTjizV7qPKInP7yy
GRlU3gF+wjxSZBIJnfUCJiY1GbY+wGfgOc80wSICheTdS7oQuSIwXyO7EUXNcdh8aiLGrI1aNWZG
+Icut71g5zpmkG+5oXRq2EbIDZarqj0si+38QSdB/ADVxgxmItbw7xeYcDfWVvZBs0aj9bCvPbSG
76cIUWt8BdiGaHSK0pjlmK9G3IAd+P7IgtuN2/xEf8x2ieTBUzTza1OeEu4B5B5s02tfHz/4BDvf
McfvK+Y3zG+dV6+X7LDYjqmUmV5uBIlsm4dKbRtf+17TfzWpHkCoPk2Erzil96WbPLb3IGRcAfbV
nChV+bUbtFdYBBQtRBph2q+85kwTH5fe8r1KhwXJV+XzTNrny7WzIRuMlkvDiH5C7t0fzsX61mrZ
OMEi8bPldpypHIfMzzbmNNx9wGXtBPX5BD5rY99mKptWO05z93SgSmvMH2+d1RPKqd62ZwzX4/nj
HNEjt2iwHBkDu573rSa1IBLMKCUdd19XgbNF5G800nbe271QvSnxTO7iZLMlT3P634cf9pf48v13
4UQ4aAPM+hXXq7rfKpvD5uicLkvr1l2yDgSIH9Jza2uDNpE+si/iHXZN3uNcYp5tb+kyNXloMdIz
UufulYb32Wr5Rt6+zdlceMPNtYO9zLF/y4/Rme05JLR12zn4rcJ84Z2uuISzzFUvx8ftYvfgrOrz
7N1wG1lmNw13iP7Xw7jqGM43UwO71jVBGKuXYLdsu5D4jqPTeWglg8y5Nmx4+rbbMU/DM+Rnt3Nd
9OwtwgKQ3oB8orRnoa5eUYNVD+danhNgtaNkxFgwe3OPqy4HtcpDFMdG4UX+6Y0l8GS2bg5oFMTM
pWPWzHlnThMfCIYfXCCn3/njYOGEa9fhQcNiB22v+baiQ+o8n67T9EJxtH617S/TG26XRZQ7Nfcw
ss/HegYaZYNp3WpWtQJgMec8D6soOFbjW8F0DCjlEebN+fUL+Hr4CMOeCwgn2e1d5i1CzIzrtmt4
NPX7iTNErLS0i3CPnletnsaJAnP+yL1bB3XU0gs2NDscVFPspAFCHciEOXmcydTZPZ6QmOCB5NWO
l5CbkZFMyR9sim6nzvzytFrjO3Ic7pYsdofosmZdv7wauwbvmplmJyPDJzOf7Pmx5e3izDXemZGt
NAk5Cw6aM/C2jXzBCgt35JwNneMkC9525y2JZxWCE6hSYn7+hpL3VjseI48Cw3o/0W1HvLCg1FnU
KoFZuyHZK3aNi7eK9t5LCkuclMZisDwS3wbhv3bIOR/biM6rx10Rn29+bZE9/HsbXnH/grn88Ux8
K3rt7T4JVutzMZKcx6hC0xGryUDaK06LZLR3toN0QdoKSLYhAoXAmHN9OV2xHTgNZIssTnu1eaC8
F6u9OhV3T7YUlamcp6rwE8TpAzeP4PehrzqxgZCNMhn3vK4Yr+P8wQ2tOBvs4Dagx+qJL69txr6R
tLXJ8OkP3O3U5ViFKQFMskV87UifvIFHJ0bdEq7Yon3gXyn6S+knRcM0I3HS8ol2F6I/yHppz3ZF
5sgss7h0iBahLxEQ5PghoqN+BkOXV/2/eH6C7uQFImUmOk/2KWLsmSAoHhSfn1g6zk+35lsryz5Z
83ThH4qRCFSiWd3lWxLt+PjtBe8mVbCUBya/5PMlXcGKq68QChjGgFPSfVe/gImHaP9IqecCWDA3
xZOSQQk4KYJSxQKIbfXD0PqbHvCPofVtWcyLjXfdzo9ofyUEYtSI2iIetN04fUlsU8pS4PNI6CIa
DHSYFxHW7uQ2KQbPM6N+mcm+RCQqoVL63W4gyXlkW8/Y0Nd9JBXjjPG0gxNzvxa7+hFA5i7el774
xCiUyGKLlZjoHVdAdXnP7UfHlouPECMKaoo0fdesZozFIBNRAx32qqxPRemwUX67eAR6jEPZ+QkE
lDYZYn4p2ThDfQalSWq7t2KWQA+p8kveciI6HQtKnOMzbyrfIm6CRiGYS+QznkSdWMUawcaMXS9C
7gxSlehmyZvE6hK0iDIk0pXBNahCFRRDTJxD8cR0E0/gdwi/mZ8ZkvoSvU1u5JtGSXZsOqN/3+O/
MEZ+v8PfTciTzWY5r2xYUBeLyJxYEP9X4WlXp/tWod63fmgq+/9hrfmYwpuOWcXIHufz7/b+/v6a
BYd0PR9NnuuE5fY67G3JK6SjVB/1es8vJ/oy7J/eSH6P+G6nVx/V6z3yMh/Iy23RTWuwzQnH8Ww6
7UOYAHaLoUjc4leKQrbvfRQIYT/86o+jHypEPam/N6U9DtzGVLlq+pZrkz30J9a5rN7ma+d0popm
YpxbtcshKggYTU81C2fbefjvu2L9B8Hh4wLfdm3PLJ1GNLH8BhBcFzd/dSzcffeQkiVmMiXkS4IV
WVYqz2lSDb0VbUg6lZY3QQZiLpfhjaSqYpPVDmkaLtf1bI2I+kKy0+IrNYJolf80blRpfb8gAX16
v2oi2sZn+s8jzOfeNTn4Xj7Cj/lWibKvtTVITDJcD/6rUSHAtL7+MkgvJRdy3VwcyP2C4fYQ7Ec5
e3K6JacYS/diStywglPxYrWXWO4A1NCyBaTJotub/Wij4Ggmtay3JKlslnY+jf003bWu5KMVYb7t
HJBkJ1R97DntSi1MY7fS9Y/PqKRuyvcb2iSqJPHqFoN7XJM4PYb+vNHY2rTLktAmALjpE7QX9jOA
VRxmZlWEBzTKxjeH5k4BV4qmEi2FMMvDFJHxMToZiNGVvvjD/Tarf4eufD0crhn8x7bbX6b+ZZFd
lZkgXejmWQEYkutJRaiJVkpCye5K+9YlBVsozqHaDsu+8XTo7ifsOVGQ8BI0nNAh5fVb0kH7d+df
/O2I9aMLIxWeln8Z3SNWxSRYrElN7/KelWOv/j0fLGEylhaxEiSLEKD3KcXBQqZElgUcQs1LAYEa
cju5C3JtjvjQhSuA1b4vg+Xyh3Tc+vVLo4qmV5+hT/UeykLkXZTLe8jHonV5JycSoW0pp0yfj196
S7WP8IKGpoC+cDtB7ymO6J1qqTeSJlZnLX6p2V5Pjl84ILPSatXShxf8P1dAL73qNLrBkzA2PkOn
IZmzmK0la5VrCEWbi6MKaYVPYMaP3EXMQKBU87gJo/qkxSVlpoTXBapQmLW8aIMbnkyW6VDxYSVJ
VfpufYP/4tB1HhKN6pggYEgpKWIsH6LzuTfJNl3FXkmvKZWlyaW2gO0JIr9rurXEVhgXZsN50uGp
0NMxSLdblGpRLcUaMyLiiqVqoaA2mjLsWcGW1ZvqlSoVT/RmAB7FF9bqlLXvtYrCtvyxfj+8o14F
nDRfxK9n/XrP2isALuoNmkvx3YvMqKPTBdDFTpKIWRWgLPzSp74jL6V5C9ceMTTvDp8WSgmMVHGx
xX0Pmv74zpiXA5A4yHeyPZz5eAtNH84x1oIX0n7xg8KZIuX5OLXRyKq4hX/ulWxlqNwfKjLE76bI
6OzhmjQ9DCz2kJdxp9fxblfE20JQ5wWqjxHKXqBr66TF1i8NM+N8pp8UbRpsnqdPkLVOe/cOl59P
2nZ0TCzgfA5ANixwXsHrJQgQ61+eCFbvxnTDp3ic8ZbQWfXgFt1th13Rs9nnRUa0h9d/t7okepNm
qaS6+kIejLONjkXvK/mDRBHytRKPl4wXHY6+cfxFqncgvRslEV3aiROCB6kp7rA/EWpcENUaOjAR
unVMu3ddaGw/4itKQp2FmobNQJk+pw7/dy9E9HsVa099mM6SAoXG4glnU7HDxX3Hg+fRjX2qKy7u
dahT0ueI+a6aRrfBaxldr7WeiijvD3WDzITbqReldbt/atp9HRYhHwaXXMepi00EKSLnYzNgYLux
QpRkLynzEQ0U7Wz4HD5D91D1lIkwIlnAvzfqRYeSHiGQ7FjAKaui/yKTLWtB44J5ohqrpr6eHBJ9
sVvcYdNcAOtOb3jfuh+Vodxpshm6N9V/FsRhY6I/pcU1P2S4ZWLnlFJVwn3m4Kqy5/k4ddIqz5GO
806lV52b2pGEKreZzlgnZvEIVYkUuB++FBXl+A6ah2cNZhmvaLQmU7BD/s2DCz1ej4Oeyv8NshPd
XwvBqoWumumvpI2t+8lQf5OLuix6oMvxywK4FhtGG7Zqd4vIqhjL1lchdHdbsORIdzFv8gf2OKh8
1Qu6dW70wrEL6ywWNVXnEjXL3vpugAwDCwMPt/TUuTS1WKNzVkm8QIkmTdGOZrQGpXJ07tu4bXQb
E1JUP8HTFre8oJ6WuAz6NOwlLu5taKMNK2ay5tUdmtd1uXnfC/Hxkby8dRPOzZuy0ZY9uqB4OqWY
M92thGTOJUsnW/9LR+suSnB+EbUTnIIccoeqfWV5lX0u3tkVBx1DJ7e1OtdETMcLCu80OT6deRE6
2qAvVyGZQMkmao1CGwY7Umnev8dWApuPOTauIoFrjyEnY3AQyN+MEXj4HhbkcIP4jv6tbYb7IaM2
6xGRLxrYQweeeSdHdcpnM7R4cUJ24Gq66yTdXfNU0vj1w6TmdvVWSWNNYKksxXnvgM6cjskZ6kbM
V0B4R3bvS9QLdyN7LQeaBfToLqeaTjSizjN0Tm0pUniIRxpzEnjwPeZDrX4SYGjEaae6arE0arnS
QrUp1xNrkGPvazCRMWXpZ/UMBk2rt5xq6lbkHxZcdHDvs42UVdj0pawNerHWC22ymWL4PJ7m+4z0
i6mAoEj7Rta/F5U9KoNYsMb6MfuFib88VqsfNJMpTwqr4eZZ51euTEycKUvPlTPQ+eHni5nJnh2q
Vm+dW8AXpkZQTtI6/COtjXiDQELCxVZeGG5bLsHsOvGzskEueGi6brhs+wwSnL649glibQ0kWCTG
ZNmSJTY7Q3TckgE42MDsOuUMwY26DTedSp9b1innDUaEtptOvMM0inGPUf3xXewO+jatu8bi0l53
f81XiIAlT5BkwWwd34PbwIa0b7Y0/lMemLS5mGrneu5oEGJ+xQDWoNcY0sDQc6Tv6xGQAYEGqOQW
Gvj312l8652Y7TDEKA1ZiP6VH4x0LkpT0tel9HGW14NGha6kFFEs5azs3HT9ooX7SxnGNMzcAlyE
mHPOx2t60MdgnMb8ySGNJIxIOBxJInhieMyl91rC1pBZnuSb+gp6d1UIFvONdVfaEDnoir0j8QTq
EyQcpUxDV50nQV9YBHGDdJGOYH53I13e1kGRoW+L7CMKjWzpaWU8QAFCBZq0tEBkGIOfcE3UIViP
LgfNlNA7vxFgyPSYn5A43fAUS9r8R4dHFhexewAB+pA3dcArzBBQ/ri4iiPQPJH0dJvSN1dvx1yh
7/O9vvzhmKUYByh0uodOy2rtV1Cy5FeuMXB6VnxR0LsCK4ghJNGq4AX14yvtdFN6B0MA6ho9lJjo
TfDhf9YF3WEp4H4wtEZylZbd3BzMSOIfEYtkK7yvhpLTp+jqIUU8lMwo7G1RYoO2Iju/tUWUkuMR
BCRIql1JgPVLGNP9b4hWuBdBr3oNNWyXLVmt43j4otuS8C8RnO7OxXk7x/BWN0sxVJLMnOqrL71K
N043XcdePYRVpLu6x/oPffsQn9u6p/oBnQiIC9JTvbVuliS83EL8TVHSCPgC93mHHMadu7T1Mil8
l13iBNDZ3MjDch/y0iJ53eVOv9sPyJoGCxxpOfxL2xno4qxbOb2yB73eJ+MQF27cCSoQsZLRnuuM
OTSjxs2QRcur4/pOPVFbd6sDZOt8wLK1mnAigwoZBtJH3UVFXCOOVON3ywf7hDnrYEj0QuTCMelD
DRTvcr/edstrxTXkuHRRxErLyjvP+XIYRx0M90EzTUWjgk/RDx67S0s8N6md0HIPZEQMEIWg2Scx
Qa7T3Mpu8awqSFbbSy79gmMNGDoV+HC60buJbrp0V8euRYAEWWCD+y1isqM40pylykjPq54t50Uy
pmX39CzjrPstvx8zFtXQKn59kO6ON8CzGn5kOcNxXdhAc1AyQZS4Syd2PwiVaeBo/L8zuEhWpTHA
mQ9kqScf7d1Ej6oGmh5WXsgcyRacm82H9KADPpkMPZUMOjKLgu7ARKlBUT5ROKfT/niA9dcr4Otq
MtQDvoWNtYMmoIQXmvRa4uzyy4yFg/ssp+SK8Fai3p0ingbx7yQj1++CHB3CM+5Pp45NLysYvzoK
XReA7ZcT8DTO4rFJRYT55osEzxaFNcUzdXDfje8aZopq1spFT8aN2kJo3VQ2qCrnX559qrmp/GGY
Yw8ZwKfxKKukfPYeT/yE+H4qx/VzWPg156//BiYg8n3HeRSEhQPk/+IS6jb+hkSdd9d8viGYa+St
YWd0C2QPD9lkTUj0ckJfC3tlCAGezH/M8NYJ6vsXd92EX+018zczTKb7iRkThoTMp7MNws0D4ZW2
Wz/xcNkhfAiAH5pG2DLbY3RCl/cq0Va7aD5wvTAdpfDeJy7LT9rN6LZ1N5/F9Dw7fnEQ62tzD6mi
tsDIwQ5dnzSMHZTfJ6e/e7Vr1Y5FyhwZupApML0IzzStOORFWNl2sM4Ixlc0Ldc4mK/CG3jIOXZu
oUkgdhoTi2lxKtDxz+0ieE0ny6LmWlHQzpLGNW/YIO7HvplGOB1vimaFlL83Zxkl0x8u+98aB6ZZ
cWySyWychr/hf9v92jqv1j7+hD547HkYENrt9E92tF2OvXn/VKl5+y+aUMvKT8ij9x9gD7/P3z/6
2w2/manr3vYFsZnvd+AJs1ztYFnqtWEhN6hMJGEb0QRKQSmr5EVVizKts9rcQB4sKiuuIgiPAseA
O9pn5WGBoLyD0DRS/lt1l8hoeWvZVmmt0kjRhSzoVCYp/qpUJ1O3ZfRVolN5yRWC1bNvU4jdU0Pk
oK6iR9E/LPUUNTfIL/xcWX501mOLXHsWRhxTtDVYNrAXkhXgsheEn2e2CfIlpYQuo3zYxLCY3zcU
fjdprHCfUaHCIs/Ex1wdS4jKQqxZVWuRPP3F5L0bURTM+etfM57mBhalZ4KPaDYpj11+r6mU+p3F
593A1WP/jF4fzb5U2OAhQAXa6B0haOCkR2FGGlzpqsfkBPAGWkMKKRRfGmMFj79ME8SfFv4nRl/S
XH1o13dBiHjB+xZbN5h6Csoou4JsRp3WIIiWRJQcGiY9CvUq1FOTybx6YXI6lemJTELAleWQn0Rb
WnDXJvRHfl+0s+a8bzzKfwApGmpwTWZU80Pk7T/0CarVv0w7f4xCwaW/TTv5ebFOD7kt11nV7+qc
2C8AbcwI5UYY3ffLGcyQuM/SV05lqjLhxTPXsNWGGcgNj8EbtZs2dKrXGB+b6XXGlu/NPhDcrnK5
LKo7xQ7TKbZi5yZajzOjr/T+7ehv95GybmAhfFuFZeX9yb7gU9RIepod2Qv/qhgpeOeMKK0hSXuB
yQIb6D1tz6R9YU+9L9t6apmqxadm1iYaOVN1vCrNo/p+n+rAngY3OLhyqF0AXmHBs+DbazYnVx49
7eOhngwdXDWr/Fo8ir5Thuj5DZfsOuUDIT9lKIiyeSexW6UXJq61FKlatKnDhsco6AU9m4pEq/C1
LgdqFZtbcjDLcWuVltJSVjPKaa0pB9l6V0UKM1QWK/o6LmCr6S/KvlakFAnYdSTZ7rOkqspekE+1
mpYnTGfUoUWWJYpoQGCV/45yBUsUPR1bPEpwjyr16iv8bNUGU1AOIMo5EqLkjBYGTEjrhS1huZm9
7ydBqD5yeEmj0iH5V/8s441SbE6ODwetmeBSZp+senkq331y77/DvxBitmL91X/cv62XQEQAqPIw
1sUuhGF+788hDLm36dS0A7f6tWAf+VMuFzqef68CJVPnW4+lyiLgeCaq7ip8lz8fgt3cKVaJsaFS
jiOcQbc3Wi1pdOXSIoa6jez4UltMzm6HtcpevdC8OOAZdB3++yjc/5BVSfdENwvxwEJV7jvf+AWX
SsXYzdeXXfeIZwP0h+CBwNZX77nK6jtzusj7BuaY1i1fW2TO25f9mJ7U4e3wxhNzmM5ni2O8/rRW
0fltOXbl5aGZHlpXOolha6fQq1dtq+Ofa9uHvHcZux17ak5Tno417aPawY+TQxTMFvtwh7XrmAms
jSyn+VPP7b+Vzp/nWepCf5tyVoVdHNIrCrmcWuG26Be4qaVbfIArrLaXF9P+XGaDnGS7wD3WyTfd
7/9/V32/QlMUtXWlWql6FFzfJj1jvshWx8XC6zqbVTifY2KzgahQDAw3cs9t1zl2LBiXFjZA2+xS
c52Xf9/pihn8rR382+Jf+XYEuzQ3VsbavIxsXEs1j6rtol4QPZ73APNQWDT80ryrJV+wwH3xF2SE
O6vMO3AHafjI3lsuycsKag7oNimKMqVcLPs1pVOkug/0YXj5krZN6dTqVEpL2ju4Wa1rHcS+sb5n
7t51cvYt7Am+hBHMm6mcDbUx0ZqNkxST67zFNPumeZTpsr2CoYK+A52+ogy8OjpUpt/dwxFrcFyB
2djLtdzsOcyWZvmF1IfnXQY1LNMY6+hvbn9Rdl/UXqHDxHKCjgUFEHQIAfwYhYhME+oDrNjlBQWS
flK1KqBvIOxg/6suEDrYmlpDsiNd9yv17LVK9eTxS06T4ufNERup4UUbDatV2fKTuDXelB0ttde0
qMn6hJKKpp1sSdWvkgdt0rSBXuDs4sSlVefMehTQAmb5uK97kCXwPNViwDqBp+4RWGw5Uc+KQ8I1
RpDZjXRtRcYIZstI3ghY2b0InyRcljpHLJR8Js8Tbk1yZkKqoUrEnqqQUD6D0s1EojHIvdIvbUoy
wfks2wKrXQA9maeoy3Vvf2lM6Ze8UjS2/jduSyWhQLn7n8WXGnDqjAgYV/tNmjGAfxx+1OrbtSpR
wYJpjYVvJ20MyHqssqDDGg7CsD1WSHnTZl8C+dQGVAimRq5GLRgWCBbovVaFzq43x31J3Q21L6qj
HfDifXRqYb0nWkCnV/tQb6LWYTIRgK+BTLutu3sOWGmEU165pJRyvKms2b2PuwnL3TJbxk+6+DoI
djLl5Xf7mKuX5jzCJ3lHANLSlf3eBSo7YOdZwEW2mos1rNFVTy0ekXGUbJ9RSxxY+AP0x3t8VmR2
Dzpcli4uZW/SqIJ+uyOhb6qXha9YJRRBJpXwpOxdniYldkRBDQJWvoFaA70lZBgbihzAN7M5DxsZ
jIqxUA2uHXWVdokgxrztCygR1AC/kiaJPE8EIgg1PTcFhQoAE1BODcLflNsJdILFit5sB15nTAA/
Xi5A5znVEE44nIDAesHrdwDV69kj4xWXlbh4VCNGMJGaMUn5WUUJFqk0z8hbtB+ERQifKmElDrGC
ulqAnTDRlOOp9nXo2ivQPBBcWVZd5+b8w+i7jy38YvsbCa7+h7MzbWpbW7rwL1KV5uGrRzA2iRMg
hC+qJC9onqxZv/592j73HnBcuOpe7slAgK0tbfWwunstCd4kaejuRANAojWRRtFkdJq3T5SF6ycJ
t0WyVQiCu9VhIUVhcy9YuvBzn4JwKeDTGCjqTe0meoNKA+VUMHphBj7WdI51Zr4aQib+vte+IOsk
sKvUcYGxOZXUHO+FV0tSseJYfRUrRB0OXJ3wRMjNoBDjRT4d6pqXUJD+6atEMsWR/kxOoXpPGYrP
Sx2gOFYLxWpDGrYKv0hphXtBwHzCkyWtEvDSfpASmDxR/uVeZOfkvpXQ5Iw/y5sY8qHTc43AyAUK
FdkN+GGP0S8P0UD2rkGKlcmrrQ3VLDA5R0gYc3gaAoxLoU1yrRMMJNBfeifnSNjVhQUeqAUsUSAi
ycYEKBIYSARBjwAcT10+J/iitv7azOo/BgiRtpeJT8HqBZ+hcgIyI3IqgioKRidIXXKLS++BlwT4
TMCxIEI8oXCSx8kxbv+Q8f3xIPpBnu7PsRcMlEnYE/VVzoyGtlSIZyVeHsCFJIwOwYgkIhY1M2dt
baQ5PJf0inTLWIoGH0U0sDgdDhcRMzulYPUXHd5GZtCeBcxk7eN/9heRdoFtidRsQLfepH3RQoXJ
hINJdMbSX92bSIlKK2MHhZ/8C5g5EXu9rSE4lKs0WUffDvcVmmwSbwtVX8EEqsBvEuEDp5IMyvi4
tzFpZ4Ochqvs9v1tiECU6OPF9x2/q4tq1cEgJcliturhu5Rr15bCUDPBNhl+E3aqknZLkbuoBWEE
7jMgZRRMO3iot/k3bxPe2NyHCuQsepCZV9HLkyuRXzFHG2uT30Pk+3BMRVcTbebiYU58WLTUUV1E
Y1Gq1fIXKGXws58HQidykw+R90cQ5HyCLmlruy/8rscLjEfibKl79UcpIyk1SbRDbwNRgGSZUgmR
z9KV8CpFEorAFJvCrdpRapKkXv7xwDtNKm7MKUkRQoDe0pgi0YNLCICYK1pFIqViEoroS4QSHAaM
RZupAQhQl8JPIKpNYt4l6xQJYjHspxhILCflVLHd6/x3J1npMTclGvh9snfyLsvBFVz+iJQDWgqo
fvoQ+F2AcXl75HfBa6Vu0lKFhXyPGiUFcoFEJ2TMYNMSmyy2Vwoa8mmswuyH+JWBEou8F5JICiot
ZwGs+Vd2270pLyNSR/yMI/QtdbCSEo0gJdMm/KXsMhopOZUrSdhi2BCnn+KNJQ8UuBPU4RWiPzI4
whCIIkUNr5byI3VF0jvBIQiZxJ837YyQTWRNxQmLpTQxsOJJPz8knnppGOF9sHyWGAXl4HhGEYta
Bj0LdCz4ryPaqdJnJOUxifkEFSNlEnEA3yJzgkKJz0nk5n0hmIAABp6ALSC08NmdRshFh0u6sqQF
6fQfNHTUKQi5aRIibJJOp1N/Eu1eEoNLJCXBo4SYsKXzffInF1Z66ZSS6Gqk70q+HSUFfqYEMHIZ
EsPLj5LIzPku4Yh8VsQFpH9JljnG+BGLQNh+vCyJe05xaNhBdy/skbIWhWJZTv5VLl6CM/ZUH+M3
DchPfhJiqeLIoNH/c/gjkJdUZCVykmAPpJfAmv+frt36Ys16MojTdrkvRHFCmmetEpCQZCPhu/GD
mI/hwg4QUeKzU6OXI0z8wPnSB3EKrRELXDGbB+X7ilkRKb7SLx7fu38kneC4cn7lQ0qIVNh5v8o7
OfkYVqaSpEbRvMlhFvPOdOsfMfBSfRIDeyLPlV8xuPyNYefblASZmsvhTaoGJ/RENDlF01q+6VTV
kfeDKgxEPKwvMQyrPwiMKQUXqeqaIJ7yfktpUfAkxsGh02MCBbT0P93SQuTJwByREmpLu2qt3dFF
vWc4lO8T/l5KJs8UqX7p7HR4k7KIxHhSZFK/Sxly+iZ/lv1wUbx8iINCtYDXOeBIM8b1aTSXXUnR
SdkLdiOEx+IsRF5UIBx+x0qcKiVSZpLSomxWSkzSclNQsMLF8nn5WvHM4nJlz+L11Z+CsXV3TIJK
zYWdizWpiQGnjY4SU3a7pI3/j0IFWMpGiNDjf8WLH6Wa8rlU45HbIgo5Cq+f+lmGYyVWTNOp4C3T
zZIeJnyxPFa55PiXqJPL8ICwLUjFTty/bFTKVPJgBcUSby7dKny9I8AzVywF3iOYJ80zX6mmH69a
MlAR8gSzI1iWAvCp6BuwW7nrcv9EqV2UQk8QsTg7OX0CH59iVLkjETHxEGBnJVISvLJBRUC6O2IB
EaN9sIlIcfgV3ap/ItZj5kvXCluUpy44uXy7+IHTdrHVPDOPeykbkhVPtTe5pVIRl6clbQxyFfIZ
gfdOt5kT/ebxtOV2iIMWmFt2Il4DPTtuJiWhR/Epx2f2JBmEtDZQTeUalCfxR6fquv4gEsbUX7kf
UlikcaqfSbVOLlV2Kc5KIw03oIFuHvQlwyJHVyQXJ3GVvjow/GAKbzayr9JsLxza3f6kuV2umdEm
FPBohIP1eJevSVC9IzAhDYi46j/S92HvaFmxIQGVPj1pB5H8VBJ1gRYR49Dn8kdJ/o7pH7PqR9Tx
6IIi4knaZATn0+9paNuK5wEUJHQWnlxx7xKnizETtRv587F5ZSn+R+J3mEGPDgJBbvjbqjvtlp45
keiS+EA+RokQcGYSlYv4nrg4ft9ZNM4gxXJsn/FuYOiVn01DJhyBqxoeIqJ/dR9uJdOW8p8gk9Ia
KOH+8Rof2iP+n72dtGZs8kb5IC2lgCdLSK4u35H8kEKk+Q1MVEoF0t7Hl+GG5RritfFV+yq3DYkG
eu3qTQZ3xV21pEnPmTU/xZafUlXZgaQpGo2BxV0EclDcecz802VEq+TnDtgyr6FVZz3oB6W1Kl9t
xQHL3WdyS+7UyB/liuRX6Zrj1h/Tfeno/Y9PFjfY4YUEShBYQjyXfE5KwqJtpG6YVQdDF6qEBkfC
pBkMsTKNI9K8IgUt6sLyTh2lnTFMYqfRZKCkIMeav+26I8ok81HMWh4Zz2V2RXhhZK5K5qF8aFKD
jctUz00ATdAP+UoDtEojv/TX1f3hVtyYiNQIdUP2S4ARQfQJGo/OsFyV3+VnCm+69OeJbZAsSsyk
xdW1lGaP+L3kOVKjFtuZ/pb0TqGFT8yuoAXS3OffyiUVtPoNx1KEeFhSPOYpeRml1SzYgCtBgSLQ
gnwRhvafGFQ8luR8sncfK96QCcoSp84kASKgPpEaCT/wpAQodkqa16KjtZLvPXk6abeT7FOs2TG3
vMeOccncUQrEi/iHfBPSjEeDJ1d/KrXIN8iCVG4EMZCMVTyp8lQTv8r1i7UK1kxCLLHDW7JK/D5U
8rtTk8spzUvIOMVmnToPTzb0cNP/FCrdk5eDe5BgFovOxJEQ6gsNv8z1SDMzNN2kcdSJ8W80h9ES
SCWRGy3PgcIIXwvlvxBQcXAwtPJJdQW7F1mWDA5JNhWtIvRAKa3JNNx4IxW6E9c6E3B8t8zBNcih
y5+Zh1vU3/mJpGL1FyFxH39THjwODKU069bHPjyRApI0RQAznc/KVdJIQHMtllLYwoH17qWOJ1ZM
Xnf5T8bgpFn3WNuj9+C4NZwSnxazQofCVgyIjJslPyRAD+lwFruZPgugJiU3CcTklMp/PufUe5Yc
BhagFKOcLr01w/ySVIpogWwco81+29+Ct4rZkiXde7kEd0nTBM0N9F1LdeXY6LCt7qIf4zeJ6OVy
/mnn5ps6Jjcwh/J9x+4K0gR+zpH03XswSCLE7J0o4KVXQqJ14X2XTQsOclyEnYj1l4wSZORKwmD/
NdRzllSezRC57eGfpPLYp7jGvpDwxdiH1sTBTwItaTOZfjOfEIteOiBNBe+W/h3yYV5dOack9RKY
SUVO4hdxzkHG/BPucZsuoxXTrOkaDVE2L13b4g+iH9IzjyHkoFIpu5YGHUsCf6fKrqkxsMSIlHlW
MhitMVE8zxllJLvpv0/DXTAse8bdOeSHFwaKTyO386TZKXTEXWtY0C7fVnokVNNUbY9GlY9Vsizr
UseYDFGUPY4fYszttUzEiJyXCLOh6QZaJh3nxVLmNWgrxTMXd9ZCPDrlZQ6N3CHpCxXvTZO8sPDL
UeSgiPsQTbUA5Sdy8Hat7prvxXp2MuDuLY3CR6tGR0EG/Jxs2rWxcKFzvZHM3iJHESnCmmqvfAg5
mICF4ljkx0kf9uGuvMmeCaCQ/qVL6/GUeksirv6BbkOiaYnbBChx+PDh8xR+DAlTJUBCy+LWfXYA
k+RDWZvUXGX+VaVrRV0IgANCczwiGBTpRRDzoUPQM+0KpBrEjFXf4xcZgQ3Xn7to7S8aYYgVmBH7
9+GcDex3rqLmtm5LHV+K8tWSDtJu5UIZdmoGkaZ2QfalwKGuYW2XdgWZlJE+VPHIIryWUbL4z0AL
lkybpc9igsQIKVte+AfU4OhuP8X54nC8JRij9HLkv//Jp9AykQj12C9IE6ngjhKAljctvBkAGLiv
BwlkdQJUFEDF6wiiGdG6LTUmlGp/iC+SnyG/yk8TPy9guDwoyaHk6cjdF6AvBo6T+WWZZRardrKT
EmiJrZTIUuYl4Lelb/rzW34xJnp3w89iotjrBjvVrXFbBouQ1NKe5TQw5N8ihgZpeISy4vP1aEji
/frLAPy7onZm1rTC9ilTq/2DRLsyqiAfEqeKiixYl/gFeaI5xPc7IAuh7z+VeKRXXWQjpQsb9Sb0
wxuy9Opbit2Db5UOPGGbIS2h9xLHK0mIdDlKGiLZNT2L3HiwWR4AcxxIeBF3SZwxEKFoVAKLHc+I
PBSeSEF8peVyAm2S5AtclOHwGJMp0woirUw0DEVVdSPTGtLXIq3sV26VLjf/k1t1Ts2RFMbh4PWa
vA1SjDqJbQrQQuWgpp0KpMMCbRGT4yJpIOZMKkQC4hzfBCqILb2i3DTkRLeQ5UkkOEGBsO7gKZTP
npwuI5XUXMMHG9yENi3CTQm2AoKTmpPewIj1LH8QXF/eEjnf8p4M+xMacgTGj6iGRLiS+bvI7N2Y
K4FBMCwYnFMzh6SGgvOd+j4keeze5O9imuRzA25eLE/5DY4UrJAIxpxG/qU09vndNc4a1xxN0zH/
Fv1yyIubqFV/9ANtNwaq41cUSN2116xHFOrtm8658cH/KFKOt7ZOldSO1v33IV0G8aKLVyV16d8F
+jz1esAYOrPomT5vm8lRE3qQpY/AmlbNqu+DP4/LeeW8eMHSLDa6feXiz1s9/rl4xmgND6pyZLY/
Xnw+RGo66Tk0k96j1luzwS7m7YgAVxHfhIVHIDTONBBDpX2rw6XJ+G/fovs2/hxwu31BP0W209S3
zh9mo1JewcO1s8jldHWmrTuwp1uedfz3d60Rwej7TZ7oFPODb5b5aFkvjfarKh6nyJ6NcNkrr0iE
z2Jg68+f6Tnfy2lhW0BW25EA46wDxuqn4WBafbqN4KONlo29s6NlzPNSFgkNdcYsutYGIqDtu1f0
tKLjaJ5lmSrhzNmKvmaFud1N0XZyd+1hrna7CRnkYK30+8/3dmYLTgu5qm1olmYaCAx8fOKTljaW
Yh2S7ajKQmW1cXNIqddwzw/V4+draXJ8/toVVP50k9qa5x05RN49QE2pPMPLDRrkAcTzpZLt63xT
aTtzeqQ7x+yrWemYszjeuP3r50tL9PXZymf3000PpVMHWi78O565c/J1l//6fIkLL76j6pbuQe5v
sju5hHebC0J7Cv2wYpy5Xk6UVstHHe+RPH2+yoWDwRF0DV5R1zPUo21/t4pRmLFaZhyMoSFOWbvK
a55uNGsxxVcW0s9cuJwMhxYgl2PB6WC1j/tRD2oLIdoEPZ/QZpdIIzBTnfzu9Z0PiG7Gdw3amRVK
hwoqw6tD9qjrdz0Cie0GdgATLoCm+21Z5Vzvn30fCUwYytKNqn33Jwjp8mlWIIRn1YvPb885bf/x
qg2TN8bkIah/mV+17Eu9Oujx1vOmOUer0RwEQoFpoZRXnBfLNG8KFQfgNYuiyWlnvk0OQgt7hfzy
kslw8AG6qzqa6XIjP969MtKLzGw46kX+5Ljk3K+k/wxZa4t8XHIw3Hp+ZecXrOOHFc86pgfV8IPM
d5mXDm2kLqjRefHCLGADcp2747sV2XOT2RVXaR+t7MrpP2f7/OfG/7vhs+Pvjm6ZlIpRfmmX7fKw
QId1EaxSyN+EMF3gpGyp/DiKo8/6GfzcC8LbRQ9VoraASnGuzKw7C07dnpYGY0Fv6iJaykclrLVw
6kI/O2dwFoZUmCLtGZU+j5HMliiACjTEdAVpvFSUySQgB0NVcpHwmcO9TqU7P5IUN1DSX7nlZ6W3
v/YsJuHdy6gWfhEkukqtargfspcWdowg2g/lpoSKz9S/ehAlFtXmyqrXHrSYiHerap1Bve9QUN5z
yBTG2wxoQzFndfotZb3D+Fgf1kbytbsqYXLBfDuG5Vqua2MSiHI+LlwNSeb73sgjTkPGELKZksL6
Vb3p5a80o8lSBiK8x7xqZmF3mNeQr3++80vhCYRrxCU0J5qaY5+ZpDzTqtCv1JGR0bvdF0RoZ7Py
Zvvj53K++b4QEdjP17tg0RFGsRGgMVVkjM5p3nJdCdwoTKF3C5eHZt/HSw/0zLyGIF+Ka1x4ulQP
XhdshXlGlafS7qkVfl5te82FyTL5opbdOjaIj0nizXiuOo/Tm9o/QSP3P5xgpmZMU6IMQydB/vhI
c1N13DILku2hnevRPoVGRftGaEdk4/s/62aumNeWFDt05opd3TAdIgCIZSxd/v3d8a1HR9Wy8pBv
NW6rmb8NvrYIlXaWxPYi7578rF0oNWFmRsiebRIYV+1kPzKh8/nDveBIXZ2jTI8rZ0pTz96ibNIP
Q5PlRATqfsyDmVGh84yCNX5iuOZLj40af+2ZmNUzkNyhHH/mDRLHVsPBs+JtCyWIPQu+9YE3P7TN
HFuhmLtJ3XXuIod0zHzsimXsQtba/zxUV7Z8IQjCPqMlo1mObsB+9PHO+4YytkatZoRfJJzVpqsR
AZmsK6scA4O/NuvSKu5YhHkgch+XUYys7yIjirZBYEPlNyyFBLf8Yo/WPKoP85buM26DPSK6ob/5
BzgLmn3eK9vA0PZKA8VGYy+y/PtYjd9U6PJTFGPichainGBnv/z6xSrTRQ3Lr68D7x258dy5UeBV
tWwZ1I9OWq6V6Vep7hwkiNV8jxjIKoTbHHBgfij9ZZi/JiWNu8lbYU/gON6uH76mMXJaMVeYFCul
QSu5ebai6ilKjTstjO6KKJ9P5J28H2n7O/OhTz00c3qhV3H72yj/wEc4Jf3GyozZAFNgv9fTRW9m
c01HHSQBCyuHeaH/VAMoH7N82XkOU72+TwJejZDEv+YiIKIhfTkwkhqDvfo282zltajkguuA0cnQ
MONEqLBffXw0hl2O7WB2oFrU18NlaCw8o5mVxaYHo0SaRFmo1H5bc/35u3Yp8CciUz1dNTzTY5bv
47pFw+c7t4fqnMIsdatpberO3B3WBOKE+yp8vzY1Ux7E/32+svzg87NoIaHkeKbjCS58tvDo2yr7
zbeRuiZzG9J96Oxb7zYi6Pt8pWNi/9dSZM0GGSL25PwdLw2f+cUumR6y2c6ZrerZLSyDEHgv4Qr7
ftP/uLuytUuhrksabBkis2fr5yFmHNlGNk64p/rN1zcDHYLRBk6qLpwHeN9X/Q86JGo3a5EQC9xr
u73kG98vfnZj2/7QlEOMK35S14uX37d0DcyW83k+f7uyTV3O5Pl9tW0Iz3RHVy1u7sdHqKR2YTIM
MD70qN5Vs4dpln4J0cOxll+Zi11CxnvzfW/SHDa7docvHB7PJadzLbAGQP0zQ+ZmxcGqTE6tqe/G
cV37r3aw1rFDkbO/cngupOEsZTg6yYLpEW983CQMh7XTailpizaQUaH2FTB7obt3blwQBjiAqMG8
OuywgGhA5dYwT5mEVcNFX+yUYOOk+WII3j6/qMvbd3AWpkVU4py9tEPthHFRR8w7F2+l8qBZOzt9
0fwt1u3zhY4u/+wRs/t/VzpDi5OmyNs8UqOtnd3D847sTjTsQvebQetQ/6VIFmW0qqJ7Zk4QjEcL
iHZ7PDUGHg0uxrbGvWk2s1b5HfjKLDSuuc1LL5pwzFmeQYwE5e/ZCayKKoiHA3TbdbaM7VdCfAvq
XsHDYvMRJMgrx1mfpouhSqBoffWzveSUn98jWeOvW/TvNZxjtopnhY46EaipxVNuwFUfbXz4cyim
+emiGF+vgjWXFvRUTcdoO1jQc9XJyausSbPDGMv5EgaPQbiBKQJzrUX7KN9N/ZX0VZeX6XyD79c7
MyiTWdtupRXjw/Puy5eHbP3tq72YIQww5+2mZLpvryx43MBnC54lrHmhqW5jDfE20zZ+iGPoyc2R
eHPK3aAhmomactwo0bwLBqLgx1gzvzX2tHAdOPsMZalUCIkl+8PEmZAZhSC/K8N9zlGYapK/4GkZ
D29uu5vGl3JChmp8NBrIoZph7mGQ235tHfyFOL5s6GdVFz9o4UZDEy75run/Z3GIY8+dDw7FdSuc
91yD46lgFUAWyqJt7p3cXtRt9PD5Kbv0yr9/CGcJLYNhllV3bbw1mPDKkuVg7Iz8LepfrwIkl1eC
WpIEwOOXs5Vstda6CIWQrWA0/ZrwLDvsD8zKDOv/ZUv/LnRmW3Kvyco2r5OtO+2dZqNmG8BUzynn
XrL8fKVL6amH7f7vns7sxFjWreH3YE+G+qZo5mqE+y9CqzVV5rUewtfIYRhnDp000aPSgX+4yjpn
ljvvHz0IU6ZfI/9ccgQNOlmvXNvl+00RVNOR0sSZfnQwdmf4B8vMx4c7lDl2IqZwO3vt5uvXZP0q
Ecr8xl/6CHjGV14z80LIyU35d2Fx7+/SvSRMmrTVWdi7yZB53Nnzh2D5rZv5N+tb42Y1zW5fdVow
vftsPn5dr3/SFnt/gJR+Tjw4308086AxEP2+xnV5KekGqRUUVQMrxL99vC41aTLkzlUG49CIQTJh
/KnBvWAyjlKBWiEq4+4g01b1x88fxDnDpmBGH9Y9MzvNRALcjG0iZocqS+suFDO9wa8X9QsA/Bhk
C6BdhS4cx3/o+hdKLVrxdIC2o9+RoQ/2S5ohdWDDZxLs0mTA8rzohw2xQXl4pMik6EwFUW8VF5Qw
TYbtIcKOvWsO6aJXpBRiOzDROjZpxccbaIfRGNhFA0VmthmrxxbiEuap2r1zP9GpummTxwZdqkJZ
TN3ONK681calgIlzBV5LFAon+9nqZVM53ZSb8VanHFXY7aKEljL133LGUwN/2+TCiL8pSsajKmth
1NQnkVCZXursUWEOJ45uzRDWH+/Wd7tFxPBctpNXUa12af0y+o8BQGmQ/dKQXEqmZRY5C4vJqX1Y
/CT88fOnATIPhwT089NxeVcU39Dl9bS/+H3bamzt2NCRD0s39bgn5ALdV6Cj6HfxNcN4Pml8OokU
XP5ZzDuLOc0x7fWD6RN1JVTzEL8ON7b26qmHtar1y8TzVtSBCGb8sn5OmPRN4mtQwbkoMpcAb6+q
kjVZmu3a54W1Ui+aps6VdGs085OGJ69ADpkaquTNowvPsT/n6MOYq2tfa+Srj+lillozhrE/v/V/
xztcisZpskEsJAz/eJzVPq+ypq0KUNV1rL/hKiivYKvRkEnTTTjsPl/OEPvyMfxgPdZh0zSnYIU+
rld4hRpX9ZhszRwFR+B6xQlX4i5IU304IquumrfWcMerlWfpImp/lTmEQWD7WUMPPZ1sLujCI8DS
fGzHed6+AaPg2ijl3AY19MVpetPrr5aVIc2zG/j5BxoghmTnHfa97V/ZzgXfJ9uR1AUWDcc4lsXf
mXnHC4xpKtgOUHgYIAihvqjZsAxsOgnAa4rwTQ/RlnPcVYhgXQqO6gTQLKurA9ol9o8UOd1qoq2a
GMlvryQyf79VH69NfOO7a+vU0TqUk0HPJZ2kvb523QXxBjLg6Eoc1CtRwLXFzs6RqSWdH9oIPeWH
fdltBn9xYAShXSf+9WLgedfb6f2hGmiqhopCunfmXLPOtFvFt+Mtx1UrXoKYCHN65AlrB4qCu1hd
B+5tU7xVUDNOzYs17TmiV2zWBTvC7TVgJSeq8LiMM08aBuNg5f6UbUNv5kAwBuYRLdVXv5/rFOVR
YYSsieGyx9C8FtRcfIferXzmS93S5nz5lChD9a2PytvCTlaV/z3ys43gjr427rpqmalwepv5vOqX
I5IsFOynXxlMd9ONMyHqB8yaGf0fPZ7eGqeauTlNPtn0v1gXU6cHTVe5SUfGg3dHEKjEtpUSAJhw
N3dfp+F1bJfYdjd4OUAwcTXqveCdeSiWh29WgU2w8h/PvDUMcaaoeBJzB7m5+ea7c4S6+2Qd5rPs
mZZs3btV/VWWz2Dc/dy0XUD7WNu2NcNWNc+Blv3j2iifKK49jfE2h1cVLTzUWLqlZr6GjC5a3bbP
XvBno0sFVqPpr7kamchj/8u0EruBtNuOaZ7v3RyUyU8NDQAarF3o6q0AEfCu+yIY8tA+RfUmpOO8
GGcBLQeZPaCr7T4ZyR+/a64U6/4Ou+Uy/nsp57hO3ppxNca0V5Ttemg3EPGE1doPfuXFrys3Xbz1
35u2Zbs4MMc5C/C7MDcbxSsZHkYcDzXTcq1NxD0o22zaw7LUkT6+8pwvWTpDo2ylUpPTKKZ8fMyd
oShKWoAPaciTlm+H/i1O9hWocvfS2ldIQYxL23u/2NmZKtXGHYqAvgfba1ZlXK3GNFt45nhrNYyj
0L6cpHM/QDnODVfTwV1E3mMRVUt5wOTa0sc0uPsm31BL081XF+A+834fgmefqotvRzu3OiAddkBB
LWSoBN9rXuU1kZT2/Anhfcl15c3QjxX0dzagqSovL3Vei7pBv/2X5dobpkbmtKOoqL85oALgCQae
Ok39peT3JB8pLL30kGTXXOJFo/3+Ys6Oi+dPaRBa+ES0EKfn7ksEqjmDMFid639M2h2fBxr6+ysn
5uqqZ/5K10MnHLoBRJWgh4C8N3YAS3p47xSbMXijakxSA78NCJOjvF55Q2RLf91/qUCQjFK9ts4i
rjBPqwJZp+xLP0y0qTCiEiFUkTiLFHNYJ8OtX/vzrNu4B7Qhp3pt1erq80u4+Ma8u4Kzm55kWqIa
MbFBNqKkCTVvt1GIZdn2EKB4bz1+vtwl44Mg8n83fH63tdgMC4voQKGOTDRrMLNpIDjr0IZhXQkA
Lz9a3ZBYxHLIyM72ltllPwY5GG6h7bWE6VSUkTFC8mDRV1a0x0qpZ4lbr9yQAhlVvP6Kqb2Q0VPT
fHcFZ9vNlTgLJwNbi+zsIs9fkEdWltM8EoItEKbhcXK+ZtaVRPSoFfPXqSL6Qi9DtXR6Pj9awXjs
ijKM/HjbFN2qiObJWC8d77Hy7ft8gGISkzO+xA0kTpQsyYiXbYuip5Xe+OW6iX7l3A0SL097LIxX
DUZYynAxydYYBTc5GmpEeEvLGpahOs5mwdCt8jqcm/04943XRCcZSB4NQ5lVZL8co/7w4igkC4hu
mNOsdb1NNxD0NEt47GaHZhs2v8vImyc0JEXpS8jMn8bMhuovU4jiQhTMTLo5gwKHDSVlOV4Jgi6f
EcOkJgybp8rvH+9VYLfdZGVTvCX0l3wdULSlI1Yf9kSqXv84BNWs8ehwJVwFC4wYS//8jbgUGRjv
LuDMZaldUSRjTutMB49qIen/1cjr4ktn8j/QCeCJ8x6V0DeywFL0RCqOxvTaZY8VJZ2GnV7zidy2
SxbNoonCIfSmQHXmFAGSo7o07HxrFQOF6HBpjRDqwWc6gBO3TYPQCHrkOe9d1q50N19M+Oonx/ti
VtEyaeq7gdJ4nmiodTqLmlmEYaLJ9LtaQHJG4M5zURQtnCWKPethI8tIOSv6/Bzo3XT07JpdMyY3
g01v1oD6HNPhJpQY2b4q/KWWT4vRW6rWuFCTZBUywK6bc92oKd1rd3HZbhM/XGSZviTBzRooWvJq
6bTKTHsxm37Whu7M6O4nmyjm/5pKWeZ+PdMGF+0JbxbUPRTR47xsfuh+MG9CdALdeu0FL/1BW6rS
nxwWX3V939NmmBymeYeiVG+1z9UBBd9h53CuUhDg0gtWSrqfyKmNtU2Hmv4j+kr4X4b4Id1etFBn
mNNrn5XzJPJXKTeySOol7ooGPqny8HPwGTdToS0P7lcnb4uZYVezrlHWiTEtwd0Cf5yN9WHmHV5r
lbq/288IAegP9W4OIRdjI6dWMVugMlHuoRERvJERjIE3w0CbragHPaYKhQb/rUAV3kXUtn4hXJmH
xris9O5HbJc3NNUuHTu51m190V2+O1xnGUR9yOuy7gyUVw4Le/xio2oIoYG9w8wgYptHc54/7+zV
F8gWO/2XRf3vws55T1KoK81ox/H0QA8hHxmUvkhMVzPKQg8PAVqnopodzF7X0fzrn1dYdgQ1dtb9
AhM3e7z5fnd39+zNnkGbk9nT/ub7fH5/v7zZ79vZ1Q6xyxbt3bWeWf8QAE1L+yqT0iAdzZ7z4lCC
d5r94Xijqo5T6s1z7YbqTj1d7au4lAAb75Y/c7pGmbe67RbZlnCSkZZf1YuGe0iZz/RmU7YIuINo
UpWbqrjJ2/3ntvRCiyv+9t3iZ/42HIwqi+ke26IwZAEz9OtOm8Ny2z8H9YI2pt67Ej5dXpHgQiRX
LakpfPQfhhqkdulRYNHcYRHwprEmAAvYt5GuywjoSNDKKx7+YtBGz4rrsSR9AGfvwdD6WlZpVF5J
czQ0snPpkNf0vWGvqLx/fk8vgZDGv2sdb8C7FME12jZzuyTeDqRsLZkMytLJHBDagLWa8mJUX9nc
Oc/yEUF6v+LZAVYOrm0XChAKvViYy2WTzVVEaOI1IZyk7w7pVdBrVLzHGbB30Jdf3alYW4WyDEy0
IbNND8ofpg8tQhXdS6C1c89+U+e2B4lmiL4XNisYdmmI4Hk3LEoYM/0/QZT9rujCrrR4pyFJbqAo
h2Z0RUbmwOel2vND4cNStq7KOZHLI0K8s8Ec5g30FvSelwD1NtfV+cx6uS8ye4Kp9fo9bWVZj74K
3RDkTjYgabjT++o2Dtp1oTGzxxXEpbEkaDpY6RprW0fomjgogE4gg8Xuqo8+InB/GbN3T/TsDW2i
Q2xqTYeBKJ9qvV2Oln3j1hV77rEZ6U3i+s9x3eIkjZ3j/840f0FT8WwytgcPGhhN2Vjqgapls5fz
MPiPdVyu2k5KGPPc2wz4Jmtq792Dcq/WrxqqVtbo3WXcJa22Z1VA/dqsiT3RaaMvF0wwpazdUVlO
9wZ43fhT9+pVVew13iYmWhTpnRtnev3Il3L3whKvXkQbM6vn/VDNUp59QPYyFHDZmhAiwV0eOFTQ
alA+LSDUNnJ3Zfd3tY/k/JgvnQPFIFSRAs1YRHG3lzDc0heuiztXnfvK9NeRs6uMR6CE+WFEF5e6
ld9VGx5sbP3MnJfKfBm9epv108w11m5UzWP/LUjfNN24Eh0ep2r+flieqVsmXR6GJbHdu9cvinVl
SFQr2fqetQoz6OPHaQGOK0F8cEAZ2Vr0U79MmcmKOZp2cBP0t32/Dikggn1YJLV18kLvyuGwmybi
2/aFDgBJacu9RqMfpYwsepKhCL9dBxR/mz8JQ2od84IOIVeynHxjXjivWurMi3Ra4luNIl53wxUz
cwmJgM3dpTsTWl/nHCBj+43uazFsft+CvfnlsJl+fm7H9EtRsCldvg7jUjTfndWWujzII2to4i/u
qGxcXbm3bHuThlDuUVPzCACTctVE1sLs1Rs1z9d/2nDcFrpxVx+yhZlnW1X72UI0bBY3QfnFrTZK
uwsi/S6JN6F+F+svoXsNx754U6QhGZJhYb+Vf3/38F3b10LTY/YN28v8DukB0NnVJoFL3oRua1Ol
BmsY+nkHpu36bm4k2FsKOhwrv45/ZTm9CMOsLYb7PHz7/EFc3NS75c4yrszxlEB1D+mWE+rD3o2G
ZbR0oqfPV7mINtP34KgucqEUtM7uXaFkRZiUTLuQ9DRJjKRCupKpFw0WcVpjSQ8aBSl64zEuNkHa
fTXrHdN6Vy7iUtxIOY1yvgd2xuzcxwdohbYfHVSig3Eek+KQFUfpU9sTkxc3BK0xZH05OkMQeAMM
utoVsOVicPJu+fMOrbH3za616RJz8plu3dlPKYRccDsc5v4favJ2cS2bvhT8mTTNucD71E/PZwTz
kJ7BYGDS1InVWZL4zDpZUsRV46eYqQEFHEZ/tOq3AtCF/KPEGAF2XrnpF1/0dxdxdsD6qB/1xinp
K9mtVrewsc0Iy7fLzZxw+7C6stjFl+fdYmfpu+/auWv4stjzahXNbiFFma3nm/lNP0uYJvp8tUux
GOYAcNvjVTXPuz+z0QmxE4AVNCVa9Y5Wv9YZ5wZD3rTNU8CwomvUHJe3B3eFTrehxpzkxwNs1od6
CA4ZEH711DW72A5WgREyMP/al5uMNP3zDV5+dP8ud/bSqk2uF1rJ+cFbNYM186H47h9V8he1unZM
LsH33EJGPhjdxcSebS31wja0FRvPqm1q7l8AVb61g/XAse5CezWhgwCZ0+f7u1iHer/o2QaDoitb
7xBHtH7tKgZL9f/n7EybWteSrP2LFKF5+CrJNtjGYMAcDl8UnHNB8zzr1/cj6u23QLhxV1dERd2o
e+/ZlrR37syVa61Ut6SiJlQY8EDFcFUI4cwFGTW77N8vrP1hOLLMJTT0oPDBLEOESrT4mFIjJ0oB
z4eQmPnGuqxOjfYWQuOlT4/YFsT3NjDwoZePyVjafmBt4ZaG4+++7g/WnE2pEZNdQGGydz98nycv
R74bidhe99iaJ5jst+8or6Whdwf5TQxKaEybYErcljyNEJ+jQUOVmYHDGt610elrvXmiRi0kMFFz
mMkD8DvQql9liA4AGkhV6jFx6ZBoU+fmaeqKQIDEbtAOX0rIkzG5HpPrWvWdqQNUql6q8Q1sGb6S
jqVNDx82wgI8S1wmx6w0ObHD7DVuSmeCT9KoLzT/1uXGxJw81vTtIJ7i6Vio7zEWYmnU3HH3rjWB
oUX9teqTq0r1Qalj14xPoKODf+QcwIeqrWsZkkAf+844MMq2kjZQcAPBdEUfi3a6fW2qu3Onj9Tz
pomlFdyq8C3pn8oE948QX8DAd3Kpfe4a9VpJJEeuYNzxvwbdH0UOHcpJM1dtq4lOYoLbgKUgyip4
l3A1TcUuOtScfrnLIGkYEZbRI0aTCTNJsMPVhX+m8J9aCekj0NIpTnqarIQx2cCvvft5h507vZ/3
1yLwhmEcm4I+Ys8glU4vvYywGgGyavGtTy5V+udCIXMASON0rnhmp3/dy7WVGHmnEykoYiwKtSrH
M5pWEdpWqRnWdSTudeYtRtUvCMl1zaxwtXgVzGSncefCPplprmVsOkZ7oeswn+Dvh+zfP2xRXUFS
DmK5zeN9iUtCvMqZktdt4Jv9/KrPkltICNGP0FFXYDN+fX61jLUxN8iiKkDrKQSxzzq3lwonmabr
zHip1JeqxuEnNa/my2HO5mriSyHdVgCkM6mdboT0VNXWyirTC2H8bOKh0+hWyHwkWVrKFK3RDKVW
7gDqKOVkNbOLAvzQQGhzY7Uvlf6sYStYXkSfz4X0z8vOG/RTvqyEVoq6iUEV7II02cL5qMSSEv2m
nZgBH6XUiMzOWP38Kc42eeZNyPNKxNYPtcinVXXJF/Kwo7ff+K95tTG0e1F/qP0r9YkUzwvvJT23
RfHSTXL2WXnDqHpM/rNs8gRKV3Zm4Ce3knHqykeDGedaY9Nm6ox5nM9zKey0i/jamXRA0hWZU0da
jQh1cYMkQlUiweiz/YhkSiQwFf6rlB1z/83IJdRoiT3JooONSikHDmGacgV2+aC5ksFE+ftSvxAG
5jt6cdi+/J5FxIl8SxCTVk9mERcJEXJYQ7tQN55dApHFbJ4CK9BcHLTQTMyhiliCGozqiCWE4MJT
nAkZkv5piUWVEPdZFXienu5ntXYERATnFg8TErqfd+qZ+CyxT7XZWENB7Lp4W3LfWpInl0g+lSO8
XXops4NHh3jgIrFgDr/LD/N5qUVyNeQCVNwOJQP9wvFFpL3acQBX9d9BvpHxidoD0vznD4dOifuA
kPNdGRV4mtqFMRcCdKa0fpndUIQ70NCLPIWPq2X5bKaG5wtMbUjayuLqKT1JQfY84rz/XJd460nk
w8bkyvQz5SG1dVA87V4pf0N4Q0ubqTcWYceS6E4k2aGmaVQJJQzr42gcpUt0hnOfGDktcQi+o/ov
17FPsSiT8qrxZfkjgabVR6tbw9ckeUFDf+F9nwsFUOtQo8+uKdxBX2NtNAx92EVEvbnNYPziOiWD
zemnybagXdQ7nTsigCAyykK02OAhX1crhECMfLUHE5Z4y8kKcmHLhNhOs5Hv9sNWLrJNDcuP4Xop
vU0QBeoTcyJlvf55m527eEGDqKottPHUDovD6tdTOY0yrB9+RV06g1SsAojZdRzYrTUd0lZ7Rpym
qJ0rYEY7eQwJTBhiYwk7v8tvGzqXfxWZbx9jhHGplzyvvdyZSEqR0Zo6XZBl+R3g/aSNJlyWytrO
SZEGrWJGpwko2mCA5nUrEL2fX8jHdl8sOjuKoPokHUOVuDjqfmj29On16ThVq86/j586d3Sehdt4
cNtXcvOhuJ7SYyChLdlqvwxYB2Db+V7tbfNxEh2MBMbVUDJM6pCkCenLpuk5MUhjNz//0HPMVHAJ
C4cYkywVw4ave0i0ys4X0ig9qO0rfNSyv9GZSJS+59WJlN+YGQ5MZy2Tye7ibSe9VFQMlXUJ6DzX
3mBoKGcU+S8ij+WFYglqW6t9Px4N7MEMugcbKGPmaA/1amjtdncKHzxr1eSmM5q/9JexthuGFyiu
393T4S5k2zA3Irb3sW837vhk+baMf6LujPWt3ov2lG+tex9hurGPsZaGyli/mao74v7nuUyqiZ3x
Nwj8qty3wrahu5Lv9OomE6/J1JP8kCOIHtZTfEXxpk93cPSu42HdnFRpJe/UYOMxYKwP1xOVB9Rd
8Y+8w2EVZsaFUuJcocxbsgA7EGHOKtuvHytLmq7SqjE9UKvSNq8N7J6leAtjDryONJLKq8ixzQX/
yJG9/bxVzij/lC+rz+HoUxidCj0oBTXTju2KwBZGyAzFP8IBiRAD540Y671xHT++hgWJtVuadhuu
tbtUuZ2a2/ISp/HsqyCHlnWEAOzaJVFXM6zMk7wgeOgdw8aO5iUenHbubz5Ip+gmV9fGJVKYdOYa
oaT67yWhEX19fq2EiAdYGj/Iw2pS/2HIhuxA29Ac40ZlfMQtTIxQtotxJT6bu05a69WFL3DGnkLh
lNIMYLAegf9bfaPqU0uTU2GcvY5A3zWzO+lZf/PuePKAcu89g2tpOv2jeeVfQNnO6SCQf5DgWrxb
QsZi701DaMSRnOeHuE0Zwiva2t9msg6FJq2UAi5Fn2xD7tOU1DahNYQqRs8tRw+rTYusocCxEOeZ
xHJa6BVW9uSJ5XpW96VDeiUb/8Cpa4KnFOaGR9Nwwr4ur6KrKQR7wYAgOKqYwP+8nc/4APAyPz3Q
Yjvj6lFGQZspR3VcCR0BIcmviuaA+ZImOsX0t4zu/PS+ds1fubAz1dsAUrCGU5N0iuPnn3/LmbTh
y0+Zd96nk1UpbV4VQZEdRCbhxeqRnh54sJVsFYCnyxTAM3ko+S534oyaKtQKX5cz89YD5avzA5I6
wkgVf4hZinaAdO8YwewQeOPjGVhdyrXPtZtMjNk13PJk5BDL/KjLUi+IphCF598sdaxprWu/tJ0c
XkWMivD3qrnXEJhadkxAF6+H4DlkmNgLHlxTC0vpaGA5U5wgoxdObyvFxTzmTKrw5ectagFxSDSx
j03jEDXbADPzwY6CtRr+STFoT5+n8M/Pn/3c5TtrDBRyOPR50tL1QjfNfsgTkdk/+ZNGGwZjiGnc
+8cS1dRIBE3p02bGM+ZnQn9EWOaDfF10BPtgui1ylS+/YnGymV4k61EsB3sQTEP28GHGyFB87fWX
sjlOwnsMAa/hQtWkK34nXFiRfEVI9Z0VS3Byn1q/2UzNYdAnW8j/6TtGYLN5UuUtrDM7z1VcAVRH
MzGFF/FGGLfVVG6N6Ubonkz9pLHdxsiwc8+8LqOXgewoNOn/XCcYKpTpcyA+i2nsYERIT50GayK/
zGSspNjDiXP1nM6cjsryxahMux7iVTm+ZaZv98XvWYNd1FgQ1PVVWkV2l1muFLwCfdozlIz9zIUQ
eQ7gsVDtoqkADMALclkV43jdt3If3Fala9Tm1ezTGD+Cq5FPxQwSr7Jt1d7+vIfOhA5rBq+p8bC/
UPRFDRClmmAFTeodJvO1MO5L8bky1pH3ANFCkC5Qzc74PxA1iBw8Ihom3VzEKSH0rCioGu+QFTc+
gxDyw1RfDUzMm674ixxLcbzjBfgeKwF3JGsdqJuZmiJthfiq0Hd5g5TGpTGvo+IXrn5+EecyAmQ0
sI1klBy4ey+imlfFckXy5N/Se7Z0zzaR+GfeJjZXauiKVCNYdDAH/S5MnObSVzgTOGYJj6zMV+N3
3KnqPDW0PFE41MI+UZ1x2tazc2JL52TXF6UjZPsLT3smhrOiwZRfzOkMWV3cXkUjqZPF9zh4yjq0
DnJ5iMt9Hj+x5sQGZDpISktAX/+87NKS2EAI+mXZxQ7IRssbu77wDl0o2ianKld0d2Iygy9Q6VXQ
9B/T4jTsou4twOvFpy8SdJiEbeLsNmTEDWfac1TJCautqd+SM5sVGOxM6omY8lJIbj79/fknnz2V
GHDOtT8b11wG2awIoqQDltvD6Lkx1ZyQZNiK9uIVOQODBdu4trILidq5e47zwSbENcHExmkRUjEx
N/woGYLbBpf0NP1jar8i6phK2MnDzWjFsACvoKfG+PIZoJNqqWBDmK/18BQNuY22Ie1Q9UbbSghc
nRnh8bGJXwT/byE+Z3lsQ6248JLmw7G8Az7/4MV2Cny1KtUpCPZlg7i6ZZg1ITKvBezAwXGOslbj
dMY0RuHUDOpMf00uyZzPBTIFsHjW+UMbXNY22lANYh7owew5C/eJMhPT4GS4jyEMt5dMOM/BVZYC
4UUBKob/rS4aEl4RNKYZ6tYhMm8nYpT5wUMejWddPabWbg5l8q7BTR7fN2/f9w/F+AKJVhwfxG6j
ayc9+p1O9z9/BO3cK1CBcSBozCF9qbLW+lrmmvRBj5RjraPTZ64zPIFJtKXeu8YQzG469lN2bKT6
OjBCJ/S8zeRFD6kZMVJNc8yp3Y3D8E/chIyuT2gKkonjOyDkrzXDqxgHm+huqL9VfGR4++iVZ4e3
oR5dNX4PQKi7NHKC2qSAw0BndINqcNDDooMrTqKX2aUKgK2e+qYnnMM1x0DF7F+F2Hc7L3VbZavP
g4pEm0uYBrlj4bipGE8/vyVMes/s1c+vaZGltTFc3sDvEnpZuPhnOLtTg8RSdksuG3nZWvOYauz1
bitAvRMYYdI9dh0jcqqHrnpNOtcz3mRs4Y6WuhUiDBjAOOrEtzs02b1TWDchfMkgvU+j0anH7po/
VVGYUYGOrWeOAuz1VrBcgQ4TILsNjT7t9pn4i3/Ml1TUa8XVqDH3+ZVmLs61NgqKbtv55B46fHcj
OoyW62mvfds6M/6oBr9TT8BLLndS76YbYALTYpfAfIQbQzb39Ag2AaN0DckZBoxY8xuSHTFf4X2o
t6Xtje8KEUX19ymBtKnCjUkgNcPf7di4UUDL2bvNtMROM/XOAG1Tn4SidkRPdDGyS4vIswMx3ipV
UoGNyDWEQi500QhsRa6cGGuGyc6K8K4p2HcUcF1971Urj55V/aoP2NeaL0qTH9UA+WK8yhiBDmhx
V3MhTVZn5+xfo5YxUATBB1SRrSuD9ED3XhIc9VSYof0IrY5uFJReu+/upKZdxUmz8wHGcvHF67sN
TfiJTTlW/UEZmNDNSBqvkq9b9X2K4pUnMgpmatwBvdD6ykruoujN0js3SOhwHqR2QtBBtVpzF/fF
jGCxm0fuY8QrtKFX4FkmL0dNH8H8I0indGfU5KVKGdfL/Bfdug+9clt7l6LtmTYVPndEHtBoUpIP
pOFTvYcvdKNFSR3uyUfxLPuXs+TBnNZk+mWxunBgzoUVwsnsDjVb+BiLFDFXO6OyggwravlJod8+
aWxbkwEa0VOIMknuagfmgAb5t34pkD2rN2Z1DCGP0qBW+eh+dokSdf4XQd2UKXzwOVxE30GaTHRX
oGrxdNMIN41Fs0B7SbgJca1if194AeeyMzBYHZNnC4fnpYUoFvpmLgg1Rry4sajT+KiWTzDSG+Uk
a8FKSqQVxiJ1xCwIBnspo1tML/DUKbmwmJhVKiqXoNyoF5KEM9Yo5G40JWbpt2jBXvpahsPKVwok
cDjqFAexhauUE1x2VrbuFHxFrlX1QTSeVeojUQrXTWTaYXdvDtf9ZtQOQ/Rgjnd9e90otyX/T7Az
0l8xciwG/nQ6VJ2HrjxE1aHTj2a7MZgdOTHarEmcunkY60t2leeyh89PMv/9T/u5qYxx/p7WQU9H
gEEnTa9T787D8ZkBA9XwD9b/CFX9Y8zMtba5dJrOpcK0xuVZUS3OTZ6vq+dTVfS6kQS3VKcdIHA+
bWLhLagPIRr6xHim4MjjR7Knn7fVGTgQR5t/L7u4hrI6QbBHv2efVMcgVldZ/aeAfQIz56J48ex5
UWa+K701xiYtluqYqJA0AgSpGPtmozoi8EGNrAl3WRljQhU6Pz8Z8y/OXLFANPgpwj3+jq5KY1sU
uRkw1qA+RlB2EkTPo2yscyu8ttDhx/0rCAFSMFvtmagrvoZ9+Cxm773n1ENi+yhJB8Zd5jeKXrmw
zOwJZBKWNXHICeXqwcCftRZ0JzaQXXmNUwhzrRbMnipTT6vEYhSIvwvbrWlEaAaK6wiSUl5bazaR
BnVoEI/JkLqS/3scNjrTfbIHOZn2gWvlzKgPZLcw/5oZI+Rafm7qxIJ2bSUtt1ZgE+Hq/j3NXjql
W8fklzScaumVvjJJRPCnLY9GiKgD9SXaEaRTPoLOrjt5iOOm4dRL/Y1g3cy5gdhrxM53f2psX3yZ
THzPJ/RqwoY/qvdOLZkbOC7EOUdOS2cuQKPIUdTWboIbw9dWk4maAu4XAlsfAFXmH8gQlVYNvlAN
gMdol81ronZrw2IIE8Iz1p257he+9YeD2zL1R7wFiq7jmUh1//X4NB4jM2Is6vaxtJVIbg0SqmJj
0raTjbu5byyjz7XQGjQvuB0VwbimuTlmuk0TIhpqkk5moL9bnROTDqWgMdjS5uk7fpyOZ6JvmiV5
s8p1fgOJSg2B2gBHWU1/i9TYlYTIFlRHwsdOphwE/MQ5WDaeCjQueiquujgm9r6koMJ1/p5UDNeD
0BSnsd3kyLHBpcy2WadMTcZ3y4RDF0pvQl25BdObwmNTTuSzhxlkIrb3+Wp2muhFYxu0FaZTG384
ppJk9xALNDJg/5QhB0TzP0NIZW6uW9PcgIqxfbIQBaaAzp8Ls8+udTFFgnMjAU3l0T/J4JNkHEKj
d4J811my2zemg64l7L2jbqWuNp1MvH5ExJCy+K4EuM50T3MCNKhkIXme2ZjpWJPijBrOBomw65t4
MyrFzYyC6WW/i335eeynJ4OSLMeOGmph3RzLsrBLRlqVivoryJrHC1tjrlK/7QxmuNA3hQCPavHr
zvDBlvR0KhiRk90OdXvINSYR86ge7ZzML10e2UdjqkRIVXpgH7OzD/2UP9AXvxCRzt3geK7KMnXR
bBK8SGGsWBXSUqYyosVNbxu+OApqSXzF8SkpMzckOvz87OcirsETi0A6iOfMxd2c9kkUGgMRl2o0
YpKMcsJV819+6/TQ//O1TBE4TcNZFgRrARZ0mAb5XiYls8MdpGkbghzyntnPkbEK1ebnxc69Sb6n
hrqaZyMD+/pNlSTihhpIvagxMbiZWzVaeoX1UBRijqq/hPmFp7u04OJ2Rvzah4FPeAm8G8JLCSmV
9gb2I7PJEWDtpdb7jFQsN60JICbibYBl2Qcc9CkXMdt69LoiYiK5yB2jlW6bzvjwZSvgc3ckHEsS
Sv6rYTr49U2mvtcYPa1z7JROTKvRmi055ZxfWxSUuGW05hMM1SyDA4s+OcHAxrp0QM+lIJ9/wmLn
hN4UduWADShJdG5QTKpM5MHpdjrEKbOB1eNQ4mYlXuPUoRuDS1WvmPIKruNjAzUu1eULx/TsXYJH
mkY3Cz6I9SHD/fzyxajLG+ZL7E0dICFcmZ3nTDj5gNhuar0/JQm3JK4vGbTkkdl+dFRXg8FgWiVl
5ImxhXsQTCejLzehR0ZscvU0ZHQJwzkFbSf1OjZIY/E8h+efj8W59ubs7vb/f/nia8ZwZXTYsPqB
JBI5ga1UW73cCVHtgBKgYm180hqofY151RSaaxbvkxzZI6Jhtct32JYxSFc38Hn2TrOVo9AUjlk+
BNZdVP2dGNQEEVDL/8RIAIM+trNquAfeE9W3ajz+/CQfiP+3A/DpSRabotA6QVcTD31LlLhjdT8E
KjLFdFebd4H0JAvPsSdcC4Jm675PuySca2uE4wi4lbdACg+m+jvWg6uez1Nl173O+D3BHhjWNWrW
tZA8T82rRr8/3wZrpa/tBJW9dKVFEjUlfG39LRlPWq5etZlq0y53NO0vYNlcdM94Jh0hVTqKFbvi
qqBrbWZ/p7sMukah+q4pSFcYFqxrmO/QhrCYoHqoCkQI2AIgsIjYIT+/rHM01S+ffYF7cpPJqZZY
OJNJTz43yxyh8HDkPmnDQ6m90blBfTD3jC4sPIe95VdCr2LM+mhcbj5kCZ9OSpSJvV9FXDBFeC8a
d3NeUbS+bSmJY+Uzlz4l5VaYriPsSFKHrncv/IBzlzsNKTRgeLUbhr7Y8JpemV45SPRyknU93RK7
aCDo0YGeTZidZvPyZCVL963kSMZqxN5RuVA1fg/UsxseFxG+lhh2L8kMclNVfqjCyyLHTOpN3h/F
+n9R/H/HWhiZgpWbQpdVovG8SB1yy68Erlf9QHoLRocJKiPM6HMDANb1FqPKizxP69yTzfNhVFXX
dciAi4y6EqfOmBOI+3iWydqFv9Ju23eox3/Td+M5CW0x/0eCPhHaOs6L8VX++oL4zaVoGk/4Pzoo
5XtEuoQ+WtAbw4n4M3b1s1XbYesEV60bO4n7CO9Gsq0T46Hvh1V4Y2w28t1ds8r/Mkd6Hxx8zKE6
mymNq+TeuvH30vt2tE8MycQw87EHnNtHV5kd/XLya/LoFfOopPfsMNrtre9OD9Tx5v1w19tB7gBI
Wm4l2M3vC1vwTGuGbwNjEC48nHh9WXrAkMv7AfDg2G+jZN2g22f+YnTl6/aEQk21jdSuzLX5GDxL
pMbSdZE6OhMT8P++BuRjtqX5FmCVUm5DJB8ngZKt3Ix3TU+0toVDv0nhOqbDdXnCsdOwmdai8ibL
m+wRr7ti361VgP+N9Dj9GZvbnkSbnsOvMTzUM2mSf/JQWY6fra2n/kGUVh6kXRfUNrhHjpMLtnhb
PJWyLbpOYee3yCZj2Ym4+f9YbsuPOulrSjt3eEImvWu4MaZ1ZDm1vzkAyxubrnWfAmRNtgEgKjmp
ep31q3bct/oRdl3JxG6muF0eKfot6nx54Uu5L/NQzNgvU5RW6cFv9qmxw5DElbAQiBytve/8Wx0q
KeN8hvFC3nmmPft16cU5NJoi6FrLB4QT/t+kxF7AwLeyFfTvQPEorQX0TbO7UTk2F8LtGaxtXh1N
Gx0ULJCXxBNvqvKZok8TUHqKsEhgTsVOMXBeTWvqwfiq7AbHUOiK0IoEC8bjSY6dusWpZHpphhJV
VLrtgnZjTtY+GW8VK3V8CIjVvVevcIDrC9cAjC+urHyvD/vZOqrSLTdUi+tOOOJ4oIUM1IkRvCqX
vHm/59ekuhRF5sy+pju7uMGkSWjNMhXQr1E+kyWt4cr/i2FtKNW6yLzVRZXg97Tz65Lz3/90d4WJ
Qdk6BHxKRcanB3wlOmDWV1QHeq0XvtyZG/rrYnOl9mmxRrdiq025oRWBcRPSI1K5kFKlI6WnYWXA
hMOgLR7hp3SX5ol+LwK/Lr2I414TD55o8ZyJf+9/jBaJjCP3Bs7+F4vAc3cGID3aJeoW6xu1IpC6
1utDTNFoyGEQgRaOmmzOJC/E3PPP9O91Fq9TT5VUQ4M4Pparm2Gd2zePb6q9aVar1cm5upRjnHso
7GYRxagK1IGlT0OaxT6Cc3waANJnz1s179cBp8/CmAEREgZRJwvbdHz3W+mdFxvhyxZ4e6sr7nQK
0wuP/j3jQQeBMAznY3TnWDp/3UlKm8S5hOcIE3+v8XZKwGXmEsk8muGTlNrWYDk5hUUIfEtz9KOB
OQvQ6UX9/EM+ouzX3I8fwpUH2DZThZbWY70khczAIgprYrxpakjD6bM1qE4WrqvCxRbM6iQbu/Mp
WavZCvO1cnpJMJmqht3k2VSXBlNkUmnVTzQOa2GrW9EObepKRcGW+6/zWLLW2hQiswqstdavqOlj
qtCmezDFjTF3u7kXM3/byMWVTEfs58c7s8NwBIFvz+A4mSxoER2EJOl0ozA4NWBneGNXDgkXvnGY
uF1WPM7fbPEqkdIBnEChQ4r9YUf6KToY6oiJv2hg+nPLXGa8jXO65YHOlCP/cXpXO/rn+7z5VQVb
85K25mMM27e1mXZE7kqW9005ZEVRMqrN4B00xgq3XB6q+FJPBZrbwlYCzC/eU3mDvxT9X69uHw0x
WhvjSIfgl+hkMPvMkcKse1cSLgvM9BrUY2p6D5XoinZUzD2sRKZr9mvT3Ja6Tjc9iG1a8ZVYrOVh
cPPsZvZubD3vwrE9Q/NCn6ii4sBOF+OCZZZgCH0jhkHPhFL/MemedP/ap0dYKI/MzHC7sLSDkMBv
RLhVyseUu45q02mUNfw2xb8y4NV7vmsA7QfxHyWotyreMoEebrUyufBTz+01iheokzoCchoWX4+0
2XW50SLC3o/ZgeR+9mYFWk7nd6c9/h+gJVWCvSoB0c2F08d7+7TZ9MzQPBAlZjBnB43MOzrMZNmL
y5zpvrCOpmOSSYCgRlpAZqFQWLlq1tZBFWboVc53hr9Lg2vDco3xRjGcclqP6nsr2RI+2ZeIOGdu
9y+rL8Jk2spV1vZhMkOfdN8b5QR0Tr+ErsnPgUI7U5p9WWnx9WSxKjuwFf3QFg3UecNpSaLyvlkD
4jll/FRATCabAbwAaNkHNfutvpGk8gZvQNnE0QeOSSxCwac8n7znUNCuergsHcPNaeQjUT/GIp6J
JrwLsTiUYb1FpWj4Onop4TdWRrOleOf3xxrbwTQfScJvehCNHPihEPEDshtIfJ1s3sbsq1qeVn7B
qFuJMsN89Y1LnZgzlyXAEpUqY04MGjKLr15WYIlaCnBJn4egOXsi/m8K4jPUJ3aXjlOGiI4Aj7ZF
VtNZWqUVUqyjLCoe4o5mCnGogs6n1idVz67mKUhCdciRkXG259mmE10Oi5fC5FpPbnBnhIYdvM8v
p+5kV+guRdYzKe3nX7gE38M+0f2xJ6jH9JDaQNi20OAYvuON8Q4CTNh1blpd6CKfeft4Y2MnxRQ1
RB5LPmXQK2Yflw0kidnRTXDVEexFf8OI5udNf+Z0fVlncTvSxpWMINCCPUMr9eLdMI6m/G5mL0yE
+XmhM07cPAjByjSQ5WH3u1ip6kZznNCrMJp+cHWEBJhZVIXgpo2B4U65Qgw6F3uUXnMTYDa8iDVe
s9S5MyMkDkgRZuAhfppShoBCYxpMF5TO8dvXIRNXMwaLAzN+7U4h13sBt4WL/ldn8GR0AnBEaMEw
DIlr/mt81zqS/14M0r3SZzTyoJ1r/h7h93WZIgxLniNcRuWuTFZV0mtuAqAtFc1KzF895SET5VtZ
Dxm/g6FXse9zlYQTk75ubiXnEiS3REqdNJt+T8Up9sRLU4nPhfEvP36RatdmLNbZqKQHxgdhEyPG
jD1tnipr7XVOULxBPqJoAl1Myy0iP8QxlyLKOXzlyy9YHPVMUHUvm4Zkj4U3Ma4YGfYACWOe5qlm
N3i2dd0F9Plj/MoiKWJJKE0a2nDS/kUUa72xjUoJCwbGNN5Iiv8gQyYlhdX6YqNxcOmU9BUZrvUy
RfKGKRw3gike6gjciy8gNh5cMH/fyf1areqr0n/lHVFv1cibaolJFd0BGJnp6XacICZIgKYwa6u9
TYX4QMkAjQKq7hMVd24cdf0oKQ+lbm2q4KELrivNzYJrZXgUKvjy0SGDi/zzofvgjf70+IvLUxWm
JDP0+fHTg4R+EddPxCy/yeT9YqfW60RxG6t3yuLdw7oe+0MJjxaTX3rnC4j2ik1VXNcIjdL+d6wx
nInrzJO6NXilrOyFjVzcpqXIeOsEHrVCG+FNLDB8Ef/qv/pp/yGbEv8q8cpPHgW0pGExXABtz4Tm
L593cWVPuRI3lQ6vE60oKAMi40o/YmhQTJuhg57w+vP7PBctP++mxfkX+r5MYwPYhuQOnwGg+dmi
ZG6s/+dtyjnS/HvfLg5rK3tGkMw1GeSGGUFJjl4Mb10+0fRVOzRhF4Gb/yE+/HvJxensMPHphp7u
XT+OOz69Qls0oRnAcN/wj18cI+aHwVaBMmoIuN4Ib3n+6+fXa54pidFhQVP/uCFkY74VP2W0nRfJ
o+gDyolezsiL8SHPKDB7hPjd0+xklAK/ooqiVaSsVUtwq7B2acGbtPGqNlqD3IdTtRPj3PHxpTQY
wYRjODzpsffvSSegN/r1IYXXB03WFP6JYeP21ZMEEKYz/gKvhQywDS3QnVRigomfT1PeofiKKrdO
NeyIoDHD0vGxmy4ZtwfrZ54QQuNwHab3OoKp2W2dv5wxmdnxZ3rpfAnL48BpGLup3uCC6YraZM9/
k6iQ4+EPq0/HoZIJZPM8kUhTbabHNWrpKlBrYO4UaBq0hIjcBff6VJENvbQD6ui+PSqNYPv0d6Py
orR0Bj+/hQ2oXfPQZea0GfLiO8hK35KCgAjAvA1eS0DRa7w99Tv9twJ5dgw2Fx0Hz18On9ZcROrC
LwMVujR5vuGk/rECjxGK1WxyiILVhDBorUzhQpZ1RvGGSAarNkwiNOZrLNOsMI6kxmyglIDxK4Ft
TQPmmW9EuFFcG80eV6RavNfGrSRcxR45nyNVFwRT5yLY51+wCCleWekh5oPhvpsmdwruVVSqeBOP
4W7Egbaqac5eyvnOYZg8Napt1UQl9G2sdlEHllZa2NmbPHZo4M/QS9tUy9edrOLmuoE3iKzbrSxj
N6FW//mQn0Pev6y+CG24TcVVrhDasA4mobJVjmpHwzpQ4NvigACH/83rnowsu7TyR79/ua8/P/gi
xPVGHXdJA9skr9ctPmXptiz2RAi7rv+WU7BJ+9ZmAshGiyc3NXK7MSomKN/GI8o+5A/3M7FOL6GY
4R5/JY7Pntximb0q81+R8jRKm06/Mf3Arq3Y0ftgrSXcebJk+1249nWkuxLyWb+1YwjgfBdYZtJG
5e4c2jsVxUQ/nRpJWOeG9VDTS8vqR6lXN+0ozqqILrvPu21vcs21eNxcV5BJG7SNVQ7UEIFt+OpK
FIBBeiiZk4vXQBYjcbPeNMKP4v2Wm6eYppkgm+uw/a0wiBiYngFboWv0Dd0BVJLWSdOsu1F8mGQZ
6PzdjH8LQep22JCZdyGRLoLqCAuM/ZGse3XYzf9mWxJ7I+SgWrULp/RuSAMchXW7QTASWv9M9dss
6ygF3216dLNxdhVhgKjCUoQFwvRhS9j8vL/OH6j/3tzfZPGIPMJp0vECKsNfgwIFsGc+6mYuwBuo
A/gZX2L4/As3/ratqF1h3+AX8U38X+VBOU3qRF6rP1dKeYAoqc5GDkDLcJp8xbrPi+p6Llq8CDfq
MXDLZk2DOcLOYWboMNMLq+J1La/TeJdxD2h6sTP+i7PzbGpba8P1L/KMevmq7o4BY+CLBghRsarV
9evPpbwz52STTJg5mwlkE7DkpVWecpcwcYWQJqsR/kxlKNGSjh+7RFFRJ340UwtwimB2flWmrhx6
4lIpWMEv9BfkzUKBp0XjIf+yMeeY6hykmFjQ7wemrqQi5CGCjXyd1FOoPJiJN1G6WM6qNDc3SMQU
8QnnQuVW7GSR3Tc+1F7fZFjNwk7hlmHt4Baxhr8A7CLN872gHDhsF3OBUllnsfCKrE8aVqTlnMIQ
OxZMHI205W0oJoAgd2r1C+Xvh0EJN1KU2UZJxrbJSxwZoOil6C7e9inKeAxmJhpHWDCL3RkKJsGC
mW86wBdh7FURiSHJ4oLSp965lPmkFu1W6easTLw67mXFaSvBG1fqDt9zW5OadQmmtyHEN8XMJwCv
YFQlSeJ35CPZ9VPNhZ2yjIHAziC6K+0pfizmAnuhYgk0JoZUL+oHQTrDhsdfVc5610RFYEqz9dD6
A9HBLUd86mdQp1LQyW1wLSPEF4RjkUb3rdlc6qU+KTrjKiNw6B7/Pff/Un+EwAAqEfFIlf71l3C/
iNrqZk7Ep6bh42Zalm9TvWfOE1OMnfvNtZYD+Y9Z/9vFvgRrbbPoy1bXeLcQOMass+RVS8iSucI1
ua/n0FPoiAPYbrEOJPISKC0PYHBg20AmFIGdsjzArBJKhxjNSisbNK4lojEe6/Uhb/D+qNzlJWTk
Nnm6BrBjrT6ZiWZRjPSI8zk57RDLrYo4SsvzBTIbZa8t3CFDJGpa3S1BmhBJoKTelvr1wsVmMyyp
MdULwoOvYDZzPSQIDGZN9pYQDpwNmGv6aVk4HEPVNareyle4zHwi8mdhkqlCQRlXwOcoKNewvDNg
ZFPkyWhvD7IOZrG0gXY0rbFMokY+y+CrZMQ2v2Uo/v0ghZ8naQiTASf5Gjq0o4FN9RAvSGm5pf5w
gjxFq+UJrRbbaDdD6PTDox7G7lX6JhH6i/gIgdNv1/5yiOtlbM6rWDcPw+jm7S5DTCt8g8VEQt8t
GjRP0L675DyWBwQDqvpwKxwa0MLYOv+ehX8NG3+/kS9HunJtVyspSsNDl64TzcNpQdIxt3d1zIlK
bg1HgW8u+RcHeN47xXCkV0TaEfoXMO4tiultGxMCBZpgZ9Ghjn8ukUT8yVGzkqZDM/T7NjYDRfZX
GXUdTFjEU9GDx/w5pCJtBwMANkqp5VtnkH+3mhVj/ALSVgcyoq2ULYejEgY9DeRrRljQr1fpXo0v
V+kne3OXMesr0w1DqO5ykOfA1xjrsXDj5icA5Dztg4VHlScLZWgpi6HBw9wfMHJEh7j6Zib8dcv5
bTCWVOK3lC1Hmg4+EnhaCpWKtC8Iq8ihtAhWammTK/77cf/1cEcbTwc6T9j+lVQf52WVJRX2c7gL
Up5YxGhnQbd6YBNz5sIDVsDy/X9ckvI0im2GiHzkl1XGQi57WHtoC4ZnhQ0sxv0HThq8vCKRvTl9
WggJ/77kL7TdH1urRkmKto7Kwf5lawVcLg4Gtm+n8CyFrrQXwA/tdKcOZMVt7kl00w+a1EgM3Rat
Mi/6lO6M9bjFC+C4AidiGU832SkedFuki2AG86sGftJeDVZTuYXiYF91B9ul2FwhzN+FW47W8pvM
6m/1a2jT//cdfBk1fcChWcCraynM1BiM9/QZzwzWvwfqF07mXwP1ZRtK80Et0nm4IvQmWRCEUAfL
fOF6aIXiOOuDJ14rd+5Hq1jZQxxtUrokeNvZdSzZpLheMq8q2y4V9QGjchA05yLW1rdkPBZU+P99
q3+dub8NyJd9aoj1NITaAPZgte+Vm1+mTnEB2ZSYXlmLdvbdSvluaL52LWIQxBXBEaW/+knAAIMY
bDmosVKkrPmqiZA77YWRWgA+44BbadEveLRB2kWRge8sgs90fLq589pbA6qGyAVc4zfLS11ikn88
QuPLBlLVSTVE2nXApMYSzilwq3RLuRwtPmGvtDQWX5K3LjyE9CcKtEp37yRPYrg2G5Q7PC1i5Mi3
bLHEQHiDpUwlOLfYaY/Zw2hll2Y/wJ0VdmZ9kOYfIhxzYVO0vPXY6jGwLfRFRZwVMj3cYOnW9Bit
4pwOL9EDgiCx6P17Dvz9xMbbAv0HWmriV5Uw84rlcURCBuTjSBuA0Ad7RQjypWYv0tWFeIJQZhDR
5gDS/33tX73nP8YZYR1d4fiH3bE8h9826loqImMuAL8QIZJxkHePvyhdvS5DIXLlCZqUTsG3RjkH
cpWNDWyTDacMdzSSAwwcHyl90+6KZxyz0mqH4bGvYVrYdoLdhcl3Q/W3DYTGIEroOChx3H45ZKl+
akLZLTlV/WQUTwTfymRYorVkKk2aOwaUKyq+TNVR5rwRKGJraziQdp9+E+j+tVzy+618maFNG60U
sedWrsI6Cg+59LokbfC7CrNagxOcw+QXi/tbOMnf9ozfLyz995FJcj3B86NfgnIuGhTEDwpVQRSi
KSeacPNgtv17kqBu8WU14pIFHAkmvwZ+RYeA9+WSdacP9dQJdzPEwBuSh/atcYkbKD6rP+oLENDc
pCJg3wzWoqeLTjQf4SG0u5EWwCKQ78iiI3eQTixuVSltxNiPJKsFfLr3HhkAxI5sk8KGJT9qrn5M
qHLKVpRTAbXYwhHhXEuajTRiAnj/LPEJ1ZaJnoQ1ID3/Hg4IUqL8wBIZJzsq8ZaysveBAqWAwqI1
Q/zvmNwOtrRoHUjIRWAT39h9S7HWsuAj8wIySePriGuvTdQA6HlRNrOd63aNr4yWOi2ORa2jPMKM
hAlaTDYng4hp1ABhlMP0mNwcrk59hoCt9upLRsnHWmVWfE+KUYpOhdjcR55Y/P4sbKTOGhSk3Jcq
ZoQcQ+5gVKOl5wp3QZRNbigoWNl98gJzbn69ilifUjmxjGdAOIaHjHHAxqadKn8mn/+skS+NrQc6
Vy/Z89JG/GjWygfmhINXrrOAc06/uv0YwN/LztcGY2MLuYEJJ6XO7VX7ptohqC0F5aHlnzTw2z/F
j3g9PCZ3005preabIGA55H/fcphMSIeIaInhrrJYOPx3Ms3TKopKmKgHxP4NRO3JvOG342iXnr6Z
t3+sUS5FpMTmRo9vAbJ92d3a1izKPsQ8rPW0/fhRPkX35sfwFvrjWnGToN/l91NmSRvBBsPtGDZF
Fz6YK/bkNhYFSOfm/KAOYfdeeLrtzOfqkeDO69ybo1ujI9n795qvsxMFlGCc0VHsxk6d1SH1Uqd6
zC3F5oS0e7t2FKvgw8+s8Jg8mj781F25y9duYY1u5xjWS/skApvn/LJJ2jbyZmIWCHe0NW5v3Y7j
y0LvzEE9JbGyoHTSTeGrjv6dYNMfmkBfR+xL6+waKeGkCG23vzmKP5dW97P+KR8h/Rf4Np4k3p6+
TZ3rWYdgeUew8lAdxx/a07y73ndPq86ioqedejSL7nPgfzvmqSRuovv5Oa3Xih//KJ/ajw5qJCKo
qJtY0knx9SDzEPFwUF18EdYE8WuYNMJa+2GWsFfZUa1iW7zPkSVAZXqBcVDCCnhAYKhdORPQdMxx
TGTM7qnUry7mpXzNYis9IuERndN3Xmw/25FtBIngZNO6Hd3wOb4fc7d4uqEB7Fcb/EQ3t73U2MVr
eUQIpIO5+iqOAdzNM8gpI7RGvzyKZ0wr4iTINpI1Pd4OaHBsw2/OlF8M0S9Lg/yR4w00KsiXr5IT
5lW4Trc5Sg/5z2yXPupHiWSms4TMUVu7/GmE7ughusJ0HMgLP4QNmqp3yNt5ZsQhaFr6Uf2oQit9
TKzSjt/r5+GDQzEMkvXA1JmceofUvTUdw4e8tD5Q/LLYUJwlS7OUB9gWduxhG4qs5W4wrdAK4MUd
u8340VmJg5fYbnDOqRva4kPvcVfWW5JYqzM16gjz1d2MJKODeZszDvZ3ZjZ/JPTLvNTAVywEVP77
qgDcma2WSU0hbsscqhFVpfBtVW9GdTN3lbMz5KfO+G73+N9w//E42D9oAi3yG1/Jk4M59L0Sp93e
DCD3P1aPpjec49ZuK8fEapWqyifkcKortxcMMzVwKMwN3UG+uS2tAdmfD9ybevReI4cZX4cuQRH6
g8UzX8vYHtHQsZSDcChQsFpZBm7peLQG9JOMGaMLSBrlu/wCJ7N+N+/izslUh2Qtp+9Ocf1zCIzX
WLKibXW8dk78IG7noIit5EQLIHrNP2mTZRg8F+tmReDoZlK1bi/XvaI4o0zD0JENT0m3BjtX+oFJ
ynXY59G6vPqmtqklr1EPSnmfqWvN2BVVgG9kNG+kiUDQ5d3XJ5V/uaJgg9mYneTWuBNoAz/mgG80
xW5DK3HXokU/w74GtEe70tcTi9rXIdrVMmTezWyP9k6xequgovGhy/7tiFDO0+DfflQvxQ/OYDmx
QpJb2rv35nPvjJ68XnmtJ2zSR+G1kOmqHnKscyFE2CsT+aQlUKDRGvecn5bMAZY8EVdIp8EagiZQ
11Dd94r/lBxm9KHGGxANtmbNXvHTvab69WxLL83T6A0n0vh9vIt3yD/0si0+x3e3nbBCLZCFVb71
0nJgTJa2kZ2rr1ia5VdP1CStCFKUxrewH17drwhQQCFtKpyHL+Vo15+yiM6iLUheDS+8tqrKya+I
0nlzoNjlqxjQrS7t7CgN++Qkl2uBQNKw6CRRK7pe8cChbGJHq+C2DT3jJTpLd/I9PkflYGfvOHap
HGDvCUO47hDOP+ef0WebeH3oRFc3WxQLaKwc60+MkJco6rWvHHqIjVV51011bAgjtnNj56+N4c6X
olxfT1y2ktzsAamEMQhfxqBmkjm1n3ri5bpB1GnkfnkJn/acNcYkaeb78Drs9WBNFTQQeIC7ea29
mZ7pda+Ah4/1SQ6UzhnrzY2jkJlpNTgQexknYGuZqW3cLfQntqTSNulBwUWl3Ybr24UVhz3ySagt
AfbRaPXL1W5EYa0dqbCrutN0aOGB4geINIIFSfDWwaByajCotPJ7pyaLg7jJ1SKH3wCBQ1261G28
pmUDwSWbp9SubL1BGMOeGOkyUEXCw212nN+b83VDL4RDhaemTT63l0p2RifOM99JmJrX9GN1KRw5
aPYMzxGt6UvOvGdCnKJXXnAM0of5kiKytedTqwS8bSpG2eBVD6NhTXteRL0MZ8JUdccNpx8mBtZ+
srkSur4Tws5bUbRrohHDul1tHqF4MVJOBMvcvlPj8wsvdwXFyjcq19hgXHPCrX3fvU6veaB9Vnf9
j+YgvXUIo0JZe6QkTrNS7rGecTBwouy4ehaXfcT4BANeS/sq9DXJr2+Jpcq1zdRwOh+YoWq9Fi+T
W/1o7tnx5kfJLTVnwkaTNX8X8lzXzZ5G8RDZjJMSB+jSVjWEc0L0ZeTm9/Eyh8TBPuM6IJRLl+Wo
1y4DGd82PLuxt83YuYWoey3vtDyb96wk7OPD1GWDCwc21YAZDqpKSres3Eh1TBnPTJc4Xg6dDlco
9NOiAC8nNrDMJA+x09bOsDv5ZIh1HpaTPbBFzgQcyx/aT1vI5lsgd80+d8uN8MReFd/pissuovn6
sbqjskagcsoP7ZpR8Kieur2FjAQpJaIoBxjT1/24RSFRWYdeb6ubaYfbvMV8QnA8sSP/TvRbS1o3
z+Jr84zCEfmB9IACdyQhkLhpCdddubGstCWFKZ+VY+cZO9Z1uBMApVnKceg4dytsqwu7VpxCsMIX
gI8MZBDddY/X5+5uWutP07r21E8kak43NBD95mhs8Q3dtK8YNV6qU3wyX1T6ZgzLSbq0QEpMgm5r
PCvM/Y36Jjy2WB074n7Iyeyo/olP4tP0iAgNS+WUbcbaKl67AtKZnTxHz1dqJImtJFbNMH2glsMW
6oNAOpRu8UlZ0dM32XblEkpsruviYHgwBh8EZzyYhqMFo8vk+CG6NqI5p/CemPHOYMJ7yFdd7ZoS
w2ct2fN5MjbtvbCrX5o79WmRFH5K7pRjdsgfO3ITOgfXx44j4ih53dFOHlQn3w6X6mCe4sP0bJ7k
DZGetVpL9zh4aG6zGT3BN/BQtDpbd9JT6qLaTQyX38mb+o69+dDc1Z6yvflBuh8sM3iCx2AjDeeY
TrUPSCSdiozqA1brpQpaayac4pxxa0+wqDH7uVfYt/uU4Rq21JB6bxWQXhEMT8HEtr+dtsI76VrF
Rux1Qeyjhb652SVhWWvfNtfOGl8R3rWzgFzQTx54lNYujSyVEJWgfyvt9M9wWx+lgD7KtuV5sAbP
IiuNQwp6g1UfD5IluoWbvGSB4iUvzaO+kXaSkwYS/4jJ22l6XznySxfoay20jUMwbFc/uvclsABz
irjLff5QcgHtUj6QXry2r90D8smKhUtcMlipYJPPXl/mt+ilfCwTZz6XnvgpbOfPbDN/Ng/9OQuq
yJOg7BpB89D6U3Dbg3soUc3jxVdRkH1itcF3JtObP68P7WfLXgpR4zMJHcrl2T4+rwpbAYqp+sTj
HTIMbI2f+Ut10D9zDiTItthDQ1MNnfkzfFZ6q3+VqW+PFkZF87iIzuQfLVjD3JaIQWTHBB/c4nBs
q+eqcBhPyLJILcWmPYQWnrqrCrEmW7sw44bj8CMlL0bm56l5rO5zrz/Hpy6YtukngHyEtp3wkEFr
Po6Di4whXMyB7fyEIl0SyBAz3/RfT6OprNs9iuDDWgtMGi4oA7wA8O3WG8lh1Ia1/pk8975ZM+VL
D5elfXV1hqBAyfxVCFq/dOa3eBtvV5vSKVxlu3K4tjrYZPfkkJ/5Azhgb4GVgighFEQrimonao92
Zu6q1/zYf4aX9hXhIF77+lx6zYP5yRNMtwr61m9GwCz4IYlu924SF1IAv9rdQ3lXuOMZAKFyaSpH
e28jOx7tXnX61/wj/7iRFwcATnh0PLHb1WEH0dMfI3Z6l/4z3eRe/CpclAugD+0SCsvQsFkkyKg9
RB8Dv3SSz9UmfK8frg+rdbG/ncUz/efWR8VwnzMpP3mM5/61+9Hej6+oIoewz73xIFjCo2RVp+vH
zHuuzrmnarYQRJBNnPoSf2afiadtMzfczk/LFoOdFcHE1efihkc0yJx+b/1qtMtj8tDxwTJjsVDv
kazukYeCuDdub3fcImvuaA5BD9np6jZHRpa3xMZ9WaZHgP10HwF2sCjIpDMFngnS+gafbe/CSCH0
fnWS43BBJWp6x0dMNFzmrhTMn7N79WoPWjg/mgY1tRvGUNoWLrbhXu5JQeXHn6YzQkj60fGo488r
Na1APnYuSjvr1ovJO4xNFEBBLpETsgZ3Xs4sb/TENfHsHmng4dQDRaisBvb3fU/14bHwo2Ps5qzl
rbaFJ+EY7s0bNpzGlNJQWOGwB79BzUO1Ul96Bz7hS8HNp6eEDOU+AYTzPhuudEieil3tSq/h3jwa
m+folDnitj0i/3dM17NoXWG03MERy87Ybfef8trk2ZTHaZscBSI4NLNeuvf8Mt1Pp3APzOjf5Z2v
PcZfKaGxMAcg5Yso1H+pI0losZRS2uyr8qWTG0cW1gP5F7AlbDjbu39f7Gvh+b8XE4UvFdA25Rb6
qhq3UnVI0gP13WXT+a4V8Ed75utlvsAd80hZVXKBHndeHiIMRrMnhcfRU28sIwog4iWfNuqEwVhy
vzI3OhiqqbmPmp83ZEEhOwNIbRwVPkpUnOs89RZMcJrLD/8eC2mpMH/JixftXyT+VIjq2CT8d+Sb
ppIlccyEXYmAzmoc1qIBvKFUTu1Y4HSu2bNuLWJ8Wpc5iSGtMdrE/R39VSPGVuMGqaB5MlKVn2mc
YnWPHbxXjt8VU9Q/H9mvySEsjk8yPrFfHplcI6pdRaZ+uBFetI2fJ8dbsw/Nraq4N+DB9OFzAzLt
VpjdGMdaci2zp2hrBiogNkAfWXger55QJtagO0aza2giVgjvreul8nvdKDriB4+muukAP0vrTHiR
Qpzag2t1LNvAKE5JP1jdfBeJ97P5lPXHlXzITIoAHqLj7XxctW8Gp2RxNNDAWKn4tJI6f9eo/qPD
Q7meNYKkKrRifTG3/PKwZLMZJ6UwtqpkjxlWBDCcUX/HnXxBOZtS59U0hklNO/QMwcRN9c+KlkLM
sOBZ8GyUb/rtPkZoOps2XZ48FunHJHyAUvqm5Qc+5Ztp9aX2OMVZnykpV5KuLajI3hoxfodedkhp
39HIj5kqqb3ofkdSs2nMxlYpIasTpdGSXdr0+uwQgRRq8ye9fIvr56JN77P0fSRJNvRXNT0MN92W
0gsSeWFH1k01pfdUopFrc90gumThkmjNHfFKmh3U8C1aoQCMF4eV56U/VPVOSgWnrTPUIcvnPlV2
wniit8ZuAH04fCsVqmzhWyJrT0M1uyEbMtBdVUygSseuRIo+SYhP26tWsyVKZgKWc9H0jrGfq/VP
Axy3zuuGXSxjN8daKR1JWczqr3g3RdX43BYcyWz1yyVyCe7TtB2T1LkZ+0qPEW7SrJDCmDou30rd
Pi98mJu0oY7RguMlVzfk3B3jydWNzYz/M+JVp0GJPUYZ3UGUU3rZXexo82to5xJNAoqKY7Ry1AaX
XdktuIgQ0eylFjTL070UsqoKV72Kd5FRknXllqgVTij34IskW+m406p342r2roW2W5DbYCVmPHnq
XnFiyOOqMlqr6ZN2YaCEBmzjn41xgJ6sAz/t8UjA2HcFog+COHeTUurtoTqcxOYcocOowkDHgETR
UR+cPL50qHNex9FbbiRBhzadQqfUzMexmqHw7wUVhB33BUwkaDOgadcY2dzTpBAQ3l4EbusWze/X
fNx0seotrdZ3kc6LGYWXW3kScDuetdaOKys2Edha7Gf1m19pmwHd57RuNyB5LZGKQxGG9qoUg1Ee
nLjiNxQO7euhkB6jq7qLWhMqQEnuTTunEa2knVyZn3qfcQkj3YXUkeFBcl35NyX0pEgISupTYvIS
G4ldlHTYSB07IzALn8+1GcRJTD+tcmUqJeFUWwOujXON+1Uz7QpJWGdNe26St1w7z4bMypA20HHG
FeveQ0Tfm9vCuZW0a/tuC3PNrSF164y6IPVgArxKcSTsUJMEvwpA8MYqX68EIrI83GqcMoNAm6oY
mN/SR08Gy6y7RZitCJ5RXgxp8rKwxLh12pT00f99Bv2SAPzjDALMCPlbVXAC/7K7D1f88sLiKu6m
ejrikIQW6IBAfOQlot2e6Zah/LYeMUPbiCI9y2AK3X4qKHDq9yIqqbqD5BX9yhItuvaQFup9pkF8
6mJ4Lrp9q8VHcZK825g8lk25NW/9j6Ht4WLVd0JtnOqicIYEDo76mgvbcnwu9f7uajKVauLBKkZe
T8NDBHGlSiicWNuX9bloNK9cYR2lpE6jcPBcdTvBpSSMqMB/zuRgZTtBSo+D2rgAw1mhaJSJ44ZS
qNrNpxRDwGjItlFVuqKs2Mo13ofA8EtOLVO3Q5iQK2oL8kp3b1K+Vm+3n2qXIGCudV4Rq89xkiqO
Xlb7xpjWQp79yOvwrpVUWueI7tvNXJ6jlv2H5K4ppW9CNXXZur8+rcW+Z+HychL/Usv/DWYw1EM5
Snkk3FE4nQz0DmwaRTUQ9Mym1CIVW5VokmbysXlrJGDZTis5kbyh5KqjsYS49Kd8wQqvAAInUyiZ
XqK9etDda+rO2CGD7LSUzE5XaOO608K7pFWGtQi6d9V0rvLN9QdpWHmneelrR8rN3y/p3vmWN/JL
juzL24RPKCz8CU3i85fWvBFPXdl3yXgKc6KMe1BvnbiuUZPNnRbRKNNO3sDpZ5JzEw/TZMEgqiNP
P7Jngtt2VlY4ryd9K4eW8kqHgMKl6lDTm81H5cwwDT4V2S5zr0KQtcH01LPvGYY1Pk+bxk0OlOFr
XyMfoLZYBn1Ap0x3QTPdpW/IgvYSM/BhlXgFfs599ISybWIyfQ7apixJbJ7a2KdXTgdcWYBfEXx1
IDTDOq02KdDm1L/GayVbZ4kvZXc6+Ve/NphqjS1rm+56SEZ/LtZ6Qzn85kr1aU7WcrFtFM4HC8KJ
E7+3yWNbud1LvkTpKaZDE9rQFI7OsvpgZoebvKesRINbqE/hzcmBnwgO9Q5tI/Foyw6YMLJoJvHU
bhwM8PufUuKFeF+UMEMoZfFSNWfl/BSK2BVYmgwDN+hKVI/vmA6G6hbdR7M6rsih/RVobpx3iJTX
c+FI80MXb+fI0y5d7xnvzY9h8sLOHtAvaJwGf0DlgYLJPHwHq1jC5P/OFhQsaGVh7YHiE9LGXyIz
VZ7KfEaQXA29K5BmMJOQIbcEE0P00IHxDBFgNsL1OM7WtLT6I7xRjcd/b6R/ZlEKqCN1YfSzlQKp
+e9NjFUjK3mvk5Nq70Xnc3EOtZ6yAnSu7w23/8wcuJoBHkwBGoSAwJcFYiZiOwzSSrsHItvy4JB2
g0I3eb3POabBHw1t4Rtw6J9wA5QLkW8TwCUvrkdf3qBcS3EZznhPxQqsF9x8XYCxeveO2vq/R/IX
muC/z/M/V5K+HElinmpKGfbytoTxUPk53l1piWbzwqpBT4+hRS70DqNzh4YOvU5LSWCjNu0eu2GZ
8GHW/EJ8u3HSi/qhHmRHa5X7GyU1cIfeVTV9NeuDyBtWsIpyzRXQPmhpE4rZYYzzjZJrp3+/oT83
bWySMe0lTITsp3wVX2xRF8A2qKfcuNpDlfPG7OYLmfFN05vD6Y91ALlTII1ciIV4DHwdN6UTE07Y
7CDTSbqjX3ojAn4yfHyXkBeUqXEhj2ELCK9DyfqJdL36g/4qDdTVo8KeAAqi9/ARuOt3Wuskr8W6
XdNwmKLN9VV7IWN/pAO6QqgT/7bepcf9w7wk1HkuMJgzw4vovK4sEVOQF35u3Jr3an25+indmEv2
mDkNkqlRoB6u66a30dRDJWbPCtX94Xl2s72AjmH+gpWaPTjmS/6AuvYIOZQ+reJLfr8b9nJHx77s
gi5xJkcXLGQq6Nc8o1L9WrwNu0mi3eEkCzLkuX6Ro3VeL0UikUgzsfBZUjQ6TcSdgk8KfaAro+HB
ne7H43iIHhXJKu7NwY3P+ogBpS5/c3Arf382EG8hjwBK+MXN/e3gVoVbLPXKkB4VdXJWt0Cc63VS
F14ST+uJBpB+fREppKWTaDXRSw0L4nY79qQ8AshS2D/pRBuJA9egGlSgXSUPHzWKkTfaRFH32NRH
ahorkEfm6uoNCNwjTj82r7kK3OrWu+pLW1yo8uCPBg/HTxQ96AZjb+BSd8ufr1Qw9frt35P+L5ih
ZTb+v3f8ZVdeyeaYrOYmPY5MwxArnfS+6Y6wgxv6xvJsJ+qTgi9Wvv73df+CvAFLrggCIFCUzP+3
Sn4baWElGJreFdVhjBCK8OqntHVDRPh7mw7U0gJ9fVcwUejp3HeeYG44XivwZeJenVGp3mjttjY9
Crpi6kPxqPpA/06YEaX9P1eqxkpdcICaAaBqmS2/3ePUt724Gkf10LjRk35EKMHVPdFTrevPzjUt
xL38Yt3vJhofOB3b6XraCJsFKRX6VP/vrveiN/I7go22gqOvy4Aqy3gUj8oeCuVd9D4/yA/9xw0D
kI24vnlYDXmNywYAOGuwNR8UAB97yUagHvQTJf8HY98/49BjL39aZ/tjss4/fvC6XAGAmyV6R++R
hpbFi1wMoCuY7FlvxOhWZtvQMB3CL6qj2Oj4mmsG08aRNrFd2+v7T+wcHV88JPuWnvujhJEtOzQp
6PoYvWVr01I9xdatFjjY/7BisLccwX0k6OJyr7F9fMV410qdtfeeWN79+vMTuJTXoA0K2cguvNm6
j53IRbDfwcfKWdmmjbAJ/5c60WtP+6ynRUku7QzuCu9gDsw1dg68ZAOUnw2N6wj2kb6Fne3KJ8lG
EcXvvXS9HcGn9Y7omYzbZAPWcBu3czV/GT/wJ77ip+tsrfmTe70fXHwm/RtYo5FqgqdSWy7txS1Z
c1Q38dug3RqOsQ7vxmBFM/Pq99t2iwzEPtxpTm6zlxlO7oc/UJlWUqt6V++rS3I26H9dENWO9rfg
c0EmRTRNP0z76t+FTgvwyCGvvNPu8v18AYGZ08ygA+U+vk42cGMLDIa7AOnYCizlRbpL6LCODAjw
CIYKpMRxvESfmmzRdq22CQMXrVsCT1quDF56NO6q7f0HxX8LtNJE3wbCpQ3xx9ed0D3Flg0D0gGE
YqNtfZkCEE3WG21nB1EBR/blk7m/VK7gSXT3pEAJlC2VGNBOKV1d7F7vaeJqjK3iLKOguvnOeOg3
yRpSIZ/11wjEmbxvN+Nm3tQOBsiHZEcZxqbT72nPgzeiYys4qfVWAJcSvB6x2+wJ9NRGsWpH9eef
SMN4L9Wv97OMcepF1idIVfvSOQtYcPCuO0xoj8vH4Mn+dd2BGRQ8RLZccbO83OTVa82bXXMDjMQj
i+WtCp5ITiTxXcR8bcmhbcSpdArdyPl5Vv3GUzemn++qbZH7us4PNmt6rx7qykHuTUHs0oR3oIw5
1INYdpkNTBdIGFBFO/doUIX2D3NXBuBTvJW34CWBC+6jp3T9fzg709422W0N/yIk5uErgwHjOXO/
oKRNMZgZg21+/bnIPtJJXavWPqp21DfJLpjhedZa98SsGhLlifdRcyGYOthVOCN2vgqkPEZ681PU
RUpowO3RASkwW/FFv4rQtIQXXwtjzwoxDA0ALTcQ33ymC365BDnlXwGV5Ce5M4f4a0PxdZoIA2h7
4J8/uYnjYLE3AY8OVaV9cDHh4kJcXNnljvvZ8hKU7OZWeJjJkWi/Qbz1AGkIcRfCSyA8soR4fSTv
KNJ82F5uOsMYUP4vVf7TaPb7cno18BS0rroUwqCtjuDtdXCCTDyCHDGvUhi/Dfj0382Tnmqpqxr1
j0Ne7W6YdypaY6QQsWC7mm6SzOBwNYaXQnQSvJG8LQD4e84RN2fQDGlwiZPY47TrzMATuRyDOmba
Cid9C42xwWhvhnFIBttzH+gQdzZj4xNjkmT+HkexX2nm4VZbVG5CnfsoS66MNOP8wFRKOt2pP2/0
ByRNWBZ9uzUl1l/1B2YXj8alF8wInV7ZzBl8N+nOuMxP2h1Trb8ijKfb/f1IV9deLbPa6iSpXmnr
40xeSQ+H94uv/BxZ9QkfmJPV13vSDNMqJgHN+/B4HmxAiGXlwUVfK675Bk92q+OEDzO58A5PDBlt
fbGHe/IgPpiPUF39rJ9Na8Ye1rZgt3TH71rrqA9gxafsUad09SaqwEYFgYxfip/mBO9ncy2zlfAu
ZXO6cNePGhZuk00cGSXaX5DZMRMu/XCiciYIMPbl5NMsX47gxcOvvGeQA4uLjj+hiBsPH1U/+3c9
hZHTneNf9ZqdiomHNTbDKq9sjPk2cPafunkfNdFp20SKjTJ0dZlHtZ/5PWXK8TUPQVmp+KRZy9xp
3S7ax/h3Sz2jA8AWXrrVAohumZvD8YKgCbmA2AXShV0Aifd2IUHDglG3ruZKwPy+OHnNRMo6+cNj
txofm233SZdG8V6H0kKJkqfDMnfzR31eePt1TAMB0BcdnNOmWAzzcgbE7sjrPBLXAFD5c/kO+cGp
Wf6LkPqXTCnW8p+PUjDtqPgHkmA120fap+JBwvWQ4q/yh+YM14mae1cs02Ud5ZEEweRjxEjX+pEu
9Y35K4WGOc6NZclGz54Mr3a1R/SQvVK8v6TbISo+1bd951zoo5pltWUuBE9x/3D4PL4cI3CVAoQL
asTicXBBXVvKktROl9LuM8WJmnlUs9w/WB672IPgyW8tcbxv7PXnD2Nnrc4fjI+s3fByDOqA8PIl
V435zxwHEr9bXX6gme6e4rduqUx8OLYmGAiNnWKbKq6nsZKn0LRtpvJMWim7Fo7UGnmF+DNeC1ss
ktjP2QWXcCcfMEiYgPDqBQX4QbQfyJBiezCgXQxL7v+yeGlm78ffLSTdMNvh7w2l4eznu5eYbdWY
G3PtuZnVP/Y/4OdGwgLhJVtk8DvetUtcv+bEPR5msE0d8r+pEixiCCChUnKsWmfbzsRd+VOzed0R
adiKr64lPwnjQPKVeR+W7KwkJ8EDKlyVvTB1W48Zmn30EWVozt4/fAy8ISe2TiNE8BvqHkBeFfRR
OmuCxK23pzD3BLaovc8KUpHb+QS3yH6rvan6yN/P3lQ1wCVhf6y8XmXI7VTPe7B6a/Eg/xS29Qod
PYyX0Rs94pjhxz1Z7gYZwkqdnSkoRBZd7B08M/htLZiZ79RIjNh4/dafLogW/pZn9arnt7zcy5bU
0lhYHh0hMJFdCIsTHIeJGY7PHR3C4uy1Dmft9vP47OGX9cyWMz/NhQDYlcEk7ipgCuF5kUbU4bb5
lFFkuMlOo8qW/WriNW2sZwXGHmx/X13olCbMkBewEdQfec5Vmmb7d3URN9cSRrsy7gWYUX4Zyn1r
fMauUdPuhAloDYxU6zynF9LkJxcL2G9xs8Wlxm6zO5wD0gVuLWHfDntFcYj1Ysj62lJXOBY4I72Q
Dn2D14c6fuqF6o3F90V0VqMr8ecD3r/ofUg2qpTS/UCtYSd2QbcBx5LGoeGXK/43UTpTfvITyyyK
ZInSlKLUgbdkv61eNo+d81E5u6P95i1Qn1CNYu/Gb2Fqs4DkjYoF3rbTeobTzUYHbov9dHB/x1x6
N/hNdT2ntq2dh9jZRujEXFoyCrAn3rrfJ/azqTt63VL81asDhTlwo00P481eo6fV2/sDPDtO42I/
/3s3UP4ePLL3mkRZkmBpwNW42nszAZeP8lSYq+T5bIQ9nYD2ehCXCa1K2+Ir8iTjN9Rab5fk16Sw
D0k+w8eTYeGxRkwtfe5BeA++kvvZRIX9oQ6fgjqR8J6xE4jH54pRdFj37r/P+iuD43oLxYFbJXYC
c0z5a1bx7bE7nsWD2TapsTpiMVjCFU1/VNB8oUHS0Am/WlmxR3MmjWF9OTsXmFsst8LzRfctZYUB
y+Ge/9wNGYaJWllEv8Wcjmt5pd2qs+qSJvvaigzQ4INBIw32iAE91NJ3QEv9OMf/IYqJV/v3lbhZ
QeKqoMkETCqMqa9mhN3BakuhKIxVUnjycTcwmHdaVNnSjgLSMh/H8y/unkFTZPh4D3ckF568jNhF
yUkukDpO4YQDw+bQl/tTkN9Vg96YlZI5yHlZ6HdwabqqInXtVLR9e2xWZYir4esQkjQEuuL4pq0u
8oDk5urtjo5uemSvH47vh7waxlhNreAGO5oRzim2IKwJm8NOJ5Cke2JsknbuHOqqUcmSQcchEwOW
hgK1A4Rw+t/7mBFI70+Vjkp89zQ1+NDZjbUd3OVQcOpI8y7TNmIfI5BtJldf+iJYHXbXMPuYqW7l
6y4BJuZsWPmVQ7ZPwAA4AsB2Pvtl5fy8zMTFTvrgQWYSgCAhDottth6i/IMxA5lcTomyqQgPm+Kt
W5PX+ArXNWDf9nsHB1nZiaOBlCfniGdcKIAbevslCSKuQXO9MpH+O+cZxHTKNwpgbWP8ynwEkPmT
vOtZbJVZZTcBbArZzxfMu3YyKFv3gU+Ace81v7W7IPhSAQwZuJvG1VuVZ5pg7A+ZvhKAzAtHS1bm
YXNEqnEkj5uiDTq/Etx5oW4tiN+POY36vi0twl475ip+kqsKNrTpW0e/QWaHXO9ki7CZk4A1sobu
fnzM+2BUltnviiAiqHzZoiiXNGet4MXHO0PQm+sLAICFnTuRA38prrIxUdrhpAhLPZtXgwLDjkro
5J+Oy5ZnqIADfKGySO50Zn85a0yd2ffDXj3fY6nGWWU1ZmSmgTjKrh6jcyRLEhoRRLyJ3lPTg1rF
gNaJBB74KafqZyNvS2RyHb582ama0tN/qLk276SgkQKZdE/zmMxUlVVxhO3qWafC7vMB3P/5KDtM
17owTU87K73sWr339lBFTQTs+3e5VndmnM+yUfPyrH7WC/mXao3rjOX23w+BdPMh+Ha5r3bF+nSQ
L2PSjis40l65qRk10WPYp8U0nSnvHO3W8NgibAHcz1Jl8S9wPD1JpdkNvMBySo4uVjAvDP+NC8Fl
8+YuFn9rySLdgUhQnKXJ1rp6p3SBtwrPA30Vq1HTbRKmnqZfke8+TGEPQ/NQDNumW2dtVBEqxTA3
9Rjrl9q9Gu7GKm2IBtb/GkETkw75z/fMEk7nWip7M0qyB1LjXXF+qXxFKKASvvPxrQz5N1SkIQ/l
xQV1/KKcjA/N/Z01Rr6xxrBpy4gcJQLV+Oh/nkfbNoKYnE9qBAdNgA1plAgV6w4RSoXdsYMDUZej
Xe47+2D5sDuJ9sByreqdePyJPR422vImW0rqnfO69QjiwkwGBKpOzSCm4s/zOuptVQlqla3bQfVO
4sUdmkc53R6k14lkMwAdDTLkZV22J1N17cd//wb8cfirTbS7jOXpSOoSzUnmSFDaLslrS3csRwpc
p8vagqnKq09oxP3y/taj8f2jX606Q29mer8vzdVgBDlJT8ftKLglDoFFGI8R1NA9ZSqOklowjj6A
k4IQRLljwH6rxIQbC/wv8QUOwtUFKBVlf5YFSY66wbBl8ijagEiFszXOrIkPViVIfbCMGlwlfxnG
g1uBgpn6OBP6n2Ovurlxso/Norvcm98oN6/OtxO7ujqHTO4zfAbb1WnOWMZ6lb3Lcgy0oJjIL3Ux
UyE82e2vfIZ/g744LHDx/VU91s/9q7FNN9UbT0z32G+OvgifkxEJUs8Qat4dxfyX6dJVFTbhdZqq
MuciGvdqH23UksSeU2Ws2C8RiU4xevEszUKGXif9QasC6fBISgRx7yw7arxqZXdMwBJ9TXHOVhBr
K1JYYSDz+wOxXjil7fuNdlzhQFjUTznLU7eWqogVCtpgBsVGDsci4isPR988aozr4a6KoSiuqHhH
5CWo3CoPOgu0ynx0sCU/VMuDuWR146d8pY+ZrDpktxA8OGycroYKSyFedyENb6K23FczXQ5bMO3D
DC5oZnp42tP3/PvV+3qz/7pyXDsaCUoeRbxqbo99NphyUVeAiZRXK6avM6R/J1CfX0kkUVbOu6dy
rb+DkcHwejs4EGgV4BVje3gUX1Ejry0ftNRHdlM7YhUgH/JOL7V/iYSNEJqSQ/B79/Lvk5amp+6v
k6ZYIJZCxIDGmpbZb2VTiQeX3hJIv4oVAkAW8BsTa6EoTwfTO/Ue5G/x6CUnP1MjOo+9EKTtnar/
VolkcHygYpUkIXrZP8/AKHGZP3RZs8KOxJHc9QbSs+P09r8/6PTaX3/OKW9dNTnOlEb351Hi3Gyz
S3GBHK9GsvUMGejf//7Ndd8QAdoJ3YJ3JF+9N92xPWSNVptIqpyBeUQdZa2H0WnVL4n1ZMHrTrMO
+fLDneNOl+evD4ZaBDcBjPis60at1SsJwrFmrrSvMcDYe4dxLllBkz7XSojD/0FZJIfdWYpK4V51
K9+8qjLegKJMspd6vQkfKk1ScktvV/HZnngs645pc0VChV2G2R471rn0IM61n0jZ5YvzfGBox4jT
F9aD5nXvsFBQVQGobQhtnp+emPPPJpH9wd+7DagyWg80tdkDUtkxYPoqRYc58PJDsmWGMWGyQQxm
+tFGasiw9LKGXL0+R23QYN7QAWq+HldnvEbqZ4MJzM/yOV9JXrbTFYfIVRyQH5oLuCliD2yg7cMj
OI0ZmLMjaSs2OuFsF/+M7QcL3CxGEKU5p8XbSpwlv7DJsBOnQEWHkY7oxO/mjyKqPjKmUJlbfGBM
rPxSHv99l6kmb91mBVNeWdItTDCvnl9rGJSjYh6alf6kPWSL5FlYnDf5Kx6rMLFYjn+TFrSqw341
hocojcYQiXtExPOslBhKRf3T+QVcexE/xo8KnN2NuIF2vtRDlkl+0HsCPgFCpPrWDJMT2Ef9HI1I
A+hS+Alw9WGezoWXNMAvZAaAvmHYHZnhgVG/MtPCUyStFSxVFvLcmiVeiRrrGGmMg7ERqG20j8Ho
5My38fWYjTApclBUclAcuoQQ1CJofDVMl9nUfeP9kQRg+9z6g2945qbKFeSNETxYm1BFnwlsZGHt
p3smNjbVNIv1Sx9dY1SAaYoQb0IxuMAqM0ItLCJQ2JUQjlAfhnmP60d49o9+h84A2R+DusdxK4bZ
h45xTb9Ifpmvl0W+qvilPiL/EEBxtClTvnoHNh8+CXA10+n93AiboGeajBfMhil7xpOlci7Gm7rq
oj6CshJg5hKZq+LOcvnlCPbX+w7+xMuGT+Nf8pdUV/YSROxmhUP/Tn4eX3nusIcRmI6boeEJXsIN
i12aWZB55pZ4vHmIcGdCaOD3ZsFCufNo3tpBDDpvJkWWSRjcVSF+yoVKxaNXjoT2ZZ+3Xjn+ts48
CqZl6+Z61E137M7wxN7NHuJEv63hfZcWltHiejAbt+68TNlIpxdD2VZDdB4Gm6bVwkW7wObpzrne
Wq9MSQQd1XRDYbn8cxdQ0XoQmZC29IfVc/N83nsY98IoUe1zx+IzBANmAtRewlKGQr5B3wnmQzv8
SYQNu292Z9O49VKbkMenJHtiKK/3DGLAz+Wpr3lpsSETMf+ZpbFd/7fRYgwDcKb6v6NcfWhMskWz
LkV9VaUvBn4a/RoO7lA8SOmvO5f3zuf5ena/FRMGVoAdht4JYHztkPDtmud2ph3nGhMrpTdm7bF2
OmlZkbCAkq40UIHYmAJyOri9Wqd3ESzLql6UBphYQYZe+gOwiNgshyMmBIc7V/9m7WPSQfKHvlr6
qky+nW7eqsZRN1tjpV+WVe4SaGRUIWzhfYH4JjidfXHwKTeVHob9DAfL+P8DKRvYqU8DBGVqGK+q
L7k5N4dY14pFiZm9GteOio2ylq2bJxjuxaPYBQOcYhH58qQGsu4BMjcmGH8c/urVFaSLFR/jjKCn
eEkGu457VPWSWk/i6VnId3ceDvHWQkEiFoMDlq+pXvjz5St0MY9zsRtWx9dycfo9vuKYZuesVLA1
wKgTgGctgFYzFbsfud9E0gMb/1oKq6j6nWC4qzjj64ScnZaHbfyG9cKjsordj/oxDfYb0z+Gxwfh
QwkqZwTFYwfC+2SDgceUd2+D0uzDyqb1DLD6gqFC7b3sZpbDf+lhvFDf4scG3lHhxBvImvt1G8Eh
8n/GYRt4hWD/VEN+TGFCZNIOvxI3nunhGHXL9mFaN87Mw58OcKPkh8uM4bCvuuIb0Jq8wan+Jy0I
m2wSStvubZhfXoWtMW+f298kkfmC3z/+p7hG8ORRe2+UX4cXprnbPaA9+q7XJug+mONmy/RFCkVf
WndQfVDDB+bHYa29WY8Dwoa5+dQDazlPKphsCy1Q2chLPCTgUBDEtGrWxQMkXAtVNRB15hpvXQCn
FyRWXVkbLOzhJ4H37hdPb/EDPBa79ns8hv79CNx83Aiep6vEfIo0xz8fAPWiJoo2TLMJnUQ5rxFf
j8Ysix8MiMnp87+PdfvlVhkC4PSIAeQ1wlk2vaYXyaGYAhXrARJA+UVIT6Rn8oyE2kfxDPoFwKMQ
Znycl6Nv3Ft4b6ifWXlVSOCWImoG68yfH5iqOU7zWjFWhwQd7YaOuhN/aPnCyNeasZwODAtB2rDO
teDKxTqH5tkthENQs28TptFv8vpJMRgouneujsGRr6sIhM5T6I0MFf5ruvZt6UvKZEQ3pXLzWw9t
j2Gtc4ghHYwJF7stEX8vI7DaSGhmbbfI6oj5+JjMz3dhppsbMqnAoGCE11I9/HmFkkYxKpa2OEpO
AKkl2HP1flBWZ8W0O/N5kHxUgzp5soh2zo5eHr2LZtj/vha3T4F5kSQRKcCT8ucpNPE5LbuGznAo
amcQt1OQ77+PIN282lxmGiVLZ5uffv7tagtpY+xVfL5XjGwvw1NZOozHSBdliznhiU68q+VKaRhb
c+v3xQpEAzF3ANh35zRuLsBUA1ObLYLNXLWo5kD32hHugSbV53HMhOUl2WYxcHAo5zseR7FanxKE
hz7WAzyC4r0ZmCROr/j1c2fJaCNEBiTSXxtebwq1JpCFuDqb65wxCOfQnF1kLAyWWiEy4Y3gA1vh
RefvCUUyL7Vdw/ppzD0jHPBpAz7M5VWvnlqIKWdAuxqGU/xLjXc5k97UadsZ4yO9Dc5kJH5KZycB
4uhcxkV6FRpQkDR7D+Cqurg4zVMhQAeG3p0eXbqEZwUx/ZwxJRGbxRF9lFc2M1Py0FnL2ZpIxo5B
VrlrOVZNgnZIDIAyk/LdQfL/48p/GicLL+zSz7VbQkGzbCacjJ3MFr5PFuTxD0NgTLbK94GRRgJe
FLghgv7pkK/jnT7AbmAk1BxXTK4YtRzPc/EYJeac6mOyB+KVuJf5Kd2aHny/H1dLst5cqE1V0pQ5
TbH5qRgTdYABnlzOaBP14+spDgVzIUjR5V5qn3Lv2FfvvpmMZpGbY7wiJjb2KyytCmGF3W6Vz3kI
huOcMTJXUn2r0xdRfGYhUD868XcTz4vijdt0HHY6AhPQUWvG5eLdksoZhskOw0gpWxALjcuYfKeF
uDFftgwqGERfmKWTt31VsllZmZm1IFuP5cLFJ9AlFW/eOeeFYIMRHxwE08/dpqWA9e+NmChJ/357
TF4eOhd8Kmhiru5WXmYnOTeTdoWfqEPIeHRZwX8BxB5nOCAcF4VthM/xFke40PQsnMNtKewiLTy6
0CvmEGbmNDsYlSGIPi0xnmu2l8/+KXexGUOrqsDIP0H5AqSdrVOAZDsN1Pl5oUW4kv04eAcPrJA6
BNnDye9YI+zi6QgnwC88tG+px+88mb8mWn1uv+CI6L0xwA4z9ETg3i5iZjv5ROIK5R6LvHbNfOdd
5VPQCMxkbxIpMC0Kqk+8BqGfLVNfD5Mt3Lr+M/kRu8DrmzhsYNEjInjBpizBQo0uxn6p5zjcRqeg
gg790gabxFHmnwe8+L0zW6hqS7R0CJgiKMhHO39PsK2D8GjYbQBD0RMQl9jpo+bjZ8PYtXrAg+wX
1uDFY8Kf0buE5VxzSqYPPTSuo0uo00pfWWG9hH6/wQpopX/sf+DQZBdQwVCZQuje/mbINb84xNhD
8RaDX2QrO8JEMXvCEAn7HWHezrEoQxCGhWZwodgqt+KHin8NFmIoGoDr3xDw03HyaMuTmaCbqTYv
oWAsuqCLGr41BG73oeFJEIJmwWMXQQcMvwu7ECKZe3zKt2IA6y+LMijnxBzyCY73HGukGxXd1EAR
EysDFojX/fQh69K6PRzj6Mu4HJWO+Xko+dgpl1WP51Xy08KEsFCINWSHgzsauwfRcrr2Ia3Hp05E
c5u9/nuXk29sMeCBtBg4z8NfuYZlL41sIurKjMVBLdbHXPSm3FwRJ4euPr1qYubpZ+jaZhkQaLI3
E+/U/MgRmveXy6LBi09Vf5ORRozXkezTyxGL3E8D6Uel3gGqvhKfr7bCKUlLRSjLBaQv+rMoMPOK
IKhzfFnV7jCT53U4hEZgzF5PTrbsgiKygmF2XFyeY9/cxv6IKMlwq0BfCg/CunlGdw6t67gQvY53
EjkFPF6eFW+/SSGd7N0XsAQvf2Hg7HU/MMZ12O4gnUhBgo0dfgYY963STYPWY/+c8nFLH33Fb/1L
INGscbgrmH8QcoS24N/3x7j1zEBYMyxDkeh6v7akb8VQPqRGVfQHa5fBQx5nRZSsOwjHz9o6fRa3
OZchXWmQ5t7Oj9km/XHYVZ/1WqBZLNfKCz6em8MWX4h2owT6W/wr3nRuFcoYDZ538kaamziNlV4f
Yr5I0LLdLst5z0AHP9RXCWFF+tg9KnPEZ7NuXkWusTEW1qL0yiceFTw9VwPOJHayth6R9/37c998
V0z1q9Il8lr8ui7fPjfpsSeVGDvGMESMFf4oL6R4SUsgdMElX6nWcw/19egXLBPJFtRF2AfFaZbN
dete8X8DOjdN0hHY2U2ZycPVNsKMuTrjaXBZHOMldUoDVXI/yxiDI1fCJhvCbP9258Pfeim/H/Jq
r5fSY1qYCS8lIQZEP+btvJ4BDUoV6XlPufwj7Xzy4wkS/H8dl8YCIF5k3nc14RglWDBCchgX2B21
xu7IzqNOK6nXwTTFpFPJ8DyE7lW75r3LrN960AGa4EABOanMQP98wcGYLaNq4/1CSrw+yzeduTGF
z5wcNYl0VH3v1uLarJcCpmdl9ZUVXqfdclThaB4MtyVFWBotTH0IRaB1LTQ3iZunKXtVkddqnfgE
JcTPxhidUNYnxrNpYSvRIceF6zAw6ya8q61+d9nH/8Y4mPthbmBSJWPBDsUnVQv+QYv0ix0OIE7D
DwWC4SghWqzkx8PbCQeP9ECEtcQzIVtQMFM/LWqw08rl9+sxak3BFQ5tBFFw2WXqo3IZ3Sn4VUMV
c+c+/t26WMwN6JEkhVmyeD1kHupTWVlnYMpGnY1dgAcPKVhD5+/TGSxsUGVDmkNpjYsZZfsRq0rJ
+fcZ3IC6mG7jhCHx2kCJvL6bvWiNWTyo+qpUELh0tW0kH/pzl76K41xJ36wczSYuFyn8ZeA+4PAy
0DdnTxc39Yk0CYY7YPds/WYAqYpKt7rzqN8aNpimxWVS4AjpinFVmIqtIfDzZoRb/XFmmU/mZqiG
cpiEwtPRW3UBHdZM2yQYrlMPQvqrgn9fIu1WeWoBT4EB0ORSI//5wKvnsykkknRe9KJPAjr5ne5l
v+wV3RWOmCTKpcN3dACX2Bd1VJyEdZeMppIX4AXbMgsyMp4a3Tnil2nBwFydJ79QkiNaplTReHlU
sYwxZ6xPrFJd6pbNZ3ry6fGqw7o4vVZpMWv3oOrq47mX54rpvMGQbccfl7ogdO+N/5/Vf/D1Ludn
epGvd3KaAh5MPrvILPnPzz2UKMHETmI9lV3LmA9kgp9cjt08xOMC16F/X+Zb1GFcDP7vcFdr6T6V
xjYxWdOO2Q9WcAW/dWxax89zgxUMcRqqvz/uLpezn0pTA6qmoSC5avaA+oJZEpaiYj5MV3jsF/wG
V8NS7u0wX8Lpf12S66GKNTSiZcZylEDlKIF4cF3D0ryb9pfyp0gidIcuBp7v5FuWaoXTwPY+lpl7
OiZf368qbdsK7S5GwJvvfYFnOX5Iz02gNcLaYlBmFqdVdxA7x9zL8146PvdC7lpqGfYtMCV8Rxlv
awqv+Sifl127/2EW502nw8cfR9sgN6+Ks62aDcumAJhkOLCniOcUIX53aNkwCLMMV6qRFOJkMVHB
rScDwmKvedjovwjE6ApDOxtMOmSMotI8GAWka8jAZJQb+6ggLsYY80CE/6EbhBuQ+ZR4oqK4/chY
VlPcltVgv38clQQLceqdPvFUc5yZxk7MeswH6JFYpnsrn110DCP2u7pofTVbta1JAhAMIrOcn6zD
qs/7X8NxmRPg0latV4/YDGS4J06nXaGXJsu8LTZ7SkbaGlIFTspvKJvnJnXNxyb+tdfAYODm8gs4
aSmHbtnRDLYVYKse9lrp5XqzTs/MXy7tQoek1ONddMG6PWO6LSgOFkmP2eEzNg6/hoyIjPw900q/
ORG3LK8mJ4RC1jHmY9ZMMZvPsCg7xeOaYZMg9OHkbtdIWXAge0eAIFEBC2TDXKX7vPPS3Kh5sKXh
tWEj1lVJvFodtf6iNsTJjossdyQyhLtnMmxivyQkDn8tfD+1KB2cRHbzw5yv/B1UmRsVO/tzWMv3
3uHp+b96P5g4wq4XORcGg1fvsFH0uV6KJSsFXDx8dPMQ68aBSJHsJSXqrts7+3RX1rCueOpMt7FG
XPZwNq8dgUAdFjG88zDATlt0fRIMN2P77+t1a3w+yVvZRuQJnPryOPlWrR4OMOxEievFIVjWdJr4
OtofFvHxvelmLDgkLhh9gbPtosCgrk82fXmnk/sChP66SN/OYSoKvp1DLcbaCb0QGAo6PDT/SPny
88+mdCBRq4vDZLEsvWlYMJzubPa3BraY68jQ4BhTMhm+uj2jXhiWfjQvlG7wwm2oLKeLdwGyQF2Y
gO401q4FGha+lnnqx3JYyvECd7k7d+FGCfnHeVxdgcux1MVjB58ZvZR3DpWofkg8+Usg34Do47i1
m8RFhBw83Dny9Amvr/0ElJP9KWJtpF0Vr2126NXT3rosTuPaJLJFox3mlvNNZ+w2h85lQtpiGIzo
QByna3Tn+DcfQIo90BP+TIY9f958YviMZjx0R3gO4BN4VLQLjA4XH9rs4K35ij+dRye4lAIjUIIR
iXFyYgSlvxVPB5So4w4ELuxmYmh5U0yIsUMNEKA+5Xs/E8wNdKJjJmEl0D9I3/is+WWEsHMxvGsQ
MX35VfBLb4Rc8XReZh4q+8fkAZ7Lm4KGP3bKRQJmFjsAjfaz4ALfz5Qv1w5IJbBp0GvMMh9pjo9C
0ZFCGNlh9aKvEDgi8WfzWgrBuNG9vX+PjvGlrfjrxn27btMj9e2l6c+SFPcXhsgavhMiziI9VgU4
UEC8eu3xMyFhx/ld+l//BVeME7fWMlF8z3ggPx5WZ7fcNLbssYlN7hTzvYtnBUYeZBX9HFc4sSGg
g0UzV9edy7ruIrSbY9tSLdDcec0C73ksGjTinprwqXILN2cmdsKcZGui6fz174fkVslrQf8mtfSL
1fc1Yf72WVM5bYfLvrB2jOKxXU8WIzbzpR1KH3sJGe65dc7jchrs4dW/ZEAmYKPQgc5OqiralHtN
7q1FXYcNZ+HOq8j49P556fOjMZ61PEEKnT1cCsvP6yClCN4p/XvbE788GdgZBq6HG0PC/6gj5ONy
Z7piTVOj69v//RyuVgxJOgkXs5aOW62dHyGHxWs4umSCVXhDkNnb7djm67W57Sit4d8yiTx6BZZT
bdifeYc6uGFoZKmkdbwLQCd8KaX7m50/TFjTT7GBzhepcpzvkn2Qnv32g/CGPJtZK2OpEQlerM7z
rIqMZ0zDjYUhhPnnhSGpERHMLvhJ71Gn9fOamTGkrApjjwIrceh5abbQEE7oeNynGOLP0sEGE+yI
TYgR0Q5rVHlyuzutZfhYmHQqGJRXgbpj90Z4e2gIlSIqEXYsBJLzm27c2a5vtPI0f/CtgCjZDwj8
/vPOVpf+cmoldItjhsMzC55YK3aNdAfsFMWgbZLNIEI1gN0PGpSyL5rQINvqsWs/ynEjles9Qzli
a0SwKArE8kwORtgfX4FZJVZSlSa8nF1yUlcENvYMbY75qDTekESZuuAvI0xvcVnL2yF+Sc4v+DIj
CgS5krSlqjmdQpXPXDOSRxID4UrWDNeFLZCizL9x9vl6abewWYBygK/i/RpdiMSYPW9/JMnbkfCY
w53x5t87F1ds0jYSjsus66tX/PZq5mOSFlYD6QgQB23MpD/AT1aPgBXvCw/E685TklURU2hlOhy+
a18+T9+OhrVpXWWtmS9wpwMaIYfQ1mbwz3AIQgE2/ZfN8rx9fv3oiH7h1Y8mBbEx2zuPBSlHA6Li
zeTrwwOHI9J5uyMKxBmjs30MfNz7bXXmeX7qjNA6VPun//b+7iHuJRaFsAw87xGAg5i7kzkP4uEp
QeM301pbeCjQA5M14LyiVM+dyVb/CeaHLTlPifNwl+IsXzeiXIZJmGOSpSwzpbhuRKtjbIotbihb
S3YaMir3LilV+MplvXPBROaz6WzsR2VaKvJ8ABfetQ8CeMYXym1GqjFtNikiQLD4AyHsKRfQa09U
W6qvxM5QBoUQCBf3iLtOuSsN0CQD34ZDhAumhI8AWvaDJ6ImHrzmE3NjHOhGMjB+iaMtpIxzLXLW
MJDu6EhsWoJudPQLGQ8+ADTGE9hUoBOqkEUqdqpjI4ioHz943n37iH0WGxTUf5JW8lnd4ofq88bJ
ulvLNqQp7NYvaB/JbNvSKSUsLA1yALvKJ2MW1hN8z6rMOWAKIHlRssNs6UfzPNAh2TpBSrJL/Ge+
dzE9oEsRqOp6bBk4OTtDG47XLtAOiV9EYr+Igq2wwT9AkYDbU2+qJ6SipHcirjNtE4UZbzal+WCr
3uFJWVgP/LX+uglo60/L02/9RxqRP/gTFcr+7cxD9snULPgfys5rN24sWtOvMjj3xDCHwcxcMFRS
VUmlLN0QCiXmnPn081HnAGOXDQsHdqvbLbmYNvde+19/mL7Ur+g2eiNBijsGE5H/IBCpSPBV5Pa4
ebTKuDe0GQcTs1Wscj28YzVmobPwPnBOr5DD9G7ZvUwvzAAV/grsOOEmU5dUDvNNzNfOkxUvklwM
dqG+khUYZ940rozUU9G+A/W3GPuuW+DvGh8bx8fT23TRpRQkKjduKpAL5+qjLdBSCBwD8SI8qxDz
2zOhOcIXsJ9Y2sLb8BxeDSy19CZK9syYUGNAT09UwiTsE0hSIBYDr+7pnjMMGItYR59bnkzqKJpd
fRqDG+GUa60HzSOgpfFtkfeREfyW3YkARA3Z3nYhuBIuqb7bxKumXve9h4s4BwUeGiRHYhT6jmzY
/a0GoYPnZHkmfgKdSxyPQEIEr7/KfbELkikwgISn3LpY2U7v/seIwUm/ShY7PJpuC5EbVA8gRbSF
1lU+JzTaib00sUIHCmt5BJyqTFTzbk4thJuWbyuzg5Icw9eqcft5ufeIA0vschEOc8iofuREySKh
sMbvW8fneDHfagh5o8cUO+NZE4gltgkbyDFCxsor30yFy/vcvJPfSLiOhcFcstLhhr0IV+2D+m7R
RhmWhBN63QkepEB7qTukDEmSY1fcTAxf1zRK83dWCfJ/MNS9U5/5GaN3IdzkKoQTGmQ0Lg8mjew2
XEG0q8RTG7thdMySExEcWBkriIwnlAQrA52zQETsqk08kl7wVB1xodTWreE1Ez5dyld0X5PxJ3km
TlUwH7hdOcWZjRpIAnX6nOmiZl7HVhaycOxphvcf/+N//t///TH+r+Bc3PxnsfM/8i67KaK8bf7P
f3zvzn6tgZgGMWVV2LxBNMNQ+wL0F9JML1IhMPZigTmq36yEoNkHtXKf3GYkTOjtRKTXKTD1nZQr
R6kor/zsp/3z5f5pOQfiYCUTYi82G9/doF9WJCWPxnkMC33v9zXhMRaCRFIkzb0Iiq41H3F2NJLH
GNmEJZT8g62F8YMI+Lv6vbwNrAYsBeDWOEFdQh5tgTX3kNJnap3FBLwEdvMByRoFTtlDD8ozZNPD
RLoSEZtaHB8rDR+mEisnjLVJrvObtTCTJovDfqSwjFxZzBhtRtdcfZlQWIPa6UkKX0wEJzp3w1qQ
X0oByYb6k65XW+qri0thbf92vLUU/Kgvnqiqz02Ya1O6r+mVqniqtbgILr8sm/CXTWW/94iH6JLT
7gxX2Gbj7CfdKreG0zvpo3ntX+MmR7eflEaPuEusaQi44RcRSOyOpjUUUew+TE/Zau5PlqPfUMmf
J68YtMghnbOh/b147Iw0NpNWTg6SoPJ6Dsd0wvxKBA0MyE/WO+Tq1xbaFdKGpH4lBqwOkS0b+FKT
PERKB/PG8qd+oyB7qWEspaQ7jeKz6q/Vxjz4/AX/YJLxPNpdexKJcrKEM/2I7Vgkt/9+tdS/PwgD
1zOAK4m67vdr8aOpqLUcVmUtJFuE7HOUL9bAMrqfsFc2/kQwJ5HdSjg8JvHssX9oQsKw4eIM+lYN
Qmxe5jhYdyAKCnF5I4zI6WEcAqcXXugH0gsbQBiSfTvz1qiRrSXinapN9qhj78e0bS6O4ZO6wh7e
XWjRYykcK3CIzDTv9VK3/325ZMD8beBhaQfPhxdZurxeJY1qhnQv7lXM/4ov6RrI9wULt6OA4day
4x8oNrELpcAkvnuVb+t9uQ+O6gkfz9ViE9iv8EWX19j42LTWbHNt4AV+7PFowPMTuVtI8bAkMy+G
luNqcjKIykskaKbbRIXmbBMTGziY3/B11Gr545JWuAROig/8K8T+DAOKhHROO5htQkY0MGy+ystv
rPc6PgjHXUgusNqI3EFDqNp1a4fvhOSGEF16O3zE6xI7Cj5oYhPz7X7BGl/g3s3X78MSMz6zwBo2
JWHJakiLRrUbqgGWKpwksXagCsJGJ7clftNpgZEAFo5BDn5sgMvm8lcq1S7N5RD8xfQjLUmOWH6W
WoLP/s/jc5F85Pgu3vUTAPLinz6/Boi14BmRbAlYo9oEcimwk0ipxRXsnOCARYIiH3MmpAxDPb4G
sY19EyE0AdkOJKbd+u8JwS8kcdqst8KZbAE2kSxJMflQmT18SugTuLdEz+HfyvVzuoJdkoWKQxcB
54ldUrAhMeO+wrsAHoeMT3wHUq9jsYKmw6KKH4fUbxZXDsPWedCGnavLOf/n2TrZB+dVQ1EkCvGJ
9VB/0h676+G9PPSP86P6vhgCBw55hGLpwv+sP3gzNrC+2dUaLx0+WuYRl/ejfCve/mgG9ZfdEzgv
mMV3/wrA8feXuk3KOg5jK93P+T0Pw2jmVTCeYupv4QYvg6TP3ImLnOKfUPm/zOvEJxgWjHBNkdiy
XOCsEXQI2heRfFDzG0wo2oSAEhlLAxIZbyJhj2FEK32oAX6nxrmojxO1vc5exFeKda6QSc791cX6
rioxrvXN+yROVlKQuIYWHnpNdIjRWImKsFX7mP/+jMzbKE0Ih+432aw6SVZd6ZWB3pYqkylZ0lyp
eTUrKoKXniRhvPHMgkFMrENfJKhjWWiid4sKMDScSSMyXRN/KF2+gYTf1wpuCPQlmVWOX98q01/K
hjw1tHLSxemUxJuR3VW6kYvFQNk/GfMq/pTpal1l8trCfZ0WqzOLnlo972UsLwNPsY5ZcOU3GwUx
TUAanfxEoWlsyfxTbv49Mf4BiODzv1B3YDQTJc0JX0BdsagkwRQ2w0FU8bcVXvGCvOtEXODQDiju
KGLgw+4p8qaZ18LHyvY6bnXPJ62wIUhX6jZDH3kFHiGK+FVIzEZZ7cwgpgUpRogqU3IJm7Taa8O0
N/TPScOENpk8moPoxY66T4A88Yttt2/kjzwePYFY6R5lBkKPeVI/K9XrMH3t50PZvWeNsqnDmo7n
poR8OKaHPmuxi2Bfrp87q8BkCMQSmU1fETTdH5MpphpyJWYVWCmpL/PkeyduZHfInsPw8d938i9V
GndSBjHETwMZ76VmKo+GTkTcSdYuz6yW0o9JhGkI0Z2iLBDqu7lgd0lYajtnm0wKMHkXwVGyddQf
0po9H6QpQoHCqMQQSlnpTEsWzkFBd5dx23Xt0Ikv0vVc7CMNiqQ0nQZrkzI1p4XCRPYTn/g7EuBy
/FqGoeuiilcJ/mS/TyXilGl9FcbqqZIOYcTbeyMIjtpvhmBLhq2iEMtN1KxNlpCGgzAh3P4qiFdy
f6xeCpme7pZa9Ycb/OfsRqsc/QesEV1jvF4MVUXLjEEMDflgMuQMNiHi8JIsO5aPYrgfpdA159jp
lceA2TmP74ewdHT5rsDE2aKd2wbgfFhIWxO7UvGoFKvhe154Lq230cJVxKuI2eKH0dVEhDMhwvn3
+X8jZRe3VJPlRRxhUYVgFfb7Lc2VNqcRMiH4TErHIP+4gWUaAVxEBDL5dmXIwFT1wCKKfkFQQtKG
w+R5JCgVcMKyHiS+PyloX1tePoM1Keu3inpWfVoWxqc1EFYK0R50RGFZ1jocupHflTLrrI6gKcq2
cEoQan/lBW7fFbpIeYYnNBKeisBoJEoOTpURAAsXxMSE4loxi2M2ELgxXKvEKMniOkD9nv/kcfTt
FXdxXwz8PZaYj0UHq140iOp2kOpAF8zjqKYro2dvQ65vJm5mMbKN+cXvRM9KelejB1GYPwDC0lLn
/n5w2q5o55YYOk3UL10ypCQ1gkAeABxDO0Vg23odb528lsd14T8T942/fqGR0PRWyteQEX5MHvmD
RompGdwyhgQqHpksi6VS/2WlkKpSnKdanU5x4JkkPI0rYjmWjRyIeoS7a7otk5VgrIngMScvfGnH
u1T/BGZbLF+7K990662J/MQTGmpTGZNVxfYRIsVuRY3brSOabjJmnhS5iVsdLXDCac+eUbFI3HFb
k/dgFWSrVl8N6SqjSVBujMwVP7R0HcFNSzf6R6fhVbeyysch9IT+IYPuAY8MhoH2KC2z6sov1+Qj
c3tCyVHyddOvK+NQvNSYJaB/+aE1IonLm37x0EzEN9LCnQHL1y5GjKzNXTekYrqnXL8esHIE3Llu
3dadKOLnmwWylXcjJfkSAb8Yv45YEWBeDRaMLt3N2WKGTraR+HOAefvyD9gmv2YyAK4pr1EPJs6H
alNBOvWG7fF267vrW8P7uHl6eqI3cGPiY2of3+idYmkaYuPN8NlhOsCfIWKuvn0lJ2z8LTc/B+5w
VQIav70dwdn46a+vz3/PLX/ixQaG3YaFDgweMhDB72Mo6izfbHDp2kdof2gvCK4uLBv5WtwmzVqU
H/59uMuewDJkMaTmiIv86A+Gmp7n1mhOeboP5NOyaZyQv1S4G7oWzHT0Nf8+2netdPm4uTbeEZZW
msgXoIFeseR2sp7fa7a5w0Z0pnlpnTCrx1rd/GGV+dulfTvd0YRQwZz03++kv9gJ6pif71vxkavr
oA2FaApxwxgfhvIHZEf7y+xD3/PbPVJTEHZfLGldQoAsk1q+x83dGY5L/gJ4qKu75/ecJAfB7m7Z
afzXLwgm16tr2hkM5w9AdLoPgNV2RnNW5t8MyxrBKBnI2BwsdvjBCmYFxtrBikL7++u/n8v3gvv7
czFBchSUkZKEOvNy5rJqM2yzsvb3YY0fVDA4ApCoYl736mPni25kYQtl4OhP4hzmIg7pRqP1Yhr9
Ko3ulTJyZJFll5ZYf1/CwajxQKtzys7uVc6FHx7r99bn8lxVzPvUxQiTMu1iayTOfSvXsy/d+LRT
IJ16w0fxTWPa60/jT6SHy0Gk4Vyn0MkS0fbQxPr2W/9lSs+HJg7aRifBuf6IZnyTjjI1c3QrpY9J
fffvp8Ck98dsCCi48HtUvsrmpXYDCqkgx+WY7v082uT1c61FpwkORNBc99WpRZdoYQuIkTs3l2ou
70FLIaFM1NWl4CnYrPX5uBnZ11sD6wT1jzkfQv8QBNpnOuTrKaQXkxee4t+HhXJbacpWCEXPpAhU
KcYmsh1qaGrNV9a8MgdIKaBAjGvmXK2qjljswnQg4sIzW0cN8ETwXlqtW1HAKD3pFcWtJBRbSXnt
xZ4Fnv7G+DD3CQvHSca7qFTPAUky7bwJ5dSO/H2ayaSXB6t4ImRKhD8E3T8vYL7H77H1IFT1TQfC
bQo3VmodqhbtU44uEMCzDr3WgJ2mP7ZWvR9CZZXME6JFkY+ZYa9Dj8p3WUq8Cf2kIc/otehOmQlE
eyuk9Db0cyLHpMVUt+c8+zKrYhvEkzfiqFKeaulNM9y8XijwQ/ZabDvyFrXy3GZrSX7w9QfT3BbC
gSOY2HpQuyoKLrBLOHuMbxRwWiBHjsa6WwAKlRGJUjmQlAz7oj0lwzlVdcCLmd1V74yybM+4g7eK
hwiyE3EBTU41rRctV+BJ3nc81FoEkDFFtx4AeeOzQD9eL09dbjynyXjbYusT0ZgolHMpkvhUE/Ca
JcAgKsqyRvcmWtDttjDHc6UkrjWVq3DGE8iI0eV9ZdVOn+lBRuNuAjOELWv7P/Wcl0n24mVF9kP/
cyEuYXpxMQmLYSioTWNkBxw+6KrQnm3WerA2aNv88PL8CQsuSWKqztHwz4Yg9ft0b0hFrjY9S8vi
YO2vQ+cMNPkR2z/pF/5zgrm4Juo7iItc0iJhuFjE5mKM0l7o5kNV3mC4RplezTZJweTLqszbJlIg
C3efFAVgsC5ydPXk42DhU68Dor0/++JFUL7yPQryMrIhyfTVITYY75vaehPzdQRFJrerYdviH/QA
d0YrXSU4htlKJ5hhfFMy9me7mGkoPKTFS/FlZhv6qiCNTXVF/G05XcnV0lyewtr1P0fj2sRmId3m
L/LZHA6YNsXhTTg/VspVV64K7YlpnDKDjI6hvpEat77Li232atZEvtnMFP74khT3mXIjqS9U7uMO
msSA4zdunkdCw2mPhvCa4ru4OPd84smfbxJ9k+k3snXs3hLNDYsz3NgpfsT4yievfRruYBFP+h6O
hIh1e+GytCQP4W0PUuIRipbVNFq9ihWvcyPUyMRT8cJBFBOuY9Nt/FUcoCxw++lZPUTMYiD2YH1O
K4NL71RoKe8jWU/iNf2+tnzrh5MZnwpUCRBcY5sCYGkrPxe5V5GUBF6JUV130n1Hb5w+cPzSC5uH
pDhN4MW4IhFBKzwEzb3KaRi1kz2o4OReGzoAG8O1CRXmzuSHo+OYH615G0w3pKRZN/BB2+Zjqu4N
RIloxF5IWKiyB0l8RTmis3Cuq0Vksh/NfWEcJAyXsE8iL66C0Umz4JM+Iyl/IexdqAH9inbn+BGD
C28z38Vu4tta2If+h1/3p7X5779LLHYS88qijjIu0UexTdRaH6X8HmYhEC1V9HdskFdjxP7Dof6c
IBYqK9oz2FlUhJfa3dL3Rz3z24KKUN3l97TyUaXu3ke79KZngHBtNz7K9tcPR1X+mJY4FpgeVgvE
qGqX9U4xJ0JemKGxx6ttE1oP8bdj6zzoq6k/yQ32IfK9Lj8iZCbTBH/mfx/+LwAT9S96LyYPUBD9
slicfbwe4ehg47BVCTc6YrmxRSU4uip7vm1/g0sq8HtHE3pLvGizTXFG2ZFFwQ5lo6y7FQEc4ara
M1I38S6scKOxo6d/n6P0lwdDogqU4sXSnj3axSwn+mgCJ0PJ71nhbWicGxgOWxpGZEfw2trTVbIi
ztT791H/clCGAJRwxGE6Da3l+7+UW93QCmNA9/fQgA6q2oA7yjk23LD9yZP1D+nfQhoTpcUpeOHT
4lj7+5Ho24V5bsTKvnSjWwu2UQmT4yZJPQTYg1c0D6KG96WNLBsySPrI/1D7a1ouRYhaRfyo0quO
3oC60YNtszTS++OkOz1c/Al4PoblIXfXqbpp6N/OKlqYTQRvxDzJ2AiUO4v2RUPvWbnLHDX4rIRP
ZtHcvC+Ez0WRI2z70uHBwyhQHqSHLj/o74pOxs0za0D+XKYfOptkpqr8eZo+NTIcSagdTS8IXE21
JxokJUCsC3WAiWZo7tpzdkfOgx1dx4yfYm98YqKGdDkxdnm4I1Kgg6uLDU2xpT/C32qnXdRekTYA
13vpo2Az2U87hXZWJ3vIOWjExOYeVYhIEh+8IATdBqD3ui1WAhleDfmAtowWNP9vz0v0mxXLADZE
08NSfzE8/Ek3ynhs5b0OpqWe2bAuQroi2OmRh2nLFL4mdf3DDCUvqM1vyz3FhKIwRzAiwYMvSxij
nGQZc+V+T2qIiOlqs1K/8FRr0YSTWLxudzWtpdxJtohTZGsrlEfolew0J0J/ph4FzQ+VjvZ9xH+d
0QVGUBSDWDW+1h/asXBTGCVm329FHfL91SglzpQCsdXwVJJDXWOvmmPciKBjFnF04Kei2Ochfjb+
XRrfz+K+aV5FM9xoNUnSlI5N/lHZev3Yy/SuR9oHke7MCfWo+DX7dGU6Qu+MxpugBVn5KmW1CiHJ
mOl96Z+1kSW0kfchpF+jIW+PxGGlfa7z11ZG0iFJRyGBrabs8xZBY4oYRlpP2Vc637UWsYvzHRbx
0GNHcmmNXsJmhMwLUq4B0JWu2qZ96eXa2er6PTFXCGRdozoB+sHsTFgaM9bvRggcU0yvdAxoJ22X
STRF9WdxipyoegBXcZOmcPqa7FYy4irxqo2ulPJeEiU3LucvA4LZ2IlOTlcUOH/UzlP6FdcDhrh7
jB7JtyIGs5a30qy4cfzI+mjmBNPPx47cwRpzb3PAt07fyqG6FvhMNYYj50P09GlSx5bHps/N4oMe
1a6w3MpsUyutLZsP4winvz8i/XCKwXeq7DZWRTfsxlMNeS1TPvyptuXc3JLJWepeIuCKZ+nsuKbr
ZNjXoup08VdPZIxFzywG/2w52zrSHI1t4Cx1x8YR9TvmXK+YLA8YA7qQb/fjq/bVKqeMJxV1PDlj
Vwp0rXInSEen16zNWBGIJ63rcCQIIem6jQqui27fichWy9/lluYvDKfmIZrcGZKZfNeUjDsLSBIl
kaI9Z/LdIuD3of7rhqMIBAM9h8nRF/Q7CkOd6Lwb2IeTQPl8FHR3hKYA6RGBT7Eqi5WUw31iJ+lY
OSmRiOO5Kj9cVscs2KnV1jffC3MTdDBMw5OcS271FGWgKl3rZvp5Qh7hM0lkwrZ6GcJjNn0O/U0h
wu5q8KHnWU4tCUEh1BQtsC1MuqpzXg9O3iM0kuneo5OK8TrpTrMBjEiIWoOxZngaityp84+MNnA2
jmtlqlcFlWazx3YBXQ4myhkuvQlsa5R+i4qqm+/EEB53nNtyuQ0nYoKj4MlS6m2mh57xOi8Dd1Z2
JlrdIrS8UGhcYfAU4cmc7wTzzioIM6eH3+nv5MPaqUYtqB+i8L7GXVN/aHvhc+pBj8JpJRPjGZiu
rAwww1CIwGEr9youPWYAFQ42yKwPh1D0megZM8rKmm4Mtd5bTbOGZeYZXI/eRl6txyu6Ue4ysjLR
oKGAcFl/lfkguSSaCicTAGJ2+TkaBCX7LIiyCDcFd8S3tmnFWwJq0Az5lSZ2JHArsM3MtV81e1O7
GybFU/VnJcThytX0Z3gtXlpCdCJC0mhcaXjXp7s6OcYBUY0SyVJwHwNa90PTO0pk7DXLeJGk6yB+
kfAOr55q9iJjoKxCSYRwSVscBuQYy66WAIocdXm4rTuisnwi5j+k/r0b7wQp38UysLyFv1WxBxhM
9XSDTzqe+EDLcuMO5Y2cfnT4wIFrRS1tpPhD7ZngDx3ZHHlLZGzwhZNm3O/7GNUrmwtoCRI8WbW7
0yJoTBAHxJF5lNh4OX+NmN2y5pBAJ8olCFDENA9lw3u1eJ1XLg3S67T9kPzHiNOaG0TTkrHOJ3wi
WrwGdpPYrAzckzJVe5CpJuaww6D8lJmUYHQG8qX7NUge55tZJtE1zxpzlEaaVsN8ZBLQJhI9GRIL
N5B7ezdWx0QgSM5q4Fo024HnLlVnfY5u+iTwKuNkNNomDj6jhdYENyMLZUzv7iS46rN2tMoeqWRg
I3PcB9p16OeegBkTz4mIrPixYqAzoUEjncuzBWmKcRfls6uXOaHvqyZ+KTgZfTgbY0fNcbSU6SoI
UUGgLq4X66e+3Sp9ZatwOkp3gPyG8QdcwW2UHA2siY3+scTc1aKaYcpbhr0FP0VDkmqwq0upBrrs
qEJKMZSDrJCv3b/GM1RrKpKiusYvGfrwyRTDK7gXa/pI26EQ7Fx56/XYESbaIIx01Sf+urA2Hd3a
yTyF1FesE0GzCsQtFkirVsSVT9qPwmOkp8yidmdEbsMtyOaWQSVsl861IeIkI5oYrj/XSxHY9jK5
TuJtwM9MSYIE0/Cs4C02ao9ekm1YvNjobyd5vMnwZ/FDGh26thOrp54ePNelKI2L2ppOvYn+MX9X
Wa8NyBVzW2xNPf+h6pH+VvWAsXJHsIbUtUuUNaokK/Nn+oZj7akGGIYXw5ud1r260eJdAPsY7WG0
06ePf+8AvhU5l8UNKDQpniJh1XAafi/MMynMtMRQ5n2NqGXoH8KBu13A01+ASBgCFbZSw0MTzq8J
K66/Asrvf/LAU/8Ak6j5sD6XcNpCvvCHbChJ0qnVE8m/qbDC9JnfHaSVBExj67LY1fsnaV9fV2uL
9+BogshH21i2JWYoDV1FepWABmqHpve6F9qAqPTqj6wfbKjTNa9/mMEC073+Fmr7Sq9WwWP6ELz/
+zZqf/SRLq5ggZp/2UkpRihXSkB5lwzMqeTDQMIC20Duf847Jzaxd0UrvEfGScFTr6htwxtGMxWQ
n3n+F6+aSTuNNvWIZwGubAVrmXKrgEcPDvKWWvKoxrKe0HoY0xnUTXE3Jg7lTHDSMQ5FyQut+2h9
9fQ4tFOrPA8yZeTazA4GnB7k34KDEBlmdfReaj9UyH/uXS8u/mKfYMhp06RxJd5g86ECTpWH+SPd
Gh9y8BwLbybudl6Be5M84/ERUvpBM/337YdT/Jddg4oMjja4toAoF/vLIvZFPw0seQ8iPISLmEFF
Kxl60fiAgYdJLMKIe+pjS2IVlGztWMqLQA6VgdLfRNqiMkCfQxymfFUauwqq7NVwLg4ksw/yiu7+
7LvFgTcfBrnLjFL5j+1MLLV+319NzByJi04dVpZQuNKG3nA0raO1j9WL6RUHmsZluUMzorfXiwFi
dpCZqOEDYntsc0CCtkuv3bD75TN71OnCbdmj6EW1AXiYN1dT6ybsbW7YorYb1oI+30GQoUkJ1lWD
CKJxIuFXd0kNwAgk2iiaqwov6AMka0+NNKX3yfjF/F8PG9V3/fjaUumrVhsGn04Y9PimQlhMvAEC
+7qCHDhAlgCOv1IlBwIgXP+KKG4S192mtyGa0qmMXr45f+OLiNOQAbAKU48Et7NjNldNa0NMyg/I
BdiZl05U7tTmStxQWuI4BRsehp812K10lbG9X3WivSnU64k0JekqPXQID9RrE+MVI/xk1Zl7IBfd
XKhntsiGGnRudrN3XMKoVpHG+qBl6vqH0fQnt2sZ0L+MpmW2/uVtLiOlUfsokPc5UGfAS5tDXZcq
Cps6qa6A/o9lMWGSZa4ULb+KJrxmM2dWVEzktCvox9jQsPMranNlpf1e8GvQS9iQEyxUcdzMU4jX
AtbwRvKSdPhwK+VGk4U31jK7wjimNE6KJj13HdZxvXUVY41jheojwVFelOcvOnF8mlF+FGOyGWZ1
l2FkrfSpZbejfLIE9ZgpCH4jCuReujd74VhO5ySJrttFtW7dqzE9/pCz6UHJy13Q0T6JvDE9dX7l
qJBjC7xkzLlfWQW03fhd7qq1ljBM0sKN6GZMvOFZizASwjOqaXQrt4p8wsXZnQlyFtOHyiC1u9px
uygrUAUufCf8nHqLMZDAI4rDXaDgG6/pB+7xxqQdFUwWjo+J18cjxSSk6V2Wv44zU0a54PV2qJJO
OZ2qsH+QxYHn7lQpqFEbHASBYDptVanGtd6So9DQjFDOVWc6GUBLxeWIcu/q9QuIp0ZGe0rGIdKM
QOQRVAXZnzCXua8qmXL1DCa1lBdptRoq0pTjlR/whpk3fqCj94afMGUrTaru1JhtL8RCOePy2e4b
9XWBA3GWhU9GHdyUjchO0Onkh4VU0H8RP3bdi7VuS91BzMMnbZxZvXLzRCIF+AdyI61RPIDBjtju
ztEQLap916Lrugul1Q9j27pssYLE/Ta2Lxb8oVNq01dCeW8+sBNZDbcSIqCeLvRK6p0QobS4MlYl
bhrKTdR/BM2NmtFe90eHRoj4gAgqgKJtHKMCUB4/Pcd671KvLO2Qbap5061n6RZqZn8t6IcES7b2
buyPGEzwdJlKmUeT4lawOtsPdn2569RjjylPekrCTXAytWUuZr5Ux51R1TY6LUlb+nGrIl4HJxi5
XRShEboZ5QeNcmDcV8rdYD2aWwuroWATxbTitMOIGo/ZM6D9lcoPKOjMKMGxYFH1UrUX+7TYxNEq
1F6DCs71PdlMTK+WF/T3ks8e1I2lB0098LMw8MfxdoC1smjN+Bg36PEtPXXGmoZENDyJBNDPm+Bm
UvbaI7fniqEFptdjryxsMFMOkSShxGa//w7mh3+v2DgK0Ud5casFG/YQZXErmqc0hY1Ou43kUWcE
A5zjR/C8ebiPZE9Tj6V+E2QHwj+X+W+ZX1Xxtu+ug2Lbx49C79Ul3pd3+PPXw6GNITZqLichjDu+
5wOWaa85t4I9yED8nYbyehUk94Lh0e7Js/eK9zNZ9k2zy+ahKjYBBO0KZ8v3MvHC4M4g8ea6HDZm
emiSe1ROXbRSEJuZq+a9eWcW/vcAVZdi4Y+C9Je594LZ0XfEREmdqO3nhJZt+FbTJCoXv1j9a5A2
HS3WukS8Z2414V6PiHqbt8MssHVrPuMF/1PXGFtPTqBiCGnE8OAKerSEaccrej8jysXyXj0Fq2K+
lU8TIZ7EcS1GMf74CB7ldNJJgl1Yzds2OYr6W7nsRhALSsZjD1r372uV/3atmiTquGPLBt3Ni2tN
lEKW1EyS9nmH1Qp+N/PMFsxkWLLL6trXDH6Q7/f7SO/uykR4n+por7+YaeCy+svq2c9fZ+Mmskj+
xpbMmpqPWkHuoyS3LSFMQz3fluyF/n3S5rL4XT6gX0/6stSdZnMwcYalmxLcRo1tmotS1Bc3krAT
RYaPE6JYbTbL18LOjmhkitGbwp1k7EL9AApgBmf853iJqbkaYUMB26xb66VNTiPLPBILk/Sq6ENa
/tB/hvIDSTfqVvGvctJrJNCBddnSfX1Fs0GFJsferK7JvNn7iSOXm1lzAevl/gZWKwBJZ5cjdcvw
UtFb4GkmdyJlc5Ed2OAkWHApD1XpJiM9ynBnBRt1eATomPtT8k53czS8eXyW/A262UH+AV9fcOM/
b6S6JBax5YH0zvd/qTJ0My/BSyJa09YDjuyA6nm6k8Kf91dQ03841AUpuZPLuI0nnWfGvLip2Ak9
6s11RHp9EazE1PbXIAUUsoRGWo7w3u/RSxuBayIa3xAiN18RaLHJ34OdTK9mJU9bfAr7zh4mtlQh
8TXM9L1+Gq+0lciIjWldaa/iC71fQLjojICX6Zcezb2+NHmibY1WmY8T78xPfxttLWJulM24geuS
YjIDa36brpPrmUlL3YXxBh11/iSMQIQe5W+wQ1qjUpR62CulvlNjpbU27jv5mnpUXefPuSPKb4bC
DLjOkZd2FEBrfXIHwYV1+SX5ON6Ga7lclwdlRA7oCKanPU53MoAGxCZ72CVPFs1nYd0YKxOY37jn
j/9+ib4Vb/949voFqwpZhjjWGdq24FECo3P65+x2etMfeX3ZFuaRm7zNH/qr8TEds7P6gjpyfq9e
jSd/sOt3/H8SYsE/uuf8LXz7/u7w3N3VZ/PJf6pegGlzOz1HJhJn23xX3vzn+c18in4ELf626dWg
hv3XAL5kZgxCM6pNYUj7QVrHEQ6PZ5q/9uKw6KtuVliHesLN7uALD18p2h/JwqUi3JEsNeivib8d
gRp/uK1/n5v+/xkt3//lldI6a+iaOhD3iPT+H2fntdw4km3RL0IEPIhXWHqKkkhRfGFIKgmGMIQ3
X38Xal6qWB1SxJ2ONtNVLbgEMvOcvde2L9fb4lKguTBrT6+zpxTnZyRmjsH6PKnJNjG3OQ28ElII
yz9DkPxEv7hl1G8Ckc6ftiVkr71utaFsqVczCSIeKUf112UInWyb47/LadqkNfLi9Kypr1LWzWtW
yM0oLS76uBzzwu2CetEEyrJSKVbWOYl8h+8v+V99Huu5Px/C3XpOuF3bEQW8tjaYP4bsS+HLmmw0
aa9bsijQOqDqL+++P+h/Fmw0FASEJyDLp3j393020yFTUp0Nkpolc0PoPyNUaWGGT3NSl1Gl9G4U
6FRELdeCzlJxNWyicWzhWiFfkRCNUaejguiVUBYu8eC1YbpH2LZjWitlhPV0cpRSXpYpOkeDwkjU
Hkyo8kVDN1CvnZtSfbQmihmxOgy54QcdJSKtes8iTHimJs4beXQb8QfRqSRO9/Kft/aPy74rdJTm
bKyTIVfXqnHSEcu12rGvSLEsakemDzy7wAxqhh2qnrDSDkoxbIeRfhSuGkPElDC7oLV5iJhT2JZT
Yb1RJm1NZdnJM7+lgNlkfJib0rn102LznDfPVFbcW3ZF4cJFi6GbIxqPzpL0VlGabNHQ9euebgll
V61EWobCJg3Os4GOIxw8lO0K+DtsL8TRQfEyOvbzTwkK+VaE7H8JV2PCeRCuIrJPXYx8c8EgUIYw
7Ks2RxLZsjV0yznepKt9A7rQ23HgUHya/u+FAp19vbroFNFJ0TYzsPpTTtHIN12lGmsqH4xrqi30
kqxRtweyRMtRWoThfkxeoLB014Goj+YxMkOakvt2bBZC/kOU52+zzXcP7L5123XXshJLdZ2h6BmM
dh5kw2NIHDIwKmJZpRY9H3IuyThALuKDkdvqUDoxHXgzje2uP5cGErOBODxp2YzLoNwb3VqgW8ut
iYCsdhfC4cujel2L1TIdT1IeUvhjDR7ebgAQMwQCxDewqzUyGRjiqUAn9v2r+PtV++4S71YRfa8G
UXYD/HK6Ld75QC3w89B53u5669ELocZPEv1J+8zHF4IG8z9/5H5vfbLXnlAv1mNtwacHX/X6Jrni
unmeWeMyXyPTPxxweTqJ3RDldnVKdCiJ/2t/rqzNih2cm/iA2wmVxpxos4n4YaH5O4zjzytD2wpG
FUEU/g5AAveuccjkikE0VLTWygUypaL8jAaNtumnnBwV+C3hcCRWmKK2k/eIv+m936AFE2Vil9Ad
kM4NN9yugiMLN89sU9uMHrqkQRRHyCxJQPostNq90PywqrufFH+fNUInsglMWUeI+fenUY3MWVXp
VbTuWPa0w4uevvcg2egklsoeO52mtD+M8vt15P0R72ufcB2qSrvFawVGRr7i7sTyXJA2ovj4/Vj7
R7c+HUlXCPNBwqPiJ7v7/tHuNyNZy5UHCOyrzm0OgeaU76rAJspBUoMbmF4uRT3yWltXgkWygsBx
VKzjjJX8r+9P5p+WyXQyBslCUCZM5rfZ3bsdRmXYakqm4Fox8YKCkXJi7yNfXFZP4vv3x/oHK/T7
WIhgdP6H59+8O1bQaUnViRyLlvjojYt02c8Fu47IBrJrmHoxVWdHWEaA1tY0IfwDQDxbxeH+SPIA
SAYvff/Js/xbYfvn6zEVcvCd8mZgxJqYw38PtGqouj6mlLSOtrNoab40A34Vj4YxdGZpFYsXZAl7
k0rqLdknrTcEywijgRts4u34ZnxJptt/Kt2iqlfSQJ7IRqjwZEOJD9YBXKOOT7kdUKEgES16AAZT
/PCekHx3N5tyU1U8EIS2Tq5P7BB/X4AkiOVw7dPxoQxc/fZRDl6leQapS7AozuJZfqQ2nEq2jHds
wwnkFGfImByp4JPa5XfgD0iKCq3gXR2c/kHI4H1DJZvK/0BW4IQhHH3ulua05yE1LKCYaU+ROa9t
hylrSpK5gc2JrRlwnlNcuTU9a5kdh8uedoyQYcaw45yUj85GOUuDrUcO4WaNZRBRR3RGE5MxIB9C
z7ARiecUzanjz0vyOaAuJi9GZX2mG5JaCR1gt8pHd+ays23aTdO6Q7uh4tPELjubtNtnM4zz1rhG
18zcBJQOrixyWZTr5SJ5LhG+buEcwMLoFz28DLdkJ+tct5OOH1kz3quMEFiCV+jgdq7kzPwbvKOZ
Lb4CEkbZg5qHSaAISFyO/OCM2hmXyCA5DbQiF4a5aG2xeEINy61rYvcULq2OpO3ETrE7/iLeg6jt
wgJ4AkLP0oUVXcFbyI54wvlQXoBrx+K+3jZAkBCcXzbF8DIrNtlbLixvt219nZdHuBR55CqjC8/6
MpuPqHyfx7cJMfsoBftknHjW7RaH/Q/v7X1j8X6I3b0jbVJdlU7Rh4fwspQnqR2whXJ2TOnGabME
wfhRwKOW062LmLPN7kGuSN6Bb2qqflQvB+XLMAonDjRXrLY/nNvvrJo/X+Dp5PiemDStAOv98zVN
gllS12nE+JeAxltFPB8ehR3ZAND1TGOBkMtglC0U7EuzRREvUCHfFobgXamJWZpiR29j6Y4fWB8Z
+yq1yhZq/Xr23p5rnSoyfe9l8WWEsI2tVnnSeKuotIMuQ+oaeaSt4erDX/Rcd1YjubQrY38SYx/E
wQkX8PD7xJ7tI30ajwjcaxwnfPscJGZwyFrZqXikmSsRVqRbMJwvU+QxzU/dLx+Cx45CwPJ2kn5V
bvQ2gRepfdshPpLQKT0l8PuFFrpsp2h69mCm4c8xKJ/C0p8BMfXBa/Tv0orCEf+62tIwPXXE46AO
IhOyAz0PccNVn4bAH9GFG25vOugQMb3WYNhWKtBr2FzLZ1hkOUZhHU2VDYSDInC2Yy2d3Bx52u7Z
mH1ZOw+bGCOYLb0kiote3niTHYFmIL6wCoUGYDbL9AGGv1xW2jLRLXPZ5+5EvX2kcoAccM7QJjpE
l6zrYsx8wvYWAyxVXobLLiTccCpi0INb08WfGYTnSpqVM1HRaqmXIB7rYz+4GXxA+5kSlPSo0TXG
1PZonNm9U3YHz9Ot+N3mPkPcFlnppqcKTTuVV7e5ulTHp3IJyA8794N0O5ZPZLW+0xVUzvXgAF6i
h/JUV+uL6s4aC43SZUfQaJPaylsaT1d2bg+8xoPowPfIwsX1lIk22RAgU0f7+vBiEtsT2nXlSdd5
ASYWeyYXuaI8ZIIKeAMBBpuu12xIl5ZKlAID6JN6twnpI7fjfY2wHG0tuXqUNSG6sViktNyTqXyx
xx8WBCyx/mNCYXEiihokRKbEu7c9HdvhQg+4PxwBYTJOgdP0Tulk601IiQlv62xzEhKcrld+Qzfj
H9JjDm3mrNrPsePtcqtLrHNovy9S29sJu8YNkmVuqT71mcgit3m34EvhokpYWbuKVQeIGsIO9FWM
P8M6jd4JadwOKzGhBxtH+zCgolshwE6Likjinmgh4RzhzQ3eLoMtnXJ+hDeFFz8H2Gw/wdUxHyw2
nYvHxdlJ1mIBM+/BX6un7ZtrubqjPKoRaSmWuHtYs/9zq9B5TSz0n8DIfLyd0l61XGXpHpaiFXnL
3HFvVizOX+jf/gI9jyHLwRC/MfcvDUpDS9tfG5++cObz3p62pbUtWjjWfvCsW68IxHITzmPuLJ8y
f+Y+0SJwnp7mgbM/ypu9zW9nZNys9IFey9Z+Wq24WHOugaVij79ezQ+2iwLNWi8Pv3cP818/LCAU
+e5xTwsggvxkUcWIhHRmGg5/FHu6Thn6ayVnz3AcnPgBhdpzvZvm38je9et20fFcoam8BC5zrUMa
0JJIn3ClrtR56xPD7ncW3uvI+f67/s+6FGQztAXSPfEcSPx5V9S/VPnsklIXWVe34/86q0K6nzCy
2iaTX+vSxucbjJ/CjziAf4u8RFCzDiT5yUBBbd7tA0K566o0VW87DfRyigQXaIvFKDwp8+R99pwB
RBwXrFWMyrvWP820/7YywNhg3GQhRyi38Xub+sfDYPcVDn1UxOvK3N4CMm3BEYRZ9ajzkeqYaG8L
sLEL0xQ8qXlqEQrzIY73ZB64xvVT5YNtQHoa63cFFE0YfE3acho/QnmY/RQ79dOZ3m1i1OBWUbNL
knUxuOwftXzZB3vp9vb9MLjflDEKdLKF8LvIRNXJ2t1R0jQWk9uNUUCXmYdfzB4ge6VSaY2sPb8/
1P1nbzoUzWtCRwyVA4p3n734phpXVWuJeKIKUy/jyh86lEehm938SP3ZfP0fJUdg5BIDjDfv9/X9
/eKlOXLOHEvqGu0zOoC9Oh5EUiRCt+/o73cHxrhY+N9f5H+8VpQCYK7J+KVNMGV3dc7uJpllFCOD
REseVR5iBV6uErDWBeedA4TBoEEASiH44e5K/75WHJiGFwPblEkkvLu9uU4+xWCo8RrzIZZU7YZJ
CUUD4co3n5EDdjgErd1+Jc3m0nwp0UocfiqF/DuYplOYlokAhfnW3dUUZslYIqG4xusaeUAE22Yu
/8qDVd/t/x83GcQzwY68xSK8vr+fbKmOVzLllHSdTvUu1lZOlS1NRi2KT/TuMtp7mGq3cC/1Px16
uo1/roZBKUk6EzcJrIARaBT8fehMM3AVdIxiWd7r4+F6+2qUjRkP2Nr3MBJCLMHKIeqWk8xDTdAV
qYcq3/eMdNNAFkpi6ff34t+3ivPhTDAtwRmQxbuvadQPcRUUEW/VbGFkG+Xyqqa0OzclNdNkWILj
/v540vQD/7oBWGw09I8zHUoE2My7AV6XulRfETishcbHalNMJtP0PRdXRuENnTdCZGr648+ZuP95
XPx51DV4BtAU/r7xQmhGg4D3Y1vPDtEMcznq1wxFyFAc9OjQDpvx1ttltOyg335/yYb8H5dsTL1P
3GE4je4TDmaCpHHotH92RJ+VWPhAeVS02eNObMDTxhuOePL+t9tgx+gHFukg1C5VxzUP5p6kSKvY
UVrK3Nc48xV/LXrW0ra/vmauM1/2/sFey6dX9/oQPaxdy08Te+2+2U+C84V8jjzaH0qx/6KfeIJ/
Xs7dl+JWYUlIWzFdG/FbV9HG0COm4No2y3LqbOgyjGCScoxhNzMgXcpTOfDW1R6ZQLYgIGXVkMxo
TwoRZIP+CnXR+/5+/1YR/znEmCXIuoPjAB0WRJVyN6aHIbnmulY1h5J9GilhD1MG6XhK38rFDieL
d/VJZlvOdtJy/MppK9gouh1lBznaq8nPpG7+w0v2P0zQd6c0DZE/1g2mKDD5K0L9ULf0EZPuPHbF
ph6lbaI+poXijkH1ptHKEdti3rIPpUcy78ovg60mXxJ41qJVGlP9Jqa/XD4gRMqymJQnxVHlM9TN
HJD1bLwdYv2zQxMrw0JImDVwoIbZITPJ3zuHIx2/KHVGmSyZ+O3a94vKjsPcEjI+M6Dnwd8h+fJi
uX8Rq0cMZLZ5aV/rms6Pwh6hEhfFkG+GjrINoQKXFsUk/IHmrF++EolKFX1O8PmOGtBSNr96MOA1
RZhaUFAzDAusGxHx851uXS9ffBlsKKC8MJug34SyG0wCwRuy5u6rKUUvza7oUEtHHDqcEkvcMkJz
meekil3CG9jmdNUU7A/02M/Zy8xoCvWkejZscWfSsrgJbOcZehf54pmSQAjhSdM/5ejLNFPMsKin
YkRvHA2QHMVcRbptK5Xtkt1UFAUunCliAG2U7Eo7tR6RS7rerAY8UbWgPbTtBQ6JibqzPZJFh+co
uUHGYLcuIClFsJjmz13hVH1M4WhiKR7jbuRvQLrLfaMX6AeXEljz1u5iVyiWYYQuVZDp6Cdvulmg
QfrqtQPkBNgZF/XyfLsZCwG6J4UmLl+5UB24HqevZq0Gc9SFFkx8T4TIdflMrwV0VqlYD4NvcNBL
4wvlVmtIgzJYpvL3TDFtIzOcONto4jhXhogMpE1aXNzbjHwXSA4dyUOxUni6IZxFSB3TVxrrDcu5
z5EMJ6jBlLBGo/SLKv4IUvafesfrDyMqzHciyhUVldhNBj2DnNaYnO/BMlCdNrj5swp8eUeeEHKL
yGWUr1OYuKZYuWI4PohV5Cdi4WIcsMZZ49w6DC4HWYGXG4ubUFK2hXRFuFthYSp21YibYkAek6uU
fTR049QIZgL4DEptognUXN52Os/eCFRXjwa+Q0iHguy2DGtgdJKEVfXSzcsrXvzr8MTrwcIe4Mc+
7bc3EsUlwhlwYJZtSazGpm47vzOlda6MfiwZNzuEPCKEqaN7YpcsUTE6hTaVcEFny9QKlfac5G9V
KEFL1d2oTqkYjJ7Ul5vZrPM67UCtcYx/hVdERNcjmwB59oaNv891fHYqlsVNPmxn10NkbBLW0RO+
Ty8bv5MvbqhdllfWoyhHM0ZwS164djtIBHkkCdNJPOxvV2kFT9sFsNeqt8fRoGhV9u8kjnJgc8pO
HD4wpRGi4MvhG+IcJy1gxCPHamTTpo6RiiA8gvEx1OEBaP5t9Avl0I3Xp1qEKT3kc0UFHSCH/g2E
54DGRCHH24gXFA8KJdwp4+zZoBIizoJtARNYoNjbxkg7GhatGcykKA2cIl6ZyiKP39naWkHlhrN8
pRgMc8Pt0oxQDGx7rD9rkdlsiAbvgue40QM70AI77S/w7aBrZxsQjtCui/UIZD7GZnWlxpkVS63B
RdeQcp9ZfVZvk9TwG4VCnrnJSmzZR0NdSpDc1EykOiyt8vaKkdpqc5jyxGxIx0iSrIRLuFJcGhMJ
2TPsX6AnReYEaWTHgjpHfWbpVFN5v5WOr1wRuQIOmyInfpTeKyqA6Rth8LuGFuONNACz/FL6nI4V
rqnAznkQDRAZoX6bAqY4rmbsdVy3IyXzatY6VYB/J93KSbO9hBdvEL54q4vIsKKOFMQiWzWxsb9q
j23ndAGhM4pGFVFc5NdxIcgINqXZw2gWNNw3XUMQ4EFMtRdVPbDIxyJaTujcwkNAVmArblXDq5Xh
LRWbI7ETJIom2Yfaf4VDBVDzs5pB/NZV3u59hTNvJtmNQMGBrMGwoaQfV8uEynGfrcP2eTDoA1yP
gPtjHoXRGS/Xq+qJ0vssoMBsyK6CLvuWUodj7IzZmyoGX+FFc9oIAK36mfLMxVHZXFhSJJTZs0hf
GxFqVH7YrTlf6TVdhs+W0nwb1iTJq696cI6N0IkizIMyd/RRLJfRcCy7Gf512j5qgi4SSbex6dFt
V2GxiHmoWnRsoIxcEjTRrPd5WtO7MdX1kfq2jZPgt2K4OiY2lInEo/SblJmruHSepIcr+rAAoxZP
3eUZVhibtGXNzBHwSmRluQhbmg9Y9s3nGPxJG17ApF43oE38mhE81mdCDJeksTFHEWhE8bVow4Mq
dMsK2bFQDE4UUNAww3nXSL8EKD2X0XBsOQEAytStmW7RQmgPvrTbuCwgSwziCLpxmJdB7cBtnDcl
L1uOlr0VhNexww8zKjbQIU17bRS0ahVKFeVgfg6SZHf5RuqmBvf0/lfX/snkRdNItdS449PpmunV
Q0fhGNnwrGf1xnw2JCrpRupqTk5OmDi7foa68JpVjTstnfE3OWZxQRVysVVUk6oX4jXUjet8DOO3
KB7nYxu8SixnYfc6xSA9wAt+0OFb5hLpELRZMSpSEKP9lX4hD77y7vZJ9PnDEnGqTv29HlOU2QzA
vEIpiS3+3TYsv0V9V8tld7gtdD9+CLbpFtD9LvSiAzocRAT4qq1qKczfZ4uM6JeHcYktgcQrIDYk
r4ur23546d6zT2Xx/Zn93uTenRlzBMpgpilSaO8LAAauUVkXODN5fznP9sVRcYK9TLzYML+ta69c
3xa5P67aFwK74LtZttu618XMJXfVungsaf3SrU7GPl/ftvkaBT7CrB+WszNz2qTdnyQQs4lzTyLX
P03pWxNledsW/eHmbH4XodXMx6NsWuez6p4Hl0iktUHwsp1AofNORCdZLaZ7/0pky2170vcl4vlj
JjupVTsUrEObf4cN5klYC8/k5zhAppa44E8r3f11cWP7eCqOtXNaXa296RynTCurcjNSgEQCzubO
YVgcnhznSPvSJ2gk8KlbU8T2Npq12exizztLp3RLGVpx3hcLwfbeRyda7WRb+Cisnbh516VNhDDy
odjuzNVzYeebhW572cNu92wi4oRY5i0oXlN7gQXpla8JCQTP79nrjko5le3C8q5bQPAT1H30Nth6
PMFidsfpBKbPtHK4Sahtp3+yjI9ztz3zFK1TvM4tYBcnYnqXvzprvzpuLj5l9I9Nuz7x7zYn2b4s
tVP57C280Fs8X1eLwB3nC8rpdB9yawM5mnkNsSumKX7YTpvvvNPpVLirzcw/KTifnBXCVq9jOKNc
OKXWii8VrtT1L8rVX52FdGFFSb9cU6bvbNKLVvvMntv0mZynubb4JTjzzF1e0MY8QT91CZTrrIO8
euosaF8LXIyQMmjZWNVg5XTDaBBw63efU8fXf6bVUB07F8eyfWZ1sDnTA3hUF4+P9Gl9z9ukb5L3
TiwsnQF3ohia3q7a7LrtO1dDIw5ufvhKion/DvZw87heQ9S0/IfH3nr2MGpZvQNDpnU254t/Pk+3
Nl6THANL/pmzuM69zTlZ4PRfXHySrclQEDiTFKgWdfTNcfAZS/PE3+fvzQrv/WE+JyaeX5TtjXNc
Uf/ndrSOsDsjBGLMuPzJfX7fJd6zaJ8MOuTW8CXaCMkWZzzBu82G+7o3F9XqSE+eLsGGw2zA/tMV
fwZXwN5zrdrnKcoixTJkN9yxAt4wNYD6gwdTHHtvYg5YJ90/z5Y7nQZNsgssj0tT68cq8+GEDDPb
OE2Xusuc3aP6sGAPtxPc0HlOnEfrk4ZZ0NgfYr6XEgcPeMAkaJlv4g3inv2CcNLJLNdf3+YX57Ph
CrY9x1V4YSzw/or/wLTlurYTHjrra7Dmge2+SP7DdbH+4Efc3Jd4a6lPrru/Oq5buu74RbzTCXTH
7iVCSuCwJkYYEyzohwQP8Rt7UMoP1strfUQaSOUC2r4PgeJxLWyozw+uesJWBIrMT95YSNjb2l7O
CU3cT02V37+CQG3pgvcnemd0+QtX+kZz/iN4cEvrrd0vr97XXlvs2ePaK20xn68zy1fgf65asiVe
s+1b+7h8mvNgjqdguznenP2XfdjyBugTnPVxSeit5V6seM6UZFeNT7vS7Y9ELG1pCba0xRaXHcUa
01qrCl2gN2tYvOXPdESfxJev5Wyu0xTCAGP1B/5krSc4B7BKh221oCWFNDXgmvUPg++SpQxWs97y
nyITthv27/bq13z+FFtL1ufWfNnxhlkK2M6l7PDTnob5XOTr/pB/sG+zqnX4tjZ8yXZ1b1seOWvl
XCK3WLD9fVpHz7Q9XxHxDScuiJ7WFM/gD153cvNFScreAxsyrPWvMZ4S6wZdwbmwVbFc0Zs9ucvE
pdslLqd4C+fpsHXlU3eSQYjSB5Xs8q1ahPPB0TOLvF5ra+AVNC36YrIHmyZ4pf92oNi0//X9RAgX
7N9JBowshJwZdldJ0u5qJkGqyXnZJ/Q55f1ps1k88wXceRtU7qN13ODlP6l77Qlvvg7fNzhimHPl
5YbPD31G/xOed/L1gdLDAKJtrYMH37A/2R043mLx6Scr6exPH5LEeZ7xU5stn5I3vk+7RW9hQn14
FLb+h78OHx8efE9aPX5Ya23prlPFLt2XrZvMEd4R7gSuF/obB3H2PMmnbAOpwm6ArcwJTg5/qLwR
TPvvLZnw5ixdDOrXM/Wu9NaPYdAX2RAeuGqY94iirsvBZhN+Qp4w9VmT1lZZ73nnM9oeZhgUBYV1
RpX7XgHh8RFIvi+eF7NXOuOP7fRywh8QvNItU//DfLvan2SrUYAsCM+jp+s8iosHOq2dc2kY/Rd0
lsoyf16CNQ4t5o/I46L55NjCEkqkw8jbswdhjRQ9vAE9W8hWuScEy/rqVr90d9V7J3mzSnLvl27+
UFae1mt/LUh0STMgK0CDJExhdl9VNgKl7OsmANOd5kS4vZg5C8x49f2Q/GdAcpBpQLIu04HLyXct
z6RsZ6Vs0PxrEEMFWw5DioEpLtCTIEr//lj3dXlWV7R7ZY5In4KW492TlhvF6C5ViuJ2Kd7QYGWH
S+tm5sQyVC8REtXvD3ffLeRwJpmC8PlkOk+GMZ3OH/XJXijC7oJObX2bvYvJ5G32TCprF6zZ3x/o
/q0GP0s/TaLJo/GwiI68q8OPkjoTrlKdPQMRcwkUXucA563gEQ4CEHu7wvSFMoUAucjBwvJDaVi+
U0pNR8eIRucYPh6gPOmu+2BQ8c9jWK4beThn2bmDqXFL90ZwDkYf4DneSz6qovqrrMkMTq6fSvQ5
vBRoiC7GGW4fNqofbsfdjf/fCfGBo+XHR04z7m6HWSnmTQ8hFd4cFhvW1a1sYTctiRAt24NH3BwK
KEf/QZX1mzD8x/vyv8NOoZ2ACo1pgP39vMvypo99W6Xri7a6VYuCXejQUNEQZ6tW2Lf4T6d208Q9
a6+6owVwGhLk9iQkF42vd0w3jdvnqkdVhDxOCzcKXx2ySHvM9p35+z+OKANh+lUPEQqkOjx26LSY
Emc1m/d6I1DL0tMpw+JcG6pH7TjKekvBCD2di3mRPNF4mELc6hj+cP9IFjVGt8wOe77nYrZS8BaY
OK/S6yEIDpm87NRfzeyXppInolBxAG6gRcn8kqHUKLFV1tK8vWLT1qDpzpw6Mn+IQb1v3P6+o7Qt
VTojIoSPe5kGuza1aWrIhi17Z6tHJci6b1JVUVUoWdn86CC9++T9PiCUy2l2nMDu8t1QHi7G2ERC
Guyj/ANFp/QhJF402s2XML9Ogb4u0jMSNwGus75PflFk6frnylyb3Rd5EUGMgpqAeTTvRHr2PuiO
FFITD5XVkWJnS8AGMva3iIU+5euJjmplCeAGKEyksDizaP7Dm3DXoPvf9cDOBDXD545d+d9Dsrol
SR5gIplonYz/iXXeWi+5U7Lj+OFQ/3nrjIkIOQHq6cf+faiGkLwyDVpzPyyTxRWjfzfZ8aree8t3
reyFLIMAxC0unz8c9z++PjLNbeoOOseW76Ur1yEIs6Y3mLZFn9CUfrafRUcMkYrA4pYbjXr/+yOq
0yC4e8/l6X6qskQVi/yZv680aBqE+KOarkNV2IjdzMmu5bLqhSXRR8RH80jBFRifAcpuBBVV8qbF
vIGRL3e+dHOnnMCakKGevBPNvwqfVJvo8CWkiUGqFhLCUyN3HM7xcVSn5EwVQM1JuVH3TOuJmxhg
+YtbNnuxuOxuy7xMUAbfXhus7j/0WLX/eKQybV3CaMhPgZ981/OrsigX0jxR1oLsoGzuRsjTi1B8
iUQbELZKf2A9Kx9SeWcmOxIna2OXiJh8fJPAqB2GGFnyapwyIDQ1ZdHrlJBRUk/cMoeMxCWvL9m/
iqvLbtpAP8PN9dpc6XEsAYIJwaLsQeBs4qUmHHPqdQYg5aemoz9g0CCyqZhS5jc760chw3+8M7gD
ZFaCjGYJ2cbfjzc3sPENLQa125XiVIqz93xpNnGPAdVkYK/r9GOieP0wjn+vBu5H1Z+HvVucCF3Q
ZYi/WvKo3C6Cqdq8KSEmMBLsbGARenFsSfpr8q+6WsIGtFXFx/wbjUwFB2IANbKIU2V1YwrQ+q/x
Si5muaddgVasjrYJrcCWgBIjOuIXR1TWalh4bozYCeTBhKONRPpWX0GnEs4Lrioq3RloU5XsL1Wm
z0Vjv5JZ95rrDrlElLBvPjJIEVkBUWVKcRTsg7CEdOkTJ7KIilikIN9xlBbvF2bzWdNT6v2oivnN
gDAQ7mfDeihXgwVb3okjXOBqMkcNI7P0RyHSsr37/rX9LUb49wbTvxZxmJv6PbJ/0EpRHW+6uu4H
ZQnZUtG5ETOPnBVZjRea9iVq9bEeTKcjQ2tQs3nVrMcanhY5gQVaZVjbrUCY8IxvuzkFxpjHOKgW
hNOzRXRuhrAMBQHqFv2qUOFGzCBE0JGN63khJytZOSU5Mtpr7OUtc2Z7/P7yfn/n7i5PmT6DLAWh
YSHA+XvY6nlcwPjXkzVZJEF16KPqJWreehR7rBOSTayQTcPlBinrQfVMJJLbSzimRxyVGRkqt96b
VhKEytwQmKYsKMLxE/4R3143wbqitwkGMX5ZgHuCaVeta6fsCc3pEMiTc8r9uvCNaNXQhj/KyKzr
/STBGQtgpdqA35ItP/l+s4tvhjJfxcG5ar0TpW/KWG9Vnahv4fNijrZW81Oaet0q6P7iD53TNhay
Xtrt9WEaR4lHVLsZ/3oiSpHNItSVUKD5Wddrc9zwkK0qnW10fLpV7Usiygl8RBEk/RCNeZovi5ar
S6hEiwSzjspLOwyuoMluRyuB7cFvKMv3T0a5q4tPk7BMdJYus6Sgyj6blqt/7APiXhlifMfFNhgX
V3raRSXRhmA2BuXR7ft4JfBG56sGB0sENKk+tBT3B2gIm2GkXTpx7XYBWjV5gCpNuSrGj3h9H6CR
RHQB6wc4ply6gnSuQZgSNx9K+pFdf1jd/l7F340vroLMKIVNDVrBu+9T1oQFKlFIqowMYJXL6xt1
tI8UWL4lLbHI/7Se+K9ZdmJyoYdFEavLd+P5kt+EIrmV2XO8wI9CdhC7541hvwwOtPnlTzI55T8O
x8NhyyCqIhk7v9EVfzwkUe7qSRUMo3WdzhyyPpVgpX+2C9ad+Hrkr+JTXdDFM4C3LOidzaMlWAmf
DD5S1xjlvBzYhuFbvlW/smX3Tgo23dTbTyEn7OkYLHePYdqSo7HDPs3NuZudkstQq0OeQo0hfBza
1cPk6omzfXHuzX0QvAzFG39t+vll5s6G58Yvkx3MnaviKSIs231VPIqKFyVuXflwTpg85ENpbGBo
S/CPbp5mekP/qhdvTHzCa3+bi+gy1beieFNKvwkWafyrTkDAWBJCF8hwAl0xt6dVDJZDK15w84Xl
kwR5rF+O8luRv8E/jB2YUF3sszHk18vLinbsEKNPcdDHqT4Gi4ZdWrW8/MqVl6gm0oOqHk2ugS46
9pbJTDymW73zIrykOmsmR14Z8DjGYdmhx2Em05xfxXuxDudkavnE9+k3kG2eMntA5zNG8wvrE+pI
8TYDE4+RA163I/mUXTzFXONhwOacvsj/x9l57DaOde36iggwh6kYFZ3jRLBdNnMSM6/+f7b7DPpz
F6qA04LdLlmWGHZY4Q2UYfuvJJKW+854U1usebemHlWvAC5WNahjDBW3KG8v0t7Ut7a+TS9h/W7L
72VxI13Tvkx72u0How5S46o6DvaNMfrWeNSLYw3jAfGxJQn4pAbdNnN3Pi3nPWpqiNvBbdBpLhIM
Xp6QTOMZcDcrRuEGRou3RgPizAhnYDn+nxcm4zcLk7Bf00h0KFBotoj//jXma73pDbUvzYNUdAQT
N9l4JmZ/U4xDW+rIoGCDVJ0GjVr0Gm8JIpJwjQ+wUxL7HfXL+8t5vl6oYZt0P7qhDc2sihztjLTs
dZuR6OrTxkkRr4VPm692pAES6uG1ICCGe3dLgc3ST8PyOY9Xcg3L4Yxzo4b3w/SsLXKg5kfWuALO
FcLIZ1X25LPhm+iT9lZ9j/YuWnNnV1lHzDrTvxQ0fsJ2xYL9P9flx4INO9uy1FKXj8P0alt3+DL6
3bobskfUdzcdOlcQMwxw5zNOEUpzh6q8m+XvBknfn2/Qf2gp30eCUxVkAAo7uvLTc2HKz8U8x7Vy
KFFUMh9iSjitkKFgQ64WmsvLg4nKq8j5zQWaEkAOTUGJDeNjHefAAiHnDM4feihsk1ojh6m9VxJr
NyFfLaXWfjRhrZuUhfKPGG5JdpEZrRa7P8YYyFTF9nidmSUVmuK6vqjecpb91TZ27aRF1CviTvul
petVlzVBR7M0H24GMFGIYozYjQproaStHjKsk1vqHRnFZaXZSpp9D9g/WNfq+lJgbIIlekFJJLbq
3ZrlKNbvFeV9mMmm82RnocWdDTmKtAYFahPcRRMHMauunN84s3pwMNhztKhNboQPST0X27Kici36
7Ehujf3TamXBAOw7G3YKyAwzR/pwoydwveXXhjpGnN4klFIc2+bVmG3mKNAa94pR+YMtbwFm0Txa
XKfRg7aXQLOg1ohhSxsIuMRZB8iw2Ht91tHyehWCcxcchEjq1wzCjaZ7w3m9mmT9mGV0QS/b7rJd
qPbn9lbJd+X3d36WixqX1+tLZX3ZhRZZ560jw03Tb6QuQXAbzMToIdjUI6+wpja4rpgO8GvXEuEU
Z/pzs1t1JFJyvuvsZWvmCAGPgAwyfALQJL9vAKAZA6w2WxLiKRTc8ONFiz7f6VdFtkUJz6vwtyxe
12zZrpkW6ER9TZm+4KzqyXkbJPYFmBWWrpSzHJjiLzHJwLeTfZJGemy7efwKj8fJfZUrabb0c9fb
y+jHTxQJIN1BIc4/z+XzqO6llYr6fPZneiX2ufbVdtpL/VUK4bjCbTWX85dyCloDLfrxtR6dE8lF
PKyhyq0DAQIG4qQxxlNZpQYD+457rY6hA9E2J9KrkrseL4fVXI7qU1WeEcJcwLbYzdZAnsvSFldm
Z/nzFP1Jpf6eoRpWYKyjJiXl767+v9bQbJqVs1LO+gGskGeyIBT6e1a3tAGKIJtIZZCe4vpYWD3g
l3O2y6sL9OFzL3vzKAXxkL31MR09mp22dbRrYT1x3aSoZKzVXXpWvMkBgWWB78WpYBQ7bbYdNAbD
k02eaPQfBcOith+s9NNGI0Yu+79sEr+LXrGXtkyA7BjHobT9v5sEmIppNIzYPpTrUUnkSJe6a1Ha
sC44O5hThAeIm/XOSe0f85HMnvXDkGHsKbiBCPNTeXnFs0gvDAbRw4CnkLlGXf6aqfXHiqJHoTus
P9WNY04bQ2mClDoae9WdkHAsFZQj7CqML/Xdn2/bT4GIf24bQaWNuaGFToTYGv912xAiGNQ6rotj
tZ6kkQBTdq4me4xMgdfNPnB+e+lGA0IoNmRxdtSQJdGQCsvP8CgnPVBrVoaCfUEay2e7v/zK6VJe
1LBHAsRmUe2PrVWgy2q6VjECB7Vu/3+On2gc8QLRzNN/bFFDn5I2LW15qKcH83GV3nFam6kPyCi/
UeBdY2OzKHdqcgL/V5xRhzMxBhXp+plFpS5ImGx0vKtNZqARflUMV0QpyrxrlABx/r8SBYzfRdf4
t+hkvQqqGj89XOb2kv7jeD2j91ZhfVD2540KTHEd1DcIo9q1A41+jG/rdjqplR5J1kc3vdc9e520
AELN3KF3ojTV/HJKvaVHcQUnjBnp5rnfrnHpTZiZJJduYxSPDZgeC+E/z0wf8+w5Tb8yVWNQ6XD2
5jBPsOyJ540iNbfyOG1z6c25tFF/Sa7j5GRCxeeP1Z4yXjLdsRqpauP2phoYrez++SYqvyldYqaK
nZJhweI27R8plb6kjZp1bXW/X/wymsLbJzNodn+jSvxkh3yPdZIasgV4Oah1/wjzLl1e5OWg4BG1
y7bOs2iDxNv+iwTcO//tlMR7/UxP4K4Rq1CFYMX4UTJ0xnZVG1VoghNWl4s/NM6NPWcvqkG4+HIG
LmKQdZTnL5zuzE3T2S+W8VIQKcrS38Lb3/WlIFJq2PuSeNPEFIPyX3McxeckwdovvsmR6sGqNw4L
Cdz+Azx0u7pzyOqaDxDk2FiYoJBvexxJpBkJH/mVPQaNerTi/3zDv5uZP68OXUFBVaICxWr6v0dU
1cNcqFM9H4pxYwT4rHONfAvvIK89QkYnJzLvcY2CCbmt/Au/BGtN8xcOrj/s5X0+/CXSFWv3z+Nh
DbHxV6JNRpfwf49Hrp1YVsDsHdjyR+RGJA/aNyw8529F1f9+EFRbasl8hkzl/CdbZ1kldASlsjpA
MqysVwrd1FKJDIzpb0Jb+u9GoAnPjZYHPaP/lPkuw9LYdn6RDzplvAktN+w3YXAkw43dfPHxInYm
OD7rxxoZ4ylDorWJRFPO7B9bQ6Zg+pboajjQ26fSqtWVtxhCOARQPtAiFOjgY7i0vOb4i2pqCmxu
dYjGpQfayTYgz7JY3gvkKnqlu6tnBMvPXyUGlmdNDgEbT/SHBuQO4u7VAZ7cP5Z66TkNoTFyZJu4
Nn14gSu+nw2vmW+4VojqVkNUlaDowZbvmjOx/vowSi8thTgYqB0tQhFA57Ljc/cy6XpIHnvsE2S8
Kzsca4bHgWIqU46rLlsP5nAj1w8D6A7rUeugMUyhPpECrw8I7CXkaN0l7KccRz1h/ellE0jrUvhh
0kIcgCBXfj1YnuW4dn8PdSopwqp+k9WoiZGpSxpUXxQ3g4Y0J6A1VMFeNplw3GjUkNvL0ZlfZ7xN
iQXOIxY630EuVWgopzkVYr07KsQWcosq6RsePCDnLzqAaqTCxK87R/vewJS83MgGkutnH59lyuR/
nqe/6zsaFP81PAUQ7jH0H9GBlc0zJDt0SgleqLjjGw8AXuQJQKtdTlpQaAySLnDHVvPwlw8XW/fP
SWnp0GQF40r+Jyf817KVjnLVEp9U9/pN792r19vczZ5azwfvsewAwfl/K7Xh+v67j6SshCGnw0bx
c4dIMtmYCsNAw5JKG2K+exVoJfWTwAT5wr1M/cIToDvAiD41fqQRxgD5nD7oA9KoD2wuQgRT2whF
z1C9Rb81lIL1zhRwZl8N1+f1eQ7M0Ay1j/g0AizSNoM7B6NHvzuYA/EdUQgvpS0pR5fPOLBdANYC
C8inoSgddDdNYL9VHjZpFAJ1HqoLg8DD48w3HxUv3zPV3dETmMz+ALZw8Se8RdM3NCXXj2U3Bipw
X3S1QcGyGdQANG+y8LGNbgZtO2y8fAwIVg/YRbgaNSoXFXKOIAOBhLCJj241GyViZtiEWZ5963jO
dYww09kfnkie0ANIfNqbMKYD5Eq20gsE9CDlUYVD5LxMkcMbSPz5FMVXvJUfe0wgD88j3AxsvtTb
9VqhjuI3NF58DYwRMuPs0mcPhVHXOtmISlin80F+kV+yJ5tnQQP4Kb+TQIRKt0lQhufr8jP2s4AH
iOvYj33yj6DgpwTRDxC2xwz8t4uKgYe6Bl/x7oy/ev9eHpFYPZ5BL90reyH0BuOE7++QTXxhzl6e
gN96WGRx5RECMl0uuitQl+ImdOB0Mw9BOPW+dD9ZChF9ZdVxO377+jwxmsSAaW8VxpTA7A6+AKCC
onLP2ySQoIc5PrpS/hz1kbm1781t8z5Gkm96OeeWP2Re7gvneNlf3sTnXq7FTe9O4oA0POWBDIPh
FV/lg+TjUOBxtugDpG4VpS4VEXc9fX5+vDw81FgKCGtugaxaAOppUBR7vrr72YeQ4orv2S3wvMPA
v1ZXCokANwckkTck2MD7gEhuxl1L67IiLZcf11PrYfDY+2imPQ7B8KFeDcF80/hD0FJc7ILlyvCt
ymv8NURVHAT5FOBy6lPUC/Pt8rwE4oNm17zrseyagpmfkXcKlsC6ATIK6MDDqsrLD523hmw+PPPy
9vCWbB5kTkJx5WD0xbuN/DWmExw+BVhXP1x2pfcAV8rvXThYx/lETYiH8SjtYCwcoCfwsQIZqnCW
zk3vD54c4DzCvxe6ss1JupnpnItrYKKmi28YByZ+Biq6eQHhGFw24Ii/H5C2QKJxSECbeTSuMECH
Qsl9FmNYIJchA7sto7z2a77TnHyxtlVY3CRiWgXO/5sJDb67Y6AfQRvejKwq6x1OujQ+xQxhZjJ7
HOYLD4SGeQhs4N9M6H8bjVuQoCj9qWiC/EQNWSXa1EUDNWjuw8uwkwYX7+2MQqPjV1h0G09j9fbn
pf63xYN/f+SP+OucYk6cO2p1TzMuAFy4vGE1ckCJ09WF2gpgUwxDmFT2QTta4eIVPmEhOFc5JBU9
zcHeALQ2PN29yVdvd7/+fHDfwd/PfUhIkagqABKith/hcyn3SlrUknLd+sPX8lZ4r/Hs2s6nOmIZ
7CYYXb9chEAapsbSYej2Z/TMwFvQEGB1z/dFMFEThJ1KmNNyQU/tAwzsPlLijY4EWQqnzE2vMShF
L1fyEP9s3JH6gFvN9yYIOe166K7/fEYc+H/3OZNQV0grio31uwn0r601H8yyL7JhOq6yiV57FqqL
6F9ETmzdxHBryxFrHVSlelNBi7R5nOm6WfY2P7MV0Pkp5h61nIFOXeMVsD4bPLl7g0ksXeXyw4RE
UkEvQ26/FpojHaQfBZkyNbmrCjWUIbROIxI8hA5TVVITWI4DtvA6/gQWICBGmn9B+2hZsHy28JcF
OWZcEtg+a3ILtvA+hnKWOsqALXJ1YzourlSrTKvAOoNDv28UgSZzLYS2Su3TcuAM5bRkgJ/wPrqi
orH44lyVprwZrcRvm6+yjP3hUgVD3t6WKbvM3IUVhmwD8V4CRsmcn62Wlm3VoU+7n8sRUumzmmzW
6aodhl0tgReAzUv3wO1yKMSCwASyJcMXp6JiimRg3NxbodNMAVmeN1EzdLSgomifWQCyR3pC/fIw
tvLNBQ0oI/taS+04WyPomf6mwgayTQ+rielPdC6BPeAG08rXq2VGxgTW4W0A6r2cUfPSY28VRun2
dGjwZs7M5xWB2XF+sJTnkf5LXh/OMJ8GhDUSSkx1/C7RMKqzfrtQ6+lNA9agvDHU+Hqgud+P9yr1
Vb3Ez1B5lg1fGbRghglLpxU2Y2UBQMuMQ5edeuWD5y0Bdckphg3WqdWywDwTxMtP3fmGz6aA6Sp5
+5zhsamdCR41NMKQgJCns99zrVT7dQXzMD3YJTqlgPcN7g5eYev4AZIvaFsZNT7V7c8jQfFJap+X
mb6ul6TQN5vnuHxtyCGT0+yontltzQVBv0f0mpuepQMxMeOqSb4wrdIuvpE9SgbqT0GM43hSogf4
PPXLvlIDC6OZLlmgwEKtPt+lmNXIGE7yauqxg2YEI5xrSgd/nok/bZ9ESULknTbYR1JCy/xRvrLO
w6wq8qwcVNpAAl6gJW/IgF+coBm+JhTB+tOIOJ3mXFtVSLm9KvfdOqOz+PnnA/kpJPnPgZAJ6jIK
REKikxXjXytCk58vl75YVwwqZjTPYa6TDKHKUoLNi2LGN7mdpEoQ61FfmJHHperk6OxAOuHZvE0y
KmmGdYAUioHrVk2kXZFD8Ey5R9OI/MRMY6tOwhnjv7yxIpr0lJdWtzrzSVWdeIJdThPYzWZg7o0c
WUE+URG+bXAGUZ8aSonrphSKTBmZZXKrK7DoKhyexxYgCiwY7GzVJna7NgPOcVTNK8fo/Bh9uVT5
rNMGyCLkdAFCXe7eEAygpD6Z/Z7rT2P77mypuwR79oFeyVC10DApUY+oCBrYx12AgMwd+cammXOc
yHS6gOXpXMfyxmlKv2xI74hZcdgbNMwTkpecprmjn9BxK1kJJRnhOHWnDdmDHqvROc6veh3kyN8k
mX6Xq1HA/TZApwpPA/9/72A+arNtXLr6fnBRsCRqVre3oMg2D0tUR38eLShy/HcDsRAVtkwBIjdk
68dwSec+nWTl0pwa5yjq9mvWbnNbwzcDKg1sT+HpJBeXMMXwU2msjyZ+a9g0HBb0oXOuKYOEGv1v
DRCpSiLSK18EFVptbGPUUwbWShMhPpuNtN/lNDeqEUXEkSnSFC9LDlYKj1IdKv1lIIjt2oOOTRza
BG5idVe0bN4EzFetz/5Ep73MUrdX8429tFge3erYP3UwnbW5v9Xj1pdXTDERDzFZmJzZDMYy218o
yKZs42kyHVAtgnv6WiE+hhkswjqVgQ0HDjky0iNJYANg1WQqs7QK7QJxCimN0tF0UyoRkqqcaCf6
nARIM6ubvZwmZdm9toCMUKigVtIDExKqCGfECqbeCEpNibo0/pp0wGLzuJeocohy9jzkd+Kk1epr
0Dt0yR5lVEtHGwrwUgTd2TzNU/tYaCBj0II5WpB8y9F8QHrAqsZrCZenFTnUc9Ii8NpS8XBuMGHy
8EvcKpm5y+js1721GacygtMrzhLNIkVB702PAz09ajpii/PRlD4r8+zFSeMBbkM9yAS5pK70CPvq
FhvwZFboksEid9o7SyvIZlJ6wdli+zRoB6W8Mi/twWDFWLUvbnBLPWTtQW7CZcL+CsS3060hNPYM
UJaWke4nzValJBeDhTNq9QhabukIBc7Yy+Tq1zm1+QDiKJus03TUdycRzAw08XU8vUx8qtZK9hP4
9XambRWncME/5RVketwFcgciU3lzvnzSnLy2F2V3kWkkJzOpJ67xTP6aulJRkKxAuVnpFiiAO5K8
2lrvEzz9Fl39ai4j4OalfH6Qkvk5O093OhxAqlkWKFaW1ENhQLTnZ3HZFHV1aWq2sxkW8WtlZlcX
I4y1lrbj8JCz9q/mNyCw12S/qC/BpV53Wsc712GjUfbUzn6tcdMH462okDdMAAvqyyGtYL/hWlbn
LuZ3VIzAxbDyjL6xTDcX3GwXHZWDNztGr74oe3gQComsvZ7OF/NOnW+Eytx0edWacZ9q+CI+UOUy
1QeJspco7SC+EPa6eQ/8RMYtatRRqqZffJ5VLgxSEam561qLfcA4MoW7ntSdiWY2QOlAinOXRxPy
m2l4tlphvCTv15XQjTO1mng3zeiXLlhxGJJrKkOY6SlAwX/mazfjMmgX3gTgruNiW1QdW8jnl9z8
5agwf+SXqXqTkRxQ4kfqgzK1sDojq2SeparlKojg6OpxEOdBeTFtfXY2YXNvUFtLHi5xiZLNjdx9
1snXUjBX6K2Oybwvk7u6AYopJnDPpsMf6rmMYDCOGOMNItabGuicHhfbTN+1SuLjcAyI+WQObVAo
xfWs18gBkM4Xqy/u6pitgd4jwNp1myLhTYphB2K0cQ522rP8OG7bvxnxvK+st76pvASWwcVhPWMl
zPu7tQkG8o1mBFBNrfi756zmzyaHlwGx7Ofs3aguyDrTyYEoeNEJA4Fp9JSRylsH+bpVpn7Uh6ms
nNIUguSsbxOdSog6BquKHoBqeIiAFYYEwIDJishzh9ogYmyd/avIfp3raF5Xbx5wTF9eFcz8aqrx
6+D3uhQM+FDE2psoSVLQ9ajdVlR6+/5hXeCU97QT6zJAxUNUjBUBqb10EfVixB6K0fYSJFMt6Zoa
sk6TcMb5Mbksno0jMiXSqb0vG/PJuXwWuX9uoIAwYdt6vJ1jcOOV42p5HF2UI8hcz0bW1774xFEn
wqQOxVTjYtARR6Cq/ugp+raIJTrxrTNQH0HiueuRW3DK/UJrNgXoipXMHe4qe2DkjrWAFnB8fQHO
bih4ErzpKgXgjuqAmBTnUNZQOSG9MGAlpyPynRUlwsTg6rB+BvJK5dxQr+pzcod8UdwZuxGlHlkd
CDboWN+chQGT/hCzTthIfpT5Z5ybGzOXxF53yS1gYS2G3dYmKxtXhSxen1YFeDla6O3kGvWtgogZ
ojrXqDj5cQMKacTPnB5JlT+OFSreoHDV+AEWG6h4bGKWhbb52dioSunP6bSdWaviN6CpMftnUxgP
Yt8UU3aQEHa9LS0LV/AHpUNFo1VxCWnw3SCtgFBMudQvWXkvSXNDfLxdkW6NRyCY6S7Hu5x8Drxy
RqvRKrgjg1tNNxZnKOwbECXwFiLIwRr9kp7P2Z6DeIXa3ZVY4yLxg8jNRad8qmGEyK4wIm6Dp9Gq
nioWYY3U0J4tT4kn15z250UWsnUd2BGmDESVk14DlgAWBRjYHdo8BGehVCRqjEVxZcSn2yYIDLn2
Yi2O1v7s1pJ1+O53tJtaBkAg2EJ57Vcdaz0KNKqFihL2hFmj3uLAU1qv3VyhZQ2jGWUeyvksbNkC
mQxfkkwo1pABz4W05/wqibJOWv2S08u9eDpTv5YB2SJEZPVuAv53CS+dbzij18pSaJSqjyXKtlZW
F1Rf1+7wgw/sxAmQQPSqafIuuf6WF+1pLPZT2m8lDO6kEaVt5SpvUDhi2AqrlzwGOsACV7RQ502A
6oCD9TLSyo5EEcpAgwwWgOIBuaBKdXy0JbMWYxE22tzB1+T8qcz2u1jq2EDHRPpLO/Q3YE0L/oSF
rrDAGPxs8PZaPmR5NecHNDr8Lt1Z+Y3Kct3TW1JKsIs3mv6XGgf9tN+EqHwkbUYBSwEc8CMeVtsk
tRrIb3B3H3GvVdRNe4usQXrCnflA6rgpopS6NhukOx7QMHA21lV2YNGQDt1TQzUbSWwohJhkUsYb
dqVFYb/6JFbbAHmgdg2InTaEuhnfhm0dIISL75FQ8O63VoA1lzd755vB7aIxKNRvNfxHJah3LCbk
qXTj/U/pCC/wlB+TO+Up3Y0RfHnkQFKyVnwTn7qHEgrjqxVoQj+o3SH3QMeAVtfGDHHg9PMwDvuo
f2oimrmwKe86wm/L0z+kcKGSCrx6O36hR696ymP3C9849KAcdzmAyt2izkP5s38cttiQ1T4kCQg0
FCxcw2v/wmtFVvS/NwKDAoDdgsGm/wc4k6rq1ObSNN/0z2f8cZrTgrkQ/BmEOYAS1MSx023RRaCN
KwkEEPIw/ZYQhQUv3iz1dtgD+aFEYX4ae2EreEySUMdtdNNAcgJEdnGRzy7CYe9EF52Q0atPZUEX
s9gW1q96us2oltPMNv1iDO0+MOqt0UTmW7+l59dfIlRDBjOA/GdnyLChgcYSjp1ZyHe98mzwrycW
qQvOlEcMBLR90vrW4i2Ulz5pE+O9ZNjBtss9CD46ADOLiemL0pbhTuDOGGqrW7yVzwr+AaYbX6Iz
pWxpk5F/atSTJxQbzWA9UT0qruR41zoEsiQUW+yLFKbrGBrwG20f5SIKhYDPHvNAfu/eqTK1e/WE
FwOqPttiR0FKKimL4mO5CgrdBqbVPPlZ9MYC9HSrbrsP8Ok9ei1C3HajmQyAwd4k/vI+RRDwcuWW
WEfC0oeeBjhhBDNezCW4JNvGuj7v9S5aX+nYnBJN9KdAKTwzstjxqetphGYYft50dx36c+guoLwz
gDC5k7VoMo+xFpVpMF29rQRNz5q7U3wTcpQRwnE/qYH0SYNzJiqtwUALcYWNtVueiGXnsJSvoZBv
58klzLcfanUj7fKrSx3M5ZUyn+qovisD/dDa0bTtQyLCHF91ujXAHjeG6V2+VBAeUFLwagpJINYH
vfbqiL0YUQfqV8Xzn5NigAICiv+jUmyTEeuiZ0rZRv6RFfeZ0qzLjI+QRe0X/ZcN/tnbhEYRwEYQ
FoJDr7pGQG07EB060fNjqwnHAIcqDKDlV3ptR0IZ+nOotvj0Az3xLrL7+k//YHGRGqHkL5pylIoQ
9xB9SqCw9J90Xjh7QmWB+vmMgjiLzZsEURSkLo8pBGP03b1yUI8RbUHx+f98LgsXKx3c71C+mQOd
mnrty6+U/TmaXzjai/6Wi5rIRvso7gn8eOnAi2fP3Gkousu+6I7Wt6QZ32+qh6J30fmt33/QRd+L
PgiO5l5/oOMVCcUSne5UFyrQMGFSPZrhHDh31t0Y4PMVjqL/JwX1k2h30Az37D2qHOgDsOo2rhnR
GoW9XfCeotE5sso6yIFi9fl9OpB3HsWFq7b/XFwztMNqK75mFYdGO2SJ1nfn0NyBad/ZPKHuRFO2
Z2l1IionXNdy82vYxBA5cPtDhuBu4Jpa3ATRgFC4lBK3EX0tnqXOzUWKORph4NSgmooCq8xhCaEg
BhoXzuGF2nbifoqGMtUPDvPCbRIfOAbfrSDu9uSuH+JU0lsxMi6H48KVYbZ7Ch3CezECRNdR5yYk
nn3t+NjAudqJ7zQNx6ez5/i254gmosv/fYe2YeraB4sFRtnpGzYUGoG0Sl0cx07xZ0lfZd28vxso
/WCp9d1mff28v3/nP+FsBVdt8/nx9GT4Bs1VfWNuPgz/4xpJB/4soeuau2xWXI18h9QlHcrSFe4s
RiTuKKKhj2LQiauE+AwDEQX5g9i8xGgdveLeDpEromfJMhTYjCJxajTSvZqRoO6qrfylfE8Rhd9i
uPuoBYjB0fBevdXLb1lgaHmDv2ZqiMmBYCjyPjEVL4zjXJttEg7TSbRpnecV0vt5J/qtyBMFxubx
8XF/8yt69ERJVeEmHi+H/JRciw7u5MOt5oj/GVNo43HUJT1X0QMudwGNYCfI9+33PHuXuG6rV1wL
BSXuykn2tUPO0Ja4AMDFjU0FYkDj/uURek1pxPydS6IM7rAZiI4xCtAlqgTnUEwgcUKzhxOdZzxP
j4sv+/FevBOfeXyFLcETacTNul0PxfV6UN/GrU2MvM2pkorOfxPoD2SJIfz+cL7TvPGqvyp9qHcc
wnjV8e7ShkzGBweTRlRzI2DhBmpV/7xC+JlV3ntyzXgLziGnFDb3ly08l+CyxRD6FrY88/qiMsXE
LRSNwA2qdYHBQxxds41vyet0bh2hu8WsmJgXVIPohLJvoWKCoRA9TGlPhdXHqvlezCUWJXGC7+K+
vVMFQJpqQSRmwFNglTairYl5HA8p4q6EaEeJJ9joEYtiZnpiERARWvTre8oBe/CT68nHYY+RIrrx
OB55w1FckuYOlxrGW+kTNPmpz662QWvytQIVYOzFa8R9Bnp2I54pguZOvKq5M96NJ1jvvvKkPLXh
8NCGbVgg16LsByExRcqIUd2Oel2Iktwu3WnvVOLClZ9zEjnXeq+JbvltdccP5U3BUKJeEnVuxbRe
HgpPvPnyKQ6UQ+Xfy4O2/+dZylTfBysOJwXMkHMQHZlKmF3xlZMUutQE6rB9oFC9Rso7BxNkdwqY
gzVCwY3ZyCtdJSp32j7fKXtg18VVflPcpfR8HupjfBNjIZ/wWh4CCgHQwm8BTrQhQUzU7mpOIr9p
j+t+3ieqW95w2BxGf8XV4sqhZS7+WfD1fWH3zQsRTNCGACxCtvMkGJ/md/sFbANoBJYpFibbs1g5
kGtFNQdRGL/1Ws84IjeyJQHkQfRwEr9tvSGwAAJMHiJAoUNjv+OVnTeBMRCt/gERjxGLisGr0cxT
A1qnnvao+SR3CCBNV/PrdNW787H2Kj9/Jvz1wSkHctBuQdBWt3qg+YofuxRVT3j1eTIvwCkqACeg
HsZbBJv34r34PxtVUF8b7uVW8VXeXDkSu6Atd96sfns/bPXgn8f4pvLm1i79pQbpr/5t9olrwiRS
PT0gIUcHyQjx/H6egiFQgEpc0NAbgnxrheXW/AC/8GjsLvQzQnG+Nk9UbxZ/gMJSQJtEnPYSqB/2
3RI0j+0B0OZmCULf/YAaci3ACrBA+FKD0pOj5ijvqyMh4bE6JuBbkeXaN8dkJ22rY3yVX6VXU1Tw
U3NsjtVnxfdsd/nMA4QYGaRehhC4uCjQPVyVS6NuoMaxDVOK4zeq9/2ch52wrzwmURYl0crrxU9S
aAZmMKBfqPiaP2zNQOMVpB1R/NKnrvYo3nZ+hM0WEdOhHAV7PdSDf64Vt4egxe/f1keZO+WE6a/V
58Jxa+jpBXT3+WQNOjj/4zZ56GpyfOReFbJxmS8QLQLDgh4gCA+8YXiJ6l1AfIiLg4ePzx5G3ybC
mdgjeGe4YIJ4mq4MF6TpE63KwL4dkMj7hTwgSAIVbMzlJN5JHJ7QHBIjbeE2OuH5AwocdsvDod22
WyFn8c8gaG7nt/QFH8Vf4mgZKMHlFrY+Z0WN7X4J5OfmUdxwLex9hEGZC8s1aiM8BCDGCE9iOBs7
+8MJ2y3kGHGpFMZkykooYjAebBBAxzYsgJG0lbaQP4PL8RKKm3cJ9WggHG4D5xMIa9gGNVfEDiqf
QNnToQM2vI5mnt/e9eB9yBRC4Me8BqAM5ywWUxFRTt979EjaKwIUwOI8hs0vkF4EQvFV8tqEX9Eu
4hrdiXRD4/YQVHt1UOyWKOEL3Nqr/dSHY1jz4aQwtMkDmYnQMV2Wg80IcXbSjhnpOd9zlp4mRP0N
B/7YvtTc5IzBNL/ZwcQQmu7FvxT8pCaAwGIIOI/DNVtoitibE8qBxZyZ/dWvr7HtYyVYtvOJ+/Fs
AS5yQghy92iGcy14488p2YjlAUs+ppoYZOKrZ0HpPGakZx0FzKg42QSb4pLEXreP0KkjYLjb7WYf
0I/9HYVStgKjkfhipIgdTowy0JDsc47H5HOFy2fvgmBn12O7cuOn+foX161yfw284TdKSOyL2Of8
pcyi/DYBgRWCipTmWNZP/SNcEaYMYxbQV8j4dYH5VhgoKPv23fhFMz9yjGvL+3PWowr0y39yHkCa
wIUUDVz9D+gObIRybBU+UluC4oI8sAugfFaxdHLtt3l7BtUBXgDu+7DRXwCCzX4LsC7oBfPNl+9n
+yB1fzkm7TfKFcCXLM2WbQP/CfkH+L6q0qnsMmO5Mca9IZGs7+uvrCdFwUP52592szZRXL8vJsjb
qI4hbPlzuVOfJVDNNmUpfh+gnE7tsDsHMaCsd/Vdg6j7sf5N9oti1G8uoKWommHqHDCKsfz+X533
aYZrN7Uku8lBwhsEI7X1/wg7qyXHsWwNP5EixHBrZqcZbhxGsSympz+f+tx011RUxVRMd7syLWlr
w4If+gopAhKsVDeoRQAioihH4E9tmD2vGeaUrDoR3V6q9gPUFyVq0YAWBgYKBe3AyXvmC758gmsl
IRiYEX+QQK4FxDPIoB2kA/W2ulWD2hmWxKRq90cH4RaPaVAIp5K29tbIeil1JpYA0xdntHRg8wdz
ONIDr6MlqxH0oF71Iz5lgv4HZQsNuCHcylP4juaUo4RNdoaAp+/SIwz/doh98CzY5PJcnIAraYj/
31AbK7Qcqx5Ju3+hYIVHRgHQGqcMf2CQPnHOsVel/UzqKfdC7tt+XxN6xUPBWHOv0k2BqWn1JPLg
k3ZIYpy7uy8sUVKlPVf2VI3h4EsHwsYs+sk+o97xF4wyhP//eXuo6DLLqDNS/1as7u3+6+0VbnIT
jcIVNx544DFV9QTVhuxiBy8G3wOdiEuzd5TgFFNkGfpX2uboeQ9FeyJW0yLtW8nFhmgqDNGMEKV1
+rohQ6lvu3RAQUgsJl2VxjEHnXfIs2EVjpvE7etLBdO4kK7xSDXOzA6vGnuda13WN48Sc7nsCyie
rBVtmPjT2pwKXkmt/WNR1wHDUtoD3Vs6RL/GJCRWhkckDMVlMta6+vhcRuK9mfjCJ0amRjUA+RAD
qtUkKWNcsn8A8bgmNToqUAQYaOEAhpX0NXjded3llyKtYHmklkuvXDUddn5Zp/NKXrXuyH9XVCRQ
XU/GKrHZwfvk6QKCvJTOo+8kFCZxA817Jw+vFkq0A9TK4OgPbhM9gY8BpmKuiYRPGpDOOdPNprg2
El9VNsvTUZFONHWOfhexp3cygCq6Vic9ChMAPvk0Au7xioh6k2BWDXDn9LIRtXHqisOvYfcqY6u3
P1TiBGUu+NPMQu9fmzjYikBAyXEC6+XlMrMXjNQpFDtg9MP4jvT2qVE/jodAhKxoUahTy1zc8l40
qz0cJsaSsUjYdAWQLgud7rqfg1DzkAgZN1Q2pZRC1cCS5hTs+KPlA11f3tAr1ujVjwpxoM/9Z6RQ
Y2gGxc5gVo81Ok7O3P/hzAxWhrNzKfUuWD0lNREAURhp185EI/9pMB+ioTr8hkubdsNTbYYgRlUP
CtKChSMjqfu3Mm+3z//3HGAhdKJ7Ctw2EPS/7LlKE91arZWzRZROwlVOnX1izviHRmJKhhT1yrkU
j+W9pHVei8k5Hma8hY9KhS+/3lYJQHd7glzCXwiCUlfm/9N9dQv4XwtUB6zkh44a7THuRMi482xZ
g/QY2tMuFAxm9ugvB+L/Yiu7gUBvj8FALPLX/TwKopsGdKXZwOX/0hPMhiTrDVB8AFMPf4nx7HeD
8ntA+UlGFysgHInlMTVVm3Zl3tP2MS3goSAMbtnf6Bz/e9TISL93kLMOsiOKvyBZs0pqBCHTo33T
d7f6bI8p7Yzh72/+PAS/qYNyHchvmORgraz80xH415iXpRdCVRWRT8DeuVR+cCZ2Gm/UiJiT6iK6
L+zdFQpyRkZXxho5hk2ZNn15sng0bLFPqwy5eKDUJWdg7jBy1tSQcA6T4FbQEXPwUnCyaO2W3xMC
HO6XttI8idI5WM6B5acTR2vWEcBI1/WHCvutEaBB9G1pqZXjsueX04AUvOaoAKeZvWtX6mvBqiXm
p2xsoyzuzImXW7MnQxg16Is0X447y6Qbmq4yI4KtTG9HIX4W4oGZ+H3na/Qtyz+m3KOrLNAQOkgR
0h7KIWITt1J7/OcBln73IhVJ0RhmGiq6/sukLn3bMT3B8BeBPfRzehTgA2b01fBtxyUdx5QDMhx/
vqb8u3mtcT0kAKDGoMLw34WU1C3CWcRVi/LpZV1sEl2UR+R0QYb9frer6FFvrGv9ie/KMd+YDwPM
ziV7eG/rZez/fC9YLf1mVWuqKFuqJuEp96vEZFjoHphird60I0s/ergmLL5AEdq1nZHGCMvC2UiA
iAVnoFH+j65yDXasdQYlXjImP4KpoK3uhWABkkoGd9zzCGvkka7PnGJghlPYTDC16nSooiH6XVkT
dv34uzWx5SRmxOQlpLd7vGljL3zcMrA5dFyoVHmr2Bia0rCmMxx1Gr1s8gpVTAWDEkgwPpvzpPo+
tWxG84t+lCxNgFAT2r1yse/TVi/2hbpi0WT2TvTnVK+WKNR42jTX1wb0/WDfUkmpph6Xc4di+GNQ
TJHpUknaxGqfNFEsa4D2nNKBcnqJOXR2dnHhJLRokPkjIRzH2hxjoRJt+2iEopWv/0RYRucIoUUb
X92r8coTd18U5sG1mFR1AhkFhl1DyCXAqseipHyASU7rH0taIXmp4T8xybN+mQx1vd9cHYtnps6v
nZHRSJRNdlsVwcSm4lY2uxJADkgncToSM2hMYPdCZ4Z9BdAMUHpz+SLbk8qds2g9c1bepgLtvKIX
p2Mv3enlMKl7ONkkKw/eiDlo9wS9N+ILOdra+bpT3YnHmj4DcAaAGW718GtOiVeNVbGUwoNcrXVz
mAb7JJy4V7ydZO10Y4KsImIedwF6unZPFcikdgniS/lY5YHc3tohXOlD1ZaILU1iEtyipkr9lMFE
xTNY7VYBtgu5DPH8JegN1lU1LIoIcmBfLhaBAoJoEk6Qx9D8bVH3bfo71UhBgbUZiDvNGGQQAURU
YHrqU8+HrjOsWrpbQxOtwxnewXtvZf+09kaRxjLm0Dj2HagIFDvgsQiHISHeUyhIuyPtcENVc0Vd
6pA0b1uSiGvGRn2P0aOXptXuBr8JaXhvIIpbwbsNmq+E/iBN5GiUuwSCU0VE+aIYg7jClAmHaeoe
ndc4LbqY7mUZ0CVdpQmZNZ9qs5yCSd88qSdk1PycRLlVhvbaKIYpZclwyFGOw1Qzy0kQcCvO0DHA
5yXEN3ukMDPoW1BTOHE3qr9XviN05jDT5vhz15G6kkB/JeAV6p5YHw1t4NGIN+ceMP/wGroo8Ksz
DW12B3POHfiI/CpOSNEMnCzp1zpbwcA0ZBrQZ9EWoj5WixPVupByOmXG5h03IMxWeTm5rYQCxRC9
X8YL1wI/SYZHf19IJvx/Jvak70icBOpOp769y0WEW6yp6w6q4EIRQUDdnyawxxIntCunugg1Kl97
/jCm8wh+uKd7o8peYaxCwfHrHeyyHx+VZm1shHRUc59qH2p92Ilj0FOlthFf5HaHtYyxFLxVFfb+
vFv+RrEMZr2qgApGlkNEyPK/O7eUBUaZWxAp04GwEybkB/ReIJE+sd0ZAQT4y/X+F+yBsiBKb4hy
oUSq/1oRCKO4NSo56wTSoqmA3Hc+OXV9u788VXfG/RrYAT7GaAWhWujNvwQzUh2i/avzVMmw67H0
lBW6SL0ZjXwE0v98Lflv1/rl7BNvheaU8bfZ+EROqxiumzLIpV61lM1hmc8VyH5d+jzU7tk6VUbN
HgdwdS5xptT9vABQ95eHl38XAPz74X95pcA7wwYXuGSRWjMtxkoU7KwLlN6iEOACjbBjwFCd1BFA
CDdFICab/yP4d5tG6cFRdypCXLUwlSsRjNFfwj/owb99NQg6cDYbKvqw/51wGGEWWObJOZauiEDn
1SgsRHx1LTp9RGK6ioRXq61vxdaECFSgpFx843mABW3s6KfaZWVG5iRRviz9mRNsFCBr2iH0Jg24
Jw+oaKHPY1K0m7KppIMjHIX4KsQHi+JChUFHeAx1RiKnGqBev7f5N5AntfI02jOy6zAFNlmJmEk8
tSS4laTAMR4jLsWISEco7hCBPesciG7tpFDGluvcWyVEdewLkICOFFoIrQl06La200Vtj+OYnhW/
XIPp6Xa7epXYLC+iP1E1oXEDkZO1USRiJWYKKGouq5DmD3XM9trAbH4lwlOWF4VJho/Yl62sMaqp
Ty6m9y4ooxX7hDUtq80tJIUeBhZwdivv9bX6kCVTt5zx93Y+t2HlROy95soqgmFircp2hxFar0io
k3cQVFN6qa08CNj0Sl07GQI7+VBocJVTeG4fA3dHO1U6pJ6aViEwfAz2JnnoEN1536snHqMu1DQH
oCGF9keulF6mqr02Aj9CfSaWVrnOmwEcouJ3nnjmwP7KswCkuX8zpyWuUQ6XaReGODQqAnZhkwqn
BoOzBFTercD5z5wFzUE1x5WwCTjJweMn7sGLfySr7MV0RW1AKh8LkQy2TsYPy5vUuxc56VJ5jpy7
DP3um29FbVN4Z687+8EmuuEwSJkE4dv8jl3nE8YrYGIjN3OHrnjwsr0SiFi2uOhJkl6AGY0qbpIN
2uPw3gVAjbMSWx+32FYw2Ghq6QGapdU7xP+upKvuXkoqUwiooq3FpNZGIJj7AdiX8kslorzRQJq7
EJIfbUz3P5t6ckGGQfPShNTgWgPJbfYtTm1akfVr72mkxDpobLNZ2IggiUzTO/oipI7FS8euSFea
McLq6yJS+xHgfTu/G8bD+aKaIa/y4gw+2dfPANR7lXu2aLUqm8gXiL2q8bfgzSprxzvKxqZ7zaKG
Zlz0nYlfh9uiAn7jdaX5JMDmrglpDtTjSpk66bkqDq3kjcBwL5RUnGuchp0vpzrQLWwSswVaU5tE
0aj5psNgX7l0HeJ9U4F/EK83i1SN0fG1qeJUg9K/zZw63yUIjQSFzGQ45+HKb6O+4VJquaoCZoHk
gV9lGBnSwhHVUZR7P3WNBiDAZMURfuQyhK22SxqC8TjFI6MYWbZDNne+pauK+ESDsYrgf6j6CEXs
pQ75Lo08nXUrLRONVgDJSpaC+pNREAVp4mnqWKrejsQ8EfCXGKBD08vccNYw2QthLGfnqlxS3UyF
xRfyhGHM6hpDQEp79lmnxiiSxuapDVSEPrd6GyKVXj2Q3lGLWaHSgrihjERsmTnRT0uJqwDrLpWA
Rrx/ZrbnUwMCFqukr5o7iOAEY4ZSPfElOVJrGX6xsrldc5qtovlu2U9i3AiVTViC97gtkXiVpHWJ
MLIi7EKL4Hce38y+nlZ9j4WP+qvlP2O2QUgQNgYzQj9WQKlWR084WfX0K+fA17da9JAsYZDYq9QY
5fD9su8i9PxR9qWDhn5vlgKrTwoYU4O8aXsVAhVBcK5DlsJ3Qa2sZbWLhdJHircPNwN5sneWn0PC
oohWTxUOZL69MRbImI7T8Kx7P9/vI8aOrUkL8NBQsS0IzzGscliJsGNdgHO3ddls4OZl9vHG7Eui
q8Kk0Q16wFiBukCOgutNXETxyjJ2taoAIp3a3SJE/CkSr048zwLwJxy9B7U8V2nUT1qSHMrYQjkN
0ZHNnpemF+a7m74RlbttPZWUYpl+qOpPZCQA3GDfUD675fcqc1F8+5GSpZGhHiWid9HsrPCS1e9C
p9MHBV+blvZY4wmc4qyl4BmwhGm8q1gSkxdRT07Puh72pAR2Wjx14KC5xU4qwDueVVxiIV2WcCGL
JO0pIPLa6vKpElp3DpjMAGGcaU3xoSonrihOEpX+yeDrREMOg9onKY2OMUXYVjHAl5ybCmOi29q1
jZ7vayO/RpcEbszzW4p9oxwwZSWSEXqn5lOJdh65Y90AmlYGojJ04bXJVtS/+dakce61ums5bKGf
1OJSzKiJsFPHIObjYloDUm8Eqh7xLLPWOhNtlsX+GK5nEm7rGyApfRMp9MqUDpY8FoxqHDuDAgGu
Kvmx8ZkNnY+ZK2PQorjzHhNx3W2cpuyOav+205G3yjN7nlMClvMr4A2zLyRpv+3a1GxrirS2vJ1o
D0LRoUuAtcN379jn2ts7gPnxgrNVDodg1zD0UlkPPGEcyB9RREClq9pkGmf0Rw5nUTtvbWsoOdFA
BGxpNHOjWSQIGzaFiOjjjtVftd6qccuxLydTMRvr2iQV1+bXGxi6O1c4Kb3cZccwegs1LHtS+jYS
Yd76Aya3mgGgMEIaLyd2Y8FCksaC09TGA1vSh6Wzh/kyiHOlx5AFCRyFPnxjKMlQFdAA1MmJ9S8a
zDKBSrJVbHsoROkorsC/BNU5qoCYGgpRXg2xSplJmT31qrupEblECJhiKlqbI0NP+wFrI6rYJdEJ
LWDK2OnZaDc1iPtaUefeEIvT7oTvIZM+0MpsYtjPqn0Yyko0dnJ1DOLXl051O6wEOu8oo2tQ1Qwn
mJTRR6QkkPjsepnfFytpGpESQo5ysbhvQfMbnGGlOWjqU6DDJ6NU1nMAXXprnGBI9zjWnKdpgvuU
t3YV9jNcIBHubxIo0Q52Behfux0fwN5b/j4y3bkYXbSMaKa5DVGHJ6t6RSitBA2BFOUIKjqFw5bi
0tBW4GtW9jVzAfF5B26+zgBi8sPZ7cD+WUiIjqt5j7wL4R0hf7HsI/yfJSr0OhGc4X8Q7pU95AXk
eMDelEcAmEwqex6dFDSypEXmUjgA5HUjWYSj7Kpl3yXACQkcJO7EzJaCvsFns69DmkluM7E5peYq
Fy+CDgpG3pUxbAuSBfLKoERGw5uYNwRFHGyfqY561VWTDjfxbN7tJifhPWAHCvs+nnukhhWP3Hah
Xb7nZabQ4Ou0QYvVRzQUAUi6vEk99GVI+MfuEKijG0l/OmyIiCt9Ed/okiGjlYuzlu1Mi4BgGBAN
p0Yzqq234C2CYO5APjLlYRJhaqJyTE4aU+/rZUhnEeXLyEF17se3z4h4K+5RocbU9lRwCNEz+Xby
cxIMJzqV6aI1EffSS8yRd1K6amjQlSCYuzFORGDsLftB+B2Z9AKhkSf0GyXEmByTvry6SssRC9CD
dVIbAGKdcSiMzbiAxv7C1DaPMKOU4NFWPYzG6+jtesdIB71g3y0nXMM5EtVjJoG2jenoB3MsvWOH
7qUxTeODGv3AdsZNZhGzUUvgSIiMcAameGFZs9bhsaXdn/PHf+xF/idXxUFBM0w00E351/wxKmxd
dqV8mWla3+hCHspQYWr0orJCwfOqSvRH5Gwkgqmrzk59ihZx1zRZdsIIRz/O4QZcTAn2STT3vb1p
oDmdL29fUEQiiZwNU6hjzQibwqV2QwtKq1C6nhUyBL+pTLqjUOtSFImzA6hdfHcKcUj6w9s8NcGx
hTF302FA7dW8GMaUtQSWP3YE3bnSBTuOpPZ5Rz6ht/Klj1TNdHxdHR/tCBGGkjJoDWOuymm/MvBX
SSBshmvVwCLaQ+OnxvMoKCY2SvgJWZEizrDSmClo7Qc2lAxbHYiuyVQUV1b0/iLmWxmPVt3EBs58
6TjQV51fbxxSummgBlfOOpKwAelsdtPBF0fgP7+q34gEUr3416v6JbOuI9fU7C7Vz0GnAQHi6TnZ
b8RN/48T24Gs//Ml/6nW/2l2/AIbV9rANji1mB3CybX3yIdVCy8rFwVRv/ptRplUDQJEt2hSYrST
+fjlxLzG4ukKO5QCmLHIgeFBQgfdN3uW9q6yzqsZrIC07oJZyaog4d3T7O3VdJGpc4Upe4Qzqepz
GT9L5/z1mpFtryStxE8k6TiCvawGRbeUYavb7gCT3IFhaEvd28s1pH9THvnIlkj4zGit1g+0nVpF
vYAtRYCE7wfnluV2o+7lsAv+ZbR+12jUUQ3EmARtTsjn/y0uEO41UilCXPWFhZMS55d9XYt7TrLR
SMzjel4GVAM2lTEopGUT7fKyly6sbNiko0YaB+2IlXJz+gQwYbGAhOQ7O4QelGYuWhixTJrOEqFX
TxpC9AoTeRj7FL3ZyGhRvy0V95Af7BMoAg6lz3dPaVSKTv4FyqGMfTM2uWjfB/EbGmIBaW/qCEOj
PNj1LjgmMrArc6Dmkwqq4rwsp/nfbJvkbqb8z0xSddQcDNHEzP6XmdQoaSmIsV0tVccfeGQWIWp2
djIiCFI0D03ZlZicJZRNMbPB4hzosfjBlLmn6mMBRnGrnbpVVVMmyEAohKNyFfoF/gx93RxJNM3+
/Cp/28YCpyMhT8gLRXTtv68SuQLjFhBX71vccB8d+UPC7S/9Wz/yt9cxsURC70YxFThI/73OV2/S
KMljf6lxbmjDRt1JDd5n5VvyliiGKDBMfaP4y7L+TRlUkzVJhBKLQYH6axm01r1bFFeU6Dppj1t1
8IzlzSOuq2bIMiKQwFH9/Yvo4+8uqeHDJIqqAdfuH6jRv/quSBXYuOek/jaLO5g2xnJKj+RUXjQT
4p+/vLx/qni/TDbt31f7peNfCjfZVgQEkRPfQ9GUHbn9EVhZgZT2DOkdszsVytIs4X2E9FkQL9Mk
e/CNm2nWBANBUZaV95aVa51sINErgn626KnaGVJgSbJ1IX36fgAABEHICjhedjDMdODXYl+3sFUP
8e+FUH/7UrACUSTViHQbuC1FxbmF86p96dA5zSINv3ijbJIO+QUgJUrfDiWvr8BuingkbYYqX0Kr
juprJmkDy0v6gfBjyz8yUgEJh+bNvbrZUizI/W9kSFRLvJl0C69O7a7DANhfNfCK+w0zJ2NRsguU
FdEYUs2hFQ1VsjbvWStLoW4mkauO9eKc54fQAvfp0fXnnsRQWhr++5/sL505qPtIhOkaaiY5OC6r
rIaCoezi2hoG0Mk8gBuCxgnpeZO4Dzu6FuGKc7VMLo4phqlC3Um7w6N23yXSF1UI8TVYJqidW2+s
aBoKd0WYwJkjjiX5SaHVJ+oX1BUGdhIPAwu2cuGeROrCJPc31ObualilQetya2PrxjOXNnrMKRTU
M6FR+rlwg1mujG88Uydq/uc5Jv9uQlvoS4rAKVi80i8bhKrIkWkXibYw6lUpA3t5uZY1UW7OOGjs
JTouHpYY4H5KhSxdDMc6e1QnTQ0PFbUmHkie+Tcb3YNjLK2FWzmJ3V1VoRfCFigJ0arMVfS55zLq
z5L2l6DvN2BMSt+s+241Au6zftmMJcjVCVuptqQiP3WmqZT0Cpi6pBU97/sKgHY14k8ocxRpm9Q8
/2XojG5T+/fylNl3GDIZVSFcXNhm/7vplUHoOWaZCXtxcyS1GY+uBvSA4uBCmEHsSx99ETTE6mRj
9I5EjZuJs/m8Cjy8y8G86Be9XOhNJrSk0WsMDp950WPVLZedEfi5PM/nk2L+eimIRn783WaCd/pg
bsJ6us06/lJ2BDE18KnnwN7QlzG+BYOw1zGN4mk7MOTed3VFSIPsF0qJhjae2k6AJC6/2HuTwUNW
gj6VXoxJCfwrgnUOd42IFoaNTp3W7O3rx3brKNPOTHToL7fyT7vKRicrGBibun96itOSaAla0gME
WE8fWAcoBlSJSJsG6k894eilWVtPrC2luyG8DCBBakxPLHlP3zckHLfh4e098rn8885GKFv0hfe4
P3R6feHyuXsT0Zyk97gX/tiv+32lHe7qCKuJ80UBeD67JIvVbPaxB8mp6nUihOIE22Nz3QkiWpxx
CBkzDpAZLwsnnGaDRX4E4Ew/oIeGTH4FNEl5k/9SkShM8J3qN71q8srmZPzhaTNwZgdM03VrvGIT
6OVB78K/Dr8jYp/xJ1jCtBm//gLuUn5dh91cIuJChlWTiSz+6Y/962ApM1dIi6KEkgzxSYKOlvTm
wmDOy56GM4rryFiSfdGcgP+BX8nY2Z2iFYKPfRDsYwpUxk88vq2CJXcIxCmbO8vv/G8ItP9xK/nn
JtGy01TMD3VJ/PWUv5V6ZlRluXCRDrAHpdzT3yKEEtxziim5fgEY2xlQLpUnOUTqdP3nFYey8q9d
Oe5A48rgrpHJpz33y3aFcHbuaymgDpG2zJ3o/Xat1+q1vNgPaZc/b/fso17tu3oVr+ERyKjbE1f1
j/Ei9dmLNH5+6rO85WeW7rH48LfGTttxlEfP+tyuhX35LM/ajm5Vg+snBPatf2pZi8IzPLrH6tTh
bNq1+Mnu7t3Y2XfInGssNb6P8NhekNdKB/I4Oovb5tPuwru046P8rOzMg6718GA8uyf7JG7Vq7xF
eoxgEA7Ck98vTt0zaE/xU9zlu7Fu+jKXqPfVPXjpH/VonB3Q7Ids4959c07N8ZLvmjslCvVe/tSv
el/ubSR6jtACIUVuvVexFc76p3mXj+wqH8R3sqEmap20R/bWThy01okqvYIN4jG7Sie+7Mq3UFXa
Z1d+MHtXB+fckaXAzeY74yE8yrVzUeE775wzRaW7fMx4Rs3tlchWQpNTj83Ku0SXYosS0qPcZVu6
t/U+1MGQIIXAx+tyLx6Fs0umerTotByptpP3ncHkOi8kA7KtAuHg24teEgz/Y7bhatrCOtX7ZpW/
Wqx9VijuXcy7emz35Q+XSHrlrriaxw76t/pehVO2yXcYTF28J1JU1lmFxfNxLro+6uq8L4ANzsX8
oFLgvExM4cJZcJEZ35jB8i7AWdp9upfcIVDf7prlOu2eZoevFNjbve4POpFDhqrcZ9vq3hwYlW6I
qUMeiw0vZM8vwgREtAT60qf7O++S7gC+5msIsUCIjzFN1wv3deQJKZd+vJcOz+EkYtdLV6qXlih1
97xX8JJoetyjsgeiWPt2v9oBiHs8D+PDv8evbJu/io1DZZSPP1wTRDiFqJ366a7M8Kb50L8bT36L
u1E/zVE6GyRUHUfa6ialf5I3t6u/8lcB1/ve/bvOL6Y79PLb/e2o48sbDcW3fy0Yb+2B1sem3oJG
B2SEpPdRvFc6d5rcmcPWnmQPRRKTxWLf6SD+c6deOFLg3d8wZW8+PF94L+6QTmkt/nDSwNTmCvfg
mb2pgOcPypFKTum6l1yh9F2VEzgk/9pFVpfbnqq48qAjm6+Lq3ESD+mOu6jeNAlxgO5Vh+Zgofx5
Yt6ii3mAMCj6Q+NkMR2qrXzgHe71Y3VQHuUD+9y036xYKhFDyMw85OtsKx+ZedFLWzQr8QAUMqGu
yBQof7Kr90SEoN7RN2JdbIuNejSpFAFO67GSrg6vMn/Z4JhRT4JzTcVwox5UNCW0SfHGJvME+Fwp
e/neOGtP3j8ACjC73TRhIqc99Bujl3CWu50AKuiTgRHOxPAOL0R40gY+sz9YZ+sMOIrxYqphEm88
+ZB2N/E3496uFb64q0ulg/LpP1Q2PQgMatoDPEgVuKYZfdb22ce9M5OqLSshu7cghvmcFZ1thEdx
sB41gw418yU8EY7hUvIRkS9uT3myzbE2WaMXBgnPVIhPHPJnJirTtXuvsJ9YtxBky561y5n6JGLs
nnwHmSZXofB9Du9ttwaEOQJ+VMK/YHlQneyLG/dYszuS0ryUy+3a/vh3tgM0Cffd8uB7nUvApiLf
o0u5B8bQ7s03yzj/Yajzn3JN4xpJffXovMqFMrp9Gui1vEoUC3gvxDnZnbSw6b5I7eZgdvdeSAIx
Bjwit8ogdH/oWAHeZplRxmG0n/q1G7ugx4tt9+on14bdvhG9bh9F7jEKxjm7W0/eX0QZouwF0LPa
jrpLcJWJ05C1xLrl0dEEPfNNNjxb9PWPjJt8592xEvfCBeCkeqJQaN+Tu3MRP+GpOqlbl4Fyj9TQ
2Y1+8nN0Nna8gqOxqJ/28fuxj4Avjym6B7ydK0DJZpuc5GWzFfa3K5/Rnovf9tHaV598j0jiPXxw
+lzatfTkMHr6DGx0qVZsJO6RH6cUuDMu6lbbc11CuKN+5EUK8+Tk8ZTdE+IjylsmznOGwpM3KwIY
3rB9tGcDGusjPcdni8lVPxldY99s2qe6FTf2ybwmD3a778k/ZihZr1mdLFPjDEJkSle8m+mMJ97k
z+iMg0y16d7G88teE1x4mQzSl1XTeIP01HYUX4WTS90DlZD3QcQBx2QSV+1OXBmXBr7Zo3yiY8LY
ko7rl9slebMx5CebX3zYnIGkYOWDPp19YJcxwaPy+Y+9jB/6BYf4k3lx38Aj2R8eIF6+b7qs1FiL
s31IH5LIB/UjQIKAMyXs8VX2lZPAvBDepic+kR7Vmw2CPan5QWjqykYsdZfONtmWU4WD7kiZte0O
aFQ4dtk1eDRree0d612y6ZLBMZpsCN9C8r+3vDVkGs7lPr1QFRWX8aV+Wadqezt2/Qi2M/Gd7rL3
zR+Uu++1ZliNB9qsXPvdLQjxwBcWG342u/rXcqfeDUYKu3RnzOWTbfRyXsUHxoB05v94kdJZg0bO
bCO+ac1p9dGhyHMaccMlb5+Fe6nP6St7BxdmgvOi0KcezHt158SmaH6tunOnZH/zLupBOBd385jv
6t2NOCb/Ybu5yJ/upIKRATdqn23qfzYNDj52zG2+p0n+yDYctnKfvxHvt/33DTeFJG6T7vKO/M2w
fq9sysW7KgaoArLt81/hlQH2r7DHO3S0e20fzA3zwoe8eMrbnIjVtTrwd8gpoHTCcAgnhsblt7Da
2BX0c/PuZ/lMOfnBqiIsSkC4XZO3hBkjJ32LyVv3EzUSGwzvIbs2K0PoB8/bkR282nZjzImgHx36
+FB3D/xlvRMP0Uu+SwKlhV5wUY/hNeF/bLLEyMy29iH7Q2QauxnE1zOXY34luHDg5z+cWY+C+0ix
u8YoUzt1EU1NRPO9mt++f7Ue6NJ/sNb40d8SEZ/4abuzgcVsc27Qm/xwNB9c/hmBHdo6z3pXdGN8
JpagL7TXeSXMAucld4FbdU/5nu48VY9oNhEYupyue+MkH0qeepcTxxXd2yXO+r79A9KG/ptRVpbQ
gjiSTah6BxOmzY7/rn6C023vA37deff4dNvVG+3arBMkbt7K0n1nZ+FgXfWd+yqP0pFYohqIZ33R
fqC8Jch5/BTc0I++q87q88tWciXlkjbOXXy2q3aj7ttPu826zxvWjbwO7i4+Ttvs6TFjlGV8wgMO
jXz/be6k/6PsvJocVYIs/IuIwINekfcCOdALIWSQF8LDr9+P3oe909MxHRuhO7e7JUFRJisr8+Q5
jnm4bMRD6Uij51BcPhFw3bd2wlp01WXlitTKUapZOxnOyZYbHkS3doSdfCBhzcl6ddkTMnPNpe4Z
lHztHXP12MgrdQm6HPfH2JHtWURscSt9qTm3rbK7BY9Aml3qDo9j6+iMB++T7oGaW4STylUceodX
tOUf3pgU3iswHPg0wxM2pg60xoQ82+bQPBprDs/p9n1i2udb1VNX3JSvVetyKy70g4L9XeieQHyK
7e/deWxem2px2UtO5kqzyjXdeg9uYvP0YFUcoQz42Ef70HtjW1jRG931xzcYs2bprrXReOvjlRu0
9FInPN69O0DiVbKInGvWvfJ7svp4xTKbvygXzzfaOltVuOUH36UsOHX0LWQ/epDl7ZfDp5YkLRuu
aRLce+3MqX3PIF7ZdenxxC3P+f7pFfNkqQcRxOv71JGmpDL8gCSavC3X8aleo5SK0PvedEWG+Vxx
eOcqjIjJ6wDkN2n+opzNQ90m2ntQD5zvb5t0Iy9vm9u+mtcOUw4EA921kBdwyIXrKLWw9DksFvcu
E7Xcag69R7cA2EDUYHvffeSeKQGMsUAkKfb1pN+6iSsvxUO0j7eKU25asVXPFFtmQiA9vb8ffVfZ
lGvSM9I+cdM9dSvK5n7U1tXSDB474BChZ/LobjbP5hC+5uv6dPVS537Id1BF5esnK57YYnDFzcSq
YNdW1MMyYnvGSNkUx3qtPSiYserNA1ngU3oqlhXDEHoGK2IaO2/FQpFSYgvGQTn6h9hJT5ddsnhs
lKlkR2cG1DzEe0apUQcu5uokW9SbdM/oyS5CqZdNknZV93G+7fMNo/TaM3ls0S2Jmewfe2V22UT7
8lyeQf2rB9DvvJHufTf0VFc/PPbmUj6wWGHV1F1GibbQkPps8iajlV1InHf8Q4aZ34RHo7J4seTP
fIUWqMDGKIfF9rPjoJOJzsQTcszOay+7Lwgsnl3e4wlUt3C52mWPGQBHY+d4Vuw3bnw2oUXi0LkR
djR6qdjVQbJB59GGaHP1IodefDXFsJgYRg3T4fKMGZeLOZuD2d3e9jVLJZm8hzRGPtRn6hR17IgI
PImvUmKzeeyL5luyWzrAo4D+IX4pwxUQ7YtF5lKCAGfWBqT5TnaVKRCCQ4Qoh7CrZ/y85N7iIj8L
68e5mj9x32PLXAJB06UOTzJV3Tumnhvke/Ogu+GRab6JKQfYYys/ZGMPVdwxqMPE0TpUGCV9GU4W
+hwcGpg8V+GitIiHMQ+Zy70wRcxDFJ+WwhrytzPvUI9BM7zX/hWAkcNOCRssHYantbts5YOBGW7t
qgPfTM/SubZfe32pTJuHxi1ZRfvbtrlr5mI5JRtzd9QPlVe5Id7VhjavHns+xfPKbnForekcWh5t
2Jz7H/oi5YosYTA87o0pedvTVbgbjuxiqs6Xc3p+bRmywyUAYxPoSzoaeg63mQHqirkmLlnYko1k
A8avmZ/bBMOtL/m7J7NlJK6+zDdMUqaoOBeX5hHTDWXOHCZiLOv6QhsrrzGMtRNSesYPuGWsBrIh
G+wImXL1ILOaJfu2Z+ZQJ9nMJrjW5urhFvhLc6Wu5GVJDJnpVlNNYMlzyWbSzIW1uVS5eYUtfm3r
GZuVR3MmmqM0Bt0/whO4xZLwogqflFDRvPiB3RJrFLChvIv2C3fTX135/RZcAiCNMZRVwaV3mVcL
Ptu8nGqherTH9Y/3E6kEXBX2njeHhbW/4pLhBOvPNqA4XPIRgDehGH3mH/1VGjQ7hNwMbrx9bMRF
yParT8xjs088tuZRXL6COGh2L8mhWW98XHWJ3YwZCmbHETCCPhEXMa7w55QG0bZABkifMOvYwcX5
i/VjrlChZMYoTuXWM/qYKQo97FE8hGtGeS7OM37SAcHMxYXmFJha+7XFk7bxf2yKXT5SR15hAZRp
5eGCT8J1uOYpjmSCmqamwZd3wdtskVARb3UPDDIdkG9xfFeYbh9orPfEWjd2HBQL/fNYktl8Afvt
psGdMFXT2XnjFGbCAAHwCPemnt2AWm/9Y+Xh7JuraEvFvr9S1Q5eYUts4z6S8D+21uoqPIkLcyVz
OEjyIUqCbMXvU9OJBCseY98TGkqgYsFeYqzrrYhL0GwoM/ybE6Atzz9yA/rYqxYsh9lbwQdVV3wX
L8BJcAI4ijA/8ZjqgC2/OU2s4kDNu7gCuLCgHOMtqCCSSyH81/jA2+Z2ZNSyjhT4jZeLww9WmgcG
rnHd4TOj6RKkwP69xoNF2qGAgBbPlkqAe3M6wI9tIQq7i/lI1oHwmO/jZKCqxTlpmXHylwnpGVje
TXk0th+bA0a2VpogYcx8LYPrml69n/jneUrZGnleZnuQAqwM6L6vmchDiwvJyQOT1AEdjQho5356
BMLs0mFseUz+lRzRA6DbPHzTZ2KbTbnZm+kB/uP6L05sDMVaca7rwsMZW5R2M0f0o4J9Y0Ng8TU7
ju+WG36TD/EmgayGlXyEuPEY7+8gWFfJ8YppxQeKYZk/audkdWULux9D7wWlmlssI6eFJ1pvLpz1
NtlS2/jP9udYrIyNuFLwdu7E1uCa8RtvR0YXwzE2BaVyFLZ57MeruwfzzIq3vjbx144vQZoSO36Q
LEO3WD0gQ7PrXbTLHZGOto0NBdiBH0AqHcR2CROspaw/y2iXcbw4Xd3kmO7yftw20Xi38rW6jdcw
B53ErRwIR2B+t128fnPEAceFujtnC9hKGb0T6cl17eVrk2IMr9oCilgVAegZlYq7C3/ilF9AjRIR
8+YjavAOXqfcu52I/01bXnQS8q6wMlZgZ0XndvpsX4gnW2Rs0VKOIO224pMayNsG6UzKJLVA+N52
kE9P/SCn+fdDuva3fhBxptrFJ3+rfj0csF38otNnCeP5qZiDQOR3n5Y2P8E6uW5go6eUzsIBih2F
shPr4ynrel2DCd4Wc9+Nd9lcDTJ6d1nigdI9dmQni3r/PFLvdfcUfAp8gFl+9nHWYMA4q4fXHh9F
OcMaxZ6CucLaRzg5eJC582i1m67yD6bbOkMHfj+aOI7ATvBv8ebd6/F5hEEpazzfRbmPcaTvGI/l
07sibYXz4nKo4HpmJ3aSRW4r6wRPW4c85IjLcfXCgx6Q697gpe+l6ZV5Bgz3kM1xBnm/WKmBsSpJ
t+1FF4cjP104i7rlXg6AOeLz4BRI+M1XT90KHp0sBtmynmYLZWO6tD865xtcKmxmhOPBrL9tVJed
KfRiNJr2sdN4ES/+q4AYAd+1JZuUv81W5qles+FgoGXcB5hEXN+94M69iN/ZoYtD6uUMQORktw6k
WhwS2GRxSzRoi/bSvoXTyeWvbrQrT7nNo4THxkUjlHiIcSFlt/EIsdnbePvcqSxXlnXjA/lcx1+m
gcYB6n0QPWMNUUlxeJwL9w4gjSFhwHBqvpw1fn70zMNn1biszRCxtogzNKP4NYBuuinPUuNI6uQH
TPxLRkQ5h0dQkTrOLi0qu9dFi7/gGIsQKnos63JTn0U33vMhqlePXI77XfYvxijlWNS4XvVZO3+0
7muvHrotGywWPRDv01Y79PLGi+G42rD7AppAJrLxz5mzUBF65Swj/QDtU7KS9h9GqVgq+2zJ4SZb
wreOXLu4pUaEVcxKAj1wqgJQKVVwgUDvNFC8Btbb1G63PEHqgRp9bqGtAHdwWSesy/cX8yzHlkCc
5d592yzeK1kj3UndaxBzULPvgebVi4LkU+4+t8qK+N9aJQ9mHMt5YWvLlys/OuWhPnyIGOQr5UBA
bl+61dmALpFcQOk+CR5cmNckESxz/TlrS+nwoVj2rBw+5+eGuKlyKJuQKVE1fomYx1NzZxCVTghG
vfcEBwnV1u5nTxxYrAhTp3yEpBUhaqH5psHBTei+94ZL2ZaCvw9UblMTOuXz5tk4KDjWvLCveOtN
VLQJjcJFoHXNs8i0Y/S/wtfVWSL7xl+S/SXtfvYEB1tEMgmZ8xP3Kbhn7b73ISHz+4bAZXmg8EQ6
+DtlWXp8Rt/Vh4znI2w72hAmnb5cksa2kHHPmLVFeNxcy07poYzo5d6XKWwiYkt5KtH7WMK7YaVe
EtRLtbbKeWv12fprhoPNetOMl75Td4ZXBPXC36mOSkRwoR35muz4a+PI8HK166Z1yPYlefe9v2tS
kQTrNzwDD0DsdSHa4ows4a6wKycJsNT+OLWrIAuiR5vI5uMEntjwtGV2boKwlAYUHWP5Pvt8QVle
6HhHXz/Pl3U9l8W2RE5Anj73qVsvtVW9qJcVLQEzkxGovW7ZHWqP47top27T9JrQsrG8bx6n2mPb
qOeE5yv7K5Z/39y3nyAFqBg8t6kbbqXDVFvxhKrz9JvYt0RkOdyQd3XytbAipl0vVIe4MEmmmo4q
55VTUOnrCUfjGHMqcCSPYHOgePSKcCQFwPNDucTYrbCInIyTZbYoKP/FrzsBReeYbByV47PpEvaz
ZNvykoa+g2Hx0O5E5wjyiKxZcKyv6EQ8/YF6KistJLRH/DRoeWyiwW3HNaU9fwGUkwSPU0ZogJzO
ljXIC0KYCHeLPXCbNSfzy6nJRxirN0uvee7n9rPlXjBjJKy1+FDYGRtpSOnGSnSu55rV1eQZbH8v
TwmJY9xchskgARzuw41G6rmwZYfVRcCVGfc+izZAQJaUtCQBwjJmlwbYK5Nrlnfvs/I184xj5aj2
mCxgcWY2M7SVQ5b/dgq32Tl3ESkRVs2SLOfh/rmVHVrHjqV5rVXrqDM9r5vKRrYBKICBvABHEqck
vc20XTNHyT+3jgziubB5bARLmJKe5ImOsszdxpB8tsIqdtNDC4NismakZXO3Su/I03LxxCeBTadg
NLRVY3yaLLm4CzcYprM89fdM2QuziUwAs11aFjZZINbm7nFiHI1V7vk0+Um5JvGAfbl4nOQtRtG7
brXV7VRsWWooTDULSHbe28uJCcf1Hbro3gxPenqcqAPxPgxLsyrF2fscuZJ3WYdBwYWOrdXbb7+a
PRZnpgYUYKyejcEQDvrZYKsmWrK7kG0CFsCylQMVEuZTeRBtxBRI1YebLJAIA1uCR4+qAdOa6XrZ
kUbDhW8ue9nhGvEHokbNnMia6ZlBEeCVaue2Yw9gQeDaRKciYCpeyKR1BMxLJlpCweTMT+8tczFf
R3a2BC0MaBu7Qsbky6nDteO2xoSrp3hf2Zxo3UmSx3Kzh1DDEJ34eHp6zu8dcct8TtdMbkjewPjh
WOTrq3s94KrRUWqj1/jaJTK+T34qT+EhZpPThY65/XgfvFeeMWdB8BMhvaDeQA3PUmIJ7WI7dgQ0
ZVZq4xqx4Rmbiscyt1IT/GpcE3wwONQ2OMCsU2lN8X+2LJb5Tt2KQrtaFs3l9ymuQ3mKdni6J1Qc
8COvjQO8q2jPZykH5tbfJkvCgNGJDnmVYHJotxg0cbV7tzzxZFcXf7m0JLNL7IzHxxPepfbHq9dm
8JHbyjpuFreOPxrv/KiDy7Xl9zvfugOXmSewlNbw81M1fswWOGxoy9RTdfvYpTuJyGHjAmQr3bde
DOEcwKg0TR3cHnUCKBfw6rpYFvNoV69TG+dD2rD1L1K7Lrk0Ro+2vJc01gwKAoARvK+45s1AMIKP
02NnBtI63fELE4S3zG22zG1pnRELLdf6tjkJ0Cf6FkxmvW4hT0XLD5B42HpArQ8BxeZZKs4WdOfp
dsoZGQPzvY/5QM0iqE+XvONzEz8okIk8cSeZrjU2H4/JRAVOtEuCxv1gIcjBZfdqPvHeYvseRA35
Wa3RBCEeyYwOioAmJnNuz+rALJQLvtVa0eflOre/HuMdXPoIpe6MFQZ24DsV+8Jld91i3z1xZu5Y
Jyx6wsDNttc6ksiEP/jIGnOe4KCJWJDrrZflXHQMrzErhX1tcpGtFVsbpwuPe0nevyFDoJz/Bulp
iqzIogFgtwV86E+Q3t0MJU18PD8LzQJgAN/z5m4tR2e/DWTvbW0a6vSGQruE5By1BGtnWADZ2y2r
hDC6IY7eFV2tJ00kuNKgNOYKarscAvZAGxgeZKZgT2xTNbPU5jBWSFbcsgQO5n0q3ZGgRZrP4hwP
9Se8ZkhaUBwPheoa7HBHsez2qL/Yko4GLnVr/rhxx7DOtElCWnbzT6837PSmcJ9fYYhtcZFi8Jqu
H11EIh1MXFvm2sdXe3x8Wu74CAxklvYe7bs1rvin4a8vEb6GIaVHiHR47V6gOt7dRx/YkeFOAN8B
Mdo43xKO0AaUTQ7rBjASjvVNa55PVFzAjhKg+9x9rl89wyG8ZOXWSrIoPbeS/rVhwh4jvWmD/x9c
R08IV4k7CVMNChdpdJk9J9Rwtw9kj6Eh1voqQsVQs46iDRrQ3XzQMKjHY5m6MbsevyFBbtJxXCWC
h34D5ibbUSSdTV/zol9PXot4KDMMGgLdlFZ3AcH0EjjHYRWHhPt/pcKp10FqGkgCXNPNexCHHCnm
7DW/XbvIGrYf1omKhP4TQuZPn7SKCSl3w3seWif0ecZXwHb5JByo7TkIKbqfEsIuJ46h1EPtaxbx
fzYFtEca1vRqJM39nT+9TORRZVecs/Ha1uIoHnIJLpXOjSZ8AtYqR8ophZy6Wl8ORGGoUSWmw6u0
+hAPi71s9RiYY8L95GBCL5sINswEI60bjcWh38vbqrWVh2Hf6Ca9qPtuWQhvRLBDzqkTzFpU7lvE
2iKJioiOBl8DEUbqU8a3uTqPB0RxFwQMsDFUECZ84PQ5fnyLFAPHSf8AGU4NmToqoEWHgzXkOhwL
KTmp2oQYRzHE9A2d8n1ozg/lSNvV7240SLwID3f25i9l1xglk6JzvnWjUb2+jB+DakLJH5ONLM1K
g565mqhuviGwbaCEvnqNWl5rgbfDtqlzpqlsY3LBccy2FxsP97NsaHVfUwqbiBIQalpel8ZCGaoz
PtxjBxwIKKBnA3XGQpunrjp9Dy7DymZ6j3NIK2E0z8ZolKze0C9XMPh+xtXgCcu0PLiyLF7tddwW
VnhEsCz1HwUiDyFS7GEvG8tjYbiEHsJmex4cl+0T+FG4Yx/tzXw3Pm8ANVo+y1nrHK8dtt0vYmSW
K/qoLGlKsgDztpiVBvg/YFCwCCfW1JWGrcndspsbU8JpQf/bJ5DTXXY90TpuzvagGrTX5zM8tsvC
sgdHtzMIOzSbz1TW8tU+N8IHd7QlWeQ0s3NrD+yKdgmd38oofjWR32DUt9JXroZsxGt5ytqahizP
55SY39ocil46emxQiIW4V2tXY7+rDN9jCK77nzFqMHT9B0rBf9ts7XuNTQPyVFsmrCaqqumy9A1X
LddqnOhSLKzUKaKXaY9oGhYLsA7IWMroLW2MQzZvxNwd/9WLn1b/erUmSHwdJqioG48uG7g1iaxu
+9VFJ/w1PTJJ7AG/jQavPjYz9472jZm3+XfDf0SnaqJkGqYqsdVI3zpS/VQlHCPXYqK9QR9LHQST
WxmgZ8LRH5SuYCPJ770oGj4yNnBtT3W7DyWL9Oiqhi1ifCuQCci8EhUySzismas1den5Y0h4Uo07
mjy9fI46nCLiLyVfP22SmqabEL6Joqm2vhWaPOVPnNamkE9Sf1qrkwKPq+7QcloY6VaJRNm/e+ov
xe9miDXDoCDJVCmiMuQ/d2UYL8raF/xkjQw70ifS4D6gJnxY9XHzP93bEPK2qvuBVh9YAkfIMXkQ
SlFh/rf9oX/UvbB/nYgwfUMAYUBEXq6LAQ5GErBCOD8uOAUWMAzCZz589h44Lf9u/l98T1/Np84U
qS0FHZrvhQf1Q8hC2ZTyCfPzoiEvxo5IVc1Fgo+gR4m5AAOqZCEeRjHqv2+tfmf++d9bf/Eum7rZ
0r8tDsP/fCjOS97repJOktFlWEyV3nMpD8yuz/KN5xAU3W0FliLketAhkAurHKfdm30btBYVEoMz
JNFGMN52n8Mz0YBsTF0+oTEnngreu/vv1krNOH4rkdBgLG1Yor9a25Qa/gfWXt9bj8vFlIoVJndI
hQ+KKgmk+7BLYtSSX4qzlJ8Mh67AloRyrgw5kvLn3S5mWaktX7+scXt6Q9AA4OTnJho979kF96DR
9ALDg+bAtV23F5J14Nw+RJGqLU7i/ud46RpDHVGdZKQcP78QXCk/FItouqaI8HbppsyU/7NtvlYi
bPSJZQ7SmkUMpU8owNppz/busXLD2bxXY9We7f5rgP4AG1DPwwxUnWySTGazkT5o/2Jlf5xI/23Q
t6FRKpXyxPRtzqGSe7wQCESLfiogPCpQDZz4Epl6+ymPDTZ3Y6QYo7AepZ/RvRySgZIvo5YM775w
vj5BrTyjfqxrYz8nLFh9RvCCdxMzGr6gSsxv6FdRnFKPkM+rwGv6xi6Wx7zycmQIUrslOPCQtPJf
1on0U6XAfx/vW6UA8pxRAZMV7hgaSAYUABZ4jwRZGbVLEogKtV+X5pd5/z7Zda1FgYRMZQLT/s8h
bj1ivSV8hGJV9qjiRckHuh8AhySwrf0LVRXqVXAVfllhP5nu/7sp9PB/3vThF9cwej7KFSgZbqnh
hOxK7qx1C7I43UllmTN63UkGvy63Zjn99bw6tbCUZFAT2fpmxJGdyyUx/gAI6LidqWDN5ySZ0BJ7
9zgtnDJv+3HvxXhBaXQPx3Y2GnwGJuQWVgVTigCBx+w3T0Zvqvy/t4jqGVHR2cR03fi2jymRH5ZV
ll3W6qeXdNOJOkq6Io4q+cHNBzqJXWuuqN0i7skjmDI6DW6roHgJYMysdCDGjLbpbfXOuyiOF+x+
kF0MQs4TlEQ9bcGRoC659Ytb5wMSwdPnCmyjdrqBY2r6xu/YmMR70I5E9gVBK9Qgl5AtPy3N2Nyl
tZQNHyd/Jv9COKz+9sTfxkC9hC/jmUfy6nqOWiwu9KAuq9uKk8GwOci0V05u9SdfxJofl/poyrnQ
qKJox5ihzqtYi2faWViYY1zOJoIrDCR0ujhzahwohV9szl+l/83mRTGyasDQAGmx8c1ButxMQXi0
/GK1QepsEHzaJ5hkLHn8G0W01iy1vyaC1FQio9EgGfq3G+UfLTVrAxcS+g4cKnyE2JruCmfnjwJp
pbefoyH1aJ4p9El95YOG1bd9WRp++0CRGyCc/KxbW4oOjN4ERYpqOFgKHm56zX+v6Vk4Jg2hWAem
WqRbrEHNbHYup2O9/Pfi1vSflpiBLTEayTtZlr89RxinN+MpVdWcmkxovhEH4miM7YIHDzL6fKbF
fTClctYJp69zNKYK4oJkF6AI2C5aPdlEabavCGONzPG9X9wHqphZ+kseteBUnb5a/QjaiS6HL0jT
UlgRyJgL1vXsr+9JW1tcEHXTzyKUIwQDku6DEgCYDeE76jHLNSifxuSbN63eleNvZelAvypKkiBA
XIqJlc2gNeLA7AjQQ6/u2eQJr9Ig3CruXScIntXQaEGT0Kb+MMVO5n34AcJw7kOVynEaxvxX2JEv
lVXe5kI6i2rnLvdyFMHgJlQB53ZhsoXv/sLhKJnmj4n4GKA/SUZWp4qyY6L6YoD869TRKIPX9tGG
+qaGElbpCCe0aZ8Megb/ySClq649KpgZeo2A2b19Lbo14kV6O1aHyM9eMNpx+xJ386RvRJ2rDWnI
OCHjzaGuwcfeT7WEWDyy5W0d5FDLKbyIwJDWVhsefuu5DqfX/mdkODBZdoF39kGMcoJEspGOzLvQ
9DRmWqRoHTjoBcFT6PMw36ZVTtK5ecypi3n36IAHxv0DbwsDgVhFW13L/KjskdQsAzh5SwNiSuDE
KlicW0dS+1nZr8r+S5vyqJdAQNEd7rvEMiA5o1/aBH4vdnho1Bte3ZvQLYzBBS3pZbjzX+342rve
Z9pjyqUiqMAYaaiWyTMdkLvpUwUxCikkWUY2/HGjyHkPryTNLzNOKDoBrpYlE2YhuXPvV0iyRxPE
rBOhfSvb92X6hti4rdF0UqMjGJen5LFVF8XM/dsHDQmqsW/g7Nw4K3/mb+/qalQBmc2hiNBzq53b
SN3AhgSO8qQMqyB1XrYYPOP+NeroM20heDcopgkFlZT8tuGIvpSDUHLUaMSp6bK7QUdggVJ4dNHz
Tln+sS2kE63eybc1XG1aOilg9YPF8dmpJspIHQoO7BoXONVR7cm7j4bN0XoW7ewg2L4bNRDNG1WX
nx48vnANv8N+lfUjcZhk/RBpDB2StPangTQLAFiaEWZCIOrptEbvOfHslveZa3vfhynJKoBDX6h+
AYUrQ+VFaqRtLsJ+aWe9xxho4SCdvpz7ihCbOgQNZU5I8gOEmb5suLITEyh7m6WpYbtvFqy7PjzV
aed2EobFGPpriGw6LWHwrCaCMMir0bM83xDQrfsvqJqojdoR+v6go/ZBiqJXsGEXPQCr9WUEIWep
Udffvqyvyxj8x7osrNeB4k8t7KRe2YJ1uqfBAwXZW/Balwos8Ja5C885ApswRpptKPviHtmMasvO
D3cBdKBluXxqvdj9EEZ4TMVZOPNt2YYbkrDxbUfNLfgLMRDR4cQkGe1PBYmPlcyqvTDUEdKe1a4J
5LdYakD/M3LwVLbc+tG9S94jW+SODjQ3t8EEgRNgejFM9wO5M/Iv5vi1//SEoU+2qkVAfk0m3JFH
ovOw6bZk9N5ET+St2x/cA6mjEXMN0SsWHUi4Qrn71KeX+1jMFo/wDImSlcOGKqGiWrllV5qqBLzC
oamP4nCkIpbHVUPifuOCaMkvu8JPrq3R4pyjw8sOPW+zafznUKV8Wr4ca0Ky/nS1eYl2oNTB2UZ9
j4mRdunD3olgiHXSifSWwf3UQgiLHaItJVb3dOu1xmG3RWwPku+JgMgm0r2jaqxx+L7Zn8G7m1SW
Nn8UlrJgu/vNYfnasb7vzBTNS5Iu6mzO8rd4fBFdbu+LX3/WJsAxFTM+TVl5Sfd6Hz5WFAX5REAB
7BLl2ZnMq7AvI9ogW0nYz1/996IkrPiY6r+4UT8e6M3m3Ci1xIZP4Jvr/lIgJEygGZs8zXY92bWI
Y6Lt2+iOtPVkhGWLwJFcBpmx+vdY/lRSrf3nxl/HmP+MJQfkSmndXsUEyr8QMDycTsqni9UN0ZBt
zVGQh7jbTMbXol/pTmKO2KD/3YSfDhD/bcE3D/JpCNotNWhB1Y44CV/bRpAaBJ6aR37XvxHS/BS+
gDfFNA2F5/6LMyGOVCUi8Jd/qYBLnZZsxa8eKExuKWjIGg05mWXvXwID8g9eMoocOJwieSDic9/c
qPgpqeUTWoo15PH7udqNh8kM47Fl4+YFenYO7Kqc4r5siUJjb6YfMuedXw9rP7VDknHkCAXA5mR+
O6wpmdaSoep/r6Ph+4xP1n+fQvwAT1+1RrBGk8IhGeP9e3x/fPj/3PS7gJL+ilqaeC+U1UazplCH
QdxLBSlVcL35sJ9a0CMYrRkHIB3RsNHgbHTsfzdAa57q25InFmriwSqqYqBu8ae9eieJkd+ky3Mt
2hXqr+Gs7L3QPUWueSOQa8mcnTgidYZ6NQmge7v7nLwMyyTpBTz0Qi3OB81EAPnKhqOCm3nhKjm8
rNmyiYkLE4nyUR34L1F2sUMKheyj3yb6z4H7l4XyFXf+8zkMDpZNYEmSVVjRv5mutPQFuKvf5Srt
xEOpc0N5M5zep/owGsRdj3tDzkW6bfJruPHruPKvO3+bN9FH06AZM6+LdznPwLsbndqNBZiydvLu
KY18c/Z+9RUkuPZvuIPNDlCjCyFS3XKNrF2T906e0AF1Ly0L5E6aUWLSlTQH8jUqeSVxoVz9dpI6
n2KtILBat/NJfCw4S2Tv8+XZK4xxAhgfQZip9Jj4Sc9QJ37ZyeAURmT03r5JgBgnyf7z+CqQTchy
QfLM59gyjfbNk1DXFNCLVnrqtf3ePdcfSMMc3PKMs0Y4MuQmUqd3hFkrHhvJjNiX16o6JeMZWUpr
oRqsxxmCRgdZD0zQ4x8iVJ130n0By+W8q3cUoKFV5xU819VR6+turluqP6X8yN9DM/5+IvXwvnYS
ZtjwptoC7WsJs0iehmh/JPbzSv3F9Yki/a2dFOM3DNOvvlE8LfSqBLzsK7rfI4DS8ogw6SM5AigQ
jC2OU4FoiLBJzQliUmo+M5EGq9FWI/z86CewTGodeQvW9fkeoniHRpWSNj5YQQpHGsNWrimWBDZH
+cXCyn8ffZtZSsxVFdldOTX+udrkT2XWt9z0V5sp8sJMU4DW1uo+Wjn9T2dLOnAyezmzZ2d57UGX
jpoiwYpfVspXoPXv+fp/bfjmocRmkSqFqVEUaHXIY9fD+aM3PFEj3u5a3ZnWhnDlPrft478Njfy3
oTEUs1GFVyTizar+jbguvISfKLvKxRy64eXFK+z3Tu9CbL5OZuRgYU/Rla9oD17+B1AIkomLZ6/l
if3w/Bi+u8Xg1+397+2OBIFBMqvVEmlY61tH3EpDjeJCg/UzHrA031E/rMF21pCjQzEPsjyFZGN6
eQb/7okfgrvNfU1VZo9R6YlvgTDx8bqGj1wwvmy+OvpY08dh2iTR50yEZx/1cXEorKFbbs9kq91a
DEZdS19O8u4otjCdwuL8lVJVfpkYP0ToaRd9oTYULqbx3YT6tfCOiZGKZCn6JTI2z/EVOeVXP6YQ
BwgbmKJJORYpzLuNc2C46cJH71YYlOpUKSbo60AGpsHLVQ9u77F0H3zmQKoel8GFcDKIoXdPW6Tk
qpWOCSVY8svK+ttR+rPt35yIVnzXYi0MoSx89YlqIz2Y5AP8pCsErGU7kX9x838IlhmqiMAZgpaE
zIiw/rmQIXYU3n70KJoIdnyDE7dN1YYq9d7+QKiGHG5ueScxftmsf1hCmiaRmSOETXJL/LbHXZ93
VYYU/jlhtob3GO2D+QcAyIccrPr/d7qZAIQEJbXh8BOVb5ZKSIssETOtWBVtkBMYipXQxt8fEi5H
f+eX0fshIcDdNJlbmaTsJPFbd0aGH76rgrspJF6G96nR7Y+Ejjb898r7Or98M31/3Oabs/N6aH7R
et8bIieoExAP9Qm2PQfEbMwFQAjI34l8fBAYpISXY5cI+6W1SSebUT39d0u+qNv+1ZJmPv/naOGn
Rv6IlDhZExvCuYrxS8Zy9384O68mN7lsDf8iqkDkWzLKsdMN1W13IxEEIgnx6+ehz8WxZZdVM+X6
POMk0Gaz9gpvwFjd+ZEvwFhPZSAMiYsiuf3gyn/dRP+/1N87+5cr15P2KHQFSX6dPEc9bi3AvDCx
GJym9X4MmnOlAbAXJWpz+k84l169Nl/U+oNgoyp8wT8WwJDFMdvWMKm9exSicuzOcqeOjwKTHBs+
2EfjMN5zm9d8VrsRsmjebcvM2b/lbjttvKdog+aBc7HxL5pnH5hWORcnpxJeQlpKKYb30ub2wnke
Yk6y7l3U1z0zPFxCvhwO4MwGAPo96pl/I9T+/BocIRgKog92D4cwRVO7tQXDZpS5aUuIviHenJSy
0OyXvdk5pih4A2YRvVMRRnNEDcx6xvy+bOxIpD818dXoVW0CgQnv0RFQXLhiomH35Se8t7KddXSh
VMhfCIb1jjz5KAGhKXiAx9OjZDVAiXS3wz0E5g3F8W2wz7GfdmRdED67J3HANRcHzd6vE7DoWwEX
6hq/quE5Jm0/Ya6OZrzyUk5km3+tmiEmHlB8Br8xFgU53iXCIgZnAICfLT25k+IWwxQD1ARp20vm
3/TnU5rNjKtqD+l7IZDxg8QbFfojJ85mKp2CwYsVbC+QdjbmKjWENMHNbGTt5Pvq7OjZs3RZU8CL
qJWfYtFTkKe9Pd/q8NIcPVlzuiNPkV459aqdypRGdLkGHUGKxGrraUw/qphG6C8z0Qc+Oko82SXi
VBr9QB0PGvMY5DmV8/dIscS4vLFzsHNU7Gm6mlzcGIwQUpAAOzrw36YA4E8d88/1BXV6xnVxKJYh
Hcssy2wZKEtHa/0E8qKTfehIgG4uUMTMFwAFmvalwVtOVhLpJuwuWnM3M1Dkw79fXnlMSe63m4ZP
sohjsjG6Ef4eNk7iYLZCHCvYeSJVKNpv9ZJmrrN62wMF5QcMRvpakDferOV82djB0cVjy93Q/5yx
//99N98zxH/cjXqX0tU3TaCyz5V94zkzJG/shSdZ4Ta117ef2+1gebL3Yc5Wb53D2v14GlF7i2Se
W94CS+rp3ts2QWqTdkL59v3tNt2Eunt8FkNoyPPBnkfB2kKJMFzTcJI2k5K46LqXtW1Ty+2SzZfg
AAp7Ms/e06UE8sTMGKFJP3p/kLlK0l+ydspjQKoTVR4F7sZY9kvIzOqhFJQ6rw805JYq5Wzmg8UO
qelAx7zUTxBrEBJeyS/Di/rSe6jSzQnrDm4ctmo9AdedZ84AXLML4oMwWPHh9rqvHCnU93J4td8k
3KrW56B1Sit1dufnY+GcGqebxr4RXphy0n4pgWvevMMJmUPa6zY/4D7rU1DkgKa0PZ7IHMszVwxH
8AQ9cje2C8ew3vtF6rFaydQIyumEbmfkMgN28WoELIvqWKCPwma9178Ak6PViEu4ByQRrN6DvfLX
E/7XNbyrkltNul7UlGNHMqeNbNNbOvXhxXiKzvTRXPH69PCI+etpT1djAsBFVBXlPr83E8xwRDml
Y3HL3Fq/ugbJmsJM9dyOAKr3Fsu6Qvg43vLFMChbXJaurTEvMEXOTldbmEDgkj4F8PdZu8myeqkp
wQWq9yRPWX38VYv8+CAP+s6q7t8oXdFNMi/6nFSJv+80Nek6KY0u5wPtbzRI5+asXTCmbqfHde/d
lseVYkeLxInWRoi1GFjf8BwoO8bh+jIOu6dyCkARMGYSaA8S3smffW3k+3+5s7vz2ojKBs1iumOm
d/00ZzniAu848wg6UoDtOyZT+/Kr6Z30VTfcETALh2fkyf074jxcn7v4V0WXiZmoSX2Y+MYm2+fb
prM5ry6bYoOt1Sb316/PEKcvTNC858gS5wPEhe1tj736GX2TA7RYLBPbQHqQWX4X7v94cPehMElP
rXwpuDHO5z0DV3mVPhELwm6VuvE089JpvtA98hzvg8kUzcVudvbAoXyosyH4BMlLD2W+Zjjq+P7A
S2jnP4t9tjxu85/wWfzEh9m2Bd66tEa0Z+/STsPAxHSuIFpRL3FKkgukT/EvIi3wH9Qdf+nA//bw
1fuKtdZumhzx8mLdeiY1PKu4uFQurn/9zb0lh25YlTSY3hsp4Bh88Mz/Gn1RFpWZsJsmNnl370Qs
sC8zWd0/VY7TOael+PX2NuQ2GK00XB3tfW+FSrheM5+kOmGg1zo9wBorWb4v9fddZctYsyLm++Bd
nYxf+o9H/st93dUsfSGS+Y04QxKpy+CqJ/TrqsV1WJEe+aX5MZgBwFIS6wT1UrQDzU62Ytp9co9t
cjstGNIqzg1/P+V/ibWoRktMS1g2Otq/r1imJJO6VuVuTs6HftmpWivKCBcVJeecM5l7aR4hH/+C
JaRjjtCzidTzBBzd3YsZF1WC41N6PrR+iyDKuv8QGdp5wPgPSXA+qD//vSn+VsQY6ijyDiyD/707
TfRrf6sy83w+gPn/mITHzePGrvzoGncRz2zOwOh6VH/Hd0yw9rhV2eZzFTZhvkWPoQ+H2hYPJAUz
gDLQvWxgFCgQIHoXphKaxSNZ5CcIZxuXM/rh4vbfS/AXVWKWnPU2zW9nlfsWRN+XhnyMJuI+P3Kl
l1iz3t6kfc3o4K0MFx+1bW0hKfx4Bn99I42w8taev7YTi7QQApy9i72N+fMncKvhwf771va/fzNM
KjtdmkzwW73vckaXvjCGRhv2M3XXe1jV4XPWQqrMaw/DaszSvDI0vmSvadw3lBvo+13st9IIJnbM
f92ad2S293LfBzTjWfPj1szJjeo5eOzL/PguvOGscXWej+8Mel/x/q3OvnukdoHb5V7qQPo6W9Ns
CQ5iuUvcgCwfC4cSgs5ttK/+ArQ/A0MFkKXy/v1I/ppx/PrF7xo0Ui8nWnU0IV4GM91qictvIYYa
rsqP9XMaustgt9nwfWEs/PvSILP/Eo5MUROZoZkAbO+bQ5OoPZnXYhD3M4woRUC2lxDKNWV0FYIe
hcwrLswfeLfeXNQy2ynouidwl2CRcH/oA6glFuilHv8ohPnIcsIw12DfwJxxchu5kFsyy/3Eq4xN
D7hplTij+o1lJsAaTeA71nGX4JkVgo+JtDW4DJg1FkVJWtgG3x9OgKNjDG5R3laNVRlej/6ciScA
wAsEMVpHW1el28AoOdtofQm23OLXHUq6BbAjB54fVpFtYrbkROFJCIZmKR29M7MlAdtrkKzwUO1b
43yKXcAnKxR0OLJ9ZiUjK34LSBbhCBzO0M+72ZAtOjngc2/Czwkz5FdG8+TgWqgls6zzCnsbVkUA
7kcqpjKFnLDVugD9k+OALQOD+tkWxH8XCEvD2YdaPJXOYYZzoPZKQd+XLkNLNBoTO4YmYx+dT2zJ
93sGK3YTOQZHfPQanixsv0KcBz4LG/vw2DLCmKJxvFVhGZMxICjkRutSwirR2p6s0CzdPat5Kyik
nvuLj4RMH3C0RI4mBJ/8W8m9FKCoaS5sMaVhgkdPhQ8M92E1fn7N34mSpQRWAg7r6Bd8NGBedbV9
iins+c7SM7rwezyNYhfFHkg5O54pgiZ2W9g9OYsUoOgApcwdtR0reoGwIZz+mX3wqdbjhkFc/zOM
BG7cZHj6KZR8DqOjYs6k2g7lIrgsCnsf0bBBv9Fwz6kddQsk5202EhwCWl+lxxcACgRwa8oH4ofL
Zax84l0+6dA1ANRoJwOYbyHGcqQXdg7LxyOdEj/GNeJuL35xQLzGiV1Qb2xCSnxYU+73Vi1SJ3Na
1qFQLG+/756PTkjzdEefQ1d9Vm9gQfbROtx7HcvEMzTg+3xfIF+Mi8/aTEDPpvAHJQ9IWrjvsE7g
JmfXZEa3+crQ7GpPUNChkgKxdp0fE1tJPfHirM3F3EBiBD6hYzSuejgw0gZ6pxCHkZlhp42/HBa0
OzIQI/hVOpKGPsU8siRXh5oOyA8fotQMi30MIP76s3AKWFHvrnsKmUpP8VSwkmTx3oY3NB/Ga2CU
vh4+4xe+il3/FOf6U4A59DhAFsKjax+MyKKMoYnxLsWefXNedf+4FDavU1dInWlsL+vOst8PO6Jn
srFlt8oDPkqyaG7E3vs59uCkyeyl1qLfYQRyOXvHMjC87Xb5bqcFS/fV2CEB7by+73aFMfZZUAlJ
na/J4ExGuJzV+wfDq8llT9BYvAlikBlLiOOIZVLM8m393m5ffVwMZrzRlvrsfZau7xpW9042X1lL
bM6Xsg146eQwRFTAY+F/fWJQIe3gmTR+19v4gZD8KR+l/WU6Kl5z9rWxjptid3J2k9l5CtEBJUCi
EiWyhfyirSPaYgmaBWOZj1BxGzh5sQcBNo0cmd15HfF5OnWj3XxS4mQ+0CSdwaXFqYIUxMe1tjll
1MI77W7flLgvIST3PB/AiSAkdsA27OZzAAUnJyiEGf/IB3i1lbAHTF2QqqXkYSkhPsODwlgqcjmv
1PWVv08jh6enbGe4SlwcGVJrFND5iLWpYceSmzSOMRxk8etW2bl4wIN+Us1Alffz1mph2lcrZpkN
HwTk2cGWL7/442Qx1flpU390QGeh9yMPbdcfMJsynxVTE+dqMQvNbO7ipx7yNqDdasWrL7pwNBXw
zLhiZvATK3vmPPYEVuzgYOjXBlHp8le/+EqZj5tiPN4F8vwJlNvhPOfadBpfr9ZuU0t2sAuyA9LD
29hhFTpaJOMqQ+u7wnfdVdxUDIAO1q4VezxBntwXXbhWm04w0kv2G/QTfoIH6btAekW/2Pwy0kWh
TUXJFXWsJOwTXInERz0DAYCRrHcp3eoKIZE5VDeapfer5gcARl44ySpKvLDC7HjQmUgXz0qyw3Vb
yYPsOm3z3Hm6oTLSCH4qv92gNtEoxaIQGDId6pmczy/qNNPmUQFEdQfBF32TXPFTycVBSnhQE/0N
7QAaRdMmmNqLsvRdsP3SkZIUs04SPASZ4TJ0d6GnMYba7de41ibLq9e4sh1E0OnX/84ylLFy+DWz
00waE9qEZjcsHkm/ZxUMmdklRZ9g7k4boteezegE+d70cQdanBoluGKSakj4kIwa9Spd6dPQeFLx
VsubGqDvcLo6Tdn6qeD3MoJnKr2DrAO+Kjr1iWY4R/1l2nJGGL2r4nySMJBXMDQtkVnO5keoKyUP
H58kNxsuq+aMcIGkNKue3qxeY/fQll+18Sid/WPWd/+lx8zrl8VWq6EcpFhTlw0K6QoS2rjrNgQ0
ctFoWRIKmoN8xoowe5BHjwXk74tNcWMYCpm0CTTnuwD45bq6ch2EPm0KIECHvpySYlTSQpw86Cnf
lzkaJcQvV7lvOZmxGFfRcC3mEuGvmcb9gpQKC6i68v+9eeQ/Zj6ayaBHwohMlFSmpt+D8V++0PUk
NEknMeWb+OLXaZaRduSQ1W/Lc3jNfWF3m2z0wRMhEpvjKAFf4TwDOXnMbM2/oQVwewbrF95IZtja
lYMZ8lwHfOTL/P85yspAb7AY7aW1KaxiwzEkX0CXaHtbnDHmtACoq5JtMIJuPTSETx7wYxT3nmuF
JOrHJ/phzy2RglAc2dd42pe+CEx8FCv8TnAbDKQF5ho+g5fzriALELbtFS0sp5L8IXs2p+Pgx0lj
B7zKhChmkq+SPm6J+05TPxscbvDorzEJ8Ij9BJtjWHA6nQwmSDaxsZm/IRnCYZq4zCafr2d7rSI8
hYzOTD3Os2QbByvvQy+DgnT9Eyq5Ybgdaa1Yzo3UlfO9cQVzMyWDG2wPM4QpQyLg9I3kGiGilcqS
jzrF4Vnx4QEdV+B6kOMDlF9Yc2DVePwiQ1Bbk3U+H9yIkb9qMXE5vzfod/U+PM2pBDDkNQ4/qw96
j7CrzTXo8eZTwiXVbT/08PJTUeix3WZIapR2vUarA+mOIzCgRTNhAjTtWV0YON01zDIfISEBCsL6
zM3E9jXxEp2cyeW9SiCnP9fP18CQ6VoPX5Xl3mQHKV2+8nOKoi/B28Itl3lCwJi9ysKqd7tFrPkX
r1zCIZNdgwmPvckOauNkcEmewbjrXGejolCwrbAQtsD/FpybXaD/VEO9DRELqCxOSOZl4+lckHqf
oYQBXU8DCK8GmHiKxiczBHkPJQMJHOgRy4tkIUrH01zsDldSo7XR/iTFOPtxS4oiN15ysm/QaOcp
vk9OstjpBWHMKTR/QCsZ6p7p3j6MJcT6nThrDuanAZIfdD2mAzdn4vGRFSScsyOjN/CyA0QebHKD
lr1NdnG1wc3rIRkIAhQCEi32mXnj2gzqr1kfT42tVj8ISH8cO+MLjLMQSFwF8o6s37Vd0OvIpMsl
jfaQWVdbzd4i3+KSrZF4OaXzCJDyB2RIA2BB+0o3DFBDhIvxNPolXmj6WdSMbuj3Z+Swrqgp+Ive
S5e6B4UlN5y31O3gdywIAZS3mXcMXhFMkOzpcuJ0G+Ry/h2/Jn+JX8BTiV+KyZcfWVK/389EqGXZ
7OV+XyGjx6y1nwFJn5zsy0YWaA4RgbDkS1O0+pE9O/uXm43uygZAopdpNt7KuzKEdS7xtriXxuND
xMwhDK5uh+7odKgZ1t554sRUNLMcfzz7vALBRxGU9J6396h9bm4DB2LZ69PTRgnLNNBNJkHKKs7s
fH0J6cwalGyKQ81XKqGpM6bobb9/XjZKaDBiwtB7jnhwewlvjd8rniZ6dTKrgnU5K37cZFtAPEeb
m0cPYqS17O0CCUSKW7SzU+sDisu5R+6TkGF/5tgZuOC2ChrO3gmC9+swW3cf0VpHV4zhtOrPj944
LKEnffERdy5duXAlFF02QEX9EmQp1tyhMB2mzHMRDkd6J2B0vlvI6+mLAYo8mjGlSaYvSAzZs4oS
wMEqOXk7TewqXRaRd/04vIg9DTakGp7OB1Fb8FIioERuPksOKsW3c1lVB/R7SnuYzF7QTiL2CI2z
TPzNQaNbXthZOrt8jI0gJ/9IDufMhYoAoeZ5mVtIUCgxub0SzV6myhLhFs3VFkyP81nBwy4cCp/c
cl+mwlwuPF34Aic1mcE7y5WgOtsYXE0JNnqYfpjr4+b9pf2g2ktXBk6iD3qhUOb+SBTYlzKt0HE8
OUIqft+X3bFuxLgXsKbwsnkSxhc7XpZzfXUO6y/FH2X0NFcESaH5VVh6UtAHCQOJ2s8RaGmXVah8
IZqCLNoPDVLZxE1dCS7UxccPAVkr3/Cr+c3NEGvBjc4X+Tl3E88Im0D/bm2VNLfwP+wxtebXutsE
2rwLQKK65fev+6150N/i8OYVIe7WnuDjWSstMhf2v3t2VSQd41eUQAiiOFc/p3BArgGkZf/kQfze
GbPrLnNTD/WqQAjNsIWAVAf9q+b++/V+uIp3/fzqUpSX5Cj2e5C4NFMh8+kzdnAUU0ZZkae1NoEe
CzWZ33PNufTTnP/7Dv7M9yb0sxGoEPF7lHCw/f0xlgVMQ4MMcamWG4ZaJw4cYS08usqfm2UyIlUg
qMj4xEEu+P0qqtZqTQneYRkNCz1+UzG4PFIWmbR5Lg9SS3nceL9nsL9f6y6AT45ternobXPQLT2Q
QJgOs/zQfRjO6aA4nwCXbfH1U8UZ8F1BcsVYHheClzI0EBl5gQIKcKG3arRixP8W3UZKzyIAeJ9A
cxghdb8vQnUR21wflGwpxa6AyQsVbX2edpUviYs22UKVj5dy98ZBmxoPmsR/ecpk9DCg1fFnRuK/
XzrVTnHX98YRr5unTF+crozDN+fi/d97SRoHLndLP1aG0DjoBmMufLebpVsZ38RSIx/iBb4siwGg
Mexir3bOT+biMk+CL7RthHXimw9Gxffzuu9yiQG2isgG0C79bl5XZZKZ6kqtLYeEavhr6LeZCnpp
ZqrLIn2Ao/v7taBZ8dZAlLjHwwhDZijtLdGWuCMhPnNRVVq829uw1LEhUZUH5e8f8Jvv/EcfAZFk
AJp8/9VuSWsWiUb+Ax7ySUKCDIlq62WxB8MtAajYWxb6Qzajb+d94lXWNLVAVEwfrK8kjiv4+7Ml
DfvlNu7ivZBUR6k+wdQeJk49eW2cct5wR/hlQARoxyREs9+MqwOizHyJ4FfLU6YuyboPX0jwD6oa
4quTRQh2DWObtBMc+tpy5kYTG/0pBHvtagbZAxTmmnwUU2DTTwK09qb5/vJjNHxY4SfzbChuvOfP
bQbWeWaTgkN0oCgJqFh8EzwCN0CPcHrqrHeYi5yGwnxjeB3BZvTDxBEEorJsXWbR+/SFTpqCHTcV
qEPwL+yfXTrTycYdobTaj5Lk+dGw5g9EyvgwFUAWpi4poKm+36BfsksxkrVTXXTZqknfcB1Ui0Dv
ausmepHiNrfFrd4lp6cHb+Xfntwv1/xGWfxyzXRMc5WiS1a3IRiIbL0ticvkxjwu3Suq3amlpZ7d
BkldJMuVzm7w+nhwC2PMvd88HC+qTNto1G+6i/96rNwiyHTJ6jysTTSHwWZfgdef3yvp9RRH9KP3
dHRRhem0B+fbnyGJr/fLle9Og8uln3T1ZLxyuegue3Egv5idzG0Pa+PKahcPIu1f8vXfL3iXr8fI
jGhxO2SrNFOCWGYtpfoc9n3m6vFHeZWdk3YOCNPe2Tgcj85tqg/Jor4Wvnw6L1BZmVjlRNjKmB32
kyFUYyp5s3HpOMFCOS9iCPIlqO8EWaRTZQQnlKTiuH9OcdIumHecUz3IjD5EMm6iup1e25NSXU5k
9lhz8q/Foq4y78KHtwMOz3RpJ9UlLIp9klM0X5rX0wQgVp2XzKYwIeyjlXRl7qlVDzbEn+cRpwMW
02iiiJr+B+nvfLnKTatnyUq9hGwEJmSSxlzjgT3sHxg63jb0JQx99KYFLfuNpvhl55dRdhURDuvn
NYLdV3JrJKSPgEhwB2deVvsDNm7JXJPn4+arflyioDYtud2ez0/V9QHl0PzLTvztZu52Yj/J1Ph2
U4q5digBHV/tzmuB0bRPN1d08VqGENUBrZEt2UJMGaU3VKOsmv9Ma5SdBImLXpFiD5wAF5vOhScH
IwBJcA1Hc3Tb2AvuOPY1EWsb5dpQVATY3dm1c/M698oZjHBgh1W8Fe9vUH2x2hGhQ/uKJ9G7UOaJ
W/nANilBkGSBSJf5sYfInatDe9YWrS36Kn8a78aZAC+s/e8I8Y3muYsQv63O3WtTHE/FZegyspLj
1lC9IxqYp3kiHWrBwyMr2QsUkigvygERq7n+LCPnGm1LBg36XCspIA/n2a2YN8pbGgdG+4rFS/yi
aYsKtRb4VfE0AdkshhNa1RRhOGwwHtA25vldkeyhcw34hufXWJpeW68/H276Ps9ehpZ2s99PHuSB
+t82go61M1wKHUG77wP/l115SfPLqRJpsaom4/osBKQwmao/qnmO/6oynfCjnJfzas4ADl31fBnP
rpgCMp9cpJvz6jTtgiqoqKD1fBSKiBWrmQE8jhfKnvI9UJwxue3c3lUoezgrNS/3Sr/0b6S2ja14
g0vnCcGpuRHcwuOsWvLLGd226f89cGR+YfdT7kRuglCa8+8H/UeOSGJoTmj/aiwBii/KXY5Y99ok
vXVVe3BS0kPkIWb1Zgj0rbxQfTDdyNy6zJvns3KKnv7u3xdH5fXuILq/+l0Ong5dmzSdWh2kl+Na
DRQX3vFcf4mm9XYsXvUXYXVDzv64zqflLt0QTHdRoK1ACQSGX45/d3bedSsViLH+cV5dDvQppOd8
U67SN1qdMgKq6QIIvrpJQdLdnPfRBP0T+XgnWcse0iI8znw6vrn5YsQkzJrZcRUBJQNsG9y8BCzl
xSnmI48UhVWrWx4Dc9ovoB/PtG0+RyHrcMNJrnvK+F2cI7giSD8rmV3Dyey0usxOnhQyJpnXweCW
yzS8ObA8EdTJXEwAXdB7vNaGVQa0nrV1N5OXBtkj6Ho3gf1ROKXfeGpIWwEAN+0+1M+kUApJlEIT
PY1kPqyOPh+M9ihMT5e8fhkB9r5411lPrR6zoHRTbS630La3zXmuLWq79eul4gsBE2ofWQFfYk6s
zESHohvRuchT3d4enq6MLgc+cRLSSmIgali0eGcTxwwN97scC+KVtpXX7UxbMqtbTLY5SxKojhzW
D0L1H9DD+10yVgC/vKFamyqNkArp2kwPk2vkTE5TSXAExk0nNxHD88UelInNL2Jg/Je8etQV+AP4
en8DYwj55QaURirkUjm3wMA4FcLjS/FWmnhCNR/YV77Vb0Mo0kZmCoFM20J8Tg7oxLhXnz/aSFjf
6iB4r4fEQ9Zoo3vgwNmWk6nsnFctHkfr3N4y/9ojUmErRyeOOBEkX4GK5OM8Njs2FpIv6pII83yy
DYbaTJvcg0k6XPq54yrrE38ZYYlFvEMSaCFgNAP/zdZf6U2pV4suisVMzWGIzVHylB2Y5iPJgvZi
vpqMDn9ot1qZtUQxPqgD0OCr/Km1Yw892uTtEfPoPtbSyAWSCMFQ1rWxeXp3rJxrqYpPslquh2Iz
KJF16WLvfJkiXWvmmCcw6Ack+e8gc5/b3F/yrhQV6othXoqhXFfNJk2W2Ymcy28V/99X+WNA+H0Z
CaQ55bzGUPYuknV5ee6Y1hZrPd4W5c8z5mWT+gBl5pxNZYY7AESlHoPBtwfXva8m7q97924Up8tV
GKAhriuJab1hycLo1DAdZPomxpM6ad1KPtwui2O/EPEp1Wgl3+T8v8wfv2+CxpU4qgjIsnjXzyjj
6HItyzhbmwYGiOi8R7fP6nijkHrU0rgv9rkSSSrCcbo60f7U26rLXpar2ODAWAkeMgXkZWRuZGCG
U/i5X9J31BdXmofJgwdMPvDHWcUROWKgFQbginbfmrtehI6tq1UHqGkJbPjis/VlBy/xxWURb4rP
etGSEJw2FRRedVbuSi8NiLRT0Y1nuqd7yRrw9/Tqnz1aIfxLaaZ6EPnnpqeOuKjF+DvoXrvIBiCU
TWcW8exi23mNM8x17+wgls25lTkSXRzwerzYovVVWIsajkBBC3XiAYXhHecjFqftOTwTecYO75kh
J6BJFC2vbuQnYeSCKZnWQcbfOIcKnd3xPiKGhtwvfxYtOyLVEIzHcTrtZyf+VTlP/FEhVFtgqmCX
DHqSEASzS9sBHGfka9M44LSZVghHVHPFzl3DP8+VxZg4XciopWBsKQPNsk8usC2yrKPdB0wPHO1r
FO5GGseOwmomLDFIIZeuZoBAFldyo6Ov0u7t7Ov6GQkCtweBaKyjUF/SPyZ5iu08bNwjSfjg4fEO
OjH1yR9BLMLn94RlM0bNgxamtrw8zyCZQKgUndzLnYzu4nWaoiE0KlFfAgElRlDjU8MSwtZB0O1w
49A9OShVoU2eovAMSodD2uSglaeiJ9nijGP4VQhrgDk1qH06LYDMQfmSBzDVthFImBGJ0XoUWADA
c4GM5Cv68qX/KriREzIWZvgzTTxySI790j+tMvfkpU7B0AO1/5tzehOg9ZAwBGJwc3KSThIaP7VJ
i11jVbnMrm0xSJ3Kj9ycEwETEh8ZcJ6M6TO4tXwA+syk4RLITEfzFbq7KHxbCqDByOnB6QmuzgUG
7pV/DnNK2NfBO7JnyA+VYyWDuJ4CzJAFIAe52QVHksbYt7GvTjRP/T6IHKocUJBoJ4yL7p5Rjy9n
zO5tfWu6kGRYVJaU4YpO3oKfovWah7WDmQJiIKp9JA+K7Irra+RFKXRfWAWeORc8fs1mbbwRfmUG
x/kFdUrBQevPwwbWYZYVRvPIk5fRvpxNQnVRe00QIRyru/305NfeZe5end7XSLVIvJkv3Wa5g960
EVS+MkNlJSx80AdT4DxW5aYh1l9zfapPscoECod9ssff4R4Lj0TJTnwSIKaxzBq9YrwzN6LDN86V
yOempQ+JkmLx7c2wKx8ZJKjDmh/5vadbytuYCuSBjiq96rCNSv84Y2LvaLPC0Wip4WfFZhjpHJXb
kHtJ4xZYbbIFDDP2Ehpfbk+p2YQwv2b5Kl9dZ6kHWKsBscreO3lXHr9Mnq4wSymgLcP/Ibkzw1GW
XfR0e3AbZNmjJWimpbFsA3IEdNhJJrePhFC+0Ru/lo1jeEaBZVSTobxHROD3RKk6n7JTlibtQbbQ
RnImy5JtsbqM5JfCjhpHBoI6/6EBHh5fqsbFMy1dGz9GDlsBUlqxj8gdSjt9z5SHTPII5oBJKSIQ
8YO656/RfOQyiaKsU/bcI+cTqStiNT5n68vwliTvqYH8nQ4TsXvyGLie2KqjR1c5jbSnovXN6rMS
ar9pnUnQyLPm+oE0He2bU+1L8eTBvdEN+ctRo6uj+haEF/SQ7vpzkX5tlSIfBd/dzOnCBYmclYRo
trwe7WhKEF+XeygIbk+Ih4u1AKM8kwkMXVAsRNsMj4uLqxHuofUFR8+0xp2XEufAXbpHQj6Ya2B5
0eIc0nmyu3BFL2PNa+hnruaCmwla/7QoXcX6AJLrj9E22seLGFNRAHSOjnU3GoZB4tyYtPdcU3BF
r0TTP6L0jeArAoj0e/cMhBR3isVpIwXC9uQPfPzFi2bZNNuUh9MqXjUUH2dsCi7YFLQcejQ7x/dn
ke7EYPRbHPdz7NS8h0DJiFggfWmpcMoRMdDZZ+83frLQidOQFZWl4PxAxZ2ZYuK3D1je48a939iG
pEFqgU6jo1n6+8ZWWkURLm2WrXsJ9HDpS2e8uBC+05DJEL7+ndP9gXkY3yL4ivCc6MchxnpXk7dH
regbsWgPKg4a7baYtlvtXaSvMEqxm+PAPbWf61CZWI1G3EbHFjVGrE18QDfZIplW/uZ/uSMGLLrK
aFnGr+X3ry8OalpdDaU60A/xm7k0b0FZC24aAFcCdckjIZQu6nkW9ItmUdoMcS043kHqMdJ7kNAz
Bf3bw/jlbu6qiOM50nOzievD6amao6z3ejPtVnQVt/SMKQWXs1LnMeY4L/kSoxT3vEtWWjimQNdp
T5ZQbJrdp+akNtkN5OPyI/Xrt+shnuYcl1fnGPR2jjV8NyWHb9zzUvkBa2GZuZ37PhZTRXj90bhX
pmdXNPvEAEUh9K/eoaD4wtpYRujjCzsyC9jkqxiqsOlAP3M5OqaINtpYluNv1AY/af5sgHzfgtJ+
jbx3zlTs0Xiyqq+Hj3R9/9Jn+Q9lZ9bbqNat61+ERN/cms60xl2c5AYlqQRjbIMN2Ni/fj/UPtJe
5YoqOlrS963SqsQYJnOO8Y63wXMZFQ6e1yjo1N92//9pYKv9Vrtqp7rLDPw3r0T+HWRz4hyVJ+NG
HsZZcs+NEe0PYliWt8npKEVdE24NFK/d+nxGSIeppBgUB0ZLMpbstbW25NxjBkXC7RG/gZN93e+d
ZmCCdKQUPR1xOhC9q7kLjE6c/nst6n/X4RhaAx9Lyjg//ct25aJdLXNvQrg8uRWGuQ2cG/v0VQru
ybQZZpB7pxR+fnP7aootJWyNbYO/h4o04jl/usB/4zlj8xFbXDXVne4Un8XacO82SiIh6Yj2Xh5I
x85n20WZY2jWfBlz0Ttk90TpnQtYpQeLT8fwMlD5a1BpyKDcco5fPgXnJ39++e+GGW9+ScfNjPEU
rvQPW8FJ3taHrmYrMBFsuHcylkVMUyk2YVz4SH7tN0bWax3Y0XG0OKLOQlmq2s8XWj3MG6LjD8PW
3xj9nxshBk6QRQ0TbqemmA9QyEW8CdI2t9ps28B6GlTQIGlutDt39Cjby9r0rGDQl++cinFzIzcr
s74GJqugkd4UAmzyPV3Q5fzeEwvOM7zgKFlLb/9eIr9JYQ8XKUt4a1nq/+INDxtEt+8t6cL6WUUi
7uDWQg7OY7QLAoDTT+fCI71hdMpmNap4F+LGQOnz584oXw1VO91P3Rrwl1ansybGbLT2PiWX93p9
nMEUpeXLtJGeWkF3RRlkajDbUWtDJ4yISnnNnWMkza/AMOfPzi4y+WP/VATS4sZsXgRBbj3KDkdy
pVAHV6q8g32f6zOQILscc7ksjNAXo80taXsvJiEbgJufA4YqHVGXtXv4wqGX5KGbc8cBr/uh85fG
7/d4q//7/R/Ww1Yvb+dCb7t15w2QgjA3XV4i6u+XC1tdRXgP3dVG+mEI/5fQ7fddB7BmM0MCqj4O
4fuuGDTjzqde+okwcpZtjXyh2emN1/1VfpJW/etxVrzqLxrDvWL09b0hHnxpP0ZjK7aycQpDBQ7h
JF8gNWh82bl/XWNy1Hxxc9RtUDJHXcCe//fCBFv/5nYBDmGqxIqR2cX+XC77g9p3p+02XyEotaUl
7hFEWA10VlsyWWfG8vl9cZyyMNIxylywCeH6CCiXNyBjk8rPNqNDkYagLZh5z7Ng8ul/fGRYaFju
gkgYBHs+B1QzeUtfJgtkWNN2Enz4wXvweSTpwHeh7NLzQFqd+B9bJ9v4n6ty4vvuSwblK/B7Zz9B
+nRzg022dyapD5/hXSCXLMvikwenIf4MVq+5/zpbWfZHLNKe47s3yYrJ7OrK4Ss6LMjAdJMMtRiV
fY5cE3iH9uboLAz3VZtwyZa7B8bE05Je264CwmACgpRQse+TPB27lqlAm4PZLQZTFDYRCqdRKTJG
QfHzfILn9fbTzq/R2HTuJB1XNxVvb+vp/DkJdt7rsxLMt+EXuWtXG+sN3dUCwRPJV8DvwuWPxZcy
icxxoDevp+NfaZy5PSljbJfQDNpxvPz3Q8fz94eH/oDRtYNaoIzOrRXm1Pzz/PpaTl6faNvnaBb4
Bw+Xd9E98f8J0M/kHSpJ4L+MSXT6JGZecZl472Mayfi3eSIDlQxJDiPE4JOitJukmwxV3mQ2EImn
2gj1Xp+ph3khmFUOlP8gS0jzduBAeVa6OMQsNs34i2MXAfB492+TMP4Yy+vxdxru5xZswP+I37Yw
Lrf81wLZzPwrtP1Pzhx/Bc3WWfgvmzEHBfHVGIYVYgu5+fzkx2K42ViYhKEfwEHkKvm87CXkL+3H
JK29Pf9aY74IqHGE3deAABw8Olv+A+ljfM4Tz+xX4fywT/9FQxt3DIT6MgUQ6KEqPvBlpDq/Vju9
a9f5K6GG+uAKUSMEIkVqSIacV81JqnuXXfZblIPmLwzZ0VrIsyJoRJ8B0l2bmGy+XmfjKJWZC+Ol
h5tW/1DbaH+3GeNVmhI+uJJq0kD/uT3sWqmxtnXDvubJNqF3sAleh+l5o2KNiGx0hPNwNYWxRsab
vuo7dFxOW6B08lTiNLPbB9Zz9kryJJqpbir+MrnR4+3VgsIrINgAycZAXpn2Uteh0SdmlZiuzmvb
oC+ctMTZ0KAjH/vh7n97Shg0NOJYf4KPP3wvXcoPRdfoFpY3uo+XleJcWxakYMv5JAS21J9N7+vp
h/fuu5sJW/J3ChSV7yMY0XJ4XEoLd6n6PlP0t+P96XzGQz7ai2/tNTyLfkVHfUmPw1xuI9mc43nd
10G3++HLf1cyycbo9cig1ZJE+aF52p2kwxkyGSUT1QGub6T9Kdrk1pbuSUryJi7lgiX2JB3PjtES
PVpWS4olQ2xd3Vpj6+UXR8HZX4+TbY1DUNXPh/1PcMh3DcLIsYfPL4/WDY/0YYy79ONwomIC2e1t
OXzWvH4BRjuhY3nifSGN4wT3QfsoSEFSkjMoIFMqDMOSAmx0OTUI7ln8SM/6buOE0gcGgiWlpT62
nZBhtn0hSORxg4KsoPpHGf6gDDno/3eYA/64Tsd1+FjNAPLjzGoiUJKNh8KxPebtWTpoFsfzmA80
KoA3GzzSaOL+vTiVb7oYA/YpjuZYZvBiPOxH1/be9TdRPWVCG5qE8d4jfRuazduhIa/JeFUgp5+3
J6c/rk/1AoJ+p4e3o1dv3dpY6OJS24aiOTeaN83IBORRV7faes0uEq/ZWUR+7l7bL/m0bFnY+urf
l/7NNBTP0v9c+kPJK+x37bk60AJIPbRcAjtJUG9qaj5cii7yxe0QCbXFLepr73CF7T/E3Gv70tEG
19u52XOh/atCyz08bXc/sDl+sz0fniATGihGBteIRuWhHiUlTz4p6vmcmVLYn8Rlo8HQFMiAaKuJ
Xh69TqZzarS4FG9ef1FcJORnqXflnelI9yuOLBLhGbG5u8bqDvFodQPM2MJTZHYGGni539PrXnzq
NUIhiA9n2HYwXoWD6FgVBPGuDtU9aW7leT+5wHCq2Vr7lbhVsnorTHshqVA1NPvS3gnDL6VPtD2x
oSotQa+/ljo7vtkv/v2wvjtRSPEbwaTxrRZ/80j/0/mrp65qjyWbT3mR7XwfosoMesma141h5y00
d0tn3qCjvFrcr1LS0L0VpjrZF+kIBwzq3T0PTyJ34aweFnctYYAbyRrOr3NjGBxJBC7g2zeHhhMI
ePFKVwec0BIOs3WOluKeSij8BjDf0LEqqnY+EiwPxT5kRHjo9wpjeybpShs3WwO4XegZOsCfGV4E
I2vvNPMdarcrq2pfdv7WAnHgBVDv5eJqyLg9/DQt/ubMwI+XDYf/HYeZ6p8H8NU0cuV0P3dIH99H
P22+n9K/4bDam/N/P5m/2HBUJMBpkE4JxLI4FB9Wqmo2uo7V1ykb1IWCCenujRA3gaH9IV+cCX/u
sBLnqJRIioYEiNUVm8AQdpcIaXN/+2mdfNOYMNs08SLGDRn7u4dDqjnoTddf8zY7yDfPNGlCTB3N
LXMykDRNJTubBXM9lr+kY77Uxf3X+Ebkhhn1OieAuY2qkgASeG46EaT6AMwigqHr1eJ4Pq2tQ+20
pPaZgttWw1La7SLSn4i5JT1mnz/L5QnF3RUy3PbLaC6OtNvawnZ+Oicmi3NPRsjdEoiKSbrht203
28dVYZ7u6s/5DvMS7EDMPOMhaZeLj5WjY51uU42OL8e/ZLj5nYqi/Vr+BIV8t4X/95Y9HBZl254L
tevarAGT3cpnvABqJcq53LN6tiW1t4+yMekqGtCB7mYHwnee9AN5o28KsFq3QsbXDUj3L8jyi9VW
222UVlpf1OGHsvI7PAS5tgXrGC8oOJgP8/nrrTXrg2C02dl6647autpfnw/5LdGavddjuHmQ9KVy
J3fy9HQ/mMvb8fT/LaBmtZMqwuwccgQM08fK9lYeyyuk+jqr8mWz9aW7h/OMdvuAWagosMWViCO9
8f79jhnjqn04DRAgyFReY66BLj2cshe1OHXt7nbKSu35ov6ymGHCbFGjgmzET0OgSSLOlHYbV3pl
0jeTvbW5Kpl+9eXLCjuY/jY3X8RAf0b1Y/jdLrBGt4epxVxy7xS1l4PkVFFHFgrb4K8d4vAgb6cN
x8XX7l2bI0nU1tvXG+2DMK12K9wU5gITFNw+sNoVgMQ8fX1QpgXTGsnWmdztnF4NtgZBMVPx9Xac
yoepRO6bgDnB5KBN/n131G/KqxFWlDgsMWqixvpzs6uHe13t8/aU3Xsyn2ONhr5wtGu0hbtynB4/
1PMEk6tOxPbitwWMbOuGI632lNCIkbcZjEGDkWztHW8xoVlGKU0OzXrPjIom6UK6vKtr+HnY+P03
ebqvo8MWYBk/W4ILptdhIfcEKlHo5AJUo39/t98I0OOT/7/vhlvqn9/NRKK5LdrdKdNN0W7LsEA0
WBhwMfYntzeQ+qjH5TjEkcv53TAXiOII1RV1wb3jBTJWMPl96CZidQlzjn+p0+1T9SQZLwXKCfMi
2kppTfZ3NSiKclrua1c969Neal4vV92XDqFekp5RrmugaRjObJHjqb+vPm/mbXK/yo56O0MixxvG
Ik/mfHO2QoVw0JrW8t3dG6ATqgHn+zAR+WD53CJ0zoFayLJuETHn9m3AZvyK1s5oZ5Bia+68ALZn
cGHCGboPKarsJl0ZbovcuVjQMq70GLh09IRSWdrlBzxuBDAebjbVOVoyfCFo8R6NnNvuZOn76lRn
d8ijLWc0sv2iej9fBhu6ntjdgn8/3b8yFNhNLHWs0rGONuGrP7zXe5kZhaQWV2YA5VP5NHzkBMnC
B1gpUBLuU/WXGEj+LT7jNdbZVhgWIPN4I5MmjhvJD6X8N/TEPy/moR7WdmoxSHU9fntXPpB/QU7P
pKoICfNUUA0oHlAi7pOTnuhn+983Qh/rkb/u/H9uxAOeaF5bvWrK/ZVRmPJxc8vpBT5RPlfANMiL
UrBKuMQjrf1AMncXkVmfWSPEY19wpNRj0lFiymEwHJSXtuCX/iXUfHNFeUiP7uuzAkYohqNOS8z8
OZEjNT2813zG0ZcwUNkc12oqY0mFiZzxwyOm2fr2q+FzT+o1Krnfbch/KtdOQWllXLfXtTHbB3uM
laflEzV8cvnArW4bm6/GEjPKD2WWr5EsZGhz1fTsiX5ve04HSYNuenYL8QbwagjMaFurt8OTNMMz
WU3OseRI3vVJ8coEkTRspSplqsKgCA2TZZcYBmWY1gTWoguVVEs195ZpRFprxDPv6X47mLpKutug
5VjB2V8qEDB2qfVSLCXf/FX4t+w+pwfYo+qHgzEj+A00XEuaUIzKWJmrM+Qj0TGykn2khCYuvsYc
wo5npreFubjB7zgnI9X334vF/Ga/5635vzv6gMIczru8PrfVda0mPS7r+GboyX1GCtlSDy/Pt4Xq
i3NlpiYXjHkuH0TOuNJMCYTV1S2TC3GN6L8dgEroQAEnZIAhWiI8HaMcMwwG87J7J7BMcZTolp3x
pJJ8zMZYaOfffx5sBlY9oK0cWMDCd5dIHEecybMdIDxJ8p7wBMN6afn17LCpcltZaZn+Q5H7u31/
fFtIXMGQGro7PNQHIBZ99JFydndd3/zo/KHNiqd97HH+wFO7hYcJy4J4wKkSmTjLHjFsJuwwLde/
c6rFme6wqaTaa5HIfLeSJAQxWMGnwnG5yM7TY4Ryf2rGB3DxW7ZPhbW6HDCSmh/ndIEyWzm9INjJ
Ckm5vhCgbhNw8yUFZ294uWc/caaV77bk399SwQ4QPs7D+aeWudpLuXEhQk9YHr6g8MF6nzUfI60e
gq+rhpgofBhe6WckIU6GOUZlt5k5w3Iik1JrLrwK8zY+JgjSQvVZjM3F9SfWqPQN2oIPjAYqqEjA
s48AXak2ublvizZTRX/I13gEWQ2B0/3XgLnVeFLRI5qEXd9x/fj3q/AbcHxcCb9zomArYWWhP6wE
QbnntdChSh5mqL6Gj20sQKJU+gl1adbqk440pIujr6snfPQi3PUPNo6fMDeJFMXgzswUDLqTARz2
1Vhbois83X1tzqi8eTLmO0RmOKc0nO6TEvf1rCFXKZNJs7kn8gZ3k3Zz2IivrAby3q3p5cOanlEa
/YTTjOXbn98RNRdJWNTcqgHP6aGXRd0k1pog1tmWBEEcAc/O/jyji79WDjpZS5tZaqTsSJNCbXgI
5GtyqR0JybtYvFnd3oYLlVhgbjv3fss68+je1XZiqkn7vqfV+fEok/4+yrhcC7qLIaIbhvnC1/nv
fn/XhLzv2zozdUIt+zDvMDRhnqdpr9vrnUjzt75MwUmNe2IWr2Op056K6b/Xxd9vzZ/X8NcOKd5z
6U4ho2hf9wuUSDVsGPmX6nrYPf1IGv9fOOHhEZE1x2CfvEUVHf7DI9o1wsXc95xxPfRbHF3msm/N
8DXDg0EKBiZxw+YWwvJzrektrDa6r8/x+goRcqR9hF1NWKR10jlY5fCnfaaTzwYYd/IPC4zdIeBZ
K81hBRMa5luR5JEdH6jv1w1+FcsuVp6Nmf4Kd9AlSTJrHCEmaH6Nf0RYzIQYxbhbzbCGXYyc0Bxl
Dtlw/pWZx5FdEkocXM2Ld4Xl2CScFLnfPWuzG2ziuzcEu9klQA0H9zAmzQNCdreWI0Z62S3UoDsb
0zZp3R73Q1+M6ki2oa3BHDV91b35mkdVPZ43/VMfSjPR3do4S3q3sAvwlYT0rUA1wnzC0WYSwr2j
t0u02T06s2sfvX1gYqtteVh4vmu48Tex6rPDG0zPdvE2GC++dM0MC6AgD6pXfKOyelO9b+NraCY0
LnHjiTyE99I9T6vYXBJTNCkXNEI5NDhhXcTykpchFmbnSEu3q5uvIsSYWfzyy1TM7niowrBzKuyW
ZLxWqLYW0hiyISCsgB5g7zYg6Z6VQkuYaBhZqL4MJUmcM6tNSljRBhxaOOy/8mAX8xMKw7gubDye
Oy6i8A/5jjBhbT1QnCGSHDOA88w0uAvPU32+C8RwvE8FrOfxLih+/Fn623eU8DCgz4Hh6SEPZiNn
3YbJUplATE6vXwTOenDO8drdecHB73HgPAant0M60sPZBMnKddkVHWFx+DzDR13ysxrsKHTd81Ng
JQdcXgwXVeN0Uc4Vj+o3RlM+clppAgDQ0bZAvi4C5GWw4CXnkFTrBuFJpmMpIoYUHW4TsM9AdMfq
3sd3JOk2UlSv86m2oLog3SCH5Sb4diqgtct/aaTXc+bGcCRgIsIgdT8/NExkLq4+5Va7RM2tO9+0
m6BJTh7IlGfOkFLNifQJsP9El954p8SAJsdUfCOlgi/HsGo3undiHlzBSjTg1RoB6fIJaQkLgb/X
TZidM2yVIYdxXb6xrhwBbiI+m0ivyETlnmN54oqjFtBlwDmsiTKJtmGNqVNBAjC3r5uiUPKLsPfz
uIcvaQRkIKS4T+F7gtcI13XCggurGFiPhg+PORpQtw3RPq1Rol0j1dt+Kt4WE2PePSwpwebmxJg4
GpxlXvl5NRLMfAaxKtwGEkr4gHNg2l9Ht4bU35IkBxV4lLj12CQVHuY5lY1KMdDcD9zLGPPXLDDO
OZbAMe0dyNXhEakb4bOOSx8g+fBdYfY1jO0pGRxgXP88JWUFtn+VnNG36lmRNJCwRzXaBb1sNVWm
8kyebucS1ZI05cCE7nmA3E0H6+zXuO4MGWWFvJDT69wk826XGlyS/HJPYTe56Y7Z/5b4il1yDY2l
syNMEnjlaaT966kRG0ty25LKOcSWSxb0kxxcUa9ZczC1oPIlfyT8Yz84bmz+SPAnD310FqAmpXod
NZsXOiH4X/7V23qXsIPFercNn85nXL/i+Hg9K5HCPWq8yh5FUqMi7zQ9wuZrojtswTZg8UAmP8GP
qJYD2dglNFlgXN7ecrYLwPx8CXq4kuElEtw2nY/vG+4KvO3JIWjWB5j6Riz7Ld3pcZ0voEnBU4dS
9oy0YKUF6lT26ydtpqdNglex06PAk6eo7XwzoXS00UDAjJ0eE2Lm0SlikxtI7mVTcgktGwl1aYq0
2BWjUclqsY8gJUz1KQsErdchGsUnu4yqPEZv+gM8qoxt719nG5JySjtyLJhr/3meX8Thlucn6bJW
lnnCXuVsLxOJfz0/F+nYL9zf8fmeMs5zPnvE0GYgvmhJvrxzu2SM+3WizHEH8q1spOq0Pwxlv8G+
LGDB/7u6hwKwK5TTXrj3/fpmH1IyikqgKEx25clxdViMTQw7pdPFGNYhb8EkY8r2D6+FvF8VCrMc
haVNG4DDM84XxSj78Fis/IKQjOCwXR0PEwy5vn6yQ/tmTguUKWI/BhdXNeTHsaGlKe29HMTLWpju
ltpi8IZZudni6AQRnJmtRUGHSEOnhK9jTDdouZw7cTBYSjAyVafGyy7sN6dIevl33fRNKf/ndT08
7ONRaI7qxTxn2Ec2l1A+nfzrFZtazNzbeUfutvTe7iTnppfuvz/5GyL/n5/8gIDcKn13uhbmZX2f
ldjCKWjtR3FNE51dElSTbarHTK3cPSxlMR0yim7sXn/6+vI3iBSXAdtQFGEa0NKMSPR/qtf8LNX0
lgAxLaeZbCv0lhABn/cxCq0aX62lxnoSw23Ai0u3d/cg9UuzFo9qIDsELopsNx+71Q2YYFalLbxh
xXnNEx2K0NYv3nar84rwWFePpNnpC7EWv0FYNus6WmqOmggrEI1ZHeFOSDc5Qy6cCEthhiBtzfm6
2D+PeMk+PiwFr40QkVu/bovLs4SXl7RUstsXnP/lZc2Eho4QGt0W6nYBbcR6AQyIpXeCazfqQvCm
t4W1VOfl5uZfR1k84FIDI+3jPusDa178uk2etysk01FO/MAxHvjYc8kb1Xl6Kqe9e8yqtyKiMonr
RY5QCeVUeBt17xs1apenqFhIPMTqjekeYroLytcX7PKCsUIbZhdOl/27gVFo8dZQRWkzMaxgC0Go
yufbzJzvkmO8zdQ5wT7hJa4AJHaz3L8HfWItcJRGfNdNMTtJyXamoBnZO0UqeE2AANw5Uktvs4Ir
I27eNjhdUUeX6WVWRnVyS3oUbqafYwRQpliTRsyTQJEuvH1NwOQeeIquOj2k0lTxEXVNJgPnjn/e
DHMcr2aGR9f9XOE4ArHvNpODhoP5HgjpedNSNiGgA3nYYXpql3CTjzGh8Ujgt0tl1OEvymQfq6OH
YGClypSAqeg0agc3aGoWO9KX4d9PZhoqjCrc2swLpyPF9AW/dPIhuYG48Vfz0/qE89x8NG5TplTJ
jvpyc9to2ts8SbfZIJxKDtTeeO1QOrLMUhEBPrYs0zY8RLtVEZbrbaY86yFpV14HcIjDRVCncOaT
44ZU9uTkQ6JOxzNYXXF68haaqzzW0SilMkotIIW08oU31PuZGlwiVgTWc1iSBtJ8QaNNtDTfNa19
irbpHdhFdfZPZC8udp8KvyPDKdBfq2jRr5zAZmylBmr+K1eN9X6EMBCH8FFKx8id78MyoCagD5oc
QixdKcqbqUmwXYNf3c3W/QtNQu2rtpzI9uHT8HIEMVe/nFs43h+Q11w5vxnY2RyM822wDYTZMVN+
3+BiqsSoJEc9/kJg+UjTA9gYp3mQjwsrLhakEEOGvDgOyq95E9d8JWm1Y8U1Mf60XjkXFsi/OVEG
7kTH4hoAEdkfA20xFkgMSCnLVVt1hYVB8Fnls2an53c1IB/IP79Tsi8GxJE72K11ApF92iwlxKbY
kaN/K0npJO8P9t5qP6vHB59n1I/Lvbeb1SDjTdRMT8/Cq2gXqe5TS4JUtZD5nhI8mABMKzwJPEiE
0nR2Z5EMkfqiLAQbxWkqhdtooEaEAg/JU/Jlj7MFwEsMbjMtUZ0yUPAmqacj3ZJYAfvsNlM5oOqj
uMI7caw2xNe9T8WFxUCHZUHu1fEeRPAU7Smp1LBMMZF0NOoZZnMRP38jzMMIB/tlDQ96ZfhUnRlV
eevhBkWcx7yZlLzYxet9Wq3JgYg+kHIsjfSaHVMUFM4VFqIa3Kn0ZM8IRoxNWkLsjTtvTxSklYlT
rAzSkQdKc4aW6BfGwQuU+5sTBiXZbn6iAAYOm3HHAIjrJOdFHx00KwKGdIpdVIeZ4VM7BtjOzihr
6R6Ak5fIvV8I9E2Nmeob8dk/ZFdvl4oRIKD0Al279i64lZ5Y4sXa/HX+Govj3ZO8ugWH5ZbcwgNS
HlILJoAgKPVpHcql9bL7rLx4lKyYhJIZk8Mn5hbsJmJWxaiqJtarCXRXZfqzStOxI96qiVhL8y7R
nzsUoPlMoF8x11IABxwcsvRUR0lq4jOv8S3SmZEUmxK7XeVF+yWnu09Kfor4waUfmvYBST5TjCni
0wepK09IT6NLiHCvWBlJvRI/eJQUQ+KMyM3lELK9rWB6lCsif9LzmzDfY2SDKuaN+/9L6fBa17KT
Ozxb8VgJT1wo2dx8a9rHpxIdJnNRlDr6jG6rwwJFHv2eJ3Xcbyhv8c5V/N2GVEmK9HI5eqfIi3um
T9FRsgYvTxYV+UZkVIEDbmym1Uwg824UtTHZIFawdhT/+NSP62HBFjMXsjeQhiBfnmKdW3h73qdG
uH/rnna4WTSJzi/a0Ypdkto7P2mu/qsOWHiX5ITE9eRriZCMFhrMSzwmLTMw4/QWHefHsJxxZ7lv
u/lx3URqpmfawlwe6Otuz6Ddse6FQlZ5jE195Ve1kX61dEn3ufIqhT5BDRusqdgR5NUQ1oHK06hQ
uRXAsOwX6FNFp5yxllqnSNhU/QE3zX3IieSMVU6O4JO0gTlm9XbNV9fsMt4/0Ry7Ocv4xLF2TPH2
N7JdOITikg334xIayTEtMywnou38ymtcjh1K6UhMAho7n5Urmlpbe+FMwH5Tjfp37aUMYKenx/cy
Pq7rTT4FJnm9xiJrd6O95NPbTHhqvjSmS3xrdrUi2aUk+NCjDOHF388t2qZmvUv4ddMmKdkkLhvW
8fs+uiS9J7NX5It2Vi91BjC3GUdgJkf6tJrd3gX+jbnDp5qJyuS+sJI8bmfiRnjZgcSP7V86uDi/
ZkoGzK69ALvLaYFQfFF9abPTu7D6SfL6bZujQOMZgyFHZ/wRhf1P4Sdfr6qkl7Q54rxAaxTj+Tqq
FDm2Na+izdPZBAlWTxcfpW86xaiQjEE+Zj1iOSREGytDHxFoKytrNyBF/66Ov5lNUpYyH2TsYwKu
6g+D0vtNb1tJruqsPLqtZWKuVE/bLdT5wQjEwoVZpNzVUGNKPPo1qJJFFMYP9i3qXy57RBFxEapE
mCGhARg3/HmLDm3R458Cytl5vPoeJxyvchNwwqWnyTHGRt13yMxkBId1gOkY7lgEUcElWnrwLUKA
Cc5ieArZFH+E0PBavAzUOWDWkjSe5B4owDairybiq7km78ic52sd5SnpGOmWJmlrK0s1kZYgTPHB
bTEzoHSa15RVp2mVDlg48IaiwS9DigLGnWys58iab72KpWYB7JSZ7p1T5N4jXELp1EyR+yDAYbGx
811iwEDcpm0dw+TK3z01T+wM4djBkoVC13iY5qHJZR/cMafh6hevVXicdTgFsTuwAe1TKzwFukfQ
X8w00LNwFxjc2sd7PN2+HBZD3K3k3xjZMC/iPAMFxUDGzG58rphdwdEKbBYUp5jrgTCXvT6oAtU7
OSYK23wx5oCqEzUb5fp61ieE+rwD5Eko+rvISKU56UfTA0IdzlikJuep/KLMr7E2RsEg6WVHRM0R
yzPxGRZC1j8XbL5VcMAuCH0PiuMqMKeXZDfXMhDjBe74AF7XaBcP0OXDKYBPugsbu1zJ9PLFEjQ5
VtOSuZuxLJ/Y9kNmtbf5na6DFmHRPXfP5ohbreOUmgoLJtW5jPr9pIwN/+Tc/T4uHEa+CJzPtpwK
IELynHn07L7RvCsG27ltP92RYdbvO2TuYzPmkTlst8kQ5SHKzIBEyqWVGezXMmfTxd9Wk3FHE1b1
O0fuGQ3yML1szmC3uDXNtDl3ko0TQyV+dovWX01yhqYdnR2o8BZY7uyZoFFWgGsSxcaN20KODZLl
A9J7xcHLgmIhax0Eyyh48Uf2oYGOk15u+hXzJLwE1gZUqIxxOmjbNQI5whcv+2kc9Pfwl5fQ0HAS
ZeIgm9rDTiBdm2HPq3nOxPaT2Ul3G0caP+w230ycZHggGg0wGk1UFn++6NX9ZBqtpJ2zjmyYC9Ef
Ra+4kvnaw+G8962nlTtvS5aHZsw7UpGuh1dFuyTnMjTwyD9rwguad/sGsVA1fmBb/t5jHtEoGCPs
03BH2IkeJjt3Re63uSnkK0KK0dtcAhkt4pPqIqTx/fhIhz6vAH8YN3Gi79+0Mn2OBE8J/n2Hvpkv
YYqrSkwckVHju/bnDcIVcYAUmmvRtXsvj8MEA3XrEDUQp+X7Z71//venfcMO4UT6z8c9gFz3/KQc
dlaeYwqeJN1KmLyeJs2qmA5Om54W8tNo432YD2Dm1ITg6BjZTCoqXT3THcKqQixJnDC0862zxvFj
Au58m0gJp/8LiuGQRUuL4djTL+cXmix2gKcfI4NH2OSvxwa/B+Od0VjJeEB36rNR592Zb6Asdd+o
sZAepreXBrnQtKYc+PXvG/bt+v3Ppz3cL7kcLsVVM7VIvxHyjfeLWk3u25lI3arqn9bFVX7iq397
QI/C7P/3BR95t7ehaIvBOHWZZL7diMo4mdldawPj8lTJX2e5nzQWyXe+ruIdhZ1gJ/5QIfxWdvx1
h5GEKxZ6XlGxHlms4s44GBUvRsdoZgJKDHDPDLFMk8TzZgThYTcjWuSqDnbs3r+qTPuhPsDW/JuH
zKBaMsfcUBHW3p9vRXXaEq5z4xJGddzdk23xbZS7MShjinSzQb8AWGjby8nFQdKd+xhNTTw4/Cxa
ZTOq1uo10b/kHwFweOLT6Ml8dYsUwBnMzbYmout53iSYbHTqZuu1RP9JtBqDAHtTxPsJX2+wN5k/
CTyG9uScpaHiLreTr/mXuZhP3cxXCdUmDeFNnzIsdfdnW2d/S7EtwUttUjtCiP3SZL0lYfaHfevv
e4NFr4wYTBZBeyWinv68N+WlrPaWfNQjo5nfA0udEuxHDuMVIE9ItpQy55+Yk2M19p8FgcfDaD1v
iSS54jAtP1pdoEpBg3aQpbg6PZ0YfufDK+SM7nSaaO3BGQqQt+3WbSRCxst5k1eQJAFB0AzchNoV
G1vGHfrmw5H0akKa7tZ8d82UPW0zj8iEsdX2Djob3NH29vVAbYAZ7GH3P5yd127k2LJtv4gAvXkl
md4b2ZeETInee379GawG7q3OFko452E3GrWrlSmatWJFzDkm8jgNwGrGRn4rFqOPI5QDrP4Qk7g2
9o0zq4ae5D/MrVl4CQeV8LGvKkFQZ+6ANVlLXSWSrXXjhuw3qKoiCHcDRVuzSLvTJEOsE+Y8YO6j
Qjn3UTn3TZnARlZ7ws0SgzT36pU+smMNz9JN28p1MxdH1sZxN0pLT38cf9oq71+76SoDMTNEHnm8
wFTGd/e1kGspLGVtDxXXltRzxaRbkEhpvdysYVHk8MXIK8IPARZ6p5t0ZkayZfz0klTUM2JHlKOB
qFSC1s0CAQvID5OZyOytTNxmwGuOI+vvi+O9IO+fr4ylnkoeqDtYmn9/5crIgsEMI6reau0z7fBn
Fm0C8kg8pwnmvrytEwgANvdWNecB1/Wj4fCNWEZam+Msyub5wDd1smo7mlcj850QuXFETt3fv+f0
Ne6eX+JP///XvDuQtVFZt4aecHYwnoEZt8pS4oXvN+O41n6iwX97G1m42MlREyE0v9vQb1rUkeVc
DXt5l8GG/YpMR84d7bdZd25Nbl1vNgEc7TxcE342dcMwTa/9mbH60RR/t4z+vj9A8SaO63QQ/T2j
+eMk2t5C+RZoWrsf6NEW8NRCTkpkAb/TDwYKVwHACD8F7MHBg7AzD918+ETx+AGu9MyqRk4Lk2PE
eA2jQe9RsYXP+ME6/nxivttk//mahm5wKJ2AMvePUWSJQ5GkorY3syPy+wT9dMVS3Jy7/qlOcOr/
iCe8d6z95yPvHglZvRljFoTAr2YeaoJxmcSrpp4LcF6ja2MsjdtMv51TWqwgX/rkYuJc58nR3uP2
VHFEc//+hN5bf35/H6x/CH9USUMAd1fVjIrQBV4XmZu+wDmZ0MvQ5r1azYmQX5c6ankpXBJc6oeX
KRqvlQNCQxkkE1FZmRFwRTqdPtC84qed+E5y+8/34v3W4GEhi1OnauyPJ6gL80xCT2zs4agI5SnK
ZtygsJxZ8UlKlrW60JIFZHyLc3I4j4t5yPSa02dz/Pv1uXfM/ud73NUkgxWXSsQ33EvtJpIWPVw/
f1tZW8zJ4RE6OdBpj26htgmMZabP1mO3GsdFB/cOIDUogX7xf/pC5EuICmEhrNf/vjB9qnRinrTD
3l+lsq08M3m5No8czI8VegkdboJ3DI4mYweNZqNsd/ZPJJh7Qec/10QBBsXskcXtvs809HVZlfVg
7GNEHdI6Ctcy4peEBo7OPgEnnviLwNjIiDJQY0GL8sBFjm6vwN9ejeK7Gdp6eo67beOxmR4FIs2q
VV/Wdiutx+RrSF7C21NkLkhW1qN5Fbj48rT0nHdXyfjhnPjb8Xy/RGNKRLovsgaY4t3zL2R5K5VF
XezNxei+essIMhmo4l1vb1F2gEqOz7nzwBxg/hBDm/z7zbwvuf+5kn98+t3NDDI/UZTeiPfMeSQ3
/DQf+3cCAG8QCb5yfM2NXZD5Uv2wLeEh/GZj+vO3vluFUkUUFLPL6FoAnsRj4z1GITlh3ZfyDLbq
Cn9zozzR5XoOE8KUHaie5yCxJ8VSeMSKvaLhdbORcX0o8wSyh+gwa6WzSB7v1TujSbPs7mtgBKt8
jHNvmR/DlxEIpcIsIqnsYNMeiwkVejuZu26wjWcrs29rEXehw/tFvF15s7N9verQ1gVQc5SJjo1O
bhYeLeSDtNNWxY64e4Q9TDCDBTQ4EHGda63Lx+yKAarLbLFxyjd8fT2YiN6JsejRqJ4jjt/RSj9T
982lhbet3BqhxDBrv3xQk5Xs0opf0ByAG7EyyGh0UM5/tNx8/1F8DmRQAaC3MoIY3lIBiLa29pfZ
Z17ZazQ3n9aJV6535Od4nKnDvPPdZqVub++Kg9foNM0OOoZKPEWOsGLi8NZseVVIggW2HO6VL/5o
XR2w5bnZ6okxCejG/DRsPFwD4hr3aTsNfK+G7d1wF/QvMYOSzrPTj3RberP+wzy1z+PBcqm5Vvk6
cJMLGh5Y2cmKyCrbQaP5w0p0L7T45+GFG6PgUCe0814zrcthLYdlMe4zO169m4BNKWKdLx8g7N9f
E+O7OooDIT7YyTuIfe7fa15dW4kexKG274zLY1BtBQZ/UPaGWUQXFMAukC3tFAPf0sqFOLzGZEYX
JDNDztDap27YVfqm0VzSJw0McoRvCEJmR/2zbviu2O4kK5h1JDV34cWLP0wmBsavW47DLHyV652U
rhVUiZQjkl1Doh477oewJuPRI70ey0lIBBtpgAH4I2FeoqkbLyND3YDIxWAzSLMsGO3bFMB9jTEz
jyCSYOkVHbX+i4zfUcSTvI0dBdIpPv926swx8k1nPqcEFaDZD+/+vfPi912DVTa50qcLeh/jOmKn
V3BfqHurnBUaVA5hR3puW1zl4hMrpGV9KONW157U9gUHndDTxNaeKE/Gdt3FxyY9G/IqjNZqY3vy
NuiWLSJKbF/RIk92SfMqjb8alQY0l6NiGSv7+KR42oYQD917DU3QgH1sy8W11+YSr+nNWlfN0pTt
pN4QccO+2fDSiStiZ9Rs6WfbRFnJwypHsc5IN1xSC+XixlARxp8sf6sYizw9qIiIBZu/j9QniMha
XVMTSPJcaHeBeWJgQl4mfMThTIXQY3/y5c2yb3f8x1n9g5jr/pD8z+WVqJIUvNQ6x9Z/P6pKiKI8
9Li8FVBm8qvD4yBWrig9tWRqJs9CItij9tNsRfuu3qaf+v8+9a5aCpVOza2wbvYa2h2UkASfCm7R
uOypybgqvoo366NH/RquNVYl+dQU7DC5Xd/s3lr44r6CLJfMfcnOKc2f5OTgebO8tNV+39H6SB9V
fWn4TgMHetz0iMDb59ByFWubRotxWNyS3UBpGsxlydZAYALaJYOEdb/74eGVp6Po/W6Nb5jqB7OE
apl3u7WXeqpahjreL6qKgUypCv+rDhBkcJXbhyQBr2o7XqDUTiRllnmyY7GbmPGG861zM395MhkS
oe/mUzdLexql1zZ6rBuoZD81S5Tvttg/v+rdmnVrJWH0ZEXfe2DfagAvTqxsRQ0YZbmLrRWVv4YR
IqR0nkvGmdwlw9tQ6wb5o29Udto818YSM0qLIEHY+gbIw5mm7HlBJNUd5YsK3yFbUmp66N5p3+cu
FVJIEgWKJO3DCB4s9awN+7LuSCzPbWE8UpQR8MlMjR/Te583dSOT4WlJv0I022y/CHKFjT+8582c
f/E67imh0hpQKnmmGTtxXKsQymqqPPnAQUXS5nG6EIyL/y7nNn+9RdaUujV2GYPOkGuSBpDN+3EZ
eBv+xKrO5XioahY2xFzKUmTkpBqOEF6q+K3NjsOwZz0Rs4OErS2jTFjSj8fFPuNXpKaWxy2/Lk7U
Qp1n2WNOTDDOrJu6SscFnl0uAmup9cvXXPzM6UhQ/HaUr6oS2HxJ7bZvimtjLQRlzVGhjzajz8/a
eR/lqynN/r5ZfVvT/Xnj72orw8pLqyA9diNCBkeq1hAwiaMbZkSscZS1nMzf18opR1ihKtHkxfz7
F9Cnl/0/LwnoHKxWYPD/k20kGmkbq+V423Bq7FgBAPDPtK7A5s3+3Ji2QXzKVFcXQJDJW4jNyXou
jDDHS6cfEaCtigYWqAWwQPjy2coyzzb1eUtShMLZ3SpcJTdnSQ7elsmVd24455hspZn8VYOH6yXn
2I4rgsSvAUFW1b6nFRrwQaZTYgbN5WIW9zig2TPHgMkZnA7u4MA8ZuyXdXtzEq10leI5GHcFy9l4
9Em9lobT7V3sfqr+v31J/7hUd+umJSY5FMlB3ljlqdce9C5wtArtG8e94KG+JSygrROEAFKxgPnC
1c+IL9GHiTyv9lhazVcvoHI3to2foGfwk8AVB6jxTe6EUkRUcrhrQ+GnwuubtihIZmyq6G6nTMW7
VdCSlEG8Acbc+8pZMh6Mlp54H67S2yJFiSg9qYPkVujYczxSOv4vmsMa1sFfgfQjc/F3f+A/D9uU
oQXhBse1dncFxegW1WQxlHsLTMiH9CGv4yteIbdzSlecQXR1NBRnAmK3Hi8KkFmGN/TjaEf1l+zU
PIDf3heOBBsadIb9boCTm8UABh/eRXpXAqS8YWZMSTauRP/cWzJBh6RJVhryRM1D939l1mtDY8Yx
zMSbvzV17QuOwvRuAJTsGE+vGKMukaIhDyI/p182D7cXnqnyydshZNqiGGKOrnCMufQgdrBO9DNt
12GoaAhMknCS+lT6MNGd4b3DdcI5ZVnjXwC2SkTUY3OVXcVf3t7NuUDkd3mCbc+YOUbgHl1ojqIz
qhB5NpTFgOR3phMSaYySgI6G/eVheA7mxtHAHUE+hmstAWeeO7JQUJpt2VFtJEOuf1IB+/vwl1zG
QH9fLn6X6f+5gxYbqgUFUqW9/++Kxet1sbj5RHMGb9iWju8CAQeqwnTYxIodr2nCdU/UXj8sk98e
QbU/PvausULXVK6tIin23ZRXE1/T67iVWid+odVTOcdw31Zzfa7DrTAdhdCYSUbHS8iwBIk7OePu
59+vA4nZ36ybwNFoWcIFYUI9vXZ/tJzEvJcaVQzhl4fDTB97pxpkQnZJvYovuopxIqJJnMlwX/LG
FuEQs175xjEJgT7vY4R1QeFo3qIsFIf+57pjMHOrvVlhsP0KLvCPvYZWzvd4xjbJWNtEwTgx+7M1
PJlSxk+jQNOZ/sZYxMYvSyO/zYSMJB8ywDuK9eXFMPhk0ZUT6SR7zCQKAW4ywKuIM0NaOXpH1Hv1
koLp6Ot+7sUzq7zUKZqfbSlFtO0F1GogJXiNkSFNwJByQug4gXLW6P6F0ZPHuuX3eOzNjzzd6Mrj
bcJ4e7shOAvGU6TqTiMiCBjejdu+TgEAbSu6Fo8+1iGBwjHo3awED88qeuueKqmG2vMYxI8B2ND+
oxnQoepPOlkH+k7Ji6XFBSqqXzpSP+0cEe2m+rgzxIIGLChBCV9VES70Ul+JJvZ3UdvihPTaV9+I
3agyIQA5SYRrWCDsSj5GZmHXA0BBkPkti3RdrW6CMfOSZCHoNzukJkimdKbkKePwN106TYPlXp9S
6yBWW3Q8iMnrxI7i3i7z5zYWnYRExerWzEQdPUWAHFTddkNyGFp9IaSYBEuOheY1GKMZS3z8MZAZ
KAsUHCVRFSIZcaFLs3emi1DQ4xsHRo6W+mywiv0t7w66OA2R8DAm2fYWbW/P+fgG80bER+jj1k3P
bfeW+Me0qe2OYg4sb+vm+SpUsdjhtJFENwbnUASLTCW4PXtJ/Z7BvZtF5xt1f6bRdChYRhOAA6r5
lOafSrZSIvzB9EhrW8+2ZhC7oXqthKVUzkvGiOZViZdNUyD05Jmol5W6jIatFLGCk5ggclArVmKz
Diq3y19U35olOMlqby4S6lPPFAEuF6gGcGejtinkbZO1du6fspBTyBAuVOZGJpa6CKg1WBIfZa+K
Fkjci+LgVITOxQSCG+smvQ5QnvyS5HqAL/HwNhjvo+pxLPR2hS7tPWLVyuRJL9z4q0wuVb1EzKXD
gC8OrZrZnXGOqhch+/T9X1r5VtJh7AvLiTzeLzafPHSEeDmQ92pt/BZw17uOfpO4+whGem6xDon4
rnPkBBi7yoOuLKxgKylIhdMvcOI+ds0gcTUQOuJO875k612DqNMaTizNcgzu8tUwAapc0vRDaHbV
uKSTpdUEDOLOQgGLY4fpU7U11cUYfE6nYVEilKVd/n0p+3Yho1dClt7U2v8dM/jHQlYIgZDnbc1Y
Q7uQaUrfNUdJFS8qntbg+vfPugc6/T7wgmtkyZzYy/Sk/71qBi38dr31zI1QEXqGXibHli7PofEL
j36y0pC51WvvRnpD/1P19t2p98+PvquDokDtrLi/GRsyAVadCVfaFKzd4Mu2mT3p1W0lRvTDPXiz
zb6GA4br2fb01Mm1AA9uFZBhZugb4jM8Y31Tf4gYvccq/nNhLA0pJr0AWJvTWfbPu9AXZUXJjTuQ
qQWo1/pXlsLjKuFtT3NWObRjJhflSvbgQQ8PsblLeUeC25ZJLMPpzP9Iyn1fmm6RfJilaVu9ty6t
bKO3lyJp3EilYKECioVHvdDtwcAnnPSOaf7Iy/qu3KRaZ+wvWTroqrudurmFQ9lpvsWstHfz9rYx
oHGU1dSojfKvPmX4So84ReDK1C6v3EAxl5JAjE7mHwrhh+ftu2f7zy9zd1X91DMzM6AVOGY7P2ww
uqEFxB+ZH1p6Fmr0wzn+249jLiZpgOhUBqv/vomi2cW1qXMTtRsjsW1VOpyN+bxA1h1P+UnvMH35
u1IMg6JERjrkT0AUd79c3SnmGMWKsfebGS+uFG4V5RzZj9FwLkp8dUVxpGngWduBCNP0LHDm4D3z
02dT36YaO1wCvI7oZOXBN9dMYHLt088PWrZm7KwNy6Db5NljESd2h8m4WYndTDS3nkwQKAF4Pg6w
UWntQhYcz1IdqS9mnkZ5aizLFBwiuH9yFK60DiR8MEU92lnw1KGtZPhj5m5SXcv2VdSWAogMuT+M
5i70cN2bW87bBRyL6czeISaNkNFKG2x6dmG9wKL8+3r0zUgXBcPEt6X5Ri7AXf9NCoOh9bM+2RJ+
JykcHNsFyrYRlztHoR5LTv7TpPKbVQiFIesfn2ZCT53+/z/ecy0KIrkQa387cPbpj4b8pvrDWtFS
zvxvPT0UTRWWoHB+6IVJv5+9+6eFI770m5WLeONu+evjIbWEykAMP6zKAjnMYqRrgiFvP3HGsHzg
Vs5fsuKTKOWmJkhRxSDHGESNLvxFzXqw6LmU73RSUZ2E1lzVSGiTHmIYAN0jD1CaHxRM4nriFMNr
je2pkezp5xQefFHxlAkz4bZJxzMfzAiQxlNYKk6tzQJ9rnAOjtd5ue7yM72jjGBQ7TNW6cada3k7
jQmr8r0jTnhqC1BwvNMtisKZyoGLWDWc8qJLa0xJVk1+ys29msMWh5oqx6HTKY8FXIdxKdOiVK+M
yOn18DyLxqPaUYCnn1mQOAL6B/lLY9rk00Za0GBSp2EavLcSbeX05zeIOEl5kq3BpjFVF49lhSBo
OzDr2XvarKtWE0qNFlu4oG0MIi+N5638VVCcUWH2C0ucF9LbrZ17Ek7OjW8ds+Q0grIqLvyzjY90
ooX0h8zy72YuE6VT1EXSBoB03K3FRaE2gjpEwYGGvSUQ/JWuyyGYYuK7RrPT4Y3vQVp2k/7wlH+3
m/HBygRNnFyl2t17pRWJHIyCKW+i6t1o6lXPKYPppZuaa4t8m4hu/LuYvsvCRdMPN2TDTfKeUH1W
1kfhxa6Y3Byhp7zGWxatIxwRank1tWWS7FQiiRFUN8ceXJO3iZSZhbEqdP++LvzmK/7nbTEJxlA1
k97Ybyr7H69p2sRVRsceITYuZJ+Fz9u35YZxvnpCvdA9hZnnxvI8JQY1X2yMH5s2k/zm/vPZQk0m
ZRbGg3stW1u0gScIqbnnbVTHA+v4EIJ3kKYRAc+u1jwM4YP+EYZrS+gpCKgVtZ8Ybd/1Js0/v8Td
dlYn6ZDAFuYIskOVuJzoGfFGPXQueQfNxrj+/Zp/s3nSpUcyqEsKxeFvFPsflzyuU1OxStHcZMlm
BKACNjIAxCWf4KNmzC7//mm/l/b/XGFkERKAYWBO9yClMI9Vz5LHci8yVzYXdBW8AM6z3fOaRMvk
Lb9Oaer9yigWwh6eB0MCPB9P2KkOI0ADDnjKWhuXNUgF/n1d79qHwO0uI0QDvG83+jDa8e9f+bsL
pCA+og2CGty6xyIRKCS2oyizWfX7Mq6c1Dp19IkANjL/iocf3uHfuvr7C/Tnx90pxIasCbvR6vQ9
jWEtrtwkPOXJNpIRkpCwxois1bdNxXEWH5PyavavWbGpUu0k5C3e8FPZJ/My5RUZCqcY0/nQKLZ5
k2c9ZVh4K+xMERl2ihs5ip1BAqgigFHhbBRmK0lFfjciAZP9ZZW3TJqqWdfly7b1ZnrZz2831U0r
6H8qB6hnvZXmsUUblsaGgTbzpsVOUREFqulOVj/74qHQfCevf5LrfbtG0BdCU8hkdBow/Xsr71RP
lxGAavu0Dmc50Qs6QZDDNZEOcfzqjQtBNviNM8cqH0MdrmH5JRRvcXyb//2xuE9Cn44O5h/f476k
sDJNu/lJHBw06TEedcdMUfYot2ea+kwPRyhYoivcMI2W4IUI/epNE6L4gxcObh6sb8kxiS8GyeU3
44ei47vq6s8vdrd+tINcG02rJlsvfNLqtZ7OpO4RMpV823G+7Mwfqu/vpqn/uhB3252H9kAo0yjZ
ptjerUcrRZzjbxTyphFRdKcMRHWbpT8sJMZ3SzXtbDY5VeMIfT8iT1OtZO4l6Pss/poKXHP6X7oB
W1c1b1RPmoLEyXg35C9aFBIS7xazD2bM6FEhV3ZcZPjYo10KUE0+IERuQQ+OT5wb0DN1/VqXoa4p
DvMzH4/7bdOXm0r8YqgmtxsmXxQwgrhjWGVaB6F4Rw/VRxYulAXJ1KZ/RiwVEsSeT4K3W7KhHKEW
YfonIDyQ0DfsmgH0JwyeetMxfkZeHC0YiA/azsh2VIkM/xTlCb2y181T4mWbHw7l9zST38/ub8wb
MF+L3JBpzftj0Q/7qsHoEaD0sWVsWaZTPEZAplD3ICLWnlJA0+8awIm9eCBz5zwCOBsQ82NQ2hPz
ansvHdmmD2gCZuZZuoinnnZ+ZRc7TJVu9U5zUjkGTyWjq9UPL9307N6vjgj5JuIb5fx/cP1KL1SB
3yTjthEXHVPsRQ0w4eaG2VIG/ITZf5wpDJ3bn/Yt87sDxB8ffP+2CyOFdSYU2T5ehddqhn1wPcyu
Gpq5Zb3B741jLMKH2G7GZXu5ohidxRfc/ksNvwGniycf8oK3oC3n6s/dilhWlzhghDjVStqZKKFA
hUbulKgbnCH4zmpcN8bzc0f45VQJu/U+JW89XHAqfASL4nzKdnbM3NSB6wLYnB/E2LX5YSH5PRf6
z9W2NAMEOOBn6qF/Pyay1TYWIQUZkqb2Gl+7x0RnJlQeODaFL+8NOaIGdoaH+KJMqc/Hesk8wg1+
wY6InyAc7g1QVR/+eZDdms17W/+yjulDvC5f88iuCzsSnOr9t/PW+ExgxRY4qOS9+SPI9LsFUf/j
17h72nU18FvF1ORNf1Oph0+AIwfqqhtCa1lyumyn/jhzu+dJT2+YBXAH8g51Diq+u0VRTtqyyzWl
2OP6Q2lHtDaEH+yjAqQ7HZNqs1AH4q0zB2U8A171cSBo8hxsMLMJ701vd7+u1UPFbP/XbQXYxPtV
vvchBpR2VnwK6/ENTDYUsM1wkbdPTIsfJYB5eT8ZDJ+GjYXrH3+lY7iKQ6IvPLTmoj2OBOjysEC5
IBIlR2s3ZRO5Pz000IX++44yqKIrhxOFhoxy99TUstbmZiaY+x7KQP8qeW+JsOe8mAS+nfirUR/d
QYLvVp5adZvmqylDssWiHlNnaxR8cTY4Y0y/LWbjYojCXCvaed5LIj2gkCg5lsTGmUyN5qNM5zcy
Ga3Dc18ta3Nd5q4Iga07ReFz1x0U6RgPTPhdy7JLseBXXyfxxiQUIGOG2CcWjPRjW+9KSO5avK2M
YxEgFbvZ3e1Iz4+uRCSt2EN6uvf6KSoJ7xiRb8xkrPLh8UY2rXgymBbRAsriWZxs5f4avZoYYNlo
RqDaqb/3o7NVrHN93aHzvfFrHFPvquM1Mh0kt/7aY7KQp3aKfwumVlu7cnym60OvqCYJN1r4zdHr
V3gwPf9qepfEIyJLWVTxEp1zQF4miDp9IRd7VNdsW7X6UhEIKKxRdQzwdYbn6Q+TnWU2dqYdq9s5
abnqJBwslGJmQQmp51buMl8a2AfYtuhBqQKemNDN/C/kLxKPjDVnV2M3KOBTW4+FuBHY0iy8jygt
yQaZVGH8O+qOyFto4iomS4F0j2wZJJ9RPglgEmiU1lIgpRA05MjgNIpOtKos7xO1sBK/+4Aronxp
ZU6ub2Tjobit6YIwDsduzp8wa3A03PKrSaHyi3+0sY0iNCvXiFGGYpcpUDCcPtsbPSkSW+Y1PkC8
G/XtoiBdsFmhIYu1c8D8zzszjU+7GRqTWhptIpXY4fV+Y8joVwh1OdTd0ohcKdtE9TREGb25ymCw
WwnFMc0uqXbkG0/6NxAnxG1hA+g3oXS4RQ9lvOSacA8H/xX9W2wueERC9WnSsXQzzdygsGn9nSdU
cz7MS+flOogdQ2eYCjupW7TypBAaPNJxHIR8pvCYRY++vlMDF931TXiQBNOWYqIyT2VGungiQ+jl
gJ4t6XrQRaR4yeI1EqQ4eKRwsDAKBafeXxXdXDFmefBaFbRmKHW6Vc6wp9vp1cb4ybr/n4V2Ygdb
yAyMqbkn3i96VpWEjRnhmxjaB87OmCX0BhnblUIwi668xf/bauDu8+5asYHnpW2jpc0+7+cZMM2M
RGNHleatuCiJFYH0os8MaV5qP2yMNPCmH/2vrZGPJveJNjAHEUyzd0V20Zpab0gh4C0CO0uoBEXh
RG/KQdhMp3YilTYoWh3SgirV9hm2fNLmHO12VUNrUj6yL2hJaKy7PSyUs7fEm7jxMQHQe5mFH9K1
PAD88e3uPAD+NPdVBU+DFc7tgJtGp3fjGVPfrDwSMoDQmqS3C+Vr9CsqbLg9J6TgF9K+QUSS/Pc2
fFVvkozzEXn+fGqrMIm9ymSpPAowP/bYNI7pZ/UGCkx9Aq4aEV3vL6AYIUGcVN8QOEEIzsiUhmzK
zzJYYV3g6B7dQtmORnIc9Z1xqOG7QFOHrjU6cGIvnOtTIAPGYXyWtbkC6lWzvzK3PUUECMIK38U0
QhuOkk46EXaofZAzuuNRs+V1dB4xSogUk7Wrr4Nl+sl46oydrf8cbaT3kKcEGGfM2Tfl5fYoLSvw
igd1Zq4J3YNSNbGyAZPbLQ6GWY1SSrio6+6x2YsPXFNrPmWfg2UeN8GDBmYqeUge6o1/aDegPZ3x
3dMdtEM3l81X+E1RBfrEuPnAyPvJOCc76Z2IBFt4hdqsH3oHHPxZegdMqNiqC/57nTyYq5p8SDJe
5vox25lQwH9N6eesUc7wrNrlsgbrA35rvHYL5d2aBYBjg2v6+CtzJBvlDEeP12xRLAqy/ManG5F8
7NznfC5tjU2xIEuxdQqXNG2HU/9JwWJNetSMVM1q0uTXx27hf1iiLSHIUV/Ml+SXQlhI6HrMdhlr
ER+JciXkPERuaPukhaCwrgW6fWk+uvkFrtU6v4SudQ7Zjc/jWV/pILqKZ7TExsl/I875UDbzOHOz
zo7pSLj6BUDZTJgwNwvlTF7ngelv8Ppb+eNfkgdFXSSLgKEXcNtJGsIhyQnAOsk1AZKN9tQvVdyI
oIt+jUv+Sz7WvJYEhXaQCOUL13EtrzKE3wCkDIBdJbAg5+aiiuSuTOjC+F0oAfGCp+Cqw/iw9rxn
3C06ntnCvxD4E8yIcXyR+zWbmEfNtaMCKCWn7Ldm6pCu688TJH6/otcCXBkKJ8AR5Ei9c8H0Y7Co
YYLBpqV18hA9BE60RW2pu/pLXpOhYaeibYEIxACygN5L7j0/mOp/7c2oecDpoR2F8JZ5zntwfleW
535tnVoiFQBMgHflGUtO4cGEeCYAcxt2hObNVJ4r4EbJlgyBs/pZPYuHCfSBMQNNhO4mZJdeYPKA
PrUiRpW2erHIM582eEcMFiownnRfbP2RuOrMHQhqgMy600796UlZgzc8mLWj3+ZNB9O41ezbMjfQ
EamHdrAFsEen/it+u9GGd8vNFOTQdY7aLlNyXSfGLq6g4AHb5kE04c3yi54KsCBIvNYVsBXYKXBr
FV6mj3PsKq71LM5uJ9JoOCVxO8qncjPuW1rJ3JrnG1BbitiXHrcEKGGUEUf6UNWHgoPFzd/Cc/QS
As4k4ZNeJKDp7J2zASXYU1LbF9PG2uvEO4Zrp+Kpe08BFTjRC24MZ9JjMS17+ELB5houQbnF7EF6
xAIGRSZlpRkQcmhfKAxWcEMXnMCeJlNExcXdtV8QHT4IdLGD1UBfPMCWMu7VC/AJ7ZTjQpmlX8Kr
coq23RGZgoF3gfPynlY4OZo8w8iy5sRhPWtr/fCRrHtQHkyYri+WI7yOzoN5JmhiWc+rGYL5eXYU
FrfDS2lXBzLCt8XWGGz2Ss4BLyS5HoCe2eiJXrYLtYZxo2ISUeHv4R3J5sVVBHDn2wXSWiI7U4Da
6ap6G6DDm068Pz5V2x5yFcsYSj5IMXa40/cd0Z4cEnYEGIOAJVpC+hW4UPzPdP2hxGYu2VmQ6nhd
beWFmN1T6kwhyY0do5GLHbDh69y9gMXcxjNq1RmJHg7wSS48emH0gob7iTbu0qwBeeKfQW/qlM8K
l9i397r9Ij7VD/4ajbRIsMD0keFa+RWRBXHi918SGj9p7lB8b32IqhiWnOCVkK4pxjzjg5B1/jI4
1hxvZ3hZ/PeUpBfhUpV2sRzn8PUwrq465zV5bRaonD4t+9Fwoalhn4XgMjfP8MTf48UUFkzG4cSd
mfsLecfADETxlwhSbnp2midM5kjJ7Ed/1398IiaE//JZoAxUF5/81kyq+H24RlC4FZusN0feApqa
h7MvSATPEnEJxSN08WcOeh8wtef1HPPJlKZaP3Dc8hfkRDcZIrkeLCR0dO7zEhWqQzlO4Hhj67tP
367Q/ONAem7Z7gklAQzjcyRGMb/AyzkDxxY+8BC5zVvrntBzns1l8VIcu2t1wbJEZgiXn0vfLcEh
p45y5M6hckQt4+jz3EEKZ7ccPvlACF+Z+/XYugMEBHUNj9LewLBYyMv6lC/CHZlGTypsL3wncGrD
yf+3lZCHIXrk7JKtpo4FKjq7BsQcuBSzFx6OeJnvZVt/Iq2437f76AUkG8+GdvgUefxoYqxknuC+
JyOYB8E79MbsK7ef8pmybx0QSU4zJ6+Tp10hMsb9xcoyC2YRjjAPjh6N1Vl0jJfdtT6FM8ImQISL
aFhvO2QO1exUffZ7dXPjTb/NilnofMX0R4J57n7WCyjtG3823V5WhOqrlEiWVdSZ9D+cnddy48iW
Rb8IEfDmFQAJeiOSkqgXhiwJS3j39bNQd2KmilKIMXPV1XVbDi6ReXKfbZ41ooQxxX4M+T6e6loA
1cJNGbvuyBnej2hRk8Wu4RlUID0svHp9XRWP2y91zjvoCIzrcBd4CQGjONTMO/srJkxZmAw+rNrR
CXfYhjvsWdF2zcgpgFGqbBT79KIvrUn7Tt0kjRF5aONnjuQZx5oRgg6JG3oGJ/ri/cWAklp/MYAH
KWnP5QfQZD2lPz9Geek9Y27Es0b5xLtuHrQ9M94o3SYjE2duN6BLzMASF03NNEDXalPwNrgBi3CG
81/9yeiyg43qpIBUjPlqzlYM8dsCQcFSmH4MZscNL/Ys/sAQF4ghwNx6mFdwsV/8mUY+00O9lRk3
nT1b5RxklNuzQ/8aMAAw9YmYcQd6LQaM9myH40XifHChzoSv+eMVHRssEmOwUSZafxqAUZydaBav
L8gBWQcNOyQnbE9PSl5a63xh5qjYsHBwtA2B65N0Fu+auflgbEKuqR5dHgh9QBLafwYvinPABuXP
VMac6LvyfJiUVDzUqKewgCs/Q0zP3/3lO0jDTnEqV3IiplzxHWzTLT2UspyB7FKYuJrbsL/EtD9Z
gKFzDcPsmaMYjN2vwCMUHvs7GRiuW3R2MVdwxSQ7nIEXObInPedT6vTW7pbPJyf4jDBIF/CnTl39
5THkRnKgRrS7NyEY9HC4PpG1sZF5niFitb2+6oa3mNdffEq2GLlXjGy8gZ8r219voW9j7du6OFOw
CYmAKV4Yewsg4wnFOPPJi7qFkkjCgojHaMVgapzrU/BpKXa+TLzrW8/SQfE2Zsi74mAEz9XCEWKS
aTV4lU7HbHFUpl/pjIsGexrBUOCyTi0jHH2Rbz/mXmNfDtYEwdEMj4btYbhsxSYpYf3Y2XYAPhk5
lCwvw6qAfNK5vuE+AUkaUBxHFEy+RBvm7MedraH5017UgNJlEZtpwRi+6aPBE5KtojGhLjumV+6H
DUX50XgWLrgFprcxNWjxXJM3HrF1aHfiazvN18akWYYvEF9cdm9eTPmvjrJtQwAA+U92a6v2A/z3
RrX9bYi6Air7aXo6Us1h3XcMHvBzIzeryexoHTrhn/AEndIOK0YcZyHMB28DiV3cxSz2D/VTSLEW
T3dw3iidzyRCnA8SDnaDb3hOnsS7v8eqE0RVXi8Er8JwadMtSOdGPzqsGJe9OBPmyppd1PJLwxOF
x0eV+JrOoi2ZMQfowzzOiIppl8yaKR4SZ7ZYfDcsdhzh5xIl+Vv92VMQkSf4Fn0CwakPGH5qbj1m
2LC+PZRutOmc+TZcVxMyLxymq8apjzzc9/5Z3YYNbmwWE47xym+2sVXZluC7pHUyteBwfme/r/+4
6SZ4UCdyFYvC2+ZxU1pWV6fgC9A8rGKqnJYn+FbRgH+UlQ0gF1Zgb+iHzCW4YFyNkRABQaGoMlDQ
QWjGBU7amKedqM9PxcpPpvRiLGD5at31sx5L6fwAogb4VrF/R5glekkPv2oUUInUc/gig5YrXQMO
FepDzvYaJ2ZywRHZsGJfR8BmwHwI5EHS0nbLI0mvc2hXgEDIHAGmdCxBrXuNyIHV8Q2KsMyBMUFj
BIYTX/+rmaOhoDMEUddW3ANYRgCDiExq/PxD1JMOok6xHCXR6M4LNgDYvx11ICT+dVRJ1LIi63kW
iN9QpnXnbcne8TLh5QAihBB8klx0XFwxXa/fjz0AyLeHJjSQ/8FyoQl7c2iSYutEL9NqFcZuvxAy
L6DxQh0s3dOJfmv9A/L8faAbJFvom9o/XTJ9hc1ImTwn5Zy3Xm6mwLuENNtgc2Q9IulrlAmPtdVW
YbGrqg3w47W695R/ms8IGtYVGQIb3jHD1/+63751PekGUZDzS3sZS6CPp3NDe50IkObyELFOyVc3
VjDlttgKIctQDBizxAq0oTw/aR9xOdLgUNtirQy0s98fiPKtOzbcKE23yEggYfEbA7O0As3qe1ld
oYesiPdIpnq8QhgJlcwkwi1dIVysC+9S7DNMsik3ygfEB7owjdHx5LO6ec/7bUa+DYloxRQcuXJl
4+0szKPSo7H1+9n+YWh+Gz/4ySiDiZio/uFv/XUrO7VVu1xXUtw5alcZB2PrAf9jD9SUboxTBiwN
jXuiTjo7B0p10AnWkNH1KWnunMl3k47hvhnwv4nBVMm8uCFsYd9BnFN3QVRDOdy6om770SRRHkvF
AdLUYy9M50U0z4O1rjk0sQcNYOkFhZtj8Nk8EomL6ZZU7DuF/BZchC4jYq/6fqpeDmfU2FRl01MD
3l4Ebg3oVXZu1T+eMOO7Z/b0nWF+cyU3eGgQR2JqCgre5EhgSaKxpnAD8RM5k1k7UBznoTWJ00kS
3Bl6xo9Dj6SsP5xcxTRvGm1Xq6X1V6NtM5fiF43RoSgPCHUkC4Eq7LoCP9zEExhG8evlA0cLKxqn
JzIG8s11Rq+NZ63iv1w7FgYaxL3aA5KkTHBKd5KvK5RCFP+uxS9C4xS51jZ5DGHyjc8bLJA+kxeJ
WI+FTzlHLtTkMs3fMQeHIGCzeE5i9x7TQv5p0qVuIfSMUGSZmLZ/JwGxtqrO9I10pS5RHV02p62B
xcILgryYZiI+ZuxWLsC6Xy012oEcq2cMtuiw4ZeC/w/Bm8GU6Cj7rXO0HcVbNoq/fPzsZueJRAoo
gK9wYR/O3mdOmWlnjnnsbX32dnVK0mwi9n0++VnxypjQ66ZKOdaPT/E2PhgPKmhROWuOxZFklvWq
mfjuiuV320Jy5f35Yq6CcCTprqK7ST4WugnYVYHu4+JI8cjcXS0bo4axPG5cdU0RTjlP5ULH7UTo
V2YTY4tcaDX4jVeT61stTOFBXw2bzbVwZ6L9s1zezA5MCtitwQPUeTFvBpSZia2RiJWx6tF6l7PS
mLKHugQj2Z9E0SIAsUAcrWaPVXboNIQ45UstRsOadw0W9NXaYuMHz5XvwThK1XF8OtDnGVinl68W
vLAIj9UFHrD8LKhPmTVPzjNc7O7MK9owDr5dA66t8I0xUhb/cKj+muGC9mK1xgltcwzTVtln1qop
Hnzgj4qk1mchnVXKLGZuyGdpONOSCcqpYYFLrXcNtk6h7s7yXCsRpq/CbmPEbxIO5dcJ/TX6g3q5
NBKXsoKmH60/igtaW1E0lXF3MEbUTpdgn8VrIX9U4eudCShJ31VlBVOHX1TJ53GNgKwHljqYJXhK
tby0W9UYWqD73+d59Nx3bsPN63I1SvESn0x1NW+cLSBR645xqHEMe3Baoy+0CKYVuIGFiWTn1K7F
59mP228vjH17zT+i8zzf7fArBRp5WT6KDl6T/Lju5c8S4WvJ9GrPZzDpx6DJtNRzezeZD7+dzjIf
H2yueUc90TER08Z26m4b0JBhT1+6pjf/sxMm9Yc98fB5wd0+piTUNWScgfjRQBHBC2qXXCEXqScf
zGrOB3AK37zD4+Y/ByZ5C2BEtIHoGvabNaQYtLW27IBsBN7jfPd6PPC1IdQOIIOLfOEvjLUH8e+w
I2Q3AP5xdhCOgV22GN3k9jFCJpItArLOoJY0nPnwncTKeSxSIxUVLFvcdTWKX3VOFXSW39HYfB9/
V2x/J7PUfgWABQBzq8eS44kzqeLH9GWIT2fFZnRAbgbgrhm0omSSSeQJd0D+WBbZsj3j3gyPBnLi
DlXYmBw7CEY+V6V6uLryMfh0Cvz3dVAr850Vj3H4/JVH9/b28jINZ5v3Dc15Z1HbF/cdHZt9HL0/
gSuxMTo7tBns903A+t/SIkqoBMJVz92WZx3PuHUjl60hf6yR7hqsEugtRuRijIUR2DuC4+79TJuH
hAW3nQxZGcKKoIXyqR6STEj3aEkRwbzYjQlwQzZNzggMGffTHw1uSRFJGsjZHPrV5CoLg4c5R4DG
P0IFwfzMi+Xgorp5woeGxsd5I7qGh0jcaXDZbcbXxVPmehvAciJN+AR4ec9Dk7imZpzibjQMiDOb
bRyxwDJe+xEuXgv1OSFfN7GfnnAXZAwNH7k9Go0sb7UCcS6mnUsW8ZLb9LTR7cXmobXJaLOHPCiT
4bCaifzcsAyY9tMAc1seMDf2SzqfwJkepHUQZZO2sVDH0ki2XzmAyMdhNVsdUwAgwBESZBQWx+FD
Y9sfOR9fv7/03+mhusjeA6oWMg/q5dt6wGo0v48xdFyx69PkBbUIOoe4n3UEZgIzXbnH5aw9j4vG
oxdOpUpT/M4p/Dj7ovnAwUcjl1QetrF/zb5o23Jd6yBwD68M9vP0aIm7v5xA5vExRRdNkF1jg9PG
d8mxPx6aOR/TYYwHvvlLxudI19skNga5iXqBakiaDNZATevhEwQDRFZgBtmEu/d46csjX6Lcde/e
AeOHjbpEff0/p3GzQyuuF7/q2/I61Clb1fHtyR+ESdmdaU4DvMPSxPvVC+0zcvZw7k+0SfZpHmm3
uEMIjzRBxOLhUVESaSh/mMd0np9tAyOA+JC/UaFBhCI4idpsQ4umc+HnANl9ynNW6p5JgejQlQcx
ZzCoFBonW6M1AQf1BuTRHAlzrCumvz/znyr5f674ZqlR5Dqv8Gg1V4qFWDRdI94J5A3WGfBMc+kB
tVfkH8EZYNNcq2Xa4ocEfLJD6gXBtO0d/h1eX2PFiQZXjk+Ba0HzILqt9JxJ7zqs7GKlhoWdnwE6
hdDJcOFrUWCsLPPz90v57jXAGwTAoijw1hQi724upbJkPUlRia5kIEODyVCyC/xbmNxKY5zQ4ids
JRuXmM+biKrvlC7msFG4LV3+Oro+1Pt/vTxa21iwOtgy1u8Zy7Y+Ak5lUqcwhSqr7MibekmfyVia
SB/qskUr+ghVQdxaa2tHPCFrAIlg+RQpAelWWNWRHHsZqx9MZdDvWH9YNc6v+QKIjsZs8dk+0Yie
MkWvg3qMUDMJl5c3xbCbxkGEhTcWbcGYXDxSvi6u/ByM6HDQ1GjWHQ4Uxuy66HYUqVnoVKUD6y57
+v1ZWD/dDQ0XZ1XBUg3335tn0WbZRWj14sruRnrG5otSZdpOm5fsbF+O1jghZzWHPDWCGLJL/DGN
bXr8/clF31t8Fp5EeBqy6yF7y5HeyOPEosMa0frFDIC3661/OLmkYG40r4YPQeP22Z9ZI+G1fBSx
LHjoFvjsG5hVh7xLS2vaiXb90q5OzGI4I4T0Hbq3cDxoqZxGHtH+eGJHjwXHkJWkpchdh82ztldX
FJUZUAQxKxWWHryhq9/v049jViO3BH8tySIZ/HYjHWenCI9qbRWlx1ycKwTQil7sP9YdUvN12y0b
4d0vKe94tudKtkvWU2VtNPM8e7lzKj8VnQgN2c2jSB0M3P4dwHEXZ2Hgs39gAUK8ZxLRnLow+VBO
mKUHSaxmBsydM8S5uzLH7/Ia3l0YWGgdTUnDMPpm4m3RbeiJECuDU+wpIHBCTKaKiUNLmC+BSyX5
Qq9F3V7SelQG53GqmXsRQXJ3+opLa6FcOKmrNNPbANaZHjpqpnw0zZ4YeuipgZntewM9NjpUVb58
CJ2/RIwxDbR0eg6FeZtCHhIczcfaQjl/mXnkmY10UNslopZpnwiLuEI7qDR4wmRu3M1ymZWZw/Ua
oRZq5SC/QnAiOvVFn2f+h58usMZz1ICimH3HpXtTM0Qsg7igbx5r7dD47SNWdsNBQjFfZUY+zkK8
t2TK0FPtVRX08OsXYru6D7Awom0WlLZovnSl6bQZPf7Qmkm9ySAtPY01scYIFom2Q0bkqPTqxLCl
Ckk3hKCzjADxYhyb6sJE0NiSMPXz6+QkceLXRdsUb1G7ujIRJRgvZSpoEkWHZmRuSMwh3x+xyzER
8nzKhvbuE1p/AZhydKWZhcll2jJxtNbG590YPlXUJawyDCOMnh9MR0XlL1OT7jOdJwOLHigKqtVu
pLO4MUlgxwvjgmKnD6JnLaASU3EDhYBp1cLoguttI2JRdlbc30e5/NPE9PdAu5mY+sSPwEZleV7g
cATYcH1IYa63h1b7SiWws152Q0Ap//RpFICSGEwEDyfcloKWFzAn75ipSoY/XjqB/CGU5p1lRPqp
Avn7/G4439dEyoMzevhVki7xfg81EVbnUK0bqSeyIcddJalzIiI2QkAdqmP6H1Te7zfpj3budi0z
RBnXZszwNPV29pa7cxeeogCfQcKEyzfGQw5fpKAcpOfYw5llSOquH49LCwIZjnfY2pu2enLunMdP
NwMSvwgzk9AEZPL/TklVjKlBesqYkpB8t+MzjJCGS59W0EGqMdpx1Zx2xaTTJhgyYhH4++HlHyA6
ZqL/Pfwwlv5a0oMrN0igUt6bB3WmbunRtLX9Um2ZZDYkPsLaXNRfJjAbjgu0v43978f/aUsAjIPJ
gyRrA9R62yDJ5U5Pq2KANGYB8mlfHZ3FZ7nvRg2NzAwEjKnLVsguUDvCLq2Le04Fpz49yJV+b1wO
t/pmSPxzLjcTdFOGQnC+YssMaRwNNp0a7DnhXxcorpET/lEz18G9Zs3wNt4eVQJqBjhkGErazZok
FZLqX4uOfKgpJNXnZFPucaJ4I/B6Jn1Zs+seA34YMfLDnTs/XM234+JxQiVJmJBl3cwS+snILTFN
+kUY7lrCrGlTNF6i0q0m2gvvJsFOxaWfL3ViMsMH0ZjBVb6LTf80/ojapVeEdbQOTjy8Hn+Nv7PR
Y4qRhdAPKy+fQrItr7PWphKI8tn1M30KBRuRtAWCQ5b0mfWgmVSYjTD9+3dmhD9bv5sbMuyK2BOS
0AFx+OZViFQh7BrdV+b6Ff/IYADKoWUq+0BYK1ppdxWxkDnq5tJwUbfZ+IERfHFyEuyQimGXc4Uv
JRZOA+wbQRtWYUsIBKfHNKdPEPhP4Z2pQxlO6PaE8WhgzICxI4u+Ga86EVBFkSnZ1l8VZKO6yB9o
C6NJGhuCK2WjstydrVGA9qInz49wzFFtA/qykSmmfgWTSVjJ0J/n14LT051UAERdpYdd93BPePJt
yqfgkql5dG4ukkP+69/HnEVJXSiFoq6Q3CFpo5nC3guf/o4IOQhkS/j8SQsBykgc8W577vYN+3Nw
1HT4u1pDUNPNFJs3kRSJ5LKs6nIG5pAT25bueoj8NJI5fjsICnDoiOtZGo1oimIQ2qBsv9eJ++km
kNplEP2iqgQm/OnT/DXWa8Mvs6aTTisUCH46P4sechERq596JKUjnNpEYV3WD8gTkUFo/p2OqXzb
pTQ1UUQoTSYPrTUcdW66lMa1rcpI6/QVfXYlhJs1jJI4xpqpmlUyVDkThq0yqzLB9lXFySU6W306
SbXcVnzIo1m0kqNs6peafV6W3UOqvNR5iMXZe4AjitxcbKOyqGs+s/ZBK46/T1ffzOWGiBXGkGSw
VBuDh/W/I8i36gTD9aJc9jFuIFf2TFj0n6/zs+6eaugxwVcYPoZ4hgdCS/bLWu3wPexcHW5/eP6I
MNhJC8WW4mkqCLYmxTiSDWVcYnd9NT5DK0xjHPUjLyrd38/82xL358yhtNATshiA+s3ww2RE06uL
Hy4UGWnA1YAP3NmWEozOCDeFBEoHAINFBnCzrYzoiObtKmk+LlrFLOul6Z2zuZ00hrNR8L4c+g+s
OrdtTew661yXgmSBk68CHty6ijaKO1c8Txrs3qb1+Rk30eB857i37+B/DjvE3JMqh/7k5vEVpdTG
2dUI2bWOFPlQsdREsxr7WPUOAeFbt/PPkfAbYquJz4Z1m0liNZKWtKxjC0QijpKiVKhAG8SXQHvx
JWWm47SBrb2Qh66Aigfbst9v8O2yOhwe9gthIKjv6FXdLKtK4utFLmjBAi++IsHb9EA0HlLr34/y
TeH+5zDYYJBVqvL/b6O+ujLTg6g6Q4BUwzWDRw/LB52G3Ek/u6JF/BLj6qwTPQyRPUwddoyOGjej
UNjXRNjXScb+rQEZaW1IK3dugXZb01pDtsYgNBJFkb9uizo1FVLO2Q+ZL0bX5pCjfErISMgIWFff
mtMiV9+V94vyRY880HQ7kdHA+N1ax8wgu+Dg3p/GMR3dpqdRW0KSwprwKhJMr56X1wBpnl64BWFi
QUaMrnp19Oylr8xRBi0yoSlwvjhXnxK6p3ZD7SpsDHLTa7wbu6jlkVzc6PrUdMEozGk0YetYRTju
k3CplNSWma3gIIIAeyzqhIHdo8d8a3tZlkSRizsmayHJS7fUt7BoekUtLtruvDp5qG+I/o1eRaJ+
V6m3Fe5M+dJtRXt7tJvBGFzM2GQXq+1KULVumc7pDGzFMVD/3JrcGZHfJhauTCZkgHpEGbDJmzr2
0gfyiWrF2J0Oxrs/CSCyjgSMpMegogQ0jFCY/n7Eb28aPr3goLzqqswYM2+2kVrNIxZ9OV/FIGpC
iSXopr/gQrz5/TDf8CtuIvpqjbkS5Zyp3a6bVVsETWooCdLyHKovCiAEJT6tlZk5+sL2a4UnKVzR
34+KbepNdTccFuIGtlgmF6grt89OrU2fUZQj3YLNSbfxQpxI/GjsMInin15yFQnbxUn73MHthW79
vqyRGsBvmFKgjsjYGytg9hdHWJ9XBBB55fi0BNiAHi/T32HBe87f1aW6xJZxqo8q+MOY5M6aBIw+
mMiTaMlhsZdCAO/JwGW7IHfPsB9pEVjHgpbgHneBmfIe5W6kOMnzMKjwjAzsVrCbLVEmVjloDHbl
s7VW1jI51linPRareJQhx6cNujLGBN1P8cse19McZIR+WmQriqNvaafSKoQL7mBtQNQvFoQ4TkXw
Gi4jEuSqWe4Ka/OrgNFim5/ahK7ntkCoUk8gtrja2BpHpGaBF++0eb7251X+GIdTWDw9Fmo8Rdnr
vHxsrY1xP8ebM/ssQjdsbW1SrEoajdoohND+0iFJoNE7u2xKBBx4Urj0Vm2oc+N6Vx2SdeWBqmlP
Mmq+HqvOUZU57XMOpQKtH40+KBGYDa7wn1/Jq+yte/LftF00Pb1k2IhbtjS0tqO9tMjXyMFewtBr
Du3+9CUjxJrVhOjiDQ6BGKsOnqG5wdsChphqc6Gr6CgtmofmlSqBhDaf5isIIPL5V2FdwJn5Cj4u
AU2abMvEiZco6h/EW3BlPU41qB3usvRuvQcfiivNG6i3kqsyLjqHNpyXrvXHEE2ESpYG5jGTbKW4
iDbW5ZO8OZ8HySQ+YlSP8eiKcAvlUDTYdNvNKtld3H6WEJhMNY2g8iGHt2Utpa3VE0Sav/Vv7VP1
2R2aB5m0GwqumoToymuWvL0XGsk+TeANkzPBWEuM02hC82Cg/kjedX/ewOwxK6fHpxGWs2+X8SDw
6g7SXDzmj4AT6I71aTkvc1YS20LNSCOV/dgGPEWhSb0vHuIX8VA9RHtj3U61ORTB5BgFQD1YYKuu
tKJOxGVV8sfWW3WIX4DBgPgEzHc45JXNHcKHaHs8aG4xSZbqPP1Mtwqk8nijPOYPxb5ciYsOl5+Y
5A4cI9IH5M/kJB8/BxbTZ+tA+RXtI/Yc9GvPNIQ7+wiRzqQZrNHylun2Qn0fD4owAncQ7Rje69kZ
bJtxura9zk6XH/ztObuvr8NuUFFAS3ezff56emZzXC1OhJBn07zA+W2iddhLMgrRw3VjEZlZOI3s
aT4aNCbhJifm+gHfOYM0C0RMgtdr47J4ewq055T248Z6LY7KsnrPnoWlMgsetRG+PUsy4jEas7P3
khb4E/fe3Fur8HDeGg8afeXWw2tnEC7aJ6jRxTOPi270V3RxcEZQ6H7T+pZG+JiiI9Chx8PpzyD+
Oro+Amzld6ofJ9+tBJTlTvuQwUe/DnEzuTTU8IyepwAhWPswui4QhSMwt17qUbzRvoRlusohVlc0
1QsXp+v0VdlG8/Oe7uOGT17r4dEFhZ3int6PL72Neh0u8rj8bNbnBhWZm/PuFrbgIZ119Yn+RopM
tamhGbIzQs+lou/sEBGhuSHlOVyTlDYhZm9e7KxZnbjGY7buDzIWfzG2ydhLQ7G6uogesHFo7eqp
I5TrENINomwxURJoArEurr9T58DDh+ClKG0zHWGPJb4Bay+1TwxINqTjeEk6Rpyul3Z5CNe4SF+u
RBDFkkMmN1rg8pB76pP5JC2RAB1ASeWJ/BSv0635pMPq78aVK74PErnRVzsO9ueVOAum4labGqgV
Ojt6mR2PwaxBkNcgVjm/YqHwqHqDhOC06vhFCMy2+Ut9KL2zk9obfXeaXKf9qFyKk9zLvX5Z7bbP
Cgx8Ea5K+n7+YtqDgtlsO3mqQuSbxHNlep1bHI9cyLE4D3eDbuf3NfIb0D0skRaIDaipgquSebNE
9o2W5a0R4MamnxxVPubkuYUv7cXEC3wjVfMOvCrPWTcv4wRUpq0/VTgwGCYKfj9rxCc/Xmb+GqDe
Fz9aq71Tn/xU6yFvMAfGmiwPfNF/t6xtmtQqZuYYtMCRkdx62tvvkoe8ZxqNEnREv9+Nn4o97PkA
1mm2mUgrhgLtL3jBrOOqyMSAAC+7d1n1ZhBqSGDz1x+/H2jYqv0NO3HXcSuG6Ay+pBA0fHNZWRvG
VZ1Z6SrruKdgo/EzxJnLu3wpyM45XKXrHaDrxytDJkLG3FAIfds8ikYYm3XrX/e1W7CunV82kEVQ
EA6qrd+v7edDmSao6PDAiDb69ybqWtZnTcChGqeDUVYvJEb/OkaY1EzuHOqHAs+kSSYC+g4mPrc7
xTIUs6vvc6jcvWygNo2o5dBPt064Px9T585T+2k0Dqx8oE0AQ5nowX+vTGz8UGgaK9nPdS9ZnFeS
25KgbGypumB03ivOv2/DGSUoAIA7FI39wO3hkg4U4pRwOLxMSHN+g6zqZqi64LzCAb5zK4cX/d8h
qYhc0UDTpp9jfAuNUi5pemqv8f7RsJfj/QPSRMdrncXha7v9fwwRmhUg9thQ0krW9ZsbqYdaHih6
n+yxTaUevDqDKJ2OvUMAzP99Cvn3WOq/D+2iXjKDeOZkTyeSylaFRzyMkXJ0Wotogs07w1/5phZg
30YQHba/gPGgbbf8KCGPLDGxqmylH64jNLizfo0xL8WyiGHcpJjB5pgQSjNFLD3CWmckbotZiZRW
GGNML61zPl3MrAlwC04P6TvMgs6Tdpdp54mrdm1NrhN04tLUmpyfhLnALlReMlXv2nV5pKof18di
Bn2YL7J5CW1jgT2Np+yKWbsmDYGgRbxmHsmpNl/yZwwVn09La9fRtxJ2CMkWClIwFRuOzGsJLkG8
uKSFZU7NaT3P8YcQ4TOujIfz8rTHEeDoe/JGWxEH7uUTZQUqQb0aPZ32p72ZjOWj72wg3E3VaXfU
HrqNPiUkbyJPlRV1sEeS3gYN/jR4EqeMarTkKbzDemYuMrenZ8Zikk5Okw1pFAjQ0onq0sJ2Eky4
kkk6Ab4Yl7NkgsnV5L+/ym8pXIIrJ+eF9SLuekIUh58MF73HT4wuT8nkVFLQDaDlVHclD2ov4rXh
D+EHE8XzF+Jae2m3mCLY1ZhcRuRp9mB/Br0GO4r69fVIb9ql+LPfP733Qca2wbIKOb2JmYH3bjnv
MgmEfJ0/EOznvpNPtNVAfew9C6W9vpArJHEhoTg1kAyIq0O3Q4bVMrGOueZkE7JZRmdIo6YjLERP
2wtjazHsfYZ9FBJkF+r/HOoVHibhG0EOnoIQE0rANGWLk4+NxcUT5ldMVfRRPpamw7Crj8P3Icvd
GwtEk3wvo+kOMvnDxDgM+WFqNAyaKLfE/abKmrxQrtiBdcs23UvZUiZZ0icEbp3SCjnN6n49GO6W
2s6P7uF4wwt8M3P9c/AbXLS7xmXXp2rGTUJVomFsX5m7GlV3ZKJQQ/YXX/aRtDdwJbKS0K3K1M4K
9/fp81tn4D8v/f/cgVsDvaIMrMQqTiTY5KQ05TzBDGbXxbmALCgkZ0YkqEq+atfmCSnLJ9ZZsflo
kgZHpSUwAoI+QQ88TQoDUgHFMUB7jYvL5bTre5wf4TSdBe/SbUpp10u730/+B3iGx8fqSWcJGAhA
9N8pMunr1OpgrazOlPnlZYS8q4lHffOEiWOhsyU7f53wEknEgyhu1FyzDcs9+w9Xxa0JMLhzMj8+
zqGlSivfUjAg+vdkrukVilErqLvKEQlr9beDrckonbfwf+tDN48Oxb0y4oe1D7CV5QhirTYQjP49
ZNTjllXIzNhXeS9itHReMlM25sqylhf1M4ufzu3BhMViTAxppp3Ozjl60cUcJtq9lVH7jshxJlw1
XC9DRgA4VDx/VaB+3teiX+Tmymfmv85zNiwtrjDNprMWJWG1/meNsVEW5zwhmHmXvYSBTk0uaIyN
ninPrOtRSY8SeHkKdbzDJeyKQYk4q3JE96feSRIIAsvcrj395Du+HKKqstxE3ffZg28sQ9CIi8SE
FGmTpku8vAclaF6jeFSpq/Q6FXO8S1C4Zad3bMf7dhtdX1M2wU3A66aAyJzefx8O35tWrKZ/35Ab
dgNksFN9KQx6+6mCCe3ZlnV8FFIYshmeQyE+WAGKgzYkHvzBqMhpAtDPoIah2BSCme8/5BiEX7Dq
PeEyFYWY7Z2IENe4HhCOFAOTQhplPexHsmgU9qy/n/4wcm7nJkWjyUC/SDP12wJVCGMly7oYyzDt
WQI6aqj3LzVuIAX0sFnKlu/3431raA/z0N8HvBnKPqVHYAwHlORHKfanZapsJPLdVVNx/PS1DPNR
kMVuUxZOLx7UOnNUpXURY9lFdnZkLR113SY61+4VV66+eK9PCw3HP0jXaMTwPOzrcRKobpBXdiVK
06qj/wBC1hFPc1fn841O8OdidNHiNSDjV7ztzp9oP12qS5KteooH5ZksD6HcqzgK+NVDiXueyQxJ
PxM61jroXVmYhkg6OG3Ug9oszJ/TcGdKxPQCdypf8CcZ79mdB6z+9MKqmjg4YSJy1G6Fq+dTp2TX
pIlXSiF79N4TsrVSo4UzcMg7EpyFcAbUXGmxg/dE98c4riPnWkBoY/aPJDP2eT5qxdAtqj1aXBuq
3GjwKIy7bGxG4FyWNu/N/GRLyWcUIdroUShk8rg3cHbCrscTAYBklTAA2jyNAYYAdppCrhAhp3b+
HiF40mx7Q5wHMIF+H23y9+aIoqhQn9gzE10u/WnX/zVbiV1wyc8gC6sq5jwglNA4G8mQQekPJ+5J
cfXSEYMViJSaTpPE7UltICQMrxTMuEjmPE3Ce1SFHxCNf8/pZjGrKuPadJdE3bXPMqQM4BhPeWa+
MJDOrHClggtMCsiZAgxTtw/kbdsASGuBa+gd1u6fXczty//33bl5F2UhvFZx111XeR4B+tEnV+BH
nGi9BYN9efJolRDNwwut9yyY+mRg1cIx1I7ZeZY2h94nJ7ZEy8N6nM1M9aMMSAezRqcr5iGWW5YH
gfDSVoPqA2+gjMgs/YrCXUn8dIbfnH4dW0L6mAtoF7OL03fKY9/gKmLWbpLgp3ieBVI3vwTavEhf
/CryfHOanVB985fGmoIWdX1VyyGrwrlEODxgLaaqDFO6hUZ60AGKqBvGFW6QuV/cYXTdG1i3Ds5G
kcYhXPl+hZ9fiArySYBivSxeALrzkXIwMBa1m/doBbMVn/wl3i1utPTvMQt/nID+eoK3ZuydIEYx
+mUcgskkE7ItxGH8DIXTf3F2XruNY9u6fiICzOFWogKVZVuusm8Iu8pmzplPvz96bZzlkg1r4wDd
aKATqUlyzjH+8Ye5FL4oWrJaStBdMCCF+dknA9/mElQMcAl70fRs6netqc4Q7GxNPbLbMJun+sl1
+xtb0Bce5rRNfrrL69pTdNN0yFUWKyKN064dEaAAE8xwXiB9w5AI8r689YqFKc2D4y1B6Rf62cfV
2fuQJeEUyVH3b8UipXCSxrpID3kjzTRoyEEH45RYA1nFW83DOXDR+cmia4kCdJ0yhUlgOqV5ynoi
Lj1t6bYnF3pBrCLilqUbO9Q1hgJyqEFYmqboH6QJ9ar716x8yFIrinf6RSkdw3wVUU4Ui6DbjGA2
7V2MKE+fUxf8vDNeVZRfLntVtSSxq2WtK0e7utqwx0PL7JDYUkuWq58vdF27f7nS1XbnuamJFstN
DpZ3R1E9cwN/3tZ7n7zGqiGeGImD4BVbnRHHODxjK7+EMZ7JaOdaUuRarEuTm6/E9Mg/bXz/uSdK
WFIwCLbVrhe9NWQp9uNieNjW9n6/rGYPdNSreLZbHDb36/P28cYaXFVZ/3u9iQIJqAqKfUWNi2qt
dd0kHx6i2W98NR+cO0edIfvbrLnYz9e61k9/XEunMmdkzpVoUf593UO9yGn1ZOugSO99Ze4iw251
/FrCau6rve2m20LCC2VDYHGDny0jyX5TCE6u7t36obLeJfIDwnTdYjFl3uecQRlYjFCeGjQlMVU8
c2WGf+RLagGWRy1q3JbXc5FRed/4Jco3T4kgHbhEPCfF+sIb9eURoj0Ed5odPRbvDT1yhrlB9GMP
m62cFypOmtKyKtf56MTqbzN4DJpjpN0PIePCCNIbrqwl8jT/NETLAf/PfsodNOtz1IDdUIKEQnpx
k3M8zYXHy83YK0W6ol7/52GAVZroh9CCX+tB+O6HTA/99BBi6ZQavS20mzFEccby1kFoN3584r2Y
TTtivRxJPhxLZHVDTpaoulAKTCgUJEYp+gJt4SGezL12wyc7MNEOqoEE940m4IwqnAP+vUhBA5q+
9Chc+nIRFRjTu8+Cn6341yaiq+WmDzUVWDGMs1KrZgZeG76LoBkjod71ti53UlDCCQNVdvMqU/1n
hor6Yy8zfDGbcVMTn9kOxhGBzV7XnuxekRzdZFpNEDb0npnJzQxmPFuYSrUssGg1oHBXdGfEG41C
fQg1fz40LlnyKJxN6ez74Z+cxFiFkV2rjDND95ZSZi60nNlsSFhTi/KucxRtlRDbNKBbFMXml8LQ
zuzQguuik6KPaS39SeYUDoLW1qeSu2ZPoWtIw23AaEjFCKhTyAidwh1qGyb2vDXD1WgmGz0PiS04
59Z+Wp+qwIpTGA5Skv3KWYMwwYlpSH43YvSihVAZkNmaICbhcnrbJaPEyBXXYKnbJOpeLDDAJUiH
qO5pL4tc19EZVkYSIcesDuHZI0bYcn/2xvRRYffr0ghfg7vBNPHJxnlkvFg8vxGEI5OHRdUWq3J4
8+TncORoT0mIzleCROIR4xiyQBdm/KpqA6PP1NawhRsBDHtrZfC/MEv9UbXcda1cahMHRd+0LRUt
i4pF+KVshmXNjLHti02BhWufb6r4Liav1VfkB7MNaZ9yh7z5HnU9RI3Bz8557c8b673QNXRCCJCU
lLxGMm7jdymx5h0QS+A265yZbfe7hGE6xZW3JD+TXauk701QXuLaxXuhw96sb1d1sJS0M7ZOMCYd
TwYKHpYRL4YRvSVNN3eDY5+POw34wBBipFssYHeRfdTTdXPnqpDeFO5Oo8OQHkXNSaxklbsCkVAK
nQf03yFZwO9KyVtDhbKNVFSDKSuT2BtZQ3F8bnXQy7J4ETiJiOAJA/xxc3PVi+eweIQY6RLzrmje
3JUuZQDdzivOiKOwHDfzlaltc+sInQyvb+Xk8jyaCMZEguEVPu5wYnTE9JIT6QTDLnW9ZGt8y1Pr
Xm1JN87IuYbjrkD6TMVlCF+1l6ynyMX1dBPL1t/G71/TJCYaQTl2pvWQDNkx0t/g9NqNJ0NL71tC
h9zFSMnb+tHCDYtlTATytLl4OYaz84b9utGfzRCDUD6xGxvyd8cYxiecKfRsxFJMreanbkqRMyNI
ZfQ0gXTu2DPVUdh0cXyucUHFcKhrX/JYuxQIOURvmGmat0xC5GTe+4jtYV9cYGk+dPVKrMJHwX3q
iydd3aQ1GHhLWTDgeTjiOurl61Lpd9MLJnoLKQs3I/4e7fSx5PpF055Cl+lSuOnDW6f0VbP4v5v1
f3/eVaVihlk6qA2lmLwvZY63xWTtT3cC0SVB57UoyTaQbjQS3y4pVEqdLMZJOXm1pOwuFg10lWG9
uuKKAU7JyJDLs57udd6Pnx/g9eTz4xdOnnwg4aI6IZj/PsCsN/MoCg0YpRlGPHO3fOuTZxqyDLX3
Y2ASlpqe++FWBfhdtfX5qlcViRRkRiGovXs33jOhT3fJi/sY3k/AHbScpffHu2UAcIXQXv9M46rc
CsdR9D0zMg5depCTzRhhKWEgQawuvZEsq7C4d5U3b3wrPXmZogVNECP6XXHjd183Hv+5DRU+JA0V
+PX1xNJLfHIICz3eqfJZhhIVO60vzv3WnKfHDNqCZoXrFsfIbiXi0jV6D4VawmbRZpW5ScwJnccA
EoWjYix/fg/kqbq/rn9RJ2BRANkeUdLVEwlbOdLNyIKuHj27IbFLxKcfa33VtY6CHSQkmQDHIY7q
bg/wOp7TbNkk56E7jeq5Nn4r7rxx+tQWRo46m1Lj59v7tmqiT5vMwSzRIsn239fUT5tICUpMayj8
+rafiYh1GkZYCfOaVcMaKmRZwIO6cdnvVgUbPwMLNbRSwO3/XjZvizrJSs89ZLhmmquGMs1aU2dK
NeyhObYBBG/EOKTgo4v7cm4zfLhxB99VvFxfndJyGFVdj6n6OCATONfoyoS91wCGG89xBDExZkaj
4Vpg2lWPKgnrdwNulw/Inka3Fv+7HekjZ2+SR7FHTPf4aZOXzEDq+0oPdhr+1tKeqHLvNNbxJosW
RUzE7p49AuxvVo7PNKmVz0psxnIRM/4oLjfW47snAv8HOY0Mx+BLkifMfcPrkpZsrM4Ek8JpBueq
SM4WaRDOJfXNzOM1KnPDx2E3Ih6pGYj4hV5HARwYt8Z4H53T9VczxWpg/wf5Bv7IvyujEwspaHWg
H/IoeBRagn2liCKkX5j1pW9CMvzIRwiqedG9K4zIcuVgmP0s6sYpYBezpVNZinBfzXXolU+Vq/yq
fbx7J/RIknd5Lc7eG2xD/AFrZE3b0pwvLTh+9MrTWSiL731drOWyIaJ4I+ikNjKdDXPMuQqqYOUx
kuaDZdqcwzERZrFgbdIYMxtfgx/PEDiBcYgLSpqc2+axq6hS1Ivo5y+tSl5s07frasQj606tE1tw
UHCDxcZCsE+i/Cx1DNQ4ntumPNWaeNEH7KcVIC7NdoX0rVTGB7PImTnVS9HJTcx2BIwyMnOp17ht
lOVmKMrN3OsNcs4s914lp6ViDiJmi2zIIFT0vExtz00QSaXEC8rAQffBlfM5hcWv6V1LM5zIsAdt
URBHFzfQDpKLC6seHzsdZnGqOx2NSOKlW6/V50kQO13lboMBF6BUXOOtQ32If1zx+8b7+d33amGE
CnNcRqD3EZL36VsZa9UsQgY69/5Du+PBz427CG7e4xxbSgw7IMXXN47w777OyWuULYpsJ9g3/76D
bRV1TegF8Y4WmFpSUPcUxlq6qsqVScv78+/7mF/8+8bDTkdQhrkkQ1f1uuBLRyl0R1Eg0gFWiLsw
zbkkzQLGiy/FOI+e9WdStfyjhCn7fXYh40KBwP0avlYYXLyArFtnBXOkU6XOlUtE24n9NBZmJ+8I
kKA8yXeqewMyuEYaOXKRXOBJqhHCPjGgrgqc3lVcrxp5IC1GNsavAVdrTH6tc78QzhWycyi1wt9m
JnU3du4PvPd6pTAcgk6GShOgcdrJPr0JSlRFVa0Xyjk56C+0VdBSmMci+nNtw531u6BaesKCwZYw
M4jBwpC2OKqX/FjWs7G1S+FUUwFsnvw7Y5xL+zp/dQk0mKm/CHNSZuQW3YfrblyiM60IBBD+BsUK
x/0pjjbnuL7x2L9dRRh4MLtYTBl+478/pg5j1+g0CRrqytvSU7sOUGjCBOIeBcFzdKy22S/cHW88
vOn/er2EMhs9UAno1RcGYKS4FZicFuyMekOvCwhK7pXQXWrGez+/1x/0xR8u9VEnf3papVSlYlcy
E2vK+qKBssRWYivjm4omYAJSaPHScCcphd3pz1MppiRwyLuXsvHmAzPZqY5TvH4L7gL+YJNrJUfh
TgPfn8RolpQek2g1oZpqi5flWNbEs8oLH21qoHiHPzHuFJmp2EGfMYAa5pIrbIshIgxEgLcbEyEz
EhFPdyp7lwmmIkO7G/YmNpIjEsfSW5mlspArjL+ieKkImjMMUHwNxRHKi6rdMlT5Wk0j6f3vc/ng
1nxaLJLkXLnsy/SgNi+xiDu2UwT6jLpIbPd5cJSDU+75zlQYtO8MfQr11g183WWnGyCsmLIIH4cP
xPPTDVRxKPdCp7h34hlOQ/EC0/refUoJNQNlISQh3o+nn1+Qb476fy951Za1Q+XFbtZEO8wzfBFM
C+WamDlJ+CeFSp1Xj5KSzAJr0jj22Wp6dJ2w7TAI0goI5BzXCrrP9uaL+01lzH0pgMhgyGxz4tRq
fVqKAD24F+cJz0I+AyWmaNa7S5a9lNJe3eUV5n3BLbte9Wv7ppMXLVOOTvbHpjm9H5+uiX2u3ohB
M1D5r/CD0Yb7Rt6E2lsMJFIrYMCKncB6AFFlyxJtihQr20iDLSgoTJY1n4e67IVTEC/l9EEsfidk
s2nLFg5/ulKa11xaF9W+QkFfzEQiQjRjMULYaKJ6MT7p4pyxZCbe2AA+hFXXG8Dn33S1XTem0nHw
5eOZaAMff0IFei4JIukxPKVkaYy78un3aFfw6d9bp5p+HN8fbvPMMVPyk2KAZKxdkrmVPz6luKMV
mPRB1vxToWxx7W5r5TfuGO7pN9ujgtwVKvEkt9SvuhM974u+H4bxXFEX2b7j6XRoi2TrX2oSEkTb
zB8l809iibOC6gOLqN4ZUjs96dVSIvPLt9138hrVdx5hYtpq4c6M3+b4XBYP8nvcrvgvRmVeH7Ft
M9ahwwu90YnqWMKkyoWzZh50cSm3WG8fM2IZ7Sg89fI6nVmkMBrRbPZEOk8qOmO8wd4ZYpstIP9v
MO5aWm+lwWj/7Ar7fiQjeh0Im1CmwXqAJ3+HKyOcyGMv7dP6kRB0k8QIuIx/hOhgoPrM15I1D1Cu
3eeePdxB5u8M1Jt2PJWn2VLqV152Q1w8VfHXrwZCQGixsN9xOb9aZ6WXazUZNeuAU3FdMoFaaWRM
0RIThOXvmJHe2Gq+ok7UC5+ud/VJC60fe3VaBbtSfAzkPbMLVwdb1eBm6ueg2rukApvN+6CNt16p
W1ee9t1PH3Y3doHSwr8hoiJVbMAuAr3IjtgQ68EMW7Xrp59/KuOnG2t7tZWAq0tZIbvuISU/t7ex
JMXBSdpJ9TnGlzz91WH+NC4srKXI9wTAfjVPTbTodYen4ME6LrHa2ErNvayQi3UEx+rwUhXmjeeY
7qPZPcX1vUoq49j8KkocXtiivaNUHOG4MCmh7Tok6lOvLTB+OZaqZLscYklG6oMVHWUUc0Mmb0oQ
zEEgdHIslrmM1KypsZvCMWGOp3ZUbJt4nSnnSjxKw70l26jdgVH84T4sHjK4vMHeIFfI31eGTWGQ
gRvyCinzAgdauh/Dln5D8yAHoYhXreskyToxt4AgM6N8aOOLJxzw9hj4z8fnkCAnyE/1Lh3hocwa
ChRpJj4HaIpqOwmWIvf1JOlOqS1oL1vyR+Ot1WwjcdNhb0KyHimp/SOhJjnet9rBNzCA0+En3Wuu
LcrbVEgJZb0LE7RCwV98yBKBTO4WstQqwWk1hY887IrGCVh3vcKS7L7ztqV0DIatQgaMdwhlVKTe
6yjnfJC8osamTA5a8G5Ef/3BVnDFYg/BmxqrvKQ/9VYLnnVITZMV1bAocTzivvStoW9z8jj5idKx
hWqeswGtMmvlhjtFdGTv4Gk7qX1VsX41ttgA5jnhE78qJF8VuaaXyH8RvH3q3sv1bwYngnuI/G0Y
L1Rvl6uzdyZIl05zQiR+yrZxzzindYotCmyWm6Fc1Z6T1EjeNmF+EkaHnWrYoHDr86WBftBadM1W
lTHFmLfa1iAUVrATdYeXes6dBQjwimw+aH+U5E2K1sJAeGnO5JQhmBLMBIWMwuK1IApIoEXXXlOg
yHKhQXxPi5Whnbtg2/drMVt34TGOHjk1BuoLTG98iPYMyxhBLJSXMcIZzUnjQ+YuUbbX8ck0SbOF
MbNUfdLPnbFnOmhH8NPjlTQ+JOa+6FZF8pAYZPgsJFqggHMNOadOkiErnhykdqEEuzw51spdoJ8N
41EIGH2Jr8KIX1j2O+/2fT/PCtuX+FELg6CuxrYwF2wvcfjsl05oHaNqB9fOEy8VsSjNcNeGJwv3
4WE10PyPdlFB2nPcfNMSvrkwdj9vI9dk7o8mT5NMxtu6xnxYvirOsnJoddlvo13KZDqoXZv3n1FZ
zKiRuVKeogl7sPA1Cp+AEgzh7efLfwPrsmFP42gybADtr5tiL0vRa8gVtH1z71uXVLjkxSam5jMF
BKCauBi0M6Vxr4pzIfO20yPPvBdXcxqs4ArkpgWCQdXylk2v3mB0fRCBvxxen+7tqnNLwyauBiWX
zoZn4wGBd3XumC8GAdYzOk2pwfToKBTYbVbZMv6bmgQYz9x8J+Mc7G5XWPNjZw8278Bmatq9JC1c
bU48siOaixGZMY08PD8b5PeXUm0LUsImd98WEy0slB5G8T4+6RufILGN2V1CYWVCOdr1JGo9138N
f2kCZV1EaQpNbAzHwJwVRyKi0uxhWe0s9xAMv3qSs9xVzm5RiPduuCznfTRLLUbh8GoflciuOaS6
JRRLb/yrpw6DOKlgu1HtyAX7mkE0QruABWzj/PzYre/qr0+P/dpXss2lrqhVNdhNoKiWnGSk5h5M
IhH1qiK+Ky2fb0vGIVYbTfPoy+VaZ6TA4NMGuhvFyhH4ptvcPZnKOedAUiNxF2SbETvBKjVs70+E
5seVDhMgWFEOJQAWmLeHCE/S58po9jWCaDF89IJzaTGzzyGfZ+O8qHDLNs9h680z2d00mejUKuSZ
/oXw7CrYeABlzSiRTxTMY49s5JdSfWbeqFXDapTWGAMtC8xx6+LAX9wJ1+2x6mZYOtY61MhHLatn
OlvgSM83WMFJGGI7JRrOMoY1+i8bAHnTl5cCSCdL87mry+sAsm4TpvuRIWCr4jSkPRsdbqVMmkWE
MzWyl/4G/nJNhPvPnkBqAHYsaAS+YLOpGZoDUejD2UpnHKG4fkoPIlDguU/Jku3hBkR2F9qQDtst
YQhTUIt86u7jcRPdk4lVbkWSHccbiMb3RTvyyf+9Let6pEAAfaSPo2AcANMFiwpjeO6jlw4IAYRD
hDbj57FNBI5dmZiY83GV0HU0sNaksOb9iOOD+ypSLFXmKTeeO4JuclFdCclZiZp1qF6KJLBd178r
rXQp0ItBvaiC3gYzDvq9UoE+h1i1QwAQaM5Sn4YNGpyFQL0noht6jKas8vHZNY2/vkFW+LIO1FUA
liuhqR8IjZUyl3ocDhZjh+6vSmSe9pQmcISyv3608RHkY16o30nZ/dAR3utaM/11muYix8BzNmkf
P4YDSKjFaodBTpq9TBrcqCjhovgzWcPX1nsZqtcJSTfCbNYyKB7xrLKCP1BDKCHuQQzH6m2sn2V5
nIfDE4BMyG8q/WE29dkCsQ7e+8+f+jeUNXb4/z416ao7dMW44/iJBuI6WgmkdU6S83DAuC49ai6j
RKKtZzKZ9gYC7+h3UWxueql9B3kwYMfzTQbmla6dK/MowdBMFLNdl7yRNBJGppPWZB8K+SpIIMpp
G62NlFkshhP+wCIz8P//WQQQBoAG0GYU2P92B27JjKX2lHgHugXYzHDaiCPHDEkzwtnUPeOyO90H
k1TTe/ZgiOgBITjRSYmHVcRRfON2pjbo+mTTZVTgkjm5hF0DrK3XF8rQwzyR5fPEnFLybssHoBln
aBlztdoLHQiZYQc0jMlg3erSrO9QsM/XvzpZqzEMW1PIxrO6QoYobNTol4+ts3TGpETEGg0+DyEE
KsSSh1R97B88/ZeHrchUXWNKtKFEGXHy0P6GJ29NDLY0YHbBZqjOJCRov6LOMQhFPpJccsC8wr/T
rNnSmAnDvWQxS9EfEzwU7nISD3GvG884vkb+pkIslz0Ls2g9GvseaT4kHuMVBnKf7FOqe4I8rWWJ
SQvH/FK+9DNduc8yQtr2SG5EaFPKUctXXboEYvQfS3Ou//nYuGettMoNMg2iv0F9xnNhYJy0mJx0
7fgxcMD0ofiX3oO1qR7SLWRxVBv3ebQm3HiWp4uE+BESl7dm6Zh/RuItjG1MQLKCpuPezTnoSmtR
rgTtgA30AfNL7DFWVbwcfiNMK7GqnldHfK7R/fBr2ANQbWQE7o4LkjFq6wDKAfVmFveOuoX1nenQ
FonusED6j3lz7LOdedAejL/I2YYtSkWSOdFfhMcw+uPzYmrELorqzhoX/VRCM1az3VddXnjJWYz3
kTDlTVaruj8L+UW9A3UFgfLfvO4UhifFW/OkFeXGKaF897F/frWu5oqhLgjKINTDGencsoHCFi3y
6Gl8xTxXmXk0M90C42Yd33HyereTq3Rnw6vymOpxzD1Ov4JMDQozJsSO2pyC9q1KcdWieJhh4yOv
f/4Upzf96kuU8NMFDkQcDX32qomvRF8QRK+msHMvUMtl7DHKvSVAJWsWP18J2/tvrjXpvUUZmoJG
5uC/mxBsYCkOrD7eVU2ClfKqQQAlUGaEnKtwt8a1S6xjFJ/c+DVqo70WCkvRu+vcfTAeBmawYO/8
Y5EKZtmasc2E2RmHbAFftOqXQrCuB0dJHD2gIc9eIloI7NMHKIea3VPG9t6l851AWSroDGTMrcRg
LefDOoCaXVI0BXiRNL1tMtjkQ/Thz7jCQk7uq+HiDdl8zMNlNTyYeC0ZzwK7ozft3gPKrwe5e/Lc
GL8sSE4GbGeahvjO7My1Xp9bnEQbKvWELMgw/aNWG4LkHq3ed6rht4JXt1dvhoqkS9ROavLQCORE
S5yul4C8sQTZHeFplhOLi6xFWUsyt5HdqeqF6K6ZFRF/o6HTjf5M9DoVhtGoH1qZgXKYLtBS9gyK
z5rmTptMZ7VLH5TA6xYtOmALY+S9LJ7c0g4KBFnQSVvvoUnPkQWmp5KbGcKigQMqtlMr9OJbp5Jy
DNZ8goV9RMIcqZnaui6HVSKQgA4V7mIhN1DXSVaAErYpwXWiiJ9LWdBReSe5UtKZVrM9TtzM0HTF
W5v6NyU9zFyV1wtNMEFwV3t60BVmWqpjvBsAtKtVNY6/BRnKHjTYTLCDQV1h/upoSXLjMJO/+4RM
jaExSmR0CR/hqZ+QtzhrW2wpXbx7aBINnK9UbPxKXiVdfofhBv/LhN8x1W0EYc3A92FeDD4E1JLl
NS6R8OblZwMbF3KKG8Q1EaWcCYlJ7dQD5RByhxt3PLXU19+8aWh4c+DyIEEL+fc77MWiKiMvCaeV
8uLV0G8y4UJ21o3v/RvsleP9v5e56uyVuHLlVhbjXQBpYuI3WxC1GxeDqPS9xsY/GwDkQtNmAfLs
l6Fl+4mPrlcrRk9KbB4HWF5SW809Vb7xrnwkGFytAPcF+k76KQyha/JH5Repmxq5cAgYCnB65Bsl
3SeL2CLA5my6J8XYJyb0Dnc/jqcormaj8My3HmbkMIhPljglcZqhxA6BMnkZdlvfIED1rtV3pvig
gWQmv8b+79Qj9voqkNdKfc6iR636xRarWE9m9SxFD1WBG4vqiIOxSshlScM5+aiF99JZRy26JzTV
cBeu+te04EWsVOUFu9sGJnWhv0Mp04YHwdxppp0kxK2S1eLIu0Kxx2RDtljd33qWX18ZBJGajEOI
YZAL8fENfHrHZaOQO1cG1+6duj5LdW9XifW7tpRFSVor/JFlh/zDxwrNijcmpTwnlx5F6qwM0TKV
4Y1T9joTB/GfBIUIjevEDgA8ujpl8V9vE6+J0oMo7uX+orfPUdsvfOPSqUSmWlCoq9GZuKu0xDbM
yJCstnjT7wQJv+Iug9Sszgb9lMEYNokwb9jOtNCbqwxVYjTZEegZ7iRAAuRmF+FGrJ/Nwlq0wBex
ADbXEydPOnz5pjfRqsnSVe6fK5+AOv3S6uGmQLWmGn/FrgMmetPCRxUrtGmAiOwihG+T9nhzYLyT
PoeKOoP+2sXnSamlR7MxW6WigIh/5eYJ/Pd9m5H6kb4XTT6zZG/uF8+1jH4JCEWrs3mVnVt8mG98
uVNL9M/nMa0uxgqI9GkZ9I/+/NPTboIQhiUb3VYe6Y1czyldb5kTL5gJ5Yzzpafx5T4nHg+gnauR
iQU5WkAZkHrejc3qyy7CvQA7AM3hP2PK162C6LZyIChFzFxhLhCUFiyguN6VzYkXreHc+vmny1/K
Ny6Hq7tIoyROunj5373RHEUjKUxtfNjav/fHYOZEl7to9VbPZnMEPgJmXHiQbW9e9ktp9HFZnK6n
K0PmvGpSuyrJa0VskoMoZKBwWKla6ixvknfInaC9FwWuglrVthu7iEJo+4doK+HK6+HNonvnYtQI
KG0WXnVOPGKaW3kZguwE1nFsMGBBnzDqWNJ155rMdF6dnxft1s1fbfS6EvsiTORkV8WYbgj7YVhx
xJXJIpf2jXmDuSdPT+D65dTU/7dUH9Dep5fTCxLIJVLWP2x5QNLsAcb+bHVCmJLNFpv5ei3Yf8/F
LaeEr5AUXwRMa4MLYzKlX9sh+0WjRV2iIry+p/VD+Q9v3X0ef8cPzaEm+rOfE0QSMshJ5+Nd4duZ
TKIxSquZiEULsmROiTccpH9e+O/WQoVSiSATOhcOvVdva1FkiljIafax8iH8QgyMAaLBWGNqs/HO
qvpDmSM1SXDnk+HaySSWBQsBhUoqImXVo4MVHTJIR6Fu3Bu4aVuWf1/78o39+tpJfdqvtSlOG3Nh
7vRLm6GZUR/H2GYf4vFeKNetTcyU1M6rZl8SG1k6Qn8m2rv113V1TG8ZqX+FgKarw+diB5kgxY8h
wKdXxrVqs8bduDgkJfwEzz8rmb9u+UIifw+Iu2VJKAGMcGPV4x7yzzwNO1SUwbogSbk2u5nK+Ovn
R/eV/PFxTyR5YLbFfPqD1f3pnnoMtn2NWJ9dTDQbJKnCf5/0VrCkapxTvWpvRf8XzsmXYvXqsldV
Mqk8ka+VVUJe+3s6+riHk4UDA1riHcilwZkcmGkT8ZVP8V83bCPAk1uNFk2FB4af3ENiGlBh/bwY
32wgPJ//rsXVaS75QqHnwPCHAUZ2oKJG1DBPDODNs3EVHeqfGx/Otxdk6XFWJ9mJIJd/d/l2IknK
VpBM1OxpbDzgbD4vfGajJGTf2LC+ffsQBrN1iKBvSAf+vZibeMjIQpIaNM535LllPMxHbyUxcxq3
KYx4YcqWt5uGLjDcuLT/7TQRMf5iZt2at4h5X9lQvAEU/UR3mNgCEuP17+1IbWhJY54QnxhtGOd2
9CZmTTUkOHwDANkGvrztSsTJFVV1jCcm96bIz0iXixy5tZZsw5vOix8LfrWpY9xA0peMEIkP4qol
adouQvZfZLtR0wmJotpK7VisN6O0UPTc8TvDISBpEY6Ka6ueyGCLxJ+J+OxXWGEwVwoxEXKkwX/w
p0jpNmeV/xSFZCfp76HGeDSsNpk+PhTSSCxK9ZCP+jYzBBxkb8mRv/vAJJXqgbNChFp+tSULulUl
g57FB4B3I372/A0w7+idk+TWe/Wl4WXXwBYQCz1MvL+yh9GSCr3SQFWMpGlChxUJxnPzIHlpCkDV
jcUc///Q7X53VeJ/dI0IGgqVa5cUr1YjtUlQFAi8IphX9/k+9kiBmUIn3CdZWXn9WfkYRDT1Hnyf
EtbqLvxNdraR5D9LmY23xF5fa0QZNS50Xea4JDRfWxL0Ri8i9jCjHd0bBJuM522cDRxKcLY0SIFt
9z/vV185tRKhHCYnGRi2ihvJ1TfUKZrg9mLqHkgtheouw+JYtO2hjIhk43jt/0r+sleo3f9otAsG
wNDYCDN90sA2t+5l+jT+/XRk8hlkADUStsE+rnb0KTDL9UU13KniKgxfMs72LPsFyE/TYtCQxf1d
BX7kA0qkwI0jvhDZy431+BBhXd2EKlEz40jDKB3z1H83FSWtsqLX4HNEGvOloNoq5kofnaDI8NXS
OooPf46gMgWlDsG3DMfKLrDccdd5UCkadWFX+uJCEtxTFsh3eeXNE99cyMSxtW5rmxFySBo7U6HM
qpSPP3VFmIVYTakFGlMmF0BcaU44Pf4+cBcfJkcClza7k89e8KbADGTOVhO4OYKhpVm8ENvxoAji
TgNZbTwidZ7Z6cj8aCr0ELF7qIhUcnHHERWPsax3HokitbJJCnuXeQ5b9sTrSLeK8mSMl6oi/wWn
rrHKl3obQhxZRfVTaBhMBkknqxYeTlhZVt+3kuiUOKcs09xmjivcKZk9YoWbMqRjAASQPyM4M8Ze
KJzxN/W/2LXwR0uOOP+kwu05Hv7UgbhHqmOOJ4sY9TxaVIP0OkhEJpcFidB8a6WcrqUinLkS5HXX
8UTNDvO3UDAWeoLytNiEMeGeEoiciNGhQgaDAcOmaaNtGrUL5nNTk9A39KZokwuwjbpftBn2o8Uw
r31sdaLLhD7qPubK4UYpnv2oYa4lbId6PmWytG1si/F7qEK9ish7Sc4lk+Yg3ctMMXWxX1Rjv1Cg
XEqobHyP2GjvHZuXqVHJc1wKBbQwFb6ULp9y6+kGrt83qXrffDcAYJw6ANV8xx9WS58KsE5SO8NU
Bf9YyzuDhCX3Hg6umYtIyqdvt4GdXEooHP+HtPNabhtr0/UVoQo5nCIyipRExROUZUvIOfPq54H/
mT227LJqaje71ZYlEgvAwlpfeMM1gKFszCixJV/EgH9GIRgU/DKCz0+uXmtVpV5X/MZ7XjrjcOa4
ifG9yi5Ukr54RL862PrzX09XLZTroAjpQZd2Q65D6H2dqUvrSggMK/crFKsFpNkoaukSsI3p3Qg/
quXOKrtDbWBurD60+d2/x/TXIWkERnCwLDTLPg1pDo2u05CDXmVL9NIDn6AX34pVpP8xHB//faw/
0YpgQKke/L+DfYoxS33JE6FVhssqUzo4xSZ3PyTbPx1S++4ut/230P2OI/fm8WaxbQ/d9S9u9l/C
wN8G8HmT0qTQrLRkSA5lews0VMe5D4qW3Mtr9M+uAVbUhFIWQrvpIppWyGrmr1L3UBiv2pf94D/L
HAwGnTVYygYxoP7paixGpbAEzEDHLDwWEACv26MUPbZakL2XMuprxjZFjYIxVvjSdNPHv+/Gz6b7
5/1CNrjrqLas1jufoqRB1WpoiMzGGZBDrIgXAnEDEmiLlpzF8WnPuuYKYY6PyFFltDag3keABhLj
K+TsX2fhL0P5tHVN4nWU+qtAaXNYaZFSkTmUlujCW8ljLgRfnPhfL7ylwCEWqT/DL/r9MYznSs/U
nqNlw7eUArgUHicU9y3lBGZrQJN+gT3MGkhFUJlSZxq+eA7+EipBXzZh4662ZoTcvx9faWddkJuq
vgkph9bFpke5dNGm0yjPjpg/zGoD+PPli5NeP/Tz3UaSENFsneIxe8rvBx2kUtCySBsuhY2sdOUU
Afp0dv2W2zclKv1H+rDTV4/bX0oOsqpgMgOuEMdnKg+/H3TSwgV1Qim6mLcVWlXVo3lcdjISxNPO
QIJ42WWPyy48GidxVx+sEzYr2ytW1+Op2LDcbeRHA+RRboe7Dt8TY6NsEKp/CrcZpjzGQ7K18Fro
H5NzdK6/VdvsEn7PLoDGtjgw3ERnK4jOtM636Z22U3bSTj1ZR/F0xemgXjV6j/NTtDO3M9KX23pT
oikc+slBwn0jPFXbaTs+RCfrHN6Ed92TfqecVxlmbWveNE/zOXxHYA9hZsHXb+KjsEVQpA2Gr4SH
/jpPUOheJUrJEz+jZkq57osW7cYbSK+QDMRsoxYeXiUajdSfTiOAQihNYuvW1pDiHCsEMORGprdg
9gak/6n8CCV7FcvkG2RmROA+GB8TYziL7pmCgy8kIKNE2+r6MZp8fTi34yWq3H9PvZ/Alj+m3i/n
8Wm+z2qV9WC28pv2OdF8wFfh7fQNVEV+370jcxu+CBhFdqA3HL4uREtXG3QjBt5YpOMKAxOyh7kH
WBYVXxtmTAgeC/BV4suGl2Qe+iX8O+87HzzYcEZxEJ7EtbMbbM4Jk+7ShjAO/L9LK2J+VQ/ZRVcc
ZeWl2T0YTJ3+Km+TSld9Il1ToUNM2Om6lotlMfJa7MbIYx91UHtXDG698jas8Ku4PggvxdO/r9R/
eiZ/XCq6YYbIz6hJfXpgiqjoml6eahLqMqCM7EQ1Lp7hcBtXJ1RhcuGbkpDEXB9Wiy8hX7y1I1DX
MaB1HhPZ77Q8IBovIMu2h1r7ocpHBa6N1mFzNG8mE+7QUgedWAQpVizRY4oCgXWbgJophYxuAkY1
EJ/QJeyEedvIC6Et0ri6+DIotxON9rY5ybOyLboq6GFqUax4Z9tUAPNfm2M1vyLs495a8+g0/Xum
7Kz6ZT2J0QiiofCs93ymCVujOvqd6HVOudWF5nRwWaNX5AMCYtQJDcQRo3G6NMAwFLzW6RZNy0eZ
rVhofL33SrszRsOVQWPXE1ES5UQlBloOLjLUz3LyQbh/HpennAJ0r5ZbI1lNRkRgQRIPAqDF/Lwg
7yJraaCh4AesoEI7r6L0Vz+kBoFyvmukW9FqUEtR/ZSq8hqIyzKJgTm4a4tLgJhbDpq/BudjCXoG
ZKDMPGZSZgAid0uM1A2NQ6lVbQGIexH5pf7Q0pACRljBiFQiErMHI85RdcIZa+GPk6ew6eD7RutK
6BAgF27b9ljOCHKJuqtHuR/Llmuhb62TiPVkbsVH3B0Ri7HbWnf0vjrPM15DkW+AFkT3RE4QxzDc
JervqOKlZAmlWQRrgy2qKgSZhkOmjE5svI7iCCcHRoAh+1IrHmnY0k5ydITiZHlwr/LoJjpp7cK6
Uunu8qhpknOFcsCkWlJEkrLGj5ba6ah5T/TBOkAy5fXYcBJFBKapuW7yLN1oKEmGEqgbSE3z1Z31
V2DTS/OAZ3W0YC+lFnsz0fEQfdVbaTeOoxsV1blKW4QykAxEAtNaeH6XcPPTbnd6McFbAP2sZ2Fr
YXU0nWQR3j26UFhVFuj5FFSm+km2KVrYaDMOmBsZOXuAnmwohPpLiifOmqppCww5EFhCd+jIkONr
5pVdHLTl/ZxvxiUEbt0cjNJL9WgnC6OXybA/7loc+Wiawdd3MWRsWGNCZGBDfcQAft6EMFrUKoJH
Y9zKibwNKwBhw3sYmcxbCorMapyy6WRm+as4y/frc9G2+L/V73yg2Kg+pIFpeQf6y/RXGFKeDm8F
wgJCjmmPCT2jXqgFA2ud5+06sxI+EL3YdfR5BXacnmaoQJdvAouHukSqbnhHlGahDaxAQM61l9XF
r4Duo4MIAHhQswZILW2VOCJvrg6gn2DoNO8qBUEkXTCwejXG1xaB84Eleh3wLL0aKmpdU7zn99oc
cWo1DAClyhXFQCShlvCSjnEwQF1h6V0JFzRP+0by03W9maZAiN/XQnbF1aM1YUcJtmbpzVxsBbF1
yrnY6/iRUg5tpmOGlQLKyvYIFD3nZszSOVlQSBrMG2WdPmCKCO7prHAjBHfQIZJEgrvqOpG1ptdb
6ZoHSrwdQqTFzyv5ZWp9kA+1o+PoWEEZXju+Jpjv4QoOsHim1IOSPFxMNJKzqIaKYfirICoiN9GM
BBjwnDJfNmpugkoSaAsL9ypIszSP/VGiTzgIh345rlJWEQgEbdyiG2GL4cugH0UFjiG0zKv4Kkm8
ldWnV1/GSXdH7Rz3i0ctD0pK6tbwUlZYVqx2fmKa95lA6aTL3X4ZAMire4TBECJ2Eia2qhWuoSbb
tPmCK0yI+LfA8Zct6VOGOInFQgmffucQATJez3dJj0VyjLqHXH9XRuV53W2sHBHBRDpmWRFMrGHI
LrfKe1Z6AuUPnbJMl46uEX/T63c5rm8KKfNW0domNb12JtiKWMdY78Aj9tlrU0mbuFo1xW5XPYuY
J+k67HqUYc33LCUAoKzCfgas8vuiWVuT6VmHozc1301DPwhFrTl9ER1T9OQa7bnBgmHM0P1cHNPA
+vZF6kwJCiyJX3YEpZ6m7gRftcTDPtPGvRk9I43XXyEN4HzWnErEY3grMhEOYNTCEaYfEivt9TZt
cYaugajm/B0/UiizWY9ASLAlHp/ydGNc/SbzDGNdLOy+BrEJYTfz6xXIPW2t9n4gEKfd1+yk6UOr
Nir2XNiTJE5BIr5szcKjXijQjGqD5bVNQbThFUY3+SzwcYjCFW560ha/6BHsAJLiJ5Z3xchvuYep
WkNDy2t8e91OQB4J1Od0O0+RUyIyXQAa0ELrvoJNVEIKTZmsc37bUXWLRqjFEVpyaWmbOAtqjpy+
Cvx+FTa+bM4bmgS7pMVuR+ve6BHEyOB2DgIRPPDFnrVN5zlFq3iCwtpIYDx3MgCUKMHZovsWZ7Uv
xkjcV9cAV2U3o+UhM58rVfYFudijC4bnAEMeRvVZjH9UUY20Lqspan9U7zVQGy3yYV2e30cobTJk
Ub9uFKKVqU7hT1BCA/UimTzIeJEIy0HTePgnEX83E0HfEeJr75pth4Fd1f5Qkzt1sWK7UH+I1BUF
qaZWtyRBDP5kSSZvDU1oANViAkUG5+S69NeIJZFTz0JJoCeCvV1NUk2ducOVbLTjoqCmDL5+njGf
h0KIxJoh/LC6V+pqS3MrRSkd4SCM9DUQQEwQ/AoGcmcrzPdy/tCKW9ipP1fwlS4JQPmK71l7XLeA
woi+L4ruTCWuEbMAoTd/zYeHa6+7ljBupBjzqmHYhqIN8H9FKJyLaXLWI8+BEia7VZ9zVeCTYhh6
nQMEQTES1J9pv0Snoe494B+2xWYrDS8K+j9s/mHFaou5R/NQVhKg4tqnfZIQPwCwkeLdqhydUv9d
5vdrcVOKgDGxMzTOavet6vbzsevv6/FolU7cu6v7pOEKs2VbHaVYAxLbVbfHJH4v2sSNIwMyDF1G
AYcvY1X2/Fi08VtuShe17GGFm8xYYKhUKhRIefXcvclFc75q8WaU1L3YTN/GpPDUtXCZ40rIx+BX
zFpq0P75d4AurTWRz/E56Ea6ZDTwTOT9f09oy15ozGTMihs6dERgBnHr9F70M6qfL2y/yviKcuFc
obkoPfz70OpXh/6URQnmore53Fg3YOPQvWCZjFfC3kltHut+m7ZeGH2PocZRnIYUBMiNkoodmzu6
X1W6H9NLRgCX7bvsjRbzGD5lyiN4TXhzD2mIjNxBF96qdidfD93ka+TPw3lKLlZEJbR02nhNM6FE
snt2X1Ds/n5NwW5SEpEk4w/HhDlZ3ZMMMT4Y8w1FOTm5jfLHkbpo2FwAbyAy2mSOAjjhq3rk36pO
SAzhME55AlzJpyu6KFXfNZAv9knp0YHOTHqtWgD2OoqAYn4FopJ+2qB9njw6BRiZ0o8GwerT5JGU
oW5VdaYSgkTjtYAGuimQP0G0FixG4tVkIelmbp7LElQGqg09gvlW7EX1ucZt3NiLup/Gg209qRZ1
Ii+cXqroSYzvl5MkHsyHugsKoBJhEBU3pMhsLpbwNpEyl+pddz2p/V02voXzixztukrdSZUXht+E
NexZy+zIb1hgt5MOMfgfaf0YSa5MMGUixZo+JPpdqG/kVenWemBXTdGNNSP30NBEGXAp8ejFiIqn
41wq7tr0KUYQWQo6ad+kHhKUUrVpVDdGQRkFOJi//Tch9PpkWw++htZZdsojd0h/sAVClIa70Xnj
R3o9tdV70m/m/NFM/SEOOnNTCx7a1bpSuFa5l5D1Eb0O40iB6+JW5QbSYmVcshh1wsTvhdjtyDJS
WNzQO6rwsgDUHol6mclmcdO0b6IIp3IrDbeRvmsLgpgJgF987or3a1uxRfasl4//foz/1rakBGcC
vwHIyWT4VIezcinvk7K0bsC8QijMw4cZLkR8EOMNopVSssX5PFMJYnbzdTdrN72w0eXtvwch/yWm
05C8IpUDiwPa7VNMF5Wz0cctjNtsemDm9zjAqteHJfpYMmAYKBRPlrmR6CjPb0CnQ+EBDcuVgjQO
L7mA6NTQOSGaFVc12a1CPv8e3Z+imvTuLehi9DKNFYv36RLp6GkuIWqTq8wj6AgF15E1V4w+AGt2
BQjP4tZCGHb8anH/SwdVldAqxNQDo0bjDyJyWZhXteiE8Uhk5BYtYvbSi5WR+Evkw8iDXCnUxrLq
zcjrZpIHMtO76uXNNTLZ2NBt1K3LoOy6kl0RK1hN2IQQmjOywNsxYrbn8rZ3ZeRZouG9SBcHTi5p
ebKmtWOIn6thj1PtidfipEKupLePdiVaeJnga8WLocdbIzxZwvWxz+56ohABiFsytmAxLhWpbxUv
b2lquYKM1us43knDzYLkUh0H08KO2AODpWSkuSLFEqPkXs6vBi3FqtZskJ9+VGW+mjxqYbDK0KBM
PS/TJjYjvxp6vxVwAcrvKsKdbDpY4rSxUmUHTzcM0RwQXVjy8jw56M8U4gd7cqkfB1nAWYJU+m5G
hMKEytGpqoPSmtuRwiEDjIg6KSI1PinfaAWSXYrsRNqVahbMRWhBYgX3zARTSOWt1n0xPErySc3H
jY5gn+RfrytP5XFaHgatdabuu5yfk5W5MZWOXMs0Er+vWuplmTuNcEzizqVF79bi6DeWr1jKoQqD
AmnwwnrLCqJHkqmF+6guJWI0iEQ+zyVOsPWNpaROJ1z9qpyhqlym+tVIdUfBtUvgaoQlu+JQ+xlv
Q8rQN4YYoR3CawhziaU9xhU1TOOHKbzQIGehXdyFZFfShG0EtLnVjPMXz86fvQ3amWCK0LRZ7Uw/
kwzrJguXmObCDfve2kqRWa2ntFrtD+AoU2dDZdJCL1oT3mea1TVk5y9G8OeuCo9JQjcJfIaOnt4a
x/zS5KxlJVPwIEkPHSIJFNME4UEPRQ9+MH0NWHulFozVB5LO0ntJCqneKstLZbxK4YGo7d9j+bOA
TosHWT9VFPGEQJ7196GkqTiafTgTN7Y7EUYKEsD1Q1E62do6Rwnti8P9beH67XifltWwsaqwzMry
8ig61+2pC96fQhsq6RdMgDVO+D2OUBU0+Wit6BaSDZ+h4WklFhiTCiQPxg8qsXZRP1+/6gv/pXWz
7g7YBIBoMWlQfrqN6nXIAUzqPwW7hmqtNabWQx1BN6ZG3j1QWNKpmgxq7BSqvspHT/937cGVHPLL
ENa5/stMSpJpmRJDzA4C2QJHz6Mbi2pCHB4pPYbC5BJ+G9prF5Ext7cKmiJz0oI4Ic2Zv7q1657z
6ZobIiQHZGTRb0Rb+vexTAILtpBzOcSw98OWhum1JJym8IZcvEldLxtuM6CSa1oUqsqpKx4qamVd
9iUF/i9334A0hJSvsvpf/NzEfrkqat5OAH3G8qIeFwcLe7e/Tzy8wMnXzY0QtHaJ0fn/+TmiAETK
87NXbUif5vXYduIYYhZxGLCVU24p+6fdBw1aMKFVE0hfWZrp2t/OEWCobIHe4zQ/I72rzDAXvGdC
cpEBtk8Ib9Qzwu8p/RkDhdgsOtYdNjwRVTSw3bUq25HYgUw0TqFxn80IukfRzuhOPCleiXjK5MXR
sO8xOaqM/TUMUbW/OoqQbUOs5RYN/WHyY0s7shnSrJBQZQO3lniSfTp19un1VXaO42kISr/26XTY
sftuundAcY6X1A1q+0G2U/ubaXu2ZL+9DUF3K9nVjpqrQxDtDTfU5/lzYrMiXDrncoldamLbO3I1
93JqjjgJ+Alvvfj+28l/t4OrfeW+JvYFC2COcHcneHexe8HP/DTvCweP9RvTpdO3o9Rgm+75vd5n
DtcBb1TkLra9TXPUsTyTw3w3nO9PlnMOkE/0+icBp9LeCyg12pwCb0Ki6n3eX/dIcg0zp5bAmZZs
Gq071StdqM5P/YmdEWLW9PoGzRomra96xoaij3290JH0rrRs6dvVL+XLepaFx5u9ZD0Dn2qJXfpv
gt3wEp3jq7+9e0fGB+mTyAYF/ir9PNGZ78b9e7K72o3TBQlfIw+VAi7L+kq8KwNEzYGT5arNGxp8
zriP3cLpN3iQ8O7LXU9L4a17b4JLsquc5iGDvryb99X7dZPskh2lbHvez4zpZ+/buburAq4Ff4O/
2j2CSkFkv1OpKgJzu35wsV6XwgnuMufuPXYjDh273DAMxLCmfH8/2zGfxP7vFgEwQ8Yq2dsZFMv6
uxEngEyUk7u5+3YpvLeEu3nhn845aZu39a9z3p1wfh1fVa4WR99yGtvES5lhlws+9nz385ARD3fi
XfzSfYvsYGvfbTmav9+4e9+tbNjqbyfZM/y3xo72bLAujU/7enhDZ5SW/qEcnuJMo9MrwQCjQRPT
vWiAdlUArelsVqhfgc9tKYshMVxU1A9KRf6WQwFvqX6LrK7Nrl1qGlj3KqW/eqGDaBi+VbHMTSYK
KSuGzJPN3qXwRHA8EcueSNlE8dViIW4oYUlr+znUbYNWpUEnoivo3M0pFwWX1LChTAUGI5VR0UNI
S5AOWX3Wckp9y2w3mYpN1PmafFvrw8ZWhUiq6DSD6+/K+uCjqiJTQscWDV6nYpsz9y0RqQxSdpd7
VwslJFoCc8ZpmD7AQSVy6zB74PmSn3YJAfL4faipyiZU5ETBU8VyM4kYnsW41wRqqPhhbNkRLeGG
FsAkXSi5kocXdTAg0mUoRMMxk60/tDJUsHaLOrOBHpTxHVmJI0wI/JcOS/Td6iNklGliYaHYtsYz
C0Mh3fRl47a9geMJLh/0ObQ520Wd5hRXyc1ROs7EEltAvziElG3rovfQ530by8Csnhuqs1KtQ/Lv
/TKRb0fDyXIOk+5Rx62nj3DqnCEGBmzJXmkqFxUtwrIJT7227KZ0dhqRmH8SgiSB/W6Y7pTl91WJ
TI44W/iZhYFaoSBQi3djfVPlJDd1foxjSw7aEOG0EBOJK03ca1xQLemDqWu4KW6S3IjDRvQTdTXm
QaWgxPmYORHWz1KDl9uoBZBSfPNOofGeA+QriNsXhRjUrPxSlHCWfZQK2e078Va70gVZRfHZ+HMl
3dYdK5yMZ5g8N36LFJNcgtLStiUOi4PSOi1llMn0JPi9KblpAROumb5H2mkEK4FBT5AWyf1Ca/nf
+yK0y7+EBTAgCQlo1oPnWX/+y2aMQE8Zq6WcH8rn1ZC59+Ug+4ZKxda4T7fLLt9efe0ZrRNP8hdP
dhZv8vJtvg1fR36zPKAQ6JdbdSfulO/r70ff0m3xoQZ8QmLLgbCpn+XX3m+8eFs/Vx5qMSckwQNo
1AFJGX/PhyS2joCGxOeMz2rQeSsf/hZqu6cHAwfjprk4kvnXs+nId2kQesaL6ZkOlrLe7K8vM5B3
epBvcbjfItL/Ie9mX/leMvT0vH60yksPRn7z6ivPgzf67XPntZxsfCAtdBuvd6nx+li9IHyYHwaP
4TxLvugpbudAW2H1ZyfYsfZumuBKjWfcCGxObGKUWzDOTtiUVjASy7Obee09YNqfG2fGYggY7K0J
qoDC0KkBFRyAW2LFbQL6nKyi61qaeaj++IIjePqZVrlr/PdHqrZxVPF9zxx5K3AAYBEPCZz8hN+n
x4voFvwGv2Z7W5drYAAOWmv4ALM/GTeWt37Qd6QNHSl4Ouju8BK/tegfOuIL4DRe6EwH9P+dcUer
daO8Ildnn0d8w0P3ruCj1qV6fgKHfJ/6IYrP+DHxw8JRzxIVl13jIjHnaR79DD/9UDFArz2Uo7Az
jw7AWhh1uTfdiEsQeR3jXs+UvfUgHfDYdEqW+dKtHiKPwd6tW314Ue4YMu9U12vgGY58GnzptvUI
273GHfzak+81b6Hcb/Mv57KcKfScaYes75LP4nk9Lcsxz+D+CC/0c3ak3cVLPbMbCs728nZSHdV7
Ux3RE9lz1pdGODBfaF3/iDbqo4aZvOIaPi0RX9l0gbJZHkpf+vknRK/37Li8wi07+ubKn6JdEYwb
c6tvw/X1wp/d9WxAWrM0RoG6bfHvVLeGh++Qo2InD/ZQYKrw3ute2ud+tkOD1UvpM4AnhdDvd0fa
Hbv65+GtN/S6bptjKjgw29E94+clbyHU2JOlEyoc49N/xrGObOxtuk3b/i0LdPziLadxNU+7S5+S
wOASTkiqYDj1bAWzl/yob+qbyBEvsp17lbu+Ch8VVq+9bV8LvqM6iTx6f2d8U7zc60Q395zC7QP1
qfBTr/D7B3GD4tfb8oZBc5AHyE/xX8dr2LCEWltrO2zi95wfxe+hY7imsxfvdG+1hDe2EzrFm/SY
H5d9eTRxftnWR3GPi6ywjXfLftnUQeb3QR8UHJe+ind9HW9rVmZPdBXGq3jNWXZnzkA64hN8Fn+O
F9tIV/Wbbfjcba2g4T9lJwSyP3qIqo0e1QsXPKhTiw4fhWXHaTgRhgfr6aT8f/26bGjIRrax1baa
GwfVRvfms0rR1Uue0Bvw9qbj0gu6GD80tiobj+o3liTOSdmqd5q7LlTUh9Ds2mJl6MC+d3DYdTK/
5dMzP/ZSz3xq7rnMP78v3O5U37a79fJHXO7KRwWMy8qFQOaYAhZkcXqo22mTH+F9B3jDD/uBI+pe
HAiXlCu/bOSneLdervVSlV7vXI/SkY2ekxlO9Fg9cRNzuPoWd1a35x4WDIbfPy2baT/srW33turC
bENPjuzUGXGC90IvD4QXavd+98TuE0AN/qrO8mc/SKU6Cv1lNeGUZH0lCf2y9TQtIitdcp1v6bbn
A9gpT3jGQqo24Bm73fWmf8Qd8SsDg7+VOH476lpZ/uWoJdEXOlVDeQE55V1ZicBtiz4VQPfHv/dW
zuD3vXV1jAGPLiF4ADgdd5BP1ZuuUwZhmkb5Rg2aBXWhLaa207civB+Yh/jbSraEXnm6bRtkhjxJ
tkX5glCo+FEXB6v3avRRRxaGrTycEBRjhRXvxG3OjkcX2aPcnkLqH/302ZLgOTqGJ5h+q55MavJ4
Io7vV+N11oK63kDU1O7zkl4aYo2rGB5ZFipO+F+wK9pXtkcNCItbIxlEDxUO3MQeke8NL2JInScr
HvckFYOq9odVw8bJERWwI9ktrM3qelc/zPFOHf0iIhBzLAaa/kD3oj9pcqDjzm5JJ3HYEzQpS5AY
wTXfZqc6wQNXEVFGv++mAFHoqbhE10MVo8VnZ4lLuBjPDtYmA0Zq1WbA5gBybeTBmAZa048eAj1H
7ceqY516Dc/Y+7/v3pc3by3N/TJPekUotQmDwxvuz3Z6RaBXQwoq9KcsiE1bv7Qf3B6ZlhNaVPXx
OtjKJTpRgx1kp/Gxr20Ht6Yl/PLvYX2evp/mlCV+mr5ZJyRDPcbtzZDutDWyRUbwWld2159GUpUx
71eMHTpF97H6lQuE8emJ/e+DqysWmnYjxdnfr4mYKFUThxC0hgxgZwIIIifxSRevSJD+7Sya/spH
mr9eCwi4t20PFgId1A4dIOD/wDRK6l6rKPxFRgdyNRAHKlEBqSpp+efZrSRY56Z9kMpb8hDpCqZK
mxEtfwhjKKPJ+0KvEd6nm6ONMav7wsw9gqplPuhAnK6CsqlKBdwSDmZxtlWBmMTFrqPpUCurqCL7
KjlZ0g1u0mVBKxzWil+abvSynhzw5hAP2U0NEbzEc0E/1VxUpwcSpqXVTSNcMgm7cET9E9hSAlWc
1oy+4OD9RM3/UqH74+p+mnHXa230RcaMk3fqR6yC2gLDD2RcaIMp28/TB5FdkaFS6bf5LUqM04LG
7aEyDxYZ+zuwQtAnvZ1qN1MFymXbmx7SZ8vq63ibz5UNNyM7g6+Qo0O3+fes/JxFfB765+KiljaL
Gtb9cpOfhVOsOCn934Dugpy6sexI+wjJbjTqN9Gt7OUXsIu1fU18ROgWwIdIb9pKu5c15yp6bbYD
/Fz9mIko+oNFws1aJnoy0bkZdM9DRPfFG4cPmG66D2onoeMBycUCdXQKwQlbaIx66XIm5YrBmNg8
GkUZCBZdGLsAKY2nSu6YV7vbzGmQG+uOl5V2gYjOQBsWEPFGxl45tcX8qH1RhFyX+z/vrylCbsS7
Au7r709PHi8KglPIkEeKyihuwQ/2yqsavkmAeP59Q/6+elngAmhhWArdyN+PlcYzo9BD9V6GF4Gz
nw0Qh6KOH9kUhEhX7OUU4IrlgAu0M5cWj406MFy5L4axrkafT1lb+erU+w1yzE+nXEIWC42WYSzO
8+I0jISo63R53z7p9qHaKt79wyOiOV9c6M96zD+n46+HVX8/+yLrFbCV1nr24m4kUb8ZDwaEDOEu
INOZntF3+6769GFPqKIF/1/nTJX794N3Bl5pedk1N3kOyZQlqZU/mvSpuZ7iFFPPRvYK/bmbHsD2
tMnd0lreoL3NyXBJ0tfCCJ8qqlytgUcmwKGvnAzoYv31juAkJ1KbNsEJ/z66pcN5vYIFf6Meu51y
L90rp/AheUSBB5lcmIp5ZQv7zhPuu4/wlXrGd6AV1/VL8yHTmng17pNv0nO5zYCj2fkFkEn3Tf/g
f8vjsb8M36q79qI/snRBhmjupNFO9uqD+m2FJhK53pnftNEWj8KT+t69Ck/WGzkNlVtSGfNsgGlP
7eSh3gMD/RhesIPUvO5l+QEBdOpd5a7zp+9QwIPeoxCXNHb9tK58D/IPxCRlv76Zv1Xn6zflI3qJ
zvIBI5huG72038bHxe0uBBRyhcimLX+PLuOH/n3M7flDfUZ1MzxdPZky5jPS5dUl+tFtzY14KVtn
p3jFi3iYb6of4R7ayb58aMFo3RY+JkwvoSPfxA80elOINumx28QP+g0Zz9E4SC/NxtoYF3H/Q76r
vH/PsJ8cij+fqv+9h59aOe1MEzrKBHjSULGH0qumo7w2jo3GH7PbrnwApUJ7MAQb3WLCN22k6VYh
M5KB6X9B8fmMBvnPowZjm3BgbZf+/PkvYVJjDOrVLFX9vvxePFIONbiOc0D225GuwwaubC5q9gMt
ilmxi68Udf5+Kf738J81OPJEry05y1u0jLSXrrFuKV4N7NBUbtGJ9xATmJbziBdKVsv+HM/nga6X
qH8vVHTKtYsmf0UZk/8WIxEu/M8F+Snt+csFkRNKn73ecHOio0zcbGQjUZDJKkBMqMSOlUKeXuJ7
E7l9VbSFFC+Z9K1VCeVyuFs9BR6SgSqa0NSm9Cy/isv70n/8ewr9fZQr31+E+yIq4qcpRGAFwD7T
1Ps9KzOOOpvXtWAPqY7NgaX5+vjQ2vcfHz/Mr5K+v+4Ivxz4UwgZxrM5zLGiQmK3tedxS/dv0zwr
t1ZQ4TL4xVmuS+0fD8r/HuyzaIoRFtcuSjlL+VU75Yd229wBxL+NXok4YMif7eSABMURM4PdsiUn
v12emicszr8Yxt82fpwz/+di/+xU/zIl8gy+pB5N1xus10/1j0XxI83Ohlc52jZHzdMjV0HWHZYs
iUSzAQzNGgxjHU10JxxR47bVTUkStIue/j2wzyou/3l4eWgt5C6Q4lA/RQlWrZC0poZ6b75Kfv1C
U+xYP5k/wgvL9gGI0I92NwbJffWGkl3x1crx16uyyrSQHusQSdef/3JVrHjuVSvGAApVhRPwHNlj
a8ABjfIj+si+hgAeqFon9wQKKf8+8fW8/pgXvxz60yRs/4u082xulku77C+iihy+CoSybDnbXyhH
Mogcfv0sPPNO27pV1lRPVffTT6cbAYcTrmvvtY+SVrZ5iTamXgREoPdLq3XIe+NRyyECp4sT9qV7
PXnQo24d/QLt616oyR2xO9odRBxQ5fiSAUBU6zqxo4r8dqfD18bfhKsByodC2pHtkQj8BM8a9CVG
JForiJCHEkHxR5GHS0PBR1g6RedEK/6iCS42fOLg+aOiwdU53mgbhR4MANhoWQ1z398FiUs1gj9x
iJbmvf9AKERYkKLjyAdjFbvRTtyTln4FsKp8y96SR/GjZOU+zqQRo9ZiFG0rx8xjyx+VMpNEuyOV
mDNnyX+gEMCpXFn87wI3Y3WkTPusf3TPC+NeRld+nOF64N932MdmVHihcmf005zgkZIpwDO/doTM
QeHOH9mKlKe5KLwXiYbJ0VbwJSU2iHeVAOCDsT8+qnfHefQI6yL8FDgBXHfPmnnbNq9tOpclB/q4
6Kqxq0nrMJyRuypsvCsZus0+ZwPiyhDcA3LcloWxRKheqJ/aeGX2G3Ize3FJhmxDiz11Cf6L6dXQ
bkQnSDIFhF3+cDukZ5AvrXDTAoIkF6NY1A2+I7LWZ+XFBeXsjDnhzWHl8I1+f8Q/vpNKzvyJi2fu
jRTutsTRwXjT1HHhibuh3JvT6wtLWxUNdzCoUPiSM1jGyiueIvKLyqqZdWW8KNTakdK3Sns5Utv8
+2s6W5PQRUKjDTSZMmzP318yZxqjHQbIaHgFhezKNzbYNWhqyVOihztUc2yt7EP+P6968hEDXg2U
1OOqWeIa1HldC6qTk1dL2OQESaH8vQTpPQUOfM+XP27UPCm+hLIvefhZs7vOpq80L12YInZDawd9
4JV5JTFAkgu3qZ57/TpsHkNhz07AzLTf+PH6G6H0NMUs5b2PnyKfxfsynONqPMqId+a1PD8W84ZQ
0WIR1Huy9ohIWfn0OBSyhuZayXdBJmJvOAx15XXI6WFPhwtwDKEAJcCFoNy38wYJsmaXqoMLxZxz
Ks5qJ9Mu3Mn5YfLjTpTfd5Kno1oUXa/ePsWvdT4Dez9PHocnduKv8eOFwXHumPPzqZ0cc4I068pW
lNVbYRlXsxdEmoPK6IAsS0dBJFe5vz8uLr2rs6fuH1f9Dhn98a5Go/GDoi9kgP1jPqtTW+/QJsyz
1CXPC06/IsNEmRtYrep511P2wv4GlodZ3234tkcXqw56nlxbyfrCU/FgXHoH51Y+XWUkIb7jTH6a
VCQq1MViQVJvcQ9aFZbdFcfj7jWkjyXdmLfJq+gv9vJ7LM84LCE3vVwFOdXl/e+PSIWAiQIQbsdp
VbzDlhIZ7D5v1ZcJm4Cb2FvoNobfXWiPawE3ZWqLFzYbZ2tr2CT+70VPJouh8xslrZhEfT5ag0X/
UUHkeAy3Xra3IhOnGW0n42OMmlksgEoqC7tWcJ/EPILUmjWTWw19SUXc+djh4ifdyXNMYV1zlsSW
4uPH7muIu+EXe/+Zkr8mmN09+b5jO7nw1cWF4X3ukPHzdk72E5kS6kbVMhG1NCs5gtuIY5a9/Zre
dpvD39f63gSebpYoViFlp5oAtvTk0clV7jeZNE7vq1sfAydK7SM+xomKjACGPhrd+Yp9SuLgoY69
OdsRNDbHD2Hf0kVD8hVQlnT0D/GqeTpibmXr/RytpfmwjV4NdhM3RrYqNzOapLQPLJzOC/iNZCXV
47KRZ8K6vakujIazh9Yft3RaiTsWreQZEV/BtO8izs18VUi4VLcJtXQcqqYtIs1uFj3+xdgVzD2g
ftO4sGp+i1z/eK7aSZ1I14YkiYRGvSUA8Epy1IfjNYqrR3mVfWkH9iza3r/n8TWuOUNT4wTrhGBv
NxVn+aVT9PdX/9dPOZktvYAsXVmnUcVGkMRa8UvsnECbk03danN4yUHgYH+bVEctBnXwFnPBXwCs
80aaIkjj520BeAl3rEsqJnYg/qqiFyFciR5SNxelmflBZpju2wY7p/dGcsLR9evlKK4sg4z6Wfis
5o6cOxn9aME+0hiIF1bjDPKsHLGDzyMA81BASAjoF2zPETcWIdzVGSIeyJMDPa2X+CLg/uwa8p+B
r52ckXN1KIXBqijyGCtK28f3sZwXCng8l2egQHuDSECBSrQlOIHmIY2vzXhRV3da9oItvwkJGRGf
+nrTBI+F4o4E36Nw+wTyJhls2WbKkSiGt8QkzMRaGcksVrYYIHUQaGSp9PJCbeZYTfHte2jvq42m
b4/tinwzPSnIStgoR3dQ5l2Jf+WNerJqvnfNIiLSEgkdTqds2WirfARKRl7ipenn3CoC+YdEbmZz
TDgnTyYtaY5YcTnuA8Edsn1WzetVUKOlfhyaVVwvynlC0iUUBtmxkLy4RjcLDNLBxYta/elKpyMX
b7gBR1GzKKufTIQe5hYlb4V833jXhbTDZZO26sYgRI1SIjwML8k3Q/asVPf6SI8JDm2Hs17HYKXV
3fzvmfKUxvu9sqEzR0lFzimd7ZPPSJJ7z09Jbr17gTaFRPR6m4Nk+fj7KmeL21AqNYhXzMhk0v7e
Rg1DHpYBhII96uKILIFSgAVwKzWsVE00rygYpTej8RxNyrVwHxTvUb6hV4vSzB4ptZY5jYBmk/af
f/8uSvrn3oVJYZmjAIPi+7//sftpq9yUAynI971i02Qh3ZQ1weSqpP0drqr98BW02MVn44fyLh+k
D4K9mjfz0G/jl3hZwNiYFY8ZtulpeRm+2L03a0gLyNAEyncP9G9UPMrE/eWr4TXAPdTw/SyxKjUc
ax+ja+FtxDyMvymxR4w41jzRViTwcfBjqfYaKPNODQurs2mKw6LzurmeQQic0UBljS57KDpujGAD
nsmiDraevKjEZYlUOUAdarcQd1icELU9qK/gnXaEkK6MjWXA8rdBrPiaQxfSWOafFhcRqOktME61
IzlJdkrcJySLF8LQTTvonf5LWZQb75lO8r4j8ii0+wfjIXwKr8w5Au8tlf+a7RhtsyUMnDvFKXbq
KiHPg2SGGWhFq1jIMHSCGeXfvHaOTJ2a3SAggtNQoee3OTgDqVQVB13l0ZsPiJGHedMshHjNwVcy
iShwklcyXbQX+UpGINra3cdABXIdPNSIddlRTJUQmHK4953anFX0G2fFJ+t4bs4hM5nGFAMpfpAD
FyMW6OxKdgtY8zFaZE+YgE7RJHbSb2EOiNR/KR+9k/J0nz/y7x/Vx3FX3fb35rJadS7eh0VFBY74
STR65ardJlsqC6vonqlsqKe0J+0+v9Lfxk8gHBGqV0jas7CbNXftQVnTS9maSx7BXl92Lnmlbj5P
v9Iv067vacDLj9WjcA0ClEUFF27wkpvAJqADA+MAp8LTpj4NPwkixt2Ij+0lOQjPOOBJ06lRXMez
+hMTfP95fMEhjxiHCp2b7Rp7WAdb+Sb+Gg7ijYr8+i1+tD6KR/+tfbY+qAMoH/KODo/KmonN/D4h
mAs3+v3EZyK2iAXgUSP54zOnYfuJoOqhdBnwIVkmb8JHdasvEeRgG0+eaE7Sm5Fv5HTab/39yX7X
P/+ZPX98safzuNCh6G3Uci9o6AgBUMCryKaxsyUrsBfvB6MjgHJvxtkOp4QYuBeuf2YbC72OjAiD
kASRCunvqUzMWq8YMo7wPRWjxuoBYXjzHsIn9sV3P3zyaQVryOhakfgSlYDvxjReL/yGaft68gxU
jtXUZ6cupfI9qf+YtRrxaEhHKyz3Sr3IvFdFe6+FV03c6/EqDx6P+YEGO1bgEM/FYHmc4hCMpcrc
6og4u8TyPFeQhSeOvILmBOZ8c3pgP35MmB7juPGSat9FxOnMScM2igORgDMwWBhJJ9tbhj35tgGZ
Am1BDhxluNe82/ZBLzdSegn3eab2gHJJQ8Q0HRdl8eTEXpQQvmkxs0922IxcWy5F83A7fkWz4e1i
hu8JE3paPdGDWZiUkIQZHAx/3/sQIRPPCAMnFJnUd/l5qiFVraNm95WPTFXwbYz0AV/RhQFw9ib/
c93TGJ9Qh+/XKkV256Szl3Ttzy378T44CM7f1zm3yf7P/QFOP5G75aOa1FKsS/vSVfz5C+1T0sjG
egVAF/ZPTIV3VxR0YafYP3VebyPmweyD3DEc8ykuGVQq+Ejf+rXxRaNzyx6baHZh1wUO41CFbTIb
tsZaZTOtwmJfgA3ub7yPCrH8NtYeqGdqn/SeiZPuNhQEu81YOyIi9W37fCT/GQVY6ILfIzvwUer3
6nDh9uUzuwMKhFNqpE5PnH/+fr1mdowSksNlsiLcGg8DfqGaKvSm24Fg0j+QUvXrI6H2KDUf021T
z31vka2zYO2xGhnrLAJXceHVa+fmH4NXMR1s8XyengP9oC8hxsXDvvjSU4fYxpfmIN+3SIwaNgHd
y/B5rDcY/GveiEaCwaIixXCRbyeRCqOT4+1xPt7QjK6/hEW1xCQAtlktN1Nr/6kh9ptdcDlLTXAU
jrz0ZI6WW9FEGIxX2q5QU+N/2+quf4UKpX7+e7xJ36Kb05mNjSJTG2VZCSni7yeOY0VNjZE2ccPY
Ije2dyuQW4UjSTOjhslEsgpjyw47p7VmxTCrEe8jPpLvVCRvqJP7TcLu511Q5/gTQQUNqGm+/wrn
TUzIkJvV9HvzWTjOxAcOsDininWHx6xB296xVxsWypuFp4keP9uHAJnNp/msI2z99O8DosnAYGLR
h1MkP1d4ra+jR3ObfAk765C8Wgf9Nt/m23R7nE/a6RCluLcS5p7buK2Nrppq3riGuWXsEHs576h3
FvBgHALVF6I7rsfFuOjX4Upbk88wb9fHTbacNOTxqkISXdBwWGAf20WI1Qm2NK+CfUrzn380Nn/T
NJPGkUy/Edzja7QXFvfZgllvZSIzyG5Qh7nD1n9ma0P7FgWBQawXOvtJSeq9V1tlHd002+O+2xYr
hT3Gte6W6+JW3sibGqsprpsMU+AMqL3ju0h4d4inN+RubqzraGfeVI/WXfpWPE6QP7IVYKbRFrvU
A/v2PP47PHTTNDWFwXNahzPqvGqtmHmvmI/uVeCoK3Y9B57wNbu42WuAmWEtk5d5vDATnKuiox78
nwsjC/o9Ljk/hV7SiNmdgixIXiD3xYXm78QPaTHa+9BtNtLqwrdwdm2xRGXqwTIDnc7xgawLYmIk
9AqahSwuq2RRvJOTluQLKXX6T/Taf1/wTOlg2tP8n+uRVfn7FsNEO3YVXKe9Lk6YSe+4i6sLh/Dp
mPfP6/txiZO1eay9XPej8fsSWXwfIrJXppwESMd/38u5XeKvmzk51sa9cExz1Sj3EDcjFAxkoGlo
xI84mQnObNnvK/D7DGBOCgYATXEmMN/fv+H8zYJ5Jm6F3cjpmddo+wrksNTtE4xysfk1SV3VfCU0
nRNf1EidGywsCjpvb+q6nGKt267UYl3kw3jCx0Z1tZxL63tvni//vifK3WdeIXAQkaQSiilgO36P
Ek3xYisom3rf43UiCsA1MKIZAG+xU35xoKc7k9gl07VX0wo3XwkXNSTAG1ddv22m/Fy3OW7aWxIK
KpBeya6snFTfGJIL7St81WQ70tA1cTw7KBxBE+uOGTlqVoWPsNQKZ4G+64R32VrL3SGWn5QQjk+J
CJCYcU296Y23QZgn0Gm66KMkgxiSB8QqfI6jbQ5U20bKbqEvrHUonF2BtPTawqAjbyuIGsjEpQy5
mCftfBbwmEZDuqmBtiokBMXHwzBojtGLmEA6J4SWGWECG9JhK1nWoZPbbZkh8OpVd8AXV+n01eiH
VCHGW9h5Roy9yi/cPIFCagST1y5xFIWl7UNIpJ0oEKjRDp8xAAuf6I5UfBuM44qsDby/gl1y7DP7
r7q+j1iWrBHkWHw/Ho835WDMLbYiSdHNHo73xrN2aRI6t9H88bpPfe+DlUteFGbF3tOgHk91RM7J
x4l3Zyuh3eAuixapcmmUnamQqT+vOv2qH0eKBLZ12YZhTRH7c4IUtu2n5j0TljTLV2G5FLSN/Egf
hPBDjngmuNY8PUAkvTTW/x7qxslepPTFpvK6aNiPBmYFXjAlCsCQGbqwColuHzyZwNc0ftSljefZ
5YY4PIDhdM/JZDqZvsirjZuwb7q91+IPx8sXwaDttEPaqJ+WctzkJQUGD+l6cNC6ZJULqLC61aB4
s0Y//P0YvhMuTyftn7/l5MCdDaFSFscYPH3qLdqe7JtVIx/0GiZWQRmG8numYJyNP0dIogF7x7K5
TzEX6z0Q1QG+k4zjD8TisfjoJbjf8bOVvR27fJZgmBWNO+BRqm/9F5MvsC9EQky9lDZP1mvLqo1K
jMpyX3I+CUnYbojxDqCd5t1MMC+UEc+1B/HMGFOaGVQzEq9+j9fmCPTG0qfdwYwS1qLeIt/FEXg9
uOO8nB0uvBHp3Mry43KnJqRU9bu6jnxp3xuLtlp6qAODp5whQIFecFSKkqR6DtHcS16i8FaqHiTz
qbnN1AvPGCrEuS/kP/d9iis5NoImNrUS7yvremih8PBFTktsHTfzBhoLddFW/jQaDX1St8jjKePl
c/TrGT7hlgJkGNOlisrBBsFsgcFTWbr62IkjbeZF5JbqtpH2OEU7610ddzDMB6mYq8nAhEd3y9r0
6SNRYd2wE3PwzFgpqd92ggwUULGHAIjoXC/TbYj+RDx4gbzWyBCNXzy1c6SBro0Pg7kkQxuUkOTr
+w50jqaLxGUNiza9x6mkglCVmpRo56lt82aWpL4+xelnCvtUUqNZTYeJCJMyTNY1Z+N80vLUlMRo
VOMWv5WiF5nkp8J6TjQ6DnrrVAXbtt4XF4mS4rcrd3H50Y3zuumeE2AY3rNRk84eQT0P1SddSx+z
mFBJ8Uqj897iqfNwKCgUUwVv20j5l2Bqm85Kn0P/ppQGvADXct2hvyT43qqYNvspNQiBtF9LHIMA
oFZqQ5PcVGdJcLyXu2ivK8qV4RH2E6tM51a2T4fqTc3SmYwKVkUAcxQoPGaKm6ioH6SDlmV0chRt
QTotsI7yVSAcGp+CdCcm1VYEL5eUUKMsO1CON49ZZjz4FuLnsi4cgZpxFi/lMXLhej8IBkopxcT7
oX8CE4IlotNFF1alfJDVzo6Jr2VgaOW2IFsqivo52OTDgKexMtqVkXVYSbTvCRDLzkysNwUmpx6W
tdBY26Z/11OQXWG+b3V5HnvmusYroXifolIuLJOPJJ9Pr0IFNq5BpCcZPE37l6M2rrwudioMbnmO
yVXaVnC+e0QFh0jdq/37oG7CBjoaLfk4idfTIP57uj279MlEtiBKAs54ur9Kg/yo93U+7CtGY8th
TYyhcnEMH5qHv68kTRv6fyZ2WWUnR6FMMoyTVbYKzQHhf1Ttm+FQpk8xmusGkR7pmMlsNtxBES0N
add3i7+ve35BkZksRVyGUNxO1lUryoeGjYW4DyjNlVQVehrYxyKzQcJUxb3Q6K5elRvd/BLykKgp
9MdF60z4+KNfUl2fh8N7mlH7kMVFpS0k0bv3230s3/vxwcIyPOLBDt2/f/T5OffHjz6Z4mVl9Bsp
SuR9WxxKEuSB+GoLWXI97yaAxL5GIWhpmxKTzvDgy/PRekCzRnHl75/xXf/4550pbAlw47D5/t44
/NgZhXkgm0etGPa1ixuTiQwRaiRzOAfZdnywrpqHGIpMugvhm6hzObPVO4yVfJatNw/GZTswIzr4
I7utz0KIWZEmEihiR/sw79N0BY337x989iBG18+EvEg555/A8QxXTxG3I65tI15WdTpv64XX3afC
p7LXj6nbNsNyZCqAH17Qz7LCC6Pt/A8wFdiGU7WWf5yszUbFTtOkPAhGKS4e/PArmsA56UEO9lG+
Bv4rl2vPeCEbTpTv/77703TH7/owAYWWbhgqReJTp0HOijZgbez2+mBbgcMwptnXZ9PrMpS5atj5
uFOkB6GmiKqsaIrp+n2BpT90inBRcOYgdl25Hku3vOmhqLAhVjlAIjZ1WrSDnH0u6SLPD7Afv/hk
nKti2il6ULf7NNsIV7DF69Wgu6qtLDPRCdwjDAjKhm7hL2iXC686ZIplQW+xBcQAc11fVvoVu7mx
sEkBXmuWrb8N1h3ebGWnpxcgttNvOf0YqCbAmkMeRqrTyQTWSt2Yh2ZU7hM2Gh1VY3rohbwlzccY
nv9+k2eH0c9rnUxag9B3Fpnfxj778LoZgP02JPhupmNCA110vKrzhfKZhrAILx2Gzk3TP698chbo
wNoUCjmg+05cDMV1XF57CXc85Qg8CjL+Yter90ZybSi3f9/zObUPIcuc8y0NhaBymjUvkpXQ6IFo
EFxxZaStmyPjvUrYnOnDXU8FtRKu+xKhGYbaAA54X4BopLJSiDoCKmz4nLw1ySBklt2TCk9EYWEp
bi3xSVOUC8vmOYWBClcV9KHGcGDj//szzwypLKXalCDMTrE9uuG0qQ3IUortKmZXiaoYYM0sL4le
sMkirF/FmuxfCt1TsdJULk0709j7Z2wCC5SnTPMpm/P375HEkujAcjQo0ZaUWrcj8gXUZNBmQhW4
6lL398f+OZUuzDhnWxYTpPB/rnvyTUi9cSRyEqgzhZVRXapYUQX9pQqWR2kmHB2luEpqe2iX7AY9
NmdogVTW33XgLQdopuVCSd4DjUMMxRe/LC+tBmfHssJpEk6ziADm5CwZEKSrC7TU9r2+yP01XPbe
vIviXSdtRzA+/Y1OPbqur8z00ld0TsmrWgSuiTQHoUHrJ+tA2SplGQlVt6+3UJvkOXbtLrehH6cQ
zVtXgrcWrBuTosLzBO8OloDe2i9tvNGgw0pu2IFLMWwRN0AHsssNrkre4STdJtJklBZi4jblkvpR
SdOEOgG7ZoxSj8RpoZQAWIBCNobwxr+GaMTgxeDrLmbiLRmYCSIPzyYxKgOEJt2a4b54Lx+g1i/U
6E5Vr2TJVspXnTq/OtchJGO1DJbUXdoVRgraGaHOB4nLYhaXs1bZp/k6gjKACpa6yHGeQSYkWK3b
eC9SCQOpsK5H6XageRM5bbQROVVIPnkKexkVnaY6g3kgs0eOrvyrrD8cP2P4ITS+LkwtU5nwn88D
hpNpEJnKVvDkbdTgofKwaMKrQkFNrL834lMb36NTnxnFrhH2SlvMYsMWjs9aesgQbnq0E9P0ISgx
SrNvl+1c2EnH6xogZVPLC/Rlkvxkwl3rnlMrQRFDqzK4sAicssSn5RxiOkRKWTdUhW3N7496OGZZ
p8llvxfX2pMKijJzIm3bjQvkhMomeCqJ1yrnGOBR9UgANKI5BwuUMdhI0LnICqrSR6pVhboQj4/I
KPpoY4HWBVsDccm3cW4ca7dHrIiN/wWp4MWewpkVU4OaBfaD/T672ZNZMk18K42xXkw1fmXEiJnO
GxSOVnmY4k56775oXjxXL16mPFUJv004lNuOve1IGKxWXqogfKvLToYBv4flBTa7JEmn2oGg9Yve
G/1ynx13VrCIgsSxKGtkz2O/rwMkDRvNWKbexkSWa0WbyUkiL5roThzfJambIcyHXQdOUCCrDSUM
gbdGHtgla4DGiU605hFr0gQMpUjdya7Y7gpVJlZKZ2uMZgQtTY/XNX3GTlPpN7W4FIi6UPgj/GGZ
odhMsxu12mkA1Bf9gGhTeTBL5ivF7WBEoDFSiS1nShhxPsU+eBEttH3lJghwjEe7QF0b8fuFD+fc
G5QM9BYTFBU77cmHE2ht6BuBwjTW75PgJkYyVM0beS308wKuyNEu0huywhRUOC359quMKVZ71V/9
g5zY3IiOALpfEvXYkZdFP08Sljlyzr9/5bfB4/S9yhrbfhGWLRabkw8lTD3FzNMuvJIX+QNZmpP4
Gi+y7mhwEhLY+KT+LlRq6eM885BRg8PqUAXSlDZcM0T2hf3DhS2IF7V7Fj/wYBFtgrJWmWv3xMr5
TwiqUvrB6CskRABXtHZEg1CN+O3vGzm3gech00rC8qcb1ml2qTUUfhBE07ZimFkWilU7uMM0lZbE
Fjn9U0VfAaI85pTOVdiaaztvKno6nFkJqMG64iVuKe0kKGnyrB1nwAsRaZXDIm9RxdjVpe37ubM1
6l90QZM9EQnMyQdelU1CnI4h7a0CpcTU7Ca6D3W/Sfj1M1s2JXCC40xBfByzloGPnJUDVDJHozAD
zb+1dYwevc2zzUg0odDBzCVcGB3npOwaKeIgFpAvwHk4+ZFjqKXGURGF/RHupLKwiML0V5ZyX9d4
iFe6d4PY2iMatnfSyMUGMaN8TCjgf9EjZIhquiEZ1D/oaf2ezaMo9ZEhyPreoqiOoHnv1x/JZPpj
ucmlvUFdDhEANFadpszr3wPr3HYEsC9PAImSqMIU/n3xtvfDLI0SYS/g1eN4BJBT21kVa+GmuyJE
z/LXwiVHifnvostGXp72XrhK/pGuVTlxfeoxr9kjJ6glXxTANkZ8EEheaKbQnAtl8bMfDz16JM4o
wwxOaL/vMbWErug05DOpNmsLZyxQlrhR4mql03WO0hCyPUNTgQKzIdvvOPfJkGvnNYmBcMI9Wxix
k9s+Qxg1a0pjcFbI5BYiwKGcDIaHTq7z91v5/pxP5y2a+yZz68RePkWQCEqhpmlzHPYYWod7GFZl
s0mafafsi3anh++16daNG3rrxl8P6Y2sXpvYjJM3E/2utJD9GwPSn79pR4Iy7bha5vXaSNZWtyy7
pRzZYbRiTS2qbV07LbxH81Url750gKVyjOZRuwQu5WdLEwmnUe+Qn+voCHVbpN/Wzv++1W8M+z+3
OukHNYUxoZ1W4YRKkoXe78o9L2gVKOWWXOR1EwxIuZSrrvhMBdLAaWUacbZQyZJPBlTy2W2NsF93
idHENyReqZBYRR9IxUtEnEqSizvCHu8ikZODF4KwGYm3KyDccNBC+kvOjKXDMklmsgl8jrgFI1v4
MZH0yT1VBzv3h3mFnW/wEycTOipssHPzXdYlTmCMzBDEH6ak/1U9hp4ptfcr7BVcuy+5urO8T0Bz
2Y5cS71agNz3AeJUFHurF5GdgURMZ2leF0TAWYiwo0DcjsW7ojzzZJw22GXlp0ibbWoxikK/9Gvk
R2kDETF3Gxb4hLayhDxIHJJlD5snafC5tRdG37mun05RlB2RMS0633PGj+KeZo6hH+TEohsZUzOQ
vAzeJFQIwOu9N0GHKPAjnyZI75isc86RWZg6Q3qB6XTuKM3PsNiW8ynQ6T9ZvGurEELtqPhXR6dH
R3XTxKtQtI1xa4L/DN3jW4wy7I7eXyQuQdz6rtlSFZ0Vwgau1d+j9MwxAXAXdg3Q+zgfTxlNTa7k
g5nJ2N7qLYCBGepmu9nGlx78GfUEG3qNGgdTMgSikwUpbcsjF5ncddSZE67DkjMbXO/pYjl0enYn
Xx1JJ5T3+aehowr5PSXGad7Bezayu8am+TTD8zvjDIcEa5wPl5bZaXo9uRYCZUDuUwvZICPh97Vo
VRYkQvDwyI9avoCMcThxrM0ZuhD9QiXunCzk25+J8oTb0r+Xgh9DVxbZBudCZO7V+DZONsg7rBDQ
DkcfSj1hJ858XYNoxcpzJ6XvZnTFnnGmFezzEgBWgGCzmiTlS8fMc6ss8/gkBzZIbCV1/fcjAGSo
y93I49YPLwpg9uvONdDE4cO69LCnF3f6sBlApJSxdhAdffJiOUq0FVuy6UrKuwG8KnFTezz0axz9
bkk4wEUqyZmTgKFD36KBQy9AUk62LxJQu17g67grnSd57R3MdY+eUZotHo+gdfeqe7u+1DGayjOn
N4lRiPx2VMGKdaoGSXjOFkH1E/5Ccs01MZ8QMO6SWfTa0aiafbBht7/+ngHO9daBdrNRIk7EMMxT
f3IwIkujZZndGXhu662MXwWryawDtqG6+jJ0mkuv8tx3A7ZAocHCCyVN5fegUU2SJ2ONV8lsENi7
Cva8OmO9g4fqO3/fnXxmPphCxnVoNjT8/jGqtj7ZR6VSTt+obscH+TOeF4fA5VgLAfjxNVsHc7hI
Du483OCb/+JWqe4yR6jTw4Wrc3KryRjqoyAcszvsIg6d8Jfcfh/tZtXvxKV14V7PfIyTZIx+sGGh
M+Tvfj9XSfJDSaeGwoAlk9B9Ab8P6InZ/JKn/cyY4UoKMjiFXS5f5MkK1peiSTZtmsI8wMn58JLO
x+U17oNXtvQLwfn4+yWev5whTXE3CkFAp4fEpmlTdTiGKUMUH9Hibko2YOfixA4C3MXD4cLl/l2t
ppI8VWWEftS8TxdFOWrU6ChEHr3teStzVtkRNizySIN12Lm3dfd84YLT3PX7s1fF6VlS+ZInF9/0
3/+Y3MsMiY2pfI8S0Qb0viuXSJpB/x7tBxhns+BCEVv59wvkgqxb/IUiBy7u3xccqkYXAq/U92g1
i+BLoDGoNJ9tiM/Zsm6zimzRscXKni2w6y+k+C4zUDJj/fX8dZa9eP3iyD4pCA9T9nFWxsvIewib
bKtCWGkhLg4kbhOhGYTDrEp3GHTsipiFwLhY7/53jkaARK1mSpbnyHtqIBDpT8X4eDhMCq4lEKpL
OBV73eJBjqg1zweMEdW+HK7aeisWz3m61U08BuHSv9S/lv89+/FLONJM709nLj15h4ml9WruBQaF
DJKLBbeDvCkIh7zeKsLrFDHW4DhDMJ8kV3VPsa15GjLMZoSPmMJHQcBFiD/AEB29Ij8xvsrDAbEj
FKTuRjhue46PceiW8tOFkXduICgEW0lsE0QKlidrXAMPsa+nkTeBGMN5zqTouaON5cwxVsPiwtX+
nYx5Rng9po0gpNjTfldmBENaN0l6N0FSEK6x3TTmHV72/wdEyrk7Y4fPksYopwCu/R7isSHUpPoG
AsJKQgfrdXDM7MKDlVLsCd6uh5togpEmMzIlh4R8GP3DM4gz91xJ+SxJzi11apeBOHMrUuUU707N
b7v6I1JwDI5PiriuKKNL9aq0Uns4Hudso1cmNfEspxJlOEXyYohsQZPVIJQYX2tkFZd4niyYv+cN
KjwKrw1ko0rjne3XyTRsetp4DGQjvUtW/lJbAul3w139Juz9Q/qZXKUvqm7zgdK/aF0c6a481236
dS3ZAbEjstMn0ruY1bfxcpi32+KhehifzMPw1Tyo635br4ylAV12oV7TodyLV8SzrsWVuT1uxGvv
jpgD/Vm+Pnq2OZkEdiQZ0OkYkWCREqRtITt6YMatRbmtt/ynRMKMS05eQCGRafP/Jb4FJ2kE7cQ+
svbeD7tw2eyRIUtsP+RZeEMD3qUnz6rdPyLv7WlwYqA2cf+mu8TBMeuSPW67QEztxM2JuMFg+p20
IC1xyZJ2oOwFnPmV7X8KN9VC2xQH3kF2le9GAnaOG/ITPr2t90G1duE5RHQvs41M0stb+KI8xuvm
0OyLPcffD/nLeI8ARBFBMffW7UoiB3nA2HKT2u+Nq972a3+bYwVeZA8mY5rZEGtM73C4RH3XfFCT
jEDZ0/mbmaWDlHCuYsvWZxbpvu/914jT5J2JQsaBTdwhrmS7I/8HEJY+p1J4/F+Evddu5GqyrftE
BOjNLX16nzI3hKSS6JLeJp9+f9nnZp3ewNrARDdmzSpVJk38ESOGmXYifkLDnoxiYlKI2uBCksuD
5xfzzeCYjrayaqTFjgH9XrUzT96IfofmxbtN4ellNx+75Q7lBp+6tF9WlC2T/2TLuGmhp/NQUKUZ
6da2dLAu6X7wGu9fs0lJtAmloxCOmHyturV0xPDto8G014mFlyWD+bbMTpfY8iZZAzKUMCMRozrI
xp7nYV38DWt+KE7+4uYlb33LTqVD4BUJm2fMmHAC9azVM2x3ySd/VMhcfhJmY9tpK+C6NxD87ZMc
unqEpSfRw7xlu+Fb+EAhw9KG/338xi7yKUOxZcNGBfv/ouH/11j8erEgPNC3sYN6sVv/q20TWHIU
mlI8IGlghMs9SULMlBYeVSPZRd0lGvz/vTT+1zn2//2FlEWqFZMrpK3/f7Wy4m5aRo2/EK4lUooy
/lz0k9wc8KP+3/8i4I7/u2i8SM/4clKCIc38V2FM5GdRD9ASjvizjOYqRlwL88u4gL7rzb1/bl4J
7bDvhOMr2nomR3wJO82ve68mnKh7vFkQk601CaFaC4S8eQjrCEHUiskMHCPaDwQsZWuydxp8VImH
ARNn3k+cx4owdyj9y1FbJcs7v84LZXZ+cVcuM8/IAlzvLfjHh9H9+augd/4tj4r6L/n41Px8dDPW
6h4UVR5Ic96Oxddz/mzFo9F72CpRdTsbD3iZDe1WxRavfb6Vvad17jj5/egvyuqJer1wqXcHqsgb
SnUVBPDtIXvN8PK1yziUewg2rG34KDu8fRosCtQfIT68INRvmELFyppvDUFeSEBgbY7tBS4f2pcF
4YmWhc9+N2k/03beyf1+0U7J89R/WtVGxsqoW+GBQbmdyHxihnzJ7WmGCkg+D1vCtc03om0OxkkG
lWc8Q1E4xXOgb1Hb7zrWT3jUrnWKHHJjwjuCRV1n0qHBCGHfLH57QngBkPm8NonnSXwcu+HLAOeq
XDeGf4fOPPYVKWjrTYODjf6eSxj4lvuovwo3glWn/ihIrNcPZrwdTznEBiloemTGcIe3eMuoK+kZ
DG//+5PIWfUfuPd/NL7/eez/57P4OuD+R+P77Ce50WItO8d/LjYCkLvbbdmH6WOl4n2Cz+NIiJSd
rXA4VMSjnK87aO8Tgvvnu5XcNX01/jxxlCDd2im0i0FU3GOLEY0K8di4iMXmkd2gmAoNBStohnOt
/lPgp4B65stBQN9QbBRyXa7c/eI8tWdBvmt42KiOYZuf7CmiTaysZp7e1E8tf1TdkaiV9yQ5s3FT
1yPSzVfW3I85eKbmmOqxHo5x9i/SXEtxEtw1QGfwZ3vvjZ+5gnm8ZgnCxuNJApYTbwpMHgsMB4nT
k90HQZS9x7kbiBVeCk4hOV12EPA8mE564T2wBkMXDD8o/zSGoJLXYrd95utWQCHk8HKhBKwsfopH
pOBTPmhmb1vt4YHIs9bx35uDbCHsnugwX6x+lnfe0dkMdIMI9KPEiSiTm80KmhdMZhLArM8lzQku
0auHrezgyq9ala1YOyPEXTl9YAEUWN+CfBZ/YSmp7rB7LisMcNJHuMnRLk/Eid1ZJIuBcTX3LcYQ
jW8kQL42sQ4RyUTI3241ap+AMpBXRzVfT2eIKqgXjunGvPFCSYpHBBgmMrAWSOVJztWA7YPp1hAU
YDT4w5+5fD4XFsquOt3kzlfvLDOMyCb/NbVcqmdgjBht1Y7w0+zr1BtXA80R4U0k1MpOu1J3HDsi
ZBL8+jLfClVtU3HCz17MomEtEEZWYynRq3cEGOwgpjWsVOzjK7bQiydlt05wFHsmPuqddYtZXkQH
FRMxYjZgHDkso62KoYTNIbCq7Jp/EkBk9lmnn929ZCtz0Xyz3DAfWUf0NxjTQ8eulkMfE0+NBT4D
4OdIIyAHml9N5weIQeKOCJDDorTVTXywhh0+5mhRUSj4k7iCqZr+VaK9XEpzxaC2mOHgseRXg6cz
3WUyN+hY+HrqxtpqUZiPqABEey4Og7ZrHm695ZEe2jtZ4q1AUXIotCrplOZKM77x5RueK/mPRwtp
rRE+Ioj5Tv0j6qeS/T13EAsR0RvHXRmvis1orIYN+izcL19RYW7/jwDLzzy/6A8Pv+fY9Js3SkqD
5vl9MF/WpRXJluF0asgAgLEZojtH/9YOK2VG0AVHgICf52XIVproC9FvpwY5TD3rrSr3xkWQt68E
NR5Dniu+ow0LMoJoDr7TT7aw7EVr30nr0sDno94Vd0M7c3XL94Gc9HNkuUgTJ9Xv/rLo6yG5Fqpu
YrGV3n0EU7fvDEiA94IEnsGfTvwLP91LsPYYrclZ9B8R2agB3SzxhnnhItVuV+878cDzj5QntUfZ
RT2kpYA/WL9pnQferyg/bBWIe7Uk4lLWfA8T5s3gU2cmwhxa/EQ4k1E8qAyEhL1HHsQHevHR1rY0
IBWfoUEtRQXquE3Eqmsv5lMer5c3GFFtE1byLsUVHaYH7qvyb6+dq8apyS9avIJQua5xmodnaCjT
19VS2KV+nkcBf9Cax6GyZQ0PAWCVq+RPXvwIXxWs2PI4R6cHnS9n7ysDMt7K8wmar3iPC9dXn5C0
HGwj9dLlBKbv/RILF6+GikCZMHtFTAo5rdO2Ez3q9Py8F0pKpJurtNcHwqt+q2W3mheYOtPF73jq
YIbQxq/IBXUPyTE6vcabeB0bsHhsXdqwrmaoC6OUd9+Jkl8Vgva4hbI5Eae7ZeqX5C+Tug0+jg1s
uXCKswbIuLzpr5aQhqQdMmFDrpA8XhfzVCHmLgjJ4t2tZ2g4CGyKXb/8RCVNSnSXyvc52UivlE2/
yfejSDFctSaDu13Im3yiJjj8Bc+KIL/VTGYnISimhGs2W46GZduleOKmXX4XpyYYVAKdksURzPOc
kidyIwry5SrrcTETOQojDGX7ForetUFFb5m2XPNkkDeH0wfMnWTweJoSLl440uU/b4p0tEjCVDph
JRTEQTYVbNXYX4yftN6Y05dlrjLjbGoMvvRQaXKysq9F8xTiXAUvexlMoDvR9Q3ebSJCFlN5hrE8
O0IBUlE4chno/fei/vbD03n0CQhE70w8IQnW8daIXvMAF/RRfegMdQOOY8NouoN8qmVX6dfMTDU/
p1VQWGZbPmYws3iMhbf3p7h7dO8yP3I955+Z8Z0xbEhY7bkGqRQdnF9ikNnZIn8Tw7z+W3iVe+vA
e1xxKMTn6q+wk2snUl3qlZqFGY/FkhF+7qksRuvflErC4/eENYQ3/3OO0c19WNI2w2hgkj6inS5g
Wtd+MxaXcPfaMNc50zrDVWCBDx0+wHB9ZGE7tYPT/twsTFa2HPviWo3eTGH7iAkc4hxLLHDy7E2H
NaWilWlYous7JZ3DBr18FvuzeJ9/umylXLR8WpGikFp7i7+hFf+69dKqntr/dYZfVmxh9wu5Nwxi
4rmp3ME6Togd5k1OK9A5SC85ySkZJOw0YaOETeIn+nZuXOJuMsNjeIvvavlPar0O+1Z2BZTQujhk
ZiA2vlm/iU3QGPCIMTvbatKWxsQwb8J80bAR4tShKYpRYEmu8LhWxHiu5A8aUbsab2l9TNTtzEHY
Ld59uluyC79e97rnSdUvWP3hBWihFcMC0qoPMbx/VzyR1Np1jp6uqB1ztIuCnIqR30YqGKF2i+Ck
G9lB8cQN3A1QCz96DLeAJZRtgdunWx+7M3QauD7N6MXzGo1yIfnKQo6UTeTNqv6gDZgWB6pizKVu
fPFer9LFW8R9lngmx/vqP3Zf9qj+Y6hpahRhcu8Jkv3UN8q0SXoJ5xg/Mb9k+k3B12/RL27NeESF
yK1b5Qw9BcGEMjnFRnQUtzirO2LA4Xm2HIR3dIAKVj+DJ5arNLFHVM1os3uWxYHgqzg/nOI9T76x
+HPvPQ23fleOBI/GtNYgFu8Kxnd+nK060zHXAv4gL14ZzZpnHWK+lrNcCjJJFD6rO9nddBRknqnF
sqfl0JqhGiwX5Vqn94xwLSKAToIZ1JrTbKiWfRfG3Xexefb7WtnnpHO1brEcDD3EK62FAPJDba48
xRY5QjgICLqEhbFcYkLmXGix2bp3IZLodTBPvNOvq/JEmRdoDW8PBoRrJu6nvlJ74pc8bfvi9x2L
85McOQHPDW5nD0U3XwuKV8YM5jieIWUjMQ9j7SbAOZgWJa+JFhBPdH5b2XLb6JzmV57YOaedYzoc
cSFfVvAhEPxqx//ksG7q3yH5IOm+0tfCeMFxjR627g/SMX2jJsUwNzBsI47TUa4Az5nyj5khbu88
Wn0UwIJ5QlxVvFwJVdOXyjN+kpGjDSfY9oZ5zyDVT95LJhsM9Z0mp+GxOrZPn/e+hnnMjcMs/Bdc
bNuI62YPLvW6Hxhc4nJ6jDJnMN+GMbLFs0bGI2ZsGHKtdAzJonUyvynSVus+4iIYYgCa2etnH0VV
ixxusOsHEWj/VPP6WN6FagdRECcvjm35zv3ZT8ZHAruQfXzjwk/h+ED7qR01MhTZNcPI83DVxhCd
YaaDCr0SMdzcq7zq4tdM1lvAY1i9WavE3ArzemAAxNJ0p4KTYc2aBnSzYDOwOG3KixlOq04/5cmB
3jDyJtt6MZ3b536e2hc7bf5ole3w9/ou/QFa3qtAbyoCEPfMKNNmCl9Xj8mYXisKH+NlaDfjHECt
eZ5M8Lnlg26z60H1hABeSCN5TOmGZGNZWlu/83Bt06NaolC6Y6FbZ0epY9wOxv6g5+9OU4asQ3Fm
9PlzD6d64wgpsLXiGkRuRzqmPm/L4mzIl0zyu4qMQ7Fzjej8rN6g+0wDLOcQq0cgo2Xb3oyRwdDW
ZwKRuWFE7uZIeXedaUeYpw48I+pXfKBtolvKSZZ8+kI41CtZ9iqSOI71jlHh4Qw/j/CG3nQ/uOZm
gOX56r4d/pETJ6dJdMgrGKX78zy9GIpu1L6qdP41F472gyjJXHde+qWiN3JLTld7DnqAQoInfxXZ
id5iP7kZvBx4BemSR1EQ+qAzPro1+hu8BCOKK4NNtoY/u+/QrL8spOcogIv4ZK2ZnlqSXeE/1X60
0rbMD1rr8XKKC245zAs4/LEEFW9NoNGdn5k/mtJLX/ED/Ieq+ZewpYwvwDCKN5i20h5B5Ozllh+m
i/Gn3VK/vPVzYIkk9EIzxYZLql/SfHWnq0AY3vOebhamNrqedXMtVr3DM6q4/RZx0yHX1hoLNBc7
INPRzf3c73A8oHFWYSeRPPDAH/nzFRVTH1hFiF/in4WHenRJm71h82S3ZHhVh6xz+T0tMYAk+UBP
Ni/6cIMrJLShaDmdCJQowXhwsthTYI7xLLt3Q9piBiksx0xYZzGaFVJdhdWTHbDp68JG7zdZEjZv
RXpl5lGKraR6j2ZVY8Go2KmxnjWstPxUvHGYCU2oRpwCjoJbdInu2QGaVZVgpNwBQiacGfAZPQFf
wPgnrt9OFW+HTBN0HsqVJv2Ts3dVW2Oprkpe8/ZCQXltJKaWwSAmYJXN69LK4eTbs3DGfAxQiczq
dYLHoHUnmazDF5CB+Zv6c0SYLRDu0Nl/uuglw8fTuKIveTC+4AeM28dCVLz1D39c5suLipwYL2pB
trVh15i+kB6fWGdmyI9jyxeEAAfdCrdEg3UT68c5s0tcUmUoOs0ltj74XBwAunijx+Et5W4vo1eA
6Ru138DnjNUDoyB1PANxvuDeAAxtrYTjpIT1vIaAn/ebCCwFc/nUj/HVPuWi+5qt4ytI+YO1+NbE
K/ZmCd4rW/JNzBz+K2vrT1i8UbHCBniMXbTBJ/waZ6KCfeyHM2MlMjd5Qx2Mbv/CBhNG1iU0h7MQ
ip+Et7nTJkY6ygZj8DjRchZN5JhiOaxSoDUv+qVb3Mg08y4FRbka5AQySAblp7khs+LGsWjIG24G
BTud6TdX78UzxKpprn0DvyrfQCTYuNiZaqlrwYmbGnYS0d9YbRvzik5WRvyoxn6aXWfYInuTVQEK
oCaQMq/ONilSDCX+108nLfqlruG8xhWEbf1wHtNuzL8H6ETTrhXXummPu4dXn2LCLlEKEG0JICk6
hbpyH5OtGrbO5NUE4vdUhjHNX5Ud+L6Qfh6/+IeioDhyQ5ocAL47mkwirg7eu7wbHFnVelB3kScZ
VPePmDKtxV6cHBptcvUbWzAulUZz+YeIhbugrZoNh0dPNvEus6BQQjcPmQRQc08zmMh3tJzKHCzl
oR7T7NLULagYFKTnezKdLFz7VvFwHIZjsSkQEUwbkUY0ktZcds584kg67sXzNTYQEs8QiDPZVG2k
96n402l87/F8A5MY3yXRf66Nd80MlRnYRUhcvQYb3ad4ob7HDU3BLrEOo+pN9V3PVkjqRnvozlKz
w6oVG1BS6RHjNncJqzNxH1ceLO5O36iPcFSd+ihWl3JE6si1CGRpp9fpq3BpUZBmO351OlcsPoAs
3FHVAa8CBcFtuQGLMZmsYReb72QKljgeIWS2Akmx+do4foquQd51ZD8wtdPuBBAQkn5UMctmFKMB
vD5+J1JdDW7UrtPd5SfrWcBvp8bR6iuTpOjN7+TCaIpDT1Kpo00dnbz+UFJjgpnB5c3strm0Bvvp
CR7/KrFPSFbj0++gFg7Yp1+68XP6iwznfZT+keqbUOtB5mpo9M6uhmTrJ76+YgH2ZBNMHPBCj+IX
wn4B3XqwrrO/25UIz/g6S+4Au/QfcMS64bRKvLI6qODipvAmGSG9arJ95EFJBuXLshXoFlrcBWI8
82kcGoAg0hGwDavwmuaa0QCHhtCYN6xg6a3La5+4jEZ0zgk0YZ7jioTkB8atOaGRN2QsLjIHAEz5
Vl++EWJbtjw5su6M2LMva+4mEQYMFD2B3FiVq15tnQmCbMDpgGSrtnWHZLeo/6BH2C19O75uHhAU
wLK0AnbEBE8tAqRbxjuEWCfdUQ+/RtK6MDfYpYJXIqIBhKv+8i/zE1iaXjEh1/JPw3zTwpBFZZrq
3kflH7S8yHRS4a0bzjxuxPQQ/TDk4Zhvn+OXgPtu73Vp6c/M1H+TdJ3Ws3Cy5ncwj0XlnXXT6Z4C
frNMZqQZtXNDAFIRvqKArYtBqCb4bblPEdvp2wKnx+qYpGfeIU4thmVRPdQxfZdd43iXXiY67oVK
y44t+10eZ0E9T3/qnRFWln06ZP0EvMxaFgAlc/BdPslnQ9qk3xZr084zikO6V7bZdDT8zUDhNCtv
2AihgQkNZltJ5/YCT7CPt7Lk1gCl73JgoUwBbyBV0vjLlVOPEH0l2c1J4C7lQX5D5wyMUznjBpBA
DUgrabBawgmQbiRP93V/tMqwuGGGJEFTDidlIxvHWcRrlSZfOyTCR4+n30zbDqbpaSc8piCqNH69
bJp03Vs/ZnzV4o05h7ISuThNVEyKONP4kQB5T2HPg/dJRYz9U3kXtZdqPIppsUlCLh73+MGSBBN3
z5COU+GKf0L/zvPbWrbWrrLHtk88EUSVv8ZetuOVnkOGXorC4+noMNMZqejKS7ZotvAzfbEcCiuo
z5n9HYc8bwkNmy0/beGSs7a4Y73N/2vymX1uhIma/S29AXVtWMUyKr0k0H/jv1n2hvjwSF2MF8vU
bXl2Eeisif/C0OqlAObwoHTxjOT7BsMgffXw09wWPKLjZowq80Auz2Q0NfhTLqNhayILKbIQr4pT
HKv/7FU30cjwRyRsHraAJh95hyvko7Mx0WofwJC7Z3JLFkzJCJSZxI10tixaobeH+DGX6240/Ez7
fCr4Ab2Z+G9X2lHn1FrYnvrs2nrMUzzBcMwuEPVQfJxxw07z76YaKESAAbRCoMxm9CtxfpUPI9BN
7BgB9Aiz7b8B9qMnBjwbkR+cbZQI851AG2ENCH8kECHh71xxBGivUZmZjrWcVf6tYS32MD6bYKJX
Jw1pIJgiVTYibid5cVKhFJj5XeneYvm99CXRNYn+8HCZUa3LQh8CiMaa4JIH0Cls7U3ZcF1MdJzO
8KBUBaXsccLd4jSsL/EngFZNyK0VYMrzKpdGv6InqfVg/uf3x3nFMVG2h24JGhBylA0wE+71cmk6
WzJ+dUSs/3F0NTYPnzH3wCkjp2FeeXK+N54/8+uG+y+fruR9RF5m+crzh06v4N3IEUL40v5B+4MS
8vdFosCrrZIPuMZImyZgjZHWtxgalJMQOQ9e0dvR6IySY1n4AH3Hqwd2MbBBcq9K15rpD3SKBfpc
aCNeK7ikgaPtnuJ1VW6zJwY0LnjtoLrix9KCqJLo3e1H2Ba8yeoKFbRlXB/pIUvJCw/6jSXdJH39
kLiswFB2vONGJ8W7sutBH76FhXWP/GF+ENKkFLsuu9eZU3vJx+IC+5X/mKDuXRoW8i7fgFBHhIqN
O5VkIsnHwGEJrJlcEXsJnkcEoW8GjbexJq8c1Gj6aPRwLonv2BkvQcJ75B8LxYlbt6Umkt1SYDw6
mL/jskru1bux68fAiFZ8I8EbN8smOrLzRgoJTXTYLyFaYkKVMpfV0mj3m4khubMDZDWZO28ygAQ/
5yp5AEy3aiAkY2dejZ1C8Cajbv/VmYfmHSFY2UN0zXfEdfDCMqJ91KEWvVTgCCL3lK5RCsjpUq9p
MOwYP8y7PtN0+WXn5vIqeq47+riwCR7ClVX2vNExWI/XMnyLD3nwlF0OvNgHveRhYaowOrMLI1cS
/R4fziDXqFuJ9+YMMjbjYs5G9y3h256tc0EmRcIplx6r9rNXDiDqufK2nH8M1gp6ikTjFP+m6bYj
hY8lAyAej6C5lmr3ceCCdLhMeTmltblEvlrt5pNGYt27AFFDr0DTQvBjewUl53t6XS3zikmuFHmP
DZELmC8VCWYbyOCibVfd6sJ+aLVjHnSG4ZIQJJvbmE92tG3VVQkYcMZ/SJ1WFQ4nNv80OEP5C4jO
P6xiS/H1fHgv73vcrcJkX3c4u7GqGX4XOdQxdQKdHP7IpZO6zagcapTnJLmxho9ZwJgfMcqo1FeP
7XcB4iX1+1eU3dNOKVT1reyIFqcJk7bxTnDO5NcDuFv6FdwZRaqAPYPbWxtVvHfE5RmeCn5X+nGD
+yLp3P4TXJfAiZ64Nlp3HAMM6/KiokGt+eK3pjgofOvHpcbM9gl6VIf6CqBaVd1uWEnLB+W3xTV+
3HCLJTzqBHS8fjxe1cd5ZIiOJ+fl9g+d4xFtmpeG5xsp7kLTRY91y/TDdE6lQ3Lt05ui4t7jEIfq
HOqj7rDAmEzs5g/KPnWC6qcSfHYPpfJZ919pFLbGdX7u6mXVVDADguZDfHsEwNHm8A9rlPS91zkP
QZV9M3bjFTndRJCxR8EUJ2UbhBL+RxJLFzOcId9Ck3j+E5lWSse8Pq01STrNcEJIGwcwKxqK13yq
y5D2s63cNPaWk4KNi8CBjqqzUxzr4clXUQimOMzwGnt8DSiImOXYuxRwKPIYDZG260P0rVOGEmOe
vZaWq3Y08+UVYHITUMaeafpYYBOb0PxUW0SkmhbASWMtrTjdj2KwZ3RMsANpnQAoty2YkxGKqmzn
vdcPZwXqtv47aL8ck0n7zzpB07hOuPLrl2LbSW5hkChybMid68CrQRqo7mxXEq8XPMfCzGqNsYz+
mDzNcvL8QyDhSmBACMqGBsK9kDKJsdFsj3sT8sBZw27gNbSV73X21++M/PhHnm/uPPW70d4Yj8mq
sNGzj2QbHKdmlxEw3J1EyklxibQzEbPNsRL9oaEu4avGARghzehL1yl+jGlXXFRWYAfF6c95ETFA
rluQUhAIx5hhqe4XzEQiWA/aXknD8fy8PsIsbO3s3OcrCQynuTb6j0m+RaRgTw7IrkVvPRuUNatJ
ne1mdSzM1ZPRC96uLU4b9UetP0TyTqO1gr3bE3JZfRdaf8Fy92uwcFRNryO5aFI4bJP6Lsrb9rFe
yN+0Efw9tBNWGrMX4cZkY34GW48tltZCc3iu9Hr3uAuwmVTWw8ee3bDkSuW/WloV0VfZcFjgwLDT
6QYEn8e3Et2eJrIO+il10oUsUbbOCkncTHPgDkb3Xek/L66XKNsPdS1JQQJq3jjP9pVYUenBINlI
z0cIBnCkis7uH7Y3GD8aT5hAOGcN+0Rlr5Fkb1X7Po2Xxu3al36d/RdSlbIJa22DtI8S5j+tXdb6
EWWT1Ih0C5DJkhnQ8kd5eum/GtX5Ca84acESXKqOD/LXRMbjpL40GLX/y3naZVCdGgKrrmW8jskB
pEL8MMAjX3NA7hY95ybW5X7By2KWfjZvjafbdOCRT1dPN6W2e7wZwz0zrwWlMNHX1sBS7GvIUbDi
vkWVQ9ceV9tRgYfuC16Lv5U58BlAfxV0z7zpMocYuNEIVZMoo4ykHVeLP0YsBTqa7V6DANtt4PA7
T17e/zQe5vU3nd9BT42vmDin/Ze66b6Jb4mLHVXsZjf9WlW3Gv7gySUntOeJRFAtT2l5AsxVIuRx
wBr4/Pmq7IrLJdL/pYXPCKsDz1/jfh0BElVe2TkTasYP5sNXjbSFv4fljSe4WEjekUtys9HzP74m
1vcwq1DOcoVs+fEVT6uIeuLr9VbYM2LuWsw5vwbhZ8t4AHQY6O/CCeiK0ibPaAXdEqyoDLt0M4fG
Gc9Y+mP48ewQiS8zhK0GMb2/zc1RsTwNyFXcDkfVn0aSRSa4IM02QYZPFDE+5ENg7ZriQ8pCg4PQ
5k8K1Z+Ge8JyhI7VqAcrCqFVzBfJPJD1kzIkyV+sl5r2LVvHxVWZwkd5V+qvCpJZ7MicaHw2DADe
Cpi96uGR4O4KBrO3ViSpdJuJvFTWHJ1TzmuG7YJmP0aMkzDIfD4Sr4bAkn4KvECcMCx8YMsFNLCI
IoZ9vzLzkDGS/jARbu3HbPmQFJ53M/Ks4vXhJuOaVuHLXQVTwXg/j27evxIFRuUtbXUOjp2S7Bt9
3dEFYbaGe0oqBaMRNNraYL0GCav2hGQjGHepuunK7p+erWcZNrb6L85Vh+iP+PE7c+CqgWzsn6rf
m+wnsiPbD2AOFrhB3FPSWGSafiL7OVwRvxug2a57h6T2Gw7LM2AVxNoarTOc6BWgQ2+d+/GaVD5r
FpanjfapiDXkEldMDzq9bOaJCKl/iOaGsUtqL3Ody7YIOXPQjcCh3nQgJD7BpX3LDdO5HGqYW/7z
QvubAs7aZOnSlMgX+BbD80egm75ord9dZVeHvgO946XD3pahZvC5X60Zv23THVTLL/Ir4NmLc+tW
+dbSfFTm4nL0KjZg5eqhB4v4beZ7lN2S4dP9FJkrDXu4jXn0qxinpwLY5mL9L/2VZO3hj/z0xC0U
F8DtJAAbxeNKw92lxo/Sy9JduRzypbUn66ZMAKQAY5CoZrfV/Mef7tK9bEfRzqBUbHH+rFjDU82C
+KpGu449Hjt0WPUQQ5SVOXrypd6rzLDHYgjSp2+t+4WXs1lbv6a5ItFs+Em79dw6ff2mmFf5WHZ/
isr8KxCXAJjh6sc58VNkJ7Hu5dW1LTaW8lm+IR2X3og8xUyFRkBs44ApY86wQZ32GvhpQgPpvqKN
A+E8dxuT4E940EGjXEYaul+GbS3UmSlzXLY3UfOpKhcL9xtqNITK7QABBuz9W2OqCInSShix2++O
jStVFbPNzOO9SV5nes9Rg5kbnALgGeNgqO7feN7zgnfsxiWQ4bD9kxnR13p7Hb0lIYVDornqjhnP
UjCf4YUXDd/Ky1BlN/ObBcthD0sKdf7FKR0JGOUv8pnbsypM/ggpTldCux985W9K2Syv+W6qcAZb
iY6A7IwahBKz7LtUIv0Dy/0INB0gcpC/5WI3E1P08JiWiNJ4PAMYb6DhIivGJjBWS4UdzX0eV6Xk
N2IwY0qKM4ByJzALgiZf11ZsBDY1B+y5wCSIXG64/Mu+iDeD7LCrBLnSvqzE6RChgVkS0HfULxOj
w0fUhk8VsfNNq/ZGjkOSy7iTtBTnmemEUfuZg0xfdKgeA70zO3oHtgg7f7zE0/T3e8Xg0bTHJoe6
Ak3pFS817YzGe6i3jCzX6jOK/5QNN/QrggAMaBZDs8l81oTN14IWwx/B6eHmqftuYqogqtlvM9a7
+9dWWiL+yxHVnTl7+eJY7/DnDFrTRwgLdWEjtJ2APvnE6mdMl3hZLW+MtLX2Ob8AHaygytUsOSUo
IYBD7Xc/jRkSV5l1/lI7BWT74arXtrE3YQo6r+lh1+gYYFD8kWkAyQsXsA6AV75iYbrlh4iaftgs
2aEssI9wYPGIwH+8ceRKjPXra+CRk2PvUIu/mnEW2qtpHp/6G2Mygo9HxiIci42w0D8EhT7q1s4s
ezvfggGXOonmaBz8K1CjxApRn1P2pKcvPj+h6SjxeTTCcgzYzQljoAGuQy1EDs9WWdiyhwQJ7ghl
eDFp8hAXulr+HXBt6UM15gl2ZAcO4TJdInbOgDCSdjdFuKS6Xdmfzz+A4/zOLg5+l3aY8DgH+Ecs
leg/D1A8xq6D8vHaUVUuq1uIDeJXrhxYOfwfjs5rSVVtC8NPRBWgEm6Jopi12143lHYgCEhOT78/
dtW52HXWWh1wMscYfxrhpwD4479oM4XxGKKFsFgC/kMyOlK96QeEfcu3Flidc4Tb2LYf9WstVn5U
7erfQGPh4Xra5rkxMa2X6bySMUzt5XQCOqsRorQG8A86uijc6tFZZu0E8TMnnkq6YKUOTcameolm
pUOGtGYO1pm9IEZZx8YxYT/UJtEe6PZVo7jUJzZu26lsofkt6rWyuAriMToqbFpTrTnVuG39Mv8j
kycgrI4MPQiJEDn2blp8zPJHuDDtEvClkGqwTmXs/PkgYj0srRLBZf43/qGJlaVTgl5rE4Uu8kDV
X9ATKBZPe0aHaweVJoFifE5pv2VlpLaHR9CSdfj6zPtLyjo6sIpSsEcyQxlkxmzz2sq8K++Byp6N
p3FCmclsyuvY917zmaEzndH1cqc/8aGt2FesofuZV9mF1U1MtlWB9sTs5oXnv9h64vpQPQPGx8Bs
8H90J6IVPgEj5bdgNKUtKe6S7WnBa4uehzeLo9aJNGOIyT4zpomGKEQwUgux7vq9RB5qcYU37Ccc
7wIkck1iFXVsW7NBEsRrA5zHvd2OyMX/egV5yGr33sWh9zKp+y3HReB7fQw/9a3v19kuc0PNVpt9
9tto1wZyFmwx210d4itadV+TgU08NBeTs1oyB07EJjNXL+HjX8gomsKVRq+bu7oyvrF8DMXC54qR
sdh9tfeJOYBlc2yaZ+hR3tfYY24dah8X3/+ZhCye8evQLuXfIlnzH6vY4y+zUJQp2hF2C1cY1+iE
rtK0Di5vvyD9GAii+iOdtA7YdK9Df8cm/zYP7G5uPWcfj5H5BN35IbvQAqwqr82kYbywp4Ykl8pT
0NtNzDVh5ZX3xWAzzksy8uCWqsZuQCUFGXCC4t9rCYFEiAcJKorJwtv4Xz5Z6k0eHcXncaTbzi4U
q76yNZJQ5lLfpTL6wNllgSiRCYXbV7sBK0r6dnrvG/LDWQmBa8P/JOLDKmCr8ncFKulrFxbpDAEj
l1eunoV20QDd7TfBBBILTlPgvyYwKJfA+lplq8mmtgTFyuKbmoZGaSnw7smlgpqVleiWKYGrtsSp
UV1mT1noBm+e9aSAz0qYucBB2XGJhJOLJHpvZDZt12pix+/bW+xvI8J4wpGNpAdip8PDCZXmVvsK
LT19mUH/vk7dT/O2EK7K7KEsTb0+LkQzZnttzsU5Lnb1F3CBdPqk0SGHJsbINMdbq8+i/FZm4wX6
HZr4KNyNKM4kHmvCsMPqWCG6FnRdbOVK673SXQrxqqDjjlpsM+rHCky4DulgdSfQfwIJaK3384UX
RB8RIQ6rfTela/E4Tc9q+F5JN03CM3LwekatOCdrWELFVYwbapEEzkYMVeKgiHjtEcjO7n4Ee7J9
CE+g9+2uOUaW+IEBjwevov9jvZxiNkg3vPbR+cgBWBw2WO2s8OZTww5jhRsy+HKndrNN6gBMh2v9
G2HGarzIm1Vjou9WjegbsgFXwXk4pIPbwY7M069Be4I/rwdgXdqwSDi83rjXWFtwpzRj4dmnHBVH
Xc4+wtjuXZnJPHwsTzXbRNZvew2Z2n80B6ZMfpgtL+l2LPhsDNb3NA1S9TmBVPHe9wXggu6uMm8h
XsHaSNV1xy3JW2m6EUByg3lRwV7xRKRe6J0R3E/sHw4PgGE0WAMKIeLUjhFGQMGMHMAsvp24Ok0j
AobE5LK/529v9UzDj3qxSQn3tMRNPxwQqkuOdG1fNn1L84MnI5x/5/cOSGRC/mbJ+pbJof9k17Um
2NQnySGjU92G+4jdKQYmzfEPJinMbOSHqrsEDQbH5GDSn/62SCZ2lPWYqTS5d/4i5fX2kaRNZjJX
biO5Z+Emc0ujcHTYysTIWJikuCmtE6zfYKF5l7pttCQmo7VZDUE/zYDPjS+iKEdHOPv/JCs5PlUn
Da0Y5NUIV0733doYB6AhM/KG31tlWk/3EptEk/wjpYd6O/9BElA5W4P5wxFfG5El8peajnwRbNJp
Ly1/F+xRI92bXoWgW80YH+NHt4J07A9i4WDrplv/Ce0YW9Z6eSIVHlU92UZqZA1MRwt/rPZKtY9p
g9L/+xEJ7T3fvBFISYJbX4h7+PORYJnRzP05lV+xiwaxkVH4Ea82VF+wh7lB+fT+65xkcrrm3k//
Cop8S0UuOJcDc06IAyLQRqvtb7sQ0+G7JwjJ52DWuCL+vc6V9lx07Zr/b8mralaxL8UIybg6QpTU
0hF2uVhBqyKFnVhBza+OuqEJ7e4Lz0LTejp/O8x/dyvNXcTnCPImeGSUS+imdNhGmRNr25hyLXro
yf7YOaKZSyxc+b7kytTv0U8v7ZYjgmiTM2covvwDPsOJbKN1Klhh5oUyoizAf6bLQypabYam6lNd
sVPtlmvnN2hie8tOIQJ23UE7ywZqAe1k21dmwcRgFYcYx+EN3KuBnkIbt7IVlLDjdGwXv4tsSwzr
4l/WffZHjRE9dhfsTROoRYxx6+UFN1kuujJwUXWBTaBALxtrYAbLEqQcLP8mX5sUcFsZNkyNeQqX
zrFPnoDecfwjPZfwYmToBlbL2t2lK01sKwItei4VYBy/oqdiZ3Eu2QUPNVvaXf4xiKIF8jtx0t61
3dVn1rJn415b1NSRdVicAGTfDbz/8E9P/ySXd11Fb5sqPZGc6x4VwyrwgX4ziMfwlVtl9HLi7to2
FlEI5bBBP9G+/QldmcJQns0Cg21ReIvAxRKljJlRfQndnEyvxWCO3G2toxwm5Z5CfCuOfCcQHn6B
mhCtLAiblQOTnN9ZLrHwkKdB8LQw4En7pwdbhbV1lfuOvH7Xl4ZXwQmwfyZFTSCTeeb07FEqGd7Q
Cm5DCTSeeK1/K8xu5QbSa/EmNry8ydGlh1h6v5+zI511crKGZMGNqgM8YrjtB6seHg0LS98hpoyF
W7G/Nc5tjJMkLK71RQQeE3DxILM46a8MbAutqDSwiY9eecN8lAfKdrX6KeXKWdH8B+1NTtdjupGA
9pdcOAxqr8+gempQkS//9Wio5uyr8mt5U7xp/tECjH9zGQWeQUsXITmRsDTWDl6iRuK6BDpdhI9B
R/MwHkrMbQDrSbfY1hUSGqh28dSD9WJdUeDCubQNDSmforJ9g9lp6HZyh/gayXExsOwbdBV7Z3rM
8aGdamwsaD3kjyGitWS1UM1GF8lVCkR6+/FDxpKV+oFCabgl+j95WGv9/NRiQTS1xeaVbatqUy4m
oxegB/u7ls6f3x4NUEvGnmSpmdmBoIe5NUf2jC+PcOx5Slgd4vdH/ffa5x760+qQJw8N719udZcV
8Tr9HkEMGrYRohFh0vBJz5WsdsvmAIvvj5NTKNs0/wHjxUQToJ6fFuu0PQYtpBm9mmq8MiYGBJnq
F3wLPyd5bHymX7BoBemqRrSFRCysaK0c3vc6fWSwgqmDITUV7DL/Sh+SSRCl9ToW5V8jHtLJrv1J
coWOBemmDEfqVcq2+8h7xmszROsky38RZxipB52NNHlx4lfwWRHoUIIOKD/mcHKTxPRA3QSmx06T
m+/XU2RZTQqYKR9o01bn4rkc3BBOfmllv+8SMdWvNpyWSWyTkcId71Dx2vRMT9p3XvVUhPPIRfch
oAtdwqmTJfcA+Mpg4gdxBzpfZXwCNhgpe6VfGHAhj0JaK3ILoi0/gM7zXhkjXQQGRHpW8buHteuA
yBtpM4oOpFLEPT648W4kdppt01vAhWrwFf1HCZz8T9glD4Vq0j6TPftbWgZWn8QhbCWOIoJcyhdU
DaobbMXpnPyrfzSMIKBmxoO86ihz2Tqj2CQw1L9ologvNsEnvSK41IAq6IBpNfZsdCPyrf7SOyuv
2MK+wfUgewSnX4rCx1+ml3jX9i24pWothY3Uq2aCrF06KZVX194wPKrFKSpDZ1VImEPJBEMJvVt+
F+/QqeGJyZ6wPzc9au8CxiTjzpVW90qJL5WGRJm2q15OjoInSHtf1TJDwcSq2LE+LdjYzh1Z8P+P
lix8S6CSTKwREFmdPYeKAI1nWrt68sXqNe1XdxLRIV9iWkvr8BRdoovSednun/bmCnOJWdg9h0+B
OVtOXGCQSPtanSXRhrd97VQbVnq0EJH95E8AoTLcKF+cQV5AI7g2rFR940q2h63eHhtMA7eg/xp/
WXD4OtVYpopNtw5+XrNChNUlZ7h1yYxvtf4riW551+EQoabTlzdhxpE2UnvTiPZBOHmUCntmnc/k
MP4KlgQnDaVuKh2o2jMYWPUMt1YGhx5FxugYyw4xZLORDywNK2dOjYYxuSwgNbJ7UxeWIr3Y1mYG
F+US1/dV8xgPSb5+Jy70ZQE9tBhQ7SD2lGt0dzPL0WV/MUclXyzRWe4jjKUmsSHKASnf0n7RxSSA
L9GN/6jBhxGHeWrmRuNhdBCdVfO5h0CCWqXLqRWWreZmKt603n1hWvFe7GAi7JBqMsAv4CahmzoL
qGebG1ms83PnTZs/0LkE0v/zsuQcRU1CBwQj0SDvlZNxkwmRUXU/AbIZgObuY4T9AZ7DOkejiz8J
2CZq/hAXqZO8lUQJfb1TxnsiBswUxrsw83CXJ+uO24xLsmP8PAh4EXI2FWupto4lvyswmWzVm3DT
opvCWLtIPgFb8nwPQpi+P159B5Twm0pXIQT1sinEq90CA8Wbjz1J7w0ybrwpyTMON8UzCZBeIpx2
0sVtlRKn8FTPk2qoq03L6h2MFvF1gu8J8TUamuWOPJh2t6wOi1g3WSMVsGeddoOLGuC0XufSRhZO
MT3NoHwhLuiWbmd44XhfqQAQd7U+wpQr89ygs2/EDmI+aCsuT0prdOTTLWFfg/f1xcL6ENUMuuGd
JngDUmEkbwCBeXqKkitMVdYeUjiFX5nB5qajeedY6uVnMj1b1QdlxxFMwB7miWLhTfFhWPNGfS5e
1zH306UHfy5yjNAXr/Zcwshi3p4mE6pmVrbiB4TO23zhd+kJw6EtrcU+SWaRThx9IHuId0V7xLZA
Iqx5HrEgAQMsLT7aUiTVpJmMNtkuj8vrmB3Ai8g70bG8GaGn7tkvFPvph/7AC42ZYe0g6WHyBa3p
y1PmZVTCNU/mN7v3XKsHQlnM6m9fojwTPqgKmrznR55Uk73UbXSjwqr7dmEkI6N+uMBT6bAOUJqQ
ef2LlPuDAq3ekn0tQ7z8NfsE/dbhXVv0fSr5FFs63WqLGsCMHtywDaKUk4ar3W4m0wW6T/e3wpUt
I9kv8IJ5wgf1KfTQv10K4Cw3+Pxgesa+Tcnkkh4GMl62dcyM5IDXyw2LhD8z/H6sOn/br3vpt5im
8HARpm4Sd0jGGmNJtFM5hxfWY1Alin1T+ePBoI6RcZy6efrHLkwkBRTh3ApBEqHv7WMknUq07yfY
unr7E0MIsBe4YPvSYI/9JoRTwAfK3m4ASNGjswz8Yfu9UpzRIed7zfzGF7e/22/KBKsdbNOHyIR1
tfVTEZ5e8VZFH3dQVetLgzgnuOcrhOa10OrUaGXMz2x0Rtl6EeKxwON1iOpzoB3U+DSZw25F3W0Y
2WeFC2cV5Y6YH1bmXkSwYQhYDENIA7snMhBhbAnfxN+yqM2T6QuxBwWUI9fOf+BBk8TTk3X0AfhM
9PKu9ZOHPu5WgDqdvve/RogbTuyQu8CQ3H8rMjzsCOfInZCcXmOOBl7tiGEhnpTnEkLNGstvPh1S
a0u6cc1dDsC0H5rggH+puyG1xh+EQywkebEuGhLHKdjEJIKve9cYT8cB2fAisBWUL/jqnwmiPWCf
E/o3cu27Z/cZeN36LA+u4nE/qIiZIAF5BKGvVZ6ExSbYMJXJ3+ZjYNVE49EsZ7r3gjHAtQy0g5Wa
Z0SSMp9waPJKfAG7LJEfr9u3o/nTHrI+AGw/FZXhC2g4ZliTZQCszHBGADRbfWF43SOsEQ/6YPzq
n6jN1HPUWxl8+Qc4nuZhb1l6zbPt3RjY14GdI+DbKXkf23a9Qvkm2otk1m4GxtfgskJybE0K6zqw
s6+G9vo8Ybk8wHiHPwRi7KYzZBGXyuNIDkRiS/8CRJCebrvhjeXrL2f1+TY5yCC4xTrExk7SiuJk
oKEsHupszX95Ze6IkQUORZspX5eCoQBy1kb1fLntV02QlpE53EB4jvnhTwDYSJ/aOQfl5ReG2RPS
YaAr3UPIrWi5ELKt3NSGGcTxQwZ8DxTFzkc0UMIuMMx9rpqRXWk2/iaKIStyxAsAUMMxJTlvVz3q
a3oKzlo9Twqoi6K19p39IP0w60u7rSB8+QY24aituEkRP15ky6ZnV10ImEf+2vjkywsuviFW3Xjx
lXeLDhM/OL2dmlqoB0LZSblEccVkXtsagJ6YOGoqp9E2m5fyM7D7b43Lj1hWoNOYe2eO3IcPHH05
cTqXBQyK08fW6GXHuF5H8wiFlGMFWmdFCLo1N0BY3Toa06Ux4K4jD85g3AwUn6UXcKXDOGvLCjyW
BFSYr8VZLbc0zc1aaI6J9OiaG+8LOxVaO2uv2bDlOSrr9FT1dmSvog1CI31Jkz+YA7gRgGLrS9hM
THk9koFgjzgMGjtoNtqs2Xz/6jd+4eBKlxYdij+NbPEHS7ecfXpe3aoT4qTyizcNrg3FgLQRoT5j
g0SbQrK5wPPOKn0+GkZ/QP+BXBRGpz1lf9kDtSJUKpEZQ4mwp4MwWxMCANyKDH2CrjB+wCcxYchX
o76rZ4Rna00jcWS1B/J4OZQ98AKFJdOUgVnYbCRP4gHmY48OQ3Bb1hzmaxyGraX/Me6zFEbjTkWP
zcuT3KvloVkVOMw86lEt/KKHf/2WRAeQi0Ya0GL38lXNRL4jgVXDCCAt+KIIQiqsaEhJPGFP7Q2h
Fx/GvGOBCRqPXcPb4cTYk9n+g7AEUQZTLzL2Y6WbTe208kePL3YObfDEHxbat5AXTo0o7VIS+xh7
onTJlkeud4SR4gYvCpDGUzXJXzMxrXV7NL0SmIj1vmvfo2cmxkVcM3wgur3SfTK6tU4LDrFuPiSb
ayqqZk64+EDQTdiYkOwUbYd2lmP81s+wECN37XrYFdxM62QvhxZip6y0kNmm4pV/ueByZnvQSGCz
AoVAOWFkRacb7YoPhj2VXQJmvrzTrZmDtC6vaG7QoxnjMYCb62Fu3OgSE/iF4ERg8Y0tQlifQ28M
7RyH1hoJ0Sq5S/GVD4yZgoXR9f+LE1w6E7hlMDRwcmcv+42poaww0n2puUy8TIpkUDgpds27+mDL
xSzob0ST5ol/gigi0s0jowrDKMky6+7NxaZ1m/lgf4PIrkcYVBYUBRblcBit8B/NBiQqdEe54Q9C
7WVpi8uAfEbfnhWvgV2/yl/iYUKN85WZZMa9EG9RdRFkGDkupkPL4QM/Bkpd3ll+ZwSPH6IMiF8a
reCgYzgl481j+8CzHlHhmPpX7MAsGOk6DG3cc8ZFs/MdztXUFI3Gzbx3bHy7YomNwk9BUWyYL1TF
ta/22GHAuLl2O9bemTH5cJb0r7L9PnWmffuNUGI5dzHIVmp1A3zHuaMDYmxnLMk/fIVvJuCh393B
pgwuHhqyk85uzyXueB+iSD8tNgL2BbdCFdjQOE1E6sFWd5a8Bf11WbmBcedBVABWb4KCgdCuq9Kh
bbdft2E2pVqoc/yMFuBDQ2jpKEQEqf6LcwdCcOpfDhrlAubsgJzfrs7Z8+2s2CLvJFxRKJQtnZue
eHQeyKb5BzWU+dkdK97yKzwqLPZjktlyBy1OkGM6CXlG72EcYBPU9lU40OIJlkHNkUM7gc63Mgs0
H+1j6dH7qi5bd9AkecEWyGNRmMFW/2oanoOyhcKHpqTyziVKYz4p16OD9nPSLMQCpfEjn8t6K2wW
gv3SEW6Z6XZ1FmS0r6Z6Y41VS4Ei78xa2ajsyFgxiPFrvWkznBJHs85LC0Oag7li8cO8TQaTQ0CS
RXKphXO1QyWAg9xU9jHebEc5iWj0PooNKTV0cARNXJCBLA/yFXrjM0NLjgIX1iWyk+b58vQManIt
eoWNmsSq88f4k+DFfyBRZrzdwkgZBurclaFmVo2TACYqTe7DplTszMlRiCM7zX8X+SY5qzAZSAlZ
A8RSCdcbsMsiMPbINUGQTUl+INJ0Y7SOBM9ErvyjJVDJ/AFPraf5JjuGnh6jzfuh4qjcKqB3Gi+F
ibwhOtAa6awj++K8IlGpL4ULc8u0s092dMhAuYeAQmdJ9rRJHyBaS8kQ+UAKV6y8mYk3pseynQEO
xHv5r/LJtboWauYGppC/1hK9MEQnYuWq9YBewpq2Cenf/mh9+MCaJ+D1wp9rJx5o/tWLRht1OU6F
+UQtPQSSYKhkVDIwd3P8dQHt5E7/VqcuWRcapyM/cwsxChtLwWPOVXwmngUhS8IZeRw2gT/RKgVr
GtbCL1KjRDTOEj54P3+tV7MH8Dn+gF5B3JtrqreDxKk90EuTQwDu4AxQDgM/CuqvN0tsPCSaFCqd
LUtoN8FcHHAAX9oU/zBx3UZHu1B9gAeHP6DVFdoUMABTruypfQB1UUjgH6CKVatdETnJGhCDHRA8
DlavQbIecVLNyujePWofYD37hgOCzBRB0oyPEQdiyMQccNoctpmy7HfDH1jXZ2Zm5vvbF+/VWeEb
QNXpb2s8cheR3jJa84INE8EXVCGAu0tOHq3soz6+Nb48kHDvwBaRIeJGxifZK3O5vJMczL1djg6K
HqcjxZQfAO0wezpJtaHhosdhwziZdfjc8SaPSJQuZbejgvaB2w76Pla+l/cBNZyjfdNBcXu5wj8V
trzR4ASI2dgCgugi5+yCyZiGBhhMAtbS/mo6QHpVMiswoSKaQHfI24eonNwi6aG2zuRjSiILj5Ya
ptnFJ2ZVnzkgACAKIRqINMXfxb7oPoT3ZybQMEDriv2s0A9QNRQIoVqTnD+EYV/VcBghfxAxkjCm
snA5QyUPZrbrW54UBWxGHrhVaS5in7rrluV9/OmtZWWn06Em2uD0JmNBM33gEM0BsRmmubLjH9B+
Mw0l14xkCpgEUenUd9pHQOICcTY7/+R5M9c+fW/6Y/cXAZ+PRlrQRdJolbjYVIw+Ri1aE2soDBkE
WmdacPEJbQXa5LWoGfAWilUhgHfo9oXOqv4UFtcRBQkkKbON2us2PaxHb/EaQOcLv40d/rBMhAt3
MFlRgCbRoEsL1pxS5n90zUCxTlKZhDhF2/q6vKLEwPBi6HPhUV0fimlpcXNQMQLyQVR3dFpUULjW
jc/xGNF/kHoI+dZ7IEHHN0Mq+dNkyGM6Ie8RRx3hyb8DuMi9AyvNZuk4O2M0PHw2zgoubnLfU6v9
Dn0JpwEXFUhI94lDxXt3NtPapbb8wSx9CeVwtFiDKwAe05yofAvaZpL/ONrLDVhxDGUm4h+8SSkB
cx5tfjT4dL188pMbE6hM/QNEfcFsSTZQZiTZxChRACkQFaIRpd/yGfB7Jjyjiuzlih1S+wVRCbC8
4rYvIdHgzJZOOBOOpdVMu2nfmfPaLrsB6eo8JjfFR0rB9Knvuk2SXvgZp5Piz+fhkYV2gFpC9eDF
6Ju4VWJhPUVfeDC7rXYUlSMWMJbRjNjsUaoZeEDi0PVjovFxSzFiCx+8kK9bDSdsC7RCpOo+osmo
eGexUfEzbdUHYhjtW99x/huUI+195QaHbj+SJm0rFxCd8SiBpRIL0iFyRCzEUzBGDNX0xzskE5/c
uBh0OEqzyWUj/Y2ZY3NTcBorS8JbHVrAaMlrPTAQfHdUTMHjsc6tPHPaP511gfzuMPU/EHgv1V+i
boSTIyy475HcOEqIpo1YLINdPIDJuEQWZ9T4+MgE3RR+eeVyniqlBqRhmnZJuINUfIP6k8VFrBaC
DAQTqMXpF8KZR3jH64BGGSUnTXrxJ3ywQo3TOEpb8ILVeYqcfLmrc7NH6UCWgS+Nh1pwgtZI521t
9GKvTZjXbvimDeqQDPFbI+UNNY9pwOypoAU0GL1QZOIPQBjUgRzjxOTChxHFydB+DLjIwPnbB96/
lGgQpqc3iEeAz9FihFYSu1pPLvfgoNwBI1eM0txs+Poliyt1+FhmZn/9HO90UAMym568x/abyYGC
8ibcDBOVKH2gjI2In/wDrZa/SRvEh8lf2HJ70H2Vd+GBdLwwZxkrBlCghED6H4y5AHwwHzHxCf/6
5Q8jP+ztX/5ZdE7D06Ey8Hu7+V9Y36nM2eTo/BCxB8yV06t/YI444vbjfpe/566Ce7lxGWumv4Lz
cE8+Vv+kf336kH9mCBeJa3dFqFMSlhn7L/KggbNZ8oRBQn90EfjEyy0mi0D7xU4G/1LRskomBZ9q
VLNyDoI7NY/RU92/Nl6OZc0mrE6fhaIWljUaBHyJE/YrRA5otTEg9OuVhwaCzvOruFUumm5+rNUG
O9A/moyOihZsIB3w9eK9w6L8NQ+29BQM1Ifg5xx9duvxHwQ5Y/9m/pi/6fRqsl6BaYFJIN9WLidv
vNfEobj4e29ltF4CfwQ/jJ/INjil+Tn81p7FTVY2ynmkI42vtH98MU5YUFpDvh0d1kYRA0S1Bqkd
Sckzos9hExzUGV2lf/3Nt6Sif6AOWx6Ua/ii7qt26c/7qlgaAR5ZmP29vLLBVLZHb/+2hL9IQ+p+
nv1N07plHqvPIZMxYEnAOAu0i2op2nJEV9KGNz7XtyiA2byKtErDhkKYyZHDxUsKthH91fS7ZIcE
ZwANHL0kHpc2YXVP7rBsZQJxTGyopJ8Gzq62v9NZij9lkj8TZqAzHspduXufM5texBWP6OTGr1kI
JYLhMEQan+J9BmehwrbpP4m++8aSOTagz9miSzvyYAPPgHoNqzmzDeroH/HOM5qfOgeXBhqR4Pnt
hiTv4xdyodD6HrecNxUumzCR2yFuprn/A/OjJOqsABb8Wn/wXiPPG/kqaMTpa3H4RHsKwaBQBA/v
EV/Vts7PU2jQBtY+r4F0Xi6PNNq0WSsUnHZwKI84tRa04CfIAlH4ST6XV/Wf8o2da/qDe+UfRahj
+aWc5I/7mvY6Yjyv4cAsAEoEQ8nyX75tHaaTWD0D4hUntCWX1F2uZR//EaEEX0HmqPGanjDaLjbY
tKjOxCkiRwCi48CcX+Zxbq6UNYO0dsw2y5LYoPe/bvuLrhM1/dw+Af33Jrpt2RuP6j803SAN9csp
QdRbxMNmC1A5g+/koBjThuLUE57LnfDZsFvu0BI98y85NE/y4+nf8ZlS/8RvXwB2/OCIQGk4eAlR
H3tYY+tvkQ4Nw1JlI/4Y4k/EgdPSAe4d4TBs1MUSI+jyW9oHs2IcMki58h0ll0DtzJFM0BvzhRRw
g5AEXCq+Ztdun+L72PR+7GnH9ECa6K5EnvYb6rb2laYn5ThjFfN9+qJ88nZO2hUV9lf7pV0IGyi/
Abdkwe1G/Jr0lSAgnJ+W4+Qu/kUVWjHwXRzttEac7R3xA4Tc518LTqSNtiM6CFRsWqDQ6zV3ftbh
Nz4Bp8msmIwD3eM9busNqCaHI6Ov++T1hhoRjzG5YPMFqvjNmsYHb/Yx9nIUHDfKT/r/rcUnwmTh
lr68sFG9MPkvYe+D2hb+2NRW4l2/6d7yHGN/vK6+2hmCQBEKuQcj/Rcfs/cX6DTdfLSmQ53NGT6q
82J5rSP7xWMlBdkKtJ/4i1uA5KR5HworL4rz9AGYslcyJ83Iq7LT/RuD04wX8buUqCRO3KI1+SmS
NdRnVjFTYZSfTNqu9tMpAUlCQSYB3gIhAmD5jbwD6h60fSj7IKLv1qMOQ+QnvOsgmYKrrMUns/Lb
qp/5v3xTnIfJpssOrxAC0ceMXMMDaqA/6rmdEa2Vy+PGrNr8AR9hoZhvV8LtUNTm1iC7r+IwTAex
2ZDhnWfoe+fjFOxDSjcX+reafNKoc0Fw/yBJZtjjtpMoOcj0NLfHAk+RqtbCLew++U+0R9wBUBUx
eFxjyj2pqPpPDjFDXCTxOey7FjXcVvfstXC5BsmPkfes6zKTP/xN1KzECyk4j5g562u1Ue5dZr19
HwSyIdpRSnZdcpqEe/6USBeo9+3ALm2neNahxY8FyZBYenLVo94QFt7rFgT4Nq1eQHpRgX/y00Je
8Qp9xnhjHJowK36mK7M3Luy/O+nMzXODKzOW7jGl6wJbUw4d6cbV/Fi+9mTRxS/QJPY1lZqBRgjA
QiX1eTmS68MMuBZf/+BvEMOukp3kukB4Bow3NN4uUNevo7qRVowKdUbLSfMGsm7GjSeMNscupSdH
SxzD30nZr7Y8064o+kGYuJkgyhX+dvf+Hf6QpAykGSR4UfW9TPnhL8yPj2uXAqyVuLCZonhN8muP
pXr5Pr36TfomLmA/nMjcVi4rF7GgE62cQOL36XDZ6J+xxxGsLVS06aWnQ2jzeWIDEmv+QNj5ikPz
UFGgddnIBHUQyztm91S7oG8aw3NUOeCeNKJnDuzqn6ruA9l0x0MIZg3fAMRSIR6MLRHmkdY99GMZ
Tu2mI/tmXhG/EicihFLcog0HCWBoC2tLozup7nrgTysyunHd88KHG6wryyv0SbfO+lOL6Ga0+uN4
KBhkBkIZIxEO9FV5aPJK8+2zyKSAGNkq1eYb0r1fnVuyyAaHZ1UADqDA/ZYPbAVOV6zo+Wr1Td74
vPlsM0kJwQDfALthwpfOv8XMsK/OyyMyANQC4tcyEQwh/wgXv7ys3bSriOyH7QAB4MdFzTLfaSui
degS1qDqFFKSdbCAJoi/1uDAUwNd7crXFHTqu7GH1wWIA9cf0u0OHmNfJttmmqGVOnZXw4FIA6E6
YwAhE3FE3Dr3/zDaGGxKQtXIGnswMjXFR8Nfkv6YwQepMvWY+XUuqKOzyPdvTkNY3lNglAir+JY0
zjkTDgYUuTpMzfT6fA13qiu49mrlMLoH4l/IWRhffqhxutANkWHT0+pb6ElYSYCLwxwPQo4KwuBz
BinKlDXTyCLfpjQr5PiBraED51Hf25hMeurGP0Z78M74OFqJ4mCsJDOaxDlO9Lj8FbqXHakdnvC9
NBrYd/btJceHeaeCCXvqV2f7iOMDn2cuw7KQtPFPZy9Ns47RMoh+PDgyHtXae/M/j/njDLSShQ/q
MpfgjKZUWD9wzhLhRVubPga7Rhcx6vx2slulLohUnJJKR3pguV2xBGoDAkuY14A3i0CsgHbDKEIv
ofykG/Xxlp9gXu1lSfYOscChJ29fzkVViZGUyGAAoguIYdU2i56cjYP21HWkChAoK3o71poc+MqK
+J39R9l5NDmqZmn4r3T0ehSDFTAxPQs88j6l3BBKhxESCCv49fNwZ9O3uuNWzKYjbldVpgSfOee8
7rUJDf9eXrqDhNNT+pUp89nN1fEwMhBD8PpBLxO26dUQlp5Mm/s23mxuvXot93v9Y9Jd+OJcTzdI
fonmgS0r45Ol/0TNDQwGwlj+AOeoZqd9GtCMcWQYrdjToFbnNIANF/EIH4lLWbfb+EcYvjsBGRYN
SDhiYXH7kUj8iDtV+ESzCpwq0D8UOPdSvHm0ycI5Q1CeOEq3empLPg87fkCEmnG0kMI2xWMQoZSp
KB8Jgm8WBdy/+k3ixQ/f2nAVmABXBxGLtcH6o/fGkgnFvWZH2TtzvHQIOjiTheSJmGq1V01YGh6j
kjBuzNkqxVk7dKUwqLdYo6graVho5QadHqLUASCnsXk7hsehLv/0+IOhVMPMT7VuaziZtsrYJ5Cv
t7Vhz0Xe8X033YnyWVCsjogjs1vHwza8XZnPK/W+TZmks5A6R4kWaha8qhOEjwrgU79Z+n07MyJI
THuhCO7tvNDnqo5VDasZiI3LEK5BZT8oKfl/Rtj6nhe0x2TcisNSq2m5Iqc50+3nxcF4rJrefVaB
+v1Tq9Y8PWJDjAYfdh0+/nftVEuXvl/dcXU5qT/qd33kHICSi73GBk3I420Szhtlo+aJUz++FOmn
Tt+keBeFxyz/Jld+M3SEPGjANyEUS7sJcU4L6swxNmLwAp22MtiNvGLmVzhUlvar3GSC06wFM3NY
vw/Pn+IBvcUbTw0q/+ZOoT3tgHLTiaNCxWBVk+vDE29czmwHGRDKHlk7A8cxMvGZ+UJsILJkMQFn
PCKyryzDrzE8w5P19Trm1bbAGwqPBxTc+JHeK/OTg7laNJpPqZ1dQ6S0Ick7aHa8HqFzZIEsoPhH
GzjdYpgaGyNH4xVi5cUg20PomxezrJvZ0V50LlANwM5Yr5JNzBtTKKFYyp2dH3hVDURy+k1gebB8
3W+vNA5E76Cf6/D0F9BUvKOa4PFBnt+jzsZSJXfvezmnQYYgYWswrb7rcDU6rzJAul9aPKdLX0Yh
g0WWxgGi3xlBRnbrSiPrwSw1QlEgBVab2wfrsoJc/do3issCxTmwEOZJ+tYb4M1WD7LHTAv9VwVv
gImj6mvqmB6E6DrblZO3LN+0iC9auJ0JHsUr6CjCJ1nn2D1AXMVQFB4dcB1mzjbOrNmZiqbAvJw/
7OEFY0P+za8o7QI+FOO7dXv3f+SgVblGx4YKSgRHGX8R6t7DA0P1VsLkOmC29FqlRxniGligxQpl
pncf2fNnbSvHHT7BgGy6f/+CiTzvEbsygRTm4bG23+mMdeuENSQYjzxKz5zkowC8XFRMYB6bFsbh
lf5glkPY8xHhaji78tem246hGazRxK2LRTenxp6rGGsn6wz/WGOuBlnMykYrx+QBNIF1dew+DNVO
l6dJs63mlMTV5kpE9NQBWgjaHx5LfJy49o0skdy+l87jG/NMEqfW5YMAjj8mXTE84bufOXeUPSYt
5XSWM7dTN4nCMHbYZcVuiiJhLq0yAPpNZxpopEtPtac9jgqIeBCB4PCQ4lGzQY6Cg/CWeSn4/hqR
nlPg9Ot1c7H1DexUfOO7sR/guq0HoY0B57K1tUvnI21eNocohOdtAjfNARsJ0GbRMvKRcBs4Atie
gFEeghMjoElcA1pSoCfrWCYOZNX7yacGl5mlODJh8BaDuhUjEyjg/jLNVzwdMxR0CMo6xZqdF5uu
bthcmWzLN2pMogTtyQVaVIS/rIrhFUdWzZTc1SYmxvP4OXQZ/uLpSRoju3xj0XCGFPB6YK7YuUiF
aum6qbxG+wpUCAk2ZaqZnO9QWCbO627rMBps3X/gW4x+lHSAjEAX+7XsfCl2wYyHgPDzOvNHshet
KR6lbkYWUe5yckDyi/icPqzrNw2cB8Qles01r7Mhr6YUciftejcu5cRTdscuED4n70m8oEPrVIel
/Izx7l/AuyMtw8XcWr2TkANd2L67uR7QcQlIqucQGqtmD4I1heAHyfSzkN3ph2jg38BEsPpMT4xr
bwdK4rh2lcmaSyFCjTL1CkjuJT5sxIMwMoUE2foiQIk1SeZdvM4YessUYA6CXjZM8YntZkrKyqzx
qw/iPUq3hrWI4GNazVN8q7DDjZh1vA7xDZ0gtg9znVkgETGQV5Qxg0U94sJzYzBUBbHPUIIXM+/4
xZBc5VkHmoVX8uUWLyIROcJZWT6d0p4s2nYRT6GOUIeB0cwmF40Jd8aBwIZ5WMPmQRQwkTuShm38
hLw2/kRbvGqbUwoSN4v45kqLPIKHjLaXcmXTCF6OFJ1hEocJoGmgbuJF8xizZs7pAkN//iWmakxK
oeNyfnI0fDKpFE9CuHl0mF+wAcLZlL2Rf5HkaeHv2UVbJX97Ctt7+NbV1ynSl/s3OgjFKxbpbVHR
m+hLiTOU+npjSFZNXcKKfL9n+1c4q19vgorwxJqPMHDpom2t2WDqhg8QudkRl4mnskymMykVTSgb
zAUU3Z9MVpKNfQmZDzVH4XYCQUK2lZWyVAG9Bq+ZR7qFo6EprTjl+9adtNuYSJaqDwrxJ0H9aeBD
P3UM+bPE6y7yc5zbjZ0+HKeOuOnVBbUtJEpYDfOHJz0hQWq4csXRLMNN64Vh7xOB/Sn6acYHMcNT
o3/DCDcGuMY2g5A8lHbvVf0dDrSEThYhdiZmY1XesKvY5A1mI/1CboMEIaEwptcpzLVY93zX+rZB
ZYbbQZ27LR41xvO9gbOiwLIdZvYE+xYPx9wqooCLtwqwaIX3Ih1+FB4eMCQpdcQV2lhu3whccp6S
gUHRHuO+vIHRA68nZ71+3wpeoVOpHpywtlnDy0iaDSeDoawKHNPwheRBf6qdbfyMyl4Ia/mab6rA
rWfcXHQ+P/CJt0svHzUOFYZTWKi+59NliaCxWbGL1Tbo89mLCg2iRH5NcWKA6IVVbSdf+7cM1guV
RBR7GhRCIB4kRUhJnvtJUH93ylHiKw9kLxoTf1Icn9VezT7UWjEHGPLlMaKcmXbcdPCCQUuQ/fWz
HG4ZOk3DfxBUgIdLYTebBP0838MV8RVjfstHV5csGDIo3x9MWhBOBCF2Jpb92nTpDJwkcqUXQ2Mm
Ut2Sf5R8sMegMh0ouIXGu52pkKsPygwhx8w52UsVN/CHXq8e+c6IvpI9h1Q1zz8kYGXuheIVQG67
t5sCE8h8+NJfp5vqp1vSP5T9Xfh8wI3UYGPa/e0QZ59i9hnfKWIO1fCVvpMeRF0BPvXml98UFmFh
t7Kbi1we6BNwspa35XCJGkTO7cdLXNJMil7VzKYTGMTbJvdJu5msRyogwsY3ISPj4QrpiwUwQEz6
rnx5NM5+clva3KpsOO4BtgeJeh021rSXdizAgjY+aomUM1+6IxcKxHfoSCrWqJX5qMC2pekXrJQX
vHraDxNuanUBRqzrhZ5vGQvcGvs1H+UQo1Mcww0JX48Ro4XtGDoDQjsbiBfu8h+46+v91UB6waY3
kwKlQu7p5ezmDhFWACGyBotxktTN0y2H6FbWHGMhgEbP46kVf09XY6gXj7b7YutUA7XUyI/BOkTd
cK1Cp2nBV0L0cCc2XxxwmnKQIs58wrqAJDevm7kSo1C4ppsiQFwZO1OcDw0LJq861zFRJRPtS0WC
6JF4Y5joti3a/9c5qayUiYU9YNNcmcRp0HWaL/h1GyPyw3ymbtJ0lT/3X1iacyM3Ep/y0AtOOloh
vM6d4EsQqr0cMkYzVp5YV8gN4i5PhvYd0WtT3kmumMO0diKMn2SnW96W+gXhVtSg7CYX5Fw9vJYg
iAwWMIbOzMMJEJ+rDPFJWF0p0FI3bRDePEIOGGHAQdwXYyZEGfp3vItnKPWv5KIofotBPsFY98f8
hb9d5VSUz+StdJjIwkisuzduiVu14x6AXVQjrh2jYx70DGLji18aIDuiV2gNycdTJbnnKXzVsLqY
sBqPoyAjLbijfMIJnoE474N60JLUMe7gdm6yBfqG4tqsH0sBsmh+na58Mf7MH0ELkRI7Szg4P4/z
I97p8kFm6FnBoZhF6Z4Qnnjy3gw+Jilqcn1pXziWfKCUrr+6/j1Ljk+B6cc8TPcR8tB0XXA8dSfo
V9Sf2DTJ8I9h1gBogzc8aPwDolToM5kQyU7IGQF0QhgrXsbKgmVCVZD6cHMKF9tAgOOEubIPs1Dk
HcI4X/AW8A8RkcJoGyE9yfKxWz2YeONKQo4IryM+5m81ZM4Y/oZz++DfMdG0mQqCuJbABw7KTtJw
X7RwQB8PV/omvO9TUsboisp4I82BIMCof1fS/WNBAFY/B4JwheeHZhAcfIw5VA0H+Vu2rW6wPOlL
Tbufj201zgWAYOkxpdcu8d/dsgKEbiy26TF5yJm6aSfmnNYlQkx91GTEDGbxmc9lcFtWsxRasvAN
d417iGbAa55TeiKXkJZoeMccRPIm8SLN3G5Lu4LN/43YtANezbcHR6vVfKi2iL5k02BpblOmYPaU
mlvUXDnG2pSPFjzDCEe7MRegE6xQnRN+puZu9VqXsmjq4nUi27K+DCUsxM/U1YqypApW0KTgDG6/
OFQmbZAtdQz9qXTIosCxKJsZJ2rhzvTpOXnfe6z/GwZcS2mVtMeYX3CobVtBH7l8aE66/GpmmqtA
tMUUneA0SDBUr6kV21ju5hydW5WqaLAPJILCc0mWMZ6mitUT2Owgl+apoT69rVx9q2GbCrOt8kiE
ChXYQxT3NFQJfEe+jNG+ETTHOolWqkTLV5htoJwMyEtPKruhXN6uk4d5mrhEqPDo/ck6/bw9zRzf
cV9/19/haFEFFywpFGFmA0GbChhQ54YviBd/z9PlcJFNziRlqXhl0H4JxS7EiPS7mm5UcoUy7F9m
RQpIYtfKgohE7EHyU17vqlNDENwB63m52Mq4IwGj3GnTcXEnco0BIppib1iLqd1eUCyQxbW8t6EL
XW6aniOKooQUZpZPN8PfoNl0W8OnQWbe5c3JlFCABQpn+py/inf83Kor6ToYOqEW99SN/nQnndeT
GIHXOXWmKX52sNFPj5Fs4bG6iVFQCREueWqL4pJewpkyY68ooHlUuZo7IRFRhCsOrgq0OD0O4VLw
HtC1MP/eUrmF6fIWzsd10tXH6qMAkk/DH6nBDu391n1qBJLQopDcs3pEP69jyM3u9iQJvaCpOVSd
TbpOVOZxVlKR0cA9iYMGZRp+MBuiBpHdIrrX0OJAbn9jTkvH6uv1vpnOEv0g12uiZm7C4Tk5J1Rs
zKipK54p6iWuNQcq69O4vFCY5tRTy15dgmZQX3KvZNWs+qBsIx8EIszKJhkBFjc6NuHMutgPg0tg
zmAb4zSfq8MllCOnX386OPAYmwedCB2FGa4KfaHGfNzs4yZhCnM74yuQIqkP3X255Nt1Y1e6UTgi
C7YH3XZf7srlKw7oaenXlbFUs7+gjU+x1f4ubqvTA50sJXPWck34W04XrP6mK5n8IhQQoHZYLtrR
Ks/nr/qcQnEEZ4MCiC6RkAtw9Z3UBxgyIQu2VN3OlgoUX1r8GTTOsddp7RfiFJW57hmtLu3yS54X
Ef2z/cUxSRgD3sJXufGHEsm9FcNzRKNxLgPts9/R/DPiXnAbM8vhxk5jRo0OTHwOkNZD5y5x5Itu
jscUe98WRAiwBLSAj2G/4rwiVhVHdoX8A91JDwUT9pe86mGUiOeo3QizOlDPYk73L4OINXhyERVD
UAs+GPy4DiX0QUy5/yacoEQ05cmS1EV8ymXYMxJ2GiCnbqF7c1ynCHiqZvd8XkB9IX1X8l+QQBP6
qtF9Y/KJS1M2bDqDFOxHtexugco4dXAV2iTgRLyVz3FIRBhJxqQwJLs6nBVUJlPbWESty1BH8Wmc
rRebVbty+fBgqbS7LyawzbAgOEadBPQuMqhU9BxDa3NHH+0OI14ak/h4FZau9rSVWaKthB+yBp4/
XFx09AZz7xPC9+GLBNieuBl8BPAxfXzeTg18uwXn9zd9B8ucUBDBImrGzMlw9t5dFzMxhO8VUPns
MIV/G8x5Lbh7DwumTROuGuY/FdX3Vj5w5YlfMDMf5zZf5zyetvQwhlNr74bXdCCT8O1ysd53kX+o
2RU+eXZwf2jTiQMQfspFyH+IC4Patfefp0wkudFuaaCwADQ1LHJWErDqKbkS4FESf/OcM8LxXuPF
Ti8tzDT4ZKN5hTQjHERuoINaBElxjqAvgNCJP8TLhRO0magOAvczKSo6/LNu8WTQ34HrwAsDDmAm
rwOp20IP5r++pzMtcvrHSp5AY2dgDOuSsEpJnddYGBCE8JR8IZ/1jGolj2+C6alCEiATzlu9Kxbn
SUM7Q6CGdBogQh3CZuHiAEQ939HO24+jIiLKwzbOGokmnKI3Wm+oqcxoCg5nixs+2TcUR9bzrJXu
7RLP5EPKcJGCCIowcTlzUVn12zR4NBZTaeBxG5P6tJ7lWKNpDv6TNWCfr+0HglABuBy0w4/38jPC
2rjEbYAQkb0EasOc9R0+h5eA83qkvY08mUAg5ENblXS9aKFBPGGPEayDTP0OnbW25748YYaC6gYn
zbGLZzj1/MDJ0ucgYC+G7zjikUKnoX9mmsi0qhUxlHbreBZ2aybLTWiN53HkN69d3zMgoRAa82Jw
2Ye3g5lgCjZGDxs8n15YY1Vil98lQJVP/uYTfb6JWnKBwpwpcL/lilW0sVBLZ48p9Q9cd8g5r8bp
ORw9/iiXg05gHGRAa9JGdxUMX7Zky9CNvLPyY93TnsHz1CeYpxifxDDi/MWmMnFJZ21igzBD0oIN
T2TAeg5i3Muop8aaATMHo5pRffWWrWCRZxpreU9ypIH896043sATdJmZI0MAzSXXkCEO1jDjC8O8
wIuECydbBb2kAz1gCmHKAd0qoa05eIGDTZtIOcWRvsKsQrP7D8ygmdKnLjm+uCeN5Z+ChmTBqd+c
lLG0obiLEpRNe5wFqXvSaF4wiG6YGsILDNJLuu4Z7pBP0nUkD9FTOY8vzL4GP6G1hq1IvqDJiXsH
d37gqOAm18fLbarFZG4AyzKafC7lNbMmNlFnKUgl3VfskE+7E7AsFjc3YYya5ubBEUYXzZ/wDxUJ
We6M1OBB9yywSnJeT18o9g8dD35P3JNV2ZEgN0oahhoeuFWW/p2R7Ete8OWoNQbUlvE7OU22cveF
u02xhnUMJ4vo/UH+76H+vtjbmL1gRuVR/D4nlvqFow9l8/Me2F8dnHWbewq0EAiw9h6xzblenXIz
fNjVT81QE4kX7Q9C1LG+Toq30MDniNdpK3PsULr51ni4DU4QuJlY0Q+zWUBF43LizzsS0LkptrDp
NJuZBXlZKVlBC7aGuBaZrAPsQlSAISEQlaK8A1PdqRxlp5d9sUHwTXPrcswzAlQv2FY1swRJXkKS
NjcLFK3HPN5MTHd05qkccByOf9UVCZ5hrslC0gJhh+0T1z2DuJuryL7wWvP25Ts2DnaduuUBuyjj
A7oUfJbGv22feCUdxMm16Xn/RGw42TkeztRJnCsiMTiWsReBr3SPn4LF44TDjlAg3gIjBk6DWHdC
IjVIKXgGA6Fj1OqxhZ0gdFImejttE/djBqQQr5mm8nxpR3m7YIbNm9BsWNmo6rFed8VLlPsMdaiY
qNqmtzNUnB4h3pLiO+4ctJcp861kTP5i8tp8sOEbR+ys8sje7MYiom59IIoIDvmozHMkw67efpi+
aw88ebktx1nJ8Hynuf4pvGSfUHDfuFTMxBUOk+7KYNKIlpo0ezg2/6rtD4g9ZIf4HmbiKkqgKbp0
gofNMb8KTm3hTg5P/K3pZNRZPpmz60vm/x7XXveY8WXtcJfhPLQXoTSzB/D7q22ATn4I1hDxEWxW
dlqXBKZz3JxJGyVz9C6jLienMHj2AGx7Ajm5dFWgWcSPn+NotweZHTO4mdlgqXZDRRrQks6fzsQW
VgxMZ8oR36N8B97EQ3ACpBPNVsBpBnkJrlu0PgZVns9QhLJ4O0GPUtkKjL1LiInaPDkbG7wx6TF/
3v+4w5IVww3cYnIcXTPzY9kG0ncCLnNih7+Tu92+DrzGUZ7s3taTm1O9RXwUNwVqMMwlrjOwGXpr
cBNliw+yhTIlZJToUs4Ks36b4OwHWVi6xGM0eCBES+a6VbrvlaUIMRwkNDtWajDBrhLY5m5DbX0+
gvgVDJuQ+TwK/0AA/sKLlrn6nL3KAGfZwTDiA9Fz32ZjnSUypzqEoBbQnD6H29wgOxsDUTvD3a/y
IS/e+zkYTvbCPMIq36eYOyDk28Tej8jFIkIWJ+cUn/RS3jFHIgdd+epnPR5rZIQRuPX5vH8TnxtV
LmczvU789Hle/GepWOQv1x87mNN44+b+IAcFdV08CzpCnKCElatXuSSGR5Ldjob8Aq+YtuJKOJBK
0pSCfwQG7fNmGYSzjr0ZmbcPTsApln7n11ruNzXI6gebgKhUdqeeeXxzRlGg3FA372a/kysnhDWG
jB6wxuxnWNaP3dg7bUSJzzBSjKNM2/LdaJt7YX0IzhNqA1bEwDt2u6ZopLaR8I4fgkZad4YNHj65
L2i7YS3RlqmwdA7gBCDvREjYYNUiozT+LDxGWH8DKwfhMfkxMMr4pCZmRWTBE2YyQgUDPvqcbh0C
GXaB8Lze4AHo5LJCItnJslUGmHm+PWxsc8PTBPlY7jKZkX1Zd+X546LeFsTjNO9TrN5UlxTMgTgG
8vqwjqZoWg9cUahwEZli0MQxPuMp4JGWjHXsmSyyZjRjhWDgA6YQMbEVn7bwjlEeshieLf6K6SGT
fh6wUnuqR67F3iTcsk1IKjYHsLI4BjLlurdfjSVdB2XXz+5sqGu8wL+bwYza0ghZFJTm9Jphxjy6
YUBeKZgJnzLjTVXnQ3M0uFFq7cCjDjHoYdBiS/kigDoDKwryaKeQfg5ODiI3sah6TEJ1Mm0Z4bPT
eSI+rv4aaWJQ+t0mu6LtBH5wONEH2dbJEnAZrYcizm2uUBqEa3NvWlgcXmGoo3vlsW9wxCsXmJ3A
oqNLR2UarjOW1sDJvOFSpSZ6IZBT8G+6e1J7fU1m0gBCgaUW8cRMkIn1Kk54MeLyi7lcuGwoCqm7
SO97Yr+Vz6mMySWj9Jk8A+63KRaC2M5y4z+XBRw5beo/se/lD44Tn81anLlNEC8uOKPB9MzcN6SV
vqKqx2OTxuW2py5rm22sOKG+j8oEJuTxWW/Aa3q65NemHA3O1tlDcCca5hszMT5NEnJgwTGbUfHI
hVjim7d+2a4IgHU2Euqqewp3ywX7wbuOKEt+GAyHjKhouIhuhmBKJUDwjdC4AdZADf3nrNmS7vbt
KczxcB/Vl+q3fLoHQ+jE18dKhwB1M0EPWm/ghDbJWG5d6gWAlwSB/xwCA9GsMYg+E2CIHRETXmgD
kY2vjWbNYqejtssdirH+dYTXFEjvpXbi+rlHtkLIbWlBnWiJxL5tcLegE5py1ZA+AfNGoWGSUHeN
CZMKylovluzuxERaWz+xo+CJBwWiSK9AyI7/fOzKqEuZkqEbhcyl2fWZY0tk/AI3FmFW7aNt1E7Q
5+fq+ib4DH2YjRMaOTS+LW3xXAONlHQshWYRmFC1Ub+E23Ic7IcuB6O9b8GR2dIULL5sWfevxt+G
1jDi/NDlZwqJVLswmxFgzzVKIWJNPplktfox1/fynkLeGBC4m0J4lptt2fhp63xBXlrfYNeMU/qu
OQ6k0hFzoq8YKHPntt/td2jh0ywTcE5EhGlc2n4mYmSpXTCmfsxCa54d89cJwD3lvV1QUCWfIF00
XxGK+Qodv9d81NkHFQ09Le8sn5fCiQmLmNHDX5WzFO8QhclwC0CWmO5Fdkepg+mUQEAA42jIy3Fj
SyttEWNifsd1ciXsUI7SGFOetKHfb8nfYJVLFoeiPgEFRo3lQrfiWsM6kWNarQIMn5VmV8RXFVYy
x1J8rCi3gRqMZrxMJxg5kB7VWkA7WOtvimElZ65CtsO6lTHhsOgbq/ztQa9HiUUrH+4EFf6KC0AE
19i7/3B8JVcIVz/a52QtzOYc4doxM9bTcsGHCzNPgvpMZ8JX3Pr61C7iHV3c/XamczIuvW8VRxwV
IUgVto9FuIYU9VvYCvVOSAOV4X5M9PqBamlc1j83F1gqxEUQ7cCAB+sbPB4IWS2nEiUQMHlaex1S
7kOuXyjwJjCpXzjrk15QrgmB5qlSSWakgVnia952Xu6oX2BflYyvXbVKOUqoKcFVsUNlbsWiBpA1
KPBd2njkmOh5rph808tSdNJTznVHoTpQrpN2AXxRYfZNUpLBBxtNZGlWmoHXAJq2EO9UjUtgzD4j
y8kszxlRUpQcsk2sG4yjYo2e+U6QMn+DQeaq26pfzZwOVpjD+LV/hnpJW/TxLDGnWvbk3tjcLioi
4qDvuZbpyyiT4Byw50vA/hb2N1RLYm/s3pK2jMslNOBEVMvrmw4WRh7ChYNKDh762ljA277jX00/
Shhj6hh4OTDHbmfGg2aIysfq31TQZaxSbwtqxXpBAUPSLv+bdzxBZggjVMDJTId8Z67ULUrjR5ZX
kuSLTM+KvKZ0C0oNVvFxHD4KlCZblPQ397GVjxHQUP5z/8wk98Fb7lgkS16UwjXPcGRNEVseNBAt
1SUFGcQjh43NZXiW1zFwSb+MOC31H5V7jLodpUC86bVLCc38qyvHUMnHkt2oE2uM01II6ovbasSy
aIFeZ4Zy4PJ6OE/FKq89wLYKLXAfEgkBXAt2mFo2KRxYyvCt/Of69WRutpkWfr4e2RJQL35SrAgR
/VMs6D96MutJ6VW+9OUTi23D7kEJDnDkElQz2C3sNQAQNZr5PkdGOmuiRdJs8VOBApLi6YfWBx9V
n62Av4jFzFv7apBnJWAXsCLJs3AVP102aF3b5SB+4TihBUygCi9XGVHEbq3sKTqhmNzpxhxqWRLl
2yhIXNRBybyvVxqHctp73D1GthMvNZyupMDNiVdvJnHqZ9/CbZsViyoFZrORs38iIItoUfCSwtAc
amCMDOItxDr9Y3qDDMe+IuBUfodCVHQBmHI39abtRm2XYnIb7ylI+CrZrpAvWZ+TXSKjgCkQBAR8
eO6ucayI+WQ3zw1bhVzjNOoiJRfTZizGJPVNcJEw8gHYZjIhi1a91K6EOH3JgCmfVWxLn9ANu8pR
Pl+TjQ5QiyEJDSTb6XkWi6WBHUNs1c+DjgQyjVZtjITaLyGaQtd/H8ejtZ3sbzYuAdrSUN/al8/Y
TNdcjVAQZkU3P+Ig3CQJfBtmNrb6NMt4KX8T6pQfnvF6AMYjZR7G8InnpaH9GMvpzUujk2YUPYJu
wG2AeRZom+jSzHBuItpbMmFr4osCCYAxuLZlNUQSkBh0gBZ8Crkmhea9XU3Z3fygY//aMX67y9eG
sk/dAF4myVppf9RmpMK7EzKeNzx8rCDQxV6iD4rGasZxICWXBieS/jzlVPGxzMoSwgwYPc10zYxF
l3lFAx+ftGkOhfuau8mwJwdmlzfJBzIMqR73g7GbTmecsdosndV4sj587RDuiKkQ4THNICXPeN7h
lV4yeQNCZAB/1FHk2foH8ekIWU4PRuFzeBCNOsNbt7AB4wHxw9WIoHyIATnRgO8plvi6283x6UvT
Wfo+2RCg8JBX5f2FBUsEAI4smJOD8h413O1+NpQ3jQJoknoD3gBkoxfzxuDNvmz1CA+JFq4/yRno
nstNqRDjSrBeZDEO6EzD//vf/vN//vvz9V/Rd77Jsz7KH397NKSNJo+6+sffNePvfyv+7/8Ovv7x
d13XRVnRREU2dEnWZdEQ+PPP6y55RPxt8T+er9tUHwyt3jIhzRYIgbBYQ6pTn8nerGNYssjZa08m
8Mxn3gDJqFxyKBBUzKQyxqpsdF0maX6KfqjC/Z1a2IMazQwJF5KtohwmxWXAWVbFpG90p8RWC1+k
kWEPLRKsCW8/vfZSjGtx6Ew34WKKjBLvnhB67512aU68uIlOSr1iJJ/7DY5ixJ4tilPoI+9vjG8N
gxCcQNpjr+5e/NxbfYY+wtXKYKK9/PXDErXfPCzpl4dVPe+3MB2qbUcDhZYI15GLwelyxI8Ey224
96ZGXm5P3WkOSyTcD9X6648g6f/2I2i6rEiiJKrC+D7/6X0Njf6IBSUiT+KHcJAS+7TElfWdwDTl
44FhY6AxWAKXHlCmXaQ9C64nuOvzdhZVewDUgohARo28GRk4REOmn+LXX39CffrXn1D8dUVNK72c
Cn064pVdyU1gD/B+IQaDmYObEmJ8hr5WnnttD6g1ILnQA8OtlgGzLG7c8q2CThrNBCr1pN2+YOYV
6ixcYOX6TIkzJ0MAij1HMCg62QdYeWNGeD/DHsI5Shjtlx6lS24AsE0JSMfRFtRQoXEZcaZvzP2b
fBYvdfGY4uDLFTevXQNFRQa9KDSVXWFTIDH0vH3o6ZLpBixwmFUwQKaryE5xNBTddgwoWkHIRR0u
Vuu/fnrKuIT+tB9V1dBkYSpqhqqKsvrLEmsMYVq15aQ76NtwK/w8FkBq0eqUmtfWOd5MnYwIM9rB
FQgSE0+Vd4KKUOt64s/LgbrqM+SyGRp4EdJTHOzdZnEPVOun+c0yFH/3MeU/L8M4uT0io1XzAwld
P0wf3cN35xrbeHf9zXKS1V8fiK7IoiTpU12YTjVJGJfbPy34cipF9+erlw4n2zDflyfBmy+Xrmyz
XLTdNPh+MQ2yTMuZ+Xvjsu1NpBc/9vyv34r0L193/BCqrBkiZ6SkTJVfPkRpVP2zqaXD8rwc7LXr
ejfrs3Q2F4cGaOuDHf/mF44/8E/LQFcUWVa16ZRfKAr6L79QKPIuk9SpeJjM57k5kmvctWgeInM3
tTcegvKLU1t7f3v6ze/9N19UEzRBFyRBUCVBFP/8RYVkooSZ0UqHm2mvy/UhXu+8zPQWq9WMERLi
jB/d2f7m6Yr/cgfpijF+Ue4gSdVF/ZcTo5wML/UVSdmBAnSB567xma8YbfoT6+EjO4ThiYACiSK0
DjB3/TdrWfmXU51frwmSpmrGVJEk+ZcjVXtpN7mJeLkEeTsd3KRjadtpYp5t3Vu6rDH0RgRERGaw
M3feBhnjaeGsJNNxPrG38S6opVYXZ2ZtT7L5/38d//zRlF9ex6QnBGZ6S+QDa57kMDNAf/vtLUxn
dfRjx7d/9yqk8Qf+su74hVPRkA1ZF1jrf37//bN79qkRy4fCnsN1C8j7Nt2n5XqD90Z+nlOa/v53
i+5fr1VegK4IojE1RG2qTX/5pUIzvd1f3aQ9IGk3D6Qi2R+GgzTca9wZ9TtCitD53Qkm/Ztz5U+/
9JcTrCqqUohTQTr03nmpue+J6QaxHXilz4td4WY7s+id57+pt5RxLf/6gHVVNhSByos9Ni7GfzrO
slbsJSNJ5cPpvIRXADyqmR3RIe+DPTEDNvjL3EiBh8Bz4XCmfQG1mj6q76t13M9/97r/uIv//GlU
yj5JFzVVneqG9MvhmvH9n9lAqhK9tvP8X8rOa8lRLeu6T0QE3txihLy3eaNQGgECBMJLT/8PznfT
lVlRGX93dJ3qqjqFhNtrrzXnmA4cSlJOKIuTX54x6UfZwnc2VA7BFRYlHvI/v3anBkC+b9lz+/C4
lUdQVnl9e/6Ub/W0J6tfHpsfJUh/hg1FN5T+LUp9++fREkkt8tqUntvJsfSOg9ndHXDENT3JiTjy
D6fT8En7bbViojL496EN7cfLrC+oVbN/m/Rv7+8FmpVoWmYmsbiEIE3jZKQsUMqCO720a3UnXtFn
FsfzF0r5cNdh+LWZNPRDIlDJhY0+g/lW2E1ov3TTzFfmHcnKA9qZ0kd9lQ23II7t/XkQDfs+w1WB
GHh6G+XWAg1Djczm/9xVeN6uGBHorJSEa1UMi+zgvUKBq9lsdtW3x7XrDWEbGgMvLjYqWQm3MaNt
CCN21ztEzm/ShraIVXi0qhGtZFe6nihZ6EcumGqgAsFmn8Ed2PNBaeLemRe/MUwvGjvuXJQ9jGef
ZS+gqGfs09vTecmsFB0iPX76+sGuem+G1GtQj5Z4gFEhS5gZ36wDmkUVfA0a5z5hhu57APmaMBHL
QaV0/3z+l4rTYXSDQGNr0+eeCV10RWhyEwa45+jhLqJLNc3WgmWn19uUSS46K6QlMTYKJoeRLWzq
6zkeK8++I3OkuKJx2RVAO3oxgPGBQe1Ff+4UWWB2BgiSkHchdiQYCKD7a8o0Jx3fXHR/q+qODp8O
GCwDl3QXE3nAA4wU8wW7pPjGD1Ctq9BldM7QAZglv/vMHAVnP426aIakQYQRs08YV+9g2kFTbiRP
74c0mF85Z0gfevYpm6C2tb9Io2dLrhI6g08Na1lOqA5tbptxA+wN7px4UCBRtog6tTW0Jrp936Jc
MK/pMFuxmwdhwelH9g73pWMq/9g173xqC5rRE8/UGkwEEZUoLa7xqQCBTNTGBak76RBsa1iD0zNm
NmOMRw/o4sOBOUEetQAKsRhgFIXQbIG9SPGYBlPEbh+lBc6lZugGUl90n8lUoYzeKk9K1mL4oM9n
gJSCWW3sXr7M10G4hQlMsHGMw0aq0KVU9HZx18Pvn4AyA8BLGHCBWpT8Qsa+rZ1zow7pHUl4wQ2G
pz0ILXn1OTf3aGCgFkGRmHupPKmwrnaOzq+TrSeQP9Rj/5qzy8+jeB6NlcMTTO5EwY+14gTnxiw8
CqlTfOqMRyvveSlfoFGQS7iNq0n4Y4mdGRLqVEq+iZCCOBpKYCay5DbVjgTGmLDeefq4cMkLNj4H
awfR6sYcCUgMjxQlPGD/1D1vOLf4kTUIy+UQKkEneCHjZ1qOeCa5jsnmBRnqibSSwCQP0ooc+PjC
rWe/HU5I2uKqvmjgCnaMDASEFjqVI6w9YB4imvRt8/6SenRrAHcI0cGJXMHz1nrrUrQ/tv7RiCPl
qqdOfIK+LPiapyBEwQUAko6BTm6LC5n01G1OsszbDVVmAOGKy+bK/MiNRIcFVGzF3M4GI1AxY4ZJ
qnMdbFLpISdH6MDe7l7xVq1MmJiAUhkTokcPQbkwGSGS2iGpKJRmDX92SexdThd2pr6j3Ex0h3Zu
CGRukpMWPrmvqi+afNqGzhcSFUZCvG6ySbBgwFTsIsHtRRMn+jZ0ZMBQo4yxCG+sjsYU/uFjJs+E
z2pGzNjideJfZHBJvhntVvKJGVHosCD5dkBgsR72A8h+2oELj78bCj76x4rJsib4Cg10JjStx4iN
vnLLI8SsZtVu2k/pq1qxCeW9/M5vMgjrZ/CYtd6VZYaV1H68i+/moYHAO8Hn0MwSdO+OhIUYzk/j
8UZG9IoZh7+1t3oISHb6ZGcNTfQnJm7lckfZwvYZVlbN0uDeOmYGDmesR8XpA+LL5y3yKLT4iHA+
gOpLqGPMK14q5U2Z8QSRciAyTduaH5TQxj5CYrzt9txrIHFeoHKWzd4cMhfET55JNgYkJEn3nQAD
EEgToxJsNQeRaUEGFJ4lgpuZGz5naMG5JGtqGEIJs7V+2UAzJ18ZahPaJibuAzgLU2g42m7xwchb
+mQh4sSHX4IM6c3GPSf7yW0aGW56fX2yIsKmjknjtNMP+je3sbClJxX6uZ+MsYPP8HdvdQQguKnL
EZv1HujUuQa/aTkq92/nytNb4Ug0OrkGyxw2D5ObTY4EgMvicVqgm2COx3Wl+ZxLhAf5mzzB5Mxx
OfvdHPHc2bSDo7TjS6OQcw36ow+bHwN1JCjAevDsc8LR1mI7mMqD5/RGkpSd7PLdv8sI5Ue91FcR
1GSyZcmqwk/+rGDKTJIy0WpvK1o6KxVUduCjOKNHeGSQedc8wXbvg2h1PsU7eSmtyhP0K3HZLpU3
faFvOp9nQpwWY8AH13aqL+RjSGOZpsB/8qB/f9Yf2ydJlVVKSM3CKGmxTf7zo1K9y/LjbgRzJFpp
NJsBKa5Sn07ovw/z39bzj1r123G+nRIjOKd5WXMcnvIbdpWO13r08tMOqtNMNUep4kbEndbC6d8H
ls1+K/D9yDRjTE3VdEp27ds3bLqXad7yuN1ElBMJNg2bOiynCrkiedbjYV0OkJ+hJbkvkVGjjWGW
TVeEET96WwCoLFFbY8stbzYuBQv1kX7Ntwgn8mmFz+zIyNDX/WKqk9XtYrKjMKD6QXDJonxVlvHB
fKN+QX+CFDdFvgCkJxmYLKbsztZIUlYiVQGlR7Wo91Q5UuLgBtg/9uABPm9Mf74Qhy7lCxUMzSOU
GkcRow59XbhaAKR67RzoJP/F7LSFikF2BLHfvcYS0RXyHQvHG11pBDGs0lckx2b2H+YP2DMvLqzX
zAEaj/ZcDYbxWlwjUGLapMAah9QYBcS2ueYXshp84pWIVUA27d5wl0+UCR9ZmQhrXlAkbgC9pfUP
gTgeNKAQKFc5zVd1A42dx9egjusTTIA1sjjycsvZNkkucg3UlPVReStYgqBDLUocgoDEceqRNCBD
BWtd6In55XykZxx4pIRwGP4Ww0A857EeATo3ORgMcRZ51gfrPzYF0/oNqD4QhhzL0piTEuPhPTA3
R7QG6HszprGz9/RdXie7x7u5s5i54HylWXfAh01cHEpZ1MqLetkrNNBAfyB14+UK7qH5Mk7MHcJV
vXl9VUjoQEts0lOxqjocpLZ8AKHG4IgXDu8WoDHYGOWj/FFcRD4KMv0rb/r8CmznmhySQ7g+H0ys
3rZ4YP0QDzj/uQ4MOTlZRJO1vdSk+VBnBO3Wh/M7RAHlwrQn+ISpzirNe4E3bkfhA4OXhT34rYXx
o6PAY2tqomHyD8XUvm94rQfssdero5M13KMoswfAN5wRLDx/6nvxcrxzhu6/H9ifu1qJ1pXJ5kuy
NEMy/msp/s8eO7ae2sMQrXieJeO75VvVqIueaCln0vNN0SA8ZcATf9lz/teY/fMlocnsOSVdkWmg
scn98zXY6reHpedCMC8RqZ4JqF6bzx0iXUPdNLyoznAM2G3kt2ZQiM0p1bt10T2ZqDR4Lax+5RMJ
AtDQVwqQsnlVRE/Sm1DfxzXMstkrlxm1BROdebQpZBtDqxdVPEwQrnQ3NhOtk93fSpa01GQ/VSop
1DdtWKjR5N6wObG2upiBFXyjfJSgveIQeI5EcRk8eHrqQws6QpVH/74M/61RP86IJSqqItLT0cRv
r81ETzPB0sx4brD7KWxae+OOTv9z9uyZtw82PHD1TvnEmEmrCDTmeZFNjZnmSWvSnFx8zZ6wV6FA
NbQ6AQ/vSWT0QKK5nyTMeKj1xvVYGIr+c9zyT3r6c+t0X/UPzmf8/u+v8nM15tpaimFYoiaKEK3/
vLZEd5uZ3ubptrzWcwhbvMSw7nw07S8Pi/LzYdFoCok6cx3LMHTtW9s3NF5SGj0qXEik2CifWQgx
HsVd70k9qQF0n1l5W1qF37ympjk1o1ndjQTKj/ubpPliNC/kk6x/KmkPu6+ClZifSLErhQvzhJRX
hNQB9jR/ufOlH71qOuP/+6G/Lcx1eI6kujIDsMSemN83z8yP1ZzQS92BF9SCviQuUERkpXbOHdt2
85KJAPD+fYn0nyOJ/z6GocmypWqqon673cLyJhSqESXzXl45xcEpeohANBZK9PmYQ6xl+JXsEN7T
0Iigz2DeHbCJV3fx2mCMdH3uw2NHmHO0zvbpRV11CxLaspaGCWNeWgvKZw5e5ohNyS38/hZkeztO
FubSxIL13N8+07HsoMqe1PN616LUSOZh5Jf19AEVhRTLbE0yVTy+Y0p/Y5OIMFOhrP/Ev4gfIUK6
g+hN9nUiqo4pM3P/FTK+cpCJhipWkmGISFXZCkQ0m8Mcb3WHsx1bllO/CG7CpTeNglURTwni7YC8
0P4oB6K8Kh74G31W+saAYztADM1fqHyeseBhRLOJa2XBF4dhQaTIBJM13k4aP2AwDv2W5CQQwQWL
wa1HiadOsoU6ISrbAbqCN9tcCwM8cAxAnhMgtIE9LMdsQcb59OkrC6p7GhLIBBfpHkTg6OmJvQfD
+lD3NC+Sz3RYbYwJaIFFwuyP64DsyDUGFEG+NlCXMKGIiHJRnF9Yl4Ot+tFSGrjks61iT7IrGtOY
tpyn0w3QgvvmuBktEBJ7dAC8imkJ+HakdDDrjyQXrvG/uOjHDDsalvNooiE3s6vDjSlSPSebwDOG
PY/2tpCG0SSeaMPX9DUqZ/WsWIQLYIDj/JRiiBuWX/cNI3FeWwL6r/l9qC4aR/Ash5RF+lQeNakN
NnRJPC991IC5ARtkW7dRSfH/YUa40piqRByxcbYCTB028XfchaAFFtnYmBDrOLwPBKd0kVtt+y3y
DCxd8Ml+DygLg+/u3lOWGvjD9NxeLNbuA1kXwF2t34hbaOiAAbq4RPzzkkTziTF/zM6+zkFonLmd
87F81yaRF3nnUbIBR8/n3lIcLV6TdEYGNdYNh1bUGY0mYiG6BH1PaFrszUUyl/b68fzxGvN1mT7F
xGsqK4jJ8ob1JhtnK4MAcXbU5OtuAMwqtPreq3fiviYqyTvQLj2Md7tyx8A6GMYYY1AbzKIByw7e
3m6KhNpPnfsAHs682zaj25aUbKjRaFrHr8F9pDovd7JfiGxg7YdHGNU88nSWCJO0vB7wK7pYokaZ
jyB0KJDg0/kQZpkMlqcKROCBkAgIjREdPKJRCsEDXPe691igsLnQeGqeffFXflhrNXNId2y/6hPm
koG8FDftR3JV1uIS3JDHOHUgrZQVHoUr3RDKUXOZD0nwg83Bx0j292H89WQkfzE37VGa34Gb2tLT
BURb8RJiCt25yuUGe5oi0gCbPnmUQ4Fk8nTQSKuOPiu+HKEPYtql6qccEaJi+MTBqoFXll4A/QHf
KluLD1puIG1l1xqBGaOo0GG90YDRoLZUnq77kb5Ikr102wMdBGYsqRjxaRKEPGZGA1MtlXr50CtA
TzS463PjRTzt9KGP9NdUbpfqcw/+iKAlNkl0hfepAqTBpjgFjioPasBDxwclJvte8Dunckm34rFs
qFbYOpO4KYXjHDdJ66UP7wFGC/l2ardwVcmGsqXfNmc/92aaIqkUfJpFiWGI31bMtm5bJWp0Fh9p
fCdfO7ZqT0CXqJPspcqzBwa14s0AU0o1xJ5Hw4JunkeZyjP36jEwUrstIlSzjvWVYnfISNb498LE
KvRzJMBn1GU+ptEPBPRvn9GKO+Nc3B7p9snt9ljeWXLUVS4ebtpXoE4KhfXoTj8DO86raMnDQ3kU
0nq6fRb3rRbvpNpvcX6ido7M3Jaag9RThqEjUu8/ev3pi1uAfRniwjqdBNm+j0cPsVOPouDUSrvu
vparuSBQcK7iZm4Ks2fuxg0h1k6zAw+kZVNTXKftZ26tM97+OYi8GiDJaFRIywZarnasknVIPgom
Ep18HTZzbTIKrXGXwgMfZ9q2k9dycYle44Yqo1UnmvoVBpdEpR2pfD3Tz3u0S59vDY9DSSCb2KzV
YKvV4/trEiF2R1eNZqH0EbEwICD3hZyoRN1J5K6RcTaItUOc8PPJyxpYGj66cXwnGb2nc3NRM7u+
dARYj/j7inLEsgeRBF05mVINln76+nDZh3jqGKsoR3UVY99RANBW6+yaXV7YlzEiX3rFP1rjyhwV
wsxcpZETQN52YprgY8Lq7/jLLV/BLolkeppsxSsjHWYg98BXVwK5HnOp2zBGEF9w4kixgdMN1E4w
F3HNvY+mOzsJ4Zpdtcnyr5zZG3aDMpjRMTG9p75qGMA8hiGLtuprwU4UV4jH5W6dUiTcmIdiC7eu
5aGu5uDYFMADltu1fkPoZTR6tcSDr2mM3rDXcMLj7JNGaZQjll8L5qyjh6hlXFAGFr14v8VVap4k
ZJUbHCJ8NewPFAwtjWYLUeQKJ5YA2kSI5nElM1BgSxgtGDTVjAF43RNYEDmFTDbZWsRg3W0wemnF
GItLZOLxg6JA8rH/kHouDYYFftQgOGqr7oM2ORUNJ4zeeWvOoZU8uDwWUW5LyGMKG90FsyrORCMf
dLmXvSUYFaB/AdU3HVWn8769NRulOt2tNUAqgAr8Yns7BNm8FqaEvxewW27mXi8mYecrlfPiQGhX
odKV9CPt6OUog7yDfX4tRpi5+CW+Eb01jlAwh3st6IY8rtwmnYX+3n+J5Kawl45ZWsN8K32c1WNu
sFnDipzYLKszpX/KgrXRDST5q+zenveJcR5LwK7hAzMkoeMjBBfj9tY8VkH5nrD5UlcYE2hDN9Pk
GM2FaFpMQ5oZU21BY7Xg/oiGYM+wAGfO60uP2fUYq3pavGU5v8jWcRvdxkSd8yIHQ5icXZOe7LhR
F2faFOmOKOe0fwVOBWHChvNp8WYRvohxfuSE0T3AG7xr+izGqQ4RQl3yV9SsAXg84AbWS40R9Hsp
D1jKK2Sf2eiJ5QbPzp0dKWNhbEN43y7SlskJ63tbE2Bhsn+UgeXc3Zh3lEuWLtllybtq7dO3GxOx
r5pOPnVSs+LjVKyVzZDKmMeagU6kD0kkZehlhIswmaHsarophRUTmiy7FOrQUugKVZRbzEzS1K4h
vFA3DeilofYeFwuJsB6FCisfx7FvdgwItYUKl1mfBfjLPVX4kkxADHjd+FN6O1SViVrs+DF965T3
Jof+PdWGYFACRzDH7Kr4M0ZHsiadLc1vSkfEJ/WS3luSeyV+/SZ+PFZhM3/kl97I4pQ0TZpBet6L
7fZ8p9H+Wjfyrq4WPD/Kix40vHycKWCb5iHOQq28Jv04SEmH3X0PeL4q3lv4z2ePvbgiTIVyLY6i
J9wc/FDKfY+CjVmg6T5aBqkDGUweLS9j/+LZh0pLL4/fXLQMYgQuJVUMXaEEZT8vkXpEAmviQdMl
WzY/0AGvcDCLDo22onuXmExlzSG21tE2f2tH5wENu8NrbZGwSmpTL7sjtcZyz9EkLzY6ClyBpjnm
Rw2271TGOsTs8kGbnTCJyFeknW5duzOA24/bbXWm1dUeCdqappC7592aJlsjjmtjpBBCXI77qIVi
2AmsZcFFDFwQ+7U1C+fRqdq/SBMaJEtJ9QCezc/AUBykfEC5njpIQ1datdSqTw+wNxM1hOfERZTG
KJCJfVDx70jjUF5lLKIRLzXcgfyBbqO0bjtNhXGrfryC2W3/Gisr+oFS+S7cxnHBu4t1ljYEuQOD
eESFWEY7gZoyn/GRg3BXo8Sm4OUj4ZsFaVg5yX1I9kTOp8GLw1ulHRNx+WgnkL6px6tiop2PAsdp
SE9Yqbv0rTnIS6GYG07YsMIuAVnH6eWOaFiXDyHBMOdJdt8pClr8FT+3goX6SVzt4/F2A3aOkzn1
MAYSvPnMVy/d7aqriYNVdihw02DMaE54Y4LaJzELk5AYegxDhDUiLGlnmjkIuZdFj/7uRj7P5E+G
yGIvh7RKZsGUbSou+maWw3dpcUcDvt0/QQHe4hTAHJW2eBQYFxncxZ126V5fZrx8nU9l6zH2TvUl
jzLz7Be5xdmU1oSUAdIKpncJMHw4Rm7PW6M2PeXhEyb+UobafRjShWrQassgVlt1mZhbDIFyNYuk
QSUyp5IGRDpk0SdKT15UCYn0JMOpfTTB7KE7Z2zUBKsGVb8DUT55hz0hMVVLre+4Ak4jMExDUg3P
cvXqKIhPJrHo7Sg8uwpQTf/+wkVpkz4RYoqq3JzRX0UdPDDpm5jz5A58DSJaLzSNeczEsfKWM/gW
0cFjQm3f+oQFPCwNV0LwmePGaPjzWUgAxaP2a8Uj/Jyuiw7UtOuT/qwvBnR0lhnzmiRX41WKhvxK
q3gvCpgjCHiKG+qcDlIr2RWEhtLegZM4jR9jKHnxAryTNngtGH1eZV70BQNTlAF2AYEWmVxGc8NJ
Vs0qpR+E4Lp/zSp3ogrN+I1sDIuj0k8ELKLugZ7KDYabUQElgPEJ3oJBP5RFcl8O4DV17I6s/lco
5JH1H3GZkGHC/SvgKSB3ImbW3U8rlW0EWOCQQ3fPbZlETVrsXjWFesnLZ/iAscb+fgl8n2nIKPhQ
6Lkb/Wdht9Hg8Fd6FcRtIY4kXD/UBWB3af2px6hjcymQsSjNwAgm7ShmFtJ5fWFKtjqClZK4hIH+
VnxgHQOr2UGW0EckCwSPA0bw4gPJendeND3Fm5/F0xaEsARtZCHPOlgsEE1A39NY7QhppbqNKXPs
iEfPiQ/1ga58CbTR0XYSbMdJuOaNoIzlLa8VUL4P0s1QzRy5S1RGDUOa5DRzqXcIX3irDlLoGw2G
ObvUBtiPmddgky6JjQQ3wBv3sxBc4Hu3RXGS1mzveI7JUTQIJKghfo6e0siYkE3AHv5GljhhIxh2
42HEy5i2LqILXji8IALSauShcZ+rLWARHE7rOsMBmXCASx3O03L70KZCMhSpQ4OJ2U1CedYGSwH2
vQaQAOSux60Qi4enOOc2BIn72qvHU1UOqmBgNP9hVVUmSh7ulXbUmNw7dr0RTtm7tMmnMqCg13mQ
rp9XDG0nVZpn+Ug6o9D3s+idLYTOQe5vpjpteuT81AKhxvOdgklwNXkmvjDvUIGqqyBeS5YDojwW
BxK8Y8a5DQS9gSYz5eoTg8JVRVXHvy7PgnL2LGdGOVDQztyad6Yv8fk9D5liQscymHXnMEl5g7JN
qtKDkBwezw0fG8cNwQpwx2ttdKaPItE73eboFcrSB6D/OMG5kx1kLtzfKSjTT/2jCh2v3rJrQUBw
I8+H+I37rC03lk4EwlYLrg/dDy2KiW0ZTBVrWhhLaM8GAyWqIEYmQAgJdVL8V7HvtIEmjSxyXTbc
J4yZ9QkA4UJ3IMPw5MOxp8PmdWNd9sr3277MBsyYUEAgJngABT9vnlx1AwMLj4kAsmLakkUP1d2e
Tqen6RwNLrrE8XzszIdoE50h/1m5q+Hk5kDItif9DxRGGAlRzdiUI6OngyXBnkw0m7eVDajBre3J
52S4Gq6uV/OdkZG9g6s9BhfQukkxEGlnPVwfOLPj87/KO9xtzxk74w2H2rT20HI/cR4JyTq3ZoKx
6G40CtATtTMzmL5gs0I3HAt98UXalpkdb+o2eV5U9GpfBGGl4iE/H1XuhlfEO/UueAmTpyg1KSV5
fc3vNZcOcZRUXtL7gssDPKyCgsCEo6QKcA2COZ4HQVvruF0kzNGguIIUUdrzZGW+JQ0lFvDSrbWP
phllLAkq5s2zdnw2O/E2C8KVuVdKN3yc0mB1bi4tSqhbGmAhwHtYrrRqnHYrnfU0Tsl+guungUYU
byTA1a0X9RIHen18vDuv4QJRlJABa1fmUbVOuA/u/EpLmKl0TUTJFSLTVkAYyf3Mj77P3SIrkYJS
5b0hyJId1PuofROjbXZHlYObUHyw7zWmek8tMciThyf2eUcZp3Z3O0OrkPAvP5mhyPz5Ol5J8UdE
P0aRkIsROyDcllW8l5XdvZ+Ic1np4GnmMTVXWDy4i8viHbx5cj+1Gk77gB4dYSPtR6MebvFHXfiG
vmTTpN0AumzlG+XrsE7mZTKSMnKqV2woRYzmNBzk26rBn/c6aqAmNVgm1DqfoJYE8grvtyWdLGzP
5p2IksOtPmXRSe29g+dTqG3yeGk+h7d2lRXQLuldBF9G8IXq0GomjXQNnuuYK/bvzsvf2i6qJFu6
YSI4Zdzw59SmUYripZUyeGaaxQEJnvbjg7yKAky1rZa/HEz52xREpQOlo9oXFfO7kSp/1Y/aDJhz
4lNWnF7cqzqzxWNVOmvutC0heJljE9TpeSd2ZTd7bo3JwcJPiR/8N0H935piqi6JhqRaWLq+SzKS
skxfcRkmG7gipp985KIdEnjGHBu5Iug77bP9ZQj0lwmZ8r9H/Hauz5aYamcrSDbIgABYpLuIm3bO
8PrXGZn0U2+i9ZJezBgqIpkfCmqAIWka3F4Smnj3TXUWmY8BxHfM4e92COkvJ1IzsVkxt+YGMpRv
gz/DbB55dc5ow7EUMolzTJe1gGb1fLop/H/frspfDmZquqIiw1YsDeXyn/dr29RSpuk4eRuR/Vpw
Vj+VindAGGbT4pG4lowHQSIAylB3sztOiDPBrZbJtBe2FAN8oX75LbVVCExLNQdB/sB2RXO8jdxH
12FI1GevuppKD4IUUEucb+fJXX9uVWXf6ZgiyXJvEQf8+zv9RbTDufuf7/St9RnpxlkRcjlb0H2R
5UFHSGMLccMJTvTfEFmFg38fUP6hr+8vlsUTL/83rrW+HVB5ylyxMnnyGM5ms9AZbO31hz/1nMvN
HrL8/XK4v10zhv7cHzz2TB2/XbOHrGuZIeQozfeTRWlvST36WqMPGU591ujIXa2k5W/H/PEA9Op2
U0SNpFiSqGjf7DKC1unKs8ZCQMAc85AjmqPB4n20jvxl4B8kvmy6lRxHtofDz72++/c3/vlIIIOS
1f6B4MgyIvs/79K78BLbNDKAGG3hQeDBKia0g92nC1jYLifG9pfj/Xiv9odCXqYzFZc56DddhahV
lhGKWBT6pAo2nIyymgldH8/yL5VPfN9vt6zMF/hDtvDtgP3v/696pGxLHYNexunNR83one0gJZEM
sA5EwC/PvNwPpf91sG/3TyI2YiAYKffPxLBnOHy2284e2Ygznak3nbM8XCdYnH/5jvJvJ/XbUyKb
t5esnfvDzjIOe3eZHjgjkqk9jEzjTWgPV6vV/pcr+WM9/nZivw3oO1O7GZWAB2Ti4uBbjwgENTzM
Npuhq/z6kPz1KnKHKjKSPcxs376hGFi1CRP0ic/mDUjclmHsmsuIdepyGTruZ/jLldT+JoPA3CLp
HA/xkfZjyhM8k/OtbeNt7en0hdaIA3QvnTcEdo5SL4O5aZdMlJvtc1bOIBaJxM2My6BvoaQvgH2O
ebl/wm9CcEqoFgPbJaJPxIQGCIfyKP3nrriPiKwor+0V8wX7H9r7yjpCJl5TR0MMBFXXLRjoB5cG
hDVrhjR6fbZk6U0LV9mAFUWPFIsEAvXLcj00Rpl3dsx1uiDI2FY+AGHDOECJgCcKgvre2IhjPj7A
KF4xHbOVdb1OSTUDiuDq4OI3NDrpg0q5F3yZy9J/zASvGqsjw0Ff5tFhttOtykA684GGeQ+X/Q2S
o1k5oAvny6MSqSJdsdtQ/FSX90G46TPgdThFhN6D1kd/gHFlnO5QsNNvplkd43WtfQwlfkfDIfLC
QS8O6pz/Qs4DWDMbjr2rGTAthXnk65Wj+ERd5Xs+CDHA/R+ORtpMcGhEvIYAo4D6OfFY3qHLd0xb
2vXSho4EQbqUpP06GO7ZjnjWbIwt4Z1sIxuMzVG7GomdrJs9dgYZWbOjDzv/5iW7HWQo/BFXYwXM
gpjrY8UeBMX3hBWX+DyHQcSQLOtBhstnZ8xoNhqJFx7OQ93eoap2QIgz7hjRtq2uyUXxjRl7oAHQ
1RGxrA5wPYbq9CZq1IpHxZeccQBrTLZNPmt4oK1HFkGJKWUC62JaL0VXHIT7eBRvmz05RL4OStG2
xvUC/AobuZjxseDTJ232iddO6C75D/zChX19eMQJfVkjZbnLRjiMHHm2qhft55Mzkvr4eATvPKyP
RLV5yNdHzO4/aKSCP4TAYHwOd0sNE8Dg1KIi2egf6kDkwoHceQ6T2TiZFz2Rmjytx5D9qHNifsU3
I1kHhHKy6mbiVPCfbuUzQ+b0sz1wdPd0pqXUoixR7A0tmHGyYnslT/QhrKIhccf869pnVfOPi8Fp
Ye4G0KoYNMA8gVA4xCMNcz/0bv750mKcol1O53MI0MltR+30AK7Sqfn8ZOzxqRJnTPglaRZEjHjd
gAlR1V8aAvquWBMQuzBD5q+H1urc8F4RNUBW3Oo8I+RUdLStMI0O0uLmXM0hoHOeK3r2QMiOtU3K
68BySy8fPdbq+DkWNsWUB8o77yiZnyv9bR962dK6no+a80DB3UNBf33v/0VfZskiJluKI6oWvX9F
/8/aplo385VUVEdHd4FeZjtaf+HupTja9MXzzfn3G1/9SzFm4V9WdN2iZqEi+/NwsawpsRpZ6Zw5
IINanTIBvsMqB0kJjaB02h29M6YJIP5kk/wQGxz3TWCrPLhlQ1rXzD+Sa3tkU57R0INwxzRXZ3IA
2c1T5AFIsSruOeHEv8ASERtyR13CRshs+vcX+VtVyTeQMCjzX6Rl35bpp9bd2qavKmczd6E7i9F6
hAt7XjnDJ0vlLwXeTz80ItL/K+1MjNjq9xKrzsPWUnVRXWNCHsKeai/SUf1qv6r3/B2oGHx3yKnQ
a9mMYBMTbUi/wi/fWBJ/VCYIZ01JxkGpyQZ3zLfVOn3cclNqsvNMmPAUebRtmhE6Iiafq5f7vNBK
RgcX2sqhbMlNhBGHvqc5MIyyzEHVB8G75EXHXylhWYBGMYfZNB3AoDNEZ09TTCrJe+FOQo6xpHv/
ZYCzXMAMpO3Ga3cXhWMNfM6M+GcELu2UuKTKwNzjMY+BDM50il7qQseyspBmaJif05IQuGScoQ5S
dmE/pbWF1hGW4Y4erWvlTOOcdNJH8vITHDc4W4ytsM2igckIhUyAnbF8Mec4QWV99oe46UsUJLBf
Ma0sf+1N/GVjZLDRkyVdpWWgqca3Iv5RnzNROqviJH0yTdIID9VnajhhtIhIPKP9FBmz8uGX///3
FrYSSdcwqFIcUVh/eySDVAhK6X7fFoPaU8cLML8OYn/XdJce65uHMsm+CH7xS8X5F022YcgGoZTo
jnG2GN+q6iKKw0ypsz4kgOIAyH95p4s+a6OJRAlRK5lb69zpYH1+eXR/dib+PPC3R/fcGlpiiilG
yTGeQoIhkm06V47mChn06Ow+ZukOLNDqic4rovsZ4Kd6jupPa0mcwzz95fQbP/ZuEkJ4zTBMidOg
y99fwHL6yrBhV+K0xCclayA7wfyXBQFslkzDmo18Sq8ZGZvwdrN2/c+ibKw3bw9pVVLzNXk6VA24
mi9WnXaXBlA5w0uuEmONfqA9G5OMvCK6lApDwAY4e8GkancmhrFInlN1rCAiqm6gDdGO3xDclEDX
gzezpi0XDxVMIIBnhkUcj6q8B78HRJabcOkeB/qp0BQZ+t40CtDzyzdTpIWAgQoFimSKnBzM50uj
F9xOE+y1Eu1jwzyoEBlDPu+9MWGna6c7kcl1g7VP8bnPp6GEYPDMsCDHdqHdiOVOQdQ8f3PwKD/X
IcvAf26oiklvzvi+Sy9L6f9xdl5LziLZFn4iIvCCWzzIm3K6UZSVAXkEQk9/vlTHOV1CiuLMTM9F
xz/Tncokc9u11t4VhaGt+qr8trZeDycoaYBRczTRVq13m+FPLSic1hlTCrf5bBGnMv/uTLurWjNX
2ACFfZoH5pZSNVIUB6TJmHdmrRDASwmcKNEeP7O0fbH6DHhgyN9R7/59iR/kFjawMc0GLo8bJRu+
fbXqQV9ls8t6g9yKDBQScfHIipchY1cI6bKnVWiO/l7xPkNUfq+o1WnspnZs6ctZtu2ZdGV2+zgj
NWhV0BnM7woJrF1r3VZPFjgj4q7jIlasN7Q/BaN4pqO6BxAICfmK7i9ChYoJFERJkYJPmTwA8k6t
zv7fP/caSdzk0bc/92p+fgU2q+1MsmfKIZvwM0Et4qZatkNgBecJllQOaPbkrkdL3+hB4emch9lH
8bH8Vgfql4Lu7QC60IVpH87mQ+sBfN1ODuZ43S9foF6RkLWgbjTYQ/U+Ers536t/+P2DzVO2VNbH
bLJ7RWV8svg6/ZxBp1U+IU/AyGmYSKQQW0HuRd7KN6PVt/b196GpolTz16HVbPK8VKwiP0rIQ86m
qsVcO963OYPjmgfbeaAvd0FfTSHdP7U2XQVAy2G1DkuU8TNmf6sZCnMkA+tZvDEH87XcTeGmbz+Q
VjucSyALTbGr8fjEeMMIxJiKeTWtv05M220umrpfSEN6shMhVgDA+zRcFb3ZPE6Hy60r9TbnT638
0vdT2k05YUg1Yi687s2rICljwHZMjKVn9Koi5NY9FRCPlXjuGaDrmOO89fKhmAH6DG21XS4BGTkz
8IZvGiG61tUYlLgHdBL//QkehHriGvy7qVpALmetapOeCPWsKczAcyfrHH/Qbm4x5hLNPWeBCELm
nlQyxzRz159m2xREhL9/hH5XmLk+nv/7EXX9naWJ+JK9lmbDU6KC1nHWfjEugO0NUfvcH52+xOCf
8LIOdHiJz8H6aUare5RvsQmAZwAfXdQIe7RxpW/duZLXwb/swwzlKUab+T0zAFKEWFverlDcytM2
zU1mCUiMuEHQYlQ2xjgPzL1NTKVh6g1E7fSatdR361ST14Lz4nxYcRp20LlvxU0X8r52J44NX47U
iIpsTb3LYm+O1bZg4slkEasJQ+pcmE59FJ5LWAgbbxXsIqTHkERI48W7ltih7FEKCtl4Q81befiO
TQURF6GtglrUrXewlFWr2Ff8EOpGdJ3OR1caMZ3LeeN59mWq0FmIiE6TTxKBU916tCyLUigOVTft
WmB1XpTyTirh44LJ2K2elFnXZNj0bp9oFhoDb9sDcpxupjH22Ds29UquZ3u3uE1ThqupKPpV0+mX
MTAv6QYSFbLRBpD54khjS/5uySsh6qGk5AyoEM4GXMl0tn6BlQilliGW3cxcNTiea7H9rx9SO/tq
r+SFkWdQw9ZMFoJwhFYzHF26oR+IkKdn12KwMYWqtHuRXSl/NveeQl8etoAcHpgRqweCtgob4gAq
Ijxaobgp62DXXYtx1QccJ3x9Gvg4hkOgQfigLgITfeUpMNa3wQ58JWB+RsrIiDOKxjG7bzAPd89J
tQ0TErdFlqKYyEPdXi+zqmRlYShpTz+CEdyl88/N8Rycjdm4NZu96KfvVbkPbFQ0VDG4uVyHWQod
embvg6XBGGLpS99mYXaaEdWegZYwf35hMv1jzjArm8LLftaRpvvWqbNSt88XWuXMAJQT/UyzDaD5
/sQoGhAbGmqfO0sCuZPOENDMxqtU9tZLhDxFDLlCuvfvXd/3c9k1XTh0FnXCda3+qBZ6pu2M7Dyn
7zAbAgDra23oQUMSmO6+WyC0h1MYKuEsYBxy55xs44ufd3fdZX8+PrZnPXOko36t9k7JNvr7l6nC
Ld9cOQybpeMACWdlIsLalbssVztNm4k6+istLsVBmcwBxQmc2e10IipYeAzHbLjo6p2T4KHjdrkA
qo1JrSsSLGCxtUp1p0zUaft1F3cRVfq4RLG982PJ/Tb8juPO3QQ6w5k+EJAH5JC9pg7C3c51RLO4
gbZFgUQmdb69icY8M9JU18sJo2ai4wjekRte3NNklxzCYcMp3xlV1qL2QaJEi1m/63OtZlqVZYVV
TnCChPiUYkgNVPcyQasyVCi0w+WjGDMGxAojfR0zdjS2PirG1FWjnYsgScMzvFZ9bj67jkQrvWi2
Dp7BrBOMt+WqtCptXiLNdg6oOzsLknapOzo9zRMz3lNj1x0o3UnqHvxDuHMvqLMPs/iHJwcy6Gc7
3oVUPhjF0yjudf9Z4N6oqKlRV9BR+KoFMS3T3uzWKp8F6Rk3j0VB4fPkLdBC/mk6hfu6CVWTX2td
K3W/DH9rrqr6ucC3U79IaP/PBtgIr5XkbkNUdN/orK1UiyKq/eW0nlucN6z1AASTH5Zesh8wGEo8
sIave+/QxGpo35GdCpXLa77wa19lUUlKuTLE1a78c8yY5iE6GhFt/RA09hP1ZqiWDVdclPBub9Tt
muK7/lpTXlfa0d7sBWTludum+Qgxf3JxgKw74YHOnB26STTUe022Vb2rgujYVotXjNKpRfir3S6c
LXZH6Zy2zhNPdAL7ky2f8RsV086L4ycg0ioHxNnJGaoNMcs9E4sqAGKaRAyagAVdOcS/dmzszExK
Vf1EC3KJMNzoZe58BytPj7uvI/zNYOlGG2dM5DRnkNvSW4RvG9cft2LLXcXDphzw/i5ff821EIfm
Ip//9hjOm0KSipWy4ZtDv4MMOoDINyFYbSrE32d6tZVqhfjMvqxnB3MNZmbVQeRmiN7gwkW2H92x
bowwB4KSx8n7PnAZI9Ekx3BfSmBxET2Id9vixolr+OvQLzMl12bKVlwztN5DEAvdad/5RrHms3Df
5CAZ/2CT2o1h8V3cItZFQZfwXBequrXjLbatvVVU8/MEwKqnU+PMSOxzBqE1ZQL3sQIracTdFjea
7m/9Qy5szdCOF64Vt6qbeT4TyZxk7nR5TIOV42+8T8V9/jJ8f0Mteua+mr6bO0npPDc4yGsh6+ZF
135I7Tvvd/L5uD7wnQ9Qa19p7fe7k3jbZYZQEEv+KBfvOuxZzpPecZlYEX1ZfrvhNygPr7WGDpCs
A9eg2VT7Edllr6cnK1MmADaD0n1tOdNpv+hzGPNhvAiYkORf2pk3WUYfuAuakoyCcfq7t75NRwj6
UmJE+YzRz1CJ59zPNSp137rn0AP131UPfiFDHZzE/nbPF7dngE8d/ny1L19fnmjGPKnO0/atB9H3
EwL1G80DAA00HBxad+XLwh+/g1mGaevRdvzhBBAWM9wvlO1/xkjYM/OGSY0nsLJ/m9p7jVmK3ojL
WiY5Y0s1r6C2X29gCa9UN7KNMmEs4yuTRQ/AdtzUuXwJed8pJjCkDhXS8QCHsQ8ZdxTHdMjDN8tx
knH+RPkiYd6ZQy4Qu1FbaihL3/s6A0QPASUKnZZsEe/ePtHtBmHz3UYVvg5uUZJBvIeH5O44pzRY
jpsezAOTcLNeveKwny3Wsr03zwIKAkUC6dXJbBDzal7Ct2TrjQEbA4Bu/AxX+377Pn6vS3Ptdp9l
NZOlZXoWXlZ1i/Hcn4cgJB3A8xH+tSFkvouYOVS6HYhjGTZ+rt791NdWlRkLAojKBfKbDJBKIiz+
z714bZnat1O3Vb4oc9RzqQx3IKxFkgOP0Z3TWEOd6i18XyTMJI/o24ezD/S/ArrYYcOjf+BgkDxt
aUIBx0J0px6WzeSznFU6FpDxns5Xe53MvJjZPP5LNB5h9Ya24yWV0xnPvbcGXTASMj5a/aNSCrDh
Vqu2fIe8zfflUZM0wk8YhN7iS03kkIAdDVS0LCjuhq/LyA7gVcIhQRyjUxy9tPIqqCBlr/KjQ7fo
zgOwwSMj2BHcK7STkerspsmAymFCQZ9uAFKbrg6KxNdQ52BiWjnd83hVngps/USDRkhO+GL7gzQx
DS8flEcnHx/Aw6EWbgTA0Afog/lpW4wVK2Ijsj/mPp13hdwFdRsiecZ/g2H3rcnu5YxtlJ82/SVw
CxdpOw8wjIWoQ45Ag9Zerp3sLfWLyIYsx8gQplSt3+wzGh0whzrzEN6ok33up1hMgWNQ/OpVDaSE
1pErufvvM1A9BApcYwT6Go1leExm5xIqyQxosIBdtAbW6PRBlRS4itkBhMICly6QC9KH/ViOoCNt
nlY+4yg6aXwEiiOURcHgAOPwYKx87r0lsI33paeB2Hg5AgvxZwQ1cJR2PhqE3rqbO3DdHUb1vJlM
qYqAQpdjzPpIf1X8jb9JZC9DfTmnXDafUPoe7iJkcDFF/Nl3Rgoz6zI2JNAZ43HobnwwsCgdJlJX
AI1mA/7l0fc52oafVh/qZLj0CygUVcCYGm/XLSN7sglz0HzOO6AlCBbiTVY4AWvEUMpvyQPMHq/7
VbTmzGavwvohbxKWQ+6S3NPejh+M0Zoj4OrvEZSU28hKBosQoR5AerPRIqRVcMKSMNiKqbRlm9W6
asTAXhJypnUjSxKI326OWoPqQwbBshuev8W/QWU+KGRI3F3QFGw/iAl0nuS/z6OWne2OWmu1Sa/h
1xHxZREUfKCEEU2st+9DG+WS3gCx6c6q12PQjPO09H68r+INtlZjvCswd/cP1dBlHUgeKGfxv/9y
goqGRM9Gm5UT2H4zEthRxcFsXPA9jGI5eciPHaOd97fnfejaRJlWUVBSJOyvmcf50bT00xHrgClw
i8kFszQCYqRSjD31dw1+/oEdNCiQUDCnPqGTEtdin9natovsSHratdvMZ47nKwQZ3E2/fMKMbGGb
gH6DOwSbBCEmZ4HYys53Je+YOyrURKRCVk7TCdyPDEE+8vdvqp2AdQAwnJ/sM/FYVwiOV8wy94JQ
90IHgp3rfIe+D6HPe/cISaOG0EIXUfbtR2d1IXtBZUAWsJbbjy5dtmdFl2bFROmn7wBI3Os0P38d
fk+ZsuYdQyZ2e9MiKtomVCcmoielNwEvibl60Z5TD3JciLixc+oIgNmB97gGo3cJ334ax7vcOxKu
CcEZ4wAoK+PLbn+qvJW355W8Lumylr70SgfYMXyShhhkiX+M/r6Y4tRr50L1nHkWukx39S5KPquX
VJcPPAY1mYV2+/PtNNk23P0rNvpuDRvcFUJ44IjqldtLahrGbsWX94g5p1unv476Iwf00CZ3Blk7
nMednj9ONu4PYTBUdeZIE3c9NxY37iMho4UNsmTSPxM0Uc0ELQ1VaR1XBuFe9/Xs9Y0OYvukRXzT
942A/zbcuQfLkePrsCho+5ta3c5o+01qQNsQ9ahiwgR2l9Koj0pA8PcXvO/hklWafEHTZF8aKPXb
+7ItWsr+YOlsC6Et7/W1D3wbRN1L6Bc/fuJ6DTfmvlko1qPXAXCPGyPrtad0SFfLaptxjKRGpPH9
aex8Z8BDPL8cj59bHXnUyOu5LzZf10TdVQd6IHOHbvfYqpb5ZmEuRXClH5jvB6UyhKzcnXkDxR8w
KphBM4jIM21rHzDDF7Tl34d8Xxir/YCa9VoWh+3isiY1UcPKRQo5wV6g3pU7n4izD9fjhQ9YavZf
2HGcBgQHE207wtlazUK2UjPdZ4o68bqIoEZn7wMqSeyMDD/0c+ZDHJz3gwsd4CtqiKTvG0piv79W
Fvb0l5PU9FkuZUf2W7mzsIhb0bZ3mcgMTAyAYuuUVvOXeXh8RSgxXIy42M7+ySTmYwK1SNcCtT0f
S4P3kjzZHuRdxLk6EDOAeW/9TWfXKQG5psFpnFOj/s8jDQD+Kq0B0TCxFcWqvYfVqXU8bmRxaJQe
phjxFrlIXwmmdjAh+58wNGfAVAsp7J3BAQP7nTLDpOkA70GntV9RKy7aVpXnqr2hPcKkCUb1LH2c
PlCBlJy6BbE191fPpvP2Bo32Z/UN8j0uHW/MNB0gsBBk/76+jI+p2/nrz8EeXQdSMEDo9nvuS6U8
lC0dwJ036+YdKyR+7awr1c3RNQPK2UWF15G7UyD8Qda9CP+fewo68kExOYUS4+yFYQaW10Ym4Inx
ybGImmm2R6sQBHJHHzKJ29OfzrHsP9tx2V4H/J+Bki1iNCVQx0PpwENbJrDHpU/bgNQeGVynDQbC
U38YmMW05w+k7xwt3iGcB3AiRiEOdEX6IvIpiRhhHRojBH4iFHOYEOts2hYV01HhnRJaeGi05QH6
xQdH6n0wec0tsRFp19qR1az9efKByMbE/oLUGlj0hHaeGbZeZRQPo6UzQH4RIZPRxhkd3c1gD9bG
zaNNJDITsGjuskMCkNjvKJjosdbLE5MpBPvOrmK6gDU+IAEHSPMNfv0YEQqUvWYDBeh2Yi8JLiHW
AvEX/wBJwtd2oHqI7PZnbbqG8Bngu3wdnm0yYyPZPGvJdoLcfTrYB/v+VkXiUGqBjgf3pT3Pv5CH
QUBxy9zN56qDzHzQavDTyhVNdeOoxSUBkwmOAL6hrdcuiSpJ6mmTXrb9g/wir8YLEo7WzCnPvspM
hcLyjqWFXBt1qQXaemnnAKFzvqX5Yb0qK/503zeRwwd+t4Rmt0DGoUXwvkTxbZVOFKNbGhWKPsiz
Haf5up1K71vYHQvdWZo/m/23tB/Yu44JczuPT9ZguxukIIIMVOnaaEuVreCk+rLFNNyo2E9aZCqt
z+2230KWfkb2WCJydNh9p4iWnfdfqvq9Rmr94J+RbIHme5BdNGVOVnTcuAWijYtotvesIkHqpbRj
/lDoh+DL0vaOQQqn0WbdQyb/CB5vMdTKJ3PWrkRM/KzPJmjbKGD/EffRxrb1oqH7oJwcxWpvdp1D
PtX2bcMctMghrDwBZroq+vhQVwGHND/3i9nGVfWGWW3XosbdV7MB5dEQFY3imqmuUCbKCeLUCdyt
tRNM+0E8GkC/mzku7PyGhuQ9iJE7QucXaigIKKVl1rz/2VgVRlphXXeeN+1+SOjyn52Jw6ygsNOx
Pjv0ahbT8XpcwX/AkjXEVPclO5anHW7DuaXKbdZLZwfzsG5JGV1npAZoO1PGiJVoNGr5L46S4A/d
aD7+aiZYil3VzxiHAisWxDttz1rOCCew2sN8x5pb4ZRm98cIH7x0X8hYfHdsx5n71eCB70MesVOY
3BAdxXe9wm1+eeCdWRWb2QwH4nW3yYQaIU5W0PHe53zVU/traDS+/0ebhFaJRKBsqfSlbn1EdTar
jW3BvkfYO0ZoyjM9zX06UOb+2xvdB1PXrf27UM1D6xurOJ4Lu+Ajyi6Sgcso84TeqOXondx/o4dN
e+LvNa+M27sv+GtztVBKTeeaNZcuKgENqrAg/B2yQJkp3nsKvwWFsUkG8J9U2RkN5Nhx/LPfm7tw
EFPv4I6T3ptDVdyIjl0lYgSbGM7FXBHnvXP03npMiod/wYTXl59h4vtO5zuU4GjDhB10nLeen2xo
DDMWgsHSh6nyLUr+X1l32PD9Hj5NlM2pMjBMCypFLb+ZM9DrMFfZotf1gmATTBTZGY3moYNmx5i2
g6hmR0/0NIfeV2MtXZzf3flC9reZF4gluk54/XVdy2yFkVtCQWZkXzcI+qNll7ICfppYC72QfwAh
sJVoN/z9Ze/zH3GbyH1EjKyRCNXgGNtSK3eZjEk4JW32fXRjMZ3ws+NsHERD6Jc2zcO7h/mKFVE1
IIikWwEN9/ah5Bt7tpFaAvqyfH59VZO18wrgt3QvwfTI9LRvc/DZ8gcv1vgFWEbh0uny0ZcnuyVW
Cr8aKysPjdOvn1N7t8bcys6tFSaZNsa0Cy9o4nyGYeI/JWN6mg2n/SiQ/L332tulxLI2dgWLwWz3
+sAsnH4f5A+miUz63Tdc150HjauKyOPudpFswmwl44THdXvixd5el8aeVfOAtq3mUcxm2vsiGBHM
i76xUIiB+qe2OWQ7Hg7/3vR9BUN88F/L11+Wom2PhTYTlQMl6NtUjt+MdurH8cihfsUot2PhYC2y
KFEjQkCa92V7OPMbXMK1PVc/BZPd2yoQOIupLLenYMyLTXa0UuESukhO8ANCzJTrJsugKct/6Gh/
rVW/49VOWdunM+5HtMvtcbd7hG8m3rPtCj/k0wRcjXpP4+HQjv4+7XtcBqf9e+nafc4MbXmxFPGg
XZ40Tl4hZ5qHQDMO7dFg4GNwo7EU4wC/GlZ+dLkxI/h3E2yIYdUOGFCMdNwKuvbViIFDmTMhhG7F
1fN23srOuzv2huqlwYQ9mkto/Fq3rtpSzUx9Zh+uhy1MGFA6qRfSJnc6T0Nr1HCNHhrM36vVzlfe
S7ODoYvU1Ov2yzAe2eSj7wnZHLCLhqfTuLWavTjnBghlk8WqEKBgf7IKgPYIn+QWYaN1ukfnc3V4
G1R6IUjS8qxZZv1y3F9WGiFM6ZMSoigHCd34RII/gCdASPOG9NAsWYPCOHxc1sx0Lb0nukx9yjfE
y4j6xYWvB/tAjy6++ooWXucCG2vXhh/kPImQtjWAqtfm74KSBv3f1+86EaT+vimSKmD+RL+2fv2K
5WFN81JE8l3ts7uI24U3nYLI6X0EWcBdDJ3LKOwU/tv8643xMT5aImMG/w6bcAIPH/+vH1K/j3K5
rGYnhtVOvHaXnBxkVDwaIVpAxIOeyNhj641uXFyE283TraD3L6rehJ9XG/wrgDiY+fa8T1VuJSmw
8yonDBtWPIpduveCApiFwXERE/mPj/x21dr1ZOj8eacdxKpF0GLENdZm4cbxJGQ2oht+djqVR0B3
oT/v020UaJXSaTPMqOmZiDf31+6FZfq1+7LazSxUrUW9TXY/Zp7uCIGmZghW0ynrt+ssFyp06Dn7
1ZxXymN9QSNmc6HfUVzi2PHYawgYrgMv/tpZLfBeHsvVfnv+Z0Uiw6UjjGq0BhmgEUkTbA8+JTFx
8vvlxe0lvuPkyYtPGokL/VmFmQtZvoWCBFMaNw3v7cE1v/34tczZWqxakrSkKSQ6LYwzoNM9tfta
0AoyOt2zztvLvqOBX4WIG2uUY5ZB00u7RymJHh0NGETZmaNtmrXvLumny2qR8hPO3und5FCWSEC4
+ejgNtywB/kkAkgUdcQ0WpUCYW2zh72p5SXjw7hhZjKPVq926mptdNsZR5ChHYH+R0xggw/QKYvm
IyQ33b8f28PzhkcumOuM4IVTfnv55It0gs+NZNCiw0346MO1dkZzQFVXfb/xbDRcyk4jj/3B09IN
m7oI2CLVYuHbVbfF/0r3tMYWlUxK147U1ZJ3yj4NF+qak9fu+q+lwGzfLrW0lXxenXB26Bpsgljn
Xe2cp8iIG8og9+1kQhSwhAwagL/bAo59u9BBlg5ixnEBUupj5fUZbhOKviVX1GNeYcN3exD+3q5W
uzr5wZD3cx2vegisqRlqgf5sqN4yOgwMiI0A0SUQTAdfS3a94n0z2sZpXIHvUIOthxtlrBiKpsxM
+vs23fehamdQ6wnJy/SyRwQaNYTX4GOCKYkHnTeCYTxi0wncN9RFSIhftnQaC4xfqp33cTtHWC8n
u50/F59AR6fwDgRGOQ47b7N+T0r50k/uz7App3/0ZG4Wrh39uaxyY3PmQ1cuI3rpPDFQxpu9tZgM
55mouCjuTLS9PDRUvRZ+M+XvZ9Tq/z7rBzXG2/3XzlraSJt0vr1m989gN4LpJCARoLrRexf9ir9X
u9Jk68+I4WX0n5iPBruqZifKYlFoaq6h+wg+ThhFdH8Iz5aNTA7x9P9aqPZZs/M2XV+KfyJhMve4
cKjY+Ew8FxHOf5GnAzL/ta3at9yipXbZX8WgDKdLpSAQmOdPoZT25LrecEdXouEgH97bFjYCnSia
27IhwoFfYcXysNzAm+KNSFFbdN/pDcdZEEzbl3771Qy7rwxzH45T0NbUU1/FhC/3Of1Zk/JRy+j2
++A/mebthHG8JGqnBrkeTs647e8SPhmJ4K4dMtXYMc3opeO/aRR/x9FX++Q+d3e0hqXoHw3YPEDt
mFlw/vArct134KSdTLj5l4v7sn3tyIHfK0LX6WmEIT1UjpYB2rCNRvNB3iPIeGL8O2RBBqjVigiX
yi731oWvvbIdUh+u8YQMHjFMdRwiOBZFDcd/z5VBgIuKmCnSSVpv9cr8fmcdDb1kQWB16ABeOVKj
0dIdkeLpoRd8BOEuAgDhYyTdH5oGAjrsfTW+XnGxatf85nfUXu95K2flQRLXPP9k3AhFVyK/wBlt
ogtiay8d1HZ9y+k9ReNxg6N6FHUYCnJ5TJMj6DDrUf1JuiyNQrRBPWoWXcR+RAOWDYvi1E+T4Xhk
pm5Wq133tWGVir1htZMrh4IehkJO7jghwrBIf3WeIq8hqnpgQHhaNFcgwdGOqEPui1w9p6t8d6Yu
haQ5/DfItnOGAza8Y3Ez7z4g/GyTAqdMA6IWwlw2+yWKkvtqsnk1BD0mhqVChZGP9sZXa9rUgyya
ewvbUNxZAwR97b7kprm2V4flebL1lWC39CqGtR28nUGXdn1xcfjfC0bMHXTXDspuBak3WPStSdY+
zb3LDM3Afef8dE59hhajjCNGQzGXut8KyZtfwGcIDQ4GRIISeKIHekiK7lZC6ao9Y3R62HBw4pfe
HdyvndSefF5s5HmaciG4Dq/g27n0yFX4wlA13fQHYSbiUmipCLgGs0ZrviTVCh0VZIpzmJYuxv2C
PxkMwP3DR3SH7cZ8+dHWfq9X8yaoUe6qXLyslE7YtN9fUJub7N3J6NPhViReiVj2GsPecBcfRSSI
PsFHpQNIQbYe45bn/31jbZFAks9R/k2fRqHRGwygpJGwORJoVqfxcd+/NaoD6N8KCVwEoepU2I0i
bTNSJXXy3PUYOQVuWkNEjtLzxX1DLanzprh+YjzRitlQo7jqjv59mx4YM34BLB4L8oQspkxz2355
08Nmk7c26epCfQZLJsDt4AdT0fn0e8l4WLYzd99uulf33/l2Uf12UdOSsnxzYFGuVf9jcolWfVQk
v8GQCDOarAMC3hI19ZPTJBPUuN/alT6W2T7NVLHf11chzyncpTxm2SQZUmUXhM7/5oSZpCZSYaSy
69gdJdsW2nyzvohLHYj4g65ndHY4Yh+kTlTyaZvOV3y0WxPB+TKpt9XCRwIZqvkMU1+m2/x0kDnf
qWVyqw582xg1voHvF8+QdhARUoWqc9NmH5Tzb1euXaeCqSYKFOpNP5WnhGlMTGHqs525ZxQnGVrG
iAnTV81YElz0lInw8vMsR7Q7v3hL6M1SvobVv2/gMTwoSNz+qNo3N6rjCcI5dDWlvxgwQ7S7ab/s
YxV+VCMq6SolfX/0FphcAetDkur2aqfaPjNM6UrRooU2TaOumQSmG6y/CTcvIqFL6e34ncT9Wfaj
5Om9kz/T7hj//Nhe1GxRxdb++jm1rculpJqrE+yo0m1PVUpBQQxjBuHmz1D0tpIzBeuKyLEhhngQ
l4oj//cYapZcmunrU74FHytSq49+P5iEnz6+3aVpGLUbVrv6ob92KezNLyO2PKTnjakhIkgR5nWq
AOKofmT39Gw7wWEAaQe6iDOV/dWADIXm3iSmg8sQiX6nyAjbR2AszvQWFQZ0hD3/DFrfHc/R0vzJ
3KgJA/Gg0Xp7MjX3fQZCV5g2F+SZ3sFU6GiDzepODv2LE4wwgtSGBy8w8no7J1G6QjCY3uPi6Xl4
CBoM030IfftLahHYdmfuZmuZuwF2WP7pA7LZhxPyRaKwzrEDfEj4eaGiH1Vhw9IN17JejLerRVUd
Whgo0a7RGZUaTRaeM5oFTqcVUu+AWf/hDU+NjfUHBZabPdcx8zOymzyt2HMOMQlXH2zdEQmywxSQ
cdJ0L5tegV2zw6t9dVClgtWesfwfQUzqabvIOYhKsNMEz9TEv+2PV1B35al52s8XEod6EszQbgDj
itJKxtMbfXZeAHDgdFg8ybuVs3N/sm5jr/E+XuR0W2iaAFtATqIeZFvaWVsfq4xiqA10wHDaMUhF
d94tnKz9+cLz9xl48tXk7R7u+9eqtRd13M6WlWSyKpjMT5w6Lh0IPlOx2W3PpZvb9Ibv9Yms233W
Xs6qWkqzfL3WeDkedO9gsu3CfPmaRQP/hU0unMT7aX8tmiRxHt+nf3d6LTL9snOnAy/WQj4Fay5E
+AHtjChkhFA7eaeNsuIPKi0327z61V/LafmmYo4L26xCfNkl8KYBqGOhiQJnzhmsO3QSSfOjyOw1
fdOGm1QnAORmcdKkf05YdAnX7pnSy4W9EqiJmuRx5X5lrw1W6X5RskOKodA6BCC/ruC52RWL1fbM
AxJAvCncWapZUABw1++0ycAyN6x3HwajFQoMjjCBIv5do0TbWeuTekw1NINp4YaiLeqgmUBTNDa9
sLNzcExMLILauvt/eM179hKNA6AnZD2W4E7btdhAurQsSQKcIuyF1RWKNxuvP5knI+ww7bNeBVTu
HQQKWUBjB0MXbYNbY3W7eC1AWC/UYpHbGXG4F3SFZQQK8T2ajCh605cNqT0noBD5z88Q1lzLe25i
9D/IBG5/QS1oMBZ2lUr5kl9AIStgxPUo/AxF14Ylv5qM1IO4kOYQ6aWhgkUmGagZKSMFDLGtWA2r
KLtdAWkCPm+VxIRKe/LBbMzCVf0LQeIElIRD5fHw3kvUJR3aKoZjD783ai/2DkDQxk7AnTcGW2CK
9hUqOGT6V22PX+98jlLe/GSkFxT9Aw8GIxqYfAUKx+XbIHOcIcva9IhXJMJN7/wuAWbpFixK8KCw
nO076G3KRGk51YWsAm/g0GGuK48Ark/Mwi9Mt3WNLp3ywvepJh/nok/d9BPu3If4CQBjYFdo4GHr
Tlrb0I6Qtleo2dQKu/3LJJ6IuTewKZ5yVyh3NEXH96oWtSVrWdIZ+ZRLioTwpL2mcHkFA40kd3Ru
U2AJnTPvT4Sn/IW1I2D+asVS5yQmKzXla/ePoPZLaumKfbjIlX7gl3iv3b3TdyajhTfi9nHeETHw
sCFSv+ds2BAmEbVTDKSmWlar9uwv9KRWkOoEnpNYfOF+zNuIXA0GL50EuhxTPpGTHzcseo/XEYsi
NUU1E5EnRANu0wMtbyFtdqUc9QvxwJz4u4Pj8iiPz4MGo37tbt8YNrEYiT5Xio2gkXK7WLkot5au
icdEhWGKCyGoH8XoeZ0d8Zegl3+LnowSvnyHrZ7gCYNsB4MyxMOcUMg8RpZvIJBjIYfPCGX+LMIQ
UosZfg2f//ZAj0+G40YzmaK+Ldc+/6VSD0WrdX35tHfj7xEArc47v6WJbHYfuohjaSGBQaccV2fW
jsVcatJFguh3HceCwcWph/Gn6ExRt4yi/7yUeLteS/j6XzbtQIlpvruwszY0s65GUS12NKECsn4S
7QonTIrpUxQdP772DBj6+1jv64ksjowYDFQ4DNjUWtx/5Hqs8krDqnkkeTC2qNKO6IsIVAqVvQTt
p31T+P/whFlQ+YciTaH7dse8gPwIO4UT3jqvdGO27twfYUTpH7tl9NPUCbpvTIhNCoFOCsQmSI+a
EVPmM2SdLyfWE8nGPyAYfOhLj4gBZ9Xwrh6eKeQMKBrwQSnW1j6octaYnk7aIchnevL6ob4LCBc0
4heGZfTWbwkUKAKVhhdyj19jj7+XrX1KozxkhjKjetclVQ0oU7a3oUhqFvQKQ7rzmGhRvhkvRb1g
+HNypE7jtIf7QLz2I2pHbSoXJbfEjwBE1qWByahfiv4h0QqLU8YT8VnDxh9+3t8br12npZ2fJKvY
UKP1zgT+MBqAMYFq8Skfst92w/d95BNvDrpmpA8G3XgrE+sRiQoKg3g2/f6EWIBwsCNmNvkJpRl0
e0Ulvul+3QeknLEY+kWnA7EeUHu3z2ehL+x8o4j1CYS7H5ONR/ZMdxhk1/Wv8JuUR1Sno/HPzh3z
X3DZ0fPP3Ptp7Ls8CMhsZvDxsHRZPOjab1mXRbleaf/8loDSbV+0qSchgzHe3qMnwXlg6fZXg9US
t+jWc7VofQCnIgykMSfXbll5tFdmmh4Bn3gUy/p94lIx2imEapHRzq+uBfmGNcWrvVtTpFuQvemo
1oMv9ZTiLnNDKFq9eheKJBTnBA4Ep+gnmj9mzlvDRXsQ8rDNX0vWtlm0AGxlG5Yk+FohT8ctC1CE
0p0XhsHSehw2CXw+uNpoZDAQAjIbkaZS55HsFvrxrEgEud32YtClJrwA9CLKsCLXqQbI1ZyTDtf7
AvqVrnnqjQU6D6JZNWo47ruM0+aXGDJwgata1hWm/ssrqtlBzxdzk70LHvFq0EW3AGIQFT8KoUfx
wtbe03Dptb8aHbJIcOpfGk4ZoR9EGiYx1Oz33p5Ro6Grfu3tmaHtTFtBv+/En3KsdWk2PVH0Ezgn
jNmpyYo//OZgyoR+koo+yhV79mvfeWu/Vk7yQbAMgCiQ4cSjTRtyn98b035h9m5Dy+G+ystB/16w
9oKlZZFv8rmCKplnhZs1AFjV72dodFDnHH0zZBuSxScFFJDPPf990fYBPR/bP/Ng8/TTaMvv8aq1
X1OzrTOjamUbpqJMLn3E0fIDBXJx9vwUo4dKCDExmBGFZufR6/SodYztQYSsFdJFvX0QuT9f/80j
hNOF2IKCtB+j5Gq/aG/J+9QQSdcCpnY36BIf0f7xqe841B2eCAn/h7Qv7W1c55r8RQK0L19JSrK8
xkscx1+EOLG177t+/VvKncF01EEbM4OLftBPb5Qo8vCwTp2qZwtQmaZ8tgCRd6JdDoVO1MTmCYQ+
SXkVESYBOdl1J5pegW6yFTbh8kBwBdGoHThwhIZaD4dzxlwCBLh0NF8PFB3dq6n6utyCUPwa48jl
XhD8q6fP+Ns6/fGMs2xjGMJB6Do4sE50JWZdLcd6UZ0XZI44eRYL9LA/C/q/BGCIx8D3Ymp9BY12
hoK4WpuV4jjx8xkOPQgJIuIbFFKGwNk6WJQ9bcn85Qqo/RhxhoS4FYRmcx3viD6z227iFNiHN8iT
Qg4UxY7F05Lc91qafXgMqALnEmDQA79LLIw/Nn/fKnLPBf1UZP/u+IG3gs+cFzTUkS1Pjg/DeSy+
5MP+Saz9G9qY3vP/DDub2TZSEYfGGlddNsGmIxIoSGwAyozsQwoN+YAif0OvLT/pVRY3GClBSuL5
kvr1A6PFF2g80mZQxH6+PSj4bYPNP53qO/Q7FfTgTDoqUKnMUWOHyfmT1/4lizAwDCx4YHKl/zXb
Jcx0DF+NeXzeK0I8Sh5oZsPy3W6BFNP904Plb4IyoMs/B5zNc1mh7iFneMEpUQ1gBxnB2W5N0a2d
2gZ7Rr3+vqjOVxOYUdAUgPASNPFm6YNeFHlmNHi/CGhMyTYpBLvd5c5BbRclrII6wLEg9oDfnP7D
1WjqvvjuENDfdYncXQABiP5ocwPTaclP6pkw8CvQ9vKBbSfvyLu5haOuT+oNjoOO+Pb/fWaPCfvj
DWZnk2dIUacYBY8VMV2M8XCA9A+2+TGleccFILZ/L4nfDsMfA86Cfaq7uj5ZReEuvrmiKIWtsHcA
NJgUze0g/OKamk4dl+vlEo5kDLyTYwzOpvbkOX4NBLg4qvhu6K1Ft+HPreB3fiLknT8VyJDki6YV
Wt71gGzzBYUMupy6wvE1Oui8P81AfrleYNL/GHu2SsfYAAMhRW0hZzBSI+710pgtFizyIJXGzDkl
9oF/bydZrJV+erHfkIuKbBEuexyGqf3QEBefPtXfbYnYOxPvB/JRSE357/Poj9CYymrE8201gVXT
Jd5B7exwILhumW+YELpAeHgWH/4C/mGwjNUwYeDwtoDE08+PEGWDDyAKq28qf6cM8aGxehBltwv6
9fUUdvo7CP8cbXbYtJ6vtW6ArHOF+QZTuDk40B1w0EFukzdwc82SoAVq6e+P6G3V6bOtNr3Mz2CB
4QGto5wE6g8i4s+XzUrBVYNGxvxuJrqRBZKjtr3jU9vqaSrF4oidKLJ74dmx/ncUngaGHi66HAQZ
ArQ/B5a5ulQrv/lOeG+IOKpTL+7Td0VyF9uPr/PXUzrB3wfNzyFn7yq4sV5jQfEnSBLBOMK3oK5p
HzDi0UcjOQnvQCm49eLfseUXWAjAPbpgwKJDayQcS36+aOPxeiEroAyeC3MqYVngC5IDOp0sG0JE
H2huWz290P2SwvwcdJamqXVUSnGBbYM1PBHK79z2cId+FZp4IfiG+PFMivY/CuJsJf14z9mxk7W6
3o89tk1CAGgaBFJvKBbmiJpGYI1TGtsjjE+hXM8A/d0D+66ubQiXvoBUAUJfT4wY6gV5jQTk/jLd
fF6R4NebiEG081Fli+ls/ipDcv56LM1065KlyKA8ghNowAp9pDiNWLN6HCfVbUgnIzg8vvqUyh4B
aY6zvmDNQVfP3vsXUBMzDTwdbAIwFIHd//y8Y1/LBh+0YKBObHNwd5CfAobSIFMCSAJuu88/7i/r
+MeQs+NR9PoyqDh+OuAHG26uKEcd0BgyteRPyigToeD/ZQ3/8ZKzkDgUje9llYaQuLpMDMGTt4eD
94S1Ae96/e7PxHn4ZNBf4rCA3g1wtERgAih9/ZxZaFX39QijpYmbgnlF3Pc2AJgAFoNt9PS+N03a
fPn+OdrsFdM24WAGkvPfpe7vjkkHly4oSa3XKHBjTjVnf1bYk3ec3uGvUSeBRDT+Tnpzs9xXiMSg
rmpsGlS4WWeCgnNy7MB21zZiL8otOPMJqmvPhp2C61/DYslCqh3xF0Dez6nVVHXkinKCqnkbYvGp
g4+aMgvSIT0SLd55QxHA/EjgB7ponnGOvnnz/xp8vmOUoNWKFjO92ky4LaJTD3ljVL1kCnm0HY5c
65T6CM+TwhDuAXAJMOuJcYXC21JdbLdoZRGW79hdR/DfplQIhvVwmQVx/t9fR/ou9v3xqBowzkn4
YkKDkE3/pYCYavCQGnshmhQQlxF0a0YrhE+bAC01y10akJENqKtY6Yvbs1Gmlc761o7fc38r9yz+
UhNWjNTTmRqTZju8KrdK2fZoc0cDWbiCK6LYMIkn4y14VZGJT6WfeOfBjv1W7SeZfMgdWtKi2fq0
XxiHl3SlbX3A+NwUJOUX34JofrgLNvIL/NapbAqrlkTAqvBM78lryIqlQCaNHwH3ZT7Hah4XSUYj
MzET+gbBZcQMAaJyupVs8goyD+oanuwi+qwvUPSSbPh1Gq8jFIJKc4BhdohmMJkYaOKsrBqBxif6
Ngf9YjKtEtGpn4lQW4ZOxVu9qNBJLVqvgVWHRHnnD7AGg6h0coq3KJTjBuLj90u4xVn+Qrjn8EUo
Le0Yi7iNNKuI+asUVrSoKJ98Uo4kusSI9YX1yFYGw0Cf0r7FlRSI2NdAaljd4N+CJVPk8J8QE14Y
79xJeYeDHgzJw016h+Ih/HkiS3uRHAg1Y44thVYtFdAMhXSa14DVv5ew/tjGr+3GNw2Wf+pwRfeJ
jLimOAYqvmUGIR+QgTUo9L1Glsjwl0XIXuIH3KutzIIsdAQuCgzaL+O+YYUDZ0IcAoqHJvbhwu/K
R+bwrNk9VFNjKgTc0NMMZXirM+EEBvxNshRco2DY6hSLYR+8je/6ITlCsvo9OsqL2sbLMHUjHCUH
cuWsgJMFh74138G5xuKlvwIuuxWgwrfXBlLABc5WQBSFKRVoOdBAgzDkpPio/efiDAOEs3KBgh91
zdZGa70Hm/MOqf5KBOlOg005jNSqmEBazfI3kFyAZRkzvngP/fehfeychHEsM5ObhntC4GMDas4z
1dhvwPlfG2+WqnWyNI58nEvbBmrqOalL09WpUNP2W8RyZG3r6I1VcwsttSqVNR3LfdNHA1JCtMb0
YDuXMgluSJAc1E0NWum1ySUWfC4j0Qpk7B/4sZmGasf5IuEOmWg1EKVUrVw1ed8ZDUsM7aYgqWj6
2aL0rTFcBmu3WMjGJhbsJjQVWCVApr3c9KpOXG4zttfUgz6qa9fwkVSsPqB8S2FJrubLQrExXRox
cBvXzUpeQPschpR42rZfNtjfylKtntwk5Vle/1/kQtc5SrvAzXR+dni2UZTwQh8mu7A51vq16FrS
jWjq78/h8CkGAUm0tQZdwypiLmwntLdugPOcsoz6Y57ZLscSzZb4XZpCF5jG7ToONkWx6HJHbOye
e8m9fd8TXbdKbtEby1I+aLzFq0tf3ablq6c4nrLL24WqMk9yjOCz4Va88eSiNidVf78jZLdQLEB/
PRrCZkd2UnJcMZaBugViLBJ9mb9Aov9NuylvwRVGGjt+E6zqk/6QAqIuu7No9kegL7AnJ0B8xiW3
79GTlEI9qUS06ionPKQHCaLwCYsYtAM17H3tnZvczPJJsZvHnq+h5c+eGo593wHmyx1gmwDiFd5G
/WZB/HHLLTNUlaN6gLcpERFaqGKh5FKsjWW+fJLKzfsfvicNOBv6y9Ccj46P2dHfFGVUCHXobnPd
yTOBwAR8X3ZbbVzJ6drL3xHKUoO0MTXeeVD7yrWsLPKkfrI+QVr8mYL89RyzJFbz4xrKJJy8NWAz
kJi8bI0QCSgZJ1K/WvjGwojWecn4t9xOduMxCqg4Uoljfmd5Gs0gz32LrTilfE9gHM+j/6+05dry
v3q0t5WmlrOkp6lAYFXvRibfsAZ/JKJFZ2ohTSOqyyxZDzmp0EyvU76Bwy3FBqlDmsFzATZ2UBbz
LbmjWmNBqJ7rmIAy60hqYWGoVsZbeb+IexON94ZdiktdNkuN+ZzJ8XYLJw6NNjENMRLOF3SznIq9
dkNEqe51RFu43He01kjxiVPQRdjIiCgReNbAyjBB0I6YKtBhPX60BYFJAFT6YGiLZwiZH5vBDb0x
YcwivCFHxYo2pe25bEQQh6dEzvjAjD4LmGCMrIOh9amrSKJYQ+iMpROpKy7fjJHVgrEZsUCkcGGE
7nzskRwHtGiWzRPbrflN9H99Z2nizwFzRTT6mWpKUhv7PqjIu9Egsf5aD1sBG4uD0X22bfgFV7+l
ISwuT326ksWaVqHNFwuuhzG5LfCmbJCK3yLqj8FWTZ9czaXfgiQofRPYpolgPs6CpNpEo5AFqgop
AdEs0pEaiWrFnnSApx1TKm9t6JLVCxDr6NVdDjtmZK03ThVDogV6DV/AyFFb6Stw/aPRqBCmjuxG
uQe97yRFBlBBg21lu1bxx9qxU8zGS00jy0CZ9XE8qCMpm5iNamXroYpDV6eyXL/kvPJkr82S/e8v
ALETxEnoMgP1nt0xNMUPXBCfol1pLNPoNTIYJ28aEca8evJkqG+Pg3kg+2OsuYCZ2HqB0Opque2x
G8owJjwM4sNBIW6wKblT1sVM5AMnxwNUMqk5zFCGpsKiZa0CV7COQSjH0mvAMRJkhF+jsSdl6lNO
eB2whXsRZLM6YmKTW5UBp0X+K9c3Xt7TSLgHuuPLDcw9+oyWhkKVErIMHeSEu3Ibt73ZIAWWpJiE
nTUOFdFc4yh3MhHSfexLK6FvWejDg6qytRDydmpFjRqBuBUROMwUHi1iqK784F7lCotidcXXKoWq
79GDoXmoC5s44fddaeZFasVSQeI2Y24Skj7tqeANpCxk1tSIWgZsWJBDaPlrJb0OaWElsFS9KnwE
k2rZqjEr/77E/LYBBWgm6jgiJzuieSYA+mRUGkKWnM4TlRPlFWlqKUwgQVMTlUAq00OTH7o9OiJv
/z20MLtTTytPAGWCR/30myQyO2vEMmsEeRijk7yBh2a4Rs/F4dBSd+dv04eO4/Tr3wP+sp9BY4B1
Kwic8F2bY4p654WGJATuVoPis8EqhDR/pT8TeJhyz9kaB1dChHwQJpXHMD8jmpFzqtx3ZbtNxg0u
f6p4DQuTLzZx8dKOp3+/0W/H9Y/BZomwP2Sua2TwGF5twheogglovYVMFYy1QxQG2ZPRZpDLfx8M
zFDceJFU/eVKaAy9oLkFP+UhsISnkP+GzoRCQ/OZH4z+bKRZUAqrwHArw1e2wkU+J+f8Uq/dmKSB
ncOiKAAK7q1aXKr2yro59DfECO86bIQVD4D8tT2p5+JawSIdbjwhqeFCtO1v+BnuW+pRPKkdwREL
LmXzLh9jCHeLq/Rs4Ebz4Y8AGUkn0xQB+KTDeka04p6M9xKXyHvq0Q5mLCEVjtmZO2LJilsd/IJ8
n++9W45Q1FOcyDWc5YkI5yaZNLf+ibD0XIZl/gnUaeL+SAVTORVUdNGkJwVaucBJ0ZlEBsaTZ1es
33JOnAcCzCvwpUE+nm1OIQ9LrfWL9IQ8BKLwyTKB6B63gTMNMZ6tYvGXLYMxUG0Gex9I6SxTRx+J
OwhBkpxaS1wOWFkZBAtq0z+UuHI+o4x/t97MN6g4edkh8qCdYY5uZdLYB1qOMODplzqhI7Ttr5Fw
TgRWCk6XbyqXiIHVcMKTUPvrZoXZ5eR/iHsJ4Lyf307O3CxuIU4BNE+08zVSP5ptK+pb0HS2KyvL
YEAA5UPh2W6a9258L5o/B5Z/DiykjS91nh8DpyrX3Rli/a1TOyO0+UcL4ovxi3fQUNZUXxSzX3ro
3YEg5Kq8KdsCWvG1raLEBB35ReVIAw5QGwFUhh+iv8z3HIve6o48q8UIM+DzvydGoQ3orgJh1W8u
zB/L3M1kX0m4xti6uLxp17KzveTc4nyv4KxlLMroTRZoCbq9uDKaaxHsivHwJNjNKlDfj4CyF/z5
oBkGNvK0aP94BDTZ+yM6uJJTYbZW6WhWAd+hSZitphr6Sp99JJx8v+yCyQxQnTpKoAw0OziktBTk
OMeVZ9y5yCdKUjziL66h0qd77m/RqvzqDppEfZfo137nXodlsNU3xkv6mspTFW58idf9JfpwN8VW
fvAVAhkBUDqmZPiAl2abkeLcw2oiJv776MDnJ7mHApXRrwIoA8VZaISoBICKiBtBRPQv9egCzokf
wjlw6lWykZ3xXL0U78UxfxVJD8yyJfqnDK+IS6oSoWOGT0vODEeaY4iAeiJRT+mtP0QB4S/FyVtX
pw6Y3TUD8nJtt9q53ZSvwibdNz5JjgiduK0g0gIVHA7Cy78/52+nsqSgMAvVH0ztXFGgCQS+56TI
2Ib6QuGZWwOQtbho0RVmITn/Huv3L/nHYLN4ljQxPG2T2tgW404RXtBkQaJopQZrPz/z8Grg+U8p
XT8Z9Jc8HqETrSmTpS3UOmdH5liBO9hFOJyHZQ97jcREXIH2De8MuxLt2Dmt3qoFCl5f/3/jzrvw
pFqLdS/FzKraJZOzqcunbBZJAX+Zwso8h882ngo8dRNUZlLvueylli41v/DHJ5zFX4MGStVwk4K9
Gi4ysw3EJa3Xh55cbutq2fibMDPMWrnLhs8UWTBV79zmIUAAnwqjnamOAlQA8FP25No45/N8Bw4Y
9RiT5S/Erea94TKXulKslvxWBW6dZqQNRjI5b4ReS0Y9oEpsSiO64IbXQN+EPU/8gSdFcHOLZV8/
Sdm+g8b8sIM6C/jQICviMjs7c7pCCZq8i6StHwOqJS2yIM4KoSkZmHpGE5VKKUl6xmP3jpYesUxf
SwKFCYsHn9zG4jhWSjRP6FTBiGjWLTpvAcS1qyxBMRX4RkYrpaVJYSm6JZR2Oa67zukN5o+LrD+q
/Vtb3+TwNcxWHv+iFqcQcLNIvYAZOmvRxn0QZVo+cBs0UGqSLR/uLxKpdNK41H8dIX0Q2hKAFZ0B
HpVh8haaOm8OwyGtd8BGhWBV9WujWUTPLv/fOce/Jm52Zk73BA0fJtoVcB+BYnG+zp1iG62GTQtN
x8LUYWPfbbGEuIqOQP8Kki2zfWR2oCTFLLPhOGIWbOTWwjVdwY/mOMLzxARLuUW5hCflprTrK9Ab
gbQbnGk3/s2/dm/hBpfubpXfATBmPgFOg8tufZdv+D/82wBQ4dW/P4tX8x6R7xWLJQIfxMkCHYXq
n0ddA3KNmspFtHPLmnjKacB8p6VCKmnXpPvIQ2JktdxSk9aZggJNDgBr+BpQt+pPbf+ZwWGnHj6V
2Nb4nFWogsT6Reo/BG0lezm+53nsHR2rR1cPnraLhFvPwdEwWWnS279j0ZxM8d+LoBkThFAInAEV
/fkiAScmRlQH3dYQiP/Swtxae2tX8c3Y5jhzdKKGLC+oYqdb+KJ2jl6iegPjUkipsP49eNaX+m2i
99ca+uNxZmuoDTwujoQhWfMP4LZ+TpoP8dFOMirQ6PQ++k+1JMYn9+l/+a4NZP3d/6oDUl6Gg/Le
QADEOwwf7Yt2w0WmvInv6kl8H7fFhbuO++GiKERwzfRDewTvVNgE7y3Aws/hVO+D9/Se+ATn9pd+
MaAN8lHvy4N+Eo/5h3bq9iKkzENSvAnv/55+TPEvKQyq1f97/ufRRvd9pVQjFSVQgSWP+uJ9VPjf
7K24TT9HBtJfmkd7QST+9M78AUmLf81u+cW9SpiGNCf6w79wb+Jru5Pvzb598TTif/KvuANWmLz0
q30xoOUPk7uUwOoNd7pEJvqkvOkBqoF6MSyo3sT39Jbe9C9BI8hvxJwIh/gtfQNr1njLb7CBtapL
8yme+pj5H0NGxkf5oV+ir/GDeyTv3a476jf+NtxyIE876WychwIuesLZvYwf/Ml9K+BpcJNrEgEi
Qx06IvxtwpTu/jW9l3f87rOuh99OdjSdAoeEDjk85GfbsyxQqyl7LKMqMYGGJijRgmzvm3z8DI39
JQVFP/2U9YLgBlrFDPEssjbKirzn9lFqSp9aAaDdTp3oUB/FkBnNV1uuvZJt86t+a+K9xkbdhDCx
9WQZ/bKKfjzFDNQIOlHOhxLlDn0frmswDAUQPO4FixPmohz7jFj/W7omAoCCYiCSBtzPZm/tqkbg
C0aXnmoGhSEPnQ1IlyBa8CwefF/OZ/Hgx0CzD+nHQQ/JwrjeJOlWHkRWp/Dxa2OzryrWKbBT71AD
7HM7hObV2NhVhxpgeXIzVKVleOJ1cGLDKSKPtuje/XwxoHoA2SASSgnBJYnTj5XMwvhSyGbWwSQ9
lIky7JvxmOOYwg3QTAfUP0WPDS3Q1xpNHAPyfIVfxD5pdX+fG7FdKI3dtIvSfYWMVTeEKHG8jIDj
4Ts2+iXVWpXqnLjqjW6t9RvOl18y2HqVyUehXp8sg1/ugJgtYOjQnpfQoDmbLTEde7gD4bMAHnQu
uINhJZx0J10JOTylccrQZ4jk9C/+9X2mziIZN05gobMEMlSSKhv4PFnHul3Eoxm1GZUKW9dRJUed
O416UpX2k9f8Zc/h7VCGxbUPsOS3SdIf98yy7sW2rADh1UwGlRnkarydiHX+DNL5JmvOXk8WeEB3
ME6BboY2W+diqCVpFLvVVhb3XvXaJ8CVH0rwWkoo+ueoS9G+tpEx5/od8r5q5YjBnkNZSxaxYBVL
5AoLUgMs0KV7J5voFYNFX8xkVASHyAyqTY4K1IDqR8O9Q6oShXeNTj9KozfzKqe+GDhx9trH6ZMk
9z/7yNmb4YOBvgmhRyjrfiMvf8xhxk06cn2RrhVgKmhVopOBFKpXk5UVaZmym7jK3G6iMQhWz/wX
ZLMMOCLc3B/eNtpC420tWBPvvWboqpvgTWQEF92ODsoFzqZWcy4dwdJtwVIHhKPo4OKn0y9kH0ib
7diJHXGpfJYBSZ0UyIpgSaBNufsWa3Z6Bu27GxTtKci58d/UPJFCggbMg83EhjHgUV4wYW9sejip
WhxIIgEq8qwFBtabyUtvanZtDtZIe5jLTL+enmuzYRVrEKs6EG46mKjDW48OFkqZ+PUWru7wPQdc
AR0sLKgYsDBYQUAL0ayH8aefj3RSqnaJNLFv3jtncCAdtgpXgskzfu2D8FFjm5XUN0O01KWgluvb
cBNuqlX4NDb+hjdOUjIos8nQBtW0WerGxZLOV0qfrQd+Hys+dct7FplNZ0scPmb3Cs6B32/64vXf
2++XLa+gzg09ZpT4ZHi6/cwYq1Lv/ZQzvs9WPllW43WAa2pgjvwGnuSkLZ9EtbnI1ZSiYkAU8TV1
Krl8H0Z/LNWqHGKVy+V4nT2CD+6z+fDf5Yc8kRDEc38cXpGmoCI85S/+R//QL+5nxJES+/EjeW+O
433KTHQkcF/ASMJnsWhKSOf7CKxrfAIJF1gQQ37OBmKHpzVukqxRdc9i5KYVHBiueBhAFx/Drn8M
6ASE7eLp3x/ht48/xXgwDhADITE++wpjrmWKHyPUS8eMnDga2KPdWT5CPPcsufjlFcFsVJBIgTQK
3t4Ujv+Y/x7+fb6EMLgGx0YU91MxEe1VRG3g5u0/NDhEdntPvitRy4YkRx3WMaonawBtSz/nGYFq
klaAoAdaKqBdJE2//8dDyKob+H1QJ2vpO165GxHOKleYrIA51ZCvCLLcoC2Czr9SCPh+x5IN30Fk
MjQD5YCAY3s7QWkI1BwQ9qYfiVlRGKUytKOlgHJvweRyyhrYFKa4jsZssnGFFvJkmjSVDMC0U2zY
fNL+ILMckUS88NYAZwBc9okC2+ZJwn4hrnk42oishY+WSPySTN3raEuiX6CLPXP+mMM306QYU2Mj
yPAGgIr5QShGhivEaZNCF1jdZx/6UpuUdO5AD91jHRMoFlPFebbwZjyTvwadnYmjqLRpUXPji3Ac
P73U9s5BTZqlFFuI5RVIpZBf520DxAuwtmKLq0wVudN6eOgo2p6SfCU/UsWESHuoLZqB8I8qALUD
uKtpXHCg5l8hcLCeFFcOZKqKtBGt33jUf7+SnmR2W5Neo+GDd9KbtArwQQ/cBcrOePfpb5fv46G6
uIv+0OSb+qEaJI2XyWkcKYdaNOZFYIXPWs6sRzOGs5KGOG9O7MZ4UZ/x+55MR86Efa30aD/kdfDp
hUQXSbaLWHtP7RD3UDtGwUtcwxCW2+OymDBgo2/ZEZh+pYHR9yzD+j6J/4gwf833DBoVfdSBcjjK
vWTQVi0usrdpoqW7VOk12bshE0986QzBWnLNHHyte/rkhjPP9b/HBzgAlBAyAaDsziKcDnOB0IXX
zj7YAsaqNjqKFwoRL/pCg53wMyhQ+K2QiXCDHQ5EFmpB4ux9tb6vDcipNpsWt245scsyXnLgBnGg
DokAIXTAEj1LjYrEwMZDBUX3XKJwLCDFoJPWCylKWLY34GO0kj2Mr13xFcgKFaQJj8oEqsawNNbl
jdZHlEtCCriP9WVlS5VoRwI8msA1yjhTrw+Z1rGi4+w+yVbu0LLK3Se9slaA1Baog4ngaWrNQgb/
MVJKqhQcVj4SFTWkoG1Qoy1WpaCaRWuATnduxuijXKtKZgYB8oJYIgroC3VgYh/oMctHOIfWsMCo
HqMwrsSopFxaml32FRWfo1+TIV14gp1FSxH/ntfqLBmClYy/EbgoKldA1EQfiVqbbkEfoB1IzYra
2FJ9UcHhdLuBadq9kWFJ7WEgaRllX0GFcVSeIr/cViXKGANP1TJYFF5B1Owl7lVaRfJCS0I2CvzS
d1uzyO5BKJiS0tFg4ooFqOG2ErV6BcyUTidF6ZKo14gU4+dIQ9wRBTIh3I5BYxqpz3zFW+i8yvL4
kHObrLmjoRSTly547q0ShQWUiZb+0LOKK1jVSygrdtealZq0cjnYCQFW7Yp7kdmc54P0De8GVKg9
GCBXgst8V1yoiCt1nhJuiFmQqlQNL32FgpgMX5fu2ItQGniUnc/4dtd4nzV8wUWDhty+VPklr7Z2
Jam45x39EASbaBrFyiUWdoXFpSPpskXVG5TTP9DnThS3XpZiY6XdWQlOdXGOQeMu1wkA3YoH/64F
QYx/kVFM8lOgszUshlPBLtzY1sGNTdFi00c5yTXQ79TWUn3JDGLXkj2YRdt1uh+bZb9ucSGNO1ym
FPxE6AsiJB/goJr+CGKXaw29bxUtkMEQrTgtcFRwkOIxpX7YMbE619Ci992SaWBnBypnS6Mlxwsv
TMDtDVklhI6IXvzorI6mJtTXMJYJV4KM44GOHBokq1uzTD8MfaOX76KyE7DtAXpSLvA2opHgcnco
cDPhu8psdM7WOONcc68DWIHDXc5qNMX6mjMtoFHkrLwC99P1SRPmpofF0gHir8Mz39xjLqOhdA6S
bdV7L4aE+NIMwplLYLYTIVZjQzeFYUug/Iccju4KNbTQ9vgLkQFhVWAnxjyISf1Nxn4oGYCCHrul
y7ZBde5URKpilWhgNeKlWTQuam3R9yvhEg0myGIC1L8bEhtk0K0g2kVgL+/y/aiw1lgPAvXeso4N
HeMLWvRMBsO9XXr4cLWJToS2ZKOEzUPTkMkDqzvUoWkGyTzU/s8aZwk9Vg0KvV5i6jnN62UoMqPE
8qIlz7qNNrLyiG2i4UQxrE4325y5uH44XsoMzioW4xGdViWOIomi6aHPiOF/yN06cQEKAt8EpZv4
2SmMz5xYsRrzzqNMzUlwgGucbryG0x21S1keppuo/dDVlAhxv6q71OySS5U7rsGRnk+pIWA/KAid
41GsgFFAqgRXuSRm6IQG43qkarsOBCeOKjiMS6vY3SmuBdEzYjROw4tM6nkTVqqETwEf56oTJtHa
DXWUkBYZAMwWWKOkXlUEwRaMvOBcdxfkfxRW5Zp4B2OV+ugdLPKHJoNKVTiIGHJ+6EuwvePY4XBc
lz1sxQ6td05AxZdbySzLzAqNr1GF4JUhrYXk6hkdUwc0KcSpB0IalFa0ldjeosg1eQC7QZjYSVcy
v6l2qk6BGu4N7qaP7bYHoxWaaMTwsB55fHbE8RLN2oCGK5/m2FASjrnRF7du1jrgSuGo4InLX6ME
DWKJbwX4k2EGEfN81ZQfXBA7fp9u9TQHA7iwihJdCH1Hk8QzUS6wOG3TJOdx0MBjz1DRypJ3NZK3
dXNJW4Ho9WefZ1ZVbBvkOSJiaVCOtHRaXnGSTiN5B1Jv1O18TCTwN+KKrlXg4DPG2OxgPw3FdbG9
4pSWCvRFtOc4CUjrrlIZMJRa0kpD7ykIObXX236BhSpEINgvBADEjVIREGWIDjKeBySsQ6MK8qwM
xuiD++UPNXODdd2sW1ln2fjmaYu102cFBYZg+rluugFUsio0bHBHLBgkE298+q4GtyG6KjrLwRRU
x2PNnQGQaiqiQPaSpeehvQPHQ10otwu4bBi9E3CeGeQI4yE8KvtXTrY0P2Oqp7IOe7ooL26Zgzu6
C6QCR4zTDcjYFJ9oyORcDwzdnnLZ/3B2XruRY8uafiIC9OaWNr0y5aUbQq7ovefTz5d1BjjdqkJr
MBD27qqSlIa5uFbE70J31AVQUMJIkrcO6I2fpI9r+Tw1G7k+4DNo1EcaSlYvwBG7kdIdZLBpfWFC
ZsLplZ50HlIXLmrxgMYhkGuy6yH7+tyRpNe8+lKWh+azHRS7sXaz9hKJkht+muUhpVotimddO676
uomQyZFpZjMHxZ+40BrMVJhZfisdkPIP4IhaGN9Uy2ZU5Y3ccuf2IBrhFBid7Jb4htoOu4iZumb6
MuXPU3G8fj+Ztn2b0ntJLA/1VkxDRw17r4g5XjkQtLTcaZ22mz1obU9XgGwk2IvsxGkwGYgW7oaJ
fz4pXO52Dm1Sk+wU08E8PgqvmIodQzlm3CCppXMESEfZCLqwdNa1t+sYnaVwWbJDnJ1C5bUVYldC
ErHqyF5bj9Kobr64Vs300QG2M2H5Ei43ddk5WRn08SNYstug+szEoFFvZrE9mtHrMJXOYIHoYu3J
H9WBZRLuQyV0muVDin9lFHgULhNn5zhsG8StEmXRVJT2LD/nluhWRvIEEqM0vjglgbGO+7YHaaOV
k3x1C2rvZN2NxAbQjrMb1ZqdQM8uFjq4Sr4fLd8SvFJ9ESntSv1uUWovLA9K17OLf8S96S7Dtlo5
z3TlKCpuiVL+Wt8RLIri/C6LYm+EjxkpI/Xhl8TBoXoiPKRyO2lQr2uG6B8qkvNMltBO9s9rSx20
nXOJoyhm1/vFxVTq2wJZkfGwduuhL06rjplJIoalo2UZqMem0V1n0cm0bFdqqit2x0wxD4N501P5
TqNXa503aZLNlGOHUQTO9WgIu3OK6D5SRwqGCvsBHGV7Z9GymJCliNQuZipvrGmDTldgW8vTr3rU
nFHdCVHhtrLxGJbKpZapOYzWnYz3fmjdSLRshfqG7bxGCazWqdMa4MoZ7W2O8r8judKy7pVc3ZgQ
g5qCAU/ejsLy0XeRZ83rW2rhZGsBC2nbsmE5gi05RV3sBhOfcfaoFoywrz8k/aJAY7fre9ZzGiiR
O4Wv4QyYpYquQO04ZBHapmu7FbTC4pbasimLfiPoz4sYuz3FeSHGXpZ4yzA6Zbi4ejecpNm8E9Np
W5aS0w2LI2gXI0S/m0Q7sXpvxMTJ6jfJui/657T0VM2jDjlEKfNaOeA7Q/fQwjiVUR+VZgmITbML
1DdZzeywcT1I7G/LPjFu8ko8TYJ0Uq1yO1nj7NQhqrWi2Krir376ok7UaRJa49Ibjk7VYnDk6Abe
qdj0ZK3ZZ2N51gWs20W+0Py2n4nxawnZg5cnSelOXQGTHxcv8qC5JaOJ5ALYMtkMPFKbnKaZA6UW
7KRo9sLwXveKHVr1XSwHA4VEE/MdTbfjwnQnmqd+UDxtgjMv7+v0nCu+ZI1QzAzoUHpHFKCNyq+y
PujGZ53CpCtPpYhqbPZNMpCw8GjSrrYq5qHhzhhvrxtcjN5eLhDkJ6PX12/awO5hsFmL6PXW6jOH
j9FyOq7hK2PTN8TjwjmTJPVGSHbddamlJwMje3uRepBoMz5ITXmXmtmTUrRuCm87gbMKD2LE3d1R
5yoP4ay5vaT5VZee187XNYx6rP7aeGu43dXwIFSZP6niPhHlwCqfTQo1nj5fH7rlkOvYM27zufCi
6NRRKTd1+0mas1+lB6P7EMLREc0vu9SO4jy5bflals+h+ZUpX0u40cVzodeeFpVOO7wWBvpLgl4a
C4fI3PipROKHPB9XqP8qw4qCKzCjGDOm7Xj9jKJn0rEcWKbr1lHouyrmAK6Vs9gPOzW8qaVjq1ib
eGyDFAtFIbwaDS49ZTrWqAgjwR6azsuxucoxSmKAzj75pcsPxVVXpt1cN9EENkwQVTsWBQrCzgE4
u7oq5fgQZSTgpY9dz26HEy2+7/RX6+pE1Ft6rsS7noSaUrsDkt9efW8Ac+JyI3TnBE9Am12Wdd00
MXP1EMR01ibPH+s5O1VT8zA+iCpeSSgCSRocQ7qh/sjGZ2lU6bw1Z6FE0fANXp+Aa4RGprHF+KRl
j1Sr43JJqw9ZpTwZMqQ0GlW80wH6jJ1yGIQg46aJYs7gwTUyv192eSH51sg/ZmgR6g8Frce11kn6
huqlcUeGGmEXKMI1iMbW5uLIIdT08CtUQ6dVKCHKF1WmCeupzykSRNxAK4odQzykMvWgEfvzNLlz
U/2Env2FqNUBUVmKZMVCF3/jyxS9alepAbZlPfS+hYVY/cyAFKWLbv9C3/ETTPwNNgUW1ABuESUD
pKDx+u7oE7Umtkq1r9AJt4eZr+NwUohaBG+jIboV7Z9EmX+yAzwhuVs8MfwjgW//xmm7GgSpZgg2
Iuhwl+wa96Xy/x+mpv5JATJnmP1DlhGu4E34BgcLa1ZHUzVU96vPHCEPsN9GuOBCAf4kQb6KVv8B
v3EFDRTPAF/gziSrfAfaS3NUVjPnmWq3RNJaIlT66L2rnhWjp/cDuPq3J8PXxVDcq6pb+u4sEhMZ
2rrgyZ5nV37jndnbJyEQdu3/h2uR/F4mOl6Tq69Di76huEaqCUvR8zkVNuCr8Sw7yYZ66BnJiEsw
ZqY6IiDtbe9c/vst/oXRp1y6quv+Jwz8N7HxDyCfILgV9KIckRxuQnGXVLR4zyX17NAdRLNj58gC
rd1UuJOlcquAWSRD6OpZtyVPwE2Y30T9G4c+UyltnUZUTzZT8kuMcydLGFwWWCTmyQPH2Djai5DY
agP0BwOjxg9hdf/UZaKtmHeCQak5P03qp3UJ1RbcCdjQoJg2cn9NAM4VGbnrfdJjrmlR7lWcwfW2
FJXNiv4lr1d7HrZGcSNMu7DeUK7891X6HVPxbdWRSUtekqbIlvKHkW7kEyNfqBpPSvoAD9tehvxO
Vy5L96riJ20yV43uwu4VR1eR6K6qPAkhyKh2LnBS9w91HWDwMrKLrp40ugsEtfFX2pInn6JLH+4E
bQJ2eDLYg4disa32Zkp3WvXQc7bm0V0xf6XVD6zhX1g8g3dkioakiAqhzt/u2CVLWXJmg4i5C6TC
nwu6Eem9aR/k7iGRj5F0FLX9ou7T+tLrm0HeVPluNjeS/JAOX1LsT/VDUr/21pMlnENUS0Xxmmov
mXLO+qdl/lqaGcno05T/sF7/Bn9DtIkooEXyaq3fAq5/rNcu7tS20PqrfWTxSOX9oM1EGvz5wwf+
7WC4ouz61TEJnYvVwZS/mUeARnSsalV2WBvTMeXJTQ3pQ15kpxy1xxTJCiXuOQNvEkvwBu11EGbP
pOTm+PK6OAqI3fIspr41d5K22kO8bDIjs+s1capoelzi12QtfkWqYetjGqzjllBg7KCCU09gvf1b
qJs/0Ia/d5B/LOH/yxuYJM0wdIST7htDmQnholaL0R3FpTvJQ/peot1rq8ZLkc4vV5C2UDI/BdhM
Ox3gghoKEEoVL3F5Q7+BbsQKGrDFrOk3kzJxT8bwavR2xjIHdX6wxDuhyL1ubYIp5zQdd/p4NOnt
ikH1YvlFWJaNCLxf0P3ISxMgYLfAQlDKqbWfNolNrU5/u0h+z5lYkmskEcQgaJ6Qfxg7hI7ScksR
0Qwv1LpmYgudb+Y1UjpQEquwgZVdZbzXzOd8FV6HRNhEU7zRotqTkX82ueyqzVZL8eMYKA4owNZS
PFgRhsXhYGUf1VK4UWQ6lC2OUmDRFlNGjZuvsviuyD/ZBv9G2XFIikiD8L4RX/DvQzkcciUf2HQR
zNRb9bcLbSRbI8OGb7n/vZARwP77wPyfz/0fT3atEP5xw8ixmK/6Al8l3KRhQIrEYN6F5Z7QlnQK
KA2J2agYRYg3WkR3ku3UDnHIWtlL4S3lmUsSPbWCXaU35BtorVetm9G6rY0NPzIfuuRuvIdbzLgn
Ntpzjxtn9lkX3fzWgOy8JdnTCvWr75uc2c9y+2FZBACwdpY9uO+dOG0KSKVfRvowrV6s3+o70NZy
Y6UbGvyUPsp0Q7fuUQsQhqFSmLqmfBAS7DO7pPdyGsbooV5fi+ql0j6U0VXP60ZJ/LJyky+c7tKC
vDTv300wNhtu8otiXLbAvs5Jt2uSE93E9lrsV37ylXOqGYfSuijaMRR94XbdUK8uqGyT3aRSkTvw
LsngWIDRHlYrMbyZd1DUfvouRpuEjX56VAC45r2Z3JrhLl+AFJgrt1LNK4y/Aw+4qtOqg5bZKxCI
tTietcvOKNmn26Xbro1jCbVdsLRVNgGLQ19AKHaox6MmfMXpXl82tfwop1spf4XF1T7qQ3nIfin3
bbxpp63+1OEWXonaoNvcaIYXuWhkZ+bkAi+XaSCfVvHLZCzY55wGlrxXtqNfHjBrV94ICfSjpEm8
niB/bDj/u/DkbzqFxEgTa0gG7cBJtykYmZUYC3S02PKh1Q+jr6gdtX0ajN2DJqBfSB3jJR8cYLas
gg7bDezsZmnnubN2z4Vh+iZdbddy/JJqsE4dYQKm1yd3lZHz8snvQYeYiTupRJIMFp+Iyl1St344
v0wzuUFV4nQSO808BJyLL90s72I26pzQAjN5iywf2bVLIvGSRkiXLsPZFN6vHV02xpjbJAGxMnh+
gox0aRZiRGzrl65/6uIn+Ouytt5QMq05KV9KfbAbfXJ0QBdLKnYCRVQpVF+LNuLQg7seBnfspK+h
Gjw9NqCSFLeWlm1jaLbxFCreAHazGeJHRdplC4RLIv/S18aNLY2tdH1pO8NdMskZjfBeayEIpuRd
Ac6eVVZXXN7nWBPKvvqhAvp9rv7xaf525lCcov349mnWcreKrc6e1XnCXb29Wv8iMu/OTe6TEuT/
cP7+ddPCN0dpKl5Tqr9tWquVNGYkytjB+mCpYFk9FE1czDz7ocTXrvT19/elE1+ImZEaThO/HfTD
kKKpTZEmR2q5mYXXdjXckMimfhctSN2614jWkGQzjO0PTWK6Rq/ZAlO55TNCKHuud0BJDGN3+Ukd
05kwgRNOD0aTBov8FWmWq2ncrQjdYaGoDwg3km9hLfeRfE6zC2qIxVBca7okYqCWv/oG+23nddmu
no5ZuA3XhfCASy7lbrtCZWSo3+bXlSvCjRtCjI8lipr6Bx+S9q3v+X1m6DqppEABlAvfu8YhXFZt
6c3koue79ICQNxK3CKqNzkuBDF/zw5Bty/y+pV6B2ql95EeCFpAoEnlIRVYwH4E65y4Xb5fUEzM/
6rYYZNYykEpXhmCd/HQJJO7ixkm7h/XI+O/hLTqXu1kABr3H0kTZQG20b69+vmOibDBoJOf/Phrx
gPzts6f3ZxQB/mD61n8fjZ3UDlZTqMklJiG+vt9zBy11wCYVNqAeXq55reQqgOeil+APRPUoY8Ee
bA6q1Xww55tRvS0i8kuxaiE9JWAg24aqX9/DPMSf2eot2QYXUpRtcHOEq12rLtQPaKfUu7FOMoRT
W7sCjtHcWCqX1muRYl6pxZcGQibdZstrGt4sZdAY+6YMYFXS7rhkdwnBP81nZuw7XDrGvqpPWXVq
fq3hzmguZXO/5Hfjegr7W9E6LQZY9b7Sn5X2qBPnEWIcuVv6Q2KdZhKQwqNqgOB7cngq6lO03kTV
VxieSaghSqXS9woibsGbqfKEXSFt+zFo1cdWdg1qKvg4UF/yZETbbJ32mSHD0P3UjuD3KIn69kje
RbNu+cFO2/cRlQfZRNuhAWRDtQ3D4tBVbunWEo5sCcLw+vtcSSZwL1/dUeaClrDX7jj46DnqPQew
VW66wV0YDTI4KypxwZtuw90V4bJnye1fStW7hnGYp1LmEt9yQQdlB1s6Lj6fgdEHQh/Ihac0R7MM
QukY9oc4fAjlXWmB0HrVKf3o8p2VPFDgTss2/BKqm7HftDoBV34obXlCNbvrjW2DPBjUprkJTfe6
Mjq3aZ0cZ61E2eQMEj40T0y9ZrKryFtTLGe0wnYve1QUKnrQp+u6EUnQsZtiU8XPJY21crGS26II
ZAQZyqFd9t2bmm0qyEkFRm4zG16WX1rh1hB4YWLsqNSL4TERPHA9RAlh19utsEvEjTTv1frMeaYQ
Z0zsHCKBdluiC4gdufVny1Yxbv+KC594h1S2V5R1n/LJEvc0I3m864ydqG4i8VDoN3J2ryXnqvZy
aNfqoZA3Cmrhe+j6GIpZ3EKOGuY2kXc9uhzlDhMWpT8BZdsCni7dV+XWelEyV4p809po1qGsfQEF
c+qKrwpopJMYrAZ36d5k+ZhIG609ivkmnI+l6MulF4tnEdYEUwed8b6K/Wyl8OJRbVXZdGT/DY6G
u4Lp1s3WxVcnJacqP7bohyUb/FWLnCvnA9Artk+RutXVgCKXpnuSPUO4FaudOH90/amkgIv9LqZC
9XPVGapAZV12wXhffi4o5NC5cUhPZ0ndzADkqOI4jSRvNX1F2SYxatdqY9SengZQ4NqTODsicw2i
XTZuOuAONZjUk8rWVm2gf1nFY3Ijph+03BKxYTAS5bMeE5PGoMH+VeqeEvm5hxHP7yHju+JjaUBN
bglzE/BXxu+rfFaivYwN09zk4snyU/Vt7fajetNMGwkmUej3KukWePV0dHU+L0+a/BDcL7svh1M/
nhXBGZJd3QUq8Hrj81DWtT1y4nE33ZoJH6VDxbtQU0p7PdoUy26pfWv6lVlebARwwb6Q+AiFcFvq
2rWNkCnf0XDRS7U2PyT1T3ymXX7dsRq6LQvjS9B9FBOl8WssXdRmU1rnRHPgA7TZW4ugURyVSEKZ
hBm2qF3YbjrxTPBUsyL1P+i5g3pnMnHivhj1o1jeLPJhYO+FuUu2IeZgbS+lO5WzKNy15WkpXhhu
YBWfmepFSN5Vnz/EZRDfwiGpDo8rYsUgYUqBe3KWzpOu+T2eZblp4mcP7DWiZGtk7GV7TH/i5OWN
N68uMA4RSWLnEREXxqg2nAmbe1i/NAvhjrscXhW1A2PJYLsjQCCI8GhyRBAuMTExPYlXOq2Fd+m5
LfXqklT3s/5Sim+mxmEuBFJzxyLqCCNvvEzxuZAmQgvLCXVniLZVdooyLzfhPP3lM299PfeTzpWy
HV4YGA8ElRbhcMazMb1xrpL5BT8XkQC47Mxy26onob8psvtCPw6KK8lHlFOZ7k2TP7YnM9pTV5fJ
MUwfIjO0hWTLYE671U0UD8ewvSSKh4k1wlDFe/Ha+DLJTtjvpeK9si6T8NKUx2GBHO6fZInwqOYQ
k6sGRagcm+jUhNtGdJvCF1H59x5/KKH0IDhUJ9I9TToWvVeyiS1eI/jK5JobihqxcksDsxg6Mceq
fSWHn/e49kPumx9jvqmS691taoEybiL1BlnTFL7IkErFJd+py+MgHgbjRoi3VkMlT2EWbyVAxF64
S7QvQ4dbmyxbM2vO7NeFHmCsHyv50He3c3eauUkp0qEpuhvTeDOtY0QKmxp5guE2cJi0rGhYRMLK
gpADa7Vp50RCWiS/TvdrvIMaYgO0lDupfpvC+1DdWNpdP94UBhk6twlOiIsBvFvAD3mdFUzhDWvp
Wh0ljhFv5MJfJDfhZGGlEOqy2DJRrDiLw1ObHAtUiwgws53CLdUHabqtEZ90dvIZKYjN6Il3grwb
S7dHiM0OHr2qoS/FFw0Ry1aLn41iJwG2LMNOMPaF9a50vpJt4FgNtFiczKHN66qYhPEk9o7yNpCZ
Ke/CPVpCcfTjfD9OHmXMUHtziH3rh8Lzu/31d+HJxGOVoGKGoP4Bg4PD9csoqCUBI/XBer5JP++f
sFIkzjY/XwXhEfNh2iBnaEgOcAHrvfmJMPme6fTHS/imd+1bfZWGkJdwzad5RbBji+fae4H/9ULm
RPzQ6HzHYf94um8EzaqUVT9X+jWlpr5P7/FSOKmPpMnwkgNmGPdqYfGEK8xp+uNj6+zTreBjrCWN
e7DroD+ml9z578JY+lv5/89P4Rs+JalTVckzsrEKHQydUD/s1cydiLzQa0d9XuWdldEMBD82Hn9D
d8kYx8kI5YKVxvzWjdXTmhE70mGcPKoB2YAMYxgddhP7x1jzP/s+jKiKgiFEo8EDjv137V+Xaa2q
iZkdCMy3res9XEW+JBHhIV9aohRpOSsID0F+TdCX0A5t60S9L59gamx60RzXhZF9yWQx5MWEEhjC
nebsqolpqtUZRHbl5afP5S+QCqYPEY22fp0SR4jVv1/0rLQZDMW6XpqF+6N6C5WdFO9rtlwRTSVF
qkocj36RJ4AfipKClgP5mr7r1KP1KZFoUo4vk+WqHgpYi/rlvSVpVnmQOiRLD4JyM1W35rJDxV6W
dhes7d003ACl4ENu5l07PI7496X0bk626hSYboRVLdvXGrjqfU+P0L9raoBSyMliMm5IdRqQBDGD
5U3EpEWNRvtB2DKKFnv1QHxC+02P2dfhQGgI5027SxQXLjZPTwpTmVFKcIezscOHhwpS4k17QaFd
3JSR36AJCt3M9K8AotshZUBIqGOI47ykkvGT+QAt9d+3xW/A6t9QAddehwm8ziqWIVX/ffXzuivk
fEjDY0oCDfNlS9to54203EV95VQF6OP4CiAgaZds1DYrr9xsZr9kA1fUe8bsuQ2nXAX8pw29P2fr
D68PHSAv4PsLlFVSEHXmyJIX++0F1nOXZbGWhIc8PRRdsdVzjY4i3ojDcB/WkteGgn8t+vPhfS2F
bVNOp7rAwZd2rlxFm7aVbDJmQMgfJfMhr+J9J1Ln6bnlNCx3lVZymvTAKKrdPOvAqUITrOT6ZcuH
rhFsqt0picqZFh41Mb8pcyFAndVU/V6Q6KzU8KMryctQsoNggEJrHWFk2Of72R8jEw1v7lq1tF8i
Ej6gYhHzCE46HdviA7lQg14A55UjrKdsOsxGehsXYP+i5kTa4OY9KH8K9po+IyHXUiMgHthp6B/7
pPRyVL8ihAOgajQiWpiJ5jSjc5Z7jRad1Qzpttgh+aNWralDJ9Eg6js/xHpAb+/iQ3bbWEPagOYO
tcI9Yqn2k7y2VHAQu7fvSUp75rVsjO025Ui9RoePZdAhipJdkXzHBA2ygWxKru+rENXghDT5sYdH
m19VhCM5RbRO7tBy1UyeJmSnLZqsOroJ5367FOZW0MZdunY7C9Ujw7iTfrN0cChDne8yajWyx/zc
nNwiTc8iMZ+mcWNq8rYY5SejdENacElrty2VloRmeiKWw7zSVr14TUPrkPCZY1BSp7IVouzx0+Sr
DsWAa74gFcFMT5dKOrhCNQhcQTDCBOrTioWflM1p6adbFeGr1A+3ApPVa6oLhokzt3tWFr9QtI2O
qg/HhtIl7rooB8UiVz2Z7pQs30gIgEPzIWxumMrjreTUqsmPiWV/DN5jvp34j3viu1tOy9VmqRQr
uRjSAWoDM+3sZwK1Jf2dF71brSd8FKQSsALOFppXP5bcznpSKdNV68505vV8beyxkqg+ynNLOEbq
EzlRGeKYHpufomwyJ/GEapvVD3n7lNHzpi5Ih9KAFe5yPQBJLFwUxnRjE+kd0aFV3djwRuVUtb7U
bSxyVOqdOG5r1MsR0l1EVE49nLvKMRpSWIbXVvakQ4+ICQnR/Ng/GaqDeQ2NFkkcs/JQzq/D6OE9
SARE36i73KHbrW/gySJxd2AArqHjsLge14nkzQ/aeVG/1uqAen8J3eos+u3i5LdSfFRqP2kDqfKL
d97k66Lzam6Q+IknGGqOklANClYbb528WmcYAlMF57YzEqnOY6B4xsMsIx1yxktq7jFas75Nc0ty
0LVMnh/aki3bRs0oOPkS/PfurP9ZtPz7g75+/x88l94S24plMbnM3Taj9s0Ccd7FoktTE+/Kereu
SGg9wjaAONSbvtrJQO3Tk7A42eBEQ5CNXr54+Q1OCT5YdTm1UCPpaw7Lorq9E0cbcXQzvBrusjef
unRjfERPYHlLoI3eIF2ixI8b0P3TKJ7iXdEE+aF7R7rwyfUoJKdpvIWwOdgZOjAUiP/97v+C2PLu
GXXOLMffA/a+lTNKNKxmqS7xRRFeexy4a+5jI5kyEhMORA6bn3hw6cMN0Sm7fVscQ9OzNJS/JD67
yxLMMtgm4lbie8HjGK+At0iIfcVysfI2ij0vDp1Alfo5H6poF42bNj69nI47xtpVbaBNNBcb3CpC
tIVKnJcdHVCbBtP4GLOcsp9ccH+/r7HaXsdXqJjhvmG3yzILJiNHoksK9aHBK+nooqc7dd0ig8+U
C5tmuFOiQEIXaum348iIic5fBqdpjw36S/YMTCYBBFPhYR7YDdKxqvbySnDEESdJ0vlQlkryoDzX
ibGP1Bd69sly5uiBvCNmRsyh6PR0Xr+gkprD2JTOeNbfJOHGBIBJfK6f0d1ZsifXPqoPITvmrWxP
mpNYj531azI8nSFBzGGQ/X7HtAWz85oDXfe06+JHI1hL8P4gD4Z3vdotm9B41epbZTyGwl5JqcSD
tvwYtEcl313LqcIT6sfwLkZH8xhuctTFdrbLyENYDyMjM3qsE65Sf/H2z+ZLlrptthm4Mgg6iIeo
m3Oleedqi+Y+cy1EhCbUfx1Ux/RpcmPGDDg9wGUN2qeSIrE+ovrjyGJo3fI1GEhevDXajDThoHBy
HaycfutPTdnvuv97ZaNgdyZhWzT437fKZixlWY/iPr0AjWo3SoVzNf4E4l1WBxcQfwckHXsum0Mt
DLh4rQjnQLjXTwWtVH2thvELTL/qc0dJ+RppLvCdrmJl2ESRo12lwH7dAtPZa8cVCWLTN0594icg
D9iMJ3TLToHfsadUtYvn9Tb9BR1H+97eFp/h4ODwOYC4NH57JGd8YWxJBkDoE1HOk7N3xplbviK5
RKikUIWjUn9FwTo7sABY4S3UlT9FtZB9/JdqUKFYJZBRJjBD/iYpE8fOaIXegCMmwEF0hBtGcGzJ
l/7tfyYtkQEdWFX4Hq4E+73YwIvvyE++MfAhMMaK+p8hneselxZTglhT2/lCZJATbpNL6sfuBwNU
duUv7EjEMay7mf9eYxqQ/fm2EFRb035anWzLHL0zRZsz2pb3IZAcgemQ3z4/tM4D89qvo4aZAvR2
MO3T3UCbB+K+BwWyyeHarTd4Nk7YsH4PwdHOpmOcsckwHgkfN/uSj/mA329+NL3+9cppVNBMxVZQ
y/z7KDGyvC2qzqqwDZ04w01u6Sje9cWW+hWXwRRuBaytkfhTAX9t3/5Y5fL/Pu+39q5bwlofiiG9
QJHUZ8tvLsNXsYvoSe8GuqvHdENLsc/JNrKz958iDJA3/fD0326yrIh1cZRwzjQesWIuWBsonR3f
k+gFOHg/ebJTb6Pb+F4PzAskpXf1FHYMWABJJfI22UjucFrvi41CNolg+5j0nOuAnvIOYpRBj5cq
YK/eUKd4HCR8ZV59ZzzlLpU5yKZPsLjbvVYXrBFPWEgvKC7IBLjmjVwf6fpL1/+H9/dKHyzTk4ib
kVnD6fYambJA3lxfYmfffjypNmsN7IxV0tqomOyvLwxR0JOpyyB3L73hEQNUyV5iiw/3za7wLF9x
hwtDDl6gMz2Vv1+tTdtsQ6ZX+aL52UZ/TF+622QzbsMdpMryFm2mt34b/lo5GX7/Jf/EtUYOxjWG
5cYCPko6GxUM1wh9IlEHKVeqczBEccs19vv9dVBQwb9yNdwUocv1+6kvOHydKqZCF0Hsm67pyuer
DAaE1L7ea+xRwTUexfAsZpT9z2PCsP2+UJnzkfGgjEYKrg9bcNsRlfs7ZQHnEtOLaAyc8Jw5Fl8J
X9cEF1xaF2pJfur6cgxvtu8b+/5wkAIlOI/MhP6fB8l59hCx3XWcCDlnfF3jFMBg7WtgyzWeBS+3
Hd3jyuTPqxPfXvcGndEj14iWN91+ekLrwh9NXtP1hxDOnUTSXiZ++YxIjg+EoEQe7w08g6yEiBv/
7pSfan7rTfevv8r0klt2GBulhsuMvxO7/bAxi2vMhvuL8AJ7ZjIQ3Y1bfK4Mc5epbq8D3UVSmJkU
dFMGOHmOpZO4ZJzZv4xz6OWOxg69DVFeVftmfx04VLLFmJ7AFKDsJr7EFwYivV+zY0LH+KRs4okt
90qznKe94EY+tpWIbsjObhbGENUEzhBRSQhFEAQv9NwOTx48vLzMQcob4J0MW5pbd+INXn/25fDU
+Ye3N9H+P5yd127jWpaGn4gAc7ilqJwsyUHlG6JctplJMYenn49uYNqWDWswfTqc4y6Y5Obm2iv8
4f11lMqALsp/G2iEQQVDpMbfUjnMLZ4XndzxxqcXQAR/UzvFwcr8+I3kpMTBcbXGZUCvkPOZYtgJ
bf7Yn/EbQMd2DUttIXN9jxA9BmY0BO2HFWZjq9fHavZKBoX/GJJsL8yXZwABDxG/Jp5mHx3IgpV3
eesXezPHp8v+O/4DLUmuj2UU1yqwMUxmdLRpV1KU85fs/B3/yNN4p3+AUNjmE+7SAUZbDCQn5RIk
FssQ7cefFB+LNv4mjwe9zOW1vC74HRqw7lGtw+UvxR5emWnsDIfFmHmndCvcjc9sOLeOTvU7+gSi
HTI+Glb1hP9rNLvapo1SuQnwNlaFkp12z9Co2yZ015UBcc3rHF2iT2K+MZw2+1kBM37k4+U0vRqD
99Y+AzlhuOFAnrXIhhR/Wojuora0hyiZeHAu8hEeB1dPiQ4xUhFF8/ZkQlTWyRHS1sGXSZSSU9LS
LkKuI3OUTFnWzNlzJkWDEe3alzibWExYfi8jxgj/7QBSZQUlTaTzANp/PfjQrKt8KbW8g2XOq1d/
hh4VzHXaJ9Set6w0pFsXu8rgsQKOaXYa3sHr92m3k5RJJM8TeYV8xs5kL/Qvl8Qu05n1DO9UPtfG
sZbwMDW7W8fudzgmrxtLQKoI9LeYPnx9arVS9VAqaToXUArOnPX4EaMnM8OJ8/flNcZH+ra+n650
lZKViRu5RREjnURu2bqt44bBpAcoEupvhjIZAN+ilTcrqoOgvHkRc6b0XbHeLkphSxqfOZP71AWN
E/D37X8kfzTwyUmmH4ORPxQX505RQEmhO5I+ZxjcSdmzjDtHjlOJUYDKNRk8tndFdPKrekKjiebQ
Ic7jbeVrq6GuJ5WI/qbc4Zsnz2h2Yjw2t8rO6ZRtXzMQCeHJ5f6iywEZsgOzNnHa5Nn1+6mZHyrp
WTdhGRX3yFLr0puVVxvZxVAdyJRU3GVus2xabslExSFCol1GtIGe9O9rLN16m1eVsBZX8IUa3uZl
068sew9GaZosh+npxuTmQ/jkt5d5lSX2ViP2XqHUm6gBr9FzKHZ0BWXpL1QvGqaQd616onecsP6u
Q1UYbmqQfBSNbZqtYgW2PxxGxZxerLeI+YEpDFDTaNGNQUKhn7c3lVu6TT9mmGg2gKvDfhu1qq9b
3Ve0PhJ85HI8Mkzairk+8RMNlPdz01JTYiiFDZMavPXN4VJdwG1tfetOuMyq7KWOIDnegt/9MPDh
28MA+4PWg2bS1SL6qSSmYsv4q5xaiNmxRIjBURjc4g0ZP8b0Txe6yq2Ryg6lelDUjRtYtMgQXSCt
NaXsrrbezXHOj4oA4KLgqMcFXQHIazWzjgttILVeDJBYOh/h4JVURHOZiUUmnuPwvrDklRBOzFK/
D/3mKIA2HxpENlCrHIzTIDoXMD+uFU2ULFnWfjXTzWpZ9crUC2LkPwCpDqc23PgdfNBqZYVvhvfa
XV4lzjz/VWSzxNLWKNdyH6PetOvPgUwbjXQEs7Yu7JgL05NBFiGeD268l4zH2I9o1S5rxExE6W8D
aJqPbWqmj8ycCzwaGKtoZjodhn6KlcxCwnTs969P/jHCfVrmqxoir70qqQPepwMMDKmEy7JCsBDt
Wyw+KR7VvbHFwgSYswNv5gQskBP/xi38NAVRmRKqik5jSPpAfH5qBKa9YeSXphnuin9AN72n9J90
ElfWzENPXl2inctkTLTLP/reONT35vqW+qtsjAfGdWT4fAdXm1qyqr7IJGO4cx8E+JFnOknlI+8w
OEZ/8TvY0I1A5QTYyb/iLLxGLz3UhWAdvODkSAlMvrcNH7T7DHgplmIg8Q/aKYnts7AO9lg0rc2F
+KQt/aWn2/y4+tP8waUyeo+XKHq5xfgzkGkxSTcnQzAZwCwmE6t0YoRVaHUDYLGpaXxO2Ff0TeDE
StSW4A+a8WflQJCy6XVJ7BuA1HyUKGr1NualMotJr+WePgta6I+4x7j9NOI3/CsyW4Jhz0SUxsEA
Q8sGbG0EaKzb7VGn//bSgIWxZgCZ+oeSTgGIJHVeC3b4kkjrmlSYdH80pkEd1m56+Bz8pjkNR7Q8
6MmWKByP4B7rOQNW566GXUHjIrFRKYhfQvr05KXTYSftxKV9qWfmnbkB4dC84zfHwaloton4GdnF
tsVV680Cln2s4c6X6C5H4Rwuq7hUlWnizfszx22JSXAagjQIUKey/WP111qVd+mheFBoObgTnn3v
ImZiG39hM9Opf6bvPUygcmev8kJcY2wxAaEWTNPEBjhzQnDmUUL/sl5CV5BQLwDKc8r37T5bhjuc
wjicWb6DtIPI79I8w9Win7v38p30bG5Mh2rzkC7rub70luZJegYXNocikO3jgwWFwZYz+wJl5a9L
oZbbokmvDy6pTfM9PgxvwT+EMFP+tChPPYRunrU3FDHX9ck9lk89KApOrDd/CzbV0G7YOcg/Nu0+
fwZXITcoesEyo7jdViDYEe3xLrtKTpdy226kqN+4DDB0plmI0i5ysUCCH5SaufP6yGAIf1n1sNP7
EGa8gF1ulsOk9lZMGaUSWR6dmZ9p+xbWhUL3iETGHSJbs1zXNyb8ZaMiuEQZ9PMeOjPj/SB5GqSj
j31B2J5li/ddX+7EzHio1G5rgf6JXGwCRwhlXN2lgTsRC9dRwTrn4ram1Rkx9SjwvNHRsRuKWaGE
x0Dq53lN4RLUTsG4J9OEB8V9kOd5gMOvuknNVWXBr84XgUflLwB3QrmjxxZZir2ZjiepVyPnwxC5
NfDi885ivVMvnX2J0TeM14mcTtqL4sgUlnJ9pt0LvRbI3s43D2g/Tsk8JuKI8jECp/HvJQuwRIXI
agvJMNHm1sV0RBPywCWaN+2mLg89SmsX3riZnWUQsqoqOXB5V2oDyDKjj9bkk4YhXZOsxGIO/irQ
A0fk0ZP3BiRYRE9dmgobhA8dr5OWuvkaQmaX0eMRUKhpjO3IZM9J25OYznAeTqX6rcC7RQ5wYUXn
GDJOjLSXpHnThCFsEq81d09ISJMcgSZh0vc6+AVCNBCA3H0wrA0SQnNBRleGO8RBtmjUdaqcB77Y
Ps9mXT/1RpBAKMzk8hxhhWx1a3cUJ4KP5/Xq3Mg2SDFo1RFFMOaeQ4VOvs8kS3jPhmZS8T4aM0BL
P3My6rRk7sY0lEBkqsEaBRpTL22hefEqtOcv1Ku8OgNyuseRXMr/+uKpD0BxY+SYqA8manSiwemm
mhA+DNt0n8kSGBZEE1SH9EuDJouI9aE8a9Ah4Z3ml8eIoirx9pYZzuT80YtKdK5PonzWdWXCvp8B
TmEEBareUKaqyHHZUACXp9mQ0x8y9MkgeQtdBdIJXbSFJNIrxjaHgVn3ILuK1SWl9KwyRiG+oxq6
DTywDT0s/C6HMATJzlclAj5uaZPHhrUYX5RQ/nXDZ9Gg3cuEwDDWdP7RP4n2aPNMs8vZQ1bOCp+6
YWGC4kPop0+2hhxMkxiM5WU5UBObxcEgccqMYiHVJltzwpCxRcMnhOby+yGv/pRnfI4tV3mGJvnW
UIYMZxVqQiRVAupFvkuUYpYCVqe09SYYaq6atT/LxpCPyn62pb0Fy/UlfRp2PpZAw9xXZ+l7Ljlg
MrpDOaNeMk8RnQp/Sj6eIJr/YjVIi9nAEMP2Btbtg2H7OUugtWCaqmTqugTv+xshU0qEQBXasF0n
nQcqHD67/qLGKu4lEjGBLC45yXUwDXrq746jI3tW0D8ZddKKFyTkbPmCEopyaMUMk2/8r0UEmIpH
D9KmUGqOFgBH3mkkuzJPJwCV1TnahtZlTgKWLSuQ4H+OSsEZ6IHpNNGBqOqx8FQ3+SmKcca4vMus
W4a8GvreToIYT6F3S4XcN1LQDhMku8/+aI0+99iPrXn4/QV/A9tcr85VUZ5EatCajSBtQVWNY25H
flSqpbZw72AAOB5dxHO/qY5AfZzLNvjXzKMbeeQ3FBwAxNGLyEKvwUCswbhiPHlpXTWy5fVb/07J
p4hdv5u2tK22nsN37rQ3Hli6TluvLzfWtZ/SVtlNmyIoL8NGRHdC3JTqKaTjWU4DrNwBl3VLq7r1
hD9dchwMYTVkgJ6Rrz4iL3DzqjFRtxzQyGXfBNhIZH/RvenDjSfsxfTQomb4+4u9rsPGx/x0zWsD
VbRxCqvQFQxjUAy+zOtgnQMGKmBt3BgR/3wh4FrosTIzNK83UFKoQmOW3dp3/0oNAmvTtp6Gl3fw
0L8/kXzdcfh4JPQ8MANF6x/3kK9vrhFNTxWzdlg3OqNz+RlAHMLL2I4nSxElpmboVp3xxpQd4nIT
x4Yda+1m0FMnJH9ghujFDzpTzLA5xTg9qTBhf7/BH3fy6E3IQNxEoFi/SsTaWElDzYvFLfbwi3HQ
cFk0dMdpunq4xvx+Mfl6ivSxGlSAGi9aB0V69dkYUdbEfeuL2+gRFiLHezsWPt2mnev37j5A05ma
ZBLc+Wt/d3k399Ikpi/tMei7hfGUxlf8NcJaCrrooijCs+aOruowIYL43NSNuB71Ri2QbmIZYBfY
zVj3Oj0m4Uvp44fkY7zLSJbsERS+gwDQ7yvy45dtoL6Crdmonytedf2ERqvRXRP7tZeuL8FRGd4S
wGSm/C+OYevOLUKs1t4cJl6fkON7AChqUgMzMwcj8XVX6m6pBJgdfHxo7P+YToThIdEvARN/aSvJ
vlzAQsw9ZOeCrl00wQ33+rGVdL34poKOgkgnGeDNVTwTxU7xGu2CwiWQKYStLjqIc9VOrBuBU/nh
81MhbprAvJh0f3Na9MsKVYML6iDn7b7e7YEjrQYaSe7yeESYd25vnqbTVWgv6OUfgr3g4ABmv97y
5BxX8+ppNbj8YG8UhFQ4L76uNjHP7aQkTSAd0HNFl7mY9B5Q/k1VvXS3sE7fRvu8W66GDzDURVmn
g/b1avhgRC0KHtp9ZG+32/3LDLGN/fJY2XcbhM9FezIOusbR+I0G9rfm6n8ujMeHiB40NOmroCrU
Ql2aYh9voPsn2atuoPbqU5df5qmEkCPwiKJ69wdE7cIb2+njV39bYZmDWOclyzz/12cmrZV8v8nl
LQp4024DIM5B0c6BNl6vMMfYgF3ah3fhn/hOUKeXe28NDSYYbaoAn8IK+tMt0e/djHhnx/zbK7N+
G+/1e6agG4aqzPXxwQZW8o6Hqec7GRmHPxn4N513mIBMdJGW+yscxMCul9URBTEEzehdGXcQE80J
RYe5VybNs1jZ1oLOzlLYJC/0FMNt96fYCq8ew7QWXuzWndyILuPp8tu6XM1sBFVQk6FPNASRztvt
bPbW2Hdv881ut1gcbhoN/RBUMF7570u4ev+VK6hWpbPN49fRkceaaf0mC+csUV1PE8Tz3AkAVhHB
7fDGISb/cJ5zaeKnjG4WWlNXe14MSJUtMdZGm++zOJkBCJ68JKt7zz7OY9ve7VbW42pyOixubLyf
wveXC189c5vhN+Fe5PC+n4vz8D5ZWbRvbXEGOfZGbvRxIF2/S1lCsQsOhEIYuTopkmgI89yo462w
MBCHZOK+pfMMvgpUe8potaJJYieHYNcfu/uCElK3QSQCBhZc8v+zWW8tbauB8Vx7qIOqtvrg48im
/fNf8wdtm1nLipOXptZCjiaIPtfwQt890ZHe0AzQ/amO4wo82nZywZ9ssIuH5AW+J+Sm5jm6ZQNt
/LRvldHtkzCC0eQHnvNTvlvpbmwQ0Ou9dBLWqIBbdgmeeUI9J6zRpHyEq5tfJkXlRC9672RPiNCt
QyBmOwRLwafIB7+eiMe2/+g7wjkfwRaovNdYbCGVDH0E6tt9JExF8CXdlLodOIg/pYlJN/NCe5Cm
24yGKeV5ijLVu2VvtRnSkYQB/GWcoJ2CvNmmi7Se5d1kU2/8YUoPEpZdXiwquDiLeH2Zwks16COS
WSigI+e6M8KCF8azt8HKalbPAojTD+CsnyXw4fv67Er8MVvZKs9CNYvX1kOkTYYjial+D7t0Bymi
30tzGuRI84BRPIHozc/9a2VvdNjNhQ1TGnmgiQTiIZzId+4M5QG5cnCodDo0msEpb7BvS5+DEz0m
gGXtRPizEEeG97YhEjGjRqW1NlbIjzjZS2vO0rf8iTHfO5JU8PZe1zR8JYhHOnDeUbg8txf1pD1o
97eMBX6ofhFv/PT6r76qvpSayvOMcOtv2pW2p8l5L23ylba+nIKDBr44W7k1VZe7kf9UMFge2m5p
PNVMMyf5SlnTszN2zcrcu/sEHuamp8sydc/xIp+lK3l9eTClabCPV802XskQMoWjsiQce/temtYV
WuQT60a/U/8hD+GJ9FEJjChFpv31gPILU0NkJIo23kBzOqSB1+jiOhnEmRTRGPZLkMNeNq9T7zkO
7jutQeQD5nPyDxqtYaV23d/Vs8YAbFNvdOGfHDKQo+0WgtRnIBx1NK/S9cA5dRl24fjnfW3mZd4k
lC0kYTDzCDPHC9S7VoZ6wBEc6jTktWOf4o/cK6iyl1OFDxvF1amFNUeN0n3SEsg8pafTN3iTwsK1
JqtQ54Ubn0QonKtBaM6VCy7Vrjj1kJPp22Gp+KNUUuoEfun8fpb9lEQxmMRnYnSrxk796woOeakL
ZOLRpoVO3s6zzpqm1jpPHrTkJYQo/vvVfgzsny73IY33KQLRBu3qCn2kdSgotl6+IBGaCYw95H8e
7T8y84CcOa9uqD/9vE/++5T6VVXSSm5plilViRf4d3k9gvCfCv/opnzsBvh91/MPtSQ/4B+4zvA6
cwvpcEEI24AO6qeg2ZNz6+OPkh2GbKu5f12tg7EOX3CqVMImHY5F/deVNxnzZrU5iSbgTfQdemWF
Cs20CeKF7r5g78xUyJvFsHmF1ptpVTT6QditdHdBWw/FaxdsD2VZZWJzfHEa6TmCyl+Hf71GnoLG
ZW5wIdE7xIYJDyg5hISdJr8zNMc0shsv6mNid30sUsug+6hofF3XeJwqQdxYGWjwhgHotexdLV8k
BX6Kgj7ArHG3ej7z235awLi+5AepX4uIGmgZffvLW9OcVWirSb1Vx/nLKC2NLLvVuctQRLrK11/6
RH/MrOjZdNFoQ5D4SYkf9Y5eGeoEYqTZNRw/8l4biMi0ojufltBzqgRhhXXRoZMB0xfuUCT/M+Ie
+kQKSrizFWQJIfKi+tDySkXjXR2O1mWNZv/vm/ijjPttba5SBvmi+xKyQt3aahBZLpVZ246A+Gge
e70T5+IiwyXPHCFMQUUHX9iWivtaR/VMz6pDpz3Euj/HrGMotKdmSGeClm/0/gyHxANQH0DBvjT/
egm5K50BNkNU7BPVSNrVtEQ9hOJTJMTb0IQwb06TfKWqBgw8Bk39Axp3vlnMRNFwNGQKWq2zDT16
EMzegW+4UevX31fix8/Z0Kh3JWQNRWqUr9FDa1ypKsE2bOEqTDuglMlE2IK4Azv2+5W+V5xYK1q4
c+uGoVJ8mVctjnDwmkCJevX+kYdfnc8t6QVFWDRddots8nZ3WdxtaNrOLvbOnD1MhOUhnNxKxZXx
xX558eNNGACWsAHCTedj+vYpegmYkTF1uCjk/Ym9nQH533b2crYfnD018BGjrLv5xv4zWT1Es3i6
WDBPsl/XNxb9WhjTRIp1POxYDYkS3PzoBn26i6E05dIqWYpsena2s2F5fznNlnPbnuwyZzKdcyPh
bGn/20wm/XKyWLSL99dwciNF/14bXN3FNaxF62RgLJ16n08fz1tSub1EByCcdevjv3/zKcDU3ekU
roLZ4f3Gpf9Ta1+9B3p/hkSnQx6tba/qL6NFyC8ysO4phQYdDcTD7Vpi+qsPEwVVMRwoG0XblWK6
iJtuVQVwjAZ/JgXaQgpEeEJHU6pmSWUt3EJYF0qw7c3uvoRCIDY1PURzK6qHXglXijzsM9lz0gvQ
287RkGTRYzRgBliB4nTwL7u6oC0toneIkeOo1FeHSx/qAs2fsYuvDvW6gzcbGwXUDYBm/Ixx5BS7
JaYd6BNhStwx9LMYSyXvmblXu51qZg6K/ZkH/J8EIRDesVKAD8QIFhk8qCyGttU1yc7lp95y7QxY
jYg8ulCOvE+6arg1BOYcBfZNrHKgiZeZL14mWSXMBI85XnpuZOaug/RwsVACyqV1GAX/KILWrRuP
GrBPamts9aC/c5ECrAZ/9FwJprUBGq2wVsBZoE9CEUiQ+xPBoJbJjS/9541FKIGm//GxX71cVRqE
Xq4qfJla1Ykvz4hMZvqqZbrve0etWhUB6kStP6mKeh5Dn5E6IJ3kSY3yV0oWAXTSkkPUbFF5DTHr
y5wOHwE9NZwU9JwOMS7vHuPmVqn8Q2jQkan937u+yq3d4GK4otWo9xQl/SSx19vMnu0plwkQQCSm
c9pU59TGiHO1WPweG03le1iiey9CMSUiQNS5atMU/gVVevBra3EOBx51uplnMcbfoufdCdtg50eb
xlwwHgzTSbcJdmY8jZnaIjOx1HNQVvRrhL/usKcLrmPCsVcZtzORW6WvaurAyzeXiTCLtv4T4sNg
MFYFCf8UHPllGy0NqLpUADKiM8y6J0iJULYlpw4LUZDgTnNklkJyjC9K2NsBPDXb7NfMQpVHlZOi
XPgiejm2FDl4RbSnalaBHJfn7kONxJaDhIkAW6ec1DdCyDfM1BhDFXwD6V/yv0yavh5cctlLbWIQ
vfq5w5vazpLp0p/ZR2OyAWUNGH51SCe32hrKuHWv45aCh4ilm6Bs0b/7etXI8ntVyFv1vpitt+Lk
vJecvbaOnXzrn/zT0p7/u9tM//BG5g+IwL8TO+PJ661H/5bxj4+OnoEiGya38tEk+HR8xGJ7SWM3
l9d+1O9yqhPJ/5vIz4ycrcufJEfWp3kyrQOyf7q1GzR9ovQAQhCDKcXSibIEXxgKffyKajbDgPGN
bEROXoUMbfPHGo8dL4O4mtNzb26k8R/Dse/r97+3fp0EBPGlUIemVe6dM41nbbN/pmMznz2/2DN7
bkurPxdbdHbDdvW+uFEmfejD/nLpa+6jGg2ymOmJvPbCU1kdY1gnRXaQBzgU/TZAPaEUJlawwPJH
Kzduo9lhuKrY8marQxDG1efGa/wG5f7YwQwRoefxL6Rbvu4l7AgDr9ALaVuv4A1B+Rk5LOLWWDDO
coQtFh9346AWUaTdLU/o7y3pcQt9uvZVsMOdLr2ITSCu3WxXuPJEUx+ELHPoyYTtX9ryHLUHGSnH
Gpu+32Od9FOcpeKXABrS9ycD+PrYwaXx28FLhnVaLHqya5XJqY8ez8odrKkinANgfK0yzYJjKfzB
JafH1SGv4tnvt/Fz/PjvbXwkxp8+oiCUyzjTatLR8/myfEYHarYPnTlNIxJQ2dmZi9PiVsr1Q+I3
PrDxodODUMvHUPTTRSM5SjNPVUAvALFTp3p+5/sPUbVJm3UqTHJvhYjZpXSyeK3AqxTA4Dlmfler
qzrGWG+RudhPbH0JbqnjIenkggu8K6QFrsXUkCVCHu1rgicR+m4NIKudKazCtfJo+pcbPVfp25wK
z2Y0scfkdfS4FK+O+KaR2iHDy34b3vW7ZgnWnVElTobQoupNvcxn5Qlh5hvD6Z+vSquXL4fRNGZL
X7dOXZmNrMWDTLxfS460ucz2x/kUgNxxtbgVZZXxE/gaL3hEmcmUDhqWAd/V51mBM1EGrRPXfn4u
qmAuRpWjKZIzIFqe9SCUc6JqozWODJi5Q+griWgnpfIC3q+wBSLnCczT5BEJUk8iQF5tUd6HwJeN
lJ4r9o0JvlFD+6iEJ52WptifkUkBBxXPNDlbxg1gy0t5I8n5PtTmvckSiYalAT3k0b6uYFN6tXQJ
JDYgel/lQ0IiGCIGzaevaNifg0lNlGZJSw68mASh+cb1fzg/x+uDD9E0En/lelF9ARSipenuBheX
HbA2WvWW7R2BVFuzcofk5yxbWXQcD9FhhIjjnbn034cVnp0Bd7YxVrgTr3PMKakUgZRmt2Ly96N1
vD9syCWVqphD/uv6WDSvrCigaeJld67RkslEizxN1u0QfpQWWTEytZmZ5eYfynXS2hLMsIcfUzJI
M2oZTd4VUDV+D1Y/hGtuC6N7ptOWQZvvKmb2sWaWSeOJ28pBMGciTgEqnjekf5NbJ8P4m653/acr
XSt/1JHsGV6NHrcMrpFTocxQo+CzzuZajzQ42PD/g37VN0jNuCs/llwxeM6PXfspLKaMKD2cCbut
ximoLXP79XHb2EeyOm2pT5/dieQUs9Oj5Lw+k2MCkQe4tkmmDB3hO6ezckF64yDuBm6tsbE3oIdl
hw4DyTlGP87byMTtHGEHOtj+k0ymG9y07OPd36feps49TUEKzk7vD39G0t2GB4Rj+TTS/fgPxtgZ
OhYo6C9AaTr/KuiH2o3M5KdY+unpP0Bdn57egFvhRoIwkAd0TrTA+Fq+UV9806GmBwjVHdUuQidC
ANdpq1m2qZWYoQKYccK4hgfF2ZZlmaJLsnDX5b59utx4Kvl7qgyNQENgg64S/cfr4X6Q56HUpwAo
za3EpCLjmNDW0VbbWZlj7Yq1tx3m4S7dpStxXah2igbon+TG9/zBvbvezhpWFJY8CjLjIfT1e8as
tRREs/FZW2Gf79zHdB/u05M16zaIzd8FR3Cq+S6rZsE6W1FJ75UXurQ688IRHBA9GEdhWy9hoS7M
hb5o9+bMXSt/CeDIF7TLFl29B+YmKzqCqdPNiwdG1QSK3S3swk9hiZCt8xCk+98+kLAvcz0QkEdl
shAi/zpi1avdiL0pzLtkOP4/wg32oQZ7hThoXEOAajcN1cQwunUJsryqbBfDL8N71jmPPOtRtR7k
FnKa3k0U6/H3S3/siusXpquiosG0h211vVNDK4EMFoFLeTyvtzOVLz2wl5AL5qA02K+T6eR0spz3
9eHGTvkhH1RQ0FNYXb5FnQHr150SBaoomA09OX9zPu/39/dHeziOHbkdcz/AL+sbF/zpleJdpALB
MVSIrVeVJEdQKvCFiOsoexPjqYQbjAu1H71e9V1K//2+rD+FmM8XG///TyEmjlJNzEfjXBPJa4jw
8o6ArhqH36/y88tD6B7Ai0Sf97rESvokE4aYNXSw6NjPIA/hmrteLoXJMdl69tyYTKeyzfcejC4L
vb3ObwW6n44v9G00PIcQ9sGk5+uDCoGQdHGdiEgv2pbboQ2+qzmVY+WxYeRcWypeBFu6i6qyE6RD
GfytoRSPsxqfbW4h0pMHxya6VfV+L3kUkMr/vaurvQXUqzWlpNXuz+T923PjPG9TBwyGsHsb5QSe
/gzvfyYPk0V9q9P80yb7fOGr9x6kWdzJCS3CwkVR0P0L5Kjrj0EKr0keNW5/f/8fMNTrj5fNTF8X
MVKDVOXr6veKng6m1vb3eH7VA8oERmV3L0fMkVFk0I5zezpZiS8n8yU6n8JpMX+3lox5LtNbH/MH
AfLqRiCkYM/FUJkwdn2kFimesqFWtDirXZbWviZ1KJGHEHYRaIPhwH4MFvIKzer5sPaeq6dgriLY
0k1HrRBZtK07wDjCsnvwDwj+zSLn9feF+ikNp3fF+WgoxFeC7NeFCqQcDce86BkAmAdtUTOECObM
sHftiVHqjYr7p0qGslPE+A18DCHuahe0QV/UtVTIW2PP0EVe5Y8ImefIaaDXDLI13LtOG83MPQpN
WIFPXEQ4GHzd5+fuCGgcZBzcHBABAhDu9iAty8v8xnKM++LqdXGDhEJqSpmGyNVymGGrD1EKQOpS
je7wIEsKcSLhkNMAHGco78rzyoNJoWrc6K4GhyOZql3r3VShM64ymsy9WyXuTwcCN2VooxYQaMEP
vuKnmGkJRthqhLMtMvd33rp/0CDNTVF2WmdzpOvRmvU24Xs199/Qsgin/VJo7eikVvaNxfkhpFGI
igA/mJOwoa9y/ySrB6EdoWqP52ePVvSdN2c4c5qcXrF9v3WxHzLxsb1Jtoi1HX93NaQzVbGLywrY
lr/Md/h2TJW5bj9gUHUjVPxU0fDrTcBKtHAlEKBfv4BI4RSmLSl/JL0+ci7V+rIudmhpscturOAP
4ffLta5WUEgDpnES2wt+qWPA8Av8aaWl00Z7yDFrxYFDVzALzteSCBIPN510bkG3Esz3Gzcy7uPr
fT5C3YGVo7L2bXWTttTENryEG6V7KvsD+7YYjll/FnBwquqprE/78uCVEm4XG6kZWe83ZRt+yMox
7hiHDcjeURZcxQIz8DQz9BTWnWlvtGgJ0iOaM7/TF0ik3Mhxxl92/byfL3Z1Hui1FVdCnSUMx3Hv
gKe7G+B21TeO1++IdVUBsc4Ri7wso8Tr8lFugyYNc03e6gkPNZvtUQqjhsMP4D1bIlHm3HiNP30k
vENdGbNx2qhXqZtmJHmSNnwkiGLS7cG+Hi0etMCpVX+/0g+fPkFRx8mHY4yPf3yZn0KQjol1Vxfi
+JE0Dh/JDDuLSTe/NZr/6WNEu4QgB0oE0PU1psfTAkXMeKJtO2n25UFZe1Nt5dpInD4HNyCM31HY
WINKuLhCqGAQj2jK12dKPa1JskoN74MdcO+8tMtjgVbag3sfP3EAzaJlUCNHZPw9oT637cDXAchA
fwjlh+ZWuLN+2KCgY8YSRwNOSdry9Wb6NNL6gU3FCPy8zY7b7dqcrBfWnTt5tBbn8/NzBiqeFME+
okZQ2sT95Wxm2Wec/g7r5/v9sbPvjOm/jTbfoJaF0KHtoinE7ht2sd2O00IAxa29UEv7MMlmrGnv
bKb/msSeT1cnKBSvmvO43uIKd94uTvnpfeFOOUVuRPWfttGHOLzOaabztF+fsmOuLUV5PYLAG/Ig
n0FDN9WgY/2+W386MUHwkfgxw0SF/jr9xyDejVBKwPsIrbUyR2ldRhcVkF0HInbdGG9mdhTlU8ca
xcWpiNGETPtJSBhsirUxinC/WxdMI9zu1S/rqSAZaKzegst9UyAZg97nu7yKgIB6cHxXfe0e5EWJ
nliwuk/mx+UdaIuxOGltktL5++FWP/l7Kj62rclvRnIV39pV0DBLSbkoKK1uVPC4pnCkqVY1RzNf
ufpKxyPtxrv4Hue5nKapdD3G5vX1QR6Hlu4Nghlskh5OY63MUz9dhpK7lOlK+/5s6hqDw4ETJhJO
86tcxK4UgHbeBHMfKfNhxDoEYHBTlBZd17q7lDcCwQ/jr/EO6cxQGmEmfb0r88CK2iYtmAOhUCRw
N4kRLz2qs3TdQ6BTR+QecICShoor67iZPYLYKLDoG/DEUUaQVKc9+nRC5Et2Yyf/ABNiEi8CKTdp
URtM5L9+MU2Q1gqaQd1GhfDqof6A9ZKr4AO5U1VbrvYluGsUENqDDhE8AIwCFTQ/CupWzs9W7/jJ
/3B2ps3palnb/0RWATLIW2Zno8ZE31Am/0QmARVk+PT3jzxV3YnxiXfdfbrP6a7TdQDZ7L3Wta5h
GCo2IxktcotskmqrY/4aqqMymks0pr3+mIT0/sBUNDMXppH81JcfPMHvT54H4O67k4Of9+sj+HZy
RLLYq1LtLMzB+VUzk+aD3keX2hLswNkOxweDmS/Y/udBD4kX5yuF3aUv6l/eYN8u16vIMYmiuF1X
pv8UrQWI2JNiKK4TJ5gfMKgZXUx/0xq6KQzDiYB+ztyzK+CrskVDxd8vgTz5JT3MzzEue/Ap/N7k
Fbx7wCPogeBD3qJZOEU12qDO23XfgOV2ngjmYIQT6nb+lj0NjYs1oeGYnRbpEn8+b5WbTw/ehfi7
vVGgnbEfomITu5yGn6vJr0p9kFcVzmjw4EnsLNZoczV/XxVOJJqajOU/ZquNfSzc8+wamuSkEAFc
AIr+/Ut8FXc3rwnaG+tCY7QhY1b280ZodAhwlHoyCigLPdD0hBCK8DSXfXA9HJJLyDGHr5673Z6G
TEEjY7Xi8EIlYTz4Sb7Qrds7GRAeiBiLskbUb+6k7bWHRInTei6Psp3mRNt0WOBB79YLhazTTbaT
NyQpkROw9IdCidMAhYGbfQwww/LapaYZx48Gg1hM6Q+mXJu4fvfQfitmrTl5YhXC01UcSXykHLhY
qWOf3ZrFJ769ZF++6li+TE5vmU004FYfnmOL2iL5qOYw4e3KG9hnzW6WkmKc7PJJcSQ3cOXIDEk8
9QSvlo2LhwphKNmqizOBAvFbIwTWfihtvrNsEWFylEoUt5Jwi5+X0FsCtceqkeLV1SkFNz5tosEo
LOcBZizEWmK9orsQ2S6tw4qJc7QJf6+XL2Dg5i0p3cwJ/H4AKHurHjvyjvIgvB6eC4ZOJ3Ow6Fsp
Y5WLoRny7ML8pZwx9WX28pmPesOu/r12mMLbZbPpWSSjuwzPsMYktthql4eRu61YVmdAwRT39x3W
fwfGflC6LLS+GMITAOagjneh11nnne4mXlwadWeTSB7cmFwCbA0jk5gnvCF1JkJ/P+1v8Tzn5fen
vflMr8c88WP4yxOJFXRBAmNA+J8LH6dnwLNq2+N+8cNpHIyn7evuGcqeRjpt+ODTuFMgcxs02iRo
g14Nbovx5uRLTE5TZT1Gmaaa68hausIQ+0jYoIKxsj4162nzaOx3Z4tCG8l5QcUAGn174OVFdEmq
qvnaojCl4AxjZ4L4lUsPfuU7zRpDIUJKgWfBZ3mUn3tQdDkmkhgI9USt084LiXxEnWy5c3E2kuuH
wgbdJGafICl/VpKPrczwhPv7Rd87raiMIAELeLlhvnLzostSTepj36/XgEzwXSEhYsnbOj3jaOL2
ah+BZAdzwMBlarwTcEbkQ4vqW7Mub7j/YWT6JCzFxaNe7+5dYS83YPigqPzrBhGpy9Ivzo3Ce0cU
aOziGXZQOyi56+USJkg+zj28S1Mj32CoYI4Uc2R6PeufHoGePho3/Zajy8xfwH9I+CHLHVbkz5ck
Bo2GmuPUclC8js+T3dsbXKA1yuClPYnX2LOqZItyUpZeaTwaInRb/82m8+PaN0eDpBzpIfxDV59f
eS9YIoOUD910bNgQ+1BoruD1PVmPprB3yCV4d7LV8fXpX+jMz2eOjrEYSEVcz3UiEFEJkiIHYZjk
Nbc3a9NhEJiCNAkjIzzZcjq9EuH3qGi7Q5HnFjARAp6hZIef9fMW4jSiPeaMnpCE19PneUksDgaz
Zq2SCDEJ1YUieWKL0RamI9guKTMq0K6CyD/IAIkGduaPQ91RMbJr8W6C1xmaNn8ZSIRjO4G8Ch6O
67pP5eZl0TvDXmPIC3hwS2g6tYU4aHxfRuo23k0Fm5JqnZnGMjQNTHr3/b254nvZ/P0B39msuKim
CyT2AB8qN18K80oilXRORg5FbDYzykvdKFLbF+2/L3QHOeeFdB0zg1fg81uifk+R1UY+Jy10T9WV
PkUH8NzQaYjsyqasdmO3vxQWsJQBqcXZYaJP1XdlFHhkhjjaMJqmH+T5mr1xMu3qigc3d6dA4FE5
K+idmJTeGpEERKDlh2OuUNdyVCDQlEzpE4nRNupjnr1eHs0lFZIJITXfd27Q4gZW7AkQQjC80MFE
3noA990BALgfOn8aXBBd5CQ/16/k00JGYNjckdWYU0h183XLtzu8mq7dWLPnVc+yHuwXd/iEPy56
W9QOBkfRb8/neiIQroHPsWSI2uhy+Cg0NKqoOXWIcYSd2lL1GcgjVV88nHt+QfC3X4EqYIILbR91
pnBzpul+0NPObRQ+A+Rg3IG+n0nF4TnYZ+t8o/4La5i35sWFKD08JMMesfXDchqjvSe4kkBrXgpk
/Um57rdERyCFPa5VYh+NZqtg7enqz/Sa57OReiDVfZQNZIIZdMVpTJKDdcy8ZhyS+K5iIU3k/Uz8
qLASZySygIywj54Qt9rtXKNCTF1lUWCoMvx7Id6rWDqLDv7d7Z7iLTvpeNGyc4Hx1gRYD0SbiBOn
vqAfNpTWKSpHPs0oKaJiiLiD9pnaQlY9tiXKC5KR9D6O8SLdcG6U2LMvlEcxGHdXJSgtGxQzN/wu
bo57XQmuer8R4c1j1asIi6Jv9jJleEyGaJTpv5v+ZxYsz9rqqq31dNaTxyopsApG4WevjwNWa9G3
nXvYCpGrTYrd37/eHV4yEA1KJBWAt7vBm8UTZyg4r6Je0zurboOJ/sf7aRJPr1i645ePHcXZwoXj
UVzh1858u2Z14FdYZQp4mHZz1gy0gyIUx7i3LpyN6OwcOFP2svZqIzbtLbIjyXr24K4/eNjun/rr
qvSgfZBziAJfoNA3oKAWzkGpN/j7NISV946V1Y33rqR/HJPZOcUyFid7hpBV25i9E2rB3vLvG7j/
2DLGYfScUFdvR41SmeXqJT4069JuzJOne+zmI8zYbHznxsVLDO2r5yLIccieZRbVLv6+/j0soKOU
ShD3ycLjPn5ukaJc0PD1pGatr/CNdnaZmVq4h05lC+3RUHMFhz7TaB489m+ZH0gbwHvn9wLF7tdZ
IUlFW+iJVE+O2eLcrKggEM3jqxleYZ6MggTPj8r9+1HvAK1ckzTKL3uZ7ro/H7U66cKlFGhk+nSI
rwMXg0oTVTWxDpwJIA0LY6uMTkPydk1vNX5UJHztOjdLjVYG7i7PzFrTbmrYUI2PrTY44izqNomX
Oi3/Ue3+lp2zb8e+ISPwKz0ZUM+WN9fV5cPfJngTfMC918x6Ka8IrjzjAW6krRXiqq8x8W1e213y
gbcDiEHvOu00rYxjpsB/CLaW5HwFxgGLN+/vX1LpSt5fjwJ7DTsk5jP0LD9/ySxOTnmvOofPgov/
8vm9R1H4TKqujTKIOA5t1tEb/O0F1K1ZMkdkTSFpsIsxhoO20gWATC9mMu/NDs+kwh8IhMf9nGI6
GmO5KL0dnGDKgZFMsSIxUDxULP7UPs2jXf/gPZoS3Bk2QXaiRuhUOwCst3YdahiEBz+o64kimclQ
eT91c1AAMIw9ca5Fxf3IM/8OFvr9grf2O3kR1qdURevQeSrV0yNwEN4REGD69TSJC+IOH9VB3ZZ9
+75o3BnwdhpPgoR+vi8B8X9zKlp5To4gQXBEMDYjrP8CnEN8vKQNDUfRyDJkbCxwPHonR7hHesAJ
FYbR6xl/Lx75TpmIU8h/buaLkv1ty62qflRgVC/MMfQgeRtHZeRiZx97A/uSdnIx3DCbfY9UdgYE
2Klmk1M2yVOvn3oiudmydVTMiGQn0T7APyRbYx+T7jtMcnZo0vxw24cSbPmIEjBCP5hpJ3F0qtYq
MMQUx3U9SmqXcHsk3kX54MN49Gg3n3hfSHNRink0jNlT8Wr5V/PaTCWk53//hnf4RMwHYV4CcoOC
wY/4+UK14prm1D7kW2aHbU8MlynVTZ9oiSZf6oPSEIgPS/yCRJxIS8edhX1SwG9XRBM1iK2ccJb0
T8NeJkzOImYdpYilynSQwW95w6o5wFNVCAhQyK9WKb9cKgyhzyfjfC1eYOa7ehrOlWMfQ16qWTxK
JTF8xMC501H9eL6bEkmI40bNoiwmgZygXupXbO6rxsVEQ8uVB9SPfrf6f30d//0xbwGuLNfrstaj
eg7UW5cuSZiswA6PDc6WuhOWVwe1lXepbfEtdQafYIU6SkVDxtUlsoSVvhMR6wSm+Fnsw+15Vh6d
cq1sJCwtXdUux/+ns/Pby7/VTMjHMAlONfXj5QhV0FEqJ6ckBKbO5nhMnksrFB+sN+nB+7gFAg7H
zG8uWtRbb67WtJ2om/laxxbLWrsEzk1qu9cYs8tiJY1XtHGf8PIflPRMJe+8pK4q1ECesRq69fFM
tDg9piVVaR9XIbxitfmJwBthmb82o3pxdeKZ4lzn8t53Mf/nbKmJv9mFT81H4GDn6BDL5ATvH4iu
ndL64AAaK16MTpIhvlOZhyU7x4C0SSwhTGXSGu/iSMNj6DUbYlsemj0gYiTOWM8zk9CfFGYhzun9
+NosCFbsL3t2CgR2NWma/rVGNcvMd0Bl3MLTMdjYpt30N+KIJKOLEQHiLwDHT9ANFUwwjHgbQoT8
aKekyrnleGD315fMUtGvrtRp2diIrNs5/1NFaBB+hgh7tvTvoxLM6e8t5Q4l/8tcEsob1mwyJeHP
LeVcDZKovIjhQlyVG/2FmTjHAYbPx1fh/bigm0NukYjOg6t2fPebbw9eJDVR5wnSXfrnVY/SITsK
VdCsG2zA4P7p5pXGnDwSHIseXKr7R/11qZuipS+UjS4g9QYauloqKwCzFJgUrmhW+NB6D2CAry7u
1+WojwgWAEOjo/n5ZL6eA+ry93F2GAMcvh5nU+gsr725ZDra+ATDrGXNvDDrx6YfqywYfIr9Eg63
lWXOjg6FkYUDSe56vcVnwsTr3yNQ9c62x0j5vzd4A47kQn7qsQySCUyoIwYgKvY8yQoe9lXAMPzy
oAa5V2Z9uxyjvZ+/B2l8/SxveNMkkTt9QO6MJ+6+x9T+fPCm7+xWescsZXag9TVi1n9eKugVgq+E
9FSZXTtgpnOC3AJ8sCFTjGcqwWvbz0dV5L0+Dqk8vqwC7cxvl9JQkg+50ioyU5J0yPXeHFezFzCp
IewztHyyHnGF+KfeWdAdaa/jFPPZ3kZkRAOtSk+iX87PAxcDuXBgSr7ZnCE5uwMXpb0tY0n6rrzU
VvFaz8t1YdXvZFDMmr26Pe7qebjvG+W+908gPPap2lefvYPVb15wl4m7mIvGO+7C1iVxt1fMoEOE
DOwt+WwdCoT/boX79r5+El7FDfZTyd5/l9+rV3mV7q9P+a56E7fCsnqqt5yjL+32+KZs8U1oUPRi
0fp2fDls2vd6Hr+Ub9X8vEz30aZZqOt2mb9I2/pNh+OB/cJb/hZ/MFM9v0nb/CV9UdeDdbNAYb9o
FlX3x2uw7+3aGX88Satmnr/UT50p+OU12mi7aiGvqkX7ROPEH8n4MPH9of5cLXI72DTvpW6U/P/K
1wspWZ864c7MwPPxgAeFpHdyr1tK8XSX7K6kxiUm0EBZOn46UjVHiqaJ6p0aKiA3elgf3ynW0Xx0
NDDm0IC8N98lU5egd6ovPTaO2hFxwGkng33ZGktSDKbnbUyTDEQQOQKzSl20L5a2SUfH4dEqX/wx
zAXOmODp4gU26TiTxtgIXtnpFOnQ/v7M7sFs32/0dkB0lJPwTI8YLl5LMkkpnvK1z0Baf9YPM2is
reYMWJjEC2cGXm0ouXH7LogtOZvFLnjygUMj6+9buoeP/7ilm99uIJ/9c9anNAJTA+PLBr5ZhcoC
1/uKHicn1E00GenlLcQdR+1PUn9V6Ktz9JKnmw4HBFSrSD7Ack0eVcpHenL6WHJhOXpckqIgR12B
1eI4wV+uQAfe37f/2x21o4v+99XfFjn+WR8c+qVWr3e614wqm5zjMXFy5nFXuYojrrOR8hLhLjFW
GA9KHF/56mD3iL9kYZuMiKzBmAZoT24mYRxkG5rCInR30RB1Nv8DJ/9RO6Jqe0esyrRsm+PMR3Fj
kh0eLFVjUXIUTUST1EGnWrWxLRF8C/3Mygn/IT8Rg7F/3JH9yHPv7tHw/bG7IuFbRxgV2inoy7Cb
mJ+QBQwYJAQebwrPA4zypKv7v6pp71SUP37sDhr8dtVciqMkEDV5zeFrTMVO/wLYvVwuVet9Ytt7
cg4De5W4ZEOa/x7t3ncYXV0LLHaG0sBgQH8/r57UbaCFLV/5vHBIPhiSyspX9B4saCS8YkJ9Qsjq
uww/k5QUY5/Yhb1XPX3kv6BONPFrdc7IIA4PWQd32nMVHTR3hi5jwDF6e2PNuVV7R9VfIyjEdUZ2
p7t6xdB/fTEwGFHRC5EmZBy9uTG8UCAamlk67kT83NqERbJXw43w/slLz2MItfO8R4Dt74KRsHCU
4hLyEVIdbw07xPCKj0GcYK4EXvqGIsD0J5OYBMnTg4Llzsy5u9IAAZ7CyQ5c//MNnapY8Fst66by
SHrNg5fD1CLs1TmPO+9zYv9ArHJ7Nvp3IGQQ331LXWYPdgSta3R/VpHcBMuU7OeOBfGlJ/22SK+5
rPnKGS+peCY9CWaXyivbtTFhfiMDz3eMlnIv2VdIwPG4nB5GH/0RCJL3Ygue+e4PZe5R9ia6nbmh
/Q6dZSJhaHa2a773fZ/alz5kdB4hF7FEc+CchpLxSUQO9XcyTczMTkcp+uLM04YHrHSuzqNf+Q4Q
3D2gDhUOMVAHwP38lYNLpPpK1Ism195exqk0VWoCvGfn/lMeZF7fVgYEJ+O5/PdOe2dI9+OytyXi
oFIauQsHXfdXginZfHIekbmjnGHX2Z5Vnrh9KOX/3X/AXsBnrWMjKwhZb9ZTT8muEmlFROngIcJc
QdFAUaAsoQHWERy/lhgfXnrTYtbWllw+0iR0u9ntQkLDyZQD7tZv8DsNLpLon/TrBLZvmf1rSJu/
DCnoWtJZI4Qo44IVsn04sb67ncBo6foMAFblll5zjQLJVy+1v1Z309qZ7sLxW7WZXwwncIaYWTGc
z6at8YHr+aQ2sVu0Z89mM/6XW5412l/tGVj8eXoejawHX9Yduq/aGer/58Zutn8oHcFFlKNogrtq
dVRsrEoDDT26js1saFeRZuCtfCw8+Y06b4BxcMe6HWrNKAjrZRZWxv/pU/h+RzegV91WYZ7ocQdx
YNrKNB9TY6J5kf89KJPujPhUtG0Kxhsi3ZF6Cx9K6UC4HPVDzdFXW8S7uYIZkQPMQbM9woiD6Gzv
Q+f0oq///uzu4EiMpSFYQ7bSIRPe4kj5VQ20Wmia+YE8L+j2c21x/FQWXVB8vlAm19XJqD6wYz6M
Ts9l5PaeM1rzOZV5+a9hlJEaYWCUb3/f1Jel782ngX2LytqEFcvk8wb5OErYx7Z1cXrGaXqG29EK
C9WTMXi6LgSym3QnfMpX/dQIiIneNZHVfyP2DtY3xtKycVic7U7I68ivGHWTGAA16/gOVZDewbuc
LcLBugRrMpXTaeP26UZ9+/B+XapjwVMJVxyBzBIaapN1xNyZQguvuVngVm/9xXmDBbhskCabyPBE
gzFJQiAj4byzrT+Nk1GCPYVoxUtppO4qdMRm44kPxoPy72YEp/aOr63BIlApWX5uz9depPdTud/O
rxql/CQ+urFvnyJTJtUyNABIhY4LJm804u/6BNCdStkoIvDiY2OdLnPCUA/lOgsovHnaAVzZq1UN
nsuuF0x20lzHK2warsp0mA4wnyGg6yQPpYTkwIEOnZ1sT8SWjZU/Mte70yiwFSPRopQAVJS/zCK+
nauJosbX6Hro8wWMkT/v5kMnex6+1chpcGzDw/cwqZ9e8P+c7b1V+dJFVNc9A46V2f77e/nd0d7+
vJWbzz5J/TwOUWTT712ZSlJp2BxGuJ4KEwGS399Xu2NA0RHwgVD7CnQl/Xb4FGWJWB4OA3IQ5wN7
MA33/jSZ+Lt8kgzzCaWoTXTz5NqplNHlEFtNhXNxoIBb8XD/rlpX48VFn+eePZXSiwB77jWEJluY
klOQCE6DzxhT8jL7IR/u99CRO4eTgCMLYi3SA34uxTjKdCmNr9AmSFQ6G9qrVrpNLzfi/rQk5Fbs
VpQChHs+evhgEG/ZPvjtfpvdg7R0uc8yvx9c8dtaRdDLpCgHPZ8N+vViYxg7FSfrk7uW9/PcAchb
h/YakgkirGFg8jeGh6nryoY9OQ23kNer+ch04Q3yH+M0MV6U6cvsGaOo7O2J8Ez3SbPG4edThNbH
G4300crzSkO1/f3fKwCp7u9S4Ptj3G7C14Po16eoFObqVA1MNTcZI7ngMoQU9Esj++ycnjKjxmyc
eQjBBf/IZcM5Od6XI8zISZzun4cFNsUqm6PRS5wqNImfOQGsrSOeklQ62ahg/0Smklk9zFXA+EST
rSARbca9mKtqOqxakOX6abAWsNWUiUa35G3wxmivTM3EN3HgP72K4N6rw1oNDIUttjIbvOzfjuG4
1S1y2KNiduh5ZY2KheZI1rcwOMJVl8+cW8luMM6XvVH8Cpvp8B7tkud4YOCAOBChiva2NJRR4OmH
TuwkJNN/wsmVTq5WWG3mxIrb0E70PZldHRu8R/yfO4zjH8voFvNWz6IY4GPW4OyBtSrzcNH6qEe6
+f7SN8tFZP79vr8qrNvjDUIemmaRtfvLYjiQoktRyqd4oVYtQnrJLfWr8aaJwUQ+X6bCcVQroRlA
zTw0xV6sDlbgH1w1hgpTEywua6uTehkeZO8QCyNZeiQM+2rYbm4P70h6TkJ/+pRjNw3ANUhS2uAO
ON1MceUxZH+2O6+vwyMzGUsYTefVtD95Yyy8e5vzrXWUaExD8YacTM42mUCrf9n4n/fp2fZL/2mr
4hOQGz0XZmG2HY0m9suRTRyqH5SOZuytnvXNcYuBymfufqKFqh46On9N3/7/z4O47uc2FVy05Nr3
Dz3owjqsaaygBqOd+jEfnj5a/Ft3jT2dM0bK3GHqrNcfbggVsQZu6NskHiR4uT6ptmcmtrZ/lpzn
/cp7OtlP5tEaYfz898roftnbO5VE7M3gxCDC+SIgfzsDeyqxo9fD/9tQz9pbS+RNtEGhd2pWF98R
/AcN9VdV+et6bJsA5Eh7MV37+csolZSEtQ+bOK1JnCGHfPDvBGB7cBli5rkBUVKIx0fdLENTUUkz
xmBBf0bQVgIE+13q4YJ/gKmzKhMHjKi9rJh7Hnooaub8OSKZo3Kbwo11Vzu6ifBMd5P0vfTqaCj2
GoakxLLaRda4WpCZR2bioZBOctybQ7gnrQG0LaaVeRGXXiE/ar+6Q/zXs2MzTm5bv1M03Dw7pqb9
RpPCGmGvboS2b52998NUGlJgHJyYEv9BjsWXFObXBZG9om2AvK0PbsYtSqYnqGj6PnlatTXdvWnO
jinUdKw+A3bFs50DgjPkU1oM2RTGgMsrTMYmgjMTLIVh7h6w6Rm38dCyGD1VHrEtfy++r7f91w3e
fPdV1Ad8qxSfXfArCsh3oQktcDCca96aqbLh8MrXbwm+4xQdTFh9Y1vMZvQC9qh2y3/PhUvAuonp
xIPP4l5B1icosaM34QGCLeHPdVqqB+mQp0G9bkaN/dYhp8t6BHGGM/oRDHhnbMS0FQkeNTakbrwG
f15rcJJiPauAPq+l0cNCElOC4zqTn1Jlck72SuahIWO0fyY64li8NsTHSE/9iyMiTWLmrxl6/4S7
46N4x3vYV590sq4w7RjdX9P4b1uDpKeJooBQUh7PW2NuKcbrK+o1A5OWL0bmCWIW+6pkrKoXTl3n
wSu4w2/hM8HsUuh+HRW7k58/ixLI0rFHrwgIWSAMhEiO0Unk+EOCT43ehvwIK1h9vBeGvd8zex9t
2R17k/4CibeldmotFq7OH77996q9t2UiLmADo2smpO4Gw6lENchOJ5YG7HuzpWN+kXDEfcSFvTOL
5/FpTzgO6b1IfPz5+EGd9ANFpT8vKMTfAksdqpY/qSy4f24wDdy/H+qOTRYSH2BTyNLgvjDEfl5O
PF/PiXaEbYx80HjNjGQtmfPBZk2D53ycx+2SrcG2Z+1udZ16XQ6C+2AzuGPD+eMObvNE2/ycqrnE
HYx3Mhx9kkg4Ipf+OnYX9fLFOJjEH6hvn+PN63kyHR/Hm9RtHkLLdwA6XLroMTCBwdfmC8r6tugD
tQhj5Rxgz8SZcJHMQUsmyUZRP6r+dBBuYuFsX6mW+/kHMWmluvv7LYC88DPf7oh4zGkQ9hmPcw8/
X4OfXgbJ4dI28xMhfA68/eOo2dNHC0SS43wjiUbtaS+xi9P/J5201xOMIDGbJ5iLGCg62fT8dvqQ
dDuKt6Vi+ZWZ+t2flz2mPHxFhF8jlmwt5bhIoXHLNnpUwvKEvkkeS1x4kjNITNE+H8y27qjvult/
yo6CAZI9eGdK6+YfBxw/XIn6S3IE70QCaT6BeEoGwLK+DntDn6j35cAVltEwpD10SvjpS4We8oBl
U2Re3nqoVgrH1+34RSOsx85InPPyD32odCp/jx6kyMBD7EeDtXstTx/qLR6zGmmWvyTXQlFp/esx
aua9vrbXsu3pYAxSeXmsY/PU2wbSsGXglD44g+9eldep0GsjLObb+vlCEU9BYjulhLxZRIu03tWI
QddSM3rwAd/9fL5fqKs+vq3c/JqnPme9v97Iu1c+Ed3Az42OFKfR2F4byTgxcPGctKZpjqDT4if2
+ZnNH1FeupLidv12uVkKvzPWN7e7VtVWwaC5oPE/I2tAQtk/TONgpvpcsC4euDV8Kfj/uthNQZVd
yr4UnGAIFm3fyvRZpCWO1BPcY/mmltA/BRQomYwLwv6Ap0uoJ2RM+nZIytYlHfVkIuj8gVlHXluK
XqQQono4eU29Fy597GUZrBCPpeJISpK9p0mnTSmUpk/QnM5n2S+yTYvZ5LXFp4zorRMj+IE0lZm9
C72Yb0qc9PTDsGNV5r7wmhzQCWNoryawaevwQXv31S3+/iEYhRHd0qG5N0eSUIexePWlL1ACIzX7
ZNTDOZM6YJ1wRkpgYe/QifSYIpcutcwydodQB+QR6Z7z17kzHBKJYbz0FEN6JyAzJwWEwVa7gUQr
GZfAngUewk5GwJsEeOjfuByn00cpBvdaVKT3lMbEDaPr1m6eIVcu51OKiSgQGMnvhN8kFlbM22Ks
mUAJgKjQ3WQ0YhXjqtL4e9/9Ot1uf0DoM9wAYRedTuznx8PJOMgyEVRnoxjhfsds82DMh8EcvRqZ
arrpmjOsIDpHte70Na7PsQV96Cl7UFrc0Qd0j443LbI+Ampuh/9HNVXKJDyEi+YJaEUiYWTTQEhc
6fmoeg5ezwv5ZMr7FrJ4bYYjQk09qTZFPOAgoeI2PFUEo5+sL7uBbEVwFSx/XlwMUTe10CtIgqzs
xvN9rFqNILaKZx1kmdy6l3yXXK3r8/k58YlaeOTDcedI+/FMNzsg1mGVGFyZ1mqpUTsnI1hdmDig
ToBG0JsfxxJMpa6Q6iiaMLe3mkl6M9LAyEOE9dQ4snOxmsWJFbm6eEX04NXf2bB+3F2HOH7bNuPL
OapbOdTn5y683MxgPByBsM9TFXXbOXzQA/6ma/F+B6SuYimI9fFXK/DtakqstWGlFPUk64NsERZo
HlInr0092z9Y0XeQUpj+eObpoqx22Xg/n+sspklwbYBUOpXL7jILx8PQXr677rYkLMUwDxwDZDj9
L3Tad+pjroyxKFmrAuZCNwdR/xIN1JNMfQxxwCyRfGSGbxKE6pxspnyDYS2CKn90cV65+YwwcQnq
CE8psqu30nuEGN8D+X/czc1gJywucloIrbaGv7XBXGT+JiL1OU6VHNKMG7rVgqxGYkE1zK+O1jMA
UTVeISCXW+Ofbz/9/Vbu0My7gQMifzobnX36ZpPzT+klOaS8FUK2XjVjN0dLHzmRFcvG8IP/tlT7
xkK23m3DLBDT97oGZvh56ISxWq+7oUc73x37Fe5IwlEIF3fEiLeDr0NKVGOra12X1bV304uRO52/
MY48EJ5DeEemMjMwxSaHGCeqp2Z8dExu5ymYYnH+Mt78/QvdWzwdFwZyB40nI8Kfy/YSR41UNxm8
9mKPcLbAfQ2OlWZfoh3wDJDt35e7xwGAZddF9eDOib79ZnO6pNI1F64xunZ9SmLNuX8mXuu5p+1y
BFcZsTQwx/pMrcTUVpRtC2ktx2MpFR/cx70ZG/fBSAO2TRdhcbMNaQeE9/KFhTEuMHJrHfbJ+ckY
rqPVsBOuu/aEZOaJPTMtL48Mi+GAbdB+bzmW//5F7rX9XYpFl38KHDi4NWYVfSQkZdCLnpNJvBcI
W70O1efAJH77TDkFrJ6PDs++0yqGT30wIRedad+0B2JP6hgtWv+RNcbXyX9zODNqQbPU1Qfyr1Ql
Vcv6MrZccDvfJQwP9tlePbrF2buK1olJajTU8AkTTGEnx0ZGOaahVDEO++JoZi2Wb2aF34tvSKFH
ftr16OQnC6azFjpHHPhTEnWcMLbKnsdEoT9wdNTLgZdVw5QMVuo9fd5ow8HF9ftWoRmMIQqog6mb
SKNDM0YR2swz3eDH6Iuj62d+cA5kFbqluMxVK7haGqHI8ViI55kyry5jDTv21BxEpjZsH+mOxHtn
iwJViV0fawDt6+9/O1uatNZOsQi8iAuZiYbzPbcHVqd56M0YzpjPB+d4QV3693K54xDS0VM50Lrh
MCjFzW6fX9s6z5QTqpDXcrOLx28nE+Iubn7rYT1cu4uXemBOiJ5ahc6BZRvZpvdPWD7YNe5BaCS+
8B3rHKv0djefT3ppmCFk9emZyBdb3QTvshmtEmrIsehW1slpT0Y2PKNcRmLtwEAux49GLF+GWber
FEYFhRthEQNo7j93rkNxYv5dHNt5X7IKwdEO44PqSAPrAjENo6ejeXlKQPZeMnGo+Jb4diX72rdq
uAz4P1dYdl7T4SB2auxCsWwcVMax5/WaZZM5h3gTJa+R5OnHcauhZHNT3xyoXUUX9ixBsjo3w2cJ
pqdvhPIkFGcpSdmD0VVyCG8vxLEarfXrUEydU2MGJX7i2Ug+so9YkmhX4bzQJoPiQaHzhYL9+jnA
nRnVduEpt342GCWLfpIz0T5CIwe0iKdI76j5gthWhpoBO2AEcml1J35jEqWnZEa2XLuHwIr2kqOi
0AlhrOWCcR0vYiDyeMGHY2qEv0GjMB/ap3bnyl+3231c3z6eXnu+KmV3u9DdyHsdOcW4v5SN49DH
4emRzuZeRQylgrRNERoMOpufF2supe8PlLad++IoDd28N8EKIo3tvz/Ne9ADQ4b/XObrzPn2TGJY
HVvUgxW6mqnv6vaCFMoOeXjQfd6bZeKvLnejRUrNX4SeID7yUaBnfZbMo2oeupiTBBrbU+EN5qfV
uTYPcxwSH72yL0eVX6/s22Vvdh6putSXtBXaOXY0+TDalpUV0LciAcX4sLIPH/5g00kWEitHPNzi
6catyZF7ie1DPDs1I51UjG1xNNI3cVn79hGWzic9sJ+YAQ6wEpLjMxCRblSNgz3JIFong0nMnlIZ
4hbgC4wqxjHZ0sPxMTar3NMq5qOmmDmRq7GO5P/h7MyaG2Wydf2LiACEELpNZiE0W4NvFLYlITSh
EST9+vOk++xoGyuK2Lsjvu76qssF5LBy5Vrv4J8+/z2j9Rdde1hEKp0cisKwFUufnJzz/eWqXU5v
NZFGGv2culABENlYzSh2SgxRSNd2XegSODnZKQezUNznVZiInXzknd4GK5qnPQ84pmmgtR6feADn
y8fnwvS5ZdpF0Fhk3sEen4KiorprvTqdfr56KTzWlKuRnDfK5U0iSA/hw+1a/g2O4Nm5T6GgIOvg
YHDqoS91DhueNjmJWhOi+DWs0embqv6TZtV5SBncMUTdN0ZzZ+s+w8zOxbJhX13NNtrF8AI+jKOu
yW3y1s/eZcX0QnLPTXoKmIaD1/XVnjLWhyfney+4lzY46olqeQmmsmefxn+Xy/HGPaEFh1hOxSBQ
T3gRZhoqlzIuRzCTvm8rP7bkOd3f9sfH4wRpXsEhEdNQgVjgemiG8/aWVqWnHJ3alXyia1luY6rB
A0cOnxncdnBsbl1ZaT5HQxojSDdABT9aB0av4d965jBtaTDk1+j1P4bGNH83Rw/TRkzkdPQuftGp
STKAdLvZdHHcQPHS9ECgJYzX4+sMBJBNeq2hLoiycWCK3eTULtpqZHGQ2LVwHlsTM8p6azdz1EBt
K+EmunUfkdZF8eVN616d5uiBfAZkGHQM6vZheetuu5fPTfjoZO9ABjpFpzncFHajt7tjyJntbcy5
bXWk0MP/tAIQXmrUCHMMdy+2/l5brFtNH52DiYmmEdyhoiJkvcIgIg+FLijpAlz4MvTrmTzX6u1c
1zDqLFC8QNTuc4Sm2TWiFS9kB9SFqRLY/SrZzRdqWig3yQo0ui8mV47SBXBv6qf9tbhmb81h2sF0
4/JGrdzfxGqwW+YeOqVTLdrbWmc3qb9Tsv08TpJ21rtSWKRubEbreD6o4tW+XpTAHilLIO2Ixc3v
4+hIHH3UD6RwyerI5WMqW8PdTKJBl8pgNLr5o3Dg6/iIMjDtmt+xb93GBxjxlVXNiXjVeAWPhzGU
1J/RqSL8fpmteVir851SUC+njmlv/Rz0GTj1NQ2BKjron1sX3AGJQ+D2K8+uZnk2Lufn83nQMnW0
RXQ0rsEIHZ1iBIf7+PuEirtM/J469CmIdt7eEGGFBMaSsDGeAKtlF1cxjCrv4zIO/jzVyq9UCvG3
w3atPPPabZSgTDKKty7FgXjZtTqxGncHXMoHy5PTGXT69vHt5hzFonXFFv3gN8L/tQJ7+VVKIZs+
lHZupMY3afC7Gru1J/WWSim/svsol/3fr2bOqVZRGynn77vG6dlUd8cHE8FefP8MWXKDL9fvuHO2
YeJUmbEY5bLff77tvw8sLbOz2tg2i61VjIrWbWWgQ3Z2DnvYVRd/30rfdU6ftrW6LxrRxb8jfgPJ
5dw+K+3rmftf0HzPrq28pamu1rdu4klWG519eGbG4N7wwcQewiZsuKODCivIVUjTiHKaaFXU/Wce
N5xKNYBy1aT8NaUdvJsT5G7H02M09rzPkUCYEV1C+y2wF1YluOk7Nv5rrkq18vU8vzxxbLiNLP8z
F6NuhFYYvYWak4h9G29o272Ckei0Dv0qzfg/eP3yd5YS5+Ju6tuijkWNE7NNNTbp8ip8AbCriPqV
HQm51f5+KEER1Bz6h+Velpbe9jSDC002BfbCgf9DS8BDb39vc0zIU+KNy+z+sypLeD2b/31uqQaG
/ri6zZO7RunWe7jv+yBElQgOsQ7WAg5Exd35TwXwe1C5pYFMstDH+y6R/chJamg7Kpl2kkHw4hL+
gQp9UlmBYRqGeAvcZgYrWPR8RnrWhkM65B6/ai5Wh7i/qJKi+sMn/c/L1PHQ/j4ey5S4+SbLlMuO
mPOwu90dHIjPOXqbo8SVPaCgc7Sn0Vz0V+NWVeD9g0X6fjKkMqOJRqCUxP598BQGNlHPlFGPsIHO
KM3ihgVB5S4GdxQXBHKfo0bkIRFFGe406uCcMFwl3QUnMgrAt6jfj6q6QX+IX+VXKi2EpNAUWgg5
r5R75AqsBe/gdJmURIxGn8fFwSnYBjiaDZZ4RUGbabQAEw8ToI3D3MfXzICZ1/MHVm85mHs+vnFr
gT5HYLtQnLS+b30rl2Ij178X/r2qO/syxP4Y0FKqU99ql1paf6gjxC1QD7OznZiOt6u9QBqyLqgF
+J5U3tJobw0yeyAO0WTH2FoQL9Wd3W5f2vhX+C50LLyPRQsgWpVM4+vVhskGdpAgErH++D3nz8Zt
ox2vqjq60AqlT9J9l80BphqLV1+2BNwa9SqOH+ffF7mXO/zHc0trbZcq5umogu2BQuw8w8TN7VOI
v0j478f8IZj+ZwH99/tKC+i4XuN+V8gIFpHfGLYHIP0bDhBm/mCgUdefuPZZwPU9+2t3pThwxvtO
Vdj+3rTlQColGJC6hwBGjfv3MB+bx/R0eF4fqAk6cQMALJFbfPX8GwgyOqtOEJju4t+f/vKoQAAW
wVpiGtSe0qebx/MxKe48cxqPIJiFvg+Ryu4MV9Gi6vv+VF7lMMvlIw3T5S9K0zm3kp2hS+c07OO9
DRqCrGa/bQfrLWniouJ4+FPrlE+zNPrDMHGkKVbpaYC7j6d6jS9zppoTEhoHvtXWOj0aNMO+drAl
/q1qMF9GR2RtgQjTCme7lB760JvPRrHj0IeXhRbgnv++s3bD8L3Bjrmzndd05nd2vOl2+4mzmKZu
dHQQ/ERmj5av1+y0r3MnXkTcabuRCm3+XbF9D5e3aTBNvAgvmoIoukHQeZS9dRerqDvoYYu79UVh
ezcxbYSjteMtmiTfaDO5gzYaEgKaPqVFEvX4GmT2cqD6ZO3T7nhRY1w4PLiYNqARrn1exF2/LRq8
OuWNKFx+LtFWJJbWxQDKNyRX/Hzx/bvZSlC4XFt96Fb+e7fmPXGN3AafrCDAaDluETl9F8vh3u7n
fFm/LouYLZWCoZMEO2cwELcZpnV3+0sLxqRGV8qbg0PU08T4lgiwa8770oBr95zWpzUHOBdh/VNq
fsfxNFxKlO7FHtW9C0McTJsMDLWMu/O5t99Rh7wJZN4x+XFUrD8ThmWsiDjADKENQHx6dFjaGr+L
AbQYPFzNAUAdvGv0klT74aqoA0/pn6ArqdoFjBUbmhGP6U8Hnw9+pdgYFrhP6EZa79DOxPju1Nq4
Otu4ZD5scOw4oojRBLqHeE/FF+4n8t+jp1dzpK9xLLGW72t3Ydhru90ZSL2B9kYMdhAb6CYitup0
+UtA98NxiVeWD0jF+cS01lHDu92zRA8lVrcvB3XuWKwv35t07mJJwGDEJ/7JuTjAPP2L07lSUU7h
pXfb7cFgsow5UDgH9/5NvPs+IkmLTAz8uI9TktiI/jvO7OTBcQyvRYzjLpdud9M2yFHNVvQ5d7ve
eM062vhmjIH7Gca71ZJqTqmbBB7frjA22H7Txg6m0acfRjHFa9ewGWyOL372fQSZx+/wyox0wPq2
pydqTlOSFhsyNtEnEVG3y+rf2RhBK7a9E60BuKxCxBEui84YLykucTcUamwEH+hE14JlvHamI4QQ
GDvAzyZZ0J2+YMj/gtZusPhtk3x0moiYoh4F8jtPk6Dywkt63t51E3vQGbn9jm16b+6qN/TtZeEM
6uITASzhiPZnIsQM53h+ldn+SPWgvLifYu5Db3eWjj/wBDXEqO85UXgXDOXaDlKxYFYXqjvz3HD2
bVndDgcxP98a5MA1QoWZMQSoZPDC7yzdYDG+h2lUcwZHAQPD9Z7ie0WfWPDL3sCE+YeH9VtYvIdM
oO0P0IUWqrPzEYJWeu2MdbUZ5uJj00IhUMSn/hpLzPcR4zfbOoWji5EW1KLUbe/ct0LQ6pGi+LNh
a2xDpKRfcPdW8nZCdVHh9SYfK0pkwIIpcokPqp1hp4dyht97Msj+25PCNfVbe/XVCZCfbA0y3x+u
WIPujltUIToMdG8tJq0+OqxeBxSBuxlqdAk+wT9vGKw8mtF4dIFYDQYU28+C0ehktBDQOSYQKA5S
LNhkMJLTDSuTMrGTuQvT5aJ0sDHlmvYnT9ZKu4NcIQvoSL9qK1asDV+S8EQafsCCgoV4FeEXQh4Y
ZjUh4M0KQZVzQ8sNwzfqeQS8mti138a2PWYDOPh0iFlkQ9kM6uF27BZga4LZ0fa/mDAQGZOgM6BD
Ovii0hLhrSku3oFJ3Em4zVCx6yB/VwafsAK7uLe/cveDVPgUcnoPT4RN2ctpOnUe/TEeF3ZHvvVM
wsJXbwtvNXcVb2W5ra/Z4GIvZ4RnU7RQv3Y7QyKP+/a0B71RE1nhjzkfdBKTHLl2++vtTMi2Pw4I
b0SrDAM0lgQPb7c6KBOAzmJOh7ONWLrcA5wYUq7TmSmskN4sF6yAiSrC9nFpztYE6jdK3vKiCuol
6NABdKzObFUT3Wb4Htn8QTf1Jqe3Z6ftTz4GZMhjrvKdd+l4lomoKRaKmBYSrNQasSfmjKNk3na9
0RhAGPUfyhXBNIWmBBk8OAdiRyndXdEqJ28VnSVRNXzwi36rT2GU2pLwDS/0W6ozjWYfqxZf1eGN
2zMEqjbek2zMb+HnIDq71pxFvOdUvbEAxWzVGbZS58KRMiK+OVQoncQreBm85wVT2ud1ltS/CRZc
UY/iDWeETn/Qno0+hLv4QNtLAKV+OOc3vthx8SNsud1T3JarGX85Ci1A7MIPT/4srIpFm7lluPoU
yAXVSd//iEZrMf1Iab8VQdBaOx/t1ZKH5oE8DpctxZ4xp8Oe4ky8kcngJWLyvnYmd+GvnfbBZnqE
jZJzS3iEqzfR9gbLoe9+tCE1TUOOj6NoS5GztejX7FEP+geG4izEeNwUUqv94tT84Q1pCmYGViSl
OLz5rnhB7AnRs5ndngWF/WGhK05hskDjnwnfkpOw0ybBuL0TqN1zmbADtltDfPYXddE/ysvI7AvM
sehs+aMK265weqrLz37AzHr3iimcPKAY/mGMPAGJ6hl6jLh9npj6CAjg2Tc6i5u42Vy2AGUMr2JU
F6M9MTRlQScsNrrwmfSzZEm6R1C4/uTsdrGiBlV4F5MVzzy7IHKPfLqT06W40LwxOepYQjZ7bO1z
JIk4ITQNFPuIJY0afnEefAyXb24f4qbN3nfIoYLlkM2x84dR6gH9OznL3nCMvgdRH9C6IExMD6ze
D7SNneHcVUVGY4iV0Vk9WN7y/zrYNfHepOwp4seALoA3aAVnWwxXPfi+bbnL7K09C0nfJ4kgTjos
k6G7Bqepz3qIVXM0fzQ2wm4Rd1advsXKaTofQd9u91p9tnvDme7kmra5T8toxV/M4ZayUBAfYmO2
26uvVogmrZP6LjjFOu9FqXXN0qVvJb4eIuihe/I58NvDgx2tycOOny5h6c6f2IFpc25262m3Nnbu
Hwnz9mT0+eUuW/1xS/4N665CZLkHooiw77F4H8R9iOed/nTNdhn5HqtUgp7sz4yXZNHO1oKcceXa
fnAkIK0+5AvzkgTNGX3UKfuRRlKr3cdbIJBn8lZ8wg/nrNhzUjYE40DKZo8Xo3vw/s5J15w58gYG
4RxwbrgjJ3IeKODZV1+hE8Yq8EXi6YOFzjlxrLyINWSWXr6I/cziS1fytA4++VZQXJ6+T4fkM6Yb
R044/gzeP2cjSbW033fODNkJSD5YIUUD+x6QUTg6o0KmsLU74NDslXA5PWruAwsJFlaQcvQReWhL
ATchIC1nqli22cb/voV8K0r/eXvqMxIfi/tUWXH6oNfmm/xGhUYykd6RDwk3nheeGPb3eBqh1cZv
UyChKIjyAjnRCKZCl5FnPd+DMNyoogdZyG34T/eDqjm+RcN+rWBzsf4vNrsgcVYg/8YVV9HXF7Yf
712qNd8OQJsUiy6DHk8pXH4iNF7rqCHREN8YMIYVBb3K55WqwdeTml5PNW79jJP0uxiFIbPWniFT
1OKuUFknfVXoAXlel+L1qgFX6ff1Pr80wDNfmJctC9uJJblVY09vhuhkdHwwa8G2O7T3XgvbkapK
yp/mlbwN/3y48fvhyvZx3x+uPJwqk+wd0MjjQnegQHZDX5xfi2s0QA2JgjjRv9Vasd8Acb8PSU12
dsXd/GUt9efblFomG62xriElLPuKeLdSRMTzZNvn6qh0wiaaTft4IJrul6xz0VTCMAnIaZ8Ck9Zw
o4plJz+8vFtobWJFg+C3lEz4PTB6rqb0kqikTsMKbM/LshmqEShn/EfpsjTmhf6s59fmQR2NY+e9
i/84JxAZ75fbrn8XIA+yY1Mlg6XLbfLng348tTS2l6Nae9wPisqydrpwhUcUPkOEPP0JdUyEx5C+
Gw5B5e84EitCzx+xnO9V9uPZpS2c6Kdj8YDcQldSiuUobq1To+awjS3n6wPr1M6B8gHddMX7d8z7
w+opP7g0i9lt/zgoObFjTG0pHKTxgPOpL3M80W76HW7Fbc7bb0BuVG379nJnQ4MDQ4TpG5P9ew3t
r4/HZjufy9bAVBbFvbg7AnlBL9qneiNNOWZv9MmHRbCCsf7vT9flfP6Z7x8PL/WZDOVkbLMN8y07
syOqP5RsaMhOXAqW0m9rcQnG6yoW4uu1/eOppVplkZyORtZ80nzhpk037T+2EH4D7yjaPSCy++i/
VDWi/8ACvqcZIbs6Igi6dE/6PdCoK9Sv+zrCuAYVAb2VcamXNYmnzCQHPdOZ3LiT1X3XRlxlaJON
R4vxv4f7D5Cz/AqluS4amXW7XXmFiFoxp0Z4skfbyINtu8w5Pnh25nABkVngMNCZgv6qInrq8hF/
Z/y/o1Ca8e32YG3W+zX9DiXg7Hp6MUZrYRcpFWwurmJSODMuOvaQLkYV7PmbXfqvZ5fmvZGsAZGm
ZxX2afx5HzbRBQccIwbiGEz8SScdAZiBBKVO+grclY2PF/e/J0B7lZwhxvM/a6BZbkYo1u1pbMHv
7kUyAD2KFDQArh03+sRRK0L4q4MKw0YsL/5/FC8FU6NI50X6YHNFMaj/d939PDjYkZB6j042kHP/
7FLUms3mokURRrDdEq8fyJZf1aS/2Oa/3qS09Pd3M702jhvZ07UoKXYVYbghyz70j4EP4v3k7bkc
cBFdVAEXX3Wypd5X45tq8Be7rOh3RJXVi9zrGweg2Yik0eWRLSaaB1J2qJjiFwucB0qqP/h6ZJtL
i2ynZbftUSqds82dEdBWwSSTBwyDyiSwDBVkO/981DeU8EdXN93fLZzGruylmAJtmMVLdCAFPBvp
0Njvb6pSn5eDCZwKSAVAUGkx8juEZc10U2zmCG5j9OZyk4g/v9NOLs2IBEgsQt+pWjovUhydDKcJ
zwjTPR7++5GXS3F8PG8cT5nLfepdc/BtHZhtjghM7mmEBn0yvCq5BkMuyFKkgC8DVwRlAoNDsZTu
1re0lo5Xi61DT3YardsknRTCuR4hBUch8RmAwMimk8FgPZR9IIL2Q6yUcPW2c4fDtEsxKWE1V8Tv
1+P/47VKg2EdcMutX3itqYPGR0zSz2FJ2ttu261Wv1q841VzkVVcJytAQwSuYmkc7tbuUNvXGf3x
g7sx/VP27ztrbVSnOkDJuDf3ODPJuVWBJ4QLl7wDesCpvH68nI8f71H68GazyM9G8b3Sp924q77J
+w5OTq5N8HqTIsdEr6BfkRK+Oi+xj5I9uIaOynx5L+dF/ZQ3dhi2OgRQUoX7QqNg8vXsUKsyuhRy
YVq3bGcVcJOnC+FsuN1XbgFgaqXVyMIHsUeir+KLgX5D6diuH9XHPUk01FJPzr7YQ+xs75OpntyR
SQS1kC31HayAY3RtBPNnoM1HFtOzHqkb/7DOxSOHhzCqaw+hZcgd1iepHmX13nEbn44fWyNSHsM9
Dk1wUQ1UEE6hobS3iMRdozsGCtfWORvN91GtNmlc47nar80/no/h+eQ/0nFe+6hvPP3ydcOY+jhV
tPZt72Zo7xTeM3UPqrc5uyfcU3BA2tj6xt+ZfvPkaVl00u9Cq3u3q08XTe1fbkFtH/Jn5rfw+XAz
dA6c7QYD3Pb+FOdZr7iEZtNPj33DCvN1XFNDXe08FOfw9M9FPC/GZr40jW4TTYHMbWxbmdQiD9V6
kOs+oHWRJtFuHV716JG35ntvu/WUpPVMWknhJ8fuHb11TVjWCNKkiTL1sTFL9MlD9baJfN1s3eNV
t9pyngdr53CNNOTzzSw20zf+Lp3yuBFuONV2DspihupreszDzpueok0sO7+FymPaLPq4dpm7bpL1
G5nPT2y3/afVfmb2Y98/aYP9sTW3Zvym0YitXb9AlMwcrZuDirNJxuefYU0uJBNPKlzw6CwDTvgd
TLfPhpXu1IsVFeeapzwMN62harJhjeit29r0GtbV1ZEyEMrhXd8PjObTv57GhnrGDfsSNnVWW2Ye
BsYlvt4r3Hm+sTeld5PoTJ1YwzvChPv9bsXt+dwVHANRZqig+bHEOByDe6E4Bqth7iNj7eQNXSSs
83WCf2JRR+RC90+NdXys2+ahle5WR/2AOAWGpKxAbd4v9sum8RCKykZNjyLTNaFrbf0+yZ69hrYV
6lCtuee8fT6OGzt/p3TyR/CoLc97NzEhJ57Erbn100O30JuDw7ZVJL3rMQO4kvtYW4E0P/lba7A/
Ia6bSXtMCAJrP3to4tykLQbPxzpBKWCuH4+wYiJfRAToR5b0vgBJyXT+HqzN9dS8J3rakNZAGwrK
j6eHWZBt3R7Iab0dLvZlN5gnH7oVavc3Le3vH5ZrwqhTiqoQKZdMadqQJLBMSFl1pJa/Q+iPHES9
nM1c19dqW0tVd795ujl7W1WD7QYja1zH8sJrqJPkHifbngw/9N+lAK8z1xNowRbFegT75tfCwYy7
ezT1jUiayyJvtOZroGGHB87HeJveoMb28hs4g4fSXm11o1O/Wt3dHXRJeni/at6hUa8a43LSCgeD
PB0DP3RiZOAtbRblOr+tUbTGcOj8sDeXGC6KrZiJt9uOtkc2bc/Sllbin1QW0qG/MzNPKVrXKpuI
xp+pRkwM/hAup/wHT8PSEXxtNLZmUTe2IyRjC9NrfmFzAmPKM/eOQ8f2MBdNsA9BY9uOL2NnirFd
rAyzcb27aXYJ3/uPKDeW88e32oG1vBsf3D7Cx/HDqonBoUGDANUhJQ3gNur1xVnp3e3W3T6PXVvN
xcUMt4ptIAdO4X9No+phiXSqjhLUTTrNZ9hEb+SEAjlMoK5ZD25n957YhI9rlZbi3yNQCsmxzg1c
0ODyfmN9fyyz7ZXQ8Lw9ihFKiq0a7GXaAdxe561rezNShjj6eamLyZNzRq5TB/VwI1+zfCmyf4+2
Lfi8CExd6L41ERRsxA/vA+uviEjhIXEjdpSKG/yzQX333KEJ1U9G6Ugy1vPxMIswlyXDoGGLD/u/
N/KfAgiC6HwQxW5Ng11plL/rlD4bO/DrG9JbVHdBZuxwCQAWbzeCk32PCjqtPaNrdZu+CitjE997
QI8XJ9k3+veb/AHlf78JZSBk5JC80srrrHG/nddabiUdDU/ShqdmplhvxKUIG7WucXh7Jv3N4eHl
J8xT3v796G9s2K8YIgdBwpzkczEjKC3xdVM5nM/HutZXhvuPMwrJwwZNu8I+f+mWvXl6z5ttYWWo
+vkJZpZ9mtvNmpOq2GFHd9A1ENmBtcb3xXGqx/urUBvyh3d0ajQ8JtwTMrI7p3n3bmfx3Hn3taus
nWJQvGdbB2UX5eYVV2eHZsx3nFGBjOTu/emcT+6B1Z7Zt5y45jSxyNNFJlX2cY1VJ1u0XUe1AUIH
KJ+ahqPSMYXoePIu+PEo3gVR3bW9u8BpvH/oB3Hcuhn0LeA0MCI39vbNbOdwVb92g/MH2tdIyuhn
P3/f9HEiMWgoVVXaNDmGf8aYi4y0OkDxrhyn0/m6fr5LzsVDNspz7jB0gal5eDf6rP+ezz9ps1xK
FLgIXGxYrg6lwkNTmTcuZm5kXR0Za5Q66yPzTvx4QPdymrv+tuGe2cbY8bjq3bso4TP1QIPmjMvz
4e/QbUQdfBOcIaVz53gGc04S/5AEdd27NJzto53oLvy/s1Hx3tqf6873i9d0CDIApaFYlwCFz/3N
KDa5mXXn+4XSnONtvdgex2tkVu6X2YHtwCVBFHsQnbDv9KZdx9K0SIZZ3n3W0ftI9+75QoN1XxcZ
wQXpFV0hcjQBJWVp3CClNY+DVK+5z/TgZKczWeW2o9V3drKeO/U7zXydM5uMFG77rTm4pF9a/sC9
UxUPMlTdos2dLdTzwbdAHZ6UFEvrBrbFltjVg2M2zTQNcy9kvhp4BOLZsXZ2TedszpQLqCuzu81X
2qZTzPH9ujmZijzlutPIc3w0geqZrpL29nddQDy+XUXzHmxQSkGjTLPcBLryerg5Z3ax80x48s0n
3ZVbhI2fbTw3zo3MvbbnUmzAxseo87yRasOJnRvHsL5zU21xIzUvrMXlPHoYtIVJgR/oO67Xi8tu
4+2sw5uyXqYmQp3pw9ZPaSc5Yc/QvHnrmq1rMM6uR/uqAiRaL8+1iWFO82SpOCYKxKa69o+QNzYK
3dRm5jzXmXdMW7d8IyA82WuNbjqqitnw8FzbyhqinTbc16q0bf/cy+W6aQCtpzfG2YTm/e90bD9/
6oVmQW2JYieGS4Xakv/VQ8CS/qOsJlckXVq5xlR6XllGr761jnlzzfNqInZU1xMh8hFtdHDtqhrT
HzUT+Sju/mxkTifyO1nR/HHwKvvL5Zica2l3bQaH+kYQhZsbT3u09/Wo0OI7OfW5d6M6gLoQh9XH
vNZ6JK3DzZ+rboYBO+6iB6+Gk1IjPCI/l6bi8nybrxeWPsnSt/3h0blnHMO1do7j8VaJD8mICbxu
axgaV55xch7KQRBtCUo6XH/gAJQOmt1Fy7TDBg7NyY2maMGHgwusB9seri40TZ1/h8E/8GSGztJx
ioMKalDAsko3mmNdMRrZZSdXBZIra5uShel8lx5TB4nDfz/tT0eYliQ5uElBkKehDFF62jXXb4/L
xbjDbQAaOKLYGfo5rfBOCwbLJq5qyhrl4mP5eTJv/bEwHhdLqc3TJs+7etFzenILm/oQ/dDP9zS1
Y4TTYzEaTMBsbEPcJty2tGMzxR0DoVZr7Q4rRvtFJsX3k7xIN6M64IHSoXOW8vrqke8f18V4L6s1
MWVuETYAVlHpbnco+CJp41QVfF8PfAPIO3r73KzL9mjZgatMYtXvpHBTmtPdcLmkn0BJcAiRsJLU
Jo+g30uYz2R+4ZeiL9UohxruCackuTRykMI1TwsOs4OXtraAbQz31EeCAXvSi7cN630wotQkE+cM
/lDB2Wd17usgwNq9zhXe89ytkRJDhLdVcJCVae3LxUGbg52GqCt0m9+L495Mnvr82pCLMfYAINvG
DCUmIdq2TVOP7K5qOb7YbIzLjyeW4tTzRE2+uZPLMZ5yLcLgQZb5C+fhfEDg+vde+9PK+177lgHZ
waTr/setSds08jRrstamkWRSGfYIqB0FUTKDEWSins+F4dr5mEdDxP0XG39ROcDyc/4sgx9vUNrt
dfSuisOeRTcluJxEEn1eOHag0nTcGproQVBx5Hyn/38eSMmB4oyKI0KZvZmoR/1i3RnfWHJoPrcA
zUMxO7XbEwSKbNk1qgI3vDhVmdIfjyxFmOSmbTUDAUam1LsIABb7N4AV7bl4YysH/WA/qWg2/GnP
fc8rJx0SL6jc4Jvxe9lujMLAJWaekyTPW5oYfIE60ICP/a+7UvJBMGChWiA7CKekVFvI58r1cDfk
p7E/QDkNLKfX89khbsB2XEVV6+Xl9iBDgXBn4HGGCtXvLzOL+f52nFv5yKBSCYGg4Z3sJrDeCBMS
MfeOk4mpixMUISXEFKHqe18kLHUcqZhLLh81uEqlxz/J4sxUPh75SagD2zta5E367gxwzcXtxjv6
zd7js/LAfxWHfj63NM63uZ4mpzvREkYasLFMchAsDzDOvwPCH2VlOZ+ytEo9jv1BXe738DaOubW/
wpodYXvzEa1BLNdhPuzdtFXENzQZwCbdXQu5EQetQyk6AuDxBlwc04ruzq687Mnd/3uzfvOGapCi
0FnjtPj9Ogfy3qZi1QsskK9OGoAXjprupP2FHANwyCqx7BeLC0QDlSnyHDm5zdLR21wnVA5qaoYq
ldk/hAb3lN4TYglQe5+svZW7ppcsrmPdyeFv/HvoKx9eihLIPKvXbfbU2UqIHNuk3ktj5LskPXSE
oioz5RdxUH4rKm7I/CJZ/o1V+5H2NC5P41k8VPm4qdeE5xaG9MF8V8w+OPBXVefai+xCokUYWaQb
NKtevrcrm2JO2YvnOVPIOaOdAy+ArA44OUmUU5Xuv8iifj+utFH3+9RonLOH/DwPBhB3maeY98BI
fIl2S2fVbr0hsT4ADfvveXwR7X8/ubSF7o/5Q9+t5cBihdoU3TgElgIKGOcEMDkrqhRVm/ZvcOCJ
JrLzyMFKRl/pNmCk+41MKXSCQ5wP4SuuhyOfqQQEE+gTbACYzv/LR6IUTf9caoOWK10W/SWztpEf
GcceuuuSNkR0kBOKWQkw1X5lNUaXG6AcDLjzgA5EVIjuSml3JlSPTxtdTmkc1719Z+53uR3AvRoY
Ts91rx+tkxesQPOBmf/352qv4tCPR5fZ9ffiWNNOppaNlCB3dPvWudg5DoxH94H6lxGsW1UK2cbf
MhdNCGkahcU8w/ytQPxje6rXRpFrBxLPmx1Nt+gig84kN7tHIwpw76xjuoFv9YQ8AkpQr+3uaF67
Q1RSo4NfRMXn6hyvCmFAgAoqR+NvzoabAHpBOtcUvAVUmdr/eLf0UZtnyu1cjMZK9zjS2uFOIP8O
xE+vWtnybypPuUlFAuwPqQws0t9POln3YnfPWWYIfsaxCRGLfvlSBik4I7D7h1UN+hcHPGkhj5Ki
tyZPLMWNKzo75xvGl6OpF3uQqvKJMQMZIIkkidPord8qVtbfm/zv55WiRabuU1PPrixq7lxQZCV6
jMVsvw255C3+/bCXMZjTvUEYpkZNtPg9nNficbioVx42lnjB7oY8Arw5zHH7LYUfEVTVd/6A5OjO
ou8IxAb7UGBE5Yb/Vvmfr3OmjS5c2MuHLFb0lrvo3v9yZ526jBZYFheA1Co+9tV5SuYriz3fjhzl
Pqym7tKLkTKT8mNVe+4D8uEGLbEOHQnMq8i5Xx2ov55XCk/6sf4wb4+bnEmvy419cFaFTy4sIYBJ
92A3ncX/KTD9emhpg+BPdNSzprbD38NqPds1p0ZvP7XT8OZobuZRca3MU+SK/L0nsYNtUnjHAgZl
MLN0Jc6P+0uSKrtidP7ajk3/E+ld/xCcHMtxG7HWf9qIyMCPOe3/90EYe6AaSDF6mKwqtZQM6s9d
blpcbUbROawZMKIT8bUNMTRJbO0NxErFhP7BUZMLG0i4In6mUYihevh7t9Svh+OVZmYysg6dm9a6
WLZ672+as6YeFLN6za/V/PTszDXHgJB7c7ZI6Gx6+81okwf/3rd/YwQvwpPqspNrclv//SLHupps
N5sE/R9E57omczsHY1h1t/kDs/z+3h+PKY1vetqb6unAXQ7ih9GCRpaiZQJT2fp/lJ1Xb/NKkoZ/
kQBJJEXqlpnKybLsG0JOzBSD8q/fp30WWJsWPmJnZhcDHIxb3eyurq56wwJ5PuiyK8+hDIbVUkLw
FXpj2TPg0ul427rF/oZ9JgxcqQukkbrEd3vjxwVzCJS76tdMeNuFYXaYJlOM8PQn1JxcZfHvtf1W
jGlu559jNWJiXztX5bHLWEicmqV1pAwd2yGEN3a0PilW7ZaWj17n1FHR8hJvjO5/MKkf05NPZbeU
bwxZC9o7HGsVVt23WY6hbP49vQdRCZTMgOoOJSxFlpub2E/oKARXKjwm2ShslxBdDR20kmO9gOUc
ga9su0L7f6Rg2Ega1Bq6c1QeEJltbKR4iBvSJeGgyvk7jinbm6IX9HD6pn2ygq++U/T141lHUkB1
MU51ld0Fa/h97tFDU23tbPqgsLCV7Tn+K52O4DmSp2Bh7rQ192VmqnPp/WqWq7zQw4FV3/UhE/ua
b2mp+QoAoBd6renHfVOAbNlno/u4syrwf/Xq4xzcRtFBv94sIOevehJd6rt5PM6uz+m79BYa5R4Y
0alnh+nymnvZk/CzKUfJk3P6DDGUBecRIt85DzEkOVIm673eZ8GTNP6MaGTpV+jUdLL2ZyOE838w
kkRX7OpMV2FVmtcl3VWYPpfIOR4X2Wdp1ELhE2OsnjOY95y40uP5m+9IMNcwlLOVCgZ1f15TbTwn
BrLIxgWTZaeg14nNKz0naUkPFmfKIl7GbyWN3q5eubFKlfqW2tKy3A33KvM6ITHpDmFhlondP4FV
o4gtoSBmIMxb7dNVb1suZleH259aQkEnEkgGbeePzAaIR3O1Y+eaEeBWSQtfsYpR9HxHcXQyCOeX
yriWu+y6QlVU+VAXUJWSOSYqCQrGV0t5Uu7oLybQHgEmgKV4vTxLHT0Etmb07tZxNXieHYFGfV7u
5v2i9z6/Qkfa0OkaPOXRYlCPscHU7Ao53qOFq8kNvBRGiq6QNnWvuaWNs7nsBghl6ycksc2jYmbz
Tur1nkrwk92hGWAOvxoUVgbJfC69IB98KpyoVXXuUQGVUgkCp8JEQIhv/Q7N/VA63aqA8uV4Or5h
+TjU0R5/LbzpTqhS7DJBLc70eAJDoJq8wpOo2TeR1dN5pWHBGtor592xTpu+iTVk5E0mB2+i6yve
4qpL+MWA8fSJmKGO3f0IOPQMou3zBGo3xFNBHnxHFqHQ97N9b7oOyTQomuKFB0ZbkGxUc4kOIK07
66y/01W72bwRZhU1R+jI8ALqTG/lBYgkpxFNgelTO4KDIw8pPv5ej7N/9w/Rub5AwrlYPVsj5xtQ
0+97CJ92nJsXW8t/B7gHaZ4gBhBquB8RFG/KzEZ5dSlzjcfICQGFehuejWDcfSrRPcPf1bp42Pxa
pVd/oCzRMvT3G+zPZDXuJ2lI5VP+Fv39EcdT/xznVcQb7RXVnmlse1C7aF1+gZ8et/VLHuTu8G2E
AyIwLi5FtXFPZefiJg9EWyjRzd3AMW3b3qygVrE3am/kmi1PL8A7Dz7ljwG1RlWhTko5u55FIwKy
/wJyi3myzqKigdeutDtZ9VcER3rXGWJzjt7I9LTvRfpcRTBpXM03OjJfQudDt0ADUPI+QNCxNgTg
mOK+bHL9CMDzep1OR4ZhUV2rA2vizGYU9j4MDsPlPUdbwtJsCy69Nakg/FsvFxteaGDMrC54MT1a
oEbr9s2nkfnBK3l8f9/1TsbrffIKoe/NNbHByc3ZLNfPiQtUSkDLv5ah89HasXy06X+uVCPzPxzU
y7UeaIIMM57KX4eZTV1itQocZwKiPl4JRbB1sG7r3ogv3tx+A6HLq+BMz03b2BEHNZCH5ckXULJy
RtcMiRPNbjldDzcBG4+HPmgShPd+n2fFT5XOJcmum1TY7K3DOWru8slajJ5Pb7Fs3hXj3wM+eDEy
Go1PClk03PrNXVcl53sy9EX3c0wYFapI4F0DXYIT7fNytCad5csIYC0MSnu9RM6o5ZXxh6Mrkhee
FyhxwdVFKqsx4wBkxDBMieg0gU2B0X+bC2o2w7NxJ9hYCDeaNQKOBxctMCN2DQg5Lavw3WptflpO
Ocq7AhQLd/X3sktX5XwvEn4E5AjZeD2bA2dw4yqZXj0MnmHjUAQRjTqOFGk5snrf3br6Qjh4QY7D
qNEyZ78dnpdfheE+WbM60jk6R345/aYE6ucH5YV125P7byESnOn3C0WIRnMf/v7Z6aDEqLtDd0Ro
M5Y6WikVYtfApVo+0gMQGG8hBTSHTKGeoRofKTn0ikhLygu4ESS9zCMq3HMwAsWsb0tWy+vrwTH7
NVbjmJ0lKaykWz/chJ6CrHXPwYfb+/euf1BfFPPBMkTUSUTz9/fCBcNbFkQRLwKhXJSbtSHRz+LW
LrCFPz4VqEH9e8AH5XFakn2MlMF2yFzWjS8FtS9PqRSJt56KKgwc+I2jrBbUnohYlb6mGCTMSRE7
bxn5QYHt98iNDOE+jHrVRTR854PPjbcB/yq47ob19OR2u22DPQhfQ9o5wGTobVOwbJyjsjss7meZ
tpnoYqUvCsJrKFjooXujVReP2tC933+vcW4Zj4QAfxGskxXxe35kBN3DPbkDKeTOzPRXOF7oo4Ea
8FAkgdtEB59611L1Wo7dg8I4S/pj1MbuuQVnXwQzWtqvwfjovQEZEBqVOu6JN32NxskQ8j6X5L/3
ENUQZvOv2TYKJMO4UBVAHFSC7NiT7OIjswo06K72bdR/VSPn5twMIa91eIKR0LN6yEmtks8bjwwY
2TLyShraI5g2ffoL35RjqzPzL7r/olryWp4X1nAWImNbLK6gsqchelZ3A88aHbScvD+MYhOoCFos
0cfLBvoLp6U0FWdgV6NggePnuD8eeqETG0IGfrbQFlByhT1G+to3a69nZZvBAaNQ0mTeVSko5KF5
fqGXad52mt6flPZlbfUwhwHtowGCSOz0YNRuzzubR9wqL/uziZeBXi152CD1rc7LbTZT9C+Eal7u
rzEtLfGHuyNtWZny6gBe0tCeMLOjFGgPrMGrjwqhWX22PUgebAXqQz+Kno1gdULIVO2cKEImOmnb
qz2PRKcgNFnw98VkYgmIQzqFjd5SLJP7f/YCAwPLpcwrINDfRMQfO189HaXTILv0qVEBXAH6vRmk
+hui/iNe8MvrMwJkT4G+GEJ165EY8s6ZVbNRL2VtA8NFE9xMgK8bvgrSh+5Ry897kD3//nmNdUnT
8iLdSlH53uFkhl8V+gQwtSfGCyCTp5Ybo3W0xsHo5qfD6VowmmkKPqu3yt9IetG8feL29Y3sua0l
8x2vfx9FMb9vXzAqePCEfwee8liEqD/TKClgedIqws2IrhjKHaMRwjHbf5/8ByiB36M1wtxZvl7C
bo/S+tS058X62zInQQkRGrTFe8SauVQDeHt+BeuvmE652TL+34SbfhA9KAw4AaoBc/k924sSl6ms
AEgENrqb2h0dpQdE8T5RfX7mfYDx5pfbFu4eZKbfBHQowwLvAoPl96Cnon883QOwqoyIWS2Nmi5+
rMZnZEy4UuBP0slYUmJZqAg43gu9ZdH/qGsAvIQ5KVJi0RVU5cYr4xgXaS5XdU9AT5ypfZvN6yd0
eSwDvsdopqEZMwkm1jNc4psgrgbPLYsuLubfW+z3+I0jNLym/SItkhsSF1P0phF25AjxsSkwCMr7
etx2iv6WvX8P2DhFUnkLAilmwmPUFV5fr5O+8Za5NiWwlWItmO1CyC371InWmHyPWfV/z/iPzEJj
xZu09PjWOWjDOz9gu7P71iZCQTHWkEtcVS5tHe5V0iQEFnooLbAEXCVtYetBcYO0UMOamCYwLfzm
nrupWTocHllzoVU0h6S+otVikaAhL00O/+/5PsheaC9IdFjAdA00qWn4IsV5eLlUjCYsmad06mwK
N1wbkIOtEfhv5Nzb0sFvmOevXYVvOaUTYb41EK4WjXRwcPRTJKAIXOZO2qnvYNw9Gwig6DuoKnhL
bC2QK933zY6sr0txxL62bfP+s7PpY+E6CgYVj6s+ZI/fJ3twv97ybka4VlADEEIqPDRpqlt3Azr8
sjV6/nklMRzvli6sfLB5eI79Hi6tffUa1+J26BtT++56+JU4hBBrZPBY2w4nrbeDCE2NRaaZQrOO
65m+3bCRIN4PVR72C5ATJwMRJCG1C5RAmFZwfmexS8mqXV3qT3LIs0KwZkDO8llxkP09y7BHW6dQ
GVMSdHtA6m+b1WABqDRe83/PVD2lkcB0g1OAcaS72+4s3bVs6L8rrfLEgXLOlcivaIIF8zyrynPK
5hq6u1cZDVrqqg41hGo7o//bdlr/Jl+yymiUgkWRjoKMCGg/cqDuOQr8o+jlJ/oWhqd1E1U6b/X5
vogMxXpHMR5BC8j9bd/3b+dODAwSgxrNEDPSP5jWop+qacl9LBxJZMMT0hJzJHG85PNgHBxvhb6A
8XT9RkxwRWnG8osrsi3H+rvL+BUKMD0a/uDKmvhxNQwGmLpf2dcokU7tRNA5VFHaG4hLChmk5bjN
Duhv3kNjFFs4amDfkkDf9fkfSx7lciirOWln11F4x1IJ8XTvqJ9sLiZwSEhJ/HtL/b2FxYCwu3vU
ZqhUDRq3YNIHIBKWqpAq6SI9OK7BytvfOth3F2FRJFJ4TFCcnPCmDZFuQ6nPbS04ivP6+zzzI0Tu
g2A8/2rSu4aX8HiQo0AS1wK4beFMsBH+Fzh9HEd4KYxGI4QkuI+WrQv+N1b+HrqRBWl+clKKmgUX
KhpIL+qvuQlFg7fFGfG82HLXH215wJ+nhVjyH7NtRJL7Nb4MjoMOwIqbMUVK0UPVy1vASgJzi2wG
chnt6MgHkePXmM0rITpWaS7GNKcsMOeJuOEYlJBDAUlvOzkPR8NnC9wRx0duoumGWhYF+YXvOd7N
E1fEZjRBSDFQcXKp0y2X/97Ef5vCYkV/jNdY0fB2VO+HlE0MfQjVT2uKphIbiLo8kMzQHQUgQM22
QR/sHNzkCPsYmYEtbqIYFCxLLloRSoSHk4VcFk4pNpIzzwAje3zGNjzO3+wNCEGXXBnzAdjmfxom
vJVO/aDLePBoQo9n33RONcYrxrjxAflP9YXVtS0qIy6gzOVHZf//F/nX+I30NbieQGveh/9dgIBA
EQh2NY/uLtGQ/lxqfKHE21pf+5vENabduITOcVe6p/VAaExm9OB2JcJsUBSN1W2BrDBLbSFsQwfw
a0x/sGXKYkqNuPRzyprY5z+iMfl0dQ/6jE31ARV+VKIDd24Xc+HJ9r6wDt6L5e+E1hEgzZYz9Bet
83vezc6j1A0vveTI2IBgu8b8lYsXGxnYS7xPvpSWa6BtlbXGe5tiW9LriJmKls+rbL1Rh//2nbNY
YUbEofCCyKxmfbQs8YNQAfyVbjP2HV2N3Or3Eg+KGv3MgPg7RR/AFrJVEUwp5MdhBy23bY2Iv/1t
VhWoICVUMF+isvN7OLk6VCetpMd04bI7LftWjgVEd5tVxify37Oi1hdI2eh7+vNrPL8ReH+K7AuI
48xMEG5ueZH95fY3fk4jka0GSFkFoQRA36TZb3cRDWL+FO3M4RZX2pbh/tZxvofDVlzogdBvaFz2
mno/+mFf3DxTFhvoDDHSAaljSZRWzdY87m9dhfF4fKEdI/gHFDZ+r3Z8zktlkJOvjoUe67eqIrLB
jqfMnOdnADsjccF2PKEu1+bf9OexLYYGkkQ3W3T7moo6UiEVt6ikdZOBWrk43sWUjLxt9/Ye7d6f
ozSC06VbnYLr8HbYAHXNTeo1eBblGCX/+5D8baf8nkyTtZdKaRCr5fXAe+dk4S1NDRo4AILlXWAt
66PTFvfEKWjGvR/TahrODMqsvuXyUCzeQfdLI7c/n+uJU397XMhkg7X3fjX2BbqE0mJoxhYizta/
5/y3PNWYcyMilcMI7ojA9t6cKZf6/HWDojDWSZ6GUuAFyXP27awgnzjpZ8XYtoz+IEf7uX2aGUx5
OKSlX/fIl8w5Usb0Ji19NflfOsAau5yPlngvP9xKZMCU4qjHIRv8+6wol6wTHSma8GhHQwGt1yv5
t//xv4UD0PFTAY7gBQ97tX6jU1va1guC8pATxkjtDTEmaPsEj34SnWMkIxRyuO738f55/YVqcvCv
3+Swjn7DJwPRX4GN9b3KPer7BM8Z4eNxeetToWzbAA/Plsyd8J/lEe3r3wtSVX05zM/Kgcs39XKv
j0POwp+fJm2b/cHjA0Hz/xunsfCVH3Xvgy48JRD5r5cZVxBsBKKwqPvWnrAZRFoIGfl/77C/pTD2
949hv6f/Y3EvSnjtp8fv2EjdhIKvkAowLGqfX+OWvfWdKzTPs9wncwQvSZ1m2DhLUVKdtYvCrdcZ
R9sBHvA8aHs0oc7rroUw12vogYtzwJZhFDAYJSAB7doqYSKfrMMsXaCGu4zXtYO4RoGkvom3RA0p
cRGuso20LfbhHrBL10scWiIjpbCurjoL0dpHhvBuxfvSU1P9CZ3txXCCz4GT2PE0e4udwjmYXVMa
RX1d+JYMZmg01e61xQrv4aX3c/LNSyi6pTwNxEKPba6gb4lVeuuiUqS7ULXaPB2/MST/Wu1GShMO
5c4xVUW0tnznsEIIh8beYdKdT2rbAvC3Gqxa87dHmerPSTbymnJQyee4lMUNAUXWQUBpvfWXgZvj
Hava2Si0fbJl5/NZHamOEE3KneMypanXsqvF3P4190ZC05ei+7kTs9PGF0ualKMTPU86mV5fT8xq
WYzW/x7vUb2ErjTniP8nlBgb46HglvUSGYlu05wGNIqEloNlXelMwcNrp6Y9TNioreLXKfV4w8uN
DOoYS1Lh9wiJr8dQv7sDajOCtm8WTvrUZszbe/TC/DlYIwKqeRXcoM8fuIZ73x7AuL4Zhd7XsQB3
WhbyURT8OVYjCmYHsvAI3T7q1jdDaD+L8iIoeToyADL7+p7qBAVd+n0tAz/aMf8VNVHmpaTbiE3n
nJe7VEfUCmDewdpErgYGHOdT1OiRszFaX1YP7nZAZtT0qC1C8W7uGf9w6sS3G99QBUCemqgtafTa
0R2LsSVrmd2DK5T+FnRUor3G7d6Y3ZGHSBhl3Opj23wTeuZcYgAZcAr9or/SEucfbRhQqlTgJdJe
/t34iPLdTzq3IfAQFTb3YSZsqdCNtPuQvdpy0ke5/Y+x/pA4umld4THKKu5CyZyXd/28SEbhfLBQ
VoX1UpEadj465qxSkE4vvfNs4IJPeU6nAd5PkteyzH8TVq2r0uORIbKjxjpohL9z59arhhEJq0iN
+aRPfkyGfHYDRzrbHasYT2QX2Uj43+Ngjt6q0ddv7mBWswPaDtLfL/77pzQiUhpIFxpg4ou/buYg
nxe4wBp71CaWbRWZB88CyEMAk+FdcHSQff6dIV0vvTQrsvBCfOiykTF2qtwFKnmVDvq8rVL6oCDB
aBwctjJFPWS7f48mF+ewf/ZBx3QNFUHWrbwPxj39/TmfHT4Oi8zsjpFhW9za+sQPNtrvcRv39zEJ
uqAHebQCwTaEkMsbBuVeNHU+FwQJghPlCSwQ8OZq2VR/wy8finRcMD4E/aPxJRU5P3GwbyIk2m/g
KwT89WgxpqiYtu2bB2dXbAtES4B28VxWm2dXOgRdvyyumyMgodj2F/gruRYCWU5v8e+JPSiCiK4O
oK5vfAvv5N9fsjidzmFwJOSKkho1aLskzgtniYDaGvrzhQsy1Ir1GQZU7lr1hOvCv3+CmMzvNIFf
QAlmgFiOKrF/f/+C3iGNkTFjsrdluYWnAmNIdbT3luzgQSbGMBpYMlibEMmVxkRDAvJJiolR48g9
jJIRhkqUdPBz63+7qoUj1StbYvCDppmGKiiSkbh5Y9XaFbvqR16fnzrRoMpjiZKOsORRqVkKREfP
1MHbSlNZn5xMi4q0QYQct7xl/oIR5d+DNyZ8qeMiTtPBmS/b4d/w+EzkfXxT6FwUeLElpr8KzLZb
7sFTjWHFEWGNUWgZiJj4Y86Xa0dNEwGco+G8B8XLEktMUdjh/nvfPEjmaX9STILJDKbzTwUrv/fV
rFLzbwDBDsoAfgneSqW3QEMwwB2jTV7nG5HQ3KlQzQQtXAa20CzDlmHRP100bpZE74/OaID28F8p
nsHe1XOcLf89vYcRndNPrkBBlBjQCAKKkqoRglkC33mxzjh69txiPMBYs2ec8V/3raxtuz4KcvDR
RYkMcjPdhd+fLvCjoJseTjeAVtgD21MPZDiRznq+goSBhvHvCT7I19GY+TFcI5hrncGx07si9JbQ
3UQt9hvYiU3B7OnJMF2zzTz5QWeI8YTNRm8gQkGTz3QjK4gPt1q4X7/1rTmMNTRBBIsZ0jRDsmfq
57TVJvrBM0EMS9cYORLwa02wgJ9fzoVak7kXpgKeGw6c9X4xjSfckVoW9EHmg5BDV2hjAjqhx9f4
fjJlhA5T5MTveNW/Zi5AphVsQAeYCwk7oiB0bD/aHrkPDyJwNcg7Cgey+w3I/nHkUyk5wmrFCHu7
pTUCI10Q4T95Yoq6nDX7/8utENlUWnyofwK+QCjp9zz9Wxpo/hmb7zFgMaqtNuUGPqUA84B4HK2X
y7aoxoXE32yefcFoRXMUlNofMhxvh5528dVi3hlD2eh/JZikruTSCHiPhbo0TiVdCc2+ag4Vq4qs
E1qCu+hTBRGiTEhFAfjuBtPTVsGDtqTurXnKUVcmV29oV5687T6dQdd+DvCZ6ZqZYp7xvwy8C1mq
fXLyeYY2nmZLTuZcn4NROfJH/RFe2cv7kaBQaxbSjqg1Ha5GqVnJ0cwWSPDWRibrpWL28KksdelZ
QfNzHCyzp8NIW0vbAAvt6a0y81V3J83gjKo0Kifhlz85H/VydNn2S6O7DQZwou7P+eYw63V1/mDS
H3e5SyQjORuHgSVlo2FnLZWLbu3GNxN1dRUn1LtzW0ebwOu83vfRi7q9YtQF2xG/29X1S0H5LjLj
gXm7oNLtZKdZ/zC6xtYhNnrvyi7+5s8eT0aCAehXd1lEejXJPwUrtNIvu6uTzQczeYrAsjyVXuS3
Tqz7T4i+Dt/Oc2mXQ0ntI5Sqp4uepz3JNyvbR27ooTPcsTvj3qLj+qI2AOPV8O3zuJ6ma14ps8zN
388XXYlN+O9uR0K12JC860t9tkMEiKe+jYFpcDG670pmXreYj99NBbvTWtdgja1iX79Mb4FZ4kpW
Grejcb8bndgrEryFk1l6mEidq15ePsPoI0jaTr0Ik392Jj6MnD0AozAsfp8G+XwdHIseYU0SijwH
YXK3Im2bkAyLciWPZmGs6La81f+ComFn0fDmwFOj7qI593tYtUh6ZUcAy4S8qWB7BsgBiYa7gqcm
tUOBIEFR0ybT6ewvi0sPpufsBtnNdEtraebTr/ApNj7+HQIfPUx+/apGMiklea8+Z7x6bwZ9/+G4
xkBTpDyyfkUbg7f9XDQq6nFr7H3wFaS+BrYQXWLRUGzE3ugGPjyJNbAzNpayr3MgaCLRQkm0AoMd
mK1krkeJ1q8RGx/gcg+ux7OQM0NJ206wvP8s9It3QKDi32v66J7+NVBjTcNTN8vClC+9M3skPTx/
PGokz6qQ//hyx23vgUcXJpgGFhO0CC/a5nWildXwFotM/WZ0rcQ6up9DksgB9lN4v7ds49bBGt8N
KExxGxSsYqb3t5ngs8Cd8KFjaJhdtY2m/ocEaZzWX5NrfLXKp+4V+kh8nwzezm7hdUfBXnY6CCVe
jGSPkPJl28HPyJ+eQQbnrIFC7VgZcrYVG2H0t8zq7wlw2k0/e3dPG0HDvlnBOFrJKKe/H74CDNpt
fykjMJB60Flz5J2Nc20NKhvJ6et91qk8LXE7qd25z7rZ+gqH4W4c9lLgaLF33l2Pzv39vpNHKutQ
2yjMn0rjlJk1dIbUjjdRrZ9mRLun4yIdWEffSYfvJQE+NOs9sbe3Q0+8Jgimeh8t/LPDn9FUs/91
Rla9xy3Y/cpWXJqn/aXr9VAgPoxhlZcHJy70qGuglx3d9W6qU0Q6Tq4HfaCa4UbCgPkrrsx+pavv
8teN3zQ0Cl6sHGZV90eDL35jNstlg3/cc07bxD0vhggWDB2uaDW0ao1wbQxRlX9PN8l5Va8QRRhf
Ps+5niCZr1+eylENZf+FnsYNPfjKOHPlxXBtMlOy5X13qr5dvXhxPOvpx2lG86NOEHNF7Ls3uUBM
um0jiMH1E0r82cjfqs8liBhao5/Kcw8L9s9iXU6vLhre9/EldCvMNMSlvbkk5i0x09NYu1hZfycl
ABuLcTCphwbqM13rMrthoYBweYI2uFHfca4wy3KS5vwc/ms/MILI9RWzKrzLVdfC9ZuEtiyw7asX
lPbp7iR3Rw7da2Fm0ljpW4rida/GEL3t+/ZymZcVf1PvbjEmkvEkMUu3tjrzBEOFiO94u5hQjg93
CED+a5a4w3Vnjmiw9nXSTFkzL9tsP7gjaa4f9snqIIhLg8/Dsp7WT5pmXXP99hrmSPtjrgK4QhsY
6XvC932LxglBmRtXmUgQqkqUfa5o+2D6YNAt0jPrTpSpSc0Th0/nQmzrm4GbWcO3CGfzM41H2Yo/
rt7hVRmzW/qfidWdnj/yBYfiGqLarmfs0Nzq7IYnA55OxFU0PU1xhnGCsfxVQaeUuPchIuIu0J0m
2GbLsS7EL+qBkSdGWdiVv5GxKO+aEVSpwLifxvF7oujdJ0R8P/N5v9Srnh4GZna1WHblGeMB/Lj5
tXZnx4lT3+tZKuGVsgo7Tx228Bf7mQyQf8Sp6NJci4xye/ryXztu6SokMMaF9OSAgH5E5WzoJdyi
/ojODbV95CWmoYNXkekbwnP+Ngo3vqNRnWZ2TjY7zKrJFodu1tmqdicMMAZEjuu8smVHAw8bw6+8
2gP+AskkqTmeJJY/7Y5wszfySQWDbJYvBs5X7qSGomegbIaLjudboXfYqu9qZ5TNZPw5ApRCpDEp
1rjEsgFd2R5/v79MvXQTv6h2wKvmDCCKKR69Q2VIZLWCHwV3G2UhJJOGOgZGcNGCrnfFxRpZcuuw
Hb6HHze84kMU7eeVd+SAyQbcN/duRrWNKcExtBTilK6O4cFOqsV5Es06a5I6l9BYmSfN0ELOfT2L
ZmfSnvvMeT3vbl+k2WzgSW9yn4SLG4WHziKeDqxgezLOdjU5zJAZODvCZJ3O5haXbSNyBpvqGQb4
+vTa6QnpU5wnXk9kDePjWDUCpJplzGavLqZK60DR5c9k3NHzj3QjwQer93hPjbCMMvteOZXGGri0
yOpr5k0zz5PhPPbUefdL2ckOKjxujUHJ2e6OGB0J2for96pJacnTYke2u2ND8EzszGUnjHSkn62T
VdHvBnFGGhvNio2ItTvFVlzxiPA/pJWUoRxKiXBCm5Vat6ktEusamTgjlLPcO3KTJLMShU8S1Tkd
QedoR7NU/JnruoQ61193WHNlzCsmLOj4EqPf8c5ysv3FQIpmdBC/ghYhZgYgGws+azp/O1mxx9nq
4Tgf8fSaViauu9P6S2NXnW3xMQesah9aezxPLFiNPnvAPmwrrzZ6Y7xnTGkTPYfe5Wb1dojfiNWA
zugN58qOvZRAIMTug+VS5v2blU/8ZdcQ+KzQjoz+fMV7Zidz4Ggu02tWptraN7MpWfmo3vm2hvTb
0I5fcvPu3vV8ka8JU0jdSW/xuqPfbV+8HgbOnSJnAmVWwS0Y/czNfYbrwTP/U/ok8V4CMCrNBosj
QJfX+GLHGM/wn56Oh5GfWFiqSUQM1bgMrdvVlfgclcWNlNzMEHWS0OH+GtbLckawQzriQhyaxV49
6q/iDic3FataXfSDxSkaKXbxUq+KDWFXHmHQZNWO9Jwtr2O+ziJzSoJUpHcyo17JX/X+PMnRqL3p
WMBJ64qMmwTiA6Im36c/SmYSLm96vax5KqpWAkI+ZU9rW5X630Jb3t8ruz+7LsqbUTNvN5gNKl12
Tu7BjaGUSpjz9C11XAYEs9rpkcXnk9hD3M4QQI9Y5ZLR86/EoKeSPPVf0uf7TLU0HrQhbFhmKfFf
Do5m5m79fh6lb9E0nCfwWd9lQKkpO433rqYPeOHmHKLcDu38eThDTuh0NVK64178ct3EuzowivVt
1vP1ZFX0TS7iODP6X/dJ5iauEloaGkNW4aUfaKUN1HFdQ63RbgYLWJFA7DtzrgFx3sKJzz3t8C4a
Gh3j7RAhf5963HErn9iJINNIRAqfG0Jy0RKa+ZzfCy/kelVt0g1ZVGgo72Qdhz3h607fFWiXTaIQ
jLqYV4zvz9moN6nwINmQqpzIkDx2qa28Xd+GK5m95krPuX19Thzf640VbF3PgEnecK2R0Fi66vn8
gGSSHnwKpcvsqfxU3rhcVPu0vZuHkTquPmSot8ks2J9TI/bizdW7eoTjSW6nOD05+fiObOYNUbzb
DobwrHIDL/46hkZV6YOJVBmK+BVojC2Vcd+iJBHrh1Gn5miWDhs7LcyIsGYo02ASOaF5miIGbMjr
/lreKDM+ssdPv1j1Zx7qyhsFi97QVvHSw8LvvTewKslUzs7l4ChDL+BsppP6bpGOasujHTyjJrrr
rNOz7i/zSTi5iE6R0TtxxYTeCQhpKOu1bw5mfV7zyZa/+qrMxe6VrXrqv5w+y9d6Ve638qxLPirZ
ogCabO82mQOI59y7bfnHuXnaRhwczfFHSGaVgXAY8oR9LrAwE+Eone8zLuxwdzUVWimh/RYa4Toa
CWXtBN71m8LxGZKLq6CIQzt+G7wEy8PovLmQIioTmT3WBWJ39QT4jfybeJejXhDbi3C2GAaU1E+z
a2YIqVBiHLU9dZe4J85NzyavzmYkKGfPT9k6V1MjocOkZVIAQSwWuCnSESBhdXvuhug8/kTVSedq
9Ue1E78cRiTdqwEXyaaeap/KmDtKX7ynLynB7f3ObazOksCQ3NOM5PCuTw9Obva36m4witzyahWL
60SEeJlzIvqBMvWinl5uL/vbtrvn3bFOXM3pmQp3reacvdOSt4U7MI+6Sjyv5uXqeHSXpDj6fZKf
aB7wt8fS2LnZq9JZITtjLSJLPK0HBtNLRE4nf/kjbr4C6U38knDJUsfJ0gln5AWWxtLUHIILMCO5
sKW3YHn67A6MeO57foGLIJG3O+X7BeMzRTHSVzQ2Vv4Ik78VH26ZWccN76L3whcwJOvCMpYjFv47
CzEEIOJKU6desXCke58Z+aoeQhXuTY7zYWGWtAudyE1PzOYw6+6libw9L66b67p6kQNjyP3jO6QX
m/Cjmly+Ci9fqOxppFl039kG5s24WckYjTXj/WwMLXB4Vr64e6dp6Uy3Qz3nVnirSTED/HS+SZu5
/pk8pfPSiazIXVQWPmXGKrV9JCyD2KiXeGFV+EHgWx+MuBE33afT090rZ1fKBDFaTzykbpYcGd0p
76vNdcLRtWU+jTri6yTLErG0GLxnqQ9R9QN84oWR0/EdZXzbS6aj4CkyoOczi7jNq65dLQ4rjbpV
ZqQv549qfrjqUsGaqW/lqGByd2BBl33PxD7UvU+mGvc+H7XHuNRJhLpEn4SPX3Y27yZHYh1TkHxD
AiWAyljYQy4KYVY10Kv9e8atPNDMZB+43f3JiZbl6FVhGblWtqTaaz5opkfjwCVeBh0r2hYmLyG3
Yydb7ZUn5g05gln/6zYiXBAKBqOdxi94q5/MgXUzCAFwGFUoQYSql8FnNg/m/OFMNbiJ2XuctZGq
6Sq7mIMRL7gJt3i2ganLXFJRdBBETpNyjtHVk1FweONuirDpRSfh2Z8d3hQy5P8h7NyaE9eWLf1X
TpznVrTuEh3d/aC7BOJ+9QthsC2BJEBIIODX9zdrd5xTVduxvCv2WrFctoXmzJkzc+TIkUSno2oo
Y90PCi61y9g61PtwZYNOxL1Ru5pj5Z7F9e8DKxLrqi4zE/mYI0wjzXwiBofZRn3S2lTpK8ErHuXu
7jUntGaxz1Mm3/EGNae2xwVNg3nQ4h5ebPH+TkRyp7tODJdT+SvSDDqQxDdjywQz1z4ehyEuJk4J
FXu346ksrVtEXXiik+fo5b/Ari0VvsOvD1K7RiAU2SoiHXQKJtg6jkDEPQei8OustxLz7a1IXdxH
O6EhUjCSigQJvEFiBLgWFRjovzA04d9YeWJRYq+3J/eJ+EGFKwWPRwPzza+nOxJeVAH5tDwtD9SO
B1tTskbnsSTrxSvf+IgINrTQl/bXaOu1I25UXvDIx8/8ncp7i3CH8UVR47SjenILLRZIwwxf/TzQ
VqTrR7o8MyQ1DuBCPeHK+feDsO3hP3CO/BxoQHonj0TcH8dOEMgaWmumGvB7BPDyincsqTj4bj4/
TIHg2Vg2fENlz72FDf+8e4L3xMZ1YQ2cTPntv/7IUKJaHD5zdEW6EpDWsjAKH0uwbHKWqeaKBW9w
W+yHXxN23Ex4LVIwZiBKPJUkF4fI/31hFVmwJUsBOXdu026o+tzT8vuuxw8XfjMxVvw70RjlLSyH
z71gPpOzpXlLcnbimQS/rjXcEh1XE0APir1n3pFgFJJEgT/BotzXqiEiegWs4i97Yl28AhpxCzTK
67JOIqBm0h4myXS+4OWa64NI5qYlselu6+2foz3wuLudYJC43DZuSNCrhc1jbS9LWxyAqE3a686D
mktMIhw/0pj4vFsoAovcM5MGR8F07rnO47sFSzp/plX0TGuMkj9sXePfAw0pEnFGuMn7x9GLm7dx
29F1dkurT4RUCKy4bBlUtdh6jd+LxGkRYqoSjzOGkg99wccseZu7S3yTdp5OaxJ/C2eZcWTsyIVy
I1n7sFwJCkCDhGWPF5CWBHnc1Z1vk9GITMYgU3l497n8jsMly89i5rgKM825KcFHoJwIq84Jlo5Y
MZFC0Pm6u2tnHH4sgDESXjc4vTiOD+yKfYM2zyOoGRxS8UGFwTDobf6MwfNCg16xlmNTp+eJcPh3
XzzhnlL5oGVB8y8MBbLirZuHPWhcC2AbR52fogfLjsYmQi6HkeW9NravCtmCfu4QuaKnqyA8l+VO
uWjIZXVnr7gL0yN058uweMMqKEMVsi8Ds8WpFFD5hZ+8IC/T80r6treBWKNnAJItO2SWPJvZd1Si
73z2Ld8KwTLzYMzFNyZXSCAVWF3C1ELnlPbiWySyws7F3zrG0owu/EbCP6RRCg/uKW+x7fEih4E1
4fwuLxzpVDyN+21ffMAG9sT+1ZTbxFHPA3l8JTEqxH7mODHArF3BUaOmevBOITOz+fxbVkMcqmPa
8yS6EijL/XqT67vCR2arhkxkwoZszo7todzjNjimjs+Tf96cnsesQ7YVLnLymJhsnpDn5VSstqwB
FSd1xUtOD57k2cPcv1L+Z9jrRHEfrrAJEXlyrDA+k0ecseycx5AVja8rC5MTJ0BhmQmwOTsSX9E5
O2qgBywMkkYMNUgzb+tvXXAd8sQLlBt7WkcdSfJ5J2ThGOXH0Ra29gquiDXILKoZXflJXsDRZ70U
UFgMbHG3hFRwEwCWFqw15NQsyH3GYkosCJrvYt+2wzI8Lp7OlkqFMOarc3VVtHNZBb7l14NIxo+u
MT6xY9am5xljhntSZ3jyssLyGLXJoxeMA2UpBpmr9oV5iP5VmRe9edm4GTyWCBry8ZBydd6vGODq
MLP4jVd+Xj3w4G5wo832kWCCrNc5laYS4qLea4eQ0n0lMcnZua56LPGWztj3DE9PrRcF2LRMsDJP
mlt82uvn6TMLjgvLJT/jTHK+hL4sd4VfhC0/KLFn8M4xbcxzJ2EYLX+4Rj1xpvDCfQncQbjOY8ja
id9bABnoXHkWiE/nHnYUEecZihFZQLdLSJ3Qydmu3hh1WRaTqj4j0t3jQhhRzrltPJP9NiYNLrUe
NN52XiCZ1eM1cj8LhJFu/WN6goht4z/FjXbgJWuvHhC4Oe+IR3L6FH6h5AnWzuI8OPCp+Q9XLLCC
QOaFxa7xt+LqEc77leiONiSldFV+w9lbML8do7zF7zeM/PH/TV38u3X22lAiYd96jz6iFNPt4Eof
5xGYj8ZKzPflP4Z1IEGMMDbFihUOFqhSxa9JzfZ2QeOVfGqdjg+tY2/N/vvqMbkyK6jg1Z+Bzee9
hMgeYTqpMX4yZnBIShFc6BVA78rv4dnTOwZQeF2/8irvOq0CZHRdvlOJdQSukNo5psXqOT33s+Ch
O9u+HpnBy5feWKivO9+G3tItFk5HidtA25fuGSQESNW5+qflO4vUudLcvCIWtmFWdRafB1IIfOJ8
9eg4yH0L0COPNSdBXA+/9OzXfTR2nS2eeqxjxnf/tt7OTu+XJbZ9HuD9fQwRyOi1ddumT+3YN2fc
LVO+ZPPXWtIF8qjFJ7SpvIMIiRsGBrEoPupB7d2CIZ8UTI4uKfYUWBjNPXnNQG58/0tEM37xCYYn
TfcIa6IwrGXRQnH3RMqhtDTn1EVQSMc49lp4dKgb+IY3Y9wtVxfwk7OdstPE4e6m1/C+HI8nION5
J8W32THC8b0fyuC5rq6erCFfqA1vgUVt2/Db5BlIYTe6vmGGNJ8It155fu29Qvvj7m5M7wJLBlAG
B+WX/SZ4iDkDRlgAKCPfK0jF+cLiMl6e8cE279biIRrPCp/exvCLgfUmIgLJJbePs4ntkWkKMrJT
hl9qYPJXJwaGvTgYlg+M758/Wrea4UUCETC+wkOIy0ykkA4TjhfS4uAASgAkGW2HkA+cE6tRzGEl
eB+tZ+wrqOL16LEoUeCw+894/EvFf4/Uc3BJCEKD1pkz6Nd9JM91MS/GpzJWmWB84OfJyRPAgMoR
Msx0NH18iVtWYT+4E7j9H34z1xI50JL7cnt2NjFskNsE8JTYJDnNpKE9Foet2HSDq+0hQf3RY9M+
bsiyHbDy11hMYDT7SHGD/auJAlgKxPUhedekTB6LNoRF0P8AZFtWscYq5pOrUw/q+Bko+E/hXNAS
E/sTySL2yDG7u/PgZCuJyYELj0EbqbEyURIZjLsYSbE2PoWnRO7LrGu35riR1RDtfFluwXdfT459
IdYWruPiDMR1uMqjAydoVMd1cB6dPv1LtGXDPw9JhcBIzdzjwq1AkoKJ5QjsZflVEpmw4sSy0dYx
R7ZDmDLWNv9KvUpPTRXKaoleBVnnyODtwREIzau2yDs5VuEUg/OgGdBmSzPQUJ1pGM0zfoT1uItf
7pb6BboToNx7FXCRfiMk+k/DYqzZbhOf/GuiDsy+HdQfObMSE5OcJBFDwc+zukYeD4E7+tTyoDcF
Vv3MJsXi0rgmJo7fmFdB694/s9Hw5WqTjnijiq00o4bhK/7mE6wHMaxwIDF7557iZYObpwdgHzBU
RTyG6rgjHiemfrMzNwaKEYmhCBo2fN9tfOILkEv7D8zuHDyjW9SbT3L24Zi6hDg9mEDuOb7NZTTF
4ch7eZo/QmmAALlTnZBCfwa9pIXCPn2EtNfFT4qm0eq8f45xM3T8tek9bafvSogbHCwyYF317TGO
bKcB1rm41uTC9dvzXhqNVMktOC4Llc/KxOEEKbrFM7x+ERnTM2qFVAqICirnA4n1MZUa90lHVnL1
xXW8+SKKc5fZcJ0cSNWt+IWmevIcvcIbWoNH0QdOaQC6JWEIt+DgMW6pNgFue6+gjTFkddC68MSJ
Tq5fD18QQfMUmV202h++OriEAFlE1TFE/TBL0ZIJS/a29AuuRlQESXoktjMfHsZSQtuQ2w5Lrjso
s4iH4i9P3OmPBfVrNEkqEU6SYr0d38pFaXKX2+SqQGjB0/1oh4XXhh2TFsailqWj1rfYDo24DCsP
e3ybjbdxsQDS6zoCh5MzBrtJyGt8Chi820zy9z5h1jDvF142e9K6ReJhE1Bx6iLZ4y7EvV+508vw
xiFFnTFVo6PhlFE+xAOUUTvFeXpfUmIHRbAEDHQjHA71Z2AGY5clZrzKp7dYCl848oarlcYET+1n
bjllI7n71dHdZ+C2a1MnSW4jY/lkpzr3MgB2r+6uimrw3FwbX1fA8MRKdK7gmyOH+tM9LG9+Dvox
yNMDkrVRW2CV9GlSoF6VCxhJzzs68wePlZR5rEhxzuEjwunipUUcydnu34RT3Tr4YP+UaGi/c8nX
K9kpNoMtn/ZBt+KXgK7wbrSSDW984qdjbY7Oqua3vJ8YoPcMM4wf1k9vY2Y0YGykVMg6I45JsmW/
MUY+BdtLDO+SHv0CipA9PMzKiYyqo+H1oozCWY3Mjkl/IqOw+1JABaWLOGCLGu/YBQr3RB5colug
JJvSLVbm8BpQRvvoYgJX78zlLrPlOPKoVojqt7O8I4tJbB8K2YDHckdzsLlr5gpJPGqqI5E6nVwl
lt/6Q3WfET+alEYbvyAPOgc20aIJbX6HqQ1740Ng9uX+oSCorT8asq8Ft2CiOioGork6whRNdPCa
sRnl/dInOhqWU6Ji386EFO4b/nx2XdZzBh+EHR0phOSE2EdW0/CSjRVmrvkim5mYu+sEB90QltqR
QRqkJfr6dnDK5SPn/r92nnVxa8Tp63j/xPHShXPv31emQZlT+zXFRvWuYQ8pPXFtEogtH34vubzL
TKGd9xIAGuIQapxk0MVEie4rrgRmfBN2XYAxPl4La8nF4F0S7pcA6zlOToVjrs6jyqsPvpXkw2Z9
XLaEHmcWmeCR7ETlrtJyV19fDkgr4EOd3lD3VmSZad6vgQ/fKa69yX1yGVAHwOTBLa7uTvMMDnN9
XcS190k6YHuWe1zmw4dorceXnGPZc8tEX11M19qYUyV+zaTBMZX79uqwPn9U48u7dA3wc/uGe7FK
69qpUou4xnYkLnFAsEWL034/JgXx3xM7poSSmnOdEDJHPuXuk5iGl92BYHk7evacbKCFBEoD+IgG
T97igES4/ljipdzpCwyB+MtwDXL34QvYt8VbqQSOpXMhTRcp9MUtF2qkR9ea72sGl2WJSplOsGG4
MttyXVTB+4m4uPWF9EPl6RA5GcR2ID6xvCr3yI/3YoTLk/2oEJonAvcskDDRiK/5JENk1UR6bI4e
SJMrviG216dhi2jFXB9Jb+aIfW48tJxWDxQt8onBMj5cnTTFRDb4EDCBYr3da6R3IBCHEMltjZis
3mfxiyj5vNGDOwuY0f4CVZVhpBpuGCxP+HPFv9DnQMyRMZPVwrhscmLu8c12fV26tqAfRRXI0/IU
nVaMNHVKv03Z6nk3UNdc9N3+YTgnqCjJ7cjvJNMjl9g0xDU4nHJ4mD91X7ZDVuF8HhnkxuD+2Nav
2R+GPdQMJ8OUtn6rBy+mgZTBuQyy3OtRwR+Ux+QFgka5mkav1tMZyzWbnidZ/zqG+4O7u2IJ1PcN
KoxahBbiITkAsS4UMDGqnzUcoXPa7gpfY6xNERrD7uIoQ/rZBnl0DozSIRpkJoPXS0XozDqoXh3L
a3lv471PcBOu/nYGyOHzZAsjWZQwdjlGzYAZINKTAKRaWyCHndsbngv/NDKAvjKQy3OqMlykcaVh
zQiVLHlAIkJi2OvWU1DAr8dcXZyA5NsG2WERVlvhLb6NBcCg4lEGRVot2kjH4gmRPXWHidGQcfbO
s96SCQOwsr6kyutBpUCfe5p9bEfq/pW7x6d/476kslE453zcUiEAeD4FRzLcVbYoMA168Y/BbWEJ
7rN2AqzLCR5rr1JxHVMraN75LXzFYMgBPCwwcQ6T5VPPDlUQJtx1BJMYoF3aGeBppEihYPeAiPh6
3Ebwiwf76Wtw1N0tA2OiSwA+y9W/CSnsgJ+W+OiDX/3CHR/+DeJjBb5AWFERS97iDAB8XJGpSkv5
Fl8sRx+z8NXncXZgJDeYtSJ5MpsKQg9cGNbgcExg/bAi2fbkzL2Oj94dRLgXdOllI6A/cvKBlYy7
8DY9UNHow0aCe3AabT1jymeGMEW9YaP1qZWaAMv3QA0FQFsGlMYuscVdjB+nLthbw4ex1sR1M82j
Kn8fULJ+gr/eVzfKOsbKXBp9SsP0z+E5ps+hTEWaqLd8OTpek3z3ygDxE+F7FSo70lEQjtPsEd0d
a3KlAb9Asqa0gd11DrDo9+T+CRqM9B6aOzuoxtm4pQnyEtVePjSS1/I+vL/lkZbgKs5UcUbVzX1N
bhcnUwJlyDXSAertjGEGa2Pr9fxTpHD0mYc4sPvdoDwIJ7yX7h43Dd/8kkOO41bhKjMHPVFoBuYU
ZAB7VsUNwe7d1yZZjCsAywEd98qlvn8kl+geQS2Xhjp9QkchTq0MSQ1CGewjSy+rtnIuGLY84HYC
OAuJ04Sp2cIJvxWj1j0NOxBX1bkjUAKcXS4KCDiDa8gQ9SE+NGjuOHwz0ld28BJwSkFuYdIAkprR
CxadW8zJj2flIz5A3gacJkZ+bGCCU2mYFSOVdHj8IOmHh7/1tgCQY9ljDFCiekbhDZl23YbcgU+i
AHUIX2uCKSo3r30jjYFyoJKvwLMP5HU1f7zrwbUmgE8+9LBe9g3xeZtRz3SJynC+gB40Ti0Npxfb
ZIpaQKksgF4z7sVQw6gz9QmHXJEg+s2MZx5GWQBACA/rSmhSrw4rPQXQwnvblKUF0SWF7dGXxpdQ
q6FkOteUYy0Qk7j91Bb8jsmJeFWKlodRt4Ncv+tkpyFMc7klSOhoZS88MBm/FoUKsIiz6hzf5aAZ
HxEXoD7YuZDuT9Rll9hxb/YMDRCAZ2SNS8oP/S46vrVMzSvi3tOtBg+GDJNAkjBxN5VTXh1XSXll
wTt9nXlTwZnYaSRVFNQgw0Ut8+8+8/47auhxRURergyACMYvBfqujM4EI+cZYZf/TI5kovpEJudi
ncYPxq17H3cPFhB0uiw4z3gtdA7CBqD9hIsWkIscwM9/OCV35Xm8MZLL0kpNz47lcW/YY7QLzE3m
PskrYtjXFH/FzNnXwowyKlwEDQ8Ud6SkQa2JM/f0mo+Me4gwCdIok0rJKwKMc/og+6cilKgjkds8
iQO5FcBFbnPt61TxsyUts1ZyHHJm7kkWmnRJRKeIK3a8jTasVtB+HqMhpW76L1wCpjtXdvl5IoF2
OUI3TyIP0grnMn0sDcvbQp+g2RCImdqaQpmXm+/imwPO8wMYfHhtXENxIY/oGAMRCIzUSBLptbtd
PQkBRA1OtAdSyE4RqX8XJwpTwuyeg2z8XPdSIRlRJkQveVKPJBQktPDF4MnNkxTYBlW9OEaigXUc
F3JkuMoyBzFPjITGD/L+EzmcvrvRyCpYjZfOMalKCRESSgYByU6Qp9JYI9WmdkF0wFz3NizDc/+w
O6ZHSBqwOCpfg4Wcvdc8EMhu/Rh3FCTuvnp01ScxpwJQTapsHEJrTmxOVD6rAg05PBAUOHmcscwj
04ifvmAHUhtOFXDV9LkqRtmaAPdMKkz+Njgh10+985yQqugcyvgxMkALNufVMZXi+0Lz2yEYEXn9
ecf8VCZAkbMA6bvW/BbJ0ck33DbF0jLSg95RCJ1EFHlOWCdf0oGNRdZp7poRtzVLS9yMSRAmUnkN
zZ6IGnUwGaJAbaB84S/NUbcnML+RZCqf91QG4RQgPByU9DC7fhJxgbG6XSxwK0oU188eqbnbrg0P
nDsGZp+eEvIqAmAi3S25JE86x0fqKh5LBYur8YBLrfjRARl2kRrVQTmVJueBMuEG6KX8ALFrz6uo
fUiUA1p42Xp4AcrMfbjG8TnuAkYdlLMxfJDxg+nBJWUr8inGr1p4H8NrKQiVYR1l3H8AhqTvUHm4
FcGNoLjzRJHoXOj8AecgSU3ZfGL9mjoKu0u2daGY1NA80sCIfHjcqG69Yjaa92HA5isHr5k1MGKB
LxcZyazgfXU+7HPd1yLdfQXa7DWSBtQIyGGPpCX8KHyt8y+yIQJvqd5/+cVc9m4QIfs95qEDlgFJ
FrxZHjUwDW5RhSQqHgY7v4TZ+r6ouev7h7HIYm7UXjgZROed14oKyFSPvpbrQiippUtamGLEB6LD
O5TGufxW7LRNR0YWXgvvTlQzsnBDAOiBlWjnvpyFL8AZcybHlr+NW9kxx1DpFgcw84KA55Ecwp5/
d5VEw0laYxOTlcZK5+QT0hgSS9PZ4wE6B4VcsiYrI+zaE7/EvUQCHU6qsShFWEk96Aagh0WAapNz
mtaBuWKNabx8Jof312jrCtecWiA23Ihhdfb0J9td8X4ZRagMh23E5K55AreEwvTouuhtGpLux+g4
yN6r5UPxjoOqD8N/jr7CSjoJYCkp/Xd9bV/Bco7kT/qacJk0u4gXl3CYL42Q8tmQdjDqeolHu5Co
6RvpM7gNKKaCrareIzVs78HVBe5DieKr/rCjK/TlFsgJ0vSdIsIHsNHNzbEModbXwYIazz6M91Py
hVkknrA6cct2y44SXUg2kMpDCyyomNUQ4CI7aOKFSv9HULZBPT75XIBTHXSMHRLqLnIELpo24AlP
XqPbUXCKxSel7Ao7jnmD77+qGqPMHVuMKgDbfpBtHqM2ZPTf5rx+cP9TuxzZ0zyLYJf7LkB6i4Yk
CM+0iE2F0I0BLvhHkBTqkIAUKjctsNc97eYtUY2gzHDRUrYTyK/OFEKbapYxtj6MOQTymd6nNiQG
i1H5iI7pxVPDbAj5zlPSBvXGDzOc3GbilrcnS5kKDm/FubsMLjEMlb4EnzSf3JgvyA1mB/bKzcA0
iaYBVLldvSt0HdMHjCYA6jxzVGjuKxEFleuntGkiTjGTAVHp72hdntTANx3th05Pw0Ud/WO/xBGd
IJG3Dv5YYhZr655HwhBpYJori3bYvufT8+AWUEPVQxjjBBCXxF5BtPOvkQ5kQepP0wZpstA0GVH0
6mdhSeys7arPKqSE/i6+5/imrl5cX1HdP36e0gd8s7eX6RqA+M+gC56e4V7exP3WJ+DJEdRZnPzX
8tB453hLDVUA8PqAd47J4g9zJXelN2MiwtjrFB2rHLRZAYbg/JYR0HpwirRQeKoLQzB6Y3nVcuIa
YntcVMvwlmzMtdzEdqCkx4jf6V+eDqnfdZltbgeGupRvzQyoOQY1EXW73Bfduor/8hW+r3LlAaU4
6Bf9dphxdU47Kgo3aPBTk4X7UAEGQETu4asJKjtSCIMv/U5KDxTULn2dmAQ2hhwoEMkseJeBDPOV
BJGCGr3kw/PcQsr6+tXd3MO4iUU5h7BmQO9lX9T1Ls7rSj3gPL5C6nvvcoIiKAbhMcbjOOdX/0L/
wusDNeilirf74nrZk9WOe6FG4z84XvhYSDEVDxxrsh1SOA8WDVUyunUPQW8MaOu0X2RuVKJllJd3
5pSeH2dBXuA/YxVsNW4GGq6CG5HK3IoYtjc2YvjwA/BPTFQN2BoqMj7D6idMoTmmVkzh8NY34huA
FTekzhRPc/GC97SDNE0eLDs1fJWhNb8Gd3oNfmmcXRhm04FgKoFGLU6hikwTaAuMfGKVKqjxEbZ0
nDz7tIfOAFsBvy80EdB1RaoFedxdZCOudlBVdVcFJB9pCV5rcJFIKfkYO2wsrUSaINtEKa6ju0rw
qQUVIHdmHW9cjBatD+MZfJii4gs7xQZcDGtz8Mp0qIQbcZXG1vz1cVrTQeBuk+vgyXWkD43xEe+4
It7RM8eYN5Ag3yr8M9PHd1tXHZbu03GpCJkBt9IBmkjpD1cXn5FvxKgTAc+pHoMeBH1CZTAQ4CtZ
4TsLP1N3BDWnyTU5j62EGUR8UkE1udQUmqcaedr0DrmLw+0pm4xgSMMlm3OM22kZWHaBwMLBPlCi
xKqdawgNxSKEOuyMmOwqxjUpY6KxkCyLfT5NqhFFP0pB1QzIe9iM2/Qw4m93TM0FoCUgK9NqdF+I
wavnGCjpsuQXH8UIuF5KdNSsWw6MKq5iwmLsNhFQoYi6PHsPXwVuDc6C7PUWP2Md4+4NPt4JxkG9
jw4tCHRYMOjIO4/gdtC8FOpRb6nbTjnB6C5pF9m+QghSUBaTYu4DQnLkAGm5Cbko3XPhzt6bgUI4
hF0TgNz803zJHdobm0P5CndHivHiiXiTZqfF2hw8ngoUvgPPTq46ItSs+xXQaypRCrNReac4Qdf+
dmqMf91ZXpM8p3fsmMQMFtP6Wro6YVwEmWNkxKZvDy2ivmG26zFZsH/aV/3XBqMwMetzUNtzvqw8
QvDudwg/r84VUUj7eRZ30daXgjao4Ev2KFT2qEbxgy/YHnnCwS1GV3Pc7PiA9tQmPmxcEiMcu2W4
PeSVbOdieERDyuI4kYjoSE8FpQiixOj0ZriWDUqAYi5vNegNpI9TuqjnV8B0ofUqloPTWLzoZ3NO
QF3pjcNLRYLYcpp/Wh/n3bYS/CV5d/aOU4PgwyACJYeEYQFDJu7BLiA/9S8DGPjPROr3PpqVxmoY
syMhosTJu07Os6vtA+pOiWJ2XcQjJO/MJtCOoYzrHQ3iXM031Zf7N16GynHzQ6ep+o26xh+dn3+1
0RpSqbwUDYUmC3dzolen5X5N7F/6mYQ15KLcipQ8bMohpOg/Cop8J57EBzDR+kG1Sfk3Yaxru7Wl
k5jNsbQZc/PWODFMvoUjZnk+ULhU/OQcu2zKZOtHy5/UN75R+UFjyNBMGeEU2tSFvsL+fXo4Zc3/
+U/lf2iX492+ZPTZQtSb6lSYVucN41D/8z/+5//93/vH/8o+z+N/tdH+x+lWjc+HU8vPad+tsYY0
RA/5L+ZFWKJL+7enyNfCkFQZBQwKEnfPXpD6l06fdlrdD2JEwADrq7UQpnh8EU72Cmc/oHDoupH3
zx/k283+/YP89bp6bd/0m462ydVbpvn4DZlwZzwIN+fYf0en9p+fpny3uEwjYSyxSac2szX/fO32
2V2exhNBDHIs+tHEZLT5dBuxpy6C5J3zg1DMt132uhDNo/VfR9LuL8mBy71Q5LvC2zGa1qK+Guyq
ZD+gas742sWMEU3//H6q+H1/N02j64jyhkE/uGb9tZray86V+4WGWYRNWi+dK4zCGENeQpX1nbFj
y39+3PfLKaa7ILuDQLj513LmVqZe1ILlvLlr7w3+6ScDcxzUX3/WHxSf/N/eTEeqTkazUmb4xp87
Z6u3k1lcDDoP4he99TTXQRU0pisZNmBJLflHHclvTUWo7jBwiWkmf7/b66afWuvIpK9+6iFv+7lH
SB69JDRTuFv+eR3Vb/RoNMZkI8+kos9k/jKj306jqkh6t1V/Ce4gXM8wDcRP7/4nlPlhiKBjBzkq
+jombKA1+OdHK2KL/l5Xo8esbqEGgaT8X1t4u9SXY/PEQtdrjp4e2+g1s31Rsfv44UnCbf/9JFNG
pllRmCKJ0/lzByu51gvzirF0bkqGOK8diCLAOeGG4c+u94Oq13fbZ6KRzzhCtMyY5vvn07Tz+Zbp
918SVLJ76L8oBRxB9n9ShzeE7MG/vZXQhbcZm6WgFPznc7aNpFptw/q1wTJ9S5k9k6b9Q06OaBAl
NX5fil4tyPLaY2JcOkcqrqIe9lnu6IQWXG9acVd4VmR1xUT2j49J9HQm9oVadv+HFfnWGSGQpTGU
B/UjVf9rSYpt1Z2aCz7fCxqHilmIXITY7JM7K90fdeyN74Q+UMgyUebSewp32p8rw/i6U9eTUR0r
1+tHsKaPOmEy0d1jBlMwp/byiGKC0V0MyNc57c6ZHtwB6csK1g5sA8ZUDhEgYUKGOzsTciNWaOfg
Ykf3BydmCrGuf9tBU+sx6dbClfXEVfnb4TtJTaVudeTfWloNMjoVNOBAQiC6AWiJpocE3mqoES3y
JZv/EE0CkBjpgoZZDwDVr+getIY9aHIvYOa9NO0N1Y0EZxlWfyAUOXrhFvDmCM0jfwMGEtw0ARDC
9qboQPVhsB3+cNa+85bILP7XO/0lUKapZ9OwrwQRdphvXpSAVpsDDBM62CLV+eFS/fbS+f1hfx0B
dND06/3MRvfXQgzt5M3j/X4AyuO68o/St8q3EQNGhcSUGEbBoIQ/9+twQddT7coHEcMpVjyrr3i3
0F6aT/Bu2jngIT1TxBVodX9O7l7hZ8mOJtd6atDW0g07+tNgBezokDJpg5JT2g9vUwgcg3ykrYQC
6pst0Ueh1zRtWyLLoAmlnV+Z/02nUyjI6Jpom4ZfT7F7cogorVLsAuSwXA2CLnjOHSadOu48Y/l4
F9TZ3qaeEZijQAzlV4YjVBHEO2QYMkVtaggC4k2LDTzmfgbNCeTpCV1iqO8zagXH6CWIlSt0oDO3
nVCGLjbHz2KWbaDQ7P7ZbLRvjqwIjHoqU/DQKjX+Ogp5ddXyzKrwEGLK0o5JF5U7n+MshN+C4ABi
aoVQszfMbEMxadIHM/jnj6B8Y7nMM9FUIl/05xhp9ufuqvn2eHkViFwauWNzT5wCie5z2u9PUTEv
fUjCP8lvq984gD8e+ZeyzTFT5VbJsF/NWYqptSKQiaeIwREzMZZu9pOyvPLtMv/2jn95xrq6NJlZ
8Y5qSAxap4cwAwGCxnQTA+X/eUG/iy3+eDtxLf/m3kqzY+CHwtt5/bf1aDfNPaLCORLcjLIfIFcY
fZEJf/wQ+H5vSb+94l+XfS9v5O1V5anL9BiDGj8oSCHsOwY9C00oBOPQeoOfYwK2eJE0QPfpA6bj
D8akfRMO61xBhN7EcEyWFDv/27v3HnZbldbrMa+QnjjOKSzANaPT9b5qo0L3VIAjMuMznTLbyD8m
CRobq4iSk62H5PSXFMTt4n78NFL0Ow/GxzJ7FkqnPR2l1T8/Vl1m2bHRSo3kCyUR/gQjJI9FS9EA
/XX+98NufJfQ/vHAvyzcPt9fj9aSTqP2EbzsUD311SxQal+mIgH1vYu290guQYUQ89lGrRw+23Cr
evcXDCeDAipNPVpcG6EtNP0GL0rXWSQd/Pv2B2NVvj2KlsXISEJSQ9b+Ov0n9XBsDzaaqBYRPgSR
wh2IVp1DUHiy88PF//3JIAUmW7J0hpL9tQ2dqTd6vhWzfBmrKjJBKjQBgUnhjvf+AOVJpkrAbqB9
4Ae7/C7oRnf7v58snOBvdqmfbOvxOCC+Jtq9RDejaLKrYO2cViAMtAdRrQIh/UmcUfkmz9CZ+aYq
stUzcLB/2UFb3g51rZrnOZ3CddiEqk8LpTuH/AeDPqSL4ieJsm8tD+VrWSh7ojH+aw9+e9MDksVt
UbHGHo6VVRaj16wojvdyHCIK7U7qVRXM6AWa/PTob10QMz+5x0wGntryX4f/cDldy+fjJiO2ma5l
6M3yexE1DlcZA1mc/ZhphWIYjiMPzGAxE/1gJzE966fNFv71r/CSKV3//TH+srKXLRVH40F4Sdzo
2GMBYz9B1H/w8uJm/ven4FOEkrCYS/mnRcnbV26fa+HlibHpNRmkchrEuFqmvftJb5n86FO+u8SI
wlAX1Q3m9v4dhp22qCmS7aEA8f84O7PeVrUtSv8iS2D6VxrjPrHjtC8oOw0YGzCmNb++vpWr0k2I
Faru25HOVpZZzWzHHAPseMeEXW4zIz6h9cQzEtPVVOj3AJTFLB3AGTEtR+174LOv+m4D0z4mYIDM
3ugd8rE9jGulObQ70W+Gg+LBmBiP+2m4FSxqTK9KCNCJYVr5MYUcS4JrDRKY1gVMMc23JgP8oIE1
DwalaHd4OE9o1N7ln/Es87KFDB1R8fDFXwxqxqKAvMk9dzQx3ospfG6Ml4t5//ONNgkiB1zPaaf7
+qbyVEoT2b02Pe3dJCXirjz4bG9Pbv0kvz2kpacxTzlnQvMlnrzdAtW7QzsdnKS81W+D2+NNLVgK
kKsiXLRouapeA6wNGo61kEQJYEYQdLyQLYX+nkgMqM2zEGJot19iDNXiHjD2bg/x1rSYVBM6Z6IR
F02TWR05VgvOQPT79H+AcM27w45wsn49bwHlgD6EJGUO9Hgspike1LeUfldIh0xgXuiuQcgVuQL6
MwbqT2P6sizXjWAPQaTFBcfyHlSO5Te0xLanORNBCw1ihWe6xDGYw/Oafr2Y3Zh0zxVNh5bubAyy
/gTbzZwBsslx3X3KdCDGi2Yx2plba9edBqzul1vtvxHUF9B4EAWrX5VVLbEKXTfIfx9GU/cpnQlx
ax9JXs+jCTNPRSo8cD+vpdwIW/93yZ4/g+g4GJUXlqT+93Iz2aF87M/IbF/vmqHan3zNBHxfq2fc
VRWxyarFuCv22H+ieWm/pfTPwJYMbOT1r4KsXdVg8RxTZPlpbBC3iuO25qsWKyF7cnR3wEKXz/P5
3ediwElfjZXNb2v1UhKlRaw7qhD7U31m2TZi5PUABgI0IBAqyx1ykVdjs+/r9QxKAVvo0RTfptik
fvisl38TDu0Iso32qzN3MLB/GzH5WpT6fcmehzDLKouLM5/IuCPA5Q9gHPMzxYKhhZRrrgipD5oL
yLtTF+vtpRXXybjThLS7W7sLCu5fLvlfZ9/cdO7N0b3x0QJ/1sUwgg1y3aNE/SmK4kOu+Yreu6lC
AUvBTIEg/ncpUAmkOKtH7VdUMGln6LY9QrWyfSttchKhxnpHa+Xk34UMV08HZSOuRiUWii8q9NQw
8yq97KQ1pUxOUw4ZCl54RKFKQXF3spOnW0S6b00A2JTn6a1O7jbTzWD4f8VzapJKd0eSx0g39wuh
eifX1VGsLqrmyPfAzOdNtm+PpVd6XDDx7YPyPVfKod/X/KrhfIvDTPl0DM7Hry+GCNxGmAOVG06Z
RH6+if33v6/0V22vZ2rRPkfWAG0OnWPuhSMp6nBJE30Vz2+4XPZ25M3kZU43giof2CSMLTWEO0RB
FpU9BYS2qR4HRZJEGv3rR9DhkgRLvyoZvTRbq1FkbP6Tg77k1DBk+18wv5kwqoFs9PN6XW/p+Wz+
H9R3f202MRgVdTQ6uNykMj37aI2zYyOXVot9nNA8zFbwqtzFrl0hwEjnB0Af1UwJuIUDpumzGvIE
X1nSjw8X6yNZxy+wdESee+8c8aZA6dpIokLmwiz9bwbN9eN2K09nW8vzUYm6F93Lu7vP9H6DCuLm
YcjS/Ha1/AJqdKoBE/yXGMxPD1GVZXiURqEoCborJFMZVoB3HgE5D5xVZAsV+M3fV27867R7S/bc
X2jUUqUZlbwLI4eWjajEz7ZvGgwimef7e9INUWqIVu+C6GU/aNKGlu9dtq7YZ5Vq8cXE3zjFl8Kh
wr4LZj6VFmQ3CcITd3oXedOFNhBkKMIl9Y/7+2b3H1tdyalsBqIgKvToLRs9dizKDPqXxNludaY2
RKVnnXoAVzaflLTe82HdZ5rG/d+hoi3ChcPD0OeBlfrnoUPiLqdSd85ugvMEOjvF8GWACgWgiQCW
uDHkaMrYLQF/j/R3FQqZHGzEJfTqU+CHSe6Oy9cOYuNx9JR2H93uom1S46PQNPuyb+1xND3B+5mC
0DRvThqVdP1uVK/0wlcPuS0xOjLKnrWAyZlzbMs1aKdsPE+stTJKFyVA+kp7OR4p5l90V1Og5zCA
CprgbI4jLz9dbi4AuoIw8cfR7mz6bbOgcgQ7llNcMic1P8Pcs+JFq0xO0dzSvWJ8clqQYgDDMvus
gZi1QOvsITYEaIOIGhQoH9llqWTLkKlWad0wjrCP349gR9rCkUKm+g+5J0fMMimMWTDglyROosOg
fJT9/HJg+OrWgu/4o84hncsAfB9g7UqWZvl0MgGin/8pUgZLILM2DcQijMnU58VFB/0WMVAJbwrw
n5ixT4NB6PZOrRadvKnb20yBziSATqOAzI88Sf9Q4M48P8oIDrTGyU6L2FYT2E/1wmlP69J4Li5P
uvoRxeDywH7FDWQt1ZN0Dh11v0U2xBldFK8y4knH4V661m0Or2kkRp1VsgZzDL7Z3FgdZD2Xu4jB
5tNtbDJuwzjmOXZT9SmMtmq+s0DXSstAsONZBD0MSeTtwhSz3XoMch1aujupvRuNKVSp96cz5A/V
PUT7dhVvA5VJpsOdLN1kjPKN4+XRumOYzQqZGLuQA53+leXDuQHjkAPzVVPHao72qHk1IW05Lppu
UXa7ATP06zHyCAStvSIht4HiV9/2lnQsIlFupehg2dA1Ke7EfvObp0dE19HAwt/8LyJjVMtwcULY
QOh0/3x4kREUcVCy5oI6B4yP3qS0QawtTSCVrDlQTfyqEv2wN+ITvy3Xi1dTdV9EkcpyjeNOYAei
ZPahecuNNXsfMOq/HKlYyRhLMiAVnQpSL047J2ZqNiGF8ou/f0Uq2vAY6oLZYuDMrhmub8tofX99
arNYuYRg1dRtjtwqoymnrTmaoghyhFMb7CHI7n8l+GDDbeBFQxgQdo3CVpptxxDoOoYlgqk1njMk
WKqtWhO5lQayhK/Gx69dpyuDkosO57/Z+5EGIuTHS8OuI50BsMumQ6O8Ebw6AkJsc/Av0DjezGBk
zh179oYW2XI9Z7rJnjr4/IwOykdpPz4b86UHjwSs4xOPYpRnvzqbd8t17+bOevnYTKAWohs/BPO5
FhAaBNpEQ6YkYE0979zUSMhXOgJfK6bjbqm1ogvyRe+Fhooz809T31te3LV2f0djKbKByB43sOVM
4QF5hwFk4F5dA64YQthIHSuKhnpc72KFZylto6Btdpln3usvxZTNJFSD2HPWbluUaphWZVpgjwDG
YIZ5pQgr9NW/gAn0JPpIlqIao8xnHDsEML6CM4jxYL8CceW/vfnUnAWn1aeJGNDgymKTf14hGg6a
Su9f1EAkpXcIRzUxjWS/78j/TP/l5Ua0uz8AtT0SjntzEZftJ5/ke0Ml0CuVdgvQh4JqHecvwoOf
BqptlX0KHgB5xyfyaSrOM9gbAZfZYLzmzt0dEL6hJtv42sd+X7MXjRzSKDk12dfHkuYaiy0KXbe3
PItn2tK2I6IgMXIyYEqEee9vMUmtgjKYTMm5b7HGRRiYnZp2lA8SmwNGjMChueP7GOM1w3iDddgr
xRj29r8r9o1XeN4f69biOjE+MxG8iTO7ZGvxNg7b+j9ISv1cruffmoTvbk+JIoJNsEqoyW1hCCFx
Xz4unWkMtGHw9lzdUyBYAOlQz5H6t0fex3KsyAchdjtB92HP7J2/pWoHGBvF5un7sIjltbuDZQAr
g+AjFa7e3amP/3fFxIbjMGOo+uY0mU2Cme0jcb4USdwa5YtVZG8GywOKeuUKfV+8F84bZpfK2eXr
QLlCoIaQkWmJ5KHfcz7YaJV5XtV+FN0T+hXEWoyrvD/o9wM3+XexCBgAWl0CuUhhXRI/81vFIDgc
ukMT8H7amwVyRQK1U/lc5Q+VgXH/sXlbklDRMZp/wiMWCkTDwA+4cghjIQVpAszhJ/St1T4MQymx
6JI+1PDSPNE8mtGe85kultecwWG3dqagKnem0wy4hytFQAsjZcmmbIxVEppe2ZauVQMwNUSjaFFD
dDu52W2ZDLtl1hyyMYK4h4e/v/Xamf9YUOzFt82+hPq+1NtY3qkrrhw2cpd/7FDUEAAM/+Bo3i0e
G6Sc4wUMfNKORanhrrKV50FhqN/fTtuVdpkBnJOtJ3v/+VNG5jnJAo1tf3Lp1m33PlEXsBc8UwNy
KeewM+/vr/8NIPq5ZD+0SYNRnlQmS5YTTObN7AN6vce39SvlIcbnBhWAfzlglqPrbpkGQDgT/caf
X2h1l7Mq7QO8EfS0MCSILBnWIEKg6bBDELH3D4dA2Y0GmYS7BfmI3/25WLmvwlYuMV5C13SFmiLF
mDMcBL7D0Nzd3ebzYejy/no3ovJGjEiMTpDxu62ND9ZiTcQXCyH2ichZBt/h7OPDX/rOfI7jC90N
VZC/D/E31oJlddTIRVtbEsqfPz/0cGxaxarEro79xcr0n2Civ2l8VIfl7e3yAh3Y+nluTmPeD8j5
4Rjjl5fQCDCILVWAjfggrW82NeOclyH2CpE1pHl3mbONJRxhCLI7nEw3mtvd/v3JV+4tS8oSEoto
yhFO9Zbsaks9ZGrU7VzR3R5RYiTE/gIu3mMkhnb4C/n/8yr9XK53b9NDqkWyxHKL1dMLeRdH2y6A
cdLKpoVFm3VqPQ+v+vsCy4qwBCSXhmUimP3zXCV9ZLAmsZvL22TVDvfLmp7DkAjl0437P32nruoA
/NBaBlTeu0lSYpjlRTt0uwfh/MCKQoc5+3jE+j6v79hYw30YrMn/fjR8pa6D4R0DFeI7e1+Z1OO4
KsPuq4Y2kV0UXQN3dltDCkXpjHgRcK6wf5E/fRi4RVc3+NvSvWDjUmbKRc5ZWhUmgn7ELhaP1j4t
5DU+dj2/F6MmA0n8V1jYv0zfP7h3d9Uk3qdBgZWo5jkkXU9P7PP29mP7MWundCkTqP8EL/eHIKzf
iriZvox3N/+qHjJax3wWRH4gY5gFGrAkV58Vczd4fYv2jNqvIzZRlkXaWRbtRd7UjEY3o/e3oqBB
BeVBng26e3GhenuhS5w/0qyok8q6MC3fvG9m7PUiUziB1RMZ2Sz0/C0zE/4z83FTZ7ORhsAavxpA
GGYKRJZGMIuQeB+Z0jXH46EOJHn3QPsngo97N/uwRY3WmfOmHGK6gRLxtXo8JQNmJzSZgrz+C9jZ
jSr9WJjSbvEgmn4ENISUoA795/Vc3K7BN/zbx+Javy0oLv23LT3T/ruMS7EgJgPGen922Exs3WU6
ZE7cHnl3n5VoLeoDscTvMon2c+Gevz1Zl6Y7osR4H+ynaEcQvTHrFhhuvJPmT+rJGSnbxUv++oLK
x06gWlGKtUn4Rw+3hQuP47J4upXXyBx9jMFr156uOUk2MVLUx5ztQQeitTWXS0bv10wM7XkEXsGU
ZWQz9Xnf3PEfgNXcaXgjBa6krz4ZK4UfGVL7aqhm9Ss810zqfTIGC6gcars9s5zmZV3mRSBhJElR
XoSdFNj1LXu8hAhgvX4lMBcky8EQqOF3Ns/S+FiaarSY8Hu9pc1UG2lpU31l85PJjo78jPOdoQ/t
zcFQMi84HTTQv9NcFuXNqNRVmWvSvm74twulRMopDDVR46ROs6OfSFRqU7SwYESp7CGbfOWFsppC
E0uzQCN+BTvfVjt1aVTG0pHdZWzricLaDsFLzKDHDDPXd+5+crn+9gP61TU1VYjRi854P5EvMysw
klisiR5T/QaCI9gsVpo9fsEnPK3+FYxNUMTTPMN5PD4IrmwauP5uMnl50tAFnwmA9ttj7TyeaI7Y
z3DDzNZTdxMvF3jpIf9xzaKg3YqvRFceMIHVe+BouKpoS5sEI+5klWx2iT+7PU9xEnjKnLT4fehI
hAf+aaQBt6AZq1k6atZYzp8WpQ6j8Gy29Peo5pMkCcGBJ/JSssLZ20cBAx9al7AnefPNdPH+99H8
xitw+VB5F5MsogrRR5lVx5Gq5xofq7C2yIYnYmwlukHZGGU1gXfzme62RQUzcx3AzB2kKMwODPyM
336KkiVNBZTueXdqPzUrY73cB2ea+PgpAcmHst5+AyJLSQs8kTUbDqqvrThWNVFHE/Ws/vyilKrS
oRJjogvz/mH11VOdgfVBqOeZiNMZ+sDfMbyo91vA+CyK/owU/jzjoxYb5+Io6oQRQlIAGJFaInvZ
ftwyq+F5oLMH77G4Nr1rpZE30CgndQAR0ouDgsCyCgYqSfXJWfD+LfMOq8yZZc6H/4ZO+vo8v29X
dyle8nNwf3/XoYFIfFu9/+ZNPTicTqWYNF5ACediaGZb2xNCCmt8iTOUGl47TqqwoE6Y8sCK9j62
MyLDuIgJMNry8uRlItuzGXybKQOwtAWhiDUYSvr70n55g/4GgxITRWcmUrGqP880urR6Ul5EsAN1
mgFzCndX9WaQIu52N8pEemAI1xMtJNVl8otE5lVBzml3L9l3DD0ODiaIK/TXz+mVtdSRuu+OR/Fz
sJpPgRjAAH9kLDDwQhNoe3Awo1/olMNbvKAaTxFiKEi5UmNhytPkspGnWhL41Z970pUXox1FnMMT
JU3QOOIh06cXEAV4RcEcDRmwawdP6VTVgVuBdO8PlVenMG4NpRTIrxVoK1bzDY/y+z1IjM1o8veR
X/2876uJ4PCb9+xG56wJTEkC4OSKKaJkBV+9+DiHd/S5cQdcwzUABBMDYA7oE2KstJ5riOOIwsOF
r3OfxGgjHUlCkhAuSKI1Y70lUiCWJ3nZhJAfw3G3eTfc/2WHLY2eL+G1Tq7cu1fjpG6Q/2aE9+np
vHwB/jHbGswzUvZ/pbLkboaaOb/h7QJdxWpkEcz5aV+B8LdNHssHwv2Qi8wQyR30TajoMZo4Ojqr
ScrglnjXt49LaxPuUig/nhv3+ZUh0+ngoK16xWhzrYCeg/IXvql32qdj0nGZD9Lu5J5dUSn+d0MO
KZ7UjHMgc9d3b7c4C9H8Nt4hURREz8v59O7oDLWmr6SOJtfAIiaxTK55H3e2D6Uw6pL6wm+hJ7qC
/3TCRfcpni7vqe79D7k763GTNRG1yarae8j76pifk+IsURzhy594y7wtqiPO8hn2gsYedFdXHjJT
zQqVGEOkxv2HbLVyEJyknCCRsOtEzj67hZnBI2+cbgJn4FJ/xTU9Y6kzhceEDA0t2iC9SL80DpEp
RYa0wzHujpipG2k1o22LuNpIIlG2R4a9jd2Zv10un537M4PcPk+9tYFxogW09m6ZL4vgw4eHUYwZ
L5j0Iu+DHWy9uYPyCETWhsHgg2BPGvjtV6plODmZCpLM5ZSoz/00QlFwDlM5iKUdoP3VRHEpJHAy
huM9L517B2Pgbgbs0O+WIxA0VaJnpIMwB93Zc69yWGbHEoSOAHauTrMVLQvRi9+zKc+Pjeud7blI
7gehb1eS7e94Q7O37l6tq4Mp8IZ42GDDkB+xoW2vGaZe+vWcYEI8vYGP1a440h+L9u6GppUnLd9n
ZPjREldaOSty7RvZvdGmu9K0twRtS4GXjkSfjh8x3W7Dg72t7Ud/ucYcmP8EU9AFc9x8oUCHYp0r
gR0hHQmKRABLRa8XSzZdXQbWCVTcggyIZEqfv1BNEuUdMYF4u0xmz5CCw77kkDEMLC4PLd4Letoa
3P844yY8iBQFhzSDQIUu++sUzre/va0wMf03alLTZ8gK3270nd8+V+tWgkNlB6v0fPH59x+/FqAy
qEZHiFoO5f0v4//Ny5xHURufNGHgnl4s+59A+/hLGVY+em+Dxk3c01+f8m2x3pGpWameW7kkFseR
3DQrBFIVzEwikCvcZ9zX3R3sc3eHycX+HDwzcWF7qxvUM0j6KSEZJLY/DYaRjsBHS5EAhT+hZjib
EQt6Plbq3v0c/NQrThMDQapDqm/SQuhdkKo+xaZWkOlgx28ST+RywBN8bJNzR/1EVFf/Pslr9hB4
JkGDGK22gCb//DwxDThKJarqdIVuKNuE9odSTT7wzDgqXJV2qyDFefH/XvZabEafDSgcKRaf2nch
WsWdNUYsC2LJEHiB2Y6l63+EZjTBwEWIsFAo3aET5goax8VQ9n7tDlOsorAr4NDk8eIFfbvDYVjp
uTyux6DIuMUM8s/oL3KyAob96Q7ksIOr9YJRudPNQi0bVgMd9/I1Vcrr/3r8AGzCofWuxYFQj6gq
uD/uEz37n193LKvxuKBSKLpCkkPIIwrYcBrcU8//yilsOAdkRjn2k2Qypexqvw8d8rWwCxAVs8wY
IVGd6T1cULJ63DWgXhYAr7/yGRAvuft8BqPgboZG2q/VAi3AgGCemZ4ga+9FnBfzXHHZVBH6ws8F
K7gDyNpD2ofHM7i/v+0r4Q9NYsD0Y0XnHv/c39hIYy0LoK052A9w5Pz7J8S/TVSdnNkJnWMqn9s3
kEwEYBGce4CdBR3evLihN8Zl/vs1XSm98mMwUQrnDKVK/8do2SU2ypFI4EVeRed6Bch8xktibsVf
vp5B1kPWOMunQ9HUb+P4c2Fhz769oVQLzLDFolHuoyD60rov4IGfyNx3/n/wRiIEvc+Zo6NF9DDw
1VeP4NtX964X8zI1tVoxTeISU/0T9Tac+C0EBiKvm1ONFbDawTbNbxv985t7NvqoJNHFGLPZDwuW
5V2xnubJvr92QB0JRr6B7xTf8dMDsSBtbGazqO9RWf+5yaNxdB61LYV1gLVPvCNckGgoA86bSsT3
Q3Gjcu0DdQMgJA1zaopq72pXpdxISsw7gvrYnriRk29Od529A3NiOL5Ni8O7B22yyCbO55QKI/lM
NXilr3w0M+kqzxXQk0T0/POjlZGRN0HI4dL7/A/Z3s12yyAabVfiZQFV+P/fZQqMmA+VETBaCj2D
qXRWONa+iow4JGGh/80m/uyR+gTgHrpv7sB6V24v67G7kGuRj/SBEcc6y/VIdPsWKtWmFeMwkMDx
aNllVOLmcOorHkAqRmIGFv6dFpAhAp0yFVlQfPT9XhzVpWo03VebcUV/aLfdjp9Fl4YBdAoxTP6g
SjDUxrjij1iVrNgCBgLtUz/vKqNjtz8rlDSFL1hN/slT4htcPiREWwgFOVbHgVbFZxZGwOcGj1fE
Mb1HpBFQWYwVyhakar3jPRiRFGh6R14i4JC6g+i6aKcTXDkodJL5EV65g1995ZDpVVt0V3lNtMV6
2VB+iNjo0BJhzpnSw2T1j92mr8ghbyGCmuMtoPh4+xATd3SVDzeCsfboJP+QwrsZOPcrz5oqusyV
E7OebMTPF9UpRdjmuYjZBReT/EhJ+ZbWOZeb8YpJYzNzNxBcfjn4/qZ/X7JvuQ7xPtMMyhJCtLF9
E/YEoq/z7GWEZE9t/0NdyGYGDCiB6kKQLYiEOpiXkc/WbwSkfz1/hdf2s/pXESFps83AjvxOLEBD
fdsRcWe+eS9RgDbD6tRRFnp6Wq0O0z1FQg6IqiTAhuXzGvlIcguBZBx6hFcc54+le7FK0F2MUNvn
3Zd5Gzu4TeG3d8HtB+Ev4BJRIGTkcyPkgv9DCfb3t3/ByftHQ3pIodCkVAg1xM9vV4vIksyOvlnm
SSi4AvU4LSHO3UBfDrAROBr4woPzdkbbgqaOBQ7/ljGLqcAQr4WjEwHjgEm8EiNbMABaCvG4wmBm
v2BxSk+mWTDAKBy65Nzozg2zgehjLOevc6ImbWC9K7OBrGfCAkSWw8y62buechsGVSbWe0Ds/mmV
bKEyX08Ey1PuPtqQIMD2693f87GEbEMdkCvlcOq04GjFOChNtH6GnskVyKKAEwDIWnhPkxeF6rTt
AzERIzpUR6CU/l++mAOnGqXgXCEa+nnq+ySIdb26yPB2kxcEvpgylrn0hzmVCFzdZbZeW/7/Ayfo
tRCVuguOnIRLIkTv7XUO006pJVx4dcVdwwqETFbPvshz97NnX3aeuVVUgYcemnjDP+45EB4LNwfq
0WIEUeoVwYI4OcRGRREMVRfMTwTfikCnw4ovMNMMujzfi96sO2Bb+rQLAnohgeFhKofyryj9/dzp
cBTIhzNp7qqCx6e+SeaxCyvzJIHmYjVU9P/1cMAMfZGiCeIFCu79xlFW19q5jgJ9laUPx/FnJc3i
pHAMRXpo4uP0DAFdfvD3zbwu6Apol+lphMhGVS5DBYqSbpUe59ZhIGr9WvP7xvd/U8/AHPZ6nu+l
0lxdRuhsSKp3GSlOnLwrqWYfWsUrqsC9dJ50ee6C10JGW4EZqvSyNsdogrYPjA3WmY+gVH2CCSlC
qCAC80uc3Slu0+zdWkJX7dStmw+jK91wvzbG90GDWKmuTwv4+pojY6RSaxsRjPBa6Y26G4bG7CZq
vLl5QMm21fc2OjJvSdv6Y+kxUe8tdMsSHfHQPFnmITwpp4NTnWs7KG7/Nr79qKC/Nb07CW1FbkSJ
pq+6ukHVcaGbNwksKt1x+/c6Sv/y9xfqhR+a0qRSNGrMlXLaVcm7oZdegcRWyk2MoZJQ7oV60/g9
6JBCNHIvKQRNDyIZl+0lRJYTu5Cx6RXycafUvVw2eQaIJGt86YB09VseoQtW3hnazmj2XowCrcmY
Bwo35lyOB8Bxv3DEvU/Re9GLopSBXOWqvtpXr5YQ0TsA6xhxi+CggW8zkByDSdekq+yigjrxVHrH
RJ0k0XYUIauZbEeHVzNCoDTwA6gvUWRq29AL0MTNp1n1eD5Ayt+2ziG4gYHLKZqhn98PNfo/v2cO
rLzOsiLnhRqMQO8PT/tyaRTTMH1TufV6DWlayCO4LBplbpaIz8o0JK37GklSo7XRfa3XwWjFOy5B
npUodKAkEGdOIUVTLX0HcwPx+1MkjfxUKt2imhen3dhYZeO3s5X6oSFPshPnve+mf1+wX8xhX58F
OAlQJtBcWio/rVxiKlVyNtLjUpJWJ5QbmVOAWyhktNYc5Y6sber6Pq7uu8vLfo8kjVvrpsM/+vtX
mP3I9j+/QqBfmK9Syd9+/grteDoaTVJnqySEncOQIOrLwe51kRceVcdoD84+mVajZW6i/xC+Yw9R
YyvtLt42euMmjTc2HvLq7DaSulHPL7K5n47jtXTQXZSgx+0ka2ex2ripBG1VOKkiwx3JhatjgRRp
NjYf6uytrfbbMoENlh5HkP5TDGTdFPcSBy9ycNeES2nEuFCRuFWO7vgmLVpmvdd1s7T2MsqKpzPT
yXozGbfHpRUj/q4WXtVcGDlFec6A3Ca9bfVFkUAemiLnGL9ayWO45ybsn06p7rbm0kzHPkgoNw4z
Lz6gNnVo0U5p16Aa4IF6zNPOjbXU/3vjv6iBf9l4wYL9tfGa1EvS29wcSyfleNh2d92kMp0uyVBL
8qW9o77WzaTKtlbuB7daFdonK0VKRIiE6vHaylzZ2Nx0+ryWvZHT3KbotUirKJmbx2VwctvGq1cj
3W1uosv8gt6ar6WTarTQSvegruLDQ5tyxgu5dJXRVju9BgPO6+prBZ1CA10eCy6znxfq3I1lJsfD
dK0nax2gqMmUuVKg4FIc/GMC89XhaP+9lb8oDr/u8H+X7A+71GEWFBcof6gnVl45GwP/hQEZlZQc
7bFwKA4UB/Pr4AzRGiLOpgzfM0dG2CWHcVIm6+YwPxZ+U2/yw8MxfMkOmaftvYuW+RXe8njG9Dfz
PA8WYYOk4vlDUytXG32kCL3E1cmBv2hg678wx3/9tJ5JCbNkXJEaaKsILTWiGEmN3SbcXpqZsg8d
6byOQeDKm0hZdig/pSs581Rz1qTP2Wg8ucixa1yA28oMw+3h6S3SZ1M72yAUFpIZLfYmFOrGUqrQ
t+pesUxK+qmHL6d8co4wp5XsdIaxyNtoNtp/GLq6SGXDqQo0ZxcIalX6Ci1bY36p8nmTBTeHRAYM
rMySrHT+vg7qVc/97YB6+WFoVo0awtG6iZZWBf2CZ1680Fgk66h21HBzuiwOi8PccixPujvK80zZ
drqLGQHsGK8VFGVMIambLZ008aLXHFn01DMO7nETwXOiO3I770ZiPE96GV9miZDkGQ1QyP/KML9u
9LdPEFHQt+x6b5llnR5NfVUq6cxCGvWcvJTKpxVtG3ln8aPi2muVgx2MCkdYh1x61BLf6DwdoZxo
c8DB65elztFr740rX2a6EXmxttTipzBcyIYXj+cjDHa0kA/vaTQ7la8jZaPJd7X0dDZmJnix09EP
y6emRL924Jp+TZv8vqZ0GUxGeink9b7uQmifaXqur0bh6yif1yiGlqfxzLI6ZxWNdUc/01ip9Nm4
kicQ/enaLC87e3RG52fc2rjlSX1JH8/V6I5/4XdIIx3KYJ1JiaMYq0CTpsoptwOtdeq9Zo/GrXeM
NTtLjEcrR6bYzNyxgoZeHXl7TZCpbGDFWKArgQrewVUKxucjyG1Ra4f2pjt+NkhGS6lbHF5kuXWK
DB2wONqMxs+n7iUtZT/Wknl6uTGO+a4w39tM8YtW4b4/HIuXM8q5uhq4VTzXwsKp4/PcbNFW36de
kOsDdhCAzFXT9N+N7eUN5VEHjJfLyiqCJ92awk4bGIh7QZCYrcLAMwrEz+O9a+1vdcgH67hw4siY
1DqyS7pph2gdV5dnEwqWSHUPe9T8Gtkz0idVCZxo/E89o9Uzeigsah1R8BaRZnToWhnydn9eM9nq
SVrqBvnHyTjakABnwepsvITFRxXJs/NY907IHu8bwx43By8rTFfO+bOni9sUtZOHkKTILx3qjSrZ
g7RT0XdO4s3+sUosIs91bZWOqh9n5+Ae4ybVr/sDxDAwx7Snmcx0D7I/Ob6zqNGiSvAD4bZT0Dtc
t03kRElun06qdzCfmuNDCvVEBl+4hEyscr/fPxzlzJaL0ruEygxspXvWX+Ti9Tx63EuN08EOIyOp
e1ZOzjlGIVhdq43mxNpqXCEpfSnsuuxcJTjN9HM9bXJ5ksCtIyXTlBSgPkloWFt2MUKuKrMVBS1U
P2+Wobk5oLFa787VQ4uQsfUSJwyjnnXnbOr2MY2d5Pgov8lVvG6KwCtq/lT3NE6fQj1zTCV1FOqg
0bhx2zNdXrj+2zG9o2jsHMhVL5HijiI04oNJfpppzdk9WRUyZZ8aKuKQpqdNbR8vt1YwMWO01feq
z1Tw2uhcq0BAcvQmvitTSjiJz/O9ZJFeVXYtjRCbP2VOpbQ3Eaw/EkYnBjKPXneIgY13pzR1u8Tw
6j2BePVZB613PoarQ7Yel5Fdxq8yItFl4UuZtGw6KKKDwyRvT7cprDSZ4aipW55mijU5wZ9T4UU8
WfcOysQwbKt2j1DTHB0l8ULVyTSkOXWkrS2/vTjpxZHPDpqlIzSpa2eU+lE5CYypXvpWgMqdK6dT
CWAsGT4z1pLJM32ipmeb4REi6rl2fKrqVXwna4XihVn20emZa6bHqZkhwasSR1imOwrwWm9WevDH
IWmdLHnRWPVVLkIh2/kI0fZCcuKjbHdk0zKEqPUYmXf1sc2rZZOnbn1MZ010IRpFA5VrLe/biZXr
XphbUzko15cS9T652J26ZVk9KOcDxPbUOs7a3ok02QP5+cFNdFtNnh3M0D1cNorGOE2tBys5HK1k
4+hf6k0YTmtidPl0fj2ojac3SMJHI7cIPmv57NJCtyExc5Iun8inB5Gv7fHG8p67Mi7tc3GrN7YU
3+7zF7n8LHU0yDLEXquDF18OdgkDVHFcpvLBCxTlRkKfFjo679Sgt5WYjdvJx/dRFvpZmKzrrF43
Wv54Si9uBuPSvi3nXdQ+nDVEbTPUf0etBj926hfnbF4jv7g3bopqjT7T+mRFC7P9PMRjryBeUQ4j
R2+5PIHkRhWRS4ci8HnE1ia+Ncom1ZgSSIYcQKS79bnZdKj1Wvo8bYuVJvvj42V9udwGxcnpQhKF
rHbKU4QSMQy1cvhYd+OtmSiunpVeAlcVRFM7I4WyykI5fk/BK9yjFBDUyNg3KsKao1kKBdIFGXGL
nPiUzceXdH3OkamGjMngfxUaFznGioZr06RiP5pFe/Ie7pBUvI6JgKRTNGus+Ob/EPadTY7jyrK/
iBEESdB8BehkKNPdUqv1hdGWJGhA7379S82Nd8+e2b07G7sbMRMtNQ2AqsrMqlQy6Eq7Nz2Dj+zS
eK03k6gtP03MddWHe15jFI6RBHnheDF8pMqhYXP/6eSfrbqzpoYnRL3ZOLHEsG5IcS/JS7PiUCjQ
g9ymXCJ6KQprbMjC9fFQGQo3xmpr9apbldIzxRwQNbSKVzO+L+shs5poRAW9FAmnw12smNI776gk
Pqaa+EkGxM16tp0Pazwmw2EVyR64/74v3THv3R4O32r2rCCDa7R9HgddcVmWA2Af3lmjB4wPKBJM
CuNbo+numIWOtD8TvWeJZvC5hOFbjVFbK0w8+7ODrLmOJ7fGxOwFqybvjX1Xb3IEaJIHfQqxmXbR
1T/NKfrbLNT/SbT+EzF/K3+zlYBlyTQaITyA5OFtiUkAqu22jt/BLFtf3cSuuIF3i2F4bM4fmcqf
ujP/puf/7SJ+52tLUnUa2lWT81qjt21vYaI8vHBVjZnrW7qcBsrg8ocaOWUOTFL0jZXAJPtiKgGh
kZ4d1/pVQ3CEVTumrSFRFWtUoDR5X1xnDcefHloob4bbL2jnenxL6F2fxz/k3L8Y17+ldODF8M9j
BMDvKV3cxz1pnU4+2KqCze5Hz7J9A3P65Q9JjvWP2f1fftNvOU4W43DpFlOPVsPDNCtsyScqFq/L
n+V6X5Kcp9izTbnsbESiXofzzLIiCqxuqxhhi+OcrAavJ1wnHOyn/CpKz9BqFP63xYCbwfpExys1
eyYqK+hM3ivzSSOTV48jzwrqp+tmwiw4ZMuxTLjTFKwYDTxoeLevOW904io2rutJVvDidSycOe+D
dBgGGfJVsXmjpPuiUQ89vBJsTOgr1hvSmdIG0h13qFXgvt5vZuwa5PltQjEVLt7Xtyql3pINYawl
+1wTUBU8LLgxl6od7h1OQVpXf3jMf3yhv5XxTQ090ILuhyitNaBPgrfpISXczDv4kr5Mw20RJYu/
/710+2dM7D8v9/ed4EyKk4GAx/wvBW9gYNSSnCpxZI8hdaaAzF+O/GrymrW9HpiLEYjpTa293lz+
tKD/ERcD4Y4eNTQPohb/7wqsbDItbru6OpD0XRkpS2N0YcaouKbziDk1cXYsq/tUbzP5B+cy+ljA
v28lDVQzaiPi2Gjv+e/fXKwKHDaqHogc8rFyvUxqEwwJfDHTGtgwoG6c5wpWlkaG554YfFDg45iC
GFiTUyKdMBsHxBmsZr9Un03xMqnPenbV8k2Zpwcj0eGgVCTmNjMQgrWRg2KDbda1EOEUH9sOBxym
4jiI6RQGFgp0WfNe1C2vqsCxBmB/aH1Qamap9ckm5WFdMpSZKbZHE5hx5q0oO+Zy8DpdHHsADlO5
QtI+pV+qM/1p+vg/QvTQkaGJEPp90/qlp/5LlbxUsS5Xu5MRmYbthCwhyyeu2OWuGUu+CukqjuOR
uPbb2fpGfbaZJIp80gRz3XDDqrwOG1NvznG+l9ULJkNiWVVu3li+A7dh2Mt9OKTYSM3TKyfU4Ts6
zW0wFLfGbANZEJ7UgO4z7U9Lj/4fOM7/RqVfKqO/3Fg3Yc4kcE5y1s4lDLAGX3oWmyJI5FCyJahw
LG65GTpvtjUgUx3DlBYTNvZwY922xcSOmgfEqX2Jo7IJlLfkqGNuvzil0VzDGqmnG8N7GMKjM4+h
2IuBegfETTdGUJZMJ3DZOp5oSDFr/z133GybBzJyJn9W+BoC1H0hRx1+XflWp9G4aRZvzhiBydIW
l0fCPt11GPZ3tTCU8SjeynC170OU5HgPTOb4XH1a3YUE417DnL+g+GxmDOdfC45nSXzT3Cn0k0om
kVHDvyn3culj8w/NZtVD8azPHmqZNdCWkxJ7BirAdDNCe5A+DVMgjGMZKJ4Bt4S622lKaEgki/N5
0neZp39UFcPTks5+qCwm1v2UbNAgjGoLFhIUlXCmeVZ5aU8dOBnxRM0fe8RcQBdXq25U4LP9tjTe
xE3AkvijwsgotQ37xV2rzUyDEg5YyGT1m5Ijq0RZFi4/KBPc1AgUeF29zqH+2kVNJItAQeX2qLV4
4c8Vk4gb+YaQjmHYy+Phm8ZJgd8WIo+cMR7UN2CM5YQDrBZG5F2+ojFnUdwG7fNmM/n6M3gcDAWN
Ez5MxzxJ2DQBuN+VtlfpoTlvqXrR8xfHeVMfGF28H0vfmC7p19L4CdnoBjdN/m0ZYQ6bcmvb6x6Z
TvUzOMBi/DJfmr05vM5FCAAq1q5Tfumvh8WXe4UywsuXEiQBYHP8STpPencoso0UXh9zUfVcmNtB
PxTIAxbLr7X30XmDy/nrbPt9OO4IwaF9z5JvS2JWn/D7EaPAgJrSJiDdLg8qLCqg7wQhb6e85ssG
m7NUee2jBHfAUfnxfEZxYuFrPmqYSl+aBEvfHawNmVzlbqD1E+3sZP5EAQlp4xziu2HgYGMoURKm
9KjbZzm6Tu8hLku0PwtmY1EXHLUusmgSPNzWEdb5eu53GDBbcgE7X64c1pIFKpDLT1PjDmp/bQPL
warjMho7FKhMeRpx9Xlgv5in/rXfYU/AXGIMY8o1/H8zfvSE5xfCBIyTD9l2Ejv7FFdPme1hj8y7
cac6mheTnVatbJZhqnnwTlNQsSo8A6C17OUU1t1zh7F0R+WQYg4CZsX2zIEZC2rTc3YujgOeUgoq
wFdQHJmG++14qe2XkTp6Os7EhPVg70eEASy4IlplmJ/T8SBQaQ3URfmNYns+Z7ovZn+h7miE2b0u
zvQDJDKp3e6RC/lUhpK6A241Z10k/AUubkXOMoPRA9hj+4RseRyAKgAGaPOgkXzu4X0tN0rdelR5
0wkOi13HlyUozAuOD+wH2Gkg8++fzWwrs1sLEYfnGLwxdmkCbmYnaGjFTFVQlXG4cdSOLw1EqSiz
vDL50kavJeDJv1YYq39QGqyARycDLselyW3hxachsGr85HcvYCqoOPylhX2sgsMU/oH5HIztc2G2
HEndMrhLoTOskmLyReMlq9yYMzDY2vQktlHlZHzUV07K20LByX1J4ZovBObCQwhiaRRbATua2TcN
z1FeZ7UGuGz7QxsNI+s2ojmMGNlbDai6r2PBEFgN/WsynhaML9eqS2ugAj/UsCuHvUsfNlsqzs2t
VZ6LCS6HaMXU3OVGtKOMt0O7MXTUd8G0twAqNudiRgj7EdSXWPMapvsYzxmB5dPGvCVOkI+sp75i
P3cnOR2WNNBWv+iYpb00xle9lEw43DoPsEiJ4a84gf4NqIkDxa+x8UzWdZtOY4a/uPtl3zK4VufH
8qN5HVQ4mXc7Z08wx/UDbtqofieGRwFf8+/Ex4l3AreNZHv+lm75NuMr9yvmiFzg2mezXmGWi6Jv
AiCHZvAObOyeHqtN9g4VgX3ODumLpkb6Lb4kPwhfjQhtEZkwB2TC8IrcoyKgBlM2+in70LRNU7g6
8W390uRPWr+1IgcG85893WGMcQH7J+qmh85tdP5WbqyfOcK042kT24FVfeGlaMm9fbftIF/9pbjU
2W1BdKiNXbwkLIt9g4A/YOnw1hZPMAw0PRUz+nC/ecOtYuZ2zjTnecKyQgWSuPaubN0Cnn7FHMwE
hXSonTsPeZrhC1yZc3SYru1TmBmKe55EM9LbExEnqgQwxHwrgb4Q5uhPeR7K5ajjzNHwuPveHSEA
bPJzbRx6DQOZDVcM7rwEsZdBjAYCA2byld8uB+doNe7a3VUJ9CnAWGl6rZSTtp+T5w4WMoAoMIP6
LFswWNv2YIeZi59pKpCJMAs9zrWPSdnIHzQcMa3i05dSuq0IHOkr9fuU+SkGCLfw/kEsrYG+bUA+
Ru0tVTYduSRAHl2zdsVu2pQxK550lC+ufhlnmL0D21d2nYSDkU75sMsx2pdQBgx62oWVwervxyUV
kdB3leTKZgp1y5MfePf2k6X6TfPcSr6iQ+E5qV31sdQSV0Vp3A6YRF8FxbZ5a7B6n+lbD+pGd3DS
XkQwChfUTdFewAwjfXUyj25Aij7WaKC/VZanIZLMAVavhZoPL1JxrW/ARjBJ+/ilIfSM3m+uYp9c
HRgWIf0fIxv3qLJC8gnLOZfbMj0aJSuC4RXDzS3gb3WQflv2tb5XB0/sRpMwNcZ8chwifNU9y+1C
/D7nBP4iRrMFhEYbwbKRSbefvP5SY8cUO/VVCatgxMBvEZHN0rwazk5EfeT8mDfMF/dqkzuCOcOG
1r4ufRFB85gFzSvuAX8qd90XXOd00JHLdj4BCk6CHqIJfeNAJ1oCY3TF1hrDxDrL2lO1cFS+nGmb
OX5eUKYiTzEOkx7ibeXGZuzudMKkuR/LIoxcEzD2wscCV+EYXRq8ONCUd8th5vqCLV7hFX05iT9G
g+Mn1razBrCB3B4OKlB3LBl5BdRW4VxB4KXekFwQ1XTXWQIDcR8zmK2Trj8vPUZCc+WUnpf4pcF0
XaiXcHIq5bPI+DcgZywbidnoTKlx+tAnhe4e/J3i2iqfPtLdawFMv/IWQCoLUoJ6myIk+MMLvcOU
FnWcJ2MwQMx+tpMnpzzZKFLmllmTO72ZsI/DvC5URyZokmO5nCYfkGw/ubhMvJzq3J5B7xhs5Bhc
j94FaLLCFqpXAFpf8Qug/2RrwXlOVd6stxk5rJcc5s8qQGDvGsyVa5VwznYEh4Pj6VOUHGsllLpn
fFh4czEH56DWoSIYhc2vm6AVJM+5DUMnrN59+12dzSc5+J0a/Bi3iy5CyhONS8KbmIFaTY4xuYzx
E2b8szVYAeL18EU+nFaGODW4Uw+ac8FCQGI8uwjc+uiVGM0dFlhRXIGJo+qt1UcC5YWzMfz8ZfLV
Jpx5MFhhsicOjy2WnwgaVB6eeiYjCiNfKje2/d4OqoqrW/nT352Nqnra4g0Y4GSREF/b4LTY9gFe
Aub9G1HsmUCl7omyHTT4bs1ikxu81BEJsDZzH3G2BoCyU2beBojNpVsc8gljSwrVA88ZkGjGaPDz
+uygzW3ZtXPUdQE23QURvaUnm7Ee4WBrQdkG/e1l5ekCYWh/KZFsevI1R6nzBLDUrrfJcyJh4AOo
u9pYTUgnL3P78a3w8k12mgELKp9Nt8MMqgokcdHuBlf1F/BObBaHteJUPxjWuQbdDQsYCeur2F8R
6060uRj6BusZRIv9kdfQFnkV5eSrs3wwZwiNYyj9cqO8d36fw4gBefU7irX5Qoawn5jIdwkX76rN
8g/bU8BbtQyhpG2APyFXYPh1iuHWSH1m6DzA5MD/AXxVjXIv6Jt9cQfUrtl8AXPtJh/YNwhMefO5
Gl82kCkrBCI/sjXCJhNJ2Glha+GbGHZ/q1xLGarJW/GN8KFitTZ6OFpet2w6C+BoUGus2ED4ZTHa
RkUfmWdYjB0SuML547A137X8q8B2TbGIT4mAn3PTwoKBg+mBy0Mhj48gTxI3+elFEDsuQLzkOnQ7
w3yRuP7LYgZ09DL7LR/8NoHGGrMYErBiW4wbkxjiVOYbkH3we/ucYJFQurTkcI+zuPO8kyuQkcjI
t2nnFYnOjKd4cZuP5E08zYUXqyzrdwrOynk7GOEjFHyNuauIA0C9ia0XamwLwCy7gr5iRX3Hsbsa
bKGBaBgO60a8zSesk3fYWOPXcAcGPA0b/euQv8hjd0LYy3DL4IK648pN7DkvTTj+pS5WNHb+FuHK
DJxNTXkRFR7tMNeeEenr1X48pIcifl18eL21z3n/kzi+EdUwxWtv0Kv9O9L2C0X6HWXCACK4+KCR
9DGT+b9RJpOk5WSnsxk17bSnWsYWC8gO9bTxyZh4Ko5j0R5b564khwRZqhkPLujLuu0QNpBYOzcc
5wTGEtgZ6goiH/QgZJGFuS3qgwnm8XNqbsnoMDMNYRzPIQuF1onP617om25cuIUzJXmyoEGo7phx
w5Ox2icWuAG13TbOnxTFv8YL//12Kdr7MDD/71MlKDxSMidToCEESus8bPdE+6k1FpxIQX72wrmP
aWBUSKJ63wL8asZemx80sFBSP4qBdwJCWaiZpnKAEQtKmNpC3mlwEIgq+TLbba863NT10K4G39Tb
XZrpXIHsoMNZB18st20QIXp4BeYWqJ7PQoMe0Va3JoaO4bnJEYn5R5ZITrCgy/bUVne7q9zZrCMt
AQGRZ55GE1daA/47qD0BR0gWbxLfazW5uquPCY8plJlF48f4QmXBQa64ZguhgW4ce/OsDZXXxBCP
ZXRbrLGH1mwXPWJubWDhp6CGZsuVdGMXYLM7nM9Gz1IFAFGVulCklsuPtf5ayWupuXGH6WDkMC+t
i3FLx8wyGboBjqL+nHrJoOz2W4PyFqKNtZn3xSJYHStstRPfRE5Nbo0SDeUFPjKFOoUUlLsGWHE1
zjX1te72oFUNa3bpAC4DleM0H9p09mowGCKNMaVMkNAC5XTNV4odSVkxuJWe4ditCNjk1cIWgtQJ
j0gp1i01ziYDgtFzzczdwezu1oq6s1jOyhzk8+ia9nJcQfJ0I4AwA1DIdHW6+qgN40tj49xBjKHF
tShatyGzhwHakVJkrsCRi1kLan/AgHWk0qCYoa54qJlAbQ7lAe/X+ppQUy9hMskQs5jfCx1AmRT4
gYwZi4pcTOM2kpNqifkkhZ+mwG5PVVP8QWpIf2+Y+cUvYSrW/1/8v1EmVteTWe0zK2o0lOkE1WK+
X5JznkLY+YxrrWe0To0HGLixoU1dtAIz7E0xqF7VByt9boyS1zXUYQQ2P4vgdvdJ05fFeO5pDeUG
bysJBYJX49unLCTWZ7Hu7Q4h2fxWnUuTHdY1BVSCiesjhEil6yhOqNn3HgmxFO+z7XAqdhLwgg3D
HwWvuW332fCTyQXENBMo+TOo0eWE9jaYgnS18NGm8SdZ3z9qZ/7ykH4jPGRma7kaz0Y0UqTBeNnN
T7neU6EwOUAGqkP0ksMm1FKYBlDHzHddAQ5p3MzdJ6khQlLxM+k+wxEGjWVVwuATerl/P7R/CbX/
7RT7ja2UtYFpbklXHbqu3FAz36s2bJOwKjsoG1o7i5ZJcugTAYs6nlF20YCcMelNlqsrHzU1ONPy
fRKbuOjdtj+X3R1D4k/oBg/Ex0Ib5D9VSFaHj/jYYBiYhl5aTzMKJ9W6FLPhlvMraBi3o9/6CrUq
+KwVwE+9qkGWYefOUGMn3IKKamqjMZldIbbZEgPHSm5ZBTK/tn2Zz4DjoqUSkBNMfES1ubTzPR9M
1qq1H/fWGZ9S6R90zuaDNfn7o4Mc1dTRyYhmmv+Od6mG7dkrZgFK3IR62cY2XxmG4/liNCGFWJgV
b7QZ1qvm4NaoFXCeuTleOiRAS4MEjuZvGklYsp5KubI0uTw+M6rAaIgrYdH6kLouzSUDhF5C8zEX
5xq0/lpzXaJsQJ4BtSTmYSACyusw5U8KDkcNLSSzKjaLA+0ZgP4UqTCK/vGsksav0gZwhcqo/Fob
FFT1dkQHgZXtMVowEk7L9Cz3hahCZ5xfjAduktsbBSXbaOcuJrgwE0LpfsnDf1+D5B/5V/s/D/JB
nP2Fm8hln3Q6hfhhbr2p7HCqF6xpIVw3uu1cb1WoV/QOj7goUDJEo4HGAOSrS9f+YTP8j0L6317p
Y0f/5UpotXZ5hfkNhxLeQcYKd+BrP3Fxwgqr5kOh+eFEoYZ6hZZVZoi8GiA7+y6h2gKLpkDCM3U2
ShEI09PVh1oMOQiEXyajWIto59hWtr7FCYZVXkHz4ZTnlP40VsfJmPqOBb0vpjxbNvjuAzGfBhX+
wtfHKqDTrlz2WJxMsfWTMrwClt/PRQezLvTFFZB4vVsJBEIOGjHG8mKn+guiQ9BPsHWeh/cKXEea
fwxLG9g1VCMEkUW7wiXOT9+AiebWrRWgE0ztY7JQcZ2LGBjiwGkd0U7zSoDZi/NLOVV7NcD3svF6
q4UTHAQgUC5Yk83UDwg8dsb6QIGZYeyX0tqh0cs3q6P6qaHRA4mJr3QdZvxWgYkqPGiUjZZATYWe
n6jtAVHCR77TAPeSDG1GdJc17asyqzyRDbqAVg6QSJfoWJV7ifpK6RwPu2moG4TgybemHBQyVogO
cRx4eVn7DlQq6mYkoOGVSCOdtxLCR+SUjnyP0YTUVjo34S02DScHUA220UR3aFcpBQB7wN71a9Y+
2+uHPm3xiSnTt/ocldYdkDSX8iAXTFgHmaadZRqe1OGFJFPwgJvz+qfNBTcB2cb25DfEelKxAFKY
RxfNLa0uOpatgELVLFifv3XdZUAOP/Zolmh4i3sA5DbZ5zZ70tLnSv8wchy1S+bnKo6wlqFr+cHh
r8o3AesjVCikb0pW8lRf/QaYqG0KPqdIRrJXW5FIRc3qTVUBZ+Ap2aT/JBr5UBbkjuo1TatD2T4Z
FZ6LpvBYH0P8LQaa7ivr3USup4NMKnUbrm3oJ3B8K1nOGQV0NxugbxbzMKm3xlI8dFzzLuMUeoIx
UmE7beZ+W7xR54IhLwy/odSCUceKystzr1XbQXwvVXLvqi1C7x53LjXHq0zInXJ4rE7vOdk2JCq1
uyLLj2nsdrpcPMhSMvQy0XQN0UgSbOa2h4CRtjyfary512XRIJYrOggIaGNzTeisb6p9VThbM9de
BHhcVFHFon6O9hRUkPbVs+nDAm4r1ckjJAlXvJdSPqZfzaurDD+VgR0Aklq5OVgP9QKItgVhMm1F
c53Ke7Yi/wWS3llvEvho+fXoU0oOjTO7NY4OpCRlHCAjy+owt4CHRQ4y3uGAqqtIfsr2VcVUWrsZ
X4ZdgheJvcR1kG61EY4w7OvQHATLiwRHxKi/JGAU2/HZKVJ4LcJD0VymV4mEtF4RVkzflu/UQNLd
CMkaq98QSLZRjZSGHZZA3BqjBZT8NFdgRhsB2ubSUUhDdNsTiDoSXzAXBe8XspvXArrO3dzuqtYK
8gagCsGsQh2XTFHbQ5Rn5qq3aAWABuJp+afdN0FlFtx2HEaNi1QppxDULQPa5ZGBZ5C7jfbZ1n4W
YEMdjx9PPT2vyAb6cnVNbNp1/BFgaXOI3AwMwW7P+EmrvsQlLlsFPJ3xtTIPwjiUxqaNFlSvcTQn
xB0quH8p+UkFaGEuzYak22G4WlPtlyXlZgKKfUp3s7gmujh1OrKIh7IdOSXNUjA9NdZOX5ehruzj
Ud/C15m3JOqO2dSDfkxB4gMCmIGEA2TpHZQSgQ1MdF72WqwHlREh8Kp6mQFdUg91U3rtei8n3B9s
2RfAv6lycEx51StgudXiBHE2bB5XbeBcrZ+oozJhN4zYXjbZAN+WsOjeiWp/EJCt+QpIahV8JINr
1DXK9JXlpYKOsfXXcUdogjUPT8QRDYrQqyi8bS9U8zP0F9B8N3Zp5Nh4CQ4qHHSAmfg0AojqxG6p
qujkqY/1g/DHyqZ5f8ycIrTqevs4SC2gOxYnf+6l+afw/ldNxW+4QDKPtiYzVcHxCWwbnLldQmQI
taU64oWIFX1KWPXWFr1R6Bx9Q48w7EMVPJg/KZCg4vinnO2v1/K41r8E+DyfWqEsDkKCcaNofVWs
jGvgPLQFReaDeKx3utpjNRzoGAx5sdMMz9ag6kcSbHl1JjxNw6UNIB4z0MfmEli03T86Ode05LP9
NSF9XkYzwDyiINWGoNW+tDlnBNkVXtQCamI2T0siQkhq0JsVl7t8/slywvQVTVdAE50FDDeAfvTa
liaoE6yZnoKqUW6rgO502iYDhJDC4o/Dblwule6v0HQjjnerwlJx7cbYRTc7fDoBm0OnXLaQRBYF
y+z8TUesKZ2XrgMOoTEVpEEfkiS9Tt2nOUAtke3KCSz+65y8Lw1qqHbYO9Nni0Iu+zTVhZva92JX
Z2GMIewLmAa5/dr13MyuS7130Da2ICZQaO9pcstBSNjaGT0Romv8Eeu4+i7V9+rLUFfkwpc5r90U
EEY3Qw89C18FvI7HLCEDbzUazOK0YkPB/QsExo+t2O44FlBFbMl0UMXrhL49E6iEOZ9bSBWs+Dar
uSuH4zp+juWtxgFD6Ta3Olehd9V6p3jEFBPXM2LtiIGeMQnUF0qIrHoHggSTDWQf0Btl5W4cr7mN
bgsoz50WHbrpVXfOVnVXAW4bCzhsSwGibGtRgXPFoZ92Rz3RA/vun4S1+mWBnFCJHDTCqm8FJD1W
8taTnmnx7PdVcx4QAtAXxdVphFMlcTHt2TeS26Kk3gPhQAWzNebbVKP/FLRDK/Zo8/R7Sblifurj
tcTHUwdFDxKpVd9k9buUHzFWlwLdYJ0BRGw364i0bttB8G2Sq0LeSzGDnNPdhC5Rp2u8UN60FAXR
uVgAfXTV2Z7stwb9ZCJj0wxtJxZZDPRERuZ0JdXABGAGSe+ieW/BmigomOdTdqvKqxxjf4I83ZSn
ZvhYCo1lgJYeaFdlLKBc2i2FjQSdI6XsAooOTS39GVqQyGYHHrHhBRokmU3SJzgPIgv5sTAqa+7R
WXFdBVQyGfVLE1KYXr7CO1fNH+f3SyLWQxN/2zg8cJXcbMLaARico6J2VtdoFiCDMx5DClon85Ie
QvWXPAlqnC4EDfcZmhUty3A1tF7FaMu0mtmNIcJXDegDB8jcyZr6/aN80r8gkYdaMppA6asUxFmD
x5D0HoTGPOluBPta0uEHQu4WX2ynJ8wW3VE6bmodSqfVtzoJrPyHqt7D67bChp5i1jRBJ9qws+4q
BUGNhWcqvWeb1Uv5EuvXURnQ8AIuqwjLbg16QMUSylLdBCUkeF09VToChE0DY5Gh3rY+SXw7tr6s
FfKhct71cleSOTJFEiG9etGTc4nuJLkCuNOSLzHQbda+KHPulZrAf4CKOsCQdHptBrCHEP3W+Wua
Q1GDUSwQC8CYmyaJ25UJoOcH2pe9q4pxx2jGbVupnKJ+pP1mUvv3TqClOKNeOnS+Op9t+TShuccB
8r/OX6R9rR1snyGPqhY5+ujrg/XUKrqn1Zqbgy4rwBIUheJjvtuuqDqIJIyXMfNrvY4Mqb2YkN95
cVqyFSMV0BOhD7hzPGL4LmP11WBnMAEOWFccNThoyH2R0VFFZqfJd/y91t9EvXoG/ZkRkh305aWd
2IkyYeUi3DGJsvLS4VZ+tWvP4DP72VXR72IA90hRDq+vSvLmjJ8tcgILevikuamL6o3adnpYYlt3
gb7uHphORp7G/t5NnUvGgh8WqYR2/LFUqEKgFsrGBLbNDvbYNRFonqzu8F8P535f15ivmuLMQ/pl
Oj0j3Q/t0Rb5ECegxR/tMODTpNU+kvRNhmVjJYYLixxv0CHKR2MVCNYcLU/LsDNpRMhRQ6pakFuR
gQxOUB3ETxqKUbRCKUL37SH7wYH3ECZpyBlThYsW4qryK9H3RGwwJYsphq9WbwKJbwsFU6mYXMFD
yy2HpcV5dZ71UeN1ByIDEX1tBnQZGJu1uqEctTIFOg6TVxBz6CAomiUwnRy23fP/4+y8dtvWojT8
RATYy63Eom7LstxuiNix2Xvn08/HXAwSnSDGzMUJgiTHokjuvdf623oIrBGqSNmHRbIuqVgLazoY
w9O0MGzR4FGz9oPizALjWKaAs2BaRZryY7Rei+S+lhUggeg1Q4YjidVOqi5JNa7F4HPq4msc1A/h
4EYM4FZ5g014nGw3auNbDKmYwtSOsniV6sgb/MpT20MdCqsWjtGXaJiDpyJDL1bTNhbGSulezJax
MMwETxe+NfEk/D59GzmGad2rxegZaFKVON8GmFzFfnxt9TuzHu6bNrCNFnpL0Z+NJD43FNjdLqio
KfyLLrA40N7mCRPNy2MqvgT1U9Q+Daja5mZjFC/VtZfec0DNgaMk9M8T/QTyVFiS+TADGlUx5xUF
tZ69+Lix5tlf66kndvdo1uO093I/3Qj8xYQA1fc/VeWjVt00C+0ys1wr1l+FlY8cpRlKyPwHWSCk
ATOFgD/BtMKjUW/q8EkPX4h5WwnApmNreOhjV1NM8Ri0jH6/rzU8cWLrqYu8sjhOHa8AzkpJ0/ei
PjiKEhz97qeStLzGxX0S9OusPfeG5nZ9c1fnH033pMK4mnl24kfZilat8pDXuFPBFrVDrfZrFoeN
GYYDio082yVK+0ww3goIctXmyPA56Cv+udj1O0sbXS0Zf6q6ugr7ZK/p/TWocWDVGqQI9AYgh9wc
oA9b4Yc0RddSeB+HCqrMLuAiqsZC+QQWMrxrCr6pob3GdWWLfrVZHBNGvCisLKfkYB2EyBYT4ajN
Xqcndy1lQNaGyJYV9JokmWQ/LIDsFJLRV8+yxs+Wdp22r3XEnGHkKYQv18xKD0thG1nEmYyRqyws
VhWgz2tWFYBCGau2AoWgVaJtda+qkL755YXGbYB3Hya76w5GcG8F91nfomf0PStTsWJFqNex8vh0
L3m5TkjQsFIVgU+yCgwEsxZcv+YIEmhiffLNA0eC35jrGn+HCRlYYJaWrlMAJoQCHKInavy1hr05
tC4dgiBZl93eVE5SMjs+0m+pNvck99AUFcC1VrVusaYPw2s8RPcK9ps5s2j9cLXiOChzESmw37z4
o3zEtPvKwN292ZXXJvQ3ujx8mXnuTom0DZh2b1XaNQYY6/XS6XEiqgGTdQLtiFp5Y1QCf2bBhxsC
LbvvpaWAhy3QQYJ12H4R3SUbRWGmtj4Xnio+Er6OsEXFXYp8TRXXs5yfwq7ykuyXgKGswAvOPbqU
fNR3MX33gC5UwK0rZWQyMKZUw90M1T4Pml36qjfmSAWZ4sM2M9UG3oWzJeVbQcO9ji506tiY5cBu
25cW7YkpMpItpWodYHjaeUPGh21Vwr1m0LAGqc5Znp6UQL2TM+0+nrpd3Jtr0Z9RqWrVVk+2dNeP
YzKINtZjhKTydUC3JK+lia2gUsx9OHcFNhPxII0dNshsK1mN28/dppCrLzGDQcqVQ1sbd5qmu3k7
Po6TYeOOpULrj30FNxw8NVfDogKfu5e6SIHx3spB/5FJDKbSWR/iW5dmziQt/PpV7mbsa8a+FdZo
pf3mkvfYtoIC6cS4LrBGToN8ShPkRVDgczrs9R5zmWadezaxlsVYr1TzS2LdirW/9oHgMpF0jO4s
qvReGIZjnZyaSMSvNa1V7CC5eUqKQxbsqvBaPIblHlNZJii2NtnL8VHri0lUM93BmPCzGPciiThN
zwBAleZ+RkJjDdeS7XyoULMdRfXTDN4iMUE37G9EgghEEeKwiI6a0T7NaP3qKfXMWUA+d61LHxgq
fZBHSCI1mL+YrcsnpqvZL/atz52Sk7UAbJ4JW0FN3ChuYeplzI8Sqo2wonOU0SKwHynDjyyFeUs1
r0FVmFu5rYeBB8L0NmTA9zwOv87BQr6S3Mmy0RmEyZaxiHYpMogptM02wIyquYFZPvcHw6/2iZDa
USttxjA/d1nwjCvx0KvWkwYnxkzWetVTFhrcyK40ba3IbWvJyJARDbY4+LqvgO2w68IFZKIGyZVV
kC/m6tTp023ZlzgSKkrt+EhNdMgZzzmX6C5k1fbLdCeLl/E0NTG6nmqjRxw8ZAEUIlFDafGKjqjO
92PLonxiLputEx75oa6IL3v2VqtPpgJ+kDDvHSISyQk4ZLh9unp+XuLlnxuXXw/33vP94f754C2/
5CuvX6MJOhzUFUl3nqOuoi3u1/X94ePXX3j8FcOzvPvK5p9ljM9y5cpGXy1feNd8w4u/xAuM04N8
n3jCg2l/tqvGzlf+HfHKX4LXPTbbed3YKGX3AXke3siUhBi3QnsBlmmOyW7eBCuMMgxIiJjgtWod
w5udym09+voV2y16neZu/Mxs5KKreC/slniHbNt1HE3rYHLlC6kr5uGj4H18oMSKMIR8GD2NiT39
lN4IsFAawrVW1o9B4Rf1ZxNDdNjGvOoYRjWgweE4WCBAlUWtHzRcI4WDVdU/5HvN4R+TybDKkOPk
m4Za0ic7QxxAlIoOldSLHwfbkGfNy6/EpJUgzsNXc65mKu4aJgOGXuTgNWLVDcFkkXIHAorf+xwR
vIrSdSyTnZ+HBbjVvFf90MUfttbEn6HIl1eO5SzdGUGz7yBPyRZ9jGZl3YvTXoWyldJnqavXaicv
9lMJzlXrrtkgbjpfsbP+tUAmPrSta1bjVkeLKmvDquzhPQvLFnFOEB0MMkRRRkKUgfA1Bp4YyZ+s
abOTdl6P7K+SruzawaPkAjDIXRlwPBqPkh+5eotNIlc8ZZxfM7IK0nlYp3PnqX62C7uzxjKY/HFV
oQfoBgcNF7KTDh4+QIZc6ON6FPBiT779S+UQiw4QdBOim+CiNP8tJ8GMzC0Lxi5C4ipXGB9SW8Wm
YI5vXcaNpo8d5p9L1QGA3/f5NkEuKQqnopT3wWTaE2rlFrwhHFRPCRFqxbUXmV+dydIV252uoC9M
ribnsyHW7jjjT64/uva43NkuM9dxkdl1va+bcL0cNODQEX8zSIvuc161xVcnvApkSFinmts3+S5F
EtLGiEC58hhhoLBE35k78WiOyREJ8gKDkz/nVYOBeD7zhlzfdtGFotb2a/nO7OmWcfxkqxa6oYnZ
WPvs0I7+IQSxISxUVHp3qfNDPXzu8shpZu0sCwn3VHGllEN7kj1N+vLBYZaMiMjs+EkbVNSa5ALp
FMQ5phoBn4N/KLCT9s2wNdB96EPgdDqV9BCfOqBBn/1+FDDSJqc2+Ik0sXWXMKc6erLo2avoGRxk
NUNfVIstJHhMIKRUIFKZ+kJFOloj0O05eHTbbx9mg7tFS5aIXoIwIUC3GOIAmUvxYVINRwkISwNe
Wco5RtuuDKTyarBrkNDEGj9s2dmVEGXoFitv1KG6yJ5SxVqTbMbRg2+fylUxk7UqsDM267o79eUH
qACf4wmQVhWQn9o/NNNVF/VtXXOV+C0lpFzD/GJR51ZU5RD/ckpaymWcqd2bU64fNUzRPpp01A5D
l60K9ewbT3nwoaKFli5Cchi1Y6u/EHbQ5vf8JpA+lLa2a8R9mXmM8wnv6pulX8KYFKxBtcfZIPGB
8rh70YDsiedd5fJR6OEeZ4EQNg8gGysN95OgB0sjQ8FH2II2P/cwbFHV3ZMpkFNCiCjSrXcCPfLe
7qaHUbuoyHbM4EeQwOSJvrTuouY1rCS7qZbjRNkn0jXmpO/brWHZRvqYgQWlqKS4xak6HEr5NU2e
JxAW7dLOOOfFmBgv4D5gKuUQJidJRBPRFYdYf8wnzki2BhGjDQZ5HyClLj4n7CLRgFVB0nG0Frah
NU47SJtwfGf8EcYEV55zLzJm2p73Qn/iEHenAuUBva4dIofHCCpnR0L0JBq0eltYwE8TonJ5b+S2
AknJW7miauyKHwkqUDqAR7XGWWbYgeFN4Hyz/GJq2aeBsxWkH1VrupJGH9OZ5pYELOY853oiiMZI
MOUrBIF48/hW9ypU3U9hJHILJ7VYZWzuMpjwj5C9owyr1YBtPYW7V3x/XdCW97i8JFoiODMj2gQd
SGh71Y1XcWTf6yM7Z7mCI05Vh6OJxIt5Xkfc+6+sIhQh0+/D9G6A442i5DwLrz1qM/Wpx/0W+leL
hmIcpJWpd04OTdoghe/A7rAYCBqUooE8hyNqiWYp8my7LBcBrS1xHhNK0bmIaEtPGThWqjsRupfn
lt+X092ImUkW2jV3Z0wuUcQGSoE1lxeSt+2CM9BXnxdFDyksU1y4agSFnOCQZaUCxGmFturHZO/L
b138BI9MoIO89kMTschgE52J3mGv4CaSAXJirCeddccNCLuTFf/ghR3p6MOGEAqO6SY+1f4FQZym
24a+D9lwymIfIb7G4hLkGLBFIMAPpXo0aSOy9mMWBnd53HI6Utd+Tf7R6nPqPAWPHd6M6S33pV1Z
z3szqe8VtE2aVlxhN8X5S6CmDqCz5a0p+qjDnnLQ2LIwYbRruMmvgiCfQZx3c4MMYNZPEwRQs0j1
8IrX2pV/5dUNoZn0S3O1dHYQTQNl9XSpywc/QhI1fnbVL3ypBvFFVdcvMrWEWkFVWlso2cSlFC8D
3Xu0WIc2cWm9iBTDoSY4VWbROPWEXZhnVW5tyNxjsCg9BPNBz481r9eEGSAsP4U4PrTWBR3JXuFo
S0cdFo5zZH6ZxFfSQJFBQmBINY5Iynq24azM1/1AHg/ZLjXJiH6qu02krxMI58bkSMU4W1Ds5MF2
TlpI/k9zFGw5E5yp3ZjB3uKtSHsfzR/VZkJIOAl+Jv/vOG5rNbBrgi6kurbVvsYtBfYdz9i1OqDW
1pYDqC0t5CSZ740g/SymaCuW09r3891gmI5uTGdRJ8XHN1FCdGtmuPEfUQcob/LYRPpdgFEN8Blq
SWZpR6tMp19mH3H00qaSW+k96QB8rbrHg4EM0ai3MH+PmvVqKRBqOfGo1AOmaKukqxicETK21vnF
kKm0DTxyAP1m9Vj2TI8VfHwLwW5oefMn1dMysEGA+zG0ZaDseY6wUjdES34tgkZtQlCYieD697C2
p27cQbirP1tth/hkVeTDnST7RI2hZqA5iicyXcye895oT2pe2kKECkNexdLPMnzD/qhGxwy302gg
IxCUvdmnx37093OUOnmVo1km+rCk53yXhoOy6L76Z/YVR4aunTJcJVSsPHk3EBq3QXlKRN9eCNZz
NHuCJnpj8xSzOuapcxTxLUeSj8px3aWpI9EBMQN6U+k/J/VJq/MLcUpFFG31ChBTzB/CJrwfF696
2C66QYMERgwtgi3myV5ILkSFHErhpSa1M0T9Uh/ihfI/FfQ7aX7Mufy42dcGKzNrXKVkVwqEcEfm
PV4QhkSD4A4UnaHZIlDh4uoA9Gq7IEuFYuJBJr5oZucWwCWnjJ2hAtF0pqR2oX6n5G3oqdWaifxK
0xlepHRaEbCzUpujXzQujT1exwpH4fPQKXa43Dna34Y8H795S4V4A0+P6lwvkYmGrBZe3QV2EFNt
19NdNiC9kvxj7j9bqXw3cNVXqXwM1MyWSu1uFnelPJ4XlZds1gcqRmO68wcqdWShCMXezU6izqrJ
DcqQUr1ZCRYW4VwWmVdPhjMU0dbP3/zZTnRPaRJ7Vig++AzZCs9+XDq6IHlKVHgSsK1C4SAk+zbf
Z7yMs46CMz6EaX8M2oMO9mrW1p1SXWOZKD8UAW7gI/y19clm1+nj6q1M7glE2wpSD22Ipa0UknUW
EDqMvq9KmGEqBpsk0zYS+bdin3gdHWlRyYDcqr4OcKkMAy0s1gVOUHUetsPof+kdti4szWNFClA4
bJvEWjI7t2lhHMacIFZT3M5AMnmWOFXCMtKqY+drp86XaUP4D2iTCYnYUhrJs6iDhoKz3m5qT5Dk
NYkberL05+Fb8Jqh6spNGd406R80wuD8vrjISepMU7gNeSS6BAqLvgoaJTunRvZWdBjZqpquHRFG
Ee9UzWfeSZVstcgHMWiexLE7VPo2TLOdWKluTvXno9UPjKveoRHHBTZcx4DzIpHBcgtPTK9arZ3n
DqA77smeFYmBTDdDkWzldH7IENSE8r5ZAhw4sxICd0p6OxNYZeH85/441NNhAlkTZ7ft/HfykzZF
S8MRx8YqUCh1TMLGOD6dccZ4kwjUZz0Gc/Etzoe1VIePFbL6sm29YmvGVzm4LonVGRJu2g/iTT2N
Q0DgriVJRk33Lo65U1jJNoz7kB+N6XuE9LCmbfuQV/tGHR2fTx/Sc5NRlDzJqUPO9QQEPY7XRv5s
8BLqVbrjFggIj8gU7Y5te0ZVFLK+sjj6MUCYm16hzqCzQ4Y3o45fwwDJpynttTB5UnNefSEMYK47
vFYyqSZ97Nv5BIqT0FLmSnNSx0tEJO8clVsBM67S141dEsDtD+iB6e2r7Fnp39QBfImMgpHXQXts
cdEoWvJkmOWXVSHEmgDs4tEROcYM5U7rItrWaFgXqrXVBGxqZigENuNLQrciPAIhCyB1FWEJje3M
WuT7Mg8oGsjONPvrNEyPgQ5OoA8922DcHqRJX5ddfy3b+EFvtBeqUuKd2cw1OT/Gc/gR5HJIA/1W
UQ7P+Dlpvmckg9AEjX9fxLLXCqTole/heKzl7pIW0q9SQdAzcLTkZQ4TF+X1KagUBE9ok5P5EJXN
SxqgPygtJ8NnqhxGHZeddVI0a2cMGwQnEyZWugWHtEj8BOFXX7wFY/QBSrqdsPGUmninVuIxX/vF
i6jDRYjBHhYKpfVXVxhI2FuMhZVj+nsoHC/tHk2kj1oHh9tH+8HXQONEjIsBhrnZckaY300Wz0+k
C4afiLdnzV+Z1gBaBhmJeaQdSYFCl0GypF56sNI61mPL953QeCrilyrViUxESDGvfsBjDipetiRh
Sy9WDdtIP58H3kMR+F3T0vdUm88LfjbJg6cYozPm/TqsAo+cDw8JP4rA6jnhMGRIxGaohQO9EY6I
gGx0kCjWd0ZDtShWgv6U1r7LO0JEmzmRSiX6F8MqvlLKx6LApU19oRJlXvnnzuSypoPJpWtoIqB2
VFqqCYfcQOldp+U6jeZ7PYK5LAe0/E9lEd+X43AVtFORkRKRBsiwRmzvfHA0j2sjO/RNyVnCXcz2
EtKRQnobCX6IIV4401ZV0TgS8IFWhp/S1G4rXLf99NxNFHP+iHF7oiDThOMiNheIBUZJRErXUxbo
rqq/qD3K9YqQEqtxMkm4Jjgp/ApfbavmThC1KYbF53k6JTStKuoTnf0R0hoxisvDaaSN7D9XE182
ll0wK3uq1RNPjty8eNr48bWqz4H+w5ccWjXbGGkg5CcxCb0wkXF/TGdNAVQFnK2WHakNHKlX7FHF
SIyBPW+sh4TTvsTXmg2lJyrY5hX6u4ufzBtZKO+x4p/DuXkPQsuOm8bRG93RzZ/9ZKwQ+ti9fxpI
WV8il5JeJO2kdIjt7tVmX7Q7y3iR1MYOk8YesG0xvm9vJZNLHwlMFdslLw4mOIZXUN5A6ZDkUJu9
PcwOw9ijaLdUGWNaumls0cuYdyOCLgv7Sp6GTmZZ24CGTeT2lZJxF5iD4+MP1XF8BT7ynqMiUR2u
dSwvZnsfk9iB+yxmpaKHxOQ2tltLeGF898p4b/D0GP2LpCMGhcYwh4+IEJ5ZPcdGuRp8L5exWlHN
AxHnxCL0+FZeEpZP7RN7iBRdky9Woa+C6dNKH6IkscP+zJ+DajhD2SFpAPOkPlkq+CVbTkffoA3I
lWOgOL+kzyDWQlc2EJuZ+KZ1i1mIBo6Mh1F71XNMRk3rCQhXNBwfMgrdsX8ArMgQFScAZ1U6HtqC
mhmgSJvOOkC4SglWv4004Ula4fWl3TepgrvJHjt6m16B9v8ZBy9KfgEhQrcyFvNhml8NBWmKvO4S
AN4epBCJsmaxYwJ75h2xmIUXQX0EQC9jOG7BevJ6Myc+TsLFd3FaJM9KaWcJDJx0LEOQgHDd1x2M
GapMtwZIocwWpPG9UHHF5t/MBkLBgwztVof+u0ztJrBJ9EEP5UVjZFV2KX/m2eToZQR6/z5hIMGX
y0OZKOBjyXJzGB51Kl0DmTUIU0vP3BBWK1K6kCGG8FLmFBwuSsF7qCI6i94ihn7w+AR6wIlSM43x
LZsEDfhr2FE5OmXxV4k8ajD6ixRVroA7Ro4MkiPJD0mwgYIHjOJDMh2jYTnFMP4gIC0BJn0kEZpr
9M1FLY1LgAwnHLJ7JpN6iWMhUETRizDoCho+gZJW2sz5squNUxGTJ4LCZQLEycikTOPCoYNaxypC
GDFyA6xnBC+q5MAlKPDyq6pKduzr2z7d56rdmgC18SYlj0j4jPn/1O7LlO1aAQFNrpckq055HjgT
wSzEOTlTjtIlEddp/llCG/puR0VjNQ86fduSsfb/cDf8/ixvoom7vmfnHebsVOluEh3zapeRNW/t
Sw3pL822G1RkHzqhRE7RIRe+cWrJi8nov68SQ81E5rxoknijvuxjYGwpVtODnp0QkwAaA5hBppd3
3WlSH6HWyHU9SOwSXm1gMll1j2m2QY0Ln5L690gQB2mdH4WciK/dsB9f/317/p64JRMJpjNcTlFv
pwXIg876TyLxzPoEoUue24/4UG/1ncGYYv+1fK7pHYD4dux/IinTz/Kj/JNOkcWoOvMOyNeOLhC0
IY26Xb1nXw0CMNP991VKf01Q+9+r/E+0vkimp6+OrXbURQ+VPspfH+c51rfmh6y4rfZZigcFfKto
zQdzQti2oP/5ecRQWYflTsYC8M0V/XWL+O2Kbkwz8xgwOLuMCfvnnJA9xcXsTaZPAg6D+HcJHgeA
2KVX45v3+W/OP2bWMylJlyxDN24sMqI2V0YuzflJAJao5jchO2savOZbsfQK5Vr/Lr3ur+N0fv/E
5U78ptmdWiuLIEXiQ9ViZUGKMjs9HbYgMpsM24CUn9uarJ21IdwrMDJlnHm+/iQPqcMTaGGc1DkG
OvwmVO+vOZ+/X9bNHt0KWsndEeXjWEPPhFdD/qJHsUuS3LQZtpV+g/T0gHyxVlgCEC5xv/33O2Au
9/p2bZsGY6sk0RAVVb0x78UmlLCqxOWxmya3+0oTklGAFAE/DbU+WwXnGkBqrRNwVSD0UfRNJwYw
D8a7kBe7Uf4Uw3Yz6KRMhPTGEUJAFEQpjt65MB9i6kA1/1R0leSb6YFBADvOEbc+WCmhUiSGoSnU
IsJ7knfJQHyIlwFxV6U3nmjEjtXOr+NobDXfJ6imCX5oKLYA0sBus3Rfa/KugBbypZd56i9CND9b
svYZD2wx/qYy8bYT/uyrROzrwHg5rNik3fkZOWDzfEBAsm31ybXg6/pE3pWj8hqV9SNMpNP4A2J9
7O4DWXqSPak+Su3YS0l0dhX6ZxlN9NO/H8OvYYn/eAz/mfcaW2MFyqUeSQAjqQ2VFdV8y+sAQ5Hu
ewwUln5sSN5EPdZYHngVHAr179xzyfgiMJMlj/++pr9tWBq33eLNYKiyqtycOuglEciqc3ryYTCH
2STu+NyUZK+zreNRGgmoCBAyohQQpPMCWGnAMlKHiaWARDT2Yfbw7yuS/7Jx/HFFN5bhrBjLMh0S
474io6N+pwEO04NGkvm0EVkj2xbvi3lWhg8mrgzxylhTgqh32LpBX/UPYabu8wDCSaOt4bY9zHZo
77rvvIh/G8Xx25LSbre3Mgqtoqq0ozGVTsUunsy7YUYjoOx8a1cmH5n5kzL63/fmr7YEy2J6sS4x
EFJXbj7VkrpAh8XUj/rSxQ3bLnnRwtQW9cbxUUPN+qePTdlvUyIrYCCYUdU7lXpW1HbFaKg1wr1O
8OSiwTpyIKe+EvW10qI5nyj7p6ua3fW9bDO7aCvL7y0HZEQDqs8XNbgOxE9Z+aEjLH4xOfBbUaO6
lt2GqljxLzN4VO9/DV2w+vd3/tuq4RxVJEmWRFkRb+fa6k2mdp2VG0dJPkjFcIdT5pQTnxfV6lrA
fEEdJ/ug4FpwTIUXmTLFN74CE1oNTBx+1wm6aq1U1OGTCLoofRNn8bf9/Y/ruzlgjUkeOzVTdZyx
10ypL/XgFdNugE8ZZEy8MFVIvdc5NamvbSMVj9F3J99fSrc/ruDmrdCMXpk0Q0lPlvI56m9V+tCD
CaFfI7XV/Pr34zCWOvBmE4Pc0TRZ1xVD0m/dzPStdRtEQ3OmCJsDLyj38zKmzc0qtwqZkeBalTPL
tG3rvEXC58lwcLaISjZ2QcPUGJ0l+55Dyp36lLFGwaMHp37NzQ0Cex1uRrSr0kU5xEQzMgPDLxN2
VWDS3aaKbBUxhGCHk63RlsruIpO8COh5mMMkOJ21DfHqtS6KhrjwEvYAXOLVuviJ1qkesdHaHDos
l0DdTOqWsLZA2AfyNQLZCXbgAf++U3+rWLlTpqXLjNhaphP/WY8YllyW1sydCrdQiWTRbswjw/wO
2UMNjueWj/lPJnXEKxpWzzjJ9+pWc/odDpz5C9LgEN3XP6xliBFhVtQJQJ/f7GG/9qjbRylLsiHq
DHpXVP1mp1UmQ0hFfWzOJKkyBkoJIGdRvjgBKpB+PfhOS4xg4qLW6PlNQxohRaozwIsTOEK6B3QF
nSWymLWIiFmw4zvxHlZX8A+J5Db9dhEFW4WTEAeIXsDYdHzPmeCHHeUHccAeyVKQXPnomJbLEb18
eO+SFwRaicL6309jOcduv6si60taL7NKNePmuzK2zwQMtbLDIHl+wtgIwMD0TWPc2f/jcyzVlNiw
kCErN5+Dlm/UFIHPQbKHyglQmtfSGr5LlVk2lduvw/eQENlrpqj/OtZ/q3UVxSplC8b1gLOYj1lk
V3FyjoV7BrZBiQT+a4ti6N9f7T/DQAnz0EXNWH5lKjLH0J8vdFdLuLO0NH9gJKTBzlvel5WN5UfJ
74rnRXxC94164ZVJC5m5jRgIWT6iZcVxOylgC146LH0jCA7BHgi6/n110l9uiS6aJN8ozKs2Gd78
59UZ9TzkqhlihMIb2u4KzuSiITLB0zpXFe5EubBhsQLxmz5H+kslwLBQRnMbxK1oDMn+83OFqIlH
oimiw9h6i887rhGLzesgOhtkIiNPX7ip/LtBnb+O+t/fAIknoOsq9byhGLTEN8cOx72mlnn66+uK
lbbT52tXfC2RCG1lvOuwD1rQeYSGenFcP+OL1hgGFOE3Vq0PiwyPZNIdEwlJppHf96lqo2ORl9aq
rFT1WC9BQuv8o6CZDhvFS0iWrK0J581w/+/HtqyH/3wNQ9IMFqCKwuTmqZlJlPgBJoZD2XmUnkXi
6NbVF2zOrn9/0O0GsNwvFr+kajovr2rcvLxFo/dK2EjRIQENJNp3sHZgUatk+Py/fo7M06BeEUVt
2fpvNoAsFkSxVPCUl/S5cU4MhUdxgArmm1iR/7zvVENs3KrMfsbvFH2pCn7bAjIVlZGua8Vj68o7
xdXXM1JY+WV24tU3u418e+b/+qhlDLDJ1HvF/NVf/vZRvoUAJxHL4CRxIE215BVljMMtdzPL/9Bb
4IziqwcwxlBS98Y2EQTmrxhuD1AWXVPtmDRkz1GKB4SctC9mOmF5IfakE7/ZA24LodvrvFmKvRxN
sSmq0QG8gQOKlHAISHDCotph2vz3c/7b/efGm7rGAqQgF2/eXLlVU6nBD3+Q5hhJvBunb1LvGQTj
hbgvhkVgRkZ78BwE8Xdbzm2LxPfkiVODLYtGBQz789EPjZz47VwkB9BRvSQAF3hj9K+K3ri/BgXM
86Un6BgwKeizzUgyj6Rg5TwZjBVrksnRcPD3ZK+qwXfjsX+Ft/25nmVZYsQeKKJEXynfLjPAYCvR
/OlxvlNWyt2LsXpzpdWWEdmMMvb6le+m++do+8yY9vX6cvl5jj3SKJzk//4mGETUWAbICgeVdFN7
pQUm8QiI+wB5vCxEjnx486mjpYmW7N5v3oXbM4AH8sfH3XzrXteNyGzm7ABhGCjn2XcRIqUMMFSe
RHk9fsrfdUXSf7czPpF901JEjVCh2y+IA0AqOgIADiFbOtPueM1nh9QXmgwBL8+V+DZbHUi/GVFb
5bwePbOjocKVtiB0WCFw+dvy4G83wUT1oloaN127bdQUeRhwk5TT49PTy+wWqzue+4O19pzBPp3E
1Xrz3bb033tAO2hKkkqZpdEP3+yAoVxq+IGDmMBxtDWKLWHvrKTzYhSfcfKMOPeU8Acy4bWFll5m
xJbyVGYYNJprMZzTjhiaXtxNS2L3QDgzvLSdGntrLJwJlxy21G9qw+Wl+3NtKCKPQpM00ZAt+bZ7
F+ssZ6Jwlx6k5gywwvxLq3n795v4n27518ljaBqFIaPMtdsqaAzqRDCrJDnMcr1q9PMSfCVH53ma
iKgD6zJBwKnAEtxoqrCXwx9J8KbDIGva60TEbJBfOXlbEmQWic+/r+2/R/2C3iumggOSluj2cam8
gkJXczIS31RhYomPv57KXe9/M8PS+u85wCexKMCdlWUPuFmO9RAbbTZ2+on9sRmqzVR4U/AV/Q9n
Z7YcN3Kt61dx9D28MSaAHbsdcVgji4NIitR0g6DYFOZ5xtOfL8vexyxURdWRo7vdVkjNRM4r1/oH
gn2pktSg7lMMEMRHBP5IuUpRJaOLVrFm4KRnP5OgRZSmCJdJgBaBQ6rU4y1NraCeoG2gcIJurdTJ
UZAf6W3kaUVzGyOaoVOUn7D+NYg0QyR+6ga98awA1rNSgCspoPq7IVs7zrhwQwfDvAdDPDkSXInu
Rxlm26iLbkLxdUieNc25lypfyJW5qEQV4zsXmdZ/8foeQGO+GsoaS6gRgVyKu70tycmqxxP8rqkh
siK+T8Fu+oSqwKokahMGb3OUjynH2h25G6taY6QMHh6Uqp4WhIEowTZ3geF+0+PsukOqvagwwkpz
SgWor4jp0dF2XYyfAVCBEE0QX3+0bS45SNgxL2u10RcZtdCL7xx9HtTL5YyqGKlJEg6Gbs3O8Rq1
i2wwCnGPllJQ36mV+/Cpc+E5FWC8gC3k960D6nPlTq8dRn7a8GLH7wutQacbvlQaJtfk9ntxYZcd
5XzkZ/E5urzl+HtfTPsQEIlWadC9yOLbmkPeMnmyanetubHDu6q/S/RfrXGXtelSge4UMeJtHm3P
76UTR59G4Gfx4DF4wluzCEAUnuhZ+RTndLQuzCWlhQYlGHSFz7dzIsqhp6blmiYYf+LZWUNKFXha
bVacWfh8lfClKZ9luLns0G8Okx8+mUHxw0svHO2njooPrRryqvkwvm0RKkaip4l83iIAhcsFUjq8
Ci6mzo405fYzSZgsqIs4x/doE/catJnOwfZgmWbLNH0wkaHS30bUGKgO0WxjQ0DmUce5GJZIa0b6
hXDuVGcdDS0JgwNLBtmHnTWRgkW+oE+wYFwgpFiUWHOswhptuF8XJvPUqvnY0mwyky5JnahTpVu1
2PlbgPMrcFEbcnaL7/p2vGk/+8tLFnOn2uRxzGXEpcftJ3f4h6kcoQHkTSuiW0BU5nCHOuHg8/eF
ru0X/OxuZfR0Q8jHkHzjHTajZ2YV0nwIihbjhewpgQvf1LtcmH+VBvwEH93sHm0YoLPTqK9zkHwB
nNq6lBWpu7aOQMtn1ykylpBEFXcJ/9VGUk6NwVs16Lyih+C/yfgxLe5EV4D5+po4z3n9Ax3AxYQR
qA6HlLiKGzUF5aM5YM26RUGZmSRYRnyiE1pUQCuAW2CCt44hw5qUYqXB14S0i41EDvDSwH1IRm2b
aGBPkbmq07vY9C9Eq6fWG9lI20WgkBzS/PDyxz7EMlWwpbNHWeYZK5k6xchgkZoXHqlyQR3NiusS
ihCmadZ88pHQrT2ssuJbEjJNeM8B4hQvlGDH8o7djE34+QV+ome6ykOf9B65vqOo34giC2NXJZLv
IvJ8KvkecjC5Bx2CBNmFtk4sbJ1wztk/MYyj9K7f1l7bVH1waxWPZC4yHY9US7kyul+Vajylwefa
fpjiVySTYN8vVWPjITY3wGxOd023qYCROo22QcguB1oYufq2QTwsGqetaVR4DOn3TWjB8gTKgrJY
88VBryB6kEwYDxhKMjx4qoMYAI/uqt4m5njNgZwlu8hU16F4z9ClnCoYCsGmCh1Oth8mWkOV8TzC
y/Axki6hseeZ+sSJahjNjUzuNEq+rZKnQADyghCGiCx5+/bBwzWE6NAe3Meh1bZGMe1aUT7Z+dqa
QHXjxBWnO5cKTAKZO/O6C8HcqRtIVx0QDIbmGLoxz6h2bRYMcTvGt/ArjY4dAjWQaqD/bliPvndX
u+3GQOYqbS8cKftQebZ4Dxqenct2I+rM6cz0VoW4jyJjV90pLaoDi+Erkxvaa8gnU4Fqy4W7/eQq
Zmvun3YmnT48ykxTRVdGiPAWpJ8O23jSX8iJafXLxSSi7MG8h8i/AD9wQR6p6uw+iLPJtWvF2Cer
4XuYODt9dp674O5i9u1UnyDu8Th0hKuTJj3sE1J6mhgNY58kRRB4pCkMX8MaCNelTL8uEy9HvcIJ
lLCIDLmlm4dttR1kTSMgTY12rXRan7Yc5HWJKIYNDWUjcZMdnHY009G/XkUAgjIUv8dNyk1YP0Lk
QQ1HYe1fQnidHG2bkM0k+4jykRyjDzehlQ5NXHaMgeW6C8QuJUAe77iWTBGg4N68Pn9AnVy/RIig
uVyVsZ/Xn+ok9HI9g4zhUYULdtKsntgionrrID8u3ivnAZ94uMM+8rQX2pZrdD4HlFkM0wD+I+P3
w7624WCUVob4pwnRGWM89BF71EgeKU+a6BTX6brDaIZaFxI4V6n++zcclWISURajbbv75MmHke4M
hZQl+iW3RACstjCRYowl2/diHeZUPz+2NJvTrFOjtHGow3DjQPHGkjOkMJbsTP2uhGOhqa+EAACO
cLZU40tOoUdQCYJXzkWWOeOs8pe8oj700zeHpDLLFHMXc4WYum2Dxps8sDM89kFyT4Srgb1sYU5Y
aIib9+BCYx68jk+BJtHu0PUx1tZQQcu8lxo+PXxRytSOf6tgl9MlXzBeNvJ21Zb9hfVx6jj4+OGz
YVObyfNVT4WSDNAXqFawIzvJ7eVcOsTNEw/IgyGaHeKx6flZq0bhrRS+oC73OKJBa0OfB6O9ceKt
14Zb0QSs0u5pXBVDdo8uy33Vp8uQujUmB0NabNAOoE66CJVx4aBzMH43U/SMYWVJdW1Pi+64X1vR
LOUbuKConSovJsJddhI8xnDcJ4F+QPaiifq+ntx7SWzyL2ZeT50uvEgJsEkwyfLj4VoYA82aCDxY
89iDcN6Bv2abE2trwyMUn/9gf39sbZb8DuJWxfBAjShzbvSXxIZJw7kS9ltjBGa7UOwOg79NDlVg
iKX+08359o/QqvuVr7tUv3RuSkCGh73Vwj7VK4c7MkSDDilF3qItiovDTonGRYCaYk++Mw3hAKDs
3iFo0upI4Dy4KFO7z0D4leZn7rxDyKoQ2rAJ27rAWOOktnIIiG1KhwHuZi6ZGlFeygKemiiTY8lQ
BakpQ8gj5cOmVWoDQwdPj24LKurerceO473HGWECyr9Yjz4RgesfW5sdxE2Yw/QOvfSWxChZLfLg
gxTkV3cpe6AVPwo/vLC3xfH9a/GSJlfDfa9Z3ACHHUy7aHRrYcW3sfkI6jOyH2E0WihsozS91nJy
f91awxy838RsoTzeGh6iIfa7GXkAV4DL6Dac8/Am48YuHqIA4qP5opige0hhk1OzJR8P0eGA9Nhj
W/I3tHcUCqvi3dpNmQOvFQUQ9D5BNPF0q/uNaAVkNhAg/YsKdwtmgQYvwgvibd3/chGuL+IvBLMZ
LK4BilbYPqrhzywAGfmaW3A1zOgTqtdJdskeQ3eOc+ZyrHiG8RAjBjNn06Pq0EpMLUvwelbBa1m3
pTG8pGGDZ627jk083XrlUY5N+E5uedmbeBdp5TWKOrsMUmuwdep+W48mtuDiFlplB/bF1pVrDUGF
wak3if8kyi/h9GIzBJSn0CIfdQWLEA9aB6ZevoHidQmEA/aZAyFN/VU1yFQKBfUgNkZDyoOy0Yjo
Upw8JhpEZ3graaz8FaOhpvuIcTsPffQFW07/qoO1Eemv8klZ4V5jQt41yZxKde9Ga260Fh73Lz18
g5KB7nF4F0zvWRHCGMwXdmld9+J7j5B7jSZ7mN2M+DV1OqwQBAUmEtO5vMHQnZJ/elK/mr6yxpkG
zgv6YggDNv4mRNI8RWvAAP8QxfqmgCMmc6hTpq4ax0Tbj/RvsquaR/CVSLY+9uMnE5poei9M0nQ2
apxPGl6rJDHT6a1v3xwfSYVu52e/NJtIn9cqdtcdRQUAF5r+wt1OVOWwGB0TU7DoNSO8mSygR+Ui
RPkhqtGPENsM/hO7mtWuZNZ1EWWrGMcWLGIeknYrWncjrR9aYBIKRUqElR18FeTQJQyjwD8+NWyU
aDYtKfk8ukEB76oZUCPngi7Bkylk/EbmufXchYbAausgB9Ea0A7RDS9cFYksf+OiYy1pjTLLIdd3
3cIATZMtqdG6s+9GHQxSxb0Wq/GnCpKhFpE31gRkl+ZNyXCmVUpUuHzztil1ImhSZIZ/31mQIqUj
MTQz9GQwKk26dqXjPEMNrAGX0BUGViwOfDKxivT4scIPMyj6bUg2mvxPYoM31RAt2Jv2vra+i5OQ
2DbQbnI3/OZLfrQz7Hp/JKE6/azGcPu9z/y73EG4YhCbsUm38Dohg6DBKpOsXgnDDWXIbYqkrIlW
nTR+oAS9bHhsZE5JyINREeUfDRkaCcvD7KPgNddpPwyUYFC8vBYkcMgfKygLdSLdVQWOdj7qaRxJ
O1PZ2frO1Xf8f7/dKRxdnPDXUvp7bLtFBcjfH36B/0en9sXVEAhvUBrxthYl84Jnf6WhwIV1cvAd
pYayufEGUJodev9pB5+OFWQ4v8z2tVMeLVVZ5XbzcP7KPJHpBJyiC1xICBj51+yoaaw+8puxyWWo
GiPviKJRc5UXG2kqknq/SHa6eAA6uB+hIQn6LiOp/KD2X85/xvF9ZIHQNmTmCQArhbDDywHFeC/q
DT/5XIUIkl157II1EtMTJoRmsTnf1onUAY0BkkJY3hWOtb+pPly1WtWObhgEyWfjrXUX3CxPPZ6E
CA4jrXwl7qfv59s7AkhppMgJa03VcgwXn5LZ1d76gwMsw5geuwcLDfpVi5LSlSC5R7x3Za2zT7hb
C+VNoC6SrJAGH7bpZ2XZfg3e3fABSUuAFBdeQtpxtHH4SbNZ7+sOXQwRZ3gFcgzWOJ6S1uE2kWfg
hBqNw8bgbOchGi1bM0Ak5i5gNxRKs44RTuQOJesw2t7y/FCdeJzyXbIKCKDE0gHmHa4DnHqcdszC
4PP0Lfw1QLUFF4seQLJEhe0e1lrbXCXfzrd5aukxLRTMNYfs5xwww22ahj4s5fs0xbVgoYu1aoGI
WqXVowB0eql0skdhHL6BZdkEKIRDJZKHqJyaj6vPsyJYB9UAnn4BYL3dlIL8H2myK4tLGiY89kTe
JkrXzS1iJkm9vKvRehg3w18dfwSw822Ybu2v5fCMjzRId86heu23i0TfNfFXq3rzp684olX5L4hX
Ok7M+TNHc3eVZmv82Udnx52OIWsKsT36eX4oyany8fPOSWCFoKJrmOTcDzsXD26kDjhySC8eFFKg
ehh4sHNhXekVmlt4qcP19RDBs5EOliKz9mbwXvv8AdRgj6ByTko8KbCYFD+99D7EvKwrsYBd2860
MUjYor7bczh4G6QKFqXyebRvRPGXlX9qcOLOVA2rsEUXvuR4lxAUrR1zB2tFEWjK7gLq+nqAlhEi
kW200e775s7xflUtJxurLHavRw+MHuTvEeNbHwd1/u0Tg6YTPnRof3GvEvlFXNMhxD+th76VAbHc
YMxsoCSnZb+y9BeKnMuYO2zscgimPGPFs1OiOatwkxsb2/wWWca6C0mvA0GOhh+sMlItPWJ6sg5L
gk1l9zXhrkQiuGp/NB3SoxSNYXEjuVmuw2r1v6+2/3ob/tt/zx/+OT31P/6HX78xfgRZQTP75T/+
T1s31WsSvmZ/I055f23/lv/62+fmtQnrJnyr/0f+sP/3H//j8Jf8rH+1tXxtXg9+gR1b2IyP7Xs1
Pr3XbdLsv4Kvkn/y//c3//a+/ynPY/H+5x9veZs18qf5YZ798a/fuv7rzz8kbOK/Pv74f/3e/WvK
f3ZVvSI7M//z76918+cfiu7+HawMIDaOAEsDtcWP6t/3v2Ubf5dHg06pE1Q7pwOnR5ZXTfDnH9bf
AVtpZPjlNtZc1eRYr/NW/pZiGH+HLMl/wFuUp5zuaH/876cdzMe/5+dvFH5BQWdN/ecfhyWFPVEO
IAsHFGhILpE9ruHDiVE1ThPaJezp1qG+5AxatcTF0Nq1bmmunAlpzQ9D86/2P7YnX2L/3sRAMVxw
S/ylw/okLTuHsLW6niPoOCImPUQBXiB6LUAOkE9EwQdW9/nGDm8izgkVvCqYpT1Sx3aN2XGYKQYA
lNTF9bXIQtRW2IDu0AR3Im7Gh8pUIF/FtfngmJV74UU66+a+ZTCf3MvCIFkwhy9WidLo/oTcSVh3
gvjU969dLZGWF77bXmhrFnPsu0nxSaIWXFW2Jm+hD3NYVGPlVD5JZQkQoLdtH2o8svB8cu6KfAjC
e9FNLz4uPdLd4IsbNxQIba9DcI9cUeZc/9aoy0uWQIv8oAkUVWIFDz8Hmn3s6yJAhKxE6XfKSVei
gmwlQDebAiEG1Y8gyITpulbL5/NNyx/9YXWZ4CI0wiFQA6xpTZsXbopKIATfogGpKUK7jtrBQYMn
t3+/FUimwMAkuZExl5P/YbytuFViPw+gligFBMXGru+6MPOfzvdlFq8wrZqENDKxFJddV50n7+vR
qAEKJEivjn176whpGOvkXr0sJ2E96R5phTJxupXBOK6dIYdB57TZfZgVcFAwl7wwrUdLWmPLEjfZ
lFb5sPm0+j0yNFOIhXLnI4mVtGm36DpTrEpn6Ffnu354KMme25rhgNyTwH/N3iM+PwxwLFLHKgUa
AKGteMu6yt0rXt3FFsZss8naqLiQ2zvRNQrTFIw5Z6jmurNEpm/VFi9kLN7JjUw/0GmxryNXqdFc
7y6N4gzHQ9/IJamWcIUhXEccnQwoqjQV3owdzEcLTS63wtd2CgTWfKrPDgnSleh876GUiczIQStI
gf3aXmV9623bHG1mlxrh+vx4zwgFwmSseZ0BLJaFbElZOVzRSKCqk1sy4IoBnWAYv1d5oy0LO8DS
DnR33dhEKkgoaCHC8fqFzO78lKZxStk8zcitgtrY078+znap88DnmLpCyEtbe178PATpm5IG11Ty
q2UTczqDrb30OD0MJ/d95n51DdeABEBVfbaLy8rNEWDFb0dzI2hcbaOSimscbKoLiHTaVBZ3faaL
VSEgJgOIx+xcV8kdqbjbnx/+2anFmiMwABRhwaExWISza6pEwjEedHIKXZYWn0rV6B/beMSU5Hwz
81net0NlivUNSwhq46ydyY+jZCR1s1DHriBH4XS7ylJRGS9MZHCwJXsdu5rs5QSY3BQMBFq/j+e/
4bAKI+Tb2OJhQoVQNQXH52ynxb7mjkXZQE4sI0xtushwkMITefW9nvLsLwsnF3HdUzS5hJ2QK/jD
zSAbZlkTTxmMNqHArGHyUqhZJmRNMoGkXZf3YEFixGTHRk9uRqnWGKSp+qj4Rv3U1qFyod9HzYMk
gDADeF+ldXsPOvywxqPYit04LrkTHXikVphI0V6v2hgt7mxZjflwPaATolbCwdJOSS7cJbMDbt97
wCmElGwhIku5Aj80X0SV446JB5SgQXc5MvRqm9qdfQ/b5xIm+0RTtkYvAURJCYJ9dexDU+Wg1jAX
OtSZoSXt1EJQe7WyioxPL1Oz55fT7KKQ/aIxAi1bMLK8sA/7ZRd5podDDSjWqbXvfpRoW9JQzmc9
74KfnoqV+++3x7FNEUVG3wAlDtuLfA1Hc8Po0RZyu0+hqiWrtMUdMzR4w6lmVV+fb28e2u07yIHM
rQHAnbrGLHdVhpJ65hR0sEJ/vGpx0iIC9HcNzMk6i9apgh0GeWuvyAZepMO41VRfXDifTmxa+vvv
j5iNspqYuZV7SLc6ce3eVUDKoqjP3sLOju9KlEF/YAhQXaIbnFpHkuViIx5BMX/ecz8e0ilBf5sH
cTkgLKhhMigmFAIowV24gGbMBk4lAKcSHmEYHL4qS+lwWrWkd+J8VMlduBXlVc1Tq9UYFMi+jKWi
3vnWhLpL7VoPwaCiPC5KeB6r2PX0VaCM0V8ABA1StXZjfqnDpLypRt34xLMqvBTpH43J/js5yADZ
w642Z6vBDruy8wVp9ilvtUXeDoialwOwvaFNfnfOaUryBXizmtCu5dv044nR9FpUoZucITJQfW4G
UgxBjINIWWXequyrN6tsvc8XFrtM4Byc0Qw/BB4iXUQhAFYah21qQY6mvaT7t45bfe/UDis0pdMA
mpPxwZZCuxoyrb5WPBa8PQ4vUQxE/fw3yG7NP4Eaoqvv2ZVULg4/IfAsJxkUm8J7Yjk4I2n6oOAq
YWVu/lciCoPFUCD7vBytvBu24yjl4NKgQIf1/HcchQQMBehzE6o073KO08PvQKZON/1wGBZl4ysk
hcJe/6yZSrU534xc2LPuHlxLsxFP3EaUno7aCTEh7jo9LmBm1O0MGzF9W9WxnUq/NjE7/z9plkQl
SXnuCmd2HZVOmCBwiTJg62m4+rjWQH66NBt885KyHn4MQWtBZHC84mtvG+jhn2/+eBtJ6BnPKtuW
ALF55AcZgyCgMLmMqQssi0wLVlYeFJuMku6FA/x4PdGUTQHElbkfIp7ZPBaK2+KuDfuja7JlEXC6
4PkiwqsmnCowH4q7c1UhVsFkGpswvQwZPTnB/x5peYF+vI3zMdUAJA+LCkMdhAqUu3wi9clO7ivs
HkgEjBcOjlNLyrIIZeFDu/DxZj3mrM2p4+KH2EBsocqqZ4jbgP40nOQ9QWf8yc8xTsoDjvLzs3p0
SxFi2TDvQOKaQNvnVKe0LFzFdKWRroNjBNLo7fBzcmuUoqNcKX6mXhF8bvqY+trvtku6g3w770Zu
EAgah0PsOdE4NCknpamW2rcmKOwvvYZw2KrBlAm90MRRcMFKPS6O8w0fj7QOFtPhyLSlxJI+uw06
P9IpNiO9HTpm8IXM9rClvJKQ0saSpFb66LkQQ3Sd9mP+dL7l46EmKUE5jU1E3tCYC3LUQCAx/ZXH
hk3J3gkGcx1lHmknPOoyR8rL+1KdVqi5feGqPtFnql2cyyBHgTHMA76+wGlPFJwcOD61K6Thw03f
2Xg893V8k5W+tS7V0MLvoStezvd5no6RaS2SreQTSbDpBgN/OM/RkDZ1W1ArjpVOBUxpVPDbg/Yh
icoJ5XPlGwc5Nmf1qF1lk0qNTavFcnQQFM1Kp/9+4WvkNjo8uQ+/Rh48HzZ2kDSNEae4pfSjaixi
NOB+ZF0QPEU9xlUxGvAeMt8QAXzwdcBAsJcCqqEN/oUA/OSoIN2n8raQVc8jVFTQD/Hk6CN+OJqz
sQI8WPpgCK+zMiVCqVq0rBUR3PgNBG11itVPEZmc566j0NdFllidH5YTJ7sBOZoHJmggjnf9cFRc
O0F2V6+wX+3xA0JqHj+A7htefvBHl60DHfLSPJxokXedZqgOzyudquJhi6IK87hISHZGLUS8JWJJ
jHPQtWO/jBDuJa8w1LvGV1E26gvf+zog+nvXBW2O0Hnmtk+8xcAQlOY47lrceh49j+fxhUk6DiYg
qcDcNU0dTC7/e/iNZcAMwWnjZHQTK1sVgdoO155ZA385P/wzaS8ZSNMAMQsQXNKj1jzhTmxH1BuE
0yKw7Rpgw4gn15VAMR3DEJOQfqGlWgWopQ15tvRBhUN7H8VIrgZ6TB3P8vQx5B2FYvFNkuuOvwkU
9KbUoC3GWwXDPSgzpbiUaD01PAQhnGecW0QDswM8mQpcgWsIjFXYqg0a1QYWOZ02qupvR1vUA9gp
lg2zzYS0fDgP/mQ0nWVnxZVLvQgNaoy0UzQDvcb8VDahU6x0R5/yB8suR9dH4coHgHR+gk6tVpKP
hgFyF5T/PD/eeUbShIn8gqpw3rRiACtgNjlq3uNvFnrkUqAMTZ4cIgXoj3nkA11wEqR3pgW1UncD
viX9HmYKyQ4/R/rr97tF5p/SMPBv7uDZwCZRPwydWiLNNGGip9dt9rV2Y+c2cM32QqpY/qjZuUtp
gbIdyY19Gu1wDpuus6sgJ/VO8cFYpVEcr2NeZdt4jMnhlH2Kn1JQXIHZylZq2k7353t6Yq0eND8L
2GPDQozWCTluoiKw1qA6I3+tGSTPLgzpiYsWrQedlyZRDQpo84amHqJREVNMH+3sF8oTxSJz4+BL
RN8XiWYhs6Gp1dbCTH55vosnWwahCGOBXJ25l5D6cLN1hag9zhAUGBtvFFexihHxNPbJOhx0CFah
ql9pjR4vFduKLqgbn9ge8De45RFtYYbnEkdVFwstqgnlMjdor+Oqb1ee23uPKb6GlwKZo9SVzJHx
JqCWAgjzKP2cm7aSpRXWYIbqgwTHmkxDzkgvYS30eJsgnJxS/wi2/vip6r4Z+tdE++rp9roe8mXf
mTeZHWzGqFrWotgOzaOHnGtY9WiZqxQVzNXgWEQmArCg+NJOU7z0hQoDRXupO57RofKG6xNKlqhu
+zYxqgngQYC/h1BN96HOLIKxvgvVfF04wacBw8zcxpWuSDCGzVaCezwLoZb1/jooxHaqsYFo0mXm
RqskQto4EjdhWm055396HoLivLVABK9gKoOwUMu/JvdRtZMlZ8G9rX4Zoo3bv+rNrxYzwTrA8gf+
Bl4EOHsgGJRpq3hUr/vQwiQ9xW4MCxzI37n+0JTaja6N161xidAzWwgwrGU9AiEPeW0iPzO7ElIt
m6pe9TEIy6IOGKfmPAErstJdXYiLbDN5/X44UuAMkm9QLR4tlizfurPGrMoMXDfG0sRW4iXuCe9W
i9NhXb2UobYLo/YuLKOvHVkwRIY7JAMC/BCb6pK4zFGX+QpiJ9A1UiyBTPHhwYYUvafnHvwlux1B
0+ultUK6W1mhKTetz+/w2SFGh6WmlxxalTCBSsRhU0jSx6KdYIwMVBo+uUWT3kwDgNPzrcw22H5Y
6Q3AKzYy5dNZh6ZUpINNWHFV4C1RPpSuNWqbnjsYpxzFj/w3LUzxfDrf6Oxl9M9GKTIIst88RueJ
dtLUlu17+O44YZCseEWo3/IpaDcOmpnIGHj1dtA7caGnx1MndJvanUwzQA6d3+roojRRZWJoQtBt
XgGzq56L0IYZ6RiXNLFPTB1NYSJAnAeEY05zijBQGohUIPvYqaZjA1xMxcr0/dG9cD4e9Ym35R4d
g7wa2c55+ACGrxkGy0NOs/DNemWLPvMWdlR2UvNtDC/pFc/fMagMSLEu0gbkgVkrc6iq7tdDnAYG
VshpqYH7rk0cc5SOMdVqSVNEL7m2K8xfUqXOtrhXqdm3Adw1Ugx5s+66GgeR80tpPtR8kU4lXAZS
TCoCX4e7pNWNuCJzggth3gSfmHjzqYoq/eV8K0cdJxPGDSTf8hIxgbjTYTMTFIMib4G7R7yXgDIR
YZMiyZr+JQc8OGXT0zRG2BNG42MgrHUcgHEXYvh14TPkIffxEJQva/Yq8AIeCZy8cjd/uPXJE7mt
Nta83CxuoZXdJWoIscmKXovABmrRp5GaLKyMm/+K0CHBGyAPnuukFpfGfX5uMNqku+VnEE7K8vDh
l6CyEYVhty9g+ZCrjIo8xlVT6GqxjDhTnlJO0EsEnfmxIedaUxHXkHkN8oSzANbSQyWusJenRjZp
ITadXvg9SHEhBy/UFQ4WADmIx4njpL4Q5x3N/z+bZk/bbDcLyMmsu5Nhx/6IR4fuRtOnFnLflzHJ
UFJLMbVr0k69Cc1gXKuVFX2d7DG/m9S7QSoKUCS5cI4djbwcBcJbgB9Alon9Zp8SqiHyxiS0KGEr
X3EWSp5DskBQLaKq+WF2oOjW55fd/JTZ7zHQaAZtqgZR32GLZVoHptBJJ/k4pa+NsJfCymawFAna
seebOjXF+5PMIuijoDUb56yQtSeFTLBOwuBLaA/QYWBM4rLZRs9GKEBip2PpXNjeJzvIBUi1CPUj
VtZhB8PSLYXWoT5kuJ2BKyx6Qz05klXVdN6FDs7idnmCQv3licrZbPLClQPwYQcXJps1i/fua4N4
n5AYWDaTbdzaaYbV25Qb7bUyqBoY5DL5D45KBpX8r2R6HwHg2jxuOpKF1Jx71ECzyvNA03rdt/Mz
eGosJWbHtghawLXNNqln9L0wFEmQKrD3bDkL3iNKl9ug8KoLCgSnzn55CdEnEFDm/FAuKK53bcrr
C0gDrupdJO4LFMkuDJt2qkdYPBIc8ZQFBCQj0w9TpuNnWGu+1JTiqntR1aTYCjJmG1tLnU1c8BAJ
hcetUOHkk1k9xOpBjD7YDfyrvB6JyS7vPFBnIJeMvnFXvz/egM3Iljg8ykhaHH6dXdEuj6IMQpYa
W3hOWnDOvDGsmiXmcPklAvnJwQCpCy4Giid5msPmWseJYQWyVfrE8NWrMPeD66QZXO6eyUiW5/t2
vFk0sFY0Y5GWI2kx25dtFTYwz2hMsT0iNTcC/7NIJ13/oXnj8EMP3OxX6GjlY6lb3H7nGz9eXTRu
UlgktJK7dta4CHKGFWftq95uxQ0JU/+paDple76V4wOPVlwCRcIKQINzTFneZ4lWjmRGmyIebvUm
H1dY90aPsZGPC/SK1QXmOOqFNTOjHAlOIW4Q/mHfoAVACvJwFvs8ispQh4agBD2Ox4Yirb2an44V
AnH2NGelJXgah/qNZ/aboja51OOo2ibGEOIi5BJzoMRzfiBOzTWSWajm8uahKjb7pCrswJDu6zRT
rt9Wefzge7qH6JPe40QbeT/cBP9MpyjzCzNwap5hIEktSgC5ZOEOx0LPOou8M+/5BDr652DCIVLJ
+v7n+e6dbAW3FV6wPAqInA5bqZysF5HF4cs2hU1AuCQsuImgja/PN3RqQUnUO4wy/jnaoI4aoY1S
sKAGowUQkCQBeOrWL0YsTU1+70oTeepedfVYXIpM9rW0g/AUBhm4BHIBpDMt3vuHnczcIg+jjC2j
d+F2EqW5ILl5Gxv6c2AEUGuSLlp08FOuAuyE6y7/y3Pabwjd4WcPvj1xtJ9FXb1hVPIFffaMAkGk
UNQfcR1sVWtl5Bht6KkL99t0avz/NOxBFKzaxrH7lAbKhdvleEHSGXAukpQgqH/P9n+mT2bWGnQm
TkbsH9lEmJSXQfjZcCbo6I0g7teuckSSN+dn8HipHDY8WyqZgcW9YxDgGYWXvgZcfWJpJZgIX9hx
sgPz2SLJwBoBOnFcda+hhmp9EegLzYuGNbaK4bK2mhQRknhYdjZymOf7dbI9OZjEr7LQP7s6kIBK
sr7QSZoh69AvAqUPP3WKPt6mGm2lvj6+nW/w+K5iEZKmlDkbADp7pOeHizthvytlI11qKqu69mOr
uSUoMzdhLcbH803Ndh2ISSCbqiUDZIE+0LxoUehRz3pMa3ZX2t5alid+YMODD4aHT23q2PVVjFP9
hQmcLZR5o/OSTBONtYKxFWI1alxZq3Isire6DJ3h927Co3bkd3wYR3y8K8sOyKwBE2ge4kbVnl23
uITvlVoY8pD/sCTnLc3Jh25VNUUA+mBVNPansLZ1vN7tKDI5tvKhpZK2BmLX8f51Bt9W+4VS5x3v
wapVRpIQXeXDOlj0iZ47G9XtdBgOXW0z/5ld5t2VG/dO+m1s/RrDVU+oBOhkZfIghFU8UZpoQLnU
StVgHFupw4MOfNB6wddZQwcsG4dOEII0BTi3heP5NQbUoDWmCAmLychxz7PqlsLdgrstLwzcBrOs
lAeUmRnBpu1RlnjIhFl3V6BsezLGoq89ZIAnJ+6uTL9Xh3Vg+sNKCYvoGrtP+2YsdEzIofxHu6yc
jF1pNeI2UzHHNfVEmlSH6dOYdV0LDMvEuTFuJ3U1pO70pEPfR6WuDG+pjmXLpO/d+6pyy/WU6eqi
0EhdOmXGUxmEwq5KSuPJ6dX6NglbiOLUZDY+H7GIity7Ljs1XQdi6Bbe5GFUk+jVziz0cTuktnJd
kyFYhYDObpXGH9aNZlR4NLrWjUVgDmNJ6cW7olvxGqm36RM3RgpF28DWdarzlTYE2vfaUKM7sk4O
ZlN9fDfZw7CmHKC8TKTOMOSFx9Av1dounpROCZ+H0tYwN26w1iE3ulKg7ZDKgzcPLb/FkMlR+7sU
CsjKqa30c9+J8KeS5ATsQzg8B5Tz1uGEbyXqsHiWWnh8hF2jvoTeVC2FpiQIcExRBuwnzfNX2ygx
rcOdOKxvJCbcvir6rsGwZ4y7V6NPcFF0NW/auFnzfyk6s+1GkSWKflGuxQz5KtAs27I8+4VVVW0z
k5DMfH1vvd2+Xe2qkiAz4sSJfewNYyASJtuTJh61UEPwbS8DCxm+0SZRycJIpLVQ+9UO9EPSSeM4
mk7xVFVN++7OvLBxo4GjO7gimqzvH4G4wC9Ne7P6FY2Rv3tpkhT8Hl1/zkvRLJEn8NN64k6CE2yL
lyiMsKrK6lKWPpmeObq0a87WN1svYBHjQe9kEfsvS4nbqI8Tmy1987Oa4wwSkpsS4qLrcetXhLG7
SriHdF2dr9VMBtbOa2sTxFLTWfhpNMxz9SD0aoY4fO+BlhpGr3CTYGtNQb+EOSon0a7uc9/Xcmvk
vQfM7p5RRst5kjLfTam7XYkT6wBUrFOynf16dsn5NOePuu69f9WcM+1ejXib1YEfxa054Se1MhNZ
v2131WzBx+3NdGz2mOBIRV4AkyxzcTWdHAvD8FuZxRsy8nZcs39rKQ+QDg/5QMxk3rw1ZfujF/Ef
Fb8bCjqng4QecZjTGjVpmavNbLX37Y72Vbj9m/Kxgmcz6drcF/rktbb14PQEWnYDPCYTaIHbyXcB
xDsyguKonOkhF/aLAUthazd+u52lOUNUNJxrHldAf7M5bIBtYta7awwQeGp+N2N1I+HoTzVkb15m
fY54NsiEToj37MmgtuLuWJTjhdb0jmRZvznr3pyBqRcRoiy5+h6GgLSwjy1NQ2+wnGJZ9bP08p+1
qp+yIEt2mYoVrQS7vSixEBjSKj0ouRIc3xo8kpjNahdYkPDsHV7RLmT7+y8m6TsUgl24BLNKVFfg
S4aW3N2FjWgVC+cjNp2IeXIBviwn/nVwJ4IVxitP9EMHaJknA3BFzCg/sud+5XU1T/1qYcodqpvt
Vrc+NQFzMclrEZo5NNi1EG7l7OLJS7YjYVr3eG3UzWoh31sOHuNwyLP8jWVKHE1A7HoR1NA4DGEw
LTD/K9IiIPw7qDeLWe+GpEh3SeNk19gL0igPOirJOiaDqinzZo81A9NZZcc6Mu1aP5qLPV+rvMUj
hca0XucxkU+tKAhDoeHN4bj/LCI9y0o+zWb8RBv+yTHCs43wtsHhf5uS4BD4uPXKluldqq8dU82w
ZSlr388NYcCmu2efBAIYEUexs7UgeiTSPjVuHMVxt5VDtxlS5hLJRGCniQ1p42UKg209/UvbdQjX
rtjjon7Nk/xr8ObT6gAcubN8/CXY51hUWRZcL3qd32zdPTRW88wSC7hrgx9XYq1rZwH5lOS+ciHj
ryNmAO9oxjorWc3J05hn+yKJf+Y2TvGgBDlWrTtj2gu2clyule79CEUY2guZQ1NFlzhalQ5Hz1g3
6WhtayUe2pWcc2IkS9K9nK7caNU+q0aFfVMPoShsHiVWHMt++ZRaHWoSP8sSHquP+apJ5zdWm/g2
kxbqnLf+wMAAw0qq7NgYPyC0SYgHHY1rKIwDoA3DcnHHCpRb6pFwW34qbyXBwmPtbpbZrSP3dzO1
2S7Nk0OtiwOnPTSw9OA23UksMP0qybMcGDyODJ3/+HV2WQTZzz2FwWY10n9GukJMGfnr4o5cQYSq
WQzbYigeZeM8DPBaCMFeOnPZG26Wywju9J0g0dvNk9FJ9a8csuS/xJPV2Rq1FYnU+tAA4EKeEL0h
6VqFPHtA8ILtOIrT2hRYEbN5/AYXqrfFlBJAn5FO7fJ26WKveUDyJLj1jCcOwwoQORFTt9PAeyMp
SDVWQVeF0kzOLecZ/0QeCL+oMNXe7uOnqrCrE/ULyZ7pPpfFtsktHmPFI2axW+MsB1WQEeIy1uf2
KdnKvwd4jRCzAbLV+rY4I24o87E0qqtfg/pRc1JGNM06lNwl4dDZHb/AHjHzjQBV83QvWHpAjpeR
7KyrqdgAKLP8MU1kzq/OTh1rrkN7NmV76Eg1jmuyqLKElweGkKXGDjY38/ElK0+rTC5OARu/8P0M
VG/2YdxxP+2IQ1g4O7r1zVjqz27wdpMvd9IrqW9K918CmTrjnvRX+6POOs75lSfH+DKNZVdO6Zst
OqLm83ybu5oxyrob4joMpuWbaIp2k7TiefG8XdV5r1JZ3ASJ2viZdUisZN+pmCTiInKGifgi57Eu
Yh7luP3PjNO/iWu9u8ZMKI+psyhtzA02W+ZCc3CNB//DtNfHPocycc/dtPvuBcr1DXkdO0yGupK8
+Wr5qoD+jU7oi+4alPKyIlqEULqOedBcWo906MWV310xPk8O0Zq9E0E3iYoVo0FuHQKr35ZNfqb0
WjZ6YUMsM5KX2Si/jAxsLT72j3FhZUCV8RepzNfVXI8iccPYgq4k7WuazMQGTvfgZ+s7z4NHt1Tf
soMIs9o1noU6u7o6/mGtlsJrsb4DM8d+TyJ7psW1Du7sHX1f/6P0bs0//Mt9jfJQz18uGTNt7DhR
4FYX117f1lQfxX17pFfzo0pmIviKJzH8l0wjjy+p3VgfDBYHcovPeeGUGGKxLXJ+C5a0GqpdyPep
3iYWnmLlXOtW7WTlHqQT/zIF3qd4EyIsl7A1RfFTwQ1rJW81i89vpVF/gJWANFNZT0jwP67VrWGO
FaNQQSTVEAWaj9OtWkE+cM63bnrwGxnn1MIUm9LM9vME5L6d0qgT1FcO6Xmz65ys3MqBgxkPOl/O
ZJUHBy3k40KIeSrqc14N94/5Razj3h7d02x1eDWsreute1IMJL3AeMaD+GN0bsyxmu6cTL24yriW
iYapVGb/NYKqvU0ctRWVfJn89qTs/Oba+a+9Ts/F6oRlk+5a0ZxjKgSymtmK/su6JmWW98I233di
NqeZAj+umwMvzlGnGTim7DAkpMSR7VeAwTK7LocI5t8qchNsLq9ymfeMleKNU3mMe91jP3lbux22
jt9+V7FHTq5X3BbX3s6leU7JpHNj+TiV+mCxgNXgbWdLg3GYU4TOyhFe5z3RgPYE/y+LlFg+guX+
O7FyROQyD0vshZUiimKdji5el2L2/uvJHDURlfoGWNn0Jrm3+tJ4Nlb7Ns/Siqy68PeLaj4klAQu
C/3Re7wM3Xqqcjh+MwxErJMvTLiKcNL9MytxDwN72hv2OcEPjR4rHfYUsXDNscFHwP5fqV7Tzrm1
2GaMuIZrrD8LO2D9oyTnUKKcwpusiQqu3deaPESbX8Nl3RB7MBRJlEj9qDL76MC0SoLu0Z79aFmy
aI4HBrY/vADb0WbgQ0BQarWXXAR82/bGIOo2yCAj3iO3xuIq6O7T9GF211NaFS9uVW5VDVNOoKHJ
5kH5etPoVy/hmrXX19n5FGCrzRdyWvfY+d/7Ptgpqq8ho4GW727zbXR/u7zgw3OBQjY8j84bIRew
zDalN2yy+SsmvGgu3+01AAzeRH4bbJYSYKp6VNOjUK8yDXhilmjqJ0KM6qhu/nHW7YErHY3J4FZ8
E2NyiEXxxOi43FTCvFDobNaJqF8iJMfux8mN0C+yTa2ayLavgMw22igfHeIKc++SGn8GRm/UiyHW
1pdhmh87M94W7RBpCKEGk+0UDE/QfpZlvLUTQo3hwQzyh0SlzUTeatLcMu1fJqt5Ev17DKsGvm7V
xY9Z2eGTelcplpqq3/oJAp6T7WbiUktHR6Ww6AmI6FMlZoIvuyse2E3YBACPavPZ4U4uDIrIqjp2
yXEB5qmEOIPNgPzzb+X+LAi47cuVN248GwYXnYx3c1wAp1nhiwXhLLGBMRIK6Nxy7GFoDKfcfnb6
ncBQYSdjZJs3BSEwfxuyrxI8QUBGY96mBDRfzZZj39uZlNMi+a9amshdx51wjqp5NMsHpzhhfQgD
2JilXbOh16pI2iKcg+/RSTedEW+WomNmY+6a5C0hldcKbnX/0ZO07VhRoXdL86XpIbs0QHIgAGcx
uAcGZ4Y83f3zvOeKvrZzxX6Ybaps9ahLY+cm6dbLIBePjwY7Zq1N31MB03f8i6jzZDPPczSo/tVf
ZLh4HzGxkrrDoPg1AhqMy+69C/7a9oTEQWRFHtubJR1ONce+vVTA+N5kuxxjL3t2a+dlSYxdnNcf
pkW5Q5Ip9untRMlwj9XyggEslTg5d0jKoja1O4Rpza1RFof7wngRPEztcRX9VlXLbp2Wo4uBjCSW
cTtbr2MHEiJ5Daafxa63lfPSuJ+r4UR2cVXeFaLcGqyRLATLAt6DyPaek507VoN0wxGqJr6P+g6c
ABWC9OSSWBM0J9VOe/zRdCfByXf12eJLiNMqiTLnxQ3Gt2HkT11N+N6TbVL+rasnnwSDICYlgYe5
aO1nMR1SXJWYDH88Cy3Gzncu9XdW6kjqNaNPOHup+do1w2lqq107dhcFpLBiu8SVW2az/1Hxm/iW
5ysrP39Gz81DBI1rZjZ/SkPddDvT4DOIaJpmYwlRhnLJb1ng/uEsOEylqJCF+2eHMaJeiBwcs4T2
SlGQFtlvuigOcAvFA3zKqzL5xUbcjtFiew9W7B2CoLzwv6mZSvGQ1gKA4QOC06Fj2FTTGrSVumqW
Pxy6vMEDCJU9tvN2Mv1tMWOI5y4LtesezGF+ZNa4Uxgyc51xw/h7JzO4bcZtX+ehKvNTljUXTbuM
gjJGtTdGbvNV1Nc4yV6Hevw7x1PYBelBGgCm4LpyvdIu/9rzypnzOcKWKuN827SeFeFwOA8xFS4P
5ORQMOuj01QPpbQu/eLeimDa1SW4uMaTG6Odh7AiWbP3vjrTO6drRlXNIlfpcREMvxbIy1T8CG+9
CVluS254c5m38URbMdnbZLT3tGeb0gE2q7hLiexFdDCL/3IOC90Dg+O/WFgErwf31mvouVDg0+Bf
S2SnvWYPcrp6o7+hjWvIfWkmE5TLMxaCLnQGvnUrGKI4b7ZapbuBwWlec08wX93P/fwyJv6ptoLX
2dcnqu8X134vTCNsi+TkjzKajXTryJeVrtnCVOrVUGDxrjbIQxxqQk0PamzfUZl2ZW0fLfONcV4a
mX17dezhPFQEDi0yqmLnT+JZr16LemRShBb6IHLGX3ZSnP1MPlBbHGyr+XTBZ878ADa4n6zkVRdG
KGV6rMiClFpuHHeLSriZ5BQ2fswZitfYT+iO7vbadseGyKau/1mNuxcBH3nGIo+Xhb3/og217UwG
qtaxVuo/k9DB+FCAjh/iv3lW+nyM/UFO5pEFgG25WhF93KYT+gC/ZVODbum9OPLFEFUuASmwNkc5
USvWB8Wj7+UfRF/z6PSbgfPGWb9FbEfxVF3qhsgpEu9hl2yo1TeBe9R8Z22muD2g19vvgN8yENRJ
ckj5PzFJENZM0gjIks76D4fgxuCssun46blPsVV/At5AIlg+WbXfJ8Fb03FbKPHVzvo0uSOUWCO0
jc8eENUsjKcsWY9DXXwq3m0UNAjG9nAw8TlvBot2N6u9TzY7H/NWXIoW6WyW/X9xlx5nrLRbwibM
qBusW7t0v2mbg+0xikdG5JB+6YodMltyw3m3neaG1fAliflbLv701LBFB6HmZtvVY9DIv6Ixb0U3
cmPMb0O6q8Z+J/3HxBheBu/mgBNM6ifL/yy5P3T35Zo93XkVxWZ5TBKuNFvShBeRdM5yfeww2/Wp
eDBmwqU7Zz+mcpfASF30L2zVqPUEm/1Z6MJdQY/0holD558a1201qa3PPzou3gQugkBsUudvGlu7
xP0axungBZAd8mjlJss4NoX/28fvRkHXgGHR48L10jYKABIadUwGgX0qNMdVe2AQsPfM4SQ9sVet
viX5kzumf2KH7xjErS94Ypr80N9DvPRQHTxvWR6xTiIXoUJxPsn5ygN8bNY1cqXYFdNh6kU0r18Z
vMfcGHbj+iGh86VutaezP3qtPHjJpy/j01IO5zyFozu0G1yPIGb9fV78hYXDnMQK89Q/VLTcYm4Y
67vzS5Wur6tZnKCmssd7Sq366gCZcNNXEZtnz7tmQGv0+LPGT3LmDqNUwugQJssuaftDnnOgGGXk
6TJap+EQ5Miw9rNF3VxY+D3rh25+8RNyo/M/sQYADVarGt/TNgn1+JLRpCs+2Cw72Tn6RPHMo7zJ
1mBTEvheMTy1WjiJfaiDi9vb0TDQquDoTw+lONxtfrWi5V9+SvvVQd6Js/mMYLHpLX6A/qmNZuOt
v7Wa9yi5l3qt/vQuyInKj3KHvcI+2ZaVHTaFDVdL6uNsuIfRvtbltfJfp1Lt6xENE84gs4OO4Hr3
zVVoGQoVP977Qn5PfgP+19yuqOCNBh/c0sAiLFXuORjfrap9XEY0raAkmypG68WA4quDYcET7pZt
R7WcYZ7Isv4kRqYneT4gzU67vg1u8dSBhOAKUYHax2W6q73i6AbGS9m7BwvOcOGJW+ypfWXhtUi7
6UFX9W2qgITkEzxqC8VAGx3nnOngx0AmXM2tMBg+1Y1zxjh6yJuaCPdl8ELcupBD9VREY538K9oW
mEvykfftDTvY2SNs2BJy21jJYZmT02yYf8aGfBxkmEOVBq9uSSMpjTJDoEq5vYsl25Su+1uOGqlO
Bf2/0ZjGI/sPgJhGNiCKPCHyUu7nisZciqHBnaX1PhDdk2lTT1so0uQcJbtCI0Zr3d6wvPabXhIH
YuiU1m9wSgoy9+DM6WGFxbeJYSpgvIwPeH1fx76xNuNEDqAzIazUQBxlW+7mqt13Wn9Wpvfk9JQa
nfekYnq0NeUbUTYvpPCKv3WQMSmo+Q1MBk2qJFHESToD/dozd4ziuPMyTt7pEkDJt1bLDREK6OLj
Y3x/IgtmYpSW9aO1zFNY5Yy79LT8KQvrqyGxZRPILnsyi7WNRtO6tP6yawf7uKqk391ZDtGYV5ij
e6uBeZ9mu8EevxsPUMKk3P48afUfDRvZVw3frWLUFMq4Yz21fYz9+WZo331OjfrETvyLdHNqXneC
F+MKekNcF1QQGuRCVuYYM4Nps8a9RBWzXSYldkV20FzHqepYC5nMF99Y6jfAz4Vki2ca3p0YHfGt
4JPmIbcsfeRhKFjcanp5H1PkZ8qISb5qd/Z7WFu9wZBHo1a7CTsnMmn+SjfGz18FaXMQae6+V37l
iMs6DE11ReNds78kj+jgnxJK5zun9wrkBN6Jy+x29kMb8FgtWkniHCacswaDibTvjc8OvEFk9QFN
KS3FltkKiRR1o76swYkP2ajHbcLCwM0byFTZdHE5s86mCOcCZh3RHxC9XE3ds0hN75iI1T3bbMYc
7Crvdigb6mKsOOSsvMq2bT5AG6dEznfsOlZRMA23gY72mCU0irIu7aup71RTksfsrTCBlq9e44dL
OQoaAOKqJ9nmYTOR7qmIXchhgJw99J3LqjkHypiBxFAuhNzqEkJ3ZQX9EUkJOj724TNDZrzlVVC+
+jNzTN4pInLGCp14GdLn3JwNfyvcgE4EDnR6mVJbcuCzr0pZx09bVO41m2Gsi6MtZ4YkY2I8O83Y
bZ3Cal8EEWpPPL9WZIz2gCnZZc6XAvMtFofBjjKraT/NeMT9uh5pwv3uUMSe3qpVxhcZe37oeCk9
XBBXebjEifWx3B/RqaSNdgovDmv47FdZ3s+5mfWcwsIpX9tiPDWt37LvXuY0+Ym5LOfG7NLHqlgH
Y6NT0ggo5ThuHFKvjgZi4LZq0nQfW0b8N/ZsJqw4qru3pF76E8BoEzb2wgEGSIdyakZ8WAyLiZER
HNa0ry56qM29M5LcFgAfZ54ke+ZXnjzVAjUXPiAXStDBqRUMJ85KODYRO/DllkSazCPreTvkcIeX
ZKjOU3FvRxCad80KadkmUIbdPst/B+D+7RaTv/EY6Ow7dxB32dB8dV3y06xYI2QWY/Fu9SDsSKeC
qMUki+nNqlWFs2wsbw4cjd/MH+vQLImA6Vgt2BnNVBEPglzZ5/14WdTARd8n5ktZ1exN2mPV6D0k
zYlrdrBa1tyWmgEgVs8A4//b2plPfVG7Jz7uIn2QIim85r6BWBQMytLGTuvISudRXhptFKwV26jy
UH5LRnwlhGDb6P9IQ+AYfEsxHCSMN1h50BQZohrLj7auDOcPmx/r3O0cZ+379pi4y1oyMfLr9mMV
a6yuTS60/7pK7fEf4gztS8odvojxw/cr2/11rN4lSKAvhMn4Llj7YDkB5gmK56IHEXvK5eRIqpHY
rXeLz/14GbQo72MhohDg2vSrzATo/wLHAqM0snbLL7Nh2/UncUbb+6tE4s//rexR0yLYSi7MmzwM
pJTBsT12WbJtmsLp/yB0DPph7FYdt5HpzlRrmyXoxXrNlFPJk+m1k4LHJdXcfBhF4yXxBvug5SLw
OFInPEQk2apm09aORNdDfourr4JVcUQPDp50+BE+MzO69NTojP942HwUYjwl/JE2jZ/17ddQtvXw
7DnjLI/CyR39EZPnKY+ln1jxr8+jvzwtKp6XT7K7OvuUeyruSa71E9CzzlC7h6Qetcfb2GQZzKei
Nt6VZFh39hwaiy2hzEG/6RYiQnfMOHhrbGPy1ZfbtVZ3K/1xbigEZlgM1YC/Gbug5zMs6y3Teeza
VtvR1LJAQhLYENv4T4LEJyZ+EV+LpYKvzgl8Opcl0dB/0lGk6RzFMxwukosybVbGMYD6iXTYO6om
5yNuREAJYZZGMfzyV269LVtYPhM5NmV+B2MYxh89S5Fn4Tomo/6qsBhQTDqzb1ToDvHaZ2/CGEYw
kCgWfB1G03ifgeTAR6LLsrU99v1sUILnnrvar8pW6X9dYM3tea6d+eY7csD00Hh9/iQ9bVXbSqGB
o/jZttBL2AR4U/xNnS0mM2arS0ZmuWJZk+6+Emo1X84Inn5pkZ95VJFlaIRBZTckO7AFrZJoZqXf
pPtO/OUcq8TyXxJOwQos52j8AHlb+hvAKyvb9620CRItGMr9LvC0oDbmZavC1sNrHG86f4S47udx
mdGkWaMIm2Qw7Z3jdxTferSW/Bwsjdny4QxKtH+bKqiznTJg256Jg9BupOdVW7/tqEgMsHVsuGC/
jTX+Z+tifPA1c5HxjkqyfSY4SRITwbxmGXoXK3E1VYZTqDRqs7IRP+zjBcG7Z8wzwVSJQNX/q/pm
NV6Y0azxY2oQ4HMpeanSg5nkA/iaNbOWaFjLsf+z8m/Fp1/nHJ+bch1jkpYHo3JDE8pe+xt3rixe
MHOt2SHwQKHg48SLmWmMRmVTI5VNpTE8daVL8ZcqP88+hoYh8Gcy+7O7j+Pe9i8BtvDx1VWL12zd
hWxa6G9VaTTf5BCRRVMnKbXx0LddOPOV/FeaaZfs+bGuQ6hWkeeRE6PWrLEx/3MKmd4BauZn3Wk5
7TortQ5zmRL/JnUQnNc86U6J0oKrx+SrCuNuWZFhJJzxTRyDNE8Ziz5yUAJWUa31KTMG0+BLNfmh
AMTfx1n3ey+hVi2DwVXbqVtYuzS7FvGnTAXUhmBQUOKLMQseMapRzsjYOIP1w83mLEVWPeVF1fzN
u8D+xB/NLEJ0vv/TmMGwq12jfXZzp7jZQNq+04IlBf6oiLVFMBbUKyO9MrtBHRMUw4kfzXlcuiPm
fWT5hTiPl8aQwqEfCeIOiwUTgHDA2II9KC3Qq+ss6f5ZcIGmjR2oWeIkiO0d/mIrzOKle2zbIQNf
UJTBs9c34/ral1pBWUnrH7g6WU+mjZO7IHjU2kXTYtqnau7SJ0C87VNqCr0VcfzpJMMX5dd743fE
ZHU2pru2STa1w9q+OU2XZO32pje8u9WK14/1X6oS2W2r3g7CyhUfxsyAzUu8j0z6w0XXS7VLLMx1
avSvJd57+kkCWuICJ5VRwyFQ65C8x26v/6E3J9dadOxeL+oAb8ILXWs8llUndhRVYuP7Kj1D4Fj3
3IY1gZe2/qa5SCn421OM+y7s8kZEbh6jUY3tullz5eyT2DTf254YUN1M4ppzGxihkRtT+egXsfmA
d4kPsWRDJF/SjHJeZA8QkI5B15bPY9KtD4Wb/gmWQecH1dKQdAGcvaCzuhLJp3C2kxuP5jHoedVC
e26rB1wF2HyqkmY8cudW3hZh2afeG+whND3gPBvcLl2Uwu/8wFrSbxrV/2S98qK1a5jrjOuw52/z
O9aN2OVSkrEbKIRWONX3EVu3q5vaCjs+7ePsdU7UBvqSonF5lWbr5f5HFCYq1cJqNsvXDCLsrrWx
TrMeo5qgCvtllCQoOR+u1szda9t9wDHPzgF367VJETQmu323WtROw1frWVtxcuvbNbsXh+OmtuyH
vrTOhizpW0BckJZjV+GckuPWtPJ5NdsLlQ5ugdjnWJPz+j4MAc6QfGlD8rJ3atBJ5M/+BFAFlEns
0NOZM1/AYKXXdWVAXoyuE8pKPzm6cIlfuvMk76aNucR8isHOw/jmt8AOAzdqBt86j4N7pTr5I0qK
poTxI89qRZDmkEAwLRpKQp/6fsShTPTPSh9omHyqOdWcPXlAZfOADbc6ObWjfRoShZ2oI9RAGzKM
x7JCsMazwdu+MYPCj2RtGKdZrd7ObTSOhnGYuYoQEkCaEwvDfRJOvLuPMPF95rsFycHcSngsn2cJ
Zr1peaNFcT/yGR8djT4rdt7MtiScpjPTyjS0VjPmTqzWLbgXGQHR+JR9j4BJNbsNglqFZdr+mxgi
NLU/X0ThvDqd3zE37t4Hb7XDzkjdEL88QU5EJR9nlpEjrp8+KpKm32fF4p4hA4o9DoHpzXfujCrR
O1ssE+dmnChDaqjrbTFdy5R0Ds0dHTbtZG2UbR1Za1P7QbuHNmUKMiuchGRBXJM0Y1TZD1GW0DD0
Y873LEabdD/zW3cgN1kdZoxV8wHDwF/DwinLI0K7iW+gYMyRUKdURbnH1MEYIRsvgXSZhCFlM5rV
FyfuGDkWrn3kqRJhWVEzFWn+YY2YHJz7/Z2sryThNpFT9mdViRffYqje+J+5jRrOrPwAw9bdSD+9
Yvd6Gxwki3VqbvjDP1MK+rttwQoTpx2fE9Vig7Or8ZrLfNqVg2VHhjaprao5nGT9wQlsb1XGqZ0V
QIokrsZwcZmwGEmfHJOFtDWT/48FsKQJs6xwkFNolqr7oLhcip/BNLyoILEshLFjR2nv/4ut4cnM
li9MuJ9N037pQT9ZOnjM0uEJUWNXUyFv+ntCdi3Ee5aYT5VPINkUkNFqdwGS0fBu6viWaoOkvtV8
MscFES3r5l81VcHedjPEyLkycn4MpQtIo6IkVWns8qOjLVQQy1tDJlDVca4QbTfKzZMH3yl6DDkG
j0UAXHvobXe39DlROWyHIj502Q3RrGPQYJfnnNX6K/rDeDPwLL/XslvftOOMNzZeyPqQY/3QBLLf
K0hvl3m0Up8pusIRxZjLDbZEsbbLs9F0vJTeZGbk0Xl1i1vMfzMx6sCTX1j7pWn0ehXFa22iFzUV
J3ZrdA+da+8T2yANeCz+5+g8lhs3oij6RagCGnlLgJmUqBw2XZJGQs6N+PU+8M4uT40lEuh+70Y0
Coal7rKp0V6V7sw7L9G7kA/yJ9Jt2EC3Zbkkx/w4sImh9xuXk9KbOcgSdtIKxGdbsR2Ejt3jnLR5
aJ05oTEvbWEPlUdDEmGqB9+PzpOs3kljzYIEielb0UKLjPncHNmR622vO+05K9j2sywOEwQuu4Tq
C8ts7zJ7skJbLe3O7c35hj/V2krNGHcAPYdoqYF9DXVMZIQgBBgh9UpUyCwY+7l09U1pFuqApFuw
GhVfUFTLXd9HnGt1h1piGQJ98ehwATw96QTFX7uMj4VP1SCiPM5gljr7JWqJWStT+NNpbC6GOT05
UVoj9El574YWBUQUP1CmXe79yMpXmz1/oXNBAsj6TZVPMDUj4noyU9CnT2ZY8nX95n0HUr5MT4tP
m09lui1iFqs9GnmM/kRRArcioZUBbt1Wdco9l90xlwNDjexjtk/l4Fgf7InMF6mOmT4seAW8z04N
P3U3Q/UyRe+RaCAMiqNflcRr2Mixzutjm7c7UyuzC+ES90vh5htcLmi3OOrB59H0AImzBelTtFXj
enoibrKXEcO87wetmT0KPzpxRod9LH7Srn7LqceEGl9uPUEMQW33bAZN9eEWtbUjjObXmJK19sn6
KWMeoaVv9CCeOKDtvjmK3CRmCdZpWBUlcnyOZOxv2YGwpNqtMaIkid9sJWQQIeZEzl7mr7VtPBle
gZYs89EuzvPFHbK3bOwOhWBJn3v9Z9SzrVfRDek7TfTqSA5oVB1paEc+aIXKD2rKz5hhtZM+cDDE
q2ZltPL24qWQKUS5PXDFnlU0Ul+eqQtJj6fSZPQt5xqlQgsXJzp5yhOwLc/75IkOBje/CroN58m7
11P5aszjrc+ng7BgvilU/TLzGVR/zGCY8LftSLiNQ7cmsz1NpxyFM91v8djyc1alj0q2TwNqPnjy
S2ROiTE4aF9MkDwndnF3IeWwXeW+TG5kNPDR0joxbFNzQN4MVT3Ntck8muBi/FFZiUA0Fu6lcI39
FGtJ2NamxmbPT5Jl2StwJfI0r4N8KRYLoUqNNhRPHM2I+slIC3ap5QziVCNSngkMGv4SsSoTK6SX
WAyGwBnZqGQ930sG2UCMxgOZ/ubWzo2wASlGmjF9tVHeh7QN4K4z+l/p1+49qcwExMrhay7VZ1bA
4Ah0/EGk2E/bRjzkg/kQ5e0+lhgD9dF/SqhHZh7xfsmFRKri0mieIEgIeurG+E4VY0vSvU/sl0lH
dHNsmWEEeXRsWjlxNYpmB6+tbfpOIMTMm+3g1vZu9IsTmTXq5Gmoq01pLNT5Nf1Z1Qa8bG79ER+L
Ks0TL3Vlmfx2UGsxnU2CLqjUvtI8tnotwDhlFB/6OT6xnN7XU3TfRQxCHWB76o6fXiwfW3bI7dIk
/0pGd9BOmpqW4UMsudwsjV9wxFFqabTRg4Z2zNPKu25wL5Yw/iZCHDB6al8I7o6cg+gHbGuXp2DO
ceZvyVJxg34miZSg26hpvyMPdfxA00G1mO2ju1j72fN/zDjxA2h5QjYq640whpuZZ9fJH6Jzl6iP
JJkiQrKN9xT0DN6E7d6plg+MFZTvSu8gUdE/DPM47XoyswLdI/uwSC4jq8UDzh/z6rETAwHbVKFN
Z1WVMyYKOPUISNCP8g1B7zsCZvZtj+Oao4nPpTT/6QIVrZ5r+xhM0whgHa1zPun/Urf7iJYS7WRd
PC9RfKvM+V0vMV3oegvbpqkHjT8X6H2yT0V+dKf0rJbyTFxAF+AK0G9R4R9LTQlIvwTZ1sDMUY8+
EPJgRwC0lOQODeqdrE5P6aiOVmWIMC8osSHj/jGWNC9OwvuV2fjEHr/naLyXBj3umjX9EdW+tigI
84D18Kvl93FGFA3cVVszG365hu9KqKGtnzMbjpF/R2Afai3t0YmMPsyr8sFVpQryBjkt61szyE93
jY/oeSCZLCtO0PFoDEhCtSY90ILkQAhVhyVq9Y20C49ALynCYlG/cZNEoTE1n0obt1hXX7GFISQT
95rsX5lzrm7jfFOqwpI8ZtW21dCtgJxpl3IkGsBq4r2SBWRsTdgq5BHOFfjvwYvLbYIH8Tp2i8+4
lV4z3TzZkUBRNP4Yk/kelWzSspOQBfwsSHHSIAKBXdWuImhZ1Tk4QbWGSoUu2BAierQr2Qy4WIvs
OY2th0EaD0LW3aa2pECdyuPrzjbij9TcxAxmqya6KO3kGKeeglDm9LEK1r5IvcaWS/wY8GcU5Ufi
DF58rTprrXVwFfqAVhxtKcOs8Bh9Y3vf1nTC829cDVUocoXlYXE+4Bre/ZlG2yzllYyPcwLqTrrx
gJxi2VUTyyWKlifPSeMQCioK25Z5Q6dvtBIw1r52joSIg8rUkHaijlCtfZkcezWXzKEepz9VZTgb
aqiOZVu0G4pF9COegn3Wk7zAFZNevVz7tZwe507fPYPzNJuJNCKpOecOberQmPgFEdaZHUqP8cIr
sCWtd9tScBfXD0LVoa+mn9xszpqneOXEXSeKxwG011fDvhYUIfrRFrxsO5UL3Hk3P5W9Fpo5p1oq
+k9bSOoZx+Q0Wn3oF5a+Z6F+IKVkD1S1b6oUXYUMYFi3WkahJsrPEYI8IbCmcVxCGjhazeSUz78+
PVsI2vCfcfU+V970bsiR/r3JflJ2v+90Wi+SZlUH9N18rVRzRymKC7vNY9cUGBaoOTU4Y4Ck4iBK
6U1O57fZE092jZrA7uyzRWTMfqzKx5mnKCBf9FDRiqSAAfFy2PdO4kKVFdcuQkrhxdiElPXple63
rez3WTjAIhYPC0bELeXBB2Eia6tAi0GS9eKgkuLYFqDjqm13onb+ZqPgle5OBZxYaumHcnHpsx1e
vLw8pKN1BmW/wgTzkFI06JdhoZw9pSIZWlvn1MQELBmGhgyOSnZbK29GvzYXRkg6/GS892d5VkZ5
TKV9MVd3JxoZdEZO+2mj+UKXeSojcP98ujNzMC1z6XYpT6ymenNTxtVjWbavtTncpKEicpNWH5Mk
12bEd92b6b7oJ7R/FWOL92KjJajFnbtQNe0hSKpydOgI0hOtOToUu7f6cJQJhs3Gg2l3H0yVhomv
bfspujE446iOvYe47veaqIPIQwZJzRIdsxPIId3Dr9q0eskSPAY2M19VTHeTP+3mSe5AdWkAHRAm
LDSJhRz891mE7VL3C6CP9MfteKhWnQkSQb9Da8+kJ7ucSh7jHGXDvzrTP8kiuZhW8arpw6O9TPN2
8FwtNKLquLjjk2n3u25NaraKdy1rQiD+LWYoZnQVwxQabNSGaR4KymjaejVmDdvZsdDqYHrQPXkz
GxyRS50cssK5G+T4tfjjMwAvG3FxrkVxgvE5UV0djLP3p7PFbcRiWZuulUinhjtFtUVQFu6d7upb
x3Q4NqNPTVh/06CeHOxDG3Nw3oAwbRCv5G9JOCJbz4AEF3MeRggNiXMbtlVnntsOoTdG5ZOp7GZb
mNaxmcSudrPdvNgQllmAb+0Q65gNrOEjsuUxoeUx5pApGlBE2wXPBrXwZkRT7fSl1+ZJTDLg+dgl
2vKHuTtk078YTBRtJsIxMe8jwf4wOgN1ksMp1ec/aEZ743rplVQSmCDEgtH3uArLigrhq1JHWYyP
s3giOenN0nXGai90sEeu+nOB0N/uFjvoRvlZNzoM1niOkmQnyLjlHO2ePYNxEMXnhrjDk7Xk27gA
zxlXuFJG6IWhRtwAVQVaOYm0S459Fw6yOAJ/facUzLct8Vh+lT5ZQuKK6MadK5ebPxivY0yBWrnU
h2jS/hlpSYhiVD76urx4ei5C1UQvdsYGWMz5TsV16CwOg9zgXL15+Zod++ZngCQAFGi9ePtqZEnE
XlL3CdMHGFFaJ9cYjsgM2VPKvSjJ80RtNIi8AOcDmiidGvicgumxCRkNHwlTC2P0BEMycpjbNJKL
rzoyvqMKkamvdtGk1ieYanFEtqpdQKt1a5/BVHWesfUmf59D66ZFdZ87pEfxcl5cN/e2OXyOSoef
uC4ecanepRjl8BM0x0nIMK3csJu610oUR9II6aieYh1FWUNikpoOU998t5W1uoPMA94rHakW/lXR
3el9efEwW5vqkap1UMBFHGNnPvup/aAVyeeIyKbxIU5T796O3qeCui5Znwt8Geb6izrWLhrrc1dY
wLweljjtie6jk1ZPB2OIrhij442DH7gerEfh6mFstQy9nnZkHG6CcfQVhjtkOvBu2a5DKayWVwVD
ahTy7EW1uR2L/C/JvGeHsNWwxMURukM674SHMZS1oAyqCkTMrn9JlM02CGwggErmNwcmBvS2DaYU
9FDI+QnrMx5wDARJmeF6siAYGpn9erV3t/iQKIuLoJ0zJs+Mh1H6Z3epf3s3/TDL7KQbJe8gZKzp
4R9s3vSedOdmuDU9Ief8QijTx0R8pH0HnzGQppcPxdb18B9jlYdCXF1kaIVZB5CPpdrypBndrTNo
edWw5kS9/NNHtGNTQ58S0lC80b5nv/Dib4v4rY70fS68Q2LxNHlsU8m4B5EMsHwi/8wNElMVgBmL
bJF+CxMBWi3CzvSw2jkjbIW0sS7qZRiNlgrNcozvusUlR38Cn0V14MBksrAZ1sBDa8jpfohx9/iO
Yg4r3eraRIkC6hfzuZmVufecrts1dHw+dDU+S+zMP0Pk1GgvyygwGgDCXNfLLxenJdHXlMzlrUhD
HdHPVRctATU66JOs4IHiCBVBEW2JA//LterEoHfgcN664/dUj2T4OPuhXH7b1Ahc0Iyo2EMhH1vI
INofehwUyCgwLnJ+G27NqEHYTipOc0XGagMTDpIHZn6NFRn6FRXH3SQO6MOONWaLLGMAKnPUU7Lt
9nZe73xD3ZE6ucEWvIlxH9pDtbXdmQdWv5UkuEjed1nU19UZT/Bp2DNqm15/0/9fP4erisFdLYJf
sjLMMDGV2RS4xtiFWpofEQptUhMxU6S+al3ux6H+zW38mhhvCkG5b548lyProIrTi512737pXHk5
sPaZG0nOjFvhlcEKYkanSCXnCHm1x8Kl/QyjzqFLWEdkXPmwaHcWh9rCLstqgPD+4NH0mnjmWxFZ
P77RXMu02YJ9MOY7VRqC4mQ/5VjR/zwhbWqnbpsJf5cOAgVby/dlhCTO7Vhsg7wtTo1ILhMcDG6o
hzK68VPtygn+Yh6tPy01juimAqX6q4W+UUb8YJp8bSJ4NuAet8vCEWevPe2zHPwI8Md35GuqOega
X6rxuRp//BRlvAtO2OVEdYBoNQXBedN75gxBX/52ifscNQ4lie69MakXJ1U7uYy/kRp2JpJye0i2
Q4/9GAL9k3wAGFp8JsAMw+pNSB6dqtz3RnEwVU6UEXLV0sgY6niI6/4jia6lnux7bpZu6n+cSl2x
iYZ5xKywUqatXdkBfed7F5HXWrS6eCwUvnuCJzn2Wb8fvBd+77DK5scBm+6a7jD3X707bxUPctMn
Z6+t79yqOFcRG1qRPJVLdPX76aRG80wbxaVa5iu2Wd+MGRWBukExVTafLVcnYabi6xzNExPfvR4l
pD97oV5DdcTTE+5XfG7pqfa5L7XhPrZmQh/sKyIeA7mpe50soG5tOcvF+85RhEX0J/i4NjU8rd2k
P3excZbGn77kR7E4535tG1U6wznIytD8awi22HQ1p6A7fPIe/Pq2xhya7piR7nPSmZ0bHOdTLIqr
bLprSnR4Xc43rBcwzycf7MSjfnheKUcp9gk0wewDxI21CYur7Vu3u5mt+SJcVqUVK/VG95tS5586
l/jhbKcEECiPhW1csr74zr36mbMpnPJ+V5GiP/9fsmlQqudtu0T/WgnUXuZnI42f5mTGEAVq64z5
u1PlbyLzjACh1DWXKEuV9uQnlG0lfDfzsqt7LjFiFncrtYKIqdswlCB5jM4kKWBacu4Sp2L9qPYG
bEmWVeeKHEK7zkKv68HroJIox+hwZPMN3XiCLvk0/+VObkF04VJo9NeSAg/XaP8i1BEbbekIW4g/
BbNOkvdPIxA96akHFaEuHd3lWdpcXbEgjNeRb82K6NndM3F+MH04upvukKDZQrgh9rVNsVCBCS8B
kkc/89h32oPZTDcI4W1qGQ+u/zlYC2b3ihxv+9VJvNVvjkYmY3EwbQ5Y7IGUQ/EfQ5/FX40q7FIM
AmMXv7LPHAs8JEX7KPvsi0SzwK0fRt3k9chPBiBKRz2a3s6hJtttjRC/wL9fQLw6ctw5dXw2EXD3
3qlPDTaYRt5NDcqtoTu4ZvmSpeZpxiAxJ9wrfr/T0KnKBQcc8RAmlHBrvzRyvG9drQ6ADr3NIPUd
HGljaP9wzQQgI7jHkt/Jsm5TOl705m2gFzDKIr7E5KZ3+Qnb5IGl8k7Tl8MyFHcDljF/NrElE4Vu
OevegYwGjoe9wc9pW4mYf1Ow4KEDec7yn4E6HJDx5thDI/Rm98OkdyosRoymXk0h1ptpDPtWKIT2
2oMulmMTl6+Omkg2wVaHrlcrtxOaJ5JIHtx2OuDxQhp2xLRjc1hGHClEEbTL35IX5Lgsu1ZN27qk
NHZhns3P1fTKXXHinviTJI+IWtt4+kvi+ehI0Q7OrBHY0/zGf/G4u9idw9Sf1dZJxWs2Dfu4NA6p
qY5On+20LguMiYsCSttjADFwQRHuHJO+ng3egwUCMlkQ8e1XWi9hIn2eaO/KCHO0O0ml/bC1iuSL
cWxjdVpgosK1ENrW4GYNw2BWamE5ZVu7NnYxUmodSa8xs+nVEx2Guv+iNP0Xxcg+L5iRHTpcNjSm
nkXu7+II9LwZb6jdLsoG17ER33REZJSmteXsC9vExY0+kCWyaJfK8t8Uots+rjCMOP+mCrd9v4Qg
1MdUoyQKqyhQMk1Ui33KMqjGVt/G/k0brXczQRTs9Rg/iex2tZ0r2mAmE6KK/B10R4grDKD4l8WA
K7zcG535N/Ty3IJ6atqLR+RIKOrxZhXzyUIwUYG2lchGNyhJ70Z3uCinfmhTaxur7JJWiPQr89/K
htBvcBst420yygOdZHtRmful6+HryZYjOcqZumM++vgHy22K5HqxoxMZ5qdOfskpu+OOg+kjoaIu
mRvtB98wkGaXW37tN9NKHsEtPyiFajeRC5aGKwbM39rmIADNVOzcqCPS82XGpDfZBB7YCyKMMcW3
YG0p7DiLhgw1eONODhYzRxuhuiOOB9lphsQuWix44T4oAVUgQwsYmSQ1Xye6TTbwwPDHPHbyoy6x
cff3q+6pjdVpFrzCzjNZUGiwdBEgOt76YAWi2Jd2u/cZSnvgtlB6VwEx0KmrOV+z7Kvp/vSmDEzv
zyQPyeJcMmX1JSbWoLEzwsVITxjtPuPRPxJiDAWWjvdFZ75XmsNUh6iBFhzCA+ZLlXqB65wLTezs
7tZj2LD0f8Qh3XW5tR1m96/CC0GlOEEzsGlEWZStuozWt5Xivc+mbUpIwyzlxoz/+npGOq2gQ/9Y
4zDxtj9JisFVuheHhkatU2HRNWBg8TVnHvfQg7P5x6XJ8EvkFZ6tC3azAzAvCcEceSrrTpINy3Pb
fZYepR6HaBo4wHmxbHGeu3fVFqHW4tTLRf8Ms0eZezLdDbn57bRkcS19dcck/BEhxJ45CjgRcMF6
FkOs0/Rfud3eLG11YTaB7blEashvp0TDZscNk5FTBT3xW76NCjDno9bjIoj6FCdj/zCp7KWg9qNv
V8A6IyoCxYuRkCjVxW8N/2u6TO/nor5EfKCjQJqN1R1NC6gGh1nretidHyP5XScfXEyBtXJ4tgft
b6F94mzpF36upZ/3dhGvH+r8NiXGZwz4vgZD/9qNjpTWXXMyMMLHEQOVqr9KHbO9ELfGbj4Sw/u0
+1eQa30rZrmXqb4r7PgN3O0z9u6nMvtT8/xSFnuEbrg1nn0z+SChbCfYherkibCwD30sL77RhbIy
vlTi/+tkzSl2prIjaHP5q+nmoSSCy3ZbsdcVeUUOuTyBH/l5iLudm60gSSK7RJKBrNTmO5xoyaM3
zfKzXR/JrFAvSWJ6qAuhClGSzSDEItl6uVc9qForQoiNOaSyIEalI3Q8mJ13tmvPOopaEdFBHNVW
ZeYZYZMUvAoxry9BnIcSU2HYWIpQDZf1HhU5WRMmyR+Zq3DX5010nnW7QfavmmAyTDwmmjUj5/W+
0Ml/LXMGi+PXn67gyyuMFdQW1WPRVNlOuvPXaBtY/3y4QG3C31xOrrVJ5uilbxz+TetphxfNdZmc
ft9YgKBdSuziaE7nuNf6o60hAAJkIFp/TXdSDdmkAHe30YD5JpYxD6ISisJhoBzsZId2gL+mgMtC
F3k/zN6jNyQuQGphMok1WykwIMY9vSnpXIq9Fy8XB+yQgxbHbl8N+6FzvhDkdwyc9Dq5EdHNFpK6
zo1AB8tvUuhJNDD4Dax8V2B6LqCcNiIybiLzHwYb+Np2DhnBrAH5vDHGSYh1r3/yyv5Q6/wvgFWJ
gt45XhtOqjyS7/TlAZW4ICJpJ2+aBnk6rz6g3rz4bb9SV9pzzjy5NG4IA96BEalvtI3QSEMQ5wJg
B6+VVd7xVyNu5zONpJls+trGt6KW72zihWmXeNouBdvtaJCmEnsFfN/UYhTUb5bwjnw9/8ipcnBj
asfSyR9GcqEGd34AKSu3rUvqlWkTBYDOA3w1q3e2yC9uBTQGsfk8Inq0s+kt6YAcUhSJwWTlCOW8
/lgkiw8XWzMP+s53OyzOrSgqkC/ZVlQguFFAxky4cBwlpIZRBHn2dIbWLu7+UVOE648tOlis/NlQ
2S9FEtc077Asqsde6E+6V/2zlnm9hUDGaNbAVDbUP46pIagv4yN2g7BurU/p4cqwbDzxfgpPlTQW
2uHi10gcA6Ug5oWuYjCoSkBlq2gey9bBv4i5w/GXo4hnJASEOh+npLmvnfiK1v3fYhnixGL6zef6
Q3OjTts8dmxD3FDKfa7wVrVOJbQtg0C1QdwQ1mBYmHFn1yC/FbZjbD25IfF2CMZ4jIM4HT8Ntbx1
+NOmZfnKVjd4I/tdIyyCg6S8q6rsKhKOOZaYZDMUCalBPSU96IN2ZCcqZAhkGtbGlO5ESiSFwakc
WLxam1RVX0qKp4WXu+TF5lsklUoJXsaYJOZjbwIHjyj5YQORv5UWqRyTo/8WHQ/N3GGC4a589evO
3aAkQyiYEi7DyrtVAvA6o5TUmDGmobf/TUqENs3oNuS14f1yG6K1CiQW9NodumL6BQMYD20n8Gel
wwO9zAe4braj7KihTyRjbQy7FeW0cg14HmUIqTMnqK+v3PK2Nf+A5Q/xyjgxfVoaVEU+X2O3wAVv
EFgiB53Je2X1R2FcbFKYwqUcRg4Fge2X3dlNOXDNTNvB7+ziQed2zu1zakdqL+f6uZryL8/H71rU
xj5XNQv9xHw5RHdmwwJnNvZmJCclqFlja7MZdo6UL8vs3KvS+Sl7n0uqCvO8vA1t/dko1I+VBhFJ
0WeYpKw4QjzViMoI1SmtcOxsMq1jqaHrr85NIe9Q5V/aSZzT1jiYVu8CLn9QD6Dv8tl5IoPuZfCQ
XiD+eSzn/ifr4/u5J2Q9da9pCshToIJf/VxWbNzaBDREiHyf1P29MqzProjelnF4NRrxBrLPGKqb
Z7jSna40UGb/n0B+e4zHbgpnAdCbpEZ/WDwk8vmyN2P9F1Jrk9prviMmbizQWDrtzVxFDRZ/Qgin
LiIsIGWu4bCUVn/salLfUQx+sISZmI/wAzpm81Vn0E96yjkJL3Y3jcVjmq7T4YIAVRcE9qUtD0dq
t/dl5hU7Hw4yEaUeZi43jobGQPfSO0TL0cYt6BEVKkGhbVv+egu8E7aTbrBVfogIw/5CqoetugK9
ssJX5A7uLmqbIpgrs9m28XjkObUCOPqnRnhIH4BTbWxE22zgAazkzCutsPzgyY7m6MZBdOpS8e11
2WXKcAgQS0QgUu4PW9mUkk4rlNC6QL4jpnMizHvDq/8WHXh+dplTietEzE6Gy5GI5GvHfx86mI/O
PMramQ/aQGu5axP2ZTbEoK582pISbtWkIOtaqc4zoZZhYnf3o6NOJvlQC288cpw9sRgJHORwLkyn
2BJkhoknbakJhhi3Ne8xrcQ/yt7op+h9bu9UYwyVK/oEW3BQDnd0NXDOzpnicCoJBAJ6Tba97T7G
MecMYRKH1OeZ7CB9JJofVFPMhtOwjTv/o9PsN5dcG5nIK6amg5voD36RnGwNnqHScghdGsfxhhmP
FLSdR5JLN8PMolo7eZiripQGAaLTAAbhO0InlXw2KDAWFm4tir71geShSXBiAXAjxRRHpnC42KlP
npRH0kjulu9lAS6KZ23b86sXq0x37gewmhwklu0wdWas7vOQ7minNYM46tSh84n2xLrTXiJ9YAOv
0eYMLlIxe5TuDXm4e2hlvcYjPwhhGTujdF781NOxTZOitiiHeEKBzaVKyK0cykYPVWGl6L/Z7V19
qUk7kX9+T24Ps3mA4DbbpQYoMMZPlI3NGpIADlrbnDRjq3GSqce2psHNi15TUJw6dT7rCcjfQpdP
4+fOQq8QmHlxLfPsFSkVX81aoxcTgqGdeoPtyEQpEHPmowRfZnVQrva8eOI2uNYrBTAbG+bfW/T3
mSyrrEpIFBbuVZ9J11flbmyz7TL04VxQueakq4B97WI2SXpsqvqFhIVT3WKPtGP9U9Xjkab1o9m4
7804f9D0pROr0sPLa9ZLkZFMaqXCOCTUACJIidbw2BlWxDCHrTcKkkz8+jIQgU6FXLNp2+oDuuFu
AB7eRDB9BADqT1nMgFg79stSdU8dU4FVdkfNJeejWw7r7plWybMWa3dYuF/i2LlKX2O9V2crNi+i
vXdnACi2nDVvIDDq6mxopKgM9h6v6bKpwW2DjqQjEvt2VjtdnRIzXVJMX1H15KftCzHjB7jcU58v
j2XVsemQuJHRKO9oYL6gcYUCtmTM6mP3hWeqDUbEqAJHGnCXvC32/O515YiZ0P6zG3JpI3YwHdgV
ZoJMZfr1LKLgebSjMzLHZtVpvwx5dD9n8hzDFPaEs8wzG1GExqUXL56d/8vmeCf14k4BI6j+K1Pz
1SI3Ks28NxChe5X7CFdhXVR36PsvOOBNUuvMcWyL1nKReTWskZHfFVhuqAntHpwOxWz6hvIjyMvP
2SUDazZebJj3RB8vVaNOrYvhhzywTdmj50BdjWnsUnX6t9RRynhcwpapnvvKIVWZ4EaiCqKRgdTv
/sCh28E+orHcSN/eCbcLqwUF2pS7Z43DtMbdjIzrLhry8zwml8Iv9zGFxG3VORy3FqEusniVdf9m
as4pR2GDp+6NeD1CN+37kYEFONfjXfUYD4oe1VLZEf3YtnEoLZ27v5/tvbJZZ0u1j00AgTZ9kwgd
aGk8xb4KAUzAYetAk/V+GT1CCT/p73rEd3bAc/opV9URSvljCgbgkv/ra9OzhcjPKr90wDSjRkeM
RqczFnI1HBOfA0LmIjrkA0/KHPHnx5DK0VBbIjCR8t2tbj43bhRFoWURnaB+KiyrjMA1WvYleRuU
9QVAAzA8qW+mhifspSGxyHvce4+d620r1701ufsP/wVJH/OpHrRfxtZtL0HVDO9xJFhw6NWucHy+
8DK05RQUHMOYe5ets1hHB/iQ1ZK5CbVTlP2JDOv2nCAvBcZYsvHkOg0UWjm+NOxR3OU7wxn2hpee
pIWVy9VuFtrhXIMWzgZkm/rTUJorIswJQQCFQav4LgWPIAPNpiJDjhdlMWxWs3dVkPpDpT8Q3YnZ
1cpgjpeLy0kPfZ6FTcoTzw+xH3IiRuj7IVmRQWzpxk/VOHtLW5gUteUdUwhIrThorXbBGP0wooWI
MJbBx85xSMbnAS3xeXZVQL/lWzShH9MLlo/hz2QeCJwJBUHTFIe4llcDPRnWsXPlV+fWJ7NVFopd
3PiPozNbbhXZgugXEcFUDK+SEJKs2bZsnxfCI/M8FPD1vejXGx233ZKgduXOXClsVhd9sulSiMYp
fY4rW7d3ItB2jkESmUqcDjxvt9aabK2MZNPYhgDoavg1F4ROK10BZVQ8jaAqN/rUvROPe4uynlfO
yIRDia+vZByLCxI/0pN9zWROixoaJ5Q90Pwr28DsrqEzAm5OPbT1R07r4cqyxVq60B/ydNK9LNL1
J26tL0IzyepjQePkIdOUriNS/2t3xj9fDv/MorxKe8LO3ax6Rz/jVG1XegF+L6qbWxW7/6bcHddD
ErzEFmSdiquAG52qhVNOCH7H6/sVUXoT2GKl2dOhHcw7YwOXd4XXqrJyc3kuwQOSrrM1ELT4L6Ui
n0xsY9zVNyUrM0kRZGl9kVxY8K2cVWM+M92VOPv4nwrnWc1fYUPwlDmE+ZunouGyzwZTxeQVpW/k
b4AlIWgDZwNvVHJbytVyN8ztk2N1zy6GOABCOlr21FyRdhLIQRE3NtBdI/MUWqzlctq6eXlH8CxX
HS7QKUqeimjCislXhGJAZrASb4ECELcEGdZpNvSs6JVhda11hjdo04fGrIv5kjeb4RLeGWpl2uM+
9GO87qvcigjLCNA6UefeQkImVqq8VUl+B6EsGTT1G423ICCs70mL90PDys2GEcuuWzKKYQCJpJX5
jtN4fdUv3Eb2LiONk6kSr3P7F9A5by/eMianaZWmh75gWtD/sZ702iZBHfyBsb/hgFkHmXocazh6
FFvRcb8Atu1TIBLk60a5zCCMVi4WlU0Q0QWr6v2bsI3L3GPQCWzz6lYuF3FLYTpLgoNgx9zj2N10
mrN1Zc37d+ZWaD2revRMlR3bzaaFNmIBM5zUigltNL+skZPZ7JCYwd6uiMUyCZtNzKxY3ul8xpSt
fTeo9IYjPcKqLEhJLo1E0pua3HZqnivqWHwlcO7ZVIQeo+g1yhxf7XFfsTb4CWsSaMD1XxoldaAy
NOm6ySNoNfTKyiG+BUKc8eH7SRQzPWAFQ11rfTNlpuk77m0x/bRFRxVkn0+vpe7+UvHBXQDRqcVu
VEYscUPBX1bC+8KrLkJCxqDqSnGzkG3XZYp2Yps9zovohajYd5Rl2waqWFeZz3puv1I+iWvJiOBB
NTuItRd72dlyxeTtnH24ivYy2cZXrzrnSRkZLYOnmWAZqgjpd0lOw6roWAhQtTsBSjjRaXSXg7zG
vXhhzcfyICIwkFu/1ngmewFPuCG6UdkRInOQvFujuNWlcQriZE8Sc1NYGA3ZE5mDxLnP36Bqb0Os
7TJe1GG3LDXahosbH47OsBy0vPCE4mWOuVWlBe4AVtA0zbyXMKMUmznXXqqZxIEdtD5Zfeb7YBMJ
rhOQhlXZfGAGIfIefWhmsHZaZ8fe0/R1HcFoCMNjNGsciCGSNsuYt4KjMNYiQH3TIQty1Hv9bpsl
PyBKjeeG2WV05lNULmhW69Ka3bGvMVu5dAuULMWzfvxteJaLOcFapamcnupba3AUoD28i5nKC71T
ztwlN4Gq4J7PuvVIJHtS77nU1wgc5WJlWity2EgOtQSrcBANJyc2jqZ0d5ghNpoJCUm3r4Gp8GRb
vJpTFujI7sOAZoPDMEb9jtEFuFhouwDbWVT2W8e4R3j+wwFyiK4zywa28SCme0EmS44Eysont3V/
xGjsSNkfiAESPwxSUhOY8Kxvo578MQBQTgP6XtYJI0F6hZPyi/eDY14J3gcTsySplHndxc1bH7T3
OXivY/YbyfgWZvKuNUmxtXUAGrQGXpN29PQQq11qMDezBZeq+mQ1Y46eloKWKZ21CVtUzzGrEyfY
BFMxb6aZ8JTq3pq58MjKeKNp893J2Mun4dmwyPJVRcM+yaTByGjzP8Pq722oBX4djEwS+GFJY+W4
pnHmI3PVGI9ni5nVuodT/a3G8KfQ6bilu5G1wny9FUZxDJ32K9QxlblOuW5DO+cawn8/q2936D7q
XstgSOoeF/edqmm0RmFyrPL8HykwhsWaeZJf6A31+84nsYahcuiX6cNgb+Z0O1tznxYjrqS52rQw
rLjC093in4JDVu36vWzro9vFn6hm+7hsUERYdlG9HG0MRfpTW50BXe9d6O9NJO44MLW1SgaYDbyi
btEefmvcGHQUlUywld8b2s7EQlmw6lQalr6lO2pwRtrPftwXOtEVbeahDSk3CSW8n2FvifItm6IF
G4KdfqItJWXhj2iMRQXMcGI327p2dmq1NUMStvq3FmAZ5L9I7BCF6F1uBJQrSLCTVPAvQLHszedR
Yhfv8nMYwFNLmhc2fdjrgPcSrtUCAtXjdJsN8YzZ1lfsdG+HKP3YqXt+K242HSfJYCZi45dEL55h
eekDLqS86bcJP1W1wRy4THiJ6N21PnHq8o0TohBKybQaeWoxe3NLYYvTDAoQ9IQ/iGIEJHGLcKND
+nyuP2nsytc0RiyM4JYDrir45FhS60y3IF5WLotTtgIg2XJe53HR/grey6wh9A9dg5zRBne3C1+5
v+26WVzmyDgpBJYg6Suc8IxaCnGdtVYM781yMcV082YVnYa3Lv/AhULqKHuu6PNZWSU7HHtY4SNb
gSM2uLW0SSj8OCT8NCrrICeRZCj2WzlRkgIE76stO0/GcpMFAWfvENNjoZQk4XHwgBf05AhEbCDw
G9U4tKKvXMdpmChg+NkCdpzFmq2uQ1tj5qs820g8EbMGmeaO9TTGP9G5QIMbtmAph61aJUcZkhWq
kumYTZk3m5Tt9pzATcqXLPVT15t7E3CMHtHNE6dgIIM6feoUzIKTyWho0KWCLuZ81gSFenN4wmVU
4R7p4dNHi9m7KPpVBGjZkeI5H9y7VvEaDiNcwbQTKFeqSlzmhOYIlOooiACWsjn0BqkCtcZ584OW
vVZUFO5U+8dFHWuWQpIHJPN91LvvoikbcsUgKESovDuj9ZxXktGnFd40ZFtCv7jnCjzsieW7DJ0r
oudcpAb7hxDwazkHj1xrv6cATQyF5aD3342BEGymkT+zoQ+ISeoDNos4tujY0OVfUXwoM9kEx3ku
uIEUburns3gy5HNuc05pGMiHmCux7WpH/oF70DHDY1u5Wqr812fOg+gnjiKgJL6IR36HsfqepNpl
GG14A8NfRCEOb2mnPIhAvFRO9T2qZNKrZf1l8OmGAQiGKHrKJVlLy905XDZ6YP51w26m7IxtVOgP
uBy/BG0PqXEWJP0L9wmQ0HuBrqB39k8QK+eCD7kZx4OVmG9jxVu7Sff0rR+FjUQE9rQN1asdokMo
+SmWLFwZY2en3QBP5geIwBU3G3V+tVisUyvpmx3yvfI0RReqsTYapseEGcqVhDGCHUik5ZVHFNJe
G7gxk7LmTz9noCknVo8lvtQcY+yc7UjskCobty2JexkNe2pAN2HLLQ1r86DxypprT1ezF3cxyfCS
07i5zYTjMkTlomVnySp4bTTdug/Nm4qEX2SJh19Lhp/Dkt0qX3XGE7glPOfiXlOp0gFX5AfzUMfk
MC9eQiX3UwsrvjGGxz7+FAmbYR6rmt4CtNe+Unb2mHPiOX4pipM5myfH/CGPwTefrDLyrZPBDcYu
Vo39SNgdWALnXPjjzO4alNXLlFmfrOKdMFvs9OAlKWHZDa297RqC5k6HJKd/sYXeJGPnp6gcavhV
LKBzV26inDV39zKgPk2cgKVi79JYINSkXE0CPzX4vRfMVar+aXHK0MTDnxYROmSRgar0AGFxKopq
O0Wf1JVuhW1vR0i1i9Mbrzvggdxr0f1yk02m7S6c0tWIFu4M+lrvSffW+UFhQZE1zb5mzV8uZN9Q
oC8p+4H+rQaJrXeOCcZ1DYtf56KWQPKSLNvZ4eFY4W7AbFQVX4WBvyEkkIlgFAZb3HjkUUO/UfqD
rn6IAoPAbKxKeEqxgT2y/VCMo6URF5zBAAwvE1mYgZchGXLGz305gY4lJAo3D7w2b2eO+FZr/RoQ
J5jVc18+6EhfZ05QbaLo2DYm5lrjp5449jhWqhxBXuHCzSJ3etb7YyafC7lTiba5cjf3+2SsN0KB
Y1EEqDkcO3bmJ0PqleG3gz6RAiIR852Wi62qcG9YCOrWASrJ2TGLrYVZwY3Cf44aHqfC+DPBkk8u
OGdFK9a93m/CPoRfqr2IvERFblxaGGwcT/3wQyfiKsSPpA6ZR+ce7/Vu2uY1wv2oE85tqEvgEhoS
EKwOkIaPhuNcRT5xgUrJlJY/TTNd2vGkQOARQ/CkW4o3xpTnwiKL2eGOU+O3nL2mfOa+kBhfzhix
2tqNaHOVNJnCNE+CuhNGB4OGeVbWJDIRuXMebJa586IDtdRZVP0eOZL1B12m+CT1uTqCtuxMuUpD
oI2KtnFIHJUzfdKhvZu7z85F+BTuXspb3AF5w9WUXiJiyou+PtdbjafIafNjS0rUPIcRmL96wHPf
2Tcy1/QkXLr6MKgvOs+iFm9MZcsLB5X+MwlBH2tvTblXIgp55E0yXoTXsX0t0nNn6rQoLHuLbwxM
q4p1kKN54bI0cExP6zC4iUfCdoZQpBiznS5Z01PfCUVmE/fmarSXSyf9EmW3bUPTo70UYbbCO6iu
VPBnIQsMHYeWM3ybA3SxlLDygpiOJt/o1btZ0HtgH1V7yy1pAdhr0dfcvFVciMIZqY4Zcoz4dBMI
WWTXFKxW9d7hgDCw8Utju+ifWv4Pc11WH6vps8BJXZHymsM/519QEfaMzwW3U6RgB9eixiEINACm
0FqAp7A8e/wXq1C3L2xXrHHLdhrljCydLxsfvmNYn+yFIg4nLAFjBu3Q4pIoqm3uUGr/YjWbAQuy
BaWHBDj3hKMIf02ifwb9ZO28GRQsMO7Z0WevC8cDPbwrxSQmnxaHkpOiy12aDBo0x9FrqOppDJf3
BEEeYomhQcqHZSyCpldHnPXMn/T2McTtabNxgx9LUJ+Xnqlk9kdHWedoGA7760ksLl86/ub8aLp7
njmEZ/L/NUIg8QDdenMjCK16usPle2hjENBW+lsmyrorm99eEQAJVTwAY93h4SNCnufafdGs6fmI
uIxFEaiGWX6ZIWz7EmAp/WHEiBdKfZa8ujoGJGEnV/b5UAUA2UDSiEmClKO9o2JukyMXMPZtjJi7
m7OlHi2abh3IodJ4MStceWQRhmI1688Z9MpGTTwg1uT+gU/21iFqjbXadFebSZItxFspGArYiRZR
vM/Vi6OCeHzpxDUcTqhSK51rsTLTXTP/G9lI9aZySsuPQSMMgTWQXFYu4rcWnSyvYLhZ1ZMYnpVE
8RxskIAIN11sHywsjWDMuDZtpHhXyRJgRIFktMq5pKG1mOUut96hg9sBeeRmU6B0FuVHp7y1+EW0
uPVsZcZMQ4IQnG9II5W6PGWcF+FzFT2E+q5aT01wHiRtV/Z5AuvcEdyr2IJtEmh+2nRgXrVs9neo
w+Y3XbD7ZcUBMpMF3kteTSwF0n07uFs95dmlFScn+Spo5cnMl372Tfde0oMEdhRnZLnXyXAP5rdW
j8Rfz2YCHcin2+bkzh+STCsWJC8ox00M1brnAo7gWYjzhNMxfrWdfaY9O+U7ZFNhWZ4E/mg5uyR4
tvgBimQ/a1vsOsgQmDoc7Z16TLQL/CXsVQ+L/XDx+MpwN4wAcqnEeo3ds8VCnTyL22ebsd8iu4lk
a+DnNVh5xsR5u3tAEZPASOpmx6imZ8JraY/hFypJ0AbS3pJAOlYcqFAjlrN6lQFcoGYPzU5stWS6
u2WvgH6GPmYZHF5O6LwjI0jaFXh+kCODmPAytlyyte7rbAw3FUqmNiDSKd2hb9JDLYmsVJcyL7m3
P7OpP0DTv+ZgbKJSXY/xvAbng6BQrSL2n1rq/ssxZNpMwNAgEfDtjTmdWATC4dXoTOB7aEFoxs1W
UOWHVGA0jxpkVbtv6dCalas0j2H9ItvLSCAy84us2Dp69h1H/FCVrnwaFVJZEADZ7K4NvJdBZvhg
c/9NdOLQp2ZtUzX1C/z1NrZ5d8CsmGjHLk//HIISrZA3BruDQt9NQ4CdY55tlLYr2JNJ1PEwOzaV
PAwtxSoKwtxS0W1OHXjimsTUuOb/Z9+pP6ajbtTYAorFEFRNP7Oh3odieMxOfNLa2bcUBLWh5q1b
Gl+hTRgY1Neci5WpQLxmzU5KBXxwwPvFpiJHBjP2tEQnSfcbKtW1nzwNmaL7GNn1Wu4q1iEB0LnI
ImXaZzVxktegYl6aNt1UX4xxhA93Wy7LIGx2wZR4dPrQFLmbc/lJIyK2EzzPbeEp9nBI6SgIu/zN
Uae11Gil3CXtwOtVrpqiv7YJDGue1hMgQJS0XEX5Uzctbk8Wpu+5gt/fEH6vAlY1f4fqaWbKtvPT
POu+hajjTEdFq7yhvoRgY6RCKxbZBnbXQ6JiZW3PGfkmmgwCHZrsQQm2JZfCdDKOOFl3srqQlOeN
QvVUhzlqxh4QC/mMk3wz0BxVd0hxqXrVLOkPXf0K6ewocIFpLUZ/+5WIZLZUV3LF1XFgCEO5Va7y
MHuWWgxkgR7tUohghbySTfkxFfdaViMjYg6ahF69MVwbNhyviR8r9BYmJvgimNiCDcPxnT0qZIAF
ChT5RgxpqjH3aPgepUSUQv71iJJR+64yQYyknPCKudHBVN4LdjeN8i3HYq+rPxbM4EzS4YAi0VSn
oXoAzufhZsw3g4OMraPOoph0rT9JeOko7oPDOxP9MpZr19a3xYKCh51d8I9FcwIkY9rWJma3vtvl
I6HrJtpTVfWSmME97k59NW/18Ic3EA5wIhcSG+DMrcpi8s44Z5SjMM19DkGnH24dh4T6XDT2nmdf
db5VhsG8e2+bRyn47rJ92rxGxONj5s8kIMxThy8B7t8MDy4WCS8VEu94/1csdAQZMUIB+GW6xfCU
QR1vMhNIqudyL7eqCr11oHrB2tQGYSv5QYYz0g9NqHEUKXtSS2OFTIrX26zepugxhzQFhdxFIu6F
+ZU+Mf4VhlfzNcPhvPQdboQZV71zaLnBxATbYoNoY3onOsfXk3kBEcph4JOSI+WRlChp7n0Umyl5
7fT9UExc1G9KyfVUU3zopx5eKlvpTnmElzfn6i6Mt4CPGh9oUXw59s0B51fjYSjKy8ha0M0ebf3R
6vOmtfhlj+8yObQ4qip64Vg28NdMv7jIyRUI3iD2bjlznaTZUaW83LmYWjTO7nZsNpPE2izlSkBN
YyW7Vl2gUwSy4qndVnCIu4ltHxlS2hwJ6c3U/ui7pQYlUMptgsucqz5XKVAETvmUOpVfNZYfENhX
DfWEEfKFUwKAnMKeeML3Fe9lb3hpGqz7GrUlatYFiaxldUWmZMM9FD/vye7FLYbHreH+ccS4y3nA
S95AM6y7WdFpjDEPBNZ2wFeOGAz3asDYVaUP8kfPMV2BgHvX4zxs6smFCIPwCysrokYraroVXate
nBHG4GmrdBRMi2Arj305/KiMuxwu+IvaYA+zftNh/klmsgWptgNpvB9y96a6/0QSXyLaE0Kp7CoB
ZLxhxDUgF3DCT2bO3VMFNatucvKFRhIDlwoIJE6bOnSeE5t3YwyYJUh8QuNH8ql7i7z12sZ+dZkD
tsFagauFscuKk/fBspE4bG4L9URFBuuqcNU5GYDCLP2t4dEWPajDIT6l+vg6Y6xK7YLizfqiE7fM
+8w3e+NTScj7FI9GzC9Z9tsUIWYt+TZKCoo14xwSEK+N5EmNwouU7b4T7l84um8RO9qmUvlOluPj
ClHNC9N7m/O6FOoP+5PfThs2jqV5/SRp/KsOQPYhFtVYD2tsAI+ixF7oLuqow9DWztC/7dlv0t7D
gbFxzPxpGPpz2dWPZmqQnY6pCe0Yy4ALNEtYWwj0ijLAbSkODrpSVE7PEUoape++bau3nqbQmcG1
VQd0X+NOqsaHwoaE/V7l18Fi7e8eeGHjd5o0D4L51pLSM8fhwPvkK435G3nxAo/7BWdwSSPimMTr
TYNfOtpDwt/hMKJkQ7HrHfOUakuw8KRJdyDlpDMjg7pTviJSUTxX9seMpb3TP5mAMqoY7PxnwnCb
JcomGrPXjpdJpCUfMDp5CZIpUUN7FYOXs/i/TPQ37EIIHL+dYGVsZ1wkY+5iwjr08wOk3v8Xnmkk
fqil5yjw8Pv+hnz0slfXgkOMgDsIEWZrWyR+Q86qhKRSFhps+e8hexnpORusequTaJOBhWWRJgKT
jZZjncapvDRltklqiyghmduyOcxtCy7TBFVJm8bYPQbiY4UanOVceRpaKmfSERbxxm7Q16roqiNp
OLnyi5T5EOlr4v7E9WuiwDsNBGVnALE1yazbbsz5MlWCHFsHtAgmnal+VgbnWYpXXWikB3jaZ0if
AvmgwJxhT82mtIttbVOs4iY7TpCNnGkQTIdjHOuHtCNZJ2+YGfZm9Lo0eVA7yUcbM5+lHoakS5xh
KO/pnWneYxWoQD/SBNdBbljEn/CoxL1Xpy4+Hv0WpvVOR5pfSETBwM1oAlhBTFhXDtJheuiNg4hZ
xGYRqCuXGzUTmhm31N8wCnDph/grNMamwtlanHQK9Ym0yf1By+chq7wss+g1mWPC44e0x+JO01Bd
hp4ICcmASjv1mSAsn3puZUDgDLcYZtpewL1As6W4esxvpMhupLjIC9gvVra8hNh58m+sMbC14iDQ
9XTX8rVZ/VCDhTMj2ACCaVE6bvkJXr6UP6FT8DLnvXZTRXZQ+/43nVsIR8NXSqyPaRqaUTRiaxhz
UMOpkVqroZ++4Qne3LE/S/7KdT5nmDfIfS4OeQZ6ZV7IEeBw8lxsG7uZ+BDS7AVHXHsppim4RHX5
6pj0eGvUFdkFR31eP2ewsGg/6v71BggGiup4RRQBVr3UeJmi8Ifc20OJ0l94IA9kiN9xjpi9Nd6e
tQQSE9NB59k182tSaV+yH7kWGCyHykn2nlFL8stybmGbp8IHr/Y0wcgO+KqrpscSLZqKm3uZ+a4g
fhCPFytKWrIhyo9hpFeab2J/jkeWW8E95/ayaflg19IsKwIeIcSV1HzVJS/fSZJdBe2p+e5E/YNY
XNNGEVCcw38z/dCUPWpuT8CIF0Td6n9VSqYtzAzcK4M82wTr0S1tIh2qpayHUnPxp1fPKor1ogpd
dRhta1iT/FSE+AjjyXfS4NoX2Tacy0PXqLtI5+1b6C8OI6VWGL4+2meC/fZG00DZWClecfPeGMj3
FHStTFn/lSqU8lB/hFBeSdRHAKeJjQpVOURN8dIy9K5yA3IEeT1Dyjc1SeH3pNOrocaveWNam6K3
OMqhE8bwG1KtfyIrCt+0w8do+8XSOJ7a4UU4uItcG7wtC9NSZScocgVR3CbxkR4Ham7jSR6tZjiw
sNnBuC79JJ/f4pKAOBx8km/2ZgiVNX7DreMMd5khPQYV/mPx6cj6SqDMMxL3qo6IRiOGEPjqQTp+
4Eg5VmWLAoOZF0nSiGwa3ZoHhQmnrGtuQuNCSuaSGLpqH/VxZumob0eqtJuFLMUrDj3kVSK5k3y5
l2YHMEHVdnVj7aTJtgGNgvOsrviE+/zZCcPbEGM1aXTnqWyzryhGOG6paOqRAKL5j13IP7OmbFn2
m86o3gZBD1ZkoKWl4rk05udpZFUGcoN6Cis9KgFvHGpyXcvQmL+CN8rKboY2IUqnFyvPH0MWnWQX
fi50JUOOxwb5k/aNfVjO1dbo+22gIwXUbHsL1WspFDNi7Vzp4R+6K0SucS9Uc99iHSUKmm/kaFSr
tmOkyBl0ol5BClTPqebwFtJ34GWILuA9qzhfqb9tGmefsKnNlfEA1GrXRO0GhArGwI4ZlS0CFqaj
okAEyKzX2mH5oKeEmpZrTMUlLp/sy6SnXL1iv4UvQJ8gbRwWa9piH0zagcqOrVNl4NdhJ7kQHVn+
sPVR0/usB9uiAooxfNcxxXVyhyfBGysyf5x+NBKuMidbA34YGmZf3IjoFyes5j7dSfvS0S+W6F7A
P+3HIb9R9bwRTJlhn297Tblm9W+MvWwQuMDJ5vgLYTgKipszZRfeTDs97p9GFegG6xiltB99quya
8tme3wVhEbV/UVVlSzvBP0dZSgvtu9SvMIvPoQGTYEieJJs+mZCu5EqACX89T/atNlIvsnL4erRG
WtgeZhxCiVMd7GnC+luuXfe4gKxojt6Q+9l0NmED5sDCjX1dsRkM6Yaoe853ExufdQzjL32R6ZT6
YBAew4TTul/FRJlRB3GN5UMUGZ49MWDxMBbQDhOXnZnL34NYYt7nkHsSm73SfVNZDzdoBojQ/J5p
I1fNQxcEp8IxaP4CjsIp2luVr+rEG4LfvHe3Y2Zua0PxqXDa0W/hFTZhbVNHNCKm7qKDpyh3y92o
5JRk3udL+zOq8jNT8GH1k4MF96Ta9IyQEQQZFczpLgzQptOJB7v6Y3bcN9qrnhc7SixWrYX5IfLq
LD02kN/V9DMtHlWrrZXJ/DDG40QSMyT4JChoT3H9U5K0LiQjdI0QibeIo2ULvI5EzUsMM7zALxur
9NyzeulaYgkJ2JDS4B6IbAyQsdLBdWVNf9cxV6kaBPRsPLhTRHpiXGtKzq2twUiA4RmGk2McnfzD
QVGnDAgFtPAgL4TZTZszX+VaZyzAsqVJJJPoJCUzGhzEEjrGyJRbtPp2sdo0khc4GYoJ9kr3bQ2v
2qL1Ws+L1NQ7NDpSFRcK9+jm6s5QlfXsRk8Nc39JjCSk/yvov2vtKZVi02LdE/M39ZTrUNV+dArs
V8mMZMh2rQ7YLHeARqx8M2nhl5ZGd01Ir4iTYzzXp3yGlzdy1jfBvnBzzwkJesd/WK4SWd2soflW
QlqlpMs0kLDKJaeCNEV9xJPj0HVMXouc4N6pDH/AuTfazybAIfgFeCRtLOnjNsCx5dL/g41+a/MU
2ynkoeqzj95yhzId9BUNU68OIiJappZpIQoggw+MqCb5PMA4uACOiqkewggz3sBrdZr+8QrbcIIf
6zY8qqyo+/kSGu+u6inyDeYpqz4Itmq4HVv7USfjZ2HZ1FhW5K2NhzZZf7wdD4CUATioJ5nDVGJj
pec3Tf5Z+FVCrjJwMslXL94Gtz25BBfs6Vll0iqXr7Usd8UUeFhAvUy80L+0lvdaCSnhOuWI4RYP
V1eBuIUhh4lO115HpXgEjfqldTVBajIweCn5L+3JiaraWwHEQvYufA8+LLA5u1Fv/qSifwPRmJKR
1VSEmEqbAy8LVLUkpcppPrRkptFjMuViL92xmJQl3rAa8bFVSKPwvs5VLFVttpvnZeMzPhUA6ycD
EAib8Y6EdmLkJxXbmYNJaqgbIkjNhn5LfMMaLbaQZmDp/yWmiyu8PjjsQvild/wEc9qmewJONN3w
U3+kM7lgvtqYJbes4yUF9KDbhscSdZvUHp3fdFvW0BwyfwBO4JqvbXYnBy/lidnQwbGsPFXhLu6O
CX5f+BWzu0u55eCBpQu+nk4Vprsw8Tp1h3TZdnsOagmm42INq9p91+tXa37PB0x1eHdn8z03fgWr
Eedgiatdah5qCe+vOFt3aKHkvqRxhQk5K3C7QHx9amTurC0xUpaEkEhAZ2uc7DYYgIzHDwsAjhrG
uXZp7Rq3DW9Fgwyh+Mqn9wz1pP2FTDMnPjqAdk37ozHQX+LxLC0g+vbbhNIOEpPV3cSd0JpewQhQ
PfA8CxBXcGyzp2CJszFr+jnbutiKfBk+xoERJDrZILwEzO9nx/gaExwOG809Y/XbtfY/nA4EcHUY
abnb70N9Fp6dvTvFa8eBSRWVFwMkY4MmiAGMfhg+GbnfKwfEc9rAvRIud1L7JnTAwZmol3ph8lqb
EZY5BW8MK+5/SnOz4r9yvNUC0CU4NjBx57pfmfmqzqCQrqr2RyHS3r5ZuW+rJ8bCfP52ssVHCX0J
WMhAOd1RFgiX1Qut90l+wyGQKMRY5ENWmJK9QvzEMXeio4DoQgsc1r3Uj98AoDgORKfFLlQ/wdVv
xJ4GmszZmMNWrz+4vaqwHIMaxiJUD+qim/IBYMEu77aSgNDm3rKHYwoKAXNWjksNjBiMd68g4Dj+
2Zo3XivuVHZ9zgDlaM+F87mY2W37NDXsf98z3KCq9PRy2zuXTH90SxHlK2iXmTAPJpxZnqAwVvmn
uhRlTF7Mhl+Hv01kIuSSAClbJbLvZ7FzyodwbynXId+WGkGW0Lwio3LWrAMQ3iu6mDL32o9wmqlA
JOBJe1fMZOUX1r/RpNwwhNlWHiJUiox/qEMbUljoJJ1Yu0ZIJzX7iZs2vmMO6tp9Hz1T68GjRSiv
+SrkZiBIOfh9TaYNFAbI9eFila8E9jkuS5zLhChCVvx08uLE5unpkOzfq7eC8h7Bm/WbSw7xqfOE
uyTAfWfQ/U6aFdXlpU2v/FJsEjWucUF0TioQaEtJyjbjoiOY2yQkP6KyJbVECOiRpzdPav6m89el
0S0tf3ugB0wbylVU5wKEzxTl20jfJ3LftTc5XsnnHch01abPImXgEI8GDPw/sD5je2cAK4bbjwZ9
JAH2Ap9eXwKPo3wy+NJdhv+0XdK15DljWgmwUuUwV+DoqXxWCRmqjfENVUgJDwB2tPk8Oq/KQP/D
BodRdFFwgGXwzXlwSM3WNMT1wGl2UnEopTy1081A/dK4MzTp/BgVL1hea8Seq/w/js5rt3Uki6Jf
RIChmF4lkcrZki2/EPa1zZwzv74XGxhgGjPdfW2JrDph77WP+CCRYa51PCN2u+q+/OmHqJQw+GN1
YkmdI+OtIHYR37lPgNBlrDcpU14Y6vOThVpg1c/nXvG00bZVCnWh+ler/ioYEbehGfGp9eWBrcMb
HoNu/NSk9x4lTS5+tWmLlKMK3cx0MtLKR2tlUYXV/lFptwBiYtSAZN5qPCCxdVH8vZLfU8xQDdSm
8V+UHSr1AAqPZuEIbrEw/41M201e6OCe9C4uVv70wDhb9tNPXAkDJmPS/i/m/SdCrL3bEFDljcFC
uz2kyKEotGzthIi6NvsZ5QGXH+YDpRKK2fE4ms+QEHSFk9DNOnATMEV2mf6V1C+zcDv/HEcvXXND
j4YbytwdAxn+wyr9GnkyxZr/K59WxExePVz21jbIWLSkq1jsouDQ4b6TxGZArjApHxAYGptFLkQm
MnCsLaB3s8VgzUxNVkdXmpWvRCmqGIjQR03PDH5hI/+TMQPW+1E/ErhO2ug4/vTBd0OyAXcn5ILc
Xo/qEuFZ0FOd49MkxGB2o38yDzcI8LFgIS7mCQjnn362sFqQmELTf+/CfdluiA0UEV0RYwymVUQL
mhx/U3JhpNVNh1asgnml/C9qGkapy+k1lOjLNrycfrdMNYeRFURVRNaGz6IcaWArnVP/mRYfRcBc
mW1Nl04nbO1ljauWmSEHtO1/Buq3bL9lCXCD+Tbax+xJ7YetvU0wKk1nZj1JAXTM0E3SWzV9+Cyl
TKk7qGGw8qPrnD4U5lw33XdNa+av4mQ7RkfD31jJGhi/27UfWGlRTL8S2PPyT6h9pSV6Djq12n9v
ihf+ZIwl8NOTjMkuuh9n8LdqvR78D7l+l9RwZ6nyEucfj53Nwn/QHjEyzkrwW3R8IPlb8MOCvL5F
Q7+zOrye46LuDmn+TQm00vWvKf4QLFYRF6X/osBbMSoB73mugBuqgMFLOCOw1j39PBiqyybRgB+O
VLR5CyDcKMPsd3v53UvvOmeYhlWT4BALGJ0g89axH0BVaqa3jIMLTyZ4RU5lgpRK1FfsBnuS2EwK
CNXxgfrnaDlNmqgqQ5+og2c/Afma0K0k+aa/JYZ6Zm2RS+dMdyUF9ZX2MMJxYYojGwvtw5T/RTyH
CW68TIMnhPoWDPMjsBxssQtL+jaRAIF/UaM3I93U8bZNLnb0EN4ZLxHKjAT8j/Iw6pXV7FGa26yE
Oo5LDkX2+zLCJcfn5A2BL1W6m9m3tgV0o/0pfDUMdMCG7tX6LiN1zPQ7+Eb0tutpsBdlP4hFo//x
4QXRWZB6JAyHQAEqqhd/bnhoCZ9E/GN7Jy+9evZD1q6NvlWUU29cquI97aH6un76IaZjBRtfdciF
GPBJYDmICQKbaNCL/CCBbqiIECBGWOZy3qjjqjAfWfFSKDp9W15Z4C0l5o1sj1VynJGhNNzBULQW
gbnrGmLKq23U/End1+BfgVkgrloB9IbW38LacTrdQe0TY5XEn0Xq75I/ZkyuInRk+xDq76IlE4lo
85BSiexNdGl/Nctg2F88TuivSr7FaitRSee1eYpHhrkA9PKlNAdXdQ9ZurL/sbPzLHL1GGvPC4dr
BuoslPWjZgmAyxiB1pFCCfYrI95LPlsT/hN7uelb6b9sNt+Brq2NZm8V7wYjFNkhM6/EWEYDRkGI
P48RjAC4GQ1AI6V1hh0nx5WDFaVCeB2dvYjIbVbQ0GvgSol1wK0xMWu+N8GH+g5zRBhsKsi70FVY
m9gg34qanXzzO6V38BRNsquQxjHvCchpiSDzFziBf8Zo3TdHy/jWuZTqSz9+s1BfBuOHGLeW5yQ2
ZSj3BCtUaXyGAascGs5lLwHuYKxkARsjaHBjqtt22Mso9CNtjwrBHv4yiAYI62vCJlijeQShheRq
MKlGRLai1wFMO9oQRzYlc/+QrbqC7h49pl+dJATNo4wtbFy22hM1WRhs5oSKgfl0TqJ3Pu94qoLe
AItrvxkV1zMevvJK6V/RULTob/r4L62+J+yfigmKBpQIS17myK0Eyrhj0nQUxUUBohwYVAs8FhNz
k1Wj/gxgIvUUZE302TNXKdV1yekESVkHyxttovLNarGEFXul4NbsqWDE1uR86t9xEIwEY03vjAWg
q+549lh5Zto1YFpXbozy0wDGZzPnBSn0UhTMK/NfAT+JN020C2VejIxhUbGuyq84IuPpNAp36rGz
dy/8CbO0DB+rAz3YJw+qbg6EXjDZHpYl4C+PKr7JoJf+5Oj02+jQMv2sXEQai5HHoIYZGMen3PuL
qPuUOHFN4ZrFRUMXBTybY8PgH9ad3udsh6ONDZAd+nsTAR59EMQ6tshptaeVvVSaWuR6QflmKn9q
caltWPDFYs6uzkucLcsaGbn67jHvwIbAho98l/RqkOhi81csdDP+NcWpB0I8A7rQJ0/4NDlDX+RP
izBfsboMZdCSGBoKDsskHJcJ0HHyECpzk1lPIuWZFxp89GH10IZ/KXRJ8xs9AQasq/WCZ2b4bpmc
qunXL6kESKC3lmH2mSBoLZqnH3B981PQ9NtTT/3orySu8JUS3OuO+QaGF7e7FTwB1apEANLqmCF3
vo6MIQROtzLqP1GT9LVV1I8aP7FuoyCsT5m5Gk7YEpezelOBxA880+eqBxzW6vuBo9GjRWBk4af7
ELzC1P8oE4HSK2k8RKQb0eGAvYSc34e/UcAj+5dn/wokLCR0bWPxa02fwT8ddYQqbRPtExuXq6cR
MUbrnq+tmh/rd+SelnSTCry9JjcKS+TmHnWfHWIiYaPuwi59HMczeVmkK+t4kkyPhDdXRuoMXZlj
RZH/WJ0k0tGTdqVEMuKdNqRjS11NpzbCcZaQkQ7VVw82bVms7Sh0IigkBr4OugNF+TUIAuPvwaDG
7hrV7tnAmoap2RpJ0sQP9tQYQmemcAyOe/4ozlFQa/b0mWDLqoofEew75dC33kqmKgmTVYgvOQ26
IzHlMr9QHO9jaHrTEcBe2+/t4iL7e49lhvfUbyjnmv7DkJi3PRKodProZgFNF1vaL4EiykIaZxBB
1cT38of4ORgWQfeT4yNk3gMC8OgjcIWUqj7pR1qgCcbG8piLLsEdpt3MRlkM8qdi/EYFjTArmqXe
Pc3ip9LftGgLPHBptLuC11KFCnjXpxOgeDtiwntUWAl4gjJk/oo17t672X1F4RdRGwG2YK1z9dxF
cgaGiFeeJbI5PPsEPsFWDjjWHcVaFqbbp0d9WLJLrhn06Vsu8cnAbwJtBCFgzGHK0zHmW/pV/H+j
vWrrm26Ni3L4nLif+PRkDur4CCq6Rh0bs4w17rR4hK3EDNbVjrHajphWF8QjyrmFHbhxcUWYykTX
SPdTePKk9yB/SZ3LJE3E9yDFJJV9dgnrh7sso3NcE04AL9JEuVoJ1xMXS5w6xYHKFCbXeryxEutC
/OTNb4y4rsN8Oc6+Jg7IqAsJVdlQievqKa4PY/OrFPGm4nYH7bWaSBrNv+YDME4x04cM9MpnPlvT
GWFq5Tz0pLFNP83gu1DinVF8W4xYsbaxfqKUyM1LRvOCCYxIRTbqXFBIMSpXsg5ly7xvk/bHqCU4
nDAHktsIZkRl3H5BX0BVto3S3/+LtodivQV4BgXj61WKKbPmzLU5mgzU0yC4Wi7uLqdXj55Cw8h0
mpnzPV9PEOCoXQRzPMY/4sFRFR2JANbSjZ1faunccUwTqtJx0IwHlTRhMgQsneN+pxokx+1CfUcm
Zv8DuactficVqAysPKAbaBqhhKNEQAEcP0e2EsHPNP6YiAJaism0PKgagtSBbCb2nS2LVF5Znsp1
nV9MOsxI//GZVcsRdsHnGF/i+t5nm1pBDrnxtGtmo4LANJ5rCymCpMQtGKNzBeOA/idfdQNKUyIV
G4QNWM0qjJa/rY+/9a77HT89KIK5xWOqIUG5IlebaAb/CG8lZPyOC8yeuqPyZLsU8/K1u5k+i4KF
zgd3qoFil6VClrrid95XaFbozjzNbkILBArlLTYwSC5FvGeR0AMq53RuP/T6CM8+mLZk2RXWM2l3
YK5RLwGpKumU0wGOuraQLzi/eC6sC3vKtjmAoBoJydLaUyf9mdopfEoejhpsThWyGFahESCFhJV5
UXPXnOBzEZXg4D6jsbJqrrvFjE+0NKCHi/ytZljeROEyVtjlzB0eKacoDBo2PAtKMKvasEjFnYlA
Zf4bavVZpPdcnl19uBucRnoZA+lB68CizwAZP/LQTCsiwTLEBdyT0N0kH+H2b6k7/rD36wAl7sA9
4ygGSR+Yv+9ebOFAgqr9JbR7MaxH9gSYAgWDa+xKKKdQCcpEVeS8F6iSFuMxst4ILaGGWJG7KsoH
6h2iPerkM8cSBU+oBtUfu1NCBwKmfK3ZqLo1OoRTS8t68mO36a4gQqhmjiTJFrxA2Y09nTTo4LZp
Q9hJK24YbAten2A8BOZnpH0F4r2e/g3Sze6/1WLDHLdFjc1W027BjwuTPStnRPWpqPeg8RgwLVkD
MPBDeOvW5d7QdVwYkOrOgi2ZHu4ynLwYfXQShC18y6Z6t9l/h8WWAQa5qxBi+B/+UV7JczQAmmWs
/Os43MmTdm9RRyrKDHKvFhhsFqqyT+HZJD85hlzZpdRW0I7vzLuJ8KcX4yb4J3fHsjnlbAC98lfD
+tsxIKUJl9kea4iE17549t6CsjUVP3xc65bXybD+wZyIJizAfYFy/MolgnV/UvZ9+4haXPF8Aej6
II00r/orri5hehriczZBqbhAJ2MJgV1lFzBcMfd6eR1tzKLcxhE7IZQu3b5Go8LoQ8NieCnEzbIo
zaqNqu+K2vFgiDRsc7uNX1y64LsDFlxOwC3bzoGetbYAsGf9jx5vcG10Fmnd8iFCjwUPjCwvJhjg
sLPwrSHCN0n/xLAv5UOQ8GnZr3LcNqGFnh5P/1kuPuq8cABwoKCXLW6Mbcg7l/cbEt4hq1ziaD0g
GkkU8BbEf/Ij2MlJAitI5yO2VrdlZpYkt1HBPKOfxU+k5Kg3r3K36ybyE9N9SpiXV/DGHWI2FPI2
nUjC4Toa1GuvXOjnivgS4uJijL406KDUk4YWIXbMWCM8ql9K9htmbmxaUPFyqnDu5MmROBILjB2E
FFIxBUBC0uaZc8ogy0zLP7V3EKapdOAjh3xb147Mfze4fyLCfUSwREHdELqV8rvRIRCIXqAJjt8p
mmT2tt7/t7zD+9dqbPoUrgtusXqe/hesyWr9muqrRrb2wfCVwnvoAA/n1JItKr8aZfejG95Adrg2
+S5CXsa6AywV7OGP3H3r+ltqXg1Uq8jeqJeYjVXvgCu18sKKpJvZaEv20S25pKRtTEa4IgR+ncYM
KtBa1B4MyuCIn2kTExZshOmXVx305J6AnmLMXHH+US2+0K5gJQ8h0WAhswirox6qN0y7OyDTXBf+
n4Hz0g5wQ/uMz45k1RCsYk7fNcOKxNsr3Z/4McezYriG6tQp/gU+lV/YtyMgyyReRyiOxyvFn8aw
RbwZ1aGOedrXRsca/2xUG0XrcUw7TaZuAZHQcrp+hKEPCXdexRsbRmQ9VW9okkAWjKG24kYcyAKM
aq6/KsRNy1k+LqPsq4n2cyESpNTrvbLI1F0ffUbZOqIN5PQh/2YUT+I09VnptuPHqynbdLGVUcFt
SeGsoQBo1mH4ICJI15a2fmA/5HXfVnIBYKObYJ+ie2ydleLJ8g6hrDDOvQy8C70YPQZfwd5OL1V3
U3PS7lzWR0WiOVZ3YcCtWXs+Yi+8WfqtQvQaYHydmp0pXyT51HHrI/xhd2MxrVPjf72CmQKlGMpx
vzj2PkDtCOhqezbqU8yQXanPYXscAXx1DBqIoJLnM4noVoZo8x27aMItY2bDoppB8AG7TiGHTH+p
esHQDYgHe48qfldAoMbGPxaV6MWIJ9wSeehip2BxSHAVqbj73IKz8WzaI357OFYsYT4KONqQpxZC
56u9StrFNvGlMYLKxcXornpy9akSVPUuPkr9MfVfxBypZFPSw+S3IHmbF7MetkzxI/y11zhB/h0q
3ibTASAX7+XwDLJbT14eQYcGDeS2Ke+jxxPuFDbRdD125MUUYGwg6pdmmCW1hHoYBVR/8RhoZ87U
sshEW5BsPaav1jVW9tJ47G0OtEcthDuDKSugkAlF/09kMXZR3CT7TWTt2OjMvRj/o4Y/RNqcXNM7
ygSrH4elJ2idrRwNZO7WlIelgAL5N49V1HHDXhjLU8LnwNmRXMz+FimrUb6E4lwoB1BhFHMRKb4s
V1INOSPJEM0y0l6ooj1tVXYAfn5Ty00Z+lLStCjDBSOdgkdfKd5J6ITIuq2DQ0ZtHYAtqOpwIbw3
Q3esaVmjgazDD5tTZxyvevaDP13v3QmpG9tRFPVqcWbtX+YBwvJnmhM4tPaokTifa66N2blzypRv
+Az4Lv0WEtGx+5mUcWEb004UZJPPvt8n/8umhoJQQ34w0E1kqCXwe+N/t5hkhy/0KTz/gDot7xHY
e5kviNsigMER/RXzEcVbXkW/af7Jh8peOPM/G8ZwkFWsWUtQAChMD+rvmLOR5SZCO6qh65RZNj8M
ulFPZdvFigHXEpOHnckbJpimXSGImiPHFV4o6YsnMx7W5JSY+IzLjW3cJAaWlbovy7XMS1fjWc3V
DR6+GPNjRF5GPI9CD5P3SyECSpoh0VLLN2WMpnGFEnuUuP0YPPsAEtqu3Gg97dPDLP5ptUGgwI/M
fGNgFNF/8bZBtNDEHzuHMt1bGVIHRBq8qXsGV3YE1vWFboR+DU5uxtwvJyliZ7MOwZcWqyi1Ga6S
HkN4t3wz+UUABiv2uW0ZTnekcHETdg67B/UZ1M3etj+V5DGTzRIF1K8VLcdTEJwL+m0ptZmVlaCW
W6eSz2HVrobit0UwoKw0cxvBQJ5QMqAqJOR4KU3PyHhGwwWii125GRiZ+tlElI/5NWgYwsa7UABg
LT5l1hMZkRxG0xwa7IaRfqjMXVGErJXuVUyWrkbDIt9NdsfRUwve8FFbMkv2Uy3FK1M+FxP6qRvS
ALvC8XrxdLed+wz1AlWUivcgh28DR5Nl0H8MjijGNTtBC75YTleE7JaW9z00nyrTuBFwIkEDY++Y
0bvsn2wsN2X5W5ELwyfAnMDbwxbgnzIsDh4Yli31J0O4fAkBfxNGtwCPXNp9mOxnPOQuxtNCp4iE
GCslF2xMsRN/Sv5VLU+ifFrDNR7dwtr2pyg90sCAB+lDd+J+yv8ytFR5vMXLyJSzT1fqdE0byvLW
kXHvgFKOd6y3knqjPtCdacZmMtZNfhODkyo0+86gsSqoGTwjs8y7rxRFip/diUnF0X7NjDNrKkaV
HSuOXTYAw135wxWagjpsRfvWt58qkPLgS41PXrLRmFz75aPXbabF05KLwtFFvTXEZTDeZCAQsv2V
x5gSbnFKMTE4+sj4Gr/LUpAdSrlW/Y0Ut4X1SIpTTOjDsNWGn9TbzMYUfTRWSrgZh18b312KGJQ/
Aa+NfsoGcGeczcTqqPikY/8b5QXxC4OBwGhN+SvZiL77m5YgdydzEuePVm+z4BsVbGje4rm9WQMr
8MRpoLDmA46iv6r7Rl8VZ9t5zumnxwG4CFOjwHSLgf4bfyle0S45Z9ab3F89PtsUEb9Aiu+gY2W7
w4an2/q9i//FI7lWPzas5iJmyhXke0zwnw2taYDtoSO5VgIFEiSXEJU/ZFWRf1hQjFMHxJ/Vr1Hb
t9HN9PfY/sLiWzL/6SyxEQyy6hcc13W4DkihD5ci2qjiPk4Ujg36gTcRYvd121dBdIN6GdAQNyhL
5Plma8lFcnv/WsLQxiSn/Wgx/iqUrAzA0Y/QILbJvQ6OXcsRYq9k784MQ5glEaq3FHVOgfXLTcMN
TsehvnSNt7Kz02ho2Pb/0EKt675AxVUvW2FvYLCvOkb9U3yzZol6/Slmr9SnVs5jW/LjYsbXnuAO
/6naZ2EBhrb4+WllWdYsRgpwjQImpopK+WkaWb4TWzscsoqYQYZlLz9+9ZQcZXiRTLaoxD3mAAMZ
PAb0zoXyqm6qz1L4Wd+TCD0y2RG8pPScXH6idSX50A6fkpRvuAIo5mUOlWZN0wxhpPJ+VaZI5rLR
TsbE872pDHgU7vgdThs1oMSfPuGpSOzt++FbGI8AtBKxBSR4LSzzLEkHa3jOYSnjOuwcSXdHmNw4
RcR9yvfMSEexqflFtH9h/68DVzKngCf9vhevNNoq44cHe6QWR18h6PtCIyThkeqxBKEcs545Qsry
PJuw07/6VWbDskIBxgJLbe8a6pCCR5CmKwmdyTgK4zRqu9j8SIl2zjfouZEraA9mtF4GxXuFc4Mi
FnDTwkRTPvFeWnPc6jNjS2py20+WM/G8Ghn0K3ZW8E8kE2MBU4H3uHoTJkO4rykB/+D9aelB1vcC
YQJ26A4VYfDAE6YNT1XbZwm1KI8A4Q0001UFs/uo82LEhmvNX+ePlh/qeR5X73FRJsFNwwamUrgM
VDgxi8XRvw3lvYh1CtgvKz0rOUG285h1Hbc7JCaYf1P4yK2/G7RPpYdnmK6MbxlRM4yVZjxHmBfz
5CPIviP7quc78eE3SxteJRNk+GwCJy3jACVFSo7IUOXzpLCshmABMsE3bnIzU7PQaSVc0HTGnrrv
u2DXgZKLOGsJplEQJM7K+tmv2PjtqpU3o+ZKEM3yZ47echRXHU9AhOJfzZw020u4s6A2iKX6raob
hTYu8c4x8t9MOtM3pqi0pRlU9q9sV+y8x4y6ABEfq4azDYKsJ/GU/FQiwT/gL5mfTXBNJpkkMICb
6LhALBE/1fapa43d0p/2k3xQup9SuhFIHKoHPlYU2O24xvGxqL6kef/RoZ1l8Mdos+VBsLCs6eHK
Kv+lnmP0VDj+rzQ4vfhheJx4rg7AQVPouehwAuVfUdoLA8lNywBCfMTqsgyYKzwSrgik5y4GAuUo
MoBgj1FDQ1M8Tem9A7GQ+DervmATYxCpd2/wiWv/GZsmA04aiHYzoGxQeigNuOB8e+Xzb0YmOJ+B
joSTu9O+zPqetfzoybGLj6DBepzjibfTyj8cnYb8bY0rQZguDi+1dRWJHO7J45v8GdozqMaue3Zg
aQf7baAsk9TPUC3WRnIdMdo1qHIDfhSCIpYxoy1lJvDNckX2mHaEm2cl++s8yhxZfTTeZmZDmY6Y
PkZmmTW6xZbqNT9kg2vr2DvSswpTxtyIakfoGSf43oz3gTixN8LD910SIzZprImJeZmUCx2gIY55
e+zJzU53cbGSDMfH+yvv8RqK/LNmkBlbj0C/W+0fUIfCvAz5HXkih0GZHriSq4jX2BkryudLW/LP
sGmF7kPkLezXVV1usuBQ8p7XaboK1JtAWw5jcL6IimAzNvesuaNXB9J5KMtt88W1yjlUkF6UPPyA
rmaRKBCYV2hDUvPWDVeG+NYEuP6WqkeuqP5lqKj23kFQLcs7K2ZWGqwwQ+6wnLwMThtCE7CbNxtE
T4JAFvXW5XflM41vTdstm/eMTafMp0oSyEuxuFtbgg/l2FGI7OI4RmUfhncURDm/L6Mc9uPoe627
Tm825z3UCLVj3Kwq6vIE6lFma3usdzzYL+Mg2+usPLfI5kP/7rVbT1ll5j5pmgvIslXIxCj04SHC
FCYDrEXHrbIYXmPVLgUDqcmddfnjszJ9pNY3vMxyQtnjxpXDhVS0TvjorO4ON3XFaCab2K5FJxC4
cOe87hfuQ12RjBKiGyRfSztK01VvgYulN7m9DnA3vb2efMcAT5LhN9cvccEdzSipci0ENAB5yTSt
WIh2lzh4eeNHg4SdA+kjDH4rgcjU2gO2KwgstodVWdhridJPelEiWPNVicUXYmpK4SKz2KEUxE+f
I7HBDMvGO+3e/H6bPIMQTawQAMquqI9ojiUks+jDBpivqG0q/X2E29Gh7LXt3yHbTWwxLO+nlz9U
dXR86PBG+6JRHgsQmxbyEuhQAVoMwRAqCTlXo52kO93DgEmKjzvY4RBiaFskKy73AoIdil+Fab5F
6q7TT9+M6/XuR0FRMRC/zaT1ECu7zDiUlIeD/ujj/ShtBr4gdYQMprAByfUtx8ykx9c4YwyuLHn3
QMVr/HZB896T9tc0FLQmFKi70I4F66rqKk1HcEZLmmqMJZyCWeAaoFvgKZH27clOx2cwi6WFE4Eq
rosjj1zG3pCxT27+ppRZTBEgG9UGV0j/XZvnITkJgrraqODoJj0HwLH6NZowUBi/Nyjm0qNaLEwq
rxE1LNKEcs0DLqKTLm99en+iKWnKoSeUC2Y+tfGpPMLoH7puSXYifSn7H1r1KqNfAQxZJpZ2mheA
avMsyp0Nz7V4U7mRMfc3ezFc+JIhKgj7NJNOevb1BI7T8JeM4FKmw9VPocHq3KsIRgCZ2xujRs+J
WHDTgcKCeSjvPZ2cPdRoeFFQQ3HaM1+YJRfo/jlfCt6DZEB60D2xqKyq+B4bk2t0JIUMzUM1vjGy
uZOOGwksrL+UxE2ggxZ5sxglgPwDUjb+3kwVbP/545iXh6mHqDr/MBEzkJ10Ka1imcOw7ohHJ/Wm
1eW1UO9p9RFJ1VZvnnizq/DlZTp3FmpT89qZrzbEwclMSuvuI/PYhDK69ZT1hFxAiU5t/UewoVMj
qlMpDFAJDv640SKBFju4lOSXV3z8NoND0KRBvZSAVBQIEwXlWax/xum2zS9VdfSxHoSQibUoeyRY
/23Md6XiSt4lQf+opU5IAW7D2BkJ605Ug7nSLG9m1CKeA3h1Ui6XPUA5Eu9XQaMuBFyVtiMF0S3Z
u8nkxaIj7SAhYQlzJ+9vJFst+LKhwbEqZGNbHxpCtZL6nhIv4XMqWro7+G7EzBYY8KJn3YjjAV4S
ETroVyz20FNksMdiMYTxrycQF6gn/cOGSKltN5FQ5TkWQQolE4yo4Qyjx8HbtBQ9OgrGLBpZWHYZ
r0fxExoGZYeK/gXd4uhWI6sSY8L5wsRlhbMyY8snxhDVIg5/rFOMUAcYCgYeWJvqR4VECnidR+iI
jcyJkHdlwzuhMZspug0he1Uujhj9DwYDxNVYx1R9qSrY8slDE2b7Bhv0jMxsJzQbAWaCvrX+Vjx4
B1UdL1hXRNE2JQBltN16NuU//PG3ta4YrHBXXr2Kc5DNLWwykV1t6SV5X6l1gLO4HMZH510T5SXK
VwU0j+5gOmXZKYg+VfVaEF7p88JV3HrjwAqS5QrlCISCET5WwPnDzLBUU67cdzzTy0h5k5O7aD6n
6EOxjzVrtNF6yqh1WHlGrLr10lv6ID4XKnNqlfMx4N4iL5L9ISOXabJO6VCuA6ZeYX2c/feFjIqr
+o0j6z7OKtmAVMY0/GcX1IzwCTO6amgJi0o5y4TPWNc+aRd9P99gYD3Ac8bNObCKPZGjdvARIZZX
NXSHEvFMAf8GaoMujTYJM8MOnxh5cMuUQaOKus/AflHoGmCR+QvtnzKefrvjnlFzZ5Akh70CiG5W
0UbDBJO+pRQbAh24MBTk4v+6ihVZ3fic2Noh70sWt+VfA2TO5KkAU8ZFDVBdC8FXlU7ZVhsI3k6I
UHHoKGpCD2nmRq+OfSQIbYvvSvUvItUxIY2oqt7LxicG6EZUiN5s+mHnZcU5FDFeHWshs5wqNZrX
bnTIomac85nPP/r8YdStM9oGd0HGLtywUazObRXQlpABhrorVJ0vogEI23R/qRadal35lVAzBf3/
ApVly+xSst4040x2ASgaLhh4IbrWIDwd8FG3qwQ1AlNTw8ZG53LtBQ3uOxYfEdAoNfzBGQFUk5op
QJ++FfpeZXOAJNUTV8/8sLqDiDhu+7Wok335oVLbTCySc0yvjakv/fjT7P43a5HmLYHtOZLaXSIh
7GoNiDFJLXHkhlRuvRQsPJqeCTCAXWNK7O9pzAWxSZmmGRb7wokIJEHxx1rzUCtzb3gVxiXsbXbG
gPGg6PVrGw1Nly5T8S/PfyY5xvk/wR90KzbLdfGNmvEkRR8B6nPpZVHSUZ9Vltui8UX/GfoIi1iK
bpWKx2xfNOCAtJ3ckJukHmX/S2ZfXaBSkZcM6S6Fpp9HPX1mrOpoRES2a0HfJ8jxJoUc0figB2LO
RFjKaAItbDtm/s8sRrcd/kDMxJgjKgRqjGPY68+Qee0kiXUn7yxD28eZieGqp3LX+LJnMhjQAGoy
q4JWOdwU4x8RbRPyHnj2+F/q5ltDd0OwLav6HdAWjdHh0N8jdUawLhqN4ZtOpu/GZ3EX4P1Z8RIQ
8BP8M8cLBbIqvUcWRiJGIBaqmKR7FCWkB/mRxxGgMWotOLlzuhMTAC89pP2brcYY8yjNEaKoq5yn
qeZLUMKP0uI6IfC8zxDKWpBC3Sj5Rvzst7euuIoScB+/c7K0kANgkVs0JlZ4tNqCjTnzyJWmgNlf
9fYHcoIo01YaG9G17z0sCWCgupI5vyWrc+FsLyKGWzBUApYVHFmxtcqgUAXbWNkGugHy+Dl4iM8g
dLK1Yh3zI3jWS/wIuVm7OhZJEjr5k0YA/kz+hvhuG3SfPZ/WHfVrxV+V3kbIF3ncp9Vu+EvB9Vmj
tCyRi8y9LFs2pb6QX4n6g+irQ56hQb9ME5IO9moekpoTTVPUbRQMQx2DvyFkatCc4v5H6CUgYowD
e1MlQ1rhp/2XF+ylZ2ZZQsXauxVDLZEOIOJW4CMxQ5m6ufAxTyXy5JhWt44V6ilihFMYg6gpa2cE
re9hD5gpIp2+Qf6WIg305Xxrqo8Q6f6Q5Kv535IyTMkbfEzRvYEQ6K/L5ji2O8linrRNH5n03vrf
s8eA/5QIujSn8nYpvKwaLMz0JoUuUk6f3Y/GI3DFp2MVNzNEOwnTvCLSUZlXgCC1NCBXKlaOETkS
OXxXzJ1HD7VKzv5jZBwd0/Fmfnma4nmhC8u0HmUXNZQbYLlP8B4QZ/c10gQ0Xbtt7ASXOrMmpTil
QbINMBSNiBExdV38vF3/x9F5LLduREH0i1A1iANsxUyKpBhEhQ3qKQ1yzl/vA+9cZfsFCJi5ofs0
osuEV0MRr3dgijtamzmfAHgcqVQ9AJ0zpqXAXGdkd4g14V5evEuGlZO8JCQoqmcaCEIeZiEyRnFF
uGfHvB13IyGsLppMZpjD0mZw3wDVvLfFBt6LHW+gNWEbGVnAFNvRWBsmuo2Hhsv9ZpTn3FgUeHsy
EmX8KIbZc+MKbSdUEV/8Pl0dfQi2r0qsBxYt7IDxvaDM8EiArs2vHBdp0ZyddldltwZNwPBbU2tX
JZdR/UaY2xPdItEDiT2nZ3x3TNiHauK2ILWjyY8Ji/yaA1vI/9Gio/kxiXNds6cwNobynummmdBZ
nBVTsLGscFlW0wa9Ou4Gc9BQyDwMWqA4ehujbp1XF5WwRVK7goytmO0spN5U+JvBpnI4KwPLfs9V
MjDVwevaXAVrZ4vIYh6gwQOzyO1kM54yLn4tur8JvG0NHxzHOxE5p25YNfatROTfuA9XVJTfL7F6
bsKjpA40NI8C+zkwz17zYkvWK+LgZY9BJsuRTtopPkwdwqogcBtzK07IMgetmKj1DF0ZkmNqXirz
L2AtoemPYkbZ93sPy6Od/rPalBlchoD7SGQz8deRSSfGf1GTglX8SwtC22AyUC6dXHFJSGjDvh2+
5fGWJCOmMAh5t2NU7JnS6f5Ljh4iwU6lyR+PQ2KkmazqW9WuTbDCOEAAmaO4gSoGvvEeyXVbq2UW
xLecHDf9ZQiPwfSBaCD05ol6Y1dkk1lLJUkt9d7b8aLsU0kVDkN+PWVbWCyYmUwbhx5S1Vmh5+Nb
T8mVf5uYcbR8eMzU8VIrslXjleY0a9SbHSSCkCm4n1Ec491CZaYbSD7gWBt/OmiaqHdxb270YhcG
bOeV2ovwJei/Y1T/RmFQUkQb12aDoL01HOQ6llZHzV5OpAAzf5rNRxudRULhu8ZptuvC0+Rf3eom
iYNwMlQ/w1rPzwzMoCaj8KSdbVhxfylrniPBTEfi8Rsay4SYJP/N6Y9dhnQIQZDtARRDqR5ZV+3d
85ylpz4iYjxLvhVLW6DTIp7NsbBtLkoWfhlbimCbyr2EupvrxkFpLLBtGgu+7eji6vcYZAMUnXWj
TQQ9N+ukBtpV6cyQAUwiwJMMZnWz2pRRxYrtx6URwqX/JBEt8LOOGzyoPPAKVwlmBu4kNLcrQDsO
GlXnwwLfEw4739mX/tswHKxS+2V/fsvqjFW0g8+eS4TYB0EuquIoIFxt67g+5wv0rxwZvMZf2sCv
LXZB/KOHHy0rtEGOu7bfZ1VPE9qtCdvcdAZ7CWr5EN9Fz2CwIHEiTyFyt2n9GWkh5idvmYQvhedC
G7Ql0nQmVLrTbV3D281vb/FZMxsgtRytcsF0bHoVLo236IisTt8mdsNG/K9FWFNg4UlRwVgZ9QZS
jMRH8VZ4v253jIaWLSEmNj1gheOtEHf+CxnD+Xrw3JjoyhQDPh/yb9Udp2ZEWQKQn4l4i7FC2eSX
AabxPW4qc6gPvfN/t0oWIL2Y8p2lpB9sydTSsgpxPT6aeqg3JfoTx8Cnzs3bseel7Iqt+j2DmYQ/
YNi5xKIZugWWAEfHwB9jcp4Sq9oU08Nhzku5rO4TshiPdCDdgHNNiYi8MWKObxq44HjTErPeI4BZ
ytrZhhM8JMh2ZSPRS8+zkddwAtMdyJWyiRPF/210y0rc7CFYEVBIK/8YeP0NpoMdMXGEoTXOLwQG
YB3hMYvJQ4/Y1qRZ/4cJjnFa7bPcIjfakusxT7CfyHGtHPPTxtGasIlyb1rOTDbZ9FhNUw6PGMW9
r2Bj4vRpBuaP4I1NBP+hy6ctd7RjVOesXTGu+DxmzHAL2XAU1dW7hiatwhre+nvZfnFvKcQvOQaG
JCO9TYpHyP4LKBquCrmaCIFHa+6TY6tZxSWbTIKlyzectenYfJcOZP8hh2aQY08iYxBRZBz6S635
NwpAG5b5rPg6M3dWD6tdwkGT2ymdIaYHXtmy7NdBw3yeXUVEidzx0uQVHnG1a5ih982/tH0hOOhM
qviCSOwnienbQ2ZlV+Mpcx4zZEF4zwk6gn7yMe22CzdB6NbEsJ48wiUspB7KC04O2w1ZfvMfXtrc
3Inps8sxdDKfqtJ1QzKdl4+vGA1Y62QzyXgVIjTydUaWOJHjyju46UGAL3NKb9Mm4bnsmLWl2qdb
jcZTB7BW/gtYjyq8mCkDrMhcmCBrtQhRfZavY0zpXrd1sucORcWQ7syoXbp8ymLaKnTbY37UkI54
DO8MMM5Z/13QuY9obPQOpzdwcC5z/u7WqjXOsPfWU4XBlxQGCe25SkBf57cGzrs/P96B3yJGmW6P
CDjGFvn4qUCQToz5U+SJfSRSUmSiRWak+2RiuoJWFP1U3r7yGHZk3cG44jJBXWDqaqOlz4TeMF6D
Y16UE5aYmcjZLsNEfy6r4FyNuH+wybRQOh2n2eo90187o+StXgiI3BqznddIrqkctgUGEQtRY87i
1miuDtejp9PsdnT3ZVAQN6aRUv+Xjsn4VLXdOQxIw4Qh5wmPFm4Ds2jp1emSzmKjmVRJdKI++yJq
q65lPRZQSdqvPtZCv+YUDd1uqZfmM/3/PQ6Y1ruQHY4tZGqKqKWH+CFri4VJm6phKUjJvhlbyLUw
3RwTJGzjLjUTZjuGK6BLLXxr09R2Gp1vywHyMPtNa3hfPU2qz7scWfrfxG6Mu4Ntq7VwDXvJzhzz
zUJg4c5N2gMzfo/s4hHQZOosdpvUYGbRrRusOCgvn7ruV8Lvm0oK56CEFsFcXzlnvY+WA7LvBKEO
BOf17Mxmjrc2Vc/uk/pB3zTpvs2dlR3dJWN9jQTGZPyxQ8i85vdYovv4Z7vgaFqI12Z09FA1azJ5
HZzhY9SOCPsGA+2jm5DsBkGy22SieJAogqy973EyWuo7H+NDp7xZH7vMiuLuyHuT25BxasDYuYKE
AeOnuXjVq3SP0syRb316FXFYA55DBae7cS9F019sxN4+V3bNPWyitWsfNRorwlBiWNfpay/lIVTe
NjVrZAGcaul4DjTvZyxDyHlIkwckMVWAc/HWepg1c+pe4E4EAxs2ckljtlLd8k5jtm3vw0Zu+8hn
k46yoQQdR8oD5l2U+Q1OvZC2x/qB1brII1rXWdTA9QiH2rIjOtx3w3yPmU4Z8VcrGbVH9i/ZsnRP
OmAblp0KU19Yb+ORLL0mII41on8467z3bQt8AXdHrv5NiHl91Y5saCr85aCRguJqZFhuNHuJYgQ/
f5Z9MysfSrIi05/Kc7+9cJZwEdii90uLZSKrAva13ipnuDZiYetrFNU40JxWI2Tk3MqKn/VWQ+1r
8vGYjCnyPrsmc9anT7lGzl7XPwqOyrLjDD6zxhSs3wLzBlK+9J4Lm8qlevVwB0V0L8HBbBHGEAaQ
W8yfPyLs4abyiR+hD2b7HbaKddjRk/NWe9YX9aief8fyq7JAqqqXNEYM3GMF5ryeYzHyEUx1Cx6E
ICCdSd0g13DuafcjOl8gGmXornrDvGnwMSYEVDC6lx3b2hS/msO97KcgPf1wO7HNDublLy9Gzc+s
AuknQvHqYwpoDQFVvUfYa20jYse0Uj5PYbSHV0io2Pxxk+0N9vWc1gR/+ByVEZp6C8ee8kCccZV4
qlvrs8QWUQ57dvO3NtsnHKOlV62m3P3o4iFlnCU3VH4EwcUsWSF3EoHmwJlGo+rZlyFgWMDgd5Ko
gngZDYyyQ3Ct2a7zP/JefpE8tQsbOOC810xkMczvXQhEVQPgXLxb9IW1sexRe9sl2dkZ7JxbRQ5J
jdWwwIhUNh3cS/lUZF+TjauV8W5terjdSEUr6rWDd0Gm0PXdfYQDUWc9NKTlusITLdJqN9oRLWu4
0lhsF8YhGS++ag41ccppJY4m9gwrTxapffSTdBsSkQ6Z79Psmn3qmkAwWqJR9/GcQ2dfC2GwCkSX
yoDG6NI/ja1iLDRuHmjo6ZwsfKj5zkobkRdyJANHTM/YMYytba+yXdWhnzfHTYpkksyYVUy95yBp
NNxwU9SQtaryc+zkW+KMiLS+cyaQOuBa6RuLqPlIc/MY2ayfOawSr7kSV7402Xq3lcHaczoBdHsK
GVCUAhZCn59mVXwMYC9n4ACu7grxgxCcu2vTJDdsExt9yWVKaLB5MNx2DVagyl8Go50zR37m7OSB
erYS1yFqX3RqnmySFHXNpvKcHWncT1ZSvjZBT1/xhncP9GqyklQteVmudKvbjRQnXuNDTnvMUjON
qtAlbtGguuuwrcWF2vXOeLCEuym6bFPOXQ/MOsp5EmLID3D5OtiRk04cgVjPYvFOt4UqRawjhIWi
D++heqhUP9seMmBmes1IwtIlQQtQUh+m49UXxOTgocLnuvM0cGecXSMHWoTrL/ONh4HNlv1E2JL9
yb7MIAqWcL91Fudr/39eqL2i6OVD7zZWgcLCJz53ys8Rgy2rWrl8YoX2r01fLCcCGs2WinzTPgQM
gjNwFKeyZhxYpX9DPK0LmqVG9w9eEG7cJDv3VbYvgTO4PG7FAVGAOcqqdxSndAPNlYcfoZGyEM11
7XS18ufOogRxQ3bXFFUaFDK3plbMvFOj/KMv47Ns3WUy0LeRiFhidmXbE8XVZijNdURiYWJEawvR
qheLtaHLvQrBqNEGCwYCOjcJJngpjCOw2by+WxQS3msUYh/1HSRE5DgUND0Vf8wfljmuES56fPg1
si1WiIuhzM89Tk0FkCfzSWtga+hbrAYoiiXbjZ3D8qAoBrSC+Pdp14UUxJXkm6zeu+hZE0xWBcws
G7c7kA8oxxsfLo0j4bFkbwENaljFXPWMirifsiI+uKRSyUodKSRR1PmnELOL1WWrIGRfpamtPspt
3RSrgroc0D5y3fra+Nprhfu2YSswYICeGJWMKWex365Y9PcdsxARwJnTVz78FJH1fMNsZVcm/4ZI
sIU0k21gMVfp/X1B1pHjQGriD+VYWMkeTkN+A9JPnkGs843guyvQkbuYUa1vv/wkP9CP3nQmDpkS
Sw8UQwZcysu3VEab0J/ePIdsq6Dn7qQPwuptm18VoLCAbX4v7mm2jAU6P/iEnVUu+oni0HdeJltj
REAsjQ38BwXHrBWRI0OuDByXCYjY69ctg1e/Ux8NSZtxiq4xrfgUkDrDhvCBf1QIK5AbbK0JIXtC
KYZfx4qSg+14P6b1FedU1Uq7eaZz7PVh05sD5nR9NVL6D4F21zxCKZrm2Ph/7fiThsuGyzFSc32k
H6SnwUD7rO3XaPJWSvz2zq9m+1dBfzHP6+vyz3T6hUImMSSCeay5L136nKRageBbmjhNBHOClL+q
YV4MuORDyuaYdjLmiMDGq7HDheoGZK9FF1dDH2bfh/XHKoFqIk2qpi3N0N0JPAxhWHeZEtdeQifv
L+MaaIXbT+8SuVOHabTVw+OIE6YIhk2gMdgsrb1uNrsiCQ42e9WherXqUzuw+RGMAX3fwpHNGhW7
gwNpCI/VCQfeVhca0g3vAisQxjbmSkpxFA3b1OqeFbtjN8azEGKcNVzMRBn5KP5OovXQBZLRNuN/
SupVlVT/pnHYSSYrbldunAlNmmy5LnjaI7kKgBCAoT+PXfmQbrKP3OmiDGZoMtxZ2MBzCMydYF45
hYcO3bQYiVp1QDI48QYO82YY3pQ73in6mJCKVexBqzWRQlg5HIjQztAvJDjQ3b0Ha0ZgfldYMFuf
7Iy8ArM4MAhSqFJZziJINmId6H19HZ1TS8+ckNIr/Oyvhpr+lEfmRbHkawkuqZl0JlO5yQrxEiNx
aD2DSNTvUL2yJd9IDbsEZMe6rFD/zrsHWDOdA03OPFT811qNdRScGGvOQ8PKxeKM6BH59gOUlUBH
Uh6f6iK889Gfxil4c+2Ye8JwssWgP3Sm8kb5YNi0lTngVQRRBTuqFLGWVv7kBP4Q5rwF3Ps7Fhv4
2+sAkV/QfNAJUr2qJwp9jEXITM99QKltOihiMlBGeGpxGSXQ7iN5yPXvUu0q7kbeuYM9unedNPYK
OHQ68ATmKEO6BH+aDp03/DQxA3vsbTHZLAGZlLrilATfO1K3uPZnU4SbnM3wmONsHVgs6U9zHE4t
uY3Q8wVR+ZMNZHc6NF1JnaxHfAeCIXUXUI9w/LjA5HTnr2d8pI3q6MNFqCAdFKF+E/pM8aSlBhpn
WzdkuXhK44UBZr5p6U7REtjogyPxYyP4UkJgtSyxdsBftcyXQVSbeQqbGU67Ie92dmOBrVOwL+5D
8ybw1obwgPxxr5fUu4LLvoDdwmbzOeBLLUv7QTLIKyLOi9/gzXHS+dAOoemFzzQ6LzKChcfirzGX
kkJVI7SHFdmTLphbGYwMMoabfmBuhKYfB87jcAQT2cu/MJtXuPxiNhYIi7UzsIwPxUxgQNhX2ejb
Ie+M2npI82vpMV8Kxl3E+tXDxJtG2V5ZbOaail1zumiIBqtxHGhOuUt1kvnwmI49vXUgv42sf1Qc
N6lmUHBZ6N9M+UhKBI7U13msZtYLC7DyYKprBuckU91LMlkrtw7eFVBHN08OQ1pfOzYGYkx2WsXb
Nuc/lOhlzPiVX+ZWy3/lNByDSjIQKhYA9ld5z6faEDkFj88YxlXP9t+YDULSfbMCGteh2GeAIsoE
eYrp/TaJHaJZbYHtyCsRhCGeNt1PHxXHDVEECMrD6dmKwfrxDHMlCP7KVkXvHVu8YmLq7gGF9zTi
m4rB/xRA8vI1n8xODgrfQjNtiK6nYGf6rTtiLcxHY1HB6Qr/QcIL4dTo5YxKvEXVBaOZFzu7os/R
q1MSJnpyJsXhxeq/iuTRd9OhtDgfS/vZMwV3z9cc5mID5SuspT5g+QPrLBrvMA3jThYlMDlPX/UN
Y6UAy77qPLIC0CmKBipRemqgLHiJh+2Bsrksb0aGoCULN4KIvTpGGuEyP23agykdrhBFkklLoUbT
YKNYJe/3Xo3O1hEIfh0ARKW9D9KH8JGizCkiRCG00rvl4JLKfsRDMC/6KiyITKRQcCnTXsfGsZ+c
h6qabW2apy50NyY7RzsLFroo9qUc1lbVHNImRwaExIyR5V/pp4e+5D2cL8G+xjucrC1CrcyRhYh0
1n1RPfr4n0q/pga4SZmvAXxzDLFlyrq1Oal9KvpdGE8vflGsPHTPbIGYfMcLa8L2hbPZnJ5NZmB+
K1dczOibUthGxFzqn41Htrq3dKGTlkKejJo9SSy2LXKVNDmGPpeJ6sjv/eGlwNBDeh4U42GihYLO
SLo7d7B9UhGYSkjunbJ3vQdLkSVMDjGk1CXaHMaGY2xwxvZXl51/TzZLEIYbg6wlzBKWnLuG2eUK
azo7p0HBSoQFYECarch73GXeESRN0+UXH/Egd+1trNtln2EnsBW7EUrfCmDQpH2ldKUGMkxLlc9J
4G6iyPlWPZoNUW91a+JAXLnRbe5BIlG/02+xRkhYtrUoST4LlHEDYu9J9PsirJAY/6oGRb7EqzlL
ERq0L3rRnVOBPUUXZ1O6G7sqcHIN+8EGuR8HJEGw/dakfqw8f+ebcmV39VXTHYxzkDuYqMpRYUg7
OSSDT+6m1cHafWR6t0oKDlOUigkTw07HUptvVY0SlpLbLquvtP+skEhn3j+b0XabT3dvYr0t8w3h
caQ4J8lnzI0chCOmnCE4BD0D2qj5cpzgVrB+XyZOi8XHZwFv6f1sQ4oxQAv7IbuzW2RH5cWLIb3J
2VKPKdENn0WZ7FMcwh0bICAITNj41vqe89G5zaSTDM5fHG3z8j2ZooNsLhYEmTAej5g9NiWeBs8Z
zkk0YenECYBo3LR6TN/1Ihoo/2awQO9+FEgGzLa/j2N6kL1xM4jZEqp4WAEzssFZNeiBnkYBTxCo
q9OjhqSw9O10dvxP1yCYgGmkV12WaBmLX630Wfb1zImib73OKf96Xrq2tcHmRMM7KjvSkBRzoTp0
GXZYlU8Mlb+JQoKUSLOUwCvyIt4ItChTeSrH7GLqZFyhPsmi9MUz4BDIY6xC8FV1SvxdrFGMWM9F
+KMySTeLqC9gS1PayZoJ3n7AIdnlgFxK/S1ImWKO9aw2BoIB8daKU0IwkPIPP63FNB1a3Ur47V6M
DtOfYhOPCkM8IPDGOJY1fiEvX/q9MtDRUKVN3jHIuquFBDjiaNNEc1Kucyni8CTFuDZie9tnLfdn
i8NCEl9ztvPXyX/RRsqZQZ4bV8f6j4sgLS5Rbh7GoN65uLcmNMa1ob1orsQqyWCYqEuza88xxOkq
gMnvTd5uVMgaTcDW88yZ7IVYw4JJN6VV7VFBVg5nWiCQPIjRXNTpIR7EourevaTZKJsrEnpcL6tF
QypiyDHE78eSCRF3kBxmI3pZCMi+xob6HIUDFRbH2yZu052t2SeNy7pXireeqHMwUmEKUJKMIHug
M5z16lzykYmeVzCYRCsxTBR4gb2o01lLjnbOjBgvNpjZOcB1tSvFz0hohMFeLYnEzoOCEgMshj9D
ere5a41xW2r8kqmByQL9mQ3/wpcAe8cA9FcPFjcPLtNY/SHC29ah/RqUYc10gV4MUy761B6FI9Te
1sgf7hzrHSHWbJFRRXMfjHup8fozlR9aC8xltsfZxWP9l9Cn1bPbRWOvkejWp6E1z53v37W8/uUo
OY+VfRqj/M+SqIIytJmCXtGZIEjF7E1zMuI71zMY9BgMK1v6xpQbApQqaFs5cW+7ockH3X7lswA7
Gt0Xb7DPVf3TZS9B0k/rNsCUUwavDJOXKlf4swAGP3GvwQYVq1K/dwX9snYui2nT+THLOtJS+5yf
EVhMribHmRjyq4pzj2K1rEpCPeGi6xn1MTdKBwsdFjkqmJoucAqJm4nSnV4k90q+GSbvTEX5YFoS
pDKEJB8uk0QkMtRk1Pb0rprLPjys3Gusgcozon3HaTVCd5C9OliJeUqJ3AHURMZpxJ87BMXXqfJj
LIyH5RGITcOvpXKXNBYQEuiVvm5vUlfbMsJcUGVvbbhUkSs2GqUwA751b/T3KDPmBR8eBixdnLla
Uu/DaGSF4TBuypaNYqOZNLeaFd864NvP+n49cpgqxAdjbZ1qkPiNzP+1Tb/XHZrt1F5OSXFMIeeZ
rH8z7c/P7zFheAxocWpj0zEygn4nJD4EH9F+MTLEz2+h99QawI34ObMIT2cR3VuSfOw8J64128dB
v3XLr55Kv62nRdfdHKob+hW85Ujfmvha4ODClQqK5uHmw3s+oQbqCT23b/S9HzmuvlA3NibmZC0p
mPfUkI/x9yjIktzY2oxUoMfqwmfVICaLZunHsgfV6VskgjnNc62Kaxz1NyfTr1oGd3gywZIAfBTO
fUj6f7Zqt8W4dTFIlpW2LFqqQJv8Dc3/KGpnMbGddRk5iB67J4OqaNQRJoz8pBudeUPyE2ouwUiz
U0CEP0SRX7sRB3qru6990X3WkMuegnpGpOsHaJw0Swqy0ZSZV6SzVxkhitcGPH02RYqOYq0wHQBW
Lv4t8VnikU54gCmO2FwfoL5NuHDK4qV24r1OvpEh/W8Y8M+s4iH/qquHPaS1+Glm/aU05UtpErhC
qpGBrBqNyIWrYWCWxUxLQ/sapufUzq86k71orAngcP2NVeUHOyPvs6BBzBFHIzSxNe+zMlFXC3HX
Gv3omnjYetUQcRRuTFQxk2mdrMzdqCDa1B5iIgQ7dk+tFRl3MP6wjKCTMbM5DYLZZuZwPLQB2w8R
UkVAvTHq6haV1loX7mte0to08bCuWkWVaBHVQNpKan96aAJwd/2GFCgEkFycNnCw0Y74n6Gup5Fu
Uy0gYlEace8+iGo1Jw+1oZizt+GNWBF7i0pVr3qtXiyvu/W0oYw0gS8aoOGGHCE77DSe/aYG09Qw
uqMbPqdIQUQcMMesnz1+1IWWTk+DRySeq3L6w2SjN83KoaqtI+3C3IKQwA66MGbAsX/La7pmrOEd
LX5odGCWKPxim2OxiQK6lv6NbvOXHhWnEBqzsmA8VsLMRyPP7JEpvbQeJQuLBOdlMtQ/Rsf20yBJ
pZwWQ4KWXA3PBttODYIxD4d2Od2NwbB2Mm8lLJtTT64CzyWaGlwFnFmdhgWZ9HKCAaC1xtLB/SPh
vFqIVRwGXm0ob32XdMvUnYPBUKsU3ntuAgyk8HDqmg1U9Y871lmkgbtr9ZIOA694OHgRDvYZSk1j
PKO0ayVuXYJqt3BOePGIv/VxlOWgMf7qFkpW9p41BUWb+VxZ46EunENRT6ciTS5pF2/8FPKYUVm7
0LwH0IDMBimsw+gCEbrFPnYxVgYSBWk4W2YjL3VgLvJ50ugVR1bev0kBCFcC3spDsuHSqT2i5URl
n0anMgCinhEBkGgumyqkrzln52qqrZvknA38HGFlgWsUUzKWuzSCUZWjh45kddCq5tLl9Ymou3VB
MQE2ynwvEgQTRdSyo9fiRV65OHIdCBvGKu9KOlUzuzk989a+ODMXO+F4wSqgPyqjFaiyONZlyxWV
Rw7dZPqvMZ2ClAuXja0o97bWveVj9uVF/XLKnENjhleG3EyVALSQMQneV63xv393Hov7piSOseYz
xK7NP0iYCLbM341i2qs2/s1USpyZdohRp9uFw6sQXqwO8T//kvUFM6mm9te6ZFiUqoNNURS5CBNL
jRVEwPi9xpnIAUnQiAHXbSItuI5ZOQlMaSqgqHUpxnJ82Xrpf7Vp9ozCf1uRZKBMBLFG8Cvi/qUw
QP/m2rTRYzTM3mjdA9f419kANCMEXSOFWtBJdIrU0sDGx4qJDElScnK8p6Fl1plBi8nsNlq6Ytr1
Zk8INbYyu2bV4EEoxtHjY1Yrm+xk+MXRGdK/WHakfQOQzVWxio2GaD+7XGc9AWNatE8JJua6yfdU
qvgaEH/o7i6jq3GqjwR1YD2pcyUgXEtYWEy49ITc+sRbWDK6l7HYEPVLiQ/v2SKvu6yrO8vDlQHF
m3glfEmBeEnZJk5Wu9R0BEK6czIEFWY+Yioxyh0PDxmZtupnb1Tc1msGTId+Mk5+iGCGkrXKuqMh
zFsecuCn2TGIvXWaib9YQ9lTogdyHWLWjVrhCy/WHjxDRDe4RXW2a9QovYuSSKJSZZ5lIGNLLjbS
sqeRjWgqWbUxz0OCiPt+mu6DhB1YKw0rvnDXE/X1gFRKj8KDlCykYnZ/Qi+RFA+3sGpOkXfTjWSn
RHcIQ+ubxLBV7kSHQnAhl+JoNCy/TaKsJAo58JSq8BeDW3wEXnAv1YguzX6OPTb1Iyt1gm9RnYAo
QB5uZe+pnO7zo8p78G8iX/MZYJDF3MPiKmZ4qdSA1Vb9VT6ohULLz63WnQNslprHFRGZRxuOc9RN
myjw6GEMbC/BX5cD3DYs08TiN1CzocYJ8tOg2feaTZbWsi4x8BYOLuwRVBRPeZIw7XbplDoDRQKF
FvA14zDqYmO2aIZGIuAsbpKgsS/tGHNNgUsZxJWY3qess5dszrdOQk4blfJTRlhnprcg06li0JB3
rf7meznKK403HoeARcsbwxpOneokbEYbOXY336bDHajUsV0TptjYy6DAjjKG6XMtsEI3Nvq8psMK
mc0S2DrYT658TSMi7TBpzi4nZCq7Go9PJfT3Uh/urTNrV3J/I7xp1fXdp3Q0fu9gI2VwSiDuolzU
lxW+Log9V61l/V471i3zy20zQeDS1d5p68vEc89tdCkpOOjAChBpfLs28KtwvNmmS91lZKz2kte2
YOjqeJRs/Tnxak7A7NLSrTmg4Uw/u7Uqugsn2I/t9JpOGqsoHDhFfEsBJ+QW+AuW1+xhGCoDrhMg
7wmcw9AJggHzSK92RBPS4kKTQaHVXW0M//Rda1fNXPd860b2yuyTo01stOGBzROt9+nShWgc8kFr
ezDg0GkO/XftvnFmvOt+e9NdRsREhNj6zZqcRZjTh/fatQWLNFKa2k51cfEwOZnx7ozeS8DQLSUW
vISwggZgZ1QXQLMYKKqVab3GAFS4eiBVsTBCHWiM2mkakFN0vDFFKl9D1kcO5hTHKn8Rab0FMsK5
+Wr3xgWfzq/JSZyHN/bVpzKyd/YA2T/8sBO+TwQhuc3NW8IOtvpnPUUBE2b1QTeHIzGG+EtfLT1h
xxmiMIud9jmSc9ALOnEVkihAfpknGLdbyEDz8av02QHhbjXhtWjYAtkBvwwjL5V0FkP+0Owa311C
Nw0wrjR2neHvlPaTQwhsmnw7OmDRjbamWIUDMdX8dBtobZ37WubvQ8wjUuMj7NBHMyfVQbHkCRnK
2EsHi9FWHpA0QnTTyC3eTnjqvBQ+EcSQOAOFASx63jZMH2GE4MN3fm2dszIDYRUDCyRSEDS6a+EH
E/8q+uEel3vcjwRPt895DGy88Y5YHk9+73yaXAtFb7y7ZfZUQXLo3eh11C3y2r/7Kn+VCsR130DL
RBDMtkjPuo2G00mGz/rU4UHCTGZ6aCDiJGdqmuxzXWNI5c18sVVBNJabEAniEA8zRMdIAI3QKrHV
nBbYIsuMkKjQwYcFNVGpQqY+RxV6NNsNL72qT7ZCRKq3NvnILeGcbOHZwqBr2RhhfQjx10rre5rX
LY5zxrlBffZVDs5P7DbnKZ8H1WgMksD26IhwO5VMVPr+e0TePElCzkPNuhRuxT59XPqwIUwWJVCm
a7avJu6gpgx/6iJDLMmP3GvHE7kb6wHBGvP+3Yj4ugnJTuAVEY37Biz+XatIxsIZliPwTG1v4XVA
VbOa+yIdneep+4+0M1mSG9e27K9cu+NHKxIECbCsXg0ivI/eo1VMaKGQxL7vQH59Ld6apJRpSsuq
SZplJ7o7SQDnnL3XRm3bl0zq+3KPfsretDPDk5RZdImM+6J1qxIHB6DprEhYD0ugN9DbLetrHs2I
D4PwoObhYCf9VWCzMAuL/OhiMXeWyQEedZzUik9L+/Z1WTMz8yfswFWJYjSLSBAcg47UwRrzht0t
b73tntu8O9YDHlrBAbftfmDbOMc1g1a67kQ9Bah58nYkiKEKELSMe0yhuKZy8V3OWNZmZb23aOI5
AvrFxfpwaOocNA8IFww4kXKkvem49A9YJs9L2REcqK6RleBAiJO7doWKOQ0zMHu6lWN9dgea7bQF
gDv0V5OBHTIV4sRuQ50yI6OefCYNk8huwY4pEBLA25di+WpV9Z0o9blOac03DZ8Z/d9DWtTXIioP
sibeWnUP0otPFmnqXp+9dEAZJsxEBWFriAOCLx79sJYjezdZIL8S6mQtYQPnvo/ZDO896X5rWIMD
9c3t+d3TBj7AbNfHJUeGbqkKYb57k9jFYxA1HwE6+UnZ2CJcXHWAuHwQXgRq+S7pwXlCkeHk3wAR
b5bsh+64pZY+gSg7m6n8oHtwTxTEIc3ZnMf0EyqSuxuURHAG2o8pEs1t9pOAUUWSe8eUzftiCj4k
mGYPVkGLTUt59TdfOm9DtpzoRT54pt5HffxU62UXCEOmqkXHKxo1BrXolOU2JyILrzqQKuJELsO0
f/Ka7tH1irumAkPJaRVdCrHFaMfShTB2bAEGxUfA9pkJ+Z6O0abJvce0Rfs8c1KYAUOl2YS2Dm2q
cUjP06QfOphEtWieRBI85wI+ta6DJ2m7z4Q8fJ9odZhOw06FF6HiIxiPa38eIZnp4dR69tHw8kd5
cR3V7Q3Dqa22cboq63YK9aV28J/b/SFMIN+lrN8crDGlUkb78i2X4E76GaPrPG3ChGJu9LByo7pz
/AQmXopx2oWBGNYkslvhIaviK2Fnd7NwXrOSgLjO2RGAAJNqBSICcnUVfWAfoUE9trfBgFUVgGDi
pJtJ3TkQEQ39H0+sUQx2+zAE1Z4tfxcb/9i6p8nzHFAjubzxHZhtZXxPePR8OZJW1ZfDTpicVC36
mmhTnRkVmocGdzItqRJzuptdjwiabmvy5trNGHzzNcloje+HHJplSMMP+2dGiBeUS2GoHKIJiPYy
rOAuYtAKuszLBAimsWl9cl6ZkZzPlfXkovGZnfS67QAXlxFyC4uzYE06skcFuBEz/L7MWk5j65y9
dDmWDtk7s4PepstagjK9z3HQt307PBkHCGtX2l9E577pgjqwWTHhE9pSv8L1FXQZS2qN5tsk1aEr
l11bMbIVSXEIsROaIpK7qfWXTRHHz70WeN5Y5gWkhtA8p3P+7HYkijCtZxHS1sqbYZXqquHoxe77
lFKTAf29SziV75wp2C0sRL4lOQXAdKIvUW0rHAYXnZN9rSL/8z99frG8JS6psdFi/YgC/6m2g25b
WZhLCcI86txcEdR3kyXLh7ZDZC6LftYFbvW+jU8krO4NbFJ2PmxQBs5ZFavXQc/v9RI90OPb5+RG
NtNwiKnVkFYOj7COQkCm4WYoSwONHuqRjW25cuuz9Itnqxgd9IjjO73c4rBmzY/tZKO7mo5Ry2I6
6bW2ThF39IaeFuxiZi+Sw3FWYFO0a1RzK7+uXC5rEW57OT1VRYp9PIUWMfZMnmSJpTAu3DNn4jVp
rn4sfI/JLYKmzr1KJv06zpgcwyyb1nA11rbeeWy7nhsYQxOro/LGz/StzCfvkgMFYR1mYlwx45QB
rmnbzGjVSBWRrjbYxnXOcVC215MGM86VPyeX6W6j/Rd/ZELpTJxfeyr9CyuoXgooFMEEU6Az/AiG
2fvOnxyULTlxyFP/LVzWjnImeHFTsqP10HxdZPPkpVJurAawnhjPKFhpDWaowBzqbRnFh2jKaCaV
V22M8CJB576QUljcDWHzKSVHmEzg/Q6q6aZzvC88qF855XaMfhrgSHw0Sgpuq9EzHgQPzGCd0P2D
hfCUyEHdeojhcVDlFtt/DhBNpSG6sgSsk8gVDOfBHu3prnBizu4mjJke0kZPCoApZbkv6fYmSfZj
BDZnkehVDANpDCQHgcq0a0ZMCuazJo37JqpeyH7cejo4dePXlu5FSOMWQ20Scv5L38HYM29KGVO+
A5l5iEjmDkrq14Wl16J6H4aOMU7JYxJFu7Ier+2C2jmvPhQZaJmqQcwPTOruAse+Nd20s4fqzkrx
r6BAirhh/DmPQdff2413ASu/7ubLbnQe5nm88tUEZ/oDdtbGXsUbjLEXoT5kVFwTILyvscWPpAtM
SG83HnkTpy52in2Dmm4TDNZXu3DJm1vz2VxSWUYcZdshgVbZxV15Mo3PgBQkkw6G5srg57wfHSQm
sgNQRk8JCQR48bb255Pq8/Tc+E2NhbhClZWTYBrdZwuAXID+fU23llgCn/jYYcV3GBaYHt+KT8EZ
28HZLkNcwJX4USxMvTLoHi1sFDBXuI7ms4voDK0Ww1V+0mtDNaNv61V0/87qYxf7AuRM++ZPm6G5
7Zdbp18FKBQR3iEl+jxDp3QJWG9M9yq3trBML9PxEah/zCxdME1pnhd19Lo3Vx+biuCFotrqttyE
1UcVQSC1dgKEtiELSkUHcJMbJyu2YQchIOAnvJwwA5PxM6h7zZgLnUL3ji+TWQkjn4t6esGWSgMy
6XcQ0urhBqiVWwF5PywM5NbwjJX+zzOE5PUgcAkwPI3LR3dmhIpOdc1JuC3GPUU7rt8MXUgZvUbw
sEMfRfbZdFs9QEKD3rOAWoDoU+W4ZhFyJrccGHPqfde7meuPBHdVHAaUmz8s8JNECtAO+h7hJhrH
4jJFYee7yR2tTV5Zqn5WU8WkL+DxdaP0Mm0ZlFtsEz3vrtXf5gj/fDyHCddMMAoARUHPRtMX8ObH
SJgG+YT9tdvCK66OTcDvAX/6PXZPvfXKrJ5QMCu8ch+wjm6YX9N/J32V4f2lUPsC5qmM4QJjC4yO
FVBzKDjJ6+z7B9MiRbsQ79wepyECWW8rJJeUcKjhrwydcckmypCPSqtK7tbxf9O81GQHxMymmTNW
hPZWnA+JywD1zqztmJfbRKJP4rxC4Y2/hU1nXBvPlyU6X7t4gers8C4QWqbbL3F84jEe+j2dE7LP
vPFkxh2qH9y7l6B+Lc5KZf19/W27q7q89pwVp1XVX8r06Pb3HZyQAQNHQofrsjGMR+pLVd6M+X3s
mEtUWM73loYu8APh3hFzYQ9fzYLq47abHjJ3J8Xei2wyyvYUGRfON0UR79MUdtShancjSp50nfIg
Us5uVXnG6RaAFKSkjSG/lkRedPzRrxmKhj45rZN67KsIaEvvpenPc/O9zrCTmO81uQeawiKg30O4
WMstzOpjn95SmbUYE8IA6QEwfeCXZXkh6b9Q7yA8Ka7SeTo7kBirxDr5FAV4ZNgGsSdcaT7R8tjk
V2WAmJSSAXxQw/eAUKBwDPuv2OkXeW41lIOXDiOkta2DozUc2/5zyO+W7ry4VxhAEIjyVkSc3s7g
nghUKOi5Wc3GmVmDQ+ijC9TE/EkQQQHsgwEi3SOsPwq8xQf2hi5+4US89sGXwyS3SbQxFZLvw9Lv
TcS+NqLPvphq+wKbClUqivf9Ks1i6pH77A08fWVCXxkBo9iIjl7+GQqEC798/AjTR19dFY7AsSgP
5QrNkCU+mGGrmVx2t2P6xcrz/bJi+Z3hgqgO1DKi+4+xdQ3mpfourJsaElQT3LTr40c/xd841Q/X
fkiqs22+4JIs8KyiRQDHtmdRJ+Yjiz+y5tC4z/QFPRYSI3mWgARk9/zdxlc4YCqkjhRwmDuyGzuB
EdteFyEJ7BubsVJNpeyPehd06FG2DhpT68Mbw8dC7AePPwCT3yxBXHPqwHfH4OkimW9nhlKUYdsu
RkY3AkyvH3HcbhobD4ZkiJSQNqVIcdx75gsskh3IgEuN/y3yOMD41JL3rfdQJdso2KdgGBbx4Jrj
SNdjWbPauucQnWy/tOyfB99ahx5f2Hjj7CPWu8ZAGKxfOvlSIfGynops5UngcrgsdH3RRD5l8Fd4
aMm4S0F/+v2Vzx6zMs0IlkXx4B5gfJBgI6ytgBAmwERQO84JoBUI/frQV7eJeE3oJwjoMll+y1gM
jcnJWqCZ2ncDG7IZyLqSm7H/BBgq+ysT3zDAzip0StthQgKfMJy57HlCi4cY5TXbowi+teY6nr91
7gfQ1AZ1bkWnJTPXeXWeJoG29pCuXlhzamZwe/GtGdqHqL6up+WSTLd9loLTh8YY3vTJaxR/C3A1
mPRLxGvFsjWCm7Dr60HswQ2M8TOKHnmXevfk3AR8czBAQbVzcBhG/D6t++o6P2xOMssmcN8oYSXc
bHFlmzvYkmgOCrObc1wy9xOawInliFeMcMs5exUR7UKy38y9KjnT8otkx4ayilyRvINh89quGwad
X3qjFxnPdxXuOOMdPcKG4kONSGe+baZnh3a899XCohUPJJc+wsC/cNsVX5CDbKiDh6i7L+edx4k9
BF0HQdh96whwYkDeCrSeyMi9Ez6Xor1u0QBaIADBkQ79IcecXCwBy/opdq5677O13pV1HAnESEm4
8ySTl63z3uGNsdE3dkcn+eYAkhmKB6t7WSwX/xPoGo/NA78Ls9eSt0ISnRn3x46EWMsKXrOZuA1w
melyUD7gaJq0HJ3jaOPIl7SCRHBqdbed3JfcEsjLjqX/1nf3NWkl9luJyCakPG+JX0OVNhKmM69E
iGuDDBK/fCnIcDl7SbZx4Vv64cni5YUWRKG2cdlg8uE2FKiiaHaxtBQ7EbT7rgRlzxOXnFdpBY+n
iFysCYeVJjVAcqQNiEG9nhA143YAdVycGmpyEX8hYK3KTwokZ5qe0+C5dtBx2c9iXFtWdG/jgNCV
BxvIA2P0tCEYeFojKt89Owen5aLjv2mTJ1O8qeBlaBkLHVyGcpqFzJvYd6d3j056AXwfcwfVTs2h
8sbPayRIw4ZYuF2v20vkiKwMcC3n62EemcbU+z5jGrqzg+jYufNupnNLVUqp/1bxHLbmALR9v3TF
fipvpcQ+7N7q0jt0Fhhw99BLpDvg5tODVG8rcT+FX4eCrFVvTpZsETBeduhh8eMuxCnqipnl8Ono
Ww8TDAJ1Gk7o5jH5sv/hkWrBHgBCG/SjFX30As8WVswggcFh8AC3IArxXq9yKH96UZCcplgdRNWc
Kyd+D8nM0Y3g4VmtZqib0BE4iMa1JgaJWXBYVTjkxUU3BDdMOQm4MCersR77kUZ5gJ8jXx0biZ8c
IV/sY7LnnARtMZgUmLxf0OxS+hUQQu0SwG0Veqzd3sZjtmETBB+z9eRTvm391ZZG+JXx7fqmaisB
nzJEzxJkT+hDQPGCgypscZmo4NCv8qIyjh9RLTM3RevhJnhgA7WfITXgPO+ubA8snVnJBxYD48sm
dPdeqPa5Dok0C9PvsaIBWPEA6T6PjoPXPM0NYreArvD94HXhUcSQgecoINK+NsXGSob6Ne0bLFsz
fHbkrTNnrWBIvprgPx0Q+CPNHFxPgToat14JiAsWa483wJW80TUJEp23xPDgB+8Ylda9UlF2CIuh
OQ0K2drclUhJPfumavxX7TgGaBGP3FTUtNgi32EVh2AOc6C71Xzci2zyXwlLZsioJrnzjRe+IHNg
sOD2QFQNM1kYiPRv1Gkp4PqjlOQ8t5jbwMKyU9SuWn/N+6mSw5VtRc2lkgRQqQkjvS+cW5q81FPL
TY7bIXBbThvTfJVw0MsLgV1G37kBjcSYo9WlaHFUM1g81JiJ+9T+cF18lAP7B8IBKtT60m6Fvyka
BjUV049C8sqKZJho5MMXGcD++cSnABrIqvlUakCds/epLZTq4DLZZnvc4l3j7o3w3AOyk4NJ1nCi
9OR5ChRRYDBXSL5PU4y3xs1eE5onuH31caHYmZHoz07DDA9v2LxyD9lqOybklQY92Q5rmkHGkKqG
02j7PkkWJBNgkdLYVmaw8WGc/kCPSy4wOa6DdxZkcVopLOakB2JWkrM2Iyn3Bpon1ZdE6vOI+i/G
hLDpxnHf1+p7uWSfUcN8hM/GRMfAP+msDxNj8JMMCcre/uj71SBufRNp9D12refKA4gScLR3rZuc
5K8BrUAnWpB31U0qk2Mfc8et4rbQ8aY2MXmUrHGLe+w52OdSvyDeQfwYlDfMtwQTdjw9fXHEc7gb
FWW5jg4pgOAkxVFNNpv0O2yd3clV3d617ZdiQi2J/AfxWbJJW9COPRaKxcdd4pe3FMcw4fz0oWjJ
MM/6p6SjXuoCKCswB62OAka856HVA0dx8KP3oXLJDHYUvAKxH/U82d+h0hgsGl5XetNX202k/xFl
CFO/OePQDMzWgP+7NtlYuU3044SlAZana+UZo4iyGksOXZVflZnYRa2s2El6q1kALbE9M5qN3Tpn
wNUFwJRoZhC1QmKi4viI2y+Ka0vcxZX2wAL3RQi88NIty0CSMNnB1mA/VW2NGpbE+ZZ2FltaldP8
WopVht0KbtuFXqyW0GMMs61kpLkwm/46JxQ6P2y0l8Q4qKUTREhJawzHt5D/d20NBE40qHMzqgJa
V5HmzKxQ/4YDhwarmGv9JQ59hAw0wVTc3FHrjpBEK91lrA0KDNU65Bm4VXKTSaun4AcvStHQM5No
vqM6cGgH0VUS7CvVyIDyasqKscw3jSq8iaNHxEH/pnMJ/wbWpka3vuz8iJyKKQ7kycumtGAXmphR
bDrtFtDo8NDFpBYjry0pSTPkjPl7F9Bini9LO65oj2XIl8Kvocc8othip5P08hPShtmZiiHJB7WJ
chN2xBF5IQJdcB8RcQFVHC5eg1BwnNwD4MmKekCFNQkbl0ozFSx48JB3QlXoA1Cw9WyqH0sjHPFe
uXA+0MvZaZzNqCnbEU63zJdAOdcIzEzyRQMQIzzRMlWMFbAM4iiyQBhHkpGgHcYm/94OjQ+1v7Pp
Cd7Y2ZjBHpmHcC2600Zz8Mz5k5AvZ4u3xpRExm/r9yxFyIc6xY8QV5ezQtRfLdbE2JuUBzqmF1I4
2mPmNhXpKmpPVPqYuXjpcE9oQBHDFodbMFPFJ3MxQ1RxtAQjGIkmBZfLISe+VUEdAo0eAztjBGpY
POj+6aT9Yfw0JwnVaqsZvFwcOTMiVa+fXQIzdMbqN21hzmv/SbkCHxKzAZ1IomHdWQfuZT/2BYeF
MsiltaA0KGpzpxTnS2QHjuNhr0f/mue7PJ4X7h5OeBWaJ1nW+dr39YwO3/oxTbDcwXCbk2+J0ilm
1I6ddfj0UVRiNWPt6I/zaM2rm7ULWoeBWhdxNtyqGENHPBF3z3BS4ZikRyjGMeuQazAtTcShLzGU
TyclrIocrTlOFdPkwfITEIwFPJZMwI93A5dkGLsTjrUbgroyLx6GDsy0qUwzHx2SWyvF0cagPLXQ
gAcEsaEFSljlxdKGJo4OTZmHIwCiqB/RT3cMadAn+rUTb/mIrT6IZmkYt/S+tWp5Cmyo0QjUZAXy
RwisQPMMZUtRivWn4tjY9+0IW69FjU97WYlgfil0F3XWVdkNaWm2nTVFuruxXS8v/M0QR22HYSd3
VzBoOOey/hj1EC0JyKeukV9ENnZIXR3bLmw6xEAGM7nhjYtohCAu6Ee9FUmbiMdOhGE+bJuwq2z3
IYctjobTwiAw/HDo7g/FY+kzcSy/y86K0NumPCELWH07Kekp9HGi8w8Zysy5ibJYNvR5K69EHzY1
+KCh4DiVxOw/W6oI1kzfzh9ewmzKxLzP2kkEBrlIE6M+5tgw0jOrsf1JVmar9u/CoJXiZBdNSZai
4FY+GRckO3j7KeBLK6S3zBKjLuJhKJI0at5QCfGkXTYIBMebEPUL+rM+2wF7UU+R7RGSZCRz0IfY
jomymBdVwt0fBZxk1lCUS8EcrEfMeKD/h3qsuCoHje4dmZ0evwuZe6R9KvJmzevcmZqs3qCfBUXS
sDSt84NxerTc8N14FNIlypIHOI+VvHY9Z+0awB9hA0/tdMn2cZ447rVnWrb1hmUcp2HqUw81PTXW
lv6iTm8sqddOYNsG1vXIVHY5Ajnu4RnyP8+PS5/kZ25xkl4lQeuNX5UjzHK0qySH0RU7WJZgnfvh
w0xjQaGH6J3y4C5DEYAW6ctg2Msot+Gm5RYFrlqKBOZi3cc+/VaT6uaMncyCc6ir0k5ohi1tMx4Q
RgY9dNoU6xBm+TKlG9GXHc5SC91jsKVhKuON7NtF22wk9ey/B0tN95RH2KXHIFzU3nQk5iX9obyi
mPBAJVHSPqILLugkzqFFflQkMt28TZ1MOE1zjyx6IW20TDgm8zBExRKV0ZQwN0KncCgMCeeYyKuF
Z4c+5qqvU33FgYZANy9PuUK4VPl4yuDThA6priMdMvDOURcyo89t39yogF72iZei9pldjC0+Xo7Y
6Po4Xc3e/Gk1IznwUWC9tCj3EOml6bCoK0uWmWT6kJV5CjwpMBGaZmNmUPdQGSC4baMkbJiQ1lCA
eKTnrWSCB88yAvKn84WqsQrmOolRjegoADfSEExRGSXDjmx1aYFtLdpkSBCJVGMOkCj342xvHM38
u/BYzHYuWVxqrzF0WF/NkEV04SZG5/u+JCfw2oorzPhuMRM+wk6EglOXNShLBcYivLYCydzctvUQ
fwb4xAfGL/EY7hsrEvMVoqyxeyZMJMPe1WYlbD3MjAadlCtCFg+L7fl+zgrpM3MmCpTmVZWVrHK1
yIi7jvtvLg/0jeiayvkWl13LSav1REHzxvUGewDbpKti10gbO5iVojJhLEcZdrMEgAfuu7HTzlU9
WRPrBc9scyzdppFXTbSENV2OyOnn72HYqvyQuMtMS6Zkc9wIbfFGtWHfoTLMetkSFNJzlrXkUqbP
cVuU/TOvapVeTp1FZptOnGG6ZcWe0xNCipC12nhmue573nHHqDradL3C+KpQvTyVrYTtk+nMCCJ5
NEgyo/2ECEImQCTjDnHFs2eBd/Xq02Qm4l8L5lHxNcPRoccyWMEvR7WIOMfPvGQ6uR4nxQvjSRXf
2GXDmGaiZTlu25Gp/k6Gtv3Nkf6y7m2jlvdOGGZo6+sRLQ9ENT+i2KsdIoqmko5mbxet+lgSkeH6
KNU0PtCEzYN9IZVCyapUz9rUZhpVW2UFU36E4TbIrcfLIi8zr2ZZnIxbeTyGFejERrQC8v2cZRzc
gl58xn47fhuDqufjxC6pAM48BlBdysm55cukd1LIuCEQikV+Y/UTc5MZZm9LCFtrpegzpoxmegZ9
iH7hYtGekz0U4hnhPoFBcUB+r0C1daGmBZNsbivEgOikI5SePqSlE7ekwWRW1ZNeG6R+eitVYbzL
Giw0YZ6933/NOikZ9YGIWtM5dJHTDHLSYK+bAU2axWzcOYtEGHQKfhbI85IsTFkdB+nUXQaG5U7U
YfoFvwh4FbdPI9j0TTGj6BAEyXhox98bv50fVKixXTldFp1UqOh2RywoSNbQ5tPndZuKXKVIkbve
VAC5Q9y1X6tOZPmlEVXJX+dx/oY0ngNGh/Q+26VY877YIvQ+Asdg3WewTOJu1kwJ1pKIhQowgRi+
giXToDSKGEHpTCPpbWaseoaP2HwmeU3MjleXMa66NqmQmXG0BLEv0wGyDopPInulH5O1iVg2ObiO
hMxpBUpAm4Sl8Nja/kJ4XY+vDi4SzLn1zM5TYHmuzOlOapCMVjtZ82ZmleEP7qYCWI6b9YgEuqCi
0cg6Pm/N4BBQ0mNnLzH6KBKFo9YWbEiWxsPIxctoWzoOJAPAlx6oecwU9haHJ5TVOU6Yy3RTSiS9
DxMCr6Oyy5E+Xts/GQvJ1LYoFGRqXD6etWM19/V1yvl2uky9qAyOceT130D2jyXB3xjNMB7OHqUR
z5XFTi3Ro1oxqgVQVeWpLrQCEw1eF3LclPnxmcOLhGaTjy6E4EoQuhxJD1QLiidFWGUWQyLEm8jZ
xrPpke7mMbebZwhLZb/rKcOyNx7IsrvDY1Qmm0BaNurf2BTtQVuT1X741USKqp67KX5vhwHrrANK
PPmWRzXz8mpw0O1APJtFSWIGwK7sPgCdxjO/oNuVmuPKiJPFyfxGH6CuzvlLgAgrY9+q/fG6Z3Q1
HU1oV+kn22fOQ7LMgGqQvo0xA1NOBFZ4PSY+SgIKHlWNHAtb4Gl0ddD9jXTJVji3My/3RhLBS1Lh
MhtguF1a7UbfE/WDbpVyCRoIDJUQxC6VUQQnON3GRvk/xFKnC0dsBVOa5zzuDiHEnuRb7XQl54Mm
sUgPiGvivgKZIJ/PCo3yvy8XqtJ0tPLzNNYWurK5ctCtCY3PkIgJZfbwz4pzNvpCnaXbI5AFeh19
cB5c2u3IZEMe8lH60XMEL5Rkm962a2Y7cVOyLBgTpiFoMVlNyX5EXAcbcmh9mA1BPt141TgkW1nH
VXGLspXGaIJN8tjmxql5yxVNc2/woOqOTZFlV83Uqn6fIEqZDrYpsxjRb1RgS4vWdWsZqhKo2aLW
uITcZFVwmbfuFG5r9rj4VaELDLDxyYL5bGYF9fCMFqXj2B7h72AMY9q5R1EqFehjiDIAc6XLgPO/
wiQRFPKs+bi3NiygTHc/G/Uou5UhOVyO+FsiOIyyxo+VYa9q1yO+hzgjztEq9D3d/LZRFy1jcbsy
MKFp3CzZS8NrPKDhymM0cygeAmku//2v//G//9en+Z/R9+q+yueoKv9VDsU9Vp2+++9/y3//q/6/
//T47b//7SvtCa2Fcn0hXdvx1PrvPz/OSRnxHzv/BQtjyOsYZ3QOGBNOi+fEyabIwt69+P2FHPuv
riRVoNbLOUoFP1+JgtPyZ8n4ONVVAOEvjCaCB2OUHny1Epc8KpgfMUcHh3Z1lkrEGzCt93TX+OV/
/1n8338UvX7UP3xpTxqkw15MEoeDFpn8Nz/rLnPHc3o2TOl8L4sWC+c/vabr2VoKZSvtB36gf77m
aCJlWxy+mHeP7XcKe7AJHcfKcgxt+pVN9PT763l/+o4/X++Xnzug5U31Se/facCFAet/sgwpB1Oq
vN3/z5WU7fz8zcrQmBwPFD5Ae3Lv+qVwXgdK5YtY+eZvvtSfb5yrHM93fJ5V2mq/Xmrpp9ytFHbh
KQNeAS934OCloLfibMoTlmFde4ve/OPvh3WHpcvztIsb7JdfspZIHuMaWdegfFJzpybGKOhgjU3R
D/j+7T+/mhKuHfCUuL4rfvk1E/bvABYrMYtZkV2VET71WY31MaIB9Tdf7C9eSZfdwJW0uHm4pVif
oT+8B9YgdNH3XAtbj/NdK10hpWFRqkfP3npInvddZLKNQYe71tSiPGbotra//8J/dU//+CHWf/+H
D0HgpnDYvLHOoBlkyOPTC3Qqs4xQUivaDAlulN9f8S9eDW1rVyuPwY4El/jzFUcUZigIeRVFQeu8
GtP6KkCc/mrzj99/f6m/+om1AJPKy+jy5kvx87UyKElJ1K3kCSgr+5z+8oPQDfi0FBPEmHf1XiWj
daj7ziPyVZTQmdmhf/8hFNf4eY1fzx6BK2ztBcLVv9zm1InnCJUvK2+T0SbonZzctc42TEGqrGqJ
zqYpJAiD7ar0+p9f2hO2kNIXuAGCX94d2bATS0FLvXJLcVpc8yba6kxyM2ZDGqRKOOH+91d01hfk
12/rQZr0baZ2KrB/eZ5ajlhx7pLr50Glv3DD/kfl5hhKahz5nHY+Wxw3P0IbeG8ZOfYh7aCBVRS7
/w8/uielCHzJ+8WW9/ON9yXQ8LKY4SY5oXy3syg8tOOAYkXo+YtIjXjIAtwH/3yX0WzqIggkv7ov
fvm9x7nxKJDZ06TV6S95ZzCT91K5dFhAV5LFYrlBuPv9L/5XjxcaAt/3HIff+z835A8vcJyVfp26
PExd6wyf6dQ6TxR67h5iMGo1WX0LmGC8/v6a8s83OeAmKw4vnrt+259/XasrLASA5NdOxYByL8uC
odrHysWe/fsLrdvyz0+T58t1sxESLwZV+M8XagPu2YBOi8lhx4SD9ka4mQuaWWmsCvAn87Ar2Gbv
2gFp7e8v/edl6udL//IEJVbSxrqxKLoakexybiamDLpEqbLqw+8v5fz5HnpK2b4SgvOg9H+9h4vX
FlMZLTWEsjk6JUOzHI0qIdeYFj6o5wVbL++6PUl0LQAaCSfJDrOz49lEkSxBRHqGj8Mn9BhbLWON
63nGiehDPPmbZ81Zf+9f7sdPH/SX++FWvmA2boM4gDMbaPEQTxRJTudfqZWGaAhkzJavS9OEW69C
Q0x3tGES//uf6y9/LU9qwUlEOMr/5UNA7vF5s5DRlpxG8LsYY3+ZmO4829pgeKDHCCmoaOPYvvj9
hf/ikVhXNJthhmNTOf7y2At3GlpK37WVmiNBNn364IQ6RecRpn/zS//5O/qO4sTqu8plju798h05
qgbYbNa6qnMIRqgXeV8YCORkH5irRnUOQ+cYWcfvv+BfrN7rZVk2CWfQwnF++Yb+ZFV2PKByrP1a
4WJCreVeWEVo30vY/mevdfqvVe2kKSwDzL5oicsMSz72QUiXQRr8zQ/+V78CAH00BppnWfy6fbeo
mduksf8PZ2e2HLeSZdlfKct3ZAFwOAaz6nyIORgDZ1LiC0wDL+Z5xtf3QkiVKQZpwb6dD8xLkRIC
gMPhfs7eaxcYDqNuobpFvKwLtV8obPWYwx+8xiw+GVzTFP12hJvan4c8e+ypV6dhLbEiVdoDDoNi
xwfAlsj/YGGliNJtxI5DQ6vZ6nBlfXL9p3/90tHPrn+RN83oTr4k4refZNGH+wqP4F25a/KhI+1k
IVgCzq1IL5f01DWUQLw5I39IIDV8uod5P/na0jYZ6dMKUAck9nbyVaT0Bl1HCOJT85uxbcQrP9S0
JUe3i24THOHbpoj4sF3tS2v+yaV4v2E1OaZEl2QxAhxrGht/vNd0epapDkaCohfKLmGj+34CVxyC
bKvt4ujVzkDAjS4ACKIQv3zwD8adznacdbel8W61zwZBgzg5YN/OIAhqdKFFrzL34hYYvHqt4g2p
FmFf07C+fNT315szFszfjmQZojtnew+7cXwlmDif9eiqO3sSmLnl0VbQe3KXmuu+IoomEVb8yah7
P63ZQheOYRjca9Z851faGmhkpS31rLIFt9ZEGOnCJpXIo5hjPnm+3p+kzTVVbc1QMYUZ5weDcSBz
4qsLwJNK21HCdSwQHD4SoeZHXViQDNvU9b05EVdG/oLXA0vt5cv87nSZwA3NERorF8ErV387sJrW
RXVGmgRax0Izd84QQXMOPRs2LvZJz9z9fxzOxuqo8+Y0eM+/PVyc50qBt4uyDvQpqOiKixDfBUtE
++yTZ+bdteXMeGCoc0ibIo88W34qTWeRs0UAW4Ta6VpHScCFRcIEEE3dJa3u/AWPytsrVhN+v3yS
06r+zbz19sjmWUnHNDIUJcAEFn5fk37Xa6pvQ92SdjZXpkY8NjkFW+Hlg757Sqc3sa3bGgIpSuHm
2en6ZjcqRUcMtxF1+pr+VXXf2BBWLLcmz1TmNLtka3WfDOBp1js7VU0Tgte/LamjnW9fU68HFFbX
CUjQCkBnYSRHrEkocy6f3AejVJ9uIe9hScFFTlf8j+nPxdAOp6MBYB4kxDBqpYsm0NcxKLrjz8uH
+uCMDBR2lqNbjoPYZPr5H4fKdb+EaU0DygtrdU+7ydq0jq0tLh/lgxNioSps27Edjf3R9PM/juL4
FY8inAmSEqwEdOhkVpJxfWUV6fD3HzlpsmSQ1Iw09v9nA6MxchHXLSdUVlN6jTV0zRXmvBzwGTqe
y6f1wchn8sUc7TgUjFiSvj2tRg0qtbacku2XGFErGyr1sXAgBmeGgIn1bz/6/t8tUlEP+/OY+ttj
Ig3AGy0GyMCBJY6NohgL9rvktXt9/ck69H0FBcM74xx1ksF4fHfbNFXTK5uKLC95UwCSHBWIxvTQ
MKuLZdYi5cO9CScG7PZGspZ9Sno1Wl++xu8HKJ/BnEYNVRzTMc6GjtV4aAZK3OcljQNv2cQmgeBx
2safHOf9vRSmJafpZKoaGPJsFstrs4U2xvwZ47EglFkNbZA8WZJMgCwUEhSJlDbDE3T59D44LBo7
i/eRpmk2L+C3t5PwGYCMZUDaUlnCABYiHg4DZIW93tRg54MWkuzlI54tclnZC4oFp221anMHzx4Q
p6zCqmkwcASNX+1E4uN09b0cA2wGOqYhOtLxQVO0kDVv4TDqN5cP/8EJmzwIzGpU/2z1/IQ7zfMi
+pk+4FuhFwdDDTP/KyFMo3eMmyAJ11SRLP3vPTSnc6bLolMGZOa25dl72Mvg6KN9IWGszYtVRi/w
SkROsNTtTyt+Z+OVQ1FU430PbZnnQzs/v8Zxg9CkKYjlAI/vvE2TgMh2lCbNJ3Pq2YFoZQgeC6Zt
zdDYJRpn93H0JKpY2B2LpJXY4mgsd1sNv2X0yXjR3k/ewlJxSqvTO2mqKJ4N0cQehyBDAd8lJSvw
yJT5AZYU5hwjyvadFMo3E8X2F+Q0/QE7snpnDFV+3ZiY0qIQNT0KRwNtVOIcEPCkd5fH02lb+sc7
+fe9BfQhuOyGrk8D7o93S4ezWNf8Hs0H+W2m79JwMWGearJfqla1s3oMt5q2AD2mI353FvD+AMLa
PTlsfrvT7OqTD3R2uX59Hgo6LEoMR+cJe/t5Sq/PQ5SsYu6qQ6A8BL0FKbVERZR/74i+Hl4/Of93
eyXKBJSPWL9T5mWOPJsgQ2rYlZWb2FxxOBIaJ7q7KG0fjXD06Rmb9o2XDx5xWugNb21Cj0aK+0i5
Npc/xgej0WJBNnU02DxRSDg7a622YHpDpezL0sV6LshcY62bN8Xh8oHOLu807NmUYXynrs2L4VSl
+uN201GPrYZeJg34yr9NMlLc0cKYm9I3lOfLh/rgnN4cavr5H4dSEo2dRNUGi4LO2hN+lGZFxz37
u3X6tyeknx0lG/wuQ9HKHqFriUyciBp+EiL8bAfz0Pvyhz4SsHT5zD56pm2qS7wAWDyr2vlbFVVZ
3lE4Rm5Lb0BAq1uMPX6DvCWmEMQn5ijUrLtaV6wbh4llbyBGRf4o8Y0oNiTNLC9vm4mjUNu59ckr
cRoq5w80TQRNGCYLUnk+gxoilpbZ4sBwG8nqZsAoywRTjRI+au5Q4HTMiUOsWq75yR7KPBtcp2fX
lExyyAgcBvLZKLaR83mlgwRMM7sKs4qirHLFJVsgtXvUGR22DQ1AtlFEiyLHoIK9jIpM74htbLTR
yrfycOUiZED9bzzZCDtu0DugG+1gYzuaDK8a0C9emlnLAdEzbKo+XpgNwXiKZV2j8dxhKXwsauNe
ydFAk8wIQImAYRSlf7VpiC7WgkORRgoFqKidcuWeksAkkRupuRalGupuSKxj4LVX+dTuxwCGMqeP
vodNfh9m3XeaCAD/KwPWG9nZArZv3IvHtvdhhZgAlOubQCSvVeysojQCWlDoc12C/g5C9bbxy5uo
ks8oaVhci8+mzY/uOtMXxQ8hdbAcZ6+zhJCbTLFoV/WFnYe7Uo3dZF16pC7NibJLiRfsgU2OKXHw
l5+FswXJdM+nThF97anm+u79kbBnRWPDcMvVwF03ta8dSqGG6yK20h05ee328vHOZpXpePxPn/Zb
LDffN9I7FWWtpGevllW7NbKkwbNohveXj/L+rAxVSmOSO7Ad0sTZSB51XIApLlWiM8thLYxeXwQu
8ZKK2zTXJHQ4n8wo758ctgjTE6MxK09P79u5cqCk5uL+QPPgpmD2iz4olqRg9YRCR57/yclpZ8UO
riFqSZqaGnshm/rK2dEwIiEpEjynmOzqnR8SliPIZV7FUyqiE0T9GpwM8Lpx+GL5mBmd0qnX1KiH
mSqxcI4YiRa9IISYnCrzqjOGvwLfI53Cyc1PZvePrgvFNRoW6BGkPL8PgzFqMmoh9qjakC6tXJVU
EjM0uEi+15dv+WeHmi7aH6+rXNjIrW1cWXpbky825PUCmHZ/6zc4ci8f6oPRRZGSW+CYNt3e83nS
GVm1F0gcZ5Vp93P0xO7SGRufNEgW9m1j+J+89M97T6cbbkvKFBQPpjF9Npxrz6ygR9BHxy02EBCf
8SgfKIcRQjE2CBNnpVLkLbFcVlWuo3zEEt6amHqgmgRBA5GwAOZhkETz/fKF+Oia//m5zq65wuuL
3R3MYhTD8otHZjxAn7KZB2nnf7KufD9v0ANFMkGZYVqOv9u3NSFy1RrpBBdgqBZ+HAIG0Ye6qT6Z
oM4bQdxYrjRXmaUc6gW+vB1IhPRRsjTYchda1eHnI0Q1KFOAICPreCLBJ4wD3HK30mDXjRMU1Gwl
LECaEp+Ms4/OGa+RZiIYodx2/pxHXuvKJMMcYqUO5P5BOqmyskeD1+bfvo88oeymePuoFpXat6ec
14NtDyZ0k2zo3K3fUZmb+Tb+jbaSAMEuH0yb3mVvVzjTfMAagy0p5drzcljoxFjQcpWjtWMQzVF7
s+LKvQrq35hgiRV6cuy7zFpYfuhvoqbPJ2x+8TC2ab3OM661irEFYMCILTT0RHwXOUkDBgKVxUwi
U7/xUg0r5uWPfboI7z42o31agDvUQc9e0RqDkxwZAGD+gNWBvtzwpaqNL1VPdTfXQ2fu0UN8rhIk
hkqe3E0TPwzEngZ2AEINSTp8vsQn8U/Y/VUZtCg5G6ddssrrl42d2atMwjz0ZFyQ4O3Wq4Lq4MIq
rBfMlnjIsNAAajdVLPzdF60NfBi+3pXRa3JSkpp0hIGbx2pO6lqsbZmJtLlU/V2kNEQAidfccQmG
tg9N6fxV2JG6aJCn7nI9sXfEx31h8zIBSQoq1/ClPHWQ817Vk0Na15BejOjKGYB462rpzdVRavOi
QjR++QJPg+zC9TXOSlB6DMZtLDoQOyFpVDQy0vsQ29GiSHTnGvM6BixF1T9RZL1/2pEK0I/RHPSh
+vvB6FWsImp0FMzlPvUK/CvQRYGsbaZVzBZ8arAhMBoztiZqVMk+133Udd+fNzSp//ZjyGfRp6q+
zSZSFWczD7xnApsma2FbEPKB4QXbAIiJVVSRv3r5Yn/wSqGt7DDPsbmaHsZp7vnjdTk1lyslpmDL
hDYMs6xqvoMgJRyupMmfsGPOpMHyCdPPzHSH/gGMPopgEkLnnjYWD5c/zftbzzqN+cChrYHMUT27
9YY52GPrEcgcouQMF0iam0Xvt/7WpWsnjsQ9jNpT0Tny8fJxp5N8O+Q4ro2yUjgsgmmlvL0IYmiJ
5QvA9yRtB4UmDbqF5rT2J+W398s13iZMrjpXGz2ednZb8Xlg1NWQ0wjPy7el04cbq+4BbcZp+Q3T
OQabMmzh7wviO/7+CVIoQ/MsaXDSgHh7giobDQjIHDqtobih9Y03eJXc68tHQUT9wYXkhanTOEbw
R9/67XEIz8QpUXKcSoJtgAW/HpQKNvScPT3f2xal5Oc0/5IIEiBhJcJP7lt/oXj1rLAgURHiydJh
HLBDX6MRnCmlDntm0dogkTqMMAEOuYcSRNM41qQ1zQvvBesIM4U6bzyiLOK7ZryxM3VV9sRkpNES
ExrbzBiJfr4VAHphGRE5Aoe3oPCrrYCsqMEGn9s8MY+11oO1C4haknu7muBLe4WIBwfPrFykPk1E
k+RSoBxTDA9wULi19mS0hBNdEp6Tm/CCe4IUXDved01YXCV+/1Vhee4pL2QrxEE519yQOf7FQxeI
QZh4aqxwjXwmTqurV5a/YUnMKlUD6aIV+wh7s3ZtN2DEXGMx0kgxQ32eQV6ihmUMD65NJs2jD8yE
1/QgnzCpQSt7NFpIEqQFJji1HmICrmkl5/pd02BXsq66qKUZKmbFeE2OFzazmaUdI6KfMgzQ/SP5
OXjYQdDhwCGB0aL57YOwsN0fIwHswvyLBNNRHEn0GwkK95kjIug7vBvG/Iek6BrV36IGeeXSIZci
gTrXSsjZajHP0ufaKa4MB4xZFF0jy5xp4BzH6NASLdokqxS7ID4Fw1oiVMXudhURd+58raQ949ZC
SQPLS6q50rDu0je6cK8aZW3Eq6jR5na4L6y5CWjJPfpudezjdQeIJioPU1htyEyOWyjzHgFVk8in
Ebuq3nfFDgaM6nzPMgz5a3i2ILGaK5+UnLrdYWTxSHAFza9ld70B+a+9cdu159RL/M1ky9wYxENk
E5wU+/xI/vOTXkIWje6D7htRc2QPAQHSQPV1r974mNV7HV8HSg62JPWVGd0RCybjWz1atSlR9Kwj
Kpi/VfHS8/Ypw+8l8tGiJrwoCJYS3xR6JELhcAmNaNssB7/3SPDD5Ik55sbWiqO5L6FBs3RLYxMU
ITSy+kU2RyJQEshSAe7zfvg6Oq9Zy9v0PsYgEkXpFmWH5l7b8YsENJ+nBK3ChZBSeUzTDAocfhBg
AzLqr0D+bnJQxrU5c0Oiu5pwlZtXrXPrQ18hnQf3NE74wcBNRUJs3GyATMMmkcuyURcxosjavIlI
wWwT+0BlmB+xxEiNVdhyl8yl417r2QIDlgqcSle+625/A5FjqdE213g+eflAmLw8W3006UPOFI4U
bNURs72dq5TS1cPYQwCb6cGw95QIBjn9+08asadZ/fzdQlkexC+WAZPS8NvD9DL0KorBlAR6uTf8
GPuUmBtGdcgMQdS2VUdLE2f8T9uV3t6vKsJTiJgecdfO2qhoP9lKvN+p8bJXdRpPKqsLBDxvP02F
Y7lVM+pwgUvweEOo3SZPMKIlbvXZZuL97phCFvJ+zdZw9/Dme3soFZO35RLrOjMawmf8xujux1CY
cGAaKFkg/P/2/cSZMbVHkSZyX8+PZwduRVZcDb6P4vu0Ou+dPQxq57Py6Pt3HEoww+ZOalQ0WDS9
Pa/JyCTLEaVqmWj70cfuDx4jHxd9AFSMBLx0n8W8Bf7uYEWbMNV6dIEgjSv69qCS6knX4r+lZeOn
G80t8RCXnre9fJRpyL8dq2QqWWzH6ONTrDnf8oZjbmI589ALyOQRqsOBZKXnBkX3ooRjLhXrK+ty
a5Ebxicrh/dLI4tyBjmdNus/wzyX7eCid5qqzgukvHH96Me+fmilVtEzA81HrHm3An/graoGq+zl
U/74yFgxjEkOpZ7fTbD/IjQ9jiwkjvgygYlSuCS94R8Xm9AnWRXfrbVxK6f55MgfPB9sNljosulA
q3Reycj1MTLNgDy7qTz6Uguv2dABJ8hRG0WYQvWaiMSXT/aD1T6qMxutBtXeqVV4NnbhoSlhZtWo
SSO6yyKAt+1ohX8FUp1IMiyOy07GwUujYfUbWDCjQTPqueitapF1dbq8/HHePUlThUU32HARbkuH
42xQt5hses9GR1oTE4fsrevhaSzGahSnBVBaA4sNKuT8yF1bLLV/ay60uaqTII0pg2KtTpn4bGbG
gqq6mRCkz9t2GHzHeNfkrzEy6vhe94nBeL18tu/u93S2bBkNni8EtueHC4TaUCTz/IWNlrTdCgwp
/QsGA90BTjgoQif9SEfje/mo5+qV32UsThC1AW6w8/ePh+3UNjtQ7KHqVqtqyEoy6droR2aKcBeZ
YB8bGQAHHQYiE00ouF0K6vDyh3h76qcrzTbZZmJGTarzf29nL+J8ep9HaYJ6yPCbJwLBYi5Vx2ZR
sIU+hG7cZZ+MLflmKnt/yLOxlRnoZjOvGGZFTqt+PaCaVa9MnbTZK0nft96czvC/39hYq5Ot9UeW
D2VAItrZt/+6zl/T+7p8fa0P3/L/mf7qv3/17V/81yH4UWZV9ld9/ltv/hL//u/jL77V3958s0yp
OAy3zWs53L1WTVz/r+F2+s3/1x/+1+vpX3kY8tf/848fWZOCUrp79TD+/+P3jyaHrj51Hv9t6J3+
/d8/PH5L+Hv33evP1/d/4fVbVfN3jX8S1z61EJHxTV4o7kL3Ov1E0/5J+xoFLMpiwZCwmZdTnF4+
lmDnnwjduZ8kIkzfS/lPwQoNWRD/DKsJS/7jf8/25tfL69eN+NhufBJC/OcdZyFsYrphfDg0OHEy
nOs0w1y1cpGSIiIx9C9CGYs9moBmxQgBcBUCY+28/BHqtv1SWf02am37seDNsXGi4A48BUyyUa/3
qV/X+6oN630ZlDosvun705cAZxcPkUkilYOT1x+0uyCo9CvFKPKlnifRJ9PY6ROfnZHBBWaJiZaX
mf1sHktLu8eMD0NDDeKNIM/oCChS34ZZDpgS2fPCbXzcCqCoWHcmw6bPrOu2zRbKaLi7/3zJW/sF
j5qyK+zMWJP71cykEsOnC4AseL7caeHgH3zaCXd2EcCO8Lwb6jFsVbEokZBqENYNWvEgy+BYWmO5
icfmzgDwtY5Bau4UlzABs82/RFrgH1JwKQeHwCKNig+78k4cc2IhkAnbL46luAs7qOWmy1AoDZ57
SFj/YPrX0m2KcfmJ1iyVDLBMTVZohyGQwd7umgo/SqE8wyM+QKqtfgqnf9bYZf8xvH8PqD/96jRa
3kwt0whitYDMZFLGo1mbhu6fJTMl7+mJ4hpfFAop6FmMllPtuzqfj6zRpjTwbqumWX8X9DY+lVY8
xyDYt5QvwVPyCnhoDA0TRxZna9IM433mlqKBQaD2Wy9pngE4qHvN8IJ7uvzGth6JlSWbx7+3Ff3B
kN1jbkfWzgxIIC37Ut53nlwapUdcniNuENnAiyvNbqMFEUmA0g+uIq2qZ0ZJQq5epuLRiXQgfjmY
i8S22Z+zLbnX/JCkbrX35qiG1ZTu8Lqwy3DeR35A/phV3mZxvzRD09kGAE63qlMFm2Swi5subOb0
rGscMETrpJRIl1X2MxzhHns0sa5sJRRb4ux/tEM8Ig9wvAMlT5A6Ak6UCAmS0zLn+vSlHUfnmkFc
5qvBSJuXTHPjRdYgV2s77zscHuee0l8xb9TBW4CgY9yoFkwKVbFtopKNL1MjvwhC8di5GRDLMHeI
Mi+aZRXAoanHtljX4CCX6nQVElR37OYJyAZ94M5zh/2oyPvyL6Wq7v2kU1uivor8ayBdfx2W8rEJ
rXrbOb1xjEP7J0gzZWsoZXJ0inaFifeLmxOtCkizgx6SDleiTvgn8jRuD0HSlvucd6+d3Fek3Dyz
IsqOugdzuWna4VodElbcozS/Ri5i8bxn5xdmLPXJ74CMaYgSpWlu3lhgtu2IB6+JE3dGoay6iqPx
Nm5chw6KPSIRccq7zMy/ZL2dvLCYTxde3lY7LzKNhzLvdsX05zQH82VrDt0KIIDbrP0yiuYBzc15
aQ7NFcKp/MkwPKugSVxKGErgEDq7H76Y8rk3825uQGfbKKKo7iJfXwgYCsFAEGNSgGT//ThrQDVk
Xu3cwlVfwGVk80AI745kYrUe5aJsi/FZ+v4toQ6Y9HKTYJse6F2Y5h75zJ0AnBRChFtRrLrRi9Z4
BGoyUjFLwofAr6yl4YwrkmfzbUDq1bFwJPE/0u2+scyEW0c2ExGKwVVsx+16BAu51OGCPJ6+1ccb
lxbCQpsGQfrvX6C7hx5AHR5Gy1KW8AxpME1PbpPqgD5GeCxD+sLqCjYRDDSKQQaPbFz6OL9SPyZ2
zb4Py6jYsn0jfUyo1zZoy2MH6sUlDyOIp3inbJEHIryuDQUIOcSPLHCZtlRQ21Xig5K1ol1uDWz/
4U3O0i4ygPTZ3UETwz21eGiKYKAq+i96chMourqoWoNMhl4NWcrV3kEZhXcwAYSDabWszelR64n5
mttqQZDpNIP0RHRmxtDf2L49K+D+XzfTMzdqXTkvmTFXWVLai9Nv+Hms93M7aiBFwKlEKkh9gJkO
7hsRMcfTfwFPykiMrCH9l9onO1Hj7ZKRSRZ9qsr9wkONXIDt0dtJ1ocuR14hMd5muSIA92eLi/m5
b81ynQg1WiVZqDzLuiblhmb5waet9tyEW0Uv/KfYf1SIpdoZYtrXqW1OPHHU6nNZi3rh7nsMAMcG
Uc/x9F+ggdgJZbUCYg8UcuEp9ibLq3wWZ9AIPMCHBz+v62ePyBTFyp8iFi/XrhAv5JKaTyznqY+K
gzqK60Fk/n2jx195R34fE1jluUnGkOPV9WNkSe/QFOvL76LTVXj76scAalEWmMr6dIanVfAf3Zuq
ivrW0JSKWZOkwS5QwyUolXI/VuS81aVTgItNrRUyRJCtGIa3snOtOTOYfPIsNMCB0g8raD/JzWi7
7jbzY8CS9ADJrM+tYxQFJBnW+qOOKvsWVO7WHSqC1YbaPUpIVLPeTKv7zsjSlRZBDEyhZsHBShUy
G6hPtknvfLLWOdkd35ywjq4GxzXBatMazpmGzR8nrPVFhpFD95e1p6b7JlH6G6ePm31a2IdUvWmI
MfmR5MjRel3UR/5Ec4gobwrh33uxR+THgJjJ8ak9Z/p6JINsb4elO8WE+XPDjavrthrcrQJ8N3VH
7+DDzl55rRIsTE/RNjjujE2QB+5cydJuotErXSe2utXmawNY2GwAXBiGNc1Bz7LWApvCvOKHT0A2
fWiui9ZL5Mb3i/b+8kAw3z8u7KDx5WrI6FlunyR9f1wXwkydvq9JTKlSllczFhz5pnBgOHceaZCG
bytPI+29pKfLVBt6yiSlVHe5VRUrcF1eUiKvCyvzdigJae/bQq693vBXeJoAKeZj/xIit2MSIHfI
x28yt4vEPxDJCYEEvtoCnG65DkcXeZGbkKgygKs3YMZBZIVgKXjyHke///1tiG0QFt2z2pg7o9Yt
oob5EmlqsfQp8ND+UGDz8ga4y0D6PUis8TvWrDhCa318KAu3vPV5GZ6+cylnPiiJtYScVtyiOlcf
QJrCb69LbWdN3/oDaYgQyIGs9yk9gVEXzwRocUNGMR5O31bPsVH83hG+2RC+WSdq5/eEsueptjG1
woz363JnjIpo0C1lLl0nvxoUYp2Gyj22LJfuQG5VuzL1flIpyAisGRB0AJM+WKEGLXtyHoAKLjdg
y+BSkW957eQxPN0uSB7jwRxnRueW3+yoXKvGw2l0n74I6Q+zUjeVbVhS5R8gPe2rYfj6n99QMxdN
kFZ6Vx3LI4ZNu49A0+4ti9iYysVvCBzMm5l6fjf0oXZ0DHc5JpF6VFLWW3U8yl0uX8nzKb66kW5s
SvIIl204FF+xND2V2uASDyzSa71iPuinP7ddi5bPaBJIoQD7DjXAX3cwduNjGqjFUeTqym61dmWq
vX6Mld6EymzNwlxvd/H0JTJ6hV1Nswoi+jLCjBYwfncAENMHIyrsVdfrcBSjIL6mpsn8XSXeN3yV
yywplJ92P/7s2Hc+SifPV7psgp0ZqinhV2SqqX5kfI10b0u9xv2ZdM2z7P3uCfWDWEbg7Td1H6/c
WOo3uZV+aZpBo33F5sZTvSV4s+IIne06h2eXGF722lviBb4oT5fpbAKrtoieEtYBgMIN5p0RF/sE
0hnM5FU6D9KQ2UatVCIypt6N8AFbtkw6VW2o+8ywOsJGnluyF9Q2+eaaRJvanldtHZNVC3g0TsJN
vjW2G8yN5j7F2LVrfTXaGb7z+8vpz0yHOrQFd/qYp+IurLz2oRVl+IBInSOzrNHNOIC7HrDCNMzg
0DpusrNAkK68gFVH6yOekY1X/+zFQw1+KFUG7ydI8G+0me2npicwNK/0GCoaydUyCLU1zojmFvFC
OR+dxCN0xNcJtdAXLSpuf9723VXhjKwjrWReCXf4DoGEINm4IV7E8KqNPdrmxtGCbBfAIIsm4XFK
Z2rTG2r7APjnCe4yiU/MqKTaJ8xWOOOv+gbhTM0LYFXlTrlI2BrtrUhq+8AVYPH8+hiNNa2uTGgb
2bfBcbAIY8gqU95RgyOIasyMpWMWyox2kDRW5Hoq6ypu7qFr65iNy4Wse1rGMtc3efWK29LfpaLy
d/n0RTFjYCen7ylv85+nn0P39XfC6f66PM2ftvJvXn8g9NB8anQBcDo4xtnWs/f00IoIRliUNl1n
bVrW1vrQTgR+nbwDRofpxBlpRx5LSt9IFo1F9q/pBxVhbe6izgiI73Lx2DiW0c/Y2KVzGXbGdSSF
tu4Sdh46sDuLiijKi1+LeX9KuYKgusv7sX3CtwxQVDU6Jp6fndFqB7VKms04xMYWWH1/IEJR+aSE
KZHi8Fr/87ynxplEnDE5HSY6w5kwBBlUYym+rs2t08rbj0yx17vSWasFm8QiHNuHeCRuxSI5pH0c
y2K4sVU8qUCAiVcjpKJkn/dFJcea92H0lyNIbxmKpT62oGQj0lLzOL/3gj6LVmpXi0U0VSzITyZ1
RHXEDhH5GEjjqASRcdSk27Kf42UOevpW69TkQPDG1cA13GQG2RJFrTBLGuljWVd1sPL0mAZ5Scxz
9/zro0QFrQywMXA7bOs+LnJlPjV35qXmFKuxZy/uYgtd6WlrfhkJKelGvf3uB+1N4dQ/U7c29sBN
8ju9RleQs4+D1HvUwo4J0SU/AW5wtG8ZyMqIakpndfqoM9AXhaYfKxMwpVd2SNZoYFWuY65bJ+E6
uXXM24XfN0Xj30OA2lOaL1ah49QwZtJ482tPTM6GzRZEyVBEGSigwMZRBXGcZV5k9V1SJOaKKQCD
a9zNS4D0d5E9YNi1k2apxs21GbTN/nS9XdUC1z7S9m6r+OdA3eLwa8tsDUwIk1ksVKPxRbZQ7p0y
94m0ykivLgvCUZvWv/XaAH2Blptz6NY9IiWvvobgYPGCCZ90RBrXtuL+EJaXP1P4VDZ9at/mxB0Y
W9vObouq6Den0kyYpAQWZcmiy7mHIZv4RVvr+rEUholjuwQ2Yw3z0EElUiA8vR/sHsatFCgRx5+i
0Oxt0lRwMdhJov5QHIFZeRpFmie+nPZcE2GLQFl5bFmCDi4q0dOwqaexU6NimP06baiUJNXoHbk3
BBQ++3pdbJKpRga6Cx9FmKnaYjQj3olTCaXvaBMVHrGYWt1y4LIcXmB5Gtu0AzVdeNlAcz10eDlJ
5zo083YHTvWYpi2rXDMm1A7YdziLhf8tk3EvZ0ZYThGiHVIY/vGpIlSO3rgJSqQkVpEbRzl9KQst
X/anPe2QFwCBiG88PSinLyZLutWvn2ZFm23T0NQZA4CDwqGqljTbNTYIjb/x1PZZCXGSpIhxvpD6
DTe8JUQpbEty2kZ275QcKQ4mtboGU3ytDbZYeqQ+fjVFSaLdmPxIqAaWnb0/LaV+fcFIMm+yfNUE
zbRHJR99JKLkiHpbnavkC+PPN/7ypDjWIQWOsVBnwipRR5jZ2rKao2V29u40iDFeZPt6q8gsQJna
6Hc+Ro3HyJfakkr2wq+JulIr8kyqGhiNNF5VrU6/FcXPasQ8kmtWu/Lq77G0qxcPlSCKoppYpL5I
fUqmJeINRQ/modlW34UP07ozgg3pDKTQWK44OtlAFckjLTAkUYg9AwRZ1q4z3pXGAYLocLQJ1CJW
BeL4rCej0TUTllhOOVUCTncGEPBWlzxvJdz7DWblcp1m2rCi6vfkhF27kUP+ECNmPiSWicZDNNsM
1rKTU+R1tNIi7NAWCyUJgkVf1NammF4XRDA8Yuj+2SYBrx3yNpxFHocmEbhNdU1GabfpglQunV4s
6OCJO0p0/XKokNuktpNtZEGY3GnNGLfWLaz2uyZpN76VDU9t5Fy1Mgi+K0rzg9IG240mmtJwuu9K
25aLzKq+lyqzTJ6+9Emlb6PCSWaqH5RE4yCMgR5okCip2VwAsgdQEKVdPtxmWtkukf7f0o7Lv/56
xGRYDTdyqnilcfwtLchoCqsvp3fHWJHuVFawTX+9Sjoue2h5XjjjAxGGpDb3p3k0wVK4SICZrTrC
wk5TpdY+jWrfo6Rx7dsqoIcA/U0ci4YR2EcVtgqe8iUBTL8m0Ea1oE9kOskapsdNUoy5iknk6yD9
g5Ir6v3oiGAT5sZD2Lb0+HHYPnkuvp+IEKmcGbybJo6mfciG7JuhJ9bPoVdnWGP/L1PnteS2knTr
J0IEvLklDD3Z3ugG0ZJasAXvn/7/gJ5zZm4YYGvvlkgUqjJXLpMHYnaWcxuRHtKzZO6tVo9PTIAf
LL10PnDkNgLiGPJ9jSHyxxypV3NM3UZgW1SVdnLUptoKsGet7wNOz6uj1msYGfJ5ji3gFWdp78yN
BFConr5MlrzwLOfqpTZ66U2S5QP2wc2eIn/woqZ0I6Qlnw5xxUHmzISuhZrf4LiElSpPkLp2g6Ie
nP2MD7nXNMaq1OwvnfqNkXf0QKjS3gynP1kXkUTZ6dp7GdNn5mwXLjE68Lz6wnz6+TpHK0uCblLH
J9FVd0VfXgDgnkmkrN7pfQo3g05wtuKFEF6lpyTqhESg+wIgWQqtPFatQagDGwD8NhvesZsJckVF
nC+HQoIAaHNaNvog/ZLLi2lH6iP4LUCclZpv4RIXD87c0NZEyYvTYjeOrdluiOZKg8cJRbHU6TmZ
dOIcrSXF2WlM8aZJmU/ggPwJU0XdJfVghiRiRg8bbK1FYEhl/2HQscRe0i4tNsqdDd1tbO+6EzoH
3Cm+m8b61So1eZFTmjxEC8/df6/GwoBMZVrfwMDTVdUjJWgwWzzHcfIP29DiRTJ5PCND2clklryo
ndZflVhil18XiWp3GKdog3lSlUT5yF4taNHPZZs9LFSNfkQ+2QmXU8CfeUaMMMT12eixAfkpN6W0
Jt1SMvV7rJUrZIoAqpKMdA3EFIW/ROIPlZZ9ViKBh48M1F3gsuxueGL5/0FFRaQ1ucp9HPychtEb
FpzRBC5a2nH2vl0tSx9MTWkc7KGidsGCenC1LDpnE3/Pz4m2bpp1NZOuUeWkFo41Is2I2A8nmNPW
2U25bfqYdTevthH/pTXoQYTYKarQeuy6lDhT6JmYMo+S6elG60uOARu1Ik62rdvMzexBv6ULD28q
6to1iXrznORNo+17kcsFI8DOcQ7zOi2QQ+nbJjnp0En2Rbe1+UM3h51B2FqpYh0fxmZ+Ijrj3C+G
5KIlRaFt2+c47E9yREoztlLtM4G1DdEaXiUblxwWCxr0lNyD7aVMHsn1MM6oDJSLYeFI8bPbtUUx
+nHtZBfTWrJLNldEWU3Tk52JwLT4MIIMArYpubwBupgnEUpPAqTrmmlMtpLK6cl1jtyxy8InMSvj
rqlJVR3URHqDl08kajjoD2aqZPsmo9gTWmrdhhr6wsT0/KTXTfOkmOGDg8/nLOevtFvxjdirg56h
3ewMOzrGtSZeOqmLDtUgfoeynbk1vdVpXGrrI6txj0+Vy7zw467Rm7Mp21gkG2bxVrX3DRnPpIyZ
hmkEEwFDj0ueJnAcKBoHVSb8UWbg1enDp51k6bVjsOu1OcbcVQ5ozUlhHSoDn9dG6NKJOKZ7S2l5
pTklZpXIuamPyuv2Utk3bcAMrhs7LxqEycNTox0HLG8M4qS2Gs8K1e5m6tKZb1mw+/WCO1HCgyyL
ledNWmU3rFj9bESVb1bzfEsN83dDtt2h0+z5VtIs3xa5ZSLF8PRalsXi5SEJ3kNP8Kw8z3+WUQfU
JfrYzxG67H6qPmFl4O9jPfjdOK4vhkOFTA9YV+GlUcYrRe8rfGznXqOWeaurV5jzwyvpHtCkHePY
x3PQNFl0i8yofQxHggxIbK6hfe7rdbLI0CU694NEfnAp6bTDcX39edSrTOmfwtwsXhB5VVavvOit
pbyMSfUgd9LJLhvpIcmqMqBQUc+6hFqljBAVRHYzHmjMkgvCxR4TcsO6J4TFeFRWdFe5HbltHTN9
tC3T3MW48V/nRocQyZlnm8Zrly0EjK3v9MmZLllUnpKq6pm+27O8b1bP7JTffq1M5WMbjkYV/3Bj
/VTlFN+jxCKMeJSJut0GkaWTkAbHL/kZTjr1m27lRGi1a2/hmO1TO2LP27Uwas24JkxgXV1Y1vd2
dSF9KrzJWrw8VxFDnmJaxqPkdMszTgyUxQsh4XHI27wMtV2/dGRbMhcqgjQXh0i6mOZnVLVSMMZS
fE6p7AAO1st8u5xMInLHWJSH3pyOUu1o70mcF8eY6O1pgpu13WYcd8u9kze+UqrmOs0D/CNvRaqw
KywIVXQsRMNGSs0/Z3icO5X11Vl4hoaxOI6kjCiBldn45mxlU9MbhU/7GJ3IkDMoOFs6gXUCOrT6
m2mQxuVqnfE+KpN8RuUXOCOxgklXwnmu6VAI65guilS3hzZFJZNN3EOi1J/QM4ldSDTSLVRSQhgn
wOK4yeeneAEuX1ihB30wpieZSM3HjCydie5FuFkleuxCUNrUcX0r25QcJqfoXzsLzqwxaslfdNhu
QQwEmQVFf6lrXTzU9QDPPsvPhB6xRWqx8UyB5LZjSYbe9j1UOb8775RjUVAOmXTz7+UUvsoEMx6r
0XmWJa3KPEIv6qQ1rjkb536ycHOoc7W8dUb2rQN1PvwUAVqtTw8Zbh5Oa361+TD/IueUnaEFpVBI
GPG0ilhUR66uJK8onx35NH6fqdOBIzLb5UJoVzsi/KUxWLBlVtNfxdLvyInvLQL/F7gO4hxG0302
IQj4ueitHa403Ewnob2DmvBMoVmRSW2JF3OASlE7qGoxv4Wtb2c49jlG+qSX5LU3dl3zp7zFac5T
zKUhnx4XtZ2R2BYbf4HuPQcSsCa2xmbRytOS1EQXqyEp89GATxsAadBR0ljaqP9D0fHEb5TvpOVZ
bhoLaqsQOCbSF7+aQhQMmCPeNOAVq9bRrYecNl4/TzotW0k+99qEbv/J+jbLOx2YMAl9QrnCM8Yc
ZN5ToRLTURy7VhqOCdYBwYim5Iv0lMHuli8S314Y2n1FTHvtKg/XYQtRTXJfvFkI9o9i5uMvVksi
Sm9oV5XwB+Rug3ZNCkvZK0X1VSujcTZCwzhvV/3s5Mg65dqtxrl53L7gLselLh062zdGiKhh4ciX
7aW07EOY1MvJgTepjKB/LvS6iU5wX5CdwiyUHbixJXGYdbS4RiEDyqkKKepbQ1HoE6M44tabbL5q
ttmtQW7SDvpc4g+tClYzs8hcvHbZMQjNhKr0QJghGtfJgXKQMhmpwp48VbQjT6JtXyerTj+34oWk
sumjbgkhNTRi3Jn4XwR8P/J8ZemDHsw3sQqNSdrbZYUNsR6lQMoHSy6LWovrJJVWYBdNfLU6OHnb
S6YY5zAvo3uSDb8kslS+OXJ3bRsuDz8skXAiunAcR38cIvnPlOfISYiEeYMkBEZprA/ZGlQqoqU8
g3CxhLZLdeyepkOqkUmvxWH627LQWlBsMmFCt9M5WeYtcpifpzYlcJuEkkO1mPN/2AUR1klMpx5L
e65Au6bHVAVyoqR7JIs7Psk4sLncG8d2LRC8s7O+zD9lIHoU1SoilzCz/EGF/n9ujWb0u7S3Tws3
DlQ5S09ha2g/24fR7GEoZP5In7MgPQLPj96Kd4Ikp4d+kfzKbpdrbGTzgzzGf39akkjR3pxttdjw
ww0VvYo5wtXoZiC4YaRDUTkgSEF8s4pxCbadw1K/nDKSPsxsKQ7bj7OwIQ8vJPc40ND7YlAV3pIp
7b91RZxjxRo/89EkSNYsp6OeT6TQSgYxvthHaXqvn9uZTh8br+UoIkXZo9Gpn/KG08+Q6+ivIj0l
th0ofVz/D4AzxTZJYjVxKwh/rWuCotyLmUKRpMhbZS4vOGJ2hIZIa/RMHi+euSqwQbp3MByItzZY
WOu5Wlbm8w+qOC4wFXZyCi++Ntx47WNmFsw0wmsoCAjDtMluAvJ7wmtDjMJaqMKXS71MEP2L6Wx2
sSML/qKyEP4lybsNoIH+k1/Tvntmlk3SjRWXkHuW/5CIxJAS9xuujCotjrWdmdfSVWQGaSrrzKpF
6O02NLtj+xg1Q+zbRjT8XHWZbbgaNC6CuA7U/fqryIX2ZCfxntTY6Y3sU/nWhSaZ9oDAYIDKYSOx
bS/mQtq0SbClJyWOti9UEsU3eECri4H5p/JBZI/0FPk5nuHXQaW5nJnjvFeifk3X25pyP5IR2dZ2
5ladwnxzPTXn+lJ1TfZsDvYnFRQl6tT0T3GtIKpTlZdSJ9/5f66myWZw2GRe2MraVZFx1CZCVYsY
D5XB9jPJOSXT2lSSZvugTSkAZ9PcIavmd3W4ET/bM8CT+uMPjGnM1hkCQHlLVG1Xzmld+AXOFn4+
M1dYtLA6WGtcw9Z8QJlVLoUk/7GcVnFBGMUL6TpY5Tajeo7llKwyq5d8NBXdsYngNzWF3jwSPFm6
P5Qme5QCYxbkrlCsHWvSUymeC+kRv6iZBF2z2mvLGD5CssRMf9tMSZG7JGvTp1Bae23dtPftRUbb
eGBOSuXarNieUzxssxJdjDcTvd5djEv7miZY4NuhfN+wnfUdsVXL5Wfp2vqzafZn8uLBGuLqMAKT
+9tmzpxdeFCBHrcfwfh2yLHNVikbcwQn15/CuSE1vrumwsA0cIIkwc4OMWCaw+QoDImQcG1P+Gr8
sEGtmRMuXqRnThCFjvHszAwnIMpighOWt7oJ/x+raqs9CGNtwBMa5aKukc5a38lBpNFQZu2Jitf8
1rOXqY3ZSbkTCLs0wx8WBbRpnVy0qhkHKZlErujTb0WKhpuJVv1YwML3qiFSPsuq/KzsQjuDuHy0
URFeMOE23VFxmi+isS5DVkyvUa7VxxxqYVCOlhubYr8kTXXE1Sx7p+jzVDVDmSlS+WCJKpf3oTMF
jdocfgbfBFJcl5B5Gv2kPyAqOBJMaPgk9bYXQ7Rm8PP9J20ze4sNdkzwsZP/5/T82RELR5r3cx5m
FyxqskvU4b5B7wm0st4Ci2x3n2Ft69WLbNs7Xbr8HFYpuU45MwCbJWnfhSm1z4QNNwjyKnEYQkAF
5MepS3h7fCkTiQR6azTeDNOMDxgCxr4qtOxZWWxwpMS55SvCbyfSWfRT91TK6PhR8w6Nr5E2Tm1U
ho/VyrUyp+gLC2V7b6yTFWBqghxVcGdpcrUZO+sIzAXfCNDXFPSSoNDpTr4lsSPr7KK1mVqLcnnG
5w6a2dZF/ix9QhyKw7ZwqdxJOUBVWOgidWXK7Ecx51pgrEPlJJaPcOHmDzlqma/axezHEycrTKbK
s/o2OYK9wfNwnOkBDUYXFGWfX+n35D1x48aFEOldZtTKLl1Zu0RjDkcrmRc3tzNUplJHiS2haVRJ
9dopc/ctGYX5l0htP9enlzYGfTPhd45M2uHGCViCesxWjKn5fuPu1GP6LUeVdWzI2wqWJnaOI+Rt
dwAbvhjyVHmVwyHJlvMJo85yM5O8v/+yRcXUBEVlOxfoAl/hqLKHFSzJRqlHDA/s8BGiR6Av4iIV
evS9Xkxtp7yjiXhG71ZetxcLH8Sfq+lTqU9JmiYn2Pvt42xnT7HZFlkAS491UYbq0ewHVJimcRTK
cNhWn6jT79FqlmB751TOf+AwqKBToEqaQnF/2pZ+HJYE0kqjcgRNMwKj7QvPGpvwHA7VH0hUHwbj
dc3pxucQUi9ExpKpXyH50EMvPzd9jrG/3XrXkBxm7LXMKoCd3aEwnqxA1GHtb/epH5I+AIwgCaxQ
wquOpGP/3ys9xUIiyzSG8dXb1r1vL4mAwA758i6IkyS/Mq4IKU7VHWSs/FkbeTK7cHg1CB7387rR
n9Kl+1dQCr4IY8Bp0KJS7uTpZ0/DZ2h2nBx2QiKd6hWOzcf6Cpik3LFqvUYkyLpYVix4Qkr2u1Ex
cjFtOTpKxDq6PyMHdFOviWiTfWQquBg38htxcRYQMkTGOVfT+5johwIUFhwxbWlOV8LtMgh2QEUO
ylqdf7GZWY0Zf0ZqhYba0P+lqt1z6AnmyMJunvs0CsqV5jUwe3ZVhdx5s5ROI/yFU6qJWvNIrxT7
COowwO5U3pqFpMA0HCWvV3DMlmsmkVUMUTXJu/Zqza1F5dCLU6xr5rlPoh6DI3W/VScbu5n88NrD
4jvzHbhJngI/6Vo5j2aJRqCWR9MtW+u5sLHqsNdFKa1r1M4Xfa8roxJMqpIjHYad0o5h9FwN9aux
PoHg2/W9nJTTKDu+uczjNVxJooJIvQc1rHDhDdXwMBtNuZ/Y8HZkgE/XSlIav7ZbY8ePlDPabWDF
2mm/nUJZh6rOADY2TE9FG6sBOeXzmexk+sENLEAL9l0man6OpqQ6bleLUq9X2GRMsfahizhjqpdY
rYtHb4xvLGPbUDlGo4zRuKPKp64ZL4hv23NXkpuHBQo0M73+LGf9uxt4NlTzL8wKRqqSfRpUjSN+
m3T+wGLtCOQTiumy1I3qT2lNJrVKcevU1V3dw3hkpjlUc3wOxSx7mRxZBxrQAhDd7lfpabp3Jmxt
hZI2Vwge3X7sje9q6ZprW5ctyPES0yiugDDKe5S7Kxu/sKvatcZC228DXHCmCUCYDZ4keyjqK6lL
XyopkMZZcrPe+Nggzz7nWNPxYNqtFcOGRcuZOl+lVGbIOjo301ioUjcK9IYodKZovJqm3zWKVkN4
z0zbIWkZK4Apv0lWNJLYl80fwzRjQsCIbBf19rmR9eSmZ4CF6/avxEZ4ihiibskor+X4d7R78aKs
Qx3eOEMiXtR1CsMbneH8Yexo0jYUcGKbCMoFnjBL4FSMTCm2Q2bUlum8va0KwOB+wMh963QzPjY2
cVExGn/tLrxA1yovhi1KQniFv4zd8opvjUaZhnNRPmvRJ9YqkMgJmd5xfGoBFmXq2WqlIkgWqtGO
PFqviYfoKtcAkT+PdT209kmXkyp0Gc6Px3Io/WQjizNaaU8/pJCtPsqb5SMN/1Ur2mEuefbUYJN0
JOh4wEexwjsx6bqdHFbStRODQzC7CPTIyV6NkSVl6bgPpHGXQxqOjEOnMNmH1qU96EmqP+jErt+j
ro0uaqXmNMhtft2u5PXtz5XTyFhSxQNWLdHEIAexn57KX30vL15oTZbfGlG+17Nm8FLAZHxxlU9h
KdEpXJtFqEt+Yc0kyGz947zIF9LrsTJ0pupzNHuofaGu7XQ7jfyuAdXaaNjlUGFzUOICJ0X/4owm
vZweSc+ekGHU0+qmoTxD45iCbIKlos3ezxqB7AGLk3TMeLbS+4aWqsaM3cEKv9XWdIohBBBuqs2/
inY6hGbcv+dESLvDEB7iJJtPSu0QCDkqME7SnAJdU5/L/h7NRnrZloYhF//+U6cPdvwIGP6bxhmL
ZbJjibOQm8fKEdqe/8/PxCIe22LRn2Fm7LaFOqTUAaVgpJxpb3OYw8BD074Pq8n0sqQWl2pGGTPr
UvpEpnXmE6ve+9vbyjbzHbK05kpnThBsEfb4IE3TPlOqnvmQBf23sVoQj8X2t6fcOW/NptnVlJR5
UTwZVZxDEC3ME4XIdC0kGrY+m0E8JbPypN55qo2UTPVMwiuS2SpCqKIN1HSa3Z+3oNaVbKWvaCsZ
ZHTNa65Ko1usZdaUzNJeWVfUuK6tOJkVL6xm4c8daJOVODD9sSyArT8dK3UeT5LIrl2uchxZkuKO
JctmtOwPaNqUOsU0P+DtBnt9hg1q5nPxUCRttCd5m2zhH5ibO72dcFTHwpX7nL+KOc6OEPnE78Jm
Oa8u/37EV7YTUsV8E3LqTsm7kk2H7cSOu9or7dp2S5kIkCge6l/ROCY0hHP1c7X97OdPR+rMstLJ
B+nV8LHvGB9EmaIc7SSRHlujDh8x0/MwnijUXU0s+/to4FsilWl5K/oZqG+plTtDuigoekW5o9Sz
PNOSqs+fCa6KW0i3nsWiKhqaUWvCPaaXHuF7oxWG4ZgwDnuRlvwyh/8pCnL1b284BMdsJ8iYps0O
cop5M4zuOZbn+oXNu9/lqF86glmF4pUQSQ+Z/ropIX7Q3qYKeeZKCIXczPxgNspyVsz0XzYlD8nU
O3fICcWpHejJIuHEJIgmdnWNsuetbjBbdcanFBNSI9nnBuPoQkezQlL7IVEIaHdg//glLJwX0uy1
fUTSuV9A9HqqeoqaWRosNHyAIDXepZo5eUnvsEeV2rHig+5qnA4DHH7eu3FW3dYk0zhRuaE6CiOZ
hcNGPcAECRX4fyT3pOrEfAVui4wpdW5WjxWjK7K4TYR65YF4ABgooc48W5TP+uKAhyNSB1Oun50F
RTq6owirlYKEdgX7cq1ddqFQlh2qx98xni3d2OLj2kW7FnnX1WCKBaQf+lKSHlos1f2wVp6k1lFP
fJ64qJdd2dBKcPjHQdRwr5WoJd5bI6A9doTtTkl3NCrMImS1Qic2mQdbwxXD6XZV6zDgbzENQRz5
R82FHQykCledHbpq1RBuIjcLpKkFeF3aVQ4ixShytKBs6oHv/6qlPZ+t7f8puRHt6HyNN9vY6Ddz
EEt0n/m6kqYZIDaic+mGaISHnBA0Zil+2CcXbHnbswJJK2BUDwi8DHezTz45M72mKsazFtcd3/2c
+GNifNlL9aXHAFGRJe3jLP8bDsttgQPtY0oK6CudkdDuMjmN9rrBN9LI1nHWpNBPza6/ytE3FnxB
PEx0qYgO3Kh4p8cVgSXK0e9rOHC9PqyiPHCQBP0kakO4nqq2151qCoQO25D83W9tad6GEKrabJun
yVC/mTKJB9B/w9tepI7xkTZJ+UFdnOMykUtPmMFdm+TFD6PlN/PC5GbPxr2Zg3agcVvEsHiWKoZd
0Q8XQOnx1OsSxWOEt5Ku4amVNF9KN93qkhrDmNtvzAwJT9O6f2NhadQAROBMOkierDiTP2Tj07To
fjY7dMyjmrpdSqW2GOwHyWD8mkrMKbLM9OWUcZLUvk8RHmUQar60hkMlkp0DpEbhG21Ze6303k/K
YSgwc4r1ilZQkR/iTp4PMkZvbODty2xCu5RLBJGhHcDzVc5TJrtzmQigghFznfhzLCCnTaGSP5UY
LqKQtZjIDRQzsv3W1KPk1l1vk6Sz6DTE9t9ILNZtUnz4JO1+bCP9HGSV9BJDbG/yyPEUefjjjEE4
C6SIFhFyJJm5Ya4o/jxmLw6Mhv3RAlI/Nl37DIHBekzpxHBD66tCDSYDjib7VeXOFZO/Pk0Mt+y6
gP9XDgDKOl+VqF+b7KHrljdWyHxIIDe5qoZ+oojs8N7jnheMvRqBBfPIZ4PSHcNS0nxOtN6vZes5
ovGnR040CPDSVwiOykad4iNfLLhBC1z2IUFou6azjX1lxXAiMMrcjapaHkcsyPyx95IBa3UxW+O+
0Ez6XTVY4l710swqfcLs97OQvwAC/6Ad2oMx5uCGzQtug/J+qlFWKdnjSLSct4Tx6Ko1btHlUpMF
W8RPcyHLXpk1mldJjptg2nEso+mXalV2UDf5PzFK7a4bp9MgyswdxVhy1lidy/PwTyF93u+sfj85
arzDVm/ylYp6g0GE8IsKbxFj1mTPAn3mkU/+2uRAQTmwFC9X4MJGtnDjRbE8crnwwoop3Ug09tuo
Rsoi66t7kK9JQ7zrw1g9JFGOW2JsXfOQk27UmSoaPD04qXC/E6FVV2v4g8hGPTMa56MaioIPLxCD
WlxgW55AP8KbapGWajfZLarDfT7AVcQc5lSI4iQ1MI3TnF5Na9SdMNXlhnEXW4HT46IFsWcjxvrx
WF1bvYV+5jD8aMxQ2yuwBhRog4e2lG/wAxU3RtYAm00F/zZLFN8p/2ApEjDxEDhpmvlg7ex8Feuo
L5wFoYeyHmum1dy/SmR3YVbF6XlQBgviUBj+UrpeOVCqqsGgQrsY9f4bp0ye2zjCaR2vVsJh3vO0
T/0qIRi66VOUa0VgS8whlbo4h+NnyXAd6GXy+lipIexfEvEb+wrpqPUtdnBmmwXJrMpuvUQPTIp0
PykHddeU6mXiX8pfUv7JSuUB7/Hq2NUo2UkWSw5VhvMJDLAp6MOpOoXRoU/Dp14dbA//Aow044+y
b6Zbq6f7xVLKh7wq3qV8tTqv4tcu1b7LOvwb0c54k23f7NpxTjxJHjbw4l7GsrWrZ6c72NL0KRu5
7ZnUA7uuOzllXPgQ1LqjGLMg11FStdVsIADBO0td+j3aggwifg5hqp2POEYlCIF40ZP2dZGTX6Tx
DZ85UCjG6fvGaOWnTM4v8MTEsc9z51w2zHAN4jZcGybyTm0182nl02hrZ2K0GY1/on7EVvRlx4m4
cjgZblZ073nm2NeEQtpDk2KF1dGsIGAWijw+1q9Vt4y+UTufc9n+KZrwEZss2Us6w2XLQFgm4BRE
i234E6hPOtaQZFpsiboCo/zOdK650jfnUhn5slpReEoaP0TQ9Q/KovIc0ZQMsR0+tGqH/gk3KEhz
hfTQADn5GjUxLnrR0R7z8JBZixR02CbgDDvfrI5vCaCw2kcZ+jsdX3kSvQwvyp1xH9XGclmkkW8d
JuPJzoYfjWeW1YZnmWbkJ1iwXJEpHhCMi3M+5bEv6ftSb2V3aCnyW5xI3G7Ofhcm4kGrsK5L94B2
XNtPKr2PzI7qdU39WhoZfNeYYlYtimvSJpBSrRgJigixkzvmfV6fmg4F8yBLgRP2QGFjfsFTtj4M
1oCIvacTocJzMwu5Ra1bbEWMftYT4SaNxYnaGSlCApnTjOyjNvfwzVanKQXcIWgqlcMKKRTl3dQ8
DHqm+4h+UbiapXHD6cRGQ2fH/mARmcDUJiEtsrXuJvDhbpESpH4dVKpwQc8kqw+4c1AM2TTxnR96
SoFZIvY/pSc4vGBzjqSqWtl8YFL+2uSaHFipkwbFOKCIypuLmSzDodfC84KX2imT9kMiW9luhH0W
GdO8L0btquEtjyuXZXqj5QQkVYNXp8jluyUKFv55MDplydUWtQcexWsxi3oU4NqTNXbE1IDz73qN
otZQsz+OLi2uNGf6jtGCg0EtTtBDVP+m4ThGam+8xiUmkxPUrP0onsqmhEQ9wiNZUHLDKzfsPfyZ
0+psRNePFUymyjeyxu2d0SiSp49DTuI58iLGOoMvzM4+U7a4mVbopwINP86nU+/1gDduSjYH/nT0
9XX3rjFj8RCvtZgNNP8sWr0Qu0Qz9bETMt4E8o4C4tOgCywCBOzaVD5VlZ14NEsguK29d2SRu0Pa
BlOPHkxgVHC0VKaimlae4+pZops9NVZ6rGZo4/Z8KCMsjlmEZ0B39ZKrTEgyM252Ti28H6FXnf0d
4ymGWhUqT/bKzoaT5C2qFoFqLuxA6vxlDU5+SADN4tGUD+PwbtdtdZGzwvASixi5hj7Bq4AU/Dwb
dM9I7hzg2SGqu+8xzO9wj3S31ChY46X0Q2P87FQzOTn4tCJgX3Ag7tRm3wJ47Whfo7Okj6R0ih4X
xoZOuTKnzu+lVRCoNgB4DnbIuPxllZIfarl4pHtH3h3l9ol51sFs8+zqTOw8uOIChrb6Piwym3sZ
35durgLLSFmqJsSXwjxXMXaZkSxphJg6ImC0/Sueut/9er4V+M/jS/o9pg9tUqPTy1O0UGPWXaLQ
otGF3IAkfCzmN5xZUxc+Y7GHBsMTvvQUbhWxkNgu5/iEmhP6e0FzjPjGb5r4aLE8d8mg5oeIW+5X
mW1iXkovYeX4MyhqR2/XYRfiGBfRZwnGpVhcwUNSYSyU6VU3jNeuFN0dNL8vDTeqLfnYxtOEWq5v
oYA01Wl7UbQuWJaqPma5YHjYwVoKe1o1S4F2oxOxjVkvIV1i6J8Ngr89RQzvDHtyN1Q5P8mGqk6J
VPFMbZcadtGndN2y/vt2uxIw7PLddvk/7/Gx5ad03pVvh+P3z1vgjezUJbb8AsguvWQQP4lqDh/j
9Z2oiw+exfS2/Vma095Icqmf7LqKXrMesMBsI2e//WnFUmMMPEx+ji/vUx7W0KnUPjBbRmtV3e5Y
NSGPoO22S1QGfTfMXmrHNwWqy7VT6n1JQOzRLrPutGBdkRj2rdBeEAjI71PcIoEuS/2NsBFXjdoX
E2+MW6lAXB5iUbtG0j3qGLpch9SC+Y3CIU5WYalgYILXeONjCWCchKA5JlZgtJvkaIOw+6FYUg8u
DNoowNWPxjzDVhcBBl/j3rA7k6dUyTk8yruDq9v/UXdeS3Iy2dq+IiYwSSaclu9y7Y36hOiWwXvP
1f8Ppfm3PrU0Usw+2woFUUVTRQHp1lqvuYkS3d8ZQfBatM3nKqlPtooARIRFO4M0nkqWC6g+6+0d
fMuVDXKiLtvyaDnZedK84PayaUfdvE68r0B0xjWFSjJ3dhpuOz2LwI0YXLllDOGeNMS5bLvu3BeR
R5nC7ogTQxeKtqs9m5p8d70bX/jmI3Uz44G0iibzp9YfiTgjvbvPJnTEsYtakBDLt4TA+q0XjPEe
3kCwyHR8LUYSp1dTVgD87SkbiSGNdplJ+noCoUy3TM/PTWH2+yLVzgE5lm1f+OJktJir1MIl9NPS
mbGUmcBex9NIFuLKsCYbpyb8F0+XP9Reqx+sftZm4LAfGxUO5ulyGMrxLeppTb+47PtxyOXVZZ/X
wbVKxtZY//jr5Q/6qAloj4A+GvKc+w9fcHlrVAbjtTC2379u/mH/+GiTCms9JKDKf3z2x4+/7Ms0
VOYsY6o2l29g6TTszLG8bX29yBaV48t9UIS89AWqqpf36EQ1ggGYP3kWO0XQkszwRoDY877LgZc/
DAhXr4vGjZbUrvMAJxUytBW5HOUBedchbVCccL4ZcZ8eLlBLOBABqbbpkA3wFF03vW9Gv+L3yRXD
jXPUzTkHW9hdefr+MhXCBKoZq7V0mzLZRtq47uz+1WNZR+H0/2+6os9Oae96O1vUJ6edxKrHRGhp
BMUIKKD0qzWOwRgmAI32SHHazlXuQS+oWuNsNvsiA1gPgqx8H4sawDQQBqYPpDzs9mvhGMk5j6rP
iRXaKy/Mo9tqdE1gH3V53ZvS2uhDZ5ziIHO2VZtFR7uL46syV/q+dyRQerMtruImdA8+ALedQNLk
FKGPumn7SCwzUgdXzZyZLBqGwAHopzsnK2VmWLDn2iWa4el+rLRvTep019W8mboOVhe2W1BKeCtn
hnBIU76mwB0tcIR7ZmSvVgGQALoUG49o83x5GwzaHX4hxioiBb8wQTicB5HVZ/E/r/rgc9/02ZUg
8dslZXAOkzohm1Pr2CBX7UuSsAIILCSLwMbBfe7zLdo/3sOcAotM8jkDgjpa4atNgJ3vGmksdUO3
PSdTAbCnMKB2DdCQase7D+N8T0zgkuRlY7sE3Zg79Zsf++pafOuDztxHZuOCkIleHZFmh9K91uzY
vYvt3r3TguIKsw5vHUKzg3cRjkDO2Uz47BJ0UkyTecXKL0UzJB2M/PqyQZ+iuLZbQXq3uQ+9ov4k
TKCPtg++S2vK9IH17/6yH2zztCH3N25TJ2k+iSlZSz32HpMQjjxkQ2vhjdBkx9z9rCmkwzAm6Lso
3eRRs2lHNBPowVtfAZ0rETDZpjBTAgfEXujWGOaNrvcYmwlZO7JnCyMtocR5Kt1oXkwptXgoVO4f
eyVQRiaHhyFEdO+Ao58CvdhZEYvFpO/cdeCpYpGJMco2iTQbOMOaQItWC/FTQGRl9LTmcNloGQVc
IuNHJB2SpYqm/DYNrGYn+9baZS5CyXo4IU8+SxyVhP9j5n9urGCnARJ/aasx22hAd/atlzi3YSUh
nw6m/1mBRB4o6j6B+fG3g9QC/Dvy/B5wXfD9O5x0etSjMHkcyPZTC+njXdkp86FRxcvlJJbrfNFF
6RyiQAfi0qvpUNSOxgJ1fhlbZrBJ3fQqKfAUqlWKTnkYGhuRdNktFgL5bVg36cKp8mshkmmjpF3f
lUFb3xmevtHhQl5fdpEqLA5623+5vNPaeqJu0ukE9eiTaFS295Kc4kMM9XNtRCqBUDx1zN9Jw0Ik
8ZfMZjnBj7JfC/MT0lohyKXMvkb0/Q7TbOPeq4a3SaNin8W+fSNdSzt2fk7oFor8LW3bs4/O6WOF
+MgK6jCIUzPTyQ4a8ZvbpwtZJumnQljtXPWftprpui+hMSxQP/9EJa9DRaoCHIpm551Zy3IXEyTv
Qq3Jd5WhWCuia4ZxvR1+zmsdq3j1pR1xMaUwum0MDSXswLB3od0cWlu194T1CCsR8m3KzrkjJVPe
h3re7nNnaBeXt0VplveeTDbIArDeT6xzGifevfA8uXItQD7k7t17z9OJhAcWZdIw3sVkl8sKKNQu
csY3SqfWWbOtLw28k5VW6MgBcmvPVYHvU95A8MDn+XF+ylYrFk2sypd26L4koU9W0u8eocRQRk7t
/iqBW4R6KOwCQIw36MMtE5LqK54OWupTflPO8QmaIejIz28v+1Se5zeBzB9LeuAetEh+c9mFU6a/
47Ezzc9H/PjAgKCiHFLvcPn4ZT9YfBq0z+zWNlTHFpe/+EWwURUllsvnKZJKFnZdvO6aXt9fNnpq
6/tx3vx4e3lVAIpkLf+f/uwWHuRCEz2O+auQaOHgy9dcPnHZedmIVL1NXZMd0Bk56UkYHEOk9Twe
wRCtusiz11pVGzeXjTsm9RX6xkTzMtbqtSzXWtckN5NB2Zb8lNj7+jDuhWLizYCp3Sq6WG8O1jVi
O1RqYs/4VFVSLW1dM+mefrYUceRsRgRolr4m20fLLVmkDU2yLO1SEeSmYMx8U4/3FPjngnNyumwG
3/j3q8tbA0uTQw68C3JseAA3/+8N7rMwUi7vh0QGB1UY5RXE9tcmjzDxGtL8IbWgiVMwvrxR3sge
ARujDe322L+UwzTspjq37uBhWdeeqgArOObdZeO0FTeA1fF6ki6cWyXGjRUx9jZeD1raqasbZY3J
KRlhOI950bxNRQIxzW8f21LDC6BR0APn/Qb6VHX2Fk9IUFVAta/ivhWPKrcRZkKSPxLZTropxZkq
xuzAzz1wmRZApcown/16xGKhlp/dmFM7qaUhsWiprY6ExQ6ihnvnCgDrl0PmL2rD3n2pHCrm2KhJ
ip9kgse4q04agowzb6J+GZPszGrE/6r88Vqr+vDFV4CFAtuKTqFEWlPpwlh3FkIalWM9Xw6t+Oqm
d/1Xl8LzClzQcG4V0y3Tx7gpdaYlDGYc4lPWAVnjAVmgs65TB3JPFKoYdrcqbyTwqpsBXaxDTt5k
dEnbQevlD6lJOqIBAnE54nKs3/Y7pEgVa8jXMg6sI+x7eQKQW8FYm18idVisRwT/kcD0DnrjIneR
Wfoy9IFm54iktOSd2BnksstWl5fc/+bYbS+vbbhSq8yJtSWJ0JUkPlpFY1edazf5UhFkvgeUUgjm
zS92Wlw5KOPB4YGhXwShgMGHW26pk1/P+jecmadg0XWwhzuZPHVNeiDXqB1zlf17M81vL/sI27a9
QUrHjyK3AxSj/nnc94+Z9qMPE2vXj2lHnO+Qhos7H2hOAyj3svFl6B8Zvv3jNFr2LrdsqguU+vJ4
evGnMNoOjRUeNZ3M5e3lD33vGCuRdhoEN47L7OIxY6TfwtchmVVJlOqGSo3nDNb96Ds5g79XBNti
nZuddS3VY89YjqGkod0UYandpOWwjXCCOv3Yn+azBgY3CYf6ZluN0R42Rn1r6kF669yDUZk2wsb6
PDYr6zSV4B9xZzXewdUQkFTNq7Il9XWnt/cAr8pbp0c073KESgr6Weg8pmMvtlEw3GSjsFc9zNrH
ThqApOvmPeo0UBZ93t/4QW7N+ktqzgw27+jGadSczSQHZJpDP+8MZ6tbrbvMyrDaGQ6Yux6o5hMz
FBWj1JjJUGW7cmGV34oK2mypYbJdhMYDaJcUw9BAx6sFLuEginiv8WShrPFXK4Q1atavxPb3WVPk
L1k32ts+AXAIXid7gfQP2ytw23MjK/PaKFpzkeO8eBsQx2xI6VE9KPQebQya2yyqfurquNo0lAa3
hCbYk0QGNkNgT+9bMD7LIBqqp1RCs4SAaBN0NuMxHe2zZWbaN6exqW5H5Rc/SIuFXjb1Ma4cQPR5
GK9DLLluFIuUDTEOCGEt1UgIp80pHATTnUbBigq1xTqGuZOWt48daBo1z+08hXlMesNpHjQU/RYp
IpVvwTSewsBy/QXYcOA+oY++XPXQF+EELq1OYV6SKgkw0ISigYxjVKQPWpgnB89rMTAaO/3VjI1T
XXfGg9GHkntK2eyyv42GA8THbNl4eo90ZLJ1amndoIjRPAAPdBYeToF7XfbNg5qaYgO3o1kLIgeS
hN2wYqJy1xoL5W3bienZIWO3QBavm1UBEwR4l5qb6M9mXdin3O9qEAzetIVF0m4z1956pq9eoRpP
ZFP1+sY1qTQmJSIChhVrpzolnwKiZ5nhrviua8Uh7b3pKe4asZ2ahpWrSNsn1g/HywFDBMKmBdh8
bSd1eKKwFfDz9Ow9prAFRi49kujEzVdX1caYkgYbnijfgTtg9WO2n7ycZLXhx/lBcQmWP902qTHe
xpGS51J3Vz92wf6hHcj8+nLAZX/k2/0eEA1xIZ+5bFQ9GAsHxMyyGajXBDxWYFZaHB+B9F33YxLc
tvMG7Q37OjNef+yJcunfZrq3UkBtzpf9UoWYSZpptEpCq934U9E9GyBaF6OS3REAeveMVxHZoUY8
UIhWN0lNF5l346s3XllOVawuH4rctAcWUGRXlw9RNH1K26m+6StZPFr4RoYyd1ZgcHDkBOSCy8Qc
rSAU0y4ryxNLPyqgQsxRDXDFr7ZiMVpBZN0wrQ6vY3tTDtJ+A3ZPE45J10KcGe9S2/922d8HdgWG
Xw9uwzgNjyUwp1U9f6CssPPpDesF6le4xXSh2mluVz7RiPa2U9lvmpLw6mrL2scBixpCQfsRiaQU
Jlbon5rAFY+di+KR2eXlyUZT/JHMwjejSo3vfyy6WawyX1cjxDjVCnND0T3cNvNbcFwP0gjrE8u6
EJUxPC7gXg5rt252fo76idRb+OPjDjk0FyJ29dorlF8LowHYmgcE7kbyGYs+LmQWYErXAyo7QRq9
p731GuQtJa6GlDEmD9t52F01xvguvKZeVNako8sbrfE4s8AB16cpDbIDGV+f4OzQ+gT+0EnI6VWA
teJALVvRnMa6MXcm9TBUKsW00mERe7TR3aTs7qrryO6L0oVEpR0Gewr2l3edVfor3Yr6lQd+/ewb
bHQmgqXljtF6VtPdd1Pm3M0yPGbMmsIM21UiDG3ZFQbyMmn2iZmWeBpMORpvD0UWuHTNKD866fCS
jshvFyD0G09QUYqHe3RO16od31kK2+ZIhcn0ztA+0WrzInOVWP3atS2UcbR0Y+flqyMjpA5J9ixD
TR0rhshnI/Zv/UCLNsFIlnzWtni1MbmuTEhjhuNl+yxO95305UqZkfaIcsUh7BPzzWyhxMpeWFe2
55+QrEsoBqV3KgSXWItgayVhtk1q80Flwx3q3UvRBI8yGk5CSw/ADo7hWD9ogbZMEu99kvo3WJ3w
+PXp4E36O8SMk6rj4uQC/0okt94x4no3V7NtgDyHytTRZgnzK01Hi2b0xK5vC6B5HQCNVOeRNzlw
LSeKKGf3ZCa4XOQ30l2ZU+bsI0pLOmqri9qxsH4aqtUI+BQ6qZcscw0EZa6dERFx1yPsDgp/GcoN
KZYZRAhVGwMLqaF9m9gyLmtotMsUdTrH9pyFrpGKQYbcWTmaGyytISb3zUoQ7SFrq1dwTYCETEzW
frMYgUrtc2mvoARKyq9FhSOXvQqMPFzWbRMtHWQGVvHYf63cfjwRLH/GMOjKbOxu26OjUzD9LcNA
6OvQ7h8ilKcf4yl6yO486gB7T2PKUNjTs3rKM/AoTrclvfdMFc88+YqkAf7FS3SpEcgcmCgqk2xn
gssaxBsVWUiixdZDDuZxEdEhl14w2QvT0SnzWVN0VSLBsQje2lx6e2Nk0WPqyPvZ5ec+a7WFb4X9
MsdzuMTRpvEcCeKNXoHg6LoS0OtkVoChNJ2l1fVHgiZnqefByDcPV26CGAX5U0QZ7oLMAkTl2xEF
WmJzo5/yvdlHd5YL80D3RuzJ/GZVYFQeIsu1Yq5pu4B6gq4f9aDvjiBe0cgA/AcaZj+4zYNjJgHq
7Oa0JQF+HyPWtfUtnMyGWagYr5xvLLayRSa7r+l8ySDVV1YQI0VYLYOBUqEM3Je6jL4JW9vpQfQE
6zRmvUmlrQi1DdVOCeyudNZJcq8MjzKanj04ehnsghLamSmSdaEK8BZFunHK6Nkq43fyOkCNu4j0
2DoOfeQ5l0Srn9FQPtTAwDIjNtdCx4ormfpj16+SEeF5C+sD2DE4RCZIFoRu+sRc1yxqJbOlpvVX
euFdoU28CNBUbJrwqz71IEa6/lHvJzxAKPSvkenXN64yq33nDYeU6H85xWpJzTncOEXt4fTenKnc
rAYtuHcNH/JpaZ1czafK3OifmNgZwcybcexxaRPAMQoJUjAtKDVGrb9AlfYsSJuLbpnl5h78AjwH
T4fZp+M8L94bQpVlkjaPYYin5RAPs39fsKxJsjHQH6a2KBamjxIk3iGftbi4nS9yTMI36Z0QPicK
GnHs6SsW25in5O34aphi3MJDPBZtVDBoRzHEwQyCoImIvrBDEw2wY1SnoN2qxdRL0vwhyL86SxfU
RZqlp0kaeOR5i6BltNrrTv9c9dMXr51Y0xaIOkLJk737zTF0b4G9i79Eprpd1IJOqmjd8WS8MbCC
BDRFcKX5Q7btSuNgJkm1Sho0B0II/iclzr2djoudlfM7xsB9aPL+KCGEgz3E6OScCIQEc6rsppNU
c+bic2mRDIolqnAdYzBB37xcuEIIameBtoUgtU7Q3PLr9M1RgImHRqA3lSXQRoL0rQBA9RBazdl2
zGcvH29rVZympKUGVGrBYsgUtxhsKYh+OpWId4WRU/7vgifRM7KQ248WWqjupF5+GTT32Ac6AKjk
WbrmrmtqfYGnY2qApQ48uAlFFiP4onmQgb1FYX2yEBVEcBDxsHSsgUEIgC6W7JZTKb9qUxkstZDy
EUzhZdx7h7JJhhWEs08aIAmzia+CeERyqz1KaNBDx1cVvbOCuHJF0vCYTOn1RLm4ob4rmvZmJCuI
gW+1JLuyCmUc4GqsQWJDHz6AuJ34x0HlpyAebqVoujv6HNK6ro78dvoFpctoSwPyQZcs03C8jwBq
AK7VQ4Jzya4g81dCWns1TYzbaP+XmjdspgydtyJMNnWJIL+BKEHtelAWax0EW/UFFAb5UBfc5VgX
27Bvz31qP6mWOBtEMJ0U2Wprhj003hvL7YMjt4AheTB3KGgtg2rce+ZkoFUB63focNwA79mGQ0JK
blyaWfTQtgK4UU6sIrTyvTdreKcyeAiq7uBFqL+48dWgE24htuPHN+VcFir6ryrVTpVWvhnTnV+K
axsihB32uzQ0t5rt31TV22TWJyTHvtpFeq13wVsCijfp3GBTxxhg+F8BwbuwNUr6t/CeNFJkgJmv
+Gk90N4Kl4X8UBmMvYhD+Fug+WG+0kcEdDQLOHI9EmvzHMCIdBBdRi1QiN6B5HB9gM6Wl6SLyQK/
nvRVuJlSj9uHQQ3pHyBI9pBBFCfTEerDBFumXU9VzHzT6ng0MwsuKmhbul4s4PR/RbYCaRaJVXLi
RgKpgpLpufrUxSztXa34VohkpbppWOqOXi1dfZuXJcAL8krrIiUDQk7tCqn+VcGabFcrqkkJo7xw
tPd66kCzudkxTn2w0qR9EhydMnLBBxTfWMh36bgUKC1dSz2rVm7Wus+eSJ8CHL++xX2Jvm/evn4n
lrZqvKFUE8ApxmR8qLwlj3DHvdA2/Lb0anIA22gpqmbWzCATaVqsJBRfGK+EmR1qRj5GWitkr4pP
WU9QHgoQaZpw1KM/v8pMTd9fuCypZr2GhrmVUljfpqzZmQCg3lhjLYI6p9ioe+BrR+2gRYP81Jvg
hcjAjjzN5Ks585asEipnltL2tN55z0KrQs+PlLlDOcLW+tNYmPpVXaNbYcbZzWXT+93SNO6+a9r6
hd1eN/gZ74tx0lbVoOqdAWLlyXcQbMJL4y3v8OCmRFP7ySoYbfU+fIv8KP3saS5lZGT5XgvhvYyG
Y63wNIRKNqtpdX56910gyQxxHkhjPEbiFE9OZi+yuDNZ7Dt9GO2G7Ohq2VM09eNrZNun72YOVTdW
R9vIuq0YSBYLOQ0n5CUxBq1wjB1IKNxo2Eac0lnrM9WHNQiX8cVhjF4kMBKQIe0jd5Uh8beVlcLC
pCZ7bBit/IJlH7Nz9+SUisUMklA/NlV3O1lIx8hE5YdMohvXjZ8Cqk1zbR8iXTHoPMox7qlrjVAk
HKCcmpYdWs2kdnhRgygaZH1GUtaNZ2/Cth4/ZSw+ncSY3vwG8daOyuSqaCf/tqGMDYmm1U4Ivb25
czA7RIX1DO2JyQOBMmih4XVaVPGRQMrc1IX7+UKsFemXAe6iVhPvITw6HikJy4ehnfBILXFnyvva
fgCQVG9U1tnMigDrIxUKfq6qbm0T5JWtY93rZCGqSCxzbywbSRqMZuoN6zo0aepcnapmeEAUPX2s
7Oml97PxZignWCJ1exVaY/0EEwKVTIfEbB9Oe92rioNl99oigbPS+BJRy1kEIdHdk52RG2gc5Feb
hMoHqLSrNsruYi7meDmoAk+6gBeFsR6aMyJ1zH2h43euinM1qwmxnNABxst6O44REFTaaWkrdVMH
kX7bCgxLlp0F7PCiYD+U4Ig6zHUPKUIDOOj5mwH1h51exSNsETiDVl4xdesA9jA1eq0ziL3faXNI
Dy2cLoDNM/+OLhzsLWkHVPX6qj8hW/xU67m+z+wa1X0HLvdFZ9brzVcotu2N4RYV6rDITsgTUpz6
EflNqk8RFp+hTZQZjuIOnWYbAkOlL3uvCd6n2tgqCpu2d3fRFauD0LqH2Mdino5PYolKAPk4y6xX
ftSFMH75hQQzGYNKMDe9b/lEfqfiJ4tcm774+t0Yiaesbfp3yvlPWide4OZVd8gtyCWqBQnlVoH8
WhYXA0pHjr5ryqK/NUlfRXXXruM8BWp1aQOxL4BXakBusmRorj2K/xcymut9zawiebjoYubdV/IX
4ACI3ctZKK0tGd38LLjCHlc7+XJGJ6atg3IrZga6E91dNpSBg6vWUF8T/IH0Xuvvx1qaCCsXDWmx
MD/nQOZYnTT7blTFpylwJVjLpISIqiG6eiHeprGrnYRvvwGW8xaIhhgr2Xwz89EBQmEXgCj0eN32
2lGVyj62ystgR6UlT2XXo4v+8P1G+H0qYDpl9n2asJqg5hlutXRajg280YtXDkj8TypphhuBncf6
u3gWpqomeoUpxZFRIbgY9dxTaKj+vkDPiMLGeD8ZFEcxtY8PkYO+h+qsZzys0l0zuWu9H8Z7u0L5
wispfZjyLS0EdbjZh6KsJtJt+YSCKP7nmRcVt2ODgbMm2pdMyuEOOESwYOkyPlkIndfFLM4ps3ED
oSB9QCTI2kPdO6M+5TwMRYhbaOPEVxIU1NoLfZfEqo7e0ayKcVG+7XIoMW2LlmsTQuppZaftgjE3
jt9nhxFCopdnYlHHVrMumwG97Zrs5kKZmTjql5eDVD1Z9BKDlbmzeoDv7erVKLVua7pqmfmDv8v8
Njpo2g6BF/emwBJtCdcGo+vkM84QDkFmJIet39IGJkQy0YmWb0XdekvXrsxz7YDX6VHcXJd9L5+0
1r7rcrRaA1pYizngncOwCVv27HbuTK4DB3C5lSjntXDvmYJ1I0woEufVfT9D2xxw5lognH2b18Zu
ZFW6bCGZn8sSXx0xGxX5aRrfwbGNQKSiYTkmsVhx4fpSzWYfzRTKnWlkKG31U4GIao9Skp43m9Ta
6TCR8mXnjPE6R1P3O2nXQQ/MGsrgVqtHiUyEQ8q9VRBMU5QjdBQdSYdRS0PXzNSFepkMkHt18N6T
j1w6TgfFKhmvKKr7T50+APlOlsXkac9IrgnYqJCsySqhGosKy0NhsBgM0g6EdRAz6TO9+CRe0AIW
5NcvnV9S+9rO/P0z6Aog/i8wKR4jx9g66GPu7UEOm4K6xg4hQyr4Y9s+oLtorLUoKnBDmCW9Iw95
aT8EgFQZOe0iCWv89Kx83foD/G6nxvhE8+ynzmQyQf0BOsBlknV88WBdObSj3UXR+8cGORt7q0fy
LYhAtmeWFSwJW8IN8gGodSLYn373f/23S+RPboif/5NL5UOe8v+j8eRPZpXbr/ls7lj/8aD/Ux6W
Bh5+f/CwbL+8/WxhOR//3cLScv7lCNwHXNyJsdgxbFxevltYmsa/MFd1FCa+hmm7avbk+beFpWn+
S+ef4epYwDgwZ/BpqPOLm6XzL97OzkUuhB5l/Jdulj97mOOKZSng8qZuCqZtYagPfhAi1VLwi+Az
ZdntIvj/Turd/uNW/Mbv8IOLzeUUAp9DzDpdMft1/uy4ZDsu1rRV6i6cPO2hceQa/EwYCPK2oahn
LnsRuc1fbJ5mc9Z/2D3M54SgyqyId7jAzeiD+VebBC6wWIR6orDbhIN+ZZD2ZOW7zgabNPXNf32F
psKfx3EVqEPz4q30D+8kVBtS4eIktxggi3mA6CeEd1R6ilgG/G/OJBzTJv1h4bXw872cF42jG5Kc
nUp4JYc6jJmpqoVJ2vjPJ/rNDUTaWzrCtYUUlH9/PtEkAeQXAe1ClNl9Zqn3RJDAIgiPK7S64b/+
+XRzG/jpeQmb1udSV9MtXVjO3Ib+cQenyhclgS/edeatIYaNglbTYaamp1C08G1ww8OfT/izuy/t
XmDebGAZbhuUrx39QwMZwwRLl4gkZ1swGahnHf5q+Ndm+OtlSX3u+roDD4Zly4e7WOQGP6JI1MJV
j7DPgWQh6xbK6uh2zQ0+5a7/9c+X9ctjE9JG/nYeNQQQto/tHj5Y4qF5IxeG060c67aCNBGRwFbg
+5EN/Usj+WXwEHK+Pl25Apc93vz81GBezckiRaVHj5cCGk5Te98nnP9ogjWPmx9aBudQBuMmAkDI
W39o8U5gUhi3XaLLHhHWOD8iFpuS0NCeAaPe4bl0yHKg5J3Qt1R7MP0aFrrxEGBSlSFqk4iccmlH
Ph17Chzl4uTlzzf8l8FtvgWOQzsiwyCl+vDzNIjOdeBzC3yMD40Wu0ucExjVgL4Y6z+f6jfPVhq6
zYBvGJKJ5MM42sQIQecKAGzQaasigM2BaGlc5XchOc8C4tSfT/e7h2swyBhseMjOhx5iBSx7QHNz
ZUT+dcLAbXZ/aT+/3jz6njQskhw2E5r54RSFBj9UmwK18Ezj2lfmMQrbh4xFm1vrf7maS1f7eYSZ
zyWULSwL5Sf3w7nKpPJAv0CVQ25s3Gh28jXFg5ekLcXqOkZIFljCI9QzxIbM7KvMbH3z5/tpzB7l
H3+BspVtUkgG8G598DDPgXwmZmEgIB1UT1NtfvbLDBf3Mjau7BQ1PdPfT351z6T4WsgG/YYIP68/
/4ZfxyOFBgCTvUMeULnWhyaUY/MQ1wM3PK5JKsnSPFSD84hG5znGy4W6jAfcqn3680l/HWqVMl1L
oJsKEVB9fMpVaJvoF2NtANcXQwDtG4VYlN6hBf75PL/2D6WYFQ16iGT6/zhlicDFm6OhK4r8y2iS
UkHExRtfUjNf9Xnxl874u6fJss22WIK5lmt9tBc1gjZOCh0e0pRRv5G2eJ8MhAhElyMyXEdfa8/c
Fnr00hnixc2sE5H27r+/Xu6ozqDguJQrP7RoqcXtUA3EQl2ZrO2gfDfNYOYpk2zzhHxG9yRf/fmM
v+mvNBoTT0JdMi6oD9OZguakSYNJ0zMQ7Snc7BpY5xtQ7M8R1Ma/PM7f3WGs3ZlbDFfZDuuDn2eX
bIp8kTQUbVUMTvUgnEkiBWHdm15AWos8nwFzIRKrNnYek8B8+PO1/qbVOoJ/tjIk3eXj3c1KMM4M
f7Ta4L0gP2tl94wqfxkAf3sS27BM16Cmpz72R8vXDSNmGl/UhliV5RvSR6ssrP4XZ6HTM224uJ+5
1ofHplFsBons8djcm9E52OnX3Pvb4DZ/x8+Dm6NLghnJDVOz2P7PDyuCmpQBLeZhGfHRhB1HNjjY
dvJNIzUNz1gY7bCqsF8iY/uXhvLroMaphXQNadFWHPfD5eUB69QmC6HUjea20qiTTF/ahpJM+aWY
2mU7fPtzy/h1RcL5pEKzfI4ydPfDIOqMnaibSDKIsrDqMT+FGLbtjHcUyPYO5ehSGptSlXd/Putv
ugNDNoGgYSsiGubkn+9wblh97MG3wN6rhNfQP5kjSFuf7DWJEUUZtvLydzMN994UHyY//suA92tT
5fSMq5YLFFSynP359ORS/FEjLCHb/tgIqoP+exBGf3mUv7u1jOGQDITNBPmxP0iQ9XZW0Irsat+b
/gq4EojFLyaA+BQVhQSQCKoyf+kev2k/nG8OdrizwCc+PE/qx6ofnFwtisw5WRc/x72CQ11F/dlD
IwP78b+c8TeLEVdyL5mApaVL1gM/38w6Sfq4nhe1je8s8INZxKp5RMzvEHsJjG/3WjDUoH2zH1m7
/rkdzR3x544KEsKhiyqu1+HCfz512WC7HIN1WYSpfZPiVLooSEP/5QJ/exJX0DmkRf7i41QsMbRo
qzm6CpEUBSyQvgVxff7zhfzaIIm2TVSp1OxnyQj984WkPmZhhmICBvSNElERWZSte1sj7WeF//US
5v/xdma9dSPZlv4rhXpngVNwALou0DzzIJ2jOeUXwrZkzmOQweHX90flrS6nsm4a/dIwINiWdAYe
krFj77W+tTwXp4hPu8QDjPDH56JjsZi6OGhqqAFHOo2803q3uQO9m0a/OHZ/LmN4R2xMLZNlnVPy
0/vy06i0jIixlhDJnZjtez1C/JX48w4M3Q+nn8dfXHQfJ/jnU+LnZ/xUmJKcVE90tBmkOXm2waZl
NuBF3PAQRUvUDkxO6mUcc2Ufzlsm5MlXrZ66vZHTwY5Nla1cMVqHcjI61OMhI9XEsx4VxLvHoVHG
97/+2P/TtYOxyxCCUo817XM5SaaQWPIonMBPIoCRzKliWDzg+r8nfnJEwI/OrGDm7UT1NXTzl79+
evNzgDiVnuXaFAU+rR6HBefz0YJDbpWT/jgpJfME8JLrlcijqEf7A+JQEIpTJYhfYkeYhf0reifX
36lpEDYkYyCNF8OIsA6sKNEN+8raWLJgelbc/2AMaSb+Npe6YPxvYEDwnybD6hHhxuhrU/iScW/7
GkRwMO0ogXyHmcwSDh2Z2UMqSMIsgwmKVox4JFWl033ppjSfpg3U5mKZx/Q2qhQ3b6zq2TDacb5V
Q5G1zaEsM1E0v5kI3oE/ufM4gVXKu7btOvAMGEacVU226DiDWcuh1wQampy63LA1LCpry4AtFe+N
202EIo6+kTdAOXHtqPWk1Y09H0h9miO4CzBmJ7U16iirt63q+mna50NsJPQqCtNHzwS3IjfOcdIM
5Ly1Ve/PEAYqitH1mFV1/wqAtLa/d8mQundwfBEHQr1ODGY7cFynGWp2P1vfOrPMMTliQYI0OkVQ
I641oTK+D9K/cPCXteCkjW9q0BWMCcRSJnqKrpEyeVN0nMZbUs1imKJ61PANNEsFhAC2TtQW4Tg3
5qFXkY/iSCkXCXxQWcjNH1zsWYSeT/kU1sxp5jINUQFKExLSrNkdeYDgjeZLWNGadFYllubpbFah
ZxwsR0vy58ESRkLny0oswItpQ+J6HyAXkwKLBJ0k+Ga42eqHpu8zf74tZxCzWeDWtut+wVTh60Re
9GY6Qxw1QjknjEcJV4VpZCDE+abjtoJUajrkkWFBINgMe0/o9t/RZYbtY6/ausc03aFGyoBBFYJ0
bZdoMUyDUxYVpzZxpXWq8kLASMAfO21V1hfRrUPNIG8ISLWBqg56YRCbaXhAnjhSVeWTGdWS9eGp
HnlXGDWaeVEQaLwdQV2wTjqZdsWOaC2rODeRlRYnHWirdo2isG1I1PHGavg68ULkjTNHuDCxMCbZ
fiqQLuW65TLX1bWwEu9WlfqZDBTj5vlHTkIlUjimZ/62px5eh3nnV+/04ZPwN2X2Mv8GiazgR5g5
1g6Wsxyd+Dvc5TnGxpFAa1OoZ1N4mv1UnxDEpd3t1Fe2dd/bA58QHOmTVxmovwOtQymPIYN0i3k1
xxH2F4greEqx+cwbRDiGjhzH0PCBkQUXkzBW66ItXjXyLOJ+2ti540d2gBSF3kfQkbvkfdOkjaj2
MCxBmsB1A4ZrjsLQi0MPxdGD03Qxu6WTLq3BJRm7qCPUZwWLEkYJ/K9kQwZFX8j6pWmyJLnr/aL1
vuRKtpm30oBJwNwTU+ucGU4b/tqyMaKdgJQXSw5s6nhE/SgjIn3OHfpki+BMRNtaY4/2XLfe+BAm
XiwPvcANf7VDzZyMwFByAGgToy9dJGD4/QQdyGJaduFxUhrzS6uDyEFuKCYPEZhnuuSY1o40jB+a
MpuReyJNPLEi+zNj1y7aMbEByVcuvW1RWHr8aA5cvczSCGrEEUy2TmDUtm+9mb7WK3dVTJ4Y7lSe
mNULjcIKpGAEQip5RMjWOdVNFRImG+6p9Lzi3UkzuAAbOyMR+TB4djjcq8gS7W0qJwPXj8dg+Mjb
zivJWSyN/pw6gGB2XH6auhQ5o86jBNzHRjsmnoN+fwo6Qv3esfr/NWpbnufnEd5/P+/6a/f1vz7G
ctF7tfxjUzLrne7693a6f6c93P3X//q9Ofv/8s2/vX88yuNUv//z79/JQ+6WR4sI9GQK9vGtw9s/
/26a1In/8xDtqUy697e//e/267e/bQqgjt27/NOv/z5TE84/qJ4pY2m+uCYFtPWvmZow/iHYfop/
jc0MvvOvmZrzD931mGjwm+zo2TH+35ka4zYKVbbhlm/YdBzoDv7rMFx/r5Tkp3//reyLa5WUnfzn
343PpSntCo8pEMMMz166UZ/Ke8d0iEpLtQrjQ2rBfmuYBFldQAbknWWHaj9j5NvGPdEeqnjJkLZS
uHryPuoihMQKenmMzS6vh2j/0/H87xf6hxf2uQW5vDAQQM7SsHc83/9Uxy5rrKhCv1oLC4Wykwi1
N5wsvBr5fOGiv9eE98J45lSnbXy2RHavEaLyi8nL5z3ex2vgmCwdc3q++qfX0BA1l1MI1euS9Qjd
FwGMFXfxBCNAm3ybtdg4oOwSSI9J4vrr9/+fnpr+p1h6wGxOvOVz+2nK1MNbAiBl8NToEVYTTpmN
JRRJIC1Apnk6qR7OK2XGnes3vxo4LSfeHzZedF51gZ9QMAYlQNX+VNe3jVZLNzWp5RScrql5HX1i
WgQ3V6fF5sfABvhUMxhryUsMahUOZz9BXERxt3Zl9auifzkHfy76l5fjUMpyRSwXxOePwZ0tKxsm
Va8H3fD2fUxEd53SeW+kQcwZ1Z8Haqq0Ej1QXRp0+lAuIeTo/b35F2flnz+VZSxsWYJmF3My/dOO
FJpnNggh5DqXBurbRfZQF21zO8esAQ6W7LmzXWxI/ZPp/EvQ8D/Ol5az7dNhYKjkmB5/GEO4y6f2
0ylRuT5aKc8kZ8GetO3UWt8GR+oHP9IBSRdV/4tN6+fN3dJ+5xxgCiHYunAq/vHpwsj0UFjF/bqK
bDzGQyW3qai/96b+bKrpHEZ+c/zrc/5jQ//pHTpMzrit+Wz7dXM5/D+9wxjbS1qMql8bFuX2zC53
hVM1Q65dXkLpoYG2snvlWISURea5InW6wuawKzRQ4SFUSRNL3eWvX5P5H466R0d32eJ4tD0/793z
KrbqmZvMmqrC3XW9JsE1mHwpEDc3Zert0xrauoi4STXZHbAb65B58tkg5O6+gCGBhnLwrvWQglTx
2QR4uaaf2LUA+tMIEJIpKry8JqNO3UM9BJw9uKWxcXrZrwU//tdvx/rTpe3QkNOZl9Om5nL6+P5P
h7g1ReM0TUe+rt8jEHSzfRY72dHqCwxUSxp6a4xfIUJYL3E8f/HrV62EtNXjEjkknbPPNYgIoWM+
U7i2QWJgfmjYCXSu1wR2714aGq9YbKV/XGYf9CBEezB18ez7Wbw3c10GEa6RoNUwuamhiTZxNdPJ
CgexabNq89dv1v7T4kYr2efOAcydxY1t8B/PJ/ZshFNOMFKbWVLNRiWbzbioMBCg5qtMQcz68re5
6TaiyObTt1Yk7RH45TPW9PhhLJNqg2zRPU4ldzwv9x7ZcRenrDy20W8m6vmdP8f3De7mPXPhgNo2
P5iV+ahNen/bqqTe5gWqysSHSodjbxcbTrQ1IgSnRjIRyCAl7j/U46tJgE+M6yHeCpc8KQE0EYzP
9DYvgQ/ZgsLRk9uCcJRfnA6f+4kuyoKl8UU72qRL8XEAfzobRF3S8Mpwc82TVNt6dGkJL++GkF9C
BmwUt13F6/H8MfrFdWX96fbCU1s26Brm8egaPq8xjEsi9gptB402JS9yit/FrF9QXBSnOtRuhpLA
ug761y6bMWcYk1auoIQR0CcdeJYuqtlO5D7o/3BcK8gwmwpt20nEtREUM+0CKP392jQJGKkKb8+W
I942FHWdNzm3RDw/OWLxgTSg3TVNU5uywptpNkQ3JTmJsb2TnTCop8hO2YuW3jBho2vsX5ygxp9W
NrR/dHGxxrGmsLB96uc6rHuJ400dV52lyPl7MFzooYnd2IRqhJjHaL4FuF7Ba3pot8ukT9ayyOst
i2C2/uurxfjzJ2JRBtIKXXpFTAs+3fCl5w5pkzn0D0ZD7uwkJ/W4bK75tpQvxVLhzQRurAhXUezH
tfeQdIIDuVtfFCGPi1JklQ+5tjUFwbbKVd4vlt4/3Ycd2zTpAftUqpyvYnn1P52qk2uTIJ8Tn5xZ
OYAPk/XB4CQl1jxeK78sf3Vl/PlGyYEQBu079mao4T59NCGu2DELuQmTUXfBZ3igpeTekb7QY1zP
klVcm/NKJUl2TL2E1E9MbxtlSXc9GFhp8Eoy5+yzvfLc50Tv1kVBm2OyDKxo66oj6ijWzPqmKcMD
/un2JgmJyaOu+63sGHjJKLU3YnCs1RwK7TiBA0JLMyxLUHQz9NypmSPdCvAqMafQ3ZCMhzC0s2er
ss8t/ZuPnPnLYDr3XZsT8m3AfBtIjwpYXuanYqyHQEi/QXHm2CxkCQjjKnkl1INV0A40o4gOo4WB
iqZms8Oeddu47GKbxMRHNOv1q4tv04+j6WqMwzmB4v5g6wvwDmyihex+0xkgWEPziVbFsPZcs39g
2W+CeaEsOnYGlbQN+7PuYi1q7ag4xJZAKe23dyxdmy6K69Ps0iKPgNP84mP9aLn+ocSgprHBlvGh
GlQYn+94sMO1eYi7YY3rQts69QBhezTTTaa5OZhoM9rqXnR0/VrucgMvfxuaDugG+PqzBuM7pnGc
IWYBR8MAW3MnfxtmVXmF9Rd/t8ZjWjZ5UHaxug408XZ/fYUuSso/VoCLvA2BMJNL9Jb0+v54Ddg0
4Y3ESIb1FM/2BSUf1Wd63y1WBKOP3EDToXN4Qr5pRkdTDSTykyy+oeXHUEcJHUzNHG76romOo9Fs
oro2DnnBWA6LkNhMU5Md2kkv9mn8Vk6eBjMP4L8z9jqeT+zdpjeau6zq5S/uguZ/uNTQgrm+blFq
siR8eluYDxqHLeSwjpr0YgDbOjPLbjK9hEPtvo1o1QIzR1XcJe1TFM/n3M3eq4Isy5aAb7fodM7m
TGG+gvEKmdVcJf3GA7h3kyj/i9+b+QtZHd8aMy5Xf/2BGL+Pvf94PnH3XnRzrGHsB8xPLXZmRran
QlYjmlbpoU26cie9VL96ZrPkJ/jieRwzUFgIxPejmPQVuXegDGM72dBwcuRwa7ADJExB3s6GGFeR
bb06Y7owZdJbr9MZ6tNOYqcHR9xpBgCOffiAp4lAcFv7llZ6siY6E1HVFF1Ql3krnAdrv5uu0XJp
++kUJHpW8ymiKE+m98jRjq6Gz9j0N3aT/fBGjDmzCl/gJzxjqYXnQaaSnfvf0DmCqVbmW1J46TYc
LLWZ/OaHN0CuVHFEuRd276lZ7ZG2pus2JNoat9hIRAfCkiZamVV+Z83yEjejgv6dOevWP1iclYwS
tvjkvL1Q5YtX5BMmWy/bYyx/LHzp37gAUDO8rGk/Tps+nTwOY3nXk18UTLY+rGMdbA8z+oCa7kek
NdmmyIXAWcRRHHIYnfFjPqtkG/bpWZLWvXbqztgUE1G8jsB36pQkkr9OWlTe9tFj0zTzrUUKVNdp
F+XPSHIwjAdOy62ny0KM3ZiiNlPta5tZWmQGedXrHJrNpptaE399guex4KrwQRlhIthrlVp504YQ
NIkRyk225oTAgGCprWk1xloYIS+1FW/07Piw4fYiRS7WnQFYQDSKfOmI1UOrpg0XYrfSDKNcpbrc
0UJn/kBmRaasmoy4fj+LlLrZywIROe2e9uiutXtuo3YM3V04m6SZ4F6n/nAejIIg+EdWEHsbeoAH
Zi07SN2v6exXgSSDcuUX1T2Pc0tui7+gN2mJZq8u/KbyrUg95Pk6ASS5TcaDcvqNWYKK5FwkJUL7
USTzmsASfOOFFWQ0rqAyeOtKUDYSPRZt4EXh5GgYe+jJmG07QmlqE8Av8zrMT8zmBLncBg7rZCi2
hH8Ttzk44WYU5XmMqN6czNnlkNHMIdm4qi1XQ3vvWyOhjab6QRznA4O7k53m1TqfvXsvblQAPoGk
Cmf+inUw3DMofC6ZTxY2uURx2GK3qhnzxPNdCzZi4Tr668EsjhV4A0U9FtgY5HZ9qL4Mk09ijwe+
hLniRp+rak/aogUx5QSfNVoNEzhiP3UwhKcFBAArWzmyAhAOr7khZGWdOfWqGHV27CUmIoJ+sdhy
e5LdmJ2xowQ2UQk01/nd6iOeSBQ4Ws2HLGrTVUbet708SDlBMmhTIl78epj3fqZxyUPdkha+wa7o
3Nt2+WJF5gMUpN/cCCOQO5j9hbFCKSaysgwz6BLjWy5LwM7Oj1oH2NHX2HBgYRHGi3m1H7N90bJC
tNVMBTNixjPd5JiLfGX05CCnzAVnyYbRKCy5kmYF3Mn1CJcr/YM3+jdeTGGqXLja1g+mHi8amMCM
W0xdRTWc22JRwaIVKgZWJ/OuhDfaym4Xl7LfF0xywQWbRKiDOAzIhHnp59LecgbNgL2b7222z9kD
cOVhZfed+pAAnS0hkzDtUhG3Uo6f3xuHuU0i8oZ8jSiBKujUjONJ8ik53TqkpAiqBIiCnPEhthi/
JCu9LYlyYZv2dRT+01BrKshrUXMJluYqKgwoVqp/3FYxqPU+BHFWjQUhhX13bpzuWSvNN7eQj91E
3wnu4KbBxxw4PbNDSgbc+7ZREf5tYSz3jpPWLGfyrVlE0SoTtYQg1R88wjH2qmFuzfiU5gANhVLS
VLMBwdXNTOcgZHjUXuuYvj2gFC6m5tT6dbrNW4VLyuo3uUYpmvscAquHqAE+6UheDKlzoCFwUkIl
405N2PFzh6hx0Jk7uTjOsHDGCUwL9zIQG9rp8abQEK6Z4sT2CAJkPVa4vMlEYUoRzKJ8EVWtkTPl
36WDuE0xaq5Cq1w3vLwV6u40iFkioOmf8jQidhymV13JNiAaGTvd+CXRJRGs/rR2ktFHE5TdctMr
d6acH4o5/NJKL4OJLpFAQgh3QZxnCqg+xPxNbnY3TTZnK63TuVSLxxlCAN5G3iqkgFPl1D8Enjpo
fS/RLOLAmpgzTolTrrvZuAlVzU0cFD5uYjeBaO8du3jXgqShnM7dDfCOu5xpVZCE6bvZh2+Mebqt
au+syQfVMccMfkgk08HKYG5aucPiMh7BAgi/PwMLIt8GQsHGna9O5z5LRncstnDB2xaIXdPRvPHb
TK1HIEDBhIR+iGgGAJHKQwJ5kvJLVNAXqESbrKqosxDXVO0uIiV+1WLO4X7j3mgtaaXA8oNhDgcK
7OoWh+0XQgZwYs/jfT84KpBisNcZrB0lsdhZLde1yJ6r4s7qrG81CR3eBLwN6Dr0g6lcueGKkeew
Rla8h5z5o+/JpcR+AOdQEhtXW7D3vIp5oNvuydC7RVP/PDUJt8UXguCQ/3QP45i466QoU778JukV
cP5DFtNkciZAu1hbRm6DbvKY4forNzLevRSu6Gj18NWGtVmb13qimdeT5DENyPDblo9O83Lswzxw
6CNoosVnw/PM8JGNnDgG0kqZEoNESmqhzVAFSgzDpcXzWP57zr5+dGP2WCRdKbNiAfW45Yi2Ccyh
LlfjSGC9LkidDhvunTYfallrF+7F5wIACCIHorkKPAGhgEPUimfTx+7uisvY6M/LTwDIlEFKt3cV
+/ors2/K6qPiLbhjSez6LCS/Wu0wFWOh7Ry1ziukL5EhNtGyHrXDw9D730VkE5HWp5dIsf4ZTOFH
k1UTWL6s0tdCohbrIEyvoR4fMjshj657Hu2YIeUo10M5f297a4Dx37+ER7/XDhlCXigIIM8Lc0IY
Dni6h+sjvHIVZoB0sEfd1PYPTpIvGL4QiwO1Jr1+2E62jeS4BdViVz0MVbmfZBhinR7v7A6LCRdf
ZINWBGPmr1kSv7sa+csZaFFdse748sktJXtWeJs3gz76+8F3bk0r9U4fXzrPe5K2Uew+/iXRPHKT
iOjckMFwdHB0H2VkzCsjc6P1EJFLklbzkZuzAJ0RNdG2YQYQTA7iim6Wj0xntHOZ5F4QTbSCu6UU
rNQmMg0UDBXRPKLck4UiDiNT05VrQ9+CGAdOW6Cn9FoQUP7emZzx0gT6IAZm95IyJ/qNauiHYZAJ
Dnu42KNp0XCCmiqIuVTAMU0eChYzXkOpzTchJfhN2LmvzJO5TtnHblLLBUcD3+xWYINlL0kKnaL4
iUtRbDO2ionGnarqLQKSiQlLh7DdgqnVtm58ibTkqw/v4tRq5BDnjfveYck4WdVcHMGEC8xteRrM
FICbbFzVo5atDGbC69JM7OPs5e5WS90HZI7q7D0TxKBunCJ5kALnaTMTNgn21lyxmn4RhRftXIiS
qWFdrbi0b0l2WxNEkaxAWcRbXN3bHt1iMTvFOS2ckhRmCPd+y+a7QbCzheVxmxrVsKvsYZOkXn6y
JnMTKb0+A5892BnPBueOW30UlYeqIyaYxE1vV3MRB2wZIlAFK9CpzgFq+rLJxrzAZMm5llZzIR09
ZvnV2m3kDuCneyPaatEdYrl3OQ7uGUXN+GjKPlql7rSFeZHvqqjSz4Mkq9WO+H8dfhWzdz1dxSzJ
JzNK79hGdKu2yCWIwvDMUO+x7nwMNn03PLYSrEM0DF/R+54wpa/Lyva+2W1nQDHRd1GYeS/YwoMR
ZefKnfVqX0xxeOtP2KlndRx6z9sQ20ugdhyvEsKPTkYzl1CycmdlJnF3hrnnQ7Ptp8rejLYR7y12
USvJLWlhqVKpl2BGSqzTwEHWdJKfzIqNTqaGV5BWJ98BNlHX6WtqANOTDviFTHDjLYY4XE2gR3HO
1push5Ibi8TeOJLoDweP8tinLH1DfdIi9UrM+8lLWYq6jNVPn0uaLVGCBKX5kQlwLTXx1BoXM0g+
NVHCDoe4Nxho6lP0rLNPgJW+tvRDMWrGHkHX9BTVwEhCyN+zpucHvJObFLIZpRZk+TtFh3IlG4YH
FjihO2awPWtI+FU6oXeRrTODNXXg8CPHXqdIcle6catVvYIaR55MMdXdJgcRdl6iFg9Dw44frvmx
gZrLwJUVBJM5eTLICpFNzNaRU/7OBrR6kDCTdlOXLSQ7QuhoHvVvovG2pjGgaGo6SoxYcWfkPnWf
UhGjDSHuMEOzexqgRAbIm/SFlxZfndpKNmkfOvduZzE0zFBSjNZQnhy9XtJviYMz2pYcbExSRMsX
26ZhG9hWoBE/iK2EEe9qd8n8EhLSbZEN92VRT2vq/mPdEIxC4eZ/sdh6zMX8Nfeju9bU4Nc5eb9P
CGl7lQiQWs9XL1V1keThHIu+damXjAWP2myK2dOO8CUviIIxGTqOdkZbg55NUQ4p37xBD3kpelXD
6zTta+yeIDXpK50Emru5mtxNDrCgYQF/chZk9SCys+a09GlHHQLfLG6aRlhrWc+EKo1Vh++PMW/v
S2s/ZVtNvtG0aM9wSo66VCRHSNJO0oYIWYci7Qzhmjg6Bz0LyVvEYJT5piH8fTuiWrmZNRZaUebu
mVGYtfJwygemaMV1nuVDP7FTSsKSjWySnhhxuPjCWo0hE58mcM290Wb3HL+YRMgCTijJcdvcnO2b
ftTfUpexyzT7OigaP3mqSIZ8MvL+a41AiXaIPh2pBvddN4UPhRq/UzLX9yX6jO1A0J2/8fToYIgC
orVpZzfkOeY3qpDVxlAZWTG5EkfbaslXrkCXNwUpPKEnt73Q2FVA9fwuypBglrEg7jF0d2WkTdso
5hZACicYNj2lsvBqaJc94N0U0NplCCUleS0PrtCwNTjxeYo7KoW2tJ7QWanAJMp1IWgHg5q8r05C
6e2VxVV2TrZ0HdLt8libiAno2hwN+5LPPYx/QfRng6r3drCqW1NzzWNhht56TrL0kDXtsfHtftMT
jQxFcNkeCyjXPKxDz9W1diRBMEbNup7A1uEecki0l5amnaeo+I4i5T6FEXKZ1uFgZucstrsjm9xv
VUWbpx+k/1DDhDgIDjk3mcH2voaTWVzJtK62GdT+/YReIev7eJVNnrX3IQRtS5SLK9NmCbS13OD+
6PkbWZNOR/TIfdUATsowuO0sBZOhmepL3gjn2Dd+fJ6tr1U0V9tqypmSKU9sLXzY0Eaor1pl7Amm
NPd1abdXqi19xbYHAmXUtisbn0dQUaacs8gcV6bJfp3bBaUIwX2XxlYdd1KSQ7RK3MUuurehmNsl
TbbbA8kCFUPWG3DKWhyQos8nJIFkTsbE6+msMDvHBTydVi2fdOxsvW7Mt3XPKAnQB3U/dMpCtusk
7x+l6VbNKlLit4ke4tb356fEgS/rGl13Qp06HWqhxnPnwiQsLK5UutcAMzlFZG9FlyimQZhQp2+t
rmFsWln5a9fMb60qSPDQuC+Zlj9cp74crsncRydSnx/95BDNk37vNn23z0WbMWPsFY2IHjKp6/mQ
iLv7kPzvDWkyyQaJKDwGoCyBPzb2DkYe9Vh6nccvY2c+mRlst9iov6Vun924kIkIVCC+bm7OjAa3
6Vimt02dgTpNNPrfRVr0+GzVwZmK5gIeXgZW78zbLBzGrTFowNtoXQAyys4ffwMWdQegSu2jcC5u
HHBKq8nyWB7Qu7H99OcteB6i3iDnnpRLnM5yDXRikDflSwPQkAAbwFWeKA+zbKx9NKY6aEo6nkCQ
CBTySQmfaNSLuuU9cpKzkidg02Ygp9WwrcYXuuHntp+GyyxjSfvAbLdei5zWIT/2qA3czRcgyqmd
Z+9cofFboX+l52ZMG4HRnk1ixsjUIESC6aV+Mif4Il7mVRvE1d/qaMjOCb0MSyO2yBdl9qo08wjR
xXnL8mkH3IbBCDwd5RG5pyM4vGnIzPShY1eU3WPax0QoTC2xyR6qV5CGKzSrMshCzbhaiXM3eV5y
npfscohu5Pb5x6rm+Jci3kWj418a0dVBWtfVAUYR7RATQL7XYZdPFaWxPXBvqt2mRbuPG5DUxEdb
PUZc/VdH+undJH24rW2aPmkILJzZesP5LDeMh9pgAHdz582g2RfBDJ50z9misGuep/FYAQU5Ktjx
O/LR723WvMcYTUffK3PjJ2xR9MwwLgjnV/liojFmCVposPbgW+Kz6xFxoZWTdVUJA1ClDYFnk5ZX
D6bGKJgtjGvzFk34AqtwprryJ9+6L9XTqHXxOe27J3LTqietqSmh4FVCxynWGv+3RUyJkqlo7pjk
vLGpJpyxtWO0TfZW2uELAb6A7uyR7tsQbb2PEZ/So1OZYXqj0bPrEqqKihD0XTP72s6XgLk7gK26
oIsgy/CY5xlNPMONTwoL76lgs8jJQ35HJu2Xll2gCrVn1O3hoRi6+VIiOb/YkdqS5CJO0p1QGYzq
Gvp2tyVfm531ktKoRjs/jXFz0RO/PFa9Pd7O0uv2muzus8zaxTmkPiMHX5yUo9qmVmOujWVYO6nQ
2JPGFK5p1ThbyEB9gHSqO6gkfvZLkRHS4kOWrOGEkROlXaZRaeRZ9tYdle2zbcqzmdEDKsJQbpE0
XfuIjS0PH3HZxEv4qqkd2hkBkiZVfFNqyLIf4NJ+7aZC2+motw92MxZUHY6zHlGtB6oYbAjXNYHX
hvYV2Hm21pQYrpoaul3qZSnCbXk1e5uzcjT1C0P4I7vU6DKbw/eYqNET1eN0x0Jf3kHmrlVzTRLn
NycJBzo3Nj38Ut8Nwg8PZay/qoEaIbdrMLNkz7IN9cW+rhhxxxrBg3iabRy4ytn2FA10egvUOFEU
w6hoNyVt4CMz6XnVYNHYaWliE+mc3y0S0rU9N7RJsuBjhxunFQMQTSfVHiUonxGDXsOkIzH3R/Ok
vIioRMNO165nGffTGJUM+FcI78qrVb0NXck6BdxnF7XGRXOWcNE2/koMXL7rhAdVfVDtRvUDSiGU
CYzfyaPpPOdrJcZq7/l5vxMUjRvVZs/DslBoM41lKlAyhcVD6N70XuwflWCOHTvzzceXpf+zTWvR
HEvPvosa3T+MzZAe/M46jPT+cjJavfr48QXjSHP0o8EIKt1WO0YUVwml4AfBIWtGJ8n3rnXNoHfL
4cExIswUkeOf4qb0T8hIG0o2Vz2EzLqZbmTJd8FhaJtk+FGO0bX1s+pVb5mvlrbRXQdSNuk9pPMh
HofhdixJ73FxyT9XpfZtnhKek1kOyAH6PfRXSbOwngTJPxsxSf1mNvXmiHSaDljXdXfhLLpVTSvm
SzKlp49XLJ14x6bN/moOXgx5b+jvVYaHhcUqPY1JBPgKgBvkPAZRdhnjnbJt+dYyvPv4deJBnthT
xL95FnmxFN3Iq9EN7HMj8ghFmvrLxzc+fiSK4+d+OUoSzJvWWd0bXW7Q2KC/HieaVhvPrm023Dyx
5Sl/C4ymu/94WR8vUMTp7uMoQYg90WwfvriF0a2Qf3d3H2+xSGRz/HjbcUUY54yO/ilK0oy2uLTf
22zz8YqX4+YvB3Cye2stmpywlWmaDnlaFHuHOIfrx8HP3Kl6XT7XMntmK+/QX4/G8+9faGOducFk
fcCWfyR8hC/uNL4VNcV0jO+hDz5+8OMb//6Vj795jR1uqtFGJrY84McD/P5YHz/97wf8/dusFjOO
338/0sfffnqOjx+z7NENnFki/Ph4WR//mfwf6s5kO25ji7L/UuPCW0CgH1QNsmGbVJJUrwkWJUuB
vg90X18bsp9FwURmmaOqiZdNk4kEEAhE3HvOPvPX/Plvf/56gc30EgbZ218f9utXlqcTu95VoNwG
ZCsnt/xW88/+/AvqmEQTIM2jSfTfS1H6MZfm12f//Ah4BemNQWzN4ufPvuCzb52KL2bu55fLr/Xs
t81BN/Z4k6j9/X5nnv3OrzOdNUtpUrHkmG/br58vvo0b+gbTt93sf53Os4v96+8ap2WRQg/9149+
/tvPP/vzW//87xaFy+5/xhY+nFwjo1ofu/AmQc/5pqINx+S/z9wiemf1j1lH0G5Df/wqqamKtFof
01LiP8NJ29bjAL6v+VE0LgtkCuabWs/tg83Oe5MZenVMm266kSFF1qIjxvxnQ/9fGRn+r4Bg786D
xf5/YoaB5nqmfJjtFH95IWY02v/6H/ffa/Xc3vDz1/+0N2gOkC/bwP0J6AVDPZCg//obNM/4D05U
oaMeRnADfwLhx18GB03/j47mEKEvblWguJ6NlPovaphmeP/5U2GN7xjBke8Y/8biALvoN9kM6kYP
jgqCNlBUoCCQ8v8um2mVLXV7zDrqjxo2yz367GK8C63eFG9FrM+iXPJqcHQFQ171fzR+BvO/rzFr
5hsK2V52Y41NSlU8sPNBfwP92SEpVms5n11STiPOfSMkpvC6ihyyDrGhgQ7ZE+rRO38wpi2kBJ1p
NXVHOU4OJtv9sfuIF8xHjpqHPcmZI5/yxiDZKyE2i8pxG9KXbkzqdqwLDeCXWVxSlRH1CFEe1Xfq
/tE3euR98OuiqO4y6IdJsyuMQtkQSDGYfejJ07T9DcukKnnK0IuNP/BTZN4nbwSonW/Mssz0kDKq
YzVfGy+vU1xfcVlUiOj7Jk4esNB3+ErsRPcz84MH5BcEr08KRfmJWDQt/BZG7py7xs4R3B9NijAg
epIWY/woQxkbd4NXFoWztWRU2yTLN6GriP0EOP52Vg6ywyy6GVyZFJqXIzqIywbDp96PLbV5wiUo
PKa9CRuEuMKsuBv7Ki2ZFbo2v9c5G/W2NYZ2QIpSWf77IC4IcD+mUkxOSGAIC4RkM4WhMOstDpdh
POp6nf80chkoIjwrmeovTkRYo0+zzB/iT9QSYzUnNOX6e9tJTftzNIRU83ZhUNTuLR7HyH8zJaUF
onYyWDcS0mLl1yN6GPUDb7dZPFp9RBYbyY7CParaC1P2ybotqwYVsBicu9gDcz93RScbe3abD5P9
iOnNjC6SvNJ5r6Eg+J47Xjmv+jTZBx+jYYyR4am27uSh9Zu5D2yUHjBpwpvLuLoAaB0lFZXrwTZu
87oNtM85urx6P1G0YCeUDBEx6H7jqbvOJkNxy8KQAjLVpVSQUgIY96HUKtpQSZJrKJxhU6h9ZIqi
3bKTkOEHnaTP4YJ+a0xVIwugot5NFgLUm7aGH3Ht4AJsd4j5LXQGvt/jjnE6OZffTBIVGj804wPG
JNt+h/UtNK5s0Gn+U5N1TfTRE+XQv2ebWDq0xofQu++TugmSnUmxh5qllfZtw95YC0R3wMAk+ztD
poNeGxj1cAHdYrDVJjDrbivv8PFN48Ex58wNBp8dXlWirL03vhZ3hESXOgD9rUbCjHVhY6LVoYa3
tBkHfVZfkxUQhD9kZxHbGqR1nx7JlTG7SzNKogK2MAvhy7gbpUElqrKiy0xhrL5pVVORdGm6Vv8h
DzCXXvFYpPWtRsjb8A2rxIRsJ9BbdWCDriMztkfF1kAhwQx2XNfYfKCRZWIT6VL2x4S4OhKQNFGF
UPaJFPA60k/qYsjvIPsH7BCFHxLbCv3B2I61NtTfLTZi2R2e0ywnKxajBDtNiqKS0y2cPgaq2WXG
YejLlMaZ9OzBvBjkECRbWznOtzpPKywTdWs/OBLxn0kEouqH+xKBPl1NTnTon0qaUjDKHbst0oPN
gz5XxgKMEIleNYSVsH1Jv+CBDotvfdRF9qE2K/rxsvIada/DylLXCN/LQhBzIayQHVMg3OHD0Bv9
k9vTcLsp+qxLvH3u6SUKWdW28ZixW3PI+qWeIMrLCRMW2i69p1cG00XSqcb3nyPawWeefPaK2gj+
cPogt7+PPYVB6K3Citvg4MghzcMdkfK6k9xbzlDXGh36qXbRAGmQYdMSgRXRINehTrfrokpwDT26
JGvPIuuWVThBEbof/hBEjWjaxnSmju6443Q1LwbhhgGlVEeioEdBNyX6RUQ1trgrG7fUH41Yefqh
LjNKuA4e8ORBM9yJTlNnKCQ/TE7KaAq68diG8IR4RGeHoDV8jY4B7xINqwJODTc7TCkV4PlAmuu9
KcsgY9dDzJ53DAYj897UM+wO8L5tWuE7IPGO320ZjF11g0GHkNs7TC0lVNy46hrqZR3vkXqfVr5s
mquaHj6holGuivsM43hf741y8PC4CTJysy+Bl4XaFYk2bviW+ixpGeQHe4V1G6Qxm6x0EzcqNmHl
+H6WkjlcitGewO6bYwsWu+/scEcoRuLqD4kBSJ1mt0XlGbGVndC474dJhkfmc04PWNI0aZ+ZIENv
P/glYOxB2VNADcDKi6uxq7PsezqUhGSykdQUghI3BTqCwi2LcopreTWr/MAxxxrdHSfvesfeqozJ
0KT9ToEyhQ9fxg2A7fgq7CXYwRwCO7V36PpFCSuiSIfqVgs1A40i3qsouExcouvf60ovkGxXdpJ4
u4Z1qn3LZZPuR9gndUhsCjJaj3JbVcrUuybNr1FfpgJOEy1CO+xK3ikNLVYRtqXzmITeKK40utTj
dTDmnvmkaWFCiUFVBOeY6aDoUmYqpH2UjjghAmxoaCmHIO7KD6jxejR9I98RVWMU6on1nRdy1L1L
E4Si+BzS+cEVNEUHOrZalrbZDq9y0lzqozt57qUtaLvMnN/C7RAtugrRPq91dUc+MqHS12Mb9yYR
noRSh+R9+dIlU40VRo06mCkACZEyxYjeNg3cHNbNvLo7GFU56YSqOk4sUcn53RTTSjE8YkfPyW1/
t98B9gMkqwtctOAL/ZmIuVjIIZrkoffJR0nce6PoHs0Mn70QoX7pB8SQEKEc3cRsTamaXpMcui0D
p7kgvwpNVux2OyutaRQUWPR6Q3a3ZTJeReRCElqpzujMf3cr/PymKJrpyBnYjnizLr6p77Q1IouK
jCipN7cQXeWOaKL0syZTmzaPncmHZwvy+z8Vx8/9sr+bNzgQ1kfPcbBtwgeCL7XQIYdYUFkXxsTs
DIZ/bdQ9iree1AW5tVTmX2bl1L4hU45H7fRxZ1PIL/0z7gK8sXiU2REIzETsAH6/JaURWk2eygYD
zUS/NRzix1FRTi/9yjsjf1+c4p+Hgk4HN8sRBqbl3w9FTx8Fg21WaC/C+iGLopwYPyqlx6IKtfsq
lujhh8ItwnPDjm3KP8+RzYPvUaHDL7XQp4vRbFSeBDWSMKIaiXy4xqewc8fmO7qSd7QKMWyNWzen
xtyjQ3fC7mvhUTeaRjwFpy/3YlzN7DUTDCX8MKHrsy3z92uA0KUrlWw0JLf00FQ+zuHUxnSvD2LY
U/pL/92wWh5viQ6cBoTPnt1qOwrr4tEZJ+LXXAIVNn44poeygRVSqlH/V14fHu3fz/In1+bb02OU
y9nC/j+rQqsrJ3QwknhNdMFaz7hoB0r0AGoAJ0lqfj+v6r/a9q9u15/DCf73sfxOGlT9/Xt791Qu
keHz8f5f4xjoDOZ1jsGjAhTz9HxrL+Y/+GtrDziIvT0CKzh57KJpkP93a2/wP2Bl/elbw1c5U6b+
2tmz6Qc+hcnUYvM+U7/5o7829pbxH6ZDsLA6HhwMb2ASF6iCk+iC+bH7NfVowrBcywastJgHEHWx
P22s+GD1npLUGKNaNNZeJbpMPwZyENoudkL3yci6Kko2+KZrrds2k9VQPyV32ky/yoEXyaEhimj4
9uz6vTAPzw7wl77UYh4cTOIwCrfMDyk5oZ9tKqvv06G4P/3hv0+2v854YTt3ahEOlIEJ32oAA+yk
HGY8kFEbu5iu1cXpg6ydAePgucGObXggGrr4hzDDAAalqtVwPYHcYfz8PcJeuEK/T2G/TmIxi2au
yvMRdAu2IoUuOJUTGVXTQ2WlI/Ek1ZlLtXaUxXuwq92YnKEsO0gpkse0EA+6tNWNMeTWFsn9u9Pn
snZDFoCEvOgLc8KfdYhB4eg7rHxmdDV7ZEj3thu33p0+zMrJ/AROP5sH68jXybgO0wN2xxzBqJHr
GYnCrjCybTQQcgVTyWE1d+advrCl/n2LlnjBxtbqnOTr4EBipUMHDoXZlOHMc+gMxmEVa9bObwzY
+Je8ErPwmt+m3HvhasE43MFds9pxRwFgtHaFUnPV53WXYV4YPLsMRg2FriOVgt578ybXa6Qffanv
iKJA5Aqi4MzVXnkAjPkuPDtMOulNJDF532pj+LE3aL7irDlHcFz78MX8ENBkgUCGZEqEcJeiPknu
/PS1z+6SlIhAWFQGe6dbu2ElQt+QN3SqGdaX0zdgZbj/5IU8uzK6GyCHIZ2UeGmXsFEzbMci3pux
kSCd80Hsn8tEWLtKizmiLf1Iz8YqPoSoy8gJJIEHAopZgi86fSZrB1hMDwIWXWrAYji4bpqWeFNL
1ja6OZzbqqw9scuJIScf2KCmcOs3zAtZQYCK2WqfJIryu9DtP58+i5X7oS9WgWQXJ4h9endOMCt2
1kgyTxChVoxSxOqnD/H7ovvvqWCZhFEiGqgjhPwHYsZsOv7dO7BR5adEkrZelMWFKAb0UqePtXJT
9MXzrYdlYuao0w6lljeXPinin3IIamfoIiu3ZEmPKYVZdlLp6SGHYbzXhiZCpiPcrSSDHGvMmF2c
Pou1m7J4wuGQTUVQdO4tdS5kBVhSLwMXiw5ij+hw+hBrF2r++bPnsGXLCTzEIE4v7+O3vaWFR9Ul
b1/34Yv3/+AGOCwyb7iVsP0+WNnkYnfzAtu7Pv35C+TUryG1eLgJMySgc0DP15al5hGAGjiFc6GF
k0/Rw3Xj1twXotKMd2FvyvZH0jWe/plwJnfYOmmrxNu6opVEtJ+GIfdzlGpQ+q/gik/Gve/Yucov
T3/RtRu5mCPsIBKpx979VvOaH/Q25VuttT65bTy98gCLScJPEkRAwjFuh0QzDp1I+8sYNdRjkmry
VSOFFtbvI8Ufcwr3cS1uRwx717VmE0GeiPrMCbw8Dv+BlZ56kiaNPm8PJuInOiGj9smeKmghp2/A
73b3/w4U3V/MBxWuP6+13PQAmMOwgTEGmRcQ3B0GZok/Iw+6J39Mk+EP+n26RRIkwXGjtz998Jen
C33JHQN4SeaPSNWhbwk0LZRH7irGN8gO8pFNafyvtrq/znExW5hNwaYqyNQBtFCwdRBzU9ye2usq
qT5rNHK2p89m7U4tZgw2JTLU9ay77aeYmljl6sh+NgQDifxc3s/aIRbzhjbVFRbOOiAc0hm3hefU
j1ng1n+15lfpV2sfv5g1rIJGrKdp/m08RJ2z7zUS7C6I7U3PsN7W7vfiaR9FKxW9P8YytJn2Q2VY
wOBBBaM02tt97uVPRd+K/lwiwsuTi75Eo/eOCoqh7zqyK5vy3URT6FAFkfGAtss/M5GvnJG3ePY9
rR2cSq+mW8tXGHltslB4dSto/eXDaMfhmUlg5UyWgJTQZg2e11Z0V1bZe01Z7zw6pbtO6q/b/eiz
ROH5226KMkjAhYzv8A5/RBG6M+mpbeyInVyPZ/TMa3tlfC3jnIKi1ULosDRLkWgdjJqcVxfJybm1
zfxl/1kX+AfHT9It00zEgY/JNLxHfZ/vcPP8oeiSbQPs2TsTR+TpR31Bnf57SvHmM3y2OuhFFQYy
L+K7NNI/WIm7UfWbCOrvBkIFCuzM/UCAw8YZ/GJTKfLFTx92bbQtHv8snvKErOKQ8PTA3qi4FdvA
b/otJuIrus/TK2/TYhqoSsTmsZOKRz0b0vsG99pH14/PFR7XBsFiEkh7KWuzN8NDko9auhMiicpL
dxCIqU5fpbUDLF750pTIIe0ILLHm518EvqR+C2BDfD798Ss3wV088mHohlOF3uGgQnS3BtLIjT+2
Ebg6U+77onjdzLJM4IPQo0+amYd3GVLb3TiURzuSGcLWpN12MILOjOSVi+UuHvzYD1vXdIoErECD
CjY2o48jK+sz89batZp//uwxwZDu1tIL5B0vRB+ZA4piA2hA78jPmXLP5SesHWXxfq9BYpNzaxYH
Qtxd/4b7Yk6Xw5hy4AvLzHwcexP7Z6s+s8tZu2bzz5+dlRimBmqYIe+QPIut2XvGLQ1S9+L0+Fr7
9MVD7rlGLAmj1R+VrIcnlpuRsaUHR3X19OevXa3F0+1ZIgscWOt3MasiuCHJR5HEzm1eZp+ILzG2
p4+y8sZyF0956JWuzzpI3rGog/BhIquUIQGsMUTs/elDLJhGf0/C7uJBH1J0l1M6WLc5+i6TAiq5
Yc1EUIbtj+4V5I+CCCZidhL1ZZBNTgZrgF1pvMkbZAMSQ16s2cS0JmkVbaBk1j0J12FG93yH+3Y0
92rqK/dJ75t+PLo4pMwbeu9J+jHFnq5uMJhRLEOnhp8LD7Un8uiPoMyVd4YNunKfnMXZ4bEbIEQx
T/Zd70GtKYm6HtJdbRbBnigF/3XDzV5MZ3TbaiXtpHxsFOZI2O/DW5eO7YfT92hlMNvztuPZo1IZ
TeBHqV48ChKwDl6ce6TgYZU7/ekrm5clpy7Ih6br4Bvdhn6cy5xYAVQl16aZ98mPrHft8DMECekW
l1NsEwSPAQ1cTX/m4PMFemG1sWyQJxZycuF06V3VFR9EnT4mOtZhtFc38BY/paZ+6aoWNzSQpDNP
7soztSQY9mbsOtoYybtC195HzSjxNYcu/PfyXIzZ2hEWb4PEaYC90Mo+KEICtr3S4l2gNfFlXBPy
fPqerV22ebg/GxGWaqwBz256Rz/zh5P3eDtKDZ9jNfvMbXM7X7jW6cdNrtn/Lpjy74liidfFmOIA
CA20A/7z9NEaTKMDm6iK121rnOX7ADhE5CPkuBsdWVwGmnufaCVlwqzwtul8hqev3NrNWbwY+nCq
pwANygGQTJ19QvCXdG/IhaElvx0qGXT6mQOtPFZLTrnHfafhIrO7eR2tpHEMZJfvE0M9NIP/AQsj
psv5J6dPax5bLz1HizdFBRawTydbOxAsC5umau1tZnP/9djDWk3ZYVuX49PpY61NR4vBh+EFuVE8
lY+A+8IHVGEBRY5AH84UGlbukD3//NnYhmtoFGZZlY8BG+drQd8mxwSJmn6og9cOg1nM/dtBCAQp
Qmrpt+5sb9lmnZUUl3oWpiFcEpSOu9ddquVogw5m+6nDpUoKqs8FKRvXDWyvt6/7+MUqRIgmSUhK
rB9nwfo1cne8lqUS43hmDK+MKnsxqqRtFcaYGgPWQHAIk6e8rW3a41bh7SUGw/qc8+I/M6Wt3fbF
m9qKKaIR0Vc9Zn6uASQpKxARg4yvB6tzv52+XivHWOrqs8ouascycZ921DDeGT44urkHITwWLTnm
q+vTx1l5QqzFCzvAVRcxcOvHiAiPva7pgL/LOCNK9vTnr53HfL+ePSIjxUWgGvCf82AkFTckWznJ
O5g+EN3OjNy1QywecmGHPSsnXz2OYyBuMzcIviTtaN6AN0fEePo01i7TfOxnpwG+J7Rr12geM28a
d0j8NBRu4PpPf/rK4LXmoz77dN0qtHZEN3kz+D3iph1DuK+2Wo2aB5dEK+3g2o0yrFm7qnb04vvp
o/6MLXthJtYXJzWEVtTQFIxvcidvh++lF6jp0isCMb0djDmdHce/gwNRc2Xto+YM4CkQ7gzi1nrK
rFa4qFSDSrMekEL33Ycp7GKPx0H3qwSfK2ajApJWRbLENdxr8JxpVaDj3E4eSs0HkCOhdawhMyD4
zVSjuZBmyOtJnX0QNal8Y3S5Ib7C1Oi6/eTUg5Z/VlgBS/tbMQZhtVVQ610wixQTjR0GcUt9ErGj
ik+TKmXcbyPDqbubpM6d7nWFf30xhzmJKCqi6p0HofG2vAD03F9S2RDVmYE8D9iX7sdiDtNsXoFj
m9W3QVSnTr7J6QhbF1CBPDTmVTsSB7c1ddPO7k8PgJWlmbWY8vHChODGJvth0oZQzfgASGo9mETX
BcXkjwgAq53QeIGqq2aIPDvaltM0uEebBR1Uo9PfYu3RWlzVrE+8YJIp62qAXJS3lXuFEVW+7ppa
i2taOMOEcNtL7iIeMjB87oXXheNNzNq96/r3p09h7fldvBDgcwcaOVecQga9GbJmeImTOtlKffwB
7PEidzXrzJJj5Z4txa+Wm7dlUbILKXTS2IKsvFEFS40iYfE0H0qM6edpAEfdBdOP02e3coOWaZxE
QSD1mnrtNvBos18XRueJj+ZPi87pA8zzzQvj/ifO/tn0B25Ob61xtA/ACEB5Jmg54FmMOt4SZXbG
mSl85SYtwxubbmz7qrPCgx1gTQbJR3wgqDmv9W3MSV1s6997XLLhcGFJlNrn3hzGPNJeOrvFLMva
1pZJPTYH6QOthbGO3t0OL0gcB3kVZYkyb0KUVYbaG/hwVPJmwmSmMGFjU04/2S5G0p0xNDlRXKcv
94vTDN7C+T4/u9zsVj1/KvzkXmSh8a6qAVcmZfLOGpriPRjGM8/EyyVzDrOYXWrPSjmrSPvWgsnZ
640IdvXQvsViAC6P6MSt7qlmO2iENeDX3wmy2c7c6RfHE0dezCjE2SQqlpwgaGT7SifEbJMVvAtK
F2Dn667hYlrJQq9NtMwNv0rbeTRa3mp4+4O9Hhf+RVR63isPs5hY/CbOrbznGrpaHW8iIbYkkzUb
J3IMomMy7cwibWVELDUvYMjrLkR1clt3Co5KWBxc+JGBNch9ZllnDvLi8wfYe7HSTMGp9YURBt8m
P7jyNY2oxZ7tf92+weIC+xL6xul7s3L7l5KXvu5IgEHOfET56HuU6KGrHIlS6ZOHssqj4JxM/8V5
cSaV//4cNW0o+6zu+ttk8kAJoo7dKV3/ePok1j58MWsMBpZWW4sS6AwFCG3RYfa26Zj/8bqPX84B
eH9YKIvoPVCasbzx/F4geS+1+Iyqbe3rLwau3WLjEClwKYxYwbF0WpUdSNPM8lfNYQA9fr/2cqQm
O6JdeIIOTiCgBD+fz9tWPyG2kNntzJh9eShZy4xvHIZOg7HNPuKhjLYRt2RTtLK6TD398vSNePnR
I5RucSLuYEHgy/MnlyUf4C6CSBsSZbZxaXxJSi09M5G8fD+wfS8Og0nSqcmLPOpw3BJKcE3bbmI9
tM/cj7ULtRiu3iTCvsHt9iSB/bVtYF10MUwc1RhnrtPaARYDVo0G6R2wb4/W6DxCizW3VWvFezJd
1Jl16DwP/eM9jTN+8b4KfX+EFNrkT3kY94+xnvyBRG/stgqcFAAZ8CWIj8edLLLhTF7PfI9fOuLi
PZUNnp72/ZR99WrnsZH6j5GONXRC7y6i60u/133VLpxzW76usgmaO+3jY4/4Z9+HUI8T2oBbsxze
nx7Ha+eyeODrMVJg1O3sa+7bE+zyBDD07BDIvYZGTcdANglrOPNYrozmpQpDDFEe9cQf3TSaLWoi
NtxR207WhMn19NmsHWDxruoHX9ZqUOFXw88fBwJWdi45ta/89otHXhia0QN+l1+hZxPiPMXmUStl
dObtt/bVF0+6leZZTeNIPwqrbLo96OWweY9lN+9e96gv0xMlaQ8VvAHtycbnzjtD9FswDtCD++5M
J2zlWV+KLUSgitwROP0Lsr9nbsFAsIFTAIOETR02w+51N3nxwAPT7fJQqeEo0y7PbtSA6YOnXZvO
5U2u3YrF8+0M5ugOnRqPTtu/EXESXcRu3V+c/vZrF2nxSDdDp3eizcSfryYgpVdRSyDrJjdG2BOv
O8bioW7aOET6PFpHPfDkDhHK50o3PhLuFZ+Z1Veu0FJbIe1YU+Bp9aOTpaq+qrqyyLZWFqr+dWew
VFUkhkTeFtfWMelLa+N0dJ0qqffbKafVdfoi/fQwvDCNLyUVkW7YJTIghmueufLYDOnQf1AujuL7
wTOHGXNfA8y9z5rGK++yDKHSx74MyQzZ0j8qs+3YeIb7CfdH1n3VWYwPOWRwO4w+Zp6YJhKCPLxD
50K41i75Yn7A2qLx0fOLVE+RFIpE3XZRfS59be3T59H6bG/p18Sn05jKnijHHbK52iuFbM/czLUP
n3/+7MMzoQ9pEKXjURcGVveZdLHNbb07t6lb+/zFhKBHnbAHaIRHVfZvvDEXd3bSyzNGm7UPX0wG
2ti0xTjW2VMYRdm2HEudElvQ6q8d6Yv5oM80U0TC149yHHxxsCKymS4qUft0+UutUecExC8WoAAc
LOaESLoqboZM3ACfJzpPb+6o1kGxhW2YFfltMdj4P2BVNOe2KisT3bLv7k2+KZsRgGhQU1wbXf0S
kpp2bQCBOzOVrtyaZZ+96L0OQYTeHy0iSi+cyTZ2kBrenZ4e1r7+4m0PtoJmV1+x8u6LvAeMHZtG
ozbIU/riwtSLqjzTlbbnO/DCPLT0cOexztwChO5bMnhJmm+gLaiQ5hcJHDHcQMePkkcyUwKCj2st
8dVxLIoBiU4xVY5xXwS8D4nBUyIWV3Sem+CdChu9IzRqjhUd9mD1EO7BF3WNhy42NettzTtIHHXL
Diof9gfBE+lGSqc4jrD3J22nEvYE/QZaTk4SlUq8+GtOl/9JtvVwzHBeRgTAcMk3k+GM0aPbBW72
ZQAtoggqmswGHGau/MK/tE3Sed92lS6bu3LKTaD0JLpk5QMx9pmB9z6q0guwEoIMLd9Q8ZNniizf
BwFxwn/0VeSne6x8U+R/lrY2tN4Fu5TcMi/9JLMc/5rIj0q0Z7YRK8/HUntQwNGeSpLUvqU9FeDQ
9d9lVfe2bnXj0jUh9xvAHWSE5N5pK/3MAF7ZuiwFCU0IvYBY2omKBwl314nw6hpcRud8qYZ2srsd
OIXCr/eeY+g5tRenelXX2INu9fuU3DclGXeVdG6iMZ/u+r4zr0Vvn9P7rD07izkzEk7Y6xnnVaRY
ZTJypd5YbQNI09Zkfeal8rIxk1NYTJxj2YwuwZriRo+jK1E0PVFn3gVvsQeC9a6bLvsmHe8qMbv3
I2o5rbYfU3ycZ44ufjaoX3pqF/Np4U5FiqRDI8ln8oKbcKQe+84F1a+loCy13r4E7UpAgZP1TkUJ
PpXWJrWTnISUbgjGexvMbX3wkxr1jNYFRL4Ih1lg5xAC1gCCAePxXjTuBDiqln5976jchZ2r+5z2
+z7OYHgSfF44CdGZjQc9e8wAfWZtAQ/LyokV++Zj+yaVN2xyLs3QC3ZZAUo4sqCUi5VsQ/GF4YZD
l2iuRAm+xzTkdm/u40R22Q8dxVkcbQRkX/9KDK6fPxAGobePfUtX4S4B6yb2VT3041e4/Hr/ZmrR
I7/3ElVPnyoxGeOdlzZl/r2hUU2omGw9csLJWCHiiqxIeoagdUE7a29DQketR7NyAKTjsUvMh8Lo
M2tb560AVj+zECdYZHCa9UzMVqghij6EWtIYB78H1vu+7LU6pYhXNwitVQ2nBtvFBNfXcNoW1QL/
rICoh6azKz0fW0xe+6q+tCX9wK3PkofkQJWq+I1LOqa+UdS6h13WGNo1WIkx+e4APYagUwSNOoq6
9M1DIfSOZIWUJstlHlm2PHREcdnljGGyjCuc6b624Uzs5ms+ANtNQO04JmBJ5jbvOq7iZLyTndvl
h3zSoSM7Zt8Gl6opkuLHVJIUG+2tGMotgZvUw+ucrOiD0ggh2siGFbdOPFYjKMNaTpYHX/Nq1O0H
ve0n4M5BSijJhZkq1O4tJiGr2ZMHbBV4gkhcS94BEDDtB7vvM+ltgR+N3X0X2i51MiuOQHzvnIkM
gm9Vl7ErCQoyZjduC9Tm+2gPQj70dmybN6P046+MIwXti5RN/dgFEVadC0Ynga+fi1Dl1kdSCvCH
RQZRJtsxaFpFhFfhlwMv00JY79rCh9ljjimpkHpaBcm+g+6sX4KPM4rrSKfUTAUC1VxDXaKtD5PQ
BsPYpCm872Sbg92rbupRBMdB5Q2Ep1BCeIrJcRjIOTSKYFvryfgWMUnnfcLmSOaZQzCMdhESVkA+
ncp45rJCm4qP0nVoBoPozOTOk0kj9jnEXMDbYFyaC8cs4P1sCnYL5A0EjX1R0WZytonjlvF1nxaN
dwMmuJ0gJfu5ui0jq6wvHRjfYm8bo1fdpnVUvnMkCku2eTL51vCy7h8oHIZItCanmgdU2yl0BBIA
0Y3rZUQIbSBNMISVmEChEk3jlHeFX2US7rdLbucce4CF7ZYnreq3jLpSPAajWfQPLqQUGH5W7ivq
FFEQNmobhpb+HkhEz0+I6+2CAWZJ52tcklIEF0auOU9p0NGfdG0RlO/JY7P9XQyZTr2BodSmbzVh
8UbPrCjOjinUAPGGdf3kv4XSlyM8pKhef2mKEYrhTEzP+h+pKVLwWwRATTc6IRP2JnK91L60KwkJ
UnKByWxJoeFdpsVI1qHQy4K+zJyHuueRckjXCGIsIY1tSu+S8CUZXCUGkodre0oZUVZVGfUPP8Gt
fDMQDIYolkhil/gcclPDmynQTe1egZVqrzCA5GV0QS04rD/jZWuTd5rXkVAM+8h7H6Rm92nKajeA
QlSoJth1Y66anWHo4fCJT8O3v7GIuUg8wm4lu7AdIXTpuRLsyip2Kezt3WAwhQzrY4aHEJpz2CQk
zXVh8uP0Qnbt8xc1scqxtZw8WO1dosa6vYVKxtgVQ+UGr6tcLdW90nDipieR9mg3zkh3iBA0cYMa
NfD3p8/gZ+vxhXetvdj7JlWfuqwksls9j2sQ98zakni7CMCX8AsSTcMryFKEH87o4aJ3/4hMdQWC
/FazvddVz5aSQSsA7seLfjhaBgUJqjjaZowNuW3V8MqiylIwWCkRNRrMxqOKpP+eed1Ld7x9jHPV
1/lqvXQVF2s+Xvr41hUJJs5AYVQlYbNrUhK0M11V10PSvT19t1YW0stAZt3WAGPKKLv1DBKXLB+L
V1rcV034x7wek5akwqne5IJ1yukDrqw2lxLCQirfialsHpOy8vaOy5wh2n7cxxkh8qcPsXbpFos9
LFu5GOKoO5J2oZMTBq2iTRWhAiDkde1ctX+lFv9P7aDhSz0sBlDrXpeQr0nigzfo3iUQUPkgAdwO
rnt/+oxWZoWlftACY0h4QgKhvWuLygGWSBQsD68HCPjMfVkZCNZiB51xFqb5fzi7luY4eab7i6ji
IoTYMjPYzthOYsfOZaNKnCfiJu4gxK//Dln5VYbhK1au8gKNpO6W1H36HNXaH2w7/Sjq4bDQJJIc
Vf0hqT6gZRnOU+RQO5Nv1+e0YgjECBNVP4cjKCbGj03LoU+rSxJxDtLbDGqs10dYAUdAefx/300d
ySWv+6A4U4kHx5DV/ATt6g9QXm0geOTfu/6wqMtWEBcDeWuBC+zh+shri7ns47scWu5JSxchHR8X
/icZe0B9NgxyM2VNbruqIih14rE/4w0pCKQL+CLYXBOrddjGD1gzGO9/f4DyC+iy5W1xBre1Ao2D
BzDfHdoaiq3yyurauv87gsT1s8yDyflAOnArpupxCNinAYyJivn3f99zw0QjMHweAjfbKrCuravx
ikTWcJytyi7OAkYKcaLsUPnchhQ47AayX1/IzB6yEMOFZfL7+lauubkZTMCQP0ApGyuJFrIbDZKM
NpI4UfyIZr7zA+yyKTTbR9HU+7bOxJ5VArI4jWAOSiW5nR7Q/d5XR6dMASC6PqMV2zCRZmlgjQUy
FMOXAVlkK0KmiiLt5LjWzu8bkQT4TYHctJ7h2PjNvGXOES+4LYDZigmYALOGEoDaOdUfgaxIAhY1
LrLrt+MQUHDp28UIbSDOIS/vR7ZSrf8tLetiTCOQ2ebNvtuFZ4QVaBNqX+XB+FF1s33SIKo+srYc
D07oVsfre7QSHL1l794FEGV7kC5ls0KeuWjRjyAywEaQPPDndvwdhAGv/1wfaMW8PSNQSOY4ZHDk
ADJeiJ7aVl/cQ3WVLaLDFXTQp+LsBOO4cfdcG8yIGe48jlBEd+R5qMPigEbAxxTXvqaRGWQcy09j
RTYGWls+I06IpvBKu8bZwrIa+DQaHrjqq0MCoMmGDazFP8+IC9CNCJy6T+0PZHkpQ8L0m0asA7/p
R+QXbsUI/m7Vpsc5Dx8cXm5kn1dc1yTPJFwicyWm5iMHQEMf8tnKvUMCHcF5Y4DlmXHh1uku/39n
d7IbrKRiTn4GZL2MbKjsLjuk8Z5CnQkFs4Teg1B7iK8b39p0jEgBStcRkjxNeka1jEJWvMrT6eiP
bfD9+vdXLoImz6JqaDYGTdp/rKChhTd6OPCAuVAw9pFYUK7L0zEuIaULHejrA160O3AZGQZOC0eG
uR+QMzjm6gOaZcRrPqLXal54mK8PcXHNMIRh2jQBIAepGDt2+0nHMkn5CRR+G1iZtd9vGDVqthQM
NZY+CwtMyLihN8cwQ5rToUF2uv77V4YwC01ygjgZame4W0ob2O0QcBWQhGcQmt+kml1ZIrPSNKDj
UUD2dD4LT1WfNcRs36Agt2W0axMwjNaF9mPhsm4+I0HH7hjw+udq5N9btgm8WRvBuBm7TKROk05O
LDR690BFzg62Q9O7Aimkm+u7sLZEy9Dv/Jwn3hgolUERUoJM+r5ijA6f+wo5tT2uDQrWZeB3A9hz
D3WOdnBi3BM/EssDVA30pRvh/aJf4+PGoZX6UCcDw5W60WSEOJ22l1u8bA/IdrVnT/Ktu8baKhnu
LAsRIiNtOzHIDxdFzjrVOOR1+9/1TVjbZ8OV3Qq3JJqH2GfA+Wz4wxFSa+nB2izqrv1+w52pJRMb
uorg0fEsdcx1AH1IIqbXXT/fTIU1fUfCuoCZqqzqYo6kcDyK+WeIFrQNiNLK7zf73MFsMVMrJE6M
HYaedwB1rbHJt0jMLp511DczYbpe0L8QKTmTzvkDdvj/0DD7c8iGRy5qFXWu96FH48DGpXhlr82k
GCSJB5tA4eNcO2jWOoLFISl1RIKhCXAtGUBAujHQim+YqS8UhmUoS2cxKvGDL91ztKjoqRDj8+S2
dKP+urZ2hnt3hLjg9574uSLjNzt/EyU4CNysPFJOY6eDL05yszf34rURG2W4e9ML3krdqZu8WRKK
VvnadP2zWgTHofcdprswdxjHcHcNZQqIDVOO5nmrdM8k86H0OXvqLnRR27nuNGsmbfg8shwJ7h2l
G6cWveMgULuDJIC7cXtb+7jh70Da8aUs7p1tdLM9yAaIu6guWPLp+m+/+PRCimn5/7uYLiDazMGB
iPWBVsUHsFWjlRWYq0iWrohQYTyiigyUeDieLXszX7hiz2bqiyJKdunI3Rgy1g8dk/pD6mdprOby
pnSGYuOmuOKeZvargmh9MIzEjT087spjH8z/DWS2Iohy1VuEOiu7Yya8VCpaW82TPnPf6V6qAKrJ
TuJDhOT67qx9fpnau93R44zuQV7qcyUA24i6ABpgoDSxIO6yb4Bl4HcDpHw50Auiz4M/IFE1sBTt
s0wG2du+7xtuTkkDXb2x9M66UIAgVb4b27SsPl//+podGc6NgqVfVknlnQE0hxDZ5BQoHiJDhdqV
c4Q04p/rw6wZkuHfbtsNhe0UbiymsjxUokQfbdkcPRvpzesjrO2z4eSiAR+PSmvvzIfhFyqTGvqH
ZRfv+riZfBpKqRpowjhnyeX8qEia/wFzd3O37+vG61Lj3VUKILEhv1O9Itz6UPbi4vb6x1dW3uxv
BDKGMIByQVCW8QdJ0RPR0MY9ZF7jbRx6ayMspvXOAZo2rBzZBU68jCCWX16P/o+JAcdwfQorW2sm
lkSADtbABcea3YzePQSIAUtBeXSf4Zg5pVxMMzoCM0RSWWeHhYE58gSO7X2/3fBeaNixHGo67hls
N+0pT4P0m+Nuto2srYzhvS7AQlPqTG485CFSr24gA6ihNfkUbizOytm2aEC+31uBI3lgRR3C8MdH
6XlfdQmlospKbqFd90B6pMQg3+JHDt+q6axZk+HHsmEaOHtgBjWhbgYAizfeVTMe4NGYBVsvpZVB
zITRkKVULcVdEeEq60Vpr4LbVDoVsiyogVzf+bUxTK+2PS/0WkZvQDwwgD4VJgWs2gCtGXC4Xx9i
5QboLv9/53nDTEB0IB03prjGktTx8KSkONiqhaXVQQ35dgR4cUuqZm00w8+VW6LcBdG4mOLrAE59
BZIPNeycPPnJBA1uzrYemCtW5y5L+m5eoASdkTgewrMAiPIMpbb00HSwb2A8waXsP0FMrvsF7YIS
Uvdk45K4zOKfFB8UHoxjvAn72mkLyFtDgJ5CNa2v8iPns46hltfwGOUGe1+8/Msw9252WUP1AJtw
4jRzvTkSDvAgUDabm3sIp1Wv101jbTpGZFjwSKME0ixuxnL6GeAYeKxZ4LVnhUpz+gAVUX/jBrES
g1wjRNAKgpHT5NlxRhJ2L1o+3pPA+nZ9GmsfN6JBAwUY1JKRagCaN/zgVhXYVQHq3zhYVizalOHI
BwZkvA07S1OUsg7cLdJPDFAjO7IhPfYk7QaaU4MFFdzj9emsxARTh8NFo2ulGuzKoKrv2q2Q4Aer
7zmA8vjL9RFWFswxQoJL3LbNIAEd574H8k5Zec7z1Ido/d/3fSMI8BGoqbFqwjPzk/qVdUH2Jxtc
7+b619fWx3B8d8pdzRE3gevkQ3IjLPlGgx7AjnbSOyewLNw77xskAzCRBXhp2sCOqI7Uhx6vj42I
vLb8xnHPK2vM7WGe46YOIM2ahayJGo/v9DWTXGBQpNMOJINiuDKUyqpUu9ZXCCxW3UZsWvv9hjNX
LgXiqWDszLvc+kpzANailhXDRpC93K5E/b9lo3erD7m72geEdukMGJyPLu9/gbEzjHhAfhAp1ZEz
91n3/TNKK6dAgksxKG9C5oRRMQsdQQctTpLiafl73eBW5muSD2hI302invF7KuFSyLLa1TEcNwEP
a5837gDMEuNQ4OQ/owVmkYpMIAAM198IXyvHpMk1wMIRHcipG5wpKWVM0YW34BTR5CGzSPr9aeir
+3H+8v8ghVw5VUzWAQLp0RwYYTfuEpL9pCT5zRluf4oW070FzNzGxC5j5aDaa8QBykPI+kI5+Exx
7eRD2h2BIrejxm8f0KwBruuQ/NCF/wUcVQBUp2N2MyJJiX7Be4DGtxob1ia7bOo7W5WsAUuxP3px
p+EATZbCleVcvc1TU5/ALpLt4nLAbI2g0dV2B/qTZr7Rrvd18MfqUEJbe19EMnmjkLgF+0nBwTr7
9+rOGaScrBwdldcd6DLDDH68GTG6eYTEt4YHccixHzKrhBp6m59I7yOjMzxDDP1Poz2Qlk/y1W79
+4yMGzePtQ0yLwcgLHDSbGkzYqK9gY7mdz3igpCFAGRBPXyjqnL5TPqH7QHqacnQjHObRihXphEp
wFgzlW8eAwnw9TW8PI9/iB4o8OpkwnmKj4P/8ChbD0tY8gfljxxA6PzH9WHWJmJcDVhQk7Jul+Ua
dI4EMUlvp9a+zwJAha6PcDnc/UP0IGtIeNF2sYUlsqdc4VUw6i3o59rXjaAAQ0LRZuiX7e45EJ8e
EDTO7G+sztrXl/+/83aXgY2sBHYmjdKUgo106lFLHkCyv29pDB8f6mACtq2ATnhlTc0tbuH8iCap
XZ5A/hEyLTpIco81iSnq6vA0JHmCSoFZqfyECu/p+hQu35b/4XFoNETPy0KSWOf0h5ZdGonSfwLU
8jP0bb6j/WJjnDV3MNy68tAiEfTLOHX30OTjiVD10kzNQw/uiH3bYZI40CKpwHelSOwCXHniDZr+
2t56vb5QKxMwBTSGzhYOFK1JXJH5p0rKt+WNPJbpR6/e0oRYG8LwZSnZqNN+xhqhg4cr0CCgInCP
ppv6MOXdr+vzWHEJU0GDZo07AHxEYliXOHZLJb/q+MYirX3c8GZ07oCxHdyosWj7+lSF7DfrCvu4
75cbziy91kJ/SEvidE6aKE3kd6hZ7Mu6EGa4sqK9HCzLInHD6vuWg1MUeqCoIX5pxvZXCLmknTbq
/m9EUjOQxZLBjAYwmkSi0D9rVPJ3ftw4tglDKAUDDwzIxg+2B/LkjDg29y2/4cEuiJTL1rcBIOZL
XxiZkTDyy52R2uRtIOjzzKs5t5CESvH1ARIJB6TPtxr9V8KcydowJGjCSDsK7/XVZ6rxNLRl/kWI
5NYFXULQb55ni6X/m3EiJnUD2nMsPjQI2kNF7YiA/haEwcDGZXrYlT0hwRI93p1pgobWMI/ai+2w
+JJXcoysohr3bXJgOPDQeqJQgJ3iIa2rAyd1duuhjeD2ugmtLY7hwSjYCVDBNog9FugWNDriJQVH
VdtvoeDXBjC9OG8m2x5nL27K2oEl+T/0LKt79GVaN9ensGZIhv9qNXiQMqceXIx9Ugj/XaOgVD/9
zMFMAajxBjhtJZD+g3zjgzVCSw9nf1m9dhqXuaLdJAde+7jhyVXm62pqXETppWlpwFMcVy6E1Osr
tLIHJuhN+bT3Ox+ncMel7HCEZaw/gq+50HftaCX96fowK5MwgW9p6hNid8SL3dpXhyYL+sOchL+v
f3xtDsZJTC102U1kIjFLdHjvWun8WTUAw09Zu0uIjRJquHGaN51TDxNoiND5eNDg4o86m210g6wt
zjKvdzEiT6YiQ8rKi7mPPpChkQP6A8u364uz9vHl/+8+Ln0vmXHO4ONodAYTDRRHQRH0c9/HDQ/u
Aq3Trhux8rQCLYfwoomUW3ihtV9uOC8FcUU4TIg/GuyEp3wAAE1babthkSuh4Z+2f1p0DRbDi/PO
EsdBa3EHIhBxtNGg8pnjGjGO3pZ0yNpMDBeGajkZRq8nMVQ55aPN5u6pqZst21wxfxPtFhZNnfuT
48UlWpGXbmI8zFzcppWfOMdd+2zC3WzUxsEaizgqwVOOwhOKTq3NvMO+rxv+m45l20Bm2Yv/dvrl
4EI72KX1fd/HDc/tbAKaMnRwL8kX9awSUUZ9t/eCaGLaNG29kruZH3tB4EQO1AyjBEx4+4Kz2ckp
MgvgH8XguwFyH0JU+gNIm37WJJt34RjRsf+/0cHNkDFiM0dcG6vvjKvu4HebqdcVFzNRa2gdowpq
4nCxij6lTvHEk/oDtekn0WdfwnpLjmXN/o17dBqEHVgDYD4D+uPx8vaDCGKAb1mxSfG14r9/GXfe
xdAus10IHBdeLJT9s5uz8hBkIDjcZaD/YNcgte6WlfDiKlXfVDpT0CRsXnBXfrmJURMhSQSfKPBK
PdqNRV6+sUZu4X1WFt6EpoFI3fPaUrs41PEIsKmoo6ZDRdhS+7gScZM1vNeeuqkVdpijjwUAvwOz
y+SmHPV/+5Z+mdi7fa24Ak1JXRYi6rwJkLoKjb6IbelGXFt+5IXXhSnrMACUXZTFuJQax2e3rO95
nT9xZFFKthXdLrPXYIEMB7arwZ5lP85JpKbKFV+ElQb0bQD7fP2HCO5lh8Dn2ZtG39n8SZdeMk4g
IClYkH3MKwfkkIcecg26OYS1DQ2NjYTtmtkZR7cdoPGjs1rMvEcnpPRBu+epneB3YnL6C2iIgu0I
4OvGbh/yQnnHCSn1eJ9NGGd1GtiZTUPA5ICn+gJgQHFKPLxud33cBLFxd7Ip0S5g43hNuQ6IxoJh
U2lrxR3N7sk2RQOAJLhG9pUCzaHqfbSD4rqX28m87x5gItkIZXhwhq0TM6TVPOH7B4oGhH2B0Oyf
rNDGVaUDQGx5idILBREJCGeE2Kh7rpikiWAbRnBJDX4F9Hk2JpHu8vbkJEW6YTVLNfGCq5sINvSV
pthINJUMoY7JCQXuz0PWPgQoJPVdFIRWsmFBa5ts+DsLQzV2I9AYC4i+6id+VB4ISNoGnYT7bNTw
3eXZX1cNQ+pd4K6nFTpHs7nYqiuubYNxWHde2Th8Qd6oAVhIJ2yPU1jw076fbviunCV0NEsJC+qq
T8Ib7VNm8fTu+sdXovk/gLV+gnwk5KRjkYM+WTf5UwfVnMjrwoeitt0NQ1pZH7PNkdMCot9pg1Fc
Sl4gNZWeGWQT9vmviVbTgzOOXYUFgmy5iv8ufy37X9cXaO2nLwv37jSVPR4J0OjE1iZOd7Dbipxm
TXdp+lFiAtIE+ImyDhqCIAJu7nMK6QhH8i057LWfvvz/3U/vpsTSo0RwsANgoyG+VD/OAdpsri/M
yj3YRJtVs0N4S6Yw/qsaSSjkz2wUmt3/mE2eCr1LSBYrZDiuxFWsBu0YTAcNHCAPL6BJ0acblrNm
/YbfCnRTuUk4hsiEOx+XfmIQxz6Csep2u8llbRMM7wWD25SXYEWL3VnNuMP3PUmORVirp+vbsDIF
E2pGUwmBXcC/4qrDFU8W46MbzDdLRrkogq0K3cokTHhZ7kCVwOIaB4Fld48d0/XSs4ESxUZ8WIn/
Jrgs9YIeBAmLGzA0qjd4fYKZy/1v4uCbu75MayMYbpxSIdDW4qG10CpbgD6R9oUw1AmaGhtl3rV9
WAZ+52wVmmyR5yoxABn8SIT0HpJCsZsiJwi65I1ZrO3D8v93g9h1u3AXImsKQWVoBYzp7yYAj//1
JVo57U1pG1XkvmQ9rkGk9D/YfnIrJrx4qgpAKYiM9pn/o9TJRm55bTsMrwZ7cj804DSMwXpWO+hm
cpvcC6Pcd9MyRnmqbjZSARcHCm3zCoPWkDl1+FDfJ04GVmLckvob2dLJB+9NzTZW7jL6DKMY95ex
E5BML1V4buUIXe3bgNFmeM4TFGG+VeFAwYUA6ipSQNYZ9AW0jvoiI3qIGhsSm8OdqyfKn3U9Tv4t
iDzspr3RvK7zbwgdYHADHzGYanDsVAzYgeubvbIupm5Nwsg06c5zzqogjnN2KQVaDo6dNs/ZCK6N
jWEuekVom0iyPnSYVwgO8HMTjgeV1C8s67/MWdIeXDt/vj6XtUGW/7/zCt/BCSTmuT9rNhL6CuZH
CTiEUHIuv2dJGXononIvazaukhcPPmy2YbuQLObh2JTzR8jL5aDQ6PN29NB7VPQ8yT8IYrEiOTYj
tGdB0tkRQFk3Br4Iy8PAxmmVgJCTJYkU9z1KTFMZJxmDyBfk7CAVaDVJaf8hQcbaNK5dJwDTUuX2
kt8UDWN6i4pl1dKN46xs57z3wZ14BolcNn7z0Sc6qsivXXhA7OEpmN6RrO7n7l4VAhyMUZekWfah
Q9G8fgETmQ+Qne7HtKsiotjwJ+0GNf32qCfr9ISOafCHp3JyNvXRLkbM0Dbvt0p7DQSZvOQpB9v2
vHDWTxVQftVWY+7a95dg+s72hOWh0tqG+XMHJsr7HInB4oS+N9AkXrftv20C/7zBMIHFCt8NkOYB
r9LZQbcCUU2pjp5SwqoiECCV4gMUoXp+D/IL4arzXKg+ayA5RSfA5GqvsJC3xYMKsNiTC04UtFeC
ujEEZTPvlINOXuAfixnCPBnoXY+sV0340oItbhBHOCroSZHyClGsiFzXyvybbhpCv78d8TYul8tF
JzMLsi7ETvfktBErjCBqgywLMLWUfgbBgHhIdZA6NyVen8VGLFrbKiNMNAnO4cKd6T0EaLV7zKnP
yWkce/Xp+lathFTzLj80kxemECF4BvsiuG5tr/RfwSQM1Qck6reAzivBx+wmUUU5A/abp/eD7afH
ChTBODT78uDhAhK7rHnMaTdtxJu/d8hLtmfsiO+CjLiqwL86SxCL+7E/pH3/ibt0cNldh25+bZ0g
iOXZ/Y0O/FrecBBmk9/gE5buQz9NdfBLKfCU06gIrNwGn02Gnhuwa0gmnNcpU8pf8nZJ5g/gzE2V
lT+Whef9V/XgePc33ikXTwcWmmAjO/BZCurT7L4csm/gc7VPc0Grg+Lhh8EHJ9z1zV8zLuNQqFIZ
DnPvZc8DVyk/Atjpt+dgggdtXP0uTgNxwAj+GrjgjnZpeu8LPEGroPtaTrCAeSDPFbQVN7Z8bRpG
eLedsgOnDhpXLEbym7bOag9Vgc5JNsLZyizM14oIWdVryMzf93yyDgHln9lMnDvB8jvPabdO6L+i
jxcM13yvCK+dC5HPuNfUkigwHrtNad+AbyUIf5TgMCnpUU0TdLziFqRI5QuImVMo9TZpAoakyAlU
WLxIyGGX9Umkk2X3ER7OYI4AU2y2hWm9GC5gl8v/3wV2ivHDIcv5UyPx5kEbZHpE0pudqnyeN2zm
4o0eQyy7/G4IaLBZrmi7/pwsXczOsbGEw96kDwkTH2d2GI63AwV6G2cxZeXrQEBFtUuRBYeKcW5l
g+i6PCj1feagHG0zdH9EzNHq9bq/rcTBv/eTd1PLkwD3bGdGd4DW4ce+rp/Rkfhf67RzLGdeHQLP
vr0+0prJGvuU1tINO/Ab3gOADO2GapJDceMXSOeWkYfrvnc7O2WdbD3xLpoF1s3YsympBsiLglen
tVzPP3gTcNqHXOSsPQTQtNjqhFxbPyO0Q0sr17xMgrNA289MMBM8L34D9xBAniIMs0rfMUfM6vPo
zF2xleddCS9mmxFtwLfOgel/SkNut1/TtmuTJ9JW054uIyyeESTlgPSK5HhulEnSPvvcm17wNPhy
3RDWdsaIjbLhDdAVNh55gaVvaNrdQXaueh6gKbARfS/6K25Ay8X/nVFrTbte6lqeLUCu+AOI34L6
Z9JZzTBFWejUzgccMyEYQJJRMPK1hLqfs9WtftHMWWg+YSHdplmLFtJH8IL1kQtZvZNQyMF7wEij
tyrYCEmXS3uYo2HfuSgr8BLkDThL0DICDKdbV/NH0gpvPvmqrhMdIZWrAGaD2madRAl1KHlsddFB
xwIiavWLZqmlf/DMT9DLtWtrbWNrA2kLdICS/h4qQA0/8LzxvwmOVtfIGZMtsrqLxo+Shrm7YCJy
U1G3Z5Y046nGJf3Ndr2t2+dfIsR/zjx83niJDHyeQiUYlABKP/cV+sFYmj5SMLig6QBazDo9uEGY
e/c2VL0892gpzy6myLJYPTx1A5PlN9CsOrb6NtFigECuVdq8xGW8stMBKYiwJCdotg/1YWh8csQN
xPPusiGfZAdNiElOD5XsrTxSRWpPEKYI7DmJFU+q4qEjbdtPBxdKDyQCMCxzs6i0ulalpzntoSMe
abf12Lyxm2sLbcQ2OlKrVXPe3euwcZ57F9emA4No8tt1Y1n7vHHVy1hNPAayyXu/db72ddk9zn62
JbSz9nEjgpXd4BA/mdkH0MbOX3lSVG40Q3V0F7oBVmJYupME2q49Ls6T1KL85ENBgsmjLfIsOCi3
SYqfuxbJ7IMAcnfiEweXpZpVTg/Y+ZZ+mkOWtBvwwovRGHcbw9yV57c1pLnEPa0bIPRk0KdIf1tO
yg9jiPbFfbbEjGsMYZCFAJqaP+GqlnUnJPSK8hYNQu6uhhEouRjGmjUcPUdQZPvlTC0oHbjDb9B7
qTbSnxejOr5u2KrXQ448x9H+qyCI5RBuyW4CwANv2Cj7E1pftirFF80W4xhmG85+DnZPOv2iLiDn
HhrbD2Dw29VTgK8bRssLp7PSLsu/usjjRTQooEgDAZaNU/eiJYHtzIjLLQjQ5Thm1g9PZ02sKTqT
8Wglt8xBxmSHN2AIw1ht9D47Q1eoX7ZwvSPxQdw2qq0U1OUjFV83bDSduh4HquV8HVqiDq4oYyyh
E7U5Aytc84Kc3ZmPpX8UpX3yCDlag/5NKYuvz+1yoyaGX2zv3a2FgcelAK+8/4tbQbwQAOPAPiUh
GKOV/ZEN2SkY0tsMbCEFyHonALauj7u2bcv/3w1bZcRWunGq16bN+h4aLmAoAdWO23xrqjApN2a3
Ythm/YCGXJWe9OnLmCQ+YEdO2U4H30ID9PVZLEb2z6mNxTPcf5jtQEJuJHyxCD2LVFuRn+I47AKg
auePLaFPXZ7c5vvkYTGeERCqTEBiB8n4l4ah71knlX+0xCY27OIFFl83woBHhFe4iWAvoIvrgv+6
jOnxu+JDkMU14dxBd36nAMOPC8gR6G9oNFfh7fWFXIl0Jj80gfIQ1bWVvg1Oc6Kh/L40qiM1dQPF
pZtdQ5i55CTvQhuHTfaWjMHxL/N0nn9JQwf6YPskzUGJaEQKvL94KdREXuwOcEnqyNfeQ7i7PoEV
YzZzyRytwJMN5duXusCiuA1qBOPMNw7ktY8bYaAljV3306xehtr/mVRQyZauV284+9rHDWeXU1eD
wdNFu2ZZn8cJLxSu9x4vZk7VH/KiE/OoXhIO2qlR2NUhE80u+n/sqOHhzQRpUcu31cvkDOMR4IiP
yDpu4UdWHM5ER1S1QM7XG9QLsjzPfd2+shoBdrLdG21BRibPygiSTHqn/Zju7VupkJTmr2WYQ4Yv
say5O4RWWu25NGKpjHPeqx1ptRMNX4SXOIeEcrR2pOPLdeNfOS/M1OPY+j1oJjt57AGQ+NJ3oHoO
cCbf9M2f6wOs2KiZdLTm2tF0TOVRkjk/zKEo2gh1l+Bt3+eNU74fO9dBlzR+vxXc1WDL+Zi1m/qe
K3ZkptOGDipuddbI48ycWwnmkkPFZR0ha+eddJEdPXfwHsAX6R/3Tcbw59kZkmy2MF7tkD6uLBev
YurvdDkzh8Zky1v0RcgjxEpPOqxAR7B161jbZMObSzz+GJR15TF1INRnN2+eZhvWv2agxtHsWG4B
Btw5fFF14H2YKpVEoW97h450W8nFyyoKvm8myJioMxRiZfCr0p6yyhs0hwZNeYCmIAR5fFJB3PKQ
9Z0NUcy64mUjDmkJ2pfhgOtC7WXxJGeP+htBfW3ChrvPZVBQiEbI49iExwANIZaIbd/b93UzmYaO
IXSyA/9xJO7IxSkcSfZJtvP0KWsH29pnxyaMoiJNXjvhXBxLEeTxlOX+1ymjW0WllQUy0RNOp5oK
FLPFUTQEm0RCiKTO/MmtycaNZm2Axcrf3aFlQT0OtZbiKIPUf6yzfDwS3fsQdhnUxr1szeTMsm7m
lA6ZLCZeW6gF+dlJ5H1Ve9E8hGF1aJ0ibeQ5sKy6To9IUxVzfUBH0OwcBk0svz7kshzZ3u0yXMzu
RTJMIgMEtQOqUEZ1MwfDIbRBEPC6K7CZrDXA0jhJpiR7AWVCj+eXDJ9LwdnGc34l+ph5Ssm80cVb
VbxWHVLC1AelKPQ0/9vz0//ho4E8aggyxKx95byRwQlNTvwBZ463JeRw+Yb+DxsNMrgQ5nYDZD2t
3ArBKKJAlXGrE3tR6Bz9ghS3pY8c+AbEbDkX/31Z/dOj3k+uB466wX+ldfEkCDpExlJ+mrO6jiyq
v0g1bsSAFQsnoXkyI00uCLh8fiJ79zjVfsTw4K1FcUqb8ixQUAnwKE7CT5BG26hpXz6u/+HDcV0b
auFu1fyUFET9uLDeTEqeqWB3ECX/tLwYvWYXfyVIyJfY8S5GcG1TcMFmzU9oApxpPT+wBpVtJ33W
SbOniwFDGGEo7CfotsFxXqGzK6O+stWxzwEU2mfXxpFts7ZPoCyNS0zKxwThBW/6QyBKOewiEPKJ
mex0YWGAz9T9a+5KlRzAlzp2UeEOWxmey0kC5Bz/dwtYwBJoyfXWC7JHwSP03UAopwkInbT/h04J
P7gz3vF6IUYOO7pVqvn7ar/gQWbuU9gCabASamhcqzHhr5IQ/jGBCi/CjiX7IGyjtK5aKz1CYDlr
5TFwQUL3UwF3nvpYbeX0znno67n9gS4Y7fxSY0n7KOCMfOtyN7FA+Ft6nZ9F1WyhMoEkkRzZ4+SG
bi6PRQfxZZQTxraU30MmMrs5WW6ZVtMtGxlJn4O80ZCe421GxQ8A3zw42TSHVX+w8jYJm8hC+gTq
wImmfMq3ONXWworhDhQAaFKVPgI8K+8zIADjxfWSCSRupIWEcaLyeJfdBoZXMJeBOGWR4EVwCSOI
eenItzYLcZePfhIYXoFSVC9a7bGXcNCPTh3cIUg9UM/diFArwd5UZqqpSElPcvWqbH0zFzk9q8bq
TqjzoJMo2ML2XD4PiUlRISFdLsawtV9dMOccqkV+tK920cH4JDCupyMq4wV+qnrF5TiM27HVEZCE
aiPmray/yazVJZKqZvL5y6iK6Uehrcx67sY+1EmUQZZZ78rK/MOtJQNInaMELl5tx/6jC6vGm6IW
p+sWujYHY4UqdP3RPEusFzZ6dfUJIkQ5+9JCdDP4U+vW3tJ+W3E5E8El2rYqLZQVf1QTvbOHtxJH
d21VN39zy2wLkr4WZJdJvjvnSN+1KEmH9KVLFbiZx2fWORRirOUhged1KKUAapvFlG89JdemZfi3
zjKUsIWVvTJMi1egmGTqeQ6KT6jDx4MERP36Lq2NY3i6ajwCyW89vALu/acD8tWnyHr4zkehyk/Q
qdl1NyXMuFujAkBLC3SQr4v4NChvmrhOKTten8OKozMj84RX5wRwfG+/FCEon1wC/VH9f5x9W3Oj
ONf1L6JKCBDiFuw4cZLuTpxOp/uG6tOAECchBIhf/y1PvRcZnmC+cs3NTGoKWactae918PnL5Y+v
LGO+XMZFwOBcWUc/AEK4Bw7x7/nT7WBOV31+KSvFZghYaJHyH1B9PlDxdE5Od+6V17OlqhSbcKNt
chn9SFt+4wtwTIGr/gMmx5c538zrrwz/UlFqLKGtmxVj8ArHmZD+xWXdBrfwZ63qjeNi5UK7FOxp
BiDa5Qx02Fiz54l59+c9XrrjTS+cT0NgD1m31dTKbC9Fe1RjHagamemVzpRB6D3tZSViBvB0eoos
JJUPl6d9rUvn7fgunkR2zHkLfMdr6Qy7pg8fzkbfhTN9rofo9vz6MFptjN7K9PyPjg8jnBvlT69E
wSAVsA2kVDbz+mv9WMTFtIpQNi6d6ZXzYf4TOs30C+Sg0bvnqOWkCcyU+VfmReehtKlW151bSz87
EVkk5Mcx/BESKePQCdu4qPOtcsLK7YQtQqKyfj4IyFr+iLi5qcNpR2Abyivz1inyz+XpX4m6bBEO
/dYwSDrU0+uk+ju/TG/nrvq3lucSs8/L7u5yMyun1lLwJ+WsdsO6836cT61zgJcFiiPSAf++7ppD
YWCZPEGNr9VbaYK1ji2iJZAvPuvNSH6cnTtowHZqYi+erY7njmVmyy1uZU0v9X9EBKvSdiDjazZD
ySj1ob8L2YwtVv7KAlhK//h2TCe/6aLX2fHi0HMSBYrbVMMgN6cb+3+lLu4v/e5SL7URmBXRqzsB
U4lFNjbjG0zsPw/CO9IMA1c0xz4oinisKuiFqo2S8lrfzn9/F3gAjeVCtmhXD92NhJo71IKOWdD8
8Ifk8qJbm5tFSBhz3ZdiLIfXQUSvTaEkiGzhlnfCSnwOzo2++/kaxqR56HDzSjhhcUfl57yRUUym
aSPPvvbrF5vf7TR8f0wzvPYZdEErn+pbod16f3ls1n7+Yt+P0glKAuXwV7esqzgg1ctZpPV8Hl/+
/trsLm5CY4vXNWBP/aua5A2KHJ/OFVFdBc8WNcuNG+PaCC22uN/oxpd+qF+Jr8x9Lkn5jDT9FiZp
JWQtpYGmDicGQM38FfJ2uzaok6qrDICWuGRbbxeI8qby2u+4ANxcHrGV3izVgoKMN4GcTfjqOWUb
CwI10syqX5c/vhINl2pBrq+LuoG/3Ovkq1fqB3/PG5sHGpfUPvj/SDKudWKxqQGmKus8ZfqHmNgP
2DNZWJxBJuNyJ1bWrH/++7stx5nk1A4qeG3KAPJSkJHs3lpYEn+jkbNFJvqwDQAPzwP4rg1f19C7
a03/UJe5+BqCrpj4Q9qKODBde81Mo43FIEVMuq4NUEsELnty/jQUfKyfrO3Vn8vj9OFk4/uLcRqQ
dJ3g1gZHQRyA/BGex7X+wnyOiYnbSAdk3zAHFLyiGlyn2picD2cejZ7//m7gehwhwLoF1QPCoM1Q
Ebd00A+5sJm65oECKOUiICpnLOCVUfJnaVG41pkT3foKLtpOI9XGYbgy+8vHYcqYL5nDo2eVzgPI
5WF+/JfnkrvQkrk8OWtNLAJjVjk1uC5+CG6BDhIZQZYZTqwBVPs3BZpXpmL5UGTV5MsZVZcH0IzN
l2IyJXKNZkSh/KouLF+KwnG0LiYePqclBKayGZKrxIdnYk82R+nD2zyPls/FCrmMzMOg34eNjk79
AM+m36ThHblx+t7J/vGnNJ9/z13QZI9NHV1X60W7i+0/ekOnzEDoMeqc8Aj9HfrUItd119ejs5FR
W9mdS1HiisHvcxr6+uiG3pTYGg9IRctdOBqbeNkI46Kh31hrKwthKVEsyZw6GdbaE/V7529TduNX
qORv6XOvrORl4pdNEnDUoK8eOhiLFqcCJVDvm6hSJNTs3OfllhDjv1ys/0nwY1IWGx+Y78pTapb3
fcdE/XcwcuT3GaJZeoNXsTd/CZwxh7RIDWgLhfFbzZzhtU5zv/kcpJCzmmM5MlV84b3I2N1U9HKE
JUeRtX5StGVjHosu6uZ0BwYoUeyaxy6PluKOKLRJoUq/uJdOUcLaJGL5iwYJvt5d3oRrc7u4wKEw
DBxbH/pwCB9oeic1OK9x1kBDZ6OBteldBCrCeq+vwCR8Nv5opxfopNfRAYaIE98Xsgler+vG4g6n
cpPJEmH8CTZzzYOFJtVTXbZX+ZbyaJmvYXymisP6+IFDyqH6ZmwRkgOhohuvO8qXWRriAjOqupE+
V2AEAzTAyojdTJneKql9zG1GDxYBiTvgtAOIHd73M7z+nvrcEDbvpWbc2zEvAABh9CeUshLlMn7v
O9IO+tAQ0gNR13jOmSaXDvCrT3g3s5+itl6dJW2QIga9Kul30fjSNmHqiNgtewI0ZE4qEn4Z8saH
6sblOV5ZSUspUtJVQasmdzz2o5i8PKmRjY+8ODMQWPgKQgQNrsnGYM8tl2zkaA5DMwuQlmB6H5K6
9naQbzUb8XSlI8sEltWlGaowzU6VjJxHFFjFp4zr7q30c/v78litnA7s3PS7a1Q7eaHTQWz/fgjP
esJpnh0Im8ajp5phH02mS0ZcrK7szzm2vGvMny3+GYR7hD44AmM/u9CQbuR0rHyyKRi5NmiL6A2J
GTJWnSNPqlZSx7QeyjDWUMYe4zCYryOoYKMs4uFkad4Xfu0cXcRbNyZAg5k9kNAAZ16emfPt/INT
aJnCakhRcpMWzrHsvBlbyP0Lgyx17KIU7L+q2SLQf0wKR0cWEZGRoe0C25P7rI8aYPlzC8rfLYrZ
oftAqZijW0lERMD+aKTM3ThtGcfuNU1L2c5pnCLsUApqU2Bqp4hOPGkbl1m5C0Bv88rTVYOxFOXN
hi41Xu22JyNgesUkpbcV531CeDHcthHgEZfbWVk8y0d4D2EhSPKlwzGivGU3RZ5F0Vs9+sW49+ei
vErFGIHjnAN4txFYgEJ8JvrylFa5EDu4y4S3pDwr0hao0R8u9+VfHMQHK2iZzWu162YQyG+PYd7K
iENtAnCSZ82aqKviMQuY+NX0IFfchE1eqWJPIFHDYheZnyaLKXKWxRuFxNJ4M8+NGLJdRgG92+WO
dHkVu45I5/2krLH9Q4XHxdTHhIix/TK3XJjy1vdzOP4eITrN6n8ChUrPbihRS/wJTj2q9nvL/Tpn
N5ngbXUDrtqYfS19U7lfy17xMj04IYRdniZ4m+ZlAo/AQN1wOeiAHnokXcY/zeRTIMhcPlb1E55P
dOj2TEtX/BUzIS7dtWnfVW++4+U920+tzvNfMIDNyZPwHFX88UIaFXfgW/qw7wubVtEv49CHTr1r
LXhsIOhDS+YA5a9oaBO/ajLnUwvVJPUNkgRQQw8iHiqZpKrx89sadIegi0vRBPQ4zyaNPoHU1/o2
GY0HJ4GDp4wYgvtGC9X+kDRI+UH1vut/CycvrXv4YtrOvSswALiwlT7OkW/AgaT9kZCiSMkuciCM
dQ+EoM8/gXDvpTe9Ir3+piUvGrXv4NPVGBQdJhRQtCcdgPhGIjKtknDqHZhIZJCafJQVLXK2q6qh
7Z/wnhU1CNTQI4LEGJw0GVAjpC7qYmP9rdwYlwmmBnXOpqzG9lnVMJBJxhpaRrHIhPPr8vqOzhH9
g/W9TDKlWuugCavqORrOJqN3FQgLkv5omMwyQE+hHz3iej4SpZouTjPDGzQPyX8aR1IreYCCaId7
gZV8Kv4xQ8r5sW8lb76MYPW6O43g68Zt5hbeIx62Jr+p0shP31rwaJ/8tDTzfWhR/75XUDugOy6C
YTqJ0Gb0K3FtNj1C9g4aAbGgsgV21PfPFqLAvqGGnTTBkNEf1pDOQF9iMGo3diHrj3BgLdruYGbk
ml79c4dO8EcOpreU5n4FwYMewjIJxxXL6+5wg2LFvRcByODvbWNHEL8BoLBubJtuqOfdiCDeZ3vN
nPMe0rbv2xil/Kw6QKfLwMGnpKRXO4Ugfq6SFDM5Clj7DYCMUNV9zaByk/Xx1M6T91xBfDo7tBLG
Tjse1RRc54yToNnj5Spwj8sqS+zRD9vIq+9SXlVyiglEsJobeMdDa+6u473rfKJlB5je3gdGpdL7
HJmD1oGGk5uC8s6thkAQhJdC+TwOY13+xV20jr7IoWL896gsCXuMZuRGJmHIwWoHIuceRGt0Czpa
cxAqqtqvIW4Urt3lXIYy2Kclqgj6FllbmM0HrWXN3uR8MDqex6CR/GHoB9mAnAft6rSMceiFW4Y9
H7tq8miZP4SkLmsnfwyOKHM3wecRbBfWJazyJnKQqdNBzlFHRoDgTfwKPxBK9q2lt4zTkZdxEKip
3Vvh1s5bkPeOfwiRfPaH543d8/HmWZZhzosRHk45OfZwSnOPRTRa9obVn1d38DByC466JfGZSMbe
4tUd1xxP23Lv1X1Zb+TsVwJEsMhLumDKtxQCSIBPpirRHBILWGwNuSpfj1N2cbd1ciYJQI3zfYDN
HcJu2inkzrrpVfhGfH9xnRWeT33RSOfJN2wcUXWwfYUh1FV9e9UcLQXxaeHkIE7J5lkUuPWQkEeJ
pNGjnPNwBx9ADRco1P/czv0ciU153A/rEFi1i15NUIHKtFfmD1CA1Z8oVRUQXtIxWYgtCmsffus4
1E/FrhtbILMSymY6MXDMoyrLr0tmLNnfsNFqaCPq4qHydN4/FJWY0n1RgJm3vzyyK8+eJQE8KgTY
zQjz90XHLftb9m4gvreZTuvXDozJwiKcDyF4HgwiNvXPy42urPclG7x3hhG2Hsglzd3E89iY2oF5
JEnTjQrn2vcXN3kNW5VxZq4+4XXAd8bNM5Y4LgMa4fLv/5fR+cGBu6SE44gJappDiq7pQQ0IHg3Q
ty44nwG1WbO3uEpBHpVEvna8JBvahtNknGz4TCo1VtCm9wKFPzEBRQxxMG4rPbuDB6gGntXxstYe
kD8Zwl/lEEztEKc45qIC+IaOvE04HnO5r4EMg+AaTqq0ojHVFeh2PHKi0cQzNJc5HrChdu/8mhZi
n/tTQY4NKUv3U2n1HG4J+68ki5e0dWrgLlrXBX1CgQiXCZM23URizkgBTAansxEwPpGOT+8c2IdH
9y4e7vWWvdDKs3DJak/DsgZdadQnFjp9Mg5Ff2fDKtu7MHVJWmq2CrYri2lJX2dW9UE78O4EkjXO
67yNHpyopRuouLVeLEIzz3CaFI5gn+Aj4kAqm72kPY5DeYYKt7R+vbxg11pZhDIIOU6F6Aj7pLwJ
lnkBJAwk1WRP+uAOmdgtpYS19UD/+5obW+bpdtbqpHtZZjvqlqG651QRXcXaJV735ktiq73SouVT
PAdhr3eXe7g2S4sMFKSwoHs5QdQJJMjoH2gc2nBXl7jJb2z5te8vQwo6kQ8F5U9ZGfI72Zj089xd
5wXFoyVzfAxxexO6VidcnbO7UefqULJJb6yxlbf8kjM+dv2IJDLPn4kTeJ+pOOeBhAPBhzrixe/L
47/Wxvl8efeQ53B8cXotimdmmv6HjWZ/Bv/Itf/0xM/4dUkJel7e7xqhkvZhDYDZ08iaNtwJA7XZ
m65osnZXiqi9SlIes7HYk+CwkBYAwPyZ1n7wCfY19ixZItuXy0Plro3VeY296waHIXmUQ+rpc9qT
3oNiXOpacqeogj4kzomyaB9UwfRLY9t0gqW120DeIaxMDTkmQ4ozwZLXMykPcH6aGxUHrleGJJln
XjWPEL3qkUi8/FNXNvSSm84DJy0KR2fPpgnD+AzcZdNQ7/1oZHgoI8h3TbDv6aap28ptZElXH1nk
O0D1Zc+o0kNHPkVkErUPn2QXCtm0hOTsUF7nrYBpXoQMZiCdPRXYFgKaPXyXlQaFHIZgv5VRXBu9
ZcyogrzFk588WU/AaB220rXOoz1QAcwKaLQ1Y8hvkJlXgiI1D9nUM4SRyiuTzEtCuzEFB0/AuE+p
ycvpkx2zOdx5juf5t3UJGM3d5TWycrYsae026sNurFV7IlY43ysRWBTdxMjDI2iaHYlrKM9uReGV
9bEUjaQyCzVtAv+JAWq/T32H3MGr+1dTjPSJj8PXvsfJdrlba+ng/6G8F3PLqqoOn6qmypo3mHLp
JiEe7N007HJLOkCsocqIfaKm8fsyyVNP1v4Bo9wXOx+4S/lWOcGgb6D6C1voBHwdHR4DOuXZRtVl
JY78G1/exRHW8LzVTe2eZIhboipmu4dN0YTEJdsydlhrYhGqBHCwFbLuzQnpA+fOVvIcr1gU3Xa4
UVzZjXNW6103MKyoO6ZFexI00zvSItC2E15xhbvpH7Ryei91JXk39GDGRvQEbf35yUBf6a1w6q1i
59ogLQMJVCt7gN/tiXel2IupYfuU4SaK8jnfb6zGtTYWsQQmZ+7MBzipVRquc+k40KTyUPVPz2VV
JKrO/8GdAZ6JCqcDzvVdlXt///0Xk+KoL0iazIilG7tjZdMvyfNNSZDJgobTKTV6jPlo3ioY6sYq
90MQiK5dfv9DnxdlwZVi9EQqeLVnKMw8EOUwCALocuOtuDKwSw59GuCUHYOwOvFakZ2Edp8PO+k6
y+MhtWC+X56/tfFa3FyaMgrnMXPTk+LW0ztmI4fGWufIJ8kw12Y/1CoPni43ttal89/fbSjfzqoJ
WJ2eWD9+Yg08v1IIUiV9za5iXPFoKdJZRdDrU8akJ0gCi5vqbCST1T3Zn619ZtXBAim0W4TKtd4s
wgMkhyc2yyw9ccf+VP6cHqAK1SQQqi/3l8drJTqQxbOlaiNkqXudnlLr+C4SuNDySiIZFf3t5QbW
urAIEGDGMAbdpvQEkAjgrAEeeBZ1hmTusq27xloTi/jAo5lUEa0jFNKUc6NzYD85AP73vXCnjV58
vIaBNPzvsjJQNclyroMn4NzqN9AuuIqg5mlElCU9gZPidxRS/LrZ2DIf9wiR6r/NwWM26AaksF+a
9OzeeA4vwHx0iQM70o2J/5iZz4Fw+m8btHLKwRaeeMlU176kjZq6g4D6R5Fob2gcqB4jzpiyJA88
n2CbZIczUmNo3XJjTNc6uYgL6TAjXYGi4gu40+U9LOi+cN2qW4BZXi4vvY/XNnKz/+1hBSncOXKp
eOGd7OLG8PxYePWw8fPXvn7++/tI42gcRJE/PcOyrf2jjN9/QzzNt+y31j6/2PoGyUmbBsI+N9pO
P7ho2n3n6/zluqFZbHuUS2dDofLxkoYSfMF+bgBZaJpebqyutbld7HqTeb2N4OL6ArV4WSbZOOM4
YdXcuXHeuQCUXNeN5c6fG5uVpYqe4fYc7hRKUrdnj46rLmfYIv+dYeamuItVxns2qXF+Qf5YH2AE
1TWwR8qajRcE/bcS+r/5VP4/AgZeKZxRcPZsXVcXD40/1vVBCFR+y/2QYRn8KIir5GeR+lN5J1kf
isTAciwye/iAeHSfov5VHIjj+9EO2c7Axlz4wByKKYdDL/D8QfuYFSpwPuNBG0XZHsz/YhQxn23V
37kKpU8Wo3qm91E1i/wGhyZKhDakTgr/2j78PrjwI7zlENr9aj2p6cMYFH56g2wQsspKadW+qCKX
/F6PBbEQPjBASMaNVw7qzvojaX8jAVbXezgdosicuS1kGDhy796NzeR0j6t8/9umYZXeZcFcfuee
8Nw9OYPGbxhpRAi86ty4D5zl6RPNKZ8OTdsSfo9LcvjXgb7I+MvMopXfjAck/YGUsDEAH3lS7PNo
wi7/VUW9b1U8sgqHmy56o/aVC+nKxE7nt5qWKUtYP0lcTkTY/AbnYmqPyqF4UPGw6x5YpYJHjRGf
Trquxk7tadqi15koywIynuns7Bgoc/Y7K2lTHhpoXdBhD5XFtLeJRrWX30jjd+1tmsNyN0amHHIU
FFpi9kcT1kPwhXlqfmJNM0c3WQXRzkPmCTpBnysI5hsp8bCMpSyL7JbkYeXu/IhqGvNp7pyj5GkH
hd+Y5BaStXMEsaCYQUi6vOuLyT6OeBv5N9UASHMbm0jNqopNQUk472hYlmxvCi+oDjzzsuFGVtCq
NrBymAKFmrhuBv9h8k037dXcND/DaRrYrTrjQeI6IJDaoD5uCoccYnrVZ8st/yrdAiyJyRPtP5z0
M9YE5vub082ec59Wwzz/bEwozF1TeqN80Sg0wy4pG1IHK6K334bczH8MfJT8OHUmk+6GfK55PHLf
+Z5BQ6L93Bip2oRBzbKAYgIC2QO88TKQ3vu+JLGYgqbdMRXQKGlgIuEd8lBM9z6JXC/pqIb4qg2n
6AF1ZQGaCEzEAUWhVkF4ATKK8ohDSZFkAuNt/N0CW9Enme6wXDM7FvLgzZDa/Q3Nb/Un8gxNnCoQ
1S1ts9B+hqBHAC3nuQvx+IFYh7wb7eiku87U6GLVnsesi1jVweIpq6IEyv5DUkAxUA076wEpehOc
McZwYx+QErEOa79rDxhniEH15ZcZkIz6LWvdntwGkFn10cd5gIG1OR/VdQ7d0DhjZ0cVR+OVsG9a
oJchPdK1/7gI7a+8JGN+jHIxix1S4P4fmY34Q6pnuD+Fou7iFmVpet+mriSJ34eQBa+lRfOZApIi
qXP8/zvB/darYlgx62M3ilx+UhWvTmQCIxE/CFyZ+67s62I/VNLIO4AgLLmZkNaFLo4zi1tYFXsV
9lhVzg+tdGqfxtLAQ+etA6xyiGUFIMDDXFp1cmZX0z2WfJ3vvMixRVxWpPymqmzKYvh28vkQ5aaH
2N9okFNIAecEGilrqQVMdcCP9ww8OG+UE+nXUnQoTaaKmmiXEUY06mGjb96QGHb7V9fQ8tso3OzV
EbOOAL8Xo0ryBqjsF+ue8bVjVNvjVGj6LYQ59IyLBIgO944zpmzjEFg5LZdiMmlgKphkKP7sB1KP
e0adyNvJYmzNTRS61VVCAThoFheuSpKu8P3Ce9bChVYihYxQlLB6i8u/cmNZmrb4IaR4/LyPwNAI
xgS0Kf4pcNzhyjFaXLcgl8t01NX5iZ3dYHQKeCI3AG1NfVhsXFrWOrC4cmnPQJxoLPJT2o3ugZxf
3K31rrzTL2k+JDRw3vEb73mifnnyjHEOfeQNdWLyPrvqQc+XUhAs17Qlsvaeh4C27QF7yg1l9cWp
5lntrrpyLXk+IJGgSl7O/Nmj/Xg0Ti8eoA5gNnIr56vVB5ehJctHMoAHZTvxZzu3ww6CEFojyvGa
zBA7QllwJMW+9pzvQ8S33F7Wmly8taBkQoExNBychvGJYeKt8bLEaNirIsTZBKFl1weoq+YjmIWX
B3Flwy8ZP6JWZ8ylGz5XgRQGiMWx7uOGZzgLhrY2W5mqlQW9ZP1ACI0NdQHOlAZ1W8ckFKF368D3
acspc62Bc//evYEshyR/z5vwOataAKe09pxmNxA9/7k8TmvfP//93ff9IC2YtCVIX+BttwknED64
yUMCa7TLDXycVOdLlk9KeBj6WWZeRuh27AWwkT/AO2me4FhoDjAMdtRuCEJxFSeBL4WfWOClTZoa
tBYA6W7yYcAGyqo4zDbJhOdV+9EGWj68rFRROHjmhWfpHz0EPli9Y6cPfl/BGmee7G4aW/LZZdl0
ZacWbzBip66ohTAvEEw3YGBik5gerhP5udnLs7SSfVkyauCWCY5v0KBTlV/uTd89VlyFt3AueyzB
E9pdbmVlUy5pNXSsBAsG3r8AbWdiHnj66E7DpxnbZaOFlVCz5NWAqAMlhNK4zxQnDFABvE2IsrE4
ozZGUg8x980Tt/WhzqKNN+xak4szvynr2rRK/F+TxJt/nq28sx5R9d8WYS7UxZXbxRPW+camWtm1
SzpJFpR12kUTirhMUHu0Ugi9rwaUBTYaWJupRViwVPNpLIvhJRsgjJNkRTBlx3kSlBwcVK2uY81y
trgPVK4UWcHr/oXkkGhVYdB+tzN3jvVcRxtF5rWhov8NcC7eScwBouopGr05+0RnXN4TII6R8b+8
qFfiwZJAMtbtxKZomF9Ij/s3nHAPDD7MOzlGr17NHuo2hJ5kWzo3l5v7WNgDV8xlNBh1N2sTqBdt
x2585qAW4TLYOZzYuyqbNZQ9cghinEaYi/KfnHs0+CxtDYROnIW1y+PQ175zjcwp50uGhakAuxGp
QQkln727atCPPp62wBi74r7k4RfcWDe22cowL1kWCtkAt+grijS65rAZUQ9Zg5GlAf2b1WmCjNdj
R4arahx8idptpqKbSpTBXjiR6ZPpVfg9jSL76Iw0OF2ex5UdtkTl8mmibhia8UUbUXwiRgMeQFxp
73BRarZ4Nmsp6CU2Vwy4qobckpc5VK8zn9MYsGfnkdZqxPPff/GjNO4nLNeomINPfbHlj7Ryniwx
uzAgdVRTIZsPCUnYFoohkvOO+cxF8RoCpQoimY3PvlweyrWlsYgiCtDtFMp15NRMVQ1AJk1ARHQx
mg6AYRTFSmcMnicSddcdMkviIwTekbVBIu5EQEiJJYyImYOP/1ujBP69TmAtt8/paGNIfY0bja7A
3PmSBalpOuiujqYX1P1lTRJk2gCEjkUdAAkaR73B+xx2y8SLdqg0uPODgARx9h1ZMercl03U5MOu
SFVhw71lHhdPcPLFXW9jCtYmfBGVuKrmSoLG9WyGTOgX7jGnfBx1lIePsw6QaUD2o3J/wI9dhVDG
bwUkwn7KocMPOQ5FiluzBOCTgUxR1Fkdhy6JMKxB1fxsPSHGb6KNgBtO6lFJ8VuzroYKbGCiDAgm
YH2R9DgC8H8uVZcqkM6dgAaGITvWtQLZtlQSJE6yHto1QQxf0sGHLntX2uHrNIMhgGFLZ/UCu7NS
7xpimhIOhBKKBLFyoT72Rzql7wCSFODlAC4EK2h0yoKAo4oLXBj0oUzNO9Gg1lo13h1etVT9HOE5
2mLX9baFsepM/S6mnITkRC1mam9grG3DW5jF5fRGgpni6r0sCAOnNU1z2MXtqoLR8YmG4URFTALf
118rOG2jgpg2wGK9MB8+xS9A63rON3A5skImVZ1NEEIzqqS9iQuYIrVPwH+OQZRwpx+8+ymUJXsT
GoxgHldK5uzWCSFPzG6ZdVCR3AkYcxH80tQBCRLpqQj50E6porOwlB+r7DOSuhn1dyPPKnhYa78P
qhuXEU8dcJZTnSUetDbqu6boJ4gQQz1kCj/TNILPApALfOzYPh8mkv69vOpWFt2SRshI648hYfXJ
cqgREYQxUvcOECrm1MK+cmNtr9wglgQrApXrgroiPJGA9C0sI8u+OqBWKKONrb3WjUWdUMEcREzE
ImUBDNx8CzXW9ksD48SHBmaF023Bmy2gx1pXzr/g3WtPWlvLsQYcwZ+Q0YYYfqic49B6A9u4DH3Y
QOgtYU1UeQRwQqpBNWYviPawSiPQEbk83WsfPx+l7389rSvc7/FoGHNcZgjHBavDZePyxz88j/HL
z42++3gzpsXgOZzey9LwQwZIwK1hjYhLOWV3l5tY+/3Lc0r1YKApq49ZKcNdk446yVR+e93HF/dc
oSFA40QluG0wGYj9Ov3uoJKxu/zxtcFZvHl5pATzQcM/msk9KK9M91lfvICYuaXQszY0i+MDYpX/
N/qwDf2DmwFLcg+yXJd//crHl3CiLBjgnlvn/ZFHU/kwzs53LeGwd/njK0OzBBFBgLg15RzR+9Qr
/tgc2BGVdb/KcdxCQK41sIwOAHW0qcXCzObyRcNA6y5tq1fXDfXGzXpteBZBgbRnvjEv9ZHMakgM
C7tde57iy+Oz9vVzt97tq9SpnVmlsj9qk/1gLIAR3yS2yPtrHz///d3HOxaFhcNK8bfuFNlXOfms
m1Rd+csX25UCSAt+qKH3TYPFvxt7ATwVyjP+y+WRWZvYxY4lvB1mn1nvvsqbLqlcZAesdUDvt/mf
61pYbFvfh2t8VyvvnszaL5KqkCi8yMDF+6JHLfMqY64QjMb/zoItQUua2UjvjfSzZGTp92v9E8AV
P6dd3k0x4OyS1HPRgSqfkvJugEkDSSQJ2y2a0ccParRwfla8a6FjXIGdSocc5sD589RCULKQLsCP
3d2sc3AlU3FbViVPNKvVrvZqcr4MbYSPj1cwXWKEAgnBLUmtzmA1rfvxfuZFIW4cNdry7+VF8GEC
Ft1bbG8+OP+PtCtZjltXll/ECM7Dlj1JLUuWJbklecOwj/uA4ASCIAiSX/+SXunAQvNGv40XijDR
GKpQqMrK7CyRR1jAwImqW3Ds/e689hRQyMChHfcNYfNKquXTOAYjaaY+VEMhGfiKSJpIcOHnfVOl
PeHxLXibv9jgeFtZs88NBwig/24YsbsylI4jSQoluK8lb6pjFTvf/b6Z9pfXzLQrmumDGnBwRrfC
CLgpIDkdu2wbTCy76kICMvi/E2iSpkcK3MFCdSScIWMBTnxUr+0rP6+ZfVj1EjBxH7+edON3cDFN
276Qa2tjWn3N2oeiVk4xBvh6Usv7PC/x29n0MDqrxP6G1ddRQUWWQwU3gdQH+mIAbt/x2Mr7J991
/bpZWSLDJHRIUG2xsKVFFcLm/fA2cAoCUKlX7UYX2ZGrzpBecgayATyjvMcQUBxBFI/E4zOv0F15
+fOmGWhm3fjOSGw79oAk5oNP095a9JKs4Dw77loW2LQRy9gfPGMVWzPgH0WUp73TvwG9Y93nBK/A
yzMwfX35+4evgwO3Q7s9Gk5TntHfi0zlwSPN2lPHtD6aCbPcKyJXxvg6ndFd1CAnuhN1yUChgEfE
WmnTNAfNkjNINXMnH8E7EYzV+MWSYfCIhoY17L/p85olC1LLGuTj6GKmTvXkgOqzSOs88Nc4+Ezf
12wZ4sldrJgH+o5B4A2YTzFP+y6zVy4Ew+f1WvPUeDkHk66fp3GO3gUbeCTbna4CVkeuTiaZCE4D
BAL48V7j/rRi8M63Q75GK2E4P3oBuQyKEIm+Fr/d5+4MlStCj5R0t8uFtrnKAPTi8Rg3ftv7Aoen
7Wbgj50m3mRouV7xcabV16w3GyVgVN7igKIZYSWYgZytHcqrGsCw/MuwH83X7hiQgU72Oy9rliL+
ntJKWiDjztEtfnmBTHug27AUEJvygux3NY39NnKyYh9NrDj4TLrX3fR6wdjjvUWltGFhrqgeW88L
Dnwai5VIxbQFmv1yOokaokM4RJ4df6kr2Wx9iE2tLI8hstMlgrzIAzgkkvj6Eq8i/XwPVtA7aSFr
AQXsQx06h8v7YJiGXh0mPeQSode0eOqpoftkGFHkElKtHFTDNutlYQ6Mp43ObVxlLocuPRjZ2B6O
m+0DsVaPMA2hPaJjF+xMZSMVwGe4DGTm/7DRiJHOos9XJmFaI+0+hmjSEMciwyRChoOaonCKdrOs
bZ+u2wPNmomKJscDf9/vmkYvCk39t05c1is93KYfv/z9gy035TAHFBUZ3AMo76Y2ESMwtFWFBsvL
v35Zhb9AE5GrF3p9gJoGBmmmI+iqblg+peg3PtksuAVJ7ut1Q7j/nUNMIjUlHvBxadwLvpUkeUzK
vP/pNp27g/xXsILGMK2VZtO+GFBP86HhkdoeVJyRPVl4G/DUuTwN0+e1K9nOOKCTaHLKUwFN5BQw
VbmDmCfdXvV5vWDLUSJjAE0PR3AaIAGQuXX+7iNbtUZeYvj5epnWncrMES2YM9MKPORp06pqV0py
FUd15OqF2bqDwiBE3HzkqrrwsZZO+b1Go7W3A3ppote5O700SzPEuOVYqaOafPGz9L1KbDrRTCsH
1eCL9Jpsmc88jAWQSbQfwy9KyDdXUWuPqt7LdXu87M0Hay6LnifBXLtHNkTJBqyj08biyBte/rrp
52uXsi3KMK+QqjiGBCplLG9QGJMP3jiu8T2ZBtANOWnBAoAX+BFpEWB4ZnS2gB4O4itFmE/Plydh
OqaaEWMz0eKd28OxVoLs3DKqAGYPVjCipo9rJszQxowC5TQcSRY+uZVnI7dTv1/+4YbF0UtescxR
+yjGbC9aTx5gafGB2sVTUPRrgm0GV62Xuya3dXLU0DECNH1UHn7hSDe7AXIVefB0eRJLZu2T20Bn
FGRoSrM8QThNl+tgEVkBP82Xph52LtrgeBftu/m6uoirk3tBewOAH5diLIcVu66PXyLI/16eh2Gj
dea5qA7dnisLoolkzBSIxhskK8px5VI2bbVmxiA7RiqV8jlHTzxt0kXFKUTUkgbgJLz8+5fo57N9
0E1Z9mLumYPf3znTt9ofbiy72vOyfArRWFSIYHd5HNNMNIsG3WDh9kxhJtbokE1QTECvcz/cNPW8
1shr2gvNohsIdaMazKzfU9yBRbaV/NhbvHm7bgaaSfO6dZnfzVgpVkPkLGuUOOSDsECgGF4XV+is
X35oefWItgtsRgstjwC0cBuS12tUUAab09m06ko0ue2O+Dx35K52wVZK6Tdi5zeRaILUaoM7Babf
y8tl2AydPUvyrgKHpovBiIuetnpA+08412tVZsO51UmzcF1CfwTQ4d/+OFppYhdy7/COgx1Dfbfz
zn0EIejj5ZmYhlqO9Ie7FBrnfmDPiy7qUEn7u5jKJaedj9tY5O5mGDjbE67WsISm0TST99DHPU1V
htHmqbjxJ/ID5Iq7xcFDT3xn2+11uUlPM/ycDL1SjJcktZl9ZrCdDeinrkwbepq5g4MLfZHozyJp
Lydrk8xZu3H8taec4X76oxf9YUfCKvOjPrDycz2GaEfr0dKUoikmf0EhgG9x8Eq64rZMp1gzejmg
l8epZ3Im0vZuoeJdz2jptFAFvHy2DN/XebnoKGJQp/vOscyLr9xlCoAZ3FOXP27wuTotF9ROPNFB
WeeMLFx2aJdGnjKPw33CVXSdlbvLKf6wE9QeoNXlI1BTKhbHLM7nh1ahAnjdBJb9//B1oBMtL+Jj
fo4nwLoo59AYbxdSqKD+5/IIBpeoM3H53Ea33ARPhRJf8NoU3iZjQKN7w8+ERy990Jycek230LTX
mmXPSKAhUROScz4JfguPS5+Z1+RPl2di+rpmz1NetVlZgcYl5S21OUnBoz2DaQpCMUl4XbpeZ89C
D37okHCwjxkk31SfA9AuVoNO0wS02xvh2SBaMk1HXs3zxq965IJCJC2vWx7NkPkAtRDwoIGlMkfQ
rKKEPluktG8uf91gaToTVlxF1ojLwEErswS+JKT+NKUsAjFT6oSCrwU4pmGWU/zBHmQB5ufcb4oz
iG9BXAah9yxI7GMzOlcm1HX+KxvkxIQ1fXOW4NtNZdO7u2Es14RnDFusQ8Ns0SIxNsnizDvQC01i
QDEf3cnby5tg+vqyah9WJ3bsoAzBrHOe5Fxtx8ibvoUgYVoJ9E1rv4z64esih4qfWzDnWNvE3S65
q6xyXkcl19IyhkvtD+j3wwBu6YFHkcTluZ+zOO2QpLnrQv8uzJzhMakY6M0vL5NpIu5/JxJGLW19
XjpHInCI2EjpDjca0vfKuu6B+gdl8WEmvsMVsmOWfZTu1Oxias03xPOOQYJ+/OvmoFmzxYa+6NFY
f2ZFdt8nYBboJuffZCT17vIAhrOk48WmEG3hVlKyMx4t7GfdT4C3RmBFX+N8NWyCDhnjgxsHBL0Y
Z2jY0i1lsLOIs+wAjqj6ugBP552i5dwyMorq7DN2mCF6ufsfqhp/wsRP3o22djWXDtjl59Afj4zj
h+89hgI9+sc9XyHvRxb5kmPdjGp+As8C+BvQWDpWE7Ruor5rd9Shkrg7B5xIZXBQ0G+o8Z8oJVW3
GSQQ6j/Rpd/ODxD9XriI7cIB4DOs7TdSMHTLQ+sg8Nqtk4Be553OaINzZWU9FdCxKt8c4B4cdrQR
DuYHF6JJM3A1PBiDeGdRJwnstHaV075UxQzqgrTu+qTYQ3oiclZe1Kat1S5itHKIeuhZc6aVDDaQ
q3AfeYFGgJ6JNTUk0xCaCcuoBR+I1TjHicpwN3lBDnoCx2/vsb7X1g5t7T4OepWAV98eznMcZFvl
ZadmonTFgE32pRnw1DRDCAkc5yileoDSTLVpxlWW4M+Xx9HxYlAj4Ojzq50/lQbugQwLPAO3RQQZ
hsve4XPtrsjR8WJexCyIafGKpEUyld84TR7tfLT3kL6+54QCQonztvV4PuyAwB/TgM8ERJLDvLHC
/GtTY772YG1AYx3vnCrcekPwJMAUdXTA+r69/CNNq6CH5s0IulbUXM5jI7O0Hcf44OYDiB3snK4U
901DaE4gC70OzBiyPkM65gT1FvCL2rSFnDUywtdNYhn5w1UyOmh8BfOHPFdeTR5oDfO15jw8DiJa
G8J0FLUhoKozVgk4k45gzHgKx5ynolHfL/9807eXv3/4+bTiY8ImUZ7BazPhjQrZTrovoAyTr+SZ
Pw8aHB0HF9cVcayKsbMcqvEuIM1dYLnxXVQVwHpmgENcMw/njy7Mh3nEwNpFjCB6RsrgMVueqUkL
5bnrPq55M9dz0VNDh+EsIihb8aAuNr17nc4UTFVzY37X+8OQ2PLsD+gE9nv61S/Qn0XCta5EkxFo
riwCstxCp488t57ygFAYHyrFBeiU5HXveHDY//cUZbVPhOIuAlsexd+tJnJfkzrHebL8CmCmy7vw
ed7J0eFwcSmm2elHdi4zlE7DDIyL+VSHR9S02w0N++dktOXvy2N9bhaOjovzIa5uE4fX59Hv4jsI
rhX2BiGWinbXfV/3SwNas1yrluduolG7hT7W+M9ctN5V8a2jc7DYkDIqslg059Hx7vI8q/ZNk/z+
0+13+fcbjlSsuQ3fZQ0gwFVzLmn220/AyxEOaHa7NhXh6ILLdLD9Fj3A9bmIg+YQBLZ9SwanOlz+
+abt1Qza4bkoZTbVZ9bbUeomIPQeSbamFb6c+r8jT0enXxFZpDpQIU3H2Fa4eVtg54GvrLvbsCie
WBvcog/bm66rHTk6E8sEeuIcz+DuTOMWtyilPxrhvVy1Tjo2TthRmYQDtjlomqfIK3/HYfT78qcN
J0gHxkE2rZ5GMdbnyBLDH2BoWAvnUA1lvb9uBC28QFYDJcKOdue6DNnW5ihhDx3dRt308/IAhqtN
h8YRxrsJ0Wx3tgf6NZf+U6D6BxcoJyvwV+IXw0HVVZRjkKo0HXX52YsiyOskBIIVUGC67l77Cx0H
abtajbM8u47rvoZlMn2bCWi3Li+PaYe9/14KY+D2fkICfqaDotswD09J5KtNmJE1GIrB0HRcHLBS
UOTBbXC2cusGd9wbemNvEHjdSyFv5oD9Hr3+f8BnfboZaGZd/v4hxnAcJMMH1QUnCEKHm2GiaPHP
1MpqmT6urZaNrrvEhz73yS4naMa1w8bLxqswivjlmr9z0To11RBvOqnBLjd2C95KaKr902RZsb1i
szGCFsSA8t1WWW53p6jD0wF6Q+g0ViAv9xFdbi4PYVohLYyJFXrFqyroTt4oyR4EyOJbYLvlNZYW
+HplE/z9xI0BwzrlZR9A/G2u+LyZGFHny7/+07OK72uZUVHa3jTSrjsFjkidcfwJZYmUMgjoeQ0a
daMvji13slqjGTMNpzk/EeBdDKHj/jRQ+tpm5KsjMMxAbmqr2NeseLJkcNeWa57k09gMs9PjmRBd
4xCu6058LPde3B6mathlQXw7194LlCuuKT9jmMXVfLBAhVQs2ERD7wQmTAaWRcQdIAJdk1YwHDBv
+fuHrzNiMxbkkXcqhZjc41AL7myQx2nrlRP8qUfEz9dsnEMcmFjcaU+gcr6XDkjyBzCG7Dx/jRLE
NAPNzqFengnCMIDFB3ZLwISY0iKbV2oIpk3WbFxAfXrkOL6n5TyJgZRpBVWW5UChjadNIcpye9lW
Pr1YsU6apYN9AeKmNGhPSSz3bjQ8JwF96nmJNFrGr3mXBr5e1/TJVHvg83ZOYdzdVlPWpE1Iv/Z5
c71P18ubUN70u64RzilWU/FVQOZ318S+WPFYhlXSK5vSj2US+pl9ohkqIb4Ez0zN7+Xc3PWRfU09
Dauk2bXjzTMKCblzqjKkiUDAOlc3KhTWSgRl8FJ6cZMSMLyCb9Q+gSvojtbOVzayIWVq2Pdus3Xa
4IdX9A+Q1l7rJTFYoKuZOI3L2HZlYJ/kEHhPCWAM8w0Dn+ewR+8HlGEvn1+DoeiaQVExhl4O7px3
0N7vhzLaM66+OW10O7buUcb10+Vhlqvjr3cGNkez9liVaK+SWD2QaTxNQJuktRftPfRcF9b4Fbfx
IQrXXhmmhdNsnyroMNaZcN9duz26Knwp5vDWt+uXy1MxnWXN4tsJMsXS4+47lEdvc58+SSd8BOx6
o4Z+Balm2BS9ApqAwjqPs7I5ibr+UjP1ULLqbvaTexC93rP2KoRU4OtaQHxKwrlvrfkkIFt5B4RJ
fCh6ugbmM01i+fuHK6qFuG1Nmso+ka7ZxwRqfAUfvy3bjEd+maL5+9vlDTHst14IzbpuEDXz51Oy
SGL3qnYO2SCRHVbNGiOS4bLStXtYXaow4P188sGz85j1wrptLW8tg2OagGbpSWCVbRQ186kLSLKd
bZGB4nrgezm50/byGpkmoF/niQIKapqw1UMGqT+0+O/rIFCHy183mIQu2NMTC2F7Zc8np/RRo4J1
S98+cKide3P94/IYpkXSrLrtigIvKDmfsoQ4uyYLFUL35aGZqatSLbAHzbLjcSnRM4udxino7wvK
3+xWlSsRiWEH9CKoqtUAHhpnPE0BUNgMtIlL99vltTGYml4ALbvE8W0w8r/3ffNUhtMBb+QfKpF7
m83QsB9W3JJhC/QiqJ1MUWzJMn6nofPVSaavIMr79j+0/BiOkV4GBZVLBlJ3K3qP0Du5vDlaH1z1
fXOYCVs5qaaVWqb2wSn5fY7uSWqT0+z1zyDrbUVzrAa6myWIqOS8MoppIppBQ8LJr9U8kJNvg9Bs
mYkIhm8xQtFmSFbOk2kmmkWTmnGw3GMMb/L/XYaA37gFr+Tt8jhbv0wNF7eutiOBtxEkCbx3FdGv
an5BNnW7nCyGbUFusI3ZSohosg/NviEyGhQL5OQ9U+HWT5rH9XNr2g7drlEGBGc45gAlxG2johtL
iNQdA/C0r2mCfz6Ep1dJQbIeRoukz/tcsiPO1RR0yDAnG8d7u2zin9uepxdJx4hV1Muq7Du4MW9b
hABOPIHoLbnKg3g6bQbI2eIMq+T+WSL8/uW1FAzhfYFQvQrXgs3P99jTqTNkBUmCRhHvnZbu14kB
j2YFwL1dXqHPA3RPZ8twba+t65KP74UbPiZJtfH8+uDjobeEf3nyyHuIOXXRNYCQwNNrhaotxiHn
fv3uokfaP7qN1zfPRVI4a107phOl2TeEU4c8SfLu3Wpa6tJN4RbjfKg5NDmgsMAcxcC1ABXu4nzd
8mkROkoKRFR86t5Vkm0qOODOwhOwntKRDtscPmWQ+PvqUfjcr3h6JTEs2i6wu7B9T+BIlp0qcdLY
NKaqGfYNgsQiiVc8pWkozfyJIwEhHOP2HRxw6TI7nG900W8T5H9GUAsDhbm9vIaf+2Tvr9qi16oh
i6P2XYXq2+RG+xAJBy+ptrX/K4dGxnWjLPP8cIcJ2yJ+y+32HZQYtx1O9dzSvd/G91FvAwkxrdiT
Ydn0umLSg/GB+xMYhDkg+hhqoWEuh2zTJ8hCULnPIO133YwWG/gwI+iQd6pERus9mdk2J9/dqrsl
NNsUzT/FavHJ4B/0QmNZW3afAfv3DgmVVLnskE0+mhDYts9Uuswnhs8oML/LczIt3+IDP8xJ8dF3
gq5m72IhFfWabb08EWFDNhQh/z9BjacXIJEaciMHoc2psd0bEtF9NA63HehJx9zZCatd2aXll//9
hvd0OYhKCMevXC9541XQ/8whXxSmnPkNX1kxg8f7qxbpdLnoWFm8l7imhe0fidU89s7wkKAeeXlT
DLeoXoCUKrIoHZz8PXM7yEnl7CDc5ARY2coU/rAbfrJGehUS4p6UOpaw3lx/nv0mHVziV3TTFyGV
bNs1LtKSG2SqWIhOp6xt7mq3KZJ647qOtBK0uvOAVzdMElkhMyIy9eYDONDfQqV0WNNuMXipSIu0
XPDsJwkEst+ox+4Wi6O0QQXHv1tMDlILK2thsDedTaHOoUA4uzF7Ay/qHwMgcE1UDA91TNLMdjYt
/G+XXenldU6FsnEgYgl9lZOb9b+W5NJyoQju7yBS9krId9+drko0ejq9QiKgzpopj74llUhehKpz
0MbP7OnyETVYgc643xIyh00i8zcL67Ytx3beQ/Hyxi39eSvmdo3D0WAJoeZy+RAnFC1F+VsjQzGn
WCgIcw21JUqgf/v8qtbdANTY//WCmIgnrKhx38Kk9dubjkGKZe/PwHqsWLTpMC9//+BmWdLxwskD
+01SmoFqwbdG0LinaGQrvIMMOvD3gpANDdybMYJO2UoywuAK9XI60hCk7aZkfCsr4gVf0Mvh1C8D
eImv4pDEui3b9mFaPCAzafKhfXPzlv2UCB5+kGH0v18+Y6afv/z9w9fDoatGlCfFG2ubimznnDvi
IPsiiA+XBzDtivffARQyZFGSiP7NAoJ2dpyNE/q7BVYS1O5dEw77y8MYDrFeVJ99L5+jbujevKyh
8qerxij7Fnsgmf/Rj1FInq8aRleHGCHm7NtOF7+WUXIviwp6LtG7yvnKETbsRqjtBmE2UkI5j18h
2DUKEOPXaE/os8axHi//fpNL0XYDgud+KV0avUJ9/Z5EFkJ8cjPOPggA1rCZhmgn1F4P0QxR96Zt
wlcnBM8Mr9BJmPEuA0gTV4p04y06F5dmqtrbXp6TadG0SywmoFuUFtrMoMqgHnKIXr5WIXgOVoJf
w8nSRSFYjFbFocshoAa0YHfwAS9y7hJnEPMuD8dyjebdMAudPYS4ll/bDHJgqhy/uQIiAkmMfy4v
kWHbdeoQ0gngSoq4ALew2i8bwTr5NvjRscuSlYygaQjN+0p3tBLfLvvXDNK1r8DokMzbj6yYgjkd
EPza6rFMbGttuUzDLX//4LeYcIPQHyCoVXZD/JhlLqQBMuoceQ8kFml879/rVk7zvixMULyFrjSU
+UARzFHnoy47ZiO/n8dVoItp75e/f5iMC7V04uYq32UjYlEOMb3NAnS5PAPTxzWTD0GSZRdTWOzi
YfpOJV484LBfe4CatkEzduDIOe9GnNpqENC1i29sn3xdMqh2soYKNf1+zbw96oQeg2rbK6Kg8Ce0
X/PX3s/FVTSDgRdoKQE4WzAxTrJ8jSSwy/umime5aTKPrIVXhiXSaUWk5bQJFUX5CtW0VzTd/g4L
G2Kc/nEdTGlwUTqvCC8YK4BuKV5LUqp7f27BqVw2gT+lA3X4Wk+yaSKahUMZDYKwY1jtKcshZWs/
Rr63QzH3GA/kSkelU4qI0JtI0sl6n9Sc3dRe1f87tJIeBFiKeQqN1jWYn+FU6fwi9Tw2DouDat+i
PxB9JLFKZ8++rmDv6Zi7kfrSLxoAmEfSBb8CRCdyp0A+9QIFy6rYX2XYvmbYgowFhDmSaj+znm0c
RsfDrMbrQDmeDr5ziqgJp7bBTkCGqLoRhcjffBX2/UrW1BAX6tC7lvQTetuwRJmLIL1RCYUSr1/d
hiMB2rURE/JXKthct1SakUecQHADvZ77qSueA9wOO+YI/3DVx3UMng0SKx4ELfah8L/mUxtuxua6
Jo7A0wF4UHsmlI0lThI6FW7lJNk+lOjVu/zTDQ9znUwkc/2oglYzeW0gaJu20v2TCUsg3i3Bm5nO
iBa85p9criUCDC5EB9zVcx+GaI+t9sxJblTlgJkzKHYg3d8MJFmjFzVNSruyQT9Vg3xbkVfIb99w
v9mG/pG3zTYHEzjzkpfCfpmCq/gbsT/a1V2XSU7CvrBeQmIjgdgopupt1Q72lQlRHX0X+27Hkyqx
TkvuZMmbLGW3ae53ruo3CKdXnInhCtGJRfgMGYRSxPnO72WeKkQfbOzAzLIahph2RbvGnaqRtmxC
61RUzV2unE2FWBD6oRtZyh0UfQ9Zc8/rNe9icO9/YfFYRYo2cas90qwwGcIIJNyHQI3J82XLMayX
DsRrAsnHYMIDkEfzuHEGv96Dvs07TAFZo1k2GIuOwwtEGLbeFFV7kncRKCmhBy6qRUIbOMM0rtsr
73UdkZeUkD4qLMj8xMksvaMDStv4xg9kuCF+lr+LNif+r8urZprS8vcPgS7w4Z6aOLyZkLH6MYxz
/9AkgbI2cTW7QPFbyZpapeF60TF6EVR+5eyKYt91qrjv3PqJhtUu435+sNrCS6NoDfb5uRBc4Ono
PJSUOpYMdXRykdqHOtrGwRW/sD8Fs3VAlHGQjtwvsgZD7O8ur6NpdtrV39VVDTB7B87eubixCdkj
Dgc7aia+4hF5mItoLYttGkiL71sQEUJgvi0W+MhzJftxM6ELdeNxfhOKju6zPlzD4puG0hxEIK2w
tzyCY1jKM6L+ErDZ4i6LshsraZw0yvuX6xZPCwbCUTne2JflPsjIc6yyc+FYb2JwD97kNKnXFf9e
HseQCNGhe2hejFiCnP7ej+YybbwZfQzVbRsMNzEbvgOs/Q2yJ/vLYxn8nY7fgyJrFXVdVO57L8lc
dEsWhdhVldsMKyfONMCyax8sl7no/MPmhKcaDCN9V77Lkl63Hzpor4oSKJ9ZrNijxngfVRZNZVI/
9LW3s6DynoI9dyX5ZZrD4ss/zIGC3MIeYwtFMVX6FuTs4uKeOYWSK1Gm4QT/qQR9+H5k875Vwkad
F4wTcyBAI+MOOzbOt3Nc8k1PwxUUuGkimvkPCAUlHRUG6jz6HnrD/C4gIHoVyVjg6Ri+PFOQtLNc
0DeEQjopFDqKMQUlwphfeVo1U7e8Bm8jGNreUsWEntiJ7xHYXvvzNfu2wKSUTaSHLZDcfvd65h0t
e4a84GVTM9z8OnpPFrTPaD6gdtFbD0EFRvYgV/vYzdbgHobd1SF81gSdqBy1jH0fd7+Csvd+RGDd
WFsdg1fSkXuWV9qWAHnIPsDVMZbuA3LCjy7YfWqL3PTgpRwmtqb/YzAIHcXnBpaCCFNe7GM7+zLm
yGUP+XyCbPDe9yDJoq59gtmaZbu0d7BktNjneSS3denNe7xUnav6dzx72agPdp0EYTzbDhz5LOsm
u5lzYj3U/QDs6eUTtUQ/n1SKbc2cp4ZQf67hl6Yyj/akCm8Cu7np4rLdzn25kp817YV2k/eOIkEU
FMU+rGdkSRO0GNLyMIAIMSXt+GZH0ZoEj2k6mnVz8Ge5U1Bi1y3nbpyjHwHYT0Fas0fNfcUBmobQ
TFwBrV76oPbb57z7gqg+zSaLbEY/2Y1T9Hx5Vz6387/UsTi0Xjhyp3RPm6rbxbXjIORh3Zc+4fKq
afwlj9WjTZ9B2rrYJ12zS0JMIynfwkkeg5leVVH6SwSrb8BkLwkuVwGQxq4pIJ/rZ/Pr5SX63FP9
pX8FNUonHuws389URl9BITTfcDq7azA+0+c1q867GrKrE5anLYHmF2ogG3sVx2/aXs2oM48mkadw
hMom35BWfC8AbBubdgUZ8PkJdXVmj8GqipyqON8Ly/tFvfDk2tKt0tZxWMp9xdcoc0zjaGYd9rMn
Ix/T8KPhPm/mr7XdYxrOWy+mFff0uedwdUxROFURiQtK97Kf74e8hy5z7dwDnrPLwhoGvtas8+l2
x7Geko2hV0+igLJn4UXOT0Ihmf0ERiY5rFjbpzuO72s77uZJD3qGgH/zK9tyUj60Q/GQVFWdpeCQ
9Nd49D/dEQyjefM6TOQoki5/UY0YNgDSxrcldLc2ObTQwW+7Kjfw6UWOcbSd52Qsixjog5eMWz2S
pcGd7Lv70i6aLSy135QRVIlr0JJetvVP8zcYTvPq0huU4nY9PsfZohDLxEI3FolfrGD/IH+wCDoD
IJgNnn3rVtGVg2p+vu5pNuTUUc8TCAU2ixRxGEeP0mNfYFYJvEG2WWDnebnGgGuYpZ7LJTAmG9VS
9awkSPyWAVnFHiUZq62qSJeGeFlHJLkPGPqWLi+s4VjqGV6G6mLXFBF9ySiJ9vXCBiSFD5aYubOu
uQTi+K80L60xBujZnuu4L27UFAwP0Oxa8w+mNVsM4UN4pLKpigXErp5tyv6JpfqzR+HIwcPVV/9w
H6EmNi0KVrv2DRam91MLmqAhR8X1SzwXxa2fezF0WzsC/UUUzItodRyDhem5XagwFcpTbf8MNIH1
izRTuck46qe1i5aysBlcqCXbN40Hi7t8FD71tNgnzXW4k5U3GbCCL0y53nYKMZa/2LPN/WQD/JIP
9Ue+VhMxnTvNf7CCJ5GYJVou0R67/UOzZvvZexVXa5VP03Q0lwEBFOg9q3b6WnOSN7+IPXj+IeFB
Bsp9vJOTptlKAQ7IrRBwOFfRlWIRdZ9RDKMowCrzopw43CjSsW/zhCNyeYsMl5Se97URFrYOqGte
VN63D8hQ0X0lQogEXv68Ycn0nC+IMBGxxTl/npwZ5M8ztpzPoBISAkyiYyifwR3IV8YyTWX5DR/s
tuSl5RWl3T1nQZ+c6tlJwBKZ5PHaaTaYqd6FPQ05eJ+Hkr1k4RjZNzWJBSowk1t3eAiqSfltk+bd
KNlKyGU40HrKV9EmgwZ4I1/KiQmGBg9mIfLyy9+NraKny/tjWrPl7x/WLKMBTZpK8GflDSDXkpEg
wa886cbx5fIApgOguQAJwplJyrZ6ARas3NQNtEXLGkrsi7Ji6jFQBjv5aghhWjHNBcRCQsFWVsnT
ZPfWBlcaPxARqG0OOYOVG9y0YJoPKNFsPXuNV73QWYbf6jqSwyGiPMgPl9fL9H3N2m3owABgkfGX
cvSrQ0z6pNo1pFFrOCPDEulJ3Gkmqqr7pngRFWB4W9ZBiCzldhzE+7EJE29zeRqGbdfzt4QCjxeF
AfkW87n6Useu2mQ2AVM0YKvHtmKnpvH9lS0x2OVfXNQWncAwpYDhELkKUpVTkR3BTBKRu6kMEmub
D3jX3VyemGF/9ORuRt1SJSyMHmtfBfdAXtt7d4rFirWYdmf5+wdzhG64CJGOKV5kRMMDZL/tLRvD
5IZWbE1J8v9Iu5LmSHFu+4uIEJMktuTkdNquctquaUN0d7kECCFAzL/+O9mrapVJXuTrVYejAhJJ
V7q69wxLo3X5sN9ega7bRCvIS75ODuPbf0174HqzCcLQ3/jCWet+LI2THfcZjYjfJSkQIvDxvJvQ
eJGPPkc7aWXWl15gxXogIw2lmyF77creHMyYt8ewhfPT9WlemggrzDtaG08hgYUJKQ9I7PWQ6FX+
EKa7pmqjlQvc0idYsS5pUg9BOzovyFP6GmJHeVLFUNYRu+sfsTDVdmUXGht1V0BW+4X0tMCRG7hH
XlYxFBE29SD/vv6ShUi3q7u8dmduQtG8mrAFxmZnZtST9tT0Ja2hzo/+6CdfOrx/7wBMG9ZArAtD
Z1d9oQsM1C0YFmdR6w4qnR5cACRsY5qV/Wth/u1K79ClroIYc/pam34isMPQfrBJ2jKi93M55isn
/NJXWOFO5yHgQMXyM1xv0IXktUpb2PjhAn99bpaef/n7b7EO1EMzpWxmZ624/0k2owAtTDVorV5/
/r9K7X9Uejm3K72y7xOHUNf/3Jkidw9VlLApi1F7qB0TT2UdRQ9eFwz9N/Rzp+4rOOO938YZrdoO
MhlyEslrHjmBuC2g/mB09zmtZFH4LwCb8w0nKYSScefeXv/apdG09gQp3FyVbeC/BPBX2NSzJA9V
eOudllibQaJcCfUE4b/goh6FMZdj/uhV8iZXKg6Gwn+XQhaEQzC5tffCewdUDurg+rpRWSln2BOt
uaR8vOEwm8mtC6Cy/XDwX5IG3i7dWJGH2qsfG9aU965f3XaEMZvRTQVqJVUEmDR0k0mxM4HU7lcv
j1r/jsnZTR/hvyTqW8j7GLjLt/4eQ75jKq0wLzIX0TeujVvse5LNZGWn+XhVMZvb3dKk5fPUiV8J
RISSTwyKW9/CHlDCL7esWmazuSf4UzomL7JzFuC8V1n4A1XctSvRx9sks6vCom1U6lV++gLT5fxu
glYihQZw7ptd60ZrlbqlEfL+OwNcCMkG1XevtEv7cp+kTfsjaNwqX2mHLX2EFdforkL7qnOjl26e
s4csSdwfdDLlLtSzfLttEqzg1oC1hhmPnAcDPdRthsxo57rlygz/C8z5cxdmNjd7cvUMmEHufpau
b/L7bhhxZJmwyOR32JOy/FGkfaPjFBlTuE1oyzdE8DLa6X7uyXGW8Ec9sAJ3yk75sjomgK3kn6hu
KmcrugbXQg4lz0nFXVZXUEnOeiYPWVL7qFWJZqwOrs/beju2NPR+sAamaistvoWJt6WmZQUZwzRP
xNmE3fjQdWl9X4Xl9+tT8nHewmwOeM2bzkhHCOTwuPV4ENfPMCNTj2zPFOVnt73NXoszbu0gRlcq
Sk3UvaIvOQ9PcJKCV3INCrU6tHoqtte/5/K0jxaBlUt0EAFxPSggPQ7ov+4vhHaVpH5sXDidzd5N
li34lstU/bYbBtrN3KoYw88J75pTABvLjWj94dNIq7WsdSEc/2jPtHDqUAULPw/Cyx/JzKoNrWF3
X2u0bG4bK2tHCXgyV5WoxOO/4Sj67lsgcP2pUWmOUz9qVqZkaf1aGwtkDesph8D488Spmo6drBVc
UnuaraQ7S0vY2lVqCudeyUz9GvhmOmYQAhFJSDfSiO5kqn5/c3GV2eTvKa+8gfhh+0rTjHV3U1vC
Ss8L/AHbZFjna/jthRGzObWGBY5XFyWHyUVGTpT3/DUNe7Zyd/+3ZPpBjLDLQP62emVfjj46ItFF
wELNcu+U3diCCpCBn07AZudPniehpEGlj06gxM4Y3oneSSuxgRVMCDZ9kDLEVaCTTVf62tzRCQDZ
YKOrIlH5VhWU812AJm8r9iUck+5FwSf6KkFwRTsLClPNvYhGDTH4FMzkEKLeEfLkNsz9R+EFMG3c
Drod9D5jiUkPk4pU+CQ4nGdWEvaF2LLpnrwA68TPmDyDX1YCPT750J6lAzwz4tKZYbV6Pb4WptGm
fSZl06MlWWVn3NAreWeC1B0OjuPcmDPZFvGTU6D5mekKcotFgPYtRJvpHg704VqVb2EztUnQBo2Y
MBxTc66Bin7USfFKJ06+6CB/ncvbTEs4ELrWcixgDqqdKXkmihUlfLak+CGorKKnpjLjyiaxMBe2
uriBPxJQ1mlzTjST94o54V+l061JAS8sKGaVeRIgEMkofXkWfE62ArevmIRjcdcIcZMFEEbJ2qwT
B/6jddD1Z0Gz6IkOxjxBWSncXl+qC3uorRghyszPwEkR5yHtKspi4Kx7/yssETW4HHPjQ8wJmgH8
+xjQutYrYbg0J9bGPSDBAOSnkXhpORdxUhayjOEG4qzpjSy8wFaMGLyR0CkNIxjbFSKEaWjXouza
du779VFbiA9bJ8IDu2Zgg4iewYl+Q+PQeYB6q3hyQR0qY6ZT4I6vv+jjliWzJSN4wh3mzA4Md3jY
H+vKHKcAPk1DkYo9dMi/B22/zxv0E66/bum7Ln//7YAgLYRLplqrszIX7m2WK1iGtTDhBO8NmQFy
w+vvWZof77/vqXuHzcXglWf4T3np49SiQP5cyYnepNLOGbVSDx0Yp/G7KXoOeCFgMUmbeYwhJHDr
QFkreArh0K3qUZ+1ydI7mCnvoaYX3RkPbb2cmbUC08I42SRyno7UgzixOncR9H862mYPTrNmLb/0
8Mua+22yk1aOtHdwigjgsrZdF+gtjLi8lWRj6elWrnEpdgoHRtrnADzuE0GmfwSg7PWm9RNa63Ri
YeF6KWt+yVCrnx3hY3oA/RPJx23Pt06mgaEPnaET9doJ3Im3F/uR4BRlJfKe6y9YODfCy6j9Nvaw
8JvKCBzYNwPjvi1nkJAHlL08sq40++uvWJoA62iiU9vmfTi6z5TD0iTGGFUmjpT/9bbHWyFMHDiY
hY6TvtXuQB+0QK+x6/wbN4jQil+JvGYqwCJ45V6THrhuXBPPFDIjK+O/sNHZLHFdQa/JL+b6nJiJ
u5spyKt0o30vz75AnLLp4hb1wuZ8fagWJttmjE9pU6ZOx/hz3XD1gnPphwz97GUmaxYwSy+wIlnO
uCBi+XvPHXPrY1024QY4zmCPmsi8smMvHESBFc40S9OIFbVzHjoewfNA7rCexgfNK36oWWrihoto
Xw3DGtb8YxQSs5njUoUV7ti5/yrl+FYXgIXFycWwQA7+/VxBEzUY5caP5pzGDRDdK+ti6TOtwAc+
WMLHqupfOQWoJYFr0kD4zw59yRiFxC7Ou+C+dXECX18ZH8Yoc+3sa8Y1nE5JqN4l1No/zRVB5Rt4
a6zF255vHVO00XTUU1e/6wj4PgMvtI10HX7br7ezLNC7qpk3QsPzycl3ATyH5CbSM+Sbb/r1dpbF
x5LMIsnLdw3bMC+Af+n/Aaa3MPR2ZlWTqEkAvZjus0KaWGYg5DapWhmZDwOSubYEV0VwgRIwD3gH
4AdONxlufnIo/oGBerDyhqWfby3U1pRaFnNQv4+y1XfJLM9NSotbzm78/MtLfzudBJzojK57WLOO
IwS/o6g8OOj93Dit/n+fDifTkcykqN9RIi//HvMyKmK/WxWLXRoZ77+PH3LoceQwvHhPy+ytSwvU
gtz8JuQlRsY6l6bRN8z3xvadgWYfs07qQ9Q2zo0jY4UrECKtQMOyfp/c8H1oQXPP1C3lXubamSSu
VhNDPly/K6G/d0F1fyG0GtI/g3z8WTrZysr58DqJ11z21d9WDimhDAZPtfodKDexoWnwVRbtN0JB
PQ9k/9xDHeCmvSG0zqN67sKxHwovi7Mo+zlI+FrHVT/ka6IDC6vIzjB5CtdpJxN8L/3G7HnYkj04
rGun6dLTregFZK6L2MSqd9iKk1NjCvWo08Dd3jY2l7f+NgljVpMh7MLiHY6IyPl62qHWRfJWvt72
fDuAJSMAaeTNOzckVY+KwIvllI6RfL7t+VYEozjN+0onbJ+l6KRRnXYHpyC/rj98aYVaETzQGXhS
d/JOtGSvKoNeSdbfZbL5+wIFrwZyuP6apRm2Qjl3Cy105Zj3AuXG7KJN7OcbPalpDaGz8AI7qeQB
bju6rKf7aQreZct+wiU8XDlcPqbAQ2DWCmPN+n4G28+8oxP7o/VC8rfM2bCjrU6geR/Op7wFooY6
f8H/DE5bubhFfBHvtaLaLcaECRTU3yPmePskcMJj13Rv16fkw5wfD7/8/bewgKnWzCJF5XumjdiN
bgMAJq+90yQILA/yGw0fbdqL1/AAZjsZjjc4l+w8FbzXEJbYGvC4V6bnskv8UcbHh1jx7XgAerWy
x17Ojc43rHHG+2h2nTZmedWtYHM+xrbgLVaU5xNwyr4IAPHtCY64Q1U2hr+NHdf0W1SNldz3HUw/
568VNAGxwcBhOfEK5DlVU2hwEBncys+j44z5Wklh6butfcEb0QgHhl6+ixlIcF5EjwSd2Y3Tr21s
SyvE2hui2tcuTUr5Ln0g3d+YkaxINgxSKtk3IfzukMipHG7bRW2ZCUPdIFJdG5y4AXsJe/SXpGGf
ry/1hc3Btn6iw6guJ2Kyn4jr3SV6yA+9mP+6/vClabC2ttoZAm+c9XSfQDEiFmn0U+Qoe6V0raG/
8Ott0g6HKJkP/gDsRknhbvKsFzu3Wut7L8yxTc9RZQpBnDIz70b5rtlQJx3drR+i1b6VtXbJto2E
9/f1kVr6EGs74/AKLqMRe3RNoJpZ5yniQq/pci493NrOSjoQE/l9++40rTEw9KJC7bkvjbO77ddf
5v+3/bJWde5BQQPzXMHWZkiGNxpBVer6wxeOYZuL4wGYOULVMzhdrLYu3XoN97Mspa91yj6PfJUU
sbBYbQpONlA3rAITwaaqiPZZACIdCUYaVxDuu/4lS2+wdiUCIEgidBjBz3J4ql2wbYzJXwGSXPOX
XZpoa1eaIGjXR3Xvnmqhv5hZ9f+Pa7DNrtGjwu7N8OtF1fKDci/dJbVqKr/w0212jaR9PemRTyeT
j80DrgP63GpjVnKshVC2yTXSofnQjnO0l1VZoVOR+bhyBGmzq0fV7d1ubctYWKu2oJLSEW5lYTud
Er9NnG0Hpa5PA1rhXw2NaB1P0Dgc4QCaT/9cX1FL32VFNk34VCco5Z2AiNMnRdNQxVXuJD+I6v1P
c0+rlaW7ND12hEOeGDx73z15uEPBdmvelK1cYzIvxIXtCyhFRrJU0eo+6MsLRNmfnRMAuaTY+gVT
79eHaukL7NgAE3KMLjqfwD3SeMjycsNu/wTrpJvM0LmVHpM93GBkzN3wNCGx2zvpTS0YtAgtVGri
Ej0kpkogkSORZMFVO+/zr7A37WBjdH2EFhaTzURRWQZeVt+Rk6oHD9ZbebYzrOxjGhVJ7F9INtff
szATNguFM5VA3RP6dbyJKqCDi24fptHalXZhMdm0Ezo4LvObZDrp3PuViW7aEsiOQ+p8rSGw9ILL
33877EiQtgmr8+m+Q8V0E/TheUiQW96c1NhiQpnjV0gkVXBKGmc4eD13t6JZAx4v/XorV69ax6lQ
K+cZdNDGNK7LiZ/QY9cbgDvV9rYJts45OFZ4bVFFeIfnFZ/7QeaxKL01b/ClZWoFctIb08xhLQ5q
4J8vsoiXfIAH+c7jN+mrItisaFahaSatWmfPIc/ibLy6mfUm8rs17eSFCLDpJgHuOsJMTfdQ9+O0
LXl4TulqHrNwBtk0k0Q4WYW6afcgIlY9Ug18uQfFxYMXNI8iMWiPFQxvvWmqbXYJ8bIkSlMgu+K0
QLoxmnIASbr5+7anW8cbCSHp3XoVni5Tzo/wqIXUC2xRNtcfvxALtnYQb4NOg5Ra30NSa9oPCuoG
ymvDJ8ggmt31VyzN9OXvv20WXgHFwbYJ/BP1DLbusfE25byW1y/9fiuWaZZ0ba5IAnwHxM8faQAz
wB0fysJ9IuPQDytzvPQaK5yDZAoJcwjuJmn9KWEAdQ1cwJZxTTDlw/4dc4kV0DRJIDOZCszyUFcB
cLhgKAXt9FeXN38PQ3C+DFjVlVtnVW/k38zig7qITSEZBu0nuhLzyUug8AR11bzp28OEjd3ZOEkG
zQ54UAqOSkY6/aPMDEsB4Lrh6qfD0A32GlcE8gIgPPHf/YSFkM4qwKj7RCJ31j+RZ1Q1oHaXTFNX
7djFao6gV9ELYOS2RTGkxWPf0P4mIVpGbMKKcmrUXmSa4OKCFUyzi9GCV+UrdfqPZ5/8yVRpCt+b
WXboSK1Rn4TmTNaO25pot4BLjF96v24JFWJzVZIso2MmHGffafZqBD3WXvty/dEfb4nEZqaosAhd
DrHMA6+7YAfEbIo6LtPbAYq0YIvjruGDwbCyq3wc8ujD/jfkhY8snMok2tdtQQ/DlOjXqKiH8/VP
WXq6taFkbsLDUUTOftKljFWEY8MpxrfrD1+aa2tDCaI287ohxLkHhZzYY/r7kGFXr81ab2np11tb
ydDMVck15lhlbbitc1zDAhGssFOWZtnaR5Ru2rSdmbOv3W6H+t+DGIJ7NRTfE0dtx7y/MSCs5KBO
h8YfXSQHZCymTQBpR3qRhFk38l0YJJukkjkjbwc3LU9IO6atVJRuEpQ6bpriP5gijSHYWwdnb9rk
51BGbqwc/0fFh9u6DVA6/e/y55SUndez/OBB22OTDMhe8zxbKTUvLFCbIDLAVbpyhXL2CaD7O9mP
zwLosR0S8VswwAxk/v/++qEipSf9SJ2SqYTOI1BLG9XJtavD0sxawQv2b58VRa1OXGcQchbAAItp
Den2cV5MbDZIJh2n8P3c2Q/++HapMBGIOXc03JJx/Ov64ln6/Vb4Zkx4tS/Aaep8CNiCRhxG2VsV
yiG4cfitEAbfbuiDYVAnYjzg3AxEUBq6tj8s/XorcCXzCEAuvTpNHTz/SNaSXTrI/U1DY9M+OjT5
Oew4MxFDYyH/G+YPDxVgjTd1u4jN9uBp40KxzlWnAA7oTwkBlzaElfv2tt9uhWwdQp5FwdV7X0e6
2QSqaB7cqRcrdg8LMWszBLpc5TMEj9SJ9tgQOhelbeDEm51LVruQS6+wojaAReIUjj7EclwsG8Ug
nzF406+2yvz4+hB9nKMSmxswhKbKUoEhUpn+MgyJuAO6g0OBqnfiRAUsdlNm7vyOwu25acKVoVs4
0WzOgAJ4vzX9qHHVdQ8Ep5keeigLty9Quj06gGRc/7iFwLB5AyAjJ0OuZ30YBnTLFJmnHfbBFTjJ
0sOtkE60ICVztT54rH/pQI6CnNVt9kmM2PaSHBVv7Y4QWsf/tSi7sZ9OfyM8iNigNSKwvU3erE5K
T3ozjUrsfJf/vD7mC0vWRqzBJCtznAERnSUZxF4ozl+PgVQH/uYaz3HpFVZYm8GtHY9xfagvHHMh
q2oHA9IX1ohshfG9sD5t8Bot06KgU6QPMOSC/xNCoe9eOtPdBRJSQsNtXT5ic7G6uqlCovR8r1ok
REmKfYMk023XDhvBpqCFRmpPzvcmoGddZm3sJGJNEXJh8dv0K8hRqRkX2+oAM4pHeN7o2G9nurIn
LT3cOo2Vl4Zpi0TiQNMq3xAefUnn1Srn0sOtsDVd0/Ze62THAWJtmw68zH0hKd9eX/0LuYrtrEdV
W8BKMcqOCa8eatztu778Iit+57J6zVBqYfnbODZelqN03aE6EFiowP7DjfWcFTHL1vBBC0NkI9hk
WLpEwYX7MBT5J3JpbDc3rxwbtTbBgxqw0Kg+eZXp9pIAPF3U/cp9eGH4bcia6keWTTlr7oeOaHGA
FzayuSQ1aiiPTSk60xydECSoW9jpjITW8UyjHj5VgGPcd3KcvDvsdRxlMCn9NRntpZm4/P23KhuA
hEh+R1ahglN2MaFlftHOe72+Vpcebl2KJ69sEkgbYx3NoxNLmL7GThis7KBLD7diGPxMXtNaNadh
LCBoQyQEbuSaCuPSw60YDiIob04OqU864sFeCFd8aby+WDnYlxaRlU7TweNF5czNSQ9IUCaCCx/Q
7hFRm+hyr79p8G3sWiBERcembU4SSftBjbAvVBBl211/+sL5ZYPXJJdJpooqO162CBnQo6GvGWzn
J+G/N2StfrowDTZUDd7AnlZN05zMhAXUuYX4VLXQer3+DQvb3B9YNZiuhjApbXCr6cE/arNPCvWu
Daqo3257gRW9Qd9ilaJ9doLrgYfcXQrorTWp+JmmY3G87R2XofstgIPWx/FVltkxmBOx1Tz9lBTu
15rm5+vPX5poK4Z5AA+qKBuRQfTmcQAoLgZH/74p5K5X0WMr1mpDS1Nth3PAPIGWVHNKgpruIFmW
fGqLiwDA9c9YmmsroL2GGV5HkJMggf4M06k2NmP0pU9RR7j+gqXfb8V0xjxoPEdlc6o5kvXSuIcG
0u6Hmx5ug7V0pw0bEx97XQ8oqEwAA46bMV9lwC78eBuvhVZ42PR+bk4ydyAwSr0027czJLJvGxxb
S5lUUzfIpJvvYcs37WtWnPmUTSthvLCb/uGPx5IBIYsoI2N4TgYG1f7wyIp/0IVfu8MurB5bPLnO
EplNrducvFl/0WjRPmQhbq7+sNrtWggzG6rFoXEvIi9sTh2QCjEm5OXSOrmvfW+DbCl6QIHkxuzO
RmtJk40AhvWIaNjuAF/cxNJBF/7me4Fti0frwqVDb+oD5H3y9lBmIvg11qRbqwUuTbgVy9KUZQcp
ofl+CoEYIX7/rWu8r3qOvhC9ZlC2FBFWOANtT9CA8tNj0sC7aWq9/ngRtdveFM82ZEvVSQvA/Zwe
4UBVHEQQDFu/XcN3LywlG7E1yGqU0eClRzX5X9VcJzFS4jtoRn8D/ZjFs4xuq7HYkC3RakjNQzzp
ER2tL4IFp2kkB5ipviUR5MvNmrz8wlTYkshatjWfeVUfvAuJTFHyaX2pLo2VdUInzNfNFDbmXlKP
DnCaSLmzGaDzufMamokn7WTdiXmzq287rv8AJDtyMDhTs6POnGzeTAMUrnbd7JonPcHs4vm29WUd
2okjGx76rbn3/KncAahsPleEqJV5X5oQ66gGzaI1rBrc44Uy+G/SXfXgbt72063gNmUlm5A07pHQ
AiVh8MOraZPCP+rHyvP/hYr80cEOvch6Q4hqVKuIm73B5DLgR5ZFcwaRrNJ7j0I3fNHo6nhvtMnm
Zqt7VzsNbMyBjz67UdYMp2YimQDpN5c/aIn/Nh2IOfyloGEGDwL4TyY/wAFLk22rACYE0UJC9ybQ
OqPbKBH+nrKKP4qOTdW2mYe63/YT7fhGyWBkMSAUsO9NG4eIQ+NxWLnFvIUmyEG1qvxW0tKp9jzp
WQY+QhvKbd/hnr4PXQCet1XPhL9ty3L+OYuSf/em3FUxdOfMtzmoFJSniD/eFXygz1J4U7Hheq6e
Cqd3i+0YdQMYx2QuSLMNS9T4w57PbYzr5uQchSPm9MWTYQAJcnEB0hd1RyD7BWGh51nWgf7bS3rp
7N3c07gtTX77Tymh/7y/8L4pktKLeTB6onCfoABoebHwG+U+1Skuzt+mXnHnDE2EOTw1riv7TZDz
hMa6yLvpBOhk+WkOwazbZ0NAg/GJsmYKuk1YXBYGp7Of7Odq7OXBAUqA3yVt01xko0hWiM+saoLx
3ZtAOH42sy/CeoM59zc5KbqHQNCg20YN6faFW2X7IcMRssUUROw5rGroF1Ywpwwe/Zr6wV0+iTxR
MU3hBvFdzY50nzirkiKeJydRG7CA+XDyONR2YldJEOUa3QuyLWAPO8a+mUOMWsrz0AGGKMvYYdas
vCduovsgDltR6F8gdgzOhWkHTyPl5jp8opkTsjteil4duCeCtoxzv8Ysh74ErD4cWBrBUMZUFW5H
OaloNceeqHyi9g5EWeknp6f8C6D2FNZeLDftZvI9Z4phyDD9gxrn9DJMjjnmozCfUWwbapiD5L6O
vQayBjFEUeS5RL0coIg0aNI7ESWRv0ey1aCzzUPHz/5KIVZPv07tkNS/yr4Q0fsMuUy9GQsyjTF0
Wn1zCADopTGD3WIfT9Mwm4MAWLw/ZsievjjwhC3PJehO7kbTagiKbR85Bviu0fVpzHWABdT6nvcP
9WkfbkjOoC+ioGkDNSnIM/3tRHX2EPBpGh/qqA/yWIoCtrVaQnN8i4UOHzsg9X5UPpDDJfXD4lTD
ZmPYwFQ1747EDZv8UMysJGcyelDGhYU6gk9i0EQc9SKrNk2V8u7N72TJIY/gzOdCjWO61YR5u2CY
+Qs8Lsx4B8Mo+pfyfICg+rYnd+7oMLKhfOBvwpDwyzxVYfI6DFExx5JV7ad2Yk12z4RBz730Sre/
AxYpcU8DEFvuQwvfNPltZDB+3jpyrOWjYkna7QC91tMrHOrb5gmiYa7YBkFPvjUVCcyuUmkF6OAA
OeHnsjNTFzsAQfqHkIyo7tSugxGcYPLTxCjZRqB1tgVLT0GaVI85qc1nk+joZ8LyZoRKf9BMezTO
ml0y5tU5mScoeEsoILyJFv2nTWecINwxyHU0n90p5M64YX3BunOXzYOUMdpKUVPFiMbSP1AQeDlm
P1dZnM6ZcTZtZfAzRq/HRuIYN3y8dGueMwM468FxWyouTd75p8FgtnGeBhnZprqNaExrGHYdamCr
Prsu4FtbkybKbKGm6eQbqGeHXuwATf46Nl37Vx/hhDUxDZJwxIYnsnQjR+imebg3/8I4tGbXi9KP
9qEYs3CrVT3Pm8DVWDupoSLqoHtQFPInNq+m2FBDONgsPWQV4zCo5Ax0ZpT69V0fEd1/GoKQ+jIu
zEDmXe+GFJdkFDAM/UREhwokL1L2HQcB1p3H3Gx8GDtlxKaJgE/+PEjVOPfICUEBb2s1RbuoUJDw
zBjR+NHMeMHFr0gmp9YbPXGo3JGU9xpv+erA2cVgZ+6Y2Tu0Q+UqboLOeHvNVDZu02KoXps5gvex
yjzfOeRu1XPskBrpVOCr5GBSkZo2RjmnIF5swAztdsrVIbw4kxR7bZB3mZk3yIRDAzxIlLa/ELDG
bEmR0O8Oo7DF8Zy2eO1wmnyFkZ0unqLAzOR5gPl6eBzGUVdb5Sa5t63KgKJMpIIa1ltO43UHFNe6
cAdP3M7ZR15bTWfWO3V7imrw+7dogJYPYeFNCayoC5/fQQSFVc+oD9Tu1yAZh43XJmh2FxwJVAx3
gdGDE7cYv3gJmGzYKlLNvH3ft1l7BmBmoLGT+aN3CJpK10enaWbnHhxnCTkhU/g4eWK3Yjw7FjpA
RMPwSgCFNlxA7/GUAtS9hWB+WZxnEg5AYENaCR2VEcCiDXjf7J+yhxbWW6CSqg7ivILJ2K6fZ/zL
BJu/vqs8FIx3pQk9uenzEVqjGeTYf6XRBSYnq6aWb2GuqrPbCvXeuC02ee37lH/vxqj9OmJnqI/T
iI30WBQ6hFMWcleqH8cBjpp8E5XwQAlyYM6/BnkxlzsobZBpiFsjpTi3aZ/Q+950TO0gA4zTuSmy
ie8ADW2Ge8y/Mo88jZx7H95AYhcOrvkn1RmMjGPTNFm00YObm9iLLu6deUbhRuGLumNQk08DJ/vH
FUSr3QXG9zoEdVQd4GSSi/uASFHvr+duH17DkblZl7K5Cry2pvCHYyLtTjB9ijZJIunzYGp/5RUf
5rahZyOIQtGOunPhzhcWeoL/sJZvflGplbx84QNsCNGU16AKTkruzZyaFD47tB12bZE6EkdCr9ac
rpc+4nLb+a0mmORhW+SUpYA1dl+9UjRbnqK4fNMk2ECizKO9zOExvHc0Ke4i3/uloMi1g1y5WJmD
pVGyLmXKpaosjZ/uSd3ld7Uv1WaAae/RF9ka0vDDEgKm+TJyv41QCuUpT45Oum9ZQI5Q94DVXDB4
B9q05SYdy+lwfbCWZsK6KqF+jT0rxHuycCi3qUOHIykUW7krXZjiH9xkuHWTiQT0Atu2TPdTg0BL
aHScyuax9Mm2Ae5l70ukSpL4K9e+pTGzog/6FbOa+xrfAjLbdiLFE0nGehum1TGf12o7CwNmg4HS
kRXVGOl0T7s8jVkvyz2du5vkukJ08P877ZCGkk06T9le66S98wulqi5Gu7Ov1iqdC4Nkq7+OXZ1U
FSrBbyEfn1zeHplrjhimR0zRCpJvaYgur/5t7Qa5dIVfmWw/ayc55H5Q3KV5eJMaHobICj4OVG4S
gIqHW6WWf6Up/C/i/3F2LU1y6szyFxEhBBKwbZp+zHjG7rFn7OMN4fMSIN4gBPz6m/2t5sij5kbv
OnohoUeVSqWsTBwUbNxwH7avv/7/7utxFR2R1Lwat/aBZ6q6DISYPYOgwv4ukzORP3JG0TfwIdkh
9bzsWWAfPTt5toXbsH2+YdBrNmlPlZh8l0erswMVWItHzTWq3A2btnVg2HQZLbgremt2aKBZgZBE
8P0cgMD39uRYXKuJ+knFLOaG4bI7O1D7iryx/dUGfNz5EKrfemr5MKfGqAn+QdjlTUOOFZ7b7POa
QSN0cZoT6skeiiD8jKK1DTSxZaZMHFDl9ROu6SQ71Ih/ofw0Njs54Hn89kxZDNmkrprybMlaHNMH
8P5+zub8ZQ40sHFTdijYpiy6bQiGKS9LJHkAnmEwdnNUbhT+snP4VqrRtg6GJeumANHtSsQhHfTw
WKXpEeVlT0WzjLsxbeU+9dvD7bmynEMmECgjSnVBBZ8x+/Lsl90nf02aUP4s8vY8tgo36Pqv+3ry
/us9WpI5bXg17mqIzlH0c0iDxx43JjyPJR6ER/NC3ReqccPQkQ3GC/p8HRM4lWN+xV56vaySokFx
3n2DMUx9SjvZQiUVXTT+S9XRGJxO8dy6J9BhHsrlKRi2ZCsjTM8HgYIJGgqytINgmYJPrFeEzF48
5/LzmIaHcfCfJehIJyd6KVn29fbALNvaxA+JwsvSvkGkQFBWQGMH1AbpDrULnG2YvmVrm/ghmuPA
KPLCSYAy/wVus8Sd/Gu6qS/ioh0eCv8uUDuCtesHvDut5g4RQt1XDrgxWJDoXo5nVAkuL7fnyeKN
TTARBQ89Aazz6imHpjy7Dm5iccjweJOUdEZO93Y3tuUwHEEheuHniqQJisUCcJTSds8KMW+0bnGU
JssqGJi0W88IQhtwJB8nvDN8FrkuXhc+ZlCXB+T9vlEYpu81QO8Ork6T1i3rr6hw6mNR5P1GBYxt
jgxzV1ngzx2CnQTCI7E/j2rnpdMWU6FtigxDzwlZp7L1xcHvsuYBobkzT7txmst8t6BYvBp3Xl7J
rQeOj23dZF2Vqs0CznH8VlDFbd+6EPx2z5knUXh4eyEsu9bkLHIZaj7HGVMV9to5ayTyYiQM/L0P
mfb4dheWCfON1Qi6MnQ9MqTJrKvTNPrdbp2RWBxduXMW79ftTixLbgKkVu6DcIDi6lqKprywIXUP
/SDZfRvKBEgVzUicOcUsidShn9ZlSWOtdP16+9s/Jg9j1ERGyXSCoqrfkzdkzEuxTwNVOsMBSulO
2yWZ6w5udRgm3J+yHa3LdBJH3lY5HAtHhtRnsVuFPNsYqsUbmziqMUjDsSqbNEG1W/XJYZn/DH3J
MBF+n8Y15XNMp2oLmm3bGoYz46PXi6wlTgI01bxfWZke+6LTT8rv8z1S8Glye4Ztu+P6/zvPD3la
UU1FlyZ1JpsDxD2zHeBcWweYrXXDIwxTHlGyVGmyrm59IKG7fq6ZLzfOX9scGTd1l018xVu8k6g8
5DuWdekFZF59TJEMPfbLVGw8ZltGYcKSUsdJJ1pzJ0G9Zho7jVcjH16LO1s3Lus5a71oxpNYIsFJ
fEEhNYpG0nAr0WDxYiYkyW0hhFF4Nda3h3orlBfGJ3Bfy+d5gNjHXVvIBCYxZNO5P2CRWe2XX9Io
cM95k26ROdgm3zCEsIAWHbu6L+I0RTJ7jht3Kbg07/t2Y/tHUR8waNCmSQkv9l2xfDwLCcD87dZt
k2+c5evq90ArFmmCisH61PhTdqJToU/FWN7pf00Qkt9DK4SimPhqA7gqZJN84GLFu9TtEVhMzDMM
OGNag+szTxN3nL29P5SnamjOY07+Gd15S5XEErabvFG8wONxMc8RcAgqbrkCKY73IHt5ks10wK0r
CWDPEag1b4/JsqN+QyVVGgwRNcbUTS3dz65f7EPH3WL9tpwSJiypXlAzWlVoXZDo3IXqW4jytqTi
y27Gs39M6LylG2Ebx/UL3rluqAnUveAiTQgV4ETSnoM3naLZmCXbOK474l3rsIdKapGlie/JX23X
yl0qhj8mzzuivP/PNkctz+3lsGyx36TZm7EpIN+RJtgG0XeIPMlP7RAOZ4KLbuJmrrgzKWRikpoi
7SNdO1GS5n0eh0MPlUXQUsZZRcidk2YYfOmEkeuyxYEcYPaFAhaCy5r8Aw+JJ85R2tOJbotW1bY8
Rujo+qxiDnPTRAs8+f2M6iUTD1WBV+hzOaV4/oYCDq7BoQa25p51ck3xSxG49UgJCfd8FGfuBf8j
u22Y+MxU8e/tLmw72vA2NYfY11DNThIM7vxXFbjtJQ1n5+W+1o1woSWd33tjFCVOoaMY42n3tCj6
jcLk63H9Qe7BpN/yUOq2Eq9B61R+BVAiT1pdAQUz6dPoAJMBVapjUC8bQYPFaEwmLhyFHqBMXYRY
FLQeC+iyDi7RA9RjoHvUQRDkrkWnJhMXsvmsL4EZ3OOtFw7gnDprTNPD4G0k+S0npMnFRcGCAVYp
tC/ok6M/FYjb2Jfby21r2ggcSjzaF26GpjMQ9AKX5WQ7Vm/B4G2NG3HDqKom70dgdoLilczHufvL
y+/8btOHAMUIpBua5v43Mj+r7kTujEdcw2nQoC/bNGJREhR8PNScRnGh6BVnpO/MVv+PAfjdsdGt
2Cy0DKJEVTrYgxd7jdXaBcfba2pxECbtFq5X88wjN0p01CHGGcclAjxq7d9uN2+xKpN1C6ikMgQN
NpBYbARlRHlsdBb3a33Ie7lhuJaNY3JvQb50imo6Y1d6daLcOqY+PVSAXd8egWWCTLYtR0N5yfE0
3/cVi0fxY0KG53bLlgPHVHGvw65q8ZbM92lIAPRE4EQmZJGaA+pwdhPZ0gGxzY9htSIjrSMBS997
2RHosTjqix13t25DHxNRM0oMu/URnQHLc21+Ap7tcRAiScvwqy/+DfxDwKoE1CH7WqR7qLNuTJxt
Uxn2LCnOyqmfgIvtJwAP14feK+N6oI8F5Opur41t1U27Vn5VQQ4e3qgK8Up3mYNuo2Xbxxsncqci
vyUD5qsZ3tiUxQHwMc5nBM/7219ua984k1GqVIJVF18eIlmjWACcYBi3M6Bw612yisw1ya/k6ueg
6UcX3bI8CC/dw+KOReZtlK5+bBeuyX6VEVaLqsAMgfv0oQbfD1uDOHD7p36pwTN0n2G7JvdVIwng
+9clntN1z2eUgdzFAI/5uS7NO4/tZbyvh1RhftynDroyvth5za/by/vxxnRNpqum6ypgJtH2VXOr
Rd4kkxvT/rGfcE219DCsJ/BmoeVBfq3Uz6l5DuvL7Y+2NW1YU8PHKQdFAVw04zsVvQXR12n+43bb
tgkx7GnwXRRBLNfPnl8HFe7mcouq0LYPDUsCDddwRXvAUru/p/UH4JznpjkE/nIIoy0JqI+t1TVR
Y2tYTFQSbMK1bx4y/xTSfwJe74X7cnt2LDNv4sYa5QSSBBiDq+cddy5z85w1dxEtgs3tOnHv9vkU
hV409QMa51m89D+6u/gh0LBhQKELaeM0RFCSezJ7yJaSHr2sF//cNyfXuXr32UXHSs1qzPlU/VGC
THtmbeyHGzWFtgm/btP3jfNeBHWNCQ8XaLR6ET/3wfJQNlvb3da+cfYJggMXCHW+b4PXNnyoybgH
udjG2WFr3LBTSvoacQdsKSXAnJV/rE0iFU3um3bDUNcWcpnAsyPSLNWfyEL8nbPhCrzIv93XvmGu
QS6LMY96mBKI1lwvCQDDhNZFfLt1i5sx4WVV64Y0mjDvtHt0ggOd/7mv3evl991+QSkJrYIc7XbL
cBlb94sf3MXQwFwTUeZBhmSWJZquSPSUdVE8eN19u9zklxrBGT6hqAlBn//W4/GODQcVbQFoLLvQ
BJJFalr8sLgupPemymBXlYew25I3szVu2KenIgUcU8cRkj6KGlUvqL2ptzKVtk1iGGfOQpBWLTD+
yK3e8prkuyHTGwe/7cMN21QeKxDE48OD+WsU5ac5f0rpfcDZ35QO+8ABXVSBxj0uj+XyVsqHNQ2S
21vc9uWGYQ7F2KOarUHIcr2gTZDDi/aab+xEy5SbmLFsGiFPD9GbfVWXp3nKD5RtmbzlbDZhYuMY
BXg8RtOF91bUDPVaxW4IXsJuizb94wSXayLFQBqcqZCiAzD9PpUMGTTcZ9q5R3VLBZ4B1so/A3IX
cTH7TfRQ5HiFaVwZJZxUaZzWutiFeTAdI7lsPSxF8Fm/J+xckzNqWutWZ22FtegPQQgQbq32LPpD
Zr+WluyycY7v4qTEYAwrnovQl9UqsV91d9YsAJkwqhZ04NLj7T1rif1MEqkBbPbewAq+Z8HnKpzP
TH/Rw4+m/qVdtZHZtpiFiRPjfhUUkY8uhuLM1jftgQlr64Zs21nGWctnoNMjB203i/MQOm+t06FI
588yn/ZkjKW8C9jtmuiwEhWNpa7QzZT9CppwdzXuAvflausosJigiQfDIx/Cywx8mtWEqlcSPa/L
dM5W/tI13evtlbY4EBMR1gGBMLpOFiWVKOfPc1qOX9S8bgAcLGtsosCga95xmeFBCTVWrdp3kAeX
Sbe44byHptkWr51tloxwGY+grUOXLER1zjIc85kXJ7YIuiOVsx7wBc2X21Nl2VUmp1SgSxIEtRcm
ecd/yjWajwWdpnhCXZCrUJ/nk1Q/Dp67kXmz2KCJDyvWqQl8NofJ3FQnUbC/Qr3+EPVwXH39HEl3
KyNjWyTj1JYFz1G31QQJKDKbOA9RyQwJDrDuTAhWb8+cbZOZh3erpxnFX0ECZpf+wQ8i/1y1ZXFf
bGrKcecdiMhR/cATEizkmaXlrE5dGUVbmBPbBBkHeO/lukTxMN87/RgXDgeymR5R+HbfEW7CqTjp
B2RnSqjx8V4dQDoYPbSrk/1z19SbcCpQS8mIFiFLwhJ8rg+knVfkI718zja2qWVtTUBVQ2YO7L1m
SUPXcS/w6zHoCf9++/MtNmdCpOgAxie/mliylO5xSX/kTfOYByAYXr1HDzzYd2q2glH/uvrvbiKo
1m4cxQeWCOWgNlhEA2p07+LtQ+PGgQ2Vr3kYaOQnfprPkPuC5tD8hJtxyTc8rcUHmthChcdH6M16
YJovAjBAVH/RYD26lfvZc9Z/by/FhwsdBuYYfLbOWV4O0zeIljV7weZxX0bZ3/c1bjghWjkEDAaV
d/ElNBkPfGl4dSxDJt/ua9/wQP0yryjmVMXr1MLdPSmnTrsfonVQPLjhhT7cqZgeI+bAlVvlIOmd
vpGOPQqWnSTAJjsuIUoXKhA1OjVI1efJJ7v7RmR4pUX0KW/xKHOBdFLzSYuOPru83wK+WxbbRKhB
oyL1oIJSv8hw9lqxa6B5qqKkBsESVKzuGoFJnpUPLgEM3cmeIFxND5w16rCWzUYE+zHQMwSPrWHP
KHqdp4jlT0q1D4vforZC7wG6/iKc8Km60ueDaPczi6o/onGTO/DDowKdGqFINXO2rMXqX1RZVwd/
lPX+qjJ3CKC/tjFrH4YF6MLwU3poIGEdaeeFdNB+BgTMAdkDBFLkHA6JdtI/QLnibfh223AMt9Xw
UPpTMPYvxHHTz0NbyH81Soe+OsShW2gd60IZpg+ygiqFQoD6RrX7eegkOy1kdGLBll8LXsU/hULU
u7RundiP/AcnrTfCOdsWN1wCX/2BgArfvVyLApu4c1d3eoFsR1tsXA9sHRgeAaXv84CEJb/QNc/7
A6Si1yghuPL+cZ/9GB5AO6ivEFA+uJD5WqIiVr5Gx9URasPhW1bfhLV1vg/uEVpEl6s48YxnOhCE
PITSRaVvDyKVcOPhxTJNJr6tgWS9rIfMv4Rqos+d74bfMjyV729P0tXyfruUh4HJtdU1LUIryI69
VH5R7VQx8ATKFj+xxbKXuoR4ze1ubIMwDN9fSNv0LfDCZAzUehCS8PxT36OmdeOAty2GYfbIfUEY
lpHmpQtTfRwE6EZ8Vh9XfVeIgom6juxd/JOqzoWqliIXKE4v0SkkBOQ9IxgJ1g3HZRuBYedL2RWC
Uhwpos+cXz6Fl5JjD3rPoKvIj/uWwbDpvJZ6Bh1785rjjrHuIBQGluGJ4eS93b7F+VLDpBfoIMoG
7Kp/oShs6sEWFNS5U+6k7FT4ELElSH+4A7Sfs3OXRxFesm53a9vEhqUPfu6PY1sHlxAPHrO/q7vM
Lf+CLDbx/tA+HVJwuNOMblxILAtlAs9IDU433BOa1yVay30OEYJHkTMvXsM53HCNti6uQdS7zcZd
MReknucLvHD15NOFHIZ0SX9BYV1vBAAWizSBZrnbNxxURe5FzZo23yufTdFFRI23Ac+zDcGweMpJ
MLGqAFULzZbxlPvRkL2RcPX6pF0hkrph95ald6/dv5sp6NNyBuY7+ZqnIX30a+etcRB55wxSn0Ez
blWv27oxrB/6WqBEg+rWpYOcRRCCuRnyn9Eu7MOx2eeQ0Zi8HcqGl62nNtvqGM6ATqBulIFbvuq0
7INYqZI1jyXWaKvqLfrY75vINIVy0JqmVfsagmCt2ulgWL4ib6OKp3St8KiqVfFSgPC0Hq5cWb1z
0uOwFdLYtobhJUCExXgAjPulKapvSnbinPXu5zUC7cdd/sBErVFN6QCuBPcShldOFEHSvVbYCwL1
il8nqja86dUaPzg7TfRajqqkzm11/bJ4E6DN8wwdTHCe+oibs6LgOOxk7mfPS1apfFc4c8vuwh+F
ALj/d9djQPkaCNG/8kn5bL+IVf2NmiyxBX6xrJCJakvzgjLQa/FLhVfZT/4w1mBIi4LolHkTQBS3
V8myx02AG9Q9QE6bj96FVzCdpKtU0SU99B83/LRteQzXUK0ojmxkhvtTeY2X22m+ksuBdEiKQyXk
tL++RZQ4JDbGY5s0w0ek/VoMgEaKFxBursHOz0VxDuWAE7ylmzINtkkzHINia4Nrm1wvlLgequ4I
8/w1Ri4/gBbK7XX5nw/4aF8bUQIfOWWhO6S4OqdT9xKOpIogi5UjJil3C6olqweRgkbpnx48Bhl4
sgBU2wPjD3arwanAfcjAU5V9z50oGg+3v8k2bMNlhGCcZyrFhle+0198cCnpXUlDyfb3tW9EEMLr
CJSP++jSDX3n7DtoTV4Z3QSeQ+7pgJugOCW6qHDyrn+lQH49KHBzJmvXzH/ebv3jrcdNTNzgg2+m
LiiuUtCdpLgbjn2zI2Mnx5iFXGwVwNi6MXIGuteqcSELCs5LUQefoNfp/KMr100f2ewPW3cFWy9G
5CBAYiwX0JBdBprNqPl2CDjQAnYcO3cDBP/xbuImSo7Wa+8PIG27dGCAXBLRphXgT5nnbizHx9EC
Nys3VHpVZHOL/pWQYToNGZTlIOGYxUQzse+zqdyIsWzjMJxB2tdZnWUuxuF0OT3k+TJxsG7WmzjX
j+N5HhmeoOs9vkovGF+pHvrHK/VeEwvYO8Uxt0brJUPAqI8t9+W6YYi2Hg1DJ3QJipQN4kU5rv8D
6eB2J9NF7gVx632etvkncNjeVUgZcpP3DWdoSrRL/Isu3QAyRiG0q1DyDCWvu8zShO/hohNFHkRO
XziUMGNM2XJq5lLEE87vjS4sW8BE8HFVRdyHn32tQN36wKvFefJGz7vrCOUmhE+i6kVn/lx/Qk6N
nIBH785VeWVX8lvI0Qf86vD7eTf2mxnC/9Ug/n74cBPcx528qoIgbBHa9M54GopiyV6VmvGexzsw
YIkdhzw0nVT+PA6TfFrH/EwzEnWoMlohLMCoI5IQXA6xz2uZ0HFqvlEIn5c7rkmzr3Tf8V2XjVH3
xEFjux7Uuo4FWGmLPNjnLp2ynaODwDvpAGQHzzP4ZsYnMoH6449W8aWDrHaRkeHYaghtn27vE9si
Xj3hu0uMDDpQRNB8etWOE11QSKYzMEg6M924Tlr8kclK19RTUBY1ZRdJS/KyaHCnyGwIn5Zr3er/
Q57N1o/hj3KvFGk01NMr8ctv+cKHk2rUGnsr8pJeuW4kJi3nQ2g4JcnzCLTVnXuhuO1Ph1wO3RIr
gaB1564O27gf28ZiOCJVOyuLIDnwAlG46rMuuXeU0CyJBypxtrpSb+GIbMMxQg+Sgyy+XHJ6aYae
OZ8hdDgEYNer5vboz6Ee79tjJkIR2rI+S0EH+km3wMxXIlDJOGxB/i0b2OS/U3mHMqFSeZdG+eqY
t8vYJzNpRi+5y0BMrCIF//U6uBMUAIDqOS+pI/qdIxnbyltZ1sAELNK+GoXO4XR0s3rLAdxjvT4r
vO00b2D37obLfcO4dv/OztXUtU0hwujSBqR67D2dfy/9ftjYsZaj0xTE5H5JJWiF5Iuf46rTrPog
wEVwEGoCCBhi556Xb5Xd2ubLMHQlPKqiZZxem3n0kzyLvmgHt/dMeN/vmynDxvF+4oOoiGWg1g34
TxqigiiO5hU81bfbtw3AsO4lFbWfh5l8kWAIBGk1qDjSORt2I1gc7+zCsGvaIrwfKjw/LEFTPS8r
A/U5AQ/2p36kzc/bw7A4KRPeuLRjHfSNQnzG3c957lZPg5PXcenNy85tPOe+88OEOpIIBM3zgOX2
M93grTakTvt9ICAMPzZdlS8xaEcIS3e3B/VxaoozY3NVs+eWbEzVCwU98E4xX8cdY/80ZfOFh6Ah
75qg36PI5YQK379ud2mZR2Zst24JlqjN6/lFdxkdkBcfK73nA0As+yHnyxw7InPWjfFZ9p6J66Sh
C5W2tlgvIlRpmfhB1u7IQkHqLxCixrdHZOvkOtJ3rmZpVeiAHgoXWlCpJMj0Pi9lX57btdtimbPM
mQnnFAVddD6nxdeGN/QJMkzgfW8Lt3zMAVR4Wt202ioitI3leuq8Gwt6GvsoQ0ISqoI8hmTkCcJV
y9lZQ7G/b7aMLTewvGhwJIaXoeizOeHBGL2BC851jmu+rlsVQ7ZxGLsMF9sSdfbMu0CPkT1qwtmj
nIHXFkN2l+Z1yLnh13gOjR4fYRj8JtQcj7g7e2KOowqyCVurYTlmTFQnLwMXhPfU/ZUvTu/Goap4
figUaN3jqeOAKA+MpNmuUJBD2VgeS3hh4jylF3aAVxDvsUKC/6fW3Tq+ZW4h5EZEaWvfSKdKyC6k
URt60Iib3VLvCI1S7xMl0RxseFDL0ptIT625lFmr1wsJisbfi17TZw3ZAL6X0r/vpZibtH8hsGZg
+feHVzDks3HXpF2K+qIc6rzJbTOxzdN1dO8METoDEcqFlfgUFgGKkEEB11TxvLItBKnFpZiQTjW5
65QHffrYUb98lACkLHPo7iVyTgeHVRvO3jYKw0YoaCLGcED2p5nb4gchOPtDSN9sXMhtK20c++Bn
S4kP4ZjL5JRDXEGqNFFDTj7njtr4fksPJiCy63sHuoy5ugDVPsQozKxj2UMgfgrTt7vW2QRFkixj
nV8X7esAc1B7Wa78e+Nn45YGs+WENzGREvoqKZkacoEARP8J5dq6iHWjZuefcKKQcYCUgg8lQonA
AzxzEEcQ+fcxarqhvW8j/wab9JXqgWYcL2qFP9uF6Rh8l8MUbjxKutdz44MkhgmW7Pq5nmYvdS6E
elDlWPySDP/6GYMOt9CrZD+rBUk66HOxBSGO16LA5gseKZxwD9mYzEXw5ndUJynS8KD9CaY2mzZG
boETgYvwvzbsO+DvJXTSL5pHXlyhIi4BNXfSiOipi7x/oG+TPYSFz+OWqK9l6ur49p6y2LaJwOQy
gJgOqp8uVe6MkK+JyhgKeyTpQkp2s7cFlLR1Y5yxVS2dDrVyeNZuWtVdaAtNtKMQvCeJlmEdPa0O
QqCNdf7Qk/AwvC7/e3+IesVsZUKeBZm7Ey+RBevS6i7cNlo3hsKRKF5H7UxnEJ4O+wog5eNUQzP7
9nrYvt3wgk0PSokpDBSo45iIfVxNE5qCxvW+1g0v2ETQQurZAjm61HmrPKAJo01+AcuXm5kMFQFw
OY4aaT/m6GMOFOzRm9jL7Q//cP8g4WmEAmHbXsH4yCkuQF6kj5qhrjs9yXJOGx3DaciGxGItN0Uz
P4ym0N/1/3dbKA/qYeSg5D1WlXtsBP9EnPA0BNWXfpLfxlF9vT0s25xdh/u+m9xPQSwfqBN1ino8
NN7aFcdIEyV+3O7ANm/Xw+pdBzgc3DaUBAvOA/8Vb6zjjnt4klxmRs4rNEjv21hmkkPxEHpkFRZ/
EU6RyKnuIH+ntyhobdNkGLR0yeCTNVUnNSvHj1MJfaZD72TLxjJ8eHRjtel/Z0nn9aAhujWdu6Kd
IULoTEsCWbb5hEeILX1uWx+GYS95m4KEqVjOOaKEg+yAe+jq7O+hgRLR7bW2zZJh3FwEmRq8eTr6
xehUcTVDEwiVcGSz5MbSgZnWGCZUPYOHdjotkv/sQn2t1J5fb3+8ZXrMXEbTAoNOwmBEZqGgn0NU
ksQd7Z4Kmm5dvW1fb5g0eJhc0aM86dyMbbHTI4/iehZb3I221g1LbrI+7EC0i+8HWeDPoQe0+eoq
bk+OrfHrpL2z4jwIitBjbD6DnYDslrYO46DbhEvbWr/+/671iqLQBhJ06sQhsPadNx0giM5Axdt9
H28YL0nXWvvQOTuF/vpL1dEYZyrbqgKzfbtpuatsPchSzmcp9Q/KG71jkX9PFg8vXobFirWuhpK2
eCl2in63uEXqoFhuKROvxYMDG3Gt3rBc2+Y3LLeDwDGTueweRJDmj0JE+XOYDdCR7OatKl/LRJl3
da5nYED6tTnncwPwZRseQRpG73nE4KFZjbmoYA47r53P3Qx9NEB++6Rw6mljdixnmHlJV5EUwwjB
8rMqy5eOQj8GuJDseFXZYU13FyM8xmAYcIoCgQio2PXMoSMEEiNSouyv3UAEWMIJswYT+YvMZ2U1
nbqJk52kKkaZ4mfoHB/xcvp5ho7yXbb22009yyOUbJXz2W9zuSfCh4/rttIAti1kGLIo2zJYc+E+
4m3sSQQL3/UCtUL3fblhyB3QX66XOepUOcuyG4aQxGwa/ryvccOSob/XQMHWn87gjpD9EXRz0N1k
IqPVxoO8bWoMA87LLMsCzfQ5bIFviwUpFINaL+k3wjhL+2ZuQdX+6E7lomG9ebcT1fyq2nsvBWZa
gSI3yaZU4XQRVxxJK4cDc6ppf3vuLdZrJhXwwnVVm6QQQsua7tiAC/YJaug80ZCHBPlfW9zng37L
HSBVNHRk0mc+SFRMUCV2Ad+ClFoctJk4aFQdePWI+Qc8iTxeUQ6f1IgbZb+d67Yt8fX/d6cw7TLl
UocMZ1lEbayDguxrvfy6vQi2xg3TlaObesiQ4JFBQSpgbZOhpgMlTww4m5b+e7sT20qbJryqK4vp
qM9aFJ8hnPwlXPUrreo3h9yVI+ShWa2ou8WTkS+xVSeXnlIQ5e1IAIz/7QGEmOrf0kNo3bBiorOy
aKUezz7qaasKcHKIGS1zcAid/NtK0xi6wfc5arNQEbAt3S6dVkCizuUn2SB/oPXi3dn6dYD/3UtN
NehsPqt2aeKQCHnIytzbcNUWYzBLFImXD73jzeO5CSEiLsf88+JwIBrz4NvtdbB1YBzFw9gToMJG
UF8vuvwiStnvONh3wUQ6lhvpYMte/a0cEfCoZtFEPKE87KeAGuwRN5Do1CoUcox5pw63R2LrxjDq
YXSocmEGZzJUmK/C5W8DV+E+LzpAlRpZLRtr8mHqloeeYeCV76UsYziAJKtI8AghzfWZAFod7ZDH
KMq4GVCJuKtCqBM0QaSKi5POwLPcHqVtvQzD97ns80Z0+ow0X7UT0kUJU1u91R2Uuu7rwTjAhQei
Bz42eGUWgDCFcwo4Vl21ySTT9i6KZ0yhYf3UaymFkjbcV1PV+zRVX5ul1oehC58y3O02RmLxxL9V
J0KmoB5JM51pP6tPAElN026FEvCdSQCzLNHXZbD4GsdIesXjVZCPPztk6x5q2c5mVSJXaeA3mR7O
VT8vh2adsuP/4sBK9uJpnbeSfZb9RK/dv3NfuHShsppAthA1LhGPaSf7RDphsWeSpBsu0tbH9f93
fTSQ+wNofx3OeTQ1nyigMos7sudMbz352jowTF/m3KvDiOIdYVDiJ8Ra6yObwjKeeEX2t63CthyG
0fsZMq0NVAvP4KTKE6jyqEPVpv2ezDgSNUW91e1+bEMx7LsrSBPN+TCc1YyKjaEaQhCCDeW5b8st
HVXL0WtWKEqHdUHXqvFc4akp7kZU8AEYF+z4DKBiMPBz1vUiia5/3R6TzQ4Na29Anlb7UTmcfW+V
MQ3odwA9t2pGLQtjliKqEBdWSWp9FgNdd42ugHL1sTAid3XCpm6rJMQyCJP9XvmjTml7TWlBAXWf
E1YkTEC0+/YU2UYR/NdEaDm1Tr1QdcqRNnuibTicqg74REAKoi8eroPfbvdjWXuT+z6EWnwuI7U8
6mHZqbp5bNzpIIAqrDsVQ5X2ZeV3Fc/z0CxLXKRDs4mNOIpH8R3ZwCWGWnOxYSa21bj+/86l4GVi
nQUq886il1BGItW0A8e5v7EattYNY88b6ZVpAyKtrhbBAdAodgT77J3Xb7PukBTEK6cOeiA7UgN5
111z97k/bYUnto83zm+dp0WaI3l8XqCQ9JwyVz5Mc77FdGRr3bDlqm3dfgbZEc6LBcvaYeJrIbeK
+izezywnrIIUok5ZgYkXTMdVgReBFAC/BGKhf982AMv3m2WDedoRp4CMzWMaTl/lStYdMJZ3lb/x
0KwZXJqpCqZs+T/OvmxJTpzr9omIQAIE3EIONZedVXbZviE8NUKAJCQQw9P/K/vc+KNN5om66eio
cKDUsKWtrTVgcDD+UVYBb7Zvm3rIGt6x/fs6sDqwWUQLMhRk+ve1DGSQNvOI9/V93z5Py59RpcQi
/I6721ojLUtGKIzWY/zzfR8/z8gfH0/GoPJ0DdcBuI2luYmnBT5z/rUNdGteVyFbFmAdznOHoWcp
VBxGjTefNu1f3vfbV6cyNv7QhxPyfDvyAWDfHkfj3AW/L398Y+/3VwGLMiUqcGo4r5qxEzmtiDjO
0np557P+LU7eu635q9hlFSVlkoxoaAYjDnwBG98Ek34XooTFa36fMqqUcAdCKunLDrpGHX3Tvryy
NP++M8T/offNYMTEvcRvr3rEUuIClrcJx+qPZfquymK81rtvVduVjpwnQinS72Bdgp0HtNIrp8pW
F1aRS3VrJfKG+bbr4tdW9dEZ3cNhy1BV+8sr6e8303hN6lN6InjYQ2HXpuU3GpbqO/hxxO6AsU3K
rIQv3E3RQPYrH+y09LmXBu2VNbzVt1Vw+2FkBbip83HASz5IfkmQz55wu/fqAWB5rSI8lH3hmZpW
ePVz/FtFS+iSTxjEy0P39/0jXtP8oGUi4ZC3AM1dEjhx4E20h+t1T5crU/P3II/TVZArz8JkTJL5
2A7kGRDumy6gOXMKsViIw+U+bLWxiu85gf18ABpkBfR2W2eVll8T5C0QTHMfHVyjP15u5pyT/rd0
h836fzfyjkagvtp0BsklBsdb+99nB5y9Clt5pwWuXRoReqWtv+er8ZrbVxuo7KVLMR9LVz3XIbs9
v+dAP/4I4cv9XAa/+95cwaduNbVKwQdLyOwFbD5CYArOTeS581tUJP3jUEWvkI889Ma9R8+IxWuC
XwieDadzNB/hNKbyGarsOyPGK0O2EYrJ+e9/nLO0s/XMmwX441LCjtwWQQ+3nxKEgYmU+l3aKejC
KuBL+BrYCXi9hzBpykPn0d/Ixq/ReDaC8T+gMrHAxpLg4x0MVs9n+Rec6e8Cb+OXr89yGS0FxHgC
nvkphB2i12oYXuahu3XleICA4RWC9UYwJquAp1HtrB4C/0gVHtmSNrpXfXhfDXjJgFJafjkUtxpZ
RTw19Ww862GNgqWXVBPIW+Ou1tHD9bDYmIs11GwG4XmKIkWOXcC+sQrXlDgA4OLy799Yq2uomQoh
azooQ45JK0Fz9uFO4GcV3p+jPPJSfk1tZasPq9BmEdKeUg24XcfuhbbsddHXom1jM1zT5kJIwsup
C84s3WkX1vXr+bE5TH80UA2MqbsS01sdWMX0EBstIXphblqHN0moOWIRXaVob2QNazzZmALhamNI
ItfteKAoylnIRwOsf6gELgGV+9gm8t5b3JVTaqu51TleFpCkK62mwGTNAICdQX+FojmoWl8hwfl8
3m01dt74nQ9y8RpxVsNx3iSFEjeUSAeRDv4LWovXbqxbM7MKcxbPI9QvCbYqnQanoijjZy/p3JX4
3vr6Kr6HoZvCcG7bR6AvP8Ip0cFjx4VfLgff3yHaLF5jzEpX2Fob3j52NTnSCAhVAFbYHqItXZZg
OkIuXhMrRYZSlNmNSZ9Pg/0xzROFj8DVx+SNPWCNRoNN/OLFSI4e6zouP9FqoNDeJ8DjavkuIS50
dBX/tE4gFwSz+Ie67V3ejecad8KCvAcVZX95MDd2Ynb++x+n7mxjzVLFmsdhamzGgel6o9oU2YzN
vtxBZaG8Vpzaamm1F5S4eBkW8/KxUsMPapf5K+qG80625bdpnOevl/uzsa+t/QM6GxUe80SL/shd
V7v9AErTMZmYzvsIBRPHSnV7uamtBbDaEMIoqgaepvVDSRb+WhWW7sdlDHZcV78ut7CR2q2NBGpg
gkQCc+HHMaLiMfEj72upliY4SDjBfStdpz6aPohgWwOjqSsLYqtXq40Bcvaok4UwFm65s8faE+K2
9dpoB67Ke5f1ancoe6Zj+OOWj6hQ+sDxQMMQVDSRpfSdTzfxGspWeijGca+qH9saBa2iAeXfcgDa
UGy5poG6sZ7XgDbah/XotxGeh5s+OZZ1fIuaEyrsBh7mWrLXy0tgYzr+A2yLdOFrv8Ds2zo9dMFi
f5Q8vIsE4CWXW9iImDWobZh8aJ0Q3Tz6FNWPKvWGPWDI1XkvIDnAUEGwB59oeJeLPIvXMLdZmIn4
bMTMBP8KgygQoHJHDEuOl/uzNS/nM+mPHY3ZMsGvZvVjCZYjbql4lm0hjwNz0gb684FPYK93uaWt
kVtvAJNJF4tQeRRLj1YANS+nV4vXtmwIAxE8Ep969F18lXhNc06USLsSzGqeVRDIw2LG811D6tPl
nmytslXQd209kR7qyjyrI+SznQIdJlHTd23oNRLRRkoQrYJ+Eg0jLavbmzoWt86qCelgfO1Fe+P3
r7Fv7ZTEcwmELM9Goj7QWkNHxoUnHV497Td+/hoAV5URyLMqGnE7Dck/QDK4HLo618C9G2t2DYCr
wS3mYGg2N7Xh34oxPijuDjUUUpra3Vye4q0OnJv+IyysKUuoRcYaU8wL8n2YnQeruT6u3/e0Bf+O
/22gm0xczEnQ3DDHvpFQQf1J8E+Xf/zW+KxiupqmNCQ1aW6oP+wpcze1qJ4TmdwomlwZn7+z68B0
WUVzjfNcUZyzD3U47sYKz9ZVpR+KSNQQnwTQ2vRexgfzKPr5O/Cz16zit5bu6lpPYa0UlH10DuxF
9a9+PX5UWsenlIa/Lw/e1syvgjsRGhAY0TU3czOe7ytQfdKN+vy+j6/Cup4hCSqbFD8fCTdEEyeW
3izow7u+vobAAaAZO0/8OzjFUj3MIV40pe9d+e0bQ79W6S8riJJMLsFvB58UlrphMwBEZmjOp268
ckZsDP4aCNclDvePGclIZjvCIPaOGwLBKnrf+KyCum4IFxZOozxj/RnFV0Mr6zpbb2t8zn//Y8tI
WsunxKfYMsqzAicAPUuuKmdzPXbX1Bs3IjtYRbZPIPUuCSAqWUebEyy57ysRvQqAK0VzDSu0NQer
yPbLoh9rj6Mfbb3MGTJCnJ3uGnB8a5RWAWxrA31q7HfogbZjBqa9BgUEDyQ9BY/l8jxvtbEK4bYh
1QLCFtpgrFY34Ln9SsRU7IY0YofLTWwN0iqQO6jPVE3ZoYl6iaN7cGHZLcjN18CsG/O8xrSBwuAg
6Zp6x1BCX4zSPImLz6qObjVAdJd7sDFIa1ibFaoxydigB7YFPqGSpdsXVkY7kczXPLi32jingn+E
RGjTIOp1KDERZRH/bHkYdMeptdG461s1du+b7zW6jVr4TMeMoysFw75n0+ELzAndU9RBwe99o3Xu
4R89aQhU/b2m8g+ERzeQBs5NJ3eEXwNr/XW+YQu0ioohISYR3Av3CS2S4sZ3UAuYSeOdFkqDZ1Ya
HV45uLdaWsXGINgkzAIDIkWqZ6brw79I6WGBCPYZMn15tLYaWUXHjCNUh+0c7rsBsEnQ65GkfRCq
eubBVRHiv0ZgRNaHHRwEpmBkNNy3U+Q+VGGnHqAAA7GOy13Y+vy5yPDHhCvA+PuzOcKeNoX9URcg
nkRmTD9f/vrGAK3PuZZ41MW1H+7ZUAdZScJxT432RM7wGpnzpMZ/39fS+Rf80Y8+XdzSlqZ9QW3k
EaSvuyICEKmV6sEPyffLbfz1ZoepWAUHFMiLM2GtfUlq5OOtviPOvsAj+ESQf5JzxfF97Zzn6o++
JCV8k5u24y9D5G5o9dG3IF9jyo+ktx9q07/n3Q7dCf63GR+HXzpA6glC3UF9B2lYP/NKXIYvd+Kv
eyK+vgr1vuzLhgIxdzqD214XWFGC2de0j/Alba5U9bbW7irGWzUZMGeT/lQbXDBmj5Z5w67iPLdm
exXcowEvSPQSsqhzlWLt+t9HoCSHwTU7n4X769S7jZFaH4J97/dEVaQ/pVAuhXonKKLIycvbYLD0
cHkyNkZqfQiGQQ9DqLiZTjyFS7ZzCcldKq5p7219fXX8FX43WjGO6EA0sQzSJzpLE/p2+advbCHr
Q0+FKcrdC6cwEpohv8xvRuE+pqO55c17f/8qrmlrIhOC1X0CTeBmTmWRNdexsFuDc/77H8Hcl8tU
aFK4k4bOcd4Otcnn8uqBurV2VjFcjAlu16SzJ04HEDSkk3kcmuUQzFdtkbc6sArkKmZk8sfBnkLv
YSh+x/X7tp81cLuXIcjjEnfaMiX/+IzJvZhiub+8arZ+9Cp4JxHXE68LjAth+1T2jyK8Vknc+PQa
ok1ZOEME18en8aI74PWo5O/cM9eobAt7xK6oJ3OCJN594MbPFazCMppc06vb+umrQMV2mfBoSMwp
BSCheSRpR4dTIEd9rS69EaxrQHbXyaCdemlOTLOTJ+2XETw4PLB8AR780+WZ3VjxayB22Q/EL2q/
O1XR+DT2eM/zGnbb86sp8NYgnf/+R8Ba04imRRH6NEGTGMpxKIxYUr/vyPr38fKPj/tQIW7HWZmT
1anLGjt+Q1H4mqTB1uivIlUXIlXCjPg4BJSPnp+qm5na4c6kDLicUJgrwbU1BatzN/GYgy1BAiMJ
3TUuXyIJScJRUv9nWHXU7i5P9Mb5u/Z84QFE+1SohpPy6qeJBLBBpW9t191OJb0P6LUywEYza5B2
CdfviuggPDkT7VinvjajudN4OIaZaLmLgvjKEbwxaGuodgNnV2tHMZ0gnbMre5d1rdrx6JqMztbn
V6FtI1CfehT1Tkgdmwx5Ks1DAATwXtNUV3qwsbzW9i4RlPAGW+jupOPu/my5es6uY+YOWGOfLs/5
Vi/Of/8jPFgDR6ZQ8AlmAR+YrzNxvlL31+rpG5HtryJ7TCIQvJmdTv8SpbuohOx3/C4UXET81Ukc
DYEkUmLbIMSDpj21oftkA2GvbBxbI7OKbVif9mdDvO7UlepzqZqfSS+PnLhrouVbY7OK6bbFs3tv
C3qqSQEGVRNy4Baufv18m/wPyBKDszqOZaNdVZskOJVD89rgVdqB4BlE1b7WyY2HEvoQtKfLSyj9
a1P+GrcdzfMMHQhKT8L/f3Ac8HRyYcJvlgFnmQ4fi0p+Vojv9zW3uj+PUCTQnQuDE+4Fp7lx+zjo
HuLePkHqIv+3Z2Q42EofLzf392mCQ9P/BgiQiWm/uEIjQ9DoH48r9XGxkb5WDvj7MgNk8H+/3+Np
ErBrqk99Hf8aVfoLRsUyq5L62hm11cD5739EOExlgk4agn1qAc+mgI5Jz2WOw0Rkl0fo7/u5v7Zq
6UnEtfZFd+pJ/8Un4Z1Y2iOuV2Umtb2LoYr4vnZW8e4BxBa4DiOlALOGPcy+Re04bqK7KIr/P5rZ
mvBV3JfSK2JKO31qDHbzfvB1Lubl2o64NRurqK8Kh2ugHBXiEqX8yRYym2qIjC3E8Heu2FXow643
CKdx1CdRmx9O9v2OO3VNWfzvR5K/Bm/P0Bp3qpbDCY59NxR7eTqOLyjJfWnkux5TIn+N2S6auSdj
pNTJS5f6riStufdbmGxeXkUb07v2YymaqOiBpYA0+hD9jmxf1VAwVfM1HeSNYFhDswuw34HOH+RJ
ufTmnDAPXX1gDcYpgT90MF3zkdqah1VUM5g/zwIizifsx8uUNdVCvtULirB4VhbJq4VB6Ov7Buw8
kH/sH5bg0hhytZzcbKKMzE2Sm5m/L4vy11DtGTCxYm6kOjEvGPOKLT6cT9owM1WlflzuwEbIrQHb
QH7bKJVCngiEZPNuAiGnQO0VmOryGgJlazZWUR0trTNBZOTJjMszQ1m3iqMd+DWH803pfb1YRTWf
kZ3hoG1PI/JBobo7YJ4ehjh65zm0xmmLeBmhV1y0p2BpqzyWA+TZHNd7WHe8i2odgab3vyupdJ6G
bw5GSZfeh76zwP2X6qEKzxYBbfP58jhtTMV/1EAH5luaaHnyKfTZprTUgAOXxb4GI3RHB1pdqxlv
NXT++x9xAVA4vEHauDkVvvocJMPN+TninIeYXl07Wjc2q3gV5R0tNZMMD7Ks7seMBEm7Cwe4Ab9v
qFaRHTbtuAA9V52w4T6LEgW+aHk7V1q1oPnlJjZiL16d2UwvqbUmrE5EV8EbKvhVnqaz9zNNYBP2
viZW5zVPPDhux5Sfoji4H8lU58iqMy/B/1xuYGsSVsE9whN0VGrhp8kP7mTqvov6mpJmEsbnr/w3
UffjVVxH3DCg1jy31/VEO7GTIIrSlwFO8cIClOvCMtkhGfSDNpdRkBqalepsKIY3hFbHNENlwDci
6zoVljxLoSzRd3kJ7C2f91NXqHLOlBV1cYSt5BiTnRoYhZta1BjMRWtnRn7MM86SX34QCa98luWo
Pbj/ajuxL0zbtvs2q2rEE+isl6b4SWuo/dx1/TiVY8YDFLTu/GBKKry4u0iXOq9GYyc/i6KZ7HtF
67uxY1GLH9r5tvpEvUF2Jgu8IAILpB7C6axdPcBNJsxiEqcFkiK4e6DIJPCo6z70VenJIIOCo0we
ioTN/edgIDBlrImB4rnnV79Eu6hxyus4aYIYfADtQQaY9eEib2sWLPIUg7O6LHuQk2Xzc+Gz33U7
SuNpMk9IJwfq5bDh8Eyzl47N/px5XRvpDyBztb3JxhZbIc3JpGhZZ006R/zXlE4ohQs8s9XLkXlL
FX8Zl3B00UfHG1T982QycgZ32+BmZHZB31fmSU+N9DRIuQKK7Dk3xvVvc9/MbMG9Dy7PLzwImPdV
T6kN5N6GUJKect4Yhce8Qnh1394MFkIo/1jR+qWXKadEpMCfS8r4SATHvpf5BjYs7AjZfOKWDE7R
RftTqEiObQZk4cy8nRklC/lLynuIA8LLvrhJkykVGQVVAB7ftBrjk+WLYjekaoT4x5FEpN9Tv8Cn
Dkgo8bCbGeC5W6iWNJKnT4uLnPvmh75EcHClUnsf6r5CvT2paMHgdtqg7tLd1Y2Af89h9hp4dQAZ
sDS4IKQkrlBrhZJLND+lHNzf+uAt8Ik3mS28efg8sTKd8e/inrVfOQr6nck9HwKNP2M/rMZyX0Zp
zZ48Alu25t6PYGj13fPKnoiDN/Yu+jaqRtdhFkB5n5xgFBX2r10D6ch73U5n7z0WQtT3MI9F0P0y
4FvpOudaNgs0vrwWU8gSz7lnqDXBBnkvgc9kEKwzrOz6XSKIXF7SIORBmYVNE04/NE0bXj7oqHD8
sdVj4s87UviVFbk0NpibjEhTgHMPkmgUTDDZk1C+ePA6qOX4B5moZHmotGnomE1pUanqxheyS77U
zZi65BDBwVFj/gvIMSR8gDjRDjaufHgFOT5IvnqD4y68LyBCXsc7h6qwh4kNi1g/uwRexLdyFL59
YlZ77mhLpfp754BJMwcZe1H80IG+mL42HJoPbz6H843JUoslFgGvhkcsH07A013TVBRYRUygI58b
2DKMX2KYrhWQW6BWFi+wqA/MD8n7ofezwaZj8aSKlOJ2CL931mdhZMgYAqWmefeh5h6HmePU9bqc
cyDbZwPhfsKTdi/TueO/EoqsSsKNXlvKsgHCwMP3UlQ1f6CTK4px11V2We7AndDlNyXDbj5xeH73
O1NNnhWHwCwmeY4nCYMnuAY0yV3MIjwL7Sa+GPupoJw9EGr68GloRNgOz0UMpBgWXC+Wqcoaw6r6
JU5VwV8iFsDDMIe/NzHIgPUigmwKITUr8wUG7exIsGyK8Sf8DXXgg+TfVb6fdYFnx/towDtAmSUh
JLB+YV787hP8oUnwORlrl+wkD6t2FxA7lrDrcK3Nh5F09YPAG/7dUGLDCrO5B7OpzVVT2eojT6GD
dgBmEV5BgQt9U2c98JDtTzDiwqiD6sLIpbiNozlNn2GbahjPJGBFuMtKVXFb7Hra6/Gn54ce/+wi
r5P/VFAy7z4qaO0tZQZr0lHdBXXUjb9lpZh96xitxD9d0szJN2fJ0NM9kgef4K2nMOXBNfCzmfMU
OmL+G+zxfHBGU3hdTVCFKab2NASp5ys8d0es6DICm3f1IfTDrn5CFY/D1CWxQctBbZzl9E9Z9ZU+
yQhDZ3c6NEF/apmKe3+fBDZIchiENFWY0cmXk82asdNEZkNNdb0jkhN9Z2xapEXGF6fZL5n0Z/h0
O7rRPlfpousjmGozDsbWBZV4ah3uUXk7++Hsch9yIckLYyod75sA4nlf4Aku1Jeug4nm7QwZ/pFk
phicHx6KoQumDxDHBO/stitSlFRQAq6a6Zn6cVUEu4o2CV6y20QbH9wXXKPaLK0kXIvhlQlgFwhT
AYkkrG17eHOMx6KlQ5AcOIQbluTzDB/DSj9aiiuYeLChnSZ6X/EhUTB/cP5C5jIfw+68I6YtEdOx
A6E6hKLBMA7zb2LLIHkCxoAk884f2RDfSqDjh10b0rirs05I1R1LYYxHciQdxv9VzSVsSjJBPUcz
u4zL9ylpHbm1fhFilx4EjPf4EbBlv3jtLDXDnIXQeAzajEEOSh0tSJhm53RYuGOMaIpzDdGrKroT
qWwimlcoEJUkaxnMyXAHY9Ewvelibo+wjg3jfZlUSof7BftemFd05llDYC8TZcZHYrpkoBMu03GK
6j46LAPj87e0VTzIZR2r0N3pdPQQJ2xZFOr8coA/yO3kfH84GQ1au85cOwO/d8DDJ57iMhXUoWGZ
ncJh6jIbeMD53A24KDYKac2k+4cJ8NNoyXSZjGNwwPTNwwfOUfP4wRn0ZRIcKq4J73oP5NBdXEeA
du+LGKZNxygupP6B6epCvTfSX1pQUz1I4x/Kyl++JgV13ykBEIhnfCaT63ZtEDNKD9gyFsFyGeOI
OwHXTlR75N4o2LGoSNc+FLop+XPpIngo4JVymmeBTRHD9iCqopywEmBcpXdLEuBwTeahdHhO8zyB
8fDVrL6EOpiAzU8H49/4EWd3BO+SaZpJ2JU4JJGDlmOTOeSALbKSqcAxlU/Cubi8dQJERQ4YUTeQ
J2iYUXaEr2yU7pA9TljrOEeG4gMRagqf6xQZZ71LJxy9P1NRmOpjCR8UPmc8TEa77Ds/fhsnWrEX
rEm+fA0WGoxxnmoRT+GuLwvBK9jyDPMCC/GeSQUzNBLK7zFsXsc4U6HXJUMWl27GFd6NmvSPMBq3
d66aehse2sCPnJc31MM+AmiB7eNpX5SRoBKghtgvfzuTRt1ry2sR3ozNAtL7LRUxQuUgexzk/NCL
WHg/Spe2M/wfw3ouxixNO1E8ek538redNdU26+oqUG5HI8hf0jytPJXg7ZJhtfl2CIhDroDYA96Y
Dm30KHvY6/6KnURqC0saiA77N8ifWv5Pu3Bp5ZNcYJ8wZUS0yTI9NPFUBnudBNqGO0Bj1DQeo7CM
fDAqC5s4L+sZHHmj22msqHwC4Md6Jyp51bzNYiK1zeRSEcZ201wPMrll2F2n7gGedpx/9LpmuYcL
b6J1xg3m8+SGJWkfyl6AVLED1UkH9S2Fe2rQHn0O/QR9B69qrX+YkOJetxNjSqCJmSYyHsydwX9q
lxuJmVE3jaBBuNyogvXU7XHecs2OTSWHQe+Rr1jtkN4PkamPEUyqG3dKZmZouk+DIawBCJnDXt7h
rVbzJZclgXPdAUiw7x7khXJkoBJcaZvKyH1MZC/CPqM9rPMaCHVDI2jYkaDCjQTliz6cq3w5pzvV
TiyFb+FOmaQRrOKWOhnL8lAPFa47WS/HpWiQ5zgYQcNIMDD81xIZbbEIsY+kb9iMuvYzPWv3wcO5
roPR7bmrHPbRfmxC2NsZHkNC6DYx8FXpbmtk4ZochsgGsQaJxOs79xG6XbDxRTGwkVZl6I/DGSYD
5IEii7zIJvdw3iGOY1ZEOH+I5Wijt4Vojen0YxzEXJS0mXEPS3V0mFGWYzEo4wjVn7Yf4+o7Z0PJ
k4yJygQIZjLqpMuhDFQlPzU1TfAx4QsStV0CSl70mZSjaD6IgdvmWXO/DL4MWtftqbZDQf1DWo8J
bljVYqKkBkwbr4QsayC17mFfTkbAjbKB4Ak63vVFVTeQ0EaGi/xFFi7BE2LkVN9m/eQ5+9QweGBB
0KVRrIWV5znnyPXkQqd2dBJdKfchFJVxN5qRFHl010DyKjnCwjyGR0BT+PGS5oMcZvbFYWdYvjZI
F4c3B7nqudzZCRnHJ8HrFCTTYEKsV9DFGUvVv8xuHur7Mm6W8J/AH8JKZQuiX3X51JKO8b2LIdsC
++aeFjr8EARYRSMU31s+15li1PoYzEmltc5ZVarpV8jgBshvlniiOGdVGvk+fIabSBZ41+QiEgSH
FMgSP7u+gH8S6YvSA84de/IubKBvkrWClkWULbKeOrNLhzidJJzAwzkq97XyquXnuFQj9nFmul7d
Q+WyKsxPmhpeEdwSpZx9GGFUk+3u5qquQpn1KAJ06RPHK5W90yFWGmh2A6vIq0/m1vroanz258JW
V7W/PCgUUZYXxs1NlBvoB4kkKwJlkleBo0PoXHMsknM5YbTJUcI0sPouOM7wr/5oFP2wENxN7gKk
ksOUxalr+icZSkOfBgO2SQ8tNxOLR87n2Ye/KGjGyN2jJtL38AGEnRQ0hCoUduEHEwTiZxdbrMSM
4T1hfhbd0MTI4kDrgj9hEKrkHlwyMzRHCCeGyxvy5BKWxa1G4gJNj1H09o2G0KEcsnAsE2BGmo41
uFopnwjvW9J6bPhWpJ2n6BOgfrX35IXI9gyupZPfySqDSWpQRpnzx09DNZD4BaQsMToYcC56+YjV
OWJ/FxCTCHWWiIQM7F5TmSLvk6xtPS8bzch+F14N87glQM1kzg0oopCeoCjpBAMuoJ6VaR7MyzQ1
Bx/373rM07LVCZIw3iT9fRP3TWf3cugGWMIWBrfvKJ8VV4l4aFuX4EbvuqIv1R5GhHRkuyCCV7vL
R9RSAlg2ocbqhxlBkJFfzPNi0ed6jjvvyIRT86faXwbAAzXus0M2z2X10iZRGyCTAtgf6fE4jmnw
qyzBFvtSYbFUvws4xM5TlvDOmmdhsd18SkdgJF8h+F84XI3tQuL7loa9TXZIHBU7+d0ifbBULcdN
LhNkKHF9KgPVzW8J7nXFI+ulj7CasLLMCbKqsNXMJ92x/qEvPV0eY69okUJaMRTVTVTipfK5WTpv
mnfcR2mjyQMFuD3Sxr5s66c+hDiQzQuIi88PkvSUQracWDwIGlUYAbVmQdlLyPlSPAODqVO+m5oK
5gdZ41N8J1sI63X3pkpo4y45mTGewTExKGzg6PQniFvhYuzUacRFojB3fY/7GKK3iE0DI91pUXcL
s+Mc4QoP9xibMVIXSE5jwDIYcq7FJriYEWj4gX2q/bmDhURAY/+LiqDFveAuIIMClzHcjYowbwsd
lQHK+MjuXmzcyqbPYcKi2h/E1ynIPQIZs2eyyQtpGOXnPcYMGVw7sfrxo1BjU3mYGrKEWZnajn5G
DBqUO1jRo2yRdbGaO5Yb5K54lpgg/PyskC9UUEcBwjAuswAuGsDmd0g1658z9vHlTsmuFs8cOTKE
AVwD1jYmbgiRGxYm7Q7JQCPyIYlgcDDv/WSQ/EvF6kIlz35azKzfa0/j6n00pE2r+Q56xlzQfW+i
PmoPtOKwajqGQzDMKKPEUNpWUBEtHJO3LYHGTY5/zj8hlcbhlMPpm3fJfpyUCMgxpiGJxM0C8iqg
PG0yQOB2N00DcV3OS6J7KMMG49C/SkS5Lz/7ekpSHFURaqHdrdAU6kU3Hohsk3np4Wb3oZ9A7Xhm
iBuu8gB6XSKEX7Hv+Hdl+mJipzBV8CDMK5So/o+j81qOm1eC8BOxiiSYcMuwSWGlX8GybliSLTOB
EcxPf74913ZJKy6Imenu6SZh6pY0DC2Sk0WoZ5SOySK2SrGt0aKURYtSeluIoeuo65DBqoMgc0pt
/MYmwj4Enn5ZbHNNo1JUSvxlIX6ZdFgMOf1j6HcsQjXnOR8Yh7nlx1Y9YYrkFV99M6vu4nGI0j5K
iQjhRcOFugeWpOiUe3VoLdYxfy8DPQ2/nqXubSZaOrOMl2XO8tmDvx616gDh5lIcqH1N2p0m01jm
9JWVyrV9ZYVyrP5AF2L8BXLej+O/aqxsPojCCxewzDX1ne9S+WQCAYXYMKnbyl4fbSovb5eU4+hM
oUlNU1uSCnMV2aH1BF6QkWwnK/tSi+EGPI5294rhzAfmFo0WN9vsS+kQdJC4TtnYL8smkXZEq3YB
tATIDC8fa3v+N4oDV04h22mN80Zbu2Bh04IDDIfABbGFCOv39thVxi72RGCV6W7Ed1sZo5M90rvU
TBX9dQQxcLkMGTWzAxYlMGcRX46jPlzPXOV/JuBh8ceuuTj/642x3sbQZyLIHxxjE95716Qy+9tX
rCMgclHTMmMfZ/SbfJYZ79ovDmuzAdsHIngAedrb+3Uq169qppCnDNvzLpNtmjiLNGalNB8yOhTz
lAl/m79U5VJ/bDaz01iWlexiNv/7so/TLXcw1Gc+mUHJwEwUIi1dBOuvzGXCwZ1LdSsA27rZRC4z
cZuMbUGjMlbSWm8b/k1D4XnHXhaF92XugGJvNpfIBFBjcl8tl9T2ywK6by7H4ELlt17qZsz8mIxl
DH77gR443HO23hIB6mgc2Lsw/choGCbvSade+wtndjqI3Sp4LNnNFjJ3Nm8Ns5Hk8buMkQPLaxB5
HVq21W4Rf3A9R2Uz6zKR0tg/0rSpPnGJ4Iuqpt4x7qpeSI9CbxvaDFUnghvqPmhs8b1ZkQM6+NeF
2fFOONhKsATGLOGkU3PJascHE3KH8ZMEpeAt3Wv7F7O598c1922LpTnPp0Gh8AdkMShVrdUcPdWl
5O9y1Y9HPMZ9kyeag4hRXV7q2u23KO0H+5McRmyM3Gm6xwMi0JDIqwMOnq5iiCCHpoNFI3LIRd09
7mlXiWQp3eUHwNuRL4pm2/tPpHSBZyIirTKxl1bPSZN1MDxAxd3XiPf4WYpN0PumFWDUku3SDSni
zfdgGu74B+n9jcMkcXU+gCd3XVzxsgBByKVvj81uyOG4b7m1X4LRyEWcba1wTvZocd7klObmhddu
op11RWnH6dg3H8rdzOzY7hW2H43XOmE5SGx6bICxP8NqbhfhENse7rMSPfEmU3+VFlbct40V970t
tPfdGCNbUSbeC2WUUUP8ZKqc4sNVZtCGm5+xpD9afVA/9uYkjVho0qarTes5Wh23Eg9y6NwXs8+2
PTRVpZoTPYp4AE20v0sr4MrL5xqnCM0LHBYYsemeOWl3/VMN9dCchnWY+oQX0bNiue3u4wRd5T26
M4uTkVsrd41seJiXrtlKEmJHu2xCgcb0YpRjKUM8s82FtmNt36a15utcVVWTwVSspXv2M1a1I4X/
KCGMOGH2LAtPmZH4djb9c/Z2Gq5g6X0Hj4NTD3PI5sQD4awqDjCB/GV1/rjHO6icG48MM1WEBVef
33uWXMVxFDTeR+lWegWX8XcjdgrKmRMyEOeoAM19ba1w3nL3rlitqQ6twLReaG+pZx3Piw4zL3b7
5NzQjqRhhH/ULqh23KO0E9GO8dEUroDV+2k12saNUnvhu4fgR1ubub7+qsYNTCUrZlsdYApdfZ4n
e/snZiXLy1yagz4NUBxF2PhluT5kxu1RgVoMFa6mjXNy1iGtIt+f/atw3PK/as3q6WDXJafWJ1HJ
48bzyBib6UwdAFpnZgej2Yw15hLg/8i2Uu2P9rf8NXA83ceZvQzi0Hu4i0dSFIV7KBd33aLekJlz
CTA1uHc0B+WU0+H0z9oZ3EdFEp53WHZfPtfTkEN/eDXtvSym31aJTj1y+6W46255dke1UPkv+zp5
tyLukoI8UrFl5Jj21ETpjlNuqKrRtx6DZtvnyB6ZDqjQrJG8L7LNTaaHdnHB3FTfg12A/j87NXvf
4dCW9mPuztl5W6Ev4l5WObyJY1ifosFG4uR5gbYSp+rXgodHlYPaccSrNafiNevydr5f8tFZSZex
hv5oDXp9RbfcXAMvd72nTCy82iSqjmUyMgXyy3usTo6dmlTcZLu3X1Ol+LvpmfSrvawqD4cuSK1f
Uy2tnxxbqe+18LCaAMrI7fI6BsWQJiAehRkV9PlW5LCN5pA9Zg/LnVU1Y3EByVzS39MA4xDuHY3/
qwbo/aem2e/ixt/dCf+WwaE0jZ7b4YU26xylU2krXvllN51X18k9kkys2RzfF8NfKJodErfqUnb+
Bjvv5J0VIbAb83gcs1yFtl9VKuavNLefDopgv6MVsfsnkvCwPywHbbjRIsoBo7wpq7+gFFweFj2T
RV4L1HbYVcO23Xur8MHyqdkQYHw0k4GrT9OXjW5vO0kBahYOItcUq9lxH2vBfc4Afrv4qY5ufVK1
s06EEVdbF6e3yyvRLPZ/dntQ/S7o8oa/VYdzzQmq0rzua8/Hsts13cO9D8TVGudqCm0ECfeOQ49p
a5YVD7Sg5cfa5tO1ddb5g/XPhhlaGi2tORnXzhEr8Pyn1pUPyA4tXIZ4S8GmZiiOIxio+WIVm0E8
jGa6ICJI6IvjrkVzGInp+jtatsNKvWt7e3PsB8tdaQTT2bqMdab+KpRIzxZdkROavbSsgw6w6r+z
kROdM6bx5k/bi4HH0bn2HTtl+r9NA2MevHaXHo5+hTS/nWm2hw+HRAR1QD0X0KT0SjxgjDfmh4YC
BK1cjb1KnNaiDJpjReWmaUNqY/fe+scjL1fHLVc+c9I4GPXfqoFP/VvXhdBJVTdbZKXSfa50XQuC
y+u2+W+x4JqP8Fhe+ZD2cpqPRia6/LROQ+qdeo/JNbJ3c/MjxTbf1YQC6092jnCArBOe3MNWEjx7
qsW0O+ch1fzIAdfeMsZexzbvhTGXPqclM6pET76q4ymzq/0+rWhb8L81qoJoXBew/0g/4hVRZruk
1xikzz4F1VL9sZjfgsu2plpERYsEha5/y9cHLHAAUVEreFyVqQX9pmnD1etcBwVrAr7My5rE5W2f
5BA5tuvvxwn5W/9tW77sjuDI1v7ZriWHR2+y28JuCPR9QR3CBW4Y0k9i3burCdIw3AX7RLmY28Hq
E0swaDFP9pIVmrIwLPZ8rSyHmqJb65uKezlIm/bfWNjtKI/ToqbhIwjySncf2+RgaHhdXXYBlvtR
mWZXIqGWDEPiZ8iDlNYGZgC7K0Xo2bYki9/WPsZB7EaLCU57M4r1CtPeWI+Fa7HqOPVofv6qCX7/
gUG7oqEPAoBtbzOIrQsqhpgudM3ayK/oQAzJRgvoWVRWDYN6QFftx3Q0yo7H9aZdZ+rN3js7HdZ4
UYTYR55MHUp6ZuUAwfCozZ0n8jkLzbwynNjuAz2c5D7IJxwOdv+Yzrt+tDnzeeKu3QZymZlkE09w
IwCMU9lM4d7mxQbMwpgaEZ5Lyryl/Kp9ahCuI2UQsn1n3F+v/m71f6kFzocp8Xt+rjuP+VyNY4fM
ttkEVDtmhBPyFMsdOS/4O4ZtCc+dDPXo09GTjP1e0cniHkGOhkc6WhMYkTsK5fBqZ3YWZwTKXdpb
R32X7yMOUMp3uxc6rjRNanvw649pDEZKaZB6Ly4ZLE+6NZRIVIt3JTkWXSH7/GCJzqP+6rK5L/vZ
WrnNcm1ep8au6he9F+0Zv2dVX2vtD8VF9inIx+LW6XJCj2k1kWZxYBYRioRpTqxgsHVoG5ZThvQ2
9h535e2tqGsg8ZgWVdFa+Z4ok9LzMvUwFoEPdjWblMIuKzCVhY202/CGKFXnjhV7I1R8ZWXijDgB
x4ODh1aSNSgqTp6YaXz2shxewC+Df1up5H01m4p0lhVK/amsfO+X11dd9R5AUP2UuEs9zF0OB9zz
FpsPhoVBpw6hFimGKrX16w7bECBQ2sR+39QD16qfrp0+1lg7TCAMxRJ8qG5w9s/GTwmbjDjmWeNH
i62znQX6MbvWJOMWbYJQqG6ucJ5lFku/M/yzbY6T+mGSnOV1M8VIU7GM3HFWYTjkUoEPqPfR96Vx
aPAqxQZ6K1w7JM1YvjdmLbsHHKrXz3ww5v2gDS9b37rNWqrvStbKBJzufQN9F552gaUjs7aD99s+
P2ZtgW1ZX95SNle6v2U8glgR5Gd7K/vAcb2n/dxFmXSK/bqSZOrhpzRNkJvrki/itGAE1p4ZaUjH
2B0/Lw66Er2Np4JYxHElMojFaNiY/NirgObPXrQnwq4NihKAobHMxFnMIYsVUPbblFmZfy5INsti
LN7mD6+f/T/cSDYN7hAYY6IHPlxkGt14RlhQk93konFiXk0TppBOno2VnM9j3i1Ct9E8BSVithzo
on/UnT/tMbbzw3Qf9NgPFeFAF1bcN+gVyqQbjGxIXPLhxqcF2Dr7qhkcjauRFjfUsAWGeunXfr0z
7KV7LGSzfrG1ZSIiWBaE0zOKoBFYep/FZRPpPp6Vmnb/gWrFv8Kac5B2OsIHZ93qa9X5e5pMdTo8
o/2SFxuCPIhFaVoicpq03J6cIW3fdp5KES1dlsed0ODHBn3et6BpPlk7IqqvglPZnlYmapVggj58
1cHivC54Qdyjj5X/pJWNr9jOes+dDORLrerGCHdnMD+8kt4X5Lba/zLdwS4w1eVPi+q8J4dR/F+q
yiYDA6+7960oZPBTMnWLY9+4vhVBKzKIAzdnf5dmA4acOlxNumbwlxuI3jzu8M9/kcvStJFvssRt
ZTJhzDnJFQEtxSHr0S6cunXYISxW7bWmOBBe1fZXUq/1LICBpe+fggLbCQuSdo0gdvqWi2WHuDLp
vJi4NlUd8F/S72PgbL8yyft2E+Zm8ahmKIKuHPWRyK+ywrS9X5ZYOmv1HGx9+syVatzNXlr+Uewa
nZ1xBWUdF8xZEfrC6m0kqp87k64sVqYuxWVs9TBfssmfytO6V+OXV5DKM3Xt8gZg7SSjJVoHnHma
zF9TwYWZsxH9Z5ydwToQfcDUUu2C5po20d1PpiMaM7IAEWXsmF1W3mfo4uFB5owuAJ7FeWfcuoHB
DrmISSpF5kWcuACpS752icBjESoYTOTRLYphTjKaP1ycfNW6h0E0U3mp57G4zzW+oofMUMSKgsCC
8OfDvsV7Z2dbUqFIyiDvvd09gVm17x0NCuj2MtUmBpvVsh+tqRnuu+XWA4I5IjpTAeMSziAspQbK
Mysa88FzkzH18yct52yO+GC5GZomUmanW7K/Fe2UcaSzVv196zX2Em/OqkRsYIPzApddXu0uaPJH
SGTSEYeiF+kBFRR+r6vfTe1pqmgEs91KAfZ7eplAjvnr4HPw7FRuj/VyM4IETvdPdmei/87KXDwr
lIQXjJatVyQv9pLk2oBLMDsUomWthzoSaO2qUOhJ3csawzb0ZVlWnkA/M/Ps+N5SR4oMwDduRh8e
fi/pQwGlGsDjtfziawbN9k0sW811otHoWp9D1xgNieE3/DIW/bIuETSBtKK6aNyH0bT9kMX29cRX
CvpFfMu1XIAQZiPzmSQAApyw3ovBuBGl/sKQywiJgYKgb4e8Pk7oQqhbvdFYcbaLpXq1V6X+Nv6Q
P7NSjQlMA/Ad9avk720rnNvW2hjiETv/N4aFZojSYocSNaqy+kd3rIPziMJwiLvBLo+rrP2fgg0a
dSKrVye8winjB46hOk5rQtkSqSzdhTYVk/7fxr7UqmHeYlPV2VmnDherGXALXap0EcEFsNBFb1RX
fwxP9hpGyuSGAe00xjCtiv2hzv1Zh5v28jkGRuTbQWAn7wNXiGMt1y1x85I2OV8yBGeO1N1jlfnw
a34x/ZrEwOCAqOu/NfXN123xqkuRN/LdscCZaLCdLfHTdFiiZRvEf0VV0Sp2jQWP0W5e8DjVlf1d
p8q3P6sy3YzsUJdWJU9ZJmbjecqKlMGvwtucqR209eDqBZmjVxcFwbDU3PkI+MLIpUVHxIwHodzH
XGHWdJ8ZNXIatwiGL0tXoIJMtSLq2x4ur5gCT93NjfRhaBu//UQpKs4u9GBOfaz5+u2WN0AjKhHx
gs7iri7dDkVN7Rb3gO/dn+lmfp8ajf8b/XFhgLx2eX3YLBcaywtUGhA+DVB0RG9cfeAO6QZRZXbV
2wCmkCMZhIgONXlKzgtAtHvXuX7hR47BexLCyfNHNIgi90OB58V4NjOGRiY/X+z/uNy68r/NbUwv
dtKgXO4hmOrhOFs3Da+HS+cRxfRUnNNt0PODNvJMnCQxFtMBFeHyI5oMmrlfx8+g0tuvvF9Zn+Gs
2+nBkXP1rymmxQuNoZhe9Ga3/iGfS9RumzayZ1X5/XxiqNN2jEXBJNAuq0WD1KqpjTvAsAnZOImx
GKet8hCASib1SN5x6E/cFClg8bfkGVWx2vYFM4MarZSlyvoxmHX9MiGO/hAz5rthRoutohSYazhM
3cKjJZtGNhFAk/gXzGDh4Aze9gcZ8fSrMNfyj41UsUc21TAUdFk6X+q0nJtDN2prJYBE3TRDhdvs
jwgsRGT5bu+fMvakn53F8JAbejbgcjeZC0/Smu7mQDa/BqFRiYZiM8f5T86LsR381vD8000acYfL
xhy1KR/cwGF0hZHMah37NzPspVyqyyRS+ULltJ/T1rfvupZELqENI3EcWPilKeDFnduHhmw2x8iZ
GTmKYrUPBp7BM9N4SbinLCmbRpEfYTt8WvM1Lx0cg1EoeH3vLk+p3JvvcayA7ww5OTO0izN+CrRt
zrEjCYd5SNVeMhu+mwT7/m93FwuWk+RF/3xDtlTMErRxZjxGjz8NC8UR+s5+RH7vfUrL6PzDACHw
Mhur/ckZcK6u2efv2kYMjaxAg0nS0aIY4hYef2nLHD7s0dyaWEH2x6OvQGKElu7TBqOazNJCfTOY
LL5Ens6VASBYWZ9tXg7TY5cyNQLbEHEfSXtf0FHzqwF3PfFd7d32svtcrVynfJOba80fxuaoI9j5
CnNpb/cE0HR3pevexoPaab/adcx/KjwbPocRvDG0PIjucCvaYYpUb1gYjsLAHnIEOG8410/DwTbt
bjuN2nB+O76ssANEvjLSIsb0cPt2AOoumrjuS4tM0WpyLZ4bmwPRVGfjt706c0XJ2dIhmux6f2ZA
Gu40QPCdu92ufBZdkW+zbVenQRtnagQLn/te/1dtVnGHkmcIIkP3qk1Yu6Yd9CSbErMNz9m4HX6p
yMbyCBGoEfadzhKecoHwdxgHTmjbOv9M0blezGwjQacttztZjS2GxJ7YgwwXZ3U/3DX3fhZcOV61
vU6/h2EvHm8SjiWsRdMfFiCzFSrStr6UNZL6mW7yqVV+F6XWztXVV+4J+bsbrWpI6SsmWj5VbuLi
llK/czHvAnNjPz1mgBJnCPwFnhe11IbiurDeF4FQJU4NFKex6W+4QgTctT8aydgY6rFHqzV3Jhh6
49xoAlRbXR06edN+O7PpTQ8++uBHVlJS7nnDG36w/yiab2Qoegh3L13LKOW3PWypThNDlcZhqgIr
7gMPu/q8buVxyT1QhqLVzqssakDNlC0BdhIQxSSDVbdwM7QNaZRW/PQVofoYdltF19CJbrpHC903
obvnwxxZNfbXUUW1g2b3i/EVgLf88izE8NBaYPOjNJvL1PVACdx/jxVufW9Gs3P1j9kGIFjCGSWd
UuMbuvv2Li+a9EkiiXg1EL1x8MyuPkxoF69Go6BojLE8LZ2tESJ73ncvb3B16q2okJp5vS+EzXW3
5dV4CoJqkviKrz5qmqp2T7yyi7jLpsH6MRtmjXDg3mmSXNgAkiNxNOSVDuCkllcRQbYtwZnmVdeJ
x2unQ1Jh57+OsaOB8Hrc5ANjmH4vfWbZ0TZRQS3Ga+rPrBKzDRz8lMf15BJaZ4ALZpUV4atgJzM9
+B/XH40fScESJMyVVRA1wHxLxO4RTJ3ZV3Rrc9WjaPGtSb+VyincxFhsVeAea2Q/UCnZP6dQ5n85
azX1I1MJr1TQz9wKucdAionn8k09tY6z6J0P6rtTnnv+sjekgOVHn27VM1bynXHUavW+VcAcSy4w
Wn4p6+DPWg97d1jdqfwel00lE0TXg9WaRX4ojBWce90xLIozdxXnYuHeCSXXUrRvS3saJtu89q2Y
hsiv1/6kkaYpVl3bzIxVQA991phlXtpVBXcmGpa33GWvberrYmBVcs1zuG5lfswaiUcnFjvRSz3d
CXNr39DNqN955c5PSnfAjSxMndBr3JKn4GcQbE4t21YVXjHDNMr71BJBemxhrvvQWWsT2VRg8kxz
xKE1406VNhEyYW3zvo/QNk7DuIwbs2PFeZXLeJ0WcIN0bjl7C9foGEzlA9Se8V0Mi8ZVNB/tBy72
IO5d0Z91bexWtKxj9a+18+zvWAcqwT/6lnE5gxgvVAogBl+fJOrFA0CtcQGWQusCP27Y2CE0/e9h
z8AF68x0ZLJLqREjbynId2tLLzjbNtLRcAHpfKXNHjWiEIm4Yk/LILhkFd0S9Nk0xZk37n/XDIEH
vDpCc3KRvV+z5TEN8+CWB2Xm/tVMG0RwkCHALILuoQrdyW/Lo9GjM7wbfShSRPKwhbZBNGpYuuOI
tYJwvee+rnsR4z2bPpijWJyTcnpd0zUUQ7MeRjYXKtYr3cW99HO7P+9C2M8CHOSAk7WbJ1vTo0Dd
aNPWCNC6BD0VwrxnwMgGdhBGQfYQ2a/WL01DmfIJfdgXg8TW8iClPb7Ss673wcZEzh4eqJVgvFKH
whcGSEnD83X2eXlzQaQR3ohWj5FKDevbYU8ECSvrZ307j4KnXnAwJ5OpA+7FUtkbdUq+F8WWZxnk
WGv4eeRW5U14xL0rxgf0VGCPaNinIpk7HQSJr7MieEW2nOunfYE2X3FEWlHCFP3S0f35FZtOUV/3
fG3+vMxPdp7WLzmw47Nfm21c17L9T/WmHQ3GnrUn5v4ZK//A/TarbrbuXN8Z87fV8cw34HHfS+q9
Z6aeDOnaZ4zKrRWcxMc9nx4gS3Pr4hTj6J25lmfWE5eO/HiTrRrLWvew2lr/P1YUlLi6O8WnToal
WmMLZRUBu3k/PXsZYls8WsrrOqzdgwWz/9SmiKIpbnnQJkBgYnhGv+Bju4m/firvrX0x0gRT2tYq
r7S5dFAluSTpQaYAm1ED3CbDluevIo02y4rTSdnTsa6cvYiLblqqozEzCJ4mmAkbXrVEXdG3LHZE
Bh1dGe3ZXo8HRGZtbLLBIxPPLnuTN94yz4XjNc98fBDmcUe+HeaNyQdIbVIxfO0EH+7OLhmroQr6
fx78POBONtNP2RqMmPW6P+rG0BdjlMt3ORQofAY33fAHQotRYIjBf0FobPvFc9AJqrm5dtNV9P42
AYRgqHbspOKdsHzB2jXyAu8ny00YCrfNhztvDv6vJRlnGbnNxA9HIzHLeBCYAYSDyUlOZLkZPZKQ
Kg2g5uwG8SHDdhcKtRVo9JBWvG0VOXU3BcXcQv7y9O48q/H/YKKiTjSp/dUyZgP26PYWNzS75skx
yFtPDE9Mie7Y0ThUmWBz1acUppc8N5cDggXYNSOwn/WCQW4BqXgotoqjYlnd/oicbLjjhs3OTQVr
EqvWHIH/B8SxrA4Z6jATgn4EMrIPG3D5oxeAMouJK0f5qDavfS4WA1pshnZ+URM/+KLXQL2y1Y3h
y76Xbn7K+Xpe3dYPHnXvwqrVSHnuV1e2r/5S6sepm0rEc6nDtyEaHoOh4IxDKM8xTpFx0f9R10pu
s5UMADPwSEigu74vYAZ/tcBBTwGaWDSaNIRnTarNzSYWPBfX5PyXj7vxg5W59m9RWtm7HFHb0P/y
ZefKzX+vnPh7IIX1c+YEWLE9zyNyUegv1lE46cQtF4X9Hbj5drEHCeaHvA7Vbj+1cAPAdda7TgP2
8CunxVl3Cu4WlRYvheIpyb2H05lsdkAT+HSI2m7SWx7B37v/ct3W6FbnUt53WWYcb27Dv1Bn0JrN
dvB7M5m4wrztYHU4D9a3gSHtyo08j5967ORlyYV39aeiPrXZml6BmeU9GjH3qZ5kTcviLPB9mzkY
h652ipdxCOrrYHTpsSqG6t+IX7mPMqQYEr8EdK/ZiGzQC7DkZrOsCwTkuuufwB44S1WTI4RZRmxd
4Ujwn4SlOWRgntVvx7FH/Z82R6AjtoXUyfKwkCw8ZLihzgMxxc5Yu6gOKpUFSct+zo8L146csx1Y
TGHrgPe82p9q5LePimk4YmTl1W6FTdp1IV31kxdwpN4wqLMfmM0x8Aq0Q5pop95EFnfqcGz9bY/q
Rt2IW/O1wOMzFOS4uaKPzO7MTOsvowhadrpQt19dtU5Ho2K5IbbmrSq/HK8cz1VGMCRIC00qxQgx
YOQK1gQOCpjrfa5Xdr6DyrNDUVjkZwxs6MoLaMFu/WcFmCtz03T0l4BJzIx2u2PdXTuqnMNMEXaU
aHOyJNRXL9TvshQLTLbn+chNvE22uEoTA31oN7/QETai1RcaVMI1A6zGdeyxFfvLgBD1H2+ADJez
7AM/ZpofReKP8xoQnIvQxZpXDdtHFZT/+sUY1pOXe8DoHqtmYWkMLBbvVVH4J2nkBauDMsjVo65d
Gn+HjeAm3IebBDTzp2A+4zlfmqcRdvpSsU7BCmXvzrDgw87lbAXB39JjNMMHvaJVqPoyS08TozHY
eOoh33ZLE9lQE2zdA/J1569RZbJ43P06lYk1uYIiJdHbhmi9ewahnjCAh8I13ZqtF2/59hcIi7jW
KmNrAFXEcJhvTQHay4VnjOsCINZMiydCthas2N/rgN3oeV5+qIzzfA8DYL37m8sEVaIEMRgh05Ko
Ty1f16AxmUgZUFgz2Jx3r5EK5mqpqu7YNLhd9NpZWMLfKiYLZ+7SJKjKFS61Wp0akEOaiFFFYKQv
dY6Jz7KTa4R2zQUUR6U9R5uf61faw3w9onoVx2zr2FTbgCiu3D5EKDSZnxIj2LJ9jiRuBVbLEMnn
kDNliSewLofhrizbnLS/bGJpKZCqvIM4htFpUED7obkE3mne+xvYad3Glh5FQ9Sai+gjsffejxEM
VXDNN7mruF/98bohPn70ut7ejr0G0Jx7lPrcjWtaJ3bHFh2ruQPa9AyHWVRO/OgHoEFmw93Gv73G
ro/NfKcgndCeB4/z3rOlWdAVWQmwm2NGCD6an6UDee7o4z9Jf+lPi3TGf0Ewd1wviHe/elaivGe7
7eqfOp2236wA1N3R2URLTluvuulxyBq2l3Llx9L29cMyLixF5imzt7GVzv84OrMtOXElin4RazEK
8Zpz1jyXq15YLtstZgECBHz93dynXj3YXc4EKeLEPiditVdF5XLABLwKJw66GaUJUfNKiarDH+zU
yV9cJ8z4uKQTPuiybx9GyW5RgorZKTxz3XDcIkuEe0MYdvQLSicKxEGLvNMVcseQtbgml46kyCao
5u5r0JkZ8I0EXnhW2JDyDywLjNnzG82Z0nj3QGVVr+6gLZAC+Q7GedtuUJNrIdsVMAH2JL1o4jNf
4qQT3Uax9LXLN6mxfZ/jdAz+m/ypfO86H7UO17e+TdfOpTJip0HM3ZcNztXL/FhimRvKb8LumFqN
SVmcVulFY0NZXTKZXwqRfs5NbWR08Cvpn5I6XO5FP1XuB8CvCP+mTehjkQYgtfObU5Q2+kfGy8QF
REdIgP6ujp0gpvRk3eEO3zBaVBKWojuNtATuDRxhnp/QFBUzwNndGJ611f/R0cb2sRkSrzvoLDU3
buRzr6bSD16qhTCDHYaPjseEXMNzUaGqSoz2v3j6UcB96y9fWF63V9qT3JMmr7q/GxH9UhOdydIa
BtUwxXUIKO7NjCM91SfknCbNyLJPaaz2Ln24zPHBc6Bx99jNYM5wyirIoAH73ZFLbmr8feeGRXT0
GEBWz81Gc5d7p4D6vV0Irf0NB17pQwkrLR9wYsrqoPE/sqWsLsfsJQFs7jhzU2TgTIaQdU0FxHbE
Z9OEWO5xQO8S2JU7roz2PpkWvz7pHHfijjQMvqDElOrDErWCGynnm27Ryu+spRRiBot96FIXjpe/
5FMiizcs+l73UKL7grjwNw8xG3XuQuEgqgQqKzXSCcXyHsRlekjlaMQfO1aUAlMDAdLlsk6YbRcC
aQEY4Ib//0ojkkjYVbIy9E2ML3M5xHVp/kWzlvLURr3pzhn3LMNEOBNzqwteNgZS9NWkJFiPxrEr
hpKsRdyeb4PTshUpGCL4p91ak7uxXaLWm9XRCQbT/lBvIqbuWOuH/41LPkBu1B7O/tcCQ5G5Qy9C
811iKYq7Dq5mwmUSmOkVenYVhymmtztUIBv9nvtpnp7U2ib0CUwC248R7OLF83QljqMp8vk8Ri05
FqGf6mOVDq1f7QVDof7Wc2MIG0ZvOb2+Byd67DB7MvRtTfDUDfFyhdhuoVvZC37j6wqOgvCD7uzK
1XvnIO7rL7dzQCYrgdR1jUM4pyt5D3VB1RMv8e1Cr97y/paq/04AcS4DF2x6aUZ2UOLHZJvKAyeD
AaEzbL4rnhcnpJHqgukaCz3ou4zVd+M/BLpQfOuo1xmyRaV/Gsbp4rAaMxbPDf5MRj1arOpcRdrV
D1ntToh9RL2J+Yu3eozDPWG9WDUGSe7Fv4z0JvtT5QOU7M5vurz5lTUo7E9omIt7ynzivGGVo9ah
Ugt7eWaWFTM2CWNrcF653iSrFw8j++odIoEl+lonDDKeizL3WHFqQyYeIdd5c+MzjIp/0w3N4YAG
q4GVuDzKUUXnDOtYuMBFb53H3qaEiC37vEP9eOh4AMILm0wC9U00gtf/FyL1RCmTLI7VrXsp4uDi
4k9pfyRvibktdF2HzIUYynyRS+WjzvvSkMfTsBe1rndVaC3BK6oZq6dW4La9oixG9cOwzJH02BQA
i5sDzHzpDASaxPRoLa9kGjAqZ0qW/FdhxRN3FrIqhtHrBht8t8zmth5yWsOQKPSuS06z6kR6M4Xe
sNw6DEqyO2cYTPZvhQ/wF75tSvgvhXm6Bj4AnqvfB4LHio+4D3z5WRhjgnSXpxyPH75qBIH5Zemv
A6NOw7JKe7WKg9BciiAf+wJtr5SRc+ysqLz0Jc8K6+Gw86qmvR+sxeexPTuDPStCdLO4YOmoa7Oj
TJJCXZaO8Ct5mFv8yjtJdwW13esuPJVeva579tqGLfddHUnXxcM/L8lHP/nZ17KquLhNBsr43RRR
M7fnaup4widEH3MtGjM7hOk2c/q+sVnkY+RNpl7CwmO+cEj7sEF9cN1wiG/8eMTOvevBAIb3HkRp
uDCRRzVPrXbCT9eOIBhq8eDj+8FP6uPMiHJ4hbiOm+e264fgFmKMZaqM2ZfylDm+zJ/5TNYnLGxh
fiQmhr6hYJb3Ei1xlO/zusRi2QkZvJRObyiJvYoxHbP/RF1aJF17SqO4RGmO5uRSz84AlNJbKOcy
aIf6M7b84BSDjeslV6YaKjsbScILLDzC2IOoUKUe+oAUp3vflEt1ceGP1kebkwvUH7wo1uqYV8Fs
L7nIU/7o05xM7RPUW9HymHvb9Hpa1jXdhSiq/A2Usgk5rJ0+WspzE4f454kvqBkQoa0wjuS8jrz8
zNowYySXoKAhPpoGNIm/DFoQJAQM4bfDxY5tUt5HSWsFkFPd9/F+MiJf76YmnVcHTdlllpqKTZti
NA18Gi8BOlvDtq2zYgPwv3bFN4qDeErj+76tmRM1ORweT1UH8bQkHmUzBv5XHCN9vPMdDajPVG5+
ss22hU8bZ72PO3j0nYljq4kPmd1Hl3HnekwwnFAv9cFj05fBcnXrGE/5PPo5s61gYrLoOYn72ydq
BZogDxq5W9DaimNed7g2hUBm1tGg3gteOqImRf/ikFr226PW4tQpXCDaeCy7Y9NPXI9LxUW7783C
iK3ohuwcaD/0jmQJoN4RdpCXD+lIEPjJ0yFtnDdk6hTGVfHKiAcuOkrYj4OVbao+i6UZQV8sssm2
lI/OiPVqjOy4C/0/dOXjnUljYhCW2UPMjas2+VANtOg+yWbI0XWdWdszZqp96aIE6jCZN8VN1BZR
rBN97XG5ptmRyBr/k9RRiCuc9Nj/ion5e+At0bqvyt753Tlk7xxtqJ3fcl7H/MZjorISZJ5j3cB2
Ri775Ljsu6xIc1i2ptkmjYsTfmEIEib5BhkwMUl3BQGh78RH4e8lFMWbLspp3UuF9vS6nYu3i2m5
AZULrklOVq+volJ0iFQMWNSSKAq9Xcpk/51ZeP2goRTKYznatkdBb6vrGvc+v5rAywNsVvQQ5y4C
FXAtR1+TRbtqGtU1H/T6MJcQjTsL0ENq/VSnCmfl7Br9W5AE5ra8Ge4w35toiFnEOJKzdGTIlpmz
LbgFq7PFE5y0uNc9lKuSOJM+uUbRKvOW+rLJ02d38bt82I8LSPtppRWpZuaswzKckTVK9yT7yNiv
tBMquDEMYKdTlsw2ofAZp/xmSGr8byV6NCPJuvkXZUMARoCp7C7N5viL3XfOD0UZn8nEHVIdlg5L
JLP0rWLOrU/RlKYzjceyki3HA2ac/hwKUPCbKnBk/t7OXcIcTTYYtTpnzOwVMzDPRKYXec0sRS1I
GzzELnQL8ws9kaI6XKlyL3nsER7Xcsd4B3oRbhVLWoV+WLVWfv0ClIIvbXI7V1X7enU9ySbUrJn9
mwjij5SrEooo+8Vq+TG7T8U2hT2WRicMmaSHzIxZBEo6K+npQtxONMZIEfYSBDh5g2dUpHH9WGOW
/EDPRGkjDphf6uUCntWXpyjupIfaPGo8tLHNvf5lKvFkVItPhWYZYzy0oELlYdIqzk+c/3Bl3eKC
RUDC0q1FVjHPA92jWsIvYOdPIKcI53IIPLaLW7LvdrlaxXibQ21+AI1n5kGPs51PSSVr+2ppfe+a
Qq1mH5NoxF0rDAOH0p86cttmHzNdnbpyOMdicMynCjs+AhjaMAAwDoLI3GTBiEFiGuqV8pm3GASo
dNr5285AIrdpR3DPMeN5bN5kRY12zOFyMDSETvgLFwcfXLw2Fcyc8CD46mRw9dcwF+LOkC81nRvH
mvw8jOjxjxw9xp33Kxl5GGfBF2qI4jARJ49gOWh48qr+LkNKihv/tQ0PzkgWxx0Pjm4Zu2baP4cE
7g1fBjTjP0eizDLtX/DIp5TfX2s/EZJBUGPjXfJuKdd3t9DLup8GR0TYYTInTbifQs1WdNVON9hw
FvdmhbT8CIc+z/YmQYS4VJiF5VmuTv8VqHH8hdpJz9HXTtRgTy3a6rT6eprPpOC1OHWm5LVvPMZ5
Ixpaceo8JrQHXDDdJwPW8L9VApHujZhWjIjdtLk4fUYfSyqWr9paEl9Q+uDbsk16i8uwkQd/VWGD
FzWX+W90PP9ZzFk83G0aFHmAs+5hyckKXq+YM4Mznl7nHzY779oRWWrvCY/A7G00cKjxV6RGOCH0
zKIEqS6CsdankKn8jSkUdHVUKds8pIPWDXVThbMriZuYS3WcqZigpKlPx96glKDhCrKu6Ka3mB4O
wXt0VnyTKI98OQl+cnvl3fajr1TDS+ziNABQQ13iSiMfL/ll6IhwZqAuqt06NFS23VzzL7lvi2mv
Wt0+4ETWH54TLa+NI7zvwon8P3GE1vbPEXkyXQv6d3x/2MVL+5PainJED2WxnrfglfyAnzCBqa08
Wrelh9K5lISTMWoExT3PGboeGhvJbatTP+ZOjIF0dmUZnH0SxuBZ2DEEahq5YYpiPHDvhaQsXcc6
VC7BkL74xH0dewcGiyzhJfEvOWWMCvwtWI6DsKDmf0ObnC5Rseb/FpKvnmNih+7JGl3+cwrqIhYb
Ij7up80At8tUSAqBP5QpWWFEvtzLNVpfvK5z/gWZwzrQWUfJs4JqfBcj4Ws75uPq2Cvh/8mYLq87
fuptOkr6w93K2JoOhFuQsjcvLq2fGaIPOnV0y4CLsV2VeU78NHjs8aIQOEaIDVboiilv3g5+fRCj
SJ42jRZwxQ9dJK2BOXkyw0YGCvnGaSAGiYVS1Yfg/R6uyF+MgAeyf+AqCvmghaC7LU0kryWBkXdl
0bgvI7aq5dipdStlcO3m+6ZOyXDwVueeABT7yxo2JkCNLL0LZpmJmaepyt6DgOgzjC85GlyVuRja
GxW9hy1pD2RjKvdX0OnRJ+FQL+OOEGBo3gbC5dB1Y5fvBo/xYdu36WPOrzimcwM9ze/r8/BFrGO/
4eefv8PelB8Z0CjD+jWaKUp66RJvM/fkQV50XsThgapQ97fpqPjxBKk+8iTq0TpbqYBQ2MBlv+qE
oTxKbPnCp4m5pU2c4J0QoemgwhoMw2Si9P9qvQ3l16r2TkQkFoA88eZrDAgdeCGvgR5kxxQncG6t
VyUnF1WedJmVT+eDDY+G1QuqrSXsbFQ9gP1g5Cc/yx8eaazy8jwsZVmgsNOFPGAKmSOOY92+uAOR
UHtDpuudLZaEaL+Y7SZkGAauy5kMB4BOv537ld/X7Sm0Xd88FQPJpzdNMagRVYQrBZBHUru7wZJX
hymHvroBdkEVFWvs7D1Jc5kmcbSecJjLNxgsNwC60VZdzAoYtCtrMiaoY8Hj9l3gmocaypI0NXSU
YM/Pmtq/iK/xfG46tgXFdOZO6k1nO4VMxHdK1O3/eUCmb3IXMsb1fjsjJcUxKmM7XBbGv/hZJr8W
J4Dl6BV2O8pONk+FOSHnqI5O0kBdfvT4h+bpXMuup1UTfvDfyE6G50iIVB8A22R2M1mphhenUMVV
2IgRG4Nq++Pzyia7DsL3eZV+cd+TdfyXf90sh97beLYO8ICHYcIRuMM4XFZP0IR5+sZ8DJsvv6VT
PVtSQOIzfKqNj/Q4BWRiEYgG80sFQZBWxpzTgcSiA+k3zo+N6Qz2XiPtd5SiI6zMspZGPbpZjSt7
wuLw3YQ0G3xhOaZxO8wxbn8JU8HpAj4Ho0/tK0rocPTHATiTLBCtDpMMohIks4FOCtly31xHAhQA
32AmosM4pF78LpuI4RBky7sgIvikMHqqI2ZtrN06xbJwJscRZ0CVcudSdyVPMf6JlH63Zo7beNa/
sP23Gc9JSXjTVpXwLZWouw9+2cFGLII1pdSZaXxTg0UGVyEV/XSjTa5v6jHGm6nSlCtlV+a+IAdo
rIh23fOlLV/E6iUXclwWwuJ4ZXGtDy7BVRpfAW4PXWX3PeoMQqyRwrvL1w5h1R2gR5hNYXID3owY
H3Rxi8bkkAiw7OKlRlZPQcneZuSGsxxU44Lx4v07pkINbzGhQnvTp137AbXPV5jUSfSR+ab4qVcG
dlbLSp5LFoATTSbC+rUb8+pNh8aOf1S9BN1vKC+6sB7zndlxPW1endTMw3nF3K0fJdKnvquLarzr
mdcdcU/V8dl28cYvDH7rv5DEI54RuStGRnWBFR5SYYqOI/+J3pfTmH5aucprt24oQkdk0YmZVSAv
pbIRk06frNTXNkiVPOHg7opzqGvQKfZKrvkuHBfzZGDluAX4cCgceMLO0WwxyDctI3mG3j4jmzFz
+9/dajGBQE8BA5DRE+yhLtE7xr5Y/swrxvZrBx7NMGydxBm9t32SJrfN3aaxz3uZ49DeYy+O5GMh
R9YdxWggwymdWu9DeEtxLvxAe3fwQhLZv64pj2c3N+UJeIXVI16EgvwH9IGSGOeKeKIfrjb3BVm6
N7KVFrm6cbAmP2XuMp5F4CIq6KAu8yMSV+PcziDjtx5689Nimqj5a2xjk4NwI9V8OZnFhyLHMrqW
ZHg252YamuYcYYnM78htY0JDrpD+7kjJvEIqga8wsCyDfetorzstxgMPkvCKJUGc2M6Oqz+298ps
7GOWm65/Cm3JdB6HX4L/T8vsTUVI+PgWoMeOC3xgeOWED/+TnS9gYLGD7BjAzS44PJ0TDD/7DkEy
5vKMWkxkxU6RT/wBGFpM5wQ7z+YjjRtzqSPVdmT/BaIXf30KLpI/6957w0MQvoFIUHnRxqngIXJI
4NozEcGsm7RY9W4nM5rpVOQruJuOjVtc2zx0GN0FBcYAxdM+YadZQgdflqJlmo3vVQ/CskT5VLVF
IYih3mqz3tPFJY+y6i+iL4rTSFQ8wBFrhOEyg8T/bNYE0nGisn+0ZbRNYsfQfffdAR9HOqU5/EWR
qvswQWL5GQmvSs5MyClVxxLW4EaTR3BLiAwTq1g0/XjRwSrJNozcAlvXMlPCn7qVPRBkZfoEIoRt
wuC7L6h5CGjtWaEEU2Cy5gR211V7khwIxJjdbPjdYqaXj8SXieERbo5g2hCTw0mQa46e3M3N0eI0
xYPYVfFtIsqci4SETIxPJZ3NtkDFf17KOPVulWVZ/JWkxM0qQzMoMKMNYuOjazJ4xJLlYMRDjCPa
aPuPfOvwjShenBelCvFtZxzRv/Io5Piu2nZtDuWYcuVhowOVBVVU02EpMKxopPt1Z6euGq5FTgLg
vixatJfUj3LGI60r+5PDhIYvup6rqwpWgLhaALqZoYzj45I2hHymQ8dcJQ24UQicqimxfK3K7xir
ZbFTQPJPLpInNCj2rj1BAHhBOkMBTmyxN56JpfafSGF16z23BgcxBpcNlE0hEvh4DNR6k8zTc4u7
AgpiJNphJ+T2Z81psJguL2Rj7WjnHUJuEVBf0GcoIWwXVUduegAan80Snx72EGdXtqn8u12R7i4M
J/FEeo64wwKM/StuiK2BUtywUDhRCOziTIYscDP1UxgcjXBpCoTbgCRwEVX65M7DlB1dN1U1BFaV
9adaderRohs8qza1b3m8UpyG09g+WL+X97nH6QAdqAhMCPwtEAMVla0KMN/5gz8RqHci3NL/LdUk
CFnsHPVat0AmFNc+v9ECkSTuo5XR7sLk9Qjbm1YXzs+yfRD+Kt9VWQdfYQ9JRpjgsmloNHqXrmAA
tHerOcYh0is+EGtxzZDUPg0PqecUCFW6wSUywkIfU4+BESCRTXA5h7gUqP8CbGecQvd8adVXbnx4
Gvx7UvKaT/49Rwb2stYvoGoizbdA6jueK0xZm9Eqa9IjNt9tkNNuwTCWuMsZtXLOPpcpjjCsGg6I
fT63EMZUzlRKjGcNA9kmL/YlrqmrDirOwUiN0A01FrF/guih5DgWAUf0GK3Ja66H7KUmUO8zqXMV
7PI+3rCANc5/jesW5uAPPf+t7GXz406kKPBrkw9ZxrgN3F7cSaZE3+kaJsFhE4T6vY6J1N1FHVPY
DhbolSpftMe88fgyaGWz53TMEkCw1mj/dWlTJ7+QdwO4NoqN/FHCCS+5m5MswJS++ksCxEpkDKOh
b9ckYB+mlvmrxvb+XbNJpbtIYGxEaUQkcyijAlRBC7SqnYhHwEtVM9fPPZ8/U25krxjSRTDKTg3o
hq+Lt9wsY4VxKA+AMFS6PfQy4noo14VTria9nAu6i6L6LBaTveh+S6MmwIEjkaAmtGng4HEWzCAk
JVKBrYvwNSjEzRWY9trMxxDdOzgKxcD0sC12+6K44GxnmIENWHMsP1sfWhTgkZ+mU0BDNXeO3iPS
85x0oELfTrLQTuSOBUPDb5ID/C36j+r7RhGCFfoXgoYRAlMmyuyAiIayPS6tXv50JgERzMnOBFp3
WS7NcgBm3UPS9bd5L+kPZeUMXwTP8oCXkUNgXJRteDpINz4ymh/cEiCLf/1VsFaBcN/2czRoXvyc
iJMH5ioMRLqhd9/TMix+fNzWeme9vPBYPWTFjcIyu54lTxuGWKcNvoK5hEhyaUQ6ZNTcac7shodo
hCUm34SlZ1N2Y/Vs4t1YDGF2ygz829F4TVLumPVO1T30O5Bkv8J3XXwyjO1N0xnC25WpLdbhVbjL
NfRdbD3QNEgk/OHCHjiUyCYzCGaeaT7xZ3EHzfE4JBMCOuap7kr2JgihHsR62ymqnBNNl03f22Eh
tEqumxLoRW6PummmyF5ny/lAw8nPSBEtr7IAEzh0mg4G4cNpCe9Q296amJU8VzeTlHwDwZVk8oBm
QhdKtiXc6XgMltPUUikt1IzFLRBHv/B6Frm+aFqDCHQE/Ka88+e8bD5yvoX8MWQS1z+3okS6JGFV
+nulKNfoVKJWdLciSuJpRM4kpfMahmS/3nDONNkTr8Hcc7pTG+7JReqTx7CoIBtAPY17YWtvm/d7
Yv0EIT+p5dukKbSESzDu/scCN8HaMFxyOfpxO/I/INwky+xFDl4zuofRrYd1uIREjMacNdmWRJKm
8UQr2LNK4kGzP2VBe0xseZABU/3xWAMS9d0dq6PK9MUuPKyPo2fIPs6zBBkYCpTL/zoUjFUeFCnv
4tYiSztHQpVob6hFyv48emTnacKLrW3UTRnyCoaoIrDQJ9cbO0yxmBEZvd9QLMFA7X2B/xcrUsE0
tr8oC13+q4bPU1hNete/ENfT9fXBTbxV/3VXF/3A55gsf3V+wwz6CBQn+bMHqur9h6gecJmKFTJr
X0f1SM5/PhOhc6J98h2YxbHDLzjyyWH6TECt4HnIUOJZDQGWKR6mia+f1KOE9gPWY6LZH6kfcKEo
r3bvfOPnzA/6ucli9hEUc/pTyu2vBz8oZYN7Y8aCCu9TtnX07TpkzrAHgm09h0nkjAHycuI5JnfK
D+67diL8V5Wj4+38AvUZClKQVXmbzmUk72KodNLn9RASSmIF63bOxVAV0TfZXMkGZMK6YSAOFjA2
zIxtc+0bvoAN8NB+ypeELek65VFLvn69deayHelxl9JtCP7z4kxMHwTNTvWTZbpd/qfQWRBVlrlc
H8OO6OHL0vrA1wzufHmPoZ5zxG0I0XpWA1lxTwRZ1WCubt+E94aEc+c6AR+QVtyEdfgqws5bnpQf
Ire5JOGUANXd0O5C+LTukpIHhaSMlXw+qakIsjddK9F8S7ddwuxYdh5FKnmE0CJwT8mdn2kyCSaX
8KmYpqDf87Au7XWOK4aTixNP2cF6rBwk5yFs/468pnvoFzv94u4kLCnJ5FAT3jDTqe5IN8S0lJMD
nV7HBkUODV0Gy19wcjcbD0hAnUuK1QZ1D6sW9bnHg6sYazf2ZQwg+vd54JbviPgUGCz2wkCSCh9S
mciFClF6EPLAbMjRf/EJR9MbSkaAZAL+xJypTKOF9bwRX7r7M4hajL/NFGjikFn6OdRnf/XWgZgt
P5CPjNM8ykqf/RkfddG05SfyiIP3vmBHjHMUEB14F0aphL7x52hYcUSjqCCGj5jBb1pU5/JkY0w6
GQlr9hAWBPT9qmY5pJeJiEna0FrSyxIi1nfdqYsVwfQYdxV9OMg4Uz7k44yaYqFIxENFwdKUeryV
dPVLygtuiOKhKksaFupKgnwMCYYWAGE6dMsY+Od0nlCfltxX9nPBvEssoMo79QfPV6FucIxitdr2
hYBB64xahNR4LCsENqh7xkUbgUizPBw0CSg1NynLo6Yd7q5gvpLpGDkffpNDuef08cGwlypltMEc
j4lFNrrcVYCZPcUI2AWxn77sE2LOYm95NrjCmRg6msvJZxWc/ucWzhjdcKh1jywSYUNGvqV29OVW
wBMbi5mu9ho3ZCLtlqV6ISugbf7lTQWxuDDJdJ/pdsEtQ/YtFSeggym8WRjhN/jCtmk2GgBtBIei
PBMiNpSKvmyREae2Ftea9xfzdBh4P3ntuu6DmkZnF+dJPfxaSFBg0xWehyLgkSQb/R/cnUlvqKkW
/eBrC+pzWnrIEx5czSf6QkaYHz3Sp2QnTWzjdEE04BvfwwGDDYye0vLZ8GnLeBdQlA6MbgPohnBe
1Uwu4ZSjknQJPe2OxR9xfNuWyTwe2soVS3NEhx6WQ40zNLiiuMztUz7Wa23u2Kwgxufc1lNS7Zly
k6yxm1vF+MSNxpm82BXXRPY6ogS1f2uTQsURL+Gm/RMrHbYMP5hLEk8dyegLCxDXLhluyBQqJ36S
1J+cub4vPdM/rOHKWeITqblcxqLFve2KaHgKCS10bw3Nf4+zW/bdvcZx/zMO5MJcFa1K/2PWPpCf
2mf35kESkWtulwmG89kbHdkQqRGub1jTA+9oZbd4N3VGmMAv32vT+TEbiSQ59RgPXAPg5HOYLnoZ
+stIaJBH7MaAjyNNR1Pey4Xa4ZaNpJhgutG0+bd1Wqf8FHJxnP9svlINM7jkKPBJKIp2oi9COcBt
MgA+rhFY/LbDZPOyFKb8RzQTIQrF6h79jn2hr52/TusDYdd5DTvRyCSAMcIbVl2IkuJ3I23JfHfE
fzPwqQr0VhPTbtJ/uFVojqjkrCLZZcjf96FauvFkhyh6paom+c31+Qn3klfD34sVJWbvK1D1gyUK
J38WDZLaLwrFagvWCtru5CLwBAR1ZvRPBKe0y5lgJxg5GuwQFn+if553SRFAT5Vln9DzuKZzEEBm
ja2a9L4g4uUvltfaLWrnMXQmLe9CD2GM459tBsWOcq4Z32G7SsTpLSQWhAHUA6vREj/nRRrbW6wL
/j0OLsJASF7xcaugI3FOKTaQwaIJV43hGyhNPJwXTxKXGy4r1hp3yrvkkTVAuI1QVGL7VjAvE9sr
FIgdyf/pNgBIlp8wURM9r445mksyYvujnXxSSUIGUAlNAeLuqcd7vOJF326GjdN3TsTkpRFAQN5X
y6vgl2Gw4uRYbxx/xIpg2Ojt/FaOXzIStsyKLysYJ5oK9v3xkOoll19CMak7eUS+RKc5Zdp2kCLp
tzlS0ua3huCT+EeHbIli4oXqt9zg/guB9yy55s4R+7B3cNpo6E6twfZMOg9h5de6S1HPQtKaxp0F
uPvskk7/ifs+yY8CuLnh7g7y9ndqWfOyQB3C3/MYYZycQ8TJ3FaAOANJUQdarNonBpEQ4TMyzNye
WQPAicbmMye443nlEFZNJ8J7MbVM1VKc7e6NjhnWjbOTDqdu8uSMY1blzoMva7AkUpqS4YyFicTp
0MSdeZY5CNPtOA5eRsGQeD90BaX3T3ql9j4tftjSJ1SVqM96AQE61nWJkOSyL6q7y60lCC0NqGbu
RV2gmXG5zy4+noD8PDKwPdhNvRTxoRNBN9xAIOs/7PsCQ/M5IhcgNZ/Dpl3LDNeQ70YRsWQkme/m
ac3Dh4jAuvWKP0Dm9wxeyu4g4R1gfsWKCQFjuZtfPGLFqjMNB05NOuTZcz4ZWwzVt0s4pbhaRkWM
o1z01PfW8UDE1Wz6+ZH8gejVtI0VR4S1uX5LSQlmZlC3XCFmmqgbRagSUIpKG5w2DWLgh1wzP8Li
E6tGXxGSquVGUPTaK+ds0T3Rd9CwqwHKL8XNFb+6VUcLDpZFIkWKNnpgYx+jGFmqJfg9RkPdXGQz
FzSx8Rbju7jUO5Jm2mWwKC2NqUmwZh2YoFf+hUTnMrvHE5+a5xFnZdccEd+4RZeqZVYxrowp+S4d
CIEaiFVcmNZW45dwGKX99RfJc84wUbOFpwEGJEU/t2Nz4mbH5oMdQSf83zAKnceaf/JPkN8SX5ZR
8qKmIiFOmBE2nRy3K/aosGaHz8WXAUkMXRev4Z9h9DAGqLYn+EsvycBatm7lkYlZsH4PJbW4zwOR
5t+wjsYcTb9QgfhpDSC0W4LReocKfkqCzKwzTKxei0ftTXRoS2Cx9o4M52reBun9ABZv4J4mx5KC
uhZeuzdOkD4yKnSZtJIG3J/lYoP5gSGCcC8jvMx4KGe8kfdh07nVGZzdfWRupKLbrGgpdXMayr92
3qBXTutg/FWuppCPZMIis6PmYJ13YawaKnvDpVOPY5H/5Gk33lmhsaD0hfkfSWeyHTeOBdEv4jkg
CHDY5qxMzZJt2Rsey1ZxHkBw/vq+dG+7q+ySMkk8xIu4sQa3wt2ceOBXGAH9sAKwV7jN1gjT9Ojh
uFmyGJTaFrULvQm5JAsSLorNv+u1SlmY7ydHqffB9/lHIJXabwktWc6b0ZJTjxi5jyiMS629n91+
bq/Z2BUFohigJYd9b7mdP9mMJg70pfRAg6HYWSuOArsLb/M8jMI9s2/cY9Kc7G8Pe0zARSznkC29
Un5EHP4ktemm+sFwD85niEcoiWHSknIKxBQBSuqJGg057Ro73mWUH3vY4PtnJh6yUsxTnn+Uo4IK
7dU+l92OEWl4oO2BvVjS4JMC+hNP4y/pxfSvxeVs+3f6fErxlvvEQH4UbR/0FDCyA6fUJ3ZYFSAk
RsUTuYUNRD0n5cMKhv28lej5t0hGTO+jxx7mrW597TG902y347Hli4Msh/IKw9It/uC5lfHNMvGu
18bP/S/CNRA6/U7n4Q3TafoVE/dLT3QduoLWnppvick7oe7IyLr6Zamgjf0o+M8eH8txls11juVq
fggybSH9RtBk9xkoXU1nhM+e0PaUtbFJ9yhZPm9hjexgBdlLWFaIawhbWLjeWM6EPHSaqr9HyaCv
z3aQGIskFnOMYgh3+Pl9aAxVVUbhd2FWx4zHxsZ+/UR9Vuf+Hb2pXh/GPtUelKV2oLeJS1//5a4z
5LsBS7D3iFpac6suJlVh42bjDehhMANDf6PNvDzZbNkCGTD/qeuZhakeQeyjIC1BA72e96ZefqlZ
IduHMEjLk4kIZO/8egzEhRuut1UA6AyDVq9giAdZov5j0+crqowBRgJBhVzGBciFU/uBJ0YQyhCz
ni9J4E/vVU3QEPKjlJbBsMpOHrNIcSYBu0lOyKu/WXvp/qng5kqzas/ocYBTKuXZLKxiNqEHbTuk
meMfWps0RKhk95E4OBnoRSU6LW6ZrcfxrsaDODxXo6PLG21XSDnCTQwaU+ZLHT1s02rywMuExG3S
AZa6ZDklAJemGgugs23svilAiv1wmFr8rgcoSXPziGNyLXEhr5F6y+Q4lXdES3Grovd7lvIoIVyf
FOeY5sGfQuHkv3IUsrghIeV/ibCdvjJo++VjS4eAOlIekb/5eDfTd1TwpjglpYrTp5DGjYY5mJlJ
fbc+DUVvBfubz8F1PVuwZqxc5xhzYweKUIske3L9jvdFZsVWE5ALP3oQbPr5tPjL+pcJg9X86VuE
LJ6OuEz71yZmYtuH9NK4p5AqkfaVixCZXOxBWR9iZ/ZcoBAewsR/o8fGCmXZpcelBRw1s6GL8vB1
QdIHXe7xvi0sNqWkozQ52+ElZAHEYhy4k4zcFIJHwO3plYBh2lwI0hCF7Wc9tj8X1M4QhxXJsPVg
p7wXN+FbmOz4XBAZQH1ur3J3G4izIB2HA5/CwhYBH23wWjnudqoOnjdeCZXyqpi8QqUXL4dq+yaW
1gfh2gBuhOYMbe2vmBgl2BiskPUUSfXyOCXV5L5Fi48AqPBW6SevUry7JszGwSkvZzRY4RmEpTIe
QkFosljQM62M9ZVtCfkJhR9BkXXohuSp831eyQC8luCM5l65HJLaVulx8hPmd6MCRJneIwZ9gFck
xKHy7Xach4A0zcFd6HXZsQcHwLdL25HYDId0vj7B0lWzsx9cigweKx8PTnvmz170PU7mZX3d5Ei+
V1VAR8AwtpDCEZxCug+JJ3D2+EUyT5eF5ae97xxduS9SL34OYiAJWC35jQB7T/1e/zzAgynv5RgW
7NwI7Pu4ZHixEE2zeTBf+buC6BpGRWyuPbGWVw8Sv3P2siI+ocwCFlT89qIvsbhtfRCoaxOeltG/
p6qE/IoV20Q2Vw4KJe2+862cvdFch7ThZcL+PH9AR9goatIMaPrgpgv/6GNB2Yz3Brs6Vkx0iqbd
cL4UiWLloyqRhUeTZZDNp961+TNDJHnYrBqnnJOWiJg6Za0aqgNIhBQHkt+2/a8hjFTrHk021Mdl
jJlt8XBCFocpnzTFoUirOfnRdLJ3XnJIed6FdBxKrpgI/R8yXL8kMwvosizrPI5vOeTleDfN7YAv
MYNu8GsgM2/4+1naI3quqxd5pwIGF05kXn2kHpdorJrjRLcScTMnKsTbMAXR8It+XP95CAEDvDFH
qvQxwF48u5e6Yh/8xFwz2I/OoJteihBvIm46RqP9DFpImkPZ5RtYQUxL/rBy0VjAYXAXuKRjyG1z
8kZI1JYaK/ok85JksCKbiQTiA0dPKqj2n8BLbXMeBN/4M+XKnAOcKvhxMLd1+iErK5JgtDbrm1ma
aaEYhq7PgCUrWTI8ntEa3mJFoOw88WNnd2weSdVO4YQ6wEI89X7y1Or4hUWUIgRP/s6+mSaCSJy5
iv25U8ye5p7ahsujWGMve0u2l/cRFkNYPMQK1OR1o0TjmggDYOAQnnN9lj2ENaoC1lA9U2Ipf0VZ
3LTvTQ+I4zQMMoie45kk645bftrzmbNQPCUV5IGXbiBOTfdsgVAbFqP7myUy9lOST9jpJrgU5V04
Wy97wA1L4LlQavLfxzme1FMpsc263eis58jMHOHC2OFWuzOuNVRbZOdZ5YzoZDqrHki3N1J1EUjI
yB61uDjX6W8MsV7IBswKVVf/Ol3mDgVpHHN67sBksFctjEVLaRmFfDIEMylQT2L8PjD+jg1OxAqf
zt7wm+/2CZ8UXJ6e1Aq8X0xIEjqThjpHej+Wf0bXadQzrwtQswJeaXY0gdXmiGPCyiMovra7hblP
lpS5jIOXej2ap3YWRgt9wamhP8DOG9i5aHRJR8eU8zGwnBxCCpkqU56k0XH2p+pQ2aYARsrV50X9
BGyHr8+wdRW9a02ZKcBtNofTnaBbgWnCRcz58JHzpi/6ZdgUdR0uqmMnBr4JDA1OMlBkaVmBKZ1m
2SvmDD/7jrbX8MWaBjhVOZ6q9EO0QDkgMTLQBRZb8RZDWdgnDsCG3mpOXY2mI4ESE9zU7QvFw7yo
OAgajtCO1Cv14CgscMePPlbVJjtPCGOYH9Y56JoHd3CH6NHQnRE/QAeEi5YRsMUUE4ydOAaQ8yto
4kXuP0OVWfSZTTZM/QrSBrt/3QgAT7kJYJghqf+79ziSmHbYSAY6ILueQOB2pqGqvisapLX3wxQO
DOvWYysp3QoV7RgXOOShQwUhB+GCVU7SzuGa4a3CfJ+92wL4PRQd1NYnQAusV3ZbZh4DMEtleRiV
PwNHw4bywxt4gBl+iuCJrobcPbPEgFcwuS13GE3yh1ygw2D1DooHe6zsxko9iElPFC3ptmzdHaoD
Txbtb1xiBupjQSMYprILcm90L5g9px84dXh1o+8Q4Qea4j2FRIxWgzlQUwCH220EnMUrCx5WX3nj
8sn7JBBvtUQsS0QfE7psSgEeYxUO8/tIqjz4YdNtFZ5ShPLdV8TJD+uUOqy1AtroDmjk+AS0VF1/
bRtvpqRaOivfy8RgIDngwPHkU+BqqccdUGdKKbnSdd2lUFAM7teotBDQIFAeZ9UhhOGtC6j3gz6A
LX5dRK2PIAUQZWfWyglGg+35vySjFc7dINzsHokGsSnrVtfch3nV/+H0Kt1nj8UMjbxl5pX/Utsa
2LUsaI/jnucSgmaNGA2k+KHxsXbMIXzoo0T0WT5B/fj5zTK1M2SFmxRqA+nGf9kMIK6BG0f26Oi3
zNK0J0s9G/8lzhzwnxfhKz5snp2Sr008qvIaYB1w99yQyOZxcU26SxDkPlo2YZEkMReVWq/rnzdQ
mn6Iwy23B9y1qb98LCPi5jiTuTQw4tL/kqWSAwxuQhztFhtxx189HesUdGNxHu6Qk3o4+OGsE+Ai
o1v6r0kO/zvbhaHTM5um86Yq+wvSPp0/vo13Fkj25leuFL/2qpv5D3vw165J2hPJVZQF02reWVka
ht+ItaiwPkazjypYS8bETzwuUn7zVMDtYR2HwkFVVR3ONCi7QUWJQJzS8kN1VeJ/L2N22eOeaikE
bhNXanoasZtWdzNFvc53dyix2zTDSuDIBpw5L4SJWIgIf6y+/HY76eoFtffoj4hO574BZ8bmrfaK
F/zLfNNZ4ROHH6klWD8pAaW2ZZlzmu0hRxX3ZTPxOKkpjYP3KNKZ927LGrgHuAr3HZeGE32Ypu3f
C1KvLHWdilVeVHlsyvo1by6JaJFMw1kV9ZWyWHxV3JdwV6NKsV9DXZrdQ0Z1d88bp9TcjhuzEnNg
znAS+45ZrasbOgQUazi2qKQ+zs04dsMzQKWAv6MwSv7UOZ1lu55KUFQLvP/NI61DJYF2GRJfgZoG
GZRKaEEAFmdIHPrtra+4BrB7lltDL7ss9q8D0wkgWQdrSsxavd030ZrglWKv3FyLvhk9XDgLFLxj
5bdR9My3hznfBqOR5wDNZjr5nBDQQSMz4AGgGFfQcz/J5tNiC8BS5ZOdf2/yigJlKsXxzFCbi8S7
OIN4wsu7ji46G9ueo6853ne1FJy3xnXwq/pcKtn7RgVunYoF6pqeBBjpiNVH7tffmjzNP1KLwkYg
04F6yTTeQ/D+JGLvFr+Wlq3djyicgNAe6pJOYQmvkpog8vJ00E0n5G5vvoWZjdo73o4Y7a/z5Npv
MPSWioYw5awUJJhGe2WzTxCHMITg9l4Fzd/JBDYoHQoXOB4Y+xbKeKSahAjonHK3g5fEIRiz8lle
EjJK689KFyTlBOvulakAZYcQVar/ISEHcKU/eUeWTB4ALVbxWCMwYctnOim5iYFQwz5EOROPDsJO
7n3wNR6Tr4S1Z7svJuJAPxAq3eUODOzq7P24timu6i0DwYuym34zt4BIoQVH5jMFgjWz3FfEj0Ap
EOsupnkW5MBBfdyyzxqqzYizwZICZvAhllHvKBfKpv9cCDj1sdcTxcs7XDobOpeJuD5ijmPHAOd3
Tfa5r6qvIakxpeXoo8GlxjX9F+cngDM6ceyzZn6Xz44k3Pq0rSrHHZ2iWAcF5vBHL2so5EkmmWXf
eVSrHJyPllhbMRkvhAZoR2iwKI21pUwLMRr9NSYETzPa7NwCzNc89LOSLxmnL49lx1R6HDtQoDd+
1fPwNyGS11yV4pGAAii5SdCFiBKzxJusxImYeuBf2OkKZfmEUySxaT/Gg+wfWLea9pJCvqPCWBpk
YIIVsX+NeVGwArcgucn70uFNXHgJ1zPtL6z6syGjGa8j7Wrvh62tnn26VuE9WxySV1lNdcZu1GPe
veKhxBgXZYn8JTxMRvzP9eDT7bYJmislrBCdSVbfnD7BRpekOX+TG40D26ZSscDQYQ2Li/NukzII
8QYQKgs9PbHyYZyqOmBJe67TRXhIEoI6cJH7vv0rHZITd5mTRRCVqxCwDLY/Fl93BbkyiIJD08hP
3+tQVc6SgpfkwTEdViZbSR5T9HVepDhVMnlt+jnUn6bye1FAGC8iUjXcvdgf7+zcxPmFli7yU/Tw
8T5ANkFX5mjmajb1I87BpCXOeGlaik7XE1cabBixBeX87IyBb6kPwzo1RldVOJMgm27LIOM+Tc54
UTuvqoKIVA0Tgr8LtsAgegcFDim2I2ic4XUK9VZugQVJ9jWMmxXTF0Y3IFpvftsh7R6imFvsla42
b8H1hRYwQyFjw5/+R8Fw7SeXCQULMhJOFN89EjRcmXq8qYmzbzOoqpBbO79OyW6+TVbaGTNhyvp9
SDhH2SqCtknMky6gLnz5DLxsqXLkwO3+GbVhxE29jgH5cmsbPtKRtO9D2S9tGR2zMd7eGkHWUZ1r
ZkBplI+1w3wRtdUj5UTKm/tLS7WR7xwS8kwV+ObcmPWZEcxzfvu6q6mdSeA1lUgfeOJx5LSBO4Ou
bCzlUWvReHyhJ64J6W+WKkBOd0sqJ/Ej7uHyQAptBoxKxdgtbzkk4uY+04ZgnB8G2921sizwNXea
eBtN60I4n5qHhc4eArjYsMByv/kdVfUslwavP3IPtWc+hfBn0LuV+e2HM38i+84vHmYnPNPCnv1Z
vWK7sxiBrCHmqji5Cvtr1/e4dalfDNoHjtEAbAYg7FddbpZdcvessbKtmE9oE55RjLx7m5v8A4wW
JjoTjzjU0PNX+0QRVdDsU7wkV/i3K1AUei4p0sNOEbLDKRGyuagPmw4U1PB696x9KcsY01bzLzMw
2Re38OG6HQYqx9thj1NsEiA550CyTY68LiL/H6w9yyR3i4MpmCjwEoxLxIGLyuRy42AsewsIVq8H
Fk4gz/MgcOO7iQ1LepTogtTgdYJ1RJOmtJux007c95iFIKvGtVmDx6TDJQ69ewpGzH1OLv8UqJt0
6zCev8SiiJqLo2guPWqyxe5pQX+T72KKl++Ey1kepUtHpqdZhLstAWc3H4CAjYZFUhS+Jzaz2W3A
CRK+VNZb6ntTLrq7N2Oe+vsCd2t5qFQaZVc/XHXGPm0N/nBAO4hsTqzqO1F2GzGq3MAHsWfK92R1
LOMN//hMGGpjeGQHWKVRy4WAhWpMAkwjqdNrgJi7cuf7CyQKqUjlmGiTXmP5hjOEpCkKA6V1SBBJ
70lAAA6Io9r/nQTGnKGNTO1nN7v6xnfc6dDHes8e7EoI4cSRO4KLIMu2Vg8kH/gute0MWrEjTwEt
NM8p/4rF7Dyorp3TOwxSbXiPD5qPAs9w/4dAqP2kpZv3VrU6bNvkGgXZXZgCkn9UNarQHsJHeGbB
y08d8qV6ampfqn3Thzh6EPelvYC5HOyXzxQzwN4O8AV/jJhev0OKZS6sxp4TiepzIBuMrsGTbrOM
ijNgIvwnLtPIYkkyPMJXdma//Wo8t6++F0rKn2DgmgtJgqJ9WQa38z4THE09gYdKxKhYuLAL1E16
7fPuaEq5ZAd/yvpfScHRcxZeG7xOnJMvQ+wTFtmwxBMz7Fr+bGJtc8TaSnsvBbBzXubtHIQ/ZQZo
4yfUTcNmwkGWlnRKtR4m7CTnzVi5MaFmEwy4tycbQdBOFGgybua4fP9dRVGMMNwaZevqbxtrVBXQ
s9Orq0T6ir2XacGEIMiPm3/QXEuNqxIP6bapb4qtLYBwN36K0gQp8fd/sM6169AeD+yUcVV0ETm4
T0F7KbaHhl28+Ny4YxPVBBH1R0LxFom6jb6UFwlTFM+4eYLCkIzPOZomXZiUug72DgqCSW/YeWYy
mGulmCthztCkUeCK6ft9muSu95zxyxtxUUvcGoelg4nxh/T7OL8ldm0zl1dDGea/7RLPSA9sKytF
SkoXc/Br8zVw5oIjCKu72pkTahYjP3BuEDl4OMn3E4z4lBKm1gc7+ca5k2jMHrttYcOBar8kdXje
e3lx8UI/1Gwy9bMmUt+d+yqH3pmEyKg69BJxB0a/Tg/ksvAFhrCHiQ0UoY/+E7GK7jo0qovtcy4y
IDbBqkuaNQ5LSX0A4nJSTKfAraQ54VgbfnImb1zEJeWpG+zwM5Qd3/R5A7Leo7IkJIRX9o/VeQ1S
Fd25MU/ifc67rPnZtprsZIhJSz8mODauQZqJV1q8lDz6Xul+LbRnhC997vPJCgi025yQsY1bYg/V
MSApt+kv9Aty7vPoSKJC2Skt2WyGXZDVD8we8mEOQApuJxmLftz8nC91RAAG6zovYaUqVjv4iAeT
deegraO/c0AI7tC4PsnrdV17LiKjb38HLZI3tnCWzYccQ8lD1sbgaqdoixEE+DpOYJWYfTG3scfw
F9dQdFy2TcG3lP3NTjIt1FBNtv3TlBYm4CRqGPOaZnsnJB5eb9xZ0xP/rP0Wxnl6AVlo27cgJacG
yp+aG34rTTEZrOIT3b2r4YK+a0aw+zqeWSkI1yiCJo4TPGPbxNuqRx7Z+0RpLhqRnyZcAbugN8xH
0LHfBwyL3ZUFwxhhw3c0kj8Lthi5MMbEaehsSylnO+KixokaAi1R3JOHlWsbfrCcmvuxp+N3n7Ko
qq9Vn8jPDrxCd8LWNqgjJxZ3SsyjkE953wU1s0kayT7cR8UYqte8ioBH2piMyQPN8VFwVKlLVGQY
8GoJqBrACGBxFXeabG2PPydz+pNut4TxwNqtuQBv6yP93FuplEsbrAbJeGBdPEBSVgQE97wcku6O
yYouRmtk/Mnahql1h7e4sjcPq0m1cZu7IX506006WtKZ/iv8uhMEe1AxOiK2pQBb3eyacp+BjQBt
Ej/auIEBo5XRSuLZNSduRMU3F9tTcBVWZNNFmWp5K/idRmze5k76+a6ztnfvWEJiNLsQmGzph6km
/mXN/ESOkYluOdLcF3cP4GfK8ptTJ5ywbRik7mFes4n6aFY25T0JW/xbnCrT7L6KYSQcRPlYYxM+
sRZp6Im8ohd9RQzRabT39VJGj5nSNUhOyqZttnMxvHnJJVZsbI6xZXp7QAxU3esqBmiprOVb3jlk
BHlbGdgI4c2PnJyqZa/fJvWK2Z6bikgKpIXDQHAuBpnXpNJ8VUzBZX8OYebTTU7KbT2Y3gu5bVCz
TQ4UJs9cPfC1Z8z0MxdTVVhZznp4H5Wt79FlxvGFVmM6JDnj+I+m24LLSrrDHEExPXhj4/6XlFlu
/zBDsuBlaVt47BLDTHwGVRPTED3iPL0lfUBmPrMjl6wkkOAyEYkdVf6qAE2o4xLiEQgOiSeS8VVm
5PgfDPbP5ReHbvsYwp1gqRvW/tvkDOGDRai7oNVgGCiodhL3mF50dps1TJpneEF+fknbaYsee7rP
jlXA/yD8PBkRatjBXSusn/D9chh+2BSqOfg0Pavlhs6ozZXhe5g1UPOJT+yKDiIFNYmUg9DN3jAs
sfOiobaGdLmHs+J/zVrAdaY8I/tZq1HbPbZQ2d/WICC2rAPWlxy4LZNm45J+4rRjj1oVZFtgNpL9
a4Y+8yA90P6ZKYn/0IwTItIgPFxWlDYXZB6JvFO1EK5ms1dSx72Z/hi6KNPZ2EzrQnuE7xEI2avQ
2+K/Bv2lynq08mpUy88o3FxteVlslY4moThypO5BXBbOMkumWpL8DAPNdsQT22UffWX6qJuc1H/d
Y4iCD4fqsBPh6M6vAoNl/ZwBFpv+ktfCDlPAt+1+kkrcmlJY0GBPXTbzBSZr+ZDlbWHpBFohFZO+
AF5pbQXwbhjYli42nm5I1ywdmD3ptqjStXPZ9DVU+Sa0LDxq8hbVuf0nUgodJc5w4m6e0F2+1KjM
gpz4cADZHvW/VcH6hzB7xr0WoO00bLGD2vUdRH7IsZ03PdNmKi4Bm9/4lOrCD85j7Cz+OVtDYi8L
T+rvLSCY3ITZxrLIrfpfpCPZgADLUn+9ygnqYkc5USfvOX5F/UDAcplx+6yp+4WFd/qW4Vkp9vyi
uMOHvs85JJwhyu/Zq9gvxj1+36FPOrWpeKHvE6+sLIX2TvO6SJfNYVe43Yef5Wz01SIA8OqqfSfa
NFm8SSmrLJ/NCwg+l4sK1KpIv+V6Yh2HKBZ+4JAqw6cqc+QzkWozYL4RIBczCIr9eFrSIOCs1lH9
AW2neZlQqZnYgca8J9OEuxapZTqpqsEeWdnIUyeiOvXFVF0+vBlBN5joXXgAa5hO7DD+lYcWLh4U
qsyk+Y7EQgMk2ee4yu5HvdrXkC8pcTaOgfBUC4QgqC7eOh4o3uaq0GQ0Ei64L4Z4z1UfaNfN545E
wwbye8jqSvfyiUbTOr8v3C3NHuDcYmHdY67lcwejuxCTQnM/1zMRODB/Ex5zVTmKcZGey3Hn6ix4
GpYKLxOQ3PyNEh600clNYadNHWa5c1ZD4/kDmRRrPcFHUroZTnyW4hB4sVaKyH7PkA9g99BmH5M8
pWJDcRI37Ezj2rtr/JkEroeXap+UfeA8bpne/MzPkcAUg61ADgC4NE86QmrwH4uozrkI6wvnKALB
Sb6Xhm3BN1qK0u6n6FD8v/mOgE+443lpSpDwZdgk8QvKFQZWeEC15twsZ3eAqlXY5L+Fr0MQHlL6
KbzkHmFETY9k6lB1sPjXkDRJ4Pk3kWdwfPCgURjwypo2T+s7tsRl+xhjZBjfUFX6jsbidhvqwMzO
3k2FbGIx0Bk2r3eE7pkncBS7ziN1Fc6wxdzdUvFHwmFbDmE6ivF5MgATv7QcoHjzsbsYH627cFoS
YPedZXjlDSs6s/P7TmYYIUPefs+aUgnLUIZn7I9r2tgs7zZcSOnvxlYan0mJof+bk6Rp9poQ42a2
RrnG5QEfRKf3BEGr+drDqIO4iw0hmzDOqzJe9vWs5Yp+ONbinsmYdSpgs6C7rCyYl1cW7vSzGg+2
2H6iKgTsMtzGYsIEKRexByyHq0TEmtwlZrPZP21/KHQ8P5r0qysyjKsDJA99v8yOkr882S4/srJ3
iwvDX071ABdB3dxWv+vSW9/CjqCEoWrrGwEmmHCuHObpv4Im9PoA4QZZRK0IMhWmxc32tuUyhrXE
Zgy3iAlbRCG+vsSbMF8NpvOvJoq4GwW6WswDeZa84wBhQMFD2IHBY8Xcbl2BcdS9pJi6SSEVVXJq
COnii6PEegtC9V4ZfUhad7yaV9TKXNC5aXwJl1p8ZKEqa+qWYSx+V2s53c9AqOQmEOjuS0M34ucj
x81+Rwuy5cA8ZXIifgfAYhfMPNfE9vM/HNJBGWwBiWAkS4Maz1pFSXrcsVt6YR5gg+XdFb/U6RL0
R9cpVFFQYdNtfXRGuMEP3rfuqZ7bdniso4abiuc52F4hJ5EApyKeXSSq08a4EiURDgjYTDEWwRDV
iHJZc0SqRuVNAXX8qtItYlvWxKjBmc4p1W01Zesgi6JK30/dhvtJuKOyV44Rls7AIdzojV8nNJN2
CSn8tZUKu4OXse47DmuIf7wCke3sKvIeFnoRUsnJqbh0gC0WbzBjcf8X3SyWU0JIFkU8KPRwi4qF
pPMYT+aFdNo6PJDikh+e4JjaKVx2NzfJG0JToUs2OByF+sE56ErmFAqZXWZkQkH8nUbEhiXVPJvu
2SeE+bWyEvDgpLMCe0g0guJjNsJ/PMSaRdoux/QbgbpSrrmU7ZhvaCOaHndSevaLb6zOXkHQruaj
GLnAXqAqYHUiZsXDjYiM6E86xqjzpPOWIaPxdAuPFmc7MBdIEpkHAyCso2drO7c8Y3eQ1dNEF6f+
Lmj1MBz0BTto4B9OyHqZZUFivhubdTgbexVQvM0uhcB1IbHfDVkgy+va45Y+lS5TzKuMJoxHKdxR
c29HH0ihdCB6XD0MwOa2psKVx1RxMHwhN/dCg9dsV/13YZGQviD7KV5tusqAqBRtNp6AlAQdAcex
2wpNm4XeXLIg6ZVSFgaYRVv4/Gh/vDcGEdUcuWmXo+/6/FSnYq3QEHj3mfgRLw5HMXunxd7jaCJu
CQxszggFdMxmOHeWYB9D5hK0MwCPRjMo8TxmOhrA0UZ24JxZ0wSHkPFE8HtgGm83rhyQkoAt+44u
dmrWuL6CPCKfw+GNK26zOoOyM9cso73tXugcMslAqjujGnTi/+Wdwl7ARNynD0VXBt4+6bxenoT1
aMoE4r3iSa0k0geZz82cAAVGoNV80r3MowUXXn+XjtSPy1ryG6MqA0kK/ovovzMDc/02SQjmhwja
2J83xsLPWLnpF98vZssQc/1v6eXTa9g1fEXMsLGlEIopb58QQDiZcWo6uwG8bbEvzMyVFhsaZhO4
6v/umBtAp8oENqMGYz8/rNR8MQTlQby5Nrz4LoXe9wfwIwuXArTbR4k+4GDyzAuUCI3AtVdt0/0K
rcmvbOBS5wDezacZ1rNsmnkpLoatITwg9NmFpM0B6Bsami9WzI8o+En4Iwl9ex3Iti63BGDwH6zz
ZKqz2Cs48AxtZZvXj3SFlVSoHTDZI7hOECtfYhcgxhG3WtsekkJy46oQyKlQqfLgPcN8Gx7wXZHd
i6V1fvEDht9kBLsAIzDnGL6mzNQ3wn0Y+/Cmwr3ABsV/YdE7KK6utt+rSePTwy0DFRl4rf8pRGUV
oSokcnUXlR4fDQavqrp2tMiCc3Bb+D5ESKnWoPZkuygDot7ZCWYq0hCO+CuXZkb7JqYK9QTpGlOw
iJckeCw8cBJ7oKUUd0HxLW8SCoG9A+yPDEDjzTiC48UoSewzujKJctjGjkN8UISKydZM2Bt3LAks
/W5dIVhG8KfTWJ8bNDpedC+tmJmbrGyje+iK8ocztEQFA0Yo9SwkC/eDkG2qX/wRXAmEuA1osmTE
Ewh6bkVJIKbne6gWJUGVHm+P7y2EARnUiud4yoCOYHtQWLLJlR5ByvBj2AVt/cBdZZnvkx78wLZr
XVhubRY/I0tuTqg/6kjh3wSenYqs/i7EAk3f/DDCfiLCw9RtiEnLN5UXjMzxbKieizGLfSa1dG48
J0Tz8TD7L747c0FsTIafO4OahnpXT7V65hxiivSx/gawLltyHrZ2db/j+2/Tuy7VTnJbIkv9TjGx
yLhPsRxBw8B3luzR9N1fCxmKg0U+RCrucqJz4bwFfnjPE8lb2D6ob0PmtNO3Iougq+UR9t+KRsQ7
YqDbGEK/BXMlDijeo3SdNgAWYST9KbAOVvt1bNQ3m+SR/BnUhCduIcu5N+SC4lRHOedwGMIg3BVe
Xqk7EwlYBRJXL59uEmFjjtdmes2VROIXNnWPyzJ3M7/9GKIZEA9SM/gl5/lHbzb4YdyyrMLAtFr/
rGjIYdojYk/iY56s3iMyl3zKttySRMCuXuoEY93JTB3gGkXDhMeDVcbUbsC5ISt8ypEVwh+IRLQc
gFEAomwdgioH1on6go+ixdacKvNGQIqTXfKLKt4G6t22lqd5A+9MZv0vJoxAEdswFFRSQ7g7D82K
RT6P8HBfKZS0l6L8l71T1BLg0m4x2JEW8nveINRd3lHaRyLRYctBr7FPR+1jAnLOcKPM++uE/YAr
QeGGzyXLiB6whu/9NK6XPMbBkL67NrAY4TxoFVvWcZjZ1zf5p1GGrl09O1W4I+LR8Qqf3aipWTAX
/lPYr2676wzLgbvYOtEzVg+aZ0pGmrcpAXWzH8bACalu4fRggoqjM8lUkuVU7rA9K8iWYfeoFwy4
gR+50+uK/AgbpR9g3wdd784AgVSIXfXixyU2q6Aw3X2E42x4ksvMLwdCRHYMJA6l04DGqx7JE47O
SVo3m1ll5SMmJAWTm66tXv4iVDPF6NRlkO/bZt6eHwAHFAbTIDbh7UaYP2mPQbPNFza3wGn4qhi/
nX9rOkOo1Ckz/BNRSS6eWuuxdHb05bL5+H+3OcAs8jgxTXj5DkSU+912jXkaqwqTCpFETxzRIGoL
4mhs6c2j5OJvEg7OcNeMPq9dMm3sR+ZGM143AHBgZzUj342cJA4v5ex/nJ3HkuPIlm1/5VqNH+xB
OURb3zegZkiGYKoJjJECWjoAB/D1vVh3koVOMp7FrCzNiggA7g73c/Ze289ZcjT4DSNfvVurKDhc
IvrR2pVPcX7aezTvfzZDh/C3aumNb4YkNpylhb/pszv2UFPg3RvlD79KCsquRNO6n128JfwiL4mK
Hly/IIIHCNN0nye2Tghgp5X+xhxF3aHyilEfLgM87fJGi9qKzxIAqBbdKJZfXBp5IGxEm5Z0CYsx
4wZUcMoRlOIkXTqjOo4BCD5kLCj+DlqKv+JtMEY/O8Xk+VGApWJLaqcTyaje58jdzZvM03q6p5Ko
jfRRVtbZnD5EIC5uhtBtzXSF6tuhBGNNVraNwUuTSSox5kvUgQwcSvz0+FKOt+kNXksAAXmlYh4l
2eMEI4VEsU472SRNBfeIJCJ1gNCAVEPoZ8fcyAKptpAes1eodohCPKkhabLH3mYuI6WIbmIaAQPp
RQ2FBZ3t6nBXduxO1yXaMPPZTltkXdQzacPbLE6fcnysWKAS4dB2d0SXvRRU4fNXjcSC4ZuD/fRz
iVt0YsA1ClQDCRrILZOu/l4X+mDxzYyb0KBMReAxi9kExeBXXqtWAS4eMyRje6eye4JEeTVN87kL
Jt3xFud05Epfuhjo9SUEOI/ddtP1tJRRPkC4BUMQHoO2lwaFHKue0hvGgvWYh4Vqm3vMp4wvR7C8
sLeplYconVZ2SEoeexJg6kWJXnWVg0vd6AggP6G5I4ypkWa9T2yKTRnW0jCzXlOQz8W30vcJ7gWX
mdyVkaPRga1xG5lW7dx0njkY+c62JLEAhP9QPVqHhTuFe6saNFCXZWLlp9rWa3fDGdiP31BVUYwm
Dd6qngvR2uExY7VSX7PGpVBC97x1IJq2yPLEMcqg+0AEPG9WvU7n+kHN+fYXVTLfluwp2oqKRz3R
Jf3V9RwlgCtI5IqgNCx7gsAY92ntvHQNJji+1D2YZerJfjQC+fbMlogHt82/dAk0lFtG0SBjNFMl
kVxLL2PrekNn/Fx+DIVBeEed+QZJNn5IByA2CFN+7IbOA8jTdbU6IpXItBELAONHW6JKSc42HFhO
XrdLqbuMNDxE6RDNNTUey1Ovj5i9FO5K+YluQ6kd3dxz8+cOjICFjcdsw5R2DwoPaqsh/BYTq1SA
TDrBJ33oHNvxiUHiZFAOexpsKtYRwcm4+gpYjuI/SqQy1Z+1KjcasSi9vNG+TmFjOOZycsYQiwaZ
O1gCmDBlYW1IJRNFszKl6RVPGmEXJWQCg2wvLDiZFjBZM5DxNOsCl1LpesKrUY8bMnPQw9xNpsf/
NXog5+1VFhQiR4WFKnoQixYPhR6vokgkX5Ncn2D9cIh/CZMoHtFDteXXmi6Gad0RweoZN3llEBBU
MFbv0gi97ULnbGagW3WxkoJLAWi7kLWf1lvOd33pr6N4ooW5NGoTc8C6slDQPbUN4v4HSu4tOUp4
lVT/HTylNX4vHEJV79i5TP4v04MDu2yJZWhuK46dOg4c1t2bGJcROFiXbQXDBt/jXY6etXqQxLQ0
G1ULRd9PVvWzb/ckb0sIYy5GngIy4RLk44ilKEbGfjSCpvmFAzyynwYzmRB0Sn3MHoN8Ii/eDh0t
wbZDPuQuopxLJPqk8jut0PIfRDPJbEturm7hoxMu2bWKStWhR2If7oaar0ixTExYrQ9CUv6rKSXn
kVmtWtvRTgRLG0TpNDzCF0LR2awt0Tqip/ewCkMERoztbZAyuckbjTaR3VMn0jHyUSRnR5CHCcnk
FLlBgBLTRVelkcHwk8i8DOd9xpZpMheJRUgKssneJNXZDqkcLmkyNUc9HhRjsOcTQcmK1uRD6jWw
V1z8FtYeA+jIK1fEQbGRkn7zq8+T4Sm1aBO79J0Nr1vT4fV9Ii0IZAoe8RE17jesdDWou8DLTgQN
BZKadqj56iVhXAkGk66NatEOTe9Au+Z1LfweRfyd7U5B/aBGunh3fZdbMCbB2Ls/Y/pw1ms1sE9B
lxrA6PATzDD+0tfcGsViKJxHv+lLF5TZoBGj4bcVSDVD6NtW+iUxXUNEOaeJSZg+txcrk005eT3n
9k4aphqqEJPQn4ULnRPJURLZN5UqvLcAl2myNBq9R7MmDcTLSazZK91I/S/FZCKOQvQUiIVHCVRt
EfOR56oLzX4FYuS9YCpoKbXzsa50W50qMMDRaiJ6AhJI56T2TY9crKYkx1rN975EGIpt1nxlVRjv
LU/BIkwA7RJxnMPDweyTdPc0gPKvVKe1EKRDjZkBgGf+C/nAeFvWXr+JOfd87sK4PJD0LTY9e4F7
A+Hug+Zk/qdAqOFrx2HJIhQAlgLFpTS+GygSnzyWN9D9gR56O820S7zbZCtSNNNC3WX3C0ljOamm
fXOLyjuzNT0qSxx5qg1zjvC3jE7xT8hjzTczqy1n6cZR+nxWMbwQ3Gu+oAMbsInFoX4DzIkPGnIC
DlVlGz5khSRr2JJI2zlPAv+JFaoFRc7CL7NyrVsILBl+uCaERS7H5hcm0uGW7T05L5MkrIHdTzH8
1IwudNZ2TsUTpgSen1eyvv0ROxHCEX6ZOYK/p0hyhr0VUVk5q345iReEFfAsue1jj8AFfIwl6m9G
JOpjHkL0YF8jwvs2wCi+GwryA9dsElPS3roQ/qrm05LuU1M94pumH+nVTrnMtUzoD1MTg81YFGhY
puPIxsyMl309NQDDJeioZR05/g9RYU5YRaxwt1lWU38sGxRmy6wCbZp7Akll6QgOpvTsVPK1CMzo
FJoivcstgjaWje9W1Y4OTI6Lzs2jbe2em51URStn5ye6cjak9qTu58js8h0aTj7vYM/cXyERaZxG
UxjuK7oyYU87qp/UwTG1DM992Nt78EHhABFTFPqioNzO1xQWnYulzRgwBeamIvczcKRDQocZxWtA
FTkWsMAr76pcH60l1YPcXvlZIeo9XQEsKzjDKB4XYw06EFtnZtAWDbxp5VOey5Z9khr3ZNYPKxca
JWuek3lyP6HT+9ZDehErst5ZZcrGDSRGLRW9KuxR2aqjE1seXadH4tRJrvkduHmKyUumrndAHGn3
K9LoXXvnZImnrbVUtjTQEwzOZ50ReSJE49hAtcmwtnAY5qEsA2tbe26f37J1MGyUSlrmcexwx5Tf
+ruNYRt59oUePewGVeQgrnWJUcDSbHlUInP8hdc6+g8L4tBJSwwNokhoiRPY2A5MzYQOkT5pln91
PQM9MiZCTI89ElS46pAQsIbC4CE6u6vqJyFaalZl0dEu9k3vZmjG1r4JUhSfa1/YbGoSEw3WGg5D
S+fXQL9GP6zW7Me0UuabVE5b3GG+kfGxrFvtq6EZVXnjiCF/4ExFox6/MHlHsDtsZFwcygihK0cS
aZrWIhGbMALtiL6m+T6a7MWJrtX08M5sPJa9QauHmD0VylW0PVp+0uvUT9m/cpyDeUk3tV7HOYfy
NY3Z/OgZUc0cJBzpzh2qIeQkEbE4typ2XMKdM7DMDk7RJ9l10U2Zcmpbaa2fHBE0NEfBce1G5wik
dj4BTViNUEIEcBIrPXr1C0zS3zF9FMN9EdI8o54r0mA1mFOGvCgKTcZM2FbIfiIk58Zd4ltJdWwr
Ix/uccKW8jVNSgubchVVXragsVuXKBXBq2/Zn5N/y9dYiFvH1bBkhlR3ixMSqlR79WILNoaqSDTC
9o1LcwkegHRCzy9aFkio4jlVvKHQ/QSse6JPK1Zknj+ovFLdxXqUZ2sjykqN/o/QEQ5ogxbck02g
2dsYCSgYzniEoUW2JlW7ghaOuz8fOpuvCTYV38adagf5PoWtDHxMx9S5VFAkGDu8p/6eGKDY/Kpw
QMphCdwnFuTUotL4rBsU0lZVDrv4VZs4qHzysavTjE1V4H7lwdQ2FSKiQXaWP4TjkdaXrzaSNhoY
LYTj5hbDcoJFN2QvfY/BpXB3k2KLsVRlL1h32ZJg3XBLNwk20m4Te9sNvuYdcXKjFl5QYVcJ+bGB
+ExKlEFEDt8jd5UoapQYmYmxBPYU+mm0yJBkEZbpYupn2+ibICFIKl+N+hDGdz71pmJtYqAodySG
yuzguo7HL6iydq0nqtQjgjUzhTvwtTLduubwP5bDkj1JWRwz2WXdDatdnp+ioNTsTZInZiNWCHYS
7GeBXjaPGTY/8zC4xtjd92VU5o+4ENyJTk8y0jjkBOCjpdBr/6bN6DB9Hsn4NNd0D8i7ZraH44bQ
YLN4RaxojkA/+UwfTWSz0bjMbZuge3ZYGU1cJ0ZKxseqsPGKYmI9ZliRxE+jjQr3cOaWjetxqnhM
qwKato3saESBuhJ9VLtr2iB5htYtpNu5HkB0nZkpTf0UMXutTc4yxNYQufkvh9Cedq2pqOLjrwv3
2zC4+Yugp5NsMtfr+lUXp0j1HCeigigU1FhKgCO6jqH06y9T7rhUoGxX4q9KVUcaB0VX8NPYV9KV
r9wmeKgj336oE84W67zWxjdSPCx2EEnX4mByBkzyK1JLU1wzdPgWinUaianpm58aDKeY0nP2gPgs
qNhTbsK+tdTJtHis2A+eBTCR/KyTcEO1l5bMbcWHqKc6b8gfllKG2odW0kKEj33Z73STNje0gZCM
bLciGhCuHT0E6JglSw3Th86pPvgO2qzRp9KqmMZkEIVNSv+MtBIKzfTCyl3lkzgJR4RaIgYSCEjr
No/9Zj1mBOPuoQOz745sqQfLRqPKsyZmo0YTadFkuyVyrkYDSbmeCPP83JBk/+wu6XL33kJaWRxu
gN1h7BdorYgEOx9vF7xT29tI4TZkJ1d8IhbwVs3PbkAxZp14hQbHkOYSWqWW2thSejUfYDOxM+uG
MVZ+7uNs3FLCdrp1hTM1WU8y0+0d65aOWoqj06NRBuCapzExJ2h7QfPJtRs5fqqRPPaktGtq/B6r
hB3+VDpwaXiqatgRYhI9QIoxqmfOT4DFvbEerT2fjNCifeOBJqExK8vOXKDxrtUDwk2z3DkCZg6o
PNJdNoHy2RvWTW7isGmkFt/HGg6KJb32wt9FWjOWONUqAiYXXtx70S2c+QSJQ9eVEdoFO3wDAmCb
wGVVdJsoiJYPE8mc072vutZ5hJM4deA0YfqshKY5JxdcbbgQTcwOxyjrLN2lIw0sshdlcv6XuHlI
kEvfMLG6b6GP0Y/R3qdfqjD1okdQAH66J/+umTZ5LdxncD5qWJO1hCuIFVKVx4nqKCIivMYpTnNW
D46AzoDIjYBVXoRItM8OVL7qFuNwUNw6eZwMPBHUAiix25Zqn18EDhStultP/AwRGwB9tVWnAaw5
OibucIhOqPQ3vLFmOnKK980VMRVFxSCqxxMCKqItnTIyAM+D388PfdeI6i5RjkruGi8lXnHCkFmu
/anowGiylf0OUQrZfZF3zWkSlerXATHQPTcW50y0ySowp/fTuHHayHbXzehBs8lIF7VeLQE45YdR
6Qhh6acm6jARWTKutN62qm3dULXaehlfrAVrZUf0ymh53qo0c+VShe4LQtBLVpMNWR3VSzqa7S/s
31ACsf45j0GNIgkFXIewXjlg+vcJoh610zwtjlY91dTuR051HdZ8RBMcaIlqgq1FjdtYoaqHz56N
rv8adhraTRMkR3bT51pb7Om5N/qKFrLWb9BkURcUIiqruxxTxk6QSOixiQcggwITy5AyacMCA/9p
VBx9a5BiDxY97+3o5WV3EnmXITnpvW9eRYZpU5j1VshCO/ZW7SFZAbn+nMVj9SjIw2C+Q8JbMyUI
zvHd8mdL/O6Zh2YgycuCQGOr75pPFTWCk2QN3EyIzW+E3lflgf2D8WAHmmtvLTflsGYBz/yZN5GP
AG+SN5i1HeCI5rBqaMG+sJyZ2zjSjHyNS99ZA83NtzAXxqeq1y1sZAWoPks6b1Tr+pcqIuR9jzVL
fB9ZjW99Y9D2dRtM36CtQnstPbdeYmqiPimJwNwlDVykjd4NtuDrobvWqioi+VJGg3MjJXbrZVr1
SFFj2sxPGqAWC75p4mxRRsXrwiBuFBS3syEsAoFN7vc3qFo7nSN65cQPgKC7eF+YtstoILBx2WlQ
/aokDvaRnEaSNBH9LXDWxl+aJAHtqiqLI7MWo/ZeADZHNS+kFaHBYPL0JLXS6KXS2qrP0IujmlTa
CDu65him2pW1aJ6D0KKlAM8QSgYVAUL/alxQ9wPpF3W1wP7a/SCFzAUoLSH2Q1/Q5b1GJUGuBB0J
3MNJOhIcWhcTmzs5CuxEcE26DXbVEei4ZTxS4PfvohQHNObB6aurRutIgitCB46XNoBJPCu3POMo
3pOql2DEo53IsqrxW3pt6l8HvJz6DoTieW9E3a+lz9aXwAHaFLgRAzGUO+g7k7obCyspl4Bp8G1A
dKW9tNeHhOIIm8U827ZObh3glsA17bN6ayjZ3EKks7aYkKxHDzbXp7QmqoNokGbDjl8+h1nRyK0X
+3AuGg5urMKe3Ta3ZooolyoKKouFFXsarZESJMCq6NORykPYCHNF0h4krcqwHYXGGVfDpzCDl13X
Kn8pR2neU9dr8IlDtPmkprokuqz2aAx6iJkN+iROX5Q7D4eWv86IHoa1CeiEQPde1mwLC1Xx4Q58
uPSEA/MKEcHQDyb9I1iH1ZTcd+dqD18BKko1Tw2+FkyJJ0jAw66pDPWFNitcwCnQTzFREvvAHsUO
Z1OxxzyUjGs3xJm2UtmkpXubTXP+TashNW6sIlUoLwkMtZd65TeQWzn1cSooeiNZhwmtsx0SeXKd
Ei8Hi09RMTc8B7pl0eC/7WNLI3W1ViVvu+VUR47lNGzjJu0lUux4Cm5xGUz+0feIWnqtWW/ZFghJ
ruaYeEF2B7W+I7eFTjzVPI2sGN31xMrwqvgtYWzeumFr36KuhnHdWOKAhmtgY8a/VWWfIfSsDQzN
VZ1Qk+y6H8pgovpFU487yzm3lRvYEESl4nHkxD8EE4HViJ63fTNhn61I1AoeywocF4ScJPwFiVUe
CpuKFwnNcXPTt8ML6JnEftCzBEvIwPpONoM1xQCfoBatEpukqU0LmxcmAhUQBe1O6+UNQjtDZgsc
EhiO46qYmKoWvZwYpC593u44arSh+CAYoAPjbQLPxCAU0CcEONp4QH7N4BFl+KQNKw2JZbedLC3l
ZKiJys9f0X4acbvKpS48uQFMSOIqxj2EKaotD67EoKIKrYYlSdIilLB13nIGblexMWnCBh8m7Uqu
NI7pXXlHxPGUHQlG1qrPo5I9f1XVmvZwIwxJN3Tf1C6tnpUHGaQ5IXns8eiVpB7TUVAhLjImOf7v
cCWoXp+HnOO2NKtgPI5Lzbf9Z49ADfYFsCO08cbhm53+7FoeOZRoqTc2vVEZTc46xnRiHkxDaPr+
r3/93//339+H/wp/UusDxlYW/yq6/ICQt5X//sv+61/Vf/51/+Pff2mEH1B49Rzb4N+/n55jTsn/
/sv4P55ZaYK/0DsheuJM7UFJdrG6Lq//unvh1/V//jrAnMiyTM095aUVbMPModxAkCAfSFdEzy6K
rM+1Zjin61cTf76a5c+u1uK8pPynPyFf1TdoPMuNSs4bbD5Ym+uXMM0L1/D+eQ34VoEBS9p78rQk
Gj8FDlnD55xkMhI4y4gRx0HlFp346vAY000MUiTeA/aru4cgi+sAymeQA2xCrYEDE09GXOTVgi2m
N2wp2BYG+qKG8uHC7JrY+sR5G3coJ4AxejM1wyL2xXOH2hk22giO7+b6XV0YBNb59f02CGTi0KrL
i/GZeHvkNjrpgcOqAkrq7D52AeefF9CErySnTftHNNaF9QQwrorphWJDaMvF9UtcGGrWeVD8dg9p
2g9wetzhuRbdi6QCt6RC3axJU18Z7PuWRaBn79zNpXF2foy/XQoaRYguSbqnBtvwNvENqpkEd9Bz
uLt+L8alUWb98wqpbwPA8abxWVrGLwWzl1hgfT+OtH2lj7iy7rFtYavDLPE62fVwR4wH4a2Z/c6A
OL+XP6wK1vnv+u0OKU17lkYO463ZDxbMxJCzhwS3l4PHPwZdoA2nyeysd2730tVma1Cn1bnU3MY+
pX0GLA4jN61LLPdJc6iV774zQC4N8tlalMZJ2baW3x7DjEoeuXDTru/66cf1V3ZhTJiztUephsMA
+9yTzteMygBHKrMy130RP16/wIU/35wtPDo6rcm2CnFSfR0GZ4NQW724ZWvrH3sL5mwRaIqJVgRS
tROukhauDE2TKMPTFSGTX2dQRj72HszZWlB6ARXWqfWfggSHOz0zNiBI/uKH68/p0ouYrQMdvVMi
joV9qgOUZcOk/UDiaK1RRGXvfNQuvYnzv/82OVDjWn0U5/ETreHkbaSJdy+hvt1e//sv/fps6sP0
NMBjyfHZNkwAIgEbNqq/kwE5+2MXmM1tGzcxqY2Zd0qrprlrOarvakQgn67/+oW5bM7ncgeKx20z
eau6UFQL0w3lKh7jHMciyRELq4iqd8bReWb9YY0yZ/O51kdBFd/TDkHOpoWdFJBtcGMm4S+LEVIY
voCQqmUFt8cu+ncueuHtGLNp7gOU8ZOgdU8DaRzDa8O+F/Equv5pe/35XfiMGbNpDnQFY6czpCff
znDiV+rBDdJkUfQeIsPSOYCSeb5+pQvPz5jNd3jdZYa9KDjUOdVdsgzWeUYYoTkR42Q1wHOQvgx5
cz/x7X5n5lyYm8Zs6tdh1qMzSrlkKPQjivsI9clYHlAavDf9L72g2fRHaEwFRYXJU9k01Su4w+h1
4kDyzg1c+vXzv/829XWvUwojZPhE9DhOzrqHB3jbElWRrq6/lAvTx5jN/gw7V4Ib2IZi1YpV4jU9
J2rpLWWl3YP3Mj94H7M1wAHrwvyMvZOXDihlcuncAd4O3pkkl17zbA2wOw/RbzS0tybFgPbGKzti
jJuAmR8YHSkU1x/VpXcxm/+li5aWbmOHWl2PkHxKNRIwgfjXnu6vX+HCy9Bnkx3ruqvcFhlDHRYo
sEfnG8xIZNUB9cGiVk/Xr3LhPvTZjJcAs/GpBdFzGMhxb/pN8objK37nq37hXeizWV7ag0NatBs8
Ifu0e1Tqho7Mj+6cl3nGPrITLHnX7+P89/5hPdZnkzsMzTPgLsieePuklvlnX/tB6hTv/16Scf9X
hNWnr9evdumpzeY5JJNcG7ouezKTEmEHwGI+kBb5PMU7L//Sgztf+LepjstnAMPXqVvuBDt96SMi
rWp6nKR8f+wWZnM9NQx3cMwwe3J8CqW53ZsHshw/+CHRZ1PczPyOGBwzfYIzcZZ9gWwP1ZNyJDPF
9D/hUjh87DZms13ZNfp4ve2ebGPCEB+lxcrV4ahe//VLo2o+yxNSeYaQAPjzHTik4yy6wcDtLN8A
l2AuHGn2Fc077/zPg0r4swkf0KKpKKp1R9XrxN44A9+p21ZHZvPO3uvPdyP82Vz3bEybbRa0TyVS
8YU9sFPxQqDWFjxtOuVyozXimRpa9c4NGefH9L8nJafAf47i2o5Bu8UkSsVN46xHHJ6rjpbYDpPw
cvQ5H4/1uXRajBlEzBYYF7SAd97cxWvPFoQYgpjjQA7BH+MdRiNfBlqZLG1goSuSb5plZ0+PA8jn
ZZPzTxpgkA+tRMKfrQ10tew8GL3oyTadu7SJDIwE3mupU9ZCqwJhegzapWCzc32IXrzR2VJBi0CH
5m/DJEtG/Qv0xawItghCqvRUA+zvb/NpiFG5CrjFCzPXHQnCr4OJuAojV0fr/8G/Y7agjLinkAIN
kiEbj9uBwClEJcavQOtoR0KlsbWQ8KRkhNCi4+3I/HdG2Z/3rMKfLzVkkPk6mdJPpWr8GzW9Iog+
OB6ml78/lYGWr67f4Z8/yDS4Z6PZ9Vsk2G1/bEHCHCKnqbco8fMFn8/ixxBG9fr6df689gt/tugE
REfolMz7Uy3Qt+U6kulQibu+oOV+/QoXVhpvvtK0CV6esK4epQDdsWqVF3ymUaO9feznZ+uMUyUO
ocJJfZtiERXpGos05p2cjkISbq5f4sJS5s1WFgIL9AEzTXAoq4pqP0UbGQ76BlN5vdLKbgnP8NAb
yFavX+7CK/HmiwlGFdMRJqYaEYn4Xrc0oAyeP4r2M92L3nrn9P3nQ5Hwzpf/7atfh40O41DlT47V
7ImLJ6K6/84W47ZLzkno59XD0Lt1c97WXL+xC2Pamy0eMaSbHO0tGQW5MCjrA6Ghubgoi0qLCJNI
89i9bUKh0vGDtzhbJXC8d/3ISeyIIe2z6VnuV6+yKFl1RLwwj27QNrwMQlAHLgAyvXOXl8a7+c/n
qvs0QTDll091B+xpq1dnbjheDPvL9ad4YQnyZisDkF6vNcD9HOVZxSwNKut4jXeBYG/Y0lAvPOed
cX/pTmZrAzbHmPiAOHsanS57DSD9PRVgy67fxoUfd2fLAvBB+p8Idh4xywCXx65jupvJhLO9un6B
C9PInS0MkoQtcgTM7CnQgkjcwhvIoCM2lHthJ9AwxS/6sQvNlocUsBV6KR5Th4Q9RRQZZjrI+ay5
FZrR769f5EKdXLizVcEEvmTQGi9vkW7hbEYNiEkNZX+sq4dQMn/Y/GB9zXW1JgYj2Zbta1s291qf
f7/+F1x6YbP1QhsJfoHJ4X6zEDovpjiNtpVLHOv1X7/0ts5X/W01kqLxRtIH8yPSXBLL6sladZDo
7pFTlKfrl7iw4Lmz1cApBBY+WL6HM/cGk2r7JomMJpDq3gybPZJM4ywnpwAVvrdbuPTIZktBnnjR
KEzX+eYEiOb2jl1q4SpF5qM+Xb+lS09tthaYyrIEoL7gkBuQbyhBVtMTgRtst0hue2/ZvvTcZstA
N5WEb0x5cEA0C280rg7nQKZFJ9mOKDH9Ivb1ESvYj2yyf37otpzZ2uAbToNBNkzfaqMlkNVy4MNJ
SKZ4rLTl9UtcuClntjqEehSLwbS1Q97GyPAUGsSIjEhCSM4mC+fQVfqWGJxndH3RO0P80hR2ZguF
LWF52UYz/siDOnyMRxEucz0qt6GWFThIW/C0AQx9/KLBVlO5uZQS3Ucg/a8u2o93lsULY9KZrSMB
gC8rTvLxpLeiPAYKKyhipGJ7/bFeGJDO+d9/m8Yh2rakc/LobSR5YUPBHbRUGsNuw3P0zg1cusT5
xn67BN4bl4h1Fb0Bgb6LjT7Yti4IdnRZ1Ttj49IVZgsFgn6FqmgoDl5c1lu9y8ebfMCi2LYIsK8/
pwtbSme2MhAb4MJ2Dt1D2VNtCUBjYa/bBO75hFxqBYAre/3hdciZLRMKxZiOCj16w7vergkerR4S
E4fi9Xu5NKJm64MSMQcIWzYHO2gB9xE7C2yvIc3xY4URIWbLQVcHlU912z1Iy7lTU3DvmcDh/n5O
oKD3kAof/z+m6YW3L2YrA9jUMsPsWx3wDdhrcDX93pG8fc1JineG8IUnJmYLQQdtvQexBdiqzkBu
URjTUeIF46/rL+TSHcym+BgVmibSUB5SSSGaGnt/b5biFYp5/+X6FS4MX3G+8m9zEGR1FE4k7x7M
AflZ3Lmvji7f8sgnGxKxxt8nouFc7rl+uUvP6/zvv13OzUBOk3o/nVoNvtqtTswmHaMQdmv0zt7g
0iObTXkzp4TYBlX+n70BO3eSTLAXkL/x+rFbmE94twSTJEqfNBXNANRrefvJUPr6+q9f+vPnExwe
ak5USX7I4UrGsAUIBQafQ0TeswDGOH7wPcxmOp/CwnWsYjyMrvU5wNaCV+iDDSdhz2a5p5MyEjpy
PNRJ8qNz1LhAjvHeEnIe+n8oDtqzSe1NmpM22jgegjGrb3S3OBP2M+eAGrdcWt27R9wLI9Wez2yp
2k6ksPhx0GqExQ6+9SuVhflO/e3Sz89mNtJFkWqqT98GezgR7tOsqoFtw/VBdP4b//SMZpMaGk3k
xOz1DvKMagRyhD2YaDPSeT19WfCdwgjXv1NHuzBg7fMN/jajA/zxBDfZ7aGzJqAXk4nWxhrSGxy4
6nj9di5dYjal05axhP1ccYlCTouUyL8cNJ/RIeEk5LV6/dhlZhM7wFQQ5j7mchLCUUXGtEwXEETi
DfXJ4u36NS699tn0DqpzbBd4gIOJBeOOyCt5amtPfez7bc9mtYlZm4y7sjuUQDAXtecchpipff1P
vzDx5kJFiEUJIJysP2BYpLGIWx8MK1/TCI/YIsG++s7SdOFtW7MJfj6k2GbqdYc6ED9x1U8Lu2+/
UNx5T1N16UZmMztCPFr1wxi+gdUHpdn0EqOV9UwwQnxbWu47PcwLb9qaTfBcB7WHRLU+5BOmLiP0
YWSJb9dfxaXfPj+63+acjZ1Zwb3htzNlUh2n/ZHi9XvnBVzYEljnq/726yng8kR0Zv79/JfbsbjB
A7gFfnn394Umr/8Ca6Z8Z1RdupXZ3A6UkRkKVjFbTlmvzPOhLfCzrx97TrMZTZqsbrkTddba0NQW
gp548Rv/vRPSpT99NpfJi9W6xs/rQ9kYoN5lOZx5iGX2MVGVsGazGfdc1HSdV33zWEtvyVqenkH5
hqvrz+bCsXmu/SNFR0FQUNW3EkskTGvQF47RrH1jGCtnA6PdbW897DgtNgYnE4pqeTAFHkmTbht8
7P3os5dvR1HTVm1tnmKvChYhnrJVm0A+vX6HF97PvJmMx8waHC8Wj6MTE1wkBS6mVSWJ+fjgBWYD
IPJsglFgeJ0SUgf0g54o627CAyre+e5dekWzldBSQUoEcZN+x9CJyGko8o10XvOhe0lUNOCUr8tV
rMev41B/bNGayylhS5epkXjpd/R2xOxqCVntOn3OD72QuYgy7UQSYVBwH01SquwlRU9ghDb+5t31
37+w7TFny2I5Er0SaZULEQtRShdmz3/vbClvnTEJ7cuHZRAkjf5zjXQiq29b5UxEBfm72kV+5pOB
/sHnNJsWjiM0TklYCzGSBOk9EfDA6keqPc7HBu7fPoHfVngMmjACky47EAHRrgPEoW98UMBIXH8P
Fz6w/0tOGetJaLZT993wONzVkMCX6Xl/kBDgCG+giT623ZmLKfWIjAc8rKCxpJ5G9yUsW0j4QR8n
6w/dyFw4CQpJdVkDsBNJmMLRw0e8s/Anjy4iAMv9mJ1FzOWTJTziQZNZxpnPmdz7kPpXtzFJ3Is/
9pGdqyZzGRIC08fxYxAaTLyuo3u8mgx9zN95UBeW2rlGMpedDTZJzw5xWDp7aRvhJxEl7nsq8vOC
+ofzjDGb2DqdMMNqKU7ryo3JjSKwo/sZN0Mld5HIzgF0U+cGu8mylQYNI9G+DdCxuw0hdubnUMGH
AkJh1z1I3NqAfazi0JhIF59q/pswtphc+NakPk0tGfPT5JbdPTaPrNoGUU6oqWmOlr8ETJoV9wL4
OF+QKvVkRES76YBttsveuM8FabZfbEy3tKUgaZCntqBwUvuP6ApJSZxSsLs7G39jStxDEsgnpgNg
f3My7PQntEqbvY/0/4ezK+uRE+favwjJ2MbAbVU1vVSSSjrpJJ0bNJOZsGM2A+bXfw8ZfVLH3S5e
cTOa6ZFweTn28fGzQGcGxZExif92ctDxtoAtb86Q8M0Nq8RhomJoX0St6O9oT6ojpK79PRsWPm5s
WAHEvxKXwdBl1UKC5k6G+nuewWHuehjafjv9c7NtCU1dCBERqNLB6GsaUFXtpmULvWr7unGK80G0
RV1oDR71eJi74Vamxf31H76uz1frFuNiZHBxCf+pfk4wLijMQ4qckl8KdJGTn2w+6Vh+vblFOW6Z
MnjDLlENM5+FQ8QxnjZ+ve3TRvqhALlvGjZARYAV0Tz397odNvaLN08I8MaNK1jFhjiAPdsSMTnf
Osu7vodrOkoV9dYjq+23G7cvKN7D77zCpHqijzLXh8jULlQAfruxGXGgp6G60y4RrsNRRZ9DITdA
Du6b+xw+vfbmxbk8QggnCVpMJvwVwht+EAd29B8gVHJyQNbeyJIsi9JEa3tx7bghUUsEevqjNzmo
K3oRc7qNnN42tUawhjAe6Ved7YjM8nYm021bqIe0R8GmqzbGydYDI2KbAaZ+UOxYIiEYPzmVpMdm
5vCqhyDuRgrzZiqJmTAity2rkEMSBk1I8Aw4uIU3AOvGNz0L+ptUeT9cWiZbx9vbu4SJ2KZDl6aV
h7U6ZvoGEiT3k9x68LVMhgnT5mMAAQ6nWaJ2VY8Hd7PES3/qwMfSiQ9ghcqNeLaEmwnYbvVMIOAJ
7Q21PEGK5CaUxcZqffMOJHwToM3hSYXrJ69XgbgkP0N9XT1DrEoi35YJHMD1L6nwoipScoH9ULEB
ebWsMLL+/UUgSmh7BbhKoFXow8EToXMvIu5qSJGSX9ePBssCI0aoDxDih0T0qCNo9uSHMHFP0BE6
1MS/Qf3/EdekfWenecWO0zFJ4QjqRhCcRvqTJGDI50URXe+Fbd6NYIcnWZnALQunzzw+a0hXiP7z
9S/bVq4R4y6MVfPU8TADnpTfW8eP3Hn8DoPtL7BX2qjB29owg1wNwejkXEc5XBlqJ48I/GFCrr9B
OXjPFUUIE5wN3tUEo+J0gRBOcgvN6E9D6m3E3NtrVJiwbFJBvYomAisIosZkOOXkwc82dti35xVO
in+uf9roHDoWKRIXWePhXFR4QXOnrVWzJhCv0yIRrvPxIrogi1hUoy7pLaQg7pLcf4yz8Y52w+d8
yC5M8Ye8mU57lpEwUdV+mAC142KQGIy/Dm013U8LDLgnCHVQ79f1NmyDtf79RXfwjJZ2+KKOikFm
PyH10lEY5zbNrjQMrjJ/fh4e0bBQg6xKJPnyF/S9FthTA/p4/be/vQ0JEwUdgrUPpU5fR0NRuCeY
k+WPOu+fhwL33Qxv2wfadOXORWWENPTqYqcNUxLFAyTHYEsED8aHBcZkXXS9M7aIMOIZ1MkUNkvw
q86CxH2QK7QAfivZjeuxamNbssy1CYEuvIrlgIQCMjzAYJXMTXA7ymkrAbR93ci4s6TXYBrDoQni
//ENXbL5Lwaw29frw2P7uhHURQ0jII8Q6CkDJOW8D+IZ/IkZoq7XP28Z/Vdg56WuQi/G0FTAIx1h
lVbfJiEeJcZ4c7Xamlj//iLSdOrMDVxeSQSntifNxJe2Hz7vJLUJYaKaBYfVb8t63DPbgH4USMVg
0wZ/ma2HJ9sEGJEMNJVmuI/gTAOZYmof+rig8b1aXH8XrQk9MM5joWd/7nHNjGIG0ozux/IeirT1
xgyv+/Mb+7aJV0aRBYpoasTXW/9Lj6M/+i/GwDSETFou9m14gRHGUy4bGNZC/aQoyF+onfwD29xs
I6+3TIGJVZ5oEOKKj0VaOChUwJcAYkuZmje+blmfr4DKwTTBubXC18sYxlZu8SUBuuYWhOutVxvb
7zdieGmdtAKk0o2WBsZ2I+TybzrK0ptdIWwik4Hbh7MxapARgRLpLQ0AC+V0vfDAtG1jDdk6YIRw
1ldgdsmERBmF8RjP8QDudRSy7td7YPv8+vcXOwQ0fb1u8pzgTEMdfpWyg/+227Pw477PGxEcu5Bn
AyAnPPcKGsmUq2T+Xz5vWz9G+BIna9u1bnrm7iTUAzRIVR1BPInM0eDivXHPK4/A7fbPQYKKe1aE
3uSfFWkoKs0+PPKOPSD8GyUAWzeMAEaJi3K4rAXnQovHeISrACwI26jjQCtenwdLCyasmAxjGGvg
X1ERRKIS1AmclIdM3LMK7gn7mjDO4tah0FX00uCckCS9UzPgBx6Db8DCK3K63oRlPzVRxHAiXvAA
u7rquf6XKm8esqL7e1z4ec63Um1LPJgY4QmCoGU8F9O5KnKYggkf8s5lM9ON27nt80Y0wxDRhz11
FoCpWcM4t/QevTIRt9eHxzbJRixTuIclMHZlUVzKr7qClhBV6sNcwzX3egO2X29E8zSD6FnVfDrH
oHfAKhZFWTiSJDfXv26bXSOYCwg9znAUZZHizYNwsJe2LuQMm+A9xBB3qRYIYeKBCYA+bZ0EOHGA
aT2QuPK+dmNHP9Q5vKWv98M2SkY09+1UDmGmWMRJ8/H3cQxJwI3t+u3qjjDxwNnAJZzrpvGsc6U+
/8Y5KOh5wzZyuYWDYnY/jX3wfsrHT10f/HO9P5Z5MVHBU6kbiRSDRoHMIGJWKXrDG5AAoRqd3uIN
x99iE1kGzsQGiwHVT0jws2gq5M+Ct+2pG9KtAqXt42vvXhx0cF2GqaCXzmeSLkX32MP1MIHYagFn
+I3ws7VgxHbmc8gapgVcK0aVyIOOG7EcYdYrNk4hS3h7a7svetB7JdjExbTc9pWU0VrhCWgqowb/
cn2ibQ0Y4U1CyKvBfNc/F7OE/S9Ib/dcy/YUOnhe3deEEeMwx4TfgC9haZSq9o6GIO5BzBfJGYgG
11uwzYJ5Vodwno4LMsHw2sHUovIZkjNMJbv61/UGbKNkhLcmIxT5wUWN1Grh2se4Law+Aue0a7dE
uixNmHhgSGW6sCxoGU7rHAydsagi7bjfUpxGN7s6YYKCaeozwNZxM0kCjmowRMeQmDmwExcHmEb7
W1Qjy2SYmGDZ+PCUKJDYcOg8P8cVavWQ5J7/2tcJI6R13M7wy8RUtwGcvyB28EnDZf6wlHhN39fC
OkEvQk76qOhUXeCf41z8gC4pjNdkURwW5u+st5loYCCPBZwysZvCO+hTViEpkOkY+eX0CXYC3673
wjYLRlxD4h2OPHkZnIM4ie9gC+yc/SWYNpKC9Sb1xiWXGyENKzsIGVKcqEQ0cFpsoPkOjRh6qnuG
ZziYSMOdEI6t+7piRDcXBLLEaTWfIbg951CqHdrx5CFtnjcOWNtYGdEdj0XdAZcxnYsM+urHAI/n
5zyGU/fG9y2hbYKCebHAfBi+bL9TfYmz+727eD9gh5HvyzBNNDD0RVyfVOuFl9O/kmBxL3BAjT9e
H37br1/XwIt4wMMnLv94tocAQPUOXjAa9tRsvnGCptzZghHTSThAJNr3ScQ6qKByuJadUDn8HCew
zLzeB8sMmxKiiYCyMXwLeaS096PyYLKXj/UuAYP1NfXPAYLG/aBBBvXPcM0LgyMniYT08QK5c8gv
L4O3sw9GRLcLXHHGYFkrk9gCjyIT7qkrcanbN0RGSOtWCRT2/OkM+8HQg6PT0GbwbxrQ3r4GjDDG
w1eV8arzbqE6D1peVTuy+hk2AOxtgQ7W9fLGrmRigfnYpoHONHbuEhJrkDR/pxfxsYdw/cHJw32x
ZkKCYxYKuFpBw/2Ap+/y2IeojqV49zxdHyVLtJlioMXsoBgG40p8voHuoe5nDd8qmFN5cvA2ZsLW
hhHRoJz/tpCczr8BN3Gry1Pv6/LOaYHdu94Ny1SYKFY5aPjkxvAq0YN7ybryEd4h8NFmEMbvthaU
rRvr319sTHBpG1brjfHcF4V/SgZndZoH+XZ0NjnMln3DBIRNjQSkH3IH5wRMs2foYbnwN/Icnm7M
tu37RkzLEYYmyFP9cwt/PQ/G7sOcXRZF2q03SstBbYJYSaIgI9s15Kz6sl81tQL4sMLGHIYf6iZn
tLxrCLgK1yc9eDv+TEirzKGcDZ10cm4B73uEh8YIh2DsUiQGbDBRMzzwnLw+MnfYWUs2sWMynmAi
oTvcXoqh/0hUF6CddjyCuddtyU9b5sgEjyk867o5d7yzSoPymEgVwx9p9De2E8sEmbBWuLr4cshD
AW9xLp/g8/hZ5Ph4st7rdQjhlv9Bt8sSMCagjDfeDJ85grZmpyueRE0hAx73LoBC2CAhR7/RJ9uI
rZvCi8DMKMTpSDOKc9I3cFmc6v7WS3x1c32V2b5uhD3seKZpCBxx1oX4QQl8oLoKL4zXP24borXR
Fz8d7tDpPAVSnCcGNjTu2t2hoAOJRoZ30utN2H6/EfNT1jQlDGTImfrrC6/yKmBgYdK01QXb9+mf
XeDz4q7GruKc4f51gNm5c9+xZGcm9RuV92KAqLNU6eLCrEHWcBN+nFuvKj8EEHtvNx7AbTNgJOPw
woNrX6e8KIYZ7jnJ5Xg3hRl975V0C7hkGSETSyZQ04QZainO1KGtgBIT0dkpd4NgX1XcBJT1qUq0
rgoCZ6gxv6vmGWVGnqn8/ZjC43jfMjLRZEpIH9tsJuDbDfXlAmY79/7YNPuCzESU6dwZnLTvxbmf
6PQvHSZQJcM4JPsKNiZ0LPZGJuDiPp7h5gbQJkxvD1RvFpUtS8iEjS3jpKewSVhUy4Ycet9Jj8Cm
/4Ap17yRi9taMGI4gLGUyJtanPmUwtqSOt4tNLfUDatAdN+1TZjErLaGnKBfwX0C9kr9+76pRoC8
MraxemwdMJJxRUHjrSGjfs5mmHjFY9c/6SrVNxNKBhtN2KLMCGTtqRF2PIV3jgv3VvYQRPGKztt1
W3ml58nbbqhKeEmfezEU7UHCIlwd83YsN+qub//4V3KeyIlKBX9TjH4vvYfWgXugxzZZwravGwk4
CWcW1A33zi1zepg1Un4DH7BdAiV4LjCOX4AC3bgZA+9MUdR7r+ET+i7w+OOeZflKgTMrO8IgdYGB
WTFpBGzXd6M/jZ+uf/3tZemF64C9OF2SBTR5Kut10Sstjy1JknOId/ajO9f7Nk7PhIoFUA+Df7RA
Siyzf2jR97eL0Pkeoj/Gnv7ZgbYL4YFAShpBeMs9JLqUUdwxghJZt6+++koqk1MP4gTQADoDYFI8
Qf1xyo/LqCEqd30O3s5IX0lk9hmH3X0HCTnIPxI4WkNeOFXls2bDZ4gj+ie8/lQb26glDkygmISf
fDJmhJ8p9TgM9aaFsns/a8A1ut4XWwPrTeXFeqq6alRxRZdzxSdkWRTW1s4D/E+cXfRm+HUbkdwG
nA1z3PEzzPz8HmeN64lj2efLRkDYOmDEcgHybJknhKD2mYVfBOSE/0ESocKNbdQSb6YopguGowdk
CTkvfe8e4qR6hJF0DDe2eSMebL9//fuLCWgLB0J3zeCeFZwBv4OQK+Du7Gf7CFteYJzDbV2CHua5
CzKtWrWnpAFY9tSko1dtBIPt95vxDIPOIa8a78yB0tA+hG/hFbgPDOiZULGMCa+UfYzFg5A69JA7
P0AzfvzkhqXzuC8AjENYpknYDRR2ce1v23FgiFx9O4KZ6+6LsFdYsXhghe+M7hmeQvlRogB9qNnO
65hnYsVgTZh6qS75Gf543iGenfKdy2Bf8z9cJy0h4JsRnAReDcUlNAGf6I/xssS3EA+TUe3vE+sQ
r7QsZUBF0VQFjXTmCAcKsKWe6amA22P2Pc1one2djLWPL6JNpLXgrTfO56DkQ/KhEkCyHnDa1eH3
68tp3XZeV1g93whnONjAVi7NUA+Lkx+Z14gbHkzzj6HpUOuui+LX9WbW7fmtZoywDsCUaRnHA1nA
4iOvpmjSuT4WfPz0+6GMQu5kqb2NELGIfOP8/HPUIGjqjFldF2c5dONdnPF/Veh/hHrVbbHUOWpW
TgteFqQJnWR+6uYtiMWbW0vAzdqiAOUoDX01XcA8WWh2ENAq9ORp6Zxg/Pf6ONqaMMaxAhI7IFxl
Z9EO/W3ip6Ao5iS+3fd1Y2/kkLiAEl7dXmB5uRyTEXAUL6m6jaPJ9tuNG0rWiHSC2ae4TESnX0AI
Vc9+Wg6Hfb/d3BfDAkavw4ivg0p4gABKd7OkME3a9XWzZJjU1ei3sPQ9V/A+9g8UtvHNORwYSfYN
vVk1nFS/NBxy0mdAjlDBgJgYFm7hoYxxvQNvbooBNyuFBSn8Qrj9eIErUgB8LiCXZ92K/Mbp4Wm7
kf2tO+yrKEcjRm6jwGrIypmnT0Xv3RQtPxN31TmEbAAUzi/A9e+id6EhI8BV0DvQxBqLcw+e37nw
WPN+0uUWQNHWjXUBv9h0CVyDRNgs6VMlgo+Jj6O2AQwSutgXGGY8DxKE9X2TYkTzVMRwkg/D+VLB
VQGmDriTyhmvKXW4jzuAkTJCWqiudfPWmy+0b95lov27L+uPWApiX1Cb1cMMyGAGTbfxwpGJtweC
jT65Z9TLt/hebx5Q6IAR1wAHA+Gl6HDJssaJijD+Gs+DxvmxirJu98MSH2YFMVvGdpzaTF0yWNoe
9NL/TQWTH8G8Y4+7JtusISa9o6mAic+Zd9kEdSldJn97cmbLc7M4LN8oMtnOPrOKKJmGvDbtsHgB
ejjStI0PvVOCEpQ4X6f1Ha0qFuf9RP1/VnnWMO//vt49y+5u1hfbNOd51jfZGcqjbQtJTa/UBwgy
AK9/vYE3UwgIKhgxH8TKV0TFyRNkF+KbwsHlQ/KHVb+5dem/7ZRWhxTi/9cbs/XG2ALixMkGvyjq
L4XHzwHm6sYPx31ilxDj+nN/USROslxP40Ukzde+g/Q5JfkjindbF37brzeCXsYQ6XArnjwpVbUP
RTmxE/T36o2JsIWKcY6rLmlCt2/HC+xNh0MbU3nSJQTbndn1dg6/EfSccAduM97y1Cs/zA9ZQrwP
epyDpz2zy0x6qhhxq6/rebgEMmi+kYQs1aHu8p22mYCI/DnBAZtzlYxj8pSJcj7rDLjnpA628Apv
74jMZKnyno1jXebqQmKIin+l8zTX71wKVxIKzZcgwv/C5fP6SNnaMk70JNQ9y5lengJHkhPNAWSk
LmQiM0WD08B2ipYxk7CqnAH8Ns4nZG/klywgYs84bIGvd+LtBcvMGiR82r1KVIDKzTKd75xxZIdM
8+FbyDfFFW1NGCE9pdgjZidbnlqx6BMA3vSMY+qzq3t3I0G0tWDEdF+CQloKb/4CX0PgkAq4Bem7
ijf+8xDTlG4841gk3plp25O0ISN9o/SThqRPclQhS6DOMPcqPhQaLrlR1fVTcds4czbf8q5ayIOc
oQx84k4jp7u8SKCn5cWJ2CJnvb2XMdPfJ3A5VHDySV2QhCXHrISOoUM2US1vHyrMrFfGYcoH8E/j
L5TJNgoS76EgeNub4uXX1ECXDyYUabvvjSZggbEv9MDduXXloC968e/agUAITsVD8NTMatjKjW1d
WrPaF9lrrOaReQxdylqgmYqy+Zhln35nsH0BrIYuCoV7L8q+u4LL5L/GXVMDQki6C4ym65sMjxPH
Qjn9PQNvcmPpWzYhs6YZV0yC5Dwk58KHX3Phpj9IhxbISrPNm02ep2WlveLBMkdBlbhQq7sPHhl7
uJE06+F2fZxsXzd2iB7244ULp80HbNoeHOWL8qMHY5cf179uGyJjd9B+3Y5tgPS1Vyq97R08INMU
zmnSneknCNnvKs9iBRtnv25nvJxVcrzgHbw7yBaksJFtzoCtF8axD2cOodyAOA9E1EmUxOIxAPPm
NtEObKdX5Mb1wbJEiFnhbJ0YfPN2nB+mEXZYq28BD4M7yHk1x3XT9rz+b6fQf11vzLJvmwVPQHJU
Gnoap3UPzW5cl8gNr9bSU7Ns6Rq+fV8FX+HPiJdwRhiZm6rLFOb+CXa3/4TShyRgmbEjalDFISTZ
VhZumSKTK6v1oAdeoo5Q8GzVT62gZAudr2qEaeyxU77XgI9FCyY+Xh8+S9j467C+2M20Ug60iIR7
IYNgt6pR5bcBLiobO4vt6+vfX3wdeHpnhBA1ufABxpu/6/WyWX5d/+m2oTIjfulch9EYJZew7o5x
BbRnO2I/WZN9vwG28XoztgVmhH4Me/Zq0Z17gW6xc99W4hRI+LpNLl5mrrdg64gR9IkbOLTUsXuB
a2h80pBdO/6+SQb17J3DuQ028jRb8uEb8Q9/Sw393Vo/aOH9yDBYR+3ChQUuhVko38UduW3JQO9o
zZJj4fB3gLQcdivnMpNeCz28sqg1JRdIRDz+x91NQBa5Pohvcv4CyCH+udT6hXT5Erj6IWnlLTwu
g9Pky9usZ/5BhwmMiNz4GfXLaPtGbikFMJNoq/02RpMBhjNxIUoBT1YO6O7Q34MG/U6Akn5czfi4
Gj+NGmXx6/20LBaTeqv6hIwN8ZwHneOBpwLx5jhBb+g8APpy8AjYytfbsSx706hH+xMHcJCQi5Ig
cMEH8ETXsWT4l+sN2Dpi7A2FmMXkSjQQU6Du0N5yLEAZi/yk/rnEVR9db8ayeQtjlwhCHDmQp/r/
LWiAC2rG+RdSIlcDzunOmZnzfL0py25nevaAn15TAPHIBcVl9k4InT42kEbZmPjfEN3X1V/AgP9c
4RNs/SDc2/lfZCHdRZ4UQLXNKZeSw4yxrNsfLVy61Z2STSK/q27g7WPsETiBn2qtSlLeMzKEIrjx
6ok5nwN/JvxDIDTENw7JWCjya8Qlri4OdR6IrjuGPU1GeoBzrUzJYahYRbcUPywD5Zn7EJ5UyrQh
8QN4h/pn1s5DcZiWcRekJGAmMVAns5cQGPpeKMuax6lpPlaeVFGBd9G7XTNtEgMzVnCcl9AAJ844
/w1ag0MP4FsNG2QxS+yZhMB4yadRlqy56KBIzqTDTT1rm+ydv/hs4yywTIEwpiBJO+BzRUsuYqnn
5FAM05IdhnTa8q+yfN+kYJO4hvNP3dALoACdjjgY18mXMpAy2XgxsoyRybdWNUtzN46XC3XLxwQy
a6eVzz0Pm3LZtgaMrC9pBFlY3sUPybiqD9UD3O6FSg6ANOyrI0Kk58+IRqUhQLGaLJd+oOVNEEzO
c+0F6dbzh20O1p69yL7a0Ikz5dbeZYqh6w59qeCXC7TYRgxYDlyTaB3kQMfjmd679EAsKj/4iBOd
HaoOigSkRuKAqz3DpjKowD1djzrbjBhbeTGHszcXLr9U3iyhp6w+K+KnH0Nnkzz++yXtjT3WM5O9
wGmDDjDJi0RmXN2KnC4lauEDcU4BQP/FB9Lk2UMDc1B9nMhSB3e5gJT9h2Am4gcQBE7zRTpAMn9v
46lVX/s6rKfvGZ6f2vesmha2C40aMM84C/QCOfJp4PEHRuo0/7Z0WkAcWToqoz+bhQ7BPtsUFAX/
XENi8peOwwHmvzSgVfIMN1N+9z/sRJZZ5cYqDeYxazpJ2wtp9BOIw1VUZJrdNkKQL7vWjckezoKx
cWjiNhDbxLrp4/FTAVPUm1lAf2BfC+bKBF6IobIqLygW0xsosIh3HBftIwTr2Ubl0JIumQRiuXQV
L+HGcknGsDlKjQ9XmfAOeCX+nEpSPF3viWXP4MbCIiv5eRp68GFjndwHasaxUMKgcWMqbL0wjx0s
MJGnml64D+ZR4AOkwhNFIj+oyanG8+/GVmHJ+kwCcTa6jvB7hisVW4rjNOPDoCUhzcir5a9xaPT9
MG7uhJYVbJKJWz5W0NsJMfv1Ut4TV7H7LMBJMcb1uLHALNPCjMOoKBhRBYS/L1MzpewkZsfHS4Hf
9xvTbinZmLZC2sniTpclvRT17OAJU/nP8cx/iMETUdjKr3M+iYfUgaDTrmVm0ot1nHgM0r7IcMC8
eScGhbsMQNHpt32fX4fxxclXaTV1PqRFLlJkF1x7q8OMF+fr37YsYWbEOkTo+1iPuOklRVlEpCA5
4CQjf8TFOrjxq2KzLGBbVsZZNEFAI6n7xL2A41bKE6lo6d/0UGkLDnOs6i1gj60/RsTz0Clxjmf0
oonyDiJAEcCHCVc/EB6BdeVtUHxsK9iIfA5d4jkcsbHIuFK/pmRmAGGTbItBZxksk2TceyOKmHjd
uOgcVxgVVuKvwce8NwW4INcn3rKnmERjrnwipwZ7V+Ahu+lQXszWgFhvxP76X02xD+caMNMwJ/an
zhmWGnPS4lYfrGVgDxMDqGWykb1ZpsOkG3MOXWiCR67LCtMNUhVfmMY/ro+U7ePrJL0IP0iy5mqu
BnpJMtbpG5JWyT95CEWKfbuHCQTkruuXIA6Qy0Td8RM8FOnzmCKDvv7rbUvJCHC+xKyvnYpdMtiI
3cajm7GvOc1D/+Q0LBtvr7diGyMjumGERLUGTechS0n+d1F22j2UQdttvPDbFqsR1ZD8wPpJPdy/
apzjrevK6qhl4kfxtOT0BNuT8i4H73tLJNfWHSO8q7peOoFs5xLkNfkeJ90sjh6877beqCzfNwGC
Iix41TKKvCQdqg9k6uBlkMqCb+F6LLugiQ+k7VSBhNKw/54ReFN8CYJ5elpvMAvoufuSOBMlKId4
SnpYa1yot2IIiq6e6UPs5e6/YaLpnVfk5fRl1/oysYITRCmgVzTk38BaY8fWkfkx9tOtZwpLjJgA
QepoWOZIid084/1fvUOrfwE6VzdpWXQbYWhZwaZrBXdalAPjvobPjSOaczVI0AVjn+n430zpuQ4O
cZYyepp7WPFtFSVty8yI/YCNSw4pLPdSyEZGVUPz/gDdz+DX9UmxDZsR9LQTU9JOOfuv5gk3Snke
k+wuzao2ut6CrQNG3Mf1oGWRuNm3OEh9ALTxIs6OKs2ddmPvtXXBCHQ11kNcBSNOwQE6d1PhJHeQ
EG0OQ9tuifNYYtHECk51uZRe6eL0wzPFNIFOFUp9z/34uXF32iwyEy7Yj6lIRzItlwAviOExZg7D
Q56s9ZYuiWX9mkBBqqhfo1qRffudkUx5z96tKTWv8NjqenisAkV43NhXLJNiggOlFEPpEL1cCHXZ
SQfiv/q2Kvm+928THFj1btrWimK0WDf+Lr1od6JRg9ewctxHNAyYSUOu0mLJ08LB2vKVvo9TsGEP
pUzCLeiGJThMYCBs4qGQVHjLRYZp+CHTUn2GgXdw2hV6Jv9YOm4Qd6rIv+kwnm6LzI+bqGxjN975
fSO0W5mm5URm7E2g/Ksn1QQ+QC2lGBL1fV8PjNimYTZKH5nDtwQFpYe2WuoGWS2RP69//u24piYs
UIE15FO431wYHDRvlnb+ayIQNuG4Nd96806sGzXRgaASxlXXle5FV60W8DcQY/ceTniAW13vx9vL
iJoAwb52YaHmNMM3BFtwFoJ2n3K+E/ADQZE/k+fM7RbUmb3+W19V81fOUU2gs/SO5dDs2i2oCQbM
2soNOdLOS6bhj6r64OO0JO2t74tmY4Te3o+oiQikY8kTqtrgQTZ9c9O29TOt0u4GQscbK9XWADMG
aS6CAEpG3be4hMZuDKumZM7r9TFsV3pOTVoynDHiOAga9Q3laxgmymwM1YFKsiX5beuAEcxaZX4+
MtJ9U9SldygavAtqWb6bNf/3+iJ9u6ID1fM/R2gK8naiY48GUCy655J66YdpLL30C9wBnfYEayji
PwVzAWYvbEC2Cklv9gvv3Ua/aADbLIdIGAPN+inzlHgIIbNcZ0628S79ZvChAaNfgWrk0vo1Gmiy
8HvgyfRbB777xrXJ8nUz9cDCzUM847qRnjN5KMJmPK7Kg9enxDI2ZspRFFM94YUARiJJ2p+yFE9V
leuVxxJPrRuBZ/v9azLy4uYNcNoCtWZ4lYiQT8fACd0DZaM+Xe+A7evG1gSIDbCC4+SCoZ9ncHnN
wwcP+MqN3/7m8SBeERAqwlFZ6wGBJcQ7B4HzHGRATtTZpdbpRmHCNgNrx14MT9AtDnqQ0Ig6wBwk
Gm4QPejDJSQUNobIYrb3inyQpcvUqyn1IkrpcQqdZ7X4kWjGO+mOEQ3dY+55j/nCH4Y0lThdtyre
trkxrhaxHpyikYML5g50FGgDElXaZP/sm3gjquOWO05ZeW6kBggpZlPtnVi4k+3LiRHSo6JF6S0h
NCwC4fNoDCrnPNZtfnCg7na43oO3Z/4VJSELm97FnZsCvU++9GGXH+Kmvu/ovgq9eMVJmHKnB1Cs
ho5FWlbHeCrVAWZ+1Ua57s3LBL5uxLXsq6wv+cyjyVXHRENbqB9BZBP0o0MAD8WxsbFHvb2MIM34
Z4TEuE3LrG4bMHkLckdgpX7w5325Dbqxzs6L+CMMdXnPaREcxdL2t9Kh6RfSdyJ7V6q031K1tPVh
/fuLVlQwo/wbLxDEYpN8p0XYLbDAq5Jdz/bohZF8yDQYZc8ZtsFF1zcaY19k+VY53vbjjTiWXaXB
piduRDvlHDX1kZwF7kYUvL3FvmIfaNFSkBlgQKw4+xbLZbi0IaQZIQ10SEm4650e42PEM9RIWDWQ
DFL4YfqoMlTFaVo9Ox7Z8kCwjJHJKuiF8usu7nkkeu/fvh6/035cdp1CrzgEWZv3XT8mHvwV1A1A
IO8Uk+8QZ2mxlQbYfr0Ryw4M6mc47LiRB1Wv48QQXbzM9nlmMpMvIBwJcZ50dqEEgPqMFkAml5n3
7/Vd1LINmUyBrO56nG8lkq8sYT8xve4xcPH0Ae8gcoFWTPW+o5tb9psZrGAmXyBOYDrgxsjFxFJE
MXQef+dkAeDkyoVIrZfWUPPdBXdEY0ZMA3Kvc5YhM6gGaDRUM8Cb0xx+KGt4++0bOyOwxUIG+LFO
zS3kM34Wqrhpu+4+KMqfoErdsGyLvWZbXcZR3buB6EPQQqOe4yxdPU4qt0s2+mD7uBHZwVIzPOO0
POJ96d0l1UR/+mUyf70+Qpavm7wBmjoNqlhrfjx12WHiQLRUmu+zSWOviAIJp5J5KY0ST883CehX
x1wtn/f9dCOmk8SDGmmoadTm4t/Jq/so9KCTdf3jltzF5ATIEcQTNiP7Ik7h3ckSqjdZWkyPYTrn
G01YDgaTBgBv8m4V5eZRr1oanskKcRewtW+qZTjMEM7m2bFxPb71XGTr0roEXhzRogbdRFSdG+FU
lrcEZw/e0OfiCKmULUyObTUZET0t0h97eDdjI1+g51Y64acBwPN9keAb0dxkkg5NqlACHch40BmU
7uIx2BKDtg2PEcQicYdm9CiGZ1jEA4YKCGyX8Sin2S5emWCvuAD5yOeKaNx0O6T0NGMAFM8QlCz5
tHVdtPTCxPv7S160pQ7caAz1J2j3XARetyTjz9fDwjLBJuI/yZTTTny9L5b98lHIKrmUEhy5fV83
IprXQ0Ka/+Ps2pbkxKHkFxEhBAjxWlVd1W5f2vdqz4vCMx4LEEKIO3z9Jt596FE3xQaPbkeg0iWl
o6M8mXCXOEMRUx0Ft8Oh49WwEYit/XYnzDZRN/qewCmtTNPjtqAl6GibRURrX18m5Bm6rD/DN8vk
Pu4iuj10MxZnRbGGbo/M2rQurT77OryVCq9pLG6aPrhCFvHXKcR786lSm36Ka0042FUZT70sbaD/
VNd/NeDhnvC4MR883CiOtzuxNkQOfqEgWXY5PJsuJofisjKwUoyDTWLv2u938GvEHMMUWC+hC9Iw
Ydr8QHkI/LhxGt/++csqfMFTZdBe/O8c2DqKuhoCv2dbV90nNUbBdKADymugixzqfzlMPB9mNsvT
7eZW+uOyuSEaD6EAHwtKWPgE0AaW9Rk05A+gRmwlTtaaWKLAZ6tqED5llKNHVSiad1Ec/xuOUp3h
UdRudGJlyl3jLNWqCDxJBAAKDqZHrVBXFY1Q8t83RA6iFSsn6O8g82YnnGgyGCLkMLLHZEkE3G5h
7fcvI/dshMAqHsewR3ik7SzfSIbSKc0Rctz++vI7X1lRLp27G0VLBUO0naVS3fGEme9gu9tDmrb+
pYKk1N3tdtZ64UC7mtuuaBBQnIshSs5NPHyDoHu48+MuqmsmbO0v+b28+9ukZX8c001XubVf7oAa
nEIzQsIYN/MAlfKo9e6PUVbuO8zckhg5ggykU6RWMRHFkXZkOPZIHt4e8xVsuQUxsq+jLs2WXz43
GWij8JaKpyF440kQYW83sTI4bkWMDqfYazNcO4Ysh7h2Yau7WtVb4tor251bEAM9s5hMOe6dg5/c
ixSWlg0YE3XdvlMx3n7mif/a1w0XxW3QqgmemReZIxl9sgxPJu8rU87ezgYcEIcD1VUd42SwRREc
pISPeEVgZbrv5y+z82yLoAQeX37NzSW05p8hgt9nwDYLYdem2EEuGWt/xnUAxpkqGI7ZktJZco/7
frmD3KxVEvKRHTY33f3d+HjLG/to18s87IYc5A5tTWdbDcFZF3lxHJj4UYzZVji0tjado3gopwma
sNiWFXRJEQ2pg0a2/0/NKQKXt2O29Wy7Mv4up51BIn+sPVwKmPX8S0Pz/j5mwc9d4+9y2E3lj1NA
y+oytD65GzhL7r3B6zeos2s/3QmmVaJhMNRBz5NUY4gXZ+MdS89upUxXji6XvC4gYu51JBC/s2j4
EM76n8aWH32//F6L8uO+4XFgO8ARPgqbVvxmZfZrqNqntts0F1obnOXvz0CrmAk4zdP/O1c6Q5BF
G9Ns47F/7esOahnnGYqsPRiRNijBDxNIuyAx9Pn2sKyNvINantApFB5+OvP4R2pGFK4bfl8YiJu2
SJvebmTl9Aoc9FJm0lnTsbpYgUpkRit5J+tBHWsL79PbTawNkoNhUQtZUK7MBezVWCzqlrhyxLUN
9nXBZaeHIjXMJyb5DXG4CbRPQFeNLXJcXG5toCvbkMtO13PEh7SvKyRT5F9NxN6AsvXITP55yPrz
OJLLrpFymel4PhgZFqy5dB6okRwOjLTqp8O+j7unr85LP9YJVGyjqoeh2vRz8OWWrNrKHLuitUOB
euY6hyYASaI7U/H8FIyb7h8ra9RlpOs4KoM6rPFxVgQ/GlaP3cFEdeA9ltALrzbgtpIRpw6WsyxM
IMzTVpemHM7EH04ZIZchiN5BxOM8dv2HEc9F+6bCQXZY1EFKI+//5tkMXOCJqJDevmfGF8ZXgzS4
B7QJtMhgMI06MAgoztFGLLo2GQ6amWiLsOfLK0XSje+y1rwNSxSz2H5fvR8LXDY6qstNXVZAwRBD
og9USHlYCgDfF8SyT7cnYAXPLiE9hAF6iIei6qLhVX1EGFqeJCpnfnQ+9KVCLswhL0qxJdmzAg6X
mM4g0VXJdLm9BmhNMxtBbEZuTPbKfLhUdAL3xWAqfP7bZlDLhLBNdjcFvjz23l78uXx0hfx4Q2pd
XaC2MZyhrFxCWg2qTFG4qb+w1otl6J4d00M6FHocciCijXr2XjUy8A4Kmoz+u2pqumxjD0xev4f7
Dsal1CrtZlteBISETymEOg+mr5ozCFzN527oP9DY9g9dF+V3upB2I0pY65wDdxvN5n+fXlgFSqPo
YXgnKVRucvhBbnRsbYk5x7gMEvCFkAG7TJFHUCU5Bpd0UOfbaFn7/Q7kLQ4NpVJZXTJUoRxFkpjP
ZcyD45ylZmNXWQGkSw3DbSpGybnA3aqMHszQPSFKGE7L6QoOVH3yF8bN7c6sjJTLExPRYIKZI6qa
KtmcKENtpIHe+QbFbeUQcXnpotOdjpq6hGKN/xvF6j+bQn3tfPumZuHbNPUf67nfNysuLV1IqOoT
AlSiiIqes1GQh16N9ou3m3bzgpjejiaJ+7a8DNpG6QlP0kF7N7cx3XpGWllZLied9PX/hbjSD4oL
RIzp2R/7D72cm8+3p3ttYTmI5yFqbgNr4DIeDp94IK+6Vp+ZYGfeiO+92DIzX2vGgXgzzwAfS6DR
D42xBzmED3CC8g5DhVRNCpmYcxqobOfEO1hntlKzmbCJLeremrLuDpo03+Nq0xB8DSIO3sWsPHho
w5kd7ygXKrx/AgKZ39vz8fq3X9DUkWeCnZIZyktnjXyURRN+g+9Asc9N6QU93Yi0511UkTMV2Kz+
yeB9PL+TTVvEl9u///UV+4KezqcaLpI9Jtp6uIexlEOgMq5PKXKMGyO0xOMvc8UvKOpgAMiijBFK
LzQGlhVgy5JL6Bf/lNgWb3dirYmlc89OW+Z10TBq7FKLFS4V5KJNd2eK8POykPY1scz/sybCpOdq
nmGibQy0FptWFQeBNfs0y0mcEkuKjQ13bT05+M7qGTa4FgefTGR0Dw/n8uh5m5Sutdl2YM2CdgYh
Gk8O4KCpk+xxXnfRON6nEPfZuL2udcBBsxVBmxhQAi4THgUERXF4bgq5a6t4wVOHgHoJS25dXlRT
mb8nHrNzxwdxCYxUp10T7dLFMrzDwLE1Ki8hygMEpMB4w+/rPnxIw305Cuoqz7K6ovGM5MElg4/z
YWph2yd7MT8FbZN+vd2LlVngy77+bLninpQGJUUPoPolz8RY8Zh71b4MCHVpY8ZPjKB9huhWmx9C
ohinNt4G0NZ+uYNlDdFjyFhKfJvh5SEPwHmuTL019GtfX/7+bFygi9m1CR49LzrqmuHNZBu/PCod
yy27irUGHPyS3ozwPUm838yvRnOwpUWwn4/Z1t3r9YOZcgfBIdy4OGy+youm8Z2pRfG/OS6y5LhY
LNhB2XljK1rZVV/Iy04NtFI18lxz+q7I8hMPIMYcTOSvMouv+5apczJTj/YlSVFUoiD8/EZSCW1O
zzKzJUi00gWXJGarhjXwewb5maJSA+OVfzdp850205F4JNw44V4PkqlLFlN1UWZZn5YXXsGudGjS
Ajlx762Oi/pIZTedOhV/ZEz+uj1oa51ysC27bI4Gz9OXCFolx7ESR5XCogTpHNAQsdwu+5pZmn8G
FQViaywU0ZchFEeRDl8g4vUWTOnLLLONCou1njhY71QHCyK/hATnxMfL0I1Qq47IqahRPmVRcXu3
rycO6Bvsqw38I3CmdmDDyRjXZWrf4wr76G3m/Ne64uAejrjNBIFZcg65/AvaA0emFBg10BaOG/X1
dj9W9haXRjYh3ULMCMVSM8mraEBJ8Ntiq4J+7ePOud3EOYjdtEGAk8zNcZLEnKpsMx+y9nUH6Dqe
ac0h6HcxYf/ERyR1ymSf7Q2DHdB/V6r2adTqDvlU/B+BKA1SOSbbLDhZ2XFd5hj8h9J5DpZ0fzR8
mmrTn5b7/HKVTxrhn7bJuCvBmasQO/fzmEIcip5nSa+m9X7YsZcomm+3dOBWJoE5iA4r20FhH+uH
ivZvCLTKY537W3UUa7/ewbIAFRBeqXrJAVf9ibZN+QRF5+yciL2xMVv69WxHQlV8DItCBqKXSrVA
StPLYS9edzk/7wKYK/+qoMsVzxMOV6kDMHHIFMvwUBOS7nt8BEfpvz0gcAxGRjPAmwVui2c2gm5i
wOY/w6bye1RsiU6tTYUDZWZGHuZVAmKL7P5tLKpyeNN/ijq4/d0ep7UGHDQvj4SKRS26IfvxwEjz
XiHQORX+Tk4fdTlkJqSdUrKFqGIN4yRCwuIHXxwjs0iGu+TzGXVFQUsvFHLQuGqNcqTRmzqZK8jX
Jfmwj2BEXQ4Zg4NfnELAAzSXKYNvDhQvx5ipjUlYQbOrB0p0TyT3IVeMW/uYnXSJl7WS4F56e47X
Pu/g2StTNvBW++lhkuHVB2v2SD1/ywVm7esOlE2dTEFT+3BVjhNdH1JWmzN0coe7fT/ePY2bvKWy
WUbez2uLCEb393OvNyOKlTPBVf4MyyoLaD9752HEsw4CmKVWcyL5efT1MZriffuRK9w5DL1f1j64
Ch0ECA/hIPvjrBDC7BskB8WeGjvmB3FxAYfyVApIaQbzxgvByvS6HLLO6ID4NT6Nw+BAVXkZN9PE
a59egvBnhwBUE4UuOU5J2fof2WTpMW6SnZd/lzrGpyIWcQGaZNOZS63o/dhrchCePkX5JoVjZfd0
VVJDmIOoIYzmM4MZ1WGoAVkmwY8NmnTr3rPWhANeDmUfEgzNfE7j3n6dtRi+yST9Hvelt2/xuG+y
BK/j0EaZF5ZIzfKfSxZax2Nxvb00Xy+M5tTNwojU63GrCtRPGs5lexYMvkCPNs1U3+BJHkJxFpfq
wcP1t6pz1gTnNva78CeHmy0Sl3FDCH8baZC0t/i0r44ofpC77KphJF7ud1fTcDYgvqyKz1MfiL+q
2XZ74I42lt3m2dLmcLZv1eCTR1UjSXeAPH/eHUvq+z9vj+qr0MH3nfhvGIva9nHfX8PZNKiBgELy
m1HYqdlQbXx1V8T3nVU39TgtakuyvzqaZ+mDKfqpYg+RJ1HddEipbug7X0Q0nM4i15lfnfZ1a+nu
s2Hr+rSlYRZ216ZeHkAJ/OLvZMDarev92tQ7hwljJX60rjEtkIOFLENz9gT5jcW5ldVcmxcnKsx8
T0PxMrQ/pe6Kz23tld8EdrkNpK79fCcaRDE7h5T/2F5ZyDN+nnzc6u9Y6ZHvVROTPe+dmHrnLAm7
qe27WuirXYynekiRnrsU/lZQAz4jS8UPmenMRuCz0iE3qdOIhCdcJfEDCZBusQPCKvCIUdcuNiU1
V2bEzehQNmrBY2EeM2RBorsmRebooUKt7y7pDU5dlyCedG2bR0RfSZM0D1Mmig+tv6nrtgD6xZML
vu4AffJ4NbYsza5cpzy4V1Rl6kNYah69Z5mnfo20ZVt3prXZWP7+DH0myxGIFll7FSPq5dgiei9J
Mx5wY042oom1JlyAG7+11dw11z+cPg6TzgvWVHocO+h/395DVrau2ME4j2O4SKtFYafNZv2e4uqd
fVUxWPxnUle6+Q7rXpVCdBPuutAZu93o2ipzcM/7Pp1zJvU1Z7l4U1SBfwdO9vfbH19bAw7sGxxL
ZmKFvjZyDt5Y0n0ZFlRmczcf4xQVTPuacYCfRW3na9C7r7Kl8wgy5GjjYxjy+zYvf0RTuotzwl/k
eOAoK1MiqbmicraFb14n30Q1KKQpqu7ub3dlZZm5iR7bFK1fBH75vyKYHTwwD38MoKMC5MV9TTgn
PAxA/DFrs/KqEE+wJXSS33ggkuzQhCmUWG63sjL1bp5n8FTJlN/V1z+SXRl4M0pBUslKVCQmGSp0
bjezNl4O8nGA81aJtryGGZIZDYE0QdfD2DbZtrFZQYib8QntBOFQJex1otH0QyKx8R7715b85VoH
HNCTfkK9VVSW2LpQQh6WyIUZpGzPkay9jbNqrQMOxAltYTPZqOoKKq8p4HUxgasahGSf0i11bX5Y
BWoUNHTNdRoH9o4Ykdwzpje2kLXxcbANOZGk0gHF6Ddw//IWLfGZjhIXlc0sw0oTbp5HoI5AFCyD
NFsNf0xsUMNZ1YqcRgOW1O1lujIFbponG6cyGru6uoYep59UmMxvTajonmIF/iLHI6JKZ+3clFcC
HmR3tsKLLmzQ9Xi379cvGH92vCJZyPwSodWVehDVZzrw/67VTul7Gi3T8uzrSONltPVDcx1Y4ZcH
0cI36tAmtdqK1Va2IrdQUBU4rHUy5VctIHM5eSDVdomN7+lg38/JsE/tkkYOkjlokEMCtdzHEIXj
ECysT8le8VfqJnugNWTwhjOrK6Rrm/shbWtygIkG5C5vT/HaGDknNZQ+GHZsZSGvY94OXt4eGj78
rHPzcQTbbqORlQDHLRmkLBwS0xh9VWku7vUioAlueHUnFJRrYh59rgs8WO3qkJv9UWWUjTEf82tI
iunYyOQX6dLpIW+zxz83g9utrGwdbhFhBu4Byk1bC01ePpwmz2uDexBEeuhdwGFhq7J/rRXnxGZk
zFvoV2MBRwuz2oKUZnCEHyoGC7rbHVnZoNx8EIeahvRDSMFCJmcplAfdB9YKUNDdYgmvNeCiHLSS
YvRnC5tQlOARHb2re2gV3v71K6vX9cshOph9pZm6TiCZ4Jm9id5niyVkJvGCArHt6Mvtdl6lOnMa
OhC3vjd7PaXsi87GujhqUBSP2ovMSXoICqpY5McuD5p7k6ePac2+3m51BTaukQ5U3cdJJQRXj6nM
zhnkht8OLRzW/txzpsqbPkGXc+sJbW2enI0AzEco/IyZ/tnNfXxPel3djcYUG11Z+7pzmuvcWDMa
kl9hpxFGx6yp4BUrKOHRxhaz0oBbcsgnWWrFbXGdAjwHPUrhEfEm6cNgy1x1ZTLcskMS+Z4vmNZX
jhNwoYw8Yn9U545m4i4ek19FsXmDXuuLA3vU1c1JHkoI4nvB+BeMD5tjmEAsc2OoVnYVtwgRKvtY
yR2tH4Qw37Mcz2YUxb7ntup3Sc5wFJn/92TPRqie+SJtHiCS+XaQ4CFESMZs/Py1iVhG7VnYAEvh
sskF9a9wlpoPSuZ18o5kCzuoie5mXiYPOe3FLrUtdMVB/jQPtvdUWiCGSIf+YEUfPumx42/HyEv/
vY3ztfmm/+0RHE4kasny7GpwwY9OkKyfchQZNeOeqhb0wYW2NTpGTrQHNkqNmtz+Q5Nbex9P+4jI
aMGBN07aER1Q9YP0/OIHS02IZ7VW6X25XbcoEYrGSHwrM1w7Bd7fNLGvhkCCqRvzGuoYkH7ojWo3
kokr6HCrEyXInWMven3NCjHPP0mHGvg3nDdR9mXMwX3+e9ecu9WJLKgLPvnMPkBg4jHzoWSUWzhD
3v74Wh+W4/IZRDQNkJjsJ3K1Fs423KaXQhWf6wwpmNsNrKxYt0Kxmb1hHIZYXsnEyxmWqCH0794S
4mXDvnyIW6bIfU07KZL+Cppq/IO2uj9N1rIHvIntfFVxaxRB+4oFrpnzF5idvO9C0EXGEu83ZY69
ZN8wOcCGO/VYS9iVLfezLr8PMTH6xKXqftz+/spW6L6DwcutKbJCqp8mTn6lQ/SOU/AttO//8mn/
xffbbGNBrc23g2+TTnKK61Zdw7Tqms9GKwrfgLzo9O/bPVlZsW6ZYkc6nsy0mb8M3vAJ70TFEdzY
4dwiSbWHGs6pW6UoKAT6YBOcXhs8Oj3YLmI9pKbieJ/vHXXrEkVWsJiLsb/aPCvQhUB9hyn53kPb
rUwcunlKI9NOX7Rlf1laInxKkH25JKTbsuZYmWS3MtGmE5mYz6Yvks+KHkOSTf5DoP2ebWB6rYHl
78+2JduNKCxP0EBmiuYgOrD8QHhiG3eBta87J7UIKs9vIcN8FYFJ7ZHUcVIfcN3fJc2BBeSAGYy1
UeoxRNFTMeEO0AhQYS9p2sc7nxJdQXpiPZInbJ6+MNiwftCzDH8hztEbQcYawhwIT2ERG/AUpy90
xuWFe2N70igMPQR0s7R1ZQbcukNDJkOrOpVXCOtX+dGyqjvTsd27nbrVhkiEkLq1Q/dBaOzT2muy
00zklvzEygC51YbDMPsEpgPdhyYV71kRd3eZjc+INaeNBbpyiXRrDHWMm1UHXtaHzCoIEniUvymT
oLGHio/6ziTdp6jpprNRyWPbCpltNLtyR35Rd9hNpck96V/ZAA8NWkFHzJqqfmuS/GtUoNDx9g6+
NvkOuMHX8nPgAiHB8qjYGFCrsbYmthEvrc2Oi+6htCKDYNmTtEF3MRL1h1nfHJfCw32/34G3EKWo
kEBluFYsEQ2v+jh+M/Oxm/fFTMSJwq00EeG9J64qrlj4voO3q/yZWGggbWyva0PkInyg6SgDrC9Q
eXIQ5xAo/Ymb+nYzufZ6E/4LX5y6Jx4saaertAwGgEPQ1d4dIZAY1Yfayk1LkNfXrO8a4+gCykhl
Fc9XVLHbi02rHxnKND+CYPPNKzaVnF4Pn3xXqr4bi9yfwiF9Qt0ySt0ky/yj7Lz2R1g34Z0lrX2j
EJTsAojv6tVzOAYkeNwROJ9a9VcWFX166Hs1X/asX98VrO/mfPCKNMTxV7U+P05wgWxPeTnzjbeG
tal38C3KyvNSW6VPmgdXPLoihZsY+yVvdbSBwLUWHIj7UwkWdxt1H2ZR2+gUVh0Tfw+i8ZIjwSW/
/rVvoBygc0L8UPtaPhFSMfslg0pB/qMYqijdBXQ/cYBOTTsOyAKnTzRGUbz0c3Lyuy3XmjVkOCC3
dVzmOFLlFUzxH7aCdmC5qLInRQjiGXKDu8bIZcBlc91mRV1735uFyHpn8ILbH2Mf/sSn2w1whHwv
SSK+y2gLCTYQSBSIL2Hj/848pCWQEny3PN3D/Op+gg/r2Q/rjaW7LNHXGlvw/yzunHJIemmSB1fu
gTLYyfDf0dsngcChWf7fjyvf+nHql8FV9v78i5OgeVCe2CK4rP30BSvPfjoReIq0vmk/aB3zbzA9
a4NjmYtqixOwNg9Lu8++byzEx4hR6VfjmfCgsuhBe/VBjsgMdbjR3JVeet8XMPG4Pe0rEHe165kv
owTP9vTaNJD7xZQMd6HOikNebfJ11kbMgXdTVFTVpk2/ZhVTD7qpvTf1tElbXuuAg22ljSx6WCU+
odjb3FMB16gAdbrI1mVbaYkVhLtsNqmiuIRIrvdd5n39zgRiOIlkGO+nGrXGMcyGdk2FS2RTndcV
VrbhNfNopA9capjhmpaV0C6O+NPtRlZOWJfKJjIN78U5BZsJlSZ3hKGIIhpodJ7b/u1o5cXvxVZ0
vTJsLqlNdeE49ANmhlnsun7ew/0H7gkXL8ry4/9D8mRlBbj0trABHbgQJnuytIlO0yS6u5kho5Ak
4a/bg7bWwvL3Z5i0wKQhNOk+mAaXAO7Fw2M/QnZ+Dov5474mHNhrQ7wavtHRleZ4Ab4M6TR3RygK
jNUxL+Ytb/u1KXEO9KmoBWhZfvpUW13cBVgNp2kpUei66RjjxWYj8lkbLwfxoMuBtZo22VNg6uwO
/Gz+1huiz7jLbdWu/bFse+UEiR3Y0yKpbDSizLxpYOFCkUCv5PCeJ3gJgo57frCdF70ppf8bir76
fdvAzv32RK3sZq72PY/hiUgK1X8QQwBdGgGz+DjhW0XWK193axdtXs+SeDJ/sgMIPGmR9qc8b7cK
9f/kpl4ZNZfTpjs2ZMlAyoc/1odDPJO7sFbBj7kmwSO8c7OHsM9naFlAzOKN6KL4wIVtfpIUetEy
KuBC2+TFV39gX5u5hEVMIr19vBzfLXccEt/v5tRnV4qLRXXAKQE11BZ3mq1dfG1onbAga1tYCEy8
/cACWLPLJPD7gx+DLr5vYTBnk9BRKk2f1NmTRkPxoZmD+WDjyg4bEeBKYOCS31gBT9sUdUZXWRDo
/QTwz2F13Z9s0dKjLdNfnR+3R1yR0g0Urw2Ys1n4mWwD3uf5U6XzCM9fQVeqM9cwud7o0cpZ5JY/
KsK7upch0i+LZ4uIui8yL5uPqus/lai1PM0oFt1oaq0vznZBYlukEbxXn0iBNR/LFKUUGfiwW/vR
2vedS0CHtODAx9j7Dg/LSxhG/Qe4BSafdmw5jL7gVDAE34PW5JwV7d/NCA/oP/5/+z7uzHIUwm1A
aQiGzSlVB0Kh6BRbsjUurx44+OnOSdCNyItLlJCfZcyr4yJuLCaTHRZWRgxPw9tdWGvEmdwwQOVg
G6JWPWsWAUJoCi3l0mypgBzpPvFSGjozzH2vrJHBIWeCo/PQKBDO49Lseqtg9AVZIjM2CtAozCUR
w9AZnpJ9PexbPy5RQigpvZRDNUpmkwfdVVCNy2nTr+LVpY+fvqD7WXDUNa0f2RxbEq2Tj2qMfQSU
+05bfNzZtCGshO3NZPBdqDJ1yjLTXNIAx9KuheOyIqZgEpEs4uAczt5bKecH3Bw/wvn22+6azWAZ
tWejIxnqLEKVQUcBQ3RQPRTmclLYjS361UALw+OAV7G8rMkM+bchm9XRgvp2bGP1OYaG156NEy04
AKaTLtnYCf9sQAo0Kepqeos74u3xX1s6DnA5D2EyMywqGV3yawpAFvfVPitv/HIHsKxSXTUzQkGv
gBgm4okcChZwbt31010ChA7yMU+zRW54scpbNmbhGb5v0F3GgwIjvChgRnGWs498GGzSHlm/GTuv
jLpLdCBQLi6iDBaUBvqEDxNopp+RU7d72BoMvKX/Lnjk2QgpVRScjYeqkqk1/qX14VY7g9e9oUS0
1gEn0poI59Dhr8l5KocvpsBrGeqWhw1IrX18+fszwIrIFGNYY08YPD94DEY1HYNoX20fRscBbJPV
HKXDsCrIaTEe57g7dz0McfetSQerKG5vqMnhK2ZVqB4sa3yUxRKCCpzb31/ZbaiDKBsWITxAQnhz
Lms+9Kb21AV4sETx/paTz8rou6yDpmrhtENwmBAwn1FDny/P6tj6w31Ksi9IB3yQUxT6nKAGhvzU
Ks7vIouHxdsDtPbr3aOwVqGt2fLrW7CqlQBfYu6877c/vjL6Lt8gDMYwhdxXcKYTnGM1H8m3OR28
A7R0io21v/zOF9dDRl2+AWVz3XgMBiMyh7I2m4vPAj6TGZTuWFu+hTzyRkCyErD5DsZmqRiIwRkc
A1P6eR6RhDD2vUgJbmVb3IC10XKAxqKYMVWHwZl32b2Fbl/VlafZ29LyWPu8A7UwT2npLYcLLDyS
d5kusjNkzs3XaNjUQV1bTM7haDVYYnMC4z7wgOmnaRDT7wgVXBtvX2tT7WA5myuSVtB7OEO++33W
8LOR1SnT+edprg9BF240s9IJl4CAyjNougUeIqwO9WyGghw9z5u537WvL1flZ3s1L4Oy7BoWIjpM
vZ+SJrU89CFuMLcRt/Z5B86QiyvHOMGP1wn7yiHqdpcKMLFvf3wFAy73AA7ZE/TF/fAc+/Nj2Kmv
VpQPvIreDFGwb8dweQawW5tNoCH8I6swrO9UAOrEQwgbg/hU51pVe3hcjLoqx0OEUk/RzeEZZfe/
wMHRhxKX4H2j5MCYk9qPZAr3nWWZErLYffbQmWcfg3k43W5iBcrEgbIBKc8MNYX5eiPzDzTI/O+W
1/QuV32xqwQTQ+RgmdoBCgcaaFPx8EmV/zQQlVp6kWZ7J8HBc5gxO/NuCM+80DMEb8fkS1qIfVw6
9oJmkKHcOalEis0ot++GMv4VzeWuVfqCWQC7i1rkFFspjc0PEwNlPANnMkH9+K4ZfsEqCG0ONqbE
cSOm6h2r/cugwrdNzzeQ/Po28YJGMM/W600Uhuc6TSAFEuEGLPok3wi6Xt+oX7AIZF82esgoJjZL
L11avaMT7r86Kd8tu3Tf1ltkt9c3JD9ZuvdsM+2QEhviCTCWvvdNlIb91DFk1eBBxe5qWbe7NlU/
cRDdCRp3rQiCcxaBtVClv7x8X57DTxwkiwC+tKiwxaFMYLsKEn9+iP1sS9p7bSIcDEOPIVPDCP9q
m2Q/klE9DvNXlfD3nci7xcth4/60Ng0OkNlI/GyE09VZFfoyFvG/ATx5WpH+avWWINxKT1wugWQI
qOnSE8RD74IEzpw0xTs59LE1O+U7Y6QXjAJd8KHvYxmdh5qlR2vH6cQLJmG8HqT7FpMrkTPCq95k
rA9h/DnNd6KTv3Sstlgjrx8ML3gEVEAyvMzr8JyV8Qc18F8oAjknSfP19rmzsm248jgD6VuocWDb
gH7kwoGA7PP/gwSxNscOmkmU+nT2CsxxQX5EWbOsVlaCY8GseUyQirrdibUxctBcIShKYljGn/O0
+CJgInswCGF4Sq77vu+ATg9p58OdLcCNCvQEIwy/tEH9voiLrar/tWlw8EbHoeQ8xqZBShQvTS0K
zSuyz5nTd5/0uyz3F6k8dibd9C2TqT74dfjv7aFZ+eHuS/6sSjkQv4rOQUT+hgPuv0Pc+BuHzsq0
uk/3UuFpOMeZhrB9uvDeXKkt5CEqzRbtZGWXc9/s1cKaakIAl9vuJ/hrMBHHi2rRfejTXeUFzHdt
6S2Fm09jYMIdIno5iTD6Wvg7M8d+7MCrg2e7CdI2PLeke2fJdJ59kaHOIz9v102vQNgVoRFei5PF
1NGZVbCuC/WZ80odKbVvEi/+COby076F5BybA81qmN0jdAwnFZ+47dtTH2993A/+PAS8zCr4rka5
VZkOo0YsypQejf8B048p+EAPfDiDyl18ZER7nznRcX0UyDFMB2amOT4MbTv+5XeEfGtjS/FvzuBb
RIOxB1Wbwwv4jAoViMFRWehzWEPNXlTaOzchT/VxiKruNykTvPGGsRd+n8rGvIMqVF8ehhSaG2AW
swcLrssnBb+k5M74uMZbxZr7sPCDk+opPhJDovgpKKroI+MBOdTemCjIm3bdO5MoAtZBZu4XxdA3
lOWhvagkGr7VSUU/cBtWv0r02DspBs3PA8xT8uCTpBB3OSPgFcEpjGRv/2mSspP/clriNUnqTE5Q
dUSxyqlRbdxAQ8VT1Z1kfXep4aH9eQ7K6qum8HiE6g18bMv/4ezKdiTFte0XIRljjHmFmHLOysqp
8gXVaMDMtgHz9XfFuS91OBUZUqilVqvURUQYe3sPa2jmG1sI/wdXjQEBr1I76VQdJL1pSiA0S3Tp
QLDRJoXTrcFMvesgYjN1juUwe/Ahck8jdGZJ5zCVYLkp321lMYSldbyzbFIi5RV8wgFCWxZI0vix
JxMBJudGzXy8h8utXLb9UBlovtYQ5nsQA8P6em52U6pCNT9jgGx+5goY60R1WdvD16AsUgc+H3tl
iw99w6ye+HcwRJcb7jGafbjGDeqO5qy6QdsJWltywtKmQEUF1yT2g+uC5HRThz57J76j/a7LC/3s
gngaN1UDkOR1TZbqCoqAkNyOlbwB/4HZDTcFqKI60zASkLXO1VZiVFg94f/LvIRPvM5ueKjLg1eO
bkgI5K5fgZfH8NAB4VygiTTXLPU9aIe8DkEvaQKlcoN15bBW61lduySe4gK3nxz6r1mF5lyiW7EA
xYXY8cK8joYJLO+7u9ZZsS98HckEoFSAD3Qfxl/AxkbJQ5TBW2qYZGWqMj9zT4Vrpydn8cVcHxXL
gWIZ+zvRomGT0rnImw0drK0TuABrugU9SP5q4YR+pSKaPQDrANBmNeCftCtG+LtbRkAkp94SJFjV
fqPL1tINMbPxr5pR03GrFlb+9LSHRgrVHb4kzB3874Rl7EXiaA4Js2FwXfG4nA+zoJR8VToIgq3F
5uNbMlLFrsRiimCLgcv0UPDKQTAzENUbZP2j8hBbx97hQD8fdDjIXzDv490TRY/lCXL1k050VVny
s+2Zpzd81gsM8hYP5m8iwH/2sPlNRdcPt9rH7qoX5t3lkd/+drq1H8AoV7dlPoj9BC6nTAZJgz01
WKBkKE37BZlKHt7ErMZ+XTrTXJugZr9Ej1vODUzcuEbAiavp2iyVvYFCZjlUj1KO/IdR0Ju89ovR
31tg+O1m6k0VpGM7oZOVuQqZtFpmt0DqKBZ/vKWv7IZNUMH6UpEBbyfAX7ppi4neIxhAAhtwpSsy
i+bqKLy4Q2M32GQiz7P9lCHJocPRBqTwx/prracQ8hUqQ7c9t4Zfd62u/MdiMINaEtkhDBQbDCeG
4r5jEJy5kX1r/9Ql9bCBghmeVjXMzKHQY+T44CvjCvgAKrdcWQoLuh2HSMqwl66GDEvWA5tZcIPV
Ctoyhqq5Esh8l7IwT31PuEuLsDGvMjTRU1YK9QIDnKj50QmFvQ/RXin2sAXvD3O7CMD7cuf3Swql
7PIumICoz2npZJFYGoVZ6lxV/NZwvPwBA6X20fZe/FjjYD+JPMQqKu+4/aZyVH+A6msPBMJ+cpfJ
rMLXxF565o76P6x25X5GmDxkfdRuAFwI5Cvu5aDcH81Mw00dUS+7yxDXnpfguGe6bGiCJJ9cuVwN
0Eue96wcjmLVijT5RnNO+00+DGVfp+hTNq+ebcj8WxUToFFuMuGONrGL9nIU472Q4fSMJnbPk6zQ
5iHIAUJMi6kqx0SEonGblmBzHDUK4rSmin7luIvGpDBUD0kT6Pg2hvb9FV9a82FJUe/QImqhUxNK
TZNsYtVbA1+Hbjt1oA6naEV63ksRl9o+BMZvRNKir00g3jEMtzAvM/GG69hMd5mE4AY00cWLg8TU
NzCN9D4qIp4yHgGizLq5epxADrljnOknLxxhraDgufGsJAv2QIf133g58C+4uqYNdb5nEiDS5uds
LsMi4VFNxo3ygoAdZtYu6n6ScBACNsiWZHmmMJXkPYLREQ3NALNvfjLu4faM3Ex5SqosxBdxInhA
a82rExq03hMFsIlcaWAqjYK0btNXOzHNXrdruwA3YatHP7/jsp+SuiKUbG3pQaJiKqLxTvkBWpl0
nFt96GLAf3dowYNOCqRaYw8sHlzxDTmmL5Oqxvj6yoqxi566qAMXXkngUUgGcEpC87DHqYGoz0vD
enoPNfnqsYwX9mKhlOBtmyL35x8ujCH2MUyuSkFh7OyU5KQ39TeJ3eO/9Ch/4bQ39/w3+vbDby/D
ySaMi1+CHpW+Agyjt0hdapZIVEc3cBkc8MromG8Y9cZ7zK9dlECOo/bvdd/58Q1rbUgTGilhNpkc
vSdX2rC/GZTjHzr0ind4pdhw29nF/uKxa97jvOzjREPcEVhOtFkc1Kc5vQGv0PsGVUYcR1Cew+FG
dAO+PKdje2ugA/irk7WjaUi6UqVIpRaSZgThsOJh/dC2Xq9SGP3RMkE8MIjBuNb8FOs+ZWlPs+Bp
WmZcRhxCCSGSbM2/u7G1XyONPQe4DNTZp0mWVx7utqupZfp7CKcdk04ZPHTLrCYm7eA+vOFdbeNN
HsV818V9RZIygJQcqoKpvYXdD27POM5xVcuYBFemYPVX5g8NRLALyz25Qa/Bo4msJf89ZQgiSCEz
fVfzOHhyjrV/QJYu9wHgovOOm5nrmwXw2r0rcBElUyC1TJboiHsUhvIPkoNVc8PGCu9tssJBcN7N
WQRXI1pxwqF8FvU5oFIEN1gy2wKrjhCimjuEJKGrBHarhGy8wov7MokrBPI7DRSU2QSRxisFOUHN
92PMZbU1+IoLKJMNF18rv+ivp3kYv8DiYSGbBYM9vecx169qGVmXQFEBF/BcELdV4eirNI7B6WxH
2NP6jZd9hGqp7xdWVLeYzxbpVHMYFZTEYy6RQamLlIMi5h2ccKJNAOowJVQafD9PFVZVJZWeA7pp
RJNV24HGPb1qIiauZjO7b1HVubc2LH2+kaXtNxKXI4NcTCkHcBfzpt9h5WBxE0NE+IYjQnopnx1S
8B4DiAeaF4iTChmn2toKYGA2Sgj36Hy+oTZw37K4qX51sEt51HpqrqsO7mMzPCyv+7bs8hRBtLwT
Q1U9xt4E9ZiYLH2wGZF5Pk4ZCFZJUGkE8DGc3Jw2gWs/ZMHjPIVuGTKf0c55DtnkAEGTDAyLEVVl
VydF78lvuiSttyfwEmCJqEf5YnI/f4L8pvoSIdratA8W9NAJapglzTomoXngi3I7hbzrQDgW2XdY
WNtvPOur74K03X2fWVyhsicILLqCHvzOOFq9IRlfvvfAc0cp9H2RKFpc5NfwpgPQvwD0e0FdcdxI
whtqSFjNtYKERtjnX6jKi8cSdpsjrJw0roLWH0WTsuA4xSlQ+4QHYCVBandA2QdJgyTzo59L/p01
w/QSZpDAURDhhXB2GP+qC8F3PGiLXS9y5Mb50r5M1vHEi5xJ5knE34o8Ul9QLMu0tPH0rCXMVLBN
hEwN2F8kZd6CtcbTkKC72OCEqHp+LapaPrTNOP9AQRNY1GcKJUXNwK2UHILVdOQzpAgDZMBpBjo+
spr/6A1ZtHXwY0pa/sw1vmrbGXdVqokgEe3g5pG5cbyWYTvtOGfmTcxt+Go7lIFKT94NQ+128Puy
vhehLL9KIMXcZkABm6J5AYFTCgCK5bAfcc0orwBiEkCQmfAuKgCXArh+Hq913cJpoIWrWDEAg0oY
NOiKuVlokndS3gzBlM2b2Q/81xz9ywSVw3SXg0BRpEOAOUuLqelzt/jj1VF2FxUHwHtcGPx1HZC4
TNCVpPcOtn0uEU3PH5mtEWUm0i37bKJ02tpG63sBq6NyhwYgABUkjrrUBvHwRfURDn3YQX8WQFks
Oogu5KCafn7N6pJf9fEAtkMn2dPixeNdr0x729O2v0bWotJirJYvgyhNYudeffgDyfaZpVjtLEIH
ochYu+ltY9/IMTfKfFRVkpPoiXWN+smdqeM0NzB2DSE2cA2pqOZ6IK17o3ind1MPvDuwB9mD5azc
Go0whNZQuZFd02xmLALEyqX9RpE1zUlhOz3jrsuWasuIq74BmELLzTAjZGxKnRdpC4zfdR81zR06
xthu1pHYS+oG8aENUdQqWJi8xll4bCAHFdZvVscAHWjro/te212tSr73yQTYddM1OI4FJ4mPfP9R
9hCbxiQJzRNowF+5QFYFBGog7iI52nFpBml3jrKKTtXBGTq+91Fvf8G4RiMFl3W2VRB0PzCHa2cj
SNTdZZhnP/aCf9BWWswXqkwebNvWKKPnKHjA6SzjhFLULDV0gr9Ibqpb3MjBLXfheGVwfL6OTCI8
HwWEg03RhQDusRiwKciEeGEAokyUw8Byj3KJeIkT0LUjSZWTInhWufP6A8lLUhwav+fNh2FoO+2l
52kFF/FuAkEa5S+qDW4MmzdiluRdYUhxpbOjWhUPafmDEt3gSltG/8n4GZkTOD/cOjLEGh3KHjsV
edYc7OwE3eivBHaEHorlHncha2sz1QlaGQwhYsmgwDQHc/XHTr7Sm560qO+OxVCZUAtTyQPc9YS+
hu8gDltMhpltyhweSWh1C7yovuGSXWetj1oFtpB+9jsDTyzc26jOeSoGHg2HYGnKduO1NmiupZLZ
AY4juHNziGzuJKwMj9lkiFxbaygKflXIRFGWVo1UxVcoT+TFmAA2AfM93UBbeVswX2GPQsGkTVwO
nfDX0EMIgL877kaUo8AbtVGGZcpcXvLHmhqkXgi9NrxmCF0aIToIp40KPfqFtSri34PZQ9kMR06N
nIu2qItulqLx5COyizjiuED99gWMYpknis+RvqacRv6VbmFRlQjV2HbTODp5d1yrAf2qGht/P1AI
ZRxA3jfRNQPvU7xUsQYKyuaSAgsIB+aE8ApXu8xmrEA2IyPeZdgVVYLgPWHt/BqlZxZFU7R1Xawg
L1xkbXcXi2F6IiDVawjPyo7uj4GuP+jcTN5OeE7JzeQUtECWAGk/wNy83fKl0BWeFVTFniFnGYAR
EbG3aWJs7yRoctgeGKQ432gFD8vHegib7zQucRxa5O15WuS2zHc1NxFBmoHweV+zGsLgM7RkMO8w
nN6BfF+NbzhOdb6tNeHlAecMabDTDVBfRcxHtW+mlj9CKxda28g2zGsGhXdkLKQ+1htF22Rbjxs1
Iz3tJtNAaF52cs4SB2rbgWF2qTd1rcbpA7NhiMxQ2Mv8BAmu9r8HsMpjN6wOckC5s4BiEu1dLSNK
vCs9MUBi3IAKlQs/J1cctS5N0Lb2kPQbsW8phCaRZ87kl61N1G5lLRA2slHzKi0DivTUDOgCwIDb
iAbWqrAiS6d4WJAcjUTfa1t2r8xo9KfEke0ONsTUPrmCiOcMKv1pgQJ7T7KCHCB6zK9UOcGQqLYS
naIs48O4rUYAQ/0MJPNtOTfyl/b6EOD6Yp5FfN0vI5wGGxjCocrACRQqREE6WqdSPZL4Now7nLzj
vsmvMgOII86iMv52WhANcTkuaDrQrDfPcmiXXxOh8jVik9kAn25vAwJEpBGF/6UkU99d22bW91ZG
4X3GwelIHYSt5YYUcb2PkJUGII+EQcoa3G3ZjKCTZCo0Kq0iUFfyUh5bA4LXQ3ljkXpXe+FDdyXR
M/qGqFPqOxWrOU7s0tliq0MkpRpRu9jVGIs+otYN74FJFlcyan8ibKAa8IUHoXZoBgwpLP58VGPc
yzYDiXiWYNiAX5ZZnHzKZqhTkhItBr8XWzKT+YOMYfk9m9FPhe8dv11Ia/NdGYGIopcQlWRd9fzW
UtL+zEGauvXnxlsOAXrVPwWMFXC5Inet4HSxi1lU+LvBsgqngIYMas8eitkb5my+LyyVKffLAL1H
mFCLuF0eWZujAZVBKA8iqZUY3kltoHlQgfWT8AJt8NygaYmOaRS+MI3I6sRIgAag43XrHclYgvT2
xjg0AKC6OMIs+JiBwE9G72Z0NQ64xLt705dxmMjReDc6hzQcHKgq1GgS8eC56fCOY3Q3t4hG45cM
oZzvcwM1wrqS9riSuJS9LoIFlBnbVAt0n5JpgUrp3tV5/ItmS/wohqZ6YhNDScvRfRyGunzPFu5/
2K5BgY92Pupk3H/uGv0K4Gukg4tC0oc9anIYD007f9TRNxkDdpsxgzwB9chrx5ulQa6QYf6ERGN6
wBmXD17bdc8F3MceJjZnOdyuAjn98KWMaRogW3kxcajvKIuyNwHEQcqnimRIPAkGCBnLYPtoxiUN
alotiT721yFlF7SpNQHCrw08ljBQMZMZEIIvUehUA3+8Ouxwl8mjSo8BERxpPKjl256DqZT0sQ/i
tF+V9AOGU/mbFdEg4ZKFKXgya1RtTE35Pgrbut40i4V89kjR+t4qV5I6GTFF7dD10uG4m9HFTGsL
zafNIqqp3YaRKt1tDXU9Lx0wGxg2BNpK1Q5DlPkrJyoargTky9Wzwtn2rnpApNErm0j8OkHAsH4t
oKetvoHV7+2UD4scAAsgBagryR89wJI2U1Wg7jeBMw+FBIzdG8L2+JqU+jkXDFvVUrfNXVG1mzxG
DaFtAaFNu0D0uAh98ULNxKfUoh2GJrONA476vcu/IFa2ZrvMiyXbzNDWHTLkcwuu8WFEvA0WVNJq
21EXhc+h9iXUPWRW2KvGFH1z7E7PGYLGyF5Mowa385RDq6GkHb4rBjzoxDR+hNjexCx4kD4aNjqD
Z5jtI1FvByFxJlqDf0kSN3JbD6i/cZKO7SN+dCKQy7CUf3S1+DLtxIRKGI05X38X1oDyGEt744Ky
/6Zph8u27hzq5bAr7ZudQ42Kx9hfEJ+afxYZ3Dr0gibuDJuQLRJ2ovALPJK2CxpJsw9XP8+JmDzk
kGoJbtGWLO77lh6jkAe9MNngwvIhLLxXba0fBzdhJ0Y+/8iEj7u+BGPzVw6A7K5Fb/NuKo8pRcDq
F08j70z6EcqX2LdTmok595C0UvenqdBvSNFrxTgGN0/7gYCPvKYPbfXsgXCnN6i2vKd2aNC7GyaN
WVPY9vZWc1ippM5adFraDLj6XnkodVrVkicry+6pmZryPWADvaddwWVaac//miN4dM/5MjUmMUjc
7CEvTfTNSEPQ0UdvodRbVwXuCygZRwEAEZIrG7b+K8TR/Q8M/5anycZ6W0OQR20Mko/g0NRoOuY9
dMjRJmyOglWzCYi5ikmli3DTL5AgDOyxjKO96moUfHTskUcHAiuECnBDK1MgsfeHaLhhktp97zmM
IkBJRyUFmfNyOjiop/+GCzauGtt0EICSHltuvHiI2AadKc8lQwj9Dnhxl3/gdSxfIfAxonJVugTE
EcnXt4HgUk1zRvtbGaGKPbi8Lg81y2BJMWfhFQZDrLmCTUn9YMsxqHe5NxTl1osaMe4xEEF11NXH
+dxlg9wVWEIvJcRRQ4Al6qjFfA0cILPADefzhx8xtf+Y4q55zyTWBBmIZrtqcX0Cn7idQgsP9c6u
DoMoUeW484Cm//zDTmAb1jRouOeOri4DGDVPqEwxiwom962yEYrxzz/gBP5gTYRmjdfAi64Pd2Cv
/UEdvJk8/c6sOJwf35/6Dcex/t94ujgCilTFwU5n8wvy2i4dzVm+4AlswNrTY4AqnSxnHe4AIfqo
rdrRBdie2sIhNuLu+xQVF76JI0Lkr1+h86YCsz4Pd3VbbFSm3yLDztB4ToBM1oRmR2xfQEaB7eoM
2I/6eMXgLgHZPQcQ5MyuPfUZK3xSHfKq6kaAZDAqs1s+4dYvFqh2xEc02mVbaQWfaC28WtqaBDs3
I4bUcf3tiOzFDPLGt/br559xai+tTrYrZFaaDie7WCJQywlKAF6TM7bbpx6+QkCNYUjhlYAuMuo7
k7bx0FzD5+rcSTvx9LWlR00wV/f9OdxBF/AANc42nRs0/D9flxOvd23mgUXW6B0FfJehE5G0MZgw
2jPvXcaXM3DMU19/dYoJKIORNozvXBxXiZpGlQZN+fL51z8RhdaerWh6DDMR+Pot9VGEMiTZAHnG
jiWdyS/ynOF+eFy7v09wp0TVtBhfFjr73mfoS4cVucw01A+Py/b3w72y4R0AAOASuhc7Ht/uDKWw
z5fn1NtdH17bwwiPg/F05F+orGw26JmMScjsOTuHUy9gdXZdrCMq2+H/v75AZDsiwwvb3nZ5e87W
69SvWJ3dSdesczXuAVUfSVUx1shBPDb1KrS5P1+oUz9jdYK130Vh6bXhcf75OLp5MwzqFwNaFSnT
OXmLEzfO2sUj05EPnd4x2GW6eqINTaHV/JqBuzIuzx0i+ZmAfeK8rW08FBOiLECA3WVs9H6HKm5+
0kZWZ6D6J97F2tBV52MO9MtxoWKHaVVzeySdNeH4+Pl7OPXlj+/nr9NAkeYPjvS48uMKvSiCKxlt
zB+XPfz4m/56eBY4VOE1TkMRwhtJobe/8Y+X/mVPXx/kWtqKl3g60fMX2YHDEA1QOPr84aeWfXWQ
i9jksIaFLWsPfEqCXoFJe+Ax5/6sQ+Op3Un/e3EmqNYQWblwN/DpZgnQ5sE9TOI4jUBFqrwLwcJs
dZYDDplTkXsgLtYAEGEMAc3FSJ97+qllWh3jYuhCoCpd/J9gegSc15H/ZtpL3/FaZKKoohGtmEXs
UA2+g0ZSYQgRndNFOhGD1iITDu3EXMITDDjq+tYV/S0/ZkIdCvuafLloG62VJopaxk4ASrlDj7Ta
AAg7JSoL4hQjmXO45BMneK03wUZiI7R1wf5WmNG4oYBT7VnVw1NLtDrB6EyXYK6XgFUFAj1lAjJb
fmiL5vE83PZElbaWm8AAFPNB2JuDNC29x0x0t8RrHvOA/eriZkNkiY5cln7+Ok6t1epUI7KhzaoH
3DDSL/IDBkx6t3D1fNnTVydaGtf4QRUJFB7uCEassm2DPuTusqevDnJpSs/v2Yzv7sM/bdv1cbSN
cvLx+dNPRKO19ATVAE3YRoDWUddiFxX2azDbl24ItmiefVRBdOa++bcvNvfXKhQFbXM1hEcNzdFD
V065/WTqXdf7v///w7rbKZg2YikfAhzEpT6jVHjiza/1KeqyR7+wCgWuUR1f2xEzYd+pc6rJp56+
SrkLnnXLVOYguscY42IsFG06ac/pnJ56+uqOhsjdmHkaJ7wg5ge8DbKNLy6lBaxdOLKyDLs85MGu
7EeV+MJWqQjZk8yDADfedNnmXTtxhE3H24WZaBeo5oX3CIPAHV1kP4YttTrVQhIzxV4I1gExIeZD
qBfG6UKGHl0dar6YcjFa8h0c4Z4LECfTZQKQ5vNTd+rNrs50O4XouGeW7TCRYkkBUP3lsXutfVFi
bFQvUNfGHBbQ8mKo96ZvCoAM6HWEudmZROnEDbGWv0A7PALgPWOA3wdv/TGrPvYSBjJt4Gv7dtEy
rW03CEakWWxrAIEAENsioZz2gTr7C068hLXpRhnUY8/6RWOdGvM4B8t8S4e2vEQ3GMCh1eHNTC+A
57N4eu8Hb9QNw83oARdw2cqs7mfiyAwJvxZPF7Y1VxjNFRsbZuT188efuBXWqhcMcuALxsloai6x
rJMZZnUu7MO06dsfMdNT4tPuXOl86jWsTvGESScQdAyfJSsabBop4i1q2+fPf8mpbbo6xhX8veGC
meHpfiV+R4ChpbMKgGjmH9wLzlyiJ1KZtfmGIXJZYu4dP2RUakshPYNpZXYPcBvsBEPTphSNf1ap
yy61/yiN/lVfAfPSVvi8DqkTYFRQB1yAmNLVOe3NE29krYQx9wFVMEPpgZqUEeYZntEDEPJz3r18
/lJOfcBxHf/6/mLsI64Ex3oZitoQU06g4pvlTJPw34Kr3F+bcWQSammQj8Xji9BuMS1K60nstM9u
orx+jJFpju5OdPwG1KTLem9kddqpL+PGEeBEAQ5o95icgBMShG77+Xqd2F9rdYxsHFBwiQZPlxSg
Mt/7gQOz8ebuxs9hXWkl3QNs8/75h516Occ//+vlFFE7Rh7s2H6R2s4JPE1AI8eA/XDZ01ennfUg
EFTjOPxq4lGko9/+AJc12Fz28NVhB7oorzWMHH/pcXpnAni6MgbW6POHH0PrP6ZKa2EMtMaAdQ18
72dhynZf2tq7iSKVHfKOxueS5OMX/ddnrMrqanC91xMhwSmZ/D9e1IfJUSOyD4/tmXaYElqiIe2Y
2cLsII3z4C1euhnRuL1IBAddh/9++WOp4smBIPLneL2kwM8Ba1Kqc24y/75WyNqZo51BRiAhLX6C
ULmp0FHBVrjHyOY5gD7E+R9x6mOOf/7XDlZ2iuMA+Kw/ttBXzrNfydFo1dnDMQovHnTEP98R/z4p
ZG3KYXFnYSY0uB8zcRJT/Bi5z8AvU3wka0+OqmVL4YxiP/WS7XzOtugkgKKg8gcexu2FP2F12DuY
dhWQXgl/VAQw9GlofkJs4ZyT4D/XB9a/q80EoEpZx0Vn7xn06fbHzsF/tHIvWHw8fHWHsLLUTgqk
mnDzfKhhW7IHb/Yyi0JwrVc7qGonr0ZL5Z2MXnFTi+jRdq13yV2Bb766K5SE5E0NRe43bcY5kRN4
UeUM4snn6/LPMIWnH//8r81fwJuLQ8Y2vJMzZil/ZBwq4e9iXfgKNBs1QEf/kr2DT1rtHSPAlu7i
LPgOHG94CPMciBrQMbv+wuevrooMKtUDSIT0TZEQTIGyB1vBn7363Pf/Z2qI70//e6WsAP+mjWG+
AcoAYMq1nEyw5f6ymCvjAcW0ySch5wt/zKriKwTN4DnVeC91xzE9JlU3L4eYdsBNff7e/5314Oes
7g4LOBZdQGW509w3P8FG6oMaLAAHdhWdlxjhvC9iSHwLIwIJ1flOxEDHKmBayykdG2htnSluT+zA
/xm/xK5v2TT6bzUAduUmypS9nisTTmmcgeX1+c898fLWwxfIR9WmwJreisbngH9NOfCg8LNMDBj8
yIsdAXnx8486Ecb+ZxJD6hmstdh/A0aURbestIPbunkE3OiyD1gFBAamAMA4lfdKTYNhduZBua3s
u4zsPn/+qReyCglSdkU+NUyBh04ApqSYmpsh8rYweD3X0Dj1EatYwDhB6lII8Sy4L+5IAMT8w5ih
tQhOprMXlYrCXzupV3ZERwMAw3e0TvSOwqJ06wV5fOF7XsUDYF4JTAgHBXOOGujLMlqA7Yj6+Jwq
06l9tAoBtADYECaW2Ec+E9MNHysQgOVkQZT4/D2f+oBVBBC0pWC/B+0186fgtmhZ++R3Z0cyx4v1
f3JT4a9HMhBT6LguBHTpWdPuQsgY7SKMlrbZCAVw8GLmWwXV1QTY0N+f/5wTe2o9ppFlGCs+ztkL
sQCn39iuBq/XBT4Jv3iugIbJZR+zuuvbrCqyPNAtbAej9oMwJu6kqYNbKf3s+2UfsTrg5eIkXsZc
vgPR2D23Nqr2UhJILpRDeaboPREPg9UZF73H0UsvqncwJYodQM59AvJMv+kRh6t8PtdyPfVOVucc
E+MCxMS+eofeQQ95rBpsNFF9s4t/6Sesbv1JgUZc9135XhnQWbNFPQVUcDRfz01rTv2E1TEXLBRG
RmP57heC2WuMgdCf4R5psy33imU+E3RPvZDVaVdAcVW+4e01vIOnG9nV85ZbJ24yuMcBhd2cuQdP
/ZrVmcf13mlQSMt3Ci3rqxrk9u24DONB+uZcMnzil6wnN17pfMV8T72LMPDA71dZWgI+g7ZN8Cce
hnNyxyd+yXpSQ+kSzfm4VO9AVdAR4RfhMe0I2Jsdqbynz0/iiRC5FhTvl74gM6gziPGjd+W4/aqp
yC8pnoVPjwv4V+oNS4m8zLwhupWuGwzA3KDBF1+1B9j2uWB16vsfF++vj6jHAMpxnsEdFWsTJJUZ
wi4Zl1CrM9HwRJRfD2zgSpTBNwjsbBaA7WfFI/ipN+2E4W+VfWM1DD3QAskvS3zWAxzF4Cw7d7q+
BwQaJCIt5UPQs3Oemac21Oqgz8bz2QQ+5Xu8VOZQVLa4pdZ/E3734/PNdOoDVkccdJpl8sa5fvdJ
/tbVi5f8J61qyUTPDBH+2cnAjlqdbjqKssoaVr/DTXs/gECaiM5cleR5QiI65JchpoS/HuaAK9nE
XdPW76gNZpC/j9wFVY1pNTv61koygcWcD5e99fVURxBftlVV1+9DNfagVpS+97tQYAZe9FbWYx0N
ikbAYqwZ86aXWkGadSbqaYjhWf35B5x4KevJDnE2OLZ9gu9iwIwN1uG3Q0HatPJ7ncbyGeoo7Mxh
PFXTrVXO+whqs/b/OPuS5bh1YNkvYgQ4geC2B02WLMtDm/aGcTxxBEASnMCvf0nfdyN0cATyRi+8
kSOIxlCFQlVWZhCkl9afswMZOokW45r7+maSWYyuQhL97FDJ1YcQGYTqgFouGqWaYi8Es7gbsw6k
nXAQ6ZIN77XHhvPUj/6ziy7gL9sLabEf17jqJUjSOFhLeLIEXKA/uS8ODt4RhyF097RIbUMYPkCl
fldHXTq8p2AJO+qQPBMwM92BR3EPMGZbIsMJ8EWhdw/iJomEbuSLdMN36CjLLtsrZPu4Yf9BHTt9
7WTVe0+TDO9cjgZmvwPTFUU/21VDmMWeqChJLnLGkwHSTb/zktMHqCSr99tf/xskvPFqMGXXAetZ
0Ovekn88qIyhQdrr0Kx4QO5/YSAamFkgE3Q/SwVlUlAbSO8AlrSBntG9BgKLAYKoXQ4aujadovtW
5m01PSLLF4R/eNwFUPqq3anLvxae54cvbUNo8RI5HbjWQD80PaNDTehDnzllFt6OCO7q5RbneCFo
PwZTU1Wd6nGZ2vbopQJEOeBD9l1PfKxFz+f8Z0bBjZfv+AzLRpolKa6VM095zBN07qN3gCp95oP/
cXuRLQGaWXwqnDGE5gpooCTIBo9eqVy0FSNOONQNqBQaBcqrncNiMaf/FKJqDv4mGVQX7dPPCEYi
0IegmSYDQdv2VCy+1SRo18zJoQui6m8ZqH6OaMt0btCyj2biRi8x+Eio+tnIIdvJldoWznBAAVrO
swZNtZd2DH/rPPyejrUCfQhoW52egNRje1K2zff+HbTJUEUCnCfVhaPaCZossJjMjZ9dd52adSmy
RGGsBl5fwILgHqpYzt8diNbu+GjbhhgeiNTEp5BiRJOWmNFTS9SPtIjdH0qI4Lxa7AkUVd7Pa9bp
P8UnOnra6eOFJ9k8DRFyhiPXn2ih9HVZqv/Unzx4mjh1/fISsIUeiI9AFlViDlWY3SP1toWAAuXf
e12UvVuUvoDQxioUiAbz9yBDFycn2g2abSOsh/nVEyComQc4IOFJGOnhJipD8AaAzwYcf0CfXbcR
69CvhhiiPlrisYgfVyILdLVnZ9Ao7qlnvn2iiEneDtS8i0RL1lw83aRgCgo/Es/hM/rsJTBWtNTH
ZZjQxnrdVAwTbyvwhoIrlTzRkKTko9c3mT4zBzT45+0B3vYhxGRy17ypVyrC5lI47jMEV8H8B269
9CDa6aUewysLCCAQ/feegCcKVAGgFHyUuVo+TArMmoeIpOPOS8N2qgw7B9eQ11deJS8eXvRn0KA/
VgRdLODD3cHIvO0EicnkTl0JVIbXVZcMMF8GtrKVw7Bs070cm+37Rj3Qa7slBQqqurRDVXzQgH1G
x7JToDfb3mfLAjHDsNMxAL1uEIsL7UkNwNVavVZ4tNRwidsj2GZgGnaT525P8vhxUig6EjE533wx
+jt3ne3rhk2rrHLQVr5GINHKKhH1fQoCz3C+SiCPEbaO+8pnSFmQcEy78gKuBTwf29kdOrQWX9f6
h+8bhhzVnpKL4/LE1+1P0NusBGT1TpRqsWGT9hnUitpBm728gO63vctC5x5UhPIMBav3lO1p1NoO
kGHALHCqKSRcXNqJ8U9DvlQvwYp6A4PLr+sOkGHDwUi1rPJMoM4DjpCgrJv341TtCTi+nRkiJkE8
GxpkZt06eCrCvHDA1tyDugV/A91FqqvcUTeuW3XVmYagnvzm+X1F9pQdLftj8seDc4qB4GaWScaR
cO49tJ3k83jqaTEeHbarvGvZIZNKnirV8XEpgyd4+fob6eg9a5fmVzft5lksRmhyyadUxoBVkvwS
ILsSH6tBzfMjGBLSva4x2wCGlQ88BqFxOAYXhhAqOFcVODCOknV7JSbbEhlWrjOaewwEQknh4D0N
floN3kEBHqKV+2f7FNs22zD0osqcFEI1+UVV0D9uRxSwvBDct1ErP4igrG62h7GtlBGUK1T/ByL9
/JJRJR5aPyQPMUjYd3y5bZ0MY9cgDnQEen6fAmi2PjPA0m8YiXV9AN/FTrRsiaNMlgPlLmEh0aSc
TGE+P7crVR6ZmvYONE/yO0hMP4cdKNS3F8ti+ybJAfOqVrNyjB89Jt+tQWHbyHcDwGpHwFfAOwOM
VeRW8rqtMRkPpnKGHqF0i0sLUIK+A+l9M/1Txmlc7ciAxbiT/puUIKaAu5eJkINE2b1UMbiAihcZ
haBuFeMdqC6/gbb2IPCHCExGO0factZMCoQgqPquD7Pgwllf3v0ND1m1LDubYzEYU81dL2XFo5jI
REaNi7bdIPjtTu1yG0Pf4NELhp1L0nKkTQ4E2qYgpSWpSBTkn+dzA3TO2eFg1Exbwarj9kGzDWIY
v3K8AceqDC9gu+TqGOTKXbkBwT5/9msn4FduiGH8VRSlaDN3wwvuMvAB1o17Wy67MFSLZVLD+EFI
y7FYGrz80ygeIHswfqBtc5lQLfgGDQT15IKq7srNN+78jEZ+m5Zj/kAKOp0ZNB2egMFaPnhzWn4H
WwX7sr0xliNsYvmyQYO7jSt5QcFRsHMGXj8FKuU+zU7bA1hs0sTzZVBX8PMhXql2optgBBcSR9sh
Fd2TLMUt8+BmQvyhbK7Se2TExPi17tgKFS7+BQ1KSKsHDMnulwWYlf66Q2bi/EArXxWzN4QXpmeS
4JoE4XqMbm5vZ+sttmIi/bKKzQGSoOEFzJEc9H6LBoma7sEXci71pPV1JmnC/Dxe+wDTl80lBSfU
UbuQM2Jj8NEfQNqzvfUWBxYaRg8VXc1lBXvRgaYPVFQoc43R/CklvARJA3N3jphtHMPqpR9Drqyr
m//BSAxUfqsGUOIJmQ/A1e41Z9hGMayf1WAk82oWIhsLTjJewsFMZVQCjIxurBLqmduLZrMXw/Dx
yWkRtedewCT+XdICQUb8VME6OBCTkvjv+qz+WEdy58q0HDYT1Efdeskb4I6TPp3DYwl23IOqol9O
SP5sz8fiYExAnwRtImR2lXtR3hA/Qv+LfwLZPdg9tz9v+/3G850PqitBatQkqsizJ68I5nvRdByy
H/5e+d82xHogXr2AwXSfdlJX9KLBcfudgjj8ljs1CLhmAQ7k7WlYDlewjv1qjCKGypXOZ5FkmtKv
cUmCzxLcteBmrKYfPlzo7fY4ltMVrLv0ahzok7iZ0w3kIt3se0GaB+50Bw2HdlN0+a81TGKCPfUp
AC3bA9q23/ABbeFHAShrkX8KwRlx8sra5Q9OiZzFjpOxDWAY/xRJBZJPiA9QZEH0OwlhhBKI2JBX
X6+bgWH3QA5p9GbX9EI1SC/SzAnRJAJStuu+bpg7d2PZKfAEPqgQV24xt/qmLgDy2v665ViZ2D7C
odGREd4kf6VfCkb4c+2ho5mUoPEXs3jZHsZdF/uNwNuE9FHh0wjl6yYBzSHYCKcP08zvp2pOIbco
P5AWdGB1RU7gkb5tAQZhcf49KvG/28PbZmn4AO2H2TAteDGhe1LfFBC0pWE7PiCxcQP9rOsKwiiP
/Nt0prFDlTZvigdw8H1LB3WfpTDQ7RlYDrGJ8gtZtBSyYE1S+sGfcSj6s+PtFhZsH1///srmA3Bt
Q8SeycuQrZpPjGsYH1hjg1/X/XjDxNXI/YWFXXiZZBXfsMXRt5F7VdcaI75h3jryohrSSPUlyEn6
XHSgop8Z/XzdLzdMm0PxhEr0WyZ/kTGxB30qP2B7uGDLvWFSMNAlAgsDuKKTtvdxWzg5pH/SfBrB
KO3tNvrYTM9E8XGUIgKQjVaXCWokNDzTBqWQx2n8y+Bdh7RZDoACQFgMBLO8g4wfSKzAFwusnCof
s04J8nGs89z5NGmwhJ+2F3a1vDf8gYn5Q9UasEWnEQnzQY9yS1sRdiAhbED7OQ9e/OgMLXNOhCJK
2x7QgqghJgAwW7KUo+tMJiqHhibJI/rVoVFaH6I00GefDcnfJEob9OUtp4I+pj00ArYHt2y0iQ/M
04kBxpE3SaSy5bbWUXAjqvRAUNneHmC11LeW04gO2jqc3Zl7MmE5BJFWPMNnAn7yPbie7fevw75y
EOESdgLpOZF0AW3ey1HU32SaPbddXN5sT8DioU1AoCfCXof+wC80Gr2z59YfIQYEDZkeHnSuyr1H
M7Osk+EseK4Zotm8TegCMnFZgezMc8EIujJrDkUwnBVPj7kYdzIntlNuuI8ABBtxNqvmAvOLTrQG
lAuiKexIIDl8tzTxHQg+1Xl7BW1HwIgTQDQ0OCtv82VowaDsIQvxc8lcFNyu+rwJFMzpNEggwKE1
GUb+iULl4SlgUF/c/rrlgJnIQAhYIM6B2lySTn7vH3WOnsuXBfAWgmTA6O7ZoWWNTIRgiuRoAMob
7zJMY3GC/EfxOLaU7kzC9nXj/g9Cr6orOYgL2DEgU4CpoFEY/aj8KpQxMTGBFZDwWQ2MfAINnF+t
K0sgD6uP2xtgsT8T7+fNXeuBHtq9DHjmP2ifqeEjTm/uP6SBy9RlKfJ4x9Rty2REA0FdqBB95eQy
RNX8jqzVyWOTjiBev24qho2Tcg7rHOT8l6Cj4bu0HyqYQ+GPzbe59lL1MkugpXbGss3FMHBa+6uE
QtnAMabpMwCa4oLoedg5UH+93xtu/e9d9srvDiD4EqKZyCOvvP6ZO8i737mlE/vPOWgUgj+DoHO4
3M5Qghm+QggOzAN3nheoH9DeWEX9hp7r+k+aRjNa1lgbV8EXL3Zx09Iyz/XZcaAQ/EJRkJoFGMnH
dHCxH7qQn/g8TM1n3838AHqAi990D96cp9HOxCzLZkIPGR86SAwgY9n6k3dWjZtdXAJ1pu0DYPv6
6vxfrdrKfa3rvnUvCNH9WxC+1zTBa3xxk+3vW57IJqRvinQ1SnTaQuETqLspQMZyivNnJshyaGUF
8cGF3fk0vO/JVWRWUAEyXItC1iKnTtkmMm7b57RV4ZMep/q0PSGL9zXBfVmqQGaZht4FsodlAFGE
dMruyAj6mmMHrradbbGNsm7Xq21ZnEnhFZ5FF2STnJvMBbMoDuZ4n5X1HumUbQjDtWSyYQDl0OZp
pHgmjyL/DWFc9MLy3TKo5UYnpnOJAfoNuEaqJ4QwBoNoQKJYmt14wTTcp6HTPPTRLnOw7SAb3iXM
CXQBCYJkd0Yl+i4UIqKfSkgvzuftjbcNYMQMJCRZNfl+AzEOdDIcKt7nnyEEBl2D7e+/aSlRbJJK
uODlnmQ0wD2mYG2uRvDWkmg8Q9ezv4MwNe6Z5l2jwYG19GBF3h7zzTlhTMP6B8ZT4c6Re2nFO/R3
f9Vi/rH95TdPF768nolXBzj0uYZMDF4QbRsH35jDoOTnQd5gaSf/1/YQth9v2nmN5gsFeUM0dUHC
74/0GR1eWrDw7F0ptgHWub2aQyqaMiIk89BXoL305HGFm8HhebkT8dq+v/791fcLiJCP/SyaBLH8
6J0iNwr5J8dPryvgYRMME6dpBbCXHJf/iR50DqGPqd6tqNq22DBvWk4i4k2IOFROU34ClRM7xNWS
d+cc1+tO0PD2UxRzMOy6an2felWnnjRHqq0NUfYoPFyEle8PtwqStKcApNsHNXP5ol33q9D5XsrB
ZpGGxS+U96QfuyaZWrf6nEIiC+JCzQNulw9i7tLDlIbxEcwpkJ+ZBPqarjrWJgQQ8otp0A6SXmSP
at+5CsBJce5myGBvf//N6DWKmWnzZQxlQ8jtXtrO/5pN5I+Mwc7MhXyElHN2tz2I5Wz8BwfY8phA
qUUkE95xRzRlxEevh8Q91A335vE2VyYmYth/RsBsXOWtvlREoYWX01PqetNRrgegKkB4rD3v90T8
B79wLn2Np6RIQQ61PUGL7TLDNxQAE5OsV8iQgPwrPBZ+7Tpn6JtAoOW6AQznEHTdEk8BSkktA6Dy
gMNfwkUQvtc0ZzMsEyqoZwC5ygmn29cDOdVr0yKP0XYBrsh3czQshxH6kJ8mN/2GqPDh/5D6tZ0N
799uz5vacRzRTJJo7fBnAoK+8tAMLIgOE2/zq8JmnA7TbzDuDjFEi5KhUujHhZjqfRk3806hz7b9
hmvgcuAQj1UKQtZI8xwGTkDoIroi3LGf1Rj/85iJYhNG2FIwdkNOUD1JFCsPVd18yFySnoZSfJOg
iL2ZFggXNsPei9YyHRM6CBnuNoVCqExi0YrnjuXNzxJ4lfP2UbZNxogFgLiELO/gqSdVTDdBAGrh
yRuStQILVah3WnXFaW720kiW02WCBwuweacywK0EUWTyDC0Pgm5QTt5xX+21NtpWy7B9SPP5iP4A
JfLCxq0PCxnu8zxd/myvlu3r699fRQU9MnjZUjYyIU7BjgrSTXe+CyHZ7a9bvH9khATIuMgKvTXq
CWwRq05n/qst5UPm9Umc7RbKbHtgWLiuFGSL8rF9GgQ4MYF9g/JgCQ1Mp0IrzPY8bKtkmLdOaSyc
Ev63aNRwM9RoYF1d1XUfN6y7hRR1Ba06/n7wC8guoAumHfbEWSzGYIIE8Zhvl6CN9KOKoBZFO6ru
son/lFmGckkNDG0sZu9uXEOL7cnYBlz//uo8eQHDSI1GMnJiH5cROtSqRVcs06Aya2YKWUQ+nvap
pG3DGcY+AGaZuxGy69QrfmmpDpKBiw1M1Xg8PaQOX3WCf23PbP3kG07SBAxyGeZtFLv8/RqVQXP8
tPJgrOCOIfe+7kOgLGGgiRx0dU155MM5BqVbH2sN7tJOgu8zZisdPhRAvZjdrKR5Xsb2oKSW423C
CKUTFyLt++7pr7scJrzQUda8uW7dDB8ALEffeLVQT+iOiaEumkM+V0U3adaAsraHLiPSMdsj2Q6D
4QgyP3dbjkzGo+6AipL19NKq/BeR9c907j8JnIw62GudsY1leIS2l91YhPAI5SIfw3Sejh1nl4B6
tzIon6elR7EWlfLtidmOnuEhiI9UeKtT9cSbdDjzmv5WIRgToYDV3vUxQdkKLITbQ1mOgokpHIZu
1gXn8HSkkIcg4vqhGZW63f66ZdVMQGFajZFCt6p+bIMBUngrLc6aelgNVqY+PZIm+Lie7e3RbHMx
nEOhWQMdWYQ1fy+GvzJt7bAHXLB93HgPyLIXAHyAlENXXnqLft7xkOco72z/dMvFaeIII5rPYZBS
xBUg9T67NGuPPagG4M56xQ+8nNzLdQOt03vlr2XQOdkUT+qJKBYfKaz+f29pKNt+3B7DckGbWEKw
IrBKtetSCWgxUIgwnWjsiEPj9cXpuiEM00/ddOr60emeuGwgn5x1UJdHO0d2aXW27LTj/eVAeOMG
CA2b113rTtlCuqe0Hr3hhshc8Ac+LS7eebMC18QXNNSXqFtDJXRKQSOpsqD8SVpw4l+cuknb9ERA
oNOdoUkROccS2tvuDlTLtsSGh6BOFeo8mPj7SffQ3QTZROaL5nwl60QUm1hDIJpRsnFiIM3xEEVj
K9i/fos5nL5s75/lvP8HaUgEctC1KxIn96FX76U/h5yQz+OC1/XcNMPOQ8rif0zawJRUaurBQJAQ
NiYz8rfHeJlBpVs1UI24WWt2IB5j6ljnzdLsmLLFUQTrlF9ZGNiNsOUVIuywJ+qB6TRdDgjJwOS9
vXS2p7WJP6wiHQmnwgNhBXCJVieQn38HojHvaZgmjdQx3tqRDj+G0NG7i0BMdZ17NfGIVVy3ztCP
/D1bVXIDFwEm+Bl2jM22akbUAOXWLK4bXySoF8YvfZAy5xD6oJTccRi27xsOI2ybrM8hgJGMtQhP
RZXLO1bVe/SUliDOFHrqnKAiovcACRVyODrNkiFlyH6t99yaJsq7+Pg3RJABuTKGC0wPkEHepfM7
kVReXhy9CWCrOgIufPuQWSZkghHb3gvLBQJKjyyKf6kaNM5zpn+m4Jc8BWKpb0uGTiOtluwph6PY
sVbLHpnIRLTehjPpaZWMEKD+LqOu7w8yD/277TlZfKapB6ViNgXAa+fvp7z+vEaLEhjaRyfzwh2n
bPv9huWzuoNQb1rgjCk0mPhO7f4AtmWvI8v289e/v/IrHgHvTArtnveoqX4BH0Nzlk3Z3/sqZMl1
C7TO69UI0UR7KAKCgcrxXb/42gbo+/sBEtdsfkwHaGV/uG4Yw9R1MQkBxh48rMZVAbUewSncQkD8
5Iqq+bM9hm0rDHPnUeqwnAxVAnG36mFibnpPF4J2/es+b0QGvOcZiyKBe6UiQXw/N6Kov1Amw6tY
VoFMMaybO4rXbsSw2SHaiLlbpOcYr+ntX28xbhOGqESYSlQY2oc1Y5YV6dNEs/gmQKb2Fsn7Dz16
TY7rfwnIf15neybIEKD1KZZFxBO0YpSHwmmgoMBAwBPTei+EttjHf1CFoYZmPDQtEqXy6uQ6Zfcb
qeXwSNE7fN2pMsGDkQxwQyHyS8ZuCrMvjIzg4gSBfphFL9tbY5uEYeSK1dXcg3AuSdcHkzd0T4ha
+BN6cvYezaszeiOoNckFJS8h6dO7VYKctToVi5TpEX1k5Q8W5Soh7ULEdfGCCSSswNAme4jcJ6Dg
8I+Tu2Dns4bRb9ctlWHi4CyE9N5I64TMLcsOOkNrVxPVzrGTDv+9PYbFjXiGnUc0G7pa6JUNJ/sI
OOpy68Pyd64L204YNl60/QDZ3r5Oqp5+rCq0PmpUhO8FbqYm8uWOt7VMwUQLynYeaAYp2WQux19V
kB6i3VYCy2E1oYINosGsnsB7OlOw4ADWK+9JqoHoRVxw3RkyYYKikLRXUIxJysYFIWkbKjoeK833
2KdsU1j35tWVRypZV0sQ1cBShuocep3/rVnQYTM3rdi5VW0bYJh0UPGcQzYC55TPX6AeGB4HPBN3
Eiy2MqWJFiwW0BeLLkOlEA571b1hADcf+qVrb2fKvfOyvhGC4DQOszr2Ic5XDtL207Z52FbPuMmX
QPiuizJpMvphf8rdNEJvkuIRNAhcgCO3B7Gtn2HnHm7yRvRplVTR1H6qcrSEH0WV7zKzs7cd4t+V
fXUEnKUD12EnZOIq56daOaIAikvWzNT6PpRLUR1yv7kKXov0sWH0HhiERJmTOpkC1z8t0zDRg9Ro
7AKyu9nxjJYVMzF9ygXqLawDQFd8JEYPntfXX6Omkfq6bTf5BCUJhgjatuvTo+uR8JddcydZ6N7R
IJ32nrmWs2VC+3Q0CbXwIH9PBih0pB5Y9FJCpmMUiD1SZdsQhvFLRhZ0BMMBeyO6xeoweuz7QN+6
S5Odrzq7JpyvLEpa+KjmJjUyEbcCj3JVqD2soG2b17+/OrgZdYKgH5BDKQbxjU3R9BxXXXy57pcb
pi3B5BT7voBjdMo7J4zkKWyjYWdZbAtvmDSpIl6mPh4a4YwMReXVp7KpziVIIndOqCXCNfn4OBsY
8szokmAzvQ+K+TStiSU5Q4K8b+91ONxlEGCAW9Y7DwLLXU4Ms+bhUMbIqOKWFez3tHTVoWlIdkKj
Sw0q1W7HFVpSPxAH+feWp25VVeA0geUhZBhmACqZhDhcAQzTpc3k41IhdkANBJDe7jHqqz3927c3
jJlIPon9chUGSVTfjsepdMmlJmUJ8bAALfw7a/h21YOZoD6IsvRFW/s8UcDa/TVHvx7Vg+uz9tDl
wYe2nMu77dNtm49h+Zmj/aLHv/cqBsO2mqPpNMUN/VFWmXcltoyZ4lGSxv/fPtcmgagvP85rlShd
nPrJiRX/J3QiIBYlxKjzNieXKVbVNe0JETPp/UInr90R+dUkCtwUHaQDdP5OeEQGH7eX723Pw0zk
H+mdEAYMNvqqLOT9gjbrb0Hoh/9sf/1t42Umm59ysgUi5kimrfXxFgKLmWa/+m7SQHEXP0v1UxfV
r7ot9vq5bbMxgvxp8IGHcBCvcBDdR4emok16A7pNZ9452LYBDOcgAbQLwA3DE9Z38yOkCFDWzds+
ana8neX7JqbPlyNKkwGyEQ1p6W2YFe1d5NU7STmLVZqAPoh/yJAuDYo56ezeomtDuWeAXXxQZikV
QbFaFSdIGu1ZzdvRGDOhfXEDOSaWzgLZ8/qXtyI9/yprjjAhor+OZdxCj4DuXUS2yRl+IPBdKpTS
1fsM5VZnALBPe9V3LtDyKG886P+56ROkSvEGP6Jm5vbBzgVo2TGT/EgqFdeDnOL7NJ+njwyo+Ee3
7X9s24/t48akdAUWzCn243vuzvSlqjz/zzyiFLD9dduSrS71VdRRkTZvB9rW4FQN4/FeV41zE0Rz
hSSClu4jGL1efBDRXbdQJqOhWAo0oqIEmgjujglbKu4ftIzrq57gzEQpFkPc1TWKKe/1EuhvAJJC
7oQWOY+PTbao927Uq35nJra72yQ45FFQ9LEfZU9K4nqbYjSOr1zomkFgUpbzP3oZ6hPkyd65ffXR
BXRqe78sp8FEKk4qh1ZWGyJnVUdhe86WIa7vWke00eftAWwWa3i3Cmw6xHFJ9kSAGjxPy+d1Vh5t
f0w9pIig73zviqvoOSPUHv59+OqMLh3oB3nilRCf4q1HP4zplf0KzMQpahQIxlEj5u063XxrWUSC
W0IIdGS3V2o1kf+m3pAg/vevZ6PgevR7iGFoZFlFVH9ALyq5J5CO2RnBdshMfCJxQNfexblIOJjC
jjlaPUox/0HKj98UIi6eatbdq3o6xWkx/7OvV2tJQ7DI8AruoAMaDh6uuNb90wHzF4Sf07UvMuuA
BgOgpTqu6Cw3kg+8rH41E2S9thfVcr6j9e+v/FHRpDjRYVYnObgzzukc5R8AaZe3219/O65nJqCR
uRTq504JZn5sJ/Rwshr0UW17C77FS5M3w832MLZJeP+eRCpSkMq463uFxw3aA9cK21Bfl4hlkRHg
pHnaOgg6eEIHUSHvHke3cnLpzm+32L/JgQjCgipAhIOwPU+f/maf1niN59kvKHQcBlrzQx3m/s52
2064iXB0wlosnaxFIjCC7CV0bPPukAIBMY6qOQOXc3Ky+csyO98mn1wXkppsiKIoRAkeMWizZOFj
W8l3pS+dr9Hc1KeF5HcdZIFv8h50xAEyPjsXhuVM/AcYCC086fczxiwgan30vHZovg0VhFKvw34x
EwbYpDptIBIJ0/E9aFlAI1BMh6LNxytnYOQQaAqWbDXCNBuRh95BpaIbX5Trj/X9ttlYHCo1zcap
2k4VBUfZonE/QbtKf9GcIPDRotl5SlkcgMkjqNKoAye0VycAwBTFsVYe/4jOxuFLXjSBcwoDj32+
bjLGPUp5A6YM4WZPOtd1Dpr/lDxMdIEAF7RAsr20msVaTbwfz/BebwQyUmCu8Q4OcgZ1ACoVKMp8
pXH7I3DLs+vugSYtR9iE/9GaoXGhgfoTkG3dsQ2H8cGvd6mEbF83rtMKwO9hHqPwiYrCfWgV+PeK
mu9d1ravrwfi1b1CwB8fFY6fPRWOCk9qhLxG60IEY3uzbdtg3JcsHBnr2zB7qor0F5sh8k5DejMo
vAyDZnwZ0+lLtN9OZDnEJn2ggpx4P4VQDPxbVUQY2h+h6sGfgeipD9VcXKWqHEGK7t9rNtQNXcpY
QBt0rV4S5HBP+7wIFmM3pYK153RuO5RVosX03mcRBfVF1z9Dc7f5ur0pti037kkCmuCcxaoEPXs0
fmgjJNXKYFdWxfb7DftuXdzxsVjK5C/BeV252UEAVHzHuf/7qt9vYvbKHkngQqMcA51l9r5UtEd2
1aWcnre/b5mBCdprgZ4J+0HmT2UZ+P4NyMBp+TL2jdPcoJlo2auBW7bBBO0pX859hcpiwroKhHcM
lG6HxlX+lRGjCdBTIhsz0AGKJAim/AUfrkFtskz65/Yq2X7+unqvHId0eRrXvkzvPZT+DsWoxLlc
38fXfX0d9dXXK8ErHsSoufKcOfRUxq7LPmQCLOA74ZzFV5j6vmmhs5kVgFEAtAr1ItJ7N67Hl/dr
WRqRSH2drQXG1U3abmq6HrY28TCAIHccNb8b7aLMt71OtmkYtlwgO5G3oioS2qO2U+BQnWaQJUFU
oJ7uK6+BZON1A5lmTRqEHflUJOnclse06MJj2+Xtw1KjncMTPPiyPY7lWJmIPF0PC+DUZXqvmpHd
ZtWS/hOlIn/Z/rpluUzoXeCAPmUO/AKYUvcPH53YOcg2+FjiMjq6iNj2WJ9sszDu7C4Qkw8dJhxf
JfL2KMNeVDdxOgG7sT0RS/LYZP4DMY8sOch5EncZ6wmds+PwAbwt7XMJAdPvTaS8r5ErGnKKNLia
CVzMdWZv0gLqauG1jlWeyLn2vymHZJeoy6rT9rRs67b+/ZXZo5JPcykqXB7eXD9Cfzl1D7SXezgX
i2f3jYu7Sae6xF7USShm+R4JUf7g5RFUC0AGtOO4bEMYBq8G2jR8WOL7v5JDXITfixnaZYBd/Nhe
ItsRNizeHYtRe31aJBEg0R5LHe+wCi+P2inuW09eJQcYMROZR7kTj/7o5AnRE3QgG3Y7hlJf96Ax
kXmybvrFicoykdBgPgk4xZtuoB/nMYx27MOyDSYQj2RhNtFwzEFPF9Rn2mvvlI60Oi0BAKVXbYQJ
xGOTylx/UMXfhICOCftCurWsBuTDifRoY77OJkw03gpq0mjvje/Jkv5STQ7RqnmXncFicN66fq8M
Lsg4KZwlzZMWuY0XNU/UPaHLvy52zMH2fcOg0dwPpkwfaVk3yOOTHNwuA+NDFX/a3gPb5w2DHqDz
CEaZME9oM/fPdV6xZELqYA+WZcv3eYY1c0Q4w6y78QnKcMXjWqjLCIRYh1wcCbrLD5MPrngiRf0Y
cF5CUhT95KhLXzc509LF4mZ9XRdJGGf0Q0oayY9t7jk7jsS2dsaN7gWUp32GNHBY9U18K5ah6x8b
SGVN1+29CcmjIPuJixp7r1U432VxJ9Httbh6D4ywXqZv5JlNXJ7OQOhVANKZ8Cmsvgi8Nx57LT5S
XaJfCMybX+L4Kj7ZiJn4vIHnQekvOXTJpYgFxCFZNp3jQe7thS3dZwr9cuqnTtMjX+EN8tKA6XLl
R5ndKjxFK3pjZSlGJubRRRPj4eoTZvL7+X7o+nUb4i4pw/recdvmczeGQ73jhC1XlQna43EYUR3O
uENIFz/ofO2Vp6M8SiamGwJ5ip1xLM7eFPcdZDz5ASRaUS5pH4psfUJRtjzHOqz3BBBsZ81wBPMI
RVhnnDCEnoLD/+Ps25rj5Jlu/9CmCgQIuIWZscf2OI4TH+IbKuMknA8ChAS//lvkvXH0WMMubmeq
JHToltS9eq2mrm7TqbJpSAYDXoBafeSB8W9jxFLF6tlxNntjPKSvYNZ0qkNpNJY8+l3lbgyP/d2G
H9w+SWdUvgEcf9fMogqTsZzCxvMgJ/wtSVCo7+QZv60HtpYH1syeitTLfJEmSYCjcjCkAfKnAWWZ
CwdY57RRQ+qHHBmjlUCmzmWrqL15MIqAgdL/1UPmOZwL8jMI+NeUVN/dJiYhbaGK1i9Vmk35ACrn
G9Ea2/y1CuVLamcofFRrv5LW6e+bdKQxAo4TX2leN4mLlX1YM2eyTeaUGBjQcGmIQ7sKKSHQOZbz
T3BGFyG34mq36ehRAX2IHXQulN2AR0YZuCybbIcYxdpu0Bw8/xHenRGQ8PMReRrW/Oh7AIPa2l2r
F9NEHE3lRsCq2W0Mdwog5RKfUJi9zxqWhc1o3wZzc+sl9K4c1igAtHtN8QpINYLm3anZjZiAvxuF
DCfKv/GKCYijYI9Rz4pmL/1iLQCP3J9+LonBbSukXA7MykliiAsAVU+Ccg6bMq5kmBfOmsai5oGp
Iv2mKpBl3saITiHTuVBDQLuKVM5vUfNX7kHwmYG9QfJt0sIeKMr+3d0eiOu93rD/158lZ38Hqda1
ukXN8Qoio39bJ4hC5lPFy9dy6O5qHKZmXQwhqhn/tAYohaHP9KV1gIdv/eams/M1JZDPD0AwEP3b
Lc/m3hwT4h/jFreeLIbaUIFAKzHgmf6WH13eC5+ff16geIbe7etKZnl3Dyq8/qHvuoJ8ybPamEOD
do5xfbmXz83WU3F+cZuOecGa4CQqWNeiBFLbII673LhuppZOPzg3Bp4O2zAa/who5OjvqBiTa7Cc
9ftsxG2ODGbwcLkj3SgU/xD3dVcRhmIwxn3jBPibeMyDLFt5E+paVxxCZXjOmA4AbnRlYjx2EBuS
h8F25TZIOnD1/04TlEUsU2TSPwqWvjkjgMRkgtQPbvBrr03dXlJeBfEMkW9vLOMTSlzyMWK5j1tO
NsrxATJ5m6QjPSA3/x0GDSxq18QoEeaJrTkqPVqd2HLnWXl5aAahgvmatmj5SJh/bJrkJTOh6tQH
4xMQAWvC0roOFMN2Cm7xcoq9YxF3Y+SQ4OTUXnD9//Ew1xjEf3j5YjnaiOx6p2Lw4D9QFDlJsK/5
bvwjb6afl41B18kyvA9W16C0M07BWYI8k8xDZJiSECzMryyg9t4KUB55uRuNVajotmlyfX/uLX5f
TcO5iv36ytvsOVRsm5m2liNc1zuaY52/ZpVVvoDzj31jVQUawXkqVrlldaeICm0z4yzJW6DRXw1j
+toVrP/axwshRwsaZm8hCyiQW/7WjVN+iqviV0bXAPG6CVTM3gEug8sG7G5NHwdfzQGZl9Az2mkb
stbzFaNHqEz2JunoyQmQoq3qPsPDJq0Om5ZfRbM1s5/18xj3ZzxmwLluok7nR1ZuREbBm/y7icG0
TPoESiH3E4XUIbi3cS+hqwwBmqlXwWy8t5kwSzreo9SrjcBVn+ehG3jj6+W5+fxS76lANtQGV/NM
E3EvOHhqcJXrooYD6ddn7hHvJAgRbnbtKngts1Nnqse6vyd1/sufUDWRdWMCaP5qpZFuspbfP/iT
KaA8BvJP3AMjdd0XkJCauTA2gVg9FaOW4E1S1Zk0T9MMKQXTT60oM81pH4+8v1+Pr+vGoB7haQxh
NTJ394QF8Qu49tMMpMIyWJM70xwdKkpN0J45KXesU8z8/mzWqGsB/rv6NqbFtOJvNe8ST8Wq0ZLm
C2G8dep9MxtHUAZNdnxrZS3OrdCag9Efwowjj3AtQC0+2Aegi3gDai/TGP3sxgmKvqTgZnOhJ3F5
n2tGrcLZ4ln6gzF11on4/oPfA/PHwRbyraOiXznLNOumYtcaa+pAuVZaJ7O2hl0VoLI4dSG3cfn7
da0rB36ZQM6+7xAAzATEjxMRo5o8q9feJ7rWl/P5g91wKfyuGavpXrTSuC2hkRC5YP/bbft25ZR3
CjmJpMuKV8cAcrD3mX00llf3ttaXMX34dtaZqEMHB/5ZFpWM8tn2rtOKOSvfrjtzqXJftxCCj+Ox
ArgOQVGTuI9QDAue3YH6kIUH221dBqcKaqQHc3Lbm1nI87ZhKW6gp1OcVTTDhq07A2Xrpv1lEtbL
5cZ11qCc503bZVC9gI/JQIP6WhTyKYm9+ZZTSDls60E50YVjwv4lpUdOx29mULCrrK3isM7Imh/7
PEDgqQi70kFNaZkHxs8UULtDDkB/Jq3brgAnkIUjLUJQ8Zfhlbem2W5bEhVmRxwXkX2vJSdgvyd/
H7sNTW5TwsCrcnnSNNdhVaY3m60ssDpinv7e6jNBvzv93KG8OPk1j9MaJ5hm8VWtXoFUFfIHOZxz
2U7fEh6L7+DHd4ewq5AiWTkCdJ0oNk+ogUu3NZgn8PQUIVmeQFlhm8cytsZtL2kVbdf0dR8kSByf
HEM88REhjVJurCj2VIid2eUDkOH+cPJ7CkytHyAaFHrECFaCGbrdq5j3mIkxTmxRvCadT0Jpl03I
8+xX3PTnKU3sMDGMCpzE7q1B8zXeRt2aKFbPAqMY3Azbq1m0uf6uidPVzt6ye+vq8g5enO5/U2Ke
q5h9E7t1MlncPEGZPX1klBjgvq7XQCeaAajAO1Q+sdzm8XCCn3J+Zb4bPLCUgmxcpm35fdMIVPAd
HVKvqweMgHk1B6we5N20YSteUTM9KuSuEpNsOOCPpyyoyBvthTfe1qC4nlamX+NAVMhd5hVBAKY/
eiRexsIpQHTUNJhxWwczvzIWmYVtk6RYd9OjaIIOrYk0yljeocyu+er5vF9Ldummafn9w5HuV07V
2sKkx5i5AoS8gOzWA3g1tn28cqKbSVmPblCj9TE2ThOzjRPC8u63ba3/a9iX29Dtc8VQyWS4tgdG
QQgFLbzxjlXueWwlUblI+1zuQnevUXntUD+YTzKW2VkYkKdd2IOFUbTfyRKjqhkq52wj6MKWIXQ4
xpZ7CxLgNf42zS5VIXb+yMF5ZxvusRoW7Qr59DeQiKfUH+lWazRVmj2kIu2SvmTc81J67J0keaPT
3LwHKUkfL0+frnXlOs5qs6rTeSb/83NI40EbELeOlcXRHA4quA5KhqXBxeQcF1qFwpj/mFb1bvrC
PCw074Pf3OXWwK5t/LNtOIo9T21gIXlsuseY5s01ssvkHliWakUhR7OdbdWcZVOZ+WxmZzDHAtlf
NzHYUnLQ73+fx2oV6q9bEsWss5lkqK5IszPNaP+ERBR5L4FDXDmvdWP416z/HwTlQGMAtclj48di
h4iiGTqlQ6Ogj7ch9zxbsXo/EC0EaC33iPtMfdM0A2gZOTJ4Oxd0hyvhHv+z85maKqNAk/K5Dzgg
PFM7uJHLrcgYq8fAbZDQdRaKhnSMetApbHG16E6ZtUQColtVifkeF8hRGuKn6yFEtmHPom1lupqq
LmnRtPY7RbwH71bQLk0D2fjhyj3G9B2fZMAbvps2MKx0+Wo6F5vi0dRU0w8ZY5ZBAG98T/FSDXsf
+T6/pFuuxWh8WfoPh2edy2kaJ3z6bIrE2zXpHAT7ykdMdUsoAh0ovo9Tanikns13f7Ls45zn8XUB
us8VQ/vUjNH6cmh8+HzHNe0EannVHz9FiaZTgtJuo3I2Glf8XJUHoFd1OvO97pvhZ0mtFpFC6q/4
uc/DXmhecXRyTB1kYOLiT4CHw5KUoTkbd71ErKM0qiwc2/jkyu7EWcJCmbpvbNxEGoyuFe9Hp9ox
xeTTc9Kj4L3KM/tvgG2bramJBwfkfEkyjs7ZaHInMlk9RnG5SbwSn64YMsnm2Z+a1jmjUmsMZ1SU
hmaXvW3yEmpmgbgZZLi6JvkzFRSx/2qCXs0i0LFy4dbsVjW1AJGAaYrnLvhtDFUdjtK1wjLN3jd9
u5pYsFOooxQTpefURIghtoYmqpjcdMmgpppYmPPZD2ZvJud+Bpyn9r3fFLCHaLKrH4RX+fXc4YY8
I5qSCkiZbBuRYtwtJH36kRL53jpukYVVMrNj17HmfLl5zemmJhhaT9hgfjbo79ExTshZoUKkO9ZC
nHIwmZRDewOKwBUvuzi7/zx0MXuKqUPOi7s5SM/fmyJ964Y6Kuthb4LMLgDkZ2Jrpb2fXjvQjWLW
XmcnsxDV8B6wIrjpjEJeAR+HpIkxohr78qzp+iD/elzDNbOu8oTcV3MddpyESfVGpm2HhZptoDzN
kpZDvtNqgYwESV5jbDui1RwDlOwFYFYSLRdfrO4w5M+Xp0Nj0mqmgJTgWkx8tNu5sQCuafgpSuqu
fPSy0T/ZNmqSYILKDAf3hdwb9HoSezlmYdc9N2Kbx1D5bniVdZJYTO550h7l3J4T5q0Qx/+tXPjs
0xXbrXxrGjPHlHvEvO8APg6HXb/vdlPUhOnO37X7e7pLd9/fndCKQPO1k/sk6kIRPjcrzkM3d8rh
3U3THBBEUPbgBUisNuTec0q/Z3ztQqmxA7VMv0v9mQQxJq9rmi8lr28MMCGROn25vK90n6+YMmrL
2ZjPnQRsu87CMk6POIfua7vezXW1SeyUmmqlftpXyKqZWCRp1mWYN6QNO1A2XB6BzjKUg5pJFmQ+
nbGwiRUO3nCgRKyco7q5V+7bhoFYLgXGAD6o5TvIFJZfG8GRHqSDvQJY1My/mi9Iu7gY0gFTk7vv
IKdv2pMbQF6hXtmdmslRkwNBUCRe1vYwDzlVSA3J32RK1kRxNNOjJgZqzv0e5FXwdZJCBWUMbfTh
smC/aWHVjAABtgPkxWjeYN+b8cUhT5fbtZYj5BOfocrtODk3s8mDSYnn+ru5t25JHpYvDkS2duWp
jpKVc18398vvH94MxlhPTu/iBPPyNhp5fQjGtanRzbxitWNXNHSuMQJZPXVmGabNufOfL0+P7rOV
g9dpaJt57ij3TsvGP34/OHXk5rVgK4eN7tsVe7U5KUwpGrmfYw5V0D9uUYRxvkYjqft6xWRdl6KQ
0cWmqb1jwpuwMB8vT4vuGaWG+buuGubWR8s5btNn9/Qgo+HqW3FodnyTrig11Sh/b0IEzpOYmtoH
WXrQ7Jpgo62qMf45mZjJpxrGJA9MHDPRhhNLV5ZUM+lqgJ+6QR8ANYfG88NkvNGNFwdV6wY0+5B0
T+C9UmTPp8dgDbP7eZgZE62YZh+PQduksB/bG6KMV4+FJb+PvXv0CXm3Cn6Yuf3N6ueoN5zw8v7R
OHq1sr527AQaWxiLk7+MFosSUN5mNKzWaqV0a6CY7Yx3pJ1AEXnvpfuhuu3WhMQ1TwpV3KYZAbcE
GZHc0yn7jXL9RzHV+9KY7p0iPnKfrCBhdJ+v2O3UUtd1JFaEDHeZvCmzbeerGtWfAtY0rlfJvel4
e9J6EVD6XQhahm9+Br6jy2ur+Xg1qh8AAzdB7RiuYQqeEoOBcgAlSivGpdusqnJNjbJmxFHgeGgf
hwOUq8AIFVpIxNpOezQc/2bwSoh4e6iCXCsd0yy6Guo37BqkwiMGBMqzXUUtaNAdstQPY/pFrBF9
aM4BtWTeGtN2GCUMQgrkyK3+6AK8kmTVystAtybL7x9OX4g2t3mF4O4eStAoFGxupblJSoiaar08
E5MNSkV8uT/cOeIr7Y5tvHL4aryErVgx7XorLns0bWdg7x+6aHS7aMiKXUrqlS50E6Ocv+noG5AW
xnbya5y9f0TxfZsRKBZs1qjqHwUOgcQrDsyOv3llse0WqxbGS78TlmvDOXhlHEljjGyxhj7QzIZa
ET85gvrcwzZpyzere5TuStRV1+5iWR+2X1KDqmFYtp8J2k3myp1RbMwCqJXvvAKTWhVjAS2eXQVj
AZaltfImzfZT696lM/ViFpjoukkPDiRbm/6nY6bR1K/lXjRWrwrQMCeriB3k6MH+3bpvRQlWjm1B
HVVxphvz2mrYMuVGHPU928lkjbBLd/lTK95rAd4dlCIjhMGnHWolZ6s+tDWNaujZm6fSKG96v93N
7BZE4rtN9qSqz8gEIhrAhsq9a5ShYdvhOKwhunSbUzHV2LJlM/ow1b48Zt3Xzttv+mS1tF04c8r9
Ge0Ghh16UINGzG5by0ts9YM5lY3L5UzgF9v+upR39sZrh1rB7s6tV0ETcIne3BO+y+jjtu9dDOzD
9xZ8gm5J5ok9M6+zEZv9cLld3dtVrU0X2F8kT9DwdAMJ8avs9Nv66kY3xkOyW7vNaJyAWp9OOJQx
HB83SSrfZN3tC5uFqIKWnrsSVtFsP7Uw3c7Tljg2CHgsm4T1FEReukZ+8NcgP3nb/523DxNfBknc
lzPqPaeIXoEDd5cfmlN6APP+9+nLnX1lR1EafgNIIXQeb5OXy6uiG5BypLodHz3Pw4yV/dETd9Lf
5tH+3gg/DIaDc5QFBTyay8gRruAm9je6ALX2fAkll9DZFHu79HaLAoJH115Xmv2jlpp3MNUeNaRi
77P+5FfeS53HezOTEXJqaw5Zc4yoReWo0ncdDkq6PUiXIgiAnYIWdSLtWlBXs6CmYr6iK9KaFjhW
J9deaND6Yi+SZhPynJpqGTkFt2Rn25igJrhPDJSabEJ5oeFlOB/2SyVAiCrIjEUN6tD3riu44Ms7
XPMgUOvH+Zz5vAUrwl4O3U0/AyhjlU8SL0FE6d7dGbIgl/v5y+zxif2aygV4UYEtyhJzQ7+2h+Im
efPux/DKeLJvmkN+4z82t9fu98t96RZZsdqx8Oy2q9EVqyCd/IWsuTfd3lRO1zoNat/oEoQXQVef
u3GUp6+DSVZOgE9bdwO1IjwDBi8HnwLCZ+5jVryz7NFc09rSNa0csjNFXYxVomkIIoWM/XTsNOLZ
xu9WLsRG3QVtHcCXGU69H0V3lU888tNNzz1Mi2Kxg2UXFetwLrbcv/fsam+Pa3wGn+4TNL1M1z9W
Vck2j+FriKxCIALCLl/ls16m9j/bHW0rFuvmMnMBqhb77lVE8VtxPVwbkbcPovn+obqr7tzoq3f8
VZ0v7/i/F7HPurP/HYocSV6by2vHPInf8QMRIX0wwdRyqENx/hPf16f2ZBzzk7eLf66xtiwr8Fmf
ikXzxKhwKYcvDeA7wMVgBmAEb7/QcXkE8GpNmUI3k4o1t6ARHCRqhPal/5Swu8oHrxb7GltPmbhy
2VoU73P/hAVTjNsIGtPrJ1vsk0xErjsfeRBfkZmHPue7wCdfWhg8C0bIYMi72o9vSexHc91EdU32
tJi/yMnYX15NzcSqeC3UvKNWP8anEP6UJ7s+fUjMB5Z9udy6ZtergK1YVjmuBkzsK7OCUKs44Kl8
fblp3YcrrmDIy4zzROCCkJXBjhn2DrSmX0V7I8ESuHKQaHyZCtjivTcYXQznnhj0jqYpC5u4ujXz
ZEu80g1UzJabdB64ROErfR9gdsjubIlXol3VIfQET9gK1jKmO5JdN8nP3N9zdnV55nWzoti/jfqq
hpaD2MdODHGG9otoyEHW5UrzGhtUAVlN1vR+zJYDZOENRfbizp1A99LfGlNIxcqleNkln/gTFZg1
zqSy5nyZ+Xx4IO3wfWbOVdfYJ14BJMys3bapUgy9LfsMRVXoJp1uK+8umw9ZvmJamlVQ4VnFlPRc
FhJOH0KNYYUE2MGbwMXt06I8XP56jfWqIC1cAidzBNHxXsg3FHZIuW1WVHhWm9el3S93G+k8TsGz
YCfUcVz+ZN2sLN7iwzFrl84AMR6cTX1/Z9goyXooN0WGUIa+dPmhad64fYFKBbmf5C4w7vpN2XW0
qxhrJvOsdJZZJrYT0vjdo1uih2hYsdMSWuLMmNGwm0FloBvwBNl4m/GU47iK01qMEk070760v5jl
lng7Plk5f0XS5tbk4pbUJtXB8q2bGYQWl3eGxuJVTBW8bOwYQYogDfmaz0dUuxn+D088WXwtCqzZ
eyq6amg8WRoCl4fabF6dbL7vm/gPL+S25VTxVY4bL9aIARAUSKc0jkS3BpPTzI2KraqKIgbkvMXD
DDSYsYGy+YERMNPwe5GzHXR51tJQmkObKuYJbs+8qoMCHeXkkJXTFaVPVjaD+yG8vMoal6UqnjSO
lxQZxcakaf8MGGFdy++XW9atrmKmMepUPMgHIN7UeL8G8ENHZoYyEgmymqfLPegmR7FXOhpOjFoo
gZQNNfdGVfJrA8D8HQU9wz6V1Zrajm6OFOMlU97XrMDF2SJRUNwEa0p4moNb1TmBOnudOgUWl1RX
JYI0WQLyL3HVEBbaMnkY8/PledLtVuVQHYoWpFIp5slDVb9rxKfEayPgJR+atLjOqnGlG800qaAq
B6wEHQO73N5mwRuQ5xV0BPxN3L1uoEKqGkZAyebCmEcrjcClALntFT+n2acqngplbzLxJB33rR3a
ubULxh8dSOwuT71uThT7bUHoHROJz25SCVbLIkQwZ1vLy3A+nK4jd4UgzuLd6tueX3dy5Qr/ab0Z
Jlox26Yi7Vi22dJuH5bzXYpQXA6QMedsV5JvpfW1lGv8iBoDVgurrW6whQ85xr3riQgZr7Aqvgfu
rbMGv/kbn//k1uoqlluiij1Ih2X6n8995D88Tg9X3unO3E3hNwNo8JVV1m0h5RSWTm1KGyu89/ob
0j8LkoZ0k5Q91kMx3rYEU6idoe3CPCbyJl17uWt2pgqssiQId8sZ7fbde2Dm4djFK7Oha3lxdx92
ZtDTpWS1whsWLNQ448PBbQ6XN/3nqAzQ7iizwYD1BTHYUthngnfHImQKF8D9ougz1Z0IOeohRTG8
gjxB3BVj+Xy5308X2PPUVHjCUXkPfVx6pGX7/FevnlrVczfStZIdXQfKnEHGWlqlpCgpjFFuS2j9
HJtVHtkmWJcuD+HTVcEQlsPhw6qAlrophdmnZxAK5WfomExl2AKjs+V1heYVR0diZwTD/eyC46P3
/w7AZHkd5X26JvqhG4Di8JySNdDSszFFVS+DkFZFPYQSfnBlgj49JTGCpd8PEzR4zPQrixdn2hNi
7gwH1/VwJEnwiltwf+XLwvMio5meLq+HbsWVy0vhF4LaKWnuUT7PQxMi4qZtlntrEYra1gP5d0DT
kNMgLubm3vH5KxNijoJKTsghrHIw6JZE8XvmxM2UTRU4tQn4yEDblBwHf5UqSDdDiq0Hdt4UFiiv
Xsd4oShN4zbMS4t+BWNm9XJ5ijQDUFPnFZSbxBwnxbkibvo4tO2718XuSshE17hi076Zl6RxRXNv
khaO0AfjghHP9m7bpyv2TFzQ+GaSpa9F15jXHqr2WUSt0lwjbdF9vWLQEGJFTMxDEsWnkl37PPNw
D6ji5vHy5y/N/Odk9jw1o94MZDQ5mNlemlo+mQV4Zxitbw0D2h6t0ZP95V50g1h+/2DTRkbyqbGp
/+JNTnZXlIMRcjcNVkxY17piwlNZm/M4BsFLQpBWN0RBHgSpkuO2b1fM16dpApC5E7ws7PsTiMQi
Ssc18VONbf1F3HyYGL+wg1I2SfwCyMQQAdn0UHYu6Lu9YU2AXbfAivVmbDKJM47eS1Z430Vmz6Cx
weZ3KvQg65RebZolNaNORUdsEtfsVHUktW+yoS2bvd+CnWnlWNAssppX52VMUZtjBi8V4+7ObQbr
zCo2reVpdM0rZjy2AejtyzZ4aRK3vA56Z3gXqbFW5/LpZR7Ue4oRV+NQTXZfVTdZ3Y47J5FfhX0q
cM3wuXhqjNzcpbw7GfNawbZmW6k5dh6YlZdUmffq9H5/0/SAUPpgRH3ugmAtYKHrQjHpyXMHMzUb
79Wqfee6nYPyYCF2HxUtKqku76nP4T6YNsWwKfS7UzH45Q1hdJdx97eftw/cfyBgTBejeDJzF4rO
9UNT+9fEBVRhrn5c7lo3OsXoR8EZUlt1enZHXAR2abzoK+egVs7cwTB2lzvR7Tn12G7MnluosXpN
KkreG0TgvtgeSP+23TtUtnYWs6yjhQ0EStG9pyRJd6AOPntzmW76fqom4yHxR+18zv2XOE/4C29N
JCJAV7NlcqjKzs6HukE5gl+85ZCuP1qSt1U4Nmm8trk+n3yq0rBnMzepN/HybaogQZLwcdiVkGVb
2bq61hWDt7gL0rt6Kt/qsXT2xEr7sBDdGuP354BMj6pJeYDRfY8bQfFm9mUZIs4WdaO4tnOWhvYs
n8AfchV33mFM6R34L48DW4NPax5+VE3ZD9yvOJesfIOY1lvf99e+6XxJu/oGr5khHBNxELbYdWb1
nuDHy1tB4weoypBCezRuGWXxVjnj9WTjnu7+VVYicThT1wRDivyZjkWPEr8UxQHwDmXMl0rItTfJ
5/6bqpwpOY2lw1pSvPGhO6F2OuIlhX5bUj4D0Ru6S43+Ms9TvVaG9vmpDe7zfy9M3JItL23mnBLH
eG7K5oGmA9nHZPjWOQjUX55X3SZVrgZm0iYZqinqG8aoiQwOFCqEazTbTEBN0BtWbDt4TBdvWdB0
YdIZ/kMKasufl7/985CSR9UMfcGQ4yNFW7xNLbjul+1Qt/KA7M7hr03UuR11Lewh76mIynm89obq
TjreD5rWO9HgkHJRr3X5Yz4/LajKvmJ5AWkNswLRBzZgEbW1gJvqrcH6KZrGu97WieJSen+qiS+Y
feqHJTSRJTzKZrA3elWz6Q5H1ax+DDEhx2kCcvLb9I2xwb0vK3Dtbfv8ZRN+uOk2VkwQgxXBGesh
0pvJT7xDaqQO2aeoidwU58WuUG4MZumOzJtj50is8tHswMEO1fq1MKnGXtQEvxk4Fsgx0DhOOQf5
6ulnEeMls21+FIsHpxuRRuKjcR9v+D43nlGb0e9r8HJv7EExd5GjTrzN0QOx2ziMDe/BXE69roLq
yeUxLC/q/z4mqZraZ0XBS6uizpEZ3ZE6NwRsqY3n7BvQ9JbU/DK2zkq6fLmWf9aT8qbnDXV4i4Tr
0YR/7Cu861E6FEFS+imm5Df3rZU7lMYPqxl/bueQPvMq8pPatPSgGV+1oZUnTuSkg/MUl9NaGFjX
kWLdacfsgWeyeJMdrw58Lotw9BseMoKrwzz5vy6vkMZTqViAoYfM1dxO6MZNpmualQfQ/LeneIrX
bj66gSh2bo4VWAgoMc9lCs6osCu5CPvaNyPaQbEc5UZrlyDdUBRTF7acWAKh27dihJI4s7l3TTJU
U3t9EqzsZ43Bq2iBACIlzC1w7LfNmDybRWfcumLc6KtUzEDWFAL1RoN5Rkh4OFJs3pvFSLYttGLs
4ElrzNipy7egyspH2U3ZkXZuGW3uQUUNJBlYWfvOyN8q6XkgtupOE9RIjm2wSlyrMXIVODAGLBU5
WPHPTBYHOTnzX3K8gHngQILCHnhIVy4TmnVWYQTEHQo+WDw4Z9loXTFmmHVUMzav0eJo/KKKHoAC
XBYXth2ch8Qgh9xKGPL7hn/j252EaNsU76ZinCNshk04aY+qcIKicJgvPen89ANKX1CfOx39GMeJ
X5b1inFo7E+lZonlFFgpTOJsSFpfSVCT7ju7rvcYRbLShW5dFBOv0qlnfLb8l9FIQCgE4VgTXGTz
ah2Frn3y751kKsVgDODtP2Oxraue1t4jBaxmC+4Fa6Cc6JPJxsYyCufOR0rpu8/MpkIl26r0hW7+
FQs3CpHYRjbnb+bsfjEdSBinYjSOxO2c75d9iGZ6VCAB6YXIoBNgnfk8nOfRF9GAg/1wuXGNcatA
AseECJrn584dCRaKbRKZ/aJcVYBne+yTt8Bka9anG8byBR9unsKfYnTWxT9KlIzWh8qBCNputn1n
ZSSahVCZWhqgOeKhS4xzH0DRNPZwsWW2VSXhmKZrJ5Guj+X3D2MIRqjR50wY57bs6i85CtNDyzZ6
KGe4awE93TQtv3/ogk5O7Weij8/+OJaPvnT9X0YK5YnLy625FqgQA5HVnmXMs3FmY88PaQuOuQEP
M2HgBjpAPmnFY+i6USw6H2mZ9XlvnFPkTSIIu7lQ+SrqXdb/z78WKyEJ3WQptt2AVW4oe0v+4Hnf
mRGP87j/akg7X+Oi1y24Yt1i7DjUowrj7BYjMpIyP8nUALMXUO8rV1vNEFTgAYMEHYqahHMU09z/
bH3Tv90shkZVMpfcmkE7MfvxOetb4+Baon/mEqp0fUvMbWugkrr4NScBwIVOHlKwwl2ZvBK/U0za
prQhVWld+ARZrUmmyTsKXrJXy8jp1QBm/l+X7UGzviq5i5DFbCEr6eahwwLLjphRILo0DewI2Ea6
v9yJbomX3z+a9Oj0kMNA2Us44baGmKAh2vxkQAR3XntUaq42KrELCLZI03SFhy7ambyMDLyqTe/e
JQsFrRB18qup8+DGzeqVyLwmFOcoFj6h8HGirTf9QCyJ3rWtlRMIEs78jnPeZXdVjVDQIZmDemjD
YYo7uiuLfFgrWdItm2L3GZN96898+sEGbOu6jx+MpPRv0xHcrtvWTDH8PvOTlJU21iypwRr7l2Ec
MayVTa1ZLpUQhg8QDRTZAJvhXunMu8JCGrCwZXktStTSuHE2RjIea/cA3utxrVZHs2YqQ8zUBDU3
h2z+keTiYPjzldv9KEHfEuBeH4M93Xa/M9JuO2lUwhiWmW4v2jF5T/w8OJiBuzdFMJ6qurkrW1nu
Li+TZiOoHDGB/D/OvmTLTpzp9olYi0YdU06TeTKd5XTv4wnLTlfRCBAgRPf0/8bfHWSpksNdTBlI
QlKEpIgde8dZI+kc/+o9sIGHyHdOx7Hj8uM0VCXf2AtrnSzfX9lvaKRmJRuna5W1FGTgCGdWS+jJ
97udaRCbB35yZ1nNxHMQunT6JvIhf/IVnKdbdSQrHsgmi2E9E56UYfyriQEJPs8pfqELUrqLi5Uz
mzGmnJMk9/wkyCO/GvzTQAHdMYCFR/1Uvuxbacvkk9Jx2zZXzq+cdeLLuLxuCEfMJEnJvoPsP2A6
GWvGSIdUeQaJjbI7xKbr9KEPqBNsqZysmKCNnJOjdHNZU/9dycSz8uXnuEMaPUvgt8iSuVEt+KMz
3lzmctxi11zZvja7jEYstpuUCH+J3HGuk8c/6yJWn5sGolO312bluvcfMF2esGGqW3ExY3WUmp6a
HqLaQTqcF4Xt232s/cXS9ysjFKLMvaBz428c8fdjAjKlQ+t25FQ1Gd9wJitWYhPPqEbxTgWxf5Eu
BENxnFZHzpMtyPbaJC29vvoBYMI8FADR4mXKeP/cGx4c84H8KBPU7kQhICEbi7E2UdZrPVCdMhC2
Eb/aalDnmqBOmCQ8OaZghL29FGvz5Ft/kncjnabAfwehR3mc/MCcOn/z7bDWumXoQjYO4omGASMm
XXkYXByNQmwlrNZmxzrXm45rFs5+/GuxA1nhuZ6U9F2XIa13e3JWOrAxdAYvHjcdQv+SJD7wPdDf
8hsEW8NZfrzdwcr8eFbM3S9HXeTgE/uVDUiHHmNF8/qSQ7wi3/iDtQ6sh7qZgvx/YThZQWTypxjB
MvaY4E68VQC61oFlysrtZSCR/bi2YzDczbLw751cPd+enpWAho2kY9AJqVjV+++ySj/JHkmVQSHV
yOLutOjqtJoH+15u/6GowXU7TJWTffez3KRnlcxcR2FsBrJxS1ybJ8uSZZ5NWnu6vsqRqx+oTJq7
40IYuJUjWNuqlh2XWeyhFN+BPDOX2SkOqhhaGxzEopvh77XFsGxZTipzQyS7LqhrSI6I3vuRgqz7
WQ7Ibw/KgXy57+6cLcuypfBNUvlh8oJ4mROeiXZo+m52Giil395Za6ALG1yXoS7Uw2tRQHtqOPtu
/YBqq/dZVr8rF8pR01xK0n3q2zJqY3F/u8+Vh4INt2sGgktmqJOXKQUwsaMiiKoh+0tXs/4I+rXq
NOfZfV854c6LqGsZP8Ex1eusFBcyeyzya6i71LLcB+8DCfe/T47GISbz5sa/LnnhNIaYTkaKrfVZ
MRcbbdc0bhbwniHWUYjyE27TFbidguTD7ZVYMRab1maqshLsIWmYR9KbfwLqEh+JEU9zsgnlWxu/
Ze5s0sGYZY53bfwmB+dJzx6cuSUbXn1t/JaxqxlgypyQAFUzULNGTQqHqiKivHMa/t43Q5axTyPK
MykM5OoD4kq0LCI6swLENt503teDZeIIU2cMgV2EeDP+0XWm4m7Z/g6Im+9ud/D2EoBZ49/7k0Cv
1Gsh4ZdHceu2fydjkZHwEBag6t4qXn/7GghyhX930ZDQ9Qwb/Kvq2v6Aa2wcTcQVX4J2/pk3Qb0L
54FS6H93k3iEyTibshdSuuBFnwhkCFA8C6YzaIvfnqy3dxS12W5Cl6gO8hj+tQjm9K6cZHvirRKn
sh62cNlr67F0/erOXCoOljap0xeAyZtP0NpRqMyCCPhl3x8s3b5qfjByKF3Uk12WHatd9x9Cw/QQ
0k0hrrXFtkx6GIkuMUf+tTXBDyhnJgdCAekH6Zk6Fu1mactaN5ZtZ2OVBU1Asu9NXF3LasjvTet/
E2Qq7qkptsiT1hbDsm8ZMCV0E4IVHOpRWvwoJS3ltzjdLE94+7CjoWXek6j40FQtcCsu/9xQ4V4E
ChYPMocTdHoIMYO08+Bk2ZYmzsoP2dA4wKSnNoT69kso6+ZIA9Ieixwif7c318qi2Mi4gRQT42VJ
LgQvpGNWx+KfOHOqyAuh7Z4aTTcs/e07FrVRbzPNhhTJO3Wt5XjPi+ZXkvW4/sjx3MeMHaDVui8P
TG06m8ZlPTg7fXU17QiUt6cBKZnbLQXbtf+wbD0NfZZDvyF7aeoaAkiupKBxCGh64E0e/uVl3Dnp
LolPt1dnxXnZFDeydEAFpgr4RynpvZ8Ic0pmqc91ALnPfV1Yxi97o2cf7/orwHxjftYlLe54Pubs
cfJ9vnXrWfsRy/aH1MtjOeT84qOuFFfswjzG7pK9zYotR79mJ5bhN9Sh1GvK4DpJwVG3wrILlV12
vD1Na61bVi9wd/WDLCZXCtSH+Rm4fk8fqAM+5K3w1MoU2Xg4NxBplfIYyZHEgGIgcmtwGCxBPn2f
zsWWcuEKGpzadDdSGGpaKSvUy3vfSC+6cz7H4acu9uSBJ0B2DV7wGBR4kXqBMp8Uq6ZznMrfu6bR
hsjhkY46iaErrxNok4+5aB5o6E8b1rKyRnzxca8OylIOE+rSObuUSf21af3h0IebosNry7N8f9V4
44xNTuucXQDygjxMX8anBT1YoCJ0V2SX2hQ5JkWyqA4ydm1QIXFAvjh4CMt65yXF5snRrRpJkVXV
NXa79lE6pvm0u4SB2uC3ouybqkKu7Qpg6gQIYj8PYMYoky0yubWltYxbCFFNdHbzl9irEBBmTdFX
kebZtPFqXltdy7yHJgtKBL/4lRTxPSL28kCD9uK5Kt/oYOUHbADcWGcKaPm0vArjIdnoBA5Lo6ER
ZN+bwIa/gf56nAZQL159EQTl2QeCOr/jjkvmb7ss14a90aDCsy+UOSrdmvE+9Xj3CVfebmPvrxyr
NujNcJDz9FA/fwmcwY2jjAfIOgqu+kj3sLWDw9v6r95n+zYUDW08QABW2f8xKUzT+7m6zFvFe29u
JLRr+SA8kvrM5SAMiacPXHVRoy5ci42z+s1NhMYtH4Rq6twJqwJMfTztUcg2fQq6TealtZEvnb5y
cHwcgkKBVwUvo2fp3Mv0Y1F93LF3MG7rjgE4lRs0DZquyTtFP6LcZl+71q3CyUVcxbMAA67OjpWJ
T9D+O95u+s0UGIZsOZzWGOhn13/4gXNz7jyHHEaPFWlEh7g6FwnIBgKw2j+jqCQ4VpDf3vPYQ7+W
I/Jyh0oSY4njoPyEdJiGdjEjR38kG0DDNy2NhnZS3xkLMYpUoQPdBodJ6WucUXP0SDo/AAKhkbRq
6MbPrOxXO5UfC4ln/RyiL/GX7t6LXaKt+Ifl315tVVc3Qekb8N9BE/nOyeu7YPP5uGIFdqpeBtpp
HRCcnTzyD+MnxEsjU3y/vafWpsMyX4MiUVB3YbsWpPqnGcfxd+l686/bja8M/A8L66s5oaEn20FB
klLQR6F/0OmHEJ9vN70ybjtZoQqNEuHGAzd/d186H93p9+1214a89PdqyDVqScoWnDAnk18683cO
Kt/+w+2m14ZseRwkCMaYFaDYy+ezcs5xfbrd7sqQbQQEZC0IKsphnqP7rvS/6fCLcYs9VwTsamvM
mds38eSDWaxNs3+4CVGOFMoNnMvKfNjQh9TkldI5eDTHuIjc9LnwNuIHa+7E8pPgi0x9sbBcJgX4
JsoDyV5o+aiq71WiNub8zRAF5sVyiYUuZDYOGLtymiMZHrzpioek8YuNU3VlTW20w9xy1CX7aD/O
xTnIhwgIymMz6Y3mV6beBjYoibslHUC3DVqIQ1mPdwJsWbt2o41oYOAfKgUe6adR/Jbpb59BAXqr
PGtlYW1uoElqXChHnBOd8wSSIOif18dseg7xMJTlvO8At7EMo5OmJiz8/uRqflI1lrQd5p32ZHMD
1VCaiJsCf0BqSZ79Tg93XYfY3ca6rm0by1wB9vSxkvCKNWpNWKDv+lQcIYKwsevX5t//t3MsUsaN
74H5uVGPffx59oqDBmGGeJg2ZXPWurBst0aFX0jN4tfrD7K4G6GEEJI5mjrnEFQb+c61WbKMlzDu
V4rCx/PkL0A9D2V6x/KtS9pK4zaKwevnXE6o7DkZkT6hCu5OFksSdxc4EAfoEgF+dT7lA/OBiMXu
DPPmPPr9Q8CRD4YASFKl+25ItqhOWtUJ7wOscuY+yDCJvGxLSHjFa9rqLqTF5klHTPzMf4b5u2r6
lVZ/9+PdLs9jU9GE/uyCNQc+cx7GYw2WKhcxN1B8bWz+FZ9pq7k4Iy2mnAFjOsUOew6CDgG9whtf
dg3ezpCTtB1GiKb3px71+eC7T8N3sfq2r21rz7RBnSqvxsWDVMNZmOLYG3EUHdtwOisTYye+Q2fM
OlD043oKmU/xV51sHOMrlmSnvCfBapdUaJcX6RevQHqsr94pkm94gbVhL92+siS/SFXMls3oseQd
b/ojsAc/b0/4WtPL91dNTzVI1IdwRtO4MPk0jpKx2jid1ibF8vC1DrugrTOsZTIeQb7yi80zYMhk
D1YQeSTLwysT8j5hYHj1yRXV/yX52+RbJUB/4D3/qXlG45ZvJ2XiunMXO7+nEnQNqGL6mtfCjwoe
PJoJXyRQRplW14oL5BKHmT14HlgqWOm+rxr1PI77Il8YiXUC8MznTThCXqCuW8DYENFxtiS+3l4g
YSfCl4I2UHlh7XOuzz5rII6gzgAu7nJywk6CjzOrKgA/QLPu51/4VIgoRIRQaW8XRwAVdvo7BqsC
6QnOL+7+Ri3Koe+2IkVrM7OcCq+sovGdMqTLa7BH0cgcH5Okimj+fNvk3j5acMn5d+PhnHBW+bBm
RBce3AH5opDdZWn/rhjijXjg21YtbOaYxpOp0wwdXrMDwbXT/0Y78eH26Neatqwad/0pUxBSBWuj
d6xDdqSgbb7d9NqsWxZNAjGMEDzpT1PwMEJhNmjemfHX7bbXhm0Z9EQ4mxyzvO9F/6Rp+XMO441n
xFrTloVCdjMGiSYO84md+/qT7P/ZNWQ7cz2HPorcerTrhXeg6JyGXbSoFMH/f29ACj0kRwRo2G3P
bfbeqI3b2MrGtpPUZATQUExw+BxFDlELUPJx1OyHaL3inuR+8fn2vKxsEztDPfKqj1H+jqeV/zWW
j/48oq5r1/1D2LQsHq3ggjsYTttDK6akpyH0nuLNUNDa0Jct9MqvZGyQ0JY05Qvp8zaSpHzJJLRP
Ibq3c/yWdYYmKUywPPbD5onVVTSHkLneMM9le/z3TBQ2JQtvtHQkw0kUeOPZM2CSFj54QLg2UVz2
595k1z4XWwDltc1kGSztuVb+iAiyB+FMFY00b8aoGRQYoWkxngHB3XkbF8IyYDm4XjAA6HBKqY6o
H96BkfDQhcXp9n5d8Q92ZnpqAxpAVBhmERRnMZYgRQe6bV/blilPjZPqYlnvWTxV+psvv9xud2Wj
2onmJsmRCV4eVsI4D9MIsQfRJ4c+rX7va39Z9VeGMJaz1v4EO+tFFqm5+spEe+Bqn6qJsKlXFOC0
nWKYlqFSJ7xVIu1659sjX1tNy4RbNjvg10LT0vAo5SBX1VsKG2tNW8bb4Y1Me40brSemqGmHoyZb
/IRrTVtHqxxEkZQB7mIKcgWnoZ985F9Sf+NOsGKrNrsKeBQHYnrwwQ7J8G5g8k6kUO3ovWPvJlsZ
4PBt78MtI3W6HpSXE3ZkJZ4CPznr4KVNH1r+1QuaqB4e3a0j4G0EOABQywhe7c0hEwDkyjH5O01R
UxCGiBwlKBAa6rSKKp/P97l0vKgGjUIf+8UdEh75cdfesrPQbVwSHzKRCFq1Z1Z9LPaFSYSdfI4Z
GGI5qMBOhOUH4tX3Y+VvDHnFUdiZ5wl1MIrE2FhBez+E79rhBYXt0b7pWPp8tRAI6BcsCSGuIThK
tfqsbgDL1p9uN/420SGWeTGVV63nRTM3Q4LjrDXOi68CiGeaSJvuZ8fGI40NpHNUZGZ26PCuJ20H
tLZhG2/XFYNhlqVPQO3SqkHfNE7uBQ+eJeLmXSzvy3mLwm7F4pll8aFp8rhhWJimHO4K342omXau
i3U0d9ydxyKF886CB4YAUJBtlc+tDdoy8q4X/ign3NId/SHW32O18R5amW+bXUXmpA/0jJ3U9fMX
J3afq+IIkYZc6H33LpthRRMgs+ISt5VsBjvus8vv2y2dvhULs7VaeC34whZSvoQqZA9qEd1thjY7
lj3b6XdsVpWhAZecs2xH7qR3IgdFaxVuzPza6C0bZjSQQZrBgvqkjGbzl3DbKKQbN9K1ZbVMOI3B
1k4VltXLv3ThwzB8TqECGA9/33YRK7vR5lGpQj8v3UX2MlaP2vnBycaw1+bEMs0mdIFLXeSAMyDd
ddIeYjCpFluxyLVJsazT9WK3QTEingDsV+h8oQGqifriEKif+2bFstEEFPbJ1ML6B++JIOZeQdZ1
V8s2SwrVozNJgpbhDOumnCGIuK8yhgqbIyVtNe60HWZFFjrq6/sq+zal+wIANhiqTyrXTMtJUrcX
Ur5j3un2fKzsExsMhTOrBiAa9h4GJyd/PzUf0i2nsrK1bShUOUypSVKUS4IqANUWXfqdQHdlYx1X
diCxzDIskxR4JZgldJRAGDMCoxx7bI5kQmVkSLuLFQ1rap2iua/dWInMnEJd33OvvvSoSq8ndyOo
vzZHlplWzcjcMePdSVFzmXN2cPQWjHitactGkQxGcW+PGfId/uil8aL+vlEpsNa0ZZ4yJQz1U4k5
xUMZCVSfABe4sa4rTdvYp1GjOsRdQtGxAYY3c+v+4LS1Ptze7WsXMhvu1ClaG3/GjSXznC6ai4y+
S0WvnqtwegJhlnfw0+FLV3v0qAZGD6onbpSDmDjS4az3rbkN9AgTCbGlGCZnPMgSPQX9znatBXdH
UnttJrpT2kqIxtSHmIvj7XlbWxVrwTUlRcBNZU5UxN88vKsjBPW/72ub//uOHMqxlD7HYxdMAPVj
3Y3e99oh3q60lrDBYm1c0XFgCiOf24iH46EwW4DnFdcZLN9fXe6HoXXaplue0gO9Fnq6zzOEdaad
N2AbxyRaSlXP0TyP35OQHZJR7lxNy6fJvq/dScHGwnqeTxUs+RjqTenylWmxsToaelJgOnbMaZ6S
yM3+qrz70OxKmnBq82CGGmlQWSr50hd60VYb5ygo/Bn3sSDZmJ03TxZ0sdjAq2VNOqg4ThOjV5c5
9VPRJpw8mbCdyJH0pk8PRen1zZ6bK/qyVgI0oj2XHn5nYRuI+oH9njIiD8wvP+4wLnRgnS8uqrzS
EaoOLw2K2ZsDKNvi8RhkKtlZm2STYta1gyBS6rNrgJ9BmtR8GsKkuRN9u8vM8AuW7yHI1OOGEsgX
yOr8LhWqLZgT/EBalm0cCm86N07th5sfy2KumMxekspQdacKStJ7Xku9s9zNfrgFopEzc5PixYVy
7oMDouAPYlb5Blp4Zb/ab7ekqXnQJFPxorAxP0x5A2x+mVffa5akd43Ot3CVa9O09P/KLpCBqiaH
FuRa1lBQOurEeOoyNomSG+/btQ4sf+p7SQKhuzR/8Zs2OVVE1cCxTgBD3jaFN/0Sltmya6qqdhQA
s17jQIuPTVf4VZSOYvhh+gmafbc7eTOCiE4sg2ZeE/AFi3sZ0uLzMLHLQmMOmfrnZuDPpsPbVD9V
yfDhdm9rM2ZZt1O1HGfnlL7QlroVdJILoAAzMdDj7fbXtpZ1oyidsKO9R4oXf/L1X3DroBHNp8MS
WP+VO717ut3N2m9YFp4PAZHwqsH1D11SO4Xjg+mSXdciTu0XHxzfGBQsly+I8M3zQY8aybwkK3ZF
H9C++LddJC4HqW4hg2vQozZGQUqsSEsT8QKUQLfnZ7kJ/Scphh6sG1JpEMEryjS4qHn+mYz0Y+JX
dzFo9xZe/CDcoghZWW37KWjasjfIDqQo4ALtBRWzE00J++qMYDOHfsmeCxl+xrJyMreqVKmm10Rr
yEvFENtld2Onwy0mv5XdZL8MmwJ1czGESq4tmOMvS53xSxinkOC+vRgrbsR+EIppolMBy0PtE1ZD
1ZV+rqDYAWrUbCPFvWyct5bbsmoIG6cFL5z8hfV9HBw169IPjofzLwVDiBDKu1AQjU5g8NkirFvb
YJadu4AcDUPisT/0BUmW5pdpMoGJBhZfe4KRzHyTT2JteSxj9xQrlENwGDZT6uoDF7QGhWBlxMZx
uNK+/YAMRQspn0aWL5B1aN7HskdekRnVXG8v/1rzlrUzF2CttGiKF68uvP5YhOD0PVeObDai9mvt
W7beO1MqTY5TVqY5liFl8p/ab5qNh/vK5rVfQ4gfi74kmXyhxQKLBpF9j5Roogn56Pfj1hKsOBL7
YcRQm8l9w/g1GJRIvEM4zWqQERYa0rVHmc4ecaJyrt0k3DCZtVlbvr+6m1ReAC6gQWUveRxPPFLh
wjHGuBDdcd+yW+e60p0SDPmZl2Zo5jpyaTecTQLCmI076NrCWDbf8rDiM1HldcyIc6FNUTcHklT1
VxDWDRt9rNxNAsvKTVaCUq4Y5ZV04DVfvBfxzaFBEvukIGbwR3Ur6yEWOjg7jcWydVL3o/bA9XCZ
WvVVFwKloWHYC7nxQyuTZr80ZYt644Xw9CXo6Od2uenGYX7+/3gZrGxkuy6Eex7t8lEBSgOc1KGt
6DcetvW3Qrb0UNWGnW9vrrX/sGweJ/lYDRMpryh4/QYn7z+W3cAO2TBPd7d7WHHwdqUIwJ2Sty0O
3RCVutWpo5O+Z10MzedKMZBv+KBG7Kvc3/nisYtGytTrIYoxJi9+UGVO5Inu0geNqTYWfsXc7bIR
H4dTZZRmVwiS5e8T1aWfHRUO+2zdD/7tTAgb9KwoyHwy4YsvWiNP1cXFvCvCyalvmboomlGBNf1/
FAi+DhI44J26AtS3bJwEFW6LNUgQ8AZMvYdYcJ5KiE4FHYoAKlxUd+XN8ReWaSezMVC7hEbeEDv6
gRXuWB8KENVsRRxXbMKuGwmhBIvrG/jqXO2q+wI6J88KBND/FB2iSreNYq0L6yjv20r0kzenL7nb
6OaDgSCUuY8TAcWxCKX5wZbxrfVjmbfuJjcPm6x6ATHUzyxuwq9gqPkMUtstXt4VN2XXlbaukxqj
QD+U5qW4A/4C+UmXdQfDlL7TYJjemLAVs7OLTAe8QYY27cSV1R57YLFL4TUQmtyiV1n7j6XfV6d4
qyqIPKQxu/rctI9TubCnJVNyLE1bgeK27e73Lbxl4NopClKokF7n0k/vdC8/966fA9vm7YLjcWpX
9sTgYheQVvGyyPRQDPycxPVUH7u0ps1WYurt8gH0YZl6rGKn7hxVXKcGMWfQv0GvCVIl8aweycIN
g9dV/+dMh3Dn8yIqaEj+sepDhKmdrwRZrNuTubYpLEfg0oTHmTL0wrxJvQNyoOpAW9nNyYav//M/
bzyH7FKgrO6rQJQIpWSDmp9I3RUmUumACpUhd2RwSLPBa6IE17I+Clq/WKrjFi1C3oGlLhelv1Xx
tLI9bQpN6XfAq87ISA/ZLA9iyOc7EPxVh7kMfzu1ife9AOz6IR2kc+vlkl3HsjJj5DHj/GpbN994
Aqysl11G5IAcoQlJV70Mxl9kI8IxY+aHnsFUvRU2WnF4Nn+mcSSffUaql6rmjxUwmMeqEpg2znbS
3FObRFN3bs3dOpbXxmvoMenyz8Dubo1/bYos/9CwCSudTfQSu1ULrjAQUCJLXm7c9ta2kXX++5Mu
U6MwO4x473F7be6aQTfNWfDqwafGiI0739oqWP6hT6WDCEtQvYyTUx9K5vUXU7nqmEyZtwvlz6ld
OJSAAmbOCaXXujL9cPRkntYRwYX24x7nQuzqIR3UeZrkrbgOce1C8jzNnIOjJuir3G7/7ScRscuH
WGlGRfoZgY+c6C/lUI3tT2C+IWREp7EcjoIj93uA0pcDxqQZ6ab3dV5xswfTwYldW+SqwHEmglu4
Cbj8AhxdNt7lvVeGGzvt7Vs/DuJ/n6cGnjEbKpdeEtL0B0OS7nNTlB81LgjHPFT67MROuBX5fntb
E7viaBgzz4Ue1DKVoPNbyIyzBESeU6neOUWzJXvwtmkSu+hIZybvq3C5dvLpZ4n3/cFLxnzDYtZ+
wbL7osyh9wRdtGuQU/f0R+k7hQ+OBjl0R914ZuPIXFsXywOIuC9K4hTqRY/zz7gETZnrE/3Q9SU/
Tk5cPgVdku3KMBJbeFogpqAdiCFdIXST3hVuE/w/0lB/MwW4tibWDaDGW6Dsh4pepyJAYKdI2+wB
z4NqC8jytiMjdo2SdohEiTpnV9SQfkqIBw12/9DN7r4HGbFLlZoWaoQZWGmvKNvvj8ZVeBBTseu4
JXa9kh7KlkI4i1w1GHrPqGyZItP1uzACnPynTMlRriA5clpQxCmDM5iZ4/I5bmIpNwJrb8eiiV2r
lC5Kmmqi7Orl5W8men4/9Pkp7tSDNv2JObEfEUDedj0wiFh22KsHQDVqU42Op16q0APF2FCTwHku
PdD8/77t71e2qi0nLd1KTn5R/y/QrVSFBESNx8Cu0m8sh23YDgXjOTPsSuuCdQh4Jo46toND9k6Q
daabiiZtLgL1AjL8PqrUUPwufcp3heuIXaNUFslcyRKRiT+S1VMctsdwm7J9xbvaJUp955Z+FRt4
vRKAjT7sSERQiPkhVssrVcfl911rbLNngmslN2DEZBfZZ2EEDif/foQk2/F262t/sfj0V1u06eME
cB9OLwttv6za5gj5sA8JE09h0/kb15K1TpbvrzohpnRGHWp+aQiUvd0cWd1Yp79jwKcPXk1/3P6V
Fb9qFzC5rI2VN3r8ovPpi4s66igem6cw7eg+c7bZMmNQvcqy7vkFYbp/pjANopRVX28PfsWSba5M
lcXtWJU6/mZmJCuzJoUkXAtE8pfbza/NjWXJyNOZlPpD/A1EbOmHQYzuGarCXREhNDF/uN3H2i9Y
xlymBFJ7zgAViFpVYxSnbExOniZyY4rW/sE6l8mcpXHtgw41y8m3P+tblsnv3GTZ6fYPrGxTu4gp
qyFZywXShmWyhM7KPinCx6DEDKGyyK8ouJbdUG48i1f+xq5bahikcJCK9p9Yk0HXbGQ/GJvjuzTc
tLqV9bArmIgO/CxLhLhAl0EffDiryOP9rrQksWuYTABEGYI1yffUpwUo26eAHAqfii2XsTY9y/fX
LoO0ee0qEMtp47pn1vjyQTQsOSKTvHUPW5uf5furLvyUZI1CSeWTYYuyXAdd8J47W8zAaz9gXb61
oDPpQK72hB/okGGLq/nZDO2QH8bRE19u79i1TiyzVhCXS6Zw5hdVLz61DKu72RuyqBN8Pt7uYm2W
LKtWc0fzMBucb0Puxe/rLHXf1aJtzvtat2xaGyHjMIudb7hwO5dZcXB0V1sE8CuzYwPhEgl42jQz
fkE5f33IVJNFoNP+3HrdvngBsZFwqnVkX2rcv7LWex/70E1HWmjn29AGwjHf99NS4mjWKJ5kkeqr
aTjsRi4Qu4KpknlZFblxvrV9Vt6ZDIxTkKb8dHth/wTR/xvmRMzk39aVGeRryowE73Cy4cAMnxQq
Pu5ixp+HvFTn2C+v/liJA4vZeeTuXTeAXz7NcbGZExQ/jF5fneqy3bj3r20Fy9ZdCMwZ3afl71A6
foQzY7zjw6KekG3CLte6+I/BB6Qe61D+nvLcI1HT9X8xTpriUHiQlLk9qysnFLXsPaMdF1mblL8B
bsplNATxV5xM4hiTOfjoberYrXVj2XzZ0UGKJmWXSbKnsg2g8grZ3KSOr7ODzOq+f7FMPy55S1uw
kb1oHnuRZEx9naRxh8hxICGUtt28q5Cbk/8g5sIiH7u5J4++i7tgCfBGBBVJd8OFecsCv7HTbcBc
7OMY1LUbXEjMef6UhS71E8hLiC6DwwmHlH313aTJ1GObTE37mIRVPKUQ8ePAjxwLQcr+F2vCspgi
tx06NzzFkvZswxBX/LcNtkt5QY0Iyvh3nsu4jgZTmCuf82TDsNaaX7bQq0PUcE1qJQ15LKdgao8m
HVsPSgi+3hfvseF1jQKCyPUK8ii4I6oqkq2Z1WdtikHyaJZTuJPYycZG6Jhix/spiC3d7AfIwb/T
pDwGJKWH29v9zSAZ7kHWQyt0itZrHZQ/gCL2b+R/ZggD+bgzcU5PQs6fJ02bja7eXBN0Za8JxOu0
Dll3qlGsNnBzBzjMhtGuNW15dek0czBDLR3IePCL1BLRko378Js+B4Neeny1kWbWQGBE0u6UyU/j
/M6dxojXZ0k39tHawBfjfdU8opNdRQWaH0E6fnBCPZ4hy7UlZL42eMsvF9kQ1lXio5pxVMcugyv+
BsqqI91ZbGzDIOqOJTUKK5bqwPhT2tD3Dvt2e1uuzYvlhXmufFP7SQ+OJx4ea5BcR8bxuvPt1lc2
vY16kNiGg1QYt9bsDvS5d4GT3HXFGPn5fAzAqnG7m5WfsFkz2yEp8zlFN57zXrtJVKIY9nbLbx7q
VHiW1QJBBEE+lqNcEqIrSd+4UVyN56LWv2+3vzZyy1QBtEbF5J+Re0edP0IBcl+7lp3yEviVcZ7N
KXV7EAvjAYJIzxZObW1Vl595ZUsDRD2lSEGNIdXj2IgoH5/Tuj0YMAGl44a9rvVh2asHJXt3zEtz
6usnIU4tTc4dHjdxGxFS7lxcy2oBaQjCVqAK0Mz04/B/nF1bc5w6t/xFVAkhhHiFmfF4xnYcJ06c
vFC5ChDiLoT49acnT9l8wXPKbynX3hIjaV201Ks7ELc8g06psteekLY2d5VGVUWjQRHgjfuo8ZMR
GvaLCB5f39+tc7kyW80aaweFTxfzsyBnLR/q6S0VfmiJxf/d3XChhqLMb/az99EFn6j//PonX/7/
/0mTMO4KnjQvQ9FRqWBK80NnnjrxmEs8rg5d4rOHWn9Ggv62fV0jDsBC1bkA/WF7stw69pn1L1Vx
TahzY+HXcAOAJEsXX1ZHL1/jykcM/Nle7cD85+sElmhlta3F/afKsKt9/a7zX7LwsY++DMHv0JA0
0lcaFjZi1RpqkHstaCVadJBOktx4QJMEIDbqjD50/XylZL21SCvjNbpvAyZBHDB170X2SwzH4o1p
wprBVI4Fk7gawmZ59lyN7ZNfgag3tDvSxl9eP6hbX78y2xyYcrXgnXQ/jn0i9VPrbt1VltSt1V8Z
LhrAwyEE5fJeMgOauZ9NkH9gkKXzqmtkk//+/GiNMViGKRoDhcwPMgf3gzMvYvTe18G1B9h/O+Zo
DTFoqqUp8goGYL3p6Fh+CIefWnjHZQSdutM3b9mDaA0lsH0wNT7DLJT291Hlp6NtD3XpP70+/L89
M7hC/+vjXKDkJARa1kM/3zEx7S29dtn89wZHa9xA20Um9Ehl9sp/Pw0gQpDI70HXPmp1eP3jtzZ4
FX7LuPXIPMG6+qk7AFMNwjaZ8tG7Mvy//XQUr413jPgie6xNpedzn4s0D1uw2FVpDq5tk6lkLF0S
9W9qbwqjeBWESx9i2wDCmj0J6zgVEPQ+LLa0V5zdvz1qtIYLWONp7aGd5QdyiS4Bq51N1RDfWzW+
tGFwO0e22LWoSb2+M1u2sTLuJYegYY1y7z6M30G9LWHg1ajGQ82CFAdl9/okG2d3DR8Qk7WgrARZ
RU86CsVRVqQiUtfgiVujr6J0YafCxWLBuaUQnFyCR0Bu3vjhl1X7K20MoVsH2CM+HFyhYKU0Oxks
6dvWZGXPkfG5avoWQ+dkH4TuVphrTLUb1rZGDBR4C2roABaKvh9/m6r5jCaKfWuvvaNsDX/Zh78X
RWexjEIsytB8irp5Fy03GbvyILq1lytLFl3UkmnJzb40YRKCdnGer/EWbA29strMoqikLrQmQbTs
GzIfWJO/cS9X4Ze5qPD64BIhtfcQZMu96scrqe2Gb14DAiLErZZUWOyc3tXFDQCwAJY/1tG1JoKN
zVxDAmYHydmuRcIPaUu9i8YF7Ui+HdJ+Ka/1Fm9NsbJPwAycG3rUdvqQjknFq6SygAUIWlxZow0f
tmYxJROskgKXto+b9xYS36hdB8NTzt572bVXk41tWItmFq6TlnC4SenLlPrxi9D5TzQJXtgC3yTz
HaKI9l+7MtB5Ckv09O/bEORpuk+K8ZjXw/51f7O1CyurjQHg7gcDy8qXZqdcmWbLubvqg7dGX9mt
jQLToQliBKUlO1ZZ/EgEP1FqPr3+8Ru2uxbOLLPQ1S1HKUybKm1jszPQ2Xnb0CvbnRzKtaJFaoIC
REyePULcx66ZvWuP5hvhfE1oGnUZbpoK0cmfTZU07c1kgt+icQdUbtXO9XRf8Hi8sskbpKbRGg/A
BnAdViEy6bHJ9137Q2V0LzqZXOi/YvQo1ODPb2mzF/U1eNqGZaxBASP1ywh8Acjd7VeduXTpqzTj
N2Pz/Kb9WUMC2rFvxzKixS+mWnOWEpjwwe+u3Y03XMcaE4CdmQl0HXBuM3bywB4M9tGDbGVageyS
q5fXf8PGGVhT5tA8VI3koBirbTCdw6x4InE176hrHqeC+aAHwxtSNYfXmNk2zGXNn2OhkBGQ5nIK
GP9Gp/wwdOTz6z9la+iVofd0oBPFc/Reiv7MR/l9FMG15qOtsVcRepzHsDeXenoIOlZVux30d5PX
P3vjhrDmyEHj8MRjF9Y/yVgciflR99BlcOMRAMQbQEOhXtjsqKVXUOVbs62S6kpFER/A3LEP+/gQ
BO/wOBC0BTyMBPPsngNpFF+jgdw4Wv8DGPDaoi5KTOX0OWe/bfXI5SfTfQzY+4BfuZFs7MsaMiDC
qAIGleufDcv91BpX7RdNfr++M1s/YJ1ih/WYl4KNe8LciRqVQN85gVwp2JgJXH2Y5qO+kqZtuKo1
eqDQnZmJQJFNN9k3YDa9d7MZ/J0foh6zhLy84rG2prnEyL/y46CcYlaApwqCDv0xXPxbyEC9C6k+
VCq7kiZvTXHZqb+mqKAzGcSxq3+OYT0kslcf23j6TYL40NNrsqR/nhH/t/oZrYl0qpkRHjTgyxcU
RJ3sJ8RwktySZBK/JhkmMxBIeLJLa1SKocj91Jj3tXwn0IqIIulNIPyd9X7VpYEwCZD8/Sfaiz3r
8r0Ox52gQWLLz9HEkjAn7wsdXUkFtxZm5UJi2suKjg65ZqbPQxjeufqZG72LRfj79fO6NcMqX9BB
BcTsjIgxS786lAWeKFwQZbe2ZjyN0Rjx6W3zrHyICHy8FMctDHumO1ONCZDBHha6SgJGrgEaNix7
DTNowaoLEghM0oZK7QDh/J4V0zUo9uW8/+P8rEEGueW1JbmDbKElv4PoI2uXp3yM96+vz9boK78x
dkTkHSTU940PQc2CWP8kgb9IyqDnu7dNcTkCf1kZM74iuZwnsKeSG9tWNzorj5PMruARt37B5e9/
Db8Mcx2EDDo4Q8ET340nSVRKTH3lOWpr+JWP8GuOwnyFBRpQY0oCUXpg241/smW8RtO3EebWPDzO
q9B8OYHEhPbo9WzSYM7emfFLWN5mkTyE5MjDazX0ralWdi2bqRt1xeBTW28nenfTd/VjHEwfDcTG
XNb9qLroLs7Dw9t2fmXkLfEZCMr5hIqo2oNIvEg1jQ9dAC2I1yfYMryVdYPCYvGbEqKJi4m750k0
PH4aue2uIfA3vNSagmfx4jAccwl+SQaC5YY2h3GOj2ifS40XlLev/4iNE7ZmcgWLzNLNMU7YNJya
4Cy8r848vj70HyXvfziPtXg19X08FTKMvdxVu2JfJLcf57v2ozx3N/lBp/L5KXgg7/zTHuyZ6W+S
fPjQ36hDnnzAP9XumD0cq3u5s0mQXCsyb1wV1sQ9C1383Ix/pCJPpprTMTzXwaGLL7o+V8L6xqlY
s/bMgyik5PjRXeWjs6c6ucG8zZetqUwHv65UqPH1BCXrbnL7uMhT8BC9cfjVtYDFUwC2YOQ8Of/a
Vr+r+mkevrx+FLZO2cr0STvT2tIRcmEkQsvTkdUxHtTlFUvfWvKVpfNQN26sXPHDOJAd00IZ9MW8
iXwnjNaazFy0mVfQ6eIgs2JMwHuc+8cL9Rq5YiYba7NGgEF6r81x24NUQFrcivQaZGpr2FVsld6y
DNVUQAfbOxTTlPj1biqufPJGvr9GejVlPxdUDPkPO3DkjMWRZ+FuQNZKRfWlGT8uNbtyC9v6FZe/
/xVfhemLKs8ziOrqgppk9AJP/e7yrgv2urXXXdU/0xy+fj2zYRnYMUTpa4KcTwN5RSff+LKxZlfq
RNbGooByYxARjK1xc1Hqx+tm9c+DD4Tp5e9/rc5AolAHFIvd6XA+2gqCvUWur9js1uArdwCOM+TF
rGRnvlRPRU+nWxQHr5HzbQ2+cggQYuKjHuIWRGBe5KfoYdT1Ta6FXzy9vjT/PKJYmpVPYItg/rxM
Dgw+aEt9vPB6DAXJ3rlJPTVQc8zTZikqYP2AMH59xq2ftEoHDKfd0jvl/wr9jOIOV4bHqs6vaXBv
jL5OBgJ/qYM+5vQXwom0D2A/RyFiMW2vjm/6/HUi0JR1XDtN6Q+Ts44nVEAtLqn95m38w2ydDJh2
AN1/2/o/QqQcCak8bwdcarALra3ekstEbB3d0aMPYoZR+D9GTRo0XbYRDdPW64cT9YprKfkfw/2f
rAazrFxS1IRTgNYdUiazmnr5Eb2YbbbH7ndNm6iY+82XYdJl5X92AZ1tuAf/VUPKG1pPU49uIjwY
kiP6+ZssZXVvf+mZNWon1Rgtz9SfvOAs/XL00ZUC4cEnylwPfj+UNhsMj4dM9K6m4GirtE1lP+TZ
AkaFvpdnI1nJQcXbWB/syyHNejcdBsEqfrBDa72D70Fn+sph+WdqGrF1zCoAoV+QLdBz5kNP1xXA
tytf5CfoKO+97ipJ6NY0qxg2RgFDdPTGX2Hb1fF+6T0bJ25RwVSmY9mI+JFR3X56kwGsg5rKBdgW
IhKcaRb67kbFakCdHc/45kpd49+qCVi11ckh3Bn4mwWM601kG9XhUl12cEJOd4EIdkGwxPwFEc96
xVHFlZnpgUxNLtktnk16bs4Cje+82AWQdCpViiSkEG9JofBpF7fzVyShACVnWdWgLr/wp2wEm1qo
22usjBu+a80EFxVQVOy0Vi9scN9NCL9SEczwtm1bRZKBGtbwhuhTV/VlOkwVVM6X/sqWbX35KoqA
w0B5rO3jW7tA1izzmdihEdq+8dNXEcNVpK8E5/zcDNAOQAvGkljLrgTAf2ZOUHGN/7ujihkUDxjv
TqJsH7OZ0EO1TMe+4/Hbvn6Nfva0z7LK+vTXIKeJokhXhPQ25tGEAs7rW7th/uv7js1w0IWy/Exg
mYD8e2nRmg+F8j/Xfn7Fk20sU7DKcriAHwFtHT+7htkU2KzDYEG871+69l7/FRtnaK1TUqDAVcwh
fKWuYsO+DSMb6F7nMqqv7PTWBKtDysMCO8vH8Qf6kqNmX+i6dkeIEc9vudEi4K2OqdLThGXi9AxZ
NvCiW+t2/4/eso2vX+fHZWSMzYRrXpZiep5Gnye9KK89om3s7hpHz5YmnkJ0e97SbvwuNVq2Rcae
Qq2KK35za4LL0f3bbwba9xjrOSgGtEqawr4ojSw8DIfvr5+erQkuf/9rgkbX8VxXtDrxfJB74quP
RjchCOmu3bA21v8PL95fE0i/yMcRqgonZz1/R3ooBWkoEr/+9VuDr6yLZiXVbi70SWSCpx0kiY4j
OoP2r4++tTb0v2tTjAMzjSrpr8b14Ogrw0cRxt6n3vrXWN62ZliblpFTs3RRfhpmkKOiYxD3iZ5M
sYFktn3rJCv7wntZrLtqytBwO82JQEaFnscZdoAutLf5oDW4nrdZbNqIqZONh243uIzgjZ9fSbs3
NnmNsM80Ost9OzenBjn+nmm0tkIs4Nub9ngNqnfELt6gnTwZCg4PIUEix0Aglsz1/EY2mDW2vhFj
3XFIJ5w4IJlJ47vfbRu+jYCVrbH1NIB4aOE1SI0vzeDUWJkYHUHqq7z2+LpxRtfAehL0HmpIJRKg
qUHbBP9IOeRD/aB4U79KxMjKiF3XeWU9mu7kylpBishBWUflQ1I2OKmv7/LWEVpZsh5YVBZV2Z46
DVIqBUhHajLvGsfn1ugrKy54B9pQ4PtOhLaPf1Z/ZmCleNunr6xXd4LNEwmrE3H2wNkCapm8E1dy
rH/vLZ6D/+vhTL60hrhanwwroHCrcM/KSqUS35uuAcf/vTiQufjvFMJ2kLH2g+o09OAn0GJ5107F
tZaYrcFXFzi9aG2g5dGeaByBDTgw1W7h+sfrK7+1OKvYO2TQuK8kFgfV0x6xF9Fd6vAuuDigt81w
mfmv2DjEpY0kHq3g/qcXaRk7XELjTK421m/9hMu6/T2B00sYVHN+EjmuXaAzJsxmuzGLyv3rv2Br
A1a2KxvattI27cn4ctgVEchJ+2p+fn3wra9fWa3AnQiYwRnL4+CWhZBAjg2gzMU735set6NgDaTn
RdfrxlP6pASYd2Ud7ir5xvwhiFemK9FxYz2B7aWl+c5BMZzaaHruL9Hx9QXaWP01Zh4d92YZUaw+
8box8PtEPPeai5fXR99Y/v8h3CuGHBhlLz+ZWRzoxemAmO2mvH78tz5/Zb1CGHC8ZJf9rcGTkHaw
MPifQfO3Hc417R4aOpcel1SMb5sfbu5o2rqrdYGt1bn8/S/TKnTc15431ifpphemyG8VzOOuRgvO
ldR/a3Uuf/9rAlr5Q+iVFeKu6iC0BH6gnuTR7vW93Rp8ZbeGWr+HamZ5YgFdgkSyups+B2Xt0Wuo
ya0ZVsabTaoejIFrDmzrpRGP5Pt5xPX69e/fWv1VyJUKjFaijPRJh0u141Yc/tgXLgRPb5tgZbsk
biQFC0N74j7ywgYH6cRace9TyHC8PsMljPxvnTdYo+pt7M9z54NBFEJaMnEWBFkCDAeHC+t8Zfrh
5vVpNlZqzbMHWSKCvipcMSDyYneXDiE2TofguizYxVr/9TtWVoxu4GaE69F4iO7ujAWjFblEMkfA
S1iqJS4Tv9HT287tGmPflGJECUhgW+T0AU0IC+4ZVylPtpbq8ve/LK4pzBiUHsUvuVxVzdjf8wup
SsbrK6+NGzaxZtobTDDSDpCnk/WgOvYnGMRgV3h9o7cGX5l0N3dVKOJYnRiKwAkoZ1C5x3X+bYOv
rNlEYYlbWFedBPB+JxLV8d0k6jJ5ffSthV9Zc4YniLA2WX3qgqn4s/ASry9pYK4pZ22tzcqaTRYz
mzvVnIxDntiYsTuOVdbvXv/8jdHXgHoNVUo8nQl1ygg0BFwEsvtmvtYDtrE2a+x8t2ThkM+yPpnM
LWnTNY8ZASewzK+tzdYEK/vtLMtilce4QSqQrekWojkgJG8Sn+q30aEFawQ9cfkSK+QoWH5vTP94
6gg/5G2rf/ldf1mtm4pCOVNKPBO55tKYtKSIY5/eNvhly/8aXLbtMtVZVZ9cNe3/bK3PrybPWyu/
slgSRLUtc9qdKAShE13MbueC8cOoimsgjY0Ys9aV1ZNG6ZPOOJkyzJ8o5AkPVEkP+pDh3diN15A9
Wwawtl9IICs7XdKUEkz8Wb+o56i++pbvh38ui/+IMWtxWWHzCakWrhlkFs1XYBC69oNB3PxkFuZ7
ewqxqp9QoSnrA53ZcBxGEJBnycIXUdWJtj2pgLzwx5nv6dxWeQI0QLsvDNYmKYsa1VpqY0V3Q5EX
/h7FSqrf+Uszt6cGjW/qKKRRQuPxhDom9wW+WOjP2vX1rNIhcrNJVI1PPFgoatBdE8x5nlLCivzA
Ilk+NAUZyx2ISZf20HSa3neU6XvaN91pgPyIPVvk2begLy/mVOdeuY+jsP2C6+f0Qpo8X/YyW/xv
pDP5+4iS4F03Z/7OxTR4cnmzvCdBVnyQU02OJtAas1ETp3Yy/NHUpUcSwP/LF8aq8EiFp9VeZ6M5
WK0WgjIviAN9Z6OjqCd7mJpQ/+Ja8VuCZGe6gUJqCV79IRa/VV+Bpo+HasQGx/PwYBS9rFiegXlf
ZzX7OTQM7LoLSgpQDwP08rYJl/krR0vvZ1yE+Hvjx/zgQvAD4CEbe8C5BtG9szJIRN2PdC/55QKM
V+b3IKGVZ3QZt206+BptSaAQHdMqrnmQDGVmP8q8lgdKg2XEc61fnfMMbx6ZGLx510U41lYBUpXI
APvOgqrYLx0vzgCXsyohQR0x0If35kC6bogS5tnmvWzRWpCQJW4PoD12X3tQdHOwiqkCCSB4NFFg
GOEdh3bwB1QJu/mOxAsUTkw2j++a1oFkheIKpsc4oDsVqc7cDLNgz1CpqtARzJU5E1ZFDPRo6Ag8
dnHDXpraQQVFTrPPDpmnzecYq+AfcTkHz95E3PCNjFUbJsLLfXHWAx+elQHuDPdKCXxr1jbnms/9
zgY2/6KH0f8lfX+Wp65QS72rmo6Fu6CBPN0dcCJ4MycDBB/K0IvJQVZ1eJy5p36qrjNfzKLlu8yg
jzkx7Vzvq6byDhCOkrc5eHufG5CtlwnxfeQV1obV0RsnHFVTLkIki1DOPw0yEGBlICx4TxY8ST0W
auL9LSgPfXfsZJb9ajz/8i4Vj9DKpJ0YGgj/wVkUcwyEjOhKex/FqBOlfZOJh46M+BYPGmsAazuQ
0KEJLupcShWeXFK3xPnjoJk/JcNIRzB4kyn6US9/RGW6fGA7qDZdOI1Gp9pbUgAFAlbaMbvn1cIU
mPLkQhN01o1o6WrxZL5jzgLfNPiqivZlmIn63mO2LQ9SFrBtANF8dzI5J89gxCqGPVVwB+moHP5d
VDOeDH1h0LYadjDeJzJ0uX5fOqkz0LGbOkjR9ZixFEXCZjhqPvD6ic04QaFtzAftgcAuiacMhdsC
qSFLiCpF/d16MNtU4Nbaq3QsHFuOftRm+T1gab5B6jv2ww7sboF8IhDjHlKoOMg8Mb0fqp3GPVen
uh1HbFs2QE0MgrE22kfxHNXogAVH5A2nI9ZChD3U5LIsIvJGgGuqurEKjgkUdAysVmU30AR08vS4
QFa6PXhdGPVA1NQtucHHjt2QLFJqNqUZ4xl9KLQuopSMIARMoiBQ9bOrWo3eHGPKcEl4NYZsb4LF
r0FX0Pno0SSkGOsHG+oC11ya8ROL0Sz7oQhQGEustvN4rIht/bvZzW2YJ94UliCCjUYX9l+EkXTe
GU09+kN2spzxvuqM6ROuZB2/8LipcQchHjQhX8AcYqY76RY0V3lFycXtnAOT5PZhNIV8Shbqz95X
FFsRi2Hm3Nq7xvdHepDFMrNzESu0g+/tBM2mKaFY/unggbaJfFN4P5h+Klnl3Qn1fRCPJdYrbTUk
DuSvBlHDSP6BBGOBzlRH+vxYLK6KUeLu1XLL/MXpPdXlYNI8ilv/MPn+IFI9uIHvwj60/Au6LYYH
ZZd4ea+mDkyLuHCpIVFthEZsPXndvA/hYG060KLqdoBXyemR55Gu06FwGb/1p4gt92TKeNpIRuWB
+e1yk0c4Bt9cu5jp1sauMwfceDJIYpO8BDXmCKL0s67nYNiN1RhEbQI9h548+ksWu09lD66Um5jF
qpj3sc7a4TGSIJ6CRwTHCWKr12bkDChSH//OQ08Hj1kmY/6bcOH534opz/XBZjHCYrTExXQD+UZu
b71c+/UCO1JL/8vJOJLPqDYpewAgSDrIb5SFTYSTpfk4MJp/xNOWI89jrKfST2JT0qHGHRp4QvRl
FiYOkyJUXJ1xl+iiNHSyGm2qla/tx8y3uj4WA7iq552twHUJDsm5gwjfqHmcf5OxRgCJbFaQFCSW
NHpWs82qvZsWGH3mpNfekCnsSVLALbY714zVRyCWRAjia5XzY9mbOt+ZuJyDGwnH4u5tVzb9XeSH
E5IDj1a3YJDr2hZ1TWHKI1TacM0kDJ4vBWinq3dUuEGmOCUdvW0Lxrq9M/5k77khujxAhM1zT0A0
lu3tIGb/G+VDyJckGKuqf17K0g5nCk2kZedNE74kVMHS66QBx/5dpQRQ/7wXyJhSUkxZDVurBkZI
Msvy4sKCdmAikYMd1QwPAtKPQ2WmeDmHwpXf85Fk4Y0GamJAx/KEzjg251O35wXYsL7w0Y/i+6Wf
qvg7i9vYtztdRhM/m9JEwaEPhqw6TqzW5CB4GLpvHfeXeG/GZYhY6kTdun6vOJCsp8oGsf3dkDG4
m6La+PcZDrW8RbNW/gVLOBfBTZEFYzAfOgaYX5DgHhPO4gakGUv0voCMaveZRkC1v1cExE2fstLD
PQTMONIz74St6noHhQba4l41el38TilbNndgsezVUwc0W7yntQhNBmOty/mGaD9rTMrrsV2gJaBV
j+9t0cz8i1Hagee0yVtXfGEo7XSPLq9YD9JBPtqvwnFkFzyMtS/xjSyablzBA/VB4jrdPXBeS3Ye
Zsqpn8Cu2u47eLXHH6EEyvRRS50DqOVzL7BoZBohDNrlFRDFCYSJiDtmvDXxblgujrQrDKO389RD
CKkLJNo5KoZXhkM3j038YACqRuudmmvibrkCeestGNci3Cir2bqXzI96i8ZpkL5qqGbPU/R9rJYR
QSJvGzlCqjIOxyEloK8ThybPwjMTNfOOrKxmsXNVM/igD4Py2o5mfo44wItGgS8fcoFpQcGtXSHC
QFxgmpTcC8Jq9oFcgO4PXdDMNt7Jvmm+A9cY57eBZtXTkE15c6fxHs5vhQ5seDZ2rtzJ0UCLBhWz
Aq/yqANm/c8K0L0O/TeD17/zvSDIvrYDwekceN6DPlEoKBDRuK0+zuEU3ksvb6YGffbIfc5j7hB0
Z6+k8YM3yPBsg5bpowEEhR5ojMp0vsusLmOdODyQwdEoVSm0AMxOMTFCmC2Yg0NBjGNT0lhRu3wn
21KzL6yztf+8TLkHVAu4rstHJiFEfu6waOGngU992STBUmd5qlqKPMnWFDwp8MSOJFGj0AJMyiHG
19HIk/woi8r3vlmvG8QJze7FaXYdHu+Squ8QdZkpFEKToXOXibSrM17cgoKcsGQh/Rw+46YZZIex
XCjZg8up+apF38pvAiJn0EgHx4DcOeHquk9EUc8fTV4X3aPWfT790kXQi9+25bp471dTqBPPzaK8
i4ecV2kTjnLeF1C3zA/IbQf9hRcsRA8n7Jz8ogwAnB1i4CLvaRUMqDUPWZA/yBI7lIi57vtbN1Bg
9mitl+gD9QPRfxd5UPZ7tItU7Jax1o0HUTVuThkaMbp7Gubc/lIdFnsX9Z3p9lU9T9NN11hdPA8i
CiT6sAgddqSbh+EzWiwyefT8HIkQD6celw8oH7L+0IkCmegNY+P8te8Rg7/LqQokT6Zc8OKANH+U
H62JWfsURHpcznHVDyDxBkGbf4eflLEPIRJ+Auc1e0hLiMtMdmP9qPiA7uQhf1dQDpNiVVA0L0aO
AqySOW+CYl+7QvyS1gfelHagEk/dVLneJJTh/nQIwc9rPhYdgk0qy7EVdzHWfZFJiQZSi9qezW8C
l7fDXaCWrt7nU0BS3wsRH5Mudv2CJlpvXhKaTTa4sXEsdarGGndTEvbWpP085AVi7jLpHR9KpFoG
yQqoOkPayXPYlFDRbXJlyW0I2NpP7QvsD9QIPTS62d75iXU1UrweGf2yX8K4/ayXiZY3BhfjM2kt
kkTA7hfYHJwQuVWgjvbvMmLEsytbeEXoB1VjKkBbo88cl/CDrNmkU1yKhu/QkWPsqPwh7lWCCMg+
TdAlnh7mkVefYxK1+ec8D4OnaBJ9gztIY+7KfKbZ2fd7vhzGiE3qRksJD2F1FKcsv4BqNLoN+wOb
2kvpbIobvDZh1LRzF0FchzcioGN6gtsGmKxjsiPGRk9CcKn2GboG2SOSBlg0YTkCM5uHCFCpqsS/
IWcMgFYqGBfLe9f4IGSsICW1i2UWjbt4zuP6I6RFw09NMOKi0tQMgYD5dPIOMqLTg1gC7nb4xuKD
irrhm/NZ82gm0vJ3qPqp6qEB3Pkz4qcZXqwwaKeO1OW/rTvW3CA/lv177fEIt/6ljaD2MBWQKMxr
KEtdQLA9PHKdBbgn4Xl2uV/UUNoj8WXk7ybHF2/XDTDgjlUWNb+s8NMMxxDML/NS13tVIPS9jC1v
6ndNxlHSMLhaiYc6smRPPOX6RENjJ0+C3AHJzCLBP9MeaI7vMLp4SC1rgzvVBuW9F9NZ7I1CtrWH
lcE6lxo4oT/RHByo3mx/ZfoSJbKxg1YtR3zu0IM458WugZiYtzNsgMofIIjmZ1YsOIuoE0tAmWTv
i0RL0vb4lqZq9F5O4ZLthY8blGkCs9zgQaLxdQJKHs6fBtzeRAqq5yo4zJA4fyHTpbwTMAerot5Q
3ZL6sgzEycGdx/8j7UyW48aZrn1FjOAIktsaVCXJtibLGjYMy5Y5zzOv/n/o3sh4xeIX9e+6Fd0g
CkAmEpknz3HV8rJVu6iDHTcmtPUMo6sv1B7Z+j2A8eAlRpnqnWs2LneoelCU5nHCwyvJcL+vXWg3
8d62ux5Dt9x4YxBcXeY8RsIt2Rez2sMl0zgXtdJwnOpi4KYyE6+2LmJQ77Of1ILvkzUqLemLWEkI
NVTaCze5M3Hww3AInIsRc8QahxqbBMHuvSMhPsDMlBU1Ry6o+FmWPasi9krKq67irPLPdkEYnRWV
8cUjCLp2Q/Cpm7gfkyMMbCWnSFPSG0jsJ3sbj010IxLL9q48RW/KnZlamBNxsRZvfdqo33JLjVpS
9emUbKrExm266aR1x95oeu1QzuQ1dTZpvFG6tFSIcxMOpQmpAhMxEO/ZjC4ZOx9punTbaGpdwf7E
TXPwCq177gODc6JXxZB+zwf0Q3e+Y/rBwRcqtE2ihFfvaz+Spvleikp8QfOpiq7gcYQRvg2hu9yN
fcR1FTakl1J9JN2XOWB/dHsUV3HtRbu0z8k/dQ7SDQ5vrkvFS6A9VbqaxBDYBi3bzGf5x0goudNT
lYcFKn31VdtF4uCCUnqZreQalVv9G3QqpJdAuxjuNnF6mARzRZ+ULSIz4k0FzzfsIYQKs+scAUYf
GoCx/maqFXqcqFujvxN7PmeCsFCvL82gMMqtL7C0Nm+7OYfJagx1On0lqNe9XRb3wZOvd/6POCqT
W6LD+SZx6/gxdury2Iq+u50EKdhSMTuLqCBQ1OuYd2+xFzyWrsQQ2tV1xjXLteUZXYJAnJIRNOcV
N/MX2hSMr8hett/LdMqKTTCGye/EHqt3TMWOvtCxj2pvPQblvAsEdf4wqAFP0hFiEbh43kqvax9i
v+wR02uU/meZ4TM3TeCkNzVk6x1tM6a/dTTaTyjHwIa5tZ10utXd3gaFHVD9RHcpfRA1mdg0qNwf
KrmPq84N2JGM2PPok6UjbxJr4z5T0U/fmaYxvCa1EhH85Ik9bUPf6wWRO0nwnWgj9UZ0dqBsslCt
7wU1my+98IaC29EIvyGBYoe7KZ5PpUAZZu8i4pVdGTzBSKM4/c9gKJC6ptfuKu+0Jt9xYMR7U3hT
t/NNp95HJgyPaFEaxdYLanwFWDbSK7TXR8dCxVU4tcHYQyCKFx38cb11vbGctqoek/Oa4N6NuQWU
YNu7KknBGIzyrz50um8qde6LvMOmtazVt3hPS2yH1M8PjmZZ19hn/5gUfhzSICOmFKoMr/6hggG/
NwJRX4VuRwCfJWqzG6HqfHWaIX0fx3D6Uw199FMlZUeghqPawgKFSXmAs778/c+ncRheHTce3tI+
JLM/mv2hmHofppLRPnZ22fYbUUXKWwt71X2uu9Gu7/FKu1GE5AzMkVBtl4epk+3bIU6/1Y4R+DSm
1NkVTC5kUevM7d+LIlBeESyaWZuUIgP9R/OZOajmYx9ozAfb7upNH7TVswiGUt3SuxLRmZSW9r1V
dt0VDxPxRKogvmoVW/3Bj7AOYWQPv/SiSr+pdLEFG1VNhu8jeUr9CEum99PkWZxswqRKvsdmlt+Z
nlo9e32O1yDGma9BQ49zOEkcI96U/mC7X/wkiaZhS7YMY5yCQol2ucaTcVPioZuNh6A1wgEqqhTH
qZvIV8JQO/3GP3mHyrARRKBC0V6HNi03BecluFFTp3G+pl2cE8SoidNReSPHnbl5cp/ohaiuy1ZU
760q/G1eWMiSCy+Joo1OpeWZVAuHX7M9nvGzfPCtKpQyfkSVUdzhprtbwzbhhks1nZCy5RrMkQYo
0axxTefatdX2N2n35kdRhEZAdtKyD8nUqyTBco3F7Mj6bb2OwIoO2CA9oJPkOwfYwKJL5D5qb5cK
CEE2ThGo10oVhmKnOnQ+kk1GkjC3A5bDnvsovHjiFQrnbXQYG9dRLpIUoMBGJxszXhhkmR5sJTSU
TTdwyeyaaqB6N7ncZ/xZvVcy1XW2NMOw4L0Zu98ioFT1Du2y4YEzHV9wGzSXox6kmy5zPPJs2ciB
Geqc15NjKWO3NVW/4CHjRa82VQKDs+P4jwJy+sssRr91W2VxiYCSzSbxJku/cgMXDeg4zb0tnVkk
Le0auIVwvUQACvq1ut73952ad8ewwkVxT5sXWujSYlUKB0F1fcLrJSJovqPxBZZ1MArlXgU/eyS5
SIIXj2r8IbfevKhdSzg4OBp517rzp0OBvlUBPqzHFVZFOeIDBpEaiKTHTk9uIO2/koEtLzRoTBF7
GeZ8sa235XHoFKJ+PzHDhyyHqHEL3CO6qcl9bhuHF2/YofA6RwiXIhKdRWJMsX5iXH+cssYK9MJx
0j10cKF2cEYl2FdExMoha12WNFVs59HzInbbRyDc37gBfCH8P4V/o/o20A4aBtRjEdXRW5i45P2i
QCW9B73yd9rnfMJjsz0E8DQ8qqZqurtcLZN7fvP0B30sxaf/0ydbrbUYElUz46atSgIAk4uGsyD0
8U9u9fU9qI/s0kq5D7xAd/60wk9+iyzp7+eI5MgugLuyFfcokkC5V+wiLr74ZkrA6ituUd3busgr
cGXDuJ+cqb4nz0wcnYGS2FpDrlyYpYfnEapalJtCF0BVK8Vn0VSENR5GndJIVVJ1a8cceqY+Ez+z
xNLvOMukHxIlpLzF1O/dMiV5GhoujTiRQnQ61h2MbfDjzyzefeftimTgKjaski3Ofdf/IQJBTcmh
BHPjhEZ4HbSp+duDJ/RVTxtokvSa/ImtOrn2OKiR0R2tunFDXnXkgD1k4W+pRQfvmBBNkQaxJfxl
mnfp52SF7lKN1A00oLqnbqw6bfRbU8nb65TEbLNTtPmg1OUUVYfUyoi28j5wf5e5HeE9dT2OKBxZ
uJixrNUbtwrIdudaVV9klVVf2UkW16RG6sa+5K1LRkNVtOIpD5Uu2INesokDu/Kh6Qb7mOgxDwpt
qNUvbiU051ikMAyOCgdTLdRIbNQ2bd259S2OX6vOdC5pZudBFZeq6l8akTC/t+1YvAxRJeiBdenf
1ioet9s4LcqHzAEN6paITQybKKIXZ+cJoV5lCr1JI+qcbzFIlTffMptpN9R6cD+RRi4OMTJQe0Sr
PfEw8WC/ofrhHbh9cQmOMpT1NUrDdnPFzdzfBHWf7T3y+Tl9AY7i7fwexdWNCR5GbBI9g8kwbEwt
2uY9VA57VWjj7653qzsakqFVrEX+mtc5+jspkdVe5YV7Dzbc+SYId76aeZhf8nZvrR1EJnXOe0zn
aR92bnozdWFg7KJSma7tKeYWKyqPSllpNVwNPrlOV2vKYVvphn6nF2G114O2faiHooZALp0f5lh+
TjuYxUNNV4L4tRvmay8Ja9KFJL3Ezzg3w28T1XFjxy0W+zuhqfkvPyJeVYaQYBSynPgH1RdeF34X
EfsOtm9uQt6C/R7ETnwhglx5S/IWQnBXNcxpU/gWKIa874wvk0PydGP5xiAuND8QyPUk0+9K5bwf
FaSiok2poaldsMfaRrFFE1w4XO7fSsRz470+NgRJ3CmkItIsjY5OHEXPuiLyX3A0pNXWqZBT8yqj
VHejl9vtdTtMxUvc8u/ETOG3v1VSAq3ge07jI5coWFmFyL/7ZoeieEIBJUKVEg7/zO/DkdeqSI4c
NR57c56eJqU4098qt6N8O9idXV8kQxiHeziMTHr+edbQHm06z4rjGeax64w8PqaWxQtAQTSO9ILt
IUNaZIEe3iueqVOXod5EZ26BntSmHLUAt5aq92aaYuRAVZP7bmJyhkLmcdNYgvJDp8XT75wj1t/o
k6feq5GWPqm8VR9ghq1/FErhtJvAdgIF3GmkTBtoIIi6Qz2BLsoIk51aD+2Bok392KtZeaisguqC
7wf8o0K0nRTD+GJ2uhZ8zX1KXps6bMbLFDDHq84m3xvJSMXX9I38uhu47XfhECsXRJQU98mgs42l
1X0rCIBLQH5/CwHxkE/Gqx/hsXcO1c8/BE+l/zMfQoROhKorhziakFdRwvFXP5WNuc9jrfOiTS0c
89h0pT0Rr7lK9lbbwauntZl78DsmXOSpcs9Tf+JJOqYkIMo+ieebyNvzFiue/CkNuWDdlsJ0aXfp
wxha9VGro+CF9HT5gDvxXwuhURGlzha8o+LHu6C2o8TYhpQLbxBSUnctD23zhZL9eEWpPVc2tmZ0
zoG8pTXulASYToL6rogfHV8tj6lXk6wTvdL3xzrSYB0IeLVs6o6G+2M+6lx90BCUO3+oy+JYF8jN
7YYWRWKS2m4I2WotAK+4vjrcdFFQxF9T3RTRdyVAiepAITS5NwO/dB4CWLTcbdpqyVMcJRxIgmLk
BftGadRrHX1Xa0eZSP+ahIEZXdpT57XPDKE1R2O0/Ym6jApUQ7W8xPlhN9nwO7PjbKsUIvL3Xt5T
ZXID1XO/kYnRs63btPpTNk0qVCukjvKjW0RTuFPGidoxJp33B95N5GPIkIf+N9dM8Ce8Oin9u8Fo
FnDYTJzGW4AW7YvVigSYIElas12BpS+AjWQ2S13NxFi0rf9fx1NOMuY4KZOxOwvw9T88lnGVC83w
8quYRPlFOc1eKLBxtSvjL2C+LAltp3tJ4c30Cv+hfkOjtLal3jxoo6mugCmX1mfGgn2ArLWp1Xcl
yRzotgDZXY+AHlTSGMCJsjN3QELc5dykDg+w/GpU6AibfwICgeP2vA2Yf9aH6YdmOSipyQKZUXjD
xVZv/g9Izbnp6BMcmUxXSfQXurx3wJFZyO/qZZA13GGDdtADI09pmhsCojmbNwjKIqY4D6Eoy1uq
4UDIPzgpuFl69PpcFFs76e9Or9fSgZKxd1oNOCzK/SsuBrEFgfaCz7ltDGdNdm/pAxJ2VvDE03U6
5q5oFxV3yJ+O+1x1jD+K5zrnsBxCuiG1oVEf6AxKibTxGgW5epMSkl5Z/5dG7QWjkHkm48Gdy202
RmHy0H0USheZd5oy5Ss9qgtAS1mOUi/TAPlgW7tWDRIdR5Wqa6oB9hp5I2Wjb4+/SLVMgBHP2nRT
snHy5DxgbaD2xE4349wv1k7R/f+hsW5h02V9SrVXWssUinJpjvTk92aQEUOWb26crrEtL31BsnN0
RP1EWAlIfgod+aaGQWfb+a37ZYjy5PvpZVradQlgi5oYFZzcT650dxBXsJ4TRg+itdsVX7W06xIq
3o+p94nGJKNlKRuT7d2qPeJfWUlCnFvkcPpXLK2UZOE5AXE5DoDXS60AzWII4JW3Y08uzt5NNS+T
NRz7wodkSg/fbFxXacrxi6mivaBHELSMLWQAdkRodPq3LKyYTOqhQrdblxkyqqULz5Bjp2Q5UwBV
ZvvNTs9s9zVkWgYRKYniRTZfyaPfDuXjHVyd48pPWFilv2yUHy4ov01LNR/S/ErlMiECzV5ghsFZ
rbY9LpxamYorbwxrCDSfEMSbuKTmjqM0Nd5Pb8DC7GUaLqrxgVYqGd6cXgXe/t5GHYafUbXaUfm5
vAAoPynCKc3YKE0v67hj/VffCm9M67sPFThgiwfQsC9+GRyzfvw56dl5BiLzconO1wpfoTkldPNu
N/dJp6A3jx0+ecXfLm3JvJof9jxuNWC0TdrRqegRqOl2THI/8FX9eHpXlsaf//5hfNVLBGVabZZy
RgJOqd9yPVsJPpY2XPKB1KE8rawi43qsHf3Wgcyru1YphZFKbyzybqd/wIJdyyQ0jh5kwRAZ+nUc
aOoF0DDfoj6o99Vw15RF3oMHVfNirXtx6TdJHrEcSD7oqDFfjwaNE7GfB3ceQXTVeGepRXKIpaCn
9EIcVVNxiHXP2I5Y4yZImrfTizWHNZ9EoTIljeDxrxRW2Fy1bgUpxwC1pfPbV4z7Hsp/M1Q2JMKu
Ep1vnv7ewumS2dRA9Yz1aObNVe8mCdVis9gqyRo9xNLgsrn7nTe59dhc1Q5N2iUpyF0SrxIULHkT
mTUNMZqoF3bYXlGao5qAP6cg/jAvFmqtHbnj9Af40aPtZIesOvOJqUvmblatAZ5PJwXoQKqeOtDK
AMZIL05vx7wyn22/ZOxk3txM8QZ+0tR/81qIoPyM+Kq0y6+83ZWNttolu/DckYnR0qFoEx9Bpb8c
XS2d4lA8IPHZlZeqaLYDr0N7PIvH1jZ0/V8XJqj5q0qhNVdmOD6WdODsoNjXVwKtpUMmGTwl9NA2
wqy9cgY4a/S2eksMui9O78eCN9ElW/dV4cF3XbZXsa38oBYJmr1GwWnwVrtWP/2CRbnv37Vpw1HU
Yyn6/bTT9+av8px2UoaVXPuAGyHfGwHB6m1nmzTpTZgXa7RiS3OW9jNHvcPOkQPag7SmElQMyqbn
+iZZRrnpjIVn/tKuahA8uDkARGpOFOqNJ38E9tP9OT34pzcSg0u7qozjlNUWgl8NkFdUZ7P8KSpv
w/TurOHlWLnwSy8wK4bXWwTolKvRvM0FHURnnXjLlgPlHq3igFp0u8+y+jDEJJTHtbv6U2NiaMlj
N3M6wvRYdnpn9jRJ7PJu5UAunBlt3osPYYylK4o9UKzfo2VE/+jW8evtpLyfXvGlac8f/TB4p5A3
owbQ7hOThnwTSPSwclSWRpbMMwpsOFhoGYQDv/iStPpr2KwpX3161bPWkol2OUiCKmDoMr1WyxE0
FpVGII3OhVFdcFgGcyXMW/oNkrlSq1SGtGTpZ4bpQvMvOmctZblgSZpkphUlZ+gi6po+j3GfhJa/
6Vp6pjL7Qk+NsyJsFkoyVwFuOc/m3QUNt/PsEhDPeZYqc5NZStekhT5bEvbZmtcRnWWajhDIyqFf
WB6ZnkxQLgJyV9EWBny0gHjeGW8b/66o15I9n97ili1TlLlaATEK5AR7ZbwFwh3QluP9xpcZ4nb1
+CxYrsxRVrUg6KuU5W+mpxrBUd/+HXtid9pylwaXLJfeeDBNoFv3gzlsbPNKr3xUm97PG1wyXpG4
euQV/1kYkx9UNkF7Pm9syXrTXq0iPceoaqu7cvsEl5PvMjg8Tw+/YLP/I/rdZwO9muq4163u1SuM
o9cbK4dyacklm00myy5DE8L5vp02Zk5pcBRbC3Gg82YuWWs2VoFNXwPiZZ22M2g3rtfeKp8Gxxap
rH+9fO4qBm1JFK2C2LCBydv1NeCVbQMX9VU/Cf8izNfuwaVPzfb24UJJ+8kY3YSTo1pomY4Xfnw9
nx4kdzeW8XTOQglZ8LsVdkxu3hxR66BVWaRHO/NXPP7S9Gd/9GH6fsnUu1lid/ZrYfrUuu9O+Fho
B/zCeZOXTEsjE6VVCJrstcq6LOrb0o7OOvlCFuPuKRl3WoD4oDZEx6nRLhrzrIMvXOke9CDBjdwA
RwYcZxNA66s7Hj1I511TQuYLU6ARjOjfAFyRWdelqz1Y9I+cXu3P7xEhs4WBskQPEK5gEL/XiZdt
zOAaaBaKDuetjEwW1tNFBnJ13k0doHrz7hjvXTqd5RCEzBXmdb7uDwnLHjb2tu5oR7Z/n7Usznz8
PxzzzFKAR5YccxbCNt6j9K6zLIY/SwFLyBxh2eTlQ0zWex+Xt3Nwxr3KKq2syudeWDjSxQcwkE5K
OlHnwecYnrAjQ/zj9MJ8fnsAj/h3YbwJZDpN7Qh48sBxbbFz6Wk7PfTCUXSkey/waLBU1Pnec56I
OHjbeOO5TyfhSCbam8wacHazn7R3LXumB4h1OddpOdLNV0DwCYHr7BZ5ONmi2K2exAWHK8tsa3S8
+5r536rw4pudy39zD8TT6XVf2FKZEiyPm1KhhxEN2MjaTi0N4Gfe2FBk/XtaasOgH2a+7PryvS/K
3eCuJWOXJi0ZqNrFIxlFttOc7lKeZrNe/enlWDAfmexrsMM0dHtG7jjhqvJeo2m4GrYvDS7ZZmJl
xjgN7Ca2iVrIHDSeGU0LmeeL1vRIhKkx7iO/6h89iBnKTUJ7xV3eubTenF6dpXWXjLSlJihiTRn3
tj8+ZzTx53ZxOG9oyUInoxM06SIYa4Kx0zLrISz6lVtoadaSeQZWBbOHwDx1hkZ7CTjZmtdaGloO
Sv0mL6pSZ9Xr/Lnpg7tpVSlg4bDIDF9hlvn0gWE9vDCM5p1LwuSuOGuxZYKvwPAt+iZcntbpdEnr
6iM9uCuohKVpS6YZO44JZaRRQDxBzWTjJDocGLaWK+m2gIpr7X23cF3I9F4jnAbamOG2mu4aa6pm
DfH8fTWTt7CvsjK2PxewwgE3MOjlX6+4HrYszXz+5IfgYgijUZl69pWLLhmeHOOp4720ehctDS+Z
KPVhdTQzhue6gIB9M0KyTD7MJb1x3tmRDDVL4zYTJoY6h12BC/7WynbnDS0ZqlL2dL17rDoXRubT
mKZVK97l83wGgOx/F124Qthj6TR7JzwiCpm/q1GzUSI6wL2L1WzhfMT/p8hiQa3w70eChoYk0bIy
I0+6TLutmls7u7WiJ027OGuBZKQg3eKeNoSwuhRwFBtbDQqKI9AGo1rxCwuHR0YK+gbdOI3T1yDH
k2uRlHuj+JM51NDXygcL+yBLXethGdNewekkN9nn11MGMyhrlb//f1yFlnTNNlVKp/Gcl8ys5tJz
q5sOWqPWK1aeqJ/nV4UlGTDQ6LYD/wyRU/JnouVkgwln3m2VmtuiVL7pVoHa5NPpDV/wpjJ4EAdn
J8PI1RVltNLi5Igs7bVEwdJuS5ZcGnqveAaDt0YGicu7af7GDZnN++m5L/hQS7LmoWzcLIV8CwKb
Qt2ZApIkD1XtlaO6NLpk0Zlrj2k95+DmQs7oWP8HecOFdZGhgTSBQjXWsC5u++REMyfUtIFlcHOu
gCLN5f96Ci1u1Kyr58lTYZk99PlDS/cv/G6xE/5NPcfF5m95KGv2pzd0wb/JCEBNQactoi6+503c
dX/m2wXnRnkrdIuVG2DpE5LptnRV/pdK4eUNL9OGp7eSvPNWU88CElvQ+0lL78RQ3hRkDdTCGB5F
HU9v1VRaa9SpCw5O1p4OZ/p+WBj/pg4CbDYYnSNvWdbJDe2jG/w5vRULfsGUTHcm+epamsf3pfaC
kOsmcdDpM9fUMRZsSxaabFKv1Lky219FRqsqjAPDU54ZyZfTc18aXbLcNvCRDTWyel+0gTPsSxsy
swtHK6GVOesDMpgtUVvXMS0+UM3FxnCEMM4+nh56wTXIULaYSfoZrRr7KQ+fWkO9Qcf1IMLgWAX5
ea8VGcsGOWvVqDqzbwd7a3jlIcXOTs9+4dTIoLXBRwpj6Era13Nj6w7xziqqXdyb50WGsopkkVn9
lAT5uDdc8EVOtm1DY2XopZlLVgsLReLC6lTvUaq8iiE/G/zhjgalMxdGCpqNCEIyJaZZs++D8rls
oqp7oBFXuLS65EGzO738Cwdfl1xz03qh29AQ+zc+nAskKlnR00MvrI8MWQIrHyr6aEx7qPDKi2ow
na1QM3+fR/lak8SCZ5MBSk6uhL45QBFGQuHoBeUXSvnfSHr1G22y3lMNqiAtNd/P+z3SfnelHg4V
agTE6+axgjUbzn2Yns7SoKGvTdrv2FGjoWgMOgg9gBrhbaqWW6hBVzZjaZ/1f6+YBoIx6JeGeu+r
2hVyMX9EM1UrhrA0thRUdZ3fTUZPhA5xw5dwyKNtnKVrj+qlUyR55qlqoQdtGTxqrJ2vq5tMJI9J
VXw/vakLc5cBm60a00Jej/neL4mmHJsmLV9Z04Zc8szSwpRpZFaplYz7WLN8aAhLd9uY1lXaFMWj
jsDo6Z+wEJ/IGM2RcNntKig87UbbmGG1GcdDlUxb3Ys39N2f/sjCOslYzaFqTDpmAT70pXU9qtOu
LZyVo/k5tpGTL0WeSpkNUzuEcJB2EObQpbqDGOPgDP1FM2iXUFdsc8hmbnrrh24Z+9O/Z2HRZNyS
gBwzV1vsIYxJ1eZ3xEOBke1o31rNfi4smQxdgt40H1ytq/ewLMDvW+Fix5UlWxpa8trwg+ajkWAU
c80TcNetEhsrubKloeez/CEVFFT2aHQN7NRVNTzAhfnV9VaO0II1aLOFfxhZ72yNFzBLThrCD+DP
bd69odvX5dPpLV2a+fz3D+PTm6jXUcWi2Jn1ZNf1pgA0u7LgS3OXnLOfRDGq7IxNdozTgtTTxiU2
JMxdOY9LH9D/nbxQXHop5skDbim6ayFuS/eqqNeACkvDS56I9n6raGqG95g1PCZb4Ce9cjXQfHJ6
8ZfsSXLTlT8FqTVnaULrAmoFKIC8GV2Efhp0zt7KIi3ssAxhqtLY1mjvB0DTRN/iEsBhldyenv/S
0JIPgpukzsOKocfc20TMGIbAw+mh5/P9SQpOxi0FWissWJvrfQziqrQvQGAG6cqZX9hXGa+EW+wC
tweTVrhXvFJ35PZwYXBjrWzr0tznv3+wKSsC/T9mgLqgl72H6+nS7OObIOnPe3bJmoqiJ5mEL6v3
PbVsx3Rhink+vehLCyMZLHRzVtdD7bJv+3BP975C5GBN1r6P1nLOCydeRi1NcAxkisbclUCZE9u6
dkEFcFOBt1ityi/9CslsZwYiSFt4YoTqndUeZrfDq32wHs5bJMlo+xIpCeCGf51OAv1qr8FHZO58
UBenP/D58bFkFJPRV7WiqSnHU6shlntAI+/gN2fdVP+JZHw4m4Ud2oqJQOZ+AOppqfbRqKyL0/P+
/F1hyXAlFTpLFe5MiHOTP1aeHdheUFG9/juGxtRawxUtrc686x9+AJALq4ZO4O9X0jHfpHQ/rGZj
PndolitZLuSMJizuTrU3C3PX62KrhObu9OosDT3//cO8zTAds0i1q31hRkelHy/olzzzwEhmq1qK
4eEU6r01NFep6t8AeNtC5Pty3sylW7YMRarCuMSTneUeaSKFx3vFlpY2UzJVOLS6HBUToo88TI76
3PY8oQ8CtYY6npWFsWRkVMdZT6zGq/9iunrd/1ok5yV40Mf6d0ut0QyHNBKUt9Skh1Y0fs2DaOWO
WjguMiZqDKEHySyj2nddXcDJI1x4nt3zEjzwE/4781qM/tQZtfni5PTMhyh0bK1p7cm/NHXJQhXL
a7Sg6MyXxIX4qDBSeEQr8eOswyijomoHTpAuaM2XqA7KbWP1z/Cm/DpvbMlEY5i7CkQQzBcbdoJN
DfcQpGxJtz1vdMlK46IKBJUU5VWx4Mm2Q941RYFwwunRFyxJxkXledGMoCOUVydDpR4im2k75CW9
DkO8di8t7atkrGIqgxwZ2PEX4KLyKGCs+l6nfnN/+gcsjS5dqy48KWGd9eaLoqJE4NCOp8OSvOIh
FwaXsVGpj54k4JHxbcZhbTKrhsK29tf879LoUhiMWg00gC6UQ31bQWA2upoLJAht9pU7ezac/42F
oWf611o94L+xiajEL3izn7MO+nh3tL80fh1vBy1dOZ4LB0jGSxlD0rmDFRevFgibSwehjiOpdzh7
HfMsigDLsqXb1SnLIqlStXiFVeF7aSC7Y+l01gOkDh9OH6LPw0tLxk7VdenHBWXjX10iqi995JoX
w+TAENaFEaRfcQpjXnSWBic/RzLoEa7xEA7e9BfyI09Vk21z2/qCCMAXuzwTMkwn2r9bPyllF7X+
EP00irG7bKG1udDi9vH0ai2dW8mgsz5x0ySu/Z+NT0fnCFAb3kHD3503umTQPQyEwqjwdzAbfx9D
vYcMc1U1cSHWlDFVqmgTF52A6plj9DBU6daAP498G2nC6D4ak22qrCW9FqxPhljh4QZI0u3y2YQh
edON2pdIIcmmltGWeG7FQc0hwycmLiQTh09dI9tpULLojacqfSwFfXA0c/sx+lZR82yY4rKPouPp
rVkwExlzlQVtqEzEoM96J3aa3RzdMHy1GmNf994RJs7n059ZOF8y9qpAsi5UjVR/Fo1PX7cSb0wU
Z1ZWbOk3zB/9EE+j1eLBjFPqzwbs5lxGt31gIa6lPZVYogIb7unfsHTQJCMnb6LBEyqKZzdw3kNa
/MImv27z6isMo+9xFBzrfK0qv+CBZb1FUUFnmdd19rNxvd46DH3pPMLBB7mz0NM2XFm3pa9IRm+n
ZjtaXFEvlpHDdWFY8V2p8vzubTirT6/Z0r5Lll+hgosCcpL9rBqt3yIX0kNu59srO7Kw8TI4qzNg
jtcbP/upuu5Xy9XUTevAduAW7VscRwjKZOeBZC0ZpOVCOc8F1TavLtI9O7+C89Uv1i71hQQ+98e/
B5gkAsTGSZT8jBtx76jjow8v93yy5lPlj9F32wovQi+kKdM6K3MEk+S/n6RibCVRr6c/575+Wq/S
7hYGSmVl2xdOlozWgt+xUFWvKF41MzU3Vpqg+U5+EMmbdi2G/ts2+omflCFbKsJPAD1M93Vwkgth
XhWV8ccT9m2gi2OAM9OLFCl46yn0mrvKclb85cKBlsFbpR3Wtjt/FeGyYpNERbbLxvNojSxLZnjz
Yw2sjKdPL6FV+Pq7Y8MjZ9pBXkIOC3m6KXJVWeFKW7jLZCRXGdfszZB7L2QkU3vv2NqQw6GvJ7Ae
N13u5IgtUTa8Oe0HlixV8gMmqotKNxreGxj2pEUYOLgPojzcRQiTPlZl0gcodK7m5Ra+JoO9fPhP
MqVqq1+B0h/ncMxXursSBYhI/Y623u3p37RwFGTAVwyrtZJqjfv2l97bVIKQfnWC/vNGl3xCP1hl
OkuhPhl9/AwvmIqIEyW+04MvLZBk/T1geWQTXefNN9EvUPq7tu++hXl7rMvuTmnOq5pYMvtb17io
zDiT84Qo6lPt8RotYTQ2QsXflYm3sg3a0j7Mf/9w/aeO57eF6Slvg5ZrSbStSogX1W0J02+LSM44
pJl2USNtmDyYSNCNxiYE7wk7jlMh2vCI8G4GH3rbdHG/MeiGyI3r0FBjGLJjxwq176eXfMHe5EoD
bdyBj1BJsitE98NU7O+oMd5VNVoG/hjvTn9jYSXU2R1/WIm4GXOKsmmyS5UmQkbDUoCMoKK6JgP9
qVu3VZkLw9QcsI2i1S7zsS53Oqm5jQhUVCxyHlanf8KnJ9NW5boyBOdqhbKGduk10W+od6ODCb38
tKmCoqbxGK099ArQ9Dr9tYUfJJeYBW3CESIt+mU/tAFSIa62a3tUBSIzDFc+8eme8IMkO05TJ6nj
vtEugReb/j3apVARh3HtnNUDywckW051vUQQzOYD6LRcexSbDmgXrQW9S9OfV+7DkSqBSovg/3H2
ZcuR40qyvzLW7zwDAgQJXJs+DyRzT+1SbS+0WlRcQBLcF3z99VT33K7m6VReS7MymVJSgSCAAAIR
Hu4gBN65CPlCNw2cT9K6tIP+o02g66eH/tK4W0Q2KlQj95ByyLqBE60KcMM9LV/IqnSA311YVOde
YuG5k07n4LzOk13r2g25AYLWfQWlZju/vL+MzrVP//4euJWZrABL0n5s5E0E2AqIkGseXtf4wku3
VFZOZDLOrgFDqwpRgQNycEg8e1/fb98+9fI/HCnMwuJsLkRlA8mBKXYq7NCEJTaEuOM2VLhoajO+
pF4J9w0ylgHgYs8Ob6CYRdhhIN4lJOCZdbDMS7e9oZlp5LwfQSvoKxIFI7Rz3IS9QpL4ggdyZo7+
g14jo1Mudc12ouPDQ5wOUGq2oFF8yeU99w4LO59d0IiVjHcH2pQp99vGYY0VzJEF+WzfEhPrh1UG
FbKiu25RLw8U7MAmI0DM71PkTnyX1TTwaPTh/UVxbrQWZu/WUzM6bQupzNi+U4mFvKlG2Oa6xk8P
/cXsZ53QcnQ1P7CBvg6iV77S+dN1bS9MvYfCqmxm8AygLA2iuhLRLCYBSnu/9XOTvDB0EhFrqCFV
vesn3oz7ORJyhTq46iYbQS6PzOa1q3Vh9HNbMSUTynduW+jtPCVUbcuOELl5/0XOze/C5m1L1WAn
z+fY56U93CYFVGdSk+XX3JJAvrFIhxWkiaMJWqO7fCRV88I6U+iHwWK2pa9ZQ3jCKUjzyxpyq1pB
eBbasbVlQ6KRItsnAgBjoct3xQjhAQt7jkCTn/UFs7ZFltWQbMXtdcjkj+saP62vX3rf9tkMhQ+J
Wsq3nTYC9/2aqauoFNH1hfEC9NBVeUwhZVGNt0qn2aeEkfzjdV1fGG9BoBiUSRtdh96FCnsvbgEW
Lj9f1/rCfEcWsbZgku/iHpeESPE8yAlUOq5rfWG+4wRNuwIy71sy2xyqNqhy/Eo7SHBc1/zCaKGg
ym0X+lMxZO8buVYe6hGNJurK5hc2Syoo9uZ2iuYbTZzVZKJxw4HNv7C3/eOW4MplCltDJ0JFtba2
EO81t3ELvWBwtl8qsjjX+sJeoeeBkR8hCugXQ3vjGNBbJ6iCu9D308r+DxcGfV8YK6h6xdBE6DuR
pXZC0TDw0kaQNFwn18HX8YyFzaZiQq4wykeI3FbZ+Mmk3hg0orRuZK2vOXXxiIXhUqmgymxAguJr
0yKJgSSon8N0w/fX57lRWpiujiDAGyWQPIVAC5y8CAIqohckkPjm/Secxvuf5mFhvjUbPQ++sHso
CnszpvB/NCcQ6xM3JoZnl3WXmFXPPWhhyYp1Fhd5zbcEcOqTwyhOjupQHuwOWs4X3aB/PO8xIQuL
hlSXihwoz+xjiTgJHdaAIoazZ+4y5ypPC49YWPXMQOk5V5Pc6XJC7Br3lCT2Lau9ihwMxFGLo7g3
dg0WVTUexAyikbGHWWeJuXB3ODMNSzYQnU3D6ECZ/lArCNC6z23mHl3lPjuVuGmgKHfBvM9sHsus
98wTSCt3rN3oeoCubw/tuCtdLQzQwq5nb9TAjpzkuwtkiVG52UKeujNq/v6+TZzr/MKoQZgsYx63
fKvyDLUFOq0AiUv6j9e1vrDp2G7iSQuv3msUOPnt6EA5At76+42fm96FOav6JLeell3sO1Ru6awe
Y4hH+kTzndc6+05exxKLSVjYMyTwyFxY2XhwSHUPjiKBEjZoJCVqvpRkOTcNC1Om89AyiIZ2m7qr
jnMOx8I09VUcSuj+wogLiGdSy9jerm7lPe27emcs6HS+Pwtntu1lgjsSibFdyGbtRASfiEj7pLVb
ghlZHxl3quo6n32Z3I4yCHZBPQoDxPmrUjwOE/zgOt9lmdQWqXYGqCVGW0dBdSmkkYCYJQUeLHp5
f5DOTO8yjw1oeDR4ece3KeQDRYAA6wOoTCGadV3zCyPWFZFZTh2ObBw0llEZQYsblLLZm+uaX1jx
DMW3uHHjZk+Ngsg4RYiFU3ga77d+bgEtzDjqcyBOkfdI/To3Jigktgxo7jr0UHUn3fr3n3LmrFzm
rNOuRuCDDt2GcKMChzsHiCiimjMTEPC0TTT/fP8552Z6Ycg1kRqKbxk0a6At44Py5m5W5bXrdGHI
ICwrT/pm00GpGkLipKlc+cKGwqLqwmSc6f4yZy1EDcl7HYsUos7QvhbD+AB1vEul6udaX7jZYwsd
tgoYnq07QcF5U0Ztspki4l4COp1ZSstMdZpjaVosdbcxhz/XO9gg3Kb44BloRl01vcvEdFqUQ2WQ
jdkQNnxSPQTZoPd+KWl85kBb5qVrN+lj4L/cN7dx9sB76UN4p54DSK98k85Jqd5Ccd6lfMmb4/4P
/vAyR408G5+EtN0tRIWbwq97D7HbaRpcBpH1MSlDaJKbh6yCeC7oImoIjELC0RlXVoUFvmEQmR8f
PFT+/ixrDulH9DJpUIYBucXaLom6jVJ8G8MhYgGVpoaDNFOwbBUoV12pKpPRNgPR5CeoMIryEeQI
7jetjVuuHcqtzwicpLdRDcEN305taI07kCpAKdwo6Wd37LwhMPokr9knLgMbsSxJezOYRMerUTsm
Er7rli53/TcRjbB2O5XiylhBdJ1Cz9ZCrQVuAF4NNptMOckdIA69gsJ7OfYn8uoJHN/1SmTIzj07
Bsq9zy7kn0UwQhEuDQrHiDagGY1RxNs0sg36NkWcBz+IILltm+HebRL8uFCEPRo1dNl9jqSeWpU1
0n7PtQ0lsFtIyIBL2Xb7aLqbjRiqz15pQaAdyEAoqdJy6hj04svpm0558TqWaf0xSUSc7MfCBdYG
4QHIstIIHPD+wOqkAJRs6PvQiCRNIYgdQcAx9zodBb0QCV3lJLEFKsMKp7uA0jizpy7ZOWieZKUC
K/92dFGf3Z1WKpUcOqdJ5K15m9fWdYf/MlMbDVnZzxI1IEpZti8szxxKNzMXjrdzu8byAFImg8yY
624jkqT30ZT8iLpJ7Sve3Ly/aZx7wMJ91LXqIQjbutsUUxa0cMXcUFR8103ZmITvP+Pc1ro4dyBF
NDZ2M7rbOpX3oh46ZHLHa/ftxbmjbW/2HJ33G8WhGTu6iByN7lUkzq5cwiEih/Uqm7i7Vb16Hj0X
2rseL0gIgcLm0lXhzOgswRBzZw2yFp67hVj6xzQFMJlbF6Uoz0zvUhVPOTpBMXDcb1LLzUFO41g3
dM68z1zW5IKlnXvE6b1+icjqXA+TANv1VnDhBm2jEA/XaXTSNqCr9xfQ6Qz+h8NgSSNDBkeOTYpH
OM70Iiw6AmM5d+QLaXDIaazWaRTuGnzVGfn2/hPPTcrCLEQd5Z4L/+sPq3a6+auTjC/Xtb0wB8SB
5cjAOZj6mkD4GWSps58Ap3jBDTg3H0uDgIQ3b6MYcpTjqGrfcdvm0xyhrFpyL7/uGUtOmZpWto7b
BK/guoXytY5u3u63NekvgKzOTMCSWqaGMnFWDw3oglrEVF1kdeidFYOy+sK+d679k5/zy6qNyUnX
qJvktm30dzJbSeCN8hIU41zjy8CIpV0OwXVc/KUNXXc/rfmbQvA0dQ9XraEluUxfxJCX9jwnfXOD
x8R5tFzEp65r/PRav4wNiUCd2hVGbFOL5GlQu3biBZlqL0Fbz6xQtjjUKG+cBrAsdF5H1gd6CmZr
Iz/YV0e1l9wacUdb6YA3ffMWOepjhFIBjun864P+bGHFfU9kniTzeID+YLOKvLgGBBCPuG4KFkYs
+gx+lE3Hw1y1N71EVAdexiXmnTPjv2TUiOpaR21pj4cid7/oCYjcGUxmn1lzErl/v/9n3K8lsYYQ
glTIXMhdehodosaHUerobo5BdAHNpNX7TzljZ0sKIXDoSc8jmdwVuC74bu11gdV0l97hXOsLK0YA
raS9rftN74GswI3Rupfr+/e7fm4OTj//xcZaXPktSIiLHWJ3zH/TICvKk3Lblapa4OFfmLGOs1pB
E9dOfaiS18CQu0ixZZtM9NTJ1o3lDOQ6H3hJIER6Xccopqd40pQi5Tu1+lgiyXCdE7wUNktZPiHi
OOu9SwCuoW1Rr2MHXmTmVdWVK2lhzaOxqxrgZLGbReOucMupVpK6z+/P9bmFtDRmqTto+FrJTTTP
/EahKuwBmmHdNfAc6CEs0hQUMDMnkTl2076z7JAmgIF5VnLd1C5xfhQCyhp3VmcXx6zfaObG2yFx
L7iOZwZmifCbqSkiOUmWoiKavzrKzld5VQ7hVcO+hPelQyEFVIGcXQ8X4qbVwq19MJFcO+4LCxYT
JUKnb52n7GNEmjooi7G9sIGe2R+WAD8iq3mMElkhLg6BzTmH6jOUWOgKxa7z+rrxWRzDbXa61zNV
YffEI+oqLXyE6z683/i5/tO/72/wn6EfbotqBwLYfT9k9gcl5n4zgP3okuLFuUcsbDbWKQV1WVzt
YgSZQwQfpO+OWRNMOVzS99/izDG2BPiNMeG87pxq19r5HPTkRL1WW9GXjjc8AH/IVRxXEB5Z2HBB
vbmVpKh2qq7uR0j3+hm76I2eGaclfk9pS0McJKt2Ghk0X9e4cygNyedGqquoqtH/hTc9dnmtvCmL
96iEL/3+lN3qgIt/fxLO7BJLuJ622ezBBY33Cgz+gcv1FgHOKw/5JfDblb3XeJTCzoae3AnVyx6g
nPTKFOaSZoYoe447BRtzKKhgZrd/mpvqqtIqjPrCgIso8axGd1idkrgfHWiR/ByKscuu2z+XNDMk
zUySKptgb0DcBnXkZdDRi5GJc7O6sF7Sspx6bY/WNchs/Ci3+KYahnJ13aJZnLmuLjhA6WxOfeLY
P2OgQh4Hu7jEn/LP+4JYovQc8ImJ1LLy3QmtobTeRFg8cSNumC1+XPMCYgnTi4sYYZWybnbFxEeA
NHBDTZR1qYr8nyMqYonRq3OdzhqCRzcQVkjX9dC6qxT+ou9ItwqAFejCk+78zSAuAkD/eb6FPA3l
rw6vh4Lf1Dj5TuX6OwXidyWHi+q05+bjtPX90njETD9CYxCLqag78Dn12B/iMp33INx+Yj1uONdN
yunlfnmOgnKwZQwsrnfKmPktjbjn942ZLnhbp/3yPwNdYqnKJXgmvJyS9KYdcr5zWu+0Xd9HTvLU
69h6HFIkBK97k8X5DOYSsBCONfaOzGQ3Opr0i7Eteh3uBImavw9UZLlVl0Ys39WUCaApq/TYjPzx
/b7/84Emlmw00KOpUBvb5Ds9GbYbi8a9TyVvnyH/eEkK7MxqXUL6SGOPDuqu852w0rta48ZR5TZd
v9//c42fjPKXVaQt0zO3tPPdDIbRYz8ioD/E16GWxBLQN+euQah07LcjQcCg7vkzkPOXXOoz28YS
yVdwmaWE1CB5ntnHNGt3anAOyu4fQBm7O1W/5Wq4YApnJnmJ6IsyhoRj3vfb2fT0I/jCkP+DY5F8
7vLykqDtuWcszDmqQcuMIGMPbMK4jqqke+5Kce/l/3tO/Pf36f/Er/r+D9Nt//0/+PxdV3OTxkm3
+PjvZ13g3/+c/s//+5u//49/b1717dfitV3+0d/+D9r987nh1+7r3z6syi7t5of+tZkfX9s+797a
Rw9Pf/n/+8v/en1r5XmuXn//7bvuy+7UWpzq8rc/f7X78ftvJ7Gz//61+T9/d+r/77+tm6/l99fl
379+bbvff5P/4o5EKsV1wMrmEnkK7Y6vp99Y/F828wSVniDcE659igyWGhGb33/j9r+QxCQAo3No
2TD3hHNqNRTTf//Nsf/FwL4EbJPLbOYgG/bb/3bsbzPz10z9Fwjh7zXgV+3vv72Rgf6193LHcxwB
xnWXug7BpyVplKp51ERVSfy8GOftAAKjFbiYoDcx0OQ4pl1yzHnD1rr3hictVtNYfmHZaCES2/HS
94yZb6e5Go/aVJdgKP/ZN+4wajNOqecSjOLCzyYFCC5b3Q5+WVRICPd9GYIo6r5OZvKgc0gVpjOt
QSLJsk1JjXeU9WBtywblNHIWfTiQToRdz9Uxzpgd/jLDfw7krwP3VmL9t4FzqYPxt5ECxw3GcxfW
lEJqM0saQOjmgaNaAbomcoNy/Ju4csyNpo2zrjwR1kR0YTon+rbIcd8fuD0FOVfjespnGzAbqm8z
UxehaVkXTlM/H0o186ckLb7Jxr3Lnekeqt/NDkVP3g238numcvtRsgQchcV8SDJcQJSJQdobTTyQ
PA+zNicBCmfiI846dVulGXshdrk3lVf5pu/oLnZMcwQwP4hZbn+rE/PSJuVwh8LxFeq10nXEqAkr
ybNHidqSrRPnjV9lNGxR/f/MemMuhHLeQhN/DaWHyAGjqGLwpO2BWNhdUtPj9AGRRJW0fmPs4ln0
cJAT5aDWnDFwIFOocHgubx8FqrVXrfSsoO8ccix78URn/g2a34Km7OGtxyqdLtzD3nIvf/UONoF6
ZGE7HHZ8+rfk7NE1T3VETgxKlZl8p2U8IGZobqNS8NX8eexIcov7awEgBZiJ4spynpTFw5K/DNWg
b/vma5VPztoShX1s+D7iLnvRUapDD4jbHaszFkZtG++mqrEDqLD3K5OPAouGtJvcAYOsNbp7NiXN
xhLWbjClWLlDoYlvV/LI7DG5e/siZSzXqEdmPmp2LtUUvsWm/j4I0rYlIYivOcxjS4Az070bdWDR
8P94NInJjulwGg04Vj3t3TaAGua580xlzF5EZh/sohY7MuZm9/Y2RQs3r4Mez4PKomTNE/uSdyTF
yYn7q49YRi6jqDX2XKjXc0aWOk+FSF3QUbnKt8fMhFCrY37Tydtpog+1Yo5v2ab1i5nTjRZtGNFE
rixzGykGJF13BPKQBJbtsuNc2V9EIQMeDcVNxb83SDzdRElBUdbqgatrNKssld5N3lLH7+FGhkNl
g7CAJgGfZid0E/ozOY2OodHnacxXnmf6A9h6LD/haqOAD/BBVtiGZSWbo1tTnyFtHURZVfv4q6MG
Wcmhz/vnxKK+1xAL+Br+KDLxMmTEp8r6UhPjbitNRTg12QskIzYgGdkzaAsWbrICXQQDYVlx21cr
Ps6rJkHMPU2aR4+omzQRVWg73sFpqQos5hunfUyKEeZj8mA29ZG6bR46EVsxJb7lWfaSi/xJJfFH
K5pChNcTK6+A8rErv4ntl1Y1T579ZKocwQrpRUFuw3pN3wecZg+FO3zV82NbdJveYC23yp7uiuTn
MKbOBxs+jgf6RtT78oOR9j1wmNlOklQGFUokd7hAJf6geXfTlN20TnKmULnVlg9leYM9JXvk6m4S
Vmfuo0F4YWFzWaFqxK1WdolOYKuzQ8tKvaBxRWR8PtOVDWbXe0riTSWsr2NB5Lpt5julZnoHho4/
v3BKGoyfd6crqrce1N8+UVntvbpPwsmhzh5VKXkoY1Rpt0k2rnqZVHcekkobVtv8CKpauS1riH8h
IrgZe55ueF9F90IwK7C9vP1oJ+ZnkgvxY5RZYOdrXrj0FgSuyd3bF9lFzmaaMcpxFAfMHqLjgPIv
5iPn6a7QAPBFVRRjmE/nik5Gv5qUg4Dyx0rHSeLTU2QNwlE/qij/nMlef0F9/OhbuXY+REU6gQCY
j09iiEJapu4Rl7v2lpA8mErsvm2D3TeuJD160d7OHe85IcNnp6+mW3tw6QvIp/3csIMnp+G+s7r+
OR3Uirq18xHRvHUad2Zdp6ze1Fbcvlie/NDOo7dxGgMa0zpJ7g02USk7Dq6VztyB+sHvADO9rVFw
EHScydBt1IoxKnZyMCIoBJ+DPNVTYARL1v1c0Sew8iE8gDX04kTx18mj+gtEax70bGf3ODIgBgyQ
yV6Xvb1yuubn26c2A87nj1/UhQ+MjrM3JLFKX7dgs/njC7VuaxYXCfYO7oTJycbrtEr3uVc+oK7v
nqqivEO9XH2sHTL4QMTJjzK6zSHoC0WhLlrF0uw1l91d1wLnqIGxDKCaMa9ZSwcs7CmugnQYG0C/
iDj+8YW7IkhYAGawftBe0NV9d/PXF1y51XbQOBpljckZ2mgTUzV+ilribjN0JUjL5MT+XUdHYOfY
GpmR4eBR+6iShDxkBC9I46rf0byPdp50PqT2g5V2r14RN+spVQ/lODd3XlG7B64cy6eJfbRrm351
h7WekuFbWkPPmnaGt2sHBrBpwHhxrCqoKzhQ0Hv7BG6wKKzAn3HfM5CSZ0P7IFgKzrOB32g0/9DV
zqFNu24H8fkEqfU5Xitu6rDpNd3aMvvZgpzgdGroQNT8o06Tp2omU1A6zvypMsQGtm7mQR6B1sYn
pG83RdN1+wFSWntbDPOWFEUIMlvAZLkZH9tsEmEMF2Ez9aGVy+oz6cZXu2m/gVGuvUsYXDKblziS
QRe5rwUWXlQV9AGlbPsKhHCPKnXrjdts5ETbR2WFpO3kYx5XjyVz6lWKBNf9EJMOwpMgEqYRBXpS
lnKfdlm8rmKx8pzM3tu4YgRmLr7reFTHCWw9O3qiO9d7FBUWOpA9lJuGNP3EOUKNljtCEMEDqZY3
xsknECvOX9YN68pnPnRkZZi2VtAsKZ9VAeC3NsJ7lHP6OvSYvcKYjV1MYGBMnCcyVPPh7UvveXRj
6zr/wDppwrLo9RE87l0AwpsWKsWy3jjg1g+HienaH5FiDLI0kRtHRF/hsekbY3VwZ13QGVtW6axA
Ik62mOU4mBtneEQQX+8bp6t8BzfuRyuLi2Ms848Dd/tHbfX9o1fAHwLdoQKXopX5g4PKZxMRuHSq
jP06K3Js/cw5jM0wbWaAR33Zl9khtZxW+9bp27fPb9+Jsux9YavVpPv4PgeaO3x7tahV+bFxPkL5
ZvhqZy1EHsW4Rk1iMMYNPfLKKcIqVdO6ADAzjIRNt6yGUw3rkJtE2WXQ2JO1rpiBS47DaF1kUYvw
7Dwem1k1m9id+R8OtsnfBE1nH3a8GqihNx4ApxvTFx/qqPQerMl4DzIX/HTS/Xh7z1O2Bro1xb2H
gyTw2gYldKnXPJhBFaFTJxvwxJWreqzYS4Kkjp+X/QrF1u2dHMFyzmvo1Z5IgoE8PQ5zh03fDHur
LvSRkhIb7DwW/lgn5TMgDiaw0yEL4i6J1rEXy8BKUCRWoNr/KZ7CmTL7ERyyIpxXBfZ2P0OaDaad
PJtGH3GkDY8ZAn2bQsjGzzLxUE0RqvDIWO6SusQ9xSAbCk6C26Yi1UMn4kPr9v0xLdyVyeLqczGo
PR9WjA4vc1mJvTOJZt0JXqw1+INAtsbyW894HDIpVblOuvlJ4k50A2vUj3H52oFP4qNyTBnSacrv
GwqNJwPWrieLJ2mIcrcfhI/N+u3Pi4am+9g9eR/t+K1H8uJY17R+Quj+i57T4Si7tHkCYmjNhOQh
7nB63Qv9QIapBGdL9ioM0UHv3GWZme7qzvVTFxdMnCoVNAW/m4z+YKNOnhkfh1XiOEGMoNK+nYfb
Zmhq37NRseblSh+B/JM+blk5xJbX8eh9TrOu8ys6Kr8rh/sSsYCDqQjYqcFrnrPm0cFBuoeLMt7S
Vic+aISOyHvaPheZn1Qp9ScFdHb6lDlBljhfHCSYdiMVeGYKF7EyXboexB0bewnWUNwnp1KGYBNJ
b4iEa5o3N2OSqZe5GxBO1Q8tSvdxW28NNgu2BrRfh0C/fshskI22uLL4XapQ1N/SJzdjHxhW/QFj
NxhQpE0RD7K8O9TOnO4rVJdkaw8qjhvk829Y1umV4HbhT2b4JtFOHA8rWQi/B2EXZs0qVlNvrTtA
8Qfqj1Vk3cyutZIEF18P7HFHt/EyyMdCb8tU850r4DA7xgpLArS90zvr3uvKbcvB9TDW0Xpq+Z5J
K8HWIKfbPn5MeztaU2nBiQV1l19S61AxMW20viM58UXVxg+5V4wBr3kLf69Zsf5pigeNtfXTyghb
D/ke8OKjzew20HDuwlmREKB4nAIKlYhknr8QRbJHVmysNvcd/YiblbenhNGAanSlT8aH2rTrqWLV
oVPVukOZ0t5NTz4b2cik9wBwLO9wFcFp2NApbA51SgYodoQN7khhSYcygMDwk1tacgsM8jqudBci
OfeFQ9oyAA3eK8QQb8Hilt5OcMyaqS/X1AHmSpZhWiEZm0K8ZzvlPwzEF604wWWYmeckRrKw1mII
pwF7WDdN23TOj/2sgrbAsvRmrHaRgKI6ysZnu2/1isvPHs4Wv0krGiSeI7aRrT9meTIGg7TSQCVw
Y1Tj+WPzpWFyxDtEGc7Dz6e6ftQ4W/4AsaK1yedXOaspGEcSFMT+wAsUPaOkoDkkVnXTE/FAR2KF
lEXVNs+Km1iB/6axX7wO3LGj5tGmbrO7zPb4KqXuzx6byCqhQIqODby12f5cMgrN3jb7lM6Wgznh
/XquzJ4JK1o7ETAgpWP2KC0A7ge2irq98b5V30e3uU1lXqDy55tFMrGBXzc9oXTnC3npse63cpzy
IDFlUMqWrcE4iRVbm+NNNNBwimoB2oI29Z3Svev5pI9irkrfycw3IeZt69bRykZQNXTTmO8nu1zN
VT7jGowrlOqCvOJqDbaPaZV07NGecUFTSQdwAzv57yXHdtntxsRWQVk1HsBWJbnNlLhp7eqZy6Fe
uzW75VVf73OE21CC0q5YM7W4G0G6G4zdq6icDzGoZo/eqR4YcA/qjLk/zvNrlqoNjfm0czonCkiF
ihJPNoeW1cyv4UxmKP3cIUb2Aoj0PSRTzHqAnmFYavmazaPfzzVfExB1b8pnj6JmBOrGX2JNKr+u
EzeMMmynMZQV+7b129kW+2o2gRoGb0vMKH3qxm4Y44qZm+o5VnjbKI+DirXiKAs14I6bNeHAsxau
/r6AluWmqLKX0orkkxyAsc1I+2ipeAxmt5MrUXwbDcCebSxY4CaIhUyz8olU/e50J8qsGvUjxMPk
ZzASZQUIqVrrUSTKNwZLWGI78pkdVZDJmX03jh6zITUHtwbTOa+mbQPteT/pid540vp6UngMSs/4
ErR6hxzUxn4hgd5H7PFnithCWBGuD91kBZ4SR23lBqcBO0SxEz2UlfsAp4pQS39FZerDhBsc1flH
o72HrHVjn0EGKOReU25mAW9EQAfLZE550+YIYxao0gjKEZcpw83G1AIRls4+JkP9HSoZOBpxocKa
nH2773VQRk3leycJuNTr1Q3qxccV3CCmZReKoq/gLOfTNumm7zVxXGwI9U6BgSM0VeFAnvGWZ+Db
jIfyB7H5Y4zqe780cLFdFoMVQRflCpHJPODQOYP7HU6guwuwQtqgQ1GjSSIa2FofdWuwRZQqC0VW
7IZTPCJyITilOpTeQAcvFK43+lNZ39hZRLZGqYMalLObR8wZb2Z7ywivfcQrfKeJyz3r+GcEBcDS
Yr6A5VFtcgt8J11s7ZA8B0knl7u4jYpgRB3QqjTFtuKReiy1u6r6j8qN46AYNfRPDH8Q0ak+En5c
MNGSh4JGuN/yFFfl2sbeaPNAjTFARkkL5r9TIIJOdhWUBGNQtAXCxnaarWiR+cD7t36ZOEOQe+mq
tMY5GMW0tYc03yRg9oxxfQ4bMTfAyzSYgzn91BA/GYbqWxeVsFuLrt3BrgOWaLmu4KFPkyl2Fmt3
Qo6fBytUMX+d06IOeB+gsNZ3BVJ9jaODyH3yTIIrzJhNgT3YO4cVM4pJxLpORrrr+cecqjTgSP4H
CnXpGYH/2icmGP8vUeexHTfSLOEnwjmwBWAL147d9Eba4JAaCabgbQFPf7/+N3czo5GoYbMbVZkZ
ERnRF0vgbX6aiNI+mAALL263PWclC9qeNGRUC64EsymdaE+5y0juQR5+zexewbqnU+Ct4JZOTyny
dBL7SpIBptaywmykdgttOsmRmaVrbeqYrY882LOMjE7EejPgJLil+RGu+GSo5lGIXAR3sL5gy+Bc
4inROXn1vhpuMowkI3qV1R30vJfRmresTE2Boa/dFXM60yDLZq1511XtRwwF4wVoSFzBvoeFi7SA
AE1QmgNW6d15YtcKiyX1ufkU+K7hvZuHPLA8RjQWNKKtY5/L03dKiikedrtcI92apxgHyDaSs0ko
Hm3tanAqvM5LjApnc9NuOwrcskTV/akUTa1iz15+m/Vysc3qd1OMU4Keg1fABnRADMQ1t9uoXgBy
PfE6bYad2J4+c+DCYSf3xxz3OHfuFxrMgG2O0Wp5SzjU0xiWn8LJf3TNnSMy3t/qzX2d5v4jb+Y0
aJamixmSImfjE3Z21zhmbahpZkZpSK829SHxUnX0JjbA7GahYjpNG5eO/mMCfUX9YGTxKO5tnQ6W
n9nydVrShOZUBKXwtaucmB12+qCgqTwr6DwZD+u0h07hLQGBgZHN7cDlnzFrKQV06u3B6BpZNCly
Keqmf/BK811j2Syoul2jdXOba61b4TY3ZmRoc0sBcrXzknPHebbBGdrmy6hyidC4MvkBAfVTi5pa
F1nslaQU8JzqidT5O9rybvnldM4zzpWzG/FqjDIaa0bdfgnoZ0Xo8vePY0EvL9eGD7hczmi+sdeh
rX7AGOs26uikfcdaQMj57jukNMk3e0zyzY1OHzjQ5mpf3RTUsGWrkItv3amE7Il3FgBO16kOXHfk
O0yCUTaP7I7dSm990jvQFbIiVpAY53nc1GPuyXPh6DPDjtnH9Jt4ux0qM3eDTtpXkc4XwxYOV5oc
D17RjYFDJkwggPsTQ+z2Tbp5zDj75hveDp5GLeFR6nvtAEMxRBg4tiHz3njWrJbhYig7rp9MnJtK
tOEkM5ulJA9/k25vLo6bKhpzLkAcTI/Zbg/HdZ4GWpg5MlKXUcxMVUyMPTYKOk5EVabYHCirsz31
v3o+nyt2dCfp5KdUa1q2qnLzquQeLltdnoexizKj/zWpYTsbE1btnag59AQ6BZpxZozcPqzBdiK3
MyyyYiZkQ1zA45JpT4yXxVFib5HYY+UFixu7WmbczEaeWn9DrCf2OYAwe1LiSe6K7dtx+pcJNQeT
yG+OmUWzs/5oznBjOIj0LqbtvWFVNEX50n6PukGsomfdaDQCtbWJP13Jf/ka++7blfkWqESsqROQ
CFXm7h+18VtWVR89sZ28eT2x4Zh0on2be+cP3diLZPaksBMQ8TcdjznMwK+OB3y07NjLlo/RSck8
y9yHHjkOnQI/ZK+aN72ajMBF1CLWrQ+VvhsUZfdXuUk3YEEwmZzy71yXLxjSPxisR6fNrUudeNkq
YGW/hB5agqUDmxR/utX+GRcDLigr2VNNW/Da5mX74yrOU01UolFvAiNb/W0aGVuc7WRulREyxW+R
KWrck/c1EDU/pvSN/3JbgScab0BgPHfc4yxOxxk6zHAl8DLOBS+y3PJoHSlCGNlH2zYb4eJ2KaYS
h17q71OrwPf1+8EoHu2npW26c5q2Y7BU6RJYZfU2udOjVj+XaUdnuw5DMPmlk5Te4pzSXn+tZPNR
uRpQsupug0xHHJKKndaPsWLWBgsZ23jPR5v+yH76cIsa+Lde7sXP5l5ZXtNGDlcHg6576F9iuY5F
IVngUAxrTGatMsPFac8rrrmMeMY/v2DXAMCF1GU3ctcxkWJkFUrpMUpOSDfbnUG/M66OJYsnXzgo
++0feh2VDPkPdFJsrZ796P4ZnTvSIib7lAPLR1shYwh9PczY9zxr7r2+lreZLvZUrqMVN1SXQPkp
t31Fa175Kr0Vdft32tOTUONV01VSrs7HBH7O6+kGXJwIm5GYIXNVp0OYO1Oo6ja7pbnZEpVoLc9d
nzpR/rTp7Xytstk59PzdaTMTftr6oWmNSC/632uqRZhdjY/6aGYBTqB/Vx04QZffKeMpzbn66phP
A3ZhQTEgP+N0tOvjClYe+UUdllOhrgNYeMjWuJ20FpF+m7ld6jHVPlNLJq410oOlWnF2xPppr8sF
i8ku0Nq8YDURCLgnyHAziy7RjCkLS4c0ggme+WFc3qnlGSEIXjJhnexOP9NYvAtlyxdY4AZAQX70
47oedvOj8Ur9Uc+3il51oEiOvCdVrnKmHFUkLhoKbon5I+8ZX9NlewTNLg57/m0P4KnzIGW4sQhv
wUK47HsfzHTFSnwH+JgJCX6AiiZbuo69haT4af3RSzO0gECCChunqBnyVyzWubG6EjGr3nqvrlv9
R5xUvOOP8VVW6UXI3QOxvXjt2QRWDPTJfVBm+aU2Czh4eJ0qR49MQyZt0WtP9l60wTjThttb+jKa
83IZ2ualNSEA/HtmuhyINcy3cEPYes6VOtjGxPg/WkAEbVsT+In1erOT/mnJ+Yz2oox6hwfLYpc8
5K0/+6IG9TPW2+LqZzG/uy2BDYbcHRYjPS7PzAdZ8GiWkDxOQ+beBYRl0gOpeDNU9tJTYLh+7bT7
vvOMqf1lkW91xNAkxXdgTHZb++xdlQbSrO5tohmhevk35X57rDft3WzcWzUv2QVlAXFJDSNCU1mP
g3a15vncz3qSLR7ae6VH4+DGXeolTd0EHZxfIFxGj9rN3tI5/apckrqsPP2XAcusJnV+mdZg0LhZ
HDpV3XiuF+eLTQ1qkbRVOE5DhMtHRwNQ0qkDn6W+kxBPg07lOW19My4NLiE+3JetBXymj/0lXHp/
XrEfLuQw1v1LK60qQA/zZY/gluJqFNgsCLaKgskCxdqbo9d3a7RuK6E3xpqYk/cp9elP1Q/I/Ts0
E+N4GIGOQuWZI7Zm3VNTlZEqpjoq0pLJYqE7Uau8LEv5JtLxhZ40xP9yCnrMRJIJvi5ZOmKMmZ8s
KfLENPGCdSyYvnU146ZsGtoRr8bVF42HablLZJYNnKc9t3HrY3ntTJjIZh1SHCwU1sesa0DHyp2P
C1Pm3QOTabh01V7KB2ssb23TF6G+uaFyFwu/ia6PIHsDCbQapKprwzaw15QIC3epkkrvo83H+MB9
JuzMOLZAEsAScwkw29JklmIN/DW9DIb56htWdq41mEq7yt58hrGIaIkh2Lch9m1IPmPKzbBoy1NR
WUuQoW7g/Nrhoo9uxI9ZRTrX/NUA2NOIbYnkCNK4eq166prxkKn0ZXc73qS+TspOIj0ArvaNYv/U
khrrxgjMzxhZ42QceRk197dALM7V4IZcklW4AGkFfm18VeDKoTM1Mi7Li+HCKysjsAoTKEl/21zj
kGNwQGtmy8Sr5l/Vvjw4VZ8+rltQl5v/ABDaUKr2NGopV7YMijTdz8WPiXzy0DntP7GY+GJoehr3
KnueuRLHCn7Vdys7mKb76CL0U+7RvcKIBkjBvIOQBfdmfTYwPqqc4l9mUYX1AgguJRllLbmdCkYx
lU/iuHejYnLl8Pf1UoXW3s1MHXAp6dNqpj/LAF/mtsBojUASUGX7dsjG9XepN8S1wvZ5rHucq11e
RlZuYgJQ+7Oa1bndbfOMtXl6KIk2bzdxcN2MJoXU1T03v2dt5qDp1UcqUiME8VuzNhLLeOobXsk2
/UE/toBL+A6w7/yeczIcgy7PNTfzalrVQx610vldwUx/5HX/1I+s+6yGbh+wiSN0sVR+NFvLEGa6
OEhVQBG6XDTSNW9Za9x7Y4JotOa0PKWTLA8bGFegpuGNjt+mUIuFT0MMobARqXS2a0EwKf5njXbL
dP9Rsqt8sPYHl1kyzmofHUv+r4VZGk0fyMDSsGSe7NfG7i+uW1Ib+bfae7qYMY+GYfjU+opJzO6m
YII+0pZ6OjvbIA5+U706efksicmgZYIdhWWJV1yzY8OftGS/4PUFnOVBirUlWosSKh2hc8Rmysgc
1IpwSgt5HutPOqjmMq/LubZ1FQlIVA5vmeyrdmr7/dtplzXIdJr2nWVrIPjarr/kCA8szRsTfb/4
14rh0RDZn7sd/pZrKk4F8oOCuhfNg1EksNgpIagecq/O5omsaVTsv4zc0WiA4AOFtNpzL77KDIsM
YBZq2bw7jyqrDsLmTdeLNPEHB9BMvOY1gJBwuza+i6P8qRmP+kwl35CDjJ72NqVpFXt+u8SbR4AH
E2oTddXwt6t6oLR+DooMVtEHkebLv4zJa2NDavth9hYt7lpEEGWxRh5872l469jyvJqdj7J+GKJq
NqqAp4nL5HupmidP2WvYLCvD1sAsLwWnDQgTNwBOihxz1BqNEgcn76+I37SH1fsi7yN7MOUA9pFm
VYiZ3WO1ouPwxX/12Lhndxi/M/81b8cyQJTpnatB6FdHrz/2geeyII0bfUa+3Gw/e86Hu2umPutf
pVl/kAV0rLquPfgY7YTdk03fFa7YUgV0y/+xj5T34nPUkKSwG2DhZHA2u/2iS6d8mJnT8/kHR0Aa
uRSVX5HzqzEt/qu3sPSHMsiE6BjMlwv156FqxBQRucq5G4eQmNF/Q+7lp7zasxjWI+z9LtScYrk1
jnNUfVvF2bw+DXpaoq2r98RVmnH0h/TSzetwshsFlYkCwHIem2nTvjcJROZl9FOydrJnRTKBx3UP
Qayf5VAs53zI0thSKp4n92K6/hlb5KBdTIQR9vgpGrDjvWVfeZ9uOHonXd1aSTMXFotsvQ4m3Yhw
aUCEDY+hV7eXHERLb54NJDr48jQisHAaAnHS2ORl7JCVlcfsgV4nl6vc0rI9Kuo6GEe3D0iLLk6N
96uHYrxMm3uyHMarjk3RqC3bWOzav6osnowtP6w82Inej0eWA/ugXXvOxl7FwGdWMCkjD3bT6U/w
9eG+7oo30Yurvc2Sabiw7/2b68oLl8p8bvyeOiClTKrWYd+s98zrOMqbrCZe6pTMTnlcHXwKB0Eb
YOnAvSKltJf0tONU5eGm5ENZmyoBSUij8X0rxdvmVz+bgWuymJ2rBZIXIXNCLQVGHC53VFaT4w64
HyjXm065s73rbbINUHMyK8DFPT9IvXhs2jaoSu2nMco87HIBE8tIl7P/G8jNG8GjzkoWKCIqt+Og
q+dcm57gjc2D2Zffxe49+sBOQDQZaK0J9zy3L609X8dZFpGl94hPKpBTof8oVT5traZHKxMfslzG
Qd3CvrfciijV5+tu04dm/nDTNf2il/PZzW3oK9+sHwiAvaGUerHy7NBKQdsl9q+ZD7rNdT3wv9z7
LDvEc6/hPqVZ7rURSxEh2hgi4z6qTqP8mKb91ld91LZgUuY6vGv7eZzzD66JkXBQM56gEM/NWEja
pBlfZJ3Lqphxkhqutu2fKwVtO5YDZWy7Tkb3q9Csh4L0phjC723H+ehs98Nl3tjAF9L9r7dL9HAG
jW4NVs4yqauHCERGlGHzpzA3JtWe+lsWXh62g0KSl6Kvyazl1OjA4oXU1iAX/sElTwsjV/vFcR4q
N82CjcBqFCnzsR3roy477iRkW0fm3zBFaxbkyiLIXSDt0bcap1AxsclUtE+OXh29wf+mOduDVXQ+
LAmW2C5NV5D11AFj17uktl1oPS3RbF1EQ7PtuLOZfytRaMdiQF84+L/W/q49uyOn6Kab2GZ6mhHl
4esFS0mTgGpvpk652tMgjINQyCDz3advpI4hIThbwEjAjdpltIfPLGO1U/fxca5dFs53UokddDCF
Q+JiKdNTka1Rk8GybRn9GRtMLI7nztHKj16FVJEF1D9t7irsJrqDKp0L4E7KJEBFwyVtCda1fTSA
PdOi8UOWuLqkBBy4FF7xwYfPdmam57G52C8rDmQGCRkhKLkdOkgfGD+iNOXmLVvMSg1V5QfI0TSC
DA9L1fvQ5wWH1K4v9Xp1iGXIxf63Lowr9/EW9YgzOQO/5eh+Ts4epl5mnfKZ2XIyyjgb+56uvaYD
zF89O+uwmWr+eLXzVHS2HbGBhn5sQ4gkrVuvlc8LwYeJvxbQjjYoZKXt8gDEU+vaP8wrxBOIrNG7
hxq6tNJopCcQYWNpYafCfUydm6fXTlBLuOaayjHlUx1oZToctmakQUQPZaYLB941H0pnLaNJZAkT
3JtRe9/7XP2FgimDSWtmFCTEqlTGmTnKDtvVckM9a/7rB/Hmqg4O2eIBhPQ85Pm3byNFKGYdJr/y
Jq6hbD6Wwoo9A1hur7tHYPBlc/oDEWhoe6wUoatUU/x3tszEbUb7MAkDtsKbbYzRShmYoIhwP4AR
vj5QavwmLu/H1e57PjYgNZF2MRp7auiShpPLa7aL8V1k6xC7eAqBsqBVWtPn0jRQW92bU9v7GSz1
kN/HVV+iXXDn/djqw0Xu1b+it9yEFflkny5jnt7yrh9CJC7/NXN7gM/8RWOGRGldo8VuCAdrsGMQ
/bMqy5/sjhVQjqpgQ9EUpUMP8+LfzIK5FdkPvI/c69hXZMgOe/cpgRn11G4SZwAez7I5ni1/C5vJ
RqNgtvXRXj7TARupVYqWlIuVGuQ3x8pqL6qgLa0hkCZXX6I066egns0HKdaXVnfnmOxaDGXm/tfm
Q0d1m6YCy58eNATpowbuqVk0Pov46CHJoci+ZP7PnFR2XFdK+pL/bOPehtJFsW656R8OonNICx+A
sBpIJEbpEmib/Nd3rhblrTjU9vLYelqE7PaiYbmfKGd+oWRw0cn7x2UbkeisP5ubo2rxONCLFHSW
CrXHSVvu3PO8v9dTPgd5j1eQk+dfm01YUDdMdGVGDEv/PJn5XxwkLjsbIChR3H+NGzgDD8I8zQiM
7Ratgsk4rygOEbSvjyMhILLe/LGb5+EDJ3fETO/Dqj+IFYxDNQ5CYy/7htJb/RwdbTn/xmWQVlVV
Fk+XLBKBdWC04OWHE1wasEoro9ISaGrlBQgqzlKPQzM4335Oq8kyz7EkyCVkXe5a3wHxqSmNZJ3m
gU9J/ZMLYb52Kr+8CofNxN15wY4afAYlL2j9/sez9V/jkGmHxlK0F50flwrJWivEj4Q8SvAN+Nx7
dAIKlEurUcAOqmzpkIzvWU2PKVJEY3CHk9OhugIGImDQyD/SeUgMlE8R/v+HMYV+mTf1MS/QaOj1
x/gFifNXY6R+UDmuTHqFds9VwK6bbp/B4otbUWovpioihwMd7P6cfv6PDx+17dWY1O9qrt3AKN0q
1ufhL+z/B+9aFU3ob0JBA82flWXg6G0aj0VthKH66Cz/0S+NW+5KN2l84LsGA7PWMkxIQR5Aq9Wr
wy4YaKF4u4hr96xlkFz0rSbNTAsdoHOx7Ut+MmX50RCmF+ITsUSFZ8+BTmdyGHk9NId5WG3iy680
Eq65/dpFf2uG9r+FAh5lmfc8mIzps79+3K/aYLt6FjFu4+JQFeF2LHf6NO0ujw1vetLLYPTaF3MC
X8Po9ZfWzkiGl/m/fWDo2s2qPfRcNde2by/77mrBqtkq6qyZwrqbQdrOKljmW+ll//Dq/QEtfFln
fefcoy0eLLxutXtgSH/VrfIODaekNTlCQfiWsauQJclJp4y09o9jvK2toHK74zOM1hzW8/pSeAdc
ULIHDxe4lJkcKTbjnWzyIF2bd9dVT+bo5AdvSsNhKC7rjOK6kTlHhYSAyt1jqX3WTfPq4SYI6rwz
92yc/rS/lPuGRsaKbZefoCeGIe77hybL7mLLisClcToOmbz4A00xFmVHs+tXZGXMlKPf+4FvNncj
/yd9Q1oD/XzG4wFJmDjrQmWJ3xSg7AaYr9X37+Ng/aAC42rNCdDbhgb+tYY1EnARqc+9VpR1BBUE
dKqZKsBjRwvron9YUMtNSzGfNH+9U0RQMIPxrKTMQ7/OywNZL7FRFvMho/0nJUy85I0Ct0iZIVrh
PjVo723bLCMbFwFuyv4dAB7MdOdYL+Knn3rmCTUgy+uNNzYF6DLKMhpk+cKey0vBU0T/PoAi7m+p
acVL52QUWNATVrGuKxxysKT0F8R5+I+9zL76PRfJqvZb0ZUfrcTxZa9OsxgPO6zbZfDMs24AuRHJ
5tKrUFyF119IpI42ba+DUhnlfUusCMm+wg7brYZL2yCPnbXlsUPWnyAa5/rTzmNP9+To25vJ56K7
CjGv6o2wzZrsdtdDty7K16H3H3dPo4mhDi5MUFuOoJ+yPdrYuhoSOshkoPSb+cewdnFYPdmEakMW
v9CFUtorHd31lukhW4W/+2wuwlJrgL1l64SaixygNOaTB850Fo5+tbMIwBruvvfraC3zH2Ehb+nu
g9VgTk+TwdDlQU8G6W5icTvCWk3dg2upX6ar1uPM8tCSTdupcfqvPq1vovKzeJ8Ju8gTmj13M66d
vcyJp5VsZ5VGTIq3DJGKKJZUht/dXdmPxjecc5ws2SDrkracw9ybo8rfYux4tvPefNhWsyZYtjDd
O9uTGMRykO4yRlbz38h2Dw609bvj7a/jSnKW6fGNd30IO4Y4BI3uadnWIxP022Sbr/s+ZOEuaXTa
afqcNv+giuGx6NnnoCTE6Wp85M7yufQ9tJ2uBSrTsOLAxiVelixyc/fDNet/ub3/AiPPw0JOt6pd
H720DLkp6oQVIhIseCADTfEh9CjfHYOADpq2UF9pZPvhnA7zp+M6yxVVhB/uE7iHh0WvYbfHtt6t
2PTtFWXUWIT5WLwsaIf58y32Kp0+lQ1LjxYi2Ow5Etz0QUd3QEumPumkTn5JIesyqumiI94u2Q48
NGpDJmn8g3jjmiokQi37UxlDoAmrRCS1vhgFYCdwUfNAYM9x9W/aAMclZlYM9Z+8ap6FtAkOWEEZ
l14GhHJtoQZlGKdtS/hmpX0KtpsS221//Jz22vLKa+71p7617Ie7x/fRUVD/u50HimIMhOTXodv7
NPn2dU2R2U/DjEiwFqG4+z10ggeoo4t1SyNYRkbV2eGALS2eUo0QBkgW+48TUiLa1b07NggJMm2F
fUJjEiKD+WNN3q2ceaSFfUcZL0CLeYDEEiEa0tPI7WmU2zETh+petVmdlCGiUDAIb6V7X5FAWBLM
fR/9u/j4CfamCFKwuxDrjcTXTDPAvAPsdf6jWAxMGq37seqFIv9PuLYM9dHIwyHNbTYSCy0u3XwG
16d1urfPtcaspCmYjLkszl7nw4NVG7iv/Yc1Fu1aj+q6Mb8f0eu/Q9xALLnxNEnEidVTvo63fHLo
AvWwq9WN5ZTqWe7F89aU9tnqytdFuylfvbgknjABFReCF+poa9IDM4N76tria0XcclJyiOtBXje5
85gOuZ6gt3Avelumh80etaC9S3o061OaeXOg3Tx0zRQ3C8t3cMrVyMjbObcKYSNRufn7IqTPvQom
43w4bIUdqor72i+y0MvWjM059Vgg7eQy6n4WFJpTxnEUezSkCCsdUR6LzFgi2+vRctY9B72oX+rc
gQsmW97L3d9lZZE4UG8AQci9Nm+/qtVawlmpH7c7YFy3XLIqI3awhYnS6xe7yIpnkCDOn3dq1EMh
5kNF3GiS+gA2c/mh9mKMvRUfatsLs9l7sBTiqsprT8uCzAbSMs7zZX7w6vGglXV5cNlkQ2jqht5Y
8Aujyl4z9OSb2CI9zSMPqB/wPa/PW/te7LMG1Yd1cZP3DxsiQGPOrUgb/rfu/NilRnOwcSu1J/2C
vqeJxd0n2BUyLkbsuNsdOFZ19Sm3myNfwxBZLgPpOxY4zV1d3KveTiqDYo8n7LWnW7/LYkjOvtMC
3TI/yxzFLGTqnS3tg4I7IFg0FiWsMSw2dnEQV5j0roYVzHP6u0H/E9qa+MXSi49oXPn/XKe2Pibo
Nat0o37dnEM1Ix8o9u2qzcVTjVtm1JHvGnAMH9XsBMoiLHPxJj3x3ey1rqQ4WR39TWt9SxKXgtHQ
tcSw7R7JUXGq2RWNyz421dRGh4E1g3htep9zN/eBxowh9aTOyrM2FU/V7hdUx/LOV/KBeYI3mnUw
49Z23/rq/FdZbGaXQKQa6WsXXhPaSsdsjgIEnyGfhRQPIEDpxxHPowvKk0PjN396VoBParDizDb+
h2D+YXPiZaLDS0ZKa6jTYDva/N250b7cufXBHZE1KyNefA3tsKJBNsBIgq1+g0djy/3OZfbb8DPU
LWJQH22J1dOdWHUVT0XZhcb245kMXQW7UUGPKgE2YfvldEODqGvoAfDkOSWRCksp/ehQtNuJzY4W
EDweHX8Iyx2esWxpz5yqSAlmmlf2nJEA51rUGhMTmA8Ci5jQOjSrkbCunwX+2CEdNGw90do92Ucq
Qzf1rCuN1QJtJmTYunwzi5bKRG9q6u03383OSvoSIkrTTBHENbKhs61Mi3y3wLCKK7stVYem0ZTm
f1rWt+GYnhsuHZ61Hbf/pxa0D3xpLiI0FGvSzfn7PIh/ueyfEGDoqkQkry3Dbc9ZyeZW0FYEpr66
9CszRDGwiGTH+QitIXKpw+tMV300f3ULD4/Ol+3l/GCk88OmmcNjpek2ADStmJyGL6P1rHjwiyuQ
sotuat6o6Sgb1ZtBrxci58+J8OxfTOiGA4FQKC+k/cZ23t/SsvOTzd4Us7B52EzAdcBUtg/X1Xss
pXXxgf+PbDz80pCOISfyzPImgUFCbzN6LEVzecsMKFsl8ydDyxz7qDWstgz3rVGcHEXgC1AVOQ75
I4bsYScz/+AsLZ8rvmfP68KuyLToPwuDJuBRfkZt0oX2nCLgtfvnNfU8uif53NrTNVVbf+nSaewo
MNvbbOMeX8Mp3qBqz5TY/qilGjsl6IQ2Y7pURMud/UaDQcrMvWFDb/IzBtbawaOj/FtLtzg5/q7u
E6U8Wg7ygmZaXph6BmQBaxPiXVv87sk+DvbVVo9itaabnKzfNrR4Uz3wLGNMI4c/6AKz0+aoByf1
tSc4jJ9OKFZq7v+1ONi6OqZ/aWWnX8fCz5IFZDuFWDlO6frQqxXRpIMZGVakY5QjuI1BQFAoynKL
l11rzlPbjiZKzqwiR7PzE1iMLTRk396s+z/+96vF0LPzsKTX//99nEXrQy386lhembLG116w4rOj
4MemIAsNRDgvtkJJJHV1GBcbLf9kZgfw5DHIcz89VQQYH3qf7gEVOiuq7NlHtWHOTwgKPVZf+To2
j+5Z0OX36DtmTMtvxBogacC6jceWYpEe9YmeW3nqhA1ExHmuf1D9c9chgJOEJL9t9Y5e3rrP36Pr
vJmN/3soinv/Y+4f/0fYmS3HrSxX9IeMCBQKKACvPc8TJ1EvCOmQwjzP+Hov9Anf42tH2C8IdkuU
yO5GVVbm3mvLhIGBLuLwYmbF9J6xuvUwkR9hb6s3w9k+pXyMN8O7hHXw/BaCvJ1TP7oNfVmAKgF0
AoMYhINtoUIUVSbf/ttDtr2LVtrvVWt097TaS19kD2u+IOjIYT4ivUEoIcfWvHhgJo9y7LedPyBT
E+6x1ZR/adPGvnRSQhoYvE2GCpMEa9fcx4b+msaTVIsgdQ4kZaDFn+zk7DbmMiyFdSRQxjpyx/PC
Dqy7YWLbx38uQxc7xy5yEHXZ4bTGM0GP0jGbPaY885HFrboIWPVumRrgLqt+F6oseStwt8feIB9D
rydv4EgIkOjl1XWS4KKM7r0ceeOV3opd1WjDw4Jjcs+8j3ichkc9kihlpkO9AWxhnzUjx9KLmaPu
nEdhpSRb037+Ety9jpmkBxM4yz6eYmthl06ymZTdrJXleDtrljLZ6EbWDdXJLkri8rOI2AidKv3A
YHbIO9faxhg9yA4JxWeIWRz2XMoqhc10MUJWRV9XM7sK63sinb+eoBAEerPN9y2Mc4yqQApsjMS0
/kcXyWVsWNmuDES0e/I3npeGD9Hpn4eCEcAiDIudoBm2IyHERQqFEtlNuzd3DPyzA0YaxUVjrVqT
qLNA6PEGa4SOmEb170ZZhWii23KvzGYdtEV7TKVVnv+52B4f6qycf99sLxwp0Ij818Wf5am9q58r
dMP77GmRRxlbczSCZqBMGSwxUo0cBbBYJn3TnNAsrVukJZc4bOdftzgqn5HjQs8xElkuinGkUUlw
Umm9w5Lu70xZWgetJr5j/fyyC7Nlip92WbsAI0QPP5ZFkA3CgnFRF/V9TJDfZcWYHvoZfqEp7zcM
nmIrTEccHUC8x0j7YRAeZAOII+SKjV1bcC83dw5s6FiiGbWDpKo4WeNx9LJspWs0Z3VwrMvcyuKr
LemdTcwcBLvNc5JQhs0hxa280ZPihLC+/TakdbZTU91zffqRG2OxpKWjw1MZl8jTnXU6TNrWsC42
/qF3fjkyGayhP1n0ctPI/BBxq+NZTbBLaC2645LOqZO5v4Y+CI8WtnGGCyOjQs/YdFDo9h0WAsqG
gGNMWuSzi2UPPwW53SDMa1Fkzs5IqcRTbH1LO0vR382vw/Pi60hw2nLY1KZO+TGbhTtDnVHUG3tz
9oD7Hj3aMMSeJ8RULxP8Kpu4+fx7sUhwD0xDzAYfJe9MYOgTzKibEkXBSp/A4j3feX2qWyJ6Q8Vb
KBH4YyUqj8yuqnpnVIBbcSYx/JLpjUGjuc64JamIVLmKB4lHPM7OkRYFa2cIhqOO74YgGjquNeNZ
pCbuEa2vdxQGrteJPPZVZOhYhOP2gYA8QGRm+Q8Uc/th8NnAQZWd80ATS5ewmaOGqoLIm3DhV9tC
XVQlqvvflz4vrqGdIx/OeiQA5Y10xv4WVZNOPzt0t/U0fapCyV1jednWoPSjU2bf0tpG0qu3PYrh
qThNfZSzkg37qJDJO29UcPANLdjgCUh3SSkOvZT6+8pMG+voh+W0cHIvOg15VSJXND/joqdBqGTP
3Em9EkLWvRV2Fa3URF3ZmPJDhBVeQbZUM7O6LUiB/EVYjI2YLISN1r7bMe3evkvRvCTpDzlItarr
ItlbTfQeygkExGi8VKIPLwkfIh/ey+8pMW8R7dq9L5juOHEff5jUWGuNmIQNMrmlP03JUU5OwkHU
wdab9gqlOQ+d0il3U9/szIE4emAr+37iDITcnVWblJBlm3WYqEZjFdu2dctLk55wX1c0b8tq26IE
vySIPC+YSPhZWv0LLtC0xoaA0IUjwoqReXqqggJdkl0biyfjJk4c/0ZbD0cpja7tZI3WaxUOauk4
2LbSMY1PpZa62yq0KZXS4WiCr1pzOzLUiprxEjvvmBf7M8li2pL82HpFXqA4cRfWbvDe6Ll2phDt
XqXWcqgu7t3oGGsaRtQmKrAw9Yx9vBvaWiyfH3uRTC3DteaXpTXWixl99S3Fr0VjukB0cfMrvHIG
QkjWiQCbXBpx0M2jczkDHvChGse/F58Y/EKLlv1B4/CVpiutRK+vUeME+dUUqM5zqS9QgI0/FZIP
Q7rJmpwSsRhaYFgTpd2BjyZBnNitBPOYfh8QxXTLtOaLBAT6aL4UpyrMdSrGynoxyvgc4LxGmAW2
wcS6apMmwQswxAewAdltioJkraGwQemP0cASzR+7kGix+C3Po56l5xZixK5K5aMzsB3VVYZfKO+8
Y9DLfaiSpw2ZRl4HzEQ5OnSY3KKMz1xMtCpc9yHW/xyNyQILmbF6vrGe0z2k3uODL9OJtLpRbjFP
plRptlyzYHsYiFyOwEGrnQI5ZvPiQBtUr8fTYFKBRcpDMlEXf9UGm7zPIeC5QrWshRsq4D+GCN1V
EDngSiYbr0HjeHsRZNoSx9FEUdxjgBhrjNhB+OlDuHjJARzPXmt7b3M+WeqdFDAfuGgpsCzUgDO8
q0OUdHVqlwMXS5/mygSnuLAQeiT6YSBC6ImqGgLAFYKW4HPxHwMi+aya+8BJkFr4biuOz8tAjg6W
4DSjCeNSJsciZE5fQbENzP4HGg7MYVXAGuJa0JGCBi2zY4hDwChxPaphOvXzZWic+tDQ6rQ86Ayc
o+3xEM0tPbJsLorendKoiXwmQ1c2+nox6Ko6FFH6IwHEdsZdkh0ytD6LWiqdm5SgLWWXHZssCgoL
t982qevpMuZzGd37N2A/7jb3hfn32acGq/WWAb+YTY3vwA0gvgpV37NpVymqv+eSMwT1wWqbcg2x
8uqNXrO3JGyrLKiGi95H6IlZirZN4zhbknnQd8zdY9phjGK8lJhzEMi71i9OJXqABxJwbVnwt7a+
RIdeZZnaZqVaJAHFR91FzckdVM9ZLHlJWXhWGJr6dwqacpNUU0B3SsHS6cYTZhdtW3i1tcEAYj86
hwViiuczvRVy2FTBSikj3BqJWjVetzOrLnhkHvVDjbs4j+zlVIbVqa7MYCNn+sXfP/kQ9j+HeQVE
vnubLIMac+SAAzoiALTTmPpJQx5cRpjcsqoYVvp8ywiMHLtkfiiTLtiOWkjwWuF6R74o0azHq6rM
IrAXqJqFVbdUfPkuiWsP7WZDUzDUDWQa/rRVM78W53N8YuwZ7f0y+8hNGpVD4MhDlKroxL/I8bcs
zItuJ96K1M4BM1D67uCU2+EWTDj6g8FxRpTzhTf55wiCl6uSU9d/9lNrX62c/oVOp9LHqHd93nO2
UQiSFBr77PVmdgh0462KjEOvDfoHqXD1pmnNF0y01dWkU20oBeaLqnTBjzbcVJImK+JEZhUvXpEU
BbJI/Z/pNMJwcpNp5+gldyo3LA3BaDg9v6qD06B+z16gSfnhFdeXugnK0puKUfWV2XFIPIHM57+e
Rh4HmMnKwQqlHOMHax3FVXpoky5e9NLKV6OubfVQyYtqGIxxUpC7qHPlTdTlhvBa40wXbVuXUXGK
ZjAgFgTvaEP9NG2yHkzYFqusq2IYgn581tAIspytJjmqVz3vnCOmH7UM6WN/jp29Yq9bp26m7sRQ
Gdu2wSxQqaJgXhl6p9Fqy6MxVd3NifJ071DLL0Tnd7fnpRTy7Ovpt55MdzO1mXlTXLpiuCXe5B27
sYZDZaG0ccfiGKrmmEdWdqyi1r1bqt88N4N+Inj3789qm5s/YJtdDY2Pg4Ax/lqS77QqfcNZoQU2
t9Az4710LWs1AIBC1zxCJ6rapVP01tFoE8g6A3f1hPfpmBeCkblbU/xNeAQglWWPKJ+0T7qfzCws
5W9VNkVLL8VMVVbR7KSq/MvzoqTwL41vjocqrvYMXXUiuSroLlEPNTOUA2INI9Lu3HnUErH3cAUS
PdGi9c3tqWRgiGc6KsW00nxXW2tdGD+k+ZoAjEPhrdgPoQU1TEm3Ru7QTCnKmBI6NsWxFYx8SP0O
6f33izEKcm8TjJra2Czai2D+TOOBBdwAAmOtKDsqv6oPUzgkp2G+kP74yaIwsOWE8bGw83LjFhPm
bnQYryNVQ2u1jEgHp94UfevusN3cVS28Y2twAjSRXh9qvKeLcP6f5CzCK+3yZwZo7mjJNngJcZsv
SyMNdl3XAbJBPLVFMoQyV7fxsdNq2tgggJC+yuTWK/PS+Ym1tgJ33FRendyIv7w8QVBxN7SbsNPH
Y9gi2spD0942MTMBldQw1qrsvWzL3t9bVuGgq+jyZdok+RGRmL/q3KlfapydFkXbdJuCzmmWG+kl
Ta3uju2p2M5oGKRDxtkLrTstnvpFTvQywij5pvTtP2O8Sb2WJADxXHZWaEqaGDl7GUl5EL37Jxpl
dWqC0sZxwdyK+e60zzyUZmklgpUYnfJm1rq91fFnHioVALsYfUnnXVtqUZZeM89yVlpkAOyqHGfx
/NFbGtq0KZNg9XyIwYYVLSP2k1IA63fPmcfKOBiSacOpqCvOeI5ptxvuKu+tGUls5/inJVJYpaGd
9iQwStuTF5Zd0A+kcyNQxmYbDVp96xqIYtLH6VE07rs0KSsaTnsk7zqoE2ZF/VIalTpRrqmTJb1w
PwTpiyrzXey54W3KhP8q+4ANqI60rUiQDOZiqo560JSbILCYxztq1epG+AMVKWAKBJqXcdB+RarW
1gQYZ7feDrbPBVVrik0sVE8D4l74vn5U9hSftECdkbrP/dT5twwxnVjsKStNIAyZWlm/PulKZbLv
3cG8QEoyT2jB4EzYpn82jZDZvsu0GFVqU443U8XyGjufnqVRvVT90jY0tUvC9iJESseq4f/AQMjQ
hdMLLRUpD2N9LNJIgY7UW0wWd73tmILOXS1OLQs6JtpFtM2LW3gxC6b1o1bjtLcCXMf8ix2D8j3n
Wm/190HLIGlyolGA+8X1t5WTzJpNN+13grnlcTAcNjXWaZrJ4Brl9HOcwGo8MVCt4d4KqfvH1LOC
g0oo1f1a7Q0/+S7bbuVbETppuJz12oJEzcA2d6+GF0ZnN9QBcHD0rYwOMIM57chMIH40A4MDfzs8
PLltStqf5VQxKcSNva5LpzkVcf0eYIC8RPNF1eo6mFV2KOGJSL/fSjuxrtwAPYihuZGJjy89lLWi
5Viqr9rIwS3EffAy/m6xc2ySjL+p6e10FKpd2x17TAGHc2yE9l5KemQwn3zmoOLda1L/BiQp/FhK
+s3HsjKSjYHoYJNGoLOeVuRszIJzy7qWZL9s6B6NQFu5rEXoXP95mJZmdzBBM/1NPov1zt2S+jLh
5Em8baCWWdsUb8JAe2tp2rhugbTwhpr10oQWvDWI7VrVMbLkfC4ourj0QRFEuF7D4k33p4MWRKjC
kpdZsXrB4B/enpd4pCBQcSGPeJK1N8RBi1S/aY0d/HYjvOF4/r6NGG9ip8XWTuQDbTZzG/Q+/SMY
V1AEsP2tvAxvptLccp2TlsX7UtBwn8a2O3jfZZ93h6psmh9MqLlXnR92jfG0SLz0xXWKk9IDzuFV
Nm282DVRfpfVztK76p5kq8EW8zll1D9zXfJ+ueHDSRny23X3GoMwzyYNmF2JJMAJrPrQOqXPvmON
Z45dPuFT4OE81XoHROGYcWyohlKrflR+2+099FVXsirRbyUu9LTBnI5x6P2hU4Vm3HUhrbFoshij
PxNd4KAdarOLNhysXi/BskCvJViC2RDVsLbQTONkajA9UqF+ZXY5PaxQXsCsmleBsl+YMVb++VGC
QVaKJN/o0Al+TNmDFqr9mVk6zdQh6TdyqO3Plt4Q7EnrjX4aNlXzAwxet85HW76kEVRDjfH5EYoB
GFhmnm2YfEptLPcVJp5VxvqeQfl50fBBrZ5fhRGDwudXMPiZuOv92myQKUdWaNyfFzOsUAzaqJjm
p9rBSS7zXLZSDkPKsjlSLKYPogb1W8iO3UY1QFN2cKrlagQ40OnoxObL5AIYoBfdLKkp7r1K9Y0Z
M/+HY5cj0cGS76AZOCExsheRCaJB9YG7T4NJ4KThRND0kvmv1p9zZziJCUGnaVAODe2ew2l0NOdq
ouw59rhV/KogHn3CIPnAZ6xRDICoCEXSnAmEq5Y98/ldAst3Y5Uo2CWUFKwQ9neJxebWUUoX/het
x/D+vDC2NXfB/APZmSRD5c9gY/kMCbK8WxJPYkDH/o5qmdPlXJXFA3yVXAyLyI/Sv2K0sPTY6/ha
YiZYca79q89V8dpp7Rq1HITtxHOhhym1wdt4s1Ce2UnXImrOV5Pufg91mp2k7RcfK7OlmEKw6jxU
w4tYDCAd8vkmyePyzvHK/9111GMVHCj0CfXWtor0rYyY3KM4EMioQ0SF4Cr0qVkPg4ZpobYdQZ/R
hAAzWXxOffAFzYj8I+nADXYoB9eQV63TUKA/j+3yR4y7bSmD7wo187GiQrDq6p7p+H+fdXCX1xcX
dUgG59A1EW8Vio2SA5fu/MK2jGzXRnVK781bd4MeHcvBjVDT2wiNe1bprkiP1BxHRkIbGLHuPpi7
ZYLM7d1z46hDJC4elfc60fJDl/TjD1PPmmVNRtgRt+sy1rT6UU/6yN6PTm8iTYe33rMOWLAM/v9v
nQjxRT+41auFWhKySXo0RKoBHF+r0u8XiY4eYBxz8WpjTlpHTS02z4edkcFQq8QLGC54iA7TdCsY
nN9l0V1D2eXvfV1U21pzkGFXTfQaOOMvWQvrUsdWusB/Zl7SEXdThqZml09I9lZtPiTreNTPzIJx
hsx90TKv6/sMkuHcyHOa5df3wVDJATYRYLLQ5q/4jbbrUt7OVGtPhjuMgAXphaZJY/3So/E39Wn5
aFA1u1N9ZbkrdgA8U6TERX2tbRYYbQqLbWrQG6cRhWN5JqmbNQcyYMi4EEc6z/3kvEeaPLeTSv+q
oWb5prEBCaQ/qNvFAzEFMn8d5bXpMlGwYQzcq3yWQZZu/GsOW+xKikZdMn1wqng6daaN6Wh+WVN7
OHYOkCGJhA45bGtsCln+xhaCMzD39yw9ziFgzLvyJ7t70enbVJh4PxjiImARWOT9OjKOtFjS9YQb
9zYU3w4jsCWckP6DIgA2tW2X5tYZeIPDPG83rZGHZwBH4dnxcial/zyWbfRS0bTYPZ/65/nnV3nQ
MFPRwCq5qddvgNkQTunpxNj+62KTtH2xlfcVaX6zez4fqG5gSCC+daOJtd1IE/o4oF4+jqo29l5r
igcM0u6t/VUZKARxEODUrJrxxivNtM7RkwWrWnX1MpBJbuOGPzrwSCs/MOO9mCHkVVPvMH3t9IHS
AiKK9fA878zmMP7oGIRSZwjgY7n7kkdIeQz5RdofPhm9Nd+MiA0+7OudEqC/nudVJPkk6w32Jmdu
y+2Gaq52aRk+mxKlDvdjxBPzKKXW3GNvK97hU7d/FaPoCKenmyBUnhyRUvBxUHAhO3p1z0uvD3A2
ENjygr/RFti7eeue7fmidTpBb0Nt/OFzaZItYOT66u8/wSG9rXsdI/i//ja4rwlcwEQZ0tXFbbCn
Lxoexv756HkpQUbv2A4LdppcFNih0HJVajgqUeUrU+K67HD+Ih+o5IG2+b2OPfP6fOp5SfJAcPOD
2/kff2B7zZtQ5bUqQG87TRCctUn6EFeSD2cq20Ond+aaV3ei0DL+9NFYfuJeovs/+WpfWmn6Oa6S
eX6Zm0rs7aq4UazSGbYN81HLjtP3JMx3FDN8wjS9eAvt7DFVziZvi/Engff1Gqs2g214fXvYdJsR
R+/L1Ofs0d4oN8/qOsqOqKSXeejLA/Ft6B2bhPyWsfIETlGWdHpVX6YTcAIzsoaEFGQScOT+wLGa
jXdVDt1GVh+6ru81H3hWLfIXiCz1UhY8AjnK0BtQEyP0CcvYIqrMWxz5S9Ln/gzqg9Y/R1PDjrZJ
gwuQ+hJpshlJBPNddJAG0mlNrw727D5mpOWiI0zmNRWNqk0boQo+OVboWPIt2sFma6MKkChBvFUK
Dw0j6FRttOi3ZBK8k6ED6I7JOKKVVWBDUlUR7nOXctNBM8dwG0NHAUwRNEt+1GV98/oGSVMdkIQ1
oq1uuEHy3puJgUiCLU0uxtIdFgyR5RK1ZAxnYban0aVD9t7clVcyDJ+/kWyZJS2KeO1qzl/Z3P00
W0T5jPiXrajgdnAwXJc1NVsQcEbu/a+B/rdFnbnEH8yUBkhx1WXlBccVTGPae557HaUWAcR0nL2u
4n1ogixhAFocEktuHZgqS4cgSl8NJ3qY3TXFvJZHZrkoi6nBmGob6AjTYD2RhLxqkaO5ogaIieFF
RRRQ7GS/fI+2Dfk2DVKI2fppjp8e8rdFpoviPBZIlX2z6XYNduSkxxZKA/Iw1GZ6nxqWi5B5bmHS
Cpst8K4Z7TsvPdVtdir9ul821OmLSUooGCF7JP03csa+K48YB2pqALu5f2s16Z50UhsKpwWo0nHK
Dwuc2lQzdCz1YRG22HgDG9l5m+8joW/zgTQJ06m1TW7pYH3CgQxaGDUrCxr9sknLn7oOQCLpSkAv
RuGtPbPgb9Da1MQltONiGfhoWBUq6UFJ86emd0vPraNlPUXAg0W9T1Fy7PIQh2YnbwGz2zcnUPgu
xpZeG9J1aSNatBrvhlaY5vdMFJ08bZZesaNxCNqQgOwSMWhc6cEkW4aRCw0k/97Lw3Dfldqq4kyz
csgZwOgFfm1KgICMnvMZVOmyMWWz7ifT3oXFKgi+PXzjDw/CZd8W4X5qYQWYDr9ygz3wkDV4FPxI
LJJZ9o1XxmqwTwGhXXWZHZ96iIyV39AuxXRUji24F98eALcyfh4XVT5UqCfiB3QDJldp9wXG7icQ
jhGEomw2RTlchwKTHAbRZOZYCpRZq9EePh0zgIwY286scj44VvyGYM9cQzxjLeooXHvrm0PU2jCs
L4UmYuWqiZJm2JhTLDayq5t5SBqvFIfghdEWJlaydKPLzjt4JaLJBGAckz5wiyAIGfVNFHEyfYs1
RseZ9D9xqNJqzL8JnTE3dm+0V4mO1DahJU5F843j3HovWChzV26nyfuIUsyi1cig0sKIeRhC41Oz
sdHlyrr5oUgxzWHA1gLzO7RtXulA++nSKN1kQ7uzg+5eQBWmLE42cYXP4iBsN766nJCKyT0Jjv0/
ZdBsoyay14K1F1QUnzez/K6d7tuLmULaI96YzicToxjLLWiBX4Gd/R6sZAaBzGAkqOvLADXXOZ9v
BUeXYm3Bk0X00lV7YMAfE9tyR8jEurVfC/oHVxlB4PcNUAtQ7DdGkJunMPQQTlcDABViedgAWKqM
ArKNhPdVotNWI44IvUuSRZ2TGdGbJBl0y1oVv8m/uYRSFTfI6vSMIwBHdDUARVbxVz2DfRRzRLq4
olyJykaCbe0bXWsPba+uY2aeCoEMnhnRzTHglJvuFO4bQxEQjc0TGQElB1BQlAbduSXZaRFHSL/1
Ln0QE4Tn3St+diU6jLHEBOpNXbkKDGM9VZl5gH6I6Dk6ki9tzGqey2BnN7dtwnWh/GNcij8arZ91
1he7uE+0QzU63kFx69HUmaYVBv6ezk5F2ZH3CL9b1MiA1/9owB9Bf7nHsnFCNOn6B5+kjzKEW4h2
buMoOChmLWxutT4Dz8orVotqlRuo+MwcRZpmwRNp0y+Ya7AKw2VW+piphQFu970uAMoS4fsSl5p7
aLxrWeG0xidSLFGVokKymGC4McjBobevSQmRZvR7NHCsOxt502r2DnpM/qNy0UoaDOSp94y9rEmg
xGSIiz+oTnqSuRdSdMK15xDWYD5anwQIyOrnyeBeE9UYnbVB+zMkzbXAfbYtdOIjxl78KbLsg84L
uigv/lO03VtWTT+qybjIAC87Fp3CRP5MRTiTTiXcG5dDdgzJuCo/hwY0Tav3P8pR2QdR403reR5j
LVzbhIpxEtw7QT4e7u6UM4hv9GyX2twfdrNjwr62+1AcubVeAPpwykhqDlkjhgIIcYjnt9Go9YcI
SZgTZWoPfvqk7P6iUP8f0CnABfdCQh4HEip8nCaNVmaHNgzbTZrxWYpxow4j5wyvTC9xrzYYGb4m
X781XXEVfm6cnTo+lJW/U2EmPpxZHoJMh1hPI/zpuiE/VKitIv7spff8jKYVyzqaOYMW7iLXwmgz
SE+/GOPbKEbEpcHJsnXEiTlrsCGxKBG0Dv3qS2r6Ax8e3nXc0LshzH67cHwirbXXVpMudd2g22zk
zdYxqDxKrdeX3uijL2usdYu7+WwWnN8zcFCqMpCLIBnp8vSbFmF36Rq0rSYZCjSwlu5sx0dkuYLP
ep8U8ReTHd07TGDecJqa31lBiESqzE2d6tsi8X96evGVWQNqJrAItN7hQojokulmvGOgsIi1raa1
NHg1P1kb+C+2TFrunWa8Q6mLnPy3ERU/w6H7qxgslDVYcjY0a3vEzOO5r0DE2knxB0fen0hmd9xQ
OBGYCeycgYqwa1zG+25YHMRQkRGNx2/W1uN/WRQuhB9ZkS+AENHaOMwqXovB+BDQhbFyZ9WK7nLi
Ad7O4tzD8jw9ENfioI6zXRwCJg065x4liKLd3AXJBIxibTg9IjALBZlltsumGPZpR3fWFuTDeBSC
j8pkdiB0eJbDKo6wlTO6uocCHEJL+3RpWf6xqWpz32vEH9b2UlXOdKrSGHVV5aqrVdC9na4BItmv
rtfuGMDXPXE0bw0rVzUDKA31yse6vpTI7KcEyq/qnE3/p/FFszbI1eVAXK9ylMJNR+53YWBWMYfg
FNU5l9Lf2thjJ/xaZ5fiatHEHfkWhdpUVgqgUdN/OX4hrkXq6Vfw3Y2j+TsXhuRBZPEGNRWlzzi9
BxOE0cqMf2L50V5MUTd7H7HLYvDUR8PYbhV74kEDQSFGs5IdShNrN9YOOAUicWzukh2DWujGBWQS
Tw79lQBc1rBGHjgu/0fQMxgy4xmh0mQbsJb9vsSLGvmk+ow6XTAYcyGmdo2GiNUjVCcmJvWLC1Y/
+ary4tjZ0LAGuULdY0jkvIO4DlkQ7bLQ3nOW3uSJy3CFUebOj0lRyKeHij0O8iY9x/8vFt3695BL
iyBBw0JpbSrTMVwh5Zyu9d9iOs0BvSGzZz5NQfVFF5IhtxU2GHl9DCOjOIyFdfMykd2qKsA0Hef+
lWnBH730+msLTjHBXQ/Fmnb31qvcR8ER7ows+iffq7btOFZnwKa/8ymrz2KAjcg2B5QJv/sid0zt
nANCGv6ViYcE3MBulsChLofgZWChwKLdnkxTo/fbn2QQUrlU0FgYlFuDib3be8U+VH5O1BpLZFRM
WwbgLj1HnY2D8WeDXlSXdL1sVd07wiCuVZq+hHQOF2oIi0tQZ1905Ai7GsTBtxiZ/d95gcb/Sidz
pKXbyhISQ6diiPzvry+wG05vY8NU2mfni6OBvAE/8e6ttcEeyYehtsONlerrNDbHh5AN2ozwwxLB
mY1T29QFXED6hyfMDwK4DGthZtAbT7UdASb6x4QTCTd18f/82HwA+LnyZPTzbA6+pG/oOrpyDNtW
UtdtGoH//nNXtQJeRDIprtt55FPrTXzBsY6Czh3VCaVZ+mB5/YUZNttN1Ih/q3og/kA400yyj/D/
MXq3ejqJ1bjRxkodesetD9XQrdFTxa+mEb/67phufJTPjN3aDftQi2Iz1R+YNPVHizVNq6HoTdjN
yeGA7aCXDpjJ5L3Tre7UZlGPG7o2oFdYwcpqgJpitwJnaRLIkOcAEjwnPCFZT49kYw+rEh8IpZ5c
t16Z35pW1C+8ACboMTIstAJUWR0VTPMFPdZEz8JjCLlxiQLQwvzZh2w6AzdKE4Ws6/DmdjVgMSh4
uLfKwnF4dy24ciVGek6LzbEj8ZuFWswjasihudvyqYYJPBmxe/CxNMLMBcrLv2Hg1DK0bZTL+jyp
PNiawegvg8RsNjgCyoNVaKQIzJfnQ0Dw7xFKzM0/TyVBFmzo/r1Dm2Cy18Q0AtnmSNSav+v5/c9v
tQNFEgPJN6Y3BVc1X8oME7NhtKepKjCR5ByuBaDxlTNmDGgZlLGKGX+Vfe3csCyQkk47tPJ754X+
FvEkAly7wfkt7poRzDuXpIac0Vo+jiIVXZ7Nu0LIcS86xDA+rZj1oGUJh4iWMJXQoC+S4y5+XpRQ
byiqzS1ur2iNHymHFVPaO7fW/qqjLsVJDauELMT88HxoxuF1ZKDk1PpwmNL00TZWuaPbTCdYu0wN
yV6TNP6TuvNYjlzZsuy/9BzVgEM4MA0gJIPBoBYTWCaThNYaX98L+arsZfKyySrrUU+uXWF5PQIB
OI6fs/fal72DmBUG2pNGNbufQh3mvFbGZDIQFDA2k3UtyKvf1DZZFYAz/OPvv+RVCmZDNoBZjVA5
ZmpBVa+2ZN9QKV7XQ6nfRyAhHSWeb+c8F0giZ+EFVINaGMiXwBEkmutAXPSAlCExMixrq8G1IrJ3
Unr2TGnxKEz8Fs5snEV5mZCPftWKwjg300kmhrIxu9Y52COSiKFuQe/q1khTwNQP5OnAqS/r6Xge
uSuPuKxrdNpmAAGhqdsNQxy/W80yMo4tJ0tlGfdiVksPv5WklAv0kOaLUQnyE5FoFQPQ+g1sKhGX
MmtxlZSuqAbtMOoOblgxKTf0exjs0s91abLGtNoJhMgrbXST5Tlpl6eDrPPASndkERaPfZknq4AB
nV5n5Y0BGBHSx0wYxIJCYCbmHE0sHOsBFCuZYBVsf1LSQAOrT7YGusPoBQYzSNznNMDvUOSF9EJr
OYVFKbzBRiLFm7PGlXKsDwLD8IrsiCZr4OPWNlbwGIUIA+XoMNnBrwZxMfqa6TjPBlpkaPtCVER9
WMW+teN6L5ySwwX9u50yRc0p8hvcsAVaOL9ymPks/y5mvyGBDfNM3dgctjgEoGG1q4rfVdEvpOKc
iMpL+LRleEQF8uqbycg4/pKyxzj6hokAN82fURKYF9IfAnhNNZbGpMnWtYGpc+L07C9BoXppcMBS
82YdkSO2HbMcCYmivaEHmZ7CBfjuFJkBHXFgBAXluDFHzNLo2TPEYChVbSd8x3csdkxey30GB9Mb
2G7cZlKgkg5qeY71Odhh+r2QqdNc6VFtUm6XyX0X8ogo7aEwsvSIPDLe9I2tnhRJo8aunfSgS3TI
RjFc6vjYPQO1InVnDJtnOiR2HD93C4J6SjpJEINGXwbFBoZ61CjC737+djKRAzqvYuWRwIQRytbB
npA1QcA1uwf0yhe0DJ2dk41yG6ntex/22XWUjtUp11S5anW9O6HBNNZTq0dHc0imXS/656Knd9MP
2J1HOXoZ1tLJt5rHJn+KDETHgc4pqR7SggoLhmfan1qzW+ZDSrHFcNJf2ZZz8EPtMiIE5sr3DWU/
5XZNJEq4Un0dVS3crxPVIDPFmXOTNuQKDr6632RFt1zQZdiqY61TiINggmH9KqEjHeMB7lUbBMOh
Xv5i0AN0u16Ya3gsvEFlpe0YF2Z3M3zxneTIRLoRxa7uA5dKBZQk4J77iIQPT6Hh8VPpd0CC8gu6
TdU2M/3ZDSb0Vkwp0Ipn2aXBVXjMBh8kq++PB0bN4l+xx/+bmO5/B0Z/yPL+8I//nWjvy+i1Lpri
vf2Y7f1XHPj2/58AcIdy7f8eAL7tfvx6S5k3/BUCvvyZf4WAK5b2H4wGdIcTN0xYk1L7f/1XCjj/
yWZQb0qhC8uy1CUd+T9TwDXrP0w8yxqqRdOy4LEREI6OcUkB18z/sEm7NRwdi4nGCVz8T1LAPxSn
tm5L27ANS1D+aRrZrR+K01Q2hN85auPFtb/tQnS6uORVe6J7eTUJtn7lB2p4nPz3IVV7NxkHR9xh
n13FZnsjevQiw8IAcOxdNohtTz8ytM/orSL3j8v6Ser2h2r09weVeKN0xlG2WA4tf1ej5KjSQk1M
Pui+3Zfaqr2F1OWCbsq8bh+vy7f4Utx8s6b2VwX8n2tK09bRkOhcIufvNWWvClln8KEAlu2n+9BL
3OFJcynMDggAv1lM/XQxR1jSMqQqHW6UP49hMkcf0Yz+shiUKze9qndyq6/LbXPxzUp/F/b/9bX+
vdKHSxm0jl9hpgR0cgte1mtWlUsPv9v4V5PH9M1Fpf+vzeOvvePPzHRtCWz/91niP5d0OABpJqGC
wlqu9B9nzDDKIzNHCoRMUnoEn0EIg102RngeJ5dzCLgEhPwI/22hXEJFRx2ie0bjeHQZdUAdeora
NjC+OeOIz66E0KUlHaEKXTU+XPMoTJEHmEHrSTjE6+ZGuygfGWQQ+OCtOPh68GfX4Rpqqdut8Mat
VJdWy9789c0P4nx2o6FeMk1NW9Lu7Q+Xh1rXYUjIjVbR51djuiJwfnVkgvSK422UM76eVOwcMYxM
g+E2GvyQEKyrHvoEQWJeTXALlFaL1GRci4sBH5WbXjzlhU09N91Zqr4n4enQqgaes173yCu7DOxs
HeXvS6TLqGTgopnjkoij30XdWz/77mwRPth2gBgfaDwCn74wmHtgwF2lxn2rvhvBnRE8d/RO9dem
JWEC2/Ec3xQmTWGHNK4C0tv4Iom/qnUKUHRX9Ei3WifW09wCxrz3g6dQ4c84dwpaoKy7ZGpO9y8l
7GofLqlbJyu2ALXfj/gsBawiLVo32psyw5IDx4Eham4fCz1a1Yy55ngXplvkbJiJifdCXfArHRn2
aGenuqDt2kuGKm28GgVzyjB0K+1hCA+lfjkumM3ojdAUPb3GIOpFdCQVUm9mdZdZjxn4TDt6NSEn
h6TeaZAOcrGL6+lKn7RNW7yYrCcCsPQNIOhDUF0Vi4bLAk5c3Kg9AzCAhvQWPdX5uUQhhMG7wwk5
hklmdTsR4ajEmWQZt914j6M/k0ijJntco0OHs/Oe5u86B6TKvKH+FEq6UZRq26V3gwlwAGSKSZ80
gkPYK86vRoabDAh9QpOvj6kJr6V2kSdPmjyrkMYUsZBT7nI/2Ecxg0gY7VpCABdYQOMVgTDW735X
BDwJHILq+dKa0nVIJyVSZy9NwIqlfNbWXuuwgsy8D1cyfkU17DK7X3/zQHy2F/75PHxoPTAC1Y2p
Y4dC1O6Zm+SApHFrbcptvP16JfHZe8XRGVaoEHRMmjQf9vgpmfwMUi7wVrPbRjr08JhAoIKYy+Y6
Q42jjG4EJkyxY+hpg2dGrypwa8w5eyWl0GoIgsdhoBWQnJIX5PoHnNqAYJB3Fln2pFnvc/g6Iy50
JKOvgc51dIhEf+voxD+o5U1BajBJW93AObeL79rIAZJLch8WhyXaQOcEOTTt/YR7sJwoEIW5czo+
bFm/BpmKCT9EIEJLVyUvVXaPfmHs6Bx5AWeCEPy/huA6sS20CcBITA34TUK0Tw4iZqK6XqlBsmnT
u7goAdiFJ2eeaeESsDXJQ0gTWwq8BAhelKE85Hjyg/p9SVtkjEMLo93bqUEaXO0J8mlsmgYAXLYq
tW8H0xWHCFQzbNTtleDo3SQtiCW4fWW46UuxtUtcl/NTBqe4aK8s69R3zkmj2+w0t77aXkwFdgPl
Mc/3Dc34kFpaKA9t3MJjk3y5dlNx2LWzKzHdBbg7I/1YApNjjgCrM1uF2ZUDmsBB40rsBudQS33X
yUQr1A1JxMsRcEntkuhSbI4McmHHwHGi6Y5I+DHM9tKEWAkdcYFLK2/EGxzzOdnUlbaOgmTNsdwL
6bmrjU334yWu4G6aQM8tTcfSc7G8uexSWbMPropAJRjFpi8N2QGxkzWX2K3f6xY16+hsFoNI2L4W
en0TVnECroykTK0+9ziPa9BA80SQfVOa26hXrmQ+19u2DDZzrNQXrVl63Nf1WjHqSxtqnBXKixZj
iBGEa7CMF3NZkC0c3I1i0ewdgvxc2me10H4MAVh7+tQGAl9kqLFPV2xIfxC7cDlX1m4CQMXkGE9Q
uzaqaY/2cCXMo28bZEDAUAvMPWlZ3txrh86KvqsTlgf7Q53AaM/SHYNOhm7ID09jCtgzHWSzPPiI
bN3GnR8Tt/Iw823QwZ++fvg1quivVrOXbeiPqqTJlYKoD1YjjWJHhu2jfqNgQHH7NUytXWZe2t9U
scvH/8fXszVdUghJqX8sg0iEnySpEUuNF+yYHOyQ625wHe++/mLik3rCsXQBvBcYlGnqSzn2xxfL
KkW3qxw6Y7Ue1uTt7Yk5as/dg+ZF6+AefaFbHYk8zfblDeay9iZcy29+yU8OFvibLM1BkGdzvBEf
PkKkFEk8CEor5JdG+TZLsq+mR2EdasgzY3wchth11PxAxOV9kqJAs539THNrJJBhMKxVbTLvo2Ov
kI7mD9XBCYqLwX75+kJ9cgf8/SmX2cgfFwojkcgRCJCJ48lX3au2/p1+0z2huXHFSjkTJvH1gv+8
AZb1bIm6RVd14qn+Xm9CgGj4Euh6zPSHFzJZQcW5gsnGNCQFhByGnGra8PD1qizxjxuPdfE2CUul
xOPO+3tdMkHU0MjYP0OwmsQpTvEiDfcISldCe+vjAh3Lld8hZpzYpI4iejSIlp/OefQLvenK13+E
4WvdsHkbt9AtMLbfLe/J1KjRNqD5CN8BcW6d2AYDOtaYAR08AEiYlNsEmnRDmQHQZ8UYACTaKVKv
CnGvksYTGbe9bq11RPERr99AGXd5IM9sDkA4kr20r5P4pYOX2JJALPHcjhgB1YYQQcvTOY+qAPCC
4M7CAF7ayMEYI5IrAgPSXwFkXlnhQ5e++opch+Wj1aheFj1oWHwWTniTZxjPyXZUW2+Ab9Wi1Z19
Zx/hLaYqzNqzihQiaxTPpCGn8bJ0FsUUeXE5JkgtgptTmJtuKcPQ04yjD/yeDLgI2BW+vdFWmWK1
q7p1NqEgicKQm1jEjzG24jJ4//rnXW6av3eVv3/cD48aRkL6YA43lVDwWHarUT453EtfL6L9syZb
VqEdQeiKjST9wy3UYPXWiGDnUcEoVkH2n8U+KN9kcp1oDwFiPJ9xbJq9fr3sJ1sZy3Li13VHQB3U
P7wRRGrWFmSmlmv+bBrmDgwIE8RDgHJDe5zmczBeRvmmLsnYyx9amnZQ9zdM2jzs9uuccaNmYVGR
/dnq5+3EeP+bz/fZE02rRrc1g66EqX74fHEUxbIJktZDAPZOVNOVfw72/i8aE9BVVuGts8aU4tZu
dBZcuZVYhWt/jShLsuXke30l9803uz8doH/eD398pN+/5B+bWldHLZUED/tSPS+9hHlHb5XdvvDC
g7n/+gIYn14AU+MXMtSlR/JhS2sVfCRLKBjMReeQLOMNlWQbM0AjmRo7i0FgHQkoxfVWCSJXgXbM
vrgRaruFDOba2Q6uK8/ZzxaUGY/VdQQUW5QT4ezDHpnayiCKDob9pQRvX5vauVI0ryKIFyLvVg2V
g8nYDVkeB1gjuujT9lkNMi79qXQWyXv3AGuD8zx0IWpNnNtujQxgKF5btD+M/ZG2ag+NLL/psfyz
seDQ6qA/ZzL7VR19qTz++Anwo6P+o06FdIf7k9iX6ttX12e/stDoFgheJ5ppfrjxOiKXpF9MBDNc
wkzeVVuFc6qHadTV1wNAm2/eXJ/eVTTCeJ8jFTDtj6+uwDSlDGuNV9cefbFb3Svu6+xSAh/KbfXN
LfzZ5UP87CAH4Y7i7/6+fEGlmVJJZYs4HgRrdJzH56/vWml+dvlMGq/IHhyb1s+HX6gLy1L4JV9H
4UQA6NUh6m8E7YERaJfOi+IJ8E/CiBBLjRtUwUZkGs6fJSdt3tQADrEkezmuTxg79V2j0jorxodg
ukGW7hrNL0RJEBCsYw+VtczLnWF2a0A5m3qhPTT3efau2td1Xt6a+nQqUfda40970Ne+D+25eMUY
5fXJ5FrQ5GaO/bFoVrIcXYY3m4ygvuWAGUDrCLV3G3GyitGJaHgwN46H4ACei390tJu4fgpII0iD
5tckp4ua8avaTTuDYK+aNxuIddcY4qOwSe/SiGYCeE3w2aoiF9ofA1zfKpaq0iPe0lXQnmGjXqnp
rayWAdsA6rrdRy2lsogPAZdQFgqIIeXaJmQ7962LgrTeOuyZ/PNqZ8bhNgUWGrUGATRuUY4cOJCd
Jts+N3q75Eq5yEDcUI9OMdQuEEzbYi5nt5HGzyof931Z7YubcTaPgX8re+wVFo2MNvcI8d6Fan4C
AOG26ZMOL0kM2npCVwIqDVvBvI1a/1RM0wED+smq2p0ZRQ+FPnlYXtbpkK+DCBbW4DxZDfHZmPvN
Kwuet5AoAUcVlTgH3L7ftt29Ziwpmaj2VTg3QbxjNI0w4Kdvqqs5sV0MdttwxmvangIOyWr0ZGKR
gRDpmbygrNB+RNFxdLrkFtk0/0xu5avEXfc0IqE3CfRzoMgrwuH9OjAUVry+jS6dwN/m+XzTjw2G
oXWJ6FqdtLWM7kTRv7HFXdYRWIxUO0dtcu5bi7kdiDSlpV9H5ldBWhz1DQ3E0sNkeJSFudW19rar
fhq2s21jaycc9ZxSStl2upWcFwNE+SWQRQPctHVL8MmqkZg6/fu+BhagQM7tgS84GtNs1Uu7+qKu
fxD8CLP2YXCWETx64Tm+ajJtm/cVHBKAnf1tOPn7DtwFTGWxpuw8NI2zISOZ3G8kvMm0Z8qN++uK
eg+3bUD+iKK6JolSs/Fuk8MTSOz7Fn1NBWdD5Ha+fVGV3FAB4iN0DlrQblATr9lPbhDWbkKnQRvH
NK0hejHr9x0g59Dp920Kzqd5yuO3Ak1imF5pGQEFtPXi6Rbf+drEbxlS0qkFAiFk3TXdME3cd/HN
UN1YQnhIpFaFDr6qa24zPdkupoGO+W4FEB7E9Irm/mUIGFcHaky6wKbJG1cR9DsqWsxYpMLplYhm
SNz3Iv0RspMs+Yit9aDCzWzjQ1mXgJApSFnKMR77+mlQb0LDIcnMR3SaEN0w24fJF0+G/ZpBH5rm
ArJ+i1E49fSoOg3TD0OD1qjnhIoY5xyoYVvhSClfCoNUV43mXpu9GLO1Qg2/y7ts73S8MuKXntSd
tiZNkMp8Bos7TldTSkrh3L6XziKhRK8WbTP89im7T2TOm5EJqDTdsKzey3nYVfW7bGZPhZ2eEaaq
Qx1cZZE8trgfRR8BgbrJtSNMWc/2NSZNLeIU7bpK8HhoN5IEusEA8y7ttZ0bu0rNEB3Fl62uXOEO
vcoCILTTz7JQbzIENjaZJ1rreLJEre6Ed6MaXWUkXnqjbW0B6BL6rW2qUXvGS7WXpEVkJo2sRefh
bLpZbLo0hIr0VITwNS1rT7vjyklp+rb5YWb77ZPd0JJYCoke4xcmJmqo6Z1QJC8DqNb+kOq+KB/b
OjwPJW2t5iYfsR+GPYJ6pvoYgsRPtUF97jwJDfRoRwjNRBIRXopxyQG7bJewnubU8Gik7ZmEN9q1
931l3ibFz8m5MdoHE6GyL3+aE8K8Kdp10NTYSFe5jiMakIgabqRTs78WHqI2j3TrVak4j4gDPI3Y
WY3Q1yi6nNPLOeGTt3hYCCcfy11swRLBlkJeMbQ7aFJK/iTNX0EYHEpsVPWSGRn4584YENCe5+wu
9K1DEd1Lpbnosp8dnEMF7eZYkcoQEiwcXYN3OOD4SKvuuYH8lZevAWlGM9uuMwp3sJY9tCM4ZDxk
xXVFoKISEUVWtwckIkfdLsGaVx5daS/CiQSpCUaBvWrTa6Iyd7FSXTUjPEEAlxxYdzLoL9DpAbRI
uH8MJpC6Z5IcSHu6F9ZNUEECrrK1u+iGtLnaaVH8OpT4KYr4HBTDg5rTjC8bHN4aGRypG0a1x9VA
RyXuM1wy9IhfILma3T1jLIQu7UPFeMSB7hu0zwKccQZPV8d6ZbS2O2rcgtoxolmGojXJbc7C7wYZ
Iui4eby7NyXV9xmTwrquL9UC8O9YXyFn48s+4HAzp2Pa/CjKDE7KuM5KgjBQfWRES0qJiLF7Nfp3
baD7FgSu6Vt3Y+AAr6gpWCmKCQmwo3zfmsHl0D0OEbF+6q1pKO+T0bwoo7gTRHL42ryekUmovcL7
QB4ycCz86euZZ9ZKUXzj0Z3h1lgYvprJeTa718D3UXZILCsRajK6p/1w09k1QHvfK8GSmshbkqa4
JTsVGzUPMtE6VTDiCB6QQHRrX/VXXe08DOYAV33w5iTiQED8jn2dGXQIKoWxAQnPaJpr4Dl2uRdU
C+mUHutpwK9K9CBbg64hqscqUJw79pPKQdYQAbqOkW4+Wl2+DqNfisUQJXzLaFFHHeGAoXVl1RGe
+RoKWURktQF9CbhFQIK06bg1cSk1kGzfApgc3RtL7jAelwQ/XMhVyA1exxVpiBzRIDwQn4gECSGg
Nd74qblqy4VhPW0B6fEtHwRcf5S0J6cgPj0/m/GvbBRkScFIyAnHhBwDp/20zEYqdtxWC++cZDgm
rfJT9ZWbLEM8Qw0ho/QiKshSdMYdDuyfRfuz6xQXR8Q+Ztu2xEmQW27lBxumsRjay3mSq8Lwr3LZ
YW+Tixlbcd7AyoMlKu678bGUVIB2yWm4eVYCqsepbk+EMZ/N4CQK7uPmCVfBdlBA1vGcC73Z044y
iKehjFmAuBExmX3guMxE92VI079B/RnN27l6oQ20noJjSh1aDPFFphXfHTCWivtjG4PGKMclwZlc
+9gxHND3QIhzWq9/sg7MYq4Vl6TpK7HJvPoSV/s36312bpWIe1QbVYYQ9ocDAIiRaFbqpvstKECm
uR024a7+dsL0ad/ERmO9CBc0x/59fv7jKGhbbYhmauwW6K5r9s+Rdl0088qcuMzatdm+8JitQcl/
8/U+awr9saz5obddO1mgDgXLOuaNZTxmFCeG+V1f8bNDlMNPpTkGSU1S/3D2t3RbqCmFl5cey725
wy254vW3jVeJF3jxN9/ok2m9Q/H279U+dKCQ4iY++sHWI4JE35i7+YlwuB+pF3oEbG2mM6BZ17og
j44zMEXJgfE1Wobwm5HhpwfhPz/Gh3ZblWpDgK+ezna3KvfGOlhTdQTH8kfgQu26j35+fVT99AZy
UKHYUkMphIz878OwTwqQFTc0WIKTvsnW/U7bOlsmzV63+nqlT24ZhEVMJlQLhQZJUn8vBNcEsrxZ
cn1LcEnFm2NpuzyLvhFd2MY/pxMc7KWh0QCHh++oHy6gYhSTaFTReqWhYSqKXDbonc48QLHeFhez
5Ru7YowPNRNqCtA33BKrUltstiEV4uiasbhVp2QDUJGtGa2GnzAMxGkiihPd47G+GxEYiOKp7K/j
Ds6vfYvhaCXSPb6ti0YG61BX0S4s2MOEOvummyFzV/fqeF+1Z6W5KyQdKSgv/M4U3BRC5KbOkFxF
eJekjxZ7txIUBJ+AgOYRTkf1AcDWZVgF574xNlk6H2ZpcHOk8XUoeGXUfHhTf+y18baUPhoODVmD
CiGu1l2fkh+ipjK9CRQK+qCcI9HuHPHbgHHhtDQbUtB0IQXkUN36pb9XOe9H/VsEF82JUAuo5Cni
7/OGUKAU9l8b5sddSc552RLHIq+tVtuaYQGokLKlJ4Ky0w8ZW7lt+K6mvGENWyUNCmsKlaLiiIdf
HAtLN2eoMInFy16aND1zugUiLmk2lJcWZPBVGREOUgN5HbjwMaxrXaHfn7810+scGquh7n7YfXAc
eu3NwIqI/ubQYiMOrXBtireCqUBWpQR9D1s/oAMRW7zeOe+FHJSIurkYze4iLS/q7q41LkwwAjXq
gwqohm6/2LUP5/hXShYnyR0bLHhMfem16xZvPL87oEU+MqO8w11CFs1x7t6z+YzXwMNdxMgBoS1+
YKARDxZRg/74rGP5l5m8jANJ7ZxdECmGPknbajNQG4h0fYONUnXmc6YT2NXW/j5YcA5+cNmRe4Ih
CrglWHawl/5+Ara0Ckr/JMV5bK1rNRKXqOG3mi1f/ATaxbSe/OFGKeO9DTXEovwdaIlO48XUpFso
zitu6r2em147zysV0AxpwiV1AFyZnTSeKFaRlL/qDlaWiKPowShnon96EuCuU/FMwsaqCYJ9joWv
SshlSi9E/IDcn26FsYmq1FNHe7tU05b6UAWwbot5zbEEquBFSzRNEPZANBlWk0QxQRGviXtVW6rD
poGAzzuyIeG8FaflalSd9qD395rUrrMow++br3BNeqlGSvOsr+boyk5rd7EF4z4isXD0/AlnbD/a
D6Z1JXRo2aN9lwJtlPh4CMZZpT5Ci57nhSmKBSxGqngQG8QtVbop6p4nbnFmAkYIRY4GO76IWsQw
Vu+WRkjOEQHIk3U/NwtiITpmxiP62soS62h+jhZHFy6N0GHw2W3UztoZvu7SiHaqwkvDjQoHoNV7
L9PHO8rv+4kwPK2j70brBKnEniBXDLpPVvzYK8gGspNPt8hIj6miuBwOT0OCgKNJDzhHePgeAgc4
6jiw0cwbEgPZTcU6QZQFkZyyVGJDJoI3ndYNx6mIrDw/e0TnVKCSYDbltRq+lar0VPKS4nwfTciR
mZ8S/oGIYgQd+ZBrr5LYHEW9q1ExhD5gGVldKNaPLvoVW0/q8BxG3Srj54DNsyqhBRk+LydEGbFy
b8phrRsMtDiD5mOId/JFAw4wgR0N5vvRpjcRnFsOmUr5qNUPTnmLaXJtIXewncRLgFdibFyZCuHN
dIWSDG3GweiuYr/ne07cfxHopxeQO+t6OOndQ7aQ/7HGjfrLNC0mCc4xISW5wa4rf6QcnEvSw8i8
cWWmupHxmjArtPIrzbyKtWs9q9yeQazQrmzyjrv5EGvkE5v+UZk4zSjekLxmJLfFSHfw01tIGTUL
T7tGVAJubYiRHhXYpiQHPc4ldHXwgjhnyooBbGEe6ogXhJq4JVZXMyCAbKT/VaHCiROcnCBIjFdT
vjUziXo8OQ5PUpE8AD87T5MJmGn5nyX3AvNR3C8+lnqj9mCjbLQ1g7rrFfojj0GUQhfMiWykZwvF
IE93Wanu7G7eL7GZ+JdwU6QrI5i8CG0KY1wkLkuy/LWYIOLWt47jn9p4ugK0DCvg1gnoF+LRcZ5D
aazsod4NZg3ViG4xdm4fbiHpyNFr09eYXIL1hAnVJyq7NPvdYlNkOL0ROaErucnLoP8B8xhr488w
2ZcRMU89PWqbk49B/njeeXOBbS+Cfzd2v2KZ3plYuvE3jngDlW2hc8rL06tEEJCGXPZWxGKrE/wr
OzJWQWwbaGo644dt38dy3zKSTcgHMnQVfDPCGYa3VXLkHXeYIry6UILDafCC4Hk5ottoU43uEufh
QNOa/sjAodWw7/TyWskurV6udAtnvFVvc1qWQtP2VvFQzBex/WAgFWAOGjs3wt7l9GeSun9NuOvT
St/E/V3MwTaD/sZutzLnp2AgDyzBXBMSYYGPQMYwCQpt3YQXbU6nqbwKemjA41Mgsq0qUQ5NPwVp
JwGW8FA3NzF/zleJU7Vx8oYjdkd7F9DQDbpnDF2bcF542ngoeIUGCaiU8kKH424yJ5D9A5nhq47k
xfGXMds7ciS2y+VBz+/GGVkTJQQpHxgivMm5mXC6CnRlYh1w/O6gwEZ7I4+elejQVY+FBenNuJDZ
mTDAsUsZCuymYdwU9NfCAbktyqDRuAnNk9rcdYTEGmwzMnxEd+o6aeC11AxS2wkVJ7F/Pc8/B1r+
WvZao2+z5gfcazQJHv1pWnUcIEUMWIUSwMrvAuW50HhEboly43Tfrjr6T5SQOYf9jqCYvgLEHr1T
G60IUJXODenzmz55U4kBnnVe6dmZSggwPv1vvVgb9HvmOnLNIri3Ne6CmQqbDL8hhNynn4L55Xes
Lw6HyXiw55tqPNiQVpKKtvZ02fq0hzH4Ro5xyqFB4rRcDv9wy61VY8CgJLhBtZtt4vsruzqWI4eV
gtqmeIu6YW/La1RfL2mIB3+iJZxa+7J8p9G2EtCRaS5g1k88emFeU5Tbkj4PhH4XlMXadnba+FKk
91R+XpIF2wDwXtXUjzqpDloGW8+mwZ7eatGDQlOnH0dEJhmNPDgthh0xsCt3SuLs/Ik6ReZ7qT8a
6H996BGB/9Jy4hdBfQSP5Va2vuoHxInPUX8yymc/Yi5QYKBK35gqnAnj9saaYO3aWJvjZZlTJakv
vbiNgiczorDTGI92i2q0X7fYpXtupSnmtjJ+TTEiEOdSBHAo2b11SRYkyQLzZLhyQOXRwfRUmJQ1
1xYuc1STm4BNp6/OQt46ob43NJC3N9w80k9cqA3XksbvwK88VA84eladXVCkVNCX5KGwtE1jVBsL
dkEcvMHlhJk0rZzegmOMIhlhHvmw294BXCDUU2gqm4Chpj5Yh0l51oAiKdbPBusL0cQviUZwsH6T
DipIvtZFfbXurOpI5/abI9JyNPnQoxCGY0h0TYgfMUv/fUQCV+RD7zAZuub8fPG1ZC7CjksgG+oZ
8c1in3QohKlqJqNkymOcuH8v1uUqLsxc0hBBwZUd+t2wISl1950G9rMD5l/rfBBByTq2zNmylsku
84ArnJyuc20huCu+mYr/7gd8vHySCbKJ3kWo6sejbMDPVgu97NA+LPK+6jo84z9wq21/tegUmDp6
kM+qt37nuKgB3MKTB9RpB9UTO+eZOOcn0HGndJ3fc477ZuasLV/zqw+3DKX/aNTI0s7B2vHhaMKe
SJI7BA/lHtU9VgxIfb/493v2d8QKwea7XtRnOjTBjBppluBYjMzl77XrWMoeHVHn1R71L1AKl0yT
Z2s1ePpaXOTb73opn91aGLsN2l+CesL5sF5ONHQQ6DNe60Owa7Ytt9Z/p/n1yTI6fhaLAh9mmyU/
3MGGGAzFFD4d76jYGGFxmsyZgl0cK4ntQ1jbtqRfWoe/vm5kfHY5uYgSoAjaC3pu4u/L2XV92YaE
EXnqtj12p3lFiIALsMcz3aUz9Z3Y8ZPGiW45eKkWuYL1D7llZ8/dWLXsu/H00M6tR8UDjdX7+kt9
svX8tciHp5Si1ygMIps9Wk8X/fxLz/YNvgctnLat/fb1Wp/oL/5aa/ld/3gUzC7Wg2hZy0wbt3bI
4T3/Py1gfOhOVkCCeyBxlJc2hwCHqGv9x9crfPOb/G5C/fEVmiHP7NFgBSzPHeL4kuP0wHnyf76K
RBVDTJep00j+YNxJCq12pirrvJygJucBzHHcX369xGe/+59LfLiXza4IRTyyhA2vLlVGLy0rNzUY
bRA8OYK0+nq5z94GdHJtk0eWd4+ufrjPIhKqFNVivcI+2T51avpsJ9JtmXqHqM/BKpFRea/Ix6/X
/ez3+nPZD7dclCHwbUIOHDmOYK3M3b6L1ga9pa+XWfyWH3f5P7/e76//x31BvltDZcbXWyTYjUs2
13BZ3WhilXvzDjPL6v9wdma9bWvrlv0rhfvOg8WeBOoWUJKovnOv5IWIHYc9udg3v74GnXNwsn1T
O1UXGxAkO9sSKXI13zfnmCPmhU1J/WJp/qCO9TFkkJFAukD2qv1Bgf6nD/Pp8mkQ4yhjz4eJCnRO
vgJFiqVoOt3//UH/xn7n6rQuDVVH7aRRd/3r/dypYxQoIENZSagw+hb9e7x2vWHfeWIVe9jrV0Q0
rIrLH5cWv714WcCYtjnb2z6rI203jRQ34o05e99wna/qp8CLnvD9bQaP0IKtdgj36elP09vvxi/7
32/7+UtufJPA8mBeZ+jWMpB3YfPfmWE+wDm6CTfaceZv9pfLyJxAOtR5OR+YWI7f0KXuqFkt6p21
Ng758k8HpM2190+LE922XUwDTDOmrX56P72ygMBqXYuhhvjhkaDfGJdCl5M4R74O2ylTeVHscWaP
slU5jxq5suxs2OX38iSBBeRGvRtnVQeqI6/SRhryJ1eEV+pryLSRng3fpkr5w932u0/t0F1jEWC6
FvLcv56lvNLdfigEie+oAPT0KYtimt1ndnF/uMDnC/jz6fn1jT61Lpo4CHAd8UbDvFT22NIo97Zn
LOSzu88u1KPVP0xgv1vZYER2TBT1WHbNT3eU36odTVKdKX/IYbtR8+4WJLgsSrYzNXqMyHwzkvIP
s81vT+cvbzpf9r9cdBYMxz5yNaroolyayBTMGap21KM/rNN/d/s4DrWE+ZZFwPrp4Bq7LJKw4ODG
7j6IDmn++vdf18fO5b98Xb+8wacDiVsROunIRpmsp4dhpa7x+NHYGu6CDeHSeenVJ2eFHAgDbkD+
qieO2dr3+jt/uY3f/yQ2VX/Tj+IO/vfhfrpK2d33WWdyuC1F4AA9nNVdEnGotIvpWeODJKDXrCDv
Rfrq78/Dh7v+v5wHeokWAB0DONSnSU8WqqL5835oZBmOWAYl4ffwR37WVnKjHDnqlTylT+OfpoP5
gP7mbe1Pqy81MzMqabxt2D8AXo6nncA2Oupf0uTRxewY6eleKJdsPGZ9t9MDXKYozPT13x/9x6zz
dx/j8+yXiEBxbD4GwsLVvA+MPPPMDnQ1HfNVsDfPHfLidKW+RKeSa8Fao6zZRxebDVoFWXcebA/N
058H299tHwwMOqqqEnOFkerT9Q97oeWCYXcUwnpSVzhCGvbf2ZN6humv/5hN+eYfxpPfvyeTNJAD
ROP6x+9/ubddpepcem8s805yFy5Dypcr5Z6My33udcPsyd/9/en/XR/bEL+846ebcII+qFk171h/
mMSoZaJyOtUrbV2s6YAZf7rq5rP26es2AMwxg6ErxZs2rxV+OUITFLYzUJddUT/ea8vZbeVcEf0u
lY1zGLf6H47vN4OYgYfQ4c5mCwjF669vZ4eQs6sxwghiPMcIlyXSqf/GGWRqAw2B2sdiafXXt9AB
cvZKwVsIJaNt5tPu8T00X8n4njkU9tFJV9NXQVjNCBBbrdLNHz7A707pLx/gs8gD1JpVxYIPEO56
z1wjUD9M52k/ewrBLa2sn9Ps/xcD5iLf84emen9vTt/kZ8jL/JfeCjlWURA20GP++ZdX35pvf3lB
/nvUjHcgr8f797pNm//1P3+yJOZ/+f/6y//x/vFXHkf5/p//8Va0eTP/tQAqEvSVj1/NHDsui/87
vuV/p8F7FX379O9/oltU9R8uFA6qfTOMA/AWf6l/r5v//A/F+Qdf+lxecOC24FKYTeP/JLfo9j8Q
FM3FLZY9punMtox/kVucf7jY77BkUpaACAjl4V+Hff15n/zk7fwbx/MrUsMyP1ksbW3+WCYKG2Aw
mI+cz5vPUvLfJMO9HgTfdXNCypvfZ3ZvLJSspRVAjO25ofxeauDB1BylcA5DbO3HarFurREmumNl
y2mkjQ6qcQkyzz8GyYM158o2wYCWAqB3G5opkgloBaJNxZJ8lbNKbuHOiUfSfGxQ0FzahDH5TXSe
OXzwnj4Afv3SGEovJujvwPn7Ho6lRa556Z4EAaDbsCq+osxoTnG1nTQxIb6HHxiRNntWNT9lgQis
3iaAaoOyMzlPWbRJzfTVb0S27lTZHzI3W6fEXJ+DUacq50JujAmQbd2XNAan7081UTzjtE7mBuuY
m+U5rCJlrVIdXoRtFpDoSWU/73egdpyN3sj+HGZ0+wpJ7EhUVMOJLPRgiNNdN6BRaYxVC7YSU3YJ
njmchvPHg9O6w9myyCVlHFLXPtlymYPW0iiLVkN5b5KjM2mUE63uB4L2YEtadXHOSrsgAm8+wVpZ
r6cIPYej4VwL8V9vCBpWgbPOpwIArMWvIXB3ovHZfReKR/c1OVc27IwuOumpEZ0/Tr3f1tJTS4Bo
JG5CGSQrb2k2nXWCu/bPh4+XsnEXxIAlR5ElNjDNp8zOlVOpGahcQ3WMaRJCwPj4YTL/xiBw0IAO
fWyKKTsP4yg3CTxZEHO1se9UwPz2vzIBP56pCumAksLRMCAscAWM2oqgoxNILeX08ezjQfjQLRyz
XxlzZGFjUxZcdFL6J7dNiQqx2CmKttqVXqIGdx8HaCeceS46bC6q65/i+eHj2cC1kYBGP3x83mm+
cKYSVb5PkBg9AiUol2jsa+/n64Dj21aKicidMDGEqulNgcm27Ch73BFybqzBwRaoSHD/IPRQ900b
IdjR9ebiqGTXizRUdw7xPPSasUVIpYm+xVV96TLChRZDhScfBh1N8fAQBq3wBHyzvbCsuWPTuA9t
ExneIHr6l1GQ7yNH+hs97Po9dKOn0h9JFsbW9dIk+rslre5dMb7HgYm1RodjnRMahB44fw2HPkF+
EvWeC8ZnYxXusOwHs7sXg28DDimNEzIB0LapD5TTiPudamfdKZhStkSWGzwMJPdgn0H6kkf3CrnQ
oWrQwZgKGl7zceCfvcaZm3zF3sSGjUTmNZnIgBciQLZpqyanMU7C/RxQtm67wDO6dryQRsBSQgbl
Xa9op8Aio7ls3eLNzbqFOzy0Zj6z1PzmPsqV+LG0672BB2GZlL59oVdkbPRZYhQk/tZyM+vEmtzy
Ria3Xe2iT9FJO1pGcVm8ukLSv6rzH02RX508eAnNwb/TrGlCAyHk3Uie7qY2xCys4WeOWjtHUWo5
kGeo33qBdnDo7KM/ITgRamJvR7Lq15rMHwLEag9di6Aimb46Zu78yIMRBG3iP7p1tBkCmrIsBpSr
cMSypobplaM7nUm7kGjC+7dI80fYknZ4xlpGcFFR5E+6Quif04z+Q21CqglRH7m2Vf3Q0vCxQwx/
CyI3WxGj8ZrqfFFwT0hHHQH5mLfcUrFJZeY+jaxgJbF6eGoa/QhjNBIj14JjN29oR6ji4N+uXDvc
waEPt2QdHmjQTremzQNPohE95jsStH3EPJ1YtaM2fh0HuariBopqXD+aGaVRSx+sO9Vtil3QhFfy
YwtKmvnwZIvsOY99JHNl0BxHbDx6MWZXfbAvI/KKLfIdhhsVymDYE32tyMdm8r+4eVYd/LC5dm0c
3jlmd4J7MKs7+i9TeZf3CTSnMEFwMKTmLY6fJvs1UoT5RMS9eYRwLYigBG0CPl/E5OQgNsrHrto5
ABLPFSrhxaqfAv1WRKpYN2PxtRjgDabcNE0mH4A8rqcaWaAMJPz8vBufhcsr0EgeZbJox7ge7gR5
4ojKgvbWxwwUrOSsE4r66kntTb7NOt2VUlNWgHdp+8Am5wPzcVyDvnog6JiOunMaOgJjnShzVo0W
b2ecoidTYwIviaiEZqpcGHE2LgEKqV4YCnwKafU968sJa5NWrjXX8e+yLH/4OJjWnAN6ZXzNE99Z
x3Yz3IxkfNZ7t7iLlNjZVjWa7VEpnpJBqjdhw8zvS5KYO6mrty4RoNfza28qzrHIKuViQaJcJBq3
YVToKLkiUg01ULo90Kil3lVU5GpfebHmxLQoA1HepUy3Y90dY8cAeKU5tN9NFpUJ3FFODOFFlj2+
CPdcOF2xKTtS/3q39Xc5lpJVX1f1OrCjHhoNSnM7LEx4/JZ20erwXhACAwCvPzsJicojZIBdEvLp
lMF5N6UcbwhvSKCNFcQPeVUvyBwpHgle2XZJaN0qyFFsmZR1U+FnSM2kuRkuk7GfFhMId7vb9I7s
VpE2bkpXKDc3m9zNJIres7qn8uNbK/o3p1TltWwgx9WxAxYSwBEg2u6ujvVHANN4hHnmafUr+/T0
JtvsXa/Clrji4eQEmnEPZOkCIV+5aXbH5kXkjzDxFYwjfPyBiI58rIjLyIdt2Fb6yc6jp9Fu2pve
1/lGmkW/9kU5x/uoqAYj85tfT/2VEBOJVw3lspv8GCPGoiQOv7pV8F1EcQO0IEWvp7XvJEz1d2R5
arXytbH7bKtoZLQnaTndJV13SPHUfHxqf6ibTYVPznVaaidRqt0qP/xWWbl+xd+6ThzwQm5UXa06
qG6T0pNXlREL1Uzo8npXs1+cFOWeJCngVKbZDcWTefGL7wJF5ZVl3tdwFvCpZo1jEtGIzy5vAQu/
uDWqAJOG3WXt1zrZu9w9oZsZcJScU5IB78R3Y2/tsUrvyr55LqyDiNzyRatA2nDey3UbZcXWpuPk
EUgtFzKrWAkOzKeZTNIdQXUj73CbtDA/Eo8SL1MCZW6lQqLMMGbPQ5YUnp0BOxsdrpO4dp90d5Ho
efHcKb5FEQdXFHzeByPrbRg/UJp0R/G5c/BRfvzlsEMep4Xx95Be/KbwpfKkcdH6cTDcUpG4u0FO
O+g9xsKwSgPSJmsgPRoORHSYJNNr3TyK5SSMvIDqAQHV4lVtK/xjbZje/BhvscrnFDWp5RF81WMB
QGhpjw5iQJnfVyyaiURl9TH444+pN9ujX893qWMrK+AY6LZC1LhuCmy1rR6cQO/uXCVDatUxXWR5
c2w6FRcQJErCpa1sQX50v+qLes5lQqbm11z2phW6h6wGGdVMw4vubBojNNGiHPKpiU+13uOqEuUh
TlDAEuaJgI2U4lUmqP/hrl+XY1M+6TpKd1vfkGdtPShWVF/7WP+CJ9nZmRnGZmExACQuJH5VltmN
MjNLRWL2zkyKLtghlgJGZ5M303FWLKR8BrT75dBU2E9kre5NxcS0q2TlXvixtdFilkvMjRsTtc7D
oKjtMu/tbj2J5mssjPjWRXoNl4wIHaTa65CY9UehoH4jc1E/hbrVvNjpHGVpHNyRZR18aOy0Y0DQ
DkPPS8kshj/KFpvRffDdcHwOGZ+NIZ4ucSXyJ5dE3850n+3M1689i8aDbqJK0+dvS42CyEumOYc9
kzFUYj3ba5DcF2h5kCVmxT5OR/2eeZpxGZkuDmNCAlSWlaaRm3sukGlpaW73wh3P6ZyxfO2Ybn9+
N4r2zsY+uQzrLNHK51p7zIdBvDBKegA43B10mfznFOKGIXNCyuomiwe0h0TAglYYH3M5uldTM8tF
ZxBNhv1SccqXcfSC1umPdVmLRcOkeU5DGzNrp6aEUjIQTDiuN6JGkoRiLl64hKFitjDiVRa7FlFO
lReh4sJSwqLGjeLkWAE3XYTMmH7vvCSwi1npi/c5KG2pDXclFaUSqM+5qaF3h0VyMcvyVW3R5hVG
0p7GlkQzm1t8oQqTAjDcXk+dsmrbjjDtY6pTyPRaFzMX5PexhmkWxM4qYGApsWA9hbF6jEkjOfSG
8U4tT9+aoLtX0dT2m1E30LxCk1rinPAP7AWQw34dWr3yKlBhS7g/Ll50/mV9Km1d3ocjeGBR9qdm
JoqW+ptTN/lLnpV3Ab7bpT4R3lhmAe7ApqavwkUpJUnvBZ1ZNOmlvhWT9VxIGxuzS64S1nfT6NuF
zYbYcwu8aqMdsyuqv2YKgVIp0dSHXA63iLT5/j2oMuXh4yG0BzIrfGDjbTC7/R2xHRsQ0EI3DE+q
o/Ig/MIh21X9pim+8lCw/9rA8nrVbCXahHUVEkpCxl8cERirmsXBVaLJEyQLpbEOT47va9WSK7eP
pX0WrfEjVobBY+fhEw/MP6q1aZOzz4NLxkxo9BsdXJAWyqM0sEvCxYuQGJtfY1Vo99GYkzOZdJfJ
qlAS1zL8hlhz37vCeBK6TDeJECD1dIwUKI+/mnJicSqqc+IkXwkLFR9puUBRGpAVTX1LOjFtUX6P
5sotk4chGcpLbLgbxKDlpuhSY2O1Sn+nJ+VThiE/HmR/Mo2MKxnniBFUh5Jg+2KEHRXmyOFUtPTE
pGFgC/Fouji6ZWMyxoXykNsRxKXTzHP2wp4M8UBMOFmH+yZUEPQr431sutdcIZJTQpnU2IpcPx66
jBYP5F5nGVU5qJk8di/94GBj94HIpUILNmauWEt3SpN7UQ7JvWlMPqlPec/XKBPkDnq2VirVuVbc
6/ETh+vHo3F0KtO+k6QFkGT8fUAsvVZYxPg2Oj3HirRF3U4MPGUy3BGyi1K9VItdOYrGq8CiO1O9
rHv9kJWDdld1RNICYFc8rPLw758gMWCnRfCzM1vnpc8aecwjLNgkDHaroiJpSIcy7ZS+s6jVxkeN
gdkiyMOd7MlLUZRz2cbFVUblM+kK7paiFzfk/H22he0JQtGenaImxAjp9zIsewW1Zdo8KGV/EFlJ
zGyFG7pU03Zj591wdTv5Zd30eXenRSVWHwWzAhnx8L8QAxmxu/Qj5K9hmFUrYBvK4d8PEvQCO/J+
gzhhgn3pXzgKF9+sOm41JcS6gRo9mLpqY9j9+Kh3Fr3AOQE5dBFN94ukIxhK78X3tMI6WnYe+jp5
GLYV/rV7VwwMlXTG8dKTIuQILGZdFJb7sjXkz4d6fpYEyMe1DD3AWNTtrpFbaSNRjh46SeQO7lzC
xLjsmkebbehea5sY7o6iFvsxy+Ve9LoJLsDyaop0PnCGwe/blaL0dGUnq9w30bzBTPVDZQ5eHwXP
5WC7UEMQuNbx0a9IPog7NkA4HLSidL5EYJjR/7IpkDA1GFUncli92JbGLu6iZjNMPsM5VK7VGEcP
jmjeEWbmDFcEDmu2cYmyYK6eDSVzZFLtokgBB2ljblUjqR77qYMInaTf8cST1Abu9IH4OXODVHGk
1oV6GQk9HED9kWWBxxgk3jKIIfiRZH83OOq7hftoaQXDk95F7F0df7w30/aujWZ3g3YK87F+nmKH
roNd6I/kg4i1TgrtXjqMTSn3TdPkYpHb2tc8jcPHNLcOJFAWN9DYtdfGxKmymo7Ogdpnq0jmHftf
4Xo4y5e63+gLEq6OWmOWB8OJX5wYmxOVteqU+iqeINvPvCDTqhv5o0cNUww+16i5G4v8S0a19Ulp
u2pF239jGGpMTkNYeJVBtnJgTonHl4Cu7SlRHeUyhu9d2Zz8tmrf2B99c916eLQ64awr0ouwhfS7
JC8JHApdbCA+jRU1wdYxIR4/jw3GkXlbYLRTg11sApFCUXLZjcJaUYAoKbGo9lpvaF9EdCm3bkkl
AEvRoexjdV244X3PsriNBV5SwKIO6wIAHtjnU1VRvdjvX6TsXHrE+jHt7GCj0Pa6N5GHZwKDbztw
3zcY/zvHemvIoNh0rAidKSfZo9ftjZ6qQEWBdAx5vDLmgk5fxP7WJ9ksnDr9XCR1tTKrylxMpvWG
f0m7FmZMOtcQ3XHvw1FsWGqFvfOu6AlLDwoNT0myHdL80CHo9iSahKXl18V941vsWUr9FBfi0I9g
eBwCQ7y0HuWpHsFiVOz58VYz+Fr3TQrgVlqELtTZaxfLdE1yEzb5ZNQPYZjSiNHAGdjdfeqIZ1AE
9rZpbEF3C2yBmlLj9JX2Ycj6F9vfSZ9USDbv4P8Qha+nwNwalYktKkO5nLrwcnqXmOHELCjKukls
74Q0r6SGZNfET56CIo1XMP2IV9TAHLApM5NyuvQms43aA98asvWo9Vi2iU5nGQpWyDQVYjOaA8EO
FkF0hbtJiOaE8dObx1C3h6cwl55uEoKpjPkFbwRh59OwM1ILqoWGMFUzH4vKSplT8y/pgEw3lNW1
DBRzGZtDvGqJEjaaOjs3HYYUMkfUNVmdS2XOBusrxp7STu6NSk8PlpXuJglto4hZWYlEeWYytc9R
1T+AsDtVTi+9Fj8bvibqv2pz0uoULCDB6xEXno/nbxv5xo3RG5bOJNZ5VciV2hC1gRjjmTnY302R
vY9rqV9l3OMpC0iwplJOTW5wyZVFbVUDCxSp+0CZ9mQ7XA7M2G/2QMNzNBoFilCXnXyi22z6GFWR
Qv4Kk8YTGSF1eRl0G9G8xROAMOrE4Aw0yjoKDprE1K/8hEq7yA6pf41IDV8pEeGgLWhxX4JoEM0A
YsAoVsG3oXQo81OXyoz0UJZa+RDFVrPQsc9BnFb27sSCRM/jrakfFVb327pS4eWiXsVT97W1mw2W
tgigiGNQoR4wvTjVsB216d1imRH08dnoAuTp9nuUwJHKMAKQeILPsQhiknB0PpJuMMbbbQDjIBuM
zeD641mpNXwXnbM3aq1b23744lrFg+OM43EXqybrTwaSlY5m+a4edm6vh1t+wgLHzMcrWBuzd8aj
1Jwnkaijl44RW7c0cy9Sf20Ibr7UkgZ31eoE8ZXT2ZRp+FBqun5xisLThylftwnGoIgRmeAt0ZPh
zjNDSm2lJMnFrQxJkrA9nvgOkSnUMakqgQusx039/RAA2cksZ/LKM24C+zIABC9ACG87JysWON67
g1Er7c8HByMd9HKsMRwlVposLjbwg6+J4d8iZ5VW2huJ9TB/haEctLoKjlpPkq9dltFK40QeqsIE
fF5OXqD1PwRt5osWVwjzIeKsqbNEB3IWngPO5SZpC207Bo/8r4eMyw2cXbAzmRKZFnvTfuaUmp4z
h/dWtCSsPAUS2eV3UTTiIrEzZ0laVbv30+ghy9iM6oW2yyqy56iXblPaaYtYtRJPsbth3yb5sA+d
fz2jkjBuMsU8+aQkn4cOi1le5F4VDuXx40dpwTK1keOe+B7SXC37rktLIpPYgFtS3xFHrZ4liVVn
rXQjBlGgP/n80sHMjEcmlZ6PX+2MSFnF+MIvwnikPEOs2doGDZe08ixxfC4pSJubKokF619kHU0o
4mc4WShXx2fqBEQoh2HybCgVDq8CtHzoYjeuVX5d7nu+ZckO/HEC6bmZbBF5mR9lVxW3XmVMzZa6
gKe081UYB9FzQBFuaygF2NH5pWb1EIx7pI5Tp4UMl7H26BfQ7jPw6wrLjiSxtWed+3NTKGaJSk13
ro209qkcHprJdAiffq9T/75t9dd6MIIXXctveYrjjwBAQNbhsE5L11q1eHAOyeB6saJS8zeDo6qy
Oi3LnB1Fc6hr5dlMegqRav44Ybda9QOU2i4npKkxo/JU+STtYVhxPYuhISZT6QCRZKV2hnXsBwMf
rrQXvUU0XTz+6Fn5LOthfGI7ZnHc6ivtQ1JgrX7r+EyQLN2+BCKu2D6H9pKbEie6NN97FHOLrsp/
qEXBImdqFIyTlr0cgoxtbmlk2zAVXteaK/pDRHPMyTk5cmbfsb9EZXQOMTqtQ+IKiSAtXmuAMoH0
RjGluyLHFhbIQN2UUlhQmJqQtDgLB7op1njvCTmbJla8cbMX8QDCh7CqhfGsccCXwU7eJCBqG4cX
K2v6Wc1UXAgSLy6N7aTnIngJ8ngzxCLbY6KFimXol48HoERsCIsr0/Aum8ZxpQ66dikKY1rXbHEW
/aYyS3GNckIeBriOQMey7IzshRKT6C4pzq9jaXSbOq6HTYUCh9Mx9ueikHRelI7yPp7KbujaXWCX
D7odahfqYHhC54eQ2vhaqzQ4AWm5korJJhD0uUZfDiCla+VrK9a+xE2BdrmfkgtdjXzdg2tadool
Drlr32MNsymdR9xcB2JU3UtMRnEVOzCHQn1v+Nq5YeGzqqvKXjA+xLXtXMhZyq8fD2UINyfsDHh5
uuoQoEmHFQvCprYw+wZ6BfE2TV6CslUIJOLVxwNRn2RYwpjrKFsfoywhrWAQhyB0LwznybIQAHeH
eqIgyTs2yYg5nLzhS9yTT+10sXXCkY9THcJfnrA78ltBDvH8oAipnHvslrAWUAoWBi7EiGa/Bn8M
t7U4mT2x0dLIr+kwnKNAjiDyXHMx9lQqqtYx2TkhIQXivBbKaF71knUIhArpdblvXuWQTHQcbXCn
Vlid4WGIhap5xQhyRnb2bSy05lAlza8PHz9L8qiE56ii/2nimcCX3iWOGt6npFv6gtV4CyeILi9I
8qIlWZ6Qe8xwZA5UgZXf2srGhGYD1xvsrH+yYaYYIiflYsK2nSZ724mDFRQNyvdOYCyVWPX3KivN
m4PzMGhxPkeiLWFKydfAhWMzWEN8C3QoAaZbiA0LDl7aw4thxcaVdW38QOVn7r4dbFFZ99YYlbsY
qf7Kbe3wpjh5uWwZDg4fLyfzK1B5qiiNmy2xxodn5KMEAehjcHPrKlsncirJok2DWyXMtwzj6KUH
EsjeuLOIjYDhWYf+Szuk+r5TOnM50Vt5Kd1Kroo6tXdEePbXkeCrwMyTvdN2e7urCFHJUZycHM3X
ToI69CqoUm0pXIt+3AgeUqfCUUCw3Cf0f2hMzU/TOTzYJ/zNpr3yUHWquhllEG7DurefyIcmWxXg
pKpZxk4vew39iNFdzWnQDngV7ZUcwu61mh9KagYQMLKl4xKBxvVZXqXP3lrlxL5mMVALN+ieI1kA
TmrUbAvGN/UGk9WXGvftPrCMFiTVMJttgdE7eaWdnUF7gcIpnuiWoWVqjN0QhU9d1kxPPgWGSx8b
dx+vRN2FO6ciasElM2WPyzHcAYJksUyUuvRNZAs9+beTRZECCLPCWrAON9poJSebqPBtjDH10Gg2
JnsAsV4gIRrQzDSM/RCTvu0zQS6ygs0b6RyXj11wbbc3uyr4aJHPKFfgU3TreN+NZn7V50TlAuyU
Lf3yuSrgGDhSDBeWDOWdHmXfwqLadpPhP9L6VFYR8HyZBN2yMtN+xT4MLzOFvHWuMS3qdAwBhz6m
TjgcY8N8kFVqEDRS/7AkIhEmENiERiEo8lgnxbSovHTPCSHkShUfWVJQuBjlWwG26kijXVl0U/1Q
VXtKiWAGHMIepIyIHwkpUapXdqUkFURzMu6QfZfx1PMFMTTWcbAZR/AfuhbHd2SyLGr+/JKyeL9l
k+As4PmqK19YT8gW3YXWV6k3Js13l0I4xe3cOYSafpdK7TwlQXK0SQ5eWUBlMXspO2sWUVgWMX3Z
AFfPd8R6pHWjh+LOCJHgjiqWdz/VVgMNda/rqpRwaeiNUYRfNE97ssrHbIH4Cr90zFLcCenzI2AI
Ttb8gB+n2ok2QxIk20NbFK9T05XrxGJQGgzjmUZ75/V0PBWhvtoOQ5lmI7cEYbxX4/S1LDR1X2mK
Trhb/hK4Olj6jhBFZ+KGzXoUTobYSiV4y+g5lW55KiwIBU6uJCvVTSb2PKgzMmM6NwbhNq4lNRp5
EfuJWazTSitaZmk/HBMYbKZP5aAa5pZ/2n/tUjtbdn6GuAWykFOY9tJHj0SbjXBsM/7m6/kqj6X+
gPbuS2Eq016T9nPwYgtl5zD5gXM1wIYo8DGKmO7CCHXWaoI9OisG9m5VW8wiuhjWRsf5D7Tme64F
07W7EU6R9GSbNEr3ZozkFRfcnzOIbtX2MB2yOt/bFQW5TA9rWD0J7bysfxAWjV0Xbr3JDn8R0svq
Q/1xKM0B1DL7u8avs1Ug8NbTn2BiJt6MqI0x2bNf8NyI8c7Us0UFsS9RybMWljlQbJlaL8ySW1MZ
II2VyfRSf8Qxkibs28pceG5Sscd1MSoXYadx4VlnO6ZomyD/v9ds4c3uXTr/TrBORuyaeZNdI5oh
2Il6MLmWfbZFqHswOX4knl2TticCjoryOuUhKNGZUUykZvfOslDp1XFjYugPcod8onTkEmzYsNbq
+CUeYaQGGf0F4gNIYqRQZYaIRYbixrrNeRiibGmpwKzr4L4INMi0akhbqHproqDcoRuihRRnYjXB
NHKo6hwiTltLyFDS3eMna9c0gyj8MwURL32yckGhCIp0XYZkAVf50QnVu7qms+r0VosRsLmanUNl
Kh4JEiBlmf2C/WgnZCfR/joI36K6l/t3lv442vQuq9yhHVyWhVfqNHTo28Gr04jARe6sUBqzJT7c
onGOTRnm6yHwqaCPgCMZn5cl/VfYDj61sErskDUdlSQnxEUnV5YpUSt17U7VpwqxdHZPd8wjzUTI
4FqGJXwUdllAASk2B3mh7/W8/JLS1l87sjIPEP0HxVQRAegTtTKSoYbgKRnrHo6j/0P2udhRTf4/
XJ3Xkpw8266PiCpy2O2cw0SPdyinlxwkQAKOfl3M92+tHarbdpVnukHSc8cIdCusjn5akpqoyEGo
q2EvJIITQ+xcWFeUtsTfKxVnRHta485Ku9+tMf2gx28+yCTf2FmRwEAPZPRHzrloUe22NcP3HEkc
xyM3qse3Dm5abofk1ddOs6ksmnhclMCrtmumD61I3GnCkmcmjx8kGRFdIRKSHCWDVJVlu2k0iQic
8h2d9yQlkhU91ArRjU84TZanu8BRycq3iAGhUnXripoDcZXdHDaJkz1nX3IgpaPU3X7S01dGUu29
9OiCyRFUmOBcbf7Lcl2iGFkd12mH2jD2ybynqVSeLP9fNnnuhbt2Q9ppsBcdhTx9jqapo73elKaz
s1j2Np7hR7swswmhqoJ3/ExUM9feB2pJRhTGX/oi9vFE8CyoHhpJA6e/8RWGGVpRVf+pllwblc4v
Xu+9pvzGftW+sbxfq3HaDJV979OseZGsBFP7SBLCdyruAnK1HbTlI6kxDa3TK3IGbkL29iorUmtX
q+J1SD6z1rYgB8lastz/WmHj4RkC5ISoCa0ySZcAQk7HMyCN31UEfwL2IryVm9IZkHfCUe1RpJIZ
fQ5nNHt9c/XDjHHWyppjZncfXWGyMoogpw1I7Vyh98wiyYqCOjJAAsOi0T0ifsvu25Xh/SrBygVx
9JQhk1Dc5euZ3d2Oq/isEn3zwjZbS/bCWqa3gRUfcI9GZ3sBAIlVldhz0i78JPEgBvkpMnKaTpkf
gbNHPetorqdLnhLoABkOKSp+SmXQ+EkdrZ90zz6byGoIXTD1yeXYbzkrWUTVIR4Zm2oP5wZN1Ohg
ZrlV9pQzRd6iFKU59xX9HjaQDR+sWRRi2w4E1NSO3Dn2QK1d2U/vOLI8XF+HxhmPJdtAjKzWj8a7
6DOHhAyqXPORvOGOMDKLDjcQRpcA4fbUGGa1HLUEjpAC/Z7NfuCww/IzBh+kBq2mbqnDDsn7tlNY
bo6sVp7RNuvUN4mWER1DvnYjERIHWx7iety2qvqbR8FFzvUpmoZDi1Zyky8J6FX3Yswq2wk//5oy
+sYLcfLxlMNGcM5Jao6SFFpZV0Lm/vjgqfQn3x2CH9KkhIUp97XQF5S0cLlNua4IGZ3CDydRxAR6
+b95t1wTtaSv0JlFB2JQ7Mo22ee2Ya6aIKNIKToNQzVu3Yp0IL/x7kaOdMC8JKK6pbGmCYkPOHQZ
tLwy/+nHWLPkIF/mmVywmLJXz7LqC4CkbiZAfsMstqYJhTwvho4xQ07aQO6bFDFZWNe83ImPAsft
0OZiZQqZrSgKJ5Gj0PEK+cGxhbVgA+8GGry42TuiU4oBNTCTIAJipMPAITuvdEMOiaVBEEzJ6TW+
2hXxY6QrbRKjK2kxGcGdpxT0rko/zFBVUPThjnruibkcQRqtnz5gqUuERlQbz265jAP9VsiRslOU
WT9pajcRZrthin5X7CpW2ntkpQPu1YLOBexv9TFmDrkYjTSIDDPUPgHZWYXOiH2mb+cNP1a1DzzZ
vskoHI9UvYM51G77ZrXd/LCgtJwlEKYXjJ6YlB/fr9zI3zVeO12/3+l6Cu65xzIeuofanm8IZmml
z0fuxLxEqOOPBEDnus4erg74hNmnSNPIHnTAjLJJqaIf872lJb1+ZvqvdFJjb6VmsurIIbrYQ/NV
2N50KCfkoKRVuSRiD97BCchya1zbfSYOiOaszH03jilyQADPMI9bKMHsYCyUWlIzwSoUCG9taJ/U
XE184lZLWbX0D15XXfzS2yUGUfpR4rybeuxf4d/WM2eFKgCtUMTg4cFO800zFvDU48QUQE37XY6C
XJiuqA5TVXFqyyHmA+WF21gzDsmWiCrauuQWCWxzQm2IvDC8t0XlPaDG3LUWMfXyQ1VuJSM3itwi
4vYAhvc1PYnBcEa7tnHVaG4kotilF6e8T71Fom8+7sJQvoQG1XBz8KzCml6ugQLPlNP5fRItuHYv
lgy+VD9nC/CgsJNo78l5+hoJa/Plpsmn/IeOrR+9CC65L/VFAuNRN4A8uHmrLQLq8jzjCMT6sWkm
JEVQmMUJuHejwgy1jE2g3zAStVxWm9Qa62ugL25cMOv0yUoNKND0kg0jpBHfu+WiKb5eu5Q7b4XR
w713LFfBYnEQfVjfrH74Z4Y0IjaOb9wNO6VwelbbPLLIu9Ok7QtV6A+ayogFTqGO0AbVej+2Q7QP
0Syc0VN0Z7IvuvPkdJ96KIrdQFwP+Fnz6ufTKbeDnERsmeyAIp9l4UeXDPZPQr5vkDTMB3ptnV3X
NO8TUvh1Kbhx8skSBycH1a/Di4fkDU68i8+AaHl4Qqbq7D1yx/j2FGFXGfrfJOS2rQv9UzgsKEYX
22c0KrMnhn0cqa+49z/9qqNlU7k/aIKi6nrKXiSJ2ytnSCDGrGZYxXH8iSYluRfpMLzZlb0rfdIp
0zlM94xiyT1cLoxh4aZxKiKKWqRPiWYPsidXvyXxfPC5eR7f73iU81Xr+ewtS+6kQ+eTs1y+X31f
dJvfCj8rSbtHd9abDYqjoEKpDPeLRsweLhgXjJyCynk3F0N0t7ppPjpLoI8bmdVb7+AbiNF7449g
Cois+LPR5db22JaoWDBhmx3r6kyHaIzFlzUlR2dM3Xf86JvWqseVrXoWqtnb50X/VMgUHHr0Phvg
slVIMUYw2eUTb2bxVmmkVqlftkdneSuJwkQH0EBzNI++DvQxpu7zlhojajWj+1F6wXRKQctOExjZ
SRKMtk3dmLKoVvMhROVAL009rW0UYkgdg+6YhOGvSNf1G/9RuYnKwN3HzD23qhevbVlXWzFy8Oh8
aV6V28d3s6/REe+makaE6SUtE84Y33SY95e0nDdKZv42mE1nxRPUbhBtZ9c0IF0T8oQ0/iXmsY78
VxDu55GGAf2r9VDIJIM41wMBXxz5990i1vDd2Xz4SX9HERzvTYHk2bV0eo8EteOeZDFLmbhfTXQV
jboFk74klcQz66NFMaYiBPmiUxERjpmfw1jmdLtn//cqQGFwHOsRACIZz98X9FTjOSXRlKAYArHn
xl5D3MdPC4fdXUfuerYInaq9Tj6LIf+ZS56QOnCTa7SuwCXOIpNYY2BPGQh7vO5LgUkqhvmsUsPb
NrFtcsAa+kcSznvwUuMoqmoGkNDkBAq7XARAF2l2JN0Z01cPhnaWy+X71feF+VMt/BMfIXP1Oxtp
c20ilp2o2daJRkIAatlxrm2J1l5thwrBrx/mBuOCmehzmHkXXeo/HIDFRXvF+Gr3BcsMzj2fkWqH
S6n/6JP+mURJuR5R+xy72pXPKlfhasyj/ICZERvh9/vE4CYvuhSstehL/FpyoNMehdbybgjTj1JM
bbMuP+uum7EHpfPN7YERzZ7dolz+7PsvVETeYG3N4SYanWJHeSeVo6OYz3ZhPFXf6MtoKeISLfl0
6WKp6eTZFyxgz1o0f0yzHB6mNTySdnROLELOyWu8YTfYM50htnReqNSO9yIBg+OrntZkUzArKiSA
sAxebV7zCAzBYMlZj7aDdFzX5dWTY3k12D32RZL8AQwoCNWtvZXRoWELg31GJs09Mu8ZjQdn30VN
jEq2XI3onsnec8ILFan2Pi1dNqpMWEcLcecq0KN58gaCUsIg0C/LPadLBJ3BdP/eUhCiO9e4Gg+2
5dydYo4+FOP2gYOORXAkQnrEsLcWS/ydavRbXIX+6X/vdBfdnI78NG2egiwiR7/rnGgzov2inCSS
TzMPKCK11qLwcTpE7gscjbMuFB9Rl6rkWlgE/5JLI3ecidizKCq6f1+sQjqb78sA+r32lrgGDobR
Vcui3fsab0/dL6cvp+oPI8n9CN0m+rUY/25F3HW3AN1YPoGFSb+jLaHrv0GG7Pj9s5qVZ57IKsdt
PeXWClwMz2jhIglM9W1QYiFraubfabn0dkp7Xf4amVgAbZDFbtXiTxctO15fNBPDdbjzR1kdwcq9
czUY3bEgeU5go2B37O+Mm9CuYTtLpBTRuqtbFDuNoBt1HF6jkRDbOVnU++xpQJWigoEfgeZC8L5Z
tu1fT0vIiaY8lb1GTqr0e6KmNVSZeTXpAMA6JOwd93u04iFTEI/hbF7cXmxGuOofXptmh4BkW7a6
5tpWpX2ql8v3q3Y6GEMwPiO7Hl9ETGAiyO0jXu4S5UJUOJMR7XKm3x3azj+NMVibIpZiy5070g6N
+80qA73KyogkGWqHTob3g+Q48WZhKXuf40/dEfoapKfKaBGF11Q3qKB4ByKXhyloe6hYDJY97oxV
moXzOmd03Ux2ThLx4qqzlxJpZUx/gq5Eomzk+c8SnV3j6VcKX69ZZuYvVG+4kxBPgejrELcp0jk/
nsgOtpyD6gX+hRrptx/kxCoKTSVdVegXnqICwbdIbuFUwCrC1R6NROsXU/f5FsDhhkTIuMZhfgtL
CHkccvU7LlIYrsZv98HY/mrdcEKMZc7PlMk5j03nag7jvpD4u7w0S3monyrwp68gSK9lJsh4NeNf
/tjccS1Zn2MVLF2OYGl1ACrSC/2azbWNCNno9qqgwS+pZUDW5Kuby4dOmulnC9i21kO6nf2JZoRM
Z4+RkgWvOBhGpb/MgE69NKn1l7IJsB3FR5dP7auZYnzLoYCI/Kzevo8OAfOR1bYhHlgQwZGT0WUh
rg5JKa+RP9wBEnEejjK5TbGR3Oa41ytOcPNeTAwUqrMJlcdAdmgUcdWom/tDb9j0iqNhOqBd9Mk+
Jfi31H8Fsu59w0lwl/ZMlUiyflksE6tszKEYQwKDZURtVFB7r4wKl7baxlmaPkBMInSiLhGWlS7v
YcxZzK6QanV8uzm6OW1mVKJO4S2fQ5ggLU9IypFFKRKrQ5TMnBz5LOb+pSeq8BcymQhDUr+t23jc
pkD599BM43Xv6PosP1LXtz7nsHnvh95bd15K15Shx1eRazCl0Y82vtsEYOo+eqggyk9OGQcLTwjk
nM+XKJVLaYppMfBlaISjvRx975cjGVF85I80SjTu1nYyZNdaEmEPM3diGqbRRXXhGo3z/x3EUbtg
AbD1SyVnEBDUvgeGAQ4YhfOMyNT+kg1wj7J8k94MCslhM3M8RbK5Dvx86JzK8JGOESFcTbMfEiQ7
ncKbWQUzatPG+AiriDYZbG+JDZ4sZqe/lXL4N/QuAE0er9jA/vdNOGZwxlX1T0cATUNvl6cwC+TT
M5V8/n9/xuOqr64ynhQ3aTMOAfRMccWjp14mrI8r6RZP01E55VZeudE5va4FaAysPyh3l3vpIeFD
uBruD2tK/RPo4hFAXXDs4Dg2qKHfee4ITlzYzc6KSYeVKYtoXtafI/BxMzj6nuYuObFZh2SwDdB9
xfWBAjmf8vL0xe3a4HN2MOmFHs8uitwMFWJbn2zcoCvSH6IbYcfjr6Kub50u8kdj813NqaVOA76d
kIf9Uns9VbwBnSKZ09CjuRziXJpGECgFZy90GZCTwmCHgt/oM06M3lgt29xX0XfumVu5eokN+0c/
jfTHw4ixRyo3P9CBvIf10mdRLWbuEldRUBCv/D2F5SKvT+YY/LK0XR+o22OMz4INZAnR8AW/zgwR
XpUyeWSDlR9cPdqwvvmuGmDD3QChR9QPWPIqZ59aiM8TyxovOso2HaImtiyNgNcMtmVabcfIHwlw
Ng+NUYPxujzHEoUXG7nnn4ZshjbetWMwPwm3UvD4aFSYl3+HMomOHLLzU1U6Psfnv0ZbWxuoxxja
BbteBg4JiAWmlP3MKVHZxv7GtA/+EBzYz85xWZFf3hLGGoPibfjXW0d5FTSHlFsvp5SgC6y9EU3Z
I5faf6Wo8IPCpzPFSWfUMVcyywk1wtmxmshMJ+y0W2TlCYjx4DMQRLm5xYV2Nag7WzlgqUgn4Zjd
fvHYBnRloKOr4/HvmFLIKURhvTTBnHKuqxlT4NqjifqmLthmIY8AhukQOJwkTOWAfZah2A5Bm+8g
2wW/uf+vSO1xP4WefKIaxilY+f3PqGjPCnPif2xmO5sGd9Oo77Z8YfV0mNZaZLVkhE8h1b+w9D8s
x9wTP9D+kaQ9M1Dk9kbMtr+jMBSzJXBhavyHpb0/mKNDEErjIiCWwdVEQXwRYRqfixKSOH9wktwF
nF6cS5hE1BnEPI5ZN2S/fDPzV1NPNfAwRR1SJn4LE3SDcw+t7Ezya3aEc5bBu01QAHWNbLWa05+I
OmLmHwzRxn9pHJnbWGh/JRg9jiVrGgayst442p4prefULJCocNPOr6VlBie/SMiT7kNjBUPdHQX0
BfnHAoa59Me9ya25GRYJFGJ+QYIxKqbUW5VZu7MWLkYGZ7BuRNC2MwNgGO9JD4dH84LLmSxL1phq
sx3BWy7Wcj/+qxrPPBitH90YqNu1jwxqO8revHg0jEH5UqVZjS3ec9E9+jlPzo03/oPm+xEWKYNk
l1bvSxKv5ZNBPprFYegcNkev6ldFQqLC0A2XoHbwEVMIYEzqMi57I06X4uQW/jOfmxfBYfnMJEBI
z4R0xqjnf1VlNi8FyG4bq0WzJ7YAz79gW2luhjEJpvxdlvGuI4ubAG5trhMKjVZGRtAhCxiB8Wmz
NlXwu0x8fyOq8hKWaBpmQfdH20oiYie25lQOx9JnzweyXI9VtNfKRPM9y/dYxK+pLTXgqR0TtNwi
edY3o5XGjj4t2itSfyfaJger8n8OM1Z3mTT2iZYCf+cbxoCQmf7W6DJkybDXcQa9rDpcStDi01IV
IIMHMsFHrSBU5ES/V+1UJOlZ8Oud4OxWaFGvLTX/yAs4HpCrNyNxxoMlO/owIv0aKARzafi7LTDx
oeBYGUFyExaqFcw+dwy22aYfB/XheAkliUrrs+JfbUStSWHge1uR2uT/LHr1V7qCe8sHuULT/bum
LKRA0bhLRBeRmEy8N4fryjAIDA9SKuCmFmdjl29BGAHvCn2xUmSrrUhpQ1V6V3ZZeFAKSbRauuJQ
beqhPHUxckJz4Cmelov8r/az17xzuUPLtrv0+uq0BlazyUo3DSDwz3ZO9rP5Q4qy+dLDYGxEmFH6
Vqj2XQUx+kh3hyJLf6Caedg2fQQdkSq31IytYzlU8b7MhvyZcHSl9u9lsIV98u1vAByRNmJtuI45
O2a0KEAymi1p8CRKg1kRJ6ama0ileIEb7NUi8gSVgfmYsLs7bpqcQeIIFc8M95PhFSwcJ9jBnkb3
Uwbpq1J+gRFH0iOZmeG297y9kfneZz6mmtU+DAB9a/8TMptGar+9zaOWW7+o2vvApOdg3thNivks
G8s/GvTqperJ4KMpdWNMjvVikvKLyXumls+Ff5fN34kMiDtBABC2mFv1TFQpEdzoFLJ90i6iQBo1
CQUhO2AAdVz7IeAb54ONxhWtMurr3GRwj0gPX1WWYPpMh9cEjISObIHQtexQY4SkRQTz3RhdUMFJ
Ix7t89cyDCEr5nCBQexgi6ywAIervePYNDmCDZZPZIGcsuS2VuhETfrh5ml869hebqoznEtGlVhW
sGzhLDsKpHCnKLU/siEQ2DgyIhtGFZ0ScxciwjzoQOBiQuiGtgV3a16Nn+P007Oa37rRGHiScDVU
lIv4XkDtCez/up7bvy59f5Q7lxZScTd/wuB4F3MwV4qy1tPMh3LxF82lUzbnts+jCzp/VgSV6p01
FeI2zjOzkKQJw3XNey3nkpX5V067j5ku7TVNlK0qBBMUjoTtNZ2vSeaOF4dI3UvoL52YKElW5H70
53TOiIegNrLoJ/uEkTVEv9gABy/to1a1JKmb9cm1pX8ZjdS/sHtZaOWoCmkjcYDPIaSXopOZ2eb8
fWGX5JUAnkB7dS77wt2iToQH/GuVdXQrMI9urQE3X2UK52KVzIiDTSGA03sGYtTKOJvDMzfN4ZQ1
oj5jP4tP9AQlHhn/5dSfPMvJ93xVf9iKw/OkpvCMpkjavj4azs5P6ALrS+Wd7IpWoHioAdqXn81J
UOX41TLqgYzXVuntezxMR99SHxXHz2cVRPrBSkTug3zabm0cuzD9L/dtdQ9m1u1CjDvV4MuurI2v
S3nJpo521+VSM2sAWcp2JXWXnclz+pmixdulTp4DlgV/UtOF7tJD4Kwr2VJKsYzNmZ7QPbRFB4Ke
ehskgAjQwcBhARF9OPXfPgj4pKbk7yiqY4lsGPQx/wwgHlPqbYeazpi4LckvMoh5UTmKCc5lMEA2
/G2yEClLbesI2NrE/kOr4EgYDWGsboF1ec5xmqFb2rem9Y5+ItiUfj+cBGfwlf2ZtlQ5yME4q6Ke
L4lDpjVprrSYFP/wj+BVmKajW3XJmrM56faee4wQQ285ElTrykEAl7ZoFSI7XKuQPINOPC1F+WxT
MNDMA4LUgpUfAsR5y4tZr6SXhWthPGccA+tRNdcIyy5I2WCfIkpZt9Mkl5ogegMtnZ+Cuk3PFqPi
Laep0vVwU3kYurKaQqKA1qg5FXdIgR3ZAAxSS9XAvDwynZtnN/FnGPjquji8ZY0a9tPYWPumzWm2
oBnbqBSB2s3baKCON62g2GqyR6IGiTOPirsNliIYxsoUEHlEqYtXw3cV9ZC+E++B47uVl/XTHY9i
SgMHjUrQ1XsYyfjGvDAde6t7UuDQ79KOKBrf6zz80cOvySK6SRXtn96n+MpeYqGsTha371emyH9O
YlaUwh/8MnbPjWWvMFzFlzqcHOqIMH/nVBfMJWtawMeKts8i5zfo6O3kEOGCE516G2+Sk7oXH2mw
K+7FbJDDkYef/J7bNsmDEzfNhzYTtB4jYtmM2fGkbJNErV05Nt9mhv5cx+Wx6DrEIhFtskvujKwT
6ltxhReESyGoABbPfNT7VTf9sDPj0yuL/JgMFjZJ8l27qQdM0DSN9KX4L4JHpYe3/+MX0l63DCGK
SWGF4gOBqBfe60S9JgbNEhrN5j606r0nxEvhQTAvUrg8HI4Ej3jbEeWgJ7KcQ3C5mNpBghu+HZpK
x+dgx/UtppPSbaxdKKYLkWfxCrlyUHLEX9Ch7RD+NepIbqfUyHc5zZx1gx05MzrzkG5zLY8EQ03c
C3RqeIVc3SLkldS9QCgI+w8RXQWprymScBfJu4ZDJ+ZlPMQFCnU6V/ZOu2DZxLutXBPsg/bSRz8l
jDadY2BTD59l5m6IhUDqblb4+soIHUg2v3m1lR2dtvtKh+TF8dK/Q96ZGz/2W3zDirryeCmwW3dp
clfI04GdmaX99olggjMCAdcwiwYlJb8lXv6qmw9WK61nwnEtsY8EcOysntIxVJft1rYK2sPNjurr
7CUpcv+XZQDJkiNVwA+sllEbrlY+Gm2OKzECYUzIy1fyPAyjuk8mg7theP3WgLOfjcG+F6DrWq5x
Vob4lpTDrmCjG1Y2IhhEwdNEXXyQD8k9DnJv1RVEtvXZp7Rjd1cHXz2nvbk/2TpF8gla/TADszwX
WficqHteRdKmedXoLmRrwNBilkbpB18LMBBnw/xq60+rTPu7dvqt5s49hWX1L/V859TI5SDiOmdl
8pQpaNhtDIm3yVyfM/c07Uoa516NDE+dmX/Rvh4fWVPVOpYzFkEBTgdouyPdH2k0zNKljh1cjy6k
uR83uAYPKi7yVxQmsKKB8YZdgSyc2dI74Yo/XSQ0bW4j33nP2Djov4U/l/vBjiRZGSZkXZs+LKN7
TBKpYJ91QDMK2Qyy5GQTGbhjbSsAp/qGket8ESxNKeqcZZ+be79w2RL4w3YMkV/Ud7xAsLE+zTcW
7YKwcYu40wVRH9x+68pOrt1EgPYW4QiM59rk+zrRLV5WWVUnDakE6e9YjdgTGsQhE8cIxPTUQ1l9
siYjIt+WMlDHIEqesYE0K3eqtwahAi7+/ksMlQXN2WODXi6hAd2dkzSERNNb1yHiGM8nRmdMJLqQ
huNeWNfPxC7sl64yQX3MH9B75baPkqNVldalieJ2U9uCQwMk/4ZQU2gvYvGedYlDUZeN3EydcaQA
vH3DT7bjKw4vfHZrqXnG9TLsTOEnbsZyNZSR9bADi+QNWQEETGhjJytWJ8vtorPTRq8Fbcc+O9Yx
M9g7Ylqpj7lH2Akgya3HrbxesvYD225PVDjLN8J1n/RaYeTXoWJGrX6Glj3gJMQA7SGRQ6ILrYbJ
cU0YKXyKZXKcJEBxC2Dx39AU/hlnd/fKD3mpC3gSK0Ox6L/2S/NSSfBbvsT1xaDpfRydTGP8gdB1
TzYZhnciPbyOkLHc6oZdREPLPc4L+44r6z8HpAQeHItkjDfRJhZ+gwVzWrmZ8xxdvwdLtYpNXNO9
XBHFYUSSQqcWVabdE5I1jNweyCxXndmbDw9sfgPVyQQYqhOSZrcZ/LWrVLO1Z1kcOzD6NXLZvszz
I5kyf8aWIBAkbThaFPt8mhmED4fkIHZNN25H9tN14rOstNZnHX86sR/s2nhOrp2f0LZmzu62NNWh
d2mhbLAWNK3pYbsnSVcZg7ykBmEXouyijYvB/FT4zWFsYc51NS7VQPra1zVFMqb5NjOvb2ZTqxXy
A7GedO/tbZzjrNL8+6JE8ZGHYMXEXRMO5lhgS9I+x7re9mpYp5PK3lMjex0dYl84gsTEaCHFrloZ
Hzjz9GvlO/ZOu5zgrGUfzry1WhwIJsrQk2vVN/DSEsvV+KBQrbovqqUdvzcQVgejB2Ebbsausk7N
HMFYVWm/a9P0x6gcdqS5wP3NOjiGIauWSe1m6K57La1tU2KoqqIeRtm13/BbrSUM5C5GhHk1vQRd
po+KgZl+5US5ex6mc6ym6cCHfJ11+sZh/QXy8M0tOdYPY8gCF7k7zzDEOojSlMlbUDtrePOGRMOQ
u9ZH7FAXXXxzO+wNAarSxvvtMYZN5nCcSf2zEvoWdY6cIfaMiu188Leeo5nGK/v9+yxcVvzc4dg3
S0Qnp1MVgxcIITaCZil/QcRR3xUfI/a9EvR87Svq+GbzYDYMviJG5O2BYw+NUyIsdT7/oEtub2WV
NidcIKdBS35NipMabuJ9hMNx+TlIU/sXiIkoT2Vfat2Q5UYBV5nR5NbWxy4JiYSCUGRAIipMhXoT
z/P8rgqkJ6j3sLr6g7/LqhDrpZXMp8QNoRjwPQUuUc2Dkz5C3b+mNfv7JMyPpoqWI3Dh31rnbZ44
zrqCjKckC0oei+RzYgdZLMHuSbrjEfOad8CGxHCKBcoBxX81Co5uiUKNpVOYIvASZ+Xysb/RC8fJ
aAxPqcsyS0pVT6AQCTYly+UWact0JHTwTBmOdZe50S212wce0ysJBeIn9ZAN0vAlUyec/pCt6e96
5HYYZfrX0BrSYx9NwRVLz7arB3ksXSNldx1tqlEpiBtbWhnBYgEz+ED6pAzPaRWow5AIUPOQnCPD
PWmSjfaWGNAOGsnvof2SxvCvnd3izW28vadsuqCj5sxwlx46kg+o/MKbI8oMHw+w/MMEYZ5ACs69
m0W0as7btKycn3TiCk6YjUxTZK5onKo2PJSlIOGvYWnuSa/icOm/mXiEoP9DuknYvYTEV+i1J0lC
wc8au1rWZPRradrPaP6MZurZAI0fPRbOO4vtb292bnnleTdjIFuqK2xj5eOTtwbWYaMT/82G291U
X76REOhOnvcyAGp3o49RluzIzfeUqBFdGHMWXr3qn6eb4L03lg6ReiSlx2WtkYNfXYuWMxhwwPAp
SUYEc0pPfkmaoTYfzRhYWEbj9pLYITVCS5eQUTXEBwXontIlVaCrJUoiApBIKhAkm6CtxkDq7Yxw
LN/okdsxur+Hk8EJwC4SznnCuEN6nYM8/wOmqJ59yD8aEk4pbDc6gl4N0/QfnNhHgDDiHWLROng5
/HU9N/h+86Q7tMPYv5RA5YViSwG3HV5KxFo7DU9psX/UjTAZRoALlKv7bWxSyboAAae5KtqKfJ0J
kKYmJtqsq+70fUk6D8Tt+2WDnuwUSrfdVQoQq69ne51gpEDtXAFjosM1ukUDK3zVnr7fU/OXHrDD
7Jx2jtHWmslWNUzk3/9nF0zkaiz/OwW586FriIfDk4poA8H49yt8RahDv99rry/ofVn+6n9/KluN
7op+vm1uJwaiNi5enMaHEVP5SIr4Ke2Alth7j27Y+yeZKmyGyZisJVLrk50EqC86Lbnvlvffr1pp
u/vOgzMW/4+581huXduy7K9UZLuQAWBvuEZWgwC9KG9IdRCSzhG89/j6HKBexbnvxquMzF51FBS9
KGJj7bXmHHMcDrS7xsP10vUH0M44W3WELXmmJYG8QaKjA7qvatV/dZQ2v42QIKzk1BhvEif+JgqQ
IoiE/J0gRIYPNblZTQXiV5kRrUpf1MCY/RbmQ3BSrHI5bUfWm95LPMxt5NVotbZWVttvZgHExK/E
XTO0wU01QoWJe59me6W+JTbjhao2P/KwjN02m7U31dAZtciILsnyayXtb4vO310V9dmzpSNlyj9G
LDtvBo1JkPUIqgFWiLeM9tqmDv2adcTS3+jpxCukq/tmHLKjCP3mNY5frz3JtJc68GZsNteOZT0T
W0kMj7YqynH++QD8WHzbHR1IwL7xDSkiI4223xMJVG+cz7TbOccHk+IbqjvR38tYUpC0tC/DKovf
DPA36yoyih3lmInfbFSx4oc0rx3RLhs2IDV47V7j4fn6aUdEHkFPwRhz/VVgUFqjK1K3eAYitezf
aEn/0tNivOtTtXgpF2rW0jBVRnhJAMmcNfiz1rVNdigJEzb8I0vORJ7pexwG8VnWAbA7FGpDVUT3
lI6fTtf7p0ZhL1lPUHB7G5mpsZg8pQH/xjKz6K6oavvZctDtLdfrNAEGY2QoRafAk8LPzrMYMc2F
WXO8/hrRylRn8Ro2bbXOcdi4ABxIQiwV64whB0JIGxsH5pPynDLj4dqo0RH59MG2sXBXDHXBOXpI
9zShQhLM8TzSUukv7P0PcxVBUAyjS2trQDpUMqmDFpTEiOPc7cL2iJdLfepEPN12FXQqM27tczKz
cdUUYQMkMe0z3v+8keqbGWbDMRrI/GQI75wVdApulUfixgBt6CIj0Cl9il0SlWjcUnvlzJ2+D63B
2I1J0K5pcTgu+3HWna6cN+DE99UMmymwzPJel+mHvphjB9tip1NH73ZvAs518uA9cnIaL3p0ziJ9
h0nynqppWqOb4b8e9tEloiXudhnNcDnS4iSPDBhc6trYZKHDmHcoTgEo1PgrnCnf0WigudLCSyj6
340SN15RzESkw7dBPOWbtzSvMbUN1cHvc3GuMps2UczEJBaGftYq+6stJjzNvMfH2Gweg25QXqBi
eV0aU+1ptEZ1PUVMIBIHeEFEpJGOKJkx9ZpvzFPDQPW2dhQGtr4KEgmNVTLBek7W1886mGXjzbh/
cI3y0We+V7dl+kh+2B21dH1jt6pDE9eQz77aejXTRMhMjrmvTA5cC6mxRWrnBZtE407RuGBfHVqw
VfBo5yMDT2M5nqp0uMWykj9iGXrBijBdwpnDoUIhiDytR5yqtMqZs5nbzJiL0gjkECsBo//l+qpS
4ILoY3OjFkH26o/y5/pQD9VtPYPvFCwKSdJU5zmKrrMeC+bHKxKm7MZQCkKulr9MqynZY1mGN5oU
1ittbcRFyLmzMXwrlcdIbfy1wjq+E0XdXpZUd7OurIPtZLTbpPPUWgkO2Wlw6ND65kVXG1DiE8dm
pFblo6/ar9frW12RVBVafghFnb9lOMICtIAXley1PmREE8iSnPF56kGDZTX7nGnY9Fm3j4wyeOno
Wx+NdHTcaHkQwwDGiU1pHvsmOcWizx913z9Z8PWJDjbUo96z/RnsoN9hlRwvBU5wRayxzPsvTWbI
nUI7FP9ZOF9EkdxzjOQIjQygJaV4jKb+18xuW6fsnmTBVCP0k5Vts2Hv5sepAc7EXCBY2dNQnhEs
dwAmUaCx/ghX6Sq6EWb90rzVEP/PKQoPtPY0jqucxdPncDPwXUBtVrttLbqnImWMbNGaZ3Q1FY85
jFFCTeP5STNR6JsQMT3iPtuDbbJcafFtpQRLIHncPSQtC70d6g9JzaLdj80viMPGJaFnJhr+d0pD
R3rMc5UzcTdho2Z/EOGSZAXfqBUKgqb3H2m0tMDyQO50yz+vX8bG3ew0t2YUmA+4xC4NaKqtupxL
yaOJyAdf1DmQODjr2ZdY+Q7aIj1nnPD3narl6+vVatjd52nVPYE6sWHj5PD8iw+arNHFn9LSFSOz
xSDurZeUt6eXc3hxQmMNjYXsZXvEEdU7dIyCnUw7GPEMdFg2LFKxu0nzyEQdzyi+lyh4PntdR5yh
LTaoitPmKNmYF0Tad0mgnEe6ezu/nZQ1/BQff313DmMafXNnjvehCH/NWXtHI5thNaIWWGtAIrD5
wW4pkwiQQadvHBVaFxQBF/NPcakCLOJzwgAwk2NxUZTpKdOM6rEdhvDgm7Bl2MnsUBpTnOh860LQ
UcKud6qi5ZfBwHKj3MC3oR1fVRLjUfFUNXDipsLchVqI3bxx5svU+Xe+SKqntqv7U8UM3nWqfr7Q
voBu2OeIL7GvPAkoq9f7F0N7q0RD6LGYEVlPA7bCJ836dx5WtLo1OAj4y9IpUdejntN/sFX1jA28
cn2GWn2kHXVL2Lsi5/vrOPbeGA8ZEaAgfjiSu6qZPTEOkDEN8ZFjGQMCvIwxOXKUEMtwV7xWw2tv
gTMomI8eEM6RclUY7cXpUHNSYoGk+SgDA9mAmhI/nMvnps/YH8UmgWPwDWgR6hclj6iyIX9c7zn1
xlOQVlCo7eesVz/jHHDLhDa9iOp+MyrJkd0AYoBo+jWRNz1bZnLT98y6lZYiO0yPhe4j+B+KN2Fk
4yaMm3YdERmxMmmHUa5BrOxFdbGnmXZCLK0diISvKEKtEKTaE3N0juSmjY+1walBxm7HyN4boV0y
1jV346T0JG0vHEWNvzzGmhFxOKdVW++QkxEDBOWMjhJluJUyIg0dtstOU2DLQvzjRnBRXUqpfFXW
GC8U28Yqxmm8xU3Y9Xy4duHYR1Cs4tkU8+F6RFkJfizb9j/L3kFDmyXbzM/jvdLImR70WkM7jfPh
djZGjI6zXYPD9p+NCO5WFNoup5GIrrewjlFSvZR50z7a6TKu1dilq6OmXXynfIiDnO+YY60cA9Xs
gsga2BzvtMZ8NTu0iAzhqVhSjAd1vZdUt+gaAnOX8o6GZXog9bBfR5P1OJELndcDOkY6Dez6omY9
1OO4MggrD6TFBBgOxNhigKZXbbdjcgPz95VjfYuu7Q1b5xvIihn9FSIsJ5+bWx/MyqrtqHyyeoRq
yLQ/V0XtRmVCC35iiWba8+IXCtkfyjclHmQimxR5EodpsBiR7uF+A11RNS8iLL3GDtSnVhYcmyoD
hC7x3RRzKmAZUW8nVU22caU2a4Q5nIHbassOemA6qKr7bALa2lAZs9XGii+HGBBO4r+zkbvFSkc+
hzlOmDLKW5kY2T7REO8un7HdROmlTqPPELsA3vf0gOjnJFtMHRzVh3jGiGwlKCMM26MBib8LYDUs
QBMN/vJweVNn+EP9funfMTOM9BetVSi9FeMQ+OjKE7uTp6GERogDOwHVy2ZWdMaLxf/cX1oZTjO+
lYNfrH0R83eALn8LLVjY/KsSat9dKOtkFQ39GxhxdM05BLgAvyIH7DJkKZSkR7cJSKJhNTIWh8J4
F84cBpKYCppuucIplWVRZ477Lg0ND85i2p5YPGdTiZleQUFotBcG9GITNNBA6R6ZF1sBp0G2etwr
8T1isvwUmlTksZo7762mvQZJkpNKwc5FZRlfQ0rIlsV414qqZwmwRy83y3OtqQ1nMpGedP4/Sozo
MJzpjRkdpRIGYLJBFBmSyF7gaWAxspvs22gVNiZ6Wu/SuCdwslExOMgk8fKuAFCoUhfSBb7lf33D
4AjeqDFjhrp12B8ifrBJzwlbezMrOY5i4Lq3BPJ8Z8CUD0prPgf4lR9KPuSV5eenSmMtsoZGHO2q
kEeY7w109P5QgTl+dwiEWtfqFB20KGn2nKJyr8353pdhtYqysbrPetNeT8aJJky/A01VPy0+f5Zu
cwjLW71XOCIAUO1qmVXU8rrpwWA/YoBoNmr8nOUIXc3wWDoWvCbjnR7IBIODVwm6W98HTOvTK9/6
c0Qm0GubDj1fzRqTbFHop2IxmVk84qQNnAGGQPly/NBLc33a8v2bVhRjqluGcbRWeQK0+U+w9nZ+
mEU3k8B4RzwK+UicPJsQHIdf5muqwJq8967fx7L7ZuQ6wPmwTAAFDVPfYudQxbsDmIdV2BH7Ufka
a5b6xSnCVQzGaGmDkrgLd7NKbeswPliVfRbSM08/cIy2d+gN4Rj36vMiSIuWWqJDrNfOKcYx9pez
L/P3uVPd3GL+n5mcEqYeqNcYNodSdVicdbpPsJGUgj6nrNmIdT0LFGhRk9yQA80pPgdH+RWzVd8w
tQdn0SGmHHPHrascmIZiJx8AqnaMtiFjAwEG/ZYn1AtduuMsctBIRAJ75kPsJ8YNHOVtbTfdSmF3
AFYTFcI0P5pVo52qPtBRlnFpkD7oLK/HloyjGtrNrODCFHlkMF3nNM/YnEmMme96bfQ9DckSnT8F
N35oZhc7RAmDpbTYKVH71qS6s7F03lDEJLmQzV4qWvNMrk3rRUr7QNHfbAaabnhqYMR2qHCbaPjQ
52GRRRyUJBCwwKbfhe9NTJUvmg9gl2ZNyJSBiBNej68tNgh2xpU2sILFhaekNIk1ZqanCr8iZmJk
miWwq1MeDvlWGH2+BkGLfI1CXWHgssXfiKR4SB6vf52DVnBZIEXeD0clGYFfmsxohKW20I0r9Cup
9lg6CazNMsDZvCy1tO+AAddLvFp/tPucL7VNY+H6EjihHlohXFtR2vtknsz7qVS/ajMuLuTF+TSW
ViTHxfsxHQigoCwt8F+zyVMoKpeNuQ44e3Xdd//ZIiaow45qPPsuZUpWlXu4KdHaiSn+u6IZPAsG
3WWsEpYcuzRu63ohAwco1ZavlaohkBwyKmxVG9LtqJfBxQiUI8yv+WlgeIqzxs+3eYRV+lpYQTzf
ZQoS884wUH9o0GFCoHGBfeC49k9Gej/leNnH0de8+BpCd6RTZ62d3ryhykdd3RYehjhtJ9u82Ja1
ddOyfB5Hm194W/u++4oI4l6zanarIJR8R4WCGwnhJOz3DoFIYV2dpWhaUpU/qu1IhAIzUnRcr1hZ
hJGy7hhVHIJ84guh0e4pQmSvfljdtlb8DaWPeXhJH0IJtMe5HyQ+i98+zYcduUQbgmxbt9VhW3dk
YhgJQ63AqYFs9TSIOS9Fte9ivY/crkYJ6/jFd9KxcaRJsZoQKG3DUMm3DNVwMQeDW0MptBdZVk5L
oG/5qHrHRqcp+JUWF/9xxMHQtrO1HNMZTuF6toXcJHlyMZMI0xFjuVVL9hhVm/lQDVbgAse64ChX
Dj4injp7muOG7x9DLTpZfGRKiT7IMFnz2pEniinqrNBqdrWS1ii3aIfkJkbPRNHaTcSHvAOkEGsT
BwEuN2AgNdJ51TIZdXG6NfFGeYByeQ8pCh/OUkQkzrN9UwNmYRhSEPRj5Wyz5mKft9O2aCNWgdiG
tOY/jqX0xg70TZcOzpGzwQu8a+w12kQxm5MUY0RsSUEtrQO6VBcBhiyvWKz1dELBAWbaBeXj2cad
MiTjOq6CclMqIzYV84yM43Esck9NoG4Y+pCQNhgkJkIQBuBzEjJS0rvTvEyC1KyG72aXJYLh1o3f
7dYHh5LLfNnKIo3VUUXFy8QMSV5IneGmxPis3nv0jTgAdeatYfmCu2UQPa1z+zA4xkcPco7i1dox
9J8H60kGMwqDZQpWiGIxmBorp2x2Yxbf98n8gBvvlcLbU8EGG23xLiU25iLwT/2U7OvuRGdpXRGM
Qpp6sJIpe5sx+cIKCeEjCiBmZFu7a5VNpccajTv88RlHrgoe1EGOudLTFI9ode/Xn6QV5NtOHWlJ
GuJgF+0O7Vy2FqMxbZqQ4YTDfnrwEWqSjOOosImNqt4MKXa5vv2yc7SH+Sg+0IL/Gjn7liJGp4Qd
kinKfR4fwfIX+zBu3wRS/C3/QniYnK/RM5PWlVVHJZ57dF0OopiWRlxjtuOhYpvNgQEFWMum6SbP
x32k8WkZ/iD24UjXOsYuB8FTFR4CNXLOdMp1/oZxVbbW2rC7YwHndhZafYrzCC2/gilBS9ONTPvH
TGPcRP6YW0YRkGfamKtycNa9CJe3pa7TqkdKOEOsgtNiVM7Sv7DOo0w/5WzeYGymJaecqSC7vtDh
WEwfLJTNqkXj5EFUGFfMTs8SaSPSqWANcG7my1xEnC6Faw00C1XsOMx7CsKz5q3eyK1uEc1L3UeJ
jhuJ6nv0gmGiN276GsMzXNKoa8n7mkt/U+vZqSfL6CDgebJcImZmfUWDzrs3yxKJ6PJPDtCJ12wm
OtNEDW7O+5E8QILSHgLWeWWMvzMDWD5KyAPC41cRaT5NOUYxAWf17oJvoHar6XOIFIDcScNXlEyB
xNDXTRt8txHp9lM4WS7wJEo8O3zO/ABxJ2qYjVnk7Qpl+IQ4a34oo+R5GPJNDxp6Kxvax71AFkZj
UHHVVqkofreAY59KZ4w2kgarV7RYwWbKuPgU9BoNNjybo5ke+pS4sMFub9iLgRm1Vdp6CM+8qIXy
5FcWa6iODN7HtehMtsow2ID1XnDeMmgXa0p/b9Ej2DZV9bu2lNpNApA0xCm1pYpktGZuEVPFzqaD
aLc9ARAhM7pmoGDmq9yUXwR01au4/s1ME5yTBgrJHqtXxze2RLe6VKDPtpp/NBbhJlJ8gjTr1BuT
gqAS6CHlaGwMVaVqhVvoqQ3ZZW2412v08VH5ZaE9QVeKK9WfsDj4yt6p1IfCAR4SMGCXVJxWJl5q
MDIMwY+lPT0nOAQMvkV8gzmn9BkQ4bjJHAZHxB+DXAVdKKdXQG52Gp9Lg8pQGzQwbRFCfLv9yIam
YLeal8gc5G9DCSGfGqtSU5WNThfBBcN/rMS8D+ZwHfHkNFBRcXFiL11IjPb8Kw2Mp3ScfuGerFdp
zsQKrTU2U/j1tPa/BPlSq11p2ZSmEAiYVZq3HeBNO09DPkTMJRW0oRWK+ymmL0rni2KAxDwWjxDj
+8xccP6chHFJne4jAXkn/eC30mc8k4b+OBL8Kf2LMeKVQMchPPDGWJznd2Gy7MtluAl/gplPsZUM
228c0yIECLFsqzQlgP0iWKvBJ2qRCsAAjlq4W3JldOE7UDdOZrHGt5tpbad3GFvnzKMb0mzEYMMX
eKX95EbSIZJ2wHGqhQ5fw6rZqnoXb2czO5S6CUXNch5JinAzogLdDvqSodWGN83+XWAsPVfbeVQz
2s82k3fOkoOo3BYJTXavJ1jXe3MhM23ILjyEvf3FhOmutPPmRMtu2qeZduSgQzJPE94of3EPuHMw
6EN9MzfYoEo7hmBOhclK9zkW+rhrwNf1utmtIo5KNraKfxMmaztA8D7ZQebJBBwT6cMDi6JyE6cY
njJExExbcnJbPT4hPGgKCXIYaTLFnnbCJJkghmLcBvlXkojUewhtYhevAbb/o4zeZ7ysRfb3cN6/
ZvP+n1P0VRdN8d3+l/fa/i5uP7Lfzd/v9P9hzi85u/9Fzi96vPSfYn65+0/Mry4J7NU1jYBfmzRs
TeWWn5hfAoCh86oWAb+G8Y9b2MW2IQnA8t+FRYmnQiWEr0oGBOHA/4j5VTT731Wp/9Pj/gc5v9L6
W8izCt+L17BsVUppGcL5W5A1ik76+rG9sYyRNKNJNpvJ0RHMKcUA1QI6VUyn14URrnBD+p4Kaaxz
5Hh5KaYjyjngC50AajiF2bFZHPYlVt89UtfV9arrD7YgGXkKM/wTn5Y2e7nFGJ7gUW+GJjkUogmP
WVD9Ju96WNuKBNhu4owm1oqkQ6uhIV2Zzybi0sOfH/D+CTTUwYerdlQeZJmziw8AzacI25bL/aII
+LlYDSWJUvXIepSL6YAQejqgxtPXWB6/YEwbB2l3xiF0LFL7FsEd8LQhrNagCC20NnpKVntMpxtj
ERV2vxgp1NBwNWzboV3T95nFvIkwWDeK2xDxtAiykuzOJANrA750EhmxnFBg6E8ByMtQ7NKw8oVz
PzGHo9CkISdT+Qk48LUNCJur88IAZjTe26H6MXTZXTWYhhd3sKn01zpG/9iE1eBRThKJydDI0Yr3
hPqKAsMJVqgpmRvSy1aNcVgUXe9OLIYNlgC8gpwXXFEolhvI9LaHeAoaA/Cfehb9hJnVZiAfYHSx
HpsSw+bnZGUoU53wBcDvo5PRh5CUKDA40HTj3Vwl45jS+8jnbTmZnwifepdMSzCA5iLhqQI3QCw4
0hDyFFtEKNQsEO+w610Qp58ZjdCVXoQgLAxJe5JTJ3NITOt+upmLMPd6rXrwA7PwoH3GzEQ558XE
TUV9SziauA1DWCkE2xT0E1xtYkwgtY2lRd+91IiTVYnt4PxF5bYMNWc7e5WN+sGI43lWspfK6M/d
Ep0ZQFR2xHgyFXXvTJT543Svm+z6ghQnwiCWrJ4mvcuC7M7Pkt/xmH9YlX3yR5V4PfmKNjpcDfyV
pjPfTH4eehWpB3g+Dn3Y0FzS69/Ib2+ssVGOSlowUq/xHDmAkxP2wRUy0yRtTtRFoBvbpThK9E1d
e3gUXLobrp1prp/XABZBgDaozjPrVq87rBHILrIgem99wpvZ38durtrvpmrlDyYYokJfo3f+xCiI
aHt21inOOW92LAKwUueoDo47D2m5RWgczjof1jwXa0hqcYyWPLHn8wx+MZm4Qx6cOwbq25AszK1e
0ItIkP55odyXETOTxBxfetW2T3zxSBZLPAURzcom7MhrQCA9lzrNGvDPWFfmBz9ma9ATwxFb8hgO
TB5RZhDQk1niM+7ym1g1h1tbGiEjzi4/BhU/CCOJgTl2Dz6wIxTXyiFMOYtLwGxe0AefZpwiPiij
YB9MkNud545tzXeUKq9weZq1FSDLYC5cCidlwgoHY6RFrSdQganVFNenW0vjTZBMqy5SSqSxU5es
J/vdiKT+dN22TqmxaF13qggHjkJ4TphA30xi0SZBSAS4RFJQ6Xpv5RiPB7ip5Euk4P1ivj/JwlQZ
hTkwvynf9JT/TW/guM9Mkp+X946NmEzXaejU9eDgYlNVMhMloneHvO9pSVnH+PBkdNikdPvOMPon
Ij15gB2QI5PU9R2MueQm02fi+fJopw/ppa1kC8c+/VV28T4Gtnhwaot8Qgv3VC7aZBWMqn4msp0i
CvNJ34HoHnpkynlsQ/9XdgkZui8zLPujyDFCGWFbbluJAM7myGTwxALOMQeRLtwhxH6xgBefCQuA
AQyHWlDhGrQzVj62/CMise8oYTOpqeO3E5LT68vZwDYyVff0R2id0MNuu3t2CV2o6EiJ2VzZiuHf
QoidUvuWiaNyq7aTuFW+mZSWt5aJD5gWiY9HYrTgErQ9Rl5k+OodztIzSYyY9f1hJC+2qp+nOYNW
kfrVb0d/ZtsIG33SKWyDUnmwCIChZEoeNU1RXKuOOW+VwXNfWyNcgWNWZM2H08xi3ap83UmVQdzA
DplNok7Xo6nfG2koXgKf9lDravoasbOH44VevVIxHA7mAMZtMXrRQbgFMF65dVeZH23cn5IJq8lc
j/ka0zklthyxP+Ki6cOy2SDA3M+FyB/qpMUDSdABARQNoVx6vUsI/QLQEka3qZ7cOhrZT5kmfa/n
JHOibs0gm3JOtGfY1lo3QFGrWuU4mEuqYC9OOppmWSHj0yNYmrROSzYhhXakrIYvalU7q2y3ZWX4
7pwZ+qZrCHCM0rZGtCsY/HfoBPu+02HGLQN8A9+3P/sbAJacOdXoHbqdjlJzvhhJekRhNn1EiRsa
vHlCi9vtX4qse3QqQZH/r7zL7osob5v/+De5lCY/V+9//ce/2apDVaUJU0qHukpzLJ3bvz5I+A64
t/a/CVQ1YhBPd0CoGFeUhE2orX4BleF2OkhcC/LeOre/IM/fdby6rIHhRU4DyhRdmb5mPrQxyvwV
C0YMNKFnGWf3t0Cmvmy2pqvB12kGMokiineb9DHkJuvLwTKwrLu/ZTt1J7YfIBxQVzRTgBYAUhGf
TLfK6W5kkFG8YApiANHzuO3FgNvStsp9H8f04Kx5egTyOD36slNXg6URwWBU4xaKLP84jZ3+f/1h
mapm//PHpanS0aVmmBoflWR69rdKT/FxQkgbyVsgOJfM+R5j/ANazYwxKCWe32VUfHzWK72FVgTo
8WEuiucgS+9h4HzMTd6iAYFfIETuVvjFJixFetXizOkI/MtLdtAOIY9SC+UmTPpNP22CDJWfpSV3
GjA+e6Dfn1XwlWzkSQqG/y3Gji8HVD5ORAHkFFBHwCzf7Zn1ilR/6tv4cSoGQHPqB4vNCI2/fsEf
oqIuiZ7EPrtC2ixAO76YvgpRR1tr7G6HILwHARx6bTd+dtj+icrGXM84ykIGPoTKpmaxsHQU/8ym
TvYgbmezEntGTELV643eIoq2lPFXlwn10FXVC+TSaNVXzEUyaTWbrj5iB6HusqsHBChvjNMzPO/D
bwKMPfrIiVcH6j0xtNs5gURALxqVRBee9C4lOaTBMU0uzaXovlXR1UQewPXtk3tiqJB1pTQwFea9
4xfEq19GR3htXGov40BMcaNnj3EXsVMUX3pxLhxvMoZwnTvD8cp/LxbzYtzZYO39XKcZyp4f+EoO
vaMBdJbRpFNXDaMjuG38GDp9OFiKv7fIAvrHDT/3KWfcFX6e3lyfYSrKhVaGa3NVK1NLW1JPx+04
xpOnJ4BK8WOp+FGXpzSxR+zofH1eX+D6pn7exHJjqutoePK7v7yPn4tmwLDBaph5L3f7eTm0TTk9
D63nmyAjGIDLazDNpTtbQ2+93vPPU1/vg/JHhYZV7IvrH3p9Qz8XnXFBFJrBz99zfayZarrXE2XB
nBg7gyBZodVMZVdUVnHbL+Sg6/U/v6LXJ8ud1OXlxuv113tcf810eR85FI9/7v/nbmj7bycrCA7X
q64/ZppnHGOacoSFiwba0i+6lkk6b1qOS3csXAiPLq2Ik68owW7saE4kffS70XpnU2hIZlMDxqa1
VZ8Co4FFCXfG9FGZgeehFIcGR+sYlpgy7ua0XxNOj60zMw52V0deH0jYC3yBqZiDUntU2qImYx6I
Sz1PMQIA/ZwNkvFUgrXe6T2lSShycpRKZYh9Q0TPPbyuVacdDRlI18nglVKB7hDWYSGfjdgttTHd
Fgs4PA3qj0TJdnGFBrJRfOnFzmh5WsET5HJflEPhaWlTbPyhcckRjj2jfmOO/kLsaorSLn+Ymwo6
dved1abm1m/tMuhI5V1CLb22GxJsbXiqp7IldQE7AwiS+06p0i1USKKQ8OqnaU3Wn0KQTBp29w1h
uBF7GDx0DFGgsXwyIC5WMf1vUtzCQAenJChWKyOCC8K00ZTKt5k9Tk7We05uU5WKQngpwJ+1HmU0
QLPSQw0BPHAYR+ApdNtqg6kRmhxU1tmNXS7LAoFLZMNdrDpPKC9mTAItSwhRmdO90jerWGKlMMoz
KRnacS5gkaPR4TR6NvL81Jai5TsR4fIdXhQrOnUAKT2pyvPSAVxbioEayGEGrTTM2bIieIcAw0es
I49L4N16yM2yld+LT212mPIHG8kYeDOPoY9H6FMNtbs+5IByYBxJa/SQtX1WSUm8go5prozzB070
TybBqE9R9UIqZ3Zp4vEiCbUh6C/n62FQyvpMTa26o1VljRjJYY5uGsoaOlXKoxmU+cUsyPmrJhph
ddfjrgs6rPxI9FZGJgKUsfXkZSdS4Fkl/Rabhe8nbl8T3BtNWrbixFVimOAwoX2aNDTlYyf7nvW2
PtSdv4fvDwKMYX7b1sFRsGqLCJVYbRbPJTvRaFylwWC9aBKqqGK3uyFr2suYWnjblWdLTPjHUzP0
snbUXKlNv8tmVDngBIKIGdmxRjSzZxinsoGjkkyRcWcqTO9JmDbxU/ovRL1irew9kjVbggLn2kMW
eeFUB3h3DB6huhmbaHDOM8T0QAV0CnC2hCEKQAX46Yg9iNw3zBwe0Q3xWmiIbAioIQNx00HtDpAd
H/yRU2lUDPdCy99RW+V3dmSCEbLeLbqQFRa/hozJlV6rUNQUpCEEQjbJHv4rtWcSQAn0UUX3zOn0
YC91fNpzDTZkaGRG4nn+MAa2viOgoFDYZHZp+8k2ielPWJCG6zNmn+sWjU8okaiyOVGx+BZp/ivs
6PGPQD28OiPTINZFQf9l5sw59r+CQVCSFZCETKrwldVHh2nmIC39DspAXH6jxH9E35B203gqB0KN
8Zl/+JN+o4+yZ9yGkBKyS863u78xY+TUSC5Gr2zgUCCzPYAEK34uXX9tDF3sFWOnkR53wO9oMYsQ
57QyL2YoClKkZ39Lf/3AwGPxoJIQeNCXrpFSmMXBmWeMmmHJxZ/brxevN13veb10vfvPPa+//7nP
z5XX2//cPbm+0J/n+Hl4MHzWk9kRHEdG0vVHRz7VP4KTfi4mE5j6v9x0vShim3il/961OfASgnuX
V/jLw/57j/3LA8juTffMjVcaTiuc0D6JbHyFDgzJKF+uv5dzzitdbx+u114v/rn/z+1/v+ufp/p/
3/16y/Xl/v5s//L3v7z69dn/1cP/XDc21mYs7QrvqUBGvvwgAIYACFjL/3RRaxoFusdyLfYwrOQM
Gu19XVGFQEUExNIcrpe6yqgPzfWHERWqe714vfJ6s5ZCq1j/7TEU4tzzz52uj2Fw838f/ueJr5f+
fvNfnvMvr/EvX/h6pTUBL1/JUUNT9+ftXi/9/cqfpx6hgtVE807ankHMU0dv29UK62xN+dVWzYQ1
qR9Htk+eKlOCIAtET6N+06EeX+WBLU5pT4SNoxzTsIT1hjXctSIDAvSiUwNT0HylJc0Yq0hIqM+s
dVirny1Z8YVJl0+b2Q7F1vSfRJ3XcqTAskW/iAhcUfDa3klqefNCjFzhPRTw9Xehc+Keh+mQNJKm
pxuqsjL3Xjvbqf4D69OztCkt8a7uVFc7qzJHDlsD4COxAOpNYmwiSuh9pq5pmdUnWgHvjMWX5F0H
K2U6P/kJ6e4RGgjUzuusszL2SxyOY9j9Wq3dnnp8NpGhcXZOnA0Ca2diLwOXrud17EMbsYzVFIjq
7ISYcXvFsjksDUkrLD9CWa7wAMEZqCVHmNiOdt6UEDzspFsFcWQzwZ7EhEezpSW6h/DabtN1ZOfC
dX7Aeh9uE//LXVKaU1nvowFlqlvL32Fw3koMt8uh8Ih0yvHseD3hZtgTkpYCWw5iusRIHJC6wDxB
ou3nhFrogsFv9jpbxZlfW4ARQ3qy0eoeE9k3suGPjO1702qH/7zzgjzWokPalFsFvRNTcwQJoOvv
cmQbuyCgZ4BGbZEejetOWj+lOV/SxjhHnvlVtkHAWDf4cYL+q4vCK4CMlc1YDyQ7SNcIQIApAm+N
UHPVuczhwVPk2NEgS4Q5RY9lVIxxE8m2Mnx4QWSs7V66zJjZwoBhHi0zbXguGDF6C00BAckb2uRL
MJB7xJZ87Sib9nkB1dBZoG1wVOKTPw4HXS7ZgKrBWcBBw/YDcS5mU5ynYqNt6KlUlBBrYmcvM4dz
SktWCLlS63GJlVWyD0/NhAeewB1nS2N3Xs8pEO+mWnSfjsr2FiYmyLJ4avu82gMNZNMl8rWFMbTK
B1TOQY8r4xL3+SUvCgVHewmogRa9ZQpIwChSVkBqGfTS3E7YMtNvcyKn3o4ri/YcrRzKSdiqfCF9
7fsypDNuTrvUwYcts+Ypjbtnwm2dEzGluyprASzMI352xNkym+5TIGyAwCZvO8XRR+LqzznqkXIY
V0kQ3qUgGw5KZrtGjI+nse3uZ7tkn+fQvqrQNVIy85dz1w/7kqs+AaN17/ZpCyTxJvtODdw/joFd
ycpCUFD5d1mKn6rxHKL91J3yxAO2sAE5ljZWunRJjsGpT10f3WZeKDZWAdldTPXGM7u9GUmkELKh
iZp26zKAIRfc2dKtttKutnpC6WLjv2Viwg6E0zfuDRQUmVw707zHOVde7am768PEPliG958E4VpM
lMA3fjwjmPJSeIUmABkuCJi97t7qvTNJWcRmTUkDWYsUPn8JpjOrCOhejyorCZZZN9XeVgz46EUH
kLmLzBCPW7AZaro0lCD2xs38Ty+baRYN8+MwiqMLCAZkjia40VniuaJz7Lz3nE42HOjLdeiTVTxw
pJhlRimm9G7Glny0kPbXAikN6jQtgnmNyJyQm97v9i2KNV5kVtVgUdyEHd18EulCbtEhSA6ek8fb
riYmyJnD47Qk8hFMsLKxAewMoNVriAxPDsbGBun68lvycAZrEXHltmNyjFhAGe7huDVbfBToX5vI
9Jg1uK8ZsZyg1O/zMAlv8QDAuCuCemMaegDNaQ+XjDeqgx4C1mvC2VhPW/jTsHcTzPNV1V20Vs7O
JsISp7iB6SMmn1yH2ZainbnR7G20Q4hiS84P/Vp72rCp7hPJ8HryIvpfHpryNCLcAwPRimCyYpe4
vUtMnMGPBy0L8UyYnXUyzcE8cJJlA9Xn0AsJqzY8FuYifjUcOiBBMAKLwiy+RLBM1OYhqD5UxEi4
R4/mWzh1EoUNZ7MI3WmtQgEMDJeQ+Bgn1V/9LH4nAofY6c4YUZ9n+dIMWueFkQEMZuxSuh05n1PN
iChMSZpRiKcLvCIbs+Ak5AgyJoI6+ezA5GOpixB5ReUdBeFwEml1DdOZNxKE6KNpi/fWvILGb4ns
1vne6+AEu2/z7D5apneMqSI32kRWYld1/ibL78Qc147Q2VNnhw+1B8BPqNrYFSlAPMsDRj50aXID
T0AoXe3K1LoZTGLtXBRHI/ELYxbiODHZNObmGOb5CnH/pyNhKmH+MtZZHzPHtZ9nBTkc6r3CszBX
+wE9u665BoByMgkGTrXOFzWqXafY7US00bJNzrnnf4exNR18vxUroJYbr4bWju83BVCYVbveLfbw
b4jnyrQ6qGdTle6JJvAltINiDxWU0CnLf8Ka6iF7RuEDrrNbmQHDL5isyYYN/GAnLFiVAQdQ0LEc
S+MENo9misFQDREbQF3LfTDi/JwmMGmixa4vp7gklqhapUmnKV9dqprIeZjNShzBI91axAJs+rzR
aJnNO6OxHud2vFjY+vcc/N+jDLvCLNFYWOPJNie1IRVnehtejYZ9rM3b8JHGyg1j2Gpv6fDTtO3j
4GbqPJAcYihwFrUaWZ7TPFy3AU9aGOk9GIm7VPyAxURRmZJv2FritbQQMpoFWXpRVZO2TQO/yMOv
FPuYU4n80NcMNQk8pr4yuMJqv3CgM1n2Kj/ShavR2AwnFLvwcZrM29CAzc9ulg3HkYYq2A1BQJjz
NtQErvTi4vRecjJMItIIYlyXmYGKl/EdkTrNhX/NP2eB/5hr/sUCZmvOWrjKaRK1IbPYxeQ2Bc18
BgP77XHrj7ldXhvAhlug5e66RkrsTQIL2OQ/q5j9jYYh5/+RQLtG1BwpNKpBwhr2HvFbtCpxaFo1
KU4JOKUKvcyaOFln03vvmnH2pWzrpzkd1MYQ6RfNzHey2H8acMIbpw6vZmXhTCqB+vmocODSlWzp
bZivsyY4MSiGD5KRdN2P99AUyeL0MXMEAq1h63Q7I6m/0wzgGAaMjRsP1LzdDDoHFrDuSu+Ih0Va
BGFnwfCimqjdOHE4PqrSfpBEBiFhtldqJnuobFFBhU0ET6zKyI8gqEvqjHBUCX9hli8y5O4RnfaO
XM3PvbaZuhhabbSV3UI7JaltgK/lgvFEa5WvI1fHPCXzKcimxXvl1IcWnz52e3Wx5LdvoSwLh6FY
C6I8zyKFMOR4UhCSjA/X5AOn76dVn5JgSFUarBJtHJp6urr0heiB075CRcwgdAR+OuZ0O1ANHpwg
5/yegjGPsseGBA40Dh++4H9QzGipYgnAIsEJHoBHqgtg0g6UGE+QkwMiUyVq55gWs9AwfjWNWzAf
BmYg4yuTmFyGkGPN0iThVD75e1OPuB+IESd0G9bsNN67AOvWLfHzxERZYuMEqgPBTB5pZz2ahuyP
ErOjRAMBuTGCNb8b9S7Pho/SwQFq+PZIadxscGrkVBMRDTwQPwi5tVJQRwPnBss/uySePUr4yEb7
4LlYyEpjZffDqaG1hMxwurIcA0ZfdAQERCLxbiZS5GNyKfMPLr+edythJdF4X/H7ExwUaKrZevzG
6IBycVKcL3AVr1pmb1szy08BVvdyeHQy1Ozm7J/iOUM/C9HP69tt4DjPeLhRRIx7xflzB+OSbQO8
Gu37TVEifkvoJDL7t4xdbFV3bDrlPpopBMhc2AQcJlZZBYkYDvaqrIc3n3twtDqagssCqrvqTiS4
elMGca4pH42gvRQTyHU3qTgu6X0/W4JeJ/FjbBFkbxRLJ1Q+KxX/hiZiamWhGPaglXu5ARIIrDkE
AYbVnViJEccAnZN/cV/+IzgdYr8FvZrkhCWVMn+Ar3o32c1DCxdq3Qeka9QEvtpghpt8znaZQmTi
pNZSIP5WrftSSuZN9osnBndLYAUEzwabjENCQ5R/TlAN4756bALiWo0q+6d8ecUg4KwdKJktddE0
vqsxUBtyAH7ITCM1BbWvjEnHHJaoIdXO5CXcKpSRtc24W0jjLfWsl1C0rwvhmRw25sjwDUy/Jm6D
CdrG1etk7FN62fS48b+/oPsE1aHk4wysafCNeyPAaNEiWWqsV4YSkobe4Gxox9/EHbXh1I94tTsH
u9oloQTi2kHmMk4CUF92U0azuieqdD0U/biDKU+wdjjsPJrTJz11UNX6t35OhhVgkJJ17XsMnIe+
oYnXWOh7AcW8BowIikKLX1RN4PzyNaBC9Pid++G4+lV63bauqQmaa5e5QDHwYbAsz4jLoaknw3AH
ZhIAU+1UJ7/imELA28oj/CgU1GkIOHuBBIsQ6NSXObKAv58+6IaE5dhOjr3bcmTC2nGwJuQpqYEE
3UNKgDVkP4QJBkA5QcFBFhltgzDQJ4Khj6NGpGm5xGh5pb4vOru/GJ+WjQElSXeiIc5KBwrTcdt/
cVj90rFj7O0UISiM7GuSZMwNZnXnJOapi9A3YSchMik7lln/045NvWsM+OtACMZtMbP1REl0HsH2
i3zh1gcaYStkENaX9rnraZbmkTyOfgKL03xro5GxneH0zAY9nxkX6quwa2/gvy1Rpfd4ccaN4YJE
NskAwI0Io8f0q4M9ADBX9ISxXZNz5feWpCw9q7BHw+qzS2L5ITwiZuxZYK1g4iA2OfUwHN0G/0O4
imt32nYERa9cdrCV9jx7L7pDYTIQyYjg24jIeupcae7VUL4Du4o3UhyMwbhxVfyNPOhTSIwig1E8
VEsPk+Cine9BeE+IdBirGfUL1VNvBsCRkyDDGcHcd56OsTd/RxE4jjrIMWyZALsZSJJu4HWrsUL4
Z3WodmaCa71KMjvFZFL7SUAR3r/SvubKRi3c39jG0uSWUbTtbWFsexLzdlPnvpUJLWZaB7/57CA4
xjmG6sRF6AzjbiT1zuxCTtDsLP0MB47R0amsYpdqKevXaFsuYo6OydQbG5wb59QOaiTtxKokBYB4
ZhqarMA1mT2o9UPUQ92i83NKn8C/Hpt4GzDeL8nC7BXD1qVfUfjzOxAi5zAKa81IhvXbHp7ntLgW
5fxhe9Q1NRrcWv3SCG4uE2FFa1csI2orWEf9Evw2pcm+rZgMxxShJc7bVZ06R8E4fyPMXO4zwUyr
1To8OBngrezcz3TQHdkED8p8UwTVJgZSDpo41G3Ot0TBxdGeViK0gdWcD19xziEG5OM9a2a7HQ2C
3KLc52Q3fsDVIblthBCkqn9j+oA+7Taeyq/Z7hF1EPlDEW2+WN5AylYuHxugYwy+BsRS8VDeKrRJ
PuqR7ZDmM5S6VRmCUXoZq/StDQcIeBM9T8i9aTyRd+vG0EpqhtrNP2ER0eI0w7y2OL+gmOjuc+Zg
VLxcR074j3lPyqHPfpTtcRjlfa6r45hDQp7N25CjI8JPrNl2vPMFqghsB6hf8vSuKUDXx2Gd8w20
JKc6ZQeRwyoa3oBo8prN3bRxyRau1VK8J9yBhddBMnTkN90MrAkmp0JbnGRjHMZyvua6+0rM/mDI
+gjFF51nLE9kpyDXBme1rOKiD+J9npNOa4V3vuchnM7sL+b41Xoqf8HxzztYipdw4m7G25zukqy+
AZRoKc9aVW710rQx2g5JWti09YdwMSUOdDMZzHXdSqJE25p+gyGbwUZ5L8P51VYcsht6Olob/Wmu
NvM4QOOy940lnrSL4sLtSTGSdnlAMwQEd9b493BfxHp+NDFHUV0jM6rtnJ/8decphjVGKslM2o8a
2y9wv68OfmXoeVR0gHTnlV1gKSnoQpUYZpOpi+EsWc9/aMO/h/+RDmnfmaeoBxzoO+UOuIug+TBZ
GroXhcdo+OuqjVBpdmlzoAlwUGlUn6KIyf5qLDjkloyJWPX4Iq8N3VZPQ8NOcjsAkiKWfiVx62Wi
CYcVDYq43J+J+lia7KoGgAKIE9VFLR9hUfhrcDa3TAjVKjAi69THBUO52tvzpzw5AQOaxhRcgZWe
mOgZqGuTYBng/P2Vx2RueUo41EIZ7Uth9PO6sRntEFHDHNWYt01K1MZYEoISeikLe5TyvpbjwVum
7F4UVru2xbPHa3soambQSQOVC/dQEfMcB8bxcQyCD9T1AX2vGDJ7F3VwHBhkwrzXdgnjZ8kKpdil
SiDsL65j/LGko3l1QU+oIMnUJCPtaPbTs/L6+erNyAu7SzdV3iaMp+gwuepkknpOE46mKFYOo0ae
ZBfGsG4musQAsxg2G267jTzHZ8cmfQP78rgLZIb3GysGeZAajhl9RNCd/YXSlqEfcVFIdOj9kH/S
gzSt3pU9cltYfo9GQHQF/SVZIxBDtlDWoFRS5ubY16f6lHVEN4PfRamcIdvxgzUn0afMH97ihG1G
wSL1GzPZQDAmgHYyR2KGl0BM6xkc9UYSzoye8M2HdGHY9qbjLdiLkXCF5Xf/Pfgs2P/9t/4+p6Jo
TobWe6WBcffLbOXvQYV1Q9uuOo0KmYT3nwkGuXLrrnS/OZHd/n3971vb5YfsII73XsWk1pYjcM4x
R7xrBVsMzctMDWVAcRr//6O/r0FdIYvLlnvfrehsxFmxpsHJs6mB04WG+d+P/r4mqs4BFSHkKnbi
Pehzlysc7HgyOscS3e8G2ue/NjYfSIYD2h/AoOxlXW7muA7Wpqurddd/1mVUbnxFPoXqLHcVdCLc
+1prenTidiCCHm5kwNKYIQ1OWvNRBnR+FUkdQ1LyS0VzZk9h1R9zgn3jetfr/NNs7B8xVnhkKiJ8
CItWQ03oWQreXEUfvIDPbTQ9qqhZxhCKPoj8EQpZDXzIFyXLRyy1xiMhhHnjXDX0PjuJXuy5vLOC
4bFrvItjFt8o+Phh2FcUwuhsOXsUC1LMtxkRVgepICOFxviY2sU5ajR6V666oBzfA6xb28Fseyo4
666u+0sWg1YliOee27lfyaC5gma8HdKIkyv6s7kH8qjip6jLNqM0NjON6W1HN2FvMYtnJLEVBUR9
mpgPrTlcE8G4tx3OOqzJ9ORl2yrA2OuImBq7hqJTuXtZ1L9W79zi6D6BFqo2QR6RjUiaAXTnYRWD
9tc9zPOhKLaz1bzhIr0djeRkVgbxrjXT/gBtyexRudc7arH3tscHFKrWPP09RENiHR3XeiBG7y46
5M2iLg0J9DMHdZls/UNCgr2OSvspMqIv7YBAQf+x7pLOIi/lqkT6PTNe21aOczByzqmqeLPgvjM7
w6ltoUADceffREkdsZ1A/dTNBjYjtqn6sXPzOyyyMCoyVNuiXTALfb9rPEWbehRrx8/vhD08Gtq+
Wf7MTvrcuPbL5P7mzJ0PVRHtKzTXNJodsNPEuWJWiKhbXA40vsOy1Ov71uCa1U5gwOPq9pkPDy3s
yApK2oLmlbjhxaIIQ0fAIg6usKIVFHE6cwlgmQrYbcYYHKpJvtPdCpsKQXJTGFdYn9aeypi5O8GF
Zk5wSAoMakBiGt8NWEaPnk2nlY6HWjWkV8AY6Fe5tInPmC4BNqsOiHFmQ/yu6LMBJ4PsDKRtGqsj
WJeEajBr+AebDIG7LYFYOgNQS6co4EUun/7nayjszO3fF+OMPqZVez+q9tXabh/NMAtwKlBHSoKm
XBOyNpyIE5nwcj/2ziWp830d4iEtZRJfzAMUJnU0UDbg9CBRCmbuXFTXsqm6bRdRTEND/Dc3MR/4
9UtSoUVJW4LR/cw6uU382Fj1Q45UWHjtusU4gOck+oqihYGnGlpH4yYS9E/SzLzGZB5WRFHqiSIq
KobvCh0/OlNIcJUJLq/GoymDXxE06WZw40fJBjokxje6fJ6ccF99vI7aG8o1sj+gDr3cBDMaknlW
8QEq9UVkU7xOwastOYHWOUhGyqCS8h81lbz0bo3A1Zcx9zWmg7jkzrALjPSlNHEQzMGmGKZ3I5PD
s6HQS9JI32Y5U6xpotnyv23L7/J43y0JBgyz0Ok6vGw9Z7D1ktGLjnjTi8i+H+QSUhKIZxqHPSOU
bljrAexPFBY7Em0CUkXvkHsyL0EruqvKOt6zThFElt16+TQcJ3uinVCo3WDSvmMAa7E4sGqSaQqP
dAKDvk1CC0dC2F0jNzGO2jGOAtnxjQ0prEBwyf0IG4p8XOfSS8Zms++dkik+Czr8BrXOkZAqDj3m
0a4g5NB7mjdZFQxrPKYYX63hnv59sJ8t62fyw/4kE7/aIuxjF4Bl1RHNSMvEYBxrQvmpG85kJgbh
rFuyGysqiW4qiSoQ/k9V+Uw+e6CPKQNCiM7JmuPVuyeHXenhy4l07t9HswsPDk6AY9T1MdHiswuq
Z4MMewZDVG14NH19pFa7RAIjTUtgNdkKzxZ+XYBS5vco0DqwfXWPTWpf0d+cxooz4cxN70MEQubc
vw0mZ+UFI0SJbd5yZ+DP7tOjJytk1zQV5nkTyfmnIEi08ViwayhktHy/8+Fd5eGPp42XyJlo9mMY
H4r8OxTqGOROsA3n/IOckdm8z1TwkteMQgMmI27xz85T5r+ang3c3FUa/3iOPJlxtu6CZgkXvyVW
zdj7DdBDPMrh4jlqvfww5OOldmmQFEyoyONxLjFw9cLDLVDz+xAF2Iw+8tZMOZEnnwUpciwNJdg8
I5E3DEtWU7wcfeSniwDOVMY+ibxzGPTn2XMvCcQYzCQk9DQA69Hg45uJvsng/SxzczPguF4bw+SS
/tPu6h7WSB/DYoAIUNXC4XQ6vbYed0yoH5NAv5WNR5dp2NH/4Qgf3DOPKTd9rB9hoN0NKCUc7q2N
zIKXwB2vXkBgDXjKoAzvTRzNHKAa+is0l/Dy2mTFjtIm2TfEKD7l6qFhrgLOSAX2pfE/wnq8X8zv
Nk8bX8mK3hTOPXuBKYl2bap7zRRtK3PRboaOc22jAITn7qmD++RCJnTm+jQzDcdRUHwmXvbs1cEF
bNcjoyFe1hvq07s5EzhWE+p/QIwgbPLF16wkogs3nx9BC1PN+BCnhvZcjD3odudfnlK79H3XbQeS
ddyRofYSasETolauOXLnFSq4xYVVjwwtO2bNDDdik9BF+NqWR3iS1a2DngRGCebV9zAxu+7AhKCD
tJKgAE4FkDXE+FywonjT4rGdh4865reVBKaIPGIgljSfpEBCPMCPnJvGz+BAhy4zrijMRtfCTz/L
fbj8RhJ0uHUl/moIs6LwFiGHZjZQ3k3ZfOWWo++i6e82gne+7z5inbCfqn7v2v1bl3pfxVgQUFhP
/rbGLc+VFMd4FOlqZWT6TpMDeQRqmGgrSqkUU4GOHgplsq9ZKC8m/6tKGRBrfA1IBD8g7eMwCjlL
prSxIAEiXF2I1sSMpNAPlnnjuqJ7sXUSRDdK/qYAFAqz3wXdcBfThapbx4JxHuzAjGbUbn24N9wR
JJmpTxj9DiU4IDjB1grLU3JwFFrjcBy/sBHchZpQD/k4yeK7tzOGGV3+1o0Mg7i7V43d44CM8E22
WNMos65BD1JHpZsYvD1UWjhkiUU4ClVsNMMnNxP2ctOI4PeWMyaoZ/AftJUG76Dot63iEa0m+8nM
Xfcem83b8iaVjS7Wvs34IXC3+SSI2/DtC7Kg0HoXkDbRh4ijYb1I1/rSjGh1jKmPAxn5TBm2AD87
Ozlud2v8IyuRZbQsK03C7B8s2ytdwH5jmPWnKsTPbH8BWv9l7/7niUsS0EG2puSOq/oS5dzcWTpA
xbt6NurWKW2BBtt4cDx18pT9a4p7/PForRsl1+E1mOVDwowXTYxxb5Y+11Mx7sK0PhD5e83b6c61
i3HlNEgi6O7UTKmYadD3QsWSbKsBOhuBLp2RP/mVsc9a458EVbWqAoazvfcwQvEl/mk1hRFLP9cS
SYBv5Zx+TEH0zUydFkFwaStcR5/4c7u19zIsBw533Xq3E7yk5SBBoZ9QvWQUn2D5aypPhrDGIbRq
Rdrj5O5gkNwmBMDuiTflQtdM3j160bsBygz96HpdNCGpW50zk5q5VHXmwcyTF8Op3HMKFhFnH29P
zcIjy/AxjfK7LkZLxvSByHLQtgSkoSeZLRdQAVAhZh6JtbEtcePFuViNmXFJHUFD8q6L2KU53ngj
VrTqycARt55bakANzGZkUuItQbwGCcG7uImeEojLTdrcim64x5qxb4A6KG2dRu4R1eDVCXxHHTDd
P82a7VkO+S99hBfihX4peX6qyOYyccd/YAS3Ouc1jCnNvMxhTkIoNxoh2FIzK0M+8TQDn4quSQHe
TB8ToYqxV7/pvPkYdEsKC0TKVRpiJ4kceUia8L6myxcl8ieLomTXMTGnX/XhoCwhX6l8HluO7wN5
J0zVd3R9DnBj0eiE6G/0bSTrV9lku95ggpXQPg387pSV/IRj9tR43/EAzEzmzblqkoeuyU7uqLZy
ATENir21r6qHmqYcLT6Lo0KxAyDcbMOw+HSLjpwas4XeY1/rnuoJt90TEOh1LSRpTWH6rI3iYGXT
B7focMBJNU3mPYwqwnqM4CuIGZdJsmaG+TZzeMZEMoUHOLRkoOe/MkLsB6fEre4KuJOlURHJVyKI
cLHR7DAqAZCEmlVadFBEGH5ZLH6t6X8BbsKyhguvpS1klwo3RzL+Eu34nJHaii66upvy+JO5wzXP
yEQrgHHpeUuXkdaRjJ8HFjom2/rWpGGzvFYqci4oQn6KwEPcf44wnG6o2wi4TPcgTPTKJrW2Getn
O10wiv207xEEbsScfdsMp9EJVAcHWzNpNm9OGH3AcvgUlnWnK+quCJczLF30EJzfvGi/vJRWMz1O
qm23fhgcR0JWOncZREzq2Q3YPClCSd/ZNzX/GxrdZwcRFx23F6btLRo+5NiqfJ41cJkeNR7v3K6l
01mi2KsZ4VqKcgX3uTPI+4oApo4sWqqNdUWqvYk2IBy7S0L/ee369ePfXTjMXO12QtffhByP4DLt
27Mu+20nrLc6yIy7BtFkbZDjSTLrHEXPbRLcmBnzvwZ8GXTO8uwykkM326W4uGmUtUUGb4chwySm
X8wf5ymZBsa0iuN+NyLLwmg+Fj3O8fqjaYXD/BeyoylIv0Rm0o7GO1liSLME2GqVmpjG5ETDn7QB
VNHTqU38Fi2k9TsXzUKciuz1XDnV+e8BKA5dkZ4uFioiWCNdwbTbZhDRjT4q/JJUFzIUcIHWVQGm
3L5FAlrsieuJz95gxedqCONznZf4WsGXu41Rn6i5uHj+PvzrQOG+AhnG2xN4rlh3LSHmNBkztsHi
mNmkNIQiVhfRkayo4CFfhoRKxFLVkSLS2ItpPDqFyToVkON7ouAU3N10TUDI57DwFFYniZblr0vW
cXsz/uLh71Nb+cx8iI7den3iI1305AnDDXu0TooNiOnylIiUhyGEhom0bQ1IHOV7kzH9//vw73vc
xJGbRFDQUYOszbFYLqw+3xqL8vnvocqxq6zCRQn+9zlJOx68+zPRnOPZX5QuUcchqpXjdhqClFj2
hO3j78Muzx7YnnEDClT8aH8Q7/914VR4GLI8vyYhRiPf9m+oJ5vR3UxghLG1DdVDYJcrY4yMrewU
Uet5ePv3UHVjCLlA1ITd6ZdqIbONJi8VgjIM0e6D0zDO6HsgZuR2cpNS3DZ+cf77lHryErWZfWw7
bZwbQ22IpExugwYMA+DuBNheIMhO89Af1s1Fzvpadd3nxGje9vvyhHcpeYyqbFfbEd6Edip3qJkJ
T02b77w3X0wX0WDwDxVni1SR8RFggL3ZmcFJLu8uXNmnCQpPrk1sYe53X/TLVT7t5sYu3hPoYEhv
5EcQVTbMN//L8ccIdSQYRNvN8fGXu3qoN2GFQati2gZLGPJmEskXy5pNVIKc4iWAXo5yndjGRQv/
vZW3fu0Q15eC/2wK6IOAe1f2uMzMMrM66RkC++rvQ5IoF2BGtu3NMD/871us5fsk+p4VIVmLOmP+
gnGpdnL8UGGOj6z1LYQr+tD1lXVTtmgYor5xoOjQdoXYxbynZNEEkR6sJBc/5Hh1nAjFOCUe4jDS
mwuibft+JaprruaGzgmdY3phHkLFrVHzGkisPTvd1ij342apn9JT48TRow0PApf0mxh6faii9Esp
em1TM2yEj/YDa8xy9EjZYwlPYrSmb63pjhTd4ClsBtQMMiFDlvIyJpJx3yTxAx5PqLzBtPfiFCxh
UayzCP/cSJMYMB/HKbNIfmc/PjhxXRxS6d/wlpuHghsnqip0OHbW7exR6E1AnUv2yVUGLi9Kwwsg
kSPifzrTK9NIdzjoaQI0r1kF+if3wotWM7e+7Jvb0ja5pvzc3Qw2PTWLFfwvoGtmHHaWJdjYem5P
rZouDYfmo6Hs1ZQzRZlneGJDql5lWoaveirfTJtBlupIqXItYz4wGicVocI/qZLG22t/r7LSeUw7
JGw5BcAKIeVB8mrfk3tzY5l1fTXC8b1KXnVelyddi+AeS9p30C7hhlQyZcVhE0FvNYzlvaXoBdRm
o/ZoN82ToNtgejRmiQYPtsKg0ccottmZQYpxz2nvaBffQLzFXqLGQ6MtRM6uiVAMT8besePXMS7u
09H7WEza8cgQ0ElGZO+Z/UBJTiSRF8MYhp+415U3riwE5X+Bdelnz9l8M3oLYL1bXPeVqG5iA3Qb
iNvqMCumhGHDUa6e4w8nHx/mULg3faf9o+XyQ1Oey7MrrRwk2LeM3Pq1j8352NYAsVO0S1jXumfO
KvbZ9pGa0IPrngM2aHANT5NvfzQL+ALxYveQB3y3685P+fKALu9oe2VIs3CEaB2ZyQt6swuM3Dfs
NvWN42vjxKgZ/jrgayx1QXxHy+cKvSV8CLyri378PBq40jOdxTsBwQNJLCLnqfOMPaMZlhpn+iRZ
FOJeHnr71sVdqavxDe4/TnOuGnT4FZjaZTjQ+7R8ibb+aucRVMwezLb167btm4pLfsKAyZvRBLjQ
RdiOEMgOxowe06uQ3Ggu3KfccW+BkPhHDq3kOMAhNx33q0ucr4lRDz6D8ZqUc3uBqflYZ2lw7jmx
o6b1jllqv3AOIY+isPXeDZLpHn/Ia50OQEWmUrD2erSwJpVuhcaIYZl+8hBQIv0RCtgr34L8/9g7
j+XKkSzb/kvNUQbhAByDnlytSV6qICcwBgW0dOivfwvMeh2Z8bKrrOdvQmNQBYkLuPs5Z++18aYm
5BqsXGU9+JN2V1RMioMxaVgeGfr4jTjpIVIAT3n6A/PEDxOpL/cJXsrIg3wX9C96FJ6wx6nzEB2y
MSH3JNXqY4Xau85sn1hFYwKAzCoxdQ+NHMYfk/KgY2cA3eNoQdRHvvYc+AvDnHpP0AJI6xpsPgx6
Zrd6TSqZbq6nUpc42ydOpwZSMuoPujRzYDfHxuiCGGABSN46pcUsIQrDA7D+Kyquz1bF9amQuOO0
fEwW+hFze7zqZBavZS7h5wiV4wYetfson4jx5NkiGv1KbW3AzxG4THWc5+ylxaIlfmYvZpuErIC0
6opHghTgZkm2mHvsO+fdHp3k3OGwtAYyYFIsx7dSdZRNDa702n/VSjO5nQLElAnkZ0oJWgShhx6k
opmpjbNvPkPmidaA+XrRncbYuqkH0A+5qVdbr/R2TOmTJ9NxX+OaQnmInHPP7JLfuWXk1olkl0cf
cQAHpFPvVBvB2kaOuAmD57gA0hY3EcObNEseqik+4gSnQ+G63aXi5dlRH+pbJh3EWDAHuCT2nuwt
/wnuO3tsgPBXNOUcqc6QvLJA7KGRxfTQJsNVRITtUgDHKw0xGOQ77Xls6VChZ2Y6Zrm0YdMIizIy
/ZA/Z0UQFrK0sj2Rd7vMibHegHbCNEtJdeMVzikLsW9qpmvisRrMk6zx8jcS64oM8cs3diAWZY3y
HsaqPNsuo/tG8adjMoCKk35EtkvkCKTCDcDoDxBg0aVuhuhi0xAJ+5ozajBeUDg6pPBN6Ozb4ZDx
mCMvt1y6AQMjEAAVaMGbdQwSM8z0c1JowSGwAzJmjCLbJbYG8QLQRac18uQgWYRY1xM/rGcnhT+G
9rUV7Zoy9tbu3Lmr53TlJOZobPXxGjR9u1Zdb9wCXCaKol59v6lH80bXi3Cjo7juC3A6LL7yvS1b
49kJcgolCVbEbt9VPB7SiVFho5pwPeZn3BHFfjJa56NzirNfxyvsEdnp+/U1dXB+GPUXnAME/dqe
PhfUQr6tjSFDGjxK9hOinscazLErw3WGp2OZxRqZML629VW0jQoL1XkA09D19W6DjA0iPsFTazf1
f1bqIQBSs0N0zB8Fz2dVGeJLp49zsMwqXSHCtcbXcrDIiQjPqrPDk1mNap21JY+hnu/aCXxZ3aL8
VGnCubH0VpXN4BUtsIaCL9+RHAZVq2SAUtMM6C3Tvcf+QmahARXI7r1t7sYxCy/ejdbsnnOjMB9d
muX4Q0QPjWj1vY0IT7DvCU1b0pvHZTxY5RUBFOrCOrEPpNXnK8hzJmHyurGBfW9tiwioYmTTYdLS
3tlM0YgSN+8fEh+zeG319g8vTklajwk47XNrXVRFRbI1k9EYw0dsO2/MMMnTiOTKgURRWqYGJbwh
74qNySU6Yweruc29/N5MMaG0seM8tDy59PBRloJxXUcTMyivRUA3WITzcSJghGvceJDTDloCfnJ+
+UySYzbolJkFUtm2hIFALHljWnRPjvIYTG+CScu68uIGvjRsLKcMrwn4frK/UV3h5rYOAoTbkidQ
HZK89W5tFoNWOuoY6t1rn0R3XSMVPIc6O00NVjON5iyOFjKmOyWCBdmI+sbyn5u4HXCmUWHGo3er
E1nJ9LpakPNs74SvM6jriWsB/11gLkfLCugE2wuGJIiPNMZIrFzYPXr8QboHJoJqq6R5bFpZIjfN
rlM/xHh7kHn4vUDxXdcUytjJ48YPrsNUIlaL/SV+VBoddCd2HmZ+gPOcPf0qeAGtzzjQXJjeOMLX
ovHuNrS0XeUBJorLfUhfjdO1vjNotgLjbk3umgSBE2ColfDTegXVfdgzs9buEgGpRwNFoYyfRamX
X6ZZviR+9YzgW7vvK/EQIhT7tPpskwmygDLa+WfRJ8D6Y+cJeDZdjmxsL2kMn9fmoi3wjxtbg57O
NZQTh3VVRB9OehdUSfvZTTj3+3lPVsq7aorzSl/V8qjHpbOpaVERx5t98dDWUPFjgBC5i72cuAea
I3G4T3KSHEAdW63r3lqNfHFoMmGvtC24I0FCZBgqp3QkTovT05EjhH0GKdWvMtQAnI57cWs5tzGb
0ktf5QmTZjqUnF4ZSHgCpS2nx87wSiayiGrjhCxqLv6m63kVOAWKW5uhL3MkZXC/mJ8Ow79V0yG8
oHK2lk2Jisc0pkOhhYT/gQ4r6sbbqSb7yOiQw5fQplVlZcGSiCxviZZi4BDVwqXoffuHbrDfBJ6g
pewW47GW5RfhWvDhXXBqkukfsyjzNpTNRsfbtVFjba6/d91ySNaaNL6IdGP1kQeaFC8oeRLc4hEq
lkY7cICHGGDmz1mANqfEWrbIq0xf52N/W4+5ezCskKhfj+HxMA7XGEvS6ntBJpfwRio72kw9NIoO
FuIKGSUnpZylrSw+p7TWVgV0rIgFt2uG7jDpOHJKYkd9n8WnDNgswil+oiDqTrWH7YqM3SUUEGs1
TM2DWUL8Qy1HNydBpEPbAMWrjfTXHCYIDUTi6U23oW2G+TWPUN4JZFm67xp7W7dOlFTyyfdek5ai
grNtuEepT5uMe0UBxmUqyjYReWm0Ba9D9sdVEjGB4K+v94X3qOzM39NF6Ff6VBhXP7Sj4zhL+w3D
LM4zdhcAhh8TZWdbYoFdAmCQ3T+Q78XBUyvqx6IMj1IvXGSwaIbJ/BR0q4z8NlhmGEaRz7MrCW/r
JL176xfTjTYyQitQk8R1m94TAyaZfobXyKubM+iix3zogF2a7ZXZVY83AqlMkGjTFhfYs0y0/JYr
swzcGRU5Nt3CdVP+aTKeYJywb5XtrAe5RwNe4NMrsX01SIt83HnzFYWD79gXIwCWy64dn6TBHKpx
yrlX4Yh7p1ezpSvaxgZ+htL2BjIDfeeQFIkPrcHR9iZ9ykU3wFfrVfAyaqOP5Xo4jqE13EJcvk8w
fSI0Co19UGj7SYzt2itN9VLZVx8W0V2UM95QQ/3hEntzVDnFGc2BsGJfLk2yaANZlzsj7zcmEdML
QnPe6yT2j34U0sGJOTjnGbJDhexvCfcNek2b9XhC9a8q1vVr0vQMJfDSCU2esmLkNcH3C0Miw/xb
XKe2+owb7gg8HNlnXgb0KGEXO2K0uNlpjmTJhPxcNxCu43XcIP896JZZbE2dJICmuJSaGK8CPtPa
jIddTHMS8uZ9UTBXC9w6IiAcEYFtlFdpzhrzhixWxaQeezJTLZVccsv4aqvJIR6n61YMPnCY5DxH
5YCeqwsHfW/H+id2QUDxXn/XozzzFfRwKxt3sRvA/PTYhkt3cHc6YmAIz0Z910j0yIVR5cspmMpl
ZVJA9jrmelRNgnmY4rgZE+yhweei0j3osR9dIYDdlzqhySJBiTl14GCSQdvAityqRkAeyznT+owd
ezwSUIFK3OMI3lZj60BItogKkRP9+syNiNkF04j354YxA55TxOlonqNjwZ66JwUtqUpjy+OBuqKo
eFIm9ZnSlFsJyyCWlkCtIBKbIkqSdWWKcxHbgIqCDEcJM7MKLaHCQRDqPS51FtqiKXZWwrWy8Lng
zAKx0prv3jCUKCWnJ0tLEZyDx161GooAXA0VI1ABxbmjYExCE/Jf/poWikcOYrdTZLd6pmz6Vu62
NPYN3CWrd8t1oCE9LqZTm03irlP1BsQ0tb87rmDzhafA9u+bwaz2XptehgSKaT9h/C8aGe7pt+B4
wGG+aMfKvyHfiPAMgOqrukXmxcFsWcjwy/eJ46VL1yBDcYSxKrWWaViin+gcmGuyOx2S4IdD2bXg
83MmYKMjzY1hWXKZlgkONI0+iJAGfbEh24T1K9VMtfaGXd+Pp77Eh5rVtKYqhP0UABnHhMMw13Fs
273y0xOUNX3doIA0WkWKkmu9VoNWHH2CKWiiCLkXRv4m7KI7481uz0lZgEvXYLvRie5OERKcE3Gv
F2uox933v7ximyN8O/ouBT/MOFxONLQUE+sWDfDQqH0/xZJXC0+6p/yRnOuqnr/VX7vg8hcB6MDV
WAo6rF4IrxR06ymT0a0JgGoj5MT4HRzqxYqCYBUGY70D+3YTmvI58mR6bk3vgl2pBN5O8gUeMbE2
HUH1VaVnM3zreVjuml7co9e5GYbxEeBafCnAl/lNPHdMnspsSh7yRAtvtXxYO2aanMpQ3U9pOtx1
826ahMdk/LYUxiDRHOrbYfTWKvfEVXT9UdZoucGi76sctIDPSHkHGJdCJCTLULFlJriwtKbGl9JX
r4XmuUendhsYtK5g9fOSUxK7+NUrYx8nZbeZjBC0sJ6uyPVLdomFxodYiPU4Up2YhvNe6/S+8XDF
G4sNeukzftykFhpPzxmtozMa50Qf5NFqT3lowAFDShNGGM6NUEeE5lCUpyF+wE5RhSYjMrOy/mT+
CTK4UO7a6CKF29Ji6unbG68vMI/WYOeYVJZNSVeL+r+rQFOUJYbvCCL6XagxYObVPHtducHbDxK0
vqZpv018ZWFoW2dWXm6dkWIqd1ELNQYUvzYdT5nGpK7snXIz2OW1qXpjYzqev25ZitGB6vvIo/UW
Qf4cm3haxTK9ugUh5B3WPzv2f4aTri5W3UI5SLtz3FGPxVFwjqziR0C3gv83qtedFfcwV018qeCs
ItvsCbswCH/AqoGY241udVHoZDMzFpl0uLKMemwgfE2YbiBBqWXr9+ORKr2isCG23OuY6qaMM9dp
7p6YO+tbLcEu7eYDPip0ynepjuNz8HumSaDFICYyTAZUBl75LayMrZU11dFyOIAltqOthMdBqJAW
SCzccuuGmeiisJrySMv9AhdA3xoaVlySmYOFL7Hcp9EswqZAORYjONausg91j3LPmaCDjlGMAMnB
OV+3+xoo1olA6PE0cfpjtjUP4E3Uy2bmLEeo/hs2N/EjvkZ1m681QaGVNZ4AgMq5shgpZkO6Rcil
mBjkXPXDSCckKfpk1uZTR6Ml5WyFF1CRCHWnIEwSP14bAPHtxzLR0iUELW8TxY+DbNSNMupFaQcg
gruWwTn0bpqjNDzq5DGvUBE6Db5ztNOrerCQkOepWk+22+MUzvXtNKZPrS/eweMxi8WhQ4jKhlYc
Y2s9y055w2oX1oa1bxEgoxyK0rtWr58mo3lJLYoepiMyzg5D7OyV7P0Xr7clA4c6ungkonvEWt+Y
KMEQ3dni1cnwGbsFnwCfkjEGGq0ZMH0TMoi4Eaj6iWyu70zpQ/TMqmidi7FhszGa6ejOb5Koive2
KTF9q5eETXwnSfS8wLCcLi4DKrML/G2ESqpcqInNYJgmFvJIC0/EUz52+PdAihbRyfIs2P72HVNF
ML3zG+Yh4o/3mIkG6BdmVkWvu+3K4cSICsqHeyDbHXlneAw69MGZg1Y5JG1jF6XVnZcF/GVN+aUH
XbgqaLECtAAEG9oankkFCcW3k+GMsXnF1LZ40EtGKEX6lXnTCFm3lrhhMm4zzo88QBXALTis6KFI
KYtqzqlDPey9RBm3pgsRb/5Rfrah7Zse2fdfnah6r8fI31S1wZHU9+WaXAhT085d60awQ61qS7W+
6nxNHbIJNEtCkOLWNqZnECnBKZvyS0a7cTcpzBjG/MZF+rxi8lQsVWjHx+83ru599FVA3lDj9wcG
9NOu5goFshsO/Br7fJxWgeBQF5KwWCTlcxn54B61aAvUSWzKgYy0QGcO1gtKzyxAAltfk/FGDgRV
6D49Jl+BsAhafGmInI9pNCewOWrrtMXPWI9fUYXQ+6CZ10X2QIK83y9kTy6DQ+czYoYV5lW1dAab
qbi9Shur3mgTgBfY0XGEd7MKNGy7KB8W8yHOEeItBLnZp+lT2QtvpUvUmqLHmF6hdNIdPLtDY9O/
Y/mBpG9hgGz6vtrYYt1P7XusauxLxbYK8IvabfZE8x3VSIEMIINXvqg9FFT6hFBHO/mpCwYDfOCS
eLZyAJNCbbEzDWLAZeAcVMghv0y4OmTVpz7VWdwvdEZC1JPtifipZFXigyELhh43Ckl/cF9r0nyx
32j4TF+0RM+2re5sKkvWrCGI2iLLI2R1Mi9l1J2Vb0EKTp+EVfNcm/1LRVhaXwr83chUOMTGasGK
/HOUyNyTlD4C/1MfiJcK7fgCzVu5mDzjvkYjA8XVPTSj8cJdZK/59bZ2Ij8jRSJT5FSvfod4l3UA
rnR5ROJTEvz4bgfRYxrLYe3uC4emedbxgoTOg+hzsL4COJNvOxw+/F1RuK++J3Apl+GD5uoP9J2w
SCvoGQFKlLZyrxp8TnZxH2/PAMj6ZkJkRLkC9mTWf9rrkJ4GEqVLPpuLGreGNUEgx1iTWmyzxEUp
wCBBPqEjcwa6WniIIgxlAKOIYQ+30rfRK8HI8CVzxyzoj014m4BXbb3n0cPAFGAjXrQOp85Bu8bQ
0K+CunY5CWwswZSADXKfvEkDDBE9IVefFmIUt4DMbrGQbIHd/CA+/agSpLF62jxWpfsKkn5ZNZok
a51BtSWpy1r0twZWSIV7N44wOoMgYUyH4xhl9ZuhtSwDU7/qk2pCBIN/PjLuAr1GyQO8apA6ikMy
CWPzA8MYasAIEhCTiBPr002a+twSer/MjaReOqLZCmE+1hmnzPw4mZHAnmexw88A96DeVmN5Z9sI
K4qs3GstSip4BOSCImOLJtKNJjrPpkJhzznnIXd2EDfeBmPAr9PQqZbVS1sYqIoQwVtt76+LGr2a
bqYPjeY/O2n5bPrRS53HZI1j08eWx1QyAAXQMFElgW+VAqOgLgF0oP3oU/NrVqMY6bubNvqm791l
GQfnEeDkrkGSbg0C4KwK1oVyzqaTFLu40A9DH7ynifWmMsxBSRCftCa+5L1zjyEWRUrWPyOa2TEw
fuqC8T6BTyvx/MuE85RbupRUFVwPGT7KAZhIX2P0M+fZqQNVKH4ZGklAqsKfPFB21rmvL4bZWUex
/awawubiwjhUiXzMCpBQ5CbBqlRLTjvuktg/uRmm6oXp+bUuhm2SeJgJJaK8wLUJC+AgK2Z5uofp
QgFEYoCNxrT6qsvibfT6rVNREYyG/uzSYUFbpk/NDqqUvwtYFtM59zw0giXxmcR8QOYR3pfbxHNW
HSj+dkAHNTAmiGJ1sqpwY9ugagIhb7G5BUsjg4ndwE3xwzpA05I8JrWSyzpkejKl6jTaVDmeZepI
fG/y2DyHEYP7JDJ3MgZ/RjQb+n8Gk2svwE8SYTRCTFi+Ns6wq5Q5rIq0vskAwnlFxNyFBtnavwZO
M+6yMnrIYTtR+aMk9KqRFwKWEnY8m466m4BscOu+3mo2eoeMvvO6sYs3N7TppJEU+1S6LnOLGM7V
RIrRwr2TGaLStMX6nAEyoaKkOrPjdV6i/AtMVlFt/OwHYkKcdgMJj2RBT2VbWZETFCG76yRDa5oE
nEu99VDE7h2W3PXQmMRAdEl6Ev6MpZuKB5WySwzhJ5lCw0EoNn49xBuIrxYrPRcj8Br+0PQm8Gts
Kx1rMzEEG4Sw6zLL7k1LVndKj+iF1M1ahgzNtfytsW/1QuufDW6e1KbfiN3ws4U9F/d0KlprPlJ8
kpxNjxcMrBUUrMDoWBRDYaCfFSvuVhkVGWuVg2rSao9WYD6kBoFMZc8LQmsQdJp98nUlN0Y5pisu
zABjWCel7nteaRDj+x3/2jDDZmBgGiBHncYgbcM3PoG6M4UuxnkkvKD1OknK8eSh19FO97V8LO1b
WYoX2nX+Opu4loHJ6X8iqMAYE5JIsSSPGv74yYA5HdNIpGxVE3d8kiPk0VliDXFBwly1ZNmxU7wn
Fa8T/bIL6Y4VhT4h2kW57hwOXPQjHnWPA36c+U8F2R4IK+s76ZtXnDOIux14LHZ/wzjyJanTEU48
aLAq+OgCGo5y5GZt8CRU7efkLeoKIpNGqPDaZgpKsES51EMU1mWX/USKxEMxGHcxIS5FV5ILhsOJ
dpk4qPnN93sTih8cndoL6eT22p0djfFst+TMWx8KAvLS+fiLzZFDdLr49anv9+S3C/L7DaewoZx1
HTEcUH+GgX6/l/fGv977/thv//y7L/n1se8vRmORH359228fI/0Hhs6UE6tG9tYB4euf30SB+ed/
fn/2+2PJXz/x6+uSqJ4dw/OPyb7f/fWpXz/77z7223//25f8L3/s96/3p+/59YvHrh3+6/f79T/+
8cHf/stf3/Prj/0fv+SPn/D9hf/j1/z29//6qd+fkJGt1mmoPrCnfQ7e4JMkHa17JKG7OiMrvs1g
s5MCsoyt+lmmdbFpx7FeNqZjEtpGEOBsp53f2DVwgmlu+I/ZBz2xYddkatdbRX9o0jcerwJ7JqgV
M/GGg9/iPa6Mal0N1lNKhXrIVWht+la7QuT4LAkk3KiCQ1I70TUamIcvI4UM0atzFj8Pjh+pcodf
b6K065eTDDEcEM5eotnaKdoznHYLhLeQT1ov3aZWupE69Bbwhz5HLPdSm8m9Nljjxu5r9posd7Zt
XYtt+mMQrtjZob4KOzPdot0/d1FbHfo+ufNwo4PgQGUnZhu7nmf5LsoABQzGD7aAbJPHGpJPFQCw
/F7rnLmZCgKkzhhoYMQ8CKxHe/pAFK642bX5jR36LUNKJ6ND6zdI68iNDC1Abujz9Nfvh2ey7X89
oHCa6LnoGr6lGrgURwW8j9PsfUTZQUjW97uWAcXAxgVNKunPqPSxCLs6qsHQYxuKzY4sI2yOI2lF
jPOfGAfT7EyQXYBj8UpKLFmiKdOh1PcZMJfhJbIaJE5JvPFzu15EdK9KYx1W2tOEMWRJs/62bWFv
NSXuiC7ewrXh1WuzmcrEURY4C1tid8qM/hCy6lIfEL6iTfFbhbJmrkJOEbXc2tASiOjnvm3bbZc2
GcaefaL7O59oo0UTTeLUH50ywhJC0mdP9FgPcPWQzEc/F+TKChUwYxOD+ow9OM+QqgIKY3waDg9N
VqAd1Mx+SSTF2Xjxu+DNxoeMPF++u0G6TEWp5lhCpl8+OXylGZJhmnc33IzdSoDLTerePgmjfQqG
2eRJn3ovreFrwE3FxfmSiJQZI8YH344pHrTwZ9qJR2OIX2n5vuJjoehm0pD0Dc14aKKLUa9YceHO
MGCIyIxFMaQM49Yiu8Rwol2pd1fHGJ8ngl5DvXiOwXrGHZvrfCwBEfpUQekm0XSXCYmoM++ekyw+
xUl+Kabqgb67dQJicA7aboXqKl5lJtN9nXjWhYamGIAMkBEaV/FeHdOcHFIHt+oyJ6Mntj0GnLn9
bvbAuTpJaUwFd3TzDaouEkDjgdmU3ctDnyTUWMFYrC3pXXxAmYuqoPSKzWdH89NVgiRkqVkDGu7u
jsICq4pZ7vXEfOw1A6WKym9tfJFV6H76NB+TMiX4G3/UOur7HYnJFcqIHnxLZt/X5DlsS5NVpdfW
qZPd1T1n167F68QIfofbDTen36y12nrTgOvRcbs6cX1j9F14H38SpPNsasQQB526lwLUqZ+gpcG0
lnAE6OSjPUYkR7feZ2FBuaoeEfMcEt14LkzOv7hO3sCxkoBQdS+xzuPtIPgE94Ao3cMMSAwMYnzI
Xy6IJLpMl5hjyzwfctYO2IqlLoOnsSHpVunhVtkoY0ESkTpph+R/KoZoKb9w4IsDjZxT0hQfFqeN
kA6vLVYmZxE8M4dGt+lStizOGF+3dskrjk11gja/jAiLK7oIgFtw6yQNoJnxGJTvGQsQ6XNjeWS4
dsgGVO5BNFyciJa85Ey1po+xEvUQ0iQfCOQeLJIXwISN0zkuOVG7oIrKgd8kIC45xQUCFSV5GXlJ
yOktcO/oF6P0TmWdbQqyTkaPCoWHItiaGkHWfXKjnNFZUuNcPDvXgCh0YukjumNC0zN26X7qUqR7
o3OfkzG8C8M3x4luaMAs1GzRgoLck/BjhDlwnWFftGLvR+Zd7IcWBwd5k+akDYS1WA6qvOG0dfDw
b1Nq54/VOLwOcHDRdYtDgggfshaRhUb0HGj+UjQ0gHWlLk0drwu9ea9DJicNNwinPkDSykihzUhy
b8fhWVWZc2g8cCbMeFOAiXRewRdh2czMt2ny812GOnBhzu5vkRqfeg41m/P2dFdk3ss0H3c7SvkV
MUQnL0TBkQJh1edg7g9feM8lKLsbUy/PCeKRhR4aW4+0OF7ydIn9ZAcLNdlPY/jURACzhvJF2riu
enK52DmyzWQnr+gaNUA/45kVO2s5sGJKOrae9RJN07QEdau6lzIgiJBtHAlS8N6aIOaorp7byEEQ
su0aYg0EFO2FzCemOpcxQUIMpo9NUdy6YfOm5n56PWbvjFJ+ysL60p0S++7cvwwT94ABchfmznPV
jU+esk/OrKwuFcaBwizfp4kAnBrfAB6FnVHk7aYbK0gcqbFInXm5LAhcyOkcxEFEuIXjZvgfpjUC
CIq8Kr8bCFRAZ37MbOuZNGUke6Jikl89G0VDxoRegbTx/aMtn9pYPFijCIEOtlebYSzwbOfDEzMs
GAOv1ydUL0b8Bl402zHRY+avn8kzWg0VimxjEhb+Rw4HZXBADnJKFA8T2+ZdVHvHnerKnMxVaqxm
oGPcTUxv8pQkkym+wYFLpD0IFqsLLo1MtkFL6m/JVL/2wKI6402mh4RBVCJCxvOVhCE+L265Ifch
KMxBRbTJqswHgGTn6SyzugZ2YwKPoywxCYyu0AljrU63tfLBsrZQHTHXw4zs3YUI3M8iJBDCxKoy
RvW4VdW7iiiO2CwvhXRTPMDhJsyGRwz44FZTEB2x/9UOwt4xntxVdXQUnfyCKit3rdHtaz/cjMyD
mBd9d6Ot7P/nzH7mTdSMD2P5+V//eC/avKnH6yda6pys2O9PzaFmhuf8Kddr9da8/euTc1Duf/1j
CwLp843AGKXe2v/n+/6InNUM658OocqGJ2h7OK50jf+bOasZzj9dHe66lLYjDcM2SYP9V+isYf7T
kborPY9SUPcYHvx35qyh/5N4NcEowoAnZ5O69o//TeTsXxNnbddili1w6OsGv6Pt2L/FttEh9DjQ
VDdu4236MP6wknhkcQZ4UJgf3RDjd64sn7yiVzmaF8hN1Slt9R4udojAMBDRpqvwB7aeq7Z03V4a
w8Wa1SpnZU4Ii4uyQxKCndNJeIBteu9Logvjo8MAbtNmKH/gopWwC6JoJ6rRugkNZzV1iDNwKdu4
A7xdmYlrNq51rTVuq/YNr0BHBB98Rx8PmWUPwUpWebb/0yv5N3F29l/z2b6vC7mk0rS5OgJWK6G/
f46zS2o2QLieN0q2OCF1J1ykGSn1xLb/1Ax7a5rnagg4kous2BFewuBaLizJDhebNi7KAs5HFklj
U7ADrXuPvE8LldZeyGHjllN7skv9o8REfCpH/63o6KT7rikOaMqg/Zr2svK7+BRRdyDlssJ9tq0h
VrCTcZqzQzeFTzfieMmTZW1Vw60PBp2WSTTHc2a84supxVFscm7Aq6aYxgkL8KLoN6Vk7/X8EDEf
WS61Ai4aAiNaut4nWi7zENdQI3RW6xKG5lKS3oOl+Y/lhMzp4LP4m2sr9L9k3/1xbU0djSDSMCFN
kxjmP19bUNWIYOjX+FNQbHvQpDKDjTdpW9HoqMzQqZJAMWBKr55US82hYusZB8SDC7k8rcrkftBD
sp4GDTk4ZwsAqMk2jxuy2l2CHGM6iEh0gI2Bpe/wF8dnoVv1zgA2sKrJi2fow0AfCVG+ySOJqi/O
EKITWkRbmfBh7EUYOUy68jyft3gXUALQCWiEehI8LP8hCtCcb6RfuYl/XAxhSNfVHVTHuvjtRvMY
2Y6R0C4pom63ckD2ORVi3+RLNIQBi5C93e4p0+R4F4ziETcbsAlvwShpXBXLMiEo2MybchNFMHKi
KPuphWOB0T0uN9R5SLVUscJeyXXxEfP9+6fE+JvVQwjXcoVjYsahs/vXVxJdqWaEo3dB3OnfINTd
eEOD7nwsIQIPS7ZptWhD2soNbQREb0cRYlTw+CLajOr93/8y30vVb1fSRonOJXRYzJzfH1mHKDol
3OjGnDk20s7Y4zsA1JrjkeUwsVvnQUacvJcW9/pA4Ta06qZKq7chZs91vCJ+ZEO4zW13C7sBXbLj
np2GoZGhpv6upeNLorRzoplwuSVGYqge/Gr8EUE6QMNe+qvGsrVFyJHnYHHu77BFkMCtn6089Pcx
RNaF0IyfWAiQCMFtQiRKVBxVK0Ahj0cNIJqkYTveZr2JOMeIxssSCVK/M3SUdYkb6ac2fbDD6Ig9
bffvr5zFbvL7Peh4lmtZngCyxG3915cxGQtsH7W4oCUi0S8LdiJmmtXV0t7J3lpXnPh0eyCgQGsR
WihUaXl8IfwMIkYI49xhBNfF4pwkPVig0R+3U4xe25njN9TJ4QGcHNM9aFm5gWpsHVx6+jCVomE3
cjAebAz7msugqxKEjdjOotfvHYt6xa4T3NKSe6cQ3NP//o822Hh//6NdQt11tlALIp747Y9W+ShH
QUWUDgMIuc5Ay2Rs8dDWK99wmEmGUbkZnZ2PwVfd5J3u/Idl0Jgfjt/uV7ZdTgeOtC3LtOeH6/3t
vxNT1WBGFimoF1aWijlD/GUVO0cTUHes7C7X6Y/1cGCIaYafUB7sihWNhfs/XQfrbxYg1h6DsYtt
cEb5vjn+9GvoQeqmXq9fQpVvrSYgzkJ8+lkg76I4xPGBGdGkisRr5VwR9/5IvQT6zP+h7sx2K0e2
7fovfmdddkEGAfs+aPet+i5fiGzZ9wwGya/3oKrucWWecpUN+MVAIVFKSSltbjJixVpzjondcVWb
CzijlOw7zNX3yjfLs8V5qZRhxh1A94O4cozGBQiY2d4UeonGqwCDGX60hnxLYqGyMIU5NMC8IPpM
ROQ+CSP3qiKkc55wGiZ/4R/F7P929/H/6vVaduALB6lE4Cw13p8ve+wY9mzk5hXWzJ22BghqZVXi
XFnsvhM0BBBFlBgwRkp5T/9wBuWJn4lGFFA0AaOhwQR7LUIe6I+VtjZZ9kBaoNORCAim/BrYA+kT
+beu7+Crt929VdopvGmDSUWG0wR5y6avIvfo1SOkegb4YpoJJnVrXCiW2Nux+wmax0NaxKTPtvVd
zaSGAwQIaancYo1jgUiACuKBM3nRqoyCcaO84EXswsqZD5mPNh3FU1xZyTZU9FyyeBa8nhn5e80Z
sHS8kqyRJDkhE+TsGjjbIQza+8S/17GZXGR39Z8CeetFU4QAJrgiUl20P4w1ZLmbmPhu84SMTBff
1j/thn+xofh24C7FL5g+ns5f3pxec6wEuNs5dCTMAFNHb1WfSn9ojqbNqjHPo9gu7tq2T8xVbWGC
SUnTLGGVShhpqqlJ2vCGl5Qs7UMIS0rnQ7J1277cVTZxkYbDMi6HnviH/PL3C8rHZvfr8yyWBXQp
qS2KtJ9/91RLwy3z/ipQQVJ5tOdhNjfDgCwh9FGjmGJ6khZgTfSpQaeIv5huiF8P/T7boaRieFZx
Y1SujT0u2zcjTDuPmAMs2eMts+n0GiXIddvW2gPtk+uoRDXChoSysKVT36U+whHNKR05EHB9e16+
M9bHv3+Rf7FTcOhwHeoVwgt865eHx408ewIceCUi3eYGINmcrRK0y/S5brKHv/9Zf/WgcjqyHIv6
2rLkUqL/aWGqcxniUimvGZblbWgkP4yAOufvf8a/FQ3ucvrigWExsC3T/HURLnB368C2r1mL5721
TWb0CQ/p6CZHG5MOagzeugF+wkTjgeRMwAjUDuAC252AapRTTrtTAlC/j7ApxjvXEDsTZsAqQo4Y
RdOA8oO88irFw7wJFYwCY6bP2iv30Wi9T6EB6r+ekrspVdV6WMayfVRRjy/1W8uNdmMG5GUjW0dS
REVX8AW0z57jBeLk+YKwhDaQu1kFzY3TmJSQTnFuSQ5yBjE+AMZZlZdw6DhUoC/+hw1M/Bz5Tf0u
pWTr9Dk4EmHNUennN2iGyN82RXMNjPapI13l5BH2ivSgBS3eGbvOB48SuAbofof+Px5u9oYS4Xhe
vkwk/p7zkHa26Zj7urIPMSSdnZC0aCD4mNsG5Q2wpbUDnXEz07/GKopsy+W98cMkQKub2ERHyNfa
D72V7cGO9IyEdAaecpoxxgln/C4nIobhAspNUdX3VZfQjapBMoCf9XYVz9zWygK97eY823dmyh6H
Uhup8DtkiZUB6/4MyyXCNkx5Ha+99J1TtH8abfltqOMGOl7zkHq2OP39PclmxIX780qyXFiXyj8w
sYSYdOJ/vrBV184zWPIrgAYcZbltPcxI3uaiZsIncXx6BETH+MI/9mJHwC0KM4uw0q68H0z66jnH
6XXL7Hxtpi7wCRH6B6ERg3KcjDTNwcav1UH6zi5OVXpp0XDUMTKSuWMUH+EjAfMNvnUw6wSZ2nCx
nQbz9Jy9dmiwDmRaFufUlaAk3E+wqIMLCJ0Ka1VrbbIccmTHyX9dJ6zSTCJsBPqkJ4zyS6lRVvsO
SHEtxms2He1OQzcJbNoHxC2cm1hZqEarz1lhoxjqve8g3Q1KiuIugiISW/xbjQrm08AmZc3osDBB
53d5JtallJTe29pHlqKyyeJx5uXg4YhqRH6qhw/cZnS8aevx7IkE1ntUXm0hk3OcVl+n5ciVSFqp
A4+iqJKHairB3hnlEY00USK6wJ3e+18lCUwqxX40zpF5hNFWwvHpzPGNds2KQ8V3N42g0Pe4oSa2
VmJvx+Nicvcsee5inuIxip9CrvLVn+MIW3hSrViUgM6kpDU40lmh8Zy3vluMW+EQxOd7IgA6ZK4d
vwAfu2R0QPwqo9K+1IXaRIskCG7MrtTodJiGXb3hW+sQ0PxRKcILiv6hbBa/7gDLvUkP1nOIoaf5
9OsOPdcjXtC6uBok3exlx6oZQqnbmUUHWk6QpyC0IL8Cb9INDEjjkDviCSlJshta0mtrT6r1OPIU
1xEsktq8VimuyWCAWugsZ92+MKDt5v0tFPRsOxk1IxrvG6deH+AFJzpDhNe4SElup8mP9/oAfFOe
pZdvYjWMB99Nj5DxyUK3a2zIaOnWAcfCjV5uxCn1H0OPMBcb+jcReuMeo9p7MA0lfZG0vQHQ+t3r
+0sc8J41RVlv5ZheFJO9G/K4PWSvAyE+rqx4N+pk9w9P/a9dES5sACufQtyyAixBvzz0CbmXwmmN
S68+5Pop6tKBTABAOHIF7nNHK81Zzc/40C4ii/+h8LJ+7XctPx1Pr/Rd13LoRy6b8Z8223YIndAQ
8oLJBD1X++xZ+QltOdP/mJ1epfBAqtTbTaTlONDPD2nBW9oh0VkHyXcd0GOabOdWzZVc69w5LiLC
f7g+f7HbBHQ8fZvup83t98v18aOsScBqXXQcWKvR+SYzBWGyGj/rnl+Fccl9hNSpGb33CVrtOpjo
FjkTiYmCZWeCrE8j3r4JrwGJ7P+wE3JY/LclOzBN0xUeZYQb0Mr9pTDy8I/kxI9e/C7YUiOCFk4h
VQiDdBcTlVlfgETrfI/86DicDnHR3s20SG5ai72lNdq9jeGCDQXnSCWJf++iS4nF6SUbPyeyRvYV
4wcieEVjZCuQistzPaObnDQswIrcxxdlBeMOkb1CkuZ6L16AMwxENKDGaCw5ruNFC9oI/qDXqlM6
V8VLzsiQR3QwsBixLZrOQ9w3FkgiFJofH7qxFYCqpYhmPraexWzfT73ST0F9O5rBM1ll9eNsDeKg
mU7zqEjxLn3MXo1Tf5kHRZAvCLasT+ItRoWSF5f3K5XX49EqkGuTBbONyWhalzPqQ3hRKwN96NHq
LxQz4ckKJvR2U3JVyBdtvuMU4wdkFyPhcIKqbzaOPkLDZsLteXvVe8nKC66+IlAOnkPQGOFdh32S
JHVP71XX7Ettpg/xBBbY7lLr6Llx/YJagoEWDobL4Kn6pe71kzGkl5Hy/q0nQ9WdMAQFA8mJuZtN
u6hMGFblbgF0tHiIpPV9aL29mcGm6YJwbcl5BwUmwkEHLMhpcF9lFeNaxusdFAt45eupLaezi7Az
kxkZqUCJrLit1wMU1x05A3oPKN/azUa4gyUoNk08fpJW+h1Jjo1zKZRbMg7vJ+8UuNF8x1Z6Yirs
37S/S938rWuYIcosXKYKLOho39ljs8kT0W4cgzZ1mXQPGhW8P2fDOnXqRzPhpEEy1bfYAjuOjXJF
YVAdtLBvexe+Rg1dfUUazA/Pd9tbVfh7Q6sfqVhwi351y1qG6q3t73PZgoTh7nLm4hUqyDOlqq12
TclB2IW+7viPUk/fcCneGjPfrCc6dC6HkzEOBDperhlb8AMJeLT5h+NImhjh4p/KDOu/XbibaNZf
PQ0sacicGyuVT1nR0phRt4b0A6z1PkJ6Z9tb4fsgvGOJjRk9PlBbVclVr6NrrNUhrJG/pn1+CUT6
iiv6C5v6a5x655xSv5wMQJNLxm5IG51R9GNOM15E7ZcRBjry3hrbYWl8GgFM3ZR+Ei5A65eEG2mV
TBxSg9mGSukbR1e2al8Y4XFyiElnaAmm2WgfjVhibfdI47V78H2xL5GpzsF8iGJapW1bXlzSuBjD
q1dj8ZWwAs6bLJF64+UQB8QyMjE6UuEzo8MMFMNZ7EZxDchHNujzV1wnuHFn0+fJSZEJXevhmzbE
cO0FV3KQSIoINOmhnwS5s05c7WwlCU5bX+XIjlts1s7cPaJjXVmx86OMQZ1XdQmiCTms41vHaXD6
M/wS0N4Un1Ctbq3aNs8j5T66YDp2xLcUtedhUECRtAgYmgBWsyEKBumIcgLlwwPBUB5w3InoXZ8G
JA3TGL0NkNrWuO3fffqyK7spbuGUnkZCMVe+5VT0kUCRBdT6JS5jYgDxUiOOX6dV7uLOAnLRop1C
V0Ra4px+N0UNV5BZKDL88Va144uHaeWmIcWZMJYVUvnDR15Iia+6ib8ZjcQRaKuLSjk5aPOLQXoP
avxXeOAtA590iRS8wfRARHYazmcdQs1rpj5nHRMnw+k/i54AeT94s7OHwmOQlSTkKBiWuZ3bgql5
a/7QsUvyAtnsXmxYHE2oflX2TC6uWvlErq69mXCEPkxptZUzFzKY9vQsHyM5pWio2EdMJ1/ZUfU1
MEJ/pWpMdH0+vrLSv4Z1qrfmwK0UTYQ1Bd07oWDfUpv6fQkGMqANzCHkDWbXoAKfBq6yCWZnA7T6
Bg/wq6PMAh3quLaGiqmCZxo3nvXmoX/aqBhmBZ78PS5OWEI+xtUiGu1bq43JYFmA1yE0AteArlpW
6G383nP3yUjokGU8GF3zhYYSgxM3/jon8POcSiQokaP3pCdzd3LrHxUt4kMx99vOCbP1aAzfMKFc
xm5s0J9YPLuUtpiCxnbnWcaLi07qaHm3rTvElwRM0YyCkVeHLsnsc4GwAsJd99n2mnrfhFGBaL49
wShHftfm/aJOIKQwS5tHRqEBpx+yfMqiwFiamA07BgtyUFj7yWjbPV64+mbKu2LVW/r+gwPJ6nDK
UOTTMXZXBO5s00XUmv/rjw9wo4pKIAScNEDq2fORfILnxP88dSMusZyBh6N7SgAEiujQsrz4nQjZ
1RIR7Mf3f/xzWT++0p70N7+jIhdepAnmAnhuNJOzGMudTsAaoPfiMx/4xi7/3FYFAd9t/SYm+tw0
jAGvmiNqBmIdbV6PwvW72BUeYfH96L37SVnX0MoeM+oh2sr8/NkZD4jPsxtdQBwsiJ09ggCxj5MU
L0TB9tvRtt+V6H2OhAu+GuNcB0K8S6xXGzESkRjgAwr3+nHFg2IsjpitdtrmG5pKPEGypPs1b91p
IY3DOoZe1BiP9vKQTzHuh5a1cz3LxH1PLA8QmbxoyvOjHpsTldb8ALxxRrzVrOYESoKsynrDTIpp
JZ3OYRzpraW+eaEieCWFIiCZZBG+gXrOfTL0ZhcPgBfUtN5qxqwwdN2rFeqNY05P2PTaQ7DDBvwS
9Cq5SiLppSenFSrBtfC9Z49TJ4itoDw3hv+WF5ScsV8/qL4pVhJVhtGW5TOz7fmWmJXbwdDtln7s
HXJYa9VM+GN8R7yBkqJyN+2XAtbuHc4K322CS8vkeoiTfs1phGRS1yk2M8lkN1g38wvVLngcRSJC
kHtbr+u+jAFNP9NFO6RBWbZOfW9l+QumxvBs9tI4FH6zTYg9P3pV2wO5IQHLh+oKL1VcDUvpbRM5
O+bm79g+zYNphPE93bXw1AvrLjDn+L6eonM7O93aH8SXJrkjR9Q9063MlwDgr0MbjtyzCp9i0z+b
ZVDs3K/WkD/pErSs0et9HPrdIYz8V9ObOfvBYl5r55vwyOWIIKTuIXcF+35iRlZzohkZED9jbTyp
sCSXMj1PyucInB1RFdEMc6IHyIxXbP0rYo/UpUVwuW+4J1n59dWjJp3T1l6HE6yIRcr1gTcldSE/
ffyf3xMuPkNZXHOPd7tUslFVc/gqS3wMHREmeQVnj8wB3xdqNQ7Z58Sx9Y1npoJ9nOhYYlbfZsCv
MsW/5SBsIGKx2ltONB9J3jEOPQI+eGn1Dt/zI9atJXKk25GMDPeRkXWVkOBehs73FF8eFnGIAKw3
t37jfneG3F0N+D7WmeNN59iiVxiDCHRN/VxLdLaOSKoffePWl0Zlx65qWcFBVZlIhnFIpMObnpMH
qIA5ANQelOPsUZLglbloE5T7nCXnCEzcOvNJgJIil6fFsoQ87lXT7zjGTnEpzMLbFZBWWvGlNT6r
IUuvZqyvfByeZZMBxzTf00TpS1H7DObt+pjN8YNuMnSNNKCuLt1/j4AZwqZx8mFZHw6KSIPOjupb
BxDHwP4zdbu597dzZxx9fEH7StnoxugiHkgRGUEfZsFD7ydfmYjWW52GEe3kOj9bI1MgELjx1Eh8
MEV75V0kROtAzBex8OFgrmave1HxBD6xY6NLEJ7RMBwhYzhHW6c+bl/7Nud8cC5Bl65A0tOnoMpm
HGtJoj3Mawf9ZCW6xRGmQiKs2MvwlRi3Xr84MAXPGV54XLEFRB3LrzY8aNniYv6CwufEDga22aFW
pJroN5U1A/+QyTUvAvRohSKRRmTkxSpjOCAMWXt+4j0P9lStUtStWNCzs1HTv6OVfM5MB313nzyW
ulWHHCv8kPQs4BX6EFBN8E1nYupc9w1QeHNMzeJTE0Td0Vc+oL9p00Wd9xAb6pR48i6VRkh4gH+O
yYC8MbSTXaeGsoxl0mkQfZaso73wODLjSdpnaDNWcHbdplFHKQgQaNqhW/d+4G3zIcbKZ9MvdpRt
bRB5t3ceoLua9CYsfqJ5K7CxjqHRn0p3IBiS4SLOSxMCm2NNkAkeYqtKnjMUwQETL1B55ESm3Dc3
fkbufUpQy06Nyls3QUJ+Gya6k8gHvGhsA6gwQ/MuiJKV3bfyMy0HfFa8PUnoqGu8hHzQQXqoOVnu
naJ7ba0oWU7DgPpn1ntjCKP3eGCPUfcmaY6fZ/MOrJo6EimY4B/OfmQpDQGUkMGJ3O4JA0/zzeLV
7yDPsGArzEzu4H9d4ugzPY0YMqPxJMT0PPBW8vi26DCs6FZUZsX5o9q7VmW/Rv3FbQAZDUCx+ppT
k1eOJyqZaWvE7soGwnaYM9Y9bHJEDNIWZFkXF9dofXLkyj2Z8P2Vzv8uyTg2oV5+mzyER34F1T3C
BA/YKN0Q7BKcq9FUK6szPyXykzW57VmbnCJzQM/GHBzp0ptkX+KokEY1rhFY1Me8oQ06Ti4OC47G
HPEAgsdmsyWAPtr1onzMOOJuatoERLfiyNOw5vquDffu0iuZIl2eepAtQrj6KV+aw84oSNOx2a4T
VpJVWmJmBg0103qI3oH0m6exSK+5Wb05/mDuI89/su2m2XKXdtScfXJF2E74OmLLWzrcZ8BI107M
yavscPeC/3mz6f3s3GVRYFyQuGb8GFE+xAazpnAYW04YcYmLCl7pDxxT4nGEYS69aUCZCXkqcMP0
nlxCYnHraY1XkQkqONfjshQVC4Malpe3S1zrrlLQXuvUOJEZdesUpV5nIOGP2ahXdDDALhQwOjsB
NIeFkLZ5kZXbwIQ9DxYo2dAmw8HumdzYPZEoWW6VGy/V/SrrZ2PvG7j3M0UzpMzjd5rT+VmZ6jXS
Kfb/GmusHozsDHiSPEw5bDK3DXaix5VZZF14VbR0fZ+WahzcawIHMpasabbjg6vPmJaTq1E54jRm
If5tMzhxLTdDmdAoreFOu0NwDOaUwD8DDT0x60ulP95ArGmf7Knc9C2cmMzyShim7Zs/xcnBSY0B
7nu3bZPsvhN5sjfzSW/bBl+FV6T73qvULUANiaUCMdFMubd23RKBG3DHdRcvTuwxIfdhGMAJ6vGB
LLdrJCNjYw+SE/2EKYQ20t6Uoj1YlnPvJprgvVEku1olO3fyvQvjhIfM91+H1DkhXaMFZvApSLr5
CjYyt0J0SjpoOwxCNyNFBp53cUcc7mcODMWGTRZihW80q0J+GWr6lNFB1TBzWuRAnYjo2saROIXi
CxgURqe5XYKU3MGjotKul8g16MkB99lO9emrCS/7VFbk/AFvPIvyJa2m4EyP5hqRU39GfuRvojgy
ljDOlCigWeyXi4+xgqQiYxMQJ+s7pnNhEMuhj/6eTwuO7K2azQCSQJJEHQRY583zNH1L0SFzJDoG
qdc6lCM68qCptyYRG00eWkeEbBtLFdFOBXbxKRpWS9xcDFf+UqTVk5uRQu+S29QHlr+3hzfq+uAM
MZyxl+1iBlA1IuMu+4Ez/UcbmcT+kJAlRGvvdDXWK12Zuz4OJfPO4FDjaSA8Z8LXWAHirpl7esG3
SFHTEIwX7PKcJNkS7jB7ag6PJnsj4hxOYFi2B7LdnpfYCHCjXXaBqP+N7IkXJI83o6tMblv7ycVy
vOeUNHKabQOWvnab2j54RHu+mnX01Sobtc5j9oqI/uedhcxJWYyVdX2LzTmY7OKOE8VeaNL7aEXh
YhGki04KHHeOGzxBhIUTlomtHs1LatQRgdlZyv7H3ydxhEnKtM5Y2BSm5WdrwagaDVC00t0X5Edu
xWi0u0wM/m0EweBmbjJ8yHMV4P4A1Qlu2V27uhAENNbpMdD2Yxha9BM7lwS8k8lOfp8eDLpOq45K
7gTZKGc7jIM1XQI22kSfJrN9pHfYI2ilIa0dYsGtvhnWfmt2K9vO22ui2hffg2QbeQZR5524nyD0
PYEOP9vnHJXkpWFR2s+9wthRDnfG0Gkg2XFyw/B0JJiVN9JT07m2q3ZVOeMXnAjmOm3Zrb3e3GiV
qgOS0jugqD2YVVgOdkEIU2hq60QcBbRneM1dvSUT/EEpenv4Pni9Mtp0k/tktNF4w9OGtWAYCaUk
CiSDdFObLhrTnIW9dD4HTKj2ZWA8a9eBZOAU4WM0EKjZztlt0rA/xq1PbFCfxTsD8pk38oikEKOO
Uup1DtFt7bUFY4SF7AiT6KEJjO4Riwvno7A3b5Ok+poqW54ry37m6UaFcszs1vyiGilh47I6u+wM
0kmnjbcwhwiMiG8n9nwen1OewWzturKhK0J2XErpCqpnJBMttm4gLuJbCPS3uXRsbtMquZqUX8BA
rX5LihHeNM0hKqhFuWrYtLLad07EgnFJPBMgWmccwk5Fq8joaJonmCnKqCMeG303IuHkGo7xEakv
sZmO8d2ZWTM/MGddg6TDcOXWNmiIRa3U2CbnbRZOJe5kOa1dXMsbOk6IcYVOGXR66CpT70SUibxX
wrk0KW4nZtZPM2h8kp6S7djGBeGLC5VWGlu2B2tlqwHIGXzjtSSAYC3s6S5gOrCTEVXTDDMohS13
Li0Y3WbRROveo7R1I0PfWsXw4E7BW0LS3TXCmFWO3gEWA9PmZaQ2G8I5FiU/xxbDa6wycK5Vcypt
9zTIodnXTgSd2dc3Ta8EswjCjxz0DzcIAmzM1Iz+TEJnEgvoa8swEC6KQYXTEBjOkr/yOtj9YQ0W
pE/850xMzjG3E/Q0er4HHAi80rUEcH+ydWWw9jOiKC2gIVUcnjrzuRvALyK5vWGuoI5ojtNVy8hQ
9swpEk17TF0SG/mC4jEhwTP3Vi0oX1y5zb0dAAlpq/Zl1Ex8zQI9fASzhmAdSeWbGeomJQdj2xWg
IhrOk2dV2w/TDPkilL18cMb4jDXuDs+cs3FIgN9EGTbHnpPUXTGUr2iHvDUOS/uh6jFx6gA0EHQ/
/DfptGPCFoSNOPU+xqSB2f4IBtkypEBg62xDWVdnKyiXsHKo0ugt8+ze4ESzduBHjiSWlQZAvzns
X4xl6ur22Vd2zgLr4tLgJQBAFsGPgDCXjW2U4Z4pEqAC/YzeKP19KvYfP0ntug/zwdeqntokivtf
PvzPp6rgv/++fM+/vubn7/jPS/K1rTqOtH/7Vbvv1eK66H79op/+ZX76H7/dYtb46YPNh6vjXn1f
jB6dyvv/Mk0sX/l/+sk/7B9P/2Qb+dNk899cI4DMOv25/PyzYYSPPnf9//hvdvAb03nUY56PEtZ1
fERk+vvyGSv4jalw4EkPvfUiW+Uzf7hFDMv/zcerYEtfMA0XSE7+ZRcxbO+3AJ8wOkcXdj0yJ/f/
xi+CvOcnbYq0hPB94rYcG9036lWxyGr/NCjuyIhjHylIyeqKOGOLgHmU8DjU7bvpDI6GqDGRGCDB
czENvBv6gcImlw4JKbHdak4/PUGuV+iKI1p/ZcWEmJP6KU+uF2sU4jrUESexysqeJQBE91QboTPs
/YZ+D6F3cfFjyoc2frWQ4YAzYeEz4Rn3zD8yZnsKph7Yd2YejCmV8C9FJ9t2hcgskTDw0jnZlyGk
ypVGID6e7K6cxcrOfb8FfDggc9SDxhyW6iIiKYx0nw4gS1Ixc7NBgzNQ8gkmZvg2suCEPT7gJBgy
GIZo1LZmRUoemS/N8G2wFe67RhpvreliLLUynSjiWc04fXPkpKrbsAKCR8Ovd6mkBF7lXVK22TdD
g/+/pMyGs1XsYN6/scAhCiScJds8ELdgXkJY8G8PKZ5mgN9Z+mgnUEB27mK52EmjWfaeLm35JODr
F513o36tzKA7Czsj366EnBnceF3gsIHXdP2YaGTlO2NOUgNkagD+0zWX8ZTqKak/yTny888JaID8
rMUQ1Z/RUuQddO1Jlt9FQ/k8ItJWjUUKNk2n6QVJFY3eFacQIjhK6WbDYYxzBikkZzjhoYDjSHik
o5p02GJXt9272nK19V64sW+/a2tkJtiUEfSZUguLFGcss0jFQa/5tyECzjS9yeay719y3VVfTRly
9ggocJkil9xzZFM18Utixf0+HBtcsUhWGPNSKpOyIPxWK7AGS1qHVZkm7EaozVTXwgLgNXjRo4YG
jX0g9qPXqHO9b4Y/F9/nqLHSPW9EAp/f01V+y8rcMS4x7AR0mLDpOrlQJan0dEWfYwEnrySrub5p
u4aDfO369ZMroqK7eKNl8wLZPwq6R00vCe6APLX2gS4Bh5zc4AlYHFvu2FiD+8jBv+T1BUY1vRau
awzZajSYPhJEbWnacKVDz1/jBmm3vh3LYReGXlwclQPO8AVhNjuU2ZR5ccoiEb/Ra0j8r04HQv9Y
RUVJNBu0N7r/0E1Kzu7R9F1pz4IEQP+8nGmsRkYW7suCEegPtE1Jeu1cpjmohtE+HpyMYnZdikk8
z4zWS8Lu3eazQS/03XKARW5mNTkEE8NC7c1vE7TefDdNYwdtqRvadmf7XaX2U67G7lToDsROmqsc
YW+rKgn+iom82mWBFToQ7wekbAE0huG2VFOpH8kUVTnDB9dLTt1AdAQUPvzhPG3d5PQgdMPa2cSF
kPMBRUE8fHJzFq6D6dTGxPOfI4rO06r7BkUzzr8WgsblHbwnswZU2JZFej/0UdMSEzgM6bHkX5vf
jZbZLsDNZJL4hJVOU2pJF6qvXSaOfEdLDwL0BuF2hOGW+on0gagc2uls4g/zD3Ph1Z9qLXRxTKPS
hAoHcsdeNyZF05pHvmDilyXL3LWPJLBkbRcyP6CNAOg7VaNjLwmAjFudFKftJpClDo9s8qFzo0gx
Hlm2dF1vshD2wGNjmrBdY6cdHpkcVMbdQHsJP3o/Ek0LvQCqIHLNMtjQPHRfvc6L5XaKKxs0e2dX
xrlVsUtkluRZ3YwICIcVfELqCLefinifyyksLq5PrAbNp8rL9kj4KrVVAUk27HQT0/aj8KuhCaFy
8cj669axge7KPZx9Q06PYPon19qg85hpmVD1hoo0KhJj2wcrq1z1XCYkwJxb0HoUiJACeAUWLQuE
wHO7arTNvMQCcp/dgA7iQcBFU4EKq6OMF2nSzdq0YEKnm8KWxkOu/fExN1wQV2U8oRWJpgQNVT45
NoN9y6uLS9wR2bZuZn98HyD20mgyzKQ/h0SevJqd5T6ZblTfG21ItHJuRw0NN0uSkoG0BazklCyJ
wIVcYsPDhmxbzOWGHa4a0JRyz/vo+lvfFJy+sOSzsO/IhWbMp7TPmg2ilxAPDUOIJv6cV7gloeb/
oa3/f12O/X9UaNnUJv/x5zruJ3vuzfcy+cnOu3z571WW85vEIBag1QosJLsf9dLvVZZJIeWi4gok
1k/Tp8pB1Py/TLmuJR03sD3KLxtj6L+qLO83aisLCRh2XrSci432v36vu9+Fvb8Xxn9tkLQd8bP2
HQsEvwXVGhp7jCqUdr+I3cBVIfgyOCyJaDoJMgM3Y+Jmq4Jsh6sbdu8MIAwky5lzTXPPviq2OTrs
+8FNg4Pr20+kPhBWaVW+c8MAmYghGrXISFzioaPoIspIndqGWZehisto0sQIRwS+EVLe5Y+OlFds
S/kZcF1wGT1yQ/if42SipSnC+TtIOpQZ9FR5xHHxdLMg3bgWZ6mHt2gEivDx0cffZ/AVbqCmmxuh
WpzshXgPbMva5mC3KfYW6pfpv2mpr9z5q7Sbaa6UVojWB5nshgWzo/c9Psdzlq9hHhC+UwGIC4PR
X4msvaBtwv87tDOZPb1/wuOoNtVArhqJKRVtmbw+qT44dCAd9jGw4pM/EOTRBt0uBBl9iU2gRLGV
7eTykQ5pbowAPnf86u5GfARR1xB+3ITg0cLi0NuO8/1M+iGFEunvyrSQE2efJ5TVR6fwYYjb03E4
VKxYBYc6M9FMGW3zaEwu80zbQAcI+DcWZ+a3/dYdsjsiJ1Ea1HFwxAb+WrVxzKSLws43wvAJaOG2
ZpsjgrEFAitTWoQMEmRLQ5TWSpWn30XYN8eqXCd56u8MZ/gqynjTyZBOCO8gUy6NwbAOvvSB7ax8
El6RW8U7eLk/qPz2RG5Cafdib02HE+NNtjZG9OP10N0OwtLvyF43Bs28rPF+IPMg9VAgXyi/JgKr
AYfJdkU4GuUmFvKNkvihJYR2+ucRqdFUA8QzkAbe+wePsSSJKVTWWV/sLNbuEyW+Pg5Ia7sCYEEc
MlCPp1odjRiVij09tYWqViNDkAPBHQe3Cb8ttEyQ4x20I2wxuWjJwc4ucR0n+Abu/yd7Z9IUObNm
6V+kMsnlmrYxD0RAAAEkG1mSJBpcs+Safn09yiprq950W+97g9m997t8QGh4/T3nPCexC3FOYGv0
kfXiTVHNOts9TXHF6EAbXOu2F8dlQSy6PQUACwnRl4+98nbaPLhzZG2doYPsgHLMMJGda/aBLFTp
tBt65/LvixEEv8REdXkTLTygAlRRR6pDhfBA80c2m5Lv7k/HIPgjWwVa24s+RDykZ7TVFET/+NwS
2to5Dcizik6kDRgitJUel8BcF2+uBNQLLvfbATvFhZJ/EfijaJd2UGAjDHGTS3ISQmSkZUwRSLVN
u/iEI+5HmJl/Sjw7Ws/2Ad9ZugbqCh6RqjpaE0nqhQw8JlieOdJbu3buRcpOt6jkjp3rHSgCVSC1
WR9tfqsUCccxaUCFi0frEXWPkeHEl5EZtGakOBURqExh1nKlbJYOpFYBRnX8Ye25oHXAbWB/O+73
HFZs/p0FdRNB9c338QyggmSUXjeVxNaaffBTh2sXfCs3lXxlv0A3ClBHCOHzvqfna2N2InywLM5H
SVuszT7AtDMzemqV3eaRvnYA2DNEE8gZxGXXDcUhyB8Z3r8eKFdOk2YyEpJLpyJ+mF91hSnMhAta
GwtUWoPN9gxesj40NWdxZzrFawGrW9dC7GraxoVDKV1x0tG8t7QJTx1nltkupaxLOYTf4zWmL2Ld
ewaaSEVbZBzwSZoQZJhCxicj6UOKDwqaZkTxa5DWs00/Oz3H5WeXIuUbCGy0Q/gIhNCFGqOryXXn
oBAyHgVVzKK/y4FmTWjf5L0Xey0tPajRyEIkhWTu8a+n+Wpuk2PZViZ8W2RfdLEFTyo05pMoWBci
2y6+5AOCz88om2DjSv6Nfel9sMN08NfGCdcszUkRv4Qtu3WpNb0loMV2ZWXtCgetSrXcn6l2zW0y
kfmKYXbRGfjAR6QOo1UfPRne4qG4WIm2APhUH7m/dIVAfckH66kv3WFThPtQxQvKlPZTqtoUpfHR
l+sSw9d4vU87RAdYe/U8bJWdv/Ql5159sePKo5uyx2Qc8OOQ1I0QApTElhGw5TVJRa3J+nEa7ANu
kpi4iaDFTDXGSuf41R2tPsDuIhCXKOuOY6+SfHxsVCZ3ROFpK5zwTo5WHqNc+ZRrY6/vlfqMGjb2
Mf6dvqCpM7Y4O85d/qXyZCHTs6krKCsWTQZbFjshu/LbAr3tf3Q2nyuu0SRnpZaocQM1jJiOcuZj
adsvDMyQVzsPQFaFt7DrTk44PsRF+EbTMY9Kd35BR+N1FOYF/IjYemktd+/5ZND8EXLOONNFzN/a
2Pn6y4dNhoWCnAqZD8S96HlSfBM3oKmF7IJpVo/DAmW1rOQ5T3hJKU+fFYCzdbNk3eOZIJYfUq4a
XSkHPkQ2vhMutWMCxmtt6Zg3W3W3a6ugNojN/IREZpW8VNMQY3PecALR43BKcpdHOH64QSp6B9p+
41LKtVET+RpveqqGGRyYBYZ4tIpjLPtngL00uoa2WutFFZI1TptKtvthKKMjqsRuwpK0zRVgT+jH
j6lXf5fkATb2UJFK/hN2BEQqr+33ReI8eJqIPX8VPjWKGZ0RSUtk7E5s9VCP1TPaHF6DbCwORU+1
SV/RF9e5wytFHsTThNeh16rs3Yn6fdamGyPOv81u1HQmFznkK1r6HLRUCiFre+s6EX7uhKvRj8t9
Ktxu4wWrMpbjjnI0PJqVfQRd4QHHjbhXovyt9xKxS/NH+GfROdLmFZCV2sxBzSFNIYakmdyiivi3
+E9OIfwuN+FSePQx4yBfcp2ckCOrA7xeUzrWeH/qXlebnOUaJ6rpnAc0buU+eoWPlw4Lr4YN+5wP
yzD2B/udvUtM+SeJKveYhNUrtVwPnuH9puQQV0uB9utW1yr2fztVBDgMJn3ozdCj3J6t3UiNkinj
bAs7dSc6pjeaRWB2ifRmpHradV5916p7irt83onU93bKFPcKjXPbq5GjEq8GSIFw1INFSYTBuFU4
2EXy1OQSq4wzVPucd92mUc1fegCSnUUqzQx6/8qWGAMMKqEMZxoOPc5zwkJhCbLoT0UZzkLTBgqJ
LMt+xsyO7fTI9APgzzGfbDqybnOK9Wie3X43+f4+rYio4Rkpt9Lm0E5FscPjJP/wZnc9aDqI4afC
VxLFa6c0dyu1Fb5fbJQ5naWFw8xNeJRPzfwFjv6OsZXTtHJ+xVmidnKorY00ypsMbf+SFsbCbaZj
NB9e8K9E+zyUX2VugdIfMD13MbVJuU0X4+SsUkHYcfboTB5B7ctFyqNlZjdy8tgmUX7mij4YTU/C
GfZvHVu3pk7epUKBMMLPquX9X6I6riDIurW0DqOqPhXMgmGCsseE7UNPcNZ5aYPKZJ6hBuEkMRiN
2oGwWEZsh3Sw6Ws63YcEP5awe84Gffwas4eq/eXcarqY6yrqVYKy4EBNRagQxcgcCpTMqDEk2XVx
BPj2Zc0NszHFQh6ySdik0c1K8a4nQzZcPGB51sDkgSObdWLEiX0eiGY4DyXr4oPKGBraXZTyQ5dz
5m093EOl3V+Isc1Hguf3hIfvTefJU2hUTzx7xGOou2sZDdm2Cjuqj7DSxRPhuMpWaDmpvAEG0mt0
x5VH3GRVpd1rHXBvai6ADVOUe7PrPqPuk3dIp6PLAs9PfIp8mC42sOqfWx1f0L4AH8Xu0aFiwxC3
IaJPR7fTDmQZz4LmrbAz62bmG7IG3c3XIW5rDx4lvpRp0l9sW1ICU8c2LemP0FVJtxggMah99ywp
zkLlDwbHpq3dLFKonzxLpfTW7/1mC+Ej2Uo8iISrwkMTG9HK7/kfY9/gdTAm/rYZ8ytNCvvQrJkp
iuLPrAf/aIdOtwYDVMMPlxLvU8FUueFG/9sO8mmomoZDiQ2GtQLKzQ+DZNZ8of9mJ8PZtkpD4QNu
U3I0QiQM0Bs7tsAmLLpFiV2NcT5dRYgh3Ju9Y+JiPbYrzDVdHpzH8Y+vC5ZUScUhLtd7poL3xJ8v
Bv0FWN85HBRG99F6VM/GJb+wWT2PpXLXynPJGfQt8IjQqbaQVXsP8PTYoq63bJnreX6aOlXCLX1O
Wla0cTs4m5ynoe6rhm3WfO8cY/qO3CfY8WsFJfJPGoBLjZZhoSUsGZgqQt6qh5VG9tqCd23Xng95
wl/kUwKnlzTSzT2MWYgRRWk/SYOuKWazLglgx1Vv0qzRcGi9ThyvwABOm2jMfqo27w+MAC5GNM+9
pv++dHhdMxiJUGCnX9q3s+u/L1Ns4XMwRLnlsDtdY4x8O0nR3EpiBKZfp0HUWBlZld5UntFnKZ75
oCm1tTyLA4w3M8EUw2lKa3x7w3uUx/sKwHjZQnXqu5wAlvPZlGG644QLTdRwmfqS8KlBKMYvp35G
w+FU5g5fuqR4DeNv31ivaeI/ZKo+Sx2uy1JB6QdeuWrq7hqlBeqMI0D8Yq9lgPQ+XJOaL5MGLYEE
k1UzinPYcj/rbkdSGIp4Nu/bHlQgl0HaJx8MGBedxfnOHcLXRPWUrQ2hIgEAK4uSo65ybolgjGkQ
UANHiSO/vwqxnPOaG7AuFMW6mWbCEeXISDzuXGWlm6b0jhZmCcvrT7qYLiPVyCtXUCbWQKZsnbQ8
iCyjFyAPW9aka9Oveg5jDLQqdx98OWFZnveVop6LfLSE2QcjobScdUCB+qHV8qPOpkfPTQ+L/fbo
iOY+dIxNo9ltSO2/sfERz2ahYYSgeBA4XIsaMqGedIJpbpyAcsAv5Vld8Px6N0ze7jv6tvXO96eK
g2+/xcz9p+J1fe7mEOXGprgen1zB7WM6RGEMp/2ww5ubXNyWzAywxRzOUDf6CZ0+Q7nO8WFVMQh5
jGj2tqMyDc4il3hKnwColrN2EJcKu/1s1CMkqA34XnyEhMRIHclihxECI20wni1FUzVtprvYmllK
Tv4+CrC2WBpri+VhCxgLAw4t87CR2+Cb4fOvKFOrF4a0sTddt133lvlVOKX1UIeavGBW4R+tQe6r
KGi2oH7SI3a476mY8t1YNtF5As25qrgTV9nw3ZKbvwWhvzEkHeNuX6HnyaMdjdfebBlgDSidU2ue
gZFuglrdmeNj7hyKgNsIv0HXe1cCjhA9GjoD28watpJVlK+KAIg/AUrPrqHGPffZMNxGrxg47XLW
QkVfmsKg7ueSb37VdXnyGUPzkq1EHNN5ltKExEtuiEBN5vO0hezeI5upx6k0f2VV2R0hK+ut2XK0
iYt2x08UrCzqOjjsZRieZ+/std4nMACq2UrG3XB6Cez2NAS/nYR/tK544PpVRice+H2R2iZJR+KC
vhQ7w+LzBQiaWgOGD4LifhzxXmvET2rFn7PPO7v8apNltLCaYZN+VSkcChhiPHKz8G6FLj1mJeD+
6ZdjhQ86aJ5FPp4o1yyBjdLbl/ryME9//E5jfemPkeLbk2wl+6OprJmdJN7aYWosAJmKJgmfeFN9
VrmsDyXQ0jSKrYe+D8aN0jhlPUdd0GncoxFYuC1MI9gb/GUfcjn/KkbM39KMODTOuFgSTFQ3NSdP
bn7Rdjrv2obBbg5ZASUTowI8Lqa01oGu5POEHuu3CqPUClmTLNXM/q6Oesie+jQ00lutJ5E+D619
ZjCF7rzgtZhOVtiKjrUy71whhvhdThSFkYe80wjXQ4Owrr06ZImE1jGnN3I7mEDCmDoes3iZQpC/
HW7jXL5AomERuEYGKsnIEhKgRiFdWbZPTSFrNeDVuklvY1k/LFdnSGqWu+mvMyZ01MIVYA4DY0zy
X3Pn2GlPGVB37/vuzyJ3VNjuQ4mzRRgweEKq5vnr/HiyeiSg85T40/MkNWbr6J0qXERY7Vz7IrsQ
/PhJY1TFyW6+mrF+yVS51SOGHXjfsW1X59LCkEduYWOg7a4Iup0TznE1vnzGj3oDRMATPabI+q9d
2fbGDhscP535Nxzsdabx4pQFK9S+nqmEb/FRk7bYcWiwVo7ZXrq6Pbmxtwc/dUiLP1PjYH/knm09
ii7thvyo+5KPo/leDbj4ZdM+RrJt0GXrZldK5V5L+hUkaIAuZra2ohv4sieWFBeLHeY6l0Z9lCNy
VpNYT1RAZzsKslBQC7hGHLw/wlh2V2/KMTBVln13HQg5BnHfPg/KKyLLuzRDBhlTmzu37qNdOYQE
oKnSJl/9PvNNVxEmhFVOZO8SKn3pB3EPweiwYDScte1OFdLVcDU7NR0y3ipB9IuACOuIujpPAahX
3oppKR+m5M8SIXgkwL0gmH/PhZkcvCZ8nhldSDKcYBBf2wCl2CDaJaxzkzLUBI2r17ggnoMaQKzd
lPtE9M8j61xj6T4dl91QMLhHoCivTQZZNtQHc4n0VNanqHisRkHyapRsl4v2vbcJrVrLEWYJE4UR
yRXG2bCz8DiJT2of8pWY1AVcD0fI8SRMONH6rEuSo3ZBO1tl+y+Ep/GXsRxzSvYxYxw+DJ7vHmi/
/ZX7x1o6EFnm7jlPZbJWU4rpffRX4P63XA4HJIZpF0XFZcLLF0zRLWjbZN1mBUNDU12IWhkE5VgL
xJrKaxbvbdbRF0iWwDewVnBL1FxppMs4a6e+86KJA67gk3/O4xMmEpLikjdPf8alzNLub6T6Uxvm
V0v+0lrlm9ji/9eVeKRyFlSUjlfdS8S+ytIFbg+oDysvz3ZOW6O+jUmx53z+bTrPVQ1plzuNFkVl
sbkp6Rec+D09ayKfEdChVaV31dl/YFAd5jG5zoP1A23qBHjvhYXsNuIDSYVlYpWbPota3HOTDF+B
PTCeECdaGk7tSfTbUVw4tDeHnmhhV3q4H4b627funIsZdd3f6YL2BVScOO5LaBo8CjU1k7p0QG4L
wRlgJzDPV9WYMhPovVdH70YgP4psW/sDQrhnv8h5+CI2kfjZVyLDGje2eXYd6uJOqf9hqzdZkyNu
3Ph5DgMElqy8TIJnq+IJCREmxwSeTF+mpcBu1FgcviMUGCvisJJKADd8HA8txYNtxQ7JzPqrh3s1
6iTbSFE/t2b4NFc1HyYUn0hZ96Efv4bmrq1hOIeCrXeZlttBbkIvJFosg28/8T8mPyXiMNxDEi5m
rA5Ei1Z+zZuOUqWzTptz1BW8cSZs7bFtvDTh9GlQxcNVhVSvR3JG+jmdPMEpqojXFmtYm921lflM
5W72XGDbyCO8yIEJcY1GZObe7mFuQQFUsOezSbj72czPblq+W3PMMNGEj00dHVrWFSs/49GA8Hvt
BYW2c/vdmMFTn+ZHa7TfiVc/pEZAOtIfN4CVeEdIyP3pIYLCsUoMvwRuOT7NRPuV4xWHcNb9eqSU
ypclbhw4pNIWn1pPL32mYhqCSp6VBheRehQ0MHIuM9316BZfvt8f5yXcUc3EXFgH0AAXdbfBoQZd
By905a46DJ6zZNsKBuiYJ26yM5zxnoAiNWsab5MOkoxQHRVSw3DsSVgBsj4OjVtsVTuoXa65YWWO
dYknd87ySEmxGhQPfcMtn9NMkAZtLIxAHpo4aHwyPS+NhC/RJDgJ7C5ZaR2dG8JQKZzd3MH5JDwd
r4MQzM/QZC8stJ7n2CIlXGRriImISgCH+t58qf3ou079aF214EmV/igk1Qf8wYA1UWILLaA5SJ1Z
GwcxlbRws/UKmqGsWJvA3EnqpcWn6zPjpSXumnF+JHbBiT+KP63IRbCPxxrxLzuVwXiwxO/Ospt9
aXT5tnb9P2LmsqK99MhbZDPLMViZk+q3ffs+6GXRHru0Weg9/jxO96lcsxwUKy3WWZewd68QDJxx
/p7J5ATeRlfGRufw5ch2PPa9uLOH7AYLPcF0u6cZEKxLHTznZbYD2Pcj3iF0g0P6YbE3aoNIAVUX
yTisjMg6Bvhubma4i6X9pyvy7kjImnxnx61JmszlICCA0ISJF56F5o5XIvkRQ2LuaLdc+81oXTQd
wXOXiW3PQXObaVDCE29CWIENcavwoyjC+n2ItwzcLFxIn9EtZQ0Mxflnk9nykBUw8oYMvllQCLDx
afYL6mO3cyplYhReslw5ul8znrDeB4nc9Hhx1xKHxCYD6LX1EQZWwi4VvvSu4w3MHlnb6CdDLv1V
lQ+ULxq3QVODKeviHgPUedDwh/aJdphVZfswzumD7TFoVXM+rEIDDc5M6H8op4w6R86VfLsTH7eJ
QyJIryA2Zvq4Js3C3YYvisTwjAEpJ43LKT/q8p9UR8/uNByqWMmnzmC/5gVVs9Ehao5XlC0HVRhg
M3R03TrjF90zLEpVg2TuYOZXxvIjdz7cDVwtfICPaOf8IJIdZ54L8gVBcSECc0CnrLZYw9S6Daoz
r/mz1YN7aEqS0+StuTr7rjmY6SR3MX0Gfevr98GnBb0dkbzaOL43JhtOktXhhdkAnFg6eNhlxvRj
Jith+hmT4KzJ8xo8EFsp16jFNfAdlnGZRhS3aewie/BtQd67ijwWq3rgO2tRE1DrwmOGe+iBGtut
5QimQ9/gp7Syj1bkFMUGHlb4aPiORXDpO6fbm3ObwkKsnyasUeijfIGdw/Ga6KuIoCrouI8YRNj9
i8x3Tl4WZ3tgZZdW+tUp9qlkyRioV8Kdx0vrkesvE6hps19yvM36ky+Q4UjAG8AJ843ngf/N7BQQ
NopxX/UGH1lV7Gri1oS6gtVUKPulqkj8Q/Zqd2F+LwyWSnjbVg6L/thX0zafknM9UIxbLEY+3vif
fpU7G88qAyhtqJOYn2jlKkam4XkcOL4YW5bwYBPo9d5M45Mr8YAizc/rLspeRyMOtmoktRcUj3ws
09UuombDiQKfpaE5O091/jCb/tfgzNwvebibC2feVksuSZYwkVgqBet+LN/p2/6aMi7PkYZZzBqd
WFeYpHaNA/2goGuFJSgMXweaww4zJo/8saV+gw75QEzshM2lEq2uqKchb66q4XeuaEPO4n22PHm9
yvHYuzqXxH1E3davlPC9TL2BUOvcsEk2HIfYhzre1K5TC60pE8au7tyvumYxOwx2TRC5fJZY81Z1
Uh99ziBoVmwWG7K0eeO1WzgEDs/nRnWnysL9UJDBkngE16IkHtCl9oNtUQAUNEuBJLHFrTDVWbYQ
VkAKxesEq8W+LOXjvx7k2vVutWsOu3kGa+KK7MXBj3EiGVVvQepE1IpP7aGuTBR55NM4aZ2NdZ+M
OD1pDCpH2H//GmR7VYwnFNp3in6oLDenLwJBzUOZvZKwANRB7Z82fPo4k/6MJ/5Xn2WMTlW+p/PS
2FUiUpsiI/OVL+QXfLyzISIYzVQflwn6C8bXren9JK1YjtZJzO8qdw1l3qe0cDGy0PXSFeOmphlr
S9behIBSLakCSp9YrgJ2D8uiXYUZRlkKVu1Dz3PfdXPAhdZsodbW3ASsFjZG29GRXDoN8dNu2HJy
+oqWEqx/Xyg/EweL4Gzjl4DgYCNy01hUMlJ0XaJhrPj7YsJ0Sbyynbh2ceuf/n0RXY9wlmEItNqP
akHDdQ5qCzjQHdh8MJMLK8ZLKnYF//5zTmOE0Ompy0fUztGS+455BAa6dM7WgEkjrdCfB28kcWMW
GGRsXhsNtxsgwJHZGf/aZhRUWYSjc7C1QbwUSctl7IcJmHfa2OAFAbJVjE/dPC520npXZeUv6smF
ARLaTtg3iWwHzq3tgIWYMKhMKOF5T492bRIMB4W7t9q4P9nLl1JI/V9fXHPDBHBszX46hLY1n0KI
M2VfnMylqI5OJbaHJjCkgvU7vueE463LMgDONNt3yRWzzSxfc04MA+AE9b5w2C7JxH0zGuslm1z6
OJZ/X8qe0SWiKKtxsRQ0G8dmN1qNOr3VlfXg6sDdBhblwnAGNiMe0aqh29DhEIKhJX+A4IDFanpq
qEKYfZ5RHZ6DOTIIisbNrWJZBMGxfR0knpXZd988uEPMOwl//HpxM3mI+VN5EjZlmMRME3DJlque
IWvWa7PyOBuPvOeD+il3mq+5I4M1iPEZNeZgGdOLZfMWMsLpPNtsvdKxh7M5Jc9VAxN0pCyondzf
dEixNs4r38YkRXlb6d7pld3xMP3LSgXkoI4oOZR/qTYZV0hZ1Sopw3VoiW+6Y5DKspm+yfSJZMDa
jm3WRygOU14+arQdHgoT2ViDBpP4mHm0cpci+BWiJ6BVJ90umsyL5wNrw1Z+dEx1H7VP/AU+hPE1
tBnTVODs6xIKejQieRgEXdTvzC6PCgLrzkuAYjP15iq4MTXeaaDE5xaF3SbT/1Y04bH0qrcwqbkL
0KdWeZ5glZ6fDKvCJMx058X6GU/uPvXRER2UE1ZQ4zYStHCVpLxsNGHF5JuF4SEZrMcxmD+Yds3W
+zMq3DMkzNglJmmzJqqx0dP8ZNsK+0x2J+cW5+pmMyWt7NZ9M40xxFvKFbKUJgOnOPnDUuab9+ex
KA6eHj46y30bAvPFSRKUr2DTxT+QTA4Ndw4ruGNBek3Bt+uK4HcEVX/jGP65fsDJ89b69SkvU34D
RtatCDi9xN5HXgMpSuzSPcBY/brOFbVRCq+WC2tKlLyUpvLRDjiSp5OzdaKYhBy/s7HOeqwkZZ70
h6VKPeOEVjh46qGOb6pRjdvJX0biDJvWmB1Tbb+BZ9qjY9uEuGyHGOHUr6Dw+KSdwxezlz/pGB0x
/AYHH98GPp6lFBRFopbsPFkBfYZ+xKRqhHIfTk9uT28eBTyvaY8vsSnjZ0z1NHMHxtmT9tFG+eHP
7qW7jg/HcuGRiJRbDFoL5BEWL+XQbuAZqP8fVvr7L/L0fwkr2f9nD61udPGd/M+s0vJ/+G8Xrfkf
vvQ8UkcCRdU3JcTG/3LRCp+sksAp62KSte1/hQL/baI1xH8wMViUGMvAIgYEAf9/uWgN+R/SdTwz
IOQkUGkDN/h/sdGylv3fGf+U6piCb2VLvpUH2/IfzPR/hJX4AZoU+eat8H+TBf4y7TpALpEXp2nA
AQc0PznRB8eqFzZp4aEHjRe1z7aF/kzPCJlT97miKZAZczN5MAFYrT/YRc4qSmEcM/qCzVP5FZTD
xpujywwgjb1m81X6+THnMVL3eDsbnhJTDtpdGDR55D5dt+XMTBH3e3fm4dlO3ttYlY9RV1Wrvhge
57w5wXkRaC8jW7y2OAdBiPszGao1CE+JkglNsbWnV6hIj6aPM8+utDpHuNPcciPCfl8VbCmStDt3
OSyw2ox2Si1yHXd5V1nZTveWvTYCjWFU1wBtrDcx2jsFrAHewV7ZLMLDLAnAO8xPhdsOG1NbbDTc
cxfPt960XsyhPcvYNtfjMLJH7dZU3ONJ6OpvXvhv1qAPncPqC6Q9D0e2zySpNgMuUQoMeDt2CL2D
Sztwq3xvZYrhIYvhoZPF4r/OaQVorXfbkhevZFHgkaW4tKqXOz0UzmMv0cpRku0J2U3DHhdZETwv
JGwq7sycjjJCopwOjpPl/aQpvj0ukV9l6J/9JpLg9LL7RIEuzEl+YSCxiJH4YeOgT0Hfjd/Vd0OV
5H4UYEsAjcT80gcNz3ujihoJKFc+J2bEZN1Wq4wNH8ad6EjyrjpWAspEzMwieUWbRhKdliJlUsvj
NiPUspkmwEfT1ek1uA5meJgxq5iwG8g4DtpmHrcbfCzrmGN6kbevnuV9W554Gloj2Wb29NNO9NLn
xfiB34d/gpdMGmxJb/51M+MUHMDT0QeQtg90AN2NJP6KoxRLNddUSDtj6FJUnM1RsSEa+cmV1J7o
3smu6czKTbNBY3LHHq33QdXzwxc4oOUSJ0bCCsPu3vC2t4NTKFho81HS2bcxf3JV3ZNY/YLTtCmm
KOafZNaJIsJ1vgYyQdhvD/yuZ2Xtn0jMfEywuXYRy3E9uUfFnmr2kqchtUAdt9HLHKTnYpLYkIzu
kiROe/Tm62BQLx+5bF0ML7jK3v+VYgqI2ab6gtJnzxXbMf0TKOihRMjexqYt8IgWW3v00ExdmzXd
mH7RY8jwlj4lyu32hhEPq5bmRcOEJAGWghDvRcXZrUmpiR+ABK39KqBjMMVuwpmT1W37HbbzJVbm
M8FGc+WFxU/WceZV1fyKmlAT3mWExqL9CfUY9hFUZDwBkADxPo7bPO9WCfT2tTe26hhg0cfpGDZr
gSy2RXN9Z9vAnd90EgMYTxWFG6Ze8sluhC0ozN8rj+cAkw+Dc3NtNWsq0TefoEtu6scfZQt9RPOC
dIRNENwVj7mN5VnLZJ863dmM7F9zeKLKRd+DKD7HCfYyVbrck7AQF2EmNZhu0sUywO2JibAco/c2
ocyxNF6YrOGTZfRFREouTNL2sevXwI8n9lsSiKRozkj74Ys1XJPctlaVbiipZF0uclKc9kdHWcwq
xGlE5kLvqoTKdPpctrItz1RAYKtyL17SnGvffHKJja7TlNVmOII9w6+7kn7gEvVRQM0c1lply3hH
dxNPgKq692E5bBuOA1XKJlZqGiPdGsoMBhu2nTnntKjfJnjRmUHAxOrGPrUZRtR4PNem05O6InHt
RdYmTyHVyAx9U0QXbA90BUv/J2UPG0TFFiN4QXWlOiW2dQ3mZNjrsg/WuodTEQZvwWicDNt8UnO0
p3DyL5vnvxDNwAWE2buW6jOZlgqc9im2Cu5HgcuPch02GUzTgkw6YHRGIH7bX3JKzbXtIKZEkIES
lgQXeyo+WthuU8AygD/BythjuXoksee+VhHN9Gb9E+dG9WK5OCPtE3lwf18u7Yht6t9GE3RBPKDP
yt9pHmF7wq6H48y94ghjj3ZeFFGBdWFljtkeCf2hsLEdtuUrtAAqIlvKfUc0sZYDqlHjCyGnygMf
j0DonDLDvKZLFLPPk48cBxPq0ggs1P4cXevGk+bYiYgFFqWXAx9p7VBxpfPYXfd59mhkGUqQFf5G
5HVr88M2m7e4jmoeYM2pHsPfyYSbt6octbbwza2Vy57dlg9J339COEAMB9ROX4Zcx40Wh0D8CNzf
K7I+EQeSas9utcBksUpnz1nP7PjcKX/2YuNxqgWelG5ASG7ehAGrPnUThDANkmCkYtOV8IpIdx0c
J1iLqjrloeJisgAMmvdIcdeiMAB2k/lB+kfICsGdfgZCpx7X3syiZxZnrJosih0HJ6e1M0zunZmI
pAfY0OjZcmcY4deleCzC9BOvd70RlK9y3+BXAJeyNVkfkN0rxAERd97IOZt2SOfjwvmgQmFju0X2
lMf91hoK90YD8Q7XZbShMLXbFFbxPk+2/yAcZUCzTAhpzxI7NR7SumuLh7JEfRJRuEDMsw83+z3E
alt4rXtsam+x+kxXI59xauFaz1J8YWS7b6VZwM8ep22gqr0VxMW6g2q0sobwYPbmDi1s2kwqeg0I
62wM896NCGhY3R+VS5lqXcIi9B/LqSd7S/qN99nb4PszWDGs0j7HrTr5KJzk25l4e0hj+jESd5UU
+PiWbtR47tcKpgVoKf8ApfCnx7G4YkUOW5nbfi/8QuzByBpZMhMI+vuf3J3HkuNIm2WfCL8BDr2l
VkEyGMFQG1hIAA6tHOLp+6Csu+efxSzGrFe9Kau0rMoMEsI/ce+5OtWG4G37gODxbaRBAkgkdoR7
9Bx43iZlCLPl2zn63UwWSisd+SHaDh9d36npZr5tFTxStD74UGMKP6Aji19b9MvAn8OtqXfPZKys
Rw0OohQgtlNbX5UgabaJQ3TbOHA5jR5wHfcZA9pokTdBcfVzbrSWTaJRJpwO1WYy5NPAbTrmzSmL
hxebwet12qmOFJih9pInw+IHRx2BRUF3txlSExQy40OXcWhOUYMut9hH9EXLgajGY/QVFma0nqhq
91044mGqs1UQsTiTAz2oJeN94iNqTDCUxYN+D2ZRiRkn+YJh5bGm21a1na2BrH7iTb9KA32LHKqW
45uVJfZg+NYVXoQpsbgyurY2LWva+Gb0ASb2GIcGsqRplohH/vtsKBiQbPmQ6hDXk++nFu5odPNq
W193iVdvB1bhQBTnCIuexnJCKMi8q4uhfUJyf0oxJwFbHtgRxWY0j4jWthViqp6xdIat/wI92xcp
MgOjBuUmMRPwnayc0EyoTTlscaNACXYhgdh1oD3AptEXnodUozAfbdmgXcXYWpSsWXTRPmkF5iiz
5IESKJ3YppAXu9Zq76hPEEGqknMkaUM2B5L4rQF7xWCQ1VoYzbcyAwIYKkw64k7P/RsKlhGG7J5L
k119Uj9hUXoifu+OndrY8BnmZEXUEwV8J4O6xhiclaToXpUSFCFnvrlkhtlCh1s6ggQqbMGnWAQH
m2FM2afvwuCAsEsYtOiDj4XZbDTeZyc5+iQR40jdak73w2tI26iq/Y5UfORPWUekcp9DK8FGkJb2
Us/nOVSY7uYtf6iH70SQsoHqxEnMoIIohKwdd2aNpLy+skfLNxTaRHo40abRySZjzlrTtb+2UNgX
mp4yqbGMU2l5T5b0HrA29yuDXgM5oIPIsM3XpakDZOi+eEWcR5wK2JJmm4xvfecJAY798JaRcrpt
XNTiwmYNoKmNafHq8xz/Eaf9BwNZcLVscmIH2rATRJcg/erseCNqbB8GtOMHcYB2SjYAfq7qSKXx
rqlqWDN/ugkPVCUiTrU2pypa0CbFlFNLAET1wlIdrKeI4T1BXltr8qDMDE+5V316nQGrS5yjQj2H
TCXQJs2EyPxq1oTUB13jUmBhHG9ZlaJzc+Djqt9ODp9a0ZvHXnePhRLiWjMf01WUwTIswlWWuWtA
rtnSBmYmnAC+cs+aSc9bpmCT95zoHdfRIRV4+jPMmQI1tUewMMg8XG1XaBkuLc/wVpwfqzbtBOTk
igURsv+ajBXzt9DwixVoMJdOHd+RObLhxS4UyOhC9upDr1xrpY1oH3lgGriOKWuVdYRSB+R6uCF8
7YDtCF1QccMcw17UiuEPTvmZ5fiAxMVkt4zUOx/RM9cTge5TD+JopEib5BlUDijfkrGux/hyaFyq
MLxfg8r2Y609Ipo6pAandAnIu3BubDSbdTm6z5XNM9bbFAiEO6BwT7qIHhgtReRav2yjrTksEndN
1GH3ME5S3vsORG9uWy+aCdMbICyKGrwtU1nHZ3DjuEzTx34MeExbdDQ4FNm827z3uga4ntWuLFnt
SxTnq4lMmF7iexm7buAGJSJJqidbVh+Wap7g/lwiM0KlCn8tGRmhcquvDBseuq6C/dQ64tjKek+u
YLYE8oZgwYjfvOZoKp2e1IEvPBTeFVEvHFqpXwldPACOw8sxjxv98eB0TFFRKHnr2i1M5rT+NYpR
YDDdcj0WKw2nI2Rw7jrAZT66HrN9Cx0k6/Dpq9ID4BGjahLIbnYjHNaw30fpcE16RQI45nUP2Yqo
F1KKv0ysAY48OTzYWPf3Wsbuom2wleXcITVRHkMVbryRWzG32wtoqHI5Mv8GvIk4I42X//ztJbVc
p8f3UsY/Wtj1uI17YHKK1TVaVGG6jyEueGIk92WlHjS9ZG+e2btUIQ1QOlDbybXWgyu+E4QVFLqH
pCyoFImvm/A6UR5mzwDFgTpW6o4cEXOOVT3ojfcZB5HYONmbbkfRSt4rdjFrJeOLkXYbaTPOYZkB
+LMywyuJmgOrbIVWivAUdPN7r3K+qXvYs+Tvhd+oTWGP8GN1j31lZ6Aqmnz9MPmsbuCkI6TlzRAB
+BfgcckZX4gu3ujsX6RzQ5d9MiyO79kx6hj1Me2REJoQA+vezNe4hOjqyjonUKp6a10YlJnLkDd7
MKf6XIlmzyb5LFv4ipLC0EJ6omA3gSLY+YVxaWr5aMkkh3WcflRt/WNTZ+ufjo50tQydWzg5uB6G
5yw3T+H4Y0r/BwIPGs4BNNsAbB2pJiAgRHvTX9qPl3B2Xim8z5bXX3CXL6s6ec5I3OoxXfhWcy/b
9A2Q/1HVyWMKpL5um5/YpKEO9B3JpWL9z58QfTSJePPM6c+MnU1d4APU6uZFSoSD85YPRQCD63Cl
V+E5bmbAzfTdZt4Anjw657q9mX8ETffXPYBhtI0fBijChZVXSJCfGk1+oF3bjNJg/DAsm4RRVVnE
68aR13B26pJmuDCN7M2eDcItKitXO7va8Bw7ZAsYwnrKlf2o7PRc2tGHSsYQRRIK86BkaGQ0dyMs
j6pPHyXAZ9zsIZLuzqEc2SaNumZThYtxfNZ4+Ub1n4XgwMODoEpYNopJSqk+SLng1TQR5+HbN1Gp
5/lTaAHL6bm4awhlmWr1gEvzMYst+HEDjBDmK473Uk3fFu12OzR3v0W5lKU8qiaXQiTJZRKwjHN4
clSGH1aIOw6/h+NFjx1wdGGEn0HiEFfP16o19m3+vDWgGSuIzxnmRFpgEzYvHXZU+p8pmwQnPIX2
UHIwCq6RnuzYaEdI+BkQjXBLmGbxwEG8iDT90rXaa2W/QOeBtkReU0Ajg/iZl1plf2IkQdKR4whU
6MfRh18Gnqwois5R1KDqsDDqNsZLKDTCrXTRsAOyFs0AzrOvHHTp5UuacqHmCK6GqN9Ez75ERAYT
EjsUGcbSCRWb1eKEnf/UjOoLeQR1Wd8aRMbWR51XMtQuREMojVdtEK1D7Whl2bny00flNz+Zzw1m
egQZz2q+aeDtDqZ6IQj/XkYlzKgS1eK8UtPLZEDUW2Hq4Ykwhz/as00yqGcrb9C4xofpc3Q4mcGu
X4oYjbOu/w1F/p0UmHewqDurXhTocvr4nFt80ZUpnwjnOVcIJHyfbwJcDM0h7+KqZ9IXMCiuOC2K
qDeWRMkcrIIlvJ1++k7+O18+18+/epNvu0zCg+X727qhEnCH6qNlBhnE+LPdsH1BHFeypNNfTUm7
ynQAbNGFWxH7mxK3XoBqU9OpLSdj56TJR4C5qrXth3FRv/FuGoaEnU2JlAjhyYgCDlyr++GvgjBB
GW6IC4+aZJTCz9l120xHxCAy/sIKrHKaOaR49H9lOlCYDTrdfv7k2eNbZckbHlBnYVdFuRVNv0Qu
hnOZEQyUUouId5RTtOnOS6VMNEzO8Draslz/Q+34n+aW/K/DyFksM/7fdJNl9Pnz72uZ+b/+T4Sc
9S9dJ/DQ8yyT4h2Y3H+tZQzzX0DbLDYr7FhMG1jJf7NNBL9l66ZDuJshBHmY/4dt4v7LsgzqTkdn
i+KYOr/1/8E2cRgl/F8EOahxjmvBunH4Uz0gJ/8sbf5tKVNMTmdVhgM/pz36BOKxLe0OmdCe+957
UdZ4LTz7V7fGY6CKdd1UDwHVExGpK9F2NfDjYOvLRFxGDSlgUCertyTA7RllBeLiNDhVxasDbfkg
+0M3Wz0HOAOLOskfoDJnVD3lPimNYmfWc6iVw5SoDtg0YHSHsFYtY8HmPgjUmwYaqXRcFPDjBW+f
vWJ5zyQxpfmuM6rwhk2OFTn8ycUpblrnGFnB1WpVjO+A92jWWwer7HcNK100chyZJaE9UZOtoUd0
RLA4uEeWwFimDQqD2RQBNyw0aBHiiTc3wUygvdxb07BLQfZ20MmFapXpAi02sLdGICEreWaiS2Cl
5r4RFYyshxR28Oq4DTprWMIc7yA912gWONDwQfA2hJqwj7X0L9/3YOAIycl35Fz9uKBmlqZRbr2k
P/bl9DM4MP2SqoS58aWsOacsS/qVXdgv2Th9ASMFifnopfIbHSUDGpOvedLMiyiGWe+d3NKA0E4D
E94wH00MZYOUvNKAppdEgg+Or6eoSEx25eKaTyOahfg3Eu7e82Nc6t6R0nZadjZT0NBOniWFbISO
djEwHWS4jSR5/o5ciUApIWiyYM8fatpnLq1V5opj55cVSPAYZGod4SBM/8JB7fxR25hG/GcHIP+d
oUUbURmPNRmei8JT0JkGhNdOsgnd9pJbwNBzLf1CSSbXlkDQk1PftQ46RFAFi9hgrNKNs5xqlvg6
xMzQ8sM9bJbNODqbsGMaMnuJGf6+Dcbw0vbjy9SHuKNpweXQvZr9QAWQ5b+oNe4ABh2E1/0xGpJN
nLd0cDpLt17aZ4z1zF4x+/ecZmuwuHuc6ZxdPHZnkESovJN77ARzOnV4ZpG5DRoIVCqdkxAze9N7
LqOjwat3jlIXDuoXj9X8Xmk+M+Wo2lSy2BtwCwhWAhXS8EUX8aaJ0BV4TvnSYjtKIAeuQ5hVi9pP
WQ70H4X/j/YHeWcEiqyc+GlN516b8g8BLDOfGfwCS/CDy/CVWpjAhHTfwNHuumR4q5Q2LdJYe2ns
wtm0kmFVE2lcyKb3V9bg/AzldC4rB6vVZN8M4V28FFcdgQ0nbJp2N2Ep79zfqJwo0XzwDOVs4c71
Q5+b5jJCPhg5kCUGfUUf1i3H4uzW/r2zsksYDkRMBBBDXOcLzPRDXrpPWdIWPHH1xUL1IpvsN0zt
fhnRn0fyIpmFIYl5CnsNRwZmXrC36yaPz2SFYKs7tiEDSIyvH6VlDYu2za6ghj4TTx3rqbjUKsTQ
XlcH083vNpayYfQ5MHkeWX/S8YOIrQUHqZ00F1CIe39gu5Yq5713N9XQw9bIMiaCCQNbHHAyYurm
g+Ujy1sSiYmkJyxqsl5SWK8YpNySZg6I9MM/vyBAxwzFMjZiZz3/1S2EEOBwtb1A9vQ9Eia9aH16
i7kwLggC8brqTSPQjesf+uKhAEI0srAakFI3WvvouAG7Fbv8atEj4iATD7OTM0vojQiPw2NVHFDZ
MgMbgx0Df5rSldaJNXKNX3JoXnUW3kwzIybaktI2znbEXkiWn6raRs38F+sHOLi/vUFag4mEalTq
KdOrC4a3O+4cZ4E1hQI64n2GPPesh9VhDLRtItgLpj762nqk+gmK59FzsX40BFpVDVo7/ZRKZG3k
rK1aFf0irXvOBNpP20IIijBSmWApAv0Yfk2kDPHVku5FSNV5Qr1LMuN3MZonLehQ9jcefIwk/WPr
ztSDuHgmx3hCBQN2y31nGxYZyIargoFBW90K3Tx3CLWRiKNJ3fZuPRN+3BHU96Wdwm/f6FEBeNOp
ytkz28K5uqWe4s3MoM6pMybEB8c/VgNTlBKuiht/kAjyUeWsoWnOu9jbGP2+S4D0dL5VLbsou1X6
9FbF5UHaMEXa+A8Z+D6YUBBmZX9kotLg/PK2hqT4TC78bAF/LEtUxzwNElhTr2Gps4cWkVsS3/sR
hh7xlZJ6b5OJ5hH0yF3Sp5OMZz71LsJpCEHjyY6QSJUgRfWw3OdxIXBEhQcVElrldi+EeKxt6e0m
01uPzAks1Z5yostXQ0UKiAeMUvl+vwyEeGFpcZ36/l7oSNcCgYarmU4yGJej3WNNEy85MSONiI9x
8AT2PdlaRWlt8ayxTPN2tfdrwJXOgaavUCjNWwT6nSI9uO7gLDLfwySCiCoccFhMOsvfPrk3PYvN
NARZlEeY7vWuvOMBZAUg3+nOoSw7u7p3L4wzKfOVeR9sFyVwl+PIi8GcYXsQhfNgi/g1isIzXINV
CV1eBj4uXe837z3FngUFRTgwFxNltdeIhcD/6VCWLGNi+hSAQPGRFY62cTEv8sLt2oZ7BrR02N3h
AgYb1cPEMvqS4I+c4WQTp9UbuY2EseEaUcaFtI1dFN+YyopF1unELKmB2S6WrEVnjJhytcg4TJmt
H4ZQCuQTSMEgRBxrPf2CkMKh6qPXCizfOkylTUSQi4ww5JzNCMLA8A/8ypusVwK7aN5M/9vMWfA5
9Tjbf7IlEz9cafCqlgE+GVszxFKV7VOWw7vEQuurJUxgb9ktIbyyPxphocDuBPwy6iBLrGMX6ie0
IHxQSpmC7KqqY4JuR2upfWTAZte2hmK3HRJ1tMv8mRdxjJY/WLPK03eo10gh1MZrXxN1QNDoRvnO
N2pskFUFGum7sN14WTKdxwbXVAvExwcdB5/ALOtAndm1GkDUJGRHTD2Bd79kwVKky3Hq/8yi+W18
TKFiJozVEw5Rwg3SVr8BPEf1UTFmbRBuB0XcbM1waFYo/Q5WFt2ckjViAGtuMamqWJXlNG2i2AhQ
GTPoqMtRLiC4IexfGWb6FPS3CMH4Tu/uqpz0ZeEVdPGIcaHgvdmSCSmVYj3rD0gf4H/Ve3OdOZm9
NRLOjyKfOZdusGDvVfXMRAVhGfh2ohukD3acDm2jfqsTbltp+Rj3Y9gTHovRieFFWseITziSW4e9
6FSv5/F92Z5FHaSbsCi/S5JJKPlOBRtihp77+crNSbue91rzrXOR6ftEtY8rpOepX+9Cl128nj9a
4/QccOjFaF+szDxXCFhFYMDBwVkgsBTPTLinpofQl8YfZWj+ghJbGcPVMvt10/KaJ+99KTtS8uI0
2FisE7pZC2GYR4HDU6UC53r+NU72sY+Ma8DPqhftrvDDa1yljw75D7BZu0WsnBsi1w9wovapjW+j
aH/8DIJiHfX3umCsWUEwmdSib93ngGRA3sfQOnz9sU0B0EwTW/OaKbIkWxS8AygzMrBGBA5a6e3+
uQAtHo22HGH/gdPDV5Hoya/mt9oiYxSY+zxGqYZnUODij1g4rbCg86KklSHdd25VbD1ACqHd7ZrV
lBHrSz4XBLS6OGVN/6c1kbELS4UVn41oD0zFzV590qhWmssYxTXym2FcpR3+DD7G+/wPMlW+qXtJ
9G34oyIGxt3AkJSDjJyGkpIyKC1YGdKCm+jKK0r4N8B+Jz2cCL2b8l0UYtGy5JdphcW6gG4IF9be
EgoI9IU95SZox2BF2ZHYkXsqzUJwU07Pyjauo2CXUtrqYLl1j5/5V0253JutXa88Ee28hIGVw/3i
2/60c/T0ErcJArz4OJLCkJDnUlnJ3hka44C5/jUfmP4g26aWa54qyzlrDmtULeMwiPoO37ivnuOJ
07cz4P3kHuAUm8hZWi6ebYmMOToktb7x2uo8u83w+iWI8kPEripy1rEstmZK5E0N99WI1MskmmeT
1Ic+FAfPsa5DjjyHU4cfan7S5h5wnsAk030ImQAHZLyM7b7uw1/De3GUxvYBRDB7NqQzU7Xj+k6E
hyUIyFaBlD+hQSR1zQ4HREt6aEv/pmrzp2qy5yFMD1EFPGTYhGXyEqjpa4zn/ACaGVrQLxWXfMZg
ghUQyiO4qDncitqjpVDxpfhkCLPkJnsTOI2txMM4yQmeNTjeKzW+5xGviFA3/iq8iFtPp/Qt5H5w
cWdpJS2sUeuHsXQQ5ZeEuU3PZZITSuGRcOf7Gx2iYz303Rr1xJ65mcjIwgFke/N9dS0CskKUCpe2
qsnsy7B0Idlrm0PnEL8zKPMQMl9YqoYsD+G1z9IH5GD5HEk+lU04Q8daRF5WE6/BryxszXlnLb3X
Bl4VOSadiowaN+3+sCKcER24K6evCWYzsKs2xybWX/uCCVOsxRtexJS803Rwneg30YuHEK1Z1ifu
Iqoc8h7KftNltgUOtX/6aSNcFYlbl1s/vSUMJhaxwwnIXhX5vbiomiQnn4OesNfxEPvjzWxRhhWo
CjXvrnfnydJ3sKE/iJb9lQPT27FxCIXNECOkYfuWNAMNSWce7dEFNadFpKl6S6sZd7Xvv5Rxir7d
YHPoNoemNV9t/H1ciAVaA11KxhB6cjM78xONV8QvIiwWkcEezW/WST+/zQAaDYkHhRH0mpvVPyw1
nh97w/gdclCtiCht2RdHKphjM5nhugpHlOFOMCyzWfoEYubsROAp03xAI4bJs5b9s6LS2uUyPhWi
NtecO8iLUv3W1266rUr5FM0RoggwaELGCreJDfkitd/LqTonk/tsFNr8Zqs2uZM8eYU0FkPHbeE5
j5YHm6jJfHBXRPoWwXDJoyzbRJ79gJKBCGRXP2l19c6Ukv56WCeMcksvRWjGDgTyXrVEP8VqX7eI
DTGH2yC642Ab6GZ7g6NLlBsFCdvLu+E8KfNtHINTw/IE50H+BOuXIfPQf6WkuPSis3nlBh9tJeMt
JRNF6DR0S0YW2FTGQ+BV2cIweiKj++FQmmSlGcWYMxAisTy/WhOdHPCtEbsCRjyP583/Y87yo6WG
5Dh/1qb0p4imlz4gSdAvN1U3GRu9Bw/YQN3B8GssFN1akFcjiiV8rLxX9+GmN6rfWXaFCp7umMJQ
sm2brs40T2lNlHwuK2OoNgDtKzR9oOmvrCNRrplC4AyFJtL3MT6vE7GH8QnAPh9dtT86BPpVZ5gV
sUV4eeBpkzY7gSlzK7UR0ngi9H1Yda7zZzr7EJrUgRjpmjpjYyv27g5EDDAMrKnTZ7jaUJP4UHbx
WwvDR5Ol66uYRV1ZcZzUHQ1bWG/DdHJ3dQ1JsdUwKNhgC/tkLR31bgnvNXUZGRUB/N4cXavXM9hD
+RlsHUn0S1xDKKi1iO6lQbJTQZF5BlMg4+BdlOawUznJarm2SnujWOn5HPEFWHKUGjkP5lxyRJ+I
GFatqLu52NxqoPgAEiArmo0ewm7ei0in+3H1TY9kc9SSv9EN1U5HbWblL/Q8NJQhAkCEwOep7g5p
1vI2TO/R0AKODTiSGYiE1bhgb12uU6FjlJrcNyWt4NBMxd3PCHRRscCvj+xT88+gBe7k2t/6agLj
+5In+WvM6wPrt0NjjgomI/jHZquOzoYdqI6/C8c4dgzVGOkWy+EfcjrCYOI4WJsSGelgRUeAlScj
5/aaBlah8AysELd0Yw83Gfk6i3iWzzHrhtx4knCXfA2plmYWH81LyaYWg/FQs9AXsDUMl0J8ZGwh
+5XZtJyvE3QdK7e+kjB/G1ujXdikQ+4CXCfL1sW1xQGLm5XllC8ywS2HfEWm/c1ThDYXvbIXVty9
9k2wn9edcLEVfqjqz2qGu46wcLaaFauwpBjWdXyv2UnMS3kr+fH1m8u8pIQaEPT+hfyifuvw6nbS
/izaOkYe7kyoFPLzqLxV7zMcpdY6wHh470ftTMdENJqYTqlpv/oWKGbhQPU0/V/mU++4ZShGUkzy
k5iyJWySBy3hKZO6Vm5RgdEhBuWBpf5tLOWvJ9/ceOpAr3N4mlVPG5NcCg3ZX4tPGQj3nqD5chVF
4o1oU3zW/r3p6iXv0+dsZM9XuaiCJ3ZK1VMpPJg9u3E0Pmgg/nyzjpZV7O9y3bmA0r/Abbzof/ig
00Ms8CRCnBvpm//8iPQKNPbz3DNbmiL5gtT80QCQTbh3nR55r+OkePa0cSuH8c3ibb2wm/FxJD94
V9kM24L4rzBQ1IF/NPFDgW5I653vx94qHoJvwV5MIzYVO1+xxor0iMRrH3d+RAyps4wi45y5E2wS
T3+BiXgGPHoNAfQsBz8DBzzdYq0go63p3mh1Zp9efRjYG6kxg+yi9sRAnGOXyjauU6ia7yP0sX3g
5OSegWhFM1VRexEMimBi2XgYlyzHO7aebyFWrKudXYkfQyEXG8jlAorJB7fkakoqrs8MXtQ8pl7G
uQngUEDi4dNxQjCnZPcXNzuNGKix+8Dqu2tqRZxcWH5k8352/OiQy9BrBp/NNEfuWe5LVisCoR11
K22aGXeIX9HPEUbcKOKYfVhOvYNg+mQNQ7zqg+KL2xe1FPyRBecCQsMWhy4c2atvXbsArp+6w936
Gsz4ERXQX6wMttzBsA1F+Il68bkHpEwa77BqXGNdVoSHhuG3RUYdmDPiqFV6TzUemRCMAhvn6Fd3
shPQSmQZZvGTY9ta9mV+Mfh526o+8HrAkqvqZhk05e+kPLEy6rJdcBMzsXGPusdr1qQUSBGAmKTa
MEF+IHKbUSG8MasM9ugWOBg6atfC+1QSR7DZRkdYw45bIiaRWbtssL0EWAI79pCxtR0UJx7wi3UL
2Zan8+yk8dFLfYihjWL66n7rJcpVtIBwsGEtqIysKqZMTNoJ81WdujUE54iqo9ow8pMXkh4YVsFD
Wqqr8uQmHUgBHGkll3KiRff67qKc307/4IbQnwpTQl6M8vVYGR+hR16ap4YPVtOUVb13xuaxLPBP
s20wBIgOaxUF9osSXP2gJ9K3EpyjMIV8h4FTRHq4aZssRqNh7RXey6gBHcus4MEzinPi6FgNmERh
9GRK4jOK5Tszw+zHh6bkFA3RYWg1Oit8KDBlp1P0Ov9mR7YEO3goaO706chXMzavWtUaKA+nY52P
T5Ten/MU3Sb7a6EbEUZLMmAq500Pg28zMdROTMafYEnPKDVmFpeddFpHMxM/Y4+/SFqYzGPXWzZI
gA3EQEhQzbPTMP2rBoVTod+lE23RQEjyypA27Ew3WJLeAplYI52inMyDGNBIj7HcN4G78cI8QcQF
bAcS8LgKpmAV2vajorZYhum4FWjyRi5z5b7jT5ArN2uzXVmEFyz+lu4/ka6CWFl+lgWS2kzG5wLV
59aUwxeYIsjb2sxxakO0FobJuHg14phYqMGBa1q0P9UECVTzKM9K66ucPESydvjKbEKDwiPPlRE8
TMhVtqT5/gS3+SrZYPYoHwPoxbr/rdsQQgDiY6kMvkunAWtvktNoVX82ZtSlWY1/SNtd8IfRwyTb
DUTIp9R0MIanko+3R74XIFlIOY2L4i771F8kjukhUrSv8fx91FHXrXTxoTvmewmKKkppBZN8ShYi
nvxVrU03ThQ9HQzAvvh8OdnXDKdnbbekrXJfOo/TvLNoT9o0w2xupRu/i/0VGGKKkZ0wozO8zWPQ
sNXsU7Je+vJ50LlIeg0KDeCsWTBWNz1YRm1WoWTrG0oyQuLt4k8jrCqeypXnw9NNQSYzamTNp4Ot
Ds09Pqa5Ba+pCnI4J0EzLB0CmzOJlltUzZm2f9jADbkFwuI0JQHIhqe1a9ZWHt00E+XdhFWKgXa/
oa/cC7cylkUSWpBLH9y+jvd1TfRzwag/LAeWgcibt9P8y76Axlb8dQNZNvmIcjDXPsF4ObvWaG6N
50FQgfXsvPVEwMDeDRG6Gd6VTK7kkFlzPHnlrZ3Sf9TTDNgNPivGyQxlHDchz5V5eviqOBiWWpF+
R7TqC9XRE3RGYu2NUqDSpU0gFEKuzEl/FxoDySGur3UbILHRH4opPFRlS00T8IozGqTaLaVQ0lB6
ehAnGfijdYia5GohH2fJ8OFR+G0xFUkwxHTfGnVrZ9o0WM3clRfodwsgNEWZXk101CscGCIri4Vd
Rt16DA22Yf5fr5pga/ZsV5IJcqEJsBdZt7m0QGyNdeYjLYxgY9SI5YF5n1vfX/Ujeg2tfgilfpLe
hKvGB/Q8BDeQQeEhpIuOKtQxehWd4ckkokmxwg42ECRtDaEl2sfELKKs75qNWVlr09g02MepKrBj
yzbw5h9bbuyA7p8X8J6bFuORsm9moHub0AxPIDmYZ1JqM3jnhmOyt2isXJ6ntPKIsLEgTbc+FpHU
fwM5vRLEHsLD1qsF0eA00XFJ6KQVfkc1hm4HuNzKpF5BZZjle11IStlIYubW5ZlVzzq2CuM8NY+i
6/3HinimxwiF+dYMIHrWUJ3yrPirG3+6kXgfH3qchn0xPPqlvVXwPx/goIYP6Gkf8kJ7ZUb5JqMe
lFjiftbRgPVv/kfud9as0MXwY/92xpRtxqRejbXB+zP1rklUrYPQ8hdToz3oVUF7R/QlOfYCwe1Q
dPyF/FufEk7bJO0nxUOYdeJQ1ANo6qijbxqZdmEhahAOH2QX4yhLrTzcGGZ/1cp9HTTuQUWcPF46
XPRkpBqFDTUmRQSxtkPjnMwO7CKrNjojblkkd5JHrm6inRIreHECW6wTH3MZZgfsSYN4rdtabby0
bg8mliEqRV6sAZvULpvkA8mV5o5nN1/nvfE0yniNtRYCFcKr2JOvWajV7LrH7E0l78OYIRa1WF0k
sftAP1UfoxALQ6tdNbfeeaAmt7lU+R4I7VPv9BxvNFxrF0blxQp4gxa8udaVn9ln/PXGOshUixaI
X3rSKdfeiMMHQBc6UjaN+0hHMDD/yjW79vLPv8EhGvdGlb0ztEdPZRNYaStaqYKygOe+ufkSaylS
rEsnYX05hAOrGEyM1jELNUvgG56/THK+xKxDo+AhXltWHu09ws2OZt8/hAjjMQI9sd/WeFjSbuck
DBUzDr2VMEmPGL4rR6i9RerfxhRlj9gRD5Tqs2b9H0Sd13LjStNsnwgR8N24pfeUISlpbhDSGHjb
8E9/Fri/OP8NQ9RoZEigu7oqc2WUl+cmnfHSuoNvM5BvpWI8Zvk0eSc9/5YTUPQ88qO94fprL5RY
B0cbL58ZxavWHDHTMRO3gEjUPofRprI3TGbsbUFPmq5M0c3KbVb+MuXPbgl7jW2yItM4OwwSKVXd
h8tYF9oWG+LFmpVhQwMy3OkISBhKTskQ/cCarRKPKYFvcEYxVIuIbr6cTFP96cq+Opa1CpeUtO+S
8bQdWXC0eFlrzvTI/CEhWNarXpfimjtWsSU3DLcSpcuc8LaH9Mn1GOWLtKN1rbkz8zps+j1VsHhV
bCjDFFwQFh0ARESvJb/31YWZBIgKXNLUXR1pMRoW7IZtXW0J26D0arp925kflnRzfom1MGvjAojh
5LscADkxNrsoasMbIMakm9S9ctqCsfZwrbCURYn3qdR4JuKPmFFVfBOABxcorDWGfyL5AFyBUtnA
WWiWSOL8uD1mIbmBqsk/tDD90OY8BtYCdEay1BiVsMdmrsDthFsv0AuNKWEdvBhOu9dUXEKY4ZkW
m2iJTUhZkaFVmzZ07MPzIZUKyldHPF3YQ/VOwYkvJwTelIR2smHUG69bO9FRW8OcTpHybe1cEHTN
aT9j3m1JWOu0jK0TK+FRFdOlKaNpxd8AHJWshCXsXlzWHVMvSUPm5PUpXXfvu2zUP9IH1bKh6vAx
1TJW6844fh4Kp8Var/qDkfrxdiyrGwEq//qIxALTLf50vTzX9DIeVdH+MKzWDnHBxLCrPRi+ah0G
Sh1Bdf74Jbw6bzJtgNVhv8HkfIyKAqlL4txp8vfLTWLgI9aNAs9Eb5FR5/yKZlJpb95rJXfCxtBR
Po+VKjslKNa3KfA58oXJG0E7Cu3dwtWtcQaFDogIheXQIU2jq6mbpkgPcMHS7E7bEA9K8yYJT956
xHmzW9t3Ao9/bF9/TWNa/H46IggAqm0F9e/qoZX6V9CIX6aSyLyc6oUXj/aCa1Jl2IvO5ARajIJX
H4LHJkdxhB7HWVN+MyyAP7XTokKh2s4vqV9dzCS3NqZf9Sca2mqp60+iGxyZsP70LLKZ5XhA1oSE
AqD5NblULtL+vmADhw6CQ3atQ4HbtZwwoGRCq2zwqqrUG7bKc2m6Jgg5uIlp2DZwQkotOMYDtZv/
MebmqkzkCVBYhQb51ruzWwEelkoHVNEstxvucW7LitawlkxLPOBXO2zegni4Dg7qTOPIOg0PrIkY
Wtv3SM1+ADkcxjo9agLOss1EGSyefw6mbI+MRy2dqksw7RX30Cx2oPZhmeTxlV71+5RZb0MOM82c
rHdcDkjjy7UKh3uB0g4V/DJwO3MfOijZHfURheZXkJhnevEEFDEpcbMo2yNhA4+QtvWGILwPEkRe
B/76RlnG3q6HV6NRt8mX2nKIta+shoRY9/JzaIzvHJ9C3/SfDH3vQbCnl6BtZVO8WQOGB598mkVs
VAdGZ+Ay4bZARvrUdYVlK1MfLfnELAHMrSzrgzFIH5Et0FulvwoZpB8UCHjdtoaNXTvixKiBydQQ
d6d2Guod/px4PQ5EZaJBGVZoZ4aXVvd+ErKnMTk59Sno0IZgXCN7A4vCWjrHMavEnjBvhqAFTeyM
kMhFyRsMXE4cXCP5h17jdyEoDAHRL2dsgXL86taNBcqzIXzjB+WoAxNnlavic55l5203HDuTm8nV
CppLRvip1eOnMNGkLMTvtph+6i6tjwW4oq0+0nA2cjS9Ri4/lW5V27gw5VYTzlcFW2k5h7/tMMG+
62Pdnmp3thIwhcWAb3pbV2uidUsa/VrLkz/OlNQLZegcFgxQDjYmnGK2YuWzlL6NKFT7BDuIPdjA
B1ieRl81b/x86nEE3jX7m+mG3dKi6l2GKbw55QJDo2BznaLaQnrFjUi0YVv1WzjYx6kfxrmmg99Q
jdsuZCg9FA5SATd5aTlaF3S+63eIWPg6ihp82fQxBI46dzHLMbw6dEumvrFzzToSXUnAnaBRXAGE
HIz2wVhi08MFh2tLkSoF4QJ++2ZpU33os+o01WFwCqsYW4ozX9h6u0/Zh+I4VSQ2QZXp7N+dDVNq
4GQNR5PbyinOLPAUVxIDbVaRvD0Bh4XOZADUQD9AWykSHQa/yHngbp37KImzdP3p5GIQ2HUGIEJG
mHXiAuqQMU3XcHDOzweNwulMzUXxzcKzG/2XMOmj10zro7cQncERdNpn4ljqAhz4w+T8J+rw4Vke
g5OeDPoqtnf57KW2saueqya4RTpyKaODeAr0XntB2/FXwFQ8FnhnEe04+UYJ7ZdDia1A+UgujaOk
hdoTALVHNNyDSFb2HqAJ8c9fUzDJTawj9++x6WdfWg6Jt+ZsAYgg4VRRAoVrgnDTuYE65AC60plU
5mBFctUnGid/rfFKtC0eYFQ7OSQ3ReMbQ7WVl8xhsznRgN4yxCpqm9aqXmOPSRMcV3KUYT+Q50Hz
Oj9mWGbXTQ21W5YPOYh/s9Rom3vuAU4q2MjOPZOtlM5APrUNtXYTZNFubCbOPvguavnAguig7qOK
lAUQKhx6BAtcVfKh4bzCx8YSp31JnwWnG699RAPRm4qNSjHH9ro6kt/+RgoYkoFM4qXH3p214pE4
XblxyvLdS7Wr6bbZsnI4NwnPRd5A+yYahY17PUMQwFhRkxxVyWlWM78g2vYTlR4knD9NZR3azufY
b9TJ1gKStFRte8sGDuwy5lSPeoUtx5O4ErjTGU/G5wQdCth95nnEgfB6gafCFFhgzlHORxpgLLY4
3FoOWM3Odn7HPedS3d+1Zi5Pie/sTUv3tzHGm56bw22alR4Oe/iCLzJQDvhBiU6RcNXcoG3NDbJk
0uGjlC7KZS+NX54Dgn8StGbimlXdD4FDDVE3rNA7FwbvLTkhrHxpiXGxp8hnOpl/MVmgTM/p3Hsw
oFGG27uhIfAmd+eiYzwCE1+pFMSTLjokNm6WMyDJMOjNBkKMvavOFH84u0AZwGC3kHMsUZ4j3a1Z
N8PGYN5adgRS2eiHsx5zLGsX1v/CoW8oyhb53WAjyzWnGyPOVVuCoCC83GKmjNtCaulnpCCmD8K5
J0aFCG8YOCDj6+pUTyBMJKpr1Ft3uwpIZEK3eIqz7x7g1z5BwZRWNbE6WgKgDclxqAn4xga3JL7Y
Y1J49aYODYy1xZC9aFQeHkKLPVdDgM/P9R/EW50ssofWaY8GKNDlex7nzsEvHOM6TrFxFTg7nA7e
n46OcmF1BmHHvYqOPiXSLh+7jSLjbJd61mtQqPYcmeO1SbViM8TuTRUGWVIC7mVvOvIg2HpC3y43
TdM9kI/z7hVes54YJF/YSlosizYrBQkojTEEr3pU+6eOoVlKo+BsYFRdETm+1Q2cvxVww1UlSpgO
dABGXTOIyKnuz0ZUlGQ3Y2hYHKjb2wMOzmrbcZ1TS87KeMi3B4IE4n0dIYOZxHggi2Q6PD9y6uR/
H4X8B9k7Ms1R4zi0ax293up9bL+kZDTcal9n4S9rwupysMJxo7WPpKLFzVw1OtM06B5l43PuFOOL
0Ib4wblhYsblB1p/E77srihsDnTLVypmqKSieXlUhnum//87B1B79/rsLVGpvfX66Wh79VeRhsWD
WPppB7ytWdHczB8YD1xsachsoUoGOzAC5BE0Q4fzbaQ0t0g1aoY5jbtF2d3a5rSxxNQ/0MvH0JF7
fTsMLBLzpxSkX9rw6zYbKL9HH2C+530IEpL10PqpFWiGpOuqR5KiT6iiUwlh8qxqo3x4lwGy88CG
s4xyyLIYqAgh8pnewNyrl0wJGqA8jyirJEd7oNJGzc2qjekD3az7Ytf1uQbIARWRQJPAhJQV6bRF
4+Mohz9qQi3A/LbfTm1WnAkJL3na7GSj4VgjXXyn8+dZ9cdoYDKIoGw/PNsmr3MYg5UJinORpoU8
kwIIf4oI9/XzBxPmSuOypO/5/Mmp1WgrpptHz60YlxOo/XCFBfrbclivEfE8Is9h1ScS0mUwQg9y
XJneGL14fb/LXGJ+sqiOzsHodu9VLgDkRVuhUvlq0xe8g4De5Zy9tkULWzeZmSs6vyjbCpLfiN1G
jkG2xyOcvzlcIQ0m5oabqEKvfcEvUd6r4DAVdvxaIYeZ9OnWWNwXXo2gvXD6z8mVnM7NA7OudoNk
giZEx/zSx7O2irr4H5xjybkGHl5Kp/WRayQNoNNkM2pS6+DlrQUfM/5XuCXaB4AFq8KgydewFu0N
WvxBxjLKaXujLMHwwsr6B6CUAAL0IDYT9j0SuRinF+TNpJzaVrAtGYoIeif0gtfgm4mbacezi6Z4
IrIndgt921alf/e5j5ZT7jX7trRBv5hI7mKKQKoELr6Ry2xCMbvwJMF60+T85oJyLryh9qOrWOFk
610x9SLvasBbKywhhliQU5qjALP1TeFY9tor5a0DE8X8mwC+Y9yN/qXzcxSJPb2rStrDvm7MBbu0
cxe+XWxigG4Yz7lVNShHtm17RymmGARvXR776tdQjQbrfgxThFMOeqZ24XmJQhI4U36s9NvHwvvQ
Z2leKuKQczpfX5Q5QHgjm+tfbCPgTDBIJP1fY3bv62mfXrIxTQ6mrRNiGurm3ei4pGPdLFHgoIoW
3d/StsTRqQePvOMcRj5yYqzX49/aGGxQtEa5JosQrm9EB2luYpjNqG21PsQ+MT/1pz7b9xKZeEIE
D+GW4zVhZt4Qfb4PQ89euvPdGAa0NVyyN1bPp4bseGkm3IVkUnHfyKm91ab3oQchVkIzpH5qaTNU
rnGfXSpbT3blekCocDBqYhrIdy+2QyPSNYexhmBHF7RIYfmYqIi0xxizHlN3B5SieM0LO9joVlNv
9DYlcCfX3orJ8fhmMcimMbfvGl3sNR1qwohK8D112d0KopoxYt/aFg3eOObZnWRTOPsGl32VtinH
0BisrxjY2zXI5UiquKNAVMf5waZhuDQ01d2Jh0+PpsPL+XzaqgCVKi/ZAsYvwR9MoQ5NXcnjmAcG
hBArgEWJ4ksNYBSeT0NLmGQmSbhaGm0FNbV3LZlNF5i6l02o1YeYaTTa2tHZUz4QjzlvDQ5jia0M
S2PtzjeUqjK4nfMCjoGkueqlejjM2ZdWUxZ75pYN4JaonVt60U7Lg+autfMsPRbaxpufiqLONjBz
wOzNb3duudmW0ofh6/yvRaqVOw3gx38XA8GrPfh3HM/P72xlsXNwakBrz+8cdE16YnykCDXlW2lt
qJ/tyvrzfOYMIp25Qe/PZ1GYuy+RXxz++5V0MOItUSbPZ3ZWqpuKL0EW6wM2r4Pu+f3t+U/4flZ1
pptvz2eZDy2/bP2X57cURvWWGqK8Pp8Rkf67BhBwfj4LBDJPzzCK0/M/NsNMbTca+d+Pz9OyJ62q
miiJ+L0nCjSQeUKxJfISdFUWrntUFtvnv5LH4a1VOxaMJHlxyVnyNrXng115vrjS0bawpHqUj/xr
nRbpPnUYRj3/L36L5iCA5y2f37mvBvvYZZKxyPxzI0/PzhFyVxrD/N8soePvd/79+Y1tbahfGlAS
zy8lNDx6i0nVwojRIg0xMMtGkOWJzFmUeTDcpxZ/uDXMLp2r1lnuFQWteRKsZYsEWUMfFd5rCzCV
aSDZvWE4vk56eS45exP4HIidGgdjKaqAhqVgzS9Cqd94749GKxGQU1jusCna92H+SxFrZFAKAn9l
cNBgVQogX0zDQFNvNFY+St17Os1I+YbhtmqNCPNLRy4VHhyE8wQrZcABHTd9TUyp3VLYxW8iB09d
lcHdmx8c+WWpQH+PomEfV4X+Qv4rRu822lYS6hxGPI9OZ9ihGgzfxyL6m7LLn/X5vqaxCeKmb6BX
cspfPT/nzAhHRgH7xp0tRua8xTXTpxhIZdItpUP5aqY7qchb3y2arUVk/X+fogxmMIaZnzy/UsJt
4HeLIyoEaWtfieG529BRwIKK0nj1cAsRnandng+RfQnCRHt//oUygKceIJcflHt1VazdxLxSltQw
q6zPf7SA8ZEzOjfPxqwSMTA/VXnUbYUe6qsplIIGuRx3XpY5Nwvd6AYvXbMe5//R4GLad42DulNR
585LGe05+wR9FKaxcNO7cIYWrUr28vxHS6hsxy2OjGFMVk4bpnfU/oemynCVuUxtcwI+oqL8Z8LT
YOuwhtsUGe95X6iLlqOI9oPuxR0LsCqFBeeFW1jExkTLAoyWSXxeqzxj5aaM7FTQ3XTsV0yBu1es
lozj511BFlqwT6s5jqTJ2xsZOsG1qm0ulqvop/FuW5b3wqV9oJ8vzsrpv3S3by9mOpEGhBUi7bIb
59sLdHnU9gYDQEJ/dqyMaBL1iMN8Fb1Oafen9XJz5mpZO9rfUND0SVsUfsiBsqUVFAduQHzinJ7V
bMxq1jwkIMs8skIYGBvpLYg7bxPTEVjZFe38aBi/h5g7h5ElYOPwSkjjuZHEGBGQrF5l1Ww4xoIN
0yOCf4fmfdCjdCXzMt0OYF+Watjqun0IzYAote5hCSRCkyicHcmRq1FCVo8T291F8xzNwUu1sTw3
WDfKG29m/p0VktPf1P7TLFqc/lCmNyDe3iXwHng3cA5Z8d4sOF6EVaHeWu0P0hzxXrcuMkMnHJFR
JNRTnNjz3jwW3tifLcd7Tws1gT9Cz562OCaN+XeyNALGs44jt1vKYDW/m+8ILoSf9Be9qt6xo+q3
54O2HsleIa8riqEz8WvrJBVNbUyjZ34WOLwYcn4RtdraeFXsrvTyxmTiBv61gZpqnVzm9amYLHwZ
LCdtZs5b7Z2Os4t9Q+ysOTY4CIJmj9VtL/VOQjlQFOsamJYx9wraXl518zGRs7v1Hlt+Wd/yIAs4
AOGSImzjw4iM4iwr4e3SBLm6RXvGse+V7KxL2EoGv4bC3cKgP1CfXanpK0diZQrHVByylvaRKDKw
JGFW4XmotPdGz/VdgtF0SZZTVKJAotdObh5ml5Ucuy9ZYoHJrCg7Pr/cyWcRka4/FLiztiYHiETY
90HLNhoF9DbQWirvEW2IZgzjJrYSNujSuxqOhqd4sm+Tp9m3uWxCC3vjNtavDIYP+hh/toa7HkB+
I/bx3ZsJNHYVyj7ZoisTN27KfO0FzquRxl+Fk5yUOxUQHdWFtg1CdCc+DSktYWS/C0YYvzwCTGB6
iPYdrhZNCHWjzE/e8o4j3iwjIP4PPQIGnlqaFw8Y5W4SOj+60l6U/lEw0JqREPRd3bG7dPAmL8+P
8hwNvSzqjxL6RkjjBuU0q0bLFCrBK4cnCq5wqaLL8yHmNiLNun3JyvojFiK7JCMRsuH//6jgzEuK
JXG1Q3a2ixaBzfMrsvnL2g57NfC7t6Rv1jUlNFUyn84tx2ZWSrzAIjZ1gqFs9KFOZR/yNj2OGMqW
AN691UBH8FKlIU2kwjsm6K7IBAio1gGl9JL5fYRVOp6wlDS+xcIJd9KKDhKd2Jk2FUNVWi3bMIoq
Itt7xckZVMjzHzz0oP99ST9/nUbbzx+mhGHZTE5v2LXzFv1q3X2mWsKhLJXGgTXnfx89P4fUONua
Y3AOp6I/PB9AaKZAx/xfITjo0CLBQHpGg6EloYlhPh/FBCDr+Vmvm1C+PJ93SMHc5Jt6L9hoDVWL
O6Z74devTWvcodBlv7qyaFaMuCL6Knlx70IdUnoHN77AOtll40YjCGQLAK1H4mmWq2EEstU2PcDX
2psT/iZ/7QwpfAAsOT9kL/1tVTPtCHGGJ2v7xr6r6OlCFC2+eLNWssiaHwpDB2U+Nt2C+oxsMsIt
C4v6zORghOWhVq+hLHcQcRDtRfII1rUGBYtaNCVPrcfNNdLOq9zReC+lONIoweZaG96rGoBEuf0U
MiNNSctqSouGnex/kqumddGvim5fnroIRGLNODJi6F6GSf83AuRlULUz0uYFHK37gK2ULvKpGN48
muutCOQKjT3nxcECRTdC3Ksv2NGsfdkj3uRAgg5KhcmeqMAfk7ynRjK3YUx7qzrGWI2sY9DX7bDx
mMPuptLZmGyX31X2GWWE0AVS2A+jdum6fE5N1f6uU9Us00QW1wzJ9VrENpaBukx2yVjap9ikxcEI
EEi9DudU9MEbgbdsgxWZ5XbWmT+W/4A+bX7ISKyq2mTilNL/xnRSbsiw/NLL+d0DacMK7d6QR30b
tO44Aw/ai7Qs9+Q2DBw6QngdrTKv1hBsx4BX3gqJ8g14Va4m9ifFoAUzhdF+MR3/oPvq/9UQ6YxO
xxrO5Hrdm3b3yeWp9X5Mz8eDz6lV3WfLpYA2pHMvCTapmwM3b5y/MnV7hEhlNsML0JNX+eQcLQ3f
oBUT2K7JqDgPlWk/XO17TJ3ys07gB9bM7JYyJM8ixy/Z5rSA06T2uPibAeGMrb0LVnPElMVXIGMy
s+m4b8ECpMcQkhGpcfpWEhTXS95LO3eQP5tscoQZIBv/CL2828bV2J4mP0bmRGhPCoDu7CZ1Sv9h
+Jl8tFWMjoGgZWhy+lGiakPeXUj7TdUBxWpSW+Rc5EDofGZ0UTpnFxOvxYwSyX5bxFuRTBdgyz+s
7il+TBNWlUleeyrGnUJY1tBOplU+cUak51u/WoEXA+eEPVs3qGcoikMWqBkuaedkj5XmAbwNylLT
YwDhDhI1FBO42hwEQs1/UWI5J85A7un50RAG//q6DbaY75HzhyS5dI4zS7QIMe5Fj1XVcIgdZeps
h9MpafV1TAD72csMa6MMenroiuIz/TeAKjnplMSfBaI8ht2QL/1qjs/uqRfFGJ+eDy7nk3Vtj3DM
ZERiVU9eKHBqciACqd8dq0KwohtHw3DvshjbLRxY95QjUTi1NKvQnaB2UxUpg73/MzYS01yNLpAX
+qQFN4lebdkhhFz2dhwekT6Hx+dHepmS9yL9PyhI7a0r2i+gpgzZSwsf8Zwn80y1IaEsPDo9aLwu
woVtMl846vMDI7vsOBqZd9A40VlB/t9n/u/fqmj81gfkY6PFF1nITQ6T3v3vI2fG2nmYUQatxy/P
A6E4WxGPaofx2rJ3ekQd2KWG+u97o34TOxHLtZh/ku85uyk225Xdmr+z3sgOJT2fSljeXqi+WIQm
egwRneuI7naec5DgIMdaqHkJ9GqtKY5Vgz9VxQxO05IBjTvUe0GU8JGA4P4I67M76j6Y21ilMCBn
2iok7tKzWrE0+/zslBXnoyFMaXKx/4y59f181o1Venx+9H8Pz8+lbnohQCQEab8E7KEfq6LTjo7D
ajqCn1qENVkeY2PBYgpHvEKuk90wgTdLIIEeEtfj88FA+roubagodjEdJk2j00exj2GDeJ5amfCw
TbKwe7VWWFkBtlgrb2rqVeYozKQx4ULzi/d8h+IoaA4JjQC71PqXTguDdUB/9U2LS0RK/UDNW/iI
Vh2M7OlYlB+20TBBbHXx1Qnvt0y18Ye37Up7zXhBc4tRwCJNDxgJUKDqkXtwZSATvreqsI5j0x6E
OTl/89zeRdJV/ywd1QvWkkOUWy+MummAI7KlFW5on1M7WQtY1vGmwrK+aaOiW1Zam9/iMj6FYtaK
WUX11ltRvKaz174QrhxtuhrPsotLZWtZfXQuLTAxXOa/zLzujxm9tn3liAAvSpMcmQ8Zu9KAwDpZ
yEZ1Br0HvSxOJuZcKBlT/sIUM10bvg+eYTLzVZmiTozhtVAnMhRMm99pb61liqxnCKV9LxeySBiv
04pbBrHNOh9G06GzcJxV9avG7tljm3udMCeYNpBkh/NXH8PVSKckXuU0+OEz1Np7UBKbgEeJ10TH
jQjug7ND4ZxjPSt2oDISlpByOJik4C1TgyK+naXiVWMiGu/8Zlfrltzg18JaAF2YpJ6BIstgRFnC
0594zaOGrl5dd/vO9jdFyoCYpAZ7nxM/RHQQAoDO5K+nv+iscxs71qinyc4Q3o8/gVsKXc9/JWsB
bzXTvywzziRdjvvCta5JKesVWgP5Bq9D/feRmjpCMkr/WDZENqW4xzEHNitDH/VLYQ5nR+CgIN4J
tod/5eyrGKIxQQ6l9zE3S8hWiinbEfhZTk/GPGObF7PEvzdA/4mc4Wy60ICz8urhnNuA1yvIkXCO
DfA/dxcLHGMu4cwllcXNsZnvkk30JzXjbVLIPXd/ydEm8ZA7EzwWG7196Sb/swvS1yj71ViVswlb
u90qSlmWB3MRxVE4l8PVSyJDgg51AhQr2q9XB/D40BT6WyrngAFASV4RpRuRuPG3Ny7ytv/lkr/B
eVlbDIZnLM2hfC9HDYkDW7QTVDSkMgxXCkpojHlr1Jpu2zBw4GryxDfVBmuEHvc0S4bt1BMRqcod
40xrbVvZXzLJf9XGPs51fe2bnTiUlH1jYK68UjC7r+ptKtC/eH47YEKyWefDSf+gWbshkgz5jimN
m2Hd+iw8ZrQTdkyu1TbiMtZx26OxzYQdvsyY0TyOtTUVf2LB4ypdb9iTpKLtks4W664mQbk0tV/s
Tsgq3jRbhG/oO1YKMBfbGccly7f2OgEQWWT+xkVuHs2ZPU0ODW/D1Hz5yuByiNKrIHH2FuKHYnYt
fpex87vv1daYX7yiJ7jS1zPWLIPAZLRWgdBL8lEIYSN+giyriuQVE0eT04x/kCppS3t2rqHbWSRx
ZCFCTqdzyTLZCQjZqij+OUyQG2c7ekSNkkQ3uRx0qgoAVkdTrs79P3279DN0qkZQvU3oXLdMd3a0
OvHED6bGnE2Uu5wQiIM7ctodxzJd1tpsQR8RmRC9B9jLSA+kfG3EFK3CWcpBDMe4o8v1V8k/buy9
yd6yN40CslXWfrOxpRPs+jy3wKucuqlozwC46mWOEX3+j9yeAF64m3Uwj2yS2U9GhD1JXxZ4Crtu
rzP6HXTYIopwLRvBkC8ieJ2wLZCgjIgNF9VYe4Q1htFqjHyIamOhL6KKYzwmctRDLn51uxlP49SQ
oKYPG7iSOCBtEKf42oFE4WBCmxb9oB/mxgH0qQc4F1SXfRSl+Ow7nehCVds0eZstu0REGhS0LSra
e1FmLeLqfWqT2ahJivJSVJKzbSXho9+iKpAXkV48dDsXTGLiDPNrjMZkJyP0wnpDU8+mAnEVF2/T
+uAk25w0DOnkq66DSPBeCTDnTePGy7AzmFjUkgwcF0miZe1iLICX54O+aDprG46TfayD3l4GftSt
4cJgkyiTdKtrKcJ4kZjbzhXeUtnxMcM9xoTPEJfnQ0IpAim5ObjZq1dxzsEwybL708pfKZcee3ZC
2G6Fza7pnGNAdAg+Os8F4pDVb2Ug8zXdnh+Tyv9RwjYl660AjI6a4jhkDm9BL+s9vsKfGLvhuq8T
lMXR+KG3jrU2IupOQFwvTkQCYjl+8HuzNuv8ImCagFTV4gSWjdmHC+nXIRK8JOFMqIjut/dZFpo4
T9ySvVdehhkvqhJsFfRfY/S80Mc8ffCAK+Aa6vN4FUZI3YUOGxvNLYlV5QeSzWFjAnBJ04i4Fwk2
h7RMX2US4YT5MYYjrX6idDWOrDKPorPrxVf+aD+GWjJ7ydj1ChT8+JMIKNF/O5HR/BQaP3D0iUPw
JZHpVYQCSpc9NCJlr0thXy0tyVca/E1aQqSRaLv4wPybUAuOatceRiiwI8ZAU4CcGxrTxE5n/9VC
H8ZYSOwN2enor3k/e7v8ctO05oCs/8yRrcTm/dGb0GLBw3UPVv9DtMXezLIzPlbt1OoNSg/EP2l8
dKSnb5LAROGcS7gTyPFM1CWbKXIvU9b+o7UAAjyL/wal421ZnDjchH/406B1N8yYMxqf8IrNPyVi
hKXj6G9F6tOo4u1d4NfBj4b5odGhm+iu+hrAVHAhr/Qu0vaRXnBTj1l776XvQaQJrnmCHpkv0fUp
fth0FUbZs2SPatpOQfODYnynvIrt2dPqBe2AfJO5KRLOKHwMhh4cw8keF52KfkZd/9HobMC7oVKw
ANbAGPcYzayaMovXDUx+L0vwTsF6ZUCOUdOKTh2p2YHjv8aktPQsF7WN0aaGFrDAVYGWEbFLGFdy
EQoJ2XDU5oEhdnJI7bAUQJxbL3AEUJyZR5aQlRaQYuBg3Rxjo90IvzPQK7I5FiGntYhmSdnY914L
XkRq/Vh2PC7MshO0L7UEnVXx3mrBPZnASY/ZxADOAVkESJ9Bo3n33eojhIhdj+a/sOS4hkl/CTn6
22Lygmo5+WWDJEiMpL61MPpCvXiDwHMDyGaQHGJ/480k6kXSmio19hBa4lb1J9SYrRH/BNWDqFEO
Ca+tB76E6Fhf1GRC1OYefyy/9ggFm45hH0Vy7ccFoF3NRjcMmqvnyBGk8MUkAEsLTPbSzajrpz3j
aZjxCi6X5Tbfmsl2ATZoYityrmngUlV4jMD1fG/IOX2E+yZBg05mRXlmihLuEz97B0SOT2/aV/m+
NWOxeU/AU1GmQiQfvV9Bi+EPbnS69IR7E+5I+0vyBtO9/43mB8dCM9KGqo82CS6ANqKFG3K60BJ/
5VrJIQwienSZaJe515+U852Y4QEgeoziIfhIi/pzcClLHa9GZd+rF24dkmgYiTFh/wFdX3CJ6N3K
c/6oABc97PRdGRb0YXnX6/P/Y+88duNo0i59K41vPdGINJFmgN6UN3RFL24SJCWm9xlp4urnKf3A
DP7ZzX56QUCfWhJZVRnmvOc8p9YZUk5U3ZuEgrICOXcfZyRC8MIQ/gHy2JO8zqf4HMwaBpjP0bCg
/C3DtXEoU4pxkB3ZZe2J2PH8yZrj7iieIgA+7PrecOAsxohuNnJQNUJRrqwbGxKDM7Me4rGtqidM
VxSJVuErE8B6lXIMPLRe/WFZJJ+vcTEv0bcU2PCNZx5rGbcs1hIOHRQuLBYf7t4bftFoxepd9fco
es9hHt31DvMtPAQbO+1jUml0MM7V6MLZt16BaFyj3dO9W2BkacR9ANKac6FiUHni/+msspYqRkaO
mzAeaMkNfltq4Jt3m49O9zfVYllo/dW99hsUFIHGjvkUw95Qtgc6BHYUsNXiW6R+dZPYt5VGY+gV
9wOyZQ+z7NZZwrgMIfMs6h5iTPMTtzDAKGPgBmZepujXgMEaQwr7kgqkYjZAibQRD4tKSY57Hceo
8q1HCWpcofmY++iG2Dd5Q8Gi1TDvzZoECua6HmuyFNFTUEwvcoQ2SQqyX5uOKmRr9vt1oKh4i9qj
lt6MDdbCCBXOQMYme0/ImCMKjQee+Y3T8CW/Pv9RUV4aaZVrP/FuRc+DPYz9Vmj7lnfEZ9mhg7zD
JzTZxSeogXcnOCYkKCUjnb6X3CkCSrPimO0yixKkRwwGPcKHW1Dkk8K2d3pCwgg/fV1sXcygKybD
awQld53KyeykSCja0N6ujen+CIp7FYv3OcSEGWYf3FkSQgCPaWOO3Bt+eHp4kVuSyBUrReCxTerK
/Yg9mHlLAG+yO3dAvuHM/nhe+yglSyXJuKwK6QsK3qdwOhqNZ7TQzgYj6nNcDT9ztdchdVEd+TA4
Az33kJOx06+Z82EfEQAkO4wAPjzEw51WVBpyREZEtT4cXXxMwJZgoMvrSrVtUhJOiM7uruWmIJ2K
SEjdqU3XY8FMpAUWaEZeFxiazCuv9PuS8+/aC1UHXvlApSl2MQAnmDzUW0s0tcVW1Ssmdm0h2u24
qEcMnd/hHyWov1gSTPIZmfepVwQa8h3OUvvYhP4JcMVNHDgfRF/DPaSsdhuWPoxDWwMm9/R6bkN8
Be7jFOqLAFyxnnNwUC7XlWh+ijwJivZv4VQUf2XkwgMcAwkr79TRuqzj/itMqOltGs4NaTz2EMuj
J7xPIOBICBOeWvd9zhsUgSmsWL2Z/FCC4e34pNCRSbLKvcu5/1WAEok5EcPGjSfm51j+gaO/LsVn
QvKd0RJkjGb4yf3qMU4orshLalRKxIpBAKeRx04Mj6mtblRcv7jJ+MiiBGl955Cz4aSWA+t55mBM
YOex0fNrmC0nm6Jmjoi0r2p1Uw0+kVUW0Ik+GTvxH5xyoTqMbcLuWnxhPc+8czSdusRdBUAh2cR+
xSjloqUg/FvARu53JuauIReDpsQcPwqyu8S1+V0yTs1cwjys3oKQBaC39InFhNOi940J5476+fsB
H8XEvM+Oy58B9+wWvtGzG2L8x8jx5eru25ucyxDzSGbNJvZo37AMnztvgDEKg5Bs6mPFfk/y4Ut5
5l1GPBCxI4iCdpt6mjl02s1qWAyFZjyALXyZCLbwzsF0u8zuB0IBAGnWuIF8bMXKlONVjoJTQ3M9
ZN2TSlpMVMO1aWVXWZTQj/eOSo8AWQ6h6z8VH02CNBqpydpWyfQwZIIgWQgOprHKg7GqX9qOKMK1
KS83Dn+9Y3sB3GZOr3ZJbYUSHL87TTKfe3fBAfyhoKcFEzPhmqA6IjW1QFxgZYQgogqsWBTyPKVR
9Z519MpZbX0e5UCNRcNrwxsj3QamW1mJnWY81Cbha6w7tefowsMEZahvvPqow90c6ve2n/MDGy29
XBDiMF6tOh+MiLLeRz0e/AlSakPgeZvb1cnD+7mp6oEb3+CaDSvcvLa76XVJRftfekCaywNlzAwQ
c2z4vZm2oZM/XAnDYDVIhtBhT+guH85+omii90iGTDhOovJY0FJ6S+HyTg2//G7cl2REDvlUDiC3
DV0Dvt0elirGjOjLb78bki1L3a7IYVBBGK3ZTo/LTE1KBGRoFUfNuQoghZq5+h2k14MGfsD1wAK/
XvLydbLxnCTS6db+eGyuKaU+gslB/evaZyZXzknONICb8oStsgMFiBaMyOQ9T7OGCp5PhMchd2AX
MNtZcJ2hyDLdijQr8Sq6d20k3qMgnzmg4ncSzKY4h2AASOKD1UsuYcnB88CDKGZKe3JEN7mPwQ2D
ycW9W+D63PiiPk1hQc2dE2HiH0IiIlOH61EM1q7zKrnBSr4blnbf9i6uU6dw1nPJOtYo7DAZLa6T
Tg4Y3s9R48CeGthnEpk/OPh3uxrQEUZuJv1XbCtdKsJr1YakYXorJ59PEBkr2rjGD3vugAhyIMLN
tE1DETGQigWzEYb8df0eISRD4Q45orsXOQF9Kgfcub49vzku7EacIgJQzlBufT9kYpNmt7om0n2l
dCsTovSLYUBKGbaW4Jwa9+HGL6B8doF4dThHz3LUT3jRG7fZuOwuEC2iG2Bq6aYfqWSJZGFRRwux
BrgNCFllM+K0ZbkrHJinUbzcpZRbFjkwkHJ5yIBQH2P8kHw8gBDl9VuJsxwrsoq5nnceYEL8uBZS
1YXqP8SWUW2AHhQ7dx6Jy6rkl1EctUJgFrpCRCTbxVNA7J696hfeiX1omltLpTTbMmvZ1Dbl4PAv
Js4mPGhBlu9GZdHGUS8WGeiKBqE5iA8k5zg3ie8p8vqDKwdMj9a2Y5a81K58o+R30/TgCwP8bozz
fgWmhXh3DV5KkONihjyQwmvNFhC2aYmBAu3ho2f+ex3doFJ1AMWM+1AaS22c3P/geQ7zjF2FfJMz
STpdVoHtFPuM3AfbUQSBznff5ESeqrR5lwM+82DX26Di3tdjmi5yepyoGlw4hE0vUczZFHhUHljx
Ol6qiFaeuGIUyKXJG3y5H9lOSXSNaz1Tdwvv6LgkDLEkOTleu60IlgVEXkkgLu1uBzdetio24Apr
DEddRAjWB7WB++Ls2eGfyl2SfdXkv00mbvy00+wqMlhNiGfgsmjQq+XvqeUnrgOiIrBb0aawwSlq
/chSFePRKQi3VMHM2gNEEEoTeLbpUqSVvW2yzl15vIpuizULeik8eBW9KtIjN5qKVZtOgjtLqDMX
iE2HHnXjJ9XEndZ2dintrIKQ2o4Swad0iv3VBMlxDcLo+S8VYBkaikvShW5ne6dmUO0Dw6CtxPC+
Luuk2mS8jmtohXgtPH3xeAWVfoE+c9fNgwMiyQJJ1gQZVoP8pFrKerg3DlTqcPT9Y8VETp3Wop2F
wfca12i8YYKkr4cW8rQu8tW2FKJlIyodhBByZUvNIK8Lmzdyy1AnRLfNGsKBAQISVR/mEjGdOMIV
uHQhfQBoDD1GWM6dfjbBoI1gDaSZPJdWdkckpHuNZqH3lEzxXDA83pRLdW4EB886/hJp9A3T7Oz0
9fyaL28x7hmCjMwpwoVzeFECOIlzGppUmDDJxBfIPCbIj7Gd3S5ldmFYrJ4GzQjBMaG/c6O9VMN4
ShezS6cyo+em+D1Aw+q7WtOpAr3Y8+hIuJ6nx9x5Sm2JD3x8cA1ORpxN3GMMyISG9FSrxG8OBWcT
EhasOP3AfM7ivRbtY2BDjKPQ5nvA8j1m9D+ZKopO1J6vmoRSYccs2zZt9bZW1/4CssalQ+tiBNp+
WFI05Lj9xT5z6wCN3fTTcCd0uQuSUgD9ZK+ur+1h3mDPRBJmuvsSZjrcEqONFv6H63juJg7nYVsN
LALGh3DaOtOB094HnVuwoQjLwh9S99i/hk1dh9Q95tTZda6P5RkPmeqq3+7ZIOetuY6Ne0y4N7IA
UZTh5igLac5pCIaM48kxReDeSNO6BwwUYAERiMBqkqA09liu5yh5LIpyM+qkvWgKhSHhrdpedTAn
nos6hDodyf7Y1jmZyAmJp+72aVt7+5xnWnsKX8N0qNL4iAPB2yOxRuuAq75Vvafxjd0O/dHV5Q9u
gi+mNU8ef4hueFKf6jqdXbzXkXnp1WOwrJt2eM7omqCIsL2PlBwP5XVOMhHXcML24lex2HYyexl5
2nkby6dpvjHB3FwvcIdqvtrnOozpqTPdpgJRY8GWErge1coReyQKX7vztfvOdkCJYRT9murkBbav
s1M5tB17ga5n0vLkJ9ghGiH3MS8IxE5yd2CiA5Dnhdj3k0iAhWKfJB9MOE+QfIEire87Ggd6Uhce
SdnLbHobYaHnEYNVRTZ8gMBSQ9LW5UaGbXqyeEL2LgkDCDZPYxrh5B0Icknlc3/M10LGmEbGBJMD
jned1L8b2W1by3nzw1SziI3o4ZzT65F4Si62psN8c5U6t2ELBctFM0+dhrjExFZYze8FBcqCAz81
A5tR1AfXaehUitgKObn6V3Zwcz9DvKJaszjaVrJVUXHfT5Q3oVRT94b8LiR7IZ3st5PxnjKMiavZ
QH4oa1g2cY/42WhmXB6bMFcduSUcfFUFfG4fIIvHAc9+ZcIACbC/T21BKVPTQw99ME37Ybs9wjYh
9FXVnp0sn7Ypi8tKZFglKgsflHOosetdkxLQ6lG/rL56mAP7q4mh6VgWMzoD84NqbuxTTnPMSh4p
4DwVXEvIDyM4dGEj/fsaQIOssABKxc8y4uMPoz8lijuWCo8kQ4giUbi+v7fK6C4UWPeD0pRb6gnf
0cYQ8jKz8zu8Zmn8U2vQtyIbz5Ovyp1S5r2Y0i+a4kG8txS8UBrMxHdhzyxZhVra1yUn7gazDYtg
kO9hs9d3c8lpaHKLB9I5DI3lyrVhJiUN+mdkMcVpriyAqe8+W7skaTPqI6bdZJf7CLutuVd5G915
tuRL4qhT2uiLNbKOOb13yOs0P9iWdQSoC+ZWImHXZc3xWNafU2YxJZw6/m7IVvzcDsJmWeDaTzPc
Al06viwmPC+CDZV6m3Xb+jY3h6E4m8Xz0SFcsOSAqU8RW/FFNRjD4xgHPfCz2jCAZEhCmE189X2n
tgko7HXd2g+FqP4UcEfu+o4Sb/cqZ6bth7TrgdM1+r37oivHumQqtS86HcpbCMs3GCmqY26ER9tc
7r/ES3yILKTDxllj6zGHNpipR54gegQYXj260FNm1mxmM/PnbH4RASJ3QMbFbhwNRKb2tjmOrntZ
+/5JD8OJdm2KJ5mZ89hvzSQfmmr8RMZc5yHbKpfgF6A61bq6WmXS5n3I8wFWF3u7G354M44TfuA/
Mtwlcsn3o4T6qfLI2tk5mXx78QlzjYdO5Q+z1yVnkvF2/unOFf7lpkHGGPIda9yJMDl8wpCRp4l/
97rddW5/wtz8pcYUg8A4njHeMAEirbGfKpjeiWKOUWOzomn8Q2iGnVXcfi6p8x7YJF4hQCVUYybj
k6X8Bx0QD4SzRE+GU5/SHhDH1RxwTroB0cRcso68wogVijs1f+v8bLVMgdvS3RSJ/clESTJXoGbF
9ky253Zy35GHHhNrxtDjg3FGWDOFhKulOnUsEvMUakI9kfxkRflIv0M/h2rgsn1H7rCjqs5wQ7Ep
HcV7Zmk/PfRsdepK7vNCgCr/XIux/n+B2PPS/PnPP9+1roZuefwTp3X13yrBnL+v0/f8P+M/9eZz
+PzXH+Zrw3L3WfLHHv80+qtIv/9V//xrSP78a11Xcf1///H/ahSzgn9jggic0JWW7SrL8v93o5j1
bzIZDr4xZYW+r5z/0yjm/Nsn3+qHoRPwP8Wf/+dffa2H5D//CPVvbHaODAPbloHNH1X/L5ViLnjQ
/1YpFshAhj6uBxf3seNJx1b8/vcnuLm4/88/1v+wkqHHWYH/0qYsILakuOCA5No+9d73nL1U7tD9
8Rx2g7pxGNMYOCDpopkKTGi6YN7uQRnU6xBazDGqA7FtR2dX5TdZy4gTSHDOi3MHlETcTRnwSbnN
l1zcgVi1wVGVziGM971+YEs+LYFDLWqytHBCjToGCQKMlPMPF5BxTeXsT8Q97gxJCNqym5NnKIZD
KNmR7cTjO3Ffep0essplmJeKq7es2mE87XZhLuHX5iG44Ngz557t46V14mPZzcEvJpE0hTv2vgFo
TTaf2viGZcB3OIHH5ZUkQMfsmku1e+JBPE4zZ4k51kctql/9OKaHMgCTzA35JvCtK209R7WeHcqV
EUXt6gGKcHHsfegSxBzvksm9zWFf4I+lWiZsbS6i+EY0bq11a9cGUF4b7bsmrHeIUlzk6/4NggAJ
LQ1+3dhUNLi0FG+7Xu6dOZtPSQpf1fKo3GptqoMIDn7NIz2IYkC70xRhqxmTOa5U5mTexktd+8kE
H8mi861KKnh8MRVhoj6WqmLvng3qqZ9aO4sKBqtPKNZwQnzNFjeIsj+H3BOu+9HrkGTDjx0+i7l9
ElSTHJlDmF2dZl9cPWnooMJxjRInANuH29qaLq2HNwsPbnUOr198l2lGSpLmLtXVjSh856ukXYhE
BSh4N/NpOMF1mElnEy1wakV8jfZQRFf15tkfZb6JOgDVqqJrkwGnlkFwu+QenJ0UvdU96oq+28jj
WhJXVMAPtTF7UcbvvdfuQ65CHYRRUV3awaHVoO5oB4o/5sHsYva/qyOVM12nkA2GhhqJ8hiMXAbD
XJ8IAtN8kF3bM6m8F4mmt3GUJKlq2T9YGqe5nDmeCF7XxGLfx+kbcsY5uzFKG0NilnHKKvCyQWxA
mMAmwjjKSX/bDv9kNFZoPFcWvmOSp3r6bmPxPUwHRMb2EtlYUeV4Ry/mcqZaidLJqX5binCDKfoP
ufAHwjTvcWlR9ayrlUVThN8CB0BfbNX0FLbLFVCfX+Ke2cLUEJGcimoryv6SL+P7MpY/YvyFHek+
LtzXSKWPVZe9UOB6ozAvpAqK6PApZfa1OPODNQZmU0imCAnZsxzcz+JFCI2YrZL+EuIxWWUn+t9f
ufdZKyybNf0d/LO28S4sGygGAA5+jaW8If2yr9nxJ+GuDp726GxAJskYufpQnwyfSr/bG6o5qYnL
7/1RQUy7ncb0lfKkF7BRv9vBu3gtcGGZ/gr6/on+Nw2kzb4BmEYilwH2Y6EgVPUE/OLupPk3M0lv
0TTUf5oZtkdBGvbUI9pCaXl1iyupkp3XVwvAfMx6UQyTQ4OibLmP5H7KscPIh87I12KGhpRwr21D
784TNom3eDKr0cIvySNj0bFLQQBVa1svx9lJEbGBw6fImIsJLjrQEBNnPRhwXLNY8l7SjM6wktac
tYQtA2+r2CbjfooNifwonK8VNNUx7evuOLk0KGZV/4Y/k5EgWAfAS/MDCRsWYTG//T27BEmYrWqf
4K3jBJxXqUXAPgk70QKbdBXmtsQXfxppGrjG3Ewrdzpai7nMAz2pWZMfe82ho7CAC8bW8E0eSE/K
udVk9r0IVT5OWyxZDb/d+T9keH7qIrO3nUVyc6B00MMMFo4NdBYLwjciznrCLQtiXzjjV9nOD17G
i7VoJp2wSH8jY7CI1clXdzMFHl3ABWb5uejf3P571unyQuL3dgDaC9yGc5KpCrTD2lmPdvuVK/wh
TawP/hhTcGTX49Z12yceA7UD2fRkDHZtLrkPUc+NEStgUA8Po1u++LGI9kmcaxAP/WGSOfqiPGZq
rHc6aLD1+3Z6qDyN+gscinS7u0nJ/gNnTptzL8DKd2re16h5kBgJuxHfuxaTtY/KX0ZM7+lHUbvY
KeoGTSC0aI0hKMIUZR2Sbd2IHLxFra15mzLq2+trBnUy408fSeoJsDVCDb2BSGf9FKp+r1xGUvNc
hHvTRPoJu8SvAGPcUANadJNrVZbVfJIgYmRk5y9OidLjKbMDZMGNO2X1Gqlo6EjQkR75Mzgk1ny3
/DTZPJ8YkSSPY3RKKNMq2vJlHJt1lE3thkPxBXTEB8W/BCbU8JvSS1QwSGI3gFmcFcGxi+8D0c97
98loQYHn0oH+H/Wp9hFJskqQShoJzbsobwEzaREMT2rieO0NSEyd54F8SB8mn6Ozr9lFhaUvc2eB
l4kZiaula1FLgP/NszjwtrgbUvJgLUkl4V6abvkExjhhKRac4ad1/LVpa8DDKaKAXJmb5rSkNMnP
abwVwv3KSoLH0ngG6I+O1yWzO6/03izUJbCpyZ1QI7EVLoR2v9RfoCb8lVV1HCWUMPQvh3BVi/mu
6OP3OUCtnqOhuNVfpbCmR4pC9tFCR/vQrUt/ctYTkO8p+KPbd1kSw6OkCLa+Qa7pzyrhk9/L9uhr
tWC9aB6WgfoPHzeqocF0KoJDY7fFiqPjRz+3PalvflXRCcqn6SxjufVHL1pHeG5ZU3uuJdzYgs8Y
4/VmWQa5BZW4x7eQ7HHhEVCltd7gNEaAtza1QdBEjCpXtCi9hkNd0N8Co8Y0ZJYhGeJyG8OjG1KE
Nub2IUwWHCPVLgZJlIZVcOo246Lf7egaL8fjvYFMsBeVRWLBQ/TreUcf3Np/yDD4EAN3++28/xt2
ME7THePe2hCARVXS9PD55mSn1WOWZU+cD7G7WdwWEznyhvnhu9PC5/En++QFg3fyRvbqkXtgSYxs
JpC8B2VxJOV2lsJnlqKj9iY+BN2I5mPl4c6bo3dfl9xUfROshsL9cBa3WatwvG9TcrA03V5Bz3TC
zthJtWnOrY8+HqdFsGkskKUJ7wZFjt4JVyF9CVNYHtqyfuJnvp0aWgcT19CFAGyiGmG7Yf7Iz/NE
vfuV+7AUN+wPZM5mPDT0snhdNG+yoCy2HEiYlC9JDOPhFJhOPCTi5Lu2taPmHceOh39NgOBkDg4d
D9/GU5F9ZFwM13lrAEzHTNdIeZPXWTqSReR3Vi3pTpYva9gylHH4Xaz5Fk66k73o5ywNPhkqMQuL
sJsImbDpB86Roim+g8Spt9cp6rjI80zu75BUYptg3mxyKryWzInQdltxy9NMqwD4OM/ntFdss1J3
23gRH53yCNKK+D4Q7XDF8C0rZ6JYsqkUuA6aBia6OobkV0UMns4FYBdm6Xat5W4weXDKzGR4UF06
rfTcWxi/2DcrPOgcCfiEUsUbhws/M3kTpg0wSAkiOBv6Zw6DLtPH4ur1mQavODs5ttjGUgeGYthH
+wyoX4nLIawUIZGMDarI1ItMshqO0LAiqWljXg7eDB751URbBlMTXPZtiRbH37pq4w4TU4QW0TML
nV2+wcjuEWiVzq5jy/EIevfZODfcMtD/xoCSxK557GxMkaXnfrrh+M6e0q5NzK5XL+JPmrIAUaFk
zgFzGqGzO1IJDcufBjXJYM7nc3MrGqa9QcKAZaY/GWwRM0I63IiFFtlXmPv5VrO6MSN0Lvgdvb3d
YMipoMuMTjvcTuRK181xyX3uCH1N9VtP5KywiDRd33WKkitGUz69hL5g3aA2gjVgA7f5hmFHsu8W
PvMqtI6BtuXZ1vFLZw0JcpjZ0nDDYKCwnxqrMkf+nVUANYwxR76nLnohRGCu0ZkEh36VBYzgDSYN
y7mNif096s6hj02SKlfjYy4oOIVM8TmG0QHrCsYF6CjrIhvAwcMApGIIO1u/xMdsiKsbv6X1T2IP
XVlZp7lHXoPqcKRdjzjQEnDrGDroE3piUGin3A7j7wVTEbYMwHeJ2+HY86sfidDOk94Q5VOomT5R
j/laxDtHtCKR9pjNbN2bLESo5Du08ZeR1p2f+Fy+IhhlZw94doEBhqsvOG1U5e5YY2SFR76QbzDZ
sy1yLMmddWsM0YCy8GGA8iULvh3VHhWFHY+iE3RuObJft6N5I62YHOfwmh4voRwuFWaLLIoorW4Z
DCVsyAgCTw1n3nsWpf4cpVazHpii+5W9k/wnCkZ4IwOy3JtrJxtw/GMSgnxDgajvIoV83NKvWNI7
9TJl+hGLHmAFkkSnceQqPHo0exUUo44kOsChDE9LYMe3BgCfNSynMfLvx1ilJLvxVAB0yprgBXbw
dCF4fKfK/OjWJJ1puXYO+ZUk1MzDKZrxESYjxoZkqOa1Owh7UyheZjrhhj0wivl+6cQzGBncIGZm
y4ja26aglVhltMskg44P4IqKeyrExTpnNV2VgrmGY9WUgIS3DmcsPgVuwTKaQg+w2LYcd/EQtnE/
9Ev21PLTnv5+cTDgRCjTpz5N7yYSkRBx2JQnKzuCZoYQzFiDqIJHcTOViTWRr4QoAddd25znYU1l
nzrD8d0OftzcVs7wY3oxXDyv29U6SPAREG1xCEimum6OMVD+zeCChC0y5IgRSANlL65++PuFkuqn
QgYvU13/KUDDrw033E2DLRcghWfu/n6ZAGntcfUCp6v4YWJLZ7gSp+lGmIHOcPqqV0UgxlN2/UID
vbWipNbeLC7VY6T/9KbRFI3RwxucdGqI0+fAqxTnDUY2Izrjjorp7E17oKkrJ2jugkamb9ezmJtl
GHGpOHyyTzF6TLfo/lG6Yth0ME5XUnPGGJhzv6a1OkkVHizZDJ84ULBH+6Kl3weftsuYY9PZWfck
4NVvJKZbri7SgLGCi5nAwP6olLe1KuaSeZT/NLXaY/gpP8Mu79ZJOmuiYuz7NYsDtYKLTZWDnZ/R
BYg6jMVdK3r3Mig2kIowwtou6vakGaQWPuzaHpE39d4L2afHpXtNQeQQK4ng1Qy9tw98bkl/f+kq
lyJeaebt31920HV28CPWI3ktcKJB/2KXfbrnx6Yoqxn7l35RVHd0S7f5+0v81vo4m2tADqBiq8Bc
WiA4b9rcuaW8egc5L353I0683PYIn0UlOZG0C6/eZ/9oSPKtG3wpm0JDt/c5iXJsD8ZdInqAe0gL
txHH1k2Fun/QvA4IA3QhFI41PAcQ4bFWSBz5oX6ag2PAfrjm3rJcMJaBU3L+lH1T7mvhDVu/l8We
IfZDSbnxTU573KZJEI4krVaJQrnSSWZRtT5z/58w5RPreOkJ5lCSiwrl6JoPfQWYNZoVQlBN2Zqt
6c2BfC6OTKZe50ThexZVf6wV9UCiMJpGYfdzds09UbD4hNGw0pDGCuem6vAhBR2VEr7CxtIT/dxW
rs/lYOli6lTSp5py7g9nEPd4IaAkG8zUoSturSVx93mPPrbEzKraztpnUo7wsMjSDU7lfwyluTS0
GgUDZZFLyVsrI/Chi1sEFD3gwIWtdSSvw6IQNhP35PKr7ThquKRvrZnpPqOGQHHXSwCw4UzrHl3q
bQfjXwh+Iirmf9zmYZra8Yec9rsH4mSx7uRMP2/bpTc55MbVGGoKcDLPuhVOzASySki3BdVPTF0r
khWecq/NT4M//bY81TyTxn5IxUJtI/5JJoA9ZTFayn2RZBc4o2JTxUF4ABW5521E2cRPdKeX/DXK
hE3VH84UZGlGkqLiYssqGUlyj3ES0U8jmtvcM/oEUvgAuIbe9kTg64pCYPRRclvwX+picrd9EOXk
IavsHCnt75cgvEnqmD07rBZscOvA8m2EGlXQwA2XYrYzFpY87m9bd6L3vXTgLLv1YYAle7CvlCsr
ubliiY6zmnejhXe5iOSppND4xp2q+pC3jV6rhp6kzsf7ySbpoVFGCmwjALucj+WNx7HxOS6y4Ekp
cY9ORjwx4ISHiWc1kULZEW+wt0lcRVd2MgSiONhWv7F+1JcRE/k2Bpm41dokh6VGJ62736Shx0cm
zZQelerg98udlDTelIhw341K1i6TSK90XsHvJicrxBclRPIpOad9FRDNWYD7T3DH0y2ewGUTFjR9
QgnidTEkTtVA8j2Gp+u5JPvySqlNYLnfoaQKFUFE7EfR/SYKfsbQiopnEL7cDNDoRN3B+cpmhuLD
A5sTskSuQH74maWPqkS7hTVgIiN8gsiV4vuzeveGfI/4SjL3tTE3qQ9BKgEIfWHeegU8kIO08XjT
3xnh8DxiS9khSsmTmzAxxTyPzdDg7uxoE/EB1hV3TVfS1+eTNHV0g6LeekcOifWJOwlp/3IkCtmd
aq/+DiqreogSEvaVhQRk/E5uwZMEKxJIh3lGko1ktAYoj+yZt+foWsaFCpccGOBjQWgnexUZ/83p
mI4KWrovQ2/rG1v3xy73p83iECFMfDvaYTisV5aASVBbBOezAUmsTJpgWw8zlm4Xa4ehmGYs432Z
e/jsLKDwrUeNpyQN0ES/yL2g6kpO6qRFh4zPmNUlQDKzMt36ceKsppEkil+NsMdrzIzJuRkD55lX
M0je08pMewSGuSH9z8ZycGKOIY6lxcrv2apsrkyD33UHWF/EsFxqDJaFcs6Fw5e0xwJZyYdG3T9b
Q8T3bcMLCE24i/0OS9AAx87Kae1Mx70zDO6aqcobc71qOzEVpQAjbCeHGzs//zXzqGb/gg3WAYQb
3/I9dtwXEww8hsLACrtnGgzJg5uTZtWxfZ9eD7AR8ZHUSj7yIKv24ZysHT8vz2G2bEpB3URDAHQ0
9ABphqMbnyxx0dvJzsdZurYqTlIUTKGTxfJ3ZFhnHY0Zjm72S1JSEWQSYqmWT1dVUXBFiVOiaZWS
d45DjLaXACDTqDskSn4PvVXvGeyeZW5x7u8rvbbbdut2g7uL5niX1BSP5lZ5zCx7T4BRb0xBUAk+
WbHxRqqj6DwssVlRlSHTAQ106ZlvDtbectTdLDivzmN16/8vls5juXEki6JfhAgkEnZLgt6J8tIG
IakkeG8SwNfPQccsWjFV010lkUTmM/eeG/V/49j+4fYH1mMEjNoie9jGUbBKGu0SwG3mzdSfNeC0
M5sApv3FTmrBjYVKQ35JjdFlCP8ZWsU6Gg8sfh4gLrQwvsidbaVjd5qj9jww1oYmG53KNi6O/32p
l1BW0yOOxx2yu84tjhJTKw4ex+2Uk2VBWEFLbgow6dFBLS7KfWIkBeiYRd8Vj2zrkbZ17Ml2fPO4
iSoifor+glG+3hnwlNYRWsXVZWyqeC9iekVRM4w1gP8QQ2YM2JIbup7sbBzHmd7YyehzJwt3SZtn
b0yU6j2tZxwntyhK1d1l91PqgAZa0YCZIbCs0VGRYI8Rq1hJze8KBFf5yJlPLWt0lfaZZm+6ayJ3
7OOXPKVyq736nUjEfOV6CEQTO41544pxU6Tzgz407SbsIXcXDJ0FiwPEVZlDBF+AOtu1Sc4c+wCf
HtCPJMpRnQUNyKvaXpeKlnycAHTk5mwDesePY1rLFGO2CXBNmx/QsyRJmRKo6GYSpOb0VQDcljBv
MOXYKyTNkrPcIy2JljpVXp85eM2y8JXlm226m9r1SAaMChSljgsKX0MrkubVxTIeG62oeDLn75pw
Gtct1HrksgOq4vxNXLcH1JafZYFUr+byJlRFrIiiekA6u3FzS9uOIwSGPu/uJFKicp8S/UEZBpeh
XCRVP3OSf0epmE5zFn0M1HwbuEr4ZI1LO7TGFg81mbu2RE6XQgCpPfKDAETH+N6Y5Fh58xKjevDZ
G2NVDr4CWX21uDPWnp6WG3NKAH7pndxqkhSvNjXfGu76i+YQUV6N9XEoyr/lH0gvGm60H8wiIS+A
U6zn4O4agXHRXPJlkG0RR9u4za7IQyz4mpeg1SBKKp9fciexfI9kKjIEavxHhkBFM6BW1NVz11GU
dk9QtMn8hZQe4xRdZq1Xd+YwNiJKIqpdun7zYDMyCdqBEL0MtjBJsSsAh8ksuSirIGLZYZNAgoFS
V2a0AWRGil1Tco7FS7XQn9zWHA4lSql1NDoXjwFNpEJwAo6nbzB1vvz3fWlZfUiWHjDCFhq0kuVx
Qxhf7C7UzDHAwhVXJDqijkrqdD0LnE2Cl3FFGfFM+fbQzc1TDeouwwELAFY/uuFgY5UFnZ4CC7b6
DT/ovFWLMsxK8Fd3DJ5bwEyEyhp7QEWv0nAJ0ZsiRKeSgXZFEB1i7dW0XBI9yYVWgnIT5lZcPttR
dstH7WINeD56d3yLLC9ZxxezYGaMoPTBQs/PCIzch8IApDPj5staJthJw6ze2aU6mfeFAb7C9naj
F/8rs/ldg++IoaAH6OV99hkyNZT61LF1/pkl6KlMimVQD89p4Fpcloi9yT8hucmOHnITuoXNh3vU
rF8j7J8U2LGVaIxHvbRebc3kZ+qolgPn0GWxAIlTP2Q5TETGaS3CIi58ve/wpDTXQLOc7dgOjz2o
45XXTdlWodReE5P5KTXieqUAm2sYzVVrQS55k/vcqr498YZXwq12ZkdR283GhtYO6mOSH5yBWZDJ
7gJFWe+7ypm2I2A6nPPcNFJ7tfRuWR8F9p7cyle9iV+Mh3JCcKnXCxe8rXcCeZJjorkpJ8VClK43
SrINN0BBdIxr+Y5m/E0F+weNS4FACBAK+Rb2GMQw1P24GDVQwhNyPyl2/TDbnGCMWp0BSXUc2sWp
M1z8frHaInW7qhhOlMAzp2vMhhHibLKb28QfpSQpbS67k+AfIJTn0AqLLagvArdsLDt1+oAaejNi
XSPsG9eeSCmXyI8kyUXA3UMHmdPldfFc+Pifs71snc/QqAZW8OVhVObOdN1/kaXe417gTdQcBs/2
NzVusdMlZhdXB85qJjVqTsRQNXNWZjAnE/yjPw7RIrWMk1M2sM43a1ze3hztwtp+qSdymnuF0mpK
3GQT78ooATpB2U+T2HpNtq3xba1pwjWOzVdXpP2JPhhx1HMtRHBmMErBPo3bLkWp3Co+WNiAoi3R
3Eejjf9M9BOAr/To2Mypc/4Ivfm2WDp80+SUU4I9e2qUlNMOMJYBROWJH+KTZfhzPslbp4GBy0Hc
mlnD9nigiqTLWyNTjdnBBz9zuei0R/gSU5q0QOcSYyuBSiOeZsZqwtB0mXNYifkvzgriwBv5wMwe
+5H+DHs9AodIYnQbuYfJ06eDPXivWlOQ8F3T2AFouUKKtzc41o5QWB6auL8hNGclVDUxwV8Mj4PQ
CfaDycal+Y4dbDhDW+LO9A5Z9So7pTGZwHYWDW3GJoTkE9uko0hSOicyrM+a9kb3ck89HsIsw1eb
b5MxjB+tCgEk/jYQr+O7N7TvyRT8YKYNiGDXXxO7x2YcYkHyfifN5VGtxytSwRO1ZAi1YiZXk9QD
hOiRTlyUw73CZpYVuw2uZONC0PQWam6YsJBaQdd0bqTpcGvichVTcDGaSG7CkajPUJItj+T1UMNS
wk1JynnMJiHDiejPE38GiMuNafT4C8pAXYrFdlugv6wlAohBw7iXuXa2CWNcOOy+fTfn05mUaCiU
RGmaM0Fw++ZRK+Wwqiuy1M0mFfSwWU3Ob/xUzEbjGz+ccuz3cG6zpLbra2ii059n+S2Izp2y+EsP
6g+FiAezyAR7TIrPvCYXtWcVZvauPFlGvOwcEoVuXlrICkI0pToq4BTt7SrDA3yQyXQYXYrFDG/M
Et7pEgsnIG10y0yptqZ1Eiy5YGZiryV4VsyHktCJRTwbImeo4yUHb5gPyABYtJAygFaAzJyJ4Eg+
Vv1RA1FLOKflnPOEVgdQwyPTGN4D8uhWjliwWBRYW9TlCXFCjzyBm9w5Zsk4v5p2/iiEIVZelt+S
5c2wAwZHVZZ6aJUZI/TswY6i7W/eUnvpRS4ACnUMx2YFg275knXjfNSDrc2EF+UDghi2SOugZFY5
Jsy98mXIhN5RgzmeO6UvCpZh1lglG/4wa2PlsUCRngYvbTzE64rgu1bRXYL5m9au6b2g/Moeesyk
BttDdifhP7oXjjUWX9hK45vItGF1LXM3eetCwg6NAKZ19TL19nSLOuuOh6D0rRm/eptX1NKGW7x2
PcVZaGbe+r9fGr0x7jpd5Zv/fumKmfDacPxXZJ3Y9I5NmxaOV9tV38sSgOs/lYfJNLWX0SA71YaJ
BdtfvZsUcdJwnEMEQGvU+zfMaPxBhMQfNHwVLmxUnbDGXSD4+TSXCiBQtnMxtGJ47fv0xBM83YtE
DK/tvCW5k5JGCIVBSXV08Gn8UExYuDo0Fjx8gwOFk9BoZmBNjBa+eVWsQepKPeNU+qni6DkCTb2F
C/vdyfw4M+Opy+f2hb3AdgS8yhJu/hVCPLgY0FobZlaZ8OSky9jQQw/L1DUYss0ol1TKgu1ybeEO
JUNgjEzzoOnI6RscY0HOLiRtsbyEIdrqYo3V/Cuoj7LOnHUxCraZvL8zfY8WElFecPPZzGzDcTS2
5CujIuveiSc6N2XHdW6JaV2TArnuzUOas2plPUvVtoKkgQ+w4TCnNyr2BmFIAcTereKaYndNmZKQ
i1TPnJCkjs5JvIezTdA2eRKyb7tNV+k+3X2+0wacgWVafzCf/NTS/OhhqV7NOot4VTo0Y/AJOq18
TjRsTsQSsC0GCjE1j2FlHtAq7wH6nDHu5OuyCz9iGLaC0F+sWxCLc7O6pnJxjhL52IRPow1KH1WK
gxi3fgdTHu84RjfkDpLG1CRPbSLoAdtlOxNyPTM/XRd1BN+mjDVAV+FzJc3fdJ4IZg+ydGPHZL8Y
yYEiGRxQaOc+hQ6wYqPzDXynRuh+G5341g3ifMYM91olEXmTuOQ2z5w2/abDgFR7QKSQHra42H0i
I9m4ZtU2KexLMqp63ZM51brtbzVhPBhr5zckO2XdLwmahsvL7PXIkauq9sHJIQQkBDssXmvYFYzZ
4TlIzGV6g9oZTAg1gksv52ntAQreBy8MfUrbwFWCEYEmY77QuHkqkMcyzpfUQNb2cyGzSyvUTc2a
ZI3WvzOQ+6JYQJuAJxC3arywdVBdc+X3E08Vlv4VKOd9iO6tGegYrMmF/B/W5okBa4wRvfGpp6/S
GglIyCnZ3MUlEttqq5sGuCEh10WKt93MY0nGQgUQvcWJ6EAJ4KVHJWikrBoassONEGf5wCwdrzYq
TgsBx+zG8wqg5edcFZ+jsRClUzI7AWYbdnHtRjI/Ik0CM7Lq4G7nha9w5+xJp3qYlLPse6O3cCyf
Sxmqo1Gk2PibdmcYBYmJGmeoIT2JMFD/bTqSuPSyf3fwuuJxCw76YF+NgW+BLLSUlQ6JklQaCeZz
qgmwNwR2axmb/8CbnuHmwY+fDwVx1D4b5cJHQ1IfG0KMCb8udxFjvkqZYMJbuS0rY7gybohWk+Sj
3wV8cmMqBTT464k64xVPOUN/zfZjmfvoIVjU3icMZOhah8+GdnBV6e0XhB+TgQkaTRtm0drQM/Je
E0g6ZrhRifyOUDQhFQ756MvWx4LwbLn/CLDR/B4i9i6wnCerM8+ZUye7DJXX2l5M7PLFkNaj0r0N
UJRgxbYN5kYGR4V+h82resygZwREoejhuYlzSQRVAfC8co7RhDqM/tZc7eamCrktC32DEwE/M4hE
dmUZhJbwUVN8SxmAI1ax9lUtUVEtBElXdk/CWwbGjHUT9rmrRHPpACk9lW6flOAdi+zsnTPZW3uD
+qQRbUaBgkUpDI66l/leqb9jfuxXRm8hWEjDb7oyHlSrOBZmfMnVnhgQqKPydSjVbsAi8xKmdKIV
7jmBoiN8JFE2UcrywQSYuFL2dVYWeH8YWoVpRBjzQCHlWkhMoN6fvY6YtRS6RZL0P8OEzhjNC7Pu
Qrylma44vUitqopXi/lFnrIjr3SF0NSZH5zpEerus9Or9AJVGsFHVe1HprvYR8IdWjYOeVMpQhxq
VA7lHz8F1X5SVkdMZ9dZ6mcVkHrDw8C934n3ftJH6P3IWElz3BXtuBmVZbPBTV+yLqxB3OMJKeja
rPw2NBrhE2N8KKHZrFVABY8vk0kP8BhyEN+ZXEBYH5KbTODYuDLESYcVJCHUSBDnubZahuA1opyw
7Z+QYSEkRDts1DunG83d4E7vto0ipIiRxIpXZjI/HP/gtad4l1QTfMTgBU5EbA5rx2sPUVg+Bn9N
yE8DJOFPd/vTzGfX76AZaLmXkwXiPBNjf5k9AnRM5ugo7PzlZxEGql7KJRkijKTZZtUnmL2hoKTo
2sKTJIQHUZXBkbJqajs843hmTPLhOjHTBuLnhrFnl9uilYUElmLiZFKGG4P9COO08u7Jlxz9/Moj
mIshyJnPcEYWOFNDWz0S2LUMZqNjNzAxd8fsphvttoKzteHhfpPOti31fjeqmMW8tjkbFduJLARr
2JFNw8pGPgSwmdj9h4vBDaV2KEPtsQocKHZp+5Ro9bssSBKFzOqGmWKehDKy5orTGQUNwrSIaome
+wEoXavdQRSlW1FK7pMJT2w7OCfZWKbf6w3OpXk09lFEvTLmR1MD4SciQGNIjywvf0edlWzKyVv1
nXcFAIPZkrdGLMa7xqw4wZYvaAHDNVthEvAspi2TGxzh5vQHFxayHZoW9IwAx6URIIEazOr43xde
gBHBG9QHBIeULokV+lLB75XJTUl8vrW20KlhGRwDEA1HWyzxaGZZsXeMRgr5vth2fLC2thGAlu/K
ow65eiazjv+ZWClqICIYVjZKHL/VNeOIL4nSE7MIUG6UhlTyT2xyHlXc1wSuZf//Mi2/zGe+rcp1
qVoSbdw5YXZNEdZA2VHZWk410zB0acUBcYPPUHpj6egmhCbF0RMjA2uXfixxp3+jNxmbIFoW2QX9
ueqnc8w0swND0BT9NqnKkz0/htMvYgMyHGP1FHrRURJ1VuVMTMe4fZht/ZYwZpnN8hBrwKli42Sh
GmlSq18zr8vFj1ZYFzeqL+iyr0T8nDub2asDn64KjFdcshgCMStx92EfJZBvKOyzoz7wB1/CkQTr
rvnuA/g5NqvvkgtDgwXtxOUeMFa50T5Ms3tHtsTnWXKQEqVNpxlu44yVmYHFYp2N3n0wSs502t4y
OORe1u1yOlp42++2lO98pNHc8B3b6b6ALjuyTeWDZzJ1il/qOp3Rb4WvyLN25mJ0w4/IXxtaHElJ
eaAcqbeqw1Aq0YoFNh3bfJH6QAlLnwyElq2RuUQf1x9IRbYew2EBTDRBDj7yxjPwuxRkqm8SZf24
NNLQKdemfnUwC/E36Q9t3Z060knAg5o4U1xzLwcPTRUHjgQwiHCTvb16yjL9QXYZ9KkSdkVAHYWb
4lOWai8rVhtUXQe0LLQziNZG+VyMKOR7ylVGaW8mdyZemENXgEb6Qs/0CgyRQSDuxbVhuj/6oO8a
c8dE+jTaDOP0KrppERdc3vAACAMCdwQ3JJmfu3x8aCteeKbmyFOh8vuisXe2R8vusBKGx426PSIP
KGNxCUdneY75A2NtuV+LK7rQ9zTBsJMwEDHomkyypzPeOedsWLto4SI2ubOvJ9QlwLP5yyNm3abK
fj03xNadNsBzw28+mrcxKPZBE9wRsLG/lDSkDL0Ymj13lf3beOJVD51jEYOJVuxNZq96xySzrOFe
ypxCllQJUwbPikHl8i/n1nTLJbbJODzmFYk50TIpbWGnwpCQBpnTVstFTpQ6h7MsX7JieDJ651e3
xtc5dX3iaJGZNxSoWPuwPbbpwzx558Qq2ZTkBfpGzwcP9USSwzGrlrS16jwNYA44rA2O/QcNQsvc
uz9zxg3nMBKIBvYSbVuhnMsPLZLuqkTGlZJhBwn0yWuRYyWwnRdmpW6aX7Jxf3ASYxAkuAqhCLcf
O4HcGM+OHjzTB/n9GJOZuFhZinZttuOeYe45L2YeA5heiegOTRJGa7ti7FATxrUI73vke1Vn/npl
9mm47r3g9/I4++6Z1Uivadc56PZxeuiRzAJ25io6x1PzL9Y0m/VfrGORL45k96JlP1WQOFYh/ZVm
K3CFLaJBo50JB9Ve7bchK/6NmAfqzLtPWnW2GQqUjTrTPKMRXXMQXtuSZOBKl9u04CxwWzFvVCA4
3+0O3FhzboPh2zHgmXOc1EaGYAFjjA5iCpXA2ox53HvZP3l8AvO8eqoTl62VEb8w69vBHHpldkSu
+SaixG1yFPMjov2pmZ7CHvKsMxElLrR7MiTHTHIYdryPMPA8WjzWtkC4HvNWvtSN9U1SHBs6Y2QB
gaY90BuWwPHiJnJ14ePMDbatHhCrHnzCFDcZ2wmeRkohr4QaIpGpW+xZki474IpXyEVT6n0/phKs
UAxFMaW0Y3sMjd21ZF8BQJ6EBDwIR3SZqA+n6kW09Mpp9p5GDtcyd4Qz8FNEqAWscSHhYoGpq3lC
qN1dBelyGWSfurYvyjSIca3BsIQm46sw08+1aE5d4FAUJYS1tMUBpyP2PZeYFB1KJL3YW5mPVysj
76rJy6Pl8qZW4rdtxB+kzJ4nF9mkJu9M1Z+YZRwMvFkt6EZHDa9xlt6KcT6DfXvVpuHMknfVcyzu
eoq2FSLdmCwW8ovn4Dkhj3Jl6GvmvYgSwgDTCKFykOZZ/n5O05dtdA81MadWYSZb6CZ7PnKMFnPf
Ycw8psnecIp9/pfyprWmYkhpa9bGtNTApcZhhKYMsZrZPgw1otKhubL1pzmnrEWU0gGjdZ023HBw
85dwiVq1+xs01ZszyKM78qjGugCRWfdfQVq8m16d+n39mEaszxrna7L5a7RJHlnBcelOgt01LYNB
IrRvLH8xaPG71gzcs/VB9fwGQi5MHsH8S8QBQjOx6mzVHYR5blrUCFJ1Tx5U3AKZK0nmMfnX86bg
LVs1u7Cf8aq1fJCq4D5UX2FSsD4NkFkthgBNprfQKdnQRKBz4wCAq4vqtOZY4YbgFcjDz0JggWME
jn7VTdmEz+ZF50SCLbxEtx1M9RX3DbYR/j8XzAEzseXIceI/J+XMGRM+IiUe53Rk+c2+OTYVWjHn
Utj8ax2xYyG+b2YwfOwt4tSaR5sgnvWcjQiqxb4W1jYgCagukBqD23xNMvTZZukdkzLb1UhwjR6R
umXbpz5Ee9Y7xocKgzskYYNiPXjV0rG/anlyqT0kj0XZX9N8srezCtjeN5eWoHFT45XSrDredPU9
DfVzKBkKYjd66lz7JyURRkwWmDj3o8tpVzD+fwT6d2kzNDBd5uqVlyHm5ZJMwgkdKvp9fEgcZ/qA
ahtGXtgXR9hP7+wrwUToQGza6TsIde1gQZBnFXEzCFBaaUGqU+OMvyrSrrGb0NgPEJWV++dMMDdy
QRKDyggPD/L7JDDuU1a/g7tkF6h7H1OfMd4IUZca0Em8/uJCxKIZa9+zbqGn/CbVZ2bQ50Jz+Gpi
/sWAkbk7mQQ6kyC1Tg2sgil+zm7QNPbdlYHLpZt3jkvXYCJ6ZXeD8p2iFv2zAMyfMgkOIucWj9Pd
0fMnUPqQZSEou0FGCdBWDyWIkHVmMr9LY+O9SkEwheLkCPGRedwqiRySA/SUnUXlgoXgQ3Qe+T2J
uWX0DTGkCAjtHknBkh3aAqUThZEUeyUlER3EVmSpX9tG+znB5+BIe4Ez/aur9t3tihe8bvoql/qb
zUfWn3ryhBtxGidbfzQHoomsEvTEeLdBzlJMp39QswjJGE1v34zwUDKsPCXadFNYT8VaeTX2GhK+
VioCkzra+OYtwI9wLTTm8hqF/ghsV+8d1CCJRfRVlP0jz5emuDH8Bm8fWUa3qAScBt0bk5EilQME
gKrbm92jToQEGsBiBBaQa1yfJkIosJ28ask2GwmJ6mFQbSIPXBc/s+q4w/uBq95MNcS9EzGmtXZH
OOV7YwPeSKIXt4LzDHxgxPSP3hsFx2zGzQOrtBdmQ3cP6aOyPI0odtSjNrJiN3tprcfE6r8QUYhb
MnQWrIZuGwjCuYFFQPH0HIiW+qNdOjtyPcVblx7LRNNBVcjPHuvyPo0L4mUgptN7oOxjkzQVo33J
uuBfNMNVV4Xf1Ch/mLDrm6oaH3p7fnHgPzl4s84KwuVKFQiSNdxoTfoXxKV2bhy5adveunu2+5BO
trtOms7FZf0bWGnBBxeXICytyi2vOtz1jr5va7fmJVuMh1z6lxjFj4qn+NjAvY0Wn0OL/pbFYTYT
EV7aB8BAsP65l9K/euz+iEQ6yr73jtDbkm0b4UtrRO0XqiVEdLiWHPW1je+t7canBcVABvrMWYXZ
5y2e9f7EbcODvxicm7YctrOdvtUcx6m102CK7XTDTv1CJ34y6phbe7bFyW7d5tEKFtekexgXJ2ad
DuchFoNvFKCmEG2i3DNQbhXak5QaziwKACjuNWN0v7G6b+nEP2VEkMzyXdUp5XbE2j4KWtYq0Qx/
GQVdE+Q0q+sxEjdIwzeCuHh6hQstKbd3uplfhX7j9dVAycUEs6O4kQ1mG68CWS3sS0T68qo10OuL
7MRzfTNjDgirN/O9USbcEzU1I3uy/CQ5KwydmrAdvA+UZT8BHh5U/mCbRPakwrOHBwhFmBj9FmQH
Q/+A+VQabaPWPniRVuymQP2SeH7KtbT1iwbQqzUniLuMFw8V+YpLhHrHHSkkgj0N6GOYFTCl6mzw
0/YO0O08iWFArRDo+57UlHmKs0Nt0DclU1aRpV5Wp4Ahmr51g5q+qZCvKBftu+VJpFvIe3lMXzxX
oUfSK0AmRV1hb4+/8mz6tVLeXgqIY6lX05JcS/E6l3462iWuNa3x9YrnH+boX2433iOo+EUh/DVA
SfWzlj0mAhO644H6YUDCZUOV4QwN7bXOwAJTELcODNSNiRPwUT4kPVHcwIzmFZYIsE7xTNI9/YEY
WmdHnBQhNZHd7fMkGs8kPBDeuJA8G2wIVPzFgNTBjW8u4g9GBIvIOqIl3roD3+voMb8zh0T4XXkv
Fbz6IXj4Lyjtvy9z4jxbjdD34je2ONVaZABIdSJ0SXmDRnwwdxI90iZ1R3DZdZtuJOshUIjuX8b6
e7agoNhzjrXFJTnSdRo+yleXDeax7Kvn3Apy+CdAVlP3nqRs/9IRB9SQuYiCYS5QHQaNz+zgWqPz
3ycsYQ7aUriDZv4EzjW90PgeZoXtnQEbIX61dwf8EpLHx7PGsutZ1tMbGVTGOYuehDVKDq4OaZQs
GIaicOvZSyL7YCYg7h4ZSVsIjTGRy0xk2bSdwoVMOun9sKsGOZI9LWBs9+hFRTz6g4mk0E50A+kb
WRaDnXyrmpWtTjuEMZtMJgupyC4LomU8xpNbGbG2AMqDLQrH2Wsv08JrL9KGfGS+2FUGgSdF36pa
4V7VUHscZREQ27Y7/fdbMN5myWAhRuOETcAfOmLwZkwwDBPHayOJRELyagbVR5eSuJSE/Y4LC2xy
1jmbdNmlTwI32eDNVBQWkq7K47yt8rL/b8TRtQ5wpP4MFLxGnORsJo2p3QRPIDRSFvjTdInhGBwC
e2wvZkK0gNmVrDrAZuHIOnnZ8OUghqK98VowiO2tFYwNXRumRyNg8cks3japfCO9DghHh7RXC8vX
YehyJuPpM7q0wW/74guXpLWKH2wGEr5i3ru3ZsWY23HXTt+OB8yx8xXe0ds4wVZrvelq5ow1KgK3
WUMxxdZQzaigqHxZIvQK8+jV8uyU8dMWOcqHcludBTM5nIOCLoWiqhZxtnML/S0odAZVTbIzStta
02dWEFEgZqJAnAc8FXzGjkHATkNXHeHsEtDrWBv2vh6iW6W6+tTUzNlGM90UOnQ92bNUqqrXTgQG
vm+EiMhO/RrBElAi7cFbcn2rAdtcyZwsLczl+khI5e6d9AN78Udla9U9cpjbjA35gC5XhBvu7Gpi
bUR9q+LC3cXEL6HvlT+2LB4b5mleVVSHiMyIMqDtm20wYnXirOdETkjlmmzExMBvzcSPEBbBqBLN
cT6GmKlLXE9eVSb4/6o3u1E5HUXCbC7/MBvnOw6Bq/QT1Hljni4ynjdmmaZ8oCTWqqDeDgXLgdKO
r2GrlzuPXMhtyjBb51x458aYuFghZOmtNi0xw2DV163o5Kap+c+aWn8yanGxK9Jeaq17LWpEDOgf
bqhsaLbNdV3YAKeisttXWWNecE7T/ml1/Yqul7S6ESN2as2kphHtjoSnhuZHb08VztMuu56cBFc/
SLdwfGnxvOi54Zc1nSIvwQstE8vOSN9NYSD3WZffzHlmKv7Q4rwHbWm5Nw0iFjfEktJkmjjZ45Pb
qG/PVP1DNLKj1509FK6ZpVn801J+cJVjq08ih9mXSk/OslRMAH6LgDa40tRTKpBw0L7gkvLGiwq6
F244DEGJYW7jEY5tGv1y6RHSEzyJnme2wLi9BbfPgtQoiYgb8Ux4OQR1A8mu1+g/SJmaO40QVqzJ
O7VrA+nx0WS/SShvsa3nsgZT2b96eVA/LQRjbKvx7BvGSdCovhANx53pQuNCi60Pef2gQbff2L1C
G0rgeahpZB3EqKCAY+/bBIS/NNt1WaUjODVkB2msXmIQCa4t0dqKIb625m8TMrYvXWPfSnutuSUg
LibMdYbqXrEnxEcaBVvlLxrQ7dQ0x3qGvgc3nZq0+0+Hbg0feYNNYA5Ih9RYx8GjX5BwIz4lHFYa
4uMty8AQVl1vXPrBdfciHRBaZAZshLb7tGIGYp4V70TPCKNNIh8QClKajkMRUNcpbaz1oC+J1Zmi
XcXONFviXkVDSfslPlt3lxmdd0/JYu8HY3kbGD7AVbm28UisysysByo26GJ7fi6DBKoElx7Wk4NW
GNg2I6yJ2aOYOkLGli9th3DONYZi5yTPwijXUAZ1X3PIn+dud9gW7gozynF9hciEFTqvoYce1tuM
BMzGT/JRgCliXi0SHNLDuDNmh4a9Z2KUkjKvLIeYr5wdPYnGx6Z2bUIWjGaTtc6jMTLdQud8iifQ
AUVANA58vZVbj+Uh0NWrY3fnNqFe0JxqKUUbsSqN9KKVnUf2JZIMwB1inXcYeoq+NQ5hVx2NDEQz
XGINIeRKmjUf+WkKtroOpWD2ZvD8TgUXwqIZqEmeQt94E65+VRp3R2mTWg/HIt1Lt4Nxo5odcHAE
SRq0R25ttWFPbK1dDexgDOh1103k/Mxq8SnqGFngaSCmTz48hWu8QAewMnKCX4FukBvHGni3JESP
jlkec3JqVvEgTjWIv7PCu68Nc0J7h4ZkqMiGsub+Qw2ZeAJAcOdvVU8BXnYf9QZDMe5sf7EtyoA5
GZbthSqApRh3GYHg7DkpINNhI2TCsnpQqJfN+oTX8iNWUYuZLP0rGrAWJlQnAh+6YcOyf2tLKPCa
Tv5bjuy4q/tzq5mHVk1/eHe8tTkB0nSEfexMTui4tnamxrRXJC2jI+ZAqJ5tmN2Tib3ELvZeN5/M
lPWnQk+0c+Ax+IERHRReYpLG9VezaeR+Csf+3rcVbH9ggwdHUaGStM2cr9QocyPtnx02YLrTZsTU
M7hHrVzMgAsCPUz/aGC4GyzbOqsWFEUXxk9TkFsfS4KPRZixJ1MGDUH1C8+VjDq7kLdMzT8Obh6k
hsh1ZwWLqHe1fw67JR+kJg6tIGf32sXHuke2b1LUnJj/D8e5s74iCYt47NGpayNpHTGBA6uJVRTc
cJkX1rYbA8Nvu/iZeQHnkhseqeSAlipePc/gRetjmECWV/7r0/kznKLtEHrQjJC96FMFWbju7jyh
CPDhiNUfrWaL3YQ+2096scAR2+aoLV/McGbG/9+vGyLRMzxM/2PvTJbkNrIu/SpltepeQOaAw+HA
onoRc0TOA4PJ3MCYE+Z5xtP3B6paJVIq1q/fetGLNpPJRJFMZCIA9+v3nvOd/KGZXXe7AAWFUhnG
VP4V6JYZqBKoi62puqaJFN4Moj6Y/dyfXMqLU9tml9QCLHY+X8VIj+N0ORcsukUOxJOESXoTLbxu
wyqdnYcAmnZtIunWIJ8Q24lQ4k1GloNJwugzsgWE+Ph0ElSczPvhcpbbDkUT6OUlBMy+kwSKMNeI
Dk7GfFyMiX2iDryocyoja07fZhf7yDxWn/saxR8tk4BP1+C06r4XqNn73EQcO6OSlfZIoDnhBIFx
GlHRr2ND1VdDsJhxvDGHPoo8yM3zr4Xhx3e2qK7oBV9i7lieVDJ4JYjMi5CEjLlvJpAPgoIiMhta
HJ59Tgxrl0JAMmME68pcMzmiz1DWfAN9ei69UGxmwECWm2UXVQjBy4IBS89g2KPj3dCAZDYxue8g
iU4JwwoiiOVF4NLAd6Nk23S0KiHc2+u5jhkgp5rMyg5zmYBkW/rvmF9hhubM4ajlPrV5rXkTS8Ec
asLOYfl7W7TBVa3AfjRAI4qYgV0S9KcapcmKWpRxeQicnEO/d9XDCGVYZ7BktFd6yXweEjGfWgsi
bkJQwwwxYDeJlhG4RXqGYcLlGlEkwmdEpNfDXIN6DMuf8gP7QIcY6q6VSD4nfICovDrGbRLNDDtm
P4XiKEw20XlAsVKXJCo0xomIIg5x3SlChcIMM3qbpreUVKBN44GdymHt1mmmdmhoSHkkJjQf8n2+
lMCGjaygbTpyvJwAlcPnbuight5jSBG3fm26t1UsXtOsDjH22lsJjOQC/PYJpXn0CMrNwZEJs2Yo
nPBxDDkHNFNzjQvNWonxMulz7xDUQfGYaDjGjeqRm4eKkT7r2kMlo/AhshFbTxZWkDhwVkGpwxun
6LdRM7p7+IMR9v4tC8hzJbJb4jFuCtSpBMKiMEytCzHI6WGkeAvxdD6Q2dA/IoHcOANJZ5WVbz27
qJGVmJtyjrEJkmR26UmIfDZrMKpbdm47OjAeZe/yYBrPbhfumdWeBKrvYqjNU2PV7wFLJQB/0J0j
Qs95hDxFn93cSZdGbIuAA5NYtB/dUeDqLzysX0F5aFGqrfosyraeKrNPbR+frSAELia0u5uqRp8B
zq3bxP5Kb6DG8oo2ohdbzpcaSgYdgbYsP6sPEu8SBkqU5G1VYzgNK4C0AAArb36xiaR69Qm3YZyH
L9GlX7gzJZYQ+AaUyx4PMV3iHVioaWdmSDs79ruNcA9JOPkoBpx1S+rKZRHHn1HCMVFHccrxgiJE
lsBoEyUu4il8tafga9XF6ZVLw45M2BLfNU32mvWgIdkoDOx7bDbGReggvR9FkDxOZO8i28S1lLBz
NanUnyx3wPlMPqvVTU+NE/DilWW9me1hp1truHdaeciFQ8ygKTk31bl89MuAmZkNdGVR/pMDD8G2
oGuBihISTLJnwY2va1oeTClIfQsVC47Dht8D644DbpKtPsuAPGxzVIdxim5J/n10Oi/5HFjZdBiX
8puoMxxrSX5goWXIbzcPocruR7gkIJuxp9uOt5ayo3bzgKyTIpINsXNMHUJ/ZuEa18Ah4QOAbLCL
D8npgHMMRyjbhr4UjQPTnJRDr/3Nsis1pohk+mTn3XjjR2AGQiu7Iame6LOGQQmAG73JvHEXI2lF
vTdclYZxYvUl8nSGCYT6fSS4yd3ICRuD4gQCfb97G8pxPsRjqDEFa2uD7HZEuEtsKXQRMgSTXj7B
qjzFvXcHolhf9YIBXRYnT8J78evWOIyS8Y7Xlf22lJyVa1tBmCileWFOX1DJW/SsltBwkkQw5R99
gvsekoynELaC6SBlt21UdbqkjZcUFCbmFHG+TOMbHGkdKD3O7YgpEO4kF+kBXkp/3YPP50DC7iLK
K9Fjj9Iayo1VDuaLjMUdxfz8qRn9BdERbq0K0nPkedNT6DT3RcdA3+wIXmgLABzGQIgdk+BiV2sx
fHJ9BfqRsKHOyuetyyibOU//JtlEUW6NN00gcTp7aX0fT3vgGhizGRzeT1LyccFcO/lm72z9urZ4
5Vp5m/k2XQi3na+CGNCUUX4iP3R4dyvkfzJLzfNQN2CVrLG8wXY3HSAF0I5uFIZmQPM3cYBBjDZA
8TWGKJWh83z3h/G5oDF6TgsBOZ7e8WiO+U3R2v1+6gPnwi5mMPZWoA9dUfSX0r1MKY5OQ2Z5m3ge
pmecKycziepPLZLilVsO6qKR2tkrXWCf6IZqpypH7rvQsjkPN+MjWgGo84zWL+Dih5T9FBOGjc7E
iDWz5MFyjqXzMDhkmCF7i/Zl3VJpGx3Ap0FfNQlwNGR7xCikXf9IwiPYSfajLzppvlRzetZCBp8q
u/zSUG0/LJmR6fK+WTOWFasOuq+kLfHa2l/rsWA6wa5xIjSYpCbPeMLiED5+I+D+f1LwfyAFmxbc
XpDK/wYVfPGeT19/jwb+9ud/ZQPb5i+u52jNbuU4gHkV0OHhvWn/8Xcpf/FMU3jCpW6Vgp3p73/L
C7J6/vF3+L9S2pbgtzxBZLsFz5dO2Dc2sP2LtmxC9/j/poVE0v5rbODvwMCMaj1pgZRw+QbwcYgf
wcDCbyP0EAu4lecaRSo9riR5+d3NuCWvmhX2b3mX3RawN+EJWxY/CQmby/8/vv3j71raCl67oz3L
NF2pUEzz+7/DDwdjNlrkZ1FeO1bfb9lakmkzs8086dYfTHrBMQOcIre/GviCMdx3VRcRYiOy7hx6
C6yOVIr5U23bI6mAEeZhjstEdKDnY2xlV8TjJlUgUhrbWWh1qyCfph7HjZnRprW1PSmoiWVJ7MLo
VTYZSQ3qpE05ynS66dntp2PHF0Nbloip6D8mlTfyEgF3bPSwIIGBM22XhChkBjzx9TQVjvPELjeR
/Wm70xKC4kWfQRsPYHuawMlOiKG+uoWxGwKjCCnHGFmM+sY2+3QfmYiXN33vYSWr+rJl9NlWQba2
6VvHPdpP33+fCBKG8CX7pr/wk6TEawDPPqD37aJXQh0SLm3b2z6z/RkTG7Nw5xkiUN8/Me6Iu+or
iq+88V6bnqQ7kH9w0yJO+a1ppxatdXPoXgSKfEam5GezNS6ILkIs0zKe9C22hnLcdEPWoer17Bzf
U9mPNUcNTdBuGCr8CziAMk74qcZ9N2ZlW92aJS59qKuYGshK7LWEFlMg4/+c0X0lEZu8Ls57nYSe
6az9oCIkb10Uqp4IDkXD3R5FNIGG7r3CDjfVyN2BFd15GZKkmFSQtpihgvqx5eh9QdZh8JZORXTH
+E+WN3nDpYhIyq2FeJfZpH74CV9l8AVMfii6+aaxhXFjelP4IIEI51sCdczOW5kKuXjESbhrchpQ
5H52u6wNw8ra9nTB4FIgqZsw+TiBE9+NpoF7DvTNoKanNnfAAFjE/5BGogyOB1rOwx0kRzZrO85p
lpMww2w8bEc3P8TIgxmZoFZQ6V3kqyKlS6hVewSj5NPy1HMzsu/5Oq/WBqcY399LskjN4VDAuIg9
OIhGk9wwVKCBEA2eH+6GpG7kBkdENsBMI2z2qlIIz6+s1iWnL+d5x7yj6N+ihIxBckaAADlYN105
3NQLVG7dCgcEQmePwrkpLFDka6cvmaWKXlItJ3U+MMwaK8LTMWF3RF0HaEPzvWE3zDZShMD6zpZK
G9tGK9kcHKovMmWET/JgPUkGSnXcJ8EtqHsQHWWreQ0tsIX1LuHcPPFneMUODEqc6E06XqvOMhpR
QU2WqbACd8gQt4VnugWSIWP2q3tvlLZLmoAKNSBDrEivTrAsKKyX5XzV+0XiXyIqQ8kUqakXKzMq
iujKAnU3PE5yGtyjM/b0trCxduhE50X3HkTe9OFUTVFdQ2NnfTGHEJcj4wTsEpZDRb3GFQCfoAtI
o0QC2KnOupMpudUXiTs32WvfcpjEA4/JMfgK0xCdx5qkZetL2U293tNPwaCmTCCFjDpMwwY85+QW
XvRVHGGQbF6TLOCcBgqApET3mlGQwK/beAGRKIzGA+BLmCYp5+HacTLwIoluLaHUJNekdfz73nN1
ZZFZJsBXvMe5pciJm31Why8/X8id75ZxF66941jaMl1P0QI0f9wsyNg2pIPbjqYmqVKxPwEHENP7
VPgaAQ1ap59fzvyBWv/tetJkIzQtkzrTNn/YNoSoumHket0QvxTNcD1IprZU60FKKFm4hIqzPoAB
0IJE1lKcHa+75M07iTD6tfL5dUP/kz0Mgv/vdrBff3S2ZAFDB0qitqkHfr+DTSqkxl/iVxBn0NoR
xvBsYZLAoTPN8lprq3s16N0W65/fAkv82XWV7SiLzZkcgOX7+t3OqWJC7krNmEg0zpXmvDnXtOBk
igYHBysvKHL3AYktPntgpPVt5X5gz+WwCSeVGTsHY0QNCFimPN7KYaDTGt/9/Fv8w4fkmuzoFuR7
JUzBtvH9d1gLuvUdz+qqxfe4I2b5Db+Q9x8ehT+7CCBFm2gzi+fgx9sfxBYjS5fy1wN1NaFsJN5y
//OfY4lA+FeNwifMzwFD06FC0VQr+oc7baZum84TNfxMxb/34wmNTKT1YbBIhP/5pf7kp+HHMG3N
S+RpaAnf3zIweRmzTRwG3WA0BzceEQb52V//ebiIu5SRjrb/8LlwDssGJtRovcc22OP1NR9pcosT
48Pkv3MpB2aQK2zT4nX9/ueRvSSPJeTnqRVjvfY50y8Jk7ef37Q/+XyQ+Du2rZbbZokfIixoE0UF
Wbe4wVTYnTNEgFDcJUJnr5+gGf78Yn/8hNBSSeloVEI2aokfLla5nXCIIY5W8LrkuZSDuBo0sa0/
v8ryOX//yFmsKcuLwzR9eRK+v2+kWOgCqWi48uvxJisH5qbaI+l9LO/phKJM40h5/OuXtC1L25j0
tMMZ4vtL+kZrBXbmcsku20ptkqNgrhsrQv5LQyEPjcefX++Pn5olbck9dCyWMBay768H/q+dy9Dj
ZFwOX5TsviC6OudN/h92pj+7jHIkz6DFMYbOyPeXgWQft47iYYeNSThgWphuvzAjyhx3GkX7f7iL
f9gIuYStTC1JMed09+Nd9EQO2wFQF1pkDQe6s3NKO0+mpElGXn81upH78PP7aC4/wY/PikMFxo9n
2zwFPzyRbUkZJED/4bkBiAhAIehw5Ko43pSKSdjSCwK+p/wqIJOQufkzZviUIVAKefARvAJFfljZ
k7+mjuuvfv7N/dndd1wJvoMqzWKP/P7uF2ZVkc/CQwWWWtYgX6lx1rJm79picRyizc8v9/1pkpXa
I02H4oDFhlnTHzaDkRXZrJa4VcsEIkrjh+CrOfisxvnCSXoaWOa5Ynb384v+YUVYPnLNwwyq3Pzj
9tCjD0b+SAGA+i7YmpOj7wdDWPffrvJ/u8Gyfy+WkKLmW8bTawG8j/TW9tfIp99+2fwWAbVkG333
i+23nKO77n2JRQLHxl/9V2vjv/qb/0xL+k+tE2UJnod/3zw5thjay78dm/Rr/vZdE+XXv/nPiCXb
pY9isVba7P/EKfFK/tpGQd36C20S23GUsjjsy3+1UWz1i1LgsGiwSNvU3vKe/rONYtu/2CztmoXX
U57nCO+vJCyx/3y/lvN1FH1ALiZo2rissD8srOWUIag1UudTrcy3bi4Ak6tHR+DRSTUpYX7Efw2V
BBzphleWE3+EFUgKwfAgAEvepSf69ynlE45WUUAPhLYaJCdmZGTu0F1uHMvYTCbHW6OYr+r5Wvul
uQ/gBEcFnY6xte6chpkuZz8XS/4CFmA9r1WhmKIydplmY5/RBsKvTcRjkc8Hv8nEqke/ifZSHC30
/WN4aEJ9zYl6PwbNdMnPe1kmySNUzUvgEmBM0pHUibi70baNLsOHU+3BBTXyi4EaKRXyTpcoQKaB
BOTyPgvNZGcVyYvyJaMOoH1QFtzIu0Ujh7XR8N2V55YPGTjwJna/mL3k1bXvk47ZqOU05TY0u0Od
EWVC4NBtN5S3KpN38ERfOuxQs5YnBnu3kxvFaxfgtsTeUBdIvE0THE8Q+68KoxziYyDqUXg1YEPx
22ArZmsTk9nnODmCiZkOePCJw3ss46eCsNGVLt2jtSTNm5ozYPoRN09IjLadnz/Ewr6OZmLyDIlK
cgDSAVbGaj5PdRmuoMLiFrbJ+7OKK06dS4Z08hKZsLEmewnpvEaf9CCgOKzHxrn2bYOASwUCqFVf
ZF5CUEgurcbcV4b6WgXNs8H8ib5Y9AH+8UPk4XMWTTe6uInMOd+H1iA3xlxvQQoIjISoUsZRnCMw
BNqcn9PMf+T4yuB39vAT6A8/cL+EkXyq8vTDt+BwRG76WC/sr/C5iGnIQBVADe+0r5l5xSQgXmV4
0TceYprBjt84nWJvwSsOG3glQOHcmDy2o3fTJtmLrwdEXCq/RUkmVlNLF66OR0ABldi1hXsd96JA
9w2mjR4oQQYVeSoSNp6DyjoGcrgiSaY+NU55Ty5HF/U+scgGPprcwLiYLJI5d4qZ8HLC8zMPa8/o
Q5mLcNt5CjlieidCyKTUcHfeaN8VEAg24Ouem969rjjNHUoj3KLgqI9esEBNSXAMaWe0bbI1Hb5C
HPE5Tm2BcGmQ2Kn25BhM+95G0VszBxH0+4wGNj8CrlNWQwjQ2Bd8dPUrBptMr5izIoTaEO/9ZqT2
naeNUzDd2xJ2hw5putH/+8iN8KOuovfuAEXIWpffZmlAv4ho38iMu90E1n065sdAQ4DA08EnF9Jx
oPXCVDUHSkWzBPnEy6BoGvDmRGvI7Yuvs7p0o/SDxuud2mmMeYxOEckHwrsZzOA4zZi4O/bhVXUu
mMycRp/8GrAgB6A/O5YsvOV9fwUPDn405nYyxZsboS7iGCGYNZ17F1RzX2Ae1SUTokfZlDAVcpwI
AZYZBJ3JjoBm8CfhvVcQjDzwx1MiktEHpc9Apx4hh+CPRvzkG+m0xnc9B+HGqPI7Ag1tX3E0yR+b
vtgXKnpLI81S6FxzzpPHsHEPkBfBbYfOrXa/OgFPQ27kUJFc+gGAYO4GBvPrsrSOQpt3SRG/9fax
bf27mEbwgVy7e6FnfTAE1kEXeHClz8zArC1ZbJex3ezb1iPJXCclevm9nPNHx+lJN5qqCyIxm612
uEwZFbchqpmuuaKfxDA/zW/hqZA7UJpMyAcedYjR17qd4IeZZ/phpLgE/qNfxS8JZY/um30OqhJg
NR+ELtwajGCOCo8HRgDQYNAPjEjdGQs9vcJov4qr8GJIylsxkJms5FoCrqFfC8dpVF/81rnyY3+k
Q5Uffc9CQp+z8jQta8DiLfTy+B6UNSLe7mT7Ebork9UYps9749AjqTMgtpl7FG5xqwq+KxRIt/0I
FLxSGGvJOBpDkOd2D7sHsAkP7qqeyqcDjLOUDDQH5VuhDkVbPIwMLVc9uFHkdcVz1cyI27xdMorr
SVhn3Gm0RaA+srZhD+1rj85zfqkUV3AdIAw0+qndWsQHMQL7GNOBgc0AD7ODBIOwlcxd15z1NiEJ
TojFAhgZ5EANCnxQFzL9+9wosgBabLSu4SA9NTB7kpuEQUyhaau3jbiy5o7dT3RXgZteziW0RD15
j41V3pomCdtO9iljukto4nU1c/fEMIHUbw0gBAKdG0lqawtS5kqOiJw76IJWiwmrJ/C0Lm6NsruC
+9HgS6ZtX42AXGPhG6sWt/Yag991CLd0XfQp+m2L6EKZtiC/dRFvigacnJXhyB6YNE+2eTMFkbOu
wQyuoBDVxRmKmEW7sQSB54Sbvp7Bopu49ELgtiAcFASsKkWebwuWLioKPZRf6sy9NIdruwm3zcjh
O1wes14/QIJi4or8PyODw99x4ENrGi0ZGaq+pQ9JDJnBKV3LGqyGdczoRi80lcdqATrBrkLJ1k3D
IQBc4VfCO4549Cw8W2UJoUCXrCj87SYlikT48y5pT7nPI5N5WHR0VT/hPH8yh/bVsZDtdnyvkex4
aUHVj1P+oGtUIeGMcDCw+xsd8jB4/cjrk37O4QSvIkLpMwVLFrAnjB5A/w1mslG0O93bD27vIU9y
Hv2eUknMbH86r5+qttssfJuw9L8igPnwFeaCAjjhJjbvUJy+6LJvtyHdn4Vvh9feOVrLYy0IokQT
/ugnc4CcJb/Bd444bE5eRonEMGbbymxujuV9bYICeLSH7Hjmy4YDD3I7yH0eTmc/ij/mOnwm6v6T
0k/l6I/bNJ/OoGiuRkT7JsMkPCmsuUOSQUcZdkWYXvKoXZI7RO/Xk9cUsxeJwRCAvzrXXro20Jsr
DIV2/dR5VoPq270IyuwAyeIsjPlc0jlflz23XaR05COSWUzxyLTLP4z4XMk5ukFifckOrI+AyMDq
0M/eA/eON+7kxptKFLQ4mP1sm7nZUScvKXtY5jPhuAeVIN6JB/PYBA2C16Y8VsA9xtFNDzSrsV3M
uPE42Zt+MG1tyYdgAlbwQrQpRbPOnRF5Qai2kWAGMrB9oh1xketTJMbqkKBvEUH5QE/1mR7WXcdg
ovK7VdGQeGsnqM0rL+C5obkb2P67bQ0bc2Dfg51nb5LUuRaEPyPsbQ9sosRMhi6SET6JCtgtkokt
gO9ybRkGMDlqK1riDyRYBh6csdCRH2QAfAwd6R51vS/NlJClrrXWRLyhzo2Q8TuWPJWkBpcf5B1h
KrVsRPKlcShw12+cKt6oZM42NCPU2vE+mWFQr9vZvkvUW2MX4T7Cg3SQMfad5r5jjQh61qqc1st6
kO1m9J3HRG77urux2dfHlM6/hV2sYVJH8XhoAX3Mff6A3+qWoIbnkg45JSwK05JQQBW9EEeHyWxR
2TvtJq6ms9E6lFk9+LBq2sSHsR9HroSZiDKPWI7FWC70S+084RYFbQJxL4rZ3sh6exdVPawV8Oo0
0MfcS5/VUD/18d1QNC+Arh69zHv1jfCNQ88b+g62nJQpH0ljr4PVXhTRwGcbhx6kaNCSXsRL7Y/g
yJPpPIHz69x415LV3gpBgdt387aZoDzIvCL7rZEoPx3jXRUxVDd5499kqfVmCKPdEe+EgCzLnnl5
QcrAvcO/ui4ehzB4M5j4rPl0H31DP6syLBZykYE2t3lCExSvkuypzfxnk89+VjwEgina2tDTeUzS
24BLoMglvs7MOPhY8ZNqijc3FuMxb+6NBI1cbgYXBiY5+oz1a89Tsod1dmtFqGJYBfHXE8iokrd0
DD4mIOhtCwuxBnPFdKz0zTtrofZWbfyRhT5d+7o7tCF3pXKEWh8/26N/u7xXxD2ufIceFfwSj82B
CPYmn6sVwz7/pZ9JGqsYqyHT5uFNp1M55C8CL/Smf/e9KITVFX98u9lG2h8bN4B9QYzkuozWeac/
oW1ZOcL+YnE0wGyMJS9TLF+4GR6xVlGei+YcifhiVsvH4FB2dDHLkllGUHiygaWJTSKfOCwKh/zz
oBwfhyn/9E20X6MXW/UYCVedZBohphbazTm17PlQdpixrCHexuIAWi44YdHi0GnGz9XlQEbKpjAo
ueJKgzocawDQi8EIceHM8hXpMtlH7O5EDhk+ItgcQiO5t/i9vQdU4F5z0beX1YjDuzVS8selTQUF
KkLCd/Biim1pjOcEdA9KT9IYtHld5tbIsEyTQJFfuOFzG6lmxbt2BYkWA236lrb2q11hN5PbudJy
T8mUsZMz5HShkActBbaykzuUQOG2FMi9xsB+baph2i67/7prxrPCHtFOHIYKF/1wAQWq7h13Nado
ZPPqSYcUxm58DpCERmrBNlbVx0RGn8uRrvOLNUUBdxoicfC1tNjjKJcxGhTe44CZSUeomEiKjOOB
2waSuNLLgyyCrZWml041n1V3LCZcf3FfPMej/zh5yDDpd+yThCB3Qa3d58FblDRP+Ui95zoe2n76
ZmU13lcWXkccOi5Li8U2qdAHE8eYbK3mDiKys2LPkKDcy/NEJDMOCao38no4DeHyWcVQfHkdCDzl
bGCzb4Pt1lvdk1RjeA8lPGu8iiU5KkrcCZQFvqOfRjUMe+INnoFJPym03g7USED45W2PmQwXYMoM
tX4Y8MxD9JsXEGnWsKtE4bJHywhYW/oUGPllmsE8HFv01KE/grVk1XbhRWKEcPiEdfiQufVHFum9
aRtfgPPShbSJpZibN2Bf2dqRwRu+mueuMa+mVi6wGmsj6BxuszoAP5/qO/IlnlsZlesCATFVquQj
vQpzD5PSSBUV+u7jrFFueKV3hh5Nqkwkjwza67Xq9/MLRWMdNThQLQoQ5eBfGryy3TpsNavGbTez
BmpolziBjKHlGcd2AFKIymrZyUkhR2JShJ8C3zplofpAYYnA0MRt2lnVCnLMPm6ns51LlwqegnIY
qQzSDnKAG8DKmKHoZuCR7KD+UrBBrjnJqTVGxs8es0uCHik2MYpclgYxk4RpE6B1Nwf1A+ehkzfp
RzM1b6CXHWyTQi7xN1XkLACUsWDdNNch7v9SB+OFbG5Gtc7Mblt51EORuINEf+rRvv3a7f1LLdGr
6LUmguyj/bHhSdfyt37n/3osMv756R/5t19o+XZ++0r/b3RObVrQ/75t+i2O/m//Y3O//p+/b5ou
f+nXjqk0f5HLrJphmUB6Amjrt46p9QszQUapiDKWTuYix/pNeCZdeqHeMtN18Dta/Nb/EZ6Z8hdb
KVRcrkcXXPKbf61lKrT1w0zDQslm2gyGlMUQldbp93ODcGA0GVrMDbK2JpG2pPkxah8tfbZwbGoy
q6xxjo6MkEjNrCSQoyJac+KYMHB06xEn8yZ0rVfPwLNmOrU4xRrVOVOOnBZflZ/MqcAg4DYcf/xi
JH06gJHTTopOgm43nmfcpE237+YJAwgFPqjfBPEZKqCGhPEA2mvnZnBvBsT7kf9Jpa46daB2qT85
3FYkzp++/YtqqOLVCbCodj38DfKjJBDhJJZiBzTya5DVzpYUxXdrmupFVlydhuWvONAYqDxxbE8E
LR4KzO8c1kvihNVHR0x8BbA3VIiDVXCSpQGVjhSJX/8V5eixOl+z0aYcfifCnmkDbHUUDZh5wYZ0
CRWMObbUWNMwE3gCwLYJ+1Mfx+MGnmO7MsoBxhYyLntnG861vdwcDytWCSn92y9iUotP3/4rrJOb
Zk7MXWGYxQlQW7hpETxyvjf7o9E9tACmD2hRdgA9xxNz0i8iA7ORtIO9tpEVIrm6tQLnbBaLLzr4
ChyAhd8i+9dEF65RVKzDGBueTMpyJZXhE80UfB4af4YXSRBdWN9PtP63c2Zuk8Q6Rui6b0W7r8bc
OPpje9GXaLQM1d24bYuAR6K3w8ioLzmU3Obdh2cu2CAiAjZ75le3VQJ8hx/FWCG+lJzb6YxFbbqd
c1bqAnXPaWrapynTrIt64a5RMelrL9sLxrEyw2Neo4zeQxv09nFKNcr92QDQ+aIB8e09M9lmQ8Xu
09u3UWe9+5iO14HT8Nw8HGqOr+fSYdTrdMRB6SatyQMut6DR32RiQRMoBgV6NHjKy+QWmwIYuQja
l2/go/MrAIp2QADjtOkde1qnUPIutFFcM7KKVr0ZEvTpQ98wqmCLyfnBCUuyHbzWolEsjk3VVtvK
xgGQEHTdYux+TOpSrrNgeiu9BDfvMKNoc5rxM3ugOyEbh2HxtVRljfb5EHSZt8DL5C4lfArNIR3V
citE+VT36hWOOKVEWn1RDYlJANiPbPOHniWAqKIOpkycFbuJfS+TWEhU9Rku5LhuHBokUwM1yKiP
taM6uixkFJOnxsbuI7RRdZYCIrlAXDCTv7npjOrMW8AJPnGw1QE3r5g9rBsgj9uRQ1gyAQCVJIHF
zibU1AkEi8bLNxHU1mW7uFB0TekShOo8OI08DK2EVMZYb0oIGAHpSD4HWnOnwQvWSDopHFVI8HDU
Q6ra64mPwy0C4yD6vKLhxcafqmeSAu7i4JMpUjZK+k6NpQAdIg1bYZP1L0olXkLfeENhOT/ZDd6k
sLcv/bIPTtoDZuMhGNyTePVckuVO4z0xroJF8trE+byJhtqGkhwWWMP9ZBvEZ+r/T/CQ84t86kih
duwbF6GmFVXudWNOV3kPHWSy+dw9d6S3kJr+PnHIOw9t7zakUDbn4WBKMDu5KadNWtaflyJ+3QhX
78lkp9QNh3WMU3lVz+7aLjoo6/qBeIxuB1qadU+96qKpN1HYQKIqqn0ak2Y29O6hozagVx+jbwda
PvlwhGVI0ndIZ4qw+qvGJYoFqMbRgxG1Ae74XpMB08xEqY8ljhIWZA4nrXrAV7jlzoCmTHPmKBL0
iluOq6l3921v0ux3xMjWcEqDyjzAW75kAkILBKzCxYQ9WBWnXFvppaxLaytF8yFQEuMEtQhCMu01
Gj9C0s2o2yCf/NSk3baHvnqAXHqUOIK3vhovkiXxalfiodiaEaDxxhX6Im3EjTcH/UrEsbODLGSS
fHnwsuwqgxzoJkO2AbhbQAwKSA9WZNUQL7H3ceOQ9RsBIO+ek1a+BvMebKlD7WR9tgs8ZJPMH5Bp
k8iZw8cxGLthLt9yoiYD1urbKxcDRcrHW5R9+GQ60ZUn7P2cZHo/mOPZEQ15F1F7RO3Ke5eQVGSA
wwuyxzydzS0a7d1ckRIDZElhT2obhhCY3YrY/syeUh1A5O04QAXbSqqtIdOR1J5+WoPhLin46cZY
DLHWBJakMO80zR4QmPNLar53xevcu88yqMTa7VGhzW17RG37gPGbbKPyXsTRRi7kKqD3xGX6D3UE
mVqU8lWPHVHSlpjWnFOjU7qcvVH3muNS+SZqPXZwlGzXfPbT6rP2BhYLTr4+aS4DrHfgbF4Ppocu
kc90i8CeyN4tO2AmjX1CYsJmUFT0QdsfY5esgzkDQNjiHiydG67sblHnurvYCHaVO0CWH8gOZeQC
jBdxNOy3kDbPQQ36dZT9K9jBs5WYctd09Wb5VoYxObu5XR3N5soJEByH2f9m6kya42TaJfqLiKCY
a9s0PbdakyXZG8KWbMYCihl+/T2td/HdjcK2bLmlhqIqn8yTHNIzPz+OsnXJnS9b0q6gwksquWYG
Z2sw/vRH/wubNtOorotRkR8ppfHCwSWo4zWI2WS0Fm2BSAV5i6OvIpDEA5RzXnClBJLB2T53xKfS
9oJpBzBP5ilApSnVRXkDAd/uAD6T6q8lYynCaGGzdDlEfOaB1QzNgLLHT8ol/uQ9zAa9Zn10HhMI
p+xQNNkuHYkEIKkp+2emy4C10TBCKmg+RmJkbIXQEVjy89lud81ML4hWf0YDKAAZvlAoUovDcBkH
6tvoHdJR57nMD11C8FI2D2JtyA3b9+BjR+lvqg/UnNW7Uqc3e5z7x/sJlKrCflMUk9xZBoFNEw/7
VrYrQNycez+vxYPFwOU+onpFMKCKzqY8kmByj6j2mhOe3Ki4NnfCa5gIUla4tSkfByhEAYLg7QyI
EQ0AbcBzjP/yghFWMRq7xXKfMOsvUWxAygpIn4c6c/bm2DJ+LgNAzfer7L7GC34cUUzli+XciCcA
HqqZIJrJMzvN+kht9OfY9gGFs+tLvBhmWDMHrWsewxk115uxa0xOfT4nUvBkXkc8uVHUoAlVc/6u
xaE2GaZxswUsKtQUDTs/Dhz2IfZrsbBz09ZNK2s6u0R8iGoBY0KJ7LZZYiVbbxwVsxL5t/Q5T/fZ
cKCa84p68sr1TtNIae2teP0YStTmnCqPHvogLlDUofU+8wQqbKI3d7CHcQL4SDE+fFDV9Y8eGYEt
vH6wEbldXwsZvBc0GIJdTnaNpkqno7K6KZ+llcDYHelANGHLTLoW57x2fuG0PLAUqYOS55hKNkSZ
bZ4TRafFLYcIPUa27R89Izt26SnlHTvktpWfvfLPvc+pQ7REC6b+a5IfpDO4vkqUQzehnIDuj23Z
Qj1zPLol+qn7AKymwtgH8kZweCUM0VEpZvtbn7PMuaBmoZ3okW7vwAMSbMNBzNwkBpNAY0LgKGoK
MtNP2mxiFoqREahO1QlBpAlejbIG1i6tiFLZbCvAj7qUHjkTxNG2r0LbH3bo71ivDPuuUIaqWj6Q
B2RUG9PfdjmOkBuoqjLCLrM0yi3UgRgow8nzzCLCZ4x/cYDnSsXxFqmkW1FXK8ew9ioHrd+e7Wn8
s87rjuZcZgZsO5m45gH9NfisAD06sEk3kwFLckQWC6veo65mbD+5kmdevYawVAyAZedHc1wbTkvz
sBODtZlH7zflq1Fip/2up01say675Z75G8bhwzOBuRSuQy2sGi5L0xF9oMTL1BUNkaJ5TYHakfom
Gd4id1B6N+e7oI+zne/+8qYBlPJToX/Q8IfEuhq4kq1hZ03B00h1FFMAlyoxiv8yuzDPWT5fVFK5
h1YLoB1rC1uw6J67VdHS189XarQ+18BWN/TaP+jzJH+kKX7E5nVE7dnOY+E9SIH+mK5WszNkUUSx
39r7Jo5hWdLIwsjTyE5d0VCqnAMToTj6WtL7u/NoaeeiohrQS2rujvyS0uRhB7N/zPr0AzCpuI1k
L4hukOix8fgfM44PbKKpKNYqH+F52WqPDxnwgsd4LKuKzxH3TZw3PwyRz396mX8wFaCMXXbeoW7I
sVS58Z6K0X1KenVsg0MsbHHoK9Q6OUPym5s4e05U3++5xzmBMVvV0qRG0a+2nDG6Z1mkP1VBv8TQ
sqvBoKBJ7fsV9UwUfYgwLzJ186m4OY8Gk847eFm1w1dCD+VtGEsQoMFfQ076wZZ7ahnXG2wEMvri
UxatvMjWv9MW4XD5WvR7fsu+FAIJ4XlWncr86ziNtSWZaeBMaKuQCPHBcdi40SC3PC3lw6Tc/AWV
elhH3qJ6hUNejyeHCnjo9zkxfqmKk8r+ap8wftxLP3IbzwPS702amRKWdaLVbvj9h98f7Punl0mO
GmxO5lxMOjb5k//3r7pl8i51SuHYuGqCtBPUQ2mPaNrff/j96f/9m14k8uyZr5bKkYy//wZjYS3h
wsAAcEoCFP/vH//3H7eeyM4UlYK+uv/N7y82C4t/n92HiJqy8P++je/PfL/i71/994WIhzen2Jf/
/RXz+//9/vR/33QXUFcn7+rz/17p/174fy/TWpi3zvl6/O/1fH/6v3/t5fd82ySa/17V/34W3/+D
R/p0qzv33lwCl603aNOFNNKs3but/Q8akGF68XkyOTy+hRVkYDaWa0raaIZGtLEwZz3IAhJ1TpRi
j30hpAnJfPUVR1UGtstOG15+yBIqYZVMb3PlPQ1DW/6mWqo01x8rsedbKiGO95yC6q5sntRg/urS
XlNRRD5qMgHJfX+InSTM714iv7bkkz3GwVU44vj9OWOAv8RGQrMWBhz9pUMHuterl9yb8uepeXZB
etlT+1uSPDyObi1fks78NRblnylImwNDI/dHXKXscQLKOr5/u1RksUaeekzd+32TGO3rWOTDIV5O
ipMjlqhRvSVUyOw7DzqIEQu1HWIOUYmRizPhq5wWZHt9nihdZnV6GiY6QaReLeqfZvsJhMyxs8ni
anjyzF44T0tZ39hGnJ2+Cx7tDK7I6EA/zYrOfHN1sJBtC8gi9xW9v55f752aGOTI4AVshLGrByXe
KC5Yw2INoKHALyQh+O6Z474qvZPV+PIWMMePEPVy2jNsaNornb+49I/+kvcsHhPZtMBjmAi+92oa
UEPSPH7UTZe9DUUWDliG/k2V+dRVMQc+xzGuPn0ydBFZ/yj7oDB4SqLRFsZxJfbIwWqTNrX4nc3i
DmWujNPAgOKEIPTPlNCrkez1Z9+2N9kgHDPUv/fUGjIUdIXfNyDp1qVn6xMDVU1q8qequ2hydBCC
v7du5pK3R0Xucr/OQjx5CY83r3EmenN8Ebmx+TBm+fgXwsHeNq1fASe7QyMEqlJDZMoBAq+A1z9V
nQMjAurMpnfoFcKyO77zU4H/bVi/hAaMV0u+aJml4xukgj3tMPopTrLPZpUUMqfoLXkFrHeuLkVd
1zdlpOpo9Q6rX2PVRAjLGJUOXC71FX8m5mpNnxWHNM85LQ7sVqs2fQpiKlRwFG8WqwKggJf83KD9
Q4N08XBhG6Fp3vkognbYVdTXnfC0fRVwTSPVpVS5l2wkis33DhCUBaVuJohof9DetjGsAXblFDwE
9w+r9NtLxnvRkl/ZAhripwzN/CI6b446waStcpvqnMcrBaEdyKJlKT9ybrs9LYnr2ar95fz9K5n7
SAlACgbNWl84fN9AXP8qpp0H07fTB2H26QOsxpNgvyhWfjgmY3XHzK/CCL2VQWbsppyO4zsqfORA
1/Vmt3VZN3Sfzk+9FNPTTG9kCDv1bV65qlLD4Fg/sFNPRd5eejulGWd1AB+PLTw38dDTlM3jHp7F
ChA/XLtu14H7z9RSX6fGTV4Y+bRHOBS4hrLlk56TBl+HTp/tlhCexqK/L2o1XdpJP7YzrQCMyXHA
rd1HgV6FXyZHmXLy+rCso/0IGhoS/MJuP3dktmUEFURc8/bjhJEYCD4NXDaGtrqfqofVXThvQ5Oo
HsY1iGyFSDtUORYyGlPwEsU0wmgSwIblvlurM5+yBhjsRiViXy+qOc2GGGk5E++jAXjWWPoUx8Eg
X8o7YqlYqZsH/xO/cBS993C6UWGS1jVmznZwdeSuBdJ4rdP34V4+b6RVDhpx9ihG53BYJvmvIdHZ
zqD4k9I542XKi2Q/gggm00lqobCBs1qyNjYBAuy58gO1n631Wa6NcTLuH75/lU4A7oW2aS1rfONU
mVjs6Bkyy6DeawS266AofOPh0ISjIm2ZpYa3p48CX1Hlcv0VHENt8QgznJkbQrxcJE3X8U9/mspI
4FG+xoX96TozQmZQwo0GRRMjQ1Z9Dr+9YP0UJhM9g0IowCgO0+gkPXR4kDZ5Nc+gOwsd2rn6UXbL
v6D+A0VKXEu6OQkCpBE0qS9Od2QGY7faxsOYb/PZkJeBUMFlKMv0QOPdU9p46ym/f1C2R5SIPCpY
GfHTaj1/ZzPvPA9MNrG5TMmJ94/A3WqdIQJmWH5A5xGUvt5/YbbCuW+UGcPp7mLbf4DiTFeuRjgl
vnrw2VhFwiCw2Kyue80/hs4NTpCIxp0lqp9kjw9Se59B3xyNBNejpFovy+Ch+tiwACrVM2oHaeWU
gpMpz24t9quo+CFc2md8xc2cWjvTiFmSu2vt43Hq9fjDgE8Utq56NSkYo+we4cZ09a81N08l55vF
tz5XlwtrGglWNyiP6FPuIV80wNEROsp4TOmHH1z5lN0h8DY+CwVKMk4GhhZ59qWC4oeCbrOJ5XBu
OIKN4lcZIwJRG7AwOXX7G+U3PseKdGc37nEKHPqX1rHeBAxIOlo1oDYe1qF+gRRdSeefi3fby98C
GgBQgWlXp5N8Rkdeza0NFfDgZy2OxCaQuBoATEN3jovp4/6/E6jDgAKUOgctY5S0F5GMpk7ioV/k
I0XYeKULZB9/AI3Ec56ebS4Ssoah8IOTmZuPkhMNyhOPZy+eonYlLIPjwBbZh2d3PD9GU4UDTyaz
9+A5YlG23JjxCoxQEJOMUiDlRqJJjv0639yxe/Fy/YtjwksCFA8n4oz8L0GTQ3ixLDp07FwfqfLr
tyOER5eKJiBhxJV66tRmuD6Un1VPvldFJsryQ+wP5/r+1E0cjdblOm9oi/TQaGg74oIaPFzubpLu
ngrOfOfvRDApTEr8ClSe0QDCwGKjZzzewpWviG9EqtWLiimzK4T1L+um09waLM7V0VxxIGVz/uY6
jMlfPfzRtxHSUST0HiTt8ow37oqtiXP0oDYLffTYWoILBGNQp/a1LJ+kYUdzMbkkyiBA+YpulWmu
36WZeRGoAhyhiXqCMjodpiBHsGtMVuUJZtV6ZlsNxXah4J37zUjs+TLWerkMOrDYOf3yFDVvw5Sg
1s3tc1m0WJBTBg6Fm+8Nr7r1JOnvtpnWotVXwLPD/RYPURaAE6VljYK7IsS7wXjJZgdXzEgZ5qfm
EY21a7nU43rh1W6GgWrDbmJjPuDWYCCJwlS79yZAKvZ4KLv2Or9W437g5Zx0MmOGdt/yNSkRd1Ea
SnzYtF0a8/zu4Kg5CNR1hBrnj+6dl4WDHFb0RGE7nDiebV0xirDA2rOpfURN7iss4/dynm6g9JhZ
VKSeSR6qfcyzpPHoQ0FJhN7P0HfDGX2tmouofVos+hiRbDR/Ekx6MWFsRX6DLQu3CC5hvl5YYBjb
Arln722f2jyQ7znMLryinDWNzIlWkH/UlysRwu8YTyoIkABtgIkk9w4zfw/otio35awowYO8R9Z7
To6i0J8GjptHLh3r2MXOX8Z6oDUqozxYSFrPq2n/w013rTMT4coYd/HYWOfGwkWBHI7swJ7y3BMT
A04ki4OnmzPwZHqyCyvZjf44XRPNoR9ibx+Wczs9sO6uV99zvDCr4Zo2xZrt3Qk2F8Q8TPNcR0KU
vMsBz/RG0efTdRRgZlQy88gIJjrMCtn5+N+rc6fEM5W2kAv5Qf4s4+nLyRxIpZl/avFNeBOKKnYL
+JFO22/7Nb3ADqQ/xR3wA/OebNwMklhSWnfghwbOK4rQ9yDzDzSKvY8jIRR99BxJOYay3xzga6fK
o19EpUCR5LqTyYpRMZbcxzaz5G5heBrAb9pai0YLAQQAm9JqmV5hM81sKUJCXNktoW0mtF01hwHh
gkNzlzhZtRlFbkrQ39s+57YDPkTr1bhpaDzZB6s97Kl8ynfKoHSF7UvMBB0HSwfrQXNT5TzENi3K
+xaUyFef1s8ltSS3ggQdYD/3H4SI373X0+zViQMWeZD7TfMK9eQqUvW7c+WHZagLdT5IgHWOCBYX
O1tjvPbGfNeW1bMP3Syk7QK6d5a9cFEwNHOL5mrld5K+BaiN3Lp+KFI2JgyrgijAJB7W6yzp44E7
XmUudTezvMai+opX+6dEhEhN+wNB2yJXxWi3pbBp1+uer8xk6tSzK8nd+Z7jmcoLlecy1ObYbNnF
Qw8bDJq7h54TbVlrXmqvT6aRHCfXHfZl1bzUY/+coy2uUDtOqi9/K0xmRJCIDlnUPJjD4zQF7W6Q
PUqvySlBlmVUulaKW0l4h3TFxueNqQzLBgtQQ3Tm3sX8VBd2FY4WlXUxVUgWjJK1ZsbWY0RoMQFu
vaBR27kzHrVZ3NuNDXDptCL1+s/kp8OG5Cuju844ppCfGDtlm2riPQvwsKXusnFTUixmXZwwGfNi
2FiTfergR7PlP870CEdWVmXbIZdkddTwYleiRk7MYGaumbEjINHgeU+UVUeKDt2Db4OeHhaXPjXK
FgOZ/U5sc0/d696GfEpNkMGKk/DzDuqfIp3abYGLYmMu2IXuVvqZjq8dSiJ7KWzYmWrDhX0hEipD
sSyg3nBjOO0P1EWSKJqqFVmrJWJ4WzxMLSWj0CeLB1Y1Y+t0sOATvAwWNyF/SESQq72Mk833X/z+
8P0JqyTA5PcTLYMlvuSJLvINRcLww0HYMLCTL1hhhkNVVcRmSmY2DN9Nufx2sdVHFtpwn3YFVLcS
U/Ey/rENq2OjTThO0cC30mRr0AkBfmTb4+zCYRC/k3wbC6qeSjkdcLKZWzfD0KCmPxZlZkBxTHcj
a4T8wXHrLfZsRvgG5rN0KPfjXHGshSkTVvRt6jiOnApQm51gtEbt+OQEQg9BlrK3yqC3QMlJz5Xp
vmX5UN/yKkn2HBGpIhpDs1O/DHaTmwxnMrxDRT3A6o1hU7fLA3LleALadwEoYj4EGvaxyH7kwBkP
ZcvxwViMG8AVZ59ng3MYuq59boQ5sqHjMdmwI+ocO73lyNJKgQGdWvVBAmp97gPn2qyZ3JqdTQEQ
O/YJ5ymGC0HsxH5xFLeuzC217ZbXilDdLhjYQlPgoAeY9axNO4bgeMdjeaHJ+U9VW/luahyWONIV
wvsq9H280zCrZmZ9dmHlRLiZ2NDZC1u7IT3njfpUjMI4nj52VgcoLqDrJK6W7QKakwnLdsyqH12v
P2aTTbuGE3jqadJlon/CVx5CXAgegVL9gmMTNZ7YOXGPNo6Vgq7MXAB7bOnCrj9ShlRpM+/jRhIT
MoKf+IX92L5ZufVP2SissVojGFuArQvnxXjJOg/vakqgyx4tQh519wKMtQmruNz1gf2ryGHc87hk
u2VDaNHLL0YQKDLuX6I4z53wL01jfykmLkwGZm+rKe2ZnPRBeSQpg5n6FCCRm1FnP9IaJ4g3Zjst
6ydvwm3t2IdsWgn7LhT2+ffCw6/UHnZObl78WAOcxpzrOzQ0SkC6hWRbgH7SC5gpPkzLBjopiPbp
UBjxc1naf3PuOZIvzqdHSnHbOiFDFNKbntPy8LYeVedRrsfBtaHOpMjlb2C2f7qeRVY31UyclXQD
rFYMEHMRYQyrdxVVRr0HHno/U+7RBhaTz1nEETdgmCwlzF6X2Kw5b5O26Y7lOh2tKTmWmBt3zf1L
8vbdEHo+MgCUG8tiTuR6TrkvOV+FwtbbPvinOS0wYUEP8PhulmookUmSdetZbK/Mwebu6wp5KBaJ
KqecSwbd83lhF9u4WE/Z/w37TsF2dgTA5dh7J9Nl4H5GMDQaXzBmFjeSlWlIm+YPgH7BTrFcWafM
nPxQDY1B/jL/WeOh/Lt0dQhcmecUmKMbjSYzrgMtb2Iyg2NmV6gSg5lholHEhlK2GW6SWheKQcCN
ceox6nr9Apf0FI9r9R4YPjFVHopR2hJ30WXRXaTIY3Rjf3iFboZVBGT0JPrXxUni3QLW4ij8cngU
KSUyuBaar3HrL4768u2S+ltyvyphhalEbkdG2Rvn0akC5vzub9UE1O7hMb0ySz3jGo+/8Gq/YKuq
33NRdhF3b3/pl9SF9ErxzuTgsCFvcPbIrGwBBG28dLG//IndqumW+UtSnvKguCstWHB6J3gKfEbU
03Qc8cJ9dWP85aye+5p2BlJJm3hH2wmGRz3xZtmNaL44dTrm/M5A4qkL2OLVRSdwJK/IoabiHCMI
49tulzzWS+rsXGcgIlJjZe5mMFZpQCa3qPf2oP6AhGSuxAr6MPdGdWgXpijuqCjvEZz5h3QYbkxf
vGgOOh+3xTydyBMrzm/aaBvAQ81wGNe02xmMD34FAwEemBMfqoMlWdnIm4a1nola6ntYiehiog6J
z6yvnSlXAxuKJ0fx2rJmOCU6706tzg7CLJ6MfjnE8YCbURu/1y4/kuFhR3fupZufLAJNtdNPezxB
RuSM7bUCU7tDDiIt2HaHuVUPLb5IgjF4gWca+5Lh20HMM8wlmiDiTT8O7ExL/Wiht10dnyh34rdT
ZBUZ12tmvRZF9XPp/ewsmuAsk845GQV+ydER+0B1r73I97lyOkzXGTXAk40jsd7PsNGAxjcH07ZP
pZdgFqPkcnENgPCjvAadwrEtrc9akIpg7P06rPD8oJUyj6TH+DLn3X1/umLDYxd5kSvo486Rv+q2
K+/OqH2FFe6mO3IvnX8cTfdx9Na/IrFO69z8piFlFPrXMDonNWMnGDDNlJ3A1QyzRy0oPXJMd65I
+a6l8zLaOCBI9Y5Rd9dyBpTUiKcl7ZzsLymu76bQnu0PRFSJr6yf/PyME7WhISsR26JiA2Ks/lNK
3JGyTD4ElAftIM7BX6XeyGkd/bTSW7U6gLqzccJTyixtpXIIm+Fyimn+K7VCB01kVGazfvDsV6rl
zEPr5g/1yDDZGOhsplUEDXz9XVoiPbfLHEe+8sjDze57l3jWBRDfDnH6GmekA/2ccprEasWTiJuf
OSo2RarsMgocCxD41ssybOPWayAx4y9yGl1isU2/lv6njHUbCcaT4bPXk5aouQwGOsaudfloz6Vx
BExM0nbcpJZrHMds+mGuJZucAkwM/Do3ajN/uaXUXl5rKpSYtvtnfIdbwZFzG3gUuRSVTXuc1RKj
mvBq1G7g7/AOtMQlYRVgWsBHv4Wyj/6GXaNKOuNwH7sMbbAp2ZDu01l0p2DfmKqESE0THL+HcUoR
gtOIdTsZD77tfy2xXl4WaHUbkynvdoTwnGlKSvARyle5DBf204zkhbsi7NjdhB0tOzbpmm0w1mCH
n+aIOMILybs6CnjqF8awbEVMsN8NvEMg1A8sYO9Uw2RRmreY5RiiDW8J4QC0HA+TsI97n1hBODh6
OeQWEd2VYDTlBdVrzTFgWBh+zytLrWClo7iv6nZoS7e0dF5BK+7GDvNem5iM9qiWdezhZHvdjRKy
/qSavSZFH2byooN53L+OmEIIe7r8BLB8FN1rXNkfeRPEF2KVGUWiBLrcMYkmeE/kH6gcUBwxEN85
Z+CWY3rc762BbVzcT1Eh5hi8gr3yq61M6y+DApZL6RtngBH8oEm5HlU1HzIvwJ1l05as4gW5BOXo
5FgYNAALbYnMlZQB7BMWlU05mJCTvcepsHdDS3XImuIARTuljWWyTl1f/E0BRtOg1kzRxGauUv6A
fdCrti7Dvev/PlhzR3WTg4RC2QusTpdcaQKw+OaJIWxU5UEjXilnNTTexKmJnMLejOv00qu0Cou5
8UnYRrPy/9V3G2AJISDSDdm21iQRVQ8muLrOPy3xvZ20gU5PReBK7P9njCYUTgQs8TN4rPoqPuNZ
bCIrcY8Jsy6Or/zscwZ9NhGzqALGe6BjZ4ufmeF8nT3nWfFlBKKNxlEtuBdyQi+KkaF5D0Um7c13
6bWIcy6xIfMOVv7HE+Wx6ariGTQFTYZBCkIUNIgUV5KmhKJT7oMYs2qrx3QPVw32Rw+T0sva/DDq
DosCymrbn+OFCqAZujLxMfmSI8nRy7p0Gyb3ykNyN+vePpvxG+08tP+sFm8pJGpXP9/FgA7hnji8
S2tTXYZuWn9odjvhbOI3WXHypt7w04nv0WytyIuOFf1uXGZrRb2SWQ1ISR/5uronxZzNl1yjHUP+
6zzFR0AUPYlypilDvyBZYQSEoVgcXAeD1STIlK367rnCVkURyi6jYOzoZH5wMfziD66xLzNN5SZB
DMWY3z6yjdGRO/jGZgjerA5PgcL1nqW454yqurJz11yFtAMH11QqNoVF/EbqgQT4ot98s6puWfq3
YNSZmopddefLK3ran8bN7BcFy95pckYUIvGJeJkXSYn3xk6NZpf2f7VKF7Ln7YgnudwMs13jTMM3
29bqnVIzl4DaT3e1SkxhVc0iUzy7DRWAnFvJMBeC/iceQsbcRqvFRtOtOOYqDqRJmkmOL1BfyeoS
RyB0SqL0qHP7h5dOH4WLeKKx51AGsWln1zg1xPlb9yBi90X5/Q9GSV9lCl3/XnuGaaSJkN8RPrua
yUr31Iy0ZIFOYa4iHsukh9pKmGcCUMBQKzgltQfxJE9obcW+ghqqsdwaK3F38ZEVo2YKwUFrwlLe
WM0P3cInbX1rDhtbki1S8232SvwnBBI3M7ik+57vMI+ccIVThzxVoAnnPTskrOFzSVWE08w028jg
YOT5zs9b9ygLh5kGPxGHqORmpAED0DcBjNZp926OcT3BDj6nzzwV7G1Til8SN6Cvgze3yswtLU5P
k0xbTr3Olv3wc6Hndkuzx7GxSbV9NktzhmpcHWYOrtjbqVagZSRxvQe35XmA0ZOhlydxlGT9HtX9
N08qnIye/keUCtLJ7Odhobhok+yZ7RwEz+WFY+6bn0G5CTTgeeq+Q6e6zgmEWNPOYQYQQB7p0dh3
QtqbHw4WSRwSf9kIk0J9IouA+wmln4jm4HEMZRtVrqfMoMspUd1BZZieHKbGODWbeGcRmw0YZr/F
rfsG9258tseBJw0a1EwcjDrF3GImihHHuTPAOFnVoHy8/i1Y3TlKzfsCkGj8P1P3kAj1R8xooPPM
aqlsfa4r7K0K1BKEyOxJt84/wQCeQhx6gaqSh4Jl0c7AfipLNaZ6TafyFLBqAKrfeCQ4MKlZ9PZA
wGJQ4ZLNpPBr03o71YC/wAnntX1Cv3ET7NZ4pYR3sR8NB0mh0g77/PFrZEmBvCH77bKSPpiM6iHx
Mp9V0H8BvJyEgFZt5lrrrs1mnu9BTbO0xrHhV6QaF0z7QTM9Gl7Doy2r3nIqzjGvFFHerEmY3atT
BVmNLpdXNi5YuCscK8mzEUNhmCeS0wvjexj6qsN3Grx3jvVYl1YVCoN+0rbejkHMqKZW0JXTPIrv
Qxkrj1p4raHG7QYqGUOrX0lvky7Y4HkEUDyQ3XH90EAd/NTFXXrL+IpJ6r0tugU5oGmDiCtafzMX
B/RiYzDwe+9Gz+aDmWNwDLwx3riSaggKlfZWcsjpVd4GTXv1CvqVEio+MQ7zCEU33thB8otmJDzZ
rT5RaRJ5oxQbMQSS0uim3BflQwerjNA753NOhEfXMH/Whfykj2EmMi92bdcexvuNGUsTqV+rd39k
TctcM6oGa0uL0ocW/rib8+kwvFqUuGxyKz/pZfn4/u4y1xkxyxY46IlkNlV3XXnOUuiJRNULSij7
bbXyPdrgGsiUeDsD9S+C1bATxvJZeZTAmO2pRnu6yOnoyP29bbWN+dY6VkOZ9SffHUgIBLI+BEwI
Cbtn1zsl4doDEggrAFgTbF7unk1fTYyDHUyJKE7PSVs8s1ryRvctUnTvHu65A0PjOYM/TiMeuaRQ
l1RFGWr9jB1KIxgM/+KA0bNxmp+azi52OhZy85iIEp2KtGm/1m+zPRyzkTsGo/yB01BKcshNwrK1
njEA/DZxn61M+SA9XaceT1LjjrQ1PlaWvFfCkmPLvYwDj2XQ5zrvZwSBDSQofXPue374GEgDzNKb
nULasUpoR+v4MUupzjP/VdtZN9zMZAAM4TPHsA6z4ZylQE3UDgAsRmmRY6IyNVVkByeys9KhPmK1
7A/+GEDuGnu7jGJPjpif6bZC2d/RFercYTBcqbhQQtvLUIChBmceTjAjexvtXO6SpEEoISa0acQT
dVRqM9mfGQECDLrOhin+pfTs4zTCci94JOPGMPw6DssMOrtlMHFYTRE1qn1ZjKO9DM7WSOYXx+om
2FGsxuwVnHx96WoADjhx8KHbxiFR9pfjUBQ1MPaHR3nJa/RQK+di6gAUpalzU7J/I/v32Le4w0Q9
UNNpaCbt6Xy+v/8BddDhjF3MqZqbNQ8PE50ouloect0NOxrITkOWlaFZxMSk7NeSYwn2s9egiP+6
TUN3q7R27djsV1vTe9tj/Ch32pH+VUBRRMIUZ1chF80MJkNpthjYi/rccqgGh27epkUcEAwIWcjg
k6NoOK3Ww9wEEXu0tzWHqSRYRheJzd0gXeelZ6epWBxqy950cX4m/SV2AzrphjQNmiOrPIUO1Hg5
1iU3Cfu7rBSpSSmzQT9f78EI7T/TNNh1M+b5tg9Fb967anEnkk96mB4Zi/QHPGCYjIQbOUyKxRS8
QQ+KhpFy0YUb6gh6/qGoi2dTAlsbBaMBRYxs1xw8mX4lXOgcb1KiEeaL7dDn7mmkxKSbtk4V/40t
njbCtLmnPXlMuFvxE1PY3feMRRof71ngJB+ZN+4z19acUzAVUpp26BDZmIET2MbWwkKIXudNmyVt
rmNmPcjSWA7B33Kw/P9+AK6yb2nsb+hwy/e0oZFC+T+Szqu5ViRdor+IiMIWvG62N/LSUeuFkMVD
AYX99Xcx92F6Ima6T0t7Q5n8MlcO00nGvD9JZh/NqucFwN1ceD6jlOwBAz/m/SCh9Dwh2kKkmmRM
vgPKW27a1HoYB4I6fh8xtOxIi7b1Vb6X8fAumrGmIU3x0TbqiuHkLmCItQkG0m1sgwfbUc5xoJ7u
gMm/S/hYloAMyLwsDJzL6kw/qzooVV7ncjqbFUcSps4wVvoAl5vHyjBWXOpp0uNT1Izoc+exU9m0
M4v8ucxo7yJkcKhWZ4R0aRwZxhFjAYb1WVffedRT7sO6mmuSQyM0AMqkIB/o8g73Q0fZSf7fkI+f
o1MHJ4W2Korgsy7GRzZbypBW2cjkCUFN+Jf7CMCpZ/8HOPE5cwAqpyj3kfk+asmaAI42gC8TEnK3
N24ZnKkimAifcaOwNK79OePTy2bY8YPZRqByuifEmmifq+W97OcKvgLbps8+y+STzjUtvg2Sapuu
6/84kHxzqUMHI9ZOH/J9PB1QrXe5hP+UEOCFGWrkx55+l9DWsz4uo8mogbIGFhWfNmycRk2GkbLh
zseN8RobANb6AC8nbksD2OIlszi6KWmfFojdu0X5OfmfiXmH31/G3jqYC/1vSeOfqYJo0Cvovajd
m9eK1wXHCIkNg2K0JTg22XScKxcXrAy+3UC1G8+e/+ZMfgdV+1GkIL5aa7jVImOFR3kLjZRyJA7U
VkD4BfF205hAHofpU0O32napAanRJSnldjim7Yl2rpS/u+cZji4l5RsbvSDVyGx8nhaisphGGTHh
ilHZk1zLbGd1nmMO2nHzHwAn/pyGZKU/Vae5FA/00b1MvQMUEiOB5fTP/SBCq6DJrTP7d3ZeLt8e
1P7yPgr8J8+Jv6D4G9sUU4JjHBszvWIS/ZRs/l3JL2EYxWsm6Tlo8g64+LfsQ2teVmyHwCEY/Zac
CVEI733u5SGxmINK+svkNmfGho84E49DXW+diE/C7/hwkW0dZ2B4e7PmQ0xRNO9UxdHpAAsbo1Of
/ada8Y8w55PmCs2teO8E8U/PQxin6+6MOGPuWsXv66johSaBeyeJ3D2ttfPifeeyf8+b6GbAz/F4
RwFUdJfOzQjLCOMxmYJvH4c/ZmaMMl5MMHNJf7JsflgMtquYyaWYnk3LVlzMGOnpnNrRhR73+g0E
5O8ixa5dydNNuzzIjEGVhNS5tgW61XSdRXPgRPckBR1cBTFZpJJN3Ho11ClSBpo087ywvnGhhHhV
beOaTBdEmYz7mhNl9EMMLdxPeHp2eSRbvbMMOvMwg5wWCWtFB96pH4xbJMUVI8XRlyVfGQrjugj7
+VenZmww8p5Z4xbVlHEjcfqEx4o8O4iNgLcuUv4vuNAnqA/Yqasl9DHW1C7iQ6A/mNJcHV2EjMGe
e66wuYXKnOW0kjj6vY1Av+lF3hmJCxpL+J9+Xm1bk1WdQWayjVzy217Qfat918VPS3nxpLjhcAnd
4ohQ+d5Hmm75hbEBb6vmTEy6mJ511Z1tzeuBILWtbQM2h9czMIjFzvUdRp9x8jqVnGZazJqRq87O
x+yLDzCCZPBYHJwtz9rZdeOfeKxPOZNGL/Zvbh/QW14TnHG6D+wyhFs48oERjrg5KxbqFiORUqGM
BJS74iFjtNTE7hsO3GdIAZAdAbHGVnPA8rSvbO91ccr7opFcM4iQgI6PNvac3csFt5EVI5Fo633W
HPoTsYAO+aAPhvgRWnsoB/2jp3sVy98BHAB8NA7xXJJDGpr/zSzR4XrAa638dfIciF/VO6V9aLX5
ThXYYTzWckorcbH09SlO63NRRN+yRRU19MVw3yey0totTx0hkagK/RQHSVGuThnjW5RMCDvBKLOI
i23jqXudsKnPFbtWVBAcDm4LVB4wncGZp8tM9MWPhwvDW0LbEWEaiLJjlb2ZonxZeXbrtiCH7H4p
yg+wSh6SoLulguGb/bBJY14T9hkWrd+q8N9rEoIIHvZhGnBeo6yOqGXJMF7NzPiEDl7toib9ClyU
Gd8dOPtToIyaTU/yP3ju7aZzgjJkST9OefAGk/HQWPZO9RFJhyh4LHX6GlvVP4AkHkb3BHWs+kvc
7sK0DLcps3ni2jhlWJCOner+c0uaUhxOQ40q13wNVsVg7LgoM7K9NGJ+MLC3krN4aywW3XHd9Knx
e0tYFqhZQ/WKrmPfNaHT988YF85JDuemFcVNd29TWp58H0pFM8l7bsY3u42rsA5o3urNNwzCEXSc
6q2p94Tr8S3PtN11iqRTcIuH6JhDAII82hwLzxi2yN7s6cs/Pac74u/vDTSolI4zlLjxocvr+1ET
yioA87ocu+PoW5jDA/TgjzaHLODxDRlN8Oa79dHp9buV0HETCChV7BZtBroJ54Uzl6+V5f1m449v
xXeTz1UTiJVTREFYFjwygUG4fOrW6Bds/T37yczuXyCj5KHgFJgH4q93RA47AnhCkJA79O03+guQ
H02PuKyObpIHydAkao18epgj+QjR3sawQmeFz549la+0F7lM5QD1Nq5JUoCFzjP6vWEHj9jrntwO
UTbW4wVzAdaY2n5bSJmRXM73PET/+5oMVXEfF3xhdYJBn2UNVLL3Rmj61xVsDgbn6D4YHqu63o+6
uLOy4i9pUdFeOn+B+zZQwjpOz/oPF515TpLx2e5eq3wGe6PZStP2IQo+vZkNXZQpYrdPal0dpWBg
0g+liw8XuxoCMlVQy87bDCk6wPoSOVVyN09S8wjtioR1GIxjzigeIgKAroJF/aBXNUSXeXGqEVmE
86AEAcKq37etQu23/X+WbZzrdNr6Jl/+QDsNNjyWWqAgz5kVm0T+qn950h06onz4+UM3UvycneQe
1Zx0wFibz7xyULB7Crmz/sch9oOntut3PAXUvDM5R6h2ahLfe+ZwJXq1cTOc6WHKsEZZKd9/MaHg
2PlTl1TnoiGkMc6cukv8LUFgvxq62Ns9PVlNjrWDC2dpsNXwFCZL9FWaE9Y8i08XhD1Z0mcer0Mu
JkYUmXNHeexzEfPWLQpNbC5ePE2FkbI1DuHrnHaH2B9ZrofyQ5XZ1+hFdOv5bw0AhNB57RJekbqY
zkuloz1eRuZu5LxLCIwr5DjCQmm8xNiPkqk8Wj2vX9+Ue17WEM0DqMJSMNaWrJ6M7grx2nO8OrQy
fWq5Bo/Ye1bbIjN0vICWEntp8SNmWfpRjj7gimIMC1M+udbyXJTyNQ1eqxo/pNNZ7z2EjQNwpnNK
PZol6w+ql+q9mS63yPIYi4BndOuObZDKWky8dwj7j02afmknujP42euBL0hzAKo4tYVJid+Rat/X
qa3oU+HWSMXOxRri9aQ6cQJ6rhih3zKXb9oYyvsZLSBC+wUO+62EpNE8w+uKWmuTzgaJTA4Q1xJ9
aCoPnul25jPwsMd6ur4nd8f8QuObNjDeW/apYyGLYy4YxA42RTRfk276dQ3j2lfGt2ponOzs347Y
O4ViF8zAayUaB9iGFLmBrSOGCZNkXXpwrOCVmUy9rez1ihF1+sYvect6EWCojW9hVutHe2QxFtmA
Kbllfy29FlPX/GCDYUaOAjiaWXyFpdB3jm88BZyW7EzWmAj6vRBEoa1pQBZZEJs5CGy5G77Wi+ls
8tGU+8rBwFN27smRMGSLFDW6TPBxBHN5ySTWKER2lJo+3Qsz+ey8rj5ZXv4cVc7fbI3WfhAJG33K
rZF/BA9PblxHVfx4yQdKyyqKTL/4GlI9v8crSlaLZ6bhzyMe6llRstU17c0aaJvymLv7eU6nPMg9
uMd/UYb7JSrQjaebsCvCp3yNiyPwDoAgxk8quJhE70NRjGd37f9cCE6X+iThBmz7nmsKVXO/3oIk
7Hn6NKssXPhei1RQZAlnAHU0305Mq8SY30m4rGTaOnkgcHl0ukjgBGz/nDTfxFJ9FEb8h1a4DjNH
VE/V7R3tY/E1vffFrSfcOnsnd7y70fzD6wH5bfUHUUTHUy9siGWMYjeD74aNJtAR4D4t8lfp4fEQ
tPkh0KShSapnG+NQN1MKVKRUWMh1yFElou2k/lieKrzOmLt49+YCCkFU9O92bfD7QQqMRw7mtEvT
XkbelorqskBV6wqsS+m4jtx/yVmc7RZWAWnCq5PiZkqqI8naV/K9G1yw/t4DGjVJ9dLkfOmo9/Ym
J+24oXETB+Cqe07YTje6Q6hzXsbIRn/3mFBP8AgOiQruU8qkDua6eDBkw8ZufZu6+vAKZqmz3hPo
f4Nhp2h5ruGpFWDcQOKokLamTVyv+5B/ZxWcfFbQ74DXnWmAufFacPwNUlHWNw9zMz70qERw8oO7
wrGfnMZCLxtS3ANRebLzx9j9Ej4MZWOmvNpB0s1weDpT5tyiq2w943G001+XbvIG8hvjJoztuTK2
VClTKGwR3ZGcPUvLesh195XmxLJm3IfEg/ClSp9Bi83cqgKJgg6/4bey0Z0R+TpwhWAbowswE0IC
hCE8y4bNxzwnnLwP1Cb0z6SpDik5yVfZJxDhhL91Zf7rU1iPbRIonR3i9edSyP0jUaypwWqYiJcM
c1P25ccuQAt4tDWnRrfwQO9zCaOx8FMscKtA7mwD036oDVtf1LzXwkV5yyyWyp6oWZ41bIot01Zw
g6B5oCLgfSNCb5lddaq4zCQR7ujcoSzeNW7aZPpL5PjNWTn5CMd5Ub4xk0FL0JasmFn3yOeZt2sM
SZcLns1jJevLyFP0YA3U8NXBY0zeCQCRWEKnxdtVp+WjkdDdTcVTGPv0ABZ2hOli2ie9fBsLtznq
6UnphYEHHxaEoituTu4hBBBDM/EjPtEr2pj5X0eAMUXtfx1WbGjEqiTTzrhXaEqgDl+0guAiEqYz
mcHMpW2exnwe1jOf3C5dwvc8wwdI7WvJQWfDz0HKYGQg4NDE6+bM6C1Ea8cN3pCreQFMGZ+phGq3
MaJvql6WyDdZRBy1m/Pg1WoccP2QMGf26JVCPFBAMD7XyDgkeHOmTGhDueBDki4GLEEkGHdD9uws
6WfRqws8h1vfc6qIIr1WKKM1T1hoNBuQGDI6x49qzLi3PY1oh55tr5foqTgZEl8l4pFvr/ICkPo2
0sDQkEAtH4P8KPur4RgXtXCoDOaQpytDrbCuqds/g29+EEjFF7twz7nRTbuSw4Cc85xwp4hPxBkB
+5MdZEfInsaB0FAxj1wEWvyzPnvPIcPnOjb9c+sm5t4dXhsyHg+5Of6rEBpTppqhVeF7W1BbY45M
T7nMUYTrTh9k92RGQbWb2a3DhXv1Bt4DJmoS8ZD5nc3osX9UXkWWNaanMW/Tvz5Jjok3Tzu7gX6v
p44gVAv9yiOa4EFXMdvyvoPOthmT3D67CwGAYBhZpLW7G2bmsVlOgDuayYRj7SZ0wwbUNFfpT/4R
LF4L/pwpUU6GZhn+M41gJxLCT7mmowhEMjtQ74WxKx+mxN52zHBIx4ClpB5zaSq5df3slE34iDsV
NHtiyE8LXVHIyonB1JcJ/FgL9GyvPnBXupWcamt4LmGmugglI/1Nvc7Zm1H+X14ON+Rd6NgBjgoE
TwsD5WbKzdAmToeD0W0uREr2dsRUePoxY+Ueh356rwycr7w1VFtE/iVz0WPSzAt2ylf7tqGxYVIe
Ho9kZ+SS/1YVzMvmsR8CjKZVaR3lomaMoDbOK445CQapXftv8ZV7GEtKJz36odL0ZzCG8eT2tEPD
WMEhZxEfbmT2D1bqH66UF3dycu6kzCh0TQEDzo3RwU7V10EYlWa365lCOq0bPGmh7R3M1xlS67Gq
T+UqetZ5/NMFhzWH4Jp1G5aQM24zB2PbWu7qjt/a8MRzr+3PudLv1TI5oatjlxTs4f9P8F4tdmRv
uauYvN/Cbbed/dm1+D3yGXFAp+OziaGf41dEkPuTZPh4wtG3UAMy/2hNsB3pI+pWgBJL+wa6A5xv
hpRk9d8Lo3zHNTJbEVTvkaV0WJNkLjQY2MI+ZZTkKSC0UYq+tPnrwKziSMsBRa2z85RZnK4dEydp
zVWXFpDzovRwtD3O4RVZQKO0b72sYYbyix09lsg9YbM7t0uKLWV6BkSjhuN4dPCkdGBeMfzPTYNT
ltMnMEqbfUpiP4ZCs+1Q41GeuRgZw611iK5NPXTjMnb77WjyQk+M4HaQLbfJ2oIlxvUM3Ttc/sfp
r+2LN2q/QP+WERW/yiEHYJb/yeVRKSwOY7Zwa1MdpB596Wf56RXzu8/esjH/gphTKXiCr3nm0xu6
+eBZUBOamKU58igMTiP/N56ylwQn4jbQ495PUOOTESWQzG8t5G/c0mtfc5dgN+bNMjHmYvUDo5Ff
5JyY5A46f1Oj/QFAdIhsGMMw7k0fM47v91fLB6KtCafyw9QTJ56kjMBHJM15Sh6F5EyoSjxuyyD1
rsXmHg5S/jVu/O3J9s0r8S+l62jKGB8N0mShB6m9HVsml0N16nMbBUhE25yq+7U4Qu+ChTfmUS1z
tVOj2tITJW8cWfdZM79mC5lUg4TyWLe7am75vM/+gMSZkw4gPOmjNi4L5SzDp78ibBW1OK511DQC
hbTIz6EMIG4PY7EvoH43C6PlAGWZASeEQvNCGQ2oZw8XaNfC1GGEAgNa8Y8RK76zupZsU+NfirFf
LkJ95L4BtKuxeZtK37gWecAcdSQIMnRflAtB1y7Jvw9uKaH7Tcsmnht4bgaOp6D9T+IgNQIM6TjY
l5DmIQY7Ha04NeUSuBlxtMSE0PN5UmdBPHXX9bwGVkbUv9U2IEqFw8H/bxrh2Hg9VyvmY+GAKW0z
p0N9zlkXobvX4P2hLNsWCwUSU1JxfaDzg596dJHhWBNWzSb3xlcgNO159Ltf5afR3h69dxV1xi3R
Eh9gGmys9j3p4h0A53ljDdZRMWZU2FM4VS/2dkCoO7AvzKAiDGx4NcGbrj4kLvmS2OXSD0X8OIv+
YAnQiEI1H5ic7iLbgRigmfBrh3WTfqmtMQqmZ/hdx14Ue8/0PxhR29usonAHNsdr6k3vNiaOgzNb
1zE+Cm/6SkYEDK+q/mXUsbY4UoRYxquG0Qb46zPzJligQXfONH9sNDr7eLSyI610vxFX77CFo5EY
ziGgg3NjEIM3XRJ3RB/B7Eg93RExzo+zKTAuxKbeSPueo7w+xoTmCw2GoiuKYpvnvOvKne5RuwCV
i+JLiIKIymvQ3ZmR+DR4fa+k/A5D5pcsIv5qexFn3YkvmJiMIrJ8Af+RcrnCMgghITtUDjJ5zskG
1Vh4RoyulTXM80Fowmp4yFrzGZjZOm+sTkMHOJPbnJ2j7i+ltYmL13gA5AWL1dwvc/IhOjBMlIkb
W8vn9VpnRtyL2s2Sk1jIZ+8Nq/CZkVNwcJhfhDY3hMr4IYr/3Tn/+qwju50vT6ruyLI4tea7XsLK
bAAlOf0lFRbX+gJsDjwaQCoDrpXa7w+u8O7JKK9AmBrIV+m85S1T9lULby/G0jzZTOcOwn3sOVR7
PCbCQzgiCKJCv6hPyVQl5zqKb4JzDZwwvqnOsB/nIflpKyLmdLEzpUorcxNgAmTt4KaorOgLCB7F
EUHPpQq/HqNxHvzeemPijfqXPmBBJ/NPqZmGSBT6MXtgIdd6FXuu4dI4x1lyLhkI0uDfib9syefp
GIW5G3EaStfHnIzTl+sXP2sj1KHjfAGIIvkFLREDk48uRWMgRWruJz6TjSldB27D4l6RhvU56nV5
HVP9DkkAlqeV/CGInAMokbtBcKjyuFOVDmHxthc2h2HotTntQVRGX7OY+yjpCoYpM952Ak3HSYpP
K2uemzR7TWgvB5aEWsW+52y5XtficZJ+dS9Sulmqi5MKjCX++DaD9ebu/CBsMyM1wdKE+LMdArx0
sGSPtVX3WxXjGg6kc3IHQs08gRiZp5KTXntnBoQUKsmvY024YzjEJOha5IA8hFNb+Mj5kL00nZdb
ySMwjdLYBwEKZRuMw3EsiuXg43Pb9V7/l9RE6Au23dCR/oB5vOfpwyO8zVea3WJXHzIuYhzsqTik
ljgQLuKSnRGYz53hmDYx7HNzbw4NM5osfRoaNV1KLkI18wJucecIddL+8sfGuetUe3LiwNsj3sVk
F3Dm+3lGnRuvnMqGb8eYvjidmx9G7dGfY569bHbZaeYRJmb9xEaWbmyPrGGmqmZnz8Z7kTX3DRf6
bTGkT2kGsxe75dZcvy+BOStiCtLTn3ccuuGFMlpop/ZYHeLGvMRYLs8y9ggOVMkJfVpyG2l7bD6A
j52wRVPYLKRNuCdzp1xp+aOxHN263TYz44F4YU8q636XREFwoHPS2iXuvc4KO6SCIDuUQ4wdAzQd
g4Fc7WTEQ4GFcGKbzP5stdXV3J3dZFbYjKtpH0cMlPlMqqR9mZwyfxoWBBnMi3cjyFQCOQVSvV88
94E9HVx4N0N+lAxPcDnnyWEaTarHKoeLbgDa37T9owN28di26bKhVeIdoTc5ELLoId1C+rN6Z9oq
XrxNvSRyW4x8fwutDmlFpMQhLVt2YAUabyK1U83gUtK7lWSwob4Fd7w3brsVn4dtmlqlkQabIF++
mhjQpXngtp3ubNoJGe4mPzWdwAh4n4VjPnaZgN8pWqrurZ+0x7KobN8L11i6qZ+o1E32ZZtWV8PF
OkTvTdNP5S0iDw5ka3jGlb3B2NG8sJLtRC0JsaTWuYX8uG0TmjdaUfFs+ZxyRXPjPCxxzsjk5Nx7
bSJWax5RHpxkYUASLGVvhtBfCybCpKhpBI3NuyJbl8DMurNhVxxyNx+2FEtIOkcGzC+HLs5eK9JO
G2vkF+R/JUcswTiBuu3ybFvoTt/1uLzmtW6nqI1sB6oTL/FrEoiTY1V8DIrjrKknTNy5WSDGYs4f
PjHu0VTDjB0jbQZhQk7tnsbd5x5jNuMP7YeJds2dcNwhnDRylmPV+AVG2oMK54KDzpKlPlTL6k4t
23eMLiQtW7y0tPThtMObk3J7BQB5NzHt3WdMjUNp5OZZ9fnGR8FiueBkhozNuvCe9eqTG7S9ydxC
buMEgS2rFxot3LcKQSyqxoxUV2Ht1J1GwDhhV2urNr+Zfvy4njv5GoR/bxm3rFuao42joGj5zAQB
wDOs9ndJqAgtEftljMWWkDDH6Sp3ynCI42Pi1JBjiMAv0Q9GJ/uamR/0xAynwUPiSNTvOGPZ70RX
UY9j/UwLalKF+D0z8e/TGMxmg0/Enl8GNd6pQSbI/Ol4IMzz6JAgO/QJRoZOTOC8zo6Gdt72zk/U
NSfVT0CkfYOyPosgxoI5OxLMg2oOkDLDLJ3MC8dW9QAhi6kfzqiw9fuTGGZv1/eRcxJBpUJAsXHH
81unYIFtpOJi7h4tKScUruBTr/g7ZhumpvBwaQ06olbeFtrXtRpri0c/Y0Y9LgerlxQhko3hltx0
BM71vQK7up2Mx6EnK9+AUGQcNRUgcWJN8uo3Js2VtT6zmlffcuAJjNOb4VrZtq8bN0QVYC9dzHnn
u69JrlnpyPFjsTeY36Wzf1qS966p+qNZ5z4a+/QI/T04pH7zn2jatzSp/ENaaFI5o71PM3EsTVJy
Cyc95ojZtQOevmlsvsfCmppd0UvgzH1y30ZGc4xT5fF/LsBXJUSLFtdxXVrzxZzVfsrbPzmw1apW
wo6GTsRkZ+e0YBagbUDDFx2QAqZq5C9WQufyg1oRndo+pa9kbqot+iPBorR09ngB+gItXXrLcHXL
Jd/PZoCUo3p23MFinJblWx3kL3OV39tSNCdgQqsPh522VFoce1BLm9Liyl9cYO+4N+Dim6HKnBMj
2qiDiECMjea2Mr6bcwNIqEkPW0b0BFETuj42GjG+2Mtwh1uPJbBuLr6EeIFXztn25SskY7FTBkYf
1Au1kaWJlz1Jul1EM8ZGWpF1m6NHR+LrM3pOMJP+HobEOGVry+j6H7BaZ8moH2tzf8sd4kdjzYvj
l/aerRn/qBfBhGmCKoyK6jMZUQVg3ngmsRI/9hpax5Dn6gwqi9RwcLqEi3MjyEyWnLFpWwIS1N1K
KOPod2CZyWm9c8KA/sVxvkzkt8ysi2Oj32NhfcDljG5TtI9B53I3VLOxx02wa5LloVGw/z0yYpxW
MJuK9gMWvT7RefrH+yZDobMxbIbqBqn+qzEqYmjW05KXMB9Sdu0E2wJJbnvrzS6tD9Ps7zgq+OiP
HIsJfeDB9jEhq3y4Gh6pMBLXnAfM8mrZLHm4d6wQJ4E2xG89WTFmi/o7WvXpWnqUcI9ucGcB3eSo
gpBS41YLPapQw7QEaWlzu+0rB6/pgtE4b+wZBdr2D4wisYoDUUCl44JR49XMWeJ3WTE9WGUycQgL
EsLBFKkERU6kcQQbqvJ6Rxj/Ne9geazD8FhGH4Rb9nFNKmvCR9RIEAZiKtciQZ+keAQKj4HX6uto
KSmlRWFyhse0TO5zjjSMio+5TP+lmN0xPGDvDYJ83penQXN4LNWdlSD9RiO/M8ZsMOcRMYXAQ+ne
aQ/NwBqBg2UFkxaz726ZGXxpFDJeX+LGysMD12fDQzCwhVQDf7hI+vrYScbXvXmwfEivyCYA93Ff
BwPjqTyoJ27Y2ePoQw/3Fl6I0XXL8//+UjrxRTJIP9htQ2Bm6PdJ7O37uoQO3TOBwaZIcQHLpesG
350uBk5CjIksI7rPZlEdAoCMaPIMZkfxAv1hk7bcgVlN/cQb9ryjFTYvgNLj1P1RXfJn2sUNo1Z0
Vr59Z+XiQACcDk23VmFmkrAHbFdyi51JZSBjbMnqkH0zqEezW/PQVcVJZ7q/lL2Bp0gjUjbkdFvg
lZRa+KC2qkvXmTW2NPFdkQo/lmw/6z0F34wr7jj7lnR+rFFDmW3nJC73pOzoKumLR1nCmOiLGk1e
TT9NR25TVMwyPM5FoRuPyX4wi4eSwQ2ZR6AsNRe00i4QIAGtSw+HhT9hBYGGxPJr/IffdetJI93i
Bb2vbZnvUwhPD7JMDiOHvtXrwABbkaYEP3fF0WxvitF9dDnXc22oN3R/MMlB9drH/+lp4R7Vxv9a
u2bE4+pD7rvjfdkYu5qWeBKtMKtp4d1N0sNLE7+Yvo1YVqti73ejeIhQ3cLamBpGqqAYSphLkZ/y
ZMK/bS0KlbgvMQqwmmNAj9VVoz5hCj40g/HPOBc8Qy+uRRku2BN70tc4aYpr1YDB8rs43anMm4H3
ZMOVqcFjAluIFBCNHpYM/tPOfJy5WwsWY8sQlCkZ0b7GELm1otkhnjDRistwfJDdvIlTU+A26/0w
s6yayfUQYdcmVz94IKx7ckQs7CsiKxoeCcxSM7nIf4zecGjYkE7zFT7NIthxzwEzCmuNBW197ghx
GXCqCDcy3pMQI0uTioKIidcGj1VFZqT81ihzRjE8g0UtobbXOIcb72T1SoQZUwHiMfjWrSW7a6yt
6+HSQiEmu0y5roI4R7maOHdesw+MTJ1GrtdJZskHdx64d9JmZSv3MZEYJbE3xZnzZqaN8SU65yoB
VPJHrAQTTSxGdXS+jkKeeqf8ayOfnGd+T4ghPWqPCpEVEGgzmb/YS2TCVm+4oTT9RdbqB0yNQdCW
BGoeW9+oX+42baW5ZfRTXrTwcDophTVoPZcJsM3860i+QV27Lab6dJXH+CKYjM+2Nz7UCGRhlgyY
Gl+8xUuxwxoXMj8bv4VLjsCYxruUUxRe9HJXyHR4iv3vtPKKbRm1CS2jmmw4ZiBoEXX9uHxirNnx
XpEQWQdno3As3GQW7hPSxtyX0X69xbsG0E+NPPOfvX5pXnwtRob1+N2SxnV54QKX6R37iLlwYhY+
Tts44FhDXUN9nTrIf4OeL8Ey7i0n6k65aSZXs3lSk2hIedRHu8TsphyoY6j63Q05q0f2Fca2Dtzi
JE1JUMgL6QuacXXGrPk+JGW3l4c4XYGMPsQwx1AOCi591otIbuXAQcwAb2R53oIc1h39rO3PpTDV
TWROcC5naxfnfXFPrKvapYw9M7dc/TzMu6I6fauk3d8tU4OqxNvCnScgdQCMBx36sUcmO9RsGYfa
5tKBygnXuxwIrWv1MuX9T0fB37kaxu4ACJ9zUVf9QQFg8sVgKYpH8ybReWFJMEltA07RnU3BnoK+
z8yESwe6Xf/nRPexMLNf4oTQ4R8dEuOZrZ4Kr5b3YsAQt7CqKHzOsZp5JbrgaC/EXdehvpXP8CDg
YgUeIIe0cOULfpIS6WWCQJQMC2YNcacKYjit633MTrKG2qrhdZUkOOWsY/uK61Hlwfg2AjLHYD/S
En2VA+b9qOL8A2/vM9aU+JRpqBi+b644Bs9B0usZYrRI/w6OhKwo1AXMIaI12NrpvmmtzzbhnYCZ
OYbCXe2VJL830SDeJpCQp74rqVktRXZi96VuKUDxBGgwcklGs8orEkoEHF7rnk75yMQEUtaeOJvW
ksPUY4yEVsRpOa63kQ2NR0bOA0mN4uCgc66OyPLQ1r9+6oGkHBd6oxZSgYU4FcXUP5eVoBBcUy1f
K/2Se5O3iRx33kJY5jm282WbASq/BRbmYoXGvDdqCWZS2eoECjPYVqKd8OynEppj5L/GDh2Hhd+v
Nrv/4+rMmtpmoq39i1QlqdUabj3Jlo0xOBDCjQpIaM3z/OvPI976zqn6blSYSkiwpe7de6/1LGap
rujUG1SjQ90YD5GF28nWAJbUUXYyopjO44jQpBvj9qXLOgZR8Efp0/BSGGO+ZzAa+6oa2hciJDCV
Y5IdQKEfEoDmL9itpn3p8tH+vNSJleKkmtn+z0ucc3hPwpdoSeMTq66Ex3owF/43fYg6S0O5WBXO
djIptmyark+xkVzbhUN3bXfpeVka86Accz4tBoflzK165OeksEb6mH9g4/eXpk+/EdhhXJN7D1/5
ezRh0nPqbjm441q5UXXsxCzqO49aBpkvR0k8YQgjdgq1aOK0H3rrHmNTBBL0zqs7GzTMJuwBLm/K
TkO5/wzA+JqfIqg+97EPEb9oTH5VEf9Ourm69tQGnE70+LdoD0OeDhCRAVGsRKdwbJvDerQOupGT
lMxRMSHTjC5a3Zq7JkMcWWRiCKr1gk3L3YQLUul5wXOl6T0SxKIZfLdviOHOcyYCmb1cfy5lUiM4
yU24Jx5TCTT4/1IahUQE3NvW6m8/l14lA0nJacYQOANBSS7ndq5UdUL7s0dcFW6t2Iyop+CjeUv3
tHj1d0U07UNCcoOZkRBPm4vM6OWsVIeOqoJUJeFrQMCzT05eHCL6+yTPxKcEAiI9fpFe9FJd8z63
gsauj7Ug1PTnQseKfE9+GRNnEYr5MsP2F897VkPIhiWVFOKXh17gSco0+5UllZlTlpHUva6SnZer
o1dQhhhDa4JwrB4U4Di/wK3ug7X8VVTG9IixldpHYuNBjc/gjmM11j2r9vtGrYKGsgsS0nSHaiG1
t5TQTvP0NLjqylxnfMLI+tIaTCSmlJF/Hz/STXysWWYDAirtuFMPi2zuC0z1x2rKHpI8GQ+OR3+H
QEUvmGzCdy3VPpt6NL8A68RMSm0DLq284glB3hRay8lbqBopEUvyifZ6SvElUCNQtG9MOWLSF017
pvVZPbbCvhvaENgkWShydJEZK7Qa46Qvl4z7iRLMUyd8K79jjuHbZJRkvsvefV4a2LLtFwZuG3Xw
eqlHP5vRKfa2fWVAmPyy2unI2TdlvojMz7LCKJgctn6WYOh1VnzuYvWKDm+885CVSI2etd6ojpgN
jUcv8+5Yhns205UMSgEL+7Wgjil+6TbMIS3KvrsMGyZRyj+aX32ndd4ntwGtrqIknaQDEFWPd0sn
zSMxMzMQdMakUP21VRS+YjTlQfPM/JK2JDn3sme6swx+1FQWZuLYIp3b0UDpeUccF++kxhGBbXbP
/dDKo6kblzJPx+c0rMWDiuarIjtva6DN2Vn5OGI7X2ayJBL6fzb4jBQ9aKPNJ6uQxl2UjW+Dpytg
Bgd5Ef7Si04/g2o41TNOkh5xuQ8d5aLDYttBrPired7jbPJBzhI2VVGHqK1msQcVlZ+1AXBljUPE
RyKQ64D+LNU9OETAhgYebs2YIShr+pNpMGWdWqLk+Ec+kyzMzkbURCyZ4bD34J7tVS3AN2uNfJgy
dBVdpfPLg0NJjOjqMu6XqE/OMRHPO7pM/4TLWRGzer0tx+6tL8yPwZy1owl2jAYLBM0UvzFBWlEl
fi3gik9OVK199XQ8GqCAN22ICwm6u0/3AY8AhjS7Hh0UNEhXxyVmpJ7xa5aV/duasbv2oHxbdsOg
ss2XDs027R/6AXbB9KOsOJKXiQ1augQ0SBYYZ7YpO0fF1GwnHJHPIKmOM5HKqzkR+atGHL1KJh3q
FxNwt0PU0CyPXcjZGMOCsfdIPAEIQalBlyrc1qbYhRHrq5dHvzCQkOdbaerPuBuJFdp6QpwajKa+
Y6cs1lbWEZOiXQeli8OovPcCct6+AVqW4IT7RSzSg5MF5ai0h9ge4dpMTXb0ek7r8LeY23dHZt3n
sKN5nhOUIVhRdmVnnpyfT50okFUoh2N+AK3Vtr9kXDdBWmK3a1ehehTDaiblF39gR+B17+UCKhtd
jJCyERcZTrdiNTxHxh+02/dUi5xT47k0IaeRkWJJ/V1EdPV5WtJaaTfbPeWmq217E0EtZ49sH0dy
IiqQnmdcPGpiYmo9ZxcFtnMPl6PRipRJempvwKzvYmuxCGIz0/VNemjy8s7TlDOSdRf8NnYQO8gx
soZjvDVoDtZvTkZ9v1TnHkiNCA1/0jKXNCKsxJ7qH5sKuSAlybseDjiUSmXvQXG+mdJzD2mOMJnM
Lk+vL20EpEvWCuiRcZpjWMMF8rFmmIZjPVZPs2XagYCPb9Wxw8jQe+t0A46MqCnJ1o5PUWR3ERfP
g7MEy4ANdO7xGLTGDlxjc4LME53zIw6adi8AqSLo9W4r0ujWmq7DJMgBiipCLKWCwKMw4jaZ+zdo
H0pzcCjaX5iWcGfNn/qQmkdrJNJ4FB4RBQBt9Ar1pakGNNhsW1jLX8lhgONQKnKeZM05CqhZpRiw
2o12bCaTdMZc+rOxoPCpSLCOXPcjneHZuQYiqfBJcNBF3WjsyYE7L7ihkgGjw2py9KPBe//PpzJ7
R0J29wR7jLs6Zoyr1beijJajHrcnQycCKclBYlseiDRDo2jW/+TW2+D+YzhG4WHgI8857WIGLowI
570xPg+fc9hlD6zbaLFb9da22XR1lPedSFTx1BoINTXg06Kdy0+zDuE1MP1H/HWVBcPJenF/h8q7
sW8zPde0ZSd6Hu9Gdz4JucI3lk77saoCxuYsEZKUUuanbolUSI2QznHLbFAMCDbOh77WA85WmM44
8e66NDxiK18dUaA1CyUHjtRDvU9AnAhh6AeFKRyAXnSj+XxwOpdub0+oKRSR+1qLhRMLcDpSBZtm
HIwVFe8UtgGJDtgbUz28ubl5h5tLSaylT2UOXc8teuvCQFCjBGr+JvGg7e1GvIfSfNISompYYpFp
pC/eHB4WIxi9jvWqKadAy9OPqWF8ZUbWv5qEqt04BemqHzbJSvNdSDmHBhy03scvNtQXlrTiQ4KB
2VaIwPZU4lv0Yn9EOuNGS0LXJ8cZ6Wybv1HVGN99eiGy3fpPuG7J9tuUUEcSViu/YvS5Vxl0I0BN
xm7BirRVjGAzz7jRzWl3eWkRKmbF77ZDYk/l1s9JlKzGOqKpKtjQG72Rk9+hxRr7uDonNYALC6FD
lJQQYryaeUEzgDaGyI90qioPaXsqa856kVEfuwUTmDbxCC1j+pLWqyG+e6fa9dulQNHfQNXl3Ie/
Tx6EVd+lWQ4IVBV+CNUfE0m7gljrz25Glc+MaZf0Ol5JEOEgRMaHTDemF8vDM1b9btyEoB6EOoEI
IEd+sLpS5M3L3zorQMFwnqcVP9xCwe2Mgm9YuJPcZNsRCwZfsQlie2bn6NJftQGzLyOqISLhZGi+
q6ym3agwidlaBo1Gjm+oi8SDhwheq79ATBcsFKhgYzpAI77FC2FaT0s1nOjUwtjpaMY2hvbPjPat
/p1by7GmIJ5wm24t4X6ssZ6QthhVRE3NzEmbeFpWbJMx3WydURvWyQjjYPWbJ2ot3ulZASnOT2En
IcfL1tl7hb+UcUbYqsWB0WhoaXflNoybFxmbFZG6+HVpU58wJ9B6dMhUzToTZ+ZASZRo8bKv1qDM
Kiayl/MdfRzeK6mZjBQ8+6pyFL1TM3J0nF9bfHF0ZyYf6gSH5cU+5ZBgxrJLoKCaPFIGD21Citho
vzZS26ftxAPFqw00gX+ii/GfDPPFG6ogD1Ep5PIKO6B79mwsBakAYlB0ve+17d2I/zg1QJKms59y
u/hr1PJFyfQ1Lq9D59ARzx/1rKt2hdP48VKeHAcBM/20ISTYC4jOadIsevbgQCQEW8+40G39gy0N
chII3Cd6lsy2EZbtrAQNtJ7Zr2kQlvAwKA6e3Cb5WOzwi2nWzejth4mOMQ8qO90iplsbRZ96iOcU
e0xrv6oEu2yTvGgyfobf9hq3GSTuP8uQf+tp96aK9okcHMSpIGUims2EKqdP8OkAj8nxXnXRCcNt
YCJUcrFx0Ek1Lo2BfUTTb6awaaV4u3wswY0KDvdM4kkYuFIeUCQQpUPA0LFRWHDGL2uJ7rJFRKIN
RbcVAqOOFf+dUpA5hs4ynI3EQRjwkXDl0p4hu3ij0rPeoUmJDZx1tkaso8EQ1CQQcOOUentTI6oh
FTOsdEV2MRMErHFjqC195ICxIZIIJz2t8lZ2v2pTm/yTZUcHceQYzbTgfRble9UJex8WT8AC767K
/mogdxN3eUN5wmC19LWZONAMX/UOmJ7owtI3Rm/Lb33GyWvRKyHGeykWj+SU7CkS3ScJ9HtbAQsc
iUGI7ffSyDGYqRWUpeJ3ncUQoCKibXn1RoWSb960eCM8+PVWoyMoYavIdxVJoQcyKtgMmI+7bf1g
r5I02G4Us6LYU6duGyOnf5to5yULLzIkj7aevf1SBk2P9BirFNqngs+eU5u7qibbTH9tnfkyTPZD
obHei/DviOyHNO/HSWAJQ4KNqdlhx2KucSML92aPy4kCGrxijtYZFSR0pDeBbaKutTsExQ9tTl+J
vwSwG7FoLC4e5BGjAh7A+HuY9YO+mghTWAihXQeZTF9cYVzJtOv2czQDtqDnj7jmlHs89Dz4T0Xu
5rvCTg+hx4GCwxKfe0PJjMKSnRz3TdaGH12BhDdsBFhBe6F/kipgHqzjjY6wIic8QOiU5cRSDcyg
xGdckFmbDjS2tApIFy39q5QIC5Dvu6CO1HPee7/Ya83NSxQx+ncEGn910Zx2Zw5MdZtEf+OeZepW
IYGB7z3YDkj2GEM0xUpQQbk4SC0jNhIT3EAcn6wRUZYx6xJbE2lJmI9VjcQsEdhuBb3EYUTrNcb6
a9rDArLlrpyJKAe0QLf3VohY7mTGsDSX0es4GZ99ujB8btp8i9X0ZhvrO43U3kGMwSxxpugBlLsG
B0+woFXJT0oQED94WDG20V4uAg6h2zT8b+i16GSyU7hTr5OpwjaOFI/J2s5GlgDpfiBN1dLwkgIq
uymwMXMKuRCQdwYNtTX3pFqzBk0hKaOIbqni3ZgYeSTnyArXL38u7diAqVkv//e9/74KpdgUvYoY
K67Z7jZngMDufmkCgbUWAYmTuLgDuwLP566XcdTGfV4W/0g5is5umKRrGYYjeYEkRZoUgwkjiZPD
NFkcMU2d80oGnq1GpbHpXAQRdt7O27IS87lkFivHWe5Btr3XLam5IsVrGvfkYETj2tK1OfwTNtEe
cqGb+4yafztbjnhg+abdr4mXAVXvH1hT9m6w4sIv+uFauHBpR9eBerJ+hS7V8meV7Et8A9cuBWxL
CF7+NVWM++3sxSUZ+4/oqIzwiD/iHAMjXaSnSJTeO3NYeW4wHlTJ8mE0E+eGKI8PoXB529OiuGGF
InLe7vTDz8vUtT66uWxg18EQQ2vxq27DS72o6Q2hTYOryzLMDYM6jbA2N+AOpr1DZ4HzT6EfwajQ
BBOYOSgS3gbTCH8vQ/w7FBmNzpyJh8NfFpHLHWsu9FWdNtAcsmIK1Z8z2BYPE/JNIA3GPmxaa833
QmWTy+a60sg2mZaAyVW8NaJrbwZpOodIIL8u4uk8yBSNOVthoRLzodQIdhNLYCI+2+Hkg2Q+93wV
Q5SYTf2YOC5z97o4zm58JFbk21pxxfjZMBREJK0i6N1KvMqkWXizj7xwT7rPsyg66WvddAitlrFE
shDnIpPwF0F9KRxfgrnmbL/W2vHi2khJqSfV3Aw7ZkVbYgq/EKaNR2H+prW3PNXYKe91kwYjmwt4
ldo52F2jDgrEH9z4g+2mzkanSN/lhtOg0bw5lMG0xniHesw8m5i2bcA2rE52YuNNUGQhlRRNxFTh
3F9TclXfYAdv0cZV0FsepDEdtcY1duMCCKxQH9VioyVbzK8B8uWuiCgJpHQrQGNcaGlyKeAGjDXD
qVRxNPn5npOZqPBJTqP7kfbWoS5rd99mFn1V71rnQ7Kpi4XUbJP+k6eA/U8w1HYgaF/HyFR+2UcG
cSEIX+h37+q2OswEDaG8CSFr4O7gxPLlRpWJEcV13pHE+3NjFn8GlhtTWPIal6SvhfkVlMBGOtFq
Ow4Dt/a8oPTomCJ/oZ0TAov4Shkh7VDhveZO91fMHIsTzmqHysRLpBjo6tQvd8Pty2AinCSLxk9t
nm+m6i7doIp9BGv4UkwWaKZmBMGgXGaWmqI2GzXYEJl5gvRxIQwD0lXjEiY39OX552XXnzC1UeyX
9vMs5Koz4443VizgPL72HHT8spvCa4Z74b+L3akPNDDaHlvgJp6d6tmGZAk72LR2kpYIwDY4Jocm
n/KbooNMCb3sS1ENhzbPnouE5IoN5xcGtbo371XH866TBLJhmjPDh63zc0+qiSsKqr2hCIy21VLq
EV7/XLJJz/fpytE3eEJiSTdeJLjp8GKVwbBefr76v8vP98AKYmYeQoSdekkG2jQmUKM0lB01HMQA
Wp0b4CUHkZ2QYZ+LCN5kGzl1EJkJWidn1ZNa6FY1VM6nhMCH2RN4W6v1A/252NkQBvDaT7NtaX6C
JerUc6urlhbfxmNocEnNWkf+zJSC8ofec18zmEgD0KUSlxi2j2SaWDYQW+BBlk3QGSNGA1U2AY5C
TDeoiz0C6s4LPGMyrQdZIN4wr1C84SjN5rDNcT5uI0wBKIqZs7VdocNJ1lAn1CjVZ0ZKZ+iM9X8X
2NQm6nVOw0NkfWPP7/apdFap7UJjfEqXwIDn4xMFfpHWlCIn1P7ME76/RSLPGbVtTToptrP3kU2A
JimqU8ZkzBMQ6dt6x7ea4jwvxnfmEc+KMi0D804WZUJlI1YgcTbzP0HHC8+Zhgmyuoc5ioA22096
rY2HuvuugIg9ttJ4G9DvakkPECg6LOZvI3FAXC28rw1Coa1w63u85ChryFFMRXfKUuMgUDDRKth2
pRkkPcJ5QYEgRdDWCNCKCTNDcyA4kh6/928eKXkWVb6MAnJFQx+UoSTY2RB2e3Guaz6avPRoARzH
oUc01YTMPanuPZKFUgbCcQL+mxr8PlXWDeGMP6P6cqaC9rlJDrg1nfRRPnoq/zTD6F20JO7MIeqI
8ugkvG+dRxabZgtAqJNvCnqLVMAvIHTQz9EQyZhahPhW1BzRCj7nHsTSSoX/iNi6uG4XpJibe6eH
jreiFxf1whQOs/G47C1dR2g6BFLMt+kHhlE9psTJbqI+eYmT6dsowa81+E7tSmp4zMJjo7tfeioR
p4ZfhYHdRm9H2DTKO6oBeap1QwXtK2RBjo2d0KoeyShcmuwwmdW34zQHOMThMep4C5PqKhA4RAOF
YF85DC6I4Jhm/akOD6MdDUd4Ae+jDjHJjF+4TwihJ4MkdeQvOCvsSrV5KxxSUdnHfC8sPnG0Ml+A
oS6F8VKhMAUdUCFKo4KDqaA2FkqtyEmCrIqe3bxhhZvCg/7X0nnr5Po2r+9VnHQEXDNvsfk/K6f+
PY5XzZPPHmfSDZv/scnjDHaBT7IQN7TBxwDYkGOD+d4Ce4vtLjlojvevmtLnuAmflHCOLAbsYzW3
5DhyKldm+Q6S4K2exbuZvlPnnlH60FqX2MITTGK7MaqQFgNflZmgSZLpNwwouC/IBYry4cOIuTnq
QeCSSL6ZX7zaHFPnkbsd7Pgv2WoKqyJnARGjbwZcUfc2g1zFkbx7oq65ov0P6ky7J5qhDnai0TGt
6jM6CV8UBneb5FPlA8IlCS+P5wh/SNU9JiiHxky7SG79jWHIh7RKDObyFJmzYS0cS/Fd03niBEHe
HmeGsiMoJX+0y/CueTpbmN7TuAx1PxQVguecEDpqF0fR04gjHYAQb1BOenDfcQNKAbAgxNJJP5NP
AyPw2n0Kr6MO2tIzcO4Y9FtFhDS5Jj4ayxxAs3Cj9fz7zC5WWi2WWx2Q133+lRZxt31B5wCT1bsM
GrS+CeANC/y7MPs3ra198rlp3nTexgB3M8zuM6qBXWlLDN1a9OlUmt9q5CyaxgHUxXFuscXUZmli
XuU/S+DowWyqvTAxJebkAzhWdPPS+uhiCMA/AhPYJWMRXzEZ6M6zd6uBSW7J2KFZszzZ+fKtau0E
WQ7VIfI6abrg0kDjp8NzZ1sRCTD6RYdLJVqT4Obw0izuRwzeYTa/tBzvlV5/sqr1iPnD33WCtmka
ceJX60kfnUYgSwbQIYM7Qgc3mkR6TOYuC8DACDpZvpwSEJM4uehfNyo0/pCC5ZqXAuw4WxgI0ZW0
lzKWzx33n51Xb0P4Niv+LOPyaEfE6Zq5Qapka/C7mi9A8oAKaugvEzZgT6AQ1xuT9Jv5uAy4JqKG
DoyW7Nwe67Mabi2FOTU0D6lm0SK2q1VVOEV7gZp5MPnbk0PjKHTuYGQ5Dj2SYvxlKsSDk6iTY57a
/BKTdS6hkYlRH4PQmt7dkrtloton0M492HMPBshCNt0Nj/kK5GHBQu35vdA/R0ERkQbJDmixEtNv
7A4yry5TaX/nGPR4Q7TNLGlfW0Xx7uI18ksWP292v9LG8MDIMHbsnl1C8jCXgZRLscbRscSf7ET8
oySUjIxLcDyH+XaJW8Jm68jet6n9td55RDr4Eb02UEPDe4+NGV2XwdbDgm2nxm1M68fYZWJaIKg2
Z0zJzDM6a42uxEK9KXyaH59ar25Ftsog3BntMx9SW2qIIklTANL5aee8oRba2VlCIW6W4X2Qd4CX
b5qg5ExY+LYw9Ki4158orOGG9ppufKOObo9bJ+mMbusaNkeskFPOdEiOQnNhgq3yYo4EjxnwBq8e
V/6JvQs14jfFBCi7dz2/67uOUpvlMZLiI4fswgatu1m6+u1rpgHLXcPWCtCzYJWBJyZgviRWCvDB
RrGcPRYPcvKYsZg0xWrvEnM4TAignwUVnbnUgehrvw1LAm6sgOHYru9w4Nm5xPsJuHnfGreKcc22
WUxs0EZ5pqOxop3GdkevpRqeavdd41avO7T47q8Zr5EmYcYSubhC5cogZB68GWa8EfaAGyx9dmr1
LDBNxEkPvZvebua9OkuNzstFSSO7R9Pr2OMBA1IpPQ1ARApvgLRiv8YeOabheG9sfd+p+TeCfrEP
I7wvyHOrnoC+GoocfVXSxEpaf0VOJKoSn4kb/ZWGRV+M5PsExLa2au6oIC8eqah42Rkiab5KrTsQ
XTtkhfMc8CuJA+Fvufe0aDVMFln0WSVgA0TKZE+afs3kKrdLHCnlqdCsS1PkQKQAF2/6fLo0dn70
FHfUTObryoKYYY/4vX79WVYWyLpSOEES//NcGjbFaLw20UBupPnhZu0hq+H6pMp7nRb9CSpWkr4j
b6fnpnnHZEr+JugBsgmpkRw1kgHDfxnhuuPfKqTQq227paOD/X0x/6kZ+lOBHb4hlMHJThBjCgjj
HMoAk2lj0DMOZ5A3mZhGZx4dzwASkJZFUKfmrb3PyKVGyaG/nv4C7qe8rYuXpfVA1kgAXqYHneO0
1sOVYobbjeLYetVLPMpPU6vrUy0UNpAF1uaYu0+FTRtMwss2E+NP0YATGK0BZ9SwwvilfaqU/S+K
shnzOUpnx5I6jTZ9YiZe+6OOp8s12J4hgSUwU+jvILjc2YkLe52g1WA2jH+LZXi+ZwxP9jTZh8qK
mJqZIVl3M5+TLUCDVV2w9NBPUAp8aml6Jn7DCfLYJYIR+Aj50IjNBexxq0XW4LnGwyC0k7IS7UT2
2S0OOUXZuqr2/P2NuRp4vcdMQhFpo7alCUop4Blwi3t7ODmcSNMh8btiiv3KXZIDBf6K7HxEmOAF
YxQWh2GYPjH9QgmXNeg6T770ThNtOxmZ0DjHnUEh3Gn0HxOHoTzo12hfcSKBip4jKZuiCh8JCLqD
qaZ8r6Jwx5BieFlC/U8D/WrXN3jp80TbxjPjaDSR+JU41yAYBSMp49G5dFlBj0DqtBvS2DwjfC52
FPPxtm3yC2F7McGmnNdr8DxahX1lsIdyS8G4c6X1u9bDip6ehkCW7cpN7wSEpqAHFHVilD04FcCE
SVHHlACAVDH8HQdUEYYNpjcBdUVJxtRmAB498ZiykUUuYpMsQggLV9NYum2OUhlE+7M1pPdcR4fa
Lu4hrgCf1nn3Kqofp3/ywZuP9LVCJFDkzS3ziAhfoEqR/Lot5pII1mPsGml8sV2aDlPhd5m8JFHj
+NWCaGE9N7v18I0vN+VwRu6daO9Qb1f7gPePNl+0M4uCxsdgVYHhMLH5uSz/+9XPy//vj9SZghHa
sC3HpYs/g9+4PPXM/ZOWHb2vGEin5gLAEQ1dlz03GpBwh4IBWT6oXWs/RLyJ0mT+0OvTdIrQUyUu
h80G4lfqx0VDYUr3pUtNw8cyrd2AaSenFQM1O38YnXm0sLqzTK1DG9EUj6vyFmr6PmLYSJQTC5Xp
2Q9uNhUM87thN/Ukgzi9P4qI+Ou4QHTYj0+lK0xssBYQRBIFHfZ1bhWsLOSGgHHqY9xZFTb6krIj
lq+YJV7UZD4ktfVgmcOduh4GuUF2ESq7ojCoGRTEjA4AhYbwfCf18rHX6nvLHdVAJ7cajxM1rkC7
DR9MWqPbUEM5jLlf30YF4yPcUbUQRx0fMu7S9G/s3Hq21kPZOUCdhbyD6P3CaPsrq4ABLOb4r9IH
BXLN+wpL0DHdyYxNyOPTsxoS4+SpliH6emn6kB5QGf5ZpgP2Pw6mwLi2SNsfXVOdsBYGkJKvWgwY
pOqISUAIUpcswgNGBex7CbyT6MEwChCdXhKgqb4OUfedjaPla+sI23tUM/LLiYVsXy4IVTxtPCt3
DnpYPQiUnhFQMVp0OxZ6YNX4fbBHmsCGGEvGHSmNKv6l9/KZOgMxypS8ZYR/wvy5zSsCt2WmRDBG
SrJ9f0EV8TjqbX8LFwzNYTn98VImA94y+WjUz2GqM3sqATeI+mi65qlsYaYtNNUbWZ+MNTRkxf5a
evG3b+zLFM9M0trHtEtep345mrW8leHVxbkHjKC8Azp4tZUx8Px8p33CiEwgIG9znfF1w4zjHZoG
mohlqHYqoYQZ1pkdPFyDYjZMqk/g1AcsDbQ9cmjNpmygSZX1JvLinesxcSsm8878HieaokFHBG/x
YEoHpRtuLbnupyOL70YPEy2g+V3uKu/TjbC5FF4PhCYc+E4Hhi0ssdo0sf4cJtZHNYcFAa+TOAG7
AJEZY2sLE99OvRWZjEIp1L0m0KRBW+fnSxlnwGObHipY6Dl+ZshTv7ZSO60ugp+m6s9XP9/zjqNy
PVgt+DRK05nOspIPplvFvg0+lud1bTZF1nSVmv13ZFBKDDM9qP5/G1GTVoO2nBsazP/v+4q0Ej8c
R59Uwmw8y3auAyOxgr5JC98x4BZB+21r+w03F7wZc2e6xguFNdJdRE1ItUEINhK4DdiWXZIUz7Ka
30Rm/DIJjmC9ZSRHzGqKCWLz87PNVOP8VxDfAtGOHTOOmv0kgW6XZS5JL46rPy5h6yQiVJJPqCOc
TrmowGvQoxwqgW6PNlk0HpOVNZ+ZGnQ6lNGEAR8305ph3kL76Kc9Anv2UIsU1qWhQ1zw87YGi2OL
nH4utRMRz9FxilJ7x0zpQg7SqCfLTXjdi9HY7WnNot/YY0KmklYDq+cJO06g9qbUWmHVuDfxhnL6
UuTGo/pbJW0Y8zmaOKHmR7HD5GngoJ6gXqAvAogtUpcFaV2suXBxQYDWk6gOsp5YnaZyOtI3eQhD
5TLkJxV8xaEjYTH2xHRXQdF1HZkgXhz7ncu8luI1+LnwA6v/vrLWP+dhdNtCuweit778ufzfn/t5
qbeTzYdf+hXKqIDKXm1qLcTAuxBkUjv3KLdwW/9vm7YmXTho18vP935e/nyF+hNU6Dydfl4JNoD/
/pj46fP2YLXi3EQilazenPVSYyQLyvXy87LAtE20HzCj0h4deG4TsLEOb1PZRvjBGuhew0LDYjbG
/36ItW6P3vqTdFeUB9V791FVTLrGNjcC5tb6fxdHGS8xPOi1TbHWCRujsCFTEF8OvwSfPeYjHXrT
/Fsb269s0cpD6HK4Xeb4ME+c8U0ythqYhYsieGpc7osBn4nBCz0e7O42YHML6gyBiUAMaXz+iibh
EwuE5nAX22Yf1NRMBosu8WPL7yopn/Av66I+RJPr7KMlZ/T0Dcyab0bum0dQn7Kdh7qNb7w3r7ri
qNxM+zirH5aU+CFt5i84Mr/Eqb4cbOufNeO1k8PylZaGuzMWdcvogVq9F/v9RMakW5l+N2Yrmi74
+T2crjoNZXdkbv3VVdNNhFD6LFMGSTgfNA1zpZJ/E8EtLsRCWhjO653ATU//cWbzNoZtF71NHTEO
dDk+EDzS1XMos2o8Q5RJjHszRGGO5NYm+/NQEYjyFLo8b/XVmzUP3AHZC714EqDg2B1E14E5SN2P
Jm/ZiwBvjGXzNJv0STEuLNy9DUEU9UfRtE808ttdwoe5iZbBhyoQhA2yesON3sQrbscTzYMxBZOs
x06zV853DwroClzY3WuLaW6WSN4nOK4HZsuv5KekgdbgrIm97IvdG933E6jID3fSf9c9CMbenN7L
KHexh/XXZqpa7N5m9BTliY9/5wu2PgDXpsa23hCD54q/kQ0hg4ii3q/dJ215M50GGtmyDFtRZudG
3inpgExLDryWnju+5To0fVNxKnTO4gRLR0ekaIccnpgPXCbbk3izZR5BqklqcYBc4uZSqW8MRDvD
NrkxxPherHGMefNSergaMN8SipmIY+4uf5JGO3cKX3xRUmiOLUKn+H+YO7PlyK0sy/6KTM8NFXBx
L4ayynzwAT7R6aSTQTL4AuMUmOcZX98LIXWllDVYl/VLp2XKUhYRDKfTAZx79t5rWx1BAQbEn0J2
4ENuDJE18U4u3SwJbZnRgreXOMuEu8jn7QmzCXXfc3hwp/kGdbpDogTK6caCeBSNyi422obUFIwb
xiQZ9ZyVSuqvbGbQFON+71IDgZJN9Y98aUP2Ta3An1TbZOUMzTe99ly2DinDEcLE1DxXmsahLSPv
ULJanOisxBW1TNtwhQaiiCtYAyx6Dez3SSGzjSuLXd50n2ZVTwcezigO0MxchcZrQmMb+xiX1eDm
XgI/uBw8cnHITm56lbbLnKKJ95bluFGGt5baz0sZexFk38Ne13euNT2OlZZSKkeJeZrte+qud8DU
zVUJHoWZbJq2Lgu7QK88NHsuMoh5m8zOgasWPr3YsOIJcpJuCstqOwTA9Vp7z/2YVUwUR3uz52Im
wFvuq9hB+88p25IOa2In4YSi7jXJBSiM6pz3sdr0IbkDh8PZCkdpBLiEDggZeWJURF0CvpDVfDPZ
Z6A8sCs1GGO91oy8NLaC0xxT19oVPASBKJGFSQmPpt1X5e7TZFHw+H4JQOhHvZiDi5klEJztu7Li
1DZGmLKDVnxEZv3R08EHJAAVKUo8XVASCV26JcYJ9elelwOfWAjJa6zLB4eGCShc4VYvD5aYWSRS
KEdFbZW6nHpadg6hFtJdOvjd3o8Kk0dwdCgWUDDVIoLsDlohlQpIRJlp4JpSy03ZEuzYLvDdycOq
HwPHgeMcgDSBpHYJJRVOkzOepUOWanRGd9vf0pHHFkY1W7vpnmPHeBVlw4diYhlRs/XNB/XDwYkT
ue5zjyC8HhL2UINrXu300xkppeJE1HOQJWU31vcqcjEmsRwybfA6Xb5wRQfOG+Ec3PvpGQ9GvWJl
RUefT+4qPLUNIOexw93NXZgSskaHEa2bYPkGG17mc4P/g8Yfy2N2vmdt6w2GeMjdnJy2GTwVRoCg
bUwJmtw6lAbBSVq1VoZZckcSatqO2GpV8xxbVHjY2kvkaulWG6ZPlVL9Pc3LqXtnRVPsiWW8yAEk
GHBptcENSIGM3w080TgaAJyZa8227/wyfTNjsK00QD/AHd11RvHem/ZzVVvUBhVsu3RCk92jlDaW
qkY+uVn5YzDhCI1usxllA1SOLe+KOlE4N+kRGz6zlqivvZ5cgP1dFb4H7JWujtCb2ehVxVtOtYkc
FdtZcDYoFBq9NsNaZTTaAD7DNNnYsRf31SZTyY9wUt+MPifj0uMv0cqZDgxDgSYYdjWOWlwWDmVM
3Y2p2w+AONOTjMV935YXq5HWfjDaYmuL4i6v+hdsLvQQoaCQB0cYLo0NAikPcPA7Oyb6i5sbmpc7
pPPrAWZoRou2g4lBCWR6QjOJx6y7s1EcHdP8pjrqTbncJi1EQwnto97BvWrilrPPKw0NR9bn/lYZ
iEN4JXCfKmoNy5mbVtly3Y3jkn2DIdkbNPYpzWg36esQTTp+SiiX8TCUq27hMs4CQKeWD3fhtGCE
u/4ImJMaH4UyU4w2H5IjH7gy5ODauOZ5Crjlz5aBthlUSPgZ/qL4ONI87LMUJjtr9zdp2r/mppd5
WZm321JxfLagJDZy7g5Za7B0zjcCSM7ydeibL1sAVzAk1xhtE2cod+Bxo/U8wL7KkDV3UcF+hdOt
zu4I9GIgtQ+ucm2fGLdd4T8J3Yg2JvkMLmp8kToNUOnY45jbypYWsSx1i22FCwjg2i6xQPtO2Ws+
8VTXnOhhMMW+pu2Vx4S9H7IR5ulIPCywgTlKG681ZU+wdkv9Tov8vdMQKmiTdNyKrps4PaKEIRC8
xCHkSZnEGOswgZ8K6iywtrGtLJvPnlH+VNPopUccV50UPJSf64+BHDhPoXGgNxTtZu7TUysWXIQd
345RE2yyErVLacU3lwbPQz40EFwL9TTzaGSvrlF6A38Q7vbFb6DgstfHWTIXJJFlRlJZ5BuZ6Fdg
seODTCAihXP7lOMG8hRidstX9DXG4LisNia+d0hTlHIStdv5cfVZm63nKGNaGQ48Gzi3qIDjfVUQ
jG9ot2ZX4x7NBh3DTJIY2Zep2J6EiXIAYIHIAH0VwFw6v/qqh/y7r5KPKekD1nrFY++7wc2Qftcd
sB8FzisWZm645kzR7zp/cQZCZeyKZKcj9nksFMl/j066aXXqbDUWWis5OXQjKedQGtm60xD2iMWE
RCTq4k6F7Jsq93N06xkDAA9Jan02tGwzlcN9nhEnAWPZm6kIH2c9ck9J094M8Pw8MKdin+GzngfJ
BRVgnfNT+8Zm65kN6sXClOVhQV9zeu0PAMYzHHLwu4jRINJU47Gzw/pCY/nAjFBNo3kDI4mloC3Q
sBw4trYTcCAjd0RY4JPw6rytl27u3GdjbLBgaw2FUVynHC/GFu4UP5i1L2mQ3zsDD7QcHwFhWN7d
metmW5sCFEPHE1gIjkb2u90U5c7uaoI8jf/g889V95xmPMzxCge06BjjEcJdQOHMzehm32FpBLup
GW/YIDw4crq0GTXx4GdHLhfndtJLxXJZv7atdL2GuejI1of7WAowoQa07xRs7WORnwZpXX0ZKEoI
6M0uJpN32g5OU8OLdktFghBYBpA6SESQaWeatMhiaNzypAXufrmBZugtgw7y0hUY35OJ82tQ0Ev/
CDcj2Js0maNz5dgk0pJbJ1igasyJKUcBbylPbFBY0z61nE/4EPFJM9lzWgKvRor7BMlIrQW2QSxX
+jJCMn03Fmz6fobKphrTK235rWT1ZZaTthY2mojo1LtL+SFd2PVBa/R1PqYobiz+VsOa6wLKjCvO
KR4GjwGgLrr4XNZlRB4HRoZEvPUsNaJ+k02PqQx+pNRsnctP4ZrZiyworLESXkaZOAeNXGaffbc0
CRwCN1in1wDctbsmc77HWes+CEMQJ4/ru96u+2Pm1MVlcJB1WJhTwZW+21R3rualBipDH2DlBdlU
c5NsF03cI4o4q/YdBkSqsbX0wdLG9TCB1wSSw//LwT7aafR9mILuDpw2HQF7jCIQb0LCYSEhmawX
9rEdlwVBqwPS0KAn61MD2yVaYKNXh8DVgh5MeYeT51TjqeDShb0T6mRjbIYBZ+r78mZIXGINzYAC
gDl1FUmaIal8zb2ptyTWruEehqZOPUJInNV2pn0Bx7BKBZSjkexboBaVBkLAZokrWWVCEF0WGaSp
jn5oPIR0WDPta1DD3Rh5ShIsta1h4jzCiK4cF08W7SpS62+ajlOm3sBDp6U6WWWEuLGcXvk9TAXS
eqZvh2pGkn5FPSIF+Tw6lwO2D4ZqVaYLi0DCaYZLuS4Ism6a9otjfAnKOl5nc6Potc4IVgONV3xM
dmlGkNEGdd2GrgZeHWtCO7Re4Te0JRTd2uWNhWhELaUfnksrPlKfS9g5knRDDGQq++RYVy5ATxin
vDyMFk1K44DV9y53lbTfozHjhUjS/VgjZSrOwPlE65lBAmAVJpq2t0Fluk52G/TGnoFL32kZqKFK
z449KTBnpqdeRmtOH/NBmeFJ06CocQaAw+z7exCEN7Ri38M9fi+tKqYfCdpdW5UnlKRJWOrQIE1m
pX+PSz3yDB2nSefyU/MbjNFjWu9zVsOeH2ncDt30W9Po3dqILBaPycAjs1jIOSYJJ+KAJD33eu+w
LVTw44yATgBQhMx/NS5g934kSLOJuv7dcHPouJY0Cegkc7Jz6/KpqFrXq+1erQTClIuT0haXTEas
S6PahQ8ffLj18NIg4/ZwZ5le/KduIjwQWPpjr4N26MZxAWGO086A2aHFLPHEcuumm/Npiq+UQyGk
snxgIYD3zm0v7PTJGbQGHrU5vx9Zopw64zGYw4LGkYGFvPENdEq9iRaat2YYrDApUocD5zwFkjxp
O48XBvdkXfbw6wZoxLk+HRpN7qOyegr98dMioJCGGsBvwu2TZL05jICLkuStHww65XS6i029opXN
h7acEquI8DFQSEaYPa7sg90orLkp4oqG9y+Q93OGll2gS7mwRxB0uA0A6ngdzS/fAZ0RBY9xVL64
Le9EnugXMS/dnfwUmWHKB+VkKJs4+VejFnxR9HUZtsYkpgMFQK6HV/lbnRvJnvVwCHXD8QqMD1vI
H1s/wxWnA/n1Cpj9hAkOMB1mj2jsa2Uk90jIGzuy1doZucKMTBGmKJy7uqf+ioqNm3JCEx3tCUYm
NwJ+edyUkUZOELfWlqYXnKuchyAGckuwFyQPniJhoqenP6aaBkfTXs7tPYbGPvCKDLP/4FKCVuVM
3nwTPC7yLTsMc03l2JM2sMPT4gwkFgLS2FvdUSJt0TsFJVwtT6Yoi0iqxXeEVmkdHP1rVsWHscqY
e7ER11wvSTuA8Dcyd0El+xhS5Y5ZtwyRdedgA1mw3mHnfc/BH24L7cYuJHGyYDIo9MBQmbm3ZkyX
tpxUtKmRO7gjmFSkKm0ViizY4vKn1CngJjElgzexIBuUHpMUQ/PO6nrYzyEzH+ePueNCtSCUYy8+
4d47dypMNm6OBm1ilK4FjZ2Uq57H4lxFWrcJcp4blgUKoGkWsX+67bT0E0YdoADs6lK7L0X/ShO6
5vU8T6lLqn46cZqIToCe6rQmyKpNWN4sJsOAe+jgQGCzEus5sYJ3t8U45Vf2G75EOOESCS4JDXfV
cH7l1I66x3ksSmZKlbk5zMzT2tDe4FVb3NZEzePlw2pzfipdCg4M9OMeIEqx6KqTagIv790zbbbt
XhsTErvzd7x30H9A+rEXCAhAdoHX+GN2CsLkjC2SkjOz6rZ96b4wqFj70Y/osBQvPopzzEjoVZIy
pnHk2UnB04RzedShQHeKT+CUU+OmsZqLmHXGnEeu5ARE+vuDGDexVg3DmMsNiLOqjzuc558cP+Y8
DTzCZaAPfPiBnEggD2awhZZtfpKLO+nWeF1Yp+9AyGyItyBEIb2smqENVnUaXFU2xpeYU2GoJjj8
4/ySLfsx2dOfkONRX+guXOc0we/b0rqtpuEMZ8BYaxgZIsdGOzcXfIGPzxyOGfq3tiXUyhFQITKZ
5CypOYLvlUI20KlNr0m7k7FKiDlm0y4krDpl27mjNKZZipwKMYWUlZeUxbDaBHrkQGo7jzjuV1nX
QakCcL5poMyW1sJQqR6zGdiKaNMftaqfSbYfYottSR2H2hq29DYdRx0j5PQ8mNy/HGkeIAe9h0A7
3QjzG/HWVA3QPilkjFnL3fKp+9Z11mdDNGrDInI7KADpqZGx1nGEsS4Hnnwc9AMdb3as4AeawciJ
OnUirA1wnjjvfsP/B79SLRKP7W6klqWHzHwFPnxXMOx4Qem/vbiWAiaTh9XNSCKtWADgZRwdUyxI
OCjuReV8i5LxJewxO5K6U6u6HPAwKPaKsVJXwxxYPWmLdM4uoCo41iYsRNZaZmN4GlSwGxQWRxFX
akdHzCMXHqMtRQulj8EkjrKLaZ6spS5BaZ3YjcHMLTTZmCm1wSMyHCxcB6dD1+yKOb1naUr8B2vD
T4c6fj6GDwWiIjU0pnEhgtM4jWodDFQRiGa40TPVHdhI+WPVe1PIoGmLdQ/hestq8RwmHDcGBEM7
YlFUs8jdh1mLVVQzvzP5zqe0fG3SZdyc834rk/ugYBMVj/c0tDl83BReDf2NIPInIeTnLGLbwnkd
x9IUPXfABfeB3e+pWwjWvjNbRxaOq9as9/popLf0unmGM3L8kuVdEHAMHwjDbqDBWttMZOUm6id7
Yyj7xP+avS+6cT9XJC3dkI6sPr9OCzBfhpoGihOPCYajXUDQZRWa3OKboH9Pc+bDlgqvLCDmaEpL
La6BoyNx7sFvRUDWN1GtlV6vxk8BfasKWcHRijcB82C2nxvctFTIxYeeWiASF5takgBPncHlemUL
6OKYNokv92hG6+FHpnHq7sALm1wfnLjcTTNkfCw1pLPm2EAR4XNMIYCjl08pqiUPpN7aLgwMbjmL
sTGNYBS+K8zXj04CwkLJb03eZHtTVz8SnXS8IuM/GgQR6cE7UEduBgErn9B/onUUDYnEOR6zQ9zV
Yh1r4KUMx5gO7B/pUhoPluSc60Mu2doThPcG8LLmuNY+1V3EahaVsY6fyGrwvmkpHr0CnYjQku8R
CvgW2vp3N7M/Rt0515V5Z8zDm5UmIPWJxXEoNL4MwVAHwwCFVxL5qW5HG2hp2UJQ00oSHyVXaB+D
KazIBQJBPjY8qjwLzMRK50mQJyn7tSTyd0CKXkJdXoMGJpw+Bl6PNKQ68ByGD/yIhbGzNRoilv6F
OlkkEIkhvtHrcxDZryaIbhgs6kIH1Ce5thtKre91tGCvnFD3nEGcOj4lyClzsZpSdqQTZ1NZEfGX
NaoVUWsahQ+Q4aJV4TLlYLayJSJwIZjg8mZgf8Qw6Wq1v6d3CZix/1Y7NBHZ0/iFjaja4llb631z
ECIpaCPrylU4Kl4gYd1dF5TxJQiN9ynjIlXF/BYaqJV+2h6MCXnXYJVOvn3qCbjw/37+I2OuOWIF
wkWfcxfDo66nI0QYjJD2uNP0lOA0YtSmt11vYldzzqILOwVn55SsyYwSdZzasGmdVtW487Xp0pfc
NWkosfdRrb8bPJZ2egERomnqCybvmFZtYXr2UCMVBiwDrS5zlsIwuQ9KC8Nvzx0kLODt8ywglzWF
F7zRd4o6ZbwPsPEqx/HymXyXGsdihyv1LbF0c1fgcBVkJsOOd3Vq7R2C95vhYhOKnYEmAgsYk6qm
T6PLgNbk5mc8pheOoCcNf+jKruPxRI1FdRjM7FmrZ+OoSx4vuI++YZ501+yEYXeGdXSbEH2pWpAh
apymq/a9kGaw0fRJ7MeId+8k4T5u2oza4qgtzxE/L6+q5mxbuRnEHMJWYZbfxukuNIFcuiVHQ0NI
batcddDb6OpqHbUbSygKBASnjbn4Eca82rwY17nVJ9s6v5Alv46x429K8ayKCUJgUN4GLjYLZcIw
7QvxmaW1sQ4dGstNrjqtc9Wmarl31CI1Vokx7Sg3dEzCqQBuyLWwsa2q4FXY8hMFEbZOxihdavGu
Cnnf3IUQYJg474Qw7oSigzMTFi0b7Qe03nk7kZ8aBkwEQq+udIyMHOGxbE6j9g7CI0LciWGFViK+
KRV2IXg2W4ROStBSXVvzfjN8UKKHfGUgYVtReAOuDVs3oPc5JozddwA/eos9NDlJkAV6sE/a6Lbu
7Iem9BfsEFgSB+0nqgsvb43vzlhBzwVoRWjFWSGyZTu3CCksCPjQdVPFijCL900VigsJ4KhX1mUp
OoBMZ+1Nk0koyQ6T49/oea741HH56XoM/sSRF4WdmTkPO8WB/RPoS3uGU4/BdI2X7tp06HfLjwwW
/0zjNkclrALgH+PxljDlXLCcZohsWIFJl2o4ZMU23hDFQKb+2dXqP2e1sU+m6iVG9JgxzeByTbeq
hgsySPR97A8rNvsslTVOG2PuHGzY0VaBMUoNw7Zv9fnCun7JV3TlN4zJr3VkHiLw+FcpzXNV5y94
pcK1zzIY8yxFnBVn4q3C6CbGl25unT1ZN6CDMQblYmTcDCh7FtqVKiv9bmJYcZUqPQJ076ZIIAcC
3DhCWJRrvEXkHELjAjvlR3+rm020Rbnk0iG+AIZSx/EG4AXYERw13jSiGpj5udAqRQF1be1UJrCy
oczzyHpwTEnq3dhYLpFT30gxbM5JvFN1bXsAAnEw5QWy/VDZZ7H4/s1eQn3r/ZzPUPQ1gCLgACAp
i8ujieon2kFJouNfNzX2dgjGbe3uC4oZOLlph9YK6ei8WIsLnbdFtONPuzSYHBe0h8rTYxNIHmDZ
eKoLY3HtJWsjhPmgN+0e3u64gUNHy0YMYleYYFCdyrr2ANQa7Ml7it7wFlGBQoieExnNCvS7cYct
opobgtl5o2WGHPjMNd6oT9MiyoCMUu8sk/KywXoVUZN5MzCSjaiMWzZW7jbyhpagEwXm4LysEogy
DmLINTddi5QaUOm3IczwHWM6f9nUUaW7sDO5XztVRn3LOJosj3Zg8cBl8Xzba7nPQNxO+4Cf7q5G
YirGedeGub+jsHYfdj5OJGuuNlgf9sQ4HtinThzAQJSTQCAJMHB6QNxYDS3yLNfsPa2bGQUDLCwG
K77UTiLWDVXILB3Yh9GDqrxAmiQGKp6DkuU8SaVXYqgw6bPiNcSgyeTkDajr7CN+WFYEyW+wHnS9
+xoVR+RixG2lXdl1wnYrwyc4LMysuf0ywSvczIvMaScVozKziGeWJPJnZNGdThMFRdMnTl/5wR2s
m6WCgMnGgo/mbPXJFUefsPbKLItbZiAKVUiArfUuexMV2fbapopzEMPRyIdncQaP0e/ARyPyJVi3
pQ083h3PKem0LZAJjTQDnaZlSqEdZhwTFPB6xp3J+A9vaZ7zq66kv5vWemZFm25keAZzYh+HmbQa
zdJerD5H8BvANcjH6D4GF3TmddYMR7th7a2UZbOf1LEWk7YglaCZQfyYp+JxIg5PfXxy0BKfS0jo
H8lkYnTej+10jqlKWOfxYi90WVRlAMpMix1JSUyiK+Ggpfr4RVsL7SZIBwGjC+uGeYAFoQ/btOOy
DAyxSjmxajmn9NlItY2tDZgJuJkYCRlU0+tlfJ5Trnbs5zxoyvnJoCc0HxLg3eZwrBNuFbaQT9zf
gnXY6Fs794Fl5g8V2ios6xpTdC2BYXIfn9z0ZYB/uUmCs2tYH64OHlAW00ap/sKBv6IVh4/n3Nub
zC2ehKI/z9F0FAHBsj1sYejV1ApK0WwCF0cdN75rXbuY5eHCFSwKkohKKeIWHM4cdel6vruyZWlV
tTUKbH47+ORvONIA5wEY1cW0LFvFVmexg4NPp7BiC96DKlooNC2ujTqIMQw7GCjriId7v3htLSZ9
U/tUlRaBSO8+GRg3U0s2fGJZv4H3vxfH5ftMUwEJJ30yYYau3AX/noX4lZP6GSclZ+si+hA4loym
+CDX4MEWCGhzCW+6xlebGTRLbcw3TV+rA4LzPNBnRqGwmCh+J6FwKAjPmrhFvLDiHWHl+QC80thG
A/wRJ2guo2Z+mCCJYbukH0YKcCGy8pfFqupKydXYKNb+2CqFHPAL1B1FZz5pChfcpBcoFgQRXcfw
zrnphIlubdoe149mpO95jPoy+LbGDRVZbnA5IcGf4qxlu+T0C/xvv/7yL3//t3/5GP81+CrAZE9B
kTd//zf+/aMopzoKwvaf/vXv5+gD60vxo/35x/79t/31D/39scj473/7W/7LL7S8nH//uvz1f7y8
zVv79pd/2eYtd7T77querl+Q5Nufr4FvZPmd/7e/+MvXz6/yOJVff/v1o+jydvlqQVTkv/7xS4fP
v/1qONbPd+r3N2r5+n/84u1bxp+7i9qPt6jOfzk06Vv+2fyHP/r11rR/+1UzhPObwI3u6ELXDZd4
66+/DF+//5Kp/2YrZSuhLFPaluIvBKbfhvwxYf7m6q7FIhULk2Vatvj1l6bofv819Zvu6MBAdMey
LNcV4tf/8zb85ef5j5/vLzn15wW9Qg3fl/r1l/L3H/vybYL7M/irleA/lmXz2bL59Y+3K1CZ5Xf/
Lz/pupYepPn27FheYj0maG5FyfGgfirCQyGvDpSKQcFdKNc1SQAfmFnu/em9++NF/flFKPM/fRF8
yxJ/gZDK+acXIYuBFG8+3zZ9eE7cRVhnU51a10bJuwQ1b4hdpMhkq2P2GuKnYq68xEluCn+8JRp8
5k7PG/CaOKDcEuu2oA6USqf7YUzoQokekry5Nd29i023KAxPz6Oz46KZmcmWNcaGEvA9x3b4Xvqm
yb5ksJ55jtanpm4PTYjAmI77hjqLIOGwljR76ca3yMwkm/HD5MnWKetbttdPQHNvTG24aHD+//s3
yOTn/Z/8lP7xBrl/fYN417TOqnmDsIquhqpY42fi/M7Dn0wGM9Va4hpT861pfSxR1eCgmyfdvWmo
cRtS4CD5g87TtSnfsFcwjdKLkTePjhtyE10m532cPjT1o6O9BuHdYm12ch+Ne/r9bvKXm8mff85C
/MdPGx9aAbXIdE1qvq3l+/zTp21oBiAhUShuawYmCzfYthr5PnbMghSxGdMRj91Ewy0fu/qmrs4s
wYW/LTXMF3ehBMlyS8kRxNBm/OaaTJTt96y+dnLPBp/6tJ84u+6p67+54kYzz7H96bYEtmg9urGX
GvJdDsWpPeHtcpP7JaW4z5hNsEaTDFPNmnt+zoZ9PBFU/hY/2el2ZhcOrJ2oiDqUQAolx8QjECbS
+nDa/YQ+lW2r9rr1bOjvZXMS5gmSCY94JpC125wM8+K+2iBDgaTN13GB4xw58rfamgdnk3BY3UgT
zsEGuGFQsaxc89oKUl70lPqEbY7FdJT4Ra0dzRvIkIbaSTx5wIOSXSn2VXvgM2jXJ58YUu5Z+gnH
XdJso/E5HG/KfBemx7y7jj2jJNkHnMsbnS4uk905JKW9jYTSqQ+fOay54aXQvTEXp96/5e8YnU09
bdHIzS0rJ0ofIBySddTVzlZeYe+Dh0DtMiTHCRTJOu8PJg+5lXbJP8iTfmSku5fC2uXHC6wMS34q
r6FxcrtHwzhN5mGmJxshLrnLJYCtbSUAHL6M5rMp7yL9hlcRJfxz19g7GBPNlcnPIiPXviiby22T
kBgetolxFgOONLYk2bsP0sDYm9adY21Udz8BHGHBxKFG7ttkF19Fd1rqJhWZQlCpuyS+L51dbL3r
DAzqMo9HZ3yi7+C/v25t+c/XrWnaFlen66LkCcf6p+u2mIiM2ST+b6eOLr0i38mxP1mNeR5ZvFV9
d9CKxmCN517nRoOMCrIj2IXt4tgVzjeW0rB6J3z9aDJS582yxhu9SV9gE7IUJMfqK8Q2y/4RZe5d
3OV37fijQhmfuTM0jKG4aQ5gD3AdDfe20E7Cnne11b/SvIzTc6Y5SEO5mtZhXD0azXQx3xCj7tqm
OdFt9pBE2cdQ9fdJYzzGxXbu2XRb/fAmeuNhhEOaZe2p0NllsgbNh7c6T19Dv9zDASCOp4prbhaP
em1f8XxVdEwx117yotkbHVTsKjnX/vyaRdkdOuFTM/j7n2/9/2hy+X+ZSf48kvx991Usz/3mn8eb
/w8HF8lHjAnvv5hb1nwXdfHXUWf5E7+PK4b1m+EKgznFdUwHFxS359+nFec3yd3a4DMsiDNalmSO
+WNYMczfdBupnQyvhX3KsHh4/zGrGL9ZTDfSdR2h2zqTivs/GVUsw12GkX8MK7ZpGMI2eHqAz3Zp
FTWXOeJPjw89tNKxmoTXB85ZKysvq1S6bWSUsC1AiPVz7MBsPues2w5R9whA24NKtU0LsU0ktCs/
lO9G4LwbVXECILbx29mnFg+bhiyzah0m6QE/xkqKOtmmi1O0MuUXEN3Hrog0Bv1QruC6ch/C2y3r
CFyfBBRR9ukDHIf52DbkEQYz2g1h9aLLhDWJ5WbrJnjIhJOuU/wVcyZhq5g0WFJVAUs38di8f0cR
Z7dh+zecdvdhKQ/lUF4NpRDwZYYhQfvqtOLR7eNkPxb2RtfJ7/gzMYQA2+kcTa9lUn2HDAr9PdFx
LoEjlx1ttrYDlXXsCJrJaJ/M2Uvl5/soLoZNXNJX3ePe8/WlE9Icce7l+R53Z4laiouF3gNkXuuY
Zi6nUCrhknHtY0Fcg0sETMmjMrJfIPvR4VVK4UUUu449lY8z8lkOxDF1DLKdKlnLinUR+TNfTG/E
2oNqgOzQJ+huy2mpJJ4YwyAy2gCD+1B4kegugQX+wVBmthEUXaRF+zDb2Z1serZeRRysa4tCb3h4
umHccZb8GvKSzFHqe/U3syoecxC2tAEB73h3KeCEaxM/ppH9EQ3T4+CQ06zbJ01O0c4tUa0HO9i1
Ooz7caA0xihexoHsXhcTE5/RMvyULhsZkLmMq10Yimebrf7WWORPKiR0r2S/Y4v+EQUmumFo92KD
jtWJ9lEjYUuTgR3paze4o0gHBHZ0n3F+vseyu7Fb/BCj7D+DGR6OloHh1rQ3DDIGTtKI1Dg1uDQC
8xnEn25F39vo509Ee++k/RxlVrDWarOg5UWHAw0KFCmZutMfWomjEp/lgj6A4QNIyZwEJ9/SX1GD
M0FUGsf8OVzKQ9KBbz9m3V+GP1NZ7THDmbpGFLslpYJu4DtoeqHwimpEYibnX4zAS8xYhx0gqGMR
kLA7B4NOQMWUQPDaxDSrLhhdlghnpIXPuDLWTpgNvCYGopSgtJtdHerK+yx/K8v8wHbnxPYlr50t
BqrDkq13i/obfET2I2iNrVW/l217yrpiYYzsS9O8Srgvq+JIBJFACX1FFNEvVjOsnHR6tgm7FBXF
IBwaXZFU8CxcPiszWUR24oZJBQrVRkpUuEV87VLBDEITYvVr0nOJliV3Td3xnrCuiyaDYj0tvp8s
sqyyxjCKq5S0X4KsbfcpPjO04zrT3gsZf7N8AHkGTZyu8llS47c3EUPJetyJObg2E50wNhFsF+TA
pIihmhKcr23fknR6GG0/WoFKO7aKoiofmXzNz4ufe3Jjx/ivBxLbvabvuiRyAaJnR0kIaBc2g7sb
KcMu+kd6U+9tQoZXZaf7ODMtEjikFuhw4fOXNBuuIHEQSeJx+MTvVQ+bPHksxoAZCB64VoFEMbGn
QJekMRrNn77SyBZfpTkTyYvZAg8VSQRMH9xA+R5lFLOoyvv9kp7o2RJC4mdLki0lxN+dprgzBvvc
xp1+bSgRo2k9+QAoeCdKlW8y3XSOiIUIDS1Lb99pWBc/dwb3qbIdThynTpoM7DMgiHVZ9BdNTN0P
A3i2xVV8dEt+RaFtZSn1a3V2JhoiAMrqSwkNYJweLWoz0KSB18sO2EvT4fW/OTqP5caRLIp+ESJg
E4ktvZUoyrG0QZRKLbiER8J9/RzMYjqmZ7rUFElkPnPvuX48cQtEjf1qOZp5kmF0fzt3OCnLLi/Y
diCAsevP3qza9x5dy/vmRGisLR2XWyn9MybSAB+B+8KQu4H/SpeSjaeybs4RAEYKy5A0IstPTiJo
76YTT0ufiRLdQjHnVHV5zIkSTgwW+NbCQRnRzRz9wsXXm7n6WuZtQcbk1L8U7eu42JSDkidYBol3
9Ew2B7k/kC01q2cr5ClKKpYv1tQ5X2pWH1lvWxgXbEBvjvlkTP/C9F+MAOeP09TvXgwHakDNu5Ep
Y2rR8mQvgLGmqr9dpeAkZ1o8KzL1VpkZZTeVBh/13oq9fNcOsThYg3zPffFhGtWX4C7bCrMhyayS
G4U8ZZe6XX7DcMSb1xPzWcgZh3XkWM+mVfwYhv6YWiE3poQC5lAJL0Sl1AX3Nc50TfXyzcFgDPmi
foAUWmuLtHWiINxt3t4tyRaBBe7oBu6qLRcn7zBeGxvuXlAxyvVZKu6bYK908AYCemW07j0bUTu7
C1XWaMRnHV8xzCnNCapl+9FH7aaL/P/8GQGrCHeOwjtvKMaYrYvfarnkUrg0I8M63x4OjGVg+Hoo
YdKEOyyP7jiOd15q/SgsC/yBX7ey7l4wxxAWxe8U53eUUag18vG96BcfXfLbSRbeYwIQjfCry8Aj
F7YhAfHFkb29AzMDi3qe9K9ScSbWrbNA/+hg7Ge3yHbWaPwDfTwDGsvfmfX/dMEXWQ3vyUz69Egf
IGPxm0WS3cXBbH6yUf5pjOTBkr8Lj2Fe3wFxHgT+IZOMz1WO8f1Yr+sAyiLLXroGqOg8RZdSY9oj
u+VuGwXuCPhjLH+M76yCgGDkM56YqHyBJMbenLARFGDkU8zFc9eITVnAa6A4uisnuatI/YvdflOG
6D5D1reIQWhyoifh33zJYiVT7GuSFOHTndH2iayH7w7eBJt9/C25+PbZHCljeGV5xaktxoeJVDBJ
4Qn7PaTXIri2LRE9xMaxmHgMoSLYoP0nZM/NWgKTHnqBEQSXf82bzsyVifXQ4dkP4VVyMq9IFPoF
kM7KWXKYclqQ9aDaU59CDMeDyw0RDPA5MJG0McPrELJL4zz3UwELna+gE3fnGoIjFJu/WA+YXjQL
GAi8soHnieSZ6l9tzmjSw3FeNL8nBFY4LolYZ/yIA6uDEd+FNEGVOyB74+9Ui+SrCgbsTelc0PSz
Yfes7DuFrQZS1JleXbB/yFa+RFe9y1KXGxAolKvWvYBRZZaVsa9fYG4Z+0mxFQvA8THnS3eyak9q
jN97p033bDLWMmg/kOXH6ySGWZfEp2wO/5MuQ710ah+5QfDnItqPZH8VkgxvBKZo/P0a1TOWp2n2
4FIh26XO8P6W3GWMLMKIUwNiB68HtRzjkjpMMf17e1BGiHEnTIsS3zdhXgdvMYQYw/hU6HaHz4tg
g8qhwCo/Ufc9mpq7PQKe5DUoq/o4f3dw4gkYEkxo6UaboylKwEM93x6y4YaVjj7F6K6GvOYvlkAR
yO9kE8RQEJs7ApyfnBdI0g8eza2dKwYUIZi1AfuL1Xk9HgsTt7OX7PIof85I7qD3lV+DeLL6R+SE
lyqghh14L3d+WrxnRvBtEqQCDHsi9aA84MQz2VJxKvNhWN9dbfxzkVsTwIezJResvip0IjWTM6ZR
9MQoZgrC6nIuYvlmeerTSMVfnTYaKbr5jSHmlpkN61G0XTtxaSdRrwHTzytziXghDGSNLOCeoT/e
F2jXV4lh3Jo09C84ngEIiPmPxh4PRHJYd/50wymckVz5f5z8uenh0LaV+boQ7lmK4i7z62dhIJsb
Ir7UEJGKKhzWlYsK3XWSgWFV1KwsScnoVmioyExe17m89fly7xdHJ/YgOTWs3BZ2K0PHfx3v0ToY
HFaJ5mnMUKLPcjnUq+/KSvN9Nzovg7bI6uXD68eEO5z4vyUFnAWZ46H3ZDJQRtTeTX2w/My4kOt+
VD3rVWNkeJXYLKrNgiIeq8ss8z2127vW5kvZzQlG9uIrBZOymmAuouambRjzo7LICx7wmGBeKPHw
UUgNJnZ7AeliLik0pNI7g+53g0RXbVRjVnujpA5OOnyzASGT5Fz5/2Wp6Z6dRQ7okHuDnIzvUBaX
u843//V+2D0bM1iKZtwNSr6psCNGT2iU1lBeUl/pU4PSRkXO81SAWyLiEn5dha54zMW2gwe+TiPY
IdHgk2TgPyeeM2yTDkm5WYTZWUUoBP0Yn0fC2ZwjOHXwTvCuJUSydc9TT81JFCukicVrZfEisQUi
L8vVfwyRLnFGNhl21HQBOrZ7ezFrRdYjpLBcbNTJtkB2QevDHyEwZgIvcQZrBBoB3UYVQWlpqqfx
rW+ifj9Al1+T3mcA5OCkm/t+pxJPoSvwaEpjUuzUCHQ3k3hPjQ5LWPllGxwgxUBio/HcdaPxGfcY
cgL9IgL5yqjpY7b5gPyIrajxrATgE+315zrTgPJDcanx8LSp7UMTWZSvVYUnvnuEqv3yRulupvYC
flvfWkb1KI25/aoYgEop9SHKIUwz7qqxU92RgBR3vTCNPPobZPswkazAOqWCHAFYRmj2I9h5NY0B
jtfitkBYRPyVGHkJWTxrdgVJKk5XPuNhA9VvwbAkZfdRzLu5SxIK5OqguWxw4dsBKwBARBVhcHwX
U7veNGnOO97Bd6t9eGpmG384FTyswkP37pvOiykxcvJbhzld/0Q+H4VioXfUD69ws/iSFQVyw0Vn
V4aYKGekOa8h2p1TkKiLS/JwqYb83cePzFzB4LNO83etDg02krVizbMrHYByWdzoIwyUbJcxUW0l
8doaVXdjwItMB1oxePjHwBreOieCSeMlr8yNgk2kcdaXSJeRfM+IT9WXh4sKK37Ct7PHymlzbeV5
fOO4ZpdIrABy391gRGIr3UW+S+BGZXubob8nSX2v57i7Nmq4T+30YS16CSflx+HfeRll/lFjd98W
mCoJF8DGhl6MlfqE/x8F2GdvVAvPLmix9kPB1xbXxpwst+50aAjJVGP7PHlpdK4WlVNCgGPZRN6V
7Dva0/IWOPV71XE55ZLUjRk2WJHBQu7n8A/o9LXVhx8qVog3tNqK2LqVJE4cTHTUhcRaFXrqq7LL
57gT68yW+7A0njpGYId2dhYJOne+BPkSjv307PpEe0AM5rR5ZZQS4rVJwcNVQGYUDMGEWmBvcOi5
QW5yx21CnzdaC4iZVcbDzfdGCL4JfnGjQkcdhyWX7tB5boExpO70sBt1BVN/raWHRcNzzlYYmueI
tfTISgttLqspDFyusTj662GT8AaRSX4LWtff+koFoIVq+O89zqzloambfyMitqc0i34C57+W1L1B
VcfRb6sDAmRuscg+9ZDyHQSx6M1Z+I2PAS3ltmy86twtwpHK/83SSG96Twe8Ym7NEWdclls3jXxn
VZ9kByN/oC5k5ZD+GBafrFt/lHweVdq8RGJ5sfh8z02OBZOarbX78zQNl7jHgkTCN5K9rN6Y45/B
rZ9hxQguI8JTnPHZBMsrBrSaBjt/Zlj9zpcNBQ0O4mnwHs3U/vVV5HHvll+KQQntVMB+qcPMmo16
Xw5UBQjJzlZBpFJout99pU/tTEJOnf6g1bt3SwBFEZunrMt2bcP2osR9w/1R/LWh6JnxufWyG4rY
Q2ZzDoe0IhbCnB1PKv+/SUAA/FESBf7zR8SkXvDVDHzndYYz2+4b6PPyMqeUotFcvbcGUWo2Pg7i
NygXzFvn03QqDbs+dDZ9151gXvonsF/JM3kvYutUMGcCF34/w0JchVyJKMm3qG3GtSc01BRpn+wh
wiwP4s0Waj6UQYX5HxnjFB3KKPPfAeCQPO8L5i+GuvRJl18zL8FFXzjWy+y+zzO+Ly6btU7qL+VS
3HRNA/3RKZ+AVv5X1fYtUYa3ZuDpbbX+h2Y73UY2xx3JbOa5RX2NsmdjzKX5EpHjdgpr1JEmsHby
nTogKbVvg6UFhoEtCgVPcA6bpH9XSaoPuJs4VNgg7sbGmLfzgNF1TDl+Iqv8W+Ul6lMTJCH3eInJ
3DqqMsFo0qI26/1xnVb6hbvTO/m2GT6JjDWFVc/Pyu82xGnGYDz1sbFz6zi2zd9aWzW6Ci/C6bVE
udg0ZN5M5i+hrjGit9uU51uU+SW8Yh7fGn86iw3a5zoqNgoLYB1P0BQhakCnA4RSMNvMh+RbePNj
BN+zQ850rrQAVOEnv7IJrk4Ktgb5Oirf5BHgxNiGhlEdiFZ8yl3f38/wpxjGUEgWyiNSLPyv6t1y
a4H04orgWdQZGh+cTIj76+2E5h9SCmLdLIdx1DtIhiKsSxxB99gH9VdHmDomaX/nVlswKl37BmPC
MiQiPRqdw1jg2KBeT3NiyPy0JitmPucKL0tuEkNrVvVXKW4K3HNqGz7hMe1zOQeS/CGyXBxmGqsQ
TyrROf0qjlCvIr2C6SgYv7ZTgxUm5/zrcW8XEy8x8uQr3eE1QleILpS3ElEVzNwheRIhpnkr2UYz
ctEgrY/tUD3LYrc4kFdFEG48p/ppzOJgMT1K63mdZ8DJi/FRDuWRBGe6fs1HW4PQqX2amq1BE2Es
IWfER4vGPgIiIeURtcw2qazPYMILV6sf1JPzyYG9EFmLPB/4bW56eM2htwxJSPhPaL161FEEMgw8
0VhBfJ0zOyitdTgk3c4IxcRLaV+mucX/7Y7uC0o/6he9xhOpn3ODhlCF1O382+bLQvNnhGXsg+li
xmiWW3fJWqtfJlC4exmXVzPJT4QiM+jKUFpbXsUzUMbvbRmGfwoPNZZ2adfyGv2ujol+ZRAB9/wr
JQJvlzq4jJqWsIaxYwrD8MaU0NHGkQAlApLbDIesmb7LAjldAZn7BffrmTMOMIXsD0lUP2dktCJe
7t7MAuH5EPF3wyQ+Js+iPLBEyQgAUocfv7Yd5ged/zp11x7T6OJbxYMPSbduuI5oO/YlAoTAGSDp
eDfFH0rrUuyBWNCkaUzbJcUJpekRLn+/wZKdQD7YtSbFmD2yqG7rFy+mXYuyu8EqZ12b3tkSzbOI
57XDSTvX7PuzLNpkBvHniwYXxjLfW2AoGxr/Dcb0S+e5/R4MBeL9M7qJH0ZT9Aiuv5uI0WOoGCRr
2J0dN6EDUgaXfRjARFV58YXUbCDogXpjwYbFwdhtPUe4m97wvwCg4DFbGJpOAJjC7+xxWzkWH3ne
5/hd8BtHfb7jnX1ymc1tdNVfvaj+oyeCdIyg+i4cnKLEE31VHiMJZG16687kSMXo/gMeFOr/8DSk
nGOaGW9lG82/wJ63vVHfMT4SaVJ0bH8Cl4oRwX3jGT/0RlBy5n5n9dyhHvXoLu5vqU3lb/SZ8+rj
6UkE4jXEyguuV79pF8VAhKFwyGGuTCznB7s/lTkaCgp5lEzIfRAYv4pcvbjkUopYqSOoFqx0oYJq
grwZ/T/C3XEC3SG8HPCRZPlmGp/+YI0U+PU59aIfjD28/81ZE/eOxyLdtM0CwXbzfs/6ufnIe/Vk
VC2SBYdvYT8yMkC+S6ac324KZ5LIGfsXnRTFEZr5C2hqSRNIESEjCCZNbaxZnX/y1WGG3sCiTJMO
wEmJPihyMn8bVVyrISNG46AqjzjImSanYXFEuU7T2mXjf30YkUgZm+/k7LQ6P02VTGG4WAmjYICN
UzA8Wf77xNGY+cOLLMhCcJa0X7vOuaAyhrltEKEgGpfpxUwielFPe8FSLzD9/tT05ttgZ2qdNMTr
hEH+Gmon2sW8NkoFZydiKD91WfmXKXY2psF3fIzip25qnlx84BfPCz9oJzEW12jdPdCU/G4uGkvS
h6vhhfF0xc/AeaULOZ5txcgxhITh4hVdBTztq3ZarrSOWWlfLz2S+dNYAKH6qgduZUrI8PDMJnKO
qFN/cnyge2y1/2GGOAs+TRJ0GQeWJcOeCN5K60aQiJLmqrpWb31NFiFUrNZFKyqQPTExITUR2PDG
TnnAO7zJpA5Z+2KkOMStDglNw/SQEkEDOOq85TDL5vE9nDgdRqMnyzht+0M99S3NtiI79UPZabcy
ef5IdHM/hWQ/kqTIJX3bUftfe1girozQWIsA4ok+2JnPOBx4DVFDN4cgOtzeiGz6msnL7H4lmhmC
E7uot7Fm+nNIKJ0PUtn0+Y8zt2fymv/4JRuu1o1PktNsLF0AcRwBprV1FmpRz/j80EC68YCKZnEW
HxSkpq0xCYtfHQy7zzJ3xiCyc4gxWOEf9TduQdNueomzkXN1xWG5j0X+Z2wVYWwIS7uCq1DiKoWe
kiDDjf+AWTcozGq1q42eX4YppdmpHvEG08aiYuqaKaCuymsoE9LycwyrcgOHdNtbEhJwcBuhph/E
lJxDf36K8TKRVuHnO0U5AkkNDHNh0NDY5bKXkz5UYNEnRG8YF3StalPoJfh61+G5fvWJROiL5NMJ
RwUNjHfEI6tocPW2aynOMXgWZ3TZ+74MmUIk6VX6wOSSuMu3vplAk3OZakh7/CTLqjxCKI03bem+
oOBf2dDJV7OvmPGySYoj2DmBEe7Qk9Rb3MbsLZvfMum/yEnl3RjA5xW1lVzJ/MAnYu9iH/homxec
qQ3mOFeOPwnimK5Dy2VUDuO60D9HI1ekSoH0ecbrlAek1i1b94Zv8oFuaE+6GCAVnIWhwajbW8BM
tL7Yt7AdQLqiGJBGecJZIi/eEzOKF+XPBEz2xkUI0H++wItdIjfG0HbMdRwt7fcxCvoLlVJ7oNsD
QxMaj951nyCk5lCd5mQ7GRDa55nJJMgI0EwYFMeRKL8hF2/A2l/jmT7KoHjnPQZ0EuPiL8p3hrmK
1A/mR7Umrbg/JqaD39kex9Wc5R/cMj7/Lo1hUTPcNMfiB/31sEOLc2bRQGzPKON1VYvyGEanPPMC
Pld3J5Gibi3mWXOB9I6FWn2oBU4xZgsQr7XMD7Lp96L7k5Jxndthj8T96JNRu68Sgf4Kr1CadecM
MyXeBTh/QYt1AFT8rW9Rd5mVZhFgxcd6sCCoJvRmed4QtD59pEv24NzB/ilLIkYhOyUb1uenGp8q
uq5g3gwaO6oFJWKMDr29VNz63HspjD6MzIcp0I8+2OGtLo994pOTRN0Z6wbDRRx89I36T+SFsbPc
CliWX5xMppk4IExO7vKcNVzVzA4fqX7Ny9k7VFPNFjYiRIjbBcJIdYwrbKIV635Q4uh34TZkJEQK
g9RYJ2d8qCpiIwjGlnuTyRyfbBxue5tFA2uvP0Nl5QfGpZhYDCQj8XBDDspHFze0FV+h679OCPpc
Lzkm/XNpUaUUya6q9MaampNu7ROT9I0hT0R2AaLgx0/9wHeCUhEJpMA56RJyHgQ7kZ/YrfnlMGHE
QoyBc7Ya2Hwy9tnEjvHAsLCMFcBTFvK7dMoj9pY7e2d0Y8lAzJD7iAXflohKWkfiWk8ed4r+lw/z
d0m9xiTLfdOEoWydKP8dc7XTrn1Zpqyt9p/c6qcOZUJvNJwC0lRWjHo+mW6CD4EuVAoObVs9hX4l
WVTOZ3YvPO+LDLB/9Cautl69LB9My9nD7P8vVQ1qTADI0GCXtWWSI8B1c0jWcXBjGE+amYeEMeXS
whrb1NMN24zGWjWdeCI+LOveLLEcHygzahbdpcNRH+/M8erF/V2QDZV0/qVIhrsjj+g+YCaV7Z1i
bxvHmvyyoLpzbf0mA7JMYLGvYfddRsE6Nsk5eGMSYQNtnct1m7hPWX3GX4jmOFgtPNl4z1YrQ/2o
SxqB+I35DNY+RKvwJjac24wnVPiaRvyXupqGVQzSm95Kf9MI9VDygy0LgltR2cd2TL+93MnouD2s
KeFrOXV7vCvJEbgvkQYhFUj2OtWcY4YXgqsZqHliBglGU9dbDflj2UN+SSdhLu2DqmGD4sR0oFIc
gRtvoaEw6wR2A7B5Zfjev2Hy7g3uZuSrguOGlnPXEDSbeBz4aIRtYkY2qchvC6N9zkykRl3wiPP5
I/GMQwwzNTGtU9syZAdD5m0shz3atPBNs8zb1YnUWxsuudmYR+pZPk2tvvjBX+XkPtBeUFl3T47f
3cyJGXfrqqcJ2axpJ98ExpOm8tw7/bSxfVIZLb13o+GX2dobDx+LN+2uexJnNGE3Rk78It8xM544
kZk2hr9tDB0V58a5nuRzLJI7LOgvCTmBapAnIs7gTs0xpZfMfhPXPDbqHsNq4/DPvzqkI6qP/9RS
PTeRs+612FlGjJHOxHxqzDEXHfW0Z3HREDqP1Yneg9kkCxH+V/QMHUEZZoW3qUzZfEWVd7GlRynm
DoTBupiZoD8t74jrL9kYf9t8Jq8mBz0mMOdFvX3VPVKELnAQzfBMmgDVDJW/KE54tnImN4H9I6g5
lpDYSDj7sMaZw4QAo7kKWa/Sj1FjbW0meWuzCZqtEXCRYB2CU6in91bFb1bJCLywkUMnDlCohrt1
hq6Dx3tlp8HNclS/7SZ96coc5mSzn0mnZB5i3CjHN2gDPU4YxKe642gawz+g/9/JWFr2rkR29tUv
rKUjZx35Jx6NhAkBMQxvRK4wG/eoRlTEdQg6tSuNf/W19Mtd08HFSiqf7R/P0squuwGBRvFMMLG1
bXV7kW71ZXsdONhZ/oRRtzcXs6uqOLH9BgjGMrubEbeX5W/QAMV3s6NVa0IARsxFs/UxYapkNjL1
KweMH4u4hDCOesnzCZ+CxdUiivYZ5/UxbrntZvK9wfPd+EhYfQBSaRkeMrvHu0qtdCWQA7d4TZFc
N18pP+fQTWxSuiL44NIVDFBeo4UhVJTOuNVPhUjsC708WxGMUqQMMjKbx2vILRKF4aOAObOTg/k3
GKanNKmTTZiBVzEweR4qgk+pBvF2jhpU5BCdm1ZOYEFgdFgWTs04JWE5FHtmCeaavN3nSqMPbK95
TXoUoECOW3mQy2x9rH+YrvZgDiYe1yb5tseIlbZKt/nQ3hSvd23lDN1HC4G1k3z6GnEUXA3USH/n
ebqMJuyjJErk2neyU6RogjvuDoEzFTOBArJFAd1N30GYAIDDJRdBPVtLMUW70BdveWOqdawBV8/B
F2yLek3l3K7e0AT7u6Y41u58LJjYSC97LeYkPhp1dUWtU+6IF2LkK2E90QUGIEHzSKhdW3jP/oIn
ipCNrFzR/XVaypwY6NBq+Vlo1xqY8et2ktcS392emS6bCUaI2nB3lM0CVUaywAlKer3p6jEoXufd
TM4mOjYGO6HkpDCy/CUa0IS1MRZsuFn/qrj8ydjjpHDpc7PncSq9tZvYf2ugUrQ52Vtilvc+E1ug
Ws2bB5Iu1xm+4WJ5goK/kufaijWuvtb7VQq4hag/zdJ8F1F4GrHiQ2Or1AU9ARWaEb0HaUm+lLFI
iHj+yZaa2F4630MU3bjj3h1aGS7bGLQ4wgsZ8qknpJ3uMElvONkX0VHEpsI5646qovFu0L14Gjkq
baOFDQsTBAgiXRUq0KykWeyMeN97MXthF0TaMl0y4mEbe+HLUPrrjKslCnWzs0DZhDkfsM4xgVd5
ukULxwQFwZVDgnUNn3MdJeZxNs1vNojfyYyjGOpUBFoo/oAfbh0bMZEFyEIBinFtXVurPZgR0eNT
O+9nOXRrMtQPljnjwWDGzboc5kz4RCAPyeW5fk//nwJq9Ylx5NGYGv4Zs6n/VBOUUkuXzqk0uc1p
kSoVIpDxzLsq4piL3v4pCh+kdTfZpwpkKcyz+CfFne+KMdhLHf1X5QNe/lz/mol4cubE37mBjUKw
YM0b2YhKEdKgHUrPkFT5mIdNLE15ZRMM2gUz5aYKiN10DHXIGRwxWYY4lshbZC+Y1OUvJfkxa91O
iGLEW8d8qGSCslPuxA2I+x8miHtrWDCv8fZjmK3FKc6jo2+kn7MlkR5m5K82dMBpXy0OR/shZGsd
WAlFnYyus5ycq1XN5s7zQTx4jfWMP8avWUkZYg34rxoIDkXcM23SQP5js/JuRRRhWCqS2JDXIq9I
8mzm4Iof+KVNQMRYuBZW3KmHWI7GyejMI+ks+Fd73IzwJFgcK3B2LUopV7W/IHBvdniOGFj5TfVe
M7Neg1YRRfPeY2b221YdXHf6+j9Hv1kwcbUDNGocvu3OgbczGwmKWxu4mt9dfPspi/wHPOZbCJ+J
8fzJcSJ8u901KZxNjiwUrRJcJwzSSfZvjsWDd+FSm+IbMeHJoe+mOfyWbUVdZ3c7MZvxJhiM30mK
GriqsyKHOYDBMwfb1lL92u7YaVbRxhbQelz+Ehveb2BaPwaMGy5wTGlTU/3J0owWQorvCupGsEB+
ujJ8lzok8ZBYJ8GCQ5Y4ePI5A2xldgCUqs+ImofIGmS1pFcY7R7I2jlG77CJyxRDTbgVvvERauFc
X6B3v7Qo1SMNNSiW8Q69HCVF5f7UapFCINSGtdK+YaB4seCLrFiGcc8aVCWqf6uj/mc2MDQZYQQm
0mYC5wEnUOmr9pEKCcbMOj0aDEdXKb8e6WdXT5ZgAQr/JSbcOKr9J0vuXWJdgxEIB8W8Zdgko5Ea
FDUoX8O4R9cgyZEHAlz0EKPcxEdQTu/uhJiL4a3bbxnl2Sq1wmWk8EBNj8TxOIvMoWaezrXHhvCD
8OZ3WPqUgi3r08oK7pXf3mHzn7STALHmCp9lyxeEqM7OfphLm1rNvbVOw2ydhGxgVTidw6D5xNJ7
HYPuPYQkhFjeIawkDV9sod9jqfW2COMVLhioUFl9GoxvYA57xJKY6FCAES0mzp1qvpJ+3LnsVycU
1FHC4ZcusYbBwONDA2FgoFZj+OqJ9kGa/MGngMjL8KFCe9ss/rQgv4QZHXmKR2FdIaZIKiIMCUmc
QvY2rk9jrxHobROv29gTwjoHMbJv8aT7ynrU5IpTYukmfSSLPLuct5F+sYOB5ByTHX/NWjCvjnk6
kDpYonSxX7zIgGvoiRPpsE/ZEK2drmO44BK37hHxStoavxrzzzb5JwcWnaD6uUQo5JVrFJBvgnCd
F8Gvm1YEmQQ/CP/Tq9mTUkScVG+wSqkKzngx/cTK5kiM2wOUtZNz0gnUa6PlMFFVzuYMToqph3eR
zbBFqv7LNFiNOyfHDh9YUn8jFDVIBs6l6AmTZ+nUVgJWVt+c2lhWB2MqUTtFxp+kfdPavnWBXPTo
oBb53jM5Yu5qThwy9G+UHbmXf3fcVdjcHfAMQpAviKZOms0NOqDFajc795O6On4Q79EAP3Ul5EQO
Fhyyl3CmhrPbKNm6Ma0JBN9976oz/n7FPgrYeVzE8LNNUP+BcII9+FHmY6CfVmBVtgli+1MhaJ2R
3h7I4kuxmxxdGXwSOfebhV+TCW2zEC4eB8/89eJfW5EZ2wH0MFO0d6HffpkxupmwgmPBZ/U8y2JD
Rml7K39InC4vffNUR9CCQm96BCYA/2B0sacxHC8FiWmZe/f66h7U1WeRp+55yHHjsm3hoWBrtWaA
HuyGpPaRYEC9ZBZGN567wcaxmfqFoAt5VCFA1bS/fckYgEtm2E4wgzcygZEsJ7Kl7BhhWqbnHZT4
nhvdvyWOd1AKhmWrGYQMEPzHiK9ZZHUpycafZo5kwGk1aTpg8vM5lACeFQLmIMIlw1jG7HjpOjzZ
EiADBSwBaiR6IKidj4Qp+jupQVHGTQwvqugusWWV2yjHg+808ZtTIVCCPkMcHgqyvZ6Y2oJpoGMN
/W2nq2nDU/kl8SESBsuglLY1yhH+J3ZaXEFgfjbpAv1Khl/ZWyFGecgWFRWw2zEVltm8yuYOynyN
9nEMoo85NyUGhvo25C1Ds26xTxJZhnmjg5xDWiAY01PB2L+nvVgnbTBwoKRHE9DSfUAHGLDjdyUk
9cKIgR1OIFjI0bAYj8WpLp/FaLOLVMOmyw2N0qw+qOgF+0O+n0mN74cUIK22vsCQfw+JDRp06pCw
2Ez+GLo4RveNmv65q6KLUM7fTHvjdkQCtDZR+Y2JKU5pDq7JTh9R3/zkwnlIv4RAa7noHhvE5t5t
6oMN/ZBeL0nCNjmf23b+7LMK5BbSC93IByROIFQxffWQfXjw64muat4LTwMuwArTMuE7OU3xmjct
Bul63pKr9of311uZsjRpkvgHU4GSNFJ7csewCTXQuypU/CFtMwldjLLgS/tAJqaZQJ/5To9u95rd
LEXaRUsbl6ppPSFFznnfm+PQBAQd1fKcE3u4j8T0lWZgD2xTnpBows4AVlShwwNiI8+p3Y577x2R
tEY+9AdG2TWqxno3XAIjay+ZX6GLqxoIcDY9nAVzZYOIYRu37r8g6PeOILgrDPla1IbmFcbBJ0jJ
bZeFy+BEXP2h6/YNUQpT5r27uosOXmxhTzb9Ddra6GILgzraoMdNPI/5WR3QQ6I8TODUrUbP+LIq
j4wdZvNr7dTncEzvWdIklzKK/0M48rcsnYcOBDM+yHh2dO1C9TZmRbdEXZNGVYA9DHBl53xBVoIz
lYuoibQPmz/EJyQ35NR+D2SkoCydPnGhYQDxCGCt4JlY1hL7moCqnRNcWUSnbkuJusvsPbpqF34n
sslqW3f9bQ7VHfYFs3qFQawOAmPdamQNQw22BbsJScoo20QxR5ey6HmxzB8afqhCRLYBvLCi4Zou
qCrXg5HMIHtCULUNIEwfuf2A+AT91eCvtZnedcUI6w/RpvnFzdnh1wa/uuvZf10bTHrCUFt21uZ/
XJ1Zb5xKuEV/ERJDQcFrz4O723bbjuMXZMcx8wxVwK+/ixxdXem+WM7JiYduKL5h77VLmyAgT7JW
YvbHago4NBHCFPORzRSMtMdV3svVICNJ9yQxDLg9CJ2s46DsNwYJAGdnyvOVHLItoru/aRed7FZm
R6/8HeNeu7oWhJoyvdqtdvdBQb9JEWAdrZ+osi4o2rl+TW09wbtpmbcBiQtlDGmcB7sz8PjTVoz4
fFz2n22WPvalZACIAqOqn/yBJN2RCGJoVZfB0yfukWrPzL8/luz0+0sQpftWGW9O57wlMwElRkSE
Uay2tT+XW8/TETTdpNvTF5AVErc4ZVOQa8o/l4UxbmOUgPkzqm1vXez80ihQ+1r08AxmWqxUCSpE
L31RScezEaxcOb5CWOt3PDd+TWdXFt+yM6YVm3Lia00gVWMIfjoGAwhILkZBR18ZeQnyHhKdtQta
KAzFs+dd2qrGWo75kaOb/mDgYnFH8C8WAH5ECfh7HB9nG3t2RFvkzSrBReZhIYjNhkgjp3HWpB04
NYcj4ggG3NyxaPFvbSinI3GMz6kctjxMP8yB/FCl2OUlrNyIU7zMlX4sJvXluN6blw4fLlN6lubD
I9lPM5log2C+OkqMl9ZY3+RgbaNIzqvaCGHyloSFi+aAOJLkSdND3Kz8dycbKSrLuyWaEc+Ff2/K
HJcmgaNdk/E7lfFHHVTRrsC/rnHTG6r6LrV/b0kEQrJ1MgyAu0POrTshQSOmYOUZPQw3PW4Cg5FG
xYANZinUPpiabZd+qchdVIPm0kHVuySi/jVoLnrdHScCPOgryvSkNODWpgjPhjdaR4+t/ioW4jHF
3cmDSb5kEoFQi96NKJ3VWDL7N+G/6LJyN2WKkYTBDIIvwrdRln16lKWYArJi04AmjjMeNLI1/jaW
6+1t6XFVEZ4rHOTHeWJc7TpkmojKaR2xptvGVnWcI/+u0pCiMu+/vZFBmpvaG79Ado3VBQrAVLx0
TryPmuaVtabaKqaL4OPmDeakdN1IDEIcd8VO1N5vQ88JW/Afop1+IBfNO30ffFfuweEWqwJqmqXQ
Aisr9taySm/9vOfZzfYqvSVaz/uFC6VBmmUNwSl5TM7ERBWR9Uhdcmk/IIcHHorgUTftp1f4n9Ce
0UeH6avNvQEPF4IBYZurvgBQ7XjA1XS3hKehquDwCQMeijSNWWLrrY2gtw3/iqG4yhRcXjDwDnbG
TSM7gD2xz4JwujINxLuJ5piYvmyHIPuIzzFjg8ROnyRyEGtsjuciBIfs1s+elBXAPjKo60rcpcIw
acziS3Cn76a6uIJ047iczY8JrflGIfxwEUjS936UbPvVRIilay0t5ChOyWB9+kyiLhUqSQ1Sl1Wh
sQljJj7oX4IhgaswmeMmbvILwrhk1Q+gZrOJZPF4US6n/rA2bGIIyQLc+qH9btX9q2+1TMJZfxOv
/AvDEwGBE597MersjgcASeT9us1CqHmpfyssFfA+dzXsLnQb0Lkjf7kBujLfw5Lf0OUwcGKujilk
1fc+xkYLp5kzWQuTWm5cSi8k1GyvXcTxIiBYF/Ws/WhE858wA1DakbC0z5JpKzr9JVC2sfVl5BB3
1SGtjaVzL6ZNrE29J6zsJTFMqhiih3QTX4k2bxA+kKzmRvaz9ZQ2nCNIx7/KcNhCvHmIJeJy1BiI
buIH5dOFlDqiYB/6/TqOuYemefwUlf+urdDfauOJdhdcbaV9tp09YSq22HY5a758wtkto/Ss2dxs
UxU02I8YxndZeWUe+D5pZdLE9pfax801UxSv+35x5LanCUUkRqyGFuUfbuFhDiUbIGuJ55skEwdE
ccASo79eVj2MfgsEgpJkR7PBevapLvNH4XeYOzwHLnN3BavdIAagz5LpMQ6mYNVo8zy7cFx1Zbfr
YgynLUBMA5tqfAyhOZJvEGQ0SoARh2a6EWdQpYcwksa6SQCf1vY8XNHaX9zGrI+wd1jyx62zqwb7
7wzY+BQpNimhaXmbuZEHtulb/HvmvikiFpFYu3GlvDu1CxcZjc/aMsNgQwgHBUk0bjQzL7Q/DqUB
1s4eTwa2PdCOPbGm/WCjLk5/QZzoiAEZed2Y0IbJu6czEmF4zjA1e+4xWRcjw2tgRgpxEFZ8h00f
fbrvHy3YMGqJA0rD7lQE8rPv5Bu9eMBcuvxpMEnguRbrQogWrYW4hEP/45VNeh6IASo981hhLmHy
KoDTtCShjlwlgN4vTY1phfScR2XMUJEMwzoUChOJNQy3kvhFBsL0xzxNjA22WSLtAmvT9zFyDQj8
La8AOtlragKQmTV3Dkx7FxaYf1Qu898eCf+GYSC+n4n3cjYRLPZacafAWMkRChARB/WvsTgdvJ7p
RnQSk3hI2dW1ISi4kqHbNs6hiP774OrxGFpufJSp+1fFNQplxFW5gSRYx3N8prnleVKYklhs542c
APbYHk+VOeq4g2fvoUtdvcEgfw9F+eMxSkZMWbzUzm+hqb7GhvicSLDaL5pOnRqLynBaoKeBJK7E
yr+jqdnB38dT0XfBzppRUM1SFlvRCLlHY8bvOrMYMkPu7CzwCVzESrNi89JBeBl3ZqTfBhHz09l5
dqxymWBy6VAC9O6jp7xpp9Lgj4ErfGtYCCOmOHVRw+ZfdYujzZAVg6bQ2sV91ZwnjUxO+MLcE3mw
Ckns3EZNamzwnat7HNenn0KVPMP5v2SF1AiJ1hfRpSQQv9hygMUmaCDp7T8yPf0ge2cAl+OzMuhx
r95E5p3p11x4SZ6vheX+job8e44x3xNQ/UGo88bPYKgCaf3bgBPKerQ6sAsvlrZuAJRLRJ4bUlDB
Tlf2booSd+ueGHBZ+8akCgsJ4PSd5isz/GirW1Tps3catHMbI3wpCLzcLZrxaGW7i5vL8T7KXB64
yM/VSJSwK6aDZSQkG0a22mZ6BidXON12IKwz6t03snWrrVfBewZnCKYxzfaICmpEwiHAd+M0xqG3
lfPw7qfsYDIDCXON+uNX745IDF0D3/7M3dbJh6BHEW3NCBO9pPgm8PmZaTB6lIz3TTP9iMwaidVD
FgFCyKR9ro3sBdXru4JJuNJthI+/YkBY0a3AgLVpWMx60xlwFrEM82rTeEOw8Byos7HDgsaVznW0
+Z6arAxT8WgfiSRaXqiew4bm+9UFtlNGgD34R8SPmpZcz67VrOsYYjUGgpd2IA5KdBTbOKbBeeLh
sJZAGuLtKPAwa0KPA2Zo6zUWD2/NfU4WRR/8qYLmW1po8hqHsHjyujalGz6THRXQ4ocvJUmpD3o+
z33grZxoeG6s/A1lAfNSyz2W9tifUhQlMrOMs7STeylIy+DJNViFokf2z3AHwLrSZzUAo6OBOKpU
epcwOFoDTWtEglQXVWfC5BuGUMjojaz8MKPgu0tRvBa9GpACoaWaIkC3o8A2GxY+RINdW0flacb3
RIDqR1QjtMx5CmZt+hqI4iwbhDjTgNJ39lnHoqmg8IK621omJA6aks3cFheT1mdEDWa19bnMUHXF
PvL4AHVLWzAz9olFQ0m+1/BhqxTPsOMl83psi1sjm28w5c5mxNrESZbtJ+kCoUqqbt3EYQcKnes1
WUKw89ihPJ8nss6SJj/PbN97tIs+OW67SF+Un2t2n/WBcDfiPKvqbhPAEw7lsvJiMqEjSKdYejub
N7QYvLfSVPTtY4uSIzTYu+V2RlbsgEs5tnaDTo1dyBUujOnRw4QDj/iYjd4bhSu2MvdNBrWgnWX+
qNj1x6hV2KhCJG6sRkA3xX/vTc4hSto1w257V5Rzuo9Mm98RUyE5ecxdA8vFS6iPfu29pXH+5J6G
kCuntM2HXJ44QTD31ifixtQ96lv8lhlmjGFsbtLKOK+KB16zXdugEjCTlDmg2tIfI7Y34nhlLZu6
aCLhT80HM4TVGy2CIzt7JQ0OgBQPeKXxByczG/Pc4ZgqzNvQexKVdPDKnZvcRe9BFx1m/GeYkUjl
IBIvsF4IvWpIWY2/OgslT/EaZRhNTD/Y6AgXqMrlhQCSr4CAKgg8Uo6Phci/UEcRX9/8QJJdMmPH
u1UHJ93Bv0EzSRkO5aHCA78eMw7bwsFSHSZYkpIEdTRqML2ga30XMhsWRpTq+mAncgkYYtrGS48l
HAuAbXsQ76a3Pkx+3FK8waF5INnMZ/c9k8IUkrXpUBmKSJ0NshKnGBvx1H8yztC3rp6tQ0lBb/IL
PMYUnVAABrTRkQ8pxtn0MjAPjv/k2QszLTN/yLw5tDPgdSNsORdS/d50QX0w+/aJeYGPADK5eJOZ
HxIn2DR+T1dmTg99WB2r0IzWZcvevPNnIrpHa49fkRaA58bKIgfxyuMy2BjkTq6rQtxkyklYMfBf
j9W5NuOPqFMwGcf2aMTzJo2tZNcWjkOmIWzqFkVn19HtZJStCVKMBhULyAweBEPhsfweOTk553pM
VmvB1PoQAa3e2F1snyv3qxToXyA/7MiuCk9dI7Zx6LanJCJmPrf305jdlhFq4XYu5MVWnJFt6UnX
KTOJzjuzhpE8sVdCo26I6ii6YzFGNmRa2e+YKVFtWpcgTRkeIqwUwmasq+vHOvDfcktR0MfHcdZ3
hngdwV8dSL83aTivTV5gAvhJyK3slsa/zJtjsVi3Kw/ytTyNiOGNzn7krf6csp55PDCVRkGvIdMK
kX8TgPoQw74M0i+SpXjxkTNQc9DrEWO/9S3t74x6REbdyPSM7oe/HFhCWrH6DBja9Qa3AJFo+2C2
jY3XBTHC9BzsyqhBh4yw5wVDdzSV6bGxQQinPZGZvYEuNBPTt5d9NH19H/H0P4MGchjHQ4ooDI8L
ltlz2EzdTmuwbK5pvrtt/pi3tIIl1fvONFRHm1oAo4TRvAKobWxxdSVbC7MJOWYPBQv8dREwWpL2
GKKUQ47Sji9pzMZ9dvfLzdePyUZm8FSwCCEkOMwBkYK92GVqOkXU+9zHk99rbK9sqCxAQLqbH7OJ
TrPTjE1wSOuVXXQc/MZwzofodS6oKgJzwmkec+YR9sdKwVzWVqaKd1uiOkdkw9wYvRNDqu+AQ5sT
V7ysqSih/n/UUfLuMHIpM2vXm4fldCjnGF4j70xeiF9BQEUIs+Yb2yfoiBQXTurC0od5O7JDwrFp
IJCOOgasFN28U4cqzFjhWlN4dothV1CamFQ91P7xc+FMyOS5/C2t75Sx5aopMEcO69YCKQ7gpmQJ
DBgrnv50YbKXvtTr2V5s8XP2Eg1xjfK1ffcJo8T4eoVhuR7z7DWhF44V+BFcrjMvK2JaQCZ4rPd9
LF7kyLdROOlH0e+GEENNXex5EBubqfBwowwkO2nW/66juTCTb6mq11R4P+1o/E2XaflIAXyuTJPj
sEm7B0Jt2lWhSJ0aKx91romoNpsuwUAfy4mG5gdoQ1MaN2QC3Va7bxgojm2EhG0g564nnFyGZJ50
Ho58ptWRZIhiDfCrYvct+l3KaZc09fscVHuu7WXH4RgbX3X1Y2r13tbOAwRaQbKrWqt7cup5b9V2
upUuxy4hdA+R0d1mK6aHnNnADjT7K+S3jDAJ9rObLWIlJsY6qg4mnZ9Lz75yvbMQn7asf4816d+Z
wfAmU/smiH8VKdImktu2rL/flCoQNVMnjoDQDXlmlfKRRta2jJ23lHdhTAQNHuPINa0fd3jzlrI4
ZAiBg7+gvtMRbbkeXDwQVvyCbXdLbC5Q6EgRvuGglRsnREcm+b9Z89QN5omY0nCnfOYPjhH3twDJ
ZxxanHjIhjQzwSMByXE35NxAhkSGYcaXucR+qiTcbiIao7XVDf7echgsJp5OT1necuMxqO85XnOn
5M7JOobuUlhrcFLJo98mSASoQBTTkDUGrgBhhJtv/Mb3H6vOsRlk4deQdO2ybugZ3bYCTkVUppCf
Dta2v8gXd7zFDbpXrv0pGz/93qn2dgLNzXGavVApRvxlyyHZ/+w1kRsnu9DPo2Vgs6q6aVUNWGtD
NT3kact8A48QHaIH6yhBPy6x83/ZU/Ispobx9ADqrmewyMG6azrWiik73iC7LXU1ota/Y4wAxOMx
aqVYzMCNU4kSJopKCxCtb/avSSQ+XCOBbpCfCp0d4inBF9dLli0OZlwesqDsfpusw9nPs6wQ+XEi
JpxSCdMJEa1LmYCWv2FRxQA4vNdL6HRhRMGx5n3pBPFMnDO7KSwhwnqoK0IxowNaPsk1mZZsBAAV
jK9j6xOJW9Ov4v59MpeFEG/iQc7Mo0DKD6c6IT04ICLNqSmTvCRqTh1Fn/SSfTtRHl9zU76VRlKd
wYyV61M/UNBmmSG2Zurc+jKZwZgnuJvFVyONP17Y8PUIBobrhUw9RVWGWaqwPP9qTWynhujWxRMs
z7p5AUTCmebxawY+mfSQ1GGWTtNTgzBhk3kOGWVpjy+yilvUj+fWRpbcVgDh3IqdCwDQn1rQ/vk1
/vq5/OUp+9gmJEXARFb7RKWPUchKTRe4IYXrXGlkYfGgBUNSilAZxfl77df0kIFRsLsfS+QtSG94
xiOHSo/FxJ6srH5sSak6OUTWF8q/mHPO1Y9NHr6CvWrr8XEQf8yYxk5qKLdpze4o7E95RUmmTAYB
TQXUhF05Y0xXpTejZiAo5gcRjvesZ6syFulDL0S+razHesY03gScqqZrvhk+2V9jh0Zt1K9BpLaj
EV/H0XuYHbfcsQpCi5be/SlGYImHZes1yBuSSjBtH3iYMVPP1vQQIPjZZbQM5sosK1evpoWSBG+J
ua5953MhovPypDjLAiU2o0YJB32AR1HRBpzNEFVqkAkl3rJtOFvGiugGSmQE+clM/hfDGJQdLNnm
UO9Nc9QrK2JJKMaJWGg3xDdUioOLW2U/2/KqNG2BrKzkiJ1Vn1pHPPkGsq8hdC4BEtq72wp3w0h1
3NRJi1JPq3rX9ctqX9Zsjb2QGW/Gzt4Qya33OvfcIJNMbEQ6IoQC5+RF9zQ71TadoxQrFeES1ggB
kxELMzZZfnXdTJZvUROhznHxFFcaHMVIyG07visfE55F7uhu4KREQWCfQ7+wHqY5Rp4P2ZUqlLE2
aBcmbsSH+55WTHtUyEIg6cq9nFqkt8h1f4eyQtbQVh3CJjL9Yhl47JhmfBFdc7RAFxF2O8Q/OlIZ
1h5EnKUAVjXV1kOdpM7rpHIAahjkGWqBCu4n9TAloHvDBB5IPndXpxr9p6Z2nmM9DW8WSYq214hf
juOdvMgrSA0NPo0Uxwe1HGzK1oct7ZGiaugUVnGl8PdaxU9i6oNRYYwdpoHdH6aa1SzgHifdmKT7
nNnhKGW+QYFhE3Btvekmt5bsIBj8MArcewpx4MiYmUllfwgcUjAjg9G2F/bxJY2IUgmieOtKo/4d
h7xjsxNd2D2Ig1DqsdVDxifxbwNSCOJYZM5EVT2UTQDXu+uar4qym+LW6kPzJqBCPI3A4DeRXpJ7
KcdZNghSYxrcGdBHCMqkoqNWkgYjaI4M9vBMQVYWI7kVgJ3ysdQ2B3pRlmc1O2d7ygit6UOfnAnx
WPuV/2yKsLsmqSBa2SYqOk2YsTtld6pjpMIaK83JyavPHrnVU4kWAodnc0MAS7wBRTL1IX24bze3
hOfPGgmV2gBewyblzFtmqNERI16w6REQHF0lvwZDRo8xQMGN2RAu1qFIfAAGRJxmbDEg4sOi7J3a
9CwxQa3p44MrKab8WnnAgr7Dg7uFN2hfPOX426DQEswpVsGRecA96xTJpeMiKgY1Jqa7Z+s/iLLR
mTbJW9gOxrVOKjCSxLBJN/SvOsAI59lFdbVNnqJT9ewTurfuFaVGkhwwXeAsqvpDKYjScBYwkEjq
X6bTF/s8HMSVbHc0sH39y2rde19RNjlG9zxHMbQ9m/mmn1j5Pkf79MvunKdxIk6zSdvDmBvF49wm
8EnKqx2PDgtS3qlaYzggrknuPR9Ljhv+ZfLwtydA83UUUOprlLJb4pmxK4fN/Ix275l6bXoVgJPA
N8VWdHL8wD0Xs8npYCKT6FkRn1zYuEyFGOCIzm9vhZxZ4LpJ8hW17S0uo42DBuNXGuFSIe9xfnMT
bp8w7lLCFYEGMTEJbuVgujsl2qvvFfos/ZKqVLbthxn0BxXMw9/JbffSlVyWZX7tC6VekMm6a88w
9EHQdXTg6m+h1vIpYABjTM3Tvz8MDjo8eMS3Kihe4i5Tdw58de8czGnwto4abIxfZROyyv/9YKXU
JWl+yjKlQX7F2S1CkXPAlTaySQJUZKvo4vJTH2OT++7fzeeKZOcQGHVGFexcjQB28H/3SkfgTMkZ
gKnRg+MzpVJetMkqrUimRzsCC17H815g5Iw2PQsHXPc5Omi49LkEcLf4CEqXvFUAdaRnoq6ZnCKA
wfb/PmWGfE7J/eDnrRkt+EtKJanJpv97NuhJU4cAb9LIiFf18uF5aElhqO5KGTAtyYTO0wKR6FDe
Ih9BbYFQ1k8I8DNS/Zh2YPmKxdMu5z8BdamNtNKioVhJ12vQZ7IfLlDIGzMTP+Efw5mFgSjjFwT0
VwKGgBdguiz9JwOJNcwRHmImgy+Kj8Lamwl1m9L8N1BGyyCm2/Kb9SSkNv2hnpcBVAYdNRIQ2A35
pVFCcmVCXXEibFQ9iMDYBBBXgnpgX8BZm8O1hx/hClTr6GjiHXtmegOcuHnqvbA05QDJkkXX9Rm7
zzad+DlRxuvgY2Z/w8axUzR5ptH/khFFP1DboL6aAcQWQgsAzpc/OkyiXyXJUFnlbLk0ikPYxcih
+2W+2IbJqxgXvS26XVva3ZmHKti6qDgwT+U+ASviD5rN7TDt//0LP8LNuZjsytO/P+cC5G/lZgdI
a0sDIdqKTCIdbhiKuSecD6imJKCbmJH6nFWIUHqsOW4GerHrK45RnwGn8HhuuNa4+b+/+PfZfx/+
6dvz8MODDHGcC+hqoqrIZ5ufTOYPbjdRosayOf37zJoMjg7Cqzc9LtvT0DDGMVBJ5Kt/n3IYMT38
wPJP0ltB7nXPhke7pBB4BCBTOddHpYafje8KWsLYd0qSklV5slme7NPG3utRDocZ4l29hIElbfMx
Gtj7MyqriU4LwclhcIZ77lEljowIeTGydZjV5yoqBlTvzb41tLHJM0wSrHbh1rMCw7bfDFh44F+G
O/RQe2cBKGTHKFL3TADoWf4d0+l9sUAX03r+bdka/C0bprFD6hOZ9E9x/gbpiw0DAmeZi3LXKILg
7clW66JAc+DYaEmr+iC7gBltlTIVK77LIbory/8rUDZkIWKqmThTMJ9VArkru7BAso5d6n203vCU
dy2TQS7kkkaX8RdAFmycxoBvi071s8zHE15ubPD3kAcict7+LEyFoHbuf4pxvpA/3bDJhn1iZeQg
OHh664nMU8AoTAseM599g9GTah3Nb5NNlRfPYmcPlKxV9mxPgoLEE+iD3kvkxtocWeE2HsUX7Z0s
yPlaPDsepMcy4Vz29xl5X6AI4pvFNHGvM2IEquGKUnUYh3aT2b27M5N519q/GP/qFRDpi19Z6O7M
t9jp/2K8v2kCJLBHIBCMrQ+wshxNbHddqR6hbN4tbzFyRtUpzeUfGJkkBuIOsJwNsjFcu+xdVzOa
ewfoYOU+OO8tXAvVTVvkLOShV6ie21n9bozxmfXmuxu3OHtTEiAibBdU6NGllACgLT+pmDLyVeOC
tN0E+ZGfHu3h0bWgYxFQi50G5QtGDTrBk+/nz+zNSXxAZhJk7ofw8OFEOzMmqWZh47gmmTH5/ItX
/SILiFrwGRMywZ8rHrgoa4a6e5ei3tOLUDcYQKdLcLsGqNYkYABQse+O8scMnraFcLqYaCHCtD6/
zxkDbp3i79NQDHzHUGuMTg8Y4LB/pSMgRu8vsoNHQ9HbJ8VxcZuvUXe5hHjA6H8n2nubT3sQbWol
JvQtDgFYrHZKQps4hNmCwXTmgDPRLmnUvNrVj6JRL+BVoReE9dfoOf0+9xhUlum5mwBHJwG5Km5i
3EIyF/OIBA7DL7DDq4ElKzJJ02CzR0oi+8qS54HZBD+6JtVdpa+NZuaetECbK/ZhsLy/A06sSkOH
7SgdqwoZpx2ZD7gVR59tOhQP6at9aOK5MebgxBObJYndsdz/Vmxvb3T1X9NcqT3S/wrUF456Th06
TJuxQd1cSxcVrlcqHHaGBkjYt89Y1KHpTyOhVjy0V2k6MItKalouy6dYcZ2LawTXAb8Bm2Km9U1T
nUAJkvVaecM6Gga6CRQ2vj9gTvBbzuE7cD4YME3FErnNj6H/pKT1liYYqGOmACuf6e+ahxXKbTEe
WjWoja7Q7cfzo6/yw0Rw/ToO4x2qTWOTpUBl2CfciA97hV6Fu+t7nlF6xTUPQFhfb1H1p8n9X64a
xwNal24jcl/suuWBZUT5A1REbQYX08te65yfLwStt4pHCIMeTJlc+n9DK4Cj0O+awajXSAKZo7kw
9fHrJDrYBxEkdRkkzJuXggoUFlMDQqG54/lKX7nvf9pWcWOZ/+Tp4bs9glahks5u/dSgV9QHtHcd
Cyn3kyKN4zxsjm42vQsOVH8m7W9K+HFA05nZ9LufSDczZzKbEdpUNVe557CdIDW62jTm77rlK3pd
6+wb91zbMZfn6P6pO/+iFgyTixem9EiSEtHHpDImB70+jQ6KlLb4aBp/M00LAmLyDkpbb6EqbssR
SN4fp4T9PLKdJIAES+8/2Xr9Xjj1CRf1o6cRrXaUPno2PokfDFzvxQz8X1ZXI7XzGfpQhVnTR5wT
pwYK7D4UyIozHAlMpGcYzNJCf9T7FyehCfL6v1nvXXqs9nCLZrQBbdo/WhXL77JUD5GnLt6Ai6Fw
//T42LrWupboUEn1VDxNgl2denvZZADfnegZ/8t+HpLXJa3AHBwQPMcCxoxOHnjNH92iPnBXPDRd
964X1kxqPowlmY6J+DNQ9S2atNJlW0kVaq9rE+E81g+TRDc0HdBEpqm7O77x19EU7IP9Fs6/zag8
hn0JKt/cZr2GANtDNMg9DCXsaVY0RY/Gi3YVeU8VVwzSF3weyMErVe+7Wv6x3eBlTrgAMx9MXoc/
oAtuadyc2L9/e85MClYEB8BQ/VMQm2wuFq5iOVvfqWC/47MN4ThxrJMwi4yQ12ibxPHGTLPq2KZ+
SxEkcX36JF9vDK+4dqkx7ivmUltb5wxpHLs5jUif/vsQLX+MJ/XMHuOOgX8Z9pf9ZjSoGs0BQ1/j
o/XpS8i4/wqkcSmkkAFxVv/71MVzNrLX3mUoM2RM3lGU9oAXYcOwTwqS+iSWD0mI2Vw5OJ8iB2lh
05w1SyLua2wJwuLHKs2B9gHB6unfh9xGjtLzXrHWozQk9JqipQMgR6btCackqieBZgoQ55pPmtO/
D6aNTizrlhAzz70VtXHVOEq4ldJtm1Xvbaec1WKlaBpnD7r6FNjen3oe7UNvtvABW1dsWsUIHOby
xqwctIo2YJneeOqXPVcUxi+DJei2C1rBuHn3TTSDFHdAkF3nz4xRlirz3Sn6e+BQFZA2YTyzmSEd
MGO0Fk5DvI1V4ACDSxc9HJ4iG8fWu5FznHYR4l44+rbcwST4hRWe2SKnkSThuWN0xQwyPqX9TC3j
6ecaBBfFLDjY+sHXs0REzi7Qd17tIameTB9rdMmzPcWLHxgzM27xNs9MB9NREyoqk6OXB78RoBt2
GpN3nuHS4QCLEOnsUMsgxoW3QXU3E3y94cnDv4F8btrF0Quch3FmXC3omTlqz6P2L24XvISLC6sD
fjHplOrBH85paPztIvI0i28LZTF4/mMsFPZ8krHD1zKA01y5CYlL4uLp6Y/lWG8MdL9dqiM5aKQp
jdhjWN4bxqFNBkzB7XCfS4fWzUkPox1PTJiADkPFXZOojnMQCVLIkDMe22BnjP37RHPFW81JyENo
K3LMkO2YHLGCBdvWxhXC70LQIedj1BziuHwNYvaFRTey/mv3cJXZT41clASCv1ucrBsV8ttMjvlQ
V94Vqj8ikSFerIX5T2eVv2RFx8UjBc530EVcYBwuZL6MI6W4N+jsAq7pxZueXck7YlINDD5wYqtr
WNC9ibnpMGAIKIamw5eioJelMdLy6z9ejthoFCn6adk91L7rb5SqjkYaJycsDiWzdEpBQx3cwWWQ
ozVSZAhS0IvZZxPK2t51/5AGSfHajuO+sZw3iK3Y2tkKJhftluxy+QYii76GiXYQmNUAkBFZqpUU
G4Uhhkc7gjFdErE8f0jGTkjaEQ9Z6HKq2mcfiG2NOdTaaVDF9K1a1UnuoFZQ9yoXlJhsb4it9q6Z
MsD3Ua27QP0n3Epoe3xGSmxoUZ+ZW6Nl/XbGE76IKtDOWIy+GgMfRpMApq7M6KFOxdXtvq1keJ4d
E0l73n8OLf2D0XCnKzPYWo77HAnn1U35dkzxMtngMe7FQ+DKe4+bZN+XmAb7/psd9IuHlGpj2/xI
UWuwH3K+JhExmvCu4Uzxg/A68jMWMIKFm4DA3Hw2jI5WuMI/xoK+LMyfgPbuvbncZC7/Yz0AZNFu
/jaDRsSyb7O85Ep0qdTiCYGvsCJ9VZOAZo0VJx8bpnNVtS8tGiNs96fZMMqNJJV+M2jz6HRiF4bB
9DIZubXzjfBSTfqOM/w5LUAJNu13b1jZylIUBLPiZx5gLoI3wm4xvAPPQMwQ2H//h70z2W5cubL2
q9TyHLkQACIADDxh34mUlFSXEywpU0Lf93j6/wPTq/7rW2W7PPfAWlZeUaRIIOLEOXt/u+0C2oga
c0xh8Ikx3aq3IovPmen3B63Pr14YvAy9Ha0j2d3TNqh2EsxaLUvcn5oJzGAg6IX2zNkKLlUTU6cZ
Jdtlkf1AWf1jdJjCmJKXUJRgANu5WJ9bWUT9iJVjUIBE00iAHIwOo+aNntqCTIo0BBkX8/6YZEZP
FmVuxTAPRYS2zVNyOgw59CjjNSKdq5WacLeguLKO1uhomy4klkAL2KTtcgeGgg5s0QCRIEyXt9nJ
1nrMONhq6WogQ9Dzd1hor93EUb0SPf5ZM7lj4SWgIEypWHvPPABVzwYOjQEFiFliiopMTqeWtN4c
rd6D8kR+3DHsdnQDhCF43lWkk5NEg+2ipc99V7v06ziqxgjCZTM8gCYmc8AIwQmFjNz60v7MR1gW
SLQ+m6o9UrGXy/+Erv2f0mItksr+ceraqR0+048c+f7f5cTOD/odvKa+SQM6tq4bHJoQJZvkZv4O
XpPfbJOPmPxAF2CcrnT+y9+C16T+jWGKazE8saUBC5Vf97fgNcv9ZlmK30XuL3wC4Tj/TvCalPym
P+au6cLiNYC5NA3H1h2h63+fuzYWMvAZXFrYZ1G8DLHqVkZTEWUCNmugjILUz7gg79ddjHowFbTX
cuxzRQ9VsvKIbygYmVqcfS2EVIsJNfGGVI2fCKpeAoFiuCObbF3DAF60NaEvqeudvb7aDB64mTyH
aKhNkYGXPflo7fqhB9w5oRVfTkg90IkQqe4Nb5VRbMtC/wX5sUKw4p3H5lj1DacYE5upDL8ysmtU
O+2cuEEfEBTNokTA0kEIEJ5YhoZgUtt7D0Viwfgkj1P6fbUGGfNU23iMO9gtrIswlr1ibbUjiA3v
3sYcQsx0tGpz46Ks8c21w3OI/cRus22EdTbNurshUwdOyISmIFfxZdktjAxtk/D8t7aGizmm/dLj
yA30cmFNGrVAmOXrMMPpkGuPbivVwiWxjXMYpCmffn6XIl8u5mk7KQDLoeDwU+T2LzGgVXF8oa84
ENKqaiAIeA4nCW/Ot9XyjxZTDPUZGlu3wvbiy/yR+QLJZ19JSHiBXl3dUf8IWHW2VdPvYyN+MAcN
mxMyzFKkG9yJoJfs0GLdy83FVPf0VGv/V9IO6ImDHgDaLCeoKh9/LwOJukdocC5jn0yvzHpNFJFS
aXDuKgKniMmOkKV82bb+4fvYmzTt0lUMkcPyCnJt2mSQ6WtEmPqc5FRMgLU1G54J1tJlZPCH9rXC
O9Q2J6ZkvyroN6EFnpE8n5BaemH4a2XiBszpnWI+c94rcl1/uW3eL+sCdaNtX9Vg/tIgYeJF7MuN
0J2X0KreR5cV2rWL+9YvLLgYbbWUGtd8akz9XUYkx2LCdPpIkYRQvUVdlUqguK5sT16DYTJhluyH
RTpnOzxlOtHJHAIWJcyhRe5YEQllfbaUbBeFoUfLiVM0xF2AdJMt1ookUJv3XMcqGr8abECkDUzP
gs4SwC0THjiNiMra+72LYYeqC1o6G2Tx2A4CDwGJDD4y0iJTKZKmbmu4LP8m3piJ8RBwKey4lfVU
wjRayqKikY6YFEuLWkQ/s2J8mEOPQrd8MqMRkNfApK32cVm28lm1xHh2zApT0zuUvXsCOP+YBN2z
wZyZ6nHG9l97zgBBuLbin7KvxbLrAJRPwykUFjkWXogz2lB3XVa/OBx/gCE8I2VbJcEIs0Ybd6FH
/8MiD2ERiO4FZBGnbPQVllF+rwVWibHu7hpmBbPw6pQN5SEW9UdWoDS1MasXmbmR88uOnORdVN29
p7ez4q98qz1zO5inEkNQolcQovHGoCf6aaaTWrfzgEQ4zQ9f4LiDJwfq6j02NA5vVNAF7b92NerE
4qSHtjG7he/jRM1c8VGhWEfXR2ETW2vNz56kj1DC8/rVrDfCpPmecw5dJjREMhIGFimwYJSZYbUe
bVJs/cm9WHFFcxSUK3E5dzLvjCNnpz2xJoJ5erkCpvTqU8FB6Sbkmthd3FcWLOfkHRA6ZpgoeAlq
YBMJ2NS1W7Vvca4fQvIgE3qiUUoBhbFOamW362i0q85mpK9prCOQAlEuHIIJOq7pIvYMqZ4QcVp3
JK7RN9aqeBfZRbcouf4wrx4bF2+/m9CJDgZSZtwEsZsKVtWwx0kg+Mf0VbsLuR0WzkB/n1SBFZ6g
r6YXCYw6HDmuKr830zCuLA+fsonwofAPvqfdpViCN80woNmO7gemskuA9XDKemUwp2h2gvhfs6oP
WZU/tErsLY3PA+C3s2qKr7EZdm6ZYREG6sDhaFqGnfODWeFb7Psf7Dsnzw4fQGFHqECma41Uljdz
NqfUHnOf0EQWORGOYIL6wd2NtEGPtWXMXJ060KQhX9tHOl2kb5UYRaM4i064kzDprRWdxX3QMlcv
lf49cxnKY+Qkri/Xmf+anBShTjDLMmfanBZT79Y2VDZCeTtXv1dRFC+ckl5MoHuPzQxNE9P7GA3E
IrfGogkpRIe2Z6QfJa+h7BMcfYwBYzDNrEAe4G+QnHgf1/PKRaO92OTSmRBGeOOWKhzoVkjHn0VZ
28kyPFlxWxODV+29IFoBupwYQnCI0Ewit/HuI9ugw1oWcLOKBjoHbYSFMWSHoOr7s5nazsE0iQuC
iwCVn0bygJ2VrgbKlzpjAJj2yYUzgVzhTzVWQuAqFpjlO/TLuhndVWBBgM+Xh9ZkZm8UML19H53R
A+TIe7Az0QHjzZvuqheYKXAJM86rpZ/sjcL9Yis469iiGIRwqkfXFWYwUKEvN0thdcZsayX17aJC
Br8m1JTnPPGOrcaIwPN+MTx/aGJjzUR6G4ZuwQYGFqHsA7YFGjphOz3ZiUersYDEN2DEjRXORXZS
m4a+LMyfYW0JJO0Zeo5GZ1bGOU9X6Ya02GPmwHoRw8Ud7G3JqrWu6uwrT2Iyl5JKm/10iImqUNJD
8X5GtiZXZdxhsiT7tBW0T5vB30XBl/T912JIVlGnnjneMLs0O/wdhDm7zSkf0VoTY0Mf0q3fXI9M
skzHEx3RdEla43dG9X+Ckq9j8fnXv/zM6RRW4+OnH/597LGkiP3HJTuVwaxP+mO9Pj/gd7luWd8k
037wk5Zp/3epbpnfDMPhhsd45NpU8+Qq/61U14T4ZiopDKp13TGkcHnU32p1TRjfLENXVP/CAY7n
uP9WsW7Mp4g/FOuOoExnVmtJnR6M6ZpqziT/Q0hyl+pTrjRFlzHwQnoiGgGS0QuIo0Pdw4OYXFQp
GcfQFg5PbGCgJ6P8iDfzzQ26+7G3CKBp4C4xZvuQYFQTHUtIl9Asdkpgt5LgkQLnkBh/ti5HUq1A
dwC32MSIgAhDR+g59Ud0sjVph5TmfsCXZHxmySWAzpvgw2YIHCeO0brzoayAcVwrya71MY3bMS/M
yOOPGEYVPAd+uhj0F18ZxFrxPBq3+oL0r+9EM1IQxIi5Fffb/K+DYe/nR3bhJnYDY60snvf2nxvt
mLvBEV40RVjKrxwMjsoNjhNOMsMG9Gu0AI6kLScHkERsro0iPbgRrRFhDJiZHJhDGamfpKcNXj3b
L4nDGcaz4SlamPZ5/oEpKSlO+EdHNNCT579lULWzsqb4rh7AeN7+IMO0mL+Pb5PD7x0cCYNTom5k
nvZr/iW3354m3aeBriODJYCUDLcaHfgRPyQvPLKKOSz0fvCTD2WXtOyR8i9ioeMQ0q6ofgEltZQa
dEOADgUf7lT8clX0vQyYXqixW9Z148Dxbpt1K4KPqNNQUMawfZz+QscAlL3/oRRvpjIqZ1WVDE2i
kGApg5ydTCvA59Ltcgu9o77XeXF02/r5r2ylu4xai1J5flF5P7wWJAEs6sq9tlHXwVTDeAcjdwUB
lo/rJuQELhNHEwol4Yzo9XhcUvSQ/SEKQ30NlmpD0UX3hf1rME0MI1zL0OM+bk+ByvyCE/IazZeJ
1bQnRw8giWMX5Ck19jT8FuvO4VLuSeBBoKI+OSpvU9UwzkvwhvDm0OqMUOvnrnlII++q+f5EEDC6
bdK+Ftl8ndS03+cr41wW8gUxLMYi3tjUkedACz9AId6um/Mc2WL49JkKnwf9fiRCCb8neqVm8769
YYDV73zglYgcOgfbKWKsro6vHUjhAsdQ01naWmMSvUjj7kM1HtqRlkAPxzkAq+JW7ubLMWK6HzUc
pCauMbdcFcNIA0kfwXU3m9svvr3dVsWJrr8LyulEPAQ4g5Sb5Pa6Yo9rnUkxrtPL7dVqObfypFLs
G2Jz+xGPkRPR5vUaWPCVQWaz+MMyev87rP2/wGndo89s6r/+Rf2P1YlOAq00HbSEo9s2EfN/XJ1s
VZQegyV0sZJFxkvV3pA6n5PmXG/P/8+fjSX3T2shz6ZMVlYlBJPAP62FghwME7QfDp+RO7fnvvGP
SQxdqSn6jY5hTOvs63zR/POnZTX/p087//c/LMFDPNY1Uxv+SMemqRB9hB4DyYa7/V+8m2JOvP/9
Ju9//fUv82LPH2ibpqEk/9P//Af2aRaXxFpLgrFYiTrvGsuQG9u7jrkdgh8vmnUycfe73AY9LPrU
71AsxdcMHf0//5uF87+8FMXoSTo0nOA1zS/1D390X9SVLyz4GyFG1U41ezTVB7dj2Z5fDwiiehGV
2UkI/ws7dxfXZMdYL/Orw9m/qxCdw/9DbTA8pzrn4n/x6uYW1Z/fqD++uj9dCUMcaf6gz5bDGPsr
FhoS0WfnGtd/GYEeZ4Mjfog+bjFuLbgY/+r5zf/tBdgWDGAhXEBW8k9vjzvZhQmnmrSWWu3rioFr
F3M8GeqRnXK+TaN5deHD/BXOOpTOPdWu8wttBEsW5IUFA3PUNZn5hVDvKilXofa94dthiYrAEhpX
0ThE6RTmQhs5vOokzSTA09ge2EgG7Q3KPqBwjJJ6jYKVnTKbt4l5l48UuoS2uMAEOGtpay78jGW6
7nl1aUkqpIKaH6pzZkPMDG26HHpHu4eeQ+j397ctRbgcy/T5Fpu3GhE5tKr7t7zgZ8Gt0yrK4PzU
IJr81iLdGOqlC35wXkXp5QHl5v+08XtjQWGc/1RSaSgTJKGsJGk7iXgv0N3OW0dVfCLRfIQDvuUM
znRq3qziobtOMrmgqbuWw6fhmfTcCaFbtK63HtN8E/fNXreIVEyJvOP20H3Q3YYg2YiV9bb1THY8
bcaJb+PbWyaPEJF+BkzYwEzyBs9PM1/Et4pK86lZ/BxFFgeA1Vxz2POFCxwKoKh0rsrdtBbbsEui
ScPS8ru8kTDgM+Olr+Tc8oCKO3/at7WdrguRmfX8aI5mlI5EBs+PYg/h7Hz7uX9+L9C5/J83Azcp
KweZHC6TrT+tTw7C4WmQRBPeKsG2o/FSm/7D5FB+FTEDjMjEJe/zkgrd2Ssn+rDR7AZe/orpkL2e
tyKcpk+v1hD9c8HMbwLosXsrC7+Pppp2XUhxibuRq3q+9y9+rb/W2Mk7dL+YfDpCXVz8Gng2xjH8
AP7B2gCWYNHo6dniodr8ts8PnQtPKC9HXSt2OdGbMhRnP6YCyedxLGJ6lUY2Ssrwo0uTj2aCdG6k
pJ903FBNybUl5fDD1Rmnloiq+JFkfrfn34xWhK4U3jcABfuB7edWMVYle2XozZd+zUXod85DmiWv
acelXPXUQXkCTTivjyyB4fJ2cY+DYhIfvPbDxqR9dbusnXnZ03CxabkEgYHBvaJHNl/rsvjsLTUt
iJPd9rrzeKtJ0AGb9BMeMSje8mz581z3Ouryqs8fyVyDVCZXZwJas9rkhoTQytO7bF72zFIlkHRV
2u3Joqu66PFUb283o4FycV4t+pyyTTUPPa+ExgQ1x8hHq/U/C4KcF7dbnk4kN0xPD6Ucl7dvioil
Je2Ga1YFh9u/YLSJuDa32OaOXQG8GYrDx7zqYCJAVkRFGbv+L3BUi1DX3s3playX71nGDcfPaGOf
bWmlLtVY7zNsvppF+knuotWEqsmroBhbpAXPWXVwyEg5v2RYHayE3s6tinGhhS/l8NpIVsTbbZob
eMBsqq9CaIwMfWvpldGHNS8U8by2xdb8BRsETGcI3vMNN4SdtcDw11Q4YzRGvO7tjDKfIuqc4tCp
urWvi09lanwybNdFra63OztkVlDl02cT9KfUYDjI3OijaSmq3SR6rirze2UHH9iqqJ7zg1PmKSUx
36T9MwDZ915wILq9DwTrZWN8dytouxlC7FVYuRTGlErYG4/rAt0KH8btnv/PKf9fnPINxT77j4/5
P97Tj/D9j6f82wN+H/NN85utS9gVnMops24Dtt9TOUN8419N5ShlI18gg/b/H/UdugCWSQqIMEzD
FbqgAv7vo77zTWcip9y59KUkNc1/ay7HjO9PC7lBu4FSS3elYdKMsMTf11y4h91xFICBmt5heg3U
DIZZecgMOIuQyTe+HzwQCtjtdQE4qGXDW5oTujwUftBItVMVlTdKKARNq38kA7ldARvUNip6cfNs
2xRE52g2i6rV9V8ckVaRrGjhWdF6kOUeCbkSX0gOGvTpCdUJzWw1gnCd9AGPFEYoBlNopU1ohZOI
g1Pvlj9irWKw4tBjTvX20+FAOjEBuXv2k2BYaXlLPqxTXTEObZpamceuNN5lHtDsnAxj70hORkPK
WZVJ6UNGSqSUF2tWvxmoZlkIBmLK9NADsd6cqlEkB3Iy0zXuVoREqPit2XRtUi3AwrNJkrDz7vso
oopjWfAZCzLKNKv+dB3FHqdMWAO0aw2IFjOKslsR5suEwhqZJZW9dUYaPG2HnJOEmacfuuUEx7gP
7nWIJ6uGnJnt0E1yZRAqG+gIMdq0mM5VrzMX8qtHGy5yERkpEQwcbB0eS1h9eNGIU1/SQbLPtamg
YkePvlMAGR2DnePbPcNLHKkzx+A+bHFAN7iglvm70lM8pwCJAlEN2O4JQprIK4gxvQa5Q0Ma+aad
eeLQt0zNpsb/6Y+Rc4ed57VGosy221SLUvIHO9ljA+9vRTDcOdOb+ilIHXvnbJ2KJ88krd3OK9Ol
C0Jl1aJlEaVBc1LH3+QMMyg5zBHpzyOhqNUYfKTYxlDA+lYkV6S1tQDGsurON6Fmz1k5i0w5xqqK
JdKMCU5wOLQn4cV7U9M2BQv2msqqPeS58olya4IL6cYMDlzEvtOIOIn8cOPCuGlLGp9+IR3gJ2Y6
jNAMvCAsp8GidxmsstLuy44MOpD+n2qI9vBv2/fJnCIGUEFz8iS3Rj5Y1dzWFwujLO67UvVXZIJh
0H0mI20ORxJbOLlbMQOW61i118Al/wyb8s7zargWnOxrKxVHPcyqvRgMarvsqPlaf3Yjhm2ALq41
WlOQCuGlhUVwtS/CIj4iTKp+V9idvnBwKeDSuqAK09ayZcrs+85bVPbYJkv3KQZvexqr/JchjXFt
D02214fBIkbPCR+asAeU54FrKskpPZFECHirVPKx7adoSYcODkM8MEV8dl2Y2rcvYU6tUTIA2SBe
nmT5YNbuzJ0fo4fR740ztlyiL/guBT4MdT8+IJep7sv5n27/bgfaronb6u73D7hgqoxBFzhT+Am4
zxiMETyuu4ZqJ6tQCmAcpe2A1B6tsG8fS3Rrr513Z4XBD8Ofon2ExWPOnSJ8ywadapDFkZdYFiay
lxPL/66aYjjHNtP1Ivh0jdreZR7S3R+lnwIfHgWJgCS+hym0ooQcR9bEbDvGxCkZE8mE+khN2/hn
4JTpZiIsYAbYXMxCgJDs5SZomY+1WfYztOufkRs4rHuQx1PsxIs6Gxs89tWq1+Nr6Y3vqtLBN8tn
u8M4ZWCxIr0A1MPg5rtwit7IxjNX3hdjKCbhpgA0Xek3WcSmdcx2GfeEGQjyj4IQ01BPJlCUGScH
gih6geYA/AlqlmqmNbYTAC+xE4g96tuVGCKDJlfr7kdd/3Sgiq6rztRXadTgWTsG+mSTX+XUK7Bi
HaBFRNuzZdl96IKUweZkgH6v8bwAVk+C51gHOMc59RMPHFEWgb7raU5zD8IuVFV7GaviXou5P5yy
eTCGAlzk1AC3DfD9hE684XLFQ9oWgJ/ksAQ//orfBgU8huk6IRcSKxD5xzhvo1p7wzXxGftI5CKi
F9C0t/clKW4LMZBTQPW2a+0cSLlLdjEyvgy2Isjo8q2yqFUN9G8d9vulYQXWhmApsj4xwCwLyVZB
7o66TGF/0QXDsTbXSHqE9jFk8nkigod0un4dA3/Y9bF4GCPQwBYVZkGU5jMr17rL1Esvg3o7ZXBF
mBVhdMTUu6RpSMxhUXyvoEdtjAKpiwFNvmL8pItBWyD2U4u+D4iFhcGHlRDXE8ZobIIa4ggRQCRp
+2un4VcL0MpMARYUlJkwdgc2RjvtlirCeKAcsXOWZTkZcF5QLQzEZofD0edsDKO5f45IM+qKcuNO
hN0kYzjChidvmiZGblWcERhNc6UTNe+g81wNTvkzChpxaCWrnnLnAbU1+mvX8l6EL0+UKpgkJtCL
Ey6NqmdS1Yz6tpCafyBhw1NkJRbcSTne8eUoa7mqUtb0Ea/wJgrM4N4FTcbpbW3lg8/+yHE+N5DA
57I2iA83nlOb8l5DTqjFwtpEOrw4M7SOc7JGEhjenvzKUyXHdlu35HrbrbnnRMMuMKdmovhMVE5W
On10KyOCSp2s3j71FtZc0YHaQQ3U5I8iEofc1rNjE3b5IfDcH1YTHsdgTMlsgJnbyRGDGevVxu7E
Cf23A+XRoDwyhUXnt8vXvf425rjqfMzia7otpKTUjrXSEgqhEuTV5FXrriMkLRgdQYQatCYpt1aZ
8nSzNURnkL7Wa8QTZTQxFYefvsgILZtc91wVMmIbhiuWxqAzkso2ntSY/4KO8L2t7GHjVmrXIkqn
g4LyAQb3drJarPbw6LbEvN3b2uCtawk2csI3qUiXHXIcSgnWgEUIk/foWMR4Wsw746K+ayP65BFk
3U0ylQeV4xrQQuMTnUx+Xyf6PSk+O6d/kI1oX82IFrZxxHpBmGCEasqHLKcaVZEKMxB7a7ly5yl4
sXXizXYCkF6YGxdWmj8RP188BIW5sj39w+1Vd0iznBjvRNvVsAQqGR6Vv59CLmaC8EZEJYXaWkFJ
Lzu17s0pwzoy41k4hBHEjS82s0rUApkg0HR6bnEKMtT4wAIfoN1l8Uh9n3fZn2OkbYGRzw3fSBhg
Jd/S6RFPbCrbSnU96+9lSAn5QTrSdCbxfH6/KiWamLK3gRkmUO/MjigwgJDzrIdmYbfRqu4aez6V
T76nvb8fwnw6tNO1jeuzjQniwnLMzdW8gEcrd7axDkqLDJPUPuL+YB2K3iU6VwbeESwYiLfLmFPC
KkPbSfuIFOMZs4AdwDw0WcexvDXqbVuFJLZ74ymv8+Kuj5BQpRZXAPEn23SGbLTT3lX1p25hVi2b
fQjIejvU5Sroiux7PfT4LEAjkexe7IJqsq55N2/DoMRt5uMp6YhDHfePFCXZNShBzrSUs9KHaSfr
6C7Krfo+Y59c4mWUoIF8nhrk52MKuRvkovBUt8lZrT3UR0IKVO1owVUvxnvsXc6ma7D3T5Z2B04G
a5bhP96+5JmWUg80b0QDUlj30ffbFw3p/6Kqhgr1LTnSJUvhpZ6/CKdk2UbGs9Wt+sGiODvoPo5/
vCm82lSEwa6nZP/9/0rq/gtk3unO5rChMnsfND6s1cqB7abfFcRsYjygwoOGDkBlI5usXOiQLeBK
d/WDCp3mhGrk0nOsf7BnMkVe4QapsuFAKY8fjiklsgznsfVd+6IUIQR+FXQXhilprJyDhz+JHkR2
19Uq3GCpYP4Sdea5nGComA0epyS73L6pSedaeI41IvaLyLG3Mf3h/mgjikAttx5hbgs74EjAlfCo
iHNndLuwfGtHpWntq6HBJoOAiBNM9DE0QnumNLx3A95yU6UgRSLLXliO6z9DOl4nehOsRGuDUPA1
pCdxx56STAeYgnepb2KMsyc4CJKQLEP4eyBJILqzcy9C+xxaZb2MM1YVUXEFxAmAEYOlCxtpONz5
LRUwB6XgWYv7CAgFQPLbt2bFuSCbKrVBn3ea7H1BoXavSeOT47HYqWIktk439T334dpmx3AJQT+O
Rr3OpF1fC4hhd/nXkLtPLRMIvJyFp20iOT2wQV+TapVEdYL4HBuGhaVyRwHQAa6wnXvXveOciIUG
oDQ3rdGcb1/Goe+38EbAxVIKQHBc6QwqNYFjEA+83CgpmwWje+cUMHLnvmHzHHS9O5N2RdA4n/2A
2ruc63eyzFtaW8wBusY52zZEpExHHwTxB9h+mkpibtE+anjIv2NbcpFTt4vezs/BRGY2ttz+oRLi
7CZsdUgmWwD904cuXYScRfopJpSkJTPVLYEGzbLu+ZD7GtD26JqPmaTct8Pq2dNkgIJeBg99mTMv
kQKXb1yjWGwph9NJBo9Fmpn3XT6PJ38N4Un1prbRsnSXBFQCZtdUJIjW+WMq1anzivFOWH7+WLil
ecd56XT7LkN5b4dcb2EM4WR+e2lRluOm4Sqh0dZCQCxiFqksDA8ayteHQLnVEmlNsFYIUfIo5+KI
Lf8wqnLHfU98qpuQFu4UR7IhT2ifYH4EZFdQy0WS62yaoJabOn76GJ1TCvt4NAxoZn61rv04Xtgk
dB2KHGFOLcu3VhrxCZPHY0aSQmBApu4j45ywlSxK4cmNa5UwtjzAn6pDDoU9STC6WY4DStmsUEtv
sMn8Crp2OeddZRwJUc1BZYFtqK8lFAg6xMkGoca4LKmGcjrY2O4Qt03CXaD+Az5wbCLrCTgKtNsp
x1xcKhihNDhWgZEcyY3NmHVLmFjdj7QWx9AdQgAy3bs3AvpxsdBtUz5DGHB+zxGLVrlk/RPtT5o2
8EvY/lo2cgYm0SH1JSF8ckKN1NbbyHeAqWfrym9chuVqIBCEBC+JQjronlJM4q7hvFYVlq0q+cKG
qp8wl9B5NPCrKgln3vDr5yufjckqGb1bfWus4Zx1jCam4TIH0sD2cun7OL65KtxeYFXxQejATWAP
tsltNOIjBDkQmkDuxu+Tgf+FFdlHXt3u+j7s1/g1UXr5Hhu6SUxbXr1Gl4F2relN2buOEo0cIepA
4elro5tikFgpUZyuuAuHOVciQBSpD2ddV+1qaKn440HT4LJzIm/QkbHDo8q010NTIah2SWPRRXJx
J0VaThOuOtOn/qzLHxa+R0wdyAmLUcldVZrwrwEeQCj7JPLhagJSiCGScbKYOMeI4qcMhh08Ichf
jo+CzN4r2SPri2xgcBgsjiPydRHRJyrrgsYrkg4HMhPo/HGV13iCQBbxMZDtmxrOfRu2/bpncL2g
yBhIKAworTkT+x2PicIoXtd2dx78/lfX17yDZv3WNdMXus/H+tBn4PJbSyCKNftHd8ZOtFC5lhJx
fJky0oeTE9xPYGKxTD/JJH6N50STsR0Bf4kezJVeHQzbeXOtFvEvW+U26axnklufJvztHDAVsdJ4
XXRzIPR1emE9wNero14bY5eSjFOQRa1QofQ1nVOs3QRx4m7UuNDiEvdxaQX3RuPjWInRSU6GBDM4
A6kteOFeh7pVB/Qn+13n6L8A7MVbD0X90OXfzTaAlR7whXeYCCl/hxFX202wbIhH8F9j36UcCMCY
pTkkUrpzKxCA3s435Fr1Tyr29T1cRWfJrrwLKd1wH4/ga9nErcjcEFMMw18obc/5/a7p/F8xgBja
dx0xcx2eyMJ/y8kMhx+xHYtEHPDhHqOk+UH0b4w8OgHmQP6Z8WFSMuoUdEwn9VfIlpch10EkO+1c
Yw77gdMlkTqp+O4PJOEGUsPH+my5TrORFNbcbTtNObSgPIMTq+Uefn9J7GFh08qi+szuaM7myzwn
rglDEeuYlpA1ps+NQCrEfYBjOB/j6Jy3/AEck9amGt7H3OGFZ8BfVUMyStXACZisj67qXyoYB5VL
2pvHXGRpM4tduU3QbVIWrlFFcqm5yVtBtUUxyZET6OAHZPh36vN4KvaUO/WymdTPZqjW9MaqsyHD
X1UebNBekPWhT9fcKYkdLyHBK/2k9+VDK00ScDOF1QKTrN+l29AzVgVWhaXom6+yqbhBA6Zz6Qun
8Z1lT2pZxtCXvCghGnONDZmMVU8dkFdwfLU6fWWQOgbyRzfv/bL5gFFxbo3209Xt96HGMA4yF7g5
MMNFRfDzEtEPwCE/fcUwQj0aU/sHCBWGeDWAnONt1U64tpstRjpJy0RWeMByW3sybPej0xLcwqYN
4UumDyo2HkE245Yo5wFknnbrztvjdioZrytx1zJCrltmeT5MgEVfjU9NNDhrEC5X4dofpLvvgwj1
5RD0T76ll1ufweh6NGiU0gZ90s23LLK++LAfASWt2cg0rkngu5mKx5UkdjxIs7NJExr+F3fhoPNC
A2S1Kuu3BD1Qh2nuynLSdFUXIXkbWkOPk5oPGiFa2TY8oGjcJ23IbQ2VjvCSYBtnJ9ccRjYuRkqe
qLGAkriCOA7Xoh+1Afjw0N+IgYbA1FQbVTjoff0RbB3cTsfIApBuuDU0gVKkTuI7aMjTMSnhfGi9
TdD9GB+I71lHMDY5KAFdY0c0wak+qoTqIaxbWg6N+x4WwxPHu2wJgwLjShyuRUw4lFkenIlhmWZX
5boPrTNWUJIxCs1aSLiiJUmcy6SU6Sorh486Rho2Vvj/fHsdG3W1q0MCdkf3WX6ASi5WlUWKiV+d
orxEsy3pycQO0nNh0Q/WocpUevNApO6nssV4p76ARizsgmOAn5Ka5MpoV5jA73uT259u+zLVAKQ7
ZGB4UsEimGsBZg92UqhLj70P/aK5lqXF4c3yyQmNFAjoUh11X5GppbQvs2Z3zjaWg7S5spKWviDN
H2JRyd3wzBfNAGnRllTTxqXTJJMEbQV3+zI0UNudIZiBLGA8OG4UK1FxDp7YTBu/AIRYgu7Ihl7A
uvmhsjw+0E7UDmo52tp4NOAkIo93v2Io0itfz7G5DjbAnPLJpbGHhVyLGbNTCWLe8KjpLOr63qke
CH58T1P7/xF2Zr1xMn8W/kQlQbHfdgO9ed/jG5TYCTtFscOnn6fz1+ideTXS3ESx43hpQ1F1fuc8
BxAFLkgoiAQVQGI6xsvmGUbMdXqbGL51nLlXd1MWjGST/BOp8yvZjusXs91nb8HkUdaPbCHXMLeF
OuCtAqyIh14LQZsB0Zl8Je7ZQn1RROsj70KWkcUoc7+gdmIe7bv7wkFqw8WfnRTtPaYvD8KiaDkf
q/cSHN2+a63Hxt0+C/Mi1wRWbPa1lt7PoumNW7w6PxjLASu+ogRaNX/3Hvcq8U4D8niecSIy5+yo
GqAmKmcJMY2RiCMulMxAW/TZMrJ1tAoO2sGUcxldEW81BY1wbMGCBp/tuD4MHqWwTY5sVwVviYPo
ZWy/hmSKrDlwH3V1tqbmehMYpBgcZrPb3BT7otJi3177BFbUHbO3Hu2hqqPBr74h/QU3tnvJB8IM
FDdF9A09WTnsWPKXd31FvTLbxpOnFBaD3GEq5H+kHVDlNh/JsVOVNEmHg3T7q7Fof2kd8FVlazxS
6M3RSAI3SChdJosb1s6za1TLQ7PaP/CvUmXS+K+43BVBrRxuBszaskJLsQdyGRSAIMS24WamVsRA
j0B6zpDZAfDljl13d8oDTEksj8dkXZ+k6sszDr6wIDd0ATDBVM/9VdlAQHKP9JuAkWl278Xo2qeV
/tq4LfMXHMRir0TwuWz6faqUTahqeYePofeIVFd36tuS5O9TT/+DMUzUz7ErrmdKAR0SYoNtswq6
ZYabdIi7yQVuSGk7NoSTkZYZSRD5jNX5km/29ChpMciTF0PXwbG9soPWZrPiRoaBTowLYDG2fJ79
iP0Ob767PvckUR4m4vxFJXbzlJl7P7sCmyWL0FC0/FJpFuwX91QU3bwvHPNXZrKDSHExFJ08Vb3g
FZDrcjSc6SgdEhacA7ON+gbaf7vQCPpX/MT3U0tDEY7VHc3mSKhGeoVJUNtGaN0Ip8r2DmJ031H+
X6hAyu8CGCQoLwj4W8Zez0viyqNBEdXXjfvBxv0bvNaDfEoKd7tv5/FMyhEHlelhlmo3Z9dQ/RzK
K3Xf0PIU5OCxtXxs+1qxm6O6NxmpYYDYBH/S7T86f3FuN22evH6Me8OHXsVWpmE6E1f4pvGgPU/J
9lal1+ryrMZp6uiXNF3uebxQ5EPu7ryKNy+roqbmt8RIEcAXaAq0Q5h7vdcch2GC1DERtyznfo5y
70b3lf1oM9zYjx3gUtHbB8ZQkDe6qQFurHn5c+Ozzco7DtYEi3hPBHAAOa8UFwwyHzw4fFGKswVb
gMxJ++bCNndK1mhbQ1VrCU1Ir33Pmq2KVlKJYVprNBbh05jkvfgFXaFGHjwvjh0jkYM06No/lCMw
zwVOGM4erQXs8O5ZB6DX65ggPvBc7pl8yab92szdIc+Wghglc5OpRvgG6875yXk2/dl9m5b+M5n6
m9ps1HtDGdGK363oqAbkZY3bJKXIRVY3OhH0Ls1nPTSwPHnBue0EEbDIA4CFrktk34AVyRGARkrb
Vo+J7ImEo3c3mmeFIZx7tTb54wKG66x5gCnAVcrKnqs6eTPHwT3MmQuNlxKkpmKxd0Zx72aOvUtK
Gh0yFvQoZQQzdaDCaa3CpEbOPCCIGKQ0c6ul/SMHjNH+aDwUSLKoQ/iYC13XmFjEJW1B7XK4P2w9
2aupxjdcU8yAL8pqdEoZY3bsSntAN7dcxKoZOKv7HZgly8TR4VK+02qlqEGtCUb44tVvaN0VUr8D
u4A4nYlbA8zIbWoP931BE++0di9la3YHF05GxK9a7nu9YKMB7IWTjQ5evT0DbHjdOo7qImsMlLbC
icyhZFjT2Y91coTL89RxMSEM6j+V/WHSoIMa/wBG696pSyQTa41AvmrH2GJY0MoQmprS8qvLxWEa
RRdSbu4k2++ZqJIu/SHMPLAvKFPsjvwC0q3TnuVGb3YpbysD632HcYQ0xHZMR+U+6H498z1bwwpD
pTd++biDds0El62eTby4StwZBK33sNIpU2JfOxs6idO1qw56nZmsqYEQ6UumBJXBW32y5LSExTo+
EF77EH32W5kWZy4dWjpT7477xPg+znoW/MH2sDQFbA1MN7/VhfeDuZ6OykIFBMUEE9JF/9YjAcix
GIiJsj0WiAlLLn4vORDpVTDDxkjuY1oefTrH1XxRo5j4NR8Cd/HjLWVuOb6tG34HWAgHlfZvgUIh
YtZbX9Rax6s3fpTW/JIr2oMnxYW3GJjbrV9GpTDve3OcXjWJzS26OPWnJ2sk2r0Fls8m5tx7bbmH
P1ocTSRUu3ftB0m3JEVEziGZsem6BsUGHrzefe6dGG3irWq4N5EJd7JcIASL5uzZP8dsPRJURhYm
7MCR1/mmp+JkjXRhee124aHvYkUtzbCajPLSb1awp3rO3LuG97CSXhCGvuP0zEhuLIvY5PsgrNt+
r43B87L9HDrJM8CmzskncF4HaNHT1ME20yfdyxfDVCX071UdM5cbZ26uiGDXdu+5DmJgmX8yT/Hj
Thvu/c6t2NgV42PZvgru0xoy5+TiU1DrT34q3s9Nl4Sqro9To9eDZYoDxHdWZ/lnEA0Tf4ug3WZH
g4cKXxTVg98GtH5rYzmkvvU4bW1AnblgqQ9WcW5XcZEJOrwIECPMtGE2TMZ5bYKbrs9NspVVOOBQ
Dmer6E/psnwR719Cy7WLA59pPWpJitCYT5M1vac6C6KtkjrOAQinw3YDVWBvdWN+GI18RYyggbc2
2MmUE+XzfnYstHtIO++eUbI8ydW8w+nqnRrp/ITRRuMFseV+dSxy8fJFmMU96WGhifIX0vVjwu6k
Ke2TnyNxkdsh4HROkqXHfBcQh03vs9zbDitOol3frzyEUAeqob5ttvylpMPwzK44ZR5FpxkpOz6n
fphWa3haulad6qzu9lWtAzKIC4jYIJcH8MEZu0Ysh6Ox+RH7sW5vbz/73uYRb6zPRZ1ynKnAs9gA
i6KxwX5Vlz20ZR9I6nz1PHSOxejWphihRFUqxcRMFhBU09xpS94olKTdcCH4cUebTHbcqP+CVphB
0B9toP90YWRB9SAAhYROQb1SjwiC7EhBoDUYOe5vECt2lwYRmgB1wAYs8p5E/ybZ5Y0V83keksuq
ugMOWO7RYsrxOZhP2wRzG60zGmTXxZ7OV/ZLSTw4XnIWSn75Y4Nj2gKUO+ArmWNlNw4OET6hscnl
2NDVJxZR7b3Ca/al7r8Xq3pEZyiPcqOYJQDwiUaLSlN1PxcmeViojLtWy98OvJTO6DV9ObT31FcT
MBxytgdzcfTQ9I/WNgODIvVMRNt8Xq8YuXp64aNB/swFd6mN1Ox7JXw6D5Sf179tRv1APXcaunV2
DAbzIOTU7SitI6dmN0ejwuier/d2znisrp5X4vqBN1DRp/1D18Pm9GauTXpfWsW5d6RaOBs3WLU0
Fu1T/TjjGQKjlr/Ktnmyld9HhD1ruiCpIMmntwQbDcb6cB6hFvqCDI3Zy88ZnjUoVDqamyKPZBEc
18q9I3Sgww7qaWh7p86iddJhLrbjF0Y5B2FvnjQ739F3CY3jj1hlb8BrUE8CsycqMLAyYHQvgtaz
cJIgdJa+rw++PyEdZ+UzhhSLOSQ0xbxeiXZby3PDeWrqN5RKlT+sMHpC3HdhCov0q/dgofL0v94N
o9xnNSlu7trtLBvIxDywY/sKyWNARcQHwt4gcdsG3fiwbdUbfFkTa4rhX4zNYvXT/oiknzMMU0OY
tywJBa1GPFO67td8NblCp4YqBe8oayz3kOQQn+nR+Il0j9ekePr7R5Nmsed6fgzjrSBelWbneWm9
kJ/Nu0nswbv5+7e/f6Qg2COvYNT6r3/415t/P9i2vixwA5d//vvfv/3rQ9uaAHXOixT+6x/+9cF4
ooZzt/XRPx+WOv/9zf3zvr//a9IcVlHV1vhf//Cvz5kQATmYw/jz//owa7b+549OWTiMLJSh/+tj
/3mfEOTsjYlj0D/v+/tV//Wl/755s6wzK+L/fo3/9YFYtIs9loLk/3l9OhNC8SzK8z///5/X55/3
NbJ/JHxxbIbBuZnhpd10+URBxd+312SwTknf/udfy9Jybv6+X4I69eO56miSMAEj4khzo9Ketr3n
W9nr4NLZNwxmevz75spJStoYVcSosctMKghbv6ppJVdRmVjJnyR/WrHK4p1qPkg6AggezTKe5lev
X6qH0ZzrQwZz52K103aescQQ4/Qjd2iyDwFGonO28lenADUWyqEk3K+sOxgCal+uGKlSLV49SIug
vHV9R1Ny81wkGD8dyV241PrkrVt/QTnxdwnaGqYp9y3jDBW2K3Jp2c0QBceC4SkhA3t5dqE0fIO+
D41Gwa+U5b2yUfJQ/o7LWp9a2X16CcF/VnU/WcG+mb8EovjFozSErbdDgRtFPtqAvLDJ3H07OgN6
EJrQkfaBNWRZuyo71fiGaou/U++CgnbawVXwgXP5tHi5hJ3GCKxsrk9FPRyaevhm72OdCs2eAOsN
CBqsF0smPjJXfW2mAelwyVP2uOQFLLTFnaQ7kvkMHlQ61aY6JxnJEAXMyBbLefoldEe3SlTbQh66
zUTSYRPc2Xl4ZT9j9HUQh2gKwveZnBkTrPsulyhuwNJGby7YoZxgNvweJhlEiWEQO2AoyE3duXnP
GXGMOX3t1UxpjzWMWZwZj9lWMU8qKN3BpYQP58W8GjIyTAkb8gZyKb68r0JxjRQ2PV4dReLGwjPY
S5zxqNmoRxpzAc90NiXT7F4WG6BzwegHKxqog4Tm9r5A4u7n/sOC2c6vlfkBEE8j7JwUP+9YUe6s
gyiYg482YR2mcRW/BLDi6hdszOKSug2Hq+zsiPxEtO+UMzPwk5okNqrrmW1ZQgUKI8eLQHk6wi88
Cml+4vowgOSPIdoRfqfNU+EoHnVBO7bpuqeB521MaIOlyX1f60HdegKDZe7A0B+H7mH1cIKMq8fs
YVR6t8LE2LkpID6KJHdFwN6KJx0Pmf1QpXNsJiQ8qIqbWzIhwq5eJmxBHBSP+MGhQLTu77W9+jdy
bG1ZK/owC3xypnNH32g6zBe6+Morkd0yJdFPzqxTPyBPBCDuatxCNvHnKjWP7MV3QTMNkdYeSPMe
D2SZO388uzK4cDFqNQrQaLMQuFqFsWcAgtdqYMvYNl+tvapTZqRPW8vPoxIg2Ju079lBVA1PVlJ+
TcKPlQiTMue8NkPXlge80Ot+XBT7VmayEUgO+ngmESOaYRic/gxU60Hk63FQaMB3gdFWZym4ZaAz
LkXl7McmN+K8AqBCKtuaE2DmraxiQjH4Q5rmxWypCMiVCRTV4hjRbTrCYVOAl0YHK8o5iCneGSBT
+ruur4eHlsYKru0mrjKYmpTa7DxLvRsbU/Ar+75yAMR2LpseMx2J+I064QIbb4wagg6zKK91UooU
i18DtZ2TgKtFAylDdo6uLrKgTrcPUSCXgN7GWu52T61AhjEyzo6WQbf4FZ8JsJHtz4Sharesxa9x
7L68ukIosri7FcG/aCiuiC9WXhUwpl/Xob9pvA8PWwbJm8Q6bkzNd6PCnz/l29c4DrTqnaia9m6J
XkbaxXBLWDbfu/XQX5LyyV2q9Tyi1YRIfe6+TB8CJqkgk2zSZbb9PQ3DjwFhwJ/ZghX1IllplnAM
OofOrvxUTSRr3GpRkZPfGtijT7hP38QyvpcUK1MCYsWTKd5ma/risPhVURiH86mEqEMDmKQS0J+x
oPuQSnORIiQ3fuwuox8p957tNwPCrSZ6DScR4uJ0sl2Tg1FlhKU1iQNeB0Vml72/C1BAopj9vcoU
XTVUDwsVrqr/ff1WRrd5h4j2aTZpczU0IJuajJWJf1KO+ZSXc37uKqjzfOUVsd360jncR58yrGRG
6esyP9qKPLTap8zfVCTT8bkRV9G0Re8cKoOv63yOzq+l+p0a8y9h4KMHc4trDJ+pSdOTVaMPN4y6
ZMk17w14Q7UB06iBDESELh50oak5MN/XygBS5Q/9sUmx+Uxth4RW4KPOBmRut3iZguxpcl3Mq5pl
UrmYCoz+YTKXt7WsEZgMmwlsfsvoJfsoNYYby9p7chqAH1FPZJZR4rnO3siW8dC61+byrXq2VIpF
yJTvPQVHe4HJarC+vLn77AUk7ZraWDddkgOzBIj7U/rSNkxbaEDEFDv6X8zX0JccCNNXbapw45Yq
gavN4Z46S+9C0QGdOdbYRuB9eC0CZ7l0dQBhrCmulXojMLEx0r1FXRTiF7V/ZD0xkVZo9LzlsMUw
+j+ya2XE7Lu6sdWZND5qhscAANMXIU/YZKk2j+ZyRgQGhzCZKGSTf9B+uxCX40wIixKuW4dAE6hI
D86zT7CCiUtbnrqNkxYo0zgr1G9OF5y8Oyxj/pSFXhbcVlmfRfQucrqkEqoXU4WkWBRA7JtXc578
I7Dym0DpQ97PNBHBX+Wq+0Z1xE4L1SxebI/Xdzw1Nqd26HxI1tm8L1UbdQbVM9s6wKxou/eaOzw0
LM7hxjYfUwSjIbODh8JVMRP3hFMIhKqFkxlntY0EEiM5MhL8fmlTmVz7HnsjR/oyaS5+nr2K/G1Y
k5LlLmNdnrurNNtsoaCdE/wD5dKE1sG+tsmnTwXwwQ0IGQagLimat28I8uOkKjzcM4n4Vo7xSwNo
vrB9J5op6ePIsIYTRbFpSH5VXf5oVc7ndY3fUE9iT8FEwppFVnS4I9r3zFSFiKrlY5bsmXjnHQpH
woBtKRNF7SJ5/VnYZzKG1tHuvDcxMwhoJ7lSJSlv4NHKvR7vUlzwe6tww4nBGjxlRYc7zxiaw3XN
bm5wKPt0U4M9B91rMEffqCih86Piy13srq72a9Kn4UKhCoZq9C+22RRWjsNJN/NdmTisFYu/cGB9
rywO+AsM06kg0jxu43Vp4ZuY1Hokr3Hi+b7u6kr/qGtg+Xpyvjaj/fDTFktOup4W71SnDEpUR0fq
MB4VDLj9nJk/uSRw03mPptsv7+xemP8GOAurdP0umNAh2wUrNaN22NKWChOEWukhM04LB8PIyfi9
S1E/I3xHooBX5jHuO3QGo0hwvndLmYNg5hPskaEXfFf0DyI/iYQSAmR2ZBJ+H6pFna3TD0PN+KxL
IKww6r6p8o78vuoib1x4RrmU2+Oxsd9O1XPm9lwyW8UsbpS/5WQ/YLTxDousIqubnAOxux8DEr/Y
CBIbTh+g63rpwavqK9qtIOVzEFNwhxFQpHX1oFXwSFr5Q22WPE81Wyx3QH0Oqvq8wI9jPI9PZqWj
d68D++Ey6MoKfTMDJDDSjLc8iG7zbgzLVkdvgArGDvF+a5z0IKvpwi9GnHzjsDpp94DUiAUeMo2X
AUjungras/dMp4xDtuQM1CpBvzYKElkiAAU6HfZZbuyQafS+Yau9L6efbW8VKHfumyzdBzhAFNDS
urDV8DabovzB0GI5T3DKeqaK9GE/s1WfTllN5FzTRxPa3aDOpR+QC+xKuFmpOud5SyXN9W8AuvwT
dKu/b1gkjlPKJmMvFbra2WYxXLV21MA+m84Ww8/g2i1f+ZwlRpWh1zLxjdw8n488SaLBVmgTDdFc
b5beMWvQ10wQ73//kK0A4AdI6MzGgm1sfU6mnTXKP80wtnGj25Dq3qtsQhm64zkz+8JKn232NmeT
QoaokdtvQXVu5G7BZ9nPBuLX+ljk2IerHDHYXzH4XP9LWxrtf/4oKsoxpMu0esC3ezYd79U05jV2
RlDTKr1Sh60cEArfO3tqDwlq2Faw+tjOszS558oYrjIN55DrKxUkajlC8t23HEjWfdPnzRmdCFOy
YiF1ssI4tx4+8tyXX+uyAm6kQWmokFbIi5Otd8wzHMiOuHWXnwYTwlrjM8cegJTCeDSuDBg8mYWC
N0xMvsQCxWRmCVgZk2CjBDHxBE42ZCGcOr+WGSE8WKH0mR7NVMXMeS5zwEkm0sHzcOWOOOx2Qqie
OEx6F/HIqRl/krArMZ8ULkfgCg97lldfRc2wdjDdLwq9YKtRo1ZZgRml0/QcmBM+T7LbCIIssBip
TnJZmEqw9fbHIzHRgSHTqTfhS/DgrwPWxLQqbgqrT495OsaUvXxJK3tCkfrCgCjY6Hbv9LvuiWsa
7FMXFtapeqvJFUJv/6hPgyUO+ViD5zAaOyZHGlbB+O1qDkS2+B651qLZxTeZk/TfoPsg6hcqLAAW
4nck3hSQZSDThZ8R6GPJ1D0iA5gTlNqceKjBDyn0e9o4Vp3rS9AMWIwcMjjEx+8TqlT3BlcKLdQM
W1cMIBY+47m0n+a16Sl3BNhti7oHQR4lauWxkw8kAUdu6HGr35rZDfsNJoSv6J29ThmNocAaNFYv
tOl99fLGzjxqyfk5J4+UxUavXK7YO7uuw9N2rJ6F772Z7cbWgv1g08s3LP5qTxs6jSwUTsjBOjIH
fkvMSVCgLDVGtPwWL1JqK7oYsBqWWAgpoWVJmTBqOfAZV81P13ZW1CncjCymsKVxGh6MDHu+6VWx
442/RwzGoTkXh0L0bbQFbRKldcoxEYi/qEa9X4f1djpWq0UvsDS+0irBVJqo8rSxw1OVfEnxobwA
PGCPQ6OqMm5dx/VYyplrNP18Lla7oWGUH9P1vY/BpAHJar85t1Iw0QdxsVQehrsNwbox89CFlXjd
4S3V0zBzOU5AXlmMeFCOYofBJbiqFTk491REIOm7SMrtNtVA/nF17+Tq0/9Uk9x0bxxveF/kzJSJ
Hm1L20xRRnTIABvodB132q26EwWXpbkG8ozTqDXdKao7GlgSJLKCg+oprS6mTj1mLp46sOXBLcSe
K/ZLzYVkIrdsvT2GHcceTM/Q5NvsbTK6+gaKb6WWa1N7cdP73W/cRs+0yyr03T8MyEBfdJwuW/XQ
yeoTHzxzptz5bG04VKmtGZnX7gcTOjKKBlOQYaqdsPdLLKhucQ/llWymfxWA/BorSleGNs19JPjA
dPRoLLxIRA6odNpvjsLhmx4NQT43H5OejY88jlmTHFoazXqzvc8Csk6FP9AVr5I7zlr+UaDChQ65
jUZa+0Bz6ikq2Bwt014ufIheLDqmUj8In4MymwbvJIAqN+jEV6srzw9e02XgGV7EazkGkaVNJqBs
7Flw63hxPz2L8W2qmLfbLodgy2+/eyiYq8uGyi2tMS4Vpkfl0ufWl8xMqqpPiBGyE6WVFeMe0wON
n6+xn0Zp1pcxYKtrm9jxtkXMYZn1R8fvloeMHklcRQzW1+ni48nbUeFwhjxD9rcmOUVrE+E+5SIh
ckq4H90siFsEkFOLjWrsgqPYstNmifYwjxXW6RojCuekNUwXu4oXh02onPPf6Zw0dEjaK0+0rUN1
0t4t/UcFoXYG/m7XebG/lQWwTlCtXoD5wusg1FM33Uj5bDLhCDof2w/VOFRPfS+Lb54HXsylsBma
kPcqMfez51KUZPTrPeV2AWW3WIW7h2qmzSkz70eLpYJWZHuf8jw+25Ke0NHsfyWMrmPoxa9iVMZD
IMVTNlxa9mh7Ubj4Xq1OhXIx/SPYu49r4jofJ8KTPKRFyusSBNROdV3z4dgW9aYT3ubcOom5/9Q8
t1/RdbJwHozt3p1nxrQD1dZ2EeJB9E+OaN/8ZiE8pwXk5m15rgzCOIaoIjBhS0TW58GnGyVJtqNa
3t3ONk4eMye2HBy02Z/yzAlw5ONMMSiz2XfNEULLcucsxHJZKsHKWNSPbepPORDyp53xCeli5jbi
7Ecq1Anz4WTZAFbt6QFIGOwnbBmipqmN1c+JNj+5qWpEROJTqsrdI4asIwFNoqUlNTEZzr66OE6r
5jZIO0yrinzBXGz1YbiWHqSY3IOFdVwN5g8np5AX1nPk84kHtL1TP3rPRPvvoGRz8/mUIW7GirOa
mo2JNhuOAriDvaHce3l2I+fteS3sA5YoC77/+4wbeT+yk9kXuou0A6q017K4mceCrQoE5BOX+a/E
xUEJwpDuPUM/IVnyXen6kvGaU2ejv8bWOY4jLlBLmg/SIoOcUImONdtklWxFcXB6VO4AO/FYyu9W
p59YEyQhRJudxkp4FdZLvxwILLOTdOm679i34eKBf4TMAP4evEG3bN+BQNHOAqqBmilt71y13mr5
vha0SrqgDCz/rsh1GZWNWvYU/X5ff2Vj7rHGVhys4AOQGR9yalqck5QQ8ZKWh3tu4TQqK4zm2Grx
9r51eKhhiNdRkc5bXAzt7VhLsNpeZ4SHle7mODVXeeTAkobpp7vgauu4RPcVxtU16/K7yudKaht4
L9hXXk2773Zpv5kUVNXvCqDaye8KlIzSLolBFZeS+ptUWd9yrPk59PpdubxupT9zywc+h0hz/rkN
3sFsVx/0E+XP2KjLCnM34cyfg2Grg9rQyRyq3mNMfOXO9ZCKe311i2S4UDeIxMqLwPkwkGvdJSZU
REP5SBbaT4MKLYqLDt3eiqXpgODBXGkquDiSapxD0Rm/5mn2cHQKDCBiva+1Xg4lr+he4vDmAM16
DY/IPzT5/dYn9e3sBbEfEAAlxAnQlw8e9cGsFohWuCzjWlVNuFmY0PR0ltcN/98/Emf97zdXBEws
1yeEjg2kw/ZzqxdSA5n5i187zUq52R9yeNG7laKNnUU7ACFensozEmElWvpMx9+Nye1nL95PRyR3
TlomR8VtBX6Z5hbJQ8XnSIHlJm5ZEOO0uWbiDlDMa0YWDXx1gULqdvQgVXB/iNSoHY0YbORmeQnG
GS+Bm2FIKcTD4M43ptd8IzHfe6WFfXy2Pzuju1W2P+8A6LVhsiZwCX72EoHPSHq1t0egViN+GH8Q
kZpWOk5n+aRb8T5JN8ANQc2y4XY3a8oU26gzFuNlPLtYcTanENHEwxKaaHpSGJ3CilwS1/Zt75ih
11pWmDl00TAL/r3YDEJJfOiruPJTaPMBwshttthfZrf+yIPtdXHSJLaL6qbwyW7lE8TzSXLXTfb1
KZXgJqae8YjkBW6Fh4BMiiTSme/e6BGfhkQd2ob11GTULk0OgfAct6AywKeIpKBPwXvbaPGFj3mU
fnkCP0PpyJj3hED0IwDcPwN+ymM1y9e+gfgqZPkyBj+bsspBgWDUKRHdmdy7Uc0hcY8Q/pZVtLeW
g7OF3FRnT559j6zMtAB5Ied7A4gyltkiYvvLs7Fi6lHQEWS9iAS5qfYBQvWU3DAtCBmyMx+j2Ppk
9Oz03WwQIOWsNe4yPNboUaDWFhQK0caywR/djKfA5oRUwwspBL2fRGJw8LfB44LNPRrSibkK8no2
4jz0ays4gDrhrEaYe9sIH83NE6Tt666fkRMx1gWvp9df/7gU00r5kKxbNvC5SyI7r8KM9QJIWfuQ
dW15Til7Qiyr7rJeH52rtTXraCKXBAPUNB6l24mj16Tvw0CCdWQ+FrvT/N7a43dh/GwsVngyZj7P
WvrY6ex0ysfUuGbgKxb0mnIbiW+pE9aPvB6MM0VcztHP1xIcdkPrN8KEWza3xSTLqEErnteFR+Vf
V9gT9MDxROjiJhXpym4VDnpuD+mFh3p6EVYDTmwyvV23ut55IZhk9sV4brfqsTSb/lAb7oViN2iv
lVHsUKtCmkFIDUh50O7KdJFkUV7fa4Ztu27R+TmDx5X7yYtVaOcwTy1387qmh7QhelMJz9t3am4P
hYKJzx2EEXPOT6XjPFlOT7Sq5UA+LniR82m+Hg+XD57Hr0ViPtYSw+OWnmecOex/wXhZVntDLMSJ
blLp/VQZyFd7FQ+N9emIujppDyq7wylMK+ofATi9dg0CTVD5eWjjbNpDnGGpZQNyvcMJBsJgAZi3
r01CGQuRpDCrXDzdV8PF6ALnrV7LwFb4wmgydGbrsU9hrjPNyuUMdyb9ZeBpmouZcJme3+uF+0L5
VcQMUOytuYWt084na2jf8Ub9qaekOXXJs0nbyH5YqE5KegECkjN0YFF7SXouuE2yneHJR7zKxIps
gr/GgqhmjHDbAmutozzqa/qJiUJi7qSz2mD/xQw9P8xS7LxetxQUuS18IFYG3boislZU0pUYZWOZ
J9rFOdYv1tGBW7vv1vl2bF06yI2VUWKgSGWzE3ImvGZgZvmyC5M+Z83PJf0nbr0UNL+nnMgGCldT
G1a562CapxaOGbEFwwERpmokGXXWmLrANNjYkt6Uq1XLZ7tpNFUaO8sXLWZHPSfXGTgzyVyVDEbh
/yLLZd+eDeWCbFRITrbbl7nQIUsO9avoyiZUJd2lcdJ1n0vt6GMOyaYRZLXHcn2dVvmxUo9Re6nL
MzH4GCw9wgPQ1cW2q9shWeoLTB+yFZgUzZUR50B8akc88AeBuWOlyuGopuCWQEtK+6hNnyKbS8Mp
SvI8QHrN9sAWoyZLVrtsNUkYFJRFOr3ngMw+FAwY2Xeyt6oC3F0UGlQZOdPJlUyB5o1aliD4iSbJ
9U7mWy/+OwZQFywHo8HMusnbmwEfczjTjTbkXEIrTy6R9BqbKdKNw9Kp5fQJqOupuNYxquYuMTkm
oEPdlcbRTcpyn1HZtiMJzdCiuAV9fNvLtTnaJpWkDWOI0SEbNMjsFliTvPQU/+6m5uCxqP4Xe+e1
HDeXXu1bcfkcU9jARjrtnJiamScoUhIRN3K+ej+gxr8kaiz9tk9dU/MVSZHdaIQd3netZ/mUsBQy
XqI7g3QlrSbmOWd9qtFB1zq+aMJqjaeJbJVQ4OKcGYIN2nQ56VSGY7RcxnhZ+jQKB5e8lSzBZt+L
EylFqIQM+62uqmprOssy9NtDK25xyGMsmfxDLdjFJBGKLM2LTqoEz5mEhP654T5q3fPYNjy7UXg9
YiJkVM2wUfAwyAHWR2ox8aYTtjCqHfNejInQLx7YuZlLt46zteNdjvQtYWvyT7ItxYZAdW4/0Fip
ZlIWodzVi28GpjsGtQX+Y+hWVqdAfHkrpB04LuJuWNN5QxjQtsOKFOOCZp0zkvWeozyvTmYIHAcC
6rWu4LTU+HTR1uOiFKi7IxHdZHX9knhk2ky2iRfGP+pOq2+IYpxl0QWqd69e9wkbw9xHNIGaeUex
/L4Qk7cBuzPue5AS6srL/K8WpUrKCAjx4zC7bSBHszeYymWcjVcuN9ta09WTDR59APToZd8ICnlJ
55vV10VBhYTahUroDgfypnKdHI7NjFGQq94Inf3oY0u38SrZNeUiJ/TZO6AHCWeS7ARLaVWO4atl
AJ2ozIlcC7ENJ0hcY+ueYAZ9jYvyodHkLgVIve9YwJUdeQ4G224k9MNVKFN61+5DMlKwCAwhkF7M
PukmqVZ+IO4Tp98D4cqOfn43Rml5lFN2UzcCz4GpA1lorgwXBa6PBmhljFQuy+5M9/jBd6BEVvHI
DhvcBQkeQHKUifeDvcP8SN0pVQnsccEjS6jhosb4OViwiob4iwHLdK0yRhx/VOaVlP7G35rMKqwK
dW9jierBTOxk6+kli/piZMqI2+6NLUS5gqo0IvQHOCXQpjPIKpNOd6LHNe3ffAdsd1X7jlyqpvLX
SiT9AvHNFm8I7R0vpRGGKhd+z7jphrTaaTVeLA97kqFrwY7iZIR8wb9psmY5GbZFwXMvmrI4+v48
9ZbxKrSbN0dzb2I/OtUovnYiqoH90WqkbHLsbXvax1A0vWm86kV/tuP0MIGKZnWn61sZ6TsrSi/d
Jl5GCdGWBitC9nm2Wtk4E8cKj2FZ1eku0IpFPjXdrmwmb5GQvg58Bn83Q0CINN+rjohJDzFrYywk
1rZjgQg9nbcy4ougcXyqECZs2BaYU83WEneI9NFBDuxpmVhMuGYIIe0KU+ekT0v209oym2qLWCfy
OUujwFbyrYB7tErrCFuczN89I+oQ/fCEdUawDy0qn6pk2rVqGjIuTpOl8UZv8s7XtdkWQYMRJDNo
Ng6M+JR9Xfo5AzdBRc4Y7TxIVzm69YXXrFxu2++voif9uMCGQGVUsboPMmtahvaAf0TnvAdXGVQR
yNU9andsr9j1Oc3AxpTjUdCTgoeV9hNya6tUT8IvBb4UG+t1JPddN91GBWV4MmXePIlnqS1bxGUo
WmviYHBrwQKSHS3+TBCUmzFQM/eMbG+oWq71lDWBB9MGM4nPbBigQ9db+wgsa5bUPtM40HeOzSzg
RFOxZJtHlRW9m95fVZ571cbwecTYXPVOn18b48SdTh0L7Bl5Y6tqKsCW+CbrFubptQnDkcTRYh2S
CJ9Ar63pRmH8fHTpuPId2Y16g4Ld07ZDYVkYHsNLipDUu0qoeUXB+g10Aa0+FndZ70NziOQuyy36
Nl/5HPHS0DAUJp5PpOhrUF70lOlYtMr0RlILyUhf3vY5EWV4HKEhiwIfVY6O3CwLPE6TzeaVbkSl
Q+aZhuEUJ961hmokS9q3cfSf47r+gD0TjJ6ONyoEsUX7Hl9rzcOX+psegs4hjpp7O63uaPERn5ZQ
kWHqI+ssSh6JeSKLwF+EFmTuNhGsYkuXpV7ylS0U90AZIWNCObmoArQUZHuV+FKZ5NMMjTmRoSfB
SrjoafvoO322ZRpoaHZDQi+70vJt04z43E0YSDStt13NpNbrSFzwZ07LMSC0FE4FO9wmReFl9rRI
SoBlS70zdpEb4Rivy0sM1dQHI/aTlXVUk24dXZVelUGlz/dCc0xUuwv1JD4YYH84MIt4vVhW24nK
H2hSuc9MlvU56ClRoxBqGFl1nZFY6vgTJ2B1onXkwfJYv8Zh91JEQJapQBfcT5ROQh39rdXgm5NU
r2frfxJa8wdgQV6ZxGcZtX+suKPq0L82PEgYnveNeGkPhof+hU3bkSTnU+2Ib0qyogwq/0CuCn8W
EDabDPVV6oXlKpD2sOjTNF8DQYTmVz7ogOEXQPN6xtbmpa+Mr7m4ZrBEVNeuEvcLdtjjhAPRqvNs
VyDQNxxkjLm/rTMDEYQ24Ff2jGRVyhExCYTOZTqhjyn3/Zyj0XbmE7Kzd+FnbBFHCr2moupY0+RI
/HXlNbjLCrLRaBRWIeKaCVcFEdU1feRywDtAS6REfrNsQACRLmXCba7RRCEMXRStenHcJN771oSm
EHsDIPW+OOaUQ0fu+BAVEKcvGOgxCyYV+gFiTnROg8vCbOqDl1TvMddvEVbEnJUkJS4jUvZqm+nA
6+/CukeGl6XDpky7Z3SL9D7FVTRo5daEkYS9sF5SBEK5SUQY4waYc5zJG9ugFDaJe615iRy4C/qE
ciCz8VMPEwlTxvDWKWdt5wlJ0U6Ab/1dixyQzNTraVAswpxEl4RsD3x6xwS91VIFrnlhWPOuKpMn
I2f2kmQv9FaR4Y+uzkKjBNvVnEA9p/lDmXLZZOq2H8W+9DaeyXaotKrDEOQV68P+n1/V81c/vv3x
Kz9+79OvfPzD/8fvffqzj/f4+JmW+0gY/9cv8/EC31/rv3yrHx/ix9vNlnVa0H8/F//yiD+91Y+X
sbKVJBtmj92RGqSWd7StiR5lYe+a2SFI6VYipJKiJNTQ3kzzv+tCZQeZpXNVff7e6JErHT9+2jXU
jBYfX1KLHyH6zb/w/Xc//xQLHdra+bXCAFssM9R/fv/9pawurZ5+/LDAngwsJt1/tNZ7C4nAx1dV
oPGWH19+/j6GfzB9b8V/iEop8/L9x5cagqZ//tXH96M9Nwk+v8DH98Xcyv/x+h+//vGtEbv/+fLf
X+7HP31/uR/ff/z+x7c/DvzHz368eDbp7doN+jfhRsUBOFyl00uGHR4rx8p2QcGXwi4RFX/8tIGV
+c/vf/qnj5/SSybmPu3rwyAqf2trTX5EMP+MbPkpiDSMub3THXyqRg3MxXCcuAzzfwhQAmo4f+VZ
7gGYCB1zN2Fv4XVY4knzRmQIXsLuMT4X8qT57mves65K2nG4GNgmVtDg4uIdzRLTIA0DhlicwiPB
pLQPaUx36Ao0u/46TiYV7plPXKq2mbtERMFhZl9nafZ1aqdb1IlHNEZA9Cp67bRGxkUf5j2MKbym
GLneMDrpi5K4ocA1cAulNwGUV94OzYdp0MKDdxYVLUYldu2rLAnW0gFdENU4/1L/EkexQPy/cENi
68pSSnaRVypzXiA5rNIqy6+qNH3hDa+9oRs3WmMmaFMQcoUxoadKv6c0BPknhtWlr9q5LA9enxVh
mWRzU7OAjIpIefSNqxA992AJmP9DcEbMZdJwi0jpmKpVnvUN9s66WxXdGsTjfSYTm9ZYjyJkjPD5
1vhmpXWhT8gNhylOiSqkD57XRJSaYvymLHI1kwTzkW1SCIkD7a5PnW2n6ubZdxtWGop1a0DuaDgv
a7NlX7EQbsyIJfjwtW6q4IjcMdyVYlqXZHSPWIzwAqt3JMb5om3h1IesIv22uCCWkwxRrMDL3vcp
e/ggReqJtOj0Ag01pgE2WAfoVQOcQYzLZYtovhjx9Fo5fWYE7tmz8rSzXgkTOZ1Ai+0MGKKqtidi
PTEWnqvlGxsBBaoUbU2v5Rmar3oOy3ur8sUtrQr+n2J6TmA/0PBcUMp6S1oDsbQVkUoeojsVV5Kc
9CH012Y/b9wqbR1K59LrzDehzSSyTJQr3UhR6ZbSWfkqD178uuPmxgJuaxaTrkIza+ryqVHYfn0n
uqAMfe9C8iq8CRShjC/GzoDQUCsm6QO7BnEUVvFETOwS6/eCYst4bTQOkphikku7ypJ9qKlnD52Z
U+AyNEJfnYIwzUBrb+OQJjAKHQoIPTvr3qaeDPXsNhFiWHtmjqgso11P7B+qJ3W2pPY+dW6/0oB9
LFlM+HAujZuR0OHI2dYVAgb2X2+ZoEgNinpYVICeFUy7az2SnFLqmJ3eI07HwdhQnWflp4ZrRANg
nR6cKIWtWLPciIdaw0gzQxoJuH9EVYUztGzfh6w6pVp245lhukri7l5Wj2ZClLjHqlxP63wjU9rF
Su71nCwEkGj4tTR/VgaR2BVrapcE1WuGM3aZiyHdNvRFlnTl6eH7DWGSkHCkpHHTiCOe62yRmNEd
egkq9uRVrP06eSsEfHGFtmsmdySl9aQZsw+JmGZqATmGg1ycuafNZdvRArR2egMibJL2Qa8KROoG
V1ojI9TOxGroeNBqMAIWfwn9MsN8jLrLvY9cd5tYF5nwWNKJDvlJF33r6f3AN2cfPikPMQmuxXJg
a9fQ8xJCccyDQ4eYmL1LthbTJTZ0dcREtqtnPn4Qg1obHGkbKxmCpk1wvU4f39Zc2svRdKaT306L
Jp8wB0lSAb9/+fF9RdkZIMJPP/74o4YxMU9Ed0rFrDv+/rP577Wp2iHJJ5VXEU2xFbIFrVn2+4/f
sNnM1SzvTyMZZIUBn8EftCfgPuhfjPZY6ybG/QQarGhP3aRuXMjPu9owL4JakkRL153IeX0Fj3fy
Mw8dHLDKdIACi/EPMgnJGt5l0rlHM8OONOWUKKkY0mH2EoAXhsG72XtVVP0KF84Lmp0b5NfRVps1
kiaRZsdUgWA1S0QRAqtt66b4VLxDR7F7XUTJtdHLdJmzGWZRDY0n9NB2hbfFSPZQbDiUX7l/Fibr
dBSWtsN9RTrugly4QxJEL2DL/Nnv/qW1Yd4HYPrYzKJn4gEH4WSiuAoQbYmNLlCaGJSSNQdCxEh/
ge0F/wCWbpFU9pYCwrD2hbgmPmEAcCJvSvS4K/gOaB/BOfPU7Evb/mZp0063czQn5URwtlU9kZ+L
7s5udrxoi4yOgC7bY6/ygP/bWAWJuuAcvLSdc8fxbALT+maI+NZzsgurk/26jcAYjdOTGtNdGXOA
Qnok76VX1mS8kiPGlDPm8HBCZz160wXEIPPQtXduCYXNhmpE2B96q75Yj3lzr9cKAQSy47AXayER
9Ur/aJLEjgX+wmupbViVQTlAg14aURRkvd/UCv9U6F06VPrnFiVmIPPcl1291iV4QbflJMowvfHp
+i2heAcrp7UNHOFkLPjjsM0aagCtmYOxJHYFuyywZjTC7Dw8E9Re8m4fJhMBT25qJe4o9J3kzbF1
Ii1CC/1zGaDPGWx16qy7ynHfPJ9lamqFe4fqCAnGCDdMDoXoCdTCwUm07Z4n570ncgpZZfJFN8Rm
hgI2ev0lt9sAcn77EKvqRmb6yU39V6ShcKsKVHK6757YGC3ZMiNBjHN/SSAx9b2q23dBftMESbcu
PeMB6VS+sn31NNrcIgZLxXU13onUxo5cX8DGv8tZF7T2xeiHLygYDhUuwEXoSJw8HTBSBJgvjVLH
IUojblvhH+1quGwa2yOxwnnso5Rdo1W7rJHmqhTZDlHzWvXZvTlGe8e03jMVv9K0NLdpUx3Hmosb
C/toO0BfqyebFNuFpkOMgUirpvYB2GB36CZm/0yvvzbaLrUNVmMeS+G+gQTfhSgcohKGi5HliMq3
TgJPkRDlMblNqaQszK7cTxmU5t4t9o4ATUklUC7LwblwB+5pQbliPVEeWflZJpeyiL8NJagtIQNo
vCGmNGw3aNDigNuUTTIAINZerVxNETYtv3xkuDL2Yed2KxR0Sz9078fQ7TdtK281KU5aeEZPC64E
DgjdMaTrRbynJYJcLnQHtvxUsEbDZcOiytnbcdlCBNl0rbyQqcSEZx0AcSL3d8dqOzu2TIlzO7P3
Sa9NKy9g9srzd6zzixY27qZob/Qx6Un8YFUBl7OTxFXis04YU9Ddml20Ur1zZucAn05c1MEYYj3P
1nxI6AjQGJa26763AouLz2XPotjYhXmw0sIOdrl3KnLq7nnsU6tWNH8G26d3WwXXGvzBLIVaK7QA
a7U2L5EsREWVDtWptvrDOH2ZJnM5of8E+wEusg3ziLRG+CBhROBlwaKStTatxnVMAsRCy9qzTpZ7
NjKzdPgZXCSMYSU4G9JgrLXlSnmPUvO/EZUc8HQWD1Pe0jJui3czqS7UNKOSWXxOBTZCRXC3UTtn
8htovZhi6+EiWNv1ewBJSKfvQjei61bxIC4QMsIPcYptSPef1X23aB2YXw37CDOKTrLJo3XuZF/q
LlhzypM1zpLL0SraddUvYNUdkkEhoab2T0BCTUCLgW+XnGQoscIt13GVnzzpbVtyL+mOnUKb5XQg
I5iXLqOADC6GWkdW0bxKpnsYks2W9jJrf0BJ4E/LQ2fSi4UOuWXQAD5YU6DPwuxKM5E7Fz7hp7m6
YfYuEA+W32jBsrfFjpYh4rBZvrHmjlZ9Xb53LU4bz5rBoKwKWiBQS0ASIMh9hN41Znm4ZEiC8uFu
EpTPjbx47CdEMmP7UAfymeGU5M+KIScgdBe5HFVX3+URym1UYySPq+KBj39ZxKB7hjH86uK2mQk6
mwyHnDaD1LVce29Tt7iqzHCndHk9dcYXh0bFcgi/RIbxMnUok2gnM0BUFIIboh6rFPkkPcGDKCtn
q6xC22ZOfc4ncrrcuck48woYXpnCQWxzZlVk3wQFpLOJ9EAPM8c6atFHRnayiiQq98z/VvVDsjFL
Wkh6IwRNw9eix++rOQOlO19R6Mk89kjZicuQbv59Tmn6vzirv8RZCY8EqP86zuritarD1zT9t32d
vmZf65+DrT7+9HuwlXCMfwgHzSTYOuEI1yH/73uwlbCNf6D/4wbGL6QLolP/X7AVEda2zX3veaRb
EeBK/Oc/Y62sfziuRRfXs20wbOTP/HdCrexPAbG6ZM3F2pQgUc82bRK1//3ffo4RFXY4kjsRqHMX
s/F2rCev2Xs+ET+t2tkiJm4kx73agNXB3GH66XbUYf3P9gVlM44FmgDTVbZHT1ZfSiffhJXfbqLR
A1RB32IAsrWJNQBRcZJCk3ve15abXYQ+qp0ACutiaKet5rVgX7Kbnrd0+5ZVO6bm6g7/LHOs1Y6b
2SpcRfUzg5K31WuaWzkmQRoXyUQmwkuvOw3NAaxlSk9L3HkJKkzonbEt2Sfa5aGZ5E0fJNNsKDcX
IemaK5bqNOItVrYz69JjR0IKA8aC0CMRrwjuKhsNAP7xVtKw+ukeuf4egvpzJK85p4R9//FHiOx8
yqXQpSl00+I/4lM0acOmJKzjMTmTMXavHqYxYGGdHRG2ZvtS0sLC3PO1k86VIvaSg6eOj2gbzi8w
NrO/9gf2zC2KybaubuzYOCk0dBdZwhKsrfG0ieq2t2NyJKEDsknAK5uK4tEzs2wJjwzHyXgXFHsZ
qes/f645ae3Xz0V8ja7j3+XetCzT/PS5CJLw8M878jzTAPA5vzW6eINkvs8N62TZ0NZGbUf/+osn
rwyRXU6Neeqc9thQQVvEIxqfUKz+fEzGp2hgXc7HxPUjV44VkjTn9PafUnIdlxK6rCLr3BfXTCyE
jqxtjEBLM7TuzE5/CIL4VKIw8NT4JEvzDhnV0tTh0RDHZmHDRJWx90RwcESL9UiObzU5VE1mPZkm
8PywSS/ZoayVCv8S72t9ipr7OHBWBwYkFsH/vDlT9KcDR8NF6Ixb2edZbaNi9RQkDi2OEK0LCn0U
kii6KA9mS2fQTopG+CKd1BszZtzMD2H42tvZ1xKz2DJZ58FIhGoN98CyqwdCAa5yc6gwQwIbd+jg
Zk+jYsnGlsLF9v9iYCCAC1hv2yg/jFmxAyS6avXmoA/I8Hp/uC7a5jVxqMvQOVtGNBAXjhi1BZCh
a81zUxQDgyLyhj2JJSCpFr24lr16DiKsdn1I2FTrARBstA25LNugMZ48miR2daMV+i381QdNb49/
vhHMT3HJXHrsmSQIesIQkrCZT4HEVWd0vhvbKNvgbwIL7J4Cts4YxKkaKMpTGqajedeHfXJYqzR/
tm0TqExUDGsRZ1+6APHK1I3fCq//YnfzijiikOIg/WaRfOhSgvKCJr8yEmtfdNhmJjvqt36aw8m1
6msHj74mH6CYsF2g+7OBrd421sp3q1c/n66JSHgeWuQfsN7//MGN+Ub5ZbQxDRehoCAEkRxkchh+
vZEaLZ9qJHLxLUT8TZNhOZuwYyINPLtOjzKwFiPL2Txnj1WyHifoibX3ZGzaND9Jlw1uW6+Gon7m
HuwwnLIkDnt7rt1tbNU9Uxm8//MB/z48csBSZ9ojqwFaqvx0wDn+4bAfzegWzwRF8cK4Sqybqdhb
eXDbVuFWOEBddJDOA9glZwjwkWN7kjB6vemy6PtyESsbBXm/gpoN0byaLiIfQ6XI5GXm2lutKs+1
Xu6JiyTf7waEyXXtIs+o+kPnNqRRJMgO//yZfnuaLT6KJw1hgNsmqkOfn/afnmbqprHV5HyAqk2/
dkM4khWFQktvzloceoD106vJDp9jh2lHSwN0owPpzRTGV4EHFMEZbVIgYGhMhj/O+1u462GF/cdM
CG/7FtmYVIam6WHSYJZGBHuwAu+kY7LG5zwDfOLiqYtZRbOzZn4sN5orjrGBAIt7AAzgbqhspLaS
VvyoGT2W4vw6sNoSEByFFXuMRyqobGUJzKnoPVa7qsytfWwmbKHZXgFeo48utiLKboPYsvG92Th/
zP7GcLYj/FmnNDAgSeyWxc2fz6zxeTK1LMtjeCTSAGKBgdn41zM7+tTdayVI2LGsl85prr3Mi5fo
D0l0yuHt9bWJ/Q6lKYoUOPq+nFZZlKH0Cg5G2MNH1V5dNcxMBOcRC+5D5DmUx0aKpUobYEP0xeHP
Ryw+j+yWNc+QtrA8U2dktz+FiFbh4HugEcU5TcfbAVBN3BNRFVjRNoHxNoTZkxyQ7dgde4ihzQ6R
397k0A0aR9vHSkfEhqIhQBpd90RHRAJ1XUt35n9wlJ6wHYf2iQCd/+mOdcGzZX1piHM+InWtATCz
qkHb4BdvpXmrlT5m04qWcxO1J0v0FxzhyvTGi9Gg6tyOIA9sgP7KDhGodPKgm+krWNj/9ug2n0zP
EY6lOyyFQRj+evmBq2c9gm3jPMHpSYB0EjOh0u0wiBMVPgsy/oxe619G1FhTEBxTmbCDb4YLPMIt
XXDBlIBZmoKUH3QBdQDKmjoo4CXiplXjyJcoCPq/jAbmPNf8PCR/P2iX1bbt6hQiP92zzRjFdGQd
ca6QfCyJtPpioJWJgoK7jxwz4kbXpTviNsBPlYq7II6vI3b/S7QLI7qajavQG5Zmq6+oPtVILohq
y/C2lXhf0bSNBne9vgwST1/pSbErveHC7pyzTbbMcgppUMmAfneIpr1ELE0IDaxjv/7bjDuf+k+f
EtURZBETefNc6fj10njIipTm2/JMw7WgpyAYmMWZpkS/rNwoWRfKv9WistmM4QBlw7uxVDhsZDjv
iZEG0+Hptii6dq0v1yw4tjQKDnoeXPgGDdW2QEtbHYMRN2trUH/i9Fg+HySBa7GoscwHQSs4t4IK
WNxsa2ukxiy6lWoSnDyBNVA8tk8s9/q/PDnGfPV+/dzs9aR0TMh8us06+NfPXY9tZ+vEcJxbGN+K
z+cN7QNGZiKbFAkppriPKypmygqDLVLbvaVGgFSj5y4Nf7hoNa5NDkR9K6470xUryzBf86ZocTGx
5enS8Mirv4fd7i8P/O83JYfNPhR5vmRbaX/aCEqMd4JFi3kOIdDqBp0WYFYObTI43oEDb6SFSFe/
dU7xNU8sgvYgafrQHn3xt33E5zU76FJQPa7pkEYrGN/nfcZPkyVCfzG4fmKe8XPh3qGe6GJlwVzc
oetKRUlnOfDdZa+HLA9EdI3vHDioxQmO5JVDjAruMeMvz+y/uqqWwcRtGY5tM9J8OigfeJCkKm6c
OzZUPhR5Pc7Xg+oeCdyjEiURNYbxs65Ai89iO13jeLPYQrdTufdV3zyOE7eamCjZ9lX5AGw/WjA9
AJLFArMcDJWvi+4GmspfLuvv86MDfsCTnEyPXefn2YZtWFeTQsxlNd0zBlv0QUb6PgT1Vxd3FDJU
+qVM/tuGhis7XqdFAxn/Dw6CrYzDaGDpUrqf763eLwZnMDLjHOb6OkRGOIoF1ecI5gtSira1wZn0
N1ZAu82tlsHgvv/5LHxUMT49k8QtzJdPmDwwH9vEn24pVU34Ei3TOAtvwCWbBzeePe7jyuMNW7df
m847VERKhP7W0+4bo7BPxFg9esSiMMMm176JBFR2oPA81vZGrO/QgOP4bcKcfgTmEUSRFx7iayAZ
xPg4wFIVDCQzGjck2P9tzfMvHhCHx1RI+hqG7umfVhCEENL8Fkx6ZY/u3fPugwSd2htufhg91J9N
Oh3C6qBZB8i8FLGtgLTsdVY55JX0NXNIUr0ZuvqKyh90XFxRbomv61I+AJbF9FjRfjQu/FZaf3mK
flv6sGniElBE1SX2NtP49cnWgQCEScViLSBHUajqIa7Hk9UOJ3z393VcPTAtItYUf1lyfd77WR9v
yxLc0g1TmPqnHQVWlzpTxG2eQ8+/VU5y35jyPLMZVEvYBO7jc+Nlf9nG/Iv3lDrVPu41xg28fb9+
VD9IjNL0Ov1cOQAKrsvKuqGMdTTmVUZae3sAC385uWI+e7/c5Lb9y1t+GsE1xwoE4hH9rIGiAy6y
HmDAzXx/nGiXSprwrS4Vnb4aHtao7E2L8PLPz9nvKxtqkrrBZnveZ1tMT79+6tRSPj7PaDob/WyP
I4E0BHibTAef9fuiqadhK4Do15q9RbpwHclu25reE5nULdWV9hKqNmnL+xLr1MKEgJnYxre2f7Rc
8iPSitAhQSxMh/x3aZBgvsDjua/C0Ed4QcqNOzQXk+uQFzVk2yzJv3WULnUznP4ynP22peZ+4ppy
O+ELdkzP/XSiIZjwnKTldIYyc2jTrU33CLsxUl04EKeGLr9dxe+9YgqgX5gv7Dtyokm1LOpLM8ce
OzmwqC3/OODNJf53Z7fwVAaPEkS8JWbRWP/5qvxWmPs4XpvBz2JGYZn+6f7PYvyTsaqnM5aONZTH
O+jbOO9pNfvmPE1pwYNTS7IHmqtGQDmELdQq85yXM1jSyma/VHnG2LL983EZ/2I4sEzuF0YDHVWg
/uk8+qaRI1rSuVvSMSCKkXzRYw0oR37ptfZUecVD3enIn4NX164JY5YvwSgQpAhgKsEeyWJAi7Og
+SLKXQcym0ft2h06qp6JD44EQKx2X+oTJArMq54m15b078A6j39Z8onPA7ItpCtsD+yN50jqjJ9O
sCxGqKmFid+AzIOw3lfIafR6dv30t3l2oil3cJMQIWe6AVj9aEPOAeSja+t2anZ/Pqm/Xez5WChx
WTbdBKlLd17n/TTVmQPjAC2l8bYt1TrQo5m+cYIkBI2NS1tUUEMCXGIiOhJAzxjQ7vCob3UdpzJi
RKLM/nJAH3fXz8PSfECOnPc5dCx15/PTEmVkK+lBqt92jnoFbbruFeQ4LRxPxmDuU3rPWRGCZsVQ
GXSXUUMub4OacHJQGQ3WIdEIi7JAtiFOjw9kjoc4WQlEChv0NtaFnUdbSqO4vsy94bI2VOxQjcl7
nscGUidOdLCVoV35hXhsHSZIJR51WhRD3ULCp3wLjjFUAMKD6fTnK2HPV/3XD26xonbYCMyP3u+P
XRfmeOP7jCknvMzRnS56RCT6FJOwUAcWWfTPQTIAGEasZRhk67j0VHH/UmazcrJ3g7ADtg/pJISQ
7OWIKTUFjtyra6hZXDtDYfSd9+BUPaq67lddSUlVZQT8qeah8lnbDOpCmwkIfl5vWosMRq4xHIoc
B6uG24lMr9motM0q69Iv2Ex6SXEbDskljdmT05dHYb+RpfzVdlM0GpAJXIKgkcO/6BHuBZT769GC
flM0NNN7vBv0PMlvwPtIiA+JFutejntZVHdDrG7/fHLnRtznkztXx625jcLooX+6zanHahn4+PYW
1Y7ZvuZIeoAlgYDqb+sCSVpZwMbIoLhmgxds9ARtWIw2IBmLehMSaBkrSWR1dFshoV4ObEVVYn1D
05qsiLvb6pUfLJIGfo0qWC8FhAqmEY5G7NMhZ5UzmvZPXSGeMarWS6ohdwbLPdSWOe4Pl4zCUX/E
IUi+9dVQ4qJIU+PRaCVKhH66T6HsBG36UibxsUnFZaGAEbN4JyAFTEW7dbR6T3o3WoiM/6B/fWsk
QqGgM687gtqtGr1u5N6krJnxqQY13WOJKICHKszzbQChO0O3S4xo8Ui8cp9KjLOJzn8ChkY9u9Ai
zk/NG9OTfERn8+hX2U2BInPJOgkdgSCUL8jsjR5pyJv8OYnCuTCNIV77KZaphEywtRqSfDlqSBaa
ryYix/WYlhdoY9nKpLdtnN5CjwFS1e7LUZ5Cw7j88+WXn3tNtqCw4Mx7MRYOOnHCv45yiZEpoF6N
ot6Y3nkxj0yCNCNGGoOf8tzQ1KP48EhOqrF03Uhs+kLexsiisU1fKZPCEDC3s1virR2LQ9Ry65tm
Qc+S4G5h7/O+e5hTT/ymXwMs65e5Z79JxvLCdXcMuvay9+5D1apl41C7wC93THC8L+EgYUhB0TFk
3ZsEB2r3R37E5hnmimjvw27mS+HcTl1cbzLhkf7zefn43L+OOWiTaA/ThaPhzHT063nxkjwdqsjO
boEF7iMr3gPtxAFcPjFnRFu7Yc5X7dUMElw1tXZid/9AFik4d4E1jqbkjjT1o9kDsXLxsa/HdtaH
zILlno/XA/+Lhf42kDK/Yg2WY5KlEeVLQqaLjVfZr00+ZzwY/iF1KBbiZbmz6jTbeFNGSCf1i6FN
vig5PMLJwAeOMKtjdeiF29phE2VYmN9dH/7knDpjgQFYSQavpQ3e1HiMPc3dwTd4t4xb5bYoh+He
gB6JV2ikdpbqLkMNF+n8yNR1ri+NiA4vJiGsbNz6Eses6oDq9uvOASekSAoGsjNtktCXyzg6pBqe
96Ibgw0r59eB1QQq4Fc3FotwDK6FF99orf6XBZD8fRCbr5bHhlT+B2Nnthw7cl3RX3H4HTJmZDps
PdRcRbI4FOcXBEfMU2LG13vhSrZ1SfnSEVJE3242G1UAMk+es/fahqCC+LKIWTCgC7cc8tNQig+O
mlqa8zlRDOfmC4jDd9WoWZcI4z+7SIbkJm2ngxM1GPUiNCYhqa/mY6RJ/qy/2GJ477KWYOXmaBbZ
RjfrYtVlqVg4GYmMuECXdaLuCDhBRVRtAfmfcRa5sj26+d2Av1ieu7KGQKEznHI4BYqHyh7uKqkd
fRvCznVbe9oiSvnCIcluRV++T8R4QGMCVmG1z39+kH+dyL88yLSeLapVJkD2t7GVn3pm42tdeSKC
hbYogBvdB1A9F9ohJmAXfCbkDjjao1ZAXBu6c8wk+GlaKVd5eewE/IoweConAIIY9SjN3fEuqtzL
sOuylR7Wz+0kr/SaA28GJA0LxU+HoW+NftYoqQMFsi3dFHMx9vu7ONGXhgPilCdzjA+D718TrPiQ
BNYt39tZjAA+p6uOdB2mehdVCwKPrxna4hpmDwCUc3Si8KBn2SuxJAfET3bd/1Camd9X0XkgaFKd
zK1K2v2/X6EOo5DTd1ycpEa6tahfLQNhBoFQ7Bpo8YzGvQaQnq5LGwZsae+YzaI+xyFRiPkd8ntG
4dai1v3rMaogYhaK0zTq4HSguyUH6hpWHOZUyXAzMZdZhuhCnAQr558fFmN+T35/WARfsgv2lYEh
apovnyO27UjTgKicaJuf9bS5OReMLQlC3l3Ute+9b8CP7dK9OXWXwwxfR1UczMBJmEv+ii7PDweC
f/rFIhOwPepdyl7zy4udamamZULlp84Jzipl3cps2tCGuCzG6Tk/S3zzVFbJUyC9Nz1hWRqtk17G
90miX3HqumxLVKqZvwaatSWkaOWlGuJoqM1ohHeGqu9VJeTG1ct9G+Q/vHm/togvXybfpqt7BKN5
8B3mNsM/HCACokoTrxiqU5mWJ+Dmx1KLrks4BOMQl0snNG5Tt+KSlmX5TP/8wc3NzxaYje8/Acba
RE7mwkpiGQcu8hQZ6jmIcLJzOmbrswQJp2ouX8y7Js55hjCEMDc/S+G6L4CBXXkNiOeehDAap/1H
1NMShHpFXJAdqq2vjBszb/Sla4jLrsZjQ0vhPkg9rgvVtYhq0lJLBN1Jy3nHBY6E+HYEhuOeI7Ha
tHp5EnWyd8rofFLlqQvzCyUIWa7969zUt3A4nt2e3nHYXjbaAGbO5fAb47vREGZq8GN6gT170gGf
i4ROZU7PNNdBqjihC8C6z4wNasCQ/nB4CKP6WrlWv5tyA0tqZq1rjDyrnF1qlb2TPQD5U7p7t3CA
s0XdVhKYu6oyDyiRvPaEjiYDHkyJnbWpmy2DdwP8WfCK450MoQ+MuuUPD+2vt+T3Gy/nw4olZi0Y
9dWXGy8J3CtlPNanCiPZMFnXTlrjPnJx4fZuuEYcmi37ZCTVtOmoHhoQSqAMF8CiLuPW6raWX1/F
viBDHjQ9dXD7VMzGHVEZHB6i+Mnxmb0lTaZWlajuGtEamybd5Wl1m3gMjenDgrovgGgNcF/KbuM1
3qOmUEXqlkvai4SzQeFe2FO3Qt8EnRjXgcfoa5rK5ySDIty1RAAV0QPk1DNas8yBpI/xhlVJ6tG+
TYNoa1jyw+0anPquhjUdjkWfeWSDFj+NgX59W1+/TWkShy3ZxViZvqz+ZZhnuhBefaqT9M4NNsp1
GuJk+WZaS5FkpVMBxajICdT6iEV9cnT+eWwJf3mj16yqco79srP4SivckKnfgKpOvwKPHSJaYXFG
0AUClRAEbwBHaoD2DiuUy0U8cpj2whWMBiSqcYTHuLdOTht//nnR/TYRcZFVGZLy25qHCzQ6v6wT
smh65jT1qanhSfk+vISZDwZxz1w1trcr2sla2wnJ72jAZ4x7iaunW810znyEUFaM27IU11kwXsEu
QThNPo7EE3uoSqhVQbA3psZbBQ4xLT9c+feDuWRm7JL7RfuOte5LkYyGeoIFl6hT7nQ3mUu9jiJe
TCXY57RAa+1/EGXohlx1wtdaDZzbuCSYoLtYjWdtz10bI1jtDSdbs/Jh54WftWh/Kua/NXSxCFD5
SLp28wCVze33bxjvXpXZImTNm/tjUxHdxWZ7MUpFjao/5Amrj6/Bfb9XZfUCB3hw5A9f1fcahksg
7JNeEioAl/PW75dAX94RgzYaNwN15wJp5TU6y3LZF/RhhR45q3xPviRO+BDPIvGEXeTMaMjwIm9q
Yx2JV1qNhM2HxhWp4h0A9WgZtPEPo2bn2w3lKtEBIKxEXOkiBvn9Kt0MlEc4qwDiUN/KEPejR4fD
UMMms7V6gWKFdB5jjhA3UpzXw9yt0AAP1dHnmCSvvP0HmVIoZkZLsTa8VUbJwyrguw2UuoVTHBoE
45iJl5NRH4KivYCetEvy6r4G6qQc7IHxEO7YNy9GDBDLNAUEqRfQe20gDr4eX+U6JWg9CG137Fo9
2JcFFkGAI2QubFDmb3kD3iwR34UWG4kV+pQAIJyTwd//+dn/pYf5bVmavyrHNQWsTJQFX599gnh5
rWPmmEYJWcZJcOX5wPiHKxXPdAP0hMQTAtPf9J22CsksxDT1iAdi8+fr+H6Ap3cjHNo3iJmRe30d
Cbrh5JOlG+o34whxohm2BBM6eBBr3itJUU+GMTh88EIjW0MwdFcESgnCx5ErjeYDxD2OijE55R29
dGFdNQ0a4EpPcQ4r61AQrb0M+0iDBkPPY4aUl2xXIk5IDrys/VdyNM77BrFXbMR3eOiWXlYKEMrx
bB7jGXU00FJ+7cKq88AhNtrjJLjJup89J8PwaRcr2186+Y96lu+7hukxHDMt9KrUjvqvJeEfii/P
whdVOnZ5kj1VFKWfH3nGkhSPaSlHccXc+2hFAblj/dgt04ZcackSDPWCGtaOIGzUpb6tpdctWTg3
EOou6ZJsB7yZkZvtR5ysi0EDgxEM78Lo9iLDcaEr7b2PtW4XyejJUOlTXKWciT1MsISi/fm+f29P
zx/QQuKHYGeexH6pjC0p0799QM8OcVon02ftYcIi0NAR3a0BB0Z0tPSDQn/SQ/2T4yX0GrHpbGxT
nt5vNKs57wNQZH++ru/nTbTt6N899gTkWd8mxGXGVpuVXnGyTf9FNkOMNxY0aTfdyzR9Kio897Fw
X8JxWEGfD7dWkO+9oTnmMSE1A7kV+Djxg8tN7tIMTWQGUmfOOm55yMyxKEkvgIVaIaLzZt6rEcmX
P38Ce961fn+zBd8eitN5b/OMr9MUo7FHcLJldBp8dll6d5m+zoQPUqapCazo7+GyRYjxU7FMhl06
TAQFpLjXg0s1ao8UFquqm6M89fK1VgKGunkjnHIrSvqXSL9OWjeuojHbDqM6J0nqvIESoydU9UMa
344IKzG9XLb6bW7Vr1NZnQfCZ5lbqri+dhlEWm77OaaTD44eKU5VRM95Mh6IqAQc4Ab3eVNtx8q/
/POXYn6fPiAmpVpGRT0r2b69UNEUmHZsptGpsUxcN2CylR4yES9pDrV0h3BpUU92PX2X5mIo42MT
wRiMooJoiRSOlYa4YpENBFfIaHzMKgfWUsJ4QvALOPO/VF5wHc92O/etqdxgoTcEaqSERGA3RBE9
+9sHRhtZwjE/HH2gdeEtfMUjzut9F9sHuxouS44SQ1vd20P8YifBLaEDF32jkx6DoUqqYzObGvMA
zFG/w5FLmmu9rVx5nKS8TkNO7PkYHIaw2ZU+Zke4Xu9VjrMhiT2GqB15VOgKpzlAVnOdVyOVh5hR
QODO6kh/SPgymIQ76evEsQOhuOcFxhJ2BX689GWyIFVPBbqlaWaORPUjIOXzOJtvYe8+BcaHTxhM
HjVXPsl/9Wg8FmrDQ/gwltExsueFd3SfhHFnx0621MI5Mi6u3/0Oo61ljUsbgSCSqPPSw8Y4NkkJ
8XHjD7ArYig2nZm1OAnbz0jnPxgU2YVj93e2LFcqxcqV7ybStnC5ZqV/Y2byUh/0R5uyreyqsy7m
bkS9djNV4s0fzpWXXiqywnvD6Jk0gdoOdECUuaBmzoyjqKOXOlOv/hC++BPxCNF4zkEhpNRJA2D+
bNUtPgGfRCt4BuIYGOoBLzHFuN9clLkGM57/d1OFtx0X7zIKoSv3bmFs4rzfOIrDo194EPU0f21M
EbzG9FemUH4XJ7na4HdrEfziKmuDEUUcrmFOM4d8hO5T69I/2D5Ydc9sN50Luzxu+50fM/4hu4Wo
4OhKt1VDAhPZE2ZRHprO2PPkvSVW4G5tC8y9nw1yYXbdZ9S3r20hVkUKLGM0D5IxjfdSau26E3N+
t3uT2vGHlTtXKCqPSEaegrgh9jC4saEPOvZIzCDstiDFL67RO1pK8p+S00xpiGoNVGMtLCCcA4za
eDUmTJDHmjZ3mDKn8GN3aXbTrQCGDvBkRgQj6ircW1zgFUmH+ltUsOWmNUR7sLjLCJTlAiopwwl5
pJtJZ2kU6UNuypswanCo5zM4wyn3uo+PmC6BWJJwAatpFmAZwb3hRAcjrd+z8fXPy4oxV96/r7VU
5TbHB9pNlDFf2+xOy0vSdEOH91PbelZ7n4W86LSo06UR+g/tSKsAK2Vfe6vUgThWuThPYp0owPiz
Y449B+QoZT86Lu+failY/3yB4ttE2pyP8LPDaJZjsOH+XhFPDPYhPdTDDc8cjE4ZPdqFeQEcZOAl
7qh3zipTTBy6rHfD5BnDls3pM8PSIHCpayFo75JjTtmZCJw6jPh5cZcEfrPMy97a2il4A7c3eTmK
HGYs+c4acQW5HV+S7i02EUmiy4inNid3CPHw+M6mQSyCddZGITlyc0hjPVqvTqUY9IbeowBlspKe
BqnBCV4GRBEbkkiYrmC0R6L+qmmQV8OxWMkmbpZlwamXjQtxgvVug4neNuUsbQqbd3DDpFq5FsgX
Mqh8F1WoG9r7OtRYMgyarDmD19wpx70O+8XLtWVoEi0kowvHpwJs4wrFXmO6a13UZBjCbiUDDr7u
mJ0AD3/60roHJEw8GZ4XeJwun6Xg6N6RtZ5seQALQOxoqmwnvf/zHf2uMeCOmvir3HlWgOrky0ms
I9lB18aGOwpgX+Y60AD3MWvsx9FErhzB/S4c+ZGO5cwqfCpSHYduvbNaKiqw85sp56d+uKT5Ifry
FngIYeY5nCWsb0LNeMoTHO59d9MTzkEi5SJyzH2W4KAbpyc2L25ykB7CnifQNOfgixogGsjUcvxh
kPLNBUCbEpmj9GhnSyYqX10AjesqPRu67sawPSQ0ciUxGTUE47EcXWreLf4m4PNl2axa23rVstss
HLfwNrd0ueLauCrKNFqOyI555K7ajHUMMiENGu2H99L4XqRxoRxQ6QxRjXzruBdC1LADuFCM+uce
QOceZW8ebYyAs8kImQqYKCjNjlabVMkhCvWzyYCRToYTxl/HYwJNGn1aN8T5Gs7bn2+oMP/JDaVo
4QpRbHAA+XKOZvRkwm60+5tQmcTX0/9M9ikNnYUzyhgQksRCaTo7LetvIDcREQ/7KGwGQroj7YPV
/CqchmhrTQGzP2Yw51E9ZSuNELsFxVkP8u+G34hKwE5eTKu2Fk0/3RN9B/oiT5FKDTtTq+U651gI
6+bBgc1MNkCykzNrSQyYPwtwSElNeLFZnBuU16HxVEb21oXV1ChrN5r4dNm0YWER1Wu3YoVZ/KDV
uOBCTjlLolbegiGJN1FbPrGu77PLnAccnCqwvaCqUOQmhyyoAWDK6Kwp41PklFQRbrzzhwJgR9x8
Gg7gEcJRTHCv5bgq82ndeIyMQyAvZp0v9DL6NGXaYDIfz3NA/XxQqgs8XtBArPwHLaj9baG3TJSg
QheUvqhrvo4+OGkNbukZZFih+UPuwRL+ZIfI+q1agy5ADkaj3dqA6SEMIpYbRm/DrpHAHtGfzc6q
z0MYCLb5pAzZL4k6a3aE2iwjM8L0IYdTQWKrc+e0Chy23zFX4YmIBwFOprxy63BTpMVZY1nAT3lG
vRBFWcq02O88RVYC/qJ+asnLFOVT59of0izSFUlvLfZ9GiTjFMLP5UTQFeKHBeFX++Dr0oQN1aLL
4aIP+drm0GXYpW078sBFebTs0vkURpyB9K3nJE0+Jyd/yaPwrRT096mgSYRIP3sN3HPsk7Q2vaX4
ovCN6FdGnjGiaQ7mJFahGVJVz+G3MTkpKJVAKVdAKWMdWitRu0hu3lSR3fRxDRvcPuoGv6Ro8ocC
pQLWGQn6pfLOo0a7Il3LwLFFbkb0mUqFAMg+p/WOC9Jwafs24ceQYmmjYy5w4zn7prCzpSP6grm7
s07S/jKs6wtTMIEzqC8cQL+LcTTPp0Qu+orsHwv+Jm0Ma1f32YWb0aFFNXmq/XJPfgoiAMb2ZFPD
7E9Qg/55Gfm2xvFI4rHEWYw5XdDC/L32yDSwS85YZqcm8g/geD90r3npK3Un4gbUcRL8cMj7Xo3N
7wBtE9TttLa+9ZICN41F7o/pySymtx4p/hLRxpzwZ6BjJFXGteoVbQm4F7P8ATpCotGGFMaH3TfH
th/WHlUM3VTEK2Q+LRIN8c+fv5LvfVQu0UUaSHvBkeY3uZI3TCSyEBJ88r3iCjYs6Wfpa3I9tsUD
zf4jCb8vGEvDOr/Ux6NyCWnMc2YU+rEsaobYnAdJOxb9ziyCn/zojCO+LvsWXVPDMZlV87ZgFv39
hiHYZ60KEe3UefsCBd4hUp1Roy9A6cZv7lBumq5vOOcDWYvp1jCAxWfEWAdHzXib7pPRa0C7TRDg
XuiBNushVq+w8Z5rhTiA9fZoD3DxOaCmKOV4glNCR5CpAa4OVxcyVndxnY5ro3lMrJ5M4ZGEy9zj
uA7XY5cFzXVblQ/YgBzGPcbRdMjzKnKeKIyrPH006PEoAv4gbj1fWpOH9RjsGYBAIrffY1hMIInT
LAxJjYrnIBN+j3KMY1PZZ5yqGb66BOb1T2T4kYpiWT1QKj6kosNoWdjtYlJgaA29VAlPUGyOZ3qP
f1OT1UvsVg9uyL/QBj5Z0sbriNqUHRI5gYrT+9HOknUbmBuXMBisDgM01tKyV0YZk6aG3lB47bmd
XubA3kd7OmUaDx9eVv1gugNh337QMmGbTjVz3jQsHiYUMaTQKn3RTt5ahaTZhJ64ntL0Kgqs67aw
lo7+5DCKg5FOGyIL8uPQ0O3wDbeBKlK8B/34bJtFvgl9847aDHtNUh6hPb0hmzWWrOXu4GDsrXKA
YLq7cvP+jtJ3nxvTyWP4CpkbWDlQKEZy2U+d6e9D8/kxNDE04IizXPw/vz+GamiKWuh+ckp8+Wpb
BKf36glS975JwFAl3fAG/G5NPiyRYPFwYVhiGzWAcpi4tgAap5vSQkftxdq51cyJMh29pqoneRz6
EK7rYFhA+yZtO/g04QYmRPWtk8o9RgFNCTTlKKKMcdMHoLi0ziUOp9BoTZniOTccsTa98AQOI9pl
tbXlJkyHuGnIMXWRl6ADWInGS87hPdp5f5WUDlowk7Q6Te4NGY7gs7p4oWU68/85PTvcNn70gFgK
WcLk4t/FIJCAz0rrFz20JpBLqMaDtrzqC2tXmPbaFMTbJ2FVLTvZze7Lt1B9FrJ8iiHE4yVOb/wp
YPlYaNSPq7jnVqmoP5GZ8VGa+gejI9D3LonMJkm9qrmcUq/YDrCTZrDZ3kj5izG2huXA62em+EAo
frtpfsBSiJPIt4Ildda1zhKEXBziKHvWC9qiTeLbL7nOSyS0AIuaU77U0d5swaGRoUvDnGD4pdVA
hZz/W8rnxUa0+xEyPOedAsB5pje5RxeDtFbhTuCZfeLxwniZEzySO5sqCqHbtG91jWOO48aum9hC
lEsS3Q8LtPPtMGMBaJmVOr+ap+5Xo1QMrgCTl43H3GgvuTMY+4vumMWoxxybnMWi1RegDro1Puxp
RR7hTVi7DKzr8dYuZhiDJTg9ZAA25Fhce6Hwt96cM6BxunYUmE14RAcL9cLCiQkvU/k5gSAJLMHJ
OFs7RaSB+EzB02Nqq4opPGsrSE9T3xGj0gFcAhqMLAKqR0lrZUTtQBw5iNCq69eF42CxcG89pFIL
TycQL3b7dhdZCdxXF1b+3cDRfQtE7l4p+YEdBvk5rUc/JzQqe246mOssE/66TugW5ROzH9N+HFoU
1sOcGy2YgvIUjg+xBxMSN0G+kuFz1gYAcmderhPtOJMRi0Em8GZKYI3mPRz4z657MfjCNhLUOUdC
rJceX5yuBoIbagM/h6GtInhITjNAiof8v/Y789Xy9ZUZnIcNM+6089b9iGGTDiQoRF/fOi2gsG4E
11p1GuYmv1mVsfMW9eElcw1tRdrPvV4Mrz5WfvAUSCjaSVyoEb6BlAUZdvx9yH40lwI5U/MTknAg
hyzI2oLV5i/njIoO1DgjvOaDmDzWE8NEJpkvW6SLthmEG0ScsKzayyj3JchTV27TrjV3Sq10C0iI
j5McrQThWrBG47Ump2c2oAAkIh4GxQN4qLor/bWdANBZUGAImm4/ikE7q3OyVWzlhmcRnTYgVN5K
I1KVOIvpthVowjTDYPuyPNTEcE3//Pz/sgX8VjD/GvC6jHrpFn0/QbPh1EklPB7/FHBLxPhrdBjH
56xdssMkNdoVUwBWBb/fBrz9aAhZo/wKco+81uIXvwYQ6YfuRVN7j17eblPeICO32kXnXegifxVW
ecWKSmILC1J56XUatMEMw5r76MbsmNr0kBgRuYnlviG5MGjdc59Gn2Z4tyWtImnGBDXw69yxOCfL
+8PNHKalkOBHt38lEPR1CEhz8pKz3BbULBZx8N70mtuEvwEfm+rkYxYULsDgcpZsUNghLOB2zxNA
sLfZeuD4mjoaZSPTr3WrDe+FHOAsyEPQcJd09Asrf2hehthHx5r4b341O5ldlkaPSCMirFW48avw
DnX15dTHcP4l0VcBfVLiHxS2yoWykx/EWv+sdOOWQZeiuqQjaX3pCk1+NMTcieBErJ+56Wn/J431
MBlEBGV29TISiwmrlj+1PYx+MnyXtK8+HDv4APV2VcJQTvNH16w5JdqHUU/2GcaAlQNqTE4BEzej
mq23773Qz5IUcXVnMNKxOU1pUr+2SjPfeW5G61W8/vl5/Cc1/czL0rHUzM6Jb5ZRLBtdz+A4PLXC
VwucHZc+vlqcSNp9FdKH8I26XHl9vUddshKdWveauDUnAIN2lu8tu3gArYU0XyWfNFI+49D4YZL5
XXTAG2NJei54e/D8fN0w6Dj5wtT46kXencV2vhYeu1rj9bsO0oYXWy/ZUG2dWD3Huniiiq1pfcRV
wpw2ADb4K+5SZ3vMdPQ7VWXRQ9XJFCQLbOFH9nlPbAH4ocpedY14q0NE1uE6zIoNx6tV2tvHlMgD
nBwFMlglV2ZTXLcWM6OsQmbhj68jTfDI0e84OPCqQGj2gBGbiH2ZgRt2h005btehFq7NqqlJlVcc
WQkZJFvn1538t7fh34OP4upva0j91//gz28FoztsKc2XP/71tsj43y/e3P/8zO//xl8vIo7GdfHZ
/PGnth/F8SX7qL/+0Hw1//Ob+a///epWL83Lb39YM/Fuxuv2Q403H3WbNr+ugs8x/+T/9x/+y8ev
3/ITO85jaPB/s+OOH+VL+hswbv75vwHjhPgLqlzkSZZBJQwnhH/yN2Cc0P+ig2mjCTwXyp4+rwd5
oZrwP//V0v8C18hCbsoP0CoWiM3/Towz3b8gHoI2goxnHrljaPzvz/3b/fvf+/mP/DJPzgf4/90r
6BMx+eDX/erC/oM4Ac70GDQ9dmEvddR1nVXtJebLDLNKiUhLp7tD8dN0GfIarzPuARoJMo5VrW31
JKcwqnTUfb7K/F0UEp9ZGZq7qcqGJQb+4SpxxuS1t9oOKg8NrQXYi+4jDSNnrTcZcOK+hWtBe3Ll
6573lleSODs/ro9hwaAih9nxYNtZcQH2ulianOovROYHpymlQRewIH6A9JQrYkgUxYieeDtwp8m1
1LPooByB5amfocpBWUkOYcpJryRD9rfcgbIBUYTpqDPET2acKCyUBQLJvsnEGVsyiLw8cjF3CaXl
Bye37AMDqvLgJpV5RhBPS6iwkd7B1/SZbvQyCeibGrm34gMof1GlXndj0nQlW6wNtScTtvQwu3O4
GCjTESPOeTxUR4lxbPnXbsRkOeRUmk5w12YeR3K7UKTdoyednruiac6yTKMjlKZZ9Oh7STWs8auI
rVnV0U2EBe/BGkwFTdgIxvPYztr3ZGr0c8MFz74MoH7DIQlGgpZM7apNmCNW8SQeCtuonkegOfT4
ZUwpwOgpdZaOMaBNLK2olVjSvGHTGaP5ZHsjI/S2qMl5agv9OZACOYVZcAyXSIFvYOG6V12qd2rF
PIMKDKAR+E03Sz1ssLiuaAFUWKoJqDECxvAqM14qYXZ0DAPZ9Eu7MxjLmn36YPdpe5M0ubr2nZnl
OxkOBDzC6Jq1QsyyitIeiX2TjOY2VkTHlbaGw0cbSs1B2SHbDDEGZgLI8eOBQKlgSxJwX6xZWZnb
hk4bloR6hyi3NEULEaK6SSwL+8pjxn4ARqbyPqogKxKQbGNRLcmwnwIoGS4jkFrQseMMNeifRc33
jvZZulvfsKxL9BgM1wUBP4sxdbCngqjlsNDq6sxNSnLExrL3XquysB8518sLCFH1a9L7BeMC1NUX
nt+g9ml6s+bklNnRmWWritKH6lktY7Mez8jB1dYl6EFjUbcOYp6sHED+KcvDmqrQ76XAfSCQpHiQ
Q5vZqZHHAFSi3iIALkSgv0mtqsOrEJIcUMFbRRGhB2xfTLyC98gisySly0XHZgw5bZheNe+0dKiX
kN7tB09N3ojdGZHTMglQ50PTAbi3kIpMsw1dVZjzomufBHdil2t2Nx0m/vK6sOOAsVqlyrOeHd+4
1iTHJS8aqktFusdtGhfRSmqVoDevQBAPvm2TkWQrutv1kBPj5okAhENK9sOnp8x8rVTIlN00JJNF
gnU9e6u1EmZC2U+cCJyAiTic8ZyfpEQtCMhuunxjDxjGisYbbmUXuu+ynkxnX0QBZO0od+VDGomq
PiRKxEB7OkdeuxOnx03L0hwvy9HUhvWAxxaRVlpIuEKFxOsVdqgdhFtklxZgrYFMx4y0IhoKNNYA
grUfVZvCo5sSXEdRnvR3QKHVU+Fm2V6TTn6sIKaMtLpM9wZzaHzKstbhLD444W0ZVMVHEJI7P3Va
WZyDe3MPTJ+UgBdozsuZUySXeoW0ZEWQc3SpjQS7rCc1ReFesdYivvUZkhLnySUhVSCoClSiujVg
VX9EeqMI9RTimvraOovxFr7ZaZbdN06Wv1meUXQkB4MYYaSgkatFzvt0VkWYX/EI6Cay5aqbUEZk
3XDuOp6Wb227b8nM8KMJuAb0IQMcPQQTHt2u55QfTNObkXWdtgemZj8IOzbOuqwqOYmg37pk59Av
NHKvHhU8+x1+pgALO9znlEsvWSloQmSrsBB1uB89jcAzNKDNSsMAbNKUoWu0NNIIVhqTfZUvMfkH
Z34iKzhchSDnjO9xmkgQr7szoijrEB+ubWASCnxmKQUjgnAFpJfmYJD6zj4pKoJkXUwlN3AAc5qI
WVQxLJIaxEvCL1Zd3nGWcnV0QoReINBZBzbPEtJL/Hglk2pta7VORW8BP6EG3BhHtkLaaHcEveIv
jhfF5FSPLSFbz45V5uvOM+rVlCmFHEhLHqq01XDOBeaaQ4j3qpPo9xIM0npyCbfZzt1Jg1/dF9WC
Ebt4SSX9I86RNll0HXvEKvbq0l4oOUp7E9FFoNaOaucJNyP6jKadtb4Zuo4FHXX/NR7RSx0rEacj
OjGF4axlmEnXYxTdojOnD6O0IW1XhF9ssqx2iWl2s8/R1XQg5n1xW1mDtdb1aNylNMMYCKuURufo
C/nsmcZ4oQAzv+BvnfCnupE6TQ2rzEpS/K4mvpIVQgwrIWmio2dEgLL7Zkhw9ZhUbQN9aJxSJeh+
12zSqS1ugNqDdAO4v1c6em4mrPTUAne8m+IKiFk+oeDK7DrexhJYudbCI1/iLZFQGFp8FzQcRcVP
MJs0l6PwYXJ5xrAujHw6ZDwG3kJLiOFIS7fadqSdXuIRcU9kLWLMqUakHvQsSAKVbvaCUMffe/00
nKkmFmeFFURr0UzGaTDjaKXx0ddT0wLtJhjvIsO4cEn3FX9i2LXxyim08n2EYUrcrzRWuatojDcq
Di4cNzIxagXJ0fMi/caLO48EWOFMe3/KrRhlTekjrlK1qZi1WdW6qKaebFkFTNSt0r0RkS3BbM7c
N51Mdg7GrkOE43YbypQXmfONTnI5VqALbKMlhDRT0cUM2NeGzdDn7VtojxAtvK5lMk0ytT21+R39
q05QRhnqszdn9UeXC5KemQRvrRp3JkOsQHvWDc17QGzRr4fKTg8ZgXEozAgr2GeV7M7YYNydo2vA
+ohNoeug9eFw4TCow1heQwxoeZg3iMlqIKZBuiFJPnoeCS3/mHKBTt3SB20bJn28MxNv2kLcI8dm
dIlEwDI4HZ0ynDYN0mRCG5rEfBoyY7guDFDjdq6KY+G4/qUKPOdY1GO6JU++XSbIwteeXU4bLNDJ
hUHozdYineWc70Q/T7B67JE/hStUpCBs4sHrV1ZYOOTK2eOGiUO5aYvWefbGVhKIUHJNrewvASpH
Oj6qWnVk3fC80ZnIVUp11znVTUeY0JMKY+/odn67ZzZfE/mjyZtCTEjTrbZ1cIvlmKOaJETf0MhQ
XdiE6F72RmGfGb1UT1L6CtZ77ejxLtKyiFgnJDvXsdL1/MG1RHgfTSlA/kIvs08EEdbWiH1zpyMy
6VahUSb+tiP2mvg9+tgpHSDV3eMZtNe+hMC+zJJmmk21/0XdmSy5rbRJ9onwG+YAtpxnMpnMQdrA
UlIK8wxEAHj6PuCt6r+6rHvRi1704sIIJmW6KZJAhH/ux3vC1445ODclyKserSrlpmK6yLc78qgV
lz6W+YBvAncs1rTw5jtlm9RNdD6UjtJlHqJ5mr6TutEeR2ApDzeS6R2vkHGpM4PuYCHDfV2lw9kv
h7kvsasthPfKk+Bsa7kfMhpCQ7IK2srp4oittmQgSkLFrha+q4n5/yK74Ti3bmMXc2FMdBmEJ1sq
bgoqHhwMnUq5ABcL6e8zK+AWZkUuk52+qQ3KBjo5bSLoWKu+y8N7Qok0ahThjx13JrqkY7qXLaqt
ul+whvP4D6ARYeKK0EmlGX4IT5ePid+xRxolNmFibe991Tof3NVVwxVgVIfehoPkBm23l7rWnnq3
Cb7arrMPshmp3aFfCQCt27TfZZPDaunRWgdywTfqyey3HJvEXUCMLBd2YzKwCv3M/vTCVu2jUR/O
tajtnQgxvys+occ26K23hPjvxqDYkH6WpBY/LAkLd1X2BoI1zPlgZ0u3mAfgWqvf68bu735S8jEU
ndwGXe8dQGg1NHnbOOxlghDbWxMKPhH08DXFlBDcjKxwHxMAnreoJS+KpTLBCsfCdkmra09eS+ON
l03rLOll0ErWwWn7ZnIby4lKVNmn71j2fexK7aMJJuhuBaOZKmy7dW07cxVZ4ver3HLHj4Za4ROD
X5JqmNvTYynqfJVnFnMdvhqnsZ2CaNPbtoWn3PM/prQISIK18y25Sd17WJoC6nnkUsjH+DAmc4Av
eZmSXx/xF05ZAp4heRgpl3GWEfEeQYh227xL0MHE0K9EneYrNqMx2QXPuhaB5S/8xGB/k2bBS2uq
9jFGYbBKsy7nJje6NGEFbvo5VFO5zy0+G8vEkN6lSs0Mv3BRwi/EWILVlyAjYRO7UufQ0MMzmmtY
7cra4BNlRbY8TvNVbcHCwj5ziWfqKSInebS9bbKcH2NxNlEL6PAwB/tksfk6FqQ4z2nVT2uf5ggG
hqJ5DUFB/vVUN+5FU6tfgUZUBn+dxDnlcz+maHCpsVvJVlZjkNyKjUo8ZJn5GISEyyUFklD15apJ
8GvZU0DFdsv9U1cdlC+qPOKYQElJ0avXzCZodpVn3IDyy0kN8yWhZalGKvdsxgaJ+ky8UoglCnW4
Dr20uUZYO/NrJWPo1VJjmrKwsmHcTpVOx4/mR1TmaJR5JQO1emaYb9J4ancy9qeVKsV0w1HXnuzB
Ckk5cNUCyM7m+f+JwPX/k3Q1J83+z9LVKf41Ek74RwWbkfYAfv5TujKdf+EvILKP8cYmIThHtf+R
rvx/wQHFjAqASieo4M22kP+Urqx/zakt9qMuyRdkVVTs/5CuDP9fiMC6xQjVBiNk6c7/jXSFUva/
alcoanMHw5yT4G/TMYvMfqr/omF5dpomM/SbiMbUlmodGtMY6a9TZXaZifLipt8pKspB843uELP7
NivhX1VImbWDMkWROZMjJ3+FIp6/0qaz74ZYrYzBq9Zu76cfCQ2sIwCFyzCUr6MbDi9OXF9ySzEr
agZrk4WZc/AMEiOdcx3h9l2N2JU42B11QvD+pVukNf0yPdmtbDZKr77RRrKHm84QBz19HxxZ7BqK
mw6fgUy9JSSPC9XD4dLL7dXIuJ/cWm08HNkY58Ylgosp6ZFApyE1EIRbafH17FJjNxZ0/hpUqt20
xDjZblGczLT/mkWvw5znLKvIBPU9TdmRBddu5r0d3NEfN5WVscv1bQI7KvbWfT/Jlwns3J5FMf5a
Yq6w2Upzo/mBfNG7Wr3ojgElHiVkq0+gOlKb6hbUAnhwiVl+Tuh1C6I5009GJVfIF/klkQZQNWn0
K8NlLO4EYbvHgdbt01y6K4tveVjDLCvA661o4zMIabEwdVpFLTEG8Y0EaHnLbfzJTuPtskY6F83L
26XNsudXRyzGMMqfY5LXn7bE+iUC6OyVyI50Jqf7oSu+EFv+qFQvbil2dfLX5jqGPPe7nNUuJqqM
tEfNOFC3VV8BChO1suuXtNFPHckA2heDXWEP2PVrcu+un2gz8QrWu5WQcMmrOzHu4tB5EwxYli2r
qc/UqjZwPxqp9VUQOtl5tkZfUCkfCvehl7Hk6+zyivqBi69nxOHLoH5RAAY2GZPDZZI03yWxmkOU
OfHGzjHyaxrbQlqnSOCOLc5ARyOhr4pTolz55bKWop+RvPV00kcagxBP811CgnU/UsitZ0211iNj
XJela91bXU8ujfIuxbVzmAJ747YvJuatjsOsnG9BTmMjluWOcjNbYkYw41Vnh2JVNUQzktRyTqkI
SeCXlMAnMrh58EMOCUovQFz2xj31Q5sygDZjDt4WwwFdfmgpq8quvF07ho8BhCb1I/pOWTkYdzeg
WZ1gyMZGqd71GKM/NAzbBPnFz/CehlW00vqyuE38x26NkcjYu6tIqfpHa+boZEPW35JIGLcgr761
oqxXUyEoMXQiHfuH/1oOXwKn9d61rfLcahepD/Y20OnFatA6iLbdyQi1u9KwoYVib6xy/d7XaXRH
cvgpvQp6Ro91QNAKdzGiPuGDgnYb2n/wocX3qbLUKvECcRlE2+5Tsio7XeT1LQXy4Ev1JRlh3DGB
67eSmWUeaUdZ+g+bxoZtXM7CU6i/4K9MDkkbykdRNDkjIXamccuaH6z0zoOfdnweLGHS095VTK/z
Sa7DeOiuvfceweC4BQjaN83mUZOOpHnSsdzoyl2Hskggw3AIeg56ju+1Hfpk2cggPubA1leqdyi1
i8z2mk5he0UhlYep5BfTkVJR4dyso4KLGRVJ0jLsjkYEsGV+jrL7W2n5rHOpRn1lfs7UYKS77Xna
OCkuitxgYJkIYzdodnHTHLqJy5h/Cj2yH2WN/hpFPg13Vq7tIBTBIA4Z1o968dZHLGTVUBr43WEB
H602f/TP08CW1tmm0bB3/Bzrr/enJ2DEolX50Ub4jTGxYADUVJnZ2aNW6/x8ZMynz0etRjTC606o
8YKLrRjp/UraIO6OZSmxGWXFydfn/caQZsmG/V/8VY7Wn7LP6Rnpif1prhUcI/KUx3acXpPKbq/G
Ux+UeX6yjArawphRA87y6lR3U7anDq1adoG03pD2IFol71AifHJjqZrxKzQHMMADuvMmQqvZxbWf
nliW+ntL1BdswlTpTr1zD9O6XLoVLSu6UNCbbMzIkC3lpemlvMA1z/fTFL4/z2xR9juPVMvi+eHQ
Om/c2Q76h841kYRHN2w8WTav2UQRein5owYCECnVaDoiK2MSwR6Dx1Fe2jGPbv18sEb/Q3Vs77Oh
8M5M35ddWjovUkfFHVxLbvTBs1+eByWxNmTdMO7jmSnVAtXY5pHQbtiZeVd7Hwy4MYS4SniOUlr0
8wGIg2GF9GXKMT8oXYyvzZza9FV4f56hSZT8Q5jVlq0m+BpAeN1+Ms1DPgejF4JvaGM0L8Kp3M0A
Q25lqsnbdIjrS+jTWPFUbH3WnrduM1XdfT6oq7pX1IRRI7IbK/tvVzf/8Q1IsW7sVZQ+vExELDdL
S228hMQqr83Ws72S0HIWYDezpEVNyiguWhtRCoxMNeZYBf75C+2pBNKEhrvICymjpZcZ2rrUsRkz
MNrIKBU33OvTyjUb7Cox766dJdZHXExzVNwev6xxYdCjSU7Cvz0P2LODW1TedKkF1+czZkXN7lSc
rJBWtHqQPdmZ6ksNzsAiRAXyVLtu1N7UlPgsFixxiY3OpHvI/t3j37nAsuppK1LGL0t6kJz5SDLE
MbT30GWEY9iUnjxPex9meNz68el5mmGb9EdnHTK/PImciywWHrKYaMXb52nJJ/kg+hbzZV4azbKn
x8K1tTt5j3DpZO5wCErnQSnacM2klsLP9nfhlLkvz7Nm7BdO7RaPBOH4LXE2z2dBVWlHLR7vukru
XRg6v2Km44tWlNpLi4J9iGmZ3jiWSH9kMl5TqWT/sjM8dmZnhVfDrKYTl3dqAOY/Wp90Nxx/SalP
q0T69QmSdkJT1ClMNG3TdUN2KypuEVGqDQ/EBTpkiSv/yEznc2Kt9e1SGTPUMd+UGLdcHCfDTki2
5ypTd1v57aPzAn9fNj2A7HrCOQWoQJ/kz1JVKBtN58LBn9Qp5qJA6dawssNm/DRIoeLeS91VU/nD
Z2twBfa80D5H7BDfKp94AvtmugCnA8za/FTaSrSL58PngdFVccKGxcqBvvWhmEzC7mVjM9hzpvU/
55NRs1adkbppoKtrmQK2BsUZfhd200G0ZKRLTWf4OSnvpaOt6yVHur5PhQuo0GHnLodsz8beXkWD
Hn4mTsu/LzDw4+TpGR3Yf72c+7Xua3Ov1fAKtEysfF+jZbjthldrYO1BiOFm8WbXkMGzb9FXXO3S
qUJU9OW2ZFZ2gQ+2qAO/vz0PDQ4ckCIkRMPBShgS8wMrd+xtokV4O3X7txVm09UJ+v6Nb/XCJLL0
4ZpBTGQ5j5fP097AkEySGXOXOWCoqabfOtO9/90fEg65+8T7FEkV/CD8/RCQXX/bVXCsez/7q4/2
Oopx9C9G4gUy6rFNswCoM6zRWMIWkT+y5zfMZlMXUfAtBuukhcCBNMxv58bj7k8I4L2LfG9LHM7Y
arV03qmQPBh2n/9KK1pdEezdi49+fQa3RXpo/oEv0zVX/OajQijuhEXzfM2vqsL6LfEpN05mpOTz
lCb05hKo8vN55iuruVVpcnqegVtQDFjrVZ4CdMZIBOU+hsuCRXo+oj1wrJij8slJj70ZtCeRUoL8
PPzzmv9ybhTDwfUnvty8Tsu6t2R0xrVuFG8UmVfZOtWrcK2NcQe2wXSoFmjo8ZkfZXn6J68TwLpx
5F6r+WCMzgyW9pne5mnBNVqOP30z2zWqDt/1EXOiE9bF2hDh+JMi+p1iJPMmY5rUHXi3zLf98Wfa
pjsrTvidatfcOcKK9xPVjZtK1PXXsHP7JvvSEGQ3nWP5OxLmJYSuYf/8MTtBqrrNKT8ZlWG8FIkG
Pn/+cw1ZswUCfHSji3Y6G75zq7XgPemJjzsZVQ9d5TPfzNT4mb6ZTSxfKys8edZQQujN4l1axR48
QJTzLuuM30aoYWnIiQloAQu9IFxPioJivsfsDlwDPkZMdLLtI76GFFWtbeVFt9Kz1SZSwCifp4kq
4tvzkS7LO8Nm7/A8ex6aRtf2Thr//PdTkR5t3UZFh8aoK26UhvPumtzyG/iiK+Q75z02DHddqoQe
2/mnOjfopVlH4sBm+WYSFDr7ZkVlU2bD7baaNF22yG2rPDIYdcRldC+iob3WNJAyN9cXutZFO4zA
nr/odZ2VhybRrERfNmu9dkhemycq0zGrdjHsisbPrAVzrWj3z7lmgB2Kjd5eqrkQmZAVV5wRVOcC
pX6M8/bKL1TcngcDShym+rHFwtkEx6wI9pryiED1FbqYTEVyLoCINJ2fHZ9P/fv55yONjaYKG0zz
aH+mrlUXrGa1WOCNsfajS18MWNKrO39ypQjXeVmT31D8L8FjrKajL8Pp+HyE8j0dkwBR1x8YTvy3
Hzxf8jw4Bt5IOxHDmqI55EjAu+2O+cV7U3jqbBf5cH4+cudHz9OsJ36ExeOfVzxf39RMHLPYGl7D
1mqWrRYbu2I+NUsnP7KXokiDDtF6OSBE571Ir61XD696TA1USlhbN1EdgWNkH3o5q+9t454dmeQf
kriRG7M0xXIyvsR2eHm+ymrb7FiP88LGWdpF632kNTVWURCbePTmz2sj0hcxAl+MCxVg5Qet406s
7kVGy9WY9sUnpccCoFQbnAhrdJhodmp+unMm9zhYDuH6+dTtA+rJ4sDdE9YuPmu0Ri6Q6apiybqd
cmk/2u5nm8j8PQYEfm8nb/s8M9LIvLoUPT7PpOd2mIQJIQ4huAdGzOaGHRB7rIxYhDZMwcZ97hNa
7NZmGEwf3SgqinHBsSSMa5saGm7hsthCfw2Sa8M1PnGK8eaw/7m5xV32vbWqTDv71QSrqcrcX/Fo
lSuH/eiZsclwYUaqlmHB0r425FJTibXC6Y7YEdTCgmHqUcOu+CDPBzvI2qtlteMuDYyYAnBOo2pq
wUiW1roLAx+tP6OnXn+SC6bkhiXIuWtuYlPvNbX7irL1exEqeZls8/A8q2I8QTJMBLvqlLSRaafn
ypJfgun1lm9iev738xEW4XVbIPSG6cKRyMyLKkxYqI7ym1boV+V51ZcFdoCFSj09bJ1mRxNsXBPp
Atz/GH7SL/eBJ1u/gSYbXmtD3+WTpX2klBjtISEBYkVS/myB90GsTuB+9iXZkyieNgyqxbkkV7SB
p41aZ5fizFeJO+V8eD56Pjc24kDeNz8Ywv2uo6E68B4Zd2nPbetRN+7MUU+wtk4vz9/r+Rs67Cl2
omxfn7/9v59/Psq9jHc+j7KT0o1hN8TkmZnspDQ/x12yBKf6ahZBfyAeyMR8GJlbQMDI3eFoS2e4
Pw9VKbK1ChoMaXVtbqmmYkxAhSIOskq466oWlLi3enR5HjKzYX4MhQxAqVOfnwcNG82KBjEmYkbS
nDPf6ZdhbdNR6Lu6wJy9Hg125DVBryvODP/K1FHbtlkHSfz5CuHDpjAZ4zPqHPqzc2ZyWDEPAH4C
pb4/e1ONQP58SEnSvrCG8PB8Je4JruV1tw0F6gK0Ze9YM1j75/A81XNyJywJSGZRMrX5by95vrjt
Q8ktiTuBTW/zNbaH+GCyB3qeDbnIZ3g4P+iHCteyPXLn4wwJQW0TE34copaLrTvqDsCCpo/IrY4C
JuzdNJVxd0sD4SWePiCWq8Okcmf5PDUT4jm9MXYrO/VxsvT5QwxDsImlZq+ep2WkybMXh58xXdWP
dD50xOanvk/uZmvt7FxoV02fwmVee/peL4zwoWkDtXmhJ5bwimbl1fVXkjUGA6MGuUGOv7j+TUBy
fjv4zB4DYZF91YBONYMgeZcZo0PMSSNf8CZ9H9tc2+h9qq9Vq4X7Im60jcnU3ulKeiInq9o0+WFs
A50Cw5R14uB/CqAJA3HUqmJsnRfuD/696o0YaQVnzwv/0IUraeXmzFUErZkxAPNkN6zYs7obJ0bb
1WpmOY2bzOJzWN5yMeHwHxJzn7Qq2KcmxqQJluPEVbEbmbF0eoKpy6+aF29OzZFBVQcsAQQbSvec
7Lq0tc81XvpJ6e7WSsz33HZiQMuV2JlWQKqlsIq1jwOdWZ9/mkaNv3hyMP/Y46duB39nQ/XSqbKf
dNwhRbcYET1jV8uihaGd4/EprW3lohOYkhbzgkXdwgr6ZqkijeVFZiVHmORyzdtHuoqdfOpmb3FS
ZXvB5sNokuDkd9aPynTyTzLcGI0Cfzor/1fBhPLNqb7ruM0/h7itsQPF41K07K/rQG8Pne2pjd7Z
xlYYuQCunw/HHN0vST86i/VvY6bNtglTJk6Je4y8S1r04sJC9C9OFu5CJHnWU8QWtlVw59P+wzXs
NxKyMYPmfu0wycXD+gckanCJfOp7ZKvLDQJqduMNZsDbhfpmqlMSgdw8hKtW+AXqaxzryX1O7C8H
13xnju2vOzIootLkBUdxduiQIheZeWgKovqoA82akjm+cd2lLLIB7iRrFypLjLquT3gNX53KnLZ5
zP4yzkS6Nrs44z2rXrW2e/cdO741jkXkphZcnmyc+EGe7FBy022XBtQPT6iwg3uaqhYVsDe8LXTh
L0w3zotjJ1CFqowCHAr5ch/PEuY4lcpT41ECk2j+LxWrdz0tdcQxrJiEntls6EOAZpD+reohO2Wx
iRRlUgGfiBqajYXHpPQvIHiTtadSIkWTe1N+xcwm+LaUGe/1VF8FnQV5UpDK8SZ2dmXLjVLo4YY4
9NH39b0hrW6v9IwrbB4sbN060j46LKu67BdljZHV/ZNbVXUoMwAAcTps1dB7C4USlAem2gTtNBuj
HjjmJiABen5RmfUC6DbfTrpIljTWvKeMuF0zqTemq8UrtxXZYmK1sef2ADrBt65a+V0PrbcTdvmO
igilwhYLxY2K/TjOU+mLH3nX6TeJvQFoJpVobllnUOD2FlXFVWRs4dkzY1n2/mRcWztLrxIfD8bB
RWdMatWM8TFh/TF7aDKAqyYWGmnlrGCKYud20ZrdIvHozA2OoUea0hs3bculQKbJtaORA5GmbBd+
FZdvymY4TPiV2fZ0ZMwQMhEK4P5Qh9X6U3easEoBsQALBfMHEE5I4UShtkYPCnKIXBj7uSiXrYLF
YqkCiDTrHkTfM+oLMMWElSIQqN6No5uRwIYtnGNctitl+vmesBV/rQErA7bifgaWY6gjaUEYa+HX
6QuzPm1D58+y9p1wUyFLLD27PhgBdguyOL9ayaKwKdrpUdLAgBqeXlLbnh4asKBFU9grk0qLXWqo
4aIn5s3OfbK6fXnKhhfEU6xL/doO2vjFmGBJWLRv7aD371kdHhi612cPB9/NoYL0OvincmQs5nR8
shhrojd02l4k5TkZ2h/a5MR8FXJ/MyBix5644c1cFUalbecOoNh1tQMLzXs37OFB7/KeMuemmVhN
2dMGs/XfTNflVddZUlG50uw9xnCygahKYvjLiCE40LOIHW3T6jjoB0XQJIqMdDmFWnsAbwfcu8Yn
7UzWhvmYtcZmeIx6V96dpONmmIseJKBebcs289aDab9Cxhiuk2+DU0xJH5Y+PgfXo1CkNwBfWuGL
Ld6yKHTxs7YPqpisFUPCjVYGBhSwMfzR0VnummgSrBe/ogEYZ2HV42tu1ktfYavsSvBhwMIh+cgX
K8CsiDv6WM3da7GujpobUlsl1d6NhTwnDEExKTbQMesfOGehJUy19TrYj9ouHbz3hr7qcN5iV092
U7prrVySCDPTlZcpY2fV4ZvC0rw1Jzr8lFGPS7eodNxR/rjuvWnTa2bwg2URTK/6zwirlF8mfjGb
RjuqTjA4HZud7tLGiv0S0EU+7bUxXE01BlRH6vmePqwj/6pXgBQDcUuKfT2tyDbcUoJz0PmQwJqf
2TTfMfrWP9hVZWyrtqZSe9OnhXtVYrqaDsmVKmNpGscB0GzD3PZ6P63qwU1XeHpB6TUZ1Uc4SNKH
XuS/DO67i05yZU5q1pud84O6y1XeuMwtwyrYzvcccqXrbA5xEm7WFmlhCBJblbbgk0H/IJdYG9Dv
IlDmt1KS/zsoAcuwAeLSBuEPP2ib1UAqo2iGeB8nxq8gYJjolepNjnaIy+QvxqFqY/lAocLM2unS
dilflavYCfOj42X7SO/8dR0AkG8Zhp+ZHqqNHIbxNtoE7IfCKB42kw2CIu8MVbxwrK9Dmo4AjcJT
rBmkt0hldsLuj2ntu6sWvNjG1biMZxQQ0Jzz2Qx2+NH11q8mC+5+9N1ODpDDanhtK/dQm5Z3KzSn
XptBpW+TVJjvtBynS3P4VpDO95QQmo9RmmSTFR57w1XNNkzC+N3S2KpqU6l28XxKwQ21hbWL/Wjq
+CAU1yyI89soiG2NbWpuS2IvDzm7wsf6gHftSFLNWsxG0JVFsLCKohRUrwHqbHz3GZ5TYaon7w7a
GeO3RD8H5E62ZQ0QR6R9dXG1pZl5wyZEJmNE29MUQ3sAV9gpq9Yiwt30fFJl5fy19uNdOb/GCBID
h6O11yXlTz1XS812qEdq+k3UMSNOS+OEwOpd2BWRvCmLdaAGHWab5pzJyI/czpHpQk8Oh+ejQPAo
ZhC/Hmy6BBVG+10pokNuleY+g8/nA1f0xrw/1CIHEp8z5zH75AUCQb4cGwa8pANnUKTDncZ5T/AL
2oz9uEzT/dQSp0iOWfnKINHcqRYQTCWtd0bv8bH2KpydQP/orDHEtfS6v42XTmuqp5nwmdXRrWty
jaVkURDG4akupXbUwx5fnDH9pgTXq7xPu69vZuoVW0snRqiPGl5Vew4XlWZ/fB6cVuuPiYU5uByq
dudHGpw6zb1ST2WZlFWFGW+6n8EyC33/ULa8vVY75Ks4EOPZazAYBml6ZZWA9m9p6vpUyZ+POoRT
PmRTsQkq3CFua13tKoteq3q61D1376aa+lVLnONaAqVKARjODvzVBFVjXZreG4rceAqzazxLCSXS
FYMXK9o1w94sehPHatpixgKHsSMbMJ5IF7yiyBKDknIz+u6hgUOHVwCiSIVBbFvkHjhOXI0HPwzM
Rdn42sobWMKwXOs3o5OEm9QS32GrrYF3JJdabAc83SWaJ7PWVgBiNex1k5nxJhjbLZDBn23rbNN4
qJZ8q4ZdRhV0HiY4d+0VZLqACXXD1d9EKM7r+jXP0qMgG89MPturz0oUq2KoJSsezMpdxGAMhypa
LPf8oXrpGz8/JkZ4SRzrNmn0VsVmtPdCEay0IY6WOnb01Om3nga2o06Cdl0IDS5c73bcDX8ncZ6f
a4/htYyaYdlp3W9L4ReG2HNOQ/FazrpNULEwNSAj9uHkLQPuFxQySaiYo3nDPMfKH4BDaDbvUaDU
kmQWcDVr0jfDoPGU/ZnrfbiLhfZiTT1Ghij5aI3ujG33VEYV7GBPVRSLl+c671+tXBeXKdXeR4zC
BBYMgu9utrcaKztWIr3LhitL4KNZ07i9NAZBHxTDaC6pcX7JpbaLCaCtqpDoUhhVzQ2L5UZWxY9y
1DNi7dbDISh1AQG5lb0Y9kxFV5E2FtxRxC4sKkZvYngbNeWckhifeBaA01JsHFdUFB9J17CfgZRK
Okd8D6YKrsZAh4wCjeqUcBrSerpSyrewQaL2ARchuwyTFTy3tzHV8xuDzRseHndP846uL1QE6KHC
prjATUn/oU90RZusnQtVD0w4N6gyIC2mu3uVqw9f61/1bKSXNWLYN4RY/su0FztnGN8VQZA7F5E/
bOBOfH6to6tYH1Nfh83HSX75mXl0SKfd/f7O/wCIH7iFi1bS9deX1Zmtr4VObUEhm8ZjxGrijP9s
4+ZRec/E1C6FpznrbsyOurctA4dwACXMBMCcbwFCe9GmbBscBs8lqvkypnnhZiX2b2Ms6NHlcr0y
ksyiOo1bK8r3LgxTZHus+kB2NyJXPIiVYCckxKswzfeBjASqpP27DWziLSAOVgFGhrQqD6Gj00/K
iGzr+cbJ6GtaMPL2IzU0UKEuV1Bv7Ipt51JbX0qfpbL2UfLBw/Ksb9pePw6dQRl8lqpdMs5KkNWL
jZ5p6F4RnqnUZW3oBxRWMaHtYFWwvh266TKGVOBxbdYYn+G0IGmWLajlaFYyLdW+BhTFwsbbeH47
PBwxfvl90//u6+48RN9ke7SrW3pUrFxw6qfcFgmV1WY0u0CN5AT4exv0hPwyXIJvQ1n8aOO4Y6UO
wAIGFwMgs/kcBcMYZMzmZBh6cxYJ1Ac46B9G59RHmD0nkz3cwqUwIY90fx1VhdxruspXGMzjCwqp
j9PFbdddUJafLKKOeZZEj1yYP+sOTGmOIbn0KnExNTUegrHRNxrpzceYeDi5irF992vz3MUEtLL+
RfeC8W4iaMJvGN4IwQviFMb31FbqJcNCT8Yx1H+b1rQepWE9XNooTJq9zNDEFleMXAqt0XjlfZrb
1dPsj5zkVo8r49QKlhtRrKUbmabNPg0H6rDy0NoT7L9CJNExfmN+EXr3TWPD6+Qn3kpNQbWNJTJ2
zMV7P9K2g0FqZg9o1WdsQ/2NmHWQFv9R9y2iCrv+puDuZkUnPR4ONC5DsojDdymIVlqZdWxjuawB
pyONdYQFTArufQGtVrFD4tKjp8rZsp8rD6z82PpnuIAPcG1h30ePmpZoh1qlptDzlV/Er8iuItpZ
Lr7pYCzgBWs5mXZXVgfcYjkdg739nw/RNmMWscTOdZy+tRF2d8WwR6+OFWpN49qMIfU/iRyT82Qp
nNaRv6mdrSndYWMJNT60UTZbnQi7oUVz4MYYd5HBijIYgyu32IkAaq+2pS1X7VjD0fifh06EzQpv
t75s7cRf9v+DuzNJbpzpuvNWvIH8Ak2im5IEwV6URElVmiCqRd8DiWbkbXgf3oF34pX4gd4vwr8d
4YEHnnjCKKnUUCSQefPec55jByzclW+JNVwiwWffjaV6Xht43+1STfdaz4eARChafwVwqbAZGWLk
/WvUjGJbtRV1WcX4epmd6R14jz/VQ/OpW5bnd3bpHaqkea+HtLqPQtwqDjUwGaKj5HDU6hRFbpkw
gB2yHcf6fA2BVTRrAGlJOpsXjhe0M43lmDpgt3RlG28z7gp4RYypah9Jn/HsZhalEjWTILZutHuW
OK86yooDhWOr6dkVWAy5N2DCO4xkw4UF3iInsh/N396sHZzWcp4JeCGQj7c8p+l1DFvdvc+uWbDX
1NkuhVV84KjJC9BMGVbjPHthpbG3GROgAAIX/KGJ5KG4TL2nuC1j2rXS3Q5FNKIuLOz710NVqAdi
UJQOlneXYn6BvtptVTK92Egajl5hXzqLMVySXQsnOSiNnEkgLBuieaZtF6NG1cZho9EyJEQCDmaJ
lKTp232I5uHc0SaQdMwpOsZrrkdbI2verEGMz6XKkelxoArgTgf0hJont8leEWLy56boNg50+ZEp
MEpIaIDuMDZop9TNPkPCGW6yRgW2vp8xBDA/1TTQoHUeKE/DXaEzFevq+IdIFcOesseEWBrnRNcM
pIDWZ1Wtki9prvDfmqZWfwYuMyLD+ZnCC+OY5S3BXLcwOBjKgJ6efETuf83Mu6mwjenV4G+rgYDv
XI5acVIvftwDsJ6hk5SRztbdAdelO54ylU1/lk7vBOD7xKu26D+WsHIvlT6L14UmgY961fQT09Uo
xiIAgGUoLpEzfarQADKu/sRLupqBv2V2Zp5zas7tOHWfCdIE/AsstBnH3NWfuWlpZ3p6QZaaMyMT
s98NtzEP5VTQGat1QBZk5wR4MUjfLaJPY8EjJWBUb4uieXbIgfzAofOrI2pNag3mhbkE8W3WL+01
1dab1Sg5EdYo+cbBbP38U8+hQrYEGtDr1QjkNClF4oWvlMIMd5pumwcl5Z/EUsTWpfqlBij7JnLJ
BusCKq/EZjIU55Fo8PzEQFbRzxanDg7q6GbYHzTNynCY1xkRhIMDqTgbrtrAaiqb5idzbSaenfhV
ExN/45i2wQ8WRpxfaOh/ZwY+HIxiPEMLihneunsb6+B5Mav2JmoWlbIjFa2kw8GN39CzYYlsOxUI
zC/WOghO29Gno/+WuwUsOLNubmWiNTd8Ns2+OitaVxuthf1Nd9H+FpsDA4Al0m+ZyfzHsYAbMFIk
DMIo5yfWAgbWlnX0hE5d4vS3ySbvj6FTfxNFe+04DJ6ixGip4Ae1LfVUcqo80LGkyo9JRaQ2/e01
w3x1CtJ2BsiVttuqnczX3LdJfE+gUmwTtzZviS2w4GPPzzemFZEWPrxPbJ/dtAzbbtC9bUnG5oxJ
tGZqNq0e0tk0Ljlr2M3WC3JD0PVvVok9J41Q+5FkNW+h0WpIyAAVsML98xHe7flKLlej1ZJMagEB
hSnwaMTnBY4SphEjmW+Efcvb0oDUdFbN5wRbYKdl8bjD/ArX10VZXVjpK8cpOtzjCniwxvokQue5
FzblXAGNib4hPQG773zVO4hWZ28gHFx+6FWBgbKb6kvJYoNRRQtMheiQMei+YEiL3i9O2QuG71Hc
/dWKWgWxCTAna/vhiPyOdbnVBx9FzuhL81gKBue1zFqfIwBBslZ9ThcWE5xNOXrKA+rP/t2Napj9
VvPNClG/tjPPrOkY+dIb609DDTR96JryWRi5eeoAC8giyZCskPuaUpWABiNUz2kZt1KUyq7QAzcC
khULwjqTPvnMRNa8mqyIDplpBSFHJ+U405XaCkhNX7tvNX7vzWKl9d+RaQq0Y7nmIOKfaXa447DO
N+370At3p+VgrFYMb6qbsZ/L0sXcYzz3mtkHlGkDo6Dp1unix2wNxWcOKmuJkYtJoKSkIsw/YpMS
MiLo4dY0E7weLx2uVZruzVaTQUwo/NHqMGRWqAd2vSHkhwinQ0+Zqkk3ZWg1OGfbnRle1uAvxRaE
R+Lz1sqTcOPfYqYTZrbtcSRDa7O0qj7H7BOrAGTstjtZhunDTAxoZZIFGCVxt+EWLM9YttI1K2na
xy78m7w2aPZ6tPQWJNi7YtDr06Lcl6zJ7wuLk+Sk9JTikztickNcPJk7FKjyuXYG/QGBIt9UI65G
S/afIYeMBMzrzZ7mQ1RjOCrmlOpgMPvXoTzXWqUfQ4uJkmV+6s2zNtTzq9Wn+nOs6TsjyacHQph5
G3X0UOuM5K7Qvht0d0x8w6RAJM6rTkW9My0nDTgJJqeE14Lhu22eh4JycOLvdAoR3usyGZ+jCCmT
AZUOScqtojG8A1YRNNp4Z7WRTBk3agbbW48lHMOkOIvOEK8UJ1y1yN+2VoQmZ2nhzzY5LHW6uWAN
Skh/FOSz1hI0AfokzdMc/1zVP1Ay2KBYXlGpZIehHj/nskN0YjMRk0l2cexur6vhlrlhdWfkcKm1
/PuUOM/j+uKZiXQevWtmWAtcd4f1xYHHJsaTIR1fE/m3We9Oawn+ZAkNXTfavLGzHjOh7g8wHZcJ
sCiCm3zvtPhtQ29st9W0LIBA4ybIQdLVSEtfIfR5AffAGBrUb7B5Y66510K2xblDVYUvc/7epIaJ
8ZXzEQ3g+Q1ZnuaqkXgOpR2+vpy2LXjo9WIrXI6aUIadk2clYr8Ymb6T1jfmg4g3NLvbUaTu7NY2
b0XivDnjuR5phbh1Gh6oDKsrvCX00ZxZl3CIzjMV+aPvGOMVwBj8VtTtw66L+ixbCrxqob/M2svR
iYn8WFT9sYWWsalSPHum028jTXDGUgatupI0XNc8JlF3tXLrshgzZ5TKeWQGZ7gKregs95jFadNL
QoRSaHiPeUjL21KnaAP5CCkks21ykHah72FifXw9LLRwOKaMNxiNfefpDAzdaJcrpNqGsNhiHSBA
2dDENPtkBhmBzFDD8l5Lbx6vRjkaOHuzgEXomlnx7DcD9b1DIfTai9/I3LsXvQLRTdxcepxVwx3+
vrSzd/OmOn/QcciJJBz+5hUcRL380dGzf0DMj3zZTM4+Xp92kkn7MHGaAq5V7Wansg6QSUpo1O8R
Z7T9oslTywwPtOzWKSnuRi3JSRSY+tcl+WWMJa+G0/T70aq75841tFsiOgzVTwYKC6ZIfbOPJ0TW
TVI8OMtZ1B68iE2o5w83WuXvmQSv1oDOjD2arewaSWRHVx2nL3dyDG1cWwQK0In4aBwUh94rjeuc
q9+48ZNnuO5HC1/XXYji0OtVtFPEqCI+Xm6IG4uHcsRBz5fLYo/Djf2NOEXPucaJOkGF8u7YL+c3
yJ51yx+JHvdp7MvhkTVUAeidOe+4y/AoJ6IYHQ/DlvSMXbL6R6ycwzPv5k6XnLmEFGQr6stLaXS7
ojLFwZpp/+DAUvewXA7FWHW3OdFfsTRMDyI/mQtV9d+4rAANoHXpmqJ9ord7kkPM9H3OWLVxnxhO
VxzqfOBTeXFHmTA82Q7jeY09ZFNlrsQtwn+2ndwMvUX/xp3D42TN1gNeTo/uBruDWxTWw5bufJhj
VBc26VDA1xN2Y72ZLggeiS5avyMEBJuP5c9KtIxKFwSMbDHiYU2d/dSx7yIIhVjjioeIMvEa4yBB
YvP4ekDY74uy1p8jC0JPiqYmcCQ1UVK5V2h/0VvO5smAirclqqZpgyJ+eTOYC26Zx/SU+Evw9anF
7KirJsZWer98k8boXsBZ2KxZ+VH2DMFRhBdvRN+oHSZZk5M1dsCvz2WlRW+lSv4QjfbaxzHNUWBS
+9olbpUk24Td3L0h/NfucUIXuIu0V+l+xwgTvX09QbtcdhlmnZevv1Da+fOaNBI32RoLlJHebajB
bwfQI20/kve+YJ2glIzephpTnrtMU7Dkkdxo0ZJsNB3Lspu41I8TtZY1cBRquzE6aINrEtY6nsvY
1R6SmoxePEfAdp707RJHZD8WJPDMWn3FWszYnzunr2EKqqTynlOzYSJu4GKrpXFBz24/NYbxZEyX
GQLNoyrpvVSw7TxSUV8bKs1dybUbJKHpO6pNXlK1dG9dPFwgnLdclVH/hh/uLc9080YqS/8W14it
Y8he168vHQqgtaqZ5BndSv9mIxzbprjYT1//m1mR3DZ5hUxk/d5o/UtJbRLB1w9uvLDxac95+6//
paFe7c2ZA//X96qxqoOhKWL/6yenpdMdmOuXGAR4ivncLMciBxL59aMSvXdP3UQe99eHLh7Ei7Bj
OLjrFzdsE1fHNX7986R0p36y9eafv9Wrh/Ceh8bxn6dUcOqcPJLh1r8G5+X4YEAj8lSbyNpC0lF3
j6//6rmFQ/qqL18f4aM+xXFp379+QRGmr3IiEenrI7Mxf4dDrP3zemGNAHg19Pnl6xvlmqZjFKl1
+noJMO8ikKjL8fj1raFe0BOnz3j4eglUQjYDlvwi+PpftEPRHkNBsf/63zF1xD4cZOV//eQmBG9G
XAL++fWlN/qabgYxNVs0JO/IS/qn0TOjQ9sU4Y6VccQtUOurXCELprFT7xPjsm3pztYR/WdJ50C0
J7QCOUPwtkEutQxvruKclLvuke63se+Rf7+3E2W+nSzL6evDiRP2Bj2New5D9J6xNjEj4B3B9RkV
F0gM6k1nF90MTUiTeP3QbDzqUystTzXM/xnN4Us1ih/wos5xl6anf5Yy3UO54FTRYVrv9Z6yBoPJ
o0w7Bli1elR1kT/VAh1jaGoOLf9Svo15OoCN4eoChktu1UBYgknfo6hktJcyqp6n3D54bhv7et+S
c83JOKZ5sIuXDLFBj7gwLroq0FrUtGNuaCeX1pZf9iINssbW3xD6dgyWYoJqYo9OrfdhrrtCHPOm
IfnAsu8qgA7U1e+WTastiloRfH3I18stW+7an0qfgaTMT2nO/ezSOfUWpOH/XAwjNw9MMNgr6zVd
tQl7i5ZfekETo9En6etq/iNsXk7Euhxr2omJmjSds3TUH21aKWOo/DQVFycj1ow3yKANrLI8Oy35
SKO6x7c9ZOOfUisZ162SV0svaJLUZXGOxhlDAHim7dJL4otKmnS0ZH4IF/CIC1kiGJ0BmFinHYsy
xQ7X8PWq+YSsjYqQfOUN/RPvPAu6lz2kdyTuGmpGWe3pvlhvTW9saldOx2SEJTZwAW8SNYe34awb
6Y5rsqaycx+lBUsoU5KldmwRfTt0tXK24KzXSR93DoU7IMpsaCeyqb17hWbd5sX65bqTEczRZAHZ
n0+LDJNr0vH7C0ObN30tm8tceiAqcq74vqnDt8TmnEqcXmC11hWB05Vc5uh7Epf+5KT5hr6eRjmL
XD8mUfdYL3D9Znh02UCxBC8s8p31hqJynHwFiWsvcsas3XjoJgfVpw5xMLJQm5V2nYE0S/+65WBu
p57z6DB1BOIJ1vxMmMm7LqGmhCFbXKzSv57isl8UMLBRkN3Vp+bAIdo4zTbOusoav7lthCyjDS+z
tjxqfteMVuO5pqTlV71xQxH0ZcxPHYBvqfcbCSHkxUEie0xRUSAeQ7aXxP05zQivKgfIclS6Kpgy
dTAZzL3Z6FaedS8J6tLxxWSr1zxpkyuB5eMKeDno3pwQqEya92ITE1EgqYo96y9Ok+wdNEF1xAQS
MiiR2btrNyksPP0MTVDsGpHn73attXuQHuXeXO+Rdh5Tf6jsJcgoS68YRqONOaEIcelQHuO4L96Z
RA8bo/1YuKJ7DLQHpxfxc2H1hxrG1GYeAFYWljYGsNjMzeROv7HcOonmboXu/giJa6Flz2/mlHtt
2tm+f/1iQAK7IsVKEqNHDTpyud+rlYkPZRgDsLYrHXIc43J0DqNNcOjIvNu9ta1ev1eFm2IOSy4Q
vNj/VPPedHK+odf9aUvdB371QUhhcu0L2gxWujaul43mLOP7OMktWDptFc+kO2P9VA9kZN8P7Osd
QsXTYmoEXOfEBLb9RL1Wou1I1gUc4Zvte65r7yMG++8i8XokT9lC9HdcvZtQitwRL0RH+9Ydi5di
KcY3c5p+LZ1uX9tkIVc6ncUtYxgZdkTGwA588iIxPmauECYGNlLcd9t0mJH34ZNatwb4jMk1bQAS
ELYyvIf4FNlVOF4g6DRp3VjqsYypvKOhAvbSdf9vkCD//zFv19yT/zM4ZPvf/mv/5z/9/u//+b8c
VZW0f/4Xhsj6rf/gb4XxL+lJ0nu4JhiASXNNt/sHIiLcf1ke3k4PYRC5nvqa+/NviIiu/cthwryi
PWxLY9nhm/4NEZH/oiOikcTuEvLqWDbw8/8L/q2E5vO/AHAtx+aHcRB1iMnCKmz87+hnJx+tXi/m
bdpa2g5zak/TP55Po5K7Lp5T0vLE56BNdE7TpkGqk6xVr2C0XfaHBa3GdtL7dQLfcNlqrDmCibZp
l4GC/lQMU/+CnGNPBkW2kUSnEueeUjIZ5fQSGWRtDf38VDPTSNCIXbxC3UuQCL4n1bDTIgcHujZ+
2LKBc99p83mBFKd3yXicCXVZCktdJTP1a4R2eh2iVtuUkeM5QVfBN1Y52k7usUgsJCkTLxAt/ffQ
9BIGV1b6w84+DLSnNq2Fn2WjY7rUrSdGlPVpytP2vdGug0aExjTG/hI5yyaO7mMu7WNvyJpcohSu
fQhbaaci+hh1m12wS//7AVRXevn6XAcALUKNGRDR7WyHhtqHDXWvqcLy9UqfrhPmMfrXxUHYdeCV
RPNpS8cr76prYiL6zJ1Cuxi9fggXHYzfbNlXqeFEQZZQ6OdeTjgohmIfjkm6FaFmBFHCLJTh4nGW
jevbwh0OpWu1l3KkKSiJhjpOUfLGob659WPsXvIFQm+UJPe4UeZNEir09ZEpuuTOprtgyZH9MbX6
c5/igGbshEsv0z5c2wwqLtNz6Ta/SGFq3tYA0Z5T6y7PY80fFGgHozH3LgpTQF4tJmiYwBszU8WV
BE7me/d0IsYDZivN1CI1/WX9KYuKd3zJxQCcfKE0Ua+QlIwd1rdvhqqJ7lhd4F8PMVZq/9sYkV4P
S0LdsvXBa0MZtDVxqaABFZO8p14k4tLoyPgyWx0bsAkQSkqHkYmbf3NH490ZFCLD1YLSgq2doHu6
3bSJYucvknYcU0P70rou+gdEWeGqAQzP82xagC3lcsGFqw6hSIsLeoniEqIf3dZtbu7wFaHVJKcL
4yFEXJXK8IQGQJwSzSEN/T98TEhFIIr0ZpiaOH89WGkozlVhXkI9ajEc8PkhL9ojwK99J3SFWIVm
76VH5ncx3cbbF336Z4Cff5gj+csRJu3RKMnhSVUqvkXvCyPVwBqXz7ynfknoLu/GBs1kRudpRBDG
7LqiZQd7svZWW99/fBjqAj3vlDz9z88jjHTPbZl+trS+Aw3Uw/XrQai4uwIpFH6YLRoYlbkPOq/8
lUkT9O1EF/Bi5C2Z6LWntkM/akTCOsq3ZhCSff3d0xmaD1I/FnEXYRwnNta0xjcmvrCuKsZSCnUU
CjxBlZinne+CmMHEMiL3grawbxtrbbaOHkMieWmzwvRFRecpqZG+4VdW3hUPWbgjtnneKnIBlQkQ
UPYWvnoLyd3Xv9w1BoVDHmnH86JdvNIDhFPIaqtFXb7LXWD4Q8MfY5cWIXV2hliEhyrOc+Y6UbeP
ampcY6VtINSG9mHWuEoN0JWBkXpMK7Es+jM2v61GX9EvS/Scm9mw7hZl+dGsHOMKQ/VrrFZ4jreJ
oJQw+wuyeMH+jn0M0jOX9kFllvc060HpDkE2iVu9giKZjw3nAmlBbeWKM57iADbMgPPSgycofePZ
thHGkprOUyMtPrZXl4VgxNpb1b6MmENV1YdpacV2Cbmd1ST2jLE3dkPfoJjVuUh1UjK85hVO0qWU
8BwazfJb2UaBQV1nMc7ZEhM5bDov/OVZLbEM10XLmUuWWXcISbEsUkalIc+YqQr6y4aRT0nd6fbV
T5IVOYSuEvyuetddKFXpt2J4T9FiMw5dcaaG+2OOw2ve7dxSz3d1pXG+69IXreKYXRcG/LteZyVp
z8pFVTSycNZoGTbOXAL9hDRX9Se0Yc8yX+IdguurY4BS8MpjnYevLVS/XUMPpzL7czK05yzm7JRa
EZHFrvfSBdAcYVfU2YcVD89Ofo2jLsixoahewI3Kj0ZmvTMtISKXQaxjYhiMI49Tc/E0zPIOr3Vi
1CGuS9IFDpEVGzns4ng4tOX8ancS51G0BhlO8u6EXrW1mGhztBx3orfJfcwuVdv5tSWzfTtQ/sdF
edXBO54QFOPDqM7QDLid7ewNURPaLsRk2IqdsFqOBhYHBwhhslIHwZaTuAK5l4SkEX/qQh8v/NRH
fauTqQGxJ7sKGpqMHCFVtdYNUK1NHHgJKQi5xGKHf+WceP5sxlmAP+Ib8PQ0klwDwFb8OJ76bdyR
fT50nS8LRt8RmLx97KjhOtjWcI2K8WKRzXjSkQYeOyP6plBFCSyWWImmn8mo/VCN1WH4nKgRJrrj
eXWMcyZyXgP+ekAAPzYnC6jeps51cp8VEpoCE8gXarBpaFkX48pSmL5jTmsUQhUx1OsWtILIkX6e
aE+IrZVKKh1O0Zxyi3TlLfucdD5c1/poxQUh+nKiU9hvnRCEYh0dRRodGl37ngJf8CkV/GgozW1b
5C+SN2Jrg7vdDRkrYvZKvi9yVYFTBy3Pzp0JSskW4GBuyIoQ6fk1Z753NLPe3lRWx+Xjri4RKwmS
AUgjqH3qsPRQuyYHMmDqg2u8SByiJ83VkdgCUOIPxNfpTtM5dxPQM5UXb73uioWLNoHzN8PidkrQ
bu9pdX1Wmaoemdv/YKFhbZVTHrDE/7VD46YpQrN6EBf86fbekLDWSOxAw0Sf5w7Lad/26NFjcA0H
u0r0q9dxec6jgVrHUdtwGgrfgfqLx3hcrlVMWo01D0NQ1MS+TlX0RHKQzekIGsQ4Jt4+60GcTrM+
0HY2niUU4tgDmjaZNqAV3FnrgRaPUdmcKo5VW0fYmp9ogvFLM9snS8NBN0AeWdOSALer7HePlNOn
aQSBwDxFNond0Wg7yJ6JdentdmcsZbhLAbo+5euDRmEF9jsh6IyPEgm6HAZ08QTFnfUahVSQm46L
EW82NqFlR+dFpvG5isOn2DWWXcisyO8r+3miERuZ1X02058hLqFqamGFtwbZ6y3LJRlSYDFcFtwI
11H2Xoyle84SQ+3jgmjXrIiDMPuwa/Niqqzc9qb33srqgElgXjsc+LrhD0fPk8QZkI/LjuQw7ZWp
xSt62jPexEM7jfUx7YbsaMFPi4bwl+7o1gWhkXqAXA9kDedHDsNwqDm9+7hozG8MccE5IP48V6l1
V826XBC6psu/VUs9YSQlw7M2xrTlRgevs1to6ubw0ayAkdHR41OcIn6gjxJMke8qc3rS65aB28i9
42ntSdUjCS+wrJVtYVkTMjkxqbqjoLdege4iCBHMIy0rNRC/UiL2ef5jHLU/4wThtcSzfoQP5oDY
NMzbRLa1QyHnW/RndvrgBNm43Fz0Dge6ws1lNLrmosSypmTP8SYb229D0rtHt88L37PQCeeLTkHm
1By0NWGfTO6JoveCMHzFTD5jK9+6TSyOWVf/1PG8I69YpfadJsX5619m6/5ojeHg4To/eMo1H5NX
yf0wWVhT25YI7waz5zDCZZ/zuN+l7fKsaTOB4Z4q9g3WJEso67kNx49UY+0VXdoEJrEEGWrGJ1uk
sKsoiMP42pWwt6Rl1julaSfcoNl18TQ8G9VXb/VParIKF2YmDnUi2K4HnTkFGo6ONvWlGUOdwZ/l
bXFU7mjPaQE4s2avAKrbMSYlZ2Rp0lkEphygHKMzv2F2cEjNskX3oyxk7JPCsW0Mq7t7OYQmDsty
KLNdlYL0QDZ940CA6nLjlZCIRTo2WKHivR7K9J568V/MANk+bOtwg8zkrZqRZalqH1NjDF6R+Jn+
pKH/21gTgT4QazbEUeDIZHWpeggN9hzd05IuaZb+JmmMeMZM6zcoi/5oaJ0Qrf/qIyM/se0gA1yh
3C3Rdcw0jU4/mnVv+I5B42RoEh/mCRvNzZ2fIGhW7+6Cy8rslnmbyPplSZHBDIbYxREWidBQm3QZ
7kUfVWczdV8c4jW4YoZnHDjR1kOQz/Kreac4ZERFS/9EQ/AvJAHSDMWw16pIXaK28QdHZL6TO5wV
CF8dUOFt5mmJVom5de0GhlmipCunoRQ3es+7dstJb5z+6jQpDUPl7jLwv/iaBP6gmMy75qXu4veq
7pwr8JJ/P1Q55ChqK18qm3GgTZLIktQtJWbh152FfcDlfo8Kb5eAbdpU+ZmzpL3p9bLeR4sTTozi
UoXgAT3ZMKntqMVPqvN+Jq7XoI3NfzlrWvJk0qdNpfEKu7urG7pccc8Km3W4DNo/A2y6YMS9M1Kt
leVI3IDuxkibpjdvBHCiIvWS0p+Cd5HdUZsf8GB6G1xnwRfcZElLeVrHURDJgDlraCxC3rKNnrCz
4uBOz4huP9EAnzMiLze63n2TiDT2iQxH8uQgILed8ysc3O865nq70T6lvk+Eem4bnnrUrkllDoGM
oetA13R7XyjtN3/ethPqXqh6oi5V8akzXNq9kKAttMtsoNYLeky5ceM1FDQ195bTkmFquAHUxD9N
16tDakRIb7KRfvJi7E0upiL01MaYW5czSeg7jXEvdd2h8jMyHOtncrsGzUivM3pevC0kGyPk8qUQ
50KV46mZR2Q0RPaYcmSTqjBxUA1ou6VIt1A+p8DpqfUaxumb6ZtecCRHH4sYRlvjf+J6n+rNe5db
kh0ygcPndLz587ZexDcEKnvVoVttxiWDvIIkN0s9TOee2neO/tYmjUGMBUGTkUtaZ6KtMONKUydD
YG36a/QRL1KZRcfWqwNjcuTWK4qtWIjFzAAkZGNsAgNZzrrSxKYrrJBb5T1yKYKWovzTT150Ukjx
qhDvC8xNguKwuewwEliA72jSMKuhGT9XPBO0KtN8YZKodmkHVKTWdYV7gRw7Tc0MtHAjro7oX17f
fOgFvYs5/mU55cyu2nzgsC/9XIc8ksKfpVzcTousnlH96ZwdF7m2+PM9ZpqNVzgW2dhMuLo4Ok39
WAf4CrUjpKTmXlo5vaoMZ/JQMsed9CwwHdH4Gv38TZ3VBtwjvXkz3JBXv30B94x8dokDLNJEy0IG
U+W3cA6SuRtfCHx/a4raOKvB+hiXxNpWVSfAu8M71KpxPOM9fDR992te3CfM24gxh/kobYZw2E8D
U+DJiIvsuznq32Q9Oxv8a9g5cOpSVfFMuiHKAgrUwzJmvx0jzzifmL9K2iE75QlCR3rvOul0srny
CD+zrMApmWbQ1EFyEW4mMKRAwxD6l72C27e8MH4+VeiY90aIrACjLbdlfVDxzJHrR7msCcRoJ2Te
v5Dzwc936ENZ8RTUjofqwaVPlBUYD+f6rW0JgO9V9b7E6Wtlj+e55XC3uixtd2BjbL9PoaaCZtEe
wC5/xKX+WTgCPV/WbnvL+kbhErJ49FtzEiGtPZM8oqV6Qk8A0q6qOAip/gi7KN7pkBK34audWoY/
mn8iYd5xSn0I9deCj8PuepC5dbc9pw8ciHgco86qQEvUNIobBXQhKo59b8v0xNZGCrod3ju3/RVN
XYwrnzVhsoeMLFTSbpM1IpUFJ+AHE8+UQQxm0z8wD0FN59p/yobkVGvlFlhuhwYcE1lpEk6f6HLe
YQNDFW4TqRTDE610oBI2jl3WdmutWgGVpBBgqIJGF6mNt506vNKxa/6iy8laSHzFxsrkOwmsUwCY
oUQm6cIU7EZ/TOldYtD9g79lM4joSc7OkxxYWuY2+r0UdQl6zZRbfPaYHjLdRrGpcQHaYKEjFtvc
cYmspZd89EVdp8xFIwfy+2LBDCUpUpPUNSK7mHYTn2GH8Irpw7Ols6xmMPl9ckPLbT2REz8igN1J
sfwNMf4zNsdjo9kpJ3hLN7E+Gsm2FfRIJCfVlOE47krKH8RKVMT03Aguiji2SVDovUPkRvY7rFLf
AKHH7NE+lc5IDsBntyyHDsXKVmGpTKv4qiGeGkcAWujYM3WsJvcgWGNnnX5yKTEhQAN9Z+oIo4i3
Iq26cadJLqw50k+KqFtSUlzAA7UYOLVSFVX1kW3OA/1waYjD5rA8pfE9F/3DZfrSmj94YXeWAuWW
NSWB2Q4j2cxsAF0xHlOsjDJKzmLJ/ujphxDyhxkRnqXhRXdgDO8ihCE7D+jU3qqr76owimOtoy7t
q+8swfeEveNMOzrn5LV4G9qy/4Ok81huHMmi6BchAkDCbgF6J5YoUaI2CFl47/Pr56BnMR0T3V1d
KgLMfObec7EuMKYu2+5PN7ubA01gzuI3N0MGMlZfYwagKu2eHO1O/NsR2B8Cj41pypcm6XYa9mat
6eZDpQ/bJq+Ep8AhrcMQrBm8l5E70SDLVEa/cqx3UTS+17WEODKNb3GfMgKBDjmVgszxkeQKk/M9
tCE1mA6J38XwV6roVuTcPiLXOoNghllRBcMB2eGmNYBVu0x5D6wBF1D0c9qOrO51cAkqMMVpYvSG
uWWRLyTmHdnP3qjjv9povmQ8reAxHXpJe5nmH2QK+JNqfSQFks9RZdwgULF4HFtFnFLVhGSB2AAZ
dr0ZXhkd6Cc3jdacJcRgcUsWeBh6ob/xkAln7fAAu5+uVk2bTG0ddAMwICKsXHCFtK9ogEdSLe9M
ZYxXGcEVHiqKVL65ZVHDB2lwkEcVM+NI++lzPB8JKkhe3ghH6JiSuSABQwF58PIo+LaIJFvLZFMY
4k9OxNGRFbWa8+KPlM7xMEbqseGW9MmtOZLndov1oFgNEc+zEmD+muHJihBwDTjmHXEqsjzczXFc
I+ODL5B1j6m6h71BcnuY3lrlN+6B8dguXvUUQxYu252V0O7CmDgGSvli5/WvyLSb1uZnmINcYvFu
KIIzzCDwvlOMEsM5atKiHRHRxYA/hmWduFjC0oaYEX804Hsf9owUTqra3XLNgrzervM0vHSQM7lq
BsQQOmKZft7ZCE/QZa3m4DWJ6Hz5zyKLHU+arj2VIw2MhUX5v5+1GZw/BAZOw6LUwUNiMBItcAKc
uKdfzLil/2BcihwyQVaEfUN1Q7gI0acVxSkS/+EDktZnqA0nFNnVDlDKLs+0B3v5ET2f+SBB4dPE
QM5nwnTNpCYX07gL8DHSypCmBzTrGSQB1W+LG2Tq3qoyPYyNyjJY28F34F4iTN2pDcVrtHrP9OGW
lOnOahu5a+BbxmO8ZnWNjK5Z58n00E2YaL31ViQJ4YvY6Cm23QtZhIwYedGMWn45CfZKnZYXE7CG
is+tgm7dpqTtusYebtbOYnWWx7mPARt6txrAMhCEQoKx9wssWgQybesSDb9EUqIH4e9sjX7aGecc
X31vOT4cwXI12SIDoddgpqGhZlL9jk+zRigRAn7JWi7T7KueBCGpFcx1Nc8Ottl/TrjYkqx6ZRWN
YH7uXmciAyw7vBh5+K9Qkn2DmmUdAdQCiV/92GGxZ9auwwZPIRde+rFFSELiatMtoCNB9xg7w4aI
Hxd/Ac7rQhmeM9DyXqkMhM9QaUWGZHCsY9nUsVepMbGZIpxu1pj7Zi7vCCJU3HFQkJYYsopZHhFb
Xjib/0qmHda0on8e4RLw0VQ6wtH2AGn2NZ2NWxYptJHVJq3zLeF96C4jAQi1fuDhe/AcvYyo70HR
+xXB3ADkK/UMMZRdQE/+UhQsMcscyNk3QbEhTAmIa0d3Sr9obuiIgvwYp8EXyw3Tg7SwdwNU8jnh
tiSZJKsmBT/YFie1BAsj6v7TdrE+KDr3Pc2BaoZPPXIfD8H2uavUz4TN2uC61wZvR0rb4Cuu8tmS
+5kZbwwos22OC46cbVqNznqie18bc/ajhUs4NEFf1VSeTTt718XzIqZX5hkwB4aJpsYVwDr1oqEN
CfldfWSHB9HE1PmhdSxD9WRGR1bK95lKyMvzGXm7XMqXCgmjhf9sBDU+psVP1PT8eRhltZa+ysEA
ZBlNB7IXRrt9udFF4nr4N1ZO/Y4+LjgQi7NBQ5z6w4DkSu9fSVvYzY38Yj5uw+ZHeamQM8AaYfAU
A2RinvUE5YjE7+mEViBi3hdnjF8oLMoUZz5YYRGuwZacSbIBWBsFlh/YxA60gwI6S187GBm8WctO
EZYlT1F1UPsdQ1s2J40qn8XSqsTRO7E5SAT1krg913hKe2YCPdNXN6DDD7ORxp/Enk2bJZ9xq18k
A2Zn4LpNLFVAnrG3heHuolnBhqraH3X8PTojH9CQ7ibw0AI6Xw8cJse/UCWHWgxrNzaSc2lAOtSa
gkVlku4yHFn4RUfPNKLIbx0Lf6tqALgcXqqs2jdd/eLq0z82b3hoSDWK7wQdv4M4vKOtw17eVacy
bJ9FdmBh78OBYMmunaYEmxHOWHVsdvzRtnaYzRvHylkUpJwydpb6gTrRs0M5ptslZqPnT52dyeY4
2fhsneWeaQYtWDFifS478anGstyATPKCkqItDzr0ZxyXXk1VG7gdayWbvw1Ti29ySPLC4qbWuMts
q7wOLCI8M5M7W8NYB/nPl31wS0KOfYxJp0J2wEK493M7THzoPzf2kD7qYFS0CGV0+3N51SOjeK7B
x69KvA1dW26IT7zUY76Bc/dwk+RHqXKMNwZbFVX+MFQpUFWGt3CMYZPxnrt6x9ufBptwVnFpV+FP
QXR0ZYZrM7B/DBYcVKb1Ei9igd5DPY8TLzHfqrGJViWq7c2sLRrv/J3YAJBLGkueFELaKunFOmWl
hh2LSsH+byQBvVofGZFUuFos7n4BDX431WQvmClHeBdzMFRDDt7TUS5MkY74Fa/VhMtmphCutSLY
GENW+nFTPMPY4pmwfLW/MtUa11nLVmWKXlSCrNZQ8Ts2Z8l1DlUfDHZHKj3ujG5U5o2SiBenpZKO
jOASI/hlLxG99JjCFQuxEoq4RYbw1hkOoXlMeTeo8B9FzSRMGeXniEEUE94tLRpkbDAUFv/vwXWU
V4NBuRbthdY+cnmLK5f2VVc8mbVgrWxWSpNztYpU39BSaPjJ5l9Lv6pWt+/j0Fcsqe80vuGB4r7Y
fbie62JbJJq+YkXG7laA7C0LZB58SjDgN7Ujd2OtMvOcWWG1JB6WNbuj0iSwlHAPb9C3TtnZO83y
CKShXkdR7xkcGDgKZw6NRD9OiiBEEOEi+azGHlgxkyUoueBeBJsC86KnWb/TneITXypmt4JdZ6Q2
5cbtDCC5lCUVyvGttI1l5lXtCYfi+zwDGg1TfVVPLJDZzRZE2uyJtTNWtYz37DuZGE/3uB+2OIl6
ZOdIYWT4KSFjpYFD/KpNRjsOil4PBUca1rmutwjzSne1VHi+mR75w3iTYXNPYxzioYomWRQDYFLM
M2a4y5OW0htvfAZkInVKGmgtYQbB99Ilzk6MzmtDhNnszGf+9R+AZOci4IKLMj6Mtt7Hldpi7vZT
h7IjpN8IdPaXgm80+TU477nPxbjtlzxfWBZ38qeu+nIrNJS46Ty1uEqjyZetdUeE+dxpHZdv8ReH
9cEVylNv8wCnhHcNSx0D9DDHxLCMyKisEtMm905G60Ky0LIo4e0aIBNMPG3VdCmb4O45IpsTnAgR
taMsvoSsn4NueiH/MQbTMuFnE1vbcR64OSbP1hsisZj7ycj6bijMDUPLUclau8pW3qOsO5pu9qGm
cCRMp3gYyIzq1uUsRqyjtToesIi8yI7zRGNth7fEiYM1anSoM0xPVZxmwjW7TViyBh0WPqwVEi83
on8tW/uz1+QbEneQczSuSdZgAIWkb6KbmRh1yWGfJB0mAiQ4hcYQhcLDG5uN3TcnXQY5/s3yozdg
crOHYN5o3gv80tLJj26kncDwPiFtuoiAakUNS+mrSywDQblH0pK2MqnWjqvsIwYNnqjCANKLdh8t
dVx1SWV76EjSozMvF6GLNoWM8TWymaOouKvFYuA33+Jhjz9wfprZlUFAf+nK/pRG3EFZmoI6Ggtj
U8xAZWT3KU37AaTJx6AXHrSke5ix3VGAuN9RFV1xmMSrSnWcrWJwdpEUqwbGr8bsGFQRQdl1NFwM
A7G/PTCGa9rukKXKpsGU/S/tt7jel5VznRhMzVg8dWUn90hg5MEiyG2hD11Ms2M5JpBe9pIlYO+c
2yp/1VA6r0xNcg27AVM0x2OQNy5upMDTvxX8BB5Lg3iDXsufFBMFGqksG5Z+RLnFOAcnJJqkDSDr
2YqwzP0cVd7GNXF/xcsNZyLhZR1yHudFE6+mKwqfzjOtrlstzQZ6X1vIF0q24mCV8zlQia0aAoe3
Pq7b1TBwt6uFu5fLsE3pkaKXI9DObibFx5XobWaEBJLRDCMN3N6wGgqSDCwmlt6kTF/NqH24TOct
pXkpQCSolJ3LJLqA0JU8xqhHlObykw4RFkVr3OdBtSfN5TvV24+4hhAQg8HAw3SYy2RANde+kciH
1TjL1rgjD+FEZiU9DJsr28dby2U8DP+sgu4vXWKJmKV/lfYzjhXMxSABA93YNVmzl3XD9LtAQmCT
VCNZ0BXZMVeYKMnhRjxnyJbP2Wahzbebl6/MtI+e/07RqH+yyA+JBQOv1eoDOziaIDfal0v+VW4c
3Hg8tazQG9UOQAyy751mmKXheyqLibkgLr45MB8osvdkFoKU+WSlUq9dZAlr0oTJdSg4NSvDXJY/
AexLpFyRsXBQ6YlnpybvIq4/bLZTmiS6pTdc7GMK92ZBKllg/bl2RQQVChZvBBC6YRI3nPUw/I6V
Scc1FerbwLqTvMtF2g3ZOnYm3CYEgTMnQGjSJaQD9t1alQUgEMVY95H2jN4BSKsm6n9sMP0SqQVZ
0HvRdVBRW+dBT5nuYSh/6QY0iGjUN2T4kiYNdquuOsA7sD8wim8x7/iOltqbubCUFcXqviRTBd6T
ZMgSfApBUlhlIBvUdOWQsq1EDLxVM8t98PcICq/8ma4TzUqIjzskvQuxgIdJTvEdImc84OjpKoOV
tEF78APDcPJDwqNQ8RFNYavP2CDMFTZrQjyl05xp+q2yDQ6BXbyGVn6pgqBbAQalGp1TBmiZuWq1
El5urf0h6sq2sxwf9HE82ahlSJBXW+k+EjLePOjG6RoBz5ctxon9JqpEMPdEiWrKu1sIccTn8I+V
oGezrLfRyR1S3XjlnuaabfsLcqTPolZ/SBVTNjUY/6Ku3waHkU1vy304EKUEQPWghv/yKd5ZDmhr
NcR6kMr6zCKxW3Wmo/vG3Nsrpv0472t4AGxpXMSFqC0pM+FOhJL5kYyDI+IUArCFvUEAvxMYAGAD
5SOENvOXxNbx8t9f7L6noIWk15RvIJexMOfYh5w4xbrX0fx1uPtM3fxpgSJsppkUz8Q15cYin8Zv
ZfjjZMobcerdRTIp9FpyDpQvwBTyJGT2SlDJg6ZXrHW7eZmcknN6ZOQ8h9137ib2mpDZt3Gub4YQ
/tBEbxEbtVVO7sJMbCtL9dFFEkXGOPjtCZ9jytROMQwiOHIi25uSL3XNKAl0+BPCDOMSjaxGCBMo
V2h2jwCvzpEtLzmlZiWUQyundt/YwQkawEkV8lcFXJAbn+QXYXEJ31GVvBkGdb4hP6VrnllGbAdd
XacooMwmxcXHxThl+GOZr7I83Muo25luCWYiCDBhJoykQHlyCJqlXq9oPVDEvLtJtbcgDPnTaNzY
X/3lHbkvaYB+cEJxE4zbDJ2dp0YIf9Dg0I1HJgEhzHqHvH5SaLFmCF4Ytn6JcdTgybbnMHnt6g6G
DOj7k8PMEdT981Q6ZPLiwq4KtqSM2DG+q/uSdV3LKGanNhHheunQMID+NCeQMwOWuYgBz1Ohh6t8
MsZtKsv3SNLICsf4xK3J+z8g8ZoTJi7NHMUeT59rqowYEGqrKoBmW8QGGWsNwqPG/hbsgva6kxhk
J/Xs9FyDWANnB61wWOvC+FOzVnpgw5hklFl81ETwjLwZPw1KZDhMuAWXm2TMRcOGn0ucVSEgPqzD
kUi/OaoeZaXs5IB8sO/ueT5K/Ejpe+4UEHNS9jVj/1Rr5S0M/gkHz1s+hJ9ZSwqKulCWI4LICv3N
4b1evgkZuQ4rqxbvxHZTUpDOygkThbFB6oIdkU/dH4E7cSZk/VceZDuH1Jetljqr0OYWDyhg+urF
mJof9AMR3a9yL0bVE32xL6sfS+5ixUW+HKPQCNF6s1Qyzu6k/s4rywKs5Hb5poB84+VonCqL3MNW
5l9K0/gFJYfTgKSlI+acq3bVONVEvGEPznuVOj59B8wOqg08PEWdBfu51+9GJF/VwdqgNb6MEKHY
i3117T0YWyam42mW06ZzeD/GojtGDSUw+8hqCl6iMKJrwtNXIpGNtPGvkjSwM8CQmWW9h99wP+oY
IAdbJV5JrCHUtOsREao/cugVbsMXIK/2kQ1Yy0zNaydKiP3Jm2ZkL3M2CdYpJjnTEVCZ1PgwGqfa
q7V1YPly0KV6HPX+OjkQbxGgbeLgxarGz1R1P6qEsCCthodc/fXMzkvRX2P1wm5kpVAN4tDyW7t6
FHZ2qZL+GZMgA0LWcTOfyeAs5AmKXw/dL1+GlYabzI3eFeNSdixB074FRQoYr05chvGIbYnsJSUJ
ZICGkN1vGhct+X+Tcueds+fU1+YpddXvGKE+Kn+fOByzpCFKwi0uSnrXeBdGySUbmBoSWyHW+dh8
hQTAMJN+jLY9+nPU7jjAgB664zZq228cNMiQtU/0aTSUI7Mp0HsUPNZPU6cXgzsHCu+rZVBFO1Zs
esCMKd4U+RTn/dU2HcAJYKaU3vAjJzAP6eSygTdOk9LjJtPnf9aSJTFMrDfBOKprSG6MbFC0aWP7
Y9lJzqibWVGrqOUuywYM0lrynigZdiIjnk/dlH6kbjdvdbtDicnGSOEmH7D1isz8qyzr1ljR6JNc
2QJC+LVZKXg1zJVVruYOH8e8B/Ybht3TNH7TzReFexs165+o+i8kKyfCJF+FW9Cl4WAjnJmxRF+E
6HmKX1K1oHUwL7TZsHpmzacVVg0QEdi4hbC2DY9yyu6jEp4EBOh+UgxiUe1D2EDDdeNg8pNanCs9
X+uG3lMrhD9BVtLkVQ5NusXryLqBfjHZ2BM+ImhylW+HuUWERnLBylzQWGa/uJnmjYiTg+ybfWcQ
092RIukWZAN0hv3URPMWuxmhI7w8ficndqL6/OEkzrgv2kH12BKd2QFn7DzGX+r3GZyitaySqgML
MYDq1vKmzBEl9g/G1X+jxhe2sNF+23z8fOntlXDDC5tx99A3KcjC4R9xHCCAnfYXoTQQx3D0yyhZ
L5jG7TArkLkjQeQbkN9hFgcxq/wayj7iuIdN1l2DGY9Zbbm/ptH8qUzuRaycoxKnrapHTD2VcSGJ
kUJoudkDBUy5ZWES+9WiEum5bi2kXc8zWdUReDnGfYW2U3W4LdZc0ivPPCvLQq2mzJAucb0cW6Fv
zRh9p4HdYG4+FiLEsbAAM4At2UzRlFw1mX9Ajkf0PQNpYNYFV0GpViyll/B2qA98rfJe5utEEj3a
8ifC8YnmqWKDEhjuNYFX5oVDsl0iR1jnED8bYkWI7XxdKw4EGbNAcmEV7yKxfXcKt5otYSvrkPMZ
V7RfYWOcrJFMAKfSEZRN9CYV6o+11X4CGvpuHZKFM2qOyiouDSe7gpvDQgcNw296ADryu0z9a5OY
mkr/MYrhXkanZmqI/MKf0zNCULp0M7qAgWYtxRRBTMGmSRm2CQ2UU/+Uh7aCOoJwYtVdHG1j9a93
YSDTq2MtdD8d1Xk16wxO+xKK0NX/CsJH/aHCH5H2NGJab24YGi/G+AEtvXMnyELs5ra8RRMr3dnW
nyqV5Uk9deuY+RUa6+zN4sRkk9+cujm9U5bRGnKOrwWL9LlHKME/xZM7e4PhPDHRCbEokQvcbHtX
Gz21H8ZdzkSbjXu+a5z2O+3s33RmCmbGxrdbJF9ahki97JL3GoMrFzmzEcb2f0P/6QzOyVFAUAFG
rLU03PSB+lyrRbs1hNX5UF0sHy8LPk0CmidQv6dKFB9qXemvKfsXPa3fq2huD9Az7hUgX4JqUEaa
pbUWacuC2UX7o8se/ZYxPy1oj54FZBCAxpuQISDc90QzwjJUnoJRLEetVvodWoeLlI5XZ+JqBNG8
qxv1VXGNT5lKtH15VizziwTxsP6vyKN4XXB3GKF5whT9Uiogy0lrZJhfFH5Cft3MLBigOEZQea8K
I/GTDGqgqLaFVn4qObYx4kLQD3tu2t1Kt+q2xEAvMwITBcGQe3nabDs1RrQSii15hG+DPgKUNusr
ZnNQPl11VkGJF4r8NTsCn9uBqLxhwG6szjt3ZlADt+K3FtMP/5t8BqCqvAZjyhS+ayhpwuxoGQqW
lVoymdQTaFXVPpx6e+307SvmV9Al9WvHWcsMCWNsda9SwRLPtR9GEnz0Gjus5f/UevqkKk8ZLBaE
tTg1RrZJW4I78LL+o22C2qwqVxYR5EOvplF/wsSOeU53r8PEXJ3p0ZOe05RQ+RVJ/VrI+mr25inM
AYCpENMyk0Zag1hbIuVuYZRgn34MY0wKKl7xouM6R10oZyNlMKy4h0ZZJ4rD0xnERgzwG5Xpgnbz
rJJrSO0B+8wlP0UikMB9GlB5NZbxIgVSvMytIQpBPLYi32AJNi5XsbAgJQIndmR0SgQdqFbUwn9N
M1w8k8MvUPufQGJ7KPvOL10l/NexhV5pXXmvRPWrxQxY6lK7NIcsx1A49VO1i5AaINVzMIJMD7A7
kBkYt8OR6ldkEcJyJXIwFSjiCJ2LaJbSg0aGqV8b01VtMdLEZsMNqRufBqjxOlSUdZY56VZv7d/O
dpBuQxHYKCE/LB0e/5UwRzduVPUhIflIqT8yht57MxyvqV39gE6m/Fh89+BXWeZBOg0sqgigUYe2
Slg/Wd9C5MTFgYLzsZLNe41GDQEbWX8Gdaw6vrYuKAOL2gDcoItfzkWLzjUAg6Jj4Hbo9ey5rMSr
1V+GSjtqln2zu5n9dEldpmc8UnFK0zbeF+Ow5GuqDzOqWz8SNZ+FYz5mqxtYCmRENDajl6scwGMc
sRmgQ/ZLnjp+i/xbg/wgMxPTv0OWryJQZ3RqnrNR1bcqKQ/7zkl0v+BfoSkkdYEpacakpufqpfsp
bqIaz53WHHUNRZY+qC+TcoQjgyYorOQmd1Uoqgxo+DUr7GTYltXhbjG7Qk6y0uKkweFZ31jnojFM
2Ubo6b6qrXJlGVPlOwM3+LKKMDuYMQkIyywD7V1KJmzmaDKQio8ZpziTByn3ET6PcKjHa+KozVqb
jYwVd86bEjkHBmg0RWGr76OW97WgpaBGSndlHyFo1uyfIF0i5JGwN/ixY+DQVCY5fNDkuwKP77ua
pX9Ts2TxeC3IjTo4Pbo7N4NTRneJnYSFhUusanGhS4V82vU/ZY+cu52xb7shPyKHGrWJjbyrYrCM
osfMCLjtir2awxgdmuxU27q9ciIEuI0qLtzpa9PU72gxoxcHmZhH7JWyCZta3TtIPCJebTsA2Km1
ZrXK8DUeLNM6DAUyU2HTVca57jtp+BJPvkJQIlHQEBJmo//T5ooRQmQZe0KUXtkhdVclHBHI4oGD
1r+MomDQeLYm3nXYWp7WJtCZMxg5jeTt00b9VqqkkQTyNFhTAOJa44pXwd+oPTXDjPwar/J2HM0P
8p3vigLwR8m21aiQRTIGIeFPC4MXTplIR+YNvfXBvFTladuEAWTkyjrI+1A2dsRTkbPZ1Xwidv/O
yj3BdlteOwq7PnCU93q0ODy/FcMFDTKc+zZnY1gPnwI4Phy2ATMJVjKRAjTS+HxSB42eUxRPRT29
IgqN0AkmTF3HcOMavYmSLKpX+mTcVS60rdHWwKOtBPFdDtyxyoPzDOElrig0B1gOe9bfCDMCdhYW
BSLeR9FSmkAb+SC6gr61eyFdcJvQMCMwgBEauuxXUPhcY+1rIId0V5pk/c09zpc2AvZn9jcn1K8O
KkmGYtqt02W7cqeOH8LwJRmFbKLCkihEY5OY08tyMrUudrhvdGiia5/1I2isD0Yn2QoBYOvRYCwx
luxII5KIqp7Tj0UdqT7Fq9XVzRagKbolPTgzjyQrJRg/JJM5rDvqWeeMhpnNBxAmfBRKV1aMVBBl
tMl0I7OYa9Z9SJE9TWr07Or9OwxPZr7LiUEX2Y7N6MsmQjCDSis0/hjUrXmKBDzrobqTCQyEUD2z
/filmNIAjLjfXfE1Wz26OqnerCxGc4bmb9QAPJgG6+p4+uMRzms7bG5tzAQytr+V/EoWvcagpToQ
s0H97PB7KlO459D7Yy0BCd7cOimPOOl785wwjq3JeVB9F7ImU3R5CgvuaCXlhiG9RqwIDC1WOqGo
8HQSr63ItHfsg16owOnEO96DceXo2LUF01yGP3WWvpsZ6AZYxGu3DlpP1ef3PHfPNMNXcgE3ocYt
/7BnG/fvdGXxencr3pGOxbtiNo5ni6kgT5NxsGDPlKsJoxr1tTHHa7ioIdsg/QrN6tVoXtwJSRZP
9bU1+vfCSndBWLymEjm6cKbQS4Saw6Mw76jDPUkQt6/ZMHMh3uB4bq6luc778r2it1zZ8w4175bM
HyKRtPzJbiri4VPTt83q0E3NVh+bcya/XavdL7+R4go0g/JNKzXi15jKWrN515I9QrQ3VFcpNzAJ
agH5E+DoPM4fZgFau4mdRfViWq919BrJ6Lml9R166ppoEZejnvLVzl6pPUEkffQvnvlk+2MUyN9G
lmu71UBK0cAkP9QuAGkrIgEIg4tiLO5K9GRKeSyXpVmT3mYst8JGSxAupSmKnmlwHzpYSU+IemcV
ncvog9yawVzjpVgGLtxNemkeMEvucdWyzO+ukZ3ABePOti0UxgxwNoEZMUZkzNYmFBNmYG5KUuPW
kaREdPjyL0qPQZv51dxGIaY4cMaeVOQpUzF2JO7ZILXYAD3pG9hVZGZzuQbOmVrTXuUkekWN/Waj
g2Z8eISCC5p6iPtdPbcffVV/6YOJxIsrMG11cWrZSDl2i1a/hxVdAtUjJTc6DuJEBTwtdglu9cw+
iJE5t5JGNwFLnQQrZohcOlM/TqRVZYs1ATd9yrBMjQ950xS7tsmhh6dc64m5LeKs2w+szZ1yJfSw
AZQtibDzAq2AuRM9TEVsw7R9AssQwv9TH8DoXu3lC2zPuHZ6IzJ8PBJNYTEv0uG/WvlR8N7/P2In
YGlK0NhMh2fwkJOYixwG8MWGpuQZnIyp6261pP0BLfqGtcQmwYyjlR0eUKoGNfF8GJziFW8qsjGn
3mmC7zBhKzt8iLsYRVRgiNrvm+LG7NYbDeElHeTYamSvyVz7nVqRPrXJn3seKPURO2SM/AzM2YRH
lXtO9GJfzOI9ABC2Unp1V3GJe4OVPXWxegdSdOsZM2p1e0x6561EFI6Dq0AvpXxPKv9ABtxgeCoC
khrwHTKIqDL1HrBpUKLReK7d+cmqaYdVcTXrgvR68UKxR2AhXWGS5TuNMerioZ50thGuxQ5mQE/B
3JxY0PKr0loLzXL63Fk9Xrsccw7NK74dAg6g1R4F5wWXe/1uRXwb7YGhCh8PVS3fSOzGJAYnG9ea
fkr2f8xL6wQLDTKWQUcvXSIQaMl+RyOLua7LS/SZ1npQRes3oYKTpK3S7RjhEajH5qkYnH9cURou
vBYHJY9EZV3uAcl9lT3Sw1yhWiQzFztXsadJpZMvrT3rP+zRhn7v7XZtpRba4jrwSKb4onRHm0QB
5CVguH1+qKBXfzq7UnyVJAy8vfdmwYshS0NUGazEWO3YvBZtAzC57m7LE5qRGO70+W5P87DSgQEq
7FHY4/IhIp7rSpXfM5bPnA6qn8aGsmvCvwo9A5L3cCY6vts55XydjPipNvPVUOXkyYvm8N8ZXBfz
SPOKyKhEJgGrL1rULbfCMhVkn1wTEmIIL2ok5W9bzr/xEkNZpwXBLGH+NCg0uooJUQosNREhRklL
G/rDtimrlwkh1kozVZWOPrxMAcHE0BM07IxjY95cql9/tprBK/XsPLXjfRgMonfkVoAYjgdc4kbo
7DhiLlFNCBXd1E0ZaUZtpIk1zA+kAqt5OSiH+EMMQieBUhJBFCvExcUF9OyN0GHVBioDHAJ30zVV
8YdSalcrMOlYhcSOPzov+Go1LHnFb6AWH5Zu6qtkKn4SwAdmQW6asKObag+fjUnIaRiysqn4ho7R
gAfe7v1RhO62wHe/alt7HykVQofWYIHJ98nkZCvLf2jLdAr/8aPpKPWzSFyplZONQvOaKCaiDu6k
UFlE0ZhaRH6oc+DWeWGcpSauqsEYOJ/tXRTRqxcqHf08nWIj/BjBwHgkuKBczwyq/ZIZBlfy8s4x
frVp8p6CJeog+2foL1qN5t4Ie79mfsAWmsO6GC5hybK6m8p207dCMFxnfkj4AKAQ9VOtGj5ehRfd
whY9mfam7DEx1oySzeAvCxgboV6Clpkmu/8+0IwSoinFlWL8IxgZsKDDbU353WaauQMB9hkEHJ5g
Gj1iB26kKO0EDgeTM2ZZOISjSzPBTdIE8w0CwHRgIbwrB+OFshr3O9nC3H6WteovrTQQB+XZP2G6
DyfrONhH5undKTPMXdLpv1qA91h3xysQL2ziXKNTo59IhzxFaXarFUZMgubN14f2Vuv2Ke3nTSMw
JZbWe8+Wwevc7rmEqQbVNX00ek4afLpXguHIAbEciaa6mQfWmwBr5ppruaoMY6tIixGd/RTOvG/Q
rFjtjsMHfJRmPSXOGzJVdW1myrFL70ARsGsbKH6wSurM9tE6SaLQnMGv6A3WLWNTl0LTMejY56B6
jKSrbLOoYU5bb3FV/4+5M+uJXEvX9F8p1XV7t5eH5eWjrnNBzEQAEUwJ3FiQkJ7n2b++H7PrlBJy
H7KrpZa6qpRSFglh7OU1fN/7Pi/hglNkL0tk8gyS722W5htmT+QfzgHnEnsWQUKZZbE4y/gqa9hi
1R3JRGl3Y9Ts8iTp8guP1PmMaAgAKf6Vj+NwTLx7PPJ7+phYVlIOE2V4Jyb/upMuCzKiAkeo75j6
jp1Mb+Yv2ia7BVeL7+Z1o10btSLyoGO65NPEGaHo1IhapNIGLYeku7HCiBFYeNEyz0BL1vm50qo7
kQa7gmzfqLZvksbUV4VjEE2KzcJJjqVI6G/gmjtPIX5VfgntuyZlcTLQYzbU6Sl9LEsnixHC1ZAa
ErQxTrJlmNP/aPYjXSVFv/iM9HTyjtLolSixtd6D8aCmORqrwpK3QdUhgCIuFuHhakI+TFWBJl6I
8LDTUCtTaOcZw99pC8qMqdusqhJ5y7y/QjDTlwqGxRQ9UbpxF8Rm0+GVyO5DqyXQp9W+YTO9IwPt
UITGjwQdOSKt+NXNsp2LeoQDCPEuHFTfRGXfEy9y5aXeM7V7ne6Z2COOXoaaumgdZB80mNvboqPF
ZLoDpEdbPQ3d3RR2xRI81S4r0kt8xsnaniKE6Ll7ZGG4ml8W1fNiJwan5iRuUDTHbxmMjZVmxog1
nX3Jz25L2q75xFmCesW8dfBP3WRuRUAjwJ0hEXNn0HCrrSWsXRMv7Sx/S/ywXdNqEKE/Lr2hP0vS
EFOTuRxoN+zGJC1Qgp9cZ6jWeew+6cibl/NO0LJGAE50CNgne8sinrrZ8r8QUj/0DQt+YCa3Vdpv
UtPtFwVCY82LE1r8OTZutv0L29mrOjzPMvGAUus5jQnKmdcbjG+VQHE66JzGzGppxsa+cNk1If1E
Z4R0u6xw50VDW7AYY1R3tO6mzoe94+vedv5RWj8k7F6ztahaY5UztaHD2xeCeziLuIk+GJ40FI2w
S7GrugiOm3y6Aal9xUuREXBY6KTSWkRtOg3tF1+BbmiftDTd4cnYUljZ6wNdVhPDKx51LCBzKNig
kk0k831fJnJBRg/trTZ6bcbpQBnCXqEMh6vQ3+e5zu+HBaUJku2Q4FaqGVykkFCWEuxXtDpnYTW8
lTERQUMdxgz150abS9wqJzyAelaGabrrgQtPhY1s2aYQklcbkYm73kzueo8GbDk39HZRSoh0Lb67
edHvDBngKoqSpWOUtKa5lCwdKSRpkK0DJ0CKLw+Z1112BhvPZkImEshLHGu0nhWiYk4gV5kNfpFt
Xi7UG4vZib3n1mgC6sikckzCehrhDNPoBAozuuih1qIrkA0VRAqyaLLziwk4Qk4MCrfYI6RYAY34
NlbE6GXePbI05JUmojfat6iQn9SEnUzHc7tQeggVn2IP62u46JoDHvyn0WCPuHSOWlSu8sghXKbU
N3kFeht95sb1Jnrq43AeOdYNNhmM9q54xn3+luTFgUxJfGNR1a0buoOcaSpCJGR0HVJEI9NHjpvM
ZGARt3CRdU8tveoFmh4KqAZhEoBlMOXa0l10uvoeVZm3eOfu/c/vw3/4b+AAktHPs/odcvc9L8Yq
9IPm01//8zZP+d//mr/nX//m43f8538LKPzwTfzgf37w8rl5/vAX4LJhM57at2q8fqvbpPkv7t78
L/9Pv/i3t/efcjsWb//4+/e8zZr5p/lhnv0MELRN+RV7kLXjb7fItpNfvudP6KBp/aE7BJGxokKi
ZHmCLPgnc9A0/xC2ksqxXUGd0TGtfzEHDeMPnf8YdNd1AwGKa/yLOWiIPxxjxhgqZeq2hJ757zAH
hfmBOOiYQqKR1REuWboyLNtx+Pr35+sw8+t//F38jyhOUmvS2XwHnVOol8q20xBxZj9Zj3UiGx33
Yh48mm45jkTo4eKAfQPNCZT4WZujZUdUWNG69MyBXn+Vh6O6/n8yor6FcVi8vYbPn8fd/4cjSsyP
87+nWR6fs+f0+efh9P4N/2RYOs4fwjEgWBLXJ3VhS57ofzEszT90W0eVKIRN6h/F6H8NKPcPaTm2
peuuYUkFWJLnjOOoCf7xd36e6xhQMWlhurb+70IsGc7Fn9PC7vUff7eZO4TjmPMf0jVMafOr/jyg
Mttxa8sFyQwkHimWT7ulIYLgzMDxVrpOv+19+cPSamw3kywxtY+wvkJt4Zu1uShbdQVrjbSGXr51
rRntKzaNCeivtQuQfFWbJLTYxaM0R9IaqF6sYs0z1rUM2k00gj8ZPWKNpJ9/K6fmog2wsBltTdGk
CUs2G5w0WuyvLywKwyrUTNKVUs7GnZVry0mR8pRY6CU6SrT5HDnoBaxYBBfRybDwJWajvNWg0y9/
erj/nDH/lrXpMQ+JFeOl0nnPP98yJQzHspgD7PmmfbxlAssEv52L88GkCoys9HoMqTdljf3YcqhX
FQwFs7nU6PEqCxkIxwmPNFMUlF69qTUaBC78g+1gEFxN04IDp4/r3M52UdYIIq9KeyOmeR3wiP8o
ztMWHT+aEvSJSh3LnL2wj5tfF7e5SoftaIp7kRtvWDewXONil0dMhDlBMPoSM+cpr6h8E0WSL/CR
zhhMzEXeEEWbUjbfS1pognOBcqb1mKyxUtGrl+2TZROQm/tFszYU8EY6C3U5XE5pkG0wcG4jdEE4
dxS7vEq+uWJ6qUPg4uxbl7o61HH5ZBQkleZDi6UHFyaEdcQDkfENfl0EcwWHv+lG3xocZiu8fVDb
aA6T0Q39CwjSC/L/RasjsnKaGv+Va13EtVq3usbRW+Ki0Kxl35XXepeGoPECe1WWtza2buq9EFaG
sXmT+jGSwWXu7Px6pqHbcmn5wXMsKndhi5uvR4QBUfbTgDDYgKG2sYB2GurzgLArPc1bzKgrH9ot
iAKJTckPTrjH8OllJUXHBHJVMN1oTrF33dMw02BGLQHRoGElKHqU35RSF1YDzW3I42KRK1haQxss
2d4CnUbbZ0P5X3XR0YpFe/D4P37zO8zv+cd5QDI/Ua1gjZKOq8/zxE8LS5ZkKe9+LVZKwxc71hF1
MonSXZXPbm5ee2rYhqlvo1wEpxj1/qlAzjQk5Y+QMMzlMJ7souFRjhE2KFD0o2kjFaPmk1Mm6btv
fVavv75i8esVM3EpNFumxV0X5rxU/nTFxGo1cTdArhlHYEpSf9Ki6QcCPlT06GdSPXsBCN0SyEZH
QM9X5SxGcQPyir6+jl8fPgGmlqtb8wSu2/NM/fNldEUAiBdC0UrN/nNDqoe0rK4xTP3ug95/0sdH
xCdJaCHStoXpKkDJP39SVnR+Zk/kPUY5Nh8tQ+KYNbg1yuopsMOLPpnBSfaUb5RRXoa5xdUI1PN4
Snaj2TNtUCyMFW4Zt4/ww1KWXnx9K8SvM6OjXFYMw7S5Hab+6Qo9BpBfFKj/2dLHM/4gR0OfFmWx
isOK0gKdJqx4zirRK17Y6UfQZLRBpnu2wG9auP/N1ejcj8/3y+WWmfSKbPnLk6k1H59jVzUrOeJF
KhGJevnzUMqHqUlZ6iQnuGTVcAQvopz1/V87gOOfH/LzIvHrqspMwH5QQA9xHBLuPj6qEO6GnuHs
mOUXLuzxnIa5Iejv+vBUOyg9q8kjB4isj68/V3wiUrOcKwGK2hWGYpvKev7xg9vBqusM98tKGfU2
76n9tOW9n+VXjijWXpBfBSuf4O+uTkB+1be/+fR55ft4x/l0abFvkZarmBM/froj+z4uaxutQZRf
tT21B/IASoi0o6uO0PBfA4rOnpvdC83AwneYkTJRUNyXkbhwOGpOefmbSzLmIffpkgz232zcLWxO
yv70JGprUg7DlZKa0K9VA6gHjKyJ+hAZ2xNa7CfTbwn0ApocDiDmWhgQ0UVrnFxoKvMo7lF2IPfo
uoIMuYt8NAhfaPiG9mXmGGVWcpXgUZryak3OypbUjkWjyt9Mdb9OMerD7/DptWrqNOg8IE0rjiY0
X92jazUvPOntbx7fPFX9cq8c/Akk2guTxeDj45NaipfHmKg3+dU9DYBrlUznBnXHZtuL7N4uXVqE
4tWCEoR2e6mbkBcpicNfyEX3kkzueUwX+//moliPBC+TZRrOPOJ/muZB1DURpVWKx26PSrTdTJp5
MeYJfYtm1RjDdRS32yTIHsbYOVqdJP+lvR07vlZUG4QS45AdgSo8fH1ZfzHSOeixZ9aFMDj6zV//
6ar0nA5Vr3fwHiP9usHhgDLwou7yK2JlVl9/1F+902wyXWWxNuMw/rzQRVbiUtZpK4JyEYaLqr4t
7Ay+AbGtZ8DqZhGTs03Kjr4itmVQ8QFiAcWu8zfX8et8qgzTMZnVOGPDlfw0PNxKkPkTQV41Xe8o
xjW5gP5w60K4UeM1CUYv6JjPcSO/fv25xl9/Lmdxx+ZDLefTrEIRHzzeWIHsGO1Xp8ieSB1BiEhO
UdqWDxo80nEornqvXEY4dMalZUVPzMr0aAxvRjBTWNaDYDobhuhHje4dQf69gcH9d/fnr6YaSkrc
HUtxPDc/vaZt72l62ZQIuHwXIUaHXL94IMsonnC6pHUlFmTZvLZCHrH8VzSBETboGgo8cpynmXU2
GCR/QlVznaOI25ewo6X09b38i00TZYP35VBnWdTdT5smbPd5ibS0WmHnuMuoeJr69SiInxPNbSGK
exTuI6Ss/KkiF9ZDM+7CH/j6Gsy/ms4sCiIciyVVDP3T82T2SFu/9nmj9fw7+ieAMxhQGLwTD6s+
9Z0ol4p0PbpX9b6xs7UHd5bW43kCHBPYWXciTso+K3RInF0k1iWu98Sifjlo4ofKII530YmNEBYu
jt+00r0rLa8QW2Nfp9Bq4IqbWV4uPpwKamUV8Z0GGovO9szl17/rrzOqq3TdtNkb8nuiLv00TSii
VydbF6uit0gcs4cdVCasbgrfNvKlqYOB8fUnfqoQzQd6Vl45n+kdi3fG+nR3696QbRPhuoC5C0am
MFahPT37JiSEDNMFZTofTXN/Sg0c5EZau2sFCn8q0Eg6Vbn5+mrsX5818xYXpEsHOx9t8o83IIqA
GQ+xpa+SoDs4oFy9OLyEWIJq61s2+peI0jipkS/c9ZKeSAcAc7iML1PUCoaBazrUw4fRdzEuqiu7
ewuK2CLrskfDkdjfJAH1tCPwausmwkR/g1HxJSltHH5ApqkyAF4Dr5YG31PspnDeH4IW0ZGr9hTW
l4LGuzV0143P3KCTALDg1t4F/lVRc4viilzQoafBJsv4Hk9qjO5uXGpxdTH58VnrNMsurqh7R/dJ
6R+/vm2/PESHYiJFGYbN+7ny86I3oUIzcxzZqyBBfZ5kiKAHHaqVhDFGCFiqKZhbBbJhGfuvqSzt
LTy+U4Hb/wyK/7+7AP15NUqYjk6hSr0XRH5a7IK0iTq6u7NfcqoXVLqeiwIoES1BWnU4WnqBW4IO
AaJmEzTf1LcogVTz9vVNmXdqP+9O5quwwAgpciORnDnz13+6isQKRRrq6bQCwUgiWhG8OFa68Ydy
45r5PSQgu4Ib/vVnir/4UJNCDyEvQjc5GH863Q0FSEhbxOCgEQk6VccgqQgbGqhypOrea/qNFERH
yFl8N17zzHiJvotG3ZqDSwx8YuPsKrRbFIKneA4c/PryjHm6/nRP5qMWZWGu0mXd+XhP7Eg1ERY8
uv/peKVibxW6PiCpG6fyNkVMSaHXVUSpoYrod5lL2JmLdETKpRH0oXsLzBewViCzJOWLnNJnTW8Q
h0TQWgkzQ1xZH6rC3H19zZ9XSR4jJ1imfcfSbUvKT/s5cvaaOvOrEbSXRpRYjOh38K2dmsYH4apv
is4YjKdsDNzf7KJ/2UfwyQrtyHxQp8BvOp8m43icwwy1cFg1RBMsqtmg3hvpQ/EamelpTJmPySyu
tnISzw2cX1UOa2RCL2nWP1hk6miShmZtezQhB4vztboMhE85bNx+fYN+Oee/X6cxNyFMxT78fUz+
NNBbxNN2T6Vs5ZqcQ+ruClPjOurDk99ygM7NvRbq55NfL82yLtiAUnEdTDgQELs0uePcj9yqCNB0
s87+Zv9gWL8MODEXsfkvC9t8sv044KhIVzno6X411vGPYdTFZSuxTTSWfj+MiXXeo/EmeiNeS+E9
sx7SpPOqcJPjFt4wTcHnByPcZ22+r3Cj1D4vVlpgbgmS4mRR/cQz6O9tWVwRcP8tRXv9u5tr/vpG
s4kUymIq0lmYPo+CNilxc7Rat6pXbd2JtVejW+rorq8tpyBrxIx/QGeEokEM5AZnJljnqboQVSlu
vcRbd3ByVpOJs7wOi2qr+7CGtLiHd98ucVZCM+0wNNkuCk7EanWFaqSrUhKZxFXGqoacsHglt8jd
lbNzKh6dzYRiDtAIXJbA79kolAHiXrEZrGQ4WABUeUeQflVVuNNzlHhhSt0cCZLJIsdtjIicW+ql
fhx1+qcYblvUAtmEAdHVN6GJ/iyiFIC5LXc3bYBNaOzDQ5mRVWjNpCZFfow7eFuKq+fg3zHlVSCe
0QMgYUTqQ4D9o96Ii0THgaUFP2wNbq2Ll9tOsleE27mDakUY6Zo8EBBwAH+HZF1Y0y0xoyfH6R7S
oluYkSkOjYB0OqG5BGO9kG2PV8hkTDShS/+dNjBMV8CUjrHEvtAviXlUSyJY05VfEP3sacmib6xp
aXcZiIKObOyB7ESztxaaqXuwdoaIHa3+YurD9QD+FUM9S5JtDfvWNbSdNIPz1FCXRcdYlbEBmcTL
qyu7wfrMRgI6D1VWTxcD2OmAyyPtCKMLabVGHexISYS5N7dxSxJi1hQ/8kVLsMNKoDprJ26/N1o5
0ZWMnqaFs44JHMMw0Kp1G5DAiblk49Z2v4YK2D78Zq74XO9xdAYyhw4qG3A6flkANNIPIrt1IX8g
n4RwejdUDriS4skmBnaQ1itAxmsn0pccJfxR+/6bj5+nzI/rD3tMEhUUH21IGp8fp4OpjJQFyKBb
aUkL92ww2cCNdrl18P47xzTSgYgFdr5POjTBsPLFGmlEteDAevX1lbzXcX65EqVLmmn63Ez7NLmn
4ZQBJU+IRCLacZOOK90HUtV1RHzPO+3aR/1uT4ituyzCydw/6WTHm8Sji5F/H+NSi/Eykf943fGv
knl4tX1VXyF4W5dFnV+Cb0RO7fb5WTnQSMWAwuCBKrpEJa6tQihWsOS0txpiA67i+Qerobk02sfA
ItPz/V3tU/RHkwkwSlRBvnGHVQt069AHxNdWk4RWFRyxm7WXst34qOHg2HUbkl2GTVghZcgVoV2I
SXbToJsnLGI4r9W+zEt3BXSy3PgO769Vkw799b39iwXJYmI3LJ1enquDEvj4lNnEjG7V98BzROmt
rAozv2Nf5jJn+Nt4aQ31w42CeGuiEYt6Y/YCOyurleoAYUQtzegsUYDH0MoAH+zb/jeFXprfv24q
2P0odmJcpWuySf14hQFqe9/zKAiVWmluvLoXGw368rwLy7YT4v9KkyeYR8GlWRFP4RvnjSv7TTeO
/Z0dxuuwafUrg674FaxufsMBfelkOljYscO1eMgGfSJaFowMB2i2COwBxVC6t32jpQvXrOpN5CtY
V9ScMLE0a+m2xVpnN3FmKAsDbRo/kzTcbSg+ksDd5jZam9lrMJLdbVZwHGYJSBetCvg0qyxomFPc
IoKv7L+M0zmnnNEN0DEWVHx6r0nW+GVToJRQDVtsou9LcNeS1+BHLZnUIyahdGLSaY8BwSZFnpcY
WNjWpQH8Q4pH3hogDYMmJjFEL+Drk90K7yY4ysnqF4ZWAPdWltEswqxfJ/MzFNqAlyN3VpOrRYTJ
sj/q3WRjEwNyWcbW1nfMTem56mCYE23dpOeVJwG6AmuWR0N5kecduJRhbyBRgCE1B/oV6j6Q7Mbi
MScOsMacVRQdWsLQeMXmo8N/OmSpeh1BiK67KV1OZcbva0QUTb6XlZve2kaS3bgdHb/YXcoxEpc1
fJWhCK0rmLfhCrviXTGvuSnnT6fCNN0GkNhdlrhdjfBvkfgwoHwjahZ1hnmMeOWUdEQPlxQcg/eP
iyrOm1ixXgObCOSg0cUGjtbjFDzCkRlPmmF/z+p6XKKzzpfkMYpFzmMGRxuinWz0ektzjDO3D2jN
mg9JeRlNl/6MsgjLFwp12V0CXwOCyTHQx+YpLuJjh1SLqShNkoGRoNcXEQQZVF6kQKc5DmVrGiGi
vRagNF5732cUeStAX/1eTcZ3zE3WOgjI4FFWf0wNrIxgNq9w93DWhTaKaSLMd+h6s1PDaUQ5WMNt
PbkXe9tMZ1sx8T915U7QcqZnpN0EW/Sm/YwSkAR6J2rwRRcoAKfAOIjS8GnUe/u69t2DEyzrUAI3
SMaVT490QcJ8s+fQxAgMgv1ku/c9TdnJtgC1QY1h01Q6i4B8nfsUgXIvDzKR11FuGZvYy1eRWxFy
FcIhKWlXrNKmGTYpUG7TwrsQ2+Ft2mMVILnlmnDXU26PzSOGXz7PvQRtwefkqr+mmM3+osA4L81b
LfatU5wnhI8lDGUz9Q6akZl7zyAYkUyf4bYqyCop44HoTkdeeG06kGrD3KowHDF80Ks3AEoJoSfn
kGZCuo/xO5zJTTzG2uOkvGMXkktUybqgDQDJT7bjo5jgMFatNm0D1B74HbRzq53kuQ4Ugm1RcChz
4xqfpPXIO270LsUsLyYz2BzLJce3AL9R95iiEd/aRpbth7oGmAWnj2T1pVviJoUNCTjLPqE/WxN+
8/6UgpOGmnRwAu3S7unzazEIbdQAo9vVZ3E+PdC4N65b3K+RZd2WOBp3PXlORHXDbO5nQyhTHMfZ
A5DEfhvo4mD1ZE4gHoRtk48k39l+hT4x/fNvok6/1dEozs2aygs0K81DyQgfrKbRSP+v8VgfeUEW
8TQmx160Z2QESvAq2DZTzsu4GPcRJ4kzjzb9DsPYukhbYpMRnyJxAlA773CL2iUSEMuYljvHjGCW
OYal2jYmT6AYx8tklIuy8Wv0Bvn2fSs2cvDtI7aCag7zrKgcnJlWJ7YG3h3L4DQSBBCMzeCp0gJK
LM25M3jehV/DMYkh2KFLHCqgeEF55ZjpnTUntoLCh2uW5NsmINEn1HFutu2zO47GAbN8y1IcLh3O
ZAd7/sMKvUPnDtk2KIW9Nx13PY05MVCdwtuS+fKCA6i8MCLDvnhlo2HrxnThO81w6Un+8GkJnOPB
vaib3MDnJsSuZMK4kbEwDyMEaLhlwdFyEVB0enINiySfWb3t+v2vrY6fHRxYsR6crIWn5xePVY7p
Sat3PeapS/aTGGKGWl+DNCmx5SlnUZNTinXZZ4MWsa3cTAVbjKa3dGqlA8tKHOCl4of0HnIhPFnU
EVucHJE3ZwKAd0oorsbZcEwnSAB5h4hRusWpdPx7ZcOfSKrI2mmzPNqfUOuw8ykWrYIkGUxoR/CE
gQo0Kv3SKLRn1rHNwAlzkhj1emB46Cu8i4FMbMlZSIVIWLWeyCTO5Y+e6mktR+2hNChrkCJAOCJQ
3TNlb3QD3aUWedM+I5EwoYlEifPRbuBlW2V2TrIK2tIKHpWaM4vY5o+2e8MKZYG6na4jM0LdzWGW
slY27IaQzBy/LV9RAe7eDygGoMBEn480ldtdpSJBD46dkuMJeVt3hK4Jgq+pbRQNVcm02zSSO9iE
AeAmXZ6Sctwok91aWOMbGgqfYzCwsyVcH/bqwuwWsSyr7ZQj6Pbi/BDX3p4onn6JxTPe1BMbmrY+
UHCLD24XHgy3vG6wCa572yMhXbzC2d3DV55x4tpWqlHchDbR793UNpukN8DWNHDsvUhJNDhh35jX
ZBhux47LJ5kKYhVEE5jAYuPCbwVXSuwBzZ0WqHR/0IP+h1HXxtLHUmeV9r7A6w/szQk2EQ1vbDQ7
dM6Eb8nXwmxYmIsUUKRbaeu+9IOlHnJym2pw2CWsvAVMas9Iiosize4bf3x25nz3ccidBTJNyqxw
um2AAGeDJbAP45JFDUO1g0gFwqOU5SE8xhZLxvohqZAGaanLa6qHh6Erl3oFfKvr9BKXXfUtIQoi
EMjQUuQ5Aq2KRZzRGWxuMA4QmFqtRrCbcx5IVLYuoJS4VRGsZC42MQEdmCvBdFvfbJXWV+9nSfKW
wJWQ51OharOmCaP2a5sK2PzS3XlO+WZMyLtrmXZr9h80sNrnoPODveGwldQHwaTZFJx963Hv2N6u
DhprRTkaD2IKijBD7YTQjJzS0CDqkOC8XRRNhy5x4Cc40TX5et8QdMqzsiP1pCxztSWOhIBl3X/A
JYiy3Y6NjfBwB1Vi2Pd1LFdxXDmXvfeYx6WFolqITWvCITez/U1Gffm2jEn/mj1dhMSRwNFM1ZVl
zsEcZHVaxgv5yswy/pbtB8t3rSG1DzNAQrRp1xFGz9bR8ptRidtAIw02jy1+nzgdt/lovRGXl5L1
WXVkJJHDbvcwXoJuZPKdT1sOtIAzIQ1MSRWcViERYat5s52WMcTXwToEkUfPKDslGa+Vfo99sVjh
QM5XBdvBs7zwtI2bI7ynXR1rYXl4fxMN8g/OUOjFRPeNXbgJ+rlSbEZQ7foo4hecpSFBfZNb3yLg
nRQ4CL2aaxFOw7/JcQlh0W+vB3+6yQMyRIlPvSo9XNFta6wNA+SlW0wHBxAXMNZK2w0BkQ6qkry8
AHqylrySbiTUqKUpW6i4W5uN+yA9D0gVvstDq0lzZySQOXXc6Qfab3Q4AYcNwABJCcRDbgbyaACm
JakhgH7Tj+OG2p970cnQPZRVcWWr0NwLR3tDI8/vl6I3q0J0AoXVrusRe7JyIYWZdIwJxAi3BFe0
XnyFgcHcsv6qpQtte5vZj4WT0FSP7WpNAoe/CHv3EYITbs3KSo9KPpUW5vxcT8zNRHJVG7d7o3Qj
wiGgQDRxfj8QHnOYNMKYbH9Ch6jg5TjdeD7yQq4Cp/fw1qNLTErN27qqeszCNsJPnHPqKIpVDZX6
Ktcw4qTZinsnD+hDFdmZ4eNQBtEiMDy5iRz7OqDDtdM6Oh0cJVkGNArFFUVyQPxyXE9TiPu2kixc
cXv9PgJKK9t6Y3MvteZF+N1TFmKLAgjBimTJGzO8bjumCFIkMBI7EV5SX43YIG2DXJ8jZ7+KkmoS
rN30xTd9eRotkH4m5xZReFgrhvgeqFe+T8GxuLp7E1gRiJm+JaOk89ZTbezE4N2VEdETJua0s/dL
wvOuLWnEvsbYkklrIUHDsc0tDKLavghMslfDkapJDyKXO1T4yCxZO1WWEOA3pd6yxcVVaf5ulERd
9GXl78OpfdRyc1p3GeUMcli/+RrtM9lhOxEANdeEz6eLJOpw1lTOpoCfXLOdQ7dhIxGKbjTBvQx8
c4BZkZ07Y9fvNY8kFPw3AcbPok1bWMyU43SLkFbpME/iD4EepK+9sS8eksVE/vChp0OztAf4IEjY
7pPU2QeRck9jn+7KKIA8HZJTMJZEeareuYgo1ZyyKruYNI4NfVkyU9ch23RpmKc6Q+aRjNmyNz2O
3Xmw5a3ST77u25jAvIexiOJlG5gYYikfOlNU7cqc0ne3dhzLPtcK/7sHU/7MqKANoU71ab0Oq7Jz
yz2arWcvjeNNY/fPll5i0qnqeO2omdhhU5DUIrWh8msCrL7s7CY61ETHxVJkt5ox7W9VpKp1gZl2
MRHvW6X+hYXWqUncfD1lxVNXVaD1M73eGGreMrvhDYWfl6hryJtlTKe18QRXW8c/uxOpIP2rJcWl
7ePvEnXw+VAw9LJwuEsIFj+Tfu+cYL/tGIPDugaByv0dnOvhjqqqcZ4F7FcdzDxBJn/QSyRCgJzP
dddk+Sr2h7XGRIs/YbpwbLLbtaZZt+YzgDG0wYTId61BgAYMRKILrqupYscZpTDbizfsskSh+A9t
DNjADetrVZUBhQbfWZeg3yZZkG0YdeciBy9EWiM6i6Z68AurXjW16RJKAcK7CDa+R4/QIuYTuDdL
gw7lC9pBpEP7BPG7iIIaKhOGqMzFNeeg0BxzuN3lCBpDFxJ3EKonRd4BFt92KzykzA3Nf8D/BgEr
OmduGb4WafNsBWOwMWibYPhqbji5gokXdkOktM9iqz+pLMYQ3NqXmIh1LLUuqtque0ogCBZSinOh
xwitMe0XVa5tVWudOnw356HLRqgt8ksc7T1Uqxd48zd1F4t19BiOuX2GKIk9v3TmmLHm1IWsMuBu
q7O8FBsn0sgMFS8AcbkraYrVFCVAW0SPMigpFjmpCUYHjD6a+DMsRRi9w0idJeORqm9POhKFSIwl
GSpPlywSzLtAM9tFVdoFFH2oahVmT3pmpDwVGsbjDoiR4Q9npZPI9ZS0D9mIpz/vZqCDntwZqoUd
i4ymlY9NOzwoHDZHnIEFkBvXJ4DYaavnuhTEd3GgJhiydXdx59+lQ78uNDgR7DLJZR7E+QQuYR+o
4CydM1XpmtdLHO9PmLcarNlALlu7EkAkqkfH0xA9NuRjkQKc7MNq2MVR/djkHHD8OtyaBX6vniyS
s24AZ25QtIP5XQHJh88ZYn42K1Ws5kAsEclDRTbLogPQJSpTLkjgiUIKOJ21Zc3N1hUFybUsiFBQ
4bUJlWtjEk6h4OyfQ2G7TaY3tOLhqYHnNyBq5/3M14hRmYs8FmqFMAjNLdQndunLPoEu4Hl2i76c
JOWE0KKsaS7iEO6al+n2QnPG66mtNmFgXXMcfiLn8WBz/Kua4LIc9K0+awVA0OV6vilgntiVuuCc
f5UY6pCY4Z3R+dDeJQW2AnG/WffrfKA3YQBy7MsOw5wVkf5A2xYJLW9R2VBwDv0jjdNHjcj5Mycs
nmRiEiIBIyKHWevEib/sbGYFkiN1q3nVrGYfTMyEsGaI3Rqd+4pgdG4jqa6IMShA9pRvqW94pHuv
q7A89kHjgmZHbFBr0UCnSr55GC/3Ffiqoj7lqfWQxIyl2hvOPTU5R4+NuXRj9IJloFb5IL31QIxl
FjZsVOmYnZGvWy2YsEHyh9UBmiRY6UYiwQB2ktUp3MVS+9YMklDV/nYsJ6KlSnYN2v+m7jx2JUfS
LP0qjd6zQKPmohftTtdX64gNcSU1aaRRGPn08zGyZ9BVBVRjMKtZZCEjKzLyujvd7BfnfKcl+Snj
ij9VGi1Q48z6rmC1w9W1XBlmmO4qxuzHVlg3hiySnVwIWZwNCu1BFpHykjW88eyL+GJWPrG0LJvF
QRHSd6qsAe5r2TFAXXClk75ZOJ11GMMsmnxzOJA6GjkjpMNOGF9OEn87oh5B7ZtkBZf+l6w1FA2/
eJxJS9bJM3mAb0CPWPkotoKia36cVPxW8Z1eyBNtw6vEB85nayJXYD78Bo4GqXgonvvYOTphz6yY
UEitWpu/mYkstBvwqHNxdDpuhbQfqydyMT59FV6Eq6z73qMHgcl2mUn8/TjlAFpFM9wWLRPZVOGq
Z5uMh4JIhInqxi/kS2lzhvI6r4dB0M0VaBUaEYZ70pj2dYNSrWymlyUGwszG+5UZF5A6WX4T7Dhu
w57LqBcORwje9B03YwDtZIBR6eTJliSO4tbR1Z42EVplF6bPYwEYomunb4DQ4cX3zXlPWg0TSm91
/LIEYUXzmhdyjBzYS8fQyH5iLzsMEnRljfOj8JsfY0RGsRzKkU6rJ49rY5RWGTH9nDZ97F4Y1qU3
uSt2jp/IV9rU+zLAC1GT730ApXpoWm+8cfHj1NlBzObHYBcgmlIqKJ+sqMs4fTGZby4wOCxyXwUG
2NNowX8fe82TPBjHbAAW27L9cyX8OhKCWLwSbs6KciFj1DgEjuzJOJl+/dloGyEzqBDQxTZpDfAk
VOSSqfuBuRV2pCK+gReKgWckq8v0pt+2Q2BcmL7GFtP7tJozIHCwYhO+gJu0c+/DeSEeC19ezQci
JsJMdDUc3HL80IY8AXgoNmOraHwZRHgwuDhsuSLsgB0E0Cl/77GMxv1c8v5OFdEMJrmDa+ZEwtYJ
HTTb3JZ/PCn4yTNIIbneDr8DSeDCkllnv2MTISvZoNVKngWW/npl6Tcz11THA8MUCChWqffd8JgT
cR8h6ScpLBN3aeN8JcysLeTctkvqbePjw9WgZW2P/WfLq0mKFnrdzHgkdt/xKIDTwz9rhUe+g8QF
lzNilFoHa5jSIS+S2woPTZki0zZMp9v0fQCTxpPPDtvJMz5LVhlD8cRtcdflZsY6DcLGbAM/dwe9
Q4lHJ9knrPM0oQGdeaVob3swhkHS/9Sq5R3sSB3CWXop3BHxzMSqB63ifiiKZieY97Fg946UHD6z
gWCDxE1xtToxDp0WBRa4hDmZ18Euo+SSeMLt0P82up4QDRMjsd0MBheX/yFsRcJY8lTEdbV3Q0zz
WDsAyJM1XroUPOaAUcXu7HRXSuYqWX/lmYd211UIq4EzqH2tXBxtZXlUkHE2KQ5zVVrrGqdCrMgP
YCUO5fQ4Hkg/fvMypXdkaD1UPtngS5zD0eQYEcjZTspPn4GfFQfDcsrL0Dyprm2ukVH5/fvsWsZV
kxUXZxrJNnbuSnc/5qek69VzBxKrBx4JTsyNpjjs7seuRocJy2IsA7bcBBJs6G8h12Of98ue6V9N
sRpwrg0WYQTsh6PRFhddGr9FZrpHpJ7v+ZKQvFSyWrfTRz/LzZPtDluAO/OpGzpzN4GtHshq7KV9
FWRIb5Ip+KomKMZuEqeHwG/cd8u1i+MEzmvnN28t2DyuOAY7RkbCW9jEFrtRsWmFgpS3JC9xJW+L
OgZLQsErElz1xhQgfMg7ttKhffKWO8NH25Y0ZRmFVpMcXdjnGlTLFcp8IvvG/pRNg3VMiAGJCux0
ETf4Vzl1VKYccROdKbPzDshef5M2cDLXocEs7OBqEW8DA3XSEuAPVWLwryyQx4qEosv4Y05cG2gg
H6uG7xLoKmdTWLZ17SpkNK2TfDn83HnXXDzTOFrcYIdibKFNZJWN/Jo/x2mWZEfKxJMMB1YnExpo
m7eohT21J5Sg3GcK6nZxSVyP7ETy0jX2yiEpH0U/ASzWmmgyfzjZPBUBmoyOjBlIm0yzpJc/Wx6i
mAov0coeWqqvIdOwRnt0UVeJGcrj0jc3ZdoeZ8P/cqrmR5tYwHo63kouYLQbtXWZUm/85hRwDkdz
O0HiTZsH8qjo1AlbHYb4o+/4Oo1FDFVEzSukqZxP4X2Vr1uarBmvAZeBYk5gAinInDuzpkkwypqx
MKnUh0JTejOBUNTANWIk9n1MDjPonhnQfO3RB+AR4KIVfLA11jrYUSGUDcywWwlFnaDcHv+HnFbc
1ruzTPE9WXmABMzw1Bs+5Wqa3jam0WysrLeZJTOaCoPG2I9VXTC4E865NwQBjhis7bC5EYTsHXnA
zFVOMmzTwkru8GWRw2oHF8+IdyRIkT4cA/uLxW405tey5QfoNLZaN8fbVXd+u0sD1MztYGSHUfce
Z92WkDZ9p9E5yjA1zhp1wCb144FszQIRtOEdzcUynyxrfKHDV8ng3g887XEleAAbxvGAfYpdmBLf
IEsSUMN+cHZmRaaCZZKLkAOb2HB+kbnKPGrDFo7gwizGgJvWJsWCk0cx6A7o25mzyyVSFjwZF0m1
HEw6BVJP2Q7mY9+IoXmeJ4ZxHaw7PK+cNVn5yD4+vwpmQB3YI1PHTB9bN/n157QoLY/+KSZ7zRgI
DPDxuybVL8hI3WNSuVeGCE9lJ/VdlqKDI+qjQfGattsRlMMmtd395KcWu8uE5TirIEZZ2a5KkEIo
v9mbononaVDRveBV5CW/hzIoz5kajm4+ObcDEc0GqRv8e9g1D4vHE/lHp1EOhEISxbEh2hZIlw2w
3pzz+9F8H529nF2bKWLCwtXXR8utw0PapK99vrykYdOcKN3eHTGB5OsElJoYDTaO4S3zaAAPdXrC
fy9gjXX9OnvclyLz7+a5euYT9a4Td6DjtrijzeKXzLP1c28x4loij4ixsnfe0vSRIopqW+dlfon/
GqHBM6/H1LlFkAZP1+1Bz5W6PBneb8kVeGuT2bPVbuuSsZfVq353Q48zf5Vz9VNAEfPs1rzttQyu
yS/ma1WULHZCMg/XfiCFXOnrPiWCxnkPHKLrckKyRE3hoxQ6hSkZRVQraDEJdRSRIcb2trAITXa8
5Q2CTjD7FghKJW5wh2WHuvfv+5mHQwB9J2ka6D2BbQjYUoINgKcXksTwMA+ea6ZyB9DMyyZWjP/s
2CZSkftuM3i9zxE1bfERUIbqGnJbPg+EwRL2YA+oDGeTCTbXEklhUX+A1t5DZwkObCfqW0PmPL21
BJc6AmqNvcg2gNu06LSCKXuNs+7BT8fHuTehCBrTr1Jld0UNRptoFVR63Ro4OuSvrSxee8e9zHVg
RdoiWWvUWLi9eevNRUqGVStWwNoe5v9myYonfEkEdHnej5bEbExDfba7/Dlx2t+tu9KGs1eTKSAX
KL71iuBKx+PlKhB7onGobJLV25I476N03pzWv9at/dGX5WUBL8R6G0Jxrlh35ILeTqYnU3vunpMc
olNpP0p/cfdppT65p5GFEEiJBtI81C7UbA8QGK37ykl9gFL1Q/hxsAGmCP0yvUL8fDOMLGZLxCI9
PcnOkN1t41MZMssWZQY0aQqj1FWnoiY1goAAcrSt01SJB0n2ck3qOVWd/9Wz9q5HZJaWX4UrUWhn
94gsllhvbI/uSSIu3yQ2i0rHSo9tN8DrbUnvjuunRDi7Xvs/LUgZs+P3jrZO+W1yOJeB5hvK823y
WU2eOthxoqNFVbcpMWAbxy0/AqmuQguzAYHVptUPZ6Arirdo3XqV17jCHrJB8FUHJnDwujd7KL3r
nhgCungR6QJhNNEF0J9kaEbIog6a0sZmF7dBF9zusMWvpMLx1kCSswlV52y9LEFcNh8SEPq2tDRN
XH6rrPAhzRpiFFhOVIDloiofalTZIP7q5WjD4Y+EgzJFyvzWwf8U/XHPm8YiGQvZfcSig50F635G
X7faBapOLplwUCS4tnnJDPZFJUa8ds2JcqlvHHTgy5wdw3q+ItwH6OxpKGtUIEJzUVXRlGP9tTvU
PCkwAjG2Zzli9TcaBldE4N7DNwaNaVCMmFOlI1+wHb2eVgpBNeUbp+MUtxX7H8lIioAzJk6SALJ4
KF+Hjjo1tJgx8d+jAY7CeIh3w8A31YxRQyWzepuovJTnQ8tLsVgkI3mvJH2aURLwKpfA2w8mi1/B
V50qRpAqyU/NpoHYSdCqutjO9hOzJLiMHfuf3JlMTuPwKqNhN1JJD81sx9FkzeiEMXS6dD3TUKDH
E+RBuE79SVj1QwcAZpPXycg3gEggPwMjjOHIvxmnft6VtUCO8uLagpOOfMPC+8k646EFAYCkc2Z+
3PZrePN3aNtEDj7ovvZZaZRvBqbcDf0FUoOkv0k8aq2kT+z9fFXQdu2NrvlVC71NXfuRZIKyzg9F
MuwUhMS9GWLKleA0IU6X5jdxhDTuIW0PWgd83tX4kC3et092uE7q4yh8cjIC9elBEp+6k6QTZ0rF
kapdTg4iiPdO2TI98nJoEN4WnOiG1hq1y/SMMesRrvMNLDH2zCYys37OrjvPowyb6/NSN9bOLbq7
bAAvnFQTU+J1UrMsdz5tORzIKFj5S32+RUIriejqBnmTY8CKvIoWKaYNE0uBOzQ9ppUkbpOGZeSj
gsnmEzSVXgfuMpw0w8i8JSGcHaW38cnOW4K3ZkCZ1bjFAUw53Q0jj0GiK2KN0dwScqY2c522nPSg
3+byOl8gzs7Sfi8UfP4hx/FgI8iXGOQ9lmBizd1cTDj00iV+plBHo1zR/TWPelmPX0o+BxX7LUgm
2dHPTAfFwAzcczDrrbWk84lMtj5AIhcahB0X4XJTCANmO5XePNIzc/0gg5dqB1fhBn0kYGAgGXyJ
wapmQ/ZoUeXtVAUUoGxxYjlZvS8sinT8gz4j1nkj4OPOHa+hyzk92aBuqcV+lwp2JgcOF/XUvVXA
u//UD5J1bcPerjVRbYclJp8Gdgxf3tI/2L1nHV1J51OQR3KyenZwmT9PXwF39zwW9+jRKCXs9tsz
YJj7CkqG2xOtjLlviUp/Xu4klkBbUZ50Osy3ym8xVTVrDq4PMRvhLikj/Q0A4DsiD65rRdsSo5IC
ZsYG1HAp+wmVQATsfAZe/xv1/QdtfUeYz7h15nTN/6AbJn99wzl+1cf5B2kU4BDhFORmC8OavY0c
0FWzFz5yljyYkz4Gnnrqi5xiVfC2jl4UAJVOFB+vzxZ6muRtT/pT3ebHXi+XcGiPVqDPSexDKQ7d
O99pjhJd+NrBq304mFSfktFY9p5ZwWdqc8GESKlMBdVM+dLdIu09xIkJArCbFA8fokZZHWqnZbRC
sLbkbdgFQ/9qQb+RvojiQp0JxdsjxmFRDM2vCO+ntn5pgRR75psS3lO3bv8TRz0QnYrK3OcAMy2S
FFL04nj4ibpr5iuP1TKU3nWaj26j8u4nRb7N4HJXJKySZfzhJMXO97NorDg5BwoyOXOKcK9FDqlH
uUmvuLTmjWER9qpZgCLVR4/D6vcMZBb1jjU8V0591xrzmxoHKJT7nPdxExjyq3FM2jzv3WBYOM0k
WqzwYfA0LFaldQ1ZkPSFqSCTnQsrlfrEoj7t43dd9QRuErYrH0VrIsLvf6dKPGdJ+CJn47pe2NrO
9tWSq+IYhMmxUlgDaFzo6NVN2zvDFe/WNg9gK5eleSVNgrNthU5QWz9tOamdPdkBQWyViDHhhbgq
mAL2IG2OY2+xbPKzuDp7NWkVf/0tpT7Zo39+zdiPfPIJhrw1V/leoywhXE5A0xGIz6rz7EkKLlE9
mQkUiMJrvu0Fu0MXhD0BSdarlQJqderYj1J7rUynLyTZ7a9Rp+glMqK+0vQYIt14oDPeUL3Tp4tq
vK0ZCLIfM4JzwK6FUFiiPxCMjwCWz8YIUmWksCf5cUVAh23kS9IZlwTscCKgPnZm8wEUkJkr51oI
D3SrGHcH7XIfxty+QAipmxyUij6dTCBcQmlHNR7c1QVEgkXGLpx4kzwt7ysnYQFvo4OBxMgP6NAy
/fln/Iu2a3FsyX68ypcdObzWBufGzPRT83H1JMeg8iWStahv49IDmoyIgtoTOm4eMDXP/AIBJuRp
e6z4pUaKaWEEb5rwpjcI5QX8eMktRBOirw6sjLvBvtPJz6wVw87eErt6LuR1eWgce0NyaAweqPj0
K5SjLi9gCcaruFHNVgVLFllD+oqeudgOaaajJKeBcX1zR1u88qQJQcsQlG9zGh8TRJVdN9QQ6Edg
DOmnVmgeuiw7AIU4mI2atpMK551dijuCVCxUpphIllAqzEreJRuWfF+G8x79V3t29uhmnlK0bVd9
NSCsSUdzbyGEXvqQSUm3IEXuPtLOO7jSTy+1Ss645H4VCdWKRIyGHdKMpIEZpsb4g1n+ZDcOJY+L
q9qy9Lftivi2C0FL2xKHbly0T+ysn4epMXZoUjDi6fiBgQVt1tB8pkX3k+v5wx8hX/VDcTD5dm6r
kFx2FQwYUtFUjwpzuerT/h4jIIs8y/kec49RrHspGr59jiv3CWFaN/Xy5ql4ISo5e0sLfANau1Hh
sp/LFndTrJDmIcx+6MWBa84q3okCQrJThWfXmVjeYjadkMJi2irf2mzioQzkeAQgHVw3klsNAcN5
mqy7dgzDo0qnOcI2QnYRO5uoK5ppPzriiycwiP4yVzA6PzhsJphsnS0CwSMmGwgdY1ZTRtJwoYzA
G3zX0FsTpEgEM2nDnhC7NnYjBBDJeWbbc0hxmgFWPI2aYIVpKIfdMgqCIktxNsXJDciITNlLHGyT
PXXY6+qAcpf5RHJdNbCBjc69yVxhHdMs+J4BZW84hbKoYgDu8MPnQnxSCky88ZFp+e6tG15nZL4S
P2Mxo64vVkk57aYNTx6l1UXZbCxscFBUQeU98xmX5k2U1mnOnSdiZyM5jfVjjuHxXvf8polalaqc
hEWV/1gSJq07ZNXGSeP53Ka8r/0LisA5kjna/sotf0qmo+5sLnsT9JW7KRseXMKsd7KbP2Nfflgq
8La1AKhZiwB9Fqrf2kU1Dked+jAcqIpbzSeAuVCO7rtCMJJlLlEDHZM9nAWCOcV87WUEFo2odDdV
kL3bSU3ST/xgCVxroUEAWhF3+WMXcjrq3noXPgX93DqI5Zy53OZ++o1m29pVS3ovTCBXA2XvoNRx
XMKebWPfs8hnkZUlxEc5BinKmHrQp4xX9B+RD0mpJsKU5fd129v1tiJmYbs44dbv24/Z5WUZxOII
dGS7VWpvew9y6r6aeCoZJ1PMZkzcOtYferwk1KHbvMDV37BcntzgpRhJYO86M0CnPVwNNqprIP/z
qafwzDQ3bC7byDb7+mDqd1bhTKVJrTnMgmFQ7n1OvMvC5sOeXHFgBdKzQ8CGXgwDKrcFrgzBl+jX
n1DOFrvG74dtaOiH1N3jhqTTWSIJEiwipK87+BafiFs2OaN3bDOT8rhnHJDk/bAcUNLjKEIfKx1+
65ym03lexHxIR/b/jENw/E0l1FzfZCiFFnZZ+6HMtZa9bl9RQqDes/cKAwUpzDduIj99s0WG4Vx6
b8p3A0Hh+Jm7awKl+dJgIJmgQXLMTdclo+2oWUqMrgGvIEye2fNt8jwlXJUPRCftCRAzA7PK/w4U
z9mqtey50FdsNGlcor0ZG6vYZG3OmDzp3uMhPWOiK3dOyX+H4S/1JoiGnanCg6Zoksmu25uLke3K
3iB/HfFA0iS7tioR7bjqjteJY9G9VAU1oAmdjnJ8YFakyWiFy4vQRCdfZhjSdgVj5Jmk1gp5cnlb
fUpnjDVLD5l6YinjhO898zVm5JgTmFe1Ey6EZGATZ3rF9xB4MqqrsN6W04KEsL2bC5dtdZWUu2nS
tyqeP2XjGqc2bAR3OUKU3DWdfZeP5OelwcZHvOSzIyWqcH42yrK9DqY22zPuLS/d5HP3JtN5cvVd
3mAwcZLuali+0oQ0IbNxE+58RX3jFldTMaMiqBY6jliYWOtpAUW9ddYNfJz4YAvqiSefaekprDj3
ZtpyRr3LwW35c4mTI2Js6n7c0b/0ehRnlMi7uUvMR8MesKkU7KDMgKABN9QPnQeNuieY+X5QOHWT
xU7O9QzcXYEE/CNUy+J4emybejwjgKg4NTJZJ9ekLWwWl83z3OEfjwHTORnZQsiLf+V48Pd2jG56
Lr9GZOXbggktEo8UD+XQ31suOpIOdU/fMfCwTKT9YrRuCIK5XwySRbWDBDiuv7LxkVUN4ELQOj2D
O9IEUHkNOoRNTTGp5vLDVprQkX1iXClH/7L8R3Ror0z1RuKJxKvhrFNzT6EEc1w+GWwLq0byj27b
mUknNYmoCIDFMVnswNWxxEPsAqMR78JsOdDbm9U9BD2cGGLkBpCpc/t+qle5cKmuRkIkI/qXrUoM
c9MoF6kM3/u8+FFGe4SHznw+RkmR6uRzYLnpt9WvSiTnhYo1nr5C37ydzsKrrguvw07ajvc6bK7a
jEInM7KPLNcPWL4uuCVfvMB4LbDjgFZKTA8XwHghmJ5cNvHUGd13JFuMRVO7fDXcllt1AbHY7Y2q
Zfqn1YemVXKKnyQgqY4NUvJhCIZj7oTEBaWcMp6G8FeWth++6D/npPs0tXl2BMF1tl6h8A34NpgB
I1T/bCR+08Km9YeVUSGNWxZmPyMB8CSwGUTZcZgGYoOm7DCW5mUEMY6Gpvh0LCJThuHbM+l7c/wU
FkuvpDwn0/JkOf0bEFRWOuyPyJbbBxYMenO1/1JH0NLN6Ry57l3gfmUMg/xKPpsWqXHYEu5F4vPG
mB/gRDgbZPemM/fBYfTQL4TXpdyFUSrwACnGgTchQ3XanYzAqtTOwZdXbX7weeyZE2myd/X4sJQw
6tZ33xi5WBI+aVwp+bZu1iiYGPsvaB9IGH1kdYyLcbxl+9rjOqJmOVJLJB31eYIq8ZDV8wvMiJs2
z7qj7SHu81D90/uiLJ/K/HYxBwdm/vRQAI290ao+jxb6h8w3TmNnfVUdCdXuJNml2Q2F+qRJMnBZ
YrlolSoCpm3N0xoE3gMXD/6kOnhs57o6piXDqrRXt5Y9tKxaJGrlRR3+mDeMfIVmNu6jqgPvhIGL
2V9X600xLoS7VCD5et0/Oom9PeZOkDFg6iUT7AcRM8T8I8DRRvgtWmM8sJgm1YE4bJb28U5PdcJ9
xZBlXXXkIy8xYAHZCAKL6iLEeV5jb89MMz08iywNjv2q5K91xm+e/TKykPntwyBxdkaYfVjM67Yq
j3MOEzD+mgyZnUNO/VbHLD4CK3uYZToe62ZhDGmGO2PMjV3I7CqSiE2htWenP0fNJIPl6PFZbgaX
Rj+jbbpQL1pUdpm1P0N3JkqjU/7eHwycK8akeBaCfWv426ygH5rbz2Is90FevccGyJE+oZIw9WLs
FGP1bSC4sgcnm06iRN82dSQFdOHMt7xgLlMkXJBpmO/a2rF2/WQ/lSztNsGQNbSjIE+lodlZYXOz
/ME++Ea9C/EYcjqr59hmhpexDd0J7VyWBOnMvzbzOv9McFgRYshbPN8zVwjU31tlJ8PGyGNa7W7y
8pHxvHW2p+ax5HreTH7yO16TE13/KhbBY1XVxC972beuCJSrO1yMTAif87K4YWyyX/+KDU6TcnmV
Ruddd2tmXjLStWXxAyOnU5cyN0fwvhuVuc4ps4+hk9h8msLAfUIb13uJt2P+4a27IcfJRr7/d2go
SK4P6mcx5c1ZseGG9l+nh4HDmz+JWDoLxdq/flv+wLn+3j/u+g6+Nya2NlYr8Q9vi4NKmwzXVcs2
BsaxbGrCLENJ/9McFLKHSpo/izslkYsaIFyqG4be1L8VuZ+jX75Kr+HJaBj1N2B6vWJlhKRyW02n
tMzuO9/6PRGvwMaSzfS8Mr6QXgD0A6+FrtsmHYhxvPdTSOfTccl7h51Pf/YVrNyDGpul0aj6EksA
uWP3P5i7V4DNP75uCKooEQhlsIT4Bwe/bdZtsmBf2A2OdyMIStvQRr4PZYC5CgXTplX8DP/6vcaR
/8//UWhCIKxXv74XeCuj478RTnx3MSxCNkigHx6qTn6PJqbJuX3mVJ+2Fd4DSAvEE4wP3Zr7zHbm
QjApk6C6sva6wmTAUMAAQrxxrICjscoiw83YfFbn0SSy1zSjprO+jdZTkV/n1xCccDY4XUwHOV5R
LS7M2O3brEx2ZeyP+9639UOTLod+4Qg2WzSECTlzhTy4ITtiqmO19+c3PFO/rIpt4kxltzF9q+ZJ
oKM2+75ioNu1oH/xusedwECkhY7cPn6JS3mlg7C6StpnoGY+QVv2IzxBzFThHprVQuxOSqyWIR/Y
NYWborgqavu+DfzLAKds272ij1G7OETTNGuGHpQgJCg0Xzk7XNwo2K5xW1GR9kmUauM304Dckiwo
G2YjXnzbVvYlzEGGME4Zd5i/bok8vFmlVqBai1NjaaLTMs+/uokXP3zxumtWCgO+GpXsVZMfq0zQ
wTT1L8PFlV0PZnAxnFddKvprhpdhoL0tkevn0Zlhusz9OwJS9dx1V//6mfknxrLvwnBlegF73/Nw
J/7DIxPODRDIqW24JpDRa8KOkqZ4DdaYlNBKiQ+1MINlPmlXznzPLKc4US0TYIERb86j3LMRdcT6
SIZCgoQSf1Gp+l9+YX+OWbVbJu2cPDbI29RYyu286J0p0+Z/4Gj9E3kGaI5lhRYgKYv90pos8N+f
+pH/R2ZMuXfu2qaYKBlbp71MkvIIg/aja7TQO9Lm9Oed+6+khbu/vsv/kOnwD7/8f4p4+LtYiMN3
c/Nefav/D6j9Lii6/4PsXWMm/is+Yv35/+Pft2RJdO/lv/3nT5d9vtf/9vAth48yg3/yV8jEX3B8
fvWu+v/4d8v/Gxt3RwSIAF1fQN//3xB/4fzNQU8IgNoFiMBzCXkC4ewK6hfib6CueGhtWKpQKQTs
O/UXw9/6m2WBioYbilmR8tb3/29CIXzYkn93oAInE+uDBUiQWQkFk/0PmDLCRkfPbstDzSIoX2rY
fyO6hZDmt7D8aWcVcOkLb+8jAXvBr7LcD2l1qXIxvliiCK59H6JrjNKOgE17OSjDevEdLmzot8je
bE6IRL+WdNpdUQSnZqlo/+Y3D6lxFLpjvm0JtH4xkh4hnQHK3puWDwgR+qYiEctvFuS69vKlRv6g
ALvBSzpYFfLAUON/5ZfTzHRbCuqFP79kwUV6XkFEY+Oh10Ixd4+QaLld5u7Z6l40Mbo3yYQA47fG
R7rp3eK2NyFp4CRctq2Zf/H6wk3seyctw/KuyPjRug5xOOOvTW9IAlAXoi2hHpEmUzFbUmj3SrnS
Nwp8eJUjo6TIz7bf4pEaScwbFE3EHw8C3sTe9A/0SnMk4r2LpO9sz252+fM/cEppnQNJfmuRZRHy
iVuCUJMzScDmIeyR2oPTYCUg4uYUl9WtJSyxcT3iUnMNA9s/yzTfFe5SPNjkuwmEXMQvo1UQcIjH
NIeK5DgPsbmwdAf6ddXlMP0l+MMz3gqQFUF37izWip1F35XE5mnORtJ/c5h1bgCV3bdzHJzoV20n
97ZcofYOb9a8LbVouPAcFt1JgUi4QjzZl6Q0L/NywmcqTgVy2TVSa2AfCgGB/SX1WdVMbKswJ5ME
5Fyw4u4qor5PY+P87kcaEScLpxNX46/WLt5dNOIxNruPxvd3PhrNGxOn4bYbRr0dfjrX7/B+F49d
J9tt4koRzb6t9ovtMR7RPTUCtIfGHXCChOxAqhzNH85zA3UaRHOv3A0GUYLSrtNtxZhiS4LbqWEk
eI2El6wsls/znE5Rka6rWYlubyQjL/NNkiLWDwMTJhMRzSq/S+2dVMlNvCImTdnAJQlvr8kaJfV3
S0M+IYZ4dB0bwdWQYxjxQmjqNRNnoWzCmfjDthOhn1i2OtUBiNA32gjau94Kv5EXXexmOqFNfSEI
Md5kc/wZjOotbtHuzhacUsejbEyyh3xCLozyLA9dfD/pw9K/lZnOr8a5P80D6cl5gUgEEW6JbyJD
OBVC1ZDWS5obJ+ZR5DP71XHxPvLMPQwJLiQdkKzh1ViVSuklyOXH26Us7siSOjcV/u/OTG6dBnCR
j1Dp5HnGi1eF86lg4NsgpmVnANgwTuynDkdN3Lp3eVnbDEScrzC3tw5PWIbbC3s03kdnaa29h7ho
ZUU3G0OwJ/Ls+LNVS7bRKTLwfpwim+CI+6Fqwr0yqt/W6N5WlnxSTfXbjycJUyTLjqoa3CgJYVlM
Cxd/26BlIWfzlj+0RUarzSBlVDGRZlOWP2RTXCqWSfvCZVORIlncjDFQjGq1//IpXwV++jRUJx+y
7mUMXhza0i0rh2LbhV25ylIP+Mqw0xnX6YH4vZzGjTW6BLDFKtR7Dpb0YLdgN/E2lHv8xfllGlFK
NXLRUeAN9QVqAFmjepM7PJ7gQ69wR7csX5f64C3hR8F3duNlrDjc6Q2W0dc0OSw9mxPyUSKjlP9b
VCToIQapIyb1j5gBhs0y0W2M2HsQyTJFw3A0mdNCLJe/G9viDh2PdUUZuzUguuy9nIFvw/6avwir
BMrWZb84HLVgXshEpBdw4cdsfLMShC6N3qexwVgrRcppr3xTAzcKknKyMvLwgOEbU2HZmKfSgxPs
x1JGptoDYrG3OYZpinFwvcb/4ui8lhs3tij6RahCDq/MUaRIUUPpBTWjADQy0EAjfL0X/GLXdV17
KAroPmHvtc1fzgxnxU6qWERJtjYbVEooQFcuOrUDrr9NKzGr1gOzCPLdVsZVTuljSI33aMi9HdSH
dJkJ5G9Rs+tLWDle742bAs23FQfksKVFhK662GMxJCq8nUykY+apZHK3JRi16Tt59Ef/LYR+uDDM
5sU0PD6EpniXq/BTlRB5gL5nm1ZHR9fTUQQawZQA8l/AIPwZIBCjvkgwV+c4XhDsXAe3MU5demit
jtRDwtHxFXvvsbJvZc6kvcv6e2v7P1nPo24i+O6STFz1lojxGuYLB7aLboOxuZiMbeWL39YtP6cS
+3aboehp7eCTcMVuEwbutsimZzBl314mwBpoBwLImLLulc0bE3cdg2/iQsmWYyWbsBWzBfLCOqiu
VtGCsUEsilKj9Yc/tgLOFNbxC0vxCziwNx2lVeok71XHQeqXiyKNQZp1ayNMMBOOMbl8UF4Xtdm9
18LcNZoSCJQpATLbOvbxKBaqMdgleGrtT+4+bQSLwgkdi6r1Q0yY8FiN77Hd3tPBvmp2+KbraOJA
SEs6t3TJtSsvPdaGhKkNWuZ62gczZDmQLBSjSTsJkOarMKv3BJ0aW19NDyIL9HXUR/XG73hDBg/Z
UMrUVNpqb6HJPQaGOJUNPsAOkMTUk1Sfsu1epLH7SnPDyGKyQAc6S8ND06WycdVlx4LCWimN865q
9R0uv3inpQplINuQ/VSkly5I31qdFExHmVfy0mk1jdnRjkhy47uTgrSgo11JF4HIbaS6pBoGI6GA
INYKiDF6uA+m7yHA9RQQZYfoQ2Ilg9POtr/XD9jhOFjFouaKXvicGguU17+DVW9sqY1HabqSx9WE
E2Q7kJA4oWXI7Bi13iWWGrSL0UJjGJJh2Hqaya4vO2kCpQL/pNzVkGwm097UwnB3Y9ex6dbbd9G0
H73DagWc3KuTljR5sep2hXoaJH3t4SimS2S6PhOmVh0D58GuY4ReQaaeqXXsLly4kGU/vNOIsWB9
pAzpr8DVOAZ/0nnOH4ghWzdGP59FQH6D6bXmKlilXXsZENHeKgeOjNV5pMr3E58iIWq8B6PRlN1J
aEzkdUbWK5SYJQHgbx272gf0mL+W53FSj/KVzeciqqICB1FTnPgfeo5BynRzBzCQDf2u7vd9bCB6
ZUS35Pa9RuO0dGelAPImsBsKSdvEXsox+4uVZO2qlfwKcq/ZW/j3IrscVll/8FBXHNpYnOxgjLZm
4rwWHtog5FACodP4AgXvLddQ3pcOyd6VIhSTp6tzXAIK7W+fQuMSTS0+VPsnmQ+CMJFqr5K/XYro
hR7uh9SnzB/dMzXkzqv9mU9DoLdtomWregha5FLBmoi6p4SJcIitvmW9SOph7NW7sHqxqBouGjX6
Ai/rqyWM9EwBz7rf32dXZTTmGptMAuOzO+aW967FwAGxIC4tnrWVK5Hwkxf3N/qL+rTfeUqw28DP
QvGLp8tpgY5k6FMyt/c3+Ao7OLaAGRUFv4UhHmVV2GwgT1iUHRRoczwVxBgVbx2bsbUux3d7oiwn
fInpYYhPsAdd6g2jvzQLaOx6xa5J2uRG8pWCTrHRdqBa3yXfs9t0iTY3mxc0GF0aoHdRzFYhg5KQ
CfjK8Ro6V7p2JXYMk4Ei6OP2RY/SVdpy1AoHS1mImLsH2pH7LdG/ETQ4MuM5StUmwSwU14rlmSKK
SrNeUHHYV4YdtTiLMJarOO31nZBkKFRkUoEtCJeVIPiXwbW+tF9DBPecddQTun4u/UFbaI7iuWEE
BIRBFqtKtw76FKOeGisgZ0H91rIBzuLxnhckM461l58j1BNN5ew7l+fXkmVMEPItVUBWVewtx8Se
d5s/7dgBLk/YFqa28TplfwvAH0yg42+TG3GhZipJvK9Fku5jx/hXCUX2sDs5hJ/D0QzsAeHVOKw9
H5tdJV4cYtqXlcvChm8yW1gtgucCNLU++f4i7Q3WALHHm5DCKGHvt6pGSfoncbMnqzbirZ2KJ5Nz
tA+Exew6RoW4iuNVUNjsTntSazpE41sXXM7CJq9tR9QJwNWt5Wd3mEfuSmmzYnFoXjqk7gTN5+kt
j5u3oY+2WjDsOL+HDf58lJzFKOGSQIxKfg3U7Us37FtatpSvU0IPB5xKUALtyVYmTNkj9BYzZCIK
g2Cb0X1oY8gN6JY1ubHonupC3+Gp/p7AHI+9lW9qmWGfT2wb7wzzntBjr9QdCQCJ98yZWQQWI1wI
49jykcDe4P+GAPzWkoS9C8JiKXQzWetp+Crn7LE4saj1xK1ypwYFdnPBYfxk/VmvTchuWycHrZsZ
5U32JLI6ULR3Fdb4sIT8InTj0yIVBh7bV4TRYQlXOmEvQGMo+FJwlbmbpmr2Xl/bL1Zm/QtomzL/
UAhSwTO2gYAS7UTcdO7bNUy4uI6QhqW22rU1KlFHiZ/YJNsVsdHWjZhijlbxmVR8L6bEhAjLI1xa
HvtwjiOqmlJ0u9btfr3CZRKfZdMWjKlClwfju+/Z/JMLdpFpkq2MdOK01f0Hp8ICnxfmzRzY77xf
RqyLXH9wMiqwqnpxgSUsCLAGCqRwV5FFAF5DXxRm2a3wE+/A7g68XQKzyjDBPDWSE+LRIQOn0Po9
yBS9XubHSQwBzZJfXKxSfx13uZ/ST7o8FFFEGkQlkoeR1Pfe0/96Nll3rT1GELFneSu56sIQ5QnK
zitJYJsidaxl51TxssatkaTIPR04HWuJ90BX6W+akPkQ9eoZBmZ+itHFL+o8cOASY7rF94I5lNNy
CdNvWWjhsdPMiDCR+KcRrtyNfr3N9ZbKhJsK+EvU8MWVZMGSlzYNGPJ8mfwjB7E/CAttF8qqHRmw
qBRKSjkvYkQqFRnifpltxjrDJOKn12iyr4ZtU6TB4SOfZNEEfKW5XfOkmOG/pKDXGCw4gYkoeHA6
gS+5ACI0qPi70axXkTcwMTO29UUYnfHBxAc8znvfJz5O7/msjgOP2LCu3vRq1tLehlN9q0EaNkc2
X/1G5vZ72JfjkmulWjCpv7CM77aahtJT9516CUXixKKI1zKyuWeM+gTgajnYZbstS5iXaCtubSLR
09h/cMR96YX2bfY4A1EHJoUVoJqp0Wm772NKc+C6A24HhnLULwaHTBwBgEfXaon0c8ozc9PTbi/s
4aHBxVloblWuWNt7ObypoNxnDig60Rh3P+8w19fRmmlGveT5i5aW/HRSZMq5DRHDZVTDGc3LPNe0
STrtyMQB/yv1f/2Q6ofR81dd4uenJJCofaP4pIf6X1++COMx6dmlL8p/aSVnG+N0SaMZTM1Yg/sH
l7mGYkf1dbsD3oJJZyaO6TVuX4yo/3P7Co+HCuY9c43a3A4T7Tz7IRRziC6jqMO64v/0cZjsOoxr
qu4QUaR5e0A7uc/VX15fyCtwUE6qxOaS5P/qqfoD6QJuiTv8U9HOgjNoUihu3UJ/+pP2UEWN1MYV
1qoutM+eQQjPQhsskEvuCx3ef9zarJgYVhEdgI3MES/kfHwaOl9SHahtRSzGTrPFNnLQreHrKrd6
VqLbA4IwNdTQkcSKH0zop/q0WRFKuMx9qFHlyAhKxuvOeZaC0ObWi5ZlKLWz2bvP0hdQ0n35A+Sq
OSRu/5gMdR3htJRctCtEYPDq/TxaB1LnsDdBoyfyiaAGmelMQxCqPHRtCLhHGcxVqI5517qN73/4
GaGYekNsy3wVNV0+rSaiq+HdDtVB43SqRYA9a225Zf5g4sSNH+EUdKdliGB+40qPcVbzoTTjrA3z
r7HhaOocnOAV0oy1HVJBTkr+K1TvbNM0OGJC0LgiLXiIvuavp+oztqzpmGlwF2QDvSRxX+KKO6ma
iaa+yUJGlr3iWghzflvWEejudvCG52hq+jrtpnWv+gw48PjeNvxrIDrDZZ7bu6yNN3rM8Rr+TTAs
wDcRwcoXCfg6jY1YdfIU1teqnXuLZthhBuU/rz+KON/4o/LO7ewgau1irTuvjreTGfFXvst4ayLl
bhX29s7lithLnCKen+2iuOtxzr1iFgckMDizD6x7x0v4BTPjF4BUvixgxa8N/rrkKCCwVL4aY3PA
/wH/OYGUN6Bv6RGF5DGDsnTqT1WSu+sJ59+m1IgeyOtxWd5a0fvcCQWuwvQIhRcvgSEnJHntuoLA
sYgb0goZj/4ELQRCkbBy5Y0bpmFDxwVc0MrehKX9dJLd/uhXYJ7MOFz34IDAY9EkTMk/R5t1Aqzj
IuZi46Q/AUX+NXN17Cp5V8lEDV/xJ/HFeEb+UVaIgchi95jOon6ou+wdB+uv7LCx65I/ux1TNJKQ
n9o0JLySHIVVgWpsNXYRIP+eeDHNGs5ap3cbfKgn7iMaf1lzADSAFylo/TqL16NBD+3BoVp1OYjm
Dk91DnEIYTTu8qF7EVaZb/RStTsGJ8z5IuecpMWjKXr0mrQ3eB8YQAM+XGYxKy3N4IU03JuROoyr
k6BESpk/IDUsTU8uPcGLoGyyzMHodA44y97AB2SGEEPbY6rlTxovCrySoZRICY+FlRZOfH1WpTZd
i5zTGL+tcII9kfgoGr7giWCTcXNoEMV4z0YSy3GEY7iy/ip28yj20QeRdPprBZ2OfyfiITK2Ro4T
2avw1wtDPVv+z2Ry3gsJIsQbjJcRyV3YDPrZiNpmWQby4OPf51TIREnRV+4HyMS7pDpJvUVI2TjB
jREM3EEDjGxXkoBudytqEVkO9TIRYI7swU7hnrhvXRH9Vl7yR2KTXRYIKxZ2JwJgjor1u/iGPbqg
jGk2PEHOtv6DG7YB6su0M+Zw1sJuXCmBtT+knVqU5mtfyRQXfeSvomLWjCErqVvEkH61iRMqKOHg
sAqn0D+WLaBkjfBWeuEnvHlnlwXDN9qchB+6ypz6aHYJx1fKOabR9aELyBZ4gAOeNQ47dcYT9xHj
EkMxJ35Eha4m6jNMIH62xnNzVuBPt3YPpSbjZDQ06KFjZOebUro33UXlJYaxWSJU3jOV8Fa8EivP
tucLWTGGtngiYPDThkLGTX+5D0CxxNwKFZqZKBk/IOIPCYa6vBz5QvyBsj+SJy9B1GVglV8mhO0g
rP6TDBHyz0iHcCApq7gaUDym1qEpmSTFZXnxGzpGN14y3+leqkC1XGyCTC7PHtakf+xwFP8qNRC3
VSlta0taUSQJ+Gu5RzS9mFlADcNEwDtYtZJybdlY6iasu0aFVd+U2k2Z3jbPGrkWAZ5SD4dYGk9/
0PfoV8N/IGChf627+wxg9hqv3/KJsOyOuBXLXgMT10HI9bDp5ykv9CD8aK/pMt2bE09/xLYXUMnB
d8vo1EEnip3uXhnmqTGADDHewUM1XpMuPtlDf8pLAVNbxzsLhKHbGdBgajI9jcQGqu59oMnM9o5l
ZRslIbXeyj5hPzPtUuz3DgKOJsyMlYuZZIVp9KA60IjYLM5D3Bz7LIOMkt3lvKwroInyC/AYXpXU
Nk1WpesCY3Zk9XfQIP1qmN2hVupskWgHL25LNRCFoLJGQq9G440swaWVMbhNsxSgZZ+Sg5ZGf6TU
WDmFpCeKFEOD67X9Gq13ZiZMGydhnVrIDKPEHhZaHuRV0izspr4FNnNrO+DRjKW5LjM6X7uCTm5p
l7o2xMZj+SFsP3qkobtT4D8/xuisx7hG6tFFz5QwzuI/cYpwni14a97kcLNJ79qRKPFewwkauuhc
WsRuNQznlpHwr5XIX1kikFqdORiBeL/xOGmvocMDVNf2derqY8gOaVdpfEl64q7bpuNn4zjZSFtc
grvfle+MgyyD5zm0tffYa3hTp/iF6LmtASB+56VYdhy92MMz5ALK9k3ALmQothWUNISzdI8dR2mT
mFxKCUI4o9lEXtceEYFfG6VW6Mv5eSR5WFE0Mg3zn/0UPq0x4RPV7rbxs3/lkF2x4+CK1bCSgFuk
jGybbenDDmSepDfqbnvpT8nSd+V28QMGY/pgjlFso5mw1rufQ2VjKJsAOfmzJ6GMSxT+SXjkJCCJ
ileQD2ntkLEyP8T9aycWVqmM/KeKE3wAQAqEQofULv9NuWle9Ro1CwFxNDOkNaSVxlwkWVR+RHdf
VGtliR+3cbXX4IR5zsbukB4sMDIYcnmj3IFyr/wy09cxzPcsmdmB1Vh7Utu6ZbGBEyjwv4a6xzxa
X6faQ7PYkIvBZmIxqKRYV12wMrL+FBLGohUshz1GFfxlWZvIHaHt+4uAkSfqe+cdjh5bME6BtviE
DvcFF8VhI6HQHmaK/YR2wbxD+Vmamkm9in0zs9+kPPYT5LEpoNhINJomKft8UXqjxVbWY1oVy7cx
hyvkhv4mgv8SGeWDhgEbtkDKiWct7VEn1xKHvv0D2Vif8Wnm7EYba0ZsQmMlgN5W2to8jGchGItf
TOLPIdNr0MzIwHOO0ON46/z6E4Al2lfMyEYo6m3VOu92ap0cBczf1GivpTIxlg8mprr8YZSsVQAx
NcDtspb1S596yLUzjgNXD5D/5PzRPRijHtvZCxNTi/XpJjXcp8VeFhM2DmMCGZZeBSA41aJfuqhP
+iv2HtzVMmQxD5MZpbm3dbMy3E19+sLJucytLl2ZsB0WiNtORa3d3YhZYpx0pCF474BpfxhwWsui
z/RVh6vGBpSbBSGerbY/xCL+GEOBH0Jn+j05kNJMKgI9q/Z9NJ1Lk4AMoMVjFP+KnHE6vS8APgvF
qKHemro5j6RtLPo2vmVay9bLvEfVSLuoPyt17+3phxC+YCP6zygqv+24g1VE2e5ZdBBozMOF21nm
JhfeL0zdO81cuZdF+pefVmwMEg/Rn6tlHIz50bS0RUWPv7Cjrl6Z6AO8kTdQNr63sRuKIl7ORwVx
CwMIm3WqHLUw9B4ZfUcwsVECl1JXNum3Qm9fKHTDRVqD2rRbdqMG0MbCbSj2oe/5HruSCTwFY171
imNcnFUN/t3OGUQGZntOXE0sE7ajqyiK3jMx0YGxm50G4xTXprn0kevXA8h9N8h4/uTeT90faseL
KrSvtgxPxtT95CGmZvDyfHX9k6XkpWBILjT9ykpthcZbUbbUFyK3WIQWjHOIobtP3EDgtqSmvYFa
xC1GcZJkclXqXg8MyCEnseaKtXYcvBcNhdKiGUVwZpgHE3fFKN4/zKU1f1/3DQHnfFuPtgVH6SmD
NgX9ftlQRFPJLSpWysx//ulxznDdfGmpmJDyymcOEiwkxf6Me+VczZwWolE/ky6/ptgVFJSqLay7
p1eRcS7q90oFDzQId5zNN5WQ0oE0fCES8al1Kl0blb5hDvHh000wSAL+o0xrXXvihid42qb6I2QU
Xyt1zABiLvLMAJOgZ8u2zjcGga0MEjPY1AHnR/Dm6Ni1TF/i5tVSWF4ei+JUDyHkj4eGx3xhPZjf
NXNqxrtywzfDyf7FEU2hz8BqEnIb2yfKdJitg9hYdvHGViCFwsqjYVv3qDRfpCEFMCttqxVvMW8c
GoTpnhnMh6Ip/JcmS+Lp8DyUVbFO6vTN5GoGLbHxA+vR5CASinkl7RiUT312AIB1g5LEeJYmwEhg
yIX2cO0UbXhEWSE2ZH41GyP9FnJcRGgIXQEmxdb4QQa3/6ZY3qLNxLx7/7+Ed5J6b0jvHJQ5sjkk
1/Nzn8VyWw7VHxVVxh4L4l1YPbfiBO+CVhG8JZVInoWHsXb/gNj/P5R5U9IcDbp7td1VXMlsH6NX
WhjafB2uc7Z+Imc2g5qziUwGJGtBxQ9EK35B+HNsAuyr49KEFcy2klkoM8pWoQblBCTD0K92mk9y
Qi7+jSUNnyl5wNprHCM0KtPxzZaPIBvvkpvuULF6M6Z7klEENP70e48ap1l0tfjtp+RlSgrG2JDL
TSojvfNmwdAPGpD3nFX3gtJmzXCHn7JJ2H79zzTtT0WUUtYBkiLT9V2nFEVt3x9dODjLSEtvnqO9
1gwaGo/Xra6dOYCY9bPOtKd24CKR4cT+aMNCzNoPoffKdOoaAW/hfVfHtohegk5Mu9xJqmWKpBiZ
1bL3GaYRrkdDEiBADuJvn9wai02lsG0YrQ4SdfY/PamcOM5wHREAVXMEY7P57lnFeWb0Ivrv3HR/
bLd8gE1yV3XyZiTNYXIp2swsuZe+eqYZe6c6eKfsuyOWTZZVEX7OcxvGoN+e4pyIryXwCT5qfTGm
8RoD9iWvR1skqno6I3Pz6JlD1qZOQiGUihoJNZQBGNg7WQdnxGkYIapt3uKlrcpNpRfvbCgYLHTG
eyn0+zRSumM7PwtOMtokymu2/lQBhSzOIuWG8OrmYHXdXXUSkmVJGESJ5yIZryEIy77Pq+3/vyaD
QFZWy/Mo4Jqlp2njsPVZtCWn8ViDMO6HYmXnRLggRP/w8mLnG0tEAAyGLPhg0ylyJOKJ39pJx4UI
Avxxcf0n1NNHGAavZcezMSJC8Jp826fBO0SyXWMHmDNrZsJcCn8sAYOkrw+eo06+Y3Hu1kRIcmOu
9UT722YjXQRTrr5iFgT3grSqvuBITiznyWj4ZyTNpxI0ojqVUOZ/CYuXSGNbpxnlp6tYDc+/Ia4P
Xc/fiDJ7z4aVwly0KF0FZYwHaX6LQHm4dRAcNCfaGWlw7sLsITwYERhbWX5VF8J+GGqW6jjNDqc0
0b7SnFNcFHxeMmxgY0on3wdtu/eKD31SEO3lofLg0Y0VXUu5z4OQk2gEiwianCoUVEbIcaERw+7a
xyLMGU6Nz0GlcJoG4w+z6nE5hUz2UiE3ZeT9VD4fov9uMqaejH/hojafkT5BFOchGlvzObiUPO4E
tmacqTj6vISuOUu4YAE/X5ooeNRduNGMeosO0VvoY7nzQFOKhheiNjZ4KK9uqJ8IWKiWY3O0XHTD
KPE4eMgBhb4jNxjMPud5eFCxIa3d4OyDG9dUuae8/iLQ8ZBq7CPMAQTtG8Cxz/LJzOVgNlBQeij1
3I+4hFFwp4mxtmYuXWEBiYKesJoiximo9g8mHHLGeliaupqdJsdaPqpjrRomJLt8TgnSzbOljo2M
buXGCeRX4LSzsAYeXG1w1nppsULp9HeCboSVOXiROF0X5BI8p3Y2IZoNxCJWEa5xx3hJOmhzmrhP
Cye9yVg/GayGRUZpp2J5C4X24wUzI91jdNc1vGUhNJPEMdlUBCT2XZoKqiQV2j/4sbE2y/zsYgWt
e6d5+klxtRBNBiwwmHdCfE0aBx3hGKAry/ncWmYohKww0ReC4gVlKEjh8Ex9kQENXLj01CwzMiR4
xrQuC8ofLaJK17Nu5zJXGA3tddDrrV0MpyBnGIjzZqNCm7rbuMoZw8xvb+102Q8C3HfF/gHNT09K
KRorJjKEVt7Reo4AcGk4R7z+2TciQxBR6f+BT6iqiuhbmPGtdVBpWYK8Ho3WOjTLnd7758TrYMoH
X4RlRNRbG2US/jdEj7rictBDehz0hk7LhI0GFZVpnXPLuSP7fOdGuvgfBB4f2D8gLBHf1BRIsmAF
GywKa5Tq44cjjXdPOme7Y87bkQaQ2sCleyyFTn1AOXMsQ0zBOWAmPekuOQagtg5/Am/S+apHuK9L
MXzJOsVtSr2HMYSKAN2SYrrsEcSHfPZkabtYi9eNLPiKWUiZsXYbnPLS63PSlo5uo3viV8IfBzcA
Wd69ly3lY4ddzyjfhly/+lq5t9HWoWScY3rsj7oZJbON5gAi4iFkdutToFtkiWSWBZStHO8s9eFr
sLBfMOQ+6uMyxgvKr2W6B3nxEpQ9qxSBzKwKAGcSZydmTbFDcYbkim9CkSwD+z/tIDhENTe61g3n
ODaQz9rt5+jMvw/jl+eH5RH6Y7IjsFWpcWdF2m6CZ7wqGliFo24+omF0zugO0SNif/bBFpTSOEU2
BisrU8c+n84K8OVSCyQ6WB3fjTDFKqRmPJaRwBSgdQHTwF/6fHkyWS4vq+RqAYs3ND+6TBW/zbE3
AsQrY7trE5xyPJPz5ieb1okHfaDpRqRqW1H2+YVNoCbD7qDp+Vcju9+w560LW/0rS+izYXXzIjD2
zMgIYuY5PSvJ+CiZ5K0zcKmIce6XE2zORquJvSZAW1sWoFobGsPotRYeXurdphkuquURDoznfC0U
qGzIUjPvvDAf0rHoZx0Tahrxdh5KRQY1OJ8pWBjBe6usni5Rr7/qSe9v6XymZSbxrcVj+hVngKEw
Hf5BBBFtEkWGkkyGj6QzwnfPI6zBt85sexaV516KtLNg1RJ/5HZyZ3hlfIvI5aBX1DaR/sSUx/cY
NOGaW3hblbR+bLWo7arDGLLWnLQhOPcerT8K8nU3TwWD7A28SrdxqEX7FJ8M4so7eDvOIjcbDjCm
Voybgm3dTuVadHPAzMgQo4i8v3rSMCeHqZWKfeL45wsAjORQYZsEiW+jG7bXKb7lFx2FUwquZAM1
2hgz/0W+NAYEaOg9ZHdw9ucW6amU1P4miduNxXBmFYVuvI5skHDQlVbpoIqNonMnf+QSWxBjgg7r
LkQ7ZzE1eMAKZ6q2lyYOP+ZsOQSF/7KI7ZVm9deMZdI6DR6JwdGFYPQpI4trAXE6VAl3ydpAzihU
uqtGQ2sAdJn5/1cb5X8NEBRMxN3vCVbEqu7RPeA4XOpIS9B/Z59sIm996ZXbhvJsaZgR3ysXpExO
qW/oEP0DyH1xd6qA7m0p8xajS3oiOjEm6rARgayeJgDYjIvh+Id3pk24q1ACLrrC3RnJMGPn02/+
vi3jHKAY8yU3RLMsc+ipbE9WIXSv3n3RLKqSyER4hRMcOonvF+uYHZ6H2Gc5lq96DlALlbG9FYZH
kIYBPkFUlyFj04Rc8IbiZh+U6WfasJFjCXlItI6nQ07PrJt2ZYWJvcVo6WXsBgvGyYtx9PtV4zlf
pszsLUyGGT6Baic0mpVog03t1+O1VB4avoa9tsOgvkTrgXr0W0BxqinRIrPE2e03j4K0l2UcQwev
QZ8jbBuHOY9lMOxlO+l72M6vxtBuYzByu6Z98Thd1+bIS3Yzuw8fZTZHK1lsiq1WmAX/YqyBB6eL
gQ9kAzv4kpE0OBf0rA5HrfwwXatfD01+7BGW5xyjGeo+9KI8XiO5ZtDsMLv7xioo/3gZkz0+/Bf6
RPKpdd5pkLr7aNQ/LOb+FHYQ7kp4hmmVg04tfM4J1HOxM7I9cUzEnDaCOMN0fhjkEAXZliAE2Os0
ZattWqc9jUnHqlN6P9NE3VNDK+RIuLqxy3Jspq5aBd9M2ER4yQr4k6Jb0UH9ddykxczovqGYCZaj
jhaJjEzmguobAYAY2w6AhMc/hGlGXo53rol+wNYBfzhSwZm2EawHadTyIFkagnctTmzpgKMc+YH9
NZmd1U4Qk7mskSDSI6gJsev0TJ15YIgSMRQHpyWntLBiyuBmRBWKG54tFTJz3IPjSNdbBkw+AM9y
dmQaGO/x4sVIPppw0vHwdc7WmhnsUUF0UlC/5OxTLxWpr36HmAKDD5y2wL6YQtBNUECiuv7tLcza
qZewl5o3NqnxurZM4mVjBuyRBOtQZCYajRGvvYMsJI6tZVuorcGxBCqk2SmzkKu8rg7tOMItv04B
jLE0YeKgze0f+y1mOQSwCpQitvPIXa3cpc5QbmrrHiCPX/au/z2RxHEFgs1J7w76EkVqt4d/4dPc
gIhxXlEu6qspL+rZAfDCwpbvV1hIFXPxNvhcSYn8cFEhMU/I9WUTile3mXyGxrJkrJo+eg2co636
+KANpxAklCT3YGxLJL7UE3ZTUe00Wzdno5W76b7II2fRVf5ttrpuHJW9AzlzdxmVVO7Ht3rkDxn5
GTPA6AdkyTaHCM/TQ6KiaBjauon5MWbRYwo1pO8TDbyR9iMQJhh6QypASQVUq2hvi6zirjGIiFJP
z/CRehn+R0Bi6mIq2TKkwQchR59NUl3GUvvJMsaEjF8AUop9FzKcI9lhXZJ2dqztltEbDqlED7dl
wuSsMmKOrvAHNtd3AyN1IQp022brMqOxumO0bgOclqGHXAtP/ZconU2mzGDTTw4NEap/qwZ00rTZ
A2OAu7ITiEWKQnVMyVitDQatnXI2IrbuSjC8q2wIGFPu0nyGHbeQ9sdEodFprKa9ae64HmhQ4Oq2
LMjqzn0hxh1ewnBUY+Qv/KlDtAe0iyfex8VelZxrpTzpo/1s6NHgRm3GkcpqjA1G59iCwMlslPKJ
4E3h+FjcSKWme/vW7hHWtUzMZMJn7tHvT7ygiwCtxNHAfz3lrIwygk8AOI7ORpo6YEo3vZot1Z/y
nR9SApBXSRaF1OFXT079ZlIRYuJErR1j2Atb24Q1PwRGBCRaU7uxPYwtketgGagqrlHedBkTlpCU
1YKF7TAcLXgOJ89FiVQVP05LxaNGCEJO3SAeTV1vXXhoipSXmGu9j+74RnbMiF9Vp964cpiXxyTJ
w9ndwadfVQW9uAMtAneYtRrzAuHQlLkHR/rrmF8pVA73ByN8oMtngv13Ryjvd2yUJl09wgOIR+ye
U7bmmozQjqJeInSpKBKkBX5DfE/LJarV9S3h31sAqQxLFO2s7j7D/unOcmPFHi3yCvCbOJf+4+g8
lmM3siD6RYgACq6w7UZ7RzY9N4hHB+9t4et1oMVMzAuNJLIbqLom86RZvlka63oJXTYlMM4J7F8r
LO1V2IRqI7x3t2OeUfbpOsIO7jGtZCpHSGQe0sgSZjwIzAllD160vbEqOFnyhI0EpVDm+WCdK39Y
eK+sNJhM/0pyBrZlwrTFmtRARM5Z2AiXBx4/q8a1UiXyo5DywTIGlvwW10rDVgDzr/TrqEC3lDKH
nNv6qHfw0ZBeApBnppADWSpgBqVOa2/o46dV+BvG8U8qms/KOQxD9EfgYARgOfuUCcJkrf+qOYGV
GBGzDwxhC/VgZbpD7VLh9EAeOdNhrWTcvGYgFZ2Ac6EHPe7FSDxEps87qUU/Nrj4IiNjA34Fzhzt
11LS3hCQ6NcCBxw7dIgTXz2O+VVq8UT04yN9MKLo12BA7MvkUpjITep4RnSUPiY0smD5i5dpor7R
OeLLms7Wo8+AqPklc7ZB/QLphCjHkpP0XDux9spDrm+lwW/NsBNIjabwggGXtMQNtpp1J7LuDnmG
MBMEc9mnh3AOmhH+gnaJS0D7S5odXSQkJUsjypd6k9WkWe+Yrr+XLHI2WlB8OvId2HHGvJkEJ5T3
bF8xKRCuzYeUYxwKg3ZnGUwLECxhV9QgXl/g8KhV1Ab3uMk2rlF8grHxpUx+ArspttJF3Fc7NkPe
t5Z8EWJB+q3qWWstPX5eORhPFNCMgDOow1W1qkVytzzXj8PiB4S8ny0eFFIDnlC98umX7ScvUrqT
sSCzy7pNbfjXdMlXM+vnMg/fZ6UOTjm9urH7DjbY8i1F0mbJg6rwQB/DJaPRbJ5M193PsLipZgll
6OjOM8u95KHHILYmq5ZcYkCt9wHqnB9OAv1YS+xTj04QPgsQJ7eAn2y/SjhV7EAL5NjgxSoVTUD/
mH84LAklRxmAnzZctV2XIX5KdiPcBfqX9q3o4ezbmAhrDIPtvB9rXJdpwdptwnfRtODcaJsLMPze
LiFUqMOmim3KITOkZrHgtIcgYqw6LU8CwYPBhFHeDOf3JELDBK9zXQHS2DZqwD4SWBcZgWtuxhve
JpRLDkT2PAYAw/3HpfVhmY1c961+cC3Ai7nl3BnDfjletBd8H9H/r4IVfFQNC7Em+0EIc1+I8dF0
Beodc97ymvdtzESRdJR9RmgdCSC4PtLiu6RUPVMh8w1Y7noJl/MYVFZxdjVVw4RZ7/odj/qT0TJ3
CqTRrGa2owy3pQd6XlYvMRyAbdyzF4sF2PJSmZHfKBbyITbOklSadWtVO6sHzEBdaa/zgjFTA+9m
+UqdEjUp1wmaecVMZq0snPa5Wzkns269NdaNQ10lFemexj+giZBAEhuRubUTKa03DJjkmiPeAhUT
gyHifslbb48uYlVOZeZry6QOleJzAmf8aFbupaVdiMZ83HWRenThcpo2tLN0hjucNTF2Qh6WVDOD
c5b3uAMH9aXjk8kxIvmyYs1te8xTrLF7Q8dOxYiddVtDsS6h12hdfcxowYDwVyccDkAd0GvcCgR+
RDSMR6tiq5LqZ8Qe/PWMU6fyFsdBzt6UBQq/NTgpTRUVoVMhUwCLtlgL4k0qOrpl1v6+HjI8BX+3
jkaDNCaScGfmJwyvoei1AU+KzY5U85wWFZr1W8SVttViQhQs4hTwBIknDQ2ATKFOWFF65XDfsU14
9FKOfFXl5sZNWEqmlk0zwk2Dl4k2oCxqtqVZ/BVZxikLzO9oio7DwBuQTeljBHZiwybbH7Ulwb1L
tpYW/To5Yhs4CxbVR3DBg/YjKnTYkd48xWF4NRovedKl+jNjM1836JP9ZMAyPQUxH6IHPpkzbFVr
9Be6xRKzFSuSgnEYYVcjuuyqUCdNtT1e7YTZJm2+tmeXfWqxBSz8crHOyP7ty+kA5JCgHCd5LNIg
3zipQ2kNyb7MgfKVo5x8h+99Te8Wb7uyJFV3vtfDaG69tA+QAbPKLhpzG3eYWCuSCtrSuhEcmECF
JuDXe0vmRucgd5DTEMVekbp07GbWr4eR2JUfTrOueDJbVEWjl770zDyJOzoyP65K6mU41IIlTEj6
ZTY/FtQZBwbtcseOikRwpoimGg/E+RwEktA8RZgRhKS2OtmyGeLCWWOefLZyiXbBi/mGS5RAYj70
oFoL5upr0hFfgFkwHRJdeMOI06/IOJX/qlH1u1hwfxviM7QZz5oGJ6ptm3QBEa8vADVI2Q4jSbzx
juG31XwoPELNB5f/X7Z8pHyZF43kOT8HqQHhRr97vfeWCRftXhCxeBJQJmOdXCi9+SvTSbuSFbAt
waBsZ1d/8sqM/Z7mkj+XftWlWz94+aHtI3uXBXKninFYZ5Ue+Ua16cx6epza+TU0F69ejJOCj0Rv
2N6r0Mg3WjdlZwb1bDudR6XwVSOKbBLtM4+WU8iNnY0VxV+u2SGgjnGUCL3ofHLzeoGT0kVTtSu5
Ek0ZXIYAp0SbKhtFeSxwNI1f7jjrkEGZ+mtYEFlfHePcOzf6v6BQHVR9ZOZGowWE96YcMZHDHJn4
CHo48rwkkKSJY5Uk4BAaP2WzbUCkgYVe7zR4Jnh8ih2/B9huu8YGWyPfrDvhV6bR7lSiGxhzyRKm
sbG2+mCcEjOed4odQ6w5d7OhuAvQ7wRD9diP4thl4ouVpofeKhWYLyx/GnNvVSXiiQ87ZQVionCv
jEcvL4OTcp1LHxvbJhzO0Tg8iLBMdn1vfvB2vpIAXB36Zl6GL9SqDj0nkdysgyKPyLVJHmpZ6Xu3
Vw+1lVvrobdt2GmHgjStlWfm4hXh4FWmklV6ZCUX4w+93qaq3WnX1zU616FeJYq8eZG8VVPHjCDE
gzu52Ys3GiDYMTrNorhNnoUiuqIIWhYbbK9KTN4u0xqWvuOgUzhJ8mvaXpTbrGRenRMYxTjCjjZ8
V5S09pJqrx9qBiqnKlVw7eRrwyRvN5Tc2wnbrw5dQmOxZZDAAAhLVD62TCzari58QuTx5aHigsC1
nfPR2Zdjd28xZPAtEleK9EvfQKcujRyFU8m7hboJ2VXcBDeQhJ8u5EIfuued4TpuRZ1Dp80o8PAz
G77m7jtd2Sct11/DRG7bgQ93YqExa++V0D86E4lOA/9y+dts4l/CdLqbFU9tu1FDycSYtKdNJ+oH
i8nzvmk+ekBxx5I5g9XBxrNdwshEXx3Str1kOLxbwlEOea9e2rRZnmPwi1JQzAxF/sfEkoeDybmH
YR0FFEVWpj9xyBzIf+jSLHgw51+9jE9u02nH0SggWKd67lf8HE1O46xD+2jSaQIUCve8+MqQeayr
np/VaCcdyYivNzLYIm/o/cZgVINQgeumsLmF8r2AI8paJmZdCnyxC5RzDxv1Uj3TjdovLE95G6yV
SGKObkmeQ48A+/z//4qHiQY10w///0mXuTmsTN3xzvbyX9zw3ODUaaGK0B6iqvnAIdx1sfVKFQRr
wM5gJow91rlMfHAZP+KXr+5JfUzrobjGCB6XTrZ/TKLmjZe9R/ob5xCJpXwf0Ok1Mn3XJjc9qS5A
s+cSLGCmSuKFse/Ij7YA9J4ETsp940n3Lorxsacx+3AdFIkF6Tt7xGBi3wuXwzTTLijkHxKjrZ/J
CgLO2UUByiv2x1HYT7jH26+6Uj/DAC14EsZjjLjpITbKf41Dqx7HalqDFSJFuCOfPGJiblewruHl
URYjlmgRWJ+R9CdOqq5JZAcbJYudydb3luQkOGpwDwH6QYCN6LQ7glDbpk181wNFTc18JBf8ZAgM
f6XFHqrMKh+sQ0KRooxzrdozlqF3PKTeiq2mTsB10DLxvacqrM4DYRuvg/ohjQEEYM9Lm8pjj3bz
LLHqcjXXI8SATm6nFIazEY0MenFkMM80p4l2hIoz7EhxACDe0pDO2r2DrSJtdgSI/M4ynw3f8urG
Z0W1ZdYQnoy+fhFeTf/SWe+9NnHR0l2u0SvFt0IzgmOlrJgUnGZhzYuOxob1RgiCzlt0la6JNnhy
qDywoqH4d70nlvwkTbQy8x2maqrN5gtDz2NHhjnYDEoSq8bu03sWgnxP+jLz3qlhsl2Tsi7Xs1oi
1CiSay1qIosgQge1YmCu6NgiMzxbgS55WOy72TrtJqqDA6NzImEIrt4WzPJY4LMj7ULaAAsacmGS
C9q3/HJwv8KM6NJA1yCsTFyd3DUQiFcDoUlXo3b80WiewU2Gx7GTd5SwNIRCbXFJnOOivkxI33rP
8+1Au3ZN7vC3MlCam9wDZALaNFyS0IIB12tiH5qQkd5EibmrPeR6IFGyBiBzHsHqi/qtFU9sQprk
QebkjuQWFbSJ/Vkwg4JgxmI0YSBVoH+lZRDtTiafJVItFgTpA41YyMaMAxyI0WJOyzBVzkTdRNxe
jsq6fQm9JKwvWimYSyfVA3t2Y92k6iOl9ieiBa0mVOuNqKR5YGk54vkHfEb843cDrg8xpvc6bBzl
zTuvxYQDkidapxNy6Lh0H+WUMmCyiZNx5hR0mfPQ6o7wy7hIYG+8DxjIO8nFabT3CP3lniiVf6Uq
70KfIpAmZNuVR73EXEv1LXYkIRD0sfypKZhdDhiHm/BCFC32owKkEFvbQx4OWz1hF05Go76yMu2R
obcyyj0JfN8a/vrlg7rLjgM1H0ljSVCwup3D/rzlRosKFhCiuvddDogwNA+DTnwIMd3UFe3O9Xp0
eoJqGmnGaJd/y/Pm9GO7YE038DuLnVV2jJDFmK4BqW8NZKWiLp4J7sj3QVNsUmck9Imkht6e9/8i
ye8+6ylwvUUuiFl9SVHT1qF8LZfVJpa90ndTDQvuiCu2R14B86WQ9J5D5/ltDiOhI6J51Xn6e9qw
fSw/axAWvhoc5Vul+YDKHurACODOgKs75RnCSw3VRUgCqIfeyK6tt8GUTwNOAjxAF7OnvRa1+kM+
U8Ja/bVMGwwVUPK1Prrf5YCsIiXbAsH5tyV5mNAO4ZEt5at2zz35o1ty3HELXUwzuhaWoe0JInot
OdW3JVHsEhu10+uVH5XdTz85vG1RqvNU+sIhQ5eETt66CC83B7fvDj0RHK2z66vwmnUlAX8i+ee6
iV9YuveEArwMbw5Wv33FmNC3a/djyq5BIb61VO16JOHr0TQf4Sz7+vJ5JLib8e4X6aYJ3O0UJ4fe
JYmvGmrziL7iGHgq21sGPhJyvi58Y/gH58Uu1o57kgGHdZy7AH7Nq84bsGsyYnZdPlyLLloxuUR6
Ov9IeIgo1Wj3w0s/04EKW/0lXTfs0X9/k8IUGjwNy7uP1pdBgFO9qjn6x4jlCU3iKag7g+raeFDi
lSPhn8dka90r6qg6+Unn6I28Xr+zwgtWyh41Fm4ezGrLX5ya4H3wksPgOYK4RHvEdTQfdDfnWwjY
HbewUfmWCL/aJOSqHb1Z7SoWAT6JXD5eum4V8N6OS/xRHNiv4Yi50erEvnJz7IJMn+xRXmEtS7g4
06dFvgWzJIWn0c03YREfI8ivgEs/3fo31dsb4cRowTSGLEwJPJwxILnr7oEMqksb4p7UZnz6Bkp/
RgKPfT/cI8UIp4rcvUtuIituiYcOJ28buEjSbOs7rtph5WbeBafByc6uXCaMccNh2EAGWy82/t5s
EIn9SHN4qU3CemyXkUHqHRNXOzZdL1aDYf+bQgrj1K1XdhUcls8sxX63cerLvBSklMsPszliTnGb
jTnYJweKQhSi90eYKIiWzFFkF+06HYEwTHaFFrS742i7lYw22W7kP7UgJJyS54wv5WfUJO3rSN3k
DtlLi2rLdrMK1433VdfVrXONTURROCXEqyeFhTQ1/GdJMe1Ui79L1347M3ykXfwiMOtlCE6B9VCF
9YPZmdOyLGCrxUtBTZdAEGnyr3BG5ToA2ly8ry16WM/oziINghWi7Tevle264ucV+C9XdWe/NrOT
ANaR/4h4pcpJP8lH5lDNP5sGBlpM8Tj1FNrT44CKsICmvSpNLcHUGR26oGaXGuvXSbq44McvVBf5
Xa+4MDTxkeGOuFUBSj5jnn8amvLl8MVRnLsn3XLyFXsI6pwKSLEz16sGgXhQxB5WQ5f82/JDAf1V
Drww09OuhhoOiUofl/R1vtJjY1TWrm/790RbVjjzXXmkLRDth+M+nh96lVwzpV4zd2ZCGRnXoAKU
2XvR2VX9ISuyx9BE5ct0kTUMffgUfAdeLHFuNDzr9X1yLfNgKTHDXPmrsHahl11iEVr1aJaCKXIy
vke9pXbxnO7ckfStFGRPWw8PrSc+hUi/EhfuSO4ASIoQT8zhn5VKlmkesuOAMcNRfoPsvA1Ku5JR
hVbb20v4Z2tRtn8qmj9pw73U+XTiGlvVzIsPk0fJVzzRz5Isca9xXwwKaRIP3ikuKRXz4MDhCACt
L49GktyStH8eK9ZCMp77nZe8O1P428zZnQXise5Hy491rSKvCyG6pdUXpgE0bFOEWS5j7xZkxUdr
er8CbYntxKjtTfuN0cuZvd3sW8K7TsTWtFZ9tCIcQPGIAa7Orn2++H2pQVdx01/rxS4iy3GXz+7N
ILhJS5nk63eQ6D99y5Q3zs56feGfhn2nG8uFXQASvp1eaqf4ywZeGc5m5hLBITSbN/5DVIrXghuI
+3uJHncVVZHwezPYdwZDG9sCLSg0qOCO7XQE5BoAQsICW5Dx1eW17vOwLD0okHp3CbZhq9iXgjBs
Nu8rr2Ftnj7PRf459Ty0KKWem8IgIVnblgx6TITA61YMdzs0Bz9hX6JP8l+kYIok+XRWVgQ1Ytk8
2y60ZqXhiLGKv7nBAjS6FeNvxOorSIpI88wlJzWQv33ZYVdmub6IANeulb6VwcsYjG+ZVt4nD9az
5l3zrP3sYxSZiKKoePIXl8DXIykc7zlDFpYngnC3EE4aMHVSY/GwTN12NrKXPCd7z2lhbgQXpv9o
AhJWaRYwNTm9Ax0e9nUe/4XLwc6zW0Ws1kVdf4Qti9xUzPOmYcyLW383sQpjZoxvpNE+tRoLYKGw
gMd69c6nRaXMNxejeusLfNCEfu3jOPiI1FqNs3wWHmnNy+gLbQKVZz2QJ1yFTbBDGaUoA0kWtiTG
6kkb/BIdu1Z3Hxp0tU0PiMwWNTPQ0IcH7e5DptumVEdDOKRoYadUKTP9AuDSEUHM7+z4oi1bSqfk
WbOWTVeJmoN2oJjqdhsH+6iZ8mOjDnlkYcckWdFMEH24NTu5iP4mQzGGWchkYIfuxRDYW0eLLbRp
FCuW7/HZSc5jC+HOSBl4mwK/M7UFqwvjoUHFzs9T/bkGAc74BbqVO4tbTa51qGvc/hI5DPsOrgGj
/o22FZ7RwY5IcZOMTJI53mD95XnKUCYV2M2afjYQ5lTwysNNFc2vM5wVTT41dp9sPdf7njDc5D01
nYL8VWjaK4CDE6uuhzrY6iW7IQ9598oNhqMwRucY2AUhUFGnjiaqj5xgFFHx6UyNJNG6k5/QQu0V
6/E9mdZfHghM2vnsqdXCYlW78mxGxrtX9NN1xOtjO0O1LWcQNqTBoDpEx6kPcDHpCJKcJsEg4Evw
S5NGEsKMXxxrrQ3QlxvYK1DK6Oci63hIpX3hW2OzGo23mfzZ9TCwKLKK7Ntjwgj4iHISHV4i4qcs
x/sbYlOTjf3sWeU1EswSeKYQWmC9L6J5H8PHX+H9fhrxl4BmUXcICUQ0iYYJdBKfk16IvSm75zg2
V3nBSoMz2lpkUxxZbr5NnGBas/xdsONTCE6ahLhkLE8e02XEdLAmjN87s/HnYix/VNEsnZlzccid
0mMQh/ZskooRcM+bEDLDmJmo1Zv/dD29cxYDRQoeQwQWKdCaNDLeWMUfxyRfGWaImVe5r1Y47dPl
2NIiJuR8SZ7NEqDFaWWr+l2a88AG2AGt1gkgJUX8C078U7f0vdFfk/GlnXWyoqCsJZ6665E62nNj
rsYGS5wtbn0Ouc0Z6WQyA117kN1TC7h2v6Dkfm13fGLWZx30ZNga89QfgTGQ1pMSQyXzi3SiJaDt
mNeMAjD0bUmNYVoc629ze3I5dNfu2NzmCVGeUcRXFup/fAMUYGPSYLG8ZloClNb5IBt0xcuzYd6g
tpmJzF7E/RUpM2WSF21y0TyTBRAScj9BkfMg+SCrh+tzTAwcbDHJLJ5dnS3OAnSqOr3T8EDIx93E
D0yX86y79qGdGDMB51oJj1kiIvU9yKXfMJyeZ6OCvOFsI0eRF0aLw1wWMIG7x/oSrhssurvQUX8u
ogvINuNHQLruiuEbfB7Fy0OOKu/pe5hwcE3zv8RBLp+EqCa1YenGolMvieh0e/qhvhFfzEp4LQYq
aXf8GrXotVsiMzmLxoT9eP48NuZPX3l3Rg9HU+O3KzvgiiwPfpDtmQKAiiKqCGJWzUp4QGzVnNyB
jaqQr3xePwRjHyZOezYaZ1C6L3C5sVYSAdUi6AM4BBCVTrB1xYPV60c373+g3j7r0fCaNIrf1goP
ICf59sG5keXQp/y4XpNe2UKU7TVp9G1hRTwEi/9NZ+epF/KNnOUN3/VjNNc6Wqzh2YsazNSGjQcG
XjkyGufKKumpNQhIyicc37r3hnTRYI6fQ6FNN3UG7CxITlGXXmxALyS1znvlYGIDAr5wJfaig23Q
z0VClMuv6TbjltzJ4yQiTEMcsQASnktKL27KyD0vVW2nYGtMqkAAtEzwHFJCZNJvaO2xsCdfIXsx
4AxzsccNcA2MkHy7+B2y1kOSsH/1KsJSS3amy5wAzcaq66ebixDc1r1v04oueBo5FiJCvwwkwMH3
VD9AfL3jLkLF2VHuVGP6lgie1mT8Kxu4SyzV973qCM/Nz6XD4Npme2TgaCFfFX+4rQesURIe+AS7
FIGtgEZMhaLZKpjVGhWUE+StPZ3jHODsyfT0V43tjlAaOl/1L2KZyc4CNZ/n7KXkWyOO/RgBT44D
95w3/1tj5g8SPDJYCuoxrIoT1AtKjtx+xqqgzIYdEMHImtVhpGNp5Gj1jy0eBerks+PKT9VYd2KX
kDigeHcqtnleCMW62Wtl9V1SVEN1O+G//eoz2iwrfpsJf+cRJYFj9COGsXFPInGJ6KKd8C6aKCv1
CRsyWYiF/hvpH8QjQ2RtxZNBRU7DEhEnHjHJLBgX0U+rgH9VUx9thUNdLx5DG/HSVO8jhp/rrKwO
RcHzUoTTQzg6b1b8T9GDYRo8FNwedZ6ea1awET+ryeZ3a1fddeRsUzVaofweUr0D4CA8FsBLIBGb
wDg5c/Kh7S4X722r7o7g5wGA17c43TuhcWAHzZoUsgEF25iib/z/C+h73jTZic2sD3RONFaaqDhc
cwAJQ/CmMuANo8FqvBG9vpbRi+dlYp9nd2FmDKttn+GSBvCath8RdJcDwsMVDLi1ZUGL4pguoXAz
9C3aox7GMHyY7fe0okAXekyvhUmhAH2Aj+XeB94zB5qzm7i60Ezl63msfh27+wv+l4yhlNAEKW4J
A6A1qF80cJG2Rzv0kYJGZCp2yAY6dCSzixMDyTqVdzk9cdwhXCysb6UxdRzx0zd86mPkVb5jBUCL
4HC4cR3vjCR7nlqcmt4C9GBaxopv/LS0OdoAnPrFS8fQUsxH6oKgUmcBqpoZH1Q1D9NkLdJbMgCh
AAfuVsguAsAZvdKpxd20eXI06JzBpD+jvABwZPZYpQnDqPNqBKEFi8SJ3G+hLYje2XrTbKSAZA6Y
m0GzWN4JpU4FocIkN1jQZInhjEtuQC1Mvsw+Tk+ia+5GKZmkdcBCVW7rx95qm03RxYgvU4ixOdg/
HwoQrbV4JJdvP7ipAZSKn5zPsjMrsuDZpVSWBgy8zmEZzLhVy+jFtVx8XMtmRipQFSAkHA0rvfhM
XC/gWh3XZgLwgsoQhmiFqQoTqRmCTGFVTsMjYX16+B+9+dzplt8VwcVowrd+sC7eiAS4neJz0Beo
dum7msEktgP5CPPWWz7aoGnglmvhx6ByJgDFSx6h97Jt+IvIkjufDdOLrjP+nwirwhgMgB7/MBEY
6KnkgYFUvEbKCovcIbBIkDvXyl9pyb3gAhq9yNoB1kt3zvSkJ9GpGVifsFwjmYXhKHdBO5/rgBqn
0qHnjeMLYuQHxDSvM2DLddppb15EaU2ViAnQbs6ESqwK9NuecPZBGG8Mt391GUq1nUZGEtlMuioO
GWMiJ0K2YcAPPE8uiwPVmk9pgrBSt4uX3qgfKxAuQ5OAwuYdNaX27EwYzccQhQ8PL1u/VJyjmC5I
v/Q+HO4bt2wOtHUs+DILnidh8IZX3D3erP3G9nSu4gpw/Pyea8kd/2WNCg/YoxgPGNe3NfwOogH9
wWw+dTf+NKfsQkmxcr2T08ASGsCZ5c1aczEPZ6b10BTIJyy8h5UBtdQOvC/Z3BgEMpu1l2SvpG53
SQMyBx23cUXecoftcogNOiA2niRyf+BBQjqAFQAC+EuDYgEfefxXMu/ibllKPdS4tfGtJBdZwgMj
l6X/kJpYZL/iQD/NVX5ggHW3wJpkIvI22ag9g+r5KTRFiiR0gbHh9azbr2puJ3+W3ChB+dw2CgWI
oT3LZfVaI9KV4MEGr72SocVZJDjmO9FSSyXDizDLm1N3zJAtC/myehh18Zsw1Dp2wVtHuvIOxgGH
RJzv4dw6m8mJ9mlI7Iusgle8/L8NOD/iPllMbBQYir0mtOesPCJLBsiSkmBkMlMXlicu/QKRtquv
One5R7TuUWniMCv2oVF0CFPjsgButfzm9vW7KPMIqix3NrsVBx47sA2TDUBhg0NH+mpM8S0xFv0C
DpKhdy6DHt2DILlgQiFqkD/Qaio4LBo3U9mBpe8wMHlgjkhI2+SxfYDNYa8MNBnNNKb7yd3mg/NR
DQN51jI6ZGV9Q3MFScXVTuBEAWVjg4BkTPQe/2oLTWrVcusRok6EdH4jw+LUdd6/tssfSsuaVhGC
TnKLYW6UCKYNn5r1qmE0c6vypA0agstoesJb/iCy6JaZx9LAzVfoye/Ib+fGDSK7Dodi5T7hab5o
zZfVLO5IbQzByaU3M3Zf6uDCxgUW6DxjcAn+ZYjPp8I0eVbU0dOQs9UDk824grTTu79OP1drxIfA
Es7eojwVQt4EG1lDhsTzVPPVnhwGPOiYu0jrdj2DO6a3pbPNY+21GQCCDSkjCK5kM3HfWWSRsOBV
X2NcfxIfvQjMwUa3ZvIHfu6FQCSARyEOL0Fap4G5OIwxWKJDp0SO0LISRNY3RGEwRO8iRldVvJUt
MzoqPCiUtn6qp+rAsKje8q8+6DbqWHusOWmGW6hks2d4SYCNRajfmE0HDZnxSu8Wtn94dUZ78HMv
ejFNOnxHhxda0MjlrYk5OoW4NrBjt1NzPSX21dVhDiUFNWUMb/1/b3oMj3R00pc2qH4TPMPor8c3
qlToQG78Zjv6qzKmV2Qa72lY+GQTgK8wG2fb58h8RaKf2jo7FlPgd4pg8HhhfaElob3q0IqmZgyP
pEcsYCdYopOvhBEWzqHmFgu2mhPQrKhiVVGN9Sqt5keHd9D3XAAQs9R+pUK0BofUUfGfrCg1GH+s
SSisT1wLpzKxMD5r/zL2baseQZdMup0Xz1irTPQnBj5kz6FcHbjZY1hOz3jcN7Utqf2Y7qZNdAqF
ewBmk8+KgNNCPJAXZPoCOoBeJZ+BVRzymvsL2/NoT/xCRhpuplDfTORvCAZ3qyIWNxn0uDIKrWeT
GH6DSH8EjIlQ5SsjxUGTjPGaMp5WKv7K6uoH+xAfiCLeMR1Pc1futMUg0tvRz5jne0Ahcu0Ces/+
ZKrZB5lLe0dmSU9XTPwF3nbSErmakfxwSxIQEcDDZXZkv1eMpzf2COB9nI6p0Q9bOBQuuWQQLkIW
+e3Y793CvWPeSpeOA1Xx5GziKmN5PpP3AItAbWmMKlZ5A4rujSQZeMMBN8aMSdqKcF27GvdDPlrH
PAYy5RXxPrPkQx2nyDN7uonWXg3N/90BehcvIbVXy4nHjisbNN5461L7e142rFP3XgODhfjKvM0s
mYAUOjs4yJkcxABp2RTsSxvIvYTKA0vh0kH040LG3pPC5YarB1bsDbWbd148Su1oyN1ZMK/Gx0Ws
Q2UbNxKqd0GcNldUSjnx0ztQlxfqEdC902lMzN/GHh+AxryK3nseIA5HAid5FDMu8LTcx0Aer7tm
wojhokZZgD2Af7cYX+aVIMAFJxWyhv8tmt9BUn9qiMD6DMV1hKUVmtFBz3RBkEO8GWO8l4B/p/VQ
s8FkDBE47QJ8DOZjtxR1Uz//8xjR+KJ2j+ignzUXC6bskKYPyR5/jkdVfZSgzE/K0cnaMstjPKN5
HGQA8Nl2HwIsc09RwyljptVvI4xhO/fgiEfMT1J2J+FgvDTYQC4fYChLBiEffVr7VY/F3RsXE7ns
z/ridZaSeYG26YVTEKXiwIiJq8cwSFeW9+I2+ItbA3t/Ssg7rk866mPXQ0BGePHgpdXDwi9aJbIm
Z9d1mKr11h/YqLNVjhX2WQdc1qteGsXWdZhDuVCYJL1/sIwFWHVUe7TWhxQZZlX+opn4zqwYLLf8
Qhbr+qSHUzfHYKZMKQ9VptjkFMkD6oO9MOGLOLCCUJ1mW2J4oAzAWUzbPX0QCaOZOFHg0rPM9SWY
k8tQj++Nms+Na9yMqQIHRmwukrPiwXaYcJT4CIYqRVqS3ejFMblIFlYxzidYKLWRZ7uJvXRvBQRa
EPiyaFOCPe3zf+ydV3PbStrnv8pbe72YQmw09lJiVCRpJfsGZck2cs749PuDz9a7Esgla+Z6a8pn
5owtN7vZ4Qn/AKD8yrAxl2nMaHhE2lBZ1wP+ryou14BlxSapnYdQl2uPdpJjJY86N0wmeaHVHtQp
IN/NQPaaVFm87K1wbUXyxaW3hCPId5vrnk4cWCcXTfC6BHUujeJZ07Nd3mGchDL4fax1PubYREIW
wJdeLR6NMdwWLFBQK4jmBhgvaegtOxaLXwpkWBAYeg0TEHbsn2IqlhcLe3KCEBnpujNEL04U70NJ
0kVD2bjGz/0FDcTDoBrV/aCkBzM8EDcuNBH7vFe4sFgQdRSY2qsaetMC6dokUx5LHeCclrao8WqE
7SYP01CFP8a6hd+f9Zsss2IIiT7lK837xqxHmtzNU++oW4OwjPY5vc4ETctIlyXoseEOaCZWRgIr
KG8kie1RUlrhzgl2GkcSQ4+fkS2aNM+8bx1+ds8dtWEC7Tt3iJ0bYFnNN0/VlWWbI7fBUyWWuQFs
UEnCb6hKNMgl8ogmHm0xumfIGI237Yj8Om39FS1yOGua4r006UScrpC5CHzK7LhBATUIJxmYDqCn
O+rEFHWE+YCFKgLdX350ZTXJGwA38CYRMiZU+R/HMt+ZmVusilJJN4NV+T/I1NDF2HFM0G+gcFAA
H120DnmkY6vaDaeVemENal7Po7WLBtBBWH1ygCC3zQJlOfELME9FFXA6NJVTqytbs+pdEN6R1CD/
SZcmNoo3LGWAERXUkaPCJnQslyK17gYjr6/9nFnnnViHIP7teKVoMN8Kv3spTPGtltW+NnxkmULl
NXwIG/TQ9CmB8aPkhxtx6Dtky6EzQEgNSWI8HaSQREtJymaV9JhgaJWAN46JBYhxq1nXB7RWHpKc
9KciOtxMkXzqBLe9dy1zyh/gFHUi8gxtfCttFor6pvVgAMgWqnXX9NDJJt4RVcU7M0EYBZg/URGv
r6KayKkhhNRToQVOAkNXBgs9g4pFnn7QAvChKOtSGfW8Wxhb8S0oNmDKFuUgs3Yep19tRr+XtAOd
aLMiikLVMK9I1vu0R73GMx7RdN0FEIxv8LAtr6Z+D6DYAPMm64kaVr9yx7vGduvHylY/gI9Cy6SC
caMRy1JHhE4dqiY1YmROoi5Elz6gwyu5koGb5Ou0KMHXFsTfKtGqYdPbqmW7NkcIK7aGNGiAEnan
Iqrfo8tF9yDeqmP1GKQTD1njDgsgB6X1GHBFq/uw6J+TUSZkMcjepe++HoVrFzDAOmoTFqFCRiew
3buC3rk3wVonHk6TG2+KGq7TP77kujRp8efAf01YKzAO9rEq43ViJe/cGbjAQXV1UtiIpvq7VxW0
TMj0emyxfQsubgnhdJJo2lLUucoTuSNBR7MIUX9wfIS/jVMQE1nYjRhpdFVaJOIyDlCkAhRfUNtw
3eyx0KgTcYbR9Bi+ATEK2LzRrRfj9DRwPeay21UBCmN6SudYUGNs6TMXIWVHQsRdYucWmEckD5Wk
PxQJBL0R1VYFqzQeSbe41u/Ry0pXoUptHoPFHfi+dyChxFuh+Kla8Wsnn4YmsahdQcAw0+6nwqEf
rsbcBn2fCAlcCtKAEQU02BE697R3xUSTSVqVCkgZTFca2MPNqKK8XtjvpL7PXtskKyrWoPmozvjB
W0uBOpQ/wpSqQewlj4PmrwYPDL9aW3z3AJYXDX1xCEQAOJwRqbT+Laj2miAqN4ETeMWahAi+ZmT+
6BqEzqweKX3vdbRQ6iBQhPoq6D2i0rxVpfiJcIW+RaS08VFoK9A90k3KLAjZ3g5q8NY32asX5sa2
BMSUADNMlK5/MDlYvET+ppIFt2n3ppTEb7401l3hhtc+9goUMiDDcOsbyNE8QkPwqCD87IsHO3Lf
+9H6UTfVsqfpeaV5/CnhTC2MsLkP8n6T+K6DtEX1ZpudtQxH97fv38CLZj8ECArbTvWie4TLBjEU
uL1nO69u4oLj4xfxZvAEQVOqKut8r1q+sk4i8dFoB9Xj83CC6C/FCCiPyQ8DbbDQGCb5kY9gZWoR
et5wJypsEVeZg3lWVPHJlD6caFDdfQUeFpkN/o1aQ4Iyi7jWwNgD5UaeFSrXgiIMHGg3/4ARBRqa
e64HjXulZpaxCBFecSAU6X4NbB+VrGZIH4vcetR1eqi+9egVDW1xp/tGUxXFnRD9X/T2brjK8R6R
HSLnNdCkRnp/AgEMgpLHldfVbKMYtqpXELJVUXFVTFJR0s/oR8l210fVR+tCkjGbN1OQEHQhpVLn
HrrvxBfvd5Lp6pn6ZiY6jiFK9034zgodvHfwie2N7wF30Yb3kMyBO04dt+HENheS/hQRp1O596pl
3xsurmipq6/4GW7E+INkDwA8KkWG39OqtRcSbaY8xS4bmik/T64Sw751E3CMYV5jDd0q71mgTwIq
KZ1TG+HEhqs5wlzabxbIOo8WHFcnu8kRPCYkQDxjoFA4LEuFNkaUHXx960LUVIK3yhffK/mBmlVI
+mH74k8n+juyYbjahv9cOT/+Bq/xpDoFAlXtlQ8um5Uu9MeyTjeVhg6kGkaHOGi/FSNYz7DT0W9J
0i3TvW7J3TFMunO8BETnFCdblvI7af2tlfTP6aggOUMVLq3FH06mvzZy7WArf6Ago2Ecar8SNN1B
Nh0UyPpwdCzQnrpYCb2jHoN8FxRWQmLFWSklCE9zasaA2hIxqjtBsqjANiJxAVureqHom9DWfcZE
aFSMVy9DYweAMLzYXD9kFHLRqn9StLWhxuUURMLA9JPiZjTaezwLKEuabMFgRKnB6h8b70Ckbi7J
rUZQ4971kGYEKTFU+gBIZT16SzTkPPjae52KCWKeab3uKwzHYd+/jFr6y0aX5DGRY7DI28nSo8mA
2ZhUhSI79lf6mMuFpZa31kAxflTyH7EtXlBSesYGXGxQp0ADex2FzkuIg88O8ElyBd1KPBpxHO2L
vHhXR8i4cNjyB5t+YNtxo5p+qC2gQj57URZ9d8IPd/gwTUN9IN++C1tdg8BHpjHUxg8/L7k83bS+
Tsf4MbbRl+FORv3UoSJGZ2pSbnOg4VTfQGG2+zSZJDUis7kXqelsOlWjElNDIfaVGJl1bG2ohGdb
sNRQdDLo8qPhD5Mg18HU7IBmOYpMyiDFLa/3bdjflJFarMZIKR/C3NyXERg/G89mtcE2WEfh4Rrd
WWt6Dkjf4W/9MXxYvRFh/V1ldjeFotQ/VaOxCVJKnQM6mMtU7Q3MPm1v2SZYHjU4Pi4y36KXSEdi
rcDqW0Zlch/HPOoWrUUJyREQIi57Q7tw9aH5k2XtY6Q7yGt69r2dlwiUI1+qwXwbXh1ZNTgDBd1N
I2JzGauGvNFyC1cjF1pQF32UuoKWZtioFM756Srb2d13Ioj3AlDmRmundyu7ttIWpVyQTmBuaIFS
FGmLvuNmG6urmP2HULH1W6WzabkmOQngds/QgZP6N1AAwIb3Hjf3U5dx5CblRQ0j98FOdGhIUbXo
6IxVOssWJIZAICDeCLp9B6ye9kHW8lPo4nTO2qgV/FT9BNYKpMy65d8arlIRoi/Y0VJbYFPROYAM
E2SXJeX8zoZvKPQWnMFjCZLpqrdUWN0OTIfcNJbU27aIHKByvdNdHbvIFHEnS/MeA95LTLeVTWqG
z0WivMfwP2jbw10PakTdSzjoK7S+Nr1ATCdV6E8PWr3NKh2uToPSc6mZa8tIoR8OfJmBG640z32E
RxVuGdaEE+84OQ4vmBoMLtq4TbzSMb3ElVySWVYoVeCt9K03YN3TAmtsuNz+BNtIESdGDy0zjENl
wPJFkC9DBcBK8vdgBPbkjSb5T/7c4SRiulS6Srm0sIz0lFvyii1I759RguqIkxzos0Udh8j2k24R
FNr1MES/hta+B85qLwz3W4O2wsKzy7sE4awrvRnkMsmDrY13Aq4OiKradrxNCxTNeZf1VdMjjK8G
ICrU9EF3FRssL2xJX6ISCPIwD3mkEB/213ESv0aWghnZtR/lZFfYm1zrPTyXAfUW8ArAzvMFpnB/
xMSb0qzvQz8g2zkS+cU6QjCm/Yrs+XsVJBLMT/AdO4Qo4wLFOmiB+4txFzueRvil/HQx8VUGlJI6
s/0laspTigwXsalXezRd9hLb3Qbh0R03QT9Ry+hlwcLCxuBDU9VVpKdAr/T2KevRx/ArdQXuBd3h
uMf7VR1fbQSXMoOGtDZaqFs1BvopoXrVdSYEOo07t+9u/1pV/39L76chx5v7I2vQcxsOqEVk6WdD
bk3HXfv/7el98zP/efzn/3Hw1izjXyBbDRtX8O735OnNX/YvxzCEbQub4jm/+d/O3ab1L0s3LN0B
D2gb//wQXY/J1Fs3/6WalrQdQ5iqxk/r/45zt679j//K/3FsnwzGbZu/RbNtDLuFRUxAms/vf/w8
BKlX8Qn/ZxxJVFL73HzChHoRwI4ztA9vUqC2go0IwJNad7hI5OZ3/hmET3X9zP9o6x9ZcpvTqu39
l8kBRLJtuUg/rd3/sY3/rxRZZTguNaPhTj7/aIZwLFvieq7pqI59/WiRqlctYqxkRvWPMBkQyExX
JvK0NZzA8yPxFZwYydE1WwpwJibm6p8XQSIbpHn4/D75fCvXhmpvIllvAhM7z/MD6dNnni23aQid
PonUcEq3Jxv1T8tdDo5HZWcwnsZap8lfqn/NVaSysWLgJdc13DdAlDS58Vnyy3ss1wzaBtJe0/BE
ZAYyEQr2UX1r1GFKiZAaAsqu6p/UclAx8RArvy48wMa9M0bcjT5e3CnQ66zhqUTYGyVXehA3mRej
gNDlbqdvzs9PHk0PozKKPoYjhMWumu0mplRYPQzRp34SxGSnDH64Eel9Vd1Z/T1N1gvjzbaI5NSY
qi3BSggx2c/PtsgEKrZ1lXpB25v3JWEbyljeTtTyih7a/vzcTnx1liM4lCbfH9XG2Vjw4srY91Tj
qcyTjezlbdrGhzzVmB/OIfnV+dEMLpb5TrEou7GSLKRuONOe/bRTCkMF5eGXBmjPsl/mIx7vKTKR
sEhbB7mxIrzPmyokzkxaKIS6h0CDaMv7qMZBD4KHLu4GdH1vsqJVXmVrK48e0sHvnLIAOUTa6rSZ
m62sZA3F3alvMw0zaAhaDnk/6HYHTfAVqrbKAr6tT98tt7pDkcbOU9S7YgtMxwUx0Bg352c9O4jT
9ynt6XIzVR31r/nxyO0oR79MH3elGn8zhUIAV/6w/eyf5+uj/1/e72z3z3n7fLNwsX5e27/DSPB1
OgRd/iNn573rikEUIEr2GiL5KyQuVeByZrc8Pxltdrf+HcZR6QPQkAeSrM+G6fuuwErC9vakiRC4
i/pXJZMBLmPm7FCVhnZtZNhmtu5HRNtpg3dli4q2Bd3jwgdRT8wXnTNQKlK3NFObju2nveSMNE98
cIR7BE3ItHNXQV4hI35Lp/59T+vIItyIfDt/cJCHuHNgLtxd+Ayz/fzPYnz6DLPF8BzLrTUYWDto
UMFzDHcUYRLxS2vpOEaJEZNJhjE9hl6hHDFWNWRwL7nDHKADsN7LC0ty4uLgUfnvFfn7LH5aES82
4a+X9J9aM7/njVP991jRCXv7CwNpJ+dtqGw2biITpaSva6/ZVg9Q0AgPWH5Tpqw00r8b36HVw8lU
rnbgbzKADG7xKsIe+S1bi5E1R8/u/PpPy/vp4fln+Y2/x8oxDd2c3czgGbFzSEKHHhBOqpNKXGrf
FkqvIcyYv/i9CVindh8cr7hwCk6dNY6zo6pEGlzUs2sTSZTG1ftWAlb2QBwa2T1avxfO8+zZ+Wdy
ZOGGEJoljfmzk/dWgEj6oO6NvqSVS0cgpzwJ19xz/WsulSlyOL+cp2f1f0ecvvVP+2eEFlV2jufs
EHF/dWiStALQ1/kxTl2GzqdZTb//aQwdB8bQ7oJ0Vw30i4bHPryP7fLCICcPgqXpiFPwtqlytj0l
WTuMSFXdYz52A6joxlfjqeanvgfQCv/tCU1XrmZInXOgzWPNuqES39WVuu/9BJyFskRc/YUKZ3xh
nKO9bqpcuTZPJ1pJqpCzvR4UShXUExyoNDsV0YNB3MbIeOF7JJ87s8FuttX3bBd0ZpIiuhBLHt/6
jG6prCQ4OANo5eyi6wxFi23Fd3ax5xtXdZfcSmiJCtm6FdbbUXH2MIF+OlkKNMDZG8gEXZj+0Wmw
SBhs26JIKolVjqbvJy3mWEW6RzsTAMX4PQV0EMQ02tGlVRGaHJ7Ghmj//Jd7fNExLM+LUB0eGHKW
2U6KCY9CyywZFufkaOr/eXW1I7VfBgKfQLfZeIn1QJ5874hwjUzkT1QxL3yIoyMzfQZiM8PQpj1m
zo7MgP50DJYQIm1KQVHBQPzK1pHIJoI6P9sTA8HsJYRQHX6p+mygvPLyTk5KvLgtxtekKWiy6rAH
wchdeqpODMUuYixyPWGa86E6EoUaQi8CrYJajkL9L8Yg2hbVhW1zehyWjYhT1ckvv143GFPCpTNq
eLYxmIFODfRNjYjxtUu0tjy/eke3p2WSj1BS578NQ1VnQ8V47iAj6iS71MneAq140K36QiQ5i9Yl
ZHxtyrQczRRCEr98nY2IE79FzE3fOV25KQQNzCC/xd1yGyXevZ8N6/Mz0o5CrGk8U1iOA0aEd2i2
IYQ0EuQJ2mRnBQgRVfaqhIdZIRotS+0xbxIgZJrYGxBp9E5eWM7jb+7r2NMd/+mhKJBO0ZCgRIi3
AW9jNMD8BHkYnYlOXBhKOzGWTl7HreKYgh0xu1vbURaaYqXqrg7d6rYw9H5VeabzAb6ieO3yuIRG
YvjWoqtHZW0bkES6IAStSTK67PVR3ISqHcK1UNWnxqvNp/Nfw6lPRylFlargLhLq9PufVwL5IvTl
22ifk+Ku4WvSlKx1ueq0pLhw1ZzYYJRnVIQ6DF0z+PV1KAdQtTXQ+9sB3ymAjaDEr9mugLsrUMwa
wwJ6IGp55vv5GR4fHc6MaXPJ2TqznL8ueAMlXW2P5c4PIvcWDUgM4Wjgvp4f5SgqsCxLJY+3pooI
5Zdp8p/XMUrtrqH0uAOhHVwXVrXxkKsF4L4t4aNeuHhOrKRl2gIrG+FADJ2nSUpnqYOf2caustIP
MzV/IT2PauHoUq7oCqT607y5EL4dRQjM79OQxnSaP83PiWx7MDG73ytmCM1D7e9plP+udCTauuC1
RKRC0jJrbf/+/LqeGteydEtKUnrDnG8ahLxhfKAmuStF8QDJHE2FuL8PM5TIA0FrNm2V70Xkg8Cy
xwv79eTQQrBTVU0KOc95oSxX0lfUaI+DzC9HlW9E0ssR9muGhgIiU29Gm3+3PLgo56d84khKYXAz
cieacDZnWyntYHn7gZntRVffZeinSjSV07B/OT/MifBjyucNDc6raVn2vDzjlglC1k6m7sa2uPUG
Yx2qHxPnvAcjU1TfhgZBwf5Qp8paQEI3lfbCPE8cGa5+W4OAqFu6Nr96VLX0Eh6caE+L2gcerd9X
anjwshqf+3+7TGJZpFQqNm9SB/w2j/CsDqsD2YX6PuKOxtm5B1sjletmyH+dX9XjUJKBdAqiPKIG
4eTsPqUCU5oRZu4IGPtLerUABLryB+3ACAJWgwBPqf6wmvHt/Kj6qbU09ekZFZo2rebX4ymiQmJN
2ld79SZskxfX11wcknFCEX7/PS+C70kHHbgp0TaRtbUafRvKKQzI1nV3tmOBlvPtHwi2/jFHJaOp
V3oLCuHLKFLXgDMgYITZKovbA7DkBz/oH+yh9v+D7WCyI6n/sBelMdv2HedclRRb974m72JjfEmR
FOj8HF6o8n5+uY5P9hRzG7C9VdvgYZ6FOp5lozla9/6hH3e9i8tv8D0dNoX/2jhQKe49bEzOD3h8
YQttemAdhLJsizju69dDSNzCnNaNfRYN2AUU9TIyIDJWDvp5uV8NyzbNHs4PeXyLsBMo9lI1J/Kg
j/11SC0L7TZsFLHzkuyjT0BHVSMULs/Znh9HO956gjjOYvNxmZjW/HuTMrbzsaMvpwyGclCq8qbp
xEs/ETmxNByQqawyv/xWq7BZWviW42hcWYD2pUDt2gVsr5ftXeOEF8pnJ75jrjY2km5ITUP59+v8
Sz+uWqkkCmTUDOWvLHKUZR2HoCgynMsjM25XZRJbr5ymcdOq0bi+sC7H8S1PBwUCXg56Rc58XeLU
6VC4JgtpsBrTspRHK/5IBZwol5IR4tTqMqntdWTYa9L8C/Wd46CHMQmypA723bTnwbyVZE1gVI7c
pVjZrGD6R+jFIlt5fo4nvvovo0yf4lNQ0FeDFTex0e0dvEd9p8TxIdugl7XCc/jCY3xqKAd0EJG0
SlFsfmRL7LfTWhuCvQFNMMnd76E/PnhCILBxqSVz4mGkDGGrSCCr9C3U+QMc25FXtVoT7XFxAa2q
ofyhgoQtFA8np2qt5PlWMzFRCAp9Rfd74/XBcwgK+N9eXFObdq4EfoTXz+wlaU3gvn3jevs+bPeq
0T4YifVLQci7CsLN+aG0E9uF4G6qnFF1l+o8oNREJmVBLrIb7HRjhsmy83IASE+J/1aCaY0Vumbt
Q9z8HIsV3jQE0LAz8kvl/xNHlnq7yVkhTKf+ObslAZRGluz6YQekXv/pkiDcm2PHfYyM/67KNLFQ
c7O+6VwFDRN/uFRsO366hSmnhjMtVF6Hed2VOojujaE27kZUiRe4SG1Gbdg6Uvx2Wv2mKtsPqE8X
vuRTYzra1LRm1WlSz6YM2ta26c42O7/Gekmq2gEkyrVt2CiomY92ER9GF5T7+a/75KAYuFJdpzHH
dL8e27RRaWLzdOyE6nuwJ0HR6qMzbscArzShwQzXK8MhLfP85fmRTzxK5BG0pjWHL5oWz9eRdSVz
nVKW8T5Q3QFmkeuiw6S467QDW3h+qBMXxhTUGlz/0+rOuwhRg6xITiq7yy3/Z2MVxtXoV6+VqXZL
IMPNhSU9MTHJ3UQBjX9M6e3XiRlJFemmUTs7tRnFWhaudqWowNjl5ExxfmKnrifKM+YUuNN/pxz0
dazSUSo/hVG3w98Kwp9Vrdu43jpBdjOO1lNXeB9Az9/Lot/FFp9A775VIfz/85/iREQjqRZI0BY6
ZkrzrJpnJ0K3Et8YHE/rv+4Hcm0PrX+XQj1+MCjBQcXBSOf8qMelYov4HdQFqZFBTjjPWcQIh7iX
fcsxmVCCAhJOoY/dFlKW8Vg5hbkc4zx5ahLgR3lIL6ONcGjB/q+79LyfXAAeeJPdRT3OmR2iBFhi
5flBs7Pa4SFJ3ZUTK9cmluMNktC05pCkRZccMi745ODO9sI7QIcYwIECbduHaICsGjgoF7vh6/k1
OnGXg8mYPhXxpq7P447RQu63UyxtVxj5sGkCuFY5JKML3/+Jb0JIQb3Y1vWpITy/rE0tiJKwr8cd
munDukLS5k34vrxXcAW5LgoQy0Ns1k8OtggLU7b5Ui0r61sgkuzCnjhxm5FEOjT8mTY39+w4gOKX
qq0OzR5Y3raJiz+aUxRXWKlhaF4Fd5Vs1p41HP7tRWYoy/ybPB+X7kM30KQK6WRn6LEBQ9s30FuQ
+oW04dQi8yDzItKY4XKZP0mFJENQbaXeTb4jmV9tFfFcUnsJm59wiUpEv3MULHlPr1upXviGT1yg
hAL0ZWxCEEq005X3KbjTVEgzxRirUMSbdysoDwiQvbuiX7dN/fv8ap4civRVpQtB33d+o2FdkKUd
yoi7ZLQejbDaJCGS8oWZbcIQ1sj5wU7sF2fqeJi8f1NRYLZfRlR5cSItwwPzq3dNE3rrygN6P2Ir
tbZFZ38zgDetY5Oe74UlPRVnsUsN2rogfkibZmm6wvfcoFln7oayaB8gGgTvejYoUDazZh1mJYr9
CKLej41m7SpU2K59gJXrGoLvUgmIvfpB9I+h65YXousTl5nj8EhytbIy2jz+Q3jQds2qM3YmSmTq
ZJ00CAgTumn/hL8MV3/0LiQoJ0cUBHqcW4K++YNp+91Yy3EYdwKZ4zo27/PSBz2vvZaRi6ArLifn
v/VTW8zhHHFWaQhZ8z4XXq7aWLaZvguQLaejsc3H6F1t87Xfu8/nhzo5NWe6jgje0fydbbCpnxt1
Q9HsHIwUsdpoMLMIHICpsTlCOqhfVCMydufHPI4/qP+DtKL6bDI5Y/Ya4UTjyEx04b5x+2dHLR+l
ou/UxFmdH2b6a75gIiybEJlIVUruo6NcH30a3KhEVe4xtIK3so0RGIiNYSFq6ijfwvQFL4zzIx6f
1q8jTr//6RYKw6bDkokRcwSfknLERRRV+omzP+7AUcNwunCzn1jJL1OcrWQHpzDt41gcsDg6IP5q
ftO8clg0bp1fmNrxQ20TC1PuAkpA3jFvgIGowsRTi/K9WVrmskSvbdlZvnrhaIvj7UjFiR7lVJ/R
SPJmd06aW1HQofW5hwkd3cIW+Y52ULLwh6a+LX0RbLQc3OSQYj8UDgL+HhjsYRN3+vDcBT4FWZBy
K6Xqotta68ttK+LxWkl7jKMIL6ENNdmh44D/FBgCvBWaGt7LOmgPidY5gLdRHAgRlEA9oobd7k2W
tiHOa1ENZ7L1YgPno5B/YLmOV2Hgb7oha7cAsnEaSLGkrNEhBBFQ/DKqvFngYQQNOg5SaGgg6VrE
ZR5VJCDXkVDt5wCh2GtVTeQS9TJ7maS2vJcD9pt6YBrXEPG50NLCfPAmRYDM1/Q32UWIJhgKFEsZ
1/m+UEaYfKFn3vglmhaJCictbXIkTRANWuod7qljY19qrRxfTdQ7qSJQMSZZMeePPD6NQRNHVb4P
UCxZIuOJ+oMR7uIu/xkP+YXXb46SpM0LXJCWPxhq6uDqPFzCQilHwSjK4D1k9VLoVXGNKF4AOVj+
duJGrBFTEoso6UuEIXFRsUZXfYQfW6+lL8xbUVn5ElaRw5dURDsxePa2t2v9J3RDvJ0Q4Liu8sB+
hF0pt7BLzNteVv6DpYnmGl13FKwbGDSlV2MCUSrRk2/CMO8qnaQJwY+11SX2hULo8fKSMgiTM8C1
RVVhOh+fbpAEGmbkOB4mIi1ErtA4YKqnNDD6neHj/F11fKB5Q4GKTWkZkeG8CA9cLxy1nCq5CAt3
rY02SrhZW124g43jYYjIiAqnrpihaUe9DLsthWsa6R7oA1KCGTzLaw5+jVwHVSrHqjKsIlq5cnM3
WURExWvf1SG/U0/HzNjp7vvIrh9IjdNno3cqbL36snvOohQZkazCuUOXurIrsui1U5EtQhQOyYwQ
FnUj0ggvTgc5gggCLer9KDVX2fB7wLznWgvq8Z1AyrmitpZvUNTKXpW46y6BdY6nT9ytTvUDwgdd
12YXdAAvP0hEP+5rTf2O4P+9J+sLd+aJISYwEtEQUH9x1DLWokpP5KCBwIMIACgmWnn28OP8Zvkb
4Xx9S7mSjb8lGKLBoyojpPxoGBI7PPj9bYT/jVXjbiyGTabG97I8xOqLHUcLPOsAJ4cb7tSbETLu
+Q9xfDZsjgWgThQCoUfMrx5TGnEnjMA6mBloyq7eICKe+92KGOD1/EjHkQMxniRPpEXAWZyPFDjZ
YGdRqe4Ra0Q4UamXmV7/5BZ+yZwGN0KE3UK5TRIzuTDFo++SKgWAI2FbGiRqMYdfxLnwwsIfMSks
Gov8aUwPpYWB1vnpHUUNjMIbI2nY2oRg8/DSinH16hOYG0PpLj1dXdZ++Cib/EJCeGoyAnU9dj9w
QGdemR76KRu3Qn/vhhk2d5g37Nooci4Fk/o8zJtmQ2uWrpFJAWHePfBwS4NC3qY75NnQakPGBcP2
sHOeQIW2tX83EZxbbYuI2r1hv1iDhMiMliX9OkPUKx1BDq2iu/KqedlCS5CfSlcqjTxQw0KGO318
LZoN/x8Cl+Q0E25AWpMZzZ4/oBiPNG5QiYNG2+erxk1+mvZLJp5VFFqdEC85+khT+Tn10w1/U6Rv
RGTclDECUK/JsLHjC5f6qW8WBQcSB2oMUzvt6/OBPCWxU6s6O0RB7SWOru1Cwpxf+0WTX9hEp75d
KirU05ypuDcH5bZujTaok5U7vYq8rdqgtomo2qUamn7UmOLbBW74l/4xNUBn+UlR8Ya7URUcMkyT
0WvvlYUewl1HSM5b9M2Lq5mrukSwkVjQnxznjb5vsZPFuzEFOfYYKL33VvVKcKcISICIMJm3o6dO
loqauXS9pL6wLke31PSBaZpOUTLw3nmpaVKZQ2ZU2ju/1eurOlUPGIKj8ApkWSl5v84f5eOG5jQc
yRuNO4alqfn1G7ecOB14/dxdnE79+0xrlI2i+fKAqfofE7NlzGOc/r4UZYy4n9Y9Gn7cfQOaYuLy
gfd5xwt8Iww0WhGgCtzbrIqSt/Of8dROYTXoh/FOmbCivn5EhMfzCM1FdR/76QOG7U+VrW3PD3Fq
0VnuKWai3UD+8HUIB6OZtIxCuaN1uQ4chBiNbBcj23Ydcg7Oj3ViOmJCu4OhpClwVH5wh9GM48ww
d6itdhs4njUWC6a4kG+dOMlCBcuDu/xfqNvsJOPSEmZKlsqdHVlIaxYww1qvENe2NvYXhjo5IcM2
SLjUqQE7GyrWC2e0Y4bSClRJARa0pfHv30t8/Tw5JOITuHC2S7MCpnxi9ubOroBsl6r12x0TRE36
C/vg1KpNqBJQOtpELZztA7B68ejFgJSroNJvlSFob+PGae5TL2sX57fBiaFsykHsAbB0x4wLs6NT
H2qKQf+v/+2VWU+JQV1J/RJGZ/rIXyIvXmqONfVrHmoBAOnr1q5tkatIBJm7Ju/WWJng9zPR/Sbr
i4FQGM0lWOyBso1QI/y3Z8h4vKkTvpZ7fnZuvdSu07jI3N0gRbKUbfFWI/J229iyvDDSMbwWnpat
00CeSriUj2dDIWaUBQMdmB08cDCuSo/JoMJXuK/McLLqld6PHnb0VWkgfZPzu5tayS81lqdBZisN
U3fiT5GKkNnOPgSO9s3opqHYyba7w56bJpzj4ysSotnd3pptsv8P1lfqDoktIOmj/mJT56Ow3VLu
TAtFZqUvXnxNe2wy+ev8OKfmBUJp4iKTuGvz2ngxOj0m7Xm+p90H+jGS1sfkitwhEca8Ysu8xAk6
cRsTpUNeZmrkffM3abD0BOlKx9k5JTXFFM/7RV6GNp5eY79sC+tSCHhUdmP3SIJJZkhEK+ctYs0X
SurZYbrHNAO30kdOQpHWj31WYrfY1JgHWBfegJMzpKXIW2Na3DazKzPB1csqE1cA082wUkoyYPV9
UOLjQ3EMUZdL7Y0Tlw0hBbV4Sg+kePOIvVVsgZJclOwNwhxNQzB6bMOtj7X9f7BVYHEBQkKM6ahP
htOxG/mR3u1NrT44SClcxcK46Qa8tnLvfkTi+0L8cmpvTtQ5Zkd1gNLS19uNXjjSwAq8tcbM74LG
fWikg+Vxg2OA6TcJYpD1BajVqa+OHpMNc4fLBsDU1xH9BsFzD4vOnWsONKS01ypGCt3B4TeOmwvb
5OS9xsVpTfVn5jgPkhVqpogLI3TaZDtizdv/Tdp5LMmNLFH2hwZm0GILkbJEZmlyAyuymtBAQIuv
nwPOpitZxrR+s3lcvCaRCITwcL9+z2D+ELheYPtWKC/F+NTNMneO+f7vX/HLV0REvqbnuAhc5mqt
SsppG1aGE4S5PemTbanofjM52xZkyN8f9cXEJBvIia4YBCrEn59HM5JDKaSltDsBoffickncwuhP
kmblV47bL96JuikF/DXfTfbxcsWltFbmYcUxmA/GijQxE6o9Nd5zmEPDo8HG5u9v9rtr9uI4oOiG
OhaNBO93Kf/Ira4aQ3vUT6jmklusfLFTTTs8h9S2pX/GArm6yAlNdSK6EasHML2thtuOTXWcMoEh
d+kt+iDj5pvlW2Dz5ndZyyO/oGXqWpffF6uIWIQ6Os3kyIIu5SPKkmdDjCzq1NvGxonVrcjF3qK1
Gxd8baum+EJdGZwvrmVIKcjP6hzZBEAXn8OapknX13xQ60wCMzosS9061uoH9mH8GWlook1dbst2
2zURlxCVYuCLaJrwSuz61fyj+5a0kEyM8od+oMiT1mgjojDFtt6NTHmvsuRdE8k/f3/fr2YfIRAu
FZQd0bddBGGZMY6Z0rbVuQAzDlURI0DNHxT8ay2Fzon/4WFrpLzGlhQdL9ZUzXfDfNRUT0UPf7zq
+3HbCmf24lzq3AmLsSsf84v438JrBD0dxR3y7Bd78GRWha03pnbq25LUegqc15S7/r9ngz495aI2
lo1kDHoIPqcGzyDRPBTGy9+H7atA+d+vsf7//0qdWwMOwqqV9bRotffWSlGoSQirmuopAmWccN5J
2u9INFz5XF9dwck8oU+j45y05OXhnBhl2LMml1Pf1QhG8l4ugmxiq63ksflp4pGxLbEm3LeZk1As
GWbgW069A1Ulu+FgzwHeylOAnWCzbxzu5WYYN//90ON3IRdkc/htLvN5bHBdjpooLZuTJqLHVuDJ
GE33iMofLW24ko/76jNgskJtiOv+qvv6/CgwLRxopVycWjv8J1GbjaH3pCUyWIWNl/X9rwnXSneu
1Ssp6q/2QIO0JmVlZrJ8uV3PfSMNQ27KJzCWm7CeUNi02IQXceQui/MwrICqv0+4L59ItEmBg5st
8e7nNw0jbc4mwJ8nookC9qA6VT90jBXpAbBCP7NhrQzGlF453L8aXxqfrVURwpteatkqfLFmUTvZ
WU9aOrl1rBUsVEsNRcilmr/NcMJCHdfiurjy4K+22rVuTyGDJMEf24TIWsxIZrZaO9TEd6Wb0lcR
TxRLJbu+sqS+2m456KkxQmUiK3GxAxYin6ZI6VHzpNavkdzRTZ1ipY1TobJrS6FcebOvNkAy7kgF
zFUed3nx4yavq509qqew4rw2kO3txyIar4RKX74UihV6pXA+Iff+ebqM4bBo5PaV04zE3q6i57SI
AITSyg04Bnvrv0/OL9+JhOAqWVl7VC4m56gk87IASznpY/jeJcZjVo/vf38ERlL85MsQiYsXyV/6
a1Qa/D6/UlYPSpjbcX4SOj7/xYBHoVFHtmdovbyVJv27hc++3+ACGADgw9dXlUNQ0/OPSjUnL9Ts
4qgOygnQzeDS4BodSeCOnqhSB/NdPF41idtbnVXfyAD0vtyDJm4nmOyzRYlw0DHwzmfpmRbwn9EE
16fNRLahO1/AuMN1QAf0FMiD+kx0WG4m0YN91tvFT2wnP7Qzraz0JfIFugIKKblaK7VFoBd1dKOm
OJI4cSm8zsQaPxOm6Ue8qCcMSfesERKQ0WB8jVYBlEcRm/h6pIW/OFIJCxovfxmLWkoMYA7bJHob
zbH0nHj46KT+SD9kiBx9ZdDIwkatrnbeYBbvdk5mDD1i6Y44VbqxaR/SPMGgrpaAamIECRXReUjN
8ZRM8F7r9EEkuMEPRmJBBVoOhjP8MxNq7i1hSZQB5w9zqL7DfaPAOnYfeal8iyuFRk8cgqbBcTCm
bt7sHvF4ZTR8sg74QpjLr/Pq30rt6Jac89E2sRUQ7bhiCFTVSyG92MIGFrlMJh53I9gUs6m3gyGD
XolydwZvu2m4RbrLRBO25KiTn4URht1y+VTgN+gmI5TLVNGh+AEwPyBewRRF0SxXmHwC5sVd01jv
6RgjDkqfi9wxbul6mN05NUxvDtMn2kieq9KRvRwk0D4pm1uVnq9NRkvuXmum0m/6cCFbNbX7eiq/
k5R7XoG+T4tcI/GYk0fdmG+ktrtLpyV5MOZO3kfTfOsI6UlS1eNYFbeUlHDrbbXK09rZfBZF8k0B
V3IOp6jYKnJWBAWUogd857NdMdqnIU3TYLKxXU+M5JDHxU+IYYdwlM5r0StIwCTw3rwENqTyPoy1
ElvGDuPCqlG2f1+TX6xIUuDIM2xVoXvw8hSMiyQE9Bjpp2ii8O9aAuvJUIgugIhI8rgBtDYYyrWy
5RdHw9rNh37MIRFDsf/zPgBQPVIqJ21O2Acjs6kjpYiAAFrG1kit7IpE4re+72LXobBCvwsbkoN5
1sVGqtgdPUkL+WqtBtIRp7U4LbHavWDOGP+cO125M0FG7iszNYK16adx27rRbspJH297awJ+0lnx
oQ7xamrUij4gacl80dnSYTSF2OVVg3ira6BfjUZ6m9Da4UulWmyXBgflysQkndPCvBECW9S2wGk8
Lw1l8/fv+NX2/e+d9SJaLlK68OJeHc7dYHtkzn9ESXNNZfinwJPU8upAsxYZSE5cVgtVqumOJSID
T+bqvousgzZZDy1KObMC3aPTaFlgwTtackDRI/XLTL3v2IOUOQ4kVNJXwqmvJhFpUKo3RNOry8jn
SdQaQ04erTBOiYnBPZVidesYOVKNLA//++FIBwvZQppYVkPAy/mK9zhElRpCRUcZuM2gNqhlduUh
X77PmnFdU7trW/bn9yHYmMRQOtppUdsNFh8cOQ7sbfXp7zPlT9n1Kmj/13PWqfTve08Iy7CXUuIy
OArAZ24yaTlnYfoLy59/NKH6WY3RVm9TFLeyFcnw36cq/TcykozVtgAHxc/PB0pGal5Ss/Ogxb+i
lnmRzP/DcrApITIt6KajtHoxlvi5G/EArJk00+xRjG97yf8fhpEnoL0iYWYDWfv8GmavzNLcRMrZ
qjAKS9MzsvWFI4O6v9K9yG2N7nly8WlCS3VlpqyL+WJD+10fpfUVUyMkE58fPVCyVkMb0IASl2ey
C1BORoSxWrermuIfVRtfWrojryy3L3aYVRwLsmWVZ2iXAaKU1U6N2f5yRsaeuZWjfAC2CP4+qF8+
g8oipQDMG+mH/PxiiinXCyZ48bmJh2STkjPCkA1c8f/fU9TPT6nlacyJDMqThp8vGo2Z+OfvT/hi
Ka9mNqsdKzWUP0N3EuXqaEXRmYjL8kSSjwEJeQQH0mJcWU1fPmr1RF2LbqSnL4bMTDSLrEEmncy0
TM4kXu2DRevvfix1+cqjvvg6LFvmnLpe1bk5fx432LJy6UxteZqGDt3qwpVSm67EI19M7U/PMD8/
Y6xFloJ2D08Y1b60ffmoctZW4/xaq8bgldLkVc61/vWv3ousJE0o5B+sP/Nnsr3I+BqYp1o0qu+I
BXK31UhXRu+r3D7uQ9rvzgzDIePx+dWQmzai7vlIws5uwinepvqEWXcPRNjah3Z0B5nn3kZc79Ih
8OvvE5KqJP/6xZ7hUKi0uNsRdeGI9fnpUa3WpoOg4lQpcndrdpH2kpZC9QjOcJ4OM+y1vca+ybr6
DsuiHsaHQh+3vbzhIvuPSlv7ySI+25QG1zWzG3p2NsN2F3W5KatfSJN059siBiBg0X01vizYmrhm
WR5Licg4yndjae6yXjlOsU3vlI6yJseEx0daiTtf0voiiRpX14S2MUcxbzOjVoGJz9jlYyKC250U
e4Z6Nyt98az2CKymOHtXk/Euwuv/iLJKgN3zTAD2vqIIXJ2sItrSU93e9oOaYEAAsraS1adQGeWb
rpDzrbMzZLeaKVjp8rYenA/1vphBfxVIreSFG8pbGWoA3jp63VBKtyCh0EYLGljduvaz7Wy71nK2
vGiRPK4k+NYPLb0X2Yb8CrzZGZhxiCN/YIveDCAkARVB7M1uBpvvONpF6JOxaBnF2xhXKBlC+NK+
69JtujqAOkruY1kG8trszVdpkjTuTRoOushDD4kzwS0rLMObl9bZqrzgVsUwJxClCoKz0arXRB2d
QE4wGEeUmHuz6gCyAOHnURPHw39u441k2viidEDxmhTz8C5vZg9dwfeZHPyNkWFuIHMD8hcRqivG
N3miwV45SJo+bOs5nLyihkZby/O4r2wZh/uunANshumebiCZ8gbFE2L1zq/l0ryV85ReX/rIAqx9
8o0NKcc3rHHZkLMZfQRYDsWAaaYNqGKgcY6/V/oo34xEBy4NWu3Noo6wAMYyXZm9yWM3k72ydNzU
7S6XXKHhlQzWnsh6zABJLjF8hCLVT3abGhsURND0bEgmJR5td7kJ1RQabI13f40Wp2r13KdnIHxf
TYr9KXVat7Pn5hBnmgjUGTqUUhco52P0ZHXZYF4v2XQYxE4IPQ69XicsbPQdDc5qX9jeUEi4oXBP
8FXAaBtMG2tss7MaXWA3gpbVpTAYZ3P+hn1M4TnUw3y1tBvPaRDgG/Sg0AQy9V6Kh28QTVm5q2qb
HK+WJq4qdas3PQdJQeThQRhKaE4JLeiMVuimk9z5vQHbFR+qet9T+sbUVbsBZdnRn1jFjzQKT5j+
qbqXgBPdjqHRH8AY/cB2X39WjNK8sUgVAuyoaV9ISpanslA+tuDGJf2ggeg2UEvRFuObmdw+JNBJ
/UotYasiy9/bcwo4hRuwK9QIPOYKZOqHafaqXJoCddLLj54UNohE7O0V2CSuVXX5NrIhOOPfNwRC
W0j+2JV4livsEVN6twOlh3CrG7K+he5BU3XfZrc9QrQdxrXxXco2C9a2xrkoYTIMkQ5pGdNiDIxg
wMX4Dvj1NIDhGhGQj7MVA3juul1nwR2t+7EKMNWetkUS67tIwUrChpe+tXE/csMxbP00VfU9F8Lo
wVz0dgdr/Z+4xQ3ZnB0NLEqSE+nxMaoG8yZnAJKzdD28iawOgGNbsL2goNXoLgPsCbqgrgcmhpar
gWZXMjw6efbTDGZkU9rWTus6ukjtBmvEgl4Do80ggWSxdv9/SE9giptpJfwv1+x+lfKVeOirMxdh
LZJbw2ZSXN5ujDYtlgTn7FNX5XAwZyAmN7P8D+pU34E9I6XZlTDvT9c4HGr+/cSLU74qOk0Zs2U+
N1r3KDFjkLWcQlBdBqCOzJ6foig+Gs64rfP0ZBk9Ozz389VgLrQDUIP+30/H30HS5eGoouFBnUXU
RvfI58MR/z/o1QmwoaRGmedCcKzvVdKvJ32xJ4qRjg6AuZMxiqhkOT5ak9Vwq+hzMITFso/kpt9A
X0g9p62xD+NcfkyqycJdYZFcZe4Kz0LSv9dyCeov/knd+e+//4sUv/NbnbCGnHSaXgRmq6euCWGQ
oKkzYTjb875LIhy9x6BQo59RLv2qo3DbTOmV534Ve1JGpvefsgJr8OIKpAIF7R1nME7dUvwTS+W9
JFV3Rm5fmZ9f3VhXdfJqGCaTCr+UyKpmR6dc2RRcC5Rlg2EYuEf43chXNQeSbyMPlddbAGr7cZiC
CdXCrTaN3SZugFr+D6E9hWxabbDbIma8iKMkmLmlLOLwFLeO5HZ9o+1CAUdkkUv7SsRorheRy2mJ
eSHNljbOgjzu87ScpXCsVG6xZ4fsnew6Mqpd3JLvKp3EoD/lXW3cqkkmfTSJ0b05lVR/X+Khe1ok
M+3cJJkr+o5SfKbyic3WDu17Z1pGPy+7MtCxUVjpeAMWdzgjl2m/oE23wtB1amzt3aVWiVdUs95J
WFhMip2hIay7cjPPSZa4QCNp8W3lpdnEyYrcbsNQB8sUSfu0EG855s6ULWOdJHdeKzuprsrIncCN
1f4IFWZxabyFrcZGHHOU6nDsyG6fhzjVzqGYLCxQlnj0C6U3dnUfwz4uQcWY+igeNDz6oITJ6n1S
xPTuIbbYpHM1goaZHTrFZ/MsKdHwi8OYZ82RdOXyfRlII5LnkkBeYdUPI7W8uHDpswo/uVjM02wJ
yEZ98yCX8T9/X9B/3BUuH3JxRSVzP5nMXXGmU+FYD+G5z8RTYozwqIqDKaIPxGNB3ubHsQn/Y3GL
R3NLoGMTdyUk4peLTfSNaNUQoxigpmCo7uhkuTKCl9vGxRN+v/y/ElAjsX3qaLhrmHRPhEwmZdA2
fXNF6fHFd9JRv1J8xDEO45KLzUlPBzpjRloNSWv1bqoq1XUkyRfPoJZLVoT7Fr1G2sUCdaZEpTIw
TqjRMuW2CvvsREfItbrxehr+extgvLgvYp9jkMSlanbxJmknwjgpRXZSM0XeFGkCjMgGqZyKu7Ex
r+zpfxiw8LTfFqYYCq4NTZcVAeFwSGkEdPfYpR4L40l3ijez7TaW1t/rOhKhQVj7scK3viYEjYyn
qNT8v0//LyYIcnmE5avDx1qd/7zv6RGFjtgezPuRsokbL+GbPPY3Td//9+dAuFm9ekxG9Q8JAP22
MxIXzbofcxH7ba9i9aEMwJt0+5qjyhevxNWbnkZcPOhbvDw2tDrRMtsGxKgvvf2hYmLy0DWJhvsl
I/qfR89Zxa0EA3Qd/LFBKSpXJ1wMx1Of6FzH2mYbRvJ3ux+VK8P3xS6FWBd/zbWMs3o+XGyFcIwS
AjImJnV52c3hKKZJdwtaLbf8YdG3ujE9qqPkZW1/rdP3z5XHo2k+QAKKGwx/fJ4is2gqS0xIhoG0
7po0wYPu+e/DeBlUURFbrTTpDdHX49W4WNs25OcZ513nJDBEDY0BlG2906JsT8aQJH2pbcLy2tny
50rnmYwkQTj6wT/4NQU29YbZEcjNcACH8vugvEvUi6TYujJHvngQuoI1bkPxuSKlPg9f0puSOZqx
wCRr0gExjsazjTn+JgQrtCMWMK4M5uX0X40CkTzRb0rjHefmxWBOXRzaKQYLd7kF03SS2iMYDBrq
omvp0D9iRT4bokaZiwzyZ6yqLgphcHFI5oE1OVMrDdJW3w9RuxsqBc72rHiymM8FBassN49VH4I4
ZoP5+7y5rKj+vx+wRuEUOFAMX7xqJUltTb9dTnLejM9jWs5HMfdAY3MrJtVBgSoa2mutrshL5T+X
xCrlRDeMuJH1eHlM0JiOFjpprPu2xeC0CgvZg40+bxe5i7Yi00O/SSHRLZA8b0dcJ7xYB1AoZrV9
QRBv+q2k5ftCx7BFyIO+nfrmRZQjnNJKuqvj5L7u7Y0WWa+WuXixrd9UJnXPMgd3ZLX2P6NFwqPD
xiDVu18NHiUHY2nLYNQyiNJxQwNGOLT7ZhaPpTKkgRSbwKFH/qeNItOtl2TTU3REE6J0frUMNVzN
mWZrqaBR31Qf5ki8c+pR+0/rdFUH4HOdtnlAT8Tz1ETv64/rR+OBa7xf5p19q2Td42SQhQyVdvCA
sO60KjnokfqtSs3bbpj7/bDCy6WwH9ymrcjRqFgy9HFkQC+GItimXXZj1s6+krofedPutFLQihQ7
EObNvPM5oaCn2tFjF+oPNSYBxBhw5S1zaw7962TG721t7YZ42IB9fEh6a/DGfjgvZX8/lnkbdM7s
BFGX3UOmOEQSv2JS02cjM78Dp3xrW2NjtGSYZH0vkszvioLC5nCnN+JeJM42l4luB8V5nkfD8pTO
6IN+RF5RyfqPvnDu8df28J571Bfiqz6pn6YkfetlBXJwV72KnBIOQOdkg8DzyBUEtnlZBKo+Lr42
dXYg1+l7kmbWR6zUni46tH/pt1YDcgqeV45ifBTKTZbYy2aaJ7fEVASzXZtHLaRZ7yy9zR4KzECD
NFMOc9PsS1kBwS3o4J9zKlVQS2OlUz2TCpluiv3Uz2+I0uCpR7GXJtULnT/vWTp8jNp8O4badqn1
49DEj6KsjmaDSN3J0UjCRwKgbHlobiS3n+bGzUbnsQOdWkIUKdQwaBTMLyTrpsL7bx7gH6K9Tjod
ZH2DHiTekO+9b0T21AywU+VqP6ivSNq8vtQCqWr20ZD6XCw3CvTuQo1f83S5G0GpOYo4yiI5ZnJx
XJkyFvIYIeX7umtdE6yNNhIaVT/Yh3xqgUqTBuvDpGR0of968qAFWjnua+41Sb+vsPOQ8+gY6/Op
houZ9eYe7WVgjBIUa+HPiRbopUa8JX6mRvUtyrqAbN4ujgsdkk2juMVKzW7UX0uCeQEC7o40+DIp
QSOqG/oz3NEyH5SmxJI3Q2a0mM1RKcLAKszvlS49pxopU5sbomoiNM/TcTc6/YOhsj/HVUUvtNQ+
1GPylkRF4VJXVrwwSp3Atnt+vbl34gX88tx8xM506PX+G4KmNzNrXEkPX6a8emyYNv2keRYNUpF+
Hxtk0DXbH9TRq+VodMf1zpmm3jJZ7AMgr8YevKjld7GIPbShH3n8Npaxt9TKA8zYl0Zj1hjN9CNJ
4YkjYaIbA5KKGSMb0mps23PLq0xjn1rtI9iBQ0fFAo20P2kxdhI9OiIVqZdxjqT6jC7Dj3P5vk9r
b2YHk3EHSWvynVnTHmQCzq4mSd3hzhM2CXrJEjZVt1OdM/LOY5WmN0pY36URIq8wabYOdhiWVu8b
ObufGzn1aMXFfFpdPC3Lsf5aE4ztDQC115Q5GFrq66wUHvM1d9X+Rc6QQRkAlN1KhDnINWNvkD01
KlwahvR2Cn+OEVKo8TgWpleJOuhae9/oHZbLerC+oNN9CJipod7T0poGctp5ko0yTm6Y53Wgsv+V
kQi01n4zx4nxVh4TSocutX80obNxk/b2jpwy6lvjgdYokMco3tAHUJzo7J9N2h+sPAkEFhzNNC1e
qZogdh0vtpQO+VNxQ1oE0UsaGP3b0o4sZEh40sv6z5BjdMkUeWNNGchmLjBKsIyecqXzJgfG6fIa
ckHjNfXkvO4Kmlb4ZlS79ChMfPs+HoJOTnciKp+NXgtscm8ySVStf5n567mSb4akPwwl2ebUuNFS
+UdIGWlYktqTRtslUQ8DkGCOWJL+eznZKEp5Cxr7YPLLzO6DRbErZ1a72fk6zy4Zz67OD6lSfJua
/mArzbGLhx8ah5Ka648hdrWliVO+hFVuZxa3YZ3cxFV6tq0SMKZDSQl7kpiyBKuVCgAIqsgTcucV
snw7YmeXRMLFOPsoa/VZNDKau+WuMGhlysRLGT2KNCLizMOj1JF1BPIAzfGhUAXz/Wet17uQg3FJ
4RS0k71pbZoeZfKVbojeENJVpbnCWh4M9ONkid7Ibha+qkQ3YWt5c0WS3CgNrzetF7VQjiTNJAQE
uacb1R1GtG9Zp9H3DrvYavfUcF4rzSaIwNHAUbeWLt0tdRP0pNFJHt2vS4IE0FZvYcznTOBpLO6H
KnlQEXPpCRFzop01VcqxwM98Tt3Jz4vSdpOi2ZDAl5X3mXWyTsum7f2wzgOZM1vl5Y3kHFWvKXxK
M9TeswTjpE7daoPYQhQ+YpDsUmR6w1JgE+EhTCAynxpl2kkzGn49w0nZfs7HekPFAJOX5EcBlDlr
LDdWJr+epaOR59tGFsHcNq6Yvi9J7GoptY+w2Vam5FGYOgyZti3LwoMnTlJao1+3dNfNZFydN2vz
gK0RNcu269xoaQ+Qm2inKe8KvfdbWRiuGtcoaMptL0kPaQUQqD9bSxqUDk1P1WQcmenrr5/07MYp
+6MmONBTe4tjScXfAU5uTtPPVhH3Tifd2vhUUP45IqwiXxYfSajtRr7Z+ptTeYDSON87xfCtn6kf
6Q5VHrGRbGU3M4Uivk+rYg/i9PcUiX40dFYEq6UiqsQtnlGEMU3mWeUwu5RC9jWDj3tJKYdHm5hs
Q/7OK5L6FZjJdLR6mjPRch0WUd+mOGbAJxx/L2+IGYTYhWvF7W2b14GkgruyQ8V3MMMN5cSjWElB
KrGVrZiW3mvL5TDbA9rOCTnJpH4XStbvka9tdcGZZYzpPSIo9K4lYijR7iBjHEL8+m7yQRM3Gpbn
bsotaeT5ATXCoEPsa/IeVX9e/7Cd4WxJudd00V1YSJ7MiSdL/8xRkSM3JtRgZ1qo6CVxlsIONzx9
iL/Vhtg4XIjW8wm3LDTQ+jY2+7fJKB7mxH7RYnOz6OHtgqRnZJS1vtqUTntfgyy35JJ3Bq6qUG/i
75lyFIS0tcXWcLMGV6NcbfTSJOgRsgpH0xT3mtI/KZwKhZo9c0G6n6xcKG7Dj0gRRzIEFrZH0vzR
9jpY9vA9J17PVJyLaipBxTRnwar260w1fUri6IAaQ/dGe2Z2qmQxnLjP7olDgYGvGVRKEINGrWp5
kkPlRu3in86o3Vs5MtMIRHSmip0scfqGyTuZ4o9Jll+lImFc2I1puUwCLcQnJZ6S7dgKn2RV4oVF
r5/RptwlbUIFzDzm4XxQ89U6A9Mm5jPoITji2l1Z6ZnbxexkE+elUhqFb5VFRfYPveuzFVtY3WXK
RrenXZXE2ylZNlYl3w+jxhNVgqphHnAEXcnCc7dVEwWiaw9e3VNhmKx7FQnsacS4KXzi9HNlpyk8
dCTvSSG/1JG5b6r+RnbGRz3Ugq4HUTThypJa0qbLDROnlvqmoEqYVehsG2OdGQVV5QT3/m74Jcm1
F7NxVF3iz6V+7Jxyn+gDE2r2tf7N4diKawWcU05f9jlU2ZgULiZ1mnmUuW4a5dUUnRd2ut9nFQZh
Z6NV/KrMd5Id3zqNtC9m7WAt9ct6uteKyW5U7zP5J90O32MtOnLde0305SkOh40k6RmtZIQjC2sg
DB1fCjOiJ3WtltauWJwP3VQPtlzuNLSnbay7qAMI7Pp3OyKDZkleREdiE2Zbi/XR9lwwomyTTPFh
kc0Dx+86fEVmHLpqIjDq/aKL9utXXCeaWmiDOyKSxVplE9XdzyGdPXJ4/nrOpLF0VtLYN4YaJnqE
VKfawnrZTHQqyMu0Lc3Ui4zWl2PNs7NyWzmLr+IlPNmWB8+cBZurj9aKhJxMHx0q/ZBsTKHd+nZb
bScOiXVE1399fZqhlM91pB4sozY89Ag0UZ3XsdSU1zlrPOF8aAo3nKV0Refs1yMG7RIVgrXNxkDT
WLk9+1/tfNCS4M+O6UkOsaYpjnNN24+Iu8xTVmmGXAUaknacxTAkqieGM+0fRyAunfMdMdzzzDGB
8+85bvJmy3bzxNDz7qW+N53Rl3Vtp2XVHV2vD/RuBFTYYQyGWumSmv4x1RTJk3lHK/6zmSAMiXJz
ctPM4AsUy66ywzsOQJU+2XU8244mMXu+y6h0e1MUHuqFi3BvD0fMEDgG+4dZ1d0uXPxabXw9VQOH
SIdQkeYx/XV1HlERNse2eSrKdlMMplfXyWH902q5JLNxdZm2mYxoZ6U0AGuYeerpK9DHD/weiJay
37N6ZpUms32/JPrDenLSqnm39ODhjHMeGfv1HMlZOgovMljNFmr9jzIZNn07M2JEX3bpY4SxDUfr
oWkMX4yTbzPjZk5fO31qqCM5dunKc+ejRN+PynSKq+J1RIokmQ7fbr4TobKppORFyzFFoo5UZC0k
zIj9gykUlfd9bLpll22VyvjFeozM7DmN54e4I8YhHzEoM0+quKfiBKQGxPwbmyUflq8KTCKtXdy4
UXZUr/31PIHoLFNNJc16Q5nOb0Ed85/4hqS9plL5UE4te03KX7FcLDTf9d56d/CQoaVlsxDGlNQ1
IpUzSMwbjqg9dp83FLdoKFHPTXfLLFXs5C6bVuuh+oAmfRMN+o+soAMxJGlldyiLusAxl2+hFGNw
Ecq9Z6XYpi3zIVJbrstsNLgabqj9HhQk7FaZkMGO9lqSPaztCyyHMBxullneAiA7lUsRebqKudZQ
dPGhK2oCeG6frRTf1cXA+sx+j+M6SJ1DE4cw1H3UsnBmh4UJp2C0+j0p6195iPv5igSMne5RiaXe
wx0g9ESo0e7akQbAW8ebpvlh3dCQsL5ORpi4JkEMe0a9a2yxVagbeGkoNpxOO93OkTQpz1mamZui
sg7rHWBiyBkmpyxgYaTBIGFeYrf7GeO4SjQ7VgutQmEbrP9IzvTyS5mQAs1yY9Qvgz5/Tx1sTqz+
B6XandPkLvk6buJK+GyXdOloPaF7nccHu0m+x9P0valNg7WfnTCpPOfsykkrNmpZsVfpH04iB+t3
ZuHPAnNdoziMVvocFUih+Mxspx6bswfUYF+pmh8NsWsSpy7jtFPaOMDjARkLLEzkpmm5qWTNC/Oe
RHKxNVpp7yiLjz5wr4829/32NmXV19kPoZTcMh1PnZCeLfWpstPDENYP1lz9cPLOa7Rbq1p8Mbe3
cxEFcIIPQz//cLLK52TksG4jlma0W79hoY2eZr4oqRQMbGCj8b4eU0o7Jp6qZTvHGsB/lWyCk8uA
pO76SVjPO9ns94teefaS4YW5Jvko7BLL06DiYZhLH2PT3nSxHehmdDb6eC8y+yOJ52eDUD1udACj
QwD0xJOIe0eJpEplbDO92dsjK8ui6z2epWC9Lkkl1xvn/7J0XtuN60oQ/SKuxRxeJSoH25LzC5fD
DDNIMJNffzfm3Kc5PpYpEgQajeqq6uGoT8ZRbVUMgKznWwrfQ0XAkV8ZWHToMStwGD4IjrJcdlFa
YKRWXUc3p+9QHI5J8h4hoPHs6UU9qJ72D+qh8nK8jrkfinrkFt58TsgxtZHekCvqQ2FqTU9uX631
vOtXRj5nEIn8D3uq59Dv08ec6IbYCnkWJ5Q+CMeOI2SR8SDy0YhM6Fu9/wSYvG9rZPvV2uu8besa
4eAmh9KaNjPMVTf3oJbk2xYsDCHJe25SNEnfY0RCFhKJPHaPqbfDFHvda9Gx66azmj2d3T3CoqcH
XOr/deZ0XEdtdEwHzl92/Ly0+SvFkHuq6dACirfZKj+DPv6ycYVfubP8u9T9QRQpirOy/Gt05QfG
9uSXLBmDBi8YNueArMTRojPOSe3eh354wAb5ZGAQ3GnFxeQhS3vZu1pkg5Pal8HOPvseZYfV39Tu
qTYo5sm7K4IrDU6+LaG/loGWhFlK52WgXHo0TVd7Gb9m4R3Qqr+2hbXrl+kjm8v9PFrXhiuNsX+S
cgrWc5Y4K+bqObbMG8AVpo31Pp36izbOn5Wy9iXQy1keRee9Ltn8a9BhalXkQItmWl8sPT9U8/RI
TlCuhMeRclhAAesHjGgPtiMfYitnLKwMaMIx1+BFh9aYjpNdbNUSHVztKjju5jK9oe0xYetMYuV4
Lauaq9oDG5Wtk4hYkhTX72HZL112KAe5y5ph32gW8zCABwoLch1UxXkW/k5j/kh+A6mY40PdPE1D
2j6WpA/NUpLjGGSRLcSvalzkjg95HBvbo1t4r50zb6qx+zS1+jEdxHubQoFr899ssT7UOsTi90Rz
qcdiMi6Lqz/9lyJpX3VNqj0kZHlli5XtWKymwGeP0uoTh6ydU84HreH0gB9GmEjxUkTmA3rA62h0
9yDuP4QT7YMquMkyuhRd8dMzY/0BlmMmd0lSBDBB4tfO1jBTnQ+VnsDhcPBXzSqTNH+IL6Vsr76d
fILTh5Wr78t0vLj6/GA1Zb8ywZ5aPzVWdWz+9sEw0YjZ/Orn7o2J/D5EtbtKEq42ZOOfYmDN9M5C
W6mo/XYaLwLO8W4qeSxhAdMe675gob2iqQ26hOKaGpKjTGvv/SjaqRidGc3fyR+eBQFXksPSC5p9
Wde3bhy8dam5nSKKHlZ3k1gNLVjmq7TPrcu91UgyhcoCkTc/AkdctRoiMt1lLss8HdvFPsYWWSL+
9smqhra30rPhK7EGspB0qsHhXTqfBkZKxUDssH3/W9oy9Nr47mT2uzNVZ4OdAjbaWmeAV7mHS4Pl
J5vRyIgVxV9ETOvIZBNJRtcKu8jd6TnG0pNFJypObL0G/IE6s0iadeUNTzQjK9lfoucCcvCq78xD
lpVHWzbHIm3usQOt1or1Zz2OnudCvgygVCuvwzRHy92T56Q/qedvgzj7NfP40WWT6l1MONTHJUBT
L8dLMwd3EzIlX53csyzdRbS0C21j2MLVO/jFgPhrXrYZh9CVl5b3KulPtZzX0Ku3zWhtpqrYEmx2
bcuDajTTZKW1lb3h2LxPnTiAdQpZO89v6sW0CgWYmnuR2NYKSmoY+x57dW/u5rnd0db5zXTal9GN
TnYJ3zVYCvClzqEykzInM2+/YF6zlKRmsEGPjdTcVe/NBmLj4s0n3155oqlx0DIPrDJARpF/qvxH
M7rnyqqOWUXq7BWcP8zR/+PS0JZz67ItaE6x6ls73mg9MjBPzvMmwKkTDn2hr3CWfpPsWnhZ7frC
gT6z6CtO47uME21keGhkx3CEvGGn880RxcvYVw+TEex8t9/Ew7D3dLa8zn+EmPOOAcNHYhnXKmi2
SDJPQN6XaeY4Ywn0pbjzpG7/EtT1Y0XLKIpnedjoY80xxRPh2BtblWdUaXbX4Sc3iwMAg3Vez3xY
WQMvIEtpBlHSzqSV9yGzL10vLpw7SFlaW1LOw74mKy/9bB1QtdJHkYE2tR5cziDBTwn4Zk1BvGbX
AqPUSZWDY1Ra5BUbz6EZD4zR9VAV4eLJD/qa7SrZOWE70Gazjw+5i/KBRnqrpZ1lKPwCSLuK1lE+
0qguVZ23gmAlFudbVYyh+bU+JUXA05QMXr0kGdSo4YMbCPw5wxy6pZn3HBV76VnZWks91l4+fAz2
MK5jU/zJbOPTzfvj4peHBNTT18FQ0u7JbIGqyiYcJo3IEZwnXMDXlhq+Wm4N3dyWvf8+xeIzwzeO
BXSmN/XD0LafeKbuENjcRda9EgqxqNYRr+pQ1jKNt5XU/lOjzglT8YCj57HR571R1r9qRlKM25dB
/MEBG/jA/Voi54JK7Xn29ZNRxB/xoL/i+blpZXalZvxSj1SMWNHnztXPS509YR5x1XGEXmf2crT9
8upqXcNGXnASbJvnlniWltqlbwTGiaRKFdICpUkbs+rc9tMYGq65arsoXddmdYBF/3c2sf+UzSkG
togM8cc3m40Vc0rLWnA4sF/6oTlTsvVz+VeTEQ5wArBf5OV+0JpQFvmOTjkh7lFQc7lHzdzrprzh
k/1ViSzZ+7bz0kbFSBHJ3kzCvLPFn2K1p8p6+TZdYx/9e2NZ/00CCtzcU2rUZ7HyezIeiQzfQpxV
TxF1ifilkN6fycyvnREcYntE4zSyO5TiN2/LGgW5K9YmH++m/ilK5wfPqf6oxLHzOKchNznVyuQF
y/EuHCwo7mS4P0G+hJk/HAbPeBI9KLnGKpBZCy++R5vveg912wFIRduEnYSeRo/GMl5yan/OPD5q
yCRcTTuXXXGZubGFjJri/FbNSwOgoxTW3oADT/KFyVGqsQTKuAhhS9zU4Qi3/V0x1b/Mwcc6My5y
Kv7Wg37KpNQ35Db1ul0IdW6j8Gbxls3JSQ2FWefHUuIgwjlny1kNpQbJPH4Xc51QgxKhafZZqLXl
1k2X77ypqlXsNvfOo9ZXZ8dpwtyAlploWR9zfo51/ySMZk27j63uDRc9dUMzKnZ+httCoaoX4mUZ
kr1hGWt1Vm6wg4ll9dq33U85JM+YYu8n2by0WXzKaniDXmAix82+aLPXrydLP+la8LdOjfNYT2ir
h3oK5zh6cDQD3wGzuqPdOZRN/beUGann+N3pvM3OAz9jm59NdkY6q63MGdND4VgK6nPvSer8bQL3
J+nKr7pEKWPU2lbacb+hq5AT+p04lYv97Gu6tQq6eOt7FO97iPVaF/Fk7S/W8e9d1l7wAnhacirn
knaV3jTe9VTf0dTyJfLd76Utx7VHYXZdmea7R6eafxBzruc3tU4XCgzrIXNCZDTPNrD5gNkqZXf5
O0WqftWnP+pGZO6fYnNRoH627lOtXavki5PnbxqbkBSMuwvrJoHCms3msHbGDhh2dh5t9zWRcCz4
9G8Z6SurrO/IbPC7aO9RLt9jjqSdHJ96GwR9ACOptOZIS7bjnAzHUrOfWCOfdVTVZ7Xp2ukED8Kr
t2QsoVEbVdjmebnG+PZ3HJrvZbKvcBBx1MAdLZuLdYzVRTOy1WT9T6Bz7C8iHyAUGY3N3h4mXXyM
Cckqa04cHeGXm5ShzBwmSI8JhOij71wrNlY5/yla7aeNM32lCxKeeUn3ftMckTkcHCe90VPtaWCr
0dhNKsd4TrvyOfOjrTCT4mAGw3Nq/RgjHcWyLH5bIsvZmE32OlL8H+vkya3xB9aX5SsXw8XwG6rd
7a+691ySF1IEfGyy7uyk+dHOqmOXOQ9JUW8UDE4yA4LvDGSPnh0ietyJGq8lO1bJ/lA+uq78tILm
qZcmfv/lTujDgVYZzVok7rCK4+aQ+eNjbpQ/6o71yj1p9rS25/w8aOZRhd1mqC96N/5NHajUU10U
r53gukH0RkrO3cst94NCzPqFU07VsKR6nw+rziKnUAbFVHaob6bt1SBlHrPEOpTtsBEpbQtifzXk
+hqw1FgFhX7DCOOYGsOpypGtdGJXDgMGc7N2ddvh05TjLm6dz9wsbp6/gBEYgOl+t0LXvsd7D/sR
BHIqVMLBD2Mx+2iXKHyhmDzPS33WgR8qPd0Ize3WoKAtBR//VzrB40LE8bT8jv3NJs0XvMuHTSuq
NVsJIKxF1KYGPVRfcb0ARnrZvaDlVl5Q31kC0vzI2qpo0lgsOTv4LWK3DP2YRC2V9oc/BPwN4Y18
ZLMgbdOHZtcIXn+ibQsd1g6nC23u3+mFCEKVibWgO9U69pMfMTB4bezutNE8Y2L6Q1EET/XmUSv9
hzypT0gaVmWfZcgVyyzEDedBanLjQYjpOtgKBqqCIW+/OBzsUxj+Vqp/FGOlslmyGqg+ACm55+9G
wiaMNzbfX7N/J8RtCgHHo9+X3B7+e3jXFNe+uKlxVnNSQbA6ZSyAInBLQIRyl2IVg628NclnBZyp
MA4M71N7KLx4nwetQ6LETOhfvODDiBzwq3mXtO2ugO5g+l/KtH7C/GS2HviiahxWSCK2y2iFFV44
uCxe9ST4kPQ59cnK5kY7Lng3pM1JZA7G5jTm6t4s4gc9YRQ75aIQFgW+IWPXoG5aQ7U32AQov6QR
7WRKWCF5hOLc6baGq4WuoXwwiWgwFbBMOzf1bbbMo3qq2O5f46kFQEzWcTQeo/qKN81pmq2Lmmp1
IZgF/bAeWgqI7oWpHpV33/RXNOhGKS23Jr4nmKQAqYS0FcNxZkvL403UcVKmfRejxHCE9mQiE7j1
jXfAJYIyxHvDzqGMR7mmSh7yxH+wqc2VtrlHz3Y1l+FspGAM+S0Q+TP1SLqyo+KaPNorijMKzkgV
GrptgAN7P7oMskFRtl/D+lg6j2osFfbao3gBKYR7GfUmLKiactaxzEsnmtDrtqIX7Jvak5slh8Va
yDI5K2TRntYwWONQV1t3EIFKE5T/0UrtT2HJUCfBFlanpo/Cq9i6PQ/e2Jcsj3m0Vx3xejYJInYw
bmotXwsQjhTAi4a9/Mae5ocxkTeRviiagNYH69LbeokR2t02djmT89NY7lomSjs+E8JuaqC81Eav
N+ubOnV2pS/2M1OCkTOdcs9f6Ew4dV/cqXD+KLYKX6UmlscBnf4e97HorvDv1hmIQd+OOx9p7diY
2UFYeegNcqMSSzX1u7F48mprIxdvVeg/wmSN5BfWkedNoQ0g0VGQacUYNvI7Nr11+98oVO3fYNkO
iY/tUgpSpZbV60x9QOHwHVi/5dJtod9zy8xYUnaGyu26R1FPv55ebPgV9fYX/knsB5OGVLAOSo4v
C1OPbcDyjzyaqjPn9ZualRkTl1XAt/dghREB3RQPavnzfwJ7/O8vtU/KB/RmaPRrr7MMTAhId+EW
a8k+68oGyWm07RQixSFDDYBR/nulAkJTocbFybZyhCwILhQvR6Fpz2p/rwRUXxGdcugiAnuoAPiZ
r1X7YlfcBpgp3EsV/MSZvcJLeEPYYBgVjMzMomjJ+sfqIqWZYrbcVcVGkRq89k9dYjMKqsIaVvFd
/ei286ksDxp+qJb1l0k4Y1+j+c9Wm21H+GaDH9MhwQM5e0uWb5XaFq37BPbN/fg8YDy98+2MqhpJ
ddxLA/ikTE5G005/hPalJfaa7tVhwi8C0oluLFcBVShVIlqIMRHUT7P2NovRb5nhvLxck2FQYsaD
OJxHEfVBzuNTnP7IQPVTr/8O7Snt3qCEbvD0v2A3GvL4rBEJV1L9X7VqxHRrWJTUvw4sYTaWx3GQ
e0G8YICkhwIbRlutxa/V0G9KoqLtMTgMsnjjA/xHpeKp2DIj9wrlzhaAdrltJYRQZiRPO2uflH35
geurwGnN9lrtEzw5pr4bpBob5iA36jFZBfU1x3tBcBMGY3piRbUzemJutOHf/yYtK1vdnzHRJYpt
nQjmZvkpr5LvYtml/YtQZXf7we7fNayO5diH6t9/QZkztj1g0zWGjjtdet6xL+7cGm968P+wNajS
M22uGtPYzi3dvpOEIvsXdZCw0UY2G3ufTMZKjQtEkl3BYW+ZX5W/MUFjplLAJdQNl171FtTxXoXh
ARTXaTFDSy37VWH7OcouemVs1S5W7r3ggPBsxw8lKQmjaTlPAiDYTNE0Y0rqea8aZBAj+W8Jt8Qg
VUJziKZz721zbytFv5GWWs4M1+AiDvVuanrgRdM9gnhuCx+WZfDBmjDSp7x/UXNQ/ZEKVKxKtffq
UUX1HShtxGaOwMHgKWaXCkRjC/2TsCmzX/UHKhyoKa59JqRPjJ2K6eo5iQJNoPZUaqArrYj3Ivix
sgtrJR5e2OYIGP+9P+7VJRM3rDQMWKrzMq5Mnihq6VvKC6pJ1mcjdHp7XUW8UMa7qN8qGreqT/ms
IerPvApIq1wJt4XnIWL19kxLkxI+rChuD1f9jTUABCbXZFnWqrDNWGdca3CPOZiHBsOTbfq/0IVx
wU6d4vDJhhS4rPQ8WzMCPkh6LJ/RMx/dCXJGceMLtQDmNy/BhMPI22agnR7VPsNpih7fzSVF3Qkr
RueIRUhhgIh6rArWwJi5z0F5cmgLXALPzQRUadjHOdYPSbqjm9jK1l5NLA3UfGJDLqhk5UwBVi3T
IyNOdTqoA5O5da0Ly2mK5ac6849U+hjbbn5Q8++/leY85ZCL8NgxSMVtbZcl34RP+o1u81JuZN3S
h4eqMbzwBNadWe4rOADaK8+TcYbDXvWYDQI69jXN242qjarRzWaAAT7RH/MxDxmNiD2/nKqwM61L
O3GArz9U1FczlqYORNHbGJXXdkaMSVLadv6hjL+CeBsT5VqOZmolcefzgrGhmqmxH8ph2dUMp6O9
VuQIJAdTOe2c5suxqGvVf/4bjf+esqu7a0DqRwxQX5ePpy67sPahOpxV0+XWCXYq5qg0Tx28cjdX
2RGX4KzotH8alfION9UpKLoCXSYR7LXul9H+t0Cja5YtLwQHdQ2z9tc64T53b5AnWvnhOFjonWth
r/99RcmRkbQpZTov2RAmuPCSAQnCTxwHoVqzufubmfiaEZ8IfqzPQAF282s93cj11LkCN1UcNOxT
rCZq5R9NCX6t+fduCTa8Sh/GhlpqanIxP3O2RlX+VwuYyanr2Qlr5R1dgbX6WjOy7rIlXbv00Dmi
zoehj6qVUmcweJdFPKm77s2KMkTyXrH21ZeyHZiduYlstLoYrK4wPvzAaWX0k5MVmzsCdUEosGPr
D9PP6HMqw/q/dMVYXKjb0bthvmd9tXFgiaprWpa4W618z2r90eL91eURJeqphJKCod2pAOQQWnzW
pPtNIQv25TQRKIfSZ2PXXt2uvefaszc2GP+5D83ovjBRy4mtOX3VKdiaAeYNIInMSbVPIjDhNS0r
tT10YOi2AgA4OTLDVKYh9atKilRkIQ1RsY2HcBPnMLVSqJU69RqKhX7fJf2qqIw3ylO30bxMCzYh
5G2tjLaWeOC9R4BGbWn8MDVa+EJ6Uaq12e0zdnR7iag7c9gu+yvh5d+96GQcp3iIP0AcgNHzN7Q4
tB2kEuKJDSbUa/a02XyzBlougRa3wcO/FcQalvNbKizoi/a+9cqjCn0tphT/RR7WBmt69BnyL6TG
6yS2d+U4wx+Frue9et2CmRJjoZZv5AR/By99MKmxcjaBmlmb07qo6q3MgETqfGeRBie0JlA5sAdc
HVvOXu/U7Owc+ypzmK8y26nNxGcykVYavTyra3Xzp9O/qxCgx84uGz6r+a42FIfNtNHiN27W7DjR
k0bzVyrzUFtH0X8FyvuCxl2i/zbHi96IK9S2V2Wmz7FmE8jo0CtKg5E8zbqlelwz/7gj9iypSINk
h11DmSqD8Ke28Nhud1H9DGlIZd18K1spbzgLbq2O+0nPPcMXUhB4v1chcxinp6U6Tv471qUP7PNp
9eb01UpdnI8UgP6pNE9cS/eqXeTEeP5sWzpGrwz0PqQ/E3m1E+sn1ei9npLzWA6UiWwP7Fh9PUjv
peTQoQ72c4VXkAlNE2EoWT4RxpjmgwrRXJ6f/oUQJse/gMhrDZa1RMKSWu4/xkzX/7oTpqXLd+9j
MTkaOkGsXUUx0Xw+J0XEpqWBW5gqw7XS7keNSKbS8pn8JKL6OVEy4nso2YGUxtT1ulDNMQQCdwrp
asA0bAD5hw274FSVufKLSaveHfWZ+StymaXYWP1/GFS4ndpqn8TiXTYyZNwVG4aYSqQuq2qrHoTp
D/2e5Dq2H9TpS7VKyPSfCJAhU5E2Y+fXTDJEKhV1sc27pyj5YbtU5xTmts5plDDHYYC0qMq/megx
40FW3fcg8kI9K69dTJ+U9h7Hst7zvEjmqUPO1SvJEA0qeWNRDTjXlO8pT9CSN5Z7zTZfOuxyayiK
yPjWUe3sK1QZPGzGh9R9MccgEf629fxS+tXFEWJjQDGeeiZ4QNNY+G5uFKbtZ+MG9E09iqnBzofg
RIBZgOl7PT/PnMsZDcnGCZawrzmuEIkAS35URGZw/yVzNByR4Nn/btRezba5DdjheZvqO1tX2086
mT3nV5Us4VvJtuuHKr9OQQtVWKPmkVAm1jkjwZZN0TmpxOPf+OtXoSMIFne7f6JfZ6iZ7qE2hz8w
xGOQXbnJFxpgB5OsYB73j76Zfesl5P2iPC4ALM4MabVDDJNwyqul8WEU+TEw6zWyjDWCdChW+myv
6AkMn1PxBSAUyBSYTQfGVSKra9Z5yibJjvet21Bt0Pu7qXnXYUInbQmNs6DzmNmqR2kN/byG2JRA
r5prgQ8oeX+B/sohsCeQEJ1S/xZCvjSCIrxe+dRmHBAhEhnkZy1xoYaYk9rJBnLxHlbh0+zXYTdX
Z6tj3SX4B+9TMeMKnJb1YZbNYcmTP3ZfaRvIY/ap1Sl0dwGhPteD72QsH5d0gjXYod/xEv8pranJ
FfC9oXhqBuotkNMk0j+1iCkpwbw3HeyTO6KUP8KvFJctoEFg5QyPJgDhWtnT7pe0/YPTRLuqeLA7
PSR0XKb614LmA6tsojDo069oFfvRfPKpOq3zYQE4griwamyT9KYcPJQkzp42Sk9L6v829vggET7A
jik/nHaZjtgyAT1FD5HAa9BbrL8CwfG2FPFHgsEEZX80X85ENqy7cwbhTHsyI+QiwNxHSHcGILB5
6mdxxFEOIVUffTpzCWHY7qd1VsBMdRvd2djz8llFBkfroln3MobUryOL0Wb8nBPP5dnHbD7TMvqe
etOrjlW8yLLkmDg4cgGvI6mrmo8qAqmfLOdo+oB8dSwfaanYn8oorpG/UN3bp1rnPeaJOPppnO0m
GPsw4xakE4abEgEz1FH65HMiQNsPaJ+uZrPGU0iL3kofjVNcx3/dguBljXiPqXKYtKno5alDXRWr
nL7Jr2mq0Tppya/+qL92PLdTB4+mPcC1kJX/MLfxkwAZuWq2eAZCPvRzcxjhb26dfjzapXW1KYuE
9AE9GHK66gjVrsCp5qbjUdajO2/tjlgCrIBDHp0cZeeqbH6M78gCl+MyG/O5cYD0jMpP8FXua7QU
ES96QS/Qps2KftUWB9EOTjp9fTdB4o1nTGvFyUQWGVL4iAFZpDzpbUClrB0bsiHD2JbxgP10L7+0
tP6hDsHiNemIbQ9AKDmB2wqqX3qakAAZsxmHRjREf2YEIKGeetiWGJZjfuV2Ub1zq/V2sAbS0rEp
293QiPg0lxSR0D/ayVZA1MdLzae667nWNagy/ZDyPg6R61lbFqqtUO5sPxVjetc6ogh0TMpuRigj
GHq9ey6C0r1gEGwduqDdy84+Rl6w10F1q7K4zoLECirQUTfhL1Kq2Vp9363Bl77rDDobxEHX0FBu
sdnQCaBl0gECUz7Jn0wHXq1vNw6wrL+drLkPIaSgnPIG1rFD2MhEcM4tatEZZYcu10ndoGhspmjM
nk0otVtplM80foGGLMTe1xGMFfFnJVtvleb5vczZn6OeeJ+bs7VrWXWNU34MdVusACSgaLb0WIo4
+Ndobekg/NgPHkgPBOxEQuldHFJkp3+cjezR1WyHZtT45FURQDNH/ygZzkXi/k1RVNoUBWyychq+
3hdX2/idvNCuCv4pJBFomQ5AYNVfgVAyCvRSWGgMG3SD8L7g8wEehdTnbzJ1X7FSonvHEDot4coc
z0CppBpglei+/TLb5LWzzSqfZZrrF3emBXE8T5dymmAYROyrFE8P6k4aCiL0A7na0OuZLOtmTF8r
W4fQmk1PSmkbm9TNRmfPYL1j0QEPiOipT5W29gL51SMFME1oA1X5YKaLho5Hh5Ecx4+d2z7mqp1P
YOebuALUo9Un8jU6XG5sxboXwaFZEgTq5gnI9QElxMZfisfMtf86Q6BkYjqVbVE8mvoYhVWeuZDN
MtzPPY2cenRCszIh6/dXRHjbnjpWzRERMCVGV+t8QI+/mmOForlM3tLMvzc0FAgtcJg9+e8l93HB
szxvF03F1i7mjcH42aK5zX75VBnpsc28u+4EGh8IqOGb1bemlwXARLnFPGPY6MLioEtJxzCiLZvV
1vFqWJWAtFAKBuhWWEY/lanxgUGLF3oFRnkycYJtZ8H4QH01bZogL1e+Vf7Fb+fJ1OUubQYdmZ8L
KK+561irP1Kc6Afd/S5ol0Wvk+VPS4GhHtttWy4fstYeutx4sxpQTV90e0gl0GN7jlSVdy3GDggK
lmYANFZ0MaJfs0cAWW4tjRU6G98DhpcrJ4JLULrnDJc2/DvezGzauFbxhrk+RTwtvkfDfPLkEKsD
PUUBd+I8IilSW511xQzxTGn1lY3jW3o0bNLnHHWTM/xA095GY8Js0l7GIoNqRhYx0PQIXa1MSFmh
3KaL+2xM49mw0GC7UXczEuNLX+TFsvNL1ETZaqirfr2AMQytf/OE/zZoU7uaYma1QzPh/bRgIVdA
gzacdFek3kc2WQtFOWRAuPQ1q562ClbV7p20W8NoNFZ2mT/nNXX0rhH6vp0UfzALkk3PMaFPxZcb
4fdeoP+wyvZxcEgj7MLuIbFPe2xz7xP+Tyuzat1VqdHY2zZHJHvU6Vu4olpggFHHN9OPHj1zfmWz
fpa5dxIdh1vbWR4woeTc2mQvVLDiNeOsNEcMQMmSJ80RUwnIEpiXHvcQw1o2rQEGjYaz0LObn3RH
RyWIeRyg4O0qgIrWvZsiOPre8gW3PV/XU9tiYs8xZEj0I50mnnQCTIPnJHzYy5QtZ+n7P5MFZJkO
E6Z/2gFeTHtuxuTQ1VOOL2H80nfj61wZ5SbDHQcK2MjE1O2VHLIjNVg8MrQ9RIOUQqkVejO8co9e
zkooX4t8wwFpXaAxWqEYPU+O9yRLAW9hGcc1jlblKiGM6zPHErPfkrcfGsjj2lB/9GO9GTsOKj2C
7mZYKHDRZpqGj79yJAM1dDRGRpfeSknfO90CuBTapbLQoUv90TeoqnQZPBtvzpa1Y8oQI/3XEuRy
6ORBjtEDlgMp6kUyuYFv0oRxyykV2b2xRrVTYxk/LAgbI5h2RLnGupl80QZhK+/aizazA60vGbwX
9Ni7QEwzPWtQJqDBQgFc3mConGu3eSVu7JGNbGB2PtrAx54BcGRkx3IyxbrPG45u1THCjwF/CEoT
eh1WaIuSvL0KJ/gW3vQdyBpCPYsUgtl1yf2XhlbjDe0wksLd1bUH8U9sZv6/RsPmpZM3LUP0pjUx
6KS5EbQNKjVrn3ryVgyoxB26KVR1Qtsb46Q51a6Dho1Y/5bMwDsqngs0OK1KSNUa9ZjZc0Hq5876
m5/Pv/ns35J6PGLz/eiY9U5yQI0b59UQySH3h1tVjOdomZ5bn5/z4GwHA9N7HKswWppLOjX7jmp5
aAuP+mI6nXw3OzAxf0on34hsvDaeedSK4S7hF+F1E8rRJP0iBcbRzEtWcSSoyJTbRPePmE9+g1fg
c8fcHfSY0jaRhcwdZzAUuJoiDUGSgeaXw6+HkRrCKjtQ/PxRL8SEvuibqblC44yceCogjY+fvtU+
ONawZcWfA7OgzQgEkEXTqSR0G8eQ0DTiE9VYcnhqMqnlQSryHyxUk6TSFCyMk5XkV6jbuySLrgPo
tm7UP14/XQQJ+CR02ljk2kdneEccbfENgLmAl+WxHZOTMXpARMFB/XLovQmAJ9nVgBYozraLE289
yPT0oIIqhLihqnl11lFNOiPzHmUybzGIu5S++Wkgp5hbLCMZLBofADOzAmXiwpkS08Eay7NtT5si
B9YAszS76AAfHW/7PHhvZjj74CgZxmrIz1Z+jpWRB1K8GEeTNMOTzhFQ4AUon4hkwNhM9nqNTWfu
PE+OefsfT+ex3EbaNOsrQkR7syUcAXpSJCVtOkRxpi3a+6s/T2K+/2yGIxqg8ZoyWVlZGYRZunRo
sKPyOwrRBxIsivbdLi4HCSD1XnFQg3mJNR0hOoDFtvlwQESU0iDtsupsB2xwCUEc29tb/YdfO8fU
wvs2RXyzmrQbkkj2cw8PEK4dlO7bAqiZfORWniUwul0UwSMyJtAZbAfvUeT5b7+xThaRuo/rt1Cp
a1PvjQaHkVx7/k798Dz6XndAGfUWvdjd3CYEuPm5QNO1gGkVjpW68cESzMsjAhN02YGettOJ8PmO
2b7IlHLumo6e5dI8kuHu9L6mqRw6uZvJzuiIHM9BT0OGl27twT42XoNYY0UfVpjeWkPy1qNISdcZ
dVU7OtWMVqDEObR7h6uOFuEISSc8IL8H/GRQQEBFYWSqRifia3Ih3wx6VDppapnL+GCyIws749Nf
YpXFj3KoTrSnv8uCNFywwaaYyyo3S3zvdyvNwvluDrKjC3C3FunbAkKJjuTR8+zf7sqqGVP5ONLV
HRnjsSVJNIN6K729roZwAyTrL9PeITsvSsgBHBPdlmkk2rKGY9hG3F2DIgk1XCugAzq08LTxdN/V
Ad1SJeG1D0Ri8YYdfFnGBuNZIvel9pbT0vcfiF24Du29snO9vT56mFA9hN+qFlqcEMK5X6vkI+1R
x8mK94DwN4AUiIDVdvZTIJz2V9PgcoIlgtvhIlSbIiABWA04ZdNbSdvwjG4Cu3bZFBMqcnZ6EzBu
F8nbBTfA/rtogNBgOn7PrSn95fzRSQe0IKfpnXLQXssSDuu+SNYn8opz4pQeUy0dWDF4Cq7yh00e
PtbFey2AfoHPSnaSDMZnDacoBWQ3fIq/w+byRAb7WaysD2Z5YuI2Gvf/bC7mjTG0zBmODGxYhuDw
hoBpfGnjTQwBkWWAEJ01LWAMrPENrdOJ806z84hsS3VILt5hQCVipQeB3TGQwR62MgkrJsun7zwb
24em2tzSyI5qBdtEk0V5MFGkQMfBpQfIY4tc8z7mBHaWfde4Hgk8D2w7YQzxCdmAZbrvWUmjI6pa
3xkO+zLSIzkV1b1L/claPzuywQi9lSD7XRrtNqZptf/mdtOyYAXtnl64BBEs+IJI2yBmdaZEPdpK
dSAfgIb3M8G25x66xDwF9vB7DtK7jJ5b6UYE64sHA6V3/om85exPxZfdU8ZcFu88O/1nX6xnuH0V
zDfvXWaymnuaT0y4KfO9lU87smb0OWByNu5dRghkoOEsNzLXv6rB/DlH0Y03pTQwQdVsB3+vAcJJ
8mbM1tklOwqwJpBOnnuymEFAYH9w4vbcu9FxgDTttOnb5F2ec5jf3gWiDcQHDCyfuyoQj/Ds57mm
f7MaHjxebPI+Q6xjPVDCIoDV1l2i+aEPUZCYqbks5zZDWXRDIDHWZ8GIHZmWvpL1vPlWepsW1nOf
etQbHu3+u6qsXVqHhzpMmV/U0x6UP5UpD25XJ9P6pTCCjnbFrXRx1+9zatwj5bQloKas8CelucT2
HpjY0cMlZc86lsWfxr22psomCsDDbhjanzKgtOWjH/5b5lM/ztES69DKmnBQcuT58JIa8U97af+N
+09KA0TO2xxkzVTfKQEeiDblJMtCLWpy7gazJiSa3/oi/bOiH7l2wZudZG/p5XKrlc4DyL7ArQ2d
ynSFQOQZ93yIjNCKxrSHGYJoXAGnYzfaETYuFx4G6nHOMrgyG7RH8uPKkBdsCyXtHPpI730m0R12
5VG+bTYuJzqiDo3bvNet/csOaK5ALcdolj0iFLtLB4MsjnfLhOhIYO6RqWeh+rm4cwbkb+f61qHC
jP46+MHlZWy755ULnC3jAYmuuwVn3pJdxWn1Fvr8++Kjg3Y5zJlz9tb3yfwDurflS+gw0Gu47It6
uaXU0bEtVgwboTohbP8RohAeTOGMZDpti9YlVEf+nccow6hYb6nfnhdjJMUBYWYiy3ZekrMZRPdB
dSlvlJKabXh2wmGkIPmZRkiYdSaEDQHzOeYw/swb6PFVe1yRa+7Q966jfK9rX6b2g03roXa/9pEr
Wp6KFcX+gIibNuEN5MO8jA5EWqeckNPGIXh4Im22Yy4AHd8dBVJL7CD3rgD+KPiJTRadICYRg33N
aKwnyd9syR7NdMaAj3vbeekd5n3V1e4Cmy8mXmgYUOcmL6wLPgRHiyYvwhWqAoX5I8N8b+Dy3Mod
djzjosZ6CgKcvTRAMGjsfpiYv5RDy1l0ePOoS16igU8M/WFErcrmQk0Mrwrnox41iaY9/YE6J8jK
kETS2OU6wb7QOFta7fuQZKoBNMN8sk02f2KnL83aPnXZ5igzG/LiBTHfmiQPBcp7WpsBQI+Pd3MJ
v7Vvcrqlv7yaZgBnzj3oI4cXPjbqa2y8oqQQcIoRiGckK6Dpxzc8PT/R9vElD/LbKXoxRdbgQxso
HgzOP+OgXr3ix8geeqsNz4vxc/jgxKIx2En3qOhuL0xZyKxbbcxUtHyUh46bRTyExouPyz6NDCgQ
/Cg3PmDMm/A3inv/1AxJwLmcG+ZGBI0Dzvm+hP61TEMTFMauXtPtsszbgAws658U5EUQMwnRGf1B
D8LfAtpd/G8/kixePnusW03orysOlWU2/ygf68YUjcllf8FktHYMGD/deLXzBLcrcahFJDHs3npn
Ua6IEH7QNUkAAueh2Idh8ohAMZwdiHriFHE8OICK35LJIQP4cmbIErzgJmwOAytUrfZWJ8Vx7xNq
eQpxOuh9Jah25OaolKTba/TVQOypgCBo/Vk/veBPBbIJVEmru0NH8AcfPVjV6azmg19RRcbOnm/A
i4D1zOV5LBEe5L4HuXPruPWuCL8H4EbLfRmCv13FEFxiKQfnOQZ/8XAlr+7a0d4BDL2KJVXLi5kz
hRbdMYtobCJyXdovMKiDncU7NGQPk019p87vNgXd/V08H/TOcYCER/+g5baB1nm7biAxGsPjuJw5
x7YTHO2CmrvbH5lOeIdE5FEBvkJYFP1PHcY080esf6r7ddNTbwsTcjhOqEZ9oBtVj/8UqETogJYN
1OrmVid8mBfoCRGsKmYxZgIZv4tx87TqXm48oD6UEUGEJqJKo99A1u+P/GWCj2cxwzw9ttGSUbRF
QqZe3jab7I8CzjagY7cqz6kD5rChHBPb55wgiDr4rkXzyYBJa+A+OJYxzRoIU2wx1SUSf3E5IsZg
3ckyXYYXdrsk8SbR3NdrspffUPS8ri6kvP6jnxhPQCqtXS39W2qefbHcJf57PaMKdTHo95m2fQpi
39LKvTk2bfwS0KMZp9nJXCLpf2GnLpfxp+P1Rzf4o1zlIu9ZGLjsza5uKRtTtVHOUHuXdtvjAIOy
hWzgPVQkfT4NtQmqNFN9UdPA1XrYVPsni6Ysv76lzfOtICPRU/fEBIFPKN6stw2hhLsZWJnwlsxy
j77f58Z+srz2vttQhm/sPVM67/Rn2jEPKQwj+YIX/xQQVRQ5CTLr4jnrkdppjLyQjGxByNRCFdRf
COIp4/Bglv5BptS9D6ZuayXT3iWilr8g7X2k2jpgVEtaHhZahK8WO5if8Ha6lRFMv5CwOGu8f1pK
tnIEbr7cD9FBBwszUHrf9FpuMxSYGWFC18vywhDSW027sMPLk/Z8cKotc0+oTSUH03lJkQ5TOlmp
I5Rmv+ckbIfthrqmTiSCOzfdlP9Fr+iYY0bL+nLqqvmYMKNT5pPWrZSrcqFnVSbSQDBbZ0zv084n
nFPu+fvhcsbGdyzEWpu7mG6Iynu3CWfTOieggUbTfwuU4P7OxPIy1agYVmZ28iD1yIpw8mI2laq2
GX/gwm5c9mH0vhIAGB7t+n7EKDVxlyznSuROs+12MP8QNsUI3FBKuOE4WS6tXwgPlaRo91qUIrm+
O+tA4+NeIWYZwaAenOcQxS25C709F74a/irAvmiSQ8DIe94f5e6dPvBMAc5rhl0IyOUMjwoZ4uqD
VlUC28eaBF6+bxPTvqDVx6JrVwnrlZj2eXXEuOCT+AYHygKTIqKEKDjiU/7P/ckSb2ikLpAC4I1R
9d6mdMp41nRAU1hW0Jr+aTnBufkaFeGTQjpeTznsSFxZwVTCU/FQFbTkBQ6tXIH8rB5btwW/ig/X
kapW44irKWnJyHPjWHOlLPNzxCxiu+VYdTy5GPZK0xFWB6UaKEnT1oDioosZoFkoq7nw/fkC/Y/b
EXUom9QoqUB8A/0NCbIu+ZdcDPZGSX4HZ0ArmlTUrMxXROzfVyr38mmcaTlbBUWKhEFi9k7yS++k
s8HuMo0VGHXe8XiImGyxPD55kWJkYhiOnWIUThQfz/SSHZwOPqvgAIv0RG8Ss8cTGZXPdWHNAmc5
eIbzQGP754jubjIOp67ZnJinszX9n2SP/g1HiLwkhf6/mvs5Xx/LcfMjmmiZhl4Dme9mA1CJWCOM
rq9YY6rADioK951FNJ7TpMp5wrlM8p6Ml21Zrs6C1Rr332CO4TZsjHfNLglZt8Qz9inO20U+kK4x
euZpZFhL9j1EpbO8Y3rQNY8gp6YKz7Q41j8k7EZnwIY6beznEaqv/WX7mhBMcyGlz4WoPfDGA0Ql
7OX4JNquGebHcjT2uiwFRz6zik87hufB8s7iZOUvyKQ+D0YF9fSyuVNUaMcf65g+xF2My59v3dY/
ZzbN32ysbqDCGT/CIUAJCBsUp4g5yKehtnknC1fulE9E1JRpCW/6t6r27nRBuKJlM1yzByU35gb6
VNPsMUb2kB97LJVPiMSxsNPkVk/qEtFO1EIZI7EdgcABjGifpFrqfkNPVAIkk5BevksLlr7lH2d2
vRIl9LIcsAkoSOpWd2l29O1qF6zuG4dId5YjRRvKEaWJByUaTn803Je2hUhD1ctI6MVh+jOtYsiu
uUZzN1b1ltbpwwwnp+VeIwdKxYJYuCytpwR+6OS3zGSy79EPgq3QwT0oF65geytHe3FTtPqy47JB
ghl0OO2Atjp73hq+qjh0kOFfmCvy2uEI4sh/AtMRNa1mVFJ/X+XFc9OlT4rpvDC4GwwbESTvsUa+
dgrrX7PVvrbLBmg1fSLr+ZVwH4LOvPOazbsHxU0JsFbBt/s/UVQdu4zIr1nyxw3kKrv+yxDhz76m
T96bmj9gzf52NHPq817r7pPajHclSjJti0t3vA6S4/Dk5sUdhMcbc5rAJBmKO3X3HN5ziQyq6Rgv
Geg48wLu/Tw94wzXCPnQAZhaZ0ClyBDEWwfWQpZHeZoD+FZk6Wc+NCR/m3ukslCN29zS6Xw2qvia
vivwXUhUFelzZ1Ky3DgxgJAQ7qYBbuf7y2OSBs+l4/4cmJHKvKajT3ULobiPHGKz8vZuWU9DFf7t
Cnyas6BrGmXWjadpw1ZAa3hUGnTagD2WQfkSGetfm9jRKtOdQZool0hDxMkc3bPigQxMrQOL23Bg
XEJSmtie0IrhlWZyQeCrtYFxQecbJo66zp5c57xBV0YP3CfLv2Zh/eAT/CoWA0poW7z1ZnhGycC5
BptaAkQVOLIvZpgemUkAYNK4xDfLwV+4GlyakiKmAhiGjp6CCzIyc0dJCO9CtxhySrwvzgXuGHw3
dkFRBNxnpKh2EyYfUvNTaJVH3MoFOtgAXjHbAYxwdB1pNhDjNvlpKTTIId+PKhb82Cwv/v/8VGeG
bxX1BK40fD1lh0joqDMgSJ+JACryZN5T/kgxFM8h2E9eGQGEI7Q3HpCynrIjM8mvXEUlr7V5Jhzg
VWD1AFqQ3MI11IvwEP6GIh4jurj4E100AJgEczXIXf7aAVHwFmX2vUEhcVOWAMLdjohChl/BFa9Y
eTSScNNzUhAMNCHwteFED4dN2/jxbqjkjOjZpSxZgqvLZfIZwqa8B9ASSHENpzGOdEw8WCu65HAZ
I9ZT/DxmDLUJPYTUVNwe5ujmg4+oYgOk6N9QobZk5BM2O0Kko44jxNO6bd9Ef6MqQL0EUsgRpf2c
36vS96o/tRjDbLrXbgmCxcWH60/FMPiXqGs/WXdeXx9IW01GUmffMLy1yhACC50M3GQ1T1sRHFjw
NLpjOCfuff4ht6Gt0C/z19o8jogRU99EgEFaVCSotQnP4bsIH03Sk7pZduTwOy08v5CSNU8Unwe1
ixCSmuYPVgi7LUyir144OS3vrriG18dX67+w6kewQaX8Fw3F1RFg1qHjD2fBUpwEdknJijLQCZcs
b+vwbPhN+vNhdkNeZFmh7KCrqCA7wZ8hj3LjgjOZhOEKQCxYPPyoSd+vpZALn5Tj0ApUzw+5DWgL
mdjM2zMkRY9Ig++OiOfS47BQwgCUcuz4t+U9MM7oSAJ9MqPhjsaiX8RNBXHTtLhEACwISZJj3BE1
iKwhhymwodI9IYtzUMFGVWTnQArpS/dRizkEK70ojLQnqEN6w3St/eRefmx8Bk1yWXgOj0w3a5uj
DA5rRpcI1ETEK6p3lZLTiPzUAZ6rOe7pfraCJ5iVL7IuihszTnuKWWAkzFuGDgnLqQBaXpKOA86+
G5/KqDq1M0rsCH2Zgkz45E5Z3jCgiwTl5Rpkovs43XneeuryaKs0oijmh9hwQKPq8JNlpU3tXAzv
9BvuVNUevPBnMYanS2DSWyU4m6NEnc+8oDECeRVn3dnPPFweFOpI5JyQB/Hfizc+0DnRJr7agvhT
npOHFkBDtxC/KT6JVTpnB0eDxAhseI/uxo7ewQDY8+CR4s9T8BY1IB8U4NOi+Owy8lsXj87hViHI
m4Mn5T+sgoKCOinvrygcNJ1yrV8IyPe+Qx0KFrNNmSlmJBtceYAwd2ruUwc1NgpJ4DdTekx9OAeu
ty2SYKsn4DwwD4mGdyJCmmkySD/moPL8O5Rcq2U4IF2hxoAucPDkOY91/soLlY4DWMYIy+jvQNEO
xc29h4GLPeuxovibjJv7GaYtsnUUhcOdl0a6FqNH9cjvf1UTEDHG7JLWZ6R+fup9PerpYnhuHow8
3sGapg+a/k1Kh2yoILOwA1Si2sCd4JYqefAc6232Ebjp2hqVj4UJCTmTt7gEzXQCabupHSK19dNC
S6LwnB17vjExJ1yuhoyhNbGu/muPGivt1W+Y3XZBJqINH9YWQV2IFaMRHtP6iycfzJNVvQt79If1
assJ2tl720J2ZZNi1dApJpJnh831s6eghSiQUkVka7aCWIhksBUp7UEJwZA6bJT3d6Tbwks5N7Rv
3wpily3vIHfoFdlO9bpwuTdRgyZtDwBP3H/XZa85WQ06CXILcCeOo3nSH3SqrIDZ84cyFuMEyOG8
kO2ASDm6STrVE+MXwWvoA+s3/jUECSLnMY1kLh9S/z3ulrOSpZlw1Qs3/45RfKfAPbTH2wZD61t/
aXzK0vBsXOwv1IN2xB2A8ht6ytLdQH8HLy/SYAuM6Mw0PKO7pzKxApcF5DFNopN4InmYnuvMO9t0
Y45ghCjFI/flHRj/Rnt6c6OERwUbFWJkmARxNjPNYGgqMccU5P3FHkBorT905uwAInWNw9C+pnMx
Ev063pN0k63HDOHr1fyxOi8jkt4yEF7m/nuBajz3LRVG5KRpHI7BGUP3zclShGsY1JGnxPDvMVcD
5jECUJATKRuYPyA4Qx1/ghi701XC/iNRRmajdBTcRJbK3pAC6zxhOYdIrSf+4Ozk5yfz3aQwkrDE
SlNVgeL3B4yCwJAgpdf1Ibt0uzSiBZcl44f/mRtMnT7NAtor5IMDK5AWL6XsX3Cc7vx/4Q5PxInr
Oen8HzaG39XhLad7ZX1j2xCJwvsgLuFQyL8oydQaE3kkgNJ59UXyiGOsWyQL4FZyW4k1aPq6Ij4C
GTAEPBYPR3YymUyJJErlzXk/5hVjV7v4X1UwKz8+mSTy/FY3n5oR9fDs1aBVoDUimc2k+tA9Sl9I
qQeac6i8UHTUk3PRM04JEBdJBA2lrdJsfibWDe8cQQhooYPGFyZ20AyMIlT+JUAbpAKnw4R1Uhnm
1Q8vyuFdYGN7Bvyu27vA+AnqiJ1QFb6lN2MO0ObHsU8XRt4SephkrihTRG9VjGIfy62QPV7xK1pV
5eLKj7MxoGs8u+MvdS2KuNZqOKjl8kPdN8Ho/P7/vuCiTPrmFrM4WhFTBThUrD2LCpbIignL0GUZ
izM9j7YLOMv8VoprmAdehJylM+39unz/dxYM83MCesMdqdqpm6auFPflak04RrKYBleJV+XO6zp7
nHEn6rcYWZ64XxlATf8by29P+kYzfdUhcybTD7sm6ebHfFPnXMwvD+BvpNcUcIZn4QfERVPg3TZV
96hLx3f4fpg+s5Vd9RySs1mk5Yhtb6v8uq1+nu/Ay3l42j/D6ssk9VZorDIyWS8hJQFaAiLJmrCK
CAqQ1oBBbBCCeGsoE3Qr5xuIgqj6WmykSrO8XOx/V8oiQADIhJufc6Qt4hkucyZfKOBXkT5SnxZH
ME/NIwzDg7hVYkzwygQuUL3AQGPYoRwT/pzAbEaMWABk6iZ7HTGFl82Q7ybrBw8qwKilaKtbtJpa
jWH2gc/wNfEHF01xIVdVwSKvzhfCWELhdvqKkFDCvJvmQ0C4u4KsuCltT+mLDXUnZo/0ZOkUHRQ0
UvOdlP+wkbFr3TDW5zUDUovBp2RMwSX0QWkYjT+wUcXmayRNS8z0yAPJderKQ8bhmNeB/xAwA0OY
6xwwpYM/V4Ac11/61oXKoNK8jMqcCbzeJ9158K41Kl5KnBxWJYOerIDduE/g2WibIT3wwWjB2DHi
7mZiMfQ8oOALpgT+JoQTQBqdv/iDTe0QK4T+h3m7gK7rqHEzOTSc4JmBCRCotrLCF/Ofy0jxlCAO
07d2Lx59BELH4HAfeGC6abb1EG8HwH9emHXlVPGYqvoOVkHX+ndOIL0ye8P7LnJ3Z85PC2aAOwXO
xZvJmOtGypKDuI0tEGnWyntwFScKjVo7eq/zjCYPaiYFpyz8pFweU4QaqIj6xDKqgnJFkSSGM8T/
3fcYRDdvT2mM/AGtUNcwurliYo47QmZbtjkBsaB1hXYXyu0xNBsYWfqo2Zz/y/8JPsRPXApUE4cP
gFvZ/d6lgn/JmVeFNyY5x+xapgNTm+yg/DAt4XTDNW/jzDvIb1jIvhC8ueBQgAw6ujpNgmDYgnUA
6Gm9PYNObgv6sVzQ4Qvl3YTWVmy+SCR5b+3WmToold/W+yP/1zyy9ZiR6PIn9G2hlxgb9IqBo7zb
a31SqDmQkI6+Ao8B5ykgXmbc6JEUwouwLBbBEH98dVdQRa7ngvvRAGaXfvoaj8hjkL9wZviitJTa
6H5mTzD8zlD+UpAAfqSPR36mIjpEg4u3orJGiLQiRQoqwT1THEK0f+NBOosq46hPybotycemntBY
RFyESpjcnlsk1D+K05x86FJxkMSrLLgRJVgTVygBJ9ctoJontlveUyUE5KuYupHVZPHdTpGOAbDB
Kqng2ZBtyKXjSBl5wiywK15kZJdHcuM65UqsPu0h7fO1mkXLmbBnJWLVNNwJWuJSqQ7P7dhA+6SB
Fq2xm5jmMeTc8pWizkozLvgxX7ABWiiWgSqXIitlytxCgPm1vOYOLT5Db6Qc3fAWgcL6J3vJ2cfV
6vNgtnU/CR3lSv5/fPtfzVt3Z5qJai9CXghoW0JXpdV+8dcH2dfdd1bI6im1NsxTSQkzQ0TKr/4B
Ped9dDepcAfRGXut8rPSMf3VbIDzwjIQBsbvYQWpbhMQBKQ8xALAmgvxH1FZwQiFYXiTn9E7cI5U
1df9RdQFkLHBoEtTuN8heHqbNI9KlOQ9/xcdXUNPIruGEjVRAqfmykfhTHC9PFUIMN1Y/WthO29e
eWLFSphWGaYCw1J28bXIz2Jjv2YyZwHwaeEceQWVG9isIm2OGBEPFFinUPQqz/Ju/eFny0QGinc6
+eyNvVjylUpN8O6KighZ9NYb373FYTAxA4qziE9rXUMVuwBIwk2J0TEYvfC0cTYnb84OKTJ8UVRC
hOkQ1Wvdg58+iMLBO+B16Q6gz274wzUVuY4vRhAeGM4UGXQgDcd1Kp8hgjxZefVs+Sb52+bBhzqa
+yFlF7N4jVtkLznva1HflCa8KUjVtbG+J9X4N0FqMhstal5u98tZSOTDNWZKxea5cNqnds7g4kfH
CP3ra4jUQYLLALHqoX69DPiGCAMBmf0BSvabivJa/uRi36VBRFNqesi7+C/QODqoEPW7tjmAIF12
/ZQ+eYl/LtvmaRnbWwYgPDS199B27UEUqaKLyKzn+IMS5kecdK8qkPflfDcNdMby/pNvf6gW0Reo
UkXdD78I/ygDYQ7XHVOv7oJwuY+lCIBySttiBSJXHOXBpmVz6E9Vf3nMWuuew/6GEDBzqMaYu21j
x8LNnwzxr5tsMF7GKFGt7+i3/e3cw2dLkUjMcWWukRA7J8APwRBTA7Pys/LCfgz/4P3J3i97gS4O
tf4S7Ey1gqBYqfYV5h7yEhNwUKNiDkveDnfiQERN854TNjBcGtI0SXC6aY6hGZM1cklCL6Arp6le
mABwa1vhHX5RLFrb2xCbgCwFLSSq2K3dbcgptZz1roT1Ew6fTEJ6Q6Z9v5noZ2Od5YaTlDbD0bmn
n4Zx9SRuDRWM1bH+le1L7ADmDpoIcNi63j0ZeXVyEU9vi5D5gvVpmrK72R/uPYgfNw0yuUAg52Lt
3gfTvWm6bzEoR5LHa1kF8kMHC2CQjpRQMzNznm2KdqP3qRiX3nUxm48kr/Q5/0Y69mtxmHUS20xQ
LF8ocH+gwPlUx+iWFvivrmOM9uTB4yzOGyqJl2RmGkNgnhM4wIpsegxmArfFA3fI1lWlOBph0C/A
jwvuVW3VlOCi733TmJgdk7WiE7U6XVm/EzGP4yIyxfgbzI/HKpg0cq5BSwYCYJet/Z9uY5AEGd2P
smcWOAjlhwqiTo4WPHFkTUtm18xXG+3Cewzd9cslblJmma/z4eq2ieL8zN+DZCjHUC2T4OS1JwEV
wX50/mmAsIu17plDNGvu22cYOXu6T0/zWkAKGD/GFDVssFhj3myFNeIMzTDYX+bXHD7DYv3wu+cW
I8opkW0UByX1qiN+RDYYI6egaCj6e9VAA/oaBKmIeJ84OM2aWJESJ0mYcFmh9TxaSknLptCAZ7VI
0pndc6OvBUCz6l5Y8Z6oGVsrNpXwQ1IyOxtfFZthxIr8S45RaZvrfURpfexgEslWmlX8XKX5T8KH
4JIrse67aetQgMl4mLj80+sQ2tMbERUOnNfi+cWLofpM/KeUm8fjr3Etft7cC17BsCs4WKgrcBeX
If2X11HUmbTdSaYazlTSJT8w4W1c3WJZcSQQRhBakJMWclwBTRlW/6XQL2RYDy2QiO/QReQ7KhmR
42OPqMY9toim+GBiS/iiz0rVAp8CoKIEAhdLjkHywHd5VnZ8Kf+0xr2GPoEjsFpS0/BGqpqb5dBS
dwskss+ayt+JDIPK4HBSrsKnT7lwM1GB/GGk+JoFJTq6blL9WqSEmZcP+KBtSQukhdZCFJ2NIXwU
kuSG6A4wpZRqBe/QTD/o898geSOInZvH9slKiXV0ncBT/TLz6eRQqL/k0KyHl1EqnOZDBl21pN7M
LuT4foFi+Epe1SIwwtMRoiHPqIiEsLA4jeH8ly7DG4Of9mn1ynkEQl10eoeSyYbFvRsg5kLxy6V+
atObVQKqqV69ObKjPrKuyqv1gCD2EwpN6u7hcZRfUl5HuaDFOoqJVSDaRFvR83y5nAfjy2yCmxh5
ZEH0DVAD7ZMfPSVvToZQJIWBUZLAKqGNOXpUgOhI6aug6AJ877/n5U8BSSpMq7ZiAjVgS2CXxMEP
kqaC3eRTcxIv3rcOFMQ+zl9dv8I+Mjz47cR5pCI6MVodcMRr9NKhcoSuthmBqPxRSAsq00LCIzpy
6uSunX+rpkIycCt6qrwpf636FU/FS8qrBJzvhQ5Woo02yE8sP+8q8EkQqq7iCjPEBYNmawnKVCXj
McEOBp94CQOvu27xeTh95Cp1+v7flQqIdOS6YTm3KepuwNIDcP5EaEtmTN0LTi+8aHDuwX5O/QH5
1n95CeYqZaXBaJwvSAt7L6/3KuBIJYkf9rTBrejVGlDboLyUTxZAWYhSJYmIcglwpo4orqZ/WOk9
uLasGokbT1VYV3OiDBZNKnkLjo6IBEUU7RXVk0QYVbWP/XdQ/QCvRzrOHkWYM1rFwD5VRWGfuItd
Xz+AyaiOLywcdfY7y6JfKIWZRa2bb/XmN4m3Ul0Is3oWUnQdfeBWe0GxEMif30ZFY5u560EQA6MS
bnxkwYBqZYN6EtiMM6i6gkNRgN1iz7T/oubo8WXoOdQ8Ee2BXPCzbfxoQC24AFA9FEXpQnPWtZFX
4hXqQ831lqpoyAuW4Jd+CzmzftUtxWY1zvRK2M8DsxqwX8nrhHegeCJ8TSQb3wnOzOVOUJcRP1qH
yIjo7jC23rJeqdHpS4VwWTnfJyNynTAQOpx6C+mQiNmazdsJY2cEOfUK6A0L2mXZ5X+fTtWMyYXo
733y2BPE4Nr9Z+3MAzvIx8y4yHzhMdmZjjPVFhNoKde23xke6hqb6UFlJRNaxnAZt4rU3OTy2yjq
XWebJ+E8PX3dTNEJrvSlCPoIzRrxDxdNyZbpFKj2QgqbXy8h0igXH94NnUaTn58GarZr277ppbWy
Uzg89g2w4JD0d41p/Gr94Cm26N3okYQa0FZSqSMEfp0Kak6Db3y3LjzRDhxFNbIOka15+TbyhgGg
bZkeLqv7d3HyZTdV1UMKT69vp9c4MMgUHDQl/YZyrxWj/d52zINJS14vj5mh2lFDtpCIbZlrVT6F
9fKzvFAcd3x5FMJtpwwQdRpPAnGqakR5qOPu2C9DF6MzhqIaE1Mhjj9Y/vAhyLeOQmCOuImOMWxp
0wJgjSb715o7wI9wQ9ETXX4hnfIy+Ou3s6l+VKuHNqixuZUFHhmjIMQHPs/BjugkLM0sBp5MkIZD
nj70qnurRgi+iZ5Gr/g2Hes+RxikWNbdZHd/Uf9APWXNIWBhmLj7znFMGeg9IJ3CYOpftZMTeGYu
PRjW5ebChHNYY8oghZcYPsr2/Ys9LkdEhZgvqky3hi+R+K9W8+W6pwvWCDXNqvqL1R6pUPNFmPaV
QSQM0BiegvIOAydvCG5xiCnmtMQV4h3RUiVLiM1SsUNEPhlFGZAIdi7m2VCtUcBvN9WnclNQPKa6
vLwgDMLQAB83/BXBKSAdXzg4egGslh5DObTgRCrdHG9da8VIQmprmofXTfh/HGRhU4yTRmtT5UcB
zwzSJInBCsHH1HrIFvMgPOREhlel1vkaIeW/FdWJDszNZr344Ffb6x+0azwG9lEkmwXVPMHndeld
Ibi8QiXKbpkVX510g7iVc9L8kuWqT6FMWgzdNYOZPL5mtIXg+ibQCMdCGWq9hdemWIK5EUQ+v+YN
NxAMBbZce/mAT/LGszTw3zFrPMzC36nGodR6A2UsZcxHqDIM4YWWZN0wfhfooo6oZKGW9y1/Pvyk
2B+hm6Zt9Oqz/G4352fhdHqxsKPdZd7hYJBQA5Djk6pSwQph3hZYmk4KT4e5b/AL+abdOZAPf/Ip
BVOI7Z5YCU2T8JbG9A4S94MdwZ2xhapEzczg5dp8dyyaT7FMdCoCmbXPzHZ4JIEnqFBbAA8647eL
oT/KDPO2TBna9wFRJPCuV9Ot3FCUtNBhGX0GkOIQLFrZFr+8JTjl9EzwsPSuLljVYtZ03nQHVN/O
LZF21OUfPYZ7RuCMAZl7q/0uXLiufdz/Gw+8rY4CnkJhsWIfD1QCJSK0icbMklwDY2WcrV4JA5sl
MWO6aQVGvoca2J36z3kEdgfkKq2zes/yZyE6NhdYdWRLMVxuh2F0hAGR+qIyuEcu0ENA/rKJ0RWP
/BQVYa9gTkV4eyFLh8eDTkK+OfUwtGmiwkZTr1FVpwz6W1E4yFR2HeAqqU3KfMrasr970g+1ZeqD
qFN0jPtbP/BO4hVkDfWHzeZNOYJDjqqq51zXO4UvhHQquwgEJMvneY4iZsgyIXK01ZsZafTLHcrv
ai3gmZe0MA+/3d6n1yTZ2wZN5xWTgcD1CCwacoaoCE7iJzTeHzwZXkhPooKST+jN9MEtYA1LtOlR
BqJphWmakHm7afp0FiRKuuI2UWaKuWNY2jHtWUI+aGgD5gSbHFFgcARIxZeF3uPWeVznjwkVGUV3
Dmn8DCWOO28wbJCxyTdgwHuVkJA1v1EmUXjLXlVypShC4LAj1MUqiERcMlqlEJ6637SN7hqBIh9M
Zd/0Nod/ywIpolDOgxbb5iiQj0omR1xlKLdw/1LM0ftwqFXHZ+zXNiKpCQnNPKgfA4wZEG6XkJQv
/Es2BntYAeFn43DyEroTKNeQsggXlOyHiFBtjm8k5En88i2/1NDLm+zWx1NN4XoXjlDvABIupfds
+N1PvupVQ7eH5QRM5Ac7N/9tRQ6tA1/kxzeZ/91xPsIQS5El2TlCwJ6xxqRlGR01/4+yM1lunFmy
9Ktcu+uGNabAUNbVC5EUSZEURc3SBiYplZjnGU/fn7NrU1Vmt60XVdf+zJRIAIEI9+NnAFN7kKk+
RpcTvWBHlzETmdvkzI/jAw9L9goIkrSrDwY+TylcSDaZawkmzFXe7jm58CVXKRJuLfJg0CPxgRoL
HYPt9Aqiz2dublm+2dP0LpPGFKyYZdtn19HOgKDWxX0cJPiUBNqmVWgMAeK4qhEEZySKVAGTegv7
BIMEUTTJmy37AjY3yCMTwWETPGFoQMLiyZz+yBwTOMe1mcpOEIup+0wCfXjrMyUtFqiewrYvJZcE
uRk1z2F2y9PI/N0Z8JujPfuPlw8ivrjXxgZu6Gq8G9GqGfgydX9kwJ51Z/7OpHwrWhIh6xgKldvK
McgDZQlVzYPy8CaU+yCctJgh6TAMmD1C6sd3tbpzgEC0qI65/SBi/8HZE2WI8jysKJ1dwWJO6EXZ
nfOokoFZxRspMCqfgqYdF6oX8ZsrcNVnv48R49eECgnvSMDVcPnmpAcBkiPV7cNtR34jJASTtin1
uXKgBBgCci9aSwxfb4lv/xJKs8yoUt4cvGTj+DfpcM8KryQXGU0lZbaVZqHIo7MQp6g1mTwwRwBY
boA82VtrwvZIJP90l9sxyl4p+AuJLYCtjlrk0WCaIWIi2aQyOzxp2T5mXiGURLJCNjX0kl7Rn01r
QXFYCFxtQ5JWhJuPtJkCnslpKNfA8UVxwT0tSoQmvKjsbsyAFFF8YXDgz3vRSDuvsoauu15eAO9h
9v1qcKPlBA5Q6STuS9PhNYRpOgwYmQ8PvA4uQ1zionm++i0/I81aRSMIBmTxW7TK2vKYVZoenYZj
eIIshXIAz1E5SeWgo4xP+v1UGK9kna10gMVI4Aj0mO6jnAcDs2I5eQwd3qNELJZnCEUMur/keAJ7
sbK9GOcIb1lBWs/7H7g0Iydga2DZ3VPEK3WH8vwIMephaongSBFwEICa2M4hML/T+VMsDoXoLYeE
iWla6xb6ZjQsdrtLE6qX1ilpNAD5WWNmA+dXdjCBV+YO+KUTU2wkDgqO0VzNAobia+iyEcqP8DLz
ZFmVkJrvpdCYCuvMbKybsB50XgrQlWKOaAlACNj0uSXdNG/kJRF2nFhH1CoCahPPFV54SrugaO94
/Lf4czwmlHl8gmwAQufk+ch91bDS9IitcNEdu2V94HELz1C+6IjCMF+6s4ei1eaUYifbm6322gzD
dxx7B/ktDo1HDa1YlpEzW7uc8kOWhVxkN5p7rSOlCr9SOcGKdsJ+DYdT9my5hUXhXNpuuV9oYsRJ
JdTNI6ybe/k93dSu5c9lY5D9X4AuOfgAxaJxOAeTeuTIBk/QruaNHqVky9gKypMoPaT6ZU4xXZPk
5T4sRXdfAUPWOAbE4xE3bbAcihETl1BOGvF37lEDyqkfktUuRo74LpecVqz4uKECMegmBohkRhJ8
9bF+WAj8olzJcu0OGBltlHHlCk4+AzS4ji5LPzTyl3pBCFuJYjKleJb9XZ5riCuKzRulYeYWp9FB
WswkGf86bbkeGPmLYfXCqnXeZEnQY9AciZJVgDDKrjuXu25q4TlmOKLwBIp6otmRa4QkyEuN0eDA
3FfqWZEpEgGfDgovmzZ0rzNBUVuxMldyJAsJwNSGs4k8orcnqXaleKQxYvDjIYRo4fBZmLT3JGC1
mDTYN5Xxk5s1oBLAJiLt/ULHyDSvXzmwFsA7OtKOqUG+qW07aYU1dRCqKPO0HhKCp833NVcronxv
YIyotrWfkUIK65z5gc3rNqDtqA1vL3wlMBiZ0UKSBxGCgFVmRJ6w7CZdP+KT+DFoy9lg7xDawjAk
4d63wl+KAwH9BBKqNXuXVhFhhl3Y7hjt/oi8S2iPPFcNqjY6Ybg/7otd0jfFWaqtVG6jAYBbwvxx
LXM30CIZlSn/I9TYJdghhGIl8CPc0TeriD6ivHjoZ0lkRB/DW1jk1hoXafAGjkgumgSEm3ywLwIZ
UO3YY/A9c/6StjQeel7HvmdA7f1EFfsVSmpOd3mvpVRQc33yhuXKZpDFKZPDnF6LnQuvyFs5uWSt
QyhIUU9nZvCEKmYvyKJmmDgvktGFm5RZ5qBZSBd7DSPs8jooSYEsRPE5sE/KySe18UT8jIVLrEmj
EmFZMNnBfdy0KKFAj8ejbFNe3NyW2bzv3A5yWnlqyb32Sv1PPhoof5lRCGdXfmeF80OaQKWGOUL9
IHNlm/GJ/BOB7R363eu3V0c9IuMLMgy9tM0mToNw1SiBg3C1e90dhQOEp9ur4wL98auzEjc2iHHS
9UKOw9GEiovSkcUrd/y6FdFkV7r/NnEEVpzgnjkcQ7pIGfdKJ+vo7L2cBBhZCuBVI7bhiEK3E/X7
xjMOLqeILFNLqQfZ+shQuc9UKQJkDbs7E39n+Sgx9OT08nAId2IYthkzN5lBV7AMODplkxa0zgXi
A1whfxfhEM1EGhBZB8M/6Zh58RtoPllwbqJvhqxAUG8yP0IW1vZ3kjJkB/4aQF0O6D71T4JBy9VH
vOtTUUPye+kDnCPLaDdm87OZtQAq2dEYrdNV7IAYvgn0Cy5cADeVscmr6F6ZxkPrN09O6V260rhP
+pkNR0ss/ALCV9MzkbixXZn4bqRLu8/cnMKfrXNKqi3oUoLlnjZutSZ+KYieuiXdA2/7QF2sID9V
pfmdZOhc6K2BoJuQgsjO/EOqivwzocjNTWvTBzmU0Xna6lH9PjuY1d/EXgFFPPJeeae1G77dz+hM
3+FMpYftAqRPHfvWvqis/ZxW/QabrXVukq4ZcmFalD7bnf3hpuazQrdLWGPPqrbdnRP5Cf7bi7+e
cBPZWoHtgUFrROLqeKAb+TUgqUgpBwggxAa+qamJXa0xGbXyEIsGs6SagW/KbcdXr51XlqbpSDtY
PFVJCUwqKoBxTnEPZ/bEoDaB7eYcbW+gEQlHCqsJzzYshM+1ydndTyYYMOBBnJaPHe68eM/pu8To
D1plRt+FTci40/VMcABIaTDap6WAFFQ1AQmqbfXW+Bl2QVkS7MEBuelWP560rvjIKGeNIi7WxjLc
V1Z+asbuvS+zfTLNP3Tyf+YgIfsR/sB2Affz0R97uQOWldWXCfetG6U5NasxhaGBt1gyKuPeS83p
S8fKjCgHdTEoEh09f2YsJx4E1KYsqbvSnfON5eaQOfRmMxbTt0PBllqDsXKiDDfeKviaFqrfTqcV
sMcS6y4VkKOLGxt7wEdvkZwsGlKNsgs1ZZRRfqiXUnW8pKO2x3xYMtCZedRu/8IAJKJWM371AIZX
iIkEkr0X4o/PXa4nR+XkF1KXs7OyESO1EY+ntSITJ1xFX+z2J12KVYVDnIp0S9zCXpexO9Y+7O02
XOeNwg0Ut372u5ajrPpp9QkpBMzzOLNoyfJmp3WwsHnFPM+BEpPmbxZPlala9lvX1edSLEfTCL7h
u6OEbPHQ6scLxrUfGP5uhq6EVbA8JnkI0IghYJvnW2223hRpuIXtfBIT9GxVrPdqtIKjqqv7DnSk
dtJjiXRGDXYDU09lm9yzcCV341Vu9B9hRoNoCG4vHrN2WX8P9cRkwJ+ejCKFFUyu1+hNb9g726Qn
2K+qJEMV6xiCiCLUZ/oBm2kMfNoFYkEPNz/LLlFaOvvAGuyXdPD3SxkcUwYcPQd7ORLqYGWxufcF
UQrdwdqUbZfD6u7gOTRrvfXLfd3gOdOb474hvhJzJqwa/fbTgzOmJVRCeRnSIQte6/T5fjLQ0YU2
eaOjNHVLZ61rHb215sSkj2jJq5xOcSwz//RrVP4p1Z3HxncfFIsJBuyzQaJOA2FbCyA7GUO6S7rp
OzWEqcn0kYTYVULMdhG4JGE0Dw4PPZxg7LgWECclZQQ3HTsraDa2/hTSNuBhF5ypDR4neANagGJR
/tncglrZyDcTn9ZAkYFuFJp3M2F2tZk88v3GCZKGkXMqZGkIIcugjrKCARYElSVUC94aYCAGuNCe
F6eG+0yGBsKAgdhGzHSPBUn2h6UrwcPlR2EOMFuzbXNVwG9vyT4U1MXt4LWQl5T30ZtBrF1TM8sF
GdqS8bVSfLu89OCLWM6HPWT+hzva+N4tEVYvs3qJy3CbWBY+A0s0r2crTD8JITxw8oN3JfpCgNwM
LO8UrGcnJVCyClDjMRgosXWc2b+xRjMeGgXvMaofgpldMzXvvGS5VzldRGORYBs7XnLfLfNJrxS+
3gm8KM+YzFXpmzNkvvzstMt5jvV6ZdqtS0sZvRiwJK2on6HZaMDGsGf9OILaMfA25hFfqTDoU6qi
GGFpYRHVjosGBcAO75OxexxdE81BdqydbNMvQA5Ysh4IbD9pfUgPhH3zWg+go+KfQyO+ritiboPR
6e8YeSA/yAkkcw2nXLtlwveoANTrmUR3peG66LjYFYews3QfOiiPtwOQMbWA2JKIYbaR7fWcaqtx
/xqc8kDBhBYx5bDbCAVBeQ8yMtQpyo4IxnSGdtQleV3bG7q/k2cKY9DumR2AQFErUy70oJQV0xKP
3QMwJCSGZmFOnDntxffTQ8IgTJA42rAbwXv0ASI5wBnnLGrMfluNy6lIoLBMOr5apC2NEwnvEVVF
DXQo6ymuzNsw6N7S3P6cqC4FZu1kAJZU9prGbKfpVMVR9VBlPVYzDRrBGcSdpRXAflj4PCO4upCY
LD2BXwz8Ww0LN6rirBvhrmyGszGlEsRwNZ/UzQhtYHJtEsHKdmkY4yPzU0votPYqI48QM0ANqx5u
lbR3fa4+hDDW0S9PFMb01HJn3YCRSmPu+kLDwDe7tXhbZT4pe5uJeAVEwzZjOJ+smFDZLxMgYEsD
mxsE+PL8MmyZMi0lL2KkOvQYuPQY+0fnlAHMQK5j1fmrMHWeleSfl3lPeEH9ILyAlEJfJqs0MK+l
MUEGL19rBYgEnCIt/BSiHAWodSnR5EanfFBN+E7t5vs+6K50bRN9COUb4e0k9/an2JqfKDQF5pxq
nJEVPxpa9Z2BJWgOZCt32gGcBFNMKU7MINrLWmyFSsVJ4zKO4Cq0vFkvTGL6xd/IcovB6r0FfeYU
b8J42jlFtc2i6SFj11Fhj+1qtccIXVxKPGZJKnPXhVG/pXMNpbWDDb904aa1IY57nOJI2PT6eNUF
dOUmplmdKk7oItqaoHI3sn1eYRxq5zCP9sxH+g4LAK069lmCsS69ZeTeklP8RyUlhxckshaTs5a2
eIQM1iJhpGC6ekHwnTJkWgaf01ASRDS01NiC6JbDchA1mbhCy3ropr0/WAeZEhRfxogHrnA/KoBn
4armtsNQnqUzxqAgbMJjyTJOgaHNjTmlK+yoSez1n0S7ZeMbluGrF6vuPi+TfQqk03jRIBNswRxM
113DYwIiPkUUvH2eXFrChLOUwSVbeTXplyCHcpEuX4Yl6rBxI1NWuW7VW5vYwHIcK+cEI1Uzy3Dj
Do/y83FFWWsX9zyDnPK+HbpTxCvAmHOrnPcEEUkA8VJr+tuM+UZPF+wwvSvr8B1r/NvMnQ5F3P+R
iT13yJ99RSYPG44ewWaBbQWZehf35L7ByU5xdXGW8pfJHtNLuo3MAa6g1e1tHBR9yBsMJUaKHJEU
ljxGl9xTgbUlvlOAa1ljeIGFa3xhIAqYyREUIrXafSOFNSJm7dMGsVFcCrStzPUeuhpM1Kj0mUEM
5Vrjln+SrPsW9BvW7ZOfkZbN/gaEsrfK9J267N4yo1uKvX1pakiWoPVrWoppJbcxguji6dLz812I
FZT64EJp/s6co7Ojc0mDPaQ2rqvudfa5uOSZEx2BO4dTHmbd/22niLShtMHzNnpox/JTXJCCaHn/
vwwHhJRLfFuzeKLS+Gx0KEp18SD/y/oqAOVpl2/MWh1lOoOvxSWkLYgnU6jichkwwZh10D3exXOx
lT2mKH3Wmy0TwLIWFxheJoHHhRWDi+wjY/LdgEeJ0COEk9NZOhsY/0iKi6BOZGFjJ7jXovgsRJmR
KzdsNjQbXGewjLVSgAvuvA0IFHJygo61t7JudiFbVgXiEbkTYwHy8EJAaJ6kwSLWHeuFCR6sjnY1
q3SXLxhydpYJdjT2Vw1LZP9Jjfgl8oY7SOh3Kr4YTfzHH2ftxvUw4XTdD2jxDnuUYAWyaaWueo1B
kArOXmHByrzAFfAfNAnqVF3pK4vT4UodGX6u24kN18Ceth2O0cyevmuvQL0bP5ha/+rj6YM9903N
gcOa6rsOpO8ioys2oXhMSCdyDk4Sv9AfyxbI7eftl12iRH8rWhGR4WWDt158WLhBzU73nYJF1sLv
6s5C8Wbe5EO/MPLl4MDF0vUXeVUUXZXZN3e+pq91Sz93dXYfxPl+doMr3zFoqUZJ02VmrhE7RY5R
6c1yha7GNmh+RJn9d261s9USUZb9iMuEfPshEi/NfAuOLyNoXBhO5FMREJeurd5k+74dhpakXERN
hLguFtOPQruRvL6ofsZC8Msbh3QtgzanyU+ypcRh+DSl3X0DeC1bY8Dm1izWdxfgwq3HRzVNH4wV
riwyvh3CJEzdAcaLJ9kedDXdWll4iikQvBlhn1FdST8IV4HFhTLI0SuMPu43nd6qM1ym4KX25nTE
RlTUCBimAEUKXldzy4uYPPGk23q6dikd8FwQiMp3IJa2OT4MhLIG+DALN3C2fkdInyI4ifTgVtMJ
8MR1z4nqtZvnM3T2bGXH2C3RRy3ldR7LA+NrLHm8gcf9mkpdMJEBP2ibJJr24mTne2othDvZ8rFK
QNiV8q4isGRwo7ckouBulvTGGSnxzJNAcjUa4ZEsHbnbvGGxNnw50YdsBrqWbI0W81/XdymsvfpJ
xf0WGg5CJ/dkddbjYIfZTTlgDaz6x6Ed/sga70vrZo6CW8U00XdwA26yc11GuCcbHw6QLq0LdOrp
PKnqbkkR46uEbiyI3/qufKw0bycDVYGUygkkzCrgqtQKsVyz12OfvZk7OYGPmNPBaoytNYXrZbyT
I6ZhsxJwjdIRqBR6I6YO3vLBW2NCf5U1L7fY7bNVkCRs7m8u9lzc4KsBYKA/RO6H53b3qkVgTniJ
g3OSVYUXljLZ0acW8aicRrI9Tg0Rl0V017uK4atb/Kb5gOUxa5ahrXz0FFxf7KgYdnJ4z2l0ZucQ
oMPSim1IiNiACKOVFEJYm934DKnpPfHzB3M8tSGGNdo3FJJdWtschq9Fav9ddCp47qLeIUnJULjK
1aoow57BwkUQJ2aq7qPUsJPmfRHt+tTaznvLuwgRgGk/j1+yi2TdyfzTcRJG89Jzp6hNdJSuXG2o
rMNokTjSjRN1ujjP5aggluolMsyt60XHJm43cVI+hl2zCYk8hth8TDPvapVh5RGNUGnsmQpbnrfp
dfQ71tYkWqENY6i56UH3L5ZjHEYdvk9iruw8+bZn8RgNCALK3vVJSYweuKcExROQpI2gnXrJfcDv
FtqekHtJA9V5iRwvfWKviGG0i0myXhnQqmkJ7OxgTP0qDRH/jLROSv9jswGFoEatQ7RAHBCQOhne
BXf1Dx7+kkNXcMYHZsyTQhrlpPVlbrGKY/fTDKoL3btnBYRBeSuPTU67nFjEEaE7ar3kDxkVWMCW
fJ9l2+okUAMLxW1CGI5GPnTzLENxnpQzhsdoTvTH3HI3RGxARbQwTRvdg5fgr5A6VXdxEyhX3WTi
b5X1LK5kOVlh/5zNEOCrPP/uNHQhFX4ddvI4NOlHXYyHxQUrTPUgcTGnzP7aw/BmzMZj0llH6Exv
OGO9FD2ju0hz8DAfWJ0qwC5W6tMQyJXxDao4hvLNM9s8+D5rt3XwmEtoiwvHe+oHLEsWMgXx+g5u
nbRvtyRkHs24Xg6dE3xBn35sU/NECys/HSBjbbIHfWTdZ5jA+034MFT1u9H5JGuFya986tyJIY0f
EHK/vDi99zh1HuKk7M2f3fo2rfyvdsE/wPPfqqg/F5EPqWUyYRRYKZmSTfltAWslFEATnkjyC/Ou
fFVNTQucqDenLX7zqOH01ltccKv6Mszjj5MnzLiMEhBDQ2KfwkkY6/g9dytc0BZBteD7SaUyNepx
TIdXS0dkVZImgLZ7/mjdbocijsSCwvEhmTisUz+04TllT6Ht7hu93wYa1XCQfmb4BssespAlXMTN
Vm/G01hRA0wDcub0dyhM7A38R9za91E9MbvJpkPVeU9jGX8lGnFDYxts49a7uM2wG0Ka9KwNd03H
qFRKfXQ5XHWGuZjmfbqG9mBYDgdy/FRMcQIeb3KYFuVDiZl/wMY5+urLJe9mLT8bV85b3ybfpPpc
sDu/6NnIYcZfaB6MI2H6lPGWABMIlUQVDDMUkGXGzqipiDaBFRaXzkGDJ3x1eJg7d6831Ru+gpin
VeMxav/GyadVJ1jWf3BUuY1o6s0HA6py1qtdajMZghhNeSy3XGc/EuOSUhAaUSK0gKyEQDJ5k3/V
9JBZQkoJ/knoTrcjB6xV23uJoXQxsJDqvE+k+9fXUfF1lcfB4qhMoHh9ZoS4WKfITNYy+ZTjjJfd
aOljmoE8TngDzNbotlu9W7Wq209YDcjFa661KoT+jwhaqqyY3wDtVqplk8swfWgkcrRyNkWYkkTs
CRRUdkKoRIT6jJ+ke7meRPnCoUxYOEfiiP7SQxyqW78MbyySs6SmZThagli2sBniJbyTIcuiuWuL
o0wPGbvC8k34Rjb/HfsPip7s2todZjqEtsUwDL3AQKktPFIFIuM3DFN4DWV/EtGuCYNMOuKo8jco
WBnNpMcRiy+TMitDhTnSWlI1whxlxrYciHB7zIbwSXorX0VrOfCSmhq5mY5pjbyppzztaKdnF2UH
e25ZeB+Dz4NMxuEBf/ZHBX7j1KS9GC4cxnp4KlNsgOR2yb3x8QmBBC+vAtVY0LsPsV1jvg71rQa0
yq3xReZdtKSzl92HjMBIQP+90vm8+aiG6EeKMYpb6TRaitpRL27F0QSW6xfH2NnujM8ceRMGKhib
FzTxqdaAMuOomRgbFZGIgtUBCh1hsE8B2hBwmyS2H3tKmpgzRWi2c6ytlYnrPwgjnBwn+yWcY9XR
vSbsjUxXdwp5jAR84fUl1cP1C1IXBu7wF/eOk3wjk83M8ydKZUxJ+bG0X7YeDaT83dwE8OTQZfPf
9vRHzl83SR6hWG2kK5eHp7EpLN0HT7tGtiRvTjcM21a5G9s5tQNgGVc/4PsYIo4IEYBRW9hpf4RA
NfjMvDB6ib8DOFvyY0JjsbR6NdqoLJJTYCqmTeR7OF9li4qQeXsG8ZDm5diCrLlBTyzhVrn6S7NM
jw0fhERhywdoFhq9Fi9mtyNmjFAZivcFwRD/2dbGrrSoBAPmQbP7gI9A2j0MwYReYEBnAXHHwmHF
daDgKsAGZr6+/kga/YqJl/BW5F4saXrWDIDOJXx0JuYW8TdJLOvMhDrTw+2JDZMpOnTTZrypAHLw
qunZoawVvYVhzL+TOyH3inX3fslknbBIOj/bjHqq78fSxSxPT8/SLix8ecdqbxsut2v9UxAmRE1a
x6kQdwqKLe0ZESHiUyqT7GrRZRPUxPi8m/XnNsjQq3QHzjKiGjpzGwlsQisc0flRj3S1vRlddqjO
Kmj5GsR3TR7cLp15pNymLimtu6TFhUbuiu5U9wk/N2bx7cDLRQYYFKafnoskXwAm9kb4OvaQrOau
OjhZdVlC/7PozoNoKCL1quD+3PgxWe8Ju4xwJ5KGAB3eyzZ2/xKBdMz9GY8K82kwus/KVK95uUhA
cWN1d7Y1HUNHQ5OsTuzIeuxdtM4+yi5sa9CX/eEl8usz/K9dTOSWcFHtZLjTZpKmK3Xo3Gbb2KSk
DYVuoA9Kn+nHNlEU7bxyOUQcsrnhn2v2dYKczGtL/QmjpuKtIZ0P1o+Jdm/ysElnxbAVSrEl8t+K
mncAxmR/ZoafAw3V5VvsDGCD1dEM6zcPrGeZ4rfC5xSulu7JSywwdFqckZJcun2vml+RXjNyYYyu
vfaGw4iKNIR2+m2dCSOpC5Gc2Csgc1vy136atpZVok8/AfwA9I9q3KVaWt46OKaNI76OKljXHVk+
LWkPprNJ0pDgFHNjmd1uKWzIJ1xKninm+zapPGV0W7Xxb6OGX8FsLNXinGQ808FPkCJ41IOHq6Dq
tmYjCGwBJAOYz+FLgKLOO6u5+0CZxbPmIUPPCa8EVYXBYurPFcwyLKwwHiLAJdb3lW7vnV59NJlH
4QhgUAzfKh0GEl6wBqy9o2z/ahietBb3nMbOLxD514ngRx1hNKFxblV4sdkdGju5q5dwlZrq4Bnj
PjS7Qw5pbmJeMJX9WxhMO9nFXBIRDLxmlpx8Czt/JgjthB8/Sx3aShV6n4HWfZWUOtDR87sSgOuG
SK6nQgOEngZ737FrDb3xVKAKjCL9XrYjMaDwhOtrDMdabHyq4aFOrLu5jqetmYTRug6zZtsHQXub
oAbAKPOQJXUCFy3bZMlVr3DPJkab7HevdoisoMMkH9UBY0JEQclfCCswR3sDLNk46plDIhhaRReS
6+w/ho7+Fs2EQMUtoSB9umD3wKSUSqOjNJYdJk/9HX3nyS797iaidiiykn+pJ7sIxKUG8JPHmjS6
Qgcc3uZg3O7sQFutIQQNsQ61pz2VRfgwdgCpRFocGhevz5YCx6jKO3Ti66jWDqYBVZofhNIb/RDW
ccwyhjVTtuus+ZS3w6GLzAeGxN/mGG3DlDlhOGF8wJ2VzSfgeM3xkjV9c0PeKJrnKd4Rs7lOrAJk
oIB6PmDLmnTmzkmN7QQUY1rBCW2yyEW9Y2NGW9mIDAju9aIdwhJjrHbedaGHJ6BxzAhe7Mv6NJgD
vskxQZltuzcpZVDB4JsVaPhneykNe/acYwJ6k2PLaRHYbRnod4bFxQMkyrLVMuQt4wlmTGEBtyzM
6JXQPfk7ROOvSBAA2IfhL7kfJEgV2qNTx8caF46uaCDt1hWa2NHLGNwMT9hY0uPGRNPqdnWoLVTu
YZ//JOX8jj8xhd6SDruyxH0PlTD22XnQrDuL5eIaFoiMX5O24X82fv4SxwH/l93QvswMkH2ssJOZ
rgIjrwnpl4aF200TTo9EvDqb0Bv2zKQjTKis89hkKPX652Wpwk1RwHBKJkU2Zdv8ZSf0Vr1q6Rtr
k/QtNJKMzcUxtshxRc56rHHpVLdmPP4h9Z004Ag/p37GqHIZQECj+L7Shp0AV+FykJ4di2ogjJL+
g7E9OM3aZ5zM3wuSR1jc52C3l96NvmKe1qSN9/K/Q6C+tBYtb/QeVVkuR1RUHOa2fx/UchSX8b6O
ULAgkuJ25nQhHcua0vouHCrYxO1D1UPcB+zmg0Tzko3tfd2NmyxkZ+8m7dYhlCokSxG5mMUhC0sH
JGFwwMTd/JaEyRW1gyDWlEpIEiVRnIpb48RcyGHG7CBdtrLtA6dA1qFcBuV3KAdEZyEE6rEO7wTd
AGGz4P7JcGrInZVkGAPsgJ6A8rCGKE3A6snYkdkfgYMCxMiRALV9XcDGnrDw1L4nQbyYLpN2hy/+
Xhpzxnt50e5iLOgI88GRpVvVHtEK4M5cS98jzHsUai//sWj5vszT3fWUAgFX3JWGGW8lYgmgAw+S
E5k22DXSdyYnTnL+P2fSqqWum/nDHqaX/GLEjtwHviH6QieGfK0/DwwiB44aAXUpROnLG+5ozeqe
7XDLCWqpvRt9VERLGkkN9PnFb8hGQmbIBgOjQfOEYZ/k2bnqUkK6kH+ExRh9qEYe0DTQl2OIx5/o
KDM+daRO/DmzMoMOS15zqEriP2Rr3bV04qExDKnYKAQfkK1Owx75hp9BebuVRQcHlJ2WXWLbDpD9
plTso3LnsaewDtviq+YxxxTRepNspP2SaUCNit5sxSCLK7+yzYrwKBEm/EJp4zp9fLcbCGm88S4T
+KaD9p1yQ89lWu8jm3nkLQQoeTLIrNFtGDoFyVKtp5i28QvJGnIZvKDx6hIuGPrElphDNBrSbskC
5BJ66mBwKGnRuEF59lcLojXek0SVY5MfFHCeX0B3suZTtvywwz49uuMbk7eg9EMH55q6XFpXmQTl
FC56xAmBjHT4UXF12w3P3GVpx2TNAQFA1BZRMeu2ho4kilKBCSnbeAUM7RML0RuXWFCYB1K/ye/n
Y2ReG1+kL8HHVaZJ5oeMFxK6tgjkWys/daah1PuoKqTyphDnW3Hd0dJDK8uoCt65pwIH5ngFlHwy
h7bmgWLPLsWQfdIL8yBTCZ8D2OqNn7kNNtyPMYXxY+frVlyCsKdmGcm3SONTimGOQdifvOksDS/e
XXt2jEuIf6jidpXZOIIhKBu/Tf0FpUPeW3j+2htSq9A1cffoOiTVpsbUEHbqBoxTLg7OEqW6btqQ
UZhpM3qTBh/oXUxWuQaedcKSa4kE5ZYI0ZKbIbuEvC7UbCWEeqihIY59GeFxxSIGS4jTb/L6dajw
PXJRpDxkLDlQsJzmEJaV/LhcR+70m7BeHsfIuqtoUfreY1vhtZaXSZUvsl5GHLlk0FvSikmNKi0Y
3SyffK0refdGA/k+8k1mkSOvsSCHGSJIJxz3+XWlswndO/644moc/dqtgSjwhvHCDPaTCvMb+ePO
CLHh9R5jDNf5l9QYxJUQ/BMjK721yheWDrQjJKv3uDFs5LXkkeZwnBsGI3nxjtT+biTVAmqVeAU/
Ujy6LSoMrKbiam90lEP5GwuZHoeBD7+T5cJCb5PpDniBRTtU3gEMCh9iyqc8xNPA63F/QH8RFM0E
Qb3EFKHcd1pAvpFJMBa9nX2GtnMD+Y4T+i00r4p4aW1ktRqNwmaybNk+bqWM4iMCI15jdx2Dzad/
SjYzWX6TE/+astBof6zYXMO0gsCHEwMPTAisukRNgr/xXHLNW8t7Z/U+1R9mtGhKjcI/dXm4kW9s
sH3Lms36YleDregMmiwKIsSomhshYIj2vCcugztTZ64BQUt6BEGLmPee5F3skivttSDfHaILOCSb
tQkbq/b9LTu6fDhvLfdw7rHy8uI7J5JohWcDyNOBjtc1CpsprLWyaT8CNdsyk+EiURPK+uW2a3A1
QkICbYN0eBaWnI/+JdEAwoR1UdvPyYDDeaxDbY8vs2rPkW+8GrG6Gzz4Ma5NOeWRiKo3+rl0XFSU
xV02hojPovZbjV22cjU7Xs8pER9z90Dy3/KFXfhb5Ljb0HPZyBU9MEElTY6OuMRjzkfKWC9vyVwB
9IIS0Z22DK2bMAPBHx3neY5CrKqrxR7OY9pgga2iodlS4QTHwSZbKxoCb5+Y/iIkfRLf/vmP//m/
/9fP9G/hr+CQMyzffxR9jhVI0bX//k/1z39ADJU/3f/593+6nu05UB51yMv4V5iO7/L3P1+PcRHy
j43/oS++GxLPDo+9LB7LMNgPA5mLWT7s/r8/x9Ftx1UwvGwTl6X//DlVkjepkxbL2UpmxKfTCNyS
2bTUyflff5D33y/Io8jUHV93DeWo/3JB4Geh17u+fR6yUMONRDfOWgX/we6ZzyfUh6uu95g2gear
/8e9dP77R/uWY9qOZ5iOaxrWf75GPdPCqAhC85yqhBVJwDzVeWqJcJQyOjs6qbe8/uur/e+Pz9Ut
w3Ucz+POKuO/XG3I0DDq+wFHsRDAVLNqPIfSybksFS/uv/4oeUL/eaW4pjJ1w/w/nJ3ZbuQ40rav
SAAlURJ1ajvTdnrLdO11ItTW2vddV/89qhn8v60UUug56C4MCj1MUmQwGPEuSijDkUJ/PzsAeBoV
M61/octkPNQq881r2eF4K8cs2XXIL6PgHhYvsiZ96X2DvP7yD5Di/BdQYTelaUhpCl6/73+Byu2i
HvXAwMQnBnLu+tUtEogIAHRjhrhSZ/UVKR8yBJMMxnv6qs1D5KS4ckyNjvKzkCh3TkEJNQJBy+lX
BQ7pUPWJBP2kaxDeGkvteiP8JMs8PfmKsAcjxoJCXSPX39jt69gHJU9SUtVmSvWHGMV0TB2supqp
TYq2twfj4zq3DBoTXaW/DJg3f7S8tDn4bjrtJ11jW9QkDtSSRYSStATbfXmR/m6yxWeSAG7Z/Q5H
TV9+JgBrIqxHp3tJReLfGnqXPlR12u6rXtLBaCozOFmlQICi8Xmyfx/ssvhqhL53W3R1Cggokfbh
8k+a9+DbX0R0UZZByVC3HFshsvX+s/W13RRBVNXPI6WVT6quko9OqKXPHvBIELMJUnYtMiGXBz1b
B0u4KHaZ0nEs6YizgKOaxgwrO2ieBkXPQs0Sq1KCTOyPCszF2Dr4MXklheYaapf2oHxEllzxoGnW
zeVfsjyili74DwG8KLztHWHPf/8mwhpepTuWaK1jqgIxY0PVRyPUgQOX9vT874aSypHSlgqzWUea
9jLISoGGQRJhSOc7YX03diXgEA7SXVrq1ePloc5jnQM6mw9KMNdtqJPvZ6VDemnsvm5fYKJxKeJj
dIXik/MxrWe7Ttnqu8vjWSvhxzZ1Wzmu7hhSyMWAsdHUlfId/PHGEbJikQXJz8Ixig9BWcIz8EgK
S1Xj/5HepzPhPa1gyZim6f+DRm2wcxz4eVaVVM8pbbUnK6A4NTWBfR/41DS8KWh/l3EW7fpcn26Y
c9zyEKqGW9BU8nYy6Jd6VmLewZkyxU3phMGLbyEz6HfQ/DyVW+QXQwvUs00/eLYZP8O/N258v2+B
1cj8h1Pq/ZObJh78jwqDp8wrc3ZAD+Gmanr1DbAbmJxhACQ0dnACDNV8R7X5p/Bl9TgiHdc8NuNo
zL4o8bfeSp6CEZdTn6zulmvHwuEYFebftS7Hn1mvmo0tbMizIywdNoquA0YWDrfq+69dtDFS7m6H
9FU6usfMiuvjaGXWAxAwTLLkiM8e3ni9dcRx95eVtbSt6qQ5xEUza8jZvvWxtP38Q+MM1sEfnOSR
bhBSPsKn16DJYXzSeO/CTAeNM/r1BG9CBDu4SvbGRBahiM0uTJskR7rSZc86ixukiTUzHZ3A+VCO
6WOe5QfVeR/rmiKm7dBDGLuNK2tel7ehjwNJRiAt/rAt/lxcz2482QUXlvMCDuimT2odU90JVJ7I
ri8fj5XT4dI34kyarkUqsBgo1ytDRcJCSSvA390xExVfxSngdCM2kCawpvLBSyL9ZKoOhVQ220bk
0c/TLnaHcoUrBDIQBPv3OwRLQauMWu68KAfepqKivm8NbqGi7SrIoU6CN5tpO68Ttbe7opM45uBv
gLIeRJLByKod+DSU6buxiEASNWjuTVFGS8ZRD4Eb6D8vL9f5frZMqJKsl8ntQERZ/Fpe4rUhh/oU
D7I6mCW9ahDYyY/Lo5yviUuqYpBiUxeWSizWJOjKKtYgyb+o3NVBpYQFRSwtlT3YVGV+5YETx1eB
UBM6IfRGLg++2OoKLzLTJDa7jsVjTbcWyWhsWW6dcBsALTTophQxrTQ/Kf/E8VTe5NWUHqxSyzeu
en0+QG83PLx1El/lKF1JLmB3MSpOgG3neZP5bCdxcecOnXuUlSs+6vzCe6QWYQOmfGcpEw8qP1p7
duCNtzCU9X/+1fQ56brO7W9yC1o6c138EM+KfbemdP+hdGogOeMTT1PXj9HOu6clsHE56cb7ac+j
kXwLk5hic8yNRVzp2yLNvTI1PvBFb8IGtLtxz2u0Cz7O5YXu1Bn3sfbT6n6g/Xt5noud/N+RTQUY
VwqDm//9Ts48m6ddPhjgykayUDJMeD5iI/VfhDHX1A0HcgtYF1eZkFQXi4k/j2pJJhJkwRKTVpIf
4eXWxHdOamjXl+ezzCvmDWSyg2yyJv4xFzdNZEUmbc0JK8as/9KXOOxMprM3nek5AgK38d0W81J/
BzMtHqauxQKKRRjAPniKnD4WzzJFZ8uW8acKS03Ph6p+eVbLw/ifgVzBmeANpZzFAtJGrEZMV8Vf
pZ6w/ZZ4/q8uxJopVB9Dx9/Iff9G++UpZPMT43hwM+BiOwo4gzlidOLZ9K0Zw18EoNDEr7YZPnEG
X0NV79sEWmdufZQsAhAoMKhd70WwldWznhY4KcvrTDiUbhys8lyVXk328JhJ7cqYzc0sB+E+XQeZ
FPgvSh+/O0l00Kf8tzAlzQB7BB/gOf1uisefxWSBRNazrxVKI4iEdLOqEQlQeHt5jZeHcP6a87bh
IPI+JPotvmZPd0yDaxS8NBISbp/jBtdVlXvbKk8hrWJG8+ojpSysSD3a/G8YDUmFiJ3rPpt93m7k
GovNNR8apQyeIbYlePSc3YgJHoEC5YAPYzcCsLQ1nypfd+PFmrFxZha7ax6JhJ8XhqkLSit/g/Kb
Fwb32NSGo1e8gos8TClwTkE5T1gWdCt4O1Gx8cZcJBuMZ3Kr8ZThoDoOK/U+5vTg4/TYsbNXUV+p
mdGOLDvP2isDwzo6HMHG9M4XkjjuKuoqwrats9SC+mflRaaevrYZKJXOVmDZk5Oe9BuhVHcWE2MH
gZizuKrZQzpym4uJ2WUe0lnnzix8P9t5nfVajZb4DIFBv9Ii2f3y4pYG3lxdAPfa3OiVl/+wElv/
ig7YCKNHyrvJC73nQeBdAOkl3/c1SgK2bSNUHVfFbpxK4yX17e4GtL0/XJdjjzkj/N6ZYyK/eJ7Q
oPi3IRiAMfqUjEH3zW+zhLr74MIYw0sLIZ4hHmbmhdbBnC+HDx4S4NeFpfCnBRt69PEyfupiSBhu
X1hPWWf2N4EObgJ3GP+hho2/16scqecB8N/VpDR7H/ShDdmrndTOyD1g900covGfTz3voX5CnJc3
C/VjIX+bUQhXSmrZY15T8CUnBLNnTvmhsPSMckvZ3FNyMBFeF9ONIcMJAhNV4N7toyO0fBx14hJ/
rmSo9mSRqK9FXnECKBWhjFT3nxu0pa8RiXc/tIOc5vYT6tG+R4O9FOhlgC38o8HcDRrEFMTwoht4
SnvCwJJ61giNpuPkYn/Q5JI+GhnevT2NLIvpgj90sZ0s/TZ+KCkKnfKuLz8kaa++0L+ZvpqFmq2i
QpzuQhPJCZ1PkNit8w+FrOi1SVptZzVpSLuZdKJCYPAQAycM4LMM2bHvKiT3asqZtlVUt3pCJwS0
LH7jSRPtxzoB1lc1iOxYNU2lHAAdDqEwCijO3BWgRIFMNsOLPzXpdS5NB+fYjtr2iHSdW5n5nYTj
DaNGTuMJWQ/xGuj68FWVTfgwJrn/pApH3TcpTAj46TQKKWvtPNC2Vxkt8IOlZPBQqKi/aWEw345l
rOGymTfX0Iyaq6ksZ3189FbyiksCV0ikcMfOONiyir7YQQyhHtnBl6xPu5sIPvUD1tpi5zoV/mnw
pm56KGnXbmWnNzKiyFRQvL4tJciJOtf6+7hVSFC3/Cqo5KDec6mhgpxUu8abcEB00xFURIOgsTaD
Q+1JBxRsHS9fC84iOv7nULvCcFzDkCSFi8twqouxTXqamL0+Tl8Tv9JQhKP2y8N+enKDxABzWSSg
QBv/Vg2J+s0t3j70ld48YFlON6S6GdMKposuBYYet01SXgvElKAgFbu46gHMpnepaaLd0pjFvi8H
85etClAEZVqiWFJg2+s3xWNRxs5On3jYjjEKCzZNj+vOndInt9c+APs1H4tYNbdxAKO18zOfLrA/
HOLB9agjgKBpK+ntEY8wr6MihdbmQYsayTrvkJ8dP9VV5OzdEc3Bsejt+7pCJr+u0OopmqZHJgKF
eM8f7JvJAYvLy7BEH13L7iKkGL51jaRR4fjiSiMm3OjaSN26iXUwjjNoA3g8xnzuMH4deQvsapUX
n0VI1Nc0QwMxTLtRujr61oFW3Cct8tahWRSfajl5GzfBMjk0beGSzWCyyL3j2mJOw99cdH4fpt2Y
DPJoda68D0bR0AgMu28Feh0H0CzmRpFruXWW483J95vx+qaSNVId1rGPp18+qrINog1Afqkmj0P9
p+qrf5doq3lAW5jU73icCmnMV+GbAW2tHSI/dSDxzaqWUyM/x72GQlpX3F4+FYs79b8DkWlTmYUv
IhYDBXZnuarW1DEep59YX770g/gc67RAL4/z9yX9NhX9z4z+/0DzJ30zoz61jNwFa3WMAtiot/pY
loiQW+GdKg39ZwLc5Gehuf2fwhT1Q5B29UNIveRp8GJ4JVGZ3HL9T89wZYcbRDu0KwmBCU/AZtwo
YCzeUX8XhHRZdyXpIxIziwVpAs2TRl7g3WGHYDfY2aAPkQW6vBxrG8q0eBbzOnaoCsx//2Y1tDSv
s6R3+pObiwdjbEuOWYDYhIMcpWwALE7hRvhbnRff12IzUXte1iCsNE0nI43SU6X7v0sRvc7o/8uT
WmZN8yc2lekSY0m81d8A/G5SeoLeh2Efe0QZ8IuvftM9fUzD2cahJI2yFKaINmrzWr67PPLqcsIC
NYnrvEyXNeGm1V2U9638lE3lN/JwYBXoP6iCvMaQ2i+eLBtdzLUBqT2TiNIxtUi133+/WDcsHcb0
eJqS+mMv7RsIEbBtmg9ji/O50Ix/l2n/3ZV8OMMgGyU3Xb7uU6fvcxW06miK5LdXpa+2Px0iur3p
iDBG3eJESMvlSopwIxCtTlTyqjAd/jl7sOay12PJKwsdAnC60AiiZz33MNFoq+QxNqsfHvfcxj5a
i0n8X/6/MRfRtjH0CYSeLY92kX8OCucehNNHbfL+bY1q3q/USWnJ2AaDLXcNzTNav7bwT1bc+w9e
kfr3GpCK27IoPUgtqDuVLTjtkb+9csnvbpGoax4SJbYmrC8bmstfsgiOiEjIkFeCOhpz2dPK638i
fXysSvEF0RLE2YtfFdUxzy93mReHG8u9dplSlKRAON/OXKjv93Lf25Wr+XM5f5zch8QCpa/3tvun
UFbwvR1rd+MyXfu8c5XFgjVHpWqZhwnRxbEpNOfYIRJ+QILha+e7+BjqSbERZZd11793DqKq9OHn
atWyuhu3SWvUVhScOr19RIP8C0zZn2XRfC+qaZa//1w11ffLkWgtzII6UKTnPPspu75fzNLiJRjx
3AEJY2MSbD6UhPL/4YNxGmkmgFii57Z4nQ5J31dFjlND2fqfKrs5BBhQYd35xVf218vTWdsbf6sJ
psVkhFxOp6xgVRVedJK95r54dhxDfGjgDY6zfpjleafL462FG0KNci14pnQTF+OlaRz2MM+z4+D/
QPcI8B2cavHDQ5obpPnlsVbnJnXT1KnLzBvy/adSaR2MiZsFp6jB5tfSrqgrQZYY1SF1ki+Xx1rb
idTfaZlRwKANsJhX3Nm904DGwVyj+qoCRY+5qw+xM31kttdTNu55Y27cUWtbka0vbcOamxvLulNL
YleMfZ0dc1kfZODc93oZb2zFjTGcObC9ufL70s2Rx6srcCb4JZRYP9DT2ogXa9+JDQE4yTRseP+L
71Q0bSs8U4CV9dAs9XjDPwy5e5XSCL6PIyPeeFushSdXsGgUmrgzl7Uf33dHQH6ufxJ4ru6rIuSB
qk0WDWVRbaze6lAGrWzKwcLhHnq/es1UG147YPVuaAgAqBoT0bT47sbR58u7b+1UoVunz/GIFGK5
+3ovLoApxfFrjr7NYDkn3cNyQiCZUVUG0gvltJFsrm13vhevF+ZF02UxMd6NTuFHQ3DCH+CTMY2C
/nj2pRfVq4cljBGqQ5C2xcZqrs7SRmDHRTKLL7jogORYs095WvVHJ0c2KLSK8iGlu/fsVrym+1RM
p8oI8/vLS7u2OV2ilUv3gCbi8vJsSyNr5scqYJL8KYCmFEhxXzrZTu/0T/92KB2QGjrSrtSBPSwX
VVVdEgVWlR1DPzg4QjtGCRpOKQ1FzXM2cqPznfl+rPkDvznXQ++GMpWBj6FwBKkZItKrYcOJChIr
2gpTq2MZNpg1QjHl8UVszHTwyxQos6M5sxxDbOjaqwCxvgHbey5oZMEVbJ/+WCWv+PaYzufa0F/r
Vu1nR+X/2j9VNUIHFrrvWApipJwAorCQ3x1f0PdOjLu0e9brP0SmsTSuRPgtCQ+6dTIyF+BycR3w
lvehnaM5Didytpvi/9VWH/HZnO1CcyFvL3/J86jJ6krSBFISyXNpMWNDs6LMQsfgBPLxltz03tX0
b5eHWEkpGcPVFYgnk3bIEpdTGGMzhkTlo0pQVryiQ6FQNIxMRNHHzPzchp04at3U/shdinvVGFR3
bVmVXy7/jPMzCfAMSCkbVwkHbOL7fcQdlGQpszzCIYgOXdmFtzo63LvJa3zIuXSgJ+FvgTvOzySD
ujrPEt7W9GOX+VFZJ2NRiu6IGuc3oQCldB6CQvJ2GGSyEXTO37y0WoBaAC8TdK2Xl1Oeoj5sW0aP
5wbqyL+Bv6dZOxuHTIget9nXBJLJ5SU9Qz8Cq6TBJXjE016XHJz3a2p1iOBIe5LH0Grt51CD9wKg
RJjIu+vjjWjDWYEkqvA20AoQ9SWKim6KB4L50spwNnfHbKJFgiM1r/PC1/ivQ0wXDCvOnqEgDZDy
BO4qqkawE7FfZLM8gU9gbX9DiL7+7oeWeNQAvuIKPLn9BxR4wtvCiAM8Cys49n5jfO56F/lLk1vn
qho/jL4M/xFR2J1Sq02/lxpcgrDq/KOn5/LH5cVZiyXg/HC9oANvnuUKckgM1DD07gTQ4hAixF0F
+e+4Sv/5H4axZ6wCMUsg1Pb+E8QYV7FesTgaQ/FnKKKfGJlgrjTe/OthgCwo19ZtIG9qeW+PCMzo
gV/JI6oQB2/K99j93mVDsBGBVxaNghdoKMX95Zrm4uLU4tqevEpNoNgN69hUZfOA33WHIwoZ+OUZ
rRzN+d1Hx22+wuzlwiUjLa3QogrV13n7qow83Lu+2X/hkEHPHLJg47CsTo25UalhR5xlPrYQ/dj5
LSyQYIohC8ELK8bgFUXNh8sTW4u3pB6UgsixGG9ZoUkMX+faz+JTloNrtyvjoatxubEn69DCzal7
MLgmJPopl1eWnu8vD78yTwtMG08nkHnAyxYhj2sy0kvon6dYDp+gUt4Zhf6rbO3d5WHO0F3EHsaR
XNWMYpBTvt/4wWC6voEkxKlPCojdfUlpD63aJyvPCxRATf95CMPqLrLL9DGuBWqddajvsaJGAxUR
rZsQ1u9NlyB5qvnc0bYXxvcWbVQohNW0kcOs3LL8Vt7INHBdiACLbV1FmtW0PTx8wjNEsriYLVg3
nvsr95tl6vNeJtnlwbpYj0y5LdqojnMKCnEl+2pvojvsYEeau9gkQeq5vP6rU+JiUzodcCXk4jPj
A9kkeZc2p1kpYU5/VHl7eYS1fWwB7+Fwsol1JvX+C0uECGtr8DK0XrtXDKJuQ2J25qIB5n4bqWew
2jc50PDI3EJqr1yl9MVn8AbIQXo68x5/k3N29Bc7gkF8CgPk+q8kVubARyGW1VdslbLdWMsziNq8
l3kcU/ojoXbOSps4HmejGybGiS6afjcYevoxMqpglygcOjzMySjDK43eGs4Ht4mQ0aPw4b3GIeyp
/2HRLccVM0TcMM5eET5y634VGgXl3LsOzhl/wHlU4RGyYAw+GaeVRkUbo67FjPmRqxz4PiAgF186
zKSHNHmVnsKEFr1K5M0wBShiZMVGbFw7JG8Xet7Vbz5sZcsm9GQRn3QQ1srEKI0+nX9VKSTrYp+k
I9nYxGszkyS0cxbAblpmnYGX2CUiJQILZ33a4WkO5S6N4mcZVWIjIq5daG+Hmv/+zdyo9KCuYlXh
KbAsSMJF+pzB5kciYF9vvf9Wl5HaEUKAgF8okL8fShRt1PsiTV4dvfw9wpZAy+izr/l30hr/0BvY
qkpvjGctajtmZFEybUNcIFBIQEPrMJOkjR51BjCkNyKqNnoc60vpQtaiS8hnW8wvAjcsKq8tTn6f
IPl5G1oh/Tf0dFJ/Y3+shVEJeoknJ9il84p3iMV6PJr1aax8ceOFKr1mk27s+tXp0GuiSktxnZz0
/ecq0a7p7DaPqQRXyIK0wNG0AS8lp75NPPP+cgRZmxGNYp4iNhVG6i7vB6NOLNMWV71TGJct1D3k
NUcXBczLo6yGzLfDLHZ7hKr+0Nm5ONYIQkK7noVnJjQuyqR+rIEXtCjN5C1Effe77W41+c6LSiTD
rCPT40131qp2BiMUYRUnp9go1X1fqwmVI5UcUqHlPx3ot9fYYzk/I72PN1Z37VOSh4MRp/hikCm/
X11USvoOA4/4FPTDk/D9z1bWPeBW9hBM2lbGujqWssCoMNFz6FlZm+aIGGl6CursIS1MBA/KW6dD
CkiVG5XOtQX9iwsFy+uSTyxfMcAh28Dv8+PY3qjotkK0ZoZl7Rs5e6xd3jqrY/GCoeNDw+IM0IA9
GS8pLzVO6BLeJaX5wyzaz7PQeOOkh2IKngx/C9qwtpL2myEXmxX5jbY09SE5FfjUIFSIY6cWjnBn
q0+5YW8Er7UrhwoAb0JhKbgliwMYDiasxLAMT0gaPnV6c0i05rWW9b/fiZQ0CCqcgJl3tfhkvhYY
NSaxFq+M9tA06bNq1WOs432j5MZhXwkpzowTkObcajKWuyM1taLLTRwWohyy40hn5moWl768LVbu
GDirc7ec9qNpLm9qF52LhmumPEEZqw4aWH1sJ3AVcxVCCGaDJJCDIv3Ge1dfmxpVghmmAFHFXL6r
q9JxtRTw80mZtfW5NNLxQZsSLDZrr8RhwuAid8zppexMax8KX+xMxGuuXVnCdW9t48WahIeBUdH/
62Y7d5HlQBOCvEfDZpHe4zFlJm4Q5AjMlOgGja8gOl9bGxnvWERHNer7y6u/tg4u/FmaYJTJzjgD
lZFilIuI4cnt+z+zAmJd1V8vD7H2gd8M4S6SiMYcjNgd2vyESFWGgKKdXXdlgwaIkxU3o15ib8Lt
uRFsVgflstDnhpFx1m1zk741hiBpTrZo0fLwMD5A4c+485zilz94G0f/LxXhPbSJegZnkZTF0AH/
Lc4+ma1wR5k1J9nEaHg9C8wLs256BVn6283SR6gfyk73zVBcVzmwVv5139YmquAp5r8IUA7VT09L
7uBqIxOCyCX4yh+4t7wgiPgh6rL7JvhBBv1oWt0h9JiGFWB1whpSVxW1eh792Z4RCfrKxmM1aYqN
SLCC3ZonyHsJJil8ueX9V6RdZcWQP060iMWDGeGwiYpTc0OnarwFQjbceVX/JRsRtKs1a0J/b8h3
LU5dV20NiU9vR+c6LnAdc+UIethtjIcEh6qNn7kSgnkXkxdTKQO5teTYNRoNCjtKzRPCtBoC322I
GquqgA3zorq8q/82ARefnEIPZ5W6KrCYZS/GN+ZWeJilJ4n1SGdlz0NbXsO82SGpgaN2QgEIYcNI
9k+mFu/jKTlMToPpRrS7/EPmzGP5O6hwAGChNMfeW2w9FYogCO0mO1GwAbWLCYbCdEQvUrwTYJWR
kIH7t/27sXX//RkD4aXTtuQemlvM73MiFQx+LHGJOqnuk11VT17wxxqn66Hcq7H8c3mWK+eZsSgN
0KUEdLXsk7b0xnGxSrMTunc4aPWgZlHpQAw4TVBwtXIcvbpwsz4wh6bl2s4sdbYTTNez+kCuTb7l
VEVzAtus7xE6QYB4oiIh2kcDvbPOHLJn7Ldm3PQnbdiImysfltYpowJVZleLxfI61Wj0+CRGp6a3
D1OOTnuWfYun8VACNg+l+Ba2OB1mpr+xoVaWeoZHg3+kukcxc7GhukGVVcoVeMIdvfnSpOOwrzBW
ja7GzI9ukOzIURKUzsZ5WknVXLpUM0gH1CWKBe83U5enmSgGdOzo8Fd3ZqChfNpnxq1XDTzNaHBt
XHyr4/H6myEFFJyWxyYYSVPbUaOFat81Y7fDQKR2XwR665c37rxaiy1EjZT3ClwcXrXL9KaSBsI/
0wyPQDXtGs8p62tTjeLbkBb+RvRbe5u58NHl3P6mnLW8hXKAjk6Ochqy8KK0kJwKsh1uxO5Tnrva
Y5M64S5vigZ17W6aPiJylN4g8V5DUcGz4n+orZE48iFRk+EILX+MYXZO5EYiOyal6LFRiCl6jzVK
bqUyd7rMsFwSKG2bZeFc217tP+kNDPixxN778hdYeXe4HF4ebTYEJXtZsJYqwYQmMQIuhdx6mdwM
SbD8mfJqd2P4SfEsaonQaVdmG6nc2peHiakMWoNCp5L6fkeX9dR4XRPRrK+RKSnTe/pI937ufr48
vbXjKmmdz4+B+VmweJmibm46hKDsWOAz19XRqcqRZXmaTXMHfyvRsYyV7QzX3oVTTHA607VJkZgx
VF4lJ6fy1Auiwdk1Dr5gwgZP+b9IyCKcFvCn600rvO8JzJ+dCq4TG9LGeU6bcKAJ7K9oqZg7z+9Q
mEwRYd9XhhPiPp4gISzMsrnBcam5SXKMzeH6hOVOOmWytwen+YNHnvkwFFV6PZC3PmArhzr5NMX5
r7ruwwZbXje97XxR4kII52Kv+tneYPQsVK6S9oPtoeGNFQoqW/2AntvoFvm1DRD9EGd2h3Gh6G4p
MAxkqJDR/aZPr3S3R0vN8u17C0WuGzOtnVuKMM2hwWHu9vK3XAtKb7fqvJXflBKVo3XBZCIVayBY
hH12Xe1jFGReE1X/qjORbwy3ejKQceCD0rYGw/J+OCSwrazqA+0IYfAL5or3DT5UebEnyR2vKHf8
gG34P4RDjoMDH1IBnD47FDFycGY+hCdhoqA8i95cdVJDfhYF342H8tr5m0FvM/yBw7FMGbwBVzNX
FBNms/InIkzWtRO7x6hwf1/+aKvjUKcBDC5hXy7jS2AYVBcyattRYZTYo4XW9WjgJAS4uP9fIjxw
ZZDPBkWGs5TLsZswDfpSPxVNdnRqjHyR2oMqYB+TdNz7Mrv3E/3FTet7A66hn+Zb32+t/QdKGKT0
X+KnuXygqr4PQ7eo3GMzmPQ0rQbNSJkK9A6L8ZfVmc1dp1njc2DgfzNFqfuP0VvGrct7ZleJssSF
L5OnUNPCzyAGtFujFrMauIYmX2ni/nL508iVaDVn6DCF6Kic0UW9IWyMpDKd46RhXO97Rf1gN3F9
d3mU8wg8ayuA/jKRNRLATd4fo8xMTL30uuqELEuJgClMz9x7cClfYDP5uNmfO88L3w83T/pNkHDa
VKvtTlQnrEK0B5wn78NR3noRIGN7GH8Eypntu77ZIzDWyxNd6QzOQ9tUJTm+gBIWdw3acCqYIt84
5VaKaiw6FvFvE1M9JEjH6XeEfarto5gf/evPiB4dOw6MrjE/5xdxatCzQtMTlxZ+W87FenR43YLR
L8/uPPj+Vb3jjgL/AKV5cV9bPjpGBdSYUyKyXVE7T3qPiGNsH7TA3tgxq0PRc4Q1TW/6LFEjuVVl
63XhqWiRSOR2uhYQMel3Rl+RHt8Y7Dw+kRICFSI1JKM/i4O+lme9nncRl4rx4gnnodEoGqC9srF+
54eNcYCxEt6pJYnlgzg0KiOKQni3MsLTRE32gzC2iP1re59kRxD8SKjOmu3QQnAONyv2fpz96Jv0
T5aK+ijFsKOS1V7nut9fSzO47bTT5c2xklvPjRX6pH/pU9wr709dTIqZZCp3jkrXPmZY4g0Yuk2B
h8l2X34t6y7flWF0h5npXpbN11ny+/IvWIky6BXNhQYqlhQ3FmcPAyKPaGuoYzaU123zy8bcJ5zd
Wk5JupW8ryzz27GWJTtaKrETe6l9zBF2qlHEutKq7saO0VvOhsOA30CuytdCufvLc1w5F4xLFRj6
HVt22TBzYYu7qOL3p1CP1BXmo8/TgEZ+13wfna2y5Mp25cYGwcJesnUu7sUHzXClCXNA3i3OyR9G
nARfogYZr8szWguZUmeE+RlkzASq98PkEv7GKHtIj/ZdWk1X/JEM+7x6xR8SwXuYjVp8nRnxBodx
5QtSNZhLkjT3AbIvQibKQpowKlGcWvuLNUWo3cV7o/5DHTKV6f0s75xslYPOlMFmvcsZxEuUAf9E
ofD9VBNf6XWmRe4R0U1174URRetpSq6rwpLPnlnXN+AS+xsh0/STEKO475IS1AHdgesxSILHuKgi
fmTc3aQ4sN1ZLRLTHdf1LpeOvzMMKMtIhZm7ASuw2MSgoO9HFEY6pW/kxStHjayRVzuAbgLZklts
6YXVa7LWgazaByIM/grRJz8RaEAWO9TLPm/skWWEpmBJC5rKB+ebZHVJh8IsvkR+25DPmZ89NXO9
TtY8TfzDGKNaPFs8oLoraqyY/UNNHeyqxTOrtnWMRfXkTjTxxqaVy7PBD0JLFMFEuAJchstQ3tth
pokur57StH/M4uKAddQ/tVXvsnyW++l2MpMfJaR3YNYd9giFgZoZaNLnUtAhjasRWXm8qWe0gBN5
X2VgBj+iQn1utfgDNeLf4EGfdIzJ0lJgLIFEhF9xpzcg1m4cbcxvB2WWGCtAD65EuC+s+EdsOTCB
rO9hOFyTb+Oorg27HFMxnPJIPmAHIVcZfIoip7uuC/1HlDjpxv22/Erz9qYRxl06o4rPwGRhMvaJ
PqZ4e4TiuRXO9TC+8EL9cnkzrIRAySlCHJPHESs/78032Z1maqknh44wT7byCL67uKkGMya/0sYn
KIjxRsjVVwYEcwVdwqK+fy4XZ4ddUxgGm32UOGnKzMWcjPctLqNDurciI3lVkRI3emJnH0WMKIaw
sodKD3/62Pnd1Sgr70J83T+nU248uraxhR9f+33AtMDxQZLm34uoEk1iNLIsaY+VHX1HKeFetNXv
Ki32rlu/Xl57feUT03afOT+IZgKsXiw+otylBrJAHNu+f07N+tWq+z+4re5xD0Kx2TZ+9j2+sHVy
dIX2DcuEl9rR79xifAE18LPPu62L+EzIiE3HL6LR8Fc7Dmju++2gl52dlP2QHj2FxpaffHOL8PPg
TY/onL+aOGRZEqNwwO2tp3ZZPdzHk79Bvvpbx39fwuQ3oLc5d0tpMSwb20MbQaJJhH40m9E78cjE
fk6P7J0s63Zfh/i8diUV1CyoYvw1Jcm5nsl96Y/qubfc8MaY8ArzjUL76mBT/om7sj+ETtxg3zzY
WJsnNIPGzNW+TPjZ7I0+NV+q3MoOY24M102n2yhIjePwRYSZhbK5oaiijekRGW3ML0Kv/BpLNFNA
RmEaO+jlqaDksXfGBDG5oY5vgiR390U7UXvsUP4+qV7Hn+X/OHvP3riRrmv3FxFgDl8ZOqmlVpbG
XwqW7WHOmb/+vUrzAGdGFizcB5ixUneTrKqd914LppRs129auu/mNafTaKqo9qrrcVYS76rZAIJf
CiMNFT17XrfcAxISpgwtU7Tjnw/d57r2HaLaI1P6UflDdasudjks1+b4Jsr7DVz4//kCjLBR4X2H
oPqtAXrSE6MuQcu43lLwF+MWYsx2Mr8aNfxUdIAZc5m/J9L+iAtHdXzrGEmobxNhX8FWb+08ba7D
TsvLLyoFn1+Jh0H50b31sS7CyI6npPFk3HrK/B2s05/jKPZW/hWS1mee23+8gA/xoAGWTqz3bXE3
JRT3mIuurfqEcqj8XtXeFE08a15xLL30nG31F6W13/oTZLc6s/Y0GpFiIXHxQRNVW+1NsZuIiz4Z
R4AuoDVU/HWEvYbiXr3le1w4WqxD2/1egeKglQegfiXJ3J/Pjv4xRSjvA4NnMIuPb0LHyX/1zzQw
oWEopneBwN0X+U0+3jmw+lV4lFyza6qIRlU9dyNnmc9jnxw66KeZuFKQYVgQxjvucxQ/GI2hKTLN
d97777epeuIPTT0eUu0LJa5/LNq93zIOvZxyJNH40eNO03iLR0X1LitJ4eXIba6wnZt1Bx3Frs/m
G7eEp4esBbc5du2OL3Ph7uWX8dkpfkztAdbxwDC/cMkNeWD+rUffb4xNxaPELef+PqwlbQ7rWHfi
0pMaqnJ1b2RwJzKj1h4kueFCOFWtWrBSJ5oG1a8q79sge2Di542p134tAwj3jixlNgtY4h8ZZqtg
7EmmEcwrR7Kf5JyBfBfDwlTbPxtFgQH3qyKT3PDfHsIEeAcXETzBjwbJbJZhGCpNXDQ7vko3aBA7
RlSOa007IB01hq+JL+zPx1Dmfdn+dUWpQP/lEdGqbrStPYuLTfMGmMDbTk+6MGW4SlT9pSicPZxu
3/O4+kIxf3pdem3lhD3+wEcRJAM/N0k/icsyJPC1b5Bzwjw3Dkk4Ve2jNcHl06+Xys6+Gij76PHI
B5YNcuBUkWXFHP73gSUMelw3lXJxLVoK3FQiRMU2fmDjFnsTuOroCyH/TGIkNroBlj6MDB+T8sXq
Omm6zsqlZCp4DxX4GvLkv4TVPDcmDC8xjM8/aAQQp0FU48F0J4omeL4koW3GW2Jj15u1/WAOxfzW
OyNzUPE4QSCk2TdFCfSLVbndF0mtTzYHJ5wap0RblViA/12jxag1mENH5YJNvauEct1qrp929eTX
Y/1NG+2n2SohNh2/yMJ8dt13+BVKuuCpfPRGGwpBTQmxwCXtHPBs3dKKLGFmex0KmHODyQrbdqsY
kk3ngogEWuM/79VnhgE/zCZvaMnj8bFuXZmFxtxmolxM0X4Dpu9tWtrzsgoYeXp4Ltw9U9c/i1oP
J1RbsjnROGQRUOGwESZfKLTfPBfAUokbbIlqyS58LLAsttv3EFyJC2QKfzEncVYS44vo5DNlTjqR
fCJeuYUH82Gfs3lZZyZ7xCVP7DmqU10Lh9WdQ40u533PRE/ouB1TcWQ4A1vJtZ2oMgp+leb9cOG0
PIwehC0kqiw/dZjM7PSJtMGoZwd9ETjOzeRFeryZX0jUJxL8bjS5dbpqGQr97+nsh6mqN8MVSLDi
Ax/nm/RLYQwTs/giJf+JOqbbjIQrXBgIr/4hPhjTGtiWfmMPLGPfQRCnrPnfvV4cPFfZKeP4xYP9
lgZFN3E9tASdGnhgH3M8S9GJclnZD7XpwqV0Qrg7v5OxfKmGercJaOi9LNqq6cGq3VOb6l+IvVy4
D9YHPxZdRb6OwY6Pw4Nq3lXUTz3cIkaCcnP+tigLgVmRfXHuPltWHlD+Ryfvb73K4BfqWpyP8e0E
ZbU+uC+FlcI2PTwqo/1rgNTtz1L96eVI7QJeRSfVb86zATmMmpFJId/qPTTVRFLEvnVL9whz4i9D
/wq09T2J8HEZMTBMx9JqQzZdarl/mdSx3XRQ4lfmb22qATXEJnU1xOUxnRn5deZOPSQaJFFQOWRh
scCM2Vu55vemEV8lMLOfqImP5IYmc0fvZfE9bkm7Z8CmXVqzqQ5NZVfP+QB+WT9v8BQQGNIRNpsA
385FxEz6HAp3a+4mJdUitXCtwIoXm6mjxQ0LowJxuDM6uBNtyoM5XenD1uqnuM71PS3I5VU9OgXs
lDE+aUYU6pnb+GNcGwbEFtMUkVrSb6hqhXvZ0rI+VijrbzHptXNjjU6gNopzIl9V7IoMJanIAHF0
ew/M1WHdd70tfBuvJtpmAU2MMbrhPGz6fm7M9rFyhvWldrL1alQIYUtNAUy9Z+DaqODhNHOrDiwv
b47lYgp/qFE86dIoYVXoY9SYE6gXRQmy6DxmO68w+p9/PkO/NSQimiCvETWQpCKr/FHpAPQ/ai5F
v8s4wQraDvukZVBngv+yJ6WogLiWltvDPFhHU50vcpgM9/1hadJff76RT0KG/9yHVI7/OlxtAoGw
MnCY3dUW56Er0sBI0AyMmEOSUbjQrSWw2ZaOo/z485U/UbtcWebNsBb8L7XHv648FlreefCWXhpL
tPsa8utonlKIJhOFnWdI8/bP1/tEbMHiQPXK2QkyPB+Ub65T5Coavb+lPdY3aoAy4XCt9EMFFblk
xvvz1T4xt+yrTOY79BRRB/3v07VKYsJVYCiXvna067R1cxA2l+L456t8omHReVSxQdEDC/2jhqUC
VjpNQ4f05NpW1OWpdjZSsw4TW/1fu3XfDyzwMHKWh4nwjwXXjqaJBO6x5La341PXQdGWJfZ+nJwv
JnQ/8dkYlvj/rqP/d+G8EcpVC2jvS42OIHwCNouYSt9e1kGVcbRBJvrPi/ipCNCR+x47S/KF/16R
SXOAbjvgshKzvd1GyNdLvT84nfJadua9l7dnSP6+uOanGyd7tOlAkXBCHw6/WpT2rDvddFtYbRsN
xC6nTCvnk5oVXzU8/FMc+2BAXODbQG9j0kUjFPzvA9J1Vab6oLqXDv/76GjleELr1eBnVeq5Lq3h
KclyqO9yb7qx7RYWbaCJ9u00OtGcCC2w1goSkG4YQ5CJnYAtsq+2etWudXdtgoHeiUil73ZviGUK
ujib/k5k2zvkfBWwGkYGSWM+ln7tiOyJJj4A+5kcjrw2ZqrcAuc9y7391CXHGUJUrALQvRkUr1pq
7vQCJlmnUOPDUBgNNMowUXawgvmrqlM7pmPNh+qa2eNuAvdv6FcSA5t7FquS73V3To9VPpXnJk6r
oDXH7Vj3wvS33AJbYMBF5qqjcUoHs7ijezc+p73ClPw8KlgYwI92djkbUVt6c5TAyBvN5AWf48ET
h8yxEvih6+k0rUsaKbOAPlhZx6tyyMvbJrG7kxgB1O/6OLuiAJLeNmldhBB+b1Bm9oDxL3N/bQqz
g00vwf/b0sfWoyNOVRVjV5ROfmCqW4uScYPzdN0yfzNo2zPGdAtrJ27P4BKTFolVmnqKTaEZTy3C
WmzCz4eVBr4lm3ZarFdQDc9F6AHHFfa5N15rbqwcRs2AVVjVpv3GVu5Msfb7dmT+fVYU9whf2haq
be6G6TjUjBBZEAVljXKOQVPZrbBY7/LZdfyyzhU/LTMRxOC+Hg2xbfvSA0XaNvrN9g01m4K1gXUC
TGHbz+J8+cKZ/k3DytI6VIEMPVH5+q1lVatbUAkBiALlrowfVVHPL5OHKx/8WTt8po/oEmI+gZ67
351LYlqdi2QwAXUt2N7zrTPllj8PzMS023oHMusLIHJ/pZJg9M9X/kxH2BadNPTf4Sd/VO5630Ma
xpG/LP14glP9ZTHmhxoyoi+e8NPryAStRQM76uiDLsqbNOmtNXdh1PR1uJ8BSv4KOO29Pv9RBdn0
VbNRhAK/zV902zAjPbZzIX02DmQA7DhrrixSfzBJ5iVoenMapJrAl+tMdAqifQP0uHpXmLl68Epn
fLbF6L2tab6+tqY3Sc20jfSAdstL3OoJ2supTwxAOzcVdYqIWbsOtCk7IRFbKc7NZEzqsW6a5ljF
tRkCZ/NVYfgzf+bfjyjNzL/8GVvUMXfjzrct+cwoZn4xmMYOPmKlmUNGi79ItH0W3L0jAeDK0M/2
G2NPZw3mEDPfeBFDGhlm99xBGj728Y6rXspG3zG7tXfT4cFS42MORML/fjql3NEbKtHwPCk3/3pc
Z45jkhXC+R9OzSceG1McqqaSWifs+YieMcVJt5hZa19SXb1ddCf39Wl+dN3yRYkDc9LU/x8Cx4gB
IxwUMBnO+WAnTQr67kI/0G09JRrtHpNyEHDq+GjJ7AuZk7EpC/RRJMiJkfiGJYNRtA9XoxOCgRyx
brcTZcojqi4FT3qBdFoZZ9oIFkdNb8YWGgVHsfuw6Zvhp9eI5tSPlXKt1mMTQAFrnAuHVmgs5/CY
r7Z+1aawG+ubot+YbfpjirOXWmjTtYeM+525eteGWk1VoHiw1g027AT50u7zjFTcMpRLyMBB42v9
qKVQNXTLq+gd5Wo0tS6iyAcvHsOVll/H5i+3NXlL6UFhbvZpBCOV9qo2Q0YnAB02T1mS5mdr24xD
ba7dflLhXS4Sb42SRVdPEy/0DWe1JcFYS/CYYUNbl+aBVSluHCMdntR8LeDPW6a90LV0R7d5dRxB
rtwz3VqGVZuKqHKUJmggstklVQttAi2pMT4ISXQMkn4TN5lxv/TvHRqAz+9oAE/pFLS+A5LfHh38
iTODceW+sKCyBU4uDeq6EOFGnj+C6iWLoAHI/CQG6ztOscVqy8hSPsGlHGeqelqNYb4oG1wZuhaB
RmCcV7I6oZEAQ9Ks5XY0vLQ7Dl5+Vc2jFbmQ9NzDwVeGmMcuLKuJ7plYh7s7NsyT07fahbZXC1pT
iNmNdWyiaRPN3ia/4A9LWoRW59p+QhP4darO5TkTrebHldGFIs5hHYn79Z4WxuxIS8TKDbfLoS91
m6xA7EbxvHqhZ7SOX7XzdhD2VgaWCwd1tVT1o51N636EFTAy1jgvKAwAoBZupii/95kS5KhQ4PyC
bgit9dyMB6XLYd3WmsJ8gLJy2SnF+KrpCfzj9bAE1bR6vpe0RtBvvbvLsnJaAny05Fg2hEt+na6v
o2KLjmYQtd2LyhGhUK3ira2tNQFAEOYbheFznI5tvYxFs+6E3s23y2TOu0Rbids3c/YeIX50v5FT
Np+symi2KMXDmB7UPiONmGsmG4lwRYa1qHR4j8K4Lxqm+QZrbq5sJgwDWjfVQHhxzzaY7a7KElY7
K2047jiXcIKYUNbkufYCITT99iqAhXGrOLTzVFn2Wnq5Cf6epHcwq1Q9ZvOW7pcMVi3Re/1eTM1a
h2a/1o9VSd+Xr7V9GZYMmvq9JxafRERxgm9v8kH560MHoJqrLmv3lZ1zeJJQzOkZMGQ/myDMBL56
gSt3qGlBG6ygZO7fTfud2YCAa50rd5+sjQ/GELU9mtUoc54qBac9dX35h0U7YnNt4GTpO8jzN4Ip
fl7Wn+YCiqKsRJnrrq3wNds5nEQWKet3WSW0jpAd+LzUYT8nUKAKdQrcYZflrW+Ycir4QMffoP0s
k9dY+VGMpNarHQEabMO+k97W9lOZv2lZGRG/Bupm+pNS70btqbSfrKU5aNNfZusEWqNGDYVJ21vR
uG/DVJ+KPoNxk0qb+2OJ+yAGA5Drck+UI/W8Drz0STfvqBRuhh6S4fe35E2MtCXBo5YPz4P3fc4z
30Nnl1Q8SPXDIwOcXqnRAJ3Bp/7dmHqKDYfB9HaiLaD97RmDgXLpil792u8Y9SrWIRBAmYgmj6pM
wVEGZTyOAZYFivXspc6Ox0+zFX+pIA+1XOEh+qtkd19KX9RryOynX3datLUF/+8sN4P3gzS/MJRz
lYor3T7Neh9ovN2O1V9jPu4A2qn8HEAaoWd7DsHBmunA78z8QdMG9TbO0usmrmpftdYxEoOr+wJN
6Xu0QvtinDl98aXcEEddMX1GcFQcn+485c1Na2jXPeMvhfB+qk7rdzJT2C594zNXfwN5AnCTRXNI
9fEaq3SoeWBN6Z7muoySWXspluKc6j3ATrN3n2t1lANf3UCfScBQ3LSutZs064Fe8Ir5sORGmYyz
xc56Ig1UYzzLWW67yaHg6K+81fkBlfJOI7lEspPxlSqSS2g4yqMzl6FuxD+Mxtyr2cpshOITjaoB
jXSXbojP7lbdqC2aUEtvK24Buf0mcvshtzWwDLNo1XqmPnWoVnYed2sZbznQSGLKnxh99S23i0Ya
4WGuBy2UA6Um9VnW5y3m6OlA5jfsaT0MRGksUatS7AYR0n5h0LBs73mb2sRRZsCVMyc7Th8piVH7
SR3XKBPfamtUqB1IeNNqR6/Zai1RK8qQwdADPB4+6oYWNIRAzY60AVjLfEMrid9tRZTkw66uSeDG
awjZYpdC40TT9FyU+yGdYEbQdpX9k3J3z+EyknhfrQ57We63bACDbw3i6UnTrhHFjjRhOcxBNRsn
iwmDrS93JQ0H3JU8rBT15RnN8jf6eXx59AHP9p3J3Y8N/Tajar1KxWPM9oXVWChjy2vTIP6kKXvT
aIOFlgaH0RUPrE6HunzSzBEtAaMSw8ucBu5aflOsOXD6PkDNVMYS8jk5U2doCkP/y5vWEDHOquHA
SCGDfXfq/CtXuyDpu4jnMyczXLNrd7tDr7FILMbgjgcaNgrfbLfAZVe7HF1daFVQCrdF5Bw6ummn
2OpQYjAUcxX1G7Ng6Iyyou8wu1IJ4SVKrNURA3fGX1arAkfd+fJlU7/67ZYEcR/7SsKRsc7G8LNx
xYGjoFrD3q4yeMJ18YxidVEog+wl1CY/h66dfa4y7y+nmeVp6hnzpdJ86AtMS6LvunT2ZBtvrZhh
VQ7HHneDHym4/FRG7dSzU2bziz3DaO50FydDGfQwMxjl4lO2ookU9PKa1UTariYo1Dc7qSdVZfXO
XLrhc421v0PvKpZOk8twp6o9XFyQlgE+QzQJWoMexZ61l0dPngZlfZMPnWLY1tG63zbn7IgaZqld
6U5wCS47saiHbYgPXuIG7I7CFyzGOPQR532kibLsV5AR33LdOVnAkVIho4L7SlwXVAmD1fX8LjGV
XoWW2BgHHOk/TWXvSdUp79i/cwzOYP4mmHfElvlCOZZWnEqxkX0e8ovtPAia5bmbjFYJVnZQ4qeu
tvfGtPl0qZiW8DtuQZDCUcRONIk8UzSHB4tWgnCgYJ1uGhXH037q3Zemz/xCUNdbf9bDcTENHytD
fMt52gPQ7G/i7ChVsHXiwPbMzgoUK7UPccVP8mlR3nTH8EMG4LDjPnZIZJJZd3xElz7DCmqqV3b+
LZ+vVHGGBudKyXB6XOU0N1koU/mNR2FkrN9tD0268oxhe3jxEhMgurKBxTPqUNW1w4y1Y3Hq+bFA
Zlp7uVuL8SKtzcY5l6vCfbBG3BNLyvcrT8wb3pekql6TLZS6D7xXaU2RQCrSO8M6FguAFoPs6Vkc
BZm/bPHrnO5nL74exZ3T/qSE6JvbC5F/o2Vyu5TqddK+c5OeWYRlbIaufkrr5d0ucvUKLVtozyqM
wJ2nh7xuU8Rh3VS/6fp3/VnnDJXkv6R/slCkQnTcpffb+CUuXlzjIm8MQhJIJeF34zyWcRrKlVXU
Kpqo0XC3dbmGYOrl2jOK6Kgv6s6mqdqw5qOi00SS7xyEGkHwlGw3pbXPISirZ6kS+WVhun43/WoS
AGCovkNQEE2GOMjzWD3zr8w0evkveEo4gtoREmvgAcRB6ol6VX2Kv+j12FqDFRdjWOzXbbuiun6t
Z/YdPkDi4MofJJ+dk1v33Eucq9cEczc8b55uO0W1Hse4PqxJQ3f8gC92cKwKcFE+Hw5nVJNxXeOj
8c46Yzwrp6CVBy2OB2u/kRPBHhnuQagPzIYFS/oo/T+j6P6y6uQEGEkCG5ux84AUMfDXHS2Oii3h
5WdKvNPaX5R5DThk8lEMOk6lukAHcDYABtjRlXse6mZfj8Z3GpxoPnqScpffIFx8I1VE37r30leC
lPaQWItvGssVR0LKcd2GXqmi6nJ5DCf2TJrDVNcDUYDvtRp3HsA8Xk3jHX/f8vwWE5qYwz+KwPbC
JP8p8l+2ItU8z49GBex7sN9om46E4kQU8HbS0KFmWGMOsfR1+ahF/WW2xsWtrjZhPdYbTfbrQfoJ
POi7Z2vteE5QwuW9jGX+yBnScCVwAybdCE1vlS6kU7fBMIy72sqOoLjI1nwpFm0WVOZe257lmkpp
5aMouvh5l99IcUSJJXiY0gUslmhzdtIRp8T0rhClZ1mp9jmF4jETRGUg+3FxZn34913kjbcG0h0+
Ew5RX7XZBj10eBfZoh1QbE9K/PDuU+FdgybDu5bxeSk0eZJR2pttAstKqlseeiQJyA6DDeEntSZY
5Kstimu5luyG/KkxCnm0LGX7W7p9/7dOfBkIXySiunxCGV64GGSWL8Y34K+u8u7WdhQZfaW33hqz
3mfmGPVATg+ts2NM9kG+k40zTDp11+zRdkbWifITDIjsEQ4idpwkNDeKYMhdSIZx8rVpuJ3dnPTc
cqVN/YvnPAE/oiHLXF36Om0NRvU23vCHiZInW/7NXiDNG7r94o0AS/3k8PKv3EXqg6jgvv5WOO2+
WLKTVNoezvqEN4pq9ntXIhPsaPLZS53M2eOLPMJIp5RpVjXW1WhQa/mtIFcvXdWtMKHY3rmeewIF
8NlIz0U83mR2fl8QsCFbLpYEZc3qr90b5xdZ4fWsGxNPEUohx362zQ7ZOaqW9PEmHHzIHg8SIp8T
iMI0ShoFs/TNsTrOUQkk3f1cbCc+o1a8H3xxUv1NZww1Gaw9a9FZ1SPa54W/pGoZAYz8wLcTzeND
PAValRz+z6Iw7vBdYunL51nLp2Zo71s6EKX+4VfcKSsg7Qcacoi1kIOO2ZAnUJu2K68PpdzXt7yI
TH7bfeNl2AKbVFDu/dQaqX7xvKwradNM55nF5fGw0EppgKK9y1LlnGn3ldAOnvoDbmZ/A0itJ+ji
Nbp6BZxEyIlG1BFPUb/Z6isGFoWC2MuThAt4JTF45AIM414aBtD8TZB6eEGG/uEPQm1CKcqt9K/5
9QrG2aQ98QO6UrpN/G5Cq/MkYjVfqaz7dWLiExxjb762eyuSQLhe8ovPyseTNJmCMAduczpOyzly
cumhTii9QYfGwJLixUfiNvwTWUtTLtY3ZJMPkMeKxj5UFF5rOo00KT0L1J6Tf+PxGBfbUA19kfjz
LF9ez3/RYCR9KN7hdt/cbaT+8ksaPBL873Ejl5JKhmeR/rpjbzIc5TK8m0uiWmm4kHtisBHJ9FT2
D9IB4unA/tNpNJxWilt4X/g4POOw5UFBKmEVD6bmyt2V15Krhq+HGlBvbFx00l4zIbl04jx7CKT2
kOeUPSJZ/30E/YqAO9Xo1GhR0wiLdcX7pd4Y5TKhRWWjFL9lhsgfxpjwyg5SPPHBWBg9THbyuEj7
DSNiQnzsyBY/aYDlFOQ/bdDtgENUd3t8EE6EVKArlq4icM5mLZrmzJc+rzx9LKp8Bu4eKV71R5ZH
xmc1bBfy3lgk6fpZzUkavNaN5f7J44lWwmurWBo7ew+YaE+R+mkgnyMNFEIztwoZqDOalvXUC1Rj
fa0mJT3Fd9o/R0JuPlyr0uLEHmBzmPHBSul3eRyGpxkFBc/YnvtioRtGoFrCcnmQMTDcF9xzvl1v
x1RrCVrMoFRjeQOcBrnjvIXbUGv1xPvHPgsQJCDXz0OSETtowbiS8N0izP0/G5fhXvChfR7fsvLs
TGbiW71bG+nO8m5yq3vEwgDyCIFZzP1oJoF8XEBz8q2TJ50t5hUySC4sAxq8t8Wqr4rp3pmmY7ro
P3IIirPm3YKPFtFwq2ln9qfahifmS+/H7N7FTjLEEM4todzdKgp88vHkTuAGULAk9RRb2Td8GwRA
Oj0TsaxcFZ47W3OGflt8Ir3ylxFQOcW5Js7ZyadWW8L5ZWfNVmSn9g2Px1kxthdiAJoB7Bd8Nhx2
y32c6QliwaSTyAUXi+Rc8rBN+PrvQ7YsiIr6ZzVYpFqUAUCF16mt4GpTO0ZB8SZNKSPOc5Lp0n+g
jcKXCkx6pKyEAlm1jIJ4Ox+sjMTSReNzM8gkdNLLYt/I84bXhD4UlmDs3Nlj04BPkC68VEiKFNpl
JyVcyosAwETGulb+jVEkuUzk5X2tsCBecP82iaaERpsWwYd0EljiYrqR2t3mVfIzEo4NQmAv1c9p
suF4No6O7txnqUFW6Y6jxifmcb0FdpM9ywOL4tUnL3Sw8bre4Zkv79k5xF/eDdcoxy0cBu/SmQ+q
eFuSLJKSOnUGPentdUxsLzMbLNH/HTGShUz9kcFEscvUhus8yRi1c/EKhjOKbzJ6n/VpyKeR4btX
SJ6xADJwqlIGkEwVfft+8IyLSTyKsoNZS2psdnJK8qPMSMo3O2PiS9lgVEReflHEm3TSapoI0S5y
C7EmbHFH9iYbHuSXOdcnv8/tJ6O7tHhVjBI0diz9qEkHVfAAbTONjkwpo/dEzUCW+32d271FrZEP
kieCbZaPuxjlPVEIiaAHDhvbsOjLk7SEzVqFaR5H3EkBtnlNCkKFh2ZksNzBZxjolvBHlEJB+s6X
T0KcVXffE90NxsmgzW56j3bgcZHOYbF1e6xsbxY/GSEPaqkHnTjIBIA3hDmag7dHDnJNS6m9bVJU
ligisJEe0xiKtXFI3yzF+sHO2xhXGbVx6pzKQi2XvtS7eN3NQuKlm2jotg/C08m9/oTc+UoI+3HN
CdbtJ0VoZ3bBEduuBUmmWjT0bXeuFz2Y8Mr6bn2s7Cc6Kn29rJ81ThESMNXXRHZq3UdUYCO3Vn4p
pjhCKkB+Zzg5VfJdeuVVKfvmQBAa1WsAf0IteZNbC4zQLWHuofLyO9ncBmT6gNrCGkp9JarXBhVS
x3/LBVCQGJmLQzfzcOgkL3vPusFcfUQLyJXMlHg3G+hwpQZdDsPnXaQOJiKRclGpGHnVPdrqGEq5
/iekSD1XBkerhdvDYLJfLlmgWSKi8iD9I1cxgx7bRzdOlGzJXS/ehvSFwpcv83XZ3M2+WJx7dXnf
GRrYztI/XJfWX8i2EZsEXrbclroy+pIqbhylwiEtp5jRRMNjnPyIs4p8a3q3ao0ft6/0N4Yi344m
vfcmLtmEClHICLh8tFeSP93ia7JeUpmPOCQOg8ewIWp6dT3h5AzrvBtQExuOeSHLV5YVSQuOAhg2
Qe+MGQogXWSgx1Zuzey7yE9Pxq4d4BwnQHaaPAsEaTu1cC7kA2Li/Go95gWiLmWtGvR9Sc7Vxxg6
3bdE8/Yz+VR0c0LPCGsakwyrUYjOktAGUkTgMhN2D8xBkIWgDfo9qSBVGRasxu7jKQW9rgaNPkST
Pu21SX97vz9ri8Y1DmPHkS72hifgrPlJSo5HlmfyUukwump/LWPBIg/bqr+RqlHqCqlMe5HJ0sUE
6mdgDAqxdg/sxOzPjgYqc/z+tICcXVu9yzIQCpeKEi5WHA1N6SPtyKVUCG2NRKQ/5HGVinueb1c4
W9v4bxKnKOXM0E/1xNxtvuyVFtYavspH4exoSAoKUEo0WWNLzw8FlTvWVCdHOWhPptHI6zCh+0sq
NAJ9d7hlt3A4QD8+bSYAA8lDIhMt72kK1R2OakWPz+CCg5XMASztV31PiElDSuA2A4YG/K3ufqja
Y5P1185kBBbNPqhd+SlAgPpU9K44OqyLcPrQHB/nur9zOFfsXEUdz9XXaEswB3mnPdl1cSVaKySj
t0sUU/PXebzVFFPqQju24NRje0smh/NfS5FJWYurFBf6BwJVQnGxebeYoZITMwjz4uB1JwirV9cU
NZor6cLaMtOQMZuX4w6hnscBnOKi7Y4icXy9sZh80El2dsCAabMvNVoVjzJlpI5kSjhAxt/yVYVt
nfL0NCFhMgOupeIvYdnngXT6bNeWXGWUCaUtcrvDQZTebsndvw2Mk4F9IRIyqPCvTnVbGTo2dNvN
dGrkw5T4DQ36ft/KlqvFlVkHaRSd+DtE8b6jV1CT1e9pWmkTXM15zbGitWbdynJRgcM24Qhb7rKX
SJ59+kylSgq0mScyDJMz8BVzUU12yZ11L61p7sCYOQ9n6R5Vo3atMf2htpt8Aql03NK8Wohr5K4L
3Q7nnDF+pvjLuD0lk/M3d7fTjTe9AKZWxPB0nSvD3cVechqKLtTQKXqBhkAC9CY5W+gXabEA6KDy
+opardRnu9j2bTLcoAyvqSMUaE1YbC/6Mt0u9Ho687caLV2P13Al7z1uryfdZqZnqVoXNfHb3jhJ
s48MkMigsYK4wwoE4NrYKVmT4wkZGz6x98IsH5rEuK8T92K4kD1n7nmbHEAnmsCqlUA6OaNp0s/m
BZqTogZSitxFALApMAsrUxkzc3jTRfW6224a7uIxp28SOS2rcHDdv6fqG9Lgep6vcN7SFl9T9jE7
2Mi4wHBTG5GeCdDKOPDEx2jt2KYOMLH5+Vujro8NifmKykGjzHuMXbb23+rkVUq0jcZxN3UvU2Dm
MDwKuEYooowQ05ZRTuIS0GRjwO7HXaiIMVTnGWDdfi99nwosOuYJn7S0fXLUOYEvrzxmeINVTfO5
UVIRL/4iFQA/jLOjpHnbJutb1dr0CTzL98t9YJTXr0gRGlUZ++uaBKke76XLVWTtTeaYB10d9/aG
J5Eb403v4GHlRd/5hUapkgywSJrDbFD4c3FqpGVi4tuwGqblGfqGNiVO0ruxhSlCehuCYRDX3KiR
Fk/DqtmQ+o23m92+NBjupMXZcrXkJWPsVTYbvo2aE/4/ys5rOW4la9ZPhAh4c9tAezabnpRuELIF
FLw3T3++0rmYLUohxj8RM3tmRBFAmWUzc2VCPwLMgmdi3U6EWa4zUqoSW9tMf07S3ScYsoHENM2+
+0221eviDEX8tmHr8452AMKDyi1NQAaTNABkmF2RgbsZOLoGnY3SQF8w6MSxt8ao4aZFPnVIi9wX
WeXLKku603Ni4xRoBdTOekpZXqTxjvGaH9VzkyzZChccY2se87rdGb12m8zroRwcSsegCRE6/qTo
uf6yPvqMfCLk1w/d2D/Xbvs9WwLiaSROVVNA2qRxyXDUGI45FAGyndWXxmq9qEvaMqSt/bR2PeCQ
7NmTtF2X4sSgXLVn2zVoeTj2Jy/WBwRdjyrIiVcXFwR7sLUEU9rq5ruQjrmxmZy+aSZjM0+QKwLE
pF0EWZTxQiU1cvDsKOnxkkno29r3TNpflBPMHUMLxRrcSH95NdvhzrEq5DtEGNBeVLFO75i0NvOI
/fh1dH2933cefwl9P/A5REdIrd+Wpnwu4u5O7/wtu+uEsgv45bTuYL6KczH3n4E1hZCKbte6ybBL
eblxDALouuC400FV7ehmbeBCVw/Sq56LYbwGXRJm3pdyku1GVR2FxuXES0xg/TZztn6f8+5YE9x6
mD0Db7majCLtHFy2vjNXrLgf/DpE6m649LYqQqHaLRZCR/F9toYny41P4Fv3okFwqZ4a+CLJ3vEV
UKj/2hWv47BuvJlUBysMDR0skwj9TGJm/PJotAnYDEN+7ZNpr840oOlXx0y3NolUV8T71Nc/JW76
mMzpbUGLQ8+dT2aSvdV+f1MoE0BMmhkumAJXf1IHT+vtnfpBrBJ8hzgqx/SCjVaRoSxfPCQ2lZ/w
KHEXBpV1TNxAOJzZZCJGPe2G5EXmI8V+ApZyZGSXo9aFRGogbnLp1gV+f9bblTmYOmNl7P0KSh9E
ykrXnGs/NANSPuTmeIZgYTSFv9KMXp4x+uXEvEwsvUuuztf+kNr8AhSJ4z2GATuiQiJtTkihictR
9EGka91PavqsgHqDNuwxRcF8pS7hCg05iQr0GiDp6nNhMyg51XInsrPSCldLwLzUuktH0jon1ReV
xhl1/VOMwVvmlZHgCqpEL/dBICziPIFwMlczsgn9NNFsF13bTyQQQckbMcVMJTrouoRx7Jy6onxs
9flJ5u1FJtU+I14qseUgV0AlVc9u7pwl7z4jxjnYzg6JWz/SOCm87VH9UrZCJ3D2uvmTqxUXdO22
yrI6/bSFo/Q4romBTzMhp5d7DR8QDDntAeusgiYmt92UtM11szzHfXayhUcXWyuqTUOHlyygfwBk
xu2FN+4NwIUJGk/c1gfwCmbYl1ZD5cn9EpT5S1rYN/jNE3HRtqKj21j2Ec7VvnOGkzLVRhXvhKSL
oGTE4swIKeJugU1SUR8Avq9WgI6OXm0Aw55nM24BpGNJM2MoD2M95PvG7jlY5mDcCMMoIw1kPB1P
4oJhFrAd4o5jWA7VcZljLfTsublwReqTkWveNwQMrbPhkZatwQw20G2szwuTuOcwc9zsbYA/FnWa
WUS0KAwIhYBrPcav0CoboId40xxaBkqxWZaRMCejvWGTaUC7+XRurN6POKwtq2H2oTZ6Ab1VFVKn
5ddakpIMsMkvBahCZITs50CUOj26+IfUgy/r1A2f9LbNL7kzD2f4o9N9DDTmYJdFe5oBMt70JjFj
31OJcl14BJqUc2QMOj3b1ipDkY0xuAur3ze9ndxMq+cD604n/iA3t5KZadsxLcRWn0RLe5BUPASI
Xd1maVfk0bxwG4e+nULLS4nzEWM5IjfxWus5mMBpzuu96dQrUOaxTPON0VI6qKx5vckTLrTMxHC1
hPROzTzJUwKH+NhmXRuVc5xz52z/bPcxkfOyFM4h6Ef3i8upgpMXZyjXJfZrOzctPTcnjZ/9chkf
dBCY96ibZ8RRpfaQVonHjlhuZBbOfGPEszz6eTlEebokz5yCervEi9ykRqEdFqIz6vouIvxxDSG0
JV+ezD5mRlbT3PjzCL+jTDxEmzR9fhj8yol3nQaKCJiSXz+4+jxQhbOSZwf8a0VSlCb0K0RxC0to
qo6uvVKXsHp5x17U0Zj13aYzYnOnt76HL13KEwrizW2akxgbaQoexK+NDdldEKHfJ7YwABxqguAi
4sKDJeYNA+qwJtCP2bHCbKrMoz1K+cDkkTGKyWvfJAcqBAdFQ01rsrulMsybLvWCrZYsU7guDJsG
Oj691I6HKpKRixJ8WDBTK4E/aW5EZ7fcl8xcKNcF013WCAyqmcNjKEwZ9cCho2HI16hFzv+eelp3
F3uAe0w4JruawYk3YvD952VMYJPUBUOsg7Uu0Ns0Y+PHVKc5c7ar+s6gNHbOE7vcatJ4S7u8ubfq
2NnW6/SSWT14RC/Rtgb8ka0wVshqCTWoYQRu2PZjw9Gpae94WcUI276AKS3s5ZM0JEMnMgIDy0no
qAYV9Z3GbXfSS9tIn+11g+N3nqzFTG7zEpuWc0HuGmkap8JJ5git+fzR4PYyx6t0CMXsOiodbwZM
F+snaxA0ZyQV5XRIgcguVQsXRV9u1qCpt3Sy+0vgDhJdNCN4A6M876CCfi37dT67KP2E9VBnkc0O
hvM463s0pftTpzfzWVeqGatejfsuAZVJG95M0f2ppuKSLgGsQB9mjlWP4jKj8oKCDJcK+wMsEhXm
aEXW4NQltNdqQNxAA/z8zY8F5eoW1SOxOvSdE5sEzdOXaBI9c2692tm3iMDv8O3aw2zB/0r1uNiM
RpOoWD/g57RmK5lRFY7FSAbW5F9q2xqOqaP128QbV+T1dY98uBuVJgnU12ptkL9DVsAflh+DqU1R
JSzzEtv58DBkgvNigc4c5874FuPOf9C9ELs6aOuTnnX+hvlOWWSM6bOeBM9Zwy12i/JQytrdekk+
XOqlrneM86IBYzfcO9tfwjFORrCvDGbuMKxEvwJ59K6kneOU5iWZ5jSKO6hMmTs44ShYg9UkQusF
Jxy1bbKPtvBvDGfIt81a+2crj3s6vL2N0xkVIt2WFFmmYIpWLQ0OAjGMg2tzlseFkqrTV3YYS8aF
9JxwWrmWy73FUjh51Ud+TFVbdAM3vXepP4xonKwpaREQfH1brYGCMMVlZDRN9dOF8hkVeYcaiga4
Wy8LH4RsAlawKKAb4wJprzGMxdSKLFqqzj9TF842a+mkpGNrc+7NmWaWD/oZkY9gWyDyG2X+jDGW
hoiGYhZH0Wm0//0g3eU5IHgxGX0krDp5gAm3bpEYL88l1bxQOGZ9zJcZ/HfhV3SZncGBsVIuTzFi
eIQi3FYxy90k/ZdKuP0buiTyGWMErExPgOk4iRlODZemKjiYejB2h7wzSXRmSXRS0rXALc8bzQfe
llBG2yBP3m8zsGWUBhlWcR3QKQhjl0R/BCd/Gpx2idba6w+Jx6BfD4nxa9GXGI56XQ+1S7oPHuuL
lOZ4z70HW523wVOc5zoRutAfrbRtd/jdeb8sNeoSKz4o9dflNcXUflqJwYCB2iKqFaB5CkZQLk3S
3olU0+8TadPcx20hB23VBBht9WNs2pIJlOPjuqKDo0bZbuLeAbcCpXej91W6NSpQY1WWwo4ffAY2
tLMWLnmRi42crVYRs0HI22a2bWnjh5prmQRXwXAsK5GKTZJNAHTqBJYAxPioSHtq4gtg9NhpDDh+
Y/ckZ2pVWWO593WB0GPRCi8c6zx4EEZJLpOzdyVx5GlM3By40HCytPynFjPiN9DM6tbzZB1VjWcf
KzEO0RwTcQ+T1e4Gsxv2E4ioGxhtYEbmcnjopatvzQKP0+dmxVjRaX5MHJO6tcvUmFIzcxJmwgxh
BsmzL5vs1Ogj2OvJ6T8lQyUjvUMiyEpKne567R61AaHNsjDsux5JqV2fDd3JWlcaqmuiHdJkXEAW
wfYKcztdrgDIKeQPSxVW3oiC5GDQrGvSlB6pld+XAdwNUTskeOgBkH7p6yatGueC6PJ4cdYxe/w3
8ecPqS0b6vp/iSvviE6WaBDpLgMXyr6L3IzTnlVYXAf5xc39p8r3vthJcRKWgRntx+iDp/+VNoOa
sNK08Fz7/dQgI5fx4MPduXaBlxCmaXKfpfQTbd3/brZ2egomr3ip9KlFeI6ZVTnFCjQSYYXUWW9e
tMa1nv/9Sr+EBt8zeSDwINtGzG0xPuJ3KhTUl2GossK7muYc4ApksoNCwSSruZ/AkXc51c3YzPfr
7FGPRGr1QfOX/FbIItlawdLuOq4yhUcK3nVqxZGKISl5zbSGS9/dL4Mn91pRaFszranj9Gm9sYog
f2k7PzhSWvmCyjv40ZWZLB8wov7GafPREjMctC0dRtv8/mUeZRZfQ8DmjosFIsUMcj7HUCN+/WU/
yU5//fdS/o1sibwL0uEkq+Yfgj2V0VhLtujDHaqk/ufaqqqjkqmif99k12JmkATL6m/msZw+FWuZ
fEAp/Rvh7D+P/3Xy/8Npa8Z8GUc5BFeYdWKTT8sZShMgIZqpdvpkZR/p/v5BYeUmgZOH5ETODtHt
HQXMmH0+LquSu6EfspvJSkhcROt9sImG2qX35xOGICKxkNoMKOe/7yJ0MpFaYoiviQ4qmNqRkoer
s4cSAWVGn01UQZm0obCH9Of/vaF//8L/PVr9+X9WtLTdbBG5NdwVNBk3ned/NhrjI62Fv51SqPRo
YlExg6T77pSKoTKZS8JDCNaftAqGc5Y9ZJb2DbbaB4pSf+HKwsSj8ua6qBkypuD371k7swoMPNo1
IQZsvPozInH7NV0/Inf+ReSL5yBqimgb1va9OMZcuWvsW2poC4AAhGBpYNnU1RCQQ3seVK75hJuX
m3ltbluAXv/etL+sZ8A3wj0mbgmM9+vpO7Fkzq4j7rpyXy1EzUt+L5v5qaJ78H9/ksGoJd1AVh9i
8DsSKfQxsmFEUO9ypPSA3p1bACGphBNBofHfj/qblUaB0oXfjA4CqhzvnsWwt7meOlPcWW6d9Buv
WgkcV2roZh24EPKRLy3hhG21HIJVC8lri3qroJ/naVuLLC3MTKMD2ep3b7U+DWGfTQMdm8I6DIVX
nsmb0LdLZbMNqpXaYkuvoZy1DIImPOWOKidYhglam+50H6ziH4cSgjn/YtoalppZeu/O/0hpLG0p
WN/Nlk4pnJ/6PtlF/JTAh/9A6vKPR2GT/7OIgTq3/7nPBNH8sdlp/wfW799On8UdU1NZlWDoO2u1
ZlPpNXqfwPGhlZPbN60SLdPGq2U2H5yJv9h7LMb/HvXOOhUidodeC7QrCJdN7s1RHDODK1BIPdAR
/z5/xt+WztI9pmKgwYHC/Lvvquw08VoHARXIPGnRbFdJbbzfrWhG6+kEgkdB1ugRGgDYCiBLC5hC
JwZ9l3wkaWCb7NI7h8B3/+9V3n23TZ2s8bvVv/qxk9+7S5orOqgWFqMERARpHSrPKvZ+S7lRIFUH
TAHMbaDR9m8DvbxIqoobJGK0bTu68cUGOQxwRsD9DSoDEq9JHF/adPhjcwKFTldmdEQQeo5kdFNd
k2DCnDwrya6DUybOTrNb8761Z/9r3JQwX8xA7ICpLFEgJ2LzFJXroGmbqJaU0Jul8rbtWlW7qrMZ
XZ1VkFVyeIP/3q+/eC7kmfDLeEzDYYTO7yd9KWTH21veta3bZqPEmt3G+8Cb/CXcCVAHUtIzFjIw
+rtndNLp0Q91nWtTIlpFKaFu9mtdgj056DQRlrE4r8KP/v1hf4vff3vqu/hddhSxqFs5VybONcd+
pFkDxxOh3AmsUqPHbVR7uowSSPnHMm7IRYyC3ua/3+JvV4+ZUg6qcFTVYff/vrz1sJgITyXybqzK
c6uNz/TRt05hvvWjTCjC61///by/BUGMfTIJ0JF0RZr83fUrtKGKO9+Qd5otALgXSHPC86j9fW+0
86VrzYwGOq2YPvPDpJ1AJTNjLHJHdFY+eJO/+fYAqX48q7IE71V6k0wv6rxznGsMeh9Ac10/yInC
wxA19KHoZtK21BEdyD948N8MEIoAiIPzbJ3S1u9Lziy92cTbijtRBoJmZx9v0bHpkeE3Phwo+OfJ
RrHBh9jI3hqoe73bXpqwU1YOMzkiuBYN1Rqht7QXnMtsWbdkuYwISC/e2n40Iv1P56Ge6ym5BWaA
Ijv4+zfasRSFPszyzq+W6zSVR0SWdp3bnFs7ePj3Pv5pIAyd2EXJ8qFexjPfPcqomLGQUdWGhdVv
nMmvNu5YfhAIOn8upMkYG9dV0tJImb4/LHoZGG1ruPHVqtBtbkAqhGnS5yffG+AtibgPxwlD6ZbJ
QN/QX81D1ZDrzjGQXLToAVAXvntbFpO9F1Pjh2b1qZueXCBfFM3sc4/U3c4baNW7i7VumyxrKd61
Ab3Cqkwvo98hG+FLehumXQKMgCXTLoMdLp1e7ycztQ+aLkEHMQuimJC+9adO3jD04tI6fvwt8ctv
VQwQK4VPe0PmHlBkbNCYLsbQ1l40X0DqHMDv6JqD79PBsqXWKLe4pyCsLZDKhYc+a67boM+9oP2U
iKbMIUvFLrDNuoqyGr7u/3VbEfBnggGXk7j6jylk9OEpWybuerUdBPt1kzIOUxa+/fshysT+5oDV
UDYMuxWYBgon7wVx84bJ9B0Nn2taGvUpLavqtV3AeaDnkl36YGz3U9K6KJ5mwQex4p/WXz3aQE7I
Q62YOsq7m1nFetb7VltfizQnYZoQhvKjAYCbgkQ7p0lfo4Qu0lxVHzi7P+6Lx9xWwm9QC8z3s513
96Vqg0FWXVlfW6ujs1eLKkp1umL/Xtk/7byShVJum6SIkTrvSxZTnnBaWplfTYG44xLvVt3bQFnD
4jGW0q60K2Onn+oJzRKnP3i0HD94gT9MEHqnqG0zz1rpDP4x1tpi5mbfa0157WqJRE0VuFDxZ8wx
cFK0a5OqF280rwIo9KtzYtae5+/HLMi5uE4BMFRH5oNGKcj1uj0aw+Ic49lIPnC/f26GkgNHvIZ5
uqiWvbeTvFPhmr1o70c0pIfUvu/q5uXfC4GQjfuHq6NohA8IHIf0joDw3Z5P7pqDoLKqe0SyIzSS
QVr5YUUPM/AEcujJMYNNXlTBnef1Z1qkkWlUkVNP39vVvjrV8jVti5vSoL8afK/4x4DeiStbRFrE
bVJ0P6nT7+s0BnEoX4ivj51ZXk204+EslRSa2xujQNeUdvomCGZgCPUP5Pwesj7YdEm+y9oJIWbg
X3l1kxYD8ifl9tcLMWFUqc/F/vC6pkO4QG7eoF71IACIic4N6dlvWb3DIs1iQ8DAcAz+SgmGS7T1
96qp7yxnfvQShFVXEzoPaF6oftlFH9E/d9u2AvHXPC6i2M/28tjpwW5M/DeC22d7naIaOKJMuqjo
7GO59FvfpN1JuSGr40NX66HWVA8c8K85CH0nSfJQAwtcjdPn0Wxfc4OZ4sSOdV5fEyCGXWFsp1wD
5qnfprD11rKpI4ZsXL2s+GSn6Z30IRAUtreh0UcLtmRsBiECM4LPgT4/1nHxBEbt3Jqgr/hx3JD3
QCP1NK723gZR5E7tq6VUtmyGcrCSTqihJMag4p1TB7e5BioIQMHWcZnVbBfrJyCPN/1UPXqWpv7E
ueFPZpVk3y7t9CgSeeOU40G4Fvj96Xky6pvU6wAh2+Dl0/4g1vGzBH2xWZGf3nfSCE04SL61MPNh
3PZV98KIe2uTssPCSW5Bae+mtN2uQ81xCF4zOIdRt473XeCGSZDcm7HzpifGyXSrbQtHtvOriwYu
YNLF3qnm17WvzmkOrySu7cgBNan3KJx04A2y5XtXaygUwoQch2MrhwsiXWe76O7mUuwKeEBt2W4l
cLGspn0dL/fAXrZq0zQ3vxGxdx6T4czBtntz61VzwrYsj4Wbx+EweWe/gb2GBEGF8K1AepOJA3DN
vB6ImnHxaCN6Xr1l8Fy78UvIbAVq3pOfXqdl+LbY9ffOEZ9d4DVNbL7NTfHTgLCbTN53tC6vi2rs
zUF5lD3okbZPj6NpX2pAww6oAeYdPAXOTAnW3RrW/Dy0vSrqh/k6qZ4yR6G5ySuxb6f6WCFe4HX+
W8NyVj0Yt3FqieTj7ZwC4QVTgp3PTv5KvLlo5nWsQERNrHDr3gW5yzwFJpsQpXyC+OQx39eud670
CU386p6QCyp4cVM17lNhr7djKu8Xh7ywtvbSzcdo8iQ4xaZBRkDThPFYSaCxBtADqwo+I4khKnfT
jwDQ8mCRjx4w8ktGqmMuyZ226ONBTwMIkVNxqoYZlQzAJGZ1UR/ZFjjiGh4PfzbJi2KEWWCbk/Xr
pM3M+XVrpBRoZAmTfmNz20Dt9XJe2IshaKAw3wQR+NZIwqaY8n6rhAEZqbWx4unYdAog522d4S0R
wJZd62w595038ZLoTrSRWf9Y6PT3EDtayLpIT1xoO3cZ7AYIimgomIV/y39VttTimpvjCtiH+vTc
bGfTJuPuzuplhTdGHiAAx30hcUYUaDz2nFZ1InpGQTjBp86wI9eT3/jCClFMdX6gvVumuedVdKye
xvBlfTFpKe+ovgCIrb8hcXnT+2mUOdnW6+WTXqY0qgCa6gi0VUZ6adxsW7gexVcRFShW5J29S+I3
8FBvbVIeyGuXRh6yarkHrrgZxLzr4GvyIFkR94AWMNvvpWNc1uX7mqcnH7jIZDWHfFJMqV8EaLWq
pnOv5ccSWDFqKihcwbOiSmmtaBSNUDRkezcCD620n4wpZhSXH/KNGcTftGu2rjGEFveForFiHrmd
Bwu63LhqAPfiqE1Wt3TUxr1eIokCtdizxHNf9pfCjc/gO8N+SLaGwYziBGQ/orttspt5RgtpBcU6
pHiMN5XHsYrqHySd5yXH5plIK4qFf2OBXAiTmjc+VKXcpzghB4kHJUvB6+pdg/LaK9kT+n0TMmXf
DP6fGPEEF92c0kT/1MweJZxNFxYRf6d/RftjS4ZNd5DfKmmAejECil5o9i9E46HwHhgviKDTvdrV
kRkgfLemoZWxuFtWxuAo9XMXMdf33tHiW2XDmxHrFaBtBl+LmEUgOCCc5X5cPIlQirGvewNAIFgN
zVUHGMHu0Op+FC6CBLq1yQFtujiyLn/o+WUOkV6cf8u5fBpu30XIVZ0ZemAPonykNrJRn6PD4lk8
uJRl2V7w7ZHXtC/CiCOxftXSGuuQ2d+mrpyhec1R1013MmmOtsygIDxyDWBc7syM4HX9KhMIfot1
rmfvXNEJgDu4Fh6klzwUsA7Mvv7GpYwKB0E35c57NP+tybxxm+YVoaxI3U5vaDd65p9a7maWF0e/
4y8Clls9XJ1zk2vjfa5pJwNBEVK/qJodQLcIL8+gB+W0+3U3leHQXnihXxaeT1ZuaSACGpY+UmZF
Vw7BPLRYBYSxzIz55aykTQGQj6k6sKTD+NTQALdq0D/DsFnkveCysu/qJneWDQHcA+6SnNVplZxx
7vG5hpDUECjk4NgBMTxpTX8uBmNvQAc3yBgt9R1KRMA5Sjia2Zj/MpYQLaIpwIbyVt4q1ZvpHoNu
6RQFybdpgRFewls3D+p2G0B4oEdRkgNDCh+V+R1Ix4eA0vYsj7J5vRj2VAZ3BhsLiusbb7Ibl2sw
KUjAFxSXoXkA+qNnbfA+akmszPrWdwxwxHoWwffCUIjO/Ji73z3XV8r0oTs3h4Ax2SM/TWwfGoZA
jEieTN4mFhBwuXFeXn8zWA2yrkidSDeetkbafuHZhnhxuVTqp8rFvbGmH51EsFYbJOvlnpGhv+fl
e9godVCBlvmy2MZeDPe2OsEr8iauBF+X1RudFFjUgGdG70oLn3BthbJe4ksvOgcEyOC+LaaIz39U
H6ceiiTjlasywYtKaXZw8dZ+OZqy3YFdh15aJselsI5Wmv3/EFd9att56LA8N0AszaQBpXNvNJAo
W3GdV/HV5Gt4n9x4UAfUci/dVG9l/5oScqin115+V9jBVtk4a6xPUocc1HdntThc9LAxtUPBVqrl
cA15aW14KrO/YRAF5HX719lWl7arlByPqdTUnlgerRHHFXbyYo79pgnSa8JgKBrITzJgmm4FyF7X
asRxjE0qqx/6+ophYckLODtpWCzFxva/qOuR4gHUunGgDEDI1E7QoHEoMK+R5xDeIOzWQ97StQE0
ywNj/A6ZebCK6Vl9jwPTChDnT/WTtb/8BHl+HioLEhNciqG5aQALNopIkuX7eSnOEr/uQPgVQ3Bp
IAmmxjVhrtxaJJCj4juH0ZARYjt3JtDKch2NKO/iyxIMtAQq5xbN55/1SIG8GcVbjdCw8uNaP70O
q8vJqOxHdY8YbockHSoRFttes6gEqzsdqGcomWO1cCaAPt4Wwjjrnrc3oGJorrcduupgtYNkZmNV
4JyXrfTFLXJJV2SowymFDjHC6u1K66GJhy9pAGOk6TJEPtFaCwJmAwTyZcrHuyqwtmPRnNTT/QIY
J2QlsIa3DiP/KvIUK0gISBiSV8yAeQns4Q3EtsLjiO+xq90CjXtokuTXduorYYXR4o6ng1oy5Xvc
YfiazM4nUS2IG/EXmdbyVAbLtdfni+ORMq16ig0aDoPTTAqrcq+3itSldU9Nld9zBB/K1jv2+vrc
Tc24Hd35jpGuB2XofKyC41q72GLCg8zPop4v7Ri/Tl68F8H6HTrZvjImD5UZEqO1WDeTvnxKQKbi
Jg5dIIbNWC/oE5RXXfRHe0j2Zaf0FgAlxt6uL/NHf6q/Ag05Aa3aFXVyG8fN3uise0RAI9dK3jrs
FdiN3dQwMo1FRPfJO2Zm8I358FdBsrmkCZg790gzfd/ZMZpPsAUCIzs3Gbdfhy+vjhRhUL5pGuoP
0whIaP6Ri+K+sow9/d6KV28ZqJA/jrJRcSrhQD++GLWPFJ9p3hZTdlbmErLop0raj65oHtoyu/21
Okt6hqmF4g+FM2c8m6ulhQh73wKsRZCpessqSPO6te89RG86cMxD4d4EFt1iPnS13F21rrd665wg
u24CvYHEkISlH/xsRHN2cNcoKUV20j9IGy/fGohvWq0A3Sc+qaOUL/o24ajMojq5hTzP5T3QBtqZ
S2Sn9W7F2nboDTUIDQT4Sr/yt+oO2NlnyhqhCnFHNqR2l0ex3mNaqXqbiRGN8lIM3xoY1dzuYcbY
p6FLZ9ZdXBhUzlYZHIt41kKidLX5+znSZ4kqVon+Nc8R/RmNm4okOi/DVoO51tuEprspgxeFrSkX
cFG8jjKUxFIQ60K3PPNLlR1Wrre/KFOifAkIDTQc8m22+F+kZew8dlYf3UtcoIA7TLfB4O3lhCYJ
EZSeeNvUFxsQelGHppYKvdTPLGSAKWzUHs9MFKGcI3z/gAMV60S59CLRugO0yakeVgNFwWQfaKiz
UO7ExmzUFqpVcrwXZZS1Xt6qf2aIyIDTUC+ofjkAGbUscXrnkj7FyTdjJsdXpV6oI7qiUTP5tPGf
CNxRjn9TtlZFlcpL5w+6eFHnQavkI59PeqACmkbMF+Qv1BexCza1BhUSraa2bXJzr64c/zeatBsP
zdEWeAwengWdSY6MOlL2uBUm1eH24thjyASHqJ2PDkmD0b8ULqopY7ox8TqsNkK7gKxhh3Fti/SZ
l6Kke1b+tJgpeGYcCoReCB9W8xMP/RVysdgCitvwJUveDI4fga1mjcwc+F5PT7LoQkTHyd79o4a6
U82O4wTt4JPyvHSvfuVJfKta5Niefrk7S6QnDS6z/VOd0Tr+3HWKlEmdI2/xUQcr+6wzl29avvwK
7Xu1OqWXhQylKm3jjHTmnpdDtZ9pRg+wAFBK0UMH069ywkK4oYn9UMGHTpRHsqUiPDDFSv5vM5MT
8gW80WrEsNBeegbENnPJEX5Q10QRbqaJjizrt2YGlOQBnlEAXxPxRY90HAnzfOAJrGn3o60f1M2U
Qt9z7NvFPeXU2xt7vueKDKihCSeFhTRGjMxRfN1FLgfbL7dBrO/y5C3tx32KEza1vYRboyUMKVD7
wLKpsFldNXt4UyYy9+1dLzXUZrRdqzeXCU6Roc4tUnn8JBup7qnrOorl8+vlR9aFojbNbIRZ+Bge
xydydto1C32H+71MJ4IBm4BK2SSaJ1p9yzfxnx25oMUp0Jgf67vyWhGP5UwN1YZnDhFr5xKgqjsf
G2qg9LQiHRdHxFcc+rqa92Yzh8ruqNwuoz9Ct6FBNmmBz63iDiT9uFDqcKicqwP8bAn01vhdFsd0
bL82Y7JXl8bkC1UG2fG/Wb1fqaL0DmqNlLFX/zuYm0h9ulwfhQ1J1rIOY8oTyQoIsNUvUXdSGVuO
jHpcXSrd2FqFgE0To0VASsNci7R/VVEKsSbK1lgrlA8T/TA5zhkbqX6FM+mhRXEhA6Xewyw2k127
JpecuFjlwuR5DIN5dh2oa+w7C6FulTrfLd9HCr9Dm+cYD/PJmuRdXL6Q/1yIxsOGSoCjnNaYQqZ2
drxmWmsH9ahfZwnZHyXMWSQXizyVQQSMcicN7O9bpivOtdz9iuPdBweyMXSLTY0xL7Svg0+x9dZC
/aXDI6mgdFVWk9WvoE36tDvVW09uclJ/1pEWoZn5RRkbXj3OgjALjL1EWpCysNp+i7RqCfL7MfBR
aoGmSWDGHW71W0Lr/0fTWSzHrW5R+IlUJYap7Qa3GWLnZKIKiplaevr7rU7uJI6hpR82rk34arAk
L6e+ZQ/9iCf4knNHkivUtd7Z2B+SkPor3bK+ikU7eluDxtsLcBexd3YvPVbS7EFGjUkjOydqtCbf
b/cQH8YoxM7upsB/7ZP4Gjkkqdbgn9UUcS/+J0QtN4eE5muk5dxYjzzVMc/7BvXFTzwbUQTJzNQl
LynSQjLP/4DuWgaXxNMXpLQOjh3wNrzuK7GYC+DnB2oD9j1ZXuEB5tynQSmm8dFhyE4XiwpvGDYA
Kbs+J8hNtIrkoEFjC/OraQyPk0tyBjACqxYP+uZwSxaK4BF7okMhz08d79hSiQBAd+23BhXTQJj2
kdcgfvoG4c6aEP3D7wLXg1PUxbcLLaHNvchdKksCZGod8nO/t9x212Jrg8ujE1m3M33VxzhSI+qf
MhCdFI9ISgUqtLuEKkcUGU/KxpQDDL5KzuBG8wEbtKCwguspKu8u7yqyGzP4ylqcaj34HHiKedp5
d04w08Qp2Nkos+r8ykd5Ma/Qm2A8l4ZNSVccVgxHrVd0i5wG06AvSrkXUNNleC54K/yICpUHB68Y
8dWa9k5Of2lQJIoQGD/N3H5rke9S9ufaeylR4kXhH6MyuIvD+ZgNfyZ/xOuI32YjfcxR5v1CF94z
aTCkHJ3bLylNIiwcp94ab3Un9BK67gLmzWD71+NwzBj7wSFKwgHIrHZPK/2vEjmLuxwyN7p2sFhC
TKHylbSYXaxmViaDNSy62tbnXYZ3uPqUUaEf6MfsIGDEyLIbW/UTT8f7sALDnKbHxpjbq6aiKbS/
nkxyfF3iLzmbadz2eUwnitvT6qo1vQtn6eC4linK/xO/6fcUFNJ3FhXvs52RdgLbk3A5w4c2HdpB
mjtuguvpzGzHXljS4HJUG9gIF5MM33qQKG/4DYfp8P0RDHJA3K1PbV3e2/5FEHLoW0I1y5Dey+Sr
Ytr+Kw+fSaiBkR4KYI+0aG7tdHwu8S3qurpmHhEJ8eNFE3L9nFRnbVfMqqdy77iEX20A7Sh7phHG
NUVGd8MC6Vdsp/zZoMEcxzzV51dOXTYyiPM1SlE2nySFVBudcu9EmpTiHlWo1NL1RZsKsJIk2Qxv
o9Gwan6Bh8T81ni3IMfs+KvUB0NObsV9AHSnAquVQtobUuCEzomqdPnV+sYoqas59ulW6t+U2Bhn
unc4Ib2nsb/sPjolJLHpxRiGsKeIdKT3MR12zMzf+0N9E9OTfuB8MRnbNthTTIUi/BOKaYr1pJPP
3OIF2QKW59unmrOLaBQtPdr73/9Kcoy48lVbkFaV2S6dNWDxlXiu3KgsnHqiyiirD4iYjv6lFmtE
eBjjM4wvmV/lJdjUDEZH46bwqweqVLi0Go7vey+44VXVxBuNkrSB8EZ7aHAqxJpnJirwpHVZHsAV
zu70YpqT7DXUewL9SKz3FO5nAR1AuClKNK6ht0DIDITib+27MzT3jsk0h6q9NcePAbu1Qc4ViU9w
EaWALRTlkSzVFvggWupjzBGQvI1PR583Hb3xIzbqL+QxPJ+9dC+xbqjZv/ERdeSZtK8GWDak4hQD
jYSWg56DNcpP7PC77ikGc4rKn/KQEPotEJLMvrXN9rVPVy1MCouYBjr3IHOMtMRdiO8gEc9ehNwD
SjuW/4o0MkNrp02OlOgwYaMuxl0D8CnQksQiXplQtVOlw4MQZx09q+T+8vRrjZEk47TG88GyZr+Y
Oje5e5agRW/X0B3caacbU76MvQk1iRRxuqAeDH/+xcs/oAY339iRfMoMjB98YOl/VMsfc7SOYwgX
Q+LQtewRuVhlHL9dzPCENtcUvOEDFlV1cGmZLB9JRk47vMmiNzVmA911ETEocfoT7SacdxYngiOX
V9jfUdaC+GxNRgYnGOt+sL/LdOC8BUDLKAjH9DWAJQsr2tN/59r1Pzz/YSNsJ4qRzY5dl9KvvmOy
RMMWO7If1ol2reYjsKeYa3NfsLcqVadaP7hEDkG2IOwo60o2LRaszbk24TO/xvsYmkzGH6fj2g90
I6TKVQOGAQ23l37Ch/6h7W8pYRXGoeV0NZ3ZlRYli8ukFkm4qFFgNNMonftRJXHPFNWQY+KFYv8e
E3lwYoyR8GLLCHPNrQ+YDpGWYcfNRXNA9cnxYiMXbx/zZMwocoPOtjLYuaPGe+CmEsFpg5NYTBjx
OnmHAvsHdan+XJ17zGOWEeNd4c7rfXCfyGVI/vRTeGfl7r2cCOku/Bmy+Q7QEx12boaLuZQoroEt
Kk8Z+pUj6bfZS5KOVyAcV1P24dIzpKablBYZrcx/p48ym+CZMPdMhaNEBiSHAZIzJkDXj4agwPfa
XNwHJiwdJ05cSm9yF7kHVkwBcesjmb7NDrOmISHhvz4zLed3nxJfRFxEawsumRsbJv+e+sObhskS
kOvFGDDDHedurC856qSYyQ5o0vfB8Z4XIt/hwNR3lmXhwXSyrrEQE4S2R0/R2vgjb1C7dMbyMBTB
o8wJma8l2Q4bY0zmc7BzgKxFynIHvXGPzUasgFUZTIeh7nFvdO0pIBghixw6Yj7NjQkhWQFtxcvX
Ii0emva/ymnoG0kftDg6tJ258zdM5pbGQ+gc/kqJADqrZlZPJbws6jF7o39MS0sYCEcsJVsn3m5y
rFsMyLL9LCnFXCNm4TBnBfhH4gim83C3XKe8owbxVND0Ba9+d/EKsCvMqrsR48B0+nGwdbe6bWpI
dyARLU6CQXdrhRLFH4DQdLje9VS7gDSH92ZVP5UuUVvMhDPJBGefLr2cV2v8lFQxGGFu0gq5NAe6
NnxZiXEKBUPSyJfnC5nKyiVDPUMRqHC4z+q9o5zPYsHxJACaLIR5Avv6zM2R8bn3t/pjZsO1kRwm
YCvMWSxXlpu6f0TdWjnenIlP6vga1vLb9GkQPYAXosqsAvuJ+/5Hug5wI6RVjQAzuKU0neb3MoPQ
wfH4zLr4D83GGIIdykeEOOv1raQHGv+DTTLrY8yfSC/m09Jf/BQVx4L4z0RrpHWgIxrtxnwsqq6h
UJvQIiYLFOSB1bUYFeKjeHH2MuwuKJJFByQs+3EvYxccxc7wUIPmKCvcnIpd4WEQ50+iUB7F3605
YycubnVH3EB6QmocxtC3eqwUEpzNTwLZ+nhRctj5iCx1Fo5iEq7Fo5rhjTfSzZEGMAuEDbCv6NB0
NVr5YSpfjbHBmSC7aXxghvEhcNGVeDJkV2DX/tt8W9R3Hg0hAljS0HQTEFCMlIpI19IrXbYEgxkX
9IdvkJjxzq2zAEQdeo1/BZrwTNiJm5XKRIRTEURfDjLcuAQRDedjYfLJtC0mZDUHj9ulS0TSG/Or
W/t7kzOQ0aMjR5ldMBn2M8H3MCSGix7P75jWuMOBlHlGb2/8Y1k7SOIe4xClIPM7jfrrrXli6fjd
PqGY6buH5MO6wBbmgORkKCLNGkIfv4feGNgRUHZCTkqHoA+694IzigIaxLafgmSm75MbPTkUdM/1
V6Lo04VioH5JTb5XiOLiQ+FeYXph2Z9kOLiwGQTpzv9V5AUIx9iSRxbBobT1cEiazxE9VrxWPjG5
5ieFxlcLUkoHFLB56BIwSF8YT6Xrkhktw9NJ7pPEvQ6tmQbCl5AgZCGqtIPzESl7ea/9XiSZ2jMe
eUDmRMcJc1Yy/zzZOzkCZRNS3btdV/20kwGX8DvOerTje+ARxTWlzUKBFblxZB/yI5FkEvXRWj6w
dtkU4CxmuatLQAO6uyDDu4huGNFbB0kizKSjcMJJ75RwkmrmE6woVt+grD5xU4ZxED2KfrnlOnzG
sEi2byGCXeaJAM10epGXbC8PYhhJBsEdyJMuMmkY5155piJWEJ30OKmtfGNu5wOHtvgBss+4uA9Y
EvyJFIp4rpm763r543sg4wtdNui3I+WArkjAXXxiYoI06LbI51+Qrj0AHeOEZEXDiXzhTGABuAvK
s3igDojvdC/QML/l5/8ITtSuwCnfQpUBDOdag8w//t69OPdySmUhlQH9aSAc7pG1un57Q4umvw/S
cniwAnm816O8mv3JkMO41uJEAm5MlyA6mzrb4ZwSbEGr+cHHQhbZVLx2OAs5CQNQ7hl3TExjEs1v
gSigYniF90xpSt3bh+/4939ZnFVEmH5m9DKkJAyaR9OtDxFxy7ymbx9h1H82vNM7V36BvTJ+UIO2
ExULchPRskwpkeKRlEH4abW264VMkhZK4VzFkByWLAEdHYcioAthLrtMWgaTGSQEtpRTtaGVeB6m
JRJOLdQs9J9NeT4/lHEF3CgqR03oFi/CBtxttt+hRJ4pmcouU/Lb5vWUn7PbIiDWbBg0SvqNAuMp
XotPDxl1lOD9k2GEcB5n/9MhNIdfDEQCKf4uZqwHmohxQCyRhcrmomTr0DeIS/hnqxicV9O0Dlbg
wuQaxkAHebKe5L+P+R12zgEkCn7oiJ6JA9n97IMLoU3gtYwB6Tw+QX8z2BLi0QH6kuKzHd5Id4ov
L3pFdr+eSgb7lRE5hAz94T9OXc5FiUWXWh8dDuuGwBAgANMJ2/Q5e3ZEadaNLjkNaXeFgynfXCIo
GrlTdBvpWGhYhrwg1XQrUoMYAs2ZGRgkFoVrCjIw7XldQpyq3ACc8OC2prrfaK2dYh+be91TEL+b
7YPqHFFvqMcruYfoGoS4i/Rgqxie/IscMq0fJj0neLugY9nzOKs2uRmSbjUpIHg/vI+jSCLuMg13
djQ+u7ZxS74SP0VA6FlQn9JkjOpN6pqnQQNyGGVcsKC8Wq6ZY48pPR0rO6OV+osoIKzu+cIF0OhS
cKTkYzzhZHDIAHGKdmNuYy/Dvhw/aQs6dv6QT3Ejkc0AIQ5bj6J3r5S/PhIRwYL1hCYJ6sQOYVoM
jlr1T63LsLvg4obI8Fw+i0kuRmidHWUCkcx1JXMTw+5KRAbN9SSygSIEyLS/1MsWocaLOOIQ4KfY
edqYOqyEFTmhbN734T0OVSprPDOkFazfZp7G+Cmywwhsu9syPQw0sJPjI1mp3wt67kf/jg1znZJA
FFu2Fh19Tcau0LBHRiryCTkizEXyPKZzM41jntwuvlXoGTuBnUkWYFAKjAxQL4rpxA1GjPmI/J0I
CHDgCP8arEDLRMsAugnlgkyaf1Y42wxWEAc4vvsbLIKPcJVYFqKhJm+Qt5i1S3bCRXzxRc+iXfNe
+UNnf7znESJNviz1PcTNdS/WF3kh03c2iCkqqFHE+k/F/924vEfZJy6mDk0Cj0Ke2Rdyhw/phKEh
Blse9Hd/ycFzUCmlvb/4/1Q7SdNAJVow5jxAnE5YGoJsCbiqJX8jM3/KpxO4IB9N7uAZTJc9CQJD
95xpms+F46QRHKYJlBLNuEA9gTlAENLkrwIpSVWps41uj0gQdsOCOGblxuQPKSXpPJBdyQyoU/eG
jcsKhW/kFQAycJWs8t/ZKZYi7Kj1zbs6/yqPJdpIYYbjJWZlPcrk4NMsgY/xL68TZsMWufBrySqM
QL4QApv8+kYaJOVNsn6V+fixlumFcVgTOoh2+BdkEpZFePMsyfc1eM/pxsUPoH7kBB/UvaBsW+/a
MqKXJCfD0v8IiSA3CoavtB99MMkKiZBS4vma7nq5VYpXhYyBgqwwAq3jLgzBwfC+xK6v8ZXDjIhE
0h6myJJkltkILfAnwMSFJVPwn48gzc0kCYk1Xab4ThcFRUh6/V29eFLvZ8XCD5wBc1V+IVQ9U3Rj
YOe4c3skT+aC1P39uPQYTc7H5hcCTcfpP7BX/iPuoVvaCQkU+/G1338n/tx7tyIbXRgcACOAux9d
GrsSk7gk+YBd8XExPq1mGNnGb+ZXjz6NPJ218zBMsFyJSjDVstnU7uX7ILLuJttB8h6coXtSxpWZ
bc+XcEYwPtUjk1bI0Uuc+VMqbGQ8HZT3V0BqmdIsYigcOeKOSjJai+aI5pe4ERjFIbiAyoqCQZBC
kFYUMvbxRapS3J2D88fge3xmnGg8hc9OGIKH5aO3JycGqfhb3nMRtHSi/JThCk/LW5/OzgcmdlTm
J97CwSCg+NfElwaPTUYaGo6fPpIEMSC2EZEAh9JSEHsOq7p4nNYnjpv1i6FhHtn8WjCWMLAxEkuG
LYzCH3HP/AZxrIhWR+tTbDleNtvmE82sdPEKAETsj/8m5vlW5rsTnjFj50f5SexekJpsXdYjMS+x
h1jDRpS1BjXwP4d26g7mI0cQ5en9FKth2lG5Eryd8a6HIHQfGjuhwYVxK6kngIE3XmJr3t1fneWR
H4EKpREVeaqgeyg6Afs90yFAXbeZ7o4oJuGQaYUVh1KISCvdDlvcPJfJcNi26MqjEZ9sC7G/8GOZ
UzY2EmbNTvzEVYDR6paFyHov5JzgdXHgSOl8uhUVNIxAgCJdBiSqOllL4JcE1nCIaPZylaYzwe4n
YQMetvDWAxkRHYK+6pmmjfkR8VdYjB0CXPm/A+lMy8n7l4khDoyeOEypf/n3YnlOS5bjP/ZlmsBr
R5wBehPP8rchwirGJMEb75zwRkE9KWzSjnWxU13eRWH+EJTVMWmSqw3AYgxG2pyt4Pc0roX4svTE
TulxdJfUxl05/dxoRsVreYeoTB4MAAO8JsdXbts/szYk6WPKiOVhDJfN/LS1xf1Ue78ZJ/21s8lY
OZenwXcO8hA4QZFkFKzfqL86FL21F1zkkXHgky+pYIoL3J8Gv+QcSFBBHnTFQy4Mj8on0qfD1fgd
5+adeB7XNdxo746dR2ygMdOL0THQfQbwIT4KHr1Y0Hs5OtomG+IyJU1kVjNIx6F7pPbG9djEBRSi
HakMY4oCLSOf4JWAuG7r/ZbE8UAGpdMs4Gd1sY9tBqyG7/ieuh4CJAI2CuMH3xHLGJDuhj/KsuNK
Kdp6bGyKafofucnMDpPMaBLbWLyMAtgwIOUCz5675AMSzjpQZBwabkVvCWIXBHd5GBFk2FqaO6F6
hqXsOCfYRR+5gJnWrSwd/pgHo8rwYCTUO2f6JSbQB1FdKaa6zB0pHf60yX/V5MXByCwXAfoWYcwq
54rlEIjg8xcHia9/5broEbXMH1PmSq6ZnM/vjLy+5cQdfB3HZhSsy/lhWuvlCDJwrxxrQvqGvO24
BWu+HLCEy19Pl31oSd3yrgg4djY0KenEtnvnesJmTrKf/Exwpt0tJ2VyCMNEQkg1k4GEgYx8gE5Y
GGXGN8qLkIOgQL9ccShYoCn3bWHNX+SM6d5MQ3TNmKMdkZez736MK8lozk+HLA0RpFHYe9TVEr+h
vol9IcYv2Ww6C5SBPCHJmqG7WYi6Cd4TiQhd6ILyOIBkiUt8wqgWKexthL/3c1p7gXqY1GemHk8/
TdiNpxvRxaNKLBxdujFyfxL1nI/r5fdKFGLhF3nOVfNTnkD9AFU5F9wPwS+dcqaSd6EKghNUGPJs
MBqALF2eLqROVCFfAiifpxfmJS5QF69NQ7dB4ycbUOiDZ/OH2Ujb4/Y3b5Eho1cTn5ZXqJgkZ26P
wT08crY/7RCMZfkqi01AuxCUdXzWdZodM5klOEJrORgettNMwRmVbu1JNjpPMYNbs19Zq8PMVixy
3t2SquSMs1KaUkhcuKvkI/1VdrpnHZ4o8q/9yNV01elfAEv0L4+DTwqeogBd/ujlEKmVUiRXMdS4
X27E71tEB/qLN8puWfR4wckEpvU0yj0zsRvVwqOK8w8lWUD5STi/uQTVhL3pKKFl5lljYKGm+bS4
ufenfRw9yioYyfVR2BITU1qzNoC64T44mZLraKwP8AH0PY8kxoBpmJt/I2mL0OUTPE5u62TH35Sj
NTjAwdjhtbIk+oB+0hgGm3XETzaYCi7dG8+vBJb4Nfa2PlIE4yFHAegktGW4nmA5R86fNABg54Y2
A5v8qBagBZqRQhLspw9wLnJGtSOpxs58lJDlMJVb2H8Piloqn0VcyhuQzjw9Ko3r2XHvuW5F3vLz
tyo7hOmvsxEdhJhPdFwskzdez3Mqqv1k40lNYlLysABglS++5V21Z1pE+j+asn72sBRpQU/H6HsU
GuLFhn71CGjy35L0mL+PUMyWxgW0XyoZF4tR6380nLot6E0zeWMKhG5dm41zHrRTIAmlojmq8ciR
8UygWsTLABYQUQSDoEWM6B3i84ugYSw1ySwyeUVWOIMUdBCmya9lKlAIYT3RnvZlPY9vDmUC9EGB
8+W02f72NajG+76PHmOXmUVFQuyQfMVwKp+J/D9vAf3Ry9UA06MIbh79b8UA5zpt/mZn8WcAvCXP
5OwuD1KcjRPduuv2lWSnvURezuS+80IdZkO1nhctjDPLbpsy57n9voyXN7dYn7puXa5aMC5lB3Rn
8wV/3caQ9N5GXNqwos0SR+Yyn4+Gx4zQdf2bhudX0XRoh/BHGRSfXVF+bcl3M2a6+Fnn/2IrfrcN
hvJVJerQMYcnp96O5mw+znTFvzozToXJR8U3sgIoMOhp/tjTj3O3NEjHIkx3ZBvdYrMKqFLMjCsY
xuoFZrL6X2dzvnfXsaTKyrsbuuyAU3BeEWvjOu0ZkUjXxM7ZtWSozfNHnEly5T8gZj4d5/aT1OGl
Q9X5dfQtMlFDBAlOGwASXEsJ2eFcMd6ETgFycoyiNnEe0mMp541Bkdx6aFKHaibB7WK6zzMN+S7K
GhdYaKLwnzzGYQP62T4RHibCfavI8WJ0UWP/6Yz2JPcwXKiaq8CRMyN8JQy2eMtL2K7/RS6mh0na
2pl5n3X/NaNqo7fnN+KmureRgDYOzkLdmV9l3wH2w8X7r2hsYExKJkBv5onUhZVKSKQP59Z7TXCQ
XkLKKLTbMYxUmzVQqLDs1kW0CU/fk5QaSnh7XvuT9qmoYLZY/4lDhsXAdvwjB74CY0qK7wM1bdWg
TGz0O5KX6zphKXhDf2KCJXH6O2G4JOS/O1mE2UV1KF5hQhlw43yptvkO/lOaGAlS0ML20lHeLItd
toSwKUmu7uwdG5V3wmvmMgvmSIttr/jm3GevFXHRBrNkCc3yDrtns4J7287/+PVwG1jtdyUmb7QQ
AiUsdjnVtB2WV1iRBxX4PxNlFtJ/Qvm18VQa70imgkue0/SLkfnktTGrEymnMNCYBydS4OWaS1D6
pUMnRaPdV2QNKk9jasnIYnFVuz6wVBpr39LE/soGieNbJbUJMxNIr6wLNs7wODoRgNO2u9TIUwoR
KeE3Z4YaM1QRPEnaErtHd1YQN1HJmhJl5I6imlmpYu5iQJWHiJoXIiLLeb1jcNDjyASAvvRYlvtW
dOdnE2xVEJ7MOvmwG3FRiTuDkhAEExqSjtXHkZyAjkGswmUQtmKEgIwWonLmwgAB7E5oThFZCTvC
8SNwaLTNJzZIv0f5nPQGuhtLsjrQyT4W8TJ0n2a83AhhCrbql23RKXsr6x+hH89KvyGv45Sglf+F
Uho32ikciBbCGLZgJt0X4ZMg6D/KhZLwiQjBnl4mV/n82pLcg6rd90y/hssIRcwkoaXW+Opvy43i
tfHo38Q+rXGTGON9rf0MfrhMF0dvEAi66UgkEmyVbbFgTDe7juf2RplVIsJVtbHU6HNErGic25+C
sHRw+qpLpUHjk/Tw4maQKYjc2HwnJ/M49Okdjh4Ue+zpbI11hGenPIVwpEtDUGej2Gwaki9+EJ4m
ah05DObS79yheecgTcYfh+P0x2DAVcbFnbt5T8qXMPgphsun6JVT3+hHTHJmXeJDxMcNcXrDVxr9
3hI/1hnwDo9MDYFZQ3USiq13MBX+02rq+7CPf7tddRNUDEggtfpWBouIMu49yg3i4wKJpf5RyQY8
Sfm7fNF3eou53fJF3+mki2p63ZyzYsLQpo5DShgLhE/o9vli9pZ5U1ve4fKayt6ty3viQUksFE+z
jHqKTtrp5Obu9WS1t2zQJO3AI3uGR6oelPYft0PMEBtqVUltuxtyd994J1oFCLdux/o5i6db5la8
Cs6Mw/VOnzBMatUXf6Y08xfS3x39g0g13h6SYLjUW+pTYEEH1SLkFdlz2aotyh8qWpMMquZDyUc6
mpn2KicnGXRJaewfHZAQRCwtqW7+mk7aHDNHLtxgjtSqVgA5HIVrKnU9fSgWykHxLkisoVbZT5Cd
OmmOaMqwStLpJ5Tw78R95pSCOuhMHRRc+4gdIdND2Rm6U5+BFj0Dr3PSrpkflHkpvWq38Q3Jvpeg
5wrIKb1RrbwSVfJ2eB06xnwE3vK8kKoj55E8HRYuLH4hUlM124PoW6zHqq05ePGG9oHSswdFL0VB
5bnducWwNxgEj4Kxcab8add6/qcRAvK3823CIMN90xd38UyfaQIsGWc5DLcjMt0jO0b6iCAS0s0L
6HiOEaTgk/RZ+JXlSPGYRNtlOqJvK/rHGvX86fnnA0mMO+fM24Zol3jTk5yVuAW+B24OzwZZbbS5
99O9LoHlQ0Gjx0RlaoF5OsmfokncSa5ZniTLQpQq60VAH9/NUyGa5mNIZ05F6YgYvoQFGR0DNqHM
bOyguasuaVkus5oGcCp6g73JSl9wQS9Cwnyshz+Y7sjVsAu+yQT7e414M45hCE8knWtDyIHDkfbG
6hWgtauMIeaLMBuWazb5E4vhm7iggTbDXS/YtWW6Jo78bcT9B9veLcg5nimsnxbCB8muGPz4yswf
FGCBxAp/2A0tQRX4jAPRT3WHGPqcxuA3l7rXpesCucQsRVsv/IuvkeXbLiIYnjHfkUMz/fgnaosV
Zf36qopJa4hus7Y6M9xiIKuvpl6QxGIgUc+Svb5wSs3C+BRIu0dTqGVXnYe3+Ar/ZIrnJf+dzU/2
xWm4NNvBc+AWVA4BjN61P2c+GrcOB2u9DF1MEjgD86KfNaMm+gn8EPHEh7lDcabC2NwZbthfywUw
OMaBA/bL/eq7C8sokqrzlWivVSkMWlcwbbfK6V9rH0mUbZOMUZ1fScSH8Ja2Ab7bhlNnaeIcyFxL
eQpRiqF4O2MwiQm2Fk/JJgcwL4MXcpWLIP2YimA4RfV0h9rwQTjYlUo25U4qcVbp4FlFOkaUceoR
ZbNtm5BdHjF3ZXFe26R9RgGb1vzVKS2KFVpcw7l+Z5gDqUUL4xMTEqiy7FdLcwpyvBY8QiPbUULJ
Yj0GiFHCYNwGTYtOXJIWX8cosQbReo3rQb8rEygp9gQvoTVG67h7ee8uAsHoDONYjgbTqunrIT6l
J/tdUjE1cvhDDtZLWga33PuHj3QTS9Ct/W7kkgXVWkt0r4iBWwG69HNzm7jDaQoi4nCNc0oYhxFm
1s+kYm9bTHMV53kYaaCUjR5AXRIRislD61Qv3kMIvL6ma/POmBvy37Llh5i5986kjiX5/KAlq9WO
h4tJUR0V1RBmvTq0lUzwKquYKTyl3WU3o7s90CSHMqQwOlMP73zpGpplJ84C1EKy+2hOL8wM2bkr
03OXJP2d03TwO3Ckd3RjUoGZ73JDGInciNg/9USKvMH65qMl5DjbdmYc6LM9XltnoJutOz/Q9vdJ
oNZSMpcwz9CgiR8t11GvkQQbiaLYJuctfmPW8J9pCvYZTaUQxLQMXQ/ns/FriprgKkBU6xMBapLJ
FHuCFsTEKpPGRbX34dnD62oy1GCkiOnaihh+weTNpQpJcDbLd8cIb3HFSPQBosrTgkF+DRFTM6GS
aon+5HZ7f8HJ4arwXOyL2iYrfSbrvTsulK/SAJDJBkYY4TmlJ3NjcFHGOL6uZkz0mr4kTOC4btP5
LUoRPbVn73HmD/RpJ9fbTgrg8vWBDoWkcVjFlxqhvXrV3iXjLp9deBFD+YHa0tuxz53rLAsopCfm
CmyPTKZCXsDE0IG6BIBUSD/6mF51xRyBj5P4ThSY7hQYriRud3TpwR4wKWIC2b6gaTLsV5Q1ILSM
OX+eAK2j4L4bCUgXrooFMh7T+vYn8kv5U/pEzzyDbF73wWw/KrpHyHCKk/1GCoqkhEnZvdLHlXcW
YJgL1KfrLx039wLGJgZw+NFtGIY36iEyud1nn9MOiLQYA3udV+aDxbRvH3k+U+yG7Cmo+qUySNKU
Fnp3cnds5/xMUKGPm/tNGRvdBUxX9vHm7yeqOEDCLCYjDJvFXM75YvjVnndQYNM8B/d5Nd1sQHLK
+x+W6GK1Ch9XPJ1REtwFxYFcAcnXWMf1/YSfig2EF8NBXKA+39DRC7jXFwwTt/2vJ1+zOK/AQ6Ta
40wCeV67bXIEdDqTna+gFXuIY0wJ2pST787ZMleCPccbg79mm9m4rfcy5HcNv1K2bFR/uIO1I0Wu
JZVwwBBgCcjc2iPdhU6BFg4mT3ejM6N/gJ0VBMt+ZLg1QkaxDnPyaLM2+cYQYwUzoJAWPcaZIfLl
VwuUkhe0UWDp/DXGaIi0B2fdJyC9YLe87YJmk4kz5bumcx5ytTvJyQL6m3ukTGGCjLHSfNIXrJMY
V6fkqi28JeXxioZwH/B5/yiFRzpVVEtpavYTbChlCAgmZgQG4bNXwSiBP/9KSeiwXJN9PQTB/Bvz
6U5Oo5Q93fuufRSAH58PUkooDIHWNTbbVlQ0bmHv8i7kpMIt+LdGUj0XRnNK1545REiRYvoZM03P
p3qFtUhU8ockLfENJ9xatIRIDfx6ijGQ80R9u2Z5m8n/Hf7IupQLLBdXXCZ8jxWU+XLBAPDbFM9d
t+1h80l4WNddm7pP/KiI6mNaTnRb8jtQXSyXaTXuoiRRNe4ngyNOhWffRL3zTR2x9+E03a2V/dG7
E9N3mFfn027ATN5zM/mBWP4QDjEO0w0TY5ksYzMyKzOcZO9RxX/jIN9ms/vM7PWbB88MZC4yBQDu
N/+gz0ia9y+0Mwi8XSz7bURQMynmSzyOpynJHpqKGm6t2xjKL1mxvFgBhbpWXT8mUz+9jkNwRwbY
B7xDP6Kh+i8omQYZOHS2zH7Jzpuz8TmIKyqNYvuwlNneiAH06QWeeMOf9NzQvG1eWDECYwgyk8Ed
3a3nMNaHForPSgAbKsqkfRtqamkDYTceKh1UxKZeHMv14RzGX2lhXl1l3fkog8SwadPSWvb+7DBG
MA3qcSRXxXxCnodfCjEk3tbaDNBA6BeHGcDklVFBH7lBbzOap5pXjCsKdqNCCOH2irtJPx/SeMPC
+h0MNP1qEo+sVta7Grl7xXyE+6AOqpu6gAzGsAA3MFA/Dr1IQnKSNvtRcnfN55s29E5MG7h2+u6N
zhWfF0iQgV7O5lOUUZGYvq7vgZ8NV4FhMD5xsxH46vOWI8Kc+6VrDqmX72lc4l6l3nqmKYx7PsVL
ZZ4WBC+AKumtRMBdO7+dKVm7dpix1LQJK23I9jZjuJu5lmOdUHkRNrsQbKJxiGyPU0JTpejgD8bJ
Luz7MGoemqH8auMed4FP4bPHzHjLuwXmuqZL+HNfhIDI1ZmM1+Ehndxbfa2bEXgSTzeM78PmfOeM
dXRtLzWFSqDA85lkVzs+nSNy9zPntoCN+5reFj6eLhbrTJeVFivXL4k1ojU2UI+p9O9oankM1o4Y
+TR/WccVuCY8egBO1G0/hGHy6c8mjXP6rto5eXeIg/QXMdbH3opvh3q8X4PtaDk2Qa9ot439KR0n
zilhAM72aAA7Y6A8MUT+OKT2TL6IQTZaj9AN6FDsrHeVT58iz3pLQvsuoPlbGnbdbkhpWuPOzNEK
GdkjqayLTCPyyk0GTSF3VlAE40dD5MrtSeuc3PNtOmz7Mxi9AVtZBCsYwfsQ029uxIWoKI8mXkaZ
CjB0MzGTjebfAWX2g5u8bHP8pS3vyeMcKnCDAHfR6V9BlB86dyIOMN9mZUMsivYvDAKaTp7tveJu
WwljD13G5jjdA3MNf1omtDov3R3DDKkTTKdvQ9oxjYiCXswqtyVHo09bGkTGt1b+NMsh6eJjn5yv
t2T8SsZhczVzG9ZKvuZcMjd5WE8RE3OMpXz0/PwPip2oKiWxCsxYpXmoKHMzm/U+tjZmyY/1735J
tkPMSQVVLmgg/jK5dndju1S1Oinz6TvmLtXz9Luo5meRZnsuXqLWT74pC1qBqjMx1usi696sNkPo
kHU52j/pn3XK4/xAGz9KOX0MVdwvEVF5zqxj5VO/NSSmi4K3fk+V+aVD+TtT+b4R4Byb8H1AcGYx
HTVGKlQ1aKltwWXsqrhj4t57wowbAYnywSyHbBzSTWWa0cmbWdCEeNdst1bMu59GYuZMajesiRms
zNCTxVMaznDTJtZXAf+MKmBqYOrP17ZT/lpMp9zr3dVsJde142tnjMm12VqckVy/kFbQBKV9PUzJ
/Nn2VM06Y0V7iWo4zoF3b/kN+YmB2+/9hibaBThxB4oVYXwBKdOfbXOmQ1q0w27yvTuJ12LznxVr
ulwu8Rk6fV2XS0/mCU6VF5enM6Nfdn0Wp/sIzCF2+9NE57qdg6t/dbbp5LOOx80NvLvzTNuRYI1/
ypcIz6W1iwd72jf2/CVhajFtvkl76w0Aw4ULaRYXvQNkkK5MrV2S2xnP1N1o+XJefmZT+Nw05Nz2
RQ1uyyCda6mUxgwfdO296VF0H39mxfaD5q+Q8Lwes7AgB2jyl+tstqgG6+yRBJN4+xX3TApXjHKy
qy/i+iWon/Gd6Pwwh09RYEW7yJn+5P8j6Ty2IjeiMPxEOkc5bDupMzQ0caPDMINyKqWSnt5f4Y2x
DYiWVHXrhj/MdYtwiDl5DPUxOUyRTfyncjnX9OWhxGkLEcrs5KTtzu/Hwziq1mXPC8SFGuSn7Nhq
OLfQDqfxYXoM+tKXRq/JVugDbs2ipyXViUDq60CLZmfve6OBoqSwWzWIxAUH78c2fvAWNFQKDiRd
uAem6PQ4eLo7oXW7wPUBovoG1n9zb27yrHzphV9uKLDUUtilGhdZ/CH945iW9kEfUhdb7F8zZBF8
yDuEr9bwgVbQhxMtQryYU/NCR5gS/E2WXVgRnHRueWIk7M2Jv7JnDl6EpWhdteldJoFCFchVklrX
Qow3Y8RATjSPcH5etGjZyBid6nZ8bQcL2Kq1TZxKW2kIca3jMfsXZ7TI1Ti8hIj3Xnc/YMeRXd71
IJCYZ89MaQkCKwO6ctrlX66HgBDZaz75QFBhA2h5qqZJrM5KcU86L0NaAOiZyabPOuvHaDilScnq
EvmIIXkGEqNupkhfioymwFAlq1jSC5lUlWQPu8FhDFXVCBOZh7RsL1qM10liHZluPbgRulnIMkFN
TGrQRwaC38HbNNVXzAYBpAOMcaz94tfHTICV19x1xNauI9oOZPY1C5S57M0JNPY90oV8DIt0uBH6
Eb+RdYKySTW0yUOv2dZL1VlgslO5awsLIi6SnoGodXj4u04MO74sE3MZ9axzBo+iqtel36a7sfax
+SyMeIt+613gAP3cBeDpO7odnc+UVGtmdB8me2tkVrJ1tUskCuoXsiRhHzpUPwvrObdyoihDw5bS
v0AiTE7P/ASq4PDvLVBe1aM03t1l+OZz1FjGsonWdjo8uDxKWDzlg2HQiNJzZE4sHGOibdOgm+8C
D28p2mPr27Me68RYz03zWHZBWIGH5n1WZk69SWgczeLsaFQ+1CZm91g0c1gG1KDV+8hfcpa3Dj8u
8Aso3wy8Ze+yoCrqCpwA0KAsbWNfTfiDYlXICgjrwQyXDiUrDcHBDJnGpVw34mkps72n6o/50gZk
0h4aY7up+VY3zxfpXINMf+ixA44wgM4nNFdoTfXUnKXzGujTPnOKk69VcA9KvFIdXRm+2//mlhwS
9+SYmIiv6snCgHGovbUwXiSRqnPEeQ5mgluyi91xq8FnjTUDnRuEds3llFrLDuMbTGnmldP0uFoq
GVjUBa19nh7kKI55N9Mnab67ILW3ulZvGWc+Bp0bEpx/Hw2fUAB3UjqhrUGkLsDwai8Nh7qTPkbl
9Jy5+76+OMLe9qSCRo6ZXazYUvNqoIGeTKRH9G04BUFkuZugMVgBODH7+F5HjfeijxrjjezvAGZv
1KtbY7S7AYm+VWE9zZHEX3Dw/hY180+PfE5H0o0U30PL3MEnNeJ+dThYnLarNorXc4sanbm1iegm
42i1TvplDnkpjZKYTxgt4GheDWzAfnjDEX3XmBnSsnhcDtTv7pouIDn/ArElR+wVODJq5WjNCuPb
HFVh81n6JC1BSQsnscNmFC8k3Z9UPbDylm2OoW0Q3avMQ9ew+orHmJarEosUa9akFoy7JSrY8wxV
MmSW6XhrNXoRaOtJj1j77NPExJ5jbOEOMdjgsbZ5EvY9fRzXeigaWbGQumYfZUzwe+PGROJTzlOx
xf3ivVdpmlc5p0SDWLdEMKHjm8wTSN4evXHOLLM+2Il9K7P8o/a8bY6gn2NNR4w+tl1lPy5TFTYD
Xvb4TuZOcJyi/G5iGD+LdJ3PDa3ldis8Eoxaf056PYyb7lAYChY5hs4wXHI9fsLPuIPYbzIOHtN4
l/sWi1yJUrRUoiAUJUdMR5etQ21J0w1mQvPGzLIczBx4DU8cFt0/lb6B1BkkN8Z6LFsI4tTxa5lU
h6Kdz1Zkl1S/C1Th6c1P/B22iAcnB52kVHWQadf2gv6vTxmLVS9tnLY7xbBU+sB3wsZw35oZoRsE
97fBqF96xnbbeGq/y9atd0aF34KVX6fYpM7Owy6NQZUONYNS2pFmCfwuG5dg5dEHH3hLUL42live
JQ0zVLe/5lagZaBvUOh8i9vy1sXGtHZGWLA2n69v95nrfCPs/GVzV4zmt5nRHoMh3eqsC60zvlDI
/kRMfzsl8U5n76xmX7uUWIRLXkLAtN3OtdDOy2uXeSgy0ocKSrZ9HjMRSteLUe+G3rz5fo/gaAW3
mFefyvyl1Ix/wnGPqZJFb13jkdYxmyoKRZRdtY7w5hTze9yaGQakiLiWGMjXBczRMvkR3ldi6FB0
vBlLCBCxdjWdTT8+LxGHouwTKBOdwGgYkc72EQBJTW+LZpQHjjGqyMXMQBLQijF+GTTlpuX4WmhK
FBYMvJp9qi0AI9nGlP7d7kCc9Hp3EgARPFs1S3iDtlkCaB1dWJytXrwZeT5RC6MP/OEPi4NdVJcd
e0dvgS4Et76trlYi/LCwzKtpLV9LPKOjnGxYJGluM97fcw4tQU9jFYJ091Bq2juq5+AmX5dRg6r9
zRxux0+rm0jyPyYDDd94Mogy6v8s0kXTqP+T8+JkQfqR/2GbGprS42NZC4OsFzAzCKrmO/Oeeo9+
PSdFZj3xY+qXYwoaDVwcQadQ9DZvu+i07HaMOYC6MpJAnWbOv9SC5jgNZK4OaQ2tIaszwh69DGjZ
hxHBQK7HuTMNxa63833JacKvlbJVUEkkRS86c62ogQlYc4jyEdyBSRviPdbT2Jr0cQ+l/hoLYMQk
b5ncEX44rwf0MgOffpb3omFGM9R0+t29CrkNLW74IDxFcrwUACJjC+R0mAU7Vz7o/59m5LR1qSF5
xHDa18Zvg+nIo+DbE7nKBFI5yhj0+Qdd8vH4K6Vk8YM+j84tgz2XaWEgNmMbPaay4oRidLRY25kH
xyWKzlsvbUazK85evMj+W1ETBJp+kPi99rjaDoN+nCNxs5WHdmo8C6d6EKZ1oHH86pY614/mT4MR
oXTZLoxMzuqvuLF+W5rlUufdLbDLF28AHsAxZVBQY3tpPoiR59iRgGht9s3ANl37WK+vXX2oDsnC
M4rHBZJF0b/OKR3koE32SQUgzNCAV6Ca2WNQuPIMea+wjIVDJptNa2UwHTWSJb+SmxlnbWiTUIR4
9mpHcwPnKOo+26XkbqM0XASSBNheo7E9KapB/qMZpX9qGgtX9zT6KRFWgzXGzshr/e5YiCcbRfoA
jYCQJdonuWCArMl1lmjHIEo/DKnO+ji9e1PxiGf8F9PpHaUo7w83kFhJCGk1sALnltXU6kHdIR9v
MQ3qhuSqQpwTd19pV51HsKMuNZq1DP8K/HXnKGPADGqZZv/SS6ZaCyDDZjck0clqzI0699Xvp6mN
Shq62tMSbV0PAOHEyCIFXJD00QvKKDcxN9vAsY+mLvZ0FTCP9hChhyTplmEpQNMEAcBWOW/S1gDl
qf2o6BvRduht9+oxxUE2M2wXeeQZbtCX/Fym0oIfDfSlZQox00+343OkudsqU1q63h1zuA2SnYe4
pFmG9ReCl8OH3wy3uklOIxNZihW6lqX51IroUS0ZtEqPVqqkzvoDbYyN2oZp5IeN55ASspDx4o5j
bW2TtxUlKCcze/3/WVbV3kw78G4zKSxI61g/x4sIMTX7q8KVB8hq0ZP1TBGhk0vQtrv7w2SgQppn
u2yCimF1N6Nw/FWiDe/Rkn65yfCBw+Gt7V0G9tO5H6IV6wM1hpbCwtxlxYRIWwy+NjZ2HR+WMgpj
Hau94TZ+awakRiw576slZRhslUTjhsKE7GnBfNawepSCXTCXTmSFbtZ85JjEmw4W3XUmj15rvPi1
vrV0AnIAUG02T1pDUqJrt6nEmIPHjqVyd/PYzW6HSmpU/4B52kRNefHS9IjfO/3u4RyxAWoSE/Wi
BYhFa9HWTccFrIHuKi8KrFPH+AiIVxohizRuo6p+JtsC5UCpMdsnh/hj5qCKLe085t3TMmnbdIwO
eQNTdTT/xnr0pMMYgclaXhnAX4AuAXGa3+e8CzXhHrXYekzpOCRJo3p+qiUAYdopzwaHdNOwQc0I
tSVgc+YcI6HkXwoOA2Frt6jX/mlmexus4p4Y1qe6ysAJRlC4WsgYzKi+rsDwK8UBpe/UJcj2jXu6
wftsDqgQ/BcQ98AJmHev1OqYK8ali/eeFAhquO2tmQk26pjTmv5YzMMB1CogdXh8layxUkM0zGBK
kvb3cRCvQQbh1aKRpmsX9YKa2XdogvWhSOovHPWa1ZKNNxlNF9zNP6Okp+JajmPkrCbsptMAxw8/
WWt0osjQ9pqEkyoX6Jj+W0Si2lU+K7jdDzhkZDmGgX46Jdu8mJ90Ct7CG44lNtqOEN7ayNpbrtMJ
J9jOEVqoJhPKXqAVAB7d9fZxqf1z4omExvtOGdSuDVNntdXL8fdh2dQPalF7jk2X1nwxMewwJuel
x00b7d3m3LZKRYgpKKwH/3PEZCIgRapnGQ5CV44XS6iedalrL1ZRTJi5tx8u2Ey8PsNcpqS3oLo4
kB3tQn6QMZkYgPzhGhMTWWbKL2FTKfiQs1hbuvE+UZVRajgg8qniNurEcvgEYpEbTrlCf5XzQ2A8
LXN9jMnkSNriLRfmgujzqupHL0CtpAeVrPBnc8Y5CRSBlQe52oHkw8+CK79gtQCiJNouMaX0Q0vh
Tcm6sADJCAJWfj0+uX65S6PsGCwx0oAmQyX0z/QftYuwNOajMg4AweKDorlzyHfUu1h+FGQJtpb+
0QGkSMmGE8gdcADh/zL2zxy0ag/1eFFMvXXlRssiWnHMjxYRgnTITeWGIhT3aWOt9oP6df2Vf6bU
P/kfUih+h/vChGjdo9NYUQP31INt7u4457l+T+DhJvmxpq4e+MJ/0AdaczJrCnWFchVJw9JVF4kc
+DC88tlb8piO8kMluh7VEH0K64nyfl/nP6P90DkfcnnkOn6JA50sN3yAoTewNCkPzMn+8rgdenzq
KapfRd6OrqpDOBfgLUh+AtvY9NgizAamj8bRpv5QHyUd3U3WINBNhZdbp5xUfCan5RJ8wKTttxaS
Ef78JwGg0Bsv2YCCow8ebTS2ozkc6M6tSe5KZL1FD6ZF7iLjqzAehoLuwfKXMl4tiua7yjHqsNrn
Fts83p8swSnx+SHop2/cO6tK3XqT/7RAk/kOjMtN2pirjoeiuhMDNp1x8swP8DBHpqh8cUkheSMj
RdRAtG8064MyY5340Trp0SUsYULc0QogjCEvoX2WFgDdgQ3BRF6EkeTP8sJLWhXj8MpLY1FjCw5g
8p89vuXVK9Oq9cCLdGkE5a23rfobuS8/yEuQHGmuMnC5IzO38XvkpNz9HD0T6VUKSWT9ff3VuhMf
ZKRMiDAI6EC0QKqIvzuax6SdenQG3HvAX/dTC0yViHLxopUq9Y09+xncwlqtwd9b1i8LRFgNABpJ
pwEwpB0ULLcPvRwBJOOFIcIx9mokii/Z7J6SdnrSJMB6PkdjO3caI4wApw9t/M5J89UjnFALEk//
L07egTOwQV3j2Gk/pR+SC/cm7FX/xBuykwQtnAArpHTPT0r7m3/mFlRntWc5q1T10AHVbNxoI5C9
ztQmS39bYoEvX0XBKJtKO+W0DajIm8rZd3V0DhQehZXaybUPjwQ3S1xm3lkuuU2vslveWJV8PpUo
2ZDinAmULbVAaw4nFYsC9FxQgwf9aG/MxdwMrRIUrVFGVdA/3iQ7qXH/8t5wx8Cz7HX0rFM0BEA+
IJnkOs2ybr1M4tD2uop3KutXAZXOjPp17mLgdAmCw1xfeFfd6F0LSQneBZuybG686ESvTnyx9QJZ
yAsv8HfNYpOkBe13mwc3P2LwpEdfI2WuJuezr01bN8r36gZNXMu1obypj6m2LqUWH4KxIqgnEklr
KWmTUBHYQXeqYv0F8WO7+1oiJEUfWcQSlbAAWWIb5Hpg0v6gblERgyXkV6HqHAHXZH+ofxMzkN7h
le9Jci4WEquiJrIJmJcqQPJ/VHbHVX+fGd9RkfS3oQkEUu4gAm9+A1fyAy6KKfNvvanR1uupaPnU
ai9ydVUrQXJ0YOeoH1fLPYCq2JVvC+Ll7Eq3qQ9cVm0p/otH5+HWR7NB9V0qJ760fX4Zqhx6gyCx
9xZvYExoD5ZO83Fi3sqsx3Ph07YNDcv8tCDerkUBZCmTlDiuPoopmR/yurwXOVIZnncNSK5BEv80
cf6YIvsUIiN/VkG9KStWTykID8500dxMMD5CeSpvgz6UmmwPicvD7WwTChPiC2SYj5MV3MYYEUKa
CKtKoK9tAinwE7QbDI2fi4v0vAjYNYXLxU09/XbnCddjr4aCOaoGIoL6gYVpWpl9iL5/YJSyQQhG
Me/g66Pymkn9RiKyz8cqRJU71Ox5l/XzNjbhk/TxcpmhZJfgs9oaZ+IK4HEbMamfTsIiQ5Qxbc3k
iLkZZ9gjK4Xp1LGR2mtUmFSh54F4N4NCqxMJXgmITHTGtTVsO+2rt2jt20YQOkW6GVgWvHWzZlDp
cq4Y0VGDVDixGC0dJ7Ql2KnSV9AGsBOfpt9ZQhC1mPYjWdJel96nNSLOTQ6HhwZfTl+Ck8+hhT3p
/3RgrzWbN36WA/M9gntPkAdhsWmGhkm9g8jud2WA8LcZB9o/Rh1stCi+GN0YGt6rkai/lCxfPvNc
e/QP/FdhZdsKuFCfuWHPlsW6D+wINDVbbG3WYxVkZw3yjWisq+EC22+plOkDzTEuAixMwG/bkr/Y
47XD6uxobXAOVnRWQfZvikCnPiOZjM58/GK8JrMbqn1iL28DqSc1EaEHLMzvY3DS/IL1sEoayGbY
GgsZfoEDKfoVEMmGI617ZvBnb07JpydWmHnra1BHtAAS8gI8QQEIwsxvVRkHKCA6OFm6roM3SVLF
zfK7Xf2oPm6HZLXlmedhKXaLrzrI2IsEMELqR4sCocp/Eo5QYvOR1eDA+UiLhrLBC2dt+EPDDW0C
EwxMQMWZAhMD+xCUe/zV13bp06DFrLnlOGcUzSCh0o4Or6YuZYjj7rrkDClIyTkm0WCAcMAQnrRh
ImwG858uRdk7+dZ51HXBnDJ4izHRUlbgRBWPoYP8PXpYfupN8Vds3m3QI0s+X7g99TB5tv50TmsO
9yIepnDogw4IcWyjMhIh6joY8yOuY806sew8rOjR7lMzGXZjk4eZvNqVvsmb6gkA1VbMF0mmWXTN
xss/STWM2V+POWhbmqDznjZRa1mgP8c/QTv/JG6wZQFyzypbigVg0SG5kMne2KLgB2iaaYzwtGk6
4GRGFp4AtaxnD9Au68WLu7/cj1qzhn3H82Ll2i16W8ZkrZJmQrO4uKjrqaOmExbTwmBPqqtO/IZe
uZvJrSato7U4Gxu9MN1uQrWpWHdc1fM4POIYDQ/zKei8Z8CXR4XbFCUyU/7Wq/IzjraABfoteUgH
HZ+9PMEza1lyuH0zHs1zZijeuXbsd87+BVyerhQO84+YosAe8mPHFjCj8QjBhETPXxecR2BavLuK
HT3lUmnpm7l+4TVxgWEB3uAvIWZf69RhlsFQNhHiXJBtg2A9LjO8PAn+n9s1Lbq7vBb1ZlN9UxKg
LRhb6ppiQjXPQl4YBx+17tI+51F/x7anopYArlPCe0l7/1wG9r2LF39bTs07C4q3yaPT2WLUAh4H
ZWald0575TStBaeFpapyzb6OT54HQoLikyMIdhkAu9rSgOpHX5J0gbHNfmhexgaJNZ6L8c5ZPpLH
q7zB4XPSDjRnZjBkHBbCPSAuD6PVX80ZNxzdUsEHPXcHreyKv2shjjf9JEIlQB4+BvrPEImwn5t9
kh4ZK5+XPj0X7KAeAp/BI6G4RSjefq37Fh3QUeWG6lDxCFGARHcCjzcApx8mfM2sfSooOQz72Bkq
IxCuSpISioBmHN/SYjqY5bdtvfMtCXNZxVEVTVRE97L+oN4i70W9C8wD+VeEV0iqSRO4bZYYYdrP
oyOjrzllq5beYYQeWOjlVgdb3YjpgZ/mUfvjgDAofiy1d697miYO3jIGXkkdnlnWvIFB+Ktlwbd+
L+z8tjRUMNA5HEhCkPOTZyLnURVQZuEjsuge7PpNfbJEntiUPcJsv0qc2nWcOc26AKNP2gW+4l3X
l6werin2wtE8fhYu9VDbThDQnOjdLL0/A1l6gXVRrh8TQo8rpj+MKFOzPw1N1qzLAN0Z+iNA34Ct
Vb3KqhLGBXUXne2+D1l1k08BylDVtmGC8tQStmHA5FJCkwwM62gKspRkuQbTTDsXFLSuh3TzbzA9
N/x60rqhupce9IHt33PoJDYDdJ3A4PVveJ/ZoKUEsPS2PswtOCPLpwmUl/7bPLb3bvBvWZttLP64
Hy07f/FC4iY4qKjYMHi5uKkFjezbMuEjd2gC6c8a6ThN9XBqIdg1YBkZCNoM+FQWE+OQFGfDGR+u
lQorcAPWPa1ZHbJ1JHOOFPcxHnNay88G2NC0+/YXkJvMyaiEBlIzZhYHx8t36kGQ5mVmcs3Ha+P6
ck25CqTKeKRC1hmpurEdbyH6bbxYhL74VNubXSSFsVZxyWTxccLGOQICzrVPsCnIvZ+6GT8FBXRe
ZaChFnmq2JoBlQ8DSRZlMYsnmx5S3D+3wOdH+Q/IB+j4EWMNRnPiU5Uh/JxFYk1II7KSmFB1pQvu
gk0Xqqin++YxUwjHJHomqbDJUFXBAvKGusOVH/lwdCsXUG0EYjLHixHXS5Amz3YEYILSRR1UCw1c
wS/ltAuK6jWlypmIWI0AO6HpOi/GvdkwYlQEtyfvpxPuTrTiLzsSJqEq9xLcwvUkuAwpGHyhnzlS
CtmFE5NHvmuY8SapcL1InnEXXatWxBSN+6rOFrLlaqte74yxgar+y2S8UNh47MNqPowdisGTLENL
Aex4aSo9COpXKiE08839tKShwQAm9f7PAxsYpkCOwFNWg/etMVBV1cDomC8cp/uFFJGDUe1SUnNj
zu6u9m8y/gaF/ZZaTx4jZiKUmi/NvAeVaatNHes9PC6iOCZv0KVIOUxoY0VR0q/GRKN90rXQYVxK
PBCWdnR78vEnHO8ftCKApSFA6tSgsfNDVf8sjbb2zDiki8tsn/VHFc/danZ38nLcWLEIodTgBTRg
evgSMPdBCHAi1EcIdxrltzpinGTaWtY7uSJJm4Zk8lihHctNq+pXG/sP7kIlVUn5zph0W3vxpnP/
qOAPX3JAT9htVKsQvS5umtODt+VKY0+CA6eKMbt46ojMmo1eWDls2TylRknIQsTbaqVztqkNEfvv
RpCvSy2D3+rcXXK5CCKEQ5nPPuNuQpB4W94qu8TUwRSCsIey+9Dp8mFezrAYngP6MyoMsZ2Mzrmq
Q5eOTKDFu7gz6f4v4YCAnRu/RZqNiXEaxjR1JJ3UnCG/2oCsABI1tYRVXwebFk2fd+qMxmP20sEl
mjADxD+BXJE0l0CvSTdUq7gtvXhrN/9STfsYkcIpCvPvaFgv1lIde3N5bq3ypaWI51Fw5QXsW9k3
gInoEAN6ZxI4oAaixc+L0syI6MymuSK4wU4yccZkPlyOT33sLitzwo2CXl9pLR/p8gmsdjtw/cEY
r0N6t9RWH5cvMKXNaiLYWnSv/BLdmpjolgodxUkmi9Z8yCCKqGQ7cswVwqb3KZvedOn8i8BdEsCe
+ZRe+dXXw3Mcp8gP1OJNJbyLkz6ohGTOh7ta/VNhhAA/nwEjdFstkFsWhUphxwZ5oAHXAYTyVXKl
1+ZdheEhfuCUR+xyXbRwHDg+6Ro4mn2dJjpMnIcdp3qFA0DAQ1VplemYj15d32hJDpiPMhujyyym
gdFi0xOkm39jik/i8lin1SHCz9Pn6PGG92WoP0EJodSP/Y4HzaobkcKugYP7gXX0g4r+EvifmBnd
Uq1r34YxAh1kMiXxpHRP+pxeyQvKcOl14Hny0JbDUa+VSpbzJ7Ch0ibjwaObQDoC3IvyukbgYbOA
5+7Znm1Vn5MY7FEbs63T5aYH0xuZAq5leB1bszds/aqkDiiJcZjMrlRCpaJzn2Ry46HZfaw5vpjR
NwVGrQzctobBJhMp4zfIG+Q3APNpNM5MfHgYTkodbZTG1dSXd01P+cMz+POJZvQkpk+Ro8YyOQxa
s75dq/LUzsE99R2LIQ2gXFFCI1Ie7ZiHoDKND0MgxjBK6d1Ek44Od6lo9nBc/bwlh3PnrV4XVJsi
BgXXlz/TjAk5OYspoWRMcmcsg7FJmvIekf0bmfwzuc2LKqQavIXGAPi+FQ2QSunQkypOIeMMlKUQ
ZnCAwbWZfTKb5aX2TDDgYLYLpELiJrhizVhvwJMlFy1d5Epl+Wr+IEZnr9LHqbeBuo43zwFHIW0O
P7v7NCr5B3PE79qsH2MRbdKah5jniGmMMdh265hHI21QB2nHYqAytKGbq5qwo8PPVAntBqsGizXP
6XFqMyXSXCBqQTDtRYDJncM2kq320WrTsxCCVkBQkYc63RUzaYRstSUKbeGzvwGpoKkO2cn/JfNA
oWZ+iyhRvq2BQ09WVa/mFERYUohHL5C73muehhybECGX4WRp6abtJJIN1fNi6xlIvSR4jFqlybFA
/K2Mzl7PJZIJWt++dIxradKZ29RKLnqcnVhiF0ugu7Uk5zkdf4Q+fwbpfFLLFTzObpgiQF8JB8iU
+lCQZPBgyOgniaAQgi/1VoVtbVw5AtHB0p5ZGPoaOIXrYKn7DIeVIUNhG+DczknrZYUCK0Mg1wRE
MVcfYnSZ4M3+Fj0GcEmL/tm6ZPiTtnxZegGQwgZSVEyOv3F9RthtlTx4fvTVFPik69qTw0FiktPU
AeYIjRdc5pLj1sN9PpjxK/bAJcIVDCcOhjHicr1vQ3plFl3p1gkTnY3PVtT16TyksIdiesGGvQRb
Q2OeHvt1s68dgBYJmQ+T+HcVfrxFPNc0SWJt5L2aiF4C1FwVDrCu2uCRug8xUtVA3dFkm9hp7tTj
KAjUKnYfVXfBF+JgdvnZyLSzy2mo9lRee4CWqGFjP3tx9PnBKVFmsWKZnvLa7U7AtL1HhKxRS6Oy
XTIzvgWuA4UdBHk8zdCi2w48Qaawm4VKxMAU0rBjUApIdkRdwBlmg14koDQRj+tmpJs0MiEbFmw5
Fz96ojI4Q27ZLMuA6brxFCv0Yu/v6Mu86x4edE16j+f0zbKLn5pIuyqarvm7aFWANrv3KCPb2DYe
t6yeSpUS6kigrCPY0TNMbiBAxSawmXqRWIA5utvqRC2y92Biz+BRjRZaf9fGLgcw3TH4JQZrvYuM
SfeXYdzRyJY/uTa9StQC9nOsI5WVIxlQ16BRwIQVcXv0lGGGy7Crp/7rskEhV4qNPpGkK7V/nRfC
+bzYzalgGWuYAtZN/xZI97VwKbjdlDF7UhRbplm3rgLD6ecIzPfea2ahP64eaJm37GrtWEURpgqF
cdaH4Q3/LveqzxWYeQO6v9a8S238dDLnLfLbp2jC+yaovwLSGpskSowVG09Hf24SxrXtxp/ENn24
PmP1G3WzfHznwJnJ2Qi9rhPhWyFks3PoVq69YP7W8q4IVfPHB3RsYDhp+Q2EALHrXJxgSqvbJ0Fz
dv0F+/U2tChR6mp6gIASIiT0MAf6eaCzIA2SRDX7KZwDJlAfklZBkMVH2AVnUCobwfBRL8BkNJbJ
kdPTVi71k2si7OQPlzowj16Pt1zffDgeVkG+OR1VtKh8BzMxIN8tTXrPB+s/tC8a8girgUsES/+n
yxZvXWJygaZBuWKqgt3cREIzDWjEwu1TXXXAKyVgxyVOt53v310Mn7cVMg7g+iR6bDUcJps4mOJx
3RojFTnqRF0ZqJkEKEh013Wgwk5PryfFHWhJBYqLc467tBqtBCOqvzpEMF9wHMVp9lbkeA8spEk6
VeRqaTk1RQeVRVhbc9DWBpg8hkTPrg/PC2oqPY+bRGqriKN9HFePVW5514hO8x9XZqfJNm7j5Aso
3tV4AKGarE1QRhhfv2ekwnmb3edxzvbwCs0TntXdsfAgLHXSe1C5wqxDQypG8PSzNYMbH5t7lzGV
8CsAdI1Vn2ZLP2l9fByA55+GTF44N3c9w6RYLswhohNMZ+aNxbboyq29VESicTcXRg/ngA4ltWhh
R2cwnyTZxdrU2ZBAnWkxo6EbT+bZkILRgGl8TLCF0fYHgEDiGZ8tZ36u4Cuu3ARNxzZI0rDvHFVs
i2h6aEcbXIoJs6CaIKS2iRpBydy/DaoRtkh5NUvSV5mM3VtndSJMBv/HqYuPqrRoFfhoJyB/mLz4
RgdyxtCBwgxszI0DxwZwM+Tin7mJMQsfRhnOlltf3NHuXoA/08bn4J17KbhCEO+AmWQYYurLPw0M
S5h4cXlN5yh9EIYvyDJtafRbr5iXa5RCaYC3Rnj2IUtV5oLiWaPNG6Od5v0Y+QjC9xgzBGZ2l16a
refeBiufxEizRVa8HaZk2DeF751K3ujRoyEGkilvbkENX8pugI3bZfo3tTLzm2hb79wMfr4UHbrv
raU9WnFl7rS+8jcxVubgVYviGFfXtLXFKgUuvklG5tQGZB7HHGjyxTCzK4hO61rGYPMDRA5tQA1F
wly1zi081lpnNbbm8xBMNbFrfsHM8WWCiQfwwfgsc3ah57eHqcsOjDfclVtX70Pdv5Hu7j2EPxi+
dzvAUe+Vk6G9AAYIh3HbPWkBq6eEaHsExPKU2QGZbbZpAmx8BKl0JJpTMro3j+63TJotwL57nwLd
MKB8InO1F0ULuIIev0s3TM+fm8Hb/JaFCfRvFXhU71IbM+x42MjF3N3KakGJs9FUu6i/S8f6ZBWf
HIg0iG75pnkXphj+TJM81BLjD5FYm3bI6opZrAz/Y+m8llpXljD8RKpSGKVbnG2MMZl1oyIq56yn
P1+zz82mNgvbsjTT0+EPHvglvdWQdqyAtrdu+uRbDOgN6Q2kyV3pDCOiwfiilO4d6nzoIrpJ0e3d
XG3bKTsZuTb4K62B8zIgS9pz6KCf3h4dt4+gNfqU31CXjbpc+4F76/JhMwGid/UeuCqC2SQBcdgC
R4QVswUFrN3b/kIgdhSIOuC4O9fv02Iz5oDcjISCyU0M0LNRGmzHKoyYto6oAOVt+MPCg+AweMsx
N0v3bORwpvWAruAUqQS2c5V37lceuQwLqiTT0cCqqhTKjRvb59GbItBWmH45ehIB3Wpm9moqEA9r
tLVT2g4xN3/yA1Zjp++nGDXWZSBO995WJS1YePhvHpW14SE80ySbwY1BxmefiijlRaSACVJhqQ1R
vJmgGqIe3jJ2IWEAzM97yP8MFaTlabTXhc9UuUfkKhkijpZmPTMa+6J1MDKV1/KRxse060qxMtdu
0yn7l4Att9DEiMr46urW1UaMIBibU1xr7cXS6ngfQYsuF20z2dgD+7ArrYQqy8zzu2I29BvxfQjT
8Dj4+mmsuncXYnNH15mkhrZzXgaI6tfOWllgtXW3vHqpS4rQUbe7efySwoLzOXRrzz/XQfKzqOYx
0BXwNnIJ3XZuxqyG/10n0X7pos8hNJ5GwhC6azYmYE57yOmuKuT3NBfxfShs1mADP8zbXa9396gX
XMbOf4mr4CEsMZIZl92ArNE8NK9zt7hk+bVPqzm/g3/0lkwwSKqhW8XZDMwXolGQfHejteJLrDN0
U7S6eNERlwEIC5TWt3JEBYH4jHHwMY7hvaEB2Czh3iRj81V39qW3pztP5Qj05GfbUq80XAg4uTEc
EzN7tjxUL/vpo0TbrEpECzh9dOjU6XQiI20XdDnSL3wod4McfJcFxkZ+5gM2V8WsPzsmECkPR7LZ
8s9ASvF9tEaSSjMNmAdS2Xb6AO8aPcZF3eg15LIuLG5UVD7modqhD7OJ+mrnj8ZXayXFzsGd+wTF
dq8txKYyhn/reHstDeBrpwc1JhaSnDPIlcynTZIzWWawibkpMyWe6xTDjsGFM0WmGs23m5LiEeWp
hGHF5C2rhZLQtPt1xGpb4mU1NNW+Mds1kHJwZohjtjqZ/XATtEhgcEQZbfKRJRjk+F1w48GpDR2K
2t6+NpTL8RhuALHvTHwoYmUelJs+GPW8ifRfA22CIgP1M0+QsihFeNrIMePXM7c00qHYu/p9szjc
WS7GGG8ZZD7kRfaWZ5RRM7wg9Am7EC4ROlhzUm/yGCMwnxlFk501c/rMbPDKmTXAeMkWMpNp2WQl
QMRR0zdTvcCVtrd00Z9MvKJLQHSM9mnDNHdezeEC8Fl8IWFNDdsgUQzQVP9v0Iy7cYofmnA+0Aw6
ZUO7d/KZ1CAYYGgHzHDlTXOf9qDsxqQ8JXpqQDuL3+aCUdQUBjcmQycvTGAmZDQrauPR1hM0tWsq
Uk0/M/p9quLqrfIiwB/eMWR92y2Sy5G9o3rYyhNQhXHf6DYQfnVWuvlgcbKlS/oeRct+mbxLgwqw
5k373nc2WZYcsH7EIRNxAJMeXWl8Lfg4gvCcGX6lFod33EA4Rz4hi2lKzdO91+Kj5A7tCqzrNhtY
IkO3bMchulNB9D1aAakgg521bk3vWZOs3XhEDEU/RaGzjsNxz4wEbZdyfKFtf5r0Jd8sC6LGDYKG
K8IPzcC83gw0Ha8OdiCHyNZuLQOCd2/fBUt2v5T9LUZnaCq1JFbxkO2UaaKMomhr1LilVzazvGLd
AT7Xq3GvCMFzXKIzYsT4i7Tgc9seEjQszovdoudj+MQFp7CetYijQ1ddtul1SOddn32oeboalv0a
evZa18Pn2nW/Zlvf+cjpHel9PISV9aAVqbcN48NsiyrPwaJSRD5QAwJekAwFr4XH1AaRXnEV0Clq
jBc7sdYmYGFgkTsV4+Eazxu7sdaptfy0c7SsbHXBUd5YlXW1MhN1mMr+kEb+Ie+RMTPtj9B/sNsI
KRc9uzadYhwGOrl4R0fhu+y0E1exDFib1w7aPyxf/j8HOj4Z6MswRlqmfq0ZIyLD2HlW+t6cwCpT
zKUJ/ZsoxU3k7wplk3khhGNvfKrKe4/UvK6blZ2rjYZ2tWUX2Bp/hwnlNIoXf8ptc87JZt53Wg63
dcgRCeg3ZE0kqh6KLV4L3CSsfhcXI3JN9me9NTXtVE/dQaXmY4oS3+y9zB2G68lrl9AaN4vvajFO
JdgchFPqDL8dc6drIP6GuVjzveJyZLrggJBtTh5q6CG6rzRFjQSeaj80G75Lbye4PyStOKHuQpx+
EWDb5rMCEY+iKtaAvjGuzO6nZxVXVbGpc4p7m3l0OluowOkRBDXotnIzYwswU1Ij1dO88kNPqI2C
bpelCbz3/M4Y6fmNQceSD+tVmNDRjeMZJr5wV9l66NI18m5McZfGAbZXwgRBL9yOsIe3sDH5LrTP
JmAQNwao9uvWAc2hknAat4fYCXdeUnVrK6rrs+pg98XLT7x0pxCBT3nK3WI9lp37EOW1OkXJfE4Y
q7llkKxylpEXl892Q1+vK+r7NPPo2EwJg6Q0oXVtVwpTxeExLq1PBQ6xaB0M3XO8Eatxcq8Ko2WG
xoAYzFoh7LasUWBaD+gOmnW7YzK7HlX43WogQS2QL+SJQ0WfuMbkLlggtLtrlXi3oZFwTBozls5D
7q9jVAFshvlq8GkidToQ/ezoFcaDVkVMNBkR1l17rSZ73YzRcxY3L2GivmttIAs1TOxJwErrU3Df
2vplCPyM561uh0E6uv3H4gE0oBMBQQ7qgssRTIEw5TaDj2Gi3vXOCZ37KHAPXQBeqrW1fRfCU9ZK
mhfqMXNdePIWaYHyh+lmGiEp2qpkN6HoFVu0JxwNop+vIOtZz15d3dV5sea4zrnX5cbJeVEO2JDC
kJzM0aBM1fDhbJcEKNFiKPadtWki4LsDHmILyMmqp5zIGHjFmro10+Jq4sJbNzrwdDyyNYX6iZdt
5haJv7xItzYSoh1+1nD/TeOVtnL0FKZN+RL49W+vdU+lkQGedLiMhJDROvY5Cltvi2rhuWkHg+nS
yJHcFccR9WAQLG9wdU5euLwDdkMfOB6/KTgO5TJfszYcV3qfvKpk+Sld7rMfefdNX4oqvZE8pXms
g7U16vZdU17wgizIkz3hs1tlj5aW3XtmDDCs2aUI0twm1F5mZW9KnQFw5O2A9FycfqEGWVqE4hnm
+QiFMOhxl/7auG0PyLel/TQ5bIeqXQASerseWBVjcChM9tL9xkBYauRTUCPKVARpvMVzovQ3bVL/
Bk1v7WxyiCxA+FNrtLVV26uUrISHvct0F3LH6MFJWdQpT5OjbofXjiJ9Uc6X1+VrKwDQqSO3Owbr
0AU7500TM4Um24L4gAbNaD2puc9zYm0grD4bVG4oOs+Ys5hrZTSnwc+vqZVvbRDokvXZcDYTL935
qX4WXI3lT6u/w9MCkzREr4aGqI8FO3ZZUKoak0ux1K+mCaRttjryswAJecys5ozlwfSNeTKw2Nei
b492FNwrFHpav0RUOu1+a6/fe1N7X9rgoj16FivO15pVme0jz3wXsw+KPw68kZynTg4ANmr3kXYv
UXklaklRfcX0vDapJ6d0LVAPxtLmN6AXIp9t3/LXufbpGS8Lul1EOtMpN5EpWl7ok6QhUZYx2GBv
OKcvvELe3xupaFJMpr7zGWpffshzAGhIYUSORfWF8P98GGdvrXM46M7txG+AFs7El2hxN7GhIcaC
eNpdrd/J3etsl5v0WdkYhmNwav29a51eJRiCAhjbs/wTXyK07/lv3h9k23iGKC//ykWkJ1ULUqUt
GVMM4sPHNfFWo3HNIbcVAD6+Tcc7BeWnkaOdiUC19cqvUxONRxs1U/vWGcP1BHNt5AliftLb0Gqr
S8zdTb0Kn088iphT87ZcAOMm6l40x+pD6TxbwTemWlR3j2C9+BU3VuOgShXGbfPBYVDDgZNGv0jp
8yhkiEl/QRwfpo3dv3HhQZhuOu3NCe5ipzx2E8YlxbacUOBJt50JwrGjkYt8OFbI9DASwb/JvuOP
/vu0OQPJyt2u+KU8lk6dEXmrl/Pfp5yHEXPRsXqRQS7XD1QG2PKuJOuQRgCXxPHAhFdumTw6rpS3
lTOBHwhZ3WT8c9EOz3ZKs7H8D7LHF5sypOvd+gfzuHs5sP1h/uy8AMvfCavdZ14sL+SH2B/K+pEl
mcarPLiU/sKA61ujI9QB/xhQJ5/A9fMUaB6d6sKHyq0fZTmScdQk1rKvHTtkWrmNYsi1IHpmeRC8
u4K3xeLgq44tyZd55I1F1jmhkyc5UlxT35EAJSGtRSSteUnE/9buf56S8j7Fm9wBeZE2gIaZfgYO
bXshv0RCPMLjKOF9WHSVXx9lY/BZC9UZny9RSH7Y8RUUcoVWX07lwYo31HVkoMkaqUOPNQyRPd0q
/jopiQHkNHJvtJmWAWgTft0zV4kWAW5+D9kMWKtfGcG93EMuOUzYXIEnN4TfiNqsfEceNP8HQELW
gliza+re9f7lPeLOHfIyViCiXT7ZYLot+oNwFzLOORIybhnPGmYyp1T+934jp0EzNysy3juL4MNL
crZGivlHQG7Fk+M+qf4tS14GzQLQT+PUwFzEt2mxxWvXp2cu4ydCvCyFlMtPmoQ2iH2s7PGJF+e9
feIHjONrGenwTTEL4dJ7CSdwMGVDcC0tRodd8FHm5kOrvf33gCNs6KqIlJuXh3wlwU/J8uDlvXrT
zfnUzAOjopfJSLFJJ55XVQfdiYfBgmpmGGINBiZVA0wJqEcYPbmFh5R3MyK/yDacJVAwk7LQUDPO
Yw+cn69vcVo7/kcd3w/BNfWY3szml65Idwy9vO+IDuH4MAFGqjLrNYG6qpcA2B1tPsxVj6cIj3cA
lVWgfolmYI5w58oybmMfFUlzYKA7jO9dYIBUIliY3/KU6+EbBsanhzBhbkYkuaN7Mczeu0k7oN+Z
U4J9gbnPdLvWQQ/RGY3G5l3Fgb/2W6rRvplGCj3Hv0FjES4lU1m0bb7soH9K/OpOyyHd5iQmbpP8
Gm3LUN7w/vnZgrhXRb/Qb7SPSWXI9HNyN1MJWCD6qcvykd4ZndV8vtQVs9qifh5bBu1TZJa7usxe
q8n615FatlF/cZ3kNOCxxVgCQZ+qOdizucqrHAfF8DB7zUHu3WzMUH18462u6W475nAySWYcDXho
XjT3qYNwRow8kYzZU689o9aw9sZxV+bus2zo3grOpkqRA65QnA2n/ZToh3hUX31g/+vopAoSYJ0M
9a1ojndEozjSx1VbjS9hHj7oU/KvbrKDB5eOlDXGMS3LJFrbK72w6JtM4NlTazxFvnEX6+aRNP7R
N52ndNEuspAMWhy91+BkogVH+twHqY2KYLhI+lwFw5oG8lpiZZjox672UEdqT4w5HnsteVAVchP8
HTJKD2ioncOg3rdjdXCj5CkUZlVuomFo2tFVtGIWfXx2Kv2pHZmYZcV4RhziKOm2FxBHi/ylcuIL
VXzHkLvd5374WsAcAHjjtKu4jx5oiZog0yj9PKv57FT0rSK6cPQKaA+zNTssQErvnPrzcx2i7Z8P
TwEdLyND6Y5h68c4GWTKXExXDrdaqzYjg5wirHETsi620l4Nc/lM4gywBlQDmyMU9TRf1O0ucH7Q
EWp4aubDXKX3EeG38+JzxowN8STI/rX+YdjLr2/Xd6PjgWgc2+vMwZq2am+y++Y5fUOGbmUj8OY3
4a3tVhvPbY6Lu6w8xPbKgmJ3ts5Fq14kbgcTUKqK/k4zQLVIY5rLzKWOfTI+RpU6NM1whT0FWDtW
n5YxHp1wvgVk82P02YseGJABMIDuaxzv1G1YU2hNEe3RaNEvJl0lvShue6c6Oth7wBxX+yokpugB
4pEkkHF3AOL1VkT6NSh0NMgaxDOmIwUM2aO1y6r0NViqr77qL0GrQcoeic9mDcIIveEBVDJ3qVNo
Rto0Fb1RIBEPIwYVeAic6gxnzaTayD3Ra0zbl+xsj9braGIoV2v7cgqO/kCOR5YwhMvrovk7yw+u
maovWtKd2hmHMgSz8o5kM2tQVTF2XjCcJk7+ZtZw++MmLpYPz8QPqZOigAFGtFv4KFX1b35cwymO
F4zZQ3qR/UaeA05ZtDVWRNz15E7YZLdIwvJTry0gDuIrt+wdp0UZJg3pebGj5BYZtvbBxKjH3BDI
sN3F/6plPExV/9rpPiKpbvHBeO121ueDJLNVbhwd8FkxWxM7jh0CeRtF3o1LB1Wwu2zGwj50Pg31
FvREOFSvCPw/GSraxnb56c/aVrKOJsq2pUOXcuC2KON1JlqEPnMPCdF6XEJkS89ChRz7+eQg+Yle
oLZmcH300vYpV9OjZ9sPjTJfqsk/whRDSQ0zzKrGYk4rz61SGGtxa2JnoCvQp/tJg4mpu+o4he6q
Ki2crBYLRC7L2q+7A8EZ0SateLZRV5mS6ODo6b07xs+Ar/YE/1+ms/CJULNzF5oFRbyNhuJEp2Hn
R612Y0Uz/0qDwLGnnZ5GFwDICBdINgEpaK2ZFjpZuXMILR4TcQ/RFxRUQKj+hinaA2mDVz3teWvs
t7KgXCM+ivF33np3maPQkGAGxB0M+DyYQuw8G+mSAIarHxA5EsCqqrod++bi9+oX0PZODdlZedPJ
Crut7/P4q2hT0UqWp1c2dOomP7w6JeMP2xapHbx1uNFd5FPnhtMuFWH2TNM/FdNNRPy0kzNZeN1X
5p3ux7taxYTzCAy4CeyyacYjdeGbJESS7KYc4iu7b9/bZbkgdgkvoGquXuVvs6a4tCi9W26/83p9
30wTrtZZPMmiuUtcBTeSzWgX3cZJAegEaAuOBB+EdA81PerEzo9J3T6W3rKFQObeeHb2gvjCHm7G
p6cHsNgaA321Xocez5UkbkQDvsjfCs39nCI6/ZVlEFbqf0hjHUzDOxpjsklMUP4k8mR6G8dyUaKK
kbQTCOJM1TFPyUcJGI3ruLg6SmIGHWUOzqDRZZq37Xy8QshI45LJYZSiICKnh1FOjNMrzvUJlSLD
OPjom0FTB1qboNHOawG4gzHVu88uif9pbIt2CnbBkG8Nr/sGtnewKhrzpOQwyyEWRM/KG+DAYO4W
BW9jgAqkC2k9A/Dhuv1PQV5VqwFFxLH7hB9O5Yp3kRwErjIZyiY7+cumzF4CjoKiYukDp7gPeqyG
LVBpdUPvhMIO4pQKPmjggJTSn1I05mXFSHBZOFfFXS9SqILQzaQ1tgPIc9823Qaby4fKJHo0aXrs
Q6RHEhDieXgZxugWxNHdPFKapdWNz6nheeCFFVpbKS03I8Z1Jwz+Fc2EpXly6NJ0LzFaU/2p0Ppt
SKshomaoehL2vEtePDu5VmZ+72rtR+1ZoleKEJK1Lo3xww27X2OwUKO3P4cI0z34n5HXrZOcnNpv
c5RrFnefpNkOpywM5IefIg1Og0cIErEnQgEgK+zFgo3m6p+Zv2zjHi5ojClpCd0xKdrNQgRsa+2o
0RePcvd98KM34Iq45hYYcM8PDQ8xVOp+dg2H7Dd+RKntUAXVG1POZ57qZhrnzdRWx4WAD49wWc9Y
cNGOvEYzbN5pIBeu/Fd38WKGomQEMUnuOCFtGmtnMoAtAxAffvCw8VhDmoG+QeEeWpQ2K0onZ04O
LtFsWlht8WJ8VQ6UAOoAKK7N5+Iiueg0uzqMDphhbsekO7oCS6vt8kFJoNBosrEpEPB8lBXJctk2
FR1H3b10WnVw0vm2FLZcivoWQssNb+Rz7vejOgRlh8eLTgcFm5ibwh9pXud7OST+nlBSvS8TWC8n
XnZhUlPvD3TtKoOEPecpJ2Q0VRYfvNj50HoE9bLuB2MCWmgLglvGS9X32k3Q52Dq6A22y4Zm/1eh
GSWieQOW10g7Wm1AvWm7D0UklS5c4mRGhMOI2hdUjk+6l4NFNDBpKYxHo55OS+LhgbZguoRUvTeN
L46i3+0ZmIw3bkizvAX7xJQrcuuvTLPvTVwxuDmvXoK4VDWmaJWghpF5ajub+raXblXulGxXphxy
ZzWLUjAttDcAPEcnKB5tMQzS4EIGY3rCXnbvE0U0ndrBmXO8EfWCBgW8gcl+hafyoI/Zr2kO35ql
UUR0nyoRcY5clijWA7y8HoyTstS/dEo3LdpljY10ciKWRezIivoA66g6RMfd/aEP9FJWyUl3tV1c
dqu+JaUe2/xBdskyeg9Lm/3G/vQSjO0T9S+Qwfla1OZRn9FepHPn0BqzAvsiFym7yoC/atFYbotq
SyucthcJMxUBwP61QaDwQq5PT7702v8YMBAlecDgW61DZW9GStWZjEQyZo4PFm8Dz2uEKsxW9/Gm
nfFsYCUqr6husry4KwM8GxfjYW5q7GIcGuRw8dNiP+sp3bzgUtD3kh0wm9nR0Xr0fR1Ol+ihdtXG
BVxsF+ChNQtkXQP9Ojm1bfo66BMzqvbpL3LjMylBYcp6jvz84qv0faxnEPeoGQa073XB0LtdAz+U
yjSDXG6Ed7QVKDazncmmtKL4IWFE3CM67pLdlNQaXl08VkAU0bDc2cZ00JzqPBnDJWV9Iu7g7vJ6
XEtplmbFdx46K6IEDfv2JN8/HZHSodoxqfpryz53vsU2Dvdu2+F6skT4T+Ljmnu30zK858p6HxTa
IFC3g3g4D279XSUwtjO9fdMbNJEsvy/2ytReFFls0NYXhi3fAB6fqV93bchIDs31O0Yxyzryow2L
6AmVv2+EmZ7kyURoFRdu8lz3dGeIEwRn2JPzTrnVS8ORoPf1a4tNGbxtaL2kOfTlrrM2fiMkfSap
3vqpcapZHmVsnYdWx8/EeS0tvo5GMl1mcNgRa/fGY9G2p2CKzg4rODWTvd6r3RyNdyNqvWEKD68B
ZcrtQTyNwTMA68jUvtGwL0nZuwuk7J3f1DtVjlt7XE6RVRxAKF/z3nhrJk68mmTT7WxUifLplDEA
BMoN1Ii1it7Dpgsh/QXareEWu9RIN74/31JEHoqiOcoHo/qyGbgboj5d4TSa0K/qZN0a6lYB74cb
SEoX6gdZfyVyb1IqS1Up30hOzCnw7mIjtm/CrMLqzX7qWnObLd6Wo/ncE+MnyzhbE0p6DmTtTIuE
8mt/pXi0JUj3yBpIkAQG8e5erDBrMM4MPpbZ/V3G6FAwSo5D53cQbkjl49aE+wppz5NUQ0tq3VcR
6lGDiWBVHJxpifZ0pOQ8n9W8FvPUoUPdPBvj32GMy41E1EqbNr7ZfEPXfJLuupzDEZsWTZebWnuc
gRHm0rrjnBwcFqpTSc3FKWAiJ1B1064NRCsuhOkdM+JnutDB5J8PYmMykIWbgPpbi/MIz5NuweHB
pIH8adOpiorxWsbaa+JOFwknSxuhae7uVRfAKG9vuwXuH+tCanrZNt4oLMpma3A6dDbIrvzHQkyc
/vnCReJgt7fT8rsiS/NMQMI1MH+a5dLInQlY8kAdqzymWYrvRv+eIqVadcZ5Vt0VYD0uhrBb6UNz
A3darv/L9OUCIZJSqYG8Cl9+pgNbRH91V1XDwDE1yuF0w3x01bQ+yXqyZQYE7d5A5NFFUPfpr8px
YfJxJXqVgBHDExr/mXxJb8zwpQc6I2FVwFY0n2Gm3cdCCZGYM9Bg027rAYVyIUWYB/m4itaf2b3I
VS4uRRTLRU6BNIrv8inZOeOIPu8VuzAv7bDNqdcK/a4yXVYTZ1fNs+5H/VnawLKtpxKUJrM5kp4j
2l7EFPo0iExhwIgUNX3XbGKiEK30WD/Tg5zG6sZK2UfEbIsGS9n/5N63AzMG/WtwxslNNRmrMPjR
qms6PYHjW6PpCCx4YbDbQ8mDQGwHd9wVORHkhtk0ZgfLxDrnS76JQmiBaLACPnaWdoBJYkxXUtwj
/sJgFiGqRa8ItOCYAv7kps2NyVfBIIuFEUbaNm+mJ4ucSP6uqd/7rj45FMRzhUtAOB+Zdd7ICWKG
AX7YtFxA5fMI+MvWxOqGg5xUaNXCIulwqc0y1FLSg7RVxxyItyrWmGuu2qX5S8zs0MfNDBkezLQy
9S67RvfmdUnPvgmKU48ouKwSbMeDsD0VSXNQPsIopCb0PWVvaRmvZQy1PCJ1+pIuH8NgXfLEWrl9
d0BUCCQwsoY+nOghPnVjuEIpjw74j6yUKn+vqnYtC6hJ5k1JZ0wQBKDBbuTWsftEBjs1DL4rOnlc
m4gud+28l7tqsCRRnHZCmHDYyDDrYFHJPZNtTcS6Qd/kR45eSXJkuuIjKKNmJKRKFCeYWZHgdi1m
JsG3fFpVVF98J8nZ6Laa4bCvucny4WH1KWED2a2Nyf72i/FQKZPgHKBwgLh/5Z55YT43GwPH3ZLc
akrOgfldNAYedNGaacgYGvuh19C9HckRp+5OMtXMzw8dhaoZAB+nDeJ3Tx0rN866v0Q26J5kK/Qc
ln02AZTAf7oIDv1CBshy5Buw7okFEZogzc6khw5s3DKY5fcNnL8GOz+qV7srnsLusW9KKF0j3liP
8tRKbgcAyq1McGiCIikLDQCooCwL4lHPDs+TYZtpLf/vaTJUWsljkqahrBHO1IViyMXlOe5ofyKa
y+aWaGgxwaMelBVgDR+R6s5eY1xaANc2pjFBvmHBRArNYqAItaTnLmPHFsBfnj9EYMO79yaYyEes
Taojstppa4DEdxJyvM5d8WRkPaWGdZDdIyGEYVjFk6wg92Cyu5LA1LsDUIwPeYYNBfAIjBYi85mI
AsXiqc1/5HmPJGRuwUkVfDDM5L+ex7wfdQnvjXUU0muUPSrK73ydEGupmnszlx9ig1M7DC+Ss98A
xFyQl4ihN5HjyOLVCSFy0Oh0DZgKBeSnPAXZoIxe5rhjOs6EnA3KtMKlAlFxCxX6GzLbTWJPQCup
Kwk/WajdGP5TooXAbB3gB8xOmb7IPUjjo6eQPxUrCapYKZRk03Mg1VhKZdYHqm8n+UBqhLXFssDn
RpZ8SZ0sQWsZLYmEcojIrnBCFO103T0St+lGPeHxBc+I/g5f26bBINusqy4jZ0+lL/tx9g9ECPgP
nMAtu40vGYXhTqKEBRJDz8a7ulS3TKH+wnfJ5I3CT1ZjlsykPe2ZlRuXrAA9BpEA5C6gw0yoShfv
XkoF1p887qTtoHtBwebwlWNfboFhvBE6wgKYP18iR/V0jEBLohBrfcTc/DrHk0HiF1uJXVdS4cgh
FfUzu59mo4sw4sCgWCI/LfutmM21tQf/d8t+naDbSeyQsSJPrnuSaCN7LBogi7NO+a3Eg0XKXhwA
u0eJNibvFcF94D1qclmWD9C9o8/RlU+fg+i640Fuw4IgNgysWVkoGQdwBjomLKClaSUDyRTzxjc4
T5eU5FoNV5Xz1zzDzlIHjxmfIFT+v2ok/rEPHHrp8vwMG4nI4E6CSQBCuomiiz3A0wTT5NFqkJaC
4zU3kIVvdcIxEIej01rvKTMde/loetkWRta+ELPy2b3l+gMLiO0Co624BLl3543l99+JYlSw6940
x1n5NuqbNrQ6KPJeZJ7/QoJ9C3p0r/4LrlYXiZjDtE5xuEOseEWXh9YS282b7tL0IskcZ68RvviA
wVCwOslWj+bxtQuSk9G9EPy5MKRUNg6a3VnU73C//Ptg2d1yjPPPcodkPw5lumdVLVa1c8HwIpXw
FwfIOxGhNVCHR0RcA8jI38hi5EcKYU5SA1+PwNuDuKId7SbJPWNhAhlvHfmQFDFjmNvs0mBk73Av
MR88yjZLaKpVV9miAgEwo1uCDS9hA8FHQRIYV0YiElw+TJUtukE/A84EDsBqyTfnK6+VsCIhmV3C
Us3i4qoKYBOs5ILAiQ7ARssRVgyrve/TQuLzbZ5hMDgHqdbkAuylXLEd6GpANefR0XEahnLHr+Sm
8A1N4y3gu1bERLF3loDmql8fQAwpers493IGTAQP4rKsMNt/U3DweK+/Vd29iA3w3HYnierh1Nz1
HN4lx7VNSCHiUT/6GwnCDZtA83+04UHP2ieF2wvkzjuPJSKfEOjaitNR4pCcp/JJ8hU19rxO3y2L
3V2tzdvAf51txH4aA3jWUwJWyaY0ZZmLY07sYR5GBLbn8c+CLcZcaoZMEM7h3Twjr2gjFzqhyCtS
Y+xGguYykF/h6e3621kfpITINaaysxbeJbKF2fgEiNlujmJbJJ+OyB9rzjOjL5TrmFSlCN7zXon+
xfukihslEUaSEHmF6ozbVkUXQJkYuPgF+jRYzNKbovQW3uoGPOtmYkl7UH+aaQRLSaBi0RnwOqqu
XVuzem5JAjpOWx6YrEMbmEDf5ncSRrUCXczyWw5716YMipZdSS0v6z4O3UseoBDM+gcfRt7ZT6AR
i5a8OGT8rh+sNL11EyQ+2Q8SSuPePnJqyK5VWQhQg0zG8zsBfNxIjPRtbKwxQ+NNJdSBvZLTDT7i
XzIzNuoiB4yel9uOcB6RD0tESYyI9EVIZ2dZKhIHK9IJOVslXBCT5AMl5vB8/pJXlTKsBigrWSxR
kaHlXqZREV3DrKdXUyTbGukOy2nWspEq7FEmepyyGiQaJwNo9mbdKVjXqX2QlaYxjPNi87T00HXD
/C8xQnF5FbJ7fQ6MVH+qIZp45B1gesg3JXuV2JoDZSr5F3ks7HkJYPKxKHTAYkfdgCuXkMuKkMbK
BMKeG6Q3y1Nml1tfV9u6RiuYRSe9VUL/ULFvfP3oJhXmaj4IoposBcmsQq2qnslZ2VzyWAMZXaI7
QHKTTP/aAGhSgKQn2yQNllcqPM6+xQevn//IiS3nz1Ll24ps3HBxUeHUlNyCkPG3FoOfif6CYKYK
+qlYvtrpm+s+yNUCcbktXe8+ITtj0neUNMWjORdhiuFa7rp2r7JYFQlmvWDymGtQLrprraHuw+qI
jPyZ9xNgqKTeGhYvktiEhDhZUCDQtnKb2Nj/o+nMlhpXti36RYpQpvpX3NsY24DpXhRQRanvleq+
/o7cJ+7LZlcVYFtKZbPWnGN2nE70rKC3jBaLux6DjGm9LfVogPRzddNDoGEK86xip/c5etWjQ7km
4kpPDRwWb/+7Z8PLUuPsYJvG8t34aJIxM3v9Xc/FPMH6Q5rR239vZpzo0eJHZXaJ4p9eWYf/XkWq
s966qMg5sMXJq+yzYD/oDrTdGan/PzfpPacT2zvRe3s9GU2c2HsGnCIdTN/u0CB7fgrXuH7J2LA0
bB9unnOH6s6JbehPpsEV1JeqAeYZO/9dtsqbt5NZI3EO2QGyOOp1ICiXtX6Flt0oL9pq+2vx+99E
SOGZtUBv6JbGvodRBX6S7D54MWQkTOFd71GCIDlmS7CPJHN267ALid5ayzjoCV32KQnb84mjKHKG
Z8wsB71z1gM7mqimsN5C0eUpMuUmTMdb1vUatXmj+aJVj1cv+5BWt9HzamH6J727zJv30DP++b4J
RtgY9h0vNWtGqx+d9PZLl4KmtudpgcuFqBkjJG1BTdN6SVrmkdYkAyhPwOL4lfG6GA5dxUJdVBC9
wcu6YDApVgsilBWoQ8wgEfbR1olqpBL9Y9j1f2CYMYfMrO8qHJ0HRQQRLouMX47L3ywfmyRfAPrN
IL7DzHgPBPdprGdwr0HvPql2QZxf1uyrPRTRuQu7OyrhxC2WKDhY+z+Un0xOqj5z2IxlrIyKjI1k
/T6K9lbE0WPuWBT1Q8C7OlKoIK8BQFlcECmaftfk98GkXNqnpC26x9jBbJX69SnxJ4/kWhBf887B
5Ud7sUx4TdPg7pGBGARyX1eLc8j1A1NOsDY7L+D44HXLbdYKs6Vz2pWZSuj7I7O0hNLP+UpHAeu8
mvqrKIwcaX61tf1/rOZ7WuKFdSqYf0aJ6XyIjn34Bxtav2KbYaLcaz4rozxNTDgVGi4DUsKqTpfn
2oDRPVZI4pt/LbHVSL/YwtdUAkEv9LBqXQ5As1v9WDaWH8+YkYnasevunC7fIdcmxqkx+F1pNj/n
LfcWxfs1CJEUKwdlYN7cmghZjt6xKo/gT4iAb0SDI7qU7lsr0NE3I+tE5cp/zoi5pW5J6WuKwN25
Yhq3wWJ8pzX8Z2PselC10FltzCbInR8Xn0cunn/GnrLSlEwEcbgpqrmk2rk+Mgg6UxH0B0gjPo3w
JkfItpjLtDdMAD6jwZTe9a9F3d5VUN4XcjrW4Bwfx5Cb7LQmB/E+eI606Smjog5xzvnAKPQqMve7
qKrPcgyLtdOWHjxXaqXVvKv6+B3YEem22SSolqXWzsfYhlHsnqjikFnp12z534lGyuYB1RE3SYdj
AoCOsyQQcZIOXyMFsysSxlVJ+KpZUvTbmUUMryvVQ4kXwAZJsxZ1/dks2RtMnS9aFk9kB1JRMetv
wy/ezCmSOImmW9bk1yqjeVF038EM6FCYFDWdILmPOfSP2Ew4RUsZ32KjoA1dciezwe4ferT0ETJY
+JrTOSvMWz6waiSiZmkcAbvDqbGnIGecTfDGWthcnfk8LGwT6ip/CevgkYgtgDVm8Wz2ZOTFbV0f
pRS31k4j9ohoeQZVtcfeITWxaLpLPoiXKsE+nMmMAxH47kVZq8W3M7Z6/jkU8loYRXxaLNRwaQ9a
Fu7t0gNJdynUt3FPWiJq/ve5KcVbOFGhHTNqexSOfkrfPcmoIy1sgm9g1PY/wB6ctuSgcOj09DJD
RxyTkn5Y1jgoUXwQXqm/JsaNvuViWUymkA9i7p8Xm+FDuaCCGqDWUxR/bg0q2Z4xvU6WP7LLW26V
Wt7nwqB0jLPwwSk5A3Q9YZtNVG+HYP5bBN4pmUvMLgHa8RgJhu8vj4FyBNYsk7LgABsuiH+irL/J
0b01akFnqtPTKqsZIN4g518EkdNTnKIJLPOIwkFhHsvapVemVFBcRpvMN6/CHlTYrNMkAlFGG4E7
101A8BGe6Jcprkxmct87qrm4GEh34NDOHEuQa12JPG9XEyQIlCLCWWNnIZm7TpxdvGA1KIsw3+ZI
wZCKM26zwMQB53h/65bcBkOSkRLMM7pSNJtr1YTJ1qy9SdMz3JOlABNxWcG6gU1jJ/ebNfRsWwiC
feQ8CcP8IGkxA6JloLQf/8oyuuOEP8ZWDPmXxnsTm5zRTdLgOys4AK4JoKKXx6bqiDnxrHMXTSWl
dA71YBwA8yj51boQRlJs5A84a0i7yZE2GDFl2SVfqKWTImeC5Fu3TQcuPxAZ8v4lPc61Y+sywoI1
Ryh64VCc8IEED5aY1b5Ijas3QZNDnpiLisE8meSCmqyjrCZG9QC/Bdt77Jy0ULWwyZWcqpDFHh++
67FTL8yR2qS1eCylQ2FZeJqD/qP1CEiSyUC2ek95LUiBqcTKnm8FXfYtk0n/Y2BwXncq42hYVYbY
Rt4wvrVLoNhxmbDtkvFVNlay82wmPI4UAMBH4AO7uXPLkglDsaMkhMt8nHFw0OnFqDP4k3b1VfHB
MKaMZpJnzas5sbJL0VUEW9ihG4J5weWNJt9iaSXUbnpdyBMCFjtAaxMAfeylUdg9ECRgE/C54EaK
gKFryWVOrOTolOm0dx0nQP6aIJSB70fqwCrwI1rT9twVVOyaNH0MgIFDO8BVsq5t8ZW1Etwz+tNd
C+WXop5aKPoZ5tFWyUR7TsavvVn1h8Q0rZ2IqwWeTuqs85Jk14TS6GGp9VY9NYJHqeQYrpyu5FkI
CnZSVLTaR29M6xolxBif4jAjdr0pqj2NSJpruSyhxrpV+Bp7ImVdyyWWCZIejm1mNchBGvOn8Gr3
uXa66GOw3eUnsEx3veSAskrpcCrMhmQv5wFtUV265k/iZtF3Dexm72KqJLvAKOUPCG/gRekMgtrN
MR5NxODAd7JMMpBQDVud7AE22qQ7hQtqq22Db5u9UhRk18KZAW6Mg7b9OXk9kkY4W0hAy6KKQvJU
fTrsUSH/VRKcWZEWzdV2Ru7aFJLD0zCkz3iomueht7GR2EE63Qb0oCiUEvdtUkb3MVMtvlQyoeKv
DOu7H1haGwvLuz+hGRERMPPRRaXFTmjYBrIrbv6slj9VHwHXCrvQZVfqRAdCAdlZqlmxBNi0BLlg
yPSgisR7S0AscqfybzMJWhyzBUcpRxFszxZk93ZIn0UHLcCArbNKYhTpw7g8kWXT/SNLKwPj7RiR
WvWjgXutd3FyO7E/ys2USI9M02xmx+cIBjtJWsB0x8rcl4VQG3rFaF3cgXO/i7IaMnozo+5uFPNW
1hgEsIUhFvZ+UNllnuSvJApzRdxg8jzULsaTqbR+iSWd6LspStJTka+lL72NHJMvGzqOJpABick0
ZQW9BLtqk/AFP+896kmDYn9Qo2ykgRsOpE+TrJPHO+URZslFqx+8LJXrya4MGKXB/DR2n2Prvov+
HzcFF+KzGpHOdKMmVDp471iWT033O+dgF8f42VNtdJGcu0jK5UBJFDk12GkiFl1rinAbkoRI6hc2
gXOaOjcwXeupLfoHadDIZo9Xi+xduAqc6hRQXfvgdTGev3eCClpgX0sW9o2wzUNPzwT6dgpQiyH4
t3BeGpz7+zl215zUp4FJnvfJcHnwWfJTOR+M3NjaSMcEUBZ+K1UCuLD3qC2hAM5Hm95069QHsye4
bfAe6/nXQkbRUa0IQDAOPOyUKD+8dnmL1LzxbRIkwOMW5dvAvpHuxaBBLITfNFw9xyEMuCMdBfRA
BFWB8u7DkOBsq4juWTKtLX8gT+I/AhgQ14rDYfomgXv7IfIgG9CxtzJsyrAVTSMPe+Fngl8T/OqU
EHnDoVtB+s0sCzwmtWO32cxQJNnDR9si1dD4yrun2UVE8xs3yYNihIjS35py2EjbPE4eOckMNfLA
dvqdCSt5iQljsKO7xsvwHnyDxDI7824VpEHHIGylAmJg9f9kSXuq9r61dYhD6Vsp5g3x6o+Lm3DY
Dlf8ChQI9B+GzRC5H67bPhN+BKnUekQat9IUTJH3iNcTKFnjX97dRLmQL60kwclh5iJfBRbXwxLH
m85NN/oK6j//J7/G5QBXteWPFsUiM/7RvzOEUVHi0HKAS7d0sY3hvVPLVoUUOAG1KKRkHHZZbq1N
EVkfJXTMlCs39PfJwn5pwZcI5q2BtcVOIGawRR95SzGMIVFgSVpMcEDBzciaNenFazui11FgxDPf
8jw6BTGsZMcmSBml5nwEH0tHFkwkBxXr1WaBzMeZwBv2o3Wzn8fkVVbOoXD818IcXj20omUefMwR
5VDg4Jge/BbkcNeAto5eUgkuxA5q6pI2j287NscohuzVTH9ktdzZBOTbpE2DFSybnSfCbQDXIk+P
kG4IKADppgaEdlgz1MWAFjIM/iN+ljNgFKq/VErh6dnqrSRovup5osEksva/4QLeA+z8sWP11C8z
0Q9DQ+YINAoVhuuC26O/O8kuI3Mis/SJyN+NTWxPhjZ8iqNNNzZ/TT+FmzWhhV6ACUjULD1X7s4u
ZhWzEx5c/0/vvhJifPVUfksd9SoJ9uFSS2VvhJO9NlXxlwPvqhPLja02FGoBQQ1ysb4lstoFiW6A
ND9VUqPmmBE9QjTE0lekx9Kun4kU3TkuViLTR9dU7iafdpF7mFrrj75FKQ+TpCwZokofTW+vLLSh
C2eg/kZFgfW/+0DsuGLPcbbJhpHZR1sDlsxqMj8kTSR2iGNFNCk5u1wXzaTVjElG6uj1V0ZGTagM
o3OhUjbokmli3fl8FTw6AXk8an4KB44C+zBOKw9ODSTF6Gn7gcTkPbeDtXcYOQGXQ/9ZZ8fWxCaN
gBCI5MWtApOGxzRQkDmbjNvRowRA5dz/mFb9ieuut+YnQP4fRjZDAMJLGB4i0X2wRPCkZQQwTHSa
+y0g3hPXS88AbgVWHMvBf89TVT5m8TMF9G0vrE3UZzvevIucmS+MTSqER06j3ZM9iLP+IPz13Lcb
vnitR9zgwkiF91ijLe5JJzdenKSlrN5F0DdGVFytdQe3DLW2vQBEAuYCfQuE5cZToGACO3+3wk/9
oS2LY4CnEh3FQwDFNBJFyYsYbApvfB17Q79mFzpQWqn8einFbv7CRvLxXobmR2k1YAEkzSdRAEY9
IeCuLy4WgN8iav+k5I14+T97mXaMzDbtcpxs9wzcKz8ye8Vbbr5q6yrCj+cgXY5jZuxTr/7mX3FE
HfhXbdvKQcRaPaIhOdx41s4UksGdszM1i0e+RZt4bTICyxYOnHPNLWfdsTTqxyTppqOL6cxk6MP2
5mdKh0y9LFhlzvwVx/xOyq6LSObHYeo23Qweg/gjJNl8GThpr6qBLm1aTo/gWv1sWnmAn3QOsf5d
ffrpcExlAC2bvugPkrUXAzi92PDs1j8xLmHbOzNWWrNAy9hdPUC367Aar7iCnpJBkbDUbMcouDt2
DWuY5Mi+lRMCsVbHMpihnro5lx7lNN7jOTu2tCGofb+jjwlCvjEzCPXWRmP9VM/oHNr0cyh+ddgb
eNqVz9+2M4yn7j5mzJvFeDfbj4TrzQXRYWmTMIHKQEsCb6mptYxdt3lNGmyTaBLYr6eOuWktwiL4
Zu56ywgxC46D6tfHN9KzRvAgZjM+vtDcg+u2W6JlB5bi/B8Tor4pg1nre51KufLzfyws+m3mlP6w
Tm+IbGIdEJssYq5Pj3puCRXSe0plC8uGDGr8tb9W/hPAigtZHJy0W+n3082UO2G/8p5UlG4H5CNl
/6lcT/thZeetYz6k3RTEbTxWAkQRhVijuLndL6g3FkiQMTZxg7b/5E3jVwCpjvmF3umVCzjxhkY/
O2SwdkOrW+s7rkRP2Cz2AT4xFwy0zkPgfcQDl5CsHmQZzUhTsENMzPTJKHVaQDHOrxvdx8YlxAO1
FI0N8Y//mqiVdPBJlBmgOI/6OwO5QDMDlMt2YSrEBqA3TlW5vHvgvGmm6Nv13x3mdulnlks1iZte
5mX+wxvwgl87JY+o+TNmOls92/AdbH75JfpR07eXhCaO+P9Fijjclc7kWb2xvgws4IV79yNz74tn
KWkzl1ufT9yCF3Ks/ry4BC9wvdjuYWCA9f2hP3FYXzH2H3OKLh7EtQzkr9RDLekM4FZoEOZlj8z8
QZqY2mxBW5ogMQzXRIBu9WSv0mGlx6F+a1ynISYbIYu2vIWEpCuuEh+ggJWSAz3Vn1hf2oFR7YIs
XWI63kA/E4dNQij2Ivn9b0xxOVjj6ThTFWbo8jatZaHLhGhfkS4Y9Wt2eIK4dR4trgyXYAlRfQY7
vpTuvXeMNaOeFw70Th/Lk/4RN6DAPaDiCZpuIxhFMTtZpBG8RW7K/25UTqWf1WuCJIsTbKNS2sax
FsOCVvTCp8J6R9Qek2Ra4WC1ev/IQ++Qfhya0WFpEJL6yC5Z9c3XghlW5a+VcHgmIV9IneuOA92W
8S4W/qOdDRsUb29MTvojWwYzZ38r2J13WfLqIL7Ft3pCmA81Orma0P1Hy0J9SteWvYOenkJZEGBH
dbZxz8kCwIMZhQvIsiboMwZ29d9kUI8m5jjuOpOengbGfqEw3QF40mVXgk6W7Bo1hFLOFc55VlSF
+z9dzinTrZmGxnZmK4D9UNHExMFE4CIZLvG6sdpTZ7Rna4DnRkybRml0DO8+oYWVhlcNfueqMtTM
zMG++8LJ6aLvBOchh0cBiRpEZc4Vfq9HOA907CEKzbzHkMq+npH93roN9chSta2bAt9kiCLB5Ie2
I4LjZU6vsavHxA89qxOgjRVVux2PfsDMPnBhAxFWq6AAimPZgJDHL6aTwV32Qehaeqbswui9nWeu
l0PEbj1fapUEa7M0VoPwjmWMWw9s3Vs4EGNZj3H11tdN8qTmqfpeYJoRQO519NRgUVBMD99HikeY
sXfREp8CK3kO7eGvnhAGzCGc2e6U4pGPzVs8V59B5FFubCWF+6In82rsSRCOj24WM43YtFLi4XHQ
ScDLBMqus+uzzLpfO7DajW9WZGTSvKLuJinvOP7Gr3o0CR6gumLgphvGDL6mQT9ps43oo+wkkIvn
bgoItPPoKHikYiDcfJD+cKBv/QaY85tyD4ckJGxUJ1NKEzqytXj3UDQbcwK2GA7HyiYV/S97OJrj
Hocln4JnDnzIKB8pxb7rDR+qinfLsA4lzWP981OKCb/C1gf+nSLWvqUAf5gsdvIiUj9SBEfhWmcz
ltcq6M8U5ncS9Ktgb5S18YWsuXCVpwFZyyZeftMSD1NX+EBErANR7kQLM8Ei4fRpgDkXGf5VAQY0
13ueZ12Vo6GF7g2U8LrUpQFsbJYPf0nAsSpc0mtBjRAo4pevokrWeRXf+A0mL50EipuUrvV1EoT1
DiC1+vE0+uabIv2B+4JYKt/67AKxM4AMgWouJ9x80XpoZ5ysiTZicPpOKG09NwXgr9ww7hB7/jSF
QHfQlSdqOdhLi4Se/rSnhrXLFfkSed28Kjd+d5sUvkFwom3/lZcNSCJ1iOtBERpQ3IOc/6HO8Fl6
FJDE0J5DDyBX111JB7s31nJNMaPUg7iUCuYDEHuPIzx4nFXLpMtgvlDsubqUs4LKjhcGVFasG2ld
vClft8omEMexAHwuLuc0wt8PMyr+Bz3BE1BE1pNNpBLoDy+jgNejI6pQ9SaVs67RF+UDCU2TS5uX
UQ+EQf2dvL5mxi8+BxXczD5GGAO6USttAR6r0XmGpRljakwzG5BeVIf/MFmFj4D47xZolLF36bME
pPyFN4x/x8zsz2Nfbxzsc741g0RQhwC3u+854cmUzqvu4tQh03sV7eswRTRe288VVytVQ4XtprsE
LQMK9Tslz5igxMqi1Op9l1744bvF92wWV0p9Ww1STWpsaIjOmOzM8H1S83PfaRlMpp7Ciq1Q1QQk
TruyR75OJI7E8d8I9zaY1GKipUeaYnec+buLMeGrzYQRsT7G7OTAW/XlQZT1zeWkKLoGek7JI1rm
JxWP0yk0kue88f652bArAo0xCCcqrXD+zSS8L446JLm3S4mvoiUWHGVu3iNrImHc+5qD4h2w/aPX
F4BEkPgb8X7scMgOtsm5Ny54b4ZPMg9aotYQcKJxc6niSKNr47b+U0D4E8tTPj6IxT77uLMXWv2q
AmJGJ4FTy1uISI0G0tZpk73+dzH4p6giuMbwBAJ6NE35UKZgrueDMNWpi+UPJv5f33LaG2fEQyFR
mAatercL++wKLnFl4hCakHY00JNNWMbcZOWJHbamS+I6x4RHOKkhz81wHorMuiR9x4GBhJyniYrH
k9N6NbsQf8BfjOzJMsXdJlXgYbJGA+Ea20yzc/90GYEmni//BH5xVZFHCs4gqNm36i1GjQXBstt5
jv3kWQCxnS4xbyhUxhMaAY/qkriBqvnu5voakgJo+AxRh8iW3KPHVAVnilxny5vf/CqaeyrmlL5i
y/9X2HY2bShSGl+TFXmEjIeZ/x5DSjLksgpd99RAtkqom6Rsmoh6oVrEI5YNjC3qcW7iMXuiw5ni
3chYJnbg4tk6qYYH2ane5j7Y2MOyHlUjEX8SHKRpg6W9xum+C7iahQk2uYwJ4BFo8Gp1SP0FuSqb
7V7Cg2wcybvrgxfKr3dhW0SWqODDcjXlkZusgQxRU10XKc+U0LcVvibbJjwul1ACfbYdJyhbRCt0
Wo08DaRs902HeaiL7iUNILgf6mlqwp5w2iDLgYXFfzOr5GgxIz+g32T6yXaaewmqPQQ1CUU+QcjZ
EkkYxQFS2JlNLSEnwkJDxImuNKlP2o2Pqp8zlsX1oDU0POASdHxkzx0GFta1n94yqbFMOh3CLAUK
auRiq8CwCP+t6Y4QnACvAgoj0oRo7A/l7OE8DOt551dD6K6aJTJXg19k2S5v6eq/Rl0zI6etP1tD
Adt2UP4pY57YFKTDQmx5YdQ0ijwP90bn+u4tzHPzjMFqmc6E1UNYNhZUrs3AocBBERJjRjXZKhqJ
0zSboE5NwVkf5kWBsbre1raaim2YpT2C2rbbj6q0dh5cnHcU5PW30C2bdWIv7Jr6WWwoYGwCVkGk
BgK4Azj/uyt8LDidZaOoJj2Bpw13IhoGVc9/KN55j7EMx22H/PUAjW15iPrYPcu4++1y50fZNNS6
GWfMYMClgUGnW1FsMscKgacrpjeraN1zHSAEon8wrEfIfdBI/YpBG2eEJ25wPLVrE2jmIfSjEc3A
ksifQAWiAxzqBlvUM/7F8y0ErKYgj8kfQox8XjKsi5ZkH55oAt+Glj0aumhob8yOsZ9hUsywloWB
H4Jzc+PHlIPbxh6rYu2CEl2bqENv85ACCMgiGiekO7/Ns+IJq1J5LWmVsuDHv0D7SUcd5wa6bFSg
vonLTQsMGx4C+zFKsHBxR0TXE116Iwqd9dIEZCDHa1HgCesdGVOzIRDJ80mbmZOkXzuGhcp0jOxL
40EQT0IKCMKPqPilif85Ty6aActIH1HMoAsPVMiiNugcX7TZYUIELmcTNvV+YjD2mkiuwcM2D0Md
/xJ6TdfF9rFajmB32rEUf+VQ1C+VFtdM1GhPRmTgOEG3ZGFfJJk4d3vmSo9oQDfh0egDN1jVTmz9
2kseIO5hDYS1TlfeDNpD1PjI74BbrMoSmj5rliKzJBf2G29/YX1hxq+WtLjWIcFI5H34r6Sr+eux
sSRQrBGHmdEnT5XtpZRxyrhB4yKhPnsy+GqyZnhhRGNzXdJur/zcYzBVHjFx3tJR2rSKv1YAX6ol
V/mByiciT7pMXrxdEDroZtPQIK63e/CP8dB+SPRa19xupQLg3i8v1iymTTk8LeaN/h1lHM/OQCT0
JBvNo/9lgFGTACrVarTIgM/5fDvLLLATF5W8prVLH6QCwkMdwH33w4hnx5m6kB5D29A2GBJWJIEw
4CGL/iLn4ezXIAEhlg7rEtLaZu1xVR9mO09fnGWeviRs9j9BHvO8xkT1Qdnp8fEZxIbKbMJYNInk
0A1VfkiTZNo3jl1uRDKiCTfC7jtrKFC2FpKjbORYn7RJcok6OoItSxz8GKd/XOY4QyNapbP9Ityo
h606QaseddHFbNLkxTREf6oY2FAgluVcJ7nLZhmOU+N3fySoXW8qatLahrgasbS52jdEHZU9oXxu
HXrqk+MFw1OQxPGwy1O3LldR3UGRnlqTZgif+Z9RiSRch55PrtIEzHLbxWPwbIjW/626tLibc78P
5UL5fImp0Mt+ExY51PnYSKu12Qwm6IsmVcBvTAoPHOvP3YRkiz2TRhmShIKbVrXBXeH9kKgaO0k5
elSKyAwW6T/GMM5fqlchUGwhgeZlxCHSYdlUxVAjJsTC6UTC2TFtTRfyvqwn0Xm0Q8h84lShKOXY
C3QGt/1q43Dcz9Yi8KzVtCQTJzrlQpjUkcREmhAGr1XeTcNjHJdoD+ZALwvDbIebskGmDCrf29MA
hwte+9zbIqN7P6fY1N3IMzkLpsgoRo+ze+yihW9B3zhLMJ1iOk6XaVT4ftqyX/fADnaOR3POVk2N
QwADrFKTcykhP2yHcsJ75AgSYR2CtapMtX9IC6HdXOUokQsyhRLSsyi6aI7+EJS7sZfUbDiZrcfR
tdkdu3/RyvYY1Vsbm0djY2Ap/tsC+rfcyOj1ZJQchGmPdEoit8F/Wten/16D4HkU2jV8YdcIylOV
FgnHhNyi8t3BvEBjtzViXoMIjORm2XP6N+W+QOQuh/qjcYphb7bJcPQCPX+S8vtkjsl3b3sVfUIX
L/0SVxeDmYTamUw4b3rxfKBHkDzV/eKdE9HNz2krqf8sHG03C9ULqAJ1J96QztFgLEo4OsoZ78Cr
0xOU1/kICDIGWz0ZNE8RsLvWsFxk4MTUXQr2V4FF81SQgkrnzhZnbwHjY/SWu8vS2b8GlZGeZdWJ
naTNv5Y8XytClzDzLqgko4TNjmtGaEp9AswDhTA0smVHhjBKPTZIIf3TIjcOWW7h827wnQ4G0qJp
gWP3HzmIYO6KepWW7ZqoexjfUGRsVuSsqXsSYnL6s//xg/RWybM4/w927m5FYhdbt6hBUiexV0CU
pUkfAPigoUE/TbgOapIMRmEsooTEN3L4AjPy9y0xifT35uXUKcJvqg4BFsUCte5HigUI9yAQdZDp
U454+9hxIB7brKyLbROUQUIDAiEHYsZkxbDfRbvvTEGOT+h+E7dOta+GiOCn8HJ9CZOOHRBQ6Xwo
yGtD1dAE2bBtLKriLTf/NDbedO6ySFAR9OdnNr7F1vOHaEs0O/p2/Q+hlkwtrll9oHZ09s7Q4iTi
QVqNziI/eGTdtSmD5GA0k/lUjUm3jcmJXo/S9snGRHJmVRWdCo98OqQYA1KeOc3bnzjrstdMDtFn
2JH/5kTYnf00tpgyRHCK26R5cx3kjUYqYcdRsgMcI419hvN3FdD6xSA8OyB9dEmL4Tm9mIM3nHqv
9bEZMVnthZjheVEBpP2vsmSjPNuAW+1X5QsCK1RCZcWOtc6HXaLcTw0aRnqyi2iSJmQdW7X/5Hr9
x8w29mGBAVPZLV56G/zSVN2C0tu7WstnGd9D61IzS1hoqslOnoJUxZs4tT/NMPuqGjAzQpUfvgDP
h2Dt1VigL2U9xf40h6JiPlLPf86d7L1vvC8I6cfOLs+9SC7kq7+VnJNbvo4u67eT9WshxxfuKj9U
kS9DRpFKipNnIRIMh+xaSnfPRz1yfqcpG9O2SrrdMpiEHQT1brKja5Gycvt2g3Vd3bsg5cQ2gxuK
4/CezYRhtLDn02h6s6v4x839V7H0PxpQLZZ41w8WYkwPV5k6IKG5uGP5XNIGBtAEJzK7L2b0qAsl
YQRpHbUZaoZbuAQfeTee4X0/Lk3IYJ4eXNU8abN4ZZda5K62iJFI2R2i9yxqjzqDoIV9gVmXcAUo
bG7bvpRp8xSF1aPf+Y9zGGKE7XD3kxATVLCr0B0/SI/NhUMGcR8fZomonV+DJmvdCxodpHiGQ7xP
Ilx16DBWqUlV2JhfGqf+zZzqlc0EBqVgejRK6ybbmr5+eNZXaYqKq2C+wKusIE/0J5c8i7lrzrQh
96Fq/3Y+1L4hq49JKKFh476B0FmQi6woeE+pg/azVmceywvCpe+JiSiuTdaU+JlJK6LdG/+kQ3VS
tc8zZbOABMteY/XzVD7nnXEQvX1w5IIijzwCO32B8rObRiJZlTsi8lEvJhiC3saGrpGZ5MoCpYTO
PYN56FAjGiq4FLV3JGLlFs4UY+A24XPnwY4pbAmJ+Zqcc1BB081Moz+O1DbJ5qOvo0OQ9nvRA/+u
fOx5JbC/luc3qTmdOm587clidPrw0jnuymhS1DD+tm3i41QJE44wDIvEuceVBbB7eIetQ1r2cAZe
CN3YvVSWfEE1DV2RGjkzTkbhPr/5pL3o/BOnZPeJOlQ3gS1MGKBMzZVH3BW956sVp299OX6lOnqs
im5TEX+NfX+xXO8Tq9CxbTEYVuLeZ2prSOcIJJPNYv2aNsW5JsqcVY84SrXRH4ZJZacIVkAA+ING
fhO16c6P8GObxrlHlT9G422prI1VtTsfNeJkqX3Yi6e2dTg7DFQXC1B+q1m6n1OTPzP03jM2SvD7
eDRJ65DubuG4FLXOeUzynT/Ph3gILmZI6zgar6E7X8cKyBTfb8uC3BvUF5DjDZQi9sSnJAYPtjGL
eGf/+jJ9nQMSk8fYuubIollJkQmUvImUXDx7htSk89nMxt43pUFjHqW5vghML/m6qeIXgcYU6KW1
0dm7wgS2Fxd/TfxNHi4it/pqhpj9vvpsK/EPmcY/u+m5yvOFJCPEahU1pQJ0M4xM68WvOVaWOh4x
/T+WzmM5cl1bol/ECFoQnKq8lUpemjBkWvQW9F//Fs59oxv3tFpdZIHgxt6ZK01GUsa+t4mlI6O2
bFm2TfPG4O6+S2rePe7GLsdvvDVbXiXqjts5PqU844emKL8XbmiVmbuk9f/7VINVEDlPPppgyePn
QvyV+fj+6Qf7lfHZG1juyCkdiO1hWr+NxbzvfA7CVkmGj2W/tL6FNQP4d7l8J2gN73DfbmZp4gb2
O14S1pXJKvq/7B8rcEQurUEYDtknfv5k6qBL1eyEGAlO5Mvgc7nlBHBf7Aq7JRwEG0jVk1zhuL6E
mwCFuDPxuaDgqg9DC31LIJQhQkMyjWFxrBc1v4ZpYt2sdpT4Gek/aKB2Xt9Lx9/N9TS8hHn1ltjW
q12auKqwI7TIFa2aRwkYhJiTW6YFDLJBpS5zee5KBnShojE7Fv27RLenfLt09k5VVL+umP3bIlEg
cCC0iTq2mlusTPVsGzScNm4YignRRTL+K4j32vJPFuhn0G7EToD1WnDWKdtofK6YvkBUTiF/to0t
zkXnV5uxcuBNNOayIZiyJqZotva+nO2DT8YTbRAmikGLzjNxZbNvEqfZVW5t70QbQe1Rnn+glxLt
SaGO9jMKhF0U+gLdoMe818zSA7FbxTYVQr/txwytYcUQCB32ayTVuOsSyv2pbwqIMBMp68oWG58R
8FPcBmoVBFmmp1LF1k66cDdnLpKbtGl1ZviPFIwJ3MzDDwWsZac7gk9uYAybtO9S9uLklzoUO108
pM+WR0rCXYM7AAiYg+a6pUL7NFuaWYbX9Gvfd6i+BRPjxCdsjrPtQFiIKwtnzcAgQrNeRvabEjlk
KN4TO9vXN27m22oGXHOZNRhwI4x5FWu1m8rJRYzq0T9iRCdbMbI5yEyF0Z66Aq7AKmtDkPhhEOfe
PjGku59zPM2dLdVxynAzjOFib3tpa46z0R1nN8uf4SW1qPBbFE7+2FqvDpQqoswx2jGr82m31tlL
yuWZ2I/icLoz+zeCkG3ep8ptdG5272T4Jvd17a7KeZ8y9+R5aeZLEva0AQP457Sp6x+UGAsJWUxL
cQyUi8T0YOyDLvxP9AbGSqUf/Yh4I2XO1BxCkR2RHSL8J5ZPgFxtH9v4LTWWKzYqlsjnLKedR7Ar
heaqni8I/e90q7DwaSUzpo+eRDmtDUw/bU9GN0qRGHCbYa/4wPw/30FPO2266mHq8NyLvYSjU3iv
FvndE13xrnhzEwIzTyQipiEHOpe0QgKR0xF8GqHPxY+anxb3Z+TaBflxREKs4DpsTHyaI4ZJg1RW
/plU7AsCIxo+Ap+RsKQeemlHsCF3qRffQXxrLGKELhzXcZvz3ifgm7xgo/kVCSKZ//6Dt7y13J6G
22svQHvjN+5ybr7StCbu6Rg0704T01j60dc9L8i/6P1zu2YLktx/+esNf70snnR/2E0emGzr38eF
tba1mzr3Tl9EmeTXhs63tINtG2UgJbwtN5FfiwBCXyGTVdE9WCo44IM+EOOOPOe1MP+4aUFdg59/
RHV3V2GYrNSZvwmgbpWMYss1SoIMuWC9FkyY/6gehHHhIgoD9eEQra1eXxK3nO+m5eDTVINeFEly
4OeEc89d4V7yh4HWJuIigCk/I8fgsrGMRjRaTaKU5if9TbO8uHUeODDDojnb76aGJoj1zprTwhZW
ptYqxNk3Z4w1P1ZQ6PM/JulGehri1u2KJcSCAKXHdwO7f8XXpqZ/c4yhAe27/hXc2iT7TilB+pxa
maqGhg17ColbKXLEe2PhM/Y8Ovyc2OsPQ9lmLR8LEaWmJPcF4JH1gpLCJYaS9GeTaFQiDO0RvZIZ
7PmK9VfGBr3T32CBZUwgZg3YIxY4qPyFNOKRCyHLLwDBOffE1Bqcmds6wFzDLyFz6n93VMTzu/6a
3RnOsA9SwfzjPpfxjDLQoxy5hpLt2VgmVib0RBxHCY84S4TPzVWyWenm8/p/i9f2f0I2L/6Ib5MV
xhLSd5fvRv+jXCyri5/k2WJpZJbga8BKKiZQKgBB+Fu4OIb+dbGRQWypMhESIjLrX42pOPO0/f+v
w8pw19oBXeQb5oujXvc8Klb7l4bZzQGHq6r7Livop1DL0Vua043eV/rePerb0YJi9WreMc2ulsNF
70qS4ofIRf5LOmUv0Kl3g8vxbv7mk0cDrR7+mmrlXgxvDAA5nj16obP736rTt1Y/H1w0l1/an/yQ
GcqNvvDIshAcYhsinJAUVmtoNnr9L+YpM3zNRN66pf0btfu5bJubQS9077IvzgNRrYYRrmcrRIvN
4ZBcvv67XxbcMl73x0TzUKpglxvVQe8cZo3zSWczItixGAhCDWmPej6kf9BMuy9OyltMsRv+cOMn
AfqNBYJsf84TvNFN89DnMc8yU9a+YoZenuuufwsjKms2tKAzSA9CSiKJhkwjtWtq49NPuttcB6+B
r05t2G3cLnhZ3OZUhsbVIJQ3Xca/iTWwlAXetSp4lIoFbjrdvuV2L32/ViSpIFWmX6WGq+omgqD7
rx5xD+N+En/b+iss7XfPYCI7VK/Ye35UEBD+6nRrvcytZaThORO9k+2JZty0irM+V2x5HRa04hwJ
+2Fw6quBEYKQtIvDYW2sl4fWDR6yxt6owYXkbd5Pqr6FnE/vSJY8EQa6QaGMF4xh8n8rgMwB1xmP
+v7ZRBdXBBA1bf9SuQwrwQjsoHD4uvGKKSas1kkixF00LAWjfqZ45OcwAge1YZBx15CoR6/iSybO
fRT734lUn5jXNjX7B365SxShP3ZBq9ypAr8fPbrH2I3pyNZHh8mblafoYYqzneeEjaitieODp5O5
wxI6LpppvqkRaLGnxI7s1p2XxjszdjTKBamc8p/9LiIXisViVfWZ+db9kMqjar0NicpM0nBGOZU6
9U1FGyRgzsy3X4zBFqsk5mcQu7XcOQX2VsBZGdkFNLJfA+UcCsn4pwsiUp1hx4T2cxggpGoyDiOo
tHh5xA915jBxrNvnsAUC6eYQR32RV8TGetzI+SlQxr8Us9Ka8G7260Y3LWMyp6khk3Q61VO7m1P0
yqUrv8KcPNhxLH4MfEP6x2YyPKjBNonR0GQutorzXwd6JBrtK2SdfScR/M25eUupNWgtGOt2Ns5A
6gmSct5KCCaN4T6nCt30yECNMaSJzw1t0sEaUPp487tPbPN/Vy6GdVqbDwi1d51+PpvoHJFjigV3
WOt/PrQAk4O/avL0xU+QhM7q2YpTSL+sjkQw7E3T+xBxcN8Yv8RkkeyAtrV33p0h3Fa9OoA9w/BG
AKrZCmxCuD4aXnAAeRVER8crnmdpvIVFsYml/hjBcca2BbQo3nlhs5sUBUHI46YvKLONe7dLr5Yf
7RC+XX2mnF4A49MvH5a02mOUujjSvy7edPAgPMpenjk/PdSy0kCaTxUbRxOer0/WaMzRu468jck4
Z4nrfV+X+1w4X25uvKAy+G1Mb81gTp9lj0zp9iLrL654XeDdRVgESsG0DdqGN4jtlCfbesoL7Gj9
ynZAd1fLofbbP8rdTU2x2HaIUxXg7FpHVbDWw446TZYXPZlZ/feFxyOYh6TZVwzCwYN532NQHu2B
3KWa1rPXJR+jjdwYZiEdR3NtUGfnknf4oPBH08b/FgbbBQpCK4XvF2BfhNLsmgOTs9HeeaZ5BRVD
sy40T1MhmCBB+I6H+mQHHCd9nZmGPFB/dkldGI7Gqi8l5xDC3YAansF90icZEEZZ9xWKgTtTLWvX
nW9egJosakaEIX4KV6GpnwuDzlvhkrpMjCRNw9noH0o33tdtcLWzms2F1lmDrh3SyYCdEUNBHNBr
9KbgnhbWfqIxGZBAQjxQ/V4JAKK48HaZ2yFXgIga08wdimjjG85DZSDeYeV4CeI7pXb0TsH3TVdv
Tj/qMn9OLNqVKrv38op4CScn11U6//nO21VvVvs8WZjCc596wpNm9MZ1jn72kpcdGv/mc0qZhywe
OkIv+MAWRhcSM9lQPEb9rQ0sOlIwydMZqH/hHqSrDjnOyXJoVm39qFKomvzzTv9eGPY6V/VBymfy
hXFy3Sl2z2p+mFtMoGjuhNlc6zhFE1vv9CppTY8xR3oCITdTSajgU38ZIXSxxlRnvVwMQm86Hh8D
TKvECZRW4m0p+CYc7PEi3pgSH5nfn4nrxtZHogCP29AxexgDRMl/KjXu82p8UjPxYeLFD+utvo0V
4Rb9wqnB7fBCZ1g6PY/YzmiT4z2vlpxJOxFH6M0HYd6nvKlrKzq64lJU/bUm2KGhJeR09Eo05ydg
IJC3pCHwEc20fUOdt+krE4oB2BwLxXsY5+tS0P0Zugvd8LNfj6ewvuIePYUMP512POscOerZGXEM
bXPJecoz1MaMma91Fx64qwStmfvJxphAHrBZJQvMLjKn7kybIRYviyjorpItrm7gaUTorms6V8gX
2vyxiCXAmOKzLhH3aqpmuDxpCGbCHmur6mxZxZFh+Ic9LA9yGR8jdDRTrWk91ndBkRTO3pGp1on3
2ipLe/QyPbyMgOydDL3cRaduz2Z+Ibz3HCn7Gtv4ZhmhJLXBS4q3kB5gEC/mksVWN09pN72D5Xwb
OvOdJhAqBrQhxusckbk+o62BOOexoRrgvEZ0VU7QPQxdcQ3148AMaFPl2a2cHr2MUaBq7pyafKXU
g/sg74gZoYuNyaWIN3jZUYz8S3vOtFimll7e5gkrTaOX81DIFzXQeMJoGaN6RQFLOyjAYtUwX01J
UfPCcBMhb3XnKkEOD00D2aK+8S31CQ1qiD82vRZWWxamTNy/uhggtRMDe3WvwVBuBBncwwhGxjCf
yObdqVrHbi9U3nhKw/HYxu5rBV90HlzowI++bYOcq7Z9/ujAAQwgpth06gtYuOQ6PkPbfUhwlgW2
sa2Ccovyg044GaiJDwFDn0pwy/P1hHgn4Hg+DY5N1y3hGP3FqjuUXRvf6ccmBnEwpfM1q2Fk8dIM
y9fJfoNBxrHjsHQklM3Ljpyq574ztuaEfrCwyGVEUch160rDoO7qeXu2BAFM/41l/S8ESHfh5OwU
Q1yXXaAIGNQVF96p6679lqRvQIoDpIWvno8YL991gWOGx6ikNMjtYK+vxPTCu3F+jTJv1yD7QRZI
nQL/T1R726HVEjp73iP/kftIYX/0puWYDgU6b+s4AKKmJh8vWoyl7/NILWN12WZg2QUIiu6YXhNf
VaDJwcOU+Nucy8fiRq+T31jZNCmZVzQIK3CQTlSnrMeSa2b1gk4+/Hdzh3hXgzqpkNh7HDcwKZrr
aPkumuATzIREFcYgHodq5T4nvrVNi+q9RgnQI/Wx2e3QhxCIRrJGDb91QS4rv+asoU6MFbqx7o0V
rXgP05M+6vexTX6GHVtrvdnk7LmZtubOFPU2NBlJe9Wq8GAJM6PIhHCMMstis4yn6Oag7KCEGF+Y
HGqH753+dhwyWO3xEqXunQAqXqHRShr5IEKMHORx52LSoXkEGmSYYpH5I34umPrjeoGKYqIgzxfz
xy/FFtuCBOrE+K80BDEVozY/5joao9xxsiFP12EqbYRUsgQIvdgMGWjN7mPDeIUG/qum8i91y4T8
D6F2wM8385LzaNFsTwMe3QCynTyM4LNyJ//Xd6AtZV7A7h4fHFf8I6mPI6Up0VA0G6MEvco5LZHD
N9/SYxRDChoKDreRi7NtyumQWZaiC+VUB2SFF/zIG4nVD86KgRwOKFNsI8AaJ0VTESdHEP1GJZKJ
hLsE1uGQG8W3K2BVSC/c+4qpN+f1eQdSCMF6eB8QbrS2g+q7WfCou4RVQL0waSd3j3kw3oeQ4jeN
Hjk13iMZ5ns/H09ZSn65ZyQhYeSoiPKIA47y97ia37woPWf4g0AR0qj05npH9/0D9t/raLYu25bZ
8DKZf7NhvBmjj9xHPZP7DiIHFDWDL3+P23FdKfOlCRExtkN+Go2M8IvkIlzzWW+nTBY+yj7aWI27
RWvJzRhOTha9Yeo61mQQ+1Fx6UaAMB2TZishmbpqP5xWfTCp3yVptldWL1Y5o8VadARVUCBTa4Qn
zUnzOQa5LSVtVd7qJlzZjQ2xkgl4pThEDZ1zxREJZWixIBcFpyVh88ePhXwZol+4r7PmQKebmYZF
XZFshZURky73g4yudik+Bu3yqZDC3jVwodemZw1YMmCL5DaBAFqlFzibQWYw7Dhg2mEvkXK1C5wH
D8BqVF4F1oshHOB5yVGsWk5GcQOcquf7cD2IiNSTRmF/JImJpFwEjMuVeFqgXGdWx7ZhkWEfeP25
iSVMnQBIorPKZ//Zxl1tjfKvJBq2C3pSH72ful8OxmxfPVRIqRW9e3b+mOVBCYbE+cljyDmt2Vyc
MN54nOncUa6Bub/GjaJEmUoXOlv+C8tAna1s+ZYhx+ysDdACpg2JvX55ogZe2UHx6kmDCFdId3lG
oCTSYQ7ZNL4S8880cUWiD+Eion8mOUhj0DcrsBKPNfMrlcBMBxMQCJYgqTNvZMh+LJ4z7eOS9Ltk
9L4dc9rGEX1N+uTDuqkB0DcUxswF1NpqM3k3KvdRIhhZL5PPXC86sUZBsNk3pjlAlpP6ZHYNuwi9
8XNpAgUa6u4nsRu5izngLj5t+I5JnA/3i5Z5Mxlb0DCbYGqG0yKMtW4hMO9fjZr5YnfeNSjVcSyW
S9/OTy47uxc097JG9zBwQEKiuIpbNLgBRIvRrJ7GSOrXovIwcWWEs3vJZx/0n/Bn9y5AE4OXK6wg
+LRDdu1d++TB5qLDSDJfoj69DItjT/4DIVA9YaxSdb92R7wbR6ycd31g+bsuSPcRBs8kKQA3gYvu
IkeuHQscwQJPSRovHR4FlBBxteu0mHwi9uFOlS3wBKnOJdVzjxk5qMTVpK+KyvaYhckpZb+rJGGq
QTi+hWS35n13atvir/Iw4aa02SmRrfuxYnhJNV2n9UvR8lSNuN1rZmpzVe1DOs0bkiRTkjonICw8
XHMyE+uUtA9l7mEWxxws4q+szm8JXyoNb45gFg4kb+yYa5nTm+uD8o14SHnBUnIRpi7cCOoPMWxL
G59HZhDnymak58S/BgVsmmcXe8Ktz2HUzHm/ISc6MsoksbjuKVVdBbjYUuQpiM5BczI9iSm/hZgV
3Uwhe7DhOLsLWnSiGvXdHcr8t3Ojf7EjXhNKJiqGhreUUbDr10bsc4JhKFd299bQPWNPBirXY4ib
n+0sv08qcYkETkkK36b0iHFynzUDdUr9V30FHq1sC4yY0+BMh7inMbBouWiRuzsSO04C8hcH/TUe
A+q98JR47ZcuYSKRH2vgmQXqAacQ6OCyvS4u+adxOu/wdmyKPtzEtb3Sh2P9XIS6u4MuMK7EnriP
jQtQ2Ur61YQ5kM+Tn8gzOw2xvLiIrLXuF/OeAdp8GApAJMgv1EQ8skkqa8YESnaxtcps9tCZx1yU
cGPZCOKe8xJnhgVHA26pRyO2YbszL1bxuy6RHcPFNi141c0o0XOkC5ieoB/rz2GPAOA6D60e6Zy1
AJPF8E3X+Cq9OsZrFRG3h39wX4C00o4KWRaXBnrSaazEo9nkJYfjBnjldE/1IseR3hEqdtv5Takt
sBg9A4c6Uzd6UbUJR2cL3X1lg572Cndf0s6xOcQuWTP+BpzCR2hZ88j7RTbJvo8p/utuY7a/cd9A
/+qZKwf7MAkOljtugVPkEvnc6GA0Fhw3amVy/nRXjVUfZwmSvHvTFS7FO2wuXVXF8POymzVGHyJ0
tg7/vYR/6YTdauGANpqcWRmTCAPeVJlG7GT4PvR5MMrlxk2HQ2mbm3JsPgIboxknlS6Y76setge/
vfVKynY00suAOsdZWUH96yZQ7fQ5qpXUZboPkVCs5rgMWO7R7ySTWxd86hrTpjxrMBjQdwdH8YbR
iJ/gSjhbTZxQmcQ++vhnohZdb9Wcg8n848+ICrBZbENTA012gKCY7By5gNgUgmPhAQY5Re1ld8mm
rrx1wT+kfyObzHFmRx9oCaQmkz6LU0vBrjPUxVWZAetquEeEU6wShbpEkzNCO2SYPZU+bg/3NSDp
7M7QDFW5AAutKO+kgfO3Jl4LuV7tuNtysfadoc5zNK6zCJM8pzPOKsl+mWqmxtpoLOPD1CUX+pzP
eIjgHar/TuX6yIYJ/DpzXIpq3uV1yt9enKtnDmdiRdawIK60+z9Fii+As2JrvS1wL3wf1KqVbfW6
LqZHm6XdVhL9jXlQ80R/x7tZWfjQQxmhr2Va9VrE1i61p+wOHtJVYZ/wh+HqDaARYlSwMX2iEWW3
XlHM5O9MQJdALCiMTTZyipOeuCkLDEERMAdgjlBQwPTlt5c651p6r96U7DCaHXLbv9EXpShOxGPa
ZRfQey/AgTZeU7x2gAmLWB0UADG9jwxhvoeD91tU6mZm5RPPEi/1kBiw0dimZvMD3+tb2DwXXBZ8
lxUv2jV/tkJssSkRmAO4Rej4b0ycjVLeMUXrwLnX7zDRdFwQgSqK4qInv4e46SOPBM39DoFQ5NKQ
xhuud5UBge629/5LQO0fF8mT1bKyUtO5xzpKM44HUHdkFrvedewMkTDOVeze01ehElB7txg/um74
GJP+zEv1XXdoDO6gctUmp7h1RXB0/PGE/uAvzln5lpGdSg8mCEja7aJSQdBntmoXbPNcey/xpxa+
9y+ZanSObfET28zAvZgs9XDpAZO6drJhPow7rrmF0uBAD0a0SZLfvqeDFphsUQS+oHEiW4BdsaJi
yfkmFzZfMyczEgofMa8bVbJ0gGZ9+9RFmIvxf1Ybq3fXrVX9w6LGMwl8d1DJWTrFGXlSSjnICI7T
DueycAL74at/qUs542p9Jcg5bExRP6x7T9B8AlFbvkVmjTeX0Qdt44FvyVdk2PgyWJVKm2oGEl8T
aorYH7YWJ17Ji85Lk11YBIeWq7LYFUTZnnwL0I8rATOHALJYPaOCmlg67SVP0p9YYMz3B/sXE8ku
Ymu0e/qPY/SNbmA/Zs6FonzFV8CQhSgJtm6jqd+V6hE7YuOg8s6ngQZ3uBVut6Uhf9C3LUBlfFeG
1ta03H9DGVAQeC7RS3gj3eGB4dq9bnPp117G4bNk501UuAlz1AGCwVSCo8fk0+v7YI6Y6TqPnBsX
IWstNGMl3wbN/BjE1SmvPUzd9EqjbudlwYOlPaQygR7r9OfYUYCGZ0HZWF5Gs4enZ+xiZ0BV464K
qwrXCFE5fKbLqi6ZJo0D4QxQfgE0hqb3Zrjtl+7SZ4nPWdda2cV0kTFBuaOT/rRNgiUPAhEbZRW2
36Iongme9++WDvS8PW5mS75nNASdEMmbj06XEQN8LT77YAyrrkl/9FvW6L0P1v0amcXdUuKL5DnV
4wNncHd97yNIGQANdcjgAsJ/Hf2CmZaTORjvKdFgfpydqR+BeoL7tWJB8xlq4NgA7iLgcKdzOMoa
ESXVo0nbLudYM1nh0Z1QBPB6tfQ5gO46Xhsf/wB8t28I2nSXaVqqzt77s6BFMACr6+wRwzkFd1J6
gLAZFTQy2zh98+cjkOEt+YirZ6M/nhvOyKUMtF2AoVdNVR76Ofk1KnRbvCZVk30NDt0wa+Ku2K35
bihxjeRyytua3h8y0kxeG55+uhAMfB3b3dVYIHSHw6O7kRNgcKdG68PkxJ/SCELIcyLjjZFveZti
RCs4L9bxBE63jgGKKeDUNtm520rixrLShsCgaavS8QnT2IduJjq1beh3QOeaR9MwH6LS31ZtQ5mB
bkfpbt2Yrcc82AXO+GjhrU+7+Ut26U9QDV963gZR4ybm8Sj94Qms2iHFy10F+Q7n1wTgo96jvdbS
dEAYAUYLuakWqGgxr9OgPzlpdlJjvsXpk8A8xHcrD63ZviEe2xNwh1HTJvnHaY1bWXYPaes96s0n
4LXCE3EanGCTdxJSuUnMUc45MXOnP06kz35hQ41jkMiOqZ9JwebiR+a9O9bY/kvQGrktkrWxzMem
+1ocwHrT40goLjeX+lrYL6Nkd0q/0giwQzwyjzSaANMlcg12QEvoWmMEV2xCQ4VUPNc3y9dRJmOM
3MKZ0CzijcEHdmoM+6bvgN11h1FNT3oVNFp8V2Ntodz3XrLg0fejQ8p2klZ/ahDPJFxuQMMxBA/C
zUK5IML0oNriwQ3yt8Ys/XUng8d5GY5dV9/PJEBypBrpps6XKWkP02BbnEKCtRNSu5KDNN+RAX1t
VfVuWT9SLZd4zD8WeholWKmMibgtQZ5b7/WCDUJEx7LiZBT6H7iKQUmXlGDCcVF/WKSy9rAx9QSa
WiXELizyaY+BhNlweQH+/zJkw37u0e0xDgib+TbW8hzWww2VwEJwgVrGQz8E3hq82F3bUz75BVoj
q7qmc3aJIyCw7bfNy6JpH8NIIKcbzEtFxEYok03eWCfRh09z6+0mEXJgUpsh9HajOT5wkjhwMzGJ
9A+OPb01bbYbatLA7XxfY773vPFDessGV+qDbU5/zmzeXEzU9UL94jrRH1FwJXIIkhjd4DqNTNva
kJzNYB2l/olPMxKajdphZrEjjZAJvXNEM6pzdwP2n4idMCinL9NqSvTs1UfDWLEzxzdlGv+yic1t
yONzh3ynxrxwN9PPQk5/LW12G7piL2ZanNNO3XtgETCGwIkDWSEd62hy08oawdiQXHO/uYRLtW1z
+TjHzjNiO2QU8+9c5bcogpAYNoc2Dajq3H947OEsuByd3NLaEOtIees5l6CrjuhKb5E3v6QO3jPq
xaCHauXUr7MLW47DPlokV6UT8QJJvNGCqxbtEdFNNH/5EhwEOZlhHEt7OHtFQDdARY9zn+msDlXc
q0zYx7wnJ0GhUGspLL2qfVZoqYuQ1HHf/y/649KEhA+iAund7FWmBoSyZV77RlysKjmd/JkcuKVA
v6t/ATvrqRKFJg00Z1q6M3+r2dczwmDpIZw7Jua4b9qE5IY83KRGD/UT2YCa7mXYQYrpkMeB4Wxs
uIzYlkes9lOyrlpHe9SDF8+evrKof17m/uq3yWvfq4fCkQ/AooO72p3P5dheJ+3miOGOx/lujBsY
ifSLywxa4xh/4rW16a+E7C7Jm0ymx7qT/+q6X8dKt48zXNV25NIV5VtdVxny+4m0gborGemlvGHy
VH6W07yNcxSyQKxVkZzcfKELiZ+tXu7TkOguHfku/U8XjpTj1luqtV21gBi3TUNHJZR7Yjp2EyPb
lVksVxYXcSOItxAHTSy3lONSqRvGwkVfGO2NqTxZxnK0cjoIRq+2Q5Q6m3wOKsJp+x2Hj60/eRsW
z3hXmc5ZjXZ0Znd7960Sa/vEWc0Y7yOgxkbUnjA/r63GPLZoy1JDH8jDjHKkiK7WwhOlbxyW+JV+
unALaKDYq5LOuYjxc/LLRxd19aCeWhE8y1I9OMo9Ron/wlksenCLdAFMWG+9UDxZOApxqZ+GPvqZ
2+5nGT2B0EI+lRYWO9v5didyK4Txy2z0lAKY5fYklyUOT8XogScFwqK31A6Fw7UJocUmFt5wj1Q2
jObNR7csR2fO+vXSKcLOpLpChtnapnUA31DvllLsLV5M/YJqfACelAPcqdnme+cs0c0sVZJsm3Z+
y6f0ZXQzMjfn5eiGxioEHf5c0PVbLR3dfoCfFixmdxc5KmDwAewIqvDvRIXMu466ChFg7Cyfc+n/
S3NIyrFr/rYgL7zavw8M975jZwsyqIth+oGy+7Eq0KTUCM5AEWBFGMjtZRaGtiV8VYu6BHZyTHOH
qM2xfigaQpQbo3tNk/7Yok3SD2rveack8/66GgZ95MWgLNMeM4F3VDNCfwzvuIMhkBcsMnfQp3bi
uIKEgkuLrqJeixldOFOyNfYCWU/ZeqdZBDtbIUxpzX5lVc6+BOJjjew6AAz2abdQbmPNXuF5O/a0
n8oof/VL8gxdi/EQorNOdOdu8HV2V/9cp9Vr7lTQeuen1BluaZCfIbh0qCyzABOeZR5mYM9Yd3FT
G2j98vw998W2V+o5TBGwiP4p6uZirwUfk52fFcvyrhfi3xgtP2FXPFTS2ntW9zyyEYgQzqUyNxhH
X2U/nkRgPKvCJx9tPCvPI2zG+ZJphlYC03ELQCDyd0p0xCiIFxOXpyaPnQmLJqOIyUyHAj6qXyfT
fzUsH1hy8RvF5X7Ax+kO04bNZaV4dGYIj3SCxd/Esmm6+GhlZBECfVkX9TCjsRVQGF0Y5Mi6vFXV
JOiR0DwVMaNdG5QSqphIK9BLziUj2/UUm3+9iNal4ZEEbcPzqAzQK4kBNaGpv52+96CyWg/Md+Gc
5O7KHS2XSsJ9Ln2OG0FNdBt2vsJNLKi6zkspgk2W0XnBIoMGyIbGU96SymUAxA4VkxsnZlD3saUe
ZlO6q8B2dvgKD/OszbmhyUESWA4ZoOcy9t+YPZCvkuI4crrXphP7JqIxG8YValT5oNrRRlfqbWfV
wg4ea0YU4mmYA3rqagAQ2UPkLs/4R5eNQyum7SfkONZ2sky0k9PbPOTPix0EdwNqcGUTP6IXg9UY
B8NObxSN/7ogP051+ulbAJjNACubdZ8XyXko6YzJ+V6FTK6W5lYY/ka243myvQ/wzoe2bm6O4PTS
e4ANsq8xNHq6/s4TagYWgxi+7Ur8RTK4Ii4lcz5LT9LK1w5u6R295VsdlNeewFFeIeVDq2X0uU3T
Bk8FzwkMhzy5JBMmUaon6vJ5649omGsVoVeuB3BkUm5jrMM0FH4KPBHScR7VOPhr6OJbFsdj20w7
P/s/0s5sN24lW9OvUqjrIppkkAzyoE9fKOdBylRq1g0hyTbneebT9xdyNbC3yrDR3VXAlpWZSpIx
rljrH8A8YFMXJMYrqhoHxH0bJFHznfSy28Qdngxwf04f70QCHA5iFgI1097wqnVpVyirV+ElKkce
KwIxZ1KoKU3C+HI/mPCPFJKjaO+1BHDsxBmld6hixh5nbNk0N0giHEMvvbWzYh936S6K8r16HtX0
BXgeYJ3fYIndGElw59ftA5bsJNzwReTuQMNtw8H9BrbGAA5QXMMP+CEJtSItP2EA/K6+gKzN3iiz
/dg13+AAYmdAsgtRLaJpkea3iWdupiw/KbgqJfYHcLD3FZ4WFIXxmuWxq7biWI9pHrX5rHRRdMlV
+5skcxqUEya9pbm5jmrPqpT414xUzTon9VAbYisap60FFLNK0mOPxQSiE+ckzvYQzw6R4dzPHJPM
zNm5Xnm20+Q5GEm9GcI1liAJkDIYOwvF21pBpvbaTHGMFDxzwJ/9DYYd2wwqDPjfkSRcJGEUoMmX
k0PLmtcZfSCSq+/Mh1UH7RkfXMKeMdmE8XwsbXFQ/2bb/D45Hbar5SpJmwXksG8g1k4eoNDeq2+S
WPwIUkxchC6jhyrvmw3L2gX1umnZBsZTieLgi+GWNqZvdr8Mkv559iLF6DjhbQIbVvoNDtSAGhFt
c31tnwFbSOjeZGiuB8IpaPHWtxQbH5X8iKJyKxMsmOHcCi3bjCXRsl9vkpAbmPTrpOe83KClpScH
M0Kh2+yvrTw7myKFOl9s+OK1185QwsON21dnTTe2uhJbg9+4bCVMVoT7EUEdQadHyaHPKcPbgflM
UPMDwwfUIVB6rZwT8g64FIxQDMCmkq2Y3kVDEM9q9Gbm5MnwZRFAAZKTZrgvIB5/WCWbbkAFJ9PG
hclIBeZ6HAd3k4Xh66xpW4O0oh8HezdJr8e4OATQMKkZrdVVY2Drhm2vugaQu5vv4mC6cUd5HQ/j
e4uuAdqw8Up9QSaTc2kMVDvSD5PhL6oIJdEMk+HcvKUqq4ihVG/1DF5Q/jB2zDU/r0EzAE266nGP
uYKKfmXX3nrsotupcQ8p+0FkdUrZl2Sa2/1IBrt5yY3urHXmriWTChUaqTgTQCQaHRQ9UvfDSHI4
mtNeSyuGXojkm+XEl2SYvbXqvAw6SocPWp8kbPmheSdILGQh2tXVuEcEJdoMTv69jBFVQRy2M9Lb
dpr1rTPG7yPTjMTxgvm/nhNr3UVddK05jY1BWflGCIspWYugQS0pPpkFAoLx6xggxSPjdgd2ZKdD
Xma3KeLLBIqDHsyWsPiXsbQRomIrAJR38SL7bQ447xvS+FbU8zYAo0eNheTgXFoZHFhEuHIKCy4M
QMQlkJoApDjkKIq15ACuckB6euBtzRRFhC7Q9gFldgD1w7EQxT0nQGOTFjH+y+r51feU8NIXFA3P
JAK5RtDce6E8jhTEsXL26tVQobrTlHia1/ONAxkZ0/PvqHn5Gy2kJkSOOF5bqKku0gx3GVMvPtJR
oONc19d1hBdfYi/amTRugtAKeT3ga3UkfeA+fYV9BFpkvgZZeFbV4syD30UsD+oX1Q7Ik4A0y2xq
9kWO3VhK7MSGWodrAHZoVSXkoaO6p56t93GNt2GACH+dEc5UbYx/9mS++xK/BxSBurvOt3BkLxzO
9gSIzVOUVEr+PaZGWYP+Xrq6OWJGxNYKrK4ps1twvenK8MQzVF4OknIWL42tkzMxdaTo9Kk+N2Sx
Nq5IBvjgsbfC0ontzI9HFDGq6A63kvqQzzm7mO15aytAe0y2HVD0PsCNjJPKptehM3a6Hhw47g/H
fNZ84FMFuR8b+mcxkHVGVyXe9kMuDiESggRHhbn2Q4uyVU58RkY6saxLNsgsw9R2qO5bU7YL30B7
OjGC16LVzFVdkHnxquTGhYxwcbKQRHZuOwlMfmBWgz2e5ah1G32okYs3ZLrmNIdoxBQAvBgQZJyp
LWHrNDW4pOv2ykl6xCBoXOAPbrxkQGDxTdHzVAcmk46ADugvMDmcKhALyN3k2qkcf5ErU2lSf2IZ
Begyz3PSbSOskZZp6CHrrkM18EJBZZV0wW2T5/gkGgaHgHiIL04aSrQHx2KPbFuEKkE2bGerhdBq
+NZd3VK1TrKouuC0J1BaASWhzzBmW5+CvpiH/twmubsgrVAuJh2RB7Ydit2mWa7jsfXPUnT1Ojam
7K41eu9ia9kPpF+++ybNkOUe7Rs0JW7UAA0CtInWXWFm8BFbxCPMyKc6iIEVqrhQCNpsoJTQt/3W
zCLrYJZdsJ29xDk0vRkfh0z3YDk58SLocmOZYSq5bschOkYupMJiysPHFjrvts4ldAGnA2ldwjez
JoLcsY+7D3K+0zG2bHNHCEsUKQZk5QyL6pA1xitkE9CwdaNhK0E3XqXTVF9nTf9s++Q9wADmO8pS
nNPLHKZhjo+Izt6yFHoFQBiS7A6znHhTDUGL2G8D/7bEn6QVlY5WR5DCmGv0g9355p1nz8kjpzao
G1T5EKjQeyoiObB+o4G+UhSAqD0oxOhC1sgKd6ENsH5GZqCl0jxqmnYogoY4MB/jUwvH9Coo8BzX
Eat+jP1KPKSFXsWgJL0YhT6WU9aNfI86FkeSDnLsbTXgxrMQAByfGz1sFpyCrhp7BnMPmJpzRYXZ
2Zg3zbYfpz1MwlNYFGD8cXxKLAQZ22ptAYhMsxi8gslOmlgoJZOPeTKN8ZxmFdzsmNSxMW8mTGG1
ktJMr9s3AeplqGPKDyeTGy0A7IUza0LA01s15og5gTQ2yBb2xEMUb9kmbtvKe57b9KXqUXWYC/II
rQR9A9IC0cA6//Da8kfkzEAdMUBO3BEKBPgt0lfUONh2NRdHqkp/EanPo9iY+84kAJqyv8bSaGOR
M+a0dom76UVCQnVYTb2gvrhGsTLtdN9X0P5tGrKT/roFA+WGkEGxmnTL7kcbhbdxnRz1IXlAoOu5
9eUzAn8wV6S/Qa4X2pJ1azRYEg9WhkPitEKi62iW0y3aUQ+WTTYrTda1V+1H3bmfxnbrZMFTCOJf
mtWyMLrHakT2eyATKHP9ElLsoplDbVUYquiDLGdvm7d5Izm5j2yJOZnEK8in+ORVcPCiuHqJJmId
HWSj12mrzK4AWKBw8h1tPcD8KcxewzUwVUpgjgVdCFADHWezAXVkU7jwK+3SVs6dVxaPbuodqhy+
pK73r1MFl2YIXnuD0qRFvX2E1Y1ZJ1aiuX2YA5+yYgrEsEY36GocbGLwtlqYRY0ot8Lbe09R1V/c
QHtoYuNhKnocEeNr0dZnp0VQrStJdaKPBfkQj9HJgCYBPRR/CY9CDniQekDtDwsYbDr1lTu/iWTe
OfXMzmbepaG5RsgE/A7bTRaS5Uqya9y1sPwEZmh74oEH/SBge5hVMS7U4Ma55dmhxagjGfc5haMV
qkwp2rr+ftagIdQqgQMvGTemFLtgbogja2SuSHaTMHQeUjK9jsQjQ284CIt3Tj/mtmiNe7+zG9ad
+D5PUPgeISMvrXFcTnkeL8m3IK1RilNJ5TYqJvJ8JJeoysHT7c1LDgUG5S6/xv4E1dyRLI2G4hFW
Yz/qKVu7PsdrIzMBz3HxtIj0q6ZCElgdwc3EJZdAfqshrKjG8ahUFJSix6ZzwCRnQFbLEBZl+FAk
rDvKjZH9alFJ7M/NHJZL8RBGxRlZz+TKlMaLY7EXoWwBc74OxFKpnZcl5b5kZLTlVXlu3eyhDxFW
Th1oOEmBdqUvbegSzpuh5xgwVBAGdGhhSm5FAjcAMrqKDLDPZDhIbtyMUuNwCQnUN3eD9BYMwGeV
GA8n68YeLKKhMTyYwC3aCBxuOs49ZC80fTQRlpvE1gC5B6xguY4xGeL6o8ujCAtmbGa+zc1bF0/D
QR+s5inhRCnsYaPUzlTqlajqZtBHcKjZfEmDJFpM8PRWIUth5EA0blE8jUwH5qmGmllrpkvOegZp
schZZWPToY5rcnhLhhfHbWCUJeD7Bqd9nRuUZBMLZnGvrMEScmV1091VrOQgLjnyWXybf3G7gFjB
ryHosUaZAKiAp78ammeBIaMwB4Puxgwnikquna0ycCZzPKKhCPYAJDaifkzQYCd7F16ZGu7W4L+Q
myCyb88gD/cZiYtdkKB9rFrYMqaFoHKR6/UB7aVTlbeYHCfrpp1WoyGOMu1eQKOxeAwwXvzaQQbp
W4iUSxNhFiWG9yTsqDZmB7rmqdEC5NMJi0zg5q2LbGKTqTpB9+JH0w+M40J2U/fEanm2J32L2fGP
KkHgpoWDi+fMtxx4cd5pSDR340zdCpxYzPGl0rynQAvep7Bchrp5l9QTvijaibrFnRzafWxOHdn/
aFiWFgIi5ByXViYWHinYokrvrXC4kK8E+1c8+oqsUaQ3UxMcbNd5R9ZvaQI2A/5XPTupfojRf3Gz
iQwSWk+ze4fGwHVDzUAm3gaR4EvXYAhOTmKp9oYe/pqZ1qQ1ZFZvq5ZA0a+Nl86G7038viMuA5wD
22wlFfAonPWboKwznJH5dB1vy7BslqqPCM0fQVhfNDEtDWN+1Cj2jx06ZKOwT5HCUdtGcwz8/D6Y
q4snw+euF/f22B1ymR0z0mzunLC0Q6thvcgxO4UeuiU2Poe2ezBbbTEnM5QHtsMKLhKzeuW3Pg+r
Nu/WO6v5x6IHIINNcgqfKelc6sBW6sXeLaikJ0vguUxiF40yfd32oKXa/gx563vVbRNHe6/YdgI7
p7DK1MjRxHlD2p/38F1yUVVuQTtxjz9/tB6iTMUjHMlLMU+XqaRqOvt1t8idGEgAh7+DDdJAzTe+
ociwoOa0nIM8Fu5HhWheqmNcSwFqAmJUM5U6g1IiuzdqMOGdejGKy0Ov3Y4p1uo8GQ68Y/2OCYaE
2Y4ZZ2TftMgbJt+VYwmXcFFr5QcSGeo3MbRHNdJGYNotaDfuGhLpOoEe1dfvQdYtlYyNlQcHK/eu
sgl09cXw3iItWXnTLU+e++x47tu/v5x2sMnqcDAhvQhy+f3fjUF1HuwAIWNy4TtwJNDyR5h5Sjsb
hei1mpth+2Sq2mFCiuC2JrrhWxPy//wYUT2M82+8ZSEg1pTxKjWGO55vRmYAmkVNro6Puazr/CCh
zABZE+OXExjvbsun6BYBdoLZHNNhvKa+OSfRnOWIG75z28SipHK5bz/1rrnNopxeSNWj8Hgze2eR
4Elkblu3ALW4VY07IkTu60d+0xvvu/SBcJUawhBnaaH2woPQD5o4sVNRXrwdpm9VUfyfccELDiJA
3GsugqVfvwZuywEbSQ0XstszF3KIw/59l3wlndJ4JyxOE+NRltjDuoToSEz87FBoA5nzjU+r3392
PQ0fymmjfjDOudwIJYkRk03V1ZRfaM95QL40vlf9wvVrSITGY2fHz6pd+ODIaiwoW/Ck1DxWdv9A
L0nygrSU4OHUlq8ITLlqlbGAhspW0k8n9ed0cFCpMfezpdRcoAd+/sI41cob/t051UH1ugEhpHbv
Wtvc8KpGgl50b07XK9j0NmlP9vygLms78Z4rDf7tgJQIn+TreVRuQw03NQnVa+0D1+ZaNCz/5ek7
54mPTEAd6HkNlCefGsgldXK84xNUvxLqkHVBZj1ZO+N4xwOFgbcx4kE9eoQOfYH6Pa/ms7NTD8cX
qN0/IqfLX1MoVg+GhtdGXZZlQ12kbkyOuuskNdd9e1ui+OphjwAVSM1b1Wy82Yto6WAIS6cy8GVs
IdlMx+fQHwGApR8VqzIjKKuGJ3qfazDWWmDulnbN3ZTdtwY1EBfZkmsRHU1PyVbiRjzg90NP06MR
X4Nl2qJh5bDto0xu8pE6MTcwFyfEjpfJ7CNyb28+byTozwFUkSJ6beJob7CCRsNdUCEcTngI9dP/
mIa1kI8SCzoal0FA45Lb5tpI6sORwq9HPprkK5NGDYporle9kjqUDxHrjOpBmpOn4C8Zzzw/SdC9
2r/AxTFY1A7Kn3lushUMCGkTLLDsqMur9YU/5AH4L601ME3EwJbfrnM72aXet3681roHvlN1A99i
ZD/7pqOkhhAHrV+/Fs5bO3nbHpyufAwprahho/oz5LwcG5cAcDYEJgy8IxQZeV09klb3O1Ug/fcd
aP5C5AlobDwBsYGyp0XhozWS34EOHwN0Eo1HB0SK+kbeB+S09KbooD6uViTUlEZCZ7Y7xiiatWr0
gntJcrDwF+66HcSu05n5M9leyHPdIE4SPJCoZuy7ENxa5xYF9oLI0YU5l9xwrhri4nPB7h5JYVyx
WXOWReKDISjAFTvuPZ7ZV1iMR9wrpHNA9aAglLgMhQxmAF3SpVjWF4yc+hCZlP+NbIl53rKJt3AP
UZ2NyZe/t/pNXFiYQJONZ/rTQeqHmW8TP9s4Y33FmOFW1dzoss/e8qgMNWPzOel/Thq169DzrG58
KpgG3OnctVr21MKR4ajuEo4wV5OIwiryKHSnmsuoN1UlatLkedIOcy80FsNKhdzjJhmOqiXpHDXs
XXFihqhAyOfgzj8ZoHyH3ewZuWHqLSz9oMfUg6e7iWM4N8FcUEOKRQNjADVrmCb8zq6WEpj1OGKW
AhSZOPGwHv/l9AZ3Uz26NlOErm4iC5VMRrXVnEcF0KpuuB9eGCbxlCIjqXMWQkl74yqvxSZZ2Pmb
bX9PSggXCAKw9vFZtX+PIDnYnrE4XU6OpR7btG6lfGiG9xqFTi6oV0D29Q/ujoEiZ3iG+Zq9qaF0
xWs53Sk5uLLE9SmVE4CjTL0esKG6jv1zLYpQOgQF3bQ3kXFxZffBe1g5X/kC4HnUYMy81oeZ4An9
ZmAkgbHlSLptIdQIXrL0FgnfO/WY3MdMDosWhgHDX2VsRFrxXlSAXxLAEiTGMKwGGX89GjtQj2TU
a/gmBLFZvUrNYO9pm6w1tl53//M7IqNCaV0/o/t39JTiKfGWGuMeI0btEGb7qCajUYTJSj2ipWFJ
1t2pry67+M2rnPuKS7KghcOqtqjNDbl5w1hTt6OhF8RywMOyexg+OEccnZqUcz32olVPPobMjkDT
cKjax0iRtmOEBjUTkwhnR0vFeavaje4ZXRaS8LttFpSKLAxd3AcEEJb5gC80S9zgJzcx+ohz39yU
vSQfjIdvWE+Hz+5kxuCNyerDAzDAuoFQBBYQ1ZZpWNGFlnhnYBLQgPVaCzNFw+apS1Fx9U5TfA1u
cKXCSLuBoZjl285rsRlauzgSpQ1OA0RaSXeLbvyB71FrAt89UrnrGgIhBh+/cg0mlyEbxG6pj9Gt
aQWBovnOexNDBOo1t2YR5XBTjb4tvb2vvTTuE5EFq49XmLBuHnBB+VyXWxIQLHEqgFMDOPFfMd+6
YmviYZUjSpa8qxXN+MZdehU1sl2QMkXhyBGvOzNqymwTTDfg3mqMto7aqGEiXQXlu2ezNphv6pzY
pCE18TtWbN6GZgDJBHSj867yEP9uVrxCtn2ttH1R+CHE8U5qybMhqpAtep0LtS3wF3XablLiEPTe
0Lwh0fdJOJmhDsZ7nss0o2EvSV9EODcN6OdIcRuNFABt1oyBFAruQT3zjT7gCurSqGx5J9vBf5BZ
wLDomTC0k5o+9RTBsutu1SaVC9DxAMdsmof2L9HoY+CpbU0teTS16taeGyh11Hk3gYbnAzYwyF55
PRphdYyIznithsuUQxkFZ3JVAFobm/lM6w4ZgMluC1dVhX06Cp0WbRvq2Soy63XioJlf1u1rr6+5
yZm3PfkAAXwFnQV8p0ApnZI3QBW1XOCycD9b3a4witPcgXtVB5Ah2GMPpg5TP6M5AJPYJTSLMEAb
TD7anAi4ME9EhEl3CjhVQfs0jgArQEjQVIJIwnWoW6TRRg1rMMjYpBxVG9SgOwgyaQPDda+mllQH
z9ESOqlmFhNE6paQjHMUA4rvV+IAakeMIJDUnwsgkqwGavduV10zilX8Ed0O7FEV4m7EFJwwKko9
o2vgLpCQTG7vULRVSxajiWbjJqwR54EeyGuZNIcWc3ZGi3poFQAg6ovaHgkoULX8zYgyhXqZANYf
myvGJJ+VWn7AsBrG8oGhxpBXRxwBTJghUofmSkIxAsEXIbXAnqyjRcaf83d0ByOI2dVQ63SRePjM
rLHWqZ4wzJcgslZMapUgULQZNGQoXSEnLna0MqFKKC9qbqiYzL4N0I4wxgbiNa5qn6uyuoJ2W7fj
gw4xVHIq4nF5UU3CiNhH3R1h0mefMVBpZ94XwaMSJGWZxAUApwy5MiBiNOOupCCll0qQgy0seW2w
qpq7R9N8Ea06kan4UbU6A0XF0Zxg7J9nF75WhQpEt5+91IISnLc5WBruhNWZCbXnsriOb+2xXRsR
FBxCvmr87ByTgwpAKkKD1Nn5RgG1tTqgkf3eTu1yEs1hHBAbU5toZCL9IkL3o5lL6N+uYuORxavi
CYdM9KHIDMRVtW/7BKGntKV8X3voiMTDtvWKg15Zj0Mc35et+OHOw1PQwkpVvVLiUaGS6Jz4jgnC
RZ87Z+giJM1k9Mj3gi/Gm152P4JGHKkyN3QeO5lr6JRYIaGja0oEZh6sKV+1fkh4NdyTjYb0J6GB
J6I8cGZMr0xWoLaeNiU0V3D8lTI9wY02hLCUKH/YpaYn90ZvbtPSuiOrfMp7Kv9+/0IZZ1d3Wrv4
PEFBPC3C+mEoC46N4xpjrDOCy6TN0dJFL/sJEVfClnon0vqQadwFCKCdmh5qdOhS33axf3Cskbwy
aWK1ZRbD/URA31l3KjDkvA0IS547QbVISzLoCQIr8zZ7UKmYrAfGxfmmBlJMMXbr6Bo1DNwDjJgD
B2DNS6/PitK7QpP9lNtlv/CG6hmd2dsSvz9PnZhrjtxZQPMY8qw6AHA32c3GXDpFuG8YJYPXHDVK
blDpYeVg6upM/pUU8ZFt+0pP49fWQh02H3ZNjvA62BCWQhMrizhjDWJI980gqVBHCxXQoDd3GaWD
FotzNlSRBk5Z5gcvtbKWRc5Y0VkiDgI9AHRkJacp/YarEW415TMapLA+Zfk4aM5HXcDcoKRyOzfu
vTc6GzXW1O0bOfz9zy15Cj4i4s9JB9nO/vMDEQnYd87SZ2fOa6RwwOh4QPbtLngCf/2g4teiAhcI
iS+u6gbNXufQYdsA/vdoabAabTdGOAflmTF/iGbjvvCmc6tKF54Hf0IBzXpoQUHfnTHfoubQWGDq
fQQ8SheCbUP5Lpx6tv0RkmC60tGxwTsIS6teHGdy0ldViquE3ofX2NqNZ2oa3aZy7Dt1JJ2VpbJI
KBpnc6U8ZddIMyChknCszk62CM6dItGxbtqso23qbkpULThNBfeYlHBGEUxSp5o39hiWi5JkxhDa
T9KLPiR53RXhzMJ1601OksxI2ndfCzKSk+ZVB5sownlcCIO1dA6W48SMI+kKKow1piF20GL/AUrL
a9aggpRMxvrz3IauY96Pa2n2a7V7De1wyAisPQvpXr3szwWOeVt/1pFpzMOtK+ftLLJXyw/pfXMA
pDa0UL0owmzyrHOXlaDGKRsSCmnto10sXnrgxwCjtuOMQEHcWvupxuYlGN8Cw4Nd7GlIZEcVvrGi
vEWU/5vdty8Fc7jvkwNA2y2xFBkgVqSqO6HQAoYFO2onSG/M+A2RnX3LPtI49lntiq7ekEMI7lWh
3NDIupb9PkfD72rUvaPnE17Cy2wCFBlAPUfKuRN9rqtABmzC2aohFVWy9vltc1BrgWSdrhEqUdmD
CuRjbGoPbpf8MCBSOYhxYC13ClFhGzJqOm65C6Vc4dSwDl39R0S6MjM8dI7SvR+gWaHL10RMl1Rr
Xv14Iq2vvwNKISuHwU85YhHqH1oQQ8ADfqgRkiTNvdDbU5pbtyKHQFmOR+r4J71B2t8k8wKwMtGy
gwM50DWjbZgEHEbcjS7NR5NdJVUirzaqulCiEVQ4sxfNerUZqJoJLL1DoK8Lir03Vp1/H20YAwbM
qgpZKZzrVtrnWbTbj427K4mf1XDV4apgmHkYPLmVjM+xyD/3S2Cwp2GOb7uGmpuDED7BR17D4a4Y
WRLc10x80eYxYsjtVn1hXAYfTY8lVxhcxwpI65UKfIb2iqbaEK34cpj8xTToVN+MJ70jokmhxQiG
f8MMc7P+mEXzmqPgTo1tMzaPUWpfYlfe57xOSetaZaAqVjKnDFk2wo88qp5Ht9yEdrSmQLVRwSJH
Km0xWWT5SL54xoxkc80+r11GyBTSptxbohLtZSixj0AJmo0axDLFYtER52AojkBNDing+ysy4+CO
hLwFxAiSm+Nn5EIyDSr9pLqlib2lZutrOxCbHlTAgHberBdPJiJclkB2tyX9XvtrXAAgG4EyTauV
8MfPamWYzZuwbnaqz9TgHtnZU2d46IdgIZmLhQUSvM8PkhUvBsmronCX3sFDcNUx+ZtOU8Svq6we
diOOWWFu7j8bxko2KsAwKvcDXZOlFoevam0xwU5nibGC5rU0nHmXhPbRww8yZlS4idiTnX8JWbqB
oTgkcux126bnKAkRfeyuTWkfcgcOmB1eDxDHJi1DExkxYEYB0bjrDPfYO5F3ztcm8K4OfqiPYg9T
YCcFxXe7XEq2QPWeiny7WdwIDmS627AeKyJYvcdDjTma+N/Vg+pDcEDl4XqQ7Z0TRMeiwd+SMy57
qFyW0XSvMpkepqN9UGyc0DpODSa86lHsknSOHZPsyPdOOb/nvncTBeEunYIzDpZXvWfuypDdb24f
ReLhietv1YyvJ84cOtLDgEMomFIDdvZ9SLgyJgiAqPQyCgPBFQHEAaOkvYC0kegWEkf8EgfZ2hMj
G6e5VPegRxV1UoygjARlqX5TIwYBIuSlRjA+zquNASR47MQb5ggPWYPn4Bx8T3vtFExA3horfMJx
YIuCxF2LKqfpuBlHpv6U9sFzAtilr5N79Of3rBfb2LWg2WA0htfAOOf38LCvDWnvCgpDavUs/fQ9
E9GzndnHspz2MeSUgQ1S5aocJeMVcSqt5poKIToVJSOkUFXI7kCxHQyqtwSQe+5mjL9qc5OKvMS9
Sq6sEjkRNUbV9mQG3dkYQWWwmHsxFV6WrAioZpiV146SxS4xSWp4UzLICxF9DBhaILy5RBYf9enq
gKYWRA8q9XhsyQqqOHqLCMoAVaq/q1pISOg+RuNmzhT8YjwO3aAO9CEweDdFTbMZ9ikbcuNrJ7WM
oj1ADrS2H9vaP6te6Mi21b23CbBF+exIwUy0YKwB5rlImypIIc19P3j7DHGHukUrDpW/iFU6x/Je
rfyl9MHTkIhKRXhsUv0jprOKUG5Mg9oxag+ZKx6KMHyOSRwGluwJmsI9ZL+tsIcPJ5cX3eix3x4P
qVsfBEutxf4T8VxBJg4NQkCmBUyHtX20zQuEdHsVpv4uwWCAUpl/o3KhYWvC28/3IctXYDUntTvY
Oa7ylsH7bwhsPjgy3PyrmYZMduyYd1HpsTrPO6jWqGtMi3+FcWomEGbmu2oqqat+C6n///Mf/+N/
/c+P8b+C78W5YJIU+T/yDtpDlLfNf//T+ec/iArVq7tv//1P6VrSNjlnCM/QhdCF9Hj/4+0S5QEf
Nv6FyEYcjTBXznQkXjlpqdk3tdNN3ITJkmMbxeL3F3S/XtAxpW7hui1MWEq6/uWCuFqLPkp9mNN2
s07KeZNEAXBpFJBmiNxxd4rN+vX3l/yPZ/y8JFa5nunopnDtvz9jZVUZcJVQP+FMwTm1fHEQwDOm
CPmG6Nv/36XUrfylOS0PxkZc5/qpmJPmGM1BeUijHAmiGWWVcI6s8++vZ31tTSj4Hv/TPekKBM3E
36/XBHbUz04VwVnL0H5ALDBc/v4KqnG+DhBdd6RrsO67hvOlv4iNWF2MNkIUFC3SIQXObIJgNmwr
/MNQlL+6koGKmefYpjDll2epkhilOkMC365HdwXyFqN4R8u2oRXsSseGBCqG+vL7p/uPocHwt6Sl
S8uQJjdu/L39elmETgJ+50ysoxC5aCN1FbrAmGkCJ3fufn+1X/SWabm6ZzmGqWPmpVrgL6Oj5+Tv
F2VU3EKNBVQyb/za/sMl/mN68UC2YQvddgFJOF8vUURtM3SFlXKaovwWXQWR0np4b8m5mO4WUl/0
/9Brf72guqG/PFOau31ta3Z6JtsToRugtmxglAj6Lnpi59834K+6668X+zIYi8xCFRdhvLP0nXMz
lDvfinYDmnGYrYXpH57sVyP/Lxdz9L8/WQP0s5atX57rGt32op6qla51OBq0BHS/fy7D5Lu+zjLb
AOdksK7auv5lHLqjQVe2TXpOnBisohGRnxyOApNytdE6EFRUIKEORIYSxUUId0i0PzTur2/CxkRM
2pYldfvLBNQ41PssVvrZSab20vjluEsT+NKecz+gFJ1raMEV9U3XtT/iiP0ymc3qhDVA/Ycl5xcL
gWDJcWwdHJswnS+NQdLOMnIPq6mgGY5WikxYj8NcUgQfute/A0w9/aH1fzGshO55lmlYhu4Bbv97
T7txOid5FUMpb6vq4E81JtzI0qzJmRfUbs3wTfc1Mk1z2L6FOfFo5M4Ej3U/7QqOwQQPZfvmekRg
QR+3L4beDf/36zzJKsEoELpj0jR/v0OIo11pmUF8xsBlrafmPfbN3//QCr8Y74J1iSDAtIVnfR2D
gdQMsKJBcUvi1KFE23Og08hvtJZxoICtkBRWGS2UiRI1E52DN1N+qN9VhfYPt6Km1pfpQHLEEybF
C4f1+cvj2vDEAXT76TmwEm+FF9Wz5STO3om9iZpOl1OTGbEgCTz2WX0TGrX7h/Y2fjUGhek5qsml
536dC6CC0Z7QsuwsJvfaa6ozvlCrVEN4tnbvHUe8OqLbT3awtqiiK1vkoA5gXIBJsv1rCfqwyzi1
RePuDy2jxv7XlrGR3LYMT7f5/5cV0MoyTgixD7mK8hcqESs3BVoLC3Uk5jdrmEZzP790Y3SrC3LN
xfjHgOAXm5hwdItL2w4RlfvlDvocOZaqlRIne6TpyG1cea1TLn7/nL+akbS950lh2475Na4pCWmE
a2bp2Y8RxtRIASLenJSnoh3xKjJsefv76xm/GnEOiw35I8tgfn1ZAnAqmiwDveqzZVbbDARkYpNk
BfA0cviyAmhm/uDtXGDef+7UX008qevScFj8he19CQsiIkRpBREpauRU3HZ+bpzmdaIa/Ptn/EVo
wHQyCLpB0iEB9eUyvRyHKc5CndBgep4h8riNBGHWIvEFG2xw9ggR/aEbfzWLCBxZTlhcqSZ8mccl
kgB5FfbBbeYMK0PlGfTwpmC9MMcc1BSUxd8/ohp7X2eHy9A05f/m7LyW4za2tn1FqELuxulEDsnh
DKO0dYKSbAs5Z1z9/4D+v9okODUo7RO7bJfVgw6rV6/1BghOlmrO9qZUmtBGPj4+Z3X5jHH8YxDR
p0OA5CUKujfF0x+lmT9PRZ3r42qXjqWjGqbBgZAkyvMPTT0FNwCIgK2evOE3fKjQ3HWScIso0smd
2gW0Kg24pRomeMPy1T1tz9mHm3y1xi8wbWnN074QqfauCxz/PJY0TQaya3jwSXkcRlN/znL8x7hU
aRCZdvFgjLDjGjWxqahL9VdkVillSymXjtSFbW1KeE9QyITtwJnjN3/IDBGnA35KM/VMA3sdpdYv
DwiZQ1MbbO4JMRfERKmHKu1rL8mvYviwoVrfRihiKE71MqI8en2RLux/U0qiliGI6M4819fGSCZc
e+NZBW7nm6vYeoMtnaOp4dcCONrCnrgQJ03HYuJI6Gz06aYt8+HzqyKJUMUoovPEQNH05rWSaIRd
/6RLY3BfA+inqGR8yfbzOMpGV2TWOdGLZ991frpJFSyc4UvLqLMtWUODd7s+29o2erUyDRT/3Fb5
HpGHY99iNt1nL9c/5UKo4Cu4aW2pEobnGY4VxWmmpXhfoV2ernKR/vY8+nFCoKgNMuG17KNwf33I
SxuCV5hmqiRVfOF0CX1YoRK78wZ9gvHcFEg9COVogNVQKBlP9lvlmP3CAen6iBfiE3Jf/x1x9ljy
WgtxO8RZzyVlrqhvEVaxb5F/vU+jKAE96N9Nnk9q1x2vj3vhOjXJZnhYqKZpOsYs9EPRqjMXeuO5
xJ60cfTNGEanXjaHuPQXhroUCqlD6A5JAo8ZQ5vdpLKWLlLgRXB2O3pbAyCBtKn3GVfpVMCeUqYU
SvxUQDfpbVIe/h/m+OP405n5sKpqUweRMnnKZP14hACJOm12IKHZ5DWREVHZOGhQFaMXdH2OL62t
YRBcyFp0jVzi87iDiEqJgUtwHmRwV/bDlrt4ncbtbZXVINZTnPsK626qXF8f99IuNizSJE3ammHN
w2zVJJ4bQxw5T/0kgdVZ1UwUENhvJOr25E88ivvrQ1781P8OaUzJ1IcpDk2/bBsIj+cUgw9KRzHs
m2wPkuxtKsyifXSXpuZdIJTv18dd+FRjFlJ1GwsMDU/xsx9yqwXVI2DAO40q7NRGcbz4JgArfH3I
S59qUfcSqi2pVs5X1c4VGNC4zp6B1KGIlhwaNIKnXSRSucOBbJtyb1Vh8vP6sJcOrK1JTdekyQTO
01EjpqOGmpt/1nLeWX5B/ht2hbrvMCXSV3ip0NS7PuKlMG/zsiBbsyTX4yxEaMj0xklDmC9s+2Ec
9B8OsmVcYUsF50uZtmnD22P/UAL+UuaDCl7mkNnYr33zc2rH+j3ujVz/zwbVckocb+gWnhqhnVE4
WljNyx/537FnscEpG4w4Mo/Y1HoHy0h+g778NbVX/oe55M7XLap9X6s5+Po5dt8xl8BKjuaYPU39
JRzoHq4Pc+k42Ejy25ppEXLnpdkY/Rj+U4B7FmaCpTGeA8dEWyJPvw2DxaXZ4+hTLdRKLm5MwfuI
XADFrHm06SiLeH3B6gHzwZI4RVsP5ybRbkh2lm4SnTAyT2pJO/5vrPlxr0r08yOD1VJLWGkwt4NQ
7gxeEVMDamppN9D9ZFT9nMicLmy8siwWIs7F2+zjb5h+44dQ16VY2NcGcwx//ahn2l2S1JtRCHCf
tk+vGjzchATLK3yOK4RXGn2pDHmpLEcM+O80zDZtb/ijLcoITYlRwheYiFuA4virB2zWxuNj+nel
fY+oBHax/0sthicF0Y+ODdfLvOKgtU2K36zJZh51uRljP9yiCgGvBS02OBVVjoWmmm4GsykObTHE
j12Aw+n1nX7p3PJCpqZNQOS3zAJ/6iSaW0FfRboHvQ0MSHAkoZ3bUeC+PtCl7S1MRpAMZfHNn5db
T7y+RqOCI6Wkt1Wt7ZO843Ojxz40Foa6uLU+jjXbWjg0DD7qbyQqpURLXRxTx72bErQ0qx5Kr/rd
Ne1O7WMk9Ps7briF6HFhTi2SUWqsNh5L9jzg2wFlROGNXKYQOJB92qhRdjBwfro+o5c+k06E5pgm
dWWu0emG/XCCbFmg4xjL9NHD33t4BOw5wTqhoYC55EmN7tEAAw4py35hgqdzMQsfNlVdlbcEHUd6
Lp8HHg087pLcyHiTIykwmvjflorrLnzfhXfL9HYgpzdsjafENM0fPq80kq6LrCQ6I4KBmkWa3OH3
eMfFsMcHHTR5tXCFXdihPKUhSOl0Mon+s3s6VpAjcOIebKVvfxMSOSB2jBIkR1y8i4UZvPBt3JWU
+OgLG7ycZymtXpqAZVEMPUcggSakVYHyB4hce1tH+Qt1g4XL5f1tMFsyXkc0yKTF0sv5OUfRqhEd
WquPTSH9H5EzoAjbOxnqBKlQnvEB7lyoNQpvFxOnl8ozkAhpnSL9Nja99doGNdabUdA0CzfRhZ3k
EHl4x1saddf5k4YmYR5GYw2/gfD4SwnwJkt90zpcPykXDuSnUWY7qY/aFN2PWjlhEK7uRaPZD/g0
yH0Ya97d9aEuZLWfhpo22YdNizBHCvJe9c5mEtwgybWHFv3mJqLFM0D+DFA5wX6g30Fvfro+8KXs
79PIU07zYeRMS8qkkLp/RokWkWakUHJ1DXFwIxWYCtlrl4SPVLN2RZ58uz70pUW0dfIkS4BAUOd1
DA0tyFbmqjyZaHHdZGokYNA54cIiXgp39K81yV2pUTKZPxiCykxVT8byJKLw3LkY3/C5u0Spdror
H9q0eEES47bvkbzVig22R38ej8gIKZrTSzQIe7Mz66oRmGo37c+DYcOCi+/jWHkWwj75k1xukS9F
2Usxwpkm1aBvZNB5/rygaEipiFtY8lS3OQraZvliUmddK6C0RoBjfmku7N2lAad1/rCDerTYfRfm
57mGMTqq1tm07Ic0a++iutpZ9agvBMELW3aqZKj0gigfTj2PzwOGWexVKiCvs2vkmCuZWBu/wo5K
pf6jl/YNyeFpIghbQbmQ9Xz90k8DW7NnthOoqWNMpxQKxgQypPu2t/Nb9Mwnjtifng5bBUDC1iHZ
o4IxW0bfMlKlixPvrOa6Af9C1veI7KXrPx/FRtoNGA6PW3ueXrko3plpJLH4DcCKI6MWbNRJ7/b6
KBfOoI1uktR5zoJpsp1ZkEEYIults5OnWEXtO1R2QRrsOox3orp4aVzcvqt2w3w8WXq3s63x5fr4
XwP5x+GJNZ83jAeCsHLxuTsHVvZABgjlGdCuXVrlwod+DeP2BMmhUMDXcvxmGU7XdVXcW4E8Ibu1
ynLKPeyQf2k1ZfJNBhN/6PqnTRfD5wualMoUGufAAjIzz3awN3RHfLh7GizebWZAcgBJr5fZrrO1
/fWhHP3zWAQVWnxIiXP4aAFa88Sxzpy87AAuPkV5gJ0SGkpbITxEQsIBiRnUgU5W5amo8Mfmb88v
leAQdCoCaqOPf6BCXWWHRJb5MDYCCOMo8nFl9ipqiFEsOiQdqnFf2uqAI0JvB7AlhIk3mysErmpa
u8d+C+/a2DUgMAwYGI1oI2sGDuGdGSKigYb2g23AVB6SIvtm2PhN3GV1EQmoNiFvMKCQIFbplO5Q
irJwJ6YD02Z6stdsVDKqSVRtVQoz+pkBZv+7cKBWsC+H73wHIHEvg1ajv4oh25a4XdbxOK5xboFE
lPlG9EAtEZ8iv7KfC7Q53jq/KleW79fPulYEGysZtEOnNtgy64P+2Jei+pu7yMe5J8i/xVHT7dCe
69emp5XP6ItNnD4lWykQviIvhf9PEW3yI5SomBa6fa/AGoUXozc6kr2G/woIPXtOHHWIVp6hKLtB
wPCEK6KhQ+PXqAeFhvNSuh40EzP0D6OCkVlphYhpAuCGlZpEP65vlNlxoyuhsxNVwjPtCdOyZnkT
xkMYhvpuDG8HhyLAAbmDLzFAvIXgNTtt7+PQm6DJxmtmCi2fjzXcENv28YB4KsQ3nF3Q9SlgsNTJ
sEWucsU1eAtgFkn5ql0653M0wjQ0LdSpl0YSzqUwO+iRiKM6CQUyzRKbXgNz6R1OzsVNaccu9Myu
Fxim99ptBq1sZ3addtDDBlk22U7iAQiEhiPSc1amlBTdS2xbbPNXa6JL+ccrASqB6eHhTKVAzFYC
e+fWGrvGeCpN/75E2DzXrH8SlLeuDzPL5KaXpEW/CyidTU2AJOvzQqCtKnWQoqBDOn24B8oPoVIT
xeb6KPNtNY0iwdoIPoSuqjH7mFbhGFSpHp9hYAJoAwHjDr+uDzEv7bx/iaRBKAV1V5Au83WN8WUS
OZAbOgP/Mhut5jsCkphQHEeYzhPNwaK+rUPsDehkXx9+Vj8kwNIql0RXZIvf60uf59GM/QFpxbJ6
Inzh7/Ao2u84AGkR8j15+Ypx0/XhZunMl+FmiduYQTAxc8VFBNZ5NHsN0VIENmMEn51a3jWArq6P
9+W80gqnROlQRZeSrtdscgUe6xjnmPHTaPaUDJOfmXNqkEjq3Ieapm+YHNCp+B+GNBzBpUVAAkj3
eUbtWMv7fPpE20g3XoBcFdxuTN98LLsK5yeN73tfCZZezdOHfLiUp4nlfpxqc0BnwQ7OPrSOlNBQ
dF95ogKDdjGErU04omaOHvJRAdMhBc4AYYAYBtZqfRiE6JNm5h8el39/hE17XZJwfQGSD2YEM7Pm
Rzit26zDhpqSHj2KoLUWdu08H//3c0lCpgIdorPzh5w7jp3D9eQiyVVuK/MFl/YtfuT3Xh/sqJXi
rYYKiUTzhkzo+vLalyIP9UceOkiXs7dmM112QQvbDnxJEXvYSyQooOJQGZ+Miles34v2rpJBiL9Q
Gewc9CFOeduKlZZav8lzsCfrEPvFZ6B/dgut37exYW2JbxnugIXzlPpw0aOowd0u0eNvQeA2ZD2B
tdOG1rwbJ4FjzWvwdTaLMX5zusbfKVVpbwbuJLoLCgpnrZb/R/jIlqfJ4J+QTanXTg3/LjHl32ps
tmcfBh4mBSh9+yq8LxXzs22k1M4GI2kYUOaQ3xg6dHi/JQL1GannSm9caOodJnhJh+kGqTXdXHb/
KpF1vjEc73UcsJNA19/cmEoLBU5AGEUkCAkSJ/Nuurz0NmNnKPsMr6k/jCkEac42EWxKFpGunQVp
tKfzMk3i4JFCm7gpBg2hkmxAX428bOO5aIpi7WsvnPILu8BRyUk1i3F1e552ZxMEVA4AqZI6/2mK
HHN4rV/4MO3SIFTCbBrJ4GD1eaZtTTiWxknzx3hA4cN1IFsWUTARRIlmylAnhwqaD7C0AMYO9Dk0
+ywv5eBJZR0HOSrDFZLThl6JhYO+9MOmJ8KH97eEt5t1XhmdR5drI0omSjXacwtH7cvty81EM5L3
G1guqvGzOz5plbyKhxSbJtKpnRr16LDKIDjSEQoXlvP9Jv8YP00L3BTIE8goEwRvntipJVbIekdb
2Wzzfj0EdHezogYDIuOqWkV4SN+pBg5dhj38zo3xL9C4KfI6aXrSVeTnEj8y72uLAn1QFeh0ZV5+
8AYdc94gUF4VekU3KjnxTdSOys5tTANmY/MD5QVcFvHLW9PBd16Utk1OEsnEl3DUoMDmeMClGj7P
1cRVzwutQ0+bCmxQ2XLh+6cFm32+xYuO2rUKa4Mq5+cFLeI8bXzVK86p0aHgVD0pYfKgJcYbnvIL
PYcvQ1GAo47KZUwUna6rz0PxhigshDjsE4Q05UHJ5fjD9sbwpYoTnA0bCJXXA/Z8r1pU5lnP6ToG
WiTmLYAhTjXUpxPxgN+U8QPbVWqNyhC+XR9lnthMo0yYHt2hAfC1qoHSjUSHra8eQ1R1Yx8xtcbf
mEEPgS4n0WnEwg04Pxv/jifooqtSsmizh4jj5vjkUGNASTi6kx0sTguHmiBbWCxjvlrv40ylRElp
AXTqbGNYYS4CNQrcB567ebLuCoGGyug7zn3p4ySecj4xWawQnEH0vf6uB779lPZ6haiS2W7YwgFi
kj6XjmgQ9Ql8Z1spqnsTNZlzcPTYftSVyVUb/y08SGXq3Ha5n5xGy9KfRdmmR9dD6SRP4t+4kIPa
Gwv9xtAQXKYlTGAvbTd/49Vufqut0UbbO++4jZvCOkIv7Z+vL7E2z5UJEWRZGnPB/gUjMSsp9VCp
dUzU8kfV96M7NzIRLhrQQ8uMujtEulqve08XxyJKzOfEttxNo1caeBSvPrpgDm/ztIZp2ErttrIH
/agUJTROLClvJVMyLGyQC9selXj2+wQQN6kDfz5mXdhWqOKzQSoho9MwehRKtVbeLMzJ9Md8DBzs
DzE1RQzdJIBo5jzbDYO4jDtRPpaltU8NE9tOS3uqu/K5D6FE98bByNERVCet2HFrWZhxFErwNI5i
4ZhfWh0gV0QUm0cnh32Wl2kowtsdZq0PA9h0CiaDdDUa9E4F+CxOEHWOR63DcbpPbwQLNmDOp3sc
nSK4D5FuWPc24iVoo+V4f0NzKK24QBxeTX+MDiaATuH2+R8vESBHHrA268MFNwe4272VhHnk5I92
SyNfNGfNN7bX12f+/mHLkhDpoK6JudNL6PMuCLWw0ZxoyB89IzR/4ftSbJ0gSjZ5qGCJk4rxL6+g
k65Zjb2p9bpbXx/+y+P2fXx6LRN41ORtO9uFliibwu7q/LEjEFjGXkHFJrotw3KbIAnQO3KvO4+S
VpMgZTbEH2It6SOyLymbgOfneucofP5820nMMklJoGoMa9f5aAUr/Kv36qhjWtT+wE8DNTtkMNJA
XciQLn45JQM+HEi486VKqni2zEO1yx8rtayOlRnhalHQxBvInW4UiSUrCX6GY5bewBnRiKeKGLZN
mRqbQkUNdmEhvnIbKFixBjzzHd7581u38ewyNgu9O6M6kmL97eRAvyMVkXkvqv/pOxMnb6XRbtpS
yGfdtKH8BPRcF37F7NaCaTz9Cm5hajE0GuaNoiK2c1ULq+rsTl5ZiFOpO94SayztdbQgM3nGtnzd
RMO9Z556A5rd+2u9BeZz/YfMIvm/v2Nq1ksoZhIExOd94dW+NtZBWJ1FJvUHPTFNTEsxITZwy1jp
A3r38Yg+dx5n+f76yCArPkfMaWxerBOlbeLSQtr9PHYTJTzCcDs8OZQ/HmGVuKjsYM1iVgWFZZOy
pWZlLziV8KRI2vgtUFokP0hG9fMQWkgI1a1nrLs2tg7SU+tdiNITXvOjtlbVht63qzp/q7UVrxFE
QISyGLKNh0nMnQ+s5Y5Uwud9mTxljURFG9erQ4Yo2Lr0E1YcAN6eBhMeABF/UNDk1Xd7SDFYcL0S
uYBB/mwyK36UFHBRiUXjvDbkpN9c08cJIrHX2iI/iqyMd9lQ6hvTL+pNGkRyI2j6oB6na095nLS7
bswblM9tdTKjx8tksNCttarAOGZOiw6KmhgP02P2Nifzv2/jwv1RU1fe6HaMKKfloOlVjJuqjf6O
4qJilyjo2qVJoKKRLu17T6tCPIhF98hUpvdpiB8EoAwTufZwODRR1x1oTYVImhVvWuPidOLV4T2T
hDSfwk1Qmbbx2AsrfwU/4t5mumGu1QaBL2/UO2w8EKZwGjP7pYQixx8aicq8a4JN2ccltX23W4XA
Hh9LnSu3C5DTiSxp4C2cJyiToKU0YJFz16ca6227fvSs4RO4y2M1Bt7ZKDd90mAh7qTYmue9u5dW
Mzx7ZLjNKsCeZTPyh722tasu9IwvbMupm2NMGTKgpznsQo9j4Y7kqY+ujw9ODCwe1X1F/qX40nqI
LMs8LBwE/dI5sBlPaCAq4F5+PgdD2OtCcQ3/bCcwa5P2AfOzjVmh/1bvaHamzXdL/ky0YDNl7PEi
i26WsL8fQ8KyI0yeInQjZzdj0lhjPwauPOWTR7ntlQYOojFeccVAlcNj5l0zrhbSpVlSNg1qWROz
VueNZZjvD/4P72aGS5U8DMNzbSsSuUtsxd0ie74+sxeCLINAQZKAg3BUmd25QBHROGmBVyi5eqs3
SH5HU6JuvP3xMKaN76MzNUNAT83Wz9DruG/9XDlVtfDucz0YDrVjm9vC0pqF2+vCWkEARbGHXFPY
7JfPW0WzMdWo7TI8ew1WXBquK9UxyixQ7jdesLRGF6aPuuK0KyYKIM/Uz4N1Wu/FVYwaRmxZnFjD
91eK4x9Tfdj++QQiAwAOGsItxZ3ZRdAJXxjRUNpIrpfbvm9PSmI7q6q2/ro+znuS9SFHn3YdGQi7
DQaW6nzJjFN/EC7d4fCsC95grsKk9Tdlj/sfrgla/A2LeJRmPfWub18Qg0Hczd1f/wnvm+HrT+DJ
BJ2WhZy3a7RaL+lR8xOGSiPd0rFKRXZ6RFQW85MSGOI61H2cQHqsObqwcDeuMNONpDHx1plusXGd
atwWYdqeDdfKb0u8YDDu9sxjBOIVzxsgTLROvU2d5nJt+lgJ0+7MMFHWuocUEeoHgLm032tobkqg
2oj8iGKhBH9h39D2mkKnqk6fOds3TVfIIrUH/xw2Gc5NPsbCsXWvJt7Sy+7Cafg4kJhBC5TYzw2P
S+PchvpDHMdHf1Tusdo7+pI2K83leiFtuxS1PnyZmIXKoC40tZ3YX2Vd3PlZ+2hmxiLEeJqe2Q6x
IGGRodJsoww3O+O2FaWonqr+mc15LpubChGh6W8QZ4afaqzeGzbcrBvRB9uuwS4KLJXyI56MNZUf
Wv2W9z/QWr++ay/+JJ5OvPjBw3CAPkcCM8Az03Cld67AcWTGgM855purfohRcZ8qLvW+DeEt5Gm8
cF4uXMaUxzRQD2AugVXNQoPeoYUYjFA/elViKsV8r7H9A57Lrdy3SrmQDl9YYIajb06DjJtpfhXD
wXQjX1WAVoeJe1DzOL0PymSJDHnhgDCKgHU8Ff6+ZBhuXCEeHOnBWc+Gp7H1D0k0PAfaUmKxNMyU
d3y4YxWEK5qkz8Mz1YAGS/HGz58drQ3PVZHmC7CDCxM39bhBxurUWij+zcaCkuEXVuGfh3asV6oT
HU1kUDZ/vg25YckYeEmCopudDKe0ZSx6KBAiycLHKKc0jLpQAJrZ6bZsUWqM+oCNZdF326ry8oXh
5w2v96TlY2Y4m1AeSjaAF/IJqxC0qYYwWOMa7yPTKtsbyxiR/h1SvHsL3Tvy5usPxei3WzMpxKGt
2hHRYfpwMkvEqtIx4+0bXiMoXutip+tloq+juGs2SKna+0JiqBzZcYPhWRccFQU5SMTOVNRAtTzf
tbmDzBvu9Cu9wLgo9KJsbQRKvrUbtX+w277c2542POs85yEdArJxWjnclaRcAYqTMsQ4MgNpxpkz
vuMzWeAVXne4o8VjubbUxlvrfYUjQ4nzq0QHUk41SZ1LRieNv9EsNOWVJtKPjd0Yr6U+PNRa8xgh
UbF/Z1x3Vn4/UleySgRs8Xmvk61ou4rftMhxf28yfomWFM9BmNLv/cJRCKMs8xKnIVrSQfC6YttU
7j+S2rmu8ZonMGFzViNrjr2kj9+8mS7UhS8cMlJ+jR9Ab8r5gjpL8MpQReXbvNL1n37f2lvVZ/5a
04j/PPcDzqNRw6HdNeH5Ph+xTHS0FzOk21yz+I22LdG/v0HwI0BcezHiX4i7lLoRuJIWf6HL/Hmw
PAU8NfaxdQqhy67APibruk2/UwD81ThgMK4f7EvRAyAyfVLKMhbaa59H89xQy0Wb2KdYNuU2DDV9
A2BhqbVzKf379OiYD1NCPi96B5+nuHseVawQ2mI7+sV/tMnur7XEAwqSN0Fh78zMXOHCuUfb4yQH
faFCe+k6pWVO6Z7bHUL8LFg61hB3mCwG56JxJ07LOa5pJ7e3XeFttFj8xpQQwLQZLczyhWFJe8mB
qbJCAps/bAPANW44ghSqdVwfDYkWROLnK8UMdk2iPPq+fjSN8GGMsu315f16RnheInA3aZnBGp0L
2Jiic8OsRIYr6IZNq/2cpGLJaK4P8vXrGMThCAK71knyZ4vbZV6ptknRnw27yO4QtetvB5yIfgEW
CzaOr6J+6cW2eydEiCml34YLgeDC+FN7TfKCJhx9kfLTqQKhS9R156rFfmqqj/hFj6/bAAaw3fO6
cW4GrDxGQsn6+pdfmF6eg8iKwNt+r3B/Pj2lZ7ZN0+LdbEY0aNFqy4cb7I0Wds/XiICSB1qF2rtM
In/7PAq0nzTGeLc7G57xj42tbyXjGt/N0loFmRUtfNPF0ZgKqLfUrmljfB5toHYaVaXXnWnoPzac
DbQY0VArrVu/XspdLswfRReIxc674tV8rCQTSTdEdnuufLW706H4kW/bBnZLfbaQQkw/+/NtBRoK
HgTUdPr50C8+f1bewl4xvNE7j778nkMPdyBOu/CW+qzf1v5Sh3leeydjmdopJspBCGV9RQeN9WiZ
KNm6EyZ6fLZKsTHa/xS2GZ6yvOiA/Ibxpoo11OLRf3go4FKtcoX2XVXZ7sKnz2Gb//+3AKEFhW6B
8Zt9e5wBgI39d2sJf6uPmbbKLPcW7O8a/8KbUhNHx0EcO1g369ha6RoqQ7XjnwpHoPOK+xJ6of/D
npb03YnAdO4ITrNdZvc+FI0ucE+U2ZAILDFmxLl+CbD69Xab5CgZgAobwLR53LUjjIFDSxenZBSv
GjoTamgucLIuHBe6ZuTeVNMnuNlsbkPclTCTgNcSWyM60sbvBLCE7MOdNWRP16PNhYxr6tD9d6zp
cz88KxIl90xUausz5sy/NDU6RCJIVvig3Pt4I6woNx8LRd52Ufm3Vtq0dNCdv/4TLk4o+wkyHnLX
XwqmIsRty0z16myictBjRRYvaslciObsC5MLWjChX+5KoxyTvDZhgLgeTkQrp8/NbZ5UqF9B11rV
ehgcKhj5O90T44onT7NQhL7QHGEVeYNSR+FBRW3s8yw7XkgHF9e5c5bn3jqxcdTSgyclKTeFX97A
PTo6UGwGT6Kybd8WlHPwb0a5FyRJqzWgVvCMq5po4RBfiF/opsD84QEG8G9eUbUVUFgydm2cLoNs
XyJwsXYVC81l4RfADjFUcdMxWqgnXdhx8Doo4bIa3PBy3rs1vMpykfSeCqxFf9s4w7hqaOGvc/ql
32nOKDdCpu2uTuL6Xo5msMlLfk7eYltzfeN9vSmQvZDadJLJM6gifl4U0kUNv1VDOdE0M24GLfD2
fs7br+Xl9udDAZ6hDkHYpmc6L7loPJrAFsJsDRr1wSmV29LLbnojWNhnF74IlNeE4YSyxiU4q+wI
jTdlnDAMJliJF77CkRnK4tv1aZuDVDmqLOCHUfTP86YMroZCguOe+qp58PXkP0qgfKMUsdGHaDs2
xgEA1J3VyW82SuzXx/4aKxga3u4ExZ3O8mzJOtsd7Kqq3FNhAf4tLEm46pbqgl/D7zSIgDMGEYjm
+uweMTgHjcxwmY+RVlqpGsqvky5/pMVvbZMbC1vj0mggfimHgeeh8TBbM7MABKnoHaMV/r1eVPfS
xlCmzHelviRbdml7OJCrqfkRBWnUfl440Ug4+Xix4JyF480QN9tGV3+puTgsrJJ+aZ0gdQBjpgcF
amU2hYMZc5zchkwFYSB0LfDUojWfrEY8J1ZaFmkru+eFNKh3njf8Hfh5fFupNYZlSv1PElY/87BG
GrZJv4e5+2JDPncqq923Xfct8qxjSeMn6DC5BpMOJLd8jBtnV5nmu4eHrTtrfxQPSDu/amxIcpN1
WeU4ho61jTEIOnWRSv2gCp+q1j6FjY+RqPHsAyxapb51aI1wV/U+8vHqX61W0TTmH3q3O7V18GZ4
9jfPxR0I+sZadA2woMH6R9hYRWTFqdWs76WCg5WjfxvbDHED5SaW1RMgkn3PbCsdjdVGYgVCRkaX
Ir9XsSJe9TKR6wrX9VbvDlYVv4L5xx3N4U6KnlptxFFYuSelvFE07yEc26fJUMXxgl8lSOgVbiIn
6aZvI6Ilw2S23Yd0QaLU3MQ5jgKug02T/joNLwdvl5vGc1W729FShpXvxfcYsN0Duz22EstGrBFy
WutxC11K79ZQKu86Ye1jK9qGjviBITIoa/12COyNWaAVNJY/0lEcklK7QXTxZJT+JgkgdHrxHdOJ
zVtYauCi+m0X+Ft1jO2Vqli/pZXc1ln5s1EswEvVCTz7JmutZ6GNwcbwmyMOWreyNvflwDOvCJEY
d1Eg1fX8UOtg4PXUWouoeJq+TffqgxNiiO5ku3oyLc/qbdq1PqpNKPqXJl5zaY9JRkqbH9fD8EZV
MGtvm+hgK943qG6PSd38gl2vrYC1aquqyIdwlZuDskWKMd2M2iTBX6KbbbRFuO3KVO57GZq7tOTy
dmOcq/GWn97eBHOeCcjyV8r3PIirbW5bGL+4ivufpJuqbgBVVhYA7rPptuo/8TDCTBOJYeAqCrUt
dBWHVvs4VkBz4fulQzVgLzqY7aqSUYPdehWo9zqMC5pBXY4tFH9mgdr82scs56FnKcbAkQ/B4PrJ
yrAwn4msCcAAegn3m0S/94IWr+OhiKtjRt75hI92slVipQesY6gvhhUaO3QWvqd0BXVzvKv87s2O
xGGyeGkHde8O7t7zxzfLzm/cND7VGrhW3cdq1N/rOR4npXbXB2IXcusEZXdyAzT1wv42j5AgdB3v
u94D38ayftoMMPzOZaHfC6P6p/D6o1/LU2DUr30iTgFXC86kRyiO+AcVt1kV/jWtbd1oG48csdWr
tzRtf/pZBFlB3xdOhoG1GP+OiNSDVPGuSpxsHRZTDPHMbFUUQb6qMhzepdPuNXCD4WADkcMysTb1
xwDR7cakcS168myz5LFt2xgrOf5Pr8dUV3X+oZ+prQwVsXarpe5Rlxxa537MtVupKYi2aj9SdXwb
3IZDhWGZBWkgCPQ7LAbw48DrPTXPE8ugFuqLb2j7GsazNRgnmCWvdaY9OE3EtsZ2Qa1Eivfe8B94
HvGq9PJjo/tvdiwfOk9FvE9N7k2hH6Ulf0MLoVUT3dD8bFd9rd+aIvzu+uO96dZ/DTUURhvQAWy/
s5t7MUcx2/a6fRsr9VnH1MS1070mgkkN2r9HeTdeTT/QK7DuaLQfyGredLF643jljy60dmOWbY0E
WzJF4NdbD6r9QpUWdJO264r2F2Yk6q5K7DXilHcg435YWEpA1iiQG+xe/SHcRIM8TBvCaModrIm/
IjYJXm0vvqY9qlHzzU+1Q4g3fBnZvyvRPcSu8+bp3kPDXCRYL8LefMqTHuvc1M3Wtdolq4Z2rhnL
Yw+gxvWBJ9vueBBuewcr7/3/afLu4Bv2ixHHN4aqPdE3ocRfiZNriANOk/W6bAHpVF63bn1M9czG
FVs23tYw493YKnexOZ5Mxd97OXCipEG5Y1irtotrcOwRqLxvkqRnmrayE9gsDuMBza94ZXBAas3/
3ipgiO2QY96mKD06OEU3lVmsgtrCi4qn/hqnlG6VqtRCDNwzLAPdhus38YUbH/IIdC2YeKB75hYY
dZ0F0gxLeUJ+486I0h9CabZQ7xdKoBeHoQcPo4MyszlPyzSfUkhaSXGi9FAY4L5WoLyuf8mFNMmg
WP5/Qziz7rBQQzoP1Jf+H2XntRs50kTpJyJAb25JFsvKe90QkrpFTyaTnk+/H2dv/tEsurHAAJqW
qSq6zIgTx9zgkRs0iriktno0axf9wd/ofP+Yb/0b1+Fs0Xhz5v4hGPyoXppCxvnYDNwo3PK/2rJi
sK7kFpk0ph2Mc8341uyyw5g2aaSr9YjtYjEfrcIq3ooGJzutrzGzHyQbsmzU0meEsP7Sjbh5KOOu
+FWBgp2X3K4Pqg1glGJgedUTwLIfCMk+k6GAZKkds4O26MVtEndWILUCDpe9DHtBoOdfmoZ/aCY/
Dvd/+6Cfg/fGrDg6NU9uCcfqb5Yk608WoHWkSlO8M1OQTIJxwfZSb9hPjd3tHV0hA3ZR5k/Xxhje
dpshkoXWkYdJlNifr/vPWwuWN66TXFT6Uya4P+ckQnq1MpbKQrS4P1KXAMT+/yI621uwC1LybxrD
/2pkyD7TkzXNHnKoP3tD9sPNCLS+//OB/ORm8i50TtinQw+FwfRTc4veds1KPZ6utG55ryDmYb6m
BK3hEPI2y99dCnU2K93/z0nuz3f9cSsXbm4hdXPHKzFNv4ZFf7QWdf7LIrO9xv/eP/+8x+ZphJKY
h+ZnQ9+QKeT0rjJdKaq5KwcChZzyXlmvDNW5rtT648/n8SeWs70b/K/Nt43mne7iRxOjjOQ3Del4
5VK4dFgC+lbvG8R+S5/F9K8+Uf+P+w+bLVSfGxin/cfiS6BHyTSy33FWHptwWmYtEjH01EkW69/a
pv+ex22gg/SSXRn3sh/NbWuJtTSJErySneY+5KQVHroi1/9ytX4upJy/zV4faj53PCqHH3dEoyta
k/TaeNWpZIDKFFpii+nCr1KjsveEl//+8/X6D1yA6RURdez8m+Bc4wb59wWrNVmSTVbZV6NIb8aE
HKyMMNRcUMXrjeOF3tw+1ks8+niZzX5mtPNfdqefzSgfgGIfU3gNvQiczB9HPMx5nlluo1/NkoDO
Valpg0ol//rLcW6wx78eg+1t8MRmdmPgU/6Tz5B5zZI3fWZdjUqKLDVJvqcVJo01nvBWjCYcXn1b
m8cwqVDVeGSP9AqNpNiq0D9/kv8cLwE84N+MlTcyOtDuv0944/XNMJdxeuMt2TOtzZ2EDP7nt0D9
9fNoae55EEEumHrCNP1xs8p+SVR6lv5ai7UHep5jlns6/X02QYiGLcBM7drTBd4RRNRarV8rWyGe
xyB83dnq0hu5Ejmm10O02NqNNox3SaLdUtca5IAKTf+QXZWT2aVfmrpD3qCne602SB57QaQUplax
7xrnbe20+zmXV2blEa05XmcrEvzluSPTtGyWG30antJUfplIEOyRi+Li5lLokbIW/mCI+8WqHmqC
hTs13hnCOqjxpbMnmG4Zpo/1GqCytpIniWDAbrU7a8nJ5SjuSHY8j/FnH+e7Me4PGpTmjGMv7C6o
8Xy1C+su162wwgM70+ZgVH55c7bXmpRMVXqLqkjhSsdfwN6hKZKdBfjouFWYp2g5+m2PJbF2zTUf
a/Ltj+31jhjZwOnTo4zNsFKngzvE5Mc+w984WpV28UztZdLNV8JzLwqZu5mr+WVs3Y3zcI6heFT1
c6wpB0XKM3FGuzW+lNbyhTq72uHs5McIWLD/CLLhzZHdrku7YFqetckMqQsI2ByrnR0TXewmeztb
Ik6qPyOzaDnJW4IPwci/ya6999b+NFQaIv1sl5vWoVXI1F1eLNjogjzimOj6FFuOnlOmjvDBOULN
FFiMeg/wE0Lwg8kwKJxhkjsrQfbgMX2uvfT9b6HU9MMqRP46soxfYjQmn4NQ5pYZ4vJSx+9T2yH+
qBQQnO5ROu0ZW9HQzadguygZt6HK1VS0Ypd0PXH2MvSA5H0vts+ZWR3pap2AVxlS2w1z2qnN2Tsm
uh0a90GV2Fu3UPyx0bqrBnFKqvgqwRJmJbe3rm448cEQd+ThvXutE629+qQ3JbGcjfNdLKvrl/Vb
K7pobS0yZhr2Kku/ho9zq635Sn6D+Sud7UgludQdZsgZwvKXRjvBJySp0/R1dwzsTu4VwpWtbr7p
3fFxJYWTDKXjFFsk2VhPaWlfo/+99dz1XumNQIykaDrLJrh/sqR5M7Xxa+HIVxPuqUosdjpW3K30
ynNNPgCtcS8CS8EEyOtPbtY+aLETzHq645IgnvWtSYajJa7VrIryXvftRpybYQkVWV83efdN7MT2
F7nbRUmuH5K2iaxSOXoF2ZrIjH11BqqQuvM+yCTD/sM7jP0AExZ7F0UxfNVIrwvHJt+trENnLd4g
8gdqmh+KCd6Ruy8JrjSX2fKdlnhqXf1FmMmN1M0bZ2EHsdSLPfdaWMamQtxpFblAfdW67moNF/jk
MBrtzerWj7HmXHIlvRbacqjhTTlquiCJ4a5INPBBN9BYjpaS1+jUYOpsCFAVjWD3iJCXkO5012WM
WflDLDn8uDOOgyQvCFxocNvAZuwZAyFtZ4uTGibi01acoyucy1AkBENYfsptVbQjD2F6ypxuh2bo
gIHHc5aqd6Wcr/Uhxf0m1V+3p141GILQWyYDsNTwbulLYNlXU57trcaw9+YI66Dv5gf6lEOt2FHl
2s/9OF4bbfs0AMr6OifCHBGxlFKooSr1Nxt4Lxf4+aRxIDIrSL1tbVPccBis1J9b0Rw9gaYwsXK4
mMXQh4lt74t0aH3Q+M+mJpJHGQ5Mdk4D6aYzedaVXoQO7KgVereuOJeklI5vl0YcznN+bXsS5cEM
OTkbwqJU3V2fCyJPY+027tfAqldaZt36oNG+U0vy96q+wcaqoxAwPfELgSMuB1YjTurSvtJYYAfA
OkWo9MFq8l1JVif7sa+UEvMl9ciGXgdZBUIo5LHrOwFcQUCoVYlLJcfjagyFPxlk2/de+1HWGELE
hfI7KbyPDGNl8tA+s7WBn6s+tcK+6fXlgMGD8OsNJs0Vcz8lk9n7EJGXR2g2tCIWtuVccjVcJqs4
e+qqBJ4CCjM707T6HWZT5xFOFshYyhM329hrAc3Zfm/z8PYQLB8Rzluh2tQ5qyW3PotOL6LWQXKs
eAPKOvchadI1TBV3fc01bIeCxTPcwne7lZ5yJMfvu2nakkD7Pns0M62LBsvQfLVjwjiVmydYrlr9
pqsa5W71xvyJfW3Y9fD5yD2P3XOhdvaFt2BwY1jyYkHIfHRqNUa2P6tzQhurts9m2eaEPilruDbk
706Y2jzZRTf9arAC19DuFMWJKjWGYIXiLV5rQKRRAwZbmi0j3lqHD4izYNdEEEfGOCznNO6HvWZN
5N7Ps+LbfVo8Al73h3EBbvPrBadMmbJ0d8z+ZKZ8qzOQlyw1hQSLRLUTSA32cj9DAjovmeEFI5zq
Qw64uVtHC9uIbGjFOZ1ZNCfRtC95rov7hgj3WN3nI4osl3HwF71mtpsdbe9xM044keRzcc418xpL
NOln7fJAlTf5Q8M0vPSmaOnE9ax7txPaFh6xk2j18wj91idfMlx0Qmmt7rrwut+KQ1CVq4Iia5r+
LdzhufMaMlh0wuhVLT1J/KnWDFptpzUvcna/azKQtz23qPO9mpdHW5N3w9wJphuMuFpANZeQ+tr8
gK60zzzvQUmSaI6x+VF0feamHw2/FfUOx4mjLvtd2pf3pWjcHYGIn70hwR/y4c0EmuV3baJtp/UG
hpELhdi7z7KUWK1CvhPQtlPV5qbBTsFvjCkJcR4g791biKQdsMBMs/26roqvDvlz4QEkslcu4xTM
UMFY+LRjlc7nSeeS6YxGUpx161HccrSHCURWYb6frPGT5qz2uVM8IzRWEI6kIXY2ix/lAJEi68ty
p1X4GmrCpU5rA9Oud0stImUQOYuyqlw8RQQ9hhltpt+lC8l5LC7sCbs5MVHJU4Bu+zxOjEG9yl3f
oselYavETI5Cg5CvMvd5rx1y0e4Yu+27qYlWYylDkRjcsVOYlxwL5l51bPh90+7RPDwZK/HS7PVJ
wuMKBLNM3ouX3MiEfORs4sN2pKeZguvFK66VfJWqfSnGeA+DZ9csFZWOtXe8ONq+T4O5lS7VMh7H
pA+K5E20Q4AucacRcWNizFGY7lahrVnjVwNzLqfJcDsa3zN7jbbL27gxkd/dYXQbyAK/E109L1Z2
FNnjVox17EbKUO+7Hg8eFa/SPrkio9nfdq5mzXipqb6V6roTuUEIPEHuDbXO5MqX1bH8Qv9difTQ
VcOJbg4na296LQf5TT4Ygpr8t1NrT5UxYo9y2er6SVdCC4uYpH9R+I3KA55NwP7Y5nA09PEXDz3j
bmzjw1aN1MNv1UuCwqvJEdYCT7Cnph5ptXTuqtp+0iCchOPdjWMcGcozJUFYt82OEeOzvrDfac23
2cy3nZfcbkVRpqxnpnKG2x/16R38vghmlVQ4zEUs1kdsTfegFREZdyT6zL4wuoAMnD50tAzIrWCE
V8XnFicfZnrfdW3tnBXlEK8gMBXKGcn4afecz2akjUk02CR8N97VdhGKrn/EG+Dsut1nu8i3LqkP
mKldTc1j2XuJX3feXvbjubTcsycNOqHLVuYLJf8sVDvzDWdx/DYRhS9pE9ihzX3LpkxKMjOeYdc5
xs6brMMshgdrtELOdexVR0ub9rO1PuiWvFG8+mRgjr+d9NmzQkMb/SSuYcnfiZTSYrKJbWTYpDah
pNatFg8IenUfZmaT68IONiS/SQBdsM7TDd+DsT4NxY3dir3O8p05ZjBPKcVE6k99fywHlLOWaMhB
wAV3ckmyn9YwUyy/JE4jWeGXTVpgxUqwlUTM1QkB+9Bie+8o3Jr5lSviMHWZLcXOvSpbglqTXVqx
yNjjN4rhqFHiHUyU0HFn6r6+viuTN7fJ9+jGQ7DBs6rN11vrl1BFkeTBSEE0fs5dhHnDgaod0fF1
w1a0dZl90t+oizzV6hKVReqXbX/aulDExvu5RX+VzDdeU+y2pXVjz5usww3NR60XEQGh131dHspR
f2y0+S5FJ+xP63yz2MqvP7fP+g8QBvrsxqCgkPU2rhqUyH+36I6CCeAqauNhwSOacrjJPj0Ngg9d
h9KqPhe0fZ1Vqkxkm6DI7XRbrFZ1iC1zvlGEYXOe9W4+U9V0F2lNxb5a44rhKxHUR9ka2QWCZXE1
2pm8yZOWNJesT8n/dnS6viEzAmk22l1Rdcr+zwf23+OC5YIhg7mZ72Hl/gN6SE2zsqpEqI9ON7VH
LKs+XIs20baHMQ1GQ2+6v2Ad/0ED4eDphs2TrGEE8R/MbMom3ehqI2Xfqtn53f7TNtr8vmce6vhp
I2WICA/fyJaldICzHv75eLfr9C/MZwM8iUEDioQGifL139dRb7MZ73hlvHKW9MNZ8sdE7X8z2x59
byqv+3Lp/oLe/ThensXNng25LbxrNI/2jxtnk3biGT8Vj9nS7AtWprFfbkf1NHTDnanO+0r/Ht3X
Px/kf98Tuwf2/+0/Dxj0x0EqSa0tStm7D6oTB6r8chtmi4TnQA9naY1EC5oyKX/B/X9OJTjSf7/r
Brf9DzGxEHat9lS5D21BDQu/dBA3VXMQ9bOBsNmJr1ua3PR7xJrFFFZkQbPI9Md2mv9yiX/il//5
ID/wy8qRU1rE0n0oJhAlTN/UkyHrQDfvrbE7EROjeCReD29/Puk/cOdthQBdw5IHhFslnPbHSV+z
pM2t2Eb1Y800dLDH4tPoFsnvwtT+xqr671OLF7G7uWiwZDKd2G6A/znVJu5Gqtp56oOeGMx8iRLG
wiRn6GW7BXZdsDL+fGzG/yW8/c+Dw+FxJwNS6lDQVQ2ZyL/fUrXG3pyw33mQsj2uDiNwiDnw7uiD
cRBRZBG2FNSQr8SLPZQvhpof4qI9ebj0stDn0ZZ9uX1jC4ZxE4YqxXCaGociOv6FF2yAldux6JM9
3l+jL9bpSIblvte0iyLss1c1Jw3HeKUhSsiZTmWqFz4TUtTK6VtieDfbD7QZdwRPJRLC2sVQauiR
rj0r+wbc/KfPT+00Ep0WpLFSvy5udpni6tiTt5SsdAzOhg1uwqwlqJVPexCP2ZzlAZ7WO4ycs8iW
65Up3LBtjMeqJ4C5X/I7PJjCSntTq6+lYHedxouai2OWqaoPpz5MiTRV0m93FZdGMaKMs+XYbWjx
1+ks/XX27u3B3nuiOMQii+KCk+hWu9Q0wg6rZd1478r1KjX6Xb6qp7L6SIArmIXvxPy2kcbtgkKM
+bUnxlPWpAGowlHVvq2kB4nyDlq/HusiO02q+dCwBGSZdjAS+axXOon2H1WsPA4aHKwR52jXiUTR
PZZGfe7hzUGPqW4a5Fw9n8NZn5JCgeSUXGnCAhqooi41fCN5XkuqJ8PBWSI/ZXoDX2IYwSHVa9E/
rEUH7wAldGIle4UamAdPpvJK6k24dnp7UWuuF59eQ1vXScWfKVj49J46JRG8/PhsyZOxKnQ5djr7
YAfwSR6T2vUtPGkrMEsIFWtglKYXbCcbfsLoUUt6C83b9o16Mc9zKnasPJ0jIh0RVZh7SqBTWsTZ
eJNnYxirMnBbM2BL6ANq2dM0LmevlVcrHiUe/VFHWksx2++IX06G9kWeX7CFbI+as0tlFWXVEKkN
vUqX+6be7aZWuRZLCeEhh3/jybNd6Ce765/6WT5tii5frwB58trGY8XVSfuk7Wh5JCZLDWvPC+Jm
2AOIQY3iDtd0ski9brzVl/vtLDlVQiaG9zIPMRXHV9mMUS2SLzMr4d1042uviV3tmkjrUTO68XGR
NIRCzb4VAItwGpXssLTCuXWGtrurEnMADHNceQWp6WVauzZqtlMLLLibCu/QrPVJn4on15jM27GU
7aXLPQ/bT1Tl+Dd99laNcEKti9MwNPHJ6qzxJe3N+SIzwgbHKVafx8SrYr+I8ed+MNRWnpt1s0pV
TDecbOgYeBxiOpoP+R4KjbEb7FhGg5cDtwP/YlmoKq9FSXpgUurjrskMY5dOcrmtVIlwyiwV9b6c
hzkc07rZK3ZC+98mvXOlLuhn9kxRyfXNuXnS0Jqd8dHGRjyscpgEoanmzms9OoDLsp7hOZp19WRP
K3BPpnIOcFb0jqo1t2EGveiCiygXvSlj1K4DvNCHGM3Ek7R1QOxMYHy3FKgcbWEeWnp0f1ziB1jT
/ipGXOaYLUlSXodKMkqw8LPpY7MP2kEjJ83LH3QvOSVpct22bbkTTv7l6KI55Lb6y1qqF1Op9rUo
TrrAdqDQd8pAW5/oPVC3ZTb/4JizdO4HrXhrkJCsRmUFWa+/uIQ8XnjouQFJmzSgA4VOo5OlUPrM
TIp5jOwYl874uk4MMGHVnyaMeoZHm4JPjthzQwVSLNPf/kCDXuhp9/lsfzhaGfD3dYIEfBtK4H1P
QaH2HUrgyOKH5VDdtmN3MeUpme5rxYOyN76KNb8B9wZ2/10Mxp4fqmZ90xc92APOPInim5x0krpq
EKRW49InzxKzXsWbQnDyEHpW1M5vhjxpinOj4NrF2yXCPKmzFvK/6TJ8Dc38W2+MDAalbeG3pkA1
G1GeEVXBbCOlp0mIAlnwxEzdJ/ytG2v+NXLaLLvn7n4sy5aHI0pceUvE1deYC52S3QEL10LsNrdD
ZGSJnPW+UmjgHPHVLTKgkGvm/lZpv4rWueW4OBuDepr6ipb5SY3vvaqGox5DS5R7PZlhDNoYkHGk
hLHssIQOGvNqbc17WWcna4opgYlvCswlNYK4aumP6hOfigomW8RT4nYHhzFR3elQXk3EB5yRSujj
SSQOy/xJ074W2NZh3behu6rUWY4/jGWoGWlklOvB4p7jT1wjH31+3SoY2fB1Q8G3V6JSk6e1qnH+
1d6cqjzyTySZ2T2/EztqESTVgtf7ymjOox23ACNLh2+S9eDSl0mWz9I58Ed1UV5qA1dep4eF/aab
8oHOv1AgmXF2kJHt+YLLWzSRdast99vvltwFvI9diWd+mLTiyL+GrnrXN1ULxEhrPnOChzp9zOFU
bu/MUDGo8/embRtIfyexmtsnTTP1hi/JlOghn0Wd87d2+iwov/lidPG+rEGaFkr+AUF3ojMVmLVn
6EI7t0l2uBiflMR9dTf3KeH58LSi1lB2jtVu75F2zYUvyig/a0YmJokzt0JqaYtySsS3oyQ+LXbq
o+WKfdVn58xa3VCf9bOIx+ek0j6swXR93aouZJa+dRnwVVyMjxpFlIYNjz+vGI/kYg2GKfkoW68P
lXo1QnyPgauU4qTmWMfhWNRRIzWqn0EdBBjKg1TtCN5SA7tY30Z2Yj/xWEE1C1zFRXnmefGV3VrL
hjOs3X6u2hvs9uhbx24I2o3ggBc3ua3UQbOOJMDR/ZZ9PHCS9DSYhe575cJ5aC0KNqUs9qMuUeh1
uH2fmTrUJ1NZcPc3+qxug9I1Z52r1TdhC302C92YyUC2mDNVhYzhY8XXuafK+zlTzEd7hVZA5oDh
Z3wPy+COXIGCYzTLa9PqPqss+6gZYAW6Dq947ouPSl/e4Hg4/iQW1q0qVlHg609lrQ7hNE83DPrr
98wrXlwIT/teMBVotlRPI5mcQBR6s8d4muCKEQXyaoBCDYo9HBcn0/ZE3ADzjqzq+HXFUZEtVZhW
JfdfuVjxrkhnTLIsq4gqWeRBUkzrYyvnNzczH0kIyAGyNeWMybVMHoqZRR7jsXeG8b8Us/6ctOyT
ciN+dz0Bd3Y2DMIatNV1EeBJRa99RByCCZ5Vh4aedcwJlZfCwbOstlclLBupMiYb5WvTeW8dvkCv
QxxXvq0mVJQ2M7D9svRXmxRBBTU8NhYjEci7nXEbz3p/1jI1P5kyfWbWDzKjiKcqq/RQYU+5TJ3n
MYnbUG0V8MLMV+dNTolzHusEwEEUqXGTu2IiL57KsNbUHCK6ahwXQxmeNVVcgLanV89MvY/WGnL6
zNyyjy5A/KHEcmFH4t9VqoMBd3rMMmFY2BnMEJ2gdVs5DXeeJN3KBAwXBS1lXzYHrSObQ2LGbzrA
BL5pDWkCRE9zgxsaMFyCQVaUtjVuz/2YRfVYIVDANRC+WZ9kHgpG3cEpZe4TFlg9nt9hp87ymLBL
70nEUiOzm6GoIkieQyid8oJF/aNjlStjtmJMn708R3mgZIxL+rXG2FWKF+HK8WpsVyuUrdr+Hqp8
nTGPNCB0u/gvF2ymCgqwtKTiK9wyq68yIx9ekKV0dqB7MvsiK6Y8QNjGAm9NP6Yp/dZa91ejM/AD
529f4hUXc2wmuAN04LtfcNIpGNFTx2w9VnyVLYqMinQV7+oUz/sSZuwnn6fa1Wjnfb1g39T1Ug3a
2WBDrXpICXWhZvtyRSemVKlL79Srd4S11Ewq856Y8c7BqD112IdyC1vWjL0Juv3XmGTMS+gsTZ0R
m+h3VpwwTWidnhmHt/jeyCoVe73hx317jzNCdnY3nF9bIhcP2VBvzcUfq4Q0BVeqflco+3mRUaXD
gmBwwlgb1/YRARsU6VZVfle9GUD52E99s4MEH7R65S/WQjlAgmkq053RjAc4WIFhdFE8D9cEb51F
mp/HRgaVXKO0aKnf2yIYKxROvZH+9loQXOzrDdDawS3Y9ZHYWyPVhd0fcFZgQIiSUK0QtQrQZfrQ
6jwZKFNizeOXtHe7yT9jg4n/YKNLXegJkwm6xHg9td6hb8pTbjV7hG9PtRhAcZxrPYO4T026r5Xm
enXTz5ZsWr9v84fZm0Zf9t5nh+NTXlfvQ6PveX2Cg2xzDcx2FCw2itBnfzTMS+pqrxYEf6emcGUS
x1B1l1vaUVnXR9FYL7kXHxP+jQEUGasCmG59rp1yZ0AXgfgZErJ2N03NAa71kXjzzbEnSlrrqRiY
FMpGqJ2/4Nbh4dbu1wSw6OUEuOoA7I7dp5CG62v9Evbt8pabTCK246Sa32dd8UXux2UQyXFI8jIw
5iXbowcYL1wOJjuWOwX95JFFlMa+MvfH7cN5afMxpDMZfm0j4oMziOW1ccdv20Oer2Bd/FGxZ/oO
+bpnWxgRosJNzqFIKlJugoXNElMUFZmLdChsUOGNWZajHpj8Qi1vqqQ4LbYRKHo1MgBwjMUJ9JQx
Fmr5wJgs80FZshfLHu9XZud+YvTYRknGlZ8c9LSrYnffrNXjqGlHt5wvrnR3HmEcVd0eUiJEA7VT
npKKbnFsR8jhMQpyOPPW6huFFYz576X3XjBN7kZf7cVo7ZSxWvxeXfeMmuGJmnrPSBu4XI7X7cTj
k7ciKt1Z+8qXOvWREQR90f3aRpoGu59TLAe1LbCwnk9kG18rw7i3EVKgen1S12nfwNwwVnmHE9Bj
Rlxgn7aPY9ft0pi9tnO+41FcWRAvEJ3vhCcWf5X/sGhwi19vTauloEsORZ7cMLW+FGlDoThciZLx
iBDXtVo9ZYb8tVo9OLxY4UMtlyKGkr9WR7NxTrKBGZEONOXIsSCCDLu2dxmDjYdu9G4KpwnjFDm9
nr1DCZwRrmiEgXqaGgAE65FKjBuWVWIvXOPDwPk0zJpVvVnXKo7KVqakBCH6qFfGIyiIomJNdPih
c4lpKNyIuBZpsE7M8LU+exmS6nvop2kfr4tzWPRa32lDUkReK1iF6qTfGamrHPOqiIocZvsyTwfG
2TdmZS5XXezlLA1qZLRYY+Pvs0BWo3dPpb2r+ETFRmOzMnTFWEpEnRxeGSo91pU7BHU/d6dEpMQM
12YksBbt3Ok+rlwvwFy4PE1KF5qzeMlKU7vPmkF/SluCmfM11nYTigwUUUzb+lFe4N2BOshaHGy1
FJGBmLhyO1pMil2zFKy1RViY1m6kcgfLjJzJfex1tp0VjlaVRwz2cDqSTOyHlias7VsGvsX1VMFl
IICFeYtYtB1pPox7tUNq63eAv4nfzQWyIibIidYe1dIJYSaec4chWjvkITbF10Zq79m9BFObpQ/H
2mki1amXwFabPprXvt1JFDWdNp7yemuXme9vMxeUEbhrL+1XJtU3D9MI0rfYPV3zkjnzw9CUR5nF
nV+l3cWpMtNnAQlcXKYJxdmXmX0yhX2dpcsvu2xekTyEhTGd0dtdiy59bbCDCHrS8drtmZmkAYNl
sB7M3ormrnxWYkFeke768eB+6TKjXsg4e3haXnujscOi9AbT1Zc+T56mVHwPWIs9xTW6mXpiAVwG
FmlWQWRvrbIreAaEy5wGTauv2erO6edoEuxIRnwwnOJ9YZpXEP5W5yjd4n46tYWkWMmNvaeldIy2
e4Wm/ETRefHsrEX4cFdNMTs0dWVRMIQdrjMZf8ouRTaqvS6SmddcMmpJLLLe3C/HSc4eYNLQJ37T
d2dKgKs23fDzbsJ8Kqayye6UtYkyQzxu59zNZj937CiGomQ5wO2j9dyMHmxDBepOfTSGelfxMC+p
wu4JSSPLH9aq3TOs+lzriol4hsDLrXiRNZzUxSc/8/fEu29/kKhrBx/ooc2M5xUdzeqMoJNzVA16
MCwyrHnhgU+uW1A1F848pdyZbnlOpnd9mule+0uhPs+2fZDpSyE0htZNkNLkq0aBNi8Db82gN6XZ
pW2uEpjNeF4mvrJ4WPPqV9rYn1NNEB6UQpZZDOeE+dHjYNT386IcgamvBdzEzFF915RYCmuPWbmS
xEvxsd2C7VYBsb/CqryebfOoGNYRFZ+vkwnUr120XduqWQ4uq5a7MN611hx+XlW/aHLY6ayhMZy7
qlwJ4Gtuksa4bdXxMChq0FQ99DP1rp+d3WIA921XYrsqfL6Dt7jnHLHnkM0Pddfd/B/OzmM5ciTp
1k8EM4iA2mYmUlIlk7I2sGKxCRHQCMinvx96FreLbGNZ/4sZs+6pKSSAQIT78SMmpni7nvUeVvHL
KN5ahRJ6xBUsGGY8KKch2TsTpAv8A0WnHeeywfKYAB3LrNdTZJxnbVhPaR6kQ813vhhBgXXHz27n
7nJP/oxNkykrvUsxU1aPs75mEuAGWgxlqquzbTPKu4R31hXmJTXrX4jeoflozU8dn+CVocnAKaob
C8nUuhu9O1gn0LzK6zr639qaiGdaecYQaB4ZtVUYhO58gNojN047PNgFbBU0Z3tyz657Qa1XypQx
dcbQGX1qujFKmlJjyoIZbzU0W5sODLOk3IdEwjzKWFVTt7d6/kxnHt3euO4S/axpQLi9HXqQAqpT
k7u/ElVoO5QtK88/NyOMdH+cdo6dXhF0vTd7GUxKblsiENJUX1O8P5QQONOQmbT03joy6avBN9Ge
spamAuoazAtC4/mccrKxYqPfpnxWRVLvanKiStaE4QNGjx8qgubs1/iqmcBxxi9L6+FMGIXTrKDy
nRFSPKkoxEKm3jns2gMkcc0VVyHPyvUy9hQ1Bi2XsWsziLTpURn2jT0brwRIrloNUREGdcnyW2ad
Ge+crC1AwNAbXyvtbLM8k6LL155y4zWzhKFLTlnOCdon0bxjVpofJOz7DciqfayNXlu7jtYGjQmF
Fi4ntlr6C/yXec0n2Ih6M7OIEkM7I3ZdS+UDQ4VIfhtHf/ArbmjwqgfBwidSe9NyPA4gLQu9ICzs
mxCSco2lRa0BVJrurmqGfUP9nBdTspp6Z6OpZCvm8MPWrHXtTJtB/aiX+jr0IPY4QZrzOpLmho4M
2W5+ZaTylHjekTTbGyNTx07Lb43Mv4r7cQdk9pb4Bng6nWWm/5QMYpAh4900jldtlmzt2ltXfIFD
hQl3LHDfZS3hKwU7DBWoC868deR77EM41kuH00Ae7ZziT9dlwcKoYlDvbDPmxUFCXF1gKLN2X3M8
sta5nb3Ncbd37H4fNTkFiBaEIzkgwHWrOiupWRguyb+0qL+EnfxBPhX7fIlSku0l8g55Jo84ZF98
ZzhhujAENhbBG47NdTlG21DwxS2/OBX5xk79jUjsuzLJTswltxruQDn0ncLqbjxYd4o+3YGZ1kB5
Gux4D4C0boswWsUegISfDN4WzVcUuGPVAI5WxVrvCwpMItUYhUVBYvrLjru3FIVQFN0C9O+GpjOX
OQvBQjq2Ibn+ZHDelEIw9GLA0cH7anUyvgb9aVmIgo1ySkMGZcO1DNNDNYTXXZMHRpp8wHx6yEJc
zEex6UDWV05Dlmjl3Nt1vfMdY4vD0Z64m6sq6rdJG0PXdldCGrvOnA+GmDd+5h5Ti+24za3rRDJr
mqeFMTlfZPFUMo6JFWCkDrdPt6snQdEFlUWD4JofS5i2fZ3fR76+HmP7tQqhXMk6D/osod5w4B4y
9W3lNQ7wRJYL7d1y0o3Xm3tvsK6t+Ty16pJK5+grHw8X9dHJ+QVH+xPbtwmLX98Waj5RZF6NwATL
Miuk9rMcjF/LjSS2gJ4x/Mopw+a2IVAXTmH8nHgjQ2X2AZdRXdoexrTYj1p9pMfZ4K93pvYA+yir
IK6BCVIj3oLU7nMNIpGUsHE6qDT962w3O87IEverchOzmdm1hrRVPcFqh+KNTCBi+3aq8ofR8ixr
2R1kU3xUzfjR1OBC2qubMOnPautm7Kst2maO2egOocsaJt82tjhoIvmgd3QMokLK32qXcSgIWqv3
+lTA9yEMVjb6EAhH/Rg5pSeFzyd2dihD/PCvHj6tm7S0aUtL62bDyuO3jIP1aJAoxXSUsX+oToqt
atlDQqa6qHpB6NBy12m0QzgAN0nO17mfP7UVwaUa6opw4AXy8C5dTdArY62hrUuQ6gGgNbljJguD
zhdPodZwJJvHzlZ8afbDwKFq6MmvxjPIuZv9gUcYPs86Y0Gnijx2GuNv3lHTe/gX0LwQNb9edntn
lD+jhmTauZ5XXgSYpITc9wAIG9yaL3VkJZSCBh4pQ8DpQYqrXoPI1eba6qojGdxQ8mf9ieTS9ewm
52hJi0ARkq39rll13Hs+iXNdLuIJOpu1X4grPZbnFrnysk8tu6k7xGCs0jsXMee5UOldlS0hIM3Y
rEcrRNExxyR1pKUkPC2LULYySTNbcRj7wlplDfC01gPvprxhO4Oz7iYdvaZS2pYHT3EjMsbj/ZCu
mIr269JRRwwIH2O9TNbTUlFIqiQT65uNkn6ywVu53tht+7LselEMzbfto6DvKYOr2KarYb0MqKIE
ksuVBoZBqYEQIQ/hUsNPBj62FbWh4027qGhspNncp+Z2JbVTduU28pSX1nbw+1diIqKgKdFodLW1
X6ghVQ0kq1WnXMR/2X2Swwr2jMBsMio4NJYcVT/aoqCczepTa7LXTxZxPmXCcW9X1llzy0dd+XpQ
u80hLsJbLRqZZZnJyXXYJHHSBLYJt6Xn8R/lPJlWUR1re9iMAyUOUvOM7hVUbm1XxakfYw9EyWo4
uqEDaJqWbVRevA4+AERVn/0cyv3QgTXo3uBQfWdB4s/30i4Ze+UfeWlfpNecaJsZA8r2V2IyiaWF
P4hY3sIMv8aonu2+eJJTeKNF4Q1Q7MkZ4DSIueCMpa2c0SNYeXm3HAhFhfuxQbAFg2Mx5/RMudE9
TFVUP9SuBcUUSulUHU2OnDa3j87EqGDINr4mDlibP4/o+LYJFR9MqyFGo+K04YMoi1ermu45m4c1
jkr1Gto7xUA2+9fIigsmi8PIG0oe/Ga0Ucwkd2FZH0TSHmXRQdqZsp0nmeJh7X8Ty/KAd+hm5FNM
BXnYWX+PJ/leCKTPcYqwgvFsIV5VOgQwTPYpLbUy25kSuhrhOYcn1CfXvdn9wnI7QG/wYqT5C2S8
65AkOHizXr8hTRhr3zgxV26UPgiIbLtR6jadoFPGq9LP4KvNZF2uwJHfLF3Z910P3V0s3Hp9VK+Z
U8ANn4cNA4GftUMqNX79dRSXj1D6umMs52NBuvTKb7pyCxH6STOxLDAWEJ7p8lnH34vVAhOBbakJ
GJvcoNvat/AJAjK57U2XQWnKwpAvz5DpXrN6dzNnsbvuCSkDJYDVSTrifemU3nOVJPUKY5Xk1nME
rNfKS7klCzIY4Hh4WBrRa2bL2U3VG8UxFh3UUxNsHjjVYrhwJYqKwyMc2VbN9m4k2R0mAHOjEIpn
G/Rzmw+rECpwCQNrTnZNpsbNzFDoxY9sVNKmzM90XM4WSZXYjZ3HhMsZZ+8vlcy9s3LcMn0skpi6
2cDggBbEszaJ7aRbTRjVK0++PEnDmY4gm8zDGsQf6Wqk3T6ZcIYCy5fZfQ2CiA4kqi+zy1SChDZ9
r7y2ee30pN1oIbBO2DTho2NpzY5wFbqKMB/3o44hTBkP+i6T2Xj29cL6AbADVEmGK/8VFZskXnxh
uvCtj6CrNBr0p3RSh37UBJVoU6Lg84BP/HEwSIbrk4eUxVAw0gKbZqdytWQ1mxkD4lrQGJrJfEuN
NJxa/PNOXm/deRXRLLrpzvel2VZXhZG+WzZPoYiT7Oz6sx60AhCdRBlkf0P/1AwaAHTmbEBgPtJS
w9U1nolFzyb3MDtQF6NWTx8w89D4gPyljc2TjO2us9S6KJNhG5GpCPnbnN7LVDl7q8oqsbIEAQVB
wjd4JkJpOqa6FY0XlNpK3QDQWuG2QKSxHjSDsjoFj+o4YDcOBFjO4/KDeUR+XUbGfPEY3aLTGjua
sLG9b+fY/ciyRqHxc9u3Ye5igdhqrrbCnf3bJOdEhtfQDh0qHB02pLnG/EplAdKS/DSNEI97L05O
jo5PYxmO4/viDWhssznWiPLxI+tQO6Pfb4U/PXeWlTKz9mZ1mk0zB86JaKKsRubbmEUaUYw56EB6
92WyCmcVamZ3PVoDKN2iNPDCpGYu4UYFNkh6eLDFUFcrpizaWakZ32zKQwAP5fQHu0iRoLCup4fQ
hQTGoEI95nUkAsGc596OmF2mvhEO66JInMCT7SVjc3XWaTOPxwQW1TnXym5tq8qGtGyTSJvWWBsV
uTLfZq8qEDmQrttyZxcrjATBBn0WNtmpHuzp1Hf9q13CXcK1P+rWmh02VKRTWctLAoZb8dHC4HEX
QRWgpLaCbqWmQI6a+VbORvsmU8iyWDcx2ahdvXiUdv+X4cZiy7jIph6RzqZTPuzwOFEwYxtL9S/z
2PyaRcXABA+YLdocB3kUML2uDQxT83lVpZG/zktKkt6gosg1AIxhcPO9JOfrVhOLo0EfjY+GyeBj
NcZyPNVoBuZVpufOXoWhXa55lO5dqTMB7ju20UqpZAO4ifOWAqPeGqHdn7ENEtomCWcrBp6yxiS5
Y6Fp+3YSxjoSTXWPuY2YTgOghL+p8jxhuIOnxoc2EJ9BrwaAQZFhUA9GeL56hajWbdJbLxHkF0mp
zO8wFiVAT45jIMuKdLZKyvRgA1EEqVWOv/Ra93G8DJ/sHs5noMakaRkeabQXXuRBu8Btun20O3ym
IXP121y1aIjMZj50tZZvyxoxXKzXaFqFr3gvCoeSSuZvBZoNZ2fqiRW4RjMCPrYyKN2wOjD8pjQj
vXRDEJ97bgmcfJ3awXoLTZQ3FPxp5KykoZhzc0C0Yjc5uReu8YBlXl0WIXKOqYccWj5oXts+RaSu
Pedqzk5Ol9dnUS82RsLJnzQmvxAS4jC+6GbYPtTC6YPJAEIcQhMSRspxeU83bbOrFOSXRJ585euk
nc8x3PLtejGpoOEYlK+tGDP+LBACsgkaMGKluG8j7MVGr0ET2vrV2qisN+IwqVCLsdYBQ7qWIkOj
mMXyPf81hiaZZJHHwT9WabYrAXfXdTpdJQ664KzCpg3XLVDzFA8k3MRTIIHhHbrBq/T9DywDGIBK
5E9OVJTXUs7iqreaX7qnsFJz0nGVifQMyv9XTtLFjuyneN2MtHc4888ISudwz+Ye3sJ3WOgeibUh
T0iedG32T0g3oMzEYxXoEBuYd4JwuiZC5cRr8k3SxJCwwtb/IZgP3sfKIZ0LbuuGoyDcDmmhtoVn
NCuCx/QTU3lgdTYqmIxU2KWYe9hCHhNdNUGpGxh7DhrzStxWUhzLbBsugYZMqdQK75AuHaglvIXU
aTgbU0ByFBHqzXEWLR523Gla1R9dFj6OrCKvirdE0VzGBKqbowWaCUcLppedymsHCKYRBsPR9hSJ
4cluvWkFTR/fM+gqjtnsWaHuKS1Q4xqEqI2J3IAYPYOEbWof1r4zJ29jl94aIYRZUhCIhLjAq1rm
Gd6Nq481VY3OZNZJr2QONmU25hX2BPcuIhVbdU9M/h9S0yKBO6YBL5yTrtIXhwaaEYy+8YribqjS
YPkXSBxvSt38FQ/WVVx4gY1NlTtA5MsXPRKgXpzNJ5VmN1ZjPQ0en1CtXjo17vkqmZGLQ98z8hRF
SYlbP7iN0y1mzOpoFZiqudQvkPKrv39C10EGmJPhqDR8Fhl010NGvFp1n7YJpNTJQeQe9wwdYYUa
2f/o53Vr3Y65dpU7j9QVb6rkBPZd+0PrWkreJE8D8uegZcCcEPYFvyqf952aVBJJEcAeYjzHtGzh
4uD3c+9M9i8Yn6sRtZ01+dgOJHubYiKH6gRae8ei+ZGGgJAm1uNwbtapBiinpher0J9mnEGUNp9R
lj5m9XBO6oKhtBEQnPuzE817hx9n1I7zLvPxDZ6Jt23qIwUOGYCd/s4ms0/G/D7HabVOZziGWDIP
KJ8XVntsJ1sNQc7AKC4Zx9NyGb1D2b1sfxXTohF/nGD5QXIGFe6iF6qcvwhYP3Oqin03uj+WP+XN
+qazkmyDBxbULis+Ix5nLAteIYs+wDli3RfaGX+BwG+BXnOfLLZim84AU3W4FVn/oIkR/rXRrvOK
IUhXHzk+SECP4kdVq6vRb26cqaTTbMPnqo+OBfouT6NT8Ng9gPfLCHuttnnOC3WNr/aO1PhT7/k/
xo7Oz3PfWnDHFSmap8kbmExU5ZHcc6Jsx6cFzUsGWrKK/qqe2mJfNPqWDWHdtmWglXR4TByEHYYr
VuoZz5OT0ahn30YeFlMwSgHJ2YpdzP/nwyzVbdMQdMixZu5cbN3nBfswLf3WwLbQHOvXxs+fIRCK
MqYVrqqn1MbebxbyBcO/vXTKG7uL+LyN28gqjvXym9p5h3/BSUHyrX1n65PRvXDuwjYL/obpS2fb
dzhz5DkOg2X4rOvGBQbAi290Glm+FhBbzE5fhU62BTfwr5WAr9Fn3f0gwyzoC+85Qsq2AWJ6cid0
8L7Q0IML7RYVUk004PwWW8mba47NfkBtpdRigdVsLAQh5PjdDhhrQgNI+wNU3h9xNyBqj82r1HTg
epJ1uOr40u3G/YgqCmqVhy+mNUUQswkeLt1NHZb0p3plrmIrfCeyTOyNeNgz7N2XSfgUwatbjf3E
eJON/Fr0cb4bRZXtpVAF+jPsjJVzU9r+FcQ/f0iadd2Y3cJI9GLtVOC1WFTVTmeW4YTPWW5tZiD3
iA2K/MAtfzJYzOswL98URUPUMYozgZh7+TjcdtyYmFOs7IbdksSsAI6jQPI3sOlGqfVWdstBbjIG
SA6c5wEk8d2Y4i0gLyjR+Fzm7aRDm42t47K8NYa5SW5fjUVNcww4Oqhgki1+k0yuXRtfwdeJXTct
DUSEGgNc60QI3qIIXKwAJvDNNB8Qgc50igjeYWd68FMdQ64nM7wAx/pZzIF1X8JBgfoOU/EJZHHi
jWmevV6ehFlH121rrArdevAZesBPlQdlxydD86+KHiUjdMrBvh1l9NygebT9DF8/scNqcof9xv1o
gS1CFqFhA6gfn+003GqWQql4S7zkrTvYbx03I1TJWMXEBCd8HvAMW+kJhX1jHhS4ewRIj+hqZTOn
VUN7KHy1XUSPbgYIy17DreVtzQn1FFFgRF5xQAO0kInJKNrofbWz1dPovTSYkoZGt1e5t0U/twon
e5PJ8i3MSK6cmno7AW9Z8JCXv5C7knD3va5hQgdBaoqLO920jkYSi03pxcfYyw90a4GPfU/naheE
ihtwrpPOXyK9+TDGxcU206tcv+UsWcPATWCRtuKV36bK6+XHi17D66UJiM5cLc9uSuZDX92aqJVL
fN7q3tikDjzwhZDVaK/aGDO6Tre18H9Yrfmo8urn1No3MDdpbHlzLAweK1daVthCl+YoseYaX0pR
aVsPYvo+S1geaC1KnCJDlB7x/cyce5FnAv/j+FsOr3oZfrg6bo1MMzPQw/XySLK8y5hrts3Gwyg0
n8ZLrc2vXW6drSnfDbTyMBmAgZvuliitQ6k7RFqiQFy3vXY9DZANnEeNqOUynXbS88j8rQIx883O
nb6POaFwXt25MAVQlocHY3buiQjjDbkTjI4B5BheMZ/JoOV7jRGx19pB7UNutfQVHIwIQ4R048v2
dWJ11oh5ukQGqvevw5bKgyeOwxT+lFOxXTCB3s7XExmYjOHLn7pfSyxZx0POxzOO3lYHQeJIPtPr
3neYGTIWT8DUKutkLtAVv6RP+v3Y++dU91B4zRs44qhnMQfh/2nH4HHxxmAOVRdPOe2JYc3HYSiO
BQMZkq4Ccrq25PZtDXEOfVTGdlVfZb4PIdkFrUV6OvY6xkKhlxy8mqN5+Yoj5CtDHG/TTtvS3O1Y
QFkNhdMc3dOih2qJkq/oiikGT3QmNz3VS9eaaAC8rbKsPVHl1wN/j6yxIeHay+9a/t0Y4eSJzBkw
mwGzBWOzu7WK9BDyfK1YrstpBo1MN/xrO/QDxvLgyfpmeewmD9NPIsYuiKHH6j7S3TunqOdAR7+B
lTIWVkLeZux3ECCuUzM9kCkOYVXbanp2H3kMpiQ7ecrfxGPNIXljlrpVA/YP1vziaPm1S0E38Krm
+L0iQn15DsuT9rXsaIh7UGnST+bFRZbqRDHAhd3LdjeB1if3jlXvNEBYh1+K6/5x6uIAzhxCWvlX
h4NSAQlBSvvJ5QHTvTGApoSP8Yfwk8MiQVgqr+Xay9/rMq3Sa5TxKIwYJDZrAdOKcu0qR5WQ5/Dg
THAAAA/KXZm/W2P5k9RWyN3znlIeBxsYXPEHpiCLrj/MiqMkbnzZ9EyvvJHjVhvin3KID8hUIEa8
1K4XLH94UScr/lSU4CrM+6yH6JZ02rVTRItfU+ISa8PrpaEPQr4sg6ZMxSrQZXLnGzPjL0h8CLsQ
A8HBEOy95JDD5Y6yCpwc/O2mziD1m+ztubuEyDQ55HNeiRhi7DziE63i0ZUqx+OJbVskRy2k4g/b
+DAn1UOVIIyvSu3UzOYzVjGBy8auq2kPKRGoUL/KiqTn8eGNw83wmWdXkDTEis8aFXsNNWfuBqQf
eGJ0c/woreyuT+DpamA1g23cadwCKS0fGJLs0jQ6Ziqa6JbkdEhR2ZcAF0EKWrKecuuqHO0Lg6B9
hA7RnNLiprPLxxp7llUzDq9YMIcV+6B3riGg5Y7206mac03mMb+OFpFH7HJ3GMDgDdCLA2kTDO0r
sbOyxFupLjpbM+qyJgkstGFp0++oGPFqYaDWF/lL6NZiFWvDveyLsz1EN4SPzCBjEielon323W7V
VZRdvjkEIbKdtW6TOw+QjE1x2T7N/vySIwXpWsy/csu87ofytcYgg6jLY2XOz0lUYALpMbxx2nJ6
tdP2UrkwFVGHgjqq5tS71a0bajs1mo80z4EVTidqF2YtzTu2uxgwJMjZGJTc5vZwMqlSYEe9+5Hc
O6J+EYm4oc6/axRNdR0j6ZDRYzTLTapZt36hDmmqdhScgcBHaVioIwUJeJCbKSXC+mapXaIIvmrD
FBgGNm2US9oTSF1z26DXYPb+3k/ZE3bQ18pMbvEQ3BpO9JBp3WFIoN7kIYZX2NtfLzZIiw+IqDgh
BnZtr+u2VWfUW9cnDT0RfAJLhMaVzsfESOewgIgaf12O53g6dYTwqqFAS5dVG+UMu8WdbJDs1imG
VXjPEHbfgPOspEb8dJpheDwMUHBwBHqxC45yAQypUD8O0JB6B+Z1ET1gUEam3gBZV+IN1+HauqMf
qtdzbmAPJLyrpAL5KWr9kqH984aOL90pgVuybuGVhOvSl4fYdp9RV54ilWNUM52rkWbTXnrrjuk/
YK/hQbWBa4Np9K07j1cqqdauhjW19GETmMphnwubelUmCuNzfAywCPfxMU+CpCmuK13ft7ZLT2Zc
0/9sM51I8OWZWOTvMMXUr7rcvKu0/q7CgkKffdBMa5+n9sZ0sdp3+3qD18FWxPpBGxeDKgCtzAuY
pu80/CwpI3rTxaVlAaLT/KygUxtOcT25HDs+u+ey1BI32xdYwLCbdngK8aNlFVRG/OHO+qp2Hv22
fJatQfXVH3Mln4RsHkscdRgnbUcpr+NkPFX4I2HAjQNLSL2INZTewufCoJ4G54kh7tXUoZ9oKAMN
YR4G3lDhM49b8E+X1rzEFS33213nVHCYc/YplgFM+5XuF5chdd7xlt9o+pCsAeoPMZxxp5I7cnr2
vqOV29jEC0ogVzHxelateZWk0MK/FzV/UclT75sgdZarg30RwfG7otmIBqfuY3+6pDEywq2qf0Ux
DNW5vSx3FYewAJvq/3BNR3exkvif+cEn4TahfsyxULheRohrE3njsNAf6vS1S5xTHrM3IP6Zuz+o
tz/HUKHdJtTPg0vuYSG6ZAr+fqfj0C/c67m75OnRN+5r+4X7BdKGuiU+xibe8o+koVSbLgRLfvr+
MX/Vqi8XZyoncHuw8Vz4/eIevlFZlFvdZbSjC1FZQSpvh8J+6NI/5VgL/qbfJeq4pOpkMwjSvfAg
/nSlTLRebPuqu1CCqDs6BCzxVfsHm4OvqwYbTR27V1s4uv3FFbiVgx3ZwJcXZHlGQVWNYHCR87V8
uzP5oG4NS/g/JtYuL9CydCK6Tcw6PJILf3+GYSyZ5g99cylIbtlYJex4OlaYjK01/2mxLE/p01O0
cUZkrVhkt2PA+vu1lBZ3ueuGf9+gTVACwMPjFO5JnDCdA3eqNIwadcGuc6h6sWqq6Q+/4KuRgv3b
D1gW1D/MDVJY4X0bJ3yGqIkQnlUX6cjLoPiH71fmv7zK3y70yZrDgg8xIshqls8C2uJuTrGdJB0g
h9VSddd6KoKSOvT7i351p/C4PQZjumWaJEtZn1Zp3hDkNyutuUja0lVnQ+ZEPKHFOUZC+hXpCQWy
bMW/lgiHv7/2v96w0AVyPrH4oHy6YVfHR832uOHY38FSA74Y7lQliUK5gh9yM/KPNoT7/8NFbZ3v
cdmAPPHpfrHwRytS/u+iKWHLYZf9KOAqmj3UFwuOWfLDKNo/WKR/3XTYYA0Df1/cu/l2Pt1pAYTr
Vlk9P5imHb9NloEiUx+GQ18WjrZa8oP/8Gj/5YKWKYRv4RhukGX46Qt1/DlLY7O3H2rGC5EanzC8
wriDFjx8+v55ft3l8Pz4x5U+fR6lE41t7Qz2Q9yX9T6t8xstNfI/JI7/y5HBqWgJ3QHYFMIxPh1U
oIoEtLr99ICQjRryXi/sU64n29omvdhFeJRwb3JaVw6pJ2Mon1Htr7+/0a/7gIvBu2lyWlpMuj9n
Y0WWlw/2GAMf61teXrmS8raeKRS/v8zXN+f5uDd6vDPds9lff99uvBHRo1PX1YOBXRy6VB/S6n1o
TcO6Fd0fbumTpTz7OIEHfAJLKAL+R589mImC5PAH4XhAIOuhfg+7eo+2kZ7+h5VmYCcy+P7mvn7x
ywUJDDSRd/i2++k7qBnO41kTNw/wTzyvgpj4AxrzaoAK6EU3AtF5Wf4hCPbr+uSSPqcwNY5w/c92
77kouxAviebBjN+jtHyGKh794ZV9vQShWMSm6CB8LpZcnz62eswd6CtYtFRu9h4uBpPmdP/9g/u3
S/js0ZCEPJdz99NXJqy5aBtR1Q/GCLMZGCTaKTip31/k6wr38Yb6/xdZlss/Tjo19UKvnbx+qMbi
anYIKepFhljMdC/fX+hf78ZiAfi6pWNR9GkZuLZO2yq50EAGKOdbQrzMOLx/f5Evd+ObDhZI+Fnh
TYTBxqcPyenIoMEjMnvU8/YdOR4KBm/UkQrLh/96IZR3JHHrhLg7lvF5hdWqhQzpFc2jX7c7bdaP
TTo/Ayh/f5Uv+wJJizSwtvAM4pTE5xwLx5gzo+8GA7qrdtHEkcnPtnSc1Wz/wZr963P7/UKfVkGF
C8No9pPxMPV/s23kzxJYQjXpn2JSlr/ot8rOt7kXE1moZdDufI4NKYQbWp2ocGv1nqfQuvSEzQ9y
a8KZh+fKyOM/P8DfLmf+vrpTy4nmvsKPs0RDGaNpJ1QstYh3yxjw6F76h03hy1a33B18VY8Tn5X+
tz3ZPz6mcHQi6IRx9Vi1KW4D7U2EMKZXVoA5RzU/9iEHCCaC39/j13OSq9LjExVqOQ4wyqdFX7Q4
nbqqKR7FYuLjPifhR1SPPNDsEWOXlaaKN60a8Zz66N3niDHk99d3/2XxEJTqCJ8Tku7HtX5/yCUO
7JPRuMVjnbUoeTFpQM4NRK4YOlmBsQi+DC1eh1lyX+kh3f270pJyLdweBxfhMd5CFFJF1UA9jyUw
BqZb08dqIm4Z5mG9azjju4YKCkP4fNUOznxI8gFjECUQ4kYgsgVKEKfKGJL37rvU37XhqUH/segr
R326GsxhZ2KYAtkHxDTG/bZ3Xgym8C5ksbURRUxwSjTvxQlZ6oI00BMrM/pozenCx/cLJZIUzn5R
Dy0WSQt5e5n8pRk4MNCflrXH0LNe+xCxa4bILkraIGRKzYAIXwgVGq+y7tCqtFa2g5z5Ay0WSHD1
q67C84S7RiH/FPr8+Y2Q0s1SMD2XPWpBT5f//R/rcBRYPuWzdC9Om8F5Jzd0DYEH19yFIP392/+y
rbOhsxGStUM5b1ET/n6pxgxTLTKBa2MZqSvfLTA2zkz7D7Xgv13F4TQnIgMP+y91WFLCkrOVlz5W
fVpch5OGTl8WH9/fynIC/b43OYYQlGDm3wab3qcTag5teFilqh8T13puQPitBo/yFkxOHO2mfP3+
aubXrdAhDoM6zPR00jWdT09uMOrG13FQeVwWU2F7+xRbxPStGoHjFtaT724qCUuqZIdEoscILwaX
1297fGVsGGkYwTBK8EP3JoJwSwnJxOQJwuUKfjVQPkeFPWABsv3+Z39eWhCnTWY5xPYQgMuz+vSr
a2v00Ry35ePkSnFoJnuZrKZyl034cn1/qa+nn8uF2NxMOAD0T5/3NXNGSdw4/kWvItSG6oc+uNDL
GVhk8Cv++7U833Io50zP4Lz9fRlD1dKKxJ/8SxfaqyqPb9t0vrJQY412/Ycz6et7x4aTYhhXTMdY
4OnfL2UKo0HQLfzLgF8HsjtM0pbg8cXOCgM/DSO+/3xrICkUKgTM0BV+/kJx448YnanwknT9jYrt
FQw4ojy7jSPk2/eX+ro4uM5SD5ElsxhDfrq1Us6xTfttX+wGknGdq1u8S24tPMX/cND+24VcA+DU
W/xifefTkePj4OVOtWld4GbOeA/KW9/UL8g7/oTPGMtP/n1TIDPYcIUQdBOswk+3ZJiy0WRlWxfe
5zGHLc+7qhptgzj+FGHA42stpiXqHY4gIqo/ITX/cp//j7Pz2m0cCdbwExFgbvJWwZIcZMkeT7oh
Ji1zznz689GLc45FCiJmFwvsAAtMqZsdqqv+8G/VkocMBbHZFnAbLUkSzXo1YUFjCUGnRipgzYEO
XCq6TU+/8c5gmdCrHRfKbKDIzybUihyTHdDvkBMZ12RF24AkKdT1hZxlOq73YDw7qO6RLHFzXO6B
qOxNlFwJNgzhr0Y9RHL52LTu7u+W4/s1aNijgZMwNTjvl1HKQog4Szyk8iSH/rf07KTWulC0v1yN
o7f1yPj4X0/w6VcSYIHDLo/ck4baDJaPtOjUeGEXT2bs3xg2N7oYkzx1KreqBByCYSOkZyEid12Y
0fcyxy5FL5eyucv1PsZ5L8tZJoZpNmnl5ZxZVpf5YTMMz0msh5QfEgcxZOorg01FuURda6VbVb7w
od5LOR922fvoeK5TIeBTqbx1LqMaAraohzzQCa0FaCYOwi4i+IJS1++uqoId3XT6PAG0vbBpdJQ+
qXInFTxJzC6CTYarFTSeFkm8EnRtgYkHKZ4qHmwYhXeIVi2U3yfJyPsUGSo+xhjAG+N0Xf5YTSo7
x4GR8uyhcdbQd7XDhefYZC/+G4FXP/6C7A5jmhq4vo72J1v1meyj4joCe7BCg0pbOEWVayPhmcKD
XLcVmgmTy9y0/U7WkJ89Ca0djo3ojAdI63G6TmykRWS92SYOoHEa++HLKA1gtObBQNJ+FWfCubfp
j29QH0rebm/bK6On6EctjOtYwQRu/P8fstdYiVAKy9hOmWWefEtGkn8ka+n+KayHbeern/8+Hnex
QbZBnUqbXpC961ng7z3v5OfeV3qnD4AsH4NM33i6hrj9UgX8yqTzWPu/cMbElFTLbGwAi97D0s5w
N11jICWCaNvSlppcXP9uKZ2MnHwWGtd0Fosudm0Ubjwa4UiZDRhOhUq2811/Tz8aBU6kYAqlRhA5
6p9ySc3Qj2h/3J7YayOlEoMHp0Lrzp5WwIPOGrQc9OXzaGXsO0Ch8bu+HWJ6P4/DpIlAR5Exslmm
KQc0m7ZUDVc8y7KrbM3cajd+GJZnxG2wi0oR9ILq1D4FdSPuoih803oTV+uuW2qPXVm049VJSsyx
ibvdZNG2opOrwTGlZw1b+VRV7s0GEkRY0FQGs6z0YBYXRn5ldkkeaaPYJo8HqsaX2yQvJDseih7H
qrhZZ0aC3ilKVeDHvmOO9YWH+m8/NPZiEHcGHG45Cw/kKY+wrjHlSbe3f8zV30LLk54dToaqOjlI
ENJOEMCNvJOuWKhpDqMJTiQWlvT8CsSNRgFex3XL+Tu9Av3WxTFlKLjGW/01SN1d4ylnCQ7r7bFc
CYPikKrQ7dT4ufZkLG7rIHbWm/6pDxX5qCC4eHBLTb93BtP6czuUrvKNLu89hNFJmd9Xryqm84aD
huOESQ5Cs9LiDbhiFDRt7JegrmKFKmkdqnw1Ukm5WsH4DDP7RwMG4sGLUNURqB2smhGlxksj3LHu
lO/cVnBQVbT59orcVsBFkOaRlepPoCfB01B0VAOgz5C9QjgynR6lGnvAuiuxop3aoymF7GW8BxCK
sCmP1sc6ku1DaVXBk18E0sYrygHdAYwRXdcc/gnTKFgDHw2OmoqVjJLZ/l3RBPnh9izNswNkFa3x
lqJdQT10ekBnQeppeWgMp8bxDi1m4Lxq4+C1ybG5D/8phQIl5VsIYE0pfhraHUWKTQiXAxm20NyX
ij9qQKFS97Tws2YLhYwc/SW2PUt+/mak4+S0TQtrPrXTb6LOjVPJE/3ganDEISFS2UQNetuYffCY
WqHyZ+jS2AOEK8Rjrmj1nV/zgh4cUdyVQa0uVEymP86g0yk0xabVOiIuppsFXXk1CfW2OyLETZQI
LQu0W3eIFSkLn2d+8tk89SzK+hzyguLA5TmUQCgUthQrz56T23d11IIE6uuHwbVQMvZ3dd6mf+lP
zDNFFZwDHDU8WsBCXEaMJa6DHDbUc5Rp9b5LnPau69LT7c87/iUXW3MMYlPOHKEjguPgMkiAhVLQ
ypnzjNB0sJLEzjBhRSer0s++D/IuT+7+PscnJBuUnNIU6vz5jIyDgqlb6p98A2tQo7c7lDe1Pcvs
6+2xzT4ZL1nZYO2ChhkL8ZPLqiriKHEREDg5QbiBsbJJKwUDU33nVcG3doA+eDvepOQByIlHpcox
RKIu46Y7LtYPGZ3benRXZdk8gdZ4C8RLiCEDvIrnBI0i9nIAT/12wNl9NB4XKAqDkEE4mEvjMmCB
LraGKFhwwh1MQhImz3Zd6qQLN8XVKLT3TQyKx6rhZInYrTQklRQFpxH0jwKjtxEh9dbbQ5lUwZg7
hvIhyPgjPsxdpdZGnLSScyrafG31IGUdvOx1e4V+8H+IJOhn8plUWu/TVWGmSN6HqXGKZemTISHK
KD5VxoOeLeRs852lsOwEa5y+ujKDgBiWDTVVaP0ph76C9OJr2tTr1E/PioLkp20xnd5r69QLaf61
r4Vpkk1fED4Pr4vJRDpNDXC1H04p5ACk4ET8t+kuX+pjgMmXQnNFdTCdH05u1IJPMpHOywwMB25/
pfneJQrXjcLUKcasf58oaRt2MUtbhYObhVBrQLAmDho84V1RL1Qdri0+ICLkJ6DaBK/EyZwVYJMM
0Q2nHo01M4x3MpqZQo7WfqFsbo/r2ucREF95hAGZoY12GarWAf9lNaEEnL/KqX9irbfUtJ+fQ5Sc
yFJBlNjwX6cv96Y3miAKndEPTtvrhXY3uPUuxJIPbP9m6J/p9Nwe1PyFzZqgfo1uNs+CsUJ0OSpH
jWM1raTuZGn5P1FShVvdTmMc1mz1oQ4jlLp1tXoOWhe+pQ2TAXK0s2nkSN6njZuiHO5bDwPqIAvZ
wXQimALM6Q2TO5T2P4v28mcNhmglT1XzIxpK0XpQ8xd+5ANAmEMdRWikm8kdWit3tydj+oXfgyLX
oYOJspQZCtM0EbNGxzM/9l2NcK/oMcrU1L+8av4NYqpkZRSGSUcuRyYn0qCh+N0eC7z8Ilw0ER9N
Dp1v2uiEZi9hpwYQKcGf3B7btTONUg3tCnIGk8PzMqynd41WFn5/wsz6u2xXnGHaRtEpEMXe0AJA
QD1HcZ1yV8jBz9uhp99yvCCICSyT1gGrejLiWNLbnqyMJSajKVOFzV2hO1vy85MsR7ArvOANHOqf
20HHv/QyOyIoWB6uJ/JL/nQ5Xh2+QJLYbX9SmvaL5wVP9ZAE8MvhSdwONMUqvt9/HyONw/9w/5mD
VQRwZ/qTYQ1iY+utc+6cPN1X1ASB9qsybH1H3cA3WqEmslaz2tnd/glXx8oGpvBqGtReJ9+2bBAl
a7O+P3VDjnW6/tRDIl5pZbZQV7zyIUmCSJSo2VCunpaRbZHDSfbK4RSM/qmNZrxlWYS7pIO6g4UN
isihm+OX+9ejo10zQnI0MkLe75fzG0NcaHVJHk5+ofaPmmHlZxcWwH1fCX3h6rqySTgNx+cA65WG
zGSl9paM+S1d8pPdd2giWuJUI46tGf4vPdTWhpWeJTM4e025vT3E6cHDDrmIO95yH5ZQIXtKHxZ1
fxqS5ndRKnsE9ZegH1duSo0iFL6M8PLI3ifTWONWmMpSHJNdCAhvJse4OajWRlKg02YuJN7bY5rG
M0gC+BgUnCBeWkDBL8dkpLLb26rnPweOeRqyclSnsz/llflgSsb5dqxZkW0MRr2Fxc/dPKL4LoNF
sVm3TS95zwYvvGBQXiHCIwFlOj8tvLJhx2Mm1gZvCYowSEk2KNR52cI5MN2E40/guQcck6ubxTOZ
Xw9DZqmsFe85T5S9FIHMEMjFhIq9sB2ma/TfOGNu8N5nmeb0yF5JXlpnHla9cf3YCTRlE8d3NlZO
TQXNKyx4MuTRV5JSVJ/K3osX0qD3p8nHk5UfQNmb25keO3fYdCEFFuLqymAUZ4oiG0V5Gqqjjg4S
kkrrANZSSf8DcpWa4jk9Cie/tXfRdwVZqduf/Mp0k/IZZMvjVapNp6HxO9u1maIjnjk0IfrimRbE
7RDalSUsjPciBWUKfXYcZIUet+iLp3gJsWSinAqFgO2IbFj0Y0Bs3xAQl1NEPYdjgAZEi71V2f7E
qOQRKv4AL7jMzs6AZt6/Vfraew6rfWJ9q7pDafhbKcJ87Bl3dy0K7xSYfyKqUXdAWUpFGzU4RJr+
4OdLT93x4rv8fLS/AeyR5pA006673CoYtUej7mN0ztTkJXV0PAKV4BNKBs22Q/AOu4LD7WmcXZBk
PJw8I5ZXM6m8TneGg6SMzsVRHOvajLf4HBSImzWvg4aQtFsCTBW19malpkY5RsIIAwXM279gvlbI
18H/UJSAwiSmDyuSXjkGK5sfqxQNP1ervpht/6MZIBLdDjRFugE3uYw0HvQfDnLFktNGYBl+lDzM
FWkNdlvMWqwTciveW9HG6r4fUnGnImIS+sY5N3VvXUduv28R81pIoeerl99Cx1KjjQ3bZ4q297q6
7xsry2mb7TA4DET91iH640I1Xhr2tTVFfW3EMwMBgEpwOexQCbF9B3N/bEmcC11a28qr58Z7KPwb
BoxKRbHK7OPIDiZDvDNRlErjZ+GddVIGB6NVmvsLx9S1b06bg/7S+LKZMUgAS+RDUlj5cWgQd+4g
afpN86jbiBHd/ubXppnSIrecoJpDY+Vy7FaNTmqApdPRwjkySPw9Ls1rz0P62wD99B9i8bKmpQS2
hGf2ZSxTKvqgC4FtKmkuXjwXaVUrT/sHbJEDqu9F8bevQ9YzbTHwsGQO7JLph+UVn6Ezr5VI5PXR
KYfStUUVR9u0dtqhFYClGAdV8cn2emVHxV5bZ+CBN1FhR2vMhKBRq76Nqr2VbG9PxDRh4neRXVBA
UyEJ0ASZHGKy72RVBmn36Ga9jY6hVRwc+pR3t6NM812iUDAWdIxA8Iz40cvpduNOwRFHogdh4PXg
o3u3Auj3gKfRkxmjtYouKqLkKr5Ct+Ne2U4f404bsLJoVb3r4v446P7adH610d51ddzuSxiIS7fc
ldzpYpTT0zGzIRYPZtIfI9NXzpDmMcPxn4Qjj+aaRjo8+ravfEZ/1ng2YrvASUSY6IqigbQw7GvT
TemVfpM9EiGnB5ZDOU6J8Jc6tqob7TJwWp9FpSTUtyMYUTLmTnIu4VZIu2OhsDjPqcD78+KXlXe+
4nsX7MOxjSqfYpWibI+qwBGtunPB5UdUXSLYhGPVCiUH0Iq3P/KVA8ocMxidO5G6xXTaa1M2ldgP
h2Ov04xUemttuekRkrq9MK3XAoFRhLTDwTx2Py9XsRlZWiWGoT9iF7tS26ceLHHeLqUVV3bkWJkF
cDIWg2d8A1MUQaWoSXd0A/ex7uVvgybt/3rGuL15mwleoYSabHoMBFUriNX6GDSQwB2BLjz3anlO
8T64HenaYNSx6jQeezrL7nLKWNqiQ96vOmp0L9+wq7JXqeMk325HuXJzCArZ4+4joaZcehklztKh
ljy7PjZDhhqV+SsyEFhupfzEmrsd6tqA6G8AWOGaElzSl6EKoxdqGZOp+1Kdr1JZ3/IgCxcW2pX9
K6ASQoc1aTUgv3UZJAiyXMJRvjwGiP2B+ERW0y2qVY0kNpKj/rbSivrOgsXzH8YGZxqknkoNdros
qEAOlVXkJcb0VXOvBjmSZtJibfDax9J5BVD34Dagt3c5OM2DE5koVXtEncdFGwxPCqp04b4o5N91
7S1x0pRrkzk+KMfO3shJn+xabWiEjlZ3fvRrtf1dW772qyz6FDWe0HgKhkpFdcTRfxhoa6KTawTp
JqSncZCQ+bqTuiT5VslO/DUYhmRdKoODcZcVI1rBoxwj6c5ABPP2V5jMz/i96bGOuBKqmiyzye+V
iqjOKWKIV7O6Q+TpV9R+1jpMyrt4YW9OnxNjpLE8ThcSa9k5us1wpSYsmsp8LZAPh3Qtkif8e+5Q
TjcdFZkWOvz6s+Kfb4/v2g5ikYFjoZc2x3ypNmXntivqY6QFe1mkxcbH1mNzO8iVoxrTbYoHXEe6
rE23aYYDtZriznys3OJcu9VzKb3ocfPyH6LQYOXhPPIep6hTLYXuG1URZmv4w/FSRc0gdBfOtqsj
Ye2OKHzD0KcjUevWQ4UG4xJt3I8GT5GtHrQJPiHCXLi8JytvfHNxfoI9hmNEeXuKEcwwEc2ynv1f
VgoixK3xPcLJo1SB0lq+pa5vT961dQBtegTtQqJCZ+DyHGhUdTBwEWqOtu2j7lIZTvpHadIlztSV
QVET5Bi1gBlDwJ+ESSO5qtj97VHiYoUffQ/a2ZWjHH7v3V8PiEhQo6h4goqfYuAc08MjtNWaI/pM
o/HTf1kK76kVzzCFG3VaL6p9v8Qus8VyUiu+jA8xIWefoQYtZAdXZ4zNw4tFptUwJcfwwQrfAxh5
pKTgcOnkzdppyj9DikScEkl/d9yNi+4iY5x8H0B9slF0VnusDGzdPVSoJHtV+xU8yzwzF5AeyrWx
MSL67IpGGWqaGdOhBgDVNuXRchPtqIss3Dp2nZ4HHAMOCjLkSDX9yUfXEK5CA4VLxX8KQaL9jJoY
5dOyQ8G5kDGSU3i1eH4dfL29hq79PqExIQbNa5jUk9noWjPGx4F3aTOqUbSK2KECt7ELbZvjxH47
1vxxJCB00YZlNoC0C/VyAwaJcKyq5LkiEMOTu2aH4PgmFM6OVPtLYzUL2cX8ICMc6xfSLsR0eGSX
4bRYRevVocLXuI1xiIWb3YPJUbae6i7lt9ObjUV1EWsKG+qwJa90JNFRqPLfFA+RqdDQzp3X0cRy
7wJs/1ZylqFmpzxgc7twK7wvosvCIGAHcl1gsKQ3QG8uR9r7budXfRyfzQbDcSS9XhXTV++02ig2
To4JGyUeFPoKlE6HROnXQ6VsEit8oKr3iCTosRjfMYUaPCPysJMceDyZl/9uKhTNJebK9Y0S8GeK
BRN+b1GVpVsvRmdZF2G7wsvsWe/Tb7WCqUpcxy9Jaew0hN4xKBxNcq1vsSEe4O599oeSF6i0roTz
2FMzRR/ksxnFVNvzz7I0Fpc89xxV5sboUSqJJelrk+sPapICt6vkdZjR56yj6lBAu98YofRVM6UH
XcUeulLfZPRlnbBGwF3L16DNd34TP0lt+qRK7hsu0vs+Mnkh5xpc1fKTyeLTkQ2tEMa2LASoDTO6
JzOKMAZ13TUu4Q88Xc9R7uJB5795SDTQs/5ThRlKVNKD0i21r+ZrdcSNUGEdKWlk2pMvGBqRI9F1
rJ+sbqQFMq+LNfF3Tv/lKqGSC0KBxTrqJUyvi9jotETLrfpJcz/zDVajt5msjt3sxl25vfc0Vv3j
EHMhGUxvmY7UMa+tNnbWPNhooOpWdx9UwcHneZ36uyw4ori9UYxsoyIKW5TaXk7zN8XyFq65Kwk1
dw8PU/7lmT9Dsho1vuuI9GFSUTYn/Kz2GcZcQ66jLoVkj1VtUUdepwWMoqJ3/wkzavS18QkLh8es
8M5mEaOtXWf5KtEwiza9hax2nlaMvw4ZZ85yg6Nt/LQfKhBhnsSkvXZ/xJMAl6L4RGPt9fbBOT+k
L0OM//9DiGzQvbLU5P5YW0dMHkXznVzZaBewU9cGAugHwDsPF7q2k6ug1KiwUg3sjrSIse2IV+Bd
b49jvspHjhEAaFJxKqHTmiRqJ8VQ1Wpz1Gnxyc3PsZ7R00W4HeXKYQxxmJ4zaSWfRJneuYjgFBnA
OuVkaL8tA6/wCB09dB/9dQrOTat/tpWE8+zf4jRGWv7HsJOvpKBz4KQ6aEcpDVuBK4Fd4QsfGHcJ
IsZPAxixhzqrta+W1KknzWkWd/i71tB0h3Ph0R0i5QA6oV2uk6jSE9RQ7PpJd7pDpvxxA0TzWglK
1w8t/S4o5ad4Z6Ruj+wddli6e1eTX7DNbSsYd3ttF+eeJlkiJJ5i+DJjVjy6t7LbQ/Rwcic5YUey
TrJ0rYWoFaP1iUmxiQ4h/5GTYu9L2Bcmya/RZ7pxNTRNf4xuZUl/rtL0h4aNajJoC2m9OZJaJqOG
qkGj4D23AClzOWpnUOpWuCECXnFov6D8wAHdo2pil5EEuKzQ1sp4UCBBTW3QVrt6l0a1e2wtC33l
IPM3JH/9zsFUql5BL3cObeZWxaop8CIoTa3313GTaS99W/8sLKt6FYmUBevOUsIH4CHSJylBiBfr
ku6XFfcOgviIIkRBG6+dhEAr0xPSJ0ABA7KZUX3MFc/GBL4Y1cx16Q77FR1suWdx/dB+RcWu+Snp
GI65ehvd9zy/NqIL6a/h8FisugSxT7UtlRe1sRs4L17+ZlRDec/v1EcybLNBoBsTmhrvB6eqSOts
q9k3CisDGpvebtEldNf4zeSfFjbdu7zG5DOQeVgo4nAcgteenIMdl09KLcd4skvbXZedssua+E9c
YZaCKJ9a2GcFFdpNhze85pdvYZP+Ngtc9jCVwfO83MroWgjfkhChxjvHbJqvgcFflEtFvYlFcy+L
vngwKb2tigYP9QZvLbMDTkwh9inK5OdU715kuDBbBKRsPDfK77FqIrba0OsmiYDRgV5rLTPddpTX
FLh8CXeB7CHrkKqN3BD1/CjfKG34TxLR81bz/rvdDMpdEWrd2nXCdu2RLO90TQpGT4kS1xg0cfNO
RtHSxKDDyteOGfN7G9zpkSf1EItHigtZScutxEYLFKrj9VOB7yVovvtIGD81xGIPeq+6m9LWvTsB
QXKlSe4n0YS/pUj+aTf6i2YN973TbWAFYoBcvLl4YByqssEtsw/jtcA1dcNPxFA4fS7C8nviozBb
RuGnUi5NHI4DRNiiCveyKhAbTAR3pY+lWWIerUw94OqytowezWp+daG20soPhh184GEHBejQ6dGD
jIJtYOnntkp+idzZ+7n+lEjNj6hPh1WrWU+yNTiYkuN7bFvPUZSdrFwcG2n4CnfMX7Vx+CpAReaV
2HWYmVMNe0jRNG/8/JOTNEfDil5S/J7sJHlEy3xXE9K13HyNaNfOkoOtkVh38Ek/NZp20Fr/1XD7
X7ZjoApsHcA5cRDZb4E0NFtTsf2d5aJL3Ggquv3ZPnCco2V22Na627gxP2XRaJAiF7Dhg+BgOdlj
JYXfWkHfngUGpSuw6l1OfWqd1dVAjtN3O6NF516h+ZrZdrhB/empxi1c851i4XE0ZniT7cONCGgB
vi/AhWkthKWOiJGw26fWuLNoLK8q+VFg5NQH0aqRyp052N/QTF84PK/dlRSV38UieOSjcHR5eOoO
zmN5F7ZPUa1md2iExYe+dpN1nDvOQ6wIFFKTBINvnIoeOrXwvlp5mS6kBfOCKc80LDbHC5tKxvTk
8IIw6Xk/K/ia2sEZfL335Bma/zmtiuaxGQrjUbLa9L52h78U7yQTpuZNrRbuM4UheLeXoy/MAkqE
X3VPpAhjmcbbALpZvJfn796LKNOmoOAZ0bVR2T7VuHbzh3NSl6+Yzz5GmrUz8cS9fRRPwtH0hZlJ
3c4yILqDep4cxLFS+HVaeO1L4YufioaPKXQWR8J4iiJUJLTz7XCTpG4Mh1IoCnOgNOjqTgUQoRNH
jeG1zkvgxthwIBuiGn9C2VnI6sbs6cP+eA9DrYu2DsRo8ulx1B9yYD3rKnSb8fHBj3YtNO8Hzb66
4oQR2MnfHtEUC0IsEGkWgHvKakDupgjUQcUITcRF9loNpEz1wWAFqr9V8oNYecUCCzVuLFoQSnGV
fOsz5NvxJ/uB8JRdqYbKAG54DU6LCanEHGiJH71qckMnhkvyCalAGwsn1AHh6Su7asB+o029RTiI
Optlg38AEDPBvEinFT/b7OtO9S0MJc0DuhArIEVNZm7x+Mn7MUPkRrdsyJ75ztDcze1hT94fDBva
AbgPcKI8pexp9tpkdukUQnJfAf2dhEu2U1gL5bj5Wh1DjDIHCjSH2UsyrTopHfDQew3snT6Un8Oc
16xYoJBNz9R/BzLiCGFiy0zmZKkOqNjqqR44L9yRkYkDjMeVqSfYC+itAcqmy8H8IfVh26jiVZ8C
OX25PZPzBUSdmyb7ezUV9Pb0WLOVtuLc8177+A9u03xLHLg3RX/ww+fetBbqbPPzxqTwNGL9TcC3
sy5en5XUTMo+ek2yAQM1dR+Z34dSZn1CJLLUw+2xafMlKmiJk+0zgjHeZHBGZno68lYxqgF280V1
tYJSRK/9gpWG29ggyytrUE0qyJizDJlfvHZYkm30wPXuSa4tMCDBgKeLhgM8KklvKHk4W4yTuy0g
1+KliUSy6cDq7HwzC546OwkPhpR5D6mD8VfFZL/YONhhz2mZB6sztHVdUklzZMiwvpRQamh5Xy2g
t2fLVh3BafCFIaiSIZiTBdWaolUGyezPVkihrkqNxxpM7UrLjN+3J/dqICaV5hwqr8zY5SEr0JTu
RVnUL5ETdhQMqeAVqZpTjKJOfjvU/JCl1AAWnU4Tg9JnrPbMjUWL5UHz4jXKY17aj3KpbQfd/uN6
4lCFw0Z1k7u20Ldc/qum63h/Wv5CA2pcK5eXCuItwBFGHYHxupyO103TylKV9CVJqq9opa8w6nhr
zS84Rmwaw99rXGsdxmm3hz67ylQZEPAoyKrSdZ+VQUSDz5WTt/IZQM1jKVlfMgPRffRg47Ubmz9v
B5udBQSjuE+BmIofDf7JEI22lAtJJNoLTgVvmpVu1CI8qXX0FS/mtz6Jv2TtsBDyyvigYsLXJymA
1zAt8wSSl8ioMfJljaDdxH5s7tBot7eYDmFkBwJsYT5nBxCNFZrX/EMFhot7MsTeyApktQplfHdh
HYUObBXs28K/1+ofprXw0B3/soslQ3kWJSoyDT6fDsn1coukqKr1vqzVL2aDXrCR9/Yh5ia+c7JM
bG9/uvm4VJYkZNMRhC/P2qOpFkgO5QyaRVGRHLtBjg8humF4qjRIqGRV+V3W/Vhe2JjzrzdGHXNx
XCoQfNYuB6hoqexnJsaxitkWm9L/wrUvR54Nsf/u9viuRqLrN6bf5JDT3pNl+iX2lJ1+VnJswev4
U4a4NKWjjRzVCxf/bKMD1hkbjP8basw9PmSPAf6QGsTW7FQV/g7DwTFzW+f13iR5JN8hRf5pZEud
RnVSmYJuM0ZlMuWxosp0XkZFubHKy9yqzm7pfhVV/sdI9o33j/FmYMEoFe7K7pVg21UFTn4QBQGd
9o568LEpjCi3+SSYinDMtVFjZRA5kfdbKQFq3v4IUxDh7EeOX+nD1MS42OthJ+JzEtbiUYsoWel6
Eh3SLJJ3QZZmj6Ue9QcV8N62c2Sx6oJMXaP7KG9u/5L5zrqcrcktJ4mS2gdp97lFdYEfs8N0YC2F
xsKqm7YT/h0wog+IdlGpmnGRAznpOk+tkpeqpm/A5ZRtFNvBdMkPuHA6UnsJc+WQcQ7dP2kv4Z8T
IorRrFks4TEJsu4TrO1kZ+qS+Ry5TfCQKBROEbUanqo8SZYUvOfzwiuOxwhbREWSZgppSwLhFTzg
1XNnIWxstcY37unvitosrddrm4RXD80hCnjjpXG5ElC7KfuqN4Dl9TKOeEiQJk/sEcPusXfCHybE
/GZ/+5vPbyeUSWCv0vqitTPrSSFZoIepl2dnS/8aqVhGSSit5kfVRbkb70xpARU9n0qVJ/EIdaIl
LGBUXY5wcGXP1Nq2OlO+U4wz4kVx8XJ7RO/iDZcXhMo9O5JbIKOB/ppUVITU50Uul/IplHK6o+md
U795cbZO8KCMEPnr8JcHK7B2/V+mfYjyZqOG4cKmHo+zy99A15sRqrB96H1PgXVdr6oxehDxqVDU
gx32Z8R8qoV7Yv7piIEGyAgeYz6nsLGoi4a2AT53rofW+dREg70GmTRa/am5tMlkT10VeaG+FLU9
LJzm84vxMvTkyHJ98D0WJK2zlo00ODdpVjTgnIcuiZpHFarKis/sbm9/2Pmc6rQgqT2g3QOQQ57c
i1ZdxmjcJOY5yKt/sA36gUzH7Qjz/YeoCoy7MS1GUnAKWMCcV4WYjcBU09Ovls1x84Vo7kTq3lOk
8Y7ybGN3O+Z8VBcxVfVyR9Suo0pFJrlnq3UapGLd75n59wf7ZYzJzJm5gQFgpIbnwQ7vLSM6ohz8
Sbbqhem7PhS6xCAgeFTM0gnJdBylTMJzF3V7JJ+3LhaRt2drfn6MI/n/EJPZGkqcBcx6KM5mZX6v
cuu+7FBjWJIsvLazxjcYbz3wXTPROBS+GsPJrOJsjGva1+8QsXDWmVyqGxWN6o3ij84Ujf3jvwzu
/8JOy5SYhbEuGwX4okzPqzRhzZEl9eveR3L7dqhrGxiTCLB43GpwQSbncKNXDcLiQXjW/PTeMWl3
mYrzCvRw29H+oPVQLgS8sjYwTKE4wXFFSj1F0pctQj5IK6ZnjIOzXUa+vXfLvP98e1hXcinUmqjO
URDh5poVXmTZ14NGa+2T1TQPtZ/jFD9k9z0QvdLwjrkdvnqxkq2hFWw92f6Ry38JPiS3IefEi4Zs
GsFBAM+X2znNy6ZOBlucmjJ5CRP3c6h63EJuT+FQB9F9e7xXtgM4AUzFofQwsdOKHawhuo2Bmp5t
BwKlqAD1BL2/d02olX8dCTEmUCvIk8LnnFZ/hfCMLjUkWN0KuoI21tWK49GxS5LftwNdWSgaj0mU
hIApUAKdJKGhhK0rglrVSaqNcl/LdnpwaCQvsNWvTByX5oiupd2BvPgkSiBkSYS5LE70EaNzq2T6
sWh991C1AlvI2yOax0LPhSaHLUCpzIuBvpGadY7Y2Dk0YuUh1d3oYFuFua1lpzrcDjWVJBmX37sv
CtVHcrlZCbdT9J7OpGKeWqr1uL/F1c8IbME6tqx8G8gllk924XkbC+OpA8r1zSNK5cFZFWV5KISN
s7lHV1YLsQtc+GVj1jXJiGA4cq0CkKPiIk9mvJMDM4mc1DwpuaZ+D+li3g/y2P0UYXkHC2BTdD1l
/SZ7QHXSPZmhJ3a0GYOFxOzKFT9KOKLJjkAKeejkKsxx081px7VnxELW7nD221ffeTQra6TTrhVx
aFjet4c+//4cRx9Cjiv+4/uOtwkdwMY5Sbbsr8ystcFqhV/aHDfA25HmhW8+Pyc6GvpkL0g+jD/l
Q6hBCpuygdl9stP0WUjDczEAfDSb4CAnyZ4TbxfJ2mOcOfW6zvW329Gv3CnUZUbzIdYeD/1JcKFl
jeoNLnpCDji+Ts+7bRDLkFhobQcWfdu8KRZWlT5/4OM7yCWNgBGloFkNUzHVAs0HzzjZhSG+GrHc
7UXe9Y+GmerbDtHCtaWVBkxPVK6NuAXlG7VdBJS+B4Hg2iloy14L14WqZIe0wac88psQx2INA908
ig4BWIot0Bb/wMcz79JKC7dh3eCUbGjDL1v3cVjNcYkxlEJHVcBDq0TubXPtdVSxc+R3waXI4jGk
/pKtzDYWWz0SyrZVenUVmqjrJhzswB1dee2mQfPXp9zId6XGSZUXSOO0pV0VeR/kuIqekX+U30Jo
zC90QLIHyfLihYfdmPFfbm+4K7x2qLXoaA9NJQkbeygKH+u1M3ietyTNcf4eHdwreyd75dfbC21+
RRALZWOcHDi8ufcuV3lmiiiJsyE6y2X/uVK8p3hw97dDzPfsGILrBzjhWJ6evCFLo2vjuCuiFwmP
8pPquGIPuqy7d0ORLpzZ821DKEp9I7VsvFwnoQrALmGbW/HZUcttWdqHQP/HD6w/FE6lpfbbPLEl
FnVvSosImcy8s5I608KyTEOsSYpDO7TfVbncBFX+rHfaq0rlJyyLv6SmciURc+yi8hymi/L+XP9w
JlVcqL3MKEcP1DI9ofSxwusx6ffQQtH83N7+cPPznWhoA46VfV4g0/OdloYjyxVPnbR1DW+F8Ei1
0QYsiHyEfQ5ICqHVq9Q9Pjq68dUKsnKhoTHfBxxIPMbJyMYf8T+cfVlz2zq67V/p2u/swwkcbp3u
B06SLA8a4tjOC8txHAKcQAIkQfLX38WcvrdjSWWd9C7XTlK2BQIEPnzTWuu0lQLc7tCWVx7Z6YZE
etGiL47011qjP5c2cuOfT/Z8l8LlgxQaMu6oL0D37eNBABI1z1s7tfaeNxxH3kK/fHJ4qBv54fOB
zvcNLl1z+W+hoTjTB1Wulap09qFgX9ll0PKdT9/GyutvfK1td32XuaGquX7lrr6QycGwWEtYeJDH
nwFjcT6R9wb7zq5BRnbmA+DUeWjp/Y1XfOu6GXLjNxr5Mup1oBXsrvdfr/LAnpsaIMngu8G3RroG
f/u4wo2fOpCimL2dAHIAXPDq51Rcq55cKMQtgDVEzZDOxe49bTdQpSdc1rZkB+qiTZe1L23NX7O5
3UNv/DZr27CytfVUmKuhNb7CK0Yx2biGQbyw1gtLy3JfIIJCyepkpl4LOhwGaBv6zIwVlzmwCSIq
fP04mTlqY1qRFJoZi6JJhtm9RwgWO0V6Y2nXkBwXDjD6r5BqhTDHQi5+sqclYg/b4Qb63YimVr5Z
fuVVweMyLxEMAx+LAceagnllJNe227kzgQIWOMlwWaJMAYf948vu0RYyd4Wp76oSqHXPY1nEvGZc
mbRoI9t2AMnEwq9R/Z4eQaCfhpL015Jc50carEC4rqHwtFTzTyO63s281JYzoCv1vrDb2KJpLJAN
/vw8XxoFxxhFXwD/Fqm7jzMF+FY0c4dUGvHFQ8bTu2L2VTCV+ZWM0Lk1BEM9CmhIpAD0dXbflBSU
gIPQ2n1Z0zqWfkef24YvhR9pJcJxr4knX5jXh/GW5/ntrkntzJaolLn7SUP2KW9jm6FBae7ta+oK
53YBvQ+I8eF8wrsCl9LHgZREK5c9Tvre6aGENts71Y5XulguzAXBIjhoUOv08MfJO2oIRT3arsnO
bKz7idyjfra1jCtu24XTho2GixJNTijgnuaQUxON2pTwej8VErqkt5UrgnYCXyXKL24zh8AUxRWQ
G59vv0ujwuNBMhfEL+c6wSnUTohXp2g1BJVNVWjgvxP2WzNoP4p2uJW9fkcgUuIW1wCoF1wtlAOX
1jIA0RGInhxwSYwG5GbgFHI5+TmyZoUdiy7xpv8pW/2t48Z8xY28kI9CswhMCRwfZETPoN1QKvXB
JaZVOzRWbyz06Y9FFtEZN1jlribZ3NBGsciv3HCc88T0RPz5Sl84gBDbQKMHrDrQnacyo7PHaImS
JtkVaQeYe21aa8tS3cqVHQOAuVDd8fMBL11mH0Y8ORkd0Vu9SkuyGy2oq2UskSjfddCabDigpdoc
1Pm2pU8cYMfBfprNa+7mpWPz+4xP3nHHFfqLfZzMMdM2nWNEGiu+4lK5cllcMACYJkznch+hKLg8
xm+WRix0i7ox6PuinNO7jmZjYkGJaPP5ap77Xdg+v41yas+Eok2uMBnDndfgKEchwoJmiem9ugNk
40R2ZVYXtwuYvpbaGe6H03vBrySIDlU57jqFXhx4Abe6PqgAu/jRHNSVw3FpMLQcI8CCb7X0eX5c
QlNZOhwb3dtV1nyvjcZraQ4tiIgt1HnLx88X8sLJX9g7AHldGIjP8gStXQ9Kq3Kyo40GsjhWAB/q
8rcBWglBDiBJxOdr9nt5/JOIGC3VCE+XpAhSpic7BJK4oPzpGMVGlGve8biby685pGUD1wLggTXZ
w1yqL41m//HFgVn6SwYI9Wo0WJ+cQHQ3NZqBcHzvIHumeQwaTz85BNE/X9Hz6S38fkCL/w+bxCmN
lCjgo2FZ1UEO3k0x+rdI/W+llh47y3pgtQ1mPmNr02t8dOcv8uOwy4n57dzRuu1p1ffDntQSNU7/
UZVajMaYpYfEa83kP5kkWpogZIbUxmkyuoJAIyOqUgdcYzdDOYlAlFkyTexG53XimirUe9Ar59eo
uS/PEtlSsN6hp9s+OfdjIwU3rMncF1AtUsp5b03z1vOLjUXJg8mu8YKcn8QF9gDuKaADofdweuyl
ZP4wgr71kA3iW96nXezPzaaS4qbm2TVOw3PLCQws6M1BJohgQz9FOdZjb5O084eDwXo/QCepEzjW
f5AJ/TjK8hS/7ZOhGAo4cOlwkF75PKDZl/vWGzSt1lZbo37hiFsQuW9ahlagab5yB55bbYwNWQSy
tBwh1X1y8tHUCrBS31V7fSrRbJwnrawSc3wWvHmCnUlG3/lzjwpDopqB6hM4XmBwPk7XT+2qAKNI
ueeEJIM2PE22/YM7+l2qDQe4+gljdFu0/svn5+OUXQHJHYyLL5jwBVd6mm6R2qiPGtSy91r7RZ8Q
EqU2mkiGSryhC4DGZH4iRFjQM93Pnh4AGx2Chp05a+RRX4e+/VaN6loEdWEzL84WktDIDCIBfLL6
pE3ziQ9pd6joUL9oED48oMPq3qnnNrAgKXfFDl44qkj1wFEEow56os2TlQetjRhLI9P3mkpjpr0r
RIZR1kPvOB/HaASA8/MlXx7/47UC1pnfxjuZHoR/asC4lL500OQAucogo1emdGkF0aoH6wMxb7Ts
WR83k2GzEXK8Y3/wSujyBcZgRiKVIfdBJhf8By1BgI7ilnJQNUVC51cP328nNR1KTy/zpgd9e44q
jJWB1rxiDuCfpXkl7ri0drgV8Zrg/WPbntyM8MWH1ofo0qEZaEWDiZRkS9wUsJI8BxTu8xd1wQog
oYMUtbmQoSGh8HEV66JoehvV7oOoUxGiV74KtcbgCRQ/mrjzdRp24FbeT81Afn4+8qVpwq1aAjq8
PFiEjyNrjauBJN/oDrns743cWTeOv5OG+8dN8UtrJaw4ii/ocTpNXLtqJii9YJt0GTqMA7TNo1Ox
depXt7Cs1edTurQlEbVhmKUvBxnPj1OaraZK7W7sDsya9QAqAOBnqKud34G+eG7ePh/s0pH+dcJA
XIketdPI2xxzDCcMcRCe813nPkSvaUha+0WN9hjm5fwf7MvFMcVwSzbmDFHBUkOVTU3kgfSSB8pB
QrMQ+lfcj94fn4Al7EZqDZQsyKiSE2vVFK1FZjrRA6gALDBMaxm4z/Iqcks2XxnqfP9/HGp5pb+d
60LIiiBr+q+uSZaubXlXZa9AbN8ijGHII//pW1vwNsiiLnZ4kS34OJ47663bGMrcOVUalXkKgPKd
5s+B3T8r1v8p5AaFGjSv6jaMiQ5a/5PDncOYdYae8QOn6ascwVzbDN8HgFUC1UNUM9PFFZt8fqbR
47e0tiBXg46PU5vcyl7rZh+mi3QkSNv81dPytSzVlYrh+UvDNYZbHflo4KfO2jyM2snsDkxhO9G4
1heLFM4L8hoiIV1ZbG19GNe+RPsAdSZxpaXwwsjIryIDDRQo9uZpbiZ3ugzUM8TdcQcMB2WavQFP
fj/03UsDcloI1ay4Wf9xpATCCFSKECcB8Q0cysct4xSTg3q2KQ8gg+gBzzLdQPflGI+298fYOqyl
AXEiBNVL+HkaSbS9DloGAFF3nV69T5wfpqY4fn4ALjR/gEB/yd4jsYs016mRrGWtMgqN011uFrd6
8975TVwANDVJnHJzDYhUCJBTnJkAhhjQnzGnx18880Z38/mTLFbko4+CB0GfB043AsQzF3+kE586
3hf7GtoPX4ZCiVvUOPSvn49yHoFilCU96qNSABXvk8KpYyqljxzFzFY28Evq6bkRHJTYVgj6kThj
BeDT88oW1bVetvOzuGg1g0QZqXpgRE9zP/1opmlpK3EgTQfoWp3OkdH7uyrt/SvH8ezag08Nxxq0
hvgLsncnG7QE43fT5bO28+ekNSQmxUO3zjez8lafL+bZnDAAUlZww3D0YGpOfIY57wbVtH66c1xK
Dz2YGleWVbC9wZT550MtLeCobaDKcQ6PlrIyKhBh2zsz8+u91Vslyiy28Wxnuhl/PqsL64fzhm6Y
JUaBA3LiNniN16Dk5RR7jTlPZWquHWhcgA1uhfzJ0+dDnSc+ETej8IvgC/4Jck0n76p13JlauWMc
C4PFem6sMlWuuD+DB2YORlfdpaCOhXW94zl56qVzl/Hhikd2diLwCGg3h3YIGt9BTLi85N+uXBQ/
tMJH3uUIaLZCTdav/Btpk9UyojIXEbHG0K8s8a/kwIfDvphtuC9IkZiLLtPJzvFSVipOWnWcFLOj
TuotFOwKPXS8aoihyluHGWgjQqBZ6hXXpmwnIHXx1KEjYO27qYoyd/pz3wOJExf9rYhLly12ithw
09RE/V/IY65kl5TN2CdOKYu7zPfSFzbU2T2kBSZQjKQTueKGnNm+JVGErnx0OiAYPysiGgWoZEoQ
yIBVbTg6FlIovr6+stWWJT1Z8t/HsJZC5m/vGQAan/Sz0xwrOm2yzo5B0rgpbRqDd2xtQnO0TcEk
3+DPXoeChlyr1I6FqL9//hznpwuBDWq1uNiQAj+LtJlZlp4kmTw2Gfg+fP7d5Cm0H4t83zbFlSvl
3D5hLPTzonMFthdyRh+nXNh6OiFz1RynYQ51hz64Jlunc3PF4C6H9HRl8eZQ/8UQ5xUi2BAFQQC8
vXahSwd/vZ10pDbXbolIgzF0bVWipFcM4qUjBJ8Ve2XR0gRx6YnpYNJpK4+bzdEpQJE/1Fut1x+U
M7K4Lrsshs/7oOf1U+N260p4iUrTVZXPKqxIf+VOvbR7F+8Z/ZnIeJ4dnJmmyhhbrzmijQ1IahBs
e2175VVeXuN/j2F+fJVDDxGjgvoNto08ZFodt2kTAkyyG4r5FRXJKwbq4i79bUon9okOnuePqdUc
U7fcej77IiErthwOMNRfCfkvrh52zdJ8hLT/6XVjq7wjlanjXDpDdzeNoMIhzVAfPj92l7fLv4f5
RQT12/Hv/QyFVWBlDnRC66JuwPf5IulTbb7bTISAkURsTLyhDt2CoTMmjyAmHX3+DBeP42+PcOJ7
ed1YgxOnbY6eOWxbYj3YLQlpPl3ZKucATpzFpXwJlxkItTO97mpSqhpd2h6rDgXqmc301k9La9sT
pKIyy5ORm415lA6jCB0NjEWycZtNNvpo+q9ktx1dZocaA09UOtYoaaPUE+g9aSAIMaWJhExk5Hll
duWxzz1xPDb8fTBXLsYE8dLJFmcMhgzV5uMA3FmLhrf0h5Peo/oagFybVhujjM3AFbFTgcKxCqb2
j1N4vx4ASMJFlMFByuTjA8C155VVS9ixrHziurmdPSPxRJeFQ2l++XwvXNj1IEtZ2oaWQhf8jo9j
lSOZFsqP7pg6mRNaGl/VmXktRXJ+ilEihIFfWC5Qcz0lnRB1D9Fmj3dHNrtewEw0lzpcxJ2nbUuu
J5/P6CwWXQLgpdsNpG0o2p+6NHrbm5kc8w67zpJxqrUiygvQ8vVOMcYI9ETQUYfe2Wh3/uNzhdYr
A518oEdc4sWTm6CAW4Mwt5JHhsL4YD8S3QpIOV2Z3wULsnR4LYpSFr6Q4v34yowUWeuB1d1RZ2aA
SzzARlT5HXqqIiP7auHMGD2UhfqNxr97xteBXqse/prIx4sWT4DDAeEjRDdnJN2iLkCYMOJ98t48
gARxP7N2M5p1PFVkBVw6OOvA7FNrcdHy13Setxodg64rwryw16Us17zWQnRdX7n/z+3aor4LLtEl
JXDe91sZXucgd4Rzk5ffCO9uSK9HAO9UV7zE8059HBdQRGH5Qal6Hm8BCNG0DHRUR/CidNE00ns9
3S1ue6u+5N70JF3/BqDj5Crm//y0Is5DwWbpNISPc1p+46C7yNtGiGNd9+6ODTr5An7+9ulPTxCC
VuCY4RSihRNx5ccN5gpqD+jfEUdT8GkIKmeaH0rDzFfOxPI1TSe+GaDrkWTQtQo/H/qC8cXYMH3w
YJCBRGHq49iFHEqHWwjPWxv0i0x/5KO19tIsQrb8vbfM187Iv/mNuQMHCGoonnU/zyLkY7qaeHr8
/GHOzdbyDFAJBs4ITuWp21opo+h7pcqjaaxmSW/SHBCbCXdCz654Bac7F80aS2ocrfdIAC0hyMdZ
63kGylVvavZaxx8gvbfjo/cqqfxTjPrJOKc3y4QkrJuDPXpf1ahgmA+Agix/FLjNfP9dp9+leSWq
PTsry5AAaaHSgNYNpA1OPLi0aLBXMyiI+n23MbuvNXm2yW1dvzvDEf+0p/si968Y4rPKJm4Z5HYg
UoA7B/m6U19u8MlYghIwe4D2Wb9rwTKwRvbfjDIswBoCA82mA3VHDPVYgkYuWke0hxgbgl4eslGy
GGn1ItbT3Iaulw53bLK6K494/sYRMSyPCBsKPqbTILeu3H7WRzXfu3LVNYEnV9Y1WZozMw0IETix
8YXUOnKDp7TYnlbPHNck6so1BTnrMG9ApDcEft7vKhA8LoziFWgZx9FL2tGJG8/bTjaLrdn5qjuA
S4MP1W37KC/Hr58frIuT//eD/dozv/nATeVnBhUFGJmLme9JW4oIbAAEieI2v9IjeWoxT9bg1L9J
0RRM4DlV+8HgERf2PhvN/eezuTjEUqmDWCbB/05M1qC5JqhmtHI/5tlympr2mkzuaWro1yRw1egW
0G3nZwjKN2VOGlrtZfUELaNKHwIcVDDLUFkuFK0RMa+YvrPex19DLhcN4nWU7U7bIIqx66vRq6s9
H+mhhNwUnN92k0/5g94vTBMEePc0te7cDBptjp/46Z/y2+AJFg9jaaBBNRsb+KNNxF4gKs+r/h6k
Ks3jpPR6JeehBatU1caTXtT0yrV+YZV/H/AXXO23XalMCORmI7ZKBvqTRKHeG1hVzQJZpz/thtwV
GY39XH9dJEo/30Hnq41jiIQ7Ig7k3MEFebKFJuV5c5XZxi7PSdgD4wxGzc4DhXS5cidtrWs8dDJR
BAyYfFFcK76dG4qT4U+WWrISgeiMKbqW6hetpCJxiQZm3Lpu3oomR5BGqtJbu7Mb1GkAGnw/rI0W
5dSRaJFEQn03GYAXCyvXYzXZctPYrHn+fJHOjhkeEikWVD5h02DQTtaI+zWHnGlr3pkDFGaten6U
uddcMcuI8rCtfvdtURlA+w+om0DetHRVnQREOrQgSqrlII203BdVmgBlQ4AiEEK+gu0hKegY4VFC
ZfFY9u5G87o1N0akd9qNmxa7HD3Q4DGnoZ41iTUghqeapaEpoo0UA0eS8Jq1LZo7Mes/bWc+Dr2B
C4A4MUjH1x4EdsCAZ8W8N55HZEiDwhwSj/Afsitea8c9iCE/0NzZuJ0dgYYskT7fcog7z6PVJ52n
QlbC23b1H0YJ8YW2vCudNmoI3iqz+6eZWd8USJMWLrghKCFDETCrefJ7/8ZhII/KMw9wFXnwjbQN
+kXUGCQpb+XI1z3z9suGrGZ67Efo59plHXqDt84Jv58pTRZSVpSsIIqspmBOqzJ0M/nNVGiWsqV9
wAzx8w1JnKq7mSYwS2uG/qyL/MlSkoW1cg5UwZiRKksyI/0y2XOEOwgUzJIdq6p/QEf90yzqDmy+
1le5dJ07UOVa+Lq7BHBwOxpZ/mPm4450+s7JrFBIMEvbZezycpN5zZtsi+ehcJ+0uqTxPHcrVvN4
Ku3trKMW25o3DXSbAqvTNgoo2Sjveydwc6BBR6BGPbt4QVNcg+aoIWbzqAIQJdRrzlP0o2ps6wh9
O6N2iH4G24jswY64tFcc/RWBP5igHbKa0PUbGSwfZtWkDod27sKCVbecMD3gmjp0MtSRBo5GDx+f
evZq7nLAYHvwDtS+1gUs0x9Qogy14dl8GAytjbuKZSEKXf6KWQbg/CYQq4R1/UNN8vaAqrNHg5Zw
iJOQmsagGnA3luBDYruTt9K4Ltbo4PYjzUHGN7CVY76DImkE9Bi2P8hEPgYlVvBGjfVN2gJ9W1jN
vCDQ9dU8lO1dAcWGssh/AnV7V9giDYBV7w+8tK9l5U/dBZSA8DIJQMnIIixMfB9vAs30NTJhVe7m
jBYPPimab2iFnFEQGMcrlngxIv8+/fD+4OhjnKUiAoAIyp8fh/J5Rqeunro7ZdR5LDLPWU2ip4/j
7PnPKi/mpGi77P2XZfuvt/H/ZO989z+fL//53/j3G28mwTLanfzzn3fsTXDJf3b/vfza//+xj7/0
zy+8wtfpj3z4DXzwvwaOXrvXD/+I6w5c/Pv+XUyHdwne8l+fjkdcfvJ/+82/vf/6lC9T8/6Pv944
qPCXT0Ptsv7rX9/a/PjHX8gP/Gbdl8//1zfvXyv83kG91j9ez37h/VV2//jL0v8OgCtiBcihQtcK
9eG//qbel++Y3t8XnsklMbdIBAK0/dffakiT0H/8pRl/BxzUB3wUgSOS4MiL/PU3yftf3zP/ju4j
eBLI20F0Abk996//N/UPb+ffb+tvdV/tOJIo8h9/IXD5uCMXVxrKx0uOYUFuLo/ycZuQLlu61Nxj
WgggKk1/UXeg967/vQO2IFRsBl5qnp1QL+bVQJTCleHf+X569HrrNicd30gx2cBiPqV+I5AGtqtY
ODQZhywPfWrXsOViR3tLhFlWiTXCHRmQfmkjtqEawfIXqU3xIKq1NyK1WvgdCVULSvkyhWqBmarY
p8XW1YY30s5akjr9DwDW21XtZTKQqW/e1pZMXE1t7cZDvsjI9dBvVPmCJlBqpjeNPtwC7jxEYOHn
YdchKVhDCMIes7g2NTcCQj4CVmTTo+KSKEm/jC6USUekJ5NC8kfid8eu6Y6GsLYNciK8d9SaePJd
Nx81rbGC3lpI0eWbMhpYyDFrADKxgrzLZDhBsjXURevgAkm3XJexYYsDpXRNrWGIZ1/7LlGcs1PN
CGTl+2E5dZu2JXtv6IKKlHoA3uDs3mJuhztBIXzJ2i6Y4OPsmxHmlSqYLZ2j87Lq9sWUb5rJevcG
CoS/nRmB0Me4nDV6kyFQB/smhEl7XEEDG9ttbcHldURoVBZdCfTyBj5QyinkiVc2zGlcu04PkYDA
8JuVzXIKmCOfgrIKdeq/NHmqghb5qyDV5Zby4hvysXOS17qGhu3CDkB+F5rzWEUj7fOwGNtuVRhA
cvlTvyNF9aoEqWJp8c0ifO1WdR30Xu6FIJd5LFQRQPDc2fAx39QduiN9qk2hElXUZVOBXkkhNlpt
0Tj7rkSpbzMzZ6GBbTjNVEK2skhSZHnuyrILHE2H1oDjqUi3xUoJrzj2vUGjaW1DnXhXsvFrSVNx
a6kVPIlj6UFLxykCqOw8EgFxh7xvml1aMUjdkyLoRwsCBACjyj7ToGBs8RW8ftTmiIJAup5G/Yid
7y5bhK4cI+crycun2sdthu0FbxDSx+le9NoUeLVV3tZzbwSsbPXY67UyNEixJQivV0PtA6tkqRvm
W2s2ZHKFZOxzmvP5zpBW5BTvrlXNYdk/p9VgrvTGGFZ96/RoCHQHRN/FT9fK4M1QlpR0HkJ0ztIa
wMPZdgLA0X4afUYD3Ho/7JY9U29+BsdjlDnmHA9S+wqGXgZBqCEEpuQB8i4SWljRYJUPcrS1KNUf
4d07EdBjX8zJBK/yoCe6StcSrgh6lig8o6JZjSOkIksxBUoHwUlOy0AO1croByicIEvStm4WVq50
NgNEV0mJMCSGGOt9rwNMlM1hU9jFymkYC2eoQdxIYSVlJkhYaXIKKtrETgNhotYE8bhOCw4Y/3wD
VqBvIq2siCAQj6SvbbVK28zlMMLTqBgI9zyAF+TNXDFz6878i+l2MnKGptqMbXVsh3eeWz97E9hi
F0MEorefRyq/IulSBp2Tfa9EfTRcyqJOdD+tmUyR0OxbE7YrJ8UzobmJ7nKPboQkG6g2tEdwdwXm
zB9HLf9WZ826A7fGVMPxMhiIV9ATkKKlzIIqR62qO0gig+5mdMvApM4dkAEdKb+SjFfx3MPO2ZI1
kNXos5BXfKVnyg4Fz/O4kzyCT7pDseM5h4QBXnL16A5kZVjpyrMmcIzbI8So3B8tV9otUvqQytLc
mI2Qh/P0MUwLpJRr4W67tKtXqBY9MduDhw35p42ZkjAz6U756hbKRVWYp8MTK3Rk6guHo2kCIHiD
e7d6GRfMGINRPCk6dw+N/aqY7G/hAfUh8bo2yUUxrmo26SEA5tXNAhH4SvOlcgYkEhPfNHi1gV1U
CEkoOqgaMwt41955hbkRKBlWdX9AYu4JPE85nECAwH0zlFmTB8RozcC21K3/VuYwhpQaZjh6+mNN
76smw/Y19XzzzRg7IygmK8hcDf6fthqQbgu6IY2defyeWwQutbyZhOIrqDSugB5KmDbTSBbMC0fT
SePZMrKgb+eQzEYXtwufCygrwrJqN42pFSHT7cUQHkF2ZCRppvZdjhjUodObDRRrao9NwoYZrSnu
jGp54cem229yXq/QyrLTaXuQvZMmqvraOvLHpLsjeO+t9k6AICakEtiE1krrLYBQ65z55tOUCjvR
FDZvKbt5DTT9QkLQTrditnIYbTIkfctju4E5bCySBSOYSdD5Jx8UFFMqCt3o2ve6bVmQp1SZ45r2
6E4TTqeDBPfeTRsVWgiTA2g1tzF+sAjRtsLWuSXkBi3qTZJ76oZzvQ+4Z94z7r70woUaAQEpXV+R
A029l9GDiZ3JsNKsHhBPZ9ggEgL6jIqtq9MqyLPxqTLbMqih+pmUwL5pjrs2Zn9b27JIrEo89RxB
5JhCm28mxRga7g2a1jWovFWQh67fezoiDDGAZCuJu1cFO9qcuIk97pvewJC6Dwl6+lBqIA6gfv3s
ylGD3ezqaIZ2IRQQhzlye7G2J5DcegMLTYd/mcv5AGlYA6R0QQ7UYJRaZKuhShWSpHTFHKBNqAp5
nRuJbvRjAGTkjTB8mlT17cwAYreOufTDpm3umV5DUKYNAEM9QrIkprjkcM/qzxOb3llTrjy7fIDG
wi4dwOdaTDq44DKZKJOjc7f47hbDF3OswabZQrhIz3B2O/kD3hoNmBBOYKa1iCol9mmG6LfonacM
/FXhKMZdRdQbK7WXNCtlRDS/j3TDwp0x+CwocBv5tV8F2oAbDGTS8chgV3MGI4qebIzksvseLlQA
GoLbtq+Ag5DeO4OXhRjxuSCPatSSqgUZLDhHWxS5iYhLZHRmil2uZz2JKxzUIo016VnPFXr5UgmS
ep7md1ymORqt2u82T/houwmfh0Nbd6CBEl4IMMShmL0uaAHPJfA0AiW0HW2nQ9NMyDdwF+F11b+1
zuQE2gzlY8hit4GY8u/ov/yuho1rNT8UvLrA1+c734PnVZZzFRFPe7Ra/gYPFxXHLRrnhxB4iZ+i
ahI/Q2Rtda9qACCTm6BrIqWC+1LkX0gKWAThUUatdTFVr3gKI2SifswRRRrkSwkNRUzUsQJT8xa1
nDTQdZR4LO+7PzkPlbS2fsFfXLtei6Y+Ms3ZViYjX1tRPw1GCzkx23kzK2SnJErKiTv1NB5U/q55
8y1cKLFxmAJtlZsCJArBV8S1gNiUFYk4R8RsaGwHEZfAqFl3sOcvQAClsW730aSzlwJc8De1pt/o
Rd7EQJXnQY5Sj/K6PChq/WUwp5uBmtWjMUHoxum5uR2t7sao52Sw5ndljXdqOmpa3LuyvJ8E/DAK
sa14zIQT1q16HvrskcObddDEa0orDTVwbckKmuTG4FartupA845w3wHTp89NDA/BxWCwTBENQ/FK
0ZEfibmAZ990c6LcMZo62486Bc52RqEv4pY/NeqXqKr7Ll42bry0RUpnaBM2UTdkqVzugGjukMBD
8y+JF1OfeJ3qV37Twy/qZ3hD2gMRWCNqYlxAGlwDVV3fzuFTOHQNUYgxtCFPGqYjYw8OQ8BTc0tE
vW0KqHWUw401tUag20UXQRwYB6AtethSIsJRdSSqrSnJZPozl2DtggjpJnWBliimFKwZzQZWJ7Vp
91S3DKYzzUPHzdvENpUZGY1yQ3CSQYvVaCCF5prNpkm1bQqivMjqsdlbrZO3w8hfhCI3XMwkbOr+
Rz6/aCNU9MpvojIOKa23Hm3cQM5AMIIvcAIQHHqufERLiiYTvbfdoAfPGNJbQNn79M4wAZApYcqR
CkCmG0VJJ8Ro091YUHXfmH0XgiAd3o9bqjs0D2UJ6YURTla9Rc2gWEsLStbzYBnbDCxbETd9FvpD
Y26pNiQ103ksWnUHDaefhu7lB6/WyjWbSj8Qqf0u/RpCY9jJO71o35DgypBbxY6mBTUifYC8FZ6s
i2pNW2mtZW+Q2GgQpcjhpisZkkWSVE/AN1lxIatuNYCdVht7/4n3N4ho2lD6so4qarEQuKtqoxkS
3NVVQ2NLTw+WNr5AOG2MYFtBqj7XzS2YTU3DDxA3w9J1qCpBUe7WN5pqVe0G5bNY2u7bALakQDX/
l7rzWpLcWLLtr9wfwLnQ4hUqRWnVXdUvsO5mE1prfP1daJ4ZZqHSKodnnq7RaEaj8oxACI/t2/fu
yEv7ubfFlL+ycBhwQqHmYNAm/YBMvR7kblzKT3oj/ZChdLlakkf7cJ6+0veBxuSDEXbcuL2ZQnyX
v8CK9PrA0o+8ETDVmp4N/qkF05n6B34lJnAarYx+M3L7db1ZQM/BL3FYrnm1ztdVEHPmij/BtGRl
Suw24S7DeDd1KP7NiaTaAPO9V41q6ysKBz7uKPh2tIdALxC50JKdYEQmIt7N3hyn5nHoxxBNOsNR
ulXJVr7q10QiCJUJDfgrJYkVl7rn6ATdhCQiJlKVeD+YSeElUTnudYoMCmaFZJOx7rFgv/JjEXyW
BUwf0xHJO4EPlj1gmnIzjOZ+pu1mYjnaRgAyJyeNN2nFjaVP86NY844pLG+VNLh7UtUwR74u+RJ1
eGimDdVMJLQGHdql2mW3DV0EkNqU0V46XlDFPDksHm/RwBljYyJ/rG4DLctsfCplgOhHqeIZ0gTd
EYA09K2enMdSYi9nEXhByltXc6YB8FUsAppV4zs6DrGC5I07L+nLOFSYX8qNYpv5nzTVyk6kPzZK
jb9ej71ykrjpYJgs3Xx0JUPYUxPNbTUfriZRCthmtlhDG0nEvrHjxcQEsmMtjbR5SHpAwTALrzTo
6JzthsdTlmeNxFNbaXCqxaz+fhANDCY15SqQlu+jPPya9EjnqOtie+rbP6y+NXZyo2Juqxf3C9mJ
gK67Da37WZNvDU4YNzfr7208PSmLaY9CNO+Qwe3sTq7v2hSXM86QyenSK3mpSb+DbvAkM1cxt+se
swGqkVSH3/q0vuJmvUMpPz9UStnf5Jq6gNaHfql81+PwzpToOEIVstsJUno7lNm3lLTMaLER7zge
JI2r2oBzkNHlvhNH+pDTwKUQ+fOfQ5DnwcV3aOT/DKXc/SpXmK/9/wGnBFv8v/+FBX6AKZ+jX//H
/h59z7+377BK/qO/oEpKu/8C90d5aqWqUKDSQB3/wioFU/wXykn4ca1FVP7B2sv8b7BSNv6FcD80
fwqsq1+1SBHq31ilLP6Lr03/J7g9novgQf8EqvzNrjjFs5Gu4KfB8+bRATNqy7yj/K9OWc9TAd48
O3409a+WPHfXedAM7kIJ3q0QnovrkRbJTroOKl5rjV432FDSj97piXVTjG1ybAzQBmU4pnN7rWNB
I4lJ9GUM8Tq244m0VO+jfSDlbwCe4vdUjXIQ8wJ5Dk2oO5faT3RlgcWQSWaxwgmBf6vVZOASyyUV
eOb7HYDPgGFlkbtArFBkeJrvkdmqXII6turUF6fausIhIbCFqUb6oUt5H0iXFAspwX8MSCMPgLBB
2x3E4bWqfFI1ToTSKtOSt1faqqJTVcBJIqm72y9leJ2jJu1PRf6mmIJudzFpR6Rhvtem062+GLta
Wt1VO19TsexUihd5Tvdaor7Rb0HlJ+MlU2dOLimjV4vd8AU+yfPct8+mDHjbyEhh57xS6nw55r1y
bEbxR0CC77ZJedTUBEP5OZM47wtQyphKV4ozKvec2X7R2ir/JQZLactzW3pUtvDD6qLUEZqxhrqo
vwRWfT1gPRQlucLrTbzONNJhKTJ3+ZhdS6XxM0h6Z86H2RZm/r00H9In0aqyZyFHGlcNJOtRL63x
bsrbhyXF9FycgIjJWzsOU7HyGnM2v4N8DF4tGLGtmFFpi1G54Okb19eCRZOwIiPi1jTadKeb4eQZ
ZB1HuMIgPSS8jcwTR80FyZ0Wtf6OdELyTS6l3A1SPXCSUGRpGp0i3+TCGKPCpuV22rXBTqLlxSnC
FJIPbLprcYlGHznY0eOmWoFkM302e4mkeq7zYzkJkunQeX5LEssdcXKY/Luw8K6QsCk2o8XN4YGM
xuqGtJpobWvaSz2ZVjTihBTEqfmiVNXok5seoqJ9aTRSW4pwEJ3NsXA1uNCImIBZ2YOk/uIRLeLy
Mot+0YoqUNcS7Itp1O5CXbkRxj704zHCzjgNb9qlIwfXtd7XtKlywqEKHXMOruUiSGWK/YZyMMwy
utbm9msx1W9K0TwknfHHrHFVw578ErWLF8Fe8IOJlGUczWAPPvUwAUpy/IXktv1k4hIt1reQsZ7a
fvpRp1Nhy3XJmhfUwcE5bnI49BLCoWgTzL2nhZlU2yhtQLvKwzt6R9+UCPWANJAXe5ktkCN9NNP7
yey1QxkAUdtDN/5Mu6zxgQ3Np8lYlCNu1bcz+n5j1CjHOk/lJytX5qeY/ujEEeekvEGwG/+V1hSv
xVRvX+WR5qYly0WXN/fPkiTVDbDAPsDqeeul+kmspb0+GkezrWdf0efy2cIjI4nk2mZp3MQZjddJ
L37rkXby56ibvKJRvuhyjrygGlyXEe+AsO+uUNpFqjSPJoY3Aa1OOU5JpoY4owI0MBrFclCTpL1r
xSFzK5VVXNZV5iyaXDs0HUzHvDbVfYHW0W6YrewY56XgWMooHHJE/+QsiG8CKXtLw0wF2aRM1INn
PGYppuRqFYdXTavMbsLrY9cXteqaXRU/BUMq7Do9P/SWvuqqdjyTKyPcJUuhebSx0JoszaUdxsWX
CXVjR6a29BaRBK+2xvJ12YXSbUqWZxdKM+/aqDyksZyT0cajX1b1IQ3SH3MpY+kg5KpbSRVbczDf
gCR21JQoyCeDk/bJKwJyobseTbD3w8wRJ1M9GHDE2aTmk2mYqSsniWijhBA8Lk0k7A3wGs+S2h/4
BgO14Jji0Vhp7ARYBqo1HzrqLk6J+cJd0ontW0aJhyKX+JPDkDJWkNGJnCxokFpgt12jlt+EOg92
alFDAxyE8QKN6D2BhD3N7UNbNarxUEe5jTY3kFY38cwrNfOp1xcU6EtSOKA118zKFzXnGMLU+ULV
+kNIpDaRMUN3kywQafRNSAuZmgDXpchXqJNAMv0z5tHYLn8uDTUXkxw6ty7Q6ja0zvXkkmXiUaJd
rz5qYe+vPQC4SFEWNCfxiHxQNMAWvQAXnA91Pt+Uyn3Rpzfk2V7IKvj81PxwwyOFQ5cVFCCCYySz
XsgnF247iflM3TjzVVGwdSFylu6RPmn6ai58yHXW3uVOCGPQQ4DcAq2AVG42N3uxyDwJhDAnVVeh
Qlmwr277OPI/H87GUGudSajWdEZgG2uQpW3HUyuzUctaVflCXPrRcgUt56XXW3cJ412V+7X13Guz
D23lMNQw6E1MxaXyTgI3k8XFqw3eeR0dolN5oQ9G3nIh+GH0UZDb8OBdF9dm/II1LaMQg1trpXhc
VnxVLON9ukoCymX9S6bolDfzS1dTvZ3gEfemk1FYqqyIvOQ6aoGEdMuWB5zVx+px1pdDLaqdXbWG
k4XTg1osi10n4m5I1B0q7IEaX1gpm67e31OLlj0yJ8CvGgYmm32Bn5IZ960GXlkm98MwoGXYyF6v
YPxucvVlD3XL5lxmcg25Lg5yjDe5cKnb6uN6hQC9Kp0jJUd5ftucnfRDza7Xkd6llmiNIfEOsvql
nf/4fCGd+1yncSBgnO6LsEXDtRvXwdavY5c52G7oleVK9X0G9P/PY7E60LrFgwOBzM3uJ/EPEJZh
aazGLEsj+wJVNuQqf3VSSp3skrEyzI4PexGBB95RiEKJ9CNtj5tpSrsKV67KB1igoN1lQngTzmbl
Z/W6L8rboWvMfdeQx6o6jQHS0hY7Ycx618jNmyXSXQNcwxXKFwvnnKsQcZ2rNI1xENCNH3kPkFX2
1G6jIgkwbcwqACWhsSszOcpdV7sg/rzDJz17TAXdfCmGsFicVXfNsqMlnl8mKFRuGqfDtdCREatm
aykwv5Jb05wbR6lAUSl2GUcOahzSQxlPyNQc9lmpD+5Aqu1KnKYvbaaaPm6OAPBceNXMCWoMD4KI
v8XCdxWz9IEiD6kGWmA3gOTUNJJWLriygW7p2mfvAaOJNMCO1Xw/0Vk1dt1BVdpvxmp23ebjgxF3
D7U6XOcr2JsUD7wIvo6a7K/MqH25tJ4gC6/9EPhRFZAnJV6+xIdI0V5MBY6nXH6Bj3bHMnsMDM0N
iyrBp7i8CUfSjoXPrqf94zQLXphp3wtJzHd6J+9TTXNaJb+CB3Mbd4aLQ8itkFCa1QHI2grugjCo
V9Uw/TAE+bVBTMTvm6gGUB50V5WAo7AMrZy2oMixKGQoQiObdhWV4vU4RI+dknCgJPTrU+3r7KBd
Xo0yqXwoa2/mXFwtNUScwipzuI6BaPez9QsKly8Vw49xgc2ayqU71N3RWJLrrJeOnTpUdlwYqTen
YKlFJcAbnPglesFjalGf4eXBiacKOY9eV7WulWlwcUr0vCps3Ox6AlKldnPbUYYP2km3a11fcB5X
RCfNZ8VJqkhgadXXxihe4R+b2WSqr10k/NFkuuzNS/0qzZpbdemRp/qumE3KfZCgHCqA970BGYUi
ap7JVwXZVQ3lRmnkHUfQ0WqUJ7mPvVIqKAo3V1IFcqVAsLRHXbiH8vrYtIJbxPJDS0qv5sZLWM3j
dZmMsW1O01MxL1dAhbdpiGKohVY2aGemDc8LsNYsAOKO1JUrSTg0GLfL8OO6AnWEVR1TnMv9UpSS
Y5rFz74R6RnKfky1stOn9Cqro9kZynSvJHnp1hMPy7q9LyP1z7JSXpntO1OB9VIqh6wv94O83MoZ
J3E4ijsrknI/EeU3OptdXcS9FXqQv+TVQyppDb+HZ0us/kGbhcM9fkj7kdq3vsdzC0Jj3SM53+6T
XsGKS4h9NYlTdxCKL4gH7q24Pwp56y1C/GTxIlSm6tug8soclBlOTx4cw1nu9jGFEkuY9kJEpXZu
6YbK9PCgzsFeXkh7cR3eR1PzajTpjTEMq3GK+YiZnjerxbFAfpm3wnOFoZ9cVruITNAV5Ri0NLtP
jK7z1dXFFMLLrzoeEOipvVyDh5pSqE8qSUb6gGnF2ahZK0KUoBq5depEfxjaEqnVcQkBNLSD3rV3
1NOmQ90aUEWETPPSZRxps8SE2hgSOm6mF8OSsJLp8se6T3dqoP/ExTPmvGQHCimeeTXOW26ni6zO
rixRWdCLL024xH4/SH8OnQ61ysoFe17JGnHd78jBeruCqXE1Iw3DewtIHblYu26klFqUWd2U/ZR6
RTI/A5wITqLJ15Rlr1rNepuTMfdjPYHKLnfXei7/EYVl4cwjJUgl7I5Znfzqci7pemyd2ITlgOyU
ZodBVd4INW92fqe2L2PA+yYKs51az39mXX2VW+K1Xig3dW0890P/kmnpCNmhrx2Z0wEyWF5DWKf6
1Ub7tKrA+DPF1+usB0LWr620ueX/dBAH46UZ1atyVJ9kaXGiTJ5vNA6FOypSuaPNyERN5fgdvuxT
GLXcQBOHQybFgzNCHP8xFM23GkK9m5YDbq+T/mWcTZNClDY/jhCk61ml2J4OF5LVc7c/pERzpceS
t25v5ChIRBifUe1LU3GQ6sgN4tiVZ+VuqlXsHdLd5wnApmPhr9TqNB6Q6Gm2sWiGFfQq8fpIhyuM
XWdp5+FrPL1pQ+cmQnLHk/Mma6j1Vt/+eWyuI4QT6LdBKWSb1lmJPlp5mFPUrHjWD9UVGJOfrghB
GYBHlhaMjnitBMG3q8J91b19/gPWTOr9w4CwMtJhPHtoxN0+t5YOGl8u6qAqmmh36jdlePw8wG+R
v/cRaJmjGWQVD9JNaWskEAoCdVRN6nysIxyeqk7m1qpNiZLsZLT1e2h6dnEr2zBPfOEIScILPPlb
J114m3x8AfEzLFIui8cs+qSbF8BYUdZsAqXzC5jjwRtWA9n08PlQzzx/0HhZ4WlLJpEkyvuFZE7z
EspdAjr1NLnrQOFNKm7sRe5gT45pz4f2Wnarm35fX2gX3rS9rGv4Xegt2bsUklnNckIvd8GN9hpx
Znrd187mur0Vff72n52T3wEMXdirH9fP+7ib7FmGdJnIa9xBfhyaKy299HL9bRW2XT8nk6ptdqdW
Zkq9hGnvTz54TP+9cENPcCYnfR6OwkN/mHbVLrlwJMjnhkVLOl6GdDKBZa5H1MnDfEkDI6Ji0PvR
AYbwQfKl68K3/Hqn7WPNpl/gxXLUJ6gWbnKVHasXRFmmF1p5Au/CklqXzHb0pz9khUtOfkiqyYOq
levoK+EgdE3vIAWzT3AnoeCg/qpn4wqpN2+Wszsllr51UBVs0s5flZn/HIyEKmMg3s6B7vGgeohl
VuJo/vH5b/yI2PCo5g+K5dDI5a3bKvQMIdeQavGNrj9OMH+j7HWCCT4GP7IcQjgl1M8DftzKBIQB
z2eh8sRD9P2cgA4pcmQGlV9FL0H8it+AQ8H68xgfFwAxQLPpGpYg7m8bIZEMa9OgDmufarcXaj/a
6J9Zn/z71jmJsPmyVPLLEHtfIoyTbca3bfJdV7ILj9uPU0XhDcl3LlOkMdDEeD9VnZEhLmGWvZ+G
r2MzIyBa2WL2+k/n6n2QzQ4d5nZp07DqEbKxrpR4ttuwuLAPfuuBftgHCGXjiMOfrLX3AzHpzZJI
fntKKtKjlC5Yt4ykgcta6B6q7GcvTM+CLF3PlVyBY4uWN8i9aIMI3VaYftm6KHVXgMM/FaMf6WbC
V6+fFVjO6YrpWyowT6q44HGe3LPr9fZLPZTfEUA9oJZGaxkEXrsVA0+tEzfv4l+VBZd16H6Ngfl9
JUX0rTyzNU3eEHOwE+ehsZcafY40Wr5HRnDT0GWQRJIfycadEJmyH6VD4NBJ/xqOydEYoAtH9TV9
Gt/HWe69bmovlffOLgXyVnbHOofbFZ1Eaqrn2sxJ0ppOXGi+aZWO0L99vhbO4FQshpMwm2U9VDrk
/lTkQvDD/SC4tSOQ2+8GT3P02uMtY7ifR/z96T8sjZOIm+NAGapFbguJgTWabreKchMuNAxU6m5Q
pp2awHku9CjepXMneDUkrbyp7/BCoC9saL8uLerOUyc+LWIp2LQR3quteJPImKaNXfhUZPKXz3/v
uasawBfNDZA8yUDc6v1SHnEfKnSqzD7mIM/wZGCNaC5y+NHBNKEAD+oxH2JMPOrntMzulkjYhYb5
OIgohiPPiHlKrWYO8hlPyP8/fv7bPmbeOhCpadBfpANNbQUl6UwT66WwespjYnzE6PxLaqiJXeUD
9JtcKZ1sGS7pOJyLqSDzhbokEqd/9Sed3HC9ObRTVRLTQsBJyT2xqL3MqgCjAF2TS/13Z2f/NNwK
cZ6EEzH6SKmqosOXdi8o6OzHKkIE0LypZtMrS1yamqh9TKLmUIetCzPipTCEWw3im21ga+rObXqY
C33Xz+mFe/RcpoPGMyyHtasLObvNwlCkeJHrKBz85alzJb+/NUCYf0R+Cv/OkRzZptHTnS9huufn
/++o6014MiGzoMVIzAm9L0iDi0bKLm5vIKnaRtS4RvDr8wX2EUDmIXAyxPWQOgk21m2h5B1DzMQW
vt39NI+OoXe7PP3nSQKRAApNZDcpTW8R/15KJ2hp8eDPgQdnELT8pyJVFzKRj6nPuyBbAbQgM3MZ
dsLgK9auy18TOfAmHvsm8nxofcFu0y/c59KZfFDmGrf+beu47a7XMyMYBp2InQv7yzTcSXETX783
nPogqDaI4uTMLi6TbnoPZfRiZvwxL0L88CT+5nhXy66oyp5pNYLD3L3lc3BhSs9cU+8CbE5zBNSy
Qp4IIIuBU0B9bW/M8NKdsRFV+f1cOo2ib3pj68XA9qZMWYeH+FF1Ui+6A1qUbOnK8lqyemFyAf4i
2zh8vv4vfL5tR74K4jL1OZ/PNHM/iLodnl9fC25hsbJuyym/afXmuRnS58/DXvhq+iZDMzIhNsuQ
sBpXR6aCFv5DHamPM7o5vDSrrTv4KISw9V24RwjgStn1h27X7j8fy0ZW6WOkzYGlj7RmmqCMfnIo
b8mdw4fiybit3cUJneBq+Fbs8vbCtrv02TbHliimea1GhBSPmi/tu316kDxxf3Fo63fYpDLvluXm
cpp6CGFZQpzRGb3mXtqHN9bNevLDT30yvc8n8tzBr6IMCFdjFVnfAjN5TiCKa2zlhm5O7H10evV7
bW9qh0I1L8zgb4O3j0P7O9rmq6WDALtcywe6lvSveVHuhab+ok4DPVxJLoDzD7k9ZdkvpaVIk9YF
xb4l8sCq92Y17NFVppDQfS+N5Uup6ZM9I/qUZ9OTEIvXULGf1TB5BVgW7E6yZl9O8vt60C/gO2eP
JgQ78EaQqHBvNy9YmanHPUOYB5g/Bq6BhuQmjXoByzm3WTUgM/gAnPIfBOjpXZipyVWEyZ565UqF
Ufb5hz+XowNQoYnGyxDh8K1g+Yyy6tAF4+C33oRDgd3u0t1vfOra9LOHi6v63C15Gm5z+piWGMi0
E62rGv6909r1Tj9IP2httLPWoRD2+8YadAeym3xBCfXczj2NvTmWlELOFFrPWOQDdm7w6GrJk1no
UfNl6ipaOEc3zVr/8wk++wVP5nez1uVAz8p6YsAiTTumjPbE+Py/i7A5kJJoDqts/YJpKrxgLOjq
y/DH5yHOYWDvVsnmMJKFPpIhN6Cx8WBd67vi3vIL09au9W/mTnKlfXwzfVV4RH2zIITTVhm4JHGd
5Yj7S9e1/LFkDuX4ZELXo+wkbSznOChMmeHyprtO4Mn/XFvTYXw69UO5i3ej37CIkAOLHPN1vEtd
WgIvHZdnPyrYMbIM8I8/UGhmJadHBncyP2kTp1DeCsikn8/4ufMFjdT/ivCbOHAyyjoJdGPU1wjG
L236Q5NuRDO+cA6fvT1Pg2yAFEWNjGmMZjIQZCxduoEkl+zHT3c/lcafPIRc/Eufb6Py+deNfRpz
cwAsg9XUlkLM39fagfZ2Z9lTu7Mnr35rLuaoZ7O7VVsDxzqFh/M2SS6sSR4GSSTeA32wnoh5sU1J
pXpLHyAR/hy8UPQ7R/5Kx8R/8AVhkFmw3eFabflybR2ZcT0w0EULf2mJ5Ue05BXp8OvzMGcYa+yH
kzibralhTZKZy0JPhRXltGCIL1UqgWHJsKoGUW1xzOyuZHxlh3l6g4TS7T7/AedSB82AN4d+CfYa
29RhSJoZDj56TmEu/soN6M6jOCHQIwl3ypTuE0m7EPDss30VzVEgw68D35wA43qKN4O6ZmDxXlhw
qnWG+8yFGsuuh1DxKuxyX5uOKQfV7p9Zq/17/Z4E3zx6piVTK3ClwY/U6RpKfmG3FsRUWUrRpo0K
wc2F/pJa+PlLGjcrsADE2D9U5vqior20sNaX3uiBVu7Qz9A8kRqZbBc768JpfxZ8QGz+v8NtlpQc
Kb04z4SrvcGlaaxFhAVk1RO+hLR83a7QQ1Yit2RfqiBdHOjm02pQpbPOIPKKGAZf1uoOPsxO+gbm
5F+q7Jw//07GufmWXa2WSY4cjN8AscwoK5icfrQM2pIDX7y2y8IW3EvZ75kSMxv2JOqappwc7bz7
rGTRiCoeaVK+YvHayq65Fe3Iu/TEvDSfW1BC7/FujxJioZ/yLLmZGz2pB5rnnf6+ebl0K569s/4e
mLG5TrJmWma95eMV1uJ1ak6Dc+RlgXhJenW9IrbPh5MJNDZXSKsbFiY6/x4ULX576m+2+Ro6lSO4
/9l+/++9sKU5on9XJo1icHeMNPxVL02cuF1+CPraRsn+wtDOZqgnM7jmHSdLY8xFWm8LRhaYr219
oDnCDcz7ROrge5DpzCFW3f/Mf/y/DrS/B7hJH60kwZUl5atVlYLaypuMdJGmV06s3oF+XrgUPyRO
JqKX8Jw1LgtUprRNCm4tUN4KTZUodGl2onNiw5T//D76cHpxJVCkk6GMQ25GdWcTQ5iryloSo/Ab
c7lrW/nGKlf1x3mGWBWqzY8yKxVXamsd/vpiHCMxsN7SuV+bc2L1XoATR9USyLe/9BT4cHGtl5VI
HZFKMg1wWDy8/7zJPAlLV9XQofvylcd/ZeMIS0dOH/sYqemeXoZfOjl34WDt8ymonVSJ/kTVTnDq
duH1YMUwbQct83S5Xryqhabx+dxtX2e06ojweWms03gN0iLz/gfmbWD0gUod0ijvinH5EvU+MlO2
Ft/SqOTXiXUh3nqRnO7kNR7pMwL9irR2tm2O+yFA0G9JYLw0Gp43ekRvSTXnnlaLhl3S/HJpaawn
wzYeev24kJGqqLQVvB/fJESLFYBO+f1R3wXH9Ch4BqIiR9OWvGbXjJfirfP1SbzfudvJfm7lzEqX
ENEb3pyKY8AZUB7nO+MhvNf95CFwtOfPv5+yHrHbgL8TI40qCgT3zYSachOLkTnU/iRhq4Ch8c80
6a7MRZn8Igyxz8oi60Gvh3S/iBVKMFOQ+bDQKlTSdLQm5X6V4ZEStJNLWDid5FQwNReYSXuEK1An
QjP0ia3bPrSZVe/GMkPJUhqu4XT6mCrFO9FK4/1kSOEzDqYCMgaAi22vjO7n4/y4x+lNJdek9ZNK
kYmy6fsPiUpqLuEiLIFajMgkefWuHjyTSsm32Q/swhN/tF/T1pm0S1/0wwraBN6cliiBWPGYjb8D
e7oTe8Kj9Dj6kpf71Kku+ep+gPiNTbhNJjamhWktaKkyTsUvj4hY/34vKfvaMd3aNXZ03ofO4un7
cX/p5rsYfLOYrLHtSiMkeKCQ2dPcNCXSzZLSDpGoNdzbxc+D6qGWpitDzZ/Hwrqum+zKyJqHFmJ6
RUd/kXOW1tp+ydM/MykI/QvLYIsFbKdnk8CpamJWaNmjauyITryPj4an7WQ39S/hVtt763cgWac3
ByIQ9vWbGgEs2rzQhUnyFwsqtonu18WzaZs9bUNssqcoH3t41oTQ+9FfBp2mJx7HTeMPKaJfRVkd
FjF+jHIolqmi7rtxuSonZIqocWcoxbW0mF6Y3Q+3AYvPwClBNDCSxjhsPd1OTi8LLQilrpjd/gg5
2ZWexW/yUXUSEGKndMJdpPmji+0IAiz+RbLTuU9r4K2rIlgvcyFtpgODq7q3FIKXhlbdDKLc+a0K
0Eubb71rxBAhkErbN1oId6P6irr40+ej/132eXeUrqMnfVjxXf5qy8ZE00Yrxl6Ufj9FJLv8lu+0
W9VtX+N16+3ml9KpfsTH+SVxLUfaGQ5aVA+wKB4Fmmz30VfUoG7Em/CIfNGyM3aKJ9xjSgZJ2QFq
QC/EcuUfMKT3qHZYbuyboh3fBY/mI8LHnvJT3AWO9XZpS38gYK6L7HRQm/MkGrMaMZ2FLZ3a0uvo
KW77Urjil/Uk667CXc8XDezpVvLi++lL5zT8DOnw+cyeW+inv2FzrNB3IqZVOvNlU7jn1mI6UYwP
kAGU9nmgs7fEaaTN8UCLhdgbI1sqjA+tJzqqgwxp5pZO6oTIFLrCDoZ8evFdeXbfnKycTZYxlsA+
s84Aw2VyaOWwU7Vy5sk4VtO868SETtiHz0d67ngyKBDgX0br/4e8TaZ1WpZ7rEvmfBfLvBIQvPw8
woe38l8r5+8Qmxu31OdwKha2g6QfRLD7+Ra9FCfrbhFmBLMPEJG5OJHnV8rfMTeXLQSBvq1DYhoT
EtbttaL4hvz184FdmrrNjhiwZAzrmKkrM9nRO+R33v53ATbLfQmznIuUQeBOhmwVqxA5mM9DfIAU
fn8cmtaQ18BkhQT+/UlthqPcZSDVtHYfmuvlkPmmm/cH5TgfLn+Vs8v772DbpBbnia6nLi/5KNQ6
nUlzhLBr6FoRU5qb4xQ1rAszeHYZnATcXgVdLhRlxycSlF+0ttsRxG3lwjL4gEtvpvA3knJy2YmD
juFToEh+5+trf2ruhZ586DyDri+n+R8AC5dGtbld9arC/w/rcH9B+jhCJsEykfcVL7VtXwqz2beh
lCIvgc2uP8qUKvr7LmACYX9+vgLXRfzhsjz5RJudukT9lIg4a/laPTsdOpXFCoxGlaMsaHBK/7Aq
+te3greoreabSDS8X+7j2BmpqXKLdapQuE2fjbuopk3w8zF9AM+2YTbXhyZHVTtaXB/RQT6mZJfg
TKTcqr+CkZcKI2e/0+qqbKDJgHv0ZjkEBsr6ZsN3CpZnxrzXwpCnTXfhSjx72p1E2ayGKS/VqspY
dEN+reQzuiXmhVlbz8sPK+EkwmYlkEgtyG4QQYxeiwIaXePJGC7kTXMh0PlD7yTS5uTujFIVhGi9
kcanxvhToVcrRYNbrgpbxFYxQGpjgLcW6cjVzN7na+PSPG5WYC5N+dJHjFI2MDmSvkqK/3mA8+fR
yeg2i4+2RES/OR98hSq5tzIQ7cylrOpoqi/7zbHaXVqB59f7ScjNLRJBqohQriOL2EHbuYqPaDsf
RxfPif/B8Xf+89F/u3awg4p9wH66IKJworG7dP2HOS6/0F48oLStuEoQHmGxI3iW938AWzznifWM
tdr951N89hue/IDNDCdSbHYZ6b+P2HCwS5cOa5TpEtP6/KSeRNlMapkVQ530XM0ik8q9olPuLK7y
g4Y++a5w/rOc9+94v8vnJ/fYoqi4f5WMaj6aNFiNN5lpZz/SG4Q/D81uus2+oYP7H10y+Bqwu3Vd
J+V+fyAHRTSMcm6uOc5bBmV6kqhNxV8+/17np/IkyubwGmgSL2okb31rXxzG29qJXPb2AftQClIX
d8P6mz8cZCfRtgdZZpbIzxJN3Sk+BE7p6verAZUb3rzmPjoq6oUFeT7HPgm5OdECoRPkNGQa68qZ
eHFHTmHc0GPgTA8929CI95f5FB9B6fVJeBJ0c5QZohzqgUZQhAgPRRR9WVrzkEXI1CLFL1YaNcBc
abwyXb0Lk9tllPeCKkPfibSHnkpIgThKkOZvs2GNF07Zs1nFyU/b7NApjAeU4flp2epSH38NKtGV
etkR0eFNhOnChbJ+0O0Hx6dwrRoo9IJs2x/LVJuzGr85vxu/VvjWKa9i+/XzJfyBvLKmFJDsADbo
JYPVtUlly1hMYVvhTD6LR8NeMZWb/0fade3GjWzbLyLAHF6ZO0mtYEv2C2FZNnPO/Pq7Sj53xK7m
6ZqZAwMGDBnarKpdu3ZcC1QH3wH46qJz1xZwzpq16HeG1+zZnvumgq3Fi5f3NByNokF8KP4pr4ZW
vP/QadLvherZnjdDe4gZWr29rZ9LpmxDLeRprsYRZGba4k2B8DXXRDClqiz61k1BMvBmMGBKXhTK
0oK9AYj8EZ6vEAhnCPytsIjeJb7WGHqy+XKBHYV0k6CQdTUQ2FccIPEqjeTFip10jPfjWfOIFQIn
AsNf27R5a1nUFeiUtKmWHrKCX6rHO4IP1lvdHl3Z1X6hXmwz9HPrTVyLo/ZwamDFRWACuEA2AGCI
VbjTIQ2t6NvHECmgulAkN8td4cSAtTXBPozQxUlOGDgHsTfjYzbP83ObdZIhXL1kPSBcuaXAyznm
APgtrUXECP3COEyWEOpC9rUGsJIUzyUgymOwf8wnvni9vambrtxqU3Xq1pXixAdNh00F54tLWvRr
CcPONqlUdOiQm3UA5v6PeqNTt46P5nkSa6zro5Hiz02P4l2G12u6+xtv1+Y+ojEFoKAGqehRipPK
iSpWEywLeOwleXKqvjXRvszAbtpUz08p9GSzpEptGKgBVAIUsovmzkbDULrtC7cSQSlElQw9+Idg
rkh791LvyfOLgTBLssraLjwhcf6NdqwEUtoB6kOpTiIIlL1uB/S90gKM0xfBCkykV0DFswNsy22R
xGZcPXQriZRuFIWgTBoQJl1Zf825CJQahZ/2e6ngDnX8nE7/5gHQyPwNIGM1NG5d3mMNJMZlHqei
qxpOiHR37+szs1ZBdoleE7qXP+aJkAOle8K6ElXCXkqA+KPFAA4iTFBicgJMguJK2niWkgIoLPls
LVEIsJQKU0ZgzDAbQ2JcPOKi3foOyl7LXV+naIITgaGgPGrCeMI/XbFD7irRGfu6aVcAz6tpCJ7Q
WkA7LOCN7KS+jxENhnbrdDtAf2duZIPfBrzOTnD4GyHi1gVci6Q91BJz8GOJbSYg80APBjRfIe25
BhWQCnSCBKdPLHg3TrhvWRgA2QdcW+A//GH0wwkIO/4/V+T111CuKwDWSl7q8TWIDMw2BlGL8jwI
jb1Uot0DwzKpHm8L3N5ygXiHAqqA4G+91OWgwgCgAXxREpVPaFGLgEfmcQ6wONOdBJLKv9HwvLnl
K5Hk56tncBxjgODWEFl1zy1gAUdwODBWRV7SK6VdiaBuqKrLoyQsEEEcGuW4+MKdtBdO6Lhj3I5N
1wlVexW0dehvQdR/uZip0xN1RvIY1hWw6RZCOHi9Copj0Z7V3bd5E8FDTTomgXdID/0ZfD3qfJBD
FBh1BeDxcvy3JHiFY85Y1FVzPHHqQUYNsFteRo6TrhSCd8koSx2LAl8nmESLdz0sADbFeSJod80m
41yw7/plVfC2KPXARCjau7JV7uaJjCUnfg627mngwTk6n+ZSfk8k1U66ep9xCAFC6UnSOhCWBazG
3c1oYP3d1GXG2JkGEld8t3hSPYCYgk8E86UdGjYsRH52s2dnOa/asem9oq4sN4UcqhWQqX5HpdvK
Q6veA1M39/hzB0A00RRtcO1wx6S0WL70pkKsjokyzVlQBb0UlqJbL0BZ+h0Mutdg8HtIG5dxn7Ye
WMDLIJjEJJWh0zM1bQnfC73PMMx2j35zZ1y8xAZOyeNkhaAuAR60mbsgGD4Iv9h3jFzWq8u8Ek75
E1OXJ2IiQzi6VED9sRCeK6sGFMjtRW6aJVCpoDoHjM+rLjuAFqO5tOiwm3167hcM8+ghyy4Ra3C1
lJUMyvTVYicrvdKKbnIEurEtmImt3Ule5Is+y1ps7tpKFGUCe9R/gF0CxEdBnI7pgHGSNDhP3O5/
2zTqxk3gTgCgFaTUbesU6FwK0eF5W8Smlq8WQl0wsVSIrcKezcI96mYAIlTMMfk2A8nitiBx0+UC
PwAvwLwKgHO6tOWFlCZNqAygxlQVN4q4k64D5SgoQhNs4hbagkY76xa0infaMdLEnao3QH1D32xr
iGaptbBxoM7RtEOVz0AkVyyAWwNeJT5p4bzrl3Zh2Ontnfn8XupijIHUGn1DvlcezI53c/FpTL6o
IQMtZluTPsVQLoJgZKBEGMAEoqJgrZTWqLyLBrNRfvPJXm0+dTW0AkjyKg8pYJ57WKrgkOIxiQLQ
U4/gPODjn10lfzXS6Dv0mFUY2776nyuk7spEoBc5HhsZLvcA4jNDlYGEtikAtT1Ao0oaHlUqmEyy
qUkBVCOivgcqZg6DnEXGKCFuxnmkfvgfGXQoCZLndFABF4oZ5dFBiQUNMJNZ+KSjbvbrf+OogoBZ
Q/oQwTFd6+hBHm5gWFR0i/k3j+JrrXceLzbHvgW0ZJqC4admmOeN9Slg2kA8hHZQ1FjoqKvtu5iX
llJB0iHwDAwqR2hTAgOhK/rtgWPo/IYtuJRGGbY8DKU5yCGtdopdexeBoMnKv9TfgWxotShaDYAk
kL6kTwpnlveKlTjGjuVbXt+7y0+gDF8qBlpWc/iEosVUJyje+bPOUsyNjqJLIZQPocylAbpFCCHT
ayCo81Xw+fJ2dp966a5/DodD8X1md2JeXwgFoa2hCGh1hftMz5JlYGpIeX0iOYLZiazqSefMFEMP
JEugH0h5bvmnUCwawCrWIqkTXco86yKeR9pWT8wAULSVceDVnwohi29YReMr3B5aGnV4epUNwEbF
AvmH0eFMxU/uW2/0YifYVX4MgqgHUKxaImBuD8muRxmE9f4TAZeuxuVyqYOFFyznJXh5AQWjusai
/DTEe5EzPKlvdqIeM+zBRhx5KY6ycMrShOK4QByJgzAEbRwxAhnb4KxyeNJ1l4FzkAFtv3E/0EuJ
sQgcK2bm6Dk9MV8WkKCIyJAIfla/RPkZPNS3XYKNWhLxLpCGQxVOgOdLvQy11vd5MamSO0YW0kvo
tUOJ7hnjlqEDSrEE1hWvvBPJZoSmSdaeXr/vl8Ipjc34uszVUpE+EmnL+4gvaO8kXyh99OsCTh8p
vGzasSuFWxu7XjSlu5FuVIM6yZLLS5zT5YvN9fJBTl5v7+2GCVAURM6A5sTWXiHrBeoE7uARGrNk
NTjrYksqftyWcAXLgEt4IYJykPTA6HTAkeGVqvPCLKXOjsMKLGoj8BkAmhO0h0Ey7oZQ/hrl/LPQ
1MBC48sQLgd4YdsUpr3JAAIsenEX7IRBcpZIsxdBt1NtAaucAgBAUQYsdq4mYAtHPa+rBEaCeOMs
LpZAOV+Yr2+LEJkOd660bwqYGsEdeNTA5HR7q7YPA4B9eNDBQEc7KICEWwQhUOB9NXex8aVKGKm9
DxAWyhwBblABUCoxw1ewhksVxkENP9kteeON741Tk1SV3yKAsEYJTWk9YBrSJPSCoUn8sdfQK6FU
7XuuNjX41dAZhdxCYw25ALzorgIyQHmHFj0HxA+aL/daDi6T5lwttc3VGC4zilCzogaWSJlOqg70
vKrnLDEDEvOytO+jwN0J/XKM1CiywplTwSzaysAJ146DMozmWEyV2XegfmnGH5j2OBfgW9mVkFLF
aKqc+gHYlPkvXW+/JXz0c2iDO01XT4DEC025qRAM8Pyd1oo2WEsLC3D0R0VG3rAdkEEcJ1Av5Con
nDgu60Fs2zC0fstRgncEmhER8bqACdvLMCaulXgE/az0n9laDMDb1aG2sfVuf2A5gh8vNX2wCJjJ
G47iIZAyL6VVyFMPwxDLbvpVRIEByUMrelMekf3wweWa/1Icac8Ds6lDO4w5H0JXd6pXNIyXB1Yb
Nnlibn0J0fFVXpErWiPVeU5CLKqZYKgG/sbvKgUItLpvs8Aquedc/3b72my5TyRd8NfqqfdBBjBk
aIQhkKJPSIy4kg+oNwKf2jm8DQKBPaE1NqFRDLFb13UtlnoZhlQPmy6BWPVL/VXfI89ll1/QHqY/
aZ7qFg/c+Z/XLuHtrxZKKVUmT2NRB5CYa/0TUBZsXum/66PC6ufbcrwvBFF+izFnWWp00CdxqvZK
mb/kQ3tQ585G47thV5MCgqFpn6AqYffS8rygwcsZ5fCFbzKwhgzBcWnb89wBV72vY0yGxXdGDdYz
ZfwFzP/HQpdZZ0EU/JbaUZ7PkEjx1KnYmT+j7CnGd9VvHZDKEO15QWiy0JA3vILVBgFf+1LN5Wou
uHiCvAzgXnF3H5WRWdQ/Kn3cMbSMPI//fWUyndvOZT2aqxZHoZ/IqIHgT35qZZheH3ei/09nrclb
/algMk+91SOfDAmfQRhoBkL5Tp8O7fJ4e0Gbb+nnG0TPPDW12AaLoYtua7yo03Pavkoha8+u0xhw
OVYyqBwSX0ojGKAhYxFTj1dCCWgqvKmPqTMO0r7sw4dRyfZFaJRwGCKR8YxvTLghgYlxCbTNI8sg
0ra/C4SYW5pGQodv4BV2/wsM9JL7ph1Ka/BrO1msY/A6Pneedlbeb+/uRinkUjZ1c/sFrfyCWv9x
V/kvJDxXzeBedZuTzDjJKzByoi0qioQ8rwKx6goxF11l/MK1LZEV+2ii+silovLS26XiaCShCvAB
w5bM6RWTt4yFbllfuK0CqDoQL6Jr+/IGGq3SVDIqTP/JRGSYYyy95lD5kgfeNm8MbNbl2KgyYL2f
ImnVRYa1V0FmQN705LnbIQxx04fOVx5In1NqV19KN2QiBZB10Pd/LZTSZUNqALpuQCjpHEj3BIlI
ddmR6kYP2eXiqKvf6mMM/BHICUG/YMt7UMLskXiF/gQEX94lxjQPEDInjwTBhw9ZB7ppUlceE+XD
dO2kl12soefnZ7b7/h0lyV+IsEz1Pn0mvcLsksZWuHzho1G+it7yZYcchOSmAgikOdnh+wrIpHXm
aBUizGx+TZsBhJZlxwO0ozsNHefpPcg66prhmW8p89pbpDyYZlFHwEojyNTEEHClhvQECqyvt2/M
luFdyyD7v/LMwhEvNZdAxhINoHBe7nlJPoFb9p8nBC6eEOoYMfgUxW2Ol1GpSrtIMFEMIoYY/fq3
V7NpZNdPFXV4SQSwhryJZDc4YT7kjF0zJ7s1+y855vA6B5DGp9Elrz+7fW7ztP5yw2S6MltLymCE
5JUE5Qsa1gY7ljLGbdg8rJUI6rDKHuTD6EqCSxudwCmlJx3moVgl5k2DpoNJAjhWEqb6r+AGuR5O
k46FSPeAelV/a374APx+DShAvVvuJAdc3foBcNYvtw9vY2AUfsZKMGVswr7oY+B0yDDepAQXWfFD
7GgHUcW4a+CTruTGSvao21jped+AVoI03TC2eKNQffkRlKYm8QzylQQfIaNQDRSFE9qP+XN+JGiY
DdQm82bmq0U8dNqarxdOaS0nj4XCRR/e3IAB2cKuS0vB7Pd52LegWs/M9CdwkNzM6jGayFrxpt6u
dp2yMrW+tIkSY8GR8lsuT+PMsDBbT9V6cZTS6nI2YyYBi8t23Q7ofZ7iEQxTVlJ1++qv1kGFQWiU
1UNlhhzw9gUP/NfxDpxDaJg10C4jI/gaXR0F//qpW0x2s9J/0V2MjqMGAmo9ulknG/Wxy6tUBviR
ugdK4UFAd7M5O62FOvKjbKe76sd4lN9HV9sPXval9cO38u32BdpOL5D59f98BKVHYZCWiapnMioG
nP4BhgtIK1s2zHIwA1Nm48ZuK+6nQEp3pCZIymz8uLHiHkVU3gFHlN8iiY8mV7iYo61YALZSFY8N
GbEdjq5WSylW2KLIipBUBvVMfDfvx9nOdhqKT2lvx6mZPeVWZ/Kv04/iq4YWteaxscL7kpUI3jTJ
q4+gtM5Qe3WoJpz7nxATvpHLWT8JtxCQub3QjjDUzjjl7Qv7uemUM88XeixmPTa9OKqgqnWJxwng
HOLSC5byFQx/oc2sARPbe22iPoVSjnXEjW1gCB8nDYTgb6RYEnvRXWAqVq6brMu8pVcGGF0lHYze
GpApL72SNuyqZpJxtFP3wCXf4R+CK+5OSzUrRYf47f3c2k40laBYihYalEupE1RBKy4NcYXtnGpr
6H731bfbAq5QE0lEtJZAHViuR7GSaTmC9bwfHT0aBjNOS3/uZ4yYlJE3StVJzOPWTGdQXIN87/l/
/ADq8DpZzsDTWeAD9NAyFFDlDEb2AraMp5kTnaGfLD5dUPiqZm/Qxi8M6eQe0qqzWj7dW8/Bj661
FBs87tV9+TAcSe8XSrVucsedDC+3ZzNDCdW5LXajU+5i1+mWEW5QRklusOtAb20QaYMd1+bfmwMZ
EHUSDK2jKaRFiBbbYNJ+mU6Vp9jFMbhj1YqvOICp46db8uMp65u5JMrsYvTPF3+FDhisFUd0iif5
S+qUHumjzY8EBDXaiy/1E+yUU9ojZ41+xHDEt17j9WFQ7s3Mh6Iy8PiYZBf70uHPawynyru9+5sZ
h7Uc6imqwVtf5BPkKOZgzz/SvbwbXWNfPbBj4c0891oW9QoV3CLOYHInJw3WyLvqnTy6YH/hAD0o
g+4ttniXPyZOcdJfxnvYZYSNKhCDXowdy05u6zoaDwk4Kcop1KfM8RiPrV4jFytlttxj9GI6i5Ud
tQzwvo9s0fWl+hREPX56VosxOjlkl4vM+E5ygfyhtEgkYQLaFV8/xsbPGPkAKGmXsFxkoiO3ZFMW
Exy4Xd2VuNDda3UkkPsDko/hDizGTvM3mpI3kxCErfz/N5WynyH4SQyQf5LzHY4LgQ22xTM6BYQX
7SC8EGwqwWpM9SCckBCYj6wHd/vKfIqnrOcQ5q0ucxBPhiYIZLniYX+Z6MGsZdJdQkLPaXq4kG21
+RlhKykdDC9oFdoRJr/qsOwFJ7Xjp/k44sz/BSjAB2zx/++yQr+5U6hWAtiL3EiKfgzaLJtIYvql
VrkM00CO64b6KMTVWKUcGq3kwbQFQUlsFju4jC7QjtDCY/0hK1Ss+Cw4lYXW3JCZrWPJpsxfUo2c
nk6QbQCRD02DUnCUuodRHM2uax1QjjJeoc1wcqW7NHicYXAJCqINFMauYHELV6hs/RuBduA8BYWI
N23HaglmrZGyQXEI5rVcxBp1CVCloGseoxjMBE6LBrBKhkvaMDFhtrzD9Sopa8R3sjiVXCn/p9Ve
euHge+v3YMI1+YPBcme2Pba/LiQNsy0mIC3pWyyQvC3lo+Tru8rpHBLeNdaMKSYWNB7DAiiUAeIb
LpKaGgJlr9nl+w7ZZISzexbw21b8RoAGgTdAULYxbEPdDE6AmQs/HrLiucK1wI3YGxj3BNgss4dt
46m6EEYtShjBvw08TFhVAi/LR1YSguoXc5hVz3isNrbvQhJlQNtCK/uI+AKCuLhKDy8neAm4x7BV
wBL5HPCNObH6SzZUZC2S9jnzqlxiPYfHm+soL093vcZ6BRmLot1LYZ71uVWxfUDSO3Xp4xyVbkxo
3Hez+DtEU3JS/QtASAJ6/pd+0J4kuIIzrimwkeMeOFVuuJ8eJgtIkOhzMmyW0rO0kR7rlJcixgwm
ViifCjzz4EP3+J16/8Hy5LKGSFnbSfmLAZ9rVUVSF+g1toQsuEf/1TPS8O96kIfmbNTnoRIetC5U
bcZzxFIVylwOs650kYhlFpgyexh/L3YB1DZMUIBC1BkcJHE75lvPWi1lLycpQ5wVQmayC/aC3/jE
pfgbvD6MO65TBqWXZAMZMWQn1JP2szhHlnTIvxihGYDbHmxTpBKn3xWyqT4yNnXjQbjQVMq4VFEs
xtKIBbYOaSLN9wFKRtEP4jcZNs/gWiGroBwKFQRFEk/ohJAyoE4wCsVhnMl7MOleoB8T6T5T3TLZ
j5X/L5a1lkSdW8fxI2B2idf9BGx8RG6pVdvRI4J2K2TO4281ql6sizq9oMOMiMZjXclOjKzh+MFe
4ZR3uaOPZm5VqKbWrngoXXRqkaMMXVY4s3U31uuljhFcg+CJVLBeRf1VCw369Bg7So7m1tFRT8Mw
zTVatciGtntCVZ92fh2yMtxbCZj1RkpUXwafcWGCuUa4tkhBtx5hNiSoBuKBGfYyNuwDM3nl26q6
lgIg8UMS4f9InQHN/pZ6j4cIqAUguDqxjoixgxLtTQOkol5qOJiTHJlV/5SMP0SRcZ23stsgHBTR
vGCQij7dSRZivFLJMCHlRseytoqAZFCepJfYJ5F256NUIaD3JDAzp/CU2pKP8iG2e59zGfdvc3tX
30F+vtreAL2hdUcWO+6Ne3yGbNVejt70WXaQfAYWr3Fmydzc35VIyrgUbZuhdQkideOp6znQOnJu
OrIGnLa6Ji52mLIsUzpglEOEmDgzo+fyLs5N/it219UQlbjlkXd1lzvn9wNyyqwAdyvyvBBOGRqx
6Do9DmBosp0CCGCrAvztQfDJtGyFzJQdPnVW+Dzb/DH+Kb5FGL5m5GBZm0zZGRSok6kk5yoNtd2q
E1x5QfFDPhLN2xrE1GTK4AAop09GDhdUrTEw2QTfuST6huRR6i6j1JigWVvMJIjfETt9GyfDU6Wp
Bjx88BhpQNTsQ7Dg1i6fV3ujWs5Z0XpzA5BDOQqetRh41NV4qtrMu/3RWxXZ1fmAHP5S7TFoksac
jusHfCQ0J4EFK0Gz+3wewEbR2wv6iBAvh278xpBLbMeVdf5L90W6yyzVjJqTlw+5IopahR0kZnYg
7XMllJHpNNy+3eAqvlxmXespNwvQAvWh28mYODn+SdNGj/l75qBN3GCq/lYe7WJrqYQAmtDlqR8h
E8O5drfLv8dAVm4O2km/L3eizfvCO8CRzxHjSLcVHm1SGLEB3DNdY0/VLJc1InbSGqsqU9OYv6Ga
xrhW/8WqfIqhdjTu5pIPkxYx3mv4O/2qoOXtXLjLoTkIXl8huMSk1NdxMEvUlll5761GGmztp3Bq
a+U65hedWM55z+9nB7R7vvYoncpd8vE4KLvb2rqtPYYqCCD2Q8GZutkLEDeKpBhhxNTUlifOTiPF
/J9E0H4EKKmbNkggAlCWVl+jgTjiGSL+i0L+tQzag8DMfq9nHY6MwMz/wS0IdpIfVh/wBQuSY/yx
2Bepzb3fXtxWwzTO61MypSyDphdCqg/EZ5demx0/mYkbeslX0seGxKqt/GI3zWwGmWuhlJJ0U1En
woDlBieS8QSeZmCTPOBsa18rjzk7SJKY1xbtc42UA9HIej4aAdZIKCFlS93DkSHT8j7/hUBMy7vB
GsAYP0xY73hI71kOInlJr+TLEo8RAIw/XNGJcUYlxOHUIxXCaV5QoyN9zNGMriXfUEG0MRvwxDjU
rQgQg6d/CaReVpwnoAyLjwWj9JiZxf1wT5iuqt+6KaE9Ef6aDOIp1uVniaUuo9wnuiR1uCnoBn2S
i/hbDoYHNCvxj0XMsQYdts3cX4sErczlw1E0uO5NiV3FbNB9tBsdwZb8xOUTk/A1EZaGzqu8AGaH
1Xu/1YQAOtP/318wzFyKHowSdHsJ9jfZYcYgtglQZOUPfgw9EhyU9GaTxNnl/XioD+K+3yPKZ0zC
be+1Ae4/HUAnIGK5/AQuKMAZVc9AaVPyU8AH+whqNMlJZLZT4TL0adPKyp/CqAvExVEkDBwOlvQ7
/KlQYBAN7Q7ESsiH/mAwxn23n5GVRMoBr0MJ+Lc6JDb2DD66zM5PsTdYk0WSCaR0e3uF21H3Sh7Z
7lWMIQKhVV8EskJQOM5OYYeOBETON+VtedHPZWcTkrg/vacLIg8/VU4zq+2VtcvEjKy+YcrEJcGA
Eykjtg/ZPKO7V5Fb+/ZKt8Ni9PgpaPWDEtO6K9Zz2wlgMHIzffjKmcaC0SpNWt5Ad2gFhQKoJ3Ne
ukMsiqzk6eb6VpKppybD1GK5qAviSS33ZNWwpP6ZsbhNS78SQd0KIZamTO0hghA3Ki+k/1ND41n5
9DeaY4h9ubLqK1lkuavjGoMI4zYpZFW9/Dvk42MtchhVDENfWZTHdkowQJcdBJDTdEP2+/ZCiSW9
JZu6HuOYJInE8aQ2QYacUvS5kYvBeri2Dd1qjdS1kGZAavA51ig+VLv6IQWUgQrwL6v8IqO1nySh
czCLSLsQTM4L0A0eKk88sLoXtsppIDT8VFnqYshwaIfoz2rV3yE6vlzOkc20sePcah4RHLtCYlYs
dd32UlZiqVdUl6suCkRsMnHKetWcUO92wD5gTU7DY4SatdubbsJKHvV8ak3PJ2Bcgw2KelsXequT
TyJWNg2qLU272xrE2tQPO7FSX2TaizaWcLQdoluLdMp0b8Wb0lgaokuiTD34nt/+R6HUw6n3oA4T
GwgNR1v3es2W3N5D/cRrBZv/qeyDGO22rH3dahJd68/HQa+W2lRVPYUlTB45SDKZAlIt4HFob+QR
K3cAzTL5Nw1/g9qVkepkbjNlkYCNks2DgHf6PzNbZvFE2GEyPJ6Jv5xiJvvnZpD5qUUfH7Ra7JLP
dd010KKpwgz0iD7BSrTSNrL+zVEiiv2gjZdFmTpKMZ2MoBNxlI39Ku8le/HPMRKsxCY0lsHsRdx+
oVfyqNdDT+Q8VXXI45ZKNXk+ns2UV59Tkf8u8+NensNdKaSq2TVha/ITB5RLEFZVfe7reW2XWQ5C
KY67S0DxEsXSzyGS7KyV/TmQfJA9ebd3Z/OpW30sdep9OQOdiCMaV2t+KkxwEll0XpvWArlZTVBF
dE3SYMShrot8DiAmgALkVlH7hvJjGh7RdmCOOqN9bDsV9SmLthW9jAF3ZcZyQHINbyx1CtHREqgx
mk8BMYWIIpPNsDPze1ZD3+ZDt5JMa1krGnXOY5UJkpSFO3wU4dngXNu2fiWH0q4kNQJFKCTcmlcA
jSFpQXqbCOZy5rDjJKY0Sj0yQUsUI4e0P+Ac+Xewo5vlMfFR0j2zagX/5eb8pSm0RVBmeQaxJyyC
dC/vRaf1jLvoLTinD/MpdtRda0+O8rX5QRoOQnc5iwXLBm56ZavNpbyVAusVuhaHKHv8Vx60Zoi9
rdHu39lTq8ytpTwWo0sFLauwtcUxvftTrNNOvKtgTu1vHOSmsV2tjPJMRCXipTTCxZC/o/KDmVwk
7yM0ZeMWkr5stKYAaIU1bLllXMC/AFxSoMgTqJVLx3Nu0140YJHdOdsrU2vq4mz+Q/MF1tQ1ySfl
+RRp22Kotq8BVF915iiJZ8WYGVpBDuLChRXAu4eRBR5DU6pyNXAEi1LHShJULt+ia6h6nLpzDCsS
56+313J1RESOgUgJ06EoptAtG3EXtinmcjHDGKGFp8E8fqY/8rX267aYK3MMMcjtgMoPfWzKFWR7
2mZNJ6Aq4Crlc5/tel10Gu6IrIVZFawbvbV1a1nU8TTVrEdCbFQgdnrv8tJGg7cvR7PVCiysvytV
I6syDNRRdQ0INB+mZeVMFGktadkY1a4aPsTDKRH/xeGsfz9ldvs5MbS8wO/PlK8gYzO1KTcNLmX5
KuTX0LqmAizYAFQrNOHqrVRH4NloOJy+1MxKALdDssvHe2X8GU1+2VTmPB7BLO5lYHCOwt+3NUO4
JnrELmpw3IGyglYFgQYtUtugyLmhql1O1I8zz8mmJM4VSnx5ZvZVMt0HWcXh2eaUoy6Lp0govMoI
kKUf9fd21iuz1XQQxkcVCGChzZ2pBfzsxnOk+NwkIibrmg64hoIBal39cU7C1CqU4bXVhmM3BYdW
5HciP1h6LEUur4zf0iq0AIH3VRqqB20GYq3YH6e8qffhVM+mMCR3gRgNlhiJP+psfo8b6SFN2jPm
RPY1N+1FHtXmQY3NdOqQLlZayUkmFey4o3IfVkKTmYCMiK0GEb7CNw7fLsBgKLnKLfE//CBtvkjL
JFrZoAQnkChL57KaU8cQY5TU8oY7lOl04IzaSfKQc4yuyYDnhMe4TGYzkYz6flhC3W9ywFFoda7t
FIP7IfJgMS3n4ZguTbVTAbtnylVjc3x7FBNuPldGIfqTImTeFFeNW8Vc72IsXzhNwFZbso4/dUKJ
vM5Uyz+mJldMPck7cxkaAKSX9b2SG+GdLsRP0Zzt2g6dqyAsBh60kQBeJojwf8ArHRkAu1kKKFhr
PEbZeBwXzS/L6YzM0nOxtIcu4lxjnH7mIBcz1bF5CI3iS5Hlr3yGRryRA2aO2uziTpmtKJcjW0bj
k6mMje7VjcaZQSsB6zfJnTJSzmHYuhMX7MMEMJd11J8bTKLaSlPzZsYnPpcBhAIJO8Sreu6FEiAv
9fqt1TRHkEAcKiTuLKqvTdOHYNgNXKnrFC80BIvvCldLo+KbGqm1PauTk854XXi1f8VQtGAlA+Do
UEmNTClSBFNXQcJ2+7Zs2DYVTUQqWFIkNJrR3ZAaUAsagCk0YEvci3npdA1nkU2tDd29Lenatil4
5IAYb/CCAFxlyivJjWQpWrUb3SwcPG0GYgDPsG7XWUx07WEyUCckcjLamyk/T5+LPCyKAWy7vbm4
pK4jvWE4D5MvyCXm9t9wSK5cLSIRZXKVcL+IeMUvfQNtkLKmh8lGVMZb3XPv6bv0OB6HU+Gxsv2b
+7cSRU5y9TY0yRIAWzrHZHVYA8mnQpwjsTbw2nBfLofyr3Q4V7KuYjmY9HOGXWEb4Db1e5fzptP4
Jn27rRHb57VaEvWwFrGhVkGDJYHnu7dEkKEMplA6FToCVRfjWpgrZ4i89k4uF0j5cpwiKn3BQeKi
lr4YazsAUT216ry7vbKNWwUKJkDo4vlTJBjqy7OaAIrUDFlWu3XO/QqF5EWbu1NrAD0iVVgsR9d6
gQZD8CqrcIUwWUe3Dc0Begc08HcDODZAP+xiyRWLiGfjoABTibdBI0lsXqLpwKqyW1KFX2q30cJv
Xa2c0CF7TocION+xfNaD6Xs6iAAZMpxRE9+acd6Dy2+P4vs/RYODv2coKIyQmr4O9+9yX/kRVIvh
ItSunPzKq+c6Orbx8z8+ugsRlIskLANnFDFEiEb6W661yUqH/G5CgQQ2mPNuC7tWR6wH/GoEFVfD
IBN134xQU/qoE+H4R4On5PNDJjVuGgYvt8WQe0T5YxdiqHuW1nqoBbVUu5HqJ9GjFLRmRmazssEc
hbeke78t7rq8To5ptSzqlgV6HYlDB3mNDcjGxzA3ATPghDqKvyQBWA5WaaP0+xaAUMK+LXvj5kE/
AIyjwWPnNZokQAIMZ5/MCKWytr1Px7I0o2UBqkKDBzqqO1azwuYBforTqKJorhRyk8Vt7bbic1+i
CXF86dSB4U9vrEnlVXAeIPEEtB+aCkUuAimJq7Bx25g/plp8LDukGes5A86e4N7ev40FXciiVEUj
gc4YQ5ZcL6cpW/wZtz5Ql3/hdqyXRGtIGAV9k3A1yKcfhQluT/Br4gszrGRGZXNrPQJG9fE0o2f5
KhzVFSXE9DisIwf2g2I/SrWppszeV3JPqQumAgMPwOkSCLtFujma6yS+60ssh/Prr+XdsCMDp4LP
WcJjhh4AIKK8zi/amVmTv36v0fqzkks0Z+UTqANyklEHua0z2YKd2elJcSaLoDD1PnMMn7hPt1ZJ
WaseoGWVGEGa+JDexT484xNQCJIfgiUBa6I/iIyW8y29X6+O0sXFgC1WyK6GxlMaY9R04pC58LPg
8bbOXyexAGUFHcEfBI48mkAutzESgGhTiBCU7NI7yQ4BZzEChIUkWtmNoBvv9YUw8vPVmSVSHpcy
fHogmqJbvwWBF1Mfr4FfsSCgyujELRWMq55CZE6A0zlrWBBCGQR2y28+CwxHVofkbEitFy+Kdqek
UmKJXaQ/CP9H23Utx41r2y9iFXN4ZercCpYt2S8sR+YABjB8/V2QZ0YtiNPQ8dR9OVVzVOXdADd2
3mvNU+E5bT7ulmE61bGC9K+ztIM+5bct0c9abE4HRWpI52I3JDvmpkQf9MWMN0VqgBEpHeEl61k5
kEgvvDQzBP7r7Zr56zCbL4hri9lUIwsU9U19xkZjs2Ns3vWX/sPwVXlIF7fCHhcQTz+VJRuQNv1q
ceWHYj8cRNN+b1/6qwDyeSX74usNcdLlY45fgqEfsE3dVcnkyhkJotJxSycSeLOVwOu1OC4aKRO7
tTQNAXl1ZBBLAK3BHruFdla9G3fyVhe8uLfjadxFcy8hl0pJjqTnBIACVC4/aNhs/MlW5wcfF1u6
KBoVH0VO+62RxilRqLEQMAOJgq8XTdUwTOZQj6FhfZTJIevOUvpB8MbfGpNXMngValKixSStxrAD
o5XX3JIvQDtmY2lD2H6yZsxpmdv2ZFquKG9b0xiQpSEqUUG6qvAxK3gxJmxWa0gRqztN/yJ3P2P1
QxelHqYzBOqydkYAeaBSjTwARUR2zxfK2atZNDqlMeLZK26x3JdD71amFcyFtbl+nWtfDGiGFpIc
FRN2/GitqkZDVBMbeplFqDztVLJFauP9NyGc8utRHMk9E7IoP/XRdokFkDGRV1u9M4Pl8ArqEm+q
+wpgT+Y2ljD8036LWm1jGwkWNQ9AXnSvn2bFy6A28SKJH2wtFJrULXFGtMWpL7mml04uq044YKho
sB0qUIZVo3kpj0uW1CSlgCSJmNFkOF/6fjhj/PLUbJnW071++wzW5JqPxSY5qm4O+iJZCGvKArnX
McPrQ3PfsEm0pVU6/Ah5H2//xlB8x8zB6iu7uFzOcKGYLRlGDzmAhsJxOzCR0UOHARLbH0ITEZgZ
AiZyowq3st+MJcFiXt4y584bTY4Qs0N/2GziAJSGAoO1GOARYm+tKiq6AqaJaXbH4UtN7QgsTqeP
pxC8THdGCXvcOImrJhu7E3gBWN23X81kvCYYVdZs27S424xiZ1GqRunDfErBBrScQVZxsFsS5OO8
7SI7rAz5s5UT5HMok56Q/PuqIm/rTP8ROdGhyNVzEdvVNo7syZ2tvPLzaLHdOQW6XSx9yDBl6YJr
ysdRUTeV5G9mrwfJVO2VihyMqT8rkQJcqT5qXTqkd1GDFc46tT1EJTuUne8yZfZTvWt8iY4AbJtM
P01LzU1baXmUjSxIbWuflJnpkXTallFKN6qV/eo68BkBG/wg9QB36GzzgRpYPBnyemOYwN/vPjlK
6hkW/j9qyee5z7P9YvWM72inLMMcOPX3JiP+6OSbrojvzYa6Oin9GvxqxqQfHJUERhfvK6vBGpo5
bEepemwU6X4ioLm1wZqQKp1voSdWxNJWnR6KCGZT00HA0TmWa+nk69g/ydQ6zPmYuip9LLEui1Kq
K0M4aUjuTiTeFUV5kmuMu+qam6foezoSyOmS09wtmMaVdjYFk2+8jICxG8y7mFTfprIJdPWuswDO
0hQuUX7ZQw109gWxmz4cTO1hLNXUTbGds9Pa3JOap5lUn6n84GRI3m2ztx/BQU+8Wp8jfzC7rWaS
6qE2CsDsdu0Xpa53SiMFi02kIKvojZwM2jHu7BNFKVzL+rA3lm3SSKUrpeNZswaMdirkNEw5Vrg7
5ZwuYKzutCWkHUnuZUWd9l0Oqj1ajYes7hB8EhXUZ2N/0hys+y3TeZzVc16iA5EYju7FdhIYk2n/
xCTOcttWqX6OY7CfZ43+BSQ2ZUDpvAQIioujEvcyOnjSL9VoNcyWFZG6j60J21hkvEu7tghVI7LP
8UiPCkYypTgHNWQ9o5tTuxkYoKaO7Bc7x8+ZE1+rVaCBZZjxlgxXcrQgHTCy2/THWJ/TfdNUjS+n
drqLSL3BslPnlrqDcDl7imz5k6n2m2mRWVT+2ObTl3EYS38Bem6vAHdF75TvtVZ5TsY4v5LmptcR
3A7IU9xJt+7jIXkwkjn3jAbFUw3BaEPq05yU51rqYq9re91HG+w8ofLh9omiugsZ+k0Ocs2gsJw0
aEbtaOTY7Bto7CYKsJISOZATApp0bScD5T+fuq9xMfYuJdmhGRMgec+ZtJ1KXDUwrEozp1tlAbqT
ktjbKeq9Sc3OhpIMm06qv1llslPH4VxEC3FHy96bknawK+NHX837fO4tF7TfGyCdg5FASjaVlu4U
cNVvUVO1XAdFYDpXaIfTyksB7XXX9NF8ME2p3OsAutqUlTRuemMCOwWKjF4xAuMrkz+UTrkDTPBR
jzLDTaQpx6St9bFQasdV42E5NUk57RMDS+eFjOfRpujmN2OuHJNmQrAbd8k50WnszQ46STBRrVrb
gTrIpZt18a617Q9GVQ2elZtP3YCEtClyrDjIUbWxkKt6lZl9Xuw08+ypMtH3jBUX8fu9Vo+PrROf
dIV+nw3pSYskw5dHrd5PpOrQm4z2UkaDvEn2rWF8WVKp9GIFA1UdNT9IZY92fQ1aw6olu7QeawR2
dHb7kv2PAgaFPp2qjd4uWOjQGHZbU2UudXIV9qwfXUKMh0GuXWkgj33vfJ2j+GNh6EADK7FaA2gK
dKymgOhk18nOQZltbEmVCPK7IcE2udqgB6UU94tMdwQtyqnrEK1IfZW6fW3u5g7TFwkwvidsVQF1
FEB5mpS5qmacQaexk7vpazHpkpsY/aZPNE8i8Bw1tlgVus8WLVAKbdMQ67Npg4lZmj73S3lH7Qmd
QM3EHtVwlG3tpLTlRtLkp6qPwsGJfy3RU65334bR/EWhzr6idrGbk/kpGVNftkdM5tvAvAEdBpWt
gBYg/2qtEyCWoXYfSK65ulP68oL9KBtLcDri8NkmoDyLvo1tfMjGaWdr8j7ScrA63pCk9swW/JUl
1gBJA2OUHGUQcVhl3gZJUs9BbdOdqQxnK+4+S2h3y1obRPlX28g8wHMFiQTA+Hb0cdueZCWu2R46
+JcxaVx7ag5zku+wDey1YFGp0thXnTZII22TDSoABFRsHUp5RG4yBx6mKEdXoshyo8+NbH23KvgR
09oD9i3H0gdblCS7nuqe3A0tcmApGOvOcTGeHRaR5I8k22I8sXTNKP9p6eoxb24wFI6t+mVJvGTu
z5TEX1sdfAEL7siSwLOzHCIk0qmGoeMuD+vmdi7VU9vXbltavkUyP8aaSa92OzmbDuNE/byTActf
oLF6rmLqJxT/smVs7Ulrd4u0aDtMYm2UMr/r6jpMYphkGQ4u/6YB/1XRj81Eb5Ra3tgUk89tm26T
SAvmfvIi4Himt7NT5cHQxfdl3Z6Ilp/LfMKDB+Vfm4cULAdm3PjQYICsZu6C2kBdbdrsBBoxV5uX
LUGJFpw2MYOEn4p7bWz3Dom2EYlA+TJt7T5MOmyDST+olftmXvh9CeSkssm8qR7Q5FDdIhkChRpB
YnWBrVSnxhieYllzm/mER+npSTr7VGqBPFglp1r6ocs/jOwOIwRhm2OLeiIb/NipBp4BahjUclxb
uTFQ8iw78mGZtZPc14pXFFkAw+zp5nkc99MCPPDU/thg/aFzKs9cPtYAUnJaTHT1pdd1wO4AQDFY
NHP5VFZ49Y6yjZ3UlaXhi2IdsKx30LLc05ThY0EmP3W+JDD4ZvRxTFUvTRbXaAoY2mTXVuWj1Ez+
hAc6jcb3ZUGDBa+5K5QqaGeKiUPS20FikOF2TLKnfCSPCPQAxuJgrjiff2TqjNR2RLwF7CM71vaV
PW2nJA6ICgpJW9Y+OpUeeX1Wf+p77Hs69eQ5WDrZdFELl1xK4dg8NTqUt5ybz4hQcrcejA80s33a
5ze1Yn3JF0LcWop8DE40MMp9OJqNn2l64SPuHHdln0w+NfSbJs7MXWJV6UbP9EBVLTMoEOmM2RR2
2rhJiPEF9STbNeccEC/Yx/Ah7oYqNupGoBvaLGOJdc3cxBxxO6i+1qfaOZscw9UyUKkYuXKrU8vw
x6xf/H7QPgEHRwoUGcsc04idZ6K1utspreROqvVYOTUgTqwUr6kWJHkrSYH9TL6CISgZM/tcxp/a
sZ7GkYkOrR5/7upygzmKFOxuCayV9Ol6AquJhLG/X5QXsD2utkkNhhfrAzB3QU2OiG8L4OgYYE0x
6nHYEsDeELTbqzcORg7BWBuMW0AD+dV+3tr3zV0SFBv9UGEN9k7YUlgpSeAqYCxlC2Rob8jTrX5e
KHwYsj3lqWk2C3Ykol/Xb+DtYK6CEs6FDO4GBq1OjXKCjC5QwsSr9wkwNsE9A4gSDGP7rat8HB/J
o0Aqy7a4HNpWHbA+GkC5hPPksrFlbqgVGRVFO836XjzoHjZVUToI2CSpSt+xGfF2ih7nZLRbGGLV
TPvNHFrtRFNDsgbjx5jgT7e0eQbrAZ8dsM5QKZs2yZ6IuOZYosyf8lImVynI6yRpZQKZNcnDWQ5B
XbS9fpFrGnIpgbvHXjOaaqI1DRGoK7Lj9zGqIkIe5VUluRTDVQSSYcD6dAQxTYGIx8cqQLXTg3iv
/ygSDx3IUnW7Hau3iFE6n8vP1y6RswcasuTWNnCJBO7r6BxYqacpfGdTgGJRVGES3Sf3Gux81up6
wEETcqMNEqiwI3gLwTC8SC1Y4efC6IAmol7qHieaNcSrSBdiffGu68W/3JpuY7xBkc03hCYVqBmK
iRIaDvtqpx2Xg3Jm48TKScx8sX5n/4jiiUwKeVGspeloOJXSUZ9hKpE5yQb9KTjSSj0MLAwqoDaQ
/Clga3h9bYUmzTHVugEgLip2cIj3DP6IUkP7yBZJ69sWnhGmo9qMwpLY2hlRPQJXugKcAJsn04sr
CzlDtgwY68GM9qf8y5SALzKFRwA2IkiqkL65zAf870fGYVGQxvAsRo/f1KSRotIqMQbUO4GX6qV7
67E8YQb53AG6FHuzj0TGJmkhxApnas6/uUu5nOHqdVqRfoDctI1OZBruaYSxKbVFaUaaM1EZefVy
Gdncb4/PT6P3Rdb32WDjw8agLXAG5zNt2wx2RXkQ3Cf73W/O9SKJr1eXs+oseWQNGAYz9+MGd+nm
O7Jj6I/i6ba3q4/PrvWfc/GQDNjFTdLWhDR53+/yvROgXLDRPetRssCMa53UcHwAQqNvb5tTtU99
5BE/BAdeqXq+Cqa4DznXi63nFn4C6zLWewDuHqWNvq2EGrPWZnslifNERYqGqk3wEY0bhpAwgj/1
mW8nwnIPIMZAnZf6otW4NUN6GSqyv18Y0tnsQdiZQKaJgtIwBBMiaMEFrokwQOX4lx11uI7DiNJr
Y+iwozSMt2CfzL9IiIuWPah+77sPaYgHKHz17Kp4Lb2UyX00uynTtk4hMzlSH4SXiFeCyNdODCkr
mz0xC8VaTxbB0cspuY+nksGYC9oC8RzLwFWIGW/H8NMkdxksNIt4HcX2UKYS3e7ay7+Uy31ANE6X
fI7+Csqmo4ElN8D6SkELBIThgTSoVwCfTuTk19pWr47LftaF3oymYgLUFmJZzDv9QPl163z9DU9U
DEKsB5EKcTGFnLRKqsTwj3l0O6D8H9n315VUJICPJxYjnYcc+pKDhVpqbm3l63UBomjC4cZW6q6Z
M6XFhU0YTNC7Yz9CE1H+UWtQYXb3Q4zkvBjddHxKpCr4j8I5vz/LmK6WEwinIGjZsH7U/IPlCSR8
x0tgJ/n3t4eW6GvV0Bq0NKsBd4mdiIAt+nY5cP8omJkxKwDuIN/ZgYEu1FwxMYngli1+xJY06YTG
B15hF0SbEixpSvm8WlfhAU6RIHP4l4To7zdv8ahZI9DR86mCWrLYor8JnTANnKCGA95/7U92LLRr
oqvljEyEYjpGGRFb94Bqbanqgc+2Q8Wmq2wUzBFZFJ1Ida5bUvAnvv6aQz00M8ZEWZrZH5+H5+k5
CRm0ixZE9CzGdbn+FDF49VqgQyiZVRUCEdG5pCu9iYSC5yA6E2dOxsaok7GDCA0LMDtUeVrQeNq+
TcFXpHlN8w4kfYF/wCTq62NJTpRFWIv52yMB0u7FI4EL/h3vUHRKzuJ0dDTRnMAp4zM9amETMqJS
YBqgUPucZooW4oTPgbMyOSi5ZZUlZQygZim9MiiKuxyzDAsC7VkDQwG8oBAWh+nDG3MDqDPdMg10
y/jxFnNR5lLKWe4UtujzbJ3ylKEF/Hum2I/wkcF7aW7EirruAy8kc2oEcgQMwM+QzAg9UKpn4KYs
m5l3zZd3QJ2wf+7aQTkNylPUSWUL4gAShpV6VzF2TuM39kkyQO5lAYZdCTQ0cnVMDgJcWGAIVp/l
xWE5bTLlrs0Ju+Y5VjxT+Tllol36tyvSrL50IYLTH1CX0hFtClZfwvo3tngLhPjTp7r4NBe3MzgJ
9ro/+jKD4Uh7b5S/52Q/qSHYhEXzfILD8klO0ukYeMvxSzIJTX1gDWFsQIDMLlBbPrMpl2lUuwye
ygFDdTH/AjlzoFTz5rqpe9b+K0rDY9RGS4VWZoqT6Jvq1vnOluqVs55uJHWLxh34/LIg+YmVugPW
zn0zMNAaOsn31uc/Aeh9/Xn5PSxMj0ygYuppaKb9/aIlaIploKP+aEv4DdHo6iNKRmgumH6JQGjp
6s9DE30dIyKI9UQ3z3k0apExclRosmJ8a7B2miNIN6loB2Bl3eGVNvNF+Nxa6g6blHgwG0aCPt4v
NywVMb0kgyVWHxYA7WXz9h2Gfy1jxVw7hn0N+Xnk97Wr0bHKZGYDhUUc5YcSMd5QngpbvRki7UQl
62Ck9t4YFvRTBY6VPdA3ynYhmLvZZQBcaqRBcG2X6Fhh0ENJ3aUOVOvLnHwtxvTQYlDhuoavWsUL
mexrXyQiimUueYtxhXCm8q6qjX3ffpOzfKM7Qv+26lAx1ciYpE3UBDn7ZFX9kqHd+juRrUA0yFD5
pVOyld3ULzzMDlw/2nrN+EUgP52aaT2mfEvc54zqB2Y3P9AHtBfQRemDikXTBsAi0pCOnkCuuvYd
L+RyGXsbl/JkNzgokrvaxUYyDG/2lbEPtCdxiW7V2DoOxuyx74TBSnbtF18wTYzGmCjsghX1GASz
DzlpBU9+VUkuRHCKaWS2WlURREgJaLej7TTfOG3ijnIlWCxZjwkuJHHqaIxqIvcGPhl6uRhtRP/L
fkg/NoHDSkbE1XZ/9KleLo+d/OLyRqPCZlGETwUknmjThIlfeuPttGeMZnkoCgJWS1SYWf7nW3Ex
iFGjmJPHeG0tQjyWYWmHRg3STay65oOx6c9gUZuOwlOu5j0XYrngQ8JeUDE3ENv75BN9IqU7I0Sw
wjL2NKAfYjMDFOfNjRKwepKw1sHUnTdrJtYlDLAuAWiJB6+grVShgzgxH0p3MyQBhdv/3cgk5klU
kVtzT5fS2OO8/KIYqqicDtJiEhXo7h/jEoSaVA0EmrPmJS7lcM9unCKwpY0z8iwkr1WY+RgHAEX8
O6ZwRffHvb6yK5x60Re8vm21G8/x3j7+1UgRFopW06zLU3HvT5krQDI1OFVyZCBJM73JwkwBFasc
VkGafX7HtveaW7gUyT3BpmnHNOvxwdheo460LgWACkCZqjPDMov9WdRKWTOYlwK5R5hbkqWNHe5z
AbiYEwEySBLq/Jorv5TBvTjM5Clqr+JQrGgbmV5r7BLQTzdzKGM+Y05cIEozipZgyn/IwIy35p0V
fxA7B+EH5ZyuUppjJbf4IYzCMXsq9/RgBDlQSMkOwOTApxBEzKsW/OLkfC9OngAWV/bQIBOwyJKr
bYGDgcUvzIofJCGg2mrOfCmNc7UYAcUzrHE8lkOCSRDcb9GtfFt/j459gMhi24wPouxmtUp2KZQz
MUvaT1Lh4IhvOpviBylQJH6LbuqwYtOYcIijNwb1LzYgIdVb6VxtS4C856G1k24Bcf2DUXwL3dVa
IHN5UM7y0C4jdYr5MQQy8dYE9hyaAKAzD8mOzfEIc2SRsjqc9SnM0VBnCnlgtJMk1CPgkEPi24Nb
988uWVyJFxgDh7M+9mLqBSkQAMTgkiVAn1EmwXq9SAJnbqxOrXUT+Ikg7tNVX2/iyJXTIRZFTgIz
yhfI+yq3SgnjgiH2F7DEHH2yelRU2IpZu8DO5H6yF1o5gWdyOOMyNhUAAgksaU98fZ8fnuG5CzAE
ooSzEUpbi0JftPFNYdxcikGhv8PqGTjZqP+17S6iwMcFcqzsg8Fl3kiZhdWHXyWCeqFlW4uiLuVz
tsYseqAmSbhhRt5nhUB9crF+wXhOBl/zltzdA6DLyH1iu9W0fUfB7LomvamX10qatI6OH/AbAhRw
O+NJpp8dr/OlDRClIyBHYHBPYNFXayCX5+YiHbUqTIcSiO0CfW/fjQFAXTWvSPx2V+9rzwkqEHxO
UDnQn6FsqN9UWwCzb9C0Ax6pIOq6rnFvy+mLCjivGY+J9c2cMAtJtmE6nm2zfRVvBdLW3xRDx8Aa
JYPeeh1LJk1LRjJBWrGLt2m6XTAAcUIh4NjswfgEms9m8gaB0PWP/I9Mnkt1pG3WLRHelFaN7jw/
kpK4gmOth8gvInhFVispAV/Jb0VGodAt72S0yNGVwFAwiA1dBF4nZRSJFdwmz56a1EYbWTlO1vqs
kgP1NXzsZbhzCPOkeuLxh3+JRV4OymluVpeaVFfy3wcF6PsNA8uYQ+ytCQkSRLfKPuxF4lEBpGow
CITN5UYrM0D1fawxMnn9263boJcTcR6y0SVTHVsFocdkBLZtYWJRp65aRWfMsOwtld7JxBE4MOag
3uZvLzI5F0nItFQjVjHAdDYfK8vCks6TUn7X7dHr85/Xz/cvIcCLMM5bdthi03oZwpiR1aEkS7uR
MObE8o8p31SeiMBJ9N7YjV98tnGSraKi+GyOs5Gxl1RrIoyu1ToUlv7+NiMGZ0ZUZwK8GwuJfw9+
WsYCGnm2REl8xopSbGuM+cGbpOEfhqqWrCkY3QK+MXedk6nFDdFwnazFqjfAnm2wbg5o7DIs5r0w
YFw3zy/iuMuMQOBbNkxVdBUof6A5kwfq5tHd3D71HWbjJg+42djwyXy1rLw/Up0X4dw101Rui5pZ
a7QlJ6RdEgYnwXmNtiQDlgesvXhYc7WgY4LK8K/7feYnu9AexZyTtgS8UUiqT+bHmQ32HgrQjY63
evwJ63fuvHtHRWDdkr5I5Qy40c2SnD5bgT2zpK+boVhA+NMazotELuXRdDsqupa9EtQgtGO6n29L
QHnQjXiY81+s9osszmqro1Z0tgJZ+ibdxuk+Q01O/sCYK2qAE/otDQSKs24CXgRyllsvoyXNcghk
OXKced2mRL/1jI0pbwliB5lVgf8WNLCEx+RMeTpkw1wjosVsnhEu5PUxq42SiY7J/sG3dvzlmJwd
H+op05MJx2S58mD49kcbfGxDcZ62yxlkbEHi3M5bmvmC6xVpK2eDlmwxymKAXDZMtvhTe8MGrOIj
+6JleZOHooj1X5zIy0k5MyR3cV5hivZviRmC0X8kdtbmHXZAYPj4AdI4jgGFbcIOqPBa+98j4h15
HhF/x/nWM6F/zsf3V1F/aEyzgrRhD9T6NFhuBhTrsBaGqGM33bF05H0XK1AhvutK7ARzjgkEA/Ps
dxKSgmDGrRGDmx8KDJiCqkic+YmkcsYn05datZnijhirlqy9hH08hcgiPRWYAb7BWpeDA1Qz+I+p
DQbAwQCsfWQdgRwg/G6W79Eqf8fhRFLZ3y88iJ2PhS5nKr7lcqLI2aVEBDS4Hr+9aAu73gsJaSIp
cVXi+swkcStssind5HbZkSaYtKqN++vPXXQezsqMQMuuSc+sTHuqR8MbM1HEJrKcGmdQpEHVqM0s
J3NG4xnj/t5y/ssdiStwAvOlccZEArKbOvfQeSy2YMDXLwPdDlgHesAEvArUmz+tdLx8MS6SAb5l
bqes4t/60Qabx/IXdT+e033uYYUH7JIwnFkA3gdR70R0szo3e9hqkTL2LPlkrveVT6JAV3mH62VP
94pP4gk4BiObo06CtrD4VDEDgmB/1IPfJ8yAmLW7rp3/Urv952p1zpaABoh21MAJ39RuQ+EUtcAp
6Fwgs0QKWRaWy/w/yOLMSCeTQuuwUR522LZhugKgIgRo5nvqUIIXoXMGBbUgrEhj3TysgyWsytAK
sbG464O6DBkx3zvK/KKb5IxKwxJ5na7d5H9+7zpnXaZ5mnrs4Pz+auwmXeV8PCreePOOkp7oYJxx
MaVMn+wIn+1/VxGBYeaLWWZsdJnN3ECMhWbbil1Hv73+uAQS+NKVRYvWSCrcHDgNsaT32CpyeF3C
88jGFXthsPu88GVyJcv9QiDidw22uEk3z30QIWeLyFDw1apUicyKMCX/37+MUBZnKDrNnrqRfZo/
kCX6SJyhAKg6UQwg6T/L6odA3dj7bhNlvu0DfAEIHeB5FJZtBWbe4CxGDBQ39MshVDro+wk8S4cF
YLWgtVN9KcHekVCgwEQZnMFoo0xRelb5++MFFsFLNjizUQNEJOrjP/qGgoDO4IxGZStdv9Swhnn+
YYy2pn4nT3JYLue26gS1P6FqcqFIgVgkk2f25f4ZPmCcee/Z4lyXBUJSDIdh9M7iKSYaCly1McWT
e1NkECvIqkZeyOIUZKLdMqsRwm5sUoRlUG5odsdWOpp94xWelghMo/BsnHpYtqWktoSzoVX29w7x
XwniO97bqjJenI7TkNys4yKK/+gm2UW9scgXojgFGRo9N9Ncg0U2FJ/I+TZWbsdM8mUy+ALjL/hm
/GgBKQ1wC2JAEiAnQX8EG/A+BQ84RlNqfxl88fDEat75cjR+864266QaS3aL0hc7DrsqbPTP//FM
XDxaKUhmrBFnYg0tPQCpXzACQzDBYGvsi4D61+P7ixNxjmayjYhBOtMw+mluZFADINm0fVYetX6K
e+vrdZgLcZyv6c1YcXqDfbDnNcLXdcp3LW2IVIRzNGqS2FYDnt9Q3pgbWwpMb9lWh3KH0LTHhYpm
WgXKz08PdPUAzo0J97nMwPXNPL37mCVhQltB2rLqtC8ukrMeo9NmhcMu0nL2Rte63fh0XQ9Fqs4Z
jNru0lQnEOBo35OauCSXA4vo7nUpIivIDwwk4M1RWhtiXrzJezEBBLJsfo+uKpfa7Br9/8XiAnH3
dWCatkmadRb85BvfJc4rV4Obf7QBFCmvZQ2xPMq69NezAgyBelFQdcZ3FFTZ1/93Gw9QodcC49JO
UyDlAHzDcjzgH3U5aJadYwkUP/PDErWCoOO6Mtr8zpwUZQTYxRAXWyEmLL1qCpyh8wS6uDrAeXGL
nKlIqhmrIw6kMF1MD8vBPmp7MK2Lv9d1b2zLXKxRywtgBFNo4h+E99cNoM3vyaWJYwGyErrB/Ak6
YNrWAaSNA/7xMAMLpCnaOlrPyC6ukbMcWJkciV3gcLOypyUAR5cPzZC4JL4pMZojRerZSnIgVGyv
f77VGPhCLBd21P1kSxZWZUNMrvh5081oFPcnpa6eqiFpMG9Ja4HCXLf1aEC9fgRNAeyGysTNplni
0Q4osWXjjoxOB/CB1w8neADPpu0yy9XiolkqqOZEDzb5afSfsuTxughBKGA///1CRqKD82XQIIPM
OzYNrh1Re/OoutP2807csxAdiTMhddm2U6ND3NB+LFqcal/Yn64fSSSCizaGSrd0u2KaOH+etBMp
PmJ+UfBlBCGN/dwQvrg2+MVRsStowUx9tvvaeZSgk9/5tNoAcRC9V1EZ8brvt5+nCy4kSmqtZDNT
hgJ7UDXg1SUi0GzhobjwYlGKhGGb/qfOucAoKpzdGGltJVaBi/wDhykwis/c2hdXaCS4w8qEsWBG
0f7K0Ba6z7/RFpxMnFsKjsYPBcyabCd2B3F/ghe1PgL9Ygl5KPw0oiYuEx8vA2gzNuUUt6pOrGc+
3bEO67v6nQKdfMadubhQ0847APMi2hn7Y5n+IknxH9+ZytkLAMZoFWEZ7J8WcERH4qwHaeVk1G0I
rKQ7upxawLVeN08iAVy8MTpGShqmFW36FRiebgOK7+sSRDb9mcHk4rPETaEmkYM3hdBpa23jPQGI
CutCm9vnTQrL9gUSRarOWY6iL0bdYdn//0NZw1Y5m1HFhW4PGaSxCYYWdCEbuwIwvIrcLjL/cLz5
4mVxMUZsL1axsOL8m2xFbDOYPl8JsfmWPrB5Fwckj6ynMntKaHq0fwS89bHcgZg0fnzHSI9AH/le
fqtjIo0wfZQO5qbSvcpnuHY9QIq9ygWhKHDaRGVZQdDGb1NLI9B4iwGuTJN/Lk4JLN7YrQH5XAJf
OM8DgW6KDsiZkGReyiRjRqoNhyApsTmRMsJ36tHAAEhbgj3QjbC/KPqO7EddPMG5z2aqJFDR6jsL
D4rvObq21CtVP/bUd0B8idJcfk+6ooUljzU+45vkQqikogvl8hgKihSzYjoadz/VFCy0IspukQF7
09mnmEq2WKzzbMCiXYHxi96NsyMbWMyw0+Bf1xFmMK69Os6gzAkILuYZX8tQQVDi3BVN7zn2oYgQ
ZoEPfQyvixNEqBpnUNp6lADfjuMp9EDH2zo7TsvmughRLMe38KWpWcqZVXL+1HGKNJDv4UtmhkWQ
FhL/dzMp0EC+e58sumIk7HAxAb4+RjrNXBThr34jXbbAdQ1K9zcYj2pelJqmIJwyU7zXFGBnsrkr
klygCqsneRHD17LrwSxquzGgCmkS6PRJjaQ/igYuRDDffWGKtGK2eyOCiGjpZHdqJECsONaXznB2
kZ3L27EzRn/JzPvUmZUwJfZHi2J9Jp+Fdyo6rPr6lwx4kobR4U4N61tpfypHAbfKegx8cVTO1DeR
lM6ECWB2Q48943E6wOwaAOUETJ6rgiRhJxp2XnVmFzLZoS+ut5xlySpLyMzlOrAmaXKtujE9fUlA
kwD2E71aRIgGAt3k9+OytB5GUNnQsMRotdW1mEoDBUUiMsPMjr+xihcn4+x82k4KqNuZGDW+L2Zr
21pz5Re0aYLFSH5cN1iia2R/v7hGRbPMFrR7eG/DGDYS9W299Gf9dmg6X44l/7q057SSP5slm+hy
GOAwAZArJw4Lzvk44qvNaBAAXe1BknwGOdhoKJWx5ZBuBkwtimWY5Rb2wdfewaVw7h1k2UIbytwN
iqeqfcpGKnrza+HHpQT+ISxYWHquxmkNBbsKAp72jqi/rPlX38GcJdl+an/Vy07WP9mUeCk2D65f
8JqKXv4A7lV0UZNYEmZ1QJqzn/UBwMI/qz9h1LYvhbAf8UpnakfVKYRY+n2zG8DeB6aWGVtnZIeN
GPEi7FqYcCmPexBG6Sz9XMGS4u1t2/pTFQFIm7iqDFR4+U5Ve8ElivSEexPDkqVDkUOe0YA8rOt8
VRO98f+j7Uq248ax7BfxHI4AsQXJYAySQqMta8NjyzZnggM4fn1furrKkRQ7mOnurkXWQpl6Avjw
5nfvr5rHtYewCH0itEYS2czeIZRO0Nd3MgGovj2z7gaFxi3bDDm1a3+mbnZE1kw+q3rwJ5ABWz/p
5PSF9g5+PukxmnxWsgCUVqiMcZJjBfG6Sq1GhZfXvwibpDYpWRLic/+7Uv8vJGnQWPnKZpC7JW3p
mY1KiWQ5d1dmCxGe4iNxh2OPkWrMNLlbxb3VcO3ibMses1abwdDMZ+upI+eNSqBZuZELgEDQne3q
49+YLl3L2S9FLqwQyJxoF3X48uox3jc9qpedE6FU5JV++plureWswpJdiluYpGjQbGbO4moXyK7V
OZqJZPT7PM3degRDX+SjgVVgPr9y9Z1i5zcyfFZ72yns0wwAsTXjuvq2NB3VKYyYYClq8bZIF425
GjLUHel3kQLYQjf9DX1dF0EMQkxbZWw5x6IGDQGsJfxnVf53RS4fUJFTnPE8j+bTeL9dX1+NwnGe
/whd2CiBIZ2kGmeh/0cg9ZfCFpeYt6aSg78PDYoSmENGzE2AcrFNoMlVTb0408JGqTRuBhLjW33I
bTer7OuBwYWshZEphQqAnJYigOzG/ZRlOI+1T3r6qNNz0CXOZClfmVIdgmIEw57cA6rdDeWEZkZ9
wBQnV4vUAY2NA6e+0Q6dL/ODpf79ly0NEmmpEOgt47KTt6kkPKJ+o1U8r8HDRL3rursW+l182KU5
qhITk8QaZNman6XYfbDVcxsp7qRaGxQEq4HCxakWVmgC62CAdATfljRgbI7vQhXz9Zq6lRps6NAS
QAO3Z039/F3/zyqUl/c3m4aLyIRMPaAd1D+VNpvOa5qxiIOqIBrHpMKbT0esq6gedtfSI8x5DSBW
1Y2zvxHCbinjwswEbVSDqBkiLXausvKYGQep57tJ/2SK1+u6uKUhCyNT53lby3DWELnr1MllZewl
1RZuxpZ+LGxMTjOtZvMd/r/ox8LKjLXogHkMaX/Q9bp2Mk3F//6qi2FeVxg6/DPruSVr/vmF3pdD
MTGZ2H9kqdcGN/79xuZzLSwH8L0snSU417/Dwb89uHHtfc2SFqHLoKURxnoh6Y/n17bucWE/1DQa
a2ALrejHZqB7LUqZD7cwHmKKm6K08LzS6JCHQIuNdPf6A74ak8wiFsaiY7qsG4CH/In/3rq5hbVI
0lytgm62Fv+YbmbzXAubEVpDKMgvy/SPZV0zgvMVLgyGqtZmatQwGNqwY+p3qh2rcsPOrucg/+2K
IWM52VKNfT5E6n/U/A/YHlY/lm7ohm3qYEJe9qzNMJV63CowusBB1FygIVS8PEkMKdX+uAmCsBrU
XEhbGAzVqExFN38ZJ/OoRSf9bdjBnQBtPndIDCjC0c2j+78Rk8+/+IN/vhC8sB86WBH+lWsk1cWM
Td7+zRmb9Rj2Qt7CenSA7h8iCwf95cuCTxqIHjHaoyL5AGO3eHifBwKAz/43jrpqKi9EL6yJ1Qaq
SDrokHkbk5N9zPcgrDxYBW4XMPTz9O0WUM78yK5d7sK4FMLEHrAKgPKqDG5Q9jobFUCQB80BtdXZ
iuW+28LnXX/3F4dc2JgesxYyDSHyD2zMlu4sbIyhqX1laZDV/GwzLg+VH4AorgVIIiggtjdmVu3M
xdEWdkYJBLHzBi+ynsnDydukPdvE/xN/8FvIsskdDDFJ09kf/FGstXGDywZ3lRSGiFpI+8PXt2HU
lt3tNqWdFVSQ9wfasRoDXdzkwrJ05qgPqoKXPiQvRYkxtKbndSJca/Jtu+a98qyy7C7famBuvQBj
YWHUrCjCVEArP37Bv2FUtr7gwqhQNcNkUQZp/470/knhb+MF/CLqvAhhQWxdZjGFMGZOu4mpO10p
vTq2dhuPYOtQCyNSVwU8cI6XBnbeHVZm/Dq7jTGToHnq3hRuv8Vmuu7eL3RlYUnyggjMx+JgLdBi
JvfXFsa/8DeAz/O39tc3nMGyz200kaixgATtPDdeWQFleNdisbtyRQYOt512u13VnG/tijdYtr3L
pii0ooZIVYSfkyE/9kJ9Socx4ZUZesLU/ii2/X2ry6532gB7VOoQ+PElbDeOVnGG6IW0WakulLMe
9TwJZ1s2Oh1gsRpHU7kCapBWB3MoUMyBn57dGPfXVXV+zNfudGFk4ravwHsEIxPEDW/DnT1tNTrW
vxoh1DRBtKsuCRVLC63nevY6vRp7TcB2jV3qXGTdHrCuKZ+qZGs+YvWVm4ZtmTpySLYEalHy0WAm
w2dLk9usvwGtStc9XL+21cDkt4ill2O0bC1Sxf1OL05p9m1G+9XGe5n0HAmlx7LNRv+H76RT3QaD
LbEsXScGXSiHauSjmQqV/MIXA4LRKceAK9A/vzJfQjWCx62uxYfP9kugjS0XkxEgzi9MGNgRTCAJ
aWSXZZZTtKaTsBMD67xW8sLeaiBsCVuYr4IlSW1PEJa39M4O+92UVjcYXo+5nRdvZroFL/JBQ+bD
mTrW7swZJmKZF8M2WzJjkFeU4jVWwISFKUrHBtM6v64nqwe7ELQIYK0I4wNTYeJgZcyz/kcsQoe1
k5elnzJdOVwX9iEHWpxq8cmUqsO8aQAdqVvbsexnXYBxmGo8ijeMxtb1LT5X2IBXK+sMsuv0n3r4
Mypit8bE0/XTrAuxCDVM09Q+cB5kjcxTPYCQMTlWNiDm0sTJtkqDW0IWsc6gj0qUVRBSMXEalMg3
DDbxrLI3kMBWn6/5+zDz33Fh2ydsPGMQUic7U7KHKMjuAkBk/e/ua6Fq49TYHUF9ZtdWn8D6no3n
CVhA12VsHWOhYWDgUwBCjOvCas5BTFbFRZl+uS5jXYt/X9VCuYpSTRUM0OG7a+ybnvYx12t5SPLw
GFnWxotZ//wMPCWATWT20sGrLNDsvLLILkiOPWiSlTp24/T5+oHWL+23kIXptsq2DdgIIXpvnYzc
viMBffvfiVh4cStuaGNYENHW0W1hkNc0NjPnuoyPMeYv8/L7HPM5L3TY7mmShGy2ZTZ56U363MTD
XU6bvdqI9K5s8lNtYhlnEM2tqkfg37MDtxiTL9jW3TANmj3f2V/ClsXfsnhPY8qCDOseZFfq+r4J
pZc3jdcZiCvi8stElF08Z0gy3Q0p44p4zrreUYZo1yfRJ8F+dGDmGqOeq9aNaX+eRPFQTL5RNr6t
m3dhl3FrDO8whnUeJ8lFZ3AQsLgGiqdxd2xZdm8E38q4cJTiVUdHtFAmbEyCQ3RqvGRoeJLvxVD5
hkWdYqzc2GTgcPqS0juWgRSAYRs2LHas3ANwcR9h6iPF1k8vDdBeftdJxSOb3Me66oxC9dTgpyHf
oxI7QYGtH7QEW3fd96ADC2akOyN57ErtZ9qYvJ4UBxyoA+asG4+qU8O7BMyHLSsKnpWZtuuK4W4k
wUkdM88Ih9ucjk5SEleQlidC22EZ4lzmxKUkdqpQdyN9APxrx3taHvocv05Yty2qFOGYFpxpwTFO
c6fR6webTI/WRM7BBJL2LnDQW3S7SXvoRttnJHBDm/C80L6Xw3DfdsMdmfJT0heeEUSgKXtJmuEY
9xgYrMybKo4crY3fzFL6ZpXy3gp3xThgpDB9qkPKc3ysNM12No2dPHnVo5MtEm4XpQdKZzdQCh5W
/UH0+NZ9v2NZfwiBtlbrmOuodZcZBjq7XzOW7NVJxS+DZaEAZ61AmDZMd30YIqF4F4l6sOTklvSL
SB4TzIhpnfiSq2wflJPfyYgHyaMOdupMhJjb+ZRGlCMU3dkRdvmbzCFGcROhqc3rKvnU0MhpFM0T
Zf45j4Dd3QsQ/TUTt8MIsUfoB12x0Un+mL7PT4MQ3Wag89aIvXimWFEvs7LG04gO9aE+CydHDjE5
GP7xt+YsVqObC1GLV5gaZVLKksJUZ+UDfCn42BO08cb7pgxNDgL679dN0KprIIzqlg6KqQ9Y3a02
aElbBGRnDOIm7tV9KnJHC/cqoRstww1JS5gjlqdNkuGad7Z8UQfA6aaZYw3nzsi960f6mPXNn8vS
LdMCA7utL4v/AKAI7A64kkAzuLV99Vb4YF9+jHIPNsUB3r2fdIdU31+XuvrhfgtddgOywEDZJcWH
y6S4qUPUl0blnGhN5ibwI7wOhm/XBa76wAuBc13twnckSa5jqwBKKQQKneVJ5K/XBXzcUf7rPf4a
+bqUgOpwJzO4wCwUP4uQeEwf/J51XqTmT1hJcS1tdGozB9jr1obUahRxcbiF9x0KzRgxaE12VlWc
5u0QbmbgSG6a2L9+yPXPZjFbQx5ILDr//OKMpsIGhPjQytbEkkvfJi+R0lrcKlD5H3R8wPp0XeD6
Z/stcBGLjVUsclXDZ7NqsAAm8/RukMYbQeX69f0WsihLxwGslWBQRnPS3QLMfByE8j+bMX++fpgN
OfZcb724PUmmKTQjyKnK+2J8b+ljKzaM75aIhZpbQ6GLeBZh9+EutDBbUwQOhuE29ODjLPwvZZ+D
VuQjJlui89mRPtrTnC8r0Y0BKCN4Mk/41qNVOiY7znAb4wFTpd71C/wfbNVvsbPVvLhBOraFEcI2
Y5Lasd4nt78rzszLM3AKjODmdmssSvOeb2Xr61r4W+xC7eFNcQURTCTmVD+TTgV9G+vCjcNtCVmo
egKAStbHOBs2KW7MXnOLLN7IbLZELBS9z0052SXO0SDCbMfGMUZrI0jfELH0W71Rq7VtQTHogHaS
3fzIB+3HdS1YN0L/+RpLeD4SGiLDUVA7sTo3SLC6VbScAnJenXKXNvafWIeLGGPxpGgNTl8awwSB
I0k4Vj2dTKt6b5V+402t3tyFnDnjuNBtMSLVVObsZiybh9gmXhdnG9Z0/r4fkpYLEQs/oRh0NKNo
tqYyQKCbFIe2Uj+lmaAzFs9uaIuGF+VwEOlGtVJj81//QTQ1ZoIA4Lh/4AioZ0jFLoXnIKJ4CkeQ
B6m5/kwU3ZdV03oyUL7ave72RXQ3Gjr2vftTO2RIgWwAwFvGGyh4fma5zQ1NKR2RDjf9RI9qZbKD
pU1uSsVhQEWDJ8R6ygr7K+2DlNsmECf0yp/qAJvQk45wn9UaT4L0U0LsZ9VWTx0pkXSX6i346MCc
iQY++FfY+6jon5Rs5GOk+tKa6J7FzA9H02HWyHxdUmwCHKqQvWHQAaMt9UOdvyuj5ZF+2qkSW0+g
OlEVhOhW/VkLyjva5b2TDWjGaEjawvyh1NpDmVr7ymiOSlz5HUt/2PbkU0CAgdvxe1Kmh2g0P6cB
huMN5Utdqy7NwhdlesDqlDv2hUMGUXCil37Aegfp3tEQtZMz+cZo+5mI9Ngp7chrmR0aUTiBjO6S
VLvtKzbwSX0NQualKvFGrBRJau3mkqok7FjJ6KiUJa/D0JsGygnN90Zol5xItmd259MicKmBmbxY
OAEwq60wlEijGp7m+SEIGslVRFgAYXLjInLytEVvZvpeyl7j1VQ8R4ZxG+A79qHwbDI+pGpBHFG3
e1HZtpNmg98qyU1YMFck9C7uU19hPzuZ/6hkSzkFLIYzqEbrsJrVzhTQCZktWi+B+tSUDNxAnfQs
pTgQ7MJGuXSA/+CHCnZxjfidgnG260reRNYDM+VTSbAVbBCd60GIyy1/qiXIRvp8L0m0b7t3IEx7
fRd5cZ2eS9vcV0T7htk6V7OyYzwGOx3a7tSkvW/G9qnQ8+9W0PhG0jttozJuYYRxl9mW5ENTwEYp
acfHRsBBiVuV2f4wxfsgah8w1OAqtthFUtsCxV/NIYBJhVVCW7c0a7Y4FxaF1mEPcl8FbovVXhqZ
D9ZkcItmN3U0baQrq8brQtQcl1yIMrDCXjIdovrkh1k/1/2GAdn6/QvHP8XjUGJ7kexCG3EnMt6y
26hgzX/hBwN1cYKFjxdGBXaTGKmdyUpkxyiKlJjH3jrHlpSFkzcUNWGVASnxBMN1J9PCKTDPfd1B
rgsxTMI0C/zSy8En7CxpI01xWXge31ES6Hgy5Y9GMxQbLms9DEQ6rGHRAY2u5dwzyjlWrSA+34U/
Ww8DAjzssOA/s9vOzNno+0ab3I/6euntQuhCre3AiLUxm3snWF/a6aOqOQlVUVyYvYoGiyAU9qw2
zX7I6udhElhAGz/HoeGDRu5rpYc/wA/l5QFAiOrUCVLpDd3gp4l0TP3cZ/GOEdDKpOCSjLr9UHff
0C7heo+lvYLd6o16a4jirCbRS8oUR48a/GfMTfUe1TeYTF3wqMl3uqg9K6u4ouvPqdW/d9ZrmMtz
mre7XsibMRl9NY/9TBmxiqjsjfiHtFunrgw+tVgLN77HVuK29WunWrAY9b4pnxGv8bTS/bw+N0Pg
GPL7mL8MsrtDmZNjScofp8Ep+3MedA61Qj4kFMjxOa+jO3OCOtvTvh5vR2Y82wHYzBL1JwLZY9id
jGg8supsTr1vZeY9OrJHEMA5LeJ6TCLtGng8I+w9lsImi9AjNDoOSrEb65jLbOJmkblKBW4+CKmp
ySONHNOuemRx6EzGd7OqTjFAuobxE5ilsbrFHDN8l5FxrJrnvKZuW/XeCI7eTrMdYxgdOjwbVXQD
qounMDew7xBOLgovz4Zen1Ljc6FmNackOaQdvPoYKV6moGow9rsqAA5JqCJEUD+ntgnQji7ctVr2
0lviZwp31cWlLzTpR+EAHrvODavUbehL1w5uq6pOicvqovCc1io3I9PTJX6vNHjVY6kmx6La1HEb
l5sqgYvdm4NdJnvR5PeVAiL1GgGNhSyklyjE2bsIhTjBirOM58VWioMNGJ+p/Kp5V4v2qAObuH2Y
WzBB+W5RFXgY0aFqB0+I1K0Ryg464bQNXYYaYa5+mprYwYX41PxS0uicdpJDZVLobgYGoELeTqWQ
3E4KD1hovCUtNiPF05C9601+Rj/33FHFYZLwsik5C3+g/HnoCPHi4axh126S1msMSjYjaO/rKHPi
vNonBKViUnANW1S14WmlvjOUFEsU6VkdQSQTTMAqLY55PxzIOJ1iO3omXc1BIO5bMt6j6YA5Mv0m
6l8lE4eQfG2tcC8H6jKtO9J84APrfCSWAU9A6xeqKS9o4FjTzyC6Q0/nlNQg5DZypwqSs6IZR8v8
rGXyWBqNm4nuS9pRRB25Y7Q5Kto3CeqhpT7xuMh2rRpyDWXsklC3RgjTVt9MIwVWbMa74POIRFEa
YL2LpTtOwUaysGoRmaFZVKcMva5lhYTqsu9tAgNPXhovLe+MXerNm3Y96pOg+65DkA1vAYTOTmPp
uhjAjFWbEoOpyybSpCe6WVCGnKsZfKBNfMva6K6QMddE5EYE0XUUdRs+Zs0hX8pcZCuGMbIM8eLs
kMltKdtdjK7fdTe2Fr5cilhkK51QJKB44cZqzdwxELNPCran1U+0H73rklY7SwxzwuY8ZwASxkVi
XGpDEmR6DCRIEOCazq9P5lFUFWbUH+ayP4iWLsQtq5+iTcZ6DCIKlKb01TTah97KH68faTVJvsi3
FoHGiI0GfdLwfQKa1NxGFqSngckby7rrQoxQZGQ6XJe4mlxeSFzcYaJKhWEvHHXkI1g29nI/I/6i
N7a/LmY1uPktZol7hlzOCCcDYqyif59i9TkIxgeLJC/Xxazpt30hZpH1Z2rYBzlBIS2Xw0OhxU/C
st6vi1jT70sRiyc0EhFXya+TxMaDkNLiTQ0NZKE772Zcl7Vqly6FLR5T3adEUQTOI9XIC4fnWLF5
QxS3nyZPdt+q+Atta6RLnxLzayL8Okl4i/zp+l+xoSL6InJL7NESCkoboDqVh/hIPQvY/IgwNlRk
vUx48fFmHbrIRpqB2Q1TcFhL4/0cl/rmF2tvHxo3foYvQldjPCnP18+2qpcX+cPiguNKREizYK2Q
ep6KMn7EnohfVvZWyD1rxdLY2xfR7+JsslM6jG+gTARANE58axcfrcQh7hgWXN/9HU5kc01RZ2dm
MszPYQJs8RZUpokx6SAyqa27RDSPpplRVzPzTyKnwq3KfKfJ9lkJQDKfTtqpM9r3KQA4Zm+c9QYc
bBrKBRWYQ7uWT1l0G9XDjd7lnprEOysPHmgJsoYODa5EHzUnlPRprIITi43MN9R6nwB8NWjVW621
bs0suC/iYS8b5dhPzGdJ5Oth/NDIxh2H4o3K5NnuEgAw5gg0jWBO9xNyJ9Vsw4R/3OBHBRxYVGCx
YNSY//FXHctzI+7NAT2XAiSbPpiakfbEg9/9IhHVkS1sKPXqR9A1HeveBLAiZGFe44wgpJs7If1Y
cISgO0Nir9xEZcfagtvdEEUXfYohtLu4SPC9tZiErlSy+yyK3uwu2uV1v1GSnP3QUp3Z72PRhW5l
Nqqruo5rxLr3t1Sz0W2krjKJlLNkPLCy51OQbjzVdXevY/JOxQyewT6MFjZpbwQKhPZO4EcG8FXn
xfmYceYLF8N/2yj/q/YXeCH/ETnfw4VJ0vQ4ygHZiaZ45A6u5trwwTOj3UwTnKTfyzuJXPkfI4/N
OqrPzTpbAzfscspQNIaMuhx2sEpS1xAdL/D/efqepDe0QJqZyg3rtBZ1XEa/CyMY1AOqDOg/AaZD
+njRh1i3AOmhnWRrnzAAxf+5zb0Ut/An2LjW7EEi2A7b/i1IhMqFKvZxMH2+LmfNb13KWdjcBlt/
aU9g2ztwd7Z+7mt+ddgObVbf3UXuMP/8Qkd6q9Npm8wBLzDJB2F4QdE7dhO8JIG5RZS9Lus/Ee+v
IY4LWVpeJKQ2ICsI0p90Km/DDOPKlThirGfDcq15xstodxHnMEuwqa6gFFbR3mEoB42N2rfMcXf9
I22JWegedgtlklDE8FVf/qr9DvREzQ1N2BKy0LgykCaKqjiLqWWPloGpplJ5zQbAHl0/zLqJwkgG
LDrGyLVlg1WVBY2CHN9n9PvRIcfqGHrhrdHw+BA9Gh5oD//EEBMGUwGQfdiNhSEGZ2vaUjorntR0
J+i61tGHvkdWboXOUMtnUpLHRB22FHHVZFzIXWgHsFPUtrRw0NIaeR/fKg02hWObK1bnTCLfutf5
A33wNxfiFlpSVUmPAR5oie6rTqfcWjttrzhoWHxVxGkmlos34XdWT0iJbqqmyVDRmH9+8dR6NDEC
3ZyTy0JDgBKciYl5KGncmCLaF9HWOyCrOsrwHQmMPyO/fn4hL++zkIQTXE2Tal5DEr/W5H02oR1b
tr6dygcyhpIHyuS3RnmIgIaWAXyDaNGDQvqjlgdv0SCIm5Q1EoX8xUqVQ1C1BxqhLUT04qEjwzGJ
Q7fPRcS7nt2A7sWTJnEla49WSX7qpuGD4O5AgqTn7ZDsUQP0pG37rdW6aRU4TaYfUSG9jUHxEAty
P7bZfgiwhagrX8wiQDcX8tvO2quR0Him0ZZHQn+Fz/StXH3VSPuWYZjSievqrgao2qAYx7gKADGV
xl8BoX/SEuoZ0r4fVGRVqp5sBH+rSnRxwwtDDcqPENkbblgaWDnq83thJ48bBmDrKy60ZrQ1kQUJ
Enjpdr+WcVThVC/DvnJnuMHCq3Rv3P/zLWadGmgYYSIM6krMJcNIVQJnMxzhUbtdBmIFPr4lLlG4
8UhvVUQqtZOEjq3y0E03HubKcf8ieGEGZGb2KCzD/FhBnvN+1H/Mhayijb9t3OvKtzOw+4ZBdM22
DSD//fU1DlJYXSFhwWdqYZLxYhfZnHmlxWeq1eYeOh264eZ+3Eqc+xexi/hvGsJIUGxj/EKHbx7s
o+5leHd8rg2aPEDn0tF5eobhaz9vbdKs+Pq/yF6kDkpfG1Ywp6b1EPyMMWSchuVN2Ba3TZ1seJHV
z/j7dpcbcpVa06aMYOuM9KavAreeqCfJ5+vfcEvIwlWl/VRa6vwJhbib+k+pOAf04bqIj8h180O4
OMhCH6cY0PO1Ahn0XDwX9+OddWLp8/Qt9St3ZhTswkOocRUEHfv0iR62Jo7Wj2iqSLaJrllLUAst
0QClmiUQH9qvYxjvZJi8J4biXT/mSmCLU/4Ws3gMQVaPpDAgJrLVZ0UOrzkzfb3UHJUab9Ro/C6L
fKXaymW3Trd4DKk5ZBiQTOlOG9OBR6R/LtLJ8lSr/CN1xI4VOpSY76MLb88iVabMhjo2cbhPbVAb
t8k9hv3+uT/ANf4Ws4gKaznmIEeYrzEW8yj6QRPDxnLNWkD4FxnznV54dcw11VVQQ0aXTuhzaOFT
ETWvRCROGxs36APfqlQ/tTlIeVWMdRN7Z/XWPsvEBqTWrBKLAOovf8fC941Yp0wxmYZvVwefAiwf
hHl6kKWxC0fbwTjL4bqGasb8jT4IRIEFWGeYi9CX3Y1EJkqslTkuV6ZYY5Y7sxx6vwjjGyrYF6tF
wxf7YD4m/J1MKn4RFU9TxfyqrsdjT5WQpzoalH1wVCS2PUlYHTJteCooxvtlEZ7NIvk2teRZ0crS
TQf6aI55hU2G7pHGnT/WBfMYGNoRZr2r9XQny2FviOYFXcl50cCri+ClUayXUlpgTCsISuxG+Y5p
jMG1hZ5gEUE9BKPc5ZHYm6PykveAVQgjV8mVfQ+yH6fTam9K2HdGlSejKa1dMshzpNT3EQZDihot
taLoMT8MzMY8rjquYl8jHCPpylKmB2LTzyNB9jb2Ck8DEZ7UFJiGJRrJAVqaaT24eidHp62HlxGI
cg7QEeLXpKwUrvSVN4UZ9IkWXPbBbVkUT7RVnYm08Us9Dqj/pFq+S9sSdIvyKSoqT6em4FM+vRN1
2qVoObJgGHc1GuFaIA60LV+6QDUckWO5VuRIWo2wuhPmsLerHJOAQtxMifoQJdkeyLt7ooaY2JLl
obZNTDzWxSNiD+gRdrntaPxe22AJgInGYJ8doFod59+FEeoek2iYopwCdGLFPk8JxsgqArUPpje7
qL8WNf1qx7jZqkHTs6c2wIuzt640NtLatQogeBtsg1kojlraEoGRJGqdG2ODjAlVgWI37NF0lzz5
2iM6K/x6a0V13QJcyFu8vHaYMGIGRDuQKXlFzMmx9cM32y1sR63dhNd/o7O4GjlciFz4h6xpgmSY
RWY9g3YfMxE5iGN4lmw4olVBFDWWOV/BXsVCUBeTWicT2h90vLdi9L/LzqO55Cb7xwwps2O3dQBH
EsO27WV2lCUqq82hpbtAN/a0qp/ISF6v26xVr2oTDfu7GjLpXxbtwlR3OhMDqgR0p2S14B1InFAi
NxwsZfsCiBnIZQYvJdqrYecbOmnRVddqM4ID4mxkGcA3UpVdY/RQSntE1qRhPEIVmIi2Ypir2EmU
mrdY/03zvUIw5NSZE0xRdpO2sddHk1u3lquFnxTlUOY3VrVnjYW5koQP+XmoGR/HvYxGtxSKa1U4
kV63vMp+GpgdGCLyZQLMqYYDWiLYEctGiwBDGCmoKp+MWHCVPef5Xh1vVQnDIQbHGgeOjdd5qAQT
A8Da+ZEEwpVYGEbEwksJ6Oj+Lc4OdlNq+P13elW7NqZO+vQtkgALGMZjweAYgniAWbSfzPxNQYWk
LZ5k+MVIv/YETCfIJsTYoQug8igMuMQspJLnmC7EyHrWeTI0X/UpwaCiwJ/6Nbbzz31/nhThzf8G
rpODsuqg64j1KPotZrfPLPNAgxHTpS1s6I+u127VLHYwxuN3uerkQXmGubhVaOSpEd13Vo5Nv/DG
0hqU7js+ZMkpwtKLnXWOaBWMYQ/cUgEuXeqHpv2OEhzPo3OrP8pM88PwzYytU9FisDBPPCOyHL19
oOG3XpX7Rs0ezSi7VcriTq/VnRrcBHV3ajJc+oC9uYqdCEt9UeShO2LkBy8MGKqociP/L3hcPVbt
Q9xrDppNOSdD45mj8LNW5SOLeU3gzprhJJJvQ3VKk4eWxndGm56YeCBYLjMG4lWDjoGLgI+KwMoQ
jtDRY9YM+17qjsD+IE0+jfI9Tr51U3HfCDhBzDmmU/CY5/edmfCxfLY6iKt+zOMbNbL8shx/KGF2
a/R3ioaxNeWnlWteP8KBBQbmvJlvAzmIlpUTCLEv7cHNyZ1J+1Ou/xdpX7IcN7Is+0MPZpiHLeaa
WJwpcQMjKQnzPOPrn2f1vSKURFeeq7PpDa0VlYnIyMgID3cVUJTMLhLdLOro0A/lPcdpTgHfhXqg
ibnAk7JUe8SZnZR/FGCvBMLKnOZHIx8c0ZjsEp5fiAGITxNkia9xibZvozuRWAE6lZlJ/VSUtZ9h
YwcNk/pNay4h8pEJj8hW3odl5HBTYrZBa7c6Zw9Csi/bmzGr4DflL57P3kvpp940cDrR1GPBHnt+
3/U/Muz1uKSWiCjRjbMZST0mHQU/DYBdimV7QJdPjKH8Jmd2IBf3k1Yd9V6ywro56k22F1BoX3Am
xEz3eTFzcNj3I/fR1MNhlFQnDWLsCXpT8rHKIHVSYHuUHN1/xeKr7kETE1NuRK/MPBFqzmeItEGX
r+fdSudbALS6mwCA68OSJa+akjfHYEpzZ1ZVwRviafIFYwbyOHTBpZGYZRT7ghD39pDnj3om1Hbd
t9lJ16FiKBX5T2HQz3qDhlUaTTcKEtml6M7LqCtO3Te5m7fCQemjwezjzBMGeHqeZzhsnR8pxS8d
WCguy3vT4AVMT8bhaOYqBkW7pD7gTgzMQSh2KVBEjjSrvGHpYVLf8JPyFvJzucsrefSrVMrsci5H
PxdzqDdKGRyAM/Jfi5FAlFuubDXWbbXrfokcaKoTaPm04WNRRvcl/sdZ43o802tHqKtd3FSdGQfx
WRNqVzfSY83rdjblTjT073lY7gF5Qo7eG5Kd9KVh61H5KnGQTtfrh5DPzim6obYWS/JbxEkAP6XK
0zyk/hy0mNvRvNLIZCCimlt8QcUWQ0ygo7b9Ux/CM5cnu6pbXshdEqQlpqEQJAv9LA7Ne9+L73oP
2E8Qtc4kDTeVUv4QxexJ1IPHWJRd3IbnLgQUuNLcOVQeC38URN0LkgozpbqGR1/2IywzJ+hafxEk
d+QXRwb+uxM0Qpw72xKqJEkCt40Rc0HzVs77MFfAj4AYakAAtNMsnbQqlrraR6O0I/+IVONEAGE3
V9pHKxcKTmzw3CvTSZpTBLZARagRz3rP3SVZ/NoU6YuUBFaRxD/7RvaVCWe6TnAkG+x/IbRm3UT2
MncPbdu9BzGq1OOYnvN4kgALXnZC3/UmX/PA+Ble0hZ23iSvXAUUd6E0Op5NgdPweAcKRmNnVbjr
iumRV3rcYpUIgDcMo3GNGzLAqa/mU95HTh4ZLqcYJzlMUpMrivNS8Dd8174nieylY3sraMpLi/Hs
NgigBp2QxEXaGQLnqkmsHPGPQ648BVNcn3aYrmh+1VOtWah2TdAc6kFbNEjAKAQA/vWD2mF95Q3g
ahxmuxPOrXPxfRwApF20BT8/yBHeS8Xu+voRajilXZQBBzaiIjlismHwJFHTzGgKfgIT6QF7aoWa
sAtGtbDrGMzHqSHfSGGaHpoguOk6zE4t86OcxsAn5u1rMWX3YyGfZJRkzbEt+MeUjzDfXoJ0JeR1
p51RGxujxAfUDCdnUnRcXF1pSlBZxEFKakBC9dgKh+YBCcjLzEkTqPJki+PHe2WI7GqOHiqCkxV8
tbxLMMaXN7FvdKWFAf3aUTEwNKjfo3l8EvLyx8I1g9WiamUt+nL3/wzVGNuyVFG3qxYzqBKn73R7
QsNgTDEQArhpAKkJiYsGu0oKu21CG5Mob11anpC0KlYbDueoR+81kt1azGsnm/DKGzVg8mu7LwoM
sGOW5HoeuP1CwJYDFqJoSGqprFYwxjRB6xDdorvRSX4U4NzPXlQTKInKxBFi5NBbsBeJX5mjyiq6
2uTDBLpuV1ZzayAHXVJPmq4/JtH8oBVyag+K8DRPAcaJYx6xNYTIRGWJi3YsMpyHIGIVW7ff7p8b
QDLlVSbcj5A/HniyAV7o13fzz9Qbv7eos4ZWX5jKaHJ/U4n53AJ6xDLiy0xCQMAbyeBxzWaHAtrA
jK+6uSig6wH9wLNPu7zTVouaEk5MFLHQLryiwy2OI1Ifs5j9iRRxbRC714zZhC30gMSvTFIFppRv
AoVPSKrb3kuNLUNdlHMA4tZ3desYd7PdWdkri/ty+8G5skqVnNKkTDihKUnNOryXrfkUO8H32Jtd
yYmRq3mJd31nN98uK3vUA3fW5joSBWzsxL9gHgMA6I+IuZUsI9SZTIog62MdRkaQnBFp3Ti1UfnJ
LRQHP6CVI5qRM5WuxHq+b/YdVoujDmccpxkqXDicY/AiRlDJih6u794F+filUCbpQAEbBHtMqw7F
StRrQQALUW9p9mgtIP5rPYRq6X16N+5TS/EwKaGY8a2CPieaHC/Xf8C/+MvnD6Bq5rk4JFkYwUsr
vDE8qFMtkZm4mM+NMRvhCJmZ+eILSwxx+3t+GiWndXUapaIbBJXDqpNcOA2hdFALPHOgMcZsyW9+
QbRwMX8H/SudFvVASakuDHIcxMTPwKn4rIHcNz2FP4fQjJcbw8O2uqwzsb2pK6uU32gxiGY07RJt
hG+kaVR2Z9lWMfIM7L9JvqOaMEq8X7ZUAqRPUjG3IhCAFE2YV+rZmBqg1vCmjHNm5M+CmP6MljG2
rjsMww6tOYHmNVcLZZN4QRk9hpPhipl8WOSQFbC/FJcu6zFQD0HhRwRtwZ8uUpWlEGRhl3iyp4+2
6M0WJGm81NMcIbL4B8IIDdl6zmRdyOTf/eNAUnapT6fUshI2EewaXWVOgT/U50DNfVno3Xb8uL6X
X2pOlC3qpkUpyIgMo028oSxu8jgWzDwsfB40oGYxKh+gqPXxZ1uYg8frhsXtr/h7d1UKLQgqTIUL
wj7xwhSzqhhp4QPpvtf7XV0i2c4nzLE3+0LtHtS4M4GrdvBWeTHUdDeqszUnqoVOF94xAeq6eQRk
I94Pcz+5/Ki8cCqe2RCCeBfBKxRqLFjX1/zsz02jga1TiMkwfsYHSjMTJVw7xHEu/MAHDNAdX1hd
r69HmTJHxccolNMJuj2JJzz0TrMjckSty1nLXnRzO3JYPcQLnPqK/6lUaIzGEeUwDfZkr9spPgcm
KS/0pLvRVqzQMazGyXfKhdgTkh7Pkx1ZhTf9RNX1uod8zUupdVPZS4gBuqWT8Tv00/xL3y/HFuY1
pz7GOwzjhNC8ApLBuW508+xhcopETgH/oc58osg5p4mILa0U3ncipunBYCX3k58ahiUs89t1c19Z
0ckaV/aosy7UWppUClwpKlHSM2PVDP3XygULGRBb4W3Kmcqd8quzKq9mJdnkgH35zCvT1NE3+EVV
CvKZ2yWqUI7FxFmJOmHV7MR4tKql/8k1OUbMVDnHi2saGTu97da/7WMM6c/wysdZXPEz7It3vUNG
P3KrOoCmzOZthFW7ZvR0t+2p6LzwBniYENX/tIdyDR8nKQJO68wON1ykzIoDdxLd0Er2eKT/3cFd
WaQSU7UCKEoEtNzj99EPQowLJoF7xdP2AOJBry1i3L9fEg3iSxpgzzLomCBLSfnuFE1yEZV97IGA
2xLVHPqpjCuRZYHyVpEbJa3IxtgLx/GmFrrHMJyYx56Esy9+uVoG5ZdJVAsGZiYx5Qoh9dZa/Mj+
yHeLA8E1T/3vFkTjTqSpyPNixIKUCk8x7XsxV4xkZfOC/VwN3YaWkAO1UYOPMmFiNHmPhVchvA0E
lWB3MGYPwj4GlQ/5Ble2j5YhljqOr7Ia21egnNWPkh+WmGYtDrqu4DqVkAIaLiOIbX8xTVV5zcAo
HI0X77hWQZ95wi6a5G0UoRBOcPEWyDW8QWWq5H191l4c/dMeda4Cfe7yRIE9/XRCDWy3+JUPRNab
Aiw88lpGoBK3licCp4EhCkGQvuS1fIMXUh0vOFee4I6ZudiFXZxrLz+lVuUkN+kuRCPjhjzhpe/j
XkpIkYbhRltfdfUb6Jw3D6SxnGI+9qqxtvMBnY5fRp6YWrYHXN6U5pxh7ysbH/Z4bZACS6EDJMlx
AYPGQ7MD+Ymt3WDl1riD1rn3F/6ztkU+wOotpvc52Nt0IfYGFxQdvNM8RBg9sNUHw8tB1cs2SH48
fUbWBqkMJ6mkKEF3Pva0M7gGrNpCvdKX9kBN+/9nplZqH6kkRu3CWOlA2uFV4GhOlNcUj1xRe7y+
gywXNai7TZP0PmhD7GBji6PdqyaS0jvOKr8NkJqGDnN9TF6EfXWP9pVdHsrZxBiHYTeMQECsXNtW
6lxqep5NWiLG3hJqtyP4FfIks2WeUavbzAvXX4+654y0bwNBwWKDJwPsMM+8oxzbp8AWf6i9GQPq
YuuHkTdZUzEXKPu15VG331iOyMNzfEr1VOyAC9t3vrgLd8rN/DN+6t30MQCYInIabzw0o6ncssZ/
NzOY9cKpmxHPVD4aayycxNniR3t3GT86gt3ISgUEHRYAVCAf7N9XDKDtnwczWAIeTEI4J8mRMxD3
AJ3eI0tzCJQY0/geb+cut2NtNOMDAzb2p1lQA6XCxGOjR6Ew9cbwZ2Wyxw4Ups2ofcuqdJ9240EL
g5ORl7UpLBmIAqZdOBbHwHDimlWDux58USv/8/dk3SwL6Uy2Qd9xzUnm9xChGaX7TjotMeP6/lqO
IwFDEHmRV3DXgIH1T2OKzGdGPUnkI6ve/Nya1YP8XFt4gp20U48O+03xDuoFK/MTpxasmHXTbEf+
1Q+gTrECGlowXOAHxLoF+hc/9ZTX5hdkqOzqxAz9JNJ+8bCVMeosjzHAabwOY+ppthY7Ro3FCWzs
q3XR/2DzwGw+3tf7S53idAKPTi/CYnQsdshirRK0Mzmme1Wfs1mbuRkRV8ujTiwaPIvcY4jDq6T7
LP3eTe89yH6vB/9LAfHKHtK5gSSLccxJWFHrLIj/lowLLbBTSxJttJZdzQL1GUZeQSnhspgVt7Lb
1WbSkqz6NODNuCAiJbtgT2pjksd54oHlJqxDYVAn0ABFKkpR2Ef5hObTDqpsNhSnduGbui9ccEuD
LQs0ZCT4C5ZiNR73g7HHxMC1PaYyhq4VlCqZ8AMmF71pezngUZI8c17jZaec9VJlGaNyBq3JhSns
LsZmpyai24MPWpUMEvI5FIBs1lfcvtk+3ZROH3gxTiW9gAchAXNVK78D/LVY7Ck069cBBae0NmOw
WkT+AvY32wAG4Yb7zgz7ZFnX9pgKPHEJ7ZOkwrJHyzhLrvh0mY22kMyoJkbvfTCgsLJcEl6umaTC
j55UYZRNyFjiX7Ol7/k9OT0pIpBhocT21jnJGyGj4DXGmWXEBYMKQoVUJJ3BwW7Nnyv+fkLvOvm4
7rKs3aRCT1JoQzkuMFF2z0v0HQAV1uZdtyDT2YGR6nksKyTd++AtQA0ekUfbomSqZveMgWUHORir
PMcySWUGwaRMfNTARfIF2JrqW86/X981RjCV6bteERfQRYK4A489sNNeQg1m9MHYddYfJ6veyX56
7n0Mou6uG95O4X+fQSAV4aqrR5AQqXNXcTiD/F4lUz7ncg8ZjPaGhPDUinejLTjZndSY8yO4Gx39
tXpi9cQYdyMGD//8DTGXcBjmxPb+zd24nc6uVkxlOlkLFeWR3MTZLrsd72OHswZcVOkOaHwncowf
13eY5TtUeMkqI5ULEuS0pDcbXbQUDDxcN8HcQCqepGLUQVYAGxi240On9Ccp0J+BCL1p0K8yy6Z7
1wBMjIVlF1YtpjnF8Zc6yzUjumz2Vj6vZZmnwovaoRAo6TiZSIyhdZnXuEKaxwjlc1BKZocGDJLm
7PJ2tefs9sD7kRfci6+Z1Zzql+s7cj1B+MKQ1ArzBEDpxatjv/bUHSEu+A8YnsnG/nsgl2lqpAC4
aS4gSWu/h0CePd5XH0RHVXYgjWHHijWCVKj4T8RFWYapiJSCvKhIwQHl6XxlK+JDyldmt8ygv/uJ
ct/1zdx8jn0emIv3rUJEVtSzrI+ITbnRRk63tL9kWUEdto2sZRpkhhexnPlyflfmMOovJQn5dupd
4LVIKoHcvCMEjYDv2ur99bUxnh0YXf8z9qgtRmOlBEdHO5OH5uKru87UPN2tPFah/F9sQboArV0I
vClUrJXlsQxGXiVp6+wAG4g3gAzPhMrhgZVbbT9mQaL6v7aodaF/HIOHViHvufhtdIDcvksdYGlB
WUgyKt0nCdXC4vJkmqWCa9OVeBcMMCt71Q5gfdEh2RT3rNsD4EYAAgugsmNW1jZ7hxg8/L1aKsjW
gtzkaoudTZ95azpivOUwn+PJmkSrSC3OMd5kc3ISv0L/Y6pNEan7U+h2YI2C+KPNcClxMyh8/hgq
GjfRGBY8AOjeuG+OJLENAX8y3oCUtZNX1gXOdCo66PaLqGUJOPOFD9ITjZ0IaHkve25vQR/J6pJs
h4LPpVHZnZFwsqzrOC2ZjApBO5yV/CFMZeBufzI2kfzsr5H1tyW6T9/0cgSwNTbReNCfFjf2tZdi
J7mkF5ta8qOWO+MufRi8v3w8Q+sOineKDPZvao3BqEAWY4HlWTkM/DEQjqrGaJlt9l/FTxv02xky
d3ot6LAhe3xmgtyshpN+9LaEsWpMnaFPV5EHpVWdmN5JgsyXjV2Zpm4OPkZpoCUb+w95YOWWJ/wM
s3qG6o/F7WLGTSxufsiVPXJaVuFcmSHVDoawS0R4lJ3Jnx5lq7KbI8a03ABhoT0qluCBu0N8CM4X
bAtqxTx/gbZl1hyy7hfWBlBRuB0zcJ4HODCdvbjR98yuT8B5fkN0Qg01ezJY4WDz0bXaACoSC0Ja
DmINe4oJwavQxwg/3nmLFz7KH5wH4WqX1Tratog+Co+HBOhRqCCMKwbTAxFOqTjLZh48i32FKS6W
VuMlufnqSZ9m6KAbxM3YkFcRAWxIh9jjThEiLEr9PiMYbH+yT0tURB3HAYxuGArzgOf+EXMyZ7a1
lJsGZi/iov8hlVDu0qTINFIUZWRhmE2oLC0WUAYfXFo6/+WvoSKuDrpgcS6xbgJaTG61w3QofMkb
HGPf4X7RfjDsEQf5ss+oyoL5FiQQUBj98wTJfRo2M1iQ/9lnP3wVb5cbaGs5pPA/H8BQwgQtbF5h
K5PUoW2bopTUBiaTo3buduSgop73OjkE+cMKSZvuujJGHUgBAzUiFxpI+PJfUTKCcrd1CqlinXvW
mqhzGNd4FSw92ca72SHdt8nnHNnOd7qbnlnXMmtN1BEUg2KqiwHGYh1XFvdjmF95jVGz37yMV/tG
nb+klQMFAg94fPSxFYx7rUf+OuemEpXWdRdkeSB1/pqokKIswWogv2VWGEUvWVov24njajHUoaq0
SepU/RKVB3vYQeylM9VbDYxzsz09Fc7ozx6z8LCFRRJXRqmrni9yzNVXxM2B+RDM0EECuUMNaR95
1zdw+1HzaYl+KA5cIsQx8fG6QX+l+gEOvzN4uiXMEaLAwvvNwIhS24WdlUUqarTtUJWDgLVJ/4OO
6J+wpYpgde+kQzt+AyMAEE/FU6Za2k6813bRXrllLJvhOPTTEXKOZNoHy8Yr5ObSIvDC2gQI6p+a
OZk8Z2o/s2xS4cSo6mjKeSx84G+qeMSUJktdmnG46TdjhwIkxqmxqrkFSBGgT2jXO5LOaDiTQ3Ul
7F9OzCpxGrsFV1pH8oYSFOEhxFzjsLAF8CNCZ+wZxOoPf/WxgBXXIYhDlMD/vGfUcijGKgmBVNvH
z+qewAGr0v5Idzp62/k5tPN3hsXtkPzbIk3dufD1XEwKhygJQci95A8+0Dslogu4YaExsq//KpFQ
Pg1ShyILwyKvDRisYOVGgnitiTwiPM5QhrFEP7b13GRO4LBWSf6++pBhGfdNosIhwQSOatQJKPWz
fi53s03W+He36ecSKffPwwasfxWWKAXnCXRD7S4ZvzO+2/YR+7RB/r5akTZohiKG8BSIsxwXW3Qk
37jnz+Tl0lniS2YxPxxrD6n7tFFSbclJNPtffjEUx51/oM+FJ+2ur4+1POpibXshj3KZbGHKY2j+
2FaMDdy+uT/3j7pP5QDiGzMPA0oVWmX82IFDAsxwYLBlvnZYa6HuVSFdpNaQYAr8AMO34XiBHdm6
He5EAyWREs8PlgeyTFJxhC8EtZsNfCs+054Evjh2UZiZ1z/RdnD8vYP05FxTJhXweOQTzTc6L7nB
UNp5/61avudNxMh+/iU3+TRGRY0KGDhVGmGss0WwxRdu/jP+Wbz3uEKbG/kQ23ATUP9eX+H2JfNp
lIoaUOedO4X4SFZ9z9PbaXzjZAYMdbt2BNYN0BSByEShobvZHDTFCLIFLzjx6ECSDKg5GKcWYogS
KxUgcefLdbayRTlimAKVNea4NAlwEEUxCJy8AMtiit9CizyCtb9L+FcWKT9UY2nhmwYWZW84Ajv5
ENjTffQGhIcZ7buR5SWbh/rTHA3qTaKi4lqSTJaNKXqghv5uuIoPPOHOeDJQZThC0fzQv7D6S5t+
okLNCChRgLA1Kt6XfVijKBcn3iyg24oCZ/gtT79d98XtetXKCBXwZ5AgFEMIIyocRQSkHIzXeo2q
VX6KTwQFUe6WxSLBZMJ8FGtnN4P/yjoV/LkpbcIGdLl4cE8A+oJd5YDuCnp2pcuGsxOv+OKnmMQA
Szre2iqNnA5EfU5ijEdcvEbCExEaSMfcZb09toKkpEkKoL08aHPp8UdIcy9VAWkNr09GiL8I0Unh
csYDcTNwrY1QMaTvczB/VDDS2YILdlMtNnugZboGLAamNhMAn83Z/KvMuna2zoKkqQao7DSQiMvU
0WulpGiaiBgulR34Tw0wH8TRR2ewROM2ITorS7SCp1ZryZDGA/EN0uWIwI2ufxcE63F+Dfcpeh2x
4hRvEJ33grcRry7WD9g8GusfQF0OkW7w1UJ+AFgs7DA3a7TOB7+CWETr4n4gEJIXpM/YZ8W+fiq3
7sC1ZerrhpAfzIoCm5wXYAHlO1ApJM4MrVnJqE2l+nnd2rbD/v6kdPMqCzU+g3IO4ozKW0ozmVnE
gnawTJC/r9LKQAWDG/h0sZUQ5q3LNx1izdcXsRUs11tGRRIBBFJCleJjCcZ5iW5CRTUVjvHI2LSB
nENHxQ4DqQKV3FUJBGWnfiSzjc2+GobHsKr8JJu960vZLL9ifvq3HepCJdVC4Bixlsntn0lhnd9h
9vWEAiTDz1gLog6z3qXqEqsI7BV4pIYRtEHyc1K+XV/O5rcH7hRPT1FWNRp/Os2K1IAaCcON8TgR
nMTzKDPryOQs0rEd+/XbCJXYl+2SV5NOfHjfYbqgRCwkHfps/x9IKJDtv2aLdgNBRok6x4KSnRDZ
vAP08CkGOF42Rzswg0O6k0FQbOyav0O3rpdJeUYFCRCoi2GZ4fPiDsBHJYBlgshNRcAnE2BMwPZW
brc2SHmIqiUQsSGXGQnCKEbKaENOZo/RWDS3NTRAmQjXTezgyiTdQUtraewijpyyj+Us7wW7T830
IGBYM0KpWgFGPDp0z+F3w/tnzcykhOGwNAa1yI0arzgcv7w9pu3bBPqqjD+26cucx5bYgQi8Prby
aeEUjDF2Fh5EphGljNRIZOw8jVBNE7EQjQJnE1qwpam/Nm75Xn1bvhEsQ+Jq97U33md25AJHqdlJ
bgcf9SM7mWH+DPIzV5EbYxEJkCBwACT3KWCTt/E9WMZuBHA6ZG4HXldTvB3hC/0D8GR3hjd5/JEN
C94cHFg7BXWBjBB+aeQcP6N1Rkd4HFWkOzlEbsSP7AbSlX51k2HEM3y/Hrq24+PvqELDWLt5EJWe
w7xlVpybwoU6m4nZVsbNtZWWrpdGha4FKkqaQfx93k/H3hv83q1uZJ8FeWathYpa4GfCDUmmVYv6
MUx+VfM5AXbr+n6xTg4VnnKhMuKqwsmJ0NxthJOQMT7IZrV9vVlUPMqE2QALNU5F6zRH0cJ2HT5U
s3wkCCLWjm1noL8vFWDr//R9JdYg50SiLfi17o0P9PP7twXvzcgVd2gr3wyNybulHe3lA7gXoXvp
/Dfb+aU9mEkaeMwXbCeXgUSoPEk1o0wgXf9gOg1O1fpY7NsLZ8LzAKB/gVhrg7suGAm4BlRbnFPb
ox1/T+5rd/Q5PzpVT8UdpKeBYwhd8T46FU/8QfZFG0y4zPRkE/zz+bWREf35AUaxr6OuwNFobMkF
bdi+fIsXkyDmoYgKDC0YPuFnjvqtNkBmBYiF3x5iiG3zJusivH5IdRrIiisJ7F0xfgkhkAIduT+6
kZ+zFeOu5zE6PflqyCA8SSe4HL8nMsbtE2d9zK7uJncs794sEa03l4o7YxUD3zjClGq0+0q6nTD5
k4yQL+NAVjraU/WRtbeRjrY/X9vXHZtpmwpGuRzyxpJgO5MjoQ9eMKqPpqCZ3XfsViDLx6mgJFTQ
tA8nhIzBHew0voxn6t81TDzF38cjhsDRJLu+PMalCX6AP/02BQBJlmaY7GwQMHR2sStKsz7IHsFx
QRGWlLgHKzhrd8Zo482umotDGnas/H77CfsZwejmZJhzQpGTCKaYZBoKJCav3L14CwqYPe+iVgBI
R3BJHGeekb9sgrFX7nVxgVXiEHPjkEGtimw7AqfshPvOFO6gZA+OMFAMMsUlGJ+ZbkgmRp7ncos9
7+u3AgrUM/9/lqPDIN16RVQ0ypZFVloRmwmeX0dHIJxzRxK+QcCb4T4i3OPfHxg63YWcVLVNDbIU
Ar/R3pH/gicztjJQWI1uct/uNG9xul/o/+wxSDK+pIjNLC1f5vcj+cTq+1WCiqoguWkLdIIgceFh
gsXuHEKZ95+IE10ez9cWTYWjUORALUci3+CCfxFk6TGAtGDtsoTKGhzFSpzmLj3XENL0JYmRtzDS
ii+UWno39K1AXvatI7jtfeqUoGHjUjQrO298YZFEsMLf5diu9pZXMyUH2AhMJZGF3pCvoVqum+o3
coOxAAoq62BQwSjsOilNSVIWtLodqP1pnkG6LxXnsqkOkGs2AYl8xDzaE98nu6Hr3LYxvM5Q9nwO
rHSp+kakO4pRvi517cUNmOnU+aDIoa2roVMnGJMeg2NXqh7fTiD6XxQIXmPGa5idAPz6vNSdmjh/
jyTDysTIG7l21/SlV4ZAWA38NwAIva6tXS0fvaRQbaUqDhGYJfqiP/etvBPz9CD3ASC/CJmSflDl
/o6voUYOIZu7EvKf0lzY0OX2my635V670wzdU2PR00BIrEvVezNFt6BjY9RoiDde8dZL6rj6grHa
trlG6q9adZ6Xdzl9aRMQiU/fr4cClmNeHssrOyMAcmpDnl+gV/zoHjNQQ6E8fsL05TMbrsXyywvy
ZGVNSuImL3QcA+XcAKiTQEsAMyVWftt5LC4bVnJ9uUNXtmJpAKcjf7kjZUzJRVYDUXeIfCK71nDg
wcztFJgNbFvM0baFyUYDsy7HS/a5+gWLXiT9yGFvSW0DVSM/BI9P4RJGqhm1o9QF1fNehGXmtUzS
m2veQ8XWtOHaWSBrl70+t7tduhe/w/gT1g8AzeDUO3DaV2iBMC0zrhaRjrKxLJR6jS8MFP+jZAcY
iUh3hieajRcyq0eMyCPSWZ5RqXnWYINL4bVJ7tq5ZcXt66U4/QJRXn3CUBXbpiLHo7GNc19jzLN9
I0h53ZZNsHx/lEfRzW5k968LIxqEiAUDdV+6as7JaaZI1eUbLkC1OBA2l8wMShGjlcqYbu0cyUrM
/AHvEYBPnOZDAbk1UJaVxczkSeLx1Z0+fwr5DqtdaBc1VqocP0Uxm2N6TyrGxI8gsRACbf4fVAW3
awmfBin/7XMNN/XAo0D9IbicWe8Fv7TU3WAhbuMpzpPJWsanZpmkHDcJBJA4LDCp1Puxd7rSKQoG
LOtf0vbPZVH+WtQxpLNl3JTxrwmqMp7mNpGZP2UJmk2E2jZ2+wQbKpryt+rXYhl7wl9qMPmBtpt7
+ufvoF4scznrZUNeLOSx2R3n/WATeUjpXn2Q9u1uObEpbzcpkKSVTSpLqGI0JORs+afOF1taiYbb
/5yjzEoHM7/NAOljgWn/pa73e6n0MIgaqq3RGhfXxePsvttB0eEw4NbBwJsNbVtz+Mn23+3w+2mU
auyBMSEtR1JxC4PeifTZbAWQ/80QGtVQyg0ahuv+yyX+aY8E5dX5zDVt4vp2xku7gs4zQd/Jt505
uuo3Qi3ACgf/crN+mqPeKQrox9QJ3RzkDJPdtxDowSO+2qkWcKIvmETHIyJ7Q/qlf0v85kkDLy/j
AbO5v4YMzRlBVgFsp3wpqaOxDLUcdau0ctIWIMPknlNu8+xXDXZ/Roa0Gfw+jdHtgqqZUrFJMzgu
pFBypwbBL9iGyU2qC1BjsTjFHdhFhc1wtLJKuVBtDKkBmhgScge7vA9nW8tdTBX5gtceK8lTJnO4
rzzW/b15363MUp6UCSJooxvsbJGK7qz0Fg6QPWqQBDnrsWQmFev1sB2LVhYpZ+ILSGVMCRbaDQU4
HOPe0lGLd8JahheHyQkcgR2UTUADXHNWHQupWcT6gQvDb8YCncIgQKYOrS3WV2ftP3XlYSpQG0fy
s3RgyiFkjvTxHO+Hg2FJd1D+eF6e2SnrZs5vaNBrwsgsL9L0vd2gz3OhA6zCLz5Afma6QDo9yEyh
UP3rTs2yRF0AkCSUA7WFJVkyMCc7VhBlL2Wb06HRExoaS/N0c5JLWq2MOrBBOyOFqIGMSY418MH9
DXcQzvJd/WyEtvTQOumN4qZOjpwKU116/KShZAUOAXSEosvLPLRZsNDt7/t7r+l7IeiMpWpz/KK8
e2+Up2mEAlvCAK4xdplm3R2jIouSFjbqSrtRsxKcpZCMNxV1PIiaweJg2Y5Tnyuijq4yVpUqkT1e
zsVOfAbQyiItYw0VgEsFjsW6ux2EP+1RBzdL5mCJedjrcHsX/Lsgges9D021f6nnj+v+upXoE1Vp
CdPPwAbRJLcjV0ScyCMsDTMkD7i01s085WLWPbq1pLUZ6lhkZRi1+liSxnvgRdYQmfFeuy/Bmkha
742ZfhSo5XJAQ9l/sT6C59J4JPqaSJ0PbRj4ropr9AGHuPeXIdABkxtZjcDNXRRkcHsaOibi6F3s
INwZlqRDl0+BpeSL3c8xo+Gz+eaVBRS4IM0G0UCaszbQyqYRMnypzoYqI8QUMjc/iQ5hqEmt3gYx
DgTQPQgSsbs5ZJPoV8raNJXBNxOEwpWkIFktefGCBcyLwHvCKixs7iLwOQq4a6E0Ss/UQVdoVIwZ
pPERd5YgQpQYzHxu6xaWVyaooxxoSVnwNUwAAJD6umpXO4lwdnvGWzEDPWXJHzX4vxJH27HTu80b
eW2dOtgFF4lxR1jxoShOEJtmBP233EQzty1wEEgfrLGG3m5LBuiQtbPk76s0tlX0pNR0GA6zFLM3
jVkuLDqezWfIenHkXljb6FDOE3PY6OzRgXdCpt2UEov/seyhGfH/SbuuHcltbftDV4AoKr4qVlWn
6Tw9L8JE5Zz19XexbU+r2TpFnzkPNgw04F2kNnfeax2wyPQQiwLm3fh8K5TTzNHqEqMBHBcA+RnF
OSAgfzKTIvsoQN0Ii7+72kM1qoH2G8vDfIvP0KuuDBtkmZPTmCj/lm4K0iHia2iNUGfNUIopg+Yi
v6q/iNPo/QveSOfOqsorQE1mSGeDoyzF06fb9mLyJbBGJAScI7kziBRn/4I3Qplh33zVpugZpS4s
m3xKwLjqg2wvuupctgqUgjmidkV6tBc+qAZluBEqc0vcG4kMc9a6BmnllCujrar5QR8ABqSXwXnH
8JGeGz2hrSDuTQwDQVEb05mveQAbn04QGtsKWn7E65+j26pCNVP2GZCwWnsh+TqKGEv3LxfDCYqu
AudR5rMtLYQVlGRk7po53w86oC/mASyMsRWabt0igstn/bQa2eToIQFic+VHFBAoevlTcBe7l/72
Q/hMTLJCgyQgOgzU2omqizmxm7suCN3GLb9m0qlBfu0XbhmIIp3dIgJQ2P+5AX5ga2nUXjdAcvxa
L5FXu7kt7+HVPqXP2SVxiDcGIcqcJhg0XcGR90yiBt3VkA7ouso7m7qmfVSCb/FVcnFLgOIHzr/7
8Yk1yUKvOih3Aol7QSvA5hGLEEX7yEKdjKsB/jFITIGZQV3rm/EtvckwCcVg7qd7ELdl96BZ9c6L
3Yu8tlI5j7csMQA1WEPbQGhgaLlt1uCdnH4iwDgk6uG8sN1W4FYa93qzYpHafEC9JD6ObnSXQdSx
cchzcrXc6PdwcJB/yG+ll/VFIHn3e25ul3vOi1mTUKNQYelgADFQZ7vKFjbyi2N6UC/aK8vNnT8R
CUsFsHNseuBf720jmBUb1UxkZCG/imsVIzhNkIERIwrWX9Mx9Swx5sLuId8k8kMBzSyBkAz0lXAB
7SUGE5K7DnBetWyT6/JpuYy+/4v5PTYqxQd/2kYmVy8ZxhyEoime6OSYCP+Sk/LJCAjcq8iZ774P
5CGAxzDoR6q7xkiaOIpwnWq6epHSBDkjaE1jWEAh/sfuRaoaXIAFC/CB6GrQYiKrs/mX8WcUXt0S
gAsRECBARMKUw328nOLHP9EX1TRUzcI+LxhF3utLmUy9jr4n+3rRXf6p9JNTeJSP5JZ50+G5fRTd
6EfiexxQ0zSdGCCS/sgvrsrL2LbgyQ1m07xs2qlEp2NuUc7r4Lg1af1ladJdm4DBOWkw7lIs+rdS
mTo7HMbas6ooc7OCfJGj5lPZWz+Azf4TWc5loVkXHV3ttV6cnJpBTBoUkuICw77S8lgS6Uu2jJgX
b6uLrtJQ9h8+J2n3Syu1FyNSE/f8te5+ys0ZubColwsU9BqcMdMquIqv2nz7vwngQiAp6fsqMSlC
oAKULDm2QvNacIY9/7v9Tnx6bLRDtALyLEiH1k4sIK7mljPOyfH8SXbF6OAEAdWSiqF+7ikXYQFk
ulXHC5OrKwsEYGZHXdKuApezO4CibeRwPie0lkZBk50NhMwucdGM+FR/S4DeyrLG/Eou7PPn2k2s
tgI5t1OEQ7EgbcYnui0VmyFVF47lROCxPUTH0QNhyCH9KaqV79+mBgYZjGnJH7gglJpatTFZKAst
KGCUzx2Wt0ZNoHz7HtVEYcbQNcB48Wm/YmUlYAUgZTmxtKr0c8UDvyy2i4xvktfiv4GRlHqR5MjA
Cv2jmGUjnXtcKRCKItqEzKvOwPvK/QVDzi/yC8htO4yXgq/1m2Z4AHMYRNtqu896I5l7dU2Dql61
QPIyFX41BbSfBI9uN/jUNiK4V0ekBQVxVWKeDWtqA0jdfShO0LhWQL7OwbpicZ6xiIgaorvdyq1g
zhHEtK3kpoTg+fvomoF5svzqxBqWP1sw9J4kTDDplr1cVq7SOfMV4HMP4DoVL2zsP9S3G/iA9QAc
lqlb8EPk3CWfX2mJwH6RXM4gtfMZ05RoPW4vg9Zl1OGIhsD7Ay/RBHKKCI4+C0opf6FWfKDgtG91
9TpuMJ4UTdUlLa3P562DSCb3mbuEppKZpVkQziBGn0cnla8jClaGcYA5rxiD+3mBe4HM9pDc5x3p
3IdNCYFgLe4KUH2gdtvHP7MxFNm9veB+I4lfb86WRQfBDyRdNZ56Ur0qAGZm8sAmvxmTZBkQrPuA
oBhQJd/On3HP+MHC4wtSCzt1Kvv7pi6QL32ZlxoKujX2VMFr4ufhvaWJkvTdT7eRwpkfraVRm0WQ
YtHY6UfqdP2NkZ6m8LYzJIwdPZ0/1O7D3J6KMzqdHsaLlkAe+a44FF3tBkTRKviZMOkMolz0WwMG
z1AClFib3RGDGgDN+Swdy1tRLXTXOG1/Cqe1aB+Vs7Lip/TokaUvHagt3AVb+UHCCB+urZ915QCo
Ig9E8/K7HmcrmVNfpaV10emoqamA1nZ0XPwr1hjA8a6ik+lOvkmdKrTZWoEpxK9TdrKNjXB+dZhG
s0pXA8cG+1YYoDZ7q7xIPwvFVrCsYbj9y/kvvhs5bOVxIZGqtSReG8hjeARtbStfc5+NII0ehh0x
sSHH/2Z+bc+5baWyW9i8nqUbpQprwn+lH4Cfyez+JvJ0N77W/fS0PkqfRH0Q9tH4LG4rkYuQOgmo
PmP4dwm/vOkPBBRH8sUfqq1hGJTqBuOAfX8yRWopGM6gPFDbwSkfpBviKo+ga3c1DMw51WhPgJb8
F8zl+1f6Jpj9fXOl5dqqsaXgQ06O7HSrM2Pa1VsPGUafox/G4rGiPtgLBerDjvPxWt+kcmawIE0c
6yakpsf22JyY9khOj8HL/K4sQFIn+oz7ZvdNHmcQsyorVrBEYvy4Dd1O+oGKh2ORyBMcSySGs4Op
FY6x2rKv6Jt4F4WXYmFwPnyvvdWRsChYPxJBR3e3FqoDmOAfxeHsHaHgZFx13CQbyzAb7IcVwQqI
6dCuwOTkiy5yt522lcdZuWKMqzRm8iIDYwjjaNeFg4mADBauc03bOqmVjTVRlD5j1I/EP2D3itk4
gkUBhY7C1Xt9nZKljTCWjfnHujzKIFYlMjAjZ1GIoIjkcKbGBIPI2hdMjpsBXCv1EfHkD8Vd4WFa
1jOPa6Bds0lh6mknxW2D+AtrntTCUu8u9t3r/MXfB+YsQzchSatl0KnmlxZme0YbYwlXuoZuTYOb
xpxec1yOaCn40kH6AWKFI9uKFm0Ii26DsxJmrc+Urkyxk8XNuztonL2At1nwftilfjALYGpHhQld
YVT333/ccTKk2RzBZ8p6YcCfYGtnM/Z2qNNn8Ccil71/qt/ieKdZgfAYBKNYdqX6U4fkMAqP3ZS5
5w+1a2DfzqRxCttFehVRhqlR5glgj+pbra0ez4sQnYPT1daY+14qcI4lwRBW9qDDIeu5IKMWnYPT
Q8k0C1RGoIdKcmrGBykVraSITsHpWE6yTJ9NfHxtLI8AlDlm2npDSs07f1m7yZuOyoNJFNQFQEr5
Xsm0iTZdoWKQajIcNm7aDnYOGOPESbOD7K5IG0VGc3fBfyuSM9ILyKB1vGLmF6bWhqJ9Y+g/ILJH
6a9y+kOLRuj00F3OpxnTRWxHTdgx2n9ab6fmnhY46MBPtCCQiQnstmXLV2ydNCKu7C+AyBIdeT9A
fLvl15HNTVwxr/EwJy2bokPX1ZQPrLMdY+KiXg4zfGG8oF2UB1bpn/+6+1r6+5h8qa6KdQn9Z7in
mmhu2l0uiwh2ZTd33ByMe2yzGs5ZwUZyGq1whnTGxOXiVfQuUR/LfgrOH0ekrPzOCCkUVPdnSGsj
d/ajQ5w7XQCoXwV0HKtX/xs6jv2QYnNC7iE2YTxEfQzXR28GLwPliOGxruK/xNsQKOarI94qSgHL
YrHRWUaYQy+T0/JJfx3p+FMyuc1D5JdB9FyJliWBsL7WLrOqvjTy8CovFQEm/r4pe9NCzsQAdKtI
ZJaEAp/HTvM7q8DevCWKondzk8134qyKOZvtWlqwKsyK0QMg/bz4kPmibojwKXOmo9OWIiwJTjP7
yq888Up3PoR+dTk+xQdsTX9l1T5FdDgWkX8MBX5fIeWQCNpZSuNoxuFIlZxKI3GlRHXMSLO7uHTP
PzLB16Kch05Xo6AhS9xTcHSSu47+GkX4tyIRnNHA9NTf6blaTH7Wr9fZitSgz0Ujl7u3pgKixFBY
1sojD0VNuxg6hZOeMNfTLhdsMcZy+vLCCFSAlISe/KW/FQdSuzM2aI38lsvlV3mkl6QlryYjvE0Y
r2vnjCmaumx5tv6SB/KzEBNx19SjGwhcaIqMhJ94GXVFHiSWbI3VzZQ/pZ1w+nLXNG0kcIYw0+ps
ohkikt8+M/KKf3ym+KHtKslGHPv7xhJiflQvzBEHkgrZMYZfcfurIYt9Xtn3y1QbKdynqiVNM4oO
UlgI8gp/+JM+U9NmS4gsbaRI97HwUwar4Z0XLTofZxWnfkliwp50TZdLOoVHKulHbJUKJj5fQ4sP
pkNFc4kNBxHCxwCTuuq6LuGzpdQpL6uLMLOLJ+qbTzoYJDA30nvqZ+O2z+0OkE6vQI+idIlZ3nO/
gHvumazkspRj+ksltdsUht21hyipbEu+MIBcNdei1sj+1b4dmQvOCWbcYqVBBhDl3cWakqcmzNw+
F0LV7scGm7vlnkSnyGqdtXjo1oFRvyan9U63iYPpeFC/CoPI/Qf4dizuRSRWrKg1w+LKge/rA/GR
fsOmlEsRQ/9COCJcJNr1qJvT8W+jaZPGiqE5f2GeZEHrMe7KP/OoGzncS5Bao60iC7coYbBoMk07
TRdHMms3mw9p9E2VkNmTT1kDM2CqdodEux4een12FCJsOotUh4sislpS9HB8dRkLhmtjp75nTWD9
JsQuZeolmP+R/POGYL9Ivzk/F1Ggz95TMPew4kp7KXsdSuXxBOgDduGzF+XoojFgANG973uM3+rE
xxRyqk7mkkCdFFW1U+VAimfBwUQSuFBC6jTFAlzoa7ieH2XPkF229pAEJYA0PeC4LY441xJ8QcpZ
m5lWkj6CJC3IB9lTqq+psvgxlQ+Cs+0NNOlvH+11aGbjnqIutmqLmVU2zV76DBBocrFFKJxnFxmZ
VwynjaS5W9WMsDKQcfM6YHpqD9+NYHHBIRVUopBptxS9ORZnY6QYsApVhE/GCqjJgUFAOSuGomHV
Qli19GTogq3b/xAtvekhZ2ZI2WHHTMb5pAtwvAHMEAQusVt/W4MZY1T5inVi0TjjrmJikknBP9T6
QASm5jl22kLoSFzU6AYSuzNEEfvOZ1NM7MJgrAPwzZascnoY14q5ltmSQUHUXwrgbzJnPE1uh8WA
2DPvBOr40cdCmoGhUAjUjA+0mArWEcJ2gTTjPgwM9B1jhxwsT8deTHnRo+CeIhcCGLfQK+3EF+8k
89OESlVHpSFBMtOYTrfbhyGoMFGY+uGRtZBNIB/53eWKxChxh4NoFuCjk2LisTCDxRwKkkdOYY0w
6c1SpmiTA789O7G07185qV05JqUIrTFPrfEtKRUsvtRcFfY5pyc19Ojn5EJ7HnSmqq+D++SxvZay
A4M8F89YfDRqOOVGOhdojGUltUmJU5b696nXfK3/pnWZyBGJpHB3mUhrJxEFZ2Rj+r0eLBk4HtUX
ejU75TVI+Vy1c6z0k+g1sgf+Pj58fzjOAIShVqlwFdBdBUvJeelqi+INZnRDB/W/XmF5L4oLNYoC
8/DEVLOgNowvaZrfrmb3cP4pik7DRRDh0PWmkWlZUFWfGlAz9PqPfMjtWcjYuIPW8v4wXNzQZIOW
LwbuLazCSysv0Ph5JgbgGLIU/5m5cfVU1JcJKR1pEdzjTszyTvaHgua06vJIcJHs1StYmTFGP4uP
bKdRBxJoWWG4QXJHei/qUnw03e8FczEFBbz6TDIIVtfOKeXSXnDS819Q8Ax4FBypGNc5myBiKb/3
0xfS3C3T9/MiRKfgMpQZG73FbOI9J/SFgjhKWYXQKB+zhfcXxX7CJmxYEzJEE4V2dF59nBOXxShs
Oyx6yTWs+fxBdvJeHmc8VtRIw2yG3neeZAHv7RUw7DML85obcY1F8Mr40mVGlH5tmdkf884t8/wm
l2NPWqJjFxJBGCtSB85mLKOaU63ARWbr4CwdWlZT/klXZ++8SojEcHbDMisa5Qu0rrIML2kuSfgs
9atzXsi+F8OOLthPsSpkckGJHmvjTNlH+ielowGwqoUx6756v4nh1LteqRGlEr5Ol68OiK48HZnd
+ZPsX9ebCE69QQOGWi97pFlTeNWsPJf6GKRxcX9ezE50ytT6TQ77HZtnVK1WJxW1DmoFVTmAHux6
idXbota+YB7P11LpSSOZ3xX981C1DwqtfX2ugzkxj+YoC+ror6HUR0f59ls4R1nHA1s3wG+RcsXX
FWqryudMzz2Sqk6f657SHNGWtMPICAS3wHT8g2QL0aWFhTpL4VvR2rKQHOVmgKpjLgZjDuor+bN8
jEARwmLaEpmx8fIvah5MU84I/tCUTgplwNGYVQFK2Gn4qnrN1RgB3Wj29BCzMaLZox3MWXzwt6Py
HeqFJHOORZ0soHF5rff9dV6M36O4vB0lKyji9LJdUbQCROMpLtfHUNOfFPDAOmhwsIJE+lUpzMCI
10/aSoOeII5aMvT7UgzymKH8VJYYXtJnKciNWJSS7t0VmI0JIlSKGQnKGaqCaD2NwB2PHKA9xk55
Ex5BPLw+VcCc+hcw+B8zYHSMN+I4gxVb3WqOeppjPr8+skEbEjAgMSRUooPtad9WEhfoEA07wXEG
SliGzmg+vbb8bMvDSOXD6BgB21hX76rOEdUR2Ql45TN10BboJkYw0ER4//aTYiah2klZECnLRRct
z00IjL+m+JTE+mGY+s5GJi1wA/uPfKN/nIk2a1OejR5PTTYAwjRGnRvHK7ojIAfsY8caMdqyqMc1
eVCXQfTMd73qRjZnt9Oh6mIM5LLXtnjjTYntIkbKnSGKtXWAYZanSbaHC1FMJxLL2XLaKlEoA/Qk
WDGqofX3i3WKCHVH+b9n3nr/tjlj3ieaZLYDBClW4Yxd/DxSTKW1kWgMjQWhvOJsbQinOBpaJbXM
ohM1qK6nIDwO/gg4uPFK/Ax3Xe3mk3GPPlPNihQrPhl6Ja5JwOKrPQuMv+jzcA+9A0UfGGJxa0AF
PzIQ4QxTX3+jg7ls1W29KmJbVJ7cT282J+NefZSVFSAacTKrcRlqlhTZqjufmst/g+2z09Z9pxo8
4AwSqVyehlfVX0G3cCK2JtvGt9jHrCmW4xuMDwJmQThKtn+3MNeaCvlYsXtvYkhZD/pETORR3Vra
ejQflrw/YgjAT5RGkLTtq8qbLP47TstELd3KwCr8JWkAqSlJrkBV9hX/TQT3zUalJCZGGP4yIEtm
r8/lBebbb8cgkhxR3WA/CbV+S+OT0J5id0prw7+SUMYQBdyGx1S25ZvFp158i1X45jm8Fpmr3SB6
I5ZLQeW6CbtywSFZ6bcL+oOGTVZx++U/PIC343GeYA3reO3N18sMAwKwG4w6Gp4R5Ic2EmKW/we/
Y8jAbMMyO3b73muiUQ69JM2wWUXYybY6JjcKYOvswbCOVVNcaE1bOcbUgqUzXjFOO6uOQHfYcXij
iSV+lNfA4/QRs2Fop7zMO5gZAECDehRVRAD7jGyT9k58uTtLGoheNtI4n1ODg6glzM1iAq5wmzZN
7aFaXcs0HjpaY660nfCn6YqqxlFJEV7IgKSm6eVS1AA0+zHUcIoRUoJ4rn8q0vzr//JcblarwP+x
HDRAGUs2qQ2bpJbgnvYsBpgQLGzNYPkJO1Dvv1OvzHOfEohpJsPOpcFW5MqtWuz8L4UgHmDG5+MX
eRPFKaBB4nYOWe5jmctgW20HW7j2n6NObWyQoz0scSqCIttVepaaEvSGDGQbnEHURzNhAXiGWfge
S/8UeAZsuFexiRefalFAsGtCtuI4mxjX4VxiMZIpHZsaSr9rF9FtfQiBZSr7xQsQUfJH6UEXBHmv
K1UfbnZzSs5ORjSq187C024xD5h9JTf0OL1CNDKSI7Y5sjqmq1+ChdEZwcGIOtHROs1gGI5vysPi
M9a50gFdAyA59eveb68kP/FFU5J7/mJzN7xLnMMmL3oF5rVPx0+V3H5GTNMJtJlFXGcugsdgaxjH
Ic1wESu2dFR7UJ506bPAsOyq8dtl65waq4T2YZ5ARg6zooPKZQhSX7rufNMObRKU15W/PAPOXHC0
3Ye6EUvfP9Ri6Ye0MyC2ksGsQr4tcWmXpeoYwGY6f8LXN3/uFjljVuqyHGetgSDwy2eQRRG0jMHU
1d4UQXvIJrs8AJk3KA/rYjNY66JzpgvRaXcmaWBQN8flYusYoLVWXOMldV50N13XfnrTfkOubo9O
iXtevyyH4Vt/JQwTRV+X81tNOQ5yWUIuq0QzCtH1MAXoIPo91q/qa8TdHuBoXPrj/J3vBQGAX9E0
i2B10eIh4WaQYs2rDLH/VNIY3ZzYT+22ETdy+C69zoxtKcEGY25HXRzisyG2OcLOoAsSCnxNUSF3
V23fDsbP/6mWtBZSh4Pl4THqNEdfwFeCnZZ5uj1/gzvTvNCYjSTuXRaaksh0hNYygpQF3MGAPmkP
xlVxbO3pXrwss6+iG4Hci+xXaw2jGS9SCVBH8GYfu4EHNobN4J31Y49pi9wTl8b3b9QARgjRDQK3
9t4QjMs6RqGBMsJcxz5RUdlVnLAeTsoq6lz8hyt9E8W5M+DmqNaYRpgwvM2PjKgodqOg9npPCpAZ
iov+7MY+GB5sp1AwFMtAr+EePZloqUsGi8BviM/oCWJXdeXvoIJDQCxGBd31SBtx3FufR0CCyjLE
6VNur3NpoxduC7Ry155sZHBfqyd6Ikc1vlYKzGa7S4rTEFkXYa84TQp4l7X9lLVDg7bTet1ImVuv
6aXay6ZryI239pU7h7I/lc3jgqGeP/EoqNxDiwjwrviZEzI002pqMbZ1aWRr1pdKB2AbtlqXWUR5
veuWN5I4h5JaUgn+HlTcyv6kxvcWiK/LWIS5svsuNkI45WkVai1KBSFL8bNu3JneROpPYxZkvfsR
5UYMpzSKpICzOGZiTmy7fT2UF/SEnWf0J0WTjvvvbyOLUx7Toq20LqiJRgpW5w3zwigA6kTp5dya
B6skF6W1eiCWvQSQsGsN62lQQVamz4isz6vxrnva/BDOEORDrcZ1CVXpdaQIhYx972S9i+P+1FjI
quLqtpibY1ER97zc3TqKuRHMRbZDJTXrmOO2Y/qzxHD6IJs3wAz6VNVaMJLupZ9rmxqrn2UGXm9k
WxPyqFB2yDh5Kcbpz/8cgR7z0AYtgBPWMGMvpq38CWlLDt4aMI8JHua+GBN83+ipfYSBW9NhXfoE
h27Wr1aq2hEFz1VORXfLHOIHa7upR3PaJc3N3+ZPs/WA+t0tY39luULyAua7w39/dRYAbxUg2wHz
VueEJWPSNAgG0GAz09NcrAddrz01Uv3zYnYDnK0cTlPLZdRJOMNlaQ3Aw7H29hDK1ldUdY7F3D82
a3U76OpnWL4Capw2vtLpud2EkYi78qM1wudT4KM1LA+bAPt976VLQ23NCTWIIDXLX51WHY0kLW1N
re12SX6eP/RHfYGsV2Got2CKkMvhUyOxVBBJw7wSbXRji2L/K5UPsSYi2mMf6b3GQJAOIEyiqlju
49OrVqoLeY5JHhAVE1lGIIeqNwDCL5K/K1Rkz3csLYMUxsybqoNJAuNK76/QVM1yCauowPyQmttw
msiiV6fG6JB6GATquWNo3gvjXBTWcGRCCwhjuDta64IYMimAY8dIgoG7IN0w7hOWJJ//dDsmHnIN
FGBkHYN9H/CFyyTK08yCXPOL2drDbXpfOVGg3wzYbTqknvVJZFz2vuFWIBcmg5PDmGoKgbX6o83l
QyVhL5MewBH+XVm/C073san3/nTcJ1zrMM+B0IZb7YynfGmf6NhfmYPkVnnrJQroIibzOVrrm3bt
ns7L/uiyIBqYzbKuyRjk44EQWyw4zZiXLIIiqh5jlFjtmtKAZNF1TQenTseAAEAdHASNaLVl7+lv
JPMjjMU8FIVEcxyavmgZ9tm7LjCHi7b+ev6EzJTxr3Erh3v2cz9rTQ30bVQEqh/5qj7Jo4RJTcPC
QKjWX/WlfqRDrD6cl7pnbDRqEWx/ULCv8zZAoqlahUZSBGGtHirs9xrdtzjpvf9eio41dQCk62iY
8nW7Fn/LrKIsgqy417qLUrmNq7s/EQHoU2w36QRor+/NS0JmOekyXJ9kdLac06AydTukkX9ezM7I
B5VBW/JbDuf5Fh2jHn1XFMHQWpbTruaVaowluA4KYIGozV27EDRDxxB7CBKqwCHYLaq1vZhz/WZt
SGqn1XI8/5P2FGf7izgfqWaR3FglnkY4rNRJaAkgn1grUY0tDtK4XEkhcAjqSiB171lspXKh3KjM
EXB1YQuqsQqmpb/E4qYLthXXUgyBjgpE8VWOBptejazigCbQk4tGdo0pd/r5ZTBfzt/k3mPQgRuG
siJQO4E69V6HKrqAREyrYGRM6TGKwSs8Y1AtWgXeiTkf/qVjBAMFMaTGWC/jVKia9XCmRg0VGtvO
rpvsa6HEgsRmzy9sZXBKkUhta8kSjiJhu0lN7nsDa9D1gxxdl5YlSCd2vd5WGKcLw1CWZaY2zNua
t2ZQHJLbNbIT8DN5GEw4mHdUoBG7H+r3DQJd9f2HCtWiXnQEvOCdt8Aq+aPrR9A0xe55ddjVO1SY
CUbmgTj8oX5Rt8NMgGwStFRT7LiTv48TnE9T+2ZbCKYCXkfRPyqFCetFgaQK3Lr3RxorqZdkBXZl
bjCTX5n0YTaVoMjnR2lRvgHsobKrWnpILBA2tbrbpWYgx6jVtmDGWvDzcrXyLaP+Saz4RxFlX8xF
fZSK6bFdZFel/VPV9w9Ls57SVrkr+ra01264qUrS2HKdfiqasXCkRrrVksVJytCZtNTre8w4lZqP
tC25zM3UVbTslkodWLWH6I7G6qGn2LUni3KjVyBzOn/7u69EVQjSYnR7EJ++v5CiBRD+qOAb0xrb
bAgdc7tQCsFKy64ibYRw4VOtWQ0pow63HsZPoDk7mIsCkoa5cM4fZvc5buRwX9fQR+yAhHCANUEj
2pTdBNRHa45WKR4kjQTSdtq1cFIqfC0WfnUDbXvu7jDplSaYRQqMJsmudJT/7WYKnZKiZQsmb88q
1+exAqdNXsYAW0lFdbJdl/Qmnwd9jEpKh3CC9amz6CqpQ39BecqearAu6s1z1ETXJLME8ZO2rzC/
D21wCqOBqaFVTRw6r+OLFqhZtmT+iOP2prZaKVCNxSVNXNnaPN6EDXmiEzhaSDddZaPmDSp6ycrk
16V+ynUZPFVNGMhKCpDMrLTnJoWdrgwwPhjZY6MixpYzy10bfbWzbjkBTu7JqmjlLMN0VdPQLvTh
CyI386GQ0gPpmhiVjPwylZqLYTIujc6qLvI5TG2rQwsT+wDuhHzvZzSkv6jZ93ZLl8FN8h7cVXF6
kxt5E0SRdlpjbNCArfbaGLWLNuur4E+U9O0CucfQavWM9REoqRnmF7OkYIvE8NdG9rLWytxZJrfn
5e1k9+/U1OBeBZVWqy8qqIkyV5EjDWNgVvlnqTOIg0ntg6Lkn+Ao79p6Cl156JLjGPePYVIrAge2
awU0DK4aiqEiSmV/34zxrkaapZEMKzCGX5Xkp17eKFktkLGbkuobIczbbITocRnXExPSAmMSBWp3
ue4C/SVz0skdXJLbil3dSEfjx/lLFp2NCzbkEcia9dDCVSIMLCPNqTPgrNH/+XhcwLHCE1ujCmdZ
RuZNXiz+FAGgO1pMJw27NqDp8jWMih8oA1z1NLyy1nh11Hi8X0h7t8T6SzEagonoXfe9uXDOCAII
ARTSEuwBAZG2Mc/upBfuoqEM0D/9T3fMp4haJmNgd8GnXbTRJihsNGBYLb6fF7LrQt6O81pf2eiP
Gk+r1jT4kHTUrk06BhqprgxrDlIZXYhUtDon0JvXt7sR18udMVTse2ZS6AzRYs+5YgMoVfAsdj3F
5lScCRgrc+lTC1cXF6ARzX5IceVKw9cQjbBptIdSRM+06yQ28tjfN8fS6dKFYM8rAl2q7yoLo5dt
JQBVEIngrAmK+MM6ZRBhYRKL0G+VWnr/mypwpkTL/tFsa75fdcPOwsYpFWBzYVm1pKMgmthXPM1C
TRITyxjAen9llrWORkwGFO76r3PfuTkqhShudS1oMNbP50+2r3VvsrjPM87ylMXliAwsJBdLqwA+
DQv+aagIbnDfNrzJ4b7RlNFs0ugE22AiSga/fGqHmrc0z+ePs3d1BmpWsmxhaAn9xvdXVyxDSXOJ
wOYT46bs019hXLSOVqOWjXLzrUrmL+cF7rrUrUTODPdmVlNlWOFS2w4kp+qEqYBSDtZ6wrJ0dT92
7cma1FMnxY1tIBbRiukzlkebo+B37H3I7e/gjG+jrDkWnHHyHtBih9kFynGX2RXYS+gXxcJaCMCN
h/v4RAV5lODG+bEkDXghyK3kIojm0JdK2UbQdYi6l7gDUBxU6fwx9566IauoomNWgTVD3n/fbtKp
Yka0CNQud1TlhzQLfNj+Nb4J4F66UarlZCYqK33k1NaxXdDV1o84zzXBI9+ZdcPT3hyFU1VwiVQ5
VgJZDi87bFIGYPEmJrq09GU+MJYqxV0S02nLb2Iq+Nd74pNfNAZMHfMPAKLhWarCrEl7o4HWFnq3
PCfmmh6HbPxqzdKPNZMRt2Ag0DaN/maKq8epsHq7Spsr0yofCqDL230+hH5Ox2M0tJ+MStNdc7Em
G+1W3bEW/bKTl9uiN2NHW6vCVsv4Th3Iz/OqsKd4WK9n7IwgX/kwmjjE+rgskYKCS6V4RjW4OdKK
ZLy3IgzDa4JnvqcWW2HcK68aBAKxDC1PKNA5QnBnSaGt6gLl2611bsVwj3hp+q4tLYgBIKPpp2st
n2ZFci05v9PC9PvQ1i9xQfwG/JcYf81afylA22hOPonyX2HZC3R0z2hb4JgxoCCo8fLluVYxlshQ
oaIy2HsmtIq7EfOQ+sM0CKoCO8RtYLXZSOLckKatCW1DfMyyaYafDWongIdPMi9Lu0Bdxs7RlWI4
DM04uqnSJnbdY/55bgzFXlfrYoVt08bqYpQmLy8sIP2u1Je7jNh9YhGBCdpVhc1PZX/fBDQaGdJc
DjW4mHR0xklyexJeyVSEfbOr3hsxnCFqw1VdrQV3v6blXaqUE+hwu6fabJprzIXfm//P2nf2Ro4r
Xf8iASIlUdJXpQ7O4xlP+CJMVM5U/PXPke97191sbXPX910MdhdjwKUii8VihXP4kEQSzbac6+km
CB6J6UpBkMXCdpPBUcEtDSSH/fVDK1s84Rx1aTcBjA2LRzSUrxWA74PPy5R1P24qggYvPHY1gh5x
IYAq9TA0x9iEdyt0t+8eqlQ2i7apx4kEwV5XhhEOkGD4g+aPpmbeSD7rZvKe43ciRLS0oo4HK4ca
JsZIs9F6YIT6aT/7QFL5cX1fZCsmWFtBAPRkZNiXqAU7Qp/teTlKAgWZCMG6ppqjlSvDkk218lAl
2Q1XH64rsemuTtZLMC4WJqhaFJAQZ9+MnjkqG7yCj06tG7JoSyZKcNRh3yia0mBr6BNgVpA2tm7A
f4zDiqkoxFowuyzxMRyYeQAXlAnfcA2oyyJFC366DdLBZRkMq0qwWYUV6zhFzeDzKuuOSGf9DOv6
VtOip1iNP1dt8VtHWvdmbSF9XoyockFB8RXwwrOTDNqfIu4qN03iaHd9H7ZCG3ygDRAhw9hgfVOm
uKVJYf83tOkckIyatUeQ2NubfnVofhXcNXoPbKOyBuQNKzsTLdiANk3LrI0WqmQGve2UxCsWWd+f
TIS495YdKimDiAaFqlGZgNDNJanVrUAABWJ0FmIAhxBTbH8ZamXIMO6KEuO30S8+1M8meowx4OoM
f4hfBbXbc6eXgSRtGPWZ0FXxk5stS4CtAGz7YteBSAKIlRGm0trwOYpk/nnDe54JEhxbmZVFmzUR
YByrDqAEuqePjWsNi3fdDteNEILcMzGCUxvVpe8NhkVc+MGK+S6tFESG+x401H1VORH5OVeFRKZs
DQUvx8uQ8KSOy529EFedv0+jfVCymxxzANeVkwkSDB1dlGDIG6BcZFdObwP3aD604R/NkA3lbHqb
E1MUzL1K4kxNNAWCMu0uqzRnpr+08sfEBqfVZR2CEmHiDKFS85kXgLDa5S1wndTUzUEqMIBRILOe
4nGSeNJNO0TPkM50TOlfMEaO3ah3FJi9OwV4/nZ/n7AEZFIfr2/UVh4a7REgmAZy3wZFJBnVTKE5
diqOaKB0077vc28w1Nbt80b9oTUl37Ok8e1x1G7rsMd29qHyIzf0/D5GO0G69PEhGvG8vv5h63G+
OB4ULSKWvs7Uv/bnnxz3iFRj2afY2HwKWiDglqkkqNjo8NcIOuswfKahRQt3wblDadGoESNRW6Lt
1VJ2NZ4xqJoWIBxJp2mfmWkbhIP11UZh2VmIFQxJvzep/Vy15aOeW1VQGU10GJUoe7D6JApqM5S8
OzYPEYaaKBBYNsgTl1S14A1gbrUFikGM/IIzNWDGd32WLcWmLzqRRM+XogG1TtWbWOyV+in++soy
XrjciZ+bTyAKiT3kjoij7NqdrfyZpeiSm1sBZmQ0N2KM75K9wmpDPjIjgakTB/+ePBO8eMPnPASX
DnENl34uHusX8CPtZOHK6ogEMzNWzBaCNmR15f0611wt6Fhx8FvvIgLo4EYxU4fqUeGx2Oaemtjf
0q6+NYxQlkXd6n8EqTtAX1eUFNUS69lt0s5KkoG/rFb1IFYbZ+iVH2VfPKHjBC/aR42pTlcWrjbR
u5lYisRBbzVpQD6SLBgmX7laRcep88keCwu3HICSrb5+iEPqhAW4RutftFdBrJoc6+y3zhJ3UON9
rBl3eSgje9+w8NOPEAvDPSha0mgxwW6W58eIfitz7jad4fBKxne6tc82GsFMwHNQnCjhUi+4aba2
HgFqLAWxpPlHBcZKWv+ukm9ln7uaKiuAbWl2Km/9+Yn7ymtjSM0J8tKJuboyOQp9qodfjf7pupvc
isVA7vummHClz7qhAHQornaTTb/EkQWcGy3XA92eHxWueV2BFFcZRcd0iG6GlB46QLdyYnmJYXmZ
WUoeOVutBvgcnOJ1YBr/CFX3XNPn0FKSasfKl3JI7w21RF3vWGnECRvDSfvhhoI9OqKV5Dm6vcFv
ggUXFtppEoIAttqFTfXY2pPb1xhubJFe10C8qISHMZSRVm3uMc4Qww2tgUNaOEJGnsylCdbQHUq5
bmHXLosqfxls105myVWw6S7sN1liTbGlY036HLKUqj9G+S+OLuZ6qKHhcxPqB71NXb1WAnMGyvr0
87qNbYQ9mPH/S8+LUmNn242qZOh9q6ddp/Zu0asuwMGwtMiBLanENW3EPWfihJ20yYJYg0HcMCke
JptcXj/WaeFfV0qyeeIbBqiuqC3akKKWf0rzIdE6L7W/kFqVhNyyxVvjnBNHUHNwjqarnEUHL910
10Qf1BBP4uku6mW9yZtn4GSjBCcHmIl8xrRbtatz5QDHE+QNSLF77b7XDW8aFN9spYWC9UCLF+ip
cQiObkJRCyhAOHdsSpDVZL9BIrOPmOEU402bL8eaGUGkak+Z3brlsL++iRtB4pmpCM6vX7JpMVss
rsH9cgzRTTtJ3MqGMaIKAco0FaRpDBXC8+0zO8VoJquBe9V/gk4jKiLXSmWPmK0y3ZkUwUhgICRf
KKToXfyhie1DO4PqJ4wCqx99U5tcy9KcpsuAqIw0N1qQTCpDBJMpKthOP41oCbPaakejJx4iF9Jr
jhnLmKo2NuxMUcFazMmwlzxeFSVPs6L6kTEF/9okIMFEMIeB4XVu5nzDwlTRB4r2SATNP3raOFSK
1ry9Un9JEPuPB04q3irQoWt/jWHrWMjfDuWH62psuKdTNcTJ6kwrm4WPUMPQw+c4o49l9bmKuw9W
IyujbDioM0mCu1XiNqnKDt1jpabekXj2AA41uaDN+xjOgNjCuBWTOPhtI3hbQOFMpXFpzmYJ3bru
NwfFbTH9ur54W0ERcuu6ba3d25ikFoygpnrbFG2P1XsYPMyjd0/Jt9Br98xJPk7MQebIfKz+vS86
lSnGsgsrWtOy13W0Py0WTILKYsrLIIDgrbJy0yBkh1KiUdBYjZYsi8agP66ET8sNuV8pJMidHKpb
v/DrgizBLJoMEzaNBVlqXrY+N0zuaI3xQR2NyVnT19k0HAxLveWsuE95/gntR7qXTzS8j2Kzceou
jf14og91MTlLzGfH7DO063fmr7Ti99SsPhCk1RL47lxZntQQ83MmOi55iElbMh4s3j/byUC9aK6B
BsXy3CEkrRzeoO1o0tBJaruqXYJhATMdpTl+G0oDvF6K8XLdlC5sVVgGwVaNMhmYWmEZuuImNT8s
qazZULqp6xecBAhmMZnVvEBCk3sYm7hZyeXqHIzw+V5OeCCVJrj5iExAMgqV4R0mdPnEFNZOcPZx
11pNukAW+0YC5iZH40O1M13M4TjWPn6SPeUv/LIgTggGEP9P3dTHsFj+ybJuQqBgLcvuujlIdVpD
sJPdsqeel1aE3YpvVyxrc3ATP/S0u5X/R13562UQG5exgaCW4MvIkkd1YmMVjRiTvKpP9jHA+0CK
Dej6+J+AM0tO/sUcNMiw57nEOl54mUA2rigzx1cvdLKcOMWURh2WkybTk5WoTk4bb+7SL60SNr6V
GV9nM35SW9ULFwpqLGZLBmMk51tkXqgK1V7MLBkDMC66RvglbyXtfxKr1AUHkmt0HGiL7bOqH1qG
TmYjd0kiQzi+zKCdW4kueJF20oulQMdOMO/YDv06H/MvUzD7DJyHK9wjOA/1IAJ3pZyuUmYugkdZ
OIpswwjJvPH043/IMckAcsz/H/5LF3xKb5bUThJIuzBOKVuFbOcEfzIONmszAtMoojtbb512OYBm
VRILSU+A4FDqFhZoMtiH8koLBb772/93p8tP2zoHdfZWE4xEdCWd2vaxBVl0F+4KYAMtQOHV93Kg
UZnTEqGYwzzSedNim1YU3lwNuh1yy0fLAa7pBKpnmZOUnGJjtdETN8JGwGLmgLAP6PSgdr0fL6p7
3fHLJAjhUNbpY12tft9CH7JphG6USbmd1t9xZXvEgsQExM8+0rE966KVKebTh/38C0jRAWa5dKl9
y0zvdYLmZNUWUlUYo4JOOLn/jTy65p9GHquju6ad4CemOrdszFWsN+faUfh6cyo+P4II3P1fbk7U
ZJDYN1aIwHOrQK/krHUTDrAOAIxaA1cx5Kmv9K/tsd0NsmzE3yzom0DhLGuWNUehAYH/3jn9jcN/
kyWcZbVCZmmecEufO3xkfN8cvhK573b4/5WsidOWfAAbGHAhgHT77z3W9uXyJks42EUxKpzW71vR
7eP3Jks44mOKUQBVh6zOD3fW9wxU9fZ35tg7DtIUL/SvOxSJsSC/dG6dZVyFydL9pdrK3luA72nY
/QPoLdkyCtFBn6FPixbZhmHKL5ntc/62jMI5JxEJ1aqCLKIBNU0LjMTPjpYHaPL+gwbCo3/wVt30
LG8ShZjAGMLamkE4GtR5jWdmfcTMxdP13VpdxaXzehMhuBJqhrZWEIhIlHuj3hnqLyD3LyvDoIzt
Zf3Ya5IEH9IVUzi2Fs61VvV3IwFmYJz6BVpttV7a1yqzeMGHpInezf0AE9TqJ6BYr5BsQYL6wTMN
pl0Cztvri/g3j6e/VlEsYkzR0I7oTRwDlEkChnR0sOwpoPSKIgAbnitnfvmbOORNouA/wE88hrMG
DdWdtbMhDo1JgQppGYi3ZG2X2zHCmzDBgWhkYG2+OsY2/LRoyJd0sqrtuiFXjEMsWlhjN2UWhzop
APvKAOjcwVoUl7WpSWzwNb12EhgMRpgk1eoJTeAEoxsJkAFIoq30DYk6/LhuFKs7uKaS4C4irnRE
CyErnECF3Tq5eodBW+e6EJmzfe0JPNVomEhkxO+7s7aj7DczEHxFPA+jxntotEYBxu2yJ/faETm6
/9nVEsFXKGj0ROM5JNmq1/taQBw6fU3Awtj6NODjBzSV7a4vpMzEBY+hdGpdjikk0rL2mBk7WFTZ
XkkuELHLCmMEKYlayJge1vtD81KvcrlTVM7sUUcO9bmp00rUB6wPDBKIrQFhEjIFbQ7g5EwSp1EK
ILXkMs+3eQGfyBCuqLSvF0KqfOMClof1m+t3IkuwP0whKVXMIUuj7rqAUfqWBFj8BHi/0iTA5iE2
dPK6ghRNVTjkJ8drppNtJvC1QQbug1j/ooOifZK2zGwr9iZFiGJGAhhC3pSI5+9GHzxy5sNrRP/6
giiKh3fQiq/v5RO1BN+UGFlVFwy3vt7eNtWPJr2NTUl6aNv43nQSDAPYGpndz9gsnd1r1UuEeeTr
J9a6lMBUugI6GWg9xvChIGGs9HZS9RamZ0faXaRoPzRmvIChCQNkqXoTWaXllBNG/5Tl27Qwz1zq
myivwRulBY0S78tu8sM2PNokuVEVZPNnSj8sUY7M3OA3aeqPxvKNmdWzQVs3WwDmmKAdWFswI6zY
BZ6tpYVKWdUAb6b+2U/Zr6zQMDzGrTwYOwXzShY7FnZ2R1f46w5zeXU1Km41YeCMzLrldpV9XzTj
Z73J7kpgLhh6MjkEhuANdc/9td7tJpXhNX18S2KFe4kKgBAVsFyENN8wmuLhW45GH8UP6Cr4qSfm
z2VGmZ+AvxkQIkrl0pFjuFRjgclijzJ+xCAIMGkL8JHh9VG5TTJEvqbHP9M81tFf0sc+0HQKTPig
G5I0deQDGF7ZjzT/zWl5U6ChqqxriaFc3snYRnQB4hEJKA/NFE51mIFwB7VoeKlCc+x0z/P7Dmgt
QOiU+apNgwFUNcFoiob5O0GSRotxseiMAJ449QGcNwHTnGj3qOMpVHkoPt/IcPI2JaK4Dpg8IGlh
MubcfaRFGdqxDYlLbDksT27nPPvXFxdDHg2TmSt+zyWWUzgSe7Q7awg0FbtT3PRcMkBy6QIhAI0C
QIPE/1zg0zSZZg8JAJWDiH6N1N3Aa28sM/f6YZYJoecLNUfwFJYBLYY+wRDx4nYjYP1jWZ/z1n6c
6iLsR0dN1hsmxBjLs172OPGLRJHVhs6jvvPVWr/g5MJomtLskgyrNSCwnMcf0aA7oFnF4EDkTjzb
X182mT6CH5+Tls16C2l5SQ8lVe/zODpcF7Hxtlk1Qp8uxiH0S4ydegqHhbV4t4W/udcegE8O9vLM
bWN38sFmLIVe3zaFv+SJ5WYMKZhoeUc6LSkWtyp+IjfpcS24rpVMiPB8iofIiqoISplk+Ip5lUM4
YWg6WXTJ6VwD1UtzeFNGsOskKpYmMqHMYkWdQ2vthfPoJq/Yh8ygR52HGNzOEllP3ZZLPdkycRAP
wcSixgzaVbm3AoNiYlJB0nVlMVO+2bbXB80B/KfyuGLjWYqOTZVQ9J6j7/4CYYYrtU3RNIVc6IEd
29eQnQOal1VO7sNUZLa5oeiZuPXnJ6ctK4BAUS0QNx/tn6BjDNiwN++BV8jA8coCegP23WlHFEdK
Eb9x8s4ki3dJlQN/cEF40wYDgDyccNfvhn2Kppnn5gCU5ZtGsqmbqmJmgFkrgr7xiqt2ouqKm2bp
+ZoLap7QAefwMXUY4F4p/3P9aGxqpuMmWVsxLrEc9JjyEfs4BnAtT5nVfjYH5X8UITzvopACMiTE
lW+Sx7782vT//srCBBduRQyign1eBPu0yoHq1dKNQYSusiG+iWnvT6oUfWzDiZyJEQ53lXRmMxoQ
YzgA3w3Kj8Nh3GV3CV6p7fd8P32SO8fNzTnRTLjAmiipBjviqNYoz8u8uKoSete3/7LFCLu+DvDi
wUhAJy/2mamsiAyzG7H/d+y48omlnv1hcOdA2aENwC1376iVr23eCOExt2hTNCOen+LFjsuoSPBO
TQ9z41I/OnL6sM5HTPfKIdYk8ebmrp1IE3yGGfMknWZI06NydGlueb2p1247z5KV3DyxtqnbmHJB
0CF2UYeamdYFoAmDjBjuovV7TONEfmmYQcHLRhJ3XCbQsFuqDoAOlIMMU3QPY2mh1k9wpOKx8RZr
id3CjA+UDpk71/3XNFM/mVr7fZz+fWM87IWs0IXYOWBaiNgvXdWRzABJWGA8rASF2V24bw7spnRl
44tbtk9WrhkbI67sAsabWpyF0azivYc3HzBtfJoGEtvfso0Vl+MVux8g6MLx6no1qqpxWe+TyVOc
8ZO5T4PM5b4amMf+kOIOKz5LZG6pdSpz/fmJYzfVVFMiAzL1J+XBCHLkhBQwvmWH/lZDNjfxpOdt
SyLOt83WKbRLfInR6PslShkW8SF+pP4az+mPpq/cNQfqpH5/o8nu6W2JpgZCPaQdLtCXF15iLMi2
xiDPA4KnpZd7IThZQDv1QluvdTIQeb1PTQ0IJWgrxCCDOLExgpCgVPN4CujT0h6a77GLPrR9DWcd
cMvlL1ZQ38lu6UtGPaSKAB2lgeGG2KjNCoFlDvzeLA+tCaXZaD88qxUozPixuiMfcueWBsWBYTg9
8eLdl/LWAJoIaBLkG7yaqRB1nn2EeDGFechnCx/RzKCDwqBqBycOo0L2YpcnrurFx+LHdTPecHZ0
HfYCrh0zARAkxEOLGs4z0FynoIiBswTUeeNozTd1InvBXTJTrwt8IkiIHewxwmDpAkFoNYo/zn6H
dkkGBbNvRQRO1vSQfSh8AES4vTfe8p22m16W+MnOHXnOeCvaPfuW1SmfHN0pwezIlNoTCsZsR9HA
Njj1nhyNf1by2XhLwE9Ad7BTImMiXpNGw8BGQ5QpKI3itwpcTUxAmD8Ko1ocnLyjlmuWhw70ymMz
f55ssjdz9mMZ2mNHwcYzZ/oLJ+RJ6+3x1poRDZmdmr9ct4KNc46MHC4iCwGEaYjtyQyDtVkZ4RNp
PDsZ35mDrF1l456DBEwWgskBV4Em2FkJoIm0mSHhP7SjoONF/xeXEqBvmTMAAGwL9xlIJkWkzI4l
hRrF0RxY1ugPdhr06PFwWKaCgSyW9rhtLpuO9DLIfthKIHduR0yzRk5HYEly22HHMgCRuuJEt6Rw
sgN5oU4J6jaM61/fq62HPQWDko2oAfgTuAcEqTCaaRjLGUs5+6XX3SFH+HUlWlR2RVB+Aob7dYEb
a4pxX50ycH1Apni5ziGz9DJEPNQU4z0B/56Rk93Q1kEjG7HeUu1M1LrgJwczKZDn7BleZ+aofiyn
IvKorgBVYUk+GF3hIWnmYjT7lk/LcWnZ6HTVsLd5+qMnjRRI/7Jqtk45v6ktRrcJrUAJiOS+BorV
HiyI+fyYEIqI8OtgfW5AsFmVHtOljE/rSRAugTO563acrIERjyOdWsgd0C6ZmI62XgW4ekGgm/nJ
jvsh8MQONYrTo/Tq3YijzmQLp5R2pC1aYNkE5c/8cAcSxq9kvxJ6Fmh7f+2UkErc8AtnEoVrYVLA
+gBYcex4e1z1DF/Yp9FlxxEsl8zTn0EP5Gbzvb1Lb+RVoo0q7PkeC0cpGq0sTNcCDoiBETeWXnQs
969QcnspBs7G5Q5NTXASwQteUt+GKibaZwZNlZseBPUxamDJzrjrPdVrXXkPyvZWvokTYolZSRvQ
50Dc2P5gUZB297yVPNe37tEzlYSwW2E1ZakOGTyoDys52fqEtnfUWblrZKYiU0jwDR2xEx2zHbCU
uXTV4rHnmFQ33eu+7m8s4m3ZhFNPzcXMewIpFx1z8mr5pu0beIQBUcK6RBVkXWWlFopLAYJCt9R3
6azcLkvlV9RwejC+8TtzvAdkdwTGo48KR8M2OF975Yuaf4pmEizFdIi7zAP8tOSKWZfywgUh3gfY
tEousQL1fiiAPoFHKVG+5QQkIbYM92Xb05+IEM59xbjGy2ktAuLY/9V8Gd2+ji3Q940t4KyfSBTO
uhLac6LMUOq1t2j8kGFMInHNDL1F1l6e8dm2pDd5ItJnWygxMWrIe4clbd5VJ7KEQITbbRGZmJcM
rLz2zGKPPnFHNR8NDZ4mjtyyrDGJ+sOmn99zWjDPtja0Il8ihrYNJUWclsikdf0Hijb/ajpyax8N
s9dgOCRpARNjWpjOShyMTvnXhW/6gxPZwj3ZVmWD/hlYUJfE4O1B9wcqp2khe7hsO7kTOcKdmJPG
JrG26tgZX6bohiUfdfVhCL82eX80wUpsgC3RxnzdCMqLtJMFzpd4OCCGQjyLajP+g857YW8jpTdr
ZYwmdIHW2u06RYEOCsAb79aLuZ8+41XYOu/pYF/FaiY4YMCGhmfxeRgyFEzNO6KglWdp3CwaAjBR
SwLLjYcRRJjEwCgzgkuxHVoFxgqnaoyxkPK+nE2vW+wD728yrbmv0yeE+e9x7qcCBafDsjgZhgYC
33EkN657HS8+E9lYC/gT4ksEg4o9oLoyKDd4+WHxYnfA/BC6Tud+p70+NN9RtIa71vHqAPkT7mXB
UFRFbdJ2LKaAJBZC5mfLlh25jdD0TIIQUxSJNZlFDwl1lh/VpgNpxzM1bke93uljcP14b/nPM2FC
cGFUPZvKFsLesVnr0ggX3pksIbYYJ61r6ABgJxXDSqzDbGCzs26LQ78E+VHWsrblUc6kCTFGlQPK
aZhfNQMZEb3TPAC53qxDNiW9k6c7Nt5vZ+IER7nECfriTCg3xAVAF5ddwnIUnvntJKvObsQNumEB
GszG45sitXzuMxK81ZLRjlA1tR+I+muuZTHgplEwA2COqG/AcYhpOjaGOq3iCRXSInGsbHKaCPcM
gFW4uktsC+OPn/RIBbvyU5I+SQxyax1PZQvWrwKyZ2hayE7S6BCFgORqyz1J02DIPxGlc3ky75mq
eWp9UO36UI9HGj2EU+YoNfXKoZZ5s63TiPYU9MOA8I1dEFYScDAtBkECuvOL78AK010MmBIntxzg
2SSgBcdjWXcZdzh4LgIZ/8JWvQlFTaSzMCmAhKmYpjVi3kwZx7lfpxOKGkuPOykDX7el+6pnv7Qg
S/HsW8kmbNz6Z1KFTdDCrJqzRUNGGg3H3HIoMDGDkjsg7g4A9RijVo+cNEtd2UTX1u5bQKXDHwuo
XCLuxthGVdxTG/ehFjvIwHk0rV1SPOr9n3eoeCpJcEZxrWdLb0NSgyypP/oLsu4qglTN6bzJN0CG
nDnc/QdDGVtX1qlgwS+11jJ1WhYiM3fX+crPNeWguOyXtus+glkInPMSRTfePyBseFtSwTH1VTK1
TQ1508/J093xjhMXhNPu+DsENbBiupaDeSHVW1vj7V9S/M7X7n7R68OAEeEgXWhdxB+hrQ9lFGKh
1SM/QPoerDdufEPlcHJbjvFUkhB4LEDnKOsIwRStRnfWsrtK070ZVAtoIHXaurtBZ6cb27UDfDY3
LTMnrsF7XTwgnJct+npArikt+GgFqQl1ihBOqscSmOyYueQOc3qKpeYgvc9lXmojyNPfVMfdcH4n
zID0Dw0TqqO16jbBw/Z75xbf+OBaL3lgeRj0e6l0l5suujvlWZDrCw9w2HPpUVllBaoqyIKU1Gmn
l0hpZQrKRAgeSU2rDvO/EJEewiNCom9oGczcn9Wh9MtPLVzvO8Y6kIn9y24RPZ8rZY3oTKxKSBx6
YFEtv8K4l1jJK3DH31sJKG3PRSD3qehVByvR78K7FVdA/04Ud2o9dFv137TEUQAqrwa6PxxKRC+A
5AOXgIuNnAdXN/wUXbs71Zsmh7+ot/J5kM3L53QJBFelzaM1axxWtb6GOpfc6KkX7ntv+t668x7D
sD/0D9e91fobL1fERlnBRDPdBdliZzFraFWsyBxjmp0dM665syVjoX4NYK6JEXxiSuZp6sLX1579
E81fqaP+mVEJ85Fs7u/ioPZ5DrgKAg5Z9Cx3e8znfSt3ssLvtk2/KSu8eYuwLUJwYaMqWHeOXR4W
S4bHuykBbhexA3LsROweHhWipl1UToFlfKTN09B8esd2nfx+weM2utmggQ8xtmGAkw5DyzlQPgoJ
AcXmBXYiRPClYANKwraFEoV6N6FOUfMvHFWmjjDXUj5O9InmMi7TTTN8E2mJ7rQJBxBRQ6Si/wSS
ucM12MX8cn3xJJsj1rVK0LmrQC7E2eoGt7AKL5N1em1LQBSFpjhoI7a9lJNO+7yrp4A1HNw7jyOQ
A9+jw5sE4SAtUasrSQIJHN5RZ9wfpcjmWwE4Wk7+UkI4JcwMlyVRsUy28jBmPTDRvijFwcS72Epl
lFrbwcrK0oQXvrFmZM49MvL5WRsqeMVx0gWGrnn2wH2T5H4XJT54xm8HhkRfZu8M2nvXl3LDzA08
MzC0YRJAs4q1W8An5VMWNVOQTea9CcIYp1yI/ZBpJHTtCFF31oB4ZUQpXbN310VvOfoz2cI5BuvO
HCk6ZKu7KVijRGM/7XXPfqod6uGZI83KbxywM4HCmY6yNJtNGwJHQ3fKSnXjeQEEsAymcCMsghgd
OXbcJeyiUI2kop6WCsSUeo1QvmKP6D55TOzQA0rRLknzZ1sZJY+njUMHmcD8QougqjOxvbgrTKVu
4g6HLqahr+j1gKfpLKNF2UpvoAVrrRug2gVONmEFJytFksiC630bcW19c7eOuMqrQps6vQkTcT2I
rSyjEUJYA9TzjlKHyBCWZBKEg5fGTdYzBgktuDHUfKfZshTvhh/BgqF9wNSxWra1muRJxdfKFiUG
ayh0iJmTj7tisn+sVOl9kT4usaz0smngDBTOgMFBOuOSy4pHxTTDazU88aMl9OpF2YW2NPDfeGiA
ComiaUxDhwQM/VyrdCA8YhksnN7pRxtJPA/odz5I2Ecvnz15wnpTrxN5gqdgad2rM4VeS1w64AI5
ELCYWo11kHgkmV6CeUfI+dpD+eqR1gluNL06q3njeYFuD2nCa+NNfrqKYhWJt6jR0QrSstntfOto
fcdMPF7HBsC2ULeSL+MlGwm61E/2Taw3MJIaRUywjhhCQPJVuWduGhSu4YM6qwJflN97yF8f5RUz
yQaydeFPjsFYoqkFTUJTYNKXYj6Uy6HgH/+3zWPC0wldNZpersa/QoVot40bewx53hXlQpEPvkpM
ha2u5UQje6ZRb9XQSM+cJXgHUppMoOBJohAp02Y9cysGS3STHJmX3RLg2fwjLAOZbQohVtIolhGv
J+E/0HMrM/sb9Bz9ByNGW1VjxIugurcxeQj8Z8EXY/B/ypfVRHAa1kZN2gFDJ0YZdwb4hb/cxb4s
SbXpm1F20zF9aCOjLXixhdpp0Wvw/tlUe51u741hdKhGbsOZ7qxJckNvKoioABMcaEGwiSUsKRzz
UioaFDwtevhA1b77Mzsy57J6KuGtCabZN2GCbmpJCkOdIKw2OhSMbPCPB13+qaGj02t+lt2RfHSv
H8CtyxQsrTDDlcj6guJCQRo5ixuILDlD4ZKi97Ppyu/XhWwGjfT1SjVhJbZYJUC75ELNdRW5N/pj
4hY+Mx4zV8dwkeZqtt+6+c4uA4nU1fgulvNEquC/orIerExtEfcMf+HOReQf4s5t2eWpioIj01Ql
SccYwloSJ15V8ecaJfDOGB8ay7jPsn53XbutjQPeNDpRMH6+7uC5K2smlY1a0iMGN3nrxHZ1n+mL
5GpdjVtcwFMZwgLSsSTVrHAYP+bC1aa5a1PMgw0Jxq5lM0CvmA0XsoCTj9YFG3Q24ptmTOu5LtZ3
hd0BQq9S89y1lfjzABIwlxAbuLy9uitK5SbTJy9kFIhg4Y6w/kucxzteKTfpQr4lEVBwbHTk5cTL
8C53NExwv2PdUYS3MSSiE3zo+bqTuB5yffWxLK5BNUfs2KnrVmK6m5t7IkS4pzDZY061igCU1r+j
6bM2/2tMSwy+nfx+4VpS86IfFm0NcDv+FDNt16ilxHNuq4D5EmrDbV5QH2CqMRlVBtsBjaqDoQXw
EEg4TbcaMZgKgmn0FVtwzmLKykytaI7iAS/D2J1bXOiLt/bn66OjpOtgrT+DgdZvd/3+uglsCl4f
igT+EtU2MWIHkUM8qRpBB8hRJR/57fCQAm91oIeVO68qghT9dvIs88YLdT0fKjwabqKL+D3Skjo1
QkjNUU5shk9FnzpmE1jNEaz1ThP+lGi54T7P5AnxO19iMxkrDSfyNTR7gx97V1XgTJQYwjM7YYoB
UazIHKJ9ZTL+26069akEMWxPYpAvNeviLWG9MiuCnt5M71rVbh0j5x9TIDm0GATFbnth2Hv9pEku
2o1g+uwDBH+ddywjtKW4jCZyTLJpdriBbvGwjCWCtt4LKEcQhnwC6vEXPWCkT3hWdjqiCD3Pd6Y5
Lg4msRK3IonybHIgVfR2/3PA37R9so/j8Kacqs7Tde1TE9F1zC3dG0ZbO0nc/ZHY1OodBS9/9m3r
jXMSgGcLiwpa4tveDY680Yl3JlGIqUYz65KQQiL/smarapBUf6xuWcB/S93CRrDPQPVCwItN18SB
IIqrIG838hD+CKPihuGbmdu4it8h4qjCg3y2YsPFnskTDuhiD0aXryMcBiASsvo2pqXkstsISM8k
COeySJeoA1U2OpgQA7QvI1gABxBdDdqT2R/i8caIMonEjTAKEjHxwhh67C6qOovaqKORQqdBnx2S
342JdTD152wpPXBkS4RteoVTaYI5UrXEnBmDfvZePy6H5PgfuPzw/0i7rh65cWb7iwRIVKJelTpM
zmO/COPxWFTO8dffI+/dHQ1bX3MDDPilDZdIFquKFc65EKcxf1sYXvXXsjjtmDNDS0rwPPmkSp04
kbpD3Wa60/XKMUjQyOXoVll6ZZY6c1Dtok6tnTJLHiRdq20y5V6fNbBROUjJY5h8g5a7djTyvQna
Ji9o+/aK6cP3XKH3mdGGdjyVH2WcYiIjyFwLbWK2UUqe0mPycpwgng47qU1R10Z9OxiApG011kWI
oRoHDYCwTTK5AMN74ipwLaTSPwpldg2VPFQpOAatur+udOOpaeZDy7L5AuiDr2Gd/BxrXbYDllv7
upfdKJfuTLkenswUeP+xlF7icXA5DfJNCzAM91+YlvX+crchAqhPiYTq0pa5oFrH/lh63WCncMlA
Znak27QXhMebtwPPJnXB2zFPAV2Al1lJdTyhch/tlf0yCsKAyC9sT9tyxEvr959yFruzMpqDPM6K
PEOOtiMOg00JPdNbBiDlvYiiYtN5YCUWAWEVVnVSB2opmFF6TFChN3IXXSReNdzRx3lXgW/0tnCn
ve6mkU0MICAJ/NZWeLOWzN1FjfXNFGjpBLgS4iQV3WkI5IBDha7UywHFu/7xvMJsWU8QwyOIN5B5
PYEUqkgZSKFm4u7LD0RrMJNWiczLlrfDDCe0Gu1YyCVzYfZkymZmWosx88O9FAA5hLmsfFgawcbr
yB2A0vTj/KI2LdqSc8VA2jInwHdFBSpNw1CCrtR+fqCSpyLJC8CpQ5VhuE+omYvm8TZtLW3Z45Vm
FkEsx22X4Ab8BZ75Z+pVXFlYFOCcMG43W1XuErmIJt9srvrg+0zeQfiNaG3+d8f2uYecJup1TK16
WdUfQQo6yD/TaPH0N0YhRCvjXMM40rKrIxyahEx5GfwM4tRh4WgboXBtW7ZkfWKclWzDvA6GBmtb
8lnD9Z8EMcPNvwvqTYx4IHctGybl25+VWBn1bIIpGbURKLjfGkvE6PcbvvJEJVYiFv1c6R/akRtV
XU5qwUMvZE/7qAAcvuDX/G7sdnUn8zvNkQYPiUiBvdoqqxnr9S23fyW8TBRz7lsIHxzZmd4yr0fn
1uyE37S9+PG3lUL7Io27aoMyRnVd/V4qYDx7kGDaud/vwdvgJpFrfWR/o4KzaSIN8GGq6AlAqokL
/1rM65JKgkkuE3PXSrdzLAJE35RANeBBguYUw6ychI6UAE9EssMfpvphlGQ/DkToIVsPL2jfnyL4
gmTdRkkMAAeIwJAGy5+M29ISydhqBoCKm5qBwRv4TR4RLwS/dNPrbAI8FeaXZHavyaS0wRH+iBbl
D8UcQJdmte9xp14Be0igiZubiPQHEHo0JAf47GpkFAEZ1SUOkYHFq0d2GzyfdytbUfnSZ/WnBO6e
mZMGEhQNEsyycpPsRU5klwZPaLdWq7fzorYy7mAH/ZTFXaukA+2iMWIrB6u3u/4prZr7TH4tgqs8
CoEsNu76bK8Mu664mow9DWNX8AGbJnL1Act2r+51jwn1jgZY7Drl/5tDS9jbsOmugcFAFpQLCpJE
Tv/rmlitOuBW//Mcy+bGrmRZXKcSAHMTrVqM5TJLPLv0Tdkv+CgYJV7KUeIXz+alWAtcNnq1kUqW
m2NrQuBS24su5gt6qR7/zttKuDROP6cZkdbUQ9L/F2XHn6uibH0UF2W3jMp6aZySlnkeoFIPHRmj
J/TazPQhFuG+kq1LB5OI7AW1CD1BApmmJApRYAOYgQ5uD4lMyMjQfmew5GCl5JL2+munIsQLkX92
wiJubK1Of7TSGNqs1jCTn16ycrhRFMnTjfy7mlM8ieY9fNZLZhaWPRTE7wxlsMOut2xCJs0NpEFy
8yL+x9zKSEOtl8JFHWSh9kDD1ORP5U+56wDh/ZiDEWvam9FD1n2cv8Bb5hADvIAKALKFfNLJw8Cp
PAZaOQEjBzOAaGXDwOV5CZvOeC2CixC7kChj01STX/xCpxkaqJf8r7Kbf+XPihd7oWt45yVuRIjm
Mm+IcTJ1gRTjIsTBaGiegiPPLxUrduq42+vl8JDV4SHp5B/nZW3o9hdZ3GGN6jwFSCBi/xr1Pqtu
2y70ysp8+W9SOMsXGFrfqgxSWF9fatboTbS2tZnZ/0bMAlOrLQDH/NSfFrUgfR6wcRY9xHHpaXgu
dKVgLVv2B1v2KYXTh2FciMO7bvKVmyXJmLrVx4ie8wU8cTgUD6JMo7qtDp/yOHXoKj0c+mRZ1X5B
dU+A9GYBq2d+ke6TXbFTfzBXv0ie2GvlZLvaG1zkO++0i8TPHXIN6MxdfWUdzJ9oHLQOgVMIlHXr
eqDnBn03qrrMyPI1shaXc0pUbMd0NJ46T/ZyP04celu5xSG7Dd//hq9ZLDz3EvgiknPajdaUbQ6c
bL92FR8n4Jc/am92NL/GDIUsQL7bKgBBGoBmLBWoWGh9+OrZ5LqI0QfZwzS7aW9Pz91u/EEeF3AM
+rogf7HEDhwiaG5eDvV0iZ9COSeXJaXZRTOEJvP3MLisRlCvoouWIB9HCv/8tdnKA31ZIefgUmIu
BQvsZ/+eR3b8qL+Ge81LvHY/vKfP5LXrUbn/G4M5y/97bpHcOaYRbILFsEjgT12PB+gvKnlo4S4O
Oh7ejTjhJdrVxRqughSrWgDyRix0mezK9qkLmlGpOBbTa+/8ATwyImdaepW6L8GVtxfs86axXWkS
ZznyCuCnZob1pkB2fawDQJ7Me+OQ78kNiIWQuLxOj9GNJlLg7etiLjjhKnwz/7Kr4z6KawNilRu6
Uy6Lq95+xxzDwrESuqI56K1nOpTpL2m/A8XVHk9xWtaDPEGZ/OQeAyroELKc4sm81w6dv4Afx9+t
b+wu3Ync5tYb/Ytk7qIOpoLBbHnGY+K4AKIEBx3dchjDtGWMAYk6LLfOElHO0qyHxBs6LL+qkqSq
jQLIVOhupV+CivejjzEZGJD2cF5ptmZSAMLzKYhTmiG25CmSobOvzwtRGnOUl9BuX9hLqx4Uy22y
NzOxx+PCCpcCp+6iqy80Q1g82bqq66/gnJA8DEk+LyY3SiNQm5bhz7CTgWsfvDRBc2xjyUXO2oub
6k4ZRqcq6g+UCW56pv08vx1bjygTbfgqwmTMyqEj/+u+VxmKx3E3/ptH1EZsCVEaonECQYDY+CpK
itQ5odUAfWrnq6xNb+o5+RdmfiWCz1cE/YSEF/hV/UDP303QLjBFuU6T7Jol2etsiOrSyxfzBnct
jtu8hLTodR+wonEa7pHRmt25Gz7ILN/PDRBu2vKlKcv3shctc9PDrAVz7swiqdTJqIMjfab4y2hr
2S6G1/RA+HAN/Alv2M+lreVCk78VPK0Fc66NWJqUzCNsQlCrHgXPQ8UuFJTBjE4Ez7BpftaiOG+G
7OSUzinWOHa/iRKoZBu37AVg12/9VXyliGZshJvKmaCZSNaU1jhNemUAjC65yEGafV2iOea6czUU
jOIr9dC1tghMa9P0fd4LnbNI0pRqMuugtKb1fUyu5OBgCml/RDI4exNFU9ZWMjZTNtFEyPq9ZFoe
8JUFvVFbAcH6zLjnTxADCRszDHjbJfJBMmbbSj8YBTFu8o2akcD/C+yJztmTSZZnKk1Yk9KmXsbq
A3hYXIF5FNxwvvWlbeXAiA3IaLzRXS6aSR97W/cKYDvhAvwgsi0drMsIQG/NReecly44NL5BuGoD
fTB7KAYzDEdpM7uGlwJV+3+TwtmSGgAYg6zjzIKwskc9AhYAdWbp/byUrYQWrD8lwGlGqhfjIV+t
P5lLYPN0sBzsMHlAd9jr1/rO8JkQkWSrG/KLJE4J68rEA0qDpN6PbztvcCiYEjXUsnfhsVFt+pM9
aG7v6Y6qu/VVd/Gv7jOah4DpoVF0eHN2JB6AckYCyKfjJNuDIu3bKHsEx62IfGjzAqwEcYbD6iSw
GWby5KthcUg788Cm6Jvg2BYXduLiVjK4Y2Nlaiao1uACBPWVWQM5si3BJRcF7AdTukvaBA5mijSP
siyw0UauO6mUVr7gK7ZCbrr6Cu5I5RwNdV2Hr1ARcoPX8CK6il+Uu+ygetO+EMXcm/duJY0zLMUQ
0ClYpA19sRvl6zKoD5IQcmTTVn5K4VPKdS8Vo8UWKWiscickF//AXQ0OqWlriksKe2Du7P3xrhB1
DGy715V4LnaJ1LQHaDDE9+/Ke3+ZHbPdeFf/Sh4JgJmFrRGb8e5KGmdkYq3NqlTHnUh+RW/GUd8v
cw7Da/5rcgtXPKwiOEG+ki/R0KItgTipqY9FdZjVaR+LKvibsdBqTVyAUtAeI9+go/Jl61omr4k1
2n12HALyb9zASg5nT+bElJi+xFwkUnZ1UYBBT/U1Mz8ILtn2GenKghtOgIKz/L56abZA4AkmRUXt
BjyRgV1YTukzv74Ab19C9+QSXGR7Ihqw3D6pT6HcJuqVYSXpCKG0o26rD16humHfCHzc/9D2TzHc
HlYE7MNZQJBVAzjlwfQXJHJcM+tq9ojNbBEnzLZl/hTHWebQTNUokaAaYQoUn67ob6VWlATeVr9P
GZxlbqwyBukMlhQEjZOOgHydYmcCBsH8fF4xThaD8Rb591tfJ+jM5MOQWms7A/kzw0df9V6u6bsx
p7XggE7UYJGBPh/kOcBUccL3oTeFZFSRYfia0bgRstnz/Jii+HJ+JZtSNLxAKcoAGJbgtAAcH5Ja
l4EB5r3ASWTrMiyax1hLBVHwycksi1mJ4U4/CQLEvIuYGIgDxGRu24y2GXc+MBxEl3bxfF/8MyeL
04LAGjNVHSXDl/LmZmh0jAyU34N2fu+tqLNJx75LSqLZUdT7Vte/ZJbxUJfEq3X1Levq48jma1Bl
3xk18dQyFI4RndgU7vM4x10N8kwyDVtBU691l/z+9MH8yvRCNML5qdcbjijBL9p9znvTKNMtOkNk
U7V2L32bCPX68g1tDAKdFQjiM3M6BbZV32LrOzY4daq6EYjMB7AiKUEsUNzTpPmyj0iOyTLB2Aaa
JL7aZkWegtJUQxMT9tUtkdOrUSmvxxntoU13zHL6UMfV7UQQlE3sHgQ9N1MuHxUJKbSuiRQgezcC
JqiT6IX7IM6h12oJfK1++SC1+jaPxXFWqhx4ZcpLklSgAcQw4/m7KxLIeSdilUXSMmb6jdEfUxl8
EkqY3WG46jYZgsc8iETufdNYrLac80yj1LRVjTkOv53jRyOMvrUpfWg0RXC0izqeXGAdZtwgYLY7
IeixKlWSVDkyQa+uDnZLsIuxZHV21aW+xuRd2aQ3WZjcoMlnd35Htxf4l2Ref5uhMFiQQX+NunD6
ObDDWnUMXYQptek+Phf4OwO5CivKns3yzCAm1omdZh+Auz+/jlPn/lsXPxfC6WKEnj0SG4tq/Ap2
4BAYHXqodXAIsH3wI8hs/Z+nijiJnDKySp5YWeDQjKviuTsu01NABKhsOUdTSA/EQPpjOohB7UQn
xqlk21Z6FHVY6AQ4jcnKL8dQ22ny8HB+Q7ev2ud+Lp+xOjG5SXsttJbVodu+jAM7S0wnQWsEJSjQ
VSKA7tMKMLebnL+czHFg8P5Y1lF2NKdnNnNRItsF73+QmJD78+sTKsyyAasFmkjbKpgbMFHwLA/5
N/L0m5gGVJJB5tRCGo/Tki63vhMn2M69gQAHPejhfkJhrnDCDxBkYZQdhM6y4hgzmsNFGI+nlQ5O
LOcI21CLm4BCW+ZBuppCYL9qZQxop9ANW3qttMbOaufjNARA3zGu07LZTSM96CAUthL5rSqym14f
D8SMvDxhjmSwN1UtdonaiGKYTUf6aSF+J3RWx5GpJaPSYmkHp6BOQXZ5e7UQRdb71psbfzZ865di
2OWduC96M3xaieb8aoYE30AXv0poaZvaPonyfQ++pNSo7MAwnQqgo+eVb3uxFKhHYO3ZYBpOK4NW
ZWz6ZiY7HSkeI4O8Iqq+Lifyfl7UtuX9FMXpXZGWJTApoeZh2N3MJAKrV9sEAr+8fXvR4IraESVo
FeGsRapVTVL3WJBuLzCmcYgsKQY6YQZZ7pK9FNui7uFN+7SSyNmLDMgFyFpiXfLUEnsw2HU5Nt8T
EK7YxTgepzH7xyXf5SqZQELACCkoovnSlZy2cVDLWOOUsftkbC6knl52muXNpnWsNHWPXucDaOE0
eyaBo0baXpLat/Onuak4n9/A17bSolTVsME3lNEToBXcpkMedRrd3mLueUmbl2IlibsUSq1mMxr0
TL9L8vcRgNi2mU7A8tEeokC7b3M0GuGFKyjdbSrrSijvxOspr7IQQlEy83syP8paJDjGbRFoFgVI
G8aP+cRsDmbdMmwLaGpvfdfI8B6akWDrtm8DstwEz9mNyZgcA89T0kEGoFEdIE0u2NvfciT0bCCX
IFlZi54Gm4taCVx+XxnPHGrQdBgSA3Dz1NnWEIdO3OoidPvNyIOiJxC8hxZRf/ualRSixoDUiHPT
rzrpWCiDK2f5S84y77zmbS/G0iywi6qgK+dclgzoKEOOS1gslhyzQkvsnCGrcV7IpvlAlgGd0luT
RSpwt2mGxg7UBG71rPWa8qKWH+s4ti0p25+Xta0PK2GcrZpDsIomOYULq48toEeTi8U6EuMwO6Cx
QFeZ6NmytYVgPVuGsra6okuWAu+5HnBSDevshLDS7ZkspLH/DTbLv1vQwwXYE7CTqScsa7M+M6sb
cFRjU2heKSvXeSzfmnHwLI305xTGu14vbvS09PVqvGCpXrvjgKE4U/rBVMmEocwbOxomtguj4Rcw
LfbGAKqYObQ8I2a10yvsA43JvlpLidMUEzq1xvR5DgLgRdeVNxlVDhgbhPYVhsdsqTavIjy9SZU5
c6x5U0jKo9IYGPQwUaXO5RoTsaADAxhd/Jzk0j6pmOSgCfZ6lJNb0gB0OyTM68r2UKeG29YYA23R
H9wRw2uq7Ejo7CigbKdW+CPuq5cyDY/JlNzEg3XsQgWAwzoFauBwZWTpKwYaHooyODKFOnls3eZG
9ZhUyi3Ao/2J5r+kYbqPWH+rqr3qB9BAyyRuZox3qKQ/g/7kW5JHpZ2PoZfK7Vs0t/uYaSYmIuJ9
rAVuTdPHTs0vi0I+mln4VLb6lQ7gjqGzwCffoOSUmJFtJtKdFWogA+yjA4arf5Gk/jiv3FtPV9g5
DG+gNkNPGONKMxtgLXp4RX286VJt8gZLo3bTkkcCE+y2UYNZLCrPtiq3IlOxZZHQpwwESRPQrifA
fNaI7oAuHhEEqMWzDKo8u2Th8xCL2qC23O5KDu9265rFScawSDmZnoCvErsAgXX1dnyvM1kQCW9v
6HKlMCwCQCjuXcJ6S+lzBXcXwXqavlox4olasYPhcczBk5JmAC2W/fOHuL2PnzK5IFEJAtpCEZES
L2PXZKikp/G9FJAf58Vsb+OnGM6yzzny/F2L45rQMWPLepnisRw+qo10nFgjApoRSONfFAUpx1yJ
JtPHqLjbp8khx4AqVUIMjYo6SzdTc2CZ//PQeNdYIBRIQopDIzv5mF0Pb5qHV5ITHtLnwc3vAaV3
9W+Sb2uRXKyUN3repRE2s9TjvZSQfV98qChnmEBoGKdeFOFvqsiCbAwydkRofGEoDmswI0gQFxrT
o6Q1L0EhVU4j6+PSL/A6xwkoK8C12g36fZwCx5rm+m4ApEtdGM9mbeS22sSjd16hTjvXEJOjKrbw
B2+NKiS6FcZF2uKrJvQHqW7fON23xmWGvcRZ+fCvdgHPHIDywOCdAI6qoWJVTdnAEHyXFXRELtPB
RbjPf/RO+0vzh5/K36Ba3wrFCTEA5Iepch2TYl+jO7MJEmnqsEhrKjCblqfuXNJrNUWjLarHiq1P
5SNJWklgFLY391MunxsEb6MCvwOrkJLsmYTqPTNLMLdZsyNlQJgqCKgjG+O5oPqLNGNeVGKPguPd
XDnYOABOJONvHqBICuRqLgtc4YXNUHNyt+/96gN+GuMO2SGKQdcsfVNu23cWe/GTqB31tBls0a6V
eM4skngGpE07I6wGUG95YJgfMkBdId0338yd4o3job06ikdVNz0AOKrAoQd+UqTgvp53q6lFmDEY
E1UL901SRfbExjsyza+pWTf2JFsPtFN9Sspv5/ebLDbjJJ5bSebeES1punrEyJmvFen3Cn2hKAAH
Awjc5ZtSNXdFHN3UQeel4/yYz/M3RZO/42tgVJXOKZF9t9H85UyykXoAtQi8CoRmwM8YG7sLdbcw
APUOdmZBJK9vKgk8JYwTeGvhNL9u15wrc8tGA6+tiTbHktSVk3fALlfizNVicI0EDCMaI+Y5rPax
ooD6j5tmn8rxd3kI3pWxOMwZQMhSLXqTu7esjm02AhBaTe/iNru14hKgVPhHrGkNmxX54EjqyBw2
FpE7mz2wkILpUNLIw8D5cRjSm8IEOZ1CJw1UcSC01ZnXhtU7qRvLbVsduJm9iV0pJ6B6ydYrGoXe
gVl4V0Tzsx5PdqgF16YMLg0AvdpSWF7oTaA7CgF+SzSkpS0Z2s2AWXGnM6wX3MN3EkpC3AWRsef0
gNbtWDGMBELxU7SCOJKtXCwYrak9dZiXTve1M1yIOm421X7hSAcYpoJEC5dxKBiNCh1slQCCz66M
LnUAKrGbIvZqFvgCqf0mWa3PuvD2vNKfzgItt3wll3OkoJ4ggzYpWGxsdK5ekmsaFHcRpaE7G7gC
uda6k6TGqJ/me4lozyRGAxuQZ8YxBCaUfCNlqaul4z5T4l1epxhhpl6jqaWd1tVVEI2W07ZlbKd5
6UZZEriFTnMU6ZEUY5h77JKmt7OBBo4+RrGX4QHksKR2iSUjZxcWtkRlgdvcPt7PneYMDCw4ZXNL
TD9L2KM5WrdWlz4qUfVwfmc3AzBDQT/wwoV3gvIWdUqk6A2sd6y9k/a9CHQ3CTW7mIb9fxLEd1FF
RR2pFYEgSVEcM+hsRQZ/0oDBzLISWJutlzXaF/9ck8UpKcCCSjUfEAZ1VHZCkz3pgXz/31bD6aOW
qlUcT3C7BQGHQGrMF0QZfjaRntvUSkVJna1ECLBqlkwLQACBeMJZz6pqKhUVUL8AeDaFqTEAC1lU
qVfQYzVYgu3bVolPaZxHLaQcrxsJJzWzN2M64uWM7DpGPGKRCds+p09BnFOghdl3ZoVljVJrq0rq
pI1ofmNbxIITB33QMdHwdefirgfAzm+tM4rBLqP4R0UlwX5t2kQ0yv4pY9nPVcpNLqlStBMMsQTE
eDs20OUzG+1Vo9OdFIIXPZhjQO2j1SAISlESafusPmVzmjGROGnlxR4Pc+UlLRBC2PhKB/UYpYVh
n9f5zb2kdBkFBH0JoCa+rlMrW5oFIY6LDk9DJNusE9GzbEYJKwnLF6x2Mg/6gjJr0XODXBUhWHkz
FN06ClbiokWIg+qFYwJuWrCw09GtxbtgrkbBuLO1sA9zcrMW6C7gi0JlZKEFbhxW7hcAqmFw2oXh
njnwOZgaq8Ap5CSdf35ft2P4lXjOmJikaaYUUKZ+ABTDKgwRePwawwbTcp6cXwT94HQNOoPi0i5z
0QN807RYgKNdQneMF3EK1IYBA8eHiXeL+aGUrUPCN2bdxtVTm4nu4qZHW4ni7EqV1k3ACMXplu9S
/ipZt6PxcH4rtxQILSs6MVTAh54MQlvpRFuERDjIiF2wOUq8Ri0n29RCkI71OVKtCJsn5eO81K09
XEvlDICZJwRUHQhus+SgICw1jMEd5eYQSmCR14Uvni17sxbHHRlClAmc3FCXUbG7X9Nv8joNLts5
SE7jLux1LR79hT25GTp2RUn5LYuDvlOqamCTR96VM9omEMSGUGfUb5KHBiQLpmVrAegQMUd1flc3
z/JTEP+ybcAFNalmSH28bF4ZQO76PAbJM8CjgiD9WUyzBwwTkQXaXt2SqsDakD/g9rYihjTQJSk/
VtnPAOPWu8mY7kolwv0ITQF68GbNAaXKv6RxNwIouAWdTEQRC7iSkdoLAWxvuZpNXg1QwEZ+KipC
bW4qEhSYu0A2+GSKELSIWdsscTSa/yOniZIXvK3Q5N0kSMDrdHDLOg7tMbb25w9T2VRaVQa0A/4Y
JzOFsUzbHLQtiMlyafSMSi5to1IuyKw86kOYOahB3CY6vWSG+c3SW7TLDbdzM2e2EWe/KBqgEOKn
xyoannqaIhNJLoFQ6gk+cvFg/NNaXWZaZUXRgS7LnT6ok81sVuAHel/3c+KojVNeaPYygjKDrOEj
30U/zovc1LeVRE4DgkGqWdpgW2TKrooBrISdupejIXH6NH4+L2vTTKkGUmII81Fz4mKhgiEV38eL
3UhBoTQZDAB9TZ35xZwWDinr3EliEXHYVswAU4yrZIE4D3r31bOqeSWTnGJ90RBK9mjoftfgtM8v
bFO3QBKlIcBbiI24hSktK0d9gGMZSXITVd2OJoHq6BIBKCYJC0dl/Y8sbL+jUVDU8r+ZfgJd+V+y
lwNehSxNivEQqCfeT0kbOkOdDTYKzrXbJxJIJjXrOYubOykc7ztgZ9hJ3+NzxrLyWRw3bhYGrV10
+YdpstkZiNYKdmZTvVZfx21/qWgxoSF2ZihbxVNpcmtV8m0ptwCgTkaBfm2bs98zY0AN0gkfIOpK
2sxDGaDV9HLwFFfdZ0/hk+m0HgEs4/ADr/Pz577Zr4VGFsTefwjk4sVe69O2QYXa1+6WoT9LcxIP
pUCfvletlyK5rB8kQTvt6dAaYsW1TE7ZSEWLUTGwyAyDakD9UN0SOmejSNnvo8J/N+B3C7esbJx0
XqHGZsdXIsexyDixU6t1c0qn6yWa/FKsuwOZamodLRBaJOnbf9xdTnlMYG80s4qV1i6g/zziWS9A
YHFQNbDhI2JPTAC5aaFW6+KsIY31rqjglf1IPZrRdR2bLqrCztDnTj5FB8H6ti/Hp/ZwkUw0DRmo
uyANoyb1a3JNnOF6uuovxsUDd65JnfIerxxPESSzts3VX3I1DqJslNSsUSvsq4HsrS3LOcbX2PWQ
0G+STm7aav5Z93VtR2MkONFNY/y5vXxvuk4jDEOMENyY0XtA8juZqQI/LxLBPWUYEBB7EkHEmEW/
SAMYZUKy3X87OG1x4yubqwxEMlpAcaBNU/XJR/ckZXb4pF7XnuZnfuiOgz0XjnQQNWoKFEbjzE2H
DPQMDnrTV0DCXcTvAZNB8vnWWyKsQ8H95jv1JrVANSmRloqZFdo9qnP2bIBuPq1r0SUQieJMSS61
RqFNODBtFxxnzJtEQBUtQm9ECll3Ej/9kPWr2EGSS3CIIk3hrIuUzmGSK9hMFc1XR8xkJDbM6BR7
6CN1VLy+8d5Od0xzz8tdTMiJ6QQTEBo6wW5imdzlq6WuR9MKXhXhPHagMS4elRKH2ac7ovWyrXfZ
hdRoghu/ucloRgSj01Kq4h/ZjZWbBe443kyytBty4IRnVHnoc2MW+Pvt1SGLgTYfA3Qhy4esbkYG
DsSwnCLq60XvS0F8wDPnVpYSf8zlH2aR3rE8/3l+QzetGTot/xTJKZBq5OOcdglF83If3WXAtsdz
u7xtwvISaQU0zAJ/S5GNq4BZgqPclIwmQWAX4U0v8wBciqRoXSwtR2loYMohiK/AoYnajdK9xaAx
12fjEoMZN6najgLt3VTelejl99U+D0DUB+Yv9rmzemcqwt2c/uOZccQZyMjrCF+AwXJSxe60Lh2U
DveDdYDlrJkzZo1gHmPD3aJwCTGmZWGSjywbvFpFElcJUodM99P8my49mdY3GU0sspXZbSjQkt8m
6+u9Q88xUgYolaIoAjDyr7JIlERMxj3wgxGDKxojgFjN9dJL9czcNX36UrUNuJIjHSxymGB3tTFH
L0j/lgwjdRDoSR5ry8md28xALR0khI36oRatI5XBdTPLezLodjkUb4Myg/5bzXekpomtlvWOBfRg
Ga1fhN11oheveWg8pQDgTeN5tnEvcjvJZBSJ2uK9U6udjq7WwgQXWZD5DWNPzLBKD2bje52Si5wQ
UQ7gVJWwMRh0g3mwkFnlHy/FpOtAD0LGoXbVV+T+5Ceww6g4Ahst/66MucQ9JmNEvOKbUs0FAn8x
gidNgUMYlLWs1TD7KrUNOJlgejhvFwQSeEObFPFkzgMkEJyilamPVSwyAKfWDltnYh4L2KHYQt6s
TplWRv2MSnhK3wx2F3SdoyEqr9UjCXBncsM9v6SNB84i0JSBVmrgFcCb13BoY8AQI18j380+2BAu
JEe9X/jdFE8Dm8Y/b5//Ko4zrXMIwI/e6hBvNAPgKTQ30wFiO2G0R75qExEL4Kk1gDS0MiyQTwo5
MTjShNZPxVgUMZa8uU0ux2Y6BI1x15T0wBRR8Wcj6/1V3qJAK+sjV9lgqBbkBckDhnswwY63xXw7
epUvhrLdmCT6Ko2zP+E8K2kMJmmkdsJ9otsLB6fldPW+OOR4yVS5IBD+H8sDTTdepzpo1LiaglIb
VpWlExLre7oDBv1+ulWPtd3v/qWeAIASiGy4CSe9R/VM0W2KwXDfNOZdxx76dMamugbsHoYczt+B
0xh42ce/ZPFZWb3Q5ybOsCwNEHCw5Z6lFNeZ/m6IXhL/YwM/JXEbiAYMwxqQo/t/hOpPZi7xuN6W
rVrq30hPUnA38pFEamFunvao4KVj8X3Q2EEfVe/8vm0uB84cZOboF0LqlXO2C9Ud/F+LkOEfcxIs
usz7WhA7GGDj0MGlZi52c3Wz9FpLZng95GFkYquF4TBFdqRYNFYtEsOtKNbGhmnI1wLv+IIN825M
IzdTRahHWwq3WgzlAvYenQgkWd4JZXK/WPeiynbgo7mUYhEf4fYRASdSQ6BCT2lhglqyUOTGs4ss
VJr9Teihj9dwrd3fYTze2j0kRBcedgAQgeT+6yGpQU6GDt1Q8MCo58/0XZ1AAZMmO4HeieRwypAB
5XgyypmiPU/xQ9kbdvKz2rgpnnnjMb/u6P14JR7X27S36+VxyqGZYxgH4bK8hYe7ceeLsXBNgI2q
nslQ2RCVpTYPD48ezH0txwfO3K/7+X+kXddu5Miy/CIC9OaVvlvd8hqN5oUYt/S26L/+RmnPWVHV
RNfdOW8CBHSyXFZWZmRERNIkXavJpIvXHMQz7RSVxvfFy32ePu+ew9gYU5hNqURDbPbtaPqR0aaO
MjWPw1Q+cFaOOjj2GG+NMA5wMi0RQgDD3x5DOf1XxUQ682dvd5N8TJ7CpG20nEyWnmHypvxpLk/T
9BqbnLaxPROInPBoAmMNuuyYpI2lQveXqNT/adAhm970XASwnHc97YZoWzNMVGGu7dilBqH7bnZF
r9FxinUNOuJWUPvC9MYXS+cNjP5/421jCA6MVouBIVeDAAaII3Tna+Tl+m7Yc4PbcTGxYIOqyaQP
2AxJc2fFYCUW/USFIGbDI3jZPbkGuic1FW9CHVfi5/EYZSURBWo9/6g15M4alIf30IUrVv6+s9hN
vrXG7DxRU5rKUmBtwZs6UJLoS5rGXi1DnTFXnEwB/7tQP6Vl8VQp5e/Yil+FXDsPnSm6fSvJdisX
QYsn5NxlPlQm7pSpd7Qu/gtN4z8bzfyhERS4YuNmLGJXyqDykglSg8yr8tjr6ncj65HaNp/mROD4
3YtdAVZwCxJ/tL8LCt5sIVmt6lImCnKfxlC7VYTKhFaes3/th6gViKbJGojIAXln1qoRF/RK1VoZ
KPKpk1IXRR1OvCdfPLIYE8wCWVkxksZSy6BMHNOZHkbX+CrYxKmD7sYALkZ8Go+J/1MJljsjAB0A
+OBBSYU2eWTXXF3kfM57cvzTfmE+h3EjTSIqujjgc0afCuCBRvoNshFeHKRnel23bvNFBHXgAemF
YHZotQKTczv5+X3hWQf1vBzNR6BUT52bnMH8Gqz3wsl4G3mIPe60MX6onVVtkVZ8p3jU/PpIzu1x
hRKJ9ZKOdnrQboXHIUh81TWCHKBVP4KCb4p2fxtUnMOxDUef6xnpQl2bOcZPJeWcd3qKvZIczONw
HkPVLk+mTWUDE0/mdPBeNtvQdTKR6wGCVaXvhc9eZBE7RZcSC5N/p3szHsvNU4S+zVviJ18oZbMB
YO1D5P1LJ8kYZWKdOBeBJ1/NEgXgxFbQiVgKPwXxvI7/GibCGGKCDTmHHIlVYXQlXltK6qC7UgdC
t+Qpme16EUB5YA7AKOBBPs+iXsjo1ZRgZxTKJJxqMXHWTnAhzcGTkLgEaNAhWRI6h8HtpSAF8NlU
uhRTW2dZFdS5qgOqCAH0YkmO3VROTjx2vaM33bnTQbmbG6/TUIU9aX0hawZ7naM+KAr5qJaqdUqK
4l4dk1+IBO6rvkAzzPU1vizAMh/KOKR0msahH/Gh+jfx2H6X3CGQngt3fFUP0YHC31cn/6X763kB
Nt/leVyZOpiLY7SZJ8YBQUe1GscuR/ETlCuHKYgm23RR6r8hb8Kjfri/Xx3xBJxgEDnWQXOT1rbe
eIUoeniufQPjXEpikD5OMQV4MpDxWdNCQo4jgSL3xK3T7LqNzXiZLQgzlgCEYBVAmgqEur4UojsP
oqNuEkov/EQNb2hMnDMWckTyOa0CI34sssTtFNHuCq+Q/rIq3umip/RyGjXkZgxNBMsHc4qRgCpT
Jcfpqk6aTwLzMPlJyFcwvoxJ33fsP3bYnElbKlBw72BHPFb3y0sNsQfVhlzySQgg2QoCec4RucRF
oHMcwYAFrir4X+ilfT7LdZJDj3MRyiADzwfUTV9UxQYpvaf7+Z3h9m/FmYftfH+uMnMJmj6AiyzI
AgAdyByLFZGbblUN1u0JstB+4Q8ClAEwThwHNwdXxFG8KZwptlug/93rLoFu92u2meMgFikoWrK6
CprkUdQ6W1e/XTdwGRPTCd2MjplQghJv0+ddFaiB+BcAwjaI3F/X4+otTwJfSYK62mvjYc7AImX9
WLew1snI9aonKVFcHawHBjkqZuN3qwgRLMVJe2JraHbjjJU3m8zNnSymgbYXWCdeLXjtrWTTp7Rq
k5PU2ebXzi59HgvnxeMG8hS0LUzU0EyHFkpmei29zuJFwn6dCDrXFGn8YSzkIDQkd0vSPXMGSB/n
n6cX1iAJQplaJRTYmK06VkIhlQU82rg0nqXdWfXZWE8TGoIyjTiL7ICjDi1cnBrwzh6iZvEkMCgO
zmJbpzK5QAXDhNNOTtVBOdF8JpVOApNbyN9Dl4v42RhzSULGcO5zBWOs8hegvpEF5AHH6ZpczCKV
MlaQpUcJhnGetaomcbfAwiR91VPA4hWPVIlzfa32jEhUfQgQQjQOspBFguogqeuqCsSmdlDscUij
2SbhUQfszZakUlgsgJ+AyzGxT1MSUsoCNVP/WNunCBo418dxedOgqYCCpWULMsnY45jMTY6g6iwj
b6Mea29It2QyToYy0hy9ggu0ikJ51Z4LK9buEEX927QLjhbYKCWwnKLWL7LlxVVRoPgwzxUeyF+H
NUBDaKK/Xh/cju+nNoAdBrIeTfSs7y8SPS7bDjb0dPKNWfb0JXoELZlHZiUcdJHYrS4C2RvdKxME
GsTWTaz6Jp1Ne8igfjmU4Tj+WtKIc+J2N8/ms+iqbyZdGlKyLj0+SzHbhyKfa7sWTG+tNM7tsLu4
qAoChkCLZ+wjPO7FrLMUHOzs8LdC+uTrKGHxWn12InQ6zR92mDOdqEs9KSNCI4oWR8ByNu+n+/7G
ekHvojedOrtxzNvyxjy3r+vT9SW+bDp+30YfthmfSeQSlM81bFMN4vymxq3QOv0NFebVbqunMQTp
IFUJkG+EZwi2A/T4beUs5yXUln6DCVYv9J4aIM5hLqYa+AIgTYoq6H0KGKqD5rUKo3uQzrj5c+Wl
d/Wr+KAcro/8Mq/8bhXQdMAkJKRZmLtpnIjZCgS+YXImyCGgN+iuP7aH2o99nq13EATrU2n56b+2
mIu/REMcwDSwtTjFAdQ3t8t3evvqig2EIrItXeNBcFcLllNytNzhaJ3aH8Kh/SFjvgPOuC/jfjrb
H9/CzHYjF1AMG/EtVFAD40Zux/LGoxX00JqzeHcyzxrzcu/kaJqV+T+zTDuwYi8PiE+TtijOhv/j
2Bh3jM4Bo19XWOtduqZgCwCJkN15QlD6xVnn5ULo4WCXFQRWqMxquARw3X52RE1RmwVUaavAehpP
NKCi0WNh54f8FyYTEfkfDG9rj3F82TwaSD+9Dw/0TWgNj7/N4DUzgsrrzjwRjd0DIqOoCQy8LqNu
xkxmb/RgnzTf40XJh3hcML5G7wuXPGg8F3AZGQM8/2GL5fjpSxUHpCP0MNKREVsK1QOleaCqeZxZ
5NligoJ2IiRpywGH0SCenpIvepX1DrjV/CizjkIPhouVtF6b4Q+INj9blvHA+YS9G2w7XMbjI02T
oxKNTwCX1uLkxVHBM5VqbsoKAJqRLZRuf55CXqqQHu2L/bqZZWa/mnPV1mMCs3Wr2DoIueLip1V/
mebEi3isyjxbzF4FAZDayC0io1y/WYQZUMEkgAy3L+mm1/SWd31G9x4aIIekzHgKjiIbhwHJogL9
Amuy2fvRmtZuLM+Rm84j3qaTxKW+2XNrYNBCK6KlQ2CGTapVE4RrR03DSw6U6qJHs1Qp0tLaEbWo
g/x4fXCXbay4qrbWmO2i6uCHKjP970saKo8+1GCBbtPvm8g1kLFRfSBPk9zNiWOA+7h2eVmA3f26
GS6zcVKriLIeNELBUq4/F824N5UitBoegH43EtoOlNk0ilWOdb2+D3R28x/ZAfDP72iecwSkVlaH
nKIEeYfFheYiV7VoL9oDgpG+RlC6v8itSIsmTms2YozHKNDCMRx849gHPHL8/TFu7DCxABGNSMly
2AG57XwPQpO7PMzuojfz1HijFx90u6dtyZInhsb9wttKdAYvXMDGOnP7i0vVi4IOF9D8XND7objI
IYEtS/gCjTDJqd3EW3hwkt1nxHZmmRigbAGFTXuMmHg4/75x1x9IELnq8+hJXgkdL9HtgsiTeBHe
7q7djJW5wPKm0XpdwFhpNAAMkGvEturOjgSDNNgZoBb673mb6Fn9MMreZLPeLonewWhxMgPRy4/Q
CaW5spMc8rIru5mHrS3mJlsUi1gkmhBIYWJl6NvGYLYU76xAD6ug5DRI7ccDm5ExXqhryqReF4yM
eIs3/lpD8V4LslAO8yfuyDiHkU3lqAU4kMoCT7zJeQ9SnRlRcunVZ/RPOuSgYi4H6KDmaArhab69
A0quHBGNcUISqUcZ3X9YQbRaN052SE7Waf6aBOo3PG5vgb56ouUu6ZhCLuq5DFoXXGuu9TACfHii
vokPBNzJNH/eVXSrb5686DOcqznC3KvfioPxlYa2ZVDcmCjSeGOA65tzn+7e3ta7/jUKR9Bq+Wwv
GcqKtDnsjbLgJCOBFrU6QUk4qV8nYWzBuCPyAE079R86RmAdwcIJnXhWCFUW0ryp25U+t6Og9JI7
8r3xs7sMvTjw/eDAd5ugOc5fajeF+K1ObM4tS/fv5bp/2Gf291I3VjyA/hF7bnTJI8hNAxVvsgR8
S2LIjUL3HfGHNXaG16juSIzRFl+rU5ci6K1AuG6BX9Kuv4p+jxYd3vthd4bRqg06CHSIyyIb0UuT
KYjiDH9RT/CIElTWDSgw3WSZH4Ff6l1a+NQ26IzLguYFf/DxVXv7CgEaeEYMAFE0NiGXWNYcxxPO
dbEqx6mUQOyVvIoLuBVURXpo1/KVs6h7d8DWILOoIGCvpKrENLd4Lf14F57yhds8EH6jXi+hGalx
Ui6Vwu5x3VplFrefp1lo+wUPwwTx/fQlQQhDQzWhweXTQwqchyjfqQwhcNlMLOO0FrnA2zfCOJW7
BkS9X2nQlAfpqZlAHEGlUwsn583t3oHZ2mScUqw3Zi1bWMz5K1Trvfi4BtCKhZxX51QO7+2yF+Fv
jTFhk7lmbZ/WmNKozQ7LqCZ2NMJWpNmRwQt3uetHt/HG3SZlKzRigtmcf07e6ubeepM78zF/jp3c
/QOUHmKG7diYAKnLawX91RhbZ0JFuDmsAJzFJLh+FOg3s+5ta4SJhiqlF3OiY7WSXoK4V3tqc+GQ
LZkrqbNLRt6Lfs+/bcyxSEozFmu1Qk0dlbXFQ+dNMN1rt9ZZciravu1Kd9zHAz1UlwNEWRT5WgNB
PDNAwOgMY1KwaPp5ga44ktMOaiS4mv8T7dnX53N3gLJESQ/R+gQOu897pCVxBBQnFi0WO99An9zC
I5l9jzQuRgRKJmTrTLw02cRorKSmWikmjbj6E+UQGZqXAXRJg2u1T6haoh8qVMCcpN6ZY6i74CZ0
ZSQOEgDDAzHUgD96nW4KPCRqiMaHqS+DdeNxBlons5W37GF4zZByNXpXjO0ysZv4KD7K5+Rb5sVP
0q/hprwR8fM2D0L1Lgt8bVjMdi9TEZSOuoGtcR5dkGziLQDowXprkNu6/ZZAJmyR/JRmCrX7XPIH
fw1J5hJAfvUwfaLfOHg5qrPqTewqb7hDXsTH5Hf9o3HXn91L7FvP4jejcsQmkNAwfIeer+URWGyr
gjxGcSaQ5M4O1n2BX4Yex+v1XbEbk6NzCR0BaAe97LZpjVyxmj6p34sGeKm/yW/KLX0BUKXdovav
m9uLk7fWGLcf9wBVdkkErygk/pgq4F9fixN44Z0OrWbtMrrmpN+VWlW71w3v4MDgszbjZJx/n2lj
LscYJ+3VJo7yI37J7hIXGD3aN6XjxjHnExcMvnsLbKwyt4DVFFUh1dTquXc7PCNBbZrWjv6rAxdF
icDQOPSt3a7cK51nmDntaW02XdzFddCKX+vmoczEQ6oa2JeVw5lYcc+NbYbInI5lrKFiN2GItBo0
HrI7mghVPOGeFw7uPui2S8g4zE6zqhJsqnWggfAC1XE3PUa+EciIs7mubG9Q0Hw0kCxDKouN7SOk
0Jce93dgkBbsxWP1GzDC2h7SlddWQqeHdS5UKQbUyVT+mXXLpM6rIiEl8o5m5sTV0bIEu297GzAP
W0xeF/DhXl+wvXuAAo1AEI2WZXDGf74HVH2siyJH6tqUu7M16Yd6FX5dN7G3+VTAmNAwbIFnn22B
yNLcysCAXwWSfoDWzJShLFfcCCZPdmYvRFBBtQ/dD10HSJzZ5FIklfoiAG8TRfdClztt/ybmj13+
l9EVwfUh7cXl6BpGezkys2BYZNyH3CQoFY+0dEK6L0JWnsVUDJHFvfvfzDD+AjQ5elRkWBw1LUJJ
tYKlqm5VrfGvm9ndA5vRMBNXQKiwEWmppC6EL1opBQNZY84+480Y4xc0KFYZaMJHYmc1bsG5FaiN
cFfrPM67/b32sTCMU1CiGUE2pD2CWB8hmVrgEu49YX5Rkta7Pml7d9dmC7CNxHU2C0PaAlmG+Kkn
kmPGj5rWBbLyE6gvt12JrUcpx+buQoHlDv2U4Me+pLpc9DXpBIyO4AFqExPKyvBMPBfOs0L/v3k+
DGth5b2O7VCAL2k8SKFl2I1o/1QeBnc5YZ8LIe/Jsrtsm4Ex54mMSQrNWUzmkuL9pYJVT9Lnxylb
/VpIecZ442NOlaGgt31cML4qkT0j7gLNqjkUBru7HXKcEBcBMSlcxOcpjHRzaFYFJpqm/L2a4JtJ
CwFtiBEPibQ/lg9D9JG7WavYyJtIWeAhcq0NZWVEFCV/ub7Rd68kBd3CEBXB24TlSJ8WS0IOHGMR
zAUwycZZpfOcxxDGua/lGazevCtp92aHMgvIvAGToVQQnweV1aq8aKhkBpP+T89cDB6toAj5eke7
53hjjHFMOeSiRsoCGKy96olT8a0wx1etnIJGXrwkFx7lfL5tpJpzlHdTHkgkKZQ8GYq8LMo3TqKi
RLc8/AfRvkek+pka0miPo46MpQnN5wwQwEaZHmd4EV2t3IXkBrpM9aOyyCto3ZSK46F3Y2Jw1QEH
iF5TimX5PO15kdZ6O+CervT5qJD+N9rmHspJeomEYr6th4TYpCy+iObwIq/jD0mbTpqUHohUuoOk
vY6W8HZ95+16hc0HMUujCnM3qiYSfnMmIxqKR7dsQcvTkj51oKrD4+em47uIvTbmmLtjgfDaohbI
GgsT6pHdEGSRgAV5lCoVQgA8lgiONbaBuBsWrZsFzDZwswCwon3MW6zIq1sQQqNZQbbnWeLVQKg3
uBghgjwgFsGDZ7B5cbUW+yip8OifVv2xNGtoDSjQSzVLf1yNwyiNx7nSb/JmuiNl91wUy6PcGBzk
3/7p3nwEc73I+tQbq4qPEAM9UAmwGWtonspDW4KOj1ev3N1ChgymA2DgQCPGrCm6bqSol0UEalZ7
yOWucY1JLTy1FPGMBk/s9Q27P7YPc2z5rIZqRWcK0rvnUo9/d/uOuiv6ywH1UPe6tV3fvzHGXDK1
KZSkhQxakCJHALoRpMw5oQDPAnO7jOqSWFoFC4qp20MdQ/As5ZjYzTiAjRedRKoKqmcWS9vjETWU
A7aDFf6NP86dKDSCCJQUArevc387fBij/99cl7Ja9LE50JLjPIC22kRlqBqWHGct+YnPe7y+QPse
dTM2xqMuai6VZgNz6tl6Gr6oTuY2YO5WDhZKQkko3yCltSCzztkYu6NEZxblDQelGFt+THNN16sG
mz7S40CIGifRbnvyyxoOnPHthgYmXvsqlQu8wI5Da1yrF1rzkkptQfuX9VZW+UPS4r1fTciKrWiG
VUZbtVKbjEhFN4oFbG30AMi0Bx/10uey4VVl84rGtcSPtejPZuLjA5kNrIt63GYtZkLJrMlphRqt
QqSGuqygPFUq4d0gu+cFHLbg+QYND3Dbn7eXEZFYqhecl1n/tciTDXlgznHZCyw1Eb8OWDiyA+xz
3RiFAsBPC8+oWXaMzrDF5i6yePfE3ji2VphpQ1SiJqUCK6Of31r2ckbm45b81AhY5yUH/XVvbeJz
9hL1VuzdtLWpfJ67vgd5sjQiF6gRdfYyeWmInWFHDHYczdZpqHuosc/yBDpqOXmr8y49yMW44t8y
ebr+LXtXM5D9IKoDpwxIh5hLI5YmcS0KBNVim0MLJHIk8bssdZ4pf1+L5Q8O68YYW2kgYqWXTQ9j
UQHiH2h0jFIPraDVAQMiZ473l/WfcSnMhWFJ2aRJEx1XhYanqHKajtd+sVt70jBnYFY2KJU3M3dy
B164eMSJI14UEHAl+mNoUSS4ANUJJ/OGcDA4Z2L3CsHTBCKSeGlJF1hoobdAyd2rtIVFD1a39P4m
5VEceoXwKnlca8wdgj4kKW1iheJyQDKv+enRdOPU1h4o31YTiDzGPa5Bxqs0s9riNMKrqA/oGKYt
gWkAtafBXT3kjJ94PnO3zr6dTibsThOhnsQMA4Sc+pfZBTUF6izpI6pgALKlpxr9rOmpPak+ionc
RtbdEGprndlAq2wWmkYwWopNJMReb8xn8wkVIFv/AdWS6yedN7dsD6TWg9h3nmCNoiaq+yEoA/2J
LiTtPm85flXecyybsb2PfRN+DJW8NgVlATS/5YWNVmYUdWZooN0K/nRM7uUWhT/JrgPdRakd8k1m
7K23agGaEPNOBkUNbcv8X/fz+xRtPgrU3/+ZAu2O1sHrQASIT3JoQ93/A1tAl49189spYN28ueLl
WmAKKAwLuiIJBNgLG+IbgeXgFIFcg6bwUxfcP8f4a37HexC8YzQuPkBGByro7QGVVJm7LTWGeJkG
Da+8sHczcBwFkDoOFKqwvfhQnTfsidbsUPCiETuWxeMdsF0fqW8+gZmDCmLwxSDjE4g3gSwi9eQJ
Me/gKlD4ztBBwdeepL94bdD0ZtisMS652Swp4FcNugMtxSIN/zb4za1sA40UxD84x4pnj8nntZI1
rnIHe8sD+J1qW8UgEzd1MhPw18LjB/bcOWW8ci/1iEQF3AHZSQEjcWrHoRLmgfZNVxzazwwwkMMZ
5N51ul1Gxi8jmSfP+YhBikfLTpxyPcbeiIaNJA8nrOV6zo6j8idNG9CpUET0iEIzmX3QEqMr11pC
9Xl9mkEZWLmUMbC3+w5QOuqzuKPcXcoPg+yTdi17EDAoMEgKF8wpx+wrlSBCRarzYRHHgwfe282M
UdU3mYaDuM2ZeUUjXm20cVEHin6gAErZEeCR4RZTZ4zuraA78vv7d9cS1SkIu4Ax+IKxRh+WMk+j
tg767FsnfZ/nkLNZ6P67OIEbA6zbETOjrqympjQngeIWd+mDfgBBeBdOvkrxcqj9CoBTP1+3u/de
0Ddm6epuDn5exdgtYlcHc/OQzm+D9TsfeDnoXZe+scE4lxzBSY9XFsUMxKEU9hiR5Mkhj+Jib4mQ
skL9VUeB74IWAeoCmgAMUB0MUuUKveqI2dv1ydqNBjYm2GggWwmZ0XVLUQEJqJHCObSc7q9cxnVI
seU9TxOYMyQ2HujFqkqLCvb0tLOjAV4k+xMgk4HOEugOQ9Hnoi9A6IS+mfQZVfLuOCKimp9ap3Qm
5XYEYlJxIhMwSW6T3s6uk0AxCu0/XLFA7jG7bgVevoFgYB0UaKTVi6OKNu+pmcCQnLtI09kE9ABj
5AntX0ONzgjoEJfzozGfs3nxOEu6E3J9+hRmc9bAIEltoUNRu/6pW6eqpSQxrhyDP1GKPHlsHXUy
7ZRUnkWUp3gIpeSlXn/GceK2y29rmHgftLPmnz6Izt3mROJlLWTxjLmhxIfydwnyqPE3/d5wkkfh
KNvL6uqPnDmgvoXxPZ9MMnfjLJgDiDcM+B7t0ey+TdI3g9ThmhZHY1Gd1ii8boZwaL86hk7cqPqD
pAXUldCOD8IgIM5Y+ASSrWlX97DfdWFZ3FayYlc676J6b+dmR7m1wnhYQaiBq2ssjFLKT7GaOpa6
3JeQu6nbyCvyzInUxR9kBANteiwBr1DAxjTqg5fM6JwdExB0kK9F+qshMnrhaze3AM6RG6+ZfvYz
INWqHLYGXpcD3nhGfypTVy3JyUrUQylROOL3ruN0cOs7lwb6/0UTqTWDMqcwNyHY0ds1SQUc3rhx
hPYBSt52UjpRdZ/GdrG6gmgb8Q26RI0XCe0FrVMMjl7a5mubACpgg+RH/panPt4aM1SLu3BOb4yn
NnsWv1iZQ3J7wmPScAqIg0KeOvaMMugyR5zsaDpEA/J20i8pcxLw18tPCWRlyscyCklZ2mv+12q+
Qbe4v7WoAFpQAmgXN68l8JHFD4g5+4t5nPObQXEzyHlJjvJ8fUvvJB4/TQzzRAUBfQpUY9wE1dLZ
mv49iQcoco23aSXZSvdbx+m9bnDv1AJbAnQ/ODzR7M2c2rSVSFvlKSD8bbiW0H1JTI6FvcsHY/ow
wZzSbEDnL4psDZ6ikp+gRSK670LiAhjmC/c15ylKv5c5LBrcM4X5qfDQbJpGSZV6KYcMrVPV3ZCk
bmr8lsuv1+dM2Zk0AIqgx4cyLhWZYLavvjZpYsVFE/RDtzh6pgtgayxKILQskt9004Td3Mnf5dwI
8whiIkga39Wp/is1l9zRSmxiQW5OkAdDERR6ya2ohuVMoGubCm4q6s5oFbXbgjUWKt7VWUhr1emT
Sg4TUCvZepWG6RSBfqAZIhvYa/CFWWJ3rPrI8opCVd2ojJ6uj3ivOw4DRgcn1AtQv2anNTErpYnE
Cgi09+50NFYSJ52djkBD1sl6W37OD6Y93naBqIQxgUsKel4Qs5NI3X4DG8Sog5yKi1XDS1X6t6ZR
jlVe4pm5avlDl866g/19hwvBsOV4Fpw1Sm+ILPLkA3auHITwOmhsVPDEYTY+33K9IBC574YWmaPV
V50pmH/0lGDwWB0F/gW380b5ZI3ZaFaZN2Mk9FAp9BWkMPJj5EbPf/fNG/fVmZcy2cuQfbLHuJ8I
eB+zb2CPHlXV6w603ycKywfaAqMEkmMdq2+qn3logn5JeEVG3tzSeHwTQRQVOhIthNy0WeKgfqe9
GYD3O/C0aClzuc3tO5fQdrDsA5AsUIMzBpij9VqwZ55KL/Mr8NemiCBJ6WRomIj5xMk7rwpKSERL
KdDluHjoVtVqNks3tQEpxzPk62u/jpFxHY3besk9rSjvUxKfTAkA+Un1QBP8JK7rI96q0GeMPKte
c6/LyYtVTI7aNI+xOPOkAvZ8KOjMAb4BXhrVS2Yd5LIBXU6Kw24O5WEcxmcVN6E5js8cp7JzoDXQ
DKGUBwyOdlFlS/qhUia9bQI9OUD2E3rDIO+rQDEq/05E+Y502Q2E1w4KUf2knzjX0h7FiqbDLhSC
QAcOEdvPu02bqkmq2oZeS6Iz915d2IvXeult+Qi2VccEsh2MlvHkQGQW+O2vklf7S5j29p/MwuY7
GI+y5tBPFw18Bz3j62ENIbui2pMb3Sxh+wdFGfQtoCFJNxVgSVkEkiCMYkeZZQJLLr6QWD9ZfXqy
ssg1tT68PrDdXbQxxfgSKAZnipzBVNYqzpSGIO2z54VzKeycYbSsyThIENXRNZbJLNUKIHSWFUaU
GtHiOt8LS22DNelBXqbv1we0V/X+ZIxZKaVdVkXKYWw59lDosBXtRbccwAg9bBV3lMKmOioNel+5
DIO8YTL3AJAlEuiTF8Dcq9+C0tlF3wd9EVimwDkVe5HNdj6ZRbNKgTRGgSFqVXSjd2Jho/D96/o8
0o9lQ7StDca9AIgni3mMl3tLHokIgPtQHdNyctsYWo7JyDlfHGusl48lqezVFFPXje1NRZ5LBeVr
q7eNPvaWhUfrypk/jalE5lVWdRXB/PUq4B7zM1iVnOuzt3esNrOn0Ut0c0mucixUFt2EGvhgVcjJ
LuutCeHL61Z442ASHVCCnpNmxBqNhnIjq8IZBH6H6yZ4A6GfsBmIGK9pmpdYmH4l39qlcpSyRCWa
F7Hx1p9x8yNWI85nuKG0/2FoKLJXg63mo13VTyv5A76TrYfQGA/RGtLQZmixC8oS3KYtEkKm7psF
Gm/a1+uzt+8RNGjc6e8tDswCiUU9LU0qIaOHE5TH41E2U3voS9sQuammnSgUo6JEkZDOvkxz5KnQ
jJaGlYqKCrIglpuXj7qi+1Y8f42KVrGXpb8vxPQ2xxvFGlG5ndAdngPNyNmV+4P++BBm79drPemT
henNrf51GbJT2ql3vQl2/knj1SN4tpgJzpqi65UJtmrN7ixb/Ask7Hb3FHvqYRhsYXG0B9r4BqqK
5+srS13spXv8GCRzLqI5N7UhlfGCFfvDQi/PbGx0uyzVyq4IoMqjkYPMwIx677rh/TP/YZg5KT2k
/RK5wYjjGUJt48+UdxR3DUjAZ4rgsYQoOeP4VWOMUylDhhAITTsjnb2UvBLkjgkQfkFtncKrwdHP
rJrQJgaQgzmCOhRfRxPSmrLk/+tp+mSCWZ9FHuNx0TKUagT5vtbLX7k4c/Jje7XcTzaYpdClTtSS
BTbSv/Lb/qDeig/qkT5PtMfIX/z4KDia4dSHMVi92p1Cnkw6bxrp4dj4ZilJZ1lJYX9UXDWLXRLl
nM22V9fUAcK1gK9DngbUyZ9N1Fk3SIWBRwYVCIs1u3BBPt2g/oZYG3hZuTlKnJKBsnOkQZeJJBdg
s2jaYutvNbjVwe+uIm3zTkOXevHsgKnZuME1Z8+PFnG05TRnjgAqC6f/K29tBeXAp8w1affk6qye
oNqWEK7KrTbb0EBMfOiJI8ekhKhw8Zkvdvzup+9lgrFM60ktLjJ9oYC8NJBQEi3PK+A4i1u6yw2v
GXB3SWSQdFl4GyC5xTZ/RSVy+KamU3sQZHKInR9rZ7RbwHxlN3/i1b326qGI2z/sMbtM7CGpJUFo
9x976QM5R5C0qA/JDcgKgvrH9aPLHSENFjb7ulehE2F0sNijYkTJJYuGMsm7MxK+yEZO6My+bnF3
y22GyCyhOZu9iOo9hpgWjmJ2YBFpvqoN6AGFiYf52Tu0AGdS3kNo7V6Qw5TxCqC4aKG9On8Z1c5p
2ti9PhrqdpirScfv0j4KNHJeEJWIrap2AhGaoF4PfZ+8ynhA22KfKRw7eyljKEtBZUVDhu2SRbfV
G7Va+6xFvTINSeygl5imjClfZJYHYJnheaO9kW0NMluxL5s4llDr/e9WBKDZiIAKk58oy+oSzm8J
SGd4w9xbMV2ywHQKYrNLJtsly6PclGua3ptdyUVm/ACEFHwg/BKy48WZy/u5Ew1jYj8sMhFUm0WV
CHoQ4GQO3WGsQHaqahBxQUHzNQW3LB2q8atzUaxTOC/1vdfzJ9OMw4/0REmKqKSDpSQ3hStnNxa4
ZBdkOvqz8FzfJEdeLLXrYrbjpSuwOfCNRNQx1zHeFSGcg9K3N/+oXuejdKQkM7lb/eaxj+6Ryn4a
J91qG5OZZkIvfXmfYnBIPiZIECR3WmwPbxrAxvIzJQPDVj7PXoU0KspVXtQ5850c26DxvX5e9xgK
P30Ls62FjAztQDcYBa1Wbuab7nTfnvU3/UDL5PDqrnWIUEF0+ILjO9m9T7YZXwsW33pJB9hWH2Zw
oraBeQ84j6f7/ZnLS0a3LeuYtsvMuNnGWJs2XSpk5d8JlAoXUl00dUyZAmPX4FFl8M4tE8hOfS+Q
xMDQGtFyRqlzVn3m1LH+j7PvWJYbZ5p9IkbQmy192+OdNgxZeu/59DfR+j8dCs1pzB2FdieiiwUU
CoUymZdqxg2V6GpHFPFpMCeQocBwh119ajA8IqEPl3Xtb7w31vtE92qIU14j4wtBQdmhhDzuOJA0
31fVEpmaFtYO0GZ3OnptWLbJ2LPLHbA6J+VQRvpEzkm2g3pWWZuxFx4J9iAaN15S5llgyaP8j1xg
xyIRNvI/YGnQzyPsswxP9gPkDhnOfevmX5nkxTOt1OvBsRCMSQXPkz/rYmtrPQdIpD1mahklKWJs
twyF8jdCOcyAzsU6Euar1uv8zpFd0Wf2vrDWj/Ilg6zkZRpBoWr+OekoQsSKtZQSSGmBcDrfV2Ng
BtIz5hiORdObFQh5GRaz+SpaLynlUXhYzAxCB+LNCBdZ7PTcL234WQBQ1ppd3kYTPgZzQAoIfi8r
0Zwl3KeFmX9jRgubS4E5dVArYtjwqsgM3NdSGsOamBLp4kMFNIK7GWBKALjFsWGY0uYOf4qjXcEg
tWLAa03tTUps8kNuiVp0EPJdWZ5mTBYJce6MY/58++4QNw14JZVKZTZBgwy+iv02fNEb7NlJfeVb
c9fXZrjX0N93qHzJU987q0HoPB96X3XCO8zWg2yUxZ6+GbcjDvzfgtO+IgD9VCXI+Bbh+0BwFtHM
DYbJBxTIrfz7v+gNZelO+YpYk/paC7DBnb2QZlS3La1Qxh6Txykg0k+gUyP4jswS6AbKDGqSn4qS
m2flNYIYVEJND0UTOMUCwD3dBeY/eWAd5+0wZSWJchuZkga1xkMScKYu3fkT+mksAVBxmQvYjwrv
8AUhEkqgT21ukhoZj6cucCY7k/UQZNk35VlyWU4yPcZqE8wiCRC/kie7jceKEsjaXTnKlcaU+5Ba
KZcE4Gd6nFTafGeYYsVECdp6sq/3jwpEykmSOCGFKq0TPQtAqJuQ0MA0skeeLnoImob/glj5l8lQ
wUidqIsojpfVK56be9wA07HDEE1g4mh6aJWKIzMWrNveYbMhZKXopZNgZagDkBS72YD5kE4BwW5f
Jjc/A6odRJCAugZwcLprzg1AHA2b5X4Z+3i5JlaiuXkBJx1qxd6ie3XPW2KVMrRjSSD+fyVhTCJp
CHgsaRCRtVPNImsdxgKyZFAuRpAXMosEGfmraBEgyuRO8AP7OxlRSUIz2jMh0FgSyd9XWkmJWMdl
i3XjH0DC6kw7wnWh32uOguM2fPkXbnTztfl54i4+aCWRk6IG3bEXH0OoChK3+oYFLQSrOiieBN+C
Jtm6tCu8PzRGVMRSlvIpeHi0RUNuDHkBHfYvXWoYNsK6k0TKnWjtlPZGhw0k8SR5z05v2rlxyIBR
8WDYLMhUlkKUZ6lh8PmyYPd6jrPzErRoRcqKsLbfi6sNo3yJGhE/TO78zta99hcBBE894YHfNT73
MiMLWCH5UjrRi8wqtzBCKnpaNODyIhuIF0t2iGKtDDiidv9BRggAPRRYrNTL9pXz2cZF337VPAla
hzYu2ZuORMll/2+unO1X3GezD119FnOZ44pqgpxCALBu6srgRc64ew5RaTE4cfrRtuciHvzb3mXL
WEilDk1qyAgadKVlllqAv6g8Yrf+qddAZtGJjGD8AgNF36YrEbRmBSYZgykR8BxQGwv9+Y5apWYG
dLI+Qbt17UQxaoEJGnWr+2X+kSnxvogS9LLuZnRJx3psTYphSqP8WCmvYQ4YabG3IqNyu1RBW+4P
NcTLPX2JRPRKyo9d8KMcgNIyy55RPSgF2qO+8Urozg1vVvM+A9e9rLs1orQqN8wC02bcXm8UN1LR
jdnu2gntXHxXuipXfwhaBTbIINotWBRAlTgKIFBCfHzMobM4ei1Kp+y/cuJpijGF3h7FxivqHd9M
dpWUZrMMVjN3Fhf+zEvWwMnFZ9xaVCrmLjJOXrhsIS5a9QiPcYKqiGpriYUw4qlwI+Bv9vb0ddwB
chNXa2qKXnx+FR+rEytA3KJ/Ql/7HxuiGw0wlCxMfYpvaR0y2IOIGwN8vMmhAkXYycnAA95WiGlA
RnfbejfTv2vR1N24JFFZKPpMch+DTQh1hDcC+n0h1HlhEeqIjMNygXtd3VLRKA6NRBQNvvzGPY1s
eQfUhpMMApHuDTcWSVOi6GzlR8kitNaN6E4lszOQ9R2UTwKcoLRMCb5jSA3ZQoXmseGib7eX9pr/
HUX89dJS92ILDMtBJUsreoIr2YtffKsc7ZE0nCX2cAj3qNx35IImcUhpJw/xXfJTd/qDVpm8Vx0r
q/cbt/7Gcsib1+n6w6jrFJswdLmADyNPDbLnuAJyS8YzpD9KIBtjMmZv3ThrgdSFqi3SMo/B/wnE
I95cEH6hL+g30CbDIW89KNfCqItVFIVKrzvsbdmrZ7ApO0HBzWY2ZCFc0fh+e5MZwlTyyFwZ9Fyi
s1So4f35BvhHjyrQzqfwqeYYYog93nBWNGRHwI/CPC1YwCIQPGM+JZkG7DTWgMK2MpjwQn1EvqY8
SHm1V/IQyhTKzzwJ3DDyGimxy/7p9qJt5js0CUQHwKNGAZQe5kmFuAjyHhcaJ5iw8/vfE6gNaK67
A15xnMW9tna+45CEnZ8ix7BnLzmFvxIr27NmuYnpXa0skPVxxhXwJNPX9wJwHSkcZaQ7EvVeqTVQ
Xrxn42PLfa31/ZhhruW27pfo6oZA+jJf6pDj0ggCLwmt18LNX5ALqCyULbLXBpN1ga0eW3DYc+D7
VvahRepwZp2CqQWxmSk2pmGj4tiMrJtgq4igfa4E3U+HEzMGQo8P68BQg6Ebd9ac1gXIDhLhTNTm
bR+0kkZcxurgZAbu336GtOi4uIRUWXkcvvEf6W7B2GeKgJSx7tt3rCrB4FDqvAYrB+HQqEmxAuM+
ktGY/qTvAjf2Gif8QVreQzvyBDZfHbk+r3Z7JZWY30rNUC5jcebV31WhmsdETmQLZ2Bg2uqAmlho
szhqNucKwHL/R0/K/WHuxRiTEHomu36vPXfIJqqWcADxj3aYfBkpA7wG990r6JcdUMcwlnkr2AeP
J2n2Bq4tRgj+1ldqpgTkvAYJ9gmseer9flawIqbN+3slhvx9tazNMk4T9hkRcYPON64oDyEX+7dP
6pYMQxAwrCWTJlDaSXV5vWjiGCD3wadmoqV+xBWMyhNLBHUI+EJUM9BG117aaa85L78INWtDtm6O
tRbUhuTAycvFGloYfeXUoeFpg/QmjM+31+o6jASqJ1L0QNzkZQC50f0+SGCnGZgHZrf5v6ogugje
IHCHp8UTi2HqatkoYdShUudy0ScDwkDa64yD+Fapydttha6PESWDOkZ8V8nG0ENGAgBbziwAQZRg
ZCCxLyQmL2iftkWw0oau/Gbslo/b0q+dFZEODAHCy07+U/FpXspCk5WYNS2ByYCcX2aHD9Khfskt
0OMQ+Kz7tEeKmJUdZsqlQla8mPssAbCiy3u9wztoQeXNCDx7wF4i6DmDV94R9JiBoe/mhq7UpQLS
NlWHTGwlUKd0T5H+ISQi63JjSaBMpmzjmE9HKJaQ5oTFlgElwlnqMTyhlPRAiAkMRlbseuiF7CGC
KWC9g/Yd7VV/+6ie07sW0LSzqxEGHOAQ+UlsAp6QPATeOid/Tp50Owd+j6NheRfgtmAKaGH44+uu
DOorKBeTRlKq8Rq+gpCQRJZyQKudYSleBtgW3gxtNTSZafKrS4+SSfkcORxD8Blps0taIQi8L9g4
UDeMcwC3iGb2JUalkFVzvvJzlExiAKsbIZ3zXExTFQ2b2qHKU282vhQKC9b66najhFDHUudn3G0G
hIievpd8fTe6xr5h02GzFpA6hlMJIhQpgpzWkffFfeqUlnw/WdMvJM4A35R+Y7gbYgR/RSlEL4Tj
uo78GQyWMtU606s+iQUce+RCCOhN54OI9TvpfWSDRW3u1EoYZZFaOPDB0kPYlGGSFv15RdR4Kgs9
W1KJ07ilFGWF6HedhGYWZ1dRe97W6+ik5iKGfvPgPE1AkyzSGekmLc+spe9nEHujE6Ix3HAZh2MV
A18zU77WgIAyWy5KkT4PPczqv0aFxlt60ezACn8eg/ZtDMvE5OPYX1KxsidxBkvfnO9BjaN4XaX9
UEtweufB16gYDqBSd8AQYcZTccj6fj8Ny8eSNoDj5x9jTuqcIY6OSRS9TEn5mNXViasTl2uiNzkN
HuMMXCZxW1mZlvdmP4iltRRzcA4x3v9RqsFLEsWDjan24Lj0qvE6zURLEZQdpjpwd4HSnJWqS0xO
TjDxxinHpGue1LLpzDLpQxOhx0c+jLsiSO9aJXP7oHeUdLEzvrY0iXtXo9JuBURbRYK02AJ8qVgc
73BFSqYOSEUr59CgKLQqsDBUWwmXu1QHNwk6wsxCRzsGevIAkpCd6rB5BOuZZfTL2yJ3j9h8v4ll
U6rAtibxQQHqEnjCqAeVq3ZCA6aT1B9tkGPS+YUf1PcwGCypLLF7vQd80rc+lry414FjEGahM3HZ
mxZg5KSKMhkpS+EsivJZHObzpIFOuAjuw1Z7kOre47PoZwtstCarDoBJsvUWF4M87sQAsx014Ina
CrNLvRdmyTNZHiUDo1JRWnGAqQD5qRGeJ3WxxkL3CuAsFxEm4abUFELhKCilWYYaMEuOUQoMbhnN
cJmxq2dVdWUVbB9G3/pxWVr8vDhxeRchJwoo+V2FCURBHQGWkOe+Gqg/+RljyF34rZHEPR+gUCUs
GG8pjM4dQpTHW/lYc9NdE1V2rWsmGm6dseicBPU60wgwToZOKSdfpJd4jn381axi421pi/suavZB
IBzEBW5s6J4KZQFJkIhQYxATX8tyAKp1T7Jam7my2FUVocED6P3KL/BLxVYJWoewb7+2PADHBgyi
N6GTayCDDOE+qsottFC3OkW/y2vELl3lCsGwC41TtEyP6pzs+SE4NEJzaHBI9CkHgxPYzCoRLG1F
E74lqvqgGKML7E47ncLvoCCDVQxeOwV7lYvukiTHjxn2SFBpu6+iiq5pwFZUvXxUAiVyEOvuAkyI
88Dd6IXWrmMudoDfYgOX51syNR+zBvPUtXw0J6141UahstuFn01ZldwYBawmBplwMQBMGyDhnWpq
ALguhq/Arv+WFsa3ftE4U15kM1OWPRBf7mYdxPULoDQSbriTBuOQa1LoqsH0q1H1wG7TRbMEHWjr
aL7dJVn1q1ba956TG3NCI3tWZ+g0Edw5bw9hV8P0ep27V5LaUsMxsiqs64gnlVvE0rjj+aJ22gAx
tVoHblmInroMD63SoSrGZcfFaJ2sQmNjO0mCFXPJ5LWJvK8j4GrIWesqpfGlUoT3RIybQ1GjMC/l
/WJqQEw1lWXw9VK1yliSLDmdKnMe47sBCIJJE36vAjTiD7Enj/wP0G/sAM3zq1Rkf5E5zCzoUmoC
iPzY5GPhtAaaiLvxXhS0oyZ2qBinmtM1JXCPKj+OjSNvGE+zWjxmMRLcGBW2c834FmTixyiqD3zW
fh34jnPnPutN3piXndolj5EMzONeO/MD56azsdyB1hYgKrLyQ6uLey0vHbGL3SLsXZ2TH2SywyJm
261QUVNT6SeP47ifegCwknoZ9F2pTgGjpnaVOaMuUCr64IUUnD8hwsslQt4ReDEZ31p8m9jssUcS
qdLXGnBcNFFWSDMznbAK4nhoQR86u9yMk1xZ0gTD2NdKfFi69AWHybwdHGxFzit5dL5KWyJJWTio
pqadPUho5JMYRBcyQyU68zTx8ZzxPUSEbfQ+aLHZiU+5mplJnjw0ZXrIMa2aRpq9lDxKWOOhAuRi
Futm0IhfDCMCuZ2gwzOL8My65C3Zt6adzSCuABhdvBly/zUdsg950J5UIUYNLTZHuOps1u00/FKW
3L4vHkIVtXkxc4M+M7sAQxFJcV81GKMus/c0TPe8dg5AxxI14QsGxn7kU+QmkbgXOYBvRIp7e8mv
6aJhTus1p0OkLOUarcAek+47korjkJ3H/GFiwh9ceLHRs9ljauP/u/2NEkzFTABeSusuJAHuFPuA
bIBH0JvRrOU5MfMqc8H0dEyD8NcQYOaLofRV/vEiWxbw6sWQ+RVQkRDNvB6LxAqMfLQKLvHVMNvl
geH2ZfBLykhtVZUwVarXANkE9ZMpdj2zVXYrxAfD85+voB6KelAjOEvxXhqtzu6O1fP8ddkVLjgi
i526q8BPLtpC6uDgpeC55xiPxs3DJgLsBDOdGAyiuzjaahzDRcXLCUkWRG0+ykeMZWZJoJ8W6qjK
8MMzsrtYZa7Ij8VS/7q9lSwZ1HO+KFQwYEjQAiDn+wnjuWPzfFvCZnoGczcqbhcB4Np0QaRPKklq
lQAO966eTa7zyhkMbsmHcoid1OPvwNbcW8FTaZjGKTsvr7nLKhxsprzWn0AdUm5Jizwu8Qlz9qsD
8/Us7ur2TVG/ddFH3rVOErROoXUIpHet+nBb/38QruOkiApebpf0+uq5Oxd5E4DMGMIxP9bck/QU
PMSx3TVedmJ5BaY0suEraRke1MnQQRo5FLMDXlHUJ1Cj3SX+fGD1Dl53xhBHIAuGAmBUUUcu+W9p
RRN0tVRjYYMTadfK3PRnU+za4aQ9KuCRHJzABNrcy7w8DpOXsyrim8aL6peBahCa/S4QcStdRy2U
9JGHrvmQmeH0ACfEOIL/oOCnCGo5jSkANUoPBRtbuxt9w9eBH5zYOTCaezBghy9k3lT3MX/gM8xm
K7EA/MY/ylFLWylSIScJJMsV7IYwxGZPASBQZslCIyFo21mreV3nuWzmp0TK36CLSowrg5iOXNnK
lPhR09wvuoFXbOKJhrTrZuke/SV41Ek9wOiKHxGPoe+m4jyG7ptRxkp3yitVgHdSFXJeox33pKD5
lbPaj3LwO96UAttwOqc5q77cWphNDM5qywgR/2HX9QunBi8jHvzbrNuslVK+jBa3dtIzghzhQncu
fwwYbxdA7k6QngpHPHBM5s6tjIsBFE3C5kEkU7d6a3Sj3uJJ7gqLYEd8AMIQvjsYQRGwLJslibLs
OpoSddahI96oLik8IV8+YrYVCWR0PSwOzmtkRi+3d3b7xH6qRxk1XvkK12scghaufZgm5R5ww4xC
zfZ9s1pCyow7TmlFsYoXqBX6gD3zFje6x/mBgvEpf+Gs0Q1zqzqndnMqTqxBt384RZ8qUrarqFFU
BBx2cN4T7O3x54CEB2LCyUF9mEeSDiNttxd12+evNKYDIQBLjDqPVW3eg1ODEIhzxF3xy/AKJ3ZZ
fcbitmP6VJCEZSuvK3foSe9SGI72NNikHNx9A9zPw8/2Z/CBAXFnPDYPxp60xesOB/Ji7sfEGFkn
S3j1rsK0Lel9MOD4qRwo32WKFhB9BxHEyUt/aLJDwAE/X0PyleUMNk12JYzyBRo/zfHQQd1yAaze
fMjwZGTsH0sf6tCPXRlNDRFBLHaKjhhJtNFnBWbi9EM4SbWJJr8KHr89VAzRm05gpRxRfrWXS89j
mL6A5LlGt8LUkqwlUN7kilXbvMzL3doz6uTz6OkIJgmS8ArbgWHGSnEOjf1wYhe2N2+PlVKUA0iL
XtIxh724QIJB/+KCFm61fNRS2ReT6ihE6NlauokF7nwJ+G9pSB18LguBgkU0lIL+pQiGr0UinDOk
2bRyeM5E5DPT5Snl+3NRo4dYmvdKkLzFXCaYel05gmrYdYIMuJGC8g9PZLl0hEF/jOr4Y4ikh6CS
XUVBawCaABklPdZ6Ue4jrtSsDRN8eM7vumGw0RLvtXVrhwjJKwFeC/E5w+JZdkf5EC3tC2EQIVIR
UDQN/XKfvyh+7tXfUVyzEn+YTDZpwOZ7EW2/oAwWJfDDUUIbowGQ/oKLoZCHj5iTd4EmyRhFGXa8
WPrFUMIUGzRC1C0DuGSzVmt8SqZH1ZaOqzopAb1pQhhrcsRz4yvpHU3JoDf8Fnp8fTIhxgrptn31
SjDlKXV+zMcwz+C8wtGT5mQx5Y73p0TGtLmKKoipVUvpLnzr9qPAm0uf4ppSG2D5FAACLvdKLu9C
WKOSCPso6kUHgIT3vaKe20o5qnrnN2mErrOOZ8LjXo18kWAUZS7NALMQEPmo0yRoMh93ATYrX3yj
Rztyf5ga1RV41LlC5HkL4BLWsxOowvtt29z09yvB1GmYg6pMjYiED53qSnxlBgqz0rt5ha5kUJZY
G23fiBHsQT1Vu8pdDoFd29pDvbuQwttM8lGGPJp8cgplnGnkt93fU22tVZ9yDzE14Vh1uIQ5mrl5
vD/1o4uUuTI24qTheF8yQem9BJc7jP7tjboetvrbRHTqZp5aLjayHFrNaMaWXHJrxpjrUq0KKAY/
G198GjBXX2GCe69wYN1htn4QAVcef6UmdW+ro6QqdQ1TAVCpWd3PJ0IIMgAwgn/+L5PGlLrUXa1U
8VwD5Op3YIkswiE+Iq9qimbkgDKIERiQO/KWatR13VViGcscLFQPxN1kCKjWHPk2RZljYQRzm155
tYjUba2J6aiIHfGNZOD9FHtIX7v8gdkvsxlkreRQDoWv4ljgU2xW6/BW/FggEZPY8kflqHfFV/Ki
5tBWiKIn4znyD1aqSgDf1oDBRWNx6nUCchzA20K/0E/eY80aSwAWKUhPYiC9APdU/gTvj44SOTcL
jxV4bfa2gJvtj3xqfQEfiFG9IV+QEOItxeW+g9jrp5qYynm+g3dTQL3ZWfOh2IdPAVK5Zu+Dm451
329788+PoBbfmLMCvM/4iOyo79N9c0iPhKUntllZ2e230Epdyn0DhSzmQ6JugxlldGO5gS08ks5G
klZkdXBeo7dczuSnXpQjz8pJkcQOm9s6mPP8mAh0jAHkGNKDpVjlE5A0Yybf53Z64lNHus6TZWFS
FDI8AbLCmRXdj62ZP6YOQaNWTskrkmEihtKGl+4LO4i6nt36W2W6AhRVaDcP64twnCM/fYi9fAfI
lDsWMdD2gf2ztleTNksoiQHxd/38Re7uYuNd0p8bvbA7JuTytiP/FEU5ckHj+CQlZ7R7n2wgGgLo
OPyJqrwVHUT/v2WjV9tHO3Ix1+MsQFA27wmc+OR3uDTAc4TW5gIzn7dvyW1H/qka5cjnJU3Bcw1h
uXZeOm3XlBjlSEH/IUTfb0vaduSfkmhHM+pApxJw8vh9DF6gxlcwM8KzETe2NTI0oNWh2Ua4yqfn
ooYOQWgUxWb52u26J+kQjiglhEdU5WXw5o2pxR+0D2ZqhyWZ2rh4Ac21SDauBQZ8YS8H7hynJhA1
9uMxd5t9isbB8FV9vL2u/+BkPhWmtnASUzQEDxBLRmqJdeICaSKTcwaLQNAttYmpg+LEfDxsOG1d
/I1LCYIDIJ7/nRyolgQv9hpR3Awk+MUeH8UvdrHjTH4xAUxjheCXQYkTMGTvygubomvLk0O8Rog/
gEGm0s+1ahI7qRaRSJPBXGKpe+NA+kDjHvEVGANdZuVko6i5lkc/0nIuFIxQg7x2X+zGc7xfHtHA
YpGRQqasDUv6Sxb1LhvFaIoXGUurn0CZBBq72AAIV3lSbYA8oBDmjbmrlmaHuWJWQLDVZvqXbCps
rpeYHCzIHly0Q3XPJDFK3gJtbEaPZPyc3Ue4lf35SyblYIEwZFQGWdvOVT2dQ6G89IpDvjM4R/aZ
pRNimFTw+pc0ynCnshRmYYE08aR6FYYGwWBHhubQI1OYvC2c/oX1bFwhf8mkDik3iWqqyZCpEeIt
0RJbdAGATmw51TtCm8caq9gKAv4SSLlbHhA8TRNA4IieZBs4mM/Ze7Zb0C5NelAxgwTuHkAD8uCa
YzN+bbuGP2fz0hWxyhsKEtJWQMbF3YyzohwXXzhLe7KuLCe07QUkoJKiFqLwV6QyxiJLXIHD4mL+
bMBMOulOnvb6HaE//BfiNk1nJY4KH7k4rKSiJK+R2NRnS7+8zzH16i2Bw78vToJLmmWvm85gJZMK
IsXW0GZ0ei7ugsGysZT3ifGkqqErSsy826aVfoqiEwHgEtdBdI3VROgh4TVAgLH697G8YKcCH8q5
fXURo786iCD0AFHzBSibOhQasFMzQ4FmAFCrrIpT35uB/xpJLJrM7V37lEOdBWAzKAVgzOBegv5+
mJL9HH+9rck/2OGnCOoFE4LNSIjJM3WocQlq7uKLH7mAQF8GcSz6khmv4q1LX8fdC5oRQxe1q66B
odebZUlw6WuC2b5yCLBxPeiQV8tW/ty8NqBhYV9M2wv5KZXynEPOzUJZQuqE/G+tnDONtxkLSVz9
tU18iqBsIuJ6Ne4w0E381gRujzCxUlBqo/9Q8XgbeLBsd7V9wD5FUuYRRaqy6A20isSsOaAR5GSE
oG8p4vsmkRIGXw9rCSlDqYH6XoQxni2K4RuYGVECFpsC8UG3VpDyUcXSJ8CpKqEOMHiSsXmMgdUs
PXFlfoz72uV+3d6x7UP8uXqUe1oGdYw7tJe7eh77Y+jySwoeNsaqbUcln/Z+qequbpSsrcNc0CGF
pIHi7IAciSV84d1G2BUgEFZs9AkKCuNxxDplNGhSvgA6XiOnjOA1YbgZvNTA4SGAZkji2dNLdlJG
k3mnbbxsAbYN2gBDxyNGUahoiNOLhMt6SDV8ElgHr2LmEK7d3wnEtN6Ri7sibWvMqGEzyF2Jpg44
4oU2KkaIJhe3dFwOwplAGuDqZge5m4azkkWddLRFJ0MaXpIjo7h3eUfwc+t7k6NzBkUeOTL/66Nh
JZM66mFZxzVoRy9uWjMn2zhcgtsamW7d/xdR2OZpX8mjTnscCmGSNdAx/T9MDj0ESEZs8RhZRmoW
U4d2MuxuH0iW+VDnX+LKMigUyMwlzQnq0W1A0sy7bSuYzRg7t4VtbyJp7YLJaldsVGIww5mVJDWS
gMNP9o0y2fGBe1vI9u0KAr3/SaHeJHE0Sk2TQkp0BKrKH7MER6fPfo2wVKKOn5APtQQ2Ehw/NCb3
KLMCU2MWWRf4tmV8qkSdtCzhlgoYDcS1DHYReSJ4CnL01vTjoYdvafa8H1QeYx03cjDYpk+h1JGL
Bj0y8rKCaSR7DcRdwav6Qt7Oo5e4qi0/LRamQoo7QqoNhnSGqbA0ps5eoAxlJitYVxS3wTmcjt+m
UWc1oG/dfSsFqfNWqRgmikSSSI48DJabZSyYjDXcjJFXIqjjteSCwHUcRHB+sUv9xdccyRvt3wHX
f0jP/bVh1OVahYoSlD2ELVp3yATkkhSQn0suzzMCWIbR00his1ZOsY45eTcom6cZNHZmp4R2WKT/
ZYNAhommcIxXAlcAG7i6x+ugX0A9BiNYlFdeflSbt9vbQ4zoKvj5/H2DvExXv5/xgQG+afL7NZ6B
0tssqkhIIXfass7SZqC6kkTlaMIgRwJKuvgk0n+ZcF6GxqrwSDoUWs3jfVZWaPP8rARSTnAcNa3s
MqiWYiwtG4+pzgiyNgPHlQDK8fFNPGrRAO8Q9y2G/2v5HJNZlBFtsz1o4hNNF8ELLPm3d2zbuWP6
BUV8NFRcAQ706OXslqZFaIeCvhWAyhUTcPwxNUbDrGMMOEr5r0RubExR7jgp3vWhegbRI2M/t5X/
/ArqWGtlHxtC1eAARMohyMZ9BIyaXt3VWPAiUsyxZ0FobTpjDX2c6GNAmtqgfNXCo/N7HPDzotfs
0Fjp/QZwZcV0myd7JYZSLEejbMZXEDMuL2rspdJ9FjIO9bYIkF4qBDVPo1v4y8DotUyH8+gwCZap
vRn1RyDoMzwvSwpl/3EbdSnm2VBAqEtrkl+avgfcFbNbkiz7lQcBgtD/lKFOAQAMMG1eEDEP3bEO
zW4XH1KHgFz1NmZWsnPkzzvQnjAhGzbP90owHREYWiuNBTZKwJwO2j+sVP1P+wQYCkEFFAWGLf52
jv2oNkoq4aR10SGZv8/pY9V/3D7NW21uSEj8kUFfJF2wqKGe4hwRFLr0MVXt+oyxrTNyyeFi8l8J
XYeMZhYl21dfFc1WrOZn8TAWaOhiQthsu5bVx1A+WhCKGP/wMSSTUNhggHrE99jcA8Hk1Jngppuv
p5U4ykKnZYjykeiO8Tp7BLAvOdPFObR4n4V5vX0YPpeZstIKHKF9MePILQpnGfqXHPQ8GSilb+8m
SwplknzTNV3YwWDa4TEg1wH6C4vH2zIuyeDrA/epCvmI1ZUdoIEMrSTEe6AkzwPZQjqkqRnsDItg
p0ZnDDSgSt5/E1jzkEzzoCJSldd6VOexX9Id5oaJE84RAOcRMJ1+d1rd1pS1mpTDDyo+TzIRnkWq
3qcUownyUUhZTJeXnMSt5aT8/TR1mAQfsJxZb4n7/Bz78lfJn95+M+QAtsPWD5E/OcsvdFLiBcqq
X2+7sc/tpJxMloZoyQafnFtkxxEWqSN0uL2OrH2TqSBPn9DcLWkwSx499Iud7xOAsJPGqvmZDeHB
2DW6m3wE2jRANbBrwQj8/hzYAVHvKgOLcZUlhvIdemGEAkdc1Zx7wXQygntdZcR3LBGUz0j5romi
ADuTBmcQTiKo26shw/8z94ZyGXqlz2AWhh46EE520mE4YEj/KXyOHvGo/U/4Kuvrhm6fqiU5SICI
QKYNWsz77jBidtKQKk7O9U75FxkyhnXTTPZqVvZICUIeurPNhOdMZX5nWPemCAIUi5Fw8InTcWFf
LkZWhbBukhkYnvsHkqIKd4CowGUp/Bx9nXGerkEcBRUTRZ8SKZchi4Oax8ZFIggLXoenHhQG5a5+
IbRy0r7fKZMVOdKuwIKSeuGvXxg18Oo7uDDGp2yNx+BTFCQ9VTISSk8Mlin4jwa9J8oDcQAzg2DO
IGkRwuKTANCU5a02z8RKHnUFyLKY6RMepa4STW6Q3GfpUxKWjIO3nb3WdUM3FIOXxAvH4uqK64u6
zo0EC9zZaOkBBwu6UAnTEucNpxHMEP0bayGJl726BVYSqbtGVWdFBLwA9NJbtyoU2xhHs+QLqxES
qwZmRQg0J/6/veVWYilL0tpA7moOYpNd8dx7IC21hr2y/92Gyux82TwphiiLioIpnytcLnHIhUpB
+yQabggQZOwQjLMnFIAxgweesjvunj3GwZJJ+WlumbtYKiZioITFprD1Efh4EToJ8fx/I6ByPAC7
jx2wGcEkIeOCrULL+AD40MTkzdg03pX+lENXSwDbZdxIYm3eKu5JH4Pkkybj5TxZhHIFjT/oGr3t
n7aGBnRAS/1ZdbJCK2OO885YxhZSS4fEa6kDzB/xYzKltx5YDG7+k1j25CSHEb7C7g8KeuRzsz6w
sAO3T9XqQ8jyrD5k1rqoW3RsP+EvEwE7PX1TwCUwOY2Z25FTf6v926ozJVLeQhcw7ZXyUJ1gYgJ2
6U7zJ19/HrDYuhvw5uz/p+m9v5abOslaojaF1kMmae9SX8dT6pFQZzi3dwb7xbRt3oqONJBEMnRU
9FZrcpTPI+43cKwCtaN223k0pSK4G7leMaMEueIy/igERQaD0mJrfLeYmTF7g6yeuUlgRRPEgq/c
mPHncy54+qstFuZOH7kU/iQ6Eqy//8falTXHjfPaX6QqSaS2V0m921kcO3HyonIm82nfN0q//h62
J2mZVpqezK0kT6lqCCQAgiBwzgwKZ34VP/IiG17A5C9EEv0t4cbY1J1jV1z/JBtuZgbKjUaTXHhk
IoQIUjDcwJ2AXwMCxUtKAGhpspaR9WN0sW5CZMAvx6zh2WR0w7uNNP28buR2RmQE9bl83dbv/Y6j
8z5EzcZEzktnHMfRDvW8e3ZGjq6Ze/njAZxm2SPDBBfdcDSH3trx1ufOM9JT6KdfGj/cWvfXnXS1
Arz4EOEIGoLJiemAD8nbDggn1onM2QkAs9ua2JJBcJkowVlMJxsLp0DykGeT20etO8R3bDA2DO8b
15Vaf4m+aCVeeXKW2Vk2Q1QG0ChUF6gXZYAg5kzD/3RyvelBmO/aa//7tavi5QejTi3rGthR2qAR
USFO6pIwytwqz96RgHyhiQyYUbKmVPCOELEuwA0L18fqoz7lrgFcMHSy+am0XLN+el50E3xkzglK
DwyxhaVfLfIY4BKZyF6LZDJ4LFjEL9qGARsNyBjrKvf7jnwCWsbkddUgKe39xuMv2giHoTkharfn
Kjq5m5A7xyf+HFFnd8wD9TXARGR1ZalE4TDMh4S1doLj9znGtJCJ2PwcY2AW8hgjMw0hxLTBqIES
AJ5NTOZPA54oMOWnsGZrkHx73d9k+yYEEdLlNlqqoVtOHwMD+NsmOkDG9D9KEeIHMUIbvfbwLopB
n5EA4+ap0AdZ6OB2LPowwQA1IRRAxGBwf2mDdZIoaT5xG+Rmsc8KZBA09vnQSzR5CTD59VR24ZHJ
FGyjVlmXjvzcBlZt7embGRAdVrbLMLNOPLab9oC0u75jq7nZUk3BOqx2YMXAL7G8qzcZ0NUbbziw
Qgt0LXT1Npif/ZMXuaVIwUp0VSmLfITIQf1iq9tx+vu6TmuZwvL3BftoM+S3ageDLx11WyvFlpmy
NgTJRold7VquDF1lQgWtA6eyfSzBXeBHWxAoYvpsO/9pK/RCK5E61x4nKy54TORzA+EpPpo+O47+
c2u5tJlqzZOX0oTzpCSlGrY61tAYB+3UddouLIKPSu9s49p5LLv8qJohID3RHTPmpuNaSaVsVZ2m
nmK1t3MIlLAslA39caFXXPIcWhfHQmsDwrVj+CjLPDhB8khYsOvy0bfqveN8i7LUj9BP6taFuiHK
X2onu8fwAuk1+cKxVCqZ0ug2toD3MOCJ92TfkGNwekPDtMy+hOBjTMPQBzE34Q1nQzU95uBYmncq
5nDCcVt4sg1frX+DvguACBT0EKrFv2ixtlFKsiTioXva4XXE1+6Lv/Qj9bKCswX6qQf01x0/E0MP
FCHyFrq1gUogmREAz1H1/Oz6Un44mcGcjRMPfWRbbevbOUL7PcCvMBBkotjjWxx5LnYnrEDlKQAX
2MiHc1YfVRZfIfp1MSe1Nhv4Cl4aoby17iHdxej8j3F7nDCVYwLG50t0K6slrofhi/qid+sKCZyI
QPCwtXfMN25qdGrGHjqLfvDXhsLLvOtBcrXizPHj0D2AC7gmQgFQZ65rQA7ydkk+mFMDody84aM5
w07etbgaThbChJCv5n2ksUZF0hN8o9FfIXjTKvZfNRLiPuntwprys0b0mJ74+ATvwgSq707e7vab
Hfu1fmLTfw3sZNXgOxY+Ke/jU/v38KX5nvyv+Ey3xTGNXIDOGj/+ZM+IpToEqM0qsYWwkMza2Jr8
+TLD1POgePaB3PJyqL3nTCpD4l+Xt7prC3FCOoJ3dVWbIn6NqZOveGfxmlrbq9Pn61L4r7yKqgsp
QgYSlRHgfFVICXXzQJtp0/ebDvTsMqYqmTaCDcY5ELbTEotXzcSP510wM/Q+f72uzOpMFq7xv7ZI
MMKZhK2SGXyLHNc8Wqgrpt5cobDXvSG1X71MYBLE0IHQbdmW2PPcKVYNsIT/cJmQShTOwKbAqKbe
nSXy0tKv/i00HLlt/afNwEsdBaMf56rQIp7OBVa/0fqP8Zyjl+8pVolvVZ+aYmuNX4JxX+KuMUa2
l1WY6/gk2dVV21mss+AJqoYekBL9VryOwJEOFJcPWOBcGNwof3tjOTf9V66xECu4BouAYF8buNX3
XWr5zFb/Arj2nT44k4sb0DYY9MN1Rdf1JI5paBb+iJ37ej2jETBAhhO1tVv0m5wh9TAk2bNMiJBb
DlPN4o7308TJp87cDOUXtGb+Nz2EbGbsxqwJMuyXET4w664qmGsXj9dlrG8OEHM0jRogPxU8ner9
gFounjRmFTyghAFlYlJunThDQXs23Djud9cF8h98bQ2/BIpNmtTqEvRBoaSdT/s+R18HLTG2W6uf
e733a7P9OA3kfU+cPyjXEXoRK9R24xDv0jSBnl3ZfEjacl8N41ZjrW+YMojKdcu4iBIsI6njNpxS
aKg3auQCAbUCQiVlk4x7WLJ1IkkXBXquNRuQE+ah2+Mek9yw4r7qtwpwOK9v2m8C5kUnIWDOWmxm
44iASW95Tbm1FvUe/S01ZalEvsqLVD6pjbIIMmzYc/XfGviVfvNc/cfgqrzCJFtOMTr2HQ30FgID
XnFsepA6qG4TALZ8ds1xlq3o6jVsYZD8cxb6DaQAeWeOFXWsYWMDnUCZqKey0GXBl3pKb9XgYU6o
35m9JB9aX1nwulnkfL6fq/kLyRHefrKCHwP/1Gfqne2bwfa5PmPv31Cf4dbxyucXEoWlteLcicIQ
ulZNxbuXm1zi3ev3gIUEYTXbqOkmhdsnHyKnLajTQc+EIXKj3XY7+UVzPUEyecxUQXnyGrh6AFcA
o1xeDXjxxSRRtpc3f68GFJMa/IZDwYkqxOheNYbZGmGZmaLcRNkDphDeZbIpO74Hr/boIkTs3Szm
tracc9SaVb9tPrSgOSTdnYkXbUksWeuUJAtJQigGUhXFLBLyATBb1x7dlLs6Ai2S5rF3yiGSzf+e
b7uvFbNVFAVAjGSKLTVBUoBKsZ9R6k+ch3loD0A1v88z3DnMKHBTin8OSDlp+D6xs811Xdd37iJb
yNYVllp912HnesD/oGLuGUT1OJzmdTH8Z66pKBjIEIOWt+txi0vqKHfzqL1P4+nY29P3SbdLlxgZ
2Rr6LIOLWDeZn9pZKg9xi0AyJMSedAfatT1x+/QHuJE2WoIOgER6K+apzu81tEQWttzRmzgosInm
LZrw/PNpsHhvkI+nr6YpADHApQSv3a/Qy6soTCgtsKT6LthV2+Cg7TgLohQlfdUZFnKE0AhamGjI
KOT8+6HLVWNciBJiZDEYUZZoEDUVP8riU9VabiubjFmN9AsZgsHnlcWCuYaMUDH3YK30Y/PzdVtf
92cLkMa2A26FV8juvZOYVTZrEEFKEDvFyb2ThDEIk8B2r78beudANXs8pSrAU7Vxe136+hpehAt5
kJPPaDqisEN9Yt7InuY49Qn9eF3Iql8tNOQfsfCrIFdHMiYEG4UndGP4gP4nzDApYMu4uy5ofbcu
2gjGp8x5oQYDClpDkntNlXnKIHkMWk2qQCmqU0fjmMxCrO/qscBoDc7J0AKDkGN0B60uqNfkyY/R
LH1k5ZK8al2li0Ah+R5akjMrRlKsYXrIKH+M6dMfrBmfzTbBsodaheBFRld3Kp7UcJxMrTsl6RYk
vhL6kNX9X4gQnMg0ogn0UoiraqP9L2uDHYltry7bxnNMdXNdnTVIdBtEAiqGQjjZr1gyD4taCYII
xsZJakqQnIEUK3LTTRe5yV/K93Jn+nwmlb2rLI88kKemupEFwVWnWnyC4FQYhw/TLNNhJGnkAePe
nwAx23Xd++uqrp6SCzGCW6WZooYZg5jaUXcN3lk6u9kN2uQ3dnmn6NYOoPN/Yo0LkYKDAcsi1Avg
DSHJj9w8PNY2kRz9a/jB2D8DeaiFEWyEgpfBgmZoAtRN7N+Ivs5iY23H0JtPnQsM3NiN76MnML76
GuWQ63+k3EWy4Gq22uhNz8NUVNMtvNyv88frO7ae1i+U42nBIhLGtpY6DYOI57aX1gsOzZ4BEC/b
FLtS8jK3GjoWwgQzrDAfleQK7ENHe4HaokzXOHuJQms2yHGLQa7tgPNFTOVx6+vx7o/oQdFQ13vV
TRe4ptfeBh9AJnuktW/ijRzQeJF7noqSPZCtedpCvJjk50qqEBZDPCrirhWQjZokG7NrJUa5ljyB
+MpARwohCClCjGQ9Naqwx0oSkEkSs3CrITkV6WPcYBzKPppNdJzNXLK2a1HTUS0Q8CGSObgnvbSV
DNwKVanAVpjOfIsCsSyP9lVafFJHWWfPql06NvrzAUKHorWoIChH2RTZNs8O+XRZ683frYcCiLvm
fjy1ErtczXiW0rhRLbzAiHK9xfwsrs/RsK0yPGNm+n5s6RbDfp7VYSC4SzZz8qMqJGfdaqkA7O+4
rem6aZvimua2A9DGVuEPeuOGI6aCZvQZAQXQ7++BiCvZQ6lAwQf7KnfscYRAPv/QP4WA6Ij8GSP2
88b4HG1kTRwr/gA7BemsroGCCmv4cmUxGTHVsZOgfaM8UUBdtWboOrFk/1aFaDhcqYrz2TjrvNi+
jNpVrQWhurVTQFYA0L0Ovw2lrO1mVQrQoHRe9waGvWD+3dADwH4o1K3j3Fqp5lvjg1p0kpC/ks7B
xSBCM3W0eop2X0/R1Oa0UbcRq9BwTw9FdkdNBW9Dsxu1f8JD80KcYPh1oZUaM1sVPe7jBs/5QNBN
Sw/EHhQYPBybuPvbQqbw9XqQPvc5C5dNvE0SkFtaGqi5xKTVNko6Mgv1YTVRk4MdFtkJNPLf9CxD
w6U9Gq7ej+qxZwRjVE6b+EkZNF5ShXiMA41uo5Ae3dMAB6gGB5lUPRRuFDTfp6wPN6BLMj7XI6hS
E+3BiTEil8zRbV5pp6AEGqGKTiaPzuYNumT2JDcenNAGcFO/b2Plvsip9URpah5IFOcQDeqPNJzu
SW3dkJzct/GYuhFw/V02mL2XB8300TFabYObe+UZ47jBcY1gMSfKMVfq/dyUHxU2YNTGHlt/YHjg
MxQgiHXDB8dKfTPDi31XBq6RVCDnjYA6145g253TyS/KMd+Ax1f/Xx7XxTszZnsyVuWW5C1+Ovnr
+oashFvLNDXVAcOqDoQ68dQMKzqrBES9qBjFez3DM3+3z9Nt60f7fEvCWApSvxKHIBGBzwY0NzxW
nGqfx6bJmII49FzvjqdFvftN1eeVl/iXEoVsalRDUrcmJJ7Z1rGzm2GvfLbB6sXb5sK/CMhvJd68
0lj8UqYQM0bCIl11uJYYadBvOdAVuOXT9/kOXdM7GE59I6+zv04OLMRby6IaIYBtFBNWRaOZplcl
wiEKUo5+isZjmX8d4wnkxRjApfjXz/51C+KB4oVHA1sC1gOcBapZmH4X4nxn6JMCJt5mp5fUa6Ph
Xo2Y7cYO/cYs825IwIupx5rkGvcqnxSECtGLxkavJZpS77J+R+scdT9Lkme9NlNBBF/rxdGSlkwl
0QARfePqR7Il+8gvTgD93KT32ibdyibPX3viS4EiFFuc5F0+cab3yes3zX2+yXfVpr0J3OqIGqrE
PlcWEKFJtTGLbWMcReTIjeZkngDoUu1GK/EGEnu0fLxuF68OTTwJqjj74QYoq+NC/3L90ODed1pb
VTtdne7zkR6doLvL82pzXczaPr2QI5hCP5K4DVLIGZAtGgMe3bs9gLabTbRX4vOkKrhwJTL5xU+w
+RcyBduo+jk0E7MA/eBm3LCD5rLT9N442qdxrx2uy1pxr6UoUygEW0VrOBmDKJC+fy3nxFdV9rca
FUdr7u/HYbrvh+7PlhRlJcA/I08TX7GYSsNiGrCkvG6BY4u3fmkYfcN1XvU4tpqsKrNuKxeBwl0e
d5owiQsItFn/JbScmznAGCWmCCRh4/Xb0tkoL4IEoxxKB489EwQ1GBjlGxccxg/14S0bt+bP2LmL
LMEwA5P2zLDLapcEt2Sb5yD5UzZ4FM8+nWEQ5Ji9qz69EChYZQ/uStaOUO55hBKA5emHYT/i/ac9
dA1cAaB4TDIfwX/ztSf8UlK89ba0z4lmQSZPHzgwBztG+2Ynw/SRbRwRSjFWVABUwsFiPnscr1a8
1eMkxkiEbCG3QOcddNwYy50OJGKMXKqSa4tUHSE7SAbasdo8q8N8dnhWh9thsZOSZawHq8sWcbNZ
HGRNbbJx5vrwxtkcwGqU+Ciw+8Fp2teTfz1crdugzUciOBye2DgRKbTU56RB1J8Pkaq7YPGTSPiN
X11ECPqYRjEGalxzU9C2GZChN/Zh+oFZWQzmjoEcT5PvxWsTv8jj9rJYvylMphQB+NnEK+uWN95a
D6Ch9SIdIPWBV1d/dr5cRArxUE30WFHLttrxCdyf5wsHNB+lXCrr1n4RJUTEcpzCkgzYsCltcfkx
9qE63seatb9uFzIxQjB0yikBMzo2Ddg37pQPvlOWnsP+PVTQOcBf1BFiYNfHRaHzlfv3J/N1Uwct
5ku7iJR8IHoBlerktu+JrwXF5vqi/Sa3+anNq0H8uQEEx4TGjh24GPqN7lnOnk+RjB9MIIcr1Snf
SidcZVoJ0Y/UhWXOIRYwO+joYlTQwYnm/mrCZYlT8LKdeqL/ur7yYtNMkX3XHJUKfFTwsLS7c/KP
WXgb2R8kSynTS4gaWWDZTc7TUY6fNYPWOeCIsY6nd0dg96CDPvOkh+Nvwvxl/4TQobVTQtUWJsKv
f8/pxgQU0AB5Yis5iKWyhJihG7MWFg0UbDf/9ki57sy4Qry0fBXMhqqWwUZYN7p5fMOy0R1SmS/L
dkwIGbFZpZEWQKGm6P2MgoDIlqSD5+neV6Ed+YnN+zPBaStkFTpG4Ieq6asd0dntSLSNEWR/tVTb
DI7mKdP8d2rZnwBM9tRV8UPrkE9BEWPaIgAXd0HeWUn9vmuS97U1+k6Oog2pngItPwRRsrVHHUjr
CspTdbjX5uw+S8A+ytRDkJADrYodnmmf4lD3JtI9Ng35MCbB39OoxV4zzX5KTT9J24eQdIdhkKKJ
rGUEmkoc0AOoBjJ8IUhqwPvrOqvjWfB0Pl6Cwwxcn/mWM61L/G7t9FzIEntSRzrnY8kgi9de0PeE
+IW7RA8oMBN3NQwlSPMdmURhU+2UxqnCIxjdjXxGkvfg8RD6z4xkdLRkXamrKclSSSFoJlYFKgkb
SubKp3hUXJbnAHz93OonO/6WBTdRY2+nKPcK/bHI7yQrLNlNMeWqwY9ghwaE/0wW+G4+X0b/89oK
UZRGKXqhuCy+m+gU4pPyYCa97KbsZvh64Apnw3JphRBa16zO6hr7x0NogUloIKxh/Gy+1zD62rkm
vZs91e8sPvEl6XxcC0BL0UJEHZxZqesQopPwexzfmLL+cKluQhxtJk3Js+6fZGX4MQMLH9dSaztU
+wTcJ2qz5/jHOuj6DrKdXAvhS92E4Iq25iKpziFcOerjV9v4X99vrxvm2tVwKUKMMpGa2AFPXgYA
lrW7Yc9xWPW9DP76NSPP2ULwEgqmR9sBZc3L08isuqDMshFXDh2Iog59HKzogej9KRnsA3B12eOU
EcsF4slGKQcALWh5t51o/GFSqo/AOUOrunND8BrRaP1NaMpYiFdXWlNtDZQDOvi8BAMms23H2jjg
Omm+I8aJOJvYkJz9MhGCoeaFkhDmYAVCp/eH4KHP4x3w6a9v52oyqi0UEda5cBKWDQ3jnmiB7nVL
fJCxHLpNZJ7BywJPxpK+7h8LiYKRIs5ogCHA0vFzqvuhfstAg+ZsuefHhseJAoFh2cHzZd6x6vkL
wYLpVhjb6EIuuO0yl2JWIwr/vr6aEgli3QTZExsAKFnt+i5xm/bdOMpGGF6/QHC/uCghlkzMAZPP
SoL9ihoLM1GZH1elN6eZVwftEe+2PjOMfVxYG3zJwQEiueZEqVvpjmdi8ge98sH9dZ1lFiRWVgZF
b4yhQLrFERMA1MP7k7kFYRiOYwrKLYibpJjfLZeApwqLq/s8O0ORqFiCjjluV+8Sk7l1FnjDsDeG
7/9RO77lC2Ej5tpLyo0Gvf+XqikHLHtrprN68i92WAgtlTW01Inh95VJjuGEuncTbMxCPRJ9vh0a
xw2dzlWU1NMsY6s7Mo6K1/1RgoUJcSe0rTgpDewnr6aaT8Ujml/QP/wu300fus28KfT3KieUl6Tt
q1ed5bYKkcgsxpkyBr1/XvIvGc+flN+XooQQpDUEM0Y6REW97YX5k4qGCbYd2r8NDY9cxP6PQZYI
kWcK1VpnGSyWF7f+Kb0/J1j8aRSld1mok5wdIgCSmpIoa2JYbVXeR/ZdEjZu/+95Rs6GAi5L3kYH
OhPBD43aVFqbYhV5CXI+sFM6HtGKyMFDfMAtjZLz8DcGcpEnuGISarY9VdOzYf68d5dvuuCsr99F
lOiDyqSiDYGfitO3Poz9MM58q5M91/0mdF7ECK7WR02QJzk04mh1FPCIOcqeKOMqu/EHwAD3rQyv
XaaX4GONEwwNCaGXHrwL68c3VcFXb2ogGv1pFoJzMdY4kYUCF4x9ETH/xTvTeq64kCi4V5v3iZ0U
88/IkfloBHhSGsB+AT8dUPQhuE53eORKQBxpO971E2L9zP+pri0WDIGmoMyFhiUdrLue3oXtp+u/
LzH7Vx3hE17BQ2ZzW/z/KTdh/BdZLSepfdU3QrTWySNbg0sn6eAlWfipNBTihlQDQqjaDC6ee080
VJgbzSUDnFTsN1H2eF1jbvWvzne0CfLuFY2HlpdHbuqwdqCRgSxKBbGi85Xmwf9SpfeiKJTcslcl
EVgOOoENkEgLEaygUZ8HM0wV58BN4mjo4I46rw61k66Swr2u1vpGLqQJ8ctIItsMU5Wb6b+t5Ull
CWtoBZhMZcnZCbms57fsNz6JylZRiGLlpJcYlcE5kBwM0Gdt2b5MXGag/ZH3IqZe3Bw4Y7ytgt7Z
l6ypvmYrizUVAtpMiKKHFM7Bz6D6yPYKPXLQxOZYgf1begatOvtCnBDb0qxRImvky2oDZr9+dDqZ
lcgkCLGs05uRDi0kxGG3SczTZKayNVvNny9KiMmBaQFujIVnO9S2SeFFh2DX79iJgTk9n7b8/pWg
+z1sdtLtWj0bFqKFKp5uk8rIpnOkDnYYz2h36c5x0H2j7JQQ8bnf9zKIf4l1ihCJJe26yeHhk9jf
k+SLnnWu1iYA2pf1cK+erQvdhGBiokwQRCUPJkp+CucBiV69o5WME2o9aVjI4Ra0uJHMWq8rUc8P
HLTGUMdrAWQ8Up/6AErypxqvibKSmSyaiLjxWmyZ0xxD5HMx8ufD9lteLterrgv1hGgCMvq0SPRz
5NK2YJQBZjQegvkIQ/6Wh2CJv1EhgJgZekBBy44A0gwHNTN2GA+R9QXwN8NXB9pCJSFqFAqx29GA
SrSJPjJi3sxVu+3VyY+S0VcmZcfywI065EuRIsv41sstC+FCQFHpz+jM9244l1t0zBDzcgs877l+
DgBKeblFZjWG8JRKylIPY241z+fd5Qz6w3YI7aKlIQSWti9KkvFM+tICNL3/D3eDhSh+JC38r0ub
0h54+Kwb4wSo2V3QJrdNGt5fP9ok4URsT8f8rgHESxjmnLZerx8wsOxqsSTV+k0wAXUAsUz02oud
2znKKPoQ6b+CCW8Ki76DuwnJn/+WprDfWMVForB8TlLGjgMo+kU6y5+pglMmbZJZP+guooSIzADV
BQQlrhwOt+yWdn9FReiW2V0cSyblfuNlF1FCUJ66GlOOIXm2dRT9f+hHxf3lZRxB741FTR47XseW
i2Ah0SOTPjoh2tV3efkuTo598QHHjlcYOFYzPwSy53WrXA+XF3FCdB5mo2SRjSVNqOYVwZey+yOz
vwgQ4rFuR1oZxRBQtPqmC3W3IR8n9e66FuuLBqB4tDcTSkTc9nCImj4wsGiJhkAcHkj/xPTMTTIk
/9MXMIr51+Wtr9oveSIwe5OUeZUNfJMU+LKBof+glmzMb/zqIkOIgKqCln80iS/96j91JWjkIkvw
4SxXAmMOIOvy1MxlzbfFTtYBIVs6wYejbAzNkSFcDPMXp39oSokpSNeNf8AinNu5pjc1t4WLLm99
NpfpIvjq3PSGPaKfYGdFuA5RjN9rsiR0Pdu97Izgn1oFVHQ249QIU/BJADs4/KA7P5Qg2l636N8c
HBdBgp9qbR6PpY1l45MQ9ZEzjM/RPa8P2+f2uUr7dF2ixGct/v+LfWptMurTBEMwwLEwTKnrtLFb
omqLTk4vBdLXdXGyhRTSpn5WilbVuDtViasln/rmIQ1zNwwriSCZAYqIkmqfmhlnOtsBPn4TlKBy
s5TbGUNTyayfTAyv4aLZ2H6hASfHLvaTMctyxFW7xJwHMYD+9nr6dNIj8OZO+AL0lfgle2cbstXk
q/XqlFpIEDaPGRW2jkICOnY8u/nalw9ZckuKx776qpRPKUtlq7pqLguJ4v7lHQOsLIpI/DVh+FFO
Psd5xywLaDm2aFZRN/xQjvvDW8rvq4nHRbh4w461Wa3ZRKudgnnTTDe8sUy9JN8loCpDy/h1S103
oIU0IfIHSmROdnTOPXhf6b/popbK0l96YZ8bmR3x2tz/V06/0EsI/T1mltss/UevfN96bM8+vrGG
xb/7ioFS4RQAjdYUVSYMlBet0X7MCxOt3+U+3SabcFtLN00mUDgLzNHJciPHQvKqLgT2u26PxxMU
rbeNN+7RGnrdStZ9nOM7Yq4Lb1+CvE7X4lYhWMzaxPifUhNXUauH6zJWYya9yBAOH9OMWJBkMPtu
TjZq9UTQwINDwtXQEfcHkgxdRe5GbDT6CSavVk7WNrmFBC5+qCMQ3FogLDG9rFMly7ZejlhI4vu4
OHbScQgJIHn5OdcdrO4TL2kydCfNm7g+xFtb1l/D9+GVIS7kCUZfxw0LhxCaMfNzU50a54Oe1hKl
ZDIEYzdyXJcxvI6cqq3dBBPcUz26bfT9+h6tx4qFKoLJJcocxHUKEwf3xCY+1Wf/5VmivCFx1fIW
ogTLC+2pGwD1wQv5oQdudjeryGaC6fXk23WtZGsn5D11EGSTFWHtmP1UssOUPdH2y3UR0oUTTkta
k6AnAxZuWW57W++fTB3hmFTUeKbVyE8qRjxAJvn2/KMIe4m7SqSIlaCgjrVgdqDQbB1odCyMx2b8
eH3R9NUD/2ICYgUot0IVNRPuqPZwmxmMN8DsgqHzMjb4NbP8IY8Ps4YyYm0cqz7w7Fg5pkQ/VKly
KsLuNBK6JeVwIuns2gHaEcno9XF/05a6q5YAilEyPwsrrwwdXxkcoMbJGKdlG28IwcZo9bLH5OVz
0vLz1eZtE4ir58FiuYQ4YykzY6THxvfNuzq4VWT7se6RBh6BTQwcYij6ZdwkPcuqrkAcyy3brYxD
bz1V8WMjO3LW1fgl5owEsgjPmWrVDkbusWJl5jbzQy+76KymcshK/9HjvGULAc6o2crcOMjOVYyf
km+UYoQx/poCOlaToaSsu8lFlrD9UZMSp+1gwlpevGuH7NGIyeei0SUQY6vJ+EIlYesVlgRl2GPN
Sr0H1GHgxvmHbPwBIlF/Cj8DpcWbrO1179RkMoUjh8Wjkc0j3ye8fSIL97oD/TvxbfCLY27ea1x9
33napvGyB9mj07qJAHjFADMeBQTZS0t07Fgd1ByZT95327R9JKGsU3zd1i8ShHidJbTsjADJY2+M
vlr4KmbH2PAUyh4S1m3xIkfwKasi9jBo8Nk4qt20izdTdhpDY6dmtZ/LQHQkSonXUkuZtFLhR2oY
gVfW/DKpiJCR5wyyubjXgGq8j8j4pZYtJHOpFdsMXFW4fmKMh7OeGCdHBTymyyl1Qbyxtd3kZJYu
fcSc0pfQnxz/unXKVBX8Tp9KUusJLKRr2LbQP6R1vQuqryyXMcRLTNEWPK/RspAF3BQN65aAsoaM
Mqzi9RByWUvBzzrbxjR5AwkOqgSOipjYgBUu+N/1BVuv/qDni3MPAJbi/P+LqFiElQqoPRxUfc4K
v2+AzW9Y0650gsfZDD7npfpUjOG9yYnvaN+5lZ3lnlkRB42a1e76x6wu6uJbBJUVNUj1wOGGGua+
TYKjEmSS3sTV3MIEdhXgN3AQiBbKQmvImgmBGRj5kV+ZTrJt1brwxsraj4m2t6yxdmNdRtayapcL
sYJdBmGU5EkIsaV9subBTyzwDuC2k/SSE2FVEIKjCgoLjuAjeKDeO3mmMhxyQ65vGvN/VQjKG+Vb
1sk6IVfNE8zOxMFKAl1YiGC1Q6a06iLAbxAHeGNZ8Xmutd53KJFknOsa/RIkDihNZa/qYxPWuzJk
rtF+rMziWCVg/mDV4br5rfuCY6IrG4AYJmCeXp4vQxd2vT2n9TlbL1Ff8pJtfsvu+CPaGLnT92Bz
XeKawQPFFQ2XFH/B4fNSICVFmhMFBk/Rx1BZuVdOd9clrCaiSxHCiRY1GSgSeQHr37cqrZnEUpRg
Etk0JlPHRSXRLs1DvIlHrhk8XldIIkREYVH7xkmcCkI6ffaHbj8x3OM7GbzzWphYqCK60QDc8ShO
ISUCcHXcxhu1+QG+kvdBVbhK+1DOsqLOWkKwFCgECDLn/yQewKXdpcXoRWRwC3JrVamb9rJKtWwR
hdNLA25Ol/JCNdN+RNndkHZ++0dXoKVKQjTP6r6KK/7AKBYY5SAsq53uS1lc4cUplrSkDWmC/VKP
ObByvKICGlDqtf7Y78Dw5jZu6hdoIyuU/XVz5DYtFnkosXTdoUB2ekXoxCxl7HR+z0vGx3Z4CKJ9
FL2n+Rd1rDbzQFzayTre12PGRSKPlwtV+3nIWN7zgtm4Y0CNKiLpXA8/JK4pJYSlNg+tMFQg4ufO
hcc3l2tlsoT4pGgDo5Fzvihj/vQ47zHKztEvmmN0RKn/+m6t1gCX2yWEqFxVkrjOII3Xajl1euml
HvmooCMpBHGeRNpat9BCmnh0WUyzlFqFNLv8zABTFaAt1ek+Ee29ppaumWzHFCzY4afrYtcOzKVU
MQWo9WBqU+yeMXafKr0u3MGYdgptt1bsSNKN3xwvv6zREeJWCu4AReOvCD/fXHll/22VwdXjeamY
ELXQPWMCshnLybbatgdgDmDiMGfW+u3hHyQpaUv4bwLLRT8hiAG/mwxxeNaPj9Co3zqf+UF8Hqw1
NuixZJuRvGH+8zWdIq5SS2WFiDaOsTFXOT+B5uSxI/Xt1Gexq0X1dxDRZ+jeVt26jt+Rcnoow3nT
W/0OgMT+WAJMv0m8bq4Ohj08VlnxNbbppznrDzMJPiip+i1yqAy9gS/9lYjhCEFpjm29TCos0wDO
89b82qL5iLwbt/Ombb82nnzGSBIFRWYLBzQagT7ByBX1XatGXhsa7nU3Wj8jLzsvBCajqfsarSW4
ooON245B2x59B8S/RMr6uX+RIgSkubHSzDQghaAahTvXmN8Y2ufKxPUgloxLX1cI2AIvDw5NZWmb
jHCfDFSgQ/mZGjdJJysBSCIsctqXUpqaDjRIIYX3tDoUTsoP4mz0dbDRhI6Ui1imlRCAbMUslWGC
vKR6nINHjO8aDZVs0mrNi1LKOWg0DtQkKNXqCuhwGlgbVyp2/OIvvEFPGycAaXDg7zoXgcDZ0eCQ
YlxKNgG2motSDrdPbMxyiDetacZINYtxpTPDL2q/jxJwahX/R9qXLcmNI0F+Ec0IkATJV/DMrMq6
S6XSC01St3jfN79+ndWzoywkN6npHeuZHrM+IgECEYEID/djjcSqNmOwYOwBw7Z9+m+DYthaFsqW
bvmo8AXecgiPHyGZWMnNfCO1OyF58/udGRO2VpK0ZcBcDPiNYtBA6G6Qv9KcWNfv8mZIPDMiHJIU
b1XSrrVl0IE4Tc5uBox8LmFn45s7103RTc90ZkuIUuOIIdNewoGUQCK7lOUzRlwBAqnuhra3aTB+
zYLWNUFCYRL1ts+0O7qkj8pgHtmieaWMPnWkO2EQO9pc+/kUuEwK/y4V7Qe6VbegWcEbeNmbRd45
YqYQ5TpWqBLJsD9S97UMS0tvMkj2YPYZbmgxHTp1O1990+2dbdJ6Ks6SWHUxMQlVwGA4f1OX7xG5
Bd1PQ2Q7ifZwVHumhNAUGnFb6hGujyy9tTIgK6+kzqB7pHDSv1z/9tsZytmy1t9ytqyUIWazGMsa
3MAr+pUMCmQqK5Qqlrx/TaainlkUolQ7p/Iw1rDYQGz5v1SQ/yH8+BNAzK53ECJWGaqg1pxg8fcQ
2z8ou33E4HXfoIkRq5gCohYKPl0zPdNJRisYL7l/FRb/u4OaGLCgkFWTcIQRmle3BiRlmf6rM5fD
9aOxuRSUHYG7AiIWyKzPJyOhIennOMMYCSCQvBlbUP2OEmrjal3uRKs9U8JlliB5Nc0TTGXRXWlO
EGoGAncvJG55DAZGd6aji8lATP15PUYy1J06TzUw7YY/xOV9mYLjT2veaTI7cVr/jImyV7XY8OJQ
N0C5EXofsnzByC93EtTfkrTxlNEt9QZMIVEAnRvdaaXYvf65tlDgsAUabKaqinnB1AxKhiSdyhwi
KXhrKHbizuGxwLC8w8BkSNa5KidWfb9Q7XEPw7fx/T6ZFoJV19PMZF3WeC2rwYLWW4r+Nv3PQGYD
icTKL4xSJyYmL+Ti0yxJ2ig2Qk+KGl+uZmtsd5mPxJWINoSTWLHAGHsozHm5YaV31ImdFFIKOddP
y4xNpCjKmLY8uPXemI74HPkwTHHdjJUdl4pVfsWQhxoKJqFnaqMV6NPI47lnHgFfupe3EN01o0gF
T5iue/jMidUY00+ok7wvff1sBN1es2hzH1TTUFWGXP4ig8vmORxbmkUe2PIfsxoxvEkhZWhCdWHn
2IpX5GPhvy2JqRvLgYDuW1gCv7jec3LobEmxdLe4Dw4MwFMvbuz+toOcOtt5XVw8WFfTBHpFCoMo
pKmJ0ub6sIDNQi4iLxv6h1kLT/popM9SGaAGB4zaSJq74ItcpNJr2DDDlnr1DbIN3V+mnd2iy1pq
4S8yh0+zNEEHva2tUZ2A3qBgux8yeYeAYD1458/V9bfqkEnBH+CVg4jJZ+9VqME8lrmMMrVkArtt
qHdxH+x4/A/AwjUjwunPlLpJKzRagTebbnvPOKgcxeNj7u5pSO2tRvDFktSGy9SSyBvz8WEhiq/T
PZyZmESJGyYkUaCNnee+pZGnKxhTVB8yU/rap0+qlnutOT7vnOLL62tCk5loiC+gZaJiSDaadmy6
rIo/4GbAAtpVizLdZKUPKxGkaYd72EAxmhnqZ4OCyx3VqJKTCgYj9VeLwrVPmvkYGtoPFn6T6WEa
sz0nf/nNEFTQ+NHh6jVGRGbDlkVhXsRF4k1D+VxIlR/q/ytUa12UCrwOZmMIKBwUIRmlZEnLJWoS
LzIOSgwdhSK0i2FPOWpN9z6fclhB5VuB0p0CFye834yRVFqrdYnXzvd6OT+mA542ieyZ83zE9L9f
6+xeVXLv+hG5PI+frQofLCClvPQq1lYadz1r7SqJMQFU2RDwBuNUZF23dkFLga00dBk9OjzzGb6X
kPOSup+GmeY5rvJKuvq1/lGD5S72WXUbYp7VWTN8DcIssV0WfO96f1QXhC0+ty7OHPWTSTAbBuvy
ESY9VXKGe7OyY0eyKmdymgWQm+IURA7la+K/3pFd2tn1M178BgIZJOSv0CERP3NISFcZU5P/B8j4
/zUB+rHbZ7aEj5sXatpLAAWfvTDm+3/It/dmki5ebKItIRLMVU8keBt82RPzugfip1bhrxledENX
aiT7+knauC2GTtE2h7QqBFbE8WtEmRJlnmk9SKGv+J0/uhFUk5Od63FRsDLwjiEyYzqUGqEWKnpQ
yAxno17kqafcZ4f0rrObmKsGGmOpE9h4esRcw9QEUndM5SEZ2GufXnCbifaFT1jEeljFQZaCSELy
Zyu/QyvdHm4qP/AZx2DRzb62ykXKLtoUPqXZaW0BZCfQ/qBmGn/pLrkxHfNVc0LEXsXDPIydfYv+
lndgxLtrFeI866HZQmLs9Qfv3sLDJ9WZ8Gnnh9Ym1vDYffuDxV6ESOEDCzHfbKu00QgWO+NGFi+K
XZ7Yy4CTWx4G9I/5LovjnkEhA6grVudUhUG0pl9W4F+NL5q9ree3eIx39Xk+CFs+ORxhgUL0Sgd9
gkrVx67KVukHj2u5IfYVe624giGB58flR+zpj/W6dJtC8fYeqMOTYZnvlR2cSj9yTHuqee9fv8IX
FW7xnAklF2aUoWJEZeqpj/GT7i6+/L4OIIVWf7+v0nZRbhGtCaEHGoMDncoiRQ8xtRPDBR2p04eN
XWuoMCVf5vh7FB6N5qWgO4+oD7TLlS8gAnKHhkq5FMHyyioicf2meuh/sePwV+xE7k/ot3zXjmkJ
Wv/MNz2Q7Tujr713r9GOL7soqAo78LFDZ0U1c17UmjCcvH+YwSN4E+05fGrswdbc1uug+SOd0Iu7
RQmVZ3eaNf39Bx7tImH7fB4/TsXZr9DrOFySGedxQJ+4/NIdVrWQymHPCvjJOyt2tZ1Qcfl+gMoc
BaER5H+gGHXRSYkWjaXBEGZeO2LAdGlBWJ1AebmMw8gq4vFY6OFblc036AI4kdp9v37ML16SQJQj
OOoG3s9QARN1x0qZASVCwtwzhyA8AaYKEl9Ur23TXFKrUzAWdN3exRsZ9hATMdMEubP1bfb5STZq
VS1NVZl7g5RBODMYiD3SQjsq/V6L6vJLwhIKSCphmDu7wLPHkDAOE7nIPdJkYceDpmVughT2+fqC
Nm4uNLo1Zf1DgVKsuCJQkQOtnC35f1vjqyTKP0Nvuyzeazz9fFdhC/oD+FSGQvCm+Lx74I+EfgME
K3FH4CXRrxwPgW1a5SHz4/4GsyDW9cXRiwRcg0E0pBhECo3LCsuitHFo1HruLT8VN3Uq+Sm3fg6H
VWGmR0+8REvcAHlTbufP3Sl0Vb/wMquBk9Af9pKNy5P6+acIuYbU6sEYjvgpWtT7aae5Ya25da2A
uSrde1NtJBmfjQnH1AinZZILGGvs9E7+Amqx9o74iEic8folPSxO7U6rM9zb8Y2wgwk57DTEwCAi
p4upI227eZqWYM3Aob3qED7I0CPNeI2AH+LVseN+Lm/JZ3NCvB9UOoyDLuVe3E+Wtky3NTXfrx+i
C90/A4cIxVXgYsH3iDKksJnKoBZBa0QFfGpaOOliUdDBE58dajus7hWcHmk3sdj8gudG14WfO3ID
c1JKAKOtEz0oP6FrGfu1F9k/R5MXDV8pxygvvmkJ39Mc3Loz55aFnC0c2lEHRrLw9I78zFn51HX9
sWqb5yklKQdiY9q5pZc+dd1flaAAytb/im9z6GGaZppiqflyqsiEV0DzbVjaHTObR1OD30FNHhC4
i0ilmGPby9NUIDdcpXILG3OOA1e56ZVu/KztgU22Lvy5OeHCk3o0e9mY1y8YeNFXNNkMrjvpa++O
yPGrECys0av0sHcjLt+KOK7ndoXjGle9kgQLlrkyEzXv8bfmpraxRjt22Q/wnfHr1+NiDm69Hhim
QAwGJBkxWEg0MVKcSXG6FB9v7vSmrDEGwOlrYndv7aMu8wXETzL4tIiFSclTcixO0st4kz5rFsbm
vsmxuzdIcvF6FX6QEGXGVq/DDKHzQ0wsPcbeKpQZHfdQ0ZvfF3ho1FpUDe0e4Z6oIQmNYqHAweoD
JiuG2Ty2y8jVQU9vSC3vYfM3HnDY5zN7gqvLVNIws4a9wQXzTs676K57DmYvdFYEqeTF4FHQTzH4
r69/4M0DBTUdoH80hildMWobaI1oNNULj6WNzM1euwvnvuCpxO7bpXM0bUieCrMwT8o0PlYmOnrl
7FVz+MPQ0h87v2XL3+OsUbLmYEj6hPeWioyyLSujALhudPq7+U77gbeeWzAu3zZWYSkj3zvgW98Z
SvCQbKYIAhdw+6k0+mzsotLTkuBdBgeXnUNPWZp7tL26cI89cGuBqzQ6QXMCgtTiZhdKVSpUSkqP
Da8zjEpB6e7s4ep4xCzszIT4YuqbINRqPQVp+iM7gspcucFzwZoc5XX6nrt7D1G6+psLc0gsNYjN
o5YsjsPpc4BpnaQoUUwaW7d6iH5i5wobJ3g5zKldHilGGBSeO+3r+injvyJf/9KQ3Gq8vfLA5uZC
phhFLXUtOAmRJmsakjZxXXohOQU66BaCPZzQtgWIAJkGMXWoKH4O26a+6AD8dSVaesDMFhHv8i/X
P99WeEZy9X8tiKPNZg460JjCQgXSFFrfaRPlZpLbSXaoomjHuW+F5nNjwoahf96ArBDGMtl0Ay13
q1b1h0a1r69pM8U6t7Me2bNspxjW/kDTlgjN1aHpDhU4XQdrcFQIRxcoGK/aJXupqnbRTgFWDc8e
4OQYEA8XeUeW5SFKkzgNODA/ulHzWVJFPOyrh4aU07uK3g6GGvANlyi8r9qu5UaC+Daxe20wD70c
OQ3VbTNK/FKtn2XJ8NUqOhhMul+mBVPgE+/C1F8mAuXt9KaL2U2uQ96K1oPd1bo1pb/mJLVUvABI
Xv2lZ2XPyyi566TiCYzZBR/TCHekLy2tlAmo+CYUfKPu2FTmAW9eKEqAVt6S59ZFJDqu/7SBwbe0
KJyVydUoJDvA0HilFwWfxuZpjFuTM6ri6YXBlJ0PuHHssZWmCdgDXsZIkj9/vywgckCNHt9PXrhq
fm+ynVO/dUI+WRCyDDmS4sCMh9Jreosdc6ee+OTH6xFxQf/+F+Xzfgltw/N/silc5kFuCZlXmwqX
j9Uh/9LgYFIG+tPcUm12nzwR04qOe5njxqXTMYxhoAkPiqQLkujFVNXFaGd4KTO+X3Tdp0r3bMiq
d/3SbX0zDeUMpGxwhkT0y4Ec0RZM5og0RcDnBnzpyl61ZCt1gN83TIrKDIbHPv762b2WjCBulWIp
kQOrR9nBu5tCLK+1J6d9YG/J39P7v1nTb3vrms/s9TEbZG3G1ult8rRkkKEscVGu29j6POdrEvK+
SMe/v8hgozB/NJA7ks2F99Ue4nrzwJ+bWQ/n2VJCpZgWMKshAyh4WFtzxucTiObfkh8G4WbDyffK
Su/3OmgfjA9CtNa1VVxBoyohF4retGu6RdNhtm9i+bUt89ghrLbrsLNrNrpmkt0uA1okra7xsR5+
5tR4SAfM9TeDCcXxrmUOHo+xO4RDbQEJ5U9K8tp35muAqQieK60LTQUn1Nj3XKof2la6Yemo8GHJ
Ul4O6P8Eg3aMNAB9DCXmcRrbpIjD1fu1OKDLD9qGEs9icwA2kr3pjeFNpQyAWta6Q57eRPJScDQd
wBdftyD5MpLyZkDpkA/oxfqGjHn5Wipnbsi4YnyWkqfrh+NithyvIQM+UEY5VMZrSHwVLEs9GSNY
Ozx2mmwZs+XYgef5S++hL/ocljx4Vt3MoYlVPyffMu9fJKufzAunhmVtHSeqhAvXGDexEZc8r7uv
6ZK9d0m88zDYcCCfbAlOf8i6WhkSLHUOc69ue1/6X8eEsZkmyrsqetm6LiuiQiQxRhaWGqZLwlF9
k4wEgol96egjRmyjJhp2LjbV1zTj/PCDjQ79c5RcYXFN+EWHr2thuciN7JaLCobiOrkr2i66V5o0
9pTOKA6h0c3OMk53cxZVFtJ4TqcJYjXg+7YAkMajLNEah5mmbZSjK/cTtfJFzbmyDN8WM3SCMPCo
Ip0UpFGTpN2CFOV7xNqGF3USOBhN/lJ2jcHVspk5S2n40EqohwDmgSHSpSROFTS+GoDtvqfh7ZIE
P8NKe85V6jVR42ope5Pq6FdAkMaMDAJwbfw1jCEdlGRHIwChGe1HyDYV5sinxTRyS5O7R0VRXsta
QsdVrxIraSVouMSmVfR5ao1L2ToQP0JNVFNdJEWdNdMuxsgsI9B3UY2DjGkaV9ESdqsMTOWxmrly
0gAs2gb0jiiDD1Ib8DBJ7bMymn4eAXWRFghrozIlOQ/avpZ4x1K95TScokNlyrdIL9I7k8rJg5rI
qTMllLl9Hum3RdVLbjoAwaAmGvhtp0LnhjRPNrCI/Y1upLeylEJHGWMWHGyRyBGKvrgb02LJuET7
1J7C7oTU+TCmcecOho58SJ0TGzqkzDGRf/lSStEH1uizRAtiq7U8cz2dNUivV7ErZzqANzNaSWkO
0nPS5X4SRnBqfTFqt5rW459Sof7a2xEpZNsgSv8wVoVTq+F4KvQ4P2VBX9vLkp7SSX6SJtmdTQir
j/NssaCP7JDl95U8OkETLPjmgMBVknJsMHxtpVntNoE0WNUUHKQ5tLUht0hIZD5QLX1Nev2vSCkj
eFDFKvOuea6WtnbaFHrCQU+mWxW8n61Wk1OYJrI9l2VyYOMMsdJkVtCWWRbJa5Ow+DoHLO153LbK
naTrx2hRMSLderqMEY52mWWL9AkORHOjT9OrXC4eiG3vkgEzJr3W+zE1XiUaPc/YhyZK7WFK/bbL
QfcVy/dBaUT2UC5WJ2WTbyZjwGUjaE5SAB8eBf1xnEY/nSbIW6qTPbP6KANcWlXJMQtLu4yG55zq
zI3KRkIIyTNvasBMAPFBb64JNoaR2O6LobLblsggPgyI3bTIFdlSW03SvcvBiPFhmfEox9/DutDC
PbhrlOFZ1XVEmrm3OnMYTkUY2MmQ+2Eko9ipRLYsZQ9U0tw4He41lt2UUeTU5ZRZ0xwCK5mqt2TW
7SyiT7Sd+VhKb3GifQnb5GtIFM1VspgdE6JPg9XrCH3QZQrtuCxvpSB8CobgfiGgeipTZHnSsW6W
ZV1Temg1+WiG5l2rhM8RlAmtgOb3ZTi6XRDOb2ws5L/LsB0eaUJv5lgqraYKfDx1/GghC3RSpMRu
gzl3VEpxhaOiwhtbyVxSV+aO27xI8j68Jl7V8M+roxYRXAACN2pYyLKren1K+SI/YLjug85QG0JA
jtbBur2i1EVnRzQqvAdomCGpACmImxyih6rkyUt+R2a3T/3gtGC6T/GnW7CRrICO1NNPZvekgGaI
AqnsJBPAR4DpQ6v5evBfw8NF+DjbCCF8tLKqyf2M36SZzJ11iF1nkLgg70kGpAfY1Ns6ceig7li9
HP5co9ZvsyL5ZxRiTMisYbafeazbED/BxHAA1MPiwffPHO4PYjrQyN1LNnYtC+WBGHxbGMj5sOzE
ykta/yU7GchOY3CP2shRw8FjUgYm8gad570+xUVhSTgCotCGWmRJjGAtu83XOreVxg5xke6b28Cb
Yj41doc+X+er97VNZqe+DYL7fLohazXB3aslXPQWxN+yFsHOsnU6sEJr1+M4uOOXyo1cfG07fQg/
xNZ2933d14uDphMFVJTg17xAM5aZPrC2WvDFj8VBuV1uyB3jxCKo/u7tsvgG/lgYGt06EIVEvmhD
T4aRIILOshsTzc2VG2V6TpXuhqr+9bsjvqoEO2JRkhWYkk1U2OnzhC8xWOUpfSnw1LluZttZ/V6P
CNNookqNZqituQq1JvgJKfigXu1ka3RVt6jQE92DuYl58ro0fCtABSmArqooL5XMCPdqSWQ3GHSr
NZ9y9r+W6UQLQtYfF1XLmhanj7LcWiNZv9QH0CNd37sPNVHx2J0vREj406Vs9DKmyFsiK/7eHHDB
DqfRSqy/tMKSfO3nEvPFXuVh0PH9VSecPgehDdbs9wG8UHeUR85eE2br2Jz/JCEMBEZdJNOMvWX5
XwEpeFmrfA6SnVOzLuzawgXHruRxXaMxIrt4XnpGNik8jtTDYADyHY8+a+lu4WRnXSKYNgdXZNgZ
sKiewMhg/lwZ7CJ34BqGNe/w1sAbMnzeK49verGz3dQFf57XUTM360mdvkLYdW04SxZSq9xeviCC
uHsX4wL/KZzbj/fYmdcsxykP5XVfVc+8N3ljswZXslgjiEc8ZQQwEX86Ts6KXNptlG6F6/PVCj57
6ZLSqKUP6zBqh4/0vcns4i0BWqK0ANrzqoUnjmR3pRvITnQ77J2rC/DaPxuAphL+gzEnUQ+u6oy2
bfBX3LrhtWHVX1YFwchNLcbn0WIv9GX+KbshWv1Ibv0IeNjDMbsL/6A1sukYifL7pwilMzDHyCSW
Vi+VctVbS6zrNQar1FfZLZzCq3cc/gXCQVy7UEfLtTas4IiRLT0zcM/HvEJ1NXKrm+Cv2qZfk+8r
SA6jV4fdD799uX4vVXCXlEiYB0C0c0erOGS9lbys2x46sbXMluZFT0hYvN3DvlVcON9gwXuWVdWC
ShHrBQfJr/BmuTGt+FAe+sOfJEcX3WJxdwXHOGFoJZIGWAPVRWzNx8GuHtZe+NBwTE0nd+YxczKP
7oxX/T88yO+tFTxllaZmkxGYxdB6w4fD4ht2787xRw4Y7j8D1jt66Zn/a0/MfbsorZpx3dTlPsOY
OkfmBx+C/8M0twu95IEBAbxiyePQayNbnznIdbXyIX4oH5LHverpRdFW2HVx/gBw5z6dJ/wc/dn8
2X9vrfhDXjV/yb6DWGLFldnXY/LmUQZJBgr4poKiiOCxlaiIQV+FkKxI0m3emm6hhc6Ap851Mxej
JR8LO7OzHu4zT91ppDQWzEC5smd4lIE9fvCzhivrrKl8P4GdfEVBae9tBO2KfTTUVhZKoJwDlBAq
gReTLX0zKIiyMJ8c0O4MFiQ4nIGFveOGvXYT6gd1sOLMGkBDthsotvaY4WmLSIQUzhQbJUVJxigh
AS5uPR6UiqF4DIq/6HB9iy8AxOsWn5sRbqySTI0iSzBT6E9t/EVDMiXrhRU2T7n0Sosng6W8IDM0
XH5J5eIHgQsWFvRneQ2d4DSPTrVK7aFe7LxAjQa6U0ByRRiemN7zNn+5/mO3vsf5bxWuuZnTWltU
SXal/oixax61L3JUup2+m69vBWmdYJrHBMDaAK7w88FL9FafWRQTNzIGR4t0DkoGFL1e+rSwKUC3
C5q0URbem03/IEeP2cB4Neo86B9b8yDrOc8W3VVkKHE0abRzK7YSe3w1BYyI66/7iO5nlwL3IZiC
Go/7akr8MXQzufofJ0DXM6FTgHLXP2FwTUhR5BJtwknOiYv/sbssSflEUfq8/jG3Qr9JUV9nK2QB
HUfBiYR9o9Rz28NDgTefwWdF2UkGbRswIaU7+mV5zIud6L9xpz6ZFPxJWXdZqKJv5CaqaulaZVdS
jcHfPVbOTTN4H8M/MuMyvyq7pMrnXKZu3kJBAYV4fQ6djuzNnV6AqPGdTKCD4BsMol36pwgMWHHV
TljOoWVc+hEcBpDDtVA0RuK2m0lsnLtza+LjQDNR+ShLWKt/qb+MyV6npSB8YZcBH2KL2mvBba8O
oGxc+U9GhUNSSnUeAFVM3bAifhlolpyantkgN6e1Y2Rf0FewgKVYGGblowIhP7IaGWXJmvDO9Obq
EBEAVpXFCrWcpwuIZSrFhhwgX8a7ziwAo5Uie0kVn43fdVIc+7aaOUATbpSDG27Ssqeq7t6XGFwK
OeAgu6zQe99QfIzExTzN/YAFrvBQ0Am7ABVbyBFfOm8PE7V9436fFxF0b8TD2Bb1hy3Z0mJeAO/S
8cWavvzZ19s1uB6pM1dVUZov6FtRF41VRxm4vECS8x8ARcHc4Wn/eXUxaf/PncDcOmZuTQAXhXyX
0bwOqTJT5LvElU+K28S2OlnJiLEJPr5OHCAKLDl9QAtMv8taHtxA47hAOWHHvV3wG35czt8/RAis
AOvUBcFgLF6Z2YN+s064L1b9QPfnGdc7IGSjuCO/LQnBCrM3IO5PYGm0BpvctkiS0gMmz45/UHvd
qEmc2xIzX4XFs9YEsLUKCJnudDNh7iw/rrOaKjjMpIPuGe7+Z93K8D/ZFfwA+ujTlMqwC1d3l+rg
HjYB7zeAv2zpH1R5t1LqT/aESGE0aq+2IeytwUkbMOCFBBfC0aOd+f3LcBr5Xm9h6+30yaQQddt8
kNWk/dha4pIXCeAigBMsyWoc8zg+R41V3xfertmdcypKQmkNDSWthtnwbuUYDQ69G3wF4bK1N6q9
VXcxFXkNVQzDUxcgU7XLTbC2a+s5nWz0GnkgcXjl5ZB/q/BmsXp7cchr5OfPuu6UN2hzX7+SWwHs
zL5Y7M2yYcrlBvY7tCfKpHFlSdmh/FwvtXgVz00IxzSRg0w3ApjQ2D0Y9geGGUs9jp22D/2y0Lga
z3t+Zj2J10wKJ7UAJ8giA1WAkypbsZ9+y62Or7cwOZq7L9/NcHW+QOGQpmM5mcoIa8Vtgym/teOA
YUc/O/7BhVj/XddWJkQPrQCMRgON+4dfA22xDYT/5APCCIahCTK3u2QC26sjyKkxbEfZxQR6G9EE
WYS+erfRgRyEt9zQg3JUHPDFvv+Lw3hmSqgGNcnc93HDUFJNnxZd+2HOdI9GY9OjKGc2hFg4aaOS
h8PHcgDnwHDwVB2rypYAGOEA3mEys+ttSOLspYpbJXvQQfzeRyH2xSb5zz6uZ3ItIsdg2nqOaqd+
jaR1AEa1Iwvg0hb0EP+UlZvX8DmwRquEqogjJTx6NaSb/m2vorCVToLZBiNVmBkF6Ea4n2zoBijv
Voo799URvR6Zl+mbkUMPsh73JnG2wvK5LeFihmHJIiktFberbcAQT4ktWVA3MD3DT93dIvqeNeFi
FlrJsknFytbm3Hj3f5tz4328y9OwmdbpeN6YUIQzLrH1Kk0kNY4bxaXe6KzMVYEtAYCL/Ia5ss+e
lr2t3PLc5waF85TqBDNpJQxK/rq4l4VP3Lhdm4//fn0AqEJXYVVvEAH70zzXpYq6CJKN2E+MI8A6
lvm6rMRmUNfkhddXznVvsL2lZyaFwwK4dKuqDUzqkAXwFrt5X5XrByunkFf4o1G/rbihn1kUD8wC
pirDgMV1UKwD5tzJtNPqF9Y8LlKf92qGW6HRoMwETBsX8KKeBbBAWUB/EiskT7DMPENPMDxZ3GfV
U9jqHO/yt+ubumkRYHtTB6YZ73DhstdUGQYtIYpbdaeoDHyteU3UB5mc+taTzcm6bm2jZITz8tua
+AUhZiUFDNbKGFK2/V2XIzuVuoNM/1bpDEj/98DYiSFsc4WAe6oQfQIllCZ8Q6plCdC0VHGNtG1s
vQteqVqA1Gw8lZKB4wsQlHGbSnas+dk8vZmMvldFcmjGDrKOa830R1SlgE0U6XOfTAcampbeolqv
N1xt8ECUc6CYgtgG/M3pGqCKpgooON0CIMdtuh5QN2g9SKOROFk05odOrp6UXql4r6W3TImgP1fl
AE7mf2sQKrR6Y8QjNwEXVzTl6s+iy3VeJ+VjTQANDFMVRYS2bDioZ/3FxDhOZXhzooH3lj4aY3ib
keStqgAzokF9IGVjawX0FleGxYTadadbJMMPyWPVGfvqFEy8SeTH6994M0EALeBaEl7B8uIgGCrt
XdVUioKURLaGQ0fBsk4e175ohgfujtvbKiOdGxO8HpBPs1QPMCZNf+e0tWM1PgYT2nHXF7UVE8/N
CM9HosSZ1jeq4hYz8JAG6umZrRquMc2H64Y2H1Vnltj6FDkrB5AiGqoFgDDsHnE/eo72ElhtYpsm
hkXXsl/hqWwPt3KxPsx/rfIXio5eIpy6cElYsVR9qsqLq8UZDhOI/xZM34KyQU52sv9LLy6YEjLW
NOyHCMQsi7v6VRkT2+QFZFBrypobruTV7j4U4SI0CibXQ3S2pwDbZpWW0MUdpNDPyzdNj3ZWtWdB
yFQTJoE1ccSiVB3dl8B0YnOn3nz5uhcWISSqAPt0wMfARKRgEqty11cvLjqY/L3JA13AXrS9SJYE
e8LNkgY6UpJj0+iA1My8WVOzdh1XzsA3tRf4LrhKMJCHA4jCFA4hSEPEQndHhzRcZGVxs8MKUQzA
z7POBifHvbx715IQgwKFhbqSwFI3RtRSq/mLqSb38OEsVax21iCt1dxV5QjVi5n5O7f7ojQkLFO4
Z1U0xazJ1QUZKFRF7fGp+jnhz4rdepLzH6QTmmX7gI7NC66iT4ZhHyRrIn5ezagaaJ22uC2aFJH8
PKA4bc4dB1PsjgdTd0x9PHzObttE2yjtDawRvPoFNzPqRHrnpHEOzWTfXBJfahII9z0keu9qWewD
xfuc97mNtlknOwiLXKGntC+50bk1050FygwNTjr6KxY4QM1pvE3xb4iqH0XwtjQ9z1VXnd/lFDNM
5KViv8o240WuoLidWLEc8kwpeRa+SkvuZEO+As65WvupBmJIeLidL7x5bX5vtCIkVO2SdXkX4njV
md3dnl2bf/eiWc/TmTXxMIdxH+bteph/v5/IYMugVPqDS7q5NhD+giTGBE2MWDceoiCLC5Wtp9fw
tNvayi3jtjz8CbjxMotYV3ZmS3A/dTIRMi46VobiompFVnDIbkxvxbsoOyf2Eu8i2BKie6KbYVTI
OLGzt74ryEv29f+Qdl1LViPL9osUIW9eZbdrD03DiwIYkCt5r6+/q5pzaO1qXRXDiXnggQlyZyld
ZWWuRf9UASViunLnZEeFPmH/wYlSf79q31xLftcqLoS8w4z64usPujf59S1tTEsPxfMMIAo+eiDv
VNm7/YTVjhiLIX9nncpmVsTrnoUhSzzSs28pALVLmza3YC/teBlU4aYKL+KQ2Ckwc6X8K8HARzV3
jpE+CsrXGNNz5EGuntW4dLHva1ckdY1o9soaVyCpO2hy6aiZ/IztENes7iz5rg/DT5o6f1oi8TaD
E2QRsfsSBAikOUxjZQMfhlMHUktgvxdIeQGrhQ1lyqhxXUlEtZK0ePSms7A/BIDZCqGHRt+lEoNS
/0lq4ghVyUvEWzaylsl4QhhmyRj3kIl3u8UXvdZR5TMWNtBUXLyx8f5gIGrL0YE4RfFzcWWy2FU5
ldTVpJkQSXsJ6ynmvzTJtSymdOqh3jCHkIUQdhUw/zqEaYYkGYBCQnh5rU5XyanDy8wMUMC/mc/e
dLa1LOoeK1lRB0gtvU83ZP1FuwmBBBys4AZQRKCWs+gGaT4C+xpcDj5mIV3U1HjwQcdJuVkcLPPI
Dh9A8t3F61ogC3Yw9KCaMVt6kMZTKXpD+jKG/n4u5YlgUiluKhNJNYhY6htN+5gLfpfxLnb/z0f6
fXAszzoRtU7tsSmBPpZY4+UVa+wypqYkZ7oVjnN8t6/SVhUPOCVUYYA2wFdiL1pNqemNOvcYrbwD
+jWk0YHSMcEaSOXwQTA3TvBKGmOBYZyJwD4cMPSWfamiy5xeDMK5gL/fNJHxqrrSiP6GlZWT2GyA
ZACN0otwN4sHyTxSVEVMuzvFbJPakX72nYddky7gvZZt5Jcr0UzowExArHTYK/fDcbFryo0X8UoD
3gkyAT/r0mVMQmgnHIynwRVesLh+GuzqYD4ZATYiD/x3XBrPmRxzpRUT74VRjLrJhFYW9qk7MbMH
4XlQDkUKJJ3sTmx/ckySdhT25DHVTzI3caHQU9TlyenHTyB7S+uXPvIzAUAp5JNYlu6ccw5299OB
kINpc1RZmnaaQj9d17iW8iUfG06q3nc1iGDChwEHDAUdn04NytsJoKOCI9+Nl+ZBPvD7/dv6gLsA
mMwYB2Pvr0Mna2ACmJDFdNQ31VPX8VCCN0oPmMWbBKbUF9Gp7dGghCWeO+KgwxV+kXB1HO6Lu9gn
30JfMzAkbQNUwfTlc3/mDmtQb3pvJ28/gLm7mpYQDWhviGiGd5f0JfNS0w7/sb5i6fe7dZLt7kcp
2o1g8+jLtl3wTS4TxBDCiBI3IwZc57tUx5RSexflxNv3Ap4Q+verKGYpMSgIY5xu0hInimRHAwQC
cET3pbzv7r0GyzddmIilkjCcih5i5AfhjqKFRwCehV9jkWAAhSh/G3P7o9HCAE1uCZ33a70qNJHl
PsJSVTaIl7GTL7KanwdJviEDl3dmO3D9lsVe/AUZPWU9hCwN7fRCj7FPDNC14qtq4XJPAHFPeDgH
HO3YyzbIFc2SxJAIZD0nK8CK+pjPT1JTuPvfbdv33jRjfA8MP/MyavhsRjJ6BjmJ401q3hrgYNcs
L8XjhfS4L/D9BuWrobxJZJxtziJRmhVoRpvoMq6/YJU3PiVYVwaRRX40fVQN95gt94Aq54mPxn2C
d+J7ns9vR7W3X8G4nipmiUJAnOXLcuHWQPZQy4TT1+SJYBxP6MGSVBpQ1MRLtymPdrEoh/3D5Ilg
nC7tCCYWK4iYOyw9D9IxUXt/X8T7MQL6vQBYhUF8sCLhxnvtZ1Kk99OkYe/TyrBm2j+kLp6SZlf4
0f2cvOpx+QF859Qec05A2XSAlVimVjAqEQTZMbYa+uXj1Fwk4klZkPPwiDa6llfKMUFEnApNEggO
sBhSbwJUyhhVTm7imoG9K4nwdq82v9dvpbCScn2WUUQATbDgLImo+ujdg+zoX8+HX30u0HJei4hn
Qy/GAiJGJXJSLKWE8+L8TyaBDd1rGXrSp2EH0BLUHyYwQ2qnPLWA9AMTDbD0VF/OsIptl4oNdmdO
Mns/Rcaox0QPzeijlkjUGp8EC6O69vJZu/v1aNAdmhzbn3rkDjEwuhRPBNyJbX3gKL9vmHh9vVYe
sDZhuvT0gFFCOsDnukjJ68o/OvvO8DPB2JCHB8EbXnufZztMOCkAX5RDMiLj3HxUF+UuF3i49vSf
eFcHrcyTCScUYbkF7gu9VIHdMgTtty656fiwf4LvSFvwIrJyOolF2OkKxaxJBk2MCLusdgOys8cp
tA3gJ+A6/Cg9YmD3tmpttccVH9s1wzNe6w5cU+IdKBNh1D6fRtl8/ZBm0B2lEBPRwBRy+8TGUHvu
Jm77jZd2eCfMxBuNDEbdiDQnZIoGlmqsPlSLZk91Hewf8n5gA+HJtZXmo6YWgw7l+qULJhEpNruY
ioUl0/wA8i1OROCo9dqKWNWYVTrV7UB3wetRuS3rIVBGw5nzl32deFKYsNOXA4Y46d4dqT9L7fkV
cajkJO2tR9y1cbJtNLlLzabDg51vYYegtMEe4eJFxiXfErQzusWTD9zBfN63YiJKD56okVAsk/Cm
kV3rbpzt4gMFEYld+Zjjtehu+jn3Aa2IgB+2f6acaPaa/ddfzlC6qKAVhAYAnLIr3AZvUaKJuArQ
xn1R29fWt/Dy2m9ZyZLDsNVKmv3iI5YdAMxX4pml/U6hsK0j7+mD492vLyMrYXUlFdE8QJgiPs0m
Rqnlr/vq8L4aEz5qbSzrkGYioyxuFWE6FfVyT7LokIn6EyHS8X8Tx0SOHFPaU4T6zM9j1emxBhmC
yS5edBeVEW9mgnN2r3hzq7MTtEZrJwWqkRizEnikXBZODvh/qkoVLEyvwLg69fW1iBFPcSpBC4NO
gw/H5JT86FPXjG3lVHj5U+RijvCfZuSZIC0P3me4N7FMhsOAWqQmBm7co6OehJdXNiIMGnTPAq75
/IbX+xXW11T3ytSnYO6d3bXPsrCNZPS90FmgxEBjQPzwc/WETX+AVeg2cESD0LDnc4+5yX172f6G
b5KZoFJ0ehQDsRBNlXYq7UFVbmMCftF9IdsR+U0I8xXTuVBFwMkhWA61TTAuJlu5PfOK9O0Y9SaF
/WhGLBS6ASm9MbqL1T9HvXEaw+Vc1Rlnl3zbqd9E0b9fmWVWY8ZNryGq0/6Ry8c2+0jayMZWZ4yt
2P2z2xQFmEFkXUAOvlsvboBYqZEagABRB+K61gxIhYdREKyOpPJmLtDgpj28iWP39+plmeK+psmz
i925bQ8zdpn3Ndq0hpUI5uqhGqX5Cz8kxyxCmRhOmF2K8fO+kO2u/EqKfP2JYiFqs5HCVzQvReMq
vuQuR+ILTvopSmwyY0ka24hVkIGrguNS2wlsJZpGl5V1TKoepQktQLS79APorc4CtskAzkcpjwuH
OznEO0/GhfMebw9dBguRnsafFQqRFmxtHTCqAcsKUM8XACMeeJyVPJmMR4dt1+UY08PpKvfzdNvU
51R+4nxB+oXeBWGgAFsSsO1B4MAco9a3fQjQtl+xX8Z+QP0DkNSv017FjcbJm5sKrYQxh5ipsyQn
ADHwVU11JRlo1RHQJvVh4pY39GfvqcUcXW8RrcYOCcIUZkgoCVx4DP3eDV9fwPjLeJtRcaUYExVb
0DfFmGKDQ8uNLQu13fSqI6kfwvHn/vfaFIQZasDLyxvz/nM8y3U4KCjuw+hBJ/8YUnSShk+h2Rz2
BW29WAJr4U0SU1LJ2pLVIEdHUy6Qf9InRMtpGmwzAZLFF/8qd62EMQWVvoSTkSkQJgBVNVJPct66
5nC/r9L2XfdNisncw5pRFYumhxTpLvoa35sn1ZkjR/3afPhFN6kEY+zGi52ENiUn7c9/wJK66QK4
dGMGEeUWhv6vw1YVq2GTYTzWb4ZTM892qB3miMdAvx0cV1IYR6t7Uxpq7P3584l2desvFAGlvIzH
JkCHkOPV29e0lTTG2Qojzsch0mhhpfi6sxwSjNActYB6W/NRUOySZ5yb7r2SyPgbGWVtshLoJwfh
Q3HfOqUDHJAXYHNe4kN6wg7DvulQ+3sXTlbymFLEHENcMEpo2KTCzRyjsGryfLanKhy91hBjpyyW
50nJj0Dsnt192dtttpVwxhPDKQFCFIHw9NJ7yQHEU4UDxA95CuTP42j/mLAKK7vzwTiic9GNTjfx
7uHUXPbUZ9xT6kSzrUGo5JOLGYg3xLe85Va5GTzqKOK30Ik+7evM8RL20pPkoWj2IEfxlSj2ctRj
7aQei0Zz9sXw/OQ1YqyKiCRXBU1FWABIkhlg2DlQHtUP2WXyCrBEAu12XxxPK6ZaWlI9lLKUSguj
sxxiBH4KH3uZE+a4SjEhJp3RamooVo6IidYjHfk1L8JHoFLg6Y8Ef1WkvFnnK6rN6giNMda6roRS
RvE5V2pbwGpIwcsPvBDDIq0Iy6hK6QIp0e34NXudEq88NC8iGGDi/gFmwOaNYKUWE2HywmzKacYh
AoUZI5M5OU1YlGxvsCV5sgz3Ylr2DJyNP2Bb4jjbK/Dt6kCJYGEzOoO7Dz5GRZ8lDMDGru7qT+VR
c6ov/KGCzZrCwPwdMD43duwW1LZJArwwf5SzG60v7mRTvGDIKyiIxIkk27q9iWI8YFSaPp6obgKw
bBylTXFTBUg0J1pv+9mbFMYByn5owccAYxGXL2YI2jHrpCa8R3Yadd/FRFM2DEu3APjC9rQEKZ6L
DqBAPjJCHoV2CP6rBk889fxjastzNH/bDx7bbr0SyKQBoRXLNE1M+tCTHJb6dRWyfAEMulPWGOJt
Bo8jkJZDexoyUV9px8JcFANRH8sSynk4TK9sK+mp5lD4bloFkLUkDQRy9AaOH7KyeEEXgMhXWLTN
+y2c7jFhyAm8PAGMM9dodQ4kBlpVUj7rQJmplL+ruFY6MBUCLEABuRTAuyhjelW7NEdOuTe6FKsx
xA4X5+ts2vhKHmMNmE6eFNnExym10s5McpLi0Ld0TguGJ4UxAbwgAOkDAcmPW+120JufZqd9jiuA
ie/bGucDWUxlnsRCGmbgi/VRHHtNsvgoejgiti80bydmMR2RUa7FsiHQZbXE8J9NoyrgwdLyFJKv
TXqZauz/mFAoiYgzzk8CSB32j2yzJF2pwwS5STEEVR1g01Om4o0QiXdKbQOcH8u3XvzWz+dK+Kvp
pZVIqvTKTw2SValFT1AyDp1gOFX80gPNZ1+vzWxEwUmwnYWUxJZkmhkBzY2gS4vXn0vUGG5oRX4x
gVuCCEL0N4HBAiSHAm46MI0w9j1O+EpZO+MzJaGnj49iKx/31dmuXN5EsKYdD4MMdnI0caKf5Ch6
8xe6Td666J5SVHT+KNZm4bKSx5h5ludVKcSQV4a9B34Pe5ruJ632SPbNjC/7yvFkMVaO70H0gcpq
2kpz8hkPtzUCXyMdRKk4m6jZ9+VxD5MxejGK5ywDDYUPbnH5lFgveBD0l8f8WFSR3QEQIOLinm3b
I8gYsUmtg86YCeyaUjTqRJ9Th+phqD+PyQ+zG+00/dcQ3vR1AgRq/5XDBPQYYNK9bOAsp/ijbhau
hDyL56T9A9wMGishjL0P0hjWFuiSfPEUBspB8KRACP7gFZV+h3elw5scdr2YtGPTFyFa99ZBPWVn
wJ3Y8z0FiWhs/fAH2x1beUoWgY+o4VKomez1IEzresjoXJRwGNCGbsGTLAF19nN3IsSWfQpiiMtj
bbn7x7llG2uxTF1BlhjIhfR9Glzxvb1UuhOmUgtarOqgg5dnX9hWwbkWxhjiJHVDKNKXaX2Jvwig
+kmFIPuYh6APBBDnh5S/rr0tES9l4LGixsl4m6aUNYg00fNOMRrl4v9zl1a1xVLDpR8lzdRXmKPr
MDuxr+hW7pTRjP6vWCbNRIPcNwJeFXwlURLsa1uAx0PfmCNl8+1iLYba1CqbTaKRyjWoYvzxVD5j
5d5NelctHJC5pc9KDOhLQkGvDbD7HAR/X8PNAd21bMZwlnyMl5lAxdHpPQsTS8nJAOXRcYE7ErQe
9NKbeG9cvGNl7KdAmy7VWsicjNBespcw+bqvFU8AE8GIUep5vUAAZl0CWNOhMTj5ZjP+r8+NiV/Y
WZhA3woR8sPsdOht5I7hzXf4cH7qRa76F+Xvmzi8Y12bCElqbGyCeMUX2wxLJplwj5nmHuCVyo/9
o9uOX/81+XcoztiDncYa6CI+weXHVuJz2QB23Rwe98XsfyFQql7rUzQxdhmpQ8/tl1iXnZr0wb6E
rSVXPHa8acLEjL6vW7GlUSrFvfRZdBY30+ykwcNS5Onu7Bs1BiEvuBT9AUQpTz369yuPFtp+NKsE
srteushS/GXolNzZV5D3pZioQXB9BMcYjtCQAI4PxMMu8nPgyu5L2crT61Nk4oOkmeQXqjk2uYIs
xjQ29lei+FTWMsKugY3y0Ebs+h91YyIEbN2Yi5R+u6Z1FdBOxNbtouruvm70X2Frg7VuTJgoI1KG
oCnDvl0EeJO8mz52InrpfYchVST32QUzHI+yk2cZTNwoBgVwNRQl3QR2I9ghbRU45ftqcfKJzE75
4Q2wRcDA6YFrElSZNrm3/OEpAVXs4BiB6kepjaUdFW16jmDqUjsHyg78hWQ2q2iESXagRKf8S3kQ
XpA4AR+V+5Gbf9qXx/GA1z7VystyUSkKPOTCA6YnU7tPlc/8OE8vKXsqMVFE69VQzgrYCHaQmiNl
otBugQaMS41bcOeYNxXC4DSqexOlI7tUVeREI/mID9eABm6ZY9sYEgATf9s/tu3cBbYmxcIOLW6b
jHd1Q6r1Gp0ZDn+Q4+KS79kp+wUr9krvwSVu2lRLBeGQIQMfCWSu19EwJK1YKTrtgobmEwA/T91o
noyR19Ld7Evi7vJbDpNUlo5YoKVDI7QSwUJnJuB7ELGHP2JQQtEOZjW3TmWJvRulQ4DrGzhiF81N
Em7M3PTx1e9gbKZoxwHrVfgdkQbAZqL5k0A49QdPBP37leknaCOAjhtHSqZPYfddKTKXYyRbPdf1
YTLpBd+yMBX6zqELKEQBq+xa3XKHbvbialkNdjsZ00/tbd8UsjcZGA3lyN82GhNzgKh2VOC4XGs4
FmoItD20FTEW+tN4Sc79x/IjEICC6muSuPStBS9Ih/9NKBs5tSw1p36CUID8Pc7PgNvNAX4bBckx
+VDcdg9dAABw3gj/tj+qv1Vlw6YplHUvFJAqHCjegXIAD3wFCpjJaY/kFIbOvwYRw4eVVwIZR4mG
ph/1CQaqaZcOBFno2LcjLxvQyuBd5MR1zbIkYwPbbxlC4z9n2cwvdakUzhRPD7hwXGLukwRPFpPJ
s6QOlaXCCWbdc4JZCbM+5eKNOnJT62Y5pKkgl5dU0KaqjFfkpmgQIUHjsZa6+a4wchNg8X3taCPc
gFAyU01JdS+ejEcAczwrIKm2jbzEzk1U13Y0pqoTiWV0rAFK4qRCF9txHJ2AaB+UU83rZW8XAhqm
cyTQbVJQEsaHkrgZQOJLH/BmrwXJdGtnxMVisNe6sm+A2enJAgtqUAW8h5Ttc3qTzMQnLW3SeKAP
KSp2KJQzwEwAbkVOPJabzTC4UpD9HG0SFmoGMRr2uBuRII1Jyj+coLBtXG+6MCWwWg3SEFJdlDvj
ZTo2d9VT6nbn5ZFuNWm1XXyJgarOQ6XdHLYAg8bvj8dk6XTKyVCEsOkZHbLcS066Mz+DRvJbVPnF
OUnw6tuBhNchqi1jb/0+Djh6b1Zzqx/AOFVZzZKlY1cSrQGKSJR7OQXKpzjSsjupfwKPz5PIxHw1
r0i/FHi6ku50jESheXZnYFioeOXrA9MwL8dxzIcd7lCtZLHCFPIGXw+qD5QjyXhU75BzDgRrFZHL
xbahH+19UPz9Udk3hdJYDEukT6cYcO+BzN3fhEfQjIHFD4zVCPjogZ6NNNA/8QcJeMoyQR+bD5Y2
NdRXlicFNU83VQ7HYjZz9pvFvC75rqqSkjQIwjpMlj49pp3TfE4eunNnJx+AdHiMXpA8kzteDNgu
+3S8yYH7eQPSNVEsawCDm+TXYgGCPMu2CnCdpBiKygqnB/drFp9r3JJbsKBMbtU9c7TePNiVfOZg
rWjAkGQF+VFypNvLi5sYtmTHYCNIy3sraE58NJpNO1rJZCJ7k09VHXbgIhI0oXDFMvdLfF4Pi58n
E8idSIAxZ2BiM6LTuVxLBFCZyU4ZNKGViZoKicYQdNaPBiiJERnsMO9sDGwsdYEPzgGPoQHmnbOY
MnihLWBKvyNcyuIsrfQylfysTbwxXc7g036cpeaz0CSVrYXWuZLACr//OTdt2NTwnyVRNFcmBi35
DFSKMJb8WRFfTCt+bFJ01LM+7jgVrkzt4r16vyWxTxNRpusdUaBeAUxETKx/MGO/B1sHnZPUswB7
LyAUk0GUjRWzAcSXYK/mk+puGtKbuuyVM820vtZq/IghyzIbK3s3c5J8hAEEYpf6aJ/9VVZZCWS9
pVkiRVAh8BdwUwt+AgCVKDc6xkdEJLSAOzC/6Z8riYyviECYVUMdEoWDGWSH5WB4IOWzXwciHDqB
zbtFbKYxcErh6VinT0GMwFoglbosIOP6pSLoHa6wqf5goYgnkR7BKvCSKNUSc1Oi4sQQzyWi276z
rHRkKq+2nMvZwD6bj2u0GgDPXgJ5sYDqoJCw6dzf/QFAK09Jpg4D78Mgpia+o4btAK85ml8zL3ZB
XTn7YPb5gyD7et1756ErJanzrI41B8qN0UpUyU4AKcAShN3izLOVoasWK3acJCAl6A3Qt1e6KysL
J0JsZ7aVfKYCWzq104U0o4ZUHLNzclo/XXJJXzYj30oaE/nwcFlaJIW2FIGyGcB0EZ0Ex7gpPxg3
o9tg91n8pPD4VzbvKKB9AU65ZYhILowh1YnQ9Qn9qr/QswUVt9/gu26HxuHX8HvkksHj7utv9fXW
YhljytRFFEwJYv89b/mmr2CDQZU1oIiqOtv/KsxJWGYZn9G0RDc3KtxSRuUnkOGdbpHtOrJehlrN
7EhGk8rs/yHDcNBiQBbI9eN+btuKhAAdBjYORlrUd6B5pgyCkzwqJUxkeFH3URZ4846bFruSwKLk
ydhYM8YMEqgNdeBnAZtYeKCxXQ0B/MAbbtrMoWt5TGux1EKSGzHk5UU5eIkyuWk4qSej7e/lSUsd
a2hBtloGRhR+jTvsx07CfNYzGVg9DTmnUb+4kZr/jOboZ92UANIkwBwfDSB+TE2g1VgZi/Le2f8K
m/NfGN8AUrwuqkCdZMJKBbTZLgLeq5/3yPe6Vyeqqy0XeficSg9T19taekiUPDA5n39TsIZKCszv
EpDiWUOUkjksawse/u/5QLaCyVoUk+ZLxagVBQTe/hJaT2Os/sjNJliMRubESJ4cJtcK+lIokgI5
Cfi6u4/zBBS5T5zvtZV41row2bW1IjKJVMboGHZykE0ULFrhqrYEJArzDAjAgtPe3QwZmL8RMT6l
GeDFYExEa5VhLPVK8vWbGRcKA5Syv+EtwTdCQZD2laT/IJvq1gKZVAN5aiakNQhEEXlyoXw0yhhB
H6A3/lD0sY2s13Aw5LfNcaUkk3BMNe/N1ICSIkVcX5HhEJDhcLusW8FPB8/YL8yid7O9ORCm+qHs
JGDEjN5ywQUNDC7LLVqfF7pJhss+Z5h4yzQxOYhAC4h3U2GJODDhjpvENMIFcJJZltpLkgeLNPz7
cIJZbPizpirgqBJFxgUas4qVaphMvz3RESdaJeTHxq5O/AH992d4LYrxBDNqOzWZIEof8JDeHHsw
4O7bIU8CPdRVyYUOqqLnZo9+AToianzbNff7At5/FaqCgkpDEYHArzNGNxZWTapkNH01vI+Uc2be
xVzowvfFxZUMdqsa3KRGKRaQQes27ZKcltv8GDl04IxXtdE65dpvr0UxCTDEcIE8W4Ppg1vSJhiD
ssTKlZNzUr78T+fGcpJO3SiUiQZBYnyTSgbA5j3wanK+/kZIuFaHsWVhaKbUKHFyv8qyX7ZMsQL/
gq9cvhbF2HKWi6IwlFAoI2Mwq70dgcimFJfj/rnJ21+IPn1iRQOXQiaUo0EtRtYMnxl75bOBjoYr
WKUGftn4az51LwuZfSmcP6RoViWi9VDgUDtN/jjJljNlwo9Rjo8qUe+JUblWNRhuH1q5V03SKQmT
ZxNgU2WYqlj2AMxbLXtCk/HC9Pv0Rw/qTQEmNUwgSBQTEQrMr82J1un0m1fWMgoTX53Ew9J/3j+z
jTLyWiTrpJ05F7G5/HKgf33xobXIex/6rSALSt9WEQm1Hgr+Kotet5wuNITqB77ZbcwlQTeMneiU
VgAQTEyEw2sQMa1GpNJ+UWIsjde5+qm7owlJ18HX3GKK+A84MTZwR65FM5eeCEkE3XV4V7pYfgvq
yXIOH5dUeibJfG4Ho7CzJnqcY9UbVEzKmi0gH6PIDi3tlAnhLZaKPhQWubRp6Jnq5O1/dGpG777C
6lwYP9FEQbewEo3cMoKOB2CdatrYg4S5XUACT+0JzBn7AjczwUogY9cLvGkAbTrQY5tLMZwNy8uy
x30RG+OV1yfOGLIeRkkRYmn19XZbxIFCX9+c7/147l3RDVE7mlWwL5OjFvuGrbbTkiG4mb4U5bY2
/BSUz0nxsi/jfbVI1cL9md4lQHvFhGkpT1NQAUqm31nRjyI1NEcBhXYkRqmDKmWyuzr6i2bItUwm
XhtjqC/yDJk0qSpIqoNdHKTTnyWH12XR99b4piHjpQBWasA1IsNVlDQJWlKBrMIE5mgr59n9aGS5
jd1IcDjplSePqmITScF6cNI/lXKcuHWOy2SSds/inIDASk78JZuOiZCdrExwIrksfLghOmdWWDlD
rsR2XyecQoea1p4GrLPnZIaFww4w0ulaqu4oSmKPi0k5Zebon3EpnIbnUtv2DoJEQ0TC0IGSjh+1
Kt8KU5hiIsCn2sqhRD+YJ55Acpk700OPNZN4PvxBg3czQb0JZS1+1AtplvPZ9JvInXwwXlV4OhQ8
VXboCy1CKZ/IZLNMXYlkyq4B+LiNsdDYUWcYQQcsm/Bj38W2S6GVCJq1VkfZCnHeNBoV8Td8VJtV
ykoa49FKXBuNYkKaemMGUenFrUezkz7ZdEtItTv9BVtCxh9kJZ5kxq9FsxgzucDXG2TrNFWgS8lN
6fvSlYdh1jhXso17NYLISk3GrZdC6iZMUENYjQZVaYs3HyJbcPraLY/mn9jmZjR+pSyS0PnDXf76
K85CLoIsDQInvznqWAgBQEQUtOEpOc5+Y0s38Um4lBOvf7Btn4YJVlsMV1vsnIqi9WRoFxqgsTS+
XMDsc7Ye0Xf8GdqaE3vCvfJ531xfX67fhRtcaDEQYFGoRMaAhEkFBhL6n8h06JeDY/LnFLtLYgMQ
6ZA5CvGsm+RD5GRu+ii7MkiHMA7DH5rYTEyrX8EYEyJxBshq/IpfxRVlNqJhyPKBBbUKCPz2wuZ3
XglmDEvRSa5mNCMq+jc9OhIx0GvOc+h25biSwUR0Ve3aFGyGOGLD6dzJlfN74gLh+RbdcvCmu9IX
utgk/wn7yXY0Wslmq7OlyOKeyiaRVx3FmwjTxJH0H+JiXjOKd5hMZVagaVLqEZLvNDdA4Bn8Mr6t
w4Jz2dy2FVDPY74Q0wMshYwyDWhfUIudy9Ixes2e5dgmhq/GX+aOU2tuJmO8mv9HFtsXJ1gzjeiv
oDAxQR/kgRTUxy7gzUJsqgRyIUx7mSjL2P11UDMLQ44c78c9SIlTYFJgtKQXPxH1MY95o+ybwnQN
TScLtM8mu7Ia9nml142GjfLm56LcWNWhKXIXgwLAquPtKW3EMwWzymCgUkzVeEdqK0ZRLch01Uua
wB7QW64M2qv9CLYxcAUkRl2RTEz3mZiLZnN6nKSYcMgs35Kd4qh6tGxJlNtasMOLAUpy6lylG5/m
0DE+DEmwL37D5q+kM+m+70Axr7eQXs+FLXQvU57aYvp1X8hGrqWkpyCcBHIGBs2ZKCUPVjNYBEI6
Y3Gk/rbJnrDjZk9h6u0L2kDyxGGuJLGxatCSRY8gSXyojoLdOuG95clHhAzVpqSu42EonIqHpL7x
YguxpmKKGlaXwKbHpFtipbh5RJXl5zXetyLjoGMWR2tyz4pqP1Lr7ynR7TSb7jIu1/PWB0S3ngJq
KSACZiHWVTHvBLKUoZ9mX9JksRUVrRm8FXAOdusT6pYO5zZlEc941CtXZaFSiYM8VRkafmiPOmFQ
+clkiyOI2AJAAH5N/qEQ1WLsTyV3jp8nmgnLSQs0rxbTa36Xpm7dpN87Q14OfTk7pgoyy31FN6IL
iLOBP4YZSIACsl9yHNNCBno0+o1lIAuSXRS+DBQYORLBQTFxUsFWeKEM5Niqpj10Fnd2ifSsJQBR
war/Yrcmxrz7lpO9NzIA9YffIhiHaKVwzHIVIhrpMkafuuYQLYaN239rXVq9OOoZpyLbqnWvJDKW
gusyiEEitNILPQIwcJ95s2o8jm1/KVPdsazs2IrIemRUC7vFF1W06keIuXu8t88c5bfuhVe/hTEd
fWzlRUzxNasqN26WKrtbavVSCshLFI0/y4kt6OGtOsefB1LcJs1yr6Y6OMaL80TK533T2gxOaMTi
0UTDgiBGdK59qML2pjDJ+BaU/7KZz+sisSLuiIWNW/nAe4Hacp+1VKY2VVKhD1UTUqvOwod/TAzd
x2yArVacYmPTdVbqMVFeXVRDrcMGidlcLmPePvQVAQZ17CaCkDqzwiMs2mrX4uu+nSdj2+YiKLU6
Uve5AXNy6y5ntXMN7JoVoLc98p+htqrRK4GMaadtOQlqC3P69w8sW1W3YmgqZjPwh2Wyva501qqK
7nP+7tfKX/7uSvE6fsxcqa4kMwZjgAGtNmiDMpZc3OP6i/yFAndUfu0Mhxq9DqyGa5ObtN4MPqXq
xG9Wb5rsSnfGktLOBKuYjl9QZ+HsVjCh1NIPVdQ2tqbUPHaj7c+qY/zBxFIaihTms2J8RosxV2b6
0aJ+lVpRsstO80nZx17fJ04Vquc0zT/NhfBAqurUqAYP4nBT4dUvYOJUKEkgaa3QNFNGgM9molu3
h85wRpnjottWhSrBEEGtil085tti2DKuhpogGJhh4ihpodqZ1N3JlYIbZPLYiLXiNoJkOaEw38ha
fO4z7GxOnR7beK14GgbM7uRzfo8ysTlqtSD8TUbEQJBh4gOD5I35FEMiFlZi1fgU5Ekvv5a8FSRL
owXtO+teBQ3mqImSxFMqI0oJ5o3U6bmdxwaA3sWHyZIuYlF9wzqfC+Svo1qQG3kc7Gjo7D6V3a59
wHyuTTQVoz1ZgVGdLrPHDpArQNtUuuFR1f5Z5syXKjQcjbs6XZxBBCNXKwV9/rWU7lKltsvmuzH+
kLvuIBZY3K90EKEJAaajwOvWiUiX7de6kO10Ek+oM924RhNMexmkx7ErHwtLrp1lHI+z9tTECHWK
ELT5ragKLonks959kPMRvwlYmQAjTI8YEfCjHBNe2XSo8UMHctf0wHOY5lM5fm+Ub7GQnJqQ2IkE
gozIOixifsIold3UjRfloS2Bc6Inna0Y5CeKJSfGdpM03qZNdNSJeojJjbTUbqxjU7o3JidegGds
dJMddsTvQSfSKKhF9dklXfa5qTI0nORPYiw64WKOdkdyO5Y0rzYKb/4/2q5suW4cWX4RI7iDfOVy
Np2jfbNeGF5k7jtBkPz6m5DbFg2zRVl9J2IiJmbUrRJAoKpQlZXZSwOIE9M9uMBdOmI+CdNp7qCV
O2YkVwU0bcYRv1a7KsvQp13uFT0ezNTcMVN60OPSDxoQgrbjNyNBKbHu/JJ/3cFkzsA0xZmac4XZ
rgl9F1myPbC1X+th72SQx8nIuC26ZlthqbHRQlMw3xoV/ZpFqgOn7MpB6tHGgu5w/0mSe9eWLMxT
Vb7dQXqqnjYWvbdNzRub1KnZ4CTKMWfsytAaXJgx9QKJnKX9dOqhHlAO07ncFz5erEOt3ZVAvGim
cYl39SYwQrfQG5eZvUei74QVDvSqnVBXb9Us8oIKGrPhNwkSUJ2u+obSbmL8HR1JnZTYDrI/V20r
r2tsR0VfN9KeUu1xKDMXMPZtxVpXms7H9NOk6afA1o8SyR0aAd3dmi4GmBLINyd25SRWgbFw6AXV
pjeEhmsk7EwnOb567QSZDH33L5Kib6zwqZcwl1PeZcZXxuAoVerlOsOowwWxbM+IzH3cxWdWoh4D
SFC4pZUcE+Nrzy6zyvoq691mrB4Vu94YTNuNknJdhOUZacOvsaR+Km3W+f1k7kF19DBMBHj4fldV
kWNUBT5kZWw6dXSz6CogmEcaT0ZO/QhIO2oqZwZka2Pwv7a4kGNPfTNI7sMI80vRZVzYO4wfhk5a
4ZKR67isvxRVet51UFnUor2RplsqV0cTTeZGRqfCLs8Jna6M1vKa1P6UshKypxPrsOnIVEO2K8b8
YCd0q0bM1XLNM4zpSp7iM2gWuZGtbg07uIzl8CIYGHrnGg7ePXhcL6ZiOko9dfo62ieV5RTDtRZ9
q4vEVdLHvA4d0+7cSR78ZkwfdPM+sULq6GZSuKmRPwSor7QDdOhkYByl56kcfRViBwByAdsJuW71
sepigKFzdlGDMKZqKwdcAgd9sDybylDPCL/1ZucE/VOkf6JTSd2RgsKmwLSgFh+65lMrBw6ofPa5
Gh2GABKNTPMzII2jFlsVugPEyIg0OvGk3hf24AX0qUJGYE6Noxoyusi6Yw5foPbgaIPsVJO6zeLz
IDXc2A7wMtWueq12q1pKnBokDpJNnFptfTNKXTk2HKpcNeN3uyrAJRluSNPclZ38hJt9sPLBb1Pr
IHXNN2vMvNKUb8kkfe377Iiju0/N0okSuI0MjSbSlsWhydXyi97ZmZOA9MnXJNZ6o1ncaxlecY00
QkkKslJDHA6bxERQD5Xp2UhwoRi0EJzehJRYGFStk5VWjz9Mf476JvWYTplnxHD86ajvWce8GlRH
WVv51kA+mwa2PYQkaJ0CEaHbxwBE2rqmHQw1sA+QdoPzZFd4y+5ZDGmdnD50ao4Lo0hOVNUnxUpx
oq1bvR9OkhU8grITCNY2O0/p9wZbZMSq29DECY0JTxcIkwI4wkYDX/mirSWfDE9KVnlJdRWgWDWm
pUOKY46TqJSQK1Uqpxm1jWrkTlxd1dZwDON7agwAMErg+z4VWeOlUeaZXenlVuakcusQqYTaRI4j
dDWAcgmoJjdBZcEyhnONNZ4ea48jtXa6ZPoNrc+nIHETYh3yAaD8BP6iqbwynxyl7jd6hVMJKTaV
lJupUnw75eyQ09WoWU4k5fdjjRHVlKSDY0uyI9H7Mov3BQmw4MEr8mIDJIhXNYOnVeGGVfazUccg
YzL3xGr8AU511OoNVONxDEEJGj3J7HtfSOeKUbqSUR3aqHdBsb4b0NuXjQnhooDHpw6rEo+gXqkF
kaeCebGlw7bV0LaoHvIg25Em9ANykupbC9yCOR5OcUEutT6/4Gu1R+aWhuRZdevkvexMxLiRUskv
quJTzfkvisBFh3BrdA/RSB1N6/Z9pjhQEnSCUoFi5yX3dTJTP5NBdQYrcG35Wjdbv8KpraNblD2u
ijG4HFi/A7/9vkmNTRw8UvxXb6P2jq53mze+rgAWmhJP7btdhQgclf2V1IL1CxG5gsoqobd2+ZXF
QJCqEDczblJ4AMjduNXItpVqogxHdj1o57u22MmZAqrpZ1NN7/oehGGgLJCK/JuZMycC6aVkYveV
xO0p2O7k0Av02k1Ldh4qkd93z5nWu1qhuEn0vU8YJrOG/TDq1y24HzVkGxbZhnZ+1HVUbkLmyJbh
t1Xp1vHkBSgVhPalGvReHBwn/DUZSF3zdtw1SXiKWIIgXENtaD/ZvYsbf1Qw7hdhF6QgPGYWMiX9
a5QMTg8q8kFLXTvEa14P0REv/S6y3Uqv/bK8qwDFniqMUGiPZdm7YdF7UbKT1cI3ikRzmqTYptJd
FStb8ERsxwqKV3DpWfg1aB8apOUm7yyhViPnt3RIoIcdH4xsO9aqa9mXGWsdJWfnEIv0qBLtykly
9K7eJ3mF4MqirW53Z6H8vVDMfY3GOGhFd1UDdFNl3uVK6XbZcE3tyh+yydea2m/wJyQoA0s1vW2V
8CauUDFRwuCCauhwZ8WOJeQsCsvC1TvJVwvZkxTiGfjfHbKNIW69Kk9UB6vwBvNTzBoXik3HMIQb
76dNBVm5gk6Y3RtxKJ6VKvWNiW1qYjQ+zZAdURrdS6jeS6CfrJvOyZVpS5JHKT5vLHtPYnOrQYo+
MQfXKk2fIDTqgXEg9XdVyT4rdXnZaCH3tOdRQDeNhLWClCjTbrW8Oelth6DZ+3Ij4+DrrjEF7pCE
j52KUfHpzs4s16DVTZyRg9UnByNCEmt+14P2ZOLZUkQxNG/zc7QdPmlWc0Hb2x4DebkZ+kocQuxF
dRh96PG9GgVkZvWThECHBIBEoOzES4dIuVdD+CDPmC8NAZwKKGT7hOyaSdqxkt3X9L5ojjoAQWYP
/xf25VkS42Gkmq7c1347JnCq8MnIDQIbcqNq5lp9jwg+HNLmOqkMpwsQxZLqC+YDtsTG34YZsyRA
ezKhjqpDIbtPEIGeggl5dZ0jbMku0mi/SiDslgfHBvEhCx7NdNrUqBwzZJGlKeWupt9JzbBN8GJR
9epWo/pdmuWfaD0+Vir18+6BgBUgtPFI076YU7aTuHMjwbkW3dDmacjALFEi0jTV3h5Vr6DBBUla
MKeC/D1EywZPHPm7amRHs7BOZdtf2kroWlTyBzPel0l5jbz60KRQ2iyNGyI3p8qiWzAIuGr6reMJ
f2J5bMquWR3gqkOVuG7csqo8U2L3JJaQdiITMuHh1Yx8whSE2xqPE096NHZKI22TqrfjRHH6c7fK
SvyrljdAawPQju1o3lNVPlfVyyLWj7XyGOACllnhgNsTABMlPLbZuIvi8LrVRx85HKJaeyowU0H6
/h7u7xRkn9tYdytLcofOQmD+kna9kzQTTmjxGfNAkAhqdyWxzzMGtY/ku6F/z1uGl5EGgED31EiW
D9UiP0w0r4xTEJN8JQ31x67BUHXi8D9WH6ez3O6fB5ojzUzU63hQEseQyp2SNI8Wgh5J2TZWHpiU
+r3UJE4yaoe2k/2A2bsoX8HiLJYVZq9p4a0bjlY4FSHeulN4nTIkZEbl6MM3XXt6u7K5WPmb2RHa
H3asJAVK2WiT5fTGGrS9bpjXegrng3zmkxLXK90IXv/54w3/au+PAXpF0sKWv+EVhR6JXN4MLUTZ
y2StfMxbb3/YsVWMH8uWpfzRmpPjsQLtPtY1bDCAvKsRC9FHYl6BKf20WlnUwlAREPsza0IrrkhG
VtQaypmJpNY+DZQnPILP7bI+42+OUA+3Rt/0jlmxS1tWL6zE2AMNBTyDVbpyUz9YrACBWFWUjm5g
cFCqSwkjPYrhyUF2lWY6wjeGf1cKNoufYvZHCzXtwqJ6avEtavMsgyQHynTRtI3KVVLMJUMA0WBy
yVJNwxT7XMoYpU3LcdPAabqUXKY8uiALfvskr1kRvsEkW40d9RxuHgMrB+cpxdkuHtfGDRZL1/PV
CNtWAympdR3sjFv9kKsnsFxsreNLq7c9rTfoF8/W3J5Q94uTVJvCEBXVUpeey77Y5QgHJJkqPzXY
ZY0ild8Q5XvUxS8PKdfowq2kTeN52WFYoW79sBgvpi7FCyvQ9qGqXQ/SgJn8aq9aKPSD+Oa/fQf+
nWbtxoKVjdpl2B9l2GTFrR4cpL+ndkfDdnaghO6BkkWymvLJAilEUL1N7c5BhvP2MpYc8NyGUM6M
RkPLmQIbjVx6UwZiPJv5Q/w4KGus4dyVi67KwmydBUiJrEGS4fcNC+JWsXM++5H2d7qW+3p4Xyj7
lPh11bupZHlvL2zJ3Lz1IpjDmFPW2h2/9rRwwNR4KAlzWJrhlWDv4nDy86lbMfkvjcVf7R4RLx+W
rYanJfzjj/n2X8NpeOx6svqOaXN+KcQ9xQgV4FM6tMYwvPP7nlJi0yIzYVBBAt+2ULlrb97exiV3
M7cgBOgGxCilVcMC3gRIK8cTNfDuVnu8yd82tNzjmK1F+GBdVmcgiIalF1jnDyCV0r8Tfrh4Ol6N
iV9KBxxiMiYce5Nk9b6R487DqAcenOOZznqvyBIULzP7cWWN3Dm/8b3EOdOcXzX0mVEBBjOAfRbs
81p3OOWUtQNtG17Xa0TNy0dytlAhXGQ9rTE6zU/ITbEfvvHhPpSZnRwgtXcRvK4aFOIGlewUdOzY
Wc6x2dzm/h6zfVtsrUMv1hueK8dTF6LGiABQTw2WZ6U3mB9xaj10SLhyB5bXBGIzQwfqAlA1wdfH
VEqVtsaaOjMoPUKLbRlB+LwOj1WKQres+n2b4SmqP5RlsC2kccMidaOPZLdyfvjmiedn5kPF+Tkp
ksO856BZ6QySR54JOHe8VUGurLk5BGbW5NdfYE9v2ROQX4HepnHYwZ5dxVvszXVnUFT5gHQEo1Cr
J/vOyjdWBqFthZ4wiLCfoLYsKdA4G9RzO8t2SLw9O8E/nCV26VRRkKLqo7h4+HSQc1fwMI8eSZg+
F6VxvbJXS3dtvlfCyR8KhRktR6IPG3yTTQQWoktU4nzrDIVTz1BXiKiXXPHcnHDulbBEBqNjq/SU
ncaqugGZ9wpI+18+hwbeQOhAqYCR/e7uUcSuGi1ACI0hsyFnJHalpERHANVF024eJjqcl1y8vkn0
u56C16WVd/WY7i0ZZV6qVekhGMJzqTausi5J3WnoRxdjeCagsZTuZbku0dSJvzRm5NsJyhhozqws
YWnSCjC01yUI8aTPTbuoCL4KRLtQAfSnnRah8TQ9ktIbruzT4LO9vFNRdlfcMbntgutxbQ5oObUF
TMLg48doNAvXebInKyz5oNl4UDbteX3SrtuvGDb05Z30zV5BnC+fi1djQhLXlR2xSt44lxPVzeur
PpO9t0/6mgXhVKDqSSnhy5kaFNYv47UUYNH94eH3a7+Eb4ZC+4g7DgNEdacNAcpieCihCO5weHV/
DaTW2ilZW5KQCxBTa0xzhEVDwRCJbx7I2bAbNSABPKgWD27+LXuyvX6Nc2XFrDgvM4zlP5N2WcTu
pLQ967R++/bHWtvMlzRo9m4g2qDoMrK5TR9qzEkT6cy0+5Nisou2q87ULjp2k7mxSe43AUbixwQK
c1pwSVGPXPlLlh3kr8/6ck1mf0keFbkmpdjk1g+2up9Drizw1IvsfNgCMr+KQF0qVcxO0cvGzMxJ
MiB0gQwIdhtWd5D5djCHdWwn6zCAgE7O7Z1qS8dqoLdopANEWayUSta+Lf/5zHyIcRoS1TBPBumY
FvE+0MPNyo4uPqZeL8oLvG5mQ5aCKIQe74+hxv6W0+pfoS4du2OzQ4z2q21yQnE0vlmj8uL34c84
/fopBScTlgO0T/kN1bf9XjlrduNG8+WzVYzt4pHRwTsH/XWDQHDk901k/TTVlQlkOyAJ+2HPGcNA
7ccF1N6hFbCU21kzY0IA7zvgqwpVw4Mx3hG18WrU8hvmrXyzxZRqZkWI23HcFyZBkw+EIpxhbupm
hCJgCIv8NbTjsgeYWRRO4gjpzz4n2MTpQt/Kn38o46o3xlZzrbN1qNpyuJvZE8NdE9AuBUHkhl11
XrPnqVD2gOnMTYEDuXYSV1cnHEVpkBTUOmHthYzMOlifs03k8X4eyMim0zrj2vIxIdDvMXEoMWT1
+5lU+qFAbxYG6XTbxme2edPIK/GIR9A/rpf+y4QYF3q1CgpohwP81mLSb9TjZ71FFyWn38IgOkbF
GmE7D6hv2ROu2TCAGCFKdTza0Itj56Q8qeiO0+yuRdPfNFdC0qJnnK1OuGdBkFFgC2CtYGhNEqBk
6NolWzMhXLKia0F9hWQMM3CY2XRbIJHAlBC0XuZM7g+uBDI+vn2z12zyn8+csdRVkx13sJlasmNa
J6O9e9vAysETvf1glSpawPAcfZmBB0gfvKHLt0mnrNh5+UVvHQfhSmkBuH9JheOXPVK/6EA53LoR
PtMdGMqdep/5qnzN6RrfXt6/+I3XUy/klaYlkSqqYbYedyYETXvVjzZgOVYOo4e3/Dp14mKGMDuI
Qp4pxamWIEtGqgz0eZVv0MTaFmf5vs43+irofO14CG4DEHhag84cb6kqdUa211FBe3sDVyyIPaCy
zk04eu538+duugHcaiWDWzMguAkttkYjaLFfpXRJJh1gvDXamZUj/lK0n92hTqZNDpQFLAAFkdQW
JGBGt6Ljyk4tBw2IJ9nEBIcunre/31UtVvNCHnFXQWoBpqYas8BzRse1ILW4cTNzwkGDRqYhKQ3M
gQjAkctTla8UAxaLmdbMgnC60ALXgL+0/ilm2i9q2ChmQpZitz5zv7Z9FpesmH0mc2SUsdD8UXcG
WArwww3YFI4TaNjeVXdWF7Om1/VZwtHTgQDJE55TSKAFPObnZMNVdKatuQfdP+h5N+MGu+tkW2un
7uSH5Ow9CeLquoXIlWKg2cTs4M96u4ISO8jg5It3r3vxPsyWLcSxWDJJNag4OKb5WKQX+nATmyvv
lLWjY/HDO/uYkQTwb5fBxj918MSDuMd76+Cr1viKZ9bklAUVzXBQ6cHasvMfFD9ky95Rq11gNEU/
a7Z7Qhzreh0PlQCfi4KPzYj96qv6QsvWOz1BTXpCSVqL38Nwx3/xHwF0ZlhwL6yMe6nLYRi6wuCX
9wBS113FCf3UHb/Wulf59T6wnPXh9+XQPbMseBpNU6me80yOv7G1ACwHET5nBoITh8uCI5uUnWJb
fOyNMbMr+J+QMowPFnzFYHPoL2VOCAxo+BVnjqWgdfiyVip+mXt4Y49FEV0gnYLQjmGRB29MBt/L
T9RXXZmP4mPo8orXiqIW8MePRfLXtYqq0QE1xxQ4I2TLYMZL8udJ27wdyNcuiS34mV6RGdgosTb+
7A0k33R/JSbddvXb8d/21k4KTobJbAh5HxWi7kBExt8TL/LYJaBoXllejTvQo/7H5QkepzdVKZhy
+IAf0fcnKx+Ald5a5F3dSsHfWGOkyEDhLeV4kITaraxsJUzZgseB5HuZM/4YBRyNK3pZzz+knTWC
jkniF+5aSracNM8Oo+hqartTAx1HhQ/gsfNpB2GQw7sp09aOiuBegpyzGvSEfzlu7SdBG6d+WmfE
X12b4FSGSApKLYK1D9HBvf3t/lD2DOUoQmMP3+5HM/3vgztouhZvHgE2ARN14GQRbh6fgU4kCQm1
LSW7NmselUmJva6HLqBthtoJUx+gIEw3rY3BERUQhjFx8zjbh/atCkS0NX6a+nHTTZKXUrpL2tpt
RuqqOXGDwXbSwXBl+znvTogI0C+4qPOLxIa4iUF90Hq4PXSH+j4/dfkn3chcLUq8KXiUg2MymZCV
tF1Z792o04GatzzVjEKX9c9B1WwsDFIQjH/bwA3rpoHxKnvXsdEx5GAb6NI2rD73wQBkfXyu0Vs9
bL0SXIpZXd1bQ+o0oDJiYXdpBPFJT4Ecrr+F1e2QVY4KfKSmAhafHLlaSIUHTGamXloiadbKLbOC
Q4fpRwSaU0Kyr0HZgDgL/z9RdilgyCEm1iZlr5T3RXqd5TeTOQFuKW37ofaLQHXT3MLoA+RdBlT1
p2d96t0eUNq8sJza+NKmkT9Nn4gGJVz1Yuq5cDmAozHGa1KKyQLm2oDp2sbYuVYiQefoi508mc0d
xuNdQKLcsp+cKW92qZpuKNM2pYlhbtqCOrJ0ajvEWAtG5zFmGISDm7bFGZ+USVjnmvQLSZt9NrZb
AwLfdnKPCpM/hPpOkiQ/1hs/kydMQDJMTgHVVilu1HBFlXiXQQXZAnkYq2KUNj7LwBsnGIBI1aeu
jy8sdExSU73Lu9CJ+KAKptYwxjMl5GpoLjodKNCGXoXJ0Yw6twbEuSD0zIxaN0uedQxk8d2TMXKI
gXCSp16cy3vEd2cykccMtRs3uVMaMRRw7QfWqVu7AWaVjfTeDIba68YwwARUcVKb8nYw5SdT7j9F
pp6ADkLqd5OkB5z54kkLrQ6AJuXbiHksqkqXqV6ikBxIbk2n6zSzP+VyDqBvsSN1tG3xZI4kTCwB
tT9l1ZlRkGMeou+ftk6FabcoeOyNEg3R9Lys2AZQb7dRxo2UZzs1sfYhCf1RNrwUfG9deBHjt+gp
CMPQ7OgtTBjFjWOPI9Cr1ck0p9vB+GLYoQVq+AqjSMFqZFr2N6+XX4iCdSCxzNQRdpN9cKik22iD
WW2AGV8kLa3xW+wBW7ASnxYrHuC++ulwhGg4oDcYWCZs/s47DvIrf3V9a7aEWNjHpJABN1l6kr4j
8V2OTK8rE+LgMLSyDZmGnyv7GZneSR269u2EOFg3TUIKvraP1Q8WWRus2XcTImFv1nYZxYhN45W5
hTswIZ2MtB4zY67lyB4vc69lFstPz18bKlaTtJC0mIpGvUqpr9Ki3kYYNjH/XvgXvwHnTVcMzUIt
RlhXRowgMSgiPOA0Uo3D31PPxlC1Ah7Gfq0ByQ/cH3muCfAhMSAoBF5E/Hz29IRyptoPETaRNZAX
Mz5HJeAHJvNN8KZ85J7NTAnnAwBgc+rIP5mLdpzOFFCDKa5yWkckLWdJM1vCHiqBqiZh8ZJN/8jJ
SpCpc5br9+RkK3songq1V6wqtZFuBtkDhr4GDfXh0JmiesVTLZ6+10WpQr0H+H8aNBI20Owsb4xu
JAszo+Z+5TPxrXnjRPxRbiwhEWlzFzxue9Qg+EvdDcKXl7rtju0BM993eMVuM79O3XUhuEWiK2u2
SiH/C1moGPGIVSbmrgW+CjPEmY/nK9pXg6twrr4jpo22SDkiP3O/rax+bY+FAKRXLBsooP5YPfUZ
dK08hFHlOt2GEqQF+aD8Vd67zQcfnLNlC1HIQNN9iPmJ/Ukgy2uvvDzxHl725aLdzJoQh2oa2vZU
wdo/bzKusmyjHvLyJuNlwjXPueytZxYFR2NWXdpqETYWap/fB49iZhbsgPybZtcqdTtwL9YPKx9z
MSKBHByUV3CoKHv97txA/2uYeQVetjh77jzZTc840WKUPfM6V3N4R8RdjO8zi8K+RhSk6NAG/hFx
f/Nxq3xXy6/4mS1hRyHtwFTK7J+24gO7xOQkPNw7vt5iJjGzJfjuOu7lDFDcD2YSa7soeO9pLJKp
JbD2gVrIysrEkllFoMPQ2LDF791fk7mvnEixTJb0dtEYMayppwGqev3FhBeq+4OMyGzf407X1sd/
PgvwWWybcV38cyJfqxPvzAH5mfsjeLyeE1FcrmWW0WCcHekEcQ3HPAT34I/ncmh437ZuDhK4pgPi
cBOcvQP1sLZUwXfXDJQ0YwunNoDNlgDYrch4DANjYZ1xYHecryVPy2nGbLmCg0mihAYh/V8dHsG5
YLCypWMKa2lyMyIug2YcYsllf8MDxbh/hztb21HBxViNDlqEEJ/zZ2nrb9Ko1d0UnIw+EECdobX5
0gaBSMjhZ/uRJ22rCsZrV1FwMro0SQmoUDjmiIsYiTqI78AcLeaJv06LLgsdQhCn9LSdsJugxPJT
kGU98dyUU8Wj9fJDrymk+3fkFm/7U10cistLrdXbnHud3qsg+cLfSW3tcfHXdPMxfNpsmYLHmSBI
leucDfV/4FF1UV+oSGu9iHlk+uCr8+0rAZTo7/60D/NSmfglfGGTo4cceAzd0xWPeQN2dxXL9bZH
1UWcdEhyScqg/7VpIsMl0ZMW+1r+rZRrl0wr03TLWeHsywkOhg1Tm0It+H+2l4J7yWrUB4cQa8MM
w15K3WSDrrUXTb6+yT3bGwp3JSFcuwiCh2lAgl6YPY4mn6c0jtPu5xP0HU2WtYMi+JdCIWMBMZWX
fidx0ISD0sALl/v78Af83P175IW+xe/nclLMPM86LE1h4LaxMZli3a/s3sqKXhLSeSrRyTFGamCi
TA7Utx3jiBX5RXLQDtZ7OsYrX+slXszsKaAQCnLt13H87y0x1ECgF2LKKpicf98+lhI1RCX6h9P6
O1Gsf0ncX20JLiQ2S3Qbgl+FkJ+SaO/S81n+Zq+2hAxFy2Xwbn20EPIvEfzVmuBALAbN6Lr9Z2U/
k02enbwLyrAcwV+tCe5jwOTpGPB9/GhzavXLCf6DIN1jPc/3/v5hwj/Mn/f5dXGC+8iDxgYBIRYX
F5dpfq7UGKO+XrnQKxsoanxDS73pqhKHPnh+bcyCm4c3Zt8zyvYv+8fVrjnCTBErWEUapPCK0s8n
69+UAJf379UUvxgz5wGpYPBdQ712UwwbqbqQ9Mc22azs37KDerUhOI1Ko1rbSv9kOv8vTuPVluA0
IPQTdFoNW39/9JZDyaspwWeAVyIyZQBJNq0qOZYJ4fWxd1a2bs2G4CnKgtZ1zrfuV/E+BhAIwNbR
LVC859DWtRIUvzF/3qjXZQnuAnyhOfgXcfh0uf4e2xikLlzFepym9KwMIS420BOeIN7bC30p/r5l
VXAZoZzJnTpgMyXgdyev8KY9nsT6NtxBlPwHKt+2UAjXNwkUz7x3POKWb/nrugVPYsosTYAueRkG
4CPP/Ck+F0N/B4h4sYcPgYd/7rkmJCNolWqxHP1zz7vLEBKTZPuehtrKMdL4DZ3dcnMsiw6dUaQk
MtoXMZjWxuf/9gE1wZGEnZqWZYoPyOm4oQxzyxFzkgMmsi98kFv3ZBtcUqB7aRwgydYfACuOTKQD
18yhjdQisjem7RvMcGrUn2VlVRt77ZPxnZ7tpEpCPSmSfz7Zj9RYO6A389G65evhENxLRLqMsBCW
+PvwL70m/zh/3D6cQoNoYAlGt/D3VZFBA7UQfZnJCnfgFKi3FkrPPv9YwMCp6zq+awaF625ALj4M
eky4fQSew53kW6sTbnZrpCXUOvnwoHzL2TT7lmGgu3Jr8O29fQuWM7vXjRRThcmgNGETHxz0oQy+
SzbjsAXhsQd2OL/Z6sXuP9oTLrYGAmbSvwy9v4CqkPtf82Zh4xTvEA5eXZ1wx9uJ1tQgIxcjgJc2
NqCvDDzQA/Ipi+kEZfi17VzMHGwo2tv4j26IddIpypWqNbhgETMgqKIYR3AhtX5t1fd8wt8OrKuy
Jc+QbT0MmnSyMR609ics+hUMEEIjR+ayEsIOUwRg2jd8cCHKn7LJuCNVUPkhCFqivtPcAhPNzlBp
V1Cr711qWL1vdUWBeXWTuhO1njTZuCq6fgW0z++HeKSh2AMJGIPIUNgQjnSkZkOOkg5quPZBHWK/
AY1irQLbg/GXYVNIHzlnM3sian+sGr2kJdJspDnmVvHabZB4ts+l+aC39I7QuOQg5gaFbU9ykzRj
jT4YByNbz61r7aVnPkGUY3buY1DPuTnhZCdouBNlgrmX0l96xkt/EJF4p57c8uIsDIzi7KLAKSxu
ZFGXVxBjQpOv28tA0+2ys8GVeJ3RC72erZ3h5Wv0eoaF1eVGJo1DjWvEvS1X3eTi4rwF9g7ojrZw
MgGH+HVf+M9nAbIhOIqxDWcbfuePpewrR7G+PJZAEYnVrfmItfspBGTeW2jyEfcTCJGvSZBpoMBM
7iDlvvaKWfpolm1DEwgoEAWu4PeFZWVQRgBv85fF32Mlllf1y5iYGaaFTZIxwf1ukifWfNa6HMLz
2cq54H+x6ERmKxKzwi6E5EcBwchNqoM4NM58jWxb/SyU9C3oYUlY+xCMc1Yi1mIwft1GMU8cS3kg
hOF7vejfyRhuCOVt6pcupBpUF/SnTujWZPvBBB9UfiYUiQwZMDYhydFoi8uYYbmVN21M7Vb1lV21
63ya3mloq0vrU4lL925uUchyilSp4oGj/T+Qwi3t69yWcDxznBbU22GLkhs+HN58Kh4ZpKXyHdg3
3Rg4WHurH98x0LWUEb8aJmK7JmpB8cdibCsNgucgis9DKb9EPN8mQLFGIXvMhmzH1BDwzVUBjiVn
M7ctONJctVsz4p/0F2Y+PnCh0zbyMbDyDnzG0r2cGxQ8KWjtkkGduMHitpTB0PrYZNuVG/L2qUFj
/XdHY04WmJv4tYRiDFdp/LuhqrUtFPynmoJNvUbnBIE2zw7QH9gEmHSWIQwBbWu8nyJ/rfO1mLv8
uod/UNrImRmVNTB9mzwzLmk1gCIFTNGNKfl4f58yoIpA3hyd3t7VpRfw/MPx6zMLS61dUy1UcD0s
q3VtEMzG5YqFxbbQ3ITgXzKWWfHEM8XoyMFgXb3jfWc+2fiimfyOFuLaSRH8i0n6JlP4sPUH4vpS
+JuvTvAvBJDnKQn5BmJKam+ANh4HBTNp7AYE8Gfri1v5YGKjBll3mBY57CXyfcPuh1xdiX6L9E6z
Fb1UYWdHYmIDoUGFc4hIxFzzMD5lj5x0QvNqN8HSunHfetIW0tPvCEYrn05s2uhJqlDG4YMfCA3L
tkyZaBB6t2RRGE8BxVWZDEhuP2Br+bO92hLuWVlnIRTreCL91KtH5me9KwHCFm2I27Rf7O10Wj8q
/3LzXo0KNy/sY2ZF5v93h8OWXy0KN8/SJJX0NSxywja2nXZq/pkTtjWHcZcqn9/2XcsO89WYcPXK
DPM/Nh9g7nrIbsgbCM9TDL/o5jcg1x1z+vq2ueVM4pc5kbgvTPtQbfikspFGm45WIA5vAZ8hXkDC
FcKxxYrCbB8JP7qzO1iTVjck3ptirgx0SYuLF+zDrQ3Rucg3r99e2LI1hVcSQOXMiSYFa1ozZY2B
S4dX7LSRkf9Fkmt52vY/vWJnBoV0IcRTiCqcKwAaNRznVR+iDXRSIOu7AXfPOivFopP+P9auazlu
JVl+ESLQABrmFXY8OfTUC4ISJQAN783X32ye3eUMiEucPfeGHhQhRUyhXXV1VVbmhb1Z6ECpINOU
33KdsetswWwgleAaVjUd8221Q4LG+X5GF7cK0jPIjRiyAcrP6wkV1ZioeQR7vTG6GpSOhCLfDYay
yw1/jd9hsSWb54L+bWzmWrIhl0SoFf+VW6PaXer4WzT3gB4bEgsW76NvrMJi4yq2ZG2UM/cSNVWo
4CmPx5iemqSHDkDWmk20aaCW9P18Lp70iyHO3AryV4mqy7AUpRvICoFoLAAboq7zdLbxOKiC/b29
xUrj5ZzOXEsaNQNFp+D/XwTxObj5jU5lRkH/CFuXOaT/4vRJi3fRhcHZcddiqc5Kgtk0kK006Lvo
cOaZdtfYwQYFJtPnVE9nni0NHLQ2+gh5FeGm8bTtP5plVYX8JG4haa4+mUBwqQFO969ZRtFgr36Q
k/OywRpeb3GvYkNA6wytFPr8kcvQK8qqvDJcJb3vIsmTRAUKZmi/HKaV+GnxKXRhabZXBUnBajJY
qkXNzHMZQmEPpE5Wduiilc9E5zx2GcuGNHoDD6Oop9r4XUAsM5nMf7I+F0ZmngW4OCiYpbiFOLGE
fPgkllinqV0+cRe2Zs4k7qANpkLY6V+Vj8/a/noubm3uZis0qbjuxgmmNO23GHll/NZGKwwg/Gvn
KaSLvOmcKD1UJQJeRm5icCltoBj0JrSRa+jBpjZWdDEWCSoujM0DE6XJWiiIwIH8S/G3+MU1XGUk
o2MPumm92wmnZLfKccAvzW/GOI9Rhnao/YGHtI3b2QPstbEnOJOXb3O7B3DCWuWnWLM4CxuyTlL6
hHdK/QViSOzB/DfGl7e5rBXfl+Pnzz05909YsX4M+J78h+BQ7ni/m1HuuC+ivlSMVTXkHCfhQff+
QjBrYBT8Wy0Za7b4Ibmw1WpQIDMCjK0rbWX3n2yKAbafv4FdXgzALmZy5kkmf8qIzgMw3DIHPX3+
4HI+DJzbiD79jZtlbafMvAmTILYdNLhZeN8Oqu6mHj+hMIM8KlX3kh3uxOB1xVku5vsuhjjzKjWh
yqS1WDy0IJttrGwCkpgVOvyZkLqJ5naxYhnVr46tpo6/Ti6FeAyhkkwo5Qy/10sZsUkGqyfIGSsc
Q8HMbPRz164OshZlkx0Fd2WgX33btbnZQLUaTy7Zl5R/vU1CEKlEXnvkTDzRFhwDkj1ulJNyXGUU
/nqHXxueBWWk05VWkT8Ml0/NlhPo8axc4A3WaPN3Q7ipPLoSpHzcpNeH8srqXGag1nwpS0EY5aIj
1DBTZfJ8oTqnSeyocm7K0M6ddOWUVZJZTuORKBEowjpoAUg/VeMpy9Fa3xaeNNKHtA2tXmjuy1E8
lFEMhK1uJtIv0iJ4jlqToR1eGNSnQOIUEpCl6uWd2uiOnPXImfWB2Yf13tdqr5L6jdJAVtCoLYlp
Jh0kpwe9Be0CyyjVfZxRO4c4V6tIh6G5q8vpYdSIy4bOUiAEWSbMrTPtNyXyRi5SW2TRlgm/JL3Z
BE1pNU3qRhOquNK95EOv5BgPa/I3X+PP6xmdxZ/dJMpjFynYQDnU8MQf/iocZWWnKLOLAtqfLcQ9
ZcXVVIhfVTeV1kLAiAt4rR6+tcFwT3TpR+WgqOsQh0/xJCsE3bolDmbuqXYLSQi2l2O7+L169a4c
wblkgkJHpiboskVyerA7nASyKc+1hwDa5j61vxH3EHRdj9KW51Xh1CoSXN38XauLcclG9Eq6tcyF
AVNb6gGe1RQzT9ayxvwwfz12n6b4p1zMa5dPRc9CDRkIr0MbbWbnR9SdrczmKUgFuYnuqXSFV2oH
N3Qltl6IRfkG1WUDJEAy4NyzNTXEkkJSGbaDE0hHdv5W9rRdA5qv9RldCN6ubc3ufCPTRZa3sNVb
7R8wrhS37FayyvO0iSw0M0A+HTI37iqr0vKd8TnE2fU/snGUZW62eUGKItigGu2UdlBvRVvCMNee
Xwuh1PUwZ8tZNrWoq1AYAyFWsU3vFGfYaFbnyOjmM6F4a66Vv5dPyOf4ZnciYBK1Cii54spZ7YXN
ZBf9sJum3Ck73auh7PX9pbjsBT7Nze7EyRjSrgpgroY+WVyA8UVeQbZ8fbRcT+Ds8usMHVLFga4A
f4lSdAFpEikxx3otc7W2UHNECwTVY3TtYSRVbkJZwRyPwS7GThQjk2341liNsr9Golcjm/NQSqUG
3p6/ToDukUN2020GC9QEt9JmrcS2wHkJWxqBzpIIrjd1Tn4eiyMetJGPWTyy25Ka4q5zpT/hBz1B
5GnH4GE6JQBjtlv5yLuhefl7dcCLZ+/iI2a3UyiwXhxyAWcPxH4KeD5VZCRNVGe36j5woUT5/d5c
oPW7HvTMndVhPRpgpIQrPfvUrJ/C96EzAzRI6nbjBLcQ12Sc2Y9D9lcJiBcPxsVYZ+6trn1dDnMD
5z7MoTmF2lFQGUgmJT0K8s1LIkE3rAi9KfdPzWi8CbK2V0sIpUJ49B4Ib+v7qVg8RBdfM/N6vkKG
VG0xE4ZxbOhGk0Uz79fCm8Wb68LIzNWFmdiNfonlFXnZ+CbyqMdlSdbC4bWxzDxcwAYatj4cQkWd
RgtcucotHVKu38/Ysj/Qka4AIgbSD8psyvQYUnx+F1CEGhw+wWs6Da4mLoeGUNMtV2jaF4gesFkv
7M1mr0xTFrb8cJD7zuXHAzB3SLUfZK+3w31u/43qwOJMXpiczWRvGFlnaCEW6zC5klN6IoLpf19Q
FnweM/WTsDJQfiN8iW8ujM5ujEaNgkqSYLQngZ0ZcmEOGoSXwqwszSGEIouonButXIttFs/jhdnZ
NZIMkZQNHabXaPt9Fdag6/oHEqNXS0j5S/kidEtqlmaqyIdm9Q5U563ixt8iOt2CwfRGtTv0Z4an
ChIlyTlwQ6/fdK8rm3ZllHT2whACEVq5Eb6gsYkrHslGBtgusjRPsofH2A1WffrKFqIzlx7hyp+G
GAbVMTXVEq8N5Qm6VWuefG1cM0+uY9ECSQd/Hm8BF8z8XHq51+Hy4Dm3bDD/Rs6Nf/k3+5TOHHjs
51KdhBiZsNE9rvVUbSoA4P+eXIi0No8zb9OwoOkHHd4mBB3ijWx+ILWcwFFeK9Esf0Ad9xh5oMuL
HvgHBO7ATAWEeU4NpanNWr5xbbZnrkiIp1STQREGNsgnoXEFZU1Oc6G7ByIsCnTAgLwDfHKeuUmH
HBqGPk5jD02F8i69a4Eer88R6LfT3BTOsgVhgMZ8VFweiKz62iUfdGl+5oOGUCSpmmFt4WcSq5Mo
sL14ZJXadshUh3bhQVbVR7Gpj3Ih33UsO5axempi4bbr+8iW2+gkUMjB6Sg/6O2arvRH4Wu+9S4/
b+arRlX12w68hngzNNvERTHKG13VFff/oBD1IYaD+x5LoYE67dpjBW3jNwLFSveWZo4OtC2OyrZz
YGtTb773TYtzTrX/mJp5CkNOoriMGTYVuQ2C0Bz8GhkcvNqVp5BAODsI7e8NLh0pwPOhrALBVlWa
a6tIOUrUdIypC+W+XRAVf9KiSFE3FSbne0MfENUv6/VpaV7IJCNNWxlqCW6QmP6RuAqncvfAqNkH
VnhLbM7CJZ+4tLWw828ISJuaI4TtY7t1DadAlRE3/KbY4UG//f7LFiqeWN+LL5ut7+AbfdaomPSa
AuAAmD64Amhg5qlJAUYrzzx3iSeOmz9Uu/xG21GrO6b3wf3a7bvATnb9IbPVnwDLDEIUfPkUDTbv
FwgekZd2OZE5z07XB/DAUtAat3vtVl1ZoKU38eUszG6PcMwnIasTiqFn+1w2DiVLzVEyLEDldoqg
rGy8xdTGpb3Z1VGV9SQrICN0Bwib97FZH/NHsvFBYp5v0a2+k3Or34TeylovXViXVmdXiFCkcTxV
2IU8+gg20aZ+0yJT/CPbkLqazOCAanaEtqNxkyGnI7nhPrrJVw75ypn7gGxcRkBKPraSjG9I2fPI
H1v+TZX9/H6gC6id6700C1sVgvZr8LLwYKAAy3j6Q982JneQEEPhBf3vzS1dhpfTOrsrsmIMSrGH
tWZi5kRftCBaeZwthv6XJmb+XmdoLqhieCr/xwDePhC8/Yic5iPcyG+bo3C7ehy/1myupnBOvUiS
PkdKEydC3EUfKbDGlHeSDcXN/9uGmHeupxpJYx/sKC7UBDZ1LraQX57OfieupU1Xdt6cfrEgYRRB
54q6cQXg+cGPTqVYWxNIr4PMd6v0sR12eZYCu2ZAYjQ2tVyF6DSx0sFf2TA8Ovp6G+gipEIhXAZs
2fWdWqTZSA2twKtqwqtN2U2Z6kJbjyuCfr8z/xc/82lpFqcRLSQakArYmiE9pCFeb6OSyY4a+05C
hS0c/42glZOZFdm9rBrM6oz8qI1NaOaDYZiqplVWqGXTiv9bPDGGbqDWL+JFO28eZUmqd2KHz+pT
YT90md00xcqRWTCBxgKU20Dsgz4eg///lZ8ZoeTdYo4DyevzySx0srKKC2hgdNKJBiTskQqHEIt0
bQKiwH3eFQ11kTqFniUIvZGLD+3Uqn9RT7GjbfQge9Gt6q4TT3002sy2kAZAvKJgFsEkO8cljkLA
MinoMLy34dAcpgPrzMkWj8MBGSL6K3yXnByt6JVTPSGdFJk8m1UeIjzXzfKhvWmcyfk7gtVLCbWr
75rNSd37jQQyLu55ozeklhFRxI7/Sk+1TSzlwBC382TaWk574WxfmZ3d3zQVa1aOWIpRkrckCh8z
Qdyyai1CXV5yCbgrqmuyDA95veR9qeWTzzC8MUSjTIbAW3NSD2ytKLZqFnsSQN6alKa48Z21J9dS
6QVj/I/tOZal8SVfGmTYZmiSC60az73RHRwUCdy11oelC/TK1iwqVNKgAOvRxzJykABvtgJ9PnjN
cnfcyysx6Kq12abRBx1o82Dkm4a4ZQDwt79VIWkBOsPcNZTVlMSib7iYydlukfJIr9Whx0yG+4JM
Fm4GZ8Xx8p/4ej4/F2vmfpAYgBMNMIGl08MvoAwJoVQPjI0HGcWyVjTXLuyFCPZqxWZ3SmpESVah
1/pDKj46JWlvJnprEhY7RLr/fnTLp+1zcLNbJVRKPYKGMBIf1bmTJoulsaVO00oacCnouRrSLIrT
FY3Q0oePC7e+h1TZfYHzBh7yvQasd3ZUf649dqWFF+iVxVkklyRAt44tLLJt+tY/Va+1FedWhQLg
dDacYBuW1pTgEcJ7bqndWuSF3OiW7xTn0GkAlV5b1AUAM66Yi5068zdUIs3Ui/ggdIYDff4hprqd
fnJCYX4Wi6PvjPu1iuTK8n6pc02aloQttlLVk22nvhixx7J4Jez76Ef95oTMa1s+zUTIIWJo2j3B
LdF6paW+onr9LNxRyDlNe/112kePvBDjo8GzOaJN4iU8y7fsIG/DH7VokpVK5UJYdjnZ+twNod5M
8gJfJNXv3Tia7WiYRAxNQV/rYVgIrq8szRwQoUFCWAVLWX7T0MrsIaTBxOdu3IrDpgdARc8nN9Ia
8/tzu/TGvrI780pqV/qQ+oDdWB+2OLm7VBNEKymhhBIGVbOvaFyYeMzcQeBv0wd6CAEO+gKKltcp
9U9xyzaEGW9JLW6hAGOHQv1z6HLJXvnKFd85J5eutLQajARfWUManV8+qec/dGAo9011D4DPf18+
RsckXhfo5dUImhKu73Ql8XOoWg9w1QWunhiiMMmfSRFXboTFQ/VpZY6VyqSpl8IYd5xaRZsSzdmK
/GsUVttb+cX85VTJqkYBGucIjZkH04YGL1Fupi4sBc0j3GFSDieQ/k55aPHSubA2m7pJSuGhdEwd
53SXXfIwnjkiBfAz5vpb8X4C+oyNm3XqnuVA7NPyPKEWVlM8EkgOuQyFqb5GJSVwqp+Gk+zzLQMz
ArEAgbH1O/m2WNueyyv5nyn+iNMuXhZDkWtlmk04vAfthdjlubT819jqdrxSPL2BIiE2pX+0Rz9t
zlyTL+WgY+XLmkQI4ndlf6+v6SQvej9FQ68fku4UHHLXx6BjaqCQkODBL9X7PGkeaFPcFllmt2y6
+/6EL2ENNPHC1nw4zUQIm0TqkgS7NHXYjfQY70p09P8m0A966m3JLlC2SF1RxJE0/TuIeVvrmZvl
EOPiQ2aOOKvDrMop1vKjIO0KvjUpVuvxNg8U5gkqnENsM7YS2XA3++WQXliduWE2kMBofEx10ZaW
RN9rvP2/n2FUFRdsaJJIkdwmCrCvs+ApSeOoU0eCUrsOBRcoT/iOPmrZQRmG8D4yqsxNAHc0tQQV
OTh0JwgYeqFaubeTnBE76v3j5PtOpaQAQY/FLTjHZHMSKDa5Tnb+KIRm5cNhBkOKPHXdnPEOd5p8
3NUtdaa02IQ9sO4k1k1JZczsGu2dCLItKcheDfVgRjJJ7ExLiVOQ2rfkptNNkEZDikkdiDeyPntD
dUjetTLAEUqv/a66LDK7lrwRMmVm1cc3Sey7apDaRCyC81hKzO61PLCkPnivWXZnCBkxKyMGDwYL
b/Wo3hmt7PZ+PTm5Xz8FLQOMpw5TU8jFo5SnN1EtOejrgH7CID6wDmLkgt+ciZ+fKlr8QjcXcqNT
TE1WIGOriNkui/szLhVX1ssGWhqhhxbdXd7h6CiCZkkoPGz8sBpcvW0Mr478wawqtAoLzC3j+lyj
rmIVdGqsPqS7koy7qJIy/PD4Cv2n3qryqTIbKHOpgrBlidKaIUB5plpHUK6RG2iAQXxBCllhNWlq
WLFP3sMBcxR3Y7GbCqRv+qgRT3U4GidhVIttP3bdjkwsvi8igEwCIYGWWIYyQw5+d8h/SF47Zs4Q
Q8QKFErpVqHNb3XM+k0Wi4GVt1AlyaG94ii9Ht8IhPdvTOVvadBbp07EczgUO6loHow8e+o0DQm2
XLTTcWQ3RGmng0zprRCRTVsPXhD6NhAah25kpdlmnWzK8djvs45tuzGCLlUrPWnYwp5e+eRlgPyR
G+mTbMfSoJlqqwsPwiQOh3oUyZGVSriNIjruB4EA3t30db3VIehitayedhGokB1SdW9BXzGnyWLo
TbI2tlUpFp0yq8gt1H6hGirimdnkm9ZgSMfVf9o4OYt1vNHJ+N533WOlExA4GPuiavf+2PxpjfQB
VNy7UBxOlTgdS9CfCDm7EWX6a+AkBWogWpSU70nceIEPVH2MAmZUNGafFNTKM4q5mZTMDgw2OCpE
iyyjC0ZXpzyHHPt7KieTM2bkNg41UJz4xaGHwNggxfdlVEMxhRo5tNOGU12kThSmbip3nlFHW3lC
sWhIHdSLvXpo7TEmZyTifiijAP2cysqhFa8WaWj2Pl7aWi+fqx5fhWZotyL9bWH0z4acdVYpaRA4
9st3P0jsIh+2rCzAydG7VVQjm9ZTYMtj9Y7kfuiOKXurhMbJZfQMDXFBvYHUu5LRx0r1G1udytuR
GGiYp1Vslawqt0WTQz4VPRZ3mtCGOCAxSk4ljilEFbyK6eiwq8GXRcdIPqplFnio7Z9BgBvuG4VZ
Mgd+t3GrTIiasyeZZHxn+pWJkOBNMXxQKEO/6j5tyxAia2mJVj4QJ45mXRmTExtZfhvKvWwW4HDy
hNx3JSPepp3wVviTZNJI8fAT93pCHzMavnZx8INOLTF7udnV6jkwTn0ZE1MUh9sipLJpRMM+FKjb
jap+rxSSvA/DJod+nvAiBk33GAt+aJKuLk18VWlmY/5LrtI7KoqlhWBt22WhaOldcxKlCZ5ZuJOD
FGJ4DDh4Ucw0wDL70Kxl2mC0ioTd1Iu5JShT6dVdCGk6CkxlRnO0JJfFS1BnWEyRNZsyk1Uuau5O
Y7EnEGkUh/AcRMPLmCg3E5N/l1L5o1eVrejLkRsZEU4ne5OA0u403xvSqL4XO5Ck+H3yWzSgy0eC
4I/Wq7nZ9vo9wYnGHfBcVckJiJIXXyVumDQ3pSHsU6NARjmXfw002CkkaywlAap1irdqr2xRGgez
u8FuZc0guH9GaZMHNXoB0LIOjT/jPWjggDRfsWKinSddQyHOl0uzjA13GvIHHR3SpkxzZiZKt8O2
xyhDn5m1Jh7i0IAYpc88Fb2T+JdgQjK29dvbSaxqsxHy9tlPivFlAmunV2pMvwuyojoQX8ye40yq
XGgPjpbWV5D9pr3oTI2qmVAKO2Q5+vWz8rkE/H8qBSceDGektWyBb43ZclT8MKKytHpJeauyUHLE
vPzpS/pxqvzUokHKHEQ8Z0g6auY0Cpmj6hX0EmVJNrH9A1uIBUsQM3gYZSNrLfomIsjFFum7XGrO
pAPKoWfkWIzNnYK57kmumBlhkQkq48bO2tzVa42YjSRnptQnzCpH/TZU+le1rO7GTtw3pbGtprC2
C6FNrUgd7H6MHOxu5k5TiVduFWyUCTyHKlVf04qeFG0c3MLnaoyZoW4pIe2uLo0dzukeigfPuAbx
XE8rS87UfCuT7iFUhLtR1zxjSveCWJKbSKMHXRxszQdgLB/2KJAd1Hiwg0Rw6im5lY3Oy1qs5URk
N6XCXREh9EqMjU/FykzLxpEifyPFYEJJkNuOgDqArGcRSIJl+GplpUa3zUXtEIOFDQRUUCzPmsqd
fPqH6fE26CASKTRnFkSJR3VFt5k4DqZehkgqRBTvoXQqnUKEfLQw/dDG4tAqwaFgxmsP1251U3RT
iyGKH6p0EjJEDGG1MYphh9YCZNClxlELFKmEaPBiqRcegkJvICeX3UoFbvdRLH1bLsh9qSZ2G/n3
yOJHOz9SK7utqlfJj23IKoU2mwyr58qmbYVskhijyK1Qu1DG1h7UyM2rTreCgbx1uV6ZSRScDRFe
HZjRxhWV7FYXkCFI6uFVzocHUQFOrkSfS92L75Smb7C00rlJlh7mBtd8QskDhP5fig74zBCwE7xC
tryhgwh4dKk28qeQfKrQcLhZwwMvvUkuDc7eCRowNVE5waDa9o5f4GL0QtQwQvn5+3B5KSA3dKJS
UZXQLTZv3ggMpcz1VkLyNLnPKXz0lJv/tQUdS4CFRiOahBaR69eVn5d1ywQ84JTwPta2k7ImYbeU
20GnG2ygqqhL+lzcUCZTLYljjGscrW4oWRrP5WPsIRbfFViqXbstvHY/vZYO8+LMXOu7WXrSXZqf
IxsVlYQsG5jqon1eMQuaPCpaqDphHUwnmtJnqQ26HV5abxpNbhjVnhCm76Qqvs9SuhPiYTPgBWXm
Y3nXNrXbq6Fwm2flL0FUDVMq0JcVd4nV+rjwvl+YpUzC1YfP3r0BYtM2avDhjZs+pW/+LnOFEz2x
5+InGnnccittBKDtnitvDaa89PoE0F6XJINSKJ7PO+8F0S+UjuUq0s3ElW2y4cK9+2ALAV7Aq4SD
f7eKa1vI2OgqfxRiF6IhcN4c30uqFmVaiXpzYfk/yC/Zjfa8eSjyfEgPHpWX/CHco+tkv5ZlWyry
XFmeFQ3KJJ8kJcVgOaCveYh3zQbsp3a9raziuLYdl6f2Ypyz52/YxjlEUGCtAnPfZKfAMun2sDEA
pfLN7lwcV2d24cF9Nb5Z5s3XIwFQQVjEE2ywp0P6NDpozbJ8GylWwMq44mD6qkKJ2WTrnacLHgzW
QeKgKXj1f+EHzX2xLTS1UV16H5zqN8REdrPXnGjb/ekPiRO4wkoOeyELpusEbbUqAAwIC2bHporl
smXFoLqxr1uE7mj7i0RruJcl/3+ZxJjNaSPHsiLkSGIU9cZoQktRntrunazB8xYmT7s0M3POpB0h
xx3CTJwhPkPxFvmJ773MEpxV0zlNNlEInPT83Ika6/wgKPnVORyU2CaKVUfAldoaIlSUtoZ9tlF+
AXTOKquP8JLCA8D9G4B+fmPOU0+X3zE7hV2sGYnQcejJIXuYQpMzBSZ/eEN0cWY/1o7hwia5GvX8
FCIdIUUNcB5TltxUhY6jbmgOXpFrwPolQKxmyCLB5BKdGvOaAdozCsBUZGAxEhjxM0hSKvp7nqKf
hkrM9AHOrcLBEWki7uVuiu3v13cpNLo6DnzeL5LCrRLKXaSPKmqV6g4i4VFgko0OPB/dtZ3HeSXp
+/cmF+YWdMAQ1lFRvBCRN7u2aJQKSWtBUV2V7JL4JhAaM1jr3F/atldG+EdcDCvp017RIlVFy4kc
OOWTAK3B3Jvu6J1x8t+le+5N89cSEPuYy0oVK8dmyadejnG2W3s/TSc9pbgzkLAw1NBKywe9f6DC
QUwKK/NXFcvXDM43LLJ1sdBzg1YsOKK0Gw7pudso9liir1ZEXw+6yctDcYLszioRz+KldTncmbsL
hnFEkg3Wm5diKzzHG1QW7MJBOuUp2TSQ6luLrxfX15ChGIOLQ0dX9MyLg/kWhOgZ0mvCvrFHJ9iP
P+h+2kx7wQIiK3zzW+i5li4i+638jlxdvFaSXHC9sAt+XexhUYGcwPUGQz8Ykwcaa24avnTtO0g+
V7bQEgQOFgAVAFALYLuPk3uxhfsxrdnQpprrP7IHdhvttecM/u7VP6g3wxOy2yJ/uKzt3IWbC1k1
UIDjaazJX/R49KSJwrYqNDcU6wdxCk6sZduRks1Is5fvHcFCSGdIFDzzIpCEGiijrqcwLf0y0wod
RTjhVI2ntnhMBTOVBiSCf39vaWFQV5Zm96SotUkEEnKkuhjqMcbzpDA78k/dtDKiD8zn7Ja6NDSH
OgHRZ1CQIAOB4PrH8g39thoS4ygUodMdGBD5FHZgh+wcZPwys7wtfXMdYrf0oMJH8NYA9PPDyc62
ZjOUfkBiJPbq0IreiNu8T4KV/554S2ix4eRxzGw88tRYQ2km1hoqiv/8fA7wltMhmmYQNOTOzAuE
lTmLejwO+ns5Fy1WBU6grIU+S5tHxrYBz6dsyJCpv948OVQJskFEGBeAsSOug2dBfsl741FLd0O1
wsa0ZEtBu6SE1hhZ+8KmXWZCXOqNiNaRCrhA5ob9eyaUJi1CM+vX8J9L06fIREWEqlPpC3GjkvYl
lHJk1U2aly7f+kJuycaq7OHXIWHKuN/ESUdOZP6CY0ESoqYxaaC4GJ3Qao8P0W74YK/PEO6jKGSz
Xb/XV6rBC9EGN4twUtYoALTzI68FctyjaKeh+h2/yS7YrJQTF/wGHwJ6lJzkGP/8/uQvgA+vLc6O
PkORsdAkornU5IxWOBE7ZUvRNFgd1zrR+U9db/wrU/PDH5fRRJuBD27bbUuv2I+u7BTeWjfEwoP0
2s5s6xuFADMNhsRRhyp4QtIjdRLOeb5BXWwlWltcMknSP24EVNc1vpMuriExb7JRzVXslHP6BgSI
l0KTK95KLwQtLdEqIHbhZofjuLA3uxVAGhCPOIKaO+70c3oSHY7hFKz0rJ2UG45CTECXGgMUwpzM
WoPjLh2LS+Oz3ZIkXUh70Ou6grbBBWx1ee4yudhrvgh0Tb+C21qeW3gwrkYPlz0PImhR9kMc+5jb
Y/RUbAs3dDWHE3YfOIBUuF1763/1LdjuSNdooJaTwS01Qw34RaMpDLvUVXXlrMTxZlAgDbQmgvc1
NLq2MgvwUYsKw1biVoBprvrxl2+Q839/rK9GMrtkCnmsxbpHWpJDLGUkSPwNtIvRd7aOtVgaDoUk
DvLHqOx8EcPQtK4Okgo51gKF9TqArna7sg9WLMwVMMBrEbKgA6wirAk6jdEk0z99P19LC38xhrn8
RTL6rGcEuJWkM8wSz52uS82kW9PwWxyIIeEdSyRd/UKyE0cpkkkpBTQyydtdl6KsU9bMt78fzJoV
/v8XHklNVOAhdFgRanknyMYxjH59b2GhG0AlmgLSaxUtEohPZ05PDRnpyxyv8sr2PQm8W8NHM59q
auiL4DBaY8vOjRU6a0D9pbFdGp55v0yNaB9JfCsYqjOWndXHrytj4y/62TV1NbaZjzNabcrzFGMb
kc+UwL40bWKPt5vLTuTSla29tPE+x0O+KGaoWiYHJYx1061mbHQN4OQgWQm7v4b3l6uFRMpsQwxK
1uSVghNa3IRtvxGEJzV9J4CtfD913y8OEfnMXmw8KU5onUywE42N5KSCspECStcQUN8uD6CQ10ZY
LYBUkcEIOsuk5qbyUbdO1RUjC49LPmXQKkc0hr/nQXqjCqMeDCpPp3U2pwjmKMTowE4BUP6RW4J6
c7UPZCE+gk380UDCJenz26dSGkPGg+WvbokUDADRY6CYQ4pcXmqV4JAIQItZPDJPNlEwXZf6Xl6+
T/szvwEiziDMMBV4UCs7zc1uQje2iEd2QKTbDKnmNRT88ub/NDi7pCp5yiUG3KJbZa+JaFjy+Fiv
dcotDgoaP0RGAEG+9FMJ8gi40WAACGjc12DKb5JkZdcvRSkEzEroKdeQ8cCWud6RccSA6RFgghPX
S8j6gvyWAw0nqz3wANdYy0Es784Li7ODVpVcxbmBRbbtHcmK91AXAddHi1Ys5Jg+uhjWemEXaCpw
IpBtkQyMlSjznnpdYaFc1Hg1V7+SQ3yqTWIOG2mbPYOlotrzdHN0aP7wPufSBbIzsI33xoUm38+1
RuPly+fzS+YQYS51MgbUR+8jmE5QEHlnLwlvK7jl3eSjXbpIJII1z1t7vyw9LC6nYI6kbYo4HqMq
UPGwCG+z12iXPSco/7QP+f16iXxx416McrbGo5hmZV3AmKb0Fo1A55quPNsXj9+FhZknlRqxRvIO
KxqQY93lZkW2qrFym344rf8h7bp25Da24BcRYA6vjJM3J70QWgXmnPn1t3psa7i91LSu/WQYC+hM
s0/qE6o+RdOFEMqpcGmTBXGHY1ROfshOqPiMNnmTydvURuJAaHE6N6iA5xKemq1htWBrIvB40J9N
ZKtu72WoUhIMJFaja6UO9EGjz1a2CFf6OFWVlOH84Zb0aVVr3mfO+C7tR9SFyaR5eZ/iJVXLZsqk
s2SZE70u3xUD6CQFKDFXgWcmdwmmTfozxA545GQVVvaVO2U3fo0B72pgJYmoum+VyKtYn4GlBVQq
N5YtCMYDfAXfD6wRE2iJfCg6RmFjNQMByAgvQBXgPShPjx7xoOsRevFDuuP6Hz3B8VNufJXVV1wr
Z8BEL4LID1ncqTLIQoBxTVSHDpiLPY6bdkcKeuMxYLPyrjyGP8iivpw+G6lSyuRQtQlyLixxjRsC
zktAlzq3xLB7ZodO6hmP19OslZ4YUdzLIakkeOLnbFLJZIM2zRtpxPxEjBldJ5HyvT6EKfgoymcM
ND/qcYrdnoT1kdc15iKeTpADVQpTEeJnvrI0DKFXKqYVMeZ9/ZjrDvCXGHrwpKgDXhrI4InI55jW
Pyoy45HMOAeNmDUFkhYoXYSIiVFtYADfR2BNjdrevn6O34SNy0EoTx771SSIGQ4SHlQPVamjgZ0S
BU2nP0FaXDkUxgTIA4ZHrP5E8KRrRhbHAqYVemkGJL2MWlQyf0nUkvHx1k71QRBlacEQTnlaAOCg
taPTeRnc1h8bl/Mw4LhnPZPWcixIA1cPWsAGmYX6aNdVx/kpN5bquR6rokg57jMr36gmh/gQ3BTv
jDsjORsVtj7Io8JWiPq1AqZb0i8kj0CAm96UG4BTY+WJBVEjrjhHyMKsEpJ7Uf9U0c64GPtWBs7W
7eQ7weVeDVfKrAQPgN7kfiSHErVLK9hWB4JTGyEyxrtmTxChhj3rDbLyBPnwUyhVDSdZ9vnh/JmD
TQcuBcnjPKB3bK5/3nUlvZyYus0WIFdZImJYKdBSm5/jAwzxqywzKaVWj4OkX0ZdStUEeqt/RHgv
uQG3KIKInsfUjr9NkapiG8TlHLTwvRJzysDF6TbDncDIfNZCESGI/Uc4Xe7OCox7i02DrsjurzI0
poshUnCAtrS9/j3XUuIPsqgnSCGFA2qzmBJCnjC5HBIoaI+6xZQQcCtHTJ31TnWrANvVZSXFK0Hw
g2RKY1pjKBLJwCeOsa+ipqNZpgF2Fp7S8qcWPl8/5soaN8C8Fp+U0ptITMuuGfBJs7R7UgJjg4kc
my/kb23Tfm057aDOoqv0+aFK5mLjz/pNq3FYnFEKw8bGCTCE0eXXch94THx1E0nxDaa373UOM9tC
EGHXvQ8we63z3yt5NFHo3jVZuCmSxM3DhDevH+ZcU/zkYnRZxJSHrolA+/jo0rIAy8Hg6SOvCSDV
vykb7l6+ze5GMruDeXUAqidWasqvs0OgsVL4nmKbO8GNeirg8WJrH26rl//0mwy6HDXiudxUiojh
r5TDulQoeVNTbgGns9P17FuEEr0JD7HvouLEycEu6jA1kveHOS9fBCy5FBH/KPfqfT9gjFuEq1KM
jTinjl+Fh4RLtthiNf0gPvRY9Joa0Qya0ZX8+K4Rm3uA8Tt1rjPC1JoHABSNiKlIPMzB8/bxI89h
V2ELKSB9vACImJE3uILzBz1loub0ZS7lUAYYig2fc3GkIV4MTnOfu5gtIRMWt6TnxPLSq7F3KY0y
usTPU7HuII2/i05A+zpmFrrmExlEBAYLq6F2bohfOxxldgo/5WI3cSQY8lY0m6Rdj/rbPYaGECKE
gwSIShQ8wKmSYdvn6S8ueK1CrPLxnotu89lsDoITtFZwI+6x8+ZdV9tVV7v8HlS07kUxNtosRM3q
QCgYYxezb6Zq5vetxwpda/5uKYqEtsUDA1svkZYX+PSlGh0xDY0KvqL/KKf8Pcs4G8TgzvWzrYbK
hcujjpYZhgoOdfjXTNHNGOPfWo5Z4uDndSlrT4oPnpU6VgCGobnqEEBkT9+RW60dwQLeqMe8qzVL
WfpwKm/MeJQYa5HE5Dt1h0VhNNWnG/+GZMP+iVW1Yn09cpuL2+qBlNIL5FiZiFd8EtrYCQmZyeKa
TiyPRL3HAn+ap0rGkfwv3U+wXWHNON9MZ0DlXfuTdwFq4rVv2lZjjOqu+oGlYCqEiC0XRH2M45Hh
RNEJdr0peM0hAPfhH/AZrOapwPQygCWPlwVd55wSkF2XAUYheWRTsjWcOrSev4SubIYz6o76PnSG
F7lgwvCtgKUg7C8EU+4uzyYZEQMTM6M7OfVbZVXH/iXdzzvRxdYcCvERYuYdy9LXk6qFWMrtDXE8
V36H8+J9PzmZk9xVyb7I3zlHs7DaKZp+a/LJY49dTGCJMPsBRGtor7s8NWX5Y6rHSTng1Er/YqiR
XWCvWpWgwaJVjiAillmg+eQfvCaQ8gFJpqf1EM4QmPdmxn2R08frXmYtGC9PRJm+nopdJgcQQEij
c7fdAE0NGGqsi1sbkfigL5TVY+y7KAwVs0/TDrt78Zu2525EC8uJ6GdUr4M9PzcFEFmRTD00DxHz
4lY2Tz7qK+UPhlnK1AZbo5jZnyxAnh5IDxFgCPZwT+rkPQhKJR4YCNyt9v36F2ZdIeUQDE3uAUEA
yX0UWyU20HyDiY6/+jTGhglGvTQD+M3U162B81tzRY9QcSRY9dmufkeaeEh37ERn1eOQhTQNCBn8
p9WnLkpiUOJgsCyfVasxenDRP8yysTESJqcRSQQ/Kf9FFF1tCvkMPW0NuimqzS5R5cDkhKze9LOw
yXOMnCQxfy/mxq6VjSNfZAwMy9V7W0in00fBlwEFQqQnWCupvwMTxLquGasxaiGB8qFG3vrqgH6+
O7Ty17EMb3kpdniucLF1eIMV/v8fghk2sJBHOU+h0lFTrnEiI9NNrQfo24D+uaiZ/+1Y5MMuAvwU
dbMC9ATVBTG1qfm1zWEGOEyOMVb/WzFhXNNqOqFIooZCjahh/vCjtLnttESeZTgwPAeD7lhnhjlj
teRfnGkhhXKTWEtWuKnHwzAv3vyGN0vtiAlFUxcxBdj9G4exkEUZc1XpnYLFeKxTxV86yTDl8dv1
w5zRVz8Z1kIC5QzrNhKbuoEEAfRtk+l76LFsOgBDBKbvSnfBrt6TiV/CxTLsxZfkhd+AwZlxzJUJ
fKijCrpkTQEyK9h3P96cmCuaUlVQ/84C47YlW9UXLI1ZoNRywg1vhjvu8fq513Ozi0SDennGTdbJ
vgQDkL0EGPeh3ZsdUB1rM9+xZ7CY0igHkgl83405zgeAu1PujvvK1jzfFM0/IfBadcuLygWlNFOB
4rNRo0qARPFG7VC5qA5hMJotQIX+zVdciKK0R4s1OeRJQUJ6IMEGEAwPhkPg1Nt7duLwKT8BdTl2
KFEtwA8HcgR1ZXU1hN0UtrHHKQ3YM2tTVbetsh26wawLaO8sWAL+e/2Inw2EkkpdneDnYxPVkDrs
6shUn6Rv4l3nEMD20AY0TylYUWcTtLwZcIRqbmYlhuIxX8UIEOKnCEH9DjpCSFom12EPjIUZgf0v
yFvhJN/6b91Tu43MG0JG4G/0hze0aDM7/5HeqSCw99hU8p/nG6ifQgWPoiumlE/xSRoHC9sYwrFr
bOE/ave1kz2S7jBeN9m/2FmhxMofnUSaFlOcELGxyoGV5rvIP1y/60/xgxJAxY+aA85FLNax16nA
k2g7r5uFUxup7n8TQwUQcIaWaGzhHIUS2KG2EwzFav3n60I+d/apw1BegOsrsUbNOfYmAXikOqAg
zEgevK4NemB+NK0JQpyD1s5bLq83TcA5ZSUBD1p77AkwdVy0G13KHtOaf8jKyg0nZYuZ//ehVb9g
g/xpalXJ0rL8BljJGw2PrUobENVBtZwCE8eQ7/Q23hfgYAyS7B3Md9vrp1u/KTgWQQBxBdY7P6oC
h70bLkjH2PP9ye6wBydWVh0zYuMnP3r+ghchlHMT1cEALgqElHVv9XpslkaJvl3sKX3GUInPAYKS
RQVAhSuVsfdh3aQxbrjFEQgTZv9MRoLZeTsxlA8x/6MwlXKkcVemwMWBMHlInFLHwG7OyMTWndWv
T0dvKU9FXuS6BAllp5hl0h0a/92QBmBIPTTT+3VdYJ2GcozA+lDbTsQ1Tc0hTRUwqrLo0z6PolAf
jHJ4EscDpQuQAR6AWYCs4mqdF80W8Pn3MBuHf5trK9kKgHe3EADmr4nLLMsRCdeujPJ98pjnkzbh
F5ACdvm98/qNcDejBAiItx9/kLCw5FGucOAmP8x6fFSAtU0WZhTI4At2TzfaZFWPGeZ9WMP9v4kq
F52h3CJQLKIp7nDExklO2gOpFGNDCSsFYF7MdfRWsXnKrtV/elhSV0t5khFkY5E6QGq8bU7CJgSV
6+SCOpfN6MPwWfTyUDsCMSpWOrgPE/W5yZqQMFUe2ID13NIccL3Y6AD+i11w6oCUZ+HyKe1EFQfU
Bv9nJfm3XIAFvi71rlsh43R0O7WWm6lL+wHfMQ2OaSs9RYUGbJ2BIYb43Ct2oFHZWIqXjIrgGYNy
urAlgFUVvWF1WmHylW7KXHc7pcxxTpZMysEoUU0gQCGzceRdGmEJC1Wr3OzezswmgMdsbqb9dIBR
/P+I6R8vj6b9BXiJIpXEJkoIDPn7BPQ41+/tN5FHx04SUCXwbqYsPVI5FVAwZ7M7j2u62v181zvx
ZsJD7/8edT+f5yKMsvGobYNkmPEptbI7NVl5HPUJ7UrFEY2KEYLWw8JFFGXYBh+GFZdCIflU/dFw
yUNcqowC/3qCcBFBJQgJkOYB6IhPFyKn0qrHQT3lnIQgUVn/8ZIoIwbWr98IQDLygNFoEzCAiEB1
e2eOPSa//Lop/zoWvc/DA+JRMYAy4kXYsgmSE2e8FAMj4WHJoOzY53rQ3pJ41obFAZiJVqHEjhrx
DDEMJTjzgy3qT3OXYZN4hJjJJ0BzZpdMzvWrYUmgUoO24qcqw3aSlyh4yyevpfx2XQC52s8e73Ib
VOQfxDhLFQV5vDYKllbrViM814Q1qrkTjR/SeYn38b+JpFxCy3W8Emn4avGWtMvaTetwHrvXyPp0
lDMY+LJMFGKhgo4xcRAQxVhZvH6S3yQVl69HeQGx7+VZAID6Oalo3d4uMBof274tA7AUIZc05FnM
SiyXKlF+YUqnfM7I00v2qtMI1ET0F8J3MvwOXEw2mgTDDdFA6lM3AlqaqGCcHrRs27yJ8wGQL4wv
SRT5ih7SQOopUDKHmrggxcxRxEIGuleO2Rbj4Ih7hs0xLJd1c3Q709capVFynAorf/JkKh2GeDtP
yMEolnUgSQskM//So7/IWnv53Gz/GKRkKt4PfFv3Chq3XgO0JXPgq9osQgwyKcHDqMEQqvoY5hjI
TzrR7VOJkeF8npagxFMepVEBtFlJ5OG+G8++vrDU7YCcVNx0m+uXyvDCNJZN34yGVqv4xkV7X9TI
MLiHRru7LoNh5fRseVZ04VB3kIFJCVvtNZs5vf6b0tgvI5cpR5LKep+COQOq4mYnMOuRRWQxt1CT
gukNP7R94ZVOGFkSCFqHDX8iNK2xBQRPB/O34jvrsUZ8yjVLoXyO1rbANh9wgXpeWHI0WNW46aWt
hs5wBpzs65/3N/XJy+EpZ4PMtA3zDIcnqQEwuxvVhMvhd+FB/Ht+w98kWMIDeWtt9l/Lu+mAEh1z
0JClSlSGkgN7swcYZ+zNzVabDEvwHwo5sq8flqFLdBewrIoR5SsIUYv2NgmifVAWj9dFMJwpPXWu
BFwmBaQQkwGUo2qLvTijmzkrugOADcbdfW57fDR1hfI0xqTIUqvilV3bA0rKARbF+hfNKZ914BA+
5J7K2PNgXJJCuZau7QNRTaErYbeThudKvwkLjvWgWH9R/1JImp65lPxED/lz9pDdl27mzV619ffs
CQzWacjfF8ld4QNUXCE5ZC1oN/lQ7cZIO1SA872uEZ/nBahbotyLphRdLTbwYK3N3aSRSTCbjNAh
WH+cY3wdXuuvNaZA/6hU93nKhRJOOZNSlsa6bEghJpPuNN/3krT7qsn5OyjJjnMHXHZ86mOv9BYo
B8EbU1U3cgnG70KTLW4IXKlvXNFXDokPyN/rH2b1+6PNCgQWzMfzKvVdlEpRxlyeyU+7ayXARUtY
t1MY4WP9AyykUB8gasO05GdikJMJpHwnfguwhvZIvj7hbc0rq/+ZFh4pD7Ec+XooXsimfCuft4nh
oyqFm8cM8Ovfm+bYGgWxOYsReDVqLGRRDlQaSx3I2JDFjbcS9+RnByO4k+fXRGZuxK76uIsoulaj
DmJSRxVEYXuis+SfzU8UUEKwm6rbWQE+hNXjf57JIO4cO9d1hnFKun4TK1Fa9ClEF9l0A1VWTE7F
FKovHWYu9aJJYuLMstwRdYdTOvsSGBtJdoyVlLYyhfkZaPtONfiW2ADoubKTOsXLkDViwQpW1IUK
adoYwgBnK4O+TFJymCRr9JflmuhKftbycROLxAXaJSD00cX+jmbsgFYkeIACTImKhZl9EzCSJ9lx
QXZ/GBkk43VKF/oF2W+byIBvJAPcZDBVwgYF+6m46mqUXzGFpvyssaA45GAO8aROMOPgWave+6xm
+DNWOFap8OgbiSrEHNILPDkmp7rP7WjHZdh97ezsltsZzxGWPK/bA/MGiRYtglivo5FWcbjBAaNo
XGFi9VJCZ82tPMDXKsfk0ReRtWE1xObeEps1i7f+VAUdrCQBPkVWDPrI4BSR+AD2KH8hFWltH+bm
t9GKGxNbDHbKOC2xtU+Z8UIadVilEKqy13FYZcoBJP+cZbe68KDmbz0wXQJ0zhkfl/z6a/KoDCFW
DQC5ZdDOyultfUfQswJ01sKT5CQuCEUYx1vvuS7OR0XEgfOH2vcRrFvkc+lb8xWEPjswKwV3w1F0
DGyO1bfSvt0Yd8nt8IChPADrA7KiPjc2EozYgC4Am/HxjrWgt+rxFz+MCqJCOklcrOGHKT08br/n
g8aMmtfAEBif4PMmIMlXVKymAM1dQkpMeT1xyqU6jskVP4xusEl24D7GuIZscneFjU1xrP2wbnnV
OVxE0vXKCGv/Iy9ApJG4bWDnW7DWOJFs1u8YBJ7Qc8SmB8bPahBFMvRr/bP+Oux5h2hhvH4BtD2l
hn6RrhyQhbFhrDngwsFS185/ICOsw6YBc87TdbmrkWVxYPGjz/DVfuBGUhpREM6SrIPpMLKu1U+q
AdwWKDEqgBgpfdFiUL3UpLKdRMck7KwOe9oxi3Bw9RgLIVRkjoV+xMAFhERYihPl22Bi4az+JoG7
nIPSxilSw1Ep8KUCERTR4Bis1Xgj1bkF+hNLKe6N6nkIKqdpQG6RsF6r67nOP8KRJH+8phh0Y30r
k9R9jk+VVoF0StjOveoVdbEB0xNDG6/fmUbDCOEccuiTAl1mKI7O6ZsybHf6ODD6KiwxlPKBYZfT
Y9JPrBLwghWhpVX3fMEx/AhLCvHsC8vKkyTSqwAXNzaBFfiKnUjvZfx/r8oTZ/VLAwEk+VFKEnCj
igW52MvRwAFNm4Wb8vpAt6/b63pisZBDTrs4jTzNaSe3kFNz9T02s91ZAA9PP+wBefyuTCjMqF1v
qSJWMzXZbWrJlfL5oKrRDcC9WIdedVqLH0MHKd/glFCCnqj8l6kaQfPSgBwH9DR6zvDMrEukvMg0
SkUhKjCASXybYXxxe4gn1qImSwjlRaKorRuDfNukU21B192SL+0abCXX75AlhvIkrR/OgDYlGWj2
FhI+r/hJav9vtpKP+khD5wR1wrd8ByGJ8eAHiclx99dPsZ7vXS7/7DAXmtgFmLINyBQhCoTfQQ6F
/WPljncLm9+z0731b3YpEJC/L4Spfc+JeYn7D7Gvyxs/Rf9Jxywa40jrbvaXFE38KCVUjTnSZqSw
rZ2cQIJqRrv2BRgEwFwC9/cjmbIVfnBbFg78evS6iKU8VNA2clq1EJtGijV2ohmLPMMJnhtFn/LX
xUOd8k9VEI5Fo0NG7SfbMRRB/WSENsgONLPz820joZ9Uh4piVp3sBI1h1WHhwH/d8JP6gOC6AY2k
rcbGtm8Er5Izt23y3TwDFmqYrcKv9lxchdYUgRGwLlDg7F77MOXNPOYs2ZhBzWS8cH70mMb1YAYK
xl8bvb2dS/8VG48gOBRPqu4zwgvrs1I6Exppl3MRDwWdZlOYOtDTOdcVhiWB8n/gQgGTHkZJvaT0
zTZ+KZSn/yaAcntNGhZiQF4BjdgfyfKrGRXJw3UZ63n2QjUot1dgtDNQiPoBfcowIyDbhMA0k8EM
UNyiFPnv6vsLeZT/05RAzSUycVlMHMoZZbxRjXhfxxELpXC98XeRRO+E85nYD3OJkwG5BIiVQPh2
ix0eKsZ9ZPGu8bMMXFLsY4E0rKsFIPyAoIbFmPPbbuGslCiKGxWUb5guvy/LF+PfDeQC6eIfAZQx
l6nal8L5DWZGp7A0dbAZdPeD5FV3BEsAQ+Rm9t0XbILtPHrhabJFcL1+FWpTcJoHZTfveEDhmCMo
pcGQavP/pjew+HmU4Wm9HES4TeRCQHHVAWXfic8FExtptQKwkEIZnzEXo29MkPLXiwksx0/1zYgV
E9UkbGZocqJB7lvGLfMpwLpfyiqBHaEIiQTJjQMavhNgHL3MC7Y6OO4rV92zSzvkg3123pf7piy0
kfsGBKpIYTuj/CFX6YORgWWXL9+ue4LPDGDnpOEih7LMNspAGkz8WW1nJ93zz2t/7uAlX/jB5J4z
zMa9pve8ia1jsPkcwOGKkUNGpPqNO/r1I+jpgLIMJMAA4+vKXrvlkVS6iL1bTsGtkoWA1NIn+/q5
14dyL6pEDwjERVb744DvCw/4rZcABATiSDB+bqrBavcE3gGodrkpfC1PGKN2mc0BEuCv3C89JsBL
9RCVM47cgupKnEHMB1aGIybFneZ7s209loP6zWP28o3JD1p4qCQvDb8UcGB+F226I/H3o2Wg3ko4
y65/3FVj0UHcAQoPkDTSb8my1uO+aPEYSjXJDPRvavfjuoD1wywkUFlb2YrIPSrEeQJakX7PHH9L
riz73nrMm1rNEBeyqA8Xpb0sd7yI2AVK3fBrXKuO0JbmpDkjeJGL3G7TpxwDnMNg9o1sKtVzNzzn
w5OWZ3iYtSxbWe1ILH4OHQgmNdOiGkcHbM1r5nevse4/9MiqAkPdgVt2G5earRegzpxZKw2rPgl8
TeAtVw3DOPuShQplKao954IVn+yS8iuve3X5lXGzq1/bUGUAactgRKRnVpEWBoAjEVD2OAwOhwkM
BcpKwLJkMwKv+0/RDned2e1EJosQS2upEFbNLVeOIz6sf+wwqH/o7lp0nYE20tij4/fe+CV0WJ5v
9TW9uEwqoHE5WJa1FrolNJhOH/H6kFqrAcTsBNSi61929cMuRFERTJCypk9KiOKVAZMez3mIt4B+
8rWfDat0tV6xAAIYlrrBUPIJmmuA9mRail2X1ibmWd2TxVAfs1eAr0o2rRW5HfP61u3il0y6LRlE
alrp5CHH7yq0I5tjvSET1skNCxRrNQm5HI5uQo4BP9US6X/mZfqg1/pzOA77aaz2jTruI4l/CoB2
fP3u1gPkQibl76ZYjKKkhVUUE5g8ihPBG6j3xStYww+tJe6ZTm/dGLAJzYMQifBMfYwWmh9rrVrg
BsW79pDfErJJYoL+QwUAEpBPeKwNxc84ICQRgbB/JFIJD98ZAzZ85b9cOnmI56EJWuvMi6zmAGpq
6WeBZSbDBvrU9Y+76tUWgqkMaBSy0RgwAuk1VWzKeWSpUuloxvN/kkKnOFzScxOA8EihCaTc8s2Q
Y6qKSahH9OBTVnE5C53VzLXUoFsDKXztEqif0Jbug61c21g/+4P9l/Nw6DV5lF4CTzCMfRlqAlbU
AXgpgOBotFtJjE9hjSikjPs4bkI8VobG5LNiNsM62IJT9I7HUMk8t1+qDHTUoqSfJKlLzMGoD53f
vKjTYEkhd+KxYmYCTf2uqYLNnEWTmUuaO3e9OyjKbZ2qr2lqHCVhvMml6kZKiqPhp1alY+pcwDRf
L+xGsX405oBFIcTQGVn6aB6DnmlouxK/3XqjBi4p4DYJ9c/rKrP+ll3cJhXqtdGXxrzD1yX0PTAJ
qy5t8F+PGxCdO1FpqhvxPU0c9Z4hl6VFVCTsIkwF5BK06J/GVP/+TQbFTupMG9ZQGcPR0NOXXCZ2
QjriS058epoaAZSkAQMK+zfh6JdrkSlnlkUY4h8GnKe2jdQKNsJGvRXuCYa74IibERR9rF4u61SU
M8s4tQ1UA6fSfIz+VQ9B0dnXL2lVAy+5GE1+nRdd1cwt3g/V8JTIpdm2GFhVWMM+LClUfiL1WQK2
SjwaWkG1wsHN2viYGxLjLOtuZHEY6oJyIxT9MsODwVA7T/Vbq44aO9b0bZtmR3B22MkQ3ApaZsdN
sE3KZlcW+nORypvCQIUnCtMtRq5tue5sDduimTB2ptZoupkU+q7HmvQMWEM+Ke4iw6hNKR+fpgZM
ASOnOXoGePtRN7muvm/C+SYKxX04G3egV+zNSMHoa2XEm3ASrGkMGYFnPaovcl2iRYt8WhZbJRcj
RHVuKvAbc3eSm13WJ64g1i+jVIGpJtAOo1EdYkl+iKbuLaujZ66Wzeu6tDqzrgGqUgWWKojU6c4B
VrW7IpDgaIwkzMwhy7wxyS2hnA5a2b+IdfhD0mKn5eB7JMllCCfx9VMMWVw+ZSsNz7VD0yCfqhLf
zWV+Hyb6UZ2UndYUN3LA3ftpXpqjPm61ttiOWuMqUeJW03iMxsYK1HYbF92LP/pO2WPaLVTCh+u/
kGUEVIIApJs4mASY2phCJ8JHUQEV0qgyLmE1rbx8BvoOhklNZc6ADQjAJ0hDzQSPsglMLUtNyk1b
7cWR4eYZx6KbOU2RtWNCKj8iV+wFVfAkEPzBZzGMm9jules995QWSt4leV6PBsQU8ehofQSrwjyS
+k2RdwqneNev6jcm9euJev77QpocV5KRTpDWfkOHA6tu44thAVIkQh8Hg/tsOLDVZ8fi2igbjrIE
OJEjBOYHySVzc9qxIuToVshobTDM5JwsLE6mDQLY0RUI0m7arbCp9wNeN+mOmfkLjPuiXD6vyUBc
iom2u+pkyg7hLlCO4J57Yi+orjcUF1+PcvyV0VdhRWxf9oxXshSExSpsi7V4YvzLie+FMMrRdJ3Q
SWoNC8sTHogMqj32WFqRKoYhMw9F+QugUg6jESJoxmn91dCGFo2v9OSH03vY6KVbEx5vrr9RReVW
E1JPlrIfc8VN//FnnIH0FgqTAhFMFUlJHkPnwT3vSGC2lh8T7FwNN6HDqpATPb9i5iJRq4U0ERMq
czPg4ybx6yAe2CBuDD9y3mRZCPCLbuAAVovbU/DiBSVDDiQ3xdSN3k7kghWa1836UoYiznMhreV9
LG7wKAaRyVRlowNtm9T6+U3MMOv1CfVFEkDb21xr+kSe9o2DnX7cUvUjOQZPnStY81f5EDuDiVX4
HRM0S1y9sMsJKdMr9ZErpggpKpFLGt56aTY2WIYwgMs9Mnl91qPNRRxlfFPTxoWIwRWUZ4KNusNo
o+PboL8SH1uAdCVu+OTfS2/Xo8G6y7zIpAwRmLgCcP9wifE2wixhuxF2ghPvWHPUjKPRLcc5F8Uo
0HG0So8tJRZMA2u16bC9fpj11+BFUXTKwiZfmwSD1CfBZ/PQglcm28Uo4g/fSPtrdAiLDsuo17sk
C5lEiRZmwA1dxYHgAtM+dzOQC+KHbOdvq520Cd0IrQrJkgLCA7gnbICsjsW6wf+6PZ16Y7f6JAxB
g/N2QmAjBbO7RLNqYEWl1WiOZccyeYZB6FQkF2V9bg0fHkx76G3S4CtfhlfdnGEPhs2yB5bOUP7F
yIUu4wR82GF6EqoXXrlXAf/M0BiG/uuUaxnavMNbBl+wd2u01UzDNxUfsN6cgxbbqVZJ8/KmPPqI
S+BJmDb9G+MHsD4p5WMAMtpWARnH8I+zKzvzpjdLh0AYE5Av1ijPegS66AvlYQDymZYaMUNZfVUB
9Z/n364fhyWAcicyUETTUMFpVJVHBovhmYkRDNa7sRd7o0Hq+CTipoHovOz5eGTs1KMIfoncTnbi
s7bR0No+ySZahLdNZik7wCrGprjJmc1ChuIYlKuZc2ASgD8RTwPP94BatRE80ZU3rFyT8UENyrv0
sjG2agCL0xNwvVTvIs+4sd+kYr90gl5QEEFYFXMaDlJiexdEXKDguhW8+edkA3nTYq2zMMVRLiRu
hRojs4ipYWSmW33XwdTmk/+g7f5kaZYpjnIiLW4Jm97Q+AlKYuCafLd1JtR6CcMac7Gd4bIMypuI
iSBXE1Zczg1kKbECR0e6kJ9aoPG7RKJ6QtHZuW5zv4lAaDbqOngYP+GSC5kx6A0Hqd2uw+hFvy1D
G6QIHmd1OWCzZHfCxvYJ0x8mocSO3q+LXz/zRTqloXkMpLoqgHRVAitizJm+mDrARLq5LmZ9j4e0
VP8+JRXr1Gyso5mcsvkpFSYZWSK0oECZN06l09lYjYz3BJexRANEZa5ArNvhRTqltrNSzTkKsYR7
tHgewVKX7AgcpOJM4NMov/wBQBhLIqW5hTEEmCGGxBhg4UIIfmEOTDbzBCJeBQstAeCnWUMJRD0/
P1Auh6TUN/eTORWJ985HHRx4nYPktzSlrHoC6GBqMy50PfJdpFGRT0ZjPkx78tYE54wnO+FDQg6Y
/iFoK0tPqdjXNSJIPAbisOdj7bsziKzm/fUjnd+L1z4gFf4yI5gngGiTB4PvcTdCbwazKWPv86/F
1s5WMdH/zIXgViTpoBKbzB7hem3i11elN/j7oFeanvyE9DA5ZOV0NPP95JJ9LOZuG0Nf6FX+sfBr
IyfJU1XOjqKBDiCPRK/oylc9He9TH8uKgfGWld1Wq8r3aQAxilxvslh/KloxB5MHMJAHwBlcvwXG
RdM7/wmQF/1AIF9AxffVJTOMVbNp/90y48Uh0bv+nAjKHZBcwfEdj90zqkBH/RE5lWoqO8J6qzoD
s4HP+uCUF2rkCDR6ZCE8PFSpOduC2TxlFv/WvmAZ6+eZS2BvcHgMX/+i4vo746JUlC+SmkIOJdBF
IeeS3AageqlkVneVFT0BG85O77dkEryITO1n9R1QpmA9B9j1BACQ0AtuWFGWdb+UlxqVtFcGEVrX
SG/x+Cx09+P4yDjwem3jcmDKN81lCSLJGTISgITag2rKO8x/A5+RDLuEoVXuR4Am8ochN4NXY5u+
sh7M5CaveBKF8lZ6WkR1JqCU02WhWaKvUsosZp3VCbFFS4NmNK66aE5BHgbzdQgkKgmnJdiKyF4q
yy2tHWchii6k5732t60UcW3OYL/KVMa7gCWBSkNqv474pIaKCiNW9rD2XuQMv8KSQCUgbdcaRkAS
HYP7ygVv48RaTmH2mMgvWJQS+szQARZ/NrPx8BeFVmef+QcZgWrt8bK8DsqeFa0d5CbAzZPHC9DS
8XghvJWsx8tq9r2UQ5mq2NetKmb4ZGQGsd2G1oyifGpqXuVGDywvRUyCNpmlMMpmYy4S5pZMVE09
5vTz51wE2jzXWEZ2inWgaHes7ZHVuuRSImWkPaj/oqLH8eJtnVkDsm/C54QnqIa4llptgL12QCfb
NVCKSgeYIde9FMuAzw+Dhb6MU/m3Wybb0NG+ekJC6v2PtevakRsJkl9EgN680rOnu2d6nEb7QsjS
e8+vv6jRYsWp5nbp9k6AJAgSlCyXlZUZGaG7/Sn3WI3lezfAZqh0przRi2w1BOyYFHgVGR3e4OGd
52AyPumQ6mOMa++a2xqj3tZZC6GJbMFKEvFR/hUb9BNn8Q+kzwPXDek3Aj3IwJushC/jWND585qT
cikiQAuC/yW0fKR+JP6nN/12eJQj6cSwaSYOw+sjyCMPpRnKLDgHaySUJ0nVql26Djtz+Ue+tb97
XhoztKOA1MViv74k9lDZ8YV16llbhXIuUjMaeqFieHHKO6F6qjI/ylu3UzUvjg+3twprnJSD4ZUG
FXANK5ZHgykuh3j+a9UTCzRrYv68tEd1/nHbIMtHv4dKmzNX53E4TjlmNqn7Sxvi7ZKJraNlaHQI
o1Myat/nQnFSJQ64lR0Akq1xw8e9C4RurFcG12uhgbkFgUYbZA73qNrKpXNV5GCJFJjwcHu4rLUk
87+xlxVJZGQC7Ill6WZL3EBjZvWTcAQfETryFFVhib/sRXebw0FzDXAdV8qTghWtu84um9c2i81p
ZCF9Wa6TJhbQjJ7XqxJ4pzQYg+kHgforHhJgoDxk8W4z5pCmSI0kyIaWwPt5E9cGfZ8dU0PySk50
smIK5mn0bi8Z69Kl+6zisW3koSeuOuiD5hJBdReo1HvIvPjDHQudzTiAEuVojLwQooags4c8s/U6
s5sQSj0JGoS71Swz0RLX0jEGhn9jWaVcTJI1QpiRq34ApGtWvhojdMbW42rcSU1sikJsSQ3r8cUI
/yTK1UjC0nJci5GulWIWZWpVYs+4+PZNqDoPvS9FulIW0wYF2S8CKozy6SyWiPyi6eX27tg/Xr9N
UCGLrC9l2VdwXxXvz2JudfGxzr7etrGbBtH430YorzFm1SjrJFlG0iDjva6a6MYrQVTXQJ3ZaSRL
h1LrcA/hFGu+lx9xk7Niwf0I4p8voOuNbaXqXdljg+gR4ugF3DfTV5mv/U5P3duD3a05bgZL1xxF
pVuTqMBxU/Aa71zBnmYg60ObiDqlgi/8JO1Zf5AfvLoKRIIDl/+WTzboDqK8E8YsrKD8FYspHtvg
xEUf0WSHCrIddRQmpqJXBynuf8Y8OrVnCHZ1XZKgHBKDbslIA8Y0XO3d98/RVAlK44IgqtSRbNRl
qQ0eol3qafgpAOYzyWcDpPuzYzRW5XK29JnZr3G1mSmb1JGMsnJc5FBFjMaluqnmop0biyP12Q/G
4K6SapQh4uI312CrryuaKhWiZTUG6TeS1p+Rw1Ne+xdWUu3qFUOZog5oWI9L2mSQC5vFbHCVrHjg
UxAc5XzyI57BtDOv07FKpZ+MEYp0YEGZpY5sUQlyOwqYyhZEfNM5d0NbPaq4NAp38NfPt61dnU5i
zBB4DU5ONlT6hmokSZSGGtMZ867c3qNxA8hwSIiiXnjb0Duk5kO8RFmirieUI0LB0DGbZc1VlpIb
hcUVqZ0KkyeMupPwldMphYMO/tNcPaVgymvz2moh2JwXAHdphqM04WUt8rM+DF4kZGjiL0qk41ns
F9eoPOpLqfMj5cMsizG+lPQDkcxecoHmFZL9pZO4OTzl7Zm5frtS9qizY4zYTbqMNTB81Vtt+SV/
I+qyskM45vLFmtzVSXKgeViueddRGJohQ/NdVCWV2mnQgl8GpIWhWAiswpwHSAUzVv1fxvaPCbrP
qVoEnpsTXXVXw9TeCme9i+74E6Gz7E39KXloD9pBey3uWfWTXX/0e2h021M0GIUw6RoOkSiCf6iw
V/higWe9j69L4Fg7AdIUAvoLecIr99EdRYMYyvyIKSTpWM3nf0S1y6MnF7nnxdbRz5WDrTMDZ7gQ
aMH0qUTuny3schXWUh9BbaBJ6Cs+E/ERQoWRSjH/NeQmK5wz2U7wOgm1+MLYsnvTux025YULrQfB
UPkuwz45Y9CYOYi5UBXr7MXOUjM2ZVCssCATe75qa5Tyx2OhFEsiR5rbI6c4QY1NqFMQTX6XWG2d
4t7B2FqiDoaelhGnL8SSHT1C/s7jvokOgYCVT+ud8WhYTYLUqdU8qH4NmK5kdk76Er+wIvprvuv3
hYUIIOoXsiDT7aWhpFcZ1+A7Rrf7ojxNd7qDZiJnfObRffRSnchzAj0Ci2RVA5Lgsd96w9eIFQtf
P2Ooz6BcNzgMMo4LsdrlUXsjGFsF8qkQPhTtGp11HCMjur+3fg+aPlKqkhpQbtNciT9X1WPOPY3T
8+39+y/H9rcN6sQI+RrpYhprbt7a6k8QN59KnGD10NZm7qKRA83msisdOK8+SBba+bpgPBfMqt37
C5q+EwX+92dQx6gvx5XvQwy1+UnKrslfSP27GdrrJVM1rO6S2vE956C8ZE2juTz3L+0lfTQuYMvw
NQiMkSanwswvTGTIXpC1/S7qpC3dKDepge/ST4IrOo23PBTQ/HoXO2TcfuQo3ZoC6qhFuZRBlQqm
SKLvF+qRPI9ZjMPXD6GPe5hGl3VtyfOcCjudA2gNOqUjf/pLOEo+oU8QrPBtCjI7nZG8yXHLs4ou
108Tyjy10lrMp1AGxBGSvfp5FE2wn5Z25EBp4VvfWIClWID4/GDiUfZiyc1C6tRCJs00Z+jC0Vw4
TCdbTSJ4S+4mASTA92yE/L6H/mc/09K2mjE1skb8JgjlnwuN/5lIymslZHfCGjNAKO/pDHrjyLxE
aBsUGc8cKjNdqXUrTBOO8NTph2isftR8a3VFc1S6/ACp1k+gMPvJtafKMARTQ9vwkxSGfj7h7jBC
yR4KKD8Z0nfcZC+roX9XDIS8eTkFWtW6ilicx2KC6rHwReDnw1gVdlaDE6qdc4iZiwBMcX22Ol2q
rQ9th7ApatXFXhY0Qd32VNeIImwcKI4LBq/rmijQmLBKn1sDDWeKO1nyIdaDoQDaM3P0QLhwJ+Wg
C/bweYZESGGD/4N95+7dhFvzlOufUOJuRSBRXHlC8Jb/UHqW3Pmeu1d1KCIjn4K1pElUDTVfjJyX
FXcMDTTltoM/pMJJaf636VMEuJCm1gS80qE0QAdqshKKNdfXhDA6kSw1LmO70NDsq3K8ZhdyXrqh
DEd/e/X2LnBZRnSI15UOUkydnM/Na7Uu5KiLEpy/AcxGLsGtZw0grc2hhb5L7JZ33mAjXZyZgM5f
UF2+sOu912lyyJLKisKL5ImnApf28RtEqC7oxoRvIOgl5S62v2UBxJkPrGLDe8abOpEfDFHORmmi
Zq7zlLjyGfBr4F3Qi5Dex2/VaQzy95AfcVN0HGzZLVzlgYRO4iPv1+fe63hTCm5P/t477sP3UFdL
MgjT0oAKGN8D9jN+PObIe0leBlAxoFSvXGL9AVPOjsfdGn2/hzYrvlR6HGbgQnLX+45IjBN9FtWu
JNB59bDHesJdY/E+ri7tBicja0mllYSqk1M8zs+Zk7oFcCFEyQp6u07joqEXlIdMQuCdrNeHkVJ7
O5eGNU66TEOeAhrNz4K5+r0/W7MzPGRA9zPvsh1X9MEe+Z7NzFbaAIS2iJFK9xyYw6w5AKuVpaMj
I3nm4ZrPbBXuvcj3g03K/QlyCV5AeHmMkVAuAW9jjXelT7ToljtWz9xejPLBGhX5dpkyGWUDa9p9
6MGx58C4aFYR1I8KXv9ZZyvo1IOPt0YXXP7Mqv2OJ/5gngqKy6HO1kHFjZpA1TLl3SFNgoRZtduJ
LT9YodyRPM/g0Vfep1Rw28/JofWrI3coMzO3/sOLEbaQVBIkXoeSOjWhQ6fGIS+VmltDWtKaFNIu
HM9e1ifurEuMSPa6cf/9KP62Rs2fMUe5qowVHhVH5NoDpILRRy+d5Sf1jYdiZnyZgDWcGFfMv3i5
31ap+RSSqVtyAVbVl9EGrX5mZXioEvymplvQCGVmja4LdtQ4KT8PbTBpWcoC40RVy/ga2wZkZIdA
/TqZrNzYzuvgwwJSLnwZVXkURCwgaWxDrO5PMMT7TN+y77X/mUS6k0EBTRW6lXLyOpjeoZopnPaI
91/hRm7FeODuDkpF8onkjHiRjpLzpYAIIHivcCH3CAOIjoRxYOtI7Duv33boQUUqX06xAjsdQGX9
g/Z1vCMrJThaZbH7Vd85Ya6u/405OiAXhmVQC5gjXPiS3SB1KtmEqjO5K4nvvIwP0JJ1JR+IbYd0
ZVUegSwK1hRM9+T4O8sTON457xdlj4gcknhEgsFjhAW7bm7zndS9pVbZlM4xvpM/dGfpU1KYGj4l
8Sa3OwqEOr//8QeH5grGSA7Nxip1e3Froi9q+G41PAyn3lc83p5P7IidnL5by0BdWXzG8cowwBDX
gVUWZNw8eCp0dCL0yanjWjsxKlAPLKwwft8PbQZI+dqkqvJGiJtfgYj6Sva1bDZHGWGP6BtMtWDm
7qa8ba4D0Db08Hvv4YdNXrbaeQRHYOPWJ9aR3Xu/f1g+yssa7SpJ04TRyZcykK3SFj7hLYaGO6Jo
ER/+JKu772c3M0r52TIOkYQRsJKkDtE+/FKc4Y/yHTuDvFed+TA+ytFCOlRr5wLjk56IEGPh5JAj
t6GcQRopV99wREg8SNb6Iz9hhj//QfMmmcF/37dwjB/Du7jLwinO8AWTRWqW9UN7H9tgsAhmRwFA
f4HABNEOYb0S9p9o/8yyRBdvyyVDb6OKWYaAKarj6CYJcyQCzPDCO8rdOxLXhz6VN68mhDgt4TS/
yL3Jah99f+ZeDV8TRR6pXkkHWOfj8EF3ycmr2mvuArCIgNp1aj/HbttZA1TvP4XfAaCfUwua9N57
y4nd3Ok9mHHVx+gTknQP35PSZJMM7q2JIkDxDCVCldfoR3OdArqm5wO5QXRv+NI+IEfpFBapp0vW
EmgoqP8JUZe456JVXVfR8IYfukxdJXmkATrTcWRN9F+4Oac46EDTOzPys6MvB4QMlD+SsB/Vlcmv
beXzYIXOzMgasD6EuiuMENlZZcCHSOnLuEbgCh6gLcUgIGUZoa4GXs2icFnJaLPYK4cfnFaAdPrx
9rW393pCwEEqvaIBqAJ1wCelXJdhgZFpQI6hJzDYjBUA70VRSLBoIgAzRAqE2sMTpwvNOOY6tsuI
vqzOjA46ZOs0jxROWRndawo+3KiaYCiGIpHeeLrpo5Z4TgxVWCMvX9KhT7AAiVNZpCpC2nZB7v7y
387E1ix1v4bDAqUV6X2QkpsLpF/KkvzMQ8XgjYA5U8d4GH9AAII1u3vbZGuY/P3m/ZtxPST6ikLH
oeDe1EtxnoPG022w/110s3pWXv/j+3drk7pk5bTnppYMVrgfbUJFxlnqkaDz/oRUcW+Lbo1R2ycR
9RxERTBWlL2/iD94naW0shs0bE1QVyo6H/giW2AiP6oHIlVtWCTs+0O2HXJwaZ++tUaduViWa77s
sGKdo31Dedgl9rRTFRBZ2vjAfMXshX4be7RCXsUnBRTAMToC1q7OIvIV1Ql5RlyjxVFCBtIih4Kz
K95k6oAzxqpSLjuuhyRqyvfduSJ0f68zSF4FPQqLcD3kzDLh7iWxHS3lm1toDs6rjNF2DkgqiSKV
iobF8+DwTmnPn6S7tDQ5RzkRhFsd4aIygvqcnrvv6eH/PHoyO5uzKXNLNo8pRg92xQIleDTBV150
miQrjE0e0PU/yDTuJVK246cckdTzVZhOGP8blvs4gOH9OFrDka2cvRvaby3RnkeYuawUYSkNQL7i
8Q66KO+M8wSd7uyNXUXajYW29iivM0x5KQNFR1YWjZMB9yx6dYDXoz+7kls4sVuDLJfHrib3CxBL
xmPrKF72IDn8Hff8H9MD2w+iPFOba1qWk80d/iW4ABx1FtiInWGw0kcowrvS99t3NXPCKTcF0Zqh
E4irD1F/JbnzwpofZyvEayOzyxMricxwvDQOSEd5S491zDenZPcVWATX0vAYQ2LcXjQQqMBJhfwi
bDQOb+mejqL7jGeF/M6UKxHifGZufC/Pslk1GgOU1VXH6WTbjm6PXDF5csvQmma6XcZBpEV5st7o
tIVMH9EDIJKHpCERTPVmYrMczR5wAWgtA/BNURbAuUXtxEYUkOzTInIU2yNK2Of6KQxq0L+EgYGU
X/Y8uWjKsQuk/EWf7JbwkQWi353WzSdQm7OPGkGCDjtkuw99kBxIoxNhYWKhL68FgUh8J+EHolZF
xlg/+lSj4RDHlphW4RsB4WTIzHVn1QsP6qF3lbferoPqlXsD0Fb9qYLfwXAgw46bLih6JwuqIHrO
ntFG8Aran5f0bBxEG2Um//a2JtN9dcNvvpHyVGuaJ1lX4xv7LpgTxU4j+ZCuuq2AJ3gMRee2td1z
KqkaysGkUErXgrNKUmadbLRZLSGgEsovJZf/h+SktrFB3SoAjPfa2Lzf4+BscgiZShewG6/2N/LG
DrW6lar8fWhIP6KGsuBs16AheYC7v4/uBL9AEN8cVw+tzJXxAuyJa9jzQ+uxTi9rTqkVjIrq7wg3
0sFH0kauKr3cXrV/2ci/l406s6PIcVlBpjT6Ev6YDvxBtFq3ekWS9FtYW6EnHRXcauBidHqz/2l4
31YLFCy2eq85ygUVBIs78fca5kN0K5dgrlj+/71h4moby7woCIIKIVM6eOOrKEoFEV8IvRi0jhsm
h0eVKB5k/tSlQQkepMpUwQ9D3laDqx4L0Ua/3EzgK4a5/uyejcv0tgA67KAYZxknQrLyzmHJXK5d
57P5Uiro68a1ExbypSiBHUhfroTt+R9z59rGDhXQ5Xpd6OsvO3Foksg9w0sBVKrSH7FBkd1+tQCq
DKwHMKs42NQWQWYxbKWhReVvzqyCSw562p6GuPpfd84Qn6qi8gDQjAS1Y+rUCQ0vAjiJhE5Rg0CL
MAqLvX17u4vkxFyP5bcN6kTlkShyg9iR5A1kKRzFTl6xg3incBYre4QuMTx1FECyO6iOyoEIoYRP
wk+gRpF1Z8Jndh30ZsDUxC6xkBpKj48Z3SU3Q7z5cmTWRh9kNbWfIzQvHQ5Kqaf8wATR7WZDNqap
e1JIBpnDox0ZF8AhkLtCxCzeA2kGZtfFZ9WO97MhG2vUW7Ora20uG6ysqJhgYXYFAwy5NohPUILJ
vBJcNUYGcBvqWTb3fHvF90De2131jkDZvH5QOasAc8FIudhEI5ilXiofXWB2hrpK+QkBerxAS0O0
/+ARtFdW2Wzo9xz6xnTB6+tckPWNgzoo/OhQO/0ryUoyl5NlifI8cVSJehJighPjLI2i2dSqnet/
ZRkSr+jwKUSgNgezY3ai7SI8tkOkXFGmRtzIJZhdkucCg407yOdOtdC0eIB0oW2cVkd5ASA0fUh4
k9nnulsZ2JqnAgJoJBZLrmKGF6vLTQNNtriqjAolgshpvyZHkgoe7vNH0c9fmgdCa8W6nlge5b04
s1nkSOGTeZYw9dOhtxe87hEBghdDMtc3woEi+ZD2PHGIfw9ESQ5QPRBavvwhx+S+p/7Hu72fw823
aPNaqqqKb+ltCAo9KLxJND/ILZ2aEthmYmf4yqo+7SKrdGjWGzL+b+DXqC0Q8kCGaNn4yyhJdfaf
QPBjkqB4/lr3gN6jQcXJHghNnP6Y4YyLZy1IQZ6bOglTUmYX6LD9HGpLiOskZAOPz+EPGh6LQYXn
cG+CrtSrAgBZfTahxO4h2JqkLq5G5SJJ7GGyLDovWfVv6zjXFgCgykUtxtEeZP7RgNTrEoogaMkS
v1C6b7ExfCn6cPHyWfmkNypkQY3zzBWzmbHF4Peuve0XUtfeEs+iXAlkUgDIz83yoYNGmmpzf+F9
AvpR8D4hcgB9pcNwvnuvz61d6oabOaXKihh2lwNBm4VBciQl9ASNjqwUNLmx6Jt9a4q60RaU6BBA
wFSiKY6mXZbuRxwVZhIduFm0Km1mFEZ2U3xbg9Sl1ibxKi71RCAFxbmG0n3kyy/Quz9lB+OxxJ8J
2dHoIC/yVpSm9CDzgMQrFhvbuHu96lAXkni0VRIgLqZmc+yjou25dlxIdXICtYjhzkcOxUkgbUar
CtbXtDDbyx9URfeCCMBHdaA3dU2R6fe+NkdqrHcidhWYMCIwYaCI7yoeLnJwkrLeQrvrSzqZdAWI
KcC4Pw4ybgRVSQYY47LjPK9+JZSQpH2Ue94U8KCdJYOxwHvR2Xvr1N8GqTMzN22jzT0M1vOTEUlQ
jAyRnI6PvLiYAxOiQNzS1fbdDI86KYWQ5UI4SthNchfbfIn8XbIYjPfzNUEXQuztmKhDoq1IXAxQ
NnMhfkWExFKbs+oC1IjTqTpJPoLPCH3yiIdQ53jqveIJxJBfl4Py3IK21whYCKq9XqYP30OdIWFQ
00EgQkTkDC1nDpIGznwn4aQ43Cn040f8ej8E5WG66/zERrIeWI0KKu2PDEdFLqkb00/TSYSVXour
IpBQPDuTqyu2NWe5Xy0019/lXsFYCMZq07QSeGQN0wA0NLp3USNOC/inC2NEe7HAZqlpOglhMTJd
kLHUJDILX+PvJAnfm1kAPipyQgFqMpiHdDc5vLVKBQOqpBuo5GJBSU8HB8RCA9AUsgPZM8qs9nDH
aqXcjz5+n5srYolB4qZEgUHD7+0ZlSurfDLu+sTsg+oyfh1cziOshpO9HGVff1NNMVgtwv+ZuMWn
yGXxse0+N3QRXRGyIinXLRG5HJa50Ci/fLH6SppJs0uBmwAKSe8KrLxNlHW577eXe/eC35iloh5O
nZMoTmBWnNA9My/22D61Q29LK+ueZVmi/PDQVHyuJSr8sDhK/hgNTgr+hKgXQBmLeMa8Pa792Goz
MMoLixCXbRI07riiNznoRcM9UzjJATALzGj9GD8ii+qFZ3ahZ/eIbgxTDhmSrEWbFhjnxKMsKX+e
WBLMu+Ce7VahnLESzhzonbBmpLusuugBQXHj8o5N5VOBZFYRpH7D4yrNLcQPVn2ID6zXy360vBkl
5YDTiG96rcM3EC9Rfs7tGGKIIH7Ak6G9IK0ZsLbP7WkVaSTVCiayJZ1gEKVne1w1MzQ+M7bMri8X
wS7BK7wBhVUqHEq0el75Bp5vngtfTXObB+eZrpgr9yUVnAFs4G1/vzTPeJQWxr1arfb/8QOo13jT
q0k2kVCFAHa78/zcnbRHyYv9MQM5PFsw5F+czu8RU15XaqopajkYzKTnTH3OBHeoYrPBflkK38Cd
LkvgvECpYp4QLHWm2kMaJhLvQ/FFT74sEyNy2ju0KrDDGo9iC7rCVOp7RHGtRDUzDLf/1n+eDvED
sKyuhFwx3ueFF7oGUA0D/KHss9GCO/7pg23KExq5kMh9A9sDUPVoYn2ol8jOCnQNKAzftGMJPVu8
LAqywAPlQ3mIWV9HCcVJPG4M3haGxEyn+7bLrbwsGTtqL/bdWqI8BV5v/dguGpygUNsN19lTJpkZ
IQle8ZBDh1YHJeXbm3jvnG5NUo6hX6qmMDiYjGTFEcLJlgtGhLKbOdmYoLuR+maQK77D/CXxPJqa
ttZOMQ3PnNycwV37Vsr96o5lbRuF4AmLdil5oGh1vKXyqTHHoTIjObIlvT90qVD7q6J5xdT3Jm9o
46mYJAFQHdkpFGjOJfpTNYShuRRvt2dpN94xNLxJ8BMNn3QTRxVWsdFI4a94R7QE0BeRmLqxkXly
2lPHiBt3Ybdbe9R1qIyilCIfj569QxlIx/VOOKNhFsDPP2gLJn6SjonxnFR5oOYMMsSPLy7QAIlc
1GaoHza2fCDEGJy1jrbh6RCZYT3v9sLVrTFqi/PyoBGmUd2VMt0MpyBPfT1ksaeQL741ImpTJ3Wo
h20OI6EmHafZheqRXxdeHgMH050ZW2PH2HtfowGJZkHBRfRx+vIu1LSBx/QtHmFOEZ4Jc8pqG27u
co4somIjg27GYlfMdo7uB8PUHpH5ia+UCYY1FGLn8EFD+eL22HY8H0JqEZ2q4OUBapPy76oYdjoH
lRc3QX1C0laXU/Wj0ameZizPt03tdYh+sEVGu0luSHIhNS0nYRoPRBVu9muHR7qKXS7fe4yCOA0L
pSN0UNF3+tESn859pS6a4U69fhBkp8zl1oWWZvmXPijaudDQOz7E6XdDrOGHhHOk9V+WYU2sdSgP
s54FZVR+LqqKd+TCyM1Iipy6EC8KF3PmOKEC2fWNIAQgFAA8KFmt2xO1t+qomwk82KgBo6WJtZJp
VpO2xL0nQrBY4HpHGgbGWuztaANcjTJ2MwqxErWjlamomlwNMUHc5AzV5PFVZmu14PFvZc6zzs+O
+1F5XobiCF5SvEbTA3SoNsrQEzXc6Eww97Mf+uWZVE/YucO9DooPtqilL1ahLHJk2NwS0A1STA7R
Gxf66AYW3dyJ3O8S4wTtBf9wrAKeiDLyLfiN2mzhmlRIcxmueokDsXAKUHOi/Df6navfr07oDmCr
AT5POoCm9Ky6iw+i4M+3t8we4vRDrEQtaFXpnNZ22DNpoB7IFJPIX4HCyp8A58kcUs5XE6BgTzgR
0OVOA0TWJYSAUhOHKL2SXOGIdjnCCcNqodrLCHywQzmMpW1Gvm5hx3jqKzP9DulKEAwCc+rwsYUr
+tgeZ5v0CtSfGlxmSyDplnBe3Gb4fxo4NcuFFC+D8WvgOjrLMm9CUuIP5CZ3jueHgVN+X5/HWeeI
HfJUznzhrj7qhwL1p96UPEHDfkLWwzZSAChu7yMygKuVRe2H11VDMAQayzZDazVO6zp04+RLpudm
JznawIgWd3cPqMB0kuO+vk2zNVPFIYbv4Q+EPJvg5dQ/wMvteFFN2Jih5rAR+E4FNanhKtrqc0kR
KLN3e7L2svUA/vG8iuepriFP9PHkG2o3TBV6f3EOJAHqB2KDZgSColSD+mdyxDVyblEmYxbhd/wp
7KoGwHkK2v1oAkpOTvMy7KPQnaYvrXrUpUsnn3rDX1P+MRofRayrWdeQe2fFrDvRAmj7wemoI2AQ
dZlyrlKmjJPBJ+F7M1z0ulj1MzkF0l/lK/A6JpGjgK40ozlmj5tka5UWOJl5o170FMMVntpjd04D
8TAGoHxwE0+/59/AyujlX3gbopBMPp+96+SDbcq5p3WjSGMO2+GphZZtcpcgnyzbQB6NoCAgOn/h
I4uPa2/nbmaZljOppCKaBwWzXIWdlSkowZSsZ/2eg9maoMK+OTbWcTBgQp9BKjbborMGDcqrowkW
QC89r4fF7i32S4Q1NMqji7GUh+UIu03R+6Ux2WXx6fah3LuOP6wYdSjXMpOycCGz9zP6MkdO8crd
txAiUHzItWDpiJincUmO8WpBu4W7AEHrs7CrrGFSvifr5VUcyfRO/AqR7tqc+Mfbw9z1PdsVJCu8
CaaVMe4R/MJEGkB4CF5HsJW7X8zPGlrWykN6YDf97oXwmFxJ5yF0J4MMibIahrJcRORiGtcVWvSc
OxaP4hwdRpDNDlNilcLiyQrUGCKUp2+PeO9q2pqmnpXDUA5JyMF0I6xfkNANVqVuzZjnGHb2fJwM
IDCh8UEDG+1c9Q4yt2B9Cl0u4vwkLt3c4C+dFJtGynCne7tka0n8uISlrhi1ljShu8QZ6pHgUeEZ
FvaSwriWfg+GOudtuOZG3VQh8pehp6LDNlYPnbu4rSmay6cK4QRE5Bn+endYiPWRRhEU7YoNI2yW
aIHIMxaqNy5DNC4ml2msU75rBME2hobn6xW5gTQXw5rWRNVrEuOjFlWxJ8ZVehgSPn5TjRoQSgEw
DDtRQDMb6cqrNoaQ7F4zZwlLozHrss+fkNzMT9BC/D5pKRrzNb2z+3a8b2qjMxsel6gQKrHZ84Ns
CYuMkH6qGMeYbNqP8ZYmau+MTbyAZJBGnScJvBNRDRZeV5OQmlvtNXue+QqU+0+ZlthC9fX2GdpJ
chF7SOUC/ol6BB2x5IrW6tEMzuZZNp5rJGdGIfsea8qB76NPUJpKHE3gf4Zz+iBF1UOh6qcB2mWT
EDJiwOvDTLhgEUCQj7jmA87TqPvFfduVXWSKY3gui+rbkEuMA0Dmj55f8KdLKqgtd6hnF0NZy6nm
VbfjdTtWT2qG1v0oMsvwO1cy9uTOGwyD+m2M7j2pdZy2EgxkqMDkzxJoqQwrN5MHQszKTo7vzuDG
GBWYgDpREbUCxvQyein1wSrG4QwKdp+xY67toACqA7L9vlw8rX4RKh3X6O0I0LpbBoSjMeF8/TPR
OSYI0/ivJbTkyGTlrHevt61Zytv3oVq2+jIhtL6ohxJ9YNlddAi/I0ODkm9413vtSfvMAjHsrODH
wVLx7Tj1YS2PsKpAAww1GKAqDKDlNS/3F2aQsJel2k4tjVRo+K6IpAxTCx55osMqc+YEWGNkxpkF
iZ3eT6zqSOLa0lKd3Csja/kUvyQt6G8WULTeXuhdh/p7nWkcgzg2iSgpAxxq5zc6mjfjkmFh/zLS
0WkvE5QRaOM/3ndIvalpLGC8k2XcCy70H+8zUPlqgBmRFqLIZfEy7Y/pt0Hy95sYSQJlIxp7YHBI
M1sdoORWsJiZ97eMIRJMPQ8hVom6xPNyLNuEbJkStd0AknEHiHFXqd1Axit3MhQQGC5t7/ksbwxS
s5gLXJVwMzkZXoJO6RY9itAjZbYc7ZlRZNBEgCydpAipccXTKtbq0ofvr/TuZKDXSbRbpqjyXhlE
IzsClx9SSZpB3YDFkIizaGDfzfVkdry1NEpxFps84MrhOc8g/JoW6ReJz8GlN80IWKJ19W5v/d1H
nqLgHkYNy5AEjXI2yJIq6mLMOIhPqwu+qXswTAO4/5VAPRa7tfhPwmT+B+AQBv7bKOVreDEcsniB
0boOQh5li4JJlLDnuzcmaE0MTlnKVG5gonOIXnbi6N8LT0PrzOiINnjen4c7Fs/J7mN9a5O6lyYA
CetJgc32DYX6GP1VoGEiDT3CJVN9sIl+if6mWlEjcwS+mhW/77qZ7RdQO3do9FDtWnxB5Qwx6Xuy
wYD5FQ61dvDks7QftcfCCr3neD/GGWAv/b2YOnUoIz3OKm4ki/lWvAouRIMFU/fwqvY5R7Wbypwd
zhG/C39B7hayTcNXVsfmrh/afgHl63QdMrBVReYd0HUiQFu8ILNGNO2RmVVK6/aRkcmArgasgvQO
WE1UxeiczJrk0Bsy1tCV8s4WF93Mq8rlo7Cxck58Ltv0DmmkeyPJXvDPwF4xD28D3/rxMNutElt6
VtrcWJhyqKD2i86nBgIqCXeB5oZqJtqsmeCLAXKmhaJeK0tACurjGwnq00y1+1ILhjF2k7X1Wm4x
+15zKsAgo7k/gAoB6lExeP8GsCzXOQe5id6cpugoTbWdj0xN4707RoHsDHS4Qf6He+DjHdNqupTK
FSai/SZjvz+Qpzh0oi3tYkDswCFJFBbUZ/dYb0xSm63om6rmRJiM6/4tTCVv6IZztrAAW7s3wMYM
taPKtujXuIGZNCgeCeQQPAvPss/qbd33vhs7ZLibW5orExUSmLDTOf1ROKpW9pceJJaKrinhS435
y19Y0CXWDFL5mUKX+5zXYFKW5vtkSjivacLBQl86K9PG2h7U9cbJUzhALyh0s/HLnD+3HLP1jGyw
q5OIOBK1mP8h7bt2JEd2bb9IgLx5lU1f3r4IXdXd8t7r6++K7L27VJGajH3mAvMwwGCKyRDJYNCs
pekKr1DHpyiV0BWKiJKMK7gSEMflN82R7gZbcqZNzoyuq+IAcmloCvCaAPr9/WvFLeiGdFXGe8Bu
ngnqbGLVDuAgzo0mVkK+enoGEitDxuaXzlOnF2SY+085BclVZLeGviuziFEJZUmg1JG7QcwyDRIS
3moSrBmV0/+VphZARaLMk1oSPtIFuFXRpm3bjS2QtRXlmMTAIIgl+3o0vjRnIgJhEPP7onbRxNcE
RKAgGBW3zXkrxVtQIOBL8ed1KSvvFVJpQdEPqRqGBc6X4MJRdbhNGFczxAAAtAW6vT6YWA5y3dTm
TsFueNKR9Y5Ocwu8a+xGKW8AC2PFvsvv9f03UOE2A8AU0NjxGzoAq3b+hwFeCoaalxZORBjAAgde
uHIxLKM0WVbl0llNMqeKQUrXP/Qf+UOyITNvtZNt9VeCjpYfOcUq9v8GIRe/ACn++XKVRXpBAuuX
g4oVf8WNkm3VT8ekylGrLp3riq4Uc7+LoaLgJAx8PeUKwXzvbeHQIGHItukmZfKDrn60hT6UG/t5
jRFCmL+b89J9YrQ7BfxsDGVWfWAhg3JkIx2GqSjPyhCYrtTGa5p0NAjHRnwPTGy722CwmSH1slgM
FDIURUjwxWTVGWJm4RJcPSE/AhzvOcPmTGWjvMS2dqpsUGnY/p6L4QBk6pchdu1AF2LpykGL1qAS
AooYnjg400n5IEPGZHosuYWmIANiJbgrzzQoKkp4EBJQN4zxfA/7qhxNrRYZCtYze5uMN3AYRUXP
vXAjt3phqEcSmO9X2ndh1LfUfR+JWwBh3ZlgmVClSPezN4MspfaKFxa9/MqLgchDU1OQQFJ1Md+l
hYEk9yFHHIG3DGA81TlQKVtgfISbFrCbxpZVmVgVKaP+qoMRy9AAtfL9PNPGwH5nFIEnAIteJF33
BzN61+0GQLWB1QAX8l54YxwreXrRx7qQSVuNYMztKHChet7oCPbJO1lmICsV+fu/SOowVPal30U5
yZDzINYhK94Ge2TEd/KtcOLuyRqd5ICI2MUOPovMmZjFhX46hlJUjC6gEkvMauGM1dCjts2lqL9i
3LBMk8PcANdXSDZZKm4m/jRmH4wTvVzWhpYLicRPFxITPw7aWsgx07MjZtMc6/2EWcD6yBqFWXP4
pSAqydOCUeOkslDdQOCxTTaYpcro2qyk4d91oW6D1sCwe6tARIiGYvipqnjIzEAZwny51z43P/vA
Sr3Ju36CLL2osJIJoRppCQ6w4ngMAHdmJbEgT1d7HmhHYT8DUVHGnPf3jyRPGNuTOnDDqUce1QgB
YLpY6CTgScpz8xAx11fJ36PNEI9i5Ky6LgkAqfwuT0nGpk9bcPC0ybgJmxwfS6kcNQora+wnYG5q
LIrXlWVAtHWwsy2ryFowkEJFEz8LkceEaCOllfajLafswWi4cmuokWgp0rRXlflWrUoHcwUn0Nru
2qA+cbI/2sYw/6gm/Xc+ggBQLXwAgoJ3PURhlotSu5zTUzjpBzzOfmRjs9Hy4K4ToEKqq8cZ5KrX
jeGydS+hAgfvlVTcXbxB1xyLIQyrXuNiL1PMMwbbZjyQ0hV/TDHRxlkcoCVQkMvs+j78MTr6/n+A
F6c/HvUTqI/nRzwm9IMg8bJQNGfxqc0bVqZyETQoEVTQ0KRc6rgWWiKdGADjN73W3GyrofrCYfZ/
NOQHUZBeyrK8HUbDun7El/c4JZwKJEESjUoh+KCmxlUXbfIHn/C0xJvyiRWyLreqKVFUQBlTEOz4
KY6SLBBWjvFAWC4fGwtMYzfTk76dbtSbeTK1HTYYLavCUmqHBgfrZ1x4I/UrKO+fQddURVIIbBJw
IuRcbuZS4OrCbdkMdhIwWKov12UoaVTmgo0VHh1AHG9t+NtcDG29y2/CUD0pevQAaPbN1MbOJIkn
1eCsDv3+MZptvY83bcOZk9jYMa89pGL/JA4Fw7suV4uo30YFCTlqJX7IYHekudWZeL//wK77bgTk
kIS6JEgjrPEXG0D3IsR/F0t3RacsxbsVEJIel/pWpY52lRoslxKvey09thjxlQTWFsjQsSi0lTY+
2nbBVjWVXfc/oDZdJP2URuTXLG79DsBDsj7jIGfhJTEe0vTI9Z0la0xaJ9bRUcEoKXOtnHwIanFo
pvzeg46msbB1ELzLgVVY+lY9/FmBjd/HU3qf36OP5rKgHy5eVmd18cABaDiQCc7360JdZeRnLFVH
ideKQB1terPnsN7NmBFfV/VLCBUU83oYB2y6JZ7e/RDHNzmVGTbC0oIKfMMQq4KSQIvE6K2+Dvet
Plq6lDO6cywxVNCLAy3WOx1BT5+Kwmzh5WI5g0Ex4u4ZkZx8/G9pBvVZqMDWYgq7m8mJkdEekBvv
fZu/1c6vQNHk90nDuDrOecs1gXRsG2Qp7A2oRgqNKig2Mse4GUG+Ebvlfr6bQT2F9jyuafUg7PGz
7OTxD8WGbuVP2QdGmTe1xW2Fn4yDWHf+L9Oh4lqYSZmSgg8cV1oPOPAcZJb1hjA0FG7HfisypNGr
bomGmWK1hh0NlmYCjAlL6j6eigCrdrIb5pIY4yPTJbe5j/igrOLE0x4AUQtMM+6eYJFM7nQA/e1O
ZnjhZRfpu1GdM7SFr1eGnweSAKMaXd/D4uUT5zRvZL0pc+PKZL1IGU5/Bm9cSMuChBe5ikSWprGB
LWONSsVw+/VY/dc4zjXNhQix7fSkyIlCWBrMhN5tsahcqUAaUVgUSSxtqAiDmILWIw//CJFpdOMr
r26vWzpLFyq2CHH/n4QqLaS7Uq2Arz/GZh2Wv6pOZ7HxsoRR4SVO5VxpS2J5SWobZWLy80GabvLy
6bpSjIB53gFZfKA+JesGJWzAH0V7GLArA3DVUmOU+VlSqBihGHk+I3zBDIDSIUjvE9YtjefrmjC+
P11eGYdxxL4eZAQREMw4bj7qwIO6LuPyMQsHxeIE2B6xdoDXHqUIKrZ8U+bnlEAHdxvZ8lfuK3uw
sYjmpR5zdYt8ZjroL+TRfV65C7peM87vBSyKAQaYFOOAzmkD/hdzbZi9J2uPt6wG3dpZLsVSUwRS
XQR1zkHNqmnMvAMIXJm614+SXFfXNCOBfmF4QlBPQLmFZthQfkM02KUZ0FG1xMJy3EmRJ3fQJ1Zv
4bLk/v3z0QhrcpWEYiQiRqRbf0eYdgDxAZpKdsHoEviWkkROeKGeHMeh3xH1FMHOfVLTfCAkM7Kd
HOMb3U62GUD0pi3B7yITCYT9hr2/uvoeWn5HKiZqqJ3JZQt9C0yRTk76+Kc9jon48Pd067vaXe/U
J8BMO9GDwKhorfn8UjYVLtVBUysxNGIvLfWjHnD7SW/3VeczojLLVKlAqfSRNqQjVMzUxpG5ajC1
ElsV142VJYTKvTCTyDcFyo2eP2WmUHzybADGtcRmeVxUZFFRFJjKAi7XOMUP/zgB8werfTekh8L/
TJ9ny9iVz/IrmdSbNsVGvDMe/790pGklIiGRMyWEjnrs/yii4FaXQvu6CKLDhc8LkoQlbjJyRu/4
D3JhKFyGSy3cEmZcfyt52q5lLi6uWt5CDGV5TaUUTSziJpjRAZXTj0j5OSWM01oNzAsZlNnl4Ayd
Yh8yhqy614buSayEjRyI23gEX0AkDYz0/3IilwSUhUDKBMETMKcjuUJJ+SB+i05k9bLwhFNqjr9x
ilb7xNmsvtNqSXAplbLKAThnTUyebSS5z3/O7uR0x/62e8cwmy3fkAf+BGTUDWZFMERaet2e2aph
fE2a33DoM2GoVSiugWlTQV7ceTVA93EH9s81wNceOLw04l+sK/CyqHs+8DMrtohVHvqu0IqYE6I6
+fPAM9wiMUEJUZyUHlCYsWAWxwhvLM7z9/Wxtfwbzhu2AbgpUPLV3RC7cMnHdedZjUHC1+8h/31x
o+SgRw8bFYGuyT/LDugc0/11Aeu340ICdVvwPEBoDQ0nDdYBuCcBhec8ecPeY1p3ni9VKAcNOL4c
C3ItiSEAfYKDjlG0ovgAEsIdVjIYsfuy10d9SMpVy1Kvwua/L3X1FyKqi6lyR5tM1SU78M2O+W68
aPVRIiln7fKCM6YGJyl75I1aedwZhYrs2TLriqtBFaA5Ojqn4Mmi36gyKjdBGCCoYv5Nn8zyMDip
ZIavBP9vessOglWbhRsGpvJU9ID4+jcVXhC7/5VPLraFXYbGxJV9nqLCq9231UtX+xijf2uy1Imk
zXULJXZxcX8sRJHn+kKU4Ee4I1uo2jd30fAyCq0ZlrMZs+AZVkPOQg7lanIXDu00QqUmybxyJGOO
IQbYX65rc9nyI1ayEEP5WzlJqq/URAwIcBS32CUJqIwaMFU1ANjNPWnLTkxXSwxLoZTvYWuvK3jy
uci432g3KBkFxz99aJFZ/V/tdyyl0b5Xj0KDRXY8L48ERhD0HUBrAXTYDbt1tO7ni+OknI6rw1mN
FSLrSfWAH+02RznGQi0etLMDrnIAXgrb65+Q/MlrBkldj6owt7LWQWTURA5mr49ZM3p6j4ECznCU
mLf5ibOvi1yP0l9q0u9cntPTKEJ73asxBtadkHVsFa+85zesWfLLIePv9kkPEVTqjAdaSNxtiiNT
VgO3krJdN4k3hi+VZifnHlcDiV0O912W2DNX/+5LLGwK/mbIhZcmBgVaUN7qXbDpeSE20zraCnp8
6CfVHjrYODfYWSI++sK462N9q5XRDYCyDi2Gv8J5PjRVt6kbMDAl4LVVpZ9JGdlAp93rQuslXLUH
PuYG/Dk26N5epAgomRNrjmL1zl2cNRXbDLkc+4jDWY/GU1EBJhcNrOufkxFq6G513HdqhE3wBO0Z
0c2NR38cAeQXMaSw9KACWiVnqqCTXKZMenAfc5lb6fHjdU1Yvi5R4aziUDVQyWERYIn6IXQ/CX0n
4WIKnxiiGBfBmelkcRFokawNmg/LnFJbJcyMNkaGCBK3bo8WYFn9zxIAN2xsLVaMoeew9Kmrwe8B
wRW4DtBPxaKqlVVmZpXO+Ju3W+9/AEUnRnYlyJyJZxbKBjMGjMMKHw90D1gjSW9yUvEmHUNM/Sam
P9nXT5dlLFRQC9oA6VKM7xgYt0l/jAdmRsb4fGeO8YVGKRdjMYx8vnArfBIWXGlTnrlXQNVRmCAP
25KPx5pdXa+GfHkzzTfb5G03cwEOEnghroD5mu5eIKD6W/0gm4MN1kTMprgKNuFYg9TrXo4tLgnw
3gBgoo40Gjl/KnQoXNSF1UaPelUCOvLfdA908a8U+qXUK3Mq8z30a10d9H2Jw53m0wjgZeTwrsiQ
tn71fQmjSoS1iKu2VyBMj8HWkIKwaN7mkZd1d1Idm2rZOtet8pzHXrrBl0A6FhtK3QgpBJLaXbWr
RjN47zf6T18yW5MMXwaW+KLdErx0Dcg8t+2vmDFKvv4GXxwwlX8CZCqTxgY/gUwNkuov4QnmLDI2
mN4rVpVY6bF40U+sZzjDfAwqfMeqVkkDD7kqcBoz4DUCa1QCMcL1E/6HzOLrhMnPWLhlIYNEgSvg
+E20zfpDj1paamzQXDexnGyl8i4ZP2PxhiF1Pbx9SaUS0k5sZTHIoRze9+Gj5BJK+epzeiX7mznz
tUI87dKKsAaAvUpMONFQjAKXBAAoKXBzgEeBlKBqJ7plQ+CtNwqwDPBfOVQyWndCo/lpBlOJ0zsh
G3eBD0D03H9Tk+xVx1ONl7TXusoftAjVUQmLqwP64am0u366q5ajaIYOti8CB0FZbGu00ViqKsrQ
aIeXyrFLnvrk87qM1ftiIYOyzrqaZSVMUOiNUoDYhS91/3FdwOooE7Dd/h4mFT6VeBiTMc1hmN1w
UGJ1z3HqA9o9dhiFrh5UuKbGuzDLXrlYOHDxcOqVaTfLxf3Aj4+F6ptFgs8c1MfR5/e55O/B8nlI
x0NaiffdkO/CHgWbLGJMI62ey9evpguqQ1AkU1XCBOIqdNMCi4GZe/1gWBKoGBzqiT8mEiQAP6Az
g274GAeNEXf/4cH49/DpqcA4zvU60CCk+U0myFK7+oUblNyXscmz19GIRV5xUBrxuFZSdFl94jio
ONaE7ze2+TcZ8d2PTHUP9jD7+iGuusjiM1Hmm7eIeWoI4xJ8rwmA5T/amsDqg59fZRdqEUwbBTf0
Jc2lIoxlZzQymZKoMU0JuKAIewnRb+5Qu+BNI4S3hcVZ2vt0y+GRjKV88FvNGIMfYkBdSbs2AsYz
q3SzqvriR1Ght+ALLc15/Ci+xLcceasvWzMC3u/1E16NuQsxVBHAF2S5Vzkh9vr6VelVc+A+EenM
CszNAC8yC9BstSKjuMKSScVfTc3LKU6Ap68JwgkVwD142k5xrtg6tqusQZV/a1kN5If47rqu60Wd
hbJUrBLbwoizVvnPmB+muAFFMm/KvYqlrC0At5wsNPEP61OujheC6u+/BkaXBXzRnwYth8JkHkn+
FcfmWJio1mNxdLwDQt0h3GhAYfhgg6YzjpouEwQdqKxiH5L/wFHqKEeQRRHWW3w9EC00pBLAusYg
IwjCQD23Uz0CXahuBY/wkpEBVlZUWL/AF9Kom3OqBrXnK3zH0U0f2y189oPsZ4l2fle5nM16Iay/
nmF7IBCFSV6Qc9ZCLxZFDHkxOOtDsJ35W4J/MD63TNCHdbf/EkUdpG/IRdrnSArajDfxHjKN4rbE
q/m6J6xeTguFqAOM4kYLtViLvaQSMdcOgteqsq6L+AeT+NKEit1aD2ikFOC26FhEGyBNhQ/BEQSI
NVhKJCe5CSrvukASqS6j+Jc8crKLDLnJRBT3SMD0jYdCP8Taq4QadDu+hdrzdUn/EEe+RFGxOYgw
+sFhDxFlvuAHlmNP0R7oq784h+x4FrcRXj1MF2MZBhWop7g2ZF8ln8xPvTEzdkIzm8KgMSxjvYqy
MA0qOAfJ4KdAufwzBY8iihWNprRHQxHrSekMZgdj2zM3FIlVX/t2VGBOlWwMoxLKoSfzm7RO1cc/
XOvlHdudGcZPT10nEhppo0y+XvSj5t/ChGEeq39flkXJAMKbjrWN74bYCe0spKKOJYZKMZvgF8fe
k2CJoD5SG03AcuAh4s+KHKAwAyQoJCb5ZrmL7/wTq+W67s4LrahPFBmJ6tctXhI+Vtae+0PmEBAv
ngPKbwFCZBbQ56o3/xUn0AwqQTX1SalDQ7W5BzKOGWWdaXD3Yfs8zq8Md161voUsKlXv1THXpwzW
N+zmwiS3V4KaoVKDjkY02fa36slfbzKVOslpngVtJsM3qnFrzPsgvNcyxtNyvVzwJYO2cbEc87Ku
cXyczOeWzwsbv8mOwyB4gZbeDP4g2boODp4WXI5yXDHGi9YfhQvx1ImOc6GM+GqYV3kn75L2QXvB
VH6yqSy49pZHfS81Uc8DYSc53vLTeCtA/qOahIGYhd5FgvFFbFn8FvL1F/dChjf2UI74LX7pH+Kx
NEv+Vy7Lt53PXF9afR8B+huwWqjZX3A7q71h5H2ML8ttglOtOGeQG6tx68zuDu2J3d9dj9YLidRN
FCuNpFRkMkk+qgpgwOvbBI9pCxszYmrpotnh3r3D2NXP6y6zasILsVSIG6Z6SLkc80gQbfFpYqYx
lqYSFvfMaphbiKHCnCAPQQPeEUTS8k0Hs7HOMSdYiCVeWAfADEBeIWExkS7C1LjsjIFDj2falVtt
T2DEVbN4FMHZw5S1aokLWUTdhSVW0RSErQ9ZAGiVsGMmW/qvFFiIPRoG+Q8DZbwNiTesdHn1DbAQ
SyVGUTgFaUEG18u+2qIMvonywQtzPTTnBLTBE7bM5DwzAeX9b8rQC8GUcQaiFqpYKcNYlKwAcGjW
X4UkGLctqvDAKhMfxzI8loXMWDNZfx0sxFLGKeRDEc6kbVcBD//8mr/zD/OuNjHGic49qwC8HmsJ
njpgX4D2RLcu+KYfwwmTWOeqiHCIdup2crHiemS9I1e9biGIimSSXIEDlDS4BvmxrjzsyrYKI3Kv
B5SFDOplUM+BKKbzWRmyBCmqVnMXuqpdbDvfxMK/g+kmJnv5atxcCKUdA4Qfaa7gi5F0ZjoRlKgE
7EKtAxYecELMb9ejF/OLUR5hYHYfJV7I0wB/rXygfIZpbfnwP8RnlmaUC+iV1gDyDb5HSNJ4B8xJ
uVlvGqBD9CfezI+sYf71NG1xlJTx+22ntrIBgRKYNLbIZI78w2iRCkMMhg8WeyxTHBWhu1GPy5aM
c8ZbXbfq29gmeHbjTn7FI4g9NL0ayjCzgmV1cMAINEZvBGRvriYdgj/lDGjpCQ77s633sxZyqM9m
cE0S9irkVPhsM4hSI/RyS7OP3OgpftEc/aARkmOneglyM7iZFUsv2OD+q/6++BXUtyx8rhBQeCDa
irgsyNBYdMcXrgYqax6r3uF74duY3WB4x+qVuBBLfdOwqru5mdFqku9GG4tVO+k+RYkXk5O7f5Wb
gcoHly8Aswx66BhM4sAWyVBQ7su3DsvzSl24ZRK4TV7dXddq7SwNHoRBoPkChRk9MQo0BU5OJZwl
WoT2XGM/LMRc4zA618WsXj5LOVQoq/1wHuSxxATQaweu7MYrKw8EN5on2ji+ezEwmXD3a1nSUiQV
zXgQwGlDX+F7HQlBde76thydsMmJqV9sFQ5mPVjRy3U9WTIpBwFmRKjDPFGYL9944TDNjKUk8v/T
aRmYvgE6g4UeQMBQpi/nQq36WocpBLV3wrQt35JU1MCJp7x3csOidlkLKwZqQ7Jq6CoAyajnShBH
VTl3iGKyNx9I7VLB50p3rCrpqg0uxFD3d6d0rZIMEDM2ki0FoxNn9yVmJP/Fp5E1ScBCsmQI9BgM
IOhQGWjgvkNZOM1Y2WnHW9dFrGYJWBxUAQxEAGrplIeLwlj0B5hcepB3sw06wNwUAjN7VR9Ida/0
BM4s/+/4eph5W0qlzq8vxqpqJfgWQU2QRJOUIDDHVP+YHtlIkqsWvlCRSoSmhkPSCmJAz/ATgN3f
tiNrYmHV6lRAY8maBlQq+jKrZpChzxN8iCBVdY0ZfwoHrJDZxlGozWCLphpQxKMbcaPEZnLDSiZX
i9rGQjzlwgVgX0CkBvFYIbA55Rii8+F39baCxwXKU1NEphJ8AkDPUoWn6/az6ghgcQIeHzjP8C/f
H0KtD8DRlMeH5CplK8WaF4blydcVVhWEGMRFFFnIoYLxIPK9nmkw08Ga3fq2zE11q1nFdvS4Wxlc
69e1Wo1ZC2lUHI4NtSs1DlrNeeHm3Was8JpLB6tlYSutmuZCEPXl8kSPuVyAIHinoyf8k6LP/+a6
XIig4m87Tr44tLB+sQQe+dTKZs1Hlam30uv1Q1ud2zGA0cmrwFgCuA3l1OVQ1zH8mnyjsDcFN0VP
FShqiRM4sh0/D3YcmH6BbjbLAdY/15dgygjreEhqQcUpVpFfm1XTbcVgfAma3Bkz372u5bosAoGL
GwYLqiQULF7+QDjRQ5EoGRXoqSalnRm/p+StC1hv/fMg56XJ/5VEL6XGLeAhOgmShL7xFM23xSR3
hT47+dHgYqj9fe57xwiUXVxGt1Ud3xhS9wzKsy0XSLusiV/0qt8WvfwqG/Vj1WXWOKSbWGqsBreu
wGFwO1PsqZmfeQwMh8AUrP0CNDDggBlCPzc5lcutFlAjRV13VpBMv8pMYLk1+TIXOgIAUtNhM9j/
oYxzrkY+DjC77gXPIkjFyRSC4fQ78XN2YoezWdnBarRaiKPy4VrlElCkQ5w6Fd4UPk8coNbnx+sW
snoZ6LhNeSC0GQqdn056n0qT0pIUBBp5kaecXzbMYsVqSCQbfqICrMwLchh+rINaraAM7wEEy/W3
5YYsLJPSSMBunJIvcfGlvqTRU494u4AVUIG0Qn6dO1OFbigBA+ZI3BbjCZCymNTFUwbXHLPqtZKj
oGsA0FdDVsjz4lyjXvgckOCkYYaTe8iCfoe3mittYlu+5W8mt9vKh3jHCigrbf7vEqm4nMygXU2I
tmQ8hrsBPv9sl2BKFhHSzPg5e/RN47m2ghvWqsMZWeP7OX+XTHlE3wRtN2TQdf4cbdUCVACmH8GW
4T82b8mWdOExZJqZ9ZP/EtnNB1hJWLW+lYfP959AeQnmW9OsLZCxpwfpE5/Zk9+kYw4MK6TSZDBo
ZJKLXoaB7xKpoKrqkRT3ao876k5U7XSLPNQuZFN2qh+8o1oB2OhUO9pi3vy+f+YyR3ASN2Cumaxc
YN9+Bj3cAQDFcO7981cHlFyXmoVqhgRk3mt3sbhrCP2MGRN8F5tjvJLImV757PR0B67OJhxTBI1Q
Cd5CWQKyy1Tvk64CeLdhCZzsplH5fD1QrUxqf9eXurATv5erjESq6AfWXK3KCnagf7ptvMIzAB1Y
HWQ3eUvv8O5kJVgsl6YXMsRSj2OlgOj0kOVO2MDUY9QmO7dOTbXGnG+6AWHdhqHwZfz/rjCVRfZD
E/TqBOeSSyzqg8mkdDOUg8icf2glmALDdDoQjz3WXb6SoX8XTCWUs9iIxdDBwKfdfzYVnU/yMo2Z
dZjLjJJIwggqcLjxZKTpZ3JO1P1mnKBilHdO3Cuvpd+zFvX/4fMZAgFjxJNepfSJxzEBY+1IUJIm
R7KLu/Qh2HGWjBjRew2HC4jVclnX60siFZHlcJTKtoZEv8OMXvcpcrPLsI7LK44c3ZcIKvTmSZ4A
YwlHxyMV6Spz3GvFroq96TZ+JsgRicvFjhQD5sqTNZNF6bgefXDJCahp6UAhprJYw1cScVYgPjxg
D4xQsNc/m8TsCivzSAlIbba6i/fdG6t0d5mwQO+FYMorfAnw2KMIwWS8J3fbM9GxyOzeMhWkjGZq
ByNVwpn4fL5Nb6UDIusvpHtWcMt5hD0s+GQnLqsuD1I0QqEnCqCw/p6vz0ZRznPKw26ilxzjLpEE
HrzUZJjOqnUupFCRVAfc2lRyUI08T7H18ggMKygWgWnUrk1CY6wwJ21WL82FTMpeQEqY8w3SlPMo
YiiZgG7HhqmCZXLFGrGPwoR8XWkREEP5OkvKUHI5C2XAK/5pgRBqaDBYgOaGFDdKi7kGcpnffpdG
mUvXyUle9JA2AYOsOSngUE4xFmPs2iObaG496UEow9wwBuBBO/zdTvxuGsM+wBdsHLAL3ArAe+s/
NIfkPHOFfSVWPPuHw/wrkJ7rULW0b/kWAuU70hIADSMmHwd0G+t3NloviY4X6QVxAMz3Y0uBriSm
ftRX4FnGGlFeW7HeYKE7t/Sh3bbyA8MVVs1yIYrKHvkkzfQmgSjhpnPKrYQuqnLqXnsn3ogb+MH2
urwVCCCYyUIe9eGCIZYlf5T+XEWhVT/4b9pHMJpDhS3v3hLdeJ+f1M+a8BN6wnaCLQHX4oY1Wco4
YXrZLpb9SuNDqM3xWJkaHtMIIxsYJWwYbd3VSPOlLl2vjcB/RGZ+cEmFrz73q0RR7/qBrucqCwlU
LIMTBJ0vQILsAWV0TyDiVYz4CE7MLKOv5xGSquIVC/pKbD989zo9mjRf54k2yIsaS1RAQ6H9wd2y
C9cH3e6e9aHWHW8hk8okxIjnUk2CzNYW3PFhwOfCKkC2lRxO/R/IoNevvYU8Kq0w9FEbI+N8nkJt
63ehaINJwQsfOCvdD69xdUJRGABVzAizms8sBFOeKGQJYM04gVxKSO+f/d/NsxKZpVtgrRv3hGDx
h/GdQz3wyMoomDpTTtlyAB9sI3gD/z5ZuicdiFtmlnCfHbQQK7VnJkS7KWyG7a4Hn7/2dB4XWFQK
qmSQ+7zFWQ+W4BrYF653ladj/GB2isoOEvA4MHP7Vc+XJYVwIwqSTHtkEQug+IxVPF490D1a9U2D
fTfC7dTZkoUmKJ7sEdqG/0rVhVjKTXmF641a1/5c/zDc3Wgm1uypJjb6dr7Dmg+QVq/jhTxy9Iuj
VUNu1KLwLC+4Hx+bYySbyXt52x8GD9ZsJ1ZwGHfg3dvK2A4nn7gA/ES29+9jYPocC5fbzk/DB2u6
lFjSxc22+FlUTqJNZa8FoLTyBo53RSmwoxLjpblsjX5pj3JsAe7GrrOaESXX6zQLuVTkAvkwKDcz
HYMnDxVmdX93p/w86zLfRUc8UJD3iXb20HvygT+wpydWs9qFdCqGAXMceW2OjyHz7x0mMLkcRCV1
yFCSdbZU5NIHQDtmZykewfEDeTRARURm+X4991poQwWqqGn8CGTOf7A2yO5bdGfcl061bb38mB5Z
Nxzr8KjghIEUDLQacFggctpCrW11/0nnZ8bhrUyeIDH50oqu3w+R5M8BeB9wj6KVbxdHTHTu8o8E
gMl71QaUrlW5rUdsQ/SSFlQoLJzb1fiPRrgKMiuYI82XkHVcHLccTLSWAqRDKNrqn0+7UXQZQXcl
JTEkSCE9dwVLNZSZaPJslDJJSZQbQp58JsI8itvOBTmQCfqCrXjPkLgSi9Dkl0DXDDYiDSy732PR
PBSR4lf4gkXmqDvgZjqgEVasaIslfDBVsSBazk9vKsh8k0cFmc6ftWkaIE/nb2JOw45Z8STKd0rZ
ABlZB/cFLrtDPYh4ttfoYIT8IdIDU1O5jTKm3sA/BVxmzT4yGzmz+G40+fhOHtPnQnnGqr2pJOrP
vo3NzI9sPsWoifquz7/B1mrK2WtS/GymgVEJIx51oZCI4TKeEJNfdLG0uJTCaeYA51iftALbBvJW
7O6Ljgc1iWHJU8u6rdYyApDD/ZVIe0OXCGVWzz5aL+lvPwFgEG/c9wIQ3oypc8u4t9JSsoykMzvu
JfODo9aiv9YGhmFOgJ+by/egnB+kCOSTXAN0/VpQMHj6JlTdoTLGfZCXZiP6piByZojpI1SUE7Cz
hXbQzzZP8Mn5yuo5QIgYiqeCTTMWgh0YKmx1BMaB1juyHtolKDxjHVTU4mtZJbeC+iFkmPyZpXtO
0o7tqDz0vL+decGuZ9mRQV0flkdfj01x+sz6xPI1UHg3oH5QQNrGZZ6ihzdDJHriOLqxOqByVZmt
eidN/c9I+Dm35W8wqppN2pvwYVOfWxsAMm4jGFbvYym/O2RYmp4DVEONwu6D2pyUDdc95rFudlWP
Dr/s+KJhFth0GDTDjJLpZTDuO93Aptm+GTGUoiX3efkrn3wnNR7CJrHyVjGTFqWtGPzageZg0cpr
43GrS92WC1vYG8AIwudauGmG97yUAPDb/MjEBMtXIGvCxIvJ8OSVWPzNLKjyTGBwhhJmQXp+dp/D
pCWjhvIhQWNL/AR0HCCTD1igY8hdi1lLcyQRZpHNFEORcIECB2htMhwbY3Y7xNCEnW/mHeicdpHP
zMdXbtNvqlJBS0h70K5PIeCLSafzSNYchy2b0nrt/WbgCpNJTxWAinT/MSmTUVQHHGm8rU4aFhwF
oNZj/2UTMB+9K8CVAkgrccmh1wmSLxpxJfU7rVDljMhSfwNY+Fb/WQBnwfQBl9W4BK4yvgvQEESr
CqFl7/9IPeYzh5zbRSz7+g10Z5ILCqEcqvSPCVX3VerELsE/y0+TaKV3qcciplvBrPymtUEbrVzp
cu1D64aMpW9LxB0bzdBfQEeadTN0UYU7dnbxSPj4AFPynrnGTjSnfXbT4jSYD9pVW14cAGXLQBHS
qxFQQnj0EJY13L/hLnn6RFbolbt6cOJfLNDhtXf78rvTXQa/Dosxy3DmNdxHi0zxKcYDABTENt+j
3El2LlhZ24pMETztIuH/BG8lQEW+u6zM13LvhyWyUIsDEyFhQEGxALDg3StB7h/2zAnsywTqu0Qq
yzbqUhyNChL/H23X1dy4sXR/EaqQwytAgEFpg3ev7RfU9XqNnDN+/XeGlERohI9NcX2r/OJS1TZn
0H26p8PpHnyolWt+Zu92+JK/JdTHWpc17oKA9Ikqjr0HirdiuXhKMMC/ETUQO3r9fe71OxbXyDtq
Zdh76H0rhou6sd0lqAWpAJlQ7RlzY+tSaOu+TITBK0XGt2K4aLtq5goeC2IqZAMjMFBJf5Ue6Lwe
DCwqRy/yDn1xdp3Y9HD5e7t4I5kv5+ry2I0BO2Az77IpdrDVlXAjxBXyVduyTDMscIQEqSqxb+HT
FP43MIjmwhWMlTVE14olWyY2OPKd1UHrN0ZkKOF2DvN0m+SgXUpjPXU0bTa3epnGG33WEnuqMI5X
W4+Dr/d20/egEkymT3pYfMEyj0cM50R2lvXfu0EqNlIRpq41NJEtas0+G0DvkmXEyNDKaDV+N0Zp
UFITTbSF8R9e9/1E6eVwi2oWFvtMLjbLokao36Mdsa0xg8yce/ig/XbZta99dVQkMdsPh/R+sW0E
zx7GLa7LnLU/My1+kPrgwzlYdjK2bsPUwEPHI9HcjwlSPhDRaVgZV6L1BUvbf95yjLMMDnukVhNb
totmq6iCE6vbSdMJ5WX/wlu/iVOYFuaawYXwfqtrLIWFiIa5cCu0zQYTSGor2kpix6G5uXwUeQXQ
UHgDaYaOFNn7tapm2gfpJEIT5lbBgz7RRkeVsApRLszZCRG+T7mv36lN/FWSjL8bdqFaWT4oaF1k
W0z+EmqsmuhV0IsEsYZ4t8rcbjIelQIzkXKXPYxK+5iXAxrbsEBbUR6UUjvIefUDzbr3c1l8Epps
f/lI799Pso65ItYBKEkYa+QiAGnAxrM216EBaS+4whxH4NUavoCwM9j0Sq9vwCDdodtWzd3LglcQ
B/swMOSI+jAI3nkwsEJV66QeajGI2N6KylRd/agsmVCNVSmahpPJcLYoG711taPW+fmkaeE2HIbf
xij9nvjdVpJEipTsXeiG/aUWNFBFY5eJXR9c5BKZrazkjWF66gPb+hVNTuoxhGDxqthes6qB/Ytv
lJ6TyAXhsiLMYRxAorXL98NjdJi/MFK72s4PdOPaOyjihLG/Lx4Zw6BMZhb4GHyzUMkAAFvJj8vq
8D7Y50SwL7kQ0TfqmM2Ryc6jHjTU2ubHbB8415zmfeGEk8VBEsBQG5OCfS0QO2JCOPWQ25IRCE0b
E7W9QiGSFKRALhAyhlabwgkCmzba5LVpT8l/1ORn1rZ2YGA1S/C9MVHGtLxeE20zoLw79fm4AGlE
K9iYYeWqV+i1J2ZPiSVRwREzpEvqyPnI1hd6EQ9+05Ox1OsgPsQbwZF6jGiaOzpp/D7P+vYD8tUR
o5GzyEI+zQvvmblJsDgX+9SeGNeEiP+hayOEuR3Vd6GekihHZgQYhcR8n9xFB0QkR3PTdzQbA2UM
R31aSCux/aiacpyvO5jb4ZEt9dAx3jegDkE9ut49Dbir5HBEz/NBiLEa16ur38pZBuNBtjW1ezXO
9wG26/yalR+fRouDJTO8pwwgxcHyY0V9+sSsvN/SNFPvE3XcyThEmeo4VmsGWoiaFQ9j7b+zfkxk
n9DuwXIyze/ixmIbGKmiIWFuxx+2OOSILvE88HVcafN7Ln2JWrJjhrA2vttcmnu1SwN8tFus7V14
xd0jhx6Wr3dxwe6xDzInF2o3k35PQSgxN1T7LGnXHIrEkthmUwpRhdu5auMpm2or71u3yDyw7YKH
gMy5EHZ9rI4tvlXR9vM8sMO9KCQrPWb72r7Krglj48ORCgnVwK+ZH3DnGsDFBmjDTeRU4yZzs63h
SKGjgTbVo5WS8kHH19nipKVeVlrr34hghAkce10WwsRIUKVuhrBe+jGKjStooUdACQOmCx6HXxWY
takopiJsgPkAAQnzVx9QI3N+hVlTqMy/lupID2Zdh67cYnXUDXIxSib2ilVHUJU40Jza/yNB7p+4
QUr3uagkwuvCMDp2ngf1YDVYHz8WGwuzaPKm0/aRRya+KIEckpR1F0ZGC4E3OVFKGgcmRWBKE8aQ
mbFNruVFroE+IOxvU7A5ud62PRXkEaDMZ2naAj1A9fhsYOcI9iogIbSDz9cMwmCJA6qY2CC/Z00x
siOYILRHmLCJi0/Wdn64AkEIizs2ViyMulawryrLIJSF6Mkdm5pZRkFkYwh1oez3vJE3YtEkQ6wT
NmMH5COLuaSHK1STOhu78IUsMW7DoEDGFg84dpvRtGONr8HxARdOuytuk/qEXHiSJaWg+iGMYfqs
b1G0Z9MhaKSyq84xbXEz45RUrPc+hfnWlfN7EBqMruHJzWRu8z06S75Oo8uK+i3Yr7wQ/XGWiSvG
Cgb09rvkLBJhkHx5fWpGoQFl4El/5v05hu63NMMQFUvwaxDGeS6QjYF/0F+e5OyNoDw8vxHo873L
NXCXy+FNHVq6qGsQmM9/yzUqr17X/vw4ZLPsApIZqiWDWZ6TYVWNJM9pZP1rCLqUxnf2dkWTzyij
4wpTdCd0n8ddXRwMtqp5Y2Kyia6MrGjIG4EMERZWGCMdpcQsbDglNRjCnNIA/fYKm1+VJiG1aqro
9QA9wVtp2eDnNVY2ny6TtfcyNAMNlHMVZK+oB1gcztI4hKlnUamlFtK6ac9aswW7KDGSVTi9nVR7
DCntJ5TZPMrqKLHs74srHbDAVJtFiFWTEIyFim1lgZ0YVAJsBc1wOgvT0qCiVZEcfSsmy6Jq9C3B
9I79r7Yw42CCM/eb9Dg4YO7Cg5QTo2ZrIe1SKJ8GCDIxUrQaQhkHrj+y9bpetRE9IXex6sTpKA+/
fpevh+STAFOhKWaoAj7RRuAtEg+t3XjPsHJFsmPl/fXmlEyNF19Q71V9yCOcMpnc4p+qdOsNm0aH
w2eDZn61L5HU8cbtFRtQVjzwG9GchYDBJROzIoDO4rk+Pc67k79neQjK2xMKxGcGMNGmCvKIuxWs
2Yv9T0OnOAR4UqfhTEERlHEoG1xkeF8ihzPvXuIJOquy9lZ4c3Nc+O5j8jWLpKOsfP/BYHAdx85q
ycXxwtwOcYsOIwS6ilcFWFTT74SfKqrmmZdi48iWuEdKHhfG51KU1YL/fLYP58IoaTyyVJIQyMFR
B83trILkFUU+xGW+Pan3V/RwEorIZwTUIopQFIE85oMwTHmcDh+Oaapsw8hBKc1/P6Mto2Rwxk4+
KzAUvtlKGVSfEZXPG/Vb+vvozRvLQw3BVWV0gKjewHyD7xJfkrAIPicQTJbuB8mzfSv3iwibPiXx
HfmUgOp3Y2wyD/Hi21lO85T8u9m3v9oEnx0YmqySA+l4p8z+Xmz9urzOSlrnzQfkgAWDQhZmoHC0
OsfiCfkpMh6D8U4M/pw0ql17Lax9I4sDFjNHFKFJ+GRo3mT5zPRHckCjox3nJ2oteliOUhIOXqZy
yONywOleUmQfyNlSSsJBS6QUEZbdQNbLm30Yt5HDjP26Nztl7By4lHGUZqoINcFt9pvJbdCMuIk3
2KH9lQktDVgdae8rb83lJ3yXKAjNQK5CfELkkR4k77VYAmbJHf0soVwRnytoMUU3DD3OyLIu/64r
4lMEcl3XYh8g2mQTuKF5YDvsjW+MNkoVMbU2x7+IYMeG50VwJFVFmfr9EVVYTuKlbHjVi5JQFoX9
fSFrtKZMB9mj6Ulf5XmP/ZHIuKjTNnCnv9m7oZQfft0d8VsSwyjOp8CE0FwFA1FlbsQGjWoilhGj
8zWLvgmYLbOGrdx6Eabjh+RR7KxNHVGhL2GYfOZArotmHvsQbyUJ0adliw+BmzkBlml6014kl+xQ
V81hTp2bbaUpEJfEvu2bidNXHuH7CNDm8wPDkCrg74NZCLsXr5vukZJ3k4O5SZFA3kNjyyteZNTZ
OMwJsZKl6lj4pOlPefyfGjzHxNEIxOZHOHuUR1M0JN9k8ZQs9veFUVSKFGBxx22yCOBUmZIuZAXm
UA5mBOC8NaXD3A1XY1gi9XHj7UKgEmdG6pfsUw25Mwl3aFDAziPMwPUYvx1tNNITX446IQcxSS4p
lcEgBryZzmthW3vQkZW4ro9k9fshoWSBVkDDfjvO0qwwVBqlA2Lf0HdByeK8uwjShCwYGIjcm9tz
UCY9XPEAWwWsxbk4K0vlbkTCBbrCPFGT4EmkPLDdlv5dCUYBSXOIL0eczRTf6qbQpvIA/rLTPX7Q
EVGy2N8XaompE90oJ5zthoiMksXbXDS1TceQ+K1+sBQZGRhRsph1LM5VV/CvSRDfdC5CP0zO0mTs
TyqFDrIUfd+5lq3do2XFlfW9cjCR7r/t0XzWR77frZ3kyWqBykd9xKwOi4xYkIlqVI/IyLc2v6iQ
3ENBUkK5r5kBsCanurMrjD3q1aYH5xQIiahNR6tObXE8DkYaQEtRMWmF/DQWYHpJyeVNzILegfFC
BIceWWWGysgSqAIe5tHdfGfeKwf/ju52W+scUVmS/RkT+YZfQzAKLTAhie1GqwxP/rNl9I93GK6x
/YatjN6M/f20G8gK6Sr+nyXzIyDNqA5aNryiyIdLbJQ8DkmsRgusKYe8Njiylc2tI+1AfyQfw5+r
EtISQ94L39HiEMXPwyy3cliedQy8pN/aaoP9pmw7ttOUaJvEYzbZgbPXiSeHDi2Z3l8Sz4EMqiox
uD9x5DDvHWyPdI24sSN5tPWAjDEJQOMX8c7hhNxOB/D8OFBTx+JyEEhLS4UmwABnK/yOCTpHr7TD
IOQHsy2/EtCyGjovtJSDlqI35lRg9hHfDy46VpKncNPbJfaGwMEiEb2xNkHpNgKmpX7VR/As3MhE
xLHJfN+/9ZpdnJNDnG4W9SIocE72+V7a8E7NQVf0q1HKwkUspii2zahDGtbWIPZDPfhQ7oyt4kYe
xTWznkUCARLYuTDUADrKt55WrdKmNIuEIVzyqDogIvxPexdhTlH1MMPybSKfJOvu9iyQUxldUFQp
EmD0N7V+rF/lWRrnjYKyTdWBZcRPdrfIa9JNLevGcJbFKYla9GUzS8fPNrh97yTo6UfDCdjUAaQ/
/PDbcTGCF09bqs+Q/IqcxjQh3ia1BXiRnlgLFLrOTyVu0z62wYYulTBmavEeO1/Pys8+p4qeSF2F
rwgOETuq/1vpg5NIXy7Dy3oocRbC+aRE1EdMl+PjgezZsbJHRfvjsoC1Ngj497MEzgNZtYF2bGZp
k+EcKWWc2tiyUuxzQSh1mz9OnSZXmPm6yz0L5/xPJKTR6Mc43ssjdsfS/NqxL+HYaUKFnuue4SyQ
i3SxVCJufB+njdXQAQ+4E7eenn/SKyoXR9i4xoGKqaUYt2DacZONU9J4RAlBFdL5z771o+BMKT4H
KHMjgUe2xtHmVvpP3uhuEWig0u0/viiK1YIWqsmhSRkOJrh5IEj8LDqiW+pPgatrjoa1Q4UXxH9c
0QJLgKXGochodcPsmzcFKRRi8TvO07bWIj2GrOCfU/GCRZvYV20c+UrpcIHAEp3DkhRDgtgpyL6b
ir6m4k9/ICboyBNxWJKoVi6M5tHVbBg/1Id8DWHK/LJzSZZQm2SvrBRTkzZ6Hr5Pn/M9CgkmmEPq
wH5OQ6c0j/Q6amEcEbPxsqUcr2HxNFeLOVOSJDuj1mu3rc+6bW8tWzBK1meJHGwJXTZOUwmJ73w4
GVSua8lZFAdcmhSKTZWllocdJXaZS84U39KyD8M+y+DgKhAnuLUGEde749AhyTo0nmVxaKWUcivk
KEreBsTr2HiWxkFWPVe+MuY42WA4jIQCKwRbj3lTzS0mj73j0E5IZ1QosRxsCaZQqZaKQybpTyQG
bGznsnustiBiBULx+XYAP8rQeZ3idPOTMdyZh3mfbsx9g63KaNOsMhAfUW1G6wHl633y7QB1Wyhq
zzQltrBtbvxR53dh8o8eGHYhJO7l4xGXyDcARHVe61kDza+x0MUYTFeTxE0j5d5lMes1yLP288X/
MTJKTcrxsZ5b51nx6PrxsHWPdr5BDjrGdPClssOpTo3KHyoKUrLYDS+AMVRSSR6Zrf0PZHEYMqZ6
iBjrf4IhR+qQxbmiUcuH1IfnfGnXWLRikgBM6geHIWKk5ZY04WQ3tGZRFs0BRzCNeRTNkHX6Yssc
21XTpoSG8OX+KDA6XVegjSfkZ22mV8+8EdjxrtYfNYk0B9DGacuKmtJv8p+slUh1F61EKGpe0aVI
+FC+8h9oQZUnDI6f29lD0OB/tJ19PRx6tXO++B9FYzmVKW725bQIi0aPLcvWh88gUvTCXdbfXRGb
EA6W7wQoezMKVRZWNi7YOb3Ya5FdP9JktshY5sHuMnxS5+QwJjKKIBaPtjjqrpTrnjKF9lQ8TBVF
HU99RQ5h/GzOzSjDwczmR9s9ivM/l0/CbOt9AuH8xbjIJBTLBivaciQQBPTXhImtT7mdW59TJbNl
I3WEdCsP3mWZRyd2SSgHLkYomVnaQk1UzDnpFniFsCBhsDsvOLQ+Ji50tCgXWPgSbFrNkbdgAE9d
+imy3q189oEKhztNKWbyJAJ3WFXB/Nk45l74ybiNUrebaUgldJRvAgiHrJ5qAwbJCqBvCk6pzgpO
0+byNROhBM8emzZJUEUxjifGoODDVy0TfNKakEJ5Cr4HIOxUYwLnMUblq+Wg+ZW9U4Sv4BsADDMt
9FyHtFsHzalbZAa6cLvSDDr12YCultG9lX3Wmntd317+UJQi8snfOs+zsG5h5PFe8wa06HsWdv25
x50hWyylJ3P2BH6pHKroxuRHIPhFrVV2JuwhUp1A3DaYd0Jfj+Ho4MIHx66xrekMKWUEHN6Mpl9J
yH+dfO9Hk0TkxXJAA5aMVDRknJONV437eadvxsNpFQu9xIDSFA5OqrH026CHfRslZqPHz7Pe23W4
v6wr7BdfgE4+4SuAcKcIIpxoEHynkq17ffgaFcVGkcCNDKrKXP7zssD/J5/y6iE0LmOjDVbdaBaO
1R0G9/fTVM4pXPqKxU0EmjBrunQ8pj4La/O7vpokFdZWNzJWzHwXY7IvhNBAnsRQECcrHEWIYElR
dpzeznfS4UrOAwKvNA4+tEaY+lzD7XF4dewfuooYg5LIxSbYT5jLJXutsjaDqfLAPLoJtpgj7F3F
Me/Cw9DelnI7qwgHJ7WUabki45Bsp1lRbDO3wOh8N9zpqHv0n6edbxAhBKmVHI5YmVBhgTlOKT0Z
2KBmYCMKhgmnp6srLRSWaByWCOMgySHzczcl06mvyIGJEbSFWrDynPrgjza28KHXAfxF6HT7Jnqs
H4aqXRGWxyeCzSYrxEKHWUiF6IoTiITVxCaghDA9Pvk7KpVYzCH0xNqZ23FfbQ13PEjouGF7z25s
3XjVSp3DEsnKI71giSKkwUaszomxbGzLNnKhmWF2u6fQpe6Q0hE+HazFk6YkLOS6SUeId6zOYcsw
TW0wsLflIocTsQbg9Jp+KUIj+cVcvdIVps/0X8M+Ddc8mP89TShrqFB7bDia8gXvaTmPpZfzB+Rg
ZZp9tbVinO9XRhipY3LAUoOKCS87COUAm00f3MxktExE6xywlH5cjBPT05sSO9T5OGDpZzMQ2185
HxGx8DPLipV3CZa0wwxl085Fr+j+iNM/eq1zkKYGGx/JIEPEYQYXsCRKgHUwIZCMOcB0hAMMXMMN
TUfGYIAHdmr4wDZ2deq9RfkkgwOczkz1HJu6XlSnMZ5LMs++/oocD4EA/MD0aEhxOzZHQP13hi3O
r2WDQ5sWTDlIqx6v1ZxsZTPvItDia4+MajW2sacLm59dwmEQympwsUzQDVoLXhnmBRfd1ycSiOu6
rymJHOaYpWok0oQbfWkGeO7geDZ/OnVF+F2+3VsVBVFSgTreKGC2CVUZTaLcLiWCB5hhFvuJmTwG
3U/cJBaWLh3ZpCPrSfbQgU0/MSnV5HBmsqpZbllDE3OFHxtyIgye7/RuY3QP6ia0pA0eU/3PIvtm
dQRVLmXbPC1nZQjCmJ30gjVGSsbTS5OI4ozZJ7qaRkrk0CSWSr/EYC+yU+h1az+BaNhpD6nNGCXL
KxglqTyOySxj8fSqpUlMhR63eEPdhP32C888vtc7y9Evf4ToF5f3odFTwqb5Tu+ybGdzHF9REl2R
9q/S5GCFiCKLWD2G/dm8rgRdWypyitj946q//tWwiQsRhCKCv5UzMwyeFm0ZFIiRUF8oM0935l1+
l+2vKoSux7dnaXz2QR/zVB1DZItfvtuiBkVXzVchZCGNc+SS0ApaVZ7Phm2w26vPtgoi4DrBvnMR
ewd4Bj9ZNZqoqyBsEkdnSH4KGoaLxs1lh7aKxAshHBIj92UoeYH7i/PCTpQvg/TlsoB11FhI4PQB
dI5a3rI7Y1WfTN7q4L31Qa44x9jwPTxdEaWv2vJZIl+PT6zZ1P0REpGo32NvyB5ZLzRHMb6P3CEJ
k1Z1YiGN04lkbKo56nGDePO8vIpRt2ZvYto3r+v7QhqHwaIWDXOvH5Fj2W/MckURWSBgn+YdKC6E
cQAstHMhjDIuMt5jUc8Wy5VcRs5PdR8SOsgP4idzlE3FBDG+KNht428ylWoupkRwYVs2Y7BmaiAC
bShOVGExTLn7NT2XuThNxnexmhYibn6msX/x0ufhHoa6IAiREUHzMB1xjKKq425VljOfflTqhm0V
802bjgRWbxNENjLo7rHUlR9+icdpBFN8iZxo+1vaeVJ6W17mLOHdkIuIZQYhM2FWmeoFJ9nOj6OD
pdA7tj1yoIz4qGLvrnIhjzPiVsdOo6nHiZBKYI+0HvNee+UrG+DGukF0okSO9pkFOiHYD/3EYwxo
mPy/wsBX4WTxSzgD96U27+MGv4Q5tGVuO7rRnS1kcfadlpJuxgVu+Ya2A+pcTKcWwZyMhYpBEB3P
9e88DBfn4qy9UsVWChPIwqcsbBW5X8tRtiWSv2xVY+mgqHzbw3AhkzN/wWoxKcXcXIPOfgPNbdjH
9ZNtk5W91C2/SX8QcMOM+5LGcsZfD0MXT0wes3ylfFLR3gk70XdsXjDBakgQ4Yp/Kt8ij9pCuR7h
LY7KxQzNnIudMuJ6n7N8LA98fZZvXXEMBK6ioWATDndQQQgxCN9Ur9I+1he2GnRh2cWLNO5srWCM
QyvV7DP2wkFj/DrOj6JxdRsrcKQEIcRXUnXW4fQsk4uQVLTrTuGIE7JlWVPgNOOe8YuMn1l9RLJc
9hFnwyUUiLhXPr0uKKIRRxm+4se7TVfjiPOl8ln2IBSEfpYgashihICaqw6HNs2cSviuB1gbOuXb
SKbW8BFfkk+2y1rUWWaJWzXQ123GATYOPoSB7vziNXIYWmNRgNHmEFN7+T7PvAwbuUyQFh2fO1Sk
tG70r5ryLr+eWqnuJxCW67M3jxNmXzR7kO/9TnSVnur8XA82F9+Nw9EGffjoxYE4aycfBnC7sQf/
abiNDjZJaRyCtlUs61UPaeyR2n4KUAb1sTcuuI5rkX2X9/h5vkoOVppebk2hO0pb0PR9ZD8AZXAc
tKRVamGZ2lHih7nlVp9Aiy/HQUo9GFqoY0MSjHv2AnDeGG52f2ozuGIp2+rYtS7qFh6qsCaZ05Mx
k7K0Z3oyTnLlSmKwE415V+rWU1z4nyI/+7sZlS9d2mGzDZZYEBa4etaFdE5vam0UeqE5ntXcRou9
C4wRlHJ+q6iyEMapjTWXVqjnzPfJv8ugLVI8oST6G1bdwUIEpyd1kBhFo0KEYmQbA2t74yCwiTuj
jsHpxxAoSYC+DRyjbn/MvlQ7hdw+RSn2N2P9CIr197WGfb0TWjTz+a+orX/Okr4bk3w3SuWhk0Zq
gdaqOeqqBNpaWcJ6Bw5GQbJfp0GBj3hbx+3q02khjotGh0FN8lmGuES/k5OfZejl1idDbzbEPa/L
MTQdq380rOlimLCIequyFJKuagDY/VesT9zUf+jf2o3kZTvsbXRrvbSLfX2gX2jrMZp+Fsw9Iwyz
6KMGHQkAU3PLaDlPc4vXrAdZB+6FLO7bgbSiiavw+O1OOYlTDk5BTuJWBpCFNO7TWVostF2GK/14
LpP6ehyumUI2WCkTNYDQJ9A/acNsq7GnWD8JNVl1DYszcRCmWcqMmisEvXv0kTmddW6FhSwOwQYM
s4s9OxSeuu3G3/rf09/bTY1EWeUcF1tOezAUorZ85JOkIhhSMTl0i9Le6FQWYLOwEwQ/d/o9e5Yd
mx8oz7AaLi2OyqFcGImmHxuQFd7rW9X5t1kzz5L5ErNfd3Pkz5DMokIkwdna7tdEMXmn6x7w1dj5
+vJUS34dmZDGUu4624kSeyd7NxpsC6WWaa6ndBen48Cl07AJzmgh75lg0vzJZjSbDWY0wcjhXpFk
pU7IQYyJNT1yPEHiS5r/18szi/NxECP1XZoaNUzk9RGIwNfGK7DbHB+BdK8TeaUc1PRjYSpt395e
5SUlcpgjR6Ixdj2uFKPe21L7x/AKLNLRtoX2T3Bd+xP1EXnkaaKkCpg5WvVpMpWRcRtO1ltIkozY
70QaBlOLd0H+4kNyYFOX41hhHRFXrVceevfKBTBMMy4J5BAnq8IwqiJ8xq7/FhiDnRQZAWoEpvGl
Zanvu0bNmAQ58vK42oRZY1sjploMzQ7IRkrim/GVwyrr6nFkDwnmbT9K5HycW7xwfSYHLAY2xLWt
hKgFDXJMRYrA9t3mwNxTcQjcyIm/C1u2hCKaPIvxtJFdAuuB8SuU8jVnLGPuiqrA9VpCsg/q+6zd
KmWz/zV/z1eb9QjDjgHz9x/PvVDRGV9rriZDQWEbJ2rccTOwVlh/3x5Y9wg4Cq6IPAmbMzlcMYtW
q+Ic8m6tg1CfjIMVKbPKpMDSEK8Q7g0jswMztRvfIOyOClxMDku0rshzPcc3m7Dx9HDqfkWdj02V
3Eq7fUYuvsSSKLPmg4n+RUNOE4GMmpqmG2GYdMHo3tVaukBNsxkfrPfqPVvB3XnVXt5Rm76pC+Q3
yRsaOm0D5sMXjQGMnw2ZMrqmSKk9TyE2J2Uj58yH35IBOWY4Lt0hM4rFO8/0x1r2fQCXKYidLQkZ
SttW5VlWfW9Jmr6x8sqLTXPTBPNdlg+21op3ZVk+NbP+GCjz3/M4fu9Lc9taKXqr5+bPStEqG/Rj
vzWi0Wya2tjMRrBBiwqYw4uW0m3CZnkSssDv5kRkun2rza7z5xmqqmgW27vLc3QZVjRhHQiSHGya
dyjcMsG2jHkzbNlOpQwbq7zZ1aLdFfM+q4+6hWTejgexAzc6PpX8YNiGfVyrFHu93drG5OTHtUqh
Sz+7Vh3pQiwXGcxzogron2LhVrtRvMYZwVLozlu2KScYPIohYJ3A6FWeJLKc3UIjkwqN5rWKDI+J
bVWNLe3UP7KD/I/oSjvLlZ8mL5W3khu61kbpXMK9rarTQjaf9ZiVKohiXPH7ZM5VpKCXPykWrb49
a1w3IhjoIW8EgnXqHSu+6fcNgvVS30jbCTsZ6q1fkB911fMszslZfR/ok1CxuoaPRU7ab03ze0my
alN3yb1FmhxOomlxtlO6I7Ajd340tvaVaXHqSOzvC7XJh6ooihhqg+zAhs0o6CNmFAQ8f4xsO7vS
Ax1yrb9EFtfIRQzV0CVFx9oJ2BFZApfNP53WLLEMElXsX3dEC3lcwNCppdQUAuQtphR+kWnCMExD
siR0xfFTCghNMqVl1b3FNGpX/cLaYxU77l+l8XfpD9Kgs8Rm4fabNvlmeNW23g1ek3wLnAxVYXKo
ZTV3tZDI3aapWdKsKK/G/hEmjdW3j2lKWKKsmHCbHIYWJbhIO2nAc05/RBrZtvTtENxV2l9BrVIh
+qrdWZqoSYapmYrIGYI2TH3hFwDpVPkysRL7PfNM6JBj2appf0XgvHqRC4ncp/OFyqzNHqe7od11
tWKzkMV9NCxZHs1ewOmqBtNH3WdB+91vvhvaZyH6aWo//DSwTfkL4RbWXKBkQD0tCQxmBv/5dFPr
5ZxxN7+w855yVLV9TZ547SWuyJIp66Jm4T8Om1sBq/1ERkDaBqltRZbThurmhgMtZXDYbOlJqqYV
GrB8ywXzT70HZzP2bYXdf9nj9Ip8xtoNLgVySonqW92rPlrY2dJv5R4d85vpEyoIeBfQBdnV1/hS
GqeQqZ+UPWbNkeZDZBip9R91NlVOGkRbpRkPrdI/WD42rwTqF181/wHy7Gax3Bt1/pjm2Serqu5L
ufzR+GXoDo3hogN5U8dqY4ewOpv4FGvmuvytnEKnoIO02gm61UT/6efGHoXETuSvbRaz4WdbS7dd
mriV/2VUUBZsR1eTB5f4DWsGvPwNXGSZDUokgjb1JgOmzstBId4SmYKS2Utm65nXk82hYCisvYa9
5bLu6XxAWYuiqcwCOk+z+MDWe5wAMY0Pxf5mODzfpi5yQeQ09VLTJP+L29T5ADKYEMqZ63w/VwWs
1F1y4GRq7ZzUbCBsJZ1NRqmrT+HlTXIwVXaG1ddsGuVF2qJHnpa25qSX0jiMiuYsjaUZ0sLAZb1p
kgwyBxaRW04874MCoeSJ0aSVaQr9y2aBIvrb8NVPsH1bZ7wVtz5kqdNyuOPP5VyrjKlcH1Vww+wH
+WseP7TTX4U/Uxh3GV90kcOXwZynumUsrYtI8jUDRXalUVfJIcwYynqQM/R//4i7igOL/Xo+hbLQ
G35TZ9P3dZYNuEmwIG/RhfttrrF4WPESzT7SJE/503PX7RXlF8Igj0+GxbMnHaciw7offMbEnj3R
xZMHC2w3jB7K+HnjiMLysOz3LOTVWjqEPSP6uSWtvvrgWUrj4KarE0lRx2PY8LanmE4mUmDDL+nE
erY0rGe4iVtOdjnI0yUOa4JsmmQQciKi1Fu3iLZzrjq/5NT1YyJr8aVMeUxEcEOdzvOxqUEGTpcs
gMOSLh/R+83m6zSx2IjpNs0tJ6q/hagjEYcibPuYPFocSlWwISzxcajBkTzN2utgYou2woi0EFv9
0ahPVN8UqRccnKi5ASqHEObNSh5sNcdL8M8c7E2P0oXG8yNAjSA0kaw9S/sg4y6BHTwZZyhValAw
ctM4wq4D5u6ODeey9N3axndXPBQpgRx4hH0URC2jpBmcwU3uKgdrYvaM2KQ85FvBI3SFksaBh24V
baq8UHYPj3jfH5/AbOaTzs0wLbhgAvwokNFJc2YykpHYT/9Sa+OQ+c0hzs0/gnpwW8nYhKP5j4Ws
26895d61MFaDPpp4IdycniV8OT8tpFhgvFJzhlzHMY/KYRlLYyuBtYI0BsLaeZ7OTNGwT4VxnTJr
b6Rnay/yZ2s3I9raKZFcqGJK9XOAy/YNF5mdgAonL93WzkFmV2/j6fCr8YrMAYyJ6KiTWnzBdM8S
3g1mdxxw8J56mVA3OxT+3a+ZBk/baUog9fY1XGwRHzoXDMZ3FVKlZn24ckEUcas8dec0DRjWYTSh
rGhieX+9dPXF9nhNnpQSx+FMoUwilvBAnIoSApihJoTxgvv8xmR8zRS/CuEAebLOJC07S2PkEanx
FEvfW82w9bRxpjp0iC9HmB/PzlnVmpYKjGTyhlwbAaD8es6kUv0hUqGY6rbdH9fM6ffnNXPkLBvl
afk9nK2i9JYR42zM036Y0I5SEi5oKRPB7HP2lH2enEO9QMGcQOSIWMV9FacRC+ou+Ah+K2ehtGh5
YUTAcx+moGuJsk03Zrnd4nV0IPSEksWBSskojqUcd5mzfaqVqDmdqh/kzHDSRHKTxvTMtsWsR/a1
UppHeUjdQBp/myLrtyyvvoXmNG+JX0SEvDxnp6ZDmboS912lG3WLsVwDXZuZI+f3vSN68iborll3
RnxlnrlTVaHECdPhKHQ69JFkLvYJjDvjG2OSwQ6uK6pChNnwLJ51rLSdxjJcL1mLj7T8Ed+ZJ/Gc
VWUy9OPjUzoM2tdKHG0p+Yv4dOugg703sqiwzXHs74uoO8C8XifVgLe+A38aG0wXGpt9tat63yhp
HHpXkthLsv4MA8tBUvrRt47b54Mx7VkcTDL1ORMwGeE12cEKctdoOlurfheGHXGD6zpxFsRlsvSg
yUNTwJlueVz+P0B6lsa9LlMATTOyHgU9dfVD93nc1cXBcFjF3pw3uXNjoHYWyO55cY9+GeuWxOrJ
zLAF044OiRNGz+3Y5eEKosR1vT9L5NC7jxLTajtcaCD7XiUejO6bkc/u5c+2DllnIVwwKI/YfjKY
qCkbozeA9jdtfl4WQJ2CQ+lWFhStsVhBt/7RSCIezX9a9UQhL6F8fE+3khZGJyc4xotfPaVRr2vK
opSP7+k2MCvdCozogT0QXrw4e+ThiUAnbamzcWCRZoKa+AqkMcNi0gpnOFLQs9c5WYCnpHF4UctZ
OJuMdxrEBYYtO4v19lgNSBJJrtL2KfKrAvJEYXGQzL7PtJytzYt2wozNI4vHQXkQd1J+f1knJWY6
78OUs1CmtAtj1lTTH/wI6qI+sAFDZfwUb/wNdoPOzuwy3j4QGfg/R5CGkE2s66nUs2gOR/D2ej5v
IO07qbAlqbG77ClO/snbT4L+lTgp9Tk5EOn0IhbmECcVQKKZ7AKgVucZ28BJNjfuolp+TA5NLKEf
ByHAx/x46E7dI4crQpU8s8jKebwfDf8J7YtuOPWOngUPcjAgY9ZTb0rCbfP93b2pj0lW4nin1uCP
rIIg3Dbf2+0rTaSmM8PlKLkr8uA+Lcq7KZjv/4+2K2uO22a2v4hVIAES5CvJWbXasizbLyzHdrjv
O3/9PRhJ1gSeDCTlu5WqvKiSHoCNRqP79DlO+C5C8aOvJiO7k4CUYTDC1h+EHkJr+72PoN9HQMZx
88YObE10Kw0Q+uezv1ywzo89oZXpRPtXFFkUh0CGdJd9P2at/fTdnuP1q4VAVdak4DKlIHAGIvmd
iZDiApch3WZDJrsTB9y4sjYHwGQMjpkjwOQrOiSKO92WgkphAPjKDezny7uy3YCMoXO7FQ9Wr3ta
noSiHbupFFzGIUgbKNA/B5c3E7OpvqMUYVgzV00sHjn/HwmtjPROTBtaVcJHBQZ1XhV+n26eMai6
ocagKmKZjPhmVjsyTPU+ru5tvZN/6XH9PvAy3jsladyG4kS8PW6qvETGFoXaWDUB5Ihwtf+L4Ne7
Ru6OHFNGaJdamJukhUnR2NZcHfkDSqrm1atZ2xXnz5EiTGYPpDeo2M/hvrN2Pf+rNrfnEwdFWHGk
NIUmCx8X8ZqbZurjKHiWStdF6RVSFCHNHKbVdNi2t3J+qjJ2R4odQRJoCSGw9fw+eCxYvPJ9oDpb
UuToyjpPE8EO+PY06PzKHCJDf0jQ03AR1dL3rOys48GYWPhR3txHY22AaR5BKs78JboMgrXVKQfz
z24frIjAfGRFj4BGM0R+8L8OF7AlPXeAmion2xJ1hMNLIJ7fKud7wEr869sDFqU6Sc4H1oYcH0x0
CKedoP8wN4ZvXCgnLM9eYLAkhYluyDOIpzwdsLfOBwqfPrcsKWBYSz+QQhDeZcn4w8psP2H0qgrm
rVGkFzaPbiIj8MqIqZ5y4gOdsytFkaBuq7bLYff91U+VSSmY2ENWTqmAls4fljVYM3WMdAvWTMKh
FNBCKUDVezkfKvElpYAS2cXTo/zAY5leCDqxJx7LVzzJFX4jo31STV/MguCUvyfxUYSUw9KPDjvp
SQZCFWxmov+KxmstvBkaheLI2bvMIYcQemQiGc0hSsWJc8JrnsfuEibu+dtSFYUPWcmRCcqnru1E
9jbu2d7OHwp/2oboJAXu1H7uNqqUQ7UiKYYMWUIqTSRvTQoVU4d5Nf+gWJHCyWX4TlIvfd+KIPxe
tJ7KyWU0z0holhfiVSHCvqBFeaRd7j7815oaXEKKGtXICgfj54eB0dl7rnKF+tPoR7BS7KbiSpNB
PRS8GkssLs7/fUZwIBk58kU9inOrn7G2aX2oVC/gf8DUXgaZvOk62utMcbxUH04G9AxW9kQ5esA+
Pk7fYopGKIuQrTIWik9zJuDLkB7TnNPEFrU7Id6Y47pOsqvIuE3B4mEdINY1eYC+gJd5cXxz/jMq
YpUhJSYxqNyqQJS3Miv1GdPu2zH/POrB7ryZ828YB1zd/0yAnKgtJ/OFj/PNEqeKgC8je4IQMwGT
oEl+Tw6pipUyI1nRIT/uO1h7rGcfM9f996vzDzDPnLJhfuZRBU/eE7YN5NbqSv3Zoh2+mxRVhiUv
eGTBNQcM5zFnhRIyaFj8Akzk5oomD2Qt6q5VdalM9RTxxZBSkjnXh7ARz7W3xxfVIqVcJOnYqM9C
uG4I9nEOgrIvbXs1lUphFsUFJAN4zCm0Wz3CkkTDDUDjeI8C0zP/kcAMqQOZ4hzIGJ5YH9MxfG/i
o7jDZcXdfqq0MWrgLEUf+ZQ0XtIocmOVBSmMpICr5t2CHYSmsLvwdZLH3vlIpQiIMlSHpPNkUQoL
gYlaVbLVwCOflv55I6pwKIN0zHwwl1pc1onjitrYb4DDk8yKOgVW7Zz0mBnM3mSmDR+PoYI6jztW
VYqMUbVzUqioWBJHaYR3Zxasgbx1y2ZlU9XnUd3MMhwnbeo5DYXU3uNL+jn4vapNqQhBsj5uMNjO
yIUiCMvAtS8oYcCwHPrGugMVtzILUEQHGWpT2+A+D0UGTKAjYC0QBQ4wxNL7cSsGyqEFrIxHiuAg
w2wCo6GtLnz9/+OSlBE2YwSuRzrDP54RNkdzQe9FoT4VaB0iQ2zm2QznWORUBpSTiMeJH+6fejLF
qjd3r7grVdspjuBRltpVZG5iwfovsgBwzW0FoyzfBBiXfEVXW+Uu4jgeWevLJihGwVn/WKJ9Gsmj
V0IAMpoBl1RCXhUhRBbNRQt9CDqBSMhAmIE9XXyARlovWoMoqbx1NsvVK4yqNlWKKohZtjkfCsPv
gBeeDGEA8lPq2AQD35Kxstbi1hLcPll8uTT7erxTMyycDCpHNqS8xrC5Tc0Gx+DRS54H2F/lIye/
2JEtObExG4hTV1jPk2SDnWM4DuBvfDFqXoBLCPMCSjc5v0Aul2+HJEbZoD6c87dS759fH5eLt3qt
l6jNwZSdlivSN27NFOy4p2/q31vI5cqtA2BbaDDwDTxXU9+qh3b6hjuyKOU4gOkbxSAoOP5ZNBBc
qso75+TpOrIlhawy64a+eWRTeIH9PIobq5vWqq8lRazCImk3C9Ld0hncUOtcsNe55xMrlQkpyyF2
VBnGgr0z6w+183cefD3//1e6gxQhYg0T6tEMA++uIak+kRQvrFmPu6zAriW7vv9ogmDDxpSBGV5R
z4igtqL0iZMXy5FPSEFDs+JZT4UCwlGxJXmGBYpXilI/+VBO+aMA8mJSLs8mnZ4Tu8M5Bl2jP8Zf
qrBy56lwp2X2QrDgGuZDbSWuvSQrk18bDSZeP5vl54Dvh+rGyT+jHetW5exW2eb89z5/IfDDWT26
ZOumqg17FJ9bWyfGbeQY3hhR77yR0+WDo+ULFziyEjTLZHVCQKTfW/tZvynW+aZGmjmwD0JFSkmN
pjglByc/sqe1Zt60zcGJi92NaNiIuqQNbHW5fsWUlerQyEOaY7iQsBJRZrlhBXgrUlAm2TtMy0we
ar35Wl1NVgVRudZLIrOqMgKTb68eKG1JQacwl8Zun9PoN07/KS5XucpL9b5vmKAYfce6FJFHrvDq
aTRB0PUpn31rs+1kDeboDEhRp1x4Dpl4nIEsTBsPLOY7ZlZeYzVgo6PKiVTFNsr13aKe6yQS4g9v
38ZDieVMcJOru7RrJqKbsMWcdB1r1J3Dejsl05bZ5b4t4wuzif1pdK6dxFq1sf1JqzB4WLQfWnta
2y2/iLv8EwRLdjxtI5eRcWXpdA9twPWUQbglbx6cyQx9O4zy1ThBIV3vgl2xUN2tSHTrmEO8oizv
FZHxJKUeNB6fcmUuV44N2lKHNPDEfl/tpmgz67vM2adgLaJXooqROvu228XW6hWM0ArPlKvJtNfQ
0GMH28dpyyuxD4oLUa4lT2EcFH0uwhfrBjdz7G3fgFV/adYkm/wlZ5k7dcm2bYaNydld55R+0qUQ
9Jm2iotC9UukDKrvmM7iHusW2cfi/37zPVWN1NBexf0nl5pBN8dJWeJU5uEXlu+iunYZLmHFslSf
U0qqgqo0mliwj7JNsOl0VyjL2oMnSBntrbEtwv+6j1JOVYfQA9ZifFGN+O3KBLWR/0gOvQQPr5QD
Vq1Rim+V9byT753uUFzycrG5MqY2tMV0x0H0WEjLVdTV3XITe/lyeK2r3UV1Fcrl5nFx+lIXb7+3
P26FU5wJq3KxGbDJOQP7NcplZJ9O4Sow+g1p9kP8jcQKBxXf5pwpcSyP8qV4tsvaFpM5fNikxW3c
XBp0xcN1n97mQ+3RjqwVJ0K1OPFxjyz2TpNRXYj3gJlaqCbon4xv2Y6s+EWE6Tv0DFpf2xQVqjyq
votqrVKIsTQHdKXCMktHr0xtvw6a9TJ/6+LIbTTTs9hFORLFBv9LBmyi5OKYjBGZtZC1y6CN4mMK
v/nfpBovxqR8zTT1dlyEAGhvaq5dfLV04upV4pbOohjoFHHkT8d5sSQFNqOtg8ARQ3FFZVzHsXE3
1/q+mZ2riFseNHf2fVEoTIrvc86kFNr0whiDURQh5/zCXC7sdrPoip7xv+TzL8uSYpmtA3wyBrDx
WBN5Qoc+XvvNu2UqKf1tUR6GGueY9UzcQ4KJLjeucnBeZBd0n7dX7348vFgT2ePR6WvCaSlzDmtv
zw5Pp70vpsS1cWSKgE6mGIXEWjU/LCxbpz1kVIMrU+WJp2+DFztSCCOTPlmTmJk0Oabcg/XY5b4i
Zp1OTl5MSDEry6IyHMRShFdo4MyH8rLm/Z7ffwU/4eks/sWiFKuq0QobYsDi27/T6aGuIw+Ugkah
F6PBhb7f41AX6X0hfMti1GJGv3GhvrxXDnWpnEMKHzNk24vSxEcLDExVlfepc5nZocdS1YE+xc95
fLykoAE5qZkuPQwNxt9Rf5eZ35rO8BJnX6R7w6LuZLQunz4pHEb1+aQwMvEwaxOxpUK1JsC7Afoc
BQ41FBu7jepeO7z4zwRGedLJbgI8ZoWU2gBc5RXLVu3K3jf9gSsk9ooxh8auVr+ioHb6Lv/tpfLc
Uz1NeZ06WGYZfspI6PVz7pKo8klOXE2tZaw4hvLo0xR3PNJFG/bxUBzPlLyKSE3xFeXRp37K0mB2
cBm8/RAq7jZ56CmejbCtRWWcNh14T7ZG/mEKfiq8UmVECiomCZ/YvfWbccU8HpYuFGdLX1C29z5Y
GMilnX16b/vwJcLIY0/jlIQ0yfDhchDD76hP59jNcctxQKm59fA/sCjFlxGzjbEj4InTel7VoZv5
w1b7xcCZk6+z3lcewdNvoJeTIIUZjOGmmS3qjs8d4COOBXVvQ+WYUniphoXFsXi2v/0tcii7nQku
8qiTRsZ54oKCfoYk1uKLdH1aLz71073tZzOesgw54HsFvI9Ctzz0FBZFbbWidP4HHkLdU1fsqDz0
NCZtkZQiifjD1n/+evLQUxe3tR2+825X+KU87ZSlIJ9MBTIhuSTQtDcmcJzYvrlha3Ny1cOGiggj
zzotbf7UYCmKwbPLcTU097314XwcUxmR8pVqyhyA50SOzi6a5c7QfwXvm7J9iVhyu5wNYMZJRftV
+IN5+QLq/A+9yt/RQx540lOqmZlIF9hmXtEIyAN7V/54jFbjovRAxbXtSOHDISNt0hDmyrH6rtvV
xs7JRRMQt1twK/Bc8W77l9LJ8/L+UNCY2+fw//Z7VPHc1uW+uTMVw6yLYrsIjTP4FyZ3uRbTw68h
2TtN7P3bTf7Qy2ij8kn7ePRsZ8X2004U+JZyBQifD0KhcF9AMsBa2xXICUxPjJsoQQnia/17gNbl
oSjLgaDsaGPFzwEaiAjTFRiW1murde4x14BwAQQFX/eAPZ+V6fKIFOVGUFsHzppVsGEQ7ab1Awe4
i3qCPTsfP6tYL8Rr69yCpTSmzyee1gQLBrmZ0TpuXCsffOfDpi6zH891aE9crOmdGjMqe1K6kvLB
1BzR3BcnRISbZ68V2BllG/z8+ddl+mPWxmGSiItVCMLNK7as6osOmrqCXTrBy8/XgpXuvYpQQ5FO
6PJwVDNmc2SKtrO2FemEUBLNdiApXj2lE+mOgN/wFdW/87eGLjfiZ9LqRSrqt3oKxb/FLVnkzunX
81fT6bc0MxjTgSgnthx+2jE0NSru9tELfs0CSdZ+KjBxZq6GeTX6ZnwFzsaNwujJ5OXIqPCuo0qL
Fup8HIWK6DvSQZUtqdqSFtpTEfX/wZZUdoFMel01QvAFQnFC6P1pkM7ZCG4b1dTPSf842kQpqnQs
WJJGQHi0aT1A/C7Rr+b8y3/8UlLqYg7jUpsCtSZ0dB8pYB/vJjUk6fRJO1qQFFOCILZiJgRsHJDJ
CBrw6odI3HEAtofEXZy0WcB9lf548kY4siw9hqKhMsDrclilIOx5KqKSm6denjrtPJ1hHFmUMpoq
TIMiFx/vHV6pWJ0cSIq4f2p6m67oVLZeZ13ZPgY80x31LAxRLb0qqigO3WH5Rwd8ilLWGo9Ytrfi
Dk8nUC9befj7kS1gjZI0F8qh/V5wlQryNKC1GwSvcfBe0fBWrU0KKEHVl2Ff49MdNKSg++IfCKXE
PJq6BXS6vn+0OimksCbtqllIJy417p94G41rUexcBr/3Z3EcXhGeVQ4jRZZGo1WQZrAZTK52wfaP
JF3LJnZc4FTXr5i6O5khHa1SCjPG4uRp1uMbOlvgw11BovMxdK3L18IflU4jxRon6zsHPMXPz6Vn
Ol2BWngFPvxktnS0PCm+1JAds0yhEUk7lJN0v08SV1uJcpK+Mq2HV1hUfUIpvix1XFc5h0XrakZi
zYcnqKzlzj4YyF4RQxXHQobxtBFG9GsRQ58LEuLrif18xU2h2E8ZxhP0Dul60Rg9UbxSl1pO7qUD
GLpuEscCzOaf2UoU8HoiARUp0uDb2qqCXHbC3cnTPdPLCZjOVA+GU1c7I1DHdBjVdSbPMFYsbKsi
11EMTOJ9rQdeEjaboTa887e7cDv5XQKUiulwiuEMU+bN5nyh2ZCYKMObUeFnjnFZF9F1q5XhelqC
flUvy006GqHCLDuVzmNxlOkGs8EpIm1okermrA0OjgMeRisjm/GQn4uHBqJafhUkEDpcxss4oJ4T
jrGfpcPHEhAxd8qMD2Eb9F43sW86YJNuYVQ7GsebLHLqC2fSL3neQWHV+BLrvdsA01i7zdS4pmZ4
bTZ9yJ35oQqsq5GGX4ewLr2eQMWKzGjhV8MmmMYBSwZRXv5L1+uffZB9o1p4B+m576E13Y9FB7xY
Zf00hnQGqLnYNpaSvcw4mQUxZpqGruscamnS5jisp10FR1z3NE52Q6M/ZOOweEmLDvWYfUzTYXHj
pB/dwQqa2s2dLNlYXYKSeNJ81pCw+TO1k5UxlJU7Vv24ajPrMowJtHeC6Qs23Kd8vteBKHCGes/M
9GvH5k9hNz90nD0A9ncbg+A3TcNPUZd1XthHrT/WYmfKi2XM93ZN/DyxOp/r46cmDC6auv+gLX2z
Kk3nhzNqXwuS3lgE/H9tPHoZKErcYOrvSRn1bt3of1dFlXhQif6ZVN3odQ3ZzY1duW1NG7+Z7NTt
Le2XlrOPUQZ+3Dz/Oyd1sCbWEIPxuf8YMnJLm/IiMW8tsC2kbt6wz7o2aF5cZ0C6aV8Xbq0jVu9K
UtXeaBb3lWVvajqsJ2PgXsvj3IU/rbQkKd2yzfYY98aoaXippdlaz/ndwvsPYaDf9ZYTuNrQ3Gil
wby+szcjDe60JluPQZ17eZKFntkFP7VggJJG/Ctq6JoMy21I48xd5mV2C1O/YbFtg5ZUbzyHDl5Q
L4lX1/VymVpFsm/baTsBeliR4bOpT3uO0XrfgNyvXmWxGxTZfnbaO93UDbcOQKs9FundCM1CfJFk
8E1eYm9j1C5slIvyYPQNMwShK9EKF3PCn9JsxP2Sjg5WkayGLl1rYQ/FtuJaG+rJTwr2Ywy77xBd
vO9Id90k+q2VJg9dPAwXlWkt/qA5oTsv1qqH1oqbZeMFqNkSd7Trr7FR3w1ZcGUbziaa9G05OL8q
ntfuSNu7ZcohScGybUR7Xwur2zo2V0FEf3UV1KWhFgd9wmBtdMGF5cSrFkLznjXxTV2kv5Zk2ON6
vNTbYD1BCBJokGgXEgxRxdaOdgX03dL0pxNGn524+MrC8FIPGssN69jvhmVrlmST5ZM3V9WnMCff
xD65qBy0Kys2K5eW5V0L984aYDOz0tqw3vo00AE/exg/hmZ6B5xy44Pj64vTVj+B2eq3Xde2iEh4
EnOibc25hy9kbekN85Ss8riAqno9KSk/DsOtfwRnhxOLcINxKlNGN4IERmcIkuVUfeydGOBb6Kv7
ASshEx1ovb90Tblp4tL0LT1rXVaQy8AMbwvNumyW6grsPJtlog+2VehoGgffo9RYhV11Z4QUQXP8
quXTvg8zjFFq/ez1dXXDphyuUtWWV4HD2mvs+ldbZdf5aO7LcsELs+x/ZnkGGsX5I8ny73PHuNsN
1SUwr3sjde4Dqv3qB+7bo/45sOmDqTv7aMz2iT5e1nH3Kw+DPR05c8N0mlfRku3bqjfcocx20Cze
TnG9jSP7S84j20ugAecuRsjWA2K4Xw78OgiBNAm71RIaXyor2S9xsC5ZetlU6depXCbXHoetY+cp
XKG4TtvsexeTals5WeQalb42xuHLROor8Hh+0jv6RQs1sMHG/KdTOJ2XN8WdNg43WQPnZXy21nPR
31cj/2AnlLh8nL5pXfkzHeLLyRpXGR+Ce63OO1frsu887EOvtKx0XaWZsSqoc7UMvHZ7oxxdO7J/
Oin9NDNzQ6N2yzR+WxZ26dVF707FVLlpGm24VWOzGs01cZxsu18Pif0ps+crTMN/J9NYe2ZFd9Ec
3POx29Kw/RBa5FOJAz91ZeLxqgC5bVcVfpPyyi3mAG1LJx3WTkJ25/OGU1gIE3HbsSzHNrmcN8yU
aA5to2BN8+I6ma67Hpdzx93SnNbnLYk0VT4EJoH325DPNf5Q0B2ypSiiBJYm/W/d+hlbg1fR0q3T
CyPMoZb+vUlUU82nkiKTImwZTAfPJJdeBrlVxmlvVsFa+FGFg11dkBvAw32LXkbRoGo1nMqFcNkT
alFiIR+SEnVWZbXWC4hAg3pmgggVu7x3DW0Vb8V0Ef9WmWsn91vmNWBLXb4q9vcU2sQ0bYfYhkkh
ris99Yq8Lq0mBNwXBA/3Ng64B3DhX0Yfpn4w8eIyjShzS2pVd6MzFD5Lwvay0soVpzOENJOw2BsZ
cqiYWV9KWq+Jg06CRi+6nt0mCLS46qIt5eMdK8Y7o+U3bdFm1wnpr7VCv54Wuimm8RsJ4/thNlaZ
Vn2mc+NN9biKnequLZqrgLJ9FbbUX2qk2ktu6jvQZmoe06sHO9R+WDkBv1kxWa7jFPdOGmheMJLY
x1UduXnSYkenfoUQlrtxnt5GpPiR6cMu4+Eun4LbIG+/llGzzxfyte+tv8wx+GCx2nDNmSAKGOyq
XMgm5valBVXcth8/RlN6E5DkNifj1VibvkGLTznvbus22c2hdhXSqPSKoS122YLMvVzQxGiieLsU
GCXQotjYWkNhuoWFS6fOox3grFeRBb2TsOhVrZbDQ+GP84P/2EZtV2dcfrpwKw7Srh3QeRB8NbsB
PgYtVzBvz6tWDJ/6wQg6bOYuHvWmDf+FOSB0yPnGfkUp46Snc8c0GF5Rti53kUdm6T0kqgF7q6wG
xFXjRVa1F7wxPncA1gbF9XnXPhmkjsxJhRMaDjUFng+N5M5IXQrAdRR327qzPba8gwnDPDIlHaI4
CpeBcuzyZP7qe3zW7Or8Wk6WK0zEJGivIiMw5WRgGgwO3BlEmwWrHzrVFARgxVaUJ5EhqUvLh5Lg
H35zZE8q0Kdz3WVDDnvwLL4uEgN5QZm0D9o4gVBirEO/KQ0kzksCXd8s3JgMaaFizaee3cdrFn8/
qut1JLKXsMOuElrgcWGBgJuVxseB6JlLh8xytaK5Gasud2mtbXht3ZFQv6wNPn5sZ5sofs5J77WB
vrMIY8yR7zzkK4xEAXYEMkV3aUHurKi9aRptkwW1uyzTD8XqT1XEzBd78siAU+iLHXSwF9qp9ZEH
TbHHDMHksjLrNzbJx10YN9DHDKd4FYZV66KdkrtmwzPfqDXdJ/Vy0zNbcR8f2L3+dAyIsCOe4F8y
zEDPxiDPqxkoao1fNbypbrJI/9rZ7Tbn/cUYWrOr4x3TpLFXFvyrFXWh1yTB3dhUHu2rmzanH7p8
yiHgHkzX8WR8s3ihGik7eYU71LC44xi6JSPYEwDYrbZB+aSzIW+Yl16QrKfyqpm4C7yHa1Xb8x/r
VLkGMuO/7YlQdOSpNpunabZgz4xcB68tzEO5gZ4qPPCkRxxZkRKTZsYof1/ASp7Wl7wt/5rb4eH8
Qk6ZsAg1ueno1PpDpr1PUGahFDEzii5K/Q4K54o1nAxkwPAzxm1MxkHt+59blZd5PwU1qhuCdmkc
fJHj9C1q9Y1rbBO1LPDJFVH0wykH7wg/lNePPk2ULZrZJqjdVfOvMfhGGmXn/VSYso4siF9wZEFv
Es5qkFg8VVrlOTB1pfXUxXZsUNpCrRwsJy0ZHob5dtL3DPW5wIS8XqfIDU/2qI4NSW6tj4HG4x6G
DGLuh6x3MNONsslSrpti9iatn1xOsqu+T7dFkdzwcVBc4SebHxZFuIUmoo3utFQLyyrd4HWLX4DR
m3bV7A64yGjduSZb/4fZsGOTxj8/Z1UMVo2Kkmj3Y/plu2yhXr8ZfcxQ+vG76rzHxqQrLsDLm8cF
CrBZPnha8ynmg5+Uf73jUB9touSgvZMmnYPy9jpoLxe8MAaVBo/yM0keuVg0glwg9qxdCcyeDgVG
NBjRohINRiGxom4wnnq3HO+c5JsTTduZIICtbWQqXsftz7j8b3vbvB9sG8zoTVm6nZ5prhUFoRda
gX9+U0+lA4gpDjVRN0c4k55tI0Sj24VxUTqf3b5eO13khsRc8RrXcaRKPk6iNI7MmWI7joJMXjE+
OQHMHQYIBVQKlHW6G60dPDAwQPga8pjTceb3Ek3p8MVlMPZkxFeNpgcaUrdpMQaaUy80O+/8Zp66
P49XJ505FGsiaKPhGESo3jdQrCHBnuAhd97KaTdlOm4BiLza9qHyfrSJi5NVM6qx4q27Sr9DxstP
QOrF7Yd0Z6zZtt9GgSIxUJoUmcqRSeL0lLYGvtv8ofO7XQQwa7dld5a7rJpX8Jad9EqGngoucAfN
A+kgDmVsxJlYIdk7811pXgfah3r5rFuKB8/pa/zIkHT8qjzXzAmUbHjLfWh2wWcxsRt7lXNnrKs9
4JmKT6dal/j70Tba3TwOhtjGLDJ3hWNsMXzwNWR54rIo9Z24VNj7l+/2spHSd8tr3pRFDIOHmc9m
lyUAFUTwFkPDxbNcvQIVSbEGObO2jrZUiihFjvbBiFL8uvJTV2Dq4n3nBmvRAX8Vpk4cqjP2ZJh8
hJoTTh0+oUCgPIoEPvKOvKYDLn78OWNSLEkhlsu1DsZE2tdu0o0A4RtbVb3jZMh62UMZFA+de90w
R+xhEJq3fSZqUtNd3PVrkNJl7vlwcjKzPLIlvueRT0ZlFuQOiALXY/udL4U7J6pnjOqUyVj4pR7y
IImwHAGImnb1hq+m/ejjRYVSoEqCULUeKXbEkbNEXYP1lGmJ8lTS32RI6s7v2YGj4A8/MHU8zFAR
oHic/XPTlkRDWZ/gTd/YHd2SUf8W0yTZGSjw52N1bZa2ubW5cb/opuY2ZtdteUJGn1W08QJtMj10
Pi7yOkI3CCBMUP+jPbah/bID6Qv6ZslHKxxuoSO++MnSXNVxdpl2g+LqP/1ZMJmsiyatgSb9PxfB
cvQqaLlgETzcNugQl2Z7GWFYyR8L9sUe2N92w/aFXuYbO7NMn6DD7MaEqaLiv/wQGz+FoWGGMt8/
fwhYFQtS8xHv3HIu3YyWW8t0Utei9Y4sZIUEZY+aW4NuZ/vDHrrAbdLsoiFl9vH8Zz1ZLrLwwLU5
s1BLlvEKThA1QZ/haYqHyPdpRPuzsOLv/dI/AD1QulPES6+jaEh3uUlcYzJvz/+AA8nIH35lmcxA
nmvAsaTD2Lc9KQYbZQkyodG4wE+sGfQgYXMxUvToKwYkAKf11zbg2dpK2K1V9Lob923hsal3vGYc
/XbOfgaRrbtmbOTu4Gi7rrO/WUnt23ZK3HLRfL2HiN/5n34y9wFji2OCogWACMmZ0jg2nSQyDrMh
RENL9W/lbIjChFxKAvQ3qGPxiqrY4pMYAunh6GusUATEk8Vmi5uconaAyrhcGwL+oF5qfkgYNbT6
gVRrzPlbGNE91dNNUbIVKXU0+zV34rWv1c41enbfcnxSF4IQmTsMduLOmXNlzemqrNhFMNle7yQr
R6vtVWk7f5vD0q3jMhxdJ9TW5z/EySvq6NdLV76ehGHSiLtjySs3Skr22dZjYEeGYvSixdmEXA/c
JY86nwzp3Xnbp5/a3EFgpNQmtlyxcpyuq0YDB6ia668F47ugrGMU99BdBEB7XdPIjybyCUoDXpiN
SGBt1S84mQ7YBqo/QBw5hizAbumFxQq0LdexhZawPU4/4lyP0MQPMQNf+KYx+YNeYewyNiIPUQDI
EJ2tA2U95eQ1dPQ7xN+PrtVFH8zQCvE7KE/WaUh/9o6jIts9mSYc2ZCuOpSm0BgR71Vn+Rnx2CXN
txj97kRTpP8nDx5KxbqO/WSUSvEZ9P1aZTR4pFZQB0+TeYtR423IVXwCB3qVP6IfEn4bPCSYE+BS
9MNxrqJgBFRgqM2dHSe2F5XVClJlnTe3loOC5+QXhbGdNIYZ627hq5w7D3WSUC/KqvtSK/cRYDWe
lfSli9vKWlUNvQcFVodibpd6ZggK6Zyw+8SwPqKitpqiGT2jsPlMeL1qreICzERAWS0701igtVga
oyJKnjqcaHxYuOoEKas8hAHhH9tKSuxkWyd/kSm7cvpmZ5JoVWfDVovqT2aQ/mVqwffz5/LUBzwy
e7j3jpwRCSvN+w4P08nZPxJ4WLUiJTppQreAKyQmgatI3y7Q4nAscg0+EhduG+0qgMyGSNFlPrl9
BgXiDl7iWHK1osvspAPBZ4Dti/0e2LgoR/kAnZNm+Fgkt8uMnqQK5SfipeyU/MWmXLLIsrirlwGt
+ywjH4vU+CtLx3We4ND19c1comk1pJvzn+tkGD22KaWX3Ox5qI8CFeJogLTlxMvjGKCI7IdRl5cG
IdvWHu6TZvIB99+Awb5V3IGqRYsoe+QwbFpCHpf4AXnEkYyRTUqZ4Y7tsrEKsrL4FLptaijCzMnq
EDfwDxGP/j/kZpbCLBeqwSr48YVIJ8oMhyk6juF1F03zq3itQqieXuiLSfH3o4WmNriliA6TXWVf
IfXy9L7cVPzSyIiXtjdd/OX8pz15TI6WKKVJ9jAkOYuSYJ3UN0PxuaWrmCpOomobZQRzluaiTAob
jU+gf+UC2PV/rF3Jcty4sv0iRnACCG451qCq0mxJG4Yt2ZxnEBy+/h2647bLNK/Yt+Mt7IUlVxaA
RCLHc/aTDyzOwOo/Ijeztwh/57v95xX5exOX0RCcqCjiCgT+NWb6a2b3rzb0zTG6Wf0/k7fQzkCX
UbWbD+0vef+Buxb+PxjZ21rbwq7RKNHlHu0H0MkrokzkhP/GGe02rsH8mn62uoXnIBWSrCYldlOq
JLdPkLWPJrcya1+RiAdMy40c2LpN/XV4s8Ze3YCQR2TIcoiLxtJpDWGx7JaP3wi7xCa6J1+QHNjS
l9VLoM0dAKZOqLZM7xmcqFqUgdKhBZII2JeAmJJ5EbiN0RkaWOfpBGbxrSmz1djOuBK6SPWBQmSg
QEYKPJFmfpCKb3HHvEnRrN4Y9iIgh4qpj4YkHqpw2LqRq0qENnEdD6OpG2ShREM/hHOqERUo0DCg
BegYn1pPt+axicYP7OH1cyPz88L9oUJX8hYqpPUDMcWINysFnRWzBycMLW2HVk+Akh0lME5M9pA7
8HXKxxxt//K9+F7YW4mYn1iuf34LhCIM/oWmLM1CIim8aKZwvqb/mYNTDxLKGXPG3yFuPXpzvRR9
RduogWuusaH9kr0wEcBDyBQNIJueGWQALc3SDoFvc6ekNVqh+812gnlDP1vq4oA5T1li6liqfECL
vvWvkJxWny709ik6/Hz8tXhKylYtiZitYMljL2bCSlRmGWrrDtWzPt6b+YahWLVLv+QtE61lM+Sp
mLeUxWK0Wzm6j7P8W0/6zK4K6ZwqwbfP1Xg1L2Sgws7QZqUzdZmOEVWhmrEBiZGQn5loEHNTx2xU
gEk1t1j1NzPtXBUIuGnLGxdNra91rm9R0KymA66/xcJwqACangYVBlITyQmerdEaThbt686wzJTb
ppIcpyD5aIrvmUBzvFJZQ1LOh2KlAs16dWET9TyVb8jw8eAmwx0MglOYK2itLyxoqff5rq2q4tWm
LYK1MFS0iMz2vGlSW9Q/yFY9ffVqXQlYuExajGnulKfzqQweBugdOQHripYdpZZtGc75mv5xr65k
LXScxGU5jgKL+eul/0V/8k/e+tWFEUVDBQYqh0aY31/ChopSaeQcTbpCO2BQRtPgA/Z+CliHz49o
9f27ErQwzwMH8jJmhAKPxAAc0byq/hbT0PpcyKoeXAlZvOtIKgeqImE1CtKWdpAH56lDbPy5kPVI
5UrK4nLoRoftmZUhyR8T85uUXzJyo9QvVfYU1L1lcHaQ6rOWbQS0W4tbKLmooiYp0N8OH+luCp9S
Ld1Y2PoRobtzHlkAJPVC8RQmYpll6J42SX0om9Bvg8YvKNt/vn/r6/hbzDKlGUY0040WYiLlrAal
PWZ0YyGrJUCD/BKxiCWbLKhUnkMESoADCPeywp4LV4PxEwv5HyE+rEcgVzIXr6+S1bmEcQAoOOBQ
MKVpSwEKq504DnbvYLzfArR49/z5Vm6c2DLx13ARdVkEmSN7ECZBrhZzY2qzsZ1bBzb//NpbFuWY
VhWkKFSyU5na6lZtaRVU0DDQV4yuSYX+gWSRt6FkSMpPZ7F3ZfkCJOldsEfG0mPvEwyTVxz6Xb0R
dKwfGd5YzCYQDRgaC3OhNzlRW6TfEDQCUsdvbueuamH5im/4YIHcnEZd3UhTJYDmxeP6B1ezGrIo
qwfIC4PwjrXFUc6ePleIdQloIEBbC8NQwMJG4IkiPE3gPSTs64Q5wzEc3c8lrHlESL+a8OsVTD0s
PbCcs5QUvISa5wLNkqHVD55Soy5RvI7s9XNZa+p9JWvpfaGq2Idwe8AkH1WeWacWaT54b26saNVa
XItZWIu2ZFoRBljSv6YmWjsmBqwiFXuoo/tc+/1GpSUH7ME8GQn4e49+lZ87X+w0X/uh36jezFBb
b7iVWwLnn19d4T7Q1LiqITDQUjeNe8dg5sbbu3pYc5wHNnkqg2TvdxFSLOUFGzH5x9QCBaTY7sK3
Vvz4XCNW13ElZOGHCSZVSiRhHcgRyrJXBlvlhVUBiN7QHmYY6Nhf6IJKx5I1nMOiNv2dpEV3Pca7
NuzpWhCDDtq51onqr0YX7yyYtoQwMIGGEWov6RsrFz+y/Cajd0k62hg+2TBzqwfzS9wS81niKKcG
BOK64GwEE9oDIptn/0bBroQs9o2E+oTuDQgZx8wK6sdsK75f5clghoIXFk0Es4vyu37FKQ9qAYxU
LyouvL3rykMpu4x0lpS+6dNd03eojd4o6Us8njT2kJNnaTwNE9tQ89UA7fp7LK6SlKF/UZpjDd3n
+zYF1Kd2GmzJbw6pgy6CrWTtqkJeLXs+3aubm6ljphoDxDF45obyNWr5xopWLfqVhIU72w5xw/MR
G9uXqZU230OjvNHaZ72f7E2s4q3VLIwEz0GKNTWQ1VEk3aaXtC43VvNf9ITp8xygTNVluSnqMX5e
EAQaFCVOv3lFJDPDshZOS5zUb5HuQ6Ha+ScdfOuL+1vysuIEtLFAD/GXh2KWJRm9WymJ87n9m89i
GRuihvafxf0MTa60Ycz7umA1ROS1ZnXjkyHfxZOfABDgczmru4i8HUWDCkp36Ln8Xe0k8GzQXh1x
UAf0s8Vu9T7CqcVMPboFHd2JCNJYI93/S9Ac1LCROkMLH2pei3ueDKjcZYUcgB7bmkHbsncFLPUt
kA/+YfPUmn28Fjgf69WeSqCkwaySAnMsh+huOCmYON7s41g1G9dSFhvaDXIfEWOCgfSL/bCfdtT5
5/1g8wuyVJNrYYsrzZEjM+JQRS60+BCO3jzVw7lt3M7wgIlvPG/oymzbP5O2uNQY1omB2YsN/N/x
sNb0/3phi/cfI0zDyCOIasszzW4HTAZywBx02UYSZu2JvpazeKIN1D2roMAGTuwki2+j5IbDbip/
jBqSyqr3+Qau2Y2/hWE2e9Eg3hk55lJbLAoEaFYmntVwo8Vq1cO9lrB4nc1ubuBkUL5/3RK7uoFU
NhUEdahtLpFQ+BTzqGIaAhF+6scXZpxz/Y7XwAJgb7n08vkGrt7gK2Hq7zfY5CCwaQo98Co1wQ32
KoppjLvPZaxq3pWMhVnKqqTpklkjtLE+jHKFrprWLfLULUC897moVX24ErUwSAyjf+isnJcDbk+R
17aCVqLPRay9+ZiG/Pt4FtZInrRpYBVWYzYvo/wSSA+lXjthTpxIffhc1NbhzBt7ZV5TZQS6cQxN
6ALZq1FID1RLBubB51JWk3LXK1oYIcxrhyRmWNFPZDf5FLo5upwcjFdgHHqrV3n9Ql3t38IO0TZS
kMfCorT20DexVXHZovyYhO88rlFs8brCS8mzXjKbFpaCZOTny93SxoV96sZQhMMwq8gEENww9gAY
dpAgNCHZ1iDXfHv+MO+/1rpsBmklFvbwEP4y7/8rp9Dqy3UlbGGp2nJIGjZBWNh4dXHIk1vCMksm
X9r8kpLQyvmwcRW2zpIsrEcfFV2aznehBaRwepx2dZxahi3cGcPKlpG3I8m3z49v3RsAJhnS6ZjY
/AM5IiByY6oxeqJMlSd+JcVvNYsfOtL5tKTPaarnTtMFO67Hr1EaHLjaHEFUvvEtVu0MYwArw0ww
INIWRqCJqrEzAnSNA9rFZchc1+T7xjpnq/iH7lyJWFx+QcecZ9rP2QENFwLeY+BwSytuB4AWlE6/
M6Ott24+rs9ELgxB0cpJEZgQOVdg052CIcB4PwNSz0OAW2ZndQvROo3eX+wish6/GzcAbBgGK5HR
6+aA6YEHz59v4Oo9//X5ywwYH8YyU+buoKBoVEeTqKtQ7k0i+ODKtKEOayYU3sfsdyPEMJCX+n0x
psjzPlUh7P+nxeQ3WQsDmum0l/oAG1cLbS9GwDsNnXwvm9rHQMrAEYM8OgPv3UghuzxOvgH5/LbP
UDCKdW2r+XltMB5f5ieGskoBpjxr8dUTFUcC3JMRejAd/USswRmfY/PLPKhXzlweoUudPODADDT9
AETvW10aa8VWIgM+hiDxjf77JUAEoM4MuSLY9yYHT3Pe0cAekyK2ilIELmkRlQRFVLlFordWlZYP
ZhXckIQ4ptnf9UX0iJmGxw6MkokiXVhFThi7EEAXrahTdn3qJEKDW5lEtwTNH41pupOyORq+8shj
CRhwh94Y6JpdqE4bEZMCogV6+taDDmjGJzFCEL0A1cxLdoBmR3fL1t3bkrlQIR61jIcxZCrTmVSm
hZEJlwCP6fMbuCVlccNVqZOjcO5MGnnyquejr2D8wMqjbqPTYMWSoIdUNeiM9GL8gXsQm4LldQA5
RHS5J6bkNpU6sv98MetX/ErKwh5nssmmKcGeCdMK/A41MeW+deJb8g8w0Nceud+WtFCKoklzIqRZ
GEpwP+lIs/ii/yT/kXdd/7ylED8TLAvT/5vAhUawSSniOER2ZGa3i49g7bvRDsFxG+NzLT3ym6SF
ViiNWsbJgKW1WcLdvBXnMOKulvXnVI8eWoKmrpL0e13t7uu29ZhcfdXl6gxE4GddKHbbml6tjFun
O2/on+tHzgtNZsjBL8uBY4mqghrgW/0Fdz88rIBw/6Pi56rywpcxYD416PBiO/RRUeUpRwUlTDRi
i0o7KyNAPzeUd8WZIMDawuaB5FXBLPDvZloaWynPAxyvjBSKQlxql766566B6PzfjtX9JnChT5qW
5nU2pxJb3WslGTiDW2Ng6xv3a0mLjQt5iAHYuW0VkJ2k+J7rG3mM1c/H9AJDTQYtJcukOenjth3V
AoUmQ3GMLLQMzOFtHMtK+ocAn+NvGfN3uHo9M4V01RBjl4JTsdfdaTde5sHXxi78rS7YnxTRf2j4
lazZWl/JivUgSiZMb3p9A/rkRCe35pAqlhEat2rX8V1X0AY8JJibiHI+WgjN7nnD35vOHOxCNvOH
YuzdGdAyY+KgRt25QrUH7OjmU2PWdwJtFaBLchsdQVwaii0FVtfuJ+wGUTEKoSPK+f3b57Wu1s2I
Qvr1TKgCT/ifzISuPly/hC2z0bxsxqIwcCe7CfA9dWcrUWOX1VYxa0vMImDrGmkYVY41MXabDMa+
w7igZKruhpKt3v2r1cxbe3XwOtdBa8+wmh4Q4/EuK07AA0O5BaPIwFFPvcxW0w3grlVreiVy4RUC
s4sKbaoRY+upZeY7EnyL9fegLh0ivW8sb/UOXcla3KEiqzNwoWN5/3sKdevA5p9f7SQQdVSwsDco
IQQAP40safjRpIPz+YK2hCz8DK1tqFF20Ioplm0NCfUKrMAbgzGz9f3DFlzt2eI5UFQ4yeBUx0LK
1Cnr0dHrU8+pJWNwWB6skm8NiKwEYwA9+vv6/uz9vdo5c8I8WCmgEKKNdnKtA1GaxGcjli65nvuf
b+BsCv5cHLAzGTpd4U8vFsfo0KSSiWo6KU65etPSL4OO0u3kc+CISaUfdB+fC1x3DckviYvHTjKH
AehOkDj6M4LBf1D1ldP2gMH6Rv4StbCDaRsWtBVQQYoEC6q4XP4284Y2/cbrt7GJS6pSgJ2hN0qF
HCnI0HX6RcowWLev8wvgzsrQj5QtD3Rd7f9e2BLzaByNoMx1dA8Q82soHkvpJG9V87fOaclLqobm
oEdzK0cfM6fqc4DZy6NrUslpAxBwhZ5eN5bG0DsFvyV92dCSdTuMfIeO92tuXvnderQmBRxngC3F
GAN3mr3ymAJbI7UxTzq5M5LN1pP/X9b7S+LClEiTyPQsgV4isVvt/6KzAP/JnNjdxudaP8BfwhbX
Lh6GRJbn5ckFQJABzvxls1d5Vfnp3CMDPwYzX4tnRSoSIyjm7g+Ze0r/3FWYWAY8c7eli+vR0JWg
xZvSUUihZg/7mAWWqXzLh8ug3sa15hnyOVJal+S9V7LJ/lxFVrfwSuxCQ/RGhFJRQuxIK6saAXqp
3lSYXf1cynpwiYlZg87xxh9oFPNPdKB4//Vi/q8QKKtndiVs4X2kU9yUZIIw3sdPDBAYZVrs0oHt
w17f2L7VV42h8v2zL/EPXAi1yAwtV1EMDDDqCWzMOhotnZ1qAIFLygPLHzf2cdXzQDcfyAqQAf4D
/iGslZaV7b9K+q1qxpWoxU2OO6lRuAxRVC1dDvhpjQjgiKj7z5c06/Xy6QTNHKW6jFnwP+fx20ka
kCWF3g+lrw+KHYgtK7glYrGSsgyYgXw8rGBld67mKVY6nGYuoeFOuCAxJ/+g5rT2mF0va2GaqpEM
AOCAHcwqySmoS0jvdvkh5Ei2NS4nqdUGG8qBttT5U//YTCBu6cDloMxYtshOMaxI3kNqo9FjJwX3
jGEONmfJwWxSYKlzMAFMe7AvfE9CyUW8/JaGFXj9ppOadXvKqROqvS/LHdCejEfVALRb2AV3CMUu
ZTUecqM5aCk/qWZ0CZXWFjrZx1w7l1TyR6msrSKd7oie7jMSHGVC7E6nThGHJ03tdix5GDS+l41z
P4pjmdexb5Zk304cv8fi2MaAUmZnpDvnsm+msYXcr5PNg7VR6emRYqNCvRuC0UsS4g60sAdQ+9Aq
tTAf+CXQnxBaPpMmfq1K+lCXjVvNlT4QvlhN1fsiUN1xVI9Z/8rU8UCqMgFue+XR2UrkvTX0kaMl
pVtLvUvlztOD3orUMy0x/TqhZYEzAHRmU29VZrCvZWDws8HOM2K1yR0xQRlBE+M57MRb1/InOjCL
Tsk+C+UDzdtnwlF/Fsk7WNcGq57oMZQAhBJJmIfKxvtB0M4OpRh/hMv5YJflV5LEgPMrytcZ/Q6M
C+ktNUtPakd3mEZXmMbdjGMyVOqesHCnJ8lD0KUul/JbChpfVkS3ahHtTE3yh7Q5qEYzWuipdgbS
3CcG0vL1jJNjqONLLnJX7auj0Bubjns9j2yUD+GY5z7atY6NKaP887UyAUCpJKVTj08m1/0hODNW
IlemWGAY3RfzBNE8SWSgcpoZUWrLiMhBhuNLTHmMkMMYu+kgNajXVd+MCKDKdGSqFSSyYRUh6C5g
A97K5M4YZIwCR/pOBaZwPFyq/mLK1CITcQT7MlSK04cIjFXdUoRwMj7tikG1kaE/TCNaMbXMRkLr
MZi5P5SzKT60IbtXEnOnFeQom60VtH5SMUvXfxjTZCtQrTbJbdLFVtTcJPFTLj8nEUFTXf8ogHmf
gMiFJwCBlvk9lW+UpvbGqLJV/H7X7nWQDLem5GSDh/SiJ3DPDIDZ6FF1DNqvWtJZoUjduvuQqswa
aeoCN8eKDRTVAMltZsSXs+dUeeo6xCX9Yw9Y4Z4NLtefCFQ6a/1IxmOJEqreIE8e3bcJ2A8UxS4T
5aIO6U1cnuqaOhw4nVWbWfnwmrJph0lxy9RST2nfQCUdWnIk2WT8NnUKChWvXBOOlLUex4VqYiSR
w9yvdMD1oH6ppZVtlMo9j742VN93OM2hBeqoMQAn/2U+T+CGegFlB70GYSVvHJqhqnUAqr0b6aAt
UXpH5uKs1fpeDl8KVUZXsWop4bNgqY3it50Wz00iA6HoLPL4pggyW06YFWbvo6ndsBpGWchPZglO
QKl3UjbAOVbsVGrv5OhH1mo2ssVOwOKjnlBnqqjHR+KymUHEkG2zukG6xmVR4hahemhJ4mrUL3vd
60DBYmrDPgWcUBMpVoNEJ5uMF7xHlgCFliC5r0vyLjFSq+GnWC48Afj2HodWj8eyfYNn6NQtgKf1
D0aSfWq8t1rA7Tgr/AC49c042fn4UTU4nsRwoqi3gCQGZK3UUXrdN9LQSvNzFgG1XgLNWveSY4Zm
qiZLQ4OjOsXgC2G2wTF3oiugSSl8IcAb2HR2l5rgIa09LUz8OLg3m8mOTSkHgooMqqXsqZ5B96UW
HyksPBE2UXI3hAEFr6MlCsywQt0SWfEpDJUZnTJpukkKbo1qc8bj5Pboq6xaIIYCwCsYblFPcyS5
dtHtaRtd5+FYguiOG4Vd47PD8lYy7rUS8J5Nux+Zcin6F9AeuZRcon66R/LKhlLh3nK4rrKFvsqZ
xwY5PJRZ+95uCpADGl+75qkj0onVldPHoO1EOqMKfgjEdUPYH5sss2I2OKmc2FpS2CLInUlOLoX5
BoP3inaRc6KqwPkabjQhXZC2C0GXIGMTf7QMhCWRm6eNLYtHo6qtcKJ2WrduNn6hOHUGXHqWTbZM
jHOFkRjgZVhlfgT0mmUUjYVMmNNxfV9hz2SBEkSn7dTsonepo6q3VSsdCu2YDfElrXWvVBWvqYTf
g45DywnALVP5Xgn4Qekbj2YBiNS/t4V+NOHHg84TGGG3hqbD3CN4DusDUfGQFPFdwV6DBK+L+RAb
wFbX3Aqgn43xLMfZSzkxUKTnAcAQyxIAW5ELnqW8CV0lxQb3yS7Nh7tUrdCLngMBVvNYSA442N7E
66WeeDwC4alyY/041O88wlOCzrt8PEX9+5CQL7R+rHFDJPMtlt706tjW9BL07VOW4Cua3DLwsCog
NhFy5rSp7GDi0BnUXdw3ttYDoyYF6k0d4bP3ABR/rifuSxKZrHYoXJYqO72JXoykdSeYRAzRWHUo
HcaYWU2XOxjhcbJEdih8LvMebTC2xlHbSp5TPLwZK62pZ34xxT4xQdekdLsufawgr0K/uAhMK40S
/MpgkR7jJfp3tdvHKtasSwl0QXHSTp5tv1aY38BJ8w7iMbcl1KMS9/TsMhZYR9o5avoRlMVRAspU
1N+N/H1mK8MpINh7k1v0HMM+RkFryzS1s4juZCbelMDv+XhUR2rRBiZO6p669lZDiSxPbrIYRrz7
gmELF1fFTH6Y5Z1qGHjeDXesIrDufOFcd0sY66K6b4O+tMRoHHiGzxjcwqzeujjfB6NhG2p6008x
eEOxV6b+lTYfev/DjLtTp72h9XcfThiQ7wjygN/MsbGmIMMWtXdBCKJK4HaBfIc6NbC/anGphhQm
rnFTY9ghHetCgfdSgMk2fqu2qC0nwzGj1KbdruljX2uki5ZGXtHxt76/RKpqAVnQEaXpFA2UkIdO
G1e4Ra1FzMJBD46dxDdGMjh1/AbmI5RcgJGPE+Mst6b2RgAHTpO/9sPJkLWDAHOH9qXWATXYtK42
AceohBnPcr8Z5LeUXUAFBz4kOGt944Ak5RDQXZBpTo1OLbP/QTLUxKNwP6EnVu+j8+weDuajaiYW
Qr0U//MpCIRbsecR5wcmXVtH/iFUJWz2naxFSC+qVjfz+iTp3kSzgiDcrav0DJrwLEevCyjL4iK5
z2E406h2RBO5QfVSDC+YpbM6/p2ZHfzNxoqDBx1GO9JBShaGdt5rztiDxiN6Jiao3Mo3kmv+2CR2
zF+14a5W7qa+dUul2jNxIyd4VBAgTiTfaZH50heGP7DWLgG5KPPi1iwbW6legt44AE/5JDUExi/9
QacvegSqVdgSlNBv1Lx5GNTKGfMOt/SL1msu+nbAN3YJcO9jeEhxDxevwG3Ni52qxn4OpBhjQuGT
TZZZf2RAGKbgRYk1tsd8vNtxLKbw+gqEcE0E0Eddx2syuWnfuCNAGDJJqWxewPtC8kMJbkAggjut
YWYD30qaABc5YmAzJsJRwOMTpIkzVDsD9kNVa48Emt+qoLlqO9tkOjCvGl9mgy8PO4PIGK2rfPBL
OXAobClrvFaGSymFblTfR0kLBMUJvE7JUVfeRh1jUIN+CcOHHviKwag6fZI9ixKZEXbsufBLGcTa
XQ23JsRdyPDsaw8oaDsByfYA9L8BQMmsyk6VX8SofYTJPeiq9xN5SfpLkFO7G1SrLCKrp89M4mjj
RCdbk933VPG78DIE94GauD3nlpy+5BqazmrTrcOLSofnQNYAyg62FwAuRVXsqKP8MbUIIdANUuXE
n1JYVPajzkGfpvduPoW+qceWAomNUeBOyG5D+SmvJofRyjGlcy5Fdm+AqSgiN7Q/E9HarRj9KI0v
0wgW9qy34/KJtsPR7HYKHexh3EmNaSfFzTxzkkavnRI6U3QZuOqiaOmmEzly6Tvpz3oxWokmWVq3
78PEnqaPHAl4kt2K/AIVcXMR7oAP6GOezymEvtOkytEA/DvpiWVWAnbe2HV66Evyj15Qu5bvxuI0
4XnTyZvI4QYnH3qiOQD2s+NJgrZ3Tg9rUubBnSKYb8TmaYxfyJTaCbjACtzyTNZv5BH9Mk16r3b9
oQfGix7IbiRp91EeH+bAp6wSD0R4YJO9DeGrTbhOHbwhaL8kTXD+axv4Ey4o2dxJ3QWwD6nsd8Pg
lKp4KSvTLkLdSgp8lSR666fS6kR4IIEfZ6wDZc0LCRuQJKRPLNRdoNa9k0j/nqn0oMZfQ5zKEMp4
aN8D7VgU93r2RU1Mh9axF5ZfikJGQFBOQLa8qEF0C+QodwgQrpqgWAOJXlWVkh2RB67X73UPZiOD
f6uM26TB4QLsWDKKHRv58zSaVihlFin3WdrcjXHv1+pt3nxDaHDsBlyLSIeDCPhbmgi7S05E5jbw
GU5E5MhhwK0nUgaaM1zJuvsyD5zQ0HQanjix3N+EnBzRDu1IueKOQYvIBXRo+ng2C220zCZsLF4Z
77EOHww4PE5IEqelwjfaW71B0BojdsvD8hhOhUsj3ZlG6ThKeLoickum8Rh2DUpT40c0vLWAsgNY
r1Pk7b7WGcq3u4pqj6IFwGOj2mPtlT1xZXOywIR6rvnjWIPZTmLwJd/ioL2NEAmMWg9Uio+8Sz2w
9e0MOT6GxlzR73Aj5rPNwMDOUVdp4goUZWN5EUMHGlIY6ChVAFUdBLdEQ8xSsdiVNHU35oUVVu84
rWhMLNXsm11R494A0LVVcgAK37XZbVlLNWJnjrzQ5Oep5CkVdkEHAFB+Lijxk3C6M+JmX1bC1RV+
GtT0pSE3BWBvJ/MuTrJHYkZf1anCYHf0POXDOyztd63BYkQ67XWDg2tTcnJ+P6UvJmxjUSFa4AkS
r21q2FDdS1iFzkBfKaKgKVEsWteuVO/bIHI4NV8DwfcA+BhTAO4LgXiRPMY5s5lyr+ItEMMT1/ZN
KKFrAJNhqnzKI7yM+PIc9jctUlenwSGk7bOM4RwZneQJyKCU/MQRY1cRbHCTn5sWYJTwZlW084I6
tCNfBnKmBYxzoyCNFdvjgJnrid6Z8Zc8Ln1Wlx6Raz8Up3AK3sKQ2uP4EoaqVYFrpmFPQ0WPwOSD
ieucFEbE6J4GvE6KmVlSWNtTt2vl7BwZGOHGMzBqaGknpxCORymNmSMP8k3JxUHB8y0pz0kX7Yx8
uhU1YK0l1Yor6rZ95WoCMKWks6VKAOYDrGaI3kSQOVkeOqaRexS7JaJvM39HpBzVFiNl+bEHva3J
XmSkENQwfmg1emZR3tsohVopA4IuaFg/pqT7QUN+oF11zkR60Xtm3MUEdIM9mEup4SLnc0CciRgK
Xf+AAjkWLNnFiIE608CrRn0jAOZtAZ/H1PZSSW/MkHqdFO1JimxPHdtRknjtlMM/qN8ANlo5SLxG
VpopwCeU4FyEuxCxJYmrx1qGV4e8ldaiK6JLxBsPv7Ws8AneXkuXkbCoX0aNg1CxtnhBbTBvOki0
vLc1YcjMIYI36/cR4YdunIRoHlQ6USeYhu8B2HiN6MnUC7uLBmuSUm+CU1VK/c0wMi8JvueFepl9
Ik190+HExOOXBiGsIWJH75G4MLlb9DJezqp2SA34/ZGeVA3MrDISehV3wka/V2pWITcx7I0wcho2
HhU1EJZcxH4QnkG6gK6QwVID6R1ku5nT0EcVCRZk0uBegjkgQy6ubU+5/MJBUEpTDdpzKear3jKL
tYnLQAqZBwSRXyq9KvEek/XWoJx5C6hHpbT6GLddLr2KBfhnkP31siXM23DQbDnfD31+aaTY5emD
0VUecLB3acp2rHvBTUDSqXHwSuGJ+9EAeVoudKtoe3f2wUjmD8it/Ews4Ynn8Z5QejLVvRplN/F4
W5Qq7JNegougVgkYeCc0PrBTCzMbZcaZI8ElPvKseoi7l0bER42e5tsxKfEAf/o8qapbwz5pY7Zr
S7EbAzj+Fd3RfDDQRxXcgeyumAFazAEpIJSKBP7zKPNnrYpeEzz6VAWTb6EmCAB7K0PAHArAp/eA
D3yotNGJ2Gg3MHBlN1qNPPoU2afMn+QbQl9rgU5shDbD/1F2HjuyY02SfiIC1GJLEcHQkVpsiBQ3
KQ+1fvr5+HcvGoPGALMoFKrqZmUEeY4LM3O3XUnyHqpvPf0Wyuyp9lFbeww47V1RLaylPU9NQcJd
3dlW2P5eUW+9KNaLbppBg1A4VR7BoD2l33XagNgMI9+EtcSd4WJKe3Ho/ix8O3VCcLUem+mdZ1n1
Q8BZ/V30mvJpIKCJ3GMXmodm9VSK1Mv6+NCs0qkcxn0z9MiOV39IioMe614JqrDQ6SiTAdDDoSiM
cC6+IkIEkJ0vbIBlI4WokXyTDyITiJz+NMTtA1+9l8VdLO/digFPGRZzDRsx0dWMT2b0HA0rm9gU
3xhCLBJwY+s9BtDdbCTtVgU3EOAlSjCen3Za8qPY3CJ2gIKmuCVteivnQade2+pWWp95xZZrOsIm
Og+4NbbHKk18u0l266oeJ7nYg7W4/aB5RDbPMk6G9Ws5w23EHHlpz2Md6vAIA+3kkD535VFbslBS
9DBKlcN/QK+Zpq17mjQ7kNDE+amUnSZhnLlVICy7XBHnZMIuLOmzlHNTUNq9SC02rq8FKWOdL7OT
H0BUkDCwtsbJ39f8K6MD6lV8OW+aTg85PkBs8+pSH6QgGHPSOis+C1BAjF13Uv6j5wBsYECT+IzH
DnBv9lI4kEwmXlQ/eW/sVl0c8OME37B3qv6wluIsrY/qCDSt9pWbSbPjUi5MqrFrozQwtG+c1i5s
Pwq6TpzH+KqLGLXKzSpnfy75EDxlxgsDKf6MzN4b08mN1r+ZfzMwLTEt+Kq0GpWvfkXl6grzxTC7
h17br4P0AgbvJ7Sfgstpv6Um12ZOL0tke1KOichaP40GoiVWmDUqTX6tunNt+/q88SMACg7fE6xM
nr9Mfd0r+OfVCmbBcXkwxRhI1WMBKlf3+S2NCb8xUXJgyVYG3JemGrEr2/XpgJWtdqrywdNA+Eqs
X7C+rEH81k3QpNOLyf1vLFdBmv816QH1bJAvH/+NW/KN9naKrelQHJKs9vDz9JyOcmaejpYq+Q4F
+cIyLwOzcArjAvgkG4WXz/NJn19mtfMTMztpOVZPZedZKctNuzjQpJVdhO2xY0WASSVBP1PTQ0/z
XpplYv761JkRPkopaPXwM3LqZocnH3cAu2UKEJQBZ/ZPWYzoq7XsQLHLv9WmJlZMlo1pdYhmyxXx
m25LtEftzqZwsfLxOC2kAiD+VLqYW76x58aL7SPO055ezNdB654n8zCIblc0urea4BJ5KT4mIQBe
Zz8p9bDSp+den4iltB+10QTD+q3jpwUMdzXa+iRMbJMmJO/iX1K+MFS/wwqbxfR/89wdi+LVbPJj
amReVFOg9KyS3k9tfx1742pIzUeOiMmtRp3QQZ0g58+yOR6d2XoyjSgYNyd4J78b7cJKP/ZT4nT6
IQuAEnzBKXUTXzZQVsfxAUMq282n7GvRxE8slnPL5mWXVXJvkqYHqlVWeI7flzVjH9tCxotdKWH0
gnn1iVympstvsTJgoLbMlL8Bnftal96F0AeW4tLe8NpYgqtFutsx8KKU+dmq1nBgb6YmH/X+TeZw
JcYiXEFDBcviLUSbREBNVepdr7Qwr6STYz23mX5hLsgn5QpJ86Qe//XMFdq7psOgaWyvwQZanKtM
PGm95HZqKAbAbOu8EEerVcdg+nkmNRfpi0qFFg8d1djXhqNssLmj4BrYfsil7JfLi6b2obzi7Kex
W1vF5r2UUr8tMbrhFpSpdE4FMK6AVlwVoIncDNRm9RxxtfXKjycBMA9IMb5Zdoojw+zmy7DLpZf/
4EgQXGVZhYl1G+QHlnO7zshaT6kNtIFuWrLdQkehaOC4KX1KJik6+q35mwrMsQidYw7poUreENFi
Xw2Ngagl96bR8KbpxUkyiEmVTaiOa9gYNKu5LwNG2DXZgb381XwzRXacrWm36M6ZZpyHfo0V+7tL
oAbqcDVXV7WWi1U7R3sB9l1Umiig09nK3vJF2hl6x0oq45Q4r6oqgw7WmqdPGuFUqr7S6qvU8E5T
K39YxlCdZI9OyF9Tg/c9EzjH0DZbDMkGv6ruq2OdGMB1VSP7ktqRuH61HXoM0AAn/cRy4ygLXOag
N/tGuVdbEZEIv85591XiDtlVtmnhsnKv6amH0i3FaEK9lka+k2sZMi0GeoYRWKMwJpoUGshyshsl
aSeA43plPPWFctnMYkxtoAREWTAHA7Rg7dRg8LcO0VxVygetak7JmARAkoEs1ccWkFuNrsLMXrr6
ItXNe57MlKzKRz7cU2xKleh1SiKvUeJfJbHPkTl9TrETjtW064uClo/gWSQ3JaoebMeWKEost0lV
P8qsHZj/FeD81jr3eciendw4qxVfRDIvfSKFeif/m5zY14vpL9XSsyHl53iRrsh0gyaJHyaMlDcu
dJh7rxg6Snx4W+VlHj5nsMJh+dOnDZaQgkLGs5OGrCM9jcZrbieBvKbBWo2BvKSBLVALdtPBbGJ2
zNQndpXv8mrZd0W1Y97I1+u1YXn5YHpTCokptHF1azU+jer6BD5V+UpLVkyV5CD3aTDU2HzFmh0O
0fRgDOq3KlEtlo7bz9XoFY0V6HXUBiZO0Y40hbNRTH6fxFeZsRfoIUfyMH5/lZ3mM2UNJOczfkjt
rDma8AlKokbHbqmOUVcFtLNPjY4ByiwZSJfFoVVRkgJGtbU4AkK8OQJQol52yzCWAW3OzUhld2V0
0u1aMI44lX1HW5A8gdosiAXM8dzq8puWWi8W4EBX1bcYhaXLqnMQjnL4TFTxT9VZlCDiwa1N2p8k
K97I1Ac8dG/1oD5rG6kaR9K7WiwpRL1816wkGNXpMjpjqI/5petofSEPPhdYeS8b+z95tT9WPZlh
YvspjGagTiwgn6wOuCQXfaDn3VtiDrcGSkSIbq+vW4wuVtoCPHi8roo8W1qx1RCHpYxwnIYi7Deu
bSz7d7VsXvVZ9SVVuXalhV4NWy2nmFJ/RJLvjk3zZFvjZyYlt3Ecbtpo3Kwu3rVWd7IL7cG0luR7
GYGZ6WbgrajUdAu4Szb3Yir+OboZCsM+64N5lvnMQzQfZePfmOU7qaxPVVolXpWLcJHt0zjCiqrq
6wbzSkmSeM2QK24ZGZ6sdmxRZ1zZBdd642nvBsz/QMjmUwvLgbpvt1rtS9/l0I+L7dYpGysM40mB
tc5RNbDS8cfUxTnPZ6BBMPE0yajnWusXZtibS5QIcBB+N7Jz1GqOKS4nQdxO33UzBLYh+XiAwNPP
RzZHubmFFLkwC25IptIrqowza5qXWfJfkfP7xKgeC5AB2XJqz4G1LKRvq66flo2N0lrjpV7jmzyL
AFLgUGCy7sY4olhYiHpYXzwpifynFknjcq8aT6z1x5TJuwQOrRvVc4HCgexd7pNC6U9JjdvCZG8q
jTZ56wpIV0tlxZmT/mgrRjtpM1yiqb82Zvo5RgvOJfVYe+Nq6BczK6QD+MGT3E+AuHUVhU6GjEpJ
9QeV1idTVKBFA92HY+6HdnnVmxwpRP8eqe+W3eznNQuTbvGlDRQV694g9xajHphrFMwCUSVs9FrL
wTzH5xyH8zJVrzlIkSiWsAf8nSftYGrLbp1M14pwtuLMpOovEIerTCJo5OKokG40Zz00VvKVKbo3
GGh5ujQ+KRN9HapAlnoL1DrQobN+bgiD0WAGDm3tMisQ8fq2XsHL6e8qSfKylWFCZCK4/oyNV7fZ
WbI/RyaNDBXBwlq+DDCS2TSxXKCRgqECBFUy/ZAr/FW0r9DvvtVModWIQ5N+r9F0kHX6id66CW19
Xfv1eajVnQx23Cn2zurjN0vNmPlUdmMm/5tBL3QBCFRE48OSyCclMQ/zKPZNHu+XmYRPaOHOHFo7
AePH7aZebqm20juUErOtFKeJ8Woh3aH6oBSXd7oenbKG76/h+rwkQWJN+6oZ3SSZr6Iy6Cdt89iP
0n41FK/G8bA3Wq8BBjRAK+ulCrKi8fnvvpVRDhWrH+sGlc9ILRvvpPHRKvJHTUNX2hKrx/pkDsYP
6xUDdXb2FkCVGLvABLJjmNRfwKHnWEPXZaAOsT2nmEMz1veg52dVb4JZUo+lPXkLNNASmS5zpSg/
tHAkXg2Ux31auFldw/Xr6NA0T1i0xWMR9PUSsOYTUlvyuZ83pF/cCzBbIdhcxNmnlQsVB0PYcboq
nEaDfBR3vTfL8SVjt3KWK0jD9AQBTH8ZhbpHRXVXV8vPSlAlqfTVkpfOgygc5cpfwZDLyIIE6MLn
EMuBM6m73oQtqPhdSAWazAPCCSR1+M9PTQsK6UH7SEc8+2LpO5qZv4/yvVXNO3mJrvrovGaLc3L6
EoBs6kKTeaK4/0vSZR/pQ1hbqfDGOdsthuWX9fQpFah55jFzs1R8Uuve+0Kdd4VT7Y3E/JeL5KtU
pu/SrMJ1HXylIVTZzTUqQSQyeggf74/ci0kD0CFEqVFD2tK0K2m+PQ9tHWLc/pPa/OmleMli+Zxo
IphTHW5uP48DEMVi/QxmiAHudTLD0oq9fip8RTnAomO6Xp4NbaXUAhecJZLXlD4u21IxC+Q0aJf7
kHzO4PBas9twFqMlAwMaNKcxKgNR/tObwdcoKOWB+CX2c5l6EVHcbMLKeZ5E8kR48jYaRUnm8+w4
YbGVNnWCoXkosuIQtbJrI6OwzRwKvwAt6bxeGnhLgMr6DUoD2uilUD4iJws1DWQ+fs30ndEbx7zf
1+KnEresKHdWsa+LxKuL1E1FtpOK+rJkhb9Ye0Md3GjUaEaJNMM90Xdj/1oAndr/2izUja+8/Gjj
7JbJ+3VRvVm7xNIMRBI6xuRWMzPerMTvk6AT4wl87VQqB5xp15GJsNVPk1uL/VV+rPLERwTEARez
ShhiQUR7bBxUB6QPNf5rTZ67Uu2m4qUDduAwGfGumyLAmUO13JOq30cbq1IYXicgqK1vzTho0w/U
iLka7lSgHaKLyQC06LLWrvLVDPxquWCa507ZRWc4Xu8+V8v07bYIGgc9DfITZ6x1eh7JX7UlsLF6
yhFeaoqrrW9p7jBvus/kxBsQgXWcqvW3TODC2tu2mNtov9TusU1DuUoZND8LskFWrW6iPUvVp0QY
S1TIk0LZzXLtVTZ/sGMfWLfZpVMubu1L/LpFhSnlrraRtwmLYueSjsKPIIJz6auWO1D195Kymi9W
kTI3Tej6xsAu4DS5k1U6RkvoSl9Tu/AmttdnnfA77UdUwNzowUSYRXwx8LIxOdX2U6tc81Z4VfPR
FPvc/F4VFGWP2xO0BJ9kuYvKAiwKR0Dc1jpVIBMrrZUE+FSslzGbMZMXrk0BoSrRpmCkcv4W1jUF
ckqclsDErVTeKvtqzu9tfMu0T0V/UdOD0LpQoFgYaGUUZ96TfXYqcpnkatn91ShPTUlVEC3MBKn6
xRoKFIGfHSsJ2WrAZszzpKx7aFI2q9GIgJHCG47qbfsSwIaL1Pqg9m6jUd6JHz35NKLGzwQFLCvJ
ekbpW4xaNf4x9+qMr0I7sWYpW77kyputX7V67FW+QPqXsjkgk5/NBviZMY16r4KuZ1bmjdVFpJgP
yP+S7odvJZZLO30CeqxuId42xNhI33N0WbV2cpL+vNHSkl4Fqwn4OB+4zX2ynrj2fQn3V7LrJhuf
M5NdmUoP6yh7hSjueffRy2QQbMfIo1aXSgDa+UFvwBhnjZBu5B9cs+tUvC6bdEDDJO2tsTpfj/QA
6XsVzZBPdlCDYaZ68zQ7WrBI0p/Ee6qMCNjvlSEeM74ODfR3/zQqf3J7bTVawhUkimak2CdO4irt
8/au2uWlr7SnpLbc3NF28YIwEZRYzSYv7ltXXw8tAyWLDk2Xde52/mMkmCwNxMdytPYDHU4xfDQc
4qh97cD0eOFFd1WpAYfqx5F66j3CISpOIY41aQEJr+4E1UI90u9soL10qnezBHuNfG1A7DiTG7HH
bAxCpnXoiuRYLA+1yvNF0To+zxm4ejaceG8dkjNUGOdc+jYT/Eqd7yEZd4X8ijLbMx3kGUl0j8z1
HBmsm54JZsDehuGzL8NlT3mQTLcs7e6yeFjTT7JJk91JvmjSzs58LJqYsklHf0Qhm6PX2LfdL4s0
Tz1xQdbh1ZIHCf1VyfJstKDF1IMHIXPubD+ycAGI6KSx+ZwWydWL8tynYWbThFUaBIBT+b0e0Q1C
DxSvKfWzYz62S3TkAlSGOKzsEpwjaR8hpEovg77r27tI3/LxschH2gokZvmuLVDmDmGZPycGR2La
tyVA1m9evs3dR9a/w+T5FkqTdnhL+WZj8pQisXXinQ2apmmmhwufZ0XWvh+BxYg0mX6H75wkzZ8q
PCaz0Gr/lMI4LgW5V4QTKvT4vlavOPoFsnJrOGxAKP6s7aTqmRC+8NRVG7vwNmTRKatIz8yheCo2
5bZ8ZrGDu2o7OmjX6nlVuZ87II+5m853Y7LxHsmh03d1bLrALVTiXqfNbkTZOTiL50iLpxCd5WlX
qPd5TsI2f8XD3JOTPeaGBISZImwEwpq8bC69WpXDrmm8Mbn30zcSyiDtR0gGeyfbqb9JKwz8Fu1b
A7guZeWvaLtwHXs/iqgXq7MODCMr7OE0PXalWeOep1u3IAQOdP+Pkv7FCrdW/Srimzbti+ZxqWdI
L5WZxy+yWiXvQFyXYl+x47JDCSGBzAtz3Vv6WyveWPmGMMDttdbPCFRq+z4nT2t00trXJb2jjuWH
2fLEOSTyIs4pH2QU1dKPHXOi6fMUnrHhPObiKWv2Y7l4G0NEJKjzc7G88n/RyuimVfuiLx5zDCkJ
YxQcXiOepGVTq1INgthGjTsAvOuFfsqqMy+eooCusKPDS6mu/jvZ6s1pYn0rY53oOeuO6qBEdftO
FkeUqNC1tGhcddIIlJEIS7U4Js2BBMYMrdtqn0ZRfBSmts3q6LKCNF4OVltBLt/vJHM/otPu5syT
FkEnDEY7unl2lru7mZypsiPngFnLWVu5JPsltjwSm2W9D7Q6vTR5GBMCbbApVR93k9jltual4xIY
ztvYHarkaDp8Ym1vRowQoFsp53tT76fywYDwtcecOuI6dBuxd9bogm2JejQ375rRUdZW3iBuBrz2
tIB409rbTC1kY7y3HPsU1XmojmRWPFZbjSrpBa4zoF/3ldrYK22JEvdrgqCUdFDv5bWNPypJ3i/m
h1TYriM7p0WBQl4xHWoPdcT0b4/qIJcOSXOmDsNy0Z8Qgulm8aAyod4g1lUiT1I5B5l6b434OmE3
ZRgfpaPDfMR7UYG8Tndb20vjd7YoZyUBlGwvutO+1lZTECYOUi0fZlMEKV8kyXJ3KR8GhJHqAIcb
PZfOPyd3NuYuGz7X+LHr5xd9rlnbtss4Qaq8HGJ4XbQn5Lozaw13ixLouvgmiY4d3HTyAizAS2z3
zvJQFOj6jNJbJbZ5RGbASCbxDndNCSIfGoqxQSu5boE8tXTQpIq8ubiR5SC/ANopgAdi9JT6hRaK
fQWuVWig2feh3d4gTBJYi9eAQ7cdbqtsQiVAMvDDp7ss8nSgGGZU109N6kpzuJg9qVNFU1RNiB5a
gN6IY5uceEcbHtDHy96CoTDZtjRPLmWY0uIlSTNEYeKWKIES8NBJhphTWl+iZomX38VQvdIxyH5t
0Gaseoe5SrqNF5g3ZTZ1Vuc7bJjPx0/GDG52LPyE+GOJGfxdO8xVQDphBZ4Z6V6XXBFboZ58tOwy
sHrqUmLzUu8VR7jKNgCZfPZmqOnmDtIm2Nb2jWfyMTMFPAwJgkJ/xDWuUZ7hbKTmZra1b2ub3N46
2p1E3TR6ifU4Uks0NupBfsEMaUv91DjPJv6rW4vQUgePJDsEIkpUhslKYqW4qRVmg1fHDGNi65Lf
48pBHmcc+25xO2txB/lNb+hIgOhBIxijqFoHvQr1MdMDShsfV95r4ehuO74o6calsTbKCdnJ57aI
81TiMFuuyoKQoxiQtrTlknFKZc2FAWIijwLnmVdum/sc+ZHCEEAdWQgdq32ulv48bIPzhGQUWR27
kuv4Q1YOuc5LxZJ3+xMKYqpJ4fzHz4l6rqzRm8prlmZMakAlTspu4SNnii/h5SaP/0FMmlp7SLVi
J1uAT0Q4ainFQf1jfdlrt1fzj17aD3odZE4e1PnrJFuo9Q6aQDCicUqhdcuQDYQgMokLmDw1tkfD
5FmWFrRaHAr93iE0weOlREaiAexKCKycBRYIJKxv5z8ld265DEpMrCy1Q9Uv501P1SFsWWW6db5o
C8C6leclyDef4z5l753SudDw1iw9K7pyM7LXKdIfeb1nU1nDzLRhsktkqfI+7l96ehbktxXlH5M2
OXk9F7vG3pMPwhQGHnAfSu2TV5ssaGhnSDLVfpJ6EMXlNao+t5YgHfnY2admJq7ctbt27M8qN65o
I/idUDMnAATWjxu8Hhm9To78ME3+DXJ9ZNArVziI5n6jaREsGG1DU7BRXPqu/E9PWmZvdksJh6gg
W+PdDALS1cwsWZ5S2a6ihrr+bKMpGZbTlquIUo4SE8J/RLEvDI26KQ57Z3a3Apd6eB0Y8RJE+od5
G1Lj1DXUFnJ7yyvzgBjFnoQfLw5jMF8Nc+NLwza86VPOK68sk4Ot7rM1vbH83jeznQ2pbfUhsK9r
Es64GG4VG9hxtt7KOTZ7/byqAuGWTXwEHJEQm4zBRAMjsBwD0twX69PioCWn/2eLoROn3Jo1aKjM
UxZ1WfPN4eElCmovQ91vBW29CnQ+4dIzk0KXwvPrmm+91Nx8zXzDfI0bld8DQ9o8TWPptxGmuEXp
a1oSTElLfVO4MzSdzE9U2SYVZzykZ1DANN15kQ8dRrhk4ctS6r6ttLtE/6nafKe2qrTTFD0+xkQD
hvAGFByW8FUNxV1LBsm0/CbnyuOSiluqNpcIXqTt4vfOUt4WqgAx6ScdFkpVJxWNzUYSt494x58i
zdmn5nih9ODwgEJN0hrCtNA3iHfFifZIZ/ZtzZSOlDdf0KADxs1zd07LVxuOD02Z0jVfdQsbmmOI
DiUjZLqQAmHoqCTvXTbvdPnes+KiV+PDmB6SBNwhGsMkQaaFQlIoMKgqtOpfIVEvx+fSmTG/fi27
15biO/03Z+PBBOHMjR/MoU6VwVMU57T+NqgrnepZV4xXWQ3r5TKZDzV9uAWwk2XhkNC9t/jCxzS/
+vPizBAg5gM19txUF6lU/cqkA0dIw5jkXpPPs/30Xw3yiiKwqquTUZZBKzMe4OzFsPh2dJQ5J4l5
lNcT8S1uf52mP6noCbWq/rbhqkeSeg/OX2fWQYPkW+I74pLYeHXkAurKikgi1U4bBq8WbzzMkZkK
h/UczlwfhdwChmS7mZq1fxinPGxRIDvOW8S1XiQHxU1z4UpWUevZ4CPLi7xQyCiAe0Zy1hSFHrZ6
miLK5O12aHHQ1WQeQ5xrhrJ6xRf0SupAdwaoZq2XofyyZOtAe+FHnDTN0HcszLN9BaHmAn6uIgQy
w7wHFp6dT6UJ9bx+GLT6IRpO4/xkO90vcgqtK/dC0T6aDLkX5o2Nm1aLP9T2AXcEBlYAye3cvJWF
dO21ZPSspd66VvVAh/WoIE7YAttWn5I/Ze057YxjUh1miVRVl9SMMEl48dyc1r6ijjsaE3bSUwlq
i8wpN99NlJEWn/2oyfW9RCu/pbGJ0ds2G0KVy2aYe2WW9gYZq7/G3a+NggmzqHUNZWYfGpw5GnQZ
mScYnuDQZCjbKvjLckSv0zkhBOKZ6hOk3c8qBE/4xgmbNoWcW8t7knbZqEdFE16kz/+FOC8KQcU6
jEjnU2sTwJCntvmRsEUQDlqPRTcmDBUQCRI+O6oIEQDx03c6b5+q+F2b+ZSawitQjmVMqGmJcrQc
dkXNu0GcB1CTMWPik6EgqYMGU9pjXFFso+3auipVoe9CYJRlDzaTaymSM+YH1YlBRGVu/zWLJLw6
bpEMKK1bN9ltjLInI7FAIugiUjgNIP0sYhXj5u1dp+iuU+Wcml1gSzbTUPLrKFiNqkR3aYMRZBlB
jRIfbXv4qkVrE/rqx2TZeiLV/lPTYvZ0Qc8+MnjiDixyPphSdGeH+B86s2uhMj2hbrD3pOecNJSv
qh3E5XSplfwwK1Foomxdqxe7sryuDTe51yiRcqvqrV6kUJYzgEirDccSzL/AEVUBQ8qKTRiN27W7
tjZyx0hj2kDLF9DE+IbO/TysFIgiOo5O/N7YfIt0qo4WO1ZcHOf/ya0VB6oy5F6eolboGmoBDwE7
jK0dtjNAloHg8xE0YyWLIlKINWRHDhTeZC3XSNFpG4AUOkJoC3IHr3zLR6bp+P8znyExZSd+UZ8c
5G4vjxNgfWjm4k7obtENqAzJza1+W0V+XyVrP3ZHB9miXA1nWWZtid7TjQ8Xexk+olVztXh5Q1hU
+Cb7dmQwLiEzExXVpyaFe23zO92wA4mkZPKBn38GR+e9eGkrv43pcNC0nbnSXeGpZ6z7bkx8c0Kh
yyhvwYBd4cy/2fIwaj89sYjmPYYeW1uZfPVTbhcnUc5xg3vY8rDJWtpin8q624xM0kHJ8pP0MVoq
MfKSh82cnTCA30vxk+roxzktIRITBKTmWzHIR6uMjrRflfVX6IhT2Q6qdnerr+iWB09l0JUG1Fr6
s5L+QhzkRfVY9e+iAGGXQJUzxtVszhDMO6F3MDUvys8bkIqIIAC508wPTf/rEfpX872sfxnTPkvd
vqbDIM4l07FMb5m9UHGFRtEf8ao3ksucv1eVxKAgCq1H9AsTZXouzd6Kwg75bfM4qCNLNXJ2v4ZV
dYRv362txng7eYKhV3bJg223Bj2C9umYzYcSFwhKryOjYZH91A/OFYHsIRvXQ4x2b4qnSzyDE1Qu
Bfjv0v061g3m+KVBsqGXf1le7VaDwyMk+ASzVsJi3Eb4TNYw66vjVdZycjJjbyqYfy4NMtemalBt
qtj3klLQGbF6TiCvMxjJw+DBbx0kT/pkHKzFeYi69ebomZ9FTJ0xmzvY9j+66N+xrdByTsV9YVh0
K6AGwjJNMUSS+mKa84WOriy6Ax7rTDs5lg1cioh8ar9WHfvacSq/VfAnRdSdX0olS+ixk7CoM6Jl
QtR7SSEFi+p7iLoTYqOzzSnKsxr6+mYMPe1Adsr13i2bS22WeyWbX/NtWnNZkSK0T1iXvKWpOJm9
rQcYtfToxcLW0m5F156XjdxvlyBhdqOoP/I+zAf9VhpD0OTdSx8n+7Qad8wNqWb6B99HVge4KFTj
pPRpid5BOqV6y4YB8UriW+Pqz4j02o1FdMni7qufqRxM4wP41IB3T0kx/XlxhiM4SlQwR2W1jGAP
xnMzH4dpCIUqXpMV0kOMlKbCiOlG9a1X7oe7NTx3zdj6S0eN1C6MXPYSe+mYD64fe+M7r/Rnuar3
Up4HsrWCC4+oqwpqjQaJpYUcvsqLj3o1B/YRAM7b5dtabxd49nGJ3xYp3HOHQb78T9bi51KTwv/3
DhPlf1sVqMp4+mDfbDvG/73r0mYDg6oORJZtIdz/79J15X/b6vQ/f9u2lOZ/bDbTiiwq9P7/0PYl
zXHjytb/5e0ZwZnE4m04V6lKgzV42DBst5vzPPPXvwP5tkXBvAW1/H2r7ghHKAtgIhPIzHMOrA3H
8qCckuNyu3gg1dSDoLR5ikbK7tokTcK9R9NB38MwIMnRpKREghqFnJdBOyyY6HgYzNiRMuAq1245
KZgcFWJ0mGRtvppBHWGFqBIpYJSYpPGDhIJmjQ+zap1T5IO7oLOLlruDFoMfyuMNGhT+qgrXrTDj
0+vzt1WSj7g1owFSZEGt9Vcaul0pgu17OInkzcIobcxmG9c0RwcZEeR5G6drqiaonxA/LR1UVYbz
HhfZWGOIlrp6LGt4CQhhDphgl0G8CaQ9HocgXVZPS9Cp/mWDe1Qw29UxpDfJ0GZmIeOzRUhjGCM6
oRgjN6i6eUpucpjb9j1ysziG7abQsrwAQhT6IYfV6ayGnH7xPcaLnbp4yc4cBub9M7exyZ6CMpNJ
asIm5T9fD/QUYALQxpCjz+fA26MQ2u4my4E3SGifEhgT+hwwfY2WzOaZQyb1X5YEvlxNVkRVVxl2
zkwR07BIYeVdYWT/YL9Yo/++8X9BDIU2jmEN8NhDsR4xQ2Mbj0CzAMrgCE47upc9Utojr5KlF4NM
JDGjXq5mqjwEbLZ6/Cn6gVZedTADvrw6dzOZ4z1GGchjpvdu5m5M3qyNOd7JtCogoIE19Tw7Mh4R
Qe6ZTnRabcWOlzcQTHHXxxzwqa86TF7BIgnKw0v4iuzRxwAVL3zxvh1zwrMEbC5yBWuir2PAw1Oc
yi+vMKFVeGqQcmLXnsCstvUU5mwveTFUAz0IwCRBVEx6SA9RoAQCpisdxUe7CKwGfJmY3TVidhp0
v2D7E1nC3zTucGMwEKKf/ZNcUYow9DXeJkpDPw94WKKqPPz1v/9jYoAW1bIXY898gJvTN0VKNCHd
gqqLPjnwYATYYNKRLrls/5xlPR/LjSXMM+HaOoJO6B1CEXu0Z9tVMTHFgARKLq5QuqGcybKtYi7e
Kg+yjQ5GYwNiaqFD3EKMDiTKhv0+QsiteSbCANhUdxAuBmdd9yHOPHQ+Z4mT6/Zo8bYmmLCikD40
IMyOR2TyOBm3TXpaeHJmPBNMLMF4WR1FIlwjQZkxjc5gZ2wx4XI5GvOMMOGjLDBOl8n4Ugb5Uq23
inosx7vLJnaT5sbFmZhRaXgSixlMRIboC7HpJWv+eNkEz9+YQIExiik2J3wNIVYrq+vSg7LW6E5O
p0mOPRN8UFKDjkNWHi7b5e0ecx9IxXABtwE+kaiBW0rFa18Rzq3xDq25bZCQGa05fSZyn9J71VIC
/HyYe4XjBfufSFOhiWOY4OhnPtEEHTZTSDXcAWg/IO4tAE8v79R+npJNKminScRgOWinvM1qgV5E
6WvlJU/9yTV7Y41x67Su0Fekr5V3XaF2s/7GGrN90UjaZKHfB20wBxxP4O05o8M+OtkBEzFHMZDf
IbINj3jZTcbhiYjp5FanEU5F5xsThX/L5ac//GKMcxtx2szdABtUMxcP8THQT7PdHdpjbQuO9C5J
gs2aWMkycdHF1sQU7+Y9SyUJRv+9z7CX/dNostwkQ70C00sK5Mqzf/x8O+sWSrZ4PL9BeGQ/9f76
WhqTDtcCkux692tl65V0Td8oAD/xb2j0b/1+oXixxeQ+CBGBXmZ9bw2CRp5L1pg0OFVmQcEB4LU+
zg6GK47JWfMxBOVz74K8dTHZcAAQUNK7955onjUmfhSmNgv1Ct9/V/zYTyMv34yJH2CwMYH4hDUN
bV+bPhwAH5OsyMXcUXPATMkByNn3qfZuo4jGRJHSJKFIEvgKFEZnLwowEdf5gjsaNgCQ3kRtckUY
6c5d8hgmqgwYM0pCE3yrbeSgd4NwqSbBz7XCLlhLLUyEGf6fr1ZnsmhB+rReSnhQlP+glrOr3BNc
UfxBT37+Bp/dz6q/PisrEbbK7RCl9CiuGoiHagANM51T/uB4js5ElllV0jnVYWLB1Kb4qQOBBcYP
OImAE750JqSkudzpE1guPVRmXcNLwB1ffsNMl194IGnkGNs9eYqsaEQCgzEEg15HZnpvh3g6IvPw
LAf1Us9RUY7jKfnsV6wg5kg0kRBdNZk8MKZSRwBToTkuCtCfBwubHWFU+3rxWks6x0dJ5Ugd7jrF
xiLzxTLAhfJmxVU1AU2RHoMV556zg7ufa2OB2cESFVwooDzvIK1Cr8F6bfigdPTekNno3/rtNG9s
MfE/0QdJWkWsBqeZRhDM8dMIosrPEQSyVWLArUHs+vzGJpMJSElKqaSisTOk4jGw1KFiK4Dpz8aj
ElUrdJgh/+k1jc/ZV55dJiekYiWhkAS7o9ceEKw7mwbo/9gFgQyet3aEQSGOXZ7DMMnByJYIQwUw
q5Rnw7gWQGJ0eWE8A0wWkDKpDNecemQDoGxC4c9/aIGJ+cnaCINO6ziFAoQmxnQWXs2UbsIFP2Ql
NzV0woSB+kQNOkFHJZg/mju0FNHhlZcCg3q6/UebRpjAoSRrmI5UfzYax6uhlB5bnff+53wXwkSK
eGnp9RsmRDXEMFN2jWGHq8ur4Lg0YUJFmpa6oicwkSen0LwSko91Elw2Qb/t71+GPvvQFYNgAfPt
l0lWgSrE6z82EitCHUhHmpeJa2h6YCRPauivRelctrlfYgbS+j9G2afEOGoVZj3g0u+ode2HwBdb
jCesapkDEo63c4eERZ8SGIAJ6JXiuQTr8RLkvle8mGO8wozjdlHpU73Pv5RqbUvAalzePZ4FxilG
o5arFTAQ6H53QFJpfi5O7mUT+373sgj6EzbPr2pcEoyLYxFxKJzlbL1uzNybSvldufbFDP0ZGzNR
OC2NCDiIR8CbAuq0sOSojUn7cefFApMTICLQmSHOJ2ZJbKA0fOmh/q777S0VoB0tEPXSy/vzRfpd
aUGVdYzbqoYiP/+yzdrm2ZhBz4Tp8LaoABStQM369fJH2j9FGxNMYhjEbKmNEYsDjf19PqwRQGrJ
h4bMIVp74OLJ6vwkj/njMg23DSCxtiAOnDC7u7+bn8BEj0HTBRGIK8T1yXAwP1wZhtO0d5TZPE0/
XV7v7svkxRZbZVtFDTOfQKp5iZY9ilJ9IxLJi5f6Y4xxlMumdv1/Y4qJGUtVQ+Ykx8ergYlYadzF
KPllE/sFt40NJlBUUjP3eYvlAMZZOKILOJjf687gADbjgyWHNyGwGzY29piwkaVjpq8d7MXjEUMw
oOBMOM7A+0BM1CiiuU7kFbuWhIBi9GD7B+E4GGzyq2ys7jnbR3/ub3lrsxwmdqw9RoNUA8uRbiCX
YAHJlLihA/o/XDHRzOY3LZ5bPZcsMrFkFtJInwUsL51SN0em7KiSCeivtCcFg+LlqVQeap6oPT3D
l4zSA7gNIziyYg5IChRhgD1roe+hfCuSJ3MCbXfZwj+5fSjqd5csMlElNFIVNASwqOiHBcUOzMm4
AnSyj8pxfsuzf99rdElUoJIuaSb7IWupGwVqrxzvR2d22s/6IxiifeJhGAycyMBqoKT5hnoDPcS/
L/TFMPM9RxD4oRoHw7SGpOFisF7Teub7K4zqiy3mM4rTskjlaDz3LOt/q7e2f9JfjDFfsCxAp1m1
WFhdApcL/g0lcd51+l5MMHGfNLWqJApMZOk9dRLcq+AkELihBaI3fa1dt9Qg2qgS6Dciob4+COtc
Dk0NTB5m963B1bzOD1PHdDpncUDfwC9oyvsGMd0hEhpmTGaJQpUoWlMhu2Jc010PdOyi+4wGqf5I
H9K1lzuZLyQB/QG9rfdXkYMTqvCU0ncTrPbrV7APp0gA0DiGQq9XJJjtU63YUEDMCLqIBrCn+Ony
Z91NextjzB7LYaWJHb1QlN2dAE6lOY0xrf35spHd874xwuQ9NdKnrHze1+kKEH7TPFfGB73lvJx4
+8Zku2TupURb8MKQiByA28dCickahdSftftV4SrpcpyFMKkv1FLStTF2jsYS+sjI8Mgw/BBDavyq
zt4OAkBjyrKKQVXCtupS0sjDKNGIqf4ADyIAQhCymkCw8u3ff6mtHSZApsocJimoI71e+WGQO5n2
HuXbsvhw2cye123NMLFRkoShUAg10/sthahTEiCFczfZrSSagMCCaEXWDKhEvo4fkZ50QkdbwZhl
zTH+hrHhQLA7B4w9P6Wiefetna+ki6Jpor4syQCjMIeJgNOzIwqGAkrx7xLcB4UOargYBFExT710
J96/ssSeqBUk4JhrpeKlKlBZvimV/uVP9HN7mGSpKzIU66BmR1CjYbK0oILUIZxQY07E85oPjhaV
Z0H4YmCeNwcIFZQtBTQFekAU09WbQLXV672b1g9iB6EBp+6PtSoH+eeM3ANvGtuZ3h2zIcHEuWbn
chvUXSCAN1EHmTkE0UBmrMmgDAHINQsEiNpR1uqcQIwvnl1JzW5i9SnsDKvO6qBVdYCtg3KYj+kI
IQxgdoFOXqEM0bViYk/dCtqvTjwLZujW4fQBD+dbfVY6NwYViT7IX4QCoLFqWP1GQxNVGwB1N0dA
EAsJ8mk9dKgqGdTvKUb4vbgBMWOqxqKTVz3Au4UrdbnmrLN8V4P8flDEIFRBSyMbVKA5iw9EX2/E
EkBNMImdMMnnESo5NOYyEHxIGspync/KR+j3BeECZEAhekR5WMwfRFtu1LK8ksPiq4JCGVh5PoB8
HzA8QEZxb59lEDKS4RSugLum5Rd1AosYLQXESJNWVILXs9bCswCJCDPVMZwCdZTcK2Psjorhf9BQ
iyUQ54XkC5AIiIu/zL4IQK2BCm0D6n7QU5JoAChhpYJiawHOZ0wFV+JV1YOwYZjPfdo/imHvAlOB
wdXpr7IPbcXQzlWfBqVSBr0E5NxMCUyg4CQBUFtEGCgXSxckJC4EXixRkv6S286RexDp1uC0BjXD
GTgAP80lRx96YDOAhtbWr4VZftUghCUljRuiIt9N/iiWd7UZXa3VfOjLyG2FMtDX4RrELV5Ua2dM
v7t9Kp5Arg4NkDZoNdE3hPVQLrhIhppD5geIjJbh07BUEA+CXFlcXCtxDfgNlEeMk77GoSWQQwlo
qACGvVQc8agG85YUZQ+4h/yoRoDEFOkJqJ8HsI3r0rU0A3V3Qh0Y9Dq9Q9WPMqjB5jrwO+O3gRIk
Q2UAFF0zICnrcJLKuAehRHqfg5yzEImfL8I5rXJnFcJvKQiWIRoJWGqyPoE466yPgxfrlU3kGTps
kgulKLC7kHOJh1zcLwD7fq+jv2LJCYFeTOLM6cTSqUP0FQYN/4+chIMEhFWaQbErPCTzoRA+9rd9
CnThXWOexJu8BnLpQ6ZCAAPcF6IZ2tOXKMOvgoYhuMyOrXBrghAjPQhQQmize2idLcp9WULbDrjy
HrSi4AWYT5V0XOTDbD6O2m1JGVjOOjiUxQYUaJRr4iPYjJP5AXzcc2HHIKHpf0SgS8vRCgAkuPNb
bKX4CLpg8AyAejuxQICZgO5prE27eab18UJ0PiFZBwyeDlprMjomAo6QfgKrJwCeIThFNav8DPhB
toJX4UtfeQ34AaofmvkVFHMjiPB6kIVUlgoex2S+1oqQUi1bXfm5bG8XKIACSi0EqHcV2WeVkkq4
o/I1BOZVw5NSkaEKDRWMWP0SA+6ngJW2rK7JClwUiGXu2ukcpoep+1Y1lAoGILwutEHtG1SaAUIZ
1Q3BDBJHrQdOAe1rl3s5yEHnb/EnffiMnoGQjEGd+Yt6LjvgUSIKTL0Ob0Q5BpOZB3wJ8I+N8mSa
nm5agxEIZQQ82beBHFc5AcHcnTKfILIA6P3DDJT0jLngHlBRiMhQStBWuhviW129bdcP2QzcnKPF
roRlgxdPA9KzDEBfSLrbgZwl3Vb749SDZrC108UXlXMlPS5NdFDBw7YO4NaunTwu3Kr1tfEmKSDa
gINm3CB8gVEBdFAWJ/n8/k57lXqYa0gbNXVd0HlkSYVGnYb4Fh4uW5D2cvU2uzFXkIGYEYhtcVRG
NBpHiOA8RYEU9FfqQ3Qw7mZXOCJ335vXl80+V6x+S6oK9MZ0qLWossqYjZVG0qE1g+rkTXS9mgdx
DdoD4LIeCK8/taAAfCKPHTRFLAC5IUFkw6d416Kdy5euKCasG6Ik6+zUaacW09gOuCdrgPi4aAs2
VwRcITFUFi2ETncFZyz49O/f19t9ZZq5thRjP4AcD6ZHD+TU4OD2TeiT2rol+LlrQjUQx47zofdu
SuhcK6gyqCpuM4wrxdESkWkmKMpCESzKuu+AqN9f/qi7rrQxwXzTbGmEKoxMXMZAGqQI4KnrjNSF
8ktQ4y3+jne4vl0Q89RXkjaeWgN3Z/Bg2qAt/VHYvRVfg5PJSpzpquG8qvYmvl/ZYx7FoxjNYoyS
+n8m6cAmCkmr9QSeXqcBPmARbDOBRJvFq6ZL9A//dlRwdQfggkhEf66mbupgeBBIaM1HAgb3B7eC
Fq29Wuhjg2kG1Fkf5VvNV+zKybzyURnd+FxzNnrXcTbmmdeDBoIeQEoEfFWxPjXQI7GUPPp02XN2
j6KpwyvxSiEGO44ygupaj+VE8JDHQdA83+IJe4/hXG6Fj2eIOXiTnqvLoMHQepMegDoED92RoDu/
ONOhPIKJ57N+zdtAme7Qbx+QGJIGLWcMcujMA2LRMRWgmDBa/F091bIDAJJd+RClhoyPHd3V36Sr
DL8BHBKH7iF3IZiFuf6HJvj3e4yKDmjDMeVqKgpzOqU5S1LAMTC9UlxFEC5qcPPBdeqykd10srXC
nMoUtJUhZJ9w8zqYR9AuOoMPrkinvcqvJg/5UnaWQPyglJxgvvddMR5MsC5ZB/KQeXG2jaFGWTMI
XpNGXi4BRq/NT31huJeXt3MUDRAiIH7KClCU7FMwjJMIwmmYaVJwN1Hm6liS9jCs+akIgZiL1Qc8
s4AIFTi7unMEwQ8FCXoV72nDZAGOgmCkitHhGgBFjEAUvqR1xjnke9HtlQn6EzZBRo46lYDwmLZk
Qj8EvNw3D4ADX0uLi6aMneDKasnfuLFt52i8MsscjVGOi6gBBTnMSiBt9KFtHIA+CXd2q23t8q60
eWmft5dMHoTihlnUUALzsmmCqnkl3mhUiemyn+x1uF6tizlsxWhCGq56XheEASt3QIdr8NqvkU2g
MuPxBo/on2MizCtzzKmrJRS9YxXmZBBJGcq1KC9nkareKGAIr3rOKdg5bIaMZyr4BxUVZWlmcXko
qFpB5+DMCFzBigT29BHcyY1Sf3/HNsoyBkEVoqFBolH32XilVAwaEQv0DlLyTSO3AmQrAGD3W60A
LW9trea9aUqnNCd2gpv+mi/+5R+wd03F/RRBxdBMQBDYAz9IOPCrlgtI+qINmJflgezSWE6Vv4wu
2KVsiFE6omSPAxgSrfv0jIrQ5Z+w56/bX8D4qzDFeVIK0PoLi+WYYK8Htf1DE8z31EMRdH0NTIwa
tEoyiNspvGEE3ioYB53A/kBkIRVwziGGjH5lZZ6KH5EPrREnd8FbBXYS3qHYuY4Cwqbg0obuuGKy
YLlchrIJFJ2hSwLhNCqwJ4A3UW0/omJw+RPRH8+ePkUB/hw+CpE8hUk+KRHitQENBcjm5B/TlF/X
ZQR+jA6uMvXaQcj6Y2/ony8b3TuEW6PMTSYvhRUUPqUApq+7qTWtcPJIz5uv3TWiAmtoiLqkizpz
5xX0SsTYAYwUNbics+uiPQjyp8sL2Y2ViCP/GDGY4WfwqrdpYcAIReTNB/D/u/NRAioVmo7cV9+e
IyoAL2sq7goSdB1fR5QVjMSJmcEpij6xi/i7nn7gLIf+3N+84cUCu5xmTZZ8KLGc9KB5xTHzVQqg
90CuGnAs0U98yRLjd/IsTKFE1wLyYR0c5ofBjx1i1+uB+L0PunTe0ngG6b9vwnGVoQYEdRTBm2zR
po+u8l6wIRB5jdKnr3AcfG+Aydh8KvbWA0o3SOTodHnoQoLyxJby81gFxIWcHnTlAANAaUC0QPMJ
jhze83LfT6AwohNwZhA28JdF3SQD9Ba8YhE9k4CGhnCy6N5QhaEYyJ+iieqDYjCuOBOxXwpIunoS
oOzVo1qDtaV/qseHpFKhUtKfVyiX5Pry76/KMKurqLwQ8jvaTRvSRDXSVgAtn+QSNQ+KVoZ6Q80L
+bvOsrHDJC4IRKoDWOAED2SooV974UE5G+fqtDggA/d5wX6vyYVlQaAbsvXK78P5YxPWBarkNIqo
R+AnHBB93f6kW6CNSJ49+nHYs4dCiqHjYoKuEHsHmomRSL0iC+DQBXmsKE3xMYLKTpCL43eUukUo
dYE8bK7i/qoWSMgpn+3Nvxlb80w+7YswnEgI8/9vpkgNTZPQiFd1Tdeed35z6lttaZdVBnvqT3jk
GvwzRfo2gOReNtVRF9RNE1kbXd7XQSaFtB741/AhU3IewU8o6NCkgERzA50N0CI15MvlMMqzxxxD
EUIki4wxcC8koAO+myDmqpbmTdtAcOvjpOXWZXN71QBjsz6TTXdVrYhaj/WBrG6yz6B+h8TSQbmv
D0YQe8Q27yU7wvw+sUH1B7XDq8S553nvXnTTFbzTVQhyYPaZ5v3NJ41lNV5NAWsm0FCuwFDbTOW/
nyPEMl9MMMe/HtVeiVSYmCG1ooJmJ0tTd4Xc++XtVPYOIrRlNBWPfkkzWO9UZ72s0ppuZ9x9hUz8
X9IYe83U5a5BJMGdkkKy837UHE3VP5n1chBKyRkSEPOFGbpKSyONXidNrZWbk+yMCpRPDDH+hLI7
CKKlNOgNI5jK9hMUDQ7rIn5Kuy4Y6wT8GRqoHZPyDgIRmWOCxXJYRM3KM3MA16b2rZqgCaaqiWWo
6UexkDVXGxDhq6nj+O9untzuAP3Ym4+ZRm0VkQI7PRxXb3WmD/KXGf8lHsWQvcBd3jBGtnt0VMjF
6waqyr9VXUy04ZawxN6PDehSwidISYELA7VY0F3ZlElhMf3JEaGH47xhKJFnnbmNSIOo50rV03VT
s/O9orh0PinDV/CgFQhZqBvdUoG7AFgw5GTvvRc3cuivpTMv01mS/pNusgRdT+FWHG9yZQRHoU81
NS/7+O4NeWuM+cJGKKRmV3Y02v8EqEPcBgN7EDp5A5HQ7r1ka40JDoUZd0UHGmzIgFwLueFFE0GH
+6Nook0fSucIRJgaFNPM+uEPl8mEDPSjawx2wp3EEa9t2RbPlN/k7fw79BuxOXy7UObdO4SiKcQj
7P3jNU7ofDdnAKAXB9KZQTreXV4hz2mY1DbLJDaTHAaBl1rL1VlAdwktcVseodUnNf8egEmvX79c
lElsC7SOVIjlwRroqqG3dwTZGYhytT/0TnZOT9SbUK0KrKpz8TwEXtWJQab1qXMkG2SCEHTgpVDq
gBe+Gwtw6jrMt6EKIniJARSfUkP9J4Wu2NPljyXtJsmX/WNBTtEkN31CEzV97dCwlht0tg0TMHjQ
tZYZxEfT4J0B+ma7tDYmruR9Soqe4KP9A9nBhMWRXrTegMfn+D87ubdIJE0WEQt8vomMp/GGgp0J
1JFd2WuPscsLmnvdga1LEia0xAsJCyLAooKc4Yg6gIo44qI9opIW2bJV2sSph5McDMHlj7l7S9h8
Sya0NKGYDt2IbW0FrXc0c4CSyXrbRJjPKtID9uGsyZE3mbV/2S4vdBMmxmRhCNJFmiIXXz0W8rnE
aLd+ou+Sqjv3Pq8moNKk97v/qCr6BBqRVRbTRnQZgH260EiHwoWAnqwjdd3XZFI+Vm0eSKXxI0mG
c29MK7rMEA3XpSt5qT4OSv9U6TkktrTiuhnMs9rF9wKUyaRkdMtau6/r3K1VyV/71o2HENm9yj+j
JOYNfX0Oa8hARfNtQqRgGk0ogZSJlSlyUJL0lCjFVd1OXrqYKmQ1IdFbGh8j3AqbCWMxpCy/Xd7z
/XvBry1gEXaUuq6I6wlHaMzcJYN8eGRn5AfVBx4SG/OIh8v2qO9c2HKNKcMQORQMo0fvqRYxuZRf
R9XVIv9FKh4f0n/xpZeF0W+/uejNXVXG04oLD3RefGhS5B6KSwB3uSCzDUDwzxuu3H1Tg3rrH2di
y+/oNvVjmWNl1Vo66M60YPWlah6zP0CqZRK+i+YXKKgkUu5CZ83Kc87O7q8YZGcgI0PxUWIBEnjg
krSe6Om5G1zFG2+gy9Ch4lQdKqeGsDInSuwmFnAbEvQQUUhg5967BGjjWMThKUcCybscugZFgitk
qbuXXWb3IvBiiE2ZRdQB9gsGWU9B/7mAtuTYUArytLxtFe+yqf2PqGuibOoiylkskwbuGPNizAuy
JQT73NkpXLB3z4HxCM1cDDm9txajb0wyNw/RwNNPzkYkFv1JSR6T7O9MLaFFXkLTD/OXWeNMkGsE
57sG5ekCyjfQ6v14edm7n5L2xERUegmq8q/PSpi0JC/NFQG/vCs65G/iioLq/JkReoPYHMhmpLPB
mSiAzA2vDe0gozUlc553uwvBvLuIMyAhnjMJJMqrmkD5Gj4pPzXhaUhudfn75WXsH7ONDeZeKkIg
XTWaGS8p4z5H1Zo+HFf9gSKFlwP/3bi3JAP+KKuYfcfJpv++2TbVwGipTmBOQOF6Cf8GAbyTYwCK
s6q9683WDJvzm0osO6i7eNBPsgdjuG814RA2kHkqJDfvlKBcMF1aGF6pxJojSLkvdAaYFSEe8Ie/
hPmGZZVBlGuEM+Jhg9tH7Ko22PmdzIZCx+qGV2/gstnrQmBkXSe4BIA4jW1+AZpLprA2/ynaQVYI
TBtvYnXa2+aNpefn5OZr5m1tJlNq/LT0D8gc+kH228qDe6Fza47JtjKBImkdEZirVlsEwaiN1t7f
/QBcUo8Z0F5papfz+fbu5FuTTN6FNCeZlxwmwbr5D4JtaN7KCrv37Nhao/u93c8mm6tU1bHABYxL
9OWBggaIRLzETqtb4q9nfvV870RubTKBbFzLQqoWfMPI/FQgk5ezGy+fLm8jb13MqY/USJaTGTbq
/HMRQSyVh67afbBtV8EceK1exGUsYGF6Jm8COqj/UtkQFrqRPdnqxxtQw/H6RHsPi61N5mjrUjNO
aoxzFoOiuPN7TDmhasvnm+WdMiZEN9MKbb4Ea/tZ8G9ABvRPe6M8vuFtSH2avdRu18Wk8Git9UXr
YG/RwYUl2+QqcgubKqn5FArLfRly7D0PYmy8XhWXViAj7L2H1YzjiiygMipSUS5yfLTMuFWhpEW5
WC47+25K3ezfM8Rys55FyRcjLGECpdEFZ/jn/qGWRbl6+cVQ+vkvfK7npsPGXFdIRpGqCFFq/lEU
0E/MO09JPspagJ5YoLWT84frYyJGOGp6QmpEqWKxAftzShFiZH4EdvrK6fqP/BGn3XvsdkeZ+NEv
kEVc6Y7Gp9GRbQkU1r9Q7yA44gdFnpcw4UQoSGqkNLEJ2tcZYn+zEf/pLjLRQ4xkPAUU7OL/D69n
QsgUVaveSlhPDenuVL2JtI5z0eGkEZkJGkbRdMqqwUKWBBNUdcgc5MCfXna9XVdH5VI0JGAjwG/y
Oj+WA2lHTHri7RRBSEPFDKYMzaOm0uKrXIRGXZon8l0xpZxG0x4oGl0OQ8WlVTGAF2D8ryvmwiQK
7Bo35jE/dMFyrK4Hfwyku8yuGgsOYtPOHUSvHgVftvgOuX8EdNFE5wrQbHTXXi89W6XBmPMk8kUf
+tJu6QzAYbvQP8ahm4jHH5bc/aAbg8yawVKbq2YRRZBdPYI51xKrR7Ft3csflJ6j32LXxgh7zpSI
4K2IjcUsrURF0CbIvoiWUY/BZUPc/WOO2xy3TQ9FychvABn0k0CWvcjNKIP6ACg7AFJ8LP1+Itis
jjl1kV6PkKKFzRlQjyayMtc8QCnuJ9RjgISXz1nkbibdGGQOYd5oxapQEUFaJXruhf2qErXHN1SJ
OD6iMv1saAgqGB2DvWH5rBqPgPtWKucNvDuGifLFP47Pyk7UbREXcoxN1LXaagko9dbcMuPDKB37
Hnqlog+i8xyARQJln6SyCvAOt98E42NvoggK3ThVO2VGZjUdb7d3k8Tml9GvsUm8GgZhpVjBkfyJ
fk8dKC9j7OSz+za+Xp45Jvhh4ERPzCaGuQW6l5kZWpg455HZ0GNw4UCqTJhRTHVqpgpflMpUmeZi
5wsaA2boVwS322Hg7SHHY9lphD4K+zqusSjK5hybx/BgPE4OlmbYolX6a8oJOM/3u98XiECuoapi
iiLzhlRHSCtUMwxO9uRKp6WxqmNcAxOf2JACxFN58hTb9AqPQkCttLGAdObdeHfTmP7yGxjHqc0O
QgRxCgB2flNOxz4v7iCH5UOdPmxuoo6HXtoPsi/mGMeBEKEE0Tb4ae9IoFL/XnqFLx6qwzIeUdGl
GiDIWLaR+jxWXZ5hxpnCtjDkeM4iP6sguZo+tJjhniGWV3eiczny7bvtyxLZZAWdsglKTJHfhfeL
BoXP8e8EOF4q4juGHy7b2m2SA4/xy4WYpLWCMl5sFXw+EWsx0J5Tl3MSfs8B2l3bwqoF30xiAF7+
umx397m5MUv3YBNucPgGUi10N0v1qzmgD5n+aCDIQap7SPWWieJquswbNqOf6NJxYVKYIc4rinnP
x0XyIAfrdAvQIY0zu4Cdmdb4CID7t8vr/C9p82V/mSymQ4kKyHt8zPdK/9AD8NsiwQGpiAQQG5kt
mMlDAYV5INt82nidrl+m3N7GlbgLuDFf7LFlM0mL424ZYA/cLHjOxLaZPY1X0YkyxYIIBDMrzqCd
eeiX/X3dmGVCnxw1ZiStcKAUmidQhVzRrNeF76MteuopPmbGu4ZXtgtlAp0IST8l0rFQOj6onRp7
tujwCq0O8scyd2MAQYfv2SJu6q/Px9iI6SJH9HyAkSjKMqtocCMXnpbuBDlKjo/unQtCmbswIGyI
QGe+NtaaS6zFGoyBN8IPQRfRWD3wn57u0P6ueupXvz7zRvd2Rz83Vtn2JkSJshhqzD+T13wqvTkY
bdxfT71vHC6vcC/abE0xzgLRg5EUMz5dgpq4OZUegWLmkoc3GaX+EGJfH0qo4+bax8t2d2ckt4YZ
n8mGMB4zalj1gT+zui8FRFMLS37qvqRO9ghSEjoxIDqGbhefAdV3l4+haE0fM84P2X0xbH8I40+y
JM4QjQRNCmRbEPqSY+wo4HrB9R3T5x44W3jUObsjEluL1Ok2EV7Im6k3R1ikiDjdTr0IEaGwGme1
XclNHAxeucpkrZ8vb/neLR5T7hiCNDCPjpbBa7Nk0fJKBbGCr9TxU9YCl958FyKZNxS+F2UJZbpT
dbzcoaD12kxXZrMs9R29hlB+/Y5GPXAeOct8pdhQlPeK/NPlhe0eUlk2wGOGmgEG7V9bLPoUSHsR
+5nID8r41OicM7IXcdAvlnQ6w2+CYOn13wf2h/RJ1WPjwq+qCdnYKIGEPPEiLbK0d71gt9aYa8eC
QdUhF5rIl8+Ue84Qneg4qE5iG37lDM1bKsH7G/iyQMYz1ClZ+1JuI1/AYL0M+JbkZC59Nrdu26De
Ebvx4+VPtn/qNnvKXDhCuVBKEShNHH/QI3ySAtCIdIKl+Au4IFKQ4H1LQueyTXnvPr7dWRoLN+eu
mISqLJAtcO5mSIxbvWyNh85u/MJO/DAwH7IfzSOmXjD7BWQS6FxKi6QWsGvXhZN4pp2eeZmTs/EK
87A2CiFa5Qm7UKmF25EVozhcuDYNpOythyg6bcKCjANglNerXntZU6NmwHsycunI5XA3B211/Dlh
MQ8OL6PsvQY29tg1oey+jHM/4rSIT4V0RdQTST/qdXD5Y+7u3MuqWEBeq3YZqlZYlaaAjqi7jaWI
4y6796jtQpgMVU6gBu8XLIQy/RsBdOqLr/RGTMf1IRssfb28ot0os1kRk4c6o5+NQkaUWeF3knhS
zPtO9MbkYZ14nPvS7knY2KK7uzkJ+ZoRCbTK9MKm+9BAeSw/jeAsQM24fB7Ine8GHIEZaujeu4pX
221lomkrlqBIVGh+qD6D/MaZl9uoK5119dMWrbxktBbhoNcHTK6l2v3lPd5NgZt1M7E1mVfobWjY
4wZq3/NBaK9VnVPI4plgYmm8hIleTTDRa6d1OU+KG+p3l1ex+7DYbiETPOPUNFuhgw3wfmsW9KUd
/acQheHG2rOwYYwJXZf36WikuBBJnnEaG69phXjG7Cq8Rh6awAjjuy5rv43aKnmVOINGKf0/0q5r
R25d2X6RACUqvCp2nhzsF8EztpVz1tffxdnn7G5z5KaP74sBo4EpkSxWFSustetrffLiTk4szoqp
C78ims1AymnZFyHd1XZHR78oL8s/aLZ/WRe92F02EwmOXWU0qAEz8lvaKjNWGDUw7SF9oKM6/Jw/
x5R99HtebKu+pCpRYmzr0LcvSTzcZ4Gx8DZwNSoD8CFwmMAQjimvX2+8Kg9jHAcQwraIUUTpP2oR
+5iP+3RmFyKZyybpSGVUAs5MlTEMPhK374uDXKKKIQMyzSqFrnbrShtts9NejGA7ycqL0gFaW1d9
ktWuDCp3Cr0Hp73TosEbhrKye2PZBZqUWAnpD10T3+ai6hYjYNXkvo1sElSHuRk2rSg5stE8BUM1
WgpJYmtSatFfjPCpNwxipQQs84ucY3hG8dURwNOAP8ujeh+iwSSQlmcyFmitHXSrztV9EJo/wcnl
CJMcW3lD7LZMvAF09gIZjlUsbruFfBXLYJsuGEuMc9HOjPlAR4iyKdAA0NhjhlUQdrkgPJbNLFhz
LnabFkZOmzEBkYxuoxeYgggfIwPV1XRprKnUfmpp5pmxeSNnKSeiXeujQIBugBTD0AE3rDDqEA9l
opu98U/4FSY25UUFUI30kZswvNawBKeKOVmmlcjgF6GMQoTmHFWLAqFi8KB0R3V+rBNMUZa88uGK
J/1FDmOC2yKWm6GBnIQsjqi+SjIgBYHg0At3aAvjWKZVe0+fVIZKMM/IIq8GQxYKRTTDbdd3gATB
ZJnkBWnoRk1nV93g1GRwwiy05CR14+kmzFS3KSZb1u97EnLGQVYLmObFxzB+XSBJG8apSI+V9t5b
gCd9Q1nkTt8PnSXY8iOwCOtHgMmDWW2RvfkhxXvsb17UBvpQ0ZkGaA6Ub5mIcwyiQhsMJfQBRkvH
trL3f8Fowz+a+F85g0uBbMg5AQtZGBMIVCZP6h+ItIt1Tm14xUj/IoJ5Y5ZhYZS5THe282azdDJB
5WjS2u242DWFCTeVrgQxQwYJojzdk7hw9VG/CaIKHSwKryuBtxom1iRKqsdyhA0j2k0SvFRF/hf+
BtTSIFo1RAoByL6ZBYTOcixhNSD3a11jZ3z7Z2DvY+AVHJ786fCVEOEXiYx1iVUydtoEiRctfP9p
xvmD5kt6Goxz+0UaY2OKaMnNAI8OZI3iDQpaFEDdfKJFFtz5Pyhorb1GfhHIxHxLi955c8HyZr/Y
TlvgcjrTbsSg/Z9AaKzVPgyiqGi+MA3AF7ApFWR1xjZWIU3Sui0Q1RxRbqxa/iGrb/roV90xBQW7
zEOqXLvHl1KZKxDNCmjpGkg1g9YS5DdNczGb61232Gu6fymE0f0CHU1p3MgQkhzyarHAM8RRfp4E
+vtFQJeD96TMSiyji95IegQ7L0cAb5/o7xcCohjmtZaxBL27I8uXpDl00+v1XVr1oRcKwNwmVZq0
oabWKJ0wRRT/jNEjtTxqgp/MnNcMb7eYm9TKTdyPBhZTYp+U6C4wHq8vZe21+4syM1dnTioyJhPu
Kkw3MmoqSNkeMQTnalZu+hKqopGb2UNhG5jQ4KJIrF/ci51kvGG/RLJRDFifinaUetmVtvA/WYo1
P3Kh3yw4jSZiEmRpcXJxqVnFXFlF0OMpr9p6xusioBv3yQiel6YzTjEFPCdZNGxsWO3H9oTSjBUi
dhXrm2U+zAuvyZ6jKTpjHmoJybJ2xE5GIZIEoqfVks1RlVUnArwEjZiI5hC8/HqzZlJHU40+5ksn
8ud94BxpbNzSTmHSLfV/pZn7/8xCA41mw3dZ67v379LYjFnZj3LZdATxRegBaxAY6TxWwvVXxXn3
2BCmQUGAaDQOIxZIRTBO26jo4QEozGQDYZDWOzX5G7daRo/9sxaeF8YY9GiMRPSWQSrFNTR+oOCw
FX5kHzi7/cK9z+vX6yyNbvOF7RXHCeXAHGc2dt4k3pWTaBmAbGsqTh6JJ4ex8W3RqZU2QI6BwSMy
noLmUTCGE0Yx/iKyRV74vyqvMJbeJCMw9xoIIs1sA3zHGWJe+mbdX51FMCZemMOE4MLBAIeF1U4b
Oc0ttX25fnd5+s1Y+XzRGyNOsI48bu9yFXyPzRTxoPp+Y83PS2EMBOWiaLqPt02zQ5eLE+9rX7Az
yh9FLy0v5bbuhv8Vx+a9TDkWgzrBztVAnqjlo0mKr8PcbyNFdhTUCK9vIW91bOprkhJ5NEXs4X9R
KNA5gH7vP0OhWNWKixwEc2/nUekMARkZX4kxaRP7U+0ZIm94Y/UaXQhhrqus6aNWUdWbVfO1WwyQ
fINP2ipq82A0Pef9/bmyi9YSjLGi3wzXCcDjjIciqGgF+qwkvrjTfqpH2vVROIkjC9Y7qKPeZwdU
An/w9Pm0SEYss5OkmA0xAhm3P+6+jm7/lXa2LL7wddoNruxEu8T+jjTYdV353GHHCGV2NsvAgxy3
KoTakhfvu8EOF0AUOqq7bIirWt3z8NNsLHRp0VeKtk/cdODykX52OcxXMGYSmVrVaCoZXxHZXeTU
p+oLaMFQuhxstXWL1hq+8aEGPsU9VKgkIsOhKybymIxQHWihIUGyxY+JavX9fdhOdqd60/TFNGhk
8nB9q9fV6kIeY6JJgQTSmGGrIxmtZzSxo8iWBgApioceZp7ogROzstoB3c2RzxH+yb0yi2WMN/DC
hLFPtAT1fNrWZ1VoK0zRjTI8T6fI5XrzT2acEceY8aTSwxxsVomfPouYUms/KtGxPXuVZjUxitHA
DOa2ZFCr/UsIwQhlrPo0LLnSDlhjn7SWogDhBMB9xzSA/pSCcT9VxsGoksNYcRvvVq/u+WjZVp+l
jIdGK3G0nZdty5OGTCy01wfJjCt6ImrhqZP5PKIAnlAmbq8GswwSGcslo+4UpmKZBrHllljIrnPM
xGeX8uvWEsYklqWY5rMGWdNr9BhvpL3h9N70U/UatBXwtIejPCyagWCYYVbUaHFFEt6qg9aZMs27
fh8+eS1mPYzZk6tQBgMyRExK46Lp36p6cNbpP69L+dwOz4hhTExT56XZ99AL2js45HbyqB2LLfqk
7HyywJZjA6EGjRIYtfeILU1/sJefc0DMJ1Atuoh0s5ZUqLDj5HJF8Mvu67joGIJJ0ZS/IdK3quwc
U0t2ssEJfHnWjjAGJ0yNRqw1WIDsEH8r8ZKIbMkC3w8yXu95BMghArAvnUdF+LkjhVkuY3iqZC7C
lipq51Xb4bHyYjrGcYhOqlc6zQ/h8foJcy8GY3OaHizUdQh5tBuF4iUPe/m2AzC66iGa/N/bQH5d
nsa0mgRx1BEphjha8icezciLW9DqObnDT3qsBwdns8bmD8Wlq5R8wC0xvpqFNXggPn1ssTR0Fue+
8Kzdmm6PQnULFiLQZFnIG/zvMMDMghnDgwHyWm7QHeJXRZBY1ahAiXTl9vopciypxkReIK5DCLRA
V7syQMtgMj+nk3mYjKSyqzq8uy6Mp6IaY3u0SOqEJoE0oBSC4Egp9stgHsxZB0nRhMwSxkGrcdyD
IPVWyPNXFUxUU67rTjdnnEvKsYJsOTk0lm4YKmhTLH+JtJsSHZMBbxyPd0M0xgBpXSqMI70hqj8+
V960HxAGkB24goB8zG2b5vgOjTE7qZQlktIY9D6S99lFX5gNFi87eFRhYxU3B2jklnOen/I/jIoy
JqeU8o7UOs5T9cMN2UfOYNHZ8mL3B8ujn38lxGFRsdHYOPUYdaAOBfDsGXK6tuJMm9SuX3tvngHS
DsxeO3zoRkvirZNzS9iUJCCGFHOkepvF1mv+jU7R53aDhjtq7hS72HWnP3gVcXSUzU5iwFIIFWrx
ZBRD65P2U/dKX7qfdr3TbutbgPrvBc4D8Dd2D+8CGTCl4E9g7IFUg3WQ0GB5eBV/3qSbNrXCaKcJ
lnxbufUWdsgGONncWehllg+0uZAfBHE/gjETCvAzAM8Dy9e6M5D4lX3bWgQTcyHgpIRTP1qTTbss
q68BciQ0pBbBIWvzyGh+Ez+c94IJYTpxqMtcwl6Qsq2thWguSEJzq6xDlDazb2k+usLcOpWU7xoM
03Du1vqz5SydMR5tHsVSUUDnZNTLFGfZFBs6vJuAaIwPOf8by3yWxhgPQxDUoKMPCHIzPrcW7diP
wfWlgawTRx46vMbRz5i4H6bjLJAxHVlQq9qwQKAyirsuJKdkUAFuN2/ScD6ZU3NTxPPBIMMJmf+d
hOY6EEB4BDyEmlKf5li+lYvodRlDgLm1gPdK0SETLwoo//C8q8zZDgsV/JCRjoxtWDqCjMdPo+20
VBpdnRT+WFVushSbam59RYBJGYVjGCe2SBpfrfWnJZv8oM0K3mti3WKel80ETVqlaHNK/a3qJ9+1
H4mHOVGrPGR45z8J3zkqtO4R/hX2EaNfBMBRpy1mSC/zaOsW7Y7EsImAF7f2Th9mwrZySt4MH7UP
n630WSTzMtMqo0r1DOvD4CsKVZIV7wbobb79h6GHJ4+3QiZGaudSJUkPcYWcfZFBeqIXo83ZRc5F
ZIf5jUQW22XBS8ZsyTMh0w0KfhvKd2Zr8VJYhp548jQdIhK4vZpvp1w5zorwev0r1n3BeV8Zk1j0
KqZpWxxlWYIy0qCQ46OjS7xHBE8MY/KKpY7MNsJ+StLPQrovjMqaG55l49wBmbFsGrjaYnCZU7Xs
DigpIkwp9rOneekNL/38m7fYed8YuybowAYwUsgiN4GvuuQluqF9HDKIeXayjFuAOtW9+nXkASGu
KyZybGCMA2ecwdwDuQzDJEhMRAx4Rlj5ApB44BG615WCJ4TR/rAoA6ExIKRfKidOv4Og2bsuYV0f
zstgwoGoXTQh7CFhEEAUk+lWMqG+0pK/u2NnOYx6m+jBrZIOcmi2QAcgnkVDV5qj07x5H79dXxU1
sp+N1Fkao+X6VDdqTfeNhq3KvtuUBw3kJ7wAgrd5jJ7L7RJX+oyAfNGeEjW1VIxJmTDB1xfzG9d9
Xg2j4oOh61VV4qnavba1rT33x/wofqctmJkV7RsflLec/ePpHeO7w6bJxHbC/slDZsUC+LMjXocI
/ehrR8T4yV4dQAW4QISR75fxFcCtVgzOOjB2UPJenvpRNb4ijcW6rME6LlZUzRHfx/ct4KHzHzGm
9+CWabzFD384qsHCQw9D0/UJQB/8ohu8sJx3YVW4zaJsOLpBLcC1hdHfLyKAXppFoRqxMOUmuq1u
26MsbFVrAPJD6USTNfDIB3nKyGJaavWkJgZQiWDbAZm81cWPi4ydPClu7AVAKuCdHW+JjOmQ47IS
OwUSWzfcANf/SAIbRAa+5DZ+kIP52Lq+pxzNZPGhp44gdVAF0BVAjA3Bd2CkbhRZtevOuM9i8+G6
tFVFkQEQqgJsFY6EuQciAJG6RWgTvx6QztNUK1YXT08zzi5+tDN+UpSzHDaNn41JEkwm5Ki+scMw
y1vltRbFqIs36OF26aseo0N4dnUndSNu0BoMGGzZ5/nrzw3A9Flw8R2M3yR4hIBDA9/RBbsAwK9b
SsrT7VTwRgEP1tZuybH6Jlu5N4MG+la24j9AFPo8nsJ8BHNr2jACjWfcIQpSerxHEiCHFTbFk54M
zPoNsR/KzSPRCyeoZ0zZRSaAI8hpUNONAZdvtYBc5Sjd+pNYEdFBSQxZMgmjB6B1ixRpnJOPds0M
mUArcGhl1jxpTvWmf01OtA8svqHDZG/JZGVHLlwcdVefVOT8CWwCVpgHKSXLRD9hdAePvPYuWMgB
7tSEVrwdwEUdv1Y+z4muR3AXYhmNaFptloxxQUn6Ttk2juHr3rIPHOKKt/F2wYu4gGHhMSnz1spo
QD90DSBBIFROQ0uUCrBH5vYoRhYpfly/4Ku+9ELhqWu6sNCSgmmjOOoTv+kR+ygg1S6/XZewarAu
JDAGsu4bsc9mXKkBBZceFcEQcVye3y8ovJpZ4VyXxr081KJdLGicDANldYibd8Vjcws6pAZZixk5
m+CdTuISwVoe5Bee5VjXk4tlMtHW1KWNCeYabKRTHeLn4kDzGJkjuLrdzFbQW7KXoT3yrzTlQiwT
fU15E0uVDLEl5p7kFyGEiUySA4rdvI3laQoTdQ3oaJ7NBlapOCgPPZxd+dG03VkxKuqoghTcK7/u
fBTTADelipZpZm16FwyT0EM3xfmpF1Ib/JJWM3Lat9ZDBrCn/lcKsy6hSfNqiGBXRlvzky+Zk0UI
Gih+wRhb3SnaLbzWD966GGPaARArBbsSnGrzTJZ7cdrLyzvnGtBy1CdreV7Vp9xLWYhLnWBVqj8d
yMbYNq65K3Z8/LvPQBQf3urf/ftwHRcXrjAyxSgSrMb4Os/oIMxBbCTYRWN1myiyhg26rI/pY4Ia
1bhBW3plzwfZmjdc/0Bt4rUVMzYTBFRlEuf4DvAqzM9oY3kQToM9uUtsjzeI/Tghy2fOeWbdjOXs
9RRUAwLuwyjDyIhiYA9a4bStW/ZAQC6FH0lbuXoICIBW+tr15n5Uim3dtk7S9BuhG29NvJpnVXGl
KX+Ny8W/rgEfaYxr+8HY3SzPQyOdsR/5TxNM7skjLR6GLlIqyim8o9USE7xm1j+eW97HNzXCqtjp
N+EDd6/WbcdZRxij3HalpABfizalRNtiq7rKS+gSt0MZBQPhNIziYYdx7tinJE/XVGoSjPA6RWl1
86FWfyxcdBtqGq5tMWOglICEkR5ABQDZrx6RDSMWBQLGDOMN0C7nL+G2BUn3N8mdfIp/cP2AecIZ
u6UUeiTPCVYo9Znbovc/lHurgM0Khckp8zsBGcLrElejEswkSXgLGAoQSn51rQAMm8t6HrDc5kBk
w5r6L4BcWEJenzpPDuNKwbFYAGsfcsppUzTbonjV010s8GoAv7H85/Uwx5dWpNOFDnJqd7bpAHia
Aupp+Ic640e249Ur12/BWR5zYmU710FY4cT0yTiKTeyPTelcP6L18OccrrIdPIkWxcMkIVAvq763
wqkoXLXLnjRZBDS7actxsa/r6VC1w53SVV/KGW+FLq7veklPXYGM/aFJzO31j1rV1ItvYiyRXiVS
tySIZjPMLmOE1VtSlNOIUaDoLQV3rdYdgz59vy501QBcCGWUNc6SYQp0bHYSwMqgdzVMHXPMOVdi
XYcuxDC6ChjclLT0VUJxEofb4gYEw15nda6+6+7lPQatry9rVYcu5DE6q+SpQhYR57ssDyS9G7jD
v6uX70IAo6RwaRjq0rBv5YhyVptshkw85fU2yhWOh6JhzifreZbE9n6IgQgXqmDrSFvXNoi0YzAd
YcYG6MUHvddGazT1G03QkEkMZI5KfoyGXBPO6uQEYuEihU4OXnyf7vtjcqxd/cZ06g1l1ss3Cdgn
VIv45qnahEfDSWtLd9X3AAXJDMMZKoi4eLkk3iub7QqRFkWs8xaHS0nvUksyreR7eF+fAvzXHn90
m2UXfs+JCw4qHW364OCjwDq8JsCPSZZre8PodGlEfQOKWfqUwV7cd6+jK7qDMzloCN7S+S99Lx3g
YFA6JHfqa+eaX1sPCV8KkAnslX++irc5690swF8AvADRROVTnKlN2pgrUMzWTU9Lju6LcFc7xs3o
dK2lbnjG+jc3+yyPiSfzQAIMmAwNUX000kbGhjZ90YbhHq0AxK1a1G54r8j1232WqfzqYQe1IbVQ
Y+eHAuEkIJRQzeMYkHVjfBbBKH7WyaMQ0fvdkR+j+TLmVrrsdMTlVegJvC4C3noYI4wJd3U06R6W
k2yXES5Nxqv40mP4rKzn9TDKmoN5JGkUiJgK0nmthDHiuX/Sg/JpjAxgMFSbtlccKTQ2fVTeg0Dz
KKa4T9et8rqzOX8EY5XbeJHIEOLixpP4A1kqByPnvlapHGw4nhjGNhtzGw1TCfXIppe6eJ9y36h5
2EbrVvm8FPr7xXNOyvS21XosJYhAsR7B6vXbJgKu8WQVZuZ0BoiCwPv7N/un6zKe+SYKlozQoQW1
0gRgSiS1DUtZ3rO6s1qMXV6Xsq6N/0phyyylMZC8MST67n6Lxu8k313/+78Jvs4CmFxh0klS3BHs
3ZA0b2WTP5p4gtAYZ4uyxCZThO1UKaaliPNGbcNXEk6BbajijdyHSO3pipuUMy+Y5i2a3p+L88w0
RQDpOgY8pKyyc+knUAw5h7f+EsYE3H9Ojy26yGU/F22NZVP89nJX+hNQGL/CgWtb4jen/rZ8iHb6
9wa+VfQVXvGWrEcsZ/GMResFI4rNmloAUXa7aNobQuVXPah4MY9loZ/srVKGzME0234qxXex0b+G
/XIcpGJXRtmtjhAZk4GAWx5aD33T27Et7oVi3JdZ7vVG8tKpGtCRy61mAJs+7ueDOQW7Kulv4g6o
k8vQOACOjoChXj5PMoK/pT8qZbRRo3gPwrIFEIfLWxyRbFuTZFdh/N/Qs2/iNOeODIi3blY2bV3d
hLJ6qnRtGwX9PjPn77Ja74yAckeCR9AckshKDHFTzuL360q77g/Ou8eY6EqlTPIxLkUobsP0fSxO
Y+b2cm311Q2eds51aeteHPNkKEkRkESwuqKi2dfUKuhK2li0ujJJdnrUDskzBQsd3wReR8l6MHMh
kNGOtFuGsJBhM6dacAaiOLOx3BE1CTFn1IEkmhSDrc36124Yvyc9ypNy9zXQs90kaXY/QQPaclON
0rEshl2Qk29VHe9IkLuLjlGMBcDvoNWwBqnZz0l4S1LyvRVAkjADFj2K3gpZe14G3mgrdxOZMytU
E3TXHTZxtPufFdIpy4v6GD8SW3uJHV7yhm7QJwd7sYGMg9VHdRkjnUaDg+mA2NrMFpejFKsidEJk
UVZlYCox7rMYNAAATYSuR/IW0wo3hRc4moMk4oR2/vbhD5o8eTIZX2ouZll2i0JlxqcIYS0wO3fJ
Tdg74lZvrNREhSv+4CtJNokbeo0jbPvdROyBF5Gth/0Xy2e83ywUyhgNH5/yHxZlA2j7ppdikKlF
wza+xgGj7D0aTZEpKztr5hWVV03o+QvYMVm9bjG4WuEL5uUbidHfOSMZOJTo+ufdx/U6yYUoxkcK
BXpSwgmiiBXcKTd4YHybDpTj2EB9t2g9/aM/nQexzxXLuEEtj1o5VtTE1xpM0VcoWcyymxbdRoiK
fdYgk4WOYkPp9zLyTMscHRH+HAYxOplE+aaPijd1PSd0XY3mLnaCCfaroppzJcFOKNr7QhY7Jz+a
ggcxsT4IdSGFsX9aIunDQqUMnuHPJ8pbGe6qTbzTnHQT7lRHaSz6qMXyoVaYZeM93HjLZIyVMWSF
3mf4ACMGpfF7I36pAfN13YKsBq0Xi2Rs1AiWiLQucLqmPjzp5VcRDXYlcq+yNFlTg/YPpbREdGNc
l8rdW8ZuYbS8rAmB3Wokp0Nx8z4cUBOHyL1uj85JAtRpeQhvp2/VPfp4jjylpn/+k2W+WDVjwoJg
NsKCdoYWA9Cu5pcyTKxoMhwJeaj44fpauReIMVLyEgyJmCOO7Lzga/bYbAFN7euJjRBo9KZn0evu
E2BvE551VOg1uLJKtjWkm5u+SiIIbt3sNtmW+2y7HOZTgX97P/flh/m2vCvtFNmI0ZE9NCA4hR35
CqZcQPWwU4hF8YdDJxY5x7/uhs/7TxhTpvZjNRn9h9uizUbpR+GL4kyj1+iGV9BYf1xcSGMsWKsU
VZfGOG352Dmg1/LQmWLARQ2uZH+R/yAP9Jv1GUBykUH4LInMza2RmM2aTqOtDxQjNd2Z96k9es0J
80MeNxu/rs1nacwdFka50eMR6+u8zlG8whv29VGw62PqN65hhbapWuCf3fCGedft01kue4nTKI5U
vM/8INlF4+uY3xjK219dnrMM5qbKVWI2Ix14p4j142k61DtpY57EL8pxwfzI9FTWrrnlbSlvZcyV
DXoxS2s6pqy35U0wZbZZ54epTF3O6tZv6L+r+xhkuXhiEqVvpLSherJD4RXj7Z0VPVNcVFpPNLe8
lpz1YOUsjrl2ITgrFlPCgRnIGGtlY1dlYuvh4qp571xf2m8s/FkWc+nAra4ukQpZg9dt4xNwV7Qd
eu387g0Pe9NddvTZAlCW7j6+RTv3S/1y/QN+c+vPH8AECVks6L04YW/Db9V23uWn5AuaQhEsYWzD
2IpO6rUvfxXx62eZTMgwlqbaJfQ8l7o4AZ3TM4yRlypZ99hnGYxtARRVVkf5x8a2P+tnjJu3TxjL
dpPn6R5QHxblrAA2MW2xc3hZ1vXU7sUCGVMz9fWoFeOH4R5BNI3CVwL/MdnNN9pum/lhx3MVq6/s
C4mMkRlHJYxzOj8RbRsFMw2WaEffTQq04SsbE71QlnKH4HdxtX1xJJwh24+J788u9LzZjPkxtbFr
pwCbnWjpoZ6Ux0pXkJ8ABobWHspe2qjx7JtFd+gU8diFgKmIWocM4rOGd20AVrNQApxvO/SnSKjt
YukJcoBLZrdCfzuhw1Wf9GNX9MdYCL8Eeuf3TfsWd8i5YIL4tgzH+y5H+kQPHRR8nNro7b4QXQzi
eqE5HnKxfdIEdR8FqYdT0axEF1vwYraPwMveRNOw76ZuE4eaLerlFnmme6mTj1kNFrBouCuS6UHN
5PdkGne91G2TVFvs63dw1TEZ6Hs0wKZJkLL5NYNW5XO4DDU6bts63qSDusPYw6McNCchzFENGJWf
1+Wt3/kLgcxxTREm+I3Y+HgOv0YHdJOkgCzQvhiH2ctbp3RihDOCd13q6oW8EMo4C+R9A6NMIXSW
7iTzHXyBytBYxqA7bfhVJN/jjoNmvPoAN8AnoSIPhGc/I7AtIsDJ0x50jI3YsVnYOjdmpZ7gk96f
RbCOKdIXc6poN3hxaJBrGjaVm8KiRJiW5/nadZtyIYvxSnmvI68xUi3B0Gh3W3xvfcCQ/AT9GLjP
/mBkctW5X8hjPFPXglfRoDMDnfGUogpsKLEVDDLHcHEO6WPVF649jvSWABUEIABAtAL2nMrrhVt1
5hfLYHyN3CVtO9Ehlbzt7a5NgUB+2zQN6oi1c13BeeHsRxr7Yi0pCWsZJQCISjrbEICe0LzleeEU
i+ZsBRTCZmxfPLwa4DqVN9eFry8T/XjgnjJ1VWfc+JCmkSLUsP9A7fqSFvK2kPr7vKv8SCmerota
b8gzzrKYLW20aFmaErLy2cJgWT67BESYsZVND1VgjWhkRyt97hhoD0FKfkBPrm1WNoZQtR7D5Cng
LHiXY92Cnr+IcfZTmU1hn9FD7vpH9Oj5YyzZpom72MrbLpd5J71+N87y6GlcnPRc51IwUG9LB6zm
0JY1q/YNB3A2rvKsxXghlsYf1O/XTehZLOMozFxaupRALGU9SHfdZvYkN9lxwxd6gJ/N2lkO4x/k
vEplnR6w6Is/F4c2XCqGR4l3BhfY+hhem2xeU8BnTjXa7nihVYy51oSqblMaiNLJGopNieZO1Sm3
ky84XGyX1e7VszCD/n5xgE2rDr2RfQgDrdEJb8GN4ps7fpV/feDjQhJjtvs+I7FBUWsorINZWuqz
+LO5pbTpSWDreFyLDrgS7ujAMgLRTRViGouXIePtLQt7pyiBYaoUKSjZzs/KJvo4y8Vu7v+AbJlz
NwzGEuWTqMxy8bG1aOgAYJa0Cb8CgdFSdrKT7bofwPHlBFDrIs8BFLPHrSm2oUbzCK3ox0XuT0Oy
NQZO/LJuYc9CGH9YoGXEDFId2dRSudOyL6EqOaX03OY8j7V++86CmA1M9c5MlxCCuvG16EY70nhL
WbcjZwmMAR+SwGzyHqGEJOCFOyfK8zAUG1NQb7OyKu16SF80E8KDvxufuwgCGUMdkkIy+wSGetxV
IKJM0A5JG+Hj77QEkdk8v8BTDMZOh2AaShoCcemA6CWbQbY59+gZB/HHdZ/4m5D632Dz4/cLg5I0
xlKQBnFM0w4HeRb8JQz8RdLeqnSI7CYLvbbOXXMoXoShB3x6kx4rRbdJ3G+NRPoit+rz//OLmLXL
iSQkM2a0P9ixCAABWyuHyxi9pbbTR1gdtwA24hvvbf8xNPHZeZx3gnFSBdBJu3SCXBEACbvm+3yM
7OwhNVzttnHHA5g2kn1bYe40djROxL/eKHAR7DGOa+xKvW+NjxhZ8tQn5U0DMH5iBR1wiRS3fRCc
6KlyzC89nsPbcc9dO72a19bO+LAkqLMsGqAF07vyKrp4ebvxQdqVAGhFI93/DnX84TL/3eqP5NKF
0ql61KpmBHGalm5mkOXMcxBZsq4cs2xyr+vTqlUCLS+YuiVJJh9kQheyil5Dr2YUpT4BaYgqKFbd
CJxLtGphL0Qwp1eYSV0Uo4AHm1lZnQYcmPapWQRLyHiFlfViw4Uo5qBMIyiXhYqKDvrDVFr9CSPR
TyS3ijfN6QFhFyFN41bHiddey1kjG3iESzkDIgxH1mM2oehlK5S+tKFsi3XDObB15NXzGg3GK07K
DD6fFmsM8Lr/tnyMUw5v8VP7Xki+6ZdeBu4P77qWrL+BLoQyXjLqhVxVyjD15Tu1QZ299QNY+Ch3
FjfBdBqvQsXRSjbYmPSgz0qaOhkWcmgVsAlVKQcyav3hfbEkxltiNlYpAzoQ3braDn0Ze02xkEmz
221OOdyegm/X93DVaV3Io79f3DShkgRIwxaSRNyJnfYgmMQX05DzYlw31CYYUzFsQUSTBcldAAtk
EhX60br9s6LYyjvF/RJso3ffF5tmCuPvIN6urZYjeX2BZ8GMZ8LgcVVXLe5AKpPXuAfkMkKcY94I
zd8kFy5WyLiiOBMKaZywkyCLQ6NWYfwI+r/TwPNiGKMlyr0kmBp2URhfsq6x1IkXD66bjLMExlZ1
lbr0Cj0nQQajNZ7aquHnE/JlnObP9Xf9ebvYQqjaSak6BR+KHvjD++IhG+nKT/+AXwqnSLSKDfHp
RZYP/U11NN4wcMfxAb8xIP+ulq15LmYlZFoKP9M4rWHTlmjDwQA2HdAPXgRu8xHvFrDwt2HTofFq
gbzRDu7MV3mH8WsAmTY/c9OKToYX3yS2uTG3Gs88r8YKF7tNf7+45pEZ9nIpQTkbZ/EEoDbHd80G
Fw9I0R6YGzl3bt1QnreVMWJdI9U9CJFQ5ok0z8iTe9CmP1y3WzwRjN0So6gLiAgRWg0oRuMlTwnn
Pq+PHF7sGWM55EUE4BFqZkA7kn8OAGSWZKtw+iM4ugFrjtlDh7afZHhRSJlVf6lOILI6FW7uxVxg
c5ljxVgU3CYRF9H4P9auq8dunFn+IgEUFfmqcOJkZ78IXntXOWf9+lsc2zsaHn2HtvcChl8GOC2S
zWazWV3FL1H6IxBye+K2TyacJ3icfesZ/cJuu/fVnXK7gEPmCOQADov6Q7GX7pjNWsZqUoQIhPMv
a7QK8UHfI+l10xNHxeo7eXvZNo5sZUmIRFYeMy3kp22HDpbnEo1nfyoKwFGGAz1aj6M3HsnB9smp
d+ADs7MUsvAg2TWmULgpBwgr1AyD5e1QFPxr6oFzzH3lmIj8vpUgqDbrii8DNoUUKk6CBjp58DeK
Awro+B6qGOWh4G24kbozhlSySy9zNt59slJDENcSiTyUCyC5EN2AFPGGy6iaDhDrrnngVVOJuYsd
K1gT1rNUlFJJAlhrYttJQTbZarIox/O9Vzei1yZE4F+iVnNqGpB3aDyIEOB1u0fbE4rwoK+ptJ0c
THp5fsCgSRjq4DoXzxS3ZdHU8Vz2EJtJjqBsJQgIzG+9xdhFBwLNzL6SjfDCRwSDwpKReqBlDqnI
Z903Cqnm6uu0WzzN4+8zOgWeBbyPHRixZZnHRV4gGBZWT1FxcrUjDGsZgGjxx4l8idUGDGa/j0N6
bUncdJ2emx2/1z975XdxX0RYt3G4V8ri2SUkQrAmbDoTdBPgucC4+hM6OT1oX3/lqmCKM3UuqsLg
4B1AlANiWrBtzH+ow7TyIFO4whRNkdmqhtE2WQVVUN0JbRlNpnSMwuE/d7SsOm5DOXABThTh7ubJ
7zycIAfVyfcJCHcBuwqceNq9+4Ui7da2XI9RSAeCXK/JzLWm9P1co9ONv15Y2R6c9R5EI07RtL+e
G2wGtrVBITnol3npda6TkxzT2FWxLdM9u236B+Z2vuq3KprdWCuj3tgKcGurQr4QhMbUNhOmuc7P
XOsFERWF98F6G7u4AHs2OIakTZayCGQKtw66gNoN9L7QOUpO3HHnO35CmQ3KQPNR3tK3GX9UTUP7
DvTQ6HOessojbVZQmrUWJIHyd5UCtfiY7sgImVXN6+JZBqvZdJyVNWFGZ6am6LXGjE672YcusXoA
hNxLoSezyz3mmURy4MtGJ0wmq2yw3oJvah/BT3Vj9hugStp4dFr2xZ5kBATba7canhDMRzNHc1pq
fo90813tTs5ylx/RSnKSRzr+Y+LZaKomelQ0wyCG2KqSUjoz0KdDwzOpd2aW3lVV6wKOugPJ3L6k
ld/N/e/SwvPYujIp7PtQmaE/rsFkZ9zM5a3G/MB8vL7VN4+llQlhp1d1OQxphaQiBC2ROj9Y6f2C
RtNklGKetn3jZf4EXwzixUgpIMo/Dorx6fvJy57vjD9O3qLCyfv7D6TCNApeOVOjJh0/8/v5+P25
EncdfjaZXgLWtl9SoZd5i+CaVI8yXYuxzzXzXRy1zqIkXpjuUuPzRP9hkWQV+Spd800huUi7UFES
fggb8btyfrTam0JKjLQZnf/1FEgxvL4Bd60OLNeEEbWVy1OmyI2n2wQ6vdNj72n8cJeTzl8fF0TF
X9uMGDCcRY0NQJubYjhrwU1kyV4hNmMkWo0o0+AnuD68tkHziQaRxraTeFm6dFme5L64siakK3YA
nfhlgTUCHvW8eKN55d7Ce8cyveO6Hb/Apb45hyuLQvICtfZgGVRYbH3cwcg9J2+3QJ51tvYd15Bk
x+prJb3nbnrLyqoQunKzaisthtViyXy1yx2lkHUpXb6TC3MpxC7WZpkR6vz6peLt6rve52B6f673
uV44IXxNih0iGGNAIX0bW6MTl79PHiKMR4hTsYZ3cVPFeNhBP6Xn2i1dfqH8mbrLMByyJRJCFLFT
6M1zc1BYdupub+S/TwYsjEiIS2bSg83KwqSZz+J98Qz6TsU3gHIPnOfbgCzWb4ZdCMlBLpDg5UwU
nLUyM6/nma+S8qFK3ifMGbpzhrzVftPVu+tH53b6AWUKolLoE5pMXC87MnpTC3A847bMJYcUV31K
jzrIm5Wb8vAfrQnLVSNFZDQPQSRw279PD/Wt5YdH+yvUmwD/lHVBXAJhnlfuZWzCytWTsdSjhbGR
k7EDb27ROyDpOpkPy57sgNL15jN/JQ3v2U3sda5+jney9+HtwPXzE/CU+TowAw7QkshScGyHHxP6
pVVu7SFyrs/q5h4wdYR9ZoOZWnxVsZt0KJQgivbtnDl5VTlK8mdhyrQ1eKNJzQsRk6UJI9IXRQSw
N6fDmw7BgavuxN4oba7bvritbAlhN9BTmhpZHu2z+keqA/E91Yl2IHdbHtjePv9hZWNlUwjD5gzW
d+AlQQqRHVj8tssHt9L7YxtL30gvyoncKVeWhBicWADJAM2Hmbzh90OVYs8FHm+a4fnHLxRtuJdf
5FUWGpF19DvRC77jGl0PeQ5iP06HekAt+64AxNaxk/hGaztvMgY/JOPfUzNLHnckdsW3ndGoe2gI
YqCUDe7CedRD6lX5e5KCP0DbGW3mpaksnPFE58pgxbccWnYgdQAO+8fxE5/4XQpPikD0yY6e7dD5
MrHiOw41WKySCrbUN6PbHHM/2mV/gZNyX/jyLFJqTUiB7ITULbZgtCdoScIdH0UxPD788h1/M6is
Bidswh4dC1EwwZwdougW3cWD5F6/GRlXBoQd15CQVbpeRvskGpwoMRwDpKvdILlUbAcT0Cup1NZU
iIQK09ajDTxpE7C9jCfe8Nd+Xv7qAhdyC63H0YHRCdpLVN9fj8jq5hG+sirMXmuHSk3GGiHZR0Hx
ZoR+AGPeFDrWZzDF+/oHTnJl+vRUouZ2vG6cBxBxCyDp0UxN07HnxfQhXsw5ZDnDvgMjXWEcUWQj
JXGGWHLpkNgRlerRHGMvWWVHUAp6M82tE+dPU7kghg3u9QFdQmcoIyrYGYEyp7qpizeoLE/y2G6o
shtQAao+QR2B96V257kCPrg+ssXnUKfEHRuZZe4dr+fytWXhppNVRR4Vy7PlkSKJyMDh8HUOfTAq
eFqKAqIsqFzuCkYMy7Y0XVcN2xIZwZK4IKlWzshnCag3C69sHusslQxr04gNxjETTmLo4oNFAMkm
NtkEN1LWQ0mzS07BNEtsXMYPDGRlQ8j0bAuYODCjIIk1ePQH9o7KSHouHfC1CSG9myHimC/chF39
Y5WPuj27owYylP7huv9dbuZXdsS3CHNaeL8P7Cxp5pXdvO+Dzp+L2euj4kgT4rAw96+b3Ij2r20K
F/o21paoS7FEYdkdqgHc9MaHsge9bDsdmgQETLblK11zSGhSOAEFGWwuW8GNaz4jJmB3uK6pOi5R
QoSuNCU2DcRpBDFSfeuOXOWnc6z83ANaNRBfXuXacpq1Rb7iq8LyMCZNEqvwfkNPvba+h9K9JFfe
nNi1CeG+o2jTok8JFpMTO9nZOfEUsNKhNl/4bfZWDoTnvydGkLU9YR8kAWmMhu+1bmSOvcTHIH+3
6A/2cD/Og3fda2TTJ2wIoozh0M2YPg29ILF9tJkMxSixINKNTeXYVR3F7JlWdZhr4ja19uY/DULU
calYUiZDxnebjpZJNXOjOPyPTsCEsB7UZhmWPWzwF9u43nG9LFDk7KlnN3v5C7Fs1vgps3LreGa6
1sQwh2Dl9+muRjPLf5s0/gUrC+AY7ey+gIVZy3em9lWJZYS3sjGIwaCqAqOcYaFZ/jHB92XL8OyX
14VX0YYJe78Ape9odXBeZX4TFw/AfEATE0fHNLnUIIehYIeos/+rJwjhIIwjVetUHuPCyWfA9jCt
8AfzUKqQea2Pel44pAIWsoYOSXSg8e76ul0KYiK1QT1MZRYOfWaI6ekQ5QPaqzCtYfduBh9r2s6n
EY/ATZm5BCrzA3Pq4VxKz86tFGBtV3CYDhXc0eRhaWL3Qd3sqXVkJD5cH92mz6wGJ/jMaOhDMqUq
r7bfJVPskOW3mQCF6ROcxkrRhb1YGAZi+rEpVNCiGxJAjmymBA+hRWUEIONEULXvU61/m6afl2F+
+m8zJZwSSzB2dk1puB/HL0EN3EEukyPaKDS/9jThcCimrDEiisXghGTTUXWC43zP9svteGCSdZdM
mZgwFarWRuEAU4YZOVX6Jooe9VZy+9g+yF+cS3zymEab0EZ9Hs/glaDw9cs9XvbVU34c76MTi/3r
SyQ1KBwaUwbi2jKGwcabfeojFQTBgvao7Ls9mPH2EmuXhYxXyyUySQ+4e6dz/sPa9+Uyb4zTryzX
ZSfR610kaoh3g4rCMIP38d5SmjqsOtZu6Js3QDH5ET0UuRP5oRd+kIyR786L3Gi1hEJ8iFtV7zqd
7949qOrNTy2M2jCq4Hh50nsgQ0I38bN9IuPXvITgCiMW4gYFO7cBTnme2gb7oj9k6Arjlhd/1jzl
feawfb1LfOYZv88WKZgW4kmbx9qk8RMnOcaHOH4WnLHeccBdkXkFHuYlfstDx7VJFkJLGiG1T0os
rq1/XLIGfI63Oli3UxAu1U/RrEr2vizOiKLiRcViVDif9+XPOKPdlsdfcly+5a6MTRQR78NYnYYW
Y5t26s7uZoezZ4U3vJSqpz3YsmRPM7IgIAqI51E3WNaC0SXHKn1n7eq9fuz8On0H2hoPDFKSvG47
kuoo5eAWZgFh+Dqva0dTSfEX6M2wfVObTqn56IqSJUEyK0Jko1pi6BkfFEe4ckmVNHwTeV8nV1kO
M7g5RnR6HWbZM/L27n8Zm5AVB/lUIr2H1a6GKqkduiNv32ff2mh3Pc5s7wBoITFLA++XyMS8jHq4
mNxLOohPm0q8S0HHNf81DKC3w2tJt5SyCd0M3hCW05lJdECkhLM2tJU4nxigDByCOiGYTgd+1gZn
+Vm7vd9ebIlluBloLLaYsPX/dK6vTAneSCKdNpkOU5mWurMKMfDxySgkq7Udm/FGgvKpBflF8UVy
mNnSajrwEq16IBpx1LF2wq51tKp0NHpgyz91Y3mN/pdRNS4NiRfEoUcY4CmhhZZTkIf8fd1//scU
v3yREEKzMmuXIeIQJm/0p2Pr8tSpPtpYTlnxdqvoQqFFw6AOhv8t0XWAjQ7SSQX6TN+PtUt9DpOs
473+DMme9tGplxarN7x1bVL0oE4xK5L2GN53b33JDAu8okimciPUvLIluNBYq3MDZcfn+Jk/D09x
y8JFuw3oXnAGTnug+RtX2gS5tYavDAsxroF2SoSSGz/xJ+/7Gmq3xun/Yw2f6R9Xt/GoAAl6s8AW
z2uS6IHDtNQ7nl0U9J6/dDNJwyDPGYRz8NXghNtcPOZoOlOxgjn9HCWfe/WjpQ/OOFQOegYkKyjz
Fr7Cq8HFJEoKrYWtaYeXYNCtNjNYbtEmdqMco867bk3mLvwMWRkLTLUfohLGQv1RKz9oOp5rfvuZ
Et3MlgqWZt3GP3GxUIanRs/DDU9+OYB+3Cl7SDxLPH/jLvzKjLBESR+kM8i4wv3AFDcYP8RS6taN
Y+6VBWFhbALenWGBhZrcK/PslMHopcRwEvqoaGeDUf/62mzlQq8MCotTDHVUpfOPmbMOpQs9T3aa
0MeZo9FXCY4Se1ueZ2vAkjIKb784GEqjHseU4kGZX8B+80q0ZQtPP9BuQAhGe4xwgmehBcUpffyT
U3UzNK1siUXV0i5NFABgq5nsj4MRP5WDfmsgB4N++81kauc4nU+qmX+uDZDrxcHyJ1t6/QFCUNaI
ERezjQ/g6LrpmHk8XamPzekXzjceZ8VQxSC1hoc8EPRfYMcn8KYtmYFySmUbCMRtehwndszC4axG
0zdLRwdm3PSNCy7rnaHXd8C93lQhmIj/wJnW3yE4r8YqVkLJYr3Ay139S9cU/lPXhizc+LDz+5za
qGxSI7hRwWtsV+DCmMqvSzRLilUbz9148F1Nr5Cq0FZrUsarVer9tIty93s7fOxqkUs+PqsYSXEQ
WzF6bVLYKlMY2NnCn6rKrL7ppuEIMkXianFtSA6DrToFZapq4eHSAHWviF7PptEClAqW+Duwwi8q
nEPwZnJx/CRQtnYLN5dMKN2K22ubQtzOrIEYUQ6bfdG/zUzDy6fCN8tgFw66VyTdUVmqJ2QX92mW
PgwL9UNKb9Fl+zGxtQ86md5WXbwLs/pugIg6fuO8JPHJIuXZHuad1WZntkSSHpTNBVlNk3AQjFZU
dz33gcDctUXh2YoXzqlsMTYj5MqKsIEUNN4yWsOrf//esQUAwMIbKjNNHNEX8Oa0VqhCA/S38AR8
rM46AGixm9vo54EGskNicMZCkOmQy9p/t6fyxbCQNRZ6k8Y2r8va5h2xb7vJt/Iv1yMR3x4X0WE1
NuEarGo1iacYY1OUwZ/G0stR+YpM5ZxFH+v83rS/VtHX6ya3T5yVTcGpk7GY4yWDU3+/0Khop/3V
C832/nmZQcEZzWiioxXjPtPm0AOqz0axvz6Yrdx37RuCHxZFWFQa775M0e6h+8Z8HIpzHz4ktaSR
ZXuhbFMDsAsADfFmRu147BLcevcWGH1sC40mtVPX3RHDc9P2bgpuQtmzwLb7/WtSvJkVTRWE/QD3
S/rRmYsMKICbALIK12dw887J1BczwvlPi9kkQwMzoztAM6R1c9AHAyCl7POv4MjaB39fNygblrCr
NLNs1dnATDYI4gH9ODRQ3MZl5bqVTc+jlKCQYNFLZDOxF9YMFjyv0sGPWnxr/gA7jcN2ZUE4bMHo
1/Enve/3PDK5w6FE0exZvK9D6TFS/uOIhJM2iuLMDGfYa6x7A6q4g7Qmtx1p/x3SBV65gQzn905U
fY/GYre4tzqcsYpbzV6G/lfNtQ+xNzuKKbnBbvvgyrDgg2lhBqzkfZO8BvnDB9NnH1w+cx9s/wQE
gNVDG5xucFCZqEyJW2E7ZvzpdYR0yjIUt+H091SNYLe11EObKgeKQoQdVo9RwnI/VJEcdtJKIdn2
UnAhkmepIPH6mdUpWC8X7L3GBEivMdk/VR8eogpE1gbvJu9PQTaeK6vKjq02fEz04BBM5n2ZR+/b
lj3arfKxyXLVKYbktunaHRq2TkAuxy564TwjrR7ywNrpffGgLcyd0+6xDhWIwY9VCFQnaiFTC6mn
WmldK7LfDcz2wyj0DTXaL6XugX5h8JaleDAWempGzS2r/H6a04e6AskFEk1nAcHHTWvq75NQ+wIA
5o2R0L+XOXxvadBW0LNj0Bpfp7l/zNP0ycz091pdL45VBYPTaPVTmWQfoqo7BtTyEITcPEv/ttrB
r1C3YFMeuaFa7bXCLqBzy9VTi7j0aU/xzhemn4BvJM5kWw9VVTtNSHdWUJ0TtT9PjXLP8u6emMvO
TNuDHmRfwjyKvMas34ej2jn1EqYutazP+TQaRxLmN2wO/rGLNHOyJbG8pM720VB5WYmbR5Jh3cul
2KGzd3EHvJy7Iy3vZyVavLCqZL3vm9cF3VQp0eAW1BJOzGUw0jHiBV1WaaMzNPqbrG8OBTHvo8b6
AyggZStjwumZD1rXjjnu8GXX1e5sTZCCBdmPtiyyG9fmOb2yJNyChrTIA7uzcDOposSxihtT/wRl
XjfOFTS4QCzwevTfnEXU+n/uKyHF6fq0TLsBKU4UPTGKWlUy7FAActTo/XVDm2nBypCwXLEF0MrA
IQgWOspprrt6brlR8oi+aJIz8DDcVrKDZ3MqNYo3IR3jsy/wsBZJCrPiKU+Dnh3ApIp6F/TvGmVG
W7SkPLZZ5UFX4b/GhMM6GWNlyHUc1q3fHMFtDH2lxOcsstQDn49yJH/wsM/bGP81KCTEbWzFIObF
hPK3WdaC1ML2yv6o7fnhAz2T6t31Bdx6cHhlUHCVUYXeNQsxwqo5Emjdty7wYPoBuECMEqx8CRjY
3NlrTvN5Jr7EOB/NRfq/Gq3gPr0+qlELKQUUtYI90iEORVPvem/2SPdLN9rNjbEyKOz4HoL3Qbdg
etEr8qGNSwhBlmHnhIPh96EUur15vK2sCbveCod+SXlqSU4gt3JpD9SE4oYdtD5+lvvNVOKyfMqu
TamQlumstseixZQu7aMSWC6FxEnX65L+BenGELKxvuntZihghgvgsF3s53gvBSAdXNUHclBlmAXJ
qETifzvTiyZTsG5Tdt/Ge3M5x4ZkSBLXeL42rqrtZRr0QcURLiUpnYkNfj5lXjgaNzSWlCi2070X
v3ie3JUpUOSOCgLb98lrCdy+dL+7vYnOKxRyLEmCKZs+IaoouLsNC0d80CZy7HGPM8+x6Jv/tpuf
y3OrYYV5HQwpz9B57AI8luNKVsNSPFl9avsoMPDGjHoqQ2kce2FlMLbMUgtVnizMoAOo4H3m27l8
XzU3g4zaZHsr/2tKBFuEbcaUEGxc4HMLd1ZGnbnUPMn8bRaVIEjyYzgivEIfoAjW6LAxAJ29HJcD
IgW/UTWn6AQKrOvWtl3ixZhwsunhQElm4spR2w/R/GZW/yFIpK/bkE2a4HaNatdowMP65PFBnf6q
RxmgXTYI/gErB+hLM2aUv2sWJDiT1PKTvDtNTba/Po7/sWFfJot/x8qOlQCoWsHXnj0biCkOELNv
0AfhLfmhAYO8bMP+j/j6YlE4qPI8KAt9+mFx+ta69rELIZ6KqsSu6KW8rtIRCkeVqoxlsfCZvDiJ
fzEkbZfhVt4uHFTZNE15zml7fj5o8XeXX4NKbYf2l8kU4kS4qBXadWAKoifTdEe6AlpbswNtPonD
byGacaOgps07mAw8qb92lHDU6izheX5uAr8XBQ7L5mw/k11vGoXT0OEIBhqUmJrxE+SUJG66ud1W
xgWfMSZSMGMCHUCl+3abO1VhSsa3GXBX1xhhQ7dIneZihIVFq48tmRhunvUjG8kxUcrTXAyzL9l5
22N6uQ8KO5y0RKlA0I9irTEkLgnD+9hiN6DMPi49Eo4y6yGmHaSPi2Gdrbk4RkPrK3Plz+NkOXE9
SI7uTU9aTYDgtF0bZXiV56++xhlHqjcmgxNANDq2/qjctbIk+Gw8AIQ/mbCkVIOrR3dd//X61PIf
uEgUdZToeB8cF2167apVmEGmgrP5QETXT62PYPdzDe226iHW2B+LLvUSKXyCT881m8KhE4HSMbBr
2BzRw9u0FTh8Yt9UdygcBhCEhJ697YzmN97Q2DsyBljZgAXntXN9UOsMhAjBnLyPx5NK9j26UJNP
YOU2k/qcSct6mwf6aooF523HuUWXASz+hN3wEPcfYDdsZUuIPL3S5wBMY2o5srb8zutD3jz31VNU
LQM3kYHqt7fmiwMJ4QYX47Zq+ehyJXhCp+gna6hkLVfb5+BqWMK5lGVhnZcqjPBhAXgX+sydcB9d
FocnyjKODtmYhP09ZtQouhrxO7O+NNGuyWXqtzInFLa1oue1YhHEM30/HNVzA0khzSdnGVclX+0r
G02kH9CU0a7SCmbG6dAuIYT9Hue2lZwGkskS6QaWOekaPYWROozcILsbm9a7HqO2k4SX5RdZBkAo
ngZgg8eB0xkLBAtjSBmGrHcImEajQPH0EABBO3saSPeljK3TpOmyWtp2amRQ9AAAiKwSUdeONZZF
tJQ/4nEhuLfDN35ds79xLSi7AsmwrAt6O4l4MShedtV0sLOO534clNXvhwO7jQ4JmKVkwqvb02uY
OqcHAOpSFJnI6Iib1Yys7zv25edT6J9jX1a2hK3VQoUBmkgIUPx2yDPa4Tx/Q3vbrtuPixSX8T9W
7WVowkZDbaefCIch8lV7hktwtAR4D9yGuASCgbKU/VnU6WLPvQxQlJoYWk1rSh2xoy7DD3XR7Iw6
Oi1aebBqsivj0W0X7Ylvl0EdvEyLDlqnFw4AQWdA371SI9/Ubjr33eDF+uBGUwzCHqyOWwRgCs56
Y3ZmQ3fHAhQ3GeiySpStFMVvk9Cjs+7nWfC0jPHOyCHhuUxuSEAToBSu2Y8nZEkOafK3qP47Cl44
UExxJ2RPFW0eF0hesiR90KapdrQWwLw6I8fCrN+GSvsxSYpTVk/3xWDeGd3ysTMaUH3X72mdeW0y
eaqtHxYrO2kF9RR07WmNDeIa6uuzehz1bGeqT4na7oKl+hRR0zFj6oMYAu815ls1hjBQtDxNhQmM
k3rS6/YzCFre6b1Ve8RmPgkqSYK8fZqslkjIeRQyFtHSY4mSY3dc6lONchw/JMEBX/9K+4nMC0Uh
sJZpamcRZHE/QDsvBU5cq7gCk6wkItvSokJHoxES0wYWidb6NDe9ugTdUwmPa3FzXLCkU3IC/vJJ
S1KvUsAUKQnZPIe7tg34qbG6K+PIxPMSx3rymJLnJ64fHbvN6LF9NqObQlYy3zzqAErgW12/JIAy
+4g2RYyNrgIFH9g2YJimCyXZJ8m4NpO5lR0x3WEj1KQ4ByUnY28eih3XduqP0Pd1Zc0h20X5lS0h
62n6WsmW8cccDt+yj9kRD9K+irJ8arjfq8fAfCnHP0LgA2hkaSYFShHtG69XLx3HqI/AlLfX0h1A
ZeHZRBlPcTunme+J1zW/wO65uYArk9yh1g4zZloFwgw86Kjz17KnH4Y+25eTJgGzycwI6X/Uky5O
TIxsmoMjmgpsmnodZFgkbsJ/5sL9V6MR3D+zkiC2NYSY7+1EP+Akk1sf/wOcZGWPD3s1ewZ4KoaY
Z+FFWTnWcApBLd9Nx+uj2sz0VkYE36+ysjTVDEfXnJ0XCsQPC/3rFrbj1sqE4PL90Ae9FmAcvG3g
d5H1svEIuUgxNalSNiCm6+a/2YitnKkSb9u0YBEVKF+CritdSD/MpkmKoADX31wteBh9l8QSA9tn
2YsFMcVnpAjZgqL0MzN0GYIVyD7O3yDDccx3SKhkzX+b2wdhgdgqniboc8ha+Vm2RFGtJzAXWeOJ
0PEdkCVvlFSXDGt73l7MCCujkc6YZzyI70MUdmj3UdHf/ImjrQYirEzU1sgyyhgsjDMabwzQTR7m
rDu3o31QrOZU5GSvWDHE+0h+DjXthMbxr9c/gY/hIkS8fIEoI6d1gVpNCqaymodvfREYbj0kO8DQ
F6fPwBJgllD7mVLJ07JkZsVuShIxFqecjDFd3mnWzoZO3/VhbXuIRXjpU2OgP3odifK6NAuaZOD2
626D8q0Kruta4h0yE0Ic6oZK6SYF3kGC0amY6YzZF9YwSQzfnqmXgQihKGR6mlDI66Dv1HJ1gpd+
GaOkbByCl5t1o6Gsh3Hk0bFq5+NUPaW5rJaxnXzicvpzQQRPz+M0sFsrBfsbkI0U6CiQBECe2a+X
HfQxwB5fedc9QGZRbOYY9NmYghAW+R2vbVyeJCFh6cBWr8ToZu8PGpUs1v+Ig/+OUqTMaUq1saoY
q8VfzdLzdKgyMLk+cxoFgCjtRmlplnvZxf610dvKaWMvWfVIUFc9m3Aa2tPt0N7Q6qYDxRfDQ/v1
6eTrc80O99NVyI2seghmgGD3S0F3cxPsdItMTqHoO51mO9JEb6KAFA7SJUmVe3MDrAYo7ORGn+ox
07nhqXFI/feijP71ocksCBtZa1gY1TzNtBR0uCjjXRFgaNdtbHvGahjCPu60imQlxTrp++Y433Ls
BU+diyeuhSrj2+U/drlY6LGmxAKkUnT9NojzuZ8xZyyP7q22crM41Z0sIg9BYT3IQ8i2E77YExL1
OmShQSKE84AQN9Gh4YlXiLI4Vuy9ZBo1yciE/FzTgKUnBMHqR0PnC10EGjr54yeVnFQbBJKAFgNl
/nMu+RetHD/uaxWZOhbOqL35ST9pXuyn77rKHz8V/wz/lOA0zXGTDO6UGykydjM0r2wLm47U6LPL
Sswr4JbuoGkOG26GkUn8X9u8Ta7MCFusVq3GrEaYqY3gbiHNfRJOk2MYw1PbtJ+0DqqGJNQGyDgk
/tjW3hKpkG1UANEE8PMUTu0+N7LZSWl70EzbU9L8aQizh4br/tbDvs3Mr5qR3mhGdI709EMbJE9F
391XKlTeaYM2xRkMkrHiXfcVmVMK2zop5yTBk260D7LMVXP2KVQDn4TNYSxrSdyXmRI2N031ksY9
TMVZvh9jFNHz+9zMXAtsp9cHtX2qMWLZiCUM/YDCaR3XZkDAzRfh5q/uIJrga80bLqOz+C24qvaZ
Wwd/kuesLAont12qdpAHyFH14k1TLV6VNu6ovpOMi2/ci5D1YkVkKrKCZNFsinHxSo3mJbtWAS7a
w4vEc430EBCZxc1QsrIoBK3IKrUkD55nMtibeMxRwQfOp5J4uddUN6iHFYfro9yMyyuTQvQagirM
rRImw/CtmfVuCrgfjQunaN+bS3u8bozv2ssZ1SnVCdVUXdQGipAVd4GNdWNtf+qt4K3SZCAQksm6
y8wI22zGQ3uU8Uy70mrXSjogxlunCmX8KxuqWYjDgDP8HI6wx6wi0Gm1IJ3rWvsY6I2rdSB96nM/
yRCYy9RNzdq39eKvBpm5n1Y9AOS5/hjPhj/T8Yuu9H+Rqn4DeluQYS2Nk5EI/w2BDGe03fi5+lBh
h46kXkxrwiIDzu9VA1wr2U1O5xTF+dmbT+QgZY7YTGFWNoU9qlXNSLoZeaetzOd4qfZZE0gOQokJ
sQMq6aYoGSncKSSHOYnfDNR4uu6wMgvChozjjupGDgtq3hwmrXJMU+ZF284KeQXGwNEP8aXXhzkZ
4p7q3FkL8wsxZ4dGNyreI66PY7t1h71Y4QNdpQzEjCLAeWCFJymRsm/xRvejWPrMVXImn3XIOxyl
9XbZ8PjfV4atcQStgv185dF2w7fh4ZlP818QcwrFM9lL0+bRtxqrsP1tPLv3rQVvB11/E42ODqWR
4ZxQGZpp2zle5lTY/hDMRQ9+izldqtmfDd4qIusf2I7OLyaEjWtYPZ4LRsxeGN7GXexoy4PahGfa
Ll5jyK6nG+PB64duaCrTdRMPrK+XqqsWeyYRSNeLIoEwpe7oRIKz3VgZWLAYR6Pa6NUVZozGSZWF
HHxdAiHKLFDY9J8N81PTjbvr/r4xb68MCfNWNAuCKm+C6IIF7T9MeWrjqHYm0Fp6izV55WxJcOVb
/eevTAqzV6NhLMk5Nw8nysFW/kxPpAWAB8BvdKoVwRtO/C/tY9x6ClmZZaKGyAQyXNPioGLeac3N
ZkfF4ZJjeJQgP55C0Cwwn9vfx4O/MiyERoA06NjXAO+XUV56UZx8RNnQtdvpTdj1MrTX1l1VIyo0
VNH2hJcXsR8vqYIRrotnA46nzxKHc7G0Xpd7Opj4wl0lK9bx1RIylVf2hBhCK3Alt+Ad21NgDIrd
cND2yp5CS/i6n25Ex1dmhA0RzUZlKhm/5zNsccvJJr8PpH2EG4nsKyvCbkgri7GywHMZF0n8UQoH
WtYEkeEzuEBWC5eulrAXMHu0CzhMiOcboN/kilzP9JvWvn+ITrT8b9Moos97bQhrLcU0Rtr7Uc99
9HM5KZj/ry/WZnx88UERf54omv1dHy5C62AxxGcFK3bdxNYzz3qpLL6Uq+NSURZlsALMHCdQGveQ
fu+gLct59op9mkjuiFt54StrQu5hx00ZphwUx2uD9ntQTkJtps4/cZoe+1zh4TZhT9dHKJtE/vfV
ALswmHK94a5RRkclP0WpIYn9Mgt8z60sVOhLqVgFC+X47v9I+67tyHEt2R8arkUQtK+gSSuT8tIL
V5VKRQI0oAPd199g951TaipHOedMvZYkEG5jm9gRhBa+2V2CPJ19xj4dhJVxGBp7rEYdI5iVgeZg
xy+dY92eWnEpiL9gHtb4I1PpWl8uiGXNflcmeZhz6NnxdPefbAncMIAEQKC07jLWWwedFYvuoT3Q
kEttQsdlfQnYd/ZFJn8GWe17pZtxak/LmuVZNM8VZ07X3ECb8Fcduw+Fd4n0nJy34C5aZF1Tx7/V
+1QgLoibRRXQW9BAmbfRvAy8Kkg8Ts+aBwqWokbnYOF7EMMe0MObJmlErRbxl+GDbNzzTe3Ya7Aj
w4gkVHLhkP4PF/3P560uerJAA90lP/nf0LJ4t1AMuQewvF7Y34tjra55mdvALdRYiuWaf6odi8N0
uNg48z8Y/z8zW+10J1tlZQKjLZBUr7tfFDSH20VBM1O7atPI/+tSri58OSZuT/4Cc/7b5NXnbcuf
ua1uvsv7logEu6YJ0CeBH7SNL8zm0ggrj0BT6WzaSx3Zy+A7EmhxWxeoSi6NsPIGELP0xVxif5q5
jjT01RPx8Z8YlD+rtHr+iyrhkP5ZTkD2mtvVTsSXWIwuHek1BjSd9KK3S5QT/tBS/s3QdZmW8lwu
Gq/kv6bz17d8elCSpgRZWYGxho5sHS371dteisyzvK0t45CMaUSSuGVT2vmo+/6Mi3ZHoQuw9ZS3
i6suUJMYQ7PRTnlLbN/p2tekrX4Q0m8GNMtpbXbS8vSDaOrVrKeCGaN+jSON/hTRHLKpEz5a94Q/
TZfIDS8chL8u8qd5Fe6sp9migGhTkznxi34p3DuXGf7Hyq0MTzI5dub0OAhLvdPpAZX61Mj5vwn9
LxmfdY9l3Az9CAKJZUQa/X9X1/uxCEEVkWb+R31h/5jhyvYMk9PUosAM+yjZwh0kLAmd6SdKI2HD
Fr7Sub7EyHzeKfhzHFc2SDcTKmYLTkFWXLfFXVaeLl4v4+xrDRALhH0IBa3i+gZ7mkjB+o4SrqOf
4gl8oRIMZT2XmxSUg6VmoU3bSB9JUQS91T+X1ElZV5nAxHXjo8pAteXCIfclBa9GZZmHbDAE0z3v
dWmMGlVCfVEDO1CMd0Y1PjgtD6c0Bv5x+k8s0Z95rAODJm2zuF9K0VY9ssLZpOrhe1O3LPaXOPHT
ACsvIxWFLuDAoE5VgqwN3oMULHXuq+KC23xhQ9ZxQZUNTqUtQP+4opGeiA+PYj8U3UihnXicX6qt
nzewhkUAGXUd4B1X71A1ABjdG3iH/n0WsPOX9tNYqxepLrK+N4Fb+esS1fuFK7Qdr5cgRIK5bb5k
9y7ObXW6M6TCy2GBhjlZ7vngqdMDAikrllLt2jGmjPUkg2PIrcgqp7si86468Mt+f3DO3uI/czZX
2q9tMRmtMlCfGwZ7U/QurEVhQLSu//X9OOe6JaAU/K+NXPex1X3mVdaCtIsz0+86wreW1H5KKw3m
KtFYJqwrnmV+bjsPjZgvcTxcmubKzeXC6ebGwlJnqc20bqenlX/RZ7p0gMzVO+ONoi8tC3P8qwtq
Pro7+O8NUDVAkS8FSKIuZPuWE/n12v9Z1OVp/fR0xmOqEMxgWgPZzij02F2Ujps+uxEQOTRTsf1+
E88P56IHF3z+QBMsq/xpOFefKkdDaXoj2/g4Gs6bRpyAGOV2Ko3rmtQ3qFC9fz/k+Y37M+TqlRmS
LNeNCjNU0JTTRt82f2ELw+8HOSPCjIKx8WeUlZWhFHRvQ4eNS+r8ZOoTCTTROwzyLTWE81RxX1fx
Tx3IBsM1brtKgM3GqLe5SW6IjHcaya+4h1YnXRSvkowvHlUHh8rfseD2jTdbj51W0s3333yulPKP
b15ZqxKU6CYk5/+2jAvPaK6u63RbAAQuOYuZ9ST2loxG53ixmHLWY/u0XCvDpY0GacYE52DJgpao
SFvwFMEqMgTTDuTvrHy/VBO4cPLWfja6XmY5TTgGutlEXttdmYkME3MM7bgEYwtXlNVO9XRhic8e
PmroUL6iFjWd1X2WZZcCKI7KyuI3QiIyC1m/RTq7Da7nUFt0X8T/Qvdl+atfLvWnUVeXuqs7aiUo
lG3KBuxkSYTuOpZQzkBKH4AUBMIse51euc6zRo4tyCAcuw7+jxNfXXTqSm8y/wbrNbu89MnWDUSx
+7ujARDBDPR6TsCL3ffjLtfsu5mvLrvXaBqxSqy33h6zKmdSTHiOOKvsVwt0xN8PdmlzV3e+rDNP
OBXKc5or69Arp12cUCYmqS4MtNyG72a1uqg6usOsvsNAqo0DQ7YZo1Lz/GQSW2nWe1ur9qNbzn7Z
2b+/n+Kl9VzdU7Slm71poWxMQfM4ToI14oPWGXO7j2q+UIc5v5yuC34XF3Zp3X6pZIlmIolT21tu
mJteFA/GFp1yF47IhWHWhsBecvquC0stNe0hMeoN1e1dWUwXhjm/Z/+azTrWdr0R4W8Ge+OK+Krq
yo2tRFgMG+4cq/rDM6YNby+AiZZr/Y9jgkcGYBQPukOWYyHmwf9/elybWiO60JVE36EMXPnWdb++
Pw1f0+yrEVZOkOtaOvhVO7nJoSiZhWXK5oPm54cF99ttpp/eq7wwp+XCfp2Tay7hG4EJXd0x0Y4d
99pebsz2rrS2NteZgY5g+fj9zL4cir8m9meY1Q0b0ibONQdLB6ZHoIZ0ljsRLS8Ujb9cpmUQAwqz
Jhwf8oUzpEhmE+4d5mLk9w6kpPU6YbW2FSQJq+TCxT17Fj6NtTKE7ailZZliQrL6sFrQoqvO/37J
Ls1mtTM1lZ7oYpwF4u5k7Poql0+QSR1qM2o08vT9YF9u02rpVvtT0jH2LD5g6UyQYUIqx3X7qBvQ
0zNsMqn7EDG40qwL+3X2UECN27QAIbC/JN4VsfPWaWe5KbWOTdArnAlFNnO6YPfOzu3TMOtLBSyi
1SeT3DgdfwY5Z2CWGSvMmimvDEkt3yfjFm7ghcmd3b5Po648E7OtBRAUWFFivo/Na2ZUjMcgHtLB
JGddVBhfgsD1NYZMO6hREYYbX4Jwk3Ae9xPBHEctyImN5uB5D1bQNzVLn7smZU6jHwvNPpj0579/
dExoVMEFN3Rw9iy7/MkqWiMqNmNF5abpAX20DDYYjm/NEoiaORxgmK0Uff5Oc+HNPre+n4ddXcCC
JyV0/yxcQLrPG+I7iRnp1hPNsrCfLzYjLqb9y/pSNGxZ0Crx7HU3Z1uOVedUGO2fNPWLFNcluMTX
XCjYERZf1jJcGzjH9TtdJKmq6txbxhr+1lEzgcAbfZehY/U5v6ym9MWd/eeA6xe7KYvKFhCy2EAa
Cz3z29YXgQui5sKAlFKx4K4u7N3XyAgj2gR+lQnKTO+LpUbP/kDQPV5tipxxm0HB4xfPWBw4LUPu
90fxakjWgVxAPbeXCufLuVjt5D+GXp0bMY5mnTQY2mqvqlkcTPvdnQZ/utiI+SUgWs1xZb+tXjPA
BoyBxqH9TfL8p5uUp7LSAM+tdgnvH5VlXZCYP/MoYW6OQaBvQKBts3JQMlHyYZJptYmL7Mn19M3Q
FzX7/rqfHYM6kF7RXRP0XIu1/XTd0TnTjY6TY+v04qgSsKnVbfj9EGdvgG3iTwHFY4DZbGVSZpFR
Pcur6q8sDQzZkuf7W9xySdP45UZVF4Y8O6tPI65OBbVmwi0iq02LtyFOnhYC7+8ndXYE0IRDpNmi
EIFbrVtdZUZnDrYEyjUPUIpmerv5fgQIOZ4725Cf8v56d77U5x2g0G3gkOUGh+BBt0rTt6z6tUh0
e5sR7aGGCmTY0HzfKwhSDygVWW4bDOCwKGoDTG7AsDNeyPFuUtZLZ8Y8kHOHnromf++KBuASJGii
qpzqwNMq3dcI/bGwg/hlaYYtcEl1UUGcoTH2heR17nPolF95BcjAx9Iku0Qv0q2Xxdmh51wGJhoa
Jr05aBrg0HLst5ZWXJO6OmZpG5FMPAx2/hi3+SnlVXmfeubYBIbWDCyLvYpl2mQ2TJmxHjieVFEH
harSqLLNZOn9sR4m405l2uwXsyqjVrQUjY41iD+kkUrfdPGnTLrrLA0WLtU4Q0vn77qrwzQeDd9p
YwmuEMcNm4IADWDUV3yMo0wbXoVdbSGS9rMuyUFvxL4go8mUNv2ayJz7nohDO82O7txTNgxTaA3d
rsrJUXPa68Y2nuTSDpsT1UCJUNtAseknkoNXTp880YSeKjoNYV+Pe0Mvb9zaekFni19adhLmyfho
EPOxraxHtIZckUY/ZSQHj02a3XtEC+xp2Np1VUaG5hIkpSGYzKvqOdHy5y7pwl54whdO8ZJl+hMo
wN+4HbtogrFndMRNN+WUvtN6miKv7x9MDZVFDm+WV6ASSXjDUDY3o1KrwzE17g07QW4jux5RK2GG
0QmW5M2j3bT6LhfeMxTqt2TSOxyD5kaD6d/bnRfYeU8C7o4/7WncUp3XrMxBEz/grvGkPxJ73s+V
Fg21uh45UYHZO3dZb30oyMPjcJV+600vHbrDr6oWRywrc+6rKT1yg6KbA/o0jUR1OhM2PpPsZOX1
h3xynY0okea13WMviyuz9q7LFmgSS1H04nXNi6tZz8VcDcGgtIPqh1+yh77RzI2XVCRHNdIYop5W
qFFz8m2NXpF4PqZdvDVdSKuMebrXnPlBoEAe0B6yMWR+UZ2956O6j/sWcUEa6il5nJxZwbkF2ztv
mpMnBhts99W+4fV1Vjg4tclgMHSggTmlj5ugUTIyU2j/dMlD2vd1UAj9drDL3G9G4E2yfIhDERd7
0dcTK3iFlXbKSEh0feRji+tbntrKsZmuBsksZOWYptHtkJRBVVhO0A/tdUKmHympnjqru1GpZweO
LPb5VIc2uiG2I9HV0SmG30WiOdumtG6FYb5CgL1gKrOEn4/mTs/Nnc37vZc2G2UZUSzFaVRWe0hE
NfvjXBxagZK0YUOAsaYuaoKFC6Yx8pB2U9RUbmCI5NQkzVWbJztAagJnEAx89f5s8ms6KhYr/gD5
TuyTHEa/6ejRmORv0KMdaEmDAdhgZqAFRTdaXMP5WNvZsTWbEx/pW2UM2yGFakDcbutWRE797mF1
Ul1uUzc/JQS08Z0+hplLjzSVQSzEA9zXnVaCQqjrfVqdTOuYN4KV7mvs9UwZ9116n3cwFclTA+ZV
KfmBq9IvvdJXw7ORTAF+tJ2ycO5RGopf0EttLXfcwVPSXs0z2j2AYu6MG614dATSgQq7JnJWtWjl
ha/KQf7f62hAAeh3cmM2tUtiLd8aOr8ebYhG1BYOvvQ796qhyW8rUVCmAQDPhrLDfGekI/QZJ2ba
6sVIPIhsi+S25Om9PnkdEkmiZmJO96PJ7yuw+xY4Wb6VWjd15WYo1g6bVpVh0kjsD+xoEYeJhlti
IJlqFOUtceJQm3mUJPR+cqx9J91IagWyZEevtPapXQVuf+OWt1n6q8jaQzY/9EZ1pXPtlBYK/JwV
pIa3Rt/7PAGSq51YApPZC6gD58OO0g5LJMK0I/5s3AwG1E8ANe1hgfwxvVYTvW08vhnrOyfBCrpX
AFMyyk+ilKEZq21cOCe7t1iWPdiqDmIn9/H0MFCHhi5tg2kelkVNWYPnyC7s7aRlwQitjkTTQSil
t0vp7qUdvGgq9MicSr9rddsnugyJSfayUjGz8+Zkj/oTYG97PTfuPRvaEVAJDtAoAyIsu9lagl9X
nL42XvXcyWLyR2wso1NziKfuJTbcX4v+U9Cm/DEuRDS4nGX6yZl/4PU62kX3OhrWi3SHrUDnrtPQ
YBL6UXbOVT/Xx7T53Vk689LZh8VnVVpE09wF2ZQgrOMMJGubzBmOpSlOHm9usu4q0cVNPTgHUh+q
0rpT3hQBeXIqGgpyKRT2vKdCNKxwecQJnPv01Al7mzrdMecveUohgGSHfX+XEHNruXLXt024/Lks
v8FTtk9VcXCwW65460DhI9GHpDWKFcJmeHUCpxa7sY9DQ4p9bXms695Ne2Zj+1sXd9airDsmANJp
UdE5AeQOfIGGPNL2odYYwdDgYnFxGzv2deH9sLPicSbyOSESyjukNJmnNNDp526Q2Cj8Fu9CmHhb
tNAYuz0IjUKUPXYDSSMOTWZJycHN7SgxtNAuwNKthqDVuj3VbJZ26GuKwfChcBy1NJxpy0j/QrJ5
0+RHkZWBwfMTSHz9qplAIIbeXI2GJvLrqVdHWfvUjuhXpBkyJTnatxxWmx5rjXFnVtSfhyu7gKfh
xBAouetrnE6cKbMbGWqBjCLicbN7Y/RA7WDcOiMNFPpNctw/Ct5QbT7QvvNr9RS3L8mQMDWjJxUE
XwmYzVL+a7DEnhZQDRFvENtlHXCY1GpCYndsiLPdaMpAiPs65qcWr0E/jPDXjMCbJ1YqN4jVyObC
Y3K4pwX3OYR/igpH3EALZsZvmrRi+WAEKKeFCuY1j4Xf5ZVvlS/2lPkN5SHnFaz9lQdgPTVwfRvm
DO+WnoRlh/KWpZhpIXdUQyNGSWY4xXU5Kt8qSn8c3EA3MtZp713bBO4M7jK3DvpRY+kEd2zSj0rd
QW0jkmUWcjOCQ+lrzY1pyTBGgcGNzSsw5QcwvkFf4iFJGQR3YKJundZgvX3nanEAjHxAEuuvMoHd
3Jpw5sY5D0jmhcQqoiTm0SRbZlKoQzqjD8rrA81w58ofrpwYRxjI0WDCY9j1/AP2gkHlBlJt892c
0l0PuoAEtsSsHr2hDnskyWYUXipcWo/ix8oyFEMajAkC1xwfbALkVRbgRZmDSdej0frVVh7LqBNC
gGkLJmVYQkh89G92Oe9i79UkbZjnm0aXVxbeKLNyD0ZdPJVae2072l3dZWw2na0D1x1eC85yG1mD
8FHSvs3loh3W7KW0gg6bVg3VTd1Jf6ZdMGERlNQYaO5808BGYGAN1EaQeMVjo4WJm0ZT/Y52y20x
a9Gs6u3cS7/tgFPDYWvxFjVV80Y4nrdyuDESPKvdABObBjmOl8obyMz9bAfiV+rJQgK+s0WQxx+t
9whzfoRRgqgIuaqk8fB9uHMuWe7Yn6KdJeL6FInyPOk65cbIWTaAVJVRHHAgFNHJguIq8ROfwM3c
XKysnssfOEuiy4K0NsZfxdgiT9Rk9HW1McSHKpJAzYYvZZTGQT7vDPlGmjeIsPo2VtXc28nrZD0q
dXRR+v9++pe+Y5XVdKy0rLuqqTZK8SChcIhg2BQNE3opY3Im0+YsTAwWcuoWgXLuP9e5QtDiQgYN
iQyQMOH6zakINOMtq6qt60bfz+ps6P95sNW0+tzGG5lN1QbYmqCZo6UhZKFagW+fgDIt9i91hPxV
KFonhD6PuErUosDY5KhIVCv80kLdeenwnN2zTyu5OrGJEENNcXlRqf4Yanjr5p0NR9FBKHVhGc/k
K/+xZ6sMSsFnLKPCMv5BvQ63iy5tfhE0fi6x8Xn9lkl/uoZ2ZUK8eVm/tvBAF+hC8uNCcubiFq1S
adJR+Ti7I7ri0OtS7+ctdOT+W89Bu0SVa5zbJdSQQJxhUii6rbscLE3vHLcX1cbMpifb7N9yz5wP
sdkGlTvtuxLUOEN8009gPh2h0ie8wzTFh1hlkV1nB5rXYW11B1BfhEA7IuFfN4h/ym2c6GGWQaDM
SLd1LSNSzgdjMP8DqwjdC8vBhyN7TPRVJUcQroi0zQpSOVZEUTyMYlSWHQY/HC1wRcS7gzOwS0SL
y3laXaJ/jLrKbs1Tmo9VbVcbT7823clv8Cx0cAEuHOsLw6wz1YbQoVOlLLSIK5+DsUfV/hxkYRrw
qzoY0JMhocEXogXq6tIEzxyKzxP864h+OuW5RERYQy4LSMBjLZC34CcjUQykD8H3czxznZb6Mrhv
kCNEsWFljjRaNrJXVb4xul9Kq+DEFd6lfuRzqWnXhuoumiRN3VmPIfrGmjMtw25VQMFXtY+cpE8Q
xsUvVdP4OSRCv58UbM/XA4KOdZSIAE2DTuK6oZdCL8o1QLm7KREubazc+eUg8NYHD9B/x2+TQ6M3
YarHO97rSPDsC+0HfiUyibPJswnynnCjcyTP4IZ41QM0nP24PDjoctLLPby/GamT1sm3iWEhK/Bg
Tg/FmPld74aVd+MIZDgBgZvfHP46ZHvDrhlSM8wWvxJ1p3cpMManrsnQw/Yo3Qd9PtW6FQ7xiLIV
vHb3ReseUuuhH9+N+bayn9v2mowUWqOWn+l0D+AI8gAfCLZ2WZKzzrzCrxQIHXvbZkJPWa1niKcR
2sRbT8vZ0D1M9M2Oh2huPAgpQgdz2iZethm135rs/Q665U0NEKSxV/y+sEBPakKmsy7FsbCJRDuU
wyP8EBxhZ6nOtps5q9jYf1QD8pakhAsqmTu9NNp9P0KBybL8tlVhOZXMHgtWWPdtyZngE+s4JH6u
RqX59miFOUqUBjI2Q/oC7RxkG8iVUSNZUp660fZ166Sbz2bd4O1vmUDmKiuv0/mZ1JbvqBdtfs/j
N45mhDKuQrRFBekIKaG5YtX8Ru29kSF+h2OdmA9FZgfoCcaia0GLfFHLf6m+jpRzbHILCNdjq3dB
k1xzkOB75U03PWniKEF0zX8Y7gm3/zh3z1OqAq09eEgeONaHLp+1Qmd6PDPawR8z7rySInahLDEH
NN/9bnh2JMVrPpisyEDPzH8gD+6X2iZunhIEvNMc+xQK13P2SrkKDIMGEAIO1JAzz3rLSMFaWfp1
KwODgvRqvh+6GIqOv4bpMNQFE8Y2BRuzRp8JsleCI9Oh16968cQtZCDEa9vioNbX0j1y6WI7t14v
g7x4Ux0FgXWYC+FzLQE/3pF4Wdjaz86ggjFLD3F+o8w5kIUVWB0Ne2QsQSFWDttedFu9esnBVdo3
zc+2v9YaOQMPCecXREsFYGh6oqw7nfZ4cnI5skGam5hXSEzjVZA1MFtc7SHCdBrlwAO9fFTkpuYP
NbKM1ozYlZS+UHlou2qDGq+fe/1drfcsVwnTVB0RJKu52MVwY7ICFzPNmZN0SNugkbLhqW8Z274n
YWdGVBlRqXMmu2lrTwUSQXeO9WRZc5j0QOo5Kdq9NKgqPjYEbfBxinaWGvgylEi6cgQ5IQK2+EPN
pW/MEvLFjw2MItdUpOJ7kif+mDxNfQU5UwBBZc0mG0yAyNKJ8neqPkTzQcnJLSG/OYL2Sc7hrIiv
6F3lIk7o78fp3h5fyfw65wutuMsm8x3U2WDOZnO5F9AXnVyEUrgFSL4Irvmam/toor9SgCxU7sfQ
Wv6UerupbDd2irAuPeQgImdUI+i6SAjrxIwjN3ov1E6ftbw6KJ7vdE5/8Poh1Ru/L2jojWTPjRGc
Dd6tnDIvSOqHhaF8dvjOIRrs23gjynJv0PnGo0NUePigRnvpXKcKbDPGp05+gRpDIl/HztpbE9/P
jYkkHvLQtEbQT9PusZmRDK/bQE9+zXP6otsxA4L4hOAuIJ324ZnVMQFOca61SMQtxDQVkkXjDOvl
sXEGiWizKGO3E9I1BYlcWjOrsCPHBsJUl4kvhQS4+CioZAPyjaxrj206+lTvwzlXR9K2UVVr/tAQ
RtXRlne1S1nmRmZx7eaZX7VZBBmgG8+FfsoznqwrPnhBauubKjY3mTrwjLxrhb2vqvcxtTe2FCHl
ejhqJKyGo509euNv6XihgOCcLvkm09S27XDMa9qh/+FGIr8R/+h0eTeMyKWVup9O0rfi2a/Ld0kG
puIxgPBB6R1KJNma4dfYko0JURN1rU0pYnG6j/FUQRU3lCiPjDSNaqQxDRtoQZSQSizVUMHDImLw
9YYEFa3azQSjnTRWWNhgcKwfykT4hZoDXV4rdIwmQ+oX5GQ5H9rUs9K70Ye7VPxCVMfm6i2Bevs4
PTqZ2Gsx0LtZ6r5WHg/sWn+KJ+9n2j1bPAFMUfP2gzihLlUgW8l/jxlSG7Z5a+fOSUwGXtZ8ivQh
34NtNJLtuMsg2MLnMYvquNtJZfXg75ibQMjh0DrWr46SwEnGKlA64hNI1+6oLYiv9Xw6GdPwc0Sm
Y1Z0F4NueoMH6zZB0m922s3oyJ9TXh6ztlqSR+OrMzdHhaaeJoEBzVN13yHN447z1ZwadzEKCG2l
hxCuPHlx8ZZn9j536kNqubhuMHZunV11Yw80eWzgmLdIqrozpxGVXDK978Khq8HUH1/bXXKdAPM6
tyBQ0oyXFrUKt4OtGojgQZdpV5YcH7zC8ucYGUNLod42wDapvgD5KYckUMb3uopPkDmyWGy6N/2M
UqqfFciCYUnddy3ObkGs7SGTzrdlP28FHyIA7a/GJNvpdboDw1A4JGnYE8rclu/szgzxOX5vyF+a
M53Mtrsm+VDeNVO3IwlI3PIFFj3b8S0EZ94n2puBgdfPqN0Y2P3J2NpACeAOv4A0LfM5xZaK8dqZ
nLt6Lj6AnAp7b9QOiNgdpDNl6g/ItgTgHN8XVgdpZjcb9IL1LgLpstp2fYeWps6EslQXiFi71e3y
2tbN8noykMzNbe01baBrY7puC1Yv211kABVVbLYsoJyhaIbkWRGCK/GDEHlnVl12TIb2KeVFCr+7
35mAy4J9Jsq8eIdlQ7l5RLUBLyOkIH/ibtcs5bbf9PyacLHvZ/vG5Pke/Q9BZmoh5CJ3yku8naxx
9syMb82qMdEFQreobl3zggajaURzRpnlIhvQgmzfKAHwhjHJy7ce6c3Chex1+eyJp8ogrCYpy+vf
k5ZfJUhIp2+CUpYW1Ndt2596CAfXO50ov6ZIrQ46YRC/ZrmAsRuOHl4BQ4D2CNVQpA+9+xhqLKWl
YbcGA0rKoCFosdOtM21MeIru76VqAbjLZjILn0xaIJvDLFNmZw9x/ps3nKHmlkJEwnXvhDwOlhn1
CcK/rojmjt7oqELUfN4NZX+dp3eFkT3F8tnuD47XPeXpU+2211gfFnuHSprbrNXDZHpPPG83x32o
BDLb6bU3ABdNpyimaouOpK1RBpb+ikqxHKDH2v9OB3x4bEQ6nGvZJr6bO8yskQjUjOv/0oFX0PA0
VpsU7yauWcWEiwn8V5cZBbBmyCJM1S1f0EDWj1xwvzVElJIL6IVzcY8OaK2F2NV1yTrLpOlx3oGh
r9rYmvkyeGBZHIro+yjkXAz3eYhVbqlwwYyOZCtiOF75ICL0JfhulPFe5pfina+cApS6RAfQ2gW2
0f7CkKRU7hDAf3D7nPFuFFbOQLNowfVHXbVxnpIkwdUw25fByT5kUT/SJL6H3h1eK81+SMy0Zygc
4JDDAkO82WGzo0P9pL6w5ucWBBkCy4bKD5A2a64cngwlNAqwIG2WwAELBASBUEqM5ksQzDPRn4sO
UcBeTGBmv3SJigqC8wJdQpvZeZyL9DD33k3cPH+/vUsW6EsO4s8g6xZOlXhl6XG8SWncB2NrRIUz
B2Wv4FOizFO8fD/a2bVDHADQpYdE8Bo4XdgxhAhHpL2Umz2ltNj3XQksSozwaLyU0zmTzUPy4c9Y
q5xOk3V5U8dYvgpCPGwk+ZOQ9kY4bjQ0xhOFeJJXKpsZbrdzEUMFg0b/H2vf1Vw3rnT7i1jFHF6Z
d5C2smS9sCQH5kyC4dffRc13RhQ2Z2OOzi2X7Qe53ATQ6G50WItxdbZu5/oLqPwOPw8wCTW+IEo5
H10nty3CocsbuqEjCwS0gc41DXOk9OhapIpkKA0k1qWheRa00JSq+jnVOkYqYjPDjP4oBS38YBQw
Pn6+yuTkstIosoyD4/q4hmfVBKuo28FOuhkRA9F/EYxyAg5EWIquXlPlL7lYPwKQrzkZImHs60Ym
BliokqhhRlpDPy6V7VH4GZlNEXaCr0NbCtAKCYisJvGrEeEM6Ma6vGL0JW/1XqKNlReAqiYjP0i3
l4J2cpgKDddE9ka7NcGlHTqcFbQfXNqBqfvRviC+fPdfn+5aKp25a5a5CdGAAhGCKGm40dCm3+ss
iMStTPEXMVStQh2NIi0kiEn6Ch12mhVHLxJGsRDEKKeMf+ViPyhK+ECG7dk8R0XDVA2Sdig1L8q9
UqpMi3RpKLGpmYqWl6S0+Ci3Mu1ooGon6KeUBf6x6WD4lcDFPK0Ecm0lodgGgcvUtRKbuSPuJREo
cqGDWD3d4eWtIIVh4jFk8z6yEKyE6D9s9eeSF3O8+gKhGBe4MGz1X7g0YPLdj7cfEJE+E5dm8cy0
aV+vljKAJeJ4Pumw2gT0Pcg+De7oh8fBFm1SuYXXMG7lVmkRavS5NsrcCT3fTGXxcUdEizM5sICA
u+fLHZFZfPOsDaV5SEqlaIMmwYYuyJu5P/sywl6wVgeHya8n+zv38e8V0pSDcSPmaBjACsUQBAaS
bDVFaTVsOL6NwYT1TipUzFWOOTrnQ5Qj9NmRw1MQ+yn6wUS8I8DWJhXgOjv2M8PWfFRoztQFTkSC
X1bOeQXSURDrVkayngAOK6l4P4jkRyHsG4dMBAOLdftotPlsobXvMefnd32qfLlvTw3q+mmKdpup
CxNzxvPB0rXkNOuADO+qIbYQS4U25hp8eUTnEgatcfEmHugWfliAIk7jU1eXc7/Fv0cayK1i3R8T
PLhDyTAvn9/5JDsizHWdYPHYq+unzynft0mdATlvwOyrai2MaPxuclU3umXi9G04Z12UDNA0KDw4
hOmu7xnoHjKo7DJcQIBHWuhqe8ec7QFA8rZoZk5+4hJTYHSzLyaMPsWVTPo+qJOgEQHFWW9Q3HCI
gbFVl0j8zaaCZkRGNV3YCh7XwijHUUVaHvFci+28V734Dm+813CZSCAW7ypWcatYmOm1s722Y5wj
Y2fpC5LrmDIlAXYWzAPIktsZUmf+ggoT38QPkiWa0ztalhVGSMmSSsUdPZG4MSv6zNPj0Wxi1CqI
neosABpxK2zEi07XgMcJgBCaKkfi5hQlB+xqoo5v8Fa6mc4AoxFVUdsh3fEwkOaEmaY/Yt8EqJSm
GIyXZSfgOycyEAF2SXWHYa23hCsCk68weJkDSqbpHrlkRJ6oukZO+zoHBxJwG2oWIAXr2ynLJUoV
8D7yLkNFInmb9cKWq+D2O4e/2h/qGObSCIQC1e0PL74QxEWn9BGQRHbkiz4OxyqumCD8W4+J9ZlQ
hkNrmrArgEbs6U0kIG2rIumeIYEUNkvqne92AN/1oshA0ypKHirXeIah+5cXztpbKlzSCiUlKYe9
VYPKlIfnrmK4gE0PLiqIqSVJNgRZoaITZQpGIwiwswuw6Iw4d+GalXflEeOn5uSzxmi37Qemg1Hk
FNE5IFIrUkJ0YQLtIPOCx8ER7Oxe5UztrjjI90gbm7ldWSgu/eifw/dv7CTQPlDqVzFCSTcrRIo8
lnXEZ15ca04pXuMRwzCN4lZsC17bv0VQCtPrCeFJP2deDSwJwVaQmXoIftSD0z2DPEp4z19rFGXv
MtTffnTmDDAecIo8a/Uj6gVlaw1+Vb0lv4XEubzyLRMGXGEDHklSBDCAUA6wH5GlldXMk6YUeF08
cE60/h5+kQXiualLa0nUBmgAXa8yEZIW9vHUz+wRQ9K7xqmA4aG/h/elw0L73fJGyCzIwvI+4zHM
9XVtMzCoyxSlJk9NJ0Ctil3qt8CIrirJy8X/mqULkQQYYoBRAzgSTaJx5Ss+b4tIVWDooh2KCGaD
rrbLRyVurmclgtrBthzHqMVAjwcWLR/8B1ehJGDKUEb8JA855wo8Wg5Upds1knhsOeOhWMhtp1x6
6LkWiY7Y7Q2Ab84I4JocHbdoZUmEXyOHvpap6ZzUqM0g6H5WHXpBJV46lrXiT5X6dnkZm09nSed5
nAjMCub7vh5LKLZxUOfB4qu7XWaHr0UHHwWOrMHm7dQN77UfAMI9zgMj2FueG3QktJZLPX9QwOmM
qQ/zj3k4wVd3KBTYjdcyrPK2oq/WRz17qhKTYj1nwDVcEVsBzVlyb1wLd5jH2oM3ex/9FlnoYZuK
8SmRBrcC4VjOER4ri7u+NjO9NksksuDeEeQJNhBGWC+7xSpc2Er6ZgUVkcO2hcBlkFfAsw7IByjo
AzqZ8wAA9ZsVxLJ0RqbCiDpCu4OSR7kn3jbHAaN3FrT8HrVDO3uD0mNwY7I761+Qn2/aR2Rc4QKR
e+Vp+zi1wAuXxwRbm4l7ZHlRkk9nFKRl5VpQ0vsePcn1QDi0fIhABpLKF+RPHW7SngVA85nLeLJd
JtXA8CabqmzwEoZ/FWSu6f3HnIFRJKIGS6A0wHkdUD2NUQhMxAEk1qnqpSL5gZDvOmyKhnGLNp9M
0ko2dRSxEqR8IUP2dNvZgdd7HY9atZkfBUsB+hf6ZC7bi8WqnekayOBloFLo2tkgd2ZUYaEOHFq5
SlzXBPwShcFImm4mDSRDA+goIF0w+0uZJFRN1GKsYZLSQu9NjtfQfINWinCOD32kuByXHeBH0Ord
ZL9nPXpq6pHxTNtMRa0/gbJOKPwnVSnhSsE9lmb2i/+dFXjDZAgFJKt0szdwErnobHArC431rEPd
3uTPDaBsVttFWjyO2IBol77NxwU4FPMhx+nnXzY5u2ImoxgS9SXlsXp5i2EY8DHwTDzey47EVv9I
yKDGnvYq7I29YkX7gBHpfDyTzhXp7zXSPeeyAeSsJIBd7mzVG/byXrbKffIgWsWSu3XU4/hHsrK9
CMapfodsB0P+piX51DGdujfjrICue4J4LiVQsbdauSNkd/mu/MPl/FwjFc5VddUpco9dnfYosd93
/mhNrmA15oL+yrLKW0cIrG91wepVZXTyfz3CCQi8cRrDNtby5JUhwrhWYAD/sURQCVo9DUuFSyBC
GGvLQJKNY8HdfOTMabVYr4K6+2kdl+hKhogM+NnVKbA7U/NK0CZIrMPZstprSdQVH6MYwXYBSWiP
uFXulZslANJ/Z3bnEwQ/xmPnd87ooF2KZzJfbKWB1rKpC66VxFAqAtl89MIps6sbmOHrMysaWOHP
VmywkkQnnFIZGMwiiXM0zY/25MQHdAKMvuZ0f/BoxMiSrTNoqRhLO0vCRkFSCAZiAyObaysQtPu6
Gw+VWj0kY/ybccG2FBKwIqqI7nCQT9MduFOoc3mKGTZEPoGHjtUrlNYSKA2xUAGyejRMjBYromTJ
pPQmU/sg7ZGt89rwtucJ6A90ho/djFnXy6LUQ0/0ftLAGbrE5MRcnqellVoYckM91MVcTm1WV5p9
eS+3zu1TpkFT6fQYja51BTInkBrnOb9DC+m+FghGZweGimzGj2tZ9FOwEUKM5n8c2+C01z26P3VM
jpnqrndnxC35qXiUA7sYrZ51H1jLpOx+2Iw9n2tY5lJjmu0Mk4quelM5htOiy77zeLu54hKH/Li8
u5t2bb1kyhXIyQSIIyB1wq51u4VSJ97peGqDVIexuVuOTcFck6ygcKeeIeKlBPhTUdNDEHmZ0dVV
A2oAiFcOYz1bdmUlhq599jnY+ioOYpY3h3JsH8dnHdVW3i2c4hGNNqxsvbhVdFENNPhjTg0oMPSL
vmlzLpV0HNwQJqcMhFOOKGS7TAa/YRNhJnyQfht8cxNjgM4h2eQUaWjzfPEej6IPAgw71NUGfZMt
/hhLv+rRbloQjNNpQdrtGJuzKBHtxNbfupiQVTQ1AihALbR8ub/h3WgrfnqFScQdHkUe++JuJqTX
0s4c/4Rx8wbSBqvYTW/Zg+xh+bb0rP+uQb8FFqfTQqKDduF9cY2I9Vo+Vq/1M2PNW2ZRw6iKAE5I
lEhpUxwOhA/EuFzWrE/m/LCUbjQr3yV3xh5t8l5os6q1i6Gld3ktkTLEUYzk/pxg3dWgHIvuUGup
FQGypUtidxA0X9ZKho085x5GWmktkjLMpFGThnDglG3s/I2gkfpNczNbB+OBGT5yr6ODpqjhFzqg
Swsvo7vLW7z85/+8XiTvvmpVrXF6KpACGZMS3a2G4iTJj1B/AvqLqQYyuOgzUxFY/WWXjxVo/1+F
6gX6TQFBALeAMQtNeZMqmeHtWBIoi9woQBnJpyr3esycRGi1zv9rNOcvp4Zc2dc1KJjKEZIZa6h5
7bpK211mFCFav1Xmw411RMtaVxc/DRq5rFOspXUA6iBaqqW8j4dgp2FQbbIDF/E/7mHqtu8FLA9L
O5ezuKQglCHoNT5Cfx4UZAFIxmwJWOLSHRDkMMTBvHybPlwTJBFchugVO0vSyymQVQAZsNz34ak6
RjeyNc1miqeb4sQPIULoh/6ERgqGA9+89Cux1A5XfQpcwB5iRXSG93NvzUpjVu1oTgSeJ/7dBKwy
6gfz49m2rkRS2xr2SGiHASybYvLWsNeRDe1NjPt7srPY1w5RGShxrjHkhIcDBvfcwpfN9KZwGoQv
0wEFwMt2YJF3/j0q4gVg6aGri7qSRZdqoda2eDwYnAysnf6+wHyuM+Ys3kFR2RKFvlX0iy3ZtrN8
m673A9/0E4J5o37Ct7jhDHyBrCqMnTZPxzhqkB8ZG83DSOkfJSHHomnemmb+Ocr5nazWv0A3Hlry
yO8BvHPLadldy0eBhRfBEyCEOhMITWg2KN4HXvf7tPDTIUVUBJJkRzSICxCTwcqnbLaA0JLuxJEv
LL3iJruuKnQB1XnvGBHqCVXEm9XYgWknDT0kw7wsN37KWe/1AaYaR0BWYmxK523EuAkQH8Ijb0yZ
NXazl+vj05DllUNSDFIU6MrfjQVmYIfqIPPRL2lGfSKrzTZ5U7mnENNYdV+jn/1HqnG7RESX/GCK
OULVxGs6yQSC+0ukAUKjFlU04xLtddZlOwVYyqTch6V8mDOU3oWdynfALJCBThSUklVE8xPwXHbo
u7xG22wGlISrsr+XqtRvGmBFIYmoBDfijFybBMYRUf49JsCQCE5KqvwMqkcRqMQAGpz4GyN/ySZp
ZzTDvmzAAT8n6OtvZrPRAHiV3WfpoVHVYx3qty0ne4b82AyxgUGbFOM/dYfWLkzPVZJfVvp1Vtzn
7QA/pp34EKNkAZD+MDkiTmYdTU5GHuIFVxHjONpILHAAoAtYdRQOs2nT7EcROI81gE5olRUKiR3M
lVWSpZG8ttEGbOsGxv96BaNNKfrggWMCz12YUdZh6uqPWio3koA3eas/Z5piypH8oMTyTdzx74Mg
uOjzs4XyLWoiV0nvQO17KNL0JOKhhxZjUweIx4wZViXRnqch2Ml59wgijx+5SHwiz9dGN1oioHjG
iN/JRulU4ssgv8QNPhoon6IyOUlU2x2wxviBvyaJtEv0+BABR78TdRuIsXbe/ZqL3tQxCZgk7S7B
EJgKgXrDAcKis3RMhfDDZAp9CJ707DDmC7sEyoiibpXpiCkMwF5y6G9RMa7YA3Mc00uZwFvNFO9C
Zbjq9PYha8td0mbHSSH7KMx2RE1euKF81dviXg7mF8AM2lofeFUnHUpOe1Xy05Cp+MreAWrGc1ty
b0o17TOi3Cmc+pwkgR/H4u3YtcA1QomFT9F6nxYvhRz9LHAecTxft4XoRUZ2P6WAQOAS0OA1XXlI
VGjzpBhkJwFPiuH4t7pW0T6NrLmuoTVWp+vZfFclWQDFAD4If5By1Qn6zqlnAVOv5fOUte86p3MP
EgcQrRAQO/2gAr43UjCGJ08MyOitIATEvAp6dRVDETXKrQCcQYtF8CV6jUJO0QKhFTOZ2rZeBWsZ
lB8JBNTahlzOAZ55EFCICh1M5/7ppqXfyI5dVoZz00Ov5S1P4VUwMsVtPBW1mHvhYENxMakP36Ri
IBOEdMId8GeWTGR+yizt12UH9Q8HC+hJ/AIcKt04UMpoa5qTLvfSJ3hJK3fmg3Kn3wcmRurusytW
2LV1eKhFoAtfRc4eXctfFxq2RhMAiQDxXYsO57CbfX3qHxlr2nSFKyHUa4MMakXEQljinWBfvsa3
xSmBr9pVh9oeMZ7fpJ6Gkj3rjmwpzXpt9IujA/qWOEPs6HbH2RbM2Uem2kJO1EZTAOuVvZUd+ZSm
0U+MvJs6OVEhrQdMe2DchROPv94LDMhc3s4PFaCDmAX6HTi5qOah7vz1zJopG9G0POcocQS39WgL
dvNX0+9fQL1kX3qqrZqSpZ70F9jK+gbIlHbicLZiX/6UTe1Zfcny89U1yZu+zSoNMY6oFbYw6rZa
sgpam4doCIYqKmjrEGhCMVESRxQOoaDKvX4b+q3X+XLjqGAuQczqNQVjczdV9VMcPTQCyGxS6Ar2
ti6CzCI6UtgYJLkGYyAjGN967oB64T/r0qhIVErzoZsSqEsCaP/ludG7kd94LK08ZxfHA24tZ9nf
1REVYkMUCQPrSNoRW7Zaq1G8BT1adtOHele6g19j+pyxi9tWbLU6SkXxlOpSvcWpCScVVmzBaEmB
xIRgaoFx5mwWIfGmIq7kUYoI0EfCRTrkFVx/C0JEBBiq8Y3s4HonKR+UVUlFohE7mYrIRpXjsUDL
sKGyeuFYikG7nr4goVhBDEa9rTA9DNMrL04IBm/49LYLblLRuXyJNzMz64VRPqDNokIcBGyeFKKe
WDrJTt7D7yCkRD3M4X4DONFGWfwE6D33e0Z6dXKUb5DbokyUEcKDFLO3JiIzFyUPwOeYwWl2RJ95
IRbVO7OeK4GUV8A8lJJIBPu7zCkAod6OXPEGc+64Eaj533yrPLzaXbo8jOfvDOXEAom7dAIur/zw
lUOTULprd9Vrf5juLp8n4y7Q1WFhHtD3pEKg0oJNkdSWnL1clrAFibQ2KnQFOI17PitE7OF/IOnL
K0Ab4YnZuoYHioNroD8CcQ1Fzl3p8PvBAVvpsbsKXXE2Wb1xm5Xi9QZTtmZK0ppImCiHm5/d2e49
4vcucZYKOCArWJZt0ccL6qNTlkbnJhAnLrvbOuoeqLDBVXy91EIiFwRrd/IpPuqnJVE1+cKPy7vO
cE00CvpkcHFfzpBcACtzNHZpk1xxGssBMreTsj9pWf6f/UmfBkdza5zmwjUAUGUrdpnbybB2OmV7
pqaf83JxFFINjlX1SjtNTmTFe+LPh8YPd+iHIvvqaWmZjW1m1o8RXOiU8el6BaQRM7z9tA88tG3s
Mcxsl7tFc0N2PLqVY1wrKmV5wmGeeRFoyLAExYPmBzuwnLjJnWhWVsToNmCdokElvNUc6RlZxL52
bvwG7qD90pDSoy1x4W9gJRa3DxHvP4SCyGjSfZAN0rZhtoS+pD802dSALWb4QbT6YcZkTJe54Orb
T4SEDMe1FXEjBl6KCmiORfnka2hTlfOsBK2K06vegu4o9DHAmW7KRDAvX7zNzVwLomIoY5aB6cRB
UHZcCp+qVXrho+DhIeGmJ9bRsVZFmbPlhktqBmGNAWgdg68fMJ9qZtlvAGMxFrZly9bromxZ2EWt
1IZa7pXKNa/EXhj5wJg3jXmvT8YCEO8zNnLLNa0FUiGUFEttFldY21L5XBgQwxA1tsW8hNZ8ldrI
+d4xRC5nQ9vr1UuenmlPuFDQix4v+cHSPaDOAxzOcOQT5+Uumzpl6yKshVG2E23NdZJkEAaAc3cE
JrgoZ3YtAEm8gH2p7uWmdmPkhy6vkSWVsqFK3Go1ryIBE1w1OwljWL1r7GX/O7d8vTjKWGocX5E5
g5hop+8LN72SvHYHwHeWkmz5ubUcykzyUik24BvJ0ewO1GS03uR35R7wqfC1hakoZvc2X8ETMVMh
m8WKlWD67deQSg3DDqcHDE6g3TjLuyzbzTbw4OxKsIDyL+9QFNrNPnCfnhRvcUqYc6sPbW6m77Jb
2sPhWy5q/VGUkRNbLg74HB8VjE6xk53oHsDJp7GB68ATDizHl3WJmfla7tPqvRghGwroO8jrerMC
1UTrAJ7LjdHkEXRgxTHFX2RCCgUoSx5rrcwDoE3fyHXKaODku58AdtuDAlx1jPulWJS4qYVgYN/4
ZD/f5VfgUHWiO+6pc5Q/nVVZQBi/0nbf4jD9eD5/MCR++IXVXpCsBpqzCsLWEP16AhnNRJlNIwaA
MndSORQoWWNKZwYZ9EdI6SJI+EsgtQGaHAdN1EPgjH7HDH0I5FrmcgDZvMSZjIEIRnLlzHBQ4ij7
L+VD0o8fZO3RbQXQWZWIe3U4dJ3hAVTJbuRDpv9h6NeyhC/2mJJJuYAy1kTSheBpXKaasx7TM6Gj
HwE4jiKcv4RdBgPg4MznUAIpm9yijJPWC1OwxFf3VatecaLG2MfzaS9KBmWBhaoXhFrAoojb7Erx
hEyqI1wDss+ZJLv9MVoBYKQAV2ygfmMxNvTMwVGyabNczTNQwCBbvdK9GcZJcaLr5fW1jJix0sXn
vViLNIzPYZZaAloG3SmrNGkwlSCa9cYmBEQZAZNQNj1iVOcwSPqMiSTurkJHvTGOD1osPV5e67mB
oKRTZynq8hwEMaSXLdDQNQwqlHWJP/qhd2ohd4R4BvJaBj7nofe1KL/h5cnpo5qYqdHd1zP4jFoM
8EsaMbU4DDFtAUpIlSseR523eHA8lQZqeHXB23GoXJUhmFcNtXnF9H/naPPAmVUe/L68pvPgkloT
pTv52OaSFGJNy4XoKrP1AMwP3hFvyUfkpc+ysssenV1AzEAaoFiUFZQDvxr4skgSnYAPBFdct/h2
NgkS/0mB9kj+7vLSNiWhv0ETAHokgoLzqyS0Fg0TesWAEk4aq86AV99hhlcnljqnjBBo85KvRFFe
a9AS0pV8ipqgDsgL8Jwg0Lq8GJYEyjSXzZiotQAJpZY+jAXZ8erA8L2b5hglNGD9ijibj8HLlbtR
mrkcjLSOPNFr0OeIFIPLeR0zwFoO+EwBwPslYxLWQMWCVoB8Fltj4YRvklc98jk1sEjw6/JusWRQ
F1UyhklIl90a0dXV62AdqmZMFrGO/XzcZbk8q7VQl0fMe5GbCday8H0vWeawQyfl6DR7bhd19v+2
KMrSBnPM8QBwjLyZ3Ev6qx648fDyv4mgYt88KY1GqiECSdF9JTxXUrvni9fLQjZV+XPT6NyAIRRK
LOawAGEjffRFBMLbZQmM4zeom68FDeoeGo4FnhezZAcNiAJi/OOyENYyqDtfcCraWWPsVS0FbgM6
E11n+PVFey7cFLpvNkKRTRFDSOhAsSTmxzK6LpNX0HVZc86wled961812VhWu7r8cs33PY85X69s
ylueyEcM7NkSGgqA4oVJOOlAkvEmRrt3QIJjU1Sp2aS6bkpqekcShWHspLOOYeprKBuBzkVx1gwc
YCZmCTC106sYgKyClP5u0BoDojfgVoua4vdEcaoqsJoU1CboqX5tRQICAx0EswFmvat8fgE4ZIa+
pHy0ZY04QzSCDaQQHXmUHYDhFUDwHd+rkksByYaRT4TGLeCY40PbDImtJjmzNLXo3qVDpUxT0wDw
MJKwNB6DRaRC+FmRX0CLt+VjtFd6wvBMLBNFV9glo9cq0NtAiVCkHXetFeym07/DRVo+/XxpaDlD
GzH6zhTKRw111XPiAH1ti0OvC2YphKABms1AYniqf1jUpyRKW3W1MFoBnHfIuQvuF7v7L7CJtpdl
6AJw2NBmIlIXvQXXUzW0cCa5WAG6sv01BgvqS4QifhUxkbS29eNTGrWJVQXaEzlbNhHT/ct5jf5y
Xgv/B6s2xFoYtYsyiYIqjSBKiLwIgNKRIFtVMLzMaRmw1HD57DPd0IC3LwBycXlifrUvmPVFm79c
RMiD8ZZoRWCk8SMXxEyuaBeSO/mc+w3z/CmQ9jLiVJCiAKit18aIsYeXbO7tyxK2vAywhzRDQAeY
IdPIdX1TFLmeQ4Ke3ajCU5C4+cgwywwR9KgGKaKmlgPo+ZzKV0XUAjCuhDdAp+HlpWy+AgQJmB3o
/ldVAJR8PR5jJnlWjVhLLWJqqX6OFFBz6VeSDAbBzhuG20kUF+oBvK04ngmTt6WIAP8DWp2CqPAM
j7MhwZzn0bi8QTALxnlLI0lqGYYFTjRovrEL3gIOxTzWBVgUnFbKlVw64xb0BDnFccBbJAdRUwsm
MqT4Lu8sSwQViuCFWqIDAksDXjI4JTs77n9flrBpDNerEL+eXaG1UgH05eVqoXd8J6CzaToZ3nw1
+IbPkLV1jdeyKOsEGmZtzHrs2F/eRDDHg3SFQ9IPhWezjoe5MspA8XVD5pBA2n8w/UZ/vv53tnDz
BsigNwf+pbG0TFM3gGuMYgChzqKDk5P7AHcCAP4HzbnkTL7MW4yd3LLza3nLnVgFXGCAEAmeKetT
W9b2r05t+359ro16puRBI9ZGBQ1ZTo38ylKX2KJlYP6F+OAoHC3OU4k1HVgEU/9wgJ+CqSeLkueZ
IkpfVHNZ5KIt/7MsysO0/BiTYbkG/32gw1oXbZflJkpA7AlZxJXcJekFBigZPQfy8ZvvvpWmfHzM
SlPgkQVDnCBM4N4rYCfk5VWcMh5+2ytSwbCgopK5xG9f1XECRE0ZivPnisLub04rtWB4TqY06mLr
UtGXmgJp/73JWlTszMavFkbd66oLyjpMcM/0+aoAiJvR3BWAWSxeo+oxMhi9yJvPKHkljbrV4MDl
RaJ+3Gpil9IeGMyglN0RAOgF/DXyfy6Yk93vmJKVUOp6V0KYoPUeu/n/S/OhIWjURu+3The9B7kN
267B4MKi+Tm6kmXwWtiiq/sLWwNjZZvOcyWM8mxTPbWpNEBYmj/n8WNT3l3eucUknOvG52JopZcC
PcoL/P9t+UsLrxPpWuLeFUT6bX5aGBTU28vyPlDjzwXqiH9lAaiCdMjYRlKndQThdlYDOTswpjsp
MJ5IOu6FNnaKCIyRUuLj9yEVA5BZ8O/jILnjjNE6gLe4sgaa9CIBB0Ti5HMDRHFtN4aRLQ2TRWbB
iWsMvKTZoZcNV6/wCMtAkmAkewEkxAEwwSeD95s+soO8dSa9d9owBT5vot2AnN7PI+OKiw037JND
Gcc+UMbtOkMPIJ/5IEABD0JwxGbZc6g4LfgleyL8DATijnHsCpx8UIbmWuPmq2ToHwLReJWU4diX
IwgeSu4wSzILheofjMjfm0kbYdC65xIBfd1H8m3ehfsPkyVYyWE6fNdkfUqjAjk8oZVAinB0+ShI
ttGDokPKH6fZOGrqdOB1/UWfS2dINEcvlGM3ENabdzFUF3SHrgYaOCwDdYLIq6Zr/VXd81cJ3k8h
MNLwvoHvGa9j9NZIqnNZZ7fEYh5dk/H+BVsB/XArRqXSylJGYiidzHS4R9eXLLDm4rYuOhDQNRGk
wvhNwwalHBLCLQduj3IaBWtKeZdrwdB1eSXnvcjIKikYQwcOI5K2Z4+ctAtJECnakjUIPB1dVijr
wzrfC4A1Ben3fn6cmOWOzZWtZFIOoQYfEjGSZWVG7lYq7/Ly6fKyNg9oJYGy/mBDAW0GyK69Mgvd
tGt/FrJ05OENviNGB1SWCgIOUGJ8DRA4tQC1morNk9XyESrxIo2wNpmWvF2Ws71hn3Iom19qUqEM
8XJIRQQGbWMndROjO217xz5FUGafVyeNBxshDMfYuEaBbgoJHPAd41yWfafvq6J+SlkWugrbGtBt
hF1oROCglE6SAt6YgrwU4GMyx17w+4B1QJsbB2RbsAAD8v0cEzknY1yKeuQpJHHA5GN1zeM3jkYH
qBcgKgxRovN7o8GVXFlGMZh30RUgq+p9OmXfOX5dEXFLASF2BtELWtUUxCIcgt0qsUnAuxKTjXbz
+FciKA3rY6XThgn7n82HPp/Nkj9ywNe+vFcsIZSOpQmg3QYVpz/rqamWuRmRDFUoxoks1uNMx1ZL
oXQsTPrCyJEo97Ihehza8G6SBKvGxFgsDqza+/aKdBWDYYZqoNGS0mcl0hWCMQevJbVfxeSnNtS+
wAk/Lm/cphpjtvD/xNB5uxy0BVHYhjEIR58MEPgNPMvZbL0IlJUEypKJXdyEqNXGniSnR1QOnDm5
mtvS6rt7DSAD8Z9vLMhAbkuSMYZ9Bv3bdUqnKzUWVFScI0MTyCg4l0VsHo2xEGJjZg+UU8vPV6Zm
5sZynniIGBLZUvjncgCHqsyqdm6ezEoK5cq0qOvavo1jLyp5LzGSXTSrD//bQihflvZTEdc6FgIk
3T1XGGYoqiB3Y03Hb16b1UqotIRRomw7AS3fSzFzPIjXXPhHaY9y/+vyalgbRt2Yup7DBjxmsaf3
sWVkv79VIETB/j/n/lFGW517EE0ESVWsQwB/k0See8lNAVbeo+Yyfectphhor1ZkAa8XuhipdOkE
dDqcfhGCq60nT4M6uJf363xsCwGayi+495KB0VOadIvPMeE0p2kMjBa8fjC3BSCapY9pspGewkC6
zUoabZ3QWiDlClQhCLROwgmFulCZ0SADYkhl1la3qpngtAK4nwRQbADsfL2euDL92PZZ7OXgctBD
tMCP1wU5iLzmBR146VJTy1QgYrAM3ZZZWMml1WMuhazvOGxnIqQ7wlVX3CDaOF7/8rFt2dO1GMqe
xmMSJoUIMdEApDPuOglKsO66YGy10QYT9QwbsRVXwTvwoN9EmCDRpQpOCkGWzjWxVxbVbyNOTzrI
YuMmR5dzIPwWuv7+8vI235mqgrQwnkF4Onxo7eqWpQ2aQjnw0HlJEz+qQnGdDAX4qTVhHzbVDjr7
I++KK7XRn7Jyfu7lrmWY9+0vAEgej66Z5SFGmUVNi4R6TAnu+QSGWZXDS0yUA+RfDClypDwOnZHU
mcPzeeg0MWAM8qq+BmMMq0y0qVCaBjx5IIuoKj31X7fpTOIUbKZim+y0ITlFCZRZy1jr3ZSjCzA0
Gg4Zu/71whihENXKUODC9H1iF6mBjnI5eY51AuITabZiQ/ETMTqkFfeCBtLIqjLphzTKlpFITldL
15PChJVdtJgOtdTVN1HeL0lIHOch1v5Z+firjs5OZW+5J1DToRgGNFDpDAHd0GKjBpkprJKC3igt
NpHXvomMIwb5WBZ3MXDnq9JFAwAx0Cva4mZtEI6gY47RjaC4Qr0vF+ivR/AO20VmF4AwZBztORbc
YuL1T4GUxdUEPFf1ELdXK/q9yEXvbUa0Z/RTyvYglLdJPT5xPDkMJbGD1Gti7ajM8U6S+xkAYaUV
d7LdcANwN/rRmUfN6/MU1gZtlv+PtO9qjlTJuv1FROAS85qYspJK3rwQJbWaxCTeJPz6u9BETFcj
rjhzvseZPqFdmWyX26y1YvRrFzPL31PeYK6Q4RtMdU5yxGRX8j6hBegdwLEzkCyveLXFSHRxL9O/
XzgZuxgVPVMhDxEE6CKfarKSV09B5qcvPbMppuNhVYGOe0NKFA9l1Umb3wAfoiIHIlJAPNQ707XI
N/3Nn2TObCZCP8HqgQu7mcbIirsUOJEi+lj5UsvW8kejZs6xDbEJ2ozQqA5VHZCXAqjCAsGGQrsD
Y/5Um879KHiw3XxFR9ZON8si2yQAFGEDwTidlD5kseIFarhmoct+58/xZsmDpHSm1AooRtGW77KZ
vAtl4uWsbU/qg5d2sAhIatIzUSIfrLqCAhJopamxoprzLrlpinrgBr4iHBOthjeir0TYlYucYxGk
wKjLAwlHlHLBaCY3tc9j21XjsqA/K8uSpIlkDLizGjgm5tAVXIBExs4QylNp3NYGOJU7yeVyvSJm
MWAjQ0GWgvFjpLSzlKjJSWqLHgFbB184xUr5NvCnGi0vgCC3toG8fKg/wmYu1U5JPYZGg8hkAOMp
OGohmNKTtdff4ui9iWe/bBAA+KME8LeHAksZM2wV6l6Y4LwYHyvpcwByffwChKVU3ui25GTKivYv
H+2/MueqVzAjFCOgtDaB4WuB7uo1c0EWvFIPXFLwi5PN9a9NhqrLa0hJTSw5GZqbs+72Z8VbHC+4
lDH7SLlOYp5H+EhIw6vdCLoOa4d+RePp9qbCpoS8ghaxKnAWwFrQfAum41DTiFwQOdo2AZHTVILw
OdZcxBq7wPfNLUR2DP2ZmOhWLUBtTt/yIoKBfY6PJSo2QBQhvrCQSiSOEbkTeVTmFU66SV/Mfre+
E7KoIxdyZ0GmBWvEEAWwNdG+tOiFKFgVK1dc4FLwvDzbLMbkPSKz0CFDMq+SrHLMoKajDnjx8bnk
Nyy8qZQViWunmgWXVA3w5NIgsRTNUYoMG6hqwV2Y1ysWNt3OPERfnmxu1XnQMKlpEcTAUkxSyU+E
6hAgt9GSpGt+8WtU8gdp85ZdkWCBJiPQESszrkIZT3oB9j6p8esWfXJQhb/bvbXDe+e2GDXmqCMH
GTkLN4Gson8/AE7PVG4GTXihXG2qNN1pUXDXRuFdl1WbYEIh/dlsV27ny89f6HQsRXE/WNNXyA5R
/BkoT428Z2Jlzntxf+viI8xbe4Bu0uzI7qOvOafuV3AeHOGCWGlaToOTmDYK7HT3TwogK2r27W2r
o4Br4FG3qfSatu2bGIXTFed/c4v21HFDI/EbFGVM1Cav2YDSUdu0TtyE52DUDmMpboc+ffxZ1lIx
wsT6CgrIIOL6RnISYru7ryxcZVuD2mZ81tP3HPTqUr4pyvdBylci/Yq4uUIzqy6ivoD51Eb/tWmd
Gjed/Di2iVfqR0tdOd2ypvw53lwhW5XEoz0p5IR80v0K0YZ3OpADKFQ2QDSCMaTel6dq2XCo17R0
ihjfjPdC9iyESWJsC2ZPxjBmtNolW3DserbTW+cJDj0ltFpdyV2MzACqJRbAHZBPTep7YX92PoZF
hb4WFtoV3zalpzzR7n5WmDURs/CRCZYYaQoRA4COgA5pYy/vZwmLNnZxiFnw6Ka1iqGH+hdK43QG
NFP4tvhXqe2FlFnAICiYhFkv4yWPOY1SrZ9BIoupZffnsywr4IWYWbzoOQElRY3rqlxofPahgvxF
xiY+VIE9G9SiPHwHTLLb0zWslpVrnNNhtLy3wU8xeZHiYQh/9+pTEryunG5RxaFq2IJGowZVrr/1
TeqYZOpixFsyaGVXAvibV6l9eaykGvTAeFqCAqxywYO7rVh0SPP4KBUcPEdFggZfWp9+/jmL0QfU
6GDWBWSwNt+US1AiQv8Yd63bEYCgOdvWiY4V+M58l/no/yxs8XqBcQfadx2AwfPmrlroJACiCdK3
tvTH6nXImK/Ua52XNSmTNV4YtBGrAfDFIAUMfE7KbgAPRxv78+ejTAY1d1QWQX0SHxEcVPNWhS24
BU4+vPKUwTxXKHy4lSpOoaodsryUaAXuyJ8FLvkQG8yPoKVEl+/bbIQ8mhUI+pBrk0g7hA25tqL6
5WcRi6nTpYyZ9wX8Bb5Ih0P9x/sKZAmNKztoYCVetwX744gt75hOkNag98qtR+EB7MNfW99dOOoX
d66MLuOklTMLqVqTj12s4LEJ4Ney6B9wGytqvyQC+7oWKswoNFvfHs8tz8pWxNOGcE9HgII3xspO
vr1gWVBz0Exio2dS+UlNL9SQsVBS4wCrrpaRH6y6G2lZxscamLxl4Zj66AbG8K72w1ZUxE17cZW0
8a7V2x1JSQ40lfEUWtdGqmNITjv0qXBD1CEpT+xtjDyWgyFZC0+myhw76J1aiF0T9k6ZsG2v/Mqj
z870JbVwhVK5SZptEssGcj5z4xLYGmqxbYzcycCAI4XRLdeTk5HEm7ICj2nyjvS3ts85sxwrKQYa
FZgqUEziWK3uiR7gZzF2J7LiFNlXQRRTPT5mQ4PYLB0GKfZzzfQbQOenMSBJS5PqUfZUapU/WuG1
hVkYzXrqsnQrjaAcV2Nfyc1tNo4UZJc0bVvKtcrLgH8dd4SGvbInbKRp5Qv9zEngA/6QtnHlWAOy
9jgRblSEB1ZKG0sp76Q8ek857i/q9JXw+p3wbdol1kwDHEK2pmnzHLYqRYbuwIDBBBvkl2n+SQb5
ikTMzxm/q/EtgszEen5yHYe22wrT63sUz8IyoyLtf3OSO3IZ3FqtnAOIqPglM8X92XYXFNoEISw2
hcE8PaFUzbTNKItBIZXl21GGpbgnudj+LGCpcWopFtqz6FJNZafZYz9nkq4zIVv+hF82ofYq23Bv
uQQ4KXg0/QPkssnMZy4WFLz/mdHB8OfcgBIFNNpJX9p+cDVBJoLIwxv8icu4WOf9WYgZSP+mrTFM
UUw4z39fn9p1OauEbPsgW91atV45NWHNSQZmOexUuc4KRtwE0056q5cAEcFkZtIcgGb+m3QYlw/G
qqAj61bufGlHdVpX0lS0TezvPkTpsBamEtP21Y32onrjscLqDX9TfIA6Ai4GX2AL5B5fcoKtQauz
5lS3NVDOD6VfbByxKUCnvaIFU4o3/yiXv2iWymJXJpf6Br+od6SbKgeROtX8DHiWgGB3Gg+8cuVO
BmD1v0JABcv0pexZkgu6Z+A6BIbtA5J3q+vpTVrLazNVS8mnhe+PJTUDS3eWPks+k1zTQYpm2b7J
jByrpSA+TmvFBXi76jSafFvjIU3VMNgAc+u6U+1j1GL9H4QDUnzLAcYfBPWBZ/Yd5hu8n+9+wcQv
f9k8OY3rsSsK+HFUKW9aG8UaVNx+ljCd7dvH/XP2OZpFEIL/XQohIT0C+tW3wLeVnJpVko5FV3Jx
x2SWZ2DoRmFqZtv+tJ/Mr7tT5CECI6sIf41vzFvLJ75jqiDXBtwQ1kIhdWpD/m3duZIbiWDBf5QW
AMHU2A9P5kuzG8GH23vyGdiWru5qexnIiOAtPaNA4bFt5w1HcZ3frKGMfcsMpp9jo8gN8nSsic99
tSkUwOvmUeDH8WOZnnpRHWwTPXc5W8m3vyWpM0EzY7V5oYfxCEHMEOe+LCsULjOvb6J3cC8AFTZa
a8Z9/7IziTMTNXKAk5QMG8vaTXI3MtoCUMptake51oByeZeFDhPIQ1bC8zfvPZM6Oa2LVCsa+ipL
hhhgFcV1PNSUB83O0Nntz9axJmXmGZTGKuTSxNl4k9DaelLSvW78r7gVOAkYzFDDUjGd9O2FxOMo
G9OEY7KlR/Wl2QGT5V/clYrWCvDwpx3c+cMFaDWDWVYpcqn03hw+SplQ0IKuKN7X9MRfnmQ6B94j
KOVM88nGTPOY0sdxCXgFhInqmD3kTwIQc3JJI896re4lTwbQmXwMTwSIUfFjAuzl9LrZZJ/lSgT9
eit8+yE6hlrAuK3r3xL9eIhUSTSIGSY6674FeERgZ2KSbYKvwvblldhjBHTPwYNkg2AcOBTRau/s
e5tkuoyL3zBzd6SvlUEz4VbD88QxDuRXajrxOXSArbcKE76kpZfCZr5OGZJO5mQ6cIOFnBT28GaU
K2Pn6vRHfrrVKVRdGBzXUpugrI50yZedOvPEUX/qr/vH+hEjZ7voGNyrfuoVn7GXeXnngP7gM9us
FWu+pSJf14ptDrA6WPDvM3tU80yohYEoEsmhqzYDjVPLi7GJn1fvok7wtGErtvMtAv8tcd4q7AC/
2kkW4kjHmWcniPlBu9KTWUAqn5Tlv6f61iiUUsvoUsjQN+WZRHTcTROK0MtdcNRBCaB4+stEnq70
ztr09f9HUf/InimqqUVFooSQLW2L3QRSHmxbd9pcSdzUWU0lJx/wXYn+SJtrqmkNkj58RWWYBVb/
a9R76w3W/RCJ7d8ld7Kayg/r5GSLn5GgbU5sDNvhMfO39kpa2VQAIQz8sgaQd1vmNNHGh5+DxfdF
oElXiC5jwAwQVBjL/FvI2JiEDSOENC5oyKxb+NmJf10coivjCOCSIaITXtQqhOni4TABiqcMkESw
Y/K3XLtVQH+mSLaf4bWvtSNQ4FJn5WxrMmZ6EvbAcOQCMgidHBqpwXMWOcNNiz5ssbFP47+ozE7X
eXGs2XUa7SgSy4SyAD1HdgbV2BsjdtJ4sko7tHa46d8vfFul6vkXoxuSYPtFDb8GhBMHyKCNN5lC
85nm/4Kc++/TzTSy0pSuryVECJK24MCStglZBcCYPso3c7u4wXlIJlig7LWvpDvY9NdI/9zWj06W
Pz3V1sg3lyPEhbRZIljVcM9lFk7q3w2+sddexhf2q9tZzFHc1Odo3EfIAdI77KNGqstVF4Ul0Byt
5f7ft6VnijPLDYeyxT5JDl2dWA8NB+DI/iChhNm6BUoJ/CZ+FK//R/OYBSZ7tOVMkSFyKp7itK6E
iYF3C9ctbdI96jPt8xpLzffJmb+P+TUTeaG1YwD29SGATH2TnlAy2WW/AWLhRK72fzzdvDobdWaf
shiSpgpAAJTkvKQNohJNdsMx3o/4v3v67/K4P/r0Vbq+OF/HmjptGuiTeouVYc/a5NfJtgeADOVX
6kkBVq7ijOfUy64bINu3W2mlnLsYrC7kz/xPX+tMtnqcWtRXUo6pE/vch0c9Ldd864qZftH5Xhx0
zEpMWk2CAtOZIBLzjbrTrhqvdzGLvIqFvJgtXhxr5nh6KamKnsMp1LXm9bKnJJbfa48rBrGYqWHM
WEcgVFBGnTkDVqJfMYR4h6qmY111bvZQnOKX6maqXFWeGlGsJmiDJ4PAyXbXQJq+Dw19mcYf6TMP
EEXAXC45XofiI7rrTnFGJaewXRDW6nR0JqFmjOoNePdo9L5y8uX7/SN75gowxoYauo4sQN9ML6Be
OPyq2Bqlaz9O/E65j6H+607arYhdufA5IUuZGbUJNM/J+6YdtX4XPnlOTCwjJ5vOAQ2xQbH1VpSO
AvYZ6w4FrRX5izHUVNSvuiVykJm1KODdzgYpCfzsGIAbCeCrLi0OU1UFiK9O5hhrk2jTPX4LbhcC
Z0G7DAHNqqsQ2DvqHqDmTnrDgDNLU9/CaEv2FD3oeJCEGS1v/gFhyqLNXkifWVEBiDO9jSE93kVb
LbstQU42YZfbYgvg2X8Q1Ba/74XAWSxH8gUIcw6BUwI2obcPewWlrMyN9rbTuqrmQLfcyQ+uTal9
74RM1nQhembLY4s5g3qAaPGi+F1AmxObmgH5ZkIvN+8EJIeOeBzuNTDcrpcOl0+uYy8ETWQ0p2fp
baKnyahFEJ88mTfCtfbKkRxiV2xtR9nwHarwZ+sgu+ue8nth+OvgfyRPSnDhmEkJTuPWhE31TnGU
wPihgiUDwN6AsAH/nf5CbjvPimjuy4e1guH3xuxM9syeWFqmupXi1MM+25V3UeTEr+DzbkCxkvnM
72jl9X6+S3RH+21hdwA332+1lZ7pYnEPIA3/vfuZkWU8GOW2xg3Unowzu9wT28IzoX0ucbiffa4m
b9O5vpv1H4kzw4obBdSbCc6tb9gv24/dqUw8OhMgPijVV2sny6Hi4oQzu2olkablf+zK2DTcsRGa
3MCdbGo4qmgHHKe38HpbZbFCfXm1M6uqJB4k0hSj4l12ao7WXn8Ssova8FN4SDywzjjqR/s13p1u
R+CSUuYFIY331rY+1juCwto6l8+yT/1z+bO4qXHNzgkQWaB0w0AtzH0Xhyxy2TQNgA0ewCoqo1M3
XoEmYO1PhEL/wLWu/Yjp3y+sDrhKoIrRcTEgFNqFqAd44r65j7yJWBtLWr/InmyiU+qpDf0HzG2L
4fuPPswXxa1EkEydwop5X2DimIG/OziZTuvLPgiwXOj81ZrOrzi4Oa4wGH9KVakh0tIfAD2vk+si
lbd2EfoDCHqHbs2oFxPbiyPO3BoIZzMl0r7cWu8ld3GBmMnccRPtLAqcG4oi93E9gk36/INhz6vQ
2FRNUmVy44STY5RLXl0YdGCWVxXlNpUt9+eEZFEcwGWmpt600TlT5Z5VCUkyFL3tDDBZcQta7h3W
wWg26G4ero3qLGrNhbSZzipS2ZQpgTRV4v4YAKlIpRioXEuyFrOOP2LmT74k1VisqhBTgUBGBe2l
2GK9gJobDayh2u7nG1w50/zVF5QN/LCAsAQPrwRNZz5QFErWzrRk7hq6H8BHxOAPOtt/m/so50Ge
Cmz2gtZvo6ZgIqHod26xaaIdZBApeaanbZKT3DnRC6ipw3vj7n8/58UPmGfOqVZGoojxA8a2dNOq
9mVu+kq3NtO7cs55GkMGQEfXQx74UrXVyJkl7W039HsSmCfD5lRKsMIzrjxhl5JyDCIpwD1RdPvb
DMvYtUDRJgW6ZEMI1K3QyYT38+UtmRlIM+wvwPppXfvvryeP2EvXswrOGiAxLjBYR89Ikwgz/5j2
yQt5U3Y8XyuYL+UIl0JnKlPVIQ84IPj88abBSn+7CVxsJ5vXE7MACLA+pYefD7lkCRfyDPnvQ7Yh
a8w2KwO/BeSqw4f2N+g9GWZCzN3PgpY886WgWapbZSrW/TQISkHuUVkhJod2VZC4o+DOz5IWi9WX
oiZXcxFlBSgCRWRBlLzpKxqfajo1HRKn/+AvKEiCpQMdlhVLW1THP8pizHLagseGFFY1YitmXrPo
Bn54xZusfanpF1ycShWKJSeThLZ6YsqjUhzsYOUQi6+Cy5ubfsOFDF0axZhLkCEpVK7wGpseQ/1j
vtHumn3vA0tvW5/a0z94j0yffx5CLyXPclWpF7rUxdB7eY900VHQWJhmseqb9Z7iVyj5SdYsPS14
rsXhpB9Wkm8qzfptlKofS5WXZwNMPHtFZHATU7o3hv4YmMVbbYYkpkOR9TTpiOnkIm08kZSuEmIH
nNSeVqkabfkwrhjNslbhbQjEKwPE4bPvUdpBWoEgGUFRyigDhQDGTNwVa1n2OH9kzG4+BnClkRHI
mF7f0bY3vtofFb6+N+H4aj3t+YoqL/oC7PYBIwIjX1h/+1vNaiUbuDT5btKrAHY0P3MpkhyOZW9n
iPl55YCLhmOCcRJgfDpQsmamSUwpT1sb0vTb+impvuo3mKEG4MtudAxfxtPS4DR//lnsUuYLWBY0
6S2C6f95TjhqrY4mSI/KgtS4bRO5vaQ4efSKaYWvDcZ4JfX9Pl2HV7WOyUJMBdiY/ZvzUUShNSTD
iJwm3Vkb4muJY77H7gASxfq63nQHG8VJxRsfGcgUB7fCyy+7UjGlpDnFPnLjDduvJf+L3d/LnzT7
znEmpS3R8JMAnulZT9Fte1Ve8U2EyhmG+5xiM5FIFk7/vlZiWOyTTFePqRBTw9DGLNqonaXl5dS0
kPeoLKQnzZ34zGuX7AUGJGJUsQLv5++96DsvRap/K3VYmB0Pp1ZlujN+o6KC1e+p3l08t3597I/5
L3ugGPR7/wdv2yUNvxQ903A1LbVRtb96z9YtO3U78zBFvAgPfYt9ferQXW2vL/mNS6GzeBQqYReX
AYSOSfURMG56kh7RoVMLqjdBT8M6A0qsLxvx1iI7TZFqGvEHuy8+Vy5+ydJ0C9NwWJfDSPMcLKhM
g5gZOi5e3+hv1TEPfeHKHqa6AfY5NVKI06T7cgfWwdVtq8UZgwvZc8CgOm2BPkEgO2HmloPghpo5
u9ElzIWRrnbLsEgpUCSOcq166tDTtkQP1mpD5+c7WIoTBMPMiBCYl/4G/1KZLNbqQkb20eZ7EZvb
VKxEokVbBschkCwxTKp/nwDAcCljyoj6Cdbn2jOWUDeSNz7wfeCqO4JpI7YXbxglWx94XLSsS9Ez
TcMXr1RzGKb6PwjgUbdojhpqpAm+bkCJk14TOJNwtev7HZMAHvVS7sx9ySLvBsEhV9Sm2zcY6ZRz
xwaHXdv9NpSctkrld7Z9NpRqW6j/64r9TPgsLPe8aeoiVjDWoedemiFSWWsDsktaY8pAZcFcsDXh
of7tsXrVkKLChNa0CThGgB5mkpWgtFhfvxQxO0U2MF5DbfBK4yykNWCZUemLel+TyJupoynIgzL3
+8TaAXAfI8lMMZ0xSxOvyGVYLutLDxtcwkl41XhV2xSeYnXBvucMEbvVNz+b0aI5Y90WQFm6bqjW
fGS4hn8pax03kkYcDJAxRl3MBn2BEnC3VXkHonVGtdI+6rX+TjATSG29v7cnQJiVH7LgXDFOCwo+
fBfs1c2zB25UGAfTsNHT7zs4s8SzJKrcgUJ1G+8ZQHfXEDHwt6eX5SwrBsSHTYBmj6IS6Ij+1oa8
1jEejs+0KTixfTAADpuyaT+VDtmEXgxHJRwtpw9HLwoCsdE0K/cI1kFOcHqObkP/VezWeHEalp4A
J+9tNYh4Qm48h5W8k+TMkRjYNOvhYzRVJ+iBcK2czPCDay+p9qtse5Tq6rGgrSkPblEGh7YtHk3S
ONFwx41Ip2oyVltAHr/UgAvDyEzsSHIAtmFp1H3dYCfMsj7kXDozFau1rerovPJrmZ3ACevo9Xsc
fyhS8zJqV2ZQ3KkpaONlRCrw9ggRu0rROcRit2Vnn+W0gmvJSslBe+CeCM1N5AHABe1NrGNhB4uF
ssQcPTaAiNxf1Sl/s0TzyrESZRTc04P8V5RImMYU5k1oZdvReI9Y7o0WOmjtoAKetR+8zpRtTNeH
zMDyOBakxgH9n1ycy057BkwwNhaL59oQTxzgYTQwas8Ok6shxSaSjv0loTeHIjmPDTuWSoeNI3sf
cYxm9MU2UXhI06D7wOLe4BBhnIa+O4RhvQlG4Hb2Fu2s6kPYsWe15EHOW7dU35syRiE+Vp7LwQRV
2ehldfFMRilwRTU+s1rx5RSU95l+LSnqPqkHd6zfWV7vCjygItvwQpHfFVbkCvO3VFvYIgc4X+ZL
QbbtB4xLNihRSp0HNA8k+cg6B0yphx9tBstXaxrn73lT7pVOgodFhxEASHtYm1cNwZHk/L7jGeIa
8yN8VMzz19QE1U5n2E9Fo+11Ubjg7L4T8U1lHDszfsOmDZWz9JAkzd6w8isNuMK0ycG6Bvys1or8
UZA9lH07VHwjxxiaNciWYEXPySaaUTFYpVOFAA8QmZPhxRdGPKURsbd58SgX6r2tW34kQCpvPsiB
RSM5oW1i4bzMlZPoUSc91C8BC1Bf+0UAYtLhWeufjPjVToabvFZo1sc7beg3Y6E6yOUdjdsbPpjc
UQKADVaZ6TZStouDMXQivT6GHXeEbvhqdF30xa4NW8dUxb6I7H2vpm7TWk4dhrtMwrLmUF7lEbq1
trYZ83FjhN0OeodNR7ILol+hOvhppXuGsG84RvSjrm6oLMaHEPSIbe8mGOYpjNcqUzaFau1GUrsR
ON26NnBEZN4aZbk3MI8eJ5ixGoeXvIp3Q4DRWFvxs171hJKZtBnwc8onyVB2DeObxAQjtyGcUaDd
BB1v87eyIQ8sUO4Aq7gpjajG966fYs3eBGHzy9ayGwlQOVqi0KbIHTHeKBZKl3XplczPgncRY0Wn
9bpSd+CrcFOyq4+jxxT0CwE1X6m7QOvBOwa2PY1lNMZ/HnAJq8Cg/a7K+yFiVwUsRAYcv90wOvBT
038w7RSmJkJgdjWoEiUtGJx55VXY0B/YVWW9tlZOSVhRLDabY+gOSu4Vxo2aX6lSCfmJk+cHPtwq
PUHCjVe69BDjjwNX0IlG/QAlB8hWsxHJa9UiRc5/i+EpCM+DdVSDgir9gCNhyogXbpDKVMNMd8Gu
SxCjKiqsB18MPWrXKqNtLD1wIOEYN1WxYWnv9XnhD/xBYGFHxPKOyOcamwn5UFHbrqEamlvGWMVI
XioAEOSaglkJv+7u9ficQJ3y/InFiUeU20IApwqKq7DQbQpzWpC8KczmEGAdsignxFfi1+opJjId
W92xxpNQareLZY/IYt/23AnSlrIh9JoOUEpaQKP+UbX4Fmyi28o4J8G2aLlLcubaVu+HJrpNduak
PaElomgUI6caXjSsUpigHw0MhvsHCvhdb58D/mQEdzl+hCKD00FsdeusAnEgEueQwcuz2x47i9VT
FUi0i2wvijFppJZODrMxUfVmpkkjDI/HuU6DDt/3Mxy5qyUffOBUyC+YLqcmtLMq0I7rn6Vux1F6
DdEFxKBrz2819khapLXBU2RgOmF4G8IR8Q7tysx0MrKXa9PT23e1uNcSdO34BvjulnZC8EY3kTu8
OuJbxR3mRKrktjb0rQX2xZ7Lm3CcBCo0qTE/Yz8wjO2o/Z1lHSd9qJoEEeYhtAoKfF9Um8FkbF13
ZBsMV2aIWKXLlKeHGv8uNTtV9iO7o8zEiJx108hAArPANy8BZWKsj7l1HSvXAhlEKj2M4jCmpSsX
n+A49Prxrckr2jbaBuQQLvIwl41YDZRfdPWtFh12ZlXEcEZt0FpkhuWlCvMK+aPlnwGsGpHBiS0V
++EfY5+6kTzSntmOKDmwcHIq2w9YG3LKTnGSamdJ72B7iwwQTQbXRdzRAOyyJmJwJwkvxmqNFO8b
82SCrUOKiw34aA91aj1lBCopPsuO0EYu/EA7q/i6DGdqnjv5OSYfeawA8/oQdKZLoMM9aMmjOHPT
ERMjfX6NwrZTV2+RVjh113pq/sHRaFHuje6GjK9j4VrdWesmMySbODA3mTjY1m9kQrRGbJE49ilM
7Il3jKrA7rRDvKqrDzvQ6CBHNLYyJ1TerK6jdiLfifwFKasLTIlOSl3dytE7iHdhlwH7SHIYvFKb
A/KBC6QHveZGyD568c4IUgrV2Faq3xPDyWBsVZhQWX8KtJ1UPNnkhAQ5gLiAX6XAXzewHsDHcBel
KNnHxSOpEycxIKxpnBi94zqWcVnHjBsHfShoUaHHHgyONDxzdhPXV4YAqprauk13HtsTCU4GgUpJ
e4EV6ia+K5MTU0+R2NThg5o9kP7VhFpz32LXUXqQ7Ed7vKtiDL2WZwELy5s3ub1tE+60mHIPqmsp
UOECJT9S3+z+IxzfWnScEukEznFsl08uNU+veXZT89Yx1FtFe8yMxKmwOz4eZfvM+Z1uPITDY2eg
6ApFjrJPggpdZm0Nw0uHZ9k+DsFp7AwnZth8Gc8xig91r14NxkGWBqfENo59ZOpRNa5FcFXHEvTP
1xMkc3b1nGJ+lfWYOQHTe5OYrgkSCE3fsohsyul/on2LZMrrbO3NEKqbTH07E/AcdeUSGzhKkaBA
vHAjU/PGUnOAJecQ0HvEgbLPA3jyGhSenGySFoXFoHVDDVGmOeQcSV7f6q4U6R94rbtlW1GOffcY
9AZxb9MYgKVj5ieEUK240SuQ0tX3ueLnaUYtOMWw/ZVhMzsCcY0Vdvsqug0L2Ix6qDlyEVDPsvwM
D/8bfUiwz3ZQ2MHjdefU+TZWcpcDAAfOQpDniQm2j7a2dV9KN3gBUmadqiyiJrTUCn5hDM6twfs6
asjUpfIGG6C+GhpbknUPwh79Qu9a7FiNiSfgkUQAeKL4vtb20TCW4CDhNVVT7aMxUkr0l0TddYgA
Sb0fSeUImXhIvt10OORhdC/BXXXZa66eSQW9C4eNjIGMMYU1KyEm/YiTSbsRo4wl+vlq+J7yiCbF
3dh8Vtav3L7JauZ0hAC8EkBMPXFYF+461tMOvrGrolPEgGfRAOD/vsDqhSmhuAy0RxP5ko4UrzeA
yWec+kBze7G1FFTrisSRRbwRiBgBqQBacKvBGWFM/xTYfAtYLaSIsvaYKy/9cC1pj336NhhHNjzF
7Cyyxout1FFZQ7Vk9DrYQIolW25cq+0DOAcAzghl0j9M9XOsuUO0X6q4LoJNCsdS2qFbRAXtY3ID
9vo6f+0szGUEqB213SZpmK8m8HkxXH/qtMprWpnwmC22B46hXu3N+FlNe1o3p8J40aQn1b7CG9UK
rhTzquoQVqrHFK8GDVADGRKGCOAJOgPoRfMKWFlaAoO6Ts6J/ivLENYCdi6xEU5RcvHCQt+bIAPO
csmv8IjXlOtGak7IdP4faee1G7myLO0nIkBvbmnaqkfe3hAjR08WvXn6/+MAZ69ZvQUJ/zl3Awyg
apJVWZmRkRHJVG+MOOUmX226nrTFgklDKivdJdZDaf6O0iqYlnsxr247KrAXy6971FBIdzXfKo6j
wt7M8UPu7icm7pX5Vs4iv+xvVS5CET3P811mqq4eabye4aIvI3for2a95C6K3UgCwB5JjmxOJVaD
qsiuUNCr250avQvRnUqem1QssMaI8Y2kCUDFqPKuEjL6UHSeYvZAOZk7imc1feYhtxq2E4v1pGbX
lvkmGw9FfyWk30aB1G7saeI6M9/sJrohh3ELxhkHrfLy4tYsHOrWjZz1pO/LpnHERl1gWVXCLUxO
Ilwio0x2mVa7ZTMQMrGJmj5VAnBEqjo9dtNbKNDjrRI3ST7wsYIp8y6HGZXOtBGJ4rVjGtTSu8Qm
X2ApmBNZ4Sh8PBIwhKUp1Jhuar1UleMJ5NDNhrueD6amFKyK35ENphxJebb9KCRISc8ZtNEiHj2t
Dqxa47DortBrT0+uRp2U1SEZUV7L+Vbt8+3AtSiJt1rd16Lkj/QB5l/ebLxr5dPcpm7hiKdawQlG
3CtJclvJBSQfOq4MBCUk5YaTXxoTBIuO3fTQNo9D+NRN8m7MHs3lIxkK185fE+USWQTP6Ua0qC2/
aclUcKbuZwtN7myTDNVVaYb+LJQbLdIuR2k6jku269LbgYH9ZH04TrMeYXem7ZeqDKKo8Rpz2Cdl
npDKq67cdrupfZQ6KVDSJ82i0qwOJLjyfBVNHJshqlzVPlm1+muKzeeipSoyCLNmduqmPc2FoKeI
LdTl2HSRXymUFrLl9tR9Viv8TFwgChzM0cdcxF5c3zoYysRicLEycJUh99JeIvIfdbt3W0W6MIHK
fSdD/ES3wtqV2uq3lvE968iVnM9yuk2z1zRir+JIZjqSb2rISpvtvjZDd6llF1OtIKsyHNqvm0l1
bT2/mIvRSzWupGrZxWSKdt4gH1Ji6F16rYklJ02vIWIqvLjROrFxCCKJBTiipAjUQv3M59uFm02Y
C8ALGXSduArBqidoTfPidfpzbMUb2iy/1KXyxjYBKJx8Y6wuzdrYl1l/qXS8iGS5stvjbDtBN+Pv
BdCdN0elv6mcBBWo0jfN1zrSPEPmh897p0gvshS5GsfmeZYNTAvfynhn8pxsRBtu5endSUNgFM1N
uVOb5hNDL1ddSq/KmAOjFOn6C9WJggSft3YpfdCj1I00ZExEe2tP6a6kplaX2VN1FTP7xnDHskNz
zYo6V42pU6aR+R1bGZFxJnnND0XWBHly0+nWTd++a/nNAuAwTHBCY6+2FlKst0J/jKjqxvJ3Yrwn
XB8A/a2YVrkkV9PMJ1OJPYlppyLBTMSJmmwzG01KJgh8ORUGOJ5cqpt56VJkTVrCm+Z8dFbakUMr
8sm2iw22EbWrt/NOyOml0obZXRhV0VuXiCoMUPGgIpTkZEcweWuLOeC0z6dsKQvdlYv+wh6Mrb7m
EA36KvgRt707dUVNodL6EVtisKsbNEM8YbZPmTF9DIYUlOHQEmf16bKR0k9tjn6rlfwgJxpBUlyY
w3grD/0BE4FNgY+bHJp+KFe/OAtJECblm2OYh7y0qATyiTQqtep33HvGoJwnLNpHpz6UQlzmkz37
6Vipm7jItggmUf1SRXLOf2EvM/iKNfLrZiJSn9XaPh/TZic5caB1SRAVQuXbyZd53O1Mp4m8oaCI
NV97M9+VSXmV4VLrIpNZBUqZfVapgyu3XBP6sr50jSp96EWbkafWN0sCVINvp18gnd7VzfVi19d5
MiDcbnXwUsr6GqEWfRXzaTa2kr4OBbMOs4x6UJlfxBXgfyXpoR864UmbW1A4KzCSX0VCpqXl0m+R
ElSi5Gjn4zaSh7vEUbl1lp1TD4/FSOZUieTDkvSHoVL8aqg3eRXvOqdGrzMmR7aLy7pR9glpWl6g
DhS3zUnU2k6OTyk1g5LmKJ2/pBXp2GjuijD3Mv0hGYEIi1vJflbY3hJxMtE3slOcTIPtrV+FaLIp
vK9MbDv1ZVBM7nidKtF27RToUn/uBTASPNyh5k6hTK8rxqGM+2m8ThP5OIWfdH68lnhXc5falXIx
O+1OmWWvCotA0Llfc85mkbYlKIsTpa6GdpMDsrU4t52heR0IbJP9mvV3RXupVcsX6g7rYE+H+Zzi
zdgcZmv2Yv1JSWZ3GuTNqAAeDK6haIDGYtf3eu7O2QR7rTzF5e9UNTiyEcIpVZASwFIAU6EQyIwb
ZZCv9SU+yXR97eFqlH7bRnahGRP1+vKkGRvTfDEU24vWSilkwauu7Fynv7PRXmnBvdlrnl7zmF35
W8k7yh6Vx47AN+4LYl1yn4/MiI/x3uZChq/ihnPu58lT0960jtgJsZWU9BCq1mU5ab+K+rkcPtpB
2+QL8zjiAlhNw3xqzvpNKuSNkyPXKnHeNT5smG8YaeTQElu15n7h1Rjmh66ofldQkzuCODhsoKCx
BYuLsUndUL2sTRSKe9LJJ5JmTxso4pNWoBAn3DkkCRDLXo+XS7jnQc8fLjPLHWWU3pvuoskXr9GR
yOX+s8BWrGi+HIt2cm216b04Fq/QTGPS4HIPagKvr1b6ox3VPUXZEkhhuHVohyyUUXZrBGWScMcx
iyg5oG2XefaQTJ03V+qu65/bRA/CeTilRnlvMMHbWaWfRqBFNMmraPAlKflcUvPRSuWHZsYCxVJv
i6Hy5naE7kRrIOrsjdINNxZit6adX0szs+O9vYnj1p0cc29z1VVRttOm63RkdIJauWnGrVo9tU6n
8+2L/aws2zEGQEcbbHROrWxuTLQR5VTs20LadMocWFV6meiJX5tW0BAxDZC9XAONs+RATqiFpPyU
N8TFYTqiyarZN7NyN5XZpoxJq7PpfYU8h6wPmsk4jcVIVW94IVCmIjcXoTNxCtS96GevsQ2/He2D
vXRvssyNXXSuSGlUd09SknHGOj/SqeOH8peFQLNOKJjhMvfUMVXZbLqoJ1PjrJsJ/YjWFZqDjYzt
ClXxonzZZmN8pUdxMIavncFIaGRedHH4S6qfCDNbXUQBrIwLczI5Qs8x61fdZ9udDNXiarJ2Smwd
oyE6LH17kXeyu9b6i+h3jpRd9FK01UGk7IFDF9njUylx8znyMevgVds9V2EZvWXMgxfi0pCrV9pb
QZNqoCmDehvppTfkybGfs4NhZ8e00Q6mcI4hsx62ngRznlzJqs3tHpbeFOFfz22ZA1rMuv7RlC9a
/lIMzh6mhQftdRutyFL0HDkNGufbUM/AtRC9WCbttbMENHN6Z4bG6Qr3RaFZFBD6jvDtKRUjPp12
LYr8ql1zD3gKUtq5cdqwn/fJUrsyCrXAYdCrm02vXs0MnvVINfGQbJbtBJjYDr8tLhJJvTOkh1j0
rpI/Lghs5dw5kSwfYAD6Xf6eNECIEO11BAfRl5ubO5rOm34sPcBWyh7Lc3QMPMMKgILeWvKutrCE
IaTlDYPFjkAEb95K0uIvzpVmF55d893TO5O3m4N920PQOc8htjqIbQMhc5ObtTsBDURa7aVLHUT5
fSO/atyaHXe/cU+J7ksTnc3W8bUpwoCVASMrBojS/Fnq3dGeDrKeumV9tCYk7EKTROl6WYlultuM
T4mGOBdNsAGdioZg0Lajyw1yWJzeq+R0Zy2JG9GYyxlmj6SrJlI9S2u4a44j15ddyUHoHJYYBIpd
bTl3xgAae0zVgb+0uCVxlHph5NQZw2HE/2LNZDN0BrXCt8VvG35aJl7bWHhV/DGnrxhe+pBVS1G4
HQNLo/LcRToDFJk7FddSvhwW+zaNr231wQ5rL1PB6pOrKon2WfuWNummNQ5J1uBc/1xhaDVnnd/0
4KZKxq59KWx+UbpjhMGd1J280DVrty0VNritE0teHV8mqupFqQgKbZval8V42SLWUcB/SRDciurt
1Pwyw4tF/1CmmwHqaxoL3xi2CCa5ZslBVB8lckepu22ItXK4VWX6RxrGU5eKA5yaG8S70VWtd20l
MqXPOQ246cOxEDM2fi3mvFl/kc3MWHKfSGjJqfCtnWu5uXTMt9i2T9mQHqz+UaSkF8t1mz3FWegl
iu414tos8dbrTnV4G7cVZWyJoPgLPkkHR77X7Jc+mXxnIXGlreFwqWikW3jieEU1/xqpo43yXdLb
farRH7KtQIjfRRNvmlAjL0zQDVRcLWzcODpVjbYzm5GOve3K9VNr2+8tlVdWP9HndvsmvnIACcK1
z081mXZ7Zu19BeCrGKwdCQ88Mhip5CBF4wrsnXX7o5RJL4z5YKc9JdmChLS8m6Nfo25jTqj4SQ8u
NNcopdd+2IVc6dexcerF4hrGR5SRoshaoBsTghnD0WiuGDcPcu0oTPYzmUAhvavieZlsVzVeZ/Uo
MWRfxMY95mAfY3yhLM0tG5bjCZ0YhexafUafgr37lNuaOy0xuWbizxU+lnUMnmtf58CwoRLeyFLr
Ocwf0bzhED72tIOiroE05Hh1NfqhRZVvDzsyG9qda40FkRhkQebNOJ+JaAOze6uVZweRAadiJpIp
grl5wuQKUN109em2zSsI42+1+R4pnzEYQq4xbRD3gYO39HSqjXdBSZd2i9cPupsg6Uit1gw0//TI
tSVGkRaYFc611FwYjjjG9PAN9Skb+03c3IvR9BNz/Xs7MfxuGM1fgdCUEcKEH6kolHgSSHMPZiaQ
FLS2dff4pym0oiPxtZXANlzindOcTMyttbl2i3QJ1JbaU+B3E+IURFcobeydLEcbh4db2Ehaga6u
Lfn6sAAHCH/JcnchSGZUJShcuj2ZWEjagrI96WsY2EbxkDm5FyWyFwKEZAgkRdmdRXTRoxCkwQp6
FVBFBRaO2CYt4nPGRzc9GbyChdct0lOSCWCWa6QM/ZhyUSno2QwId6rSIU0+6d57RiEdYOrv5M4h
dBIfdAGU1l6KXr6QB8PHwtIT2eKNGrCL0Okx5fuULp59knOAUoKDw+BCbEn0Ea6mZDcxVjPx9GVd
ByKudl1nHyKl3tRGF0BS8p18wXjc9J1QeE75ma3OcUbhWymTRg2tLTr7uWUFIe0vI1auzcj0h4To
NUx+XxZbmD5BqRSB0c+bBuh65KmTcWuIxCvjp5BeSSUjCrLc6xTNsvUsx7SFqFdG5XXk4VWr2UMh
JvscHvIBnAnSxzBHIP6dtzYqc75PTjYSpcMu1To/Dl8WcDxNoG4CUCbiYjPXjc98gRdB0qsX3F1T
bx5eq5RaraBbA3UuYUOEDij0glnc2niq651Zqe9qwk3VGYdYeoukxZU1goMovSL/nLIbgcCvbd3O
ovYmZ1qhGQDcl8VEDyPinHEssfv2o4bkiyquI3sz0zsrgyMgrQdm8YtyJ9ZQAzIneuFWaRTMpOFK
N3vWJF5S49HWPlP1OBdIQ7IlG87lQKMkHSVvTB7rUvxSwh6Tx9CrR8r6Wvwa4Hugpu93YJxK1nla
8i4PtUBj+NnuW3+knrBI0BVM8dRacZtW26Tl3pIv9CzfFclHKPX8BsI0uTX2336Tf4i1BGrtG1HV
3iBh8TkYgabaj11Hr9oouSAEbVlGRlaiYXUR2g3JpES/iVZp5DwZSh1kU+NGuhwMywdZnJtxhZrz
c5a8tcatFiJQK0lXisOYaGoRt8xjl1dHRP98o9A9iSFdlYalmmlX2jKjKL74uTr7SCyDD72sTdZQ
/9QVOoXhs7yy1dqXRpW23LyqxIPXtYtyn4fQ7XbhRaG7iXoCFKG7OJ6CQStdC0wTT07fWguasqaY
ButRCKScvlg4dCcoKxzNzUoUD4tLJU6DLnO8lH4SHoatxBT+rKEOlAbKglyvZnhDd5sCNzd05UjO
jAYCw3ijDujEzDPEDuBhM7nOu3Lj0DQsh9aLgeNU860yaOOab700eh1c1ln60Licrf0w0igOVU9b
dik597jCxWroyQmT+Vgphva9IyaAFQmjw9IfGwxMudxk5ZKecC63f5oyofE4jtsaVohFmq/E96KV
0dlUNyXTPTUD323kL8NdYd4XzqnS7tv0OrZusFXjXFgbBijN7EMtkFuq3qrhpge3yWlu4Q7vjaES
QLj3QM6Couw8W+wMbdrNJtXDwpVtbsvwBanlQA7R3apeaWiQIEj2hypoRkQkqC1/TOg32HtSz237
ZTvxCSphoVYcbbhMpKbZljQd01F3KxQInFc8LL3eRqPAgZKUcKOQ3znmdqyfUmXYGvFLBtpY066J
Te4k211yKh2DO6j0tFbjnwzDDacmYkKnOtl5dan1fdA3w6Y2d10NX51zYWUcJTnaR0u0gwnynE33
inMjFYR2gGlHQWzjtbYKKE9PIcSfYTrZw7sRPja1J8f1RhmLnTnem8a+CsUvh0CoIRVpKGkwy/fN
DCQV5n4N6oQKil9EA39ghHtALz1DPVN7Dq2EaQ8UrfPSU6Nio/XNxsofO40cOs59mIQwnhuvmGmN
Ri+MPV/I4G5W0ZIPhhthEUTn3hWltU04YSkdb0UG0yRVL7gfouZoWSaMSGBhnYZTnwaYv9HvIJPv
0wNcXM9qy6PWEkVTUTOBEu1C+RdItYeHaFATK3VZG2jH0U8cl60OoigX9SazZHA6eSOk5WVehgdl
pNRexF0ZVfeLiAgKZM9VdGOX064o20CzkJlJQ8gKxm4cEcCBALMklh8qp7YvaHWgbm29K057pOey
G0xaVunwquuPljncCpqJc0qdMRVvST15fSIH8MmOetLva6X0rFG/moyrhT5i0pM/5JdLowUIEzca
2H2yVq0d241WjASaUh0ifd4I3PY6+gMF8P0g6eRe1c1qPBalzyE4oYEQmNrQnv1gHMJFydnPFDjP
BoOi5bTPnc95hmZF7KYRUWYkHV2xbdLDJDI/KfstA39emmmBhBtBqUnumJFXZQOoNsy3DInk+LaH
cmeqtdvSh61JEkI9vE7xdtRr4y7RHHKNJHCazp/WFJHEfZlXJOydjjWsxN5tAO1Fp25T7JxM9aSP
VzFEgUQm2Z30Lc4uBdikUrtjk1MTa3sZYfWYfo0Ow2CM76gn6Gy8FF3kivwq1qTt0AuYe0ArAM2e
40zbkZDTR/U+Nu+wZQiyUPLyNj4ptuYVAA7torwJXQNio9mgQNQ2jcswPynZdJTWzZAQ5olOppXy
JhrayBX1LF5ro1KSR6xK6zqHusyqC6W6b9Lcxyvbncv2srTmRyupP2pufQqAxV1Q9UtSc1PQdU0h
eIWtBzkrkArzIpIngDj44lN4gaPHTi/hwyjpTkkJaLPKlCHgwkLLqwUMrGxnhyslPIHWM00gk+qq
bVvoVPA+1tnmnGCPm4naQYbjXXO6hra/WSTDVUDCFJPMKSdRC/WgGPIbjX7bVNvwZBQ6JuQpprGr
udFTOvVFXNI8tJR9NS6bIjbf9WW6oCvDjvld9IYrcAOI6Og2DCyYtI6SeZdCdoliG85PcVSlDMBI
uW0b60ZDhgYGr9fr1lbP493S1pfaxFwTTfQ4Q3WQw4meCsqVJOLI5dBA71y77v20KF/rad6qoey2
o7kfBusoDYzCyLJb9qhdTPJhzAEaFu3Qj+0xMeG8Oc0uzSVYXsN1aADHpom4lXk/U5F4Zjl/0ijO
V6Yb2ygO2vYq0shepcZPRQW7873gmhgaZ2fMT2YlXvLiA4GjB9h8ideCfPlaRF+YhMiA3do5F3lY
P2WV8FRD+aWPs3ZYrPqiNg0vAVyoILxglezp3Wmit2sJbVPRmOIr+w6trSQiL5xz5a62l21K/iBG
pLRjaHDddFDqzk9ZI7M+iSxB5FD60enxtdF+NlbUiRHb9rgAC+J31K2TU1Z2G013+tLRx4ClUPIm
Ebh3FUWWUeLnto14hQ3Js0HfrST9dORxHwv+9qJcGmb4gMvEKe0satJ3TWqpOLrAojs4UrZkMO5a
+j8DXd44tT2VYGsAJDDV4S/yuBml4s5YKURyf6FX2V2pd14EFiPR1qHb4LVac5fqTuPmEa9Xsz7n
UKHxpfiWnv0Wa63X1OF7CvsoikhxGsm35No3wYKLea9q4rfMfWrWe9oXYJMd8jcNjYvxthinrcUJ
bpARqDDOBFeTPrplOERRWOCuJXCxnIsdHLNp2zThSY21wetM+7Xn4YMhwQY4JJ3YTYUpu8IAMRzH
Gc0mpX8wk/i6mNqjOWXmXinUw8IN6E9DktMniO70erlpjXl8mBIUJWtpfk+qkiI37t81RcaHm5Sz
znNlg0opU6EOuhldJ0eukZJRJ9JYUkrEN51oNuUCNBD1dHB6/QKiy7WdqvuxaO6oWE7h2k2oB5H4
nS6G3aQxCqabAPotJ7Eb/c5iXqYOm3QLYKZ5JRRgl8YofS6p32Py+U6aWDN0SVqmgth5KTOanpwr
F1ppHaJJrU9KKwPHChUFt0gzxmObQMT8gaj/xdyqiS2GbTBmZv63ybu1cLhm3Yi3lnToW9kvbbFV
cuNkgAbH5tMQyRpvPzmqcJYRmNp8v/zKyT/n7OuOhV2mKisW/i3/5uxrg207QyjFW4O7VJodqCyb
fC0etPTaNOcfhHK/GNs0/17tbJhDK8als6co2RbxXbmWvE5/6RSHRDZev3+sP5Mn3z3X2SyCmhiy
vNBHw95t8hUfNudHdh/hxkjC5pYvHHTfef9+zfVVfbfk2bR/hnugLhxe5RDeC32fVkc1ef5+CXUd
AfxujXUE46/x6go57HIqeKzpj/Fue+L+S1+JlwKRWk/dFxdDIPv2MQOVST3KEpuZNVUEP+lZfjXn
8veXPJf+7UrZKuKMH6Jvo924zW9jXzwqW2mrHx34zz/Mjn31ammqIZ/GWM3q6/HvxzaGSarMDjZW
SVpm6De68pnZP6kZfzXyaf69ytmU2OxEUzeErILTlQcRT/GhqMkufFPu3U8YxqhIde5PM65fnYm/
Vz07gSnEVa0wVqYZOU273C3Vh+3cKPX991vnq/G7fz3d2dmT6OnLS5yuZlPzi1CNCyuXgxSSTaiI
YNFBYOvJF2Z0rYOrxP2ySfsBu1Ru64zWeH+rSQWt8s9KHm9/+GVfzQ39/QbOzipTWEnNC8DKyUHR
CJ7StnFCKlQIybX2uKIsrbzeLro/0XyaW4VssyOwHzoZ+VKaPYv5YjfTdonz4zRDWPj+9335gVRD
JhI6qo445L8339zWLQNI0B9xs/o9iOlzmDpIXKZDuj8+fL/W13vwn8WUMzWNSY3LXJJzhGv20Q7l
oUtZ2kH/WZUZTUxM9O6X9fzTYf7ydP215tmoc9qWtlzl65rF5VAe87wJcCj9wcrwi1FB0/hrkTWy
/RW5kr5uQZtYhGyNibw+sMr6f7WR/lrjLEwo1lKGicQWF9Ntr53aCtUYsj1GCN3Z+D3QDp8hM41a
dcg7fa9Qn3RU5SY4TBu/TTIMX/U+ianJQhpL/8cPexZcii7EGKvm+dN9t1foIW1TZhXulRuSNRyQ
g/loM56SBt8v+8Vbt9DcNsnDHUYPlbOjNQypbfYGe7en1zTa95Z4/X6Bry4CVrCV1duAccdzJYbG
1Cm1qxKn8jZiuqda6IJAY3By0XhLPF/mBiQFtb9t++QhcfYQ819HvIL873/GFyHEcuAJkUXxnP8l
sFnpbR+KCb/09Tpa54q17arSkm6/X+bLp3UceknkSrb+X3KLldqailPT2Y1qb9msS4V+51aVG98g
nHr4aajyx/XOTo0tK7Zl65j3tkG4jVJPOzJVdRj98b2hP/vjSP66Hc7SC17jP493doBmiI5MtoKH
G29zYVwmQt3oHTRoNQjHj+9f5Vc78++lzs5DX2WqgNOGCfLMXG5LkbMI7/slvohrNpIdaJ8w1I+f
6fr/f4WcOR7Vmn404QBWk6LSyldM+gztD3vvi/vhX8ucXawKU6pQ1/Fo1SEaVqK9pl73JgEZPa5/
WOqraeh/rXV2npuhtEoaHaxFPvSObEC6tZD0hmM9FkEmI/tJtSBxIN0BVorJmC029fuk2JpFLd9L
JbNJkgrnOrnLJzVlAtE8yLb8g/rsF5+WjakizgK4bznG2S4aQMmUScZwMqaDoYyNH0/X33/ZL1eA
le1gg4Zz6LnVhdxPtQ4HbiVYPIbNS9nd//D3v1CEWL1v/2eB8/R2gt8WSQYLaExpbKJpsrC6LgLZ
tJoDjvWCMdOcNnkelb4yzA+lnV/qho0jGnByQsWu1vlBmu23UtV+ZfnyElbObaR0W+DIbVzLFx1E
PS8eJaBBPCO1ZB8P+UkFkZCH+jSVKRx2eRMrMBok58j+DhQ1Pg2q/FGbEDRwdtq0zhxgAsDUieP+
mXnvZr8ywysjre6kXsFzsJI3AxT8wmg+v387X0Wlf72ds4TBMIykTTLeTucD2usHRvu24d10GIIE
Yc4fLRz+3FJnYelf651FQWbO47YsjXU95an+vVzkzF0DLmL6Rt/ibfIUzx627V7d/Rjwf9oIZ3s5
UZ1EV0MeNd6DcvgjUX+60HaSB1vzMPuD51zP/upb85MdyA9b3Fr//6/gNfZLNQ8xzzzZdFUdulHp
/yLX/NdrPYuPRZ+h1bW+VvkgXTK+gqEekhjwkvjnRiEniX+0HvsyJKNDteoDkDJYZ/Gr78NK7lWT
Jfvek2gtaSMJGUXd9zv0y5dncjMqqk5Oop9t0MlQq6pRHJaZTrEGb8Uq/48rnG1JVczzkKg2d0sp
gnS+L42fNsAXdzFGUf88w9nO052F2f6CZ7DiiAkp6IS0m/wK3pApuuD79/XlCVNpLK1qR4hNnivg
NGaUoejPYqtFw6qduezW06XtpmONdPfs5zvzOEPR++E1fqUwbP+18Ln8DWGwZI5X4j36ziWEa8aI
MSn2K29gOhWs0W8vQrfxpP1Q/pAd/Lj02SYZVM3K7IVPmDNZHsAxOy4XRVDeOr8GRLvlLkDvh4V/
qveV9e+eR7O/H/ls64hOnkfa3SuGM7DgsBsO0GhdFc3i+AcJmK/KyX+93rNN1Fi0mLqa1ytvi4dy
3+zX3Ni6R5n8Wt8wj/nL/GknfRUwVfLjP1pKyJadnfDMGoZYU1ixRxC18arA3Fqb+h46IGTiYRc/
hpfipjzQ7sHd5Kcz8/XzKoaBAzJ45n/BmUOR1zSbQ/Kjl+I3zIyg2CHyj25ZH4OLZT5TgT9so68i
Gk/7nxXPsr8kjOdVDoZMIURC46pZXpToB/Tr69OpOMjAks3KiLT9+y5IrK61QDPTbfKQ7+eAYbCD
nPry+3yp3YQ0M7fJuzhI+7L0snL3fWT4+vH+WXr9/7+uoTBhkkNKWNpgcEHKbrq59PVp8L9f5Stw
CnTvn2XO3qJhoZCD/XJK/aZthHDljxRb+8ntdcTGTQpkmkFqUDFqHbnzMT78qL22HoTzQ0neYumk
qzJFw9m2TZxwmKaJ8rwNWmU7d50bHvDeorgr9GBo3kpzA5X/hw/71VkxTNVUFW5CKFjnp9PU4Ux0
Augv5YxMsEenSr3KUdmmpQclR1Pyy7rQ/v+RGMpk/BQdlGkV51ymp7UWpxJVRtyLkv0ChV+tftRi
/vJ1WpgMcsmbtnmevQymiQStCSqw1q2aH2/CO3k/btAvRC3e8pf37/fPV/c9lf9/ljvbpasSfz2H
LBdPkMpbJqeaUvthjS+z3r8XOdujSzUYtdyzCPP4FP5MZDMzjvI5NIB9W/nyD9aXP653tiXrMsHW
ImRLzof6t7VZduPz5DF75NW3PxtUffkGbTwqYYPJoOxnl2FS270CEYmtKIq3Ttcw2uutx++/0h/w
8r8OGR7zrOHoa3X172BiWBHdXLlZE84OK59ht8KaTC/9aIuxfopvFjpHUdV6NHMnB8eYmpNhvAAl
7xDwRFkg3/zwSOtl/d1KZ+9NNQYz63IeqfH7YHUeaU82sokKFxy+Fz9pO3/9lf7zAv9smb+isRnO
NvQJnsvZMcsUbJRd7CP0fNC8WzQvfvZ/+PIY//PB/jhg/LVe3k1WJunAanA16aLlfvHBO/1jaVIe
+p36A3Dw5fWNYNn/bJA/////SLuy5bhxZflFjOC+vHJt9qLWLksvDEu2ue87v/4meuaOKYinMcfn
zRF2uJpAoVCoyspc2QMUsY4HiTiIF9/MDrTRzMRudv3H4CAHBo07S76FtaBU4AiGzAgrFQZJnbjq
PtqE0fHcKEzq6y+igkanS0mNwVTi8imubdnPfcmJ9i3jmt7qd36yQwWLoAeJFmAesSfeSb5+Sh5T
JPDoid+DT/3O8NrbymPdmZu312qzyN+vNkseJGlJMI3oKRkI8OsAKI6hMh7SCfB3TtcB3ypms2qA
Frx+5lhLSkWRLq9K6CVgSf+q9Q67EdJCjdezlnQrT19t3YUEevV9SibmvRoQ5wehNIAnnu4DNm7x
x39RVybbcyWM0HICgG0DmU0Kr6NV+CXYKIBntn1SW0Y/F/K4v0CCdPcv8mXGHl76zatvnHoB1DE6
7AYnddnJe3WPodJ9YkOR+IwCFE7e8iv9UbvNiVlZYUROkUp+krrowEKHbVTviBAhoZvtdrWd+5M3
H5jWGJHsi4xcCnQ8R84hZKQRp1vEae5GtwE39aAO9JP58CJ9umsbSgWWVouUHMQnJFmId/2pg5NC
IcXkd6wckuU5VIABozta4ySCRZjrzofZjozUHeuHVr3nC//6ydtOSX4feZGKMjI/TVIh4asIqkK2
UCKAGhAoWSBVmT4wmx+sPaMCTNXofSFO+LTBBas61NoGNONt2eS80sVoQLRnPs0ZeQNdBgGReFMV
xCfT58EWHWm3HKZ3DJv7wJyBBTjba68xkOb29WW9RJIrzkIXQbgIOChArYhz4igsFqSGd9F7dK4e
updqN1nKHukl8J4AuGGs2CzY2sOMwyhRaQxSJTCJkl8w7/MbyQ732WF2CTVu4oQ2S5yT+b3k16yi
jhFXHIpaWGaIodqY5ABqELXV1sT9KLkYIHJae3KaxQQhpliAHYGoOznX1/ySulxbcyr81EssyVWL
6P5X4oaK12HYhd5Casm7kamXuVltWt0m9Bt+auWwLovLHov76lF0FDiXjgIyZpz8ZFe7QEjvmNUY
Rn4jUWEoSiWlTZBU4a68rPRwrNzhgE7b4AgWOGxAxrGTGFGCcT9LdETilhHdEeyu7JF607BrnNZn
5/gsM1Qs6iD4J04aiQ5VAga1u1ESQRdwCov7NC2tPDTuDbCGXveayz18zWuokAQVvl4XShhNIH8F
zqkZyhaiNd4T9WCwZZ4liwctvoGRsVf1EJ8Nn1nhYoQoiSzL6uwILZSux7BD1mUWvrqXHUBpITYt
m68vnKdAdCxktiJYyaVMgVLyXiqUqoPvSiDuUk11X/0goZ+zWpD9WWFg9n72h82C1ZGh36RRtYxC
KyDBHOPQzLVjAoabADOs1/d0s7q2NkNFo0orgkjK8XXB2/wMZVBwfrrhiWiaCU5HbrZb3gYtomv8
9/pD65RdpiJQoCeJZog4m1X5xmXfMszCML6McYHKJDqsfCXvyqmQGngriGsgS2L2J/1WfRht6fKW
6k6sXIQVVGUq3NSZIVcTeYVcAntrIqqa8q10V9xnTvqQWaybk3EYZCrU9Eun9qoOD2k5p5L4dxmc
KbN0T2b/ry/lJRu9cvBlKtr0mvB3UCOy2XjtWJPfHZUzBvrc+ifGuG0BxH2WelDwOIYIqDXvshML
p7XZOVh7KhV9hHqY+aomIc8F/7GT2cs77/NuaYtM/QvGxSFTYaapeiHNJqysUZ0KTgAEv3EZS0rO
1ZUlVaioAvINJeFJ5joCN38bH+q37rgc9e/CjrvB2NzogsxAMEu7ewZpRXJDDiFn9xrr+G8eEgMy
MgYATBIm3T4fEkjyhEVlwGerD+XB+CA1h9IDf/sIBXZwhzMV2MXNN9fKILWLc6tm4UDeep29uO1N
/zS9hE9QQLgLvXjPOeSN2brlacBjCGSRVuc1p/CM6vtymxzzl75kZZ+bh2j1e6itzrK5SYscN4p6
6h1IJ4GR10xPnBXuRw/JGC4X1IdJkztCLij5IgReSR0XzeFb4cd1n9gOIL9/i075hDSUcZMA7395
NnHvkUskGmY79Xsf4w+YIWLtPolIX5xwZZBKfPM+EguF7H4peD1oLb83rzUqeBjOmzFbZU8ZBKs6
i90IZ34pdeuI8SzXHEF2AX2oexh3Qi88NA1g4q3SF1AiUkFXmLA+d/NYrz6XHIbVjQDmjjpFRxBl
3jMRSiYCyelJPkMjEQIYkZNZkXd9R1nrS37Q2mBr1DlY22MvBnRakZ6kfKdVIsOFWV9FXTu5MheD
PpC1VB4L/fGPdC4wS/pPjNCpeyaWFDHhFhjAGLpV1SApTxnrxPQHKgwlwQzBBfINvBeBuMpFwckC
1s8DjSiPsxe7CeNK237Mrz6KikMgDo9nPiGrdiqQzQo7DUUfNL5hDbQCjO/bvkBX1qgoU061APF3
WBvcxk+BNOke5mcBL02wjqDDR14jkcP9SjFTZZM/hjZQVtqP6964/Qr7/StoAdslEAXQTZJgH+zl
PXlnl4nZaab8qv6AOoyzODkYQZ3kKWeV7hkHgdaxNdKUm3QS9VuHwzGDCv0+skoUvSDUfUe4O2+n
7+wiJiO2G1SUkcGcr2UZVh3DuIPJ6+DN7ZQMs90DCA8NlkcRH70STGnNkUgquqU2YA1iMBamqgDm
EJ1wHxzBcsxDERnTiS+TB+5/9hOFcYvT2mVRpoVqzMN0v0cW4Qs76O9BvGp6Fm1ycbAegtutrJUj
USEnbiDtAlIfTKSEII+IdmoPCtDoXYAy6yQ+BcJtMGNEIR0ZAZzlRVQgqjslGibiRRH3riYgXy1/
gWWeEU632zCrj6NiUTWkRhSAN9GT75TekqHynD5hNV3ujvNGn1QxWbU+1ndRsUhpq4LPSHTIQccc
grl1kSW/Ntzrx5/ln1QMitQ4lJYWViKlP6qZ5AYg1QGbmltG3I5jTTxc/ybAdj9ffUM3SEJ5acl0
ggfm8hns7GHG6C8xHBEd8M9WgB8FPJY4YuJPR1JtwVAD6i3ijjWDdf2S1XkqlAwBz2FzsHh1/yE1
H2PPav6R1f/P0UPnqdzEUEPg9lQY4D2MfEOuksy4hYfuLB1Tp3wyUBUEbW8BDRoE6f85hOg8WYB1
qsLNMTpasD9a6U3nKwew1DS5qQCN5hN9sPgBchTXHZJx0oDG/GwzRblZjkgWOO9RK0OPqXrg7vUj
ULRu6fbv2RurMcHaRSqAZIYKUmNyIQALboJWw+zGR8Y3XQ/FOk9FD0xyF6g7wiPz5wkN8dqqwdJk
QS0TSIkm/TdtatZHUdGjWXpxicitTh7n9V7+DoCu0ziQ1DmqLubjIU7JuOou5dprzkqFEihuDWUz
Yh1bp3/WkUmAM/ilOOR3wkFxCzvFJ+/nm8wFe5RsK154i7h5CG6SPeifHDBTHTOwZlv9mbtFnv8n
GtCrfFWn8Q+Ywf470GVHHUeoOie2dm+8Vd9D1Cf79+X1+pYzIt2lbrE6OTEKzH9lkoqRmkP7oJS/
ZJUBZWTZoMKPFLTgAQQpmqcLYLI9gnsxkVgRaLPj+8+9h5mmz6dRBNMr15DXZ/cN1fKbDDVO+YdE
EvDUZU0Lb43yftojKtxEYDrjODIAc+lugeWuuUBvwRS/6zGi/r0/RS74KBoHWlOgEPkBkYnOA7cZ
w5MZzwD9UvxdbV6egodVAS0lLvvmmALYFP7kz9yJiIVrr9LtdU9hPHP0S4K+sqaMS9GLM7HmgdmP
iKoaOKmlPx4verIe6/O23UZSZAUc3cDZUQF2UjMlT/kS7/saQiN9siS2AT3mRdUYqLotQyoP4BTE
EA0d+NPPvsONqpSkKqq5kbHvIqIqB30aQfqD/G9thToFYb6oA8ehLBf3oAHpwb0Cvm2VUZjerDOq
vCbq6CVokL6lIjjGCHMIOiOehjfTEQLy/mDlPhzCjm0WpGmzF7i2RcVuTU2GpSNZEkhkmtAjA8Am
EfoFp1RjffT24gAPMIDMxoJSisMf/kUuT0zQsXz9E6hYnlegQucj+OQM/IN+Em7nffsdKHQXjzNH
B5+W19t4Fx9FNixh6322Mk1jTIQMSuIqeYMLgrl8CC5itTu9Y2bIAlXnL+GXfKw8iIewzvy2s/6z
wTTcBFJBQCyrWPRvz21mNo/SDo38Hz8Jsgsjzk8oszL8djPaqTKGqKF1C7oJmmdC1yN+mRcUe8Hs
B7qp1I9etXO8g8aujYTvI7qfj+qxeC59Ce3X+Zjs2CCbSxv9yz6vfgOV+wg1p1agwCEt39Fp7yFK
1d+Ud4ZbezirGWenXrefkHkFB/GY3QG+B5Z/u37EDJ1DEDAGmlyVxeyZkCP75VeBgAPcagJGFen6
c6nN2RITTF/iB17uJOcFlcC72SV6uMLrxArAW1uviZoi6wiHZC8+x6m8UwcICJBJD9d4GI6kQxM/
GeC9sf6aMA+sxmXlIyyb1Blvs0lI1ILYzN4a9STxJzX7k6xz/V3UIU7rPNXnCjb4/YTZEWfaDSY0
JCFEYYnItOYDq/d0AbvQGwfleUPBnhHJVypbWLhykoUm/ivrjA/gavalneaO1mQHv7QDiZqDM5CC
7qWo5l4aQ2j2Z8AxsnqJm7e4pgPRrUC3AgO8ZAtW92ozgAtUUTH63tiCK1u9l5xDL/cxZnHOmJfq
ZtBeW6NOUt0r6jymgJCHmQlmOQeEPV5x7m8IXBONA9zmHfTZ2zMEmPaxy6olMj+W8mEl7ueGJwh2
2SMfC60YJ/Ukr7qBxKjDgo5dUoQv+2wYGkiCMBsl0kvbhhXoMjngvkcLSiCWvi/3+Q7cRU7idjt8
t10dB7+2SMGpcXIvh+jCGdpLdnFTuhDhgLZ05emOYXfeeAjMHPUoECyixpnedhb6S/XuD1IsTHH/
83upzUkzYRagXEkCiuQurZ2BvDTegbJtVx5lt8t+8DvWq3Kzrrq2Se1ImE5JOpE1kt9mT/VAGdre
gyEd5QjV7t1YccrHAm6fv1z/1s3AsvpUKrDwRqJoaYTsruoMjMZhJlPcC6wH7ZYRJKo6pMtlQeXp
q8sI9AAUjMjsimX8KGIQB3XDYU7Ch//+W3RQQIng5FIxhUItIZdWvQIxaJiJwa85DlBIBSRZqRk3
8ebXrMxQS9Zi5FtvyLR6sryk6QHMMw6YKRg+uPUgX38LFYxj0Nm2kYRvUSAVJyyvCmsAnPxK+kyu
DHxBpKDoOUJ1BtG+7i2x+KXWR1V6kBTV5pTXDO53fW9Y5qjkPsRzQauhbe313VMzQLaglG0IR6F1
UOpPS87fZYbyfN3k5hIqOjTVRVEDQRhl0lCjOctEJCsp5AIJB285K4yvIrvwZRFXJkhmsrozBsi5
QfUIJlSFtyQQbRrgDJQSlLwiAczk6j7gIQBWutc/jISfL1Yx7KUSLieFVyg/58Wx0UvyAhSF+Mxn
kg9i0tuWEx4CMPf/iSlQHhDmHgFMBJ8/MIf62NwneM+X/FlMPzTwlrfRTcovznU7mwApHYkAQASS
oSs0blRWtdmYCRYNaF/oJ2B+tvSgMBhhTrwFjCCHYvQd++GyuZK/rdKwUYGXiza5QAqD2uEX/ZeY
laeSW57KXGA9CUky82XXVrYodxRAU9oPEbJUAiUi+Gm5dMH3ikhlS868U37IrMnDzVt+tagS5Z5i
kgs5R/AhrQP0EoaCixZVxMkiYH8IvLFGQTZfvYYmKLwoqSCzoe/5DAcujXqRbOJwJCD4wYQSiJXf
ZntWTrFZtV/bIlu7Ono9JKJ4roItXh8egrKx1RljyDcL2DLBQmbHcYG5pcLmNMY+bkWVtV3q8BlJ
OJRlDbsy6ONzzV9Cxo28mRoaGKOUMM6o8wbdAxQ7USsHQwZW8Fw8Tg/jE2SkYwhbmuNThAwJJOrP
9W3z1v3UOheAgyfmDNFWrF7/ALIEq6VFdwyspiI+MTqmz+BENr5Fr3jfgcXVzuGvsYjX1YjGYIMR
C+YcztaRXBunIk646EXAE0qFWZcATJ2gkK67/bLccqrI2MrNnGtti/KhUgxGhc9gC7S3/oLeT2nJ
t0C+WtMdQeig1HsAmTCroPYfXPf3BlMu1EehMRjkmMievpd2JPHmvAa9XdZME9OVyE6vdjKHUFYT
E0tgBwo84Za/q7CPhMvxVJHCKAKrRzBSQPwG5uCFzCr/Vq60XmEqjWnFvubKFiu8KPeZdqqnF0Nm
ZH2XWhodWP+xAbpZqksIVucBRT18ZAeVAQh81XbVDLcYoPyQUu4BArAmFGm/BVBOjgowKItidu4q
7k4zivOiSTdjNEOwSXwYBYn3rt9ql5mYLz8Nt5mMWGiA947a6ZBLUaGWZgQpT4KYMOZ4Ezs9oaMB
RiFLcaGo85PUqTD94QKAeOitxZGe0jProb25C6ufQblBBWbsWNJBJ4SHLyQ5gMiCLEPPN9b1z90+
Tys71G5zc5FFGI0l77zBjl4HsPe2lgYUlsk9QdsuBLNNiIz8Djz0IZMF9vpHwg8++/qUZHNfSDDe
uIMt76Hs7eSn8PQRnCUUnUKESlbLfdvz/vlege4c99UsT2WLdW2dcKd6qlMc/+KHkO3Rne70B/RZ
3ewnC8HO+lLqWgdHUdxXiYBcuvoxh2citgASYcZebqUrJBH7y3UFupc81/FkhCW+7TJRg9wBsjIk
dyDFoOyt37EqXJt9jbVB6tapowTqbOCj9KDw6PeZZhp87hg5pM3iMH0ZB81K4vxUJ/HbCPJz8FrO
FaRSpcLql3ZhefJWYr/+MWQLVoFTHocBirKIKaAiB6Q2hzTgbfsrGSzonduqnz0n/K71Qyt+nFGV
YFU0WRtM3UtN0AdCpmLto/j7XEMajm/MsRYYH7l9O6y2mIpOXZFLlRAgOnXf1H1r1lb3styP0JRy
pt6FWrMjmqkrQbv6PnrqwKB5YtbcyJn8z/FR4KnAVBS8rvQGPDkLMDuZAqibKPdaBz0TA3KPSwha
6vKn0FZ3JZTjrjv45iDKeoupYFV3sZ4IIxaZ6K8BCx7eQHrXnR7TPRqKiimfiwglKAnunuxDV3/n
fNbnk/W98vV0j3kotUAtO3x9M0B/qqyBeu/A5RSBd1OoeWtqU/f6NzP8iu4yh0Y2an2CI6YJ3Tee
43eNMfnBGDEQNZv5o66rqI9LkizT5R6pbQy9G/Bd/AKFEU07lBDxXaCXV+DFU3fnIM2c6x+22RxB
z/Afk9SJifgwWoIcJpWHAirymPf9xjvcS74vLQ5PntSvvwnW9Cx/kE5pe5ufDTt+v/4bNpkFySsZ
LMuk80dzkUxTUuMLJfL6acDNkL7V99oOQ7lucyh+NQfJI+OrhLcfTcBpYqQam2u+Mk5FzyYSlpDP
YTwoIKKiGdBQ+r6Md7J028iPf0betf5WKj7GSTdHagpzUQw2nY6DJBnjg8iOUYcDOAIR9IS8wktf
6DRkmZMjodLgRBjqgypdLYwQ30jApfwHiEDQ5hATeNeB+I/6FqhVxWOqgPEoR50ogHJknEM2Kv7B
cI/ND1qZoVxUkEAkUw9orwxufkOYIIBwSd/Kn92htQvASqD+NbiQMWElfxue8enzqCgPWYE2bWJ8
XpqP7jDfzBCK12UocUCwN4LKY9gzDuNWGvjJIhXVa4AyRGUG4xFkR2zQ8mCizvnw2w8NHKIWKWIH
P40f0itjfck2fXGY1fpS8Rz8Ui2KAqDNIsknKSAVpR+BSCRafAKOLsAxk2G2qGSgFraKHuuvpYdw
OD2NQ44w5Y3offde6ZE3smoCw8AmVNhISz7ZompISpQs4qjBVvqr3/e4tADrk83mnLilZVj9t/CR
YM+ju+nE3bL8aAtp98k4lXaKC88tVYUFhurFcxGcCYUPQaVBwaf73j92Jza0hnFm6AZhMktNzZE9
nQflbtCru6Rc9t1U+MYsMOINa2mpAGqMNddMHI6JMDT7QbgXgz3fH5Dg242mQO2vMCMo5DB8dvts
gkNKAo2U/BXyIi09JEfiBD390ZFJkj3ecXCfBVANxQOB5J68Wppvag3Kp+u2t7I/bOdv29R2BoIQ
1wMErsGTLrnAQlsZCjyc1dcmGVhqj7U7Af39FOTmr+kGCkY26xeQwPP1wP7+AeQFssqx+bIrU0Ek
xGgQqFYT+LHceK32PGlEG1t7+R+/l9rgIq6CsK6x1gMGI75xZxDP9m+LC35EK94bDkgBFis9CoUz
zObiNKj9MGuW5Hhe+2LqphGXsdZiBT8hQ7UJGYInn3UToB0LClUMJN72yfm9uNRtU83i0PQGTEVk
Q/PalGQdap2Q+g4YB2erdP/Jkcg+r/ZRFYslKDrsIybkRVSXAPrDzBlIF5KbMUf6TAaq8wPrA7cI
7z6ZpW6ZCkLXRoaI6AkfkKSdGgxjpbwDOAxkPID+A6q0tUXJuiRdFjs0Mc8Pdd/EozBWUojzwx0W
V7QwinLKfNErwFZSe0hbDBO8n5D0ekQJAPUfJgUEY4fpQRypy8K0UrHDBLIrnIXbwUXZe8f/InFE
f00t7qk9pkdgYRrM/5HRkfCBzKj9i345OTpX/JqezFkwJi1DIDHxpEiE/FvvBIt4XDR4XBVkL6Ks
OdDVeFSzxRYEw86m5VGQcxdiRqdyaVjMeayNoSd2+jbmDJ0E1eKY3kTwSDd3yCEAkRPBoYmucQ/O
Y1u0+V0MIQwbKqD/W6ihK/hD1S5ZlsI16sZMfEiQERycBdk3K4Pk1hGwvGXfHwmoRr8xjsFTkjCC
+1YxZX046GGeNMVLUiSRZrTiGxEDKCj5WsWLakI/bSeyadW2k69/wg3dJyy7nh8zKH8iNxjscAf5
cTK2JNvFc+OQpW5OnM/C4LFsUiFuyaF0XpNVVquPGLLKmp82//1L9tMyUqGtQ5O8iHqYMGoeQjak
E38EJ/kgezJkaruBWcQkl+61k0QFtWDItbRLL+tICHWhRP0eeoZHkGyZx4IUshaQimB4oY/qSO4I
A1xAmvKmzy9Q2r1+Fq7bMOiqbKeqf0fpmnvJ1Lc2+K6K36+b2L4JJJQaDMC3JJAvf76AIMTdGlGE
p2LfmJBc9Pu78acB9UwPjAITSuqkjFXa8w4PbyZf7mbo+22bzv6LTm9ipYNtgRtsXfuedR/Xv45l
gEr5KyHKC428gxPNT0QIRhsLI1iwLFCJoKpnbTD3YBTvawyYcNNTLHN/ko0A/EXYOi4M2Z93qJ76
sukvHLggY7W1KRKsSMgPfFC/18nwB4TCQCz8tkYdogLgID7L8WqYCijPZqXVd+AOHCdGmN8q/3+y
Q/ldKqiRWGVIfCDdOlqNP2H+aNpVh8oh82OKI4MEvsScFautt71h/3zf5QJcJVy80jQiGvuo9RjK
uQnrd3EAp9V1tyOR7Usg+r2GX/DNOZ8agwwbage5cB56jAZoYdOjarxlPOvC3PwgYLYUDeUXgMSo
l0AOWgk9zBCIpsUAPLDkY1MRJFa3dzO2rqyQX7FaNqFMuCQckaX8/2Mrshtws9dgVgqZgF2y91/W
b2WMxMWVsZBTc8gGX+iYIVa0w6MZzzn21OdW0dHgV3aoSzAUwlDNByxd6aDacoxvUG+xIDbd1ujW
gy/AE6wY6odechpOFZMldgth8sk8dUFOk9oMioTP5HaVTxh2U0vwNI9Us9gQ+O1Av/pY6mALhiIo
k4oD9zfHPrCy07uyi98wzXEsdgPy3MaaX8rFXli8D5v32Mo0ddZlPgkmtSTZPv9Tbn+E2mxqISPb
2A4ov42oVAsTwjKlEqIRhu8bbA40/sAC3yitVb2nGPCHIjY6mV7yNI1W/n79uLM2UqWumUbiFl6S
4EeiCOnwyrhZtBlZlfS9miI/MCDUinrsri9zR+I50J4Vw0krU8Y1sV1iWi0AOcKrU1NlAj+XERaA
kLS3FvcwoX5YeoSBdbQhjQwWEf/6hxOXuXJOVSr0VGISYR6cOHCcm1r5kcenAX1bsHXKPKRgU0a1
cPtxImtAuWloV2h0XDUwadh1Iew12OI82/FQfAfzmYbxoOAb4JAcVJjRV+RN/qU/YFzmpDz+yQf/
/gHUEnPxsIgz2egO6avZt8lNLzenvhGecbJ8DrOnZtemLIqw7ePz2yq1zOMsCgkPlXlclbhG+jdV
GS19ZOpPbhZYgIjEEAgQF7xOndJgTAu+W1LUBBLhsWmbU6TIJ7EOfqZtatdQWs/q1O3KwBl1zOiE
qnt9bbefXb/t029yUQkAKcxhv0GNCeJmUWa1Hso8ILgDw25RWanLKiptlgFWJqmDC5GiblYSmOxV
GZLAt7wIoAmEyRWIxl//us09XFmiPAdK93NTBGRxW93Kys6qlWeFmQtcgtyXE6lIBrIBaApjDPhz
DMiNPhTFBmakVFXNUeYgZd2He3HWe7OuBx8yiCA2qRxtqv20bb7J1XOSZT7GwPw2AJFem96IE+SO
M/BWhAP5J5j9VNTQrCfJbitElKU8ZGO954Vpj4f6cdQFV4KFtITCNAeAVN5Od0tR3ASBaAvDZEZx
JlkV1MIgtAJhBVUyw8Fw0nlXqIKXo4ARyomjdbLV8IaD7Ca3UgHSk7EIxu02L610gv6mmKRmIEqj
udTCTg4wkKcuiZsKYKpZsvtRFS1xNNw5Nhi0KVutUYNfrSd1aYIjuF+GKifluWRxIx8C9qRybziB
vQBMiOXtbc7jTtqvxuyeApTrYia5yGY2ufoN1LmMBj0JK7zVvVleENrSxhpSKTfLAlRYU0hkwxmz
zuQ/vOJE9E1aCfOYowZDir2YJmn18rWQ06OuDHYqzG6UdU7SAdCi6UXJOCUXkOtX01B0xBwrxAUv
f7+6wzi+Hsq0KpCRhf27Mi/30OOFYHKTehjgOoCtwJSU1KobBPoRZ0gye3F08nxI3F5MXFkGo0Ci
tKc4zG4wSTHabV1Bjr566tPlZcq6e2GuSjOQW/QmWHMam1kAWqC8QWYYJJ5WCea4Ls7SEJgIwvE8
PCo73SfNCP7Yntng681oubZGJeTRUAVlrgJ/InsxlFqHF5Ezgx/SaXAgN0o4bhqOcdtvZlhrk1Ra
LlZJL2oxPlB7GJ36pgV7kG5DPRFVFvm2tYMPyIjuxNwEc9L14Ln1xFkbpvJ0fk74pcaYolcutRMv
jZOx0GjbLv/b7ygLZQcQZJ/C7+o08sYcysMphm7BWZlPtV02KPyJfmL8vP5Zm3vIqzxo/6DmyaOF
/Tlag3eZ6zmFgC/dKjY7sNWSlmBeogO6OIkDQSbvusXNhRSJUqoIQOYXPdY+K+KpJflLOU9ncFEd
lka4v25i60oVViaoiIla3yKhN4WcMHnruoe4wfQhf9SjyP7f7FBRUWvEpoFADbIFJTmNQ7c3MsPW
A/GuDwvGqm3u0+qb6JrBoBtp0Wn4JhQqjjzGDSMbATgG+JTwpHC3rHb8VrKwtkelJQIf9p0mwB7C
7dAvz0WvOYoiutdXcBNqsDZD5SRSXWbJPGMJWyd7LEpzRhdVISOFlXPpn4JM4wayYOyy39aNJogq
ZLoEHexAtDKqKEy1EZW4VYNE2TeTdC/pA+8GS/cY6vqLqEbOHGp+HehuHDe8GU4DECzVaygWh3hA
7dhYMPGYGrchmp5mxck7zMHu5Ky0s7Lxhkiz0jm2Qtmw8pxzurRwsnA+h/K0i8HiYaoJtCsngJDM
sVAaO0viU1A1J7lZdhAnsvM4yu0p5pF2NJC8EUPB4bQpNBUu3kOA1+plTNKKnQ2CAnesaplxBf4H
ZzMgBoVpP02h6zlx3MYxD0EGr6og5wlljRetSmVkTe2eb1BHmuCMpp7mZ30WeyvqhMkUOf2tiI0f
8SyxyoHbQR94b0OClpICkNTnGMXH/LCUWZl4iWFWPgEGyyOac8lNGlp6YhqYMCKo1gV4nH9BEkgi
IJ0PCCvrlIvKYcy3RdaQkzfZIhj/mwId9g4BEtWKu/SB9SBQNsPXyiAVkrlSL5cxrOGaY6uZ4lK8
GhnvJaN+DAbAjcLkzqgiJ+cIT9/gcIXg8qH8EWrTaS4x7dxks1mUkVUVuQsBothU8+xg1OJ3IUt9
uRP2QqHsw6JxVEF5TQN5N5b9qZokEACUUMSrkidMLp7maHARbpxpDG0h0r/leelDz/LY6XqD7AX3
QqP7mjyfUPKzcLPsSz219EZ24yw4BA0AWJzgJGWx12vItxvFNy0T9p2iODMytnrgG3NpJ1b9Zev5
uL6kyaFfpW5IwNOUB4nVpb4k2IJphOAeMoDO53zplhG6ti4yKOxpJIrAP+jxRC7rRc4gGr/SQ3hP
+sf1CSSxkGVFjw5K2E71k5UhbEbLtUnKFRspz/lmBkoy1WwZKAd7+FH5HDimE1t/rEOnjs1qMRNT
D5g1683a3do25ZXjEJVJkcF2vy9QKV8O82uxq6BfJVhEnjI8B1br4F3J7HJtJrVry2QjVruaoEaZ
8glSlMFFX1LGTDUZogIvLemJsyWfpC0vWtujcsyhDoVpIOhtUmce/PLmUuJxi7P6Cvf9Ju3j22IX
noYDAvxj6Qdm5vTQLZB87WF5NR64R8OXGRkNcw2o5FDIZT2uSGIvnFuHZGnafXZY9kTB0rC5P6m0
r1eAOkdtFnC13sFacCKiFCKa7w7h8JJwkyGtZ0EhtnKNtTkqX6szvRTkGLDmAdMlAx7sWVCbos4c
b/laKxRVHh0snhcVWYUi+mdHQnM2NoSCQ3ZtIddFjUz5aPzcAXEBesEotbcQls+ANUTDkS0v9zXh
gHFVRF9LBIvWl6FfLg5qHQEq8hoDjc1qRG7fBL+aONGtihdewzJh5VZfl/WzRWpZ+5oPtLyBRaJA
WGtWaNikmDWBk6OEco0BLIkI1BQaDd710Hgpk32+MmFZB4UOgNSY3qYB5FDjUXUQRkRglSET4zXQ
lJrmVtEPlKgVU+FzvKfj+WYK4pc45TCOXJ/5uNxFzYw2VX7Hc/pDrM87Q53OgTEfIy07IM1ytQrR
bUKzG1Jbya5tk8dqMd7lFKLzQ1W9hPP4qie5lQAIlxsN4BmF5Eyc2NuqkNtKyf/U05/RqP3Ieclc
An3XQTBc0ErHCCXJEhrtUdR6b6mP0hCZ8cTZ9VD7QijstYTzhkIC1FY2M6M+cnnmpuo9HvVgsYW4
B9fe8YKQOl2DF1uRhrdVyN+hlrgr52RfoqZoInyhIzbdgv/WDZPYqvmHpgzsSVIwPBagxz0vvpZp
Tsd1rdlki18opYtK80Eo5H3QqLMF/XUMyiDO5wMKoFVh5kJ9M1WDpSjf9QTtvYhFk/D1fiObaGCC
CM9CkaeHo/I8m5dUAMWIwAGf1YUV4Bkzo2Gw6aKQ4VQMJHc4GtSJ7Jc84yTCosLV3TcjEo9BO/R2
xhkMO5vfYqjghjHgeppEBbRa5ZuolWCn6uJ515UYIxy7lgVo2bZi6ECCy3B8nro4pqbTkDaVQLuG
GAeZT3HKsrAVRARIYmOeH2QcX1S9q6aeWl7TI09OcBQCqXUNaXhswuwuVvgfsVo+XD/JG6k3spuV
QSrj4KReNCYJBvl9cQv0IcbkLGEnvOA+QF1JRdINpOsIyD0TXbpx5X02TSUcpQCWzkWA6elb4BES
zfREku7p+d9wAG70dT5bo5KMSsUhwIR/dBn+UK38Ld91j5UPTOI+AAca5KI94TQ+Tm/pg7hjAQK2
joEgaAgSmBfXIQxKXUydokegVYi8SOiBryuXl27uRjNQddadsOlAK0tUHjGJ46iLMywNPcRzRGee
LB4D00+qrznRd22/nJJ9/dqdYntgjWlsvCqxxCIoLzQN5Sbp0jxc5XEoJqjiHISY1uamm4DXz4uu
Dk6AAVtn6IECywN3TqEoJEsgsE/7QyUUk1vPnB8L2v+R9mXLcSPJsr8y1u+Ygz2Ba6fnAUAVqor7
JlJ6gVEUiSWx78DXX0+qRwSzcCp7NGb90G3VUiC3yMgID/fd6X29dlIh/4vmSB3PW7xbPk94DqL5
OqZo0VcTK98oeb6drKb3Tht5f5fy1yDrgEFfCkYr87gmpbQ7DewywJLi8DDxxNjRoPNHv4Ed6Vb9
yjr0UBNtfes2bh37OrkRPSVX6rFsyn99AY9uwmt6BI8hvkD1oWt4zjSa2Bkq9gxU9XdYwVd38sIg
91QfNRt9j3WCvqJeuouGAb2mOX0NMjl0T0/uWiy3HBnnmGg0dHYvxYguRtXtFXDMBtFupIcxQJV9
LJwuagTLKRoat2esQp/MkJGdEX0EK5EGMw/QWf8vrbCduzgktl3XDaThAIjQimdlSt3asDdml92f
nj7RYDiPI+tz0aEDGWfR3FnUr9vAmaNOsEbMmZzY/++JjsVYqDlrZlxiLK16PceqnxWZq6Cs2VaC
B8uqVwMEWTF0gA+O2vTTqOuarINOdImaMaDkNgiP0/gAXXrQEoFnQy1FytRssY+GtrDIxdaaXJhG
0cAiw8sCFu0Uo4NChMO0sMGOBJFCwVweVwdwkhcGuUhpDhtAVmQYZJJyHcL4eK9v1Z3IY6weK+Tm
DQU0rsetn1Y8Qe6VsZhVdDeG4V3DSP3RUpwalmtFlit1svMbO3FhkbuR5rmXJ61E0GSN8/nMANcA
/JlaKwJusINzvGIfI+NCQESacpxHJZvAAS++FPRs5FG6DDcZFH/ybXJnfn3R4Rmtp/62ihwI2PUX
ElzllQixsnoqFgPmto7SZONcJviQKjnE0mUUh67SQHpmEs2saMTclikkO1ORkcazOrG36jy5Q2cK
Fm8lK8S25a9ZJRziCWgC2qAOCKhmY+wbarp6OnRuMRoyXlgUehuygrS2GnZ+NMtXcU2e1CD8YrTl
Rk1ztJekYCCl0yZsu22T9X7RCVUuj7M5n7+Qu5GUhrZFDv4MRu4Mdkp6EYPmU/Lzg7ggulKqhy3b
RkyBLCTjxPzsvKkSDTFB/wKYf5gUeuf3Z5XLmgqDfRA5TAaSyVlZT4zoedgpKB3vRLmUtd2loi1M
gTMEsRkfSlIz1qRUGpEitDTUGhyjAm7BNJMzWRPRRa153aUp7uSOZZAhlB1Y3+1Tp/aunL9o9l0b
nAdmujvtJFZHhSSrYsuEHCPENYOYFBEb3olUPgPtaOdAt/TrMBmQZp1J/TvW8OIFmRnA6OAY+LyM
SByFZBjZazF+SGkKuuxDmkVOoYoKiGu3sLowxM1gQGrSQWUOt7Be+koEhp86vUarr3d69tbMaIpq
maqGQtdR/SScyjmysDN8or1KUelM+deRivgY3tkOeAe7tMJFZAq6VQY7Y2RMaRpuCtqWXh7lm85Q
f6gUB4IofpP3bkMDVLeTVjDGFSCtCrSRrBnvGlUWn3OSSzRnx3jY+/1T8awefja3hn7yRbpp0KnX
AiUTXxc4dnj5iJzMmqdd2ubWsSzRTWJR2K7VyK3rM6q/nV7B1bfT0gLnWaK8rMepg4XgIozdeDfv
QJUEMpcD/QEaVS8FvarA4jG1B+YTiUqFENRHTb4GWEglap4UfrMx9B9jgbbvSNuY0vhFrtXD2LS+
aqbnsQkCdntUWkG0s7pjLUsHB6iu4Y7ghpta2hARBcbjMHJl8zGMnrvo++kRvjNk8hsW5ASmprEy
sMUD1cLEKgeNsBG+9QqwnE6ueEns9F/Vb+iCQ+QN8EyGl1N+zjThk629KSen3IV7MGTfaQEK1JVn
XUW3gO2hLHEHkGCsubT29Cv5CfIzAG2LOm5XzxhqdjLYUZHGPiLiTVMtDm0DVzqjqCgOwb7blpf6
TnyVrS3A0hC3o5UU0qy9jHu9Nd6C0rw0TepQW388vQRrVgyNkXuauq7oPFypKcF8jysEK1Bvw+kr
0TMnsEXeb+1wMuga2hNQ51dlPgwy0kzXGgJW2eqCIITNEV+eHgabDH4jEcDoTaBa2A3FHguLd06a
6+ZgkQmTJXV4yBPVQ2O0o2Sjg0yH4G5aG83SFvt9YStA6XfqZNiqms5R9PsufTo9mNU9RpCx0DAe
bDN+vqQQed80QqFvbg2vQ9elNDhNYHvZ9EyR8Z7nq1xJXFVvBSOzVmfxl93371qMDI84uyMxyny5
9iPE88OO8ezQz1LdcLwmo4I1excs5BcNOVQw3NhIAeGy/zyRQGFkQ6xjW4ylNX63Sw1q7xkY4Zu5
2vUjmiGaftNoZelYkpqhTFABUieZuiuhM9Q18jL0pTJpNsh3qI4uye1+qHsgSemsPUthUXrz3CBV
Ok49+lMHfWtGpXxjZYa2AQN++dWq1M7R6wTK75n8NDbNuayiy3pMAe7ogyt1VrtN2xqgTg9NJ63r
XdYV58043eYUiPMkDi8lUDw6aZxDJEJB1aKNvmX6hGRe9TJqyWPXRT5wG9sWyJQCLLMjSPPmYnAK
Kt+bwB+CovJ2yuT7AtF6Xii3IbXwIhoUBFeWnwTmhd1JkjNBVtKNh3qbNOkuqcitQlEuU6fLoUMz
7DAAkzt0N4qh1S4Z9YskGB67dPhqJ+WhDwCS7KrCKwp61nftfdYM3bbXo6+VCa7COI/vf2PfArIC
pltQl8rA0X1eUKOh0zww3CYBqb+2qx9Zhlo9z4SI7ZWGeZU5YEBDNdQtjvL8Uji3QRYDoPHeue21
dwnKMe80gEhOM/51yEeI7mN1zVcujXIemdRpmnZ1mTDC+R44FM0bdwY61fvdfKmBan+6mg/IPrjx
E/W6nYJyfLYNvWBTCI7paiiy/BDubq4MdZqaAh/CJA5Zr7x5rdzqXnA3eSy8CoSaimuOYWmQ/b5w
DEFoBb1lAf6TvYXPoNXy1I3i5JHTYtZ9UPxjN6fbunEgF7Yzvw2Z6I275nKX9jlPEdtpmWg67AcX
feQxmVDJLXfGhYlsT7QLHv+GNO7ao9VGodiE+gxCIP5GqSAWMtcVdtjPRqnIHR+Njbxl3DuJAGm9
miNe2uJuFBIX2ZyPwDdBlvPKdIeLkGI3Fy+NlzTg6o8OtqcKS/ErAySqQeB5FVUDhIZ7lctm3I9z
2OKw2t/R8HFQAtMJ5dS3h9SRetRVKSxTFErt1J1RrTvtK1Yu7E/WuaeKpSRN1UUYstQ/qfWAFETs
yiBURtOi4JoRWeJCg1hJZ6tTMc4+Q2+pCZQB2jEDuPBWFEut3dufBsWto67FXdNNMFUjOmhSNXeK
2PpCw5weNFWFbHiOPGz2LckGyAvpqe6dntM1/7S4T/nruyjMpEg1G8WOZnzQSRQ54zxf0lYVSViK
DHFbZzQaswC/MhKGVnwXNDakVZMLLYoFK7dqxjaRxbEI0+zhzOBiHDuwvSS+HA6QHysee5VuZfR6
CPbiqndjqlko5+rAYHPeJWuaJgqIhYBu6n7INvLIbQvRvM5CTd8qXogks31p3ZxerVWfhioyWu7x
8gEz/Gefasu0aqMpwGpJxRmdIdqn9NvTJtYH9mGCc9taOBdNbMMEVcuDlT/WIfIA13U4oE0vRfOh
JJjItQVjRPf/HhI3kbmuDeiGg72xbp6HqLgO5WGXzbKgH2fVzEeYwUMJSjJ3XZ0jzDCLL2TYAhOB
/iBRt+pqOXoRzGjc5LXDPClyBCvxl+i63OZ32k7bQpDLy3z9K0A7X9Qtor8bkHvmoEzeih6aq9tj
MUhuLqe2rnvo1ME8CR9bKbg0C0IF67WWO/7ksNhML+71BqCXQbGafwNrGYqRPuDRBCq02+B8hPq8
F+1qdwDHHXEqEYv3yhA/WefiqTRKJzA7w7oS3kZB7OBfBR5RZIE7Y0GYgE1fgwXLrJy+uqzsr6dP
2BpE4tMYuF0SlKFkFfZ7mPCTfkwiTo+0kO23fvRNhHhd2fmfrHGbQoPc0KDFuGBGOXKlVnK1Cl2R
7ZtgUMyxcg+zpRle08Gc84yaLB4pEOP1Nbqp9HljTah3WQcdjV9Zc5GhPdzSz+DDBE5/LbgliLoU
RPV4Fuo8RBAazHNexUAjsNCeiTxou8Ill71L/HyjfxeSYK3ukQ97fMPp2OmTZGo9OwOsjgh5h/7a
2msX6GTcT62bQDQp6venZ3g1JjEt9DnK0IQ8SiLRGUoulj0gni6nB6o2w6aYW2TUU/IcWFT1T1tb
36REQSIdEBrZ4DuMmmhIQi2VWU94czlcRF7vDFvFrZ3mTgzeXZ1PBi9BC5yJSgG3R0srTLIczf4+
yjC+HGV3YRQ8CgbEYrajDYprE1k4pA+B2vnstxIVLPQFIAfIgFZowYl7e9f29VbJ8Ao2pbMsMb+o
QVo4+MOgstfxgtaL0kmsLkNOyBBVoldXc/E1XCzbVAlAg4OOXo3UlaH8Xm7jb/1OyZz2MHi1w9KQ
3T3dilLe6ydlYZeLbAOtSoqsg93Bfdcg2xQXpqc7xkHZUC93RTeS0B5b+cVtAe3SZB4kzDoSrMju
a7sMMPDGiy6ZKid6FETwfjZv/CprqP9AewiMJti4n+1FYQS4fWngnr+Q3dlD5fBBd5gobAvMuYhJ
ekVoAKCZhTXuNrJ0QvtMgjUt3NiRk52RkCH8uzfjrkW3KCTWKhAho7tA1TfmnZb5RulmoEaDxkUJ
cjwRznD10C6/h7u7Cknp28DE90wBwMNMx0zfBzvF71N0vehCANzq40UDNtuwiEF0zMXn2c6aPrYC
y4TftdEenhOQrIWBH6QWmCogTp9OfhRBjlyxZpfMqXf6RLPB8Ett6kg0Q35SUY7yty0lQa3QAUjX
3H6QY21fNtbZDFQjOoD35UjuTptbu0dNlB1US7YscpRg7Zp2UiuCEm1UGc6sXCfo5qL6828YITJg
qDZgokfdKW3cmfbMtNRmpbjKyhDsnFpzVtudwP+sDmZhh3M/Vt5KUcTqzVJ5P9ePQYmkbSCqk64V
9whQr79Gw22PNldaNUoxmvEpvW6+1Pf6s145cuUEXv5IzwcPRJUMSvctR/PAQRI2ra452aV9zvkk
shGNY453dd35afJVAvWzpD7FqugxuHJ9YT8g64MTACDouxNcOjnLSI1BQ25Ns4BBoYp2O1IRKmul
iwg7b2GEG4za9JLVU+Sz2j5+A1/L6Bgacml9LecXQW7nrtrLt9LQX6laMztaOgVO3pSZQ0PrjCoF
2RRJ/XUI5ecoRIfi6W27Bjj+9HGc2yVZP9kZWo38CqT+4Q5+j7UsPDKVlWIPHkI3Olib6CC8XtZm
HkBnXZdNeIGjiqPaWgrUdhCs96D96EanKreF6Zpfyw2TAS+yC6C6pkeh2RXXg3b9D7NcBI/Mfqt1
yfsbiCVTVbqpMVTL0R4Dr/LkbbVtqa+8qrIT3BqCOHAt8/fJOBcs5XnRzR0AIu+ZXIbsBlURY9xm
rd/NVfmQbX8D6AxNefCC6DoEdY7Cs6GFIMk8sBxVHfgz0mBK+VKSyT+9iVbXEhZAPwJTR3KVYarn
JJ4QVDflfFnKpYsmkM1pE2seCTh/DMIGTOQYcqhqo6oMIUF66BAcADhwB795CDzykO3rTXMOtnKE
JZKn7NMHEcRnbc8sTXN7RonGGIVTCw8kpawcKwwLkOoHqlub5X7MrC0Zal0w3BUv/2m03E6xi7nT
7SwAB0lfnkW25etR6jddLGjTWHGzqMipKKHKoNNHS9jnKIBIdhsoZkj9DmTzeGCqITS1ckjqBpV7
ev3WtsjSEndtGRrwwYMpoZqSdA+tUT0V2vgbDTSfRsNdWrRpSj0BZ50vo0mISN0eD1rBEWbzzkUu
MAHci2qji93g+2ekvEzMNEso8AAM8NLuGE2RWDd8LTyDHgbwVxA90/Fu5LxyAk0TVaMR9SEEDCRd
2t1Cjwp0Eep8aAL9IoiTXWFPd4ACImeTm0+nF2v1UgD6BfrgKLoda0lkkSFNWREDp+w1b8pTAsFj
NIFbnnwX3KFYum1BHGftwPklcCRCw9w2qQe90Gwd42atoCPm2EQfSrQlly/ZPtmVPoSN3fhK9LZS
2c44WlZdw+PcYjEpX5s2rUyqJagmwSy9lDeMRy7yroKb/Bqq1pCXrkD4k0EnHjral+kO/TAXonKj
tepkPj6BT+ebWZtPYYwp10i6tZKIemU3A2qkFiBOQstCC1hhNhg7UBU4YHxDPmgGPwBKvm3kZuF8
qJpHk5QO0kSbrmkc1NDcogFVGajqlTJERs/0CpId9CHYqgG46KzxGc52D+4Ov5WT23AmjhRUj1Zm
egSdWp5em3juqQW6jc1s8OLxsZeBFe7RhZ/qB70vdtXUeigfeUUO6E4+OW1auQCfQV9KVrcdaFuc
JpncQEL7fq0Yt4GCrk/DLrZtbqWuWuChrLaHNH5Rk9CxjdhTSxWFL/misHNPaaHOIOsemLq2OAmu
EuUO8FhgQjLcRCv2nR246G9x2jh3aFJ4PR33WhzsqrKCW663ehG+yhEI4SpSO/2QXpJ0gDKVHmBG
hc0ta0sHnWQQwtuAcEBM+bMXrYCirIhRUr9otU1jSd40sLb78L4ds29TmW5Pn841p700x/kGVkoa
pgnm1DYGL1LZ7NQcKHxNMhC71IJq5ZrfXhpjH7MIkKEQjc7OvqJ+XwNcDBaKTr49PZw1EC9Akh/T
x6Z3YQKsU3ZpKBhPv80ZJcmoOtWX/Hr4VoFzK9uTbyG4QIMr1kFTRA5En0IXaqyCC3etd+jTV3CX
PNEKk9Cm+Ol52uvGDa4tzzhLGfdE7ypvChQOhrN4izIpFCa6RxG4l/39vAtCzxvQqeBkBu0zd+Mb
E5rhUmAq0JbVOEH5vdMu4kFGpd10qGUf0GImGPHayi4M8g7HLkf00c5g2UIt+lpuu8thHgVtIms7
VVv4NC68SNqqUzsCtxqZgUNkTzHRnZt5VSrYpKuB9dIQd200Nnj2kKMGcWAA4s0OjydvqGRPneSD
FYDHGnCfsDDBsV5Gj01pga/DLC4nNfBjcOIB27I7vaVXx400AP7RCONW/Lyjk3y0jc7C1NbmZjL6
87QDY0PXuVmgvp22tLaIeLj+ssTt2lmtCyvRYMkGEFY3gi/h2NydNrE6uTqSJ0C3E8NCffbzaNJI
Kzqlw/msPcYumnua7Bi3oOfZs4uwvgivRKWitdwjpg5wOIAUgYzjQfXVKJdG0eIl1mxGr7lNtwWU
fAEZQLNPkzvTTmRwbRqX9jgvp/c01bWxwxDT56l/LGxhDoDtQP54I9+FxwtUwIDC4GLTOUm7nNKe
OTllq7vkbD5DjAoS09FPqSNqeVkNaJbm2IAXPjUvaZ0QggEx7WzQ4ruTCshSuytQXLnV/HmTebQE
j0UBTYfwjoDrvTuL70ROld1ER4NGwVuH8rpFUNv//BV4cnRKWMrUD4vuys7BIWS/5O0geMSsPg1Z
EfovM3xPTNKrYUCYmfIFYI/kPruUIk//Aqng96A13Ns30W18jqiDtntxC9eqfSSsbTSxEhW+m7uQ
i66YyGDj6ijeGGER5FygizjvBqgjMzH2wbO/QLLcTW/C7e/kjXFtfdjmdi6lk4EWdRxOw8kRN7LW
F0/d26XbQiHtbzxM1mOdD3ucMzCQUChUA2NlUsztdX2XXnUX0ZblMBTX2iFZtFNep50ob/N/BAkf
djlHp44aoPBl9jNC7y4D33TDTX/O1EVZ4qbfaC6YLlCHdZOb1qdec2YLnPrqmVpONbebA6pb0pjk
FNmbYUMBD0ABHbSxZ/PO3vSH8Q3rfMjABRq48ZcBDfqAl141AjCEYPr5S1vXyjzVRnyDGho3ldkd
cMa2YHLd5EN8UVcibPLaAV4M+V3KbeFGTFNHB1/HZp1Ul20ineuluiV9LRjVWvVjuYvff1/YyWmR
2WmNYUm7eQtCdr/cVTg32MFQehJ1dq5hPT5Z43yxbc52neXYw6DZMEC3dvO+lHjmlRvzCv0Gm8yN
Uodh/SUfye3foPrDZfpxZt8v3MVotaAYwkGC/a5+KWvIBae+KRXO6Wt7fek+ompukGM4y+oIxnHf
RBNFBbKxEdDlHCRO/7mZZRTJhXgAThIyQngVZQ/FtfFOUPXbxCLb/84KF99RIBSVcYAVYj+P0n02
X0e9oK6yFgIsB8LNF5kl2ehZ/G3kTzR4CFtBfXPVgy0NcFeyVTV6L0FaEu7D8snV6EVwI4rHNJfK
+8iNN+yuiC6DlzD0NWCJwYErui3YZcDfx8tP4C4qGvYQHNGwSI11rRY/tHKXQ3LK0Hr39HKJ5pK7
lKS6Kax6wlCjonAYO3x5+98Z4G6hDCWLDtrX1LfQrqRVkduAxOq0iVWftJws7sZpmnxumgqhtX5j
+swnGZes8GW4eFvsRD7p3ZPyS4M6rAzcs4pELP9kiFGNnROZTdm55RvnaDe7zEBr3/t/A+y8doks
bXEjMyOwCJdsJ06+6aOX/r5+GSHIpoF6xfJStC3/pF4Hrt4/Padr+4LoCH4VYhto3+H2hd2PVVOw
ZYvC5yLt3FYXKTT9H/P4YYLbGRaSs1YIWl9/kFvf7HIXoLBvhtE/GFYbIWGWQqs7N86GPHozVOuu
NiaRRqVokNzsSkWr1wEdmSfskZUZ9LtGl2rB7lw3YoF2GjTCQAFz3qqyGitT6YADYJKNbIVeWPUC
hyUywX5f3FLod67HrsY4euUyVGMnGALBIFaPGETtfo2C80dxrxiEslGk9cXAnkEsaZmAcBcQ8Xg+
lPZd313rg+E1dNiAbEngptaS+Uvz3HZUaq2WZALz/ba6zLeZPx4kXz8T1eBWk9pLO9yelCDXYxts
mPSN0eDZoK6MEWO8VA0qu067YbzPslf7Nvi7BVO8hnOxlra53YjiDhClKVax3UIi5AaU9r5yZ18x
+szEy9zmKxR9HkwvBtVTu7EP42X3N15IzMixc/tYZy5yRsWkMdsYHxF3xG1DwzXGl0i6URCNEMCT
bahbnXY0a8EPEi/oTmbYlqO6Fm3MWpUMzLgUHMwM4qxa4VXl42kjq9tnYUT9fECCmY5ZN04UFUlt
yxhCWLzY+qK3/Pr2AbcA+ubQFnxUc8qbLKQFwezV3vQWTG6uAyGEajmTbAu2w1OQunEA+eT6Vow6
W3UCH7b5p3WJ/mqjCGB7HgeHNTZkQlQym6ajzbEwwUWQFCyNfWTAhBaN3zvwDjiNZqM4YBepM+fS
9zEhENRS1f1E4oOZhBcNYBSOPgnbnkQfwq0nZOPUmQxYz2IzwuKu8y1vuG7RH4NXJUv6nt4+oqnl
XLhG+pxUJvM+yRQ5dR/uDUBsT9tY36K/tg5fmQiNvOilfEa5UpMPpWLcGSRBeSjcdl0ChMMUUGek
mrKJKv3ptOW1UBOSMkRR8EhECZFz7WOgFykgMdg4ddg7kU1tBz1sMGdnVy1VBQngdWuo3BG00IM9
j5vLkWYz9imstXG5U9X8RxQatQN1c8OZzFhwMb4/so92LGtIRB87ELY6t2OjptOzwMSOnfLhMpiN
g0qyH3MEqlbcKFfowPL7ATNL9OxxrGqR0NxRPhYhuo0GGR3lZwJiQplz6Wk7QKcjUUu/fQHpSexE
CQiJFcg/zBCuHSJvBCPxJn8Ink+vKLullqPmzXJOPCrDwsgHo0TM3aSOOZRvJIaCjtXq38J09vOo
0pzTFnkv/tMiAQu5CWmio1Ud2ghc19By9Dt6iO1zczgj1n9YoeBNcEGOZUZKOkUw0cjfoMjrgEsi
r2Mn7WXBjcSfdt4Qdx7qNoX0W2uW/qjWt3avfpFsyfuN6QKEDVIkUAhGeP35PlLCvpIBJsBY8h+p
dAMVVpcSwSt5dUkWNrhQpiwHEiHlWPoDas3Uulay2R0yge8QGeE2eKgWExLpGEiajLM/yTo0Rjr9
izbJIpERkSVuT9dZg1as2oIlIwKJNxhnjd2YP/xX68JzAhJ7omNjY4/Ntj9IqN4Pl7Pkn7axejg/
1sXgXNI0tJ0caZgyat3ZZugU81Nv965p3UqhKtjKgkkzuHtS1bMKEg3szOR3ZFC2ErmerHhzekCr
52UxIM6jt7Yc2C0IQ3yqZHcR3AAEoaJBcGJERtjviyfOpJUTihagAqLmXWCjW36M96eHIZor9vvC
gkLmekpDrEveRl4ovVZSAbTn22kj68PQLXDxgDvpCL2iGINiJqNd+rFanE2BtJUmUYaWv2Df3Zf9
ywSfd+5mG0Vo1On9GoxCRG9RibecULkE34bA6QsGw6ecVb1R+7yFJbD9fbMKC9hwW+Bf1m/QxWi4
HTzoFLTFDWwYjmU4owcBeKYm5jCae7t2IsMBn6EHVaPT6ySaRG5P15A3VfIZZuVWczLyWEQPMiCu
VBQhrG+6j8XitrVqJ32eTLCjhxeDeR03O42KYiDmUI6iARvgMNtAzeuIeS3VtEqKCTa2dmUeyM66
RtMgnj/m7m8QE69tCUXGziZAwyHbwTk3GbxnWmxGlT+/MGX2Xvb6R8vLzlm1R86d/CZGBfP0UolM
cjvE1Ju0iqCW7pPhumkURzZEFeE1j40cCsirdYRxRxrckmmrVkOxSGb3IJt386D7hfQtom+ZNggu
hyP+DHZ6F7b4G0hPqrRFSApbD+N22miBY1hQuyUhWPitq36TF6gHy99FL9e1fbg0y61bN0SjpLH9
bqMdK6o3lvw6poKNuLpQoCEFA7iuALvHxQpjW7T9FEu4XDvkjMzvKhVonIgMcCECsfVYS3PMnW09
lAnIokE49Rt77WMI7+WqxR1Rd3TQJw0WprHctrblTYkIXLS+Er9miWd/SGlH64mGlR9b86UNxDue
ZmcStQQjEZnhTk1aqmNKbSx4bqbbSUoPcRtt1WHcnJ6wNT8KoBQ4F8E9o2o8zS1YPLpeg+6vH0C1
KbTQ3248qVHu6fT+tKHVtV8YYmd4sTJWHSqSlceVH5blWUvnQ5cJHq4iC9z2lbPeJCEbyhyMF4gR
rufOEpx+0WxxG7jGmwCN7/CeoV5sSpOAfCMBTxJxUvU/hZS9+5mP+eJFJIOwsqWww3yV46MZqE42
i7JFgsGYnEvpUdRE6xgs0Pa5aLda/2OKoAUqWJV1K7jYmKCqfKQ5PE2qSkMV3l9Xc8+YEE73X/Uq
99VaEsTS664ZOxmkeFBjAPbv8xbLwPTaS7hs3gHPiEO8gW5qG/yJs8+SiaDhmoe9LVSAOUJY/Vyq
X3b5PmizyLs0K2CXaZVIOkNZe8pl502e2YPfENgFQSpqdU411r+hoePvSKU2kiMbojq08gfjzAaR
YQ+NtxjMkG34G1EW+rl+GeKOFDL6fSURGOog64goK5xrB5qz0G0VjGh97RaWuLWbmtkiRZZhm3wD
XB3SENuuYmQKbm84xIdcGOsVjagjKqOtxq+LIfLnrIkUyaZsiKXmThvocIMRy7MMF9mYFOJQUeh0
d9EmbgSbddW9f4yXP3xabk7I8mDPaONZml3E5ZVSCPIx6/tyYYO7QoB5j0B6gKHNtiO7kjPvE09L
GLYHQ92zsDwT0TYLdiavaB5KUiITNiy9qF1dg7ZG2m7BheSM1pfT98lRwev91JlIHSJriIiM5zLJ
UltvAIGHKb/dE7ZqSNfdMnAY7fYQXey2AoPsScGH6cjA/jLIHQbZhhIimUp2zJVtI/91zKF/s8Ex
Z3oERLSAaw+DpUXuUHTBMKOHg82mP23mfXgo0b+MHubkbDqTRBIBq9fnx/B4Cjpw+aR61uEE5vQb
0HmObopEnUQW+AtHGYO8H7BiidZtB+0SfO3702u0uv2IBvVgG4VQaOV8vgFCNUyrjNaVPw5p59l6
uFHHirqh3EENW0EJ+bS51UOMBwdmjUAei09e51NVVanUVuAHn84z0E8gH5FfZzmdBd5i/SgjLAfJ
EiDKUJ79PLB8nlsgrXBXA+G0bRxUrBjPGQWzh7IJQKnjiioqR8VOdrygdwIeEYKWXqTmP1ucu36O
TJL/PF617M07Y2s/av02u2C9nfkmvGsvVMDyQi+BgJ59mNBt7kxnotfjEVSQ/xBu6NDEIOCOxIf0
W/MgPWW7anSJvYXM6rZ5YFqWnSd7+hk+x6XXBbpV9gMUsLYiWPPa1lINBqPWgBIgfBEGrZrRLEU9
rkJlNylkaxbdxlAhNayXP/7zXbW0xL5kESlD6b4bS3nAQSS3c9m6ugV919/ZuuCuBVUME5FF9P/Z
SB/Pck6yqfKr8s22Z0eZZwcqr4IDsnbil1bY74uhaDOggWY0Qz7GqKGKhrdxCr1VgWNeXRkk7HS8
WBFn8mfDsmM1a0sZfrlJIuib27doF5jctBwVpNVFjLxrZx7xEKYMRXFwr7LfF0MKw1SajTSs/Xh+
aGXtwapnr00UUTy0NnMQ3DOgYIsXBXkvZC/MREaep4EW1zjwwQ2TkFLOxt0LlCM36JEESYAIzrY2
LFCsY3ejKK4fORhp1EokS7La73LAvic0BkCh2Z56wYZYy9SgkqkBs4Q2CNTdPs8eDeusLK0UPUcS
fe5HemdWT7Oa3RnUvptj0QtndVBMpxt1QvDgHU0iaecEjeI11CpGL5lb1BQvJEpEzpnFUXxggLfN
LzN8YNB2bWnbmDuoW57/RINEnnk+ocNCrLC7GrAurXFTOOkpRZW7rJFw7T3rALweKsGQ8xzdwetv
IevjVbvTDumI7Iy54IVJPqvSQotDqWheg4V6rx7UTYpQqw8d+prf1bt2E38N7yUfMIO/QeZyfLh1
oHtlGZouaJc5ov+PwiZXadHVPqQMrTnw4rbdFnLo213+cnqUx5sFYSQeqNBpZp05fEROItb4AKAW
SjExxKq/0gpEuPXovVv5n5fx/4WvxfXPbdH863/x3y9FOdXgeG+5//zXVYmJaevX1/biufxf9kd/
/a+f/+C/LuKXumiKt5b/vz79Ifz9f9n3ntvnT/+xydu4nW6613q6fW26tH03gC9l/+ff/fEfr+9/
y/1Uvv75x0vR5S3728ATlf/x10/7H3/+wSjo/2f51//12+Vzhj/mPpev//jyWv945f/M63PT/vmH
pKr/hLImvB1bb/wLQ20Orz9/Mv75Xo1BRygwO/AecJY4tW305x8K+acqQ7bkXTcB3WG4xpoCbbr4
Rf8nuDiwaVTIAKD/H4763x/3aZU+Vu0feZddF3HeNn/+oXJABTBlgd0HbP7g2EAfFW4aLh7Kdakt
E6UJHcseJRS1oZuezluwNlqQDo6icteZKHKkavdkGeFbiTShY3fVPh8LdK0ok+ZI0g3yLdCb7uXe
zU005U4V2bftCHXNqHF7S/tGtNpw1HYEKYPW+gMtb7qRftHtHsg2uYDupwUhT4iTXspN7E4ESAWS
760MiiJa3ABgI9Wa0xgUBK3nRSw/V207o341QLciT34Mxdmg1lsrNomrVEaPXuQQYu5EOWtr+94I
9N6FXPdOL+fBqcsi2lrFdSyRr3FQnEH/st2kFXTfLXnaKaAbBCLDPAx63m+TPrifquCHZDS6axYh
xG/70glnvd7XhgognFwnYHPtEocCaOxquXWvAcSG8FWpGtst8vh7MTQPhTWrjjVp/5+5L1uOG1e2
/SJ0ECTA4ZVkjSqNliyrXxiSbBHgDM7k158Fuu/dFqWtun2fTkSHu9tSFUggkUhkrlyr8dONBRGY
PenwucouDrUwrnNm31eGexiJey8mG9TibXVpuggDgb710wl/VEPiJ/TZqLJdUaEoRFv3PjHIcz/h
N73+JgHXIAqfLTTXJyi6DbMRdFS8OJhOS9A+GFEu82FMjT/U+36Gxsg8d+2GAe+adRAPBjjURITh
Q8cy8WUUgz3NmaAmjuntXAcM6hSMIAwrkHvuxmrNwOjav/UIy8D6V/DMiS/6By+jm2LUT4OJX4al
qXMoKuf7WMebZspepkS8gDpBBmXFD8uoncKDL0+nFL9aRr0qf6rY2kPiG85/EPNWtniWeMIkd30Z
Qg928g29VGyMX5zGPuiH0d9OBZ7D0VPdc/wXtH0vC04eEITcc5m+VBW4lpro5DlQGe6Mk1KQpeXy
ZWDsioG8sKAxBNdGBmLn9HtmgryocdFPGMUPovG0z3kBPsML5jKFkpgAB6CBtS/nHoh8Il/aDGo7
cVkEaQ4GqbRi33PPg4aCd48E9cFrJ2jIWvV2KADvxMaHTDXDctfURG3c3U/WfDHXxdM0u/cD7c7d
gelSvvnPWY5tjtgeXoNCj20JKFe3DZ6Ncd9J6y2uXm3FiT9GmEDDlAk2qHPgr54LTJ0L42DaZswu
fRnzKQTs/3ZiIP9atmBhBXOXQu23dRvfyvEF9hyHadLuW8y+mzlXoIict0aLb5hKRwZ6C+UJZH6r
/CllsOXlLyBy59NMPHkE6DlY6fIoMsKP9R6i0rvN7OF2Mccsxxx5iftQtq4P9evEj0HeCRnXJijz
8UBYjk2CJVy8CEOvv2mk+3qE9S2v5zlXosJui0cUUiMwEyxbpWndcFmXLAWYw3QOXtTcZMPsGwSb
RAn5Mo/RZrbTlzSq/u5f8njbc753Z7rXD1gO/MoFzUFV84uJYRKIPbQbbYeLGetvrvSTJjEUS6W1
N7z4ZfkLvSOXD8xgCPEnkOGg1wa7ZXmvPmJXsSD37Hpyxe+tkUrs4CzaFDYkB/Q+Syk/qImfIGkc
thA68PWW0Y+0mLvqyUYP0dbxdnYsSKAjnDrwAbtIf0s2yxf9JaRUz33Swk/wXyTd6gXoDFiCVfmF
dmYDRFQcqrDd9bO5A/0meXRNkr+ZsgVoP7FM2kglTH75/VRgDfS3eBU+RHXeSjKoQ0f3ZS5vHFJs
gFG7ImV1zqaXEs7KpMHUhoQIQ2kUdCsrk46VZeZyqt7MzKwPsZvu48Fx/BpMRr5+uvnVHiukR8xk
axT8WRN6+trVzvrpC3gUqsbQ7lAcniTOIFI597YjXgq41xkH2OKy0YNx1ZtT+9utHYRNnkcYTJzG
x9wAdAoQSX+x0QzMi5COADB8Ku/izr6S2k6V5d3nPT8wNQJnYznX2B+dL4YIatUCCUtoBftVfjdJ
9ypP0GEjlXeBFlkTKwHVwrrD30RwQcs8R/rY0Mb1R7TyT0DwZwCwSlAvjgFXPgYEHfyDhSvZ+5sL
ZJeNsmLxW9Rj+RLRxVh4KBfp/5OOiSM3AXwQoJGtacUvJMFfL3+wOr8hXBP+6/meBpx4Zx7s/ZVK
PxgqDyb6XIBotgHy17eTP26K7RwPDe2cX3XrXRUmv5r1XsuS6H7s3cXq4wLTN0v4GWAsvWAYcVAt
z6bNvE2xS+P0p1NYe6hdvpx5OO99VL08HWIvF6V58JoiwF4lM0jMcausql+RJ67iZDgaCZy2oXDU
2m7y0hJ4SJPOl1LY28y2IBsMaZHFZaIT1/KNBpSJOFkWD7lYZqSSF1Mf9Z3EbqeV2DuqvoVHANED
syA9DovIXH7VZfg4L9BaSqTv2LCJVrqHJXIpVP6CjRv09XTqGnEDiRN+keuQwcgGN6QdeaNIIaqu
e1Yyu8qkueUwR1B9YdfY8EY9wx9OdNd2+DdjiOmiLNknNd/WdQIi08S9gjDws95cTSX/toQTOJXT
+MjuHbTolJ+R8mhYzeF3FCgaw28GeaE3XW3gK+3JPiyWkpNTDSFpv5/1uunozjWTl1RMbkgqHI3C
Q8VH9dlu2VsNdqX2ynwASwzW1Xfht5cZHhImg0j7nQxKP6E/EzvUwUAZwcVrxwjGjHZjjc5VYzeP
lpvAx8U4URIrR5+3yUFH0+Pn+EVidz9bN7ssgFILlrBLEP6aR9235bsakmzMtPipJmNPa2QP9Gcq
mll+UT0OSXovtV/UQ8dDBB+KGKIhBTgztQ/NhtdMpcjg6IAGFL8vEs4xcyE50KZXqQ4i9Ntpb5/o
3d4a8q4fhsDMyffl3ZbYTiRYaj3AEgNqv1SRkWz6Zth6cXdHKg4WCzi1vq68oJrnoK2cy2V4msIo
29Yt/bQ1LqpEITbVwWVEimNWVs+VW4SiplnYg18Uo1oXXmyduGmTjTW02wjFbb8nqRdOxXhVxTOi
7s6eAkUoyBB7eiC0c0NtE31SPlqziv0oRswNodl2U+VNuyEtFHkQlS5Rz0Rf4r78NkgL9DfCvMl0
NKDjJxypic+nPFApPu1VuEyc2bMLPcq7A0MzHYN/2PbAWAX06yrDQCMowYu5eXXd6j6lcSigdkla
bM7Rgr0MJbv34uIVtEFZkAPTtPGSbAMc7d9DZZUXLiMPub4iSZA3bArJA4/Nwx5yGrvSdLbLRaDW
oYXTFCQoJ28DT84AnQdBZkqHTetZ9SaB1wBOyDxFk/1dFs0R8kBxgO6bsEt7ENnw7I0b8q11Sjcs
jTYPiOf4EBciAamAXXHzNA8kKRGd8qcJbqHkhr2D7u2JIGMXRcO1F5EscKnge5P3WwH/rPJx3+Ws
CeqyxpMIO5yl5/pVIus9tMTeppqE6N7uQxQvNuVY2X6fDkEcp+3VlBrbMbMxCe40+FbV1XuaQfuj
MJM3QHz9omgeLAd6ZFZZvubQlA5bYJMGMOSHhXlByvlklnzvVcnr3ObwVvpb0PH5Bq0h7ifDt8F5
Ap4WTJcRyJkK1M0dq/U2lleCCSUxv6Nj+K3werEBpfmOjf1dTuM8MFOA2iE06UO76SYaTOFTnhn7
rAfIa2r7S7trzuRhESC/S4TB2WvaBvDfaYg55Eas1VHkZqIqe6N7kfZ8cmTh+ky/de0qEszeWD3x
VHknPiWXruoh96TEHXh65m0eX8rSpTisegvNG8YTkeY3NFo5cEnFoZxGNyxwwBwYRZf5a+TASTeg
hdnA20KTJA8qjss2EBnA7EtmblTEg87u0X4JlkNobfZHVZS/nNy8yRntw6k/zczeGNAH9BGYeJtx
8C5GJR4a23yMwTUTYpXdUMniaW4uqlQVQZUyrT6FgnCdJLe9S2U45xW2QtGVFxkhfYCU1FU1wBpt
0IYBmuBDLP4IPDz6kMVsBQ7OpwDlAwrtcrRLom/yzQPyd4fIAO9C02bTTcDGYVfMyYiiqRVfcjAU
7poUslwOFBqc3sk2Uw7DiAca45KXPxACbbMCN5HFXha7EHiVDZ+6a2HgmM++iS5709bRNtaLYdw1
tRv5pMQuwZ0FVLdjHcSkjLaLAWX7KbFHIDSMX0Y5v1kpmFOjsv5eeQkJvNj0La8vcMtTHm6o7iVO
5czPS/Hm2hVInco+HBFz+LlCRQTOLRhqAVUpYl6pqe4Cz8AOA8n6zaSnDfXgJ4uDhayocWFkxnhH
JaY9nqCjM5rx5fgrIq4TIM8JVWoHzVJnHNyHmARSeg5S90gNobnVtlf5WqSdMwWKo1eI0XlB4b5U
Vo/8C0coomPe5TBYruom7b0At7RLVYGva9428CqD0/kJJ2eQd6v63rJzXKQc4ek4ulCQY3ofxNnF
XLAhGV+pzjC4I0JwiuWfrGnfx+ZO1tWbDmk5QiZ05PwOwvV9VCK/8fXksE/2sIdrMRBhnEF0cA2i
wXR7E1Xt6xIL4Q4+28Z9xATxoTQHnZeufWrt8kdulE/lZNSbqYQjxbEYGAa0PVWe4WDKx++NM76m
IL6uOxuEc14eapdNQAXkyPzWiNu7UebeZjKLx9aS29+WP1AALoh8y5io97MOxXC1IoE0kdqa9bdn
QBbbLgzIgskUtLbDycQRpL1dom2F12hqQP/MQ3MmjF1Ec9+fiFCZgVfTgps2OiFXUWxt22PCRu8l
koDM9nmyz0SPa00twJuimZUpaX2kBGiHrFmGPYgerZ0kHds0TpYhK+RZB6uCsBvJ+t8zVttg6Yaw
85ZYOAXReDnjloMOKz4n3a4dC1ybBUDUSH8B2jM1N+haxPHRCttv5ubJ7Xv0SrEOAb2TBmVrv+l5
m2IGnUtmXg2ep/aFyWofNQvqy1inZWQOf2VArtcS5jFuo2xDy6vFgTkq9Tayqr7VBGjGrqox3Ui8
+Jn6Hk2WwHUfn1IlNn7pRX4jANtUHJQKFXJ/pNnYCsLuxJPoDCUp2Naax2gEdZjvtsblmJI6hFID
2QzKTANkRiG4bOcEAtrcZ0l/P7DxZtnieddDPFGvKbK0AWHwB+OoeOiBPZXnMTuM2qEM2mq+Nni0
y384tTQhlw1CXwhfI/+8yuxKjhJ4NbnP+YzMp6sP33qOA+zTKFiijTbGyDrc6BBqBstzqOQ+q/p2
2yoDUxPhcwMqtn7aMIr8MIjuS3pbmtNd7sIY+i7JA6uHm6T6j+UL4DCRzSUytKDgGC6Bk0GSx7QS
Nkgy43Go9iXz7tJ57EMad6e0x/q7s/qGFjwH5tXh4Otwpqs03rBJpIfIsF6huTgDBOZkAaXJtUkJ
LvgV6/ZTa/huh/79CsSNJ0+Nfhcz9yBYsa1FB5ZmOuxRhKu2dRQpH8xamHuotSLrkuIMs4rdZOPo
42rK/dwEqSDkD91hrkMC7oXN1MjcrzPnMslw/KG1rM1z108zuO2syus9crzPwjabwBgnc4MW/GCZ
j7G3f845hOqrSd4sv+glil5V6fBsZg5YC5GVDJspB7xaxV2gpF0gqZL/tmMRI0ovh4vBepYQ1wsT
MLwGyhhQKyewXtXEKsD1YzcNpYf7SIJReuuaMKLC2LQgbqF/q9fxK01RwppAgmYxH9e68qLtEO+5
XekiEDlVRqNvpHjL5YztiH6feHykfEZkOOHzPWsm7DneIWkMK6ki83tcX4IB8Lh8YtQTl5HqFLPo
acwkTIA9WnYx7WYCwqUEM5V0JN5KOi0RX6pqERJp3JJk+gkICwkX77Z8lz7MiYOw0hG14U+4o8UK
ns8zS3QPie6mGKYuLECA0uvoJSnLUCSvvKtB8qlAOSA47AJKzJfIx9u+TLDdalwYB4shVuRM+moW
bzozjuijuV22AY0a1BhH+mQTGHeSlCQoBqyrmwH9mpjtuQ6ypVL/3s1aKKhDvwaauhYwPKjm/JnK
EDlKHTY1nscfeYsaAgAv0IliMg8K0rd+w4BTEClzNjmR38zIuBGll4SNh/gQFgS4+oxzxpCm6Y9d
BttHziZYrhqwyjnhyUGZuRHEOXtctrTKcFiBjBpu1sDClqZ5EnP3NLjqKWbeEPAZR1s0Am7fpCkk
lscg49HrrIp6XzHvuiCAuC1+NxLsgOJI7vcic/xIe3Qd0C9H3LJ0yxFWs+RYdsPrPKf4eT1Yofby
2ojkMrOeh9IHxyUynWH6y7f0GwJkkR9b9LVd7j0CEWI2NVZgENxUKAKZC9DJC+uVx3T+bYIstl86
JetA1fBWBYLiorFFuNwnDNUhMq62RLIfcNGXaYxfWdzpv6pvImOJf9Yly3dlzv9a2Hz3W7tfpa4e
Nuuv+l9Y/aSoQKJoiVDyv9dAT89VK56zPwug//nY7zKoa/xlgjkZgZcFGn/u6C3yuwrqeH+Bvhqd
u+COdPEvzZz3TxHUMv5C1QJgChPho4kIBSnCf6qg+BFu1ggsUTeFULjuHf8XVVA0gbw7K4mJrnDG
gAZb5ZAbIJHTXilU+SlVgQWSPH9002ORStStBuygUTwNTYe8Is71iT5R2+uQ7b7r8uGkIEjcNpVv
yOQ1QtUn6KzyidL4osnHp5ogleOaf0v2zULhZZd0t2btQHKM5m+I0e+JOf0Q83Df0qQIem9GJAjW
StZW4KxrgMptLHFVRpA1J9BYqBOx9ZAG7QbUaVG+2mVVgYZ5Bzfuamq2o+jrY1rbp7mqUcXSetDZ
m4cnjkt5ivrpb4CTsLXFDGGTe7OxUaykUYqQ09jbLQ/apL8r6v4upvUP0divY8ueJkP+6jxxMZmA
K8PzPEIUfN8BLte17kum0NFnTbgWRaOzMzrnOnGzEBdSlPXEt1HhKRoXER3UGZrcSTfMqe/KjN7H
uOOFE69/NdZwV03qiCgyPQ6xxLVyLLowVXO8nbweFUgB7au4cFCeQQJ1Uv2VgeIe8h/wBlLGP6UU
TqgqiRsDOtrTeQZwSBEQ4QIymM/5kWfAyvV2e+vOpeenKE6QlB7s1NoB+i0eUm8OPOk91REfNpFJ
kT6srwppuBsFAs7QdFOxnaYJVJh2u4/RmhuMRnvvzO2wBbiwbwP0uVs75cwN2ErkeBK8heYuyJKM
Pgc83uv66zmu+c/RRTYssV7FqNy9RuAh5nGCeLTI3osiME/2A+Bcxo3XIPkBpmtEHEBgBe6kik2i
56aMTLVnuKAjz57abyItNyjqeL/JMf+Vb/t/c1yfe8D/hW5Lu4r/7rA28VS1f7or/eu/HZVl/wVo
BTjtAYdAIo+68Hy/HZXJ/gJGmjkgnfUsjbvA9fv/OCr6FxzXAqPAFRPMC3Av/zgqk/4FH6Lvm6iv
IO0Ix/dvHNX7mB51LtzWbAZiBwfYD63V+z6SsM257SPPRdNAmBzmDj2pIS5JR7mX/vXo/wK43+/s
19o/VoF3+GOKPqkU6a/+TxDzz9AcE2KhGAMEis4+/FGP6SODx+hPibVibuCO0Poqs2MFRRwTslc4
5HdfD/f+vv5xuNXVtMqFK+rZiXFxMy+ECWG86Jya7IoI7J8x0GtCMaMWSBFW3l/EVTeNBcowTvUk
mmsAE31hVxeo+Kv4KmZ1kDa3GVHBebwg1ZevD7PpAfaDqypQ1mtNvDQVRTERDE2K6769FYV1BDfJ
Fe3ZfuyjE+6RoO36OzPn26+nVeeAVuPiSAVAFmw60Lpb42ONsVdOKRMRlHOcUH+gJqrcHRp8xvQw
pOgy8ED/75DXr0f9sJga3Y0tA1EdSEYBvPTedhR1iUqnOAkMNgMiYSa0fKWpitn263E+2KgLKJXW
skG/LJZzPavcsXInY1UReEWGC0wjhIz9rI3zMajavrxrulzOfmmooThTXfgwrxhZ729MK5zGB8h8
mxI7TRTJA7fEOR/GaUSMEFfittjVjBjQhFNCef6IGwmO5zTu+jP3/fcRDGwZBN8YHQhe3OvpB/Hu
uR4aaCMXSdAiGQret81opnjT4qI+S8f0cTX1UDiuEJVpUMlqNVHTp5RXZRIMMf+GpbiLevvfLyQM
xrQR9SFYA672vcEgPHHZ3E1A4PcdhCO2M+l8Ewq0SNu0BT8zdR/fB1A64IMNxKC4n62tJjWd2kJh
MwFWAG2pWQlmTbB+nBnk4/roQdDTo7s49JZ//0ZzWkZWXog0SEtlhsJCIJCVs31h9pbaZHl9rq3n
0/GA64fgkj6A1jNIgCKqjBEvZYFH9rK1SJPuB9E1z7Mlx2yblGZz9/Xm0wfAO9figq+R6SNOd1d8
QCV3hiszo0Mj1pzZ3pbKEhVre0Tdx5zYmd322YqBI5JyiOzAQNZM6XYikNpSZgKgEvQ+5LMQb1+/
y6cDYC8BL4nlstazl1BcGbrcSYJqisl13E3lxjOr5syR+ska4WoDk9Bylui0WJ0/1Jt7Lx2tNDCB
0EXeNbGq8ohCRv/aOLQ2/ThJhdx+/WafrBKOOhdBBGIS21ufeU5mNFGfUAia9dlGac0UCXkX043O
NHl9dIgcoiuu6cECAXxds0+2RkXbRrZpUNUg+fKttqM17IGwZ+qVAGiyZASaiaH50WXluWYG7YFW
pggUPke+hTouLo4rD5VXjWlMXZMGxM7DySif0SrSHvJheqZBU97mcdbsbSc5B0n6bFiEeWCypzgG
PvQEmyl66JPCSAPO4+GEE37Y5FUcvQ15Sk9zPpibpM/YoZ+tpPQBtZFnDve11WpH6aLIzVEFAjSK
reqUOWdzxAlyJG3utv6cquOcq29f28/aZtdjWO/92OgySI3RWY/R/j2U/LazxYWy09E3ybkAbT0W
A0Df8jxsDsPAYb52zGM20aJxJzS6NWJHu5hsaQY+SLfIc2D5yuPXb7aePT0aQ4CvBU9N+4P/SqYa
JJwpdiPY63/Yk7dV0zmdjPXmsxFx4btNfVBDzHodfVVdxWTnwa1M9dUEFpkcel0oIJ8pBJ4bRb/o
H5F63A6N1fcYJRKXjF7M6rt5zgrODaF//scQOaFW3MQufD1HU4Gd+1YJvsX6XDfXOp5b5ktnTB1u
oY64bqsB7wFDOyzeZJ6+kRQonR9QhbqdrId/t/IYBvh3kBCCIQRpqiV/+8fboEGn5QQKKYEZDdQf
hescy3ryztjX2iMuo1DDcLSHQLlt5ZRcPiBLXECOCzWGEbCuJGoAzi7EY9F1w6aKxvGEToLsskqm
6V9RsqGRU78gQhxNhmGA6nQVfPAZZISSDXBMce68CNPqQb9Q5Ps5Bxjs67n89C1tF8cL7qjoYV5Z
hgEhMDHMKIoNseeeZKUmMCN0t4DHtsA6+VXBfpIcBYOvR/3EHnUP6f8dVXuSP1bQVpE9uANGrZWu
PQAlvIlIM4Wd2Vlnhjr3gqu5lCio53GHoZpqeuGJZZ1oKh6kMd5WcfZQow/kroH635k9vXZOywp6
0LrBoYqLzXoFoS7ZzIaBnt90LjQnTx4N0HRwozMx3HrDOaCY0NEBasIM8ciay7XPFfHyYqgDOjyO
JWq0QBlGHNj4+d5jZ8AB69NSH86A1aDrBPzUDNv7/Zp5k932JDHrgJsQZo9k+WhDDA5wR3cfF+K6
Aqyu78Rudvjha2P5cPnGGYYtYRvQYoFUkeuuHGSimqyOBa9RuyMPQ+9cTGP5UI7mryxT9zDZhwYR
SdtCNM/LHr8e+4OhroZebQ/Ximqja/o6KL1HD9hJUrzK+JzgAv1gLatRVlMrhy5lBHCDAM1twRyh
HE+LnTDdZ89GJbTELWTK6Y5VLPRseSRNdBApRbzJUwal6PiM+M7aqJbpRsrfBRGylm1f7Rh7GHuz
bbHQVu+elOiPTT8da1mcLJkeOyN9+fdTrF0P2qSwa1A6eG9XqJI6nYU0cwAIz0mqeKe8MaRAe349
zKdW5Gg1SBixJjlb1dc9i7Col1hK0MD8Gvh4k6TesVrq2WYX0qG1kJ130QXljYcSuZavh/9sUh3I
b+Lu4ABHYa7uDql0hm5oUbSYRcG6+9hrWLm18kTNNy2yc9Ed1KpKBfxeX/EzTuIT68KmceCFkEOC
m1+FgPZMkwqUWgAwjO6JmvkbY/mZNfzgZFeR7OrtykTmpTkaNQDSHrqdAFea0k0Tt2FT0+9wSrct
SK6/ntC1O9KuD/ZpA3Ru6F6Z1Z4BoULrsR6BbcGaDve+JgE0oPg7Tfn9THtI+g2OH+dNHrR18u+U
bzWHEMZGdybyRrhtoiXvvckK0AjHJJugZFOhh9hs4/SKoBJ6JgDRb/DnrUiPwhHY2tRxQIO2du5x
S1oBwfY66Mzk0PA43syOuy1jrzxIcTYKXVvJMprehzBPZIvX7RkVwroCiGSMBkVGWGfQ5faZJfvs
hbDFQS+I40Pn3d5PW8/yAvEnps2UB+Ze9LwMwD8ZAFh4ZqAPmWL9Mh42OnY603eS1YlRZWA0NVGm
CURioJ417mOTAxpWgjDLYVveDweVgKjesZvbtFB+0kybr63zk1cFpA+NGgZoDRggzO9fNRkJM92s
BflMb2w9MOoCLhw3aMaj55ghP9kHIJBHNIXyAtpCnNWkGk4yxcjl1kH/w4X40Vw+qeyCG7tsBPkM
P9j0nMTCJ6+m5SmQt0ViDNHA6tVk7cWxEdE6yBoQtKVu7zzKBFQjQNG5QdGjp+DrqfzEMHXfBqgo
ONMbbvWC6AOV/TzDalCzfQMMsPOnSO7/f8YAf4qJJAT6vlbvxKMkjkaJrebYUvpoqE430GC0z5wB
62ACVglYMuIY3JBtfbF4bxRd3FOJwkYdkLn2cT+S5pvAcF+/yqpLfnFOGAUOEbTpkJFcn6etURtu
lYyob3vlLs3Ej0jwR8VHxIj9AYyv4Wy5G9LQDS3a3J9j6tuiORBQVEYt3RgNv0tyiKA5GnnbqXPc
i59YDzYl8ktIeji4Xa9OCtHmjVYQVUFU03xfFc4YojO20G2nMiRlf5Y0YF25QXEB3CLg44StIkH4
gSgTBWADLNpwBdzdDBoSnaNri4JYaDL3fTTs7JpcJw7dSD6f4y37aLqgsEB4rgsM2O98ZVbzLNhk
OzUiKe7eMae7zTPzjOV+tCkMgdwqeCw0vGLt6eoBsvL2BJtCi4tfdTcNlq4Y3DNGpffY+6MI5wIS
ITjrPK4BIWvLtedqquBPFXokTPdbJadjm5dhl4yBXatwYufc2gqKDDPGhQZNgjoIhUopPMD7Id3B
tmri4HzvKLOgJ2LtHUv9cma577z+TnH+2pTNXiXxphycsJzJj7TzXksJcYevN9Q6csODwLNaJtLK
JhKj6xlOedrW4wADYs4UxPwJtQefpRX6GH7E5XxmOT94cz0YAL4gdXEcXO1WQSrPosqoS8CJUWS4
aS9mX4UI/h/b3dfvhKvbB8PBSEj3gngHbAfIb62OyCETbOQVANUjBbrRVuZM0WxgTFGQMKOHmJmB
4rVPDERz23acZ2OTVTaul9Qc0ArmGhQ1OaDaLLS/zVR5Hpg47Cj2R9tO5zuuyEun2FFlndqYThv/
LK0UcD+E+vs6p86lHVlO2GMaQlYkagOcm+23zE4vLBftrXFt/czJZPulPT0XrHroxvFbWhohhn1C
S8WuYj+j+T7n5maahs3EistsAkSboRRUSTTfmLfpcCJkV3svdqM2Y4xuvia+GAnQLaYj/SQ10BC8
47wKFUfvFkiUnNrbzck+th6UOQHrCxEPrjbCKS+avtmj3eUhZ99oX+yHqD4yCDRwCjoNNONnBw5M
EDWKY2HRW1HXYcfI1kUHtG0blylxwsbMQ9sWm06W23K0WADqiDIQYrhAk+5V6Yp95Hzvivk08fI0
oFm6GuSVPTnQF+WgxnM69GJwHoVlb6GRWib3UZvvM7Da8QrllET6DbgUcHbuYpwrU9NfFdAP9+SR
R/et/SqJQBt7gkYNxz6UzfjqjfyVo9DDRnmbuyO6PyofDSt7+L8MU1+f0Cy0s6SzS+zkWyrbR2g5
HMyoCtABD2axJ8tEgkHKjdMCwoq7mjOoLRkV1KSsnW30Oy387iQALBnRMYL2y8iGk1W9JYRsJIhk
TReqpszLbwer3Uw2CwzRIhdZAPn5EIn2qEzgbF1ogNLpknZtIIdgzA6ACjUgu3BBjCg38Daz9wBO
71neDaBwAEhSXXr2sbP2Ft4hmdC3UEAZGndp34Jw2JRc5VFgqmcBlJU7bMR0EqAWnnZAGzUN+iD3
NNl2BDh5psI6j/263EV5AUgS37TxYyF/guSYJLsZT8BC6gxo7Uvup9w4srwCXzVwzUB5CQ4wtXwk
af/o5DSoFORKyjh0cxG43qmOAiNFQ+wO4PVYgLfiMMbHubmv68pPoKVtjGjQQkvQPW4WFxV6t/vm
R2ncjpyGmFfK3oao9yOEy6Q5MtgCEJiGVqE+WIl4yNsoGPnlTG6Yt2+ru0iI0LRveV/6vL5xurts
vu7AczAmZJtJqFXFYgKcqUJ7zqVl8yO6Bw+W+ZCMCLDQWJIpn9KXuTpk0RxOdGeKNlRzGeTD94p/
S/sf/bTlNjrmis0oH5Le2bL0kpkPM3soh0MzjvdcXI/zAZkM2wktZzNP9zWwesJIQ9u8zOPDgJKA
Vz82HTJJPc7kCLKncX9NnQwLbDcHN0ZHflIc+nw7ADedT4dMPkW40hnzoegPRnJ02xvZZX4dPYzG
hXBfHPMbcNiE+iV+3wVlhFuwC8BeUFFqvMey22J80w1G95om6P2sT3bXhwK9oRz/Z5xExbeQ9I5d
XGHRw8cPPN+iByJPtgm7p8rn9+j6yMRzz0PuXebt1WgekRCG8qKvRhS783DkJwZMIOl/GQNQeCrS
AHgveqVed6349KsAVhBd1N8TXAFAgIBGYzbM2wxd48j+b9D2099MyGtv6qYqdhFg6n5rtZPP1IyW
12aPVvSrKWl3DcJSZTZhNqc/e42Hd7Bz0c/qj/007lRu76Dnse9S/r2bWcDi6MiFq5t5oluPlNd5
pq7NDDuuNOzbGUQsSnhXfUR635RgcNIPbAP8r1rnOBTT0ZrZCU2ID3Yn/oej81huHFmi6BchAt5s
4UiCVqIkStogpOlueFvwX/8OX8QsZtoMRbKQlebek3x78V6squKpEM2cJdnJAyeykcJ+6n/0dokJ
VxEB5ZBJlFTK96gaAVKOg6idfS6QR8rXcjyU9hZpeajyzTdblI1X3fbQJ5IOM/JLHI3z/dYrr1S6
9nia8VWjstNj5uI9XrmwdN6x8snzMU7DqgyNnwK388uyZMHSBHW6r+MXMF7KVLjJ8J8iOEzFsa3P
dRFwT2TGi91/4AOThn3x0+Qh9jVcaAoNWmaPqwnHUI02nN8pdxWi7HzZ64vXCa9OLtt85KjZzR7g
pWQd+yYc08pdMEEJGaZEssurdZdoQ2jbX2ZW/ibJcDfm6ZJMfwd+jJZ23QTXThXdi7LOZzWudjic
rtrQtB4+D9eYVccXixFKDWlGamefmHHDqZTvg7762C2Y+7aYEJ7+0ie8ZSxO6rAGmFf2doWotTs3
86dWfBTFV6y8CP1sLn9a8n9z50z7IdtNz2B3m7YgIzhK03Wa3xdwE8hga70IYu7E2X4IY/9UrJZ/
KiahTupJxZ/RedGn/+J04aJ569MIv2OWHIvsO1OOZb26aTa7EuQt+1NTPdA5Y564xdxzPP+l1IQ2
7tHdpgfcaDjEh7CLsXQ/EL64RfqKl03XLpK4tyr+ipjkKoQqH9teOf9DtBabjd/03c1JHu0ih+mG
P337mJWL7vQYKJIjgwlwJvapbpTA0bkkJTG91fWC4BOLmjtZxW+pjKGYa7/PIBrlGvNdtX36Z2Fx
aOc5zwJl+kiyzB8z8WUmrwY/fTJaZ8sukfJidem+dFzFyhz7Q/Gi5mzBlvvnuW3gIpbNVWsORR4l
juKqeKzFoLhDczcqUC2MiNAlvset9KEayQXawSt8dtn5kZWrpp/XwfKHxdgrDstj2vfORghYs73d
XK/OnEaiy98h2Nxy1TnmTnVY15dhII7flWzlW3l3rOHSN9auXZW7LqNTHpVv+AZgybYAoyOh1Tws
m0WkNT27+6nUvWYzKYsv9XpfdAfn7rVThIenIZiaiEU23ow+qMReOWLqr8o/k7H4GEU5V+AI6rNI
vjDtWpJrlGEbhx0OlmokK6ruuqS68pyFVvcttovSvs/a2ax/4goYhrn5mWqGLRY6jAKnIm8ugL73
5qS4q/FryZhQJYcvPgtIhYbqMx5/e2M6ISTcld1ps/F13ef4y2EmtYICHJfebzASrJgq2CB0rTYV
JsGS7DdbOaxF82Kua5TDdZQssqtq9htBENq03ZyeQcP48oTIWRPXplz2KLoipW33OQtoEGl5a4FT
7mknsY37KOIQuGJCs1/x5QEjVtLH3705d75Udb7dFv5cKYdRNv35mavwiUGP+iP0aGCjnRLpg+zj
H9LmxbWzjO0txi6FXWS0BIiVslvvonQt7tpGtouurK/KQ7XUX+bG/iWrmk5Mo19T/cPu7tKmYMAs
QmXOfXnMTjjPX3t73s2m/ndMP0vOYXvcSsNfpafhSQ/XTD1L1LRjKh+SkWrIPBjxWVpmf2hSfxHi
O29ektl6lOlxxMZVIjgb1+clMASiD8ZO8Ugn3Nn41FL8lGPhQSEF+GW2L4uwA8XKiCvv6bSFjSTe
10QLVVn+qee/W7l5dgm4YAxk9UfVwtTqXlM7gVg9XaigjsimolK+6O1baZUkZemhWJLClZ1tdCui
qNrVfuwwutLL6du2h43FrsrrOv9M/XgY9ZMcBxq3nbTq7Fc20EzImNLIaSgoNomfTG2dsJ3iNWAO
ZL6NM7e6YW5x2IutDgu9gbfuUBomS2/fUVhNEAD6+mwUieyaLAVx57h0rpNVNZFSxOuuGqxjnWtH
ucnUYHOcOdgKo2IrAXSkDr+NSVrh9Opd3uSznQ+mr6eZn606K02rakfVEKp98tGupYfWPlCr+qPg
w7BAiDXWdMBwjLtbuomhvGgKcLLGMe0PO3PmfYHWUx2FKzczxv3TonBALOnKMeRBHNTIWuzz1Kq7
fEngMCy3TsdcZOen3hZeUr8l4x+n1ZEm6W5WhANb60VUL+d8gQnchJnc+sN2qLgeW/3sqNRICsrD
mil93hz1BcNcqz9iJX2zV/x1ZGu9dlvG+Lippjek71tj8A2MflYr7tZa1HPNq1JiXRM/hvG3afdx
OZ2SJQnkes+yZYS4lp8qlTsifZ6sd+xQflu0XlwJzxxm/2lrk+ybLeEz4pS1uYz6rfUG9jVqzupW
nKfV2WvmxJVDtdiqFNz5bkkWr1rVNx7ZR1X2IS3e0sVr+uI49bWUdXKXyXWS5rdPpwAoPvFr8fp4
N9LxbWKWpEhJ0NvNdZQxE3PzSuZ3bcyhyM8rQI2piEHa5QRZ2+/Hkz1/VyhTm4Vsha3xVu9bTnvO
jY+cKDpNjN8awzdjLmAqk5j6IHPujRzF7XCqTHPfyqNfdWak1Ke14Nq7LlDxlv6mVfQQ8uJKAe5K
zP2k/r9+7o+OABmeMYsfkiAFq6ClyUHXQfxkrHtMYsoZJAGmeZcmFr+DBgmtqYzGrOh/lk36xS5z
kzoTWFqne5Xe7bB3oGCtQ4J5UBWcgLgJy2W7xSbfiYmrpa/XfwlgJP0ds2hTHFX75qwZdKnWN4xT
nSckP39a8liVVIwTwW69q5JAwk+dyGnZdAtSpOhD0CVrQg2R7Z7X/Jrc6/K10eU938MM+yUfe1fH
eE+cnKlfTbctr2byqaufADnM5DYlLyp60Tyb2PiS/BeXeP9I/6okDbBX+Ai60/68GOTKFMNduQPm
4Nf1IdkAeLNYpdwz7jvrlCi13XnLiKRWeuZT56XJvCq5FP1hMUO5e6EW06t9Nnhm1bjiKYp/lMaw
61jP7WCi9oTikWbV4mQoB7V8my2a9geFBFXrvJUkzxgPUzwFmHPyeNuV1oJVN1WCrWJVDUc6KCSV
DQGfVA2N5BtDNOksZaclL7fC6+rzav1ZOFmuU/hx/zKlcaDafEz/2n7zFJG5rHrj49aDpDW8Plk9
B8+tmUZYKnMpyKXDZFKVUbbW/Hopm6FDa8w6xiimiXX27GMWjtf3LWb1Z/ons71OQQh5iePPTfqj
TFd1hYK3s9ZwLi995QBN+LEIwGLx8uwPK8ys7KJRmkrboy89rHquRWq7HIs6OzhpZPc3Ob4M+ehi
hnX1CejQQyIJRgBzlMvqyBTrNQdPUKteTcVa0+EZ4LB2H7MpRxK7V1keiqP0r1TdZ5oxpbNGxbDv
x5+VRszKzgjJ09S3XiZ+QgKM0YLH36sp7bsejTvtMKTi+B+f96NBH6CAPBPSyk3K1AP1QcW4eXCQ
aaRsGzidgtpeAuxhmWes3NEgRdnG4tnuTdDs3p60FLB599FG2P1jPJ3tYCBRgBQxIJRYhJJO7UmF
5FCZw/qYTT9JQmN+ydfbzHMy28fFRBCwBJiejJLsx1/BCwojWioV1TP5fD67VaVd6OQd66f9qHlt
7Fx2FyGTFNIVKKhK32dH5lX7t03u/NhYAwNGDd5gt9NATEZGI3sALmBHAavTB19Laj9jH4TR6WE5
d26ZnRa8R4uyS9QlyDnV+chtLCh0WP6KB0Nvrr0TJRrUSeW/Ij5rrKY2WxIjHK0TYwHXnEZQ6XpQ
1PF/rTT8Wxzl0GzVQZJrQkhvEBy/FgsDcpEd9bEOGJwQuU2fhtNFQrQuy6PHTnSXPg0NDJPFvpT6
LPVz7MMk/8DR8WJxGfsqmrrHoL442up2SXIomXLn2V/2mIle3EjXeItrsGyGrxXJvW9yUH7dsSoT
2ltlG2rPp8XwBLjCYMmxdhm9RCUXw2MaFfJ/x+mzEGxXF462mZ9AYRu86WwLqkyMllvJG8SPaqA3
NseIZ5m0G7+jQ+4VqKu5CldQqAEwXLUvo6WF74ksw1TdKKAQFUZb+zxRoYjEdvc9qzTSJH4xnKcf
jG7K79BXG7g3GJQEiC6RX9taMmZ3W5vR27DTlQTsTfrumbP03lw87yXec31bk2zm9l4yKVj5NywP
2iQfsBAWx8zONyyFtdRRBXV6H8bCaujQIU6wFrYn9yZCMNeC/9TsRabSiYQp9m04+Xa0C8s6YoRa
BjeTk26vKWb5LmUL6FKR6u29WszmRne2ady5zvqriM1xPzFFfZXxX0WYFbfGnRBdBk0n5p2U9F3A
qGb90FUw5si3tXdRjerbbCvjf1Vl1TgOY2W8MzarQI8lymrvpK0ufu0ka6M+bdNXlOtxzI7EvvxR
6jEr91s6ktd0Rj+H8ggrTWnQtQyMD0H2V2SrPlAUBYAQ36KPEggHRun03ZdpZWK3CfqO84pnQzRD
/WlOk3wRBu8pYSPyPmbL3L2fdPIeg1ZrDyaHHkBvAJnDLr14tWYML42Bk7uWJNER3TLzK6eJeoIK
8ASVZVV9MRgZO3T8sAHK0Aw0UkPZnF1W7+FPZApLXYcF3Nd0ff6v7leK4nnUWAtcDQC13Kmcm49s
0ictkNe5Y2tM3o+RbMcZGVupvZTsaYBDUy23SlObbztWF+HbWUf8Kh3tb2VoDk3UYXbG8yQ2Iw8Z
feYc/boQwl9UrlEUosuI7bwhM1ITZam8Ma+ny9rYBDZrGJTXrlC086hYrepKut366kLJ37Io7MUk
d4pGU5JcRdKKKzQNi0d/BaTagPKh2zhrHkDFgbJPFd/JoMh3WZ27H1vE6Sntc4s+f9M49AtKef4Q
3dbv0szA2j4ttrzb6GHRZtUJzdUsj2+xtZRM2/r+25oRauZzScSYC3t5bUX9/0sw7S8SQKM/i5F1
LvtT5rNW185TAt7ohMwRFsLCjKVBF4162KrLirYtlg1/7DsKia5WARflnU7y2GWWqu50lonWGF4V
fYBp2m71YShLJfXjLB/xxBvJBFWzmMbCnXrWAx86BOH+Wlm97SEjeb6mlTt5RDJXtV+VMjXizh6n
qo6SZcuiQoVF7NKx085NIdP5kzMtL0KzNdicbMQUZAsc45CCvTpZozX9t40LEIOpBGnrbqo9T+Gk
6Wlkprl5tsGofMpFT6u6XmvQMZBpxkrTA1muyAzNfIKMh9Pb9oyRItooYtOAEielH/bcscVgbVWm
fNx8RzgFRE6lr4VD+7jrDqxVbUg32lKHoSImWexGOaaL5XBIXsas6v7ElCj3Ppa0c5bkdGAMuiCc
gDrBYqBvVMl1/oCLRdstz8EYkOQv2r0QirXXNQIrtD+a5UoWb+GqFQwgliQDUWLPyfavR6Taeepq
KWG/6fa1WhJD+MKUmO1afdn+pxYmsBmhUBqz8f1Uiv6V5R7TuzKYn+rYry4yXjzRct2f4rIt/Uqf
vleR0glYljFMGqXF55eqgWmPxXW249Q8jw7cX+rIiipm3JDTeybSBwqApKX4wQIs5Pa3s5fuPwrs
MuzHguvNkJdf6BgdbFxtUbwBx8jLsKny2cg37UsF8bA302zcLfUSg2Sr1fVkSE3+Rn7GdKDbaq7+
XOna1BdA/vbId+ZPe5bhhjmrEB8y3z1E1okGYjdsgydljL2h73UWgWYrSaewh122Se6/yr5Ewr7K
bNWj/cIQIV2NfWcOktcDh4M6ZK2cb2qt1qmX1JON3LBIE7s2mvFr/K6bk18sIGEvyVJzJ/bDpLxr
WlkeCAHi1WQTtu2lca5FSIl62bOlKvlmTrc80ibNyZ7TZ5NtXKRrgaB6p1pS+trZBeVpn7e32l5l
P2/r9RflZ4dYbpNvUyfqjUZVnvpOK+xvqXeyHyVmlQ4rnsmiEkVav2dtgsAtugYOpTQXshONLFDR
vFgd6mATSeUP4EfoCiKdRj619lxsAA75oBL7DDobKKPhtFsZFlXT/60zqR8Oas435/coBli/NWz1
xOht1F7Vtetpg5rLvdL1+G5sluz1+tJCnrNsEqNKcLe0XfJRW/Sd2m5kh0WeEOUrR/00iqzZF0Yq
Oyww01/z+Zmg6wmWQDeumnnuAptUWz12kr5A4+4SZ+K1Fya/RlYWLrQhC7ARIjXLH0ewhG6H/KMn
WUvpZGSNWZkX1QDzddTadMTt20+rAhp9NLoog21IK3botewiUCE3t2q1wIpyTPS4++FTt+pgmJDF
0pWe1tLP1TU32PSYxvIBII3RXxVdtPFBgnbVekqdT905E8msuyZb2LSvrJhtqwduaUggmMwJtDwM
wE5DRz5I9TTRF7WTBQCnPcH+YKRY7GN0YYXGeZPI6wOSIpXudIJZTQUJtW7W95o22s8k5KhYqbOU
7WdQwGMD+vS7selxUybJ8jvp6ZR6fCbFf6IrlQ+tUcdbKRzxiaQcQA/Qr0NeVbcFOANUdYUAXBBK
PmLFEbdlSP8OFtvWWHSxQwEgUfymsKvidQGIqev7woq1i13p/XcCxDegUgJjzGRyt6ZUJtxiD6Un
ebLqloAhm/0ud+qL0Ohz0Kd5z4f535YLpk4zR5VUS7MYpZjWpyzXYSaMU69XZ7BGodrR/TTn9qeR
2iXQZD7WeaXkaKe25sa0dwWFf8WcPFvliymRxFVqT0ZoqjvId3WocQO5eRwvO0emc8aWNTsydPE+
x7AMhAmvSP/bmLhj1GqILCH1gQq+STVI3gzVteiTd0LxGe6E5fZVd4Qxx/ClvsJ4sFuy9TTo74sB
wAX+1yQyf040Jh7Nta7aIO4hEEqNC8SHxhK7OAbxLbQ3nHm7ajwNpOgqXKexGvZWkb0kVBFDmYSw
fX1pzrgu+1uS7oUyusr8b8zsF7lTgnF9i2P1EysaDS1z9wSiW1O1M5jaqB/bOB5VRdsVuvzj5Nd1
lHcWE9SG8XzbaAGDvT9i2dsaXWa58qxVep3jIkqqaY/3xdUHsiLtmMLXUcajLWZfJPlObpfIGdjW
k/bRTD5msQajk4ZQz/4DDnTF8xyi+fCeSPx2XHfzpO0zRfhGPtMypWTDO0T1bPnGZkam+py2k39I
xhcYvqAY2I4QA+MYe39JlL3ZPpg9LW3FeDf7LxH0l62EzzWDoKXbUDOyS5yhZVUHP+GbSwuqZNlP
ev7U4JtLGsxW5FRjZDYdtW4coc4KCvtcxxc7HkNlJeWwNGbDjn0nUO0l23jp25zWnV8RJRG3Br3S
na15Oltq8VCxoRXZHy2luURHTdSByLRfre4DhbGOzcs6echQ6H0Sj8XsXuTpRIhFJc5En02TeUHy
aktv5ZK62/COlseFNeJq5Tl1jGOfDV+GLbvgAUK71V4SZo2mWhwsqz090VwabLxpGMNUA5jaKkHZ
w9fd2mB0GGjrRtCnj01ctUoBdCkD77BcaXwkNpTUejvT7WBDo+zFssl/3zdmhijpHuMqBzVSayaH
Q+qgOKuDOhl3Rq+dsg1x5GufXqfaH+SPogVEK7+RqYJfuzUUyLocDhsPeImneDICK0OtNp/bdXAT
lEjNUNCX/elZgyHWc9EkYYLODf+KV5mPoWbAobF9s/9vZU2Z3FHFJq4CXnHgfrOdxl/nN0Psq3g7
6xItwuyeZzxFSBm7cUYu1u/mctqPGVmJModtqexWiQHvZusrrVn7kYns0RiWL8d5UEKIlpVHZj3G
7dHUj7J82eo5nLfxe1MML+7iL22eex7u9J+a6e4QM+uig7PAQdaKIB2+HOttpgwa1stQHqbpZ7IL
X9vKQB7PLavVClW9jhwiRdXP2wICofEHPZBWmcdM3KaazWh642X8iWK+pePXVHxI6oas/TyWUcEI
Qfu3JANDzjhwhlPSdi8pdUrHlaBqGQFB8emuFPMxn6GluGRbLgoYZ31s3ACb0rhtfJ85kU8OFdko
SOKYft5EklLSt30vZgk81KlhRM4MjJDaWJ+TJt+U0Qw7rfOttfloarEr9fFgsXuVJndmPOz0YSV3
UV2epaDggRcSk1ImXKN+7oeHtZwWOVKG4SNvBKiw8Syc+L4MoKdN9a+ZYZjXFsDFxxau2LOy04Yz
24M3GanJ7fkzN1mo8FtPInJDsaDyJKhFmJnMGJ2jVX6n0r5s/mnD30Z0fl7rGMq/lHI3bWepvzvW
J96A2DnIc6Tap6k6rs6pKMQuwf0yjnpYJ4qfyLd5uw/5A031nwzympR6MQ1kVrEYx9EImumetQ+6
tnp3nsbuKQKZklNGybg2Z83+EsalL/pAy/zWoks8h4OWvgx0HYl2SpKcR3yHRflPFaQzC3JFPMCt
vHlIeQ5ScQXxsSOf3qvT78pG2XnxJnOGiLjszdIhEdtrc2RSHzUJbajHDDTPxTn/O5IAx+bCgBC5
k6EzkJUCR/uX4nlIG8Vn9nlWumhu6GvVjWfAlKxof08LzEng/EN2HaZI7oHOL5PbUeNs8WEgKsnd
O6S+Ky3iWH/PVuttaruwTX9ljoqa7Cd7o89qom3aaWbsVc8tBgP9VscZ/W75yvWzOjuHJ3zTFA4L
YQRDKdKjvPTtRvsz5KanmMEkE3CdItKMNlTM65ZqvpMcqzU7oLa5Wlv3Q+FDhlaTsRGwE9WzEqrp
ElQTDF6VRqMFE2jZos7Kopr8UJ91BqJMfS1ZebbFQktf/1ONPiq1xt9GMOKoV7IMtWj1rytvhWK6
sXiHtYBQFrucqUMTbWL26ASmttvkh5qtH6rVIKeFHSXBkSW5ye00cEzA2lKy7yQtNMYxcuzyYqyD
3/OjtQy9S5Z2JM8YtvEjq+kunZ+6pJY+ha4/SqV/LclZhEYHQKSH1WLKxgimTK0IVPkhgeyOu8/V
tDYAzultdUN6yYJEaftb0D6HRe7X1afQXvGYBGr8d11onHGM4Xz45qD8IIllPCYd48raQQ3f+nts
GaE+MnGgOqpS2lvm2zboL2i4Pgr9J+fyEhn7cWQ0fIqv2alfSKSIOtnKLD62ipUVpIdk0dNIZ3To
/CyXT5Kje8moM0GSd9OsUrIYcN/UlIF/li0GX+70pq1I5lr7xVR0SNEl8Pc6K+4YMS664QQleaUe
rwx2tX1Sxv7aFfuqvsvjz5ihKMiYk2+uVmcvQqIo7raQnvqRBZKPXFbCTkl2tpruW/s176t9vBHY
lnnvKEO0GRjfaTF4xjD5zpKyLaJiaIcPwvidRlQr+4kdO+u20sh4N7mbDSotFS/U4PIqTDMd9H3S
bhq5KMm15NvWmmQbf9Ekw4b9SXTKkpssmB2Izc9lQMZZc9ESw8NQfBLlfTXmYyaGsJ8R2fGJx0O5
EypPpnS05fdp/lhr45ivZbKTeuCmCU/e4GoFtYqsrS/9tHG5iqicViRa1LjjOniWUkWpJb2zNiCS
00LccJSaLhUmVUuf9f7W5aD0HcpbugldsMp959n6b/bUjUPbFdzvrJp5drt3Fj3eQ31rdt0Szqk/
3sdjzfwIV6PjKjeLayqNhhdRnKEgjkqQ6PuE/EDclVCT3PzEVJNdBAEUNhkWZxcYDNckntlIbkIF
x9Mzpb00444sdj3m1ql8ZyxRSHvpYdnv6r/4y1x9+SGjCXtQx9gfwnQLiC0tF5YPNNT2VHcNeOrn
l8VHUfbO+20jqXWHwQfJSUeXVQjDeRyAgroCHjxau0mgbJheUn0fswQoQvGjTJcttE7NuQ+rYL4V
fkaQz91tr0aMj0/xf1V3KN9qxyXJH5F9hRoh/7Z9GofBm6JnzcSfRJvQfciZL28+DtN903gjHcK9
uDAxIDk76TtypmfH+EX6FHeyGjRVhbuF9kelHqvF7Y7gmbr9dK31Q5Jf6IvlVcAwIxkiNZ8YGOZ+
k//mvWu8W3KYhekx5V7U/lnVnbOE2ZRWb4LqUD4lb+0ti5KnK/LViupo/J0ln26kS0qm5ic6tSsT
RmJZWKsMivlAvXwnfmqfyuzAfoEHWRyPRLqDQ98Fw6Nt/eSdY8K463kpLmErH1Q6gkJhywEz1L7/
5yw/jfG3j+/W+q04dyE+ne1c8xIoi8pQdQ5j5iuV3zF47fcw3KiRrOWVMY1j+osRifhv/Y/qgp1L
JAcIeTfGjOPHYvo0lww2L1E2tV7L7ajRZEMyyRwwPci6R+tsQUuz7ZkiyEs4zCdWezDdCjufV7fp
FYWCRNB5q2nkWoFMu8NHHVjlnoNuXQa9emP8b6Uukk10r4Z6JGe3cqaMPAK75NgH8ZuEWJL9tqH+
WvFO2J7gAUuZ3oxX7bgVYferpdwAxHo3eTf+WawaY7rqSTHiB9fcZf4ULidmPGyTsP4vNLsDytX5
Ftq3Gln5Njy/E7dIvKEPCqyPPDvoWtDPREu9n+4d9331xxKn7nk3e5DNS7ZIynsQ/UV7rRkc8PEU
yRq0F7O5Zuj+UP9OIT/y4rE80+h/Y2vHMH5edoJMNMejEwCoZscaWfqxQldLFU32mrwixJGnYHk1
9tp26xUfNisS3+ShZwew1+Pd2LXREiHyJkMRnHUEncZO5bLmH/DZ8of5noTxJwdmOSqx26qe8lhs
Et8TMwmTC3xwZ6rn9j4gLx8O+X+p7M4UcU8Xq+L2b1ICatcv/8ggUpHRKC+9/dNrHhL/BLz0L024
9a+ShdpXVX02X/Ydl478MrPWqjpr07mcvQxuU70blBMsMLUK7MXdsH2JY5kH+RPc6up/0xthvmcE
AjIQQfpFrN/2e7J5JsjiczsEbMjib/IXthSxkS8extVh09VVDYwdvtATcYSUm0aDBPA44CAVKyNF
N3sBEJ0Zoah83oVqHs3iHotfE90OS6t4vUyCb0xrZuCmdFs+DoZpf3LpGSHG1+yVkiLm1DoXvQvN
2Y/jk4aySHkb+oMsf6XJrhRBRxxk+lm63KeOvXMGePhBxoqLhP2/2m1lgYTi6h+8GZTPHZoIYC2c
q+5GB1KIUD1bXxQOyMsHw7d/+wtJ2Ou6RQm9RRLU2luQa2kXq7qVaIA5kbEZGCx2qdL/KHzhoIzz
YUpdQOLC+Gds3876PTQXw744XagOX6mJtr76adiJyWLwDfnY6k77mpHNX8b2Gv9cl/P8g8yPd90G
ZbT9snEElSVjDWkvy27xJb3Ix+JWfYgXqF/r3/hGHBqinsO1Rs+OheyqjwzYMRcqf8t3GAPzFEOv
JHPH3cql8GtRU/M/79xe7Gfn3rYv8hJkU0huU3vGXcFnCzgY0dlZPZaUuvxi48WAK7HQUxy644d0
3JK9etS+miRgpr03rUPKGI6xy+hPSFyX61D9k0OdhtzrEBV0Qenyb4ctfxtaGlavcx7wHqWf5syz
8aWa785Rt/yZCEGIBpar0kcKnIXLJrnTi5T+WCeT/CratBNCi74K5YhwNb0MbHiQXQm7fYm2FCzT
89tkdM0kLrIwbCRnFjrEpi/yg5495utmhMQxVEj6Sk3uahdxqkN+vz0UdPJcESXXLCHbc8Xv9lh/
Cvkwnu3ZM/9Uir/kh6X62/IBqpxIqneHExqPj5b4MRWsW2jeZa78ZgrWKVAcX2uiwVb/x9557UiO
ZGn6VRp9zwK1AHYW2HCtVXioGyIkNY3SKJ5+PmbV7Ez1TO90A3uzwKKAzPSKCPdwutHsnP/8gigg
7DLbnxDIaZ2qB3yyYigej8qmWhpzdeus2xmWI3G88rsvKCWGstDCWdCsrBWi2UW8915h9dFpyq8C
PoL+aB7qTf0SfPnvCWy/vfLGSB/jnQfzLV7QsxTaTHlSazCtBzbBAeVKsoPQhCrks/vsvK2lb5LH
mFxY7nBywZ+NJw72tj82FLfqDLLH8BC9ecq2pHb6ZKpbv+Zzl8p6Dqq643K+SDDmGWMs9CGLcidI
KHuOrs5KWRRnG+zsxBdSBDA0lrto4sM+hONmaBeUCv0aDpJ8GVfDosw2RJkdq6/ord4rZ7ibYNmc
FnuPozXuluU6PHOuXuDjHulIjWfvmj2pd/vFO+LPzvPzX/TAWfyivwKJSfVEPTb4Uw8FL4Twc//s
GldbXZZy4Ri0VY80Irr3lKk72dxzKJyefJPW1kouBRH3+TFOYHU4t5auPW2AFukrUB+6x7wr5vaL
VjyU1gpufz+uOnNW6/MEUCw/0yhgeD7PSWwqdAj6yYoZ46WP9oyA8XSbiRChxkmjwMUW3rF3o7cW
xhvm4wsZ7qyQq4Yohoblu+2kOid07MqQ5SQycHzb+6knHp2DoCEMOIBcxfBmTe5/uXpRrSNjCKCz
mWdDlS9qaG0yJd4RKzfFF05u/RqEArEOyrvBnl3nZLcp39owzkaXlWQZS9+zl53nPzNoe6if84kp
AlHXXlqQ52TC9NRdIKX7CXhCEwhF+N7MHkKoyj1JLsjzF7V3Hqqd091IA6SDVL1VE/QPnELVx0SM
HGlBWIzmqsNLp7or/REtzJQYAyVCco/udMxiJLoiUsC2oTjnz5HKCQ5P/Gdy8Fcxle+e6S0S+QAl
kBI79Fcw/Yx82bMAdMefleWD0sXbvIVg2mzqcuvnjOU4Zv1TJU6Be4xhT7Zb4lrG5teH6c/1W/GV
sHz6RZivoPrQVrbtasxoCIp2ERZz9paRlAja53hupGSfTfSy5GpAKqdz1O4N71vOFHfTtKAOD+Wl
MK+Gwb61qF6qC0byHEAtwlF8OmZWJucZain/nKTuSedC0eaYc/WjfqGFG6oXqZ+ob7rhXJTnFuo0
qEX9ZmkPlraz7xLCsH4oXHgee+97MGb1MxxPZugF1NrXKRvGNJaJwvZs70ugx8IJd27+2rXpRqsr
LP2ND8Tba4NBhPbO1tpGxMH8GOzxINiTdCG/msoxI2YOMlpdPIt3s1103WbMtwKymgsjsMggQ0XV
wcR7WRIb495Heqkmu0d8HElR0Qwja+qXE8EGw+XitYT2YF8S+uLyYXi1iRv45q5XBnRM8xF5yHx8
48hy2Q7dTcyJpBMTQEjEJkTrUD+03n3gvZYrDi2DHk3C1Ao5Rb2pClC8dMFbMNPv2tiQ5+4xPBc0
mzY1A7hEVdqzMm5nfT83653Z/NIuhTOMFQ136StnQi9KbeWVV8gbnfcixtU0Nc4P3UC+K4xPW4Wt
+TzmjDcJa1NmmZmvSlY11gLMbOaBw8oGdFZaZgYuIGh5c0Q66wFMrUxngiF8jJuLU29Eu0R0aIJA
cQsjbeZW7jB8MV4gQe4qqRFm2bTFbggjbRlSqYxhEu4Vt/VeLCWGwo/uKlUZ3zX+NiGGpAl4EYhD
0WSmXzKcR1wGV7LFp36nT77bfa3snLptcHVIS+ejiikDYid6T5q4WXrEXYQhorc+NtyL35SRtW5S
GL1zBA3AgqWrAWIaKqlCD7aFR2vZN+NrLQPSD2IdznkAV5J171+kjNKVqKxuAzGoefGzsNimvp6e
O8jjX2Hh6st2FNE9GyVNh+zkRSu6dIWyEkanao1ba4BckhILcRhtv99ohnqJA+CyxIqLFzNK/L2a
MAGCxu0w5cTjqB92dqZhOhDUbAKZhVUa3nfacLLKDGijaxVjr1gZI3uSQa2Vj+3qY9iBMHgh2qca
JScNRdANlGBJbSyiHHrIomdmAecCoWynIDys7ZxIV2wtSyRPKWs6ktFw0QPOk1EWZMCqqfNYOkr6
kiZ6MA+iGKZobBMjdXeqmulUCJRvI/JpyPP9ahNH2atwkjY2ipa5ogkFgm5sUWLmNXQyGJ7I98uf
rHc1Hxw1h4KaFMiR21Itt02nmuvYyrJD7yDLYNQRN2KttWXq8G5MbhvbGV+TCCA5HjtjJ0xF82HX
BcUahja31BCOBF0TwrIRU361HgQaJNI6XY2ur9HYdPK5tScXKZTYFyAxqpEYVNK2KhAMH6g1chiW
kTU4Tks9zLt5VPftvHJHOrkidBZuk6J7aFM6wzofvoMOXaRUA3tfR7QwQaHVW70PkVvGWuOvCgOE
pfGziZAFKytKGxea+kCsVWdRGUWmW7LrVJU3NRwKMKahFQNlWmS3/UsNl6E5BbpR6stRz5KWNqWo
HWjzRvFgQ8eZdZIWMLSN+llIzbxrigXdTQqnZ0QVBeU8rXwYs2Vhr2z8ECZg26y+3ApdoUIa84fQ
coWtoE/xD5K1OLbSavYJ0q4no4ldOneDsfUoc/idejMWeyUqaFJbIbkfC8cNvLkepBntsamjthhM
m6Y79D3lPe0Hr34r9D5Lzm3JWmH0NlTqLhBZ62383GpJL6sc+K+kwmj2kw2Or1xL1crJ7vCAEZ/I
Bu+pG8uwlge9HApvW5ZeG306Qw/0k3mO1KmKU38o8XbKGdz6bqqo1MN54U4e86aGyC4LbS1djtDk
wn3suZwbfMQV526Lv6H16f+KnBj9NmlfmbsxT3/gV/Om2jU0YzREMK2U5xxbQpc9qVKt4+BLpo1d
Cgy6xQHFzFapIr3oiGeYSQRSYytTEHGgyGfm2zXZNJkV5Dsv8geIOjqMnoIBVy66VncXwdjr1PIC
C2y1eXVFC8D5yeIaQ2UuSOz9KRW3GiFj21GClhp8M1Ey6ByxhiWRYqx0yH1Gpi41p7L+GxON/0rE
zk1oTU6inuE5f2O7kNueTGww8pna5QnySNQgjj9cC0t5bFIVpxyav/+zxFz7T8YLk8D8P7yk/mcB
f54bboZqGF51xERS/FBQyRQFEYBWU9zw9eHMu2MY+N/I9f/2dTFcM7HV5GbHZWYy9Pgb4wAxjvag
m4SiuGxQhUDnY/tHLSkg/R9yUGVBezd6SzX8w4rhn/Ll/68d9/9fTRPRHT7Uv+/LfxB5851/B5X4
j+b8v37od3d+Xf0NXZmKaRzmcbhUsCp/N+fX3N8wo56SzJireKqJJdUf3vym8ZuFt6ODCTI/pNo6
vgU1evjwX/5qar+5xICarF6cEXAmt/8pb35H51X+5GqBJ79BFvDklWKp2Fv8jT2H38gujbgJydeK
b0ot9sXUUeZyXqjPskcwCIFcU5y17dtPmHat3bC4eCks7WwZoWJ/kHZxKNnWKOPUU4HFAjCEyhAW
MCdR87tK/2XZnBtBTL/iYrWQtHeXQQmABC4dqRIxAZUL3AKYZov4To6vg/QjLMA78uOIlAOmmXlr
MR148EqNs8JTQaqVbkcg7L1MjU3GAS9CR38Is/ilIdNw1k7NlpWc7by/yDr7xqKQQB5/TKFeML4c
KYiySKwiW7ynAUdBmsNKcjNkRWARUK6QXrjiNa9f+yi5xinsUBSrDCIif+sGWQfm5776fvtuVvUu
kRUs3PxWp2toVq9Iyh+FDirVd7LcQeGapO+xBLyycCWgJAxKKH+xTWlZW+jP0ih7Duj6ntQSFJ5A
kf6khQhgy6ypD43vwH0o8tugFT7dw2MYJVDN8nsJuNok1WvgIW1sFWpGs+Ni2qayguBvDpHy0Foe
CMZIw1TH2gWbl/vQF6gfG1hlkmDDUxqgPaII9VsIt6Pmh4swA4awFPDnVhjjgy7d16HxiiUM56tW
UDiMxpNhfzh2TF9gpsD9hCj0ApTEKyFajtRLcy26KnyXhpydaVa9bBPRPkQjmyuzRDgE6VLrXQrw
wb9CUnvHaxk4rz6ELkQNIvOWuYv8wsv6fhlZaOEG254Tj/cZjs92lJEXVZ45NbK522lIpJL+y+j8
Xd2MkOEIH6htq13qEcwCWWvexhCnuKL0T83vUdEyNCr+c183hzzsgSiRXushaJ0xvng2/FazSWdD
+pzFxMR0vtgIAtM3ofljaYm35azIiWWzZ2GjLwI1bZat4707YK6Dnc7zwH8it5NzxW6+Cs04eQ3J
kZ3ag7j7X9JG/hLjs4lar7mXMNf7CLmGTKlBIaK9jDXj+bB/FAnjN9s7Jn35DEF+7arZOhzGA+Op
dyM1jgPWELZZMGBiMI0ZM/oM5EWx2e7aXMHZc0B32Ri7wqw2+hicDCZhQGPap6Qp6rX8VbFpKdJi
bGEcdkuccKEXWLuiTF9cHWFwJrJ30z6UHkS4rEZsEdSO+aASVTP9MjIdb0UYb00+oIlJGEK0dXom
om8cIecq4WpOcdLYLrgfiLgbZCHk71CFVzV9r9fttGTZDf5Xr3nLCM8N5pSIrHPRf5P4QIranZyt
vV8ivfRCZxeKdgfmolXjRW+jpce9g6zk2YCzBPHitdKVn2B6kqhESBZCVqi7e+yUG6H6E/mJKVfC
nCC37bNmC+BsnYVdJ/ZXMnzWZg5G3dQ3JZNHd5C3ZOBt6OO7JrlUQ38zmxxfgLbZmimUBcgt3DNM
RZoS4qhI5UbrnQ+PUV6a5+9Zbo9LpdLf6zBIYYJKjaxVUPfOeSxCH68pVnXiscbDTCPfR/Du6pPs
nWdb7FRPHGCiebghqrqyhYy7dGWwbJx861j+whEInTqxhh+4cr3gaCZHMZQU3t06TU1gqWBpEvvn
MqQZjGChwJu2ZD3n4wPWYiY1ovoPiBnygDOHdVec0WYDkwb3qIMsFsn9LwmTgiGI0qPowmTCQXP5
5Lv+MuubPbf1OjTUbQ+xevpJrTMXLvG+kBKJ9gzRjVAvjtHO1i7xmAPVkgGunLTkbhuvpjms8fBc
OaTL8/pmbkOffenxhhlC9QyvcpWDCkOVRJ8WHdvAnIeQafPIIzrIXUtVP6kSa7x+7cdA3rnYxUQ1
qGm+Ngv2t9xcNkm4mK5JC/E6IBzaQQJd9M0UNTXzmddXWrWans7xjEWAovxBa3KgZUZ8sXlq62rX
KtY+BZov8/FB0pR58sePdyWoUJCcCyR3JFxfuc3nsdWtW11sBoGXvuFsUnBlwWbmyG1o5awBdV3F
3aJieOMWwXIM019Xy8f/IQORmP6WSviO3uOI4LKpXzDh2lFmPqhBcFcTFIoYsSh5tOptSD0FvJrW
XrnxM1Y1+wS+43Rd45ovN0zduc4DGty+ZaxfM70gdc6bDFVCaJPhSfQOg1xnDZHiZDcM2RINyq4K
sDgUn6FAT+gk4hw7wTHMtZ1peCssIRea8jX2qLv8AxZAE56cHoLkRU3HNR4+h5KdSOeAdC14nEK0
d2GkL1C47mAfb9PjKhEv6IbORHmffNt4LoRy41OZWZUBypEdmj47m31yThis4QBxrmABe8gfdW8v
XPsYtOHjaJM77+Xkeg93J/eOhW5sPYOOt0jPlVS3GVPEMMzPfS/vgxs8JmyiqdHPRdOA+PivesT3
jfKuOPpZG8N9gFqrtsWBqBh2mTjbtBZR1NqzqvkHvf+obJZYo67cqH5rhvTD8xtkJf080IJLv4Tb
85LnyoWsXceR1xa3AkUFFjX6q8FzKNK/GajY60Q5Wp8R4+OxrVdaP8w0Td3GKFSmjt/QTOqZS+6R
nc5EqWUyYybDxivUdTnCvAm8vZ12hyHbmm680uv2Ko2IjolbuoJSY0IqQkySF9Elpj8cY3kdA8wj
vOCJqPeF3XQLL4iXvoapYyJ2WYX3E5NJGS4FH7065t/qK/L8axoDbxfOxi6Hd9PsrmlzjIrmXUnC
Z920X6s6gdgQqedMfQEabZCnl0p+cMoGsvNcHIJi2HJUXzO67sGNL9M9Y0MuRZny7bPsskDsQlU7
l0a/Hqtxx+A9Mm4Ns7La1g6uo3+kZf/TATL48bgvivHJgTeZeCn58e1bamrnHvebQNl3Rk7keIL2
E9WVH9V7j7kyrO5Z2A0rpx7WVUGuKlywStbHeFRfCBuNvHe9WTXjwSd3NQlQUmMhkbUbFDSLkovS
0HYPxXCo1HFrlu4qDeCYWvAbg0zsECAcWpLKHpwoOPVm++SQbDRLZf+TpP5bmX644KiVRiT9rg9R
UAaMHsz2VivxJVDHlwKqV6fHKvnAENCclISSdZXC16uMDxNDmCTWH5tQ4T1xz/nSozKOu/qBw5GU
4GsU6hTICL37QBlnATN+s6IaMDK0loqTfJSYR6Qj85V8a9sMtDAnnAaRsIgDR0fyl7wEobcO6uKE
XeSiLup97V8ZORodTOlQb+9aFV2jNgG9t9exk7FBcvVCGHw1rvqJsUs8NEeaexzGBHzP3ijNjWNs
n0VYGpTu0TX5uBUwLevGAXhPa+UubHk3e26KvGF3+alDDCkYeQw4RlWhs/di584GcksDqm2n39hF
MLN1/xaP7i2EPKm78bnVcbtiUITa68uIYb137B0485CvdEy7hHF8DbW3KD5pVtRNVOrv+F2i+2yw
CxpLeHyo4bX6UfdBqLOM4buIBfrgcJ8y/hgS91KZyETz1tnjYn6o20vXrmnvv8IplU4MDhR3m2zf
ODGXwucYrglNbnqySWOQyMbwAdWdQ9X1XKlxY6X2wVerdR5YF9Xnu4Sw8aJD6zO6xbW3qoGiQwdU
QWb4EGqzIS6yB2pulSWQh9CaxnWVl/p28Kh1lD7a2g6I/ZSdM5D56YRQiQIC5SGyuwroIoCcUu57
mTLGxYbxgf3cWVb4TmK9tqew7vZ5l4SEOYNOGIWBGwdLqcqTGST8ve9be01Eci46aUIXORVB+dpa
wbXOgAmtuGFkVmFyM6kHPNVDx2QsnMCDTaKma9Pq7qCkh6zgFmny7Jhjw8Y5Y7tLK4zXAiELqcHI
CCEkqEBA+4axRYhUox8JKHbNNFuaWrXLNScnWaNYSIcDuVHobRDFQYnU5LuPJhVl1K5WwYTUBg47
SSoPTYhKp0jshdBVSHz1J4juypAm0xRmdQ0c5odQtq/VCL0Ze6Zx5fExx6o7rF3hImJWy3cPtGoe
e+mhb12UTxZeJwDBPYd6WmKBpGI+0TsSUl1LxOPI3ZZ+wPHFxgJEeAlHjZtxJvXyKfaNH02G36qv
xnMHPEp3vZaND380UKnz6OA0JBREOIqnZ/ukCfJ9XFXaonPZpeJxHOeih7DdND+Rida1Csvx1Hlq
TlRCDu9JOtqqIJBz6TgBWki7w4i3qzdxb/drhGLAkFDS1h2o91LXBlgtBWQoIF3I26UJaQeOnWFM
QG1fME4a0nVRWdnC8TPqGadb2CN+OabAVzfu42hXIh9PJRZO4EPRvBLlQi1lt4+0K7BXchc10vXE
7iUud2js8feullY2JMtBMdo5AiosZXysuLIcShC7doOX/IdSsBQNw/7263aXunW9dWuyM5TMcFnq
JB/bJmtRyTuIEpQDxFJCXYqD4SKAMeeBAfsiDaJ+rnbIHLpkw4fgL9WuRr/MbYM+Jt0XkY9RkEi+
gg5fAAvTL8Jamk0yuCUeXu6GacbI2OziZWo/t9womQeeR78ElUQmwX2UoAmGRCTTZQb4ALyCSPcU
Qs997ka1Wak2pG86QuMch+EsNJRo3VhmvfGrTaKPdFVsQJl3woslY8OV+ITZ0LRNaKAZhiJtFutI
avL3FpcgZwS5g47a8dmnELlkcaCu/IHSq/lMkaUbyeeqdUB+jW8p4/DdJKLdhUAd+hXDjL6tTzGp
Fg/wMAOoX8Lad0k0rFIv+mZPHU58GjmtDzku7cZuY3db4Z26rar6j38VrttuNC2nAnQjPn51guFz
eRvMyXamw3iAYdUeoRpoSawMMAyZYhswhE3RE3w+4Sp+EMonK6+WXljoLJKAWVWdyFucnpkg6BvW
8TDrDfFRpJl1c7yjpTKNRWAIeyn5VIQrngLkZOjDTiFrcwsnmg2NOdA1wqiKvNNAPRFWikLQg/9b
YGdzBdEa1+5ENRqMal+HSBvQx3wGI0p6Jab4EHpGNCMZzFkYe7thDBv4UOZyFCFGSlrSXem4tmTd
IPTSYbR6efnSe/hYxEzAlagtLq7+PTqjcuGpDZofvVo3PQYBnU9nY0/WFUl+DcPnTmdmkDrhZ+6l
3qtlAcg3ff+N7+esluOTbcSbAW4iPpVIej38AazO3+YQbLG030WECFEJMMQW9ZvN4SAihSp9Vaqw
6Ivsm1rnQU2ytzpLn8jMgbiWLEU9roTe1LPE0y6daa6aCtpZTdyzlIcBRfGDUVlrJ2dyWEBKMLeu
jbbSq73HWhm8WZkFy8zBUgLvXDyvOjTbU5q1qHgCNV7hrxHQMTzY/pCvrEL59B1sHuzi6sX1t0ak
2Uw1EcImk+VM1nbsggFcxKqJH5gYwKEyRoZhNSVnu5AZ6k6Pu2ZkS5m1qE072Az2W9m5S4aKE8P7
ze2N53o8ROO8TOWXl0ZfVVG9cHAszNzaBKazKav0hrGUHDCumGR8GmCSloE7KEPAs+rBo49hkeIj
OB/TfRC3eKwIyDLAC7O+gT6SDshytOGQ9dkHzqYr3cKsDa4Lu8rKXhoRSld/4efIiyz1uURLocQ/
lWscTQfz307bKnn71ZrxQcU20VFI79L84Mpuslbi9C2IexXmOoy4AEwEEeFPlzKZ5lC9RI7/OP1t
+EzBmuCKdIWErw/boHyj7jlUPkyFptSQ+3CPz5LIPmJtuId1SLW0GlHq9cMyo/e0VLDO4qMo+C4n
r15wZ3C16t6p+b5pnUeAmJunOMtOM1dV4x1c65R13DUkH8N8q4IfPB3qeRx/is5cpTYTUnMcnyDJ
c2dHrB6RvqWiWeuYB2khouokHppFUIUf+mhtoppGOPCTtwCvK+HqR23ktxA5tIcQUyh4KZtMFfXc
U+/EIZOsnLuLeuSa5JN4ssrlo6JiGYfzjUFtzGxc1uRr9DAMjbFCrFKWq8pxUDZpVMVmirbJw+Ui
uoWRcx8ko/Sqpajhw+gimN9x+mGkPqpqc4VH5jmJqluVVS9dWq2VwPvSBvs148Mn7kPZto5Jxw7Q
qbuPfaVsJZeqLbk7XCwiHQG0J+SHFio7mTFH1eRFIoXSWXOevrZLZYEtGVyCLNsDEXx6grc0ILro
OmuR6sMPsrkFXHsmtZaNvjFkhooIlH+7Iy5KsLOc09AHy3LY5pV9wcSIjQdRRtjg1xNZ1hrLfjo5
932OLu+AMUaDtQTjGyrFNr52sH0sL1nUdnvIW+PiW/axycm2bvFOCnBiUKEw9/yuuR4cY0TgwMeX
xDXWyL0XXvZocD+77vjQolxy+UVz099Kg1fu8vzcWPzWPnjHQ1HItZIGj7HFbtkdShcfOpFZmzjq
IS8hvw7zSqLFs+EC27hNslJTdkkDW2g1eW6a7OabKXB3fxqr8iVQWWU5PjRCGJdEmJPlwoT1u96t
Dbg4vqaks0Z1HquY5qRPkWx7pb3GuE1xYTP2Pb9f0dubxKYHEzDN3f7DiagfGgV58eRGExWIWKT5
GdgOFg5cdgtv28HFV4YIFWQojQ/XvtG4VjaOcoRZPbBM10Oogwr1CIKK5mWokx9bkcHCMPKnXk1P
4GkrArxdfdtpyY/utPNOkYeSC1+H6Y/R4KBGrN4kRds0Fb8yEtR9qKAkVysMa71vA/eNWVfmZ8cN
P+qPTKhMNhQaRm8bKtFH0LvHyEgXZjM+YaWGByImCfqrGjtLweHQwJoLFAa2bf4WBfrFcJVFAFJX
WqxTfDM/6prd1QjlYScaNoEuMrZpXM0KaCHwAfhAreEK3IC/TbqX0j62PqZhunnhPLx5gbtp23aZ
oiLJR/Y08v9wE3ioWNP9yJglbsoXH/u7ldomHz8Cp6AGUxffVLZDol8yFnOqKrjFYANCd6FfXNPG
OaKY6Pvtq+M+lc9a7m0yQcvRZZ2YU67AoUVimbb9SiKi7V0Lp1uo3kPxAgfhyaycY8+osvbp03t3
osgY4mzQSdpR9+QAKJRoCaaL0QCETpHvFbwRyCgV+hthLapmvI11fjPxI46EwyHCLZ77CyGUT9mw
eoc+3RtlB/lXzlAiHZo420YSF1Qrisj3fc2IWEMy2j3J8NNuq2TpoJ4Gm7cf/QzrU63eSIMjzYZF
RFIv5rQM96kSEYI+DoN5FJ24SYLYS0jKUFNW70EVz8IUGgxQhJuMT0KkC8Mn4oslK/QAFwFtCugj
38ySxJkjASydY2HYmyJwH6MKqhvHNxLxgwnRpsv1C3s89YDLjqnITYaCywrEWcsAblWeKgrwuAmN
1eA2B7uD5WJW7PN9MDxTDnNPourp2vqlL42vXCVSOStZvWUzl7lzjfTxLJUBNmWG3V+fW0u8Fhih
zf2eFZCX1hojhnpmIV6lGIV5l4AjPpjgOyBZNFjagqV/UgK866RM9lVsP9pxgGHz6DsUTyFK0TSf
BWOCpKuvs3Udw/kXfn2Wch0FtZglRdER0ICgskXWUXugOpJ7cxGTUT9HtYSgQEu+f41N/29Pjv+x
0PfVtzi+Z9/1/5heHgvyoYqCsPmff35Y//44+Bbz9+b9Tw8WGIs2w6X9robrd92m/ChP9Md3/qNf
/Mv3r2d5HIrvf/nrp2jzZnq2IBL5n0bFFiPZvz9ffnpvos/3/C8MJYb/9GO/T5g1nUEyqUa/kl5M
ZrjkTfwxYuYrTJyJobQs27F1Zs//NmIm412dUq3Jd7E1EtpgCPz7iNlTVZ1wM1IFHeJQ3X9mxGz+
LQWCNB1Td2BBECDo2PiN/ZkC0RSKDpvIgEilhg9Ve4lMyGrvvo/eBHVivkYI5/Q3+Naxtz4tM4rX
6KQz0vBDHQE7MnOwBoOdVWFO6VaP2KkZBRXRPezu6ngMIVciBcBRHDvduF+hqhxQzolP1zkG/d5h
zqjd/v9C/YcW6pQI8/cX6m0iKPzlf/1ULNc/LdTpx35fqIb7m6qSSkS+raqx+nToMH8sVJslTL8F
Lgw/B57E/16oiq7/Rqi2TYwLnhgQID1CGv5YqYpp/+ZhDWA5KiQKQ5+e8N9u1PPv0R3c47/fuH88
/kveZmcR5U39L39lbf85EILlrpsGsU+q4Wg6Sc329PX/kMloRjVJq1JHD6b17daPO7K1ff/WZFGw
xJXnxlS4OYmgsWiWoBn2J9MN88cecctujNN2Tk728Nby/6lI+7Xm6wh8lVY7j2pfbYOEcen0qAtj
f22muOJFOShqWSQ42dr+qqszfVvTAGLC2ZVs0LShGKQ3eKVm6q1x7WA7pAn8xl9fLoMOR0G8sQLN
eZUC0x+g0fHY+2gNwWSwSq1y466k+lJRWneH9cRjZKrhLa0NbHClECvNDKJbrmrKqWSwhMHvS6Mg
9z8mAppm4IX+xnUFI5cAyp/WhUhWBpcBj45Ztm526l7UKeKlNsEgq3cY+iQztUQUOYb2VQ1i69RO
KQjxOGTYEQFEjAklrZtm8T5N6d3zkUQ9+ZwZSb+zq6HbMRkF2qfD3/o648vWSvYi6JI99PVy6XXQ
lkbFwHhYH1Kxs0CBaySu+HE3z2WjhMfRGqzHOMK5UQa6s6mUyn50m/4Hv0pGfCpug/mYzDJF9a9u
lef3ThkZOVsUm9VLXVY4OoR6fVIHy8eLrDaW0qNv1tpfPUPXXZ2hWFgWftNVnpo4RUoPNBLrw3SY
6oBUw9MuG+0Xu4yRGpZU9TLS371+KHfO9EdnB0VBZIhT7kLYIByg8haqJjPg3r/9+oOwsJMOWHis
nMDYmiZU9EimZ6WrzKvfIjnv6virGL9CC+0CSy7aDmNZzFLeMiRkM1rD5QlXeGq6r216yzyJhMsJ
1IUMEmucuxyRMB4ilOeK4Rxa4Z2UOExOToQ0BIduFPQYPT0VQr27vbii0227QV4r0w5vSauRURIe
BPLd44g1GChiHb/UarREno3bWQCSGmnEDzu9ipni9DAzeH0Ibia5wdEBc64GyxUu39ac/qidzFkr
uRkr60LroktejTVXYQJnqJDaoM52emA0M91o3+En6atQlDm8AP4YcDXbDVmY79RKB2EcEbhMe8PC
s1Iqdk2R4cLpEEwiugCT/vfH9fTY6JJqa3XtbWz+lanzWm5cyZboFyGiYArmld7LS5ReEFKrD4CC
dwXz9XeRMzHnvjBEUq2WSBCoyp25cmwIhXGDq3aZeEN68eu8ecz0GviJe24MJoWdOTxPoTUcxf9u
YtkNxyqNxuP9q/sT/z7WV6pnN/S313myZ7G0AxEWHtPbTVWzm588f97IsLUtgDvIFyoDPQrKmelI
7jw2BjujITTSsy6S795mZKkyK1jQNo7YVBOkud3IjKlqEx7uj8BJCh9VaxqPDCn3bV6ItSWg20iV
1qe2td/M2Bm39Uyt5P2h+w1j4fo/dzkKyZDOzefsq6llVhwgVado7H00jjdJkc+grLDubIQRfzHx
TDlvAeK2BkuvPEBgl1D1+UV56r9fyYzx+TiagpxXIZFbbk/7t5ueGd0GXlvwn8eyLrTXDSrqUjl2
ZS2UDAW4V8VW2zDQ9m2t7bNTv5Qjq3qnGJ4kvGzetbmmLoICEjGx1AZaBqbmf89icP/vs1Np+Icy
L3/dapouSAzB2Ur2QxI8ZYZ/DSTcrRiO0yWvYDbC4rX40jNw0AL+XAuv4e44v2Kx9Y6dKkmdZvGl
xkCzttKC87o3bBWNEj9ONN2i9eZnWbE6sacheuXVMjcK9xXJeKZbZPJBlZlfAwxx5hSznxFQFGRh
MHNv3ZJWna5Lp3UobUXotUZhRPXNH4GGLWIcxhc/iaPV7EFljUN2K0svbBS+splMqj/MDBciYxsE
aj16YP8TyPGvMrD2EVTBx/tDQPJuVBKgexGgo12Q8/rDh0VI6wt1NnTTke0h8HS/++8TPgaaXRnq
SzhSlX4fLqDjQc38f1/m5WxSzoxq52QVunZcWvve9z58KOJYwk37YvYdcdwO8Ufk/ZstqTqe0oCJ
xWR6Rxd/FC+rXBtzSQpNBwDl5/BHCOCWpt12D9qvEwZgEgtYy+Dar5bltDb9pFJkXE3aa7zpMVcu
d4fOMneNJdDVyQcAgnc8rjg6PHTsNLEoKjQVpjMwaO5fwn589ga33VVRYZ1dquHPMQC/Q2laZJW6
fFrdH3OT0TqXoaPXnDURhW/fd7/Boo7UEnBRUoNBZL2K0appqy3AalvVGZRaeWrhrThcth9waiEM
jt2zxjb2nNgCmI8LK6yLs5tCYiBCDkV2vD/bBpi4JzMk+xoDjQT98CqUnp9HBhRcT+Xr/SEzZWjm
QcPO6pIs9e3KJW9XLqf2QG5RpsF4k8f8vr9Jg723kV5bLJJ+Fi9DIKct7JB839hJ/uQYsYEgOp/T
dEAL8WpUT4aBizjryv397v0mHyky6rGrb+93kxmqQpcLcDDNezVm8kqUQ2+Squq397vAjc75ZKYv
kQtX2IiyC1S6X8v0s2vkcJEoisrcGLHOriplY9xacfeQ9O3wKjStv7fHzbyODnWRwu68/atANwBT
CweLQovXDxyzcWkbSpVUVb9Poa04yqDnRJ5OrmySYvDOqBpBFyTXztSfM1LRo11k44sJUkEwwD1E
Ve6voPrX2Fxzi5GjmUGJieF1+UQZ/AFNwHI9/dtbh8By+0OEVIhg1gaX3hJMpirOPeYAC6MkLUpp
AsuqqUuCy8CzzE7iF1m7pAIjKVeJrEI8iKV9xDKRPwqfqMNoM932M7jRETEeojxxv5+iMXx1k+4x
xKT/7QpBKWg50RYxOuhSKek8//ZEWvWvQTTQf1Kw/bFZBpFZS+Jt4zI0aMr5EQvwF0Bn+y3jRVmb
cmw3pnattzzVxnqAur+5rwv/vQv59b/ffH+2njv5zHliU9QQsSfMyY/4VMJd7QVqR84gehaCPyHr
W/3rcKTmTYbgb/qghRwICUxMjqqzo+feZiELq6r6njLikmknZ5T/xt5bN3MTWQtQzrO8GqH72Jtd
+s9IuU18a41p7SlZJn6UPjfxvWGE7AndP03uhofBld2e3jRwRGnYHuzeHGGg593R7UpBPVA0nKyB
WKJbA15ANws3aZXJi3XLq5T5/MGA5LYAspKHkHoolt+z/K4G9QxNCk2sJrnG3CVfKaxkT4nss80o
lHUeh0jsJnB/hySS41G2hbXFb7VkJF0e7FiCIK2IWFKynjyzgk8ny8boy6iUPIb9LizBMrLOr5mD
D6G1gWI6znQVbMtXIhvF3o6a6ZrPHsYbn/KoHhIhQUDg953EyfMuVZh/C8Z8GMj2OAvsp04wDzeb
iQTvzDQ4H6KvuowMQK4jxWVYIC7JZEYrzlrAqiz6+Up3Ho7ojQ4Ruro7s1gE/AYoZ6hTmr3ysd3n
/fxTEQSiH4UAFMQy7DFGZPw17GXKnPxLD+WXaf/OSmhStEwcK5+hatDF0+5+dzIb6xjTl8OHkm9J
smCZ+WRVBg+L5E007PkPUqsneCkz75z6jTz5WfZPegMymkWLpB+x9Ert0ntIHQ5S8hvVJcjxxOHV
8U5FCoasGHJ9LCywYUk4lsuq8eixohLqfjPfvhIpHycORCbD7vRFeLb6qwXsattkQBANyTqZk+aX
0+DfyVAG1mtMskmv2mcJopiyZkZPnm7Tva859xRK9kyRI2PPx987yj6etzrsvQvux5mupTl/LqsC
B15iB2/BjfeCaSz6smzOiCLof20/3TpSl8lihO6Bj2/R29PGZX7ymxj2B4SBCuA1Zweu1sCDAiCK
qYzU0R6oZQozVb3TXPiOcXX8hT981iopr2kz5OvcU/qkfTM9xzrECcg57LMg3dk49fhbW+pHMmh+
05hXKAxq9cGCrc1ZooaZP5MWglBcfg0DZxRV2MG5bPTw1Cbytxzj8gueqGTTWZanULvDi9kwILgN
/7SFlVo00jpwhhZvMDZ398cxw8/rOBh+h5iTHYaT8G3w8gNzWLjyAcwU5mUBpz6zfs5MKhDvj7d0
HSUEEi6OcuKHbHA8+uqy7NsSxt+J6q7nwSt2cWuz9wvVF7141ntX5glrf50vC1J5782Mia9j4Ly+
P1uE7GIcGNu7+7Nt3rBqdg0LSA/fHAv5imBsQIbkntuldI958RNIqZNGtduxsLKPjBxyDtMcnJTk
6hO70gBoALGSoyLb19Jyjl7stFAaauvUh4m5rS1pnkvZhxsdcBFp39tZg/UXRXIc+pHFkq4Zcsis
MNeNVuUzQobYx3UEMawNu1Mf02oxWR77kbAXm3Eyi7dmiv4MrTf8QtTeS2usP8sAiGNZFPk5HIHW
TaEHDkeL4mqY6jwFYCwaYGWnMQDcGEUte4Sos44A3Z2VZzODI7c6BBQJOGmNvW6KCADPefA8YlC4
P+8EwCx6d0qe3dhk0TpZuNaBssdK9Me4UNbRKE1vIzxtPtX6lupwZXiV7KZDv8TD3ZzyuORM39D6
R+vlfMU2bC1jLZun2CoJ+Yd1f0yYJB5L3lCoHNFHY8jmMg6YH90II2ROhHPbiRuxxIjanQch+Fgq
Ee+NkcBt0BAJJtUJLLbkBBxj2N8zRCqOfpkGu5Qk58mZckDwjdKL3J5xl6Zd9mI3sbMdS4Oeydvd
+w0W+VU8O+2jymX24nvxDSgKuiv6Jh4XviReMV/6YHhsGCW92oHIX81JbQr2Q6T9kHnsmfn4BGvJ
NcOHognr7RDhEB0NbZHwzNKdAZ7x0recuxthTS+IPoDcqij9NKX+THkl/uZDDwCnBCFS6XplNqH7
W+T5T1TU5jVpyRmWTDFfnMDS63rmzJg6AzaUUhtbgVB/lFUpD4k/1Tsx6QR4soJk2ObuUzg00UpW
AbwkfKGWF1fQHdleD7S29NnaC+hf9NIcPFvFOa3o/IDTfvyTjTa9v3M8vJp49u8P92kkD0QkN9HI
VdvtaCKqAvEpW6d5NpTtn6ZbsKFz4vSrfa6SEhdrG2xNK2wVLHQLVqRLC83oM6uZ3P7VNZ15i8kG
Z3TLy3q63xB4exzcJj3w5sY7s+kYmehUP3QwxR6s21cYCOOta9tycX/s3yc4n2Ybf7rxWm/f/O8T
dROA6u8gBwiIWyzbo0cb0upzMTVALvnFNve79xusoQ9uxim1LKPi2QpQzWLMBq0sOaPfHkpNVlRD
deQd5/rQ1uNzVljjs7rZTAuQ1If7Y4XR9ZfcsBm88x19kkzP1HTotTZI7N//wf2mVPnRGDDw3+8Z
TDiB/Mqj8PzwxEDLaILTnMzhf26KWk3NClK+se7oFDi21NGlWUagihDNSlq0+rh2t88K9ReuJJVv
aegfjAF/9tg5zYrfsjvIUQCcmwC+k10ZwbMAEOZc6iwL3FAbxzD4IIevKbjwDR9whyQ1wVvy1xAN
bzcWCiKNHvcvu85n3kwfpZ5AB+g2KaiohDwz88pg4/Pqg87zVawtfxcElr3XDVNFaHYLWcIRlLD7
b66hfNu0jgnKdiSLEXE6DsxjyW8J4gbwTUJhEkhCGitb9zcsB9pl2wjHAq2ZgQtvfnJSFhMCK9wk
J4S35JWrE9EiVR1w4SAyQfMJBgaQhhiulhhwYJdrbBi3psCQkzBp4gPyHJW4cQllsbDYe4X2klMM
OUzkNkG+upzD9wbF4wx8Ii7XYel9+xyVHQ32S1bsDwNciwDvqd2CO3C9s6P7p64ryr2CeNGME6zF
skUrkE+yLJg4pxpqJo33YRU6q1uT/KnNdbl0BJWZiMAmENam5kJueCYULJSbvKeNCyPucWYLDVxL
hAtaSefZPhYe8ZAxeWnrOj6ouFhabCiOWVv9BFGnNh5djHxUvd3YjvHWztyHegzUkU5EFl82ER7p
yWzLfor4J6IeudABgGn/JMfq6X608FnCZMBY/6NUBQD2OUb+8UnzEPbAnqH9WMJm5s/0kWFxWhb0
K7XN4T83ImgOtLusbmI8OI2RATiB09Ge0v1InqmzHKik0U03aSugZuijcIToCwV6kDGqn42+PYw1
+XesfbQ89y42jMC+StFPuOO9H3T6djn44dbPqocshd5Smt+tZd9yZCRqCQKJMIqOkRFuUSuyveuj
AU4ziAK7Knd20lunqT8T1k8oSB7eBoXag78WG1kEgqSb9drJ/CdkyGhH/O0kRxOmREVHGpQNvXCB
2YXgMgCRII2hQd1vEtoG8E0Gf5B21tShoP5Na8dx6nWFnoUEztRZl6sB0Wk3ax8OmrpIHInLYsRt
0HlA4pvuofapscy0sl+aFuO7DYiTAwCWFpuNhZf5NEfdTBrAAa6NRP8zWSL2oYeZVZGTS7ubLyMY
8mNgdQtPTfEGEmL1ZJa6WZHL1g8V7XKNY24wuvmgjEh4Bbea6HpOTo5ENi6d0VqXLtdQA4rKTGWB
x47V1VHB7iMAQRwmP8JNzV2x4SgTzFcB1kGd56+LUXdQ2ecJs2ZtlScDT+RsRvUmtKbuQcDHycr2
n0C2LykYy7VfW5+On0LVNhXWzRFqryB1BnYerdFFAaYdmk0DtLGRK15RQlgsS2KKFRe1ZQdS1EUK
XgxA/VdW4J89Yz4PPk7S3u9f7LxXB69oG0qOFrGyvYXpN8FK21BGu9jeF+UUHAv7sWhrwpvJlYq1
jJWeXHExphJ0aCqu3NzkqPmpSjvIrinbDJ0ewdvwjmOS0pOxGRw/X486HPDGRqdKDMMB3udwilpz
TXnJa956HQMHLhaTg9mlqWiwpV4AeGsKR4gMVUutbN2iPkg3g7UUzBsGKDd0UPdP4Rd7s8r0qtdp
vLPpMlmMPYtbV7E8xIFKQl7ID28MFj32c3OgqBptlqCfEX3aHep77/jWS+7Dgyy9CYpR7n/EEB1p
ZozVeFQt+Rs/KWCYqfk1ZsGDk+w7SCM8P33tvbmtv+laaW5L17SXmzqL/PeEddTC8up/As8ut7jD
BLE6F0Rv13DQ2+++bYwAJGDr4VSGCIHTZcpb/Oa+/3ewk2anG00VjEDc6cEx1WV9ztRzHff1ynGj
eVOlpKF8ofBahHsUxBwdrzrPvfdowoSA3kl+6+bgFxwcWWZfHS08yEruvhk6Z+G1Ic5DOpO0LsCw
YoVf4a4e10M3Y6EHjcohwk6H0sLlULFcGmtvz36reWggSVcFvWe9zVpKWW64Ymewirr22LudXJYC
z7wRUVJTShB8ueWvktr/GOoJaB4aNFQwdZAoCYExUvxsd+cqmN+aZvhtpCsXgzO/BK19SHU3X0oL
vFc+6k+Vcq3S6jGNQU/0RcuHJNKvtXMrFwp2XBfDJXaZi2M7KQ23ncG1H7ExM8vnDtKaGRRb4rBk
I5RFvGVsHAz0NHmPoeufwJGdeyn/EJ8C50bzaVvkz9I3q3XtwcyfW4j2nLqWXTO4nw5gQycd2/cE
g9ghqfw3oTHpRlQLXdsk++tayDgc7OepgJWFxW3ceHO/QgiiakkdpVv1L1zRKCDjp5b47NGPYaQk
BOOAwXxyjV6wTavo16R8rUDd0eNL3TKQYuL5Q+kNDLOKJDLG2AXglWKVWXTX2arN9sncdqBHyMV4
Li4fxbAnCOsX1+++54pqSrA8cL6D/EbBLR5RcNZmx/CrxAK6MKRX7b2EDuzRGaBPDjiNykpY7Kth
gJqzUz9kfrccvPTdCNQXFitY9GLcsmMPNxG6Apj2FcvxaFGZdX8YIuBOAfVbuiWCPCLMp5mTPVH3
dxZ2hpVugAgJXuTF6skYDkIeRO87B0x4Z99p+h26180n/DHYPRKwhfacSlrBKvsGAMWZSRpnMCn3
heJW106+rOwYFCwoy7QbkCzq7NNG6txWATxICsqdiKqU+jPF+bFOHRh7Roery0ga6EvBg4frZVXX
0Zsmx3goO4O1RfiPG94CdpmgBzk+EXFnFKTziJqKlN0DLw6nh50VU6+lZHKIi83gDfPeNibCs9PB
rOUqLoN3H/1pWfZlQXqzVcs69pKtM1TvVha6C2+EAjhcgj5u9kTs106ZWvumoUfW7Jk1OCJbOnZL
5MsjS5e3O7kbKS7kikon3tSTwdINFu7I3zGk+5uzg09ywZrsxqfMZ3ruddCAaRVbqsv8LeT1agIo
2XQtLuhghn4/RLxrRQz9FspjimHEG71pTeffPmSlUwt6ddqeSa+i8gOciP2S6OkHoaPdeKG5kanh
kucEFWPRH2llNXA+cl90aVebLNX5btTY0CdtrW1F3UYhnb3DkmRJTFsskqFdd/Jm3W8FBBuDkIxQ
ALp66+iB4xMNFS2iIADDHh7zWlm+kusnzDKDFx2Gn5QukYVvR5rmFzA5kTesIh//tpDZxfQYCKlk
G+hI7p3hQfmB3Jt8QkNk423alm81s286GHyX4l+I2rXXHAkxk7uLY7mqvNA5VYFXb+h5eyxtsdGI
XkuYSiMbP/cQdtU/1H1UT4kZnLoq/yiSvrxkTaO2KnbOs0UQv9UNP7UU1yoB1ea5kKtdL3xIbA6f
3oxP8PrxnY/Ra9/z8mDoW0ekHvVUMEs0g3UhHM5DreUfy5ZJh0ODcBzRvUDFKO5kD+wigJ5kwus6
u1G4HkOLDJMOH8Nu2iJcB/saaJhJu97B/zTy0jn2os3Be3JJJ74+YhTZcwf1ECZlKX0Mw3PF4Wt+
DiS8KDhj9ytUyDLAZZpg95iDZf6S5QQq+nYiVVO63oOiLzSypPvcIRoszBp3W+WPI3F0P1iNhoPF
ju2ql1qHJKvz4/2mLf70Bp9yi6ZPJmw+35zkZzzOb7WaNduD01RYElA6WTNDWdeuGyvoukFH+qu6
liZd737ogeJMDVCrIoGl3kRXq+GsHnemj8GpBVfeYwh0B2UdzJuPvi8nmsUzsEwqvlS6P9XC9Fkt
FVj9qupo1OYn5Vz9RimGyn3JjMrpyn4NkgmsQc/iub5oCTau1pBKPRfg9KmZ0aVyxH0Y6hhxOYUK
EPnjyjBccUymV4uhlpH1BDEUiFz9YpoO7ISIGvMZktsjB0g12ThZavLcMw8tvdY9GlCGlq2XApcr
7H1fB/AulEOhluv/GY0fKxj6dVHp5ySh06gjTU0+9ZdwGGRb7fdP4+T3fM7F15ybJzwuyVEH1lcf
6JrVL5xqWixm2iCUsUpiPuc9BXLDqMxLCHbWs8fgGNoNpY55vCF4W63yZPqDLZnt+Vg7h0FNf1gE
jk9N0I5PCcOifRliNJ46Z3wqc5DbQRttRAowNmMnsAi9AqbzA7FCTKOz/4Tw6z8R6qWrMk6TtW/m
TJ5byleqZJtV5PzzIAhXrvShXyYl9Ub2/G78sORQfAYZU7UEpMqVzZu64nrM66CydBW0hPWMYeBD
WXm7ABQVCYgWPZt6WIGVnN8J/gaNyziog+5s3szoBXg4RoYZHbs77FD4XdM839HmgK16eM0xJu9d
XH4Lb93XVC7VGnuwZczPCWrn4/2mrJmT54gK/ByYeihsXz0bslUXgSPOSvcbw4W/N0magua76arz
1pMwugaXtstiy0AmWMRdT8FK256K+XkyVf+ch8CiR5SHLPMIObbRI0a/p3HuGDiRO8z76btX6bAE
gPLs+rOzDgeDWI2F2diriwP5nBKv77xh9ErMBPRjHLOrU9XOc4dHjFbBnrDe1UYkcdh6s+wAW2Qn
T8LqnwrW2ydGLj+xqvU+cbNNnpa3yjl+cozp1XJ2OS2FJLvJK0xZsUJkgz7i8FZbYUGkAyG2r321
d6/9NDCWznALUuseZFGwN7iART6GDdk9gZ4AJZ6U9oo5JCYi+iCGAUAMKbELKg/pVFJ4Whm/o0Hc
qAyfE0W8tMsaALmApkac/AuSo3zkqmwrolgSjcWm7lctxbWgvRb4KN67Wu0FJTPrpgGxy8Fxoilw
ODKbwJlrDIfUBJk5hqzG2qH21kOzt0fENgtWcwC4k6UDKrOgrCot8C9JUKmpsjnCSc3VvQEMOOBi
aRHdhhDBJ7aW6yLsl4NJfjPPrQkaLbhECKXLzKaprJtZ8qNhLkX76U0WFcEY5JduY7E2ZtCyavzp
3Z1KelLBwDKBm8Nd4+KY84ho2ib2jc6olnbIUV9p7CwYAalQaakU0OPJnkmITgXDTkY0G8tI6Sth
b74AaN0ZHq2KRU2XTUvXwXwRomG0jjzOhZxhg09zAT1Aq2puryiOIXSHY9+XybGg7mMWVrSt6vDJ
8yX8YoMCcycREDMqXNZhsk31Z5nSNJEIqMiOTy+9AtJv9RR1V/FG+dUFd2l3pCoR+b6SQEYU9BkJ
ZGhy+MvC+NVSE8IrYcY8MFKSgyMEVP6fU1fiFHd6wscmEZnypoUwnSEIZgeHqYQpPQaVWkNB8hZy
tDI2HDOkkEC9wym4RdcR9CAMvQkPQ3aWD4TvHV7o+w0FByWkecZKFoV7qLuPhYn+zsaSrVtYHtph
wIM4wFke0l+hu2Epa28pxu5YalxYwHMODJG3qfle9lgjfBe2cZDSP5CE20S69jJmeOjM8Hsir8RJ
75MIw99364IbfwtiqenMLzXFalranveWh5AY6K/7QlVbcfobz0V6YPqb7A0mAqxsg4KCUQhwUgrA
NhX7fvw0TfUS+uJc4RJcCJSDwPU+GyPaRmrC9q8gpmYf/kwu2De6Zle/+RBiQ8PZWokFUzyHqM6F
6lJ2d7Ys+QOvfQQpty1Q4p3G3+pbbV49iHfD6+wl7yrpTEHY0LHktmfLdkNXEM1PuLTRxLRGg4s3
tjgDFS0/Oh08ZJhalwgnn5UiZZx074PJCrWTYc7r7G+mF+YcSV2662aSV3iMt0K7HhTQxCTcYD9U
eMgG6wmNYIU/htdXBrssDfmQZukX1A0DzdXUG1f+zXxAvyHgU35tsR3ZMbMP3EQSvrWVm+4K4t4L
4u+tWqyhsl2E0NOprcJptvchKa0KxsCnKjZ3gxc+CaxNEB84NQ/TR9TagPmNG2tRxBkNASp6vHkH
64R2NFKivqT2yXXLr4Z4RkBYk+1XvazwNS17Gyh9WETNhrUUhG3/Q5e2BzbZeraM/EyxmNhhu/pK
423eH/NgqMEhvg0+YZ7BhV5cImNX1GM6lLRvhnouH3tvogOFE7h/g3VNqRr3sZFhVZmQRXTTrui/
YV2aZmjBjsj/aq/8GYQ9bEeBemzj+xwrx9hUzfAVR/FXQEbtZaaxGe7Qb6h8Z1VjOmJYOa0CpTjT
IjIiYVsrb0As6q2QVvS82ssaEakx8wflZXKP+nEpZwf6Diw3yo6pIo88FrVVHkBvEGBqbXa1axV9
WpH6zsQYbJjuuwdKJvhUiYNtEcVM/QhGB5kUFnN6ZWbV37bqoyWSyNLzGQGisHKqj1cufLJnwWXY
k+b0SAF1i+doicuDNZ5rDKscFCwYqealG9JpM+YNnem3yKXRWsUu80HNzjpJlthHTr6eR2BYhNKL
FknECod21XbXODF6stZ0n/VUiJS1PuE4CVAvoJakUVRSVk2hBTtEgrUoVc/YaPaBT7e9ykBE2GQ9
sK+AvpzUc9uM9irs/BISIL5PYaaXuatWc3pweuvbdzBF5DBDWTr01x5CMk2tgFryP/lw6Uz7pzMA
t2ai/+giK9/XSd+sR1ZDumSzLtHWD/E8vRLy9fZTA963SeVBRzp4KqYJ4mJ7zE3zxKLAWo5N/44D
ejfVbLsS+zXJrZ/C8oID1BWi9EazHfNo7xG0qpT+VlwZl1zsUZiIaUkp403kOXvdM/YYvO5amFBx
aR9O16EOg4XtCQLlsJB1FbZbcJtwViyMT65b/+Gld2BhdXSYki2IlOtcpv6JIkpAYoKYTVJHS3mg
VV4WkBAMH/pIc/Z4z52WMhFP1P4a9+EfukR3qNyUIU4CRgZXtGz+o0Z9TtL+i0kMEUunfG5KmkTN
LjlZyCtkG5JTI5AZObuDePfSzWiLq5lYsFfaYhveWg2xAbH65sLvT0fMulyS+7No8VbULk2IpOau
4uZWtliEDVNvrWujol8wHHdYeatFkdEjXQiSFnKePlTjvwyj+Bxn+puUIBhIRebeSr/SiKh7GY5c
e+yISU+TsAzsBSnXFBG+AnnUJON1kv0T9nz2Lg1Fhgnlx4KNx9U14GpUtr2jvImtRlUenFmdKxx3
+Daox7GdAKDGmCwtAc01Mpl9q+praF217iXj0dQTnywk904jy5tF4akz98wyaU2x/Q8wId2y7iRX
jgE5qsX6UEkc5rBMQXTD/fYR0ZetIT5i2LuHCdjDIQ0hg1ByB08apdR2MFRWdbBu5Ks9lvVeMtIH
LJ7s/Fl/RjLd1k7y7bvMeoDdzAsy8aDjjY+4C4hZO+UfaTzMGbw4yB7QkYw/vgomNqm00KqcnxTy
vQUGgc3oszRRNT6S9DsCGG6U2tsmKjhnpvWgRftSN9GThsNZ5bRfqO631zMb+alOVna9EQ4OvcYL
4i2Tp8e4RCS7TeNXbkPFBHErlokMVcpfyH16Z4KuxVZHQ99e4fPaOJH9d+Bcxm7dTA6Z478E4P5S
J/pja/6pkN1LiwWLQ5KJCVwyD3hA9O2oDi5REH8L0ARL03f+hN06jeNTEemvwa1fmc1oXjv9GxAe
7T3sBYXRfxf8tZRqivde9nQsSI9iNLe/mjBjk8x6xbn9DQ2Igg00J8PoPo1A/kl1+ogr3UYHEb9d
Ka80H/543UTOjd344NB9BjpklYfxrc9+mUTzQwP5GpvG/N1KzoHWYMFtmOSD05lsrannHijNaiUt
j4AZaKrPNsxur5UWGK9VcYoex979omD8irXgYUwa1ulZxbgcvpz0+oeijon3etGjn1s06NB+oWNK
X8Rs9wuXdqrJNb+zmP4FpamLS2IM76IEpFDZN6duq7cVfaiQyljnUYPurem9X6VJ9Wq2IRRIDYQ8
QStScbIHdvNxu2ilwEWChPVvKxYMiV79yN5189SzBotfc3tIsBIwhpncF1Vn+clVlMdhEayNW0lw
ET5xrjor0iTMJ+yzpHihDOLswGbjq8nlr0zMx6AHpDV0ycGepk+2MLhEkuK58tx3p0aPMPv2SRl8
ZKaGJLLjXchZ7LR/5b88TslG020meoPxTALEiv3nRlUI+s3kmIsUsuOiC2zA4iL+MhLNlQ/lEUjV
gUHSz5B1CeMwUPCmXyBBFNGHtJivNlL9GC70kTqg4UMmnwrhoDcpTU279FpWrLCC4WTnHgUZdkT9
tgVOE0ABpd4IaFYGQA+8kVyE4BvMkqg+4uIU59ljZBcswL1NYTj1dhzECzQZDnNI2Ejw1SX1kevn
EjWiBODA5BIByaxwLkcwnVSsXspB0EOKkZgtLaPfmZbcRWONARWPNGuiOVE7G9hfCkTIIm/DV/IO
LDSC9CxS77udSHHiteZPycQWdo3aN719yS33sc5Hcy1M+3g7txYOrVC0UsJFLMgFYcIH6JPymFEF
pCeTbOT/5NfQHqdPF+g8ohOwDH2oFdmV1NFPVvVFnJuTbwpC1fWnf/BELePbkQsi0WbI+ZJqBjNh
QHiO4WihERekIci0xiR/FccWjJZyPfY9GBqMVBazxaArXhSb3ZVTfZLn+T+2znO3dWTdtk9EgCyy
GP5KVLAk57TsP4SXA3MOxeLT30H3OXcfNDbQMFq2vCzLDFXzm3NMgvjEjLSYzzoGP0VpmesAvvdL
iptGzhWzx2CM8kIfCjTJTdZxbXPIcfRW+jximGAGm+wZPICJovWu7+/7OJ4OHl2uke6+285AoLeW
TWXnz4uL54Xj7iB6rrVMufZzknKJ6IFwx0tAyUT75EGVPhmTetemnR05ZM64uuiMEjOSuVcdzFx2
D6YemmNZmuWmG/vzIA5gIsxP1osIMzn8UqzJHA3gAPkw1JTdB4d8ycYDCvzkkkAUeffs+TZs13Yb
dT3lKB1lXhFBZO7TzRnfFphEO7m0ZYvxZvUQUZ7rDRJNkZMrbb2FwfFS4ojq8nNj6VcmfgefTtdQ
rT8fJnrrIUQN9hE3yU8z426rjl46VyHWZXbx+BZnt7Bu0t4zb5x+vibSwBqce+QWBOkua2AEDZl3
U3n1d27mVCDh8ldJbp+6YEbcTPENoTRtWFCzjW/t0LCtn6pSBzH1xX2TM8URJZMvSyqGbVmE0F8d
Gotyw2lO9/Ta0GcSgNRzod2bjc++7eJhxQv9Y2YU2YlJAH/2uAp1YwSHspnmo4ZiaVf9pR0GVKBR
/EIBDoGzanBd0ZNTqOdzDkEiijTWcYCv+JKMY8p9Y9N6zSOL1/ulxy47aPw8bUmMLonq4E5kcmuZ
2HW3stfPRsX0GizcsSCdxz1tqMKlycx7NR2k6W1RsJb7Zfb9UxwAksUu/k2fSst4E+vN3BTZTcG6
zgYGPyZt8dz5fxrpZXtb0H1hYTfPl8m6HhI2tzkw59KtVm4P9UTrBzJLqH/NOsVc5pMhADwyzBnh
VclD7mb97cqtipWNt66e7uQUZTTd+KzFk+ZPEufVQavW3buTV6xVLoSgaGSVyQrDwJzzHAkhDrMG
tP/7EBNDitPIWu1WjA7wex4c9iijHulHwAe7TdB8zoM7RC8Ni3YjIQU1j4oGBZM+RCsd8BIQJEvx
avwZaJ8aWQszZQkOxhJJLDAjPEyvPleYrDObB9p2d4MBfAqf5LItvf5WFIa6yZue0pO2dK+Xzm0O
aULfQNkyxOa0xB+Cw0GzHd4WMOF3WnUPKcbxQ9/51TmqaVJ2lJuHi/uUdTNhAHl2/YiIYJ4+FBPJ
oqC5YzsXH9PB5EBLplNPWbea6ISpIiCbSet9w5SHP9Ob5sWbxxcYKGtA7m6xoYG6JIJn/AgpJvlj
wFm1mesXWXCWlGNShQaLw87ycEME4q4gDqhn5u417v6EkmqOVG5ZS1XdOkl0mgvzIx71QLNZ+9ZQ
s4PEVP4pscztFns9FBgqmsG9O8XQmWMf6XH1f87wSkIYO7t1gZH05kdUeXddPwPzALSwNbo1jjHY
3p6Z3DtX8e85pv2sygkN5GU3nebef3K7IiwFDZV1/IBnm++ag78jdxTsOJR6LtOyz4zK3UMG6RkU
pTf2rHh/cdHUMBVo+AFSHShRcoPTzFrzJN+PaXIUvGuBh0NdNcNjNg88HehM6XfdsVkg5lT3RsId
3aqI1aUMslOKvtQU7CndiYC3wF5JAgobkJjaxbeoIU5CG+wafIt7YZb1g9OL/CQFjLboi/6XYdcs
PAV+UTblX0qQeOLvjKrksaNC/0AwDKnqZDsZbPtl6Lg8QbDDs/FSM/ayreFB+R6ZbL3uQHjl7XCZ
+vYBvhKJSWg06ONOhmbRzGz8TYPqn4ZZTphFzMGDyLozKI+gO/pvP6R/k+pPZWJ3aKPgrz/BufUN
WCHSvNiYnjadJfElRX8mS4RRSyJSZQF8X05c09PfWt6RXTvkQXIN5SMsEgzHrBS/BFjoOs1f+fEP
xjw+FFylWvgGoVzMS4LiupV2iYwPDc+WpmZxkIN7TB/wbca7Os5ojYj8Kzonik09jJAijB6ZPyM1
kDjs3FkqUGLMI32VAzxhF9djFOOApoF0b6w1lPVtOxbJBRTQKwAqH/l6vEhl+Jumja+5O11aQz1H
KoGJru13R5bshpEn8OHmW8zwhEjKdV8+sRmICM/2OU5Br4+D7TRcuqK9ZU2NEenBAByqiaXAtECS
hd736QNGx+3zJ5ME18q4g8XaXmuJYkOdnBv7A7as9e11/xgFeVYWi12q2GzXJWMCOsBKwWRy1u+d
I+8oI/kpwMdUif8VVyv+1bIefVHcDpC194Ihgm9nYtt33isZUyDkLd2RVBbDNv5bM0iayYuTjFX1
zkIbydj/Z31AlLMy1rxEOd4o2/zh7dqijBHJpIows5kdBjrwwo6dJxVHQzrl+Ky+VAonuLS8RxYD
amvBUlasWxKGuFYhsWjEGsq8tbccwOguG/DeLg5x/IPJn+WZoHujnkHwcJ3IFkBfWU4yM+3oxrTv
MEWCe/2DBfKnGa3HPB1BytUzjXY4YLCgKTzpePk3icnQvB7AmEj4uyQW2PFz3ZP4zezM+BszumJg
4sdbUcdh5hp/dddNZKeZ4PnVPR3i8VG7FB3pIgLn3MubpZqrU7Tv/J4EAD2hvU4+MxPaQZngBou4
3QKJufNH/dX6Mftz4I8C80cn7isb4YJM9V5FzASkVdxRfRgVMe1GzV3ht/0O0+62oTl36Nyvel0g
RoxEw8rk3WVx/YFzlCWnS56xuhY9PnF4sn+r5lYTnupn66yH4A/ZYHpJGsGROj0ktRkAILIOeO/3
4yKfyeoigFVRaBtkFdPqKhHxD030A2tdvBYYFvD0JOyoe+/QdI+5hKxXezsY7z4xH4wwAwkv38PA
lRjfdpJWewgCw0ZGDHTnPj9Nw3hHEbIdTk3DlmuGQ547jcWo6QnMG3eyCpRx3LIsQCj+xlp2PYzz
ZfHEO6SBMOMbWe+TN5x67DiCDGh0ChLrgkuINm0Ajh36xCYuydDHjTUdcbojdrICix3UooGlILY0
apCRdVt8fwf8/y/ax/S/Djsci4PKNnw3RMOUUP2BlxGYmslEb2prYpNCF6Vadl2KuYz9wVsXJE+G
IjgoyQhpglGHYH2UIL4PYvwoneClnaNpVxg1/WpwiJv1NGl9lGVtwbyaaXHZR41/qaeiPCn0bhIy
0JoM7DayZT7l+c5X1JhvPWaBLWuW9hgzbjMoW2LHx+ZI2kNYtThMZvKyTQ0Ur1koB3Du4dRSOuSg
oY2lRtq0lsekw+Uf5d+A7NB5C+qK3abcMSi9igAE7ZtVNozH6Bv8KCnix3I2n0qVvqboCC6XTDOp
XsguM8+n2DDX/a02cu4NtCsUdfQJmOChxi8QQtUXvBx+iwGmYqkPOPvuMeT1Gsc2q/kGXy8tez6J
7IE4EhT5PROTfWG0epfhdcElnJY4HMTJp5MISqo5HVuC5XjHzEc3Hq2T9j/7xni1XcfDFQWLKLUl
+n6G8BSs2/OF0zuZHuNGPTgEJpBiM9TsMrtdGwRQSPtNlpoqNEqkSL+ZkGErZpzuiw1AyITNTAEZ
rLk0+svNKyC+q2Osl/43E+FD4y/dIW+pb2ya7jAl2ImpkjibLruuqh3eZrb2QsZYb7w52rugpXZF
MxH1Asya1sarc1u63TdbV9zhnTiY0XiXuPF9k8TjPtWoX2OSuex0adDL7H7LaHntePZswsf5XnbP
QRO/2wDFTZ3uvKR4xit5Q1mNsY15Mw4JMKJFksQaFGPKej4kS/Y1Wmh6+F7gnY02sk0QlhOLqDif
bXhhVRoKMZZX4ACfR7Y126zDGswVc6J+aGcm/VNLGD0j7W1GONmcCa+HnsHs0zWAv7gvf7zkWDlc
YJxny8R03adXYNA/nZZe8ABHsuvg8NTF0HDizw/JYLIXYysdRg6b0cF5pH+98BDrRRt/wRN7YIFl
CQw2zkgdYtuh5SzWvrTKLFTcLjcCK1G5qmK56zwVTvY2O3iDZgbNokr12SWYjOdo2uSjyk8gmJiW
OQdbWFhsE2zmjNe3DpMYJDbh7Vu7PLocOOyHbM5vJc8JDnxlF/4+n/M/vu/gZNLnKnc5AiLjtjEx
GrHO/QNKD6EtokrJdlS1RxcG2ut9zlHF5hSIKgc5Mw/MiwrQ4zSF/lqDWJvxWbT5H7O3njJNjShm
AIi6494FEsahq1gMsljSPefaNDyOy+jw6wZ//NChXrWwXbIlUbdbnA44d/Kks8o5WaX/1CjWSI60
tjZxw4YUlWhHWOWTecCvy9k6T6995VT70gYkUmJcmPIHAd3dyhwWYhgRK+1E19IQIdH6t9FYEJSH
T1Wzbi5JG6JbskppkhIyJlJ113GNHk3jOh/nfsf+fGPJ8lQWStCwXLM5ZdEU5craOVlFc7SCzWqT
3RuhBE+yHHdzKu8RiaDaNsVVjd62LPGrnssb7J64LTP8yhl/w1oQAakdtsB1KbApDt7eaRRZR48C
7kkk8zbp2BvjosElggEgI0WWypARFwTNStGlul5J6gn7uUtoyWADqjHn+gvXOJ4znuwhPaJUhm5p
XWMj6TGR0QIXjN5uZhIZKp16eP30IRus4+wAx/fGfNi1dMYnPedgNjf7sUnaLU49ZO78I4+Nx8QJ
7sl1UFBfsw/n18eSX1zo+FWs+AqXtkDJCuDMbpixj5BPFZDdRHDM1CnEea9e1Wn7EjjGEgpE50PV
dQAeRHztukysBxgaBSJK0kfN9fqjisUPS5eFszSpk29LEK9Q/Ygudguc8qh1D5r2gQ3BjygcOyMN
wRjAAVWfC0IfnKW62eBTTcN+Ap+WlN/VmrHQ3kwRdKQmGiB4wZNlHwyvzK+8tqOnPiam6Qa0FYsW
o1exkqGNKsj2soo/dEn5H7FyoNosBeIg7TkqZ6wdSXzJ6keN6XQj7AjVPOOUHdW5DVANe6O558qC
xzX2KMwx/Y1IcZf3bid3fcU1KkFKYFt/yekKqnpTkhOxLoOJGCA/vNY08YLGnNPyKUmaF85v9lYd
N9qSAWOGn6pLaQiZ3caB2X03Mdag50TCL3yvcrgDkaXvixUYbQQBmYMCF2pEe6jw3+EQMC3JIRu7
cvHPMbL/BsPtbbwrih51sBYUsCRiOJkLWhuAwNCXDy5pUuay5beVmn9tjaPX0gbsivLRi5ozCsjf
ZfF/ogW8Z82BvAOC7FfWiRhIvvVnERywJZCfmj690QRpLZfXYAjmTSknvAjUA3Nk2+HigPfzsOv4
6Qtz/LuktX6SpDtw18J8jwiyMs3/6JQiohH6bI49YJwB3SZLeu3rP15heHe99ZMGY3vjuwQ0nIhS
ZFsZzqbvUsJAlYD+6qSPRhRXt4mLe9e2wG46q4O66B75y4zhQCiIrlvJqXyvoqC77zKqXZ0sf+il
wt+btRt39Hjjp49GFmdb3yIHHSo9fs4CY7tNlu7cMtlB3M4+yJ1jvPEBCeoJJrsQCJW5RcNSiR5l
M66iHdZ7h+B+JJn0nrHw2kN4JvERtebRkvq1LRWL15XBzTr+ZwoeQfWDn/fj974zotsAmdTER0ec
iMXbxOc2Q3ehjBENSbhDKHzrK2i+0nKh51Zhne5rbiiVuTIUyhLvYhe8FBV289RoP42OgIUrtyqu
OSbFfGezPU3APzHLdqg1iHH9JZiSwknR3D4m0XH2DOdKeN6psbvDg5FmTGdF9RvlOVYaTlonmk8r
x+dCT8AItekQFOC1C3PAeJ3STU1ixZUjKBq2B+Rgk5AgZdimij6hEs65Kf44AiquNpkd6Tj+8Gbr
WsBmHHSkrjO7K4m2k2IcBuuJyB2gV8lfuCuZXy6U+zTsoSxmWJ7H1smuyKxpF9UPZReHr/vZtuPD
MDTmdja/uGn2u5RVDX434PXGEiAjumvh5rAzHY98tLBW3GVNZsT3NiS79j3RO+YvSLmp/Emc5Uc5
wgW0HOxYLS/nUmRMwYoE0r/Hwqyy3ekQePnFYSZGMrYTKSaGYvzrFz2aCrHNLYMrJnBT0N4zLsc7
YaiIm/xyzQ+y1iHoQ2QSvzWaYdgX7Gu2TWdv2VkuKL/iEOcolRbcGmDYJRNpo8QQj1F/o8vhksr0
FoyGG86tf2225nfEAKqDnK5ihw5r9DSmmhReBQ3FL7I7Z86LJiFmVNN06yk/37MXFtB/T/gIPnQA
HyHvnsZooYOq4v6vcdAO7XWVBRyNNXkHPGZjvSThEpSwfwu9Z0gAGInUUKbLH8usyQxYnEdTy0Uc
qBCmJTZuvTVAXw5uoqQMxeK9MNAHWG0gyjNe3esyw6gzF1cmqwcTWKg9TFgWiitGAq+D8BGfXXeH
m/x6zFAzBg//EllquqXzVEHLTa4FjvwDdZbvMTSpFYV6W5jcMloKFZbExjCl1h0m7esT8xFeyHAl
fM5XfDVbt6SRHlzSlTnX3/NQ3pvSTK+kQePSyi9L8Y61E1pa2ejX2ifpGqc0PPvUh6ZT81OObR+q
Gqe1VOq6mOJrWA/eJilTUJgIreK5IEn6kHb3TiTJ3pCfYW0sP7FrYd6SN5k6SLki2FBglXVsG2Zu
hhxv8P4Sx87znU+0bcuVodnq+pmum7Bc8IRZXNq5AU8shEuTMpcllVgF+rsyISc7qeS5ksUxMEBj
k52mUs5DSgziZdnZHGoarzYYPOQ8+LlYg3cIlP6Z/ou3KN/V04oEUtF9NVAhVlvjpV7EXVCU2MfV
/KVt40caCafJMq3CinPUY8qOxPYfGdJM+9ELJ25w26UL3uvWextF7m6EZYvHjjBzyu52S7g+vTCK
6/bDmMxhw4zISt8Gz3wlEH72GdaR3QJqXZwwVmVbH7EszMt6BvWargoKfQj5OiXgEq/W8qNcP7Bu
P/pZep3SwmozT1jyPMbJ1D5NpkaRgujGnTAi5MVfH0z+9xR421FOUMgdcKX4fc4LjJVFjpRxJPOu
6vtXZ2w1xXbFsWfjGZIB/jJuupbEnuadq7V1anCCXan5OsqTm0hnFmUHK8mqXLqdrriqKD/YNLol
SR4dx4UIAwXNu7LDru00egq1pKyFAgfUSu0f+1reFV3y5trTjfJfIitl3sHVd+MwZSCKK97den7I
029WO9hTxbzaOgFutJW8hxmLlGnLb7qFKPiOYbuLGPtTio5IPU202OHQzX/SiB2GdRHAEQmxzy+9
zSbZp5C4D8LcXm5BN16zcHo2y5IZO8bHeJluqqy9yYUgy8Vbko0IgUWys92EBbTHtKMbDUyEWMcX
06awpeOUR5tPVsC6hSygZ/GtlPuE2gaJr9irqTe2hcIrnqvqs+jyC25XIu4oIhrYBl0DHIsyxDnr
4vyrLmJy+23P1T0ULjs0LHO8KRUBKscp9nZgw+Thup/1zxkG+rXdq2NwyVoNid+ly4p9mChbYpCG
2W6wACYnv9bhMMcfhbDpMhxjBaQoBrkkqZyYJn1QjLO5Ggc7Fx/bBvXzdmwxkJZ5tI8c+nSZDXj1
5/qfPXNt9IP3wkNzajGnWzNF1L0uR6x05mvhjH9xHjbQfQZQF6zodQRQxiPYVVnLrphoe5I5qf9s
xXXFCWwpKpQxmwBCV6lE4dXR3k/5i/XKxLxgyYcCKv/VzAZxbk4pRto73ZnWjkEbnjnK2iZCCpQa
GxuPo9CX2c8ycmyNvHG7srceBNB37st4d8CNX5bGlruoq1MGMpwFuYFPulpD10qyL5r79uKUhbEf
KH46lXP0kpSIaL9fS0BrEjtZn/b7IfhO/TE5kSjjwlYI/DC+TgEAWuX6L8bFnnPhkXrB6sQypDpl
6//956HXtg/CXh7wCI/b/7yK36e207kABnEV1W5NO1VwS6uc3nfrS3K6oT7lhV+dfh/2UaGYfJe8
rvq66FGLNr//Qg3VgNaeqA5RYEiQ98X/fIhhQNjWavRt1BokN1y+YApCxYIrz+/3/r4bvx/+87L+
9bl/fuf/9pzf3/I/z/5vT/n9XIfznyTq+sb/6zm/r+FfP/n/PPufH/2vr//+E//50f/n6f/tJ/y3
zzFX4PW4EOMPreHs//0UMsbl8feTOCqw1f3n6yLzyUj9Pv59UQ5TxIXL6P/+Yr//V5bUrvzz25Kd
zXoQnP972P2f7//nW//1q/0+NH9/yD//vqIa6Pj7/f/8mppOHiDVRewC0pjUEV3t1lT0MlQD2/cy
S59j2FcHOpKZGgy430WaT6Du7nxDjwdSCy9Mzgv2mf5xbHwDCNP7SIhq2+EYYkSNi8L6yVFA2cDj
Olq6qDhl7K0Wh+KWBAEzsVJi5QuTTBzO0p7WcK9PZpyQLROWs2dKCajQw65oYo1hr3i0zZpVSx0G
w+gfcmdwjnXF6AGrMjaBecZCx7/Ur/moNv9Qc/pjw4JB2ve+k2HOb5ghvLKgvqGGiyWWSrrNoOKw
U/lr3rNqKAf1lQvDunjKpWJ0GXCtZ9Y+/ur1YO9Ra/rQLnp/J8g1H5zA3wWV7b1CnmL7b3Yn7jL2
tfain7lXw+kjXlEzRVDDGrA+2aaOk/qL+w9hTte3XeD0V8lUgUYmcEjEof6cmAfbo06OACUZwUxT
eyMttccAI3cx5y+ksTsS1Q08UGZRua/iPckt1ipD/9ftOGkHQrsUEo0KIgulGA3AOb+7Gl28kFO1
2i6meMT/Lo9Wv7oiEkUmWHrObqDqeGdJkmH89E3nus2+pbtlO/XuvAb3yTF6rLvyDv+2WoJXVDUN
aEP8jfMCpGnNhAHm2YYKJvbNc6a2cfEeNAyoRvpB1zENyijr6q1FNjGcMji9QNA6cKx7v7C/58UJ
08GrKawobopE/TAPSJ8L7CmhBpvG4s/6jGxc/YOC/N6aL52+jQN3oHeQKGhkqW1gN3ftnBDIy5Fj
GY9m2yi9G6GKbbPamy7pbG5Z5yRYZBgdpx7T5JHw50SjT11dppzMsGkG72QYv1rH+CldmneAzFFF
hyNUejMjAlvJ0I6sg0NCizdiMrDhi32LPdwcY4ZuLcvhAf5QOLq1jQbEkWUJE4PLnH6azBxPTQb8
Ns9Dw8NtKSWCvMqZJGNot7BhzADpEfE4rm5mo5kINzp/wcZdLWb0F+LttGscHNxJ+teqpaDU0gi2
Vtrw7c3Ivh7VdRmRcAP/0Uh8P1Q4LHcRqqT02AqmNJJu2wV0J/kVf6tbyvyKpRVhS+8EtuPOOMLS
ZX9ZBOJs5PyrQ9aBr1/WyQv9rrZBwY4qX9gAvw6gsK686JVxJrginBmbSMU3feNRsxsBODEN+z5N
WLg4S0X2bqbzgJqv8SzLQ5kw6K9nuBfNkAUXoykfAjUkewhupHdgTMTdO5mxmdDYeKjH0bqVbvrl
9HI4EnEEluvCNPGiiDiJZqCT8OZCC/qMXa69nvKeYsuhDLZdIILa9YZSkICqgIKA32Vx2f20qEy7
su5evBmpazbFC5kg3vnukxQsKI4Un4hxBBuAhzDyqVLt9LFJEspOAue0sFbZFpp6hAZfvQGH7FVc
5SXDBw2heJfiA6MZm4XvNI9HJgabNOeUnWPnx/KHI66EcUOYpjrz5+T9oGCGtq5oWwzIKMwrMs/6
MzpLH3rs2kP2G9c6HhcMl0Q7CrJo2YLlTTjqqg8QUYyufGIO/crtm+rUmasbRli+N2Xym34FiHNl
3hKvtZdL15tD2BGM3Gq0HplTNwNNpUHaU8i+Tn1VYmWiGouD2JzPcf0mavN5xBQ3tGtcFmOziFiC
53TCAkW+zcfkawKCC73W7Hb5qC96ovuvRVQ3XfmMk3yHPN1i6qItsfPH21Z0r30fMHTXgAhMJt8H
mOH1NsOkVArzYM/TFRvA+ZpSMS7mO64RESUQ4IYDwDVqD2hWHpax/DCGor6wIX12XfkwqoYtAiL0
Jt5hgqFTZ+aElzEWJ7/PueXk8n5yGxw189FOcsYrJvkPpkPBGfvkrkM3PkjpdJvmw4yjk2yQ51dg
qV0vMGiN9Klr1B4WiNw1cx1jHEIZKmhAQrp/nILiRURDsnFB3B3aHOtKOeAONb3nCYkDSxduODVO
H5QkxseZaqGqKC6ug/NVMhNdZvXheHeZS6OVGpjHLOAY3bKkSsKQ5KxGtKNi1ccKOuys0S5ops6C
XWLSU9KqY2cwxu9NFO8Kz4Is533blfOpxWDDoY5LWxo7atfI3VTq27PcWxzisab6wk8ZYvOHeGks
cEtORqkOh7mLfZuJbn9FjJHKOCixZ/Yf91Hg3HE8QEZzjMfOHI+y3Ou4n29St60JWg/p1me8oy1z
nxvl6glmq9z6ZOX7Nue26Rg7w/A9moNejJiGZqnVIfFokAk97bxUQkl0GrYGAE/Q/antnF1afKKO
Go3E0WDiSIIhZIWtxUb7oRNmdTbi4VxWxg8zLImJi5dRe/b7WzKS6XGpzgoNv1m2/uQsu5gIkbDy
K/zZ7Q0D3TuGjRvZNW9jV/gnb1w51qxYBlq93WR+DjxuYETaYX1Uf9Aqvvh/L/RnbqQl5hD2jBEi
PTkRhrfeVaPj2wppu60FQ48CwkFRGRhwmEYId4SCSC83o1TGl8HWJ2Q8xVcRlPpN1GIIAfWFm1wl
7j0DMlvaz0oEjAuytRpqoOLRb1A63JgpbkMoBe0PHbYwPXlbFRhXTeOIRUsjBhdbT0h6T1LFoIr+
S4LIDzASP12b67ybfM0M9I+OKp+xRlILs7Qm7uf+SVsi2Q3HjkqUszcpWLkGOAgnwiTjlN9e0l4o
s3sgmkjhnNYd68FLR8j12tEEjc0+zfexje8AbhINbk3DoGTTzhIX3CJ3GVYbGeNnacAK21O/4dhi
aWWLk6xIQCgT+eKzZKodV/qRaQuDhdT9u6RIQt2CCuzYFv1Upr7P0+JSOE+Ji3XGN/aGa5tbxci8
SyMmFRBWCY74H0Y93nJAPsJGWG8y7PLdlDijPRzSmci4sTZke0VBt3BdMIqlGdjDwpEyH3KoYS0l
I1bDyE+jVLdYFexNEDEEnjto+bYLOgU9peJZEVf3PPiBGkTzmxVBKLXsmCON2+dUoNU1E/tPcB4+
kwVMmSxHcnoZWWPtMlm1ewprthzQjJf6Jj3WroM/hHlrLEdxDETyRzgvk5u9iOERGzZSmqrvEicH
4CcZ6teWfIu65CJifO2xRgGSM0t12uHj4C90wm5DJ6E6ZwEL6RivT6rbtyRYLsZIk0dDQx/8NQx8
ZR3KCHNSmyI4zhUNAcrYLsp7H4R4a+vpzVyIIbl0n2/S1Dgy/cZ91bLC5ADf5y3ClNMQwzVXTJYI
ha1ZQ0qMJmC7Jd4W8piV8bqGZd2Zu7BZaNDYAWWcshsOnpjvEZsku+oCiHmRvxQLMUmuh8imDL7t
MYP3kttUGTTVtVvgKRa9JCwFxD5NFyqt7idKPMfC3y6RiGh6IG01/a1iTDFd7F6VhXZOrjshW81+
e5vDMmLuOzpPC8BPQje9PI1JkOzwg3wnVu9iX/C73RSkGOWduTqLqCQuGDMoVizx9hz4p7xF791G
aAocu4M8dVbc7KsRgx62oYQLTxzdj13gn6faxC4W5P1HYfSHwE+Ml1KqQzNIG5eLmh57xiS3rEGu
GuFPjwRX0zvfTq8tbrd1lLLIrieFP8PsvxuYjExn27d4ZaCVUGcO9MRRiGUjr/1+QAIxj8BKTqbr
oIFnOJ8pohDPTkomyHMGg0tBZj/XTf0/D8fEms6g+xDbib8SOsvMa8N1ptfW50Bx/ddmnuPryp3Z
+eXM6GPTXK6wAdPTmASMlCePDvj1IWJbcw8gqSGAkgL9WT/XrB+wKogtR4bNZpeHvx8G3H8hriVE
8///OVCWmriapZn2/e/zurLtCQCYdxYn3H6Cz/vY55mJx4UOORQNwltSX81dq28dY5CPtpt6oUiT
j86arA2uOYVtzlS3v/8XzNUbfyrz6l+fHxv3RMMChlnp0fteZS9QF5ydZu6xj8AYv3Sj5VDlFSdH
a/1qnyp/20gTvTH22pC0Bztjz05uakwwFNKTcFsfzbXH7CoyngUaIHdzdpJk3b37pmjfGyeN3hQ2
dGCytn9iZRm/VGogP29E4DGsfh93c378fdqc71TatW8LI+JjELdrOSutovwsKgqBRl2ixgHMxDJO
k+G4CqzWu46RL3cGWI/H0aF6C0uAfF9rETpUghdg0E8UDVFCuf5RZBTQQ7B+SIfSoR6QBfxIsmNS
Xv8oqyR+jPp/HrhmNTw2mL3Iv+RrA+nqKqo950w1Z3FWMcaXMW/MO9tIsrBK+ntppXR0eVb7HLfO
Sw9Y7qZfH6U52bQ28q3L7xcBEQM86BDPuAc5x6GMUzhAMwP12fTPRTdPh8r089t2MtqdNznuQ1fg
Rk57JoHggtg5pkwT81TceYE7P1TE19jdei4Z/sZly+/jSmmXr46kTTsvP7PrnZuBpJ/NzhP6bvuO
0j9gaLVb8j0kaTXQOe6ALDiWtgnuhwxRmQDjhFCZe5jHKrzmtjscuRKWZ9ttcTlYXnsVGXN+WXL2
ikbL9jFSyrsnauLdA0cIHcldcKo45dvOm17qFGZMOnpv4NC9vecLffh9WFE8y/ydYnUCPHigRP8w
5owhaDXITr8P8b0Gh1FPX3XSvcZFDnzathmN1AZ7h2K2noqkaNh1YPCk7g1oEceLVZlcQcpbgW7/
ZGI15QX3P+RmozN19PqgPfsBbG50TrtxDOOBmDWXq+7GWz+UbtLdLL6C9e6Rcvn9gqu4N+KZ4SuQ
KM4O5acfapopn2t0mIPZ2EWxPdOMZ9MPM+8GMCqXkgbLgz9V96LwiWE2lCKD7OF/U5Xcdg2pXGoU
brK6be6TZPquJVRSMOU+S0vbOIOQXDdg/4+0M2tuHUmv7V+pqGejDSRmh9sPJMGZ1Dy+IDQdzPOM
X38X1G23DoshOXyjO1R1SjpKYkpkft/ea1sZMF9x16hTc7gg3z5l9XWgxqVvsjK8jKHqOezt811G
jtjRJnSHhEyXFnxgp7SjAiL+Mi11vCbAuMB7ErEdJJRZHPD+ThTZv86SNuHS2fkrO+UXESj1pVDJ
2h7igbdiAUHCSiL10rKvkjKLrj+/9Gqob1yLpmwVIv+0g3z7+YUOQr4lLCjfWjQDKHss2XgbU/aQ
f6wGNaUwHLQHV1LZ3NAd24ck+JiR524GkIH7igMCjGvNDFCfB2HlLmKaZBnA6xpwyRHdKFEeWEgY
LO9c+u+0wdhP+E6L5fiijwmoKFQ6lUb9ZiDyvVdiQoVYTdF2YFkjA3deKban3ultqnB36gTmeRrb
g74eV1IWw7gKe7HX+vwx+sz0sCvr3uqR1Wc4Ei8T7u3YADIHGQSJQDCwvAeqdBgl219TmhK7TpNl
SiyluzHgye1cTZ36LLiSGmJ0FY95MDWRJ3Mhs1cl0tCl5+4HB3+TBuCxS7rjqjv6F59foNI98cSz
y2wM6Qo5i07mbWK8dw/50Pc4KRFnFgBjroYMNwIL/TmVZnOj2ToJf5rJ7qjsjRsZ2uBM7SMFIF1d
7PLpC399R3j8g1Xk3l1uW/ZSl8hIrfxOusX2eTRZm87aaVK2/WCZq3J8X9q5tvVLhXTF9K0invmI
kzog3ww8E4sFli3e2B8lOe+umCDFOipqFaur1z0lcXFFeFqxoMEGFCyQqp1FQXTEYn/AiC4vYSx3
27ElXLS2wxs5VbzbqopXdN2bC6hD6YzVgn4/BNmGLaa7Ez5MCjFi4qK/zCbeMNEOEAi5gk0tbZPM
KPfMBdkS+Il0zSoIl3yA/KJqo6dwyJubJKB7E4dhvNPSoCOGxoADK5XSbSopOvmdKKY8WZNucxQq
ceXdKD3n2euwGZvcqVLiTdUvyPx6tS1tA4bOKOs7GKZs4afE+hrl7RFEoka+gdItqpsy0/qjH9bo
PacvcqcORyz2N6lI+42dPydsvxM0W3GSgw2F+ruuOsOGScbjhZYFjSq37jXnk4JB2+AlIlpJxRIy
Q3FoHUtNTq7QtL13ZDnPcWx6+IITtmCeuY3SCIvd9CVDNGTJcng1dAkoBIqolaRwmw1ecEE9Pdtl
KhaX6T99fsFgDWc/iRSk2p2x//wSj8x9gWKMzucffa+0lwl6cZSTkbz13PzuM0CKYnh6+flF9ZFo
dJlNTDyk6Z0uE4R84/KQk99KfY8KQLjK0J2vyDYH0hHGG6/0WZBjqSHaxagPKngZeCdhj5cEA5JG
So5DKKiPUoQkgc9/o6rDitfDC91Z3qEveIANW7WXYI3ZUho4ixw1jixHUY3x2qQdOUhsFsWYyNdJ
kTebpgdm9/nNIUIlQbA8plw6OjshRkryn/86TrNR1oQ1lHoN1LYmG8fO1KJN1Rfq2igNTF+I/Crw
pzbMYb9dRFaYOwqcgMt4jFEwekDGdDXvKGOnFrCHPatHHt3IVXZA9t0HpUV4A/nhzmwjl5K7ICbM
K8ubEArADLxEtwncPNoNqOpncWEmJG7RJufl0T/2tZ4vkPECQlQfmchhQzYPfSgkKLzxFEFeHL0h
XYedqx6yNsKtXpCpAg5CO1Rj9s8vUSUnLKzEwOZgTA9SnQATwLq0SV22AxIbiQCFzLpEerQY8Gjt
WAyxL25Y4I9tdWfbVvghjYPTUPxHpk4nV2MDiGo22/dRYF71WhEuAzXANt4aF9A4crCqAJJVwOKX
XQH/ReSaBg5l6JSV2WLWa6eiBWtWSpJltuR1BN+N+WhAiga9QB7YlKsa/fE02mhYKjldub1FJiut
OhRlRy8Sa5ZJr52XFLBIC6qY/xaU9eDp5BDBMqTO3vksblHMkHudEBmr5u+JqqAvGsM13eMXnqpy
BtudePnapXaCcZO36cocjHITDhjlu4o8MfB/bPSxlTVqcxjlaqNaSbnsbHLi0xZ9KmtJBcXkkfIu
HY3UoJnRrCyFJzMbq33ZsztVkcfTHFtUJVOu5unEztnhAvsAaE+1T6hwcYeqxnBXiTHcs399S2nC
L7VY2/ZDlm0seTD3g8AjkkJ/Xk2c38ogwIpl6k2vSP28w2I5rzNWdVXGv9BMUr3U2Cp6/saN+Zxk
w0MkjWDlkyrcZ82CGOAoL90bzdLsHYmqDdvecml1U61YFfK2pzjZhPltiPcxDmyq7hqqtZH8m8De
pHptzXzf2ntJEjr0b1Azp/ab37DAiwf9rUkboA7EB7Rhoe0y0R591bqrgpwpbFcRTa2a0o4HNnZa
gJ4qhsLaJS+5lWti7/ziRor8bSwjaQGZRAecDKYmateRCYwfzedSKVx1RbbLe9St/UG9LmIfJTEi
4HntGeBDKipa4xiRZmya/qE2hbXse/RQoaI+jCYZ2TrJ6WADAX34gtVvaV2JlMxyD8JQnVh0Ierw
Pa27l8De4xMFjBzR20qL0il0Y1UKNKXYYC+xbJm++VgaiomyzWaG0RCFUcreW7pHwcpkA5RpbPgj
D4JQokRzLc+PGrrvFQ7Wd7pD15GB1EcCZZeV9sasuXIgh14Bz6y7Lr81vGrDcggIRETd3dtJRnNn
6RY10SqZNUn9EuiWw/k2IMsFOBqwVVKmQls0ytqmIPEL6+JFd4g8OHBIyso5Jcz2sphXcGkvrCLL
HDZ9tTpgYTYoGfeGxe2j+cMmTPt+k/L591027otK5iXMotWXKJtkGjYX9CK9itzBpMlIJHyzA5i9
ZO2dXloZC6MQHWBtAovOKc/oSjLcamacH4SWvvpSsa+7rtkhgKDMJkW3QRd389RA11UFZjYrPEAq
nT1KK7WR9nYo50u7TzoniOLxEGpIuylz5U4ILkPLxEGyxRakRAZNx7tQY9gcngwBxkydzAfrlEj2
R0Es5wz4NiYZQslTSShkbgFVNS1lhchMu+z9+LVFtD62BsRd9H+oLJbpkHkb0XqPtnyNK71LWFx4
dXnDLHM0SSYGGU7VILoIlGoAdy89ZVn9hm8StXWgEcoGx79Qp78DuMiozDvUGdlcNPJB60MDokCz
zbDdA9UZ5WjV9sOvtg8PXZk8W4hfN1ZZP6Ef8ulSBG/9Iztumh+iHVeeSlfKNThHERo7Ktm02RT6
TolMrjnExEKPMJyX0kOPdoaAbRCDif8stOEW8wSlXQUONHy40HrNJQ2EiEbJKqsp75q9uGmkm8GN
zJltl7yvc5T3oY9aeKyqWZz3KzRLqSLWHUumjjQtR6+HSy0QwZIMDFywoXenJKVJt4Gz1LXFrCho
PynyeGnKoM21eoLupLzRIDv5clEvKQk+sXzzeOaZ26fGjFljG7Bp5i9J0wuxp2CVaVs4ShUG99aN
kHHhIpbky9ZVjonuP4cTd7oiCGBBr2tBz5OlyPCeV8PIdDtepaS2pS2vbcnVAqe3r2Mz85zEJfYb
HBTAczk+igDnlMGq7HMbTOnDfElIabPjvRZVTyPiYNLT+mcWGdsGdwy5G46AChnkH2lTRbjZgdrx
Qt+1E/Qt8bpnV0mUtdEC0AhQlxnkpx3R1Yh5kr3K7fCOPPktHBTmWSt+8ZdDmAMssXiOssHa9WVr
7Tq/eQ8D7HqUrYOFXusEaATazNfSX7ZMxhSzxhuCu/taxApGaVbHdD1NqJxKGs14paGjiZpqXpel
E5dYcAp6SrINMzyR2cEW0gPRkr+EjCMrqy/Djn1jPSVuKGn+7GXZFYv4B9HhCFZDEBGVu/fkfC+m
6qOC978o9A8f7zLk+ObgusdeC9Eg5+uxYx9HNO5i8OXKoROG+J6Grl7Qfh+ity7RX4RFJUKq5Dnh
YTj4QtTphVQ81oF0SdnoYFol+zRr65sh6QhXYWMj9i7FNesRfV32xRKW2xbhnM9SsL6t7HBvUeRh
Ha/43sEv9NvB9ba1D8E3tLGOkIawTcoESWgN2BgOO8dDv6UKrgLT4j4BV20uE95k3P8hXq+h6mb+
kCAFa4/siaBsxERnmr8kn+mjsFN7Ya2YoTaBiWI5wAGLfF83MAGjJUsnXsKBVIFrBa1jYyGVN3Ve
RX4vDU4gPDLdu3add7cRbBQI/RrcoxbnIrWSVNV2Idk3RQjCKkKUjIrzTmtp1mZmNomfsawCplzT
rTxaPGa0QPEkytc2Cl0iZrqtmdjP6JeKueGCLLZoX9Oxwz/VZaTWI7ZNBmjjInuPaxGRAuzuU82j
rN43PIm+Gq+1sLjSKvspboqbIsRBndT0XFJMkm2K3hZQ9GyU83U1xi9NoDLvBQmaOs+48Mp55U6v
2jKg3WfCPjPtBjkxwXmeRfOPHafODm6llwq3M4gNGfxZ2Wi/sG0rjsRLiQhbp1Vix7Ow1as1yHQi
BecpKp8NMuzcM1r05gorLfLAytFHIGLG70QYz31TOMKFRVfWG11F0kqPd1X6yROuXUQcZbGJg+cm
d1/ivFOdwWtfMmkI56mQkNjFekpoAMEdTbHBxQHyqrDfq4z8Z9aSTT3cDkb8nOtRsyhzdIph6O4U
5V6K0K3oFms+WQbZVPOUDsCqecdofUScYYdyYZTLD22Q3UUliEwMtBYPdkiqfbaTPai5El3fhDxE
JlMpwwpGGFGmJhuhAqtEzyfz6tqQdU+EALUQXqsyuN+SDh+hO5mTK9YHQsocAIMAQp2xTKkFmTCW
uCfgESSlN+poKlvHTBN1j8ovMggrMv3SEQWNp+i1VbVuGdFtxhaH5qLP5Y2khg8VWnEXepaEdmDS
a1cSFo9Kyi7HXNXIDLjNOvxiQuluMFnA6gYx6AcYBoJCuhGDoIUwZI+yfWNnUo4IyJqrfYMPB3bl
UmfcxBhvgrEABFlboDy92AFd0cAZ0ekF9pQ8FYWdoqyRsEPR3I/f2hy+tU8084zMB+/oFgVAuSrC
u3BnJdIhNyqFhhycU24Hz4s/i4/ltNiC7O/nx5jbV3oshDnLstSG9L0bUwUcpK1D16nsl7JgevQN
/LR2Lp5K/CKLzCfQTwrfAgQ0W8mSPEpkA933Mn0dWCJ0MAU4p6+2z3Zaj15ZIbQXKHp5PXcOsABE
1tSvpZraYLZBVJwQYls3q3aIDkllZEskFNVMCPValvyK0BB4o2OnvscHoyBlQyfGZ55qyFS7Kjjy
spgZERe5ZtEIkKd1LD8O1iqV3TmYteQxI0KpyNsLpbGuzLb9kJnP6GlO67sa8zNyJa1u7o0eVZIb
mitZZzeWg7wJLMCniU9Hrq7wm0NZuDTzsGSVaEl0c4Z1SflqoeLAWHhNu6gI876sVPuSjhXcbmqL
vDbkd+QgS5bY5AvU46J2rX7h+T4W7oDKrxU2VyJT+r2lgX4wPesVv8Wk+o02GXY/fF7JWh2DbFFG
ykNn9VdYjhDy9BSXxhg6hGnu+2nhXudavcIdh2xKJPMqJPeAXBaAAFEvr6Cc4q3XAGSRV7zQLfvD
YM/GFFdsx1HbEWG3Y9myrzzpzQ3rHbZIRycTzM3adzQN+UYzgmcEPPKWwAtuksifY+D1N6TnUtZu
i/UoYw+3unil0yFDKsxCE3HZgeCnBwQ8SIrJ8MrHfBaylyGkgCp0DSuqtD0e2ZGrTFQwCgioGam+
7PUbL0ruDbwPsXyTI3hYFWHyJAXslgrNWgP239ZAwtc9KTZV+uAlCMcVtyRYQQW/2PgqDvMSpJw2
5CtozBVxGFiWS/IJkvotJU+MjQCCIrMVd1TTyjlZmyRpgC9tUowAEfTZuByIKdDh0VfmsVMKAkaG
WxxeN4raodBkxUaJOPbIGrzHG2j69daMhb+VJOU5jsxNXE1MQ2Ei6bFaMijpCMyDerwfKHcm3Xhd
CCqH0Yj8WAeSlU7Ezq6eUkytdNYYI0p3MSkcYiV0yDG/Uwpaw4pcv4/gYmnsb+SgvhjK0VjIprcG
WznscKI/MR0uK9C1kTSMzFe0DKzQOthag0VswDudRdnSsAcaERWoSpG1S3VUb7NIfzJqbqQ26Nl3
ura9KCx76ymo3XsXuGhPoWGuDvIcAqiyEgOdFZ9MnxQiQUyoCGF3EhS1kgdXqo6pB6HRMMHxjWPF
vk3x3uyCeoDvulxXWFyGYAVTAgAI846NckkTBhgLm2/5l0kGNQIyd5O3xi81ktAYIxCwYhwDGdU9
MleOcBAfOrckuoTQLDnQIk7rgAvEoAnatSg3Op7+aMpzCUTtIOXfpaT/zA3VomMcVNhCABeMrnpZ
ENfHb/XZJI5yDeq94SOQT1UnmNRloJU+QQUQRax959a7iVZeuZkMf9B2gVgp1JzfTCXzD0iYedDv
e9IiyTN9rXPbhjmFWLJ3tRct54VPRRrxzGR54iIr4TEpdXfboGNoo6bciQEwqqixjwVAs3HXNQsA
ZsZCr3QnsmNk9HIo00Gnqo+trc+YDzqZLrfZuIheIUQO3Q1LSwE1hwaD6wjjVSeDdkkkqjcve7K1
0K1ka0SWM/xw3SIsLAQYenZn0NrcVPKE5eW53gDEcOJ65kd+virZnGL3Yk9nc8UdTyyCLH3wlbpZ
lxZ8G9+PgUhrtAiHB1eXYFkiV6EtulBhjraJfWW7UbKPwI0minHZl5SGKrZ5etdEVxHmWtp8Gzr7
1y3ROXlFDp7qXg5SNsGHylffG72tQeKzyM1mX7Ux2T9YpltiupYqh0iqVKbOFJ3M2lR+pk8Dpk0Q
ptm0CAmVfFojCLVa+HnOzswMaDuPmyF3aTO05XVC2kQMZ5JyC4pcxUfSydq2IGFPcO/LPsyOxiah
l+YFFixjWaVuvMZxeeOrNolxsTqXJUYXqb2VgoBsA+igc/OJPgLBHSn6RFFvPIvSE7czlaVqxKFY
Ax5Cb1DxRpCgKATdTJNMlWdETpd5aprsAYZiXujaIfcgjWPrtHB6NQ+KDemtjDZt2IOHzqciREab
qDHCi1JqiZ5Xxf5z4C5hQVsaGvtTBCA0evIN+xaeRFy4FqKHHJgckAQmX1ji10MeSstUZtGiqtqL
KIilbFgVMSG4RBtufD18oix8CQoDDKOoiYCXg3IWmAJCwAj1FIkXPx5SRvvzj3//r/986//D+8gu
p3CwLP0jbZLLLEjr6u9/Cv3PP/J//OfN+9//tBRLlWVLsI2WNbxLwjT4/tsL1CmPn1b+DcVEF5no
KeaRXxQ7GyDHMQRIauuU/mnx9gcfoKILjMvxW33vShTexKhQ1FWJVVNLipk2wN+gQwPZlbCjke6q
G9Lwrs1h3TdhedFGlnlZGxoHWaZ47NVJJtG6Fz8ch/n7cWh8fEU1FU1XFVmHyW+dHIc1dGGepKDe
gbcs5byt1ti625nwk/YSdm0IjFbLFoIu/FURRg8QJJAZJ9XBFqZ0LCzXXvdq/lpEvXT0raVeZt4+
NoKb0LKGLXEGKZgIuXAwvmE9wQBqKZ10Yxqpe1SGFAaiX5uL7w9Jt/96SMK2VaEK9l6mami/H1LH
+wAriB04gM1CTiyd9oQdBj2cYOe5sfwge9qqY/lKHJCvLmB/juy4qisYkvFH0BUrpTWZGpLoyK5A
7RXt4l9fSP2lLBCEd4UZ3xhxbe8/v4xgKPaU6ytcenGvtRcgDykCo7S/nbZO8yLLdcj8wJralgSi
LsFj1ld9tc7yal5WSX1ZyoM301jBT09TfIdMlW2WaY5bWnnxfW5y/1CAoBsd9JtaNDml5jA4Ngpr
p9gna+rzj2bKpD/qMUKQOLnQE9XaJJ52+/mnWG+8zeeZ/vffnoLq86l4yzj6wPPrkz/+122W8P//
nP7O//zM73/jvw7BW5lV2a/6259afWTHl+SjOv2h334zo//z0y1e6pff/gCdjpfnVfNRDtcfFd2Q
/36ap5/8337zj4/P33I75B9///MNcHo9/TaPF8af//zW9PSLaTb4n9li+v3//OZ0AH//8xavbPD+
8v7HS/r+x232+uJlf/nbHy9V/fc/JUP+m8aDYk8pALox/Vp2n5/fEH+TFR2vMF5kUxOKxXOZksLn
M7kof1MNoZK2w8OvaAozTwUUfvqO/De21pZi26ZhyQZz6J//fRL+OaX94+qdn+IU9ffnSLWY3AzF
xnFiqvw6eXrOvkxxCqWLhuRqe04/EGumo6zdRbpulnBpF0hjl67z5SydmVOnKfPLlHo6niL/Pp7G
RKv6FeNZrHzQnC1D5Y7sp7Xifnw/kDg7khCarZhsO21zmhS/HJmJL9UKDJ0ARMomu3TT7+WX+H04
+E/s8ua2087ZoGhv+nO3yK9Bqlzg63SiZbWmzmv9cNRc478e9ZfPcjIBm16XaO3AZ6nT26YgiiF4
jyjwfH/EyrlRwNibwuZ+ErJ9csREcAe5GE1iM57VN2ML8HVOau1Gd4a3ZqHc96to+dOBCeXMkX0d
8+TIIuEjwxoYE7dS5tB/mcNSX2b39tu4N5fViiglCJxzACK+Mas2xDeg3V19f+A8KX/9FAo6CVs1
DGjgmjx9yi/Xum/zEJ0r2FE2lh86MeWq8Gj0WGIblfHBH6ory7ZfmnywEPBTdBWjegxU8ctjBbzH
Scp7O2hWmm2Mqzqbavx0iGP8FQvfEo/tUN2X+CeahjfeUDqNoEGJRBuXpt0+t2PKCm2iMPpp382k
ATVXraMqtWNad2l1F3sZmcsVv8yLMRLZBr3COrHv0O9MKL4ec8mUORsNB6myDqqQ1rJNgOagP2mV
cWwzi8jJGsZ//UqIloEpCH9EhPVmnsggZFwauXSSYf5oNV25hkORXYt8zgRlaXosVMyzImG3FNO8
Az0BjyfGPR62GpCB6KCxqmN1u2pHP5nVlXURNtkvTQ5/yRAvcsN+qiPpClT3e2GAxCpSgq48GcOr
USwrhPJNY29o6/6yZPcNfsgaPs2DH1YrEyQQPdq5bECUGVC4sg+/wHzBh8vYmpkiPPRmsEyGaqdE
3BqEikdZ/dilyVPj6bgyCJICbKYn1r1tSauqwXBjSAiyyIsepfABiSXLisJj7wYSdaZE0p5qng0d
pnvENL+zm2GlEcg3s3WKb2Wa0RzXMA9ZU06OX/EWDpCP1dWwsgb0TkI1vWVEKK8UaRs3Cp9TpJqK
KKYKtkfWmHosFKqCGXkRiUSuX1htLXOgg98bF0lafoRUpl2zfxdUNAegL24UHWV0JsAw4ofIprOc
x9eKF+68VIAaQVMcyaU7twRgxdqMn9E7EPpg5TgoYCBoJiqNrKMtmTxoMItCC7ZVrV3DWYats4sJ
RFGoytmC7ZRK3OhC7sophGmADaktumnjxkptk1SUNicYCm1Lp8YinfvZihSK60QfPgkwWxbIJOSS
mz6Y3odqNo8RtmEwBBo88iSTZyaxnDNVil5YzZeUWqvXPmhuFZctsaS8B3JzryiBI9J649eh5+hV
zP41St6HWGupe+AeCAwVRlP9UOkx9i1tZN5t5VsE99XKVwMexgQk5/eTgXJmRuKVJoRtqKw6Zetk
LigpsFLvzt15uHG37NLWRJnMAIOvunXzw1inG4TpbYbvhLc7/9BsVZtm5C/zjlwUZtRbI+ivA6kC
j6TC1E9w646U4ebqK2plJ7wuHRCydyAMUIVv5aW/lnfhIVt/f9TTcvfktaoYsmUohpBVWben1/yX
DzJSO2hNBZq429117ltN7+z7Ac5OsTbkTaRoxrSJODmtnGt1xK4NNmFB23xTXpabLHVQIa+ZYC7Y
1r3ZW/UeLk65qn44OEWcObqvY0/f/3J08pigjB0Yu3KwugfrcU3DbYt0h3rCfNj9tLkQ0yLk5Gyy
VzJwd9mKkBVxsiiCJqqocolouV0O7H7pFWGdxcq/8efNwV/Snme+njWLYNM7mr6X1z99gnPLMk03
WegR4SqzMDv5BEjdFDYGsTs3Dmi3MVzMrCfaclt6TAugYDu0GT9c3zPn+OuIf1mYKXZfEWnmzjOS
4lcAale1Oy8W45zM8gsERvv/y3hIm1l5KtMq9+QIeR/mQvMYj7DvxbigLr9o19Uy2yChXknLH0Y7
s8zV9H+Npp8sO01vaFLJRaklr4BtOOkyu5NYmST7YpMsu4cfxzuz+DQMRVFtTZHxUZ0uSHATDaXp
ZdPRBccI49A2WseL7i5ZmfNkk7Xz9spYB8sf75sz88Bv4548KY1i9UhhGJcnZS47hIteGJvaMVeA
Euf+1txYPy06z5xZRrTYxDArcMQni06ljvvRpTvHiP2CoBUsbxtAl469sn/Vc5xhlz9cyjM36m8D
nqw4vcETefOPAaEqZit1QaN4BoGqWvZH8fDT4lKZDuBkMmCDZllsuWRZ+cscTyBHpnhxha8VAym2
wGg93T/+Eh/lQ3/lv+D0IamiPBKSufxpcHH2evJcYq3QTOsvLzNVNs3a63gSxZVU02IFbnqNukB6
09/cbXmjPQG+PeQF4RaO4a2wH1FpQZRG5dhJlgj3Nz+c/HNX2xTTWRCmQKt1crVp9hohBBwUj1cW
SoM9Duw5fJi5OjIVcrl/vqPPXe6vI55cbsk20Q0HhFJ3hLFcgkRgPMLQqR072eJ/Md65J/freCfz
UkPgXD+EjEfXDV+i9Kg5MFPm4hJ6UvxLXir34520adb2TxPimUttyiZFYp4jU/vLpSaGFvRAh1O4
Xbor2APsDipeNvk62gyL8jp4RFQrvf9wPc9sGU3ZYvODuJxKmj5d7y9vVvRzbY3O1J2ne+yK88AJ
WWg/aRv4q46xhNcqzfQnffHDqNM5PHmkTIWjnOZH/vf59vsyahVKEisJk5SIey9ZAOPsHMbZKbtk
RQF7PnleL8xnivBzXOmL8Icp69wxK5RVUNfZuIVP3zwo1+uYIjQJ6PFzWe80uZyF0vX3h3h2DFND
3EcV2eDx/f28BqUdpciEOcLmFT+HUdy60u77Ic7dL8qXIabvfzmJVmSOlhpKDCFflNWvDpjg/98A
J4tb3epHWKMcAwV4CsQoZsXL9yOcedZMBe2sMRWlVc7W74egtWbg1ihp5zkyE8R/tMnsRUjOHAbV
/8vB2EKmVGxRiDtdIAu5ytEdMFSguHvJ9p4Nrbv5/mjO7TzovLPp4JgEA50skele9+xxuSLhhmbN
fKSUBiFqJRb5z0vi6QY6eYR+G2uaNr9cfRHjCQ2nsYgG3yuLaUlqvZtz8kGXydK8lG5/OLbp9303
3skNrXkNCSgSNwM+wIU2jxfRByadpbQqV94iefh+tDP3xW8Hd3JrD30apP3nweVQy/prTzzGlFsS
4/77cc4ts38b6OQWNwgswujAWSwh1Mxhq3lrZR0cYFoZmuOvy1Xx8NM8f+ax/W3I6di/XDhkMsT5
Bgwp2FyDU4Xw8PH9UZ0bYboHp+7I1PQ5eUfTbIOw0fjS3JW8K7tkK177q++HOHeBvg5x8lIOZbON
0e5BjW2shd4QtcBmqQFV2wzX3490/mBYueuEwbEEO7kV6ixvCXsh0TQA2UK5YZ4qz9+PcG63R6Pv
X0Oc3AT2aJRBJYeTHFrgkwWnUVpOlsbglN0rqSx+jUJ/bVJ35wPqI0lmqfUt1HxKCrV9X4JIBip9
iPVwPXRik6OMoYfxw/kW5x53QNbg33hfEvpxck3riIqL1YFPqhfdL2/tLei5l7NyA8TqgOwuno1O
vfvcl877ebUpLlTHd35ajZ6d4FSgBRTVhQra7WQSyLU2Vwj8lHhcwFgvKhYoJcsT1OLrn/b8YrqF
TiccVTMoNvCWloV2cuGT2Ky0NOOIjbg6mAWWxbovrrCUvjDxHoNWuw3RV8qQZqsolxZGnOzA9+aU
0QzHaIZqbo7+I5hdaP0G2rykFlT3SINFz+pXOQx0ct2XhTzKODi0O9cMLgbVXaPnv0Let/3+FjtX
wLC+HszJLVbqQ5JVBQEk8d5+E06wtfb6VbfQ5+QI/Vi+OFeqwUmlsmWQZdT7p4sPLS3M0PY4dWI1
Lt1fyiJyqM5dhw/KFeykOamvi2wBEOA6ef3hOKfb8PSiGZqgRGjQyOFm/X1yG2W87IVVSvP20Vq1
e1wswQ6hzVK5Lhb6qtiIRQv0ev7zRuncLs36MrJ9ssEn2CU2mp6Re4lgn0CieD5sDDSEGDxWQadc
jQka2dbC22fL2GgTndia0DGBcAlZfvPD7BJEFEEhY7L44aScqSb99tFOlwW22pjE2nBSlsoSEcCq
XSMs29c/LwrOvaQNXdA51A2qkqeLHCvK/bHxGomqw7SihqFxZSxg6C5Tp9vpm++P6+wTSoVMsBlU
sMWcVsmANSTUyhkN5ecdNV/IpKkBAGjULokHVFBRW08BNlzLSNcQWw9uoa380N12ZrLh8+/rQm4I
ae/uU8lCmJ2ucLqne3Khr0mPucJ1vOmIfJmVY31P9fGlzFBIKkmP4Vuaf38oZ58YgyMgikRBp3Na
rgk0iGzgJTmUR3tPYI9jPwon2QKzt55gdZCYwwafTPpX0nd/uD1oIp0+NBptYTYiXDG+qNbJ5EAT
IFGNlkoYMAkyZPIMDllUKaQCIN5NUW6FyNN18JSeCgQ/S/JlOxAm36jNGwKi6tApRE+qTY2nrIQI
N4lendomFIS0kX43TlnGegR1GZstrDpJAceLD/+pK9JnMzPztdwmtCy8KecjCIZtntnkAEcjEj+i
VQa3JHc9I00UESF+80EpbqxJnM6PiXlM6G/TorUfPHhO5LqSXWIZvVMF7VvfoImAiKdjVzCitSAH
lMZYlTqjIF0CJeaKmMX4ijxTeVGWcrFIOgvRfiPXZLhr8SamU+60vv5cGojkx9TUgKD3d0nUoqQu
KLXzulySRdojCdQ3GFmNFjQDqkm5lRWSMCtjXZfIOjz/CQKut6hHus11VOdolbpSnlU0jOaRjIAT
e3W6IBkXeWZd3+eD0LBx9S9VETojCru5bSuVNSOCUd4USq7pS8OKzXsVdE5pVzAbs/BSNoYnstZJ
Isz4QLgoX8K2uSgTdx+MCCz7Vo0vseq28VyV1Q4wYBrb+NPS2ljaEB+VOo3mkYJJciTfa57YxCQa
o11v3XQw1glt+7mr1s1lJQVYXPXS9W/tJMIMMkWHwZOjyQMdgTVSw1WPWmXhthHywOz/UXdmy40r
WZb9IpRhHl5BkOAgigxRooYXmKbAPM/+9b0QndYZqYi+quq3Nqt8qXszIZJw9+Pn7L22/InH/jMH
pu2mrbUo4rpNCYBFx/y9y9PpBnbuB+59cHPT3USGK3l+NcGuRDQQYkd9ai8IuLqPPDKDwUODiCPM
tHjQI3M9dOhbCifacbBBZ6x3rcb8QTerR4aTa9yTt0adXRxCUTaWJEu7cKou1iA/pVNxaxKlYUia
7uY6uviqxmBQEqxGFiCJlgbXKLxMaJbD4YmswFsCoj1dCi5RNrxl6P/cGHzeOmDeV1b2j7xMbkVZ
TS4pveQpB4lOQp52GNXxqkbW2bbjV6aAQGi75B6rCkm/cM4R/gy3hgpAb4KQ5VaIJdEiqxfA5o95
Pr1O9nRW9bZflw0eZZkYpAz7bzMK2v7M1miDwgJUMDsF8r1ZAQFpWARErgt3mq1rVJqnxOBuNCd4
7DvzsSoHRrLluGKLxopjYY20Z8SsYN6X/CgcFJNO7F0IB3A1FFpxLgqC8DSCHXgjvV4TL03CEyOJ
CCth8DEzkXRrR8vpSjZO46b5eIoGbasbLK9kvivKAsC5Oh7lKbgdO+du0iMdRGa3HYxmw35ORFRh
nNpZf04zMg0yPDPC0O6dGYUlNuLbEjgiflVsBARvl3K5i0Ayu4IlrwvppOmYDAzlVgkSUu2C15S3
D2MS/ZtYvknRZ5pF4dPOhO+qJH6VxufSRBFqpruFkNI2ypFUn5+Snh5jE58IKNjOy3LpVXValRCa
/GoTm4sumymzhdNgoeJdmhmNtFmEJJPbNqagFvNwEDqulOvvUjUySpd0BJ4A7klvGlddiv/IcsRt
RqftKOMKWcNC3GIGuJlm51GZ1LtcCy5DKBBjBKex0tdJ1t+nitqv9LzCmDg0+3SqCcMSrw0ersaY
fshW/ZzobQJZFbxMWO7ASRxQII4bRDQVYvsgWewGBG3l0QPq2ty1u9SX4R73OdEj3ZysW9u5GPF4
CwXxFj7DTR2RCCEgYg0pE22queOU1PRzpK1SKhdQSBdLSQ5GXTzGBJQQNRGDPy5m4eETvmXVGSuG
//PGrAYmtyrbv9ai9FXVFBhYAoE7Knj1hzn7qSrYZNOhf5Q6ncEZCXibOrbRJA8ksxILGSk/rdqW
ifCrX5tQ6TDi4YIYAinZwfXPSMbRC8bHpra26nBEKl2/GmhIt00n/whi+ZRbjq857T4gsX4Oa2hu
gyCKBCCEq5TpgG6hxVoH5BAbTPMwyRwuoEST8JhKA6gypXzjMHJFrT4GuAeayiRiV6gu4Z+o30kH
A2T9HI3zOmeanfXWJuvmD8lSThrnAoZU4VqaQEJtYklBdctwOuOGRGQzVG2l0QmL6tAYCDSiPRSu
vVCs8wAWwu1blZWczGc9UY7Y319AaJOfCF69wdDqGrH9PGXOLjRwvWSRdR3tbgl7z1Bu9CQwyNmP
sUTFb9Sl4wUQ+JJF0mcg/Ugwqq9kXXkNebvJiYkwDbaVAduy1yCvayzOBi/TMdPqZlWIUbnMqMi9
1sIoNw/6vpi4n4D7Jj0kwJlvJtaFrCciLQMYZJ2IH1WUwJukBvtuw2ZA59tsZ0iY+HKBcI8f2Bv2
klJcsyzda/20oy68SfV2A1D1ZLeCL4ZIHLccazQIIXDMLT55wPgNQWKdXfqx3L2YQ64dEE0S8SKP
7Ccx7jEJx/oljubqWE8J0Xyy1HlOgdpEMdsHXKFnXY6WZIQAroJOH8XRWfnq4lX555LtjxYysyZZ
lg1WL78ws4j/vGnEKnxUQTbdSvftfeunvtjrm+9Hz8st8z8uNMtjFB7CdMt27F8CgN+6NVY2Zg3Y
EGfF1+5WQgHD8O0Eban//+kZXzpCs94rcbI8o13DKFy1frCLbyQ/o2b/rm+jfPd5vvQR4kxJJ/oL
aLI85qC3BDysONZX5c3sQY3z4st3ArE/ewZfvsEvraIqVCY2SH6oZBdvrUO4TlfLTTBcJfv6m474
3z8dWgw4R7ZMj+LL9TMcUHPnlNl8OrT05IZtx3Af+oavbgg1eZzJiqi57rv//Cr+Go3/8QNqCo0R
R+ayqH1ti4yEpDWFie6uooUNJZgr8M4AhNCLlnh3AZG5vR1LBZPLN8ruRQf657vz26OX3/u39xMN
fC5TmDvc+CyXeE0v8HBPQZDtXJbdJjkU+3lrfDeC/e6pX24sZUt6XTrxgZfFJyBouNkm8tIV/T8P
nMeuvWAYH7ffzY3+uuYZE5iWbRk0N75cpLtBKSmY+bC6j8Vo76y79bLmv21z/XWR/PacL3uLZqda
X9g8R/XLK8NerwZi6qKK9QK3+xF7iP+3//wK/SlWXVbJb4/88grpCpVXRYT9yj7aDx14c9fgqrAp
Nii0zmj2nsgxZZwAncf2Wi8HLuPisj9Ge20nnb/dkf7ovX35a768Vcnc9nWk8deAWb7pdtkmPbZI
FyAl4T4GA+QBbt3mDN05Opl2fHMb/6OJtDzd+qWKtlnGX+dzsZrwI3egwGd6jasxVzaVXW+HSH4d
w/gZKuaPf/7y//pz//t5X7UhRVHPgghWdqjiPqqwQNvXf37Ashz+2B9+e8CX91atpLitNR4Amwau
9NNUn8fymxbjH8+gicDUyTAcW9cVqM//uRHMHXjohHAOCt+X3Dyr4yHvLv/8Mf6+2fx25n75HNi+
S3OkelyRTL4FhsrpLjWIDesReEpc/szrcT07+DxrtN1hEm4HIb0KOz6MJPdxt8YTNAGQ4H79zRvz
97/st2/4y4q1+rIOyOj739MpDTb/83SfsBcuQpRxoHcz7kASfat+/va5X751TRXqIM28qobrnAhF
OBub3l/kAjqClPQ+2i4s1m81EX9OA/5zhRhf1mfcExbXJ3xcODdInd3iY5k24jrzhmu3Bti2hjrF
nMKrb8LntnLrS3qCYPHdKOvXwfZPL/aXc6DFKqlXADnZJ2zfXLcov+u9dYPR22/Oxo7hVu92Hv0m
j/zt/MG45UY07WE/Sb69aX6oH5m77CX96b/xHf11D0Ne5iAuw1nxq2H828nYFTCwcsi2zCqSHebI
Zkd8TrMLMI7dDjckv+Fg3kaR+64zou2useZaP5VrzgDhVfnZ7iACr9pv6pM/1uivn+3ff9KXUihV
4hQHK3/SZL9Z1lEbLDoZ350kyyv352/iGBpiDgRZX7uJcwERMIdO+KuaLIVb3poI8y3FK2+jFXk8
nn6Re0R9DfI3k6hTd76pfsjb7w7Rv22qimJpy7DIokf8ZWUIzg8CmCJkO8hW6m6EivI/Fszwdf7+
iC+rIIOePHWkXXNmZvkq3Jpog6INI7L1GK0XZej30pE/LRZfnvnljdetjkiWngW/1OpwaYwt2dce
Pcen4IkIz216SY7fFQd/LaHRFy8CNA2J71fRVZ4maujUuBvG1bKWFFds1Z3lM8Pxv33WH8OK5QP+
9qwv72jmaORdmDxrWbfxNjlZ6wElUOVb34wP/pyJ/XoSVyoDha1ufNVOV2MVBeUiyUx20XnRm3LN
3CurZeEV39YUf70aINX+P0/7csmyM5nT0f4lAG1iApkZjiSetHrvUJXd6hvQk8dvlYp/K2QUZiOO
7MB3+0PmZPRp0k0TsmXnYvvyGmLxFoj4ejkbKpLFxZWAsnV5SL+5j/y6lH7dAn5/7peFkQga7vLy
3Hmf34a5O6+nzbgOD9hUN3Ds6YX4rTdvtGu0xuDhZ/4+PWdr6Xtt6N82AcSv7AGWjdrq6+05Ee2c
JBJNynaN51dx52vPTZ2G3iLIn15SD57Rd4Pjvy5R1GzIBZDgMAj7UqUQ0w1SUuPTJzfmvr0b/WSD
e9nvvXIne8Eh9YAJfLPp/vXt+v2ZX+oPs22Ij1AXgXq0GjDir8g72SwFSLzSbX/2yk20/q5K/9tt
SDdwOsgWnZA/LruT1OQJHZqlCAA/yvc6bv6fb0M6h5ZqmxptkK87eRiR3Tcuwv9lLkZNt0v38VHn
4Abqtl422ej4TZ35tyPM0JaDWwYypX/1scEbHNgLSwR67uANA2rX+CC21npJM1iHNKLW/+pS/I9M
rv89B+up+iwuXfP52R1fq/8PbKyKzrv4f7ex3sRvn038+rt19dd/41/WVQsXqoGCHeEcu7S12BD+
5V3FoIoTZNm78YQwadM5KP7lXbX/C0m/RSuExpyK9tHiH/3LvKr/l4bUH1nCMmzltuLY/xPzqqr/
6uj8e6tDNihbIIJtB8ePZsmYJf7z2pMVuaLGg1j1QBvuWiumlwlv6TAscWlJqSGG5i8FAIF8e5Tt
98CgaTGM8DsVVenXjWjN1WBWJI4ML6DZj3wgKmlBGm1cqOU6d7K7aWjoGVvgJCA7DRswpQ2T1OrG
aPBMOcqrArRkNYTWxUzEPhIawJhYzfyRgaBU1bJfJRaRvfXaPrtCndj34/4l0W7CGAdfG8ZgyuX4
LGsxc21BZdzHw0tIoaxpMtj1unfRuz/GjFUSK3/s43CjqfUB/fIqNox633ag6IdKh8kxVLB7go0c
M9XE234U4ejKiv7SmxS52MQeHLXfBsL5UfbS5+TUb5YsYSGsT5HNuC0tiVWIzdueDw+9D2d8Yky3
kDlulESiJynFO8LRon2szleiaWeMkUnmEf35SAT7uOuUd3RDRLnXwy7sSBUIvEnLHtRCeZDisoGf
ShizgPwmFPVSVs0mkyLV7bvmBakT6QeK+josnH4xeJMarMOu5H8c0QHwQgZBqUUWeMa0sGpzmt2F
cMdJ8UtlvoZEBFVybaA7ExCk8w+tLVt3jGt+VpjZXVr4wFLHVWa26IBSS/Zabd4Qe3Ug2WwL7mIX
yf2LZK1NVPYriixfyQSZyn17asMfehefSDe+ZA7cJGa5ySq0eo9UYcV2U+GidFGItm8OVQr9pCFM
Ezz0JpwmjB6d81qEdrBlyHzQ0vmiWbxY6dRX4Bwb5gshE+dwEjdKYTMqMLTDNNpEA02TvC4a7dz7
bVndFynHyfI/Bev0KXWSPZlLk0F/saH3v0rSJTpaj13ADtOqGCY/c4p73c6pEk3el5g0oVQMLpIL
L5mgfoYYJ1xjYMoNEdLTFell6vQGsOWPuq2gRwamtBttj3g9mk54NqcuIx81XlfACjZmUX72qYdX
fZdXHRFiIZuxpnhqhEhhFBrz/fCHpDKoqUQCod4ZhBtT+mvpTSKWwY5up+uhKD4jp1vlqlWtnHG2
lgEJUM3+ZJXS2YFXC9WDsXpe5bcK1CAJxqGHrdWspZfGUhw3s6N0083jPWISwXBLgiVEqMgA41zt
GmJqhPVayuEpirQrhIVPKS5QJCg5UJWi2Nlx+jHpGYpZW/9ZxvUN/sbryMtlzlj4JAKYyIUlrnSs
bHo1af4y1NCBomXMnu+kSbeIUMPhTELNpi6Gi07ChTtKgIoTE5HImJJyHppLlMy0NrToIeNjbmrd
vBfw7dAStEO1bq12M47hRy6KaWUjEIcdk3lW0R6atDnh+AJOTZOoVVuvsSAlWyAbvR4Jj8qsCpx8
zJ5BZkQh9YDiSmXfKFkCjujMksTsmhnXtNPkddwaF177vZxHO0tqHmSn2o9zva0r8DZGnPRAX4ZL
0qgguZMQNKV9sFOGO06tE+VsR8Q++RWMIaMoHkhlhgc2pQ+EPVyiJVBAsd/7jHQjiOfgTsK75R8O
bU7CNHN1exgO84gLWGmfGBidyqSgUgjCNQ2ibqWqwLDMfLgY7WCvG3LEQi0/5bpO00jRXDNYJs6G
TXZhRrQj5h4MOe8z0LgmqUgcwr7r5V3tgxjdTPJk+yKonh29hcuG6bXrGnzGerfuLRsSiE289Tz2
boDWYdPrwFWwOfTp1cykQzNijp0T+1HM4OLscXiBy041ztXOqzXnBMzBd2RJ90Ff1oCBJ1DWYlPk
hrxpaPW71jwdjHZXZGN+k4z5s14ptN/D8a7vYcZKqv0kBc2xLadNo1o3JEdd9BBXQyNxc3Sk+BLI
NmId9abAYVIx/l2RRHomIZFuUad+To2O5qO5aUIAgFnnc44+21nyIw1ksDs3ca9An88Zjk4SY94K
KaSaO9sw0qZ9G8yXbpahJo2OPxUdAdpDAU90G439tjX0S0vkjSsFNGqm+VUuO2PbGeI9imH6CcJn
7OZFKpVzHmhPFv5jxCTJ1phZ1XkwNWsz+NkExr7qIXLPJNAwMtzUUYv6lDQp8PTya2DUp4TR4mpo
NW3TT2W7iUq0myEJBTqdVhQllW/WdgcZJTqX9X2T/ZDq8WAOp9qEnO7kwes8Dxt1KjnGxkhHulTz
7+J8wtX23M3TTVWQNhhHQBJnayv3uKx5SRBM6Me5COd1M+xHXXuPpKDwhqnxB0YkYB9VNxmHZGNE
ynkI8aGXWf/ilKq6aYCkqrHK+TpcmFgfYwnNeddau7IsVU4xiDyS1a8m5BWeqNJgyWkDHQgFGj7j
q6NZ0cUs+l3aEJw8FR9kmKmgx4uXXCk+lXoGmjra96VGpuKvL7QptXNjJC+WOqZrSeZ9s6YBtUG7
me3ytuU9X5mKWrj6oBFFNMQvQoiDjOIgyhXi5lBIJRKky1wifakiqj6Nb3U9tLfJgCxfnV+dBnam
qh4pM65jkBwRNwOqtwf4co1xAXTmqUp4UozhIobgCItZBlIg47/kvBl9GOstIXolNN0Smo4qsegk
46YM85MZdS30U6k+2KHyGQvx2bYzAX9eDHyBHRC8kVrLF9HD4RsVvmGl0HHeg1UEJ5AwnW/2fZWj
dlELT5HTk1POZ2dJkQxn7OrzRCRJ+DOLdWnbSIW8smJx15eIdXP90XSA24eyJCFaEYTYIcPW5qvQ
JpCcZnYq8ubSGOzxSrHXx2prlgFTsBmFF/mk0mRf22K8gsSUVlIvfxAUmJopge/9AC0+Bh60vHO9
yKH7czYGBvtBJ18tidcaPuZOTUNc60m+A7nDvFtSVzLCNoRLxQOB0vwCNjC8sdVdp6ReKQf7BzvE
aYoCgLGky/lDhequgR2/mkiUM9gw2pb/GmEwVG4NAiSRtG41w74sJixmFTIpkNDTRxDadEUN9Wrb
mPIt8OmVBrHPlGjnNuWTvsSjKZlzUHRnWJlWbVApmm9VWYtVStxLjR4OJPBbRhT6aBYpsYh8ibOa
cBRaiWvY8lOBKi8yFcpEwINxqNx3UvqYy9rZYr03Dmm0zG3vJFtdkVV0RVVHlRkj13GoA1QRyKsZ
eSFv4ruZjFC+23itmcHjcm70mSCuZ7pE+nRdfqG66ShkB3kr6ZO1MCOfipIZFil8CPESV00AidkU
C/3INg7u9y4aDSTdc/9Uj7gZ006fXTATKLwKqp3sovaCqqkzT9kIcTFIt8TjwYhmSiQJVujyk5T9
BErcmxXqwdBGIA8UHYyoiW4iaT8yx/GNqiBakd0wAJp1O0S8ANJIQj1ZD0FlHMruTa2MT4wOyA2F
mRMvcWgLs/BSbTOgpkLAlRPuMmvIjGQSPDvteej7cINT5tRVBgKK5DlwOMFUAgfMna6GzQNk81FL
vDLOut3YJIbfzanXNblXNE1BwGq8TyZyzoPwLkoyQlKDZlohlXPbVkPOridw+KQ7TIR0lGZjzxvA
++KgfLO6G2OW9lUQEY2APm3lWK3sdU7vZq2q3XDtWGmDMR6Gqn5r5vZlGuJ+G8Edo0Q72E3Y+HED
E5+E69mpLI/c76OcQUY2OEiMOgSVKym+LDqspsGxUJWbmGJ8YT/Hix5OIX4q1TS+pmSvVFQLjH54
30RmbrqETmxK/o/BXwZJdSMVbP2p4ryHVkK4dHeuVK0kaBvu3zSRtaTwuxY5wQGtQtKsBcW2Yy6X
tFtkPwwLBue5kjhFutSpXIIH9hP6hfFSGsZM+p44KFJ0gqZEXuC+a/jRO+CpK63IP2p1X5AwPMiE
fKjqp6X2ByKYx146i77cpZ1N1ANsyJgKeSRxyU2VwAN1eRf3D1bsPNTJVKxas9v0BRGnWUXhF6XD
pqU4yISWoh+MH41mNzvWldWFN0LVwMYoj6Iw/CTj0mK2u1S8KyNFAWcSkp+9GRiA8od8I03lSR7J
vwqkwdfMrZK3ttdb9dMorUlhPZekua2iIX+TS23EZEPynY36NLMgg+hsIpmgIOEW9rA8iITkJylv
H8gPIHqJxEmjeuiC9O3XHjzo8xnK70OvY+wUZH70cb4zNR7dqIPtGsSTB4DWuaIEV1jxZ3jYN+K5
nPKT4EhOekJHc+fYsnyDmnzNohQAGsvyrp7zJ2EtKGxJ7OTw2NtUeRklRF4ra8fad1UV7YmFSli8
+parT+GNUazDw0GXSkwd7oxivjHAPrsEHcOjrX2ojH1vHB305ahODd8R6EKr8mcjRbvaYNdsgqp3
RddQjMSc7fM51J33tq4e7LC52Eo5r5PpJyZQsZ6UEt0HkdoWnjlv0NULYJ8Rruob4SIftQPSRlHt
zzyUj3MitqQSydtpmqE6olwNS2CUaWG6koUWXCKbjLQRrpKZ6k+TCU+1f0LEdidrHEMpVVrIJpVM
l5DkFFRVJWdAQpaYEdeEmvGXEVIpH2XqGrTZ4qUwSsCXVggImeYoo4XGL7vqYUiiQ9eQ354QnbUq
8vyjxchAXkrRooIzMw9P9AtRZl17lzle82pX+Rua0H1qMPRMF/UrdzN5IiKxIjQlMpjCqRAIpUi5
EO5NnnmonmWjv3QRos8+49MYWCNGPS4hLL9JhnGOHPbGUeIN5UaHcibGcWTey6CeIO2NL+QiCESb
kg9MkDSozCVZDWguwMNdUgWly27pW1UeHONc3GKYIq2z5QtQiHnxtUm/jkZUk8YijFUnR5tJ4zee
iapYk3n3kHFRO2V2ti3qqd7rqelnXVYj/26HJTEebdr0ymUDPl83HEMDDYj6TvTxZghs6al3wtsx
Ls+qPSanFqBN3YH0Rmg9h/zbY7Lg1DOImagP9ZVR28lRpZ0ZxNVTpOcyO3z0UafhPRy/+RBHcJBj
Q153/Wj86HXzWETJsC3zqQVRXDluE2YfzgCPSGsxKcymtTe7nmJb78HezzX9Z9LcXdShJIMtf6pd
HxuZ5GbnTG0sfH0cTRKKVxIpNo4BP36uHuS0Kj3N8JRJfw0Dke5VxSB5V+WcDov9EIvsTCAh4NVM
vTJbOIgR7GxJbBs/C5z2AUC8JY3RLtI2PJxRZg8BVU96ogOyvW7OL1gD2hdbj2CLz55UFvnRDMDs
Skr31qAIn0yGxJN8SUWUuT1AEK9O+xAzegkcrvypOJe+Ss6hGVy1kEDZWrZO1hDcUfdYqQHf1iBy
WwRCO0+kw4xDc4VeKoGlrk5tEnJfnjiq8n4E2E6DSTZ53UeqHb6Zk6pSEwU1pRQo6BxqL4m8wyFQ
tNLPZrsA+gymMR7h7BNmir517vm5Mv0QET83quHdXDQ/EccYlRzd6GYDQLpeRxZJw3PBPam0611p
kz2oh6+w5+4tpXpI6/ihIY7ZQSxs58t5VuZ3+tgHMFfLp6yVLyN5Nm7KdayzwDeCkApM1pIz1q9h
pYAODtQ7OVVw4UkGXHiBWLRTfqBrlSGfguEKA7sk1+s8k2PiFnNneI2cwXxtiUKzJQrGOLTeJWWO
PF2wqdut8QHpWZYmYqX1lVw4l3zobsquPJOYuQrNTGxFwNfVTMUmT4AtK/DFJzHOfm2fTRunR4bP
WBLEgQ71OyRg9mC4wvRj6v1gqO19FE8UfqrYV0pMh6bt+33vcFwAKfOLud2IVlhkWU8HzUG2oL8G
aklYYJq82uhzUw5dAYx8Jre+DinDFCc4jrUikTlH5KvWzCTmSFeikTBwh7RDAkf1GFxeBYrZVUOY
1LQkD5MuUHpyYntyad+ZFikqbPN3QpADUdbGUQvHp4GLMjm8n8XYwvXF1d6BI0bY9w6X+Jw51b1E
ZtuKOv2aDeoeQw08oOxxkTdvCwUrCW2a5aeUsZq4dYIO3SCSp8FL0XXCWiVBRZc3e1gumVqaEl/d
lwVhuH2y7SUj9MYMdKtdkkUeY63II4WplUaLJi2nrZ0RCtLSZV4LszzBN/05JcO5IlBzFGayrwDd
s/VEbJKkYZIALV9D2UjdRruZorRcm+Tcr9pJf5P70cLsA8moU8azFgVAYYfY14v+rRmLx6yf0Ejm
hDvHDPgf4xYccoMHKM6mTWYrK/KanYd5iQcZS5UuHM9ep7SAUW3fWHF+HkrnAGluhPuGQGtQz5NB
KECkldvJFGLd6LSKEqUhnlLCfxUVP8rQ/JzsoUWh39SbjshHoWS7lv6ca48mCm/zoNAX82IqgKhy
oCZW4qbnnhsKddXs5Dz3o7wKtkYHnpmBp9uHiLvnQrJcOU2ug3FMVOXsZJirlF7aBCpeJoDYcIPV
WxlXE6YR2a/ptK7wErHWlfJQFMpbVWiktSOxdunEBGRbK906Vl4sqbuobfs8tgqtGT3q3DFLB783
yVrooPG5eYzcgGGW7gurPi7/wfTE/6cux61Za/6cyZHHFP8sO6Cmx+5E/sKtpotrHWTquka3JCXq
IwLtTT7wIqQzKzcfR+zUfCDuKjvTiT5Ic7tX5gNWF46/3Kp8OeCWS1JJK5cFv1XwzGp7MINhM6S0
vceNlgSWB/QRHJhdUYsojl9GaENHQUKZuMPsoPj8DAMC+1Fe9iz9rNREj5Dhzb0lmDaYYbdhKf/Q
AcC6tj4dkoxEa8fGhcFCqaA/IiNHBz+0EhEwVBbHBmkGgYtsP0lpCQ96LxzBfNoB928r1OgB0wmD
aJIgUd9zaT3H4Gxy6zBmAQB4fksCNoj/Fs6zLgZa+vGLltTdeiqw+jTlldUj7eZwX+Z0KvC/+EPY
/JCGZZtsy8fOTG+Mlm0+QOViRbzMbWaNblODCMLc5VQkMyS5Ua/0ur/A5c4Ohii1bdIARba0CqD+
wG5G1K9VVuYm7GhYFyJd9TntoH6e3mQS+Zoln6ml5y7q/ImwTjJS0+LRHPNrArPRT403SUYZEtSq
s5acNXFBQBrr5iRzCLmija9RkH/mqOm2strexpNi8mZnx2Cm/0JqErnbHUBtFc8NPad+FbT89mEN
Ir4j7tCWcXy0WkW/xuqPNrnaXGHMFR4lamDKoU7vybCXZ5Cq8AxIK9HfJIugNb0/VWb2EAaK7vW2
cddpBq+7qnBqMOdyjZnTVE8zY6VM6WEUnH0ysaxmRe6Fs0T+NmYUHwBQ+PEnluLLkMlML9qCDLG0
XdkmQzDrw3L0gPtau5FJ4R7UfN+XfAQnIlDgZablGA/tTo+V94+hTB6Majx3tXJm64jdNJPvCC/B
qFHU9JGMHsNg9iLX9rHG3k+4zrRViakyNCk/Oo75k2Qo6IHDWqkUoIEJs4nUzNZF8iQmTQObPWPW
UNpsJUqhbbAR7lWo6l6fdk/qXB+lgRZyLaZ5q5AXviqC6Cir8WNJTbwfG/5FOc32Ifn1JMqXbkYi
jSuFmEeT/qPr78BOfWrkP7uhwFAYTPm1KAJMv7VIgEWSa25nP2h8vRBQzEVdCuz1SLex75sXyJHE
o2el4Y8d/4xw2pvQyAjUmgU9OXbs0dphwne8caAwyGX0jVVhEn85fSSjTjfe7JgpSbAPOdw8Jk0U
VMZ0sowavXcd3xpZ8iE1WBTpf+VuOs/kCsdeJfW7wQh7hh5cWZYOCE2cedfx9646JzuYes60hnwA
yUrqbWyabiSMs9byf+RAVB3RFUZxmqfScPHfHUul2iaTDXZ76m+ngQgDy9Tek5FCJQ1oyaYsrtpi
9c15TmU0V4+0bHcx3UKfxvzPlLOHDrOEEbkraCwF/bBOOggGmdI92wktR2HY0cHEWdYVFP5GcQns
agTyhM1INDhFGmXHxIbaXiIRgTbUdp4/aiV+iYysWEeVtTXNUsXaeMNFusLTmE20/cvnvpovfG3s
+OFQbgyLGAmnf3Vy6BFOQrOjV5PHYuBIxqsTjBziJRh2rzeHaw60xx+wHftx0J7kcKvLgUwvovwZ
iaNcEmEo57bEK1atM7qEmyCh+ZPjYFrZnIatFdU3Q9KYV3vEX9gZ+lNuprOvNho9eZD/dSud5Krl
RI3ERzEFG9PQUt/pCxBFemHtTLMm/yIPKQq5peyjQtTZaZZy1pYOWFZnIgF0lJ5M11D+NcEsVnPf
PVWMStDjENYo9kzMdeZdhbzT5Y52ZjkH1NkyI6ckUzedXFOudW+5aRR7e6I3gIPTNRjjKNHalAFg
yIMauMzTnofW2Gd5j++6DnEMVhteAJ8o4OlW0blnd918lRub4keafdGRO9vPl9mwP+OWMLix3oY6
hS5zClJ1ew522BJunA/xJlmWfINxSTGuw0CFUcysa8nW3XlWLE+p7JL0vde5a0wyYC3Vm0sD09Ok
piR00JqsdHk3FP391Drv5PMm62qOL6RhIuknW7Ivt21S7vOlb1qqQbzKQ427UwxXyyQotrKGpyZh
douChzC46D7XublUNGET2lE3VKfGsJzD4XzLnpF7xEcea421xOJ+GsyQjo3sEZTxlkVSswkxiay1
SvEzXWKORL6Bk/0v9s6jx21tTdd/pXHn3GAOU5HKKoVKLntClO0qhsWwmMOv74fy7rPD7e6DA1yg
B30nhCTbZZVELq7vjUaznup9ITrs8ZP21pdO4lsxK5k8THOk7khMwSy/qhp3z/Ke+fQDggbWyk7J
ukcjT+m4HMs1dcXw49i7PMeLqcYeaHSo2xdSdt9Avnf1wA/FnctZVdLsx0Tjh7Q6uiZXPtXqUTQ9
VeHwTkub7zWy27ZNDuLIeZMK60gRNBUlOpOHnjo/64SMQtP94AqZMXnOy9itPRS9+UTTLxbhRjYr
evJekG4AXkbWinj6suqYCBAl0Nu1FTXfc8qaEpEI2o/DbnbEhcT6gl3tc5dU33rjW2GrT0qp/DCI
pJ/YB/nCZAmjq8ItZmS7Oj9h9JofjeAyH2mL4ju2/Qb3ag/SsF7Hmf1hFNyW6wXp06LmWDmMOEaD
sZW6dMNm69WM55w8rEWm8aYpNEmH1nRi472muaU5c55hTH4TjgjXFAjjJukq4FCpvs5qEZRs1VYK
Hbz98DmX/ZM3N8NmtpyDIo6lQ5SDpuFBt9qDMQY2/YCMJkm47UpWDsY9s3J9NwuPqstGKxmjn/Zc
QyhFAhKRxGWDVU3mJrsUF4F43T9y1hxJ/11qHXg5amB3Y+TV8HO8kWKV4EveYua89rVV+0aYt749
iO4YKcXRo9/FF0W1yQwCqN25e8ZqhPEUSn9y5wO11qeckNYTXAB3Pa7kFw8VwExWMj7gvP6AFvRo
W1IwaR4UvVZpebZvpjY4J6FTxxVNJn18AyVUnRhcv9ITmoRS70GV6siA0bMDkGr+QsEH/LcdP9UR
Rm0nozKkVfnEY261Gn0Wzwybgna9/n3mij3prRDPaRmW68pT5EbPPEo87ep98jQQBdH/dPqyxrfN
oZTz18ZtyfVenrVKU+9aDx6soAalxsjxwgJLgVo2iAfNIEBbE3xwHf+/LK1uR/UXMIFl9NfBqNwj
teBkZIckdJc6Ao2mnU1g9rQAEK7iU+ghf/EKpojWUmiTp1P71BX9KZ9ockyn9uswFO3BDJHvpNDV
Oz3jPlvqrbPnw9AIHB+qp6hB0bE0W8MnrSMvG7a1Z1Xr1KLWPMIRviriYtp2BChfO/i8h6QOd6TD
8Gx5qV0eaba1LyPdPnUInX+9LmVLagxW2tmJy53olPhRTcr40Qjd3VyL/Hx/xp6HPrkEZidEDYHh
Wv0JQYUPebCeEl2jjmji9u8WobeNsCEHtj00ryxANMDO8dLxsmcbpX1JqwF6wvLGS6dF7whojMCo
iF3ubf1Ucj4vV7lOE5Taxoce3/Rz5qgw7vb8TSPoGeSIOnuizqOgMiNja7jxk9eK8JsVI39vuzDZ
GK0++ZR4QJXDtm+cuQrhB8/ZxGfa18Led2VSH7OYySkD/oe+UqnJyrG3IbzO9kaUqFsrNN5x0kJT
T67kRCz1jWbG3PzV+dhCpm9DEvY2TdvSf6Y1+7KCUe09S9/2g07AtuwJTUqGdkNT+zrWI+tzyu1j
05RgrgBUF/ZSziqW4QDAKk9FRxyvYirqZbLlnqZAcBZpqK90I9K9l2l54Nij4Hqy1CeqUfXRqr81
OdWz4fhz9FLzOjVefXXc8DlHhjqm0vgSu8PLpLJZy5os2Ujsv+vm0tdTCGQ9Jyg5vqS6qzxnYX/r
lCG/DNlbiJQJBtCrHwq4zQOqKh8ll8MAQF52vYyl4aTwrfQ/tLFr+WdHGqMOxOWwUcwE4RwJuH07
uxeQEvLh7BGnLxXqQSSd6WTjzsUtbYA+EJ29cywiy8tOoMmZFc3H5jIGlq04Oz73bFNmMIyuUm6m
hoIgkPLFRC7oJwkbb22LRXu/8L4s7+YT5D5vbI4fIwU5ROom+k7z8GJEefqT0axFCMYeO5JPEct3
ZhbeFnA46G04/KlSocciOWItVJHfDFYdaHZ8RE2gnYpW2KDXMVyIApyrK/o5Cmvv2hh5vhaWRWc3
BdlXJanC/azHCJFGQfmrQ0BC7zT9c88suMOhDQlhby2998uRAC0tpTBz0FsloLljfsoTtHzGO605
zWeXyAVdqFYNhULstqL43C2Npmkdko1MtGPQqcl8jGNvbxrvhR7ZTGtzfLM7ltfEMlEChdHLONXh
Ac3deLU6rdvntUkIhT088SV5VyCR6AHJBrVn7XlCafPsKanyZNuHmN9Rlk70HkcJbdowXZGM9EsR
FhonJp1e3oTnX7Rgpn1LljL56cc+5tox3cQIGvDnS1eKeJuqBEqEdnujmyk59dX8hmzBvoSdijvf
ifSNqdfcl7LJPGhhCZBJkeuvN4LxNYj7Um6hzn0xReoJ8CVCK2d7wegaxaaLk291A3m4Gu3RWWWp
EJsO+OTcdhWIy/QdHkM5cqmhjRGw8MtnEBcGqTdouWwqsbiPdvKWAmIlyDwvo+PuI+Rhq7Bx6n2v
lywtjkfZqMZkbGkr2RfKozRLBuOOW5QjSJ1aiwh/fMO27zC5X4s5VZ5tMlUt1AimpxaAtzpASt5/
lxN7GLoE4dzEV2LOvLUI5/DoztUz2+rxKuipCu5vsdXa3xue/iXd7//GchsbIe9/LQpeV907p2by
nv3btkuKj7/Ig5d/+ksdvHTU3ItG0KDjq8Ch/n9+Vwdbv9kkQmtUwpLb5jAo/yEONn4jfRPBkmfr
uOpxRiBPbn412yhIih3VsMmtsligFznvv6IOJmf1L1YohyQd/mvkyxamfI83yfv7szm6cqLOo8DP
R3t4glAWG/KfFN8wisemt8wTY5NvHkDpgZH6HrMQUkUyZL5a7Xjo1fapy1Vn10dxug2ZD5yylH4f
p8W6vjZlnu1JJyD3iKLAfefFzICoQVZVVyXbhgJmTKRLUybDgya4bTZUhFAZvq+K7JMQIPMgDGwC
tT4R/NKNOzJK8o3mptajrm895pYr+79VlqEfdIdB2xDTi7+O7V8aopVCbAajWAsW+VGwPjsX1wiN
xzEPGeJ0A6RQK7R1nZOng+7EI7lIswlwUQpkt+PSxKquY63RYZ6MYpvME3LbOF8X5OCsJw0JrN7E
aw1w5CjrNtkiLXuZDZhAJcJLb+UzqkvgHOQtOkX1e/L1miz/UAYCZ7zOeVwqMYolrY8qdZ3Pi7wR
tVN93hYFmLlRkpSDMLkT3PqNjC7VfOrmbaaVt3l2XqVJb5aUxM3cS+kM2sPWCsVZK5M27NNoti/O
0H3R2XEvAGp51PEpIUSOd5bMuIU4CoyEuWnJpz5mqp2u5vn5/tNkQSh2Nm1Da87pHrasI26NLuAT
A4QUlTikLkx0GkWvbSdJ9ea2iYbKOqZ5k2zlI99jc6k1nVNHfPaDcTa9qn2xgWnRPSGRuH9Oih1+
B6ceNuirVjgP512s4TTKzceakpw3s77NwjNJeyLe1sxOWegaZ1l5V3uUxrHXUXhAteS+6KMHmc/P
hdW86HM3bvr4KR8LVEXeuvZid1d31jdBSqQ/VBnMbirY3enS3LGLw2RnYTdJgPgoxB2sYwESG3SZ
eXJT8MW0FOqakjTCXoqhRwZUIUSPinUeDx8U0sxXKMgd2GQYcAk3S1BusnIkMeLhWO4991Wva/2f
JQksZpw/9PtconxzOBUd4gI1bELq36xKs81Z14EB3N9u4tTxtlXd16RP3VvT8N8qwj30TIIBdHD7
YlSV7kcpXMmflrfrr//vz0V/1t0e/df34ZClrJNIbZFqbi+L3J+XCpewlVJzhB/K9iSs8jvpynjb
x/YRDd1rHCH4ajtmcq0yYNVjHcwN4m/sPcwoDsGh4/jWC4e9VKb+mObke2qVu9wi/lCYbuPXToKg
JzxkJZL/Es4qSy5l06DuOJN8VR4UaZcHbzm0KhuaAcGFmbvYRGPzI6InYWPHZBHkJjfVEoGJBAzU
jezQtSMJbBR60sRc1kiBh/oAqFcfMqUBDQzFB8J5gxScOkQ4TcLcKmK/d8iqvKFKlUcNPXdbt8mP
Y4kWVOufYsey/cgS5cFYEK5kefTH02F20sN4ub9atAY42P3h/a/2c69yqcpv8v4H99egBWjtmH1K
6VvfyTr7oNL5U+ZuujNqpTp0y7u+P/rjqW60mzhMvK2LHSKrfdW6qa7gSUwGTtyMP8ZKX0b+VoHG
KQ5eC6RLUBQSnCw0CUJVxbZkQDLAWzea6OYgjwV6OhcENiNijYi5Z1GhNaQBk2B1Oey8NEZm0Jvy
gJxTHv54mo1nk3S4neOg1B7yAoRoOdwfeZSOg7XF+yyy1ENSDBxKm7OYFgFkqUZzMIuoPdwf/XEQ
prHWkUDuBpF+FD1medeltPZ+KD3vlgp8I7J2jvpASRYalcknsu8NGW6yQZABW+vknkrds+dgau/f
C2Vq0N9kAsFFi/RaUM+C8KCCUG4QzlJJqx0KO9XQvCyM3/BWRirqfdHOKHIIGgvR2rOPDo2DvuSh
8TKWfnAKLyl8lt6TqROYosBSg0PjnPBKMYFz9Jx88bCvQslOvtAT82B5zVuSs1jYqfis6+x0/43k
8jFYtTdQiLz8mpuIVh7+T00EYcEK3GTucXIye6tHhrYNtZxvs+zBPeeCbhWkXt1nZlty70zYSYhh
Ijasy1ZGD2pq2TGtu19lFJ665Xx33IiT+/5wXM4p2sejAKIBQXlDmXQbO9Xh/gj8nHqjmxlHIPEt
39qkkOmn6N9S0GPOo+V8vx+Gpv39EXXCY5CbNrkxyyXxxx9EWcu8MFAkPWQOlhXFfKVilo9qtg6A
NnguZvxq0dxJDeIgRcA2YkJUKnQcy/fkIbJDO7c8N60RlHlwNt7IfSoyLeh6M9uFdrjFNtIcHWnD
9CbhugmTl/u/UJo4FJAAIt81UJYp9vZI15TXyfjwitBcax53MEDN8zgHSuWs3Ln+MtBrbUJ6u/Fr
PtBq6eHOaZVj1j4Kct1ngdLYdQi0S+1nF91SaFmsRICwG41rO1CLBjH4lO26SjWCqXBATyBmEasi
SJ5IAtMh6BICHtL2e2yG1VoX1PtWM94jEDFUviOtao1o1lYv0YoO7Aa0JOl8Miu0rRblFj4XXosm
N4Toc2/QKrkrdKSb4zlKlKdQz6kVN5lD1CbQcoKlcgqIXYthHWsFA0Qxv4QEKXrO/KPwSJhFeouF
Y7h6iakHTk7+BFVuGHuKS57m4Xqw5/3QK+VaPvU1C6prA/BiCCBtK2JlV4jcQXmufO1GDwrARWso
CboekfdM0cjOyO6I55xlwM6AGyU7Hfhc52Zjo2AVmnLDOsSawO3UmGenZbB3pgaxhZWs7vuRpkvl
VomQeKp9Z60LZH6YC2qCevFmr4Fb5zrhz21fJ0kIKDHd0hJmHWMVgR4SaTCm+sTOb4q1B32eSK6L
FD0wACyv9TfoOTY+jk4LfK3aK8tR5NehnnykCujvzOqmmWxquM/8GHR0JVml4+CcoJO9ea+Tk7gd
Z+VFaWBg5rr8eX+7/GrasamcjSjir26SerwTO9BmvdxTS/pSsEEgdY28o8orplXvObAf1eI9IHMN
O9gOSsLFMQN63XbKHDhaxgJmgs9GiHGCnKG891DcKuzBlKTGl+Uhnc0L54G64G+VEubrKk7moC+t
IjDogH4rIB2bHXl+SBU6qkBCQke3wiQQkxhofp0SMxRtx4cqz8SpyL0nPaF0TxsjIwijPAuawvAO
XCzw29q6LRv0zC2SF1dTki/2m5zInqvD8miGbDTbuJ5hWArHB6RLtpVmjwHOmeP9s7q/pGYYfpq+
/TTjd9vQOY9AdXZJesqaMcUcxv51dP0oL41jGsUdivqqO9RZfLNiYDVvwPk+FBCCmCp35OZSl8y9
n4rooc7HLxrVT6PxhYaYdhd1X6qxcQ4Nu4yQwC7h9oi4DOtIw3ixBuP3EuMWdqQ7wPUexuVF18x1
JJIxclw5BMKqOe/c+vm+70sUo1pVqq7vKxwOK7t2vwBTDQ9xDXy4K+LR2lkeqiMRVT9wjvDO4itA
Yze3Gh97fVVzkgrdqHqRlg7Yn9qI+pAXoot8gg5Ognr84tC1EcTRxFDUvVAj0bNNrbyVWRpfzTgk
MX1iBGh6+0E1x/04mw/WKKvdxPyIkM3k7l2W7WlGM+E0pM2EEQbJQXGUDRKkvPdhzoxnJ0Wqndrr
KLPFWg5F4NZWG8yDEfujGX/vUhX3DzeV/SC0IEvb4kq66TYmvW5LPJ6HmNf+LC2wHyVONrFViQDz
FTlMpQEA+dNjWRaDGM5wTWsu1vqAd+Aja5pTU7WHKqrX//1O9O/RLuQe4XjWVFW3WNtdx/mbk1yg
j5xl9bOxlObB0j6tURk3ZvIQN6p17PtrIt1uDWB0TkJpr0un/FRpF1518fsAMEqYHwlVSqf7RLi+
pQlSQoHsp4rZI1R1JBfJ3wBKlf2K4vj/MMo/6QjmilQJ5XIJzFscyKa1RHP817iKnyVSftQtreP7
JqM4+M+26//0Z/1uw8aB/RuFvzZlwYxeGobr/0BaSGv2fiOBGzUThnmkKiogyH90CKu/kUiHadtx
HNfQiWH4B9RCiTAnl44RWydwmjqnf8mHTaHuX8a4/+utu0sSxp/CdryooZ6hM9N9lx9jE7eP9pFD
SJncDgj2XmkkDTqBPgS0yk/zC7pqtVh7BPNYazcmWpHJiODklen4rbkuxc75AaIMk+zZj1V1tcPz
7OFHZAe2c+YvbodX62fSl+y0NfxyPyqTe9opjJ77cB+Tt+v4mvA16z2Jn1xxVrqzIw8V5g37Wron
M0V+exQcj0pIOPalGbeuW+C1OGpaTSXwGd3JCkWWP7dnh2gFhCSq+O4QHRs+Dt6rxeimfAgk9515
rmeYdSB0bpbohvL0avZ7W0OLfLSQ+xXPo7XCoKdXgbIYhPfx8K731aoukYuE5I90j/n0FBvPM3tQ
8UWbv/UYPuOHELdDu7enYwRlxc8ZSHfdpdnW8k42wb1z9uph0BT+sv8Ul3Ha2gkM0yX2Thq5rNmx
kbuRYLjhYeqviwsqDOL4MPdfYQkQMBJsixbt6ixdojun39XzW2AheRuxSh34K7P5JR5vnXiWA5xy
eszzh8I61+ZT1TyF2QNgi2LhPV7H7hq3PV4MMQdtup3sAzS5AyokHqS20eW2in+FHf4/WGWWH/Hj
T+Xlv//I/9H68P8+d+GlSNqPn/92TIroZ5n/eR0g5OAfAOtvCLUsrmvdBfrXqTf+x2Xv/kbNkOGp
GkEKhN/rS8vp75c9deOuyZ0Dcz9xHb8Wi98RVtP7jdQFh4ptMA7dJiTqXwJY/5pvQ2KPpdvAu4Sj
ku9C1MOSJfSnq17tDURKMkYKRWmwFRs9G532ZhpiDboXWgTS608ynAG0lsOopsBLGPXOhY58Ku7j
4SChhl+VNPluhHP3T0Adol7+uirx/uhLIabQoGmMBCrj7/dSQU57ES4aRtlzQfV94eeGeh4WMnfC
lscV0ITb+9P7gbD6VYa8HNcZarYkqZVrrYEY0yhsBbJCY6fXhfFCAzUy+VZKsgoYAVJVzN9yT9xk
Zm1zpWfD7qn5cz0BL8dY8vdt71wia/wRYTrelzbKHVBDdR/nxhAYbc6mHo4o2VQWygIrSb43Yarh
V8fVTAL399KK2ovr+EOvK2c9wqKY6+MQtGYR7yNTSbfN3OavOkpJu25QHLaNZqMonSB/OhuvAtPN
tJc5Wol5IOJHdC2Kl1hcqgRRl9tr30RqA1hJapTpDTGOzsD79iLrVTOj5Cl3sZtoZn9MbKReWTmL
19wDPwECcALZqtrGYCe1Kp0hOTWDlz8PE6yY1RlE8P/63WqbcEBrYIZCr/rNqMzxattvyImjg9nV
01Z2tnfzgNkXOG3jVYnyXTF1bGd19wFo+KmabffiajJczwNFw44BR+tqVwgoyYBXFSg6jfw5VyNE
DWuvDyNc3ChVUCjeuctkjwM230RD9FhWxcCXgLnOa1EcxjokdWs/E9s/3yoAG6qFouykl5J20AHA
vaFsuveieNvF6nhtc2XEoo0BUK3KCxMe6h2ZaM+GUmeHjIxHMEyeChuv7EppvQtspv5ip1V4sWvl
17NOVaZTrOYHB91sOskcw13pIVMYO2VbBQWleXyziYyPQi/2Myyp7c7zS9rM9dY0iyooh6Mn3Pks
5qi53A/FjCdpUJKHsYmwFUlWkoNsS7mj7mR8sDty7aZsmN6g7/ElE8XuW4uPFTT02RyH5lbeObZU
IVgaM1s5j+6DGWbNZWoQPZYQynslkh+t5pIkAYRGzKxAJuoCRfzUJK3XwLVvKYTHug6ZqzDAPRH2
9SRSU1zkIcFdf5rUqjnx9cwHZTB2mHiLvGLi5sFQIBRaMagrPXXevdbhUO11Szm2IeIkFzNWDc6g
b4bKvhVkdJMEYN+UdJi/KlMXmH2Ccaxp1cfaZClJTKtfNxIdSJSMJQ0zDp7qUSTOTRJgZovqlpgt
IzoirgdpFQ9RpbRXHZPNgzkhxF71GKu0SH+0xhnRxPLdZVH6005eZqjvk7q8UPBCSrHf3uuasyul
czQK+6FpTfXULQevGAkUd0KT7JJcOYbxtOTINMQ/OY7ER1RntEKQaNrX1bPKaEi5eBXEiqq+jO04
YS9L0/eyrK5Rlsff/7TR/E8Qbnajf00ftEz6RWyTVjAosSUc+e+roaqNdgPxH/vkVnxbgoP9Kp7S
W7McXNOb9oO6kCB6nt4MMIRbPSXiFGna5f437i/JnkG2S7E1ZaQoMJemCJvHtNu6UE5XF3R9z8D0
4/5somdvwrwGtBXK7TzXxrkyn7oZQAAfh1G/DYSEw2oUym3yEAZbF6u+yLkgDx5TqhPWpN4vh/uj
+wF5YOLXBMZuTJUZNoksgjNQZOvKNlG6/uh0k3hVBEX2eaL17FHGeWeMYgrcVnFePd1BvOvUnykj
UhIq0OII0pzRsTZNJuzXlKGq6DtEwk7d7HS7MLZW6dpB1l3rIUajYszvCmDuNek945o3FQUx6EP2
BbZWTo+2CoBAZHCnLiiQPpt6Wjzjd6BpgZlvTww0DmVWPEwTToUYAqM4A1qQCGQ7RW8rR/4QHVyI
oIpvKdzXWbJnpTe+CFE9F3r6yQ77GtVe+AOj6rWghhYHWBIDmUEyNSJ8NPCHbglLWitZQwwiTpmv
oV37Tlx0R6gopPKDGz2Q70NCKFKBrWk15J14/fRdEghCH4D1lpLTExS9SkxGHT3rNRp9s5PJOheW
uYcWFGtVmoKqPKf32WV8tVwQtmFqLwqigXXd1icF/d+FtTPnVDxmQrWPlIZrT7HqfKi9eWNd8Lml
JlBqdrZFTKfjiu+0XTw5co9rWgBFIMp2qhCiLGnw2czel8FBKWH2HvUBi8wPFUB+SeOw8NUxyh+5
n5LLU47y0Gd2+aCkDaU54BkvumwMuEniDFo7vslpGPdDk9ObZqrixfbS6ERWOIFLy1M3/Gjx2u01
XUvzlT2Gw6HFGf/rYEBg0uuWMgcUxbUR+NhrXAm/nuI4KK6hnpbrOdeNoFIEonFMDBEQIv7IbAxC
ZeGa5WCS+XRDl0JqbmHW58hr67M7Jc2vRwWhPL6GqXh9/1Nn+Ss1NRobPIUzTjv7QYSm+ZYCbQW9
aohzNBnaTvGm5Ni3Vrlp1Ny8JYpt+6Eeiy91Dp6tE5ryOmveFeMqcjdLV7dm14UPYb9PStG8Oml3
opxKfrcd8iGqxOsufZfap5hrKGjzsfzO2oZVMHT2oN0U3VjxfATxj307dpXXQoa3dKx/hmq+xn0T
PTMricfGdCEwhvqYR5RBYZRMzmw8HjtZbYm2cTdhaCBExI+yHkR5avvaea6rMH22pRs/EmJcP6L4
TXdjzc3x/jT0RPOoUcyymnun2nX4FTEpP3au0J7uh7TOXrntSXzHvORxO99oim0FSVU9ddjQD4Cd
o5+oWrU2WzmcMdH3vw4TMT7+LPUO9s0kIyVp5m2emtVzj/c0UVofBWIEwG/I7vTrYad35dFBMODE
UqJlU/apAY/BevOi1hb9QH2tcyEMn5ZajoFQpIpP11WPbT6rRzkWEwHeCoEqqzBliBOzY2GwCTdg
OMo5NlR1U8LO+dy23If7IRzP9IFku9rNkMhrQdWl1SeG2SuNJhEgqYKeQQUZS8adwrwf5HLQzjPa
QZK8xvlsrwj4oACjRd7eVzHxUJVdnmodA3XYJ0jvRbbpWwT5aHLyZ3sgTEV2pjyWmZecvBgbAWlE
SlCbdrtNZDS9GEXdsMB02B/TdnqZOzItcKEzUkrnsyJ9yayWRiSSL1cF3NwKMartm1ySeswVKpQY
4921MjTlqmGY1PCctpVIv2It8VI2EBSKXbrB6QAv3cxXM29dAhh3qJAw0MxU9ZV9E+iSjCYaOpDn
VriNVUnni5NIAPAUawvfnOeGkO57N2peuZ05QdMZhzSy8fSNlsNKV+9wzTzJpPuheukubd1m5xkU
HRmlTDYoXAnIKXEINcb7jLyrqvFOwQCtdCyVa1DyfCreESwNGyWFA3UMM2hYDlP5UGT4etnpv1uT
hkSLzQEuEoNRaA7NbWHhM0iA6/2yDtysY52uiG4Y+/IDVJKaNikgFd3qi5fq2bpr4otZju9qBuus
iOiIIaddZYP2mTGM8EB5HOvsxYicDHWKcyv4WcdkUq70PXH6V+VPkkfVg2qZ3aoQi+y9c6JNaxA3
Z1Yemx/iWjz0G1vvwZjVLHCFQfezMtEIonRagL919o1HdvXcIptwQXAyMGRl0Oj9MuQ5Y40HtCcm
xkb3q3oGvljVmjeDahMJ1qyJT9Axq1X4n9usZX97HM3+Pa+sPrAd64s9weMzVtzSuP3gGvxu9bvO
vAyGfevJZzPHCucBww/GP0TDQ6iDvWdYSNR57ZlomafIFOtRpIS/KUUbGC72RnTJXVSlDxR3Itqb
nNcEW4qF7WpVc0MMGqt/6HJE8PZk96cS85xKdY5hyQ3217UWZ6hd2GA3EjbCHCyyYkYLJqc4tnb4
RBiNu+9n7o/Th92MR0EQYGi5yRZy4FOLBpJWq/qEfiMMQkfhBmK6axl65oEKr4sbG+RYtsbr0MJh
qWZ344Pn1qa16orM9pUaDkeGEcK3EGFq+tj5ntZjxOUbDSrZIFqndd5sjTkwBuAt0aff2iZCrl3O
EH0hbY7xJUzC9DgVL4MeT4fM1olgsfADlubM72br/oA/we+Yz/wo9L557SdtqLlfYvYqXHI4stR+
bzu3Qjcb6z7LvSFT7OZoeCmrqtlQa47vtmNyM8qPpJrlWpkJ9KsSTofZxeEauksxa922B5hJdhAq
CYOpfC6j4r0Y1UB28MKesfiXr25n7bjCil0W6cgMBLYatXwzIhTJqa1vLDYGrBdMPqXR7lrbOHfx
YzovnIHs+Os4O6e+/664xM/MXIud1WFwsUjZqKoErWZNZEMvjU2bLXr4ckRk5SglTIzR78viDZEM
WSUOKyYa/+FJIBWOsYftopBmyk1oB+GMjqmR9Ozk7gZA49KH4nNAnUJWDzZwbUwA5hiiFg00bGJF
pRob9jLTd+yAOMs68o50nfwi3vLanowH14mzwFRn/GykTpaNM/g18IOLeSq7++zStY0faN067lus
j6mf6g68VXTRI8rE6kH2WHuGbT6V0ya3vdCfG2Qlk6j2o6UxS4TqwazktzndFrmN1xA2dEPGovD0
T6szO2Tb8k2qy05PK0A3UvUYwRiwaNaL9CzdCNsb114Tvug5TVjcqoJkyTPIhkM1ZRjHZS/WU5u6
+NXwdOebmAFLd5wtAbsrAajrtl15JhzABzcgZ5IKrJWjfqYKOCIE7VJDVs6mvcNbEoyjOR2zcvri
pobwK4+82lJGOxIm6nUo3hpzSVyiiSEIm6NZaMOWckJrLYY58imWsne9oe+1uj43Etm/YoT03ZF9
ciT57hCr5GHVTuvPNZF64+IYKcVY+1VUYfqPsT40svoMnQpNMyMSyLH7c6yG/kGr7H2Vxpsp1Z6i
kEIk1IGfIkpPRRluE+zTalHTnQT52w0hrin3dVg8WWbM1C7iSoFXa1u/jbInlNVwolZpr3O9ei8t
I/NFMuBvHXGwuZUR5E2OdyYzQ9YiFROrx6ZNb14TLba/WMgPx2GiNWES0ZZYFEw7cXnrqkGQx4dH
AP2B5iQf8wh7PtYYVdOc6PZCGS5eLD/bMr2kxEqt4m4zaanYZJ7+ilQewjUkhQurIXkKsQ6TFbKm
5Ea1GZVuCuoOj9LgQWlF4zYto+/JBIpdZLc4nK7CNa//Tth5LDeObNH2V168OSJgMmEGb0JP0YmU
rwmiLLz3+Pq3AHVEd6lulAYXIVbd7hZBMPPkOXuvTQ3xaNWesVY6+SRZA5saBpVZ4c5Mx54FxXtx
U+erNuKydYxXzQvXGlpu5pcvecV77ALrScm875nBxqPR6OQrCReSnuV3mdrmLrT8HwGWYqZuzR42
2aIuqnhvOy66FfmAwJpDcW/Fy8bTWWZZBoOEmVtxMzPjAb2DemSGeAxoWESHRs8EKQNIpjsWtKFC
dW/V27D7VQW4Z0UznFjv5c2sEWUkkKw6HUKLCUpmzwB12VvBi2oUW2IsOd3n26RlamFV4akM3EMH
j0cjdEsudZM8P8SfHVHhAz0UP1nix/ri033Df7oOVLVd1i3EUg2vGGKjCuViUTjLoKAvoAa47yiX
DCW76BTC9civXYtflkV12jRVcT+0HoY6WzuUjJ93nhy+6UC8mgiFqCmI1hyUAtVk2Robn6Mgfz0U
8YY0zWHHgrVFbPFSjLZYKmSIrcJMbqCrO4sx8w0m8HwD0sTasl1TcbHz6D2Hz3xVmPpzWcVvFg4v
hGepsgxVupJh9ZbYFByyqfOVFrGP2sbSM7rmEHYNy8VoIOvw2agTgtOZI+S90yPMw4JAwf9miVa5
s5txbdkDvYFE+6rE8JRsz15S6Hq44TDDNqgw9KEifSrLWBgz71dbRzc1ZEAEYqktSrGefFjQDtyI
SjAdNn1snqlGYecK78jRc0I25esgMBeD7ZD21nHwMFnSmlTSW3LZvhD77QqtIBUSJC99p+79vvgN
6yz0uOqgSRVPGRZhTEfrSpZyEQBT0Wh/LgQykQXd5W1b2NZG7NwA+2cJ4o53PgzL1DhowU9m71Vg
FUvTRnXUULJCbTG2rmmum7zxQICk/l1nFC/SxOTFgFwFaNGm6wbDSO4OtFFs9hw1++6PiPUtjmEL
q30IFJhoNLcPutr+LNtmZeueTaYecDk3XHsFPDlRyFf0cdXKUvuX0UXppOhWsAdEu4zLRH2QI6ov
KEjgLuxkqRTJAiJ6vvKLCRqXtcaa/uFSRJzRvS5vCIZUtJUVfpn/EcPR9XWzVjsY+QHKItG05WZM
RmsTDu49nl1701kQByYDDqogCYUy++5aCAcrnlEtnmItw5FwoETbjRWCQr4m3sqP6l8NA3diTZUt
vXRM7vZjnaewCAvTWpjml6nhaNi1tR7Ujt5UFNcPtVqqe4ywkOyml9l0cQuWsHSfBap/TaSpP/Zm
jRKoMz+J1vo40yS/2kL7YBlIZgVCdetDYoBStg4kNgyidSuQD7W5vYwMWJJN3SGzo/N+i7FI3Zpk
LZXMX+dVHR6jMB2QODD+EFq2LwMzuCtTuzsplgm1STuTWic2rIHZQ1zVGvIv2tougWyosmR1Vxq8
cd3xjKf5ZeH2mHk8jKGdc3TjSDsESv+YZ4pzJj5TW2SOFkw8F5hTjdkki7TDXEgQZ5YXI+MHfRUb
tvcge5fOrZpHd75Q/YfBbq7ZWFpLpKrhXslr8z5i87GbJN/6ZSEWcZ9U1zM9dHXdT43joRRvZUP0
3SrM83xbNr7Y9zXsOhGV+i6XyluhNT0GnPzNL6Q8FqJ7tfKWuOcq/udipcMpqA3zE+q+/ud8x3Km
MZihSexQuv5h/jQxRECUdeWy1tz2OGB9P3oU0oZiWCfRXyIrCC8uOu4nr70ppaE8F3b+kgcZlOcr
oGvnUgjHvgAO6xYiSfVtGBK7C8Ms/j5Y3kNUZ/IJ62ixFVa0d3vbX0MQ6U9WnCz+3pwVfwzSTEdj
CI8VStgw1edB1n8GaR3MJiWvWOe6fvw6CKyVi6grULNualXBcjSoctUHvr2KIte9wkZhp/S7dCeC
mPcSVBiJkNbu6Exho6t9/zRUxSN7DQp215abWaD6r1RVT8Ww9bHju/u5Tw9Pc7g4ZnwT1UCJX9JE
7ax0VVYUJjZ65Cgv7/3KyZ8Haqtwbjoq7MzqWERwFbpB7gIn+aVXY3JJ+9eBkeBan3WLRl0dELzQ
Tq+jbvP3e/ZBKMPwkXtGM5u2Nu1TU2ofvp4dXjlPYlFfZiaLSRbpyxBsFNSHQluGGX3cMTWiTd9I
40RZLU7oK2KUfNSYTh86xyEIX404x+nnW+KEGwbaAkZejBXR+UPfeW5IK4P7/Pd3YGKC+Y/2nXdg
qaqhS0anPGZT2sHv49PQFm2NFT5eSg4rsCIC+7X3OWT1mnyzNe2L0andrpvtKmmb3ULAUnnW1/dl
G2a3TAApyZIAGRzOeROEw9GuVPxzFpsIvZ3oxjTKxGfaIigEZbwb/BjY0jSm6KI82oaayykqwVZr
IXWNqcxD6YQPfeF+lTQLe04LN783qqOV+tvKNpJVB3DnztfN6jY46mPlxUuTYxyRvdabaVNcuU1V
XkBWMfAU+a3XVXUL/4090455d5UKVzJS5UM9RXMMjICgQ03963o0v5f0sI7zxYoppfqK5O9K05Xd
/AwPTp9D00lflbDpOOYk/oHJswbDGvjXGPWfPVqa9ntuyTQqIX/VwA7AUFuAJpg+uf98H1UrHtwE
2tqyBz6zEniRfQ8Pz0LWyS6K2uSbqdpQOedVUWnSNTn1d+PUCM5GFft61vjED+l+so0l+/r7Gq52
rb/r8ItyjCqMF7soxk2r3nLXarapZls3kSlbJQVRTFbsQ1L0PrQM6jE/FuXWQaH9PlT1Y5o2JZXA
wR0FAhYhu52otRc3BFeABNo9llquPmIi2iH7btZFz24uiq7jqyoPpuXxIDBHjRgCQf8FngKBvd41
QZ/ca2FDPkzIMHGRox/Wx7E5Jc0EnIij4o1OUr20c4gaSpuhrcGZ783ZTkYYnc3a+hb3HbI00yzP
sgp/1FVzwePc3SJm5GtWJ3lnklV7wSE4tXautoKnU4TRvpvakhm3jRRqRIOjiLZ9FQQPcup7Gz5d
AM1OHy1YBShcgMAplZlcXeFArtApbRdGMBYbLyC3zy2saBOgMnzN6SuGWWl/BQihb7wqrZdYI7XM
/dlmYNTjMv1iD8WTK57mJQDEB6m8Pm95mvIFjeXvmXOQqWkOoE8nAS2kjRujqnVnx4gcBr/3P9H9
ffCqvT9y5GhYmqNZPHbaB62Cl7ExZxaxyZ0TPzYyeytct8dQTBKBQRkJqdYIuIPextGF+JX2/R3M
gPrgFFoGjDeSS/qD1SVrJ06g19sbC7H1o0y8U2dMwyctf8lKx1zWZaRdlUqpNjGaWTbr0Fy1lvUV
TirVc6imW00E/n0ZddrKr6T16PoTbqYs5KbQ62CXCS2hpC4Pbu8Nh/kpInx7At04A4YU/KiJljz6
TlM+TCa03m7kc68hqC11WpdFjU8jzpTnsQ8ZzMuiXnU1unXRA1jXY9CUo98d8jD0bx1mJ8D22vg1
UVEWK130VCJqxFdHOiWfFhiP6VR9UqLc2mu0QhYUpswjlMi9NmWtruGAnEtU4KsAhcVTFvKAOGVf
nObVhEt1180XDaN5nbTtY0zQxX1/r46uPJS2oJL285KhHi9DVwz7v6/++vSB/us4mj9wmyvORPQz
Bha839cYB8CnJ5k9LUOlrE/QHKqtV6mQ3PpaACmqftQ4drDlR86jA3yvQsO+B87Bo4qvALoTu8Mq
c5tk7xn8hmakf0lGzOB0jcrjqKRfk7yw7tmHkcK5bvqJtkZ+XCElzyj7LtnLOD0dIT74tlJHV1JT
UznwtLALGwVZaTuaAVSC+qcHXmiXgRqlGpvIoXw5V2XRgNs1FbFS6pHQqTLeWJxAmYPGQPvHMQHl
X+Jaw0bI0+8/gP7WDiJo9mgPGZxxMj5Rjm8br8/ORW2nZ5TxxQr0ak6QxaAfkw5ItlQGH9TO1Ls0
yjcDBAhfDXLXw9oxz2MyIEUGgLl3REPuey1f/cS3cRhVeySe2bPQlsw6hy+i1KKtNJlSeOgRchXq
XlLHdIxbRj/zT/H0E3ERq08eiQ8qSgoCAm5I8NS4pTpAmg9rAOQBdko1ixF/2/ynNVvkbxCO5MG1
Js6yKb4VqD2P/iR4SUvlxZAQ8CvFHeDBlb1xJ4Ft4YA6ZKppL3P+5CRQZS5BHWb3sz8hLeiKMsfR
PzkrzZX2fx9mqgpnMjchtlIZIxofHuZcobVsADEHf6I3jJDU7NziXilScW4mwU7DQT33l+DHrRMn
eOvkE1OzeK8M0qpud5Uj31yrMvacmEOeg8pL92qsbGaAR598VnFP0teP3z5tjjai9rKEdD78wtii
Utj3wKGjuLlghy/ePN8HCDEG7tnSn3PN6zHUVRbbvcmD6Ml7PW8FHWJzBO+iW0+W5z4PIZwgU6dD
6gYRroxSN/EM3GFt2Mw7iQ8d4Da9iiXgN+zGb2NRItVUuhPsvHQlJGRWw8QgrNWcM//+NGlzwuXv
Hwo6D54ji7gX2xQfvZVlbdBIIJeDcCNLPDk6wz2hJ/p1/kmnnYZOYjzXRam+BG6nMsAGmsB6Wp0r
C1tvGUYBWlKjOhfTZYAVgrzP0pe3UJXtc6ZNw3dV3Q1lRFBQQnMcwMVyKAsGfGr8puR6fuepMX0B
Wsd05uShqVW6IHqU3ss+Abo5/RlmApIUDNteYU6yyXVgD+nq6JFfoURjT7259XVFJXCGUqZjTG8W
Z0avOISYANheP95Qwt8pYCBfBodYm8zBpZU3bYttKG7PulFeLZkY+/nV/OfgBcNtjNWUZixljqph
MZ3XHavtdoZa0JkPWkl3lISYF0b5JFg6Ff2cwt/2CCQOuRQFoz8SihRPgjyIMwcBQA6cfa5nA+9m
1GTOetIlgXVQ7JWTxN0RNuClR/px5ygpTZCpqIAowo6HarjVevlQMd1e1X0abOcdSj8XU+MgUuCg
0xZ0cCzOSx83u7uz1bhmeDotEmjFq6WpJzThEwcZE7bBcjPolbpT2xA6ztgNX6w0fm1U1eYthZq+
SArGG4GXthfsU6t/ETZxOHwSSkzA4ofvGVgAh2UNqSoJrH+WNWNgwtoCrkJj3km2SYOB1FAGrDsa
Q1tXNbaFzMYjgRjavRFKk84SCL2iBSIOYtU5Y5dBKWq24ZOXQ+oXAGXXfuXeR8bgncqEt+7WtcYY
DM15V8fhnqUeizSlwBJMOVabgGPM/JMW0gcPnRUOJGdbJ7r+5KOfXZGUir2eQSITpeFLCva61NXg
4b20L+0vMUWvRU7Ndb5wGHcORuE6WFET+s5t41w7ZfhOz1x/LRE+qkD/Uz/Q3jTwrisjz5U9E4Hw
tQ++lk2AvL0Iu0sbcX6Hu+o8N2RxYbVEZOHHKbUNoselXY7Nc5czX0uCpDhyFvmGGzq5t1IVSL6g
Vyq059LS6Xib8iXuqnGl2oN9YqE3GbzxHYXYgluYUSswtyXFfsYwzSW6y3YnnEE/aUJpsy0M1++w
knQ1yNAGt4kbbcYwdHdMbCF2NcgYbTvalrku9krg6sc6iYeNMzTJdTS6YGWig1q2VsK4Tm2GO0kE
70K1UmudKvEAiKxdK9qhSBv92xCUzTLEz7NKM0KyBo2BQhoAqu2mnxQUmQh0vfhUCCp+z7YpHiD+
X4oOqZGv4QoUphLd+01i3VnEsm+8EnmVWmn8xMpiFJx0EsdYtipQwLmej+KLqkTlcw2bYTAD5WZY
IBY7YdHRDRKxUWpDwwLF5g8HhiO2XWiPeew6G/JOFMQLbO6uJe4p33JObA1uIoDFf1+dxccNiG3e
oLeocryid2V/1E43BUEeBlkAy5oRr4/Hd1GxVhzHsi33TUC21diJ8giOdPrWQqNTkWHgJW93jON9
MhKYyKKajF59Q77BKeQc55ZvJtvQS4g+IKRQehLu0F9MQNN8aLgt9TtLl/0XXJ/gp5wqXbeJeJBt
VG673DQ3SkW3ODKbb43Gt8ceajibvn/VdW88egahLU5rvmE6usjW9ndp7gWfLBbGH2uFqTIDoo9H
SwR0iPqhnddT/xh94THnj+tdhtzsLe2KzYAP4TiOrrElGkllHICKKsREHHexcVDp/K+aYjQZe5Hb
oTZFsTFUubMC3d5302odydjY09x1rhwhmMxjtfuOjBV3AjgPlKjFMQbSyrhEAP2X5SmI+nbttpW5
sRltryK6Ekc9RVMraxeDHQhPywPrkGmRRmNMMXAXm58lG6PE/7hsmrh1yFdEsiNMKuwPt6KFj9VR
omRL1KyKUR+KcGwfi8TP12i0201HdX1uyuzNJrliWScVD7xtNFtCW0Cvkxww69TT1nJ280tbL4ZD
YIBsdzyNzDok3vu8yGo0JN5J9wi+6KdjGCz4GneKkp3ml26eb4TQJ+a3OGJAxnAz5s7KdelbLXwE
L4xVEkY60BA3HFz/VfpTtH1NapXnzXI3ViEaBGNwMLxIEWdD1saTQLadlPUG3wMiRW342WhmizDV
GoDOGhbIchPDauP5x2HABKzWrjjbynYWJtel8sNo3GE3r8hET3ibviNYJWrdn0VeKCWChzzYK6bh
HuZLqvR0WlBuEyIAT8NOSQuI/Cx7iey17tJqSTzxaxJRDWalYXg1r1nVrMM0jN96lCh0cwbtOPpI
CXqbRLaGeRBCxCA9JGqsLXCSJrdEBCSPdc4Nx31A8MstZwawpgqwVv00KAjDBp2VwvjH06D3tgXT
ErTg/qqaRwuD13hH9KkYrjtfPMOy81ex1cfXJGZoKxIrXeYjSq3AMu7DymsfBwtsFui5RYB/8qK2
zc6rwngXw9hYYzdut+Syl6uA/e6i06khyoxxwfxS68d1lKvaRc0GZQvFc6MZXXF0zGFvWYp37etf
mRKq6/exAvhz1qX5d7SSko/YbnNMVIBZh0aqb4OPTtDr9PAAodQmFbP78d4RgMd7fF9uTUTtwjvN
F+YH312fslMxnJqxTtKeNfr3K5U4sDstda31tCneQ295JTLxWZVh+ax6/iXJQ+8NM/a5le1RqfNL
WdTZYyD5CJAQguatqu+kVnSvgVdcVXygD01afdF8K11LUn1W9fxwza/byr6wFtcLfR6b2Ngr1/Mx
S8vFLclpT5hlZl1xa8PQhUIVTJd3HpUdtctkRI4ElBosj20Ve4cYKW2YWKIT8Vr2ET700htOss08
UDtFyyEs0MHr2CQfTXpcZQIaei5G6SIqX3BdGari/QypCvXCvTpDrl5gjEeXMmOC1PQoGeY9q+E5
3g8RpVsLZgA8WhWvlenEAeirW5vxpDofZMrjNMVMqR49blHX0S6IaCmi9iAxRb8k+KM3mZOp9++f
TBQUwMmm0XnoCSBhecnMtvbIQdQ6Y8r9yO/nwnsMgufBKm5Khr3As9XuOa0K8MI8XOadhqnkULqp
dQ0ivk7pgC15fmkWNlquqCmWSoDsgWF9sNKyULkDN6kdq9BAHZNq4RRXynIro/6k1T3Ls/Kkvbnt
CCibsLhgEX5yKPpz2zU5DNEOsui8mNChPhyxPc9v+Z+fL0eK7pvC6imUxsZfSHu6pNQiilPFwpc5
SKpQc+vYUdaakSdrq6KnFIFMvzEky27CnQ9T1g9J2bnQyuRMTE5xqvg3W6asbq4BHaF3C2hSqrkP
KrW5Rh2cyrnBWLjprlZqzPeB+SWWgb+vII0YCyvuNi2RtIv4zpxqzrCHiqaEWryWIrNOlTNYpwGg
1Gc3ZTrs/nZQ5KbQBKdCt028ouaHZk4VFbWrl1SNVY6qg7NoxbGMSzAiYWPmOw87e9dv96QydwuK
gWhZOWjiNVP6V1zud0VYi4dSJcErjoOrMNs7marG0/z33MNdlyANqw0gVlEbHQd2Y0tW911UgN1M
6mShbSPFbLeishD9VVapnJtVVFch5kWDbqSquidSSNfEuURgmsLke+Ca9zJUk2dDs4H5G8a5BiB9
MHuNoK6c/N4KbMwnLTvjf+zKFrWJnFpfVCkf+zMaYHTOk9wn39LVb4OvgyFsps4MraxbrBKgYHrU
7k4vzsmg4cIMGtw3Xdzf5wFwazpmC0dLsoPBv+cpMBk5ddKw94XOYbsoGUW12q/eDs1dzEKz7sLK
2bARexuR5uEhVhrzLApqs0bwVfU4/O0ysg8M0p7GaWYMfdmmRFjHST5uODi1D3HUT8MIhO/IvRZ/
L2D/x/xNnVzFtBh4arQ/Hpo2lWGkWYi0ZWsam6zus6MLaHpAe8wHzIV552psCuWltfMfqu1i6zFs
BGATKOO982PDBrWnLDrPXDtNbxA656KTMmV98ozgBFfZ3XdmUh1bpa8/KcC1Pz5Mpm+2oTI9pDxW
6VrxpfjPjAc2ceQLE3iSTCDDU+yJp8ggAmfovrflSD2tmSVzeOO71fVfOhU4QBxoSM+t1kD0hEnD
9VcEBXmkE3Orh7AwdmCuqi0ReYe/32r5x1nBUgX3mDKRcTeRHx+aVa6J5DLl0IiSorzXOuZ4c33n
jRrUoumlsAma6zj5L5mcaEdhOT9kJeqN2ubDYb6AtEWWkVpPWNlZhPOgOIxRQeKErKrLCEN8aFEx
LLOqDO/JvbHZeZBcW6lyCoVnYd+Jfs2vbIUUXmww9Ub4enXRu8o5W0asXTsPGvyYTfMqEKF+d5Fh
Jy5mljV3gW8i7ANDdSr7ATSL1rUgsbiNecahJo5TDT8FLztTPAXSJCDLruu9ouifzFj+1AtM99Hm
e8tCR2fs4+KvVyhDdegHTA4Fm2k8iknNRYrDCAO8yfRkB3OFMO8SkF5PMtEttFx956i5xWCueswa
V1nOcg7LKXZVIpT3MVooD2Ke4BLWwOJoiVvYoaH9Z1LucZKEyR0t0wyq9N+fjP/1jqTG/BHUIqRV
usa/P8QpwpME6AOg8rlZTZrBoUxRj48+XWC8efRj45bomCzax9GorKOpHcRHvYyTqx/EwbokfQaL
6KhAz1blm8yyg63W9UpaMEPem5hy0yBv/GdGPTnB3fGlGsXb39+KJv8UQZAzj+Bq8qZhUv5IvtBi
HYBQOXVgSnTeIROiw3wpuuqfn/79M9mW6ZJPU4qdTxTiopZ0+UkSOpf4Zq6V5olN2TK8S0IlWfoB
W/fcItNZZe9aINP91HEzjB+mWZS3+UWLXm0pXLz380tU4hObjHkjXmC4jfPtRYVy8IKy3yFt0S52
3GWrUs/ty8gR7pj7/dmyK++Y1MHkV3KJTZf2W4tHbDcX7alfu1tlDEBxG1Cj+4gS6S5i3LrIreY5
VrrcW9COrHwGzUlsPgE1s14bCxONoQfDFdmgsyEMXF3nZREQke3QHug92G+6AVJKex3HblKs9fqu
VZryWPeXomFGB4jM3iqO+DqfRBglKtdgPx9SjALGnWbAI9Q6u7qJLkFQGA4Hs8PaVgbRorUhfs0X
j7MgnhW9vxa9Cm+2c5pNRr20rowmedR0Ytd6viR4g5xdE2Uo63NCBPDAZCDxHFJXMIucQ0WJzVXN
GqlgrXl3adpEXfk6wnt1VCMVJjsleIp0mLT4Wn9KujKA+NQ4cJKYzLa05/elzIHhTS8Rjldb0xkW
+jTPVISqXDOeBhhjRfVakHZmYEve6U3MbQkZONzBUy5P86XrahwsCd6Kqsiqnomu6ROyQ3GjNRyV
x1h8NwBsJ0s6YgDOQ7NBROORwRmXxqptfZOnKNlzEuz3icQasRJW3h+Js1nRVFEPnMOtU2AU/oZo
knZVhrj1nBhZNbx6G7AVikTVUKqbntRrl/iOSwJv+JMN2vjo90RTOBn9JcwQi0Hdx6pu5KlsLLKZ
lrOIIs9ZyQRxw7O8AF4m8gLnWvb2WigsD2t4wkB5o4LxmlJGd2PPvjBXWmLa3jHYTi4gsGptAYxx
nsBRZR/w7j3Z/Wjf2sJ8jlpn+JIzyl/6fYXmHgFInofxLVPdDbPj9fuqq4luAbJf30B1JsiGTvsn
26U+LXq/l7MmTlOKNEs3pPxDuOcqaRRVHZkm7wKTKtWQmbxXHN7PudPv4Aa8ZGNzwKTVY1cg1V1z
6RUlZvYyhGl68MYMMWTY3xepqt8anKZaQhoWhP98O9fifuBYp8bUf/19FZwHZb//7nxUiE90qemc
DD4u6K3oAnPQo3hqTXkRW6dLaIhQXyKC+3YgTc1VVibudf7Jg6O7CQlF2WjxsHatTpLJJKKzhWgR
Z3/3y9a6t7Tu3XNC5/M85LW+dnJONSQqygcS3DeiqsxH0yC7m2MY4azJNFo3yo02NuGPogImnhu+
2Og+WTR85Sk+zKQ85QSmEWPbOLhVjegdJQSgw/uZ3b+/1f+TNsl9FiBI+H//989Pz8K7LMTUCjRU
qL0fWl9+OTpuoNOS0uvwTfS0vOK2tQ+EDvZnVTJmciIPRXm6beHHr4qIqZbnNNpByS0dGAkbb9cf
9CaQz6lHvJ81ZNaFtmWzIkMByFMXH4n0TtnltPCzB09Mv9tvn56lod+gwBB8ePIPQSKjjM7j8IIf
Fbo8vXIRHecDj/lMSRG/tEN6aHpCiuvE3ya9gywamFvapuaqc6t+2bpOee2s8IF+EBlNMFBjJY7v
6W9kC6eS6SFwAhO/XlDf8pQYHzeWrHaT9dqNtX6lUc8ueVvVdbCGuzwy0pMJarNIgJTqrsn0ykEV
XLfBnkNYtZyXbgM1631PgMN0lBoIImlxMm37Ub3oZWGedEYIp15vvZ2T1O5RCcfqZGlU+RnfBtkP
JhGNQfJYNu3KpZ0DVqw/plFrkgBFnhOOkP6UFsmxCzSDABAzujaeu2krRT7W02USNhRBCAGk/IZv
obpWJkw8r/Qzog041+HF1Dfz6VP6AlukrcereCDxvFBJXBi7eJtIfZhcWmOotg/9dJGTrSYxOKWN
nQWElxL1Ek6XlLSJld+Lk524knWfAxegPmWTKm62BBfWXoAWbMsfrWcqRytLgyU4DBobbbFzMyU6
oc/UJ8BY9khELBTkBlKFzaE07DBpjHVxJLHSuXNpYb1fiAoiN2ZIjvgAs1VdiPI+z7tqaxG0iqJE
hZQ+DjnRugaZ7G7u7P123IlCxJcg9J5rJ22ONIgkkuAqjcLXISKOPgC4TfIwiVhdFq4KEj7eCHqN
dzqC1Y1Ex/SGbv4W2OMFa0ywUgAVL6PS/jlPkLKhxMXU0tTVymI3NmQP2SMGIGYtMgudh3HS2dmu
bj43JE+TVTNk524zcy/qFAlPbHf8x5EuEblNY8MvBFYuEV7jqPFJKstWfVuAYEOAuNPMWL4obf2s
QqBY9IVVrGfpIWdr7PhuxILswD9cl6M0zh4ipEMAGN534ENrQXqnTso+R7eh/prneaf8Z7vE3NFe
Os8WN0b67bnOBZPMoH/FQRkf6ypuDqGpPWaxna2U0C5pKDbFLgV8sCzjdviSTX1lzx4ZB0dBsKT7
Xe+FrL9FbZVdssRHYj+FE2McjXbzA9KkePuAUyFxTjfBpJ9WCEW/Gtj2Oqe7phlhnutaZN/6FK9s
ZQzho9JMOHFT+dIWBjoWIytOHgZmyd1YV5VtGevADtKVVNuSZqVX3HEKwi3MK/gJNBDVXjLkiLWD
nHzDo1OVC9v3xB2LOR4n30Fs6wyvGRaKv2892sd6gbVL0OtkJmXaOoCgD2cJoIUl9ZsqFjnH7xwq
bBE6Fspx2TJalfYWaAaCTKM8K7oSrzoEkZOwllJhLCTtNCXG0GbuePw/2RE0KEe/raqc0DmV4n7Q
HQtt9MeTeoSgx4kRkmFkJba84YiSwh0AiVjyPKsDiOLepWFoJg3Y3WD7flIJK5fOhIojOOKU/9m9
+lhi8CvZtD4Qu1BgwRb6eCIvDNPyaeihZuDpQGcpzm1al+vUZTBljd2j2lXfyZy6i+LyvkdtejLU
wFiOcffpIBFs/sf7IzhMCYdBkdBMhuzT3/+nk9G6LoTFvsCSw2EnUsv+3PI5dE22qWvkvk05toQP
eWevVasDag1x8DSy2Z3YF4RPQH1RsYbEaONXSaC666BxqlORoiyaxId6QnS5LrQvsu5YpwbLX8tM
VmDTJmWioBHIsCJKPRVYDMejym2NJ2vEeTa/jBWNQPSObB6XljilGoOHcepouRBBW8N8+afiRLcl
TaoWY0LPFG3BsSGFA1ehXCd+m8i8zGaqocY+j6bWKuvK4qQ9/X9xZXZY21J7XXVtvi4Bl65FQhwL
Is5vTtPCpKFDth1jJ9lkkiCgUDaTwDgZ1nkh/FUx8N18BxVx7rNPQ9Q4F3W6JA3otjihry+LK2ms
Vz1M6IDXLvf1XXrh6faDiYlpYkIxkQihSKyzMh+Y+cyTZj1C/k7X9TDYsb9Tq+BkdSNUDIYXcjRq
dlNNe7TN5iaQnL2HjGAk4yw/JAfUCPYKzT3sNtVWN9Jla0pc5LpuJwcyCmti2DBW4vAlImPUwLDN
OS+Em+zquBSXRF2kjVc+aRkTHKypzjGMQm2Xq6WL/7RGUCuVk135BHTBxNi8W1xG2/A3XaxYBIA7
K9sMjEPpC2Pb4vlKrfpnXIZi7+qafQ+uLLhDBs4zh3VpGTkDeCAynJSFMLrqNGXLh7WXHis7T49G
Of7zk3+sFf84GjCWyIkmHJRgGO/omvl46jO0+6SmQ4Fp5J6vDz12T0tvm/lKpya7ORE0oi7EHFGn
Ybez/D7Z5k79ZaC7ehHtoKwaX4o7jBryrkj9gqGKQcQiT9bYn1ib5a71AUDXAHKwyBIbN89QFDf/
/1Sd13LcyrJtvwgR8Oa1fbMNm57SC0IUteAKQMGj8PV3AK1zdO7D7miQWtw0QFVl5pxj1js/KPyj
pYARgqQVe00N7cpPnGhL9A/TNNKH3+p2ira6rPI94vRsVkSTJ/6MbmF6RthMqFzFJHruvt0fuvmd
ZqsnknPKw/IhQ2sRP3rDOzlEn5Ms7Z0MepBFpV5e2roqL0FLX50jOSq+BLqMU+kFQvkQ7Y9G4bpO
YiI0S+W0t2p+GXL/4Q77CsOEEyeQ0svo5+2TEM57Ur04JMNg5KuYYQeJNOlDW8TmKY+QNALF15kM
TkyhDKhYvCjNtjalW2VoI2yduQgvnc0OmQ/qtlzpDl66cFYOxcCk5noCqE54Xd6xc7jHMiRxqXFp
+YXBa4bcdjM6XXyYHPeHufS76xfV4Kbsvdzb6jqZTHpWWaehcMWJsVZ40azGXpteaXxRuqsZbzys
y9LKbjkSjOfGKjT8hvb06Dddt+oFnYHwgn62OTFuI+u8bYme7XNR8CvMkyMQlH01l+Gm76JwyRVA
gxL38MauWqqcNI0AHBtwa+8JQGavA1Jjv6OJEj2G/U8vmhQAfA7S2LPxzy3XFIrlalDd99LgzgOJ
ns3KnEtdEgsg7N65sr8yYhb4aV2vdreNrd/oGKmHheLWa7u7sMipQg+9Cuxt5eCaJZW0sOy3++c4
mfyMlvNqDr3bJSNkI+i3rLhjnd1gg12Y/7t6tPOnUd3ErOP30B/tEtrmfA9cZqqIL4hYxabOCBjJ
cr29CFgSTFeM1752xEtV/FFOzsI0Q2Pa8bsOExWjK252XdNov8MCS7Hqg0dJX/NKT6zahSMEq3Rm
FdXJqM6WtP8YfgdAhEdeCw8oJatbOaj6qfSEfNQAair1/O+jmm/GF8lSXH1hxrZXbsHgOW2MY7G0
sbKGREA7lntJw+JglWOwpmD6EfCX/6TIXXn0Jn929UuMmuwlg4dPhLgcn3U1JiRCt90u1BXxktlE
k2ppd4Nv35pFru0Lm7xIMtWsFVkaPsOsfiDXMwy6+3MXjmg5LDlCcpifwLJnbA+2ggSmRUzX4rF8
QDN8ziuPxkjl44IJywL/IdI8e1AcMQi93FhFPl4QJY3l3nD4RY6q+0kUc70OimCmgvHi/e+7wLZs
Vpke3FtUmJdUBNEecFWxcnBJU1m1NWfaMcnMs5IvIVnZh1FLbznP97mcXzKTroTpy11at9A82Mlf
ZaABmaNIhs/HZAJNBiT+jQVt5T/acuux9/2b0tz/ghabXBiVwxlxJRhhmLEwlblcPtGE7auP6+Yg
POgfqx6A+dlHglLHSrsg2q7Xcc4Rx1loacPgx5CkEcMqCrNJxt1bExJ1IQ2rebzvf7jM9MP//aGq
jPizvgD06NLOvowsOmq1vDW7d+ypZN+l1lkXTvSelME30b3W8e6daeldgGjX3iJo+l/zGz2zxGMY
OuWm8Glgk5Lx1tYd9hJHAtlXmKwRGQ+VQ2ymBVNirQ0uJ7MimhC/keBKcVN+0X9COK3rkAzStJaP
5X+1/R0PaIHbpDcOac3D008B7mb8kltmyZe+CKZXz47BwuapzHZ2JaYLA0Fzq7dmtG26inmpXmMC
nw9ecZeOmzFtwBB4DOO7kJT6ENYKgeL+Kbc7H8uPegvBwy5Qf5en/G8iwP2tCuALVLr3eW9tLF2O
ISceIELQz0rdNN3BWVazRg9iwBB+QAyBU8NiNf3VYulZ6r5Gs9SjLX9VsPbfS7OejqplRx9PTaQ1
N8dAjIEKLN0Kx8blaZRwekdHh75dEHNISQ0FTFxnbIMb7xob0AnBGsHjIichkrQi4DxJtsIl65Zw
BYb4VUxbQpN1/IL2JV3h4QFcuxzFOcgbp5zGuCuD8IRIdeXLaHgQs8oiHkbygnTSK0hMje+KkX/a
kdb7Efofqs98xNg+9AidpXy5FG7r07i0aRdMwtBWGRa/vUvSz64QJNamgizdyMj+LH1sHAV/O9ql
6Y0nPRF0LU3jbHg4ee0ARdJ8mGuUlT27XDUkLyqFGNVze1rfTRceZUPTeLlMam98CoypP0jmZYYQ
+Wdl6P8lIz2a++0BBQCvsyPAANcC5pThXxn6vgCd8cJTlZXjauKgbiS181BL8AIE+V3ChNDcHjvQ
z1ZobLiBwfF28HeL9KAUDWxBIk3ul4M91IfEtLGBT5F8UWX/FYy1/2GgEMw5xz0sL9n8TiX9R1fH
1gWFX3oLwuhPFVvqM2ID5S7uzL0jpfr0Err0emKCZ+NfIQn5Ks1LnJbJpTKy7b3T3dOM+EnVgEoh
ZOPChGwfA3qPOx3991uk2jfSQto1cyWIbG5UPabVcCwZsqLry7N3fCxr20Q32zLFPkxmP+1lGSev
IYJCFgP3XOOJvEZGEFM2x0+VEPJYq3qLV8y4SLc1LoLe22W5TAv+FoOofuHlKx6LhHCHKpGcli2M
qsvl8gmteboLw5TfH9RADJ0Vqfz31K0bIze/pnH8U9OvXnS7iL7ffUqn5zQfqysHNGsFbiqFJjn7
sNGNVtuqcS1GPmVNVpJdrlrlEmUdNxbfOTmaVTZYYOSQX2rXsnCLHac4KE81IMzCIytrIv+HB/Ve
P3EqaLa6rYh11LLyirnK3oceYUNhU/bHaCiRkUfRcCk72e5JbxkunKvIedZGqPTG+HviKbtwLCay
tzXrX2UQPxo8UW99Igz4MCawCUFlADvzNZZavslB1dJSmhV4uZtvukLncj6cLZ912mY6AEvVdh3z
0y020H4+2YPWdELjXUvc7wJE2dUIa/Md8NDGzuvxpS7H7lDT8lvNApMTKbvGCcsZeM8me1iulo97
Y2ZVyI34J+ik/uetDw0v2iz/qtV/RW6gP7iq9Te4c9QqIIvytLx487sypYFIjBBvE53M9v//6y9f
owqaP9owIO6cHUKLV0hmWrgZS7tgF2RiU2VMjOY44MU8qYBFNK7vPpIn4t8MlIQLBq2dYKxobbT1
E69+IiWnpv4bizWlF/HLZfWcxilIkyb+CktHrkRnbRWToZ0+a2aiXP59WS45Og7rtjRH2gKhda1N
8dTmunZE0lyv01ZqJ+QQ0dYxqn7P7my90eWLqGDLracF+YVjWXlNbXdYo5gio22qUmZpnbOFIxBt
I9tSPzPPPfLsqDcnlweGv+QUswkDT8klncLQ/fZbMIhe2344aJmiXFWH0fb19TLmdAgMzvQqOEEK
eQLTFJ+XASpPwR7mEfe+Abq9TqPpCnxaXe28hQFTBbf5f4Vwby55BQ9lFGrvndG820mgPfrMBS91
lP8KQVECC3O/bTv9r86y+C2LYJm3lWs8WD1ZfN745vU3207kR4Go9hr3ySu/2q2OkfOPbCgX5lHo
5JuPrpPpu1Di3fKcihTtTG/Q9A7Bq9OJYUvIB/y52ShnGYE4KGPUUaKPQElqIDKVpGCKIFhkMkdd
P2OiBlN+2nMARDtPLwlzQDWZwTNfZkMTw7STGkDEgDfKXy2Sa1ZRoVCZ5kjsk9HJf7cDBQS6o7dW
c37LuP4gX4GiiH4/heQQ0YHKq5cIyfYzGwJ21mrQ95inkp94G5Yh2fJh2pAMyKDHa6HTv1lZ9Ekq
jvYIqMN+uw9HDYzCx4at+OiXyXOB/usx0PaoKzAap+zUhLzeEOCTJthruCkidCgQJ8JnNw7Kd9y4
PXutTU1FTsoPHgsC3yevZD1vg5VbwoiphzFjTEc6nhZkza9YDQd/qPR3vaVVYHL8WEdS/hc5pO0i
goWsNb9DxRvtJtrXjxTbfEySpiEzxOMI01hZmVr9arQA5K3wvsHcQBANKnMvq6w9pKV2MawyfrTS
Edqg11MIqGbdBx0HTJq3D1nHF/MJE4baVUUHZ3ZKpS2iTpLjn0VkxXumfsOhc4yUZHM4b84sQmmN
Tdfb6bkVQuztUv7iXgUHYcQ9rQaxS8f2YRb7vGc5qQLtOPVEn47xu+nBDUks1NvLZ2Wrfw0kzJwj
6Dj+fFwP55doNCSUFUhJWUB9FMRju8/40nQVEmO70Fs19QwwKXlRWAw3qUsQMcbveRZaYE3ax5bs
9/6Q8Usu2nCrpAKW7zvdgcBF822kW2dQ8hHJqmNIKlT+qOvqMgK33UFOnY5lObgPkeTQVvrmrlC4
xc3JlhfpjfZ2ZCskNDz2V3A4PtMslld/vh/EfD9o8/2AqY25SIKehVFz4NtUgjMF2cw87dYyq1FJ
m1LDNSPkbf4bN8gP/053yxGvMOWpX9DMTQYutUrRlCExJyPM7MhkayPkv0nf289mqGEoLrNXzzcY
pidBvQfkTa0titJE1EEkXjW2v2oCE16DoCM+ljVtT5V/iGENPXZBznnIKOSfmD9Z2v2pCUJfmUQ0
7m3ZFLuxjGHKaKn4zp2Nn0MqTuz8VwPFchMEQX6eUERcMxTKayfI8o+/G7buXwDJao+uKijuq4p6
P8ncl2KywpcoMF5ztutLF2n9pSxtEu/9M/iM8YOszPzsuqg5q7DW32nHb1qje19I2k2YDwTkQmqy
cuNFxe1z1zg+OTT9Ock98R42xHOKxniOq+7Jmc38Ih/bdWipLbmY7WvvdWs/6MtTT30Li7iGVVG2
hFEkhSlOkY1ZV3NS50K+crtOMp1h3yzV17XgUNbDfoCQU9Eqos+FbaV1EsWwrZC75dJaDCz9YG++
SleOl8DMIuj8lgt7lnheHysJ9+oUbJlAV5exarsNaysaj9nWzt9k2Gt1h/ekmGM54NATSopCv8+y
3x5WE/J7sJ4oiycTR8gKfyYDpE7dgeG5sL5zv+9pnk36WRptfyTU93XsrqmEWoof7koTtzlGo14R
KoiJb/7o1F2jTLpvNARS/BTkR0SBHV8gZMv3ieVXE6wbruwSVOsR8CvVOB9GANjDrvwes9CIaTqd
zlWf65vOnBN+7CzYFTDkHFhMPcj6ybQ+cMozXS0IDkrdGtBYz09rDMCHUzP5BiYJKja7RB1Nr+WF
p0BndmaXu7BT/XNwhQYa3gxChpYtoXdl8dTUOph7W9skNju5GpHKoOPhqw9V87tWaHWa2m0PSNHG
99Hojw1CoF96gv+5t8B0cDLEhsFZaXkpewIMW9W52+WSmerD2CDO6ayB6eYy2hzN6JYLc9ehzHox
nL9cgkaHUbaYT0s9ra+MGAQ5zpepRmCjyLHeLCPYxM2dh3ZBuDtDn10QeFSI8OPwWAVO+hwNhXi4
f1vQAG0e8RKRi18n63g2k0tuS0KVJMK4xTxGxZbR2pyf7Fzl2bnBMqYPsC4n9IMcTQmE87rscn9r
a1l2EQb4l3Bgua0SYGRRQibVgstgqe02UknfPj4Z9PXitTXV9FPMWtu28zBcd5ruAsfl2M30/eUl
SA1t6/DNr/99rEUFdBEy3tU6LVSa6wwBelwDGycZ7Y2Zq3rnsK9uWNBbDjZpdcpHs97QKf+SrRWf
l6iD3m7kA1MHkh/mQV9hdAPj4rjalz4gw7laslIL/lySVhvLiotzHZC0tlT6I6HvZ2nH/zEHCTlV
hNjwJiN8tRvN7IjoJhNi+Xkn02+2GMfLzXLZGlN2APofrtw4rHdWN/SMTzvjNatl/QB3j3Vd9cWT
HAgPLVNTYUWM+i+q6u2UmQSV4ZjetfMYrIgdNsO5uB1mzda/l8bsb7kBM21q9N+itcM/evp7SMbn
hh3qoauzjWRRPiUGJxg8AATH2ZBcDMggu2lU7M9jmRxQz8ZPJPzchSM+MPCXtkHrKMD/oiUAkphp
Oqg8FxqiM96WF0w1T3ozM2qEessavuV7e9PN7OS2HDI759MRnri1Tt0+DoC12P2ikz8f8D13SNGe
zNd/30psQBlGpEvkl5dmUvq1K41ulakmeEg6ndEB5mJ4LRE+g46SDAJ0xMi/avYGaJ8HdC706uYS
t1I61MxBy84Mu17iWgU82GdQAc0jUkqyOKbe/o/xA5zRoovPI4HO56wOv/yipiLtGrWtPbIBswPp
B+afKvBfPE2f3kDe7Ake/bP8+RqOR88+k3p37rjO9/VTIOcU+I01kqi4kpp78oKm/TKw4a2aKBUf
yOZNbhQvexhIhdikHqOXeeqQEWtww7R96huT4gCq6DroFXAjv+0htPpgE3LqqsYvT0vvlyQGBjFk
Ea8FFPNzU+Ard7Io/jHBTlnnlWWfQmwyL21AfelGzZMuw/ic99GHwc/xznGdoS54luVKn9bjWObv
ItQ7hI9I/X3xO/aD9DsUuOJUpn0kVjpt7dFt4QY71RWjp+s2yeviVxsq+yvxRoVhE2pkhlj6NFVI
832jDa9F6PdbWzn9cyGkgxFz6t9TnY5mWxRMM4QltjBPq5PnIUadz4HLflY7b1VrDG8EqP3W8mA+
NSQUs/0FQzhJHeobMtnI0l6ZL/Cx6cRXQ7Fv7GJftzCfbNEyB/OCOcpiRGjaTwN0n/mDy6cjw/HP
hHZ3K3siPvafn215V8I79PwOfWjlaOIbyESuSe1hMNmwqSjmVxgo9Fzmj7pD7O+mpnvPzLC6FLYO
d2RkU3HrBnTgfLl8QulmNa4at8I5UjnBQ+mL7fLZf/8kGxjm1qP2NiBOvSk8FketALlbJJWGk4eP
+dbYXfgz7hF1EwKjI7hI9UjuPTl152FGly/v8vYH05+W0ImAQUFJJuuZHEFzR+gzgBd9yAFhQriN
GMa/CcyUxyamDS9H7Zv5CizURHqoE7IIcq4bn7TAzM//XmAA1Xv+xffScIxyffZEYdIkrVyVlnka
PNdaO8rtsg8ztrrHgWPDpvWxBy6riUME4xnj1X+VPnbHvkmatYi4SeI4/V54MUWTWsckw9mIyhPX
hdPV+2UfQvObnQdhQi3uLgRNiK1rdfELPbJjgd/zvPgqYtWOAFPIJlwiUwKQi81HG4/+oTcfWhIS
ictLqx+jZt/KsZj4IT5YUx4iD5a6ol55SQIW6kHRWx/17ldUksWYlaF59Lr+ODimt66pHIhTRkob
B4wodNWKtdW09Q8/EuhgSMucXAl0S5vkk98h95qhRwCTSKkYMO55Y3oZSGT+hQafZ6EyInK27Onm
aPzOxWCFR4s4oO2iPZ+oflaWywTjb++XGn7bWcz5kgSQIjqyCStm1ZzSANlzFw7YVhtcM9IaHg0F
iDzwEEwve+fSADcHn+wCq/yt9Vpwkq5/6lBSr+igOiemy1+iqRQTE64kgUCg9+3q0Uh+heigbyoL
gjXQmgd9bpvWKpRbIjMYG3YMBQizK7+0kh+xGso/tLT/61DjvLE2pruK6MsT7f/uotnbKipWiYnm
+25Gn1yavKgBOP3M+6hqY+bB8W+pHsegPt7tpI1e6kw/E/pbw3WYxdyLpnEAb9lZAMkip+jIC0V6
VmsUH4ayx7VTJm/jOHT7+7C7E31yKq2HLq/d91aBmgGLGJDwZJ5iqq8jfF5m4HTHTqxsdNdz/G2N
iTV2/n8LSzZoldPAzmYt5fKx1PnNPjmuESkSS4ouZT2oHhk3aW+oEqttzZfdRanjvM7d5iMgRbRI
82WiwuzipJz5rGanWkQPQKCIuwOuGh7oeNrPg4k6bf6s74noZDWcUZi9Gy8lUqugDZLPoKnMYzrC
CmUEYT4ksKM2Dhi5zPWyt2AY8r1d5fLIcNJ9IslnWhUh/BKyhg/YIYy16AfS3Gpfy7aW3z8OveZs
h8760GbEWDC/LO9630pBSJvZmSHeO9KN6anx3OxWOVYEFSyMfmhFXGwL4ZxDGkeXwghxcOES+hEA
7FoP0AlObR8kbzrmcqhExsMic7gjx3SPyFq2NYujW6pufazdmPZo72atfox5Fr7VYco4IupWpktm
SeDy8AhZ/C30koBsmH8H6qXnqBXJuCdd4K3x1Rzw02jDsXDHJwSEfq0nK8a9A4DAiAPFPPxb3vVu
9bPzGVwt7brJM6Krq59GV7sumjcmK6t0iqcVxwLnLLPxCCm/3nRzbFcMviT2jOKpNXTj2M6zZ/rD
OPam4q1zyRBAJvBzqIjDqkNj2i8snNRrEYobExqvooAaM+rkyNjpaCCCTMqZTnHrjHriIWC9jLSq
RLIXTdU5KfSTX4UI2x2E54c6DViXZU3YbctNLVvz4PZ5+NBQiFczW2/5XI5k6Syr5irD2uqoh8KJ
FUFHIYWo5cFv8DW3fhfvhWZDbhiKV98IcfUu+vbEt6a1d5+VeYBgSi+Ptprff6axwYrof2lKPJPc
gHnSco5ERJHLQ/b2PjejPxasnx3yiHHlSKWuetUiR0gzmcJMjuyjVREJpkz+QFoePwRFhqeJqPFV
rRnmMdPjv9Wp50/D/n6r3B3JmLkTegtzzqEYm501WRFBhNKDR1ETj2yaPKEdg3Po/7sFqhoRBvQ8
X1lYtG/3n6ujf/HkRvpTM2KKdmKsJEudRBN+3C9+88GNCLcy9XizSEkt+nrn0Kq9jY3wch2GnE8Y
yCdnmGfYaua5SShftVIVH1lATKyeJTnbg7S28RRpx7BLX8XAbe00wy5qDSKB5y7jnJSMaDiZjlJm
r4WofypEjo+GSGmBSL28aYwLKR2b5gDmPT+50gURXltPWmHGn42rUdpTLUyCoeJMZV9kWGFNELZs
WyIE4upLmrRPbSrBV+ZHL8KIy2PAmWpv5SGqKJqj+8VyoQvi6DCl0Nk5yHmgLyfEwHwfG5ub43NI
huf7pycUxULzCdWQHpnsk9cckQffo/5aT3sHfh7uY/DRNigntzHdb/FmodQ5RkEo5hhlVj9J6Arm
yQrySTNtNa8N3ocR0AGhWn5rgh83mlupn+1ZwGOVy0KKieludEGWENzrcXdw4n3Fb2IzkVtELLIe
HYwiexdxol1p9zhrrZzCrWZDdx56xkxDOs8PAKP3JjIsH7HTlT7Guy6a/CZ97eYXg3qgqYNYZJDV
DxPX5Wp5icvO297t5EFyVbTF7qIHNFlQNjj7rOKZtqsqxzguNuAhYEIUMpsEmBHSv6j90rjY2p4d
oLw2rnl0aAAeF2kss9/aicq9FnY2uR36wzJ9WIShjFezKOBRnscafd6PBEn5ap8hzNgmbVWRtDwS
ilWiCLKSeDtEIfQKBur3VgyZwOYxrr1ri/jnM/SU2Mq4/4seQNmdpnZMmou0PsjNRv2p+e4OeJt6
we66t+sJxIUgj2EZReiNIDoogrI20LzUcudj0PL0OxYoUXri4DzJnHCx9YbITXct9zwMbTCw4Hub
U+NIZxNVnCKcxm3Py0us6z8J36bwamHYsbhm7TGxkN4lIWDscrh40NZYAHPC+Bb5pJ66ChZxzdJn
UKBUHawxR8kd0zfB05bbj0Gg39g73afl0Qobm52xGB7JQfUcdONeF86V2XxD/vG7dPiOCgC6jqEN
aL39CSg9pJr7PRbpGpnpVm/t2D2tdTe3JCIzF4dGwM+uWK5JW2ZcQDq8dUhqMFHDOMFIpiY7Ykxp
nrQY9cpyaUjiSBaaSBzFxjlpgVgCRl019eC+ow040oynC1ypzYJ/aqhDthrjwSf6V+Z6+d3Imp8p
y7s9v5qmDh49I2eIvqgShds/d1UQ/J9L/gDaHSU15KWgScRZdxBwksreTU9TXf233KEl0iumGgOt
sSLFFl9HA3ADH7Bi+VTVPjP9wWrDY6r0rZi1OgtfkJ5Xd8iTZzYA8vFYh5lYWzT6fLibvgk+IBjj
4AbS+DdNmf0QoWvxgtg7pbL7Mt0QINp8ahoi9i8hQA2Tllee015EzwxXd1plfbcOiQCpbf2PcC3L
7HOXMNAsapNRs8B6wHeNRTCpLCBAaQKzyM5zMgZrI131vXiVBQ1ZKDvOcXTJ581Do/vox3zLyDF7
jZtCvBBThz8S9UNMm+8unUqzLjrdt5d8pmh3Ayl2lg9pI5536r8H1JJ+QyU062gNZGgas2mqNhCP
R3JM6dWLlyFs4y8tmmnavTVHQPj9Q2I5xExN5rtXczgrgoA0Sc8aMd5y3P33ssgZlstisN+0mZpl
RBUpUjPhFDJP9NpBad4nVc+Ob3fuLjbZZr2UQDdsudZtMstV0wBvAs9k3YIWTUjts2JAf4HZJArz
qmoiqgY0iC0dhkPalcmuN0HszEtSEOfOukjSeBtD+IEqX0tcb4TkofuU1cx8migN5qEya8VJZmG5
b/A5/Miq1zosy11ZjoJhS/JieKQkWwTGNVTaK6OwEVYgtKKXPzeptNBKNSaQKSICG2691kc+oT4W
T83co4mxqfnSYNuQpJ1FeIwPmImKvSls7Q02zlPa2gbaiaKkwI8DEDRNhJ/ZK+w9ZcQjhBZk3z0B
88QWkULgxH25D9zYfq3CH7Lp9T84PL5H/uhXbU6nZlut1gUou7flHXG0Nd0MBNdHx6yG1WKl71zW
oNpWTyJ3+xevZYlwRHbjVtUQRDKkjUb3s5aBeVg4bbGZPyFyUMe7jqxCZcETH52IQXTwGJjq55Qh
MdVHLYB/33nXzi0cuoBrE4cA+0FM9rXpaZusTH/EUMbkOvSrT9+r/bNHZETtKtKOXIn5hPPIbmk6
2d7kHQYd+rUb8UDauHN2CNjlDRwBemvqBq+vTUhbhoC8h0orAp0S9Wm7XTRbGp6D3fIusjyxGxie
rqOKSGq3Gy+VL5J9GGck1KUxI9G+fgklejPVQOylG+I9AJwx90pYULQLBhVYaoynMk+Np8x81zIW
OytszX1DZNC6Ybc4JgEBtcsClIzer6528Wow33/OA/viTeVvHU7XYwqFBMFvxuNSIPrObC88tJ39
0k6pdhJxn5OXxRfURVB+QqP/XdqMu7G7ruPMi58TQif2DOjhQXj6AWBHRYWX3Ezh9MTBiu/Fe9K7
9i8gic5hpIxFBAjiTONcTEJklv/Oev9AikH2GYYdkpuxLh8ksb+rxnEipj80Blpn+tXpYYLmDmpl
No6Y8avYXpkZkQfLQq58GCFFWt8MWmu93RMrqmXpprE078jwPMdrmtvrkdg+kHWdZBSOAGQzWYFz
cLuaePAx3mUZqioT6ut5cER7SyRYaOAM7hZlCtyHhOzgPP6E6Uaa7CCvS23PAk8RNbxoxZ9hVhPl
xvyteTl92s6jpWxpe1ioL5FoslchdB7MhkCC+9Lndubb0hKvRAogJURRsbTEScxdk4G2N/SqO3ZJ
67+7mdqiEFc/3QiJJeI27ah1FjSewmcCrNs3N/Jrgt/t+sQhKn61+UXAkrvpkZl95CJ5l3k6/pja
OiXzLp1ebF80214lu7DvHrzesWGMWz8dlCk0odv4yooZX7vQaClg3XJf6CUuLaJRrhr2s9c4Q+BA
SOjn2CH60tnsNnowXdknnquxopWAY/wpj3zUwZ7X7zvLSV6ETpiVFV1MPNZrFeDWjQrtxyKrv/cJ
lJT6muUWaXCX5ztfjVcaivkOBTjZtZ2PnSBtcJ5PY7Ueg9a7uZgW10Lhs6xyImty1P8XS6vtJ1FP
38vfovzfjw+M6ggYSZgARAQwL4Zb9IinJB2qj94YzpYb/rJbMKoi9K2rbpLSoBtNRVWGiLFwezp8
3B0bTp3oWjER97R30atg0beYFSZodD9TopbXaU7mhO3iUBgxEW7t2PzQYoMRTlK78Zl8Qn9Unw70
oL4vh0PfkuguTRPnKLqza0cnKJX5tRqTdjvYOBXVvFlYOa1SdNnY0hPTPI69+SsWQCTMiscTZWDx
id9wghr/YTitjaUObuLgtMV7FExgPmhf4dwpymcD+fIqE+b40JeQui1ZNOc0zJ/SsKlvqgHR5nV5
s9EQ4m60SvjbLBidB4vCez0mIT5Pmuf72rO9rQwa9A2u+2FUfn2mWdKcR1OKHdN5couDP4tzxZrt
KzmM8RW3T3gCnRcSmbIHGia2pWNBL02tdzSw8kkXIJJMM/jtwL09hBG6w6UP8q8t0pvaTuraeXIk
/cnR2gujMuhH0jDSegCbhD/NcwyBUt2L5EeArzOl0QWcxnqjagUv69tUa8pDHFfm02FpyUcpotsU
wmpEOZDMp0VR1vZRheOw9kt33JVTzzI6Gxhx5nZr0y9x7STipsVe/IN4V3vIcO9rzd83WbEFchq9
p1rbPcatXpOw0lH9IXojSHll0EB6SlX7I/Dn9laAZDMKU/98P5Wjdp0TJ7xylVS2ta51Z9i5jDF2
Y1yKl4ZTamBFVznnuMP1k+d6mszVcmmAhDlMTLc33hGSY1WAWBYELoyhiSCSwI1uD7y/fmWOz/Az
t8s/lvas2OzXdz/OfS2yE9a51Ar1cy/yfCMxer5aYfnqZYwakJb89PyYQ11Gl6aqEE30mXxZfjVI
4LYI8o6snc1TT08OII14Z3pnvU3WHHzVd9xwWjLraNpuz2KF5pmQjdeGv87W01x/R+YAaUlATc4J
Aex2gO5msUxQkoSHbCJcKbMStMVp0SM4KpwXrXWOounHRxBqzosLbIn5s45IuoF22mJeuJWFjcaG
7rDOPP+o8kTdONZ7m7Z3AqxKLQme7Hd7z/OZ9Luko9VDp57uo7OQlKNNVNbjpRU0v1A91HvOHu6O
c7faLiYLwjf/Xnbt1L1Nt4UZZQiUc+nE/CGebetpVGRzThdeoRwdBB62oXkkb/4MRDgHYIytKpIR
dSSfWOeLrhdpU7X2k4TD6Nzp/X+UndeO41i6pV+lUffsQ79J4HRfUN6EU/i4ISIzo+i92SSffj5S
NVOV2YOpOUCCkBSKSImitvn/tb6F2MrwIox2p9gAq0ryytVG2lAOvJWL+0nVJe/bBw3o6wI1TkoD
rAkERBIz/jCcEEjaaPxg0r0hxAR8QmGcl+QZvwJvWE/OrVHjOczzkQg6kPMjdLotZE7noqhs30qL
0bELDtl1Vx2gPHIM2+I/LI6mDOMHFf8NAnu13+SZifCJ5tPL9VaMfGkZ3jW9TrwyKBBPprV9SVjw
X12Zy+tIAdqsqXFNkP5QvWjSOtFbqw9tUD0VhbqRaFXhdNjTmtEu+lFOPZlNVS+Pghgaip4uA0Zf
vOnwiDdZS2N3qVKzglxfz0/nmHAw5plHiwNkQ8wmx0Hzt7VWNS8TQtADSO+GZbilryJJxHSsVxvb
CvyvutIvpSqegnKsnkw3/QEpI/nEEvVDDtUWcL98V+zsyOxmvsYjQExajfTkhzBehSJek2OXPvRG
SBF7dDHptIO6ywvbeuwcmFazBdhPhvSuRw1IdhFpfxpz1paokN/lDFh1w9rcu41LEmqc3evDhJCf
Hfa1aqYGecfFHpmeUP3+NWA3jjzyco0Pcrr70nBSL7Sn9IXtNGcuz+u7rtLqvR63JFZ29Vph4f1Y
uX59DAji8apZwrc8FvRfogDT0FjiRa1SEzJW/BJgOcORVxmvrk6CvKor8VlbeB9VkiEDjUiCjJDt
ra25KQQle9xfxxZIufHNYqR32H/vINGfgsIZEDTQ4ZTy3e8CFnbjBGBgxQ5lIkiuRPuS6T2VWi3R
HwdB9T5JpQBTRhE+Im4Z/zUeA3W2sbOzQbg4n0uCm+8ctCqnvmzCjVpI/aOPhdd1abFjN4zSfvbI
C5s0zsE3+r2xTBPYyYwiMC5jVqgrw++TQ0Cewgz58oPIoovVm2ssSGJXBzG7+mhMzqbDe9Vy0T2Y
taSHZJY3U5ora7+ED+RpTjoerzd9msUbynWEeUDcrKP6B2o0wmCrfNeSNUKCF73aecxU9bHDNnIr
ulK9rWjl7ySopvP1BEqBqF/ECC8LdMJXZ5BVNefaNsxNOR8Ww7UkDVQ19i6VmMMvAvxEV/PNVec4
heNtpiTI5l3c/H/2klo6HvBN6OTMlqesGwCWskhF7E/jrmsumRGzcyqdzksJ9jldXxnJJ54/S5AW
300TTnDWQ7VfO0vxOlXJQQVBtJdhKrygHoyzaabBPqGXeb21bIRwuzSsiMvmIXRC7aSzuAS+BB9+
GdvcHIlWGI5z2bI8LugBXyXsNwjIJI61DLVF1VPKtck+nkI/AK8+ZR47Juubj5DPZTZ97kv5Rjg5
oQh5IDZLmW8Zd3pfb9bVIL5NFlaR3uqsi1Gk6cpJCuY607iNYlVdqTYdpMLAtKAhE2pwYZBwMpUX
IzNIS9DmoD9/VIJV7ho/1CFuj1mQtOs4a6JdatQN9cOkOadwR9lnw86JdM1f8ceV2wZrMGtrdvkU
F05KYWdf840c+sTXmLQn5qR8eeTnHymyvj5neTLlL9q+oJQLzeaETLl9H4QpFU264htknA3DQ2zt
jEIZznhbkGZRhHrnksL2S6T1nevE4o6aWElPQyjvAH5YjP0ZJ7bcEiURY7HYOMWdowCniSkz3lkz
Vh2lfnM2CI15Rg0YQiTswxu8Uv6pzYsPn/3yaTnEkU7+FXogiIrmoQ9LzFuVbx5wwlCLbFm510gW
nhNBIG9rM9YrRGbdLHcTob75AylRm9pm+Qa3M383Yx99FvLJUVX8QzrLRnBodt4I+ejZlNI4lzpi
j7g25S7tCBZ1Z8V/k/UvaZe5l1pG9TpTG2cv+u41nsrhmGhOTLlEVS+Q4UHmUDTXh80ChqQCmx65
IBMSsGuYBBb6Cwq1MBYgKSzVZCEgpXd4xrkeiZiH824AgTG4gMsVrBea8XpvZtSj/Y/R6IEAoVk2
VhXFjV1fl7+7OOQ+RkVi2QZ2erWZdrYW0OyloIZaTayJwq3e0V397qe8FpnKi1oTQRRKTB7YMEkd
wD5WRdnzMN9Reh5enhBIK77e+vOpatkNd0aTD2vsVtUrZuJ1PJPK3Fa3N2k9pIeuTGvKd3IdaNRx
cQpI8ixBfWkGndXIJkUxy+EygbP65X5nlpvHJoP33iV3Sud2a2G0xn0tRpgF4fS9GFXGi1JR70VS
NEeFfNttrCHSIVql3g+qTL2umSlUdUfilEZZuitvUjWcZkRnsCk6FrnaNMWvaiUqSFT9eBNVWfwa
RuBYDVpBjt5WaGOLY+UGyWsJf4v4aOI4l2f5Vf6t8518V0pyb00Xqpk2TyDLofWDp5Ir5xQk/R8P
lUZ7aUNa+qk7scsMzeABJ0ZyXp6fCNoDV29YG3I5gjTqHsGLrtDVQBjR4ezniby1batHqENCQubQ
lWTdk6zN+TEWhB+yTgmGrAfi27H20h+nbJdQ9KHFie5QVrVc9TauI3Jl+8eiQcOjWw1flaHeLtKP
5dDOvHrHwDEYZ8m4zbvPa8dRhj35emXr/CDX16SS/FXF6Lw4VfKpQoPrSVWP9sqAvsSdD4o0QEha
AeUYnFNJzpKhHLW7KDPEQacmeUwDtByy68VHMhGEpoXZS60PAwXdXttkuLGPakWSBdK1WSMnYoHu
z7ZPsGqpGrXSXS13se4B2chGnVBat94WcTqdhpSiIOrjgiaG3QDu7SY+hnjNGvihcGJ578Y5Xe6I
SgyBvsCJGYlqPceUCUtxWV42ph5u4hAgjtnq8rzcCpe7NlOD3mcPVM+tiwYpxAzSXetemko12MRw
6I1yOtnV0aHZs6qMgr2NMYfR4Jh+SPC77uowkEi/Cu197O/1yXY+Ymui82I/tMTD3gi6+xhoMP54
sk7C7fKgEtbhblQQ9SZlBVgZ0XlVx5Onumm+1Y108GTbFMfMHLEkpy67ffMmKnttjX6fro5pzDGt
s1NMDrSKGk9HBPaeKI7YF2C0V1FpJxCJOnPa9Fj5K5Mhs80y+1LAJ96GdWUcG98fb2y9xi0YG9ML
Wc2fuqkoX43JZyQo/BIc9l2nCjoWOdZiHPevbgFwQmbu3dDZc3DB3MwOXNgfgzi02HU9bSbBDTCJ
DuWMQohbi24rnZSxLtkt0+a/VWABUeMl2EUXoOMMGTfHUagUAUU/ruy+TY9RIwgWk+kmoVDxaJhN
vgtK0rLYrX3TogQ/QkeBrc1G4ziVZnN/rQyVuu31c4xkRi4p9jfwm+18lzRHdy3Swti1AcBnXe+r
E+5mzl6LBh4LKWkmDfStptDgfEfUqn3bzO+7NIg2ZQPYxUz6+jPKrYMl8ft1dLB2BdEUu1EGwwFt
ln2vjk206jW7+kGshVXnKMvc1D2TpEtm2hAVB7x7zk7NR+uktZfZIP9Zj6q/ntAMnAYVMdWoT4dG
IM1SE9pzUD+jrsRsIYb2UQ+COyM3hndmqbF20DXPm2aEhfURLyFeeicgOtPQeePzrVaY37Oe9LbJ
Ps9GwBdi2U5hFzrkROjWMyWqoMCxhJOspibn66tUQjDLuz7fBpod3SSaPh50uBwedthxp3V9caX/
oY8yzoSH0HydP2SwUFs5BMXdAJEnAqCIDvZCn4zVt9+vFSuqMB30wdNyUBHM4rx8XO4InHB4eDRz
G1RzdzEjjVsUvbYNEn30zMXQTOmblgIq0s1f3bY6+7WOTTVhOMa7XUfGa11qxV6hr81MzF2DIvwq
sVz1FFf+mag7gbIW6SxzI4Fu1SFQRsoy5rdlUm5mV3Cljjkho2N3FRh2/WwpxK7s2bMndrHCjmPl
n3KGAHUOs9Gm4CWpXPNu6Kdq34sW+Hcg/NXSvVcSYZ1EjCJl6d7rNpk9ZhOuXXMgWnAKZpd6da7H
u4X4iH/HuCmG6rTcY2MUba9Vluu6Vhi1CTaU3xrBF2PoS4rtYly3e0S54FnfM0X/WLqS4awdTRXM
F3GQYpQsDXPX5R3V2HlWTrEV2mn2WJMD3Uwq6Y1uTnhS5t52o+mexz6O96PjNIdcU6p1pfe0qqki
VVUZvPY2yV+RSeg79FnnAkVwszieIiPYdn1b3jRpdK9Mg9jHigry2G/atbnQ3EPNZhKwi9+vd2G8
zA13EhFzkmQm0N0vRWcgyww7a3dd0hRa/7gUukmdd1bE/PTXQjfsRN7IFFFlp6ojDfDedIJ2sRk9
lPhk2BfzJikTkouan2MUXmdFqTLqt/NNh/rv2Z8PdNadnZE2L73r07kQMc5h1wzIrAaf1WiSfWee
3LV6w14jrYMTZTb8WMakrKEzrFIHwOwwbzOyFAxaAayMahI1bScOlTsic6r92CrdrhHFKppDlaLW
zL1SjOYe49Cz7cyNaaUNifDbXlEzNWa0PKI9O3ZpaXpGC1ECdcDcoe4mfw3JqKzpemWN83oVg41R
mG7CarA9QloOSw9Aa1EV4txCQKRNhba5pr1I82beAiiFWn6PHOUS2K3/qfkvbGRukPXEPyy9/cQf
HD+nIgp2NJai9XVKc6cMKVLDMqtho/qdL9V9iEvzhb97bCdZrPpK1M/pKOE0qLX9ZeKYFPjpJvqb
65y5EA9XO9an5dBL8cctwL2PlBinXcE+wbpxwqg5u4VF4dyN5rit2QFSyv6l4wLZL9tdKylNciFs
mu2R9TueA+3eLLoY75cjTqNtvMZ6YJ1NHeSAOenEjEzSfyATUnmI4SzkgiXo9bSgcqCcr4GQXw4I
ffwdZkHpZYP/x2PLD0aRYppFmLHqQvnByIN+XVT5KcmH4HbZ7BYCBatmYbIlb2fpHQ16Yj1EKYbj
WRxepfKlIcYIHbVLWdG1jdNyS+2spxEOS70hvNE5JQXJQ/hqtVc9Db9apQi+2L2ucJSsc2sacC9i
TYotFI0o9+U6WazOfmQlq+X/NDqCRZsUDBD/+6braZ/keSTQFuSOdy3tdCOg3DDNPorZFcteAHtN
3uinKhtgW4QZoJEpO+Evgii53GQko/OlHvOBAamHFUMtpjkv8rDKyUf2ReawgcudrVyR2ATSh6NY
0eDC3NUMm4GtjEkMkgzvlkOjh6cGL/+JBmOo27u2zbfYgKgPdobCJ5USP4zlcczEVqpqfyvCrj3W
YqKuXvW34/xQGOLPDxg11+1kAFWsAYko9bmK+vHczIe+S+eDRXYD8XqbwRprZjsaDLlpfZqaUniF
ymwbRL6xV0mLPRXNxKSj8KVasKKRiuCXbd29npn9iRYcvd65oBMlnb9Sa7RZCeWMR5g5XjSPIhjC
gjMyic+AnM7tcu/PxxVtIDlREx4SHdxwpTNvt0YjWoGjc9D70nRQqJt/HyCYkt4svvfcCGMewVFu
MZVl5Mbft3qWXRQRPCzCoJrQG1KBWcmgTchI76zf1Pohomz8fQBUsnKokt+q+QTUhm+70ZuF7iHx
KzeDGyDDmT+1NibUjwROsIVFZt3ZdkrTdG6J6qgkV00PrjdcGHox8TXAfrpRAjLMJTvKClZeKIwR
xYb2WqAR8kq7xOSL/2uTD5VDkxp5QdCx4bAnqjEV/bqTdNkGulq+HjKjuFkgxrFGY5Pr/0DZ1gIM
qdH+n0nChctY50clKrOOAQ/ii3Kbi/6GNoL/MrD3BYDpD0j2o+2iEXfG+hKkFFkWgaEt80Oe7unv
D2+NZftrzSp+BI5SHZMZuNNWCSW9MQde5UAedDUlu7EV5VzSoHisRPhZaZpzvaepCDIcrOkUyfhh
EkbDDdKul+XecuiRyFkT7PTlnsi0zUi4s2dbEVytNB0eyqH6XaN0HcdE1lAGIfeOQqOaUe/uhXsT
KgjCKlb8H6yHV6XmRJdMkRxIVUWOoGhe5aNFXxE5DhM1p25pJj6N3zQ6mHBfj5Gwuq0O7UyfdqzK
Uq5ryzxV4l0amGHWsct/1FrSpi4589di+g8MWHT2shxFl2o9TJOjHkzTfcVammKPa9C6qr68aZ3s
Dd26c8R/lW1nprU3DH2ws+fgc5IL6vupHer7rlf/Lp5S/Afa0HR02OKmME1Vd5lnfibkRYOmU8jg
YtGrEe90WBKkhm60Rrd5n4rnaO6pELBTn/Q+JVsreYuEAoNtdOybPPMNL9PcvZzjZZdBv3SEvces
ZwDh5LFOSXeBVd8WPgjdwKJiutwqzIH+CjrYqxlrAAR5dWghIppA9SHv7QaRYaLCoGhKJd7pSn9/
raOnvlyXJkkYlV5+64uMzvQ40O8lP40aPkKkeD6Mc5qmcBJxBJD1Fz2xb1PFsWIQulhyaGU5cczc
jfypg/lAubZkhTj70tqANhZVN+M+awFXNQJdf2zeTzntITYS5hVflAy+7dkorTclGrAGesS7blel
1xX++IQ6Yt3KzNg0YanuWkgxC5Tyv37CATf//m/ufy/Ksaab2f5y999PRca//55/5/885+ff+PdN
9L0umuL39v/5rN1XcfuZfTW/Pumnv8z//serW3+2nz/d2SCebscHnMfj5avp0nZ5FWCN52f+//7w
H1/LX3kay69//fa96KBC8tdw3+a//fGjww+oyHP2yH/99e//8cP5Dfzrt6fPfPrMo8//+JWvz6b9
12+m+k8udMd2DCFsZwaA//YP+TX/RHf/SQCBhotTcwzDdG2iJnDDt+G/flPUfyKMFKaqqnwbNFt3
bXJgmgKxET/UtH/i/LPnkFc85ewLzd/+96v7A+p8/dj+75DnX5CehNcLofFH0LxAG9XsX/mZrho6
Jvjm2FMnBHSuqJ77luUGa7VbRfpEfTatDe56toNl6mdbuEiA8HGkqZ/c+ePXX87dH6/ur8jpJT/j
T2zz9dWA8zRMzhek0QXr/BeAJsIUhUwfDMhoAIJ1YqnDKnCpzZRKbF2Akj4psACxe1IUY0USBXWx
Nvo8uwzUDjYjoGuaamZJEmFLLrbTdX8Ttrzkyvz0+lzdRKqlIrsUwjJ/hYIzEyZK3BOsQatDpZcf
dh6rfNrshv5W6cW4ww+WxcJY59Jx4EJqtccHCaE/EF5tNgbu96jaDKFVoYJIxxsncd/6oDNWMeJV
TzpGvwJnI859E4RIELq7agwfEoPROyZUrcCysaOkg6+wU/uVnkz4nYxgZWsi+5t3qnMZ/eMvrFc+
Ct4q2iaHdwtrhfS7n0dqqQaxSS8Nd7+jFS+tzrjsogRTNaiPbjrWazdo5Cpl2eqpFeMl3dJq7+AD
3wzN9DJGUr/rbe1brjefqMflLCGX93T1sk3l0JZUA3GImDQ1tEpOdQt5r/GgV4ltiXF1heJFrAlG
zUF4Imv0hk6U9xFV+xEv103WlJZOhqiv3Qa0vVdm89T6qr5xIs16mjrlHMiqfKDUQWr3bGnQG/sL
6ODQdd2tWQQFIhHF2TdFZq+7zDD2uSIhtukEdbBovh7CWuvp1KrW2kQkilbP3iBgLGbNjr/Tw7GE
XDTbD2Bb5mIa9iOu3ZVuF9sx9IsffaZ8i/idN62RREbTSqDzsgcM1KDzc28xZtj30PluYRWxJ7YD
7ahEX0jdicUWqbN1BlPeFwhZt40jtVMxjDHNEwfUa5dMO2FX8cZKmLSKpDq6liHXaY1cwaoCnyh6
pGXgmlObRYMiReIZcLyzrke64EchaUiU4KwqW/edubOijEU2CYSsmj5TUANHH3e9jXpkZ09ae076
eaEnVK5Cm1A1S98u3FHVxOhawGx4GFV5aAd7IN7PHr3ABgtSzRIpfa/Jwb9hmWusSpTguCDMGGdx
HN+VhSDRpzSjY5Sbrz2zL8uxfnbCGM6RBOSAlmEab31zVjjw0sYx13dojnWwDxqb/givVLzRyrh9
0izdOBR2gsAmMvPHMOs/48Q0jlBZas+CjrKf1Q2EH+2Iu8D7bg+Jx0pp21RgeBVaP6uXmDLG1o7r
5tSGFB7L2boU67uKa36PDK9f503NGcXRcZs1/EILZn9NHNFbMk3I+ANYbZVblVvEYdmWDpQnUTif
2VjHfN3b9iSKs1sr2QPOBspE5rrO1vUYDe8du6Ac9tWmryt3N7GbK4VJWpMaHWK9jsGxk3tkAJPd
DsK6ISJieArjqLpFtWfe5aUyeG3XNsdQQ2LZaTlCI0Ag5xReXKp2zzjVnptaD57ZBq9VQBybpgFW
FdURcmu6KlVNsV4b6+nS2s43XyPQjL3rSZ3IcIfTHW26kBa2YecOQ6yYNgZhnmtbncIH3Dd/E1iu
/cxMdub1HsmalEBIyHBcw5kjl/4y5MuqIper9xMGyhTOAcXLY03E8MpcMQZql8GQ046cAHtdhVSa
FMfyN2Y5lR9UijfpNg3z1WCYvHja8Se7bZOaaoJhbP6HE5POAGmblqrD22JUtH7BTJconI20QB3H
Nw0qKXP6UYdIFo2q12RBsFrifDJKdaiVaAUOe3jc/t4fNbnC+aexCdLfo6Hxz9MQP//da/s5lYpT
CCQc3I5tkqcnhOvMAVt/OYVxBKAqQRPpmaYS3Ck68TX0bN23YkQcZGGBfcFS0bO31cIn1Bkb6IO4
LW3EiAU1p42t+wSgmaYDTKKu94qcLlloardO6NTPY7JT/RCoS5+8YZk3j7E0xwMkaU+NZApeqh2Q
HiXrpnLtU5yRg4aaKHoWWCF99rGQwsfs6BDg7olBVuB6m/igQnzlq47Pv6cNUCaRugcgJ7HMobPE
4SdWMuu0XV46Bp7+6rUjJOpTnQSS5g68kVWbHTGxUz27MVOCpvGmVqFSXyLDLe58Eaxparin5dAR
c3AKfIz80aDUtCsplqKwKe2svM95QBVt/DCia1oBQHBeaIsR2+ziw84s/BSWLW8W2XVhMojpizlG
mPaHNQFwTlIg1YQ93sRjWq1Axw++Ki7D3Jsq1XHchiqJ1WNlz5vfCo9SHn2rsSo/0pUJjeJEtHp1
PdDRCL22DRMMPbwpvZmmDVqHaKM64bwLKpWnySmq49jG2V2tdisY+MOdPzUlNbSunwssE3NY2dDW
IN/Sb6f7JccRWBns6SofsXpGSJ5lGZMrvItrtfmkv3zqMhWXLpRf1wXzZefyk7hfkM6JPWeMEJ2n
DRQyBrvvD2HCKbcGEHHYfxBQVOmtNTnWCzmt+86yxgcrbxhS0ua91pWMzDsNJm4SPKmSvJds7kLp
FOMHqjG3SjtAokJ4uBYlLtcwy/f4G2DMUPAAQjt5IBGr+wYH0tR+WGY/Age2iceSbvZkMaCxTUMq
ORkNwlOSa+ni1P3N33yjfubcz18oy3V1y1ZZoKtQtH9JPsljaFaEcpdeT2fZq+3GfXLa8t5Xw/Dg
MHts8wZPhJWm9Y6guGKV1lp90xph/JTIezG5b3/zevSfE7nmF2Rr80aC17OMRL9smyFvNS7zV+mh
rd352VDvDaBg27DTso9SY+dXqyd8HeWngoSPJjOeWivdZiKwQi+rtV2KA/RJNcxHQyFnCIcuHqK0
Cp8mV7ZrUevxXdBp2CqSGgiQ/RwgVFnFddg+D4nSrIrOtbdlNAVn9E2Z59KWfRrnDvJkZDdBX1Yn
cp/PxNKyMJ37+8xbHz7eukg4jwPZNe/ZQHwBfJsozKsnojKqJzwRq2kAdbfc832KIUku34Qri42P
CwiFV1p+Q+1vHs0qAsPVKRDAtfC0HNL5lptR+nC6PtsNGTb5VsvIyeu0/mmWjrfJwPLEwIlJd5pv
RzbRPKPu8BG10XMU1vqBWiSU+lnUZ7WpOGuZMzzoKST0qEhOZaVurwR8q2UhyRJj0GnaDcqroBKw
jVn03NEEJ0FjtNS1HtbxHcXECwuTcKKiYtQUfrqiXZF1DIpnlJiRNFJ6nKjNvUnNge5kVXwJ05H4
1kKS54VOeb/k9CGAzg7wDfAU0cMZYic81T05ybJz84umvaXYeB7j+VACWV6Zhp+zTxqiU/ZNo+J4
m1hIS/osuATBjL4hMfcGSlD0TKHHfxOjngNHU5x1qdH2/Jur9OfazvUiRUtgmqblCEP7dY6kodQZ
lWbAYaSKNRjxNysYbY+E6OhMb672RESgcz9+Utb6SnSuWEqN6kYXwwdYS8ixhvqdYtrfvKj/mBsN
KllIhk1nmbx/3cYQrAbvrAorT9isWgfdKLelZlPY81tlrVWZ9d50hn43qB0KW91QYCKlWCAwav2P
lxCG4aoOqZE6kYamNu/p/zpL2yKDk4EoxgPYGtBnOZiTCbDfH4ubCHbntgjDaqW5Ur0tHMMm+zAC
2YND8GEcX8oxEXeB2VBz7d1HSNHrvzlNP2dw8tkZQrVcUkT59JCjztWIv744Fu0+5GJ0dTJy8m0e
N0+clo0zkmYFAeGb2lU7W0rxWsRQ4Mr53DlQvZFlgC3LAm1foTjfYPuCsZQV6JfZmzzr1bTLLVn/
zYk0NffXvanBqxWWZVBB4bXiWP351TZAAshH7CpPjiiP/Wi4U0si1MZ4W7OMu8VssS3rJj37zlB7
am2RlGEfKk1vNggHqnVKpZVkwm2lNrfkpomVaI07HH2XHlPR2Qq1m1qDZ4sjMWMf4ecHAYJrkwGz
PzLgRhtfu3Hc8lXpyng9ShjlQzdZayIuvFKX5vfWyKIVSQrdpoCgs7O8SbFey3pvIT0agwATutUy
LMeYEqT/TR+kxZ4nurXQUVYKWFFGM2OtBuZLl7LQB2Z1SNmUYHaiNwhgyKw2ltMduYrBfSGNcaFv
0jUO1mHZvdm2+tgzfwNnOQaUQg6zdg+ciguvlfJpSjaOVkCixBKrri2zwvg2a1StuecJsfroYlby
NDbabTXRra2nY+zK57AB1+dPE/vYBhKeHGatrbqP+vB11IgwiBMXXmlDB9nt3nuxC1OkomHOn6na
3/VbM3eQNxsSTdp4j2HQBVqQMEI2jrmSLVh90RVgAOq4WQdhFhMgj5PFl13o5QU7qa4yiG8hTvwW
WMvF9DdGIQbPjxPcprtsoPtRRja7fzw4p4pJ2z207NnPuBh1ryaU9S6lsnv0IUcIgJKR5FBE1gPV
hmgFdD5xCW9FG6hvMwbm3sSFG+aRimpO/ZzUIaHQIThr0pYvUQtpopbwt8ueLbaoNzPuQcZEJTY2
0t2O3Yw3Bu9dBzUXzWyyg4qEprPPV23ZPOtw3ZFTbYhv8ndDi08WXwHSMZL5UEXPWV68477+piqw
8g1NNgdWlr0H5lvCL8BI3T46aRfv86jG7hNMG/TG+mE0JRd5iBwscIKDTi1mzXIipMtjYXyKYVkq
dHjoeAlvdIK3FmLkulFQS/ppZawagSxtMsxL5g4R7BPl0RcFbMDm+1il5NYV3906/Irh2ROtOlKJ
DgTMGrzOnpwgKT7xHx+lpuprfIfvsv5kinkY8MCuc9BvWI7zACVAET+ZjtPiJxMYcQh8xR5zNunj
UUer90Ii8SwGInP6Se0fSR5DlxfeB4ZDkxhh2WqcojtDI8SkYp+CzwKsijXcZfhrXcuUTzkEurey
x/HZTyGaGaFvE4iaSRxRFvpdlrZYO3n7MtTxRavy6kL5hRREvV1VWBJVW/iETrbDkY3HvkNk0E0u
qRZ+Q+5HMA3bMMfliXBoW+EM8DCZZqwHjhkBMp7Z68EBzdqNTngvVbBGrjsVP6vSkGhi4GerC6Zo
u00i8oKJEAmQ4Z87+WGoA8atCeF5hn3IZUeoWF35XBYKPlMtYa0cRLeqqNfWGMQrSdCjF6fjWq3r
aR125YdbkB8I2PJdMr1vxWQ/GUUPjDefXqQPOKZ2iw375G+tncPzoefqheok9zVEYoKbXuy4PEnL
D9aUfSR2pVUO49uLq97FdN4VK6omM9JvWjX0xFYUgVGnMy6tBoIS8vgD2C1yQgpxu3Iko3HiK0S5
dTWq1QhigGwohavNStq3qScjqgQCKbrgUU3SEpRJFB+0Kt2FTUg/X9OLtW13P6ZasddK6hjr2qQL
5zQlSU4V9s42KcEta+NjbKrFurFo/ReSWondv2ianPayd6j2mK+WEb2q3UUkbQdzIUlYMoFR7Vh2
EZo1672n9sa06cKDbUlWw+y/ITuDjObMh45U4KAo2DPXWbWDEo0mzZa3TNbRvlFLJFMFomRtXeh9
tGcN3nl1jofOru2bLKN8qfZOuAu7LLgdiQeq6eLeTdGLb7UdZLkAhEeHMFN76wJJFp+PDanM5SEq
CVlLHQiFbu/vAs51EUUWMUPz2ULxpw+txfDcqDsJfZJRbApPJc5h+khd8VEF5UPtiHIf4mndDzkC
7nZ8kz1u4SAL2nWeAXFw6gb4skuvtmZeJzBV7IxOCTcuvJGta7Y4uKonuv/iG+dVWflBWYBrH1F6
O6M8wz56Lp38d3AW0z3995JC85dT/DDIdrmFhY9EEYvCPiE+Y2XoqL6jifyUAllyiD+4DFMS8mbH
u5WBJhW+a+4Gf7pQmNnlfUxl0qFiYFPDTHNISXpz6eUcbdGGm4x8DZRqmInTcWZ35ICLtInKUKTW
hidkATu2J7owHrOX0MLvC+Y3pfem4l7TD6nBhBi35KSqZgKoVhuPaCrv8ZFBDc7gjzQR49FYF/HF
JG1qaBl+J7VemSBZWSd6DbrvFQ4CLnBOJpcT0xJaaM35IotJgVoxYpZXasCBVZU/VoAAmhj7Igo8
dOegFTrqHD2Og3UPM/cEoffBHzHuOkYxHFNy01QLk0DtB+ZDqJagAwkXouL7PlQEgOuAIT0cLb4H
DIbebEbovNl0X4w3T41ab1lMr8nZqL5X2fTaKmX7mTtDiOxygKk32Je6QjllJuMLHjV/09YYNRtl
GDYINXecpOh/EXVmy23r2hb9IlaRYP+qvrMluZPtF5bjxOxJkGCLr79DPrfOeWFZ2dmJIpEA1lpz
jrlAzJ+jk+dr8OmGV9wGUC3OSBY2fozAvZxzEGcuZUoxVkd7GPINWM5w7QPJWepx+te16ZbhDUEv
ATtmiBYlcynHledt6rQgAH06lrZqVw3Hwz0HsaVIKuOSFYbcZk3QLIfZTXeehaifxdXdhoYm7bQf
IDCOjV4UVE3boOcOmUvBcH+SS6unuMk8vjZoEOOL0oTiLGsk0DNTh6+M4flC6+6pMZvvuCjFlgBG
byKNrFe7VHWASyXs86o39paDLYUw9Hha9l25mRsjfRkjFkfUJVgEEvvYqgTB4yjKVwvF7hpxBlPi
niIRUJaOnLvtbSwf6k4jRY5sa6u84aksRrA+ExSqvVnE33Hko48bvfdq6JDM1BNOuLsIMo69A5yG
vfkqQ72K7a4+yzxxiYiBvlMO+74lsQd2THod7hftQ4id8PTgXkjID21o+FIhjd344IYaSJ4u7kEe
9XuNUWdjuIjXVBUaF3rEEOnVc0ivHLQIfpIo5/A0GAawp37GHFqGq7TwUV5X0YfmET3ozsGp1A74
sYUbc050hA2hh68ZiJ7/wEkHQCdjq6U1U8v+WkazUKuz289XbtHyMsemfe085OWkCkMs9hsSAVPQ
MrOmm95qjHVQzKYzMnb8s6xWCwG880oqZr2uzfwypzQW7irQTe/O9rqddLWUQ0zSRQuPQ3bG+yjD
9JH1LDpAleHfZ9jVQ0Q3+4weDpEWAVseytAFvw1sAWfx1QT7fG0Ohb0v6wGoS1TYB38eAkboMdt3
l9vrXCF1j7vwy6UTJbDwXg0En0/+YFqbygPE/J+XpjGdwxrM8hQka39osTSoW9HnBrkBNDlGK942
rhNd88g5iwA0mGU7f2fsfG8mmnafU7kXx/aSR+3X55ybTrHofIz6ErBfmaldMSugbBg2XmqBeRgv
avcGZgOWUxIeiIVAqu5liNbvP/3v8vtrJKt+GHXQQNmovnWO77nGJXlOA/W3zTJWVO7kjbSJEBei
2QnsMI+qst7DMgipRvzkNSPmcTFJ1zqkFjQ+sx+2eV9kuwA9wsG7X2RPZlMVxp+EoniLWbPd+i0m
RIyWYkEsUfpiZTYyhCSFU2JAM0iaimCfOAh2pp8b28Gtw+ckBIjFKJ+DUZYc5BwL1o1ZHJokMw/k
bZeXpPPjl9Hy3aUzj+XOULzUB/XWIx168mXlrLAqqWvXWAR0T2564QyZr0TsoPMSjuw3pf1sR3eE
MJP9B5pkNT6Kwtp5ftE/6MDvHjhRv0B2mA/6vhXdKdm4s6m5PBtihoWFNcId/NFNxXaa7e5vPdKz
zBnJLzwz0nsP58Gjy5Ac+hdawzh/bsSzKYkm+71EWA2WZiNa9kO7u0xqHPb08eIFGOHuUiZljJeX
swvFYXR3U77Gdt8fqlBWLxGH1w19kZDJRteesp5e+GiYULUmPW6UsF7bURRPSWkLlPNkH5huPnyY
zQB0cmLWWndD9yiVzDajHQC5xHt0LhAGbfom3MVxx3zcBQ9ZJmjZocmiTwcBRYuPuCm3sJcdrYCz
mjP3rD4NVVI1p3lyxq7OhUiGg5vbGOmtkGnLZkB0eLXzvHmqcuz1lfsFPFUTkHNqfdnsaM0+oyiM
Tp6tjNPYfaUEqy9mp6NK6XLYt/eLr8tbMlvQYYr40QJm8FAQ8/aUmYPcjyGN6haYr/Jk9GHjQuQg
2cV3KzRjxdaMD2pkWpH2jbOlkMmuaR2l1y6CaOEYwl533r/AJUjJKLpx5YJeQYSnSU4LYbpWNXV5
Xrp/G910L6nIqpfyySrIz/2FDBfhS1sn1qtnZ7cO0vU3vYVnWkXtG6c8YEVjUx4yktKPkRsdhh5n
gmUhkB5qYe21rpod3Xu4/bOXHNqUY4qWnrv9HTPMwyQJ3cvEwh+UvASTLS923jsIMunIupHIHzwy
6GeI/kfNgr9ILFzDYcHW4ObVq+X15jUwnoeQv5id1j+pku2ym49wdmzMBNdZGKAIa19vHKRWL0zG
/Z1Dx3pJdtrXyEHweZizJ+QF6Vdy5/k6ofuPh28+2EnRPXahN6xmZ37BKGRuwqwmJ95wh1XZJz2z
TwyXeX5V0gJf2mYp8ZrMszg+TkipIYwF7lrNjJ/rNCrPoh7Y6+TYL42ZYL0wkffoxfpkYhM/SXaF
TYO5grbLBCzdyKun8A6+9+tsY4RzssZK4l26+wXeYrSDV0SPrC0JKJsTztm199gFs/eI/8HDMtVj
ThrDaguMdTymdvRq5GOAk5MxOJJN5t33FJ1BMEUcw/hqAoyy7MlYGmkW1gsIMSWwggx/elP6p/uc
dxG5XnCnXNA3razHQhfBORUetsf7JQn8alkx4IvadDwQEF4ANTM8HInK/HJB/NRKib8w65Am1O4n
p8HuyfCIF+KAXQOFcNdE1mNIBtHwBozOhpsvHdLDTzjFUfihkHvNDHvNtKG9UgieQZZkj8VUZY9Z
atGryEbM+LxqpdKkNsXJYSj7ix031ksj7S0QPXtZqtF/QmhUronYmc9BoxjDexeJP+Uu122O1v0S
lzS7YCvu3Arxwp284f43PZbz1zoZLA09ViA+yeLg5FbFukumYecEDIS7xtefnoQuOLflN9hCBl4g
Cc8MZ72jHn8AglyJQtgOgd+fmCSJrfbxRA5K2K9ZRNBUWwjG1bPyDqSCJwsXd+uRRQXcSZu1B59z
eNVrNK7GfJy1417ctuNCSYrW5NPHMHUY7KF9T2J0vXH7MfdWsSd7U7I6TUiTkgntOKK2o8ppn3ax
+5kHmFfqkFlYCp/kISTccukms/OpEvEzVx4FJ04oNDQgw4apoJt+f+4mI0WSX9UQA9L8icjCDopL
wp5Z1MM5IcCSOsd8N835mKeGegan3T3Ldj8HEJ6cyD3jg/DOvz91YfduFO5r56XlTlRT+hpNQ7JJ
JmGsLXwhe2EAGB39mCjf1C+OrUjbdZzlDM/GCNhE7bRIpAtnL8Rkbbsc6JZDX2AlSdmjQLUwj3od
RUwYXqw4Obqp9aBy7ez0XAIHq5yHYW7yo9963VaWEi9So9JVeCfSVOrBWRJwNJ09duZzL+dwZUnA
GdOUNWfBfHfTW1m4cOh10rvs8hwlWAMNvLSwsFbDg2hZY+YpA4fkteMpvV+MgCEU1v8TgSySKiu/
QzOMT2OU0WY0gulQjeO4sgae3hZFyqHQAarrN86Zxldt0M5LPMiFbj5Wp0QQozaWAjFVI5JdFL4N
DRb5zoDcECTxTsLMYgYFXbyq9ppT3cbw5ujTI3Cud4fP0kZ01XdGx5nF1/umnygb57bdJ/P0U0l3
+IoyepzuGBeXNAiqhyaEWZ37jD+trD9lU62fASkthJ2CvPLccF2ia/lq6q+utXo2p4gAsIJ3l3C2
/JAcSq1xQE0x+K9R5xz9tPYwUHiaWys01x4fztoLajx0vnsJCVO3w9T7nAKf3lch9dk2TOcxEQWp
2YFuHwxKtiWeMtIPtcEwWVJoOQ3Tuqhqv5xhHbZF8ifJX2Y39laUfeHeGWrvFSvcfnKU/YnJ2Qfs
aM07PtUVmS3qLcRz6txNZEFnbmj+/Z1xxk5hNZ9mW1rX0CVbca7OGH3ktzTkteNM+VZFY4aspiID
2Z7RcZusZkbvfYEIPVj1MEFZyxqWEYS4UfNFUQU3uZ/yc5A2OR2vtP4TJbTxtCveUpX7yzBx3gpd
ir1ViHCZNOrZGwO9Mkt9iu9DygQzy1PkD8aCc6x1DjKnO5lyJpPCTvs/Rf9oMxn8AlDSrvGYYAxO
ij8q+oklzCwAhYeaxB2UaqL8moCXLjTF9IXaCIk690AaWcW6iQYoB4JyYI/FqP9srOZ+1PbKbaS4
baJsjfbwpSfy8JIkShBIcA9dKvrr7ytcz9WqECZNL1T7pyHO3umv3mOT03wdE4TE3GZtV8YpNMFj
hkEdv6iiYNDti5vDrHRpNJA7DWt8TjCWrTonfXYAmJAidcpTKTEFd/mmGlfECuCPDZt/RKko2qog
YfKEBkn7OeumXiMAi3a2NLmj7X9ET7+2k8jWjv0NKCB+YLIR0A3vGu+QV92CqDR/4eQBU/+gROAZ
v89WUe45ECSrzKj2VvZVBNafIoP6Hztmeuoqj3xwG4tLlqJcimkzkbs6UwGNOZLwgDFq3/5LkAJG
HLFWnh3rDQEPsg9Q3rvtCJ3Oio8Tu215z7+UGESrdN1UoJkco/rTlkCHwUv1JqQVJWmCWeffVzJp
rMPUJTenr4aVzKb32QXFOwTxfxaI1OgtZAHWJWZSu3/yo9k75tQeYdZZNC8n8VFIj96FV7bnOCBP
iXS2f6VtCOgh5RLFmVxFcAlh/ntviV+CZudMibpN/aWTnjxqyGfbLCGWCcfXoYT/9zQoO31ShFyM
mbRvVmzgLy1TgGgBxhAG30UYzu9DwM0jxuzHxpCHNCVKbk1pVDA73JIYtym5TTK99FKkV4aCBfZo
T23zzlmkEydGP5ckfhITpSLM2byNWrlPodMjDrdgMQunKlaml38Wo2GdtcPEjQAktYuqJtiiFcDD
msYvbRjcFWvrHuPhg0F3EmjdyuEMQ2+Mr7IMx3PGuhMnBOB07HyL3nBfw6QroeBCIuhqOlWjrm9W
jiIVSDIB0Bhgb8qBE2SI6CqUPPsmIT4xOwlVdvCtANK+hRCwDq19z228v2yGKdtG2TAw/8Jc60LZ
+ci75lkl9rD3YHQswpzCMy/MSySGfj2gLZmzR7Kawk02JnqFjKa+gMN9DQh5WwGha/d5bBMsbjNV
JEOyfO/m+5hntqy9zdEOgPL0FicRjB2NrF/U9KzIHbuOrnyX4lWBv3/pg/Bf1dM3C0bi0yoRzk+9
a55no0D8qOx4L8lpeqtq3lgz6e4IgjR0CYukxz5nw64LnJt2GWZnomn2mJTHvX//EvWdMBBGJNyz
g4TQPyEMlB5wyiDhKU/zBhKBroNHf4q/dPyBwiZcdGPTHeEuxBf+yq87q+bWAC1CH0Ef//dlXCJu
8lr/luow2WVRYz8yP3xl5rGeYje9gcyUD7bJQ/17m9VV65JqUH2iY7E3XttXS7ca1eEpHEZWLZZR
pJQ4OFNjfJL5rLEVyBRPIIOIwQO1xbsvRg8/VjRdao+MISsVV23O5dpNfYfKh2+8AKW78+8v0QBy
40iCOTVq2oWR98YD7s1E1Ol6jlHktJLqFGitfU1s/wSpIL0hV9BHHAZM2PLCx0U6xMvejYDUOBPE
Yyt/6tTEDTqbV0Mzd4DECADPnWDc/LNlQ0dWGfGBgDsKQYjBeRy/BLVjPNQhwiCqGRsuqGWx9Rrp
GtJzspnJA+cNdRsgF/2bpk7ldvHONqfSPdEn403mFpxZ0780dBqhsPD7C7Y99oxDbrfNQ4pCtx0t
+yR8CUCxCHoMsIW1Idxm3oBj5rOZuWtITnwdMzBZEZ45xz8ZMY1m5FnkCl5k6arb3MT2I7yPBD1s
q266kdEySlzOJU61Qcv+XNF9fmDSvKxCcpFaDDMHl3VRYmKUcjoVeUQWVakRZpnOqwIucZZjxZjy
ftsoiT3TZ8y4tLMwWTvc47SUEb0VZrAswso6sFBk4APDZVNUzWvmSfK97uwok1th7GfEx/ARxpmI
A5h6K1PYzcuo/Q3/inEp2sQ/AG2qb53HwlTlmsOA0C+KRBxBGbJ3yxGPW8M27hOotxAtv9PQ3S3o
amsppQAsQxggNVFqHXvWEAFe5YkYyum55mH9XdykHgWAmnvuvUr6WxyTZpiTe7Wta/Vda3u43L9r
5Q/R2Rac3BTvMpuNHKP+Muz95J1sJWoih7RzptNqJQrM6PDDdsTWets5c+hmZ13wPlTmbZD2UzuE
emOU/gP/nJ05hdauGl45Q4fnBEc5RDJnC2YWy4ANtYKD52Sskqj6BKtoQPdbd4ACFjNj2lXjie8S
6/PyNyJ6IkvgkGvyIlCJPzlGOUFWn5sDn2BzAOOndmGNj3cwmQIYs7mUQaaWhjn5q6EUfLcCF6pX
QoVqsxmwR9DYX3ExIebV/iXrM6xhXsi5zPJOQDpIhXbG9yA3o43bvQIlnPfa6EGkuCLdzO38OTgC
03c3f+VhS5trahABJiUWg+iKc5y240zr1ddXM+dZd/5aJbFmEbDHA6Eg1SG8X35/SlzsHWSEMf4X
EmHx2MK+odLF+uvC8DcSdYg9xeTKtNUqtWxF95CLbuLuPz/9vswGjV16AhDddcyG8/+/CCSba+mG
f6vYErtYk6BGou6hQToCsy8bVmNOjz+am43puUhz+DNVLLvD70+ySxBvmMkPbfn5IMZkPtRJyGnR
9+OFHdrfYw/oK7HMaT2rDp3F/TL+96cKjtE2yNItEP5or+orOtlO2gQ33S/m3A8HNBnMLlneV7J1
z/DSxJYMV/xwMUEw9WiVB0guSFnvH9vvy5jKECbKta1SuDWp+Io4zE5TPK08i8BW1/fBPP/eE45E
vOl3TbH4ff17mWkm204vNyQHd0jKwVcrBWht2dwPck6VYqo/ka4DzT6Ny5Vh8s16RcpH5V7JxMpX
ZRibmMEjDn2xqA9WVclDAIjkoB+jkuRbJxvx/+oTiiQLRO58pYRnME7Qb7FIf6/MhJ+SnjmOEaBD
S0Rjwc2uutXvPdze3/TvOy2ZUK0av4dBreFJwAPh82jqjL6DB87qfoFT3f/nJ9uRxrZU+LfB3h9a
4rMPvz85Shno9GseVDHXG0hU8oBjfGUP2b8Kt++adgme65DGt0F0s2rB71vTvrVsDCiTBA3Lrx3C
+yUXdAz+d/n9tYYtYdnE1gN2QRwE9+9ozvJdnI/zri21eQRqYB5tJ4EVbwZ7pxW3IHa3KrDVUhEx
tRYOBGy6oeYqdiQxn/dLZHORTfTU+t0Iw7SHxE43f0SQtHCd+bslyvQuHHnhh1WFS3iVDuOLWd7J
yo64YFlqNlEQoK929UpHuTysIxns0fng4imndJUYEvkOdl/SZ5A3RnqCNyYEOqpHLyYdt09qkIgi
/CSSBmSz1xHEzZirjcOPfJKfrizqXZHfU9QU7hxEtGhPGP34JzQ7zXkQ1nqy7PlxGv514b0oQjbM
HUO3z6B0XU51zcxirSXxgn3mHKtGmLgF7l5WrNiFBohTv1Rw5Zf2XOy9vt1xGqOREDGYB8BccXNz
0o/D6p0EL7THybkGYLOtWTZoUF9pMfkwQNPnyeaOtaLy3qWBGwMGGdzUEiSAsTb9w+zmd40BKSpd
XWkEZe2tdFS+MTVRyB5YVrKrSuB4m0Lw/FRmf6tmRExJL4+MphkjecM+Iq8PFJ87bMeguMRR8NGV
7pNyyRTrWt/aJrX/UQWC5GQTT3dAjPY9pjO1W4WGV6U7pCn50vYQVgnm1QQuAayx0sfGQykUA7xF
YiWmXZ67tzIMOnjXrPpD5O41qmcCtOJdbbusQrJkYkqRZoZwrRtNQo9isQKA5vMtwkfcRSPBDFPU
Ops0DakLydyQ6DdJhRpj6lMksV5sEwZq+tOFgubvAESp9zjlGtUTUTiXKi63ZdftxRgF62nkj00G
/SzqFgPKTGs1mb9dI3Iewni8Kpjbm7jOnxMTkogw7vPvBvHyqGijEy9jDd1ajESgBag2RqIA1m2e
4vdA1rtSTrgxiCGhMK23bcMqb7vfjFz/qCFa98G9/dIYzAijQx6KhRuggng0TYT9BRBPBBsPFI2v
hRphnGONXskvcFOn0CjFQiHvWugG0a2RId8Bu0Bw4a3PUb5h5ctNez8W6sGW6NLzMCO7VlYbqK9s
z3P3aeRvBPRRfOU+NYeflgegrRChWzCtTtA1Gy3QHw6p6k+18wVSjDDD9kYflTTbAuJjwDMcZss8
9+pdklNbQ6u5lSZN6RrTDhOlc5S5y1lIa0+rFmDc6N2moKzw57jHEuQqaKRx6WUzfBy+O9I1UNdg
9cKt99dA7LXKm75fTl24hW+6tcf8NW2BDtCRe0e1d1GqXlUTyGeNMG9ZlVDuAhBVtkolPcdYLZy4
LtfKLd7KfmEl3kM7MDGMXKbv5X32TL7fIuw+8E08mylDo1jzHKIcoSe3Q5XxKdryVVKIkqYon43A
ZjxhIh1Ud2m1m7/34bQeYLu20BGQ8jc/MgySVVTS+qyiL2quAhmUQjzgvAflXfouDLGWmf3TDv/m
pnz2B25e2+/Uiukt4F+HZKKiPUjf/Tf5iIgGlU9nfBfsrsBzaOSytif2inPIpzvpg5Ug12sFyUDg
pWipJxJgCdOdMqaUATm9sRujPHgV/Kowm/ItwwTsIxVr4PAYkcaaD8U7Tx+T+ZzwGHBf8I25jQin
eU7JamMsGUS7wevA8svihsCbfayiX1qDmphC38Uc3iF+CPJLLVYukqZKBOO+Jp6LlIsGAqprWDsT
2N6zP9n4y0b+6hYQeOTNzaqOss+xPTNhT3lXvbkoEerDxlpFpkd4IWJxHXD6lGhZIJLADCcae3IM
Nuv6wmEweq2LQwu7YTdPeFu4Q5dMDV5jJHj6zm4Ake64IWGffczvcF9CV94oBovFoDx/H/l2Buzu
NTUbvJMz+icjI3JkLp/MLtgOvoCz5SLL7+7nvJr+FA80DbkI/v9PyGlz53VM9UvyTAqHpN7AmD6z
4RQEaL7M0s6XFkvscrajnybyke+xL6chRgNif1MgC1kJ1TT4Ai0IGaxPzl2ZeEuv7IE2aAJ8ZuZA
gk1nJlpo9KyrsD9HQPnYZ4x2YbnGjXWEsX2uGWr4hxF2TA1KPmpqOLgKuRAn8p9YyXXHV7cz2voF
9AZjxAafVLHttW0uwgRqBURRHj+79x6VyIJtWsbRsnS+4lF/jKbVbdosuI41AHFLW8G2PbkT5qxO
ts0zgJEfqyDkHgvuiy3qc7s3cOpj8kFtFhh7MVfvSUvQsVd5az3KHmdFZuIrkB/E8SVPiOrhbE2u
u5Qt+5OOem8RethfWnVhnnHqnPyzjIpbWKE2cLP6X9AWNO8g6zjmhXd0BOB8o38HTdoMl64ngeHO
9mNOuJZ0p+ocUOKnkbEwneBHT8yzgcE82NgVe7rpO6yhmIlwTM60HFaRNR/NwUBUSi4RIyf67xU0
zH7tOBqVgZwQcljssXXOM19nPcQ6TvZtlI7rPKleG5cRg9Nn6cKDkrJKEVnTN3W9pZzKdBGNFRl+
fKXAQkh0CefLAJ9g9B58lIivtqqPftVAI/DjtUPm4SbkmVdoNfE+v2eC6axvUdf0kG7owC/M8RGT
bvTsi/ZIMxc3oRPR5EdXlbntefQENCYeHYYI3SrWz6q10zVmtLeyIMITghjJVz8pcc4THJAHh/iO
rPZWBb2iJboE3LJd/2pbh3wyP4ZCHWlApVskndtwGMS5TTVK54LAHExMiKC+uyS8+n352fbs7k3y
aBHtcf8NAi9RfssoUjdg5YmUnBxvzZyo1TCZIOSxCNrBjaFQu4YD1i7lSKKNTQb33rPQSRYl4Qfe
iOF5YtpQM/9cMEVlztqqz6ok6TEPEKSodHqRDSfYoSh+ACYSaR8OT4bSDyWb8V9c1guDwpPcK+97
ZOZCpxjmVRBn10AFD0XumBjBXYQWK4ajJFpFc7et8uQy8deJKP4TlGO1y+65rqgzEDJW1Uo441sE
UG05Z98BymgCTJAje+EDeSL4QryPOAgfHcU+Br2s3g+SpgBi447JUEv6wGYOM8AU8fOQWdNm9tNL
NuabJG28Pbq5BjfUprCGdwyJh1ijNIxSxCO0Ou9VbbPE/h4vTA/moKKfPc/JRxmUr8F3TWEdonuP
+mrLjce6cBaifZUE2wUOziGicbPthAOha4NuazgItJ32ZCMvnuO6eExGqQ5tX8CXjKtVhIRjUY5i
7aiSoPI4e6Rh8JV5xauTqROqWKi5u0aHB3OM/uUht1aG9doissHt382C1EYGJT8iK7K1DMzLEDl/
fUO+FABEbJdq3UNQgu9NL4vYG5cJEr8sjvaMs6d10Y+PKZ1O38CtrfiFriGDlGHXPkbRHdeDiVTU
PqRmL/cgdHdTB3jTqDg0FwS5WE3ob/DgWotSOAnoVtPbDcJ7KoyMfhCqOIupcv/XcsnhkP6YbOl+
cazPYnszC9IoIqyVbeysR+nTJPI+DEPJbeM7PyFeaNeQNroNIkqggdCyYc7xVFKoYZbjK5mqp8xu
1r1JnF3OfHFj56QM2L5hrnSA5Co2zBuua3CcMwOaYqT6Hk5mjanZ8QQispZ120R4bjU0n32j5t23
zoqCj8+C/D80BTvTNd+8rvnbVRE23LRjbxl3iNVgzYfNsTetZxlP1z7wji78n9JDMG1U08Uo0pBj
o0mkpZ1tsVS99K3Y+Pb8prOSnorVbYULLG3y+2Jjjmw3BT54ZCEb6fY8dCDLQ5vseDbQLbFuYME2
Whb50YRutJji+WyO48uQagTp2eQsExc564SubYMQ5mjErANizgSKexDSTX+u0fUuiq48GwEZURpn
e+Yy8zMH5JkMm7jNYQRq8j9UmV9RGpfkbJQLQOIMloo/xZhijqGIj+pxlUaMqfz7MaaIsUnggGj9
8jT5gJezwXWRv65y33lKyKaDgjW9VpF8avVa6CDcEZv+bDjxe4UqeFu0khQO8aC8MuSrjP/o7gtt
iSRlZbq1A7zmRnpveNpSoFX6HnI71cvSMKiwoTSQd8mtL5N7IjvrTc/pBQS1x6MVptPh9yc/iZ0l
yPOY5O66xedC7yclphKBCxClRQN6DmNelR077sFjldwGK50fEEXSwo9TCpyyFKtE+NyaetxTcYFU
yhNjO3HHLy0OrM9+WiQH7YfEi2twomAnd2MU1ocipkKTPglslnamQyTcm93UjIy6SAKhCjpGzyCU
RenGh16TjpqX1ePszhGaoW6sHgV3oh+gLxkcH6+A59noCgEppw5Q/XyukjXWc2816cG+MCSoyXCG
+44HOiAkXb2nCF2ZAKj80ozNJavL8ST9HAZQS8gGTfLkqRMI5ot0/kZ15rG0qZYl040BDmDdanMk
PEptKHlo6fZdt1T0Tx7SxHqcFIx6vJLOUdnJLbay9jQxRzzEBrYePqV4zQD3bfRMvBqhNV7pcU1X
pzBf2s5Uq2i4+/ciYTKWgPjhamQIprGUDrx87T6beqp4OglspHdlmiTy6HsiT+G6tD0q8S9D0nxm
CCAw15T5gv7XuRxyfbRqfz7+/pRGTozkrXgf0duvDD3AJLHj6hi0fUuBTydtgit4shQgPjuJNQ0/
g8kJtDVzLoJHcb9004zoJ8xh/2IxWGjPInvJaKqDjJF4L8pyJEwxN/ueo1X6txQp/nH+/E1mOO8j
vY5TUPZUWnXQrWbfto+TYH5FWx3NVJTuEUol5Ef0d8xHtq5JgtpRbr1UTvrHq72OCXsRbUwp6mer
c4wFusmScwL/7pLPBiwwSZ9oTWodptswTr9jM2yuY5Nvc6rctyp0xr3ZtOYa44f4HCFdS+0MzL6w
DdGt8ha0seSuaOaAGXe70BLVQA3eeembk7sTpvh0427bp9nwD/PcY+n71tqV/KEuOxn6CMu6FlFm
bPWctfvJb+ChED8AMVWtwWCmH6i9mfbl3+oOn2XWLWhNGSGa4cnfBBRyJAu255aB+7cO8UUqP/jp
spGcc8IEDskE8hrJvvXlCQo3z3vvbcvYzwl3VWAShzSN4scziqvtMDVpyXgnZda8duCyf+5+FClV
SjUdXbQB9XEUvWak49WXXHCs8NgcOUSgcJt4apYJ/NwA8TiLvqkojXxwswVCHnPY6iqKbhxXMh0g
k8vpSFR9ab0p1RsER7UIbqnEQ8+vOZ1VZG3VwXDiQ5ipCJT51sMm2wn0Iyu7U8EF6cXRCrHwZynQ
ubF08BzU8xr9wJ55n33FeS223YhUv9aBfR2Kx7mxYRXwPEOrz6xjF1nRljBjIBseMghDIEOFIV++
FaMmCZEk0Tzrd+Qsti981AAxhtxA9FXtxJC5r5ijxl1YJc3q9yW2Drnr8+KP0Zqf/V3MCubdoveC
DsPREJKeUm/MnjyvK58z/BR0UwJr7SCVOUY9TcjBbMKr6fB/DFHw4NUivKbxFJ7Bji5//9vvxTAQ
cGG0JtyiNz8rVcir0hxVcC08zhPG1NwEIFqvur4tvsbKuxZhck4I91j+H3Fnthy3kW3RL0IHkBgS
eC3UXMXiJGp6QYgaMM9TAl9/FyDHbYt2W9H35YbDDNOiyCIKyDx5zt5rV5qTHDUTf7yDVXoXVSwc
pJvhk4iQ6acmXmQtcInkLqhKjBEl4nSno94/lyT87JAD2cxTxgmcqvyIYfsDQLBg12qf3DSLnqsW
qVrmIjeTJtQA8nPcPeKzPdC85Gn9EKCvKfIvXjzVj2FhOgeEMXyw3fL9MKV3QPSb1xjd8SaqIm9X
zSXn8TC+z2qXtYDR4mEmBOSijw22c8bVidf0DxzmPb9ILyHH1wdTGuwU5USUBmiBuo/nc5g7xibL
e479IflNjYSZpFVB+lVHI6GKutlObsnEHc5dPgWbcDbVskhjYaw5vgUTJBcCd6WLEARDXX7ohcGp
OzKJlykUMHKqUxJO8KAwRvWbaroSTFg+4gmhFegyakD5VfX2tovRdBbIqDlonQt6F1sSyFCeZ84N
3RT6uoSUWFLWETDqe70V6NdytRn6EsKTtiUsCDVTPLwftAgLZJHvrJwwr7ytnpTrxi+lwQmIpYMJ
qh/2NOvJr/bLkjsKAnSJKFn5Wtr6JjIA1M2ks+qkcGJGwZ33JLX5fs6si5lUxzThiQ0RzXFAg2ij
4iMSOPgNev7gSYJtZMZAO/WWAg7O/Jh4fl+KYpcN71QNdJ/QpueAkLuN4FC8cYZgOOYyPeJ9Cv0s
QMbFV4Pm1dv6YA0dAwHxPWgT/TailWQm98XT4ZGwtXJ4nq2HijTZ42hmj0ndfnMSNJWB0jIS2QYG
6vRWkyxD/mIV9p4wZgG37TExsY0RK0mK1VdbTpCNdJqSzKd8hP/NnhpgN/Htt2o0nuZkWGMW2VWn
sjksviKCcimYQzwFNrFmOmD9LG445tE737UUGzsBI4FeoUw57dUIXhMkyEFhEuvkZQ8FrTgAwT21
Ys61mFKUSp2Kju1g3VocDiG2XFNcp6i6sZBs0kjtkLZN24rwxKEO6r0Vklw4Mtbc5M0ApgONE6cU
Td8RqqttaF8AXtKn54bNZlNmXzifQSzXKW40Nmp/tOaFSUrPv0I4yO9ae9ssyhvMGFV56lGpP8Wi
fsjz3CcDwVn01Ut9XwXnHFl+S+l6t5zYmpajHAarTRiTm8MZ4t7lefQC1fpj6bCH4MjvxY6kjbxo
GL8LgraCmtn7pEiNT+7tzH5HM8/0Q9I0Np6JR7ByvzAucE9BZ96Eq8TJAq6rYS2rMjc60k2CX5br
r7PZfOL6EhfS9PHBsqVfht18jawHU7jo9ZYloTeHD1SKKEYwUVfedBTocg9ZiN1KG9XXwUzaU6tH
Eyg1xk9MlHnCvSvRKiCN6JkEnmEwsKb87wq8x4RSnWuRmJt+rrytJs3HlIzlg+6l5XEgLSwaSkg9
nm3tyA+LkqHmJAixhVNZAmltHtR0KFVx7IMt7omgGfrHuZy+eINDKKnM+YV3SfWCYal/9Ijt3EY1
AM5Qlu5xiqIfLsCq0LGc+6FQ2SlkWnwwyonINaPErNiKdxBzJAAdPw+J2KU+OqRJpbbRRNaQXX1W
hc5ETVTf9Jb2rc4mtbdgRNAf1esb6kVblw8ms31SKV3PV4PHyaarjG0rBaIR4OSiH9UJpDNAdfsb
2CpO1A7a9S6ajoRqAlgtzn0/XGeLeJ5icW8sXfgpOTuLIMTWU5RUnK63RcDxs5+jjcnreNCROcXh
lByR+DM8qDgrmO5RwNiEpauetKZu9lYO+aahK75HIOuL11GnCUk0mL5xxppWoze948z2Ef3Bfu5K
OJ7kzGxwBL8XzNwOWUD3qDDAaplZ8qFijydFnJTmIsUNh2jnM3KN1ykpYagW91TCKKuEvYQGxU8u
HSAeDhCZY/hg0ZLT9Ng+KXwaBH4hCtPC6VKFTHsSMoMmqvxO7z9Gtk3QG/QwXZdP/Ht1Gdz2Tf29
jSAHsIZ2m6THEKNbB/BzR01Djeil8TfRq89Dq2MspAhVPIteQR8zo3nPI56fRM7czo4kQ/McscXM
Wc4Kh+zYO/2TBWmNnsaw0TxP7S0ZXwLVfVIZfQ/MIHROokPWq+/OhKdKZy47dS90U74Z9BGNlFAO
QOO6nFrKdMYfzD5xinSb+AkF50YU+rco/TyyX/szhANPLSrRGS5WdEuo+VKlfXTUN0hiMOExfXQ9
hWJQNfdTmdJ3rWxUGw5dF578xEFb68Dx3vTJSOc35UJk2WdDb18U1mBfOlisIj35oiWu2tVmtw0S
mhHePEbbgWSlWEQcILz+ohJt2EddfA1NirBwSs+JM087ySrA1AeDjakH17Lv9+Bad3YQnWqBax74
PWEQcBELTbyyfHzrs/mDbob409onE0GDIZ4zugKYr8WDqcM9hj4871Id99zkHi2pTrPVuFtlYcyM
R+/ZMSggnTa8OAl6pcSGBuv0Nczo4NxlZcJhqP1B3fVxKugYD4ay2frYKvL4HROT+z4EVt4pKidi
6ml0y32k0ddSYCt3ShanPrcdWrZ2gKKyPY0dqviZNpVfTOkJVV9w4Ln0iYZpaQkwo7ItxqEgtDjR
0BiziCY/FWXCYiQscHIBM3aSS8IamQvUP9jrrvOd5Wf7Ix7RhTRI/5HYW9syEh+rIKeKC+8co/1M
p+VGFYARv9uOof6KSmmPVIfnqZGUj7wHVOLWY9WYz/VU+rqXf068DmxmpS1JJOrjyIvUdG7qmHBn
fm2G7/PwZITn3A3c1yjAHJUScXs3hhzAk3iqrnQ7+2GYnrXIcZ/tguAcs0OoGMV8GgzBeEQjTOdo
+VTZroWuC3Pt8pkeSfkUYpWEceRXdtm/CO61d25+VzGaUL6cDn0qzHcxP+olimmsFnbyvH6GBeQw
mmXEhlNxqFnZ+suHUBToN9PggnyjeLDwbD60z6oJp6ssaO3ONgHaS6rTUswaHGb5A2DIm/X/BXXH
nL3PqKNiJS+mmbiX9b/CZObkW3eOvJTLB9nO9GyKhuOJmVFHrV+0/sn6NeunEqMTAV+YRBcamh5V
+iUK8JTkeXa3/q/1v2zDZSi+fu6OBmM1EOEb6Nd/fM3PP/7339FdQHOVZdj79WtqOKJ//G1j+Sld
GSV32e7fX79+lVNwuCadc7f+kiRLWjjy9usn/UJzpa1j77WZfkKnxZKTKjNKbUQUrHM3SJWBJUcj
+Qxj5FgncfTRpLA8hcZAEuDyVZZDAJ42uzGuZv5UQipNLcn7FUY37oiG/cQxz1GlTBjIjdoQqMA2
ZJgHC2WLyiilWuB8fu1dyCPEUcNMyxAhj1VqUed3sfu90Gkx5VU9nnqQIME0FBuYDsk+CqtmO3i5
i8Qg0s5DYgWs0dFwRmmCmRD/uScZkWJ72doenTkRTDuCPtQ1j3y8fC2f5EQneYqDRz/TkQH6c26z
wT43GhQyL9XAPdAROKGsKV1FHJjenAXbF77PT2FGJ1i4WD0Z8J3XD6YaS8g8TIOOsT1CM+UP7A6k
NUe8gwINwoA9/jxoNZoEXCAESgSnvPtuB2hxMwgfLLQfSUx0mXKBmMmOiIeQADTA8cxAvlozOC/Y
tdmtpAd8qJ2ZDEk7WWZOEceHazZoOA5MOAv4iiBWplYANqOnrueidYTGgDRZxHTjD9sbX9OUvljT
7DSvPrdp9m4kE48xCtmPgyEv/YRq2q65y9HovavS8KzMDqP5UJ+H0f6hZnCVysFimQdbuUA/W3x8
4YjwMKj613TO381Y//w+9c5ZTW2W93e8mVeRD980zd4GKtgx7DzOrnMuoh5uUKX/AMqCwSESj1P/
A4g6GYIIH3ZKD1+HGqKZbqon0T5rjVH7EMfQ9lrtLpi+2PgGtpqSj70jfzBh3FjwGRjOcj0xsN7R
cZ92Y6In9ITE/UhjYdsmSeJnWD38uRxfcsQrcXQNmyua4BejDJDcQ6zFlxmeqNUcrINZgZL6bui5
LnKKT466r2viYoZ4y9oznoyIxnJue0AnOErROn9vWOW9yVUjV8/0dtC5PzJ6BclVBqdJ08dNkOrd
GbjuQ00hoQKtu5RMu0het89x0KKBlzuTeSNvr0EAJwhcGF0E1aEBRO6JiI/Q1ZpGcT+nz6HHns34
GypZJTDe54jwzDZX+yZXaptEpD/SP37gremOo0PRmabF1kASuYuTLqACF2fEKhp9bmV9cCStXq0z
j4zwrKPJT61TbQ9yGmz9iNrHM8gn9x6yErlQBxUBG4nB2knMJ2Bl8LFqufva2ju7erLYsRAaIj7e
KHfMt0GvLtDFPzZjufhxBDencSJHRj9pHg2vko2g5LKFDF7CTuG/0lV5zwZut2VJd90F4O4YJ/ww
B/iKCPq6e9db5DPS87ZTs3FUxlNFVsZeue2PmMGuX9URyt8wevHo+XldsfVYg5YYbvp6rzWHfvoU
iEX70fjRwNC9ZHlzYeWCVWBvEk52gDCXkxoogQ6ViKxgJmYNaKvZIPVpCN4RgeddQuu+4rY3Svgv
5gQXdRRMtCd9kalk0jeLqb94zkmjO3X0xgwL2EHO0RFF/lWfmX7yzGNunMttgu1kq5psi2kPOsrM
ER0H1IxDZgQusKDtS39Fe/2BRv8F+f2/UPb/A7j9PyHZf2G9/0e6+/Jq/vzT/3h1/5/gdgnC7D9z
23dN3DXfv/wZ2778hT+o7ea/DJOhFlEFNo1NywS3OH5fqO2m8y8+k1IXC7fds2zIkX9Q2w33X+Da
HQc7t+cYnmHx7f5gthviX8DMbUfnC1xo66753yDbxa+cPWDtmM8NRwqDTrQ0/4p7jXoTW+tgb4Yo
KXZDGtKJsEl9kV7NKNCUDE7tRa0OqbgYvmUFN+7UEVI/OXG9H5GAaDRNOL8w8Z5gAp+XsHlr9g69
w6zTIbn9VEztS8YsgKGLYoKUlw8o3X6DcRO/QjbXX8MxwAU6pql7Uog3kE3Gd5irncrZ2EFKKlaq
NrWzF7MoT1YboHSp9PIUMUO+CFs/pHTJb0ldHRpGf77hNeYWhhe4Ou/FskeaInXooueX8uTV38aU
l245cth4ZWL6fMv4N3h04+9ePJfS5CBo89F+Q6DzOld5wtEYL066cZOVsPaJl3yOjVbAYLkkFv6D
wgSVPklD7q2x/cLFjZF9Okd0IMXlT/fu33Dz33Dp12vp6hKNiO7wj/6W4h+ZmjMz6yBJqq6Fr4qK
XSqYzoVmfEUNf3Lxup1M1R/qdt44tZSPWWIfjdzhQ91qm44TSCrb52nSFcJl7TbaAx0qjU5r4NKj
5+oKf0QlvUO7JNCLxCGBnIz3tTBnfjIf5r68xVOun5fCfLA179LBvf3nX/JNOMDPX5Inj+gDGrue
tN5gjjsaB5CGmV9KUnYvYzB8po/U+0h+f8w6xoQ+Q07d4DuJmVhsiGd7Qng2kjAziCd9irZNq8qT
Noa0v9L69Tcvbrlb/50M8PPFeZ7F3WA7Lsa8N4RW2TRFOKjapjDJkq2u2YsQkcDw5YZIY7NDDFIR
sILv10vuKSq6392Ryx335gV4FBNMyQzLszxjQcj+CQJNFlIUIPxYGEPONSpDd2tC0SZ3t9g5KIPo
0E6L5gqhmDsM2c83d8hzahBSpX5zMX7lM64XA9so7xUdFWNZrn59LWVeVeyE6Okn4kwvIk+LXYEv
lF4lyTTlkZlueUpygqRqbzFm4n/UiR/dr4+8ck0sw1P0u+vz1ydWsqi7JkBelhxDf3P3VA13s1mT
PNDJOTsM0t0VzGgjR/uS06NH+W7aFzcOLn1qJRTaXbdVHb0wqLc0vTmK/eYSrT/v1/dLGq7lOIbt
2rQ2nTc3jAtxTJQjRUgou3EnddSJVt1vekuNt+a+bTusUrzAKoppDQcNQlHhMYauAZjyOAcbtSxy
yH5YVFzuMY3SjaZ9Gvm6GA9xEMg9AD9rPxkFvLA7mw6SjwRTO5lT7Y9m3RAHSC5Nms4l7V9WUEAx
G3RGtDxQBMCEeASQVtK2LCFQd/aWAVtK45BgLYVVrbbGnNdLFQ0QXzt0k/5Bn4aNRP1UgmO/GG21
KWvVvay3Xj0nxrHN0ng7E8xaWug/AqN9srLyixkjoBkpqJHHXTgflKdRR7TRWWhlEFDIDWe7bg/U
MOagZjGIYhGdouam2z/msrYvkB+9g43dzpy+FkZjX3pEamlbVQfwEsRep86pw4e7Q+QIVneKP6Bh
jw912ewACBVPjcrpHdo9pjkVcUhM3K+Q/OPD+tia1oyk1PUdL3IJlh00VJKuWMJQi1NUVYyFx0Ds
scs7g2S/Qvp96lvBQ1ZYlzTK66Mnqs+yxKHX2YFGV6OAzOa8/82N9Hf3NcIgh2LA1gHov9mJ4rkt
Ra4Xf+xEY9NetUCgFYSEc+izdhcZRG5Eo8Rkph8goTewtaucHr/zOJjV72j+Cwf/7V3tuazNOiB6
OPlvViFZuwMmfKYdjhoD3xzdJ96CH0luIymYUQB7pq0dJM9b2XKZp6jW/LaANvhu0VSXxanqOwYn
GZOI31ymv67PUuj28uwLk9a+uxRVf1oevaBkVApSjjOsdE9J4PkYnYVPBg9GrMD7bATTU+E5+U7H
Q2hPRXn65xfwK2B3WRKlYH12PZtgSVIOlrfxTz+/03SaGUvBkCx1VRCKi23OM9a35NnAOHCwjcRg
9t+gtVju0H/+4X9TrrAvsDMtQ3tdF+LN4geGKJ5aFDQbZXBmmRsHl64T/CCjMPXhKYwbLQzuesut
kSMhmK5qOFX9Rk+G1zIRyW+qFUP+dX+gbjUgMlO08H685fd6Jc4RIGx/lCux6cQHopHiQ9oArYwy
tRcRNvjRBHUUKsLcyvx1xpq+PpWD1VU+B/9zu2znaPluGIW0XQ0zB7A+BXE4tldaMaj6wX/c2tA+
pak2H6vlB5hKJyss0Kzj+r1Ivg0uhkkXuLcq75qWAVg2GQQ4SdkUYzhcu0ozp+0MCXjXT9FErxK1
AxVS9cmN0vggx/R9zKJHFg1j1U7Pz0TIT4yHCr+h7AXj3+iU6RFuWWbkPoeDkRyZGpC6HW5zd3qX
e434NBQpkkh9hszGQuz0CanvTEfLxM22FvwQetkQpXCsomBgxIWKH2ustA/dEMZ3bejdcdqG0QJf
2080ZIFV9Li+4rS1KYjq8AhJjrc+qKtPIcp+HWukoJR6XPIZaPo5+6E2D6pX0BZKk2jfZWdhmg+F
xxWCLvf8XrUMrWFvYL4uTylxwJuG+wz0B5aVZTOHF9Z4SX0M6WA0g3GLIRSoZMJUU7d0AN5Re9I0
soB+4GY+T0M+bh1JuJkbmJz0l2U/bjz9pgh6EBsriroXopN920CKSEcqXKao5FEApty41Wgj9NCe
Db1Y0laxh5Vd9wJgY0A/vBOmisgZwBJVN+YhOYmnMMGEPMqEuUNr3IIue1/GHGocPOikItNNyOe7
0nJIZoWitwkX1Z7h9cp35oE80Czp95oqyJuoe6jpIvncVOlF6GF/ttm+UTd4grlcgbA6rWc26rDe
NUn7MhdJf1eO39Z6vMQBtpu175VY2tlBtkzZsQ+nbnKtIGwtqDW5MSsqNdH173XZlLe+oOyohXH7
zULw1ypRkhJiScM2LRPZxrJ+/2kZylQw4qQT4ArSWfftPkdBqPEc2TnEcQMVs9EgDXSinqkCcoj1
CJAmsJEYDhq/W5M5Eb/dLICNu6YhJAdZS77ZLLxewEyYI2dTWPPWKaLiHpcTcueui7dGmQv/53O3
7KllBcVX9P2XRmDG+T9cFNpIkrMT54q/HOZAv7t90nGgXt8trCPs77iGXSPZJmAUKrLpt3MVTsvx
7XG9JNg2fIcW2n9/xFm2TupTNvTlaP+mKKznTjXQCCAsL2evCtAvYpSZmO1l06ApcDJbmIGBmj1/
yN35GOJCGzXMsDP2nQAGx82VnPJIG983xfa/vkwuTQ+bS0Qm2NLP+PXesRBgjj1wpp+lJ0E9Mfov
FsYwRe8WuenSn66opDBkK1Gd11pIJ9VkKrmY//xaljvj1zKDrgxplzQlXcjR5ps7h6SNLpjIe92U
k2LwR5LwIRxL79AAfmQAzS66vk3//EONv25bdIMkDR7HtpY+zps9HLVNZ9JhxVlST+lR85jfUOJX
nxKL1FLLdp/w4n9L8jY+OJ7+VYiUHDinY0evg1tCm3AsR+vhN69puei/XgmPC0FnSedkY5vemzel
thVSAstj7DF+ViaTjdjqd7g3HT/FUt3EHhFZsYgPIZNY/Bo04cdvi6xpbwVzBSlo7NhnESQty+o/
v7S/aUp4FrW8IOyTHs9fGjyqxrOMig/mmQJfnqA/b/WTYRg5zQFpw76qs108oUDBBHRHEwpd3PKo
WwUIG32ut2Y8tH6YJ6+yj4sdIZf91lDWNYM7w35NxAmGlGCZqlX7pBbQKrNnF7fVR4k8B014jF6F
Pi4CLeitGv5TaKElk47C/+ff82+KK35PZFuewWLmON6b2yLiVuO46KLkqaoPRia/yZz0AJoU9kVH
wLOpgnDEO5Uj4FhU7GCI3zf1EB3aQOl+ZsnfPBt/e92pquhELm1CGpW/PqdpP8BeMLGgm4N7HaIJ
KcKympTDgPcSr9GhQaLJUOYyh/Dp5mo+4ViFwB6z95JfQrhj1AX0K4BKLrVUCJX12BjRAVAMued2
hWvO1S+p6C5TI+9NppM3ySBP6hrayvQjxprXThtzJNY8CcwmacPZRfmbpfKv9TSdQ4c+x9psMd8e
NByja3MPnc+mnW2Cv6R8ZxXNAfpWtUu7cL+eBXOEYadJt9/98xu+LMJvHjkmspzeHfq9dILfvN+l
J5sgiVP6UMtp1FtuzvUYsf5MmcYIlJzY2XRUrr+r49/+aJOGKTeYR/okOWS0wn59a/HOcOqKUAmV
oqNzAGJ4DICZu3n8HScjtePS6dFTDjYAawVcoaw8ZbXxWC2kZkA2wp8i5O6hhL+IouWLO0C/HysE
XP98icTbOoMmlCDiZAn5JduNK/XrC4Un17cB2mOWSp3jtCnbQ4PIbTOOykYRrdq7rjUQ8E+UbOvL
mkaeERwCl6C9r0R9gGk4QQ1UeHI7+x6D43MlcT7Vrh7vBtC7KUN543flkZDG23MiuTXomISOopW5
G7SuX184CIbCdRty0yIh8h2OqBQw/aUJcLgX1qChIIwIFxrC/fQeDk5xNRP7oMYo3uuIVBu2arwb
sFCsIkEsCy2c/YEMSz2B8VsjIvcaYBqt/WwZzQXdkruV+JK3S42ephMibwJ8m6CV5L8fBstF7h/M
97YLS9yzvwWK97uLou81SfWjZ1Z4CqeXfrAMIDnyHY7HIqMmnly4CRHHg1apF0Oj1xc10Y9wVKE/
tU+2qA5RMn6iuXM3LeJjWUA4sbOkvctDshHb4dRC+zghvSZPsP0wdaaFbUE6V4c0GBhF9FBw5QAA
hH/m92P3CZKHbxmQT1BJlmXl7gcsSM/TWH3Rp3i6OrM1PmMlNGg+JJqP8egJXX12tDtzGzbM95Kw
uk4Z7gackyzzMLKmOl6wYeUuxY9yn1iR+loV2DV5tnzhSOuhpzwmdIthosxgTy/9xRQZ0myWNxw6
25B53m6KHGatXnNJUu1rKUjsJMw83cqlV1OlEN4Ls/ZOeuqSO9pVHaba3nwAmTN4lX1Z6xoyZvg2
Mnz+2Q1KI/fxoJUQxYyu/67J6f361IukKHYanV3ELlAYloKITgBso1p/ESXaBqLATQby3CezcO6J
mfxW1mRd5txlm6TJEfUPL7GDuWBcTq/0D9JjVwdXyx7GjdJrdHJRDDJpSWLFaw5hNT1GS1c5TwGS
mkW/nwOdFbC34i09Lf0ogHfKqNzZZpV9XF7mKMsCHjnzct0hU2X91IobDovpuFvLuLYNOn/OASh0
IZWtNyY26TEDowLz2fJqmDN2Y+3Kdhbb0CZnLlQh91w89Odu7O54jtsM50SGo5w9MN0PzRzcQkuo
8zB/rYKogZKEFwD/HTr9SH/m/I+FxgP8s5wkVVaRweWJo9mqAq44K9h6wR2BIg5pD8mryQAtvlCX
tTVSoT21p8HbFQl7bqqazl/PzanOjMopOHVW0m1PIMouAseuFnXXxsXdERnmyywfWaV1zNkOVnLB
TTQiJA+mnBm4wL9qBUDsDTUT9hHRRVg+1EaPYizVNcjDlCgNIkyYULXJMbWL9qjmie2M63DrwoRG
vUykXa6JW8IyvevoyV9VSM/QpPtNoSZ3RPUFu9pA5AqPmwplas3+pMQr1pQYkaBhvw+Z1IWV8uex
j79Hy+w5nDaWMttHt4jza1anX628u7fo3dzypvjkSIbH2RQ8MvxmpdUflBky/3YuBuDTY4w0+lA0
CByM2bxfq1EU+42f0SHDJY43YP2KxHQ/xZlpsWbRD5t07iIvNF+ETjeOMQbR88KZTqE9OBCwNRLW
a+5vzv2tQF/R29m3cF5qtZDKC54Y/TNRXIgLPpBAUy3HbrNYqKBaa+0qjxSVGAuil7b5niiR5Bon
5Q6BPBZciFYoSpbk0Y9Fyd7azfUXyJc5UiN1XB/zWU4nWrnhnm/z1XYRWPQzUghNOihUwv6qZ8XX
ogm63ay35c/fxtEiF2Yy7em5wyend3gHyWeMD+td00+G3xSjcRCFjWQCaf2xFPZdGQ7IvVFKZ7q0
Dmw/n0ifJ9rd1ekSV56HoDA7BJbzELjRKY51OMtW+b4NwYRVZf1DRETGrWuBshZ5Zil3hqivWmIW
B3cRFyzLhBcy2ER3jkyJh4HUo+S9JJDgBD9N30qMJPSLwAm2WC1B/87pvpRZSTIuCl7pnEfiGG7u
dAihr9yFUXQ3GliCBCj0s8XrTow5OKkYTUF0T1CRdV8SDQiwcyYOJLJuEskyG2p+cdSJw4K20LgQ
xE7WBd358KDZ9wQOp9dSV0ST6O28K6csv6mAMnL5LCl07O9W3BPrVPqjXcTPWA70dFIAEPoRH2/A
s+S4B6dquJ+Y8zISeB5FGPvWkPccQrIRyTTMMbQcOLfAae2gLHILqZST9fe49lJivpdFw47Lk5sk
KFHsfC/ieiYZqplPVm1lB0hq2SHuoeTEPacDEJslYkC51+B0HYaSqNgmQZ4C46O9wjH+TN8G1kcV
P4+xx9qSLBYjEWCYqhmF2115NefVlZB5l9h9P5OMlCZ2do5SKq45QW9ZJQ6tqhB0kdoJZVlws2vj
NtdwgCbDBbmcA4uK8lzbhehluQTjdGcWH4eZTAUNhCEFNWOauc4fyhbV17rOLZOHU4nuHX1bf5oS
w8arOPU7Eizw6KManypDWyRf+6RCzE702XE93NYGfE0oT1uoUS6TIKA62lTNVzSAD4bBYw+R/cEi
VHeDRb5anvNhY1QIYjOLBXctVmuQ+foA2NrNeZs01d01zYAQvMxS3mJ4YXOcbgmFoB3XIUIKeuMU
imDcjDxbEzClZ1MDExtzykAfgOr/ZZjJG0mqnmBJS/g9cKBTL6vKD805Jc8b7b7TsH9q8KakTdtZ
oWNHMKzBAoMjsq79YRPDpGhm4zkEzl0kn5jQVR05kPOyT5RxDXvHSH+sT1AbQDCZ6JLxLvCqksv6
HSy2oVGfX3H3DqiMO/eZw/wF+dFXvcXkrSWFuEaGnT/0434tB5oazR3mtuiM5pvtT4MEHSS8VoIf
mmWsE1O54jtv7w02YIKqduvwbR39r69jlBymVE4TNLxzyxYzroNprdSND0HbMaRaWs/D4MK+tjR/
yEqNpzZ398tqWdk7Tgvo/0tlbKB5s9a3CUo7kqhIkOUlsMoag8a7DFt0UznTnjaWd4wrUnLl0hDN
Sod4u3BE5vbNaXQJ0NfFMT41r+imyVcFabJLFO30HKXxntyGKyPF9GgkLmFjy8QM/AhxGJVhb9bX
mXKNjnaFaqxJ+ocuR2Bs5ATF1WrSbsJsCH59ajhO/5wqI89jf8mMadO3ijBsOXjbbhzxXFDLrMXE
lCrPz1r0okstwl7BYM+dT+sXzIk4OZCNeczKip9gzz+/a1gl71VvyZ/vZ9QP0YUy9NZEgzqaHP+X
EvVAix9X1dwZsIfYtGjJMD6y5r2ZFUvW5xZx8VZbLv+6pyGUHDfdMJ/mEqp/bpG3qJPh2s3YVJG3
XxooK0eXbsj61raYT3QncbYWNz72+E472y2qYReQcOt048HjzLMlJfkL0tZDak8tauz0nVdghwrw
BzFoME2fAwCuSE27lT3TXBwhJ/ZyIrzsydjM1h999OVSAos9JcS2XDwmqi3yIt+CqP5eNmory/pb
ZlvQtZVC12caGWKL+T1RcSDdJ3ZjtC1RzO+/du3RwyNrruyPlqGaUzhg/kFVyZPYWPTtXetz0sqn
dh70feyoL+tfwVNxRAa3xPotw2iMsnQbY8RFdtQeTail57Xq4sQ4b7pKyj0V8KtLZDSRdji3V002
Ni+Okhw41+9ouF0OJi488fq7u2DCZKlHZXoQTsrJKEpafMFk/SASgMe3vC1uohPjfMJohjS0mBRa
S8YcU9gWj12ypK6+9wTZ9RY5PZCk+rvYTB4UbI9bY9xzcEnvkqrlIDME2IlpuqzzBDUCT/LoxmzJ
IM789VasZxK0hKYoshPo6q4W+VAh79oxPSovLW4ReCNGDfVhqMR41kmJoWLAj9zFny3l5WeZhIzo
GIwlqiPsqRYjWR3lQJnpAZSwMboD0/ow1skz7Rf7ZCEv/6PM03q8pWkUcCvJ6yrAIbrXp8nc3usv
oJQ2QQlLaQZ4f6C66TcyzSgVE3Gsg8Ci4GiWva7OTkU7PA2Lmnuw2o9OjdqbI9JTXqvouauS6pZ7
9iHQiXljS7itR+85UKMv8cP7jUFuwQgwwy8GeQpdNZ7tILiuexCHCn1bZPlhrEknrQxGpBrBLtt1
SlsZc3OBln8klvYjOMrFJUbgCQTU9hCPKSOgsqLyXgr3oQPEYgWQ7ZUDu7rECtdOy9x7AOlYK9hi
XrrQelA35OJdqegSlQkoaU22w4PsKHZt9ZWHBPPS0jfQRjs6MYdab5VUWciym25TMVM8rj+OESqd
zalpKV9sOB1TcakG1KtJKx4G1OZr7VmV0OHgVZV7tWT9IXt4VbY9vAsr7w5D7i7KkuJhjux0u3ym
2lDe1XXK/g7/ynCFs1/rRMM1gUao2LnYTnqGYGZchtjbo6rREYqgj1UsxoT9kEKyvnQ3IncqGsnT
zqFh/A9z57EcubZt119RqI8bG24DaEiN9IZMJsmkqw6CLFbBe4+v19ioo6fzbtwbLxShhhqHp0gm
08CuvdacY27aGIiCbQ7aazbwEYy43nQVvLikE1fK8/Q0OKRvTpN37yvfAj6oS+85sJiw3OtVeaqh
5hRpxeOiAAdK39+MIQM9JX5O4ofXEByyXFCXWztIlXDdzihylTbN7XEMzXDa9OZxGbL2RfeIuHYb
TK6zXy4MgY1Y11aMuGWt3dArvo9S77gsyGPZvA9ejJRC77fLw5d7UlBTf2UDPHbTTyAZaBy6TGSf
lrYnnZW/LkjNnD0MGugEfc4pBjlEcKW6nDr7khWzbOhLamQqrSsjvVu2G2XrvodSvVteirOrYckO
D1DvY4CsLqTWxopPhhLWxtI7A6HDd+iGPxOufJuhCYlvk2WzMxpTbpeVLuhe8gbN7qMR9hPNOf2y
bAUzMn51goLGZUgGogCDvMxYXAjOBMaYxkfRVu+0FiNwUVgJygamw6xXwHuYwjjgKzdeJk9REZrr
bgrce0yI2GeDp4Bl69ozMiad1JmzlOa1JuidMhZ6mgVSIrJYIqrr4X1TpVQNhFPLxkb4AEhl2QKT
kitGBs3D5AWU0AtgBOqRIsR4Z2TBDxzW3sGnIK4N6PwsNoI9S3S6noWu7RCD9ow+jebsJL29jXX8
dmE8XWOaGjABuojYerxYujVM2J253os+ZjJKBCx6kfgGixbUeAjfo9c/53pKHtJW4HNyp0+zb3VW
UYG85IDx29jG2AtrcIUaPt4Ql9Pc/PIzlXRoPDSwd8hSGCromXkCYLyyIsc465RSEFeqp8LpqoNb
AuUCgDRsrVzbS59FBcsJ5yOZCA6rzXoriR7fVwYm/Ezv164UhDli8l8n9vxuRKyaXS1wD5pgTwjC
6pCAx8OJ9dtHVTrdYwA+DNX7W6SUTOHsRFxcyXtkuXmIQG8C86Iko5TEC79j6Vr9qSEKzSR0i0iu
FfnuBQWxKvXkyMi8sj4pwIojOwPF+NBdtBH3LU3E5kZJBvMfu1vTBo+R5+B1zB15L0RTHghlCc4O
fYqT8OjD1yaxfspBPul7UgzvOcaTC1JL/V46SJPQL94yKyxvsQbxMK0AC0+leRVIxkmRi+8MeHP5
uXB6QQcsml4SpBp1Pa3qJgmfmsb56h0GImEZ0b2vbiAW2guC8rU2juldw1kMzW9LpU/mYOgfh9qN
7tOQyEh2PBFVnPxhpK8Dw0DVALpWd8HUCX36HevRgwYPaDUbSKA64y1x7mZ0CxAJ4WhLUhOzIPeP
dks+YZkHdG2tdmPq/bT38IJ3GnkxzoSdGmEX0//t4Gkh501E65P0N2bnibu1aqBkPalXpMdGpN1+
SZN3qbWKYQNsZN9Nwy+bT8lu8S5izn4a0LrJLMA8Voz4LdngkPpyRactteCMydzel2J+xWamTgf/
BfRkBt36mKbOCzx+uhdRz7rfCwMYlBmOsZoLKbSPzg0O8QyK19bxlsrapRwwxQ2L8SOuu3HVHUNq
f67U3JhWscC7b9EAScvQ2oWZT9Kn4V/jmkkycXrWvuxSVBMS8GIcHQ0oPds4rlntFpDP4tZkZhhi
cpIWvU8aId0aOriSedTHCmDMWRzdRnU3K+EwU82IU4ra94I9Bte5cneuxiozLqp3168ErYjo5sXt
vDPwB7On0nsYk5UV1EcnxNeCPonxjf9ca02yxbnXBMrMWFrfsdBuU6A5MBJy9xSqL8u3A3TENREi
xF1OHI9zDYKP2NQndDFb4fbmw/Jd3NGsTNpDFBHnVZv9eXLvbTJayNzujY3JApQlTf8+hB0reycn
7RVc8LoGUwUpB4VFTee5le0KhXlGQhzRCL5pgFuKuN8N/gou6C2LfZ8NfHbNIVnjhveoDPhzO/ky
gg+zbh6xJ58CtVQM26LbtylDYEul6Q3wDSG99/hEiReOMXpkFQlafV0edUkqyeh8a+IHtHhszC09
A9xWmIHJ//FaiknYHhkMWpzYoMopdZKXIQLu6aYp1KB2PLv2HGxzmkwgruiY2/GTM9RExtmMOztP
qNXgUy8CClzH0iDalJfUzAi/yPMEGtVaRD55Ph3pvjKDO+e3xpOuR8UK1oR1gO/NcmGwxEqzxvAO
DCUAz77F9m5evYbMoyxBWzK11TGVDOG68WKSRnQWdX6DdI9bUxJwHk/fQw+IwkR6XCV+tGtr8U2y
01tpmW8mF5oknTVumISDmDOZv7rKrOoIpsDqlGNxWQtFRK4kXNmkF6fUMBQDOtmhIq6PVobrSRuF
e57d+MUTWXkfUfcppqJTMaSgvoO+IawtazV0VCwYUpCY2/kTvj6KGwuZNBRQNELCxiToh4QcWtG9
K/eDGMArovki2rGi8J2fR6yds9+EO3qBe2BgHUDOe/TfxD8wpPQK19nYXAKrINe3UJczCArvEZ9x
3RYupUfpMBhLSGiPpltbaaBQM+N58PSfnpNKgvNSnsMtfhlaVWwQ9e+iyTWOmemd6yp+jRtc8WlT
vBpW8O3H2A0CXNkbdIbTA/J/bU++6aUVLsTJmRMZ0tWo3tF5HMFAxRbhGoZtPgySYOPUByGUh4eA
WfE9eXM/3fALSWlyN81nCUca8A7pbaUedivfo0eAd/10gsNTn+U8nGdzriFFVh+d1TlHu8COjd1s
VQ7ug1XQNZvtsj/Yc7px9d7aoPL98vzOv6/q/k27YY0O1kOikzTdMS9N3LHZAGYxN4zvigdPNPfB
3BBfAHjdcHLGSN7nOCELL4pftj2QiQ0veCdohK36+gJzJSTIpDWRW9nYii3mGyr3ecrA28/kldvt
D+GjMazD6pZmLCGrWNQrU5D/CftqHZU5pr4csXc2ThhwcRTIEG6RZ1+K0nfO1PfVIyFo9FxDYKsz
mLBt7wGTjUl9unaRLWEfDA+h+i4KKvNqUaGcW5uSkLXuUH+AMjo51L1rK/cb1urc3g3b2XCf6pD3
Oj6RQ5W+c7196OnlSy+0YDO02N/MGIpJM/E7v6sG7rk9I73K/91o3ODIPom8EOSkQ7a8hpI4sRvi
gHrDeq0FeEFfjhqojUp7LKt6z2ltnrjZPjpDkx6GLDQRZlfhrW8a4Lmec9/JX6XFoq+Me3kl3Ni5
usZQK6v1fvkRHORyB9yBFAxPgr3jmg+2td4aBOierfmMfv8KUka/kgwHOG4ujZ2eRQSaWS3oQrTN
pMnDo0ZMd+eRivBcBjvsjdohbiwc6KgUV0WQgvIPsu45I+RiLX14c8kAghmOcbPFSAF9l3/unSBE
Ywekr3furSIUqgv0I57SZF/6b42vV1vZ+ehhtImDVbwSDfppIhS7j2u2Sl5Hym4HBAWJSHE0QU5d
OtGKQ1FaL9yn+5OjD5u0lfPd3GGH45Owu+h9fgWVBCad+pssa4zDWJhviWvM52rnWq1xWr6k2hge
0RxukPfVO7txABNGVXPvOIPce0X/LiRMC073uiCaffl3jPx3m011uQqRdt55XQVzeZ7braRMPsPI
I8158jTsnnQOUmM8D4g3A0J+qRuTYNNWHEeAHjlM5NGrO67/kGxgAAUQq9VL932+iRqaT4HfQgcu
q6MRZNrRurN6ZM4u8zjGXKk89vTgvN51n7OHaKbCjExhrT0ruSfQCRPwGBmHKH2C/rFJZrnHmNVr
2YuGrwWw0KOZdcbGk9WxHeon/SE05DkkpmtLSSBYw+WPUILe+npMNn4QvlfdkG+qGLxrmsh0Q8Cz
1dHU9qgzi36GjpHcHE/ToJmTHAbAPrTdtTEQKdWdE/IFNmFK3vbckeuV2GgHAjr/RkscfOYOu56G
8kbM5qWyUI9YEuDRMCfDuYXsvhpGrkZTBmeZsSIBpNTQOUBNVjDGk8zKD492Oz0oRjdeE29Hw3yQ
sYahF/Kv65HVMOHKxGSLQEhMnD10D4nA+bBCoOathtgz11xkJS3vzvZdCnE8UVDaRzQ4o/btV/OH
h3hPoiDa5p0SkSJUzcF87DyXcBf6idEqz+j89Zb5ozPD4MTU49kT/TU2ze7gd+adg+kZTq7p70Xf
fcYjkaT2zH1Mxs0D69ftOBnEPUs0kpXtftFoe7FESeeIuA0A8OaR4aQBuyO3n8WYXkPHGtdVsxvs
2HmNKo6D/olmpI90wL8NY6SB5q5YVlntD4cFx0oQRGsl7Z2M258ilQITsL91tA6AaGMAJfd+iNZ/
wlZGdIAmdnUbw7WxQP3ZmbodcveBke+SprcuUvgU3LaYEwKwbbhNwCJdMThjlt9CmrFjkOV5i1+Q
f3gRtaErKHSp6K/uMLRrzYiOMy4KS7NmRL9uve1YFa8qsz+2BIgONP2a5s2qh8+GRsq6IGapiGvW
eIa+Sz2Sux3WbWFxMILgo8UhtnET94Ww+xsSvifs8I9Fnrxnpd1uWOb+Ssz026EulvLR1HL8xrOn
vZDfdZ7nkPGaI2mniE0H6DhKAEpEKhEpg3xDgMHJ5O2EAR2I2XsnPOuDfHl6LFbyEKF5noc2Bi4H
B2rKoEO1Yb8uMu1L6DFB9ZLEhCH5AUs+RbTCGIbt5uXRh5Ylb6GdPnkUcQg54OXKCJ9/jg2LzO2i
pRlQgQwznJPm0xVsGLuvandABlxO3+5EVmQCFhXiuO89Z07/XcXyu1LIHKvlOh5k6CRjH4sgIkdK
Gi5/wfxYGdPwhDzYAqaqXD4zTpJ17pjIyIepPSJkGJ5Y9+hXUBOrCHtXprLbADm2lA2jkw1Py0PC
2PiJlrPHrcOP/KJLLpUHu0H9+fIjRPP9Vh/dAhqbeokIMguRadb98luvyLjR6vqPP68AhDbdFGCn
d3++78J27UAsu/55di8xj1WqevD/8fS5StIEPjEclp9BkQmeGpdcuVAex2lEgmRyYqc6zYOuuwIM
A6LcfFcm2cu2OR7cngvRSMHOhfhnx3mX+fW+cMvvAPhOTW/FTX6BglrpASZAN50PQvfOFnmQE8qV
doBNDDkonfdVjOgGkcHHHAWP+UD+elKy+JPsdZ+U+k2txW9Vq91VJh3cVDfQw0c0swj2QT87rN26
+A2u6S0LbW2jtUkGaiF9cELkNwYwpNJpSHkKxh+uLbUtF0gH3OXGcGRydi8ufcjJnaOL4zlXZ7TH
CxlkDXgRf6Ub+r0+tuEmaJ8g6YwEbkw7vHgz2+IV2Jzg7j3OzreVXaVWgIFz/HHdm/5r7BdoHS04
wNOdLulV+E5CJdajHbBDjiT6CcyGTUaJnU7XnWhIelHBQYJ8n+O620fP5oQiRcMYCAgHxUntaDsU
2NWGRCCS6M6VOxKeWZ6iuX+rnMTAdyuvNoPczdTjE80FYFwDIE6BalMS2UnrPgUwN4vfqSQjNwb8
AYuxQR0RhhXmrYL4FrScd2kEj7FNv4oQAlmQsFJqQ4+BvEpfcmNOHZfY7NAFyWdDNLeVEFGgvDYp
EgEdGb9EhhqgRv62rrvsuYLqwjwWxPSMvQr5Bkk4EuilZUb31PiHAebCEBXZoSBGJmFHMHBoP8KG
c7SUpIIX0GKsgdwyoPgwSoxTbmSbHFf/7JfcjpuSa60Jp83OJpsuRXoyIVk92mZytCtGsQFlTdJ2
nz4LgrJBwUJfkAmD3l3tOeJOGxdU9bCpEyvCAyZmXCMaHosiS9VtjWVWX3whhotJYXDgT5O0mE6u
ti+rgHstTJ21H2g/+j74irVK24atQhM7LMchOK/Koq0JcmbFkwTZEzehraZ1LjqiqF3VJknRQULz
J4Y8iVGaixh7G8X5iWSJcTvUVbL18gdu7O5z2sJz6x2KP9wxALionifuzRqJLSuOSaIlGOwBpdrn
AJfIFhhvUgKZr3yzp+KHJCzymPzaBkQ7tojefhy14t0v8Vm0d5S9oB5S6awTt30Rnic2tPD6Kvsp
tH7eBpFOtBIyP6Ap61TTNg2Qvk0Zxevep+GADXJYE+LyOMRJuKPBusG0glpxvmm0DONSUqZ0XrvS
yBU0Mjr6YTcRJqGHAbEqZGtZKQJB29imEXyYnLRrMQuybduPmY1cJdxVki5k6ASFa8U9A982psd4
NARFCy2vdLS2RkhOAwgfziioefMwVo99OH5ANIXkXLX3UE/0HXNAdCuEp1GlA7OOWpfGE+O7Wak3
QocumzlZR6w551JoXDnKxF7nldN+lZ2zSt5n3/QBWXm/Pe+uqaZqlRs83NL4ZU1odTh7NPbG4Nty
NnVpH+lSI/6znYYFjJqeR/6rhrWffaEdvdCB11oPl1jrUsXnpnGXoolIEfwK0+YWCSB4hW6d8YmG
AQ5lCbks12hKP11wgGvcRQaJdygNHI3leLGKrXVMXX+wTJPgAgH5qYjS96piRox5EBlB/ojem6Vz
xj3XsMeXvoarGo2/DSigK4IOw3U90J1AVqG7m6zOPpIqetVN7RdOLQM+Lu+o+tUiIkgeLSi0TyKj
N1hk4hE8ATG8DroPpx42vkMCTzfYUESMmqwcx2Tt6axdLeWUEG12Bwp4pSdhs9Jqx17pkNhWcMy/
xuY8QYzZ2hlJlHJYiZRUSapQV9NOzHlJbpnjH07a/MKahh2asGOtTGsoH1K/2IF3GYWVkwHFdz2v
ecSgSx1LzUjKF8yt2YCjNe65xCLopGeyjbTkF2kLFxf883HoEPT4s5y2mZXdoBHLVSCKfD9QKk42
uLhi8I5G6kabuhOUbGkBH41JDN3O4NCp62MaGec4ip5DIovaVByL2SYPLjJMhlv2kzT7TxypFjfb
8bGF/NM00dUJEK8ZXu7t6uQ1Q3rLkox4xNGnHdXgp2Whxd1I91NSxZiac4bRRSK+rIDBcE4DJiB1
gaB4NJqnPMXqFXMbmNL2JTLR2mf+cMUvNm/rgGQbloY0NALIeDyvzVp/lYXzh++ilK1I+qFQyceS
IZ0OLqfU/A8N2Y+uhs/atMuK3zGTQ2i87VrI4M0MNdp4Ff3D4blmhDDGHg0BzG+7xJxuFMnbLhJY
q8q62cje0A+azh0GDXsJDVpjZJ2l49nCz000yMZtQv8ZGJP/3JrqtjGPEx6t1n8OJvCXysi8cdS3
yO6SayzcvaB7uWoqBlOjOoRykfZns4ONlJWGvJt07003g+Z5+QLU47vyteDOmEX9HBMqfQgjtuny
S8NpmucauCojYHldHhE2IPVED8VxeUSg1f3Vcv3N8t2snlaS+MvUJdcOy8/SqDHPPD5YLc+2/Ky1
B1YVfXL/569GIkOljep2+Xb5YugvgRDp018PwLsVdq4asMps01h5cQ6E/GxplNw85BGoMmp379ez
c9OC6t2YyHJXDyiGprrpjZ4dAgQE//UDdCv72zN4mffZq5cwNDf7ly+BgscSc/mvHtDO8s97WN7k
v3iG//yA//Mmu3watq0KoebyUj6ERN8WKtA1qsLuLkWXhHTUqF/dpnePeB10BgX8ln2DZEFaybaf
y/q1L5Ws1Y393fJb14PLyokcHvPBplh1h5RRX3oMrRoKbNddrD6aCEiB0UQXsvkNqndnsHomcdr4
VYQ8FUREXPjo8GvJhI5WE2yohKYLTdFDMGUEOwzxix1LUmBNm3keFPN3maNXCvD6v3Q2MTMuwpzn
EnnOJrM0ca0sP94hHWsvQPXIJusxnZnCIZ0x7fuXNiRwue9oQ6Sa079Azw7vcoxp5A3wWw/F9D23
ROyt6lu6svBqTevDq6P+pfbn/sGuxePynXBi8zpG0bnIWuYHtWiPaWER8+1AQkwcBj9oJ3AGWjKF
laB+uHwpcc1mWfehszh45ZIa5uGH7ZTeMZPosKukrj7kqIYaQ1Ff6TFbV2b738vP+bDkJHTxfCzU
w4w3gRLyQ1AXHtsK6JSWeuWfP9anub6OBUVolznxZgw3SCi9Jz71sO2EPlzKdswOru/TXvCUcC43
XpJ+OhsoTRo4qySUIjxuiJZ2u+g9Ix35eSbOZUNQyb2rliG+QWUVROk27bk4TvaQneNfjQEg2B3D
/pYXyQ7waLshby89IZDZ9kucCJpeTySHvJgm1lQoZWNQWbIq2XJInlDA5ZyNxVtgmFQN/pBuJV5R
3WFy5buBuQ/q8mMO/D8Oz//XuKd/S3L6O8jpf/47KNT/h7gnG6PGv8c90W2ru+bvtCf1+D+0J9P6
hxQYQTzBOtvAtsJv/qI9Gf/AYqPrniH5v20q59dftCfT/ocjPBt/iI4PyDZMvIJ/0Z54PhvACCZJ
Xeq6ybT7/4b2pOv/7KUxbCFdbHSujvMHvoz1T6ZQ2ITcSIBTrqstoMWbaCmm56EBBay5t8QQtJ8H
kkNiuon4MEvmWEWEZt3zse22Yfw+NsZ7HjNrAtZCL5ToLqNIvvwh/rIcQWZ1ayJMLlmOfDl5uZXR
RBZRzPqXlZWono04eBxt4+DG7XXQapJPECgyvmHiqpXNA0NIlwklqzTelWOAYbVh1kVthbypAWHu
FeJM821EYzNIR9vOYUaGWlkzlQZ5ktvoO7j09RSsg7tJ0CjyTLyIzJKTJ5tbDVZk3QaZypylQm9r
75aNVbxih+H5rwkZc7dxPfAkPi8bJvkeDdVHDLdNVsoLWW1dPqfR8pS+mEgi0VlyMVLcWyE/Yi82
qzLoHyOXFZUwWILYXOvZUPPT8tYm9FIr4RuwB5RmgadqIGxsYp0SL8yJ1ejZgHoVQbKxgG2b0z7K
h98xET3ErSDi44PFGVuhD7Q3pzco17u63XrOcJapm20Kx3oGPnMabR/VHaZrAnZoErtsRVTf5crK
6C8I76GCxIpEhle29eCXPeqoq9X7d+vhbiyJl4m06GvZLjg8VmXpZKvB5Z1nffs4GNFhBM3OPYjI
R2GVp9Fg5ay/20iJdiJshkPnvEu2pBZbW6sljLhn/R6LZKStDl9v11f5UU87Aol6trlLZ3G0idKZ
jSO3lZYxculuZEAAsR/QYg4nl/DeiDaZ7j4x4twycaV0tFOYfRNGQfqCy55AUtGsULASmyjrdxG2
9IQCs14ZxkD1R2ktXPM2EemyGnvn3NRGvu/T+lgjytg3cJBW9lQ8kUOV740WsAju0jkzyXLmvauZ
65Z74Y9Ao2/i2vmeSBIybAaoYa4OPDK04sNyLAMmuwgyFBOYA2D11dFb5eroUwbrqf5Vd/yFJi+u
OKYq9WGcNeyRMX4IHaPxchK0vjijNjnEFp3l0bA5CySnoFmzWLK0c63zXhLPfnSs+TFHjLxJS/An
MB53Iu4aAoTZ9ZJkM/rIP1LWsB6DoVror8rOnFWs6zhXq8q+ZCiJtHKkZki+kNM0lALznd51+3Di
AJtjdoJPOAopKV8EeTLMHM5+JulD+7cmk7eAWWowWCdiQ49zwxtEm4r51I3W+GI4huUcwNdgISD6
glYjMnGqbDIgQi4i/jF10s8gYdOmWvJFQ+CWT/zlyCofRv+2TiGDdW1N/Mg0bCi2VssxQWl56UgP
J5yHM5N2ba7O3NbeAyag1arO9Vl14A0E6t7NFXTHjPxpZA9wNcBNN/IDoiWaVeE15qqm5pBNyhSz
6TDfcJxC0vpdU+Fvqyr9LYyc0yUbH3TJfHO5GjXo1rO+uzXApdZJIX5lLXl+pm3wl1wps4hxHBOx
FIHndjA+WjD5JBPGX3qIJ8wxGWI6Q3UOaToRPneJ4HLAwhC/NNt5z9THL3UrWscQ0quu+4W1hjlR
ErzlQX6/HBhdwvmqDh7MnBQitQpcZd8VgV+uszFlIlMwPI28p545yLqNtLdBt99tMpz2Bh20Ew49
kpm5tGGR2FA66Wun1eiX6dnriEIMIgd5d1GbY5xomOib4QZvWInXNviQQRdvBm5oeJEqlPYzNVzt
35nNe1G5HWnjmn80be9Uj7Z5htWjDndo4N5K4knTmAitqqy8pnni7SNtUhBYeTIMLnAzF7TlqsZZ
1TMuXUW5YZIufYvwyq5kALUpFBVi6vArCOg+FC7bYKxvYy/f0mwXjnycRpIHpiE9TI0edUvwYsTW
nn3EItzg13EkL1MXf5cszTsKRrPrDsvuLIO5xNSBBQvR8KlBPy9q92yEc3lQt4U5Z69VJTgARNpo
cpzwCGX0689FXZ3UyUqIkMxhdfv01HZdropcUy5G84qX46IuBu7Iu65G3tny1hGjYGew12YGHUtP
dWaUAXteaPrzoPU/ZzKQNrpLS5k+BGi1NW4YEktN1KB2125dK3muHLnTa3+rmRzugJ1Zj/NmXY9z
NupXjeF8ml0EupZDaVKXghH4FbcDBizezcxdglYLEpTi4jLU3Lw7PfwCVwu1nxQc242/1EOGPvxa
Ti3sJm+gOyhlwweBRowHxw0viyWG5W0vj8BwbuYgo7UeOYBeORpJmiRgoOJHUt3RZ5NvSWg2AzqA
Xu/cluftOnh6CUmxotuLQjypDhNNbP5oUm8qTTiDkwqpeYyOUdhIsWx5kYP+s6IxN2IRWKm36SDC
knN8TdjB+ZidM1N+yD5DjMAlyhPmpW6m26ShReHB6uPPpXuBc3fTE+eI+uquCeFAq9va8qbygE9W
cUeiqFPRqc/q4+IniVc9gZlrW9silHNXpOSsmzh6gdHFO2U5CMidp6iJoYFJpaeMRg1GGXTe+Yxk
C3FTJdrGT5lBeCA0gpR7Ap54nGHTm56oj6K+tMmwswr5LJHKrx3YY4WSwVm0pQP3M/RpKVRwbrct
IF/1cTMuf3vufHdZvQk647MdS4JuHAUB18WtjFGOT+rQ0HvjZXDCz9TkQukkbGAzNpT+fm2OTOjU
blIbRHNJATAIxhUT93VBKhNdL47bpD35EtNkw+lHHdLThJObuvC/kati0/GQW2WSNnlkPmZj8W5l
/DVpFtRBcXofyuG67LyuNn30aMGmRAPzZ1unNvKW0UGUyK4hYoU6grZMMSPuyXpuRfgi/FUk2/Py
XuZZlVbC+vLIRlF7yLd4L+oetryPMqKfGAobcTWfZzklekHynocntNYPkOWDbWuqDVTmD6M0/zwO
l6i31uTQbqeInZS5NNnB/VFp8tzgDV7JQrtf+H3BUNJDxq1AU7MoeXdJyEOWj7Z84gxN5Yqw8FOU
C52Tjee1ouCbgI775eTGdh8RbIM3Zxy+y4zTvZEUofFvqfbvaOvkV6o98edfU+2tjU4cMg1jkz0S
j1xC2zP1h+W5EvVajZYjI1K7tGqaV9R+h+VzuGF88/z2YbmZR45/02sSW03Kk2pwsuUsaDTEB3aJ
sLm1inVvsxdrdW0qKYK2ie7f0IoztnYIKtJ+Ly9oNd4dZvDrvJyiyu4bAgMIq+IL4NvWiQIfTT+h
Ut6vpO7ezYRVBGq+ABXbvGOgx4ZN4BzZ9c/ephe+XB2Wox5Z6KFPXYIb2BR9hmePUdDyBxTMbMC4
O2qT/WXil6FNyDZbHrhsdGz/HrYP29ym3aXASbTc+Tk+qdym8j0g9LJLypm4korFN6W5liR76fTB
XqpCCg4Nzg+ujE2bfZrBmyv4obqGqsteWaJ7s6KnuMq5+07pV9xxl7bCnGky+eJaQclfTe29oSJR
SJX1PZPQcqGncJs5ijyPjHEZtYic0vRurgEKRhltdtj4R7ue1zZ8xZXZzzTTsrk+hdZ06EUxr1xY
nstZ63spS4+oPgWIPMHqYW2dWhJRjYSjYrq05FQhhFNHqDpyl2WZBNi3IaJzuYiRTAUBeiD3oShA
+DI62uip8P7sBb3EpNBlO3U6N2odFARRTmE+HIKyO0Z25ZJUBpSbQdDy6+V8nf38OXPzq5BTfSxh
6WalGvg5t4gaRl0iQ809AR9Q/5zVXQBYJyNveY2b/suvuNpNan2X9WDTuHLpcfoGhejQZykWUBsz
KscyYhAMxORQV9XBjvxvPeTAtAilXP6idW+q8lN3l0mtO8aCV/F42xwvm+zq+myO5RxergatS6Zv
XQQvVk4A02xo2xpiLTT1HHq7PRDWY+NBJCr6Pq09epMZN1eBNgC33/DgFywWqop5QmHFWAHNmqFs
LzcR2LLKyIKtO3PVHwP/s0RvuzLB36sp76kihI+0eRiSnntqsbhGA0d9ZPCl7q6Rhontfxe66iM5
9fzi5zS+EpO/i311Seh0Xomdof2pi8nyIdJT7c064R7T4URJx2BLIM0t6bxLB0kuZI1WpzxCXcKZ
CF4wnHpqNHiJ7ehL/T9wqMThj+cVmdPg1yE9Tcj9dHnrdPciJ3lcDu8wpCYGMDvWHiFA8t6x/Jfl
VPE7To3eTV41L8BIGn75quhQz4yj/0tnx1iqEApVYZ/kLDU4tSitG4R9+lnP8gMMBDplgXX9j5Ms
bV7JRfps3GRfpMG9Kglij+6WTOTZ5K1qIfOYrmfxMRhcS2AeYQcdcYqRcueX1PzLqtTwwXByyrJk
IXkgJOWeb0pD/x6iY8tZK84uDTaUZs4TfqLrcgNXD4FPQaEx2OTI+Kw5VFcDjxhfyHNutBsEqq+O
pYO6ElTE1NlmQHc2T93VPL5FYbO85vIB//wp7ZI2qgBlGaAyrOdcMl/hVYwRBAdevh29OSJL1Nqq
dDmvPD9lwhFf+uHRU0ti9VjuyfOud52jZlLB1ahKVrmSY7q8qxAb2sZWdYYqPMcPe+5+LM/vcwFk
BoEdeD2qWb2o2FR/1hOhcZhUpLbwp2GnhSO+/r2LbLNQxys6FF6jQpJV6YeWLijpg1GyMi1mi5zN
MuV90zG6wxtyVxSntmepWZtE+MQsVgnr5eKHWfTFrh50VSioLT0nBLuYxvA0q3pjWZ0UK9eggm08
YBfcFZcFcEMIOq2bx6VOlg0X9VQqoRwVZ6SZP3tMpCUr79xjN6r/dJqpNJlqjoxl9VtN0wGk5DoG
9bDRdM4rCNXo7mhVBAEm7EidQ1My0QGKp7Odjw+2k4tNPzAMmgSbMrSSkzpwMxbdeflUtVTTMVvW
dauLM4bJqmMfYBN5csd2rz6GWrjBs6b2LGnJLIt71RRB9LLl430TzDPvlgN/aZwsS7e/NRSvf/g/
/430ymsR5W3zP/77P6F5ALbZVAaCbiGUT1qGCh72N7LeQOIram0UT3Wh3/eW9dtw1xV9iex/sXce
y60rW7b9l+rjBjwSjerQk6KV2TIdhLa2BA8kvPn6GslTdc+tevGi4vVfhyFKFEWRQCLXWnOOaX/B
lYQZ+Z887P/f6X2e5Pe//9sXrYO2nh6/w7gs/rVz69GF/b93etctCUEy/vyfv/GfZH/vHwpGBHHF
MQQh5IqN9c9eLwQvYUJR903gFwYgtf8i+9v/wNVFd5iJkWkZtg079r96vf+wddM2CN5wgDhDhLP/
X3q9DpghjpJ/ZUvRz/KUScCnBeIi2VN4on85isYa6osNEQBRAw0zS7xUdXR1YrSBNbzaxRTLeJOF
mJ/7qt07bnK2RT1eq75+SzsqsMQdgCuM+ERKxztjNUyWcRG+OM4fazTTLy4BOzcqtZ/KRlxqRIhR
IvunY7TK9fuA+Rhz3ui/6ENLWeRivGArFt3CzELWY7bYW4y83RTZaDwTipHuDUnjQsyp8RyPlXaC
T/16v9dKqz/7eF5CgOx+V/i/O5HUhCIVuGQwxnrBC4ygjtqhizYzCxuntPMOB0e8ZGRkYCkyHopB
fLtZLF76ocxOmomwwVZ3rbrpj1ZG2al+5/7LfsfFSC8b8nTVI2pakMCEvWBjVMVDBfmowhALHHSf
m5lH9xNlD2M6Ruosr1fYOjc9s5cgIOm75PlqsLTxpGfGOjDM9lKSB3Ny/Bw/pGk8jmVlPHpx8drH
wU9RQdMTZTg80VQdN1qDLLUl2QOvLZzjLs8PfUnGPM+7HpxqXOZN/ZQVLflAdJp+cg3LBnqO7smt
uhbTUUHLQbPGSxm3u1p9Py++q7gOH/96ENMGulqxsfHS8uAFcjj7qblxemtAoOpfgpruDTocSxFm
vq2ZBvUc+jYYF/68dLQlOdTWNhsScY4z+9jXwYePc5q4tJFQVoFYqTWYz7sxoBiDhCFkm/raEkhF
rWHnRdZ4yAnc2faWmk06p6EHg9V4TBZhOSMhUr0tLX8sRRbvsEdALpHaF9jM6DDo0z4ZdsV8b3ad
82yKH1JneCPXs8EOxaKvJSNIXXALXE3aZTvoFmL/Hv6Q/uWFRNE5RvQUqCtmj4JznOODP4sLeiiS
FsXCdYaOwjv86ErvlKVYYotvEXqQhZNfttdkD7WvjHwm0P/R9I8msrTNPNuXPKi0LZPRU0EBuEt7
8zbGHbIjN350QHzBqY4XeaZ9JinCCmkUf8IpQvoPhLgYUa1MV1ujiU6QLCflmObpKWWfCoGT7kY7
LusQQ3TnVwaMkeg1t/s3znQDWf60tpDqxhp2XDdqu03j1PkiAklCeYJYdCBdJ/Cotc0Mta1NQi6u
3XxJoM669TCMz0OC72bQfkyE9xUABzbMl8QtrsXs64eyoUSNcaczNynd7AVL9BOpXweueDhtqmqd
5zop3kyhQbYBgPCuZt8/VVQ3vmjBgmACbuAps1V5wg12tNziB9FLvjHc+pAk09bKNQ1lS0sOL5++
Z2lPdXNBjnkYhRq3y+qQjlCqKppwC2mJPRv351IgP6p93KIMaDYgiJnUNR9pXr7jd4NzIUw2pfwm
VqoHdm67wCh2bORSF+XM4KOpNL9DrDkpUUSThXFS836lEs33l+eIneF8ydYTSz0YjA3DIA4CTJkV
68xa9P4T8e+GC+YIMC/jFAsFuiDjSZJEgLJPf2n06q1F94O4DedCCCCjSojnRtG4mHMywTqKxrAx
PsKeAoS4r0tes0ctaI97htQvGNSuke/tMZDFm8LJDcDOwOG9fm1a+hHBq47RDRBFAsHAi+E+cpr6
a+YkkPEpcDQ9POGcIb40xiDnBUxk5vRS9+FjN0BA94frlHknBA5/cG1i9iN+o+/x4uC8qMV3NdtP
Jq64KW0fjKLCvOP/DvWT23bbEFR+mKFyw1CGp3MQX3kVP9ZF/NJ605OpYdIbgy/qOTbibHuBO6pj
Dwwkf7n1GQI443WIapJYfzfj/NsN/WvvouUMWcbZ+/WLNsC8Ma5Kmf2YOXSxpm+2AZOvGR/TBmrR
pnDDB3yGJ+lFcPDlXhfsLO3+UJeeuy1CdnS57n5Ezo+cnefEFt3TNA5Ep+zLHM+XpxNLXzQFJoMI
qRG0/U1ThcHFlOphTxxqa4Pu08ICBYOfdMBFJMwaZ97cou6fPiSRXpzwcvwWw8tI4LIHm+zNH7M1
7CgStjt4RaWmhoDCXvVOu47yEu8gUsTAG5nCkQgcO6yxSTDNO7ufYfm1qFgHrEGQw4N21boWxZ1d
y4PEIY4b9aED6AN2G7omw4JdISOeHJQwsl6IZ0lmYaZy0/HojWpsaHo0FK2lW+nO1k2CNzmD7C9J
f0NhwEubk4ATOFnjrph3EIMwHxU5RMlEHBqjqVYBhidyz6q3RJDMGXONwkzYoaTiHevb+DWU1OJW
FJuP7VCZkF8a9GnVFzRU8SijR7S58FYDeGVIPJZwI7gW2qmOAT5+wnhw7sqvSpQYycczDphqVQFd
ZIAgJJZ7mnRabifrNq1M3op1EHQ6+YhDs0e6R+o9ffLBxWUNDqsB3Sg1ZkLYPJNmwGNl0MUKsrJA
BtPiYJVJcC7K4iyDOl6bSV4tfSnSdUNuOK+sJxyQ6Ou1X7PpCJ3I2NvsJLw4/+PnQ/tAEOZKinja
VTGNFELDXwZIUk2ZQdHWUq4HbiOX1aPbaPO56Nz6IUqzbRoQDYZ9wZmtt5Smw8JVjw96zoPGnPlT
CfV9WnasvTWNKRQb5fwTxwT/5rN1EJQVKzhv5VqPMJtprXB3TuDVK1e1y5ijv412k+91W9+nTQWm
EOXkq5RGvEJbRqXiIK4mhoxedDn/YYQanTOU3XQVulcTN9JZWk1zhKPDCIwS2xI2TS97li8l6XwL
Qe8OhyR3aZ7ccumdfRehMo38L4Mu0M2dUm9B6rnc2TS9Rgt7Lu5neZs7kSMOZWmbpkrpmvMzJ412
zRpDu0ZO+O0iKTqwpqRX/jq0Jo9x/hRu2yHTGLpZxG/cv+mCS6Px2dvbEYPwRRIfb5vB2bTr7gLL
5kgwEGdEXCLB9PDfXQbT2TiZ1hzv9+ySdWBMp6M/VkTRlu66avGGJDlCGJF5pLSqm/tX9xtZTCGP
T0GBen0CZkFDzUjE7ENHDusDLmFgQOqu0wjO3Mk2bjX9yM1fD1E/vT/u77uFNvUuBpH//nv3n9fq
ef5+5F/P+Pf9+1dG61kYNggd+Psp7l/99XKylIOBDWfY6eKCp5Y4ExEkN/y9/moOi/axVVmDDUKR
p7Ym8lXmZvLCPrRc1r03/MrE6OLJcsO3XoUEuVEyvvc+bOMiqZPPsow+ZGqav4teu+VZ2P7BKvxQ
DiQEjOO4yWIVKctQlFlCZ8SEQR57D0/cAonUYDklX9D/IQyRNrCul+sBVO9P6Fp70MvBn9g3LrGp
FV+oml/DPtU/Y7P6iQOfzVTKpTmes+Ft0Jja6GhAXtVhsoz4V1/Yzc6MwIbsWcIkWhFi4z7KyTNX
uZONN9GLClizVl5HCSY1T+LkUgCI3riCjAm6ngO8isw7ViRA7Nwa2GYv23yPP8052D3nFmpwd59N
Fm6VNA12Nm7RY+OREZMWcwasJyi3eeyXZ46OYQOcoLuIJiQ5NHX1a4BbW+Ei/Vug2ua6GeRPQ4fA
HeHM9NxZGMPZnWovQ+gqHb/sXodsZorZBv5bnNDs1QAZfjAr/4pHmnJcsZ8zf7TYbdi02eruW3eK
nS9togkJ91658A6YH7W/AU27NIwQ1Ku339Veq6ZGSN8D1stShwCDcnS3orGn7ywtTlSa4qucM8aA
TfG7DYzfhRHoH2z6SM/WyvidRtK4aMp+ejXLCR/82CS/6rTC3VnG1nMqGNeGulU9Mdgg6UVPosc0
pNHRdoZ9LRqs/WHqjJdJZ4c5VWlz1ojr2Q6JCfLVycJd3/aAJM3G23nTmD14bmvvoYXnBz8ZCIrs
A9KZfMN8GKnQd0nsWUcurNPW6dmRgEN2Nt7QamfD7WLMIyK7zkzq1zSr2hsNd3tl5Z75WLpBtnJA
Fz5z+htLjFLdSzWy9GukeP6KWKMWBn62N9emMrSGWKD1a5i4p2n/KYaICzarG+G719kNnT+Nkx+M
xO1/msoAdgZwYdFNM0TvCJll5qz/et/jdN/jxkKB6TEYModIhS5nG71ryh9f8w9o4cc/XSTZ60uB
uyJ7h7ZafDoGVgiVMPHOWYRoBgzxmwhLB6yEY/yKeq6sWmEUL1ZXsBLIwXtylF3cjuX4WMUQpgxE
EOjYYQ00ThReDWZqdKV7lnC6kxvHTswTR4y5tUh8IUbZG+C3OOPDnEftHkfjdDCKoTp4danv2WPK
B3rq1k4nzu840JfeYlRoT8nYJds50Kj7wrreWK1HzmkTGizrgU/LOkJok8/5Y2yH7Sr02fprFphg
A0HvMwPzmpqkqn7pPSnIrXTsVz20ifseCvkejWyIZxAaNCsbUHtl/7tm1hug+PmT1+2RnZX7nTSo
pB0XpzcR0MtCpG3MovyYQn9myv9pzc6ULEya26yKJuYcirgotoMf1XHwxin/NiMdaX0wfKWe9hKi
4v8cDWD5Qy0/OKjJjcvZOj9FjrtxhzHfgElMHnEdm5tZq6JVV/YErw6oM7Pej6+lvYo71NBdhTeF
7S9jSXEz50HcuMixWaJZs77f7fUKv3Dd/G7QmWB9h0JtBmAzUoZIbMUaTF8JrNgESdQNyEN78ms+
iNR+J7Hpa2yRb+fTBFYmIRpDZtqR8cN8FNre6XXzAocLmmcPcrnFqncrvWJrBF7EGT++OTbqbixK
SNYrKlQnPeGUdC4N6hkQuLcW084+8QwSNqoqvkV0aucJCjc4x4atFbI1T0AINaFnXNPgm2oU/bJe
nbGXOreIFIvNYPc4Lai0WCTbI2FXDyHeoO0QBd+BoyG314sbLi4k8nl80cqwvE0RfWqf1smmYfPl
6hs75qULnwuyNuILGYqcjDw7/Xb8ajfG6EW6sT4HblYcGxzy1/uNV7csl4M57FrRTaALkl+VAcQb
bFu7yqhP2THYdHzTeEcblT2YYchHPKsLw64+Y2Zfe1ysTA9xKB/HPsYh5tqwNkvjFqobBG3YJtAC
TJA292lQf2l5uWOw5p+SeWDxcccTWpKLV5Hn7sBwuDkTgFIpgjNzTv2sN8Ey7OthI1tonYJiG1ET
wV6SzseK5gFeSd89V/lQ3VKPvBvM2HwK65iz7maQ4HIjpRnlkcMHcL/LCFheKrajTIczVBogM+6P
jUrAB4S+Enqudl1+3WxFN7DMe3pzqwScs5HZ5mbsJWk3JS1/D5TETVN6NLMCH+hZhrtkr3zrxODi
k1RvSc1e9KDb45/JBCBse9WqHlLStxt1ErT6sK2kmy4bEoeXQ1KNW0z66U234nofSWQnRpZlN41C
m6AVcTLMEDLLRPXb78ZMj24FjIPaRXo02xUfvfmEoRaWSjvbS30krf1+4zZ8iklLhE4t10YfWde2
l8UNkStOX40Oxv0uVBX4UqP14vmJJCiId8zp3MsI8vQo2G1s9ABFiD5kxwKI+8Id6PybRhEteURy
iwhcvzEpqFiHxg8AI+na+efpiwwXAZILFMxMvW1om/2V0MXgNAh/BXN62hRqNYDyJG6TZzwHmigO
9Y5TONiW1vhK8sepgYeJgl0gaxBFKbd5SDcrzfobRUB/wzAq9qaHSzbTkWJQoi5r1sjDGLCptk81
ps0WoOw1qXD2Vo50z2XR77Le/YRDW79F8MfKUTnVy/RcRm6IaPEGl41wepDjcR4zjbVa95ixMi08
dzg5TlZsXK5Y+2akl9WzrXlr6KAt2jCYf0XSw2lMmjNyszk6akIzlhkCkOcuZawG/6CNxjctj+W5
7fD1NUWMCRqzBuN6P3qxcv8w2Gg948oTT7wxxC87xXwdJyZ6ffjgJM2G/QrtkrT+RAYK3RsSE2+7
1R/asA5WVR9wHaXB5F5F2VlPQUqUVUSY6S7qWYwmsz8GQnvikgotfeqHPTrg8BB19ruHFTdB13lB
aUmguL+JTVt7NXLzalpYq0dIXQetv1bdmD4BnDIYS4GwpEJgL2kmhzmtuBi006rKIGFHXbBvfJ3k
Udpm5ygYtiPvsTo8KGaMKFoRHUL4T2qY4HZR0cfJZzFAQ5sQPRAMrW8ttC8yM+h1Qw9bR7PenqdG
mquW0PjllLE/JuGggS9W2CdX3dy/KvSYai6lwu7C2F9M6H3WpWNgrymiTxQA5UKyXp0iI98SdJns
8i41frUehkOR5dNDMpYJ1BvGiZbTmwuUwoAVpN8S/kVbFKX1rczFn6ayPXoHNpxG4wWaxc5uMYyy
p/1ORzaIrtVSjkdjvzWHYTVn6ZOlg6YxINUF0nmMw/RnzAzFIK8W+shru387muZkp82AX/owsB81
9XhpRa8o8/Ktn/Pe+QO2My3yCpbpGwlY7XIUJk28OT+MbDiFfcwTMM1u0Ybn8NB5YwrTsYkfw7hV
kSSV9hqPFsVGTFLmWFS7eiw+0tn6kxpevTErpsQ5337o2nRazr0lzyxSoEViP9inAzNbOHHt4/2m
hRtel2YC6yUBF6FANhrNTeKlbILlgxK+YSflTmNkj4qh2koJEKm244+IUMmlVsv24maSlpEiIEwz
5N4+uIQVWtOmsLZ9g7vZJkOshKG4mtyzGTSs3xNkO4yjZ4sD8dYpQhy6XVonmMFDIrtDd9rBNI/d
TN/W/rgSHIb7Os6M1QSLaEEad3JN6OAtgATn75oe+6uQWfAu877yOg2fB52d6lAHRCp3FX0ZihbL
c+PFlGDEr4cZbqbskx3HYLXNgpFBTU0fCQBsiLhMq5buaE1HxoNZC+qho9rpqwAcPevFYoid9oE1
Cv1ya3eXPouYcJsPHKvFe5oEKkym+LGSQDvARGpPlJ7tMowdhhI0C6ktePsD69QF8zIAU7brED4f
yuiqQ4DCLhD/iQLns52sX4naBjUY4frOsU6y4nRyqFM1R57HvAFkVcwzPZYWOgEf7TrMJXVeXy98
PQ9OMOjhN+YNlkLcuzQ3kxXO33gjINDNYkb5QrpdYto7RzgPSZOE+yAJr3H+O07caGuIZljVFSOn
bqLX2rfFh9Vnv9pZbaEqor5M0B14p/UFBowcpZdY4x6iIWey18dEBTMEFCgrHD3T3CmhHkDevI40
X63m6M9GdqlsX1wirf+A3InpPYhvfFYrEebBlyXp/BDcJSgZonGZZs6+N6Vgj7hHAmUtKslmeERY
sKvmcpPUFtV5Xb6mga7RlY6aDcWkRn84IEZXlhie0mQlsDiEPRMjVr2vAuzeMlZdNiOMtnYp6Oqj
FmOC1aMoaxndRVPbHio1X7BJeMiTud3W47SxMHqzY3zvtbJENlyCBkMgWiTI0+LAFTTE2u3cw6pz
aacvYXhaWV7tuRRVC1lvuhYA0+jKI5TYZo2BklyDfOcZTPhGO79UrZMue09rtiCXGBv4swM0KsIu
ThBTFCV/CFdCEW0ha2KJGMpKB5fiyXVXHqHBrIpwYFnUkPBIWsDL3PBfpg2aFCyOOX71wS9euj5X
cW2kE4I+W1J5gpHNxpOZVsEmlMOqbX4oL8Shbn5y8rrOujcbl8ovwfmH4aM/5GIXR/jw7P4oDSr3
tCLIwutWdojNqh5+jUNGU7GLoIki6rRtqo0oPtWZePOdGK46UKMoZwjieZPxABwYDQA4sqU7TOVD
OTJO6q1y54ysWgi+vPEhTvKIq765aPpuOvhGkO4lHNKJJAHyL3TqJdPuQCQN3cFhUZ912R+0ufGO
eelicgjcB1E1Js7RqWASOZ75pLkaY8C+TOomb8e9IwdApO10QTSCDhbvoBoMFQSS5O8eHVAOnJjh
UiCOtiYhERvFdQpbAX4shLFYxIc6bveozrnAhxnU1w5ypFVCtXL1vr6RC0kEuq1toQP9MhuNqSFX
+LSQwQoZx4IzJtw4vpRXuE6bbEIW2tE6XkrczLZ/kq520yxSigrny9KT+dkL8hPmQoeU+MndlG4/
HutI33Gw4jQ2XGsrp5njwdBHCBxl8JCbW5Zcc1NM0l1BxD4DV9laM5ZltdmxO5CXqen7y6QO6O3F
/pM5o7WLsorZnXwfPLs6zAYdiNzysg0cJRhZIyyuCMzegx+aGp1EsRvz6alMp+6aZu63O9O9SQjz
mtPk0cZm45g5D4tMb1nQy1jb7AAXJtO7hfJ0rcoANNvsXQDy/KAJe2U/mrzTPX53BA4kWYCYTWp7
3rdNP7J/xWkzd25xkBFH0uwRAUipYyysuki5VjX+NhFieNQq/M1uUbls49l0QBCnKGex4sICS7nY
Yy4b9lUSfha1txHUtPR60HP1bAI4lLxT72XxOdNVfA6zPqwSc3lwTbnyyLjQm2GbaiVh6q0RbSpy
aBBa4neclPPRVB5IJt5YKXN8kZ1ySBrKK4kcJXq3Xqnwq3dfuSl75aus1d0IqyXSb/saKffl/Zfv
3y+UN9NVLk3CwaP39MNU7k2c3aBT/SMsgfF8v8lLeyQwMxnPuvJ+ZsoF+vcPdOURlcotOmEbxVZl
Xenl9y9urd8a5S2932Pf9w6HVJ77uwNVeVED5Uq93y2VU5WDJDrmyr1KW5OG893Rqh5s6+iePeV3
nZTzNZzxwNbKDVvcfbHKIesrryz/MJkL7H1ePOWktZSnNlPuWvjt1aeJ4TZSztsaC256N+MayDS9
u0E3KffybtkF4LkOBS5ei9Wdce9GU/5eD6Ovc7f89t05vpuAxZxRWzN7hpmLX015hX3lGpbKXYx8
guhyiad4UO7iRPmMLeU4vv9UVy5kv6H+cJQzGdgOQi3lVr7/NMbAXCgnMwzGatkrd3NE72ZrKlt2
p+zVEU7t7m6Xjqo3TZm4GdOJraVc1//rAxzlv44wYlt30/f/+QyYwarnACv3Px9g2ri8/34NLGZ/
vYZ/PuD+Gv7XB9xfJBD44u8X2SpnepPgUY+VW10f8a2byhMf6XjZLePlfud+4zn43XXlfL/fdZQb
vsMWf79HqhihIsozj5fHerh/DyiGtvOUt15Xz/jXb2G8j5QD/34Py5hJ1wx/Pp9NjfwCz36Def/+
bPdHgCMol4ycrd39EbXy/QsAAPcf3m9m4ACFogSw0GWLuhfdA/aZmp4tfTJDcQVSAANA69OrUMwB
oegDkeIQQOwMnizFJugUpYA9cvDkK3KB3a0cRTKoQjGQ+eO1mE5symvMxPQwkJuW5OmtQPPV+Acx
OQ8DIlJL2xgJfUctrZ4rv30y0M+ZEVyrPvg15ED9e7qrnf2d5s60ARlKoPut7cW7MQ4l5QZC/DBh
+GfnnxoAhwKQQxt6Ojq9EMQXZ+JitmWH8Jw9vw/QQuuuk4cvikyBlz4ApKRYERPQiEbRI/IQ+5hU
RIkCtIRTwZhIFW1iVtwJoQgULciISTEpOkWnUBFxuGZ+WYpbIUKEFi0oiw6kRQ3aAiG2RVncf1ZA
LxjUQL9QHIwOIEbMVSYFkDHyzf5OFOpgZ+Ca9LYCnEbTwdWwFGHDUqyNGegGsCUsB7TrpOJxFIA5
tBlCx9jB6kAh0+45k6GnpN+64nmQL1JT5m97RfqgMgGngq1fKAoIUmACNeVgnFsa3gd4wnAruefl
onoQE3sTZXOxWvkdamny0VvxOgtM7aCJlV4MK4faTzFJ8A7QTmr4nLXfkdoZ1qgbmNZwCM14RjyU
LMemjghUIMgzK/FYJTWfrK4jyVJMlMiDjmIqTsoIMCVS5BQDhIqjWCpzeuvKTQFghY00SpZsg9Pz
R5/TX4FTvst4nSsuSzPsB8VpoScNSBR0C5vDXT72L3iee3z+jB3oINaK9iIV96WgKW4iXEDnPdWr
YjKtHTUNsepcLCEgIBtB7G4ufMWTARD5mQKYwSVTLS2EGYsOwa1i0DS1yZArQ4yK4Rbu7QzJz1fR
tUN3lq7BPsv19zQz8YJZ3i89ZToL46ghOsbkP3d4680VEYhfnDYTvgpgYYqXA/HM3reKoRNw/QKp
wwaF6J/3LBXIsavu96xm05mXEKYEjidWXB6hCD2tYvWALVkVit6D63ddDPB8WkX2IfDBwPpKjcV8
bDGA/9HvHCCAQDR5mdOWjUfAALMW2GTLyNI5jxRJyAYphNoA7FgHZQgAGYdQHu2McHj3SnYPAUii
HDTRoBhFYbiOezXIqLBGtxSMa4YnwSIsoclGCoxcGyFjxG7DVuY5AoMkwSGNdy6ScJm25GQ7RBZD
phonTaGXKyQ6tD3sgbe9Qks8YxPEfTsbyReW61mRmMRcvyBrgSntwPN0yKEbYTZN+VubpM4NALiO
egvv52pQlCcXg/NighUJb2J8LrF+LtxO32ZZtDXFJOl60cUA8foIVqdf6AhdPQNBmBx0Cg/a8k/S
P0OFTNdlEXJi5eIQKCaVoehUTeTdbPYPFlKag6XBLwNSJrCdGWsYkI/k6LA+YhVHpgzFquafiltY
WADZkDkL/7PrxUdhyXDJiuYunNgA7wRMy1VULZI8iCwQGbYXhjteoaXbwnHg7TG9aBJP7qqeEm0E
IdSaHEaAb666onhViuelAfYSLj2zrnrI6hFid5Xsk2aabv0EzdBsnFVvg1WkExUQoJfma2JVqKey
FVMznIlQxdKQfbMOaKwCOBYr8lhuVe+pCQi9TEA/91RnI5iyGlyZA7bMA1/G6J2aVxHNtALATq0o
Zw24sybAgmooApoFCs1WTLRoxJLuc74RvAQvTZHTWhBq9YDfRNOtLX4DOnkpnDWp1scu+w2fylt1
oNgCxWSLFZ0tbBG14yRIYOrk4NsqMG402BCLKbJbrBhvObC3EqfP3EN/cylDwSG7VzZw5jYBEdcT
TKGIcT7iBgBysSLJjbViyhEFtvDoYdqKN0ceipy6rQeGLgh3jqLSscSCmlKkur6GWecqet2gtPGa
B9HOdBWHfzqmoO60NpabAfhdpCh4VYazhoZGJuw/rhP86Me+40oHOs9Fg5nPE0V29OjMZbQyTeNU
Q9srFXZPjAD4YO9e6U/EuArLpY8vV4H6FLIPv6gOCngNPvKjUlA/rixixxLB+ptdwg5nZ6EQgBks
wCarf6xwXBYul9QYWmBuYBioLR9vKCTBBqKgptCC0gUymCna4AB2UI9DPHfDe+zmLPGQCS0IhWwy
iZjYO3ALkZUD3wNkaEI0JJl5QZ72N8lIYhnRhpF/CviHQS5/B9nXdMci9gASXUiJtUImkqf6x8rq
dd9dAfkl6IugmkwKs9gbtrOHRDqWpkbLHBYkbf9+V3d4cgAkE47mGiSvmhPYaz/0+kcNxdaVtW05
3bGQSv4MXBhZ61/39XT+kBptnfuDzdmgoyrE8a+nGk0TM7hZ90Tb8VT3PzdV6DjCNGVsybdGa+gf
GDp84XAbHu/f8gcysWgXhtu//oKhI38bc+N6f4gn0TmjEsUbdX+1jQeWlXhBe3d/dis2ppsJSFAh
NCHYNvSQwWqGCEomeNnLGuJmAXlTBv5TDIkTGs/Cn1adnP6Q8gCoUyE7Q43TM7S8g8+UetEqsGep
EJ+egn3CC2d8F4bOsvWKx7BIX8l3eg9dKBGj7mIk1CGmpx8JDFFDwUQlVNFO4UVnOKMoolPyh0CP
JjBIA9qplxYqqQOdlBn+WxxCKxVQH7DpK4hponCmiXLK96PJBXPVeug3dIU+lZ6E/AwM1VZYVMd1
b8LawAv+Y6GTLiT41FLP32SJ8iRpHyV8VR/OajdBS7Ugr45kUfQ1SXY2sQmzb2wkjFYJq7VV0FYH
emvbwE8y6KWx+4Lt2ivIa6Nwr44Cv+oQYEMr3vsKCRvBhm2yYQSHZvtUWd1yUgBZ9YWnkLK+zozQ
VZjZCt6sx/Aggj8bIqelo8f7ZjXwlQMQ6ULhan2PeWETI/OaN2VcIiiX4pFm/IfZmK8CiQDMzWDd
jNA/6LZ+2V19FGH9B2sQA4Oi/pgDBVQtBN1hWLqdgur6NJ8BGw6T6f5yMwIDdBh3OI+bGd6GxwRi
1XQm9T3En3KMq20HvVdC8dUcton8lkckm1xHCZk7bZj+1jS47o1ff8bFEGzRHQa07oxjekcF61QV
TvgUFAxd68L4SDKHs04BhgOBzapU0GHbnWjYgSH2FJA4oL2pQSiWilSskMWeroOcUBhjRwm5SoU2
RgbSLJ2IYa0H9xgNIQZUzulSIZHpU7DPSkDGQUv21DAqc4xLnRfJWnVHoxAlpAdjueOyTCMHX/ZI
gonCME+ZTwDi0GWrTkGagcsOD44CN1dMGJYN2TizK/tVOBnDxtJlhJZ2REqrE+w0xRcOZjhT0CNX
cNIUJDpmDYpz1esdPoRP5ZzCk+7I7kPWWzzbFvFaBDzERrZys4T2eI2hOteD16RuSAPUnFcXXjUd
IbguXKZwdjgPzslp5aPTyL2ZA7pGPXSjWQkAP30pzG0j0UxKEgksFYM2Zie98bNjZzaf2BOqqzYM
m85yilMQkk7jpc016Cf5yA4mcdz4KvgudvD6Cq1MRT2SsVuXm97SvIvnFPkTIo+Mg7/dZpM/Ljss
PAn11M2jIaSn2YXoBs5F/krkdTttKL+FS9DJNMy2ukqnz4JVvnGXek367aJ6MotkfghnLA0UGr4b
a0svRF2IoRszOWnSfUhSbiHwJviTeOqJD9aRPoepZC6fN3hl9Whv17e0BS0/ToVD49P/NUjvC1TP
V1Ka5QOcmPHaDJhZ8a6k+xDfyNU2epg7Lhl3fRL5y5SxLklbojpxRd2XTfpWztAuZKhtcodWZDz1
N+Jh0Cs72TNjD9JohAYsToMfEZEtvyU3wYbcWdmQYE9Gmr0k9VTv4hlibHMKYuHfWqsIbokYiwd8
458aJdw2lJ6x0kyGGKyEDINQOS6aBElT5hrWrgzGp64QJFIEzpI1yFI962mVpgb5Mb3O5T2rUOWG
FYOYUFxKDAHbEvETJUFQnvP0s+6g3lcDeX3SCcyrMTmfTpvFjD6KbieH/IMA+GVD9tumzZKRZnwS
b7yaAPRgyOtzygJR9qwztf0f7J3HkuPK2l3fRXPcSHjkQBMS9GSxvJsguqu6gIR3Cff0/2Kf+HXj
aiCF5ppUdJ9TXYYEEp/Ze20C68cy755VXnKW8dzxZiKVIgrPNaKzhTei9ghMIiqpg9BuGCS7j+4r
+1MGA2n2URPZdPznA16jram7B5+x0ZrU8goLdSvCYsIUzvfCHee0h1HS0faNGe+LeQC4IOlEU1gY
XCB0oW45rzMm0+iR4Ts0sbNyWwJDp4lYrkpltGFuw4OtepSKhRYCbRATxZ1Q+emWcowEYaUGlgbB
xKPD9qqX5Ub/HHhmrCxf0856AZdTKoB9ZzkbmuzQ92a2aST5x37Cp6J1+qEMpgNx0dGNA7PfRD4s
rgrWMGTymxKYujTNAOVPF8J0CiB31RW5cfnYmEicrZjmZrTkUbdNdRnxF667gRT02Rtidkdeh1qH
EG7ROi3KWXlZVErsly2DNQbrkzXZ3pr0Zc4QN9tpK1swU2DplX5C4M8fu/BGglDaN1Xgo8Pz8dYr
+7LE4zGXJivEGyIdNzpBANF0lZ3/0nAChWVhyPcJuxIQpRgRSDcQmT4gDWoS+SYmcRobIdY6iqz9
5KIPmwrKORo2rltVwT6GeIsdikl2LN5ixsurJnKI+ZLV521x8TBRtBCQhe3KzOq7IEJ95blTsBlK
G/VTPl+7QXbPjWefovpjQLvyVuXsANgjQ79qR8IE4pQAXCoA3mqjBTPhIJSPYgvbpBx4+Fff0cD9
UzruNcOpvHGebaOFOesUrFPbeOMAndlm8zC9RyMheapdXmlmvfNC6gu7rKKz/ZcuK0nCktTkalT3
yi6NNeFZnP0V7Ti9YHcyEY9UBLYbk6buzeB5ZfMlyjlWiBVR27aNKa6z2IAQgvdb5d4Ysk56JQ7d
upZpzhIUIo059miKfO93PPWHfkzpmGsmDoSD4fFYqndlSkZ+U3OZEm7eKRACiTnO4XRA+IO20DFY
88ks3ppyKDZx4wv6Sx9cMY6d3diNX4wo7qPMnMjJkSaq8wjsTt/9KeCJrt2miXaJy5rLcr3bqREd
x/glHfJp09kRv1V8u4hLc6ZZ85NdYUfXwRY/3ZiBFbWXbucF2TfglAl62vzWxdxBxwBTD11mA+LT
129+NtvbrvC9ozVBYuZBP4VZCU22WtJn0rwVdZl5FkXKEMiJdoHSxhGGVUKv6XS73szZcI8c/BFC
n7WYk+bsEK9bkDX3WpIlstWdS/hPQQfT9z+jlYS265qbcsKbQwgSIZqOfHG2DiPHt4XC8tBpH99K
kV6tpt63UCJCKlLoM8zEjXpOXpEhMoKM3N98InU/cq1iAsaRRI5DrJa7zXw2zx26u3YkuEkx5gps
o9kZGrSwS7N15RyLrpL67+gX4J/94iqYhazNiYcWvjGMAVEE7XAUxaNg7ZRMiziOeX6gynhJhlYw
xkoG6EDmOpLtb29aHmTPuMi9m8vmYUkIgA0yAUazbR+b4OZuNIxTYSz1pb+hznzCzVxNjJaVVBG1
KrdlUjg+Unnjnjf0T2/xFlclWq+E4U2j4RXjGgFkU427ZTGGkFy2gEKyOi+N7xPt+5YYbvwQgU2q
6EIySjLX5kIvYDVYfKOQnNMafBvissUkXMpvjXtTczvn+PDT/PaLDA0+LRr8WFbnNHroJ13szSJa
wpJQKR6hP0VRfunWb19aZ/qZR8u72ILwUJWdbLKE32XF7sbIyR5oB+c+TZqXGX7ZMgX+uqWwk1Pt
7KGQWSAL0p7Msv65saS58nvXex5K8ykopn+6lcJd6jDO5m7r5XH6lrT5XeB1kH6Me4N3YdVNc3LJ
JpNfD1wlF6062k31gfjcvc/N5K61QPy4xJ58UMSus2J46LS73Oc24yZ2RN4mNmHwdDqxzhFF/Cod
x7ugVq8OOuir3TnLq1UEq04k5Flm0noStfrJdeB+VkH5g3pDHQtY3FuGBac2Fnfg67z3tTfPZ/gw
JErKYWeT9nOirwsxDBUPwmJdpZliJGbAFvxWl2q7v7fj+sfx6ktbzJSnddAcBtZM0kEIUzslBWky
vndmc6kWJNA9kVwH4g7Ih+6qmlQ0FjjEoSKywvcQwBPLgZLyts7urvQIacwXJp946dQWs9B1QpaA
YHB6FE7OAulvom3fC2ZAfVvtBUQ1NutBQqU4oWwfTbly6/hog4lYZ62xt9sGzE0i0x3yWNpEK/1W
S91vUiO4ByHAMkeQ0JxlE/DqtBhOikCRcBA4MONJHKUVPZpDO5960fMoxDquGVdbrn/Mgzwlcd3X
W3gBzqpoF3PVNTNri87Qp9Riemz6lFMfmpdvx1tL39wN6tiN5Zvjj+iu7SAcFt2Etpy3qM+GO1WM
xs5szHr9tzBegiLeFYJn4AytKPRtNOQcHyTzNXzXIm7vnNjsz3HEkz3rE/KuivFpce3h7HKBPxYg
FyLXgxJTFRcmRN1GJeMSOrhe4MR5atc/dnaRn50+qs+YGuqzLxdydAxqJGj7ZAT//RATQkFd3vnV
bc7WbKC5Yeuo8vKf/48Es9sC2nqLaqSSIwvAtXULA/LNfjnZKRakSQ1gQigG0Nf5zol+1995iB2O
Q8Nc0EFqHoqADCyrdIIQeFbDV/FASQEIOQ/dkq2L2OYomaBgrGs6LbKb4LpASaOBYQZKFY2w+uQY
eb2B2g8Zf6j0pm0Zo3ETuMc59awQWjsDLK2HIwrb4fj3y9gZNKC5nfwVXPKG3a6/W2bsgzH3yNSC
KUEwib7FdSR3dto99q3ao8//gMxvkC03o/GFfaebizsN5ce84GhrLhTUxalJko+0tJ950IJHlADN
RrSK644n2rrOikPnfAXKmndzXT6nhfmJ53LXKYDyphJfdtQ46yrljWihp/FYNiv1OUXGXTlnD3Bf
8rVjN7ABW95hATRoIuIl1s5G2/MPV2tP1e2Wa5KQveKV9mWvG35Cv/qKPX4Rs5cEZeqHjPcfx+ZI
MptRHqNKMofD7uKoCNlPlJ1H2/mZKyNaq8S6S6Vd7iuMEZlqH0oXlJCJEZGKfK2L/AvML3v4JNqg
S+oYyiWYbTBZ9BXQfWSMvB3JI3MC0txkxfiqeLD4od32EWHAc20/1yrAXUs44Eoql0yB4DeG4oey
sphfFMwfZdnj7msanhnIzudhR9XzJR2J/I8MGCZLOQj8m0vUXxhQN+ZTpEcSoyJzNRvi6szl79pV
eKULxkbWyD4tsJlsx/dV295Ntup3aVupjS96kOn2tatQ7g7I7cgMX6kWM6InkAgNqWPubat7yIf4
iGXWp/8J7lLvQefkIEJpmqkI2KE0KTd5YOKC6T9vcKOVa1V/WoVKiYyf2uP9vW2PrJv+Q6fbMZ72
NTbKjYFwibwZgKKajC+7fbX0uhr8bDui217BiHu8KYvWKP6zHVLbUxCVTBDI8O0FwdGNM74iON0B
vXidKfY2jryS+N3sM61eSvYKqNOuSaaeu0arkLL+0s71g9As9CobEaPND1b6OZe6pZ9iB1RY4yxA
JgvnDJifJjhP7A2C6HeD2jhAUJE6yFAcMvIWC46a8YBvegtD8QAL+yXwpbshLgSqXeTdI1tSx6QB
BW/EWViUDObr6iVz5nOXGv2Fubi5m8xfRHo+G2LYV5X/FTuUWpnOdq7bOKFX+F+VAJlCCufBjqwm
BNrN2tQW+ywff+UphR7nMAVYcBdnOboXvaJ2QM/ONUpOAiJhx+FwNtRT7lJuDHrTWMQ4xIr5PG8G
Rf3CxottVVWOB9XxVnAaVZLAHVIkMybTGEqGp5kSiAqDgzAq7WpN/t5rhFsuM2wHVhKJuJp5/+JO
j8rvnzyM0IGVv7RGeclH95EsSu/2lAMAR5yjnSe0oC7V19Q617zmxrAc1Op6uClCLVIj5EEJpN8c
G9uqC97B64iQREe9ti2iwxH7PCHRPgam99aMDir7BP+BPmnBc1B20TbpjVdYXxfXyzFSN+LgzUyQ
2+I+9YhMckSwTf3uhaXlGp39a16SP5r2GUNqmZlsB9wZD03722SeZ0wI2CXNKdsU9JH2F/whsrGa
oWaqOJKUjWhNstpdQf7LTkPk3dV5t40wDBv6TmfxtKLvJgDP8AtWxstTOtQmXq56o0b2QQbdpnGj
vWo9ItrpsaW0t9Q+kzxyTPCUU7XA2NSx8zP+WMj4uykiJXgCuIAQU5QI6kYj2uCipgH3wQAJtYkk
Fr5oAmTRpdAs45dl0eqEZHudefSu/kSjzLC8WtfmR5HiRHJReOMu7p/d4Kzt8dQKD9uGcTcMVNeK
QJAM0B9snLuW1PhuZr8d+BxpsXlPyraJwIjKviLb9LayTZr5NzOQ8ZoVjb1lK2BuLCffq9koLnln
76Tlv/G8P4yMZiVbZjhDvMPmC6bWjyrODjYgc6BM1T7NQfkFUbevFppvdK4OSTUrw/C/elIgodg9
EPeRsMovoT43PzJKvi0BWTkixkTG7ICgyNWLfG6EeZWtCwekeyZR/X40jFfdolhHoRECDV3e51Yw
UqOu51bJv3nCo5BnkGWdSZrc22V/gOPg7kVr4LdDd+kHlxhhGJfoBdcza5gZh04U2JdI1getjEte
pS9xkv+OnO6EgvhVw++qsguXjEfiOaZ9ySZgzcYZmpxqWM2m2MVyfTTVdNA94FcHu5Jn4uOPce2p
CrtEMGHSN/Dyj3hYb3kNFte6Ilsm8bJHOyPujFcZUZkyqMvaDofRQN13awEaRhoqutAqfcqadnxY
+quY1aOakWyQ73dZrHmdWNknsIzf8AHfYZ2hKbffwVHgrLLP7dBe8C8yI9X5VRjI39zaIpYoYGKJ
RGg14aKSvXgZ0DCVpNVjXbvrSvKj4C7GabqP2uHcTjDebkuVZNiXtrH3MvNeWt1n0X/ictv3Sfvi
NvGjsrw/Q+O+zjK5BYRyNHPYP/o+AtzRZqYfBfOby6YLidrkgH90+DkmM/425vInM41Xt/ERMFgv
5mykuwGA2DrajCXG7+qpcem1A+eC9v0zyPtTlrNNcfWxhyjAxP5qatJBohDwN6uWxGDwUx4tR7FR
shzaC5LJ7JmMhRsXX5Rs872quTbedF8sX1Wcgv1ozNfGIpEWtgxLPXHuSz71NkEbWvVMeOd9BiMm
tB1+qDmzCqI8MdZLeIlO8RIzgIdSGsnQQD86jTcZJFfoPCYspKIw7+XldhvHqXn2o/FEROSWxEdK
tPSbANTDrG+q3ebG9UzdkBF36FKli8R5i1HZQ4rZ9h1DIp4rFzsxGXpYeDlEtLz1IEHwqwGfpMNa
1QIkeXdKTeTr0FPKygXZLdSjJ/xwQQYSVVynSxo/+lA3GaIYXvKbuXi6weL0M6hLYbAebjOS5XVh
fIjWIiMImxMZJ8RmSXOveQJDTsGLUEvogmN1n8w2K7r+cV7cV0TA30Oij+Re8CIa08PEJTd1REha
gIRikMvopEPfTTDKxP5H7I87HDn2mqFlGc6m8eAl01PeO39MqT/BNqIhIToKVwGjgkyTMmuHjlge
WTaLjts6SXDBWH1yp3XxIwec+C2RL5RssEvNM4HtazUpByW39Zn79q+OX42Bbb1DILnqYODe8zhZ
G/VAooPeLYjFWSsMK7xMbMMH8oamjNorA6HAQw5DwkK6dUOKdoXHf44gtVUHpDCQWw10Mgssmx3p
gi7lkbNGaMO8Bx9Lrrm885vzR+79sUdDNaNgjE3yuZZwGLp8K5cSrT+CV/9PwFPItDLvWFcc1nTP
zvYFR3V5MW7lqMy+q6xmCZi78DzuZ0awqVtAFJV3VQHeA8mh2jIyDI0YqSDHhYVMq+WRu/UUm/kA
nU03oglk4HZe+uHTBmRwq5XMDnT5bKIMajWAVe4H7QY/Nl+NmCOW97JhLZ9WCEXQF21cO5rOQ5aJ
de3FOyi7BA9O8p3cTh8aHvbU796oPyvExFy0e/JkATg4xvu8IHTxJu5/13ybVHaHduM7JjpzY1m4
SEtulBmjJ9mjNXPZmYml/auIfILxcrFfWmADjtWgFGM/tS5qsQmmgLSu77F3GFC6RL5OOY+B+yDr
fhYSaJG5xOx2ZDji/Rh7kxG3jWkeJE+TKrgRBXY3gfmrmIG19Difw8moYEezbbcCKogxnan4uM6I
DTkNVvDZ5zUwDBlGCTHPiflkyfiHaSKb0vKqZPFTtQk5J/EdJjushQzSG0Rpu9lZ4nVcL1yp6Wos
hHsUOL9FFy/HiuNkrTsMcO5cjg+OZS2h71TmhtVJduNrz5s6ylmFoTBxRrGpVR0Gg/QOVUO+hzMU
NOyNOrl5hWu7aa/DwAugufqYi5DKgButG64GzK7VIJf3Huko3VDO8BCMdDm/R9VILnJ6TYV8J17q
uJB6hhA/dXd2/ZNG7pWxXnuIaEIYjG3HRLzkmiV29hpY/mPCFJQn2XKvp/k0qht9WP5yIJnoeDrF
iopbO/7VbTADWQrtE8zNubVuK7JzkZxng2Eos6PzzMGQd9M9XG0S2sYQo9ybjoewrtAWjxZb8Z/W
TF81ATabPGN26twsM/KHx/TWVpwMjV0ThZKaBvSw9Bc79d9AR7gwDXEqbukEw+yzTa0PbK0vWhqs
L5AZZn20j1jkt06wET04ypw8OFh+TG9R1jHyN7x2W0XY98tgXkUTWAPfMcLJxw1ZWYXctHi1Qnex
1lYGvzlQU3AgwxSnNtMlW6Vn7Xl/EoepYWCStfrI5K75qVw8z8t8GUbTwLwi+N1dru3Cv1CqosAi
e6B3YFoU5bcpLNgZ+EcYe80DeRdewrwltp6NVHVHEgjzTW2V8HYC9h4xeffhkADUKbqncRjZ+rmA
GhxtPpkSNK15WCBhIuLT5HJQBKYjcIlFJXiWmyNKyte8OQ9msc36DJaUYCOJtjMLB8X5DjUE2Omt
bfSiTSKxuLfp8ORq8WmzAFwzA5H1iUiakvBgys9+Pgb9Ly+nu6vkdI96sd7dkN8MEPPtyLejLezp
o+EYBQjPaKGtVVEmrwLfM5E/E5ot6wK6+cVuOZUDOqR1ahXrIqveY4/dxMgkje2oe+5N70AnU9NK
O4/j2C18b6pMQpy/pAVSRGb+Q73mhQkO1W0krdrzuCw702FaiwHnl62tZy+zr6ayiS6u/Qd/YrLr
gb6Ji4qpZqS3UCq31UDEFLKTQ9yV/c51yt82RExI4V8mej5bYvzSQhPWOaNZ7DD278tSQVwzbGLA
pFjfmCYihqoMpEngsPHG3ejbUJjY7baccsmSDruY3EEzdSAetPJClbplLvFpYynxmuXU597Z9N3b
MU/xNIn+z4REefHL77av4ZQnYV9Uyd1Qu/d0VxdDDtta93Kj4yYsiWyIWzM0R84wFu/wPI29EQU+
xA4faeh75GbXxKF8tF9L5b0vylx2Qxx3uyaghXN+L95NPJekKGhrOu3+Scb2S8l8dx0Vy6dv5QdL
mAByI9V9ZC5lri3zHomUpzZBV2Y7XlBkWKL9iA273AEDjzDr8rl+DDB2Sq3noMu8M7Li2/LO9t4b
IlZLg+e3YOcdLYYbFnHzkaujGoGW8mu850Pj3NVJddfNWn9ak8PSftT20bP5t4AOk5Mbi88UaTzI
K6s9jlPTrkXlgKlGGXLgIn1Mun6btPxivbbUQ1B53zKAtVQ626Z4KUvjMYlvCUotgNg88m/r8hUI
kuNk929LUIM6acTeiR1oelmNN1gmO5gBnJuTxd63bt1T4yuYWM5NKDEUT72l5Dbpajt022zfpvdl
YJGbZiAZjQIvJDhzNVvVnadawmsVjjsKhtGdxp0xR+YmL2KC7tGlxaQSmmVckbqxsbp2JjaNdriu
7KdFeGh5S79ZN33gb7XwHj2ZP7Zpchrzfo+uotw6KXj02O/CJDVueRsc48jMmIMa/oPdMSx3bpdQ
dQ3qqMP6jz/ImFKQWGa5wTn0OHgWO2JUBJCgABxbCmStzD4xkhY8DxXPJOfZ6jh4rFhk66Af3jMS
bZIWwZorCJR4ApTyIKAeQ5ADeB0ZckOlfFG18PYjgCovIhHLm34zLC/CZBJXL74UHeOJgdIgp0j3
hae2NuNGs0urjdQDPao9OOu+Jc4zIqMhX55arwImklIYcvgVJs/0geyRvkSel770ZvnlNt5BpvQi
hQA+my2hzGnNs/LaFMmjTyV3SqLHaPCLvVXHe6tor3buvU4DSgs1mT4OPI6krtobPV+DRfUQNjGj
RTEe3YG7uB2dcOoMDvCFpAp8aWz1obL1QXuDOBsvKjYtmMFIHQivQHT7EU11tG3L/FPmowdKIV77
NS2YEM1RCciGTGP0el/EtK3Ep4fYNEl8QF7b9cxsFqvgiZvZhy7TyA/Y0mxaxz4EgllqUdgPKWZZ
DPGEwSXNyPWR2S89CMZVZlYZ3If0DlWbdTQL8Y4E3dsoNqbzWvc4IFtV4CHyivfCJZMJeRqT47IJ
CeKFzmhHoCM4GY+D4TXHAvYAd046hhxRRIj0RklxVLPeSKUF/GVeNkKn9tMoO3w7iFsN65Osxwto
HfJf+uZFj3by4/nxL7qi7J0FtrOG6YOn/hSlyddc15/gTEoEKbgIRZ/ne89kAlEiU5tIoDUG9Nke
dCGsssYfN8F5jQP1ESl+znFJQOeNdD6jXXlPE4I8EjgRLwKaKxbEP4I64IGROXQJBW0gn+/bQr4v
rf5h4Ioh1fA7Ymw1DRybqjnsUTGxR5bEJln98e8HjzZO5nC336GNNaeK88MpUD/exBUsA7N6g9XI
Z0rYTmHHjQvyixrQtLvjbGg+NHF//PvXf38AGPvdYtnY/Ps/idun/f1clsD7rrMEzoPSRQA7uqe/
f0IRm+0Ti6alKDNwIGOcbNgffjH2XY6F6LuCYtqfj3HTL0cISsuxHNs33pt0+/dvagFkAzSFUnMC
UpBaD3LGIWOzY9oGZOeFOnWjix7mg0HQ1Z5RLJMS5dyrKGcRoFJ2rmr4TqzT2E/c65482jkgCF8/
5G73OPVDjDHU5GbMwNk7+h1dLiSYP1SI0b63omyrHI8XHIweoai0OJX3y6hecJuSrITCm2Itjd5Y
wyB4awgpSpgdh22KMI6OBMyxPEzURRwgw1HIhH5Ntek2tlMOhdh2kHdfRDH4L8BONynah09lOPwJ
h/mh1IF+E3hHeNYgOEA0kLf70jG9TVfAFG2HkiGaX98ZqTSeOgY25/mmFo6KLPlMeSQzZR7n+6C0
vO2c4vMwXCxWsp2TT7J2s7WPDM/zIBhg7d7UfLGDw1CWoal/kP60NwQS4SbO/8D0g/6YNa+WbwBa
6piuNw72rixiwleZ9rvTJPPBKofvysUH3MYsE/OmzTfamja+FtWqzADJRrHw7kaHsatWo/VJpAhy
+TTW9y53wV02dkj2DbAe8DGa3XRrmjMvyEkpN4ZLMfOU/PvPDDv59ksbidVcByvXm6sN2jPzn//Z
e/X7kFT4Y6QH+0vB5/Rqq77LFw034BfzI4SYOehUoFA7P8Hr0C0JFTKazyHLxTYhaJzMuQJKpey3
TqKbrWV1T3l9ziRrAxzxDrjY4ZpaU/LmjQ4laZY5qzLy8CZG5OhWfnR1iyDGyzOSlwleU7Ww4nrg
HOQNM2+LecRMkxoZArh//M6+am4J5CbMXvwzqHoQMgqOjDPScwoytRNG5ElXJcASxSanakA6dRuj
Yi6M2Hr6aT2c/v7p3x+sSr/g96i3bu365G0OZ+G6x4SAknS0TySacx3zmp7t1ri2ad6HAj0GhkHC
hH07aTfljPTQCf4UUdyGxI1yvrCWWZzbMseKoLUXnBLKB/VKsxHSx2IIHhVlt41jA99FKzbcMtMU
MjPbwWmsr2NaPc3J8J1ZHPSmZhy8JAweJgc9JCldETuJmA6Gw5nSukexMppnbymGI3t84FXlgKhc
QHzPiS3ubqjChhQrHpwwUcGmqBiwekfpHljDzLvqiTfX2MfbJkHGFiDkPFKKtSFZN5JFST0ebRnD
a4CpUK6LILpUBYssXahHEhHB48CuV9U3T6kwU5Pe2400n8Zuco6z6/erMm63AvXbQei8OZBix2Jj
50rrPiG1jdIVcF9MQ47YeoNnU28cLb+agsnOwmqECwpcpgD3stysHHjXVhWdpJt+Clt+G/USbHV5
DHRyCQzLP5ozhicxu3/aqL12Su+8GD/cQIUcaHOVJkaxXSblHshgRR1WDptRJs9p6U8Xb1zml6Vi
2pLaoeWNT7Ga8l2rGQjnjNPKfC73qL/ErlDTp4qW6MS4hWz2DEnWPLrHIol12N8kHsPMSd6xu7S8
+mQqckxcGNeF3mTNvGkjf6sS96NKxMeYI5xL0fhVXRRtozIVOFv4APHGgdKhg3Vn8tBZ2vUcpQcG
mXHosOY42rAOVsJYsu3gN8S0cDAbGh8XqptyDch6WJVLxjK0wLZlq3mbuBU/xFJ/+TUXHaM54BGX
v4D0/w+S/7+A5IP/Y2ToLvlV/gdF/vbp/1DkzX9ZInBcKQG+Exfnef+LIm/Y/7JcFyC8JC/UDQCv
EBPw3xh581/oMbAz+4F0EK+Z/KsO2XfyP/+H8y/focaEPy89C0vF/xtG3gq8/8TIu75ng6QJ+FFM
k+WEH/xvGPmOit8ZjF/QFskLNeNjE8mA4zYud0ljcoUX8yXVAYB2T0+7hMgDY+apTRVrWnO0Y4ID
y4t4GYwvzsG0SnnOSbwx2gK/oZtOWz8nIq62RXaugh4MXVCRI4L1DSapFc/3yiS7MuAoPw+JtYXQ
Y+10IC9ePc93QAjBv0YjrJGRjqDtSEQcIlHvzGzY1RAOlqws7330F0UWNGed7kmaYdvKHtrkBNjk
jtkdLRxWqvv6+5NZjD0eyCuM1wFZcCv064oQH4CyNeS5iizA0i/LI6MOCzcfOz1Af9ZaThHJWMls
XGaVX+w5zo5NWXYHNnG/mZIiH2qRhkVV0H1Xkz1t4b/RdwP721dyUdvFyiiZmjLb+rdfZ/br4TDe
iIGxZbq77GYQ0xrXhOIzlNd9dEvFbCH2PZZPLKZPlD0GnzbvuhYUNAMchAnUHA0x3njgxPDUV3bP
uT3AzmaAR71V3CUtJvO0faIBx5BGZcPaBBAK5KXFBJZe5KcJJv8p7fMP2/PhRbsIMiPXPcU3PKSc
F+x5s9dvFl6qc9sTr6PTmnzGMnsv4+HBZps1VElxNSIzXhcI6HCaArjX6ehsYzLqTY57lhgP+Lax
7BmO3LIulgdXta9GDft4asro6LQwZHnFPhLV3vUZxqNxsHl80tlapS3vPOTeyLDxEYhaMxabY3Xt
WNJec7uArZjdhCUWkPJRwaocreAEUtTb2iawiduFUrPhfW07hqooDSXvl4zxacYg+XwWxwnci3XW
j8uzqfA1LZHemBWSgKlMpktd5/F67sSw9XxlHo2peDHsVO6MWypaN4/e+e+HPBGbhlbnGKkWZHBO
dDZPmidKBuDHHXK4pDKuwlyMo/Bz98o3P41FyZNxTBhD6fKZn4FRG4rUc9/IuyUbZjAfmtEe0vcQ
pRZPEBW1dH3Bm7hF3jKG775hPgcWq59ksR7chcEBcshLJrIXuubuHVTDOmYVU1qTvhRjXh/+5tVn
8ThcbNjNyTz9cppaXzy8oOsuF85eXgl4+zZK1BR/b/3SQkvdIy1jtqMVfj28KGbj3qMtnQ8RWyv2
kqq8kFlrzX3KdIK119/XA+2Gd9ZMu3wAinp9Ej66M9/uuxNLHDtc1IIH8VbGRXWRHJJgIhyHv42Z
QbSnjd7K9KATJDWh2LVsz8C/23NlUDBwHzNpXBQP13hiNs14zd12onpxUP6RpyiOg10itGEgtaoi
pEo1NojbG5kb9Fk1r6hj5tGDW7SvQV4jAlBz89yKholSXeyYqUEPqUxMWgNttHIk8Y04FULwriDc
irllvdFO1hV9zXuAgS/sII+ebCAlzJd0ejGK9ssfsxmPzZhtsiCKXyMcFWQCIBIbEO6eiqlrQ3d2
WSn5PnWnE1svMBiTd7chsEI62TkInOUqSkUQui/SXRnV2cmZvZpkB/uAMvEBgu0Mckz+acl4HDLE
pIR1fGM0PfiGP0MxyC7SgHxXSiw6I3QsNFT46ceuTzZcnxhvO9MJm4bKocz6ZteZuuU17Jgfq+d8
yL6kZ2fbBqofcppw6Idne+Fr202Jn8rhFSxdgi8grDO4SChfe++h6bz5ZFRsyYNOTEflepiqG5K0
GhtBXl7T7ebd+EdOPna7ovy9YidKfdrr8l7P/jGCH41Y0q6OuUsNOi/exPYVYxPelDBQzrRrsv6P
aBA+LHOxguPFik2TGsTqP6I6Zu4oh+x3rbJ4PRj5rwSqHZWfpuYsvWPXADMpJn2AzXTCcn4I0lMj
GtD6IyqLeiZ4lsWasXEbsjDiqfgv9s5kN3Jkjc6v0ui1ec0hyCANXy8ykzmnlJpV2hCSqorBeQ4O
T+8vq21c2Bu/gIGGUCqo1FImGfyHc76zQ19K4BdRE2ir0V388fIpMwAeNYSuYIs6en2Gqwg5c8Gp
x+LRDyFybJjqonWWxB4lLxrnv9tkYWlsylL9lgJ4Csv3HehRKDARVnsuz9U0MjBrqvghdfe+ZBPd
OQi3qpQPfukBUDIpFqMnVeJ/Y9QL92lJANd7dK9T9cJE8i0HKnczUcxrB9s1K3y2GQNE9LY7MgRx
950TX9EqWpIlpCux22H4XbkF623K9lML3tioofMXRYXWq80eLdW993oZNzXtHpQVAxBBsbOq95LU
sKEfHg18hnO3POXF8ihs7zGYJtI98wjuYPHS0JOOqEB3AFwvbp1/+TOjBqIofLYkSRmcZtXR3hUl
QnAe+Gb9AXL/CAD0HdItOxviL1mTO9VW4B3ixwRF0bBMW8lUfAzAfAw2TdxyBnhhvStGWSHMZL5Q
WYQO9tiqJEOK0mIMAVajJ1ka+ZCE47k4xKCXOcy/NkjYB7YfArzfKo/LT8dpYe0qI1mTcYXPRg1m
2HlZEpayS0MlJgThZMYuubrnDfjCx0RM8Dg9dn0WnRlePU0VFwamfLVLbHREOXut0BBcpTIg69OA
h4TWGDljhMB54r3t62JjW0R3It5bDhlIYnyCCLx8L9jigekPFnPnVev6+pIFLK9ICDm2Ru0eNQz9
wZp5tOBKPvp5M29SL59WQoKVnrLO3uOd+MTbUW2HaPztT2aKbYaVI7oBXkHzJtdoujM+8H7jt3Uc
1idgSQsTofzbyVOPU7l1+KnWkFoi0Eb46TskxwPe+K5GkiJjrAAtlw7bm+yxYW67SpL6k0HTK6eI
s57a+BSr6sGQRA2M/s7+ZZoDC+B4cUCRZR9ydPlM+3/i1Ymc4HHlcYuZEc8pCG4+Q5Rl7Rn+91SP
L0CT8UqTw4GzDH2iOaijHmfFlsb1NlG3tLuCRE3Gm204AbsDPuDEcxzGXhDA5bPwHszLtannHbp/
pARDPG9iUHNzYXtHRiLmypelu8OtUR9nCNbg9rjYvZLdjkGXiOprFXXRRUjUEma5fM5W/8xs6EX6
2PaKOUPr3PG2s15C+QxO3sG1mkp4A0Y+gbTXWeg7zncQMbSoE/0cs1WK2TcyNm6+PLtywwzJBowy
ANfYZ8qR5AZZBAbgveE956b37chmv9h+Nk66Lo3RAsKO/NlMGPcoBw/8hMn2DoFncJnbK+j4/MLJ
sGnGTq7seYp3WeFtJsRyZ7eKjrLqHqHzigN0rxd2iD8bqyNwTID0tjwLoYOUvLs1C1Kegfm4/HZL
VI+uydjYaJ0rfKthHUDfQZWyE5NiBeBCTzD028QczPDGZ7KW3kaLZeFYY2PJUkoNBIm8hCnbbxRZ
HMoPcHUOgOz4Ti6Z6Y4PWSOdTqrqqYbbWz4NDhVUVYj1eWU36Li4q1LP3Iy3BlvDkIvaEgZimyeh
4paWTzpD8jZkboFwISE9gkHDLMTDUNzeM4hk+qajMRcB+K9friNpNDWEZd9QDec3GoS25lZuGtbK
uNWeHUsdbBdcAKzdiWkRxilxhpr7PguDnFMiWsNGzOYG0HeML7EJVH0eOs0MIaXandNXoycKRsZ9
aAS+v4IbhHbJig5xDSdCl7AL9QztFQbPfRKnnxAjkRpmKfIbvSF2T2PY7Zpjl7MRyxoiLB4djOYI
n5anZHST9dBMlEn1DxnBqL/vYNqs2hELZDywcMleqypmvzR69+MASmPJfhK+SaZerj6nGp1y3zNd
kwNmv3JChmG1ycdIu8LbtazKfrFefWG0Z3jfh7mSP5ai+Ox5iKzxfkShBBGHYKSn+WntfQK1wilL
+5Dl4Aka31+LlgAk0YAIcf0ESmbRvCseF02QfukexdnGAc2GOfIYpRu+6p5QRx6AEmD1gu0FXoTz
DH4mxAcDygJPsEKJN1fUcsTZnnPaKXOZJpooeH5lZ30ZJuvjISIlB8MLlYI+ebN/DYwHCkEuUBSw
jZO9JVz5Mw9UTlomidD5z/5Y1CdujyVMHf/sBNnBi/CcVnp+lKLxVlldPslJoOMT1m5RY7jM5LGU
ZDqx6vqwWvsJMc/TcHSt5CWmA12C/JVSdr00ebqF2gSRDxmh1eqdcJeLVeAw6c6Z15HiNTs/81Ed
aw9vdTDHV6NsCXtGu0HIFLvFkecWcv1sbczJdE7RoCI/Ukzgg2hdzQ4Dcj1t2yX5hHMBh8O+RLpe
dikPioTHY24Rgeu8orhnUYeNYrQp64w8EXeUkCwR3Fezz5pwNCwCMzaDSJ5Sj8QRVq26rAkyaQzi
XQW4y1g36ySb2rOLrasTJluQWO6ZsvFgwGYRerHkFzQ6lvP62ACT2VQNvO0OPnqfX0s1jE9Dbn66
LU4HQqFhmsz5HoT7LZqKDJSl/l05Nm29Tx/PazhQxKzgSSFQSzjqpemyMGuXc6/H+1q61J9ZumMH
5eyo3EiEbKzbQ+S9NnvIO8rcQXc9M36f12TOMQuT3d6eIAXMtfyZQepjSoqKyvZYFHniXSOhqNrs
UtpAhWbwaEPLRolfPygAoENUW7sI+1F83FdZV4P3lhXvDLEv2ENHNIJpdPbYBAwusZSd574JNlVJ
i9MeX4oNWwxNIxktDio2E0HiauypuSNtUvcY3LvMvdneWtHWNvqjTkwbkgcro6bcFmws2czl7Rau
w0tijc/2QIovbfQ6kwHY0uj2dGhRr5bUINKjdp/b8acGeroqQFeU+XAdKucrtXJUdaw0m858Ur77
xOt67ImECIn3i8OuWW66MdgwtvwOCufdNb0vcOG0JH18BXZbrYl541uWOy0IEalAYlGaek9W5HGF
JenVEdyI2hUvs8YgaR4dm9YdxNxHlOkPkzF7HTvjZjSGD2IWgZhbVzNq3X3KizJQChQRHO0o+tL2
5IICYNMsGp7e5txf4zZ+owfbm2b8ookzXbl+/zFn6mgPC16myCRWRry0xNx1S6euRZZvrQbDZ9WN
dJ9RtomnqA2RY30FeSAvwjgjw8hDzYRqQ8rNCRQwGtzgO9HT1Up4hinbfSqT5jsuCuopO3qp+vKH
Wzj3S/ZDLv57bM2oq2L9K+0BmXEYLX57LysewcgVUOMU5odIIIM428qfn9Rg4Ivv1auliHSm2rLC
eH6ODeWvyMzdO7imVrFe3lNbvSWmW28iP2ZeXyGWMvL9MM4/8V9c095+EiLGbDBtR10cZgQfJmry
trWSteVTkykT6ZgVccsEL46F0T+e8clLSOD427nbgLveWeUD8opr1c9s4zHsH4Y6PpdxnJ7N8Wsi
RAIj58rIcPzM6fLVtLdSyeL2VAwWiKZekR+1zZvygt1Yc+kxlqsB83hejF1d3CQfTRe6LsWHZ1nR
ppw4TwQkZvwwbmix0UURzU5gn3nZ2+CZT9aEMVULpPWuR+SgCfGumbmmVfNlG4IMsvkxn92NqNod
Yv9HrD3+jRGds8MmeOb2vBZm99PoumobL3JrOpWz8aaE8eIcFyBmWZQyFr3PeKCSSoZhAl+wAGpX
XmHoI60zhjecjO1a5L4MYzM5G7c5jDURXJtW43rwhs3s0bcwU8C2BFNX25sm05sZ3zovU4kEXPMI
ne1jzHYK7F35UDPlVA4+3yFIvmOwQ5EExLDI+qXEx+VVIyOwzn7MiQ+bAtyEOhmcPcjAbcTqMAHB
tKLGvgdmA5bbcToG9xV+gsneJE7qrpyH8o11xRlFK1HQvFwDZJU0bkOmHw9mIa63W4MlYh1GnAaG
0b9TQbKNMDaZ7+7QBEFZG4kVsOYPsI37lmDyVVfTUaH3evMVig96tnsomBP7GQykXAVnKdVb75Dr
okW2IUneWaVanEs5IwbJ4ciNEkY5OZhNg8+jb/Z8b/wIGfOyGVmE+YJ19eZbcn4ahQHFAdXoWECx
6YzfUaTCDnJwri2in9Sdm7a7Si3MaODw8/+GjBH5P4qxXhmW/7SkzVdlxgDPLBxPgtikeHquB2RR
/ggDoy6L77Y295Ut3s0KxCviuoNZumHlXFKbfZelgld2Ou/L6CKSaJdp12bcmdGQTaGH2nGVXUgF
SMCc1l+i6l4SThbW5uc/QQrdwnm9WAyX87knHFLX9+jlbxVP2jymFEsiIkdQT8zkltQNFTnQ9KhU
u7dTuWRLZgQBWQVtauwKNR0aN3pOAkAUcUElV/EddeoMG9uYvswcq1OZ2r+MmbNkMcp3KzXkBts9
cSg5PJ9MikM9EXJoueyAmr56CXhgCnebj/WTRqW/MfoAlO70ZA6gKVh5dhTUo807n8CsiOCTY/WA
nEPy5mS9d4H9Mps0m8Jx35kcv5Xm9KuSXM1ksWwIvN8aC9dpOuFKzl6WDp2eT+TMyoGOSqFbP1a5
4Wwzr7lXPOcjEFCDah7hohHB5n/LhMg9HZ3yqKzDkpIYplG5mhnnITuyRnopnW9RUNxAKEbGI5km
y8cNhkKbAFcZoa3jEV1dEbS+Oia63qqUiOvGsy71LaUNjfbYimN0+wDjFGVlmeJraW6ScE5yC+Jg
ZQJwT7wSWUnETqzzk2NPXcSokkStYZRbVxs7OVfzBjgUMWqOem2XHP4DrqQ44WAVskENhDYqGXny
QRAT25uVvEV7XJJcEfnpgywG52ZhP80xc6nA8N4Tx0drJ9qfSV1ue4TbR6vtnnzHg2SoSW/2BjEg
DCBvxSFPfU17YbG/3uHFa1YO6wAqKs7dbKJKagr6t/nGwlDMfzEDeTn7zlH1NQw28Cn1dJrZ3jnV
2YXZXlX+J7NyomMpX8gCUm330+3BDxkxv6Jr0cDHqr2Wnj4OEoV/m90yFAjKTZl1AiPw1gUuWS3H
loWG8+747dMo1nGGVGUeOZwnSchHPh7Kon4hrhrCknsNpAeiALxNXHwSQ2fssAyCMUMWB0+b4pH9
4jwiLYwoP+lyiT5qhx/GhMShae1doKKzavI7q7uFd4GOv/Qk6hGhQcQCo7oQROlDxgul884HooF7
lUjzEKmPZ/lkbbVETlhbwXNtq1KQAmDIv2XTLihD/xh/6VlRH4cE3BTbHOTWIoICICq9hIUpeAOo
mJ7SBXyMpAOdCaKATYusfu3U1oelODyEy8Q0m659DjG4sKE0wOjaNW3DqGyobsDj6kNVs7VTSfza
yN8ChuGGDUoFNZORsAvP80QqzxPC4G8Mh8UJqCR6j5ple2G4uzia7wbD34vcLtcmtP68PpoTai7C
DE7C5yj2u+UwWIy3U2TlU1fJcFH9IbE7FMqKGZrDDJfRLT1caA/tR5b7z3D0Q9g3nDvd9GFjEDRN
juQclHw1ngbfuS4OHGNl63u/4Siu37xggbGVxmHQ9A4KR3XrDIg0UCqneom7Lej6W8oIL6BVIz8v
j6nVTsfc3gsDpzZn6ls8MsapsIsBmBQ7GKzJTZgMxHbKyp0z1IjO06OdkZDSEQZmms4DKvpfFFol
dnpyVdCbFXhOSIwicMNz8vup9cz9ODnfFvEHKwfjQJSNU9ik4I5B1Pj7EuyKrhjl5OTWhAly7hXd
XLy3vB9O4A67SS9HyZLjNHTlr2Fk6j/TPPBIrtrN0o3zoWwpvoCd/WbXd/QxzRxqOhA89yCtcvk8
O7F7GEzjYIj+bLuFDhNJrVSUBJUK1LsoyYfjQHt7xHeJQLlOfwf8zCs0NmcTk8aO1PimzxUFmgJV
tTwkaxl4BmTO+JdtjtBOszIIda2bs+G5muOo/EAUhFskG8RastVb+9ZwU4/Kb7wcLvQ7GGCNdN8s
LjrcVu6lFSj0mMMj75bdfTnPr3M8f1rT2kH0soKcg1EsHb66CiN6kwdoaHX53PUdWUAovJ2uIuTE
nDeTkIrM0rHctLPbX1MhAD7FQLM10at5qnbon1Iixeq3gqtk1bguX07wThPX/bHNGLsoWExrCCFj
OLR8Z9co3vOujLcp8g6Mx359TGJWnaZrQRJpM8QjHUGAmT6VxKGuM8VJx/JC9Et3JCPYP9ru6B+d
Zjz3XvwwKNDVKvcuWdqPxw45Gv6QYsD6YlfH+Pznb6faudPO3BFC18AdLa9uSqyDlSMAZeOws0nL
DGNsEekQvBFEh502aj/R0m8T9rYbJ8ufEzVRFSMVaetA0/iM5lGQxQtTmsB0HVNtyQAfCYD0ATFU
6INbWTUCcm3LFhZdpBmFqK1fhxoe5w36yPraOv754Oa7TkY6zNviGRTdqYmMt54lOwEG8c7tu7sy
Vf1ORTVjDM+cwtSldCBec1vn9gvwQVwkVuyrXeO215iosB39030VlOseEAdj6HhTLiJZqTJr90HS
bdnysif3GROOBu/SIpq3BG33roafDHPoNC/wBAYMbar5LJoA1OysfqnKPHeR+QYbEA5onz4Nbgfy
H34S+SNM+rtSvZDuW25E2vwo2uKHEDTQtaXMow37KGHxG1SsvxwgxzvLIsHUsp5ZHzLqtdLHgHHm
zAiB9HCHgAK/Alx3E8BUPB9vGOJqXDDETRC10vExH7I+rFpmRwOrmd1ACMsavtlvKx22zuTU91C3
aiIi8mPqQSUIrOxTOGjSB/qU2oJil5gG1MTorU9pttFEvfg370ip/G/i2stVVeQ/0nFmMRPX734m
cPFqQa8PC2A0p0siU/VQkVqLy2BvtPk+97PXJZ7wGbWMRV1qczFk760A31nfTGON6tSGitrbTjYN
Whw9sz5B+Nl6Yd3aP4qhDWgaaqBbXrGsZpa+rGjqDimVQzwtxf0IWpiSdqsifQNyAAszOrLjU2Nh
OW/o65SSZ5PogjdmNOe9cOqvfjaTnSedZ5rsehPYxdlr7Z+A1t09GnCcn0xgcTo5q7zvMegYh8iz
LpFnf9keXOCW6GQiWxB/ZvsRTtaGW+wtEbO6G3EqrAqdzce8BElgPJW6J29lhqsU82wDXLZEMA9G
H5BpXmAV5iX+FcO1OrvDqHdJTTaUR6wSTkjOZWJ8lI99cJkuHZFiYCAV2xHpIzRfzcj+fzaldZn1
rYks/d2CZhmxosT+ORGMUM9bFFrZrrUa/E0wTiUGegKILh1Dgn6cRjwTzl03MsZyoxaDCqDtzVQb
J0iHAQKHqFhbkD/Wg0pQ2+nEeqkw67kZHiMPY2jF3HVcWvcu8YetVUaPHmEcl1hHmn3TcumpaUXC
i2F5+k55zhcy2FfXJ5NQ4wgZTPWG1LZexmBv5tLHtE034E67AvH1Kr+NCNrhK3NFtybFkhDuti72
iWYEPDrQMF28TfljbpozavxTIgm+gGzRrgBHb0HYdesmwb5u5spbpY7LkMnCkdpQkUcSrYwnuYIq
WCUDo4o2Lvd52+gTep39lJLlJJ3yZwO3aGeXfQD9Vr1IBs3XQlMpVEEOqVOAIqj67i2KRmtTd6zC
raCQh75lUjRYR8KxwzqYgNhq5DGI8YCBSMqTBLj2Rjioxp0s+bJE97NNCFDXuPt4h8XJ95IIIb6+
3OT+cugbmJAlEFVMCBPQ96MzZL8MeUvaNF7bwo0eTM5JEMHLKR1RGKRNv5PokHFGQMtD0MR+p+KX
8Fl7FO64i76LjGUuiJNj09+gE9xyIJgBYTdJc4tIt16gfG3T9Eaj1kO2qdlDbYZO+GuW8Fsq03fp
z4yWu0NW4gtsc9bUidUwmqm3Aaf4umPvfSuLeHNeGyNgd5Ga44ZsUNga+ILFotFN06WvW1hwoDUJ
cJqd4a4QXDOioc9pbYflAxPBuZ72HKDpxYdoyGbPZttfWJYMvca+3qbm1gyDN6dhYqrC9xs7JiBA
PHnHeH/NXO8DZfxsbX8nJJhwF6AfCwAmrVGJwxQ4gyA+CVcW+Up8Ede5Vsdc13S1HBckfALiMX+a
eP3DwJeIEOiXjYY2gDZ9ZPeALsfauo35MSl1pAwFIye+09uYpEnFSFpO5m9Nq3tPU9iWo1GfbE9+
SA1w1gThjeSS0QbxLtBznZvn10sPRhU5xynF68U4locaWXmzHe3dJSOgSWIwjvWjP3Jflvn0gpdI
rTEHwwDpQdVUxiWSY8Hzqf6FKYhjmbAkH5DXZtYMvc2n0eGOB6Q2rryy+ia1pt2lKv7WprrvsU/l
DUMmUZIDZszAnJk7lqCdS26eMj8lOHBWTlwEgFjMXUWSKj9rEc4JVL/ZY9jjaORTvcBoX96GQbAS
L38+lHUnL9i8X0sa2pjKBlfDKU1KROmO9jdek+7NRvaXdjlCp2HPZuIgtIxy3rTDdFgo2C7TtMTb
Hlk13FXW8iZo2V4aWWg0TbggWT13uTFshzjdOF79WzXRciQQbJ3g0zzy/JZr12Btky3Dg2dmKFBT
/zHvY0jzy3A1AmyNfYfJ22WaxGMKXl752MoBEHlOaHLrltVrVt0DLg/QkjGgA8Lk9veiJhrO6Szw
GppFj0dyXk/CUjGvsZPlRzKVvhEbo9/1f3kC2589zN4mhT1V0pxrUFTXsscczJl1zSyxs3HGiYkH
nJ8xIO6a+6hQJAZnHuukmsFc9jEZ04vd5xhX8R1ujRQDBwjGa5pTHS5Y7xAnGZvl99zZoci68S4G
mJCSCr0ZbvvgxFTLntzM4XG+jZjB5TLMX6LmlAzmuG8HDXzW9kK7NT/Y4JRg6236EQt5ntc12zGJ
TRqzhT7VJO/Kdy1eHEhrVTdVYcmNjYw/WgHlxu6ALoU0hPqXm6jnMuEAD3BeXWSyHGnLseNWbN1B
y3BvZHhNqM3jXt23bNFwCSJiTLjw9Dy8BV3mPjRDe+T3R9e+DCwz6+lhjjBl2QgfmcVJJIBj4tA7
kEXfZwkThUA7zxjQbzrpfi+F+6n93Dh1lTZOf/7kCs1yzhTFly9FdEDKBYCF4cj8lAEX28n2t0Zr
cbSJBOCs7lnODqz/TZMG2jYz/+An9bvbYa5p4x6QKkDB82K56PGnoN6n43JnDqTETj19SlaxDVK8
JWyK7ipcNyuZyQFjJJuaWEy/CLfKMG7weA8c65HJABlFY+xSznviCY/7lSMmIYpx6o/UemG68KKp
rGGrTkE+9VmwNe0Omqa3YUJJ3GgPmrjtFaYiFFVOVA9vpOC2oVEBNJWoG/ZYcyEoZYxqqt+RKb+X
Kq1OInWuCDbUab4Rodw6cd4pOueQx9OwB4Bmvys57/yp0s9u1rkoxOR3rli+1gXEEmhuh2hmHdJ4
SKeqp2Jwzafsth0jx3VDiL2pyYRKqldjQhLaiGo/dfJVVjEPwcU62w4jKmMbeJ6zI+FDb20MhCf/
aRIMbuWU7CfMdDD2GmMrzNnmgCsIzkOn1mTqy7Cr62gWt0DRh4CtEQFBuMEBSN3TSsenQU7xKS20
vcoQ4IbWUjQ7vx2AiSRRcTNxFvdJvxT3ts8oC7HTU3b77M9fWUsZIcGBQVZOAtOUx+zfFe0aT+IR
qwfWS7cKZ539ZB3NtG2+ibPMgQqlmT2MDdRDjm+aoWjhOdDUHdEToRCxceqPDrDhGBAMQgaSEnr7
YZyt4SXtaeP0iO8RBDmRIFbmvY4V8FL860fag4HBPdLTkdnAxWONDI5wKEJXkuSJoJfGDEkSOnTr
EpORDHfTYJ/SdbQAHC4R/MfQEr25HgkO69xhDhctK2gx9p3ktJwFUnwkkuklxYlcZrp6djgEwPTI
LVEO5VGRCNfazUmll7Fi9IjuWkEPrqaTnXWIgBIomsvEHNlM22Phmo+GzY9T+c6r0+yjgXO0gUIA
Qi3ZtTDfV6SBYP1gh75ytRUfRNbmF4A6RMcD3O2QdHP6LZAFHKY7ctRbZLxPfXZyeya62Lvhk1cs
MdLOWUuOOh2kOsSY/CN34z3R1gc01auMnIV1xjroWNaXrvbfrCB5S1Na2IrraSorsE6pMDcRvuBw
Av13lA7xoChY4PboPlqPUH+T6Qez4HXdCH7BmftU8ShgFgOjLqf7JiCB0mVsjmUAYbbx6zDOjc+s
OgRAFigSAMG25tTtYVUThzp8oXisaQ/UubXjdzNoygMy9RGWzq03d4cL+P3hYkw+2eGFma95IoVx
h2gwVhPaLImdN4mFGzLYjEv7ndSMbOfMSRCyYfhNdjg2BkpE009R5IzOHU4rlDNIeCMCmWyGNvS6
JiLRD2I8vLCBVpTJmt8zp19T0ZKFHi4jS2HDtOLlMKHMQewD3pSLfU5eAnM0bmvPU2TBy785x/KB
92toKIRdASGshS1IVkfby42no3EjMufkRYz/xgmCQcz1IDsBVCHB+qE4nEl2RnJIMlm3S+PoYiTV
tIlm+1oZ2X0cB5hx6LwzN7rRBYgD0PK1H/JDq3sjzFpSWcAa5BfsKw8wz9989JqblosreEwIt8O9
gRFfDe0pbvWpFvb5T1+Jcu4J++3BMdUjxqOLKAdFEcr4zEGw4oFSmrH7dF5JZsp8lqoN0KO1rDV7
C/UhTPAKYpbVqMemYrFsovNl6Elkrn+pbP9zZiK3NjSNczm8TnH67k73nXwJCrCvMWruY+flX1In
pOMiNmgo1oa8N+BLM7kycuwlJfcS6Vo4cGwG0PWvPogYVjEZAFmcrZ08f2UpEe8alBPpoAmjGZYz
7IYnCGiAI6L+JJuoCX1Jms3EcaltlLrubTFevREujqG2d5GrtZj6MoQfIat9iFLM+ylQPG8VGXAa
gjjdQ2l819iZtpXLdKjE3WqngsS/0egoBxFMk4bZDLsxc4N7lKocSo11Q6qohemX6yOiJRikJCA+
K6b+7s8H6UbqUDnOq8sD9Z+/KoaUkM5+8VF5guZJg3mChmNv/nwGTE9e/vxJJSya//xJYIVaI0Zm
pjMzsMfGDVwgNQRu0Qxbju3LcyYj5y4XMUpyzfXp2ctdobwJaqxiFX779D8fkqa/EwlOwyBrgNDE
8OvUjEde+B27QpDZ4Ti4zuXPB436XeaMtHuP0ZfbuvIhsggrcDnTvWR5NDgUH3i62fuFzNZ1b20V
jx6OJKxOFPrNukhJf6AvFJe010wA07dqnNuHbo5p9VVx0D7+5UB9R4sqr8iGwyRToZvE8Kmgzv5Q
Q/bcLHN/B/QSj4jhOQcty7vEHrt7zxb7/+81Kvukn/9fXiMcOv/1f/z37+m/xb+qzWf/+devP//s
7rP49e+/n9Wvv3af5N/+n4Yj/s0/hiPDcv4lAyn9wJWO5wUCg9Bf46+u//ffhuX9y7ccYQa+6dp4
i1z7P44j51+gCzD4uq60fILS/+M44htCIQhs/s72BSQT+ff//umuVQ7utez+r8//KocCI1DZd//+
OxDu33/V/3zd4ee//779VC7/eTgxmLwL1+f/VH9/PqJX58ut/6J8ZmStzkkfIVOOHIF3kKkUz3Cq
oh4man8KBgisfSNeI5UdlU9qL3jnBWDRYubfUw0Rji0PiA7QMTnyyskCfcruCinVuM6N6bOZkX5F
PgJE4JYMAj4KJU1IKLW3dn2alqV9x9Nz6ke83qoJHlO7rHY5WTCMhYs9etn2GAC+ON7oF8f/fKr0
SPonqjYAUcH/+pJ/vi4nPrluyGUlt5QnYfWMWfQelCdoua3FJpT6hpjtAPlR2RRY02///M8Hz6Z8
D7I6Dxt/TFEzZdt/TN9DhRrbapFtU83NiCJuwbOdMx/V1P5opuArJVCofouY35MtI68lamYYnlVL
A6LZC3jJd2MLaE4gcoz30qYL9ptGbQC/80Bylwin0G3S3ifFSL41qWDAcolaaXjmJAIhtMHMSC+m
Oe3//PHPhyzH21lyXKJoW04dyiQkXHEZ+kMw3fX1xa3yn3r0q70H0PMhZn2W9hiHM+fJw/t0JAPy
ndmDvDPgz/lmh92IYQOBSLNtYpYGrT3XsQdJhp2kYaV3HuSfi67aV4bAKX70dm+61YK4vcTu0EEl
jdudd/shnIWHytAZn+rWA+vhwU3KamUV6FLQcUKTM6MddhG8xJ2NAStH8S0UUlQc7n59456Axx10
sVtIGuNoxVvve/l741j1wUdoeF+ZprujWbh3guaBiaq3yzSpHw6oXthmJJxpFG0m8fBPBEa8awB/
e7UwtEXqvpGD94aaW+z81DokEbVgCosTnD9KpjjW8JUcjNXQJF6CfLKPckYCm7A+DoSQIUP631Q2
8PLsDeImSDRV8dHU0HXmmIysYDi7eaFfDX4OWlGICKN3IReSmlzckHc9VKy6gSBQIQNuJkb/FhFW
t9ox9FT7HFhmfdKD9nbo7p/B13c4fmBkxjYyTsdW34rJLwhmowtZWrpHGTB1GewXFHhfozXF9w7b
SLaUOuyU+TVHwz2eryLk8eEtaPOVzlFlgMsiQNM11j4VwOYhnSZkU0F5qfFQJIEDvCC6uSZK47P3
0mJLGZfC0eVldnzYNIVCBIe0tyW13kvZAJRD3CGfpd5B9Q1viHe21dh+Me69FDZbeMzB8iUBf7Qz
hZxB3/CwspEOtRbSbYz+6KBqb6CHJ9inLRIgozba4lYh/aTqtklCZmew1AeL75lWGHNkt6zzjHum
qIc97gPmQdwHa9LlYFmSkZE2/o6UIwMJFHjbIrB/t4G9rQbyKn3ftu/MeSAcJJlDnXZqN2CF3xpl
f1+yGeR7jtXFdwjs4MKdmML/jOUgyXjK39JOhIiOykuB5Irmh90/WYSPfpxy9TFz1JBWtr7po0pB
+e0UrDOJqP9qzIc/XAl0R+a+YMyibDqhuLsbU3QfQExOix8D9RyCleX/T/bObDlyJNuuv6IfQBkc
o8NMpocAEPPA4JjMFxiZSWKeZ3y9FrKrpb6SSbr9rhdaJYtDEAG4Hz9n77Xxea0SqISdwgVoits8
TrZ6IbrzUtJe4IxNo1zHr0RR46HT42r1VXwuo5ui0Kttc6FysVhPQi37OasFdpVSqTZF62DPAsC8
AdVCqpxwXk2V0RTS8mhXTMi/kLuFiIBxhNiQj2HSlq5mKAQsJDY2uK3zoEr12gwsLatQYHhRozm7
YIN4RqJQv1qYMkc19BSjCGgVII2aS+U6wetVrUQ5ko6EGnOIFNrWeEYkwGWhNy8N2mY51RI9u87R
1lx8gTND4j7x+0mr/LqyQccNcvLVtAkgjilniqzpwapRPS1l41OJ6g/4zmevMA5TDbhP76zygkZe
3S4Y2pK4prudNtajppu7uR2OVWAQsQRpE6ccKB0pGdbTorRdInPkBuAzeucetYNmRy96mySe6EEu
LIK2egOyM5fn0TZUMGwVKQyT8rDOTaOxTanunL3d0tI2LKu6LvMITFip7rhR8bpUw8ZqFGMNP/oa
p5PF6de3Aq5/RZY6VT6zYaXX6u1ShGjrMLF7QRxFD/jWYk8UmomeR6OdVwLff1wCJ36AXrwr56Fh
4k9Iga03ZC4I6GgGTe5JFnKv6QTkgj+gq5TDxxpNezlged+nleRsF3In96Aht3kZCG+Ep7/VmrY5
ZYscwUPoqFfC5FgOenjWjeU42IjSrDnXfXLwrJ3OYHo1gEU7h5NokAbh1uKKE3tKVlir3Et1MsHz
K7eQwuOgIb3xsrR/dhZmZVWu4PISgcPW060cFWc/l07LS70kC6oZQGODC09vP1mjPNMDl5X6PdbN
cLEL2iKKRB6MpXM3It+5Ao3cxlJ+Qm/D4VudEhq3zGrkYTBMRlRiiGlKwt7XjYNuQqEjbYR8HA3M
SlogCBeI2Q/VgESDzKv3ui7mXdimxgVFwFO7ZLTmpxI1otFtlTKFFr1G/ITL+DJMnGZU23i1RxoX
5HZyPlPCFwFoog+FdZFrBl48to/CHFBRlslyaZXmmKklKsIsPhfcbm1hfyCDzfe2eDZ58hrb6F/D
OFRuWFifqkm+6UFj3KOcDpNlz98mAw2kw7Qd48oqz0bQGoeQ6PU2H7EKmqtXjf0VCTf1DCRLmasv
TC7IDaE/72r5DGyu8lEl0FKmjczAnoSbxPHVqsUYm8yv6VyOzBjVVdDL1A0NQQUy6a4VcBwyyYoI
I2uH8Si8oDheLWslYpnkqpQET+KVC2nIEJKCA7k49g5b7zTB7UKuc4rHevV6Qu13ioAIM3D7m05r
8r2BtKQCFt9b+rTr6k/TYjyEoOTDNEv7qOnBCcBGvpNDiz9o6XdGowANW8upYf0AQArnGGka0dYu
lRcHFx/SATFyWC/RFcikqly44fD9Cbc4VjTucYzihdEdemZhDdsq6SQR6sBPqUp2czF9DTNT7Az7
ytBJQXObgadQHJJxlbuBeMv988tp50MuksV0QWn9okjY1RWZr3gmSuQ6fz7EBGMex9U+b1vBNl3/
lRFngZemoIlfkuGmGe1jzul3w6x1xce3MHVJ3iqOaPVdo1olp6lGJdfrl0aQo0O7rpf7WIgNIlqQ
G6m8dQkTAUwvJ7sor4A6bjggIVWtHzh8v4d9/RlqS+lFcf5MbAF88jWwbCVjGI5OBDKWhapZEChq
sNn6+lgPWuPzEOnoLJprPIL9trTplRb2si3q+FMpdfM0ZYaX1NBHkak/Od0A9DMtq22O2Na18Ifl
ifwdhdN5YBMlhDhArmcU+z//EiDC+3HEGpgl3yN3C+Qn9ZUxGF6thDFXWr0R9IXkVBD8HGBxCKK5
9MArS08zfwqySlgT609bg0EZlOR8BkzRYIVJ1JMNYUnjUHqxhjAfjuLGpl+qzFGO4YyNqZ1JHXYg
BvQ88KTRWlccsbnb67yIaRKlR4WDe2ed4EM7ueDV4y8ZWfupqvw/DIWpBJQUmMrORO7lJ91yWKbU
2fW0CFDfJCcxb9sJU6eBDNKrBxV/8HKre9x7gwJOpKdIF7rynXVFeyPX60UdOkrRNWWEeno3OjsL
c/iDloRQ2TVGLQ4VTVtPD/Z3V3SGpy3mc12VzBbNkj9A1NV2KXnx8RJeC7E2znLmSvCbfCVYWqaw
x3RmUisHoh/mijlKVWiPsh9w8iFgYyIM+k7FueLA0Rn5OUml+4U1f/75hlStSb40pouqwYb0lxHa
TqDE30Op/NSc/EOvjMw1LXvf5OIVGBZdLyDWXqWSNRgLbgSaR6bJPGJ4KrXkO+lYfIXT+SZJwL1A
O14NdMqKxdnlsu+2mCxV/IuLhVoYjF0S98R3GvJACLLlsWMhz+hyKqpKKtuUVnnJ4QeYNDN3kvas
7LnRheFjYGJpJpoV4yb62KrXKASIgQtzZRcInCRMQK51jARq0QUL14QlIu0l8qb2nGldjVqUS2Wu
po8wIwIkoQlOzifq/7lNWXtJDZuc1rXmTnOXBqOtGW219VkJ1PKQa+mV6ha7xfhrvVDoaAiy4U+n
btzPC0L5kP75pmsU18wBsjGilV6Lin4z5cQss/Lg9ePuHS1j8rFONe1HOXHeWvT1k+Wfr9OOtTF+
drq1EwsKd/TvGT7ZtvWIPLgsOKJoKNnbpVboLMld13MvdmNJKJZsvNpszX2KVW9mpsfYmSDplVzQ
KETxwSWFQYfJq8mVr7pRXw3cEhtmNzxbDQF8hnWFqVx6NgkatcixTg9jC7FLfnQULHg9VfIUFry1
RfINpOD7zxcHi3WfrVvNJ1wFbZCH+Jrct30AAQsJVHYSl0RNDD/GarjJq32HmnFuFUTZvNHJ+uax
LB5IGYLEhQMUFSK30UA/OOxodUXfHAhmPyvetCwB/ZUA2CkscnOGV3wKhxzer///m17/maaXZtMm
+j93vZ5oJv0Xv2+7jy7uW3pdf37m2k/6841/t74s7S/aTY5wVJ0dwFzZOP9sfVk0sVRd6I7hmJKB
nwqh55+wHfsvwDyqTuA2U19TmPTS/obtCPsvwzJMW1qaNA1+gPPvtL4snf7av7S+pO6gALRVyD2q
btCB03gR/9r6Qj9TOdoo6OKbONLf0H0NPa6yK8LOwHaDnyT+GLk3YF8q2v2SuWzCovEbEAX2HoG0
j0UOtouJEXPD0+nVjGlpPitb9PBR9Jrc233nGUfCDK61upt6DraeyQQw9GznkmTbhHbSsletU4hi
U3crALnRsIO/PzavVu6V4sLHjhgRGmrBuXovH1Xm2nPsluxn1+qZLtNGh2P5G6Nx9Xu2T0N2RmCO
Jee2WuwLDuQbE15e65EyQqXaGIh9Xd3cd0/5T3UVaXkkTwf8vMKLIHBN0Bg27Ro+4S1I99/yn7gI
hmSLiww9OC4bqJw6Kn4yfaB4PU+fmKtwrG7I6M1uw2fzFCOckRv70TxFt2mTuvh9fhrCw6XHj3rH
QFR8rwnzq2/Wi94CYsQGn4Nune0yr7zAQhwUhKocPg6cGVuGdthlSFBJ9uLKDmI946NJbsWTER9D
cH2fZFsZCfpkT4EXwD4xb2aGtr+tQ37hKDymHmp9bLBK62rqj8HcNZjPy20MvhE/jnVxlkeGGEDt
Mc9O61gDJZd4mpijNgdHvdC9IEYXfAcT3Vxs0S+04bEC/uY8VuNvp/9SYmZcK23RT4wbhXmcYq45
kjuWY7GM3sk+Z9Hs5L0lHnPcq+P7/MLOafrq8hMUJmchlEe+3YLjO5i87c2lwU0l98iBMPwo4Hk5
X3jTYfQNt92lOyKPp2eI+xAZvyb2r4/oefZBy9xI9nDtXXrOan6Iq/jT3vnMHsIrjhwv9SMvdmHV
XuvhwBtWHjjqFm9kOjlvIdheqBOPyyG+UzkC4cHGvFUEY92N8i2ZMUGR9HJqoY9YgVN0yswfTrzv
Zr+baY64lePl8wPyELR5ari+WFxHjcMWdOQVr5B+j3LZYHLrEpvs/oJjEGzsIw1KT99xE3WfhYQQ
sqlfyqu+D30cTdTDN4Hk3NniTc684GA9KTx1Pm8nULW9fMVwwEh/A7XRy93mLdgqfn8x90XsN+cc
Iut3/pF327L028Vfv0ge4sNyRVjX+OaxxzdLRgq3377cpaPfKV5YbVdghI6ifNPiK8+ZpB+C9+Jt
ua8WebJTua8CV1O2y93mV5DuZO6gfkC2+Yk3AkAhud+UpRxAStzpv6xb85H+RpY3ZYjkt8sXnilk
SRxcn5ZX1JlL/jSIPWolvJs4r1XNS5g847jah+mjmF6YHjcoXoknQyHqpr9yeSSxEf50uMAk5GT9
PgfPmI4QXhagYdED7NTmTp6Z/pU+6Bccj4fKOMIF77l7ePpHj7KgbryWpSZ3YXuhLlZjT8FfnR2J
qLQ5AMMfrPZ6ukHfrMtT0uQbOPPLRwPc3KcT5ZtestOat6UimeldtS75QOvD5XCqg3MW8mGaWR7R
L/jq2cCwfiVm3HcOZBJqwcGg2poQt56ZQK7/PdysidzMB6mcROk203sX7TPzugyXKHmwC1SmX8MA
Ooe8gugdbSHl4XYJG9exz4m2natjYNwIaQIK+wm+2bnb5HdfG35StY1ha7zZX/oHNr5xa2wJeuLg
6877co+Rzp0/Bw5f3uIrOC2382eKi+CkffJdGoN5bAzLcSUJ/xqmvdW6M4re2k+rw6JtQ2Ovic+a
9Bv7LkpAwD76srb2Vc1BVXhYzSFvf+a0Lo1gV0c1eS+zjbarfkkVYQgWRp/0HmLc52FrdNdY/xjE
qcJFZT9zJiD0A/hk2W+dHhP+3WqvhnbAfI23yA3fHHuXaE999Y+y5h8zqr+nQP869RHsvP/7zqdj
6NKEpQlT/C+UuR53Dp9lbc6/hz/LBIm+3X5yafNvG3c85Vv78O9XUrfqq3jqmq+v7vJR/deVcvir
rABthlH33/7jPxlh/Q1BXCdu/+EfCDQZ2t37r2Z+/GqZhf9z2rV+5X/2f/5dsfy/Rn/2/60I2n18
lsW/1j6SL/9H6SOMv8yVBejIf1QwGtXUP4Z+8i/LsRySzjQNP71qr+O2vwsf7S8GcFRCDjY7chD5
gv9R+AAnXGeAAmwFPSwMKlL7dyofqpv1Df6fUz9Ji8qybKmrUlB9QR3kBf5r6QOxGKMHBisxW8Wp
MktKBAFsQh+u0wHBZ3paumdtcsZzG+NImqLsZsY0LbLSqrHqISUugcpw8rPxKMZuioT0SKRN+dRH
WHyGxJtxz7HTk4isze+IZ8SpNTg51XqebhDTDL4TmKtfk8a+2v7Kx/yHnbSjGzqDfVFG5V6xi5QE
OP/I7CkCCTSZWxIMJyQ/kQ4XsLZPZWIue6GPv0Wuxz6S5Oho48vsiW286FlD78CYCrck6RcK9QVo
huNnzrR1qorkniZMNk2NqrObyxvnBp7yCF3G0Kkvdcx6U8akoitLrnu1BVpt7IXu6vAv+CYD8blR
flck14W2ekWTqlxTK2qwcyXWgcCb2+wQD6D32nky8K7Xy1LuRqJmQzN/TI32KYGFsinUtNinxHN6
44qdEPmMntBJ36qoeh7n+MFcD6qYpl518y2mfXMYMe77HdSpOaLBGSnkMtVWt4cllVzX8L9ez/RL
VZfR3egzSZhMhB2tNU4OWU4Z3a/nTuixl6voHsxO5/u0Eb3nuF6PxpM5fsteqj8mp4+3uTa5Mk7l
i1wsfi7T3Vpq5bYLu/RZmPz9BZrZM30147HLn9uQ4kBlgx5hujt1OyDOTbKLOYcf6Rz9slNTPRlV
QGgT7nAZiAaKupF5QMDfIokjRrct2hVmsFPTA1z0CauUBnI2yhd4e3aytQaalaIFTkYCp9+aWbfN
JejdwCEpAIv6jOOkVT+7FiQmd2FUTxSVfZ/4s1KnxIdteHcrnBehN3aW7dapUP1g8e3GaQ59anyE
MHOWGu0h2SByq4domvsheeX2zF/GPMbmHlI4MLnE1l3QC5qhOm3noYh3PWo3HJpw6VUKRDrG3Bmj
xsAi71xjQHKr9v2XUanimI7mjWH2sbBFtFsG/r6OJg8meHQ1JoE+JpWzmUOjmIYmOztBgT2BOAYT
Khz4ttKPAxGfgQp7eS+G5yxdQrgQCLi1ZHlyTP2U1OC6BA7DLNNvjZo/pKlJspnPghK7STuBkC4H
dkM7Ivc7xM7HjJeqtToRsBI9NYYVPSkRmROdyZGBVn7kRk1Y0l0unL2YzrKBFdi2c3udo96dSit6
BvHTM3gwrL2x5PFzij2Y9t1yGgMDjkwT7Qis/6XQwXyoikB9WB4JSnBOZvkGy+DSt8hqQtOqcBtT
64HyLnZlQntKMQ9tlptbq0hjr3PQeKWQnZf5N6T539YMBmfUj60l0T5ZQsFE0kDDIHA3bdVzw7jg
INrivmRWvomy8RYHkmRVfY0tNO9MGkgnrakVTQpfol9g3yU2Rw6S3Bn9otButOV1UbvAVwld2WY4
m3ttZeKl6nIEBBTAmOiQDKqKN86jNzFTvpAxSyw0xM1tOxBkMCMs5ACQ8PLCpdkq6ePY6+FlDsN9
3BOPwz6obkx1sQ+jqF4CdejhYlBstVXwpaj592gD44szm5ywRKNNpTLYXCeX+FUo5GX7Qy8NHQsE
zGnsfnOjfNkpZoWahlVndeOu0vpoX0XjXcg8P81UHagyVa8fslem4MuhbCtY4cJV0d0+M53eJAqz
0dgxXrHutKAmoErPQwuna42ezM3yhPAVH3wHPXs2CUDp2ovBKniXZvXBM8vshXwPLgc6adSW7YW2
It6X8mRXZbSd0WuDBhG3RFjCK031UFvBVwHME/AXfI9Ga3bzVL/NEntdXpe/SXZF9w0lp207INZR
XdI8GuO9PVd+acTmfbbZTdr4lK85kSNakzQlWhQxbh3nb6qETg0oBXF20HhCpNzhOqpDcrZkLID2
rOaxLlTAz2YpQEAH61255hXMpHcVB22AB7/AQo+S8iyLJjtOuRyOYQh6qW2iW46JkIRMZOgsuQBD
TRznfz5EQJykjdySYMQnLg5HAblqVvRwYUrxR6/y599xLyC6dPjNGgUHahx173O+I0Tou2mGu5ir
6IBynHDr0PkVkn/SC/GzU5vffRHNqKUd7PUNCvuu1kDxdPER60CAIzl+7pGLkwJamFt7scoDVh+F
iIgQ6h8bQAVDRyO5dwjlB7stfxAr5slqCS8rneSYOqhelcAq97JDgT9I5beKhoCTmGlvZQEgxsy0
X7qY9Rveh3KPpOMr0mpE3qZGFHT3tAQ51u4wfiKuAwG2aZEnVA4cYML0e0ix+4VVsVcUkHND2kwb
SxsjvzOjr6pUli3sDXgOo8LbhXTgMLScfHABohgho3mPpfY1xAAOyzg5wFcn321S+x3zeY7OJEhb
BILjrp9hZTj2IXACHKzpBBOJKenGYuuaBBct0wPrSKgRk0+uHn6Eb9kDeejq/pwNh0BdkK+iagaQ
rmNoQT2hLzatycZStlFb0NVs2kvVDu8lPpDF1MWO8bji4rkd/PwksHdxkelgl4VxXpM1tGCYnzRZ
UcXHYCdxznOm1ywvVQjgToPqTq6YeDKWnqKIEWc90XUJhiXZD1jwKpOHLOJ0kGXga5k2l8c1zU9B
i7qzesAgIhc1g9uJgHNwR36QvNtThRBTFeRPj39wuCAreXDina20HOqV3HS1mu4Now+2GIkJWCnH
ZqfJbt/FVbovrD54GBTWwHXIH8+VuC11Pe2IVLg4hI26q64LodfE/5vBJxn15AMQYfqkeFiiGJ4z
RWySVDsEoY3JcRzJsCAwiUENzrhCSy8QYAXttLXrQyeXhbs7Ixp+tWviLwMD5E0oZx+e87iR4Wyd
xNQ/kevwiFqOvY8YcPaBeTxqYKFZ6adNUuu/IawxpqloocxEPSF4JxcP2cqAHfgh5Ky9jLbb5Eh3
staidVyFI8b3KPdU5pg1VUhgN9gdiGjzVI08ruTZ1oZi13Q9P5A+/xkoknZ2ssd0ijrY8Nq9qvqD
ibymCJLpYbaWZ/Lo8XAt8MYa8so2attdc0gz6w5GLEWeXVEkOHeZ7JVF/+mkKnY1U9wLRf9SUmAN
vdr2OGHQu8klPMUB24KOF6mkfPMidMMCYckuKwfQIFb3MxkbzSeJwQuwdrAtGNolT1CCNkOZbIOR
O93SsayOjPNMPDt+W5GFyRXHZViM78aCIXSSJr0M4jd9VttjoNbmdkRVVgTb0daze63gcIsz9Zyo
onhpWWeN0tjrcNF+peU3p5z4CiMSVeu8XNR6fimaIX4og3raqgnDkRahsdbQOIlLZ6sE6JIWARIB
uyqcyMTCVZDXDxyRiZlgTq6x6NLI1F+Qv2gpziGD2dZJ5kH9NDv9a7WU9Usri62+dPFFpFp9RCg9
O6e4JHUR6kODpkb9JXAmyhw7Qz5x5TDFtLhBSM5NnKbdmkqw5k4+aaO+vKG0+h1PCtPLwdiuL4wJ
TfNSZOMlndV2kwgK8FIZn9QgL49xRNII/uANSREpzjZ7F3Ri8iWTtw1S619DYy6emhycgQ4OGPme
Vsb82UAgti2biJRaJF5Ao6cOTHlrLEaY9gPYJ20zEQk1y8zYq7XYNSt0rY7Tl6IOuVhoyDUzQXUj
sfViy1dJKRpgTjodfnwFe6cDN7szGBwi/Kpov+F4gveSnazIIOsEHOxGYLy9qPrQ7SlCIMUht+xM
HlUd9E+C9Lvr2v7VAsKlJfplGLQnlAwIlyErM9NEiYMys1XmH0RokezGRdgJCbuGYGw36OBsRQj2
dpUVX3GaEvEsU/KoFlJnKygfSab6pu7Mlz6sDjM1NpkJwWc5l+8FRl3LMnNaky0nG2pyp+QMFZC1
RDD0rGwSciDWMmze9zqM6AaUqprovAMxaB8dbdbIjBIGRkRFP1S4Cs3X2qoeEwmzAgzJAxklcmeu
U0srVa+y2EkRYFy26vdOcWjrgJ+4K2J4b5oKtnpB4JNqysWF57Muy4vKDBiUYBPdrXltTFsDyWK9
5UYhBIBlaV61ylSuzYiIhVpnaPv0kC34XeomuSFpsPaTwloo66Xw8wjoidJPR12QGlVU3eQjkQQQ
UZ/10jJdJyJnRynUi1OobyDFMgxlkib1CF2dEniCoOBZWfEelFsaCOmFyN1XjEioKXijvQWfxOp3
2GbYrngY6PNKs0C3Ptq3KrXeNEsusBnU6ZAXIcFK9Xwuh0XZ105rePFjpi9wecL6o+2bAVRP+jwO
XQ6mpnwVHSEosawkzEv9zchi7IN4JtKax0RGUY9Dur+JJu+OSj8seBynD3Sop6ZOetcyupJIEDy8
1tReknJZDu08X8hNrnziPmArhYGfptKfwP0eBzxqSQzxqY1fKdzBnKChPMuQQ3oSkTo6p/TaZQDs
GbSx7QeMJCHqI6zsiWE1g+pdcUDYtfpJ0/LpqvK4jN0cXvRqaD17iWdWR7kwWG2hskLz7ZjMR4dp
AOX+51NKqoLlBCUPdyltTsCAmtMy0v1bnPZSIBlbgm0nclyuIVN1qHYpidRzvAPPS9mAQHob5swh
7Q5/oN5pJ84f2r0JYWSYgG2LGBymQdjbJQvZpGJbDMz2Bc9dEECDmKUnyW3xq7yjsO4nca8Gtyus
5WiAQevgpR8Ttbto5qQf8ugp13PtbNTz22QOz6qNRELBvrKfs9q5q84ASw7ccJ6p+ISK+aWbp59h
B4k7XdTm0JhBhrO5vqoKZXAUpRySM5wy2UREeZomyRF07r0EpVgQgQTKCVpJgghEvzo2NwcgBpPL
mQ+Pqmm0x5xNL9PlN7ZRetp1m/oZ68KmaTnnmk1p7LoyQVIEDDA1UVslpk3b98tqhLpXE/vZcUR3
/PNBDMFDNeZ3Pb6bQyI8eiSgLAcKz1EjSqaO7gA/HJgvbtjJ+AbgAB1rSb0AT4lG+GQQaJNE0xmL
SrcXuP08bWjtXSbwqTjx8qJxIxOKVEMZQ5qxAdSGMetRSRbiG3OUccSKEbFmm65Vrt2iQew06Aiu
gZIB2x8h4aMWAMU3sg9torC1GudxCNtvUZkNchQq1GzitUYlA3GVo2OlVjNCI+Uoetr4mqN+WU76
IRt4OW2yZOcqxMcDJ5CLsEA+4Gv0RLHu5mS+Ao4VB4PbgHcunEn81Gr0QRo0IxLIs0NQgqOZc7Gf
Kw0irZjPqn6fl3pAtUVKqWqUj+YY7KWcYHiHFkmIPGl5pb4geduWjWDxWfNg48A4LcFItq5S7OLW
OjQkYyKcqQ6tjimtwpftBQCkUTadHU1kT414VIbEcutB/uoG5z2HVYNkgPOTYeUnswa6rCNnozED
DcGMQW1UQ3jTspOUzCCJxKbUHuRFDzjCNE70oRjOazWtx8AhJupBucm5vFKYQRuI0FNpuJtklt/m
SNxsYB19eSxrBCyFTZ2/6Kw38fKD16yxc01PRj4YyFGyX0U3fqIVhmtfu8mcQhuAirU0z7aE5gV6
kPeiSYCNN6RNz9Z4BjhC8VA16AJHhl7gbm+YqPE3zyq6TQMRnQ7RIkltIjV7lNfM5VAXkKoxcHyl
DSIm3jpLd/qTOb/pJaZsbKYpgeDrq2qs2HErPERhOVzLsd2PcDS8LspfUGklIJV154hi5Bg347ee
Bul3qO2K3B2G0ToMQQYjZBBQHiOi62vUlAPpSMdIl27UEeuXqODhcwvP0lhvUyz7QquvCoUbrv6N
Y6aFHylfcdNJGjOKRJUTPLSKiS/a1n0nLtFmq992N3+zq4IPyDg8EI7EeksK9WAtL125PPTOosJJ
H0HxcLhjj2OgHfHw2tYFcZVF7mLkqm1MexdhbV5hug1y6yd0L7GnLi5DId7skgGF+ogbC4JW3MFM
JOL0hB1rC0rFBMc6itvQTB9t9qTOEP9qvxLZAgovD0+opjx9qO9lrrwUdgd4pysLzJUqoqZkwqCe
KGdCL4+T1j1FOeDcSlPuuuGPXULYxVJBmXGscWOrHOc5fg/W0Pr5BA8FGnCYICMrDItcz5z5bx0P
J3z7gR9DHOas1t+aKfJ6Q7XoWHaFT6r4tomNWyHhSjaaRysBrF6U/VYSnn+e8Q76BoMjQwlOtqJY
roVQz52tOAZIBPsW62+8mZyaxrGLouEJ8gC2FOgXfjsdpslw9kYEWZ0+7TcCe+Gr0x2jcIjNtd3O
s6U+ykacln5+oAuQgWlSCamfQZDTJRIjjIil/gqQ1C+kxzWW1v7MkbjOxm7CZfcdJMV+goxkdI0N
WxpaLOBEZvW1SZxCwhysc0hZFP07DYNNXGOn1oeEDBai76QQ70EoTnWq7LJY+4FsHZfhkqboAxsK
2zrzEjbDpBjBiqr5UzLNdyWyScbg12FZc5cW9ntnnbBqEACApJpOVBR1y25SWSAwIyqeSaYmthIG
pgVblDMbuq/kjMPicPRxRn3kWm8g2/pZfuUd3RonbH9INmyGBJdOg/gdhHzh0mfbRXXeuwALr8gJ
VjHIybGd9B6aGkZjLIByphFbjfK7bat69dgBHXWuQ91/LbPCwVQBLcg5+uYs2ouCmvXQzZ8m0DbG
sLmNcMD5QSPnmOeh16jDcCALDDVHZOHLmdFFJAmgMSe7jXOhbSrOVRtF/YxG473PV/+ffEdSzmtw
kp9TbvyCOc+SBVKZXeIcKQ9k18W+qVA+dEH/GPYNz1fwrDYNE2LaSpaqzPgmokuYTf1VOsErNwco
ozC4B436DpSehzM3IYQMqCEQh6ZltjNL55hm3CSkpLzGKrUsauwT1ENiixCVZPCcawdo7VI9drGx
BykPlGQC96QiH6EnVvT2JTb7BzOW1F45aeFa8TEmRDnqKQEwcfhdjHwZzmuqjy5FQiaAzcQfcb8c
GiV5aY3yB4rFSyX5fwEP0SYXtCp5sAl2QAQdQp4A4kB3W+Rr1wqVSU7VDf3vFvTsoBHZahG4UKBu
H0kFqGYVXEf94rU72+bUPmAJIDl0rSKDnyD4NnThnpRyorU7nOnBdFQ6NFOr8MXIJvBIDqVyz/ZP
E+mQdN0DCMy73vCJXGfaEIyWqxhcHCE0xMERoroW8cNiGB/tiO+qfsRMBCg/LX6UBsh/bgGfYhlp
iSNIYUcxMZlf84xppcunB5Uq2zeJPdENwzOn7NtIsiPNy+a6hJfQqh/E+otxvNDEafg1NbGGfhp2
Bm2x7Nj/0sZ8P6bJHn/EBb2dl+L1GlAMWIWB2obMZlvrHmLqiTT9WTjymAtm3wUnRe7bB12l0ENx
1C8BfQvA8rm5tj5oPgx2GO9ECu2YJEX4Gq/ltJyTLL2xnb7CagBmEXD2Lw65NT+pin430DgsOeF7
8Bu/RfYlZlzKusiPVibiXUWZraXdm7qGd1e8ZSGKFzduC943RK+BDTBBNKex5x43QtDTdQNd36AD
F0/GJZdk/4blHbXxlQYHqvkMEkogjR2nArFR6hFwc37ISPRgavGjmoBUWHXxIkkm2dQaUsyxIZHh
jytDdyXlFRm04LRweuzBzb5IA/VJ+iOtmL/Tcz0wM/01zy14YYKBuLssaF4CuERE6OVII5WO0eyo
wbYfBqrPWOXNVhHc1AJaIEY/rhkRmE1jfhYtnYkkfQR9h+2R8akLT/uY6vR6BiU9jnr0KOfcxXwL
3WxUnyyHLIKhRJZIHZPEGgEYyKeM/87cmS3HjWRb9otwDYBjfA0y5pEMzi8wkaIwjw7AAXx9L0RW
dyqzrmVZvfVLGClRYgyA+/Fz9l77xanww/nps2PRpzLr5orH7q0V3TV0seFkM4WAgGcgqdQQvFwn
7D4FMUNt0IPRbg6jhojWQ5Mke4D5spCwgR1rpes1BZs326juJnNahkZ3cEZr6VTlYUzchxGCpcqK
n+5r3GovQWNc8J/D+U/ZVaPSva+ZJUCB3XPJ7SOr2FF46Isa3PnSKbufNJMORob4BFjLMF7y9muq
EH32jGCLOPsE040jAZdzmX3UrfXdF8YhhiCwaOwtyTnJUibsKiKXW6JflgXIvIXNsAKM3Ry9fBco
4kZzO30eu+Le04MnlM8Hy2UPz8mXKSAplvOSYzXeF+DjH1kJu6BPdzb+BgBwGNoFFDHowYsUsAT5
3dtWEj6nBFuvhpRbG9s3vfO+QiaEXnbpHQXlved8oKpDXpkw8bj5pN1euxJSUY5in2T7hT76B0Cf
F9FlAsMZo76GGAhouQh1+/5FdO53ToxY2ufPML2pi8gUmj3zI+EGaIuJhGT2i/OiclDShUBA2ITt
8Sx946XM1JWU5yeT3DsFbQdR9XNr5hvdr97QnhPpQHqWN3q7+Yer2P8OPO1JuChjExdZe5AdSLB4
MKoKRVl8jqrwkw7LNfBCaGwq+65CPmtm5bBfyQQgfBKbQD5LAu21iP2DJ/O1a21aLGd36VKPqFA0
rkCGyRwNY3/hkpy8GGwEy5HrfGG43Aqfclt0GvpbOka4LNZGSOMpaYNZFtgTKpBNl3R6ikV6qdyJ
PaThl08V3V49S86jwyYZUxvXFjNOfW1Y3hdmpfCOHk6G32d8IaUzIVCc/vzWtsRz6LivfUUkytzD
ztLnMnGgQxnIqkXGBjxUOIwxvNrFRx5Qu0Ql56YW6ywn3wuY2uvUGuAkYIrppsnA1WdEZm3Yf6EA
JFypbd3uGdddRJnDQtROLQMK3ZUXwjy+Gk0WywEyntHX96kkpoCceTgcIK/VKrDeHZun7A7EptSB
+QKFgLLDP3YOnLm5OFEEX6P+qAmPrbYoB1og31q5tE0yOkbOlnOPw/EKRowhK1WCVqptk6cpSA9F
lhOK2u6jeUaROW/MFN+KXr5RPLfruAy2Y8NVG1TraNIejFpgy5S88zUqLbqnS1GZSKNiFgMmY2/h
h5giUoXbasOR6b4qub8CZxYfZL/0qPssCyZEk3f01LsqnEMrgEbUDpwURrU7Cxi5T0ONc9k2stFD
cK49VElzonlwDCGfFsZXYixgLXVQMLt9IcR+JECcEyiRSTSGHP0MpeOSFYTG09hBAJfsqmK8Jh14
o2j8dqfHtCr3QvYrGxPK6JJUT4u5CDGiQm95KHIoh66YkGUZ0U9taHZJrZ0hLvNMmg/aaywWUfgs
aVpWfbXuKhLTSAZcqJFeL50RcxE+B7m6eIxjwZBR+HZtd9X9RhH3MC6DuXgOi22QvasEdbuKPwm9
+IWG/lq6TBuMmA9LMh51K/jqyHlgP88eKfD7CzhMljS+fNgmaJEOsHN2jaQO79QBAPZmtOqLUri5
MA4F27SzwUdSnOThc1rV60CEj4R9tzQ26cz3Ab2lklIDrDGTkBPU3k/8O19j6L2pqDtWRdEfBrJw
0tKSF4tG68zfyTGvW0fDab/NWOwbVHe9a+QAHfn95M3R/mDOdOBjuGY5qWJJpj7MrDwwtbunT4GU
13llFvcUEi05aT9o7c4BtNOyiNpLR5e77Ku3Yl5khDOuR5V+1Jn+2ET0vcLpxZzSM2OcF531bhq9
iG3ZvUeJ8TEKJjrgYScC7xZlGby7vsnpONgoVDkLf3Sgsdlf+Pixp6h9HKdiDcTZZXt5p0rESSBA
sFQV5YrmEc9tFN1EE2kladCGBZw/6KULd+ruQ4ComejfKNVrfK8uKaP2D6sWoHnUphv5HyfBehiH
B20dO83PajQeOjs95573g2TBH94U0Z4lM7lkWUwqtfH8WC6CkCKXhvNapxhxZsRoTVRc02nVnW7K
FTL2YxU7310Y/Mpwk4J1gmCSeagFwdz0un/M5/4BQQ4TF2YpDU5WvUtfSFQoBi3ozPYnrbEXhmpw
ZiZFfnv3k5DGVcE1DLDqnCUWjI+RqWAcgF4fG05DfbaJ4uFiQULq8wqUujVsNId+ot/1NlaI+WgU
+6hhXUoZ78Fssq3Rs2nBlYKSWl1lz/PThTohflhGHYLu0DE69KaMP2wzKnHfOli0hnhN6/8EUF4c
R82lNiempRBFzFIH+BnaeUesI9V51XBa0JS5dkm9Z2RPt8HFInKaWJQGG2y+lc0RQAVysQlHahlE
nwBIB0TXgwkfZXQai8BsbxeM0KAygyZoVa7poSHKXeY0pS0GWHeBNLEhq4QmWr6jT/9VdXmxTBr3
2ChboJJMnocK7Urt/6Jzli5UjrDG0Egp0HUAnlVwk014M3qULPLcOPipj+MKrRadgA5cZbLPHY32
j2jXflB9Qi4FTVX3T8rpLjlSAait87ZWgbugDXA3y+YYBBLAjkzeHpMzdSG6aAaLrCKFm705JMNC
ymqdOZsMlRLcn2XRtJdION9lMiAxaSEi6gh3cN4iUxoXQzJf5Blb7sGEtVeMnJFMEhIz8FUhWS51
bK5qI12HAKVKpa8x9U9gusppIVS57isKRXP0F+/GYxPSY8IqnU8HS1pHZaM1jSnSg5izGboTwN0r
bvQAvc9U0FFgTPeA7/rRZ7hv5W2zePUnuiCOUUm29svgJduMM1QfUkIZyI9N4kLuE4ltctKDQ+ig
aZcJmpJbURPU1Vvt9Y9EVL5DYLY4YbHwKzkupTneNS+Qgg+FMV112u7DDAigqXVvinsvooyjLtwW
vfWlke1mB2yccVlDnugvOmAUOH36u6nGjwJGGnUFI7tsOsei/Qa+/OKXKFx4tVg2eDrmK2kCkOVb
e9UPczQlV053GlKTaXuZ46zmdifStWSSt3Zb11r5o/ZUiJbxoP0Re8Q3zVG0iPXUXWLxU9qr1psv
Yj7gp2X6SOf4zpBihY7EX93WPw19Hl7LRR+0lzbEXEGBArsA+LqycBU0QYpdvLnrMMrZdv3Logyl
PJZ7mkV8AFN7Rc/iTv1upL0R9vCI86bUF7Amyh5TNjzjH5U2nxls+YBd4wM6grElpg0JdMktRvt2
kcz1jqASmjz7u6mDx1R8uZRHdx6lIlTAYtMFI8pL85cYTUT3/S0rxGJz7tnHBKIDmlcvddYjPzRL
d9GmIO9NBTt4es98UAd5hpAFxYHe4JHQtO7qRajvMASIek3qfbCKa45hKvQ4saOVk2CRe/r+om4A
YfLvCgYfCxONZBMkKFbIVI68mGKD442isqWduCzNlsKhCr6ipv4g/hCwCIeu0pmAfIXGumZRXzeZ
t/cLko79GHxYaMGrxkcAk6WNJHgW3+vk7vY9AJKDTfdsLDhTW758oyK2cPRXeNtKM1JbxVnOjl2S
/3ITelscwtEjEHfRaOpQ++wFBGsSZgTJb2egKkcMuctvOM0KR+Ttjwn6tLZ9/NbEVBa5w4wCYK0B
RZ2ChE0/QsIB8k7TZ09ubEH3IyNALpGV/dCIlFu2bu7rSGOLbufbOSJKR7yNPt5EQxVAx02iu5M+
WyuOT7dXdHtIemwIfZp8GxWACGmYeCl4yX8+ED72r2+RCNIZLh1y7Qq46Wlok7PL8XYbzS9uhCDj
zA+3r0TDqqRKacHWPtk92fXkIteADfpq9+e3GTtjJJNqQ/0LiUB5T1WEDNx0sCJGKUW0BXSd6M54
VendiyuTtS1G+hggBRdBi0eQDC0YgDlGy2zCdhTL4QtEELNo2t8k4D0EE8U600jleutulHAGsHEn
goH+7eHPb7F64fEhG9LLOjpuClG+LkEaQya0ZtMziQlUDmFbfSgOFsvbnyU28drl7S9uX06nYXJZ
8+afRyGLx3t++PPb2LW5fVR7JYjkhy/zfZtmah3N7B8iwOTuj688hwPd0EAs9WD5083++YfZ/E/z
uTW/CAAY9PHbweT2EtnOQxNLYuIL3I9gOeYE8uHYXY2R9W3ndIlKIz3bA7nolTmUu2Z+cOKq3JnR
qYDlZ2fMu0yUqwOmc+XtsMXSDwZrndlImmIbMuYUfwaZ/jU5DDjKYXhrtQBPPZHb3JT8SWQuI3fi
hNSydsSIx0AiRS9h3zymEeGVmCs/A9KbG3KMOBTtcikPAEe/jR6GKimxSyji6hSQ1BJ++yXFV2tK
UK42DbEQ/0VlWwMTJofxRcEfkztHyz9f55yxLgNpOKbVIJ+z2nA1WsSA0iC5AyHbkoSJIyhzUnST
aEAI/O0xCj4xMu3vtoPmaistpLnuSbpGharnHDB5QCox3TuW4XPvR/WmpcHoVWrr9QVDAdnJM4NL
0tjtieHWEmWGBqTTwhnna6uGc979gGZlUXoKOOI4pBdTdbvBHsmElxBUGMotUh3FgxaFywBWJdLe
npHFDE4zNHaSvKq0TTMxhZd5RjvF4yNAMOj4pYMaZ3ztRJMfJFELSzeOYVUIi3wQS6dR/UbeuHVi
a+8QGHfdMneJ5wm1z4RQU/LEOE0uzdZ0j3WlPyGqpXIVD6rBpX4zc3NAHrfe1wxwFQ0xUBmGuVEr
cBp2BYfx4pPmIKOxiQluVDbQzNH61aQCAdkOjYOGIcYdhpxzcKtWVeoRvwYpZZyI7soFFVMkSWYx
AhI8Qqm/N2JkHlB174ZOuMgkhrNLJuiSaa9172XugwTXfxLJ3FewXPXkaNRJQwNHoTKI3uwt/pxI
mp99M9BArph/1yFyETepP7gh1vXQvgjPhO8xO9/rArKw6KIrQsxuKew7C7jLHoHQRHj2VoO2fBXw
oSFKO+CHrGrjEphFIkIJFjDjJWsOA5eUzLAwl/GDgN8xt0YRU5FWemqmcE3eBIdL3YKX122BE9sX
BKv4pHqt27opsrvBWXvt6NANCeEfTJl/KFCmMQinJ2U45GhUmvmVSZhdqaI1OWnJvpyY44QoqWiY
h+ZDV8E2tlwg+eEYrhrJTzgMXhc3VJ/eWFsp3eI8mBgsNaZxnLvTHfQr+4ns73LZCyBWBiFM2BPB
CJKr1sJA06NVYATxHpQmo33e7yJJLl0avd2uiXHCvWBwmN2ADHooMuTOyVDmT0aevoRBayN0J+iO
vlCxEFr8ZQxx/Q5ia1cT/HkO80zsnIpUNV4kYM/EtOR9iLBh5eS9s9JUyydpxh+asjA/kb5UgEhe
yG7I+DyyDQsHYmUlSlyZXGB96e+rmUkY4Q5gwNqggEa4yYYg9hzAnJ1mFx5GhNA4d5pGz0dHZlcx
rC+bOcXDLYsjFu6SEkOQ8GwiX0gg/rbdSoZk25US/IY5cx46RqmHIg/KhRzDxzQLYf2zEW/guGPd
Kv1glckkXxdabyH2TcRzKzMCaIdu3OCZMZ5uTzaY9RnEASsPiPztnQwANqc1RzXCWb1ti+Rn65ee
/Ok5CVW1C9ykh1JKA0UHOVsAcchI70FJrR1VYT17ueNglOC7JE/trYjlqZSEVrVTAu4xphF/Ay+6
0vUXjpmlBzn0F8I+9m7Mn4SGBWPDJ2r+9iuV6NAL1aacC55h5cYc24mwIOcg7egOtDCu7MaHdj1I
RBWcF+hOEpU+PxhIp/74Tyb68cssmwIsO8m2NxP73iAohMLbqA9GUFEJet0TJpNwOwaA6WuXupMR
N8jgpFx52rGfrHA/5gNXg8JOkMYKHeJogIauM/D5Fvi1wq8ezT7+MbK4DaIEYTGUp6Rz75JuTklR
nnysorehiuMDcnZ5l1p3N65IGNTIBocGcYQnDkKN+gEHzipyWzJybSrjsRb+cQromBSKSEIx34xy
oj/IlrIbIo9DlcyyVZPDhx4L/QI44M5sHVYyVuoQ5tbJhvDayNa7j6W/wtMkHxnSv8g6iO5c5URL
rw+/GDeSYDolYO15XE90gbfCreJ13BBWCyiNc9NtEfND6xghGXhNH1zThN8nydextSRbWwUKvLih
DzmMhLZgeHVy4tqmeCM7PaJLIL4SE3JbPrYM97OmuqfVaeyt1iC9rklYEYxh4A3uOXQM0er2R1Eq
/Ys3FS9wio+kGkSbLqZMt2FBbG3lx2sps+TeTOvy1LEZdPCd17yw77bpz3ki5EMY0mW8vfjC7reG
yZZKBu0j4rv4JEhkzcjQIcapfu5U9atD128Sk05EfQiDowixD+AxjYGzrgbfNRd930YoMTgOEZNe
kYRkedt0xOoxluS7+XhkwcVZ77otFlYXyJOBwGyhIGGce0WotmH1W7/O/bPZ9/R4bbSes4wKn9d9
nJ3D0mu/YLXiVRdZfY1knq9JPP+OEBAiwDMxrtaQYs2qow6JaEMS8ySeO8wHTssIMWrL6FJnEi1T
AHLK6kd5HEZxHXBJhFk6vgnAwyuh6dYa3S2VjxW+aBF2qDBVl2xynty4NFeFytoDFD2f6A4+Emfw
BRUtp5shdvb+yA1/23q9JM9WvTW4G2uOFel8+6q39XQmF8M7mCH/yG/5bWNqO5tYzIUQ4uUH0abJ
LoBxvrIERmPgU1dEnycvS8mRcrWf1RpnXPoW9oQwVG3uPvVNAiRk8tJzj5zJCMxhozSnBs8/n4HR
DGsGcyDDMJwt1w192AFxv7I5suoBVwjLY78f0XAuOnvcOo5KH1DQIJSZaR4tAmpavtHOmrhz2oyg
KTfz+5NOuXZgAU93ce39uH3XaI0LNissjsptd52o4mVtTFA6lOleEqlLdrpoXCkn/FFYuvlj5AuV
5n98EWq5C4RI06lcphWi9vaNxkGLVRshOztkQf5gwAmpL7Pdn1+ByjtwWfdQDUO10dyS8GR9LFaR
B1MsUKZBPylo1lmiUaq5LtlAcxQSSSyE67hxt3HAb69SZHebYXgyUSCAAGUAE4tIANlvXgun/OFy
TG1a23hyepIEbwdKJfUGVTAuhmk0c66f6ley1OsseGxyMkksw+53gyphdbk5mTNMACYGXZ1uxm/T
EKE3Z5anIcxsytHaBkWorWTKZHWsdXNJS6c7wWIjKbPFkECeIxZxJPRAcMrsW6VMw7Sk0xHa8VWo
96+lTe8CEDpwCBa0gxa266JW/n1BSuofe0jC3cbt2453SJtojXttSqCVg6q4XBWoik4B0Qu4jQdo
TKSeT2NRvBhW5y5rRjyxPrirJuvHD+Ee9KpV75GfwdisRnU3+SlGda17YTYBkHhwPhzONeBpXptU
1S/0tLylpdU/3BTPU9wjWh4AVt3ht8y/tBhhmuVSaifac5PR8kH13J9M/BGOk3YQ3Wt9iRDK+VCK
/nqYv5R5eyx1LIBWUlUHz/TCS4pllFmWZzyGY0oUyDQuu641vkYtYzcBlhiianzr5joOEcMD04EP
nDLwt5vRuCJZAigfor0eKZr34fwX8eCjZtNJWgW91a8mG0ayifpjAS15Bk7118ijK0CPwcIcFpwt
SSss0JCSEEjicqwxxJ7iv7ini5+sx9L44RjLTDeNpx65rd/Z2ep2r9BibSnO4pWjdfTcBdmeQ0mF
0WveKyHd8sGW4h2BYfRB2HeZ9G9tjPkohC8ZTmX21pD4ho/NcjellVfnwIyPiIw/HGk6P23BpdNk
/nsUDu+TKT+nplRn5lP6ppiGYit0XVvZHVMDuhkYyHVVXPsAXaKT5Bq7ZBCuNcXuAT0Lk0KtHabC
ojmdFuoJ1rdJT7rwtlmmf3gcJda1ibx+KGHkywAWhROAn4bdVq+aIYg2ZtS8oksS91oeoMNjD7sr
YvwI7K7X0IuPsSWn9R9bGLvH3rGPnT7KX1VX/qAlCLZTtOOmsw2fVmLjHB0aPesaOTGXWLE0wLS+
M0J4SF018KEpCAhh6mwNxSdnk9G7++9N5k9UwmX+Vzv5zSL+p9f8GH81pSx/tf/4U+vvcmY8y7//
0F986/9/GNUNw/snp/q2/ZGNvzvVbz//L6u6h1Xd8aiSCZ7QLdSa/9eq7vyPQ93i+w4YHmQOlgFE
4F9Wdcv9Hx0Lu+6ahiVsGxvz/7OqC/t/LE/4OlAdxxfC9q3/xqk+v47ffOqubvDbmZ7oFj0g23Rn
DvbvPvUSV+xE3c5MtGT6lNrvo1lysgkVToEQ31VfkC3giieon27hlkAmMd1ljrNmdvLq6eqOhAMM
rtN6UuG3rEH5/vZG/m8khb89QRN8kGl5lmfqvulYjjWTFn7DZycqRP0LC3ZB6wgzk2UmG7fwSHzR
DbZBD5lGaWoeWSGjt+wD+kxl8iUJjb/SYR23ZZzWKzeIMEAGI+AOC65KyH8CpU/++udnavNB/v5W
8gR1BnKmwwLn8tk58yv57Zlm+kxZQsiLnQR4fBm671M0DsfSkXIdNZyfybl+GCvEcuQlO69ToNt7
OSK0tZRHhnBYmhtOrjFiPAAcmJUf6GrgOiJgp+yq8aNhezcrWieD+XCrzVtRPYUV6ECjm+PTE47w
RMaOnzWCjSjrgq2sI9NZBzQw74UmuzMGVx1swdNQJ+3K1UkGskZvH3RY8RiE5+Cym4ZsMc0mChEW
qN5n5Q723i+O3ejYsh4IXOEx/dSsSV3ZgRmbZ9OqJRXmoe2S7r9jaLjz+wmAwOGW8WA9cIX+9f2c
NLMyaIOigqq0s5oZsmlaMbortQHyIwqKOPC3SR1sGXGgk2nspzEqkk1izFS9xBkfaPO+/fNnbPz7
Z2xA9RDCcyygW9w6f31ORLshAy+IHxS1NVxUow2HYpoQYqPCUq2uHQssudTIj31a/ZrqFJ/cXDfk
pf5adlB2/vnpmP92c8zQCs93EVI6wtBv7PnfLrmGqQjCEmQhQwuh0G2j6EhnXa2UAQebWNj3drCm
i2hzvacSc7RFxcxqDXsBpC/Dp3fTwwwp0sSgWW9vS1t/95Ty36wE6nvflV9BZQGOH3SDqCgUwvmU
IDc002jb9aDgjHyc5YUyQ7uAh+SfX9v/8lZ7hvC4DCDwswC5f3urixrNfj3oiOfq6sXyUA1XBvoK
Ak8/y9lZJIZ+U+Td+OwFPyylpXtqbI4ldMLI5LSb+39+OrBB/nZzQ/IAUGDSXKPl6f3tYvRHPLwM
pfn9Pum5TGuMJZbJ4jKm0AAsI7n480nwn3/n3xdn04Bh4pquQRASsBs+6L9ebSO+1YTFhgZeWTxr
dspiIurwjqkftyIuNeJiAqtlQsFoqCeE5tpNzNhyU8SrOHuzSbM+ZIbvPtSW8YYGJNhGxGcwe/Gs
/7BK30huf+JO2KZ4b7khTMHeZLnCn9++3y7EYjRiaJlQBUdbvIZpTKLoYIgjE+p3OecUEUytUbeo
SjxbJeLq0CesUrXBLukI0taTiVOKpfbdZL56AfIzbNHptEw97iiZEzMG2PKk580joYgDS7zckVqW
nodqePEHXZ7A/OJsb43ylaJz+A93mWP9/cM3uLfAbpqWzTY5b9p/fXWxMuMhFS1WnSb1aeO5a9WK
5pK1Utu3MeqtenSfgtwsrlIrw4NH3uS9ThKgPubmw/x3dHPKK+FBBHu6WFBDEROuG1UI+pq2vugB
QTu1iK5piT5iNJOD23NojIxgWuVERWpx7yHAaLylr5VvZPvg+HaSDxUo+dR7LqGjw57xxUBYkEHQ
/aHB7UaHfEQV3xXIoEwkQIEP0p4so+KaE9YSjJm7kQHQEWEq9k2M/ptIr99vO1fq4PHN0yMFKzFz
yMMXtZXOQQNATnL7iOJMPGezalEX0bHMOzTT8xrXBBizCnxepNWodFOhaCORWrEzVShgfTOqtjV9
7qscvSdPK3wIEAg9fPp5r4gumdIxeYSv0j6yak7nJKi2A2ylTVUmlL5z36bq9PLkmqgc0lmg1PeA
yEdJJnIyNJvEHkBoEDl8DIsOkVhD/0jnlzM4EcxN43PHzr3VUEgeK/MR25SgzmZBRE5SYeuhN1SJ
wCIAgTZX51jJibTMZunFerki3ro8DfODPXH69VL5xKiBnmLg6IeR+bVcGZZW7dpGm8PELfjpKPr2
1Wi+MfkI9mYeaTQlHX1VWwHgqrkNeXuoyVUFK0tBMyDwuU982CxVoX9TlO0K+2eYhh8MecsHWiIe
kgu0w3Vaq3YRmBhya694QU55ll2obz2TFcCEEHmM8MNxs7X3KfrRshf1O+kiNKGnNjxAsV0keqnt
wwqfcDR/VdLDSouufGiTd6l8aDOMdJZ/LDC2gTzPj93moRjdemMTPEnLhKxfrzbeQi+CNlA000Nr
obuWBgL0FBYuERswkN3eVCvcMfWdNmY/m8LCU1zd+VXBgHa+0DPObGdfazZBAMUc89W7ZVG1CJ9g
plCXNeaUvjpAlf2smJf9hPG6zFKNsCpuBM/2wkfghVFZpntUIZghuIQ5V3n3qFO53JCFu2eNIdbK
1JS9KXvjOYENdG8OZN8x4CW+LSGnIwwuEx8h4y66tLu0DOx9qqgqPCx3MzsYfeOcT4xl5eDqgMoL
q2CE33gEVHvBxBjXYlWba7jbP61d4T4ADRIbA8LNFs+ts9ec6iX2++TQVbazKuvAWZf69BZG5G02
SFvXTJ3cJdaucDfVNvMbP7T5Mfe90kdOghSpoUoP+fwwRiJdDU3ioJUr1rK1aKPNv1tvHeeQmz0K
8qaN11om8aCUzKQ6MU6rIB2+jXl+l3pz0ohwEeR5RfPMnsIE2CaO7PavCqOx9wk22p3y2+/Y9LCV
h8gtY0VTrSw1jDJlG2xuFQOILRq8k0tOIjE2uaGmtWXjp53cAcUKrqGV5UCNhfvNijIji/sm2iFb
yJ/SXuRXdFqhFc42854nP7+CsOuuoGNWTeGpY66BGYgdpkWYUsH0kl/1AtocwUaJSVyY3VcywZSR
fQOxkW0FIBMRwoXdHCazADRpIX8Kw8wDfDDCWzEQkmjRw609XRb5J6pL69Wvxvc6jLeWbKArogs5
TBrSsB51XiTphNdk0ey8aDr5gZ6dprLQVwlpn/dxrCePYUvt2fnlRmpq2oh8CPY+HJ1NgCp6cLaE
Brrnycl3QVXre3puHwlutDtm3MV9r5LhnI5M4ZUu7gMEPSs3VNFB6oFYqIGAuzQ0EJLOX8k8Ui/2
2L8Z8TbT3elYt15xItya8ODb9ujRudm0oQTB5yIgcDCUPrmhX90JkT5Xetw/cve9u/Y4rmqEPQiW
Z4GrSw4CCUUlyTJQmKqyD/bN/OAacEIa8ltmwEi+6luKbtNlYxLDZ8x0eh1WmnWNBlxJveVvuW3s
fVwb9l5UAh3wbYNPwx0wG23H0agA+W7XhKuRQVElg38EgsQIbADpBOqGIHsmznqc/qrzCV48sWJo
RQ0ICGUgSYppH1Otf9EpjLagg8xdmAKakN4QPlo1Uw7FkPglcNPPQLKUt3DWS5sEdiy+1ZZ4Xbwy
VRNdDc3FBDbsZFr2T7innZW9a8DJ7H26MKvIEuNHrJ2HjrF82V0aUNsH1ySwxLV0Qm7ENOxRvayt
25kn0gz66PM0xMdEwPwfg0jsqovMrKWRGPJk6rAjwj71Nn3rbXyiN97TXDsphw04EcVZ58ywrjRx
svWeSR876r070nhkEOEfLHs/6gbwo8knBD3oPYhhyt4HioGzY4jh3s/9cZXsuCG6S0xOwoWRCwJ8
HX27V/hrfBkxpo0i2lWAd1atF+xCRkKPFeek+yw0QJ4npVp3+OnA8W4iYj/stE8PtwclbMDlbWCh
ccggZ+H83gi/ig4GVok7l5DSyRuSY4bwb2GjlFzmdqOOO5zCEikzDxD4EM8xHV/dBlc2Sp1V2W4I
Vsm1JqIhBoYiTypvk4vgDBKPys6Hz5BaJFD3NCWfCaCffBWekmJccBn6Z+Il+zNP0F3JtpquRhSf
CYQm/oAE8tL0PxXFEzIg3iI5OER9uFN6INUqPTQoY0IRTfs6zNNHuwOCbenR1VaMt6caWgH6ru4u
V1q7qrwcpR9Su5QdnSgg+ut5w2gsMSrUo7NGQI+cZJvq5hZ1A9/V3qzusL+ioslPqCIQyHbWFWdT
SEL32DzgxH+uC1izFebNx6p11TLNjXSTA9q6D4rOwobogmnJ6oEqj75nAmdjb87/rePatMI71OkK
xA/+Cf5FBauDlxfD12eVvaP93WEo8cpXbugVPpL8MYj1J5yV+bkJ4KuWQs6rTRI+5GTy3qY9Xqro
ulaPw+CkD5PuXruQyfHtNNBnHdCaMKRYV5W6wO4BVUCEOQZQCBLdUE8vGKIgJ3FSPBvAc372HtUU
yRHUNhS8Iaz3vKiK+9uEnuHXI0Gb1TuyCrYBL6D8qZ2Tl/jFOZj6JwNyDBMcpt6kl8qLKRhfZSuN
NtPJcST7nT3myypo4/sJoBI5mMPBqAO14rRL/BKoysdJBhr3n4rXiTW9eUn900P9wfzN52rqUcWv
e3SxnEEBGDHWWjYoF9fAD8znKRvkss3j52Ho3sTgP0L1KZ7kvBvJKKINgzrGHx8bPQqRU5PPYiLl
YYoVmFuCaoz/cI4w/8qE5JDkcELCleZzrLUBqM247N8OSWAncFOROcNyF+/0yTPXeTe0j5zySCbS
hg8hB7JeNW9HdBncZQ8aAAWjPN8ewgwNHJrpB2xzn7c3PIpNsasrx96aEIeSbPoPzY75dPmXMx1A
FfouLk/bZNX+ez/LVHiXGIuYHOUyTL+WHx7NKQbTnLvyWMbBycISfEqR/UAPG4fLPx9+xb+9W77j
zu0NH8oLSln3b0fKMMgtQhzLZhEbDKr71IFNREkwlP0epGG/n6L0EVYXE9E27J/JjCA5wxSvc+Fw
QLdDxEefE3w812WsQhFh0EQ0mXk6bMkw8teeZqMjk2r8P4Sd15LbStplnwgR8EDe0vsiWV43iFJJ
gvcmkXj6WaD67+k5E/H3TYVK6jhdRRKZn9l77YOshl9EiuTP6LZoEYYgnnEszmfjYQ7zG42yYNI2
fiTs/zbh+v9eYeEwxiW6kJhp1/P/+Sv68AKF6QXIZarOX2J6iTaxCIdlDJdwWel6g60Zy7yH74TY
dtEy9N/U5G8hfjNFyfLRM+D9+C4s54EgjocCRvea8hIksb/939+PB7L2//k4CEHzS9wnSHnTNPx/
TIqlhtIqT1lTPypKHHhgyZXGYMkXslz3JWgJa/60ah7sXhu4ztLRg+T4X36Kec7yz5/C4VUj59y3
PcObB3T/8QxFeEUJd2ZDFjXQ4nstGTq4bUT3DIl/ayAeoHibLwfAFEC+mWxDC2rqg8NyJ/Ld+hfb
SryghDn+t5fnn5NBg5fHdRlT2ZZgXPUYZ/3HDzYJhQCdU3SBAC87dcjmS7NHoyYBe4Tw20oj++4N
k4avwKr2WPj0HVFowFHDs+5Z5X95pRji/+OlMnXTdg0P/r/FKNW2/vkAIRJ328DgVEtaHz/J9u+M
gVg9glyx1QbyUBt9uw1tVGudX33rwhue2z7v94XICnby+HRCBnB6lRw6M8sOWoRqFDhCv8Otv0J1
V9yKRBpnYpjxmDp9s2gJsGE6J96iIjukxDpiam2nqxuUv4FkpId69J/bummfOmJinh4jcPfHEM4K
mFKoRfqoEHBy72q/AzQUG+4liXDyPh7jR6PlD5hOJGo6SHbRz7/Dpb81cexjqo1jrbnBqf3ktb1n
HWPZ0ggkvebRJ4Nuocex/ZK64ukxaWimLruZ/gd8pUelN+HfQbBWGS+h1DGcdpJCdW5SRsP52cBH
xfvXWa8xgG1Sflr21kI/BT7is7je6EZrX7Ai2hdittvlv3rRIUJ/UqAlR9+LUnPEGyOgUyXLpvXa
VQ8vAbu7N37bxZ+Wruy3HAacYkjbaIbz+FiGafc0+Jx9rtCBI5ENpRInf+dFt+m/YuSW98evomti
N/iBeSCYVmwNh54ijhyHPb5THf0OzZE1YLwJMMxEpJ3tCw2GthR6fcegyph/cFwuGw81jW0Em3xM
Pmvaot+dBc0ynRHBKmern5jlemRTfgbuenfBIH3ZWNbw0PTiPRi7jMDlfHyRIMJWCIG6m4JAMdIT
W4zv1xYr549Qkcpgjka6wecTLdkGFzc1oh2EHaB+GH7xonJGH9ZU76JUZ1rE821S+FMxwGrN5iKo
98DPlZ48WQqAl936RyuL6qMX3vtcG69el40nM9I7djyiOXVdb4MPAgOI3n8p5gIgTT2Cm/6nlfI0
fWMA8H2d5+Cn2s3wwQBvIS5Q/EhLwk8cjGoV4Zh9Z+snXPQ5QDFLHgDTYbPhzduDIoRchzVdd5Xc
201yKZy2ucUMexp4y0tU3ajqvJKPSmSBWe4MHhIG2ku7br5r3Tdfh4K4oX9/180gpClpCSUSQlxb
NdAgDqP3hoyCB8P0SY42Eoyb/J/omqmD+cKuzxTxlra6XMus/O1qlrdMkekfQR7dH527pOk9RDY6
ZZcx8aqaejS9emZvbLv8EuZEoraRkOljEfWcRrrcA/vxF1PvTE8N2Verv4crUYnx2tNRdVl2cWT1
DPhFC0/oYM1FE8mMBxAfHc+ngbZ3ctZDEQzvTiXxk9jNFZYGdobE/IWJwH+OsErsqs5GHBuKbdZl
znM+BFy1wvhVJ84LjT+aX3h8tIbxuxs648khpU0ZSr8H2tDuB6Nna2U0BLRrJDXi2j8P80egkSn6
NdFwO6JBfYEn1R49nDAVRgMEgnHgLtE5T4fR7vXTZHuffw8QqNfoTli1ozrmmo1jmEhm6h+r+b0N
okVjVc6pFLLf6xqi5MTPr9w6OTsASRpX0vPwhGhmExPOTq9n3T0KW2RyLuGNky1vYx+W58eXtqnL
c0i7zKowM/e6m8fPbrHMc3d4Jp7Io0HFYGDMN7mWM8G12srZkgX6J+8R8LBCJIzT3zg0n7B36MzB
gsSbx7XsdhwTEh6xO2jDRteSdvP46fNJfwFinO8e3xX+JQ3EMpnvzGDYJ40fbG3TG998AAbVBBn5
cdROMmgJfTfC/cSc7jB4EkoI0lhWsZfMGhW1qm5sGqfBQjG3x2S1LbreBwczF11ppMyFXVj1Nepy
mM8txP75hWx9X9sK3u1FbVnTyULqPpXJMZ7luzVQCR2oCvBVnElEKCW7SkEb0VhA6qk9cWwBFyqs
5uzrcbPsurzejizXVpgj1ZY6Yq2Hdnqx24HHPSTvburMV/zV+UVN3tfkeRFeT9IcmLF7Z5Nn5GwZ
GqgoHUCEUnVwzAK0n3DljHUy9tYqCyrMu+jvd52TtkuLGcnKbMPqFIHjWnUF8tgsG51Vo2vRRmuB
pPG5Tu5F6dGGPIqRR6U+T3PizNKuSWdNsEGZyFUeZxqUNnchRmw+fhRuU2fkSSB/s1101NTsB6xn
HR9NQBG4Ba1VHGykNaovUbTZzGrU2O+0ZAQxVEYIxIb0S2e+vR7bAsNIlb6BsTLXfipmnjsA8xpV
86pgq3pk5P70KJIimSBaNGtz10rMn+aECU7aKZJArd2EVeXfrB5+bVjLb4tu/QaSqFs3Lo22DQh7
GfiBfjMZAW6GLK8BeiYkz837JivHiYT5f5kpP/vWVEOqWTmGu8dko7Vmte18c4qq/zBdwCmeAyO9
S6zhfdA/wnqEKBe1KIFAwfEp+p2NL2oYSEMduy8EQZe++AVqUF/qddGsH/Lu0KpZgNtx0X52SlGM
wKm+Nl67dQo3xcipswib0MBbpiU+3N66q11Sj8HdrBBnVmFsTjtVk+oz/1Q9v/cRQMUiQgy5aUKt
OVHclkcCLvmVpf7tYXo5tJYUx5bGjZBlpjH90B+HWA+PWICWtOvemrzo8Fl1OF25A6ZPsOAvZL4Z
dZHfbGXh7WRpAtAmAGDpk24vBkQ+cfwzV0TZ8KzcFBcx10TV1ptsvsfMbOi2eS3Rqg+f2BHjd91q
90pnEVlIwzhCvyE0iXZjmToG6Sa4YQ8GeipeJfk1cRQyWAWObhYOKKyJMTkoQUbcRnt7LHTsItpn
fgy2ZRh2uixTtbCQeWCpLiknRM1CSNp/siHFjEFSU8i6cZNXwI0W5jgT8GR5cs28vLRIqPaxqYf9
nschPzxagiaymR9QCUOtagCHhBCeHn1KSG6nggv0qs2OxsgYoyeFJZi4YPvIO7yVcirf4zKMTpIH
E8QinkQs1em9D8T7mKUDiOc0WtoMhV9MT9ZLqxxfkXNB4a5F9FxWQX2rXeyff0LcGNzSFKQsS72V
XVn9YdJLicQQFd5jZJJkb55baItBedVnVrW41AA0Ex7pg/zKcxT7joquRZCyBGrKaYlcE6ZyDhK8
MI4yA+qP2JpxFwaihddnhNjOh0k//2i96BjUZe/aaMOnceR4Rtx/bjytfDGdFkmnrD9zBtCP/Zth
4ZfFK1uePaOGmCAGuS9AO6pV6oXgpWqGH7aefk4UDRuqNHgjDfYJIGv5S9XzydL7+vS/t122Z8/r
9v9svOgm6CRstmQ0Xwg+/zG8MO08bWz0mKCLSspXB+353FJTYKXkpeK3ZMY1NP2E7VEBwDYgAWIN
3XOSqeO5HZ3+p8ZQ/A2+6Qh5WcKCASB8kdGon6T3QWadRg5XHn51OuQ1e2mMxnQahwabdEG2nRe6
7iZUeQfHVoduoQZ/0fhuR7IC32bm8K9/oKEnKcDo3kAVhTQgRr53o8A82X1NOr3I7ScvpxSNOzNl
65DXGM2zl2r0fDz2UfEiQTrtAMNpOpgRa74fjPkLY121RjybroXLhoqep75gmhiuZl6VC2kH1bOb
Rz/wk/8OnHSWelCh2plV3ywV4bGT/mbSOhK4/v0lzhNUVkqvt8M84rLEJDddL7RuT6qAV+ztXnng
EYxkOSJ4tNIuBcBtE3fj+fZr3acL9KRE6g6Ft3x0dY7mi52uCPRJp9jADzkerbgBpzpPbYoZdQfB
6TaJadgFbkt8hdcbL6Xh+1stUFcjKi0uED6EQuJvBcbZElpJ1FPaBpfHF82K2nMM1UHq5IDqGbOr
//vysMX68mvZ7B4ngFNHp5ryfJ9jJE4HoX44PsEd+XwxYL1fWhA1nK5qXwQ08StgUu3baaDneGZQ
3srBGY9mkYiF1ldgANCr7B6jPLZSTPrHM9kH8bHqrN+q6icgVMl3KrmietvMnjwxRn/XQszDL2z6
5sZ7RDRbRviN6r8zgmnU3UuU9LcyJ/xaiipf8ZQ1J5jVzQG/On6q05DZ2g+4QMSHZWmwshVeWRBc
L17iibfCiT+c0a/2eslymJUmc1R0u3TZwYiAtH7vZ+dWhBGVYhSqEoZWb6/l8bRLRMuO6rH//BUK
t/g73ctTwhqI/Mb8ZSQg1pnJnoE/jYuyxw8Vlbr9LBIQGnoj0ovf69vHpoyOeuXaGpzinsw1K9LN
12KGmk1J0O9ZJfwcxy49RKZsnyado1MU07YkdBw0Z5/emL7DXu22GLXVe9X0W6Iea4gAw0gfXi8L
A4DGwBEJpflftTFsp/5vQwWVDYqvg3x9UWbQxrBqtE9xNmgHDsSzJdzfws3ku+7G+6JMZ4s6M5lU
TvK58t2PCVL0k4yMP1lj6Sc3bNBT6CBbdCEA++ievoW0Ko+wm3AKzn9iyaXtpjYOlsx1wyXcT/84
qGjYcGanF9H4ux7A9NrUpvaoO4OCTd05z1SzFckSikOzbJybikfr3ema16yLFdcbwAEQ1s8pLO13
fQw+vFR7nhNRfjSEfYxxGr8GMjUO0BGp7VJ9V7NqeSntmXxJlfEUtHpx1YgSx330OiGd+k1wwXIo
lMsNz0ZD62L/t+EShF4FZ7N04+s4tuIFyqmAyahPDelpsgv7jdQS9jbMF1naJtG9T3R/54AHWKlJ
gAvSmVOj2FtrTuis8Zvg2rTgpbkiK3epb8ulJO+FD53qVhbTzpUF+WeTpoPL5D/3N21SF2v0gozs
MqAeWT9YCIh2DxVGPljUjATN7Gy7dTH6eu7WseOBx5BbPGs2WfETJt6a90F9pHmL9M+Vb3DoUYci
kyeRPEmvvR+7JAMyTu+92thNYIRYv80PW6quYnIgucHY3goRHLU4+arGpru7etGip3buTZr12zZF
+93rGnADIN795u9l29Zk6XZzk9TyjJ0ff4pN81zbNobxecho4fS6YNwIuT9Iaw3FulN5dO0nL7xm
48RawcxZeM3fxhYggooglL2Rlj26CMUEVXYv9vw50TX8SiG24hX60YEeF9MBRWsNKJIBQaqrfdR4
3QsBzT9V3cuF67eg9HDFQH8koawjnaMrKpw0BVLZskV6oTOKCDAXOWLcMcdJLnHfo9ps0o/S7cIz
K30wsk5PHGU7h/zKNf6L6t2M6o2Z9v66SQL/EuUxnBkWry8B+/CqSl4fl/vji69YcdfemR8iAlrT
Di/QtHuE9DkrI1O809Bke/Uo4LB2AAVrUD7YgOtUj7wvxUTR4+d6G42oxlMfB8ygSO9wGKutPFvq
aNsNi3QBjdPQHMgYRMk/a/oRK2ho8vtswmwYsHB9qHHC8tlsgTJTqi7xJat7oQi3j3BJd2L0DxDG
aNftaGSQEYZ3Q703gWmjfSDU3PQR5bhJeEJABQZEB77kjymsuXiEvptO2ZMREYHQDtaBjgMMoFvy
qPuEbboTrhPsXCQkNvAlPM3w1qDMYB+w+FuEjtIuQzi7F21kZUkVmRfmZh257sInsIH1LuEWX9Tv
i2YQ7WfjutzOrv9nLJ10jeufrHukLgGSA/fXHKHKtYe3Vre68gWRGw7nsx5V8QeXcLEy6M2IqU6T
D/JPN3bCDkFvcNTOpdhIFAIFnQqWuu6Hq56AhGstSfVJaEC1sWct4eb1p8nYYx3W9xr04oqAGJ9n
onNI84A6MH/S+1xZ6zhx+VWCnMwlwweClCXrIgW35ebtz9aY0HuYrlZvLEZFCznrce1UJwo0rg/d
KOElYD/nVuqefEQntQjds2b2b0nBS9PFZDkTRG0+5Y5bEDXK2bLUR/x4MnOgr+qK5TvCZWI95/48
Y21HU92ubCnM1eBIcVBm9Dw8nmAsiRRUOUYI7t1mC119Oj/+hMKGRxAH0RF46dFlrPM+5u2m7vFC
eS0YepY94hxNbtDtO5Afm9GzrCs6nm1lhsPZNIR7ERPpS+SdXZRIP8y50KYom/aAI96tIrhViUms
YIOB0QAecYvnd8CDq0n57LwOkijKWjjJ/fEFf8fCsnUDLyl/1dWuzZnfftR6BI3ZaKK1VAkBWIIt
CgRCx9j8/b6AJ/fUmv0PAj46Kof2ncsg8FgadoIVMQJ5+uYn9Era0+NPdR1oq7GIJIvVJtoGE42D
TZ7ds/QpC2QupmMzC+JUNrWrQmofpNyHy7yL53wHO1Vnd5xRfPFSn39bMyzKeyiiv3c9zxFLBuJ2
FoT5riq4rHy+/2dV+LiRXRUSzsoNxYLzUR7UAbKmcVR3I2vzq6kw4EflVVqBdUphA9y8IPCuRv3c
gwDZhaNARDefLo3BZs1ro/yQcW3t9DAhxooPCWmOfQ6zlVewkG4OhchVCDbXyihxVWZ0JQlP86g0
dfdA3l4MDX7BQyzXOXgDM5U8w0tG8jBhJsYD4++MwoD42Xr6Jmxi5+aJzsGFxzjWG4VNB2SIfTpU
4QaxxiIHjbTFl13vJgQqFxxAG/ydYi2xoK3sXkvPVgcaVUzJByui9taNoMkdl4pU9wrn2QKHrQdk
YFTTUNGbqx8PMsDjS1SQ99X1TL4mK2KehEWyNa3lILz6Jm3Iqwwi7fPwbhhl9WbMMXFdIZ/CNtu6
sxNfzg2ho+KE22eCm2QL/6kWGiYKn81LSxrwQ8vjzNdsyuiVMq+LN6HojePji1mVzc4yFYzQSR36
EUt0WFMPTRVy+4DMl79zpd5kZBIDv/S6g+PP1s4KwA6kzsJeN/wbsQfOxfY0vEOPsfU86Rw6rztF
f/AM9cd+TIejW2s+0gfnJ0FB7rExHPuY9z4YjVy/DQZmde1uxkpsY0OwKpLO8fGlTcwvR/oVp6WZ
q0NJvPDjE/f4AFo5sgpTacBnXZ+TBI/hDnl3RMKcY++Snju00pz6nvuxufOG2llbKWwCnHmXyYjV
5fEnksY2MXUT0zB4xI/D4PHFcBnMsTcpV4Y3fCUQLM6yH+RlaPtP0U3Zc81lRXnT3b2U46X20ieg
qBsPJNBBhfGvvzrLdKTJD+bqBL1Lvk7HHChuV7LsbT21Sc2KoQbJIoumMJP1OAi5TtpweGF3Hx17
s8MYU3xhNLA/5tKKcGPC5y02VSsoeOHR9BNMb03ACV6MH1an+6vMraYnj3yibWTlEski/xirwFkO
EY1Z0ODjgiI8vAcahOXSn8zD41skT8eQZCzGP0wicbSMd95KFpssuTF5aUxZoEFbNVL3cLD7Y511
71CJ1MsQBbhfI6vaeg6wJ4wap07P5CbJCuqPZW0gbV00KaduGoIjl8lrVQrvB2EBDB5jKwEWNNO1
uUePnZOM5KjgHv7Xt2gkHt+mfeTtrJqpokW9a8e99yka/Ju5FxuXMSuG2ySHn0GHITmn19skZlpc
qyaPNgJLONAEvvUti0RrpzrXOsIv1dMMG9TDL0MS8qma897AIqMntKIIuBnCGTOJj4x3p4szD3eq
2i62kJqBmfcYsWNl38cst++oBT40NRanx1+1U+isBrSbi7jPnb8/fOPI+pgVhJI/fhcosDW6bG0N
CSRakINGG2x36JOAVZy8CQVTpI/rMBdMbZuc3gydWMmwhMiBMX8Jus69cbkuH9+Br09fGIALQnt7
z+62kZgQcDBNegqL+FuwtkdOwQe0rQJyyCfzMqnp6M2mxSR3124X/9aMYri7PgvrvG6DY5k3B2WV
0XMNw6cV0242zeN8TZi+zFO62AC9LCg7OBc7Uhd0zoXHwR1OXD8Fh81CMdZaPK7MuHacE0UN9s15
kZlNg3MaEzQ683Hdx+qjzmqy4GREknkm1cdoy61yquYiw/DFGfOQxPS8WdKua5+kPnQL1avhqWxU
QyMPl69NaFlLFkK7uI7ydUbSyK6bPb9hOD5lSkt3hpRAAd1UnAzMSUsh0vbLdYYTOCz12regsxyC
+EAvkJI7FzIM+poblTcx3AOvK2g88AcAVh5nLUYGulYn69Z9t8q9nGHFv79YLDWWlfHl9J3GBc5I
j+d3Oxl6jtUWziQ2/WYJc0+7uR7/UQOS+0NrHFKOcbNtYlkYnxPzqVXkevKgd637Yksco56xbvho
RQtPQFazp+qPFTUveuK2z5CAr24fIaMcqugW1/awq/LawqsWWzDpxjvsmwiI75T+fQLAthfXNuzr
s80ChyjDbVdbw3lyXevqRrl9RbUZoc/2FoGK8r3NHftRjny6pnr/9y6dcyLSQJXnXtIKAfeAaGRa
7Xc34u9mI6UD4zMYTmhGNJIg9h7PSjm3q9MTQAh/XZY11l9o1KdcseapreBjpE0mdKvIrk4sy40M
uqdu3s+7cXbOuhY1euXWKxxrtyjHcO1pdUN6BdDDx6gpU0O4UhzKybJmngmYKDgWBuobSihr/1gO
eIg2VpaJEWUqKrX3xLTBAwaBGITT73PXKjA5Q1Nv3MTDba0/edJM7lozLB/ZnNTe+j0iBD4MffP8
OJiVF2hLOYNfLQR++Jf006NYrdrC28FEvjF8lKx84vxsz70WrxebV5iH2MvElY9iv3JBXR//Tip0
+Dw3OZ8+I/fRvlRzGek84/Bsdo1k/qyS/Eim6Qnqcn2mdQ9uZmgUV0sCSUWXxtRCi5ePnbzl4VMM
qu6WlxWOllg2X1kS78uenXfcE7JQ2MOrSqv+Zk0otjXAOoObE4QrJvuapeMu7+v0nAzCuloQNJ1h
AhjeOR9F78ujBo7rBg/AuxXksQRO0II3x58k5r8fXAYPLJD2j//V468SBXY+Ddm5c20RMkr+7bM+
Gva9E09hINi020ysMYtfGvbqW5TJ4fIh3H/UT7GL/8JICjT+bo/0jnW5JJpsDT9NW/5t2ufx+2MZ
Y6vevszH4oLik2PKmwhYypX+7pnO55SQmukYoNydkJStAmf2OUe/uJ4Qm68f09Y+wWsQMP3mMVsa
gqjMACtRO5v8xrpmB1zwiRv0RLEIBKDJgJaQySFd5RlV6UMyH0Hf2CUy+RG0VrMnAAKmTGQF+5p5
1zLIGLw4c9ir7cbfytaSe1Bo/glf37VDpHkYm1qCykQuyRR4wyv7VYDahI8PfPExoO+q6umhfdR0
kOvSsEu0jRTDOMjURUf6zG2UhwfKHowQbn+jO/pDkKnYBog4t6ZZfU+pYTyFUfYT2Jm38Coj+mkX
iv0adyO7dxLcJwvIrocPJMVRCKKoWBhOw3USM+JlckdoYE3A15mpNjFZU/5V9sNwKVCTLfMhhBxA
dLzn/Bxc5WyS1LhD52WyF7Hf6Vx2fyo6MSHaBCoYdnC6GP+QMAeVZdz2AxrxIpygeZfRB2LIVNhP
um8XS4G+crL0BKcB6WRM8K/C4q1kBu9yalckVZil9HY53T1JgpWznrQpXguBx8bmpgikUM+DkjMR
CquAY1bFdsoBZACv578NwcRJM8wOMRMpwmWXSjenTaFlNGnxVwTVdovq/Na4DQTM1AM2P7DzMHX2
/+DZPilJEc6Qe+NEzRF0L0J4/+7vu7xL112nfbDPQOfgm7sYL+Qe3jDbmx42Uiq6lU7r7grShFO2
ZZam8dJSU46SuJPGIp/QLMq1jJNDC4lmORbZLwMirZzS10ZnOGwxAF4jvIHQaHxHskb+apo7gojm
D2VNPlfVpqxC+nUPSqTWq/HKuIl4le6VVetHMxY/AB/kWqKtoQq0+CxnSMDw3ZLkKsZbEPffoSXz
ucmoaSbjFZ+c/BC2Ty7gkk2QaQTI9aLYd9PsMwg0saGB/h1pcu3yHtYq2jXI35iTFJc89kHRfnRy
JIkrZkACTs1Dlg91oIPOz/ul/kABqo4i8MhG9hNG2sR89I0+Hl3tDpQJU6iBp6eoCUqS0q8XjZaz
SBQw4bo4JRUq7O++6fVnL6ITRDdULseGJcuoyDAXSO+PrSPKLbsKuSB163Wes5/cPK1WPVuCkDGQ
b7nHggiUheWj9KgEc16odmoxQReCeDrlW1IrGWwEa7cWzAgHThldmgJ69cKwSMlElzT6uVhZVnQb
YrvZjvp3CSi90Bq1QrbjUnWX8TqlDpumAe4y639PB/EUQHbYW6AZc81l/QvN1b83bQKxpdG+4PGt
0cXRnQfeV+nm9op5m7n0axrEnoJLtuqXaF3gjR3kJfgU4N0H5lXgHzsiXtCAeyE02hggbKR87+CO
u8kRx6YTqEomL92H3viaZUW3G12q2JKrAS1FJTCRFGYgkLrFwFjkSZsMY5tl6jdZJBCFmTfioViG
5kws0iY8BKRSGT2XsevY8lzsQ22E8qkV0YaPDSwiZ+ivgdPv/WhWjef4+Qbsal4UVsSAxILgRVbH
oYZ6hunXM44WmLtJse20vqZ0YjNjYjLqpxIKogDWa1DKgMdZoUHOlm5anVNTrlRXIDRXbQqdzuHo
RFph1NqzAlgCh2kf1+2hDTmeqtqpFrjb7x2/MGpXTgazbsgtjuMdUSJPein6g5Xv0aMwRMe2muCj
bzuyxhyn2vi/SiPMmc2NnEF6Xq+nmldMurbaGEymJt355fhRu8E9BRiVcSYnlcWI0R2spU56zVrT
avLhvWcqQLD5evVdwlwB1IOYxXSbq9G/BbpBTneK4KTTMiLoxQ9fl7OVJr72+RxDWYACiTQ2KUZ2
ndAZkl4ivDBjn6TIx81/idqfNrZ/L6ooXRATmu966azGnpuVRUnb18e+cpaZ6y1VEdXQsCysaTkd
+WBDe7cSZ8HE+Jk4DxR2SfKmWiSRQ2hn+8at403DimPdN947ynjvyeE9nxCwSEDdJ97xYutWyZ9q
HLK158YonckSpSoTe+FjlU3qAYR8vcVCmmztROf8BkV2tHrv5KbWcxSQmkf23WVWTqzY6PdL4bTJ
sutja4V8w8JC/pOhz3nKynLjRSRMmGEfHnVKDC6GCgI/6nnQcniVo3ZbKB7XSdyjiIGdLg+KCKoz
Bt96wfDziTNL39q8QaY5GTPZ+5eJ6YKeDQi/PZq/M5bSJIihzCy1ggg/hH0MpQlLiIxuE5ZxDiF9
dAFv/gyIxZ57H6Z4PTbUkr3rwvbnaAEFMl1GLGxoTXP2IgVZ1KHc6hlTrpJt0CrHqLmoPA175sDi
PwiHYSEML1zWdtOvSSGOt4Ffh8z6mMaGxWRBte8uWcdDENhQ7UPob+Tisj1wtXzgKqGpV7I1Nlk9
Q9+TXTNHj4LkZR+dAsoph1WQI15CQeMv8zh2z5jc6vCP1qINCBRle8iBBOLTbDYWyH40Jf4mz6a1
XQsXvviHTq7r1JjGlhsQuDg6tWfCyj6x5z15lvsBD+4NGXX1JPwcyAQfHOrllRFBvnBHRIPRJ/GF
hIr36U9Lc+JlG1K+2k66j0LXuSXDFwBrfdWUzVcOBXyRR+EiwqO4ruLhu5BE/Chr5I7t57WHQWJF
yDgjEYQw+cU9V71Gi0fsWQKgW7aohebUyTFuzJ3btG/ezJe3IHiMwdOU2cDiM3bKtgvsxgVZv2AE
HxOKQWxYYv+yBgoMauRgFU1ETloxW66US5aLJFtY8Iq2faj9dsj63ESBcUGdWGxCMkVpg3eYlQgO
Cd/4tY+2qY+bKqF1IWEQAydvFi2cLJqCtyg2V4ztZj7Yp8sjih7M4IZGAmDWrEyoOTB6jg7gkKHn
rWWNgGnYWQSg5pY1SXkEajIJCcdunwPEWHZJ8hNJFmpfLT6NgfhCzoNqzwWPLaDh1ml7ygcO1Jak
dnv6cmKKON8FdV/U377XvPPJf2a7n60NNCUISyPcKFK3r03WrcyYOi3HnodCEDep6n5IKqwtcS4w
yFkyACVdWoOEiRvEV9eHvhpUVb2Esl2sWcUTUqcs3sogNy4o5JEE1S/VFDIUgoY6Ws7VSOUR5HX2
UhTA1yhTEYv7X0ic1lHrr+Dg/Yq6iE81XYzWEBDviGdssd4SiZ12GCsXnn4Rnww3M6nEifhs0W+h
Z+rJfG0zcnBbUn01cHt8UCrm+QCQEyLlTlrBkrJLWGKTsWZkVbX3lfdraMpPXY7DOqjYEDe9XJs6
mknp9+ZOMlnEedidsHgHiiFfINz3ruciB7gnV77ozwPJqfDxtHdneDPtsl0JC7SaA4bf5rFHU72p
PIqCqKSGwO34BlDBxQUJ9XOo8XvCJqFPjQa5GQGHGly4cVIelKLWsrFIU72vzTS5V0PWLTIHTHyE
Ma0KND6RWsNUVc+qi6b2cWsgrSszrOUB5yK1XxTX+CXMkiuz85GfKn8XszKdHwSb2zyPbT7jrbjZ
4ez0zcwtW+If80woC+R35fmLAP/oOJghU+OJhatDamQrqcV1DatbDcAXv1Z9bnKSaoMM7OSYJd+Z
jgazNDQDf6JP7K8Odd1JzUXiRjfbIqSyNy+sJOLNVDDyI5KYQT7UZjomQd014PquvK+gaB2GGRym
jqqpjHR+2KK5NWb4lhVuvTe176haa8Pq/zB3Jjtyc+m1fRWjxmZddoeNgapBBBl9ZJ8pZU4IZUpi
3x2Sh83TezFUhq8LMC4MeHAniV9N/pIigqfZ395rt5Swh3pXsbNOfUBm4tAr9a2h13ePDM7Rq5h5
aAhVYzloYKlImqnNYpeS2kkl27ftQxjTrPXD4jknEJOcqAu/O3MG1mz44mPFrk53LWpkn83bUm8J
0UcNWLT+Za4UnFTXOBCL0HZYjN3NxMcBBwTo4WnaY13gCZB0LutZfnR6CufTn72Y3UNLI4/dUl+V
mIqEzcKzZOS6c2j7/kjidICMz1JQLw6oFyOsU58TEtRlumUjN+KxhzLEHnzXYWdHvRA7vzfX1uW5
DnrbPDNJQPjM06AET7aX+rAdqrw4QNzfLlH/U0/8J712qCCuTWKwcjxaUfsdkABCmEVUwDWpv/Ln
vbUQAHez7uRpLnRS39tkiBE5Piss+rJ/7gWLqVXBAi6t/gOUvfY0MUNL4WY47ifsd/9ddzEx9WlJ
T7roubvAkY9KKfY23bpbU0i4Bw4IHRdNLWX8EkdrGzwtD9yCDLpBiTVvpmqiOaDS832uAXTNIgq8
KFKoNOxaAlW87+FOOEtoRU6/SScjpt8wSkCrAgmeKxRmLEp2qfYjb7EFI4u+By/ZOQOkUXJvp6FO
i40HY2wLtOahdrGZtKNzAmG8cESDQ10TQ1PTtzixQcqViQpLVtYE3EhIjyb4cbOlHcaXe0qfOGgl
+3JyH5D8N32hGJvUFNpkaQkrwzMeOhblvcckHTVYCxu4hbzc1wSi2lYM0aM34UAsJMx7uxdB0lO2
zsbhRWMCfQp0f9EG5E7ABgzWz8ZDu5g9vO+MvLYTFibEtQw9MeGgDqVpI2LK05VJ3HeRdK1BYlG8
K8c8199kkR6IFNAJW+XWtnfgD6gGn+Om6DChYAKk9s3It6mN13wk/Rv0ufywEgJODETvbQJbe8yl
LR5h3BvI96bH84iDNm67bxVBzx0XFRw2GYIfQfyww2VMoVd6sKMB0joX1cErmRjyH+T+ph+JCHoD
BUdiZIXFzvT7aAO5306jccc7uBzU3OJT8F8FJ7+jpB1pdKNPtxuODSyekImx2I54oVfPJiOfosa4
WWgCNxQ/9NATzjSk5vgyfirLsgMU8HhnwiwdK3MvHXozDMw+9TJx2Sc8Q46f6jnsIF18bsHChrpm
Vw8UnrQaObPOTrht9nnMkgaAINYr69J3VRVasvlFp9pjTRiI9YHhiVu94+3L9k26vNesLbxmzsbJ
nNXMzNtmduwZccxHVj5pwlyClOscWyFroK3PSJ/JHhgT932XnlSyhDsLPOSAPfja0+G2WxFc27Q0
zvMCiS8+4z/0Ds6gUbzmeksgjaTYdpNEx/6Rm4AAnR5plgWiRzVx7tKlp8KoqcZzvCiKR8bnyPT8
S0LRIP3icygprNKSj9m1HqmPWRAhk3wXdZmkWIXXKLVKg5yBidWaRc308Hy19lduivGx0ZxX7H3W
WVvUsy6/pzaBaxfDFQNPLB5SMULXItoBJFHyNGGLHfwNJi21sXWqmjBnCpYEm4H9fDcNWnknKh1F
dG5Pg5G5W0w6SejbFhpZ9k1i9g05+Sb7YuLW1mIL2UmbgyBh7AMQtrsC/CehXG6/bmwCPrjhBVKx
N0zeyqFgDAo2VCv17gFPHIavsq7p2slPUaLc0C+7hZn29CGr+tnnb74ZU5xOCiu0FFB1k+80CM9h
fKC1rKMrcOj7Fx26wB254gPTyhR7X/KaNlgwhN1bO6pNAa/gGW3pTR0aa9fC6JmblmpR23mqUaPD
dvyE++qFFDHMOIKrc9cOh3EYlnsz44n2BWdhWz4x/iH95nVUZkY8YtJL+UiNr6mkuM5d6ZiTQaYO
3EygGyUbi2ut51pcD2RYA1RzvOKldS56yjpz90LrgFFFcrdE07HD0Q901W9DtIC7JdGNoBHxyRlM
nFZVF+hOE59SO8XgtcybMWvfm6F7s2WxmwuTp6PMhh0tAPduXGscD+Yja2qz79Lhe6QS41Br+SeD
3PiExkxhFTW6tRptbHOmFi5iSJ8H1zlhs4Ux5tNcuLigH96HoYJva6svUWS/aPbjifEHLgzTsIHU
b1Kq9uJXtQgLDM+hX+i/itF8QuatAm5zE3cpF4939ulgn96Vbdxv94WNnrRg/g964GMyTpZtO6Jk
LHamTmLIaa9DEaqLug2MHJ0/k1oUpMvAI4CtSk+LPfTj/uy2M+0oVOJycBKHvvIfsmSkZwLZynHV
tDNjIch29BQvufiSBNBzw6Y1OxEWBYKcCW17WK56SYmKJyx4xWjhkUJq4gLKuEcfskA2br2Ppnmt
UUboaZthL9VSHykg+I6tbkD/gdtqWF+pSrWDlT7Pbs60KJvesPf9bGxaBVuBZ8lGJ0l7AueO+QQo
6dq4GP7bpTS2c79g/5z9+W6WxHburI43dsDJsk0K3iORmqjUFkFya/yclu6uZ7KGxZI0AsUVtD1g
qiVuBqGJWP3GKeZDz3B3I43+McIewfHZC0RWNFtE4YY8wFl3qx90X13cprAx8RrXQYnfXUIXlWJv
cYbWR9Sk8gY1rooA34OnQa5jEged4WMqL22HC5E7pZLcb2lD8A4ul44kb4HA9hHtEHO/jxcmmiKt
LsItrqN6aSqausZRaw4qYr4mShqd2BLeHZklV1Fi+DCGggMFzycsAbKKYeNlFgsHBrJBar9my3xT
CRxu7t+kvEgoeg0DXoM4wsbiT8dec+UOGWEk5jPCx/qDqvJDXPDklzjN62NmIu61rTacsmYVZjfM
hdCGvL646Mb8Y9Ab/TR41Q/EGB1wA2pxZczgO6o7LHWvwtetQy2zD5PW9oDT1acCcL9F/+Up6Ia3
odIoRcj2Fo9hBj8mrKbBQz1ezn7Xm/hOkm8ojSagRtAoUQrrQCLPU++g/07m9mFhDNsaU36OdNwI
Q+42vI/a2dVb9U0r5EFv7Gg7aqoKHZvuNUn+jkXyCZ+VRtc7UGl9tA9mFZNQZH/dUiSpmO7pCNoV
vXmF/pgLivO63GKKOUMEhrJhQoVQMzcXZRH5AZO8yVw+i21lPGRDVYRdWw0hdTlXrU/uB63+sjHl
c4/jFOnRlMKy+3OMdIKFJVvozEjrW+L22X1LpV1yiE1p7iNBrLWZsnGbE4kNBqF2sps2llSKSkq8
YzhVngu3pE9ktGAAc80fUKvZdrZDzi2Xiw4iyTB+k1r3To98Du3YAoI+IwGORfkcwyzOlTHRrHhq
Ojg7iyAIoky8fI71s1vAoJE3ffQiXEPSSoNJ+iAjLDMPBDAByH6cTjFbOCQKyyGUVQV1RU+/gSY+
z3mhDsJMOfBl1M1Gxap25yp98FJ7k7g4knqm4+dIijuaOHRetUFxn5c5mk+7sgdkzOWX6riljn4k
WUSNGTg4hBEtPU2L80R/gLYrbRf4TkOIJjOWJ7NOH2SpB3zgs8fcG59pQOKFmN9mNTTP5E539Ty8
k2SoL3hK3xwSVJMRXacqupZyeo5rvEVOGz0z3uDiZ/5IJ/T3XHDeVj/aLkGfiozqMnxXhs5lnhRp
kaTcBvpYDztvnjZu2uWXWrV4OWlQWrvf2F657bJez7/ayAh0M7MuA+5sMckPw5/Rzjt+Y5kBclNG
9LOSdHaNGa+Uv0BjySVTg1SvChpwKeq8feEl3vSMfMJ4jpb9UMZftZetZ77kJz0JNAWkVMUOpr/T
bM/F6sAZuWqZQcr1OscocxTysDQd73xe7nOLOz9WQKCwn9LCuycFm7yBETTSHxxTr7ZVbX5kw68J
EYDuLd24dsPMZuomYoPZ+HOy1O+05MJjzZhOq59z3GEMGBE+C9v5noHQjnNQ2aPF9UEV1keVWB58
uuhotIyZBJ1dG4kO28ycAvNsTzuisSenSI9mBDcPy0aYjjZEaMwWJJYyStTtgR5K50UqExe0x3U8
rvRAxUjAscp21jB16MCjfmgKjlILIVzqP2xI6kiIPKSjzT6Hn4bKMMgWHvdiTNneIccu1Cy9HXbS
+tUzbfAN63PiarlZ9C7kAF/cD2ikjCsUZ/wlPqpGR+rCDMSVi3IhlCpU+okNQ1pi400CE3r1Zlnx
m62xqGXtN/igxJ9MRZ6e2t5IW9jwNUD91mDit/cMLvfNcHL17FefRMWprKsf3OzevMVNj1hmgR6o
7qnzvXYvEbJT3bC3Fv12gWEjDCmaMRSxCVZ0UUyv44xHyfyViP4nr7kRuBlyeJbG7UeDl9mcqBdj
q5MBSbm9Ty/gY2FXgZYsu5Tyoe3S7BkpQe3sPCqJtOVDuAwvLOF/81muZLpet7FomdrvbMKD0zcn
kjsD68A6UnA6eUR9e/caRGZhci8e2jlUEx88nUuYjhqYCDrPXYczEktlAeUrb+2rJTgW2AVxywVx
aMcd9yOaezhx/UdaxVOIOxAJRAAdiybu1xzvAOvFmbdj/stOAwQILEkI37QOOlGzdaiIYaJmX/Js
5KVtzTRIuySwVwy7mrlZ+Yn9vFB2efKM6dvgJSl1HpSuZ3oRtCUmjlahnrvOrovoEJUMt85IPYHC
rBUahoFTrtvr+thcIXExHRuCJcFN7dK8uW+7Bcy/wVojkuI1VSgn4JJOmC02jl4we5sqEEGCQBao
84VL/FbnvGtONGWmGYwGX3l4BhbYbMQyjrQj4EGt2ZC0FJHAtxyEMAa5tIvUd4aFVMCZaNr2ZnLN
yfmElvo0Ld9eHXQliae1wq5GhHeamZuQkTy1jrlnshvtVEtyoefImOqlwa2+29t1Kba5mTP5F9+a
ZASmh8/bsjA2E5k8MvcgN7GsSVTnuZJ2vRVecYRrtek5KBK43YIM/DXgiffH94jbha+75dEonWda
P32sGAaiKoePLiKezbCg+Wy54s/p916XY9h6s2SKywcxZjnRKSDcKw87hzbOtOJgiUtsNgAoCZvI
wN8fEamPBPq863EuHWqU9XExgEqM9czli8MnkBD+OFYDJmlqbZ8ttmCNkAX6hP+jx42tm61HlBGc
dk7MxXn4VmKfrEWUP8m6OIyiH0LKrjn5NN5xQgDgIu9zVAOGxZKW74fio1n4VGaR+R4Lqzz5qza4
yigOPQGHZWxpDso8iwkp8avG1BH06isEHyIR8GCDtbSPy24buHDAAl73o1dpKTFLlW6TpbyoTphb
JuGbQUIO7blKbesSpQ0dMJnyYuvBdQnnmv+T6/IaECARrHfiSSPrS1GRzTJ0Vzkx1iAdobzH2ZJm
C0nSfvqix3s6+OXQbO2aaX5nf8N4gWfTHfIr4g2kDavmISvbetszmCt7dPLRkRUtLNVXRgJdbz0d
isEMXgpP65Dy5nvr1AiHQHXFRx601tzyu/MK1Y4sPxfpmF8Uj4OffhtXf7LtPS6mVhOCo+LMeaT5
Jnp0CotJdrFcHQrDuknb1jo1AY7QViBY+7vwRxpJ+SdxeljKcwnRpowrJGFf+xEDOqW/0WEERSyY
VCTSs0qXs4ijJ90EzUcTETP1VuP876aoQRGbgzA4QDQR5FOfQ4Tunphr1huc4xsqKujuguYiEjQ0
GXuYmSk02Ljl5wQvIIygvXMR0jvouumm1CJ0TSInJVb3/cwZWHBOhjchyVrCq+mV6V2GqGF24fIp
EvIFA87ZcGKHBh8wYQAP3UMNIozPjXeah24FtcwbP6sfmzZxAq3iqB33NDWYRMizJ2/QtB1HHMpH
KdWVCgLuYOnBNDXLbrXA0d/+yn5cH4lJQWBoLcZ0vjwvrAhWzyHYiMV0pAt5r+b5F1c5WhMdPrXc
Tih9nS5+NZ+J8Tphq+bQltxBlBJdWLIH96SiTrSJ3/ld0+5yVb1YrXO1LG+5kyPIqdgf8y0a5LHM
EpDo2lxuOZiAG0L3iHvraUhaSBmNyHc4A/qtcM+tncwbHIahU1n2iewij8KUR6E3TgdbjZ/6QOkn
Bu8aD5Nzj+TIeRPNICgnIwiZZy+XhUHbkpfWjmMw3gmIKr2TWYfltaj0j5FE0HO0RkSm/JMKkvIe
8NmdzL+mYnxAqlCXxkFCAnJPSGoqiNgg6mC+OdWAs3etcG008+R7BvaGieH7CBITiy3do0SY0DdM
5zcDNYHgkdzbYor2Du2P0GqMVy3zr3lWXg0ranBw6lqAr/kxJviTZqk82yVaaaEbb2qkoXMGtVL1
6teQduUOa4jGJsE/qnuHO4MjxcJPragfz5n0dKzRi8NHOC24pPvgm2OepUO7uhqdxcKwgFg9dHVo
tvNL59EpVPWcS/KKe0DUFFtqIi9mKXDjKEqOagJctDjVsAaXlyhOgPOCVIQ/S40WuNsGRdIjsmPH
yDM49nYjQXh2oJTrc0yCoPhlV767xcn1odV1H0SLsRNgrLgQxy8kZ3GWF4XNjk9aXFchKS8JJH8U
jtjF2FO9hEGD4a714jRLmZF3YvC2K1bz/sygo0/GR6PWyAfqFsaR2HdPVv0kQcS4/T53MaHhvfjw
c6VtvKW1yS7qQUW3LR40Y3UCZ5eME5XnWDtr+l3k6L/m8KxTOGm3fJynllL2XLfix9zR0R/uCy2b
90hxFx3jy8bwtSZIMcTuSsrFvGpG/UvpEY2cE1HmaEdoYhMNRnWoDbEjk+Ic7CUOGdDYgVXqCADW
HIp173aGUl08ndv+5GhhnYHnduHz4yccocnMpVaGpubmQTK5m5pLL5MzLB7qE8bhGpDt69CfybVw
4NyTghtjePRzSsVXD6aGCbKnlmLnniDydOdW6G8GMiNkS0p/R06DiuzYhSTbm+9wMmIJ2fk+eX5p
oDdLVT9OvbqO0sTOzvGhQYTCApzQKp74QcytHX4DMsZ031cAU7U1RIKg327sydUOmjI+1LI10ucR
8T3mm1G+0fTr0gA2y2Wl45RVTJq6i9EcT5PePFlxuVckSVnwpE/9S/9gGD3XU4s6R0257xynW9wn
F4rqfe7uOXwEEMXXFmvrRs7qTmsGcYptm2S2018bsm87N3swtQdDJNAedXQ2q/MOFmenzdJoMRdG
TyfiBgxYrHXJcvb83Y1zUet0fZsyiR8I+YoNlgxcfjTmdmuwD1IQbweuOKxJ8HUmPnDWtIDqTUCR
1SLu7284ripX7F0Fs08UPL8lsw8F2Tm7mqUhxGhcgMiRW63rHDyrjDeVcNWeyxMuSxcrZ8mwH9Hl
5eYLNSqWLkhCtIfNJb6UxD8nOOm3MQ5xBvhIerffxukwP+MC9ja3fPeqXa285T4b+RguHYk6GrSJ
K0av2JMA0IJ37QhPIQrCkOdV5GSWZiGhqoz12Y9faumtJxf1OYEYsjVvr3POfWTf6h7xYJuIbAn7
ZWnI7e2FsMSI5LpgBcT6CicSw3qOrdkZpmueeuGCQeoocby+dhUxu6Whm1tAragjYpZxAt0gwcr7
CkCF+8CiPylVPfkDSDOThvLbn2yImpSF7NQlqik6NfOcWKZKqhfl/8DNzMFzqrv9jTrAuTkNAJ6I
MOFbDPI/nJoZz7S+9U3WscTrSOm3yGg5ub1jTlpPJ4j8D2Ia58vNkgqrxN7eUHIjFghKPKx4R9ax
BJbUI3zj870HJmHfE2eXQQSVhajQnOJ0NPBT0nNobs1WfP3Br9FSaL84HJlXKZeTDqd5ksWEyxBL
B9AqvktWrMVSBqp2TdHcvlQLIk/SW3tjkA8Ls5Tnyd93E0PnMau0A9Tto04JyVPNEHhLUQUzTI1Y
sFO519v3DzSIJ77lvomJzGKMD8nSir3LGUchsYc3cow7wzSiJA9WO8Ci279WiSWCaUIF1mhOhA9n
lb0S5oQUluSYTG9UN10RxATFQR6XjZozaSGCDPnrwHnqV1VzhoDpwVZWq3kfa/RaxJ7ILqMqXsau
GQmx+h0JO4I4uUvIj4fHYgPrCM3J9oU18t3udP0oJkxU2ED8l646yjVmRy1ncOtGKal2CalNjDgg
gWJHpGk2TenOmKfzq6F3U2ATfjjbtQuedp6ibdqzPo744ah6Ez+nwiLphr47gLKaS3algqBwYBjV
r5UAcm7WCB4BHLgRy5zhEU2mK2DxfdI16R0uRdynCTx+Zynyp9H2dnNmwDla3GfjFqLsyva+4ked
xJVbRxVEH3PZurqQn0OERoxbIXmsjMnCZsVblzmMW6a0X75PGSe+cnyoEtW8ztCpeJGm+JpX35GF
x+u4AvMLs4qwwQ4P0+i+65bNDWaYmnI7/GGIdEZ5aaJ5fshajtlyoZUUZueZuHv3KG0Oizd6kpE4
A1a9GmdtUcY7u8JsxdLjnMvlp8bPhzNpSQK6fLqwcDy7kACCJPHrN7OugyhS9YNp0owW6yUbUq9c
yDLZGnEnp4rHjjG23XgHTYuxzK6TbnNNxqhxnB9g8TPOIFd/w8OkCjuVk2RXo8iUsS1vRBZ23/SM
XU1eTCYL2xT8WCB7/QdqU3maE2uifKV5vQHW3Tm16Z207DsZtQt7l/tAuSvrgGUU57mT26hCvJnn
BPtjl9kEw0YDyVTpqOHvcpi4P2YDXBpYQCPOxE0KdmxHie+lIQd3yl1qHWrfL3a2ARA6thO5tWOa
2QRFjZueBfjBYl68ZqBvLyrWhLBpsoV/oIvlk1zDLZYoExgHFnrztuYBPHjzqA44cUuuyatT0C7n
S4dWlaxh4BhSlmG59+Ma1gVNTueuRdp5dDUz1IuEi/b6lkQJXdcU2FNvyaIUzAxu7zQt8XfVisck
CmJMTnOtSIrvBhkxSZ7HU20LY3Nj9XKw8zfVOFZPWka1YtXhy/vP7451/RPcgXsvB8YeXJ6LQ2El
P7CaH3Ni7+lUy72NChlOtQEOHhj4HT+xy/32fMNVt2vdRJUi2JTVMdXFW530uxueS9o47G9Euqks
cUb0y7puJM9TZUoaK/XNbUEkUAn6oip2TldgHWi4/lBLwSW59tCsCHiOU/wHpVaXIb2D+uW22dap
/SWGREHyyMZLv34ZdDJQ0LiNQ9bdMxq5sEmv6/t/fCm9d9es9ftmrJ9GtATOS/yS7URfzQhS6Paj
xcoqDu/jsBsO3Ajo8Yw8Sdq6x47Q8CEQs209aVUXtpSeflQ9Z1zMhNY1rsv0goeBX1AIGgLTGuee
t97AguBN83dhnh2V+MfKHSLq5crsezG4jGodjZuFdAxEibWipVBfKvKs99RtL0r/PrVR+guiDT4O
A4n6DzWoqwU8NWpG9YSwhUMCgHabN02DIY4V5R2NV7ktqZp2indGjgvAxmp4Y8j0GAQ2Bsq65bTD
inc0X8VsvOVlaV1l+nZbaKPILyCpdd9dmVHM3Lr+/dppij0+pnyzEU8mGIsxt0NwwGz6Y1tdMZU9
wqTXAtuK+cet9E7NiD5GIiAnApDRoQLpF97QCSoeH6Y15JZlc3OcNTd5rWb/aQbCfje3Rvo6pAYq
m5sBdF9/0VrzcIIdvZ9ajuoLC3cvKLf2cJtf6ylv0N5I9S8d8GZNgRttIgNHrUttSl/IaT9mY/7Y
NSzGnY2iO7PTHbNZPP1ho2UjBIA4XvEqxR6LCDTuCIkgbdV9KonKawZ+g7V3Y6n0858Nv/WUj7Od
YRVBP63nrzJZOqloY/fnzSEvVXMp5r3e5kAmisoltQ0akt7e1wzREZfbpJ2nhMQK3t/uEtuwJNP8
eltPtLiaoNG5NokVEIQap5BNyYNyuAHal9lfjugUXBwGRoxu3qaf4AweXVasS0tocKP30jvqet6G
4+hCRyF2Hsa1nK5t8ft2winZ17i+wn0yx97d5YWRn//s73Xuzg+117wpW/jot6xGiU0wEMNHG1qZ
8dTQvnPnmZn9lDF7XZyGKhLdnjmWxiZizXB0fMm0prcisgyzi/Y4R0c+lHI7+FGxTQmYBAyPTzqO
qvs+qpmLr8BzZkne45+/AqZCDb+Pag6WGzffZsyBq9kOrEvXNCeqSzEM4nI9OYn9Rjt7sTdS5o54
A2DiwRVqcNof/E5mB7ZYhCdgRryW6zdRtfJAc8xaslA/OhpBtDKPMJaw/JMjxkslyy9Kw8O+G+qX
WOpXLIAOGpDDjzjAbzWS8S/VyN1Ky2xibk13yZyqvSf1xp2Bx4G1ZP5OxhsO2/pvcklVDUrjskbc
fYdaYFya2glGU5eXGzdmEM0/kD5/kGSWmekbm27SbTHiYmbCz/hGtCh7DdU0if3VMRLgsQpvkN+c
iZDVW/ajihuwBaWgaBkrSpE02xtGxlCZ/RCrBNcrTj+87r8BivB08B+jSPakpsFUSHF/+6sYiOzN
XpFbY1mNtDAZCOYiJ+E+6/T5fUiY3ZZdd08KRzz74yukg/1SZMmPuKgVtdoG+mTq+LtcZ54Cv2Z/
w6QOKi13Q2491AOle+5aO2CQj2wJYANDzda4/D+uLMRnFAHQmrm5O7nHG8D4tuqLhLNyG7tHAycS
WcoUFE8L8xhcIIDHjuPk7d7WKNPcYpbAOL7e1DBTxWFXpPV+LY4g/JD+1kH61fj/d1PJkRaPn3Ug
hYyzfe0cUNFoHzPKjAOg1NgP234KlcMwWt24A0ZWHMcciiKeszTsbD/jXsIR2VmzxpAGGGi002en
Y2qpcnNLaRJVOFUE5eTPf2okQ9BfZGDUrXizPEph/CwVBxwO4k15CXNXs/qoOjenVz7nowrteTNU
jhUYKwJTEFg6R2n7Ndlkn260yVniY9HnHv5v7bnPc9f7gZS/6WUkkrrWuzuNyZgQRO0W6XFkiKPw
0hL023mlnR21KHoREIfuJWtPu7bFYEfltyp0l3rU/T8tVLw+HNExg6SE1jOX1t+ZEyJ2LU46Y4ST
6HYlaDxXP1I5oi09FtNxMp6qyEZJzdvPpp01xvBwOQQ4zY1ky7mtlbdVk9WzqQaTkfAZjFq95SJI
+9sIZcqrEQ5uf6vCSM6YeuOgbwBlCxdW0qhZPqwr86Ab8W+FbLwr5pLh6q3ZZ6SjeyoPPnae/ew7
l7Tp05eyv3Cib773dsn5RzrpC0AQ98+6Y/MBWL+zX6Me6RJ3O6/27S2PLS3FXledGq3icXKsZxsc
StvTi+Um8otU5sXQmZWnBLnvx8j7TejMRIhzfleQCh86R31bUnvYQWFEGojs6KWm5lMlzn7ByLLF
GT3c1712mMDoAQBnEsrsiKRnkcK9jrmQlUmEVXsAJbce4LWeOpLbohLrHruF6AMe3eUuNhcGiaxk
o8unWyUzXc0cqmaH0LNIUHyryjkqDDIX258+Ygrvzq5YvDNrZA4BhplXwRr73LCeReUyvnQml1Sv
sN9YtrKfaTE82mXp4Q2JT0zW5qBB1T/MjSHvPD62m1wyOqOt1w1uu/065EZmmy+3v/PcP1fe1DwY
skWbNjgX3FpOLNj3x6XXj7fNTKzxaWlT5l3QWmZS07J2kNx+dm7jd9piFHhHf+QFcb0wjeVTbYwm
77Lnn0QxPtqFeWjXWqu2MR+7USME4KhTaq5IhOUCsmQIcZ+WL3M0L4AiOEEVXP/ECheBcERh/O0j
DHHxyYDOeuKBwRe1DJzRLXpXhK7k43/+Ql5E4kCjGrJkmzxEq6QwF9Fv7GJiR+D6C3nV2smxFgW9
JjApBUndrVt63okr5Q+F3YbROGuXZuVUVTURbr/1VJFU3slJwS6MBrjXKnsmD9fDm4m9NSzGcrIW
S1cDrADO+zMCspLbSi+OydTRKTcU0XXwsRe1Xt489DEjWZNNo99OTWcFpD+/460EMU1keyus9veC
AeFY4A1k34o9bnJJcKtDKX2N6S9dVcclIxrJ/hjvBfUA16ZSHHOYZhBJgJTeRAl2uWmn19N80Foq
3lZW230iy/s/SGJh+7shySlZAwS7XqBziTQI5wcn00o2hraTrGkFLtagrpiqZHQote2rk88ZIhyK
iGZkJ14YaBQDWdbbT83R8Cqg02xFadDP5XJD7vz0o1XVviiLbwMjzjutEx+5gy7YZKz7lfGMN3B8
FQpAXD2sRNHbQoJkfVf2qMJ6LZyXPNOvaQLXv68EFPByLI//yhHWjMcJC6ZjPHvRUzIxc7pzxOfi
IdZscyx3LSmyvdlKNp+HPLrzvVdDe3XNN2m9dfYLDpWNNJ2NS/LetjBVc+YxLS1gvaVFZnuqjAMl
wRaIlX7fVwevD4auJbP+MXeP3fC4Cr3/qptJ5SI1CU4W9n0tSLlrxcmgVAKdN36bYoHusQQtJ66J
HGMKfxTzdvsbylC6pEeMNQfE7g/dXw2zkg6Abga22XqbxELmGClZaq3uja5J5qAJ4UHM6Q9dbz/j
2wxJZ7HzZObzOPmfjemEVQ1XaKkbbZvH4qFr+osJSAQNn7+FnR0KsqJxrUDjuYKedK/9wqH0Sjch
7+7ah+RV4mi5GbF808avm49PydBvfJ0tP4vkM5dK2EdMjUlH93790pG4AEeWkx/pEV3mUCOqjd15
jHJS7Qk9RZBSDY/JZmsxwVroRbBLI4wNTO04NzVLp2XM4+2jRfRQyf9Hl6r5z+UUpi4sQzcYjtqG
Yxj/XFtbybbx+ylrUbXrYETuupvXL7n3kHcc91t7bhhe8cU1Gr447j9+ePu5uKf5UvexwUh88FfU
25MVt0AOtKqg0cHSiR4JYT3++dJwuq1Hrj1/+Zf/8/db9Xf8q374Q5ql7Ptr+revupllilj4Tz/8
+39XGP5/f8/f/9fqyf/bEvP/H/vJddpzeDl5JXg1gx/9j3/5VQGOndeC9b/9ZT+k1a8f/6WgfP2G
PwXlmvtXx+YhpKHc1x3P0S2KRMZfXf+3v2iG+CvITX7Bdk3fMWwTKvA/KsoN86+OixeU2hM+WIRm
qBdZC66Tv/3F/avhWyyZDlXJJjVH1v+kodx2/P/a+SJc4fCHCOFSvuYR2vnnapVhpPOAtogw0wGJ
pKb/lROdX6H4bCB6wYA7XUTgSK/e5IRF/p2j81huHIei6BexigEkyK2oHGw5hw2rnZgzwPT1czSL
cc2i225LIvDCvediFtxzvJMbDKZzVQzOg8GyGrUxQX85umqo6I9xyS6MR/ZfwOmOn10llLl+6Bd/
8VQULLRsgsfqdybC0Sqqy0dZOhwJ7NhahzX4lL8YQffiG8ZzPfxrfAd1TtsfEHcS7dQJpLBmt3G8
7igaMzkrwLO6/sOv9cgGB90bFm1gRyfgnMZ6jgCboPxCXZ1kNXvwqN7JeYJFYvQhoZ7M6psX2Bl4
3VwGQ+OEzd3rdr0HUMQvNXt78PE452Lk+C2wq8Y4oPV4LbLuAbsFYzlFFO+QxjEYH9SS8ROt3v3S
5fPacKNXG8pL0j4bbv0XO82xBTez4+KlsFloYBPHfioGC0l4emCA9OXJNl5nxVReEsLCmC5zSA79
p+isT1cdRcwvTSQLLsGKDWvqbH1jTA4xw5+VjqJtMyEtNdhQrYpM4V2wX+eWbgptbHG1xppVWJDv
I2xpYvDzoz2JfwJ7U46jN5MdYgQkkx3DcGRP5PAcOrJxd0tiXCt/Hztld+mc6eLA+zK8GL9XC0iO
wPAjspcBS9zsSRhKhOD4A+TOuPgp5oayumQczRh3QJgjLpPM3YfENTcJUvBV1bjzqcnjZ8tOfjiq
ebuitHm3hoNo/ewCZk4APUfAAHwKyrFPKIidlfHOnwoLzUhiIdfxPxeuPmJraWgWdtMGDrF1gdoF
c+sOn+CAG7lmZ+5+CoqMnT+z3jY1gxxT7iU8KpYUFvJl0zqPaX9oCR2iyuL2wEg57RqsV9ZUMw2t
rPcgRf5Egt+w6msa1ihmdzDFpqKHLV7yxBMHE0Eevar+cwL8+BGd+QX1u+QXRFJhh5nZhpLF7Sbt
/eNkj+2xmbDTVbUPjze6rZa5sIjdOLioi3Y9oIyVn9jJs8rdVxgACLXcO3O0hpAhslyTNVycfQVs
3reqQy8jLPHcPwjIJ9DzCfmWxKbodS+tAYd32+6qfPppTcUTfo1rCH+AD5e93SLh5MMRaODHdd4E
xzIdr+m8iyzP/m77kZFF9p2OZcmfVyxdtbszeio9EnDRDUc/gpCA/ZQRw7e4aORYlq/Gjkg/O/BJ
/uN9PGIi/UgsiUnY9XC3LdZ4tczgJookWdvjn2jp/GQuDqVyg8F2gjDA6sAKhRrWPa7WlRziO0QZ
TVggiMZ9iEQsh6KDXTkM7PaJlr7d1DdcMo8FqILXZOkgnEqMCzf1Ko/acxajcxE96qXRAK9gP9tB
Q11ldSfEiRcZNDBTkpv2PjbI6zA2OAHrpXBRi7KzQ4+hDnC0dtosS2b+Y4KErG3hc7smXP4+TGX5
jfnH2KYDK0s8yWAUauTsfsa/Q4/Fu1dPJMP3/oeytbHykrZH+GZ+yB6PW1+AVidj1eZRSIvb06Mw
ENuefBob6yT1XcMmtjSzx644IrdQ5Je4vLAyQIsZnKV2xrUKHI4wKlp2AhcTxCxasFsVhatlxL0e
ZhMSctl99wrxaUFtdjQ892hh92H8CB1M4jgb4qWj5Wt+PAawZRMYh7j7zK1pT2PH3gN/0AYbybRi
5naTZWFb1jezldPL37Lw8x0JDsYGuEiY5oigMbkxjopAhYrpaveAZjg1AMWnycavHGB3CGCCpDRW
bsf7X8GapUJsj/U4fUQ1Cv60Gv5mdlj7sgStkZ8SptCEQ1vPauh/CWt+5cCJ1vwr44eGHGpjiYN1
0E4/MIWBr8hh82VX9Ja5wz82b7KzZeAoFESRjmh5Y8RG3gT0qOhDgmJoih1WtJ54DhQzKabLIl36
VU9AExZci3y8EB7PBef8XRYkh8USLFVYijsFjqs6OsJu5UM7BOsSTmireS01jg9CVD87jytmKnaj
5dirwQugIpnzvVE0x8BxzuXSXsusfTFNeaeVv0UEf5/5ul/ldnAtdK/CcbTpCPGKlZxxxhXn880i
/9AC3ebTCZZvDhg8JU2xNdvrjAzAyaJPZXH73v6HQJaPgI1fSPfR4zxa9cSmIZR5iVW5lrp/MUYC
NCK7OaDmeGg8e0THbZgrKy5Oxo2IyGp14axcriQ3ONMU8uXHbozfqUmc28G3TxMMM7mX74WC5Csd
+3fpGIep5jJWKt6QVXDVNp33LUYirwlV6M30EXzEbsRpkhdo7GJG0asqgHDm5+pp4llXiP+RZx9q
ZuJIc3cOwc5WZmZhZC2vTZ+gb5wzNoBXK0HuChUI8wqNxmSbz8LxzqXut3KQN7is/eDLKttkZVGF
ULnIUxrlP9gwL8Jp5r2Xu1dz8ZmlterO0IRWacUx0rbXzFz4EDFwhF47BWEQ7RUdg8E2qhTzvcUI
YIVTibluzmBXoP8E8cBogLwLUD8Dy625P1p5+575wxaDif1SO9XnWNvsU/zhgKul2vY2Ioe4MBRT
IqLhVGQ+kqIcoywUt4McFl10zhAwLO5fvVSE4RK3sqq94t3EtkyqQPFlCe+7mOFbF0r+9n7/XcTl
vgI0zvZmGPdDQOPa7yJR2zd7GjE3wr+fZiTjtos2xbdAmOHwYz+CIA5BcOKXr4AtzsB0SdNyq7eM
YnTd4afDpUrBIe17TLN0en39FBmzs5eO/5qLYRfkRcpCR7sskjRwTiDd9SQ53lT7oLzixcMFsydY
/aVfgn8Svs4QEAi5uGPzYGEIFox8wiqWsBX0vbDmSw+CdVXBCd4usACO8HGLVYyzKEcTvtLYDafO
35Gc61bDq6p+fJ9hoy7MP1AgnDwTR+qg+AvxYz+iFPaqO27Ydd4X0yr1ve82+iy4QzbLgnvbF+R5
SxRV66QTZ/XVGoiN7fZsS8QO0RRDbJGh5VXvEfq0VWegasskC8Z4ytf+UtJ/LRZAPAxLLawNQwRX
RmBl6EuwJcj9zHW+sKbRCy7gCQew9I9ZWuD0aVHAFH6sL/ks2i1sk12SN58q8bMrCUJbZqUpb9XM
Q5jqT0HsH/EMr34sdiRsVJhW2X97Xoqww9Ak1aMrzOOJo3sYrD07aSQ4aItoF6NH3XEJZNawzwqY
CbJx6h2OrA/kl+h3Y/w4OQtZtN4GjtzUuCw2Lbvo/hov+A1mLDG5umLOGwhER03UIZ7sW+kcKzxQ
SFf248z8Ew3wzNuRbRRzEd5Wf+37/a9hzzjch4cBhNla4ag7omu666Ct+yLlgyzZtKDPqFcoMh/i
35yrd1N6HQ3ugvkOOcTRa2OLZTjC7MAZf3VOtJEPxKoTHex3uYyHpRg/GRUg3GxQWRsCenLPjFMr
Ie+jaqEuomjTIn80dXcQYMXMcpy3iVX8DvlcrQSDOIKEvW0nRyhQtsTDHuW4Egmbq4PICT2XqFBt
tH95nv3YJZoRuGGbKnMZ3aVzSCwmcjPXP0ZMh/aCKIGJeLa5eB2QGmcJdPEsIsKRFXBoLdNuqGN2
GLPJVTAq/l7zy3w0Xpe9YDST1QSUeTXvhnoRPeLUALuh5T3I3njC6zKO30hs77X4aCaSucySXDqQ
yWsf2xO3wS+Ovp7ZdTDctm1PXPd/0vLXoHG3TrRQfoA0hL/DSzPln35OuJuD8I+5TfLuIuZa9Z2C
8mj01CcuP42UiZ+8lEM4kxQkSxyWbO+4r+syOiprfJiRiuOUEOdiCk6pD2O3NjRFOlxX3/XvkS5d
ncFY7qm1VoGXEsgo8NQAj3lxey9EucNZy0iWGIzldhVbg4xJe7H+sQKhQOq/Owa67KVL1DlQuiSK
Vx7q0SP/Jcr0Vz6UZATxsVolSXan031T0fe1YxbvPCBoTO5YVbRGzm9sfsPOPUPAOM9u9F77aC/7
LtizjCvCBohb3s334y3XfIbGuJoVEyfu3G2jCByI3btpeKcIX4Fg9xeDuROvVNYw6ipGJ4AF8pGS
JrwqyvGxg9+kZPMR9EjvGobygMjniHDK8crENGzcPxuPX5stTWgW8T86vH9Z9GwFQ7xVC9YqiuGo
AltRjker9Y4gdppDbHufoF7W0+KqsJWWE7oRqTkie9OoWVUurwi1nHVgtoc66Hiduhw48ACLIrJR
Ybg4w6V5D9T7BqUtDmnJqq+cF03VoNaBXv4s4vUI6dxT8NhrErqIaYQf2HmvpEmyekbV3RKBLYrx
XDbD7+S+zti22PDcPBF3CAm3brK8zJn5OgobMzNqSG4ND9vznL9PpTZXyRDfW73TbmbV7quJ5aXs
KFYpMRcC3vyy+aLltUNQS6c6ajBoUHlJjxEXAUCt86tycRlzaQFPw43sdRQuab+PvW8Zlwe2UKs2
MV479AX7sdY/kfU8ufSjcda82Lm/DhIAHjho941LO016BA2GPrkqSbeBU6DId1aJfQNMG/XBEy5v
NMhJCKvNKsif08p+MxAjwg0jJ4DIk2qI/wkwNrChHlANPlVqvJ/67sWudcaBUb7DLEDJJYZXc7Av
o43RKxg+cJAV35Q6/9oF2Avn/rrmI76tFkE745B0NSv1atiZdzfJ+GmsdHpiPQXHQTAsjSb5Z4/O
APnmQJaf2nuwZ0P+E6EE0HJABfTttHg+MoeTx7KJvp3sNYSi+zG1Tzw19l1eYBaN+oCebir4GV65
iqdRbOuau4KM4w2jYhv9WZGvqwbFOjYCrqgMHqzfgl+0R4TJccGfoOfdQMpqoDUWO7/pprMfdccU
8U+oCtvcOH4MYJ8X0C2SKvRuVkpNKPkuYWGw8l1mmhXe2KMhSVBLeUd7J/W2uAXNJmm2bs5tTeIF
mU4NEgZsV2aA20zWzXqgiMbVydgoVQ8okOaT5SqyjwkqKqBe2g2yZtNY/sYKoGAlICjCEwlWLR9o
7Q50sCkfHFjXgkr/IIqUtU31WTN/47at+IBiQWKg7lfqsTU7MgJVcmgi58UMwJQRyI0JwQwuQ9t+
e6yCOV0cZyPcmIDYmSvIcNFYu9nwVoF8DkRz6YaKmGiPzYuPBYAI8lBaI4luPXa1FnpqYPOA1TYe
ai+Vj2lJakrrkKJDwCA9SHNwci7tyIMRC9pWW2X1AFGdObKb/yCx4na/YSCJYKKoHrAElPOu7617
2AHnqp6fuA+2XjLnO8dq27Aj4ekAJwa8vRtQblAklem67jDVeeYH5r3HDmAecGZzhb54Xktn5iTT
0ZmBtneEeBaWYPY3NoweAAvlB8Rc61BVD6ZpybsucxmEjRA5gza/Jw9yWC01UJupIpPgAwlmez/Y
G3HTUugm+pRoajB7xzdeDcPqxebtxnH+nkMIoyNI7vzk29aHQmJpINbiUHIDk1lnPk8a94StNbWq
jMptrLks4bAT2FmsJ0GYIQlHclO1BmrejMSuBQOtRCy8rqv0H47D+n2y8U2u0cHW11KadP+qozbC
pEx0E81yeyDU1Ahl4WV8VzxmCHuMbduOQBfb8avU7lpgJNvEPVxdP/rTJQnTE8972JnGY1sNIIVQ
2zW5ha0x2nGTAzUvQk5XAMVdnb1Ec/UMz9cBcVZjVO3NT3Dqe8T56zhttrKwvxdCF0tdc8oVsGvy
em841ZvVgV9prqgwl7ZjLsZ4NJ9fYA7+tVMmNmpIXqu1E4/RumA8u1voporEyraS3zekdzjnjrMn
fxKArBAPcnDeS1ofY0bRw1rxXTY2aB1EFsKPJxzYvPytehk8kFZBXfh46taGbdwjXcu3FYUEPEgf
E2IyPHU5c1JLW6HH2HONEPeEB69duS17Nh/87Gjj+bcQNsy9DnYs1EswjTfvq7Se0haBWTVXv5Gt
vnqkGmHXJB90PKEHjB9IToJwJ+NEgQBvM2cMu5hWbQLCgGl1PTWAL1h2kKFbjneiTfc+uuLQMu0x
lDPPq/Qz9jo3japU03Ni1X/lAOmWreEqqrJf26EviFEeaSZCkAtWgDlQCVfMkzJxX07kdEZkvVWV
uMQO4izfKtfREAcn01sGLntAV0657Gktvvqlv2Z5ua2r9VSqYI/QSOLJDEEHurLrdoWnj/iN3dWE
+Tm04MquZTvJrRbursE94y7iykC6WQm7enTJ+iLzCZ+tE9mriZmjFiBCO64ciPMY+O8m1xxXkf0E
OH4v5sE8FV3+YdiKgqAX5k2j+yAQ3fQoa4mobjcoihKLD7TjE1Gmp3e/0I8jItduwJbtJen3IkjA
G+B4GzXgcgqMeQz7qPwY5rrclhUkGledQL7yoAtGwQtUgk6BDMq7H7sKHgdX3dLDSR8vCyRMKbV+
1+EtcPPmVMKhAyVtrIOhnreZBUEmza+xqe2NR/hSOPQMtEggyKIkWnc29DIJL9PJ4TalcbGZmno8
LYgoi7oXDI1J4JwL6oZFtBOT1P4Y2D4kxUTHuzY1gYp62U+ufpzUXXik2RGa/UAu7vQIBSI5LxBN
WfczbvWqYJ2M8q+I+/Y6+ihhEQZQwDM+p+KRLUKj/BQrYsiB7ODVcd8xLVq8jGwaUSZsdT+uvQm/
UJ2DQPOSGEcRBr2DT5qDv6b1wYzssk73s9G/42Cat2lv27AkekEzyxfHhfAVYbwJ7Tb3yCVvFnur
fMTyjEmvN0IPBXawGvKChIkYiUZmoEXII4esJ2q72BvLDdMfHVJXH+xOSV5tbm0Hkv5QFICDdRoh
7mNEsajr1HpbfF10S2V+iW5aoWK4unNwDbxnF891LUCrZTHtYwcauRjSS6yt45x7PibpyNwttoOy
IEJsmoMF2GAV+DB8kLfkh9moP5yL6/uPWDzwxsWI7Aevfwb6cqor5puBoFbTlrUfjcJAS/9VCRaw
ww0YZ9r+g7H8cCceEW0W4UTKbqdtg5eZosFI7wdSkLZOADMVne6q89tH2yHFIG4+Sx4WZmH3Y4ui
yQx8hu999VbHcJ1pVzr0hViyQag7WwA9pMPxZGNX+iqtiYx5MrkAhKwBN9gb13bXBgbleGr+esSB
oZbAKQRnUR3EAQ+kg6HMQyBPd0CxZ+v5nJXbqTE3YpxwZ+cIe0Y1f0TRk3uDBbPWztY6Mv+AHP8L
sOKxNmejPoGP05l8w2K51al6Iw6cwfmIYgIFc8hwEXoYx5oKLkHERTLVuL8LInwsq0U1E1T9Np9b
7L43G4lv3ZboOVuWLGX55cG/WjJgqRM8KzpkgeHpUZjdg5e+FmDAEUUQwlCMXEuxgoLntgv7KIRR
VhPdsyc/B+7DoOxmX/hm2DEed4bmEpgpwsOs/ied9jnSdnf0YYiQGAa4H5bUeikQrWOAWQ1YyV31
q8dTlyOgQV8B8TAQW8vP3yJ7voN8nK8Yz+dmKl8KfauJBoQoEYgdGFGbPK8uTqGugZw5ReWbgz/Z
fFxyggw8u3qYBqBHdQzPVcdwLheL21In7DhoxYz8DWfezKW9kNEZ8Ka2xtola3ulPYs8m52WLuab
4ilwmHjMQuzQIdwBEK7W1RRdCbp4hAoBecRTv6VsWJ01iD77ctnWirpay2cmXjup1L3l1xsnJ3nJ
YDIYm+S61ekIw8hV/xrl7YtNoibUCPoGnnbI5517edAkn3SDZv8HZTgQ3V6lY7MnZfTdduVFzNld
y1bPmp2za6NCMNk4cHlNWF4IcUN0VKsHo6LUwi/6inqQY/feF96T4Yx/RdR/19pJL8pyP+uWtg8P
BCg5Ba/CGPcsXqFA2jB3cTqxmMrvFBvZbSvAlFivlVLfadYuBwydH7jv6H9pPjbDVJBN2q16OuJN
jP3NIDE7dFwSLHwPpH3u/5q9yDazp/hNY30/c+6TOe0j2u0eTfFaLRnHECHhZUPFUTTmwruUlidG
YuRrzcVzJ+vLFCxvbEjZdRAoE3sZi5qxtcIJdrybROeoFahKs5LWsvi0IVniCb0z1fwH2rwOg0k9
+kkWSsf9nfA/YwtnbMTZEixmaFesQBpfl0ffNAcgBTmfEkiyK4bjKXiBWgBucpAkSd4XF7YMTmOU
HzfwHbcTXteVaMcf9N+bINLJKrN46e1aMb5mq+Dw2K+HtqrXDiFOTMFXFkLgC7kAM2rfW3gBYqFk
IYfLTT6ixnDAOibmDvT4r+swpx389Gnxx/kwQGE5lT3BRrq116ywn+pm2raWUHBNbsB4+hrCSv+N
1XCp5MVu5i8ybUDVIdDkebF5XibnsxzqZyNPgWSVJ0qVJwjX6Z5LiZj3JPgBO3C0Uu97aRi9scbw
qTcckpQQGxJIv2txKpL0lSfEFiYwVHZsYDZWuyBH9xhmDAS7A2i+SzvzlKi0Dp07MDGnoQnSNTq6
+17118Jkg8Zc1TTTo89MRqnkZeAIUykL8jhLOWErGGHNRrnTaycZMo1dsR7LkTYyHw9jE6zZ0ogO
W5SFNrwrzC+cFZJZRfysDJAOvP2vUazebNztlrmJhmE7G/PZdcti5VWL2g181JdcXlyvfeyb+mUs
2bu59ngkI/aRGTgO3ha6UiTGbjNFzhfHejtOv4XWXwXgnLU44Ur7krN/zaybuUuZ4FRFfGyqd9IJ
UngONzj0+FiwfCZJaOYMTUK7dFuoLmQxdvpnqetLhie+l1ofhgzpmWeuWwxIgDAGmslE7gA0UftH
3rXq52wDH++ejT1FHSMpObH6vk6GhwS5IuexyYcvj3M808y73JFatAnuYtOFSJYNzNDH+HPxuqfb
FF6NY3PXDtldNfknVLnADbPpVtQ3jEKBINbUjBhekSRH3P9dA6Xctmls/9LR5gdbvDEuWLiVFxy6
BBc4/ZK7hZbC4promcJoHrM+6dY0QU+dV5hMilhn64QtkAdjtsAgBv6SOBg+vjri9urZwo8tiKl0
2vYdkO80swHmBTHVZp2wqK3Ae/K9SoTIuR9c80wA8bHqvWp/dDuEfe4+k4dwpdgx8V17n9DECPPo
umMk/GgzE1enh/gDvdbRrOs3Ijpv1NbcZYRm5VuAay/OojHdxEynMHSvgXq+Ljb5rXn3Z1axGQIk
erQChVDQhZyqgy8agr0cs48Slne0AE+sZPVt15YIxVQTfVwY3wjN2n3X4rxCmPIaEL5Bj2r+VH4u
t2zaj6zc7ggTitamNhy4YvHNFJnSSFO+If+3z3lVfXhtfVJaACaEvroDdlquM58EzMkE/IY4sCug
BjsyOTOSMnlPeE7R+caTs2mplmo546r3KhfZYVscF6fa0u7Eg3Vs8YatymbxN3gzH+a5zvccKZjm
SEvCBP3TLJJckqLrTtIv/jEIRwDAuFP4hOd16tEwzO8oE8mmyflcpAlingGIXmQAiEpq2FLG01R4
ZA/p4Dw1NEDkex9m9jEuL9paWskDj3i1TkdrrQhqWDwNOxsvC9y8bKtZLaE/xPzZNQxP0PlM1BeJ
8ZvZpb1Jq4+6Yr2Hd4lhybIcsQdCYMGgL9HEhx7EOq+l9s6Jkl4VJgw7xiaDqd9EWpyBjF1YIH/l
3kT7HVjroeH4TSLVrk3p3vUwOvYLso7epjNv561hC0yZApyEX584uvi2dvfF6JpEgqx88czuBxjS
i4+cCUKZnW57d/5r3JpH3bmoKaZTX/7M3lFbdIzHtDUu5eS9tSYUnrz2DyR01RsEef7ikomR2iPH
eEziipkdx6I+V69WVpZIO7ACM3lJV+5QmVsyersVP7HfBxNaXrt2wwlMvZ1w5kQ21oSppsGR3ti/
pqpn1+7ln0Y2vcfCWL7dGy/ADB6kBnaZdMmBJTo+3MnaSsmnbEQ5fhQpFD6huU/K7DT23Um5kBXn
TCHBsHAcE/hFhhmLRdJwIDJA/4JN31gx9g2aehfnSJ32Lh1Os1tcm189Vv0hi6dtEBdfQdax6Kch
v2nAWdG3auvYGn4E8uIMc4OpRUNIkA1kGyDNUpa/ikJqBe8Gw6bXOaAjCAOGvfXM+JgoJzgxoEVe
hUvJRrX8U+Xji98y8uk8+k/uOinvehtITV5TXsEytNi/QqjoSABOS8AJgXrJq9umA1N/QFdP8Dmg
gmswsottUvfFyqd/dXpTpnlAcJlp+f7wZLnJhiUzpnYoqyIitqJpfyYzvljk8KwUJ1hCoqjvMFkz
Ndj4jsM683wjHER2iqty46ckuAHLLrEQQ0RzY1iSaREWPorTQrpHLmHI0YG8M5QeqFmDZlfVqKuN
gHFMsoCY6M3p+P+XdIScxiThfmm8bIt6wmShCAOpHSIPIQSDLQaEpzz6dPO/au69U+4QSSAEBaKm
WcO3FkPz1A/zWH+OBbqyKIGv42pn089jeZlhtYTZUhEUh6NdNozvwJ+oczeqH0aj1Z7f5KH0l4fE
IxsFcQY7nK6DWDErFPO6+dFMA/GEaLyIsUgP5sjIanTGx/rionlds6mkze3JQ9DVgagGlGXLNXa9
J6l6dF0awZFXAmWRxRwfkbwysHazk5mAouzifmczAWk42FYNxq+dtLv7aBjTVf1iFNmyJalDbLIE
MdcSWadMSE5vYlzAkp/qpR45uZDw2nGyF3b74ZpO90wUF+qS5L3OADc3CRIjqWAWcC5dndb/68Ad
hOy8oc+Qt6fabDWM+cvsLy9NBkDestOfCVs1wQXmc4L4C2JZ2WzMzByemlk0nHbQ3yea2SZm71Q6
8dfg1sbFlPHH1Pg8/057VU5wKRA2hTMs5V0SZ3c9fVSLvoZQZdaHnXeemLPtJUNpNCTtFc1+dGDa
+NAttLyMdTobh9Uc9Tcrf3eQkTq7A/LuOIWFMsbOz1IAE43mW3pBH7ziVT5KLmVasCLe54vqXzhS
9wUXnU9mMWHkK8NbiHyJj3GqUaBbBlNTsz93g2XSu51jr7cgVatyU0UaZVgdH5acGRLD6a4h2k+l
ICsT3q2tC4hFxAKBkGWiqu6KZyzEhzFYkm2Pq2qlSosuTTLYdBOyRbp+YmNH2cNoqK+rn4gxU+M3
L3R2FiFU2et4I2sFbYoAp+We1dtMLhB7xskElg1zIsoHnojhnXxYXu0R63EF0jEsSsIrZijs5hK9
mIV5nSSoml52HgiL5l9dinevYAQ81Q+FZbq7OXF3SEKqDT00YlUIjqk3oT3AwLVtenUW9v+ce/O9
doAKR4v3tMz1ph1uewTBHZtakXn0VRRG3nw3Ee/Ncpt5coM7Kc0SJgWm44VZQVijFYTs2Z+bEWsn
KaC39oeSvgvNxSJELC0+Rjd/NqX/nZjdiwFDpko1qAQ7fZnR4uFK6ChWbIY0vREf6yK9ZAGsgrl9
hGjMfE6exrbB2NfB8m4RdgUd8V0uGYmr/rZDSO59Z9lS4XO9NjzyAe9eOPlQ8NKSlWiFN5KgDajT
C5M79KxcM6YYjs3cPGv3x2AnFg5qwJ9eTnBRNcaa3hBEBWdy79c9P2QkPbRwtsbMjD6O+scZAVpY
JC2OIfkeZ9O9LzO+aZyRVKMovpMgOhcBQ2ZyVndNK+2tbjiFYBXs3QpcN7fYvo3dF93WR+JzUZ4S
McmpijgsqiYmRuyPuxEGtTSjDVPUtQfz3L5d0AyhmELAa3UyBHhOM61E03QnEiMwEXPbh8pS+pR6
tj5RNb+L3rxRQjHtm7ewMxRtp/+/VL3ARDEMRX3yh7BuCVyYJGfW6v///f9LHg/evhVDcjG9e7JW
MfRbxquxTN2OQAGy4/4nUvZTGzpOdxmN4adzInKMFsVKL2sOk2j+EhWPgI/jD277lPQ46EqTSL7h
3otN1LdfY2kZOEbIQiCoAdw2sRmGByu+jAG5i27rjtSpZVHa9yMX6absbX9l2tTPSce83ZpoLaz3
1DOZmi1JtHWoAm0UibiY8rcEgQsIO8SsZvS++E+Z6c/HIYoflnzZ2CY5bDUYSSN3fyINVnomiwC3
GIgzNEqIt94mV79F7kiSdOkh3eiK786EWW4gzE78OdsDqniaOLz3MZIwHWWMsTpUUhVaINBPhQ5F
mb6waltj77dgOgUo4hLxEffmHww/EgttkmNg81OtqAZ93CP6xXcPWl4sFCAB5wSMo2AQ58MX0OZy
dhb28dBuphEMbBC7HWrbN9Ze9Nqj+TVAcU1tfcmkLdCEJz+8lnNskM4s5sMt5UpgnnZ7Uq5UN70O
03TfZKhcbzsaViTx79gH22EhxUBjxiATPKEyRuyzTmJLr7NanhUmcbodtLSkv+6sEuQhPPqT1iif
UayHA6+yZs+9nqb4XS/MF4psOjmwuMEX8RvIKiQ2maPWcJknBtwkN9dHkuV3ReORjdZjt0eTuRpJ
lDYb2zzzjc2R5y2rDSb/g6POi3KOU4RFt2EaXSa+DM3E+auQJNlL/1R2tzJaI2AkAoFMFDEiBC+c
dV+D7tS4pOt+8CH5fA6GO9zVw0/a6vJukbBgUkeerVojmwigs5Fm75fu3Wz6e98jM5LZXh0Wc5oB
I2BfZtIPbtgGL5slQtASLf2b05XLjqajuhhxsy1AdhGr5pM8qFONQrkgMUQSreF7zRMe5Hw9OYCj
CiM6On6n994gjaOPgr/NJD0yCN5wppHrGhHcFWwGb4kKn3XHrVfEbYq6rf6CzHsk4fZJINpBeEN8
cj0bm1JAtMq8sxzLN2csvyg43gxmjJGboPUa/2PuzJYbx7Is+ytp9VxIw3yBxyYJzhQpanS9wFwu
OeZ5xtf3gmd1l4IlSlZh9VCWmW4WGREAMd3hnL3Xbgjz8W5ojEGD7qgZlOggy9TY9rH1Q5VAjrli
Dx3MXkiiOTIir/3SvS+JyOSHIWDOxl9aojsZsrMZ8cAvQ9y+VE2zrYjAAnx3BuDqzQffxnrUNVu4
FSlEIT4WahYkqQ5vqSbuvOKtYEhbuMqKfGVoKA/qmDz5PfiF3sjPSVneKgGLYF+aCHP8y17f/FYN
A2liUx7jTPmtsD2bN6zyKZirx5LcrY2rjqhjEffRX3lDDx+ttSG9AzzdLDrov3RbyvMop2s/HuGo
drlTDvLJCAP4hhTGJNndup1YYkL1F3KQMfpE1a4fleFU9DvdDm7jRrOWXKG6wAD/Xvr9SzZFaxBj
tcLPqqy0lMJjp43FSvVLYuWbcSuXlr9leXAey3TYN/qi7gSriFIwh2MrsNOGfBdfB+jIPaPjtKpt
GokRu+QOBJpvKe9SnpwR7yXgRIW3gu/RU1+zYKx4qMp9PBixWyjPoGoOStLcC93PH1M58w9jZaFL
0GTkwKMpb5Wcai7faXhO/Hwte2MHVCXqaNLI7ik2zYOUWstivFELNZjLtbGWO0jQ1dh027Qit68m
rS2QGEI0JZF27Viv7SG4UdHCrWQQBTu1PtCqEduE/tGoe/SPTIUoo9Fa5h57DwD5/TaYypO9NaRO
FFjecvDA2aNiAB2S5a8WgpyobYwfU3Thki/b2CSDyO7qUjzk0o1p+909DUiVJNtmQTJKRBYWTUbM
nNpZDTNM4kqoLP/8ZRAs5CGWyBemVNai8nkM1KDZ+R1vV5h5xlbXsYHDXjTXYPS4BznqHvgljQM/
H+pF4BqPVLH8OTp4l9AFsSdma6EZ1GJHl8dWpDDZ5ADJpmc9agaWVYykKM9aJgcb392IrCcO82Wr
8rkBNjypqDc3cj5EWwTi1Jrhbc7soCEOwVYdUdDEUkIUQp6R1rc0gGMnsaT0bkgZOQhg9JiTQuqt
g/YzZ3xFB4lbWjJP9eidktRA8sgG89wBbI3dfdPkPutgRV0FWo4kK1aJF8zDhRcaxr3nwpCTdWJD
tdi9J6qT/ibtG4812nLs7XDlyRDPYq0zbjurRnds14/lqK+ykmC+tux3os29VUl8lSc18juMtuwO
BQRzuUvBPyPNaSGy6hShc7wpJEhKfubfd4pLAb7UJgV9hspSbvyl1qBbyIFLnklIXGDnX6VJ0D60
rM1L2d7ZHgBxM24PHogYTE3YEeS+PcmkfqLm7t+UKC3n/DiebquaG7qXt3bTDagoCcIKusmEPtlX
YfB7Tlh1bz793p0Xe8tcPYxjLE6waOgKh6RcUaO6EXwD66bHvlw1I+u6gAxOOw/MtcS/QzcjBFHS
2HgWkPnqG0W3tY1cVyx8jHGpsCF3ktEmxhMTZzDED3YW5E5H3NyCQqC3a3T1Lc1VD6+A/p4aCayw
kfpXgbJnPkZqdVvWz9SgzG1rThGqFS5jj9pyqhNrSmMRhbomI8svULuJhktQ6kFdl27Yzv26a3cZ
xibk4jU5ViK2F6Hplwe52Npumd1R5RSFlh7l2go2jUaPMMk8LPPd1PTxhUxnQUZHFEM/rnnZNmHw
FpbpvUBcH9EnDv38Lpj6ZLKJ8yJsM7DtUCwT9MnPXqPOIh83FclMzMMJ4QF0bbJDgU15rwas8TS4
x70k0gegmNEqJpWJvm656NWK+nkx2fTHkdHA7vWbrvLEgoBvjVG++skkJy+9oqUOhOhtEWjSm8WB
kKdpU1UeRiKZdywOlVmZ24RyKQjn0sZQNnWvLdLpw+ky7EaEsYULaNDSKaxlNExBZZJJhT1F9rvh
TrX8W9J6kpci7UCxAY7KCSdaqtPCAx1BAlYhGqnxpRhziuoxA3d3TFhOHGHCP8PQm2W52T/JZSG2
FE15jVS1dLxOk6iMjgi/IoqVTNsojNQG0qVyH2U6HaDMsGlmQixQgr53JPDATeaReyRjtad1tfKI
XNxzfkDEvOtzxE7S1iuBVReofRiSAyoCOuAqRbHAx5thdEfZaFwH1EzmoWu9Gaqo75NQ+kXTUv/V
MTGiELMfMcE7Kk0m5MOd+5SE6inwZPtN3qHTO4Va554lL6PpitVZ1gTLs3q49YCdsKvUiQC0lJUe
FI++UFledtJt4FXVQpm2jJanBdvaItrIz1nyojA9+znNFrYj0SZUJi0BXb+57ott3PbkfbqsoBNf
GQ+SAQGmODZFbRJKy/a0r4p70ABIOnotOEaqeCuattgIq9fZY8bVieAlCI+StvKAmW5H0ZfY+1gl
qzkfZuruCh9WJT72Yc4bTb25E8YsMfNulmAUnoXjpM2S84JNrzclXFUjIyG0dFZ2I2GvRLzlaADK
QOk3xWDtcNL123I0qVlWVLQMuQcWpRzqoLDmpiRyQnShHtUq280/hCoQws+DSQeMHWl4SkDKl5H/
6Pv+TWGlpE9NLJCow4tJlRZEpu2EtEuWXUjOYWefRrwbO4YYdME2hKuiq11Qekm9zJtOHETX3ZLV
gOAUiyGoOY8Ljg1zH0XFDw211qIKLB1cFxWgpqlPgDlACQwwS7PK03ZqUrIx8JcKWuS9IITwYOLL
GBWqob1kxMtG16CpA9veoiH7g6DoLELyWqloFmqusdNLVxCT91qSPXh5S0uiiRDE9kYAgjcMdhmw
sQnNWBkUeOlvEd5DZuwhLH+Tz4kIYIzeKfUdDI9liloq1PPh7qRBEqOKQcImZ95T6zKlqIkjaR5Z
UB1zOyWYdOYDWpX8Mjs0yo8QZ6EBuXVOUxdkgbjDeakv5AkA30r6vMKQhJXReAi88Fem0Ly0deRl
NuVds+PTBC8rb9PiwR0zHVJghJxV0l/0rOel8DNvQeYE1qYBFeroCWIPewIjWs3BQaeQC6K8EDy2
lfMM8dXYyqxk9RdUS8NcLtE+e279atXwgNXARB+lW4dwIDyHAjftpAiAbeaWIX1oRutxtDauFjhW
ZugkXHG8WidSM+m7ZUPIu1RmJML6arJ3qR8h4CDZggFkNmRydqvq7Y5e3t5v4oF9LTAZy6CY3Q7l
jbBcF+BLvoYcQidX3AL1vnPBZSxyxQ43/qA6FuEUenvQbSp+7C2hG0RiRWVz3g2jzbpHnL0OmmJM
3KVbvgjspItwKGk1awdloCHt9vZGb+hlGa5M/81X9+OI2t6kH5HqsDaGeU7huDVYWOmxa88xtt4W
ucC1gJmr1ou5bBM2IhLtGUjTb0kuXsNQeWuTrJ4Zk7ottcN7uyl/SIHZLfzJJC3A+WwiWWHFTXOi
suU7b6wJSMJeobkY06i0QEEKsUkS0tLmVs8X0y5NwXoyKlZRoz327fCs6/ZzWPR3jck/3efFZkRI
iCGJlaEvlevUdT28AdYB6zV5WjUJPjn7iOdmMB8GKaiPfsUiAfi2vVAj8zka86WeNcZM9BaypLG+
sQp5Hrgq2upibyJEQY5nUFwdXuvcR1WI8aCugNhYx1SjP5fn+9SwDoHrH2yN/bymsq1EEiyWmtSG
c6ulLzm6mCN7QVCnpCKLt26yBPmKW9eLqKlh9lu/7GDQFqSdvyBLeaWIjO3Dso5Dn9zFhXoqe+22
bdQlbe1TELp7NSWHLc+qo1YhZm04jq6hmrdy/cnziEgi/K9OMPsAlO6KhDUfUzuB7KQvygRnqcKY
s69Z20Y5LOuhXWa54L3vvF3VVy8qEt+IWMDp8JKS7XHItypVLI/aUDhExJwq2lqhuTtrsBaodrww
jBDkkppNJKqbArO2Qxbr3Bs2ticzWgxsilslvBG6hMtpEItBBeqixTgmRiU9a6ryhoqhnhPseNAB
dRV5dKb7eOq6kiNIP2L4dXChqrH0zna5ZhcPy1WB5Cjqt7Rx+2XUoKuJ1WVZE7iCmHSG7hijrwRO
qSSeg57JQLPkQE+sgseH8CQpF5oZ3ZELldz8+WNU5B5XGu4bBZCFId3npWbd/PmDSBuWYBhy2Xdh
KiIt1u8o+jK4zwIluddTf0rgazoiaSr0WbbC/U0hhArwP+QiWrQupK5zYrbwCPpQN1fj0iBg9YRt
etXa5qkTbbCgHfU7yNjNNQTbWh7E58AECa4qdKzRwilglPpjFmYTBJC/Yurq1y5LmZmRqD9L+htM
hrnTiwDAZ6Ss7MEtVplEl9uVivHg0bXhE4Zl06ntTioKsENoDpgeaRkp8Lxnf/4S2VK6LfBgwEEB
KNvRg+d9LbY9siwrKnWkRr290HoXiOH0h11q3JqK9yVXFW2rDwTvSUrDFGNmpAZ03q1l1vcCeu48
qbSnqu7A/k9/+F3sQezvl3zBv8ahabdVrrVbvXo3WIhuCh0HrpZTpqcXYuJLFATrjnlhr+kYD1sS
QbGMTB1aya+2pkzyO4TdCXIDZNIJ3ApE9MjtVvQZ6QkZr6eUkXEXQKw1B5PYWD/YmGGz9uiLzTU1
ojidSTv6JkQoVIq0iSrwI2n0i45WcTBHoQNjjNd3Q1ffYJfO702kuZQWiNwrBhFMl61T4cEUYAcI
20XiL3ikLZuo/C0tGizVNBqQ9ubnpoStx4d/nw5AR8MqWmZyXCFbJ/jH8ppiBfWtRcpW0kmPYAVJ
1qLAazwPcxKHUmq9hqzSjhBTNamHU5v0B338RYT3BIqwbd7HQtn3hzzxfaeWysdU2MuinnLnvGic
q+iJU11V79CTKcUjCwJ/06QDjwyxnsZUfiNlSGz9IiG/yJ0Ztf7MTz9O6ZUGHD1BQhNSgqVlFIz5
gbcOXOyFVrdVh+EuY2z3dc1ybCt8q2zcv7pSpkxmFgsfedz6Zfjboqm01rx3o6OJa3ndzwLcMv8c
kRz0NN5MEW0ECpiiZLKQvOi3XJDIUzeIw6b1gzgJCAdJjsSxj1GnVixBExn1bVB7v7smOOAtR22S
LU3Jh1bUETAvjcOhBtfFRh3eTl9vy47iCEkhjAmJ+tz3JN9OUwhRPkkOcmrp9tahxp8/YyonDqUD
/2shh18VaM+h5y9hOlgAtUlzGtXbom8qpnQUn7mSZmuFUnZfAM6QPYuENJPtgjsszby6R2V8q6S6
4mCMbARyaQQ7tEvDH+6I9iSXDRwMtfycxKXttBHVVBrOUhg5UtZ3N2l1EmlispKuf5RCYg+TQ7W0
dJxWPbV9NH3xriuj54Id+FyycRbFwBhhsoYt2n426YVpwa2CqRv5FdlvIr9VC5v17eBKizSkNyoL
gZ3chmpLaZL+lmF2yllL2y3G1VWIEmHRB8AuNNX9qXhH0cjk1pvhGaMtcR5kPOS70aP+AStQXdVk
Pzg6kuGZzAQWesnZCiAr5HX2kGZkzWU1s4aSDPcVOfBQrL0G43udQiywcyepkTT5IcJVkteQgXTB
SsmUZ6X0FhTEayeuoPaTyDFrFQIuWI49m1YGTxNnCzs10vlKVAmERKAyJSUkydlqp5oH61vt1+aA
gEvu/xWsUS9GasQub5duFfsS8ibdaHHo6hg9SavKc696kqYMEP4202ZuIxVEvLZIyJ3WlI61l2fl
8xGxtWVWP8ocMoPMdgCMJ/A8lNpjRyOaoAP8ZXPVLZDjJ68GspuQdOLchcmiFSVmNpDMoNVfS5JV
VvCr4CXm4kF0HhJe+CUmKxqV5DKnDHp6qXS1jADj/1CiOJUSYjXQlCBRQVCtSO/E9VGMIZMjPDPt
IFymrfLCvjufuXbbkc2SP9R+vCYM+zkIylejqh8hYoIRmNAE/dBBCDQLcryNn7o34lIrxxOwlQfa
ckcZn39Wdw9q1+xthQDYKl2Bwn/NRb5tE1NxNGJ2LTO8CQtuCk5InPKIWvBcoLDzf+upgkgx2Bra
xNMojN9kg+7ChhRju33GRBe0IPy1Aq0VgaYEniOyIYroaPimtpKMqCKHtaYTX0qOhp66HAqA+QFX
TplnL3D1nQRTpRSrYh+OVCQzPkfAxXxEWXLmDXJ5o2461mIz2Sztmeqm7jxp9Luu8c+mi5WkbdhM
umyc52mU5ZCoiLf0xuGpmUcF7epIQfMKHmgrhxK1/8Cw8DsCCJSDA/gveaVm/XMgonZukYgJBPHV
wGQ2YAdvME3MgihFqEgW00ub4DSI/JeqnurCYyqW3qRXE96AJcBP25VptHeUeXdlqIi55SYtQrsK
JXEMPAZJnK/gYJPzRF71UvfE9sumKk9iM2l3u9TEZGRX1oEYbVLeerNdtBJ1ISRdSK0bxSk9UuIS
g3spQyjRbeGuWjKZVRWji9SnxkJzh985wtnY5oYZyYCT331EDYHln/C+Qyh1x1iYggVS+TQ0FO5M
dRSzIWLkIqgNUgCcI60zf3Ut1bus6m60OsDUoYCt9c0DtAjymY30yGt0UCt0V2p1wtV9ojUyE11Z
rBWl3pkJutS+S3d+oxHqMOXJIrfbVA2vs0houNl1t+kpeobD4BTpkMxcvpxZbMVvQxHcaDE9VpKV
j02NrJxqGCtriQ68SXAN2Gz6XU3/lsH+iFnmUmHUWBsYMFmKTmxcbJiyMoyOpMdHV/R7UvTQGhke
FcyG8rJrZy9ZGd6Gmm5R1uHvwWd58az41iB4hWIa8N8uGTeqyB4J2SJys6bCSL7Be26eFbN7E8gJ
6P+xFDDDbNYBUaEZsO3aKF9kSCC2lh8/CSU8+DS6kVgjeRYs2GZuUR1cfLlg5vOFYtpbmJnasmd7
No9MLXYGHDRzsNmhGZMMFCJy0zBbDgThQDimJ2j/1jUpOTSVS4A1AAjNpguHutdHU9NG5HOHA2sO
zGckLatn0LnURXLtRM3kRG7kw7sRKL/CttqMCNtw5pOSGCwmu0aabcdxfLZQt2mVB8lgcN+s5C7B
EYwDBVlpLCNTqODUvMuUmeAiBjuLbL+5kSsJfex8m0VqSkcq2Ok1dHt9MJVZIbP5SlRFxjBJ57G2
COmy8UIBgXjw9OYYDvZsLMSrbyrpZEtTURqzdrFSnnajjZuqQnYWqUTGiQZqE84IIav5oqrkg0QR
cw5nDlIDICR6M+g+2GmRg0SQUtLQyvKG8DCoPRFAVnHjCnajcRK9p6H3OArUxF5RHv2uojhJKvBo
UecRhA1E2a+gHSqGzuwRBfyTG2uwsLTsmVJ5iiBuktPV+3roX+skoo9OutBcwgRvUmZclrZ0Uu02
X6EryddBWR71MdPWoS/HOw2uN2o3phfyWfhe15LAbSIr1NHabKq1mSZvOHZs7H97t5WAVxAfJqTs
FrkuRXeMNL23JRlE2pRl9ohhFHpAVFO/Dl60sSUy1/6hSAx0ZJYROIn1s+7ZV/jtrYuR2pCVX0og
70ukdCUt/YqAraTfhD0pqJIA/01rjqqxKYuZk3sRxs+MupZH1SIrVGDAWJewPB7bHLEi6r2dJmgS
U2uix5OxNe+XSUSZnUU7GBz9RPFZpe9tao7xngZYG8xhPLfjKqWeyM2smRpF5oR0NBw1dNk6UlSJ
jLXhtku/Dx/MwP1R1RGWGuz4El+dG8j5ShBbwry9q31xb9j+GyFjG3eqLEiKjP2rNxcNbltHRdoo
yJMNDJeXVEJzpY+PVWbdtPVxpEVD5b85DSmdQ6PQWEdk3VqW6ES2YX6Y/le1+BEBqYGRKTpm6xBK
TBtHDOY6cV5tpVCWr6ofqSjvTIA2fgeSR5qWFR7Vloypd06C2Cs7zh2Qn5SyIOmX3NfV6OJlqU31
htimYWmr4L8UYpCsmLlGVU6NcSCd5nEIuaDaI6/M6nuWMjxLj6C2teVGK4lIBdbtpoLzY9wrqHgR
vnSnXLb9BcXZnejMddkNPAYWPZtcOwx5XCDGJkK+S7X33o9v2aE2ALSKbRq0PCFzhFKjZWs4Hu62
LE9EFobzCHLWoslswgCSEwCLfUUOmS3k0KGozUSu4JDLtMJ+8AMF2jErbHIdw7mZ4ThtlKe65mU2
8prPIoqf4LyRJuqvQraSmyErulOMklRWSjGPbOW1MMGd2YmbOmgFWKRM1pvhUaVgsWiYLKApNeMp
C4ZwG9c5uKz61Prx79RNjmVFNKKc9SwjZEK8daKqG1XnYxZMtZ3Fi+CVrP0t11uM4FYnRHa6pKvF
AEFpxNTjh8DlYdejmBd2vTWNJlljsl1FLsviieKngeMVo7IAJOutpeHJrHEv+r6+heDwGBpUsvqw
uscQcxot9VeldStPJS2640OJS+t9ChUom+E5LYzDMCLmqRvjbFDUnVeVe0baBw9pnKoSyNjYuS//
rNzCUJ3CCVTwXxQ5RRiS4xM8KZAF6WB1aH6QhCcilQ4B8A9jMOo1bd9HC/gQMAA7Cn+qKJQ22Q/h
hkxVbktSyCgWyVARe55WdKybZ+ozDRFvAUsGdURk14O1MFQKXyN4LGt0qdHWWAWj+lcUm7ozxPnK
IEEit07d2A2rfipGw+QDqp4Cy2b9TWGaThPiGBqAJ3jr+ygQd/U4l/WiW+k1FGv1TYOU8zcQn/9j
9M5rrND/lfBOgJfX4Z3rLPX+gVHR+8fd/zn/leHJv/f+cwJ1Kor+T103DWGhDNFtVbH/H8JTUbR/
WjpPxKR5ZNjC/E+Cp6r+0zBAr9imbGqqpurq/yd48rcUQzGFbdvw3Dis8t9CeP7bP0D3Dl6Wbt6A
iKqKLnRL08yJ6/nr55mM24qf/O+y5yedj8MXv5FANWPwPj99uBP/AYX9B5hoBoS05l+CTPrpkSfe
7YcjM5uzx1M7mTgLapOmdMba7Aydu/768Mq143Nn/nJ8HEMiwhm/8342TL1vXbtoXpoHdmQHOcBn
PMu5IAa9J//w9Rl5Tp9ekPLXE1pyHqqNDxW0IG4EBRs5oG/gzxdGcjtKewksRdC+f32qv1JV//Op
AIL9eG0pKAbVHTmV5N1gpRKYYb4+MG/UZ9dgTNf24aHAqx5xIegylpOKuGJycoxbtwVQxqrk6zMo
V367Yf31FIFmtVJX8NuTx35fH1lTIh4qn3SE/SeoKi/sTNNsrrx9fTp1uiWfvMAGiNuPVySFwQQY
AXZoNsk+Gs1VG9jbTmRr8CDHhhKQ0fckV3trrhxJoc0V53s1rMgUaubkCG2oNN+FEOtzGG2FV7z2
GDC//m3TT/jsp00P4ePNzg2rFaAcCZ8Knwe6FjUvKhncM93MVwOlra9Pc+2GTx/Ih9MowHAou3DD
ff9FH5/k9Jsnee240///4bheKpVVXDE0uBW9oPZ3Xz1+/YOv3ZeLkQEhQ1+bMj+4abRliAxeq5+m
2E24Sys/3H1zkmuv+sX44NUZe8h4lHeG9s5e8FATsoBLFPfYAX8oIWdCbCMq23Qh8Jey/c/ibYYQ
AhnnQzIJDCIysawKFqC88NknRWNFiTdfSmI8Cgo8Ic6epmlXiSc5gY4rz+1wjkS0NLty3VMEwVzr
2PLZ1PAToEZgv70vLXY1bQwz7rEfniw21XVMlFb0UFUvec26o/VRU6ZHSKWzsIfNySo9anoyqiKw
fqRl4tno3XaleLVDqOMqwwUyuDtkFdARUfsp2SFWdlDMRtgRUvEjw7vVl8EqDH4lIUGygF8F9oRa
fR3tp5DyUq2Vt1/f7yvDsXExOqZdiOpuDOVdND6Y6cPo7svgm/dlIll/+iFdDIchyQQJG2F5ZwJq
SUbYIK3/W6lU9o7vRgvlClRBX/BpN9Us0EFoqshVUsMBr7sJImOlJj8NWnuh8BDnUpU14LdH6AkE
SU+JdnZ79cVTygW9E+frm3FlqtAvhtkUUGaTl7zhbZs7drtNoLSZIX3xKfe7fKbLTfdbfDOm/znq
J+OMfjHi8pkiwgQxudMs92lA5Oe7JFMSaC9jZYDFOsTvSih2UGmOQ9ndtDjOemJ9PJP40gC8BGLE
tkYz28hPUpbinX9rvIfQo4GmkSvC7lBrhh8q8SWY5+aZSg8lhEHK6pdcRbxpdMs3ES+4iyhfwSFa
AkhTcAmnwb0X6Ys0yfDwEPhjWnNPvuuURxf0a4hiisC3WUJN6et7fmW40i8mAldi9zHJqncqYTMm
+oI6Wn19ZPXKu61P7+WHkTBT4rFP2O/uhDopjqFpsKSx9Tcp/JHRtJvIEd2dXpxhvXvhs1JtodM5
5F5QdJ5SXGkmWb9GrOZJTR296NCR3YZwakBALlKVlf3XP/PaDbiYB4gV0gh/tQEB10jt9Zpa46+v
j3xlwNYvZgLUj4SJpyrfH8b5jBwh8rdIRMisrWYG26/Pce0eX0wKELlC8liYbWrpGARvuns07fSb
O3NtrTitoj8+wChPWliXvBtA1DbthtrQUT9p52IxOqGTknM8PFXfzTufj1X6xTiYk88b5gqniiQk
Z0AAWpQCJv5hNNeUNv/eaKtfjIhmTMqiUnGWun/SpXepOTOWff0glCtPW7sYvDKTAkXmDSw+d912
XI4LPLq76BCsAsz63bJ3oEgvu5118/X5/jyET4Yv7WL4KuzCQlsBEqoGfRPoEvS92jGHeFGaj0rf
H0q8A1r0UmbPWr9sMVEHsQ2e5jGAtdEHRLFKiO3oa6KGo0GAYbBQnbg1dgaJW7EliJej0piqJBZj
5SQcJ8g0suFPVtIc9eRepu9fJT8rVGJWsjfHCgkdKTp8v/RvOxyh+Ii/vlB1epU/u9CLEUpqRU9q
nYBTv3cP9jLYhnecPNExmvAQfyOPlU+0U/awQvBTW3tCr4tsTcXZos6TzKLXb37HdGM/+x0Xw5mZ
DxUianj59cJaxafkbC/HDcSJtbbud+iAHTLOVuES3fEcT9JS3XdHH5gtjp1beR2vpOXXv+PKrK5d
jFe578YJUSgjW0/AFl20bNt2p+SvSNb+3pSgXYxbRT2OkkqTcEdImUg2rXf39S+/9oVcjFVNEoR8
56xHIoi5Gghg41kn40K1aF5gcfr6JFeGc+1izNL1rDaQJ4272PvVVrtyTL65K9dGQ+1yiArLvEM1
JO8o6TvRjbfGmriQ5giQHXulzL15tPC+ecZXRnXtYpwiEl4Rgsb+zqzyJRZARGJip+oP39yiK/dI
vRiqNMMoQUJyj3LMTzga53TSHGkmluY82gGA3itLXAh3yIvqfb4kOmGLkWd90mfJxtiqy9bxNvEj
YNBt6uCxd7Rtscc5vy3uzWU9j+fhN3f8yl1QL0Y4L5LdTI7skZ1UNGugP0yGcqPLvnlTrryO6sW4
IssYbunfsdOBjC6i+x7TToBBsECn0r19c6s/HzP+LM0/LIEQ1CWN6DlH3j53kOKggH1zc5Tphf5k
OPqz6vp46IyY56FhHCgXQIg2zaFgpmm38dlilvluWr5WllAvxgJ/bJPaIjuMQQ/f8Rxj4M15mtCa
BUzFpbQ3na9v1NUTXQwOec22rrCNkcnTvI1PWA2W/dpbBbxZo1Md64dw9fWZrr38FwNEb0MBKWOu
yESyWtqo2o5fH/ja63oxPkhqnhvNdGDPOybd1qtQQZ2/PvS1OfBPGefDw46bIeiIU+FHr8w5srqV
f8Sq5dhLd1PulFV4w2bbiQ9se5f1Klr6h273d5/MVID9uAqEnBFK4fQKqLfmSj5UK2PX7iBEbqN7
iREgfeh/fH2V194B5fKDx+/iES3JmVb1vr23l4mTrOy5vET1tmO3tLS++3im3/7Jx/NnEffhfpII
VZVFwZmQQS27A7myTrss9+6qWQWr3Ik22io6tefxgXS9b97wK++dcrF8iArW6WXFKRPvFs5U0b1/
fdeuvHZ/pqsPl1JHeQDEllGyi7d6h305P8be8M0YqUyf32c36uL7lzFy6nHGVAFnyhn3+V314B30
RbJHyHdLUUDaf30V15bPf37Ah8uIPR8PXKuPO6pmkJi6s/to74oHa5Ou+9+kqdOt+qUcykN4qL95
3a69AxcDgR90QypqbhwIoLkPRYoga7CHCGgN+MBQkGPA5j0srq+v8NrzvxgevNp3A4J0+YTlY9s/
Rv5389if3ctnz+hitQDjtGjHKmefPUPzP3vrZhn/gcs8ewWquahm79RNJvIof6azp3YGTWxmLWA6
OPmM/8zjle9U62r9hqpjps3+o/v1r0S2079+wcdWxrWXR57u/IdnmvhBxH+1cafdDfFs3BCF5diO
cKpn87k95w/qN3uhawOHfDFwIHMNm0LnRN22Xw6H8K6sZ+Uu2itbc50+WOd4njx9/RTV6e345GbL
F6sGbVQKAkMZDQun3KQnbX8stmIdLs2Tca64o2Jrr0KHaIO78HaY5Q/N+psTT9fy2Ykvxo8OBAgu
QrvfPe6GOfXV+eNjwmN+SRziy5f+MpnbTjBHvzZrFj8e6OPMY37AtwPB9DJ9dvpp+PnwLC2fxKwi
4xaTKSIJSl8ZCk5i43ow35X3LAUrXSaZtD59fblXRjX5YtzBqIG9sxR8LcYuGTZuf1LS17936IuV
RlJ0uahzRpqQ2JMRfJ867AhF+2bprkzf82c36mJYiRLXjmWSgHf4DeevryMfXT8vcGwggHDE4utr
uDKYyBeDSajJWp4iHNllHmqshapv/t5xL4aSOkXSiQR53OmWBS1pH/gvf+fAqn0xFAwaShBWkhw4
P6XJxq2/Kbt8/p6Qb/bX17LUmiQU5GrvUn8XY8+SUqcCXvz1j7528ItvvdS9SrOn8csCbEuaE5Xc
2wylz9dH/7OA+q9vCmuOv/52WUD8t6Ylb+K229AwMTWC/0jWTd2AYVEc23iYKLkGMVLox4EFBiTV
nWPS3CXMvNF8tIMVJOEg8L75RZ/PiKp98Y2TA55JGkHWWAZP5Dq6SQQJRl0PHokoBD9l8lOtfTs5
XDvZxRcOSUnPmyQedtgpla2ELqxGXmf9rBfTNgOR3spMfsSsBga2Z6my1VbWjELXNx/QtUd7MQj0
bTlleHGpQbJ141eveS6lt6+f67VDXwwAdUVzFbwWWyZNmU8hG0l8DvBcfX30KxOQal98+qhgtbIq
1X4HMQbXYj8bWx9YGhSxDG4GGW8Vqz95KuDJT+rQ7CDGI4X3nBzycke6YZ3DaVFh7yvBDZryRRzS
lJPMje5r39zb6Ql+9l5fDCKjqVRm0vGtk+UxM8JND2Pq64u/9slYF8NIPwoMl0Qp/F/O3nM3ciTY
un0iAvTmL015I9+S/hByTe89n/5bpXMv0KeOSgUMBt2D0XQXi2RmZGZE7L22hYdnmFscVK++N1bN
Him4vQxXQEhZgfF/2UdX4vlpMv5wM+ZZgKElEqQkvUbbYjrq00OMD51ermBRXLml73TDTxc4CzJY
n0y5foqMA2M9Um+1pnDHehVjQyIgTkFftLSU5F3Ao7uXZi/T/ubGgzQs8N+zo8zC+ePN7NV1Ehyi
BC1OhuiSxmM1pJ+wXVeigW7tvVavbH8uPY2zkFWLMW5kAz6lk4aUAhVR9plJrYMc78rjuDB2zLMQ
RM2yoxNfhDwiIkFq34ThShvKhQMGLQr/O9qmmoarlZhP286hNLegxdpJvNAdHYBibu392dH/v+z+
27JknoWXGV/uYKJXfosKy+n7z7B98rvxyvy6FALMswgTpeWINRVvofI6T90AE1z7S3NT3iQrNMAu
itFn89nadOvZ8+23yL2WkLv0cs5CjyJpc1130rwVZRk1v+aYcnvlvV/YNrE3+t+vp0ozJM5Vwevx
/CUmwY7haUvfPpRL07sSPH7emcnGWfCwesSfeqqdHtvoio/yI+VuT3Sbe+nRuvJqLt2GcRYuEKum
k2TikA9syxX+NLcEXg8np8f5+jV+PgnIxlnEsOKk7ZPKH7c9SyWFm9gTREoB2CN3fnJiwKkuOkkX
ruZWjxFByNCX2xvtyi1eWN6MsxBQaiXqwJaOhZ4gJbz0eeuZ9by68o4uDDHjbP53Mdai4TASYJbj
YnQVFy8n3lLvbd4SF/XCteF2mog/RF3jdP1/jjP9xBkAgsL/RIOjYMcu+6klckEbMxDn6mVOo/en
y5zFgRF/IobE6Xac3K2cbIkVBFfAtvnKoL70Ns5CwSAKUVmrjLccy2tNfq30N79vnn9/GxdaJGTj
bMLXuvL/TXi/KZzKfBGqZBcFt9LQ2EET3BbVF3IoJ6gPrFBYxcdeaH4NSWrHMGV8U8SMKPcCiR6f
B3wWnCrfnywcx9vZejTSwW6lhymm8YH2E0OMtmOMdQlqg8zM12ScjrC5dXPVyZsUPTIij71Q+4vJ
MGgLCB1fZcMzb6ZedYQGVC9mdfjLNOJtLV65+e+s40/v7iwitZqR1WY/nIbItKwXrYtIxcaXdkll
0QWltDZteA8OjltXtnbShdGinwUoA9h1NQUitUQVYTRuZph3hVoHN+qj8KtFFqJz71+DqwX+C5NN
PwWYfyZBOIqtn1fkMkzBy3NoN9eSeRe2CfpZhEqwWMtVSyDxY0+OsmgcZQsfY0MLmYvJg6NuMXoV
1re/j9JLL+rUB/zvbRjWmAS+xtWwFvUmR3Y4dMOavxNf/MVuRzuJPazCffX+++UuzDj9LEIJWSzh
TMewyBEc60AFlILid3KtLenS4n7eWqxkc6CbKA2p6wye4uJyusd+dK3eZMtsL3iWYywDByLjIt2b
d+EXO/riSvA9vZ0fBrx+Fqx0FbKAXM/jFkAMxAYsCzBNHeqHVPqroQX7/fFdfFtnEctKWzwpMPZi
hcRfw1Uda4HZ8QrNo9fayrJa06u3jLc47l+ZVpde2FkQww+w6Ws8vrfSfGPQqCACqbZwvL1yP5fG
+lmYSGhsyvSE+9FvR3fckQ18L4/96qNzu3VzM92Pe6RBi98v9l2C/+EVnTcig2mlvxSbla0Rv6VR
sdNVyEiN608Ppv6IB83CwldCrjs7xq5gavV9ZSZOpenAzvGW0qhrZN0yC5NtNUHvSLDeGCNXt7Jb
mT7wrP4I0cMW+RfODhr+ZbInYZI757rbt6JjQpdS4+rKW5EuRbvzjme1l3pTVsiuZI2O+cTgGfi8
RZjL9elrjBdoA8MA4ZE84Qo8pQsZd/cQ803f2k0TJICuWBeoLy3lPZGjdTiAZyprWIts7qS3pj4E
SefAUpYBRWaG5rUxRqv6uhMCd8jjZVi3TscnV/1DJd5AVPa06l7UsT5IP5U+sutBvIPdvACHdBtI
JVZo0kLMDLyDOP8JAJ98ma783hGj6gYaAob6qtskL0O0lYPOi0wvrj+TccIHrqBkfSz9P0J6AzvK
bjg5FtbJLAdTnxwRHIzvdpfnm+bkVZTg6N7vtIgmzPYuTcEwQREODdof8YdSApol0kdkqwZEaskM
DnFPnjez7Dw8+sh4s0D1ElE7dOZTFBwYk7Y0J16Do7vSrU/ehCng6MxsV2asO6MOkxmpcFkBHijI
HktPfWjiKQg2QzL+2znovM18RioZVadUgNnAatxH7XOjXolWF/JH2lnUpyEfXmpGtOoTFTGryLF8
AOa9LwYfiXrohiX6VvM/5ou0s6iP6VGBCGOCLZ+/ZPEehTK64ZffZ/WFCKKd7UVNKSqRqjOpfdT5
QSG6JkC/usJhKr4SpC5d4SyyN10vYlxECGxmTPJe9WQ9RG/ptaTAdzPAT1HpLKTLeSt0aUsI1ChA
Qe1xqAvaFRWneBF4gqN50nJwAwfeCfm73BmoMGFCd+XeLi2Y5y3UaIJhfZRcPdyF64YT8enYIDgC
9RDLK7eVqy1fJldxqImcjsLClaF98a7PAv8AnkFDGUS21BldqBnb6g7NnRPYH/gFr1Ffnq7oO8Rd
V18UrrzCKfpK8LywUv+fRmmcRaW8DqYtmUZ3hM6lVzx4MXNyWHxTFl15tJdC9HmLNA63vUpyiUah
9nkIXsTqxh9Em0IP2wN8jhAvppigdn9/nwcXFurzVuQCD16yXGRoMshg3ew2arGg8+/aNvHSQzsL
GN1UFbkaNtMWIvVSWqhOuuhXuOatylWwU5byIvb8Q/JHefj9bk6b6B8mhXoWMfBRV6bwVK8To/Ig
qeqqjTguNJg2J80qVLAyRoL7+6W++8J+utZZBNGLCFcTmTBrKDuTdQ/ZujOLN6Baca7G7c96H4ad
GQW4/B9FVivWOlqT7SamGxkYH9zpBNFnPpTYTFqehqECOSuj93Hv1bxcbZc1i2/T6W5mSF6a7AaQ
eb9/9QsiBVk9C02jPuaYVDN7Df1DG2E+jQGWMrLT4bmch+9mx4o/4K+L/WyPv2Z21MtPwcTUGLuw
GGMGEXdBTNK2pCWhFI5u2XlZhxHGCbRz0MWVj6Tk96964bR03g09joJZWy2FPZVGP8FWrnYOn271
p7d3tkGdVR+Er8YxrPDkjb8hhHj1Ntp1rkLPcOmoV6rkFxbM8+ZnmiJNmL9k78ryoTB3owhsxTk5
f8JDgnldrP/TYzrvg4ZoH4ajxlic/XVVS3bHDuf3T760+z1vecZSIqoxp2esCK96/Wag9EaLV1uv
abE2cDJsF42PFNP4wDtkkhMPAs+yiPtNjuRihNSQ9w02JpRBjNCBOmOHfvesCm9+oztz2iDxB5ln
pkewrJpfoRzCsEzehDECagzu2Fv9fhsXxpFydjhuVWP0J0EElIDpR+cvqMP8/sEXBBeychbh/PT/
fz7QP5fkKzg+Jpt2Kx3GOzT686HfsBd2gQPZ+VI9CLR/KkfcTj3ryqu/EMDPW5NNrN+F7rTb69K/
PgxXH4+07ub3m7v01M5CnN+i9YU6w7s3P/LiRri2+ZKM0y7lh+mnnEWguRXDbrY40NeSbMt1YQf1
XTK8ZtIxTB0lwbhgLt7zGgraSsLTvHy91WywJYqJ4eemi8ALPEnBq4LGvsN8AoBTz7+MGWceZGSg
jYLpbwp4Ks/eUqxyETnRbPoyto6I2bSWLJtqGeOdp1iYoYPUjcwOoxWnwz77b9Fvo/pBDziq+b0n
lMCN0v04ffnCzrQwNLuV8MzQXKlkP7ot870471Nt205fbY0tNM6sLzgMRvONgKveoh6eK/yag6R4
sqTqBnuz4wCoTMtOnnRY/7a7rAedk9xqJ+OIeDNVC/mh1l+m4RjHeO54iLGs+F4zX9t6BxAm6P+I
DwQUTjqYZpv6wpzI0+Lv0vlrE7qQxQRt7yLIcYp/0Mb9HG9V2r7HRdgd9cbN9H086k6rmK6iWjZu
XE7qO/iDicF7qWHSiq40ah+GdqtK9oBJfHnDQ5zKXTXcwaRzuwDf7vs534GiF4VDkq+CbFdWx6mC
fL1O050eCi5WxvZoLsZ4LZN6jb2Ylk9rwAU4gNTymKjbUvnMORljYjLj79xXLhQY9aRIbD5D08Ox
Dr8dRxuNgxFLz5OUv4b6n5BjXyPccv9q9/n74L7QWy5/N/n+k4nDrldUqnJgg75pPBa/ZbZJj+Mf
EHZL+qu9dqmutGuHgUtF1O/axT8Xa+DNzdF8KvM7lI+4WHpvvHdf8x/dtfbJzbg0t+EmflVewmVz
5bB2Ye/1vcH855Jhr8RSKyls7fDjSCuyvhBM4NlEVDxN7CbCKw/yQgQ67zjDKXvqzDakrG9hCzJh
Ghu95+bTf3tL521mRTNrYmnwlvoF1L5Dsck2I7tHa6k48dZcTavoGC5/v9Z3k/sPUem8z0wofIAF
JtcSndnNVsKfYUmXl3P6p3FmW3BoirAl5zFb4Ly2itxokbm5xy8OHIL7+5e49DTP1hO8nTpotT2Z
s/KlxjFxHrFSv3p+uhR3Tz//Z0z0gTJUhchqHu7GBYUsajA+TYmW81VvrTu2oR7Tz5HdFmEFqKg/
eKj+flunJeOHR3su5FAzEl7FyIUHeZNY+zm4MsgvlfLPZRsVQtIwCEfGBxJFi21yFNsAud2KXKrC
pnSYHoZ5FVf3GAvtlXknGC+C9iGd7IHFdVg8BWRZRbE+hDlCO+M1lZon/D8dATPoqliq+NT/pwdw
rv/wxXYoI4nmugxTJy1YiMGVTMaFJ3uu2KjmSIljZLU4xFp2eTJIm641IF5wLJDP5RpRpYBowQJn
K6ywIkWL0Njvp55H2li3EX2tNXn+5Du78HktcyydBvoPI+VcvmHqea4aJSlKJN+u9Sz19v9sz1W3
W1Q7Y2MummO+uZZj+j5W/3S50zz8Z0bgYZP/T49lQCcyI8krhtdaW0YW7z+bnTJ/L9UbnGcxATvy
PEj9VZiA3xTkTHWc07Lwry/upxErObZ7YDzoav4oAatBPwwH7DFhIjX3ZbkXmoMlh840FyCdUg/D
KIBS826us7Uoh65hHpJRcFRRXg7qeye+h83NrC6QGhrBUVMO+PGl2jVrjUtD5vTzf+7Z0oVJyvxT
P211p4ZbEoZXZvkFzYT8/fN/PjnuRylRA0b5abicxCu4L3mxW5Ch8an2njpl8ZVY9svSCTfw3iku
X8vPXLqps9CmaDqud6cT3Sx+FOGNXkhXZu6FpIJ8dlTEBLgUOsGftsrHpP2B262ZWDk9SJUG5fXa
VLsQ9s/FJnk3BuLQTGxGIOy0E/vf/E9PpPg9+FwqAH1vS/55Lycuthhq2LIlAoyo0Niqg4GrdRnC
6sAs1vwiG70UwMRj7l0Cs1TsDNtdI8abBufRm7aUT+Cx167BINfHf+D3r3XhyX5/23++1YzQLEP1
CIHZiJ3KQOf8R4Ky1bFpjMt1cv/7VS6otuTv7qR/LhMMOPdrEst6jdxEWbTH+hgtIbut9UV3zK4o
kS403svf8ezfq5hyVCo1V8l39IBtTrU1ttnU1khELoT11U3KhYL1ufYkEvA3jhN2kspzczC20krh
V3CbHrOv+JDdsNFfjXtxVe6NNdSvhyvP8ML4/FYB/HN3hZLplVBwd5XX7ozFSfnWrxKEQiobInmV
brCA873fL/YtQP8hJp/rUnoxhnzUcYs6SOO+dCz98YQOKY1dYvS2br1YxdrC+ywm16aGt2ao40f2
ZY53GkWeuaIvQRQBc+W7YHyU9Y0SIDcZ94UMLLGZlqn5rLY91m1HAZJNgLPJkB/a/M8sH+biJjQ8
FfcUaQlLwW6Sh3h4m6CKXLmzn9c28WyxUQq51MUAgBF80n2oWJ4JPer3j77wgsSzmI7dnGRpMvtG
XXnJcRUuEe5grfn7h1+K6+LZeV3RctVsTp9+iuvjYl5MXmNLduKxU/Lor6FZaHDpvGU/UH/XGtKr
peQLcV08i+tyqQZtFZ02eBUskTaCXxxeGWiXwuJ5S3/kF9o4QP0jMlQeTrte6Iwr0zWpJED2sw8a
G/vauebKdeFAJp4VLwyRjZpR0DfUghNzMOFCx5840rXO+Z8flHTe7j9aUyrqHTeTde+9eZiCa50l
P39v6bzffxbq2gJdwqFhrS3ojPXofF2mW9yP7dD+S9l173tYIbq/j7ULL0WyTl/jn1BjzpC5WjE5
Xa7cac8oo92cqhZCW09eNOva7j1xQRKaetaVK55W8v8bb6RzUcBkYDOgGPGpY6yxHwKbzhxe++Nw
vfXt56DNTPzf9xR1Wi3OOld4ehXs42jvsPq2//7+9X/OMUvW2cwfcPCbU5XPFqkBBvbXy+HxWnfU
dzn0pydzNu/9JhfMEmeL7QALIIinxtal+A1fUpDm1pPa7ZvolvMXEBzMJ7FAPsFjZN23TfOmxEbQ
bnQocfFtGD8IJt5V2d4KX8fpbazcrJq2Oh300Ba9crLw7zYEr5SI1kB8tYx+7GLGXFuKwOQlAxro
4t7S9VVXSCs91nChnhfK0B77FJNJYxXUE859k2LXerfWA3KgYP2UnOTVrCzDRF6MofagIvywoQvo
qwLm6+8P/3sB/OkJnYUnqWvGLB54+s+v7w+B9/Vntwnt+4C+ySsXOD3qny5wtv0sRAsjcjAx26fn
18i+Wy6Xu8e/n79/+M8bMMk6i0hqA5Kw60NaWyABTNbRSJ+rIfTC9F3NP+f5Sl7lQvw4FxBora9U
Q4XqJC+bJSjnRSHQOBJTldPv0un591u5sP+SzkUDEY2l6hjzIrbkTG0oITyrmRC1yZ0rT+tCO7tk
nkWmRPJ1FQjUtC00aAFgD/Vo3aPRT12oI/FK04EN1Ni2sceGR/Adof7b6UYyz9JCQiNquioKFFKV
1gusuzLWrwywnzcO0nn3f9UN9Sgidt8m/r05mhig40+Lo9aV13KaBz8M33MJAI178oiNMZNdWgaQ
KbdGcQzvowd5PujT4m9mLf9b5kw67/+XjRlO2higMTReR0BAscYmbvSvZbC+MzU/3cnZTM/wZR/y
iAFWuv1CXoZrfj9lBm2V9scBLw/M8jjjwoXd1KjZscdbkKO035JFyT36Vx7ohWiPler/Wh2FqRgT
waeijnMxZQ4RqOItdGZbpXNsYPDperxopqvdCJdGx1mECDCn1nGpnrayspGHyU6V0DaER0EwnBmJ
WpbVdpXmS62sXTgXXtmKruj3Th4/Jf61DcGFCHiuIVAA7wwNQBH8MJ7fjw93Ny+m/Xh/ZVJ/F8p+
eK3n6oE6HsfMKomBZQ77NyAhIT2FSnxQ8mfR+hqLyUnaBrVN6OSq5pU0TqeYII/pUdDwoVc3GHy7
VotfLOpNRXpSzRFt3VoYPvL4Lhn7FysE6mnpW1/q34f+LWnu6UUQEWZHg9fOsKE788oR9Lvm+H9v
RTzfx4Q08vt+aQ3bWHlSBFwC6TfwzQAE7WdvCHhErWpMH6VRsnNGiEVDGjb1aJeoH1mbMtHtLnuL
ZZVOhLhZGPhpSKVMaSZexQVlCypKFI2q/MQqwCOvHDE8N+xSgb/n31sTWU1hmQ6Cq7eSI0XXRCo/
L1Hi+c6pSui3UySfexJrilM0T7BwlPmNYM62jpg4MeYrtm7qj5FKPN9HsRbmMsTGYavWT2mIhj/O
r50zLo3gs4UjzoBXK1rNmV260eT7uHqR/cat8VgdQBDU4ZdQ77NGcup+2SnrSL77PfheWHjPZSOg
7vAoiDk6ZeG+o+6jEZnK+9TaYn9+ZfW4tOyei0cmDdYXMxTbNRsirDvbX18f7G4f729/v4ef34p0
Lhqp67hJUwWD8djyyUHdtcKVyv2FkpxknF7WP+eMIpgjw4eAzjc/7ftjl00muwZOGmQsdTv3UvvA
4c+btv/NYup/quH/XLHCUzumh4ZK2QAsM38bx8fiv1mSSOeyESvoojJXTqcm7Q4+aTw+6tXy91dw
YQ0wztaApkzEuE0hnQXSUZ471zTu6jy4Ft0vDNJzAUaT1cOkySzbpNBJF0OvXpmnvvvlx8sjRMF1
cBRurmWWLtzJufiizqa67EG+QF7YKPEDEIRKfvz9IV0oJ+N2/r+HE7xqOIQJKRIhEjxxUOzwxI0S
n2pMR+a8x+t/tJUI368ImJr0aVUqHIhiI/fdvpDmK7uDC7PlXJYRm4HUxjpHddF8FoqnrLn//e4u
fe7pgf4zciMxkqxA4uZkkPTKOsyuJMRk87uu838XLelce6EOap6lRU5rDvOvdrtsObAQwUHbgaqn
rjK+BHdVu6i0AwyNvLdLEBAcLE9UYFvvvaJZBOaNErsg8ppwJYTOHHlq56bKW1Et0120KoZ9lWx0
0zXQOljLznT82GmDZRItrMjuVX7IsdGmH0T60ALHL1Zx7IFVM3RHCD9radv6n2FvC+9mvG1itwMh
9BjLdigvrGmXWQ8x5ip/K83VDFwtPJqYQlBHt/FnrT4WXj1443GQnkuySxx62qX+t6JHjv4/HB+1
tRIf42ih4mIIgLWBbdw2tdMdIInB/+sF7s6u2CKAtqRJ/SbW6OmlR0JaBzdjd5PDAu0OZBBB66S6
1yn1ci66pTAvqlheVQ9K7Vq3gSKu1BG7MpCe/dP011D6hfGXFkP5ubWGhfBBjbScdql+pwc504E9
JdzSaS3VH4YFpLnYATrhd+NvX3lVvEzjTXwzBPQBOo3pzmvjDuegqrrR9A/oi+tM9mp8evGSfYCk
kmLVJ9yZubLMtbfyRr7tljHk6MKuH+Jixa5VhzCZO7BgZhGWsO03r0q8gFZBF75VeeAyKv2+az5N
/NF9l78X01dD861N68kJ9GUPByowIfXq1OkfcDGFSz1iY9zQMr4GoiZDjE5xEP4aBsu1jOeRaZnI
u4Cc26wtpb9JuQnowsN/bqF9SgVeE4783izEnQrf5jY2nHxl7aTKtnJvwGcS4rzhBP3tUL0mA54X
uym87Ztl3a7Az+KmmMpulbvR7NXCarhtJju7CxZ9+wwULg2XODuELwFigNqeQ/eE9rjLt9afyjxC
4Dt9gwqIj6c+j6996EA+G240mLR4IqNtkIFv9at0cI18LVkAdo50myqaV6mu9scPsfyuDuoEanBh
WHbxHqFqn72JQ2qyGu6s0JYlPMRIkcj9Gqxw6wNfp8HHFQ4prdKWA1qqLdb6uBqtVdA85YygZNNw
03f0nzb1h5+58LtwyrB2rW8XxWdSbCbR7jYR3e3ulD8l1G+g/wpPvr8fR7fI96Z6PBF6/cCu4tuG
vIvpxrjYZ3acLPNiF57YsHZvPpE80v6Qtg+fddztquUEovejYfAHjoBOePYomsJxkjMmjy35x+C2
7pywcctqP1U0sbgjI0e7A/VmtUuaifhPIbjTFnQhwZaX4mUpuUGwwC9bf0ufIcv1xnqAP+Ov5L8F
9h83GQR48L0DubM/1jv186B2AOUiLvOte332RoiKMS9hpzUPTeoxXGUcnj6LYe3zrlPbep6VdVXZ
Ivyp0xd2uED43EufZbOax6X/VEcLYeLxN9Im+0rXRgR7y6FElHyeJJ3TLa+i8r+YLVq7bFWnUjCY
uRdkW+/cWnqMpk2TLIlPIH7CLx1n6iL8HPFYbXCb0ICHe320gP1ul8y1yAFTiKO4IB7U5jWn+b/z
am0fyEucDDAQMptllTkV8hiLKuah6h1sIhhDQ3csG0dAkMOfkWzMTfxFA3vNo0GuE4Bhg99L1vO8
bnogaK4pJU4T70b5Fu9GTVgX2a1i4oV2bIZtEXt9vE5ug4/YdEwShIqtwrwXltrO6Bd8jbLbxIGr
1GuNYJ+ugenUW/PEMLaRX8gK7dIIe2DXrKb4oCbLWP/0y4nj7banaxT9Dpnm6k+NiyaBoHlOFbd7
HDMikGP4dB/h+LhSDKy/F+CI6OHQ3/CxJ9CIX/rkSNsYjhl/70//2T1lNP0CY0YD1S+so7i30n0F
rbN18unJUFboneJ3YxssSUH3ixb2sW8T9IT8UcSy869quPWxo9mptrOVKtj9x2B44QB1Hn/PTfIW
HgtGdrKy6AgYHRhQebJRjWUWL6f6OMdOr7+mvt0Cc5TdeeWDD3ysEJMP90Z9l42bSMB2/UtPOFUB
1zOnG3BKPWoAZZvcCTsgBA8Yx0Dm3iS6Y5xWSbaw03PGAU0u3+Z0V2q0GOzq2tPuzNv+T/g5ydtq
XNWfc+cwz7Fgc4dEB7ha2tOkgeYhE1syxpXaVsMECRZWkHXniobiDBobGOZ+a1EzBTcLecCLTktD
U9uSguFxkC+alJfJF007oqBeL1Pa+LqIeCGPtixv6xp8Z/JlQOxTKatFbOU1/RbquK32vqMDfles
t3SEBgQetNNWtBEcs8ltRLei2uDF6n2lH9roI0oAWO40gOjBfdDuIv/Wz5YdAivD96buUBSPZXKQ
zSVA+nHeFP0Dy70HwbUXXSirTqcdemGfTZ1zQpemhIjGgvoHGNQ6VClOLqyJaKtHOjnG/K8pv8zS
u+y/mOay918m/0Xq/qb8P0Nail3hRUW/mdKbxPcyYxcaHyqqBhh3Mh3SwSd7klDsXJ/vJgPINCwv
C44FKuIxwiaOaaWIB5/DeFpkrmQ+UvJYBEK1SliADf+robNkxEi3o0HTfJj9fSKX+3DCTC6hbSvJ
13N3Jyoq33RYzmOxtDBq7Jcp/hr5si1Tp1CHtaqyjrxPBTABq1rMXXlfMzHynJPO+D4IzZrUnNfy
nFnwhWYjVeJKHNslJhrrJqdvCvzpYGrLUaydKdXXdfflc++oZKEAH1PF2kr9AIIKN4rUAKjbEXdV
+OJI7GrxQfETuxUUMNT6zopuNPVoiDepRLxhETAEE0sVmLYRiFpTgMsurMwWvcH04JODTGPWoHan
MQ6GVHKFcV0LIGpjbgRP2qz8rMeEbUC6pEbkmLPpajjoTzOObKy4ga+6ARvvHNqiLgwQrangpflC
6o79QH8UWQv0O6sy+Ugl1VFjfVPV5PAq0x5qXhVQvEJ5jQR6g9PCNroeNiFc4IBlFjCfAruKe7ay
NzX/mxeDC5t9aZiMmFnZ5tF3gsxIZa/p2Y6yMdG7B6WJVlb3GrZHK9/GEKHVTHLi8T6IzbcqK5E+
SrYB3jI1Y0+uzUWZPCVy4UbdLXisP5HRv02WwfAR9mMJZtvCbBIYglOwAPh1t4rF1IkC6UXOFSrZ
wVOgGHYKSDjv9gpaQ7jVMGb9RRgy2RI7CJJFQvqd1ph6xkKOO++q3KnGcFPwF+W2dtQqXOq17wnB
nyKrdn3sJclhbh4U4TUPb4eEyYsis84yCjesm9KmEutjY61H2TxSWvEwweE9PpUM4LR+lMM/Iffc
D496YywnH6eUoHE1/Tlkksph7lnognWwzr5SunMu0Y2dLEM+3FdZUMWlqCzn5iAL6NtOP5Aeje+U
ibSCteiUqC8DqJdtUDxGymteY/iPiYmIRZHwF0Meu6huJeFojK9d+dlqm7BddVm9btvbMvg4UWf9
+L4wgoUuref6VZC+RsPYhqcA2O9LnU/qTwCzJyPcSsa+puakKU+CPDiTMthq/Wn50L/vZE6sZFZU
YVcam7S/FVA+lIlTABIS495Op+FjppnaH7BuH2khhc034KaewDl/meIbuNx2iKbdz967jhhRqaBZ
/47zQY6feummb0d7EAY3wtYuDUaQfewMQ0KXtTe02M1iHO6m5rEHr6wQ8/z+Mw0ONUpW1EV9T6rP
3DcJ52qgdrFERY7afHFKj8d+DjXzvi1Ur6KrLD1tAXkD0xjt2u5pjO8yLM7TndTSRL4Nx4gpf3oX
HfHLpx1feCopXUtvYGayYJfPT7N+o46PifBSIGcW3gsQzsE2rf/o0kulS2wA9rUkLerqBQAv+n3W
nMoHxn1nyV8iFPquU7+aIFxlYbCueGpyK4BLZZ/OblmPhW3dvgW94Ba1ajcp3mGitTJ5KloIhFY3
1qI27DKakuYq96q5Olom2UcqAdBEwnWrJMtCW1vZ0VI6W2QIgrRjzrAsW81SGDRHNoZFRJhMCB3D
qYxo3FUT4g2DCfJahHSaTF4n9YtTZJ9SZvBQHwqcsUG3rAr6UaLwb+LDr0Xf/TqJz3G01aanVOG7
sa1tgngZlF9ZfDuM+5EzStyA3VTAPO2qmHgOUl6PwYFNm4G9jwzVuAgAaBK5oKvGKqdGTbJL9b1M
yOBhkl0UmxY8hwXFuQOr6/8Z1WOEXUexjgeURdlR7SR7kmTM7I4pjCJ92sD8PExKt8+EEcjhsJWH
0J1QRBtx6ErFjDZ0orbeVvZcUictmruSzVTXtGSAScbMyXs7Vqux8wypY0sMC8Svdtkw2LL6YdEZ
40ul12gjXMWXkDbJCFqs2YIaUQQPdvg0/hVzOsnkD1laW9KJYb7HzfOgcGZRcWeivLxpG3pIyxEU
dOGY6nKw4sXQto4kjU6cbvHcQi89sZQgndH/VEq46CvRnf1PnSQAtEJWO2ZU+aQDrSyeOiNczZxF
RPIrdVMch5NovB1hDx1KP1z2HCH6lkqzbDlRKXuZ3t6bRgimR2Uiyk7FaXZuh5UMGFNPW09k1wgE
EuGlInkm+Ya4pbTIXmEOl2RyrZC1fYoewx7nIWuTdHttYtIM4LWTfTs+WsPBylZtg4FzHNykTcBd
PWGeCAGCc36sLDjqJUq/i2YfnT9d5I2w4xgdUEkw1kCaISKb3kg1ji5VDpzKIhEmt1LV5451NCPN
Iag6W84phyJ3Eq27TWrcCJPsUgXymxu1Sta60T6r/4+z82huW13S8C9CFXLYEiAIZlFZ2qAkWULO
Gb9+Hrpm4ctrmlOzcMnnlEskQaC/7n7TUDhkrrDAS1D2NbbV7ZRpZKj6msjCFp1yavE0M+xwOI49
xvQchx0zspFXzFn9XVNkW4NrIFvKUojR3Ogjga+MseP9mIWrtCbyNpY2vWp4ajVvZjrcQrsLa+lO
1fKVAGtWbLtNkquMO8y59banC0GSBVW5sudwdKrMXI86FscZzRGYiFoz5sixAxVAoNrGZ06kIrJE
EAmt9lJiRVuhuetMOp9K30cGUfJm6Fkz16mTbLM37YZtW5CbTJtwlGhGYgkmapXiV5lvVClfjq2w
ISf8eRzCV2MYnKZPbTXpyBBKFxonulQYi66Q1wGiA3WiGsH8xZMhDVK7wR0uKftjoZRQeVveHanw
HfVj8ImuHXGsE58toXodaA4IVWMfMy/ajGL02ii0qVG2kKRhiYuJZ5ztAbrnsKiBaLZlIizCCj8L
4SXl/yh9y437JlOhqnTlt89tEW3StH9TrM04rVPpRRCIzxU21ris5NSZdNJjx6fGTzZWR8JpSIgz
3rRkxnOyOFlqeQXWE8bRUBgLZ8xzSbWWE4XxM7etBMuJQPR65uksgMVl6e4Y4T0+VIeJUqMMjddp
vRPKmFxpsjeTUh9AzKgmAlQ7u+Je0bJvM6Apno3VuQxoIluwIgGl9pPxpev0l6DBoR2rbP9BqyTb
SNt9poZ3JDo6pk4I6sosz6Ww8rDmW3UNG6NmMh4zTBMR6u+V4Mi3tQhmCghXo6mZ45XgHFq6kMpD
jQZVFN8LfFmEeCRmNj2DdL+MCB7AiDkhQqlCjtyeLawgpjgUDHzcGnF8P+xqmb5ONr3ep2ZMyTLn
Wyvnp7ygN2tmVxseUlMmWfurzecHerEHEZfQZrTsEW6sLnAZXWL5YIcb4kLsJTcf177V4acx2tqw
zgxocsau93tKoEX2+ltlJcvO6m3LGOwcAXDok1o//hghlEq2V0IffDWysuvZpYWEN1pEcrWysKlQ
7Mz1ORouchshJPhbf4zpDiLROvrDbEvWPs52kq9txYLpuf2umL58oXV6PbXnloFmVDnyIwccBCnn
m4qXWC7abdLvyrO1BotGyz/V7FSTlrhfJXX8RHGI47UxBvOiViYEVjsa4XNoTQtNEvbNrNpleagg
ByuukR8CfJ9Z3Fr0otGzpp7m9A3Edpjuib1ehFoq7+IycWJJ2wyD+jD1ysFn6E2K9A4r8HNg7CI5
d/ez9F77ye/mv02CvZLIa13vXzVsGeQO7FUYgsXIHSmV9GnlXRVbsIoiyMPnosEj25VurAqupvWn
HuI2r8y6FA1cRn9r+PsiZIKLl1I77eShJmY4tbVK3Kgy656CkVwUcndEjqfuet1c6iWHxDgtajJy
SUmGE43NxahT+4ejVhe7hq2swX5mPorxtO6ZdxRLgNBX2WKrnVJWCVZK95g3JZF6xU6UfXYv0sZU
qoOo6vg5zwJdknGouURD8G0xdpGdbHccKmV4CkzcYOf1yIZEoXML83Tf+OwU2UMIycYAphVzYs1N
hgYfpCF/H8qnnJNgmpgTZG2ZFJ8xkZZDuRWlXUo9nNNz7icDOvQ5YzuCN6pQKbPwvgxfFCxb4ta0
RcK+4GUTIvyhFIeWDOhZ/2ikemnSBQopHYsG7mphWiPsmnFdNILTmcpa73IShtWF0fyMTF40phCC
sWoaiDedi1VX7lIcEkrhjVB7uzzn/yU9GdAHUElbYiFKiNOK+mcrGWJBIXJn9dsKZdsUdmmK1kpj
7U/0c1eSBa3iQ4P9TqcVK7FgR31S/YgazMTafyU453boMsduH/rlKtCZn2noOylxARJtOUp/RhZd
qvEcZRzczb1Utvagtg/sy9P6WOls7oNv02D7LOIjkcubSMu9sP+WJTYwYbY00h9hXsUWepgyWytF
tQlFw8MX56gbu26gpyHHlYf+rDc1OcrydZtndse0Ig9Ig4d5P4/L3HrPJbYVIvvsUsftiX1iFDx1
pHxq+XsZh56OlKePfeSqk6MNLwVlzhqjFyF79eOSqnvXm6qXxTFQQ0Qf9qvGnqanDvevgr6U2bYK
yT6hXZPjl0baanBgtHdN3MsRQzY3mVWRrR7qC7XpD/P8Q8613aiW4xMKNJaqI1GiCwKnWe5ZYbAT
Bw7ifKB6C6gvye5Uy00usZTqh2VFmYuydB3SoKWQ+LKGBYQOjtePTiYptC8aP7Gdq8RdhoS26E03
bV66mbzJ8T1rscr1j2UEqp8fySx2iujBMom5h2Uist2s2nhn9iIyGhp6kSQMsV+3agL1gpmbcd5q
E7uXuGd8PBdVUVwnpGHG6i9/9j3LXJltzVKbd2jAVh3ZfVoxjV1EdiaLgapleaBtG93fVOG0aVlX
Rqbstmq6jSvQHzTBWaK55dixIedWDptlUYy2YEieRmygwuQ3onxXzXoxEFg5quA0ZuSNmep1+pPW
ZE49B04rUAjK1hkH9SBWYCfqhzBTdITOiYp0RSvsNuIZTBp2A2TgnL1bo1SLUJGf5CZ90IMvk+Vr
b0VuAW1E4GStYZmZQe5oOQ2f+VMb723zGofn+SV9y5VomRcYUmjaIuR12sa4z7LYEZthrbXDJmnM
fUarL+Iyxi5hW2ELmOQDI1S8L0UoS/64ai1jn+KbIQtroTM3ha84FVgYdB/HIAy8Z37t5QJMgVV4
FvT7OccBIghXbdu+idPI4jp5CkVrqVgMGWqpL7W2fm8NhcO5Kx2JjUUWj895HzLknWdBo4+8TJ0Z
LXGaymSkeyKJRjLxbfFjPwe7puyD1ZC9D3K+GuTGnTQyIpNlICThQhJCN2UWKyWE1fqmmFDvlvIm
LrYWR1crnfJ+V+Rv/fimNh9DjQtH8CrNmAqydtHRZvmZ7ApW/hZLXBZpobG5Zb0R6/ky9Jdw9HMA
veQwapJdmh+l+BYB4NZq6iRtijawYof6JUzrCNBB5tszh60/biyoZ6rXyBEji2obffndpcOy4OHC
U7BT761k27PtmxE8Pybqc89OXLJe1d4iuRafhDD/KILRNnWJnWToTSmYlThKLwQ6L/uqfohE8XHE
oUqOhDutuZPoPnM9WkYtWobxIEjDTivaVa6f/HknZabrJ/KvcNil/T4D+qqqbm+JZmMPcqE7qlbf
BSTOgog+GbNG0zj/ZFloLBrpuRz9X0ne8eD1st3Xk+NzLFgsIBCVj1lxKFllW4m8oU/jMlRuw2Bk
JGTWpQ9pn3iB3h6KkM00/aZDCCq7c0q0/xgKKRLIO52KGyrNUmihQmg1uEMNItakPFAgGFrN3lsd
3KAuPFk+zUCHVuma9Om9JVaLoUsgNY1PWpDs4j7/MNHTj0nnhpa8nvh5/m+iPV3Fn9cVP9sQ1QA/
RYEJnzLSEfK50Gsy6+NFG+Wa3XetrfvF8wxlOTWCzzDW1kJPB0hJ68TEtQLELmz6sTwC74g+xtJw
fFwLFBlzh5Ltv87umyUITiVOEmAHs8W3DOlUNrmjUj9gF+Z1CrtEoESGFlcup/ux2QCor7EbOKOR
ljmBxow7P+yg8tU4NWXv0Oj08ScyX4PpMwcKbRrJbbVylc1wTpm+1OCjkE4V1ttWv5y4lvWwtwCD
1NZ3FGRApuAa/PNy/lYA2ax5wt/acDXqlcBbJzNhkfP3qe7Y+ZACvM80w1ak2cnpPAmAAKrL8l3W
/urTj6irPIXMwhZVFqivyY6tZ1iOjJOSHvLwI+CoIHRkEepftTbRhHfATdmDFPiOMNCljn702Bvg
cWUueNkcHkJj3ZVrttcFqM3QrhvES8FwrAWaVtF8ESI8YYP1XHqxbKw6gcVD0Dp5ZSx18Ecp/hqw
3LPGh5FbdcRYIFFfJvWkpt3RlHsP+r2TZlgZRDzgCuBGFD/LnGSLc9dpxN1SSmJ5IZTqYgbSlQLF
7ea1SCcgpJt+2PaD6IpjvSEdc0VpFLpzEHP/o1P7iqb0ZukxYGjh+Io1ImSnqHtkhlCZyqMvMyFF
KVa/lP48L6o5MjrR2s5z7uW9SfkUiXCaTzi1SrZVx8uRwEYq9q5okxPBn7uhSXamPnthxH3c9147
bIWa2VSL9pmurKWOZB5qZDwyxc/VqlO11Yx5K9HBqvJLAL5SnpKJVu6zkT7RLQUAEJKyS5JdCxli
6Jg1j9AodP2kdYeKPkAOxqMAQiOA/CXzV9y8WNNL6n9zosMQPKi914UIlY8aCJ7lr/Vkl+MIC9G0
lhiepDtIA1INflfdmcKdCafMEtdCuxmHU1Lvg/Kgpnsp3EfSXpy++JocsX5ousgprMCdovg+LN7z
YNrNYowNBdICa4rfhlIkQPJLn14rJV3An7wrNDYlVbZMQSvZ+rEB1O+r2kAU9hCZ6zLciBWoL5Ou
O5gE3YQPeo3DBihlldyXo7A4owTzqC4wu6ZpfhxY5XTKhvvWt4haCO7V+L5kaW1VT6Whn7pOvg+k
7Bionjh4Jf+k7RWuou742Q/2/QyQu078Sqbis8lfY+E0g8pYRrIbcePNInUVUk4sFGRCuU/N87dK
drNyEPD9hzbRPSXJr5LM0Dlgo7kdEua6ul5LhsATDEWgyvpNKEFkmY3NHJzOp6OeScDYOdKk2Pro
iu44qjV9cvM+1l9W9VoamkswpRtYIGfVs24+5FYOnPfZhNlpDiyvOTdYae6Uc7ttspAIYHMjMUSp
6ndBJSSFud0YIj1xZm0a8WBahz5GIzfQk4g4QYclxiTKo5i3tpFr7uBXXhC/WCR/BLGnlh9GA0dL
UzYJbGShyD45/kF5wO/ViDxrW1xVOc5X+1h8kM07/cdIXP1dN4FAApsqZ7BfYrIU0rVUeVWxzcTJ
IRJhGliq0wTbdVWypNrmfIQxvtP8bzlW35P0vmGyk48iJmLPdCa97KripwK1QWSGR+2ny/NOLn1g
E07rFw7i+Gm24PpwygTxvTYs6uarMjq7TD3Z8tLpQzIc4SdU3Uw4tonXnnDclE06cHv+kSC5EHva
2PqR00Ngc5jCUbDj0iXBin8kH02uMTnlEJW4C2fktZxdT9PK5NZtbNiygbGHJ0tlS/HSHtYjukUA
j5/ZZ5O6FAYv0ZSVmscUa5w6Fp261D8rRV4Ere0/9CxZSus5w7KgJNl+SUc1l7um4K/QYVm67ZAv
isUWGJQeln4zIRRTZ4H3IiTunJ7xdpaYzXvz4SdbOd1AytaSHZu1DnhP9rfTM4HuB1M5dXCisGYo
DCeMtt3wlGJlnyxT1F6xXUr3gng3NjRyGFKfgmLTlUwZ7EptKUFsgalZ9NILayP55PDmpSunIQtq
M5a/grN1GJsTuE22H5JV+2RiPSu+MhIk+qkdThrzdr+UOoQ9fF75aWQWoDMX6QUsl/KaFF5b7mgt
fFgSiQ2XOjqO70W/mp/Mcqkaj6lmR8y8Pw2umrdMJaRrdLcLaqgaBk3dDdDdpk3/mGyBUCBPpFv9
Ibw3t+Ino7t+sG7I66691oWsIKaXok/htcyGUWAr5DfIv1cJiRdKATGKxEKb+MXDJjqYm/4Ovkz/
Wb5Md9xXH/2JFr4SF9KvfzMEr16zC5ZoPhqRDJrLzseO1zOxptmmWYUOMNsi3JqYMd6Qu11T4Whn
ZcQfXMQgq5SxBczYFgJJYyoTCdVT0sGgCe1pg86TOjaFqexm1rfpjw/VxBKSxUkI1yVhhQSblYdI
vUWA/rtfhXRpqYuTlZbG5889rYpl674eQWfs8x9gEecgLk63pGZXbhTtgmDaJ4NuJgXfp5gdQnXV
GLeULde+Ou1CXGTOOn1jluGytxchTNRrtvLbsysMd6RzdmtIbwSCXLtWlzRSpTYTX8ZPpCdDx8Ad
WDEPkR8vqvKWN/8VpbJ0aewaiUEr9JEwbA3/OEJ26gppJeCnQKjiwpSxDerhG0ocHyNxNqxKWXkz
/VbLAa7gCCuk0O6ts6+xHB3VQHiofNamdcl6rdyp2Q2u8G9Xh79wXrWL+sJ8NIthAE035h1KLZap
IGOyj5qfvFpspKnTe0w4w+6u1x4GGDPYGjP8AWlP0cIsYd6hTajUe8lailLr/PsJvvquLioR30zB
0slCafjbJHxz1njDhXfp30lanu07wX4J7HYVbqxbL3mF/H3pI1uRbN40Ioo6sFmaABdrbaTlo2Ms
oImu093Z5JUndnUWVTWv7Q9jlnUyj/CCXDqJ5b8/+NX7/6J0DUVdGPXMu3juHThYqxkZQLC4I+3A
LtzSvlG4rjGdLx1kjSGRVMHSx+0W0t2iXL/L9hEIaRG63/3i60XFGoWTzNkcWH59Ws4v48ZVvlI4
Lh1ljVpNqiGqp60KMJilmUceyw2++bV75tI/tkIYns9dePbRBPBeDGff/DdyGQ8tzNr4IDuATYtu
a6yTl/4tu2EDfO0LUy8KVmgxIgf9hBBzCefXaai3mf2lL8rFobW9W3fnNWnYf9nJRrJgaJOBa4qK
LlKJV5yoUFNypx6hGxU945RarLVE2FVT7HWB+aXBl1WNZJv6O+Cy0ljWsmewMm1+6czFEZmBMkhG
I+m7lNNIhA2RDeMhsOikxB4/wPeZbsrKh7uglpdVFWG5VzC5SDd6gr+LqTDA/c+j05BjMO4BTkeZ
v+mgpoMCsX0Kkje5kz+jUqt/w1H/fqquVWL1oshNiZbpacVt1zvYBti9x4y2jZ1mFZ0wWNjIR/+I
V7sT76vGLraCa+2KG/fHNammelHJlFztckmNsF1FkoSx477ZR5sKz5LRg0/ofPdetlIXJs+3/tIS
cDttz34VGEmu0hXs6v/nc3fRgPU6rj7Yyo/byextxWhDu51BlP59eX/LlP5yhlxay2qoEiVF48nT
jIklyD2kalF97CARVDF7B5WtcXw3x28ArjlZ3vlnGH6CUnJ8sIc70186QJXxxWffqTafpn4w401a
WdBbgNJ09suCTtZUtOwRLEqs5fQ7wfhS8BbTe6fg5s2LJ83HB6ADE2s/VYgxIZBUWry2ETylnSV+
RvEpMpHa3Anzqes5U8JjZLwQmgtB5bvKhqPlbxX1UAH6Y6ez0CLUq/67zx5Xirt73ag2pWEukgjo
JfWkKfyVpB8kleEyv8oUALFp/e9LeU3Ddmmfq0e61sYdbqQVbBL2G1BbUyfOxGXUfKuTsJzC1RA+
5XO2KhmuVGF0rCC80RJdKc6X/rogyYUwIArbjtU+8L1BvnWone/1v9wfykW7KBeBGgoZmYXaAsIe
59q44It13uqFuPj17wunXHvzF3VYxXqhGWrEyIH/IkKNgH1e5ARJyzNOELprdaPXdLWrmmB40+D2
ZexCOMQRbR0ma6v0xHalpdNSlGGEYQacFtUx1tQXZSjvLZGtaqqfzJxeWvg2ib2VmszWDeHVYn3J
vLozADv89pZX+d8/i2hdlCuwOjT2Y082Zrg6Zzworbn492W69psvqpERSJGqZMYA5LrP+scM3vS/
f/Hf22nRuigwuqUUQ27owzaBSZ1hNV74IZYb+FXmovPvl5DOv+u/byPMJv7zyBBB1S0uzLAVybyN
0UboIsaK9UaNVUeHzxRDy9BrDUTp7F53o7hdm11/n8h/zHiAcEM+JxKmBPgNvVZE0/lrf20sv0za
iXhjrW/V6GutxO9b+49X6pumSOqQV3o+Jzt/AqScQufrLbATl9v6xlU8zzf/fREl5eLeqsnvS7KM
hxx+hjH/Qrrv6fV4Y4Fw9WJd3F9RM3R1JZ3L17L6KPHoqUgtila5N7iqq+7ik7+MV/++Ha59kIs7
jvEEz6SSlxqolCWgRKsUC2m4oQa84tQmKf91s81ZJnaEcbHMtVW6unPoV774+L9Y8Vz5CJdGnI0g
50064miQLOjD3z8lWv1x0S6+3s5h0bekvtfUxZe2nIkeNELf8FEKjKXMFcZSlN/R5g9KY1x6Xmq6
j8S9bQxx7Ta4NOvUh6bwh/PFe37WuJWP2Azdf71QbXFpuiX3vtJA/h5t/nhass60LNXPuHhT7aa4
SxswAaunoXgyRDy0zFuz6LU7QT5/e3+8kBoLGPGmyrjFVefsH8kwhoO6DcvgVon5e/GU5HO1/uMV
4j7QxcjkVi6dzn59h7uwJ5B3XTmz/QDjwAn3Ny1N/34ASL875D9eKqsjwxILxhViUB1gXjt1itW4
+IKV6shO4t5yfL72kS4KgawFtTDIMhCW0nlWNHtddRzPOjFYNv+v51++eP4TWZxCU8rHLdx5vTpz
dBayfsO+4tq9dfHwd2IcKgLMrO1QlW6ivibaaVIbx8gCT4QT4o/+rX7vynW6dMOMU3XQxwQvGo4t
0lSe2H8jxwntjMfzpVr7yohz/AtCsJvOQX8/RaVLp0vwwb6bGolnc7JFO2K/0LNQ+Xi4mex9ZZHy
e1n6xy2mq0URmLAvts908AAfLNm/hhHUjli+82SMa9qTgJgrh6iV3DSjuVJLLz0vdT/wa+k8h0eJ
l0yx7evPUtUt/32vXXlqfte5Pz6SbIl+AXcFXzN9C/I7KTcO42uF8ncr8McvLqdYA3fky0Ay4AqL
2c0fQ2wM1XWNsZxmj6t8ecut59qddnHwY3pWyTji8hnkN92sYF/dzYDAAjq9f1+ka9/A5SOvJ2YA
4ny+SK8zOLkynQVk9//+5de+gYunXdGmSgka3N/iVIqgpKtOARv8379bPr/Dv/RE0sXjHmioSDvz
f+2U8l3pVNvGKx1/pS6bVfGEyfR6cOeNdEIDhCN5dry1Ir52NIsXAIKpE5U+TXwsheNf8RQvdQv7
noW03VD8oW3Y0HC2/v2tFzTP3/ZfPuqlh73aDpqVWMO4FRvEdNLkxJCPx2AXB/ANo+/UIBZbRFAJ
ltGmTJ55t0QtoCsQRRBVBw9zWhzG5N1CVqY1GA3EGLVHDaO37ubN2wiFIhyEzSzXAMV7VcAAvc7u
kE8skymFT4PURjKWJnGy0nl2V4lrGc65xTlihEPSdraSF4TrwU9JZBvLv22H5CLtrXXUD4uCN9SF
u1CB4aFD/5yhwRofc4crvXgnQLSZEoIjYAEE8ElDrKAmXAV6IfTas6lqD5u92aXBtBb9fN3BN5kF
5CFPFizSzPpVFKT5ibucRZkSv/j+49Q3i25mEtQPvhphNvj577vtyp18ab0ZxoEYJQza29J/bNF7
CTeOEvnKbSxeum4aeg7xqQvwN6u/FEi2aX2aZdjzRnbfZezN02qjNpHTTwEiaGMRqMDDE6S4Joge
FfwIzXMjzfU1Tkb63uigVmrmtkW7rcVwZU7RMlXyo5p9JYgEm6F1mfeW54CMXPOaZpeY7+KZbjn+
Il+uzyCcI7ermQCDZieJO/RBRrGrsh/yxOxSORDGWCGeBgyTYWZZyJCrxl93cGRa46sVcXcUEi/l
ax67wmusAKJXhnr+R9Itu9WFhYkuw6/JPjRER00/5OB9pP9XiA4ZRrh70ZkpNRxafVynGuzouyLT
1mroqrPphdUhLNb5qL71ieJh6QSLK0MgTnTywSRlRJIglktF85irvYOfpdsjy/LzN0NZzuVW7l8M
TXYKOHpGubUmf9FNhhuRJ9LtxipcC2eWL+LEZFor+cZSU0gpmHyksxsLj4Ul3GUdue3g8yHxlYOE
nh/DiRH2lq446rLUsJ5wA5RW0oD+YgiWnfk+6jBtawT/Z+FLNbqpOTk5KZWTEntpI0BprR4ShD7+
pHlZCcheKnZJNFyH8kupP/pkLyd7MDVEyX6MVcinkknLESWmav5Y4ZeK6Xt5pkez+8jRoVsw8FMI
Q76I+KpatUbpmJrxXSok4JjjUozVRd6La0S1jp8ry9TIlxJbvB7HgLzjdNczGDjQsgLcePvRHQr/
Pp5ljGbJ/UuJBEaE0zfCs1XNtjoWniUeK3xVgtgZ6eFG4SGcUkecJTdtnwL1vgWGryc4yepPXk7r
WYSArPd2gTW3Eudu1qH0hEw7wmifE20ZN/pjZ0BuEvhixDfBjzY+IqazSrrWEOemP3Gxb6STX/8a
xGklNvijGOKNvlG7Wl8vVl24/kkSM/yAkz1cSuFrnr/88jvEhzQMhdXQK8goyGEzs0XJ/tKADq3O
2XKyztlV0iYnjS0TN23o23LC96i0i9yXWMzjEiFzO1gnoSohnbEfmN8l5a420MHLxWrOelT84HHN
oa038aC6Q5Aus5rlaw+rSEasZ9h4kW4rdTtXJKzRWCSlh1vWRgiwzrUwzdaJ0WwZz3LDnrrOVhtu
Aja4xoiyQ4OZErlp1rukevmW7IQhJJzuDQthTxX9ZTk9aTBl+uyjkD99WMEBdLmeu+5eGh9UZvOw
uhvg8SQDOgvBJDwIbUKhuUmTH+dS2wUR4ehwO4lkXwSSZfe5sehLLCzJWqslwdbRJk4DvhpNfMin
16Ixie7x1ynxSmrUUMQ0Nxz0YwjhWSSIaUiUB6xeB/NVkoB8RhyuCsXVIc+LcHvT6LmA+l7UZM65
cYU0vfQ6NJv4ejuG9W7NiE3ATobSdCy9xumk3hVJSTrroOxN2KMdogZ1OvbZ55QHqHq8rPoai91U
P4eiaVey4hbmoetw1gqW0HdRLEkvokB55cM3k8B2XH9WI8FJMj64GP0Ibb8qyuiRUFGyeZv7uINH
IzwpWnM/9eQ6xoajDiYKeDCD6C4WD0MDh0qYvR7ziiHq17EwYtpT2HUC58haZ8WdVVfL3gw3I15u
6kEd0WCh+jUlYXWW0eiTsJDqxyhT+JGvkpCTM4aZulLazinEbCP5javp76X4UKLX6sDRMD0SRS/t
smVooF3WVXvWa4AEqlYBmV3/aXvfzZoE1xYeYW7bUa3uLQ3QltyiAFadmBVur0XohN81KXH0+sfH
tFQorEMq/6pKnHtKOGik/objogitRZxSkY1uPbNkR4RoS9XpTGTsm7c2zQ61+G1M9wmPhoDQUBD2
VtzuSwl52rjM1FddHJyq/2jMY955Yqkfsrxf93K5LMQRiwccySOPemyNWOaIqOwNz6j4DhINCP5L
HOCmDz99XW1x4MMr41PP9yi8ILErtpjctcWXUO2HEr9hyspcLDUAcNFPH0XqWxK+IP9fygJx96jq
svDRCj7EZqMHdDASv+xRCqCz9YVXD42LEnCpJz8GbC4dyymzeO6brQabqjT1tzmBFBrFyzB7D8Pa
5dW9rn7M9HPZM7h7oYAmyroUNmSu4RY0OSZdVBL/tM09GUjLIe4Xbelq4ikvOU9kdC3fvcLOEpFz
xSM15ChMW8sW8S+RcSruuBj6Y5KuzPzbyL26R6EM+39OP2WBHFeOBAVzxjkjwiyCNpaCr/RbudkZ
Vo6jAyJbHYWb3z3OItmCMIbRAcVIb9IBlpZmPfTGtoHYjgyujFA7eko5unqt7zuY70bzKqQJBAyo
jzmU2RyzpBFjDD3azUHwHasoBLvneCxp8F6kFqKwVnpZw8f5Jn4A67L2rjyTEeRf2XgaMW1RIzZb
aAmHzOulhzHYJkGG4mJjZYy8Ue61MHSMUVqX00OvfojV64QaZQ4/LV3FNwNYJdM9FYt+RoyFUBTL
oIMsbdz5JIdCZs5ONWwwBXsdEy6eOOXbSMKlQUYz07dPkGshkBvFskjC71RS1nXzkAWvKo6UrY+4
kiontS9TnuHSFKzSYv7S1ADGhfFtStZC0Fo6Ln8xND48/kJwZBm5g/oeM6nlKZTxLNxOQf2VoYqc
sgybDISlAG2fwdDht6JMWAdCF0lZkOsojQuNa9oiB8nr9K7u9bVmnWJ16yvSF+CGEzXJVs9dJQIZ
+6zFg1y9iNKb0YX3YZyh2c53hf5VQKZNrWpVB28V70Cpnq0Ei1E/31ttgFAVqKV/6spHDXejKTeW
w6wvg+R8w5bbUYIKLu/7+lPuNyak61lGV61Q2OME2cGhgDs+dk9R8anrCK/b9FDPj7XwlhezA0q5
AB925h7W3h5jisUoET7bTnZqITy2Hjk4PRGurj5Rm3V9M+Hysmj1nkNOcmPyQSM5WvnitxpCh4pj
oKCzLzccGt16rJL6E/GQOyAn0ykMWWlyjWYW+nBSs/nHmjJXTs1FBgdeh+lIHIktqbTPuHiRkurn
r4X2Lo/jPsL8SQnCxzRiR9P0rId66J/+LihPPnYDukYGY6usG3iRxV6WtD3UNI7s82/LeWLb11rS
lmMMySR5m00aFV/6NJrGG2rY7//D3JktyY2cWfpVZHUPtgMOBxxjLV1kIPbIfWPyBpaZTGLfdzz9
fEFJ0yy2WNW6mjaTaKKYawTgcD//Od9J6kNAgk8NBDnTlFjy81waG3ME6qAwqBSMIuIBYlREcMQ4
hopKtej9T04p+hfHeXHWEX6QJsou6tMqYghVc8lG1rKJ04dGBveznWxbfJWxmfOSGZvMva6r5dTW
7276GrIKWJlDozjAieEhwg/ZaNN3G8MPCXVkhUelOW7r24XU1rhc8XDDXfpi9DC1VLyaoJAZ+dYT
xZqYbkXNnnSYxnrUGZFXyAGvNbzZmnxZ7N57w7Hrm70boQVAhvG8VxEA6qmHb1kxYmHcO+Zzk7xM
HIHKZa/i/QgnLO6oYefxwp09x08BuBavLG4UCeGkflIVLEaxXMQlmTceqrWR7HXvXiYpkdnzHNs3
z0yvkrzoi2UCr3FxS02rNtC8AUSuswYE0HyVMFlmPRq9ym8wS5d4/JovC5qCUJuScKNXQoFygscg
PNupgVKlyu+NUywYaOucmF6wNSzzNA/hRYXp1tXf5ulrJk8O95ox34fNURFuUUa5k1bI01yT1HEv
4umS4nZ+Omgz5V3S0XGYhZsxewvjzyUJCyM4FfzWosb6i6HXrhnKZM+J88Xu70bvQ2IXDs3eT1Sz
TbhpkNCMim02SdY4HY9Sbw0H9pkUpzi7ylgQgxz4rR59wuF+Ndx1pDATLNqabFZobQ1oIXduS5CY
eAssOGq43XvJG+lkdIMnREYIcM72jRgfiQi5w6HVEANo3Jy8L2Jipxe/dYPn2wsIgORWW+yn37Nh
gF7yJMRtFL5J+7IZn4M63WQZCCvWuZ4njR0TlbqjKBYmzMjscUerjx9BoUlIwOZxx1LmGmR8If0P
XoqfpQl9l1ZIIwnXLEHbdjx4lrnRTnAXG9Y6ZsfXXmpWM0+6pGrFqcvxZA3e0SKp3A3LKyk5DtSu
71ZPZfvFc+4M797Ev97oClCX/ZxVxRfbzghvvmTUuTnTLf51rmSWwIKTMxdaGw7E+x9sgpWwLc9Z
9kNACkbG1jEgUREb4X1R1GSZ+tteOjexgO/jmX5sDavAvCP+dtGwW/bcYNXZjxJvg1j4aJGeAnlP
fKTN7jpgJMhys9Gh9OTH0TZ8w5SXKdCRpfLz6klW91VEITyr0LlTc8e1WSeXBWpUce/2mz66NYxn
qzip8apd7husEtl1U9yH08EEHew9O+lR46KpX0Myl1p7Ps0IVXxKTHII010fEs/RtwF+wsG467td
3V6HwLvCobxz7fCxoHEJdpxFagBehfILfqUKxIoETPgUUOPLLjtPt/zLXN3GAKRInNX4IHLzPehm
0sDDzMGAbYR3JauDHW2bghsJFgUD4qYG9Ud/YbjKUz9y1Eq3z2baMjO01h6uDVUl22FoH7XRHs3e
wQXgAEv8xvk5i9qLhih4VJsdtktQKQqd3AWcqIMDgTUCjxG7tt63EEdsD0mqZSsCGYpj8KbOu/WA
FwZLSRqyV06GndN7+6pJQYcdBoAZ9FMa9rqcMj/3fMeNORmIcynxysB64jXroMc6z36+Qs7C75J2
N/jAsURd5R7hqhjWwaabYAQjlXWsIHqv08OQExFzGL8vEaGWiyB6bQuYaaD4EjZ7/X3vVJthTDnj
T+SmMJKT+8qu4+ExO5tQ470VrU0gj5YJ0oTUi+nou2oxLyaup7Rn44PExtEbniZs0YKSIl7gqnRI
WDMQq6JHUF0+jIc9lUk3SfbeLPuYzsagxULzVBfWSesB4I08TOGD0dEZ69abADpIDhTR3I6Cl8lu
bssgvpT0uXbqqp+zNd2863lkYulk63iM6KHTe1uE+9zceSgWSwszIiGBH2xH9WI4YLnNwY/H92Tq
HmI8m3Iv8+fBvY+hYrZe8dx19i4rw30UDCeLA/gfPyx/ZfIS52foj89K1wHSornHynWx5/JYDw/1
XXBYTsW+2rfrYAst5ZZE0Mo8EPG5Kx+8g7lurvpTe5P7+ebPRuK/lJPPmuMPP8doDs5ooxAddd89
OiFJn9wi5kqYeWH0agbboitWOqcfQH/UASiOhlw1JsmRWMFYuze4OO7KpFglXnjlBd/++NX51Ubi
p8FDs3g1yUaHajVAM4lFOtjjDBr+6UjzV1//rOr/8EvbqR6GOnOZnpIS6hbxCEM2mllY+aWy5V4C
AejtvY1WwBiyBXW/NKzp4Zd4/pO90q+mOOKn4QRtuqUTmLz90gRT1CQ7gaw36YZcdeEHhMMb2/HR
xIH7qY3FfrrumzX0BeRCTi3iT8wXv9R/z9PMH14I4cyhCKoJ25AFbLHgNFs/dHEPNYYnzHI3Vp9D
qHoygN3YdbuGdvS2qNcZAJGRZ6IxEiVvElhsGYfAMlk57Cf77ttCTv6PL4R/rXwL7ydtrA0Sc+o6
kskyBhlYX8BC+pMb8F9fAuLnWpdiMYU7n91HDp5VC4xYjxgWgV/54x/8X4/OxM99Lmywo3zBNsgW
W1wE1TFamMzQmkkbxZ98h18YsoX+6bVJgg5rtJL8BmkIw0RALjUPzJuBRoT3Zuxt6JTd5Lm97Z3x
xkRi1k227c+F4rH0wbb5fQXpJZF7sCUXqWF94CXadXAEGTFtNIOTWb26ltgVc+//8YuiztOx/z5K
Yu79+8utjqhj6m1elYiYeT/JU9uUa68b90CM9rQwc3or1oV9H8/xu4o0eJJ71dtPXuFutZcdQeXl
FIFPEltQD9dvk0Jgrq1vYYLem95HkbeZOUqalJPp8xMgRi1vwDa1bJ06uDKB2DSy2TjZmzt/SRXi
zghMcU6fbCvY0kC2CqFgs/YRuHlwxmydZFA/lumNx9pzqh4b4+sfvw6/ujh+WvvnlDgvuZ7xaGb0
qbJFH/AMzNZNFn18/wb/8T79n/CjvPn7S9r+7T/5+3tZzU0cRt1Pf/3bZfzelG35rfvP86f9vw/7
/Sf97ep1iItv5c8f87tP4Sv/4zv7r93r7/6yLrq4m2/7j2a++2j7rPv+5fkZzx/5P/3Hv3x8/yoP
c/Xx19/ey77ozl8tZMX77R//tP/619/Ms1/+P378+v/4x6vXnM87cZl2UfnfPuPjte3++pvlfbId
5SrPcgG6SJdXfvz4/g/uJ2EpIQVhWFNoea6JK8qmi/76m2HpT8pxXe0J13WV5n/89pe27L//mxSf
oBZ79EQ40rMFNvF//mS/e3f+6936S9HnN2VcdC2/iun+/s7QprZNByukUErYniflT0+muOnmUC0u
Qf2YFSPMqTCZFsjqjnMeYAmu6LorBz8PVHWWa25ClbxwcHP2lYpWgetbkSk2S82M00TacHIIHbSB
3Fs1g5rMLt1NGoW7Ju7Tfd2KK56ze21ZbEGCwFyXNYetaUS/MDr7hAGMfignuW5LlCNZxaB1bAgD
A/bXiGHQIMZnAcny7Cae1vPsXFqlBD0Wx5rRlltswoFj9iyyEfRliH7ftzezxTGuPGN1g86b2A9n
9sFKh707FFur4YirX0ZRA8ZMSN/KwjsICwJzZmZyFUsavgvznqNutouLwdnEfcdooH40Ix0ShjUh
mHRjQKQCJL9gEjyam9GxIM4mu3Hu7mqArezE9zItKnjhHYhiS7a+qOKUeCaGc4SRBIVscPxcfJmr
joOTZhzSpDmUD2mA2rCsYqON/JBrwFMxGrg3uOEhNbq3xUDTns3brGXH2nP4j5zlzinKfJ8kWxvi
w21jGS9jw7EdQsCNrqxH1fX5qSmNWyuPLmINzZgmqwsLvIBXm88U3mQ5LNyh0AxVWiKm81I9j65f
kadYk7R2LmqX+V2Y4idn019yfFBizPeNqGFxewPfmQGj0Z99zfBZfCNhmA6jcCc75Nwsh+ycDT2S
VfVetUOwduy88DufCLZOEse3BhH4JfPUsXT6VTtaeo0GZ4qE42FUMU8bnLUxAeGoO2Aw1IL6Fuif
i0AF49YtZHPMlaKMIIZTN2RXU88ZQoAN5GObaGjhGdrMXy3Dn9IYrNSQvHmZWE+KtVgxNy+jS3z+
hmFDQ5OV8dDKSWCnb3ZJjp1j1qcwX8abKlEnJcrsNDRAdMpw8JMl6C5HN+Uw1zMeTl3aryNvG/LO
XiipMwQZmgkqq6NntF+LVlErVHNWNGdzWQ9O+xF1c+u3BTSUXlG0N8GbiuL2WS6kXJZu42XgbFvi
+HZqFId6cL6lGWgBDZtOtOLb7HKyBwC2Siug7wWtBgCGGeaaHMqzLORC0CQTzPAdLGC6Ui546LQw
zkJ4f2WIud9Sbc1dPiCGlPlN3LcHOWfoHhGnHZvDnlnoM1gShT+cEcGd3jj0gef5rSEhm3dZ6Fep
enEd9ZD34ybpYYTPsYW5oao2lTF1QGdndSGjHrAqux5hqmWTAvcLCLZDu3tp4xpvZB7vHH3efcbd
ddkOe/zs66kZvyrLboEOVY8wjpL1QhJn1dvwTwQoHY6T00vD10FBIl8epMu5gDz6UozL3WJL7szl
KYEWDUwKZqRhcdClMYhw/aL3yWR/KawgOhhzf1D9oQ6fkfrCdRMniNxydLaOtO9LOT+EFVRp5j9U
KA4XozvNG60+gy0wd5kBry9yHF/PABekbT92NcOGZUBv7tzh3UI5YKi+n+yc3+EMFmks52I4+0K6
KIMAtEyGzx3AVMyunqnuiGTn7poGVcbWu4XPuIjn8qVz7HHb1Na9Iy6jNH+a1b21ABbgxpX0BG6n
fDkPPZg86sghqw5+oCirdTix+nYheFpd+lbTPWd6vHQnIuBerBrkzhEctIAY2wz1LtEuUKww2jdW
eublJsTNGfAqJ/5icybbG+Xw1THdjSjhzyTdsQuNd7dKT85QHsViH4u5PrgGZ3UeWx9J4Ith5zX2
VYWMXaeT2JoxLSOwo1iJKitH+gkhDNvddj4zfyrXPQmuowl+os9vFG4mPd3m7fg8dqjPTskMwqI/
M6nP4rKCcRbqN8/mLCBLczp5SX8rYoZuxMysjVrk5A/dQvUFcyYD/WG25Fdbytj3VEafuvRuOtyM
NwGYkKQGt9JGoEjicOakobkRqqQ5P2tu+jYFNxgNDEd5WoH8tzamijvWNHfrTjlIP7i/aYFW0Vrd
Jos5pZRT7Bfl/GEh8c1tdx0U+lYOSf7ZRl7kFvaiXViN696FYh6H0FwIOAEt5/hrO9AS8COCd4CX
kF+KUX5tPChi0JrajbTknaHz9pwQKTfjnF42S9dvm87NmczQ/j1zDzY1KKnMH+p5XI/ssWUxXNOu
8xZwUaRuAWeiXS3a3MZN8WaMM30WERN+JwdxFabvVSSbNWowbrLKeskqT6JQo6NYrfdqeAorQDTl
qy44VmXh7RrLvSg64zODkjyqrnKXe0hVoLC1QcFDsi0HVLHagb6DrnnZP8oWUKdR18224txwFTvL
GbIXkeTM3tX5hGLmzsEy9bVBEeRax/AmlmXqdyX8OG1I3vqlRldnSN8llGkkkK4WA7KdagGwduyp
W8b3c/nZJSjitzblatyJzHxKKl76/rM0x/uSpxMG3wdRSRukdnGjs4VlqYU7N5YaZol5oIQttJNn
05n3LJ4pmUNmIKMEqpS9YdpkexS4NT1F1jbUkGa1dVIKxm8+AA5zzhC7WTBaz+6iM746TyfLbyfe
5E6rj7JNy3WaMPyuFh6gdhJjjdAhihiDgcld1lImDaP8bO/ZzOWqjGaPwmWTENK6Y4YOfBMAXWUb
nchb7fQ48dsFjBkGXX7QSw9LdIJSbi0AX6aI2FjcHU2xdjQ5fjdgRD2VT0WvjzavPHHttPfrOvnS
dfPD+VbqaNRiG/a19BIBSpB4Jl63JlPARvj6UGd7TE99+1qltVz3lvsaiZfq3CceDfaaUd6LS/Es
bK/ch5S0l4Hjx+dmRTDJU5Z8NRYn3pZFYq9GoCt1iCcGAqXbmem+ysaV8DIA3u7YHEczW8tWrttz
757lmetCmN+0MmkxARRqN+ZXc9nmPeMZ8mYTK02DZbfoaCPIyhXHlMVvAlYTm4F8bF8rKyJAGcuB
BGH2KgCfGJKRtntmR+ruLuhazsaQiVfYnO5V672opL5tIwnfBIrqxcJUBKotmVS7Sa979W71sE3c
dGSVdvOTN6GOwLGD2RQAuMs44Dq59yUc9HjQSJuluCO+hM2hqrAUFFdRY8S7uZu/lWcQshpK8xSP
5mPQ4ztqktJPq+q6DDr76PbdU4uSW+eo2knAujM+RM2ILlskr8mg0JEVvpUBD5xfCXFjd9DRsvFS
2hkkRQeF32nspzDWkI1hVyT23tvWdez5Tc7QJWu+yWk4RkbgrdJ4uMrq9HFOKkqBDIywPQGCFeHG
TbmJXOiQJU3FSWWvTBfGdisYOPdeuhdNc4i9JmdLhiNx7o29F8uHqmaW6OXOCtebl5xgTz1UM6zW
zqkOQ1ttLKNSOzird8WgAmaTt1kffY41HVONiWGyvpxi74an3eeg4XpwY3YwJTRLkpXQwxfrtZ7T
d7vuLjuCQRfYkfFgiXZN8bYAfSMuuwCXkIg3vbhKxvYS75K9gav3YQFblD3bLx4Gp6UNToltHy09
d8Qnoa4U5W0l8y9KBUyCclhIc9Xc9FFPoU0JvQrbX8Bg10uxlZTTNm0SXgcKQlKYGKuR2TC9FgWG
AEwHxUUujWSl4shkeqifRDq9a2EiKgfptwHpu8sH1nlhxj7HQa6dGhx+CMJ49JxjrpGApqQaLhiE
6ew16jAPWqp6X4b5a1a+EUWn7CST6ZUTim2sGZ31biB2/dB9cd2iYPasj3Kwa9xmNN/Ydf6BnN27
A1k/l/nUfIjH6cvcUqsjU9yv+hhUYtfl6tVqmRbEccJ93UsGck5yJcwRGqkNET/KmTbN3l1oMK4q
h6Dxy0itM2O8LVuqXoZy/noG+beJ9BtrCvy4oJErh1jaYP5xqxt99jhxqPLRpaA8aRjGBW7eViCF
B1aiN+cjjV9MbKMsBnWezfijK+VLKM7lZTZSr2ZipNwClKroLy2x3DQ15sm4bGvol9W96nJMYK73
MNRgi2zrO8kN0ueUqTXoeXpzab5uD1U4QpT+u09s8R0sw1HIxnhOmEbmCK+tuA97xOaoLxnPSoYM
QcIGI2MObpokLcPrYBofYmpNRuUdOg24SAb6ebaA6UvNvq3LxVuwNDzYknXWBwDurJnd6ZwXTFlY
GiUPn1X2pIvwPSipSdOaZzXj3X3pJl9cFV0ucvgmBJ1FgdGsX1qPx+lE1ajsxSW3M4juRD2GAQay
IeQx6A3DRhTWVe9VPCrK7h2c75fEBCqYXcPpk/SDRZTnGePVWFb3NhT4i8Q9anFnDuHnfGasoPo+
2VhO7s8c6UAtXhiieEsIedwYkKYImAabbqGipEhtTtrhdFF5itXD8D6KiEdMZ2KltKMXs8ZWlJ9b
WnKv9PHbHTq7tC4h0S1sPtexjfMoSrPlUk/5uNaJYB1ggEyxhbGd3YmZe+yWF7kT5bixeRbUs5E+
FP1ycpuiP4YG0Py2fiMxW17aZj4/lHhqWldJrJ2MM91S7DEUFjfx4myqsT06I7fRyGgRiimqhPTM
pyIyDJjVHxUXHRfscmKrQglOMU2ozczVBmhdfjJDD255kHHu3OVjjAOzDeJrvKyiH25UQz9dii6x
HS6VkV1XGJcNQ9t7p4tr3/Mi5yI5g+msxL2cWUK6vHsdM/jWqDqrjlJJI8VobqjkgAdinut9WRcP
7WTtWiN8M5IUabTxgKbnuyJp3Qsz7O9kmXwdoQ/iwyyuHIiQK2nB3irsbJvy8/uugnaZdinpdbwb
Gc9KSt9Y3p3I/ex9WG5yU0gn5s1V27xu1ol0n8NMiws/8qATjq+xDL9GE5sUJcigE/3fBpVzW0dW
z3A5pmSAobw0KTMbIucZkwIuXbSrzWBm8eVkFwZGI2AOfciDaKbDER0kirlYzTstd4tov4qaY8ko
Oo29pbkCmL0LQufYRQKoc55SIJVGhyyq73sBjBa5HXp6j4k9zj7SVGfEVlwKLMZLszzqqLgNpX4s
rOGqT3CFQk+lAYqxdDqr9860Ky5N4732cOgbWc4ZNdKnXJFDjmIaVpbu2rRNjuGBux5Km7ejehix
B4zSEgd3LKAOxc2mCFpSINr2jknVAPJN34reD3PquhJjsfysnJ+nEN92Wrx3enAOnFj9uS3rVVuW
/lBweYymQTVAV943ThitA3gVeTNN28ka8c6K2T2Nc1nuJcJTrvGrc6x/b6yFrz+Pj6IfTfw+xbr1
jMC/FCELpgzVXdM4YHRDg7ZquIP1RJzYqtpTXnoHZK0taP390lUSYfpqcFtzizrDdjHhhs76rtnM
oqXIg4I1pkhbOUoYkOGsfKMvfaOdm31Q4TlCGRpkAu+hry0/DComtzT1VFW+G2FBXNSy+mrl4VF7
FUOa6BxmkYyJ/325+KHM+c/POvDvlOP/maK8/SjPimz785f6XygpWw4y7K8l5XU7vjJujH/UlL9/
yt81ZWl9MqXL/4GeLJB0z6PVv4vKiMOuZ5uk8W3b1hZ1OD+IyuoTH+koYTngjG3nPCH6p6hsuZ8k
0jA6iukqJV3i7P+Gqqy+x03/a9yCqGzxX3oCXMviq6qfI0PuqBYEEpAEbQtvtwoXlLARfZupUfIM
ZAHoJcQW9MGpujUmjvDgDmgqndm0JPGV46psO0kX1SsTuV+zbhybRF9nDcYJm0MIdTatzzYz2Sij
ecspGD8adrEiYhAd5vi+UYZxsBZKprrrOZwCjPUYd8JxdI7WMm7Glo6soAKVzymX2Q3yswdjvDSu
RE8lBnAA+xSoBLliaDBCmRR3l8RHouxunk33aMxucTzTmKdp4Lg09Ldo+ZdBuyDJ0fo4AjXU7fUk
PJzUIVVFrvdqRuU6w/cL0KBYgqdF8x2nZbqy2XbBJqYZYCos4JGcBcw2pqlmSA92TdEmxRHMCktG
RCNEHYCD9WS/TmmfIdjIdN3IbD58/6MlLwnP0GUPMrQfuHx9cxjkyi27Evdn3V50qpt900sgLjvB
1uVUvIpHyuQQI/dF0bjbKWLn4YmmP1gFxtlWFYBrkwjEfjQiyZmYKOJUOCC1Kkb1eUfDhYFFd3Zm
KhEWFV8kziQeMtw+hFVuh0mjdnIcY+62rsXMlJsGMTM6yTjYmmZd7ZqgdWEm0irA3sHyvag2Vq4J
WTVok+LaaEN33RttRZFZkO5h+V4rYItpZ0WHqsG4zzFoyvRV5TUnXSmPzAQVOIlZm6dORQew+fW+
GJuHvjLrranYSnbQ6qkVrcrL4vzHNKb3chkskKYM5APGHMxmPjLsHUhSD7Ml6gv2J9kWYUtcLKmO
t+dq0QRPYWAG9i0TS7+lCNHgJb2UHczjXJi8mATQEnY9wMMVuQ2kUN88txRIKXCNIC6bRv+GVxP/
T3bvotqbpU09RmFVaHceY9uRGgj2IECunXWF1TNu8cdRa8DuvOoRyiFXlswaaZXuYzFtliLFh8tJ
4dK1sl3HQzTCVv+Z5uHw7BJ9TDiVHVQ6tU+KJqe+GZ2XcMLofv6qjetaG3Z8FeYlqqW8vPI7j42S
Uu9mkcNTc/TJgjF7VU2MNKnI7fdBPjVry6NwhCsnN8u7Ojtf7k5n+EqeYxCdvGpbeofDCJ0I5dJA
Bn2gvYaRUKK3Y3KTphQQy3waXiqL2kO0OtjG5mFcpnsGHjxoRPfVFNPjQMN7pBpnTR/VJk9h0M8C
SaGeKVTx1PO0jPTY6WX2F0Pchh7xuqhNFXpQe/SwIYf8gH4n2/xYFuByyjmhfrBrrp0kps5UyoNa
KIQ1IlBLUsyXIfOA1ZkMsjZqnsCNa8vXAZO/TIf4a2EDP7QLtQ/n1t1V0DiFcIPdkna7XAbkHVJz
Y/TqJm9wG8N0vclYWCqDcGGvwrWdOjNB/xLmrrzlEFpdxsVjc+4u0gMTh0HGzc5LnI8Z1Yx2LmUd
8GgzncF+khIM82ctnha7fDdz0axdZSx+pcZym8flt3ihKScOZveJMAkdWVM8o/BxhLcmz3msPM0U
iQSODWak1+NDSlUhk2k2iGEyHW2hfJMqF2m7z+U8ba3agNlL/uW+6TjW4hT9PJalPFYVSnKgijvp
4svPoM3kHPSo5YAdCTR665p4+HtDh7soYh7S9Pmew943y8ssGsTmDfJh5jstBA++88VcLMrvIrrY
BtE/yyxYxwHgG8ndsuopANkLXTzANF4zRxlOGWSvQz4HYP4UfIvAytfFjJvXES37SFackQeDkvEu
STilk8DccYzMaFow52FXIex6WmZY+p9xiweHBB9TOXvHqoskGb5zSr7x/JANMuLiBbnE5tLK+4Qz
Xn+PlEMTlLFcIjJchjyEaQBLucZSRV+kebaUQWGcZzlt5Ix+mLmK+QS8eYcmY28ooUDL4rMxuhyM
zCDxpaZJxq2tlySF3KgViKiy/bZQH+dZM88oM8RmllKTR07qNM8M87ImI+bo0DhmkjxcmMPv2mST
bxYnNXdJEL9FnARp5NL5qkAGoQCzXjX5wXa13oUCGJpUsICrJT7pGU0YiBXZnszjncN3zjEUc9k8
XItyaPzETapbh3PQRlu42b0xPyZMfLG02inVxy6RUxrUamWXt7Ydf25F3/oOJ4rdCBa5yFOeRYWr
N3XL2Sxl8b+vdI1C3HTXLb7MfELTtmPKfNL+qnBtCJIMoMDXUj8XYXpukuU8PanXIQ+odRBtIuz5
njbeI3NRG3cuxtvvf5z31R4eV0VvNLFgSu8qZCJ7QmYK8+kkEyPcSQjSVbewiWDSh4yDGzYJ8Qba
bLRLwL/UnHBzWbCOKdNexuFWaRjDRTBkeyMI6LIKQy61bxWrI27XKdukpfmapjTGZtX1oIOt5Zrt
Smr3zRY8btHJgS6E0eYsDfuFTUx0NhihRZnDhE1j8DSnDefTzzkbiU3nhYjsFjtrjGwrTxFATdgV
MeN3UMfL0PdQ9RQktuwiqNvmsKjipv1eZN02pAR1pA4MXMb/nxvwX27T/xfuwM0zTvLXO/DL16+v
4Wv7/tr8uAf//kl/34Mr8ckG3uIJ63euDlt+Ou+6PW1ajmUJV2Ak/KerwzQ/ecr7vgfH0cE+/QdX
h6U+KUwYGDGoXcFwAnTy39iA/+St1JaUHG09ix+OvTn78J9gAeNgek0XMgYJF2KZZ+xUemqIxGaW
/lgiElV1T4qRUe4HO7fV3oiIA+fEDrvWa1fTVH+2p/qm6clwWg3Zsunth9fyHzaU39lOfu9DOv98
iBOKIwivk6ek85MfSQZJ2cKrSlejK1grkEfp9GixBsh5Vc7yqxPD7K5EduXY1telY7Ybz6zi81M5
9YcShKtmabuIE3SNP/7JvtOQfzi5fP/JlM2ZiveJ1if9k01S1VqEanJTHCFy2Tazx+6vh0gp0fOm
WOz0VHd+tmA3Hszhgbsfu0fdpb6mz+CiS9poJ2DLE0Za/JaCowtbMByShXgAFvAUkywedP1RF+Zj
VvfnFLd9G3bWrVFQ8L5ImrJtVRzDyAgREs4OBjt7L8xL5dEEo1Xs0iiB40VSE1cKPDpTjSk7dt5M
hCMWEZcnzdhUYM1MHLPCWitTPgYmNnNPJnSAViEB24kaGG9yN/3Ydb4w3BP1CGRf2zLzmbZdFkHR
+eO0PMlY3ywtIaA/foG/c+F+/wJjNHI8wZXp2bj5fnrraasaOaZwaVaRkptFGojRePNmTjCnhDe1
Qwi8nvsGBjqNe6ml38wqHh6acfGtfnZ2ZuvEx2k2X7yAdLvEgM2g4EwCpN7T6+9l5Qq6NzS/rip8
Lw+ty6q4nZrSYuHGoF1PhthKYZQrb7HBZXgjid+2J05RKxgaSqAlhQg6NSOwC41do7dsTNA0U3nU
Sm0kNoFQUFjS6PmSjpJk1dBVuzIXqlN0UUCWowJ4dkNSmBlt5nY+P0c2liDXXU5a0sIxG2q+YpU/
jsPwEA9FvRsDKk7qcr6ayX9K1DeASCAilhIgP/1Cq0VmVwrn/akh4LtNCi5ETie0tTtUA7lxxNN9
JpafL3ZCz4HRH0FpkW4078KEDFNhOTfGyFglJSRw0c3ZWzGGDN1CnW5DEJuVSIwt5ovPRaRbZnfz
QVqEZcxhDE+2XVwXSzbd/PEl8J3f9PMl4DLpALgnHHQH1sgfPcCZl2NE14wx04EEuILAsaqo75H1
Q1P8X8LOa7l1ZMu2X4QIePMqek9K1Ja0XxC1TWXCAwmPr+8BVJ+uPhX3nn5hECSlkEgQuXKtOcck
wVppHkIDY1VkmnEoRuNdJNppEtXDT+tyHShFOq/KNkNAXN9UIAkgMZOU5N75bnqmje+nOCCKEhup
5f/HybtQyP7xlxs+lyvH5MrluS5X8P/9l8Ou8DW2t4RIGw1xu6Z7yANiITSTyGyaDi96iv82Lrzi
YOg2hp5OI9IgIdIkZjwzCOig2YCgLW630fxURAd5E5tc5tgjMZbt7XVSyDWZcU+9pX8e2SjUGq+3
SAoKLjTTFf7pqNj/58/jH5Lw+WrsYw3ydcSIWDVt6x8iWVszaD/M0dh2cbUi4uvVxGymj4k5ttt+
zdQW31eF4ZG8q6OrsdkypoqIL8Dbtk0QqGWa/8cCsZDr/v2NZjVELen5ls9F+J+XYf7gCgFhCcBy
7NXW0uxh3U9kl2OaYvGdSIjE7yu1X1qju5sBY1Xfxv1alfZ5kNqEK4xYEQNe8EqP+2M1kaigmUWz
FXF4mky7X3mxTdRTYL3UGZGrsaypxCoACAirro0sn7wfxbqn39xFwf+FG1voVf/2z9l0xVj+5gbe
/6M75rbDoKYwYHU2PKruqHrSi63TTu7jiPG4bqHGd7H1uAwZhUOjOhuI8XHU+FPatkcALi8S6k1o
kbuxIbsKoxw2//mcWDiV//Y3cj5YLNPUIwE1hP+PCoI0vDrrvQ4iSxzflO6b74lfdysp8ofO5vnc
NOgwtJxcY9sY6Xzp9XjUMLFtGUJGB778ZG72DlluNv66MhdvBaa9A9AGql0rNR5e9h2rv/kwnISU
bY0A14htQYGY9C3Re+8iZPU6+cHIbN1oP5QbAUgxjOxbJtCL66IwjyNhMVumt/E28twfQxvkZ9yy
wPErd1pPbZ8hDBl5gwg6F3rw1Y32Me/mNMOxJE6sJbTWstiShmZLi8xK6y2qHH3btHp2CCxCs0uX
fKWYOrwSZ4M2eV7oZDdZz6KisYF2/xHXUbxNlGZsssrZaX5Rvx21yRIXRlxYfrLTNE/s+xFdljba
e7C1yEGb/M3O2DyrVO/vsWtjDUaLZ9LXgpiSxld/jHtALGZMEoxd75D1nyBgyI1vNW+Gw5bGnVCu
6ng2YrxJ//lDN9Eu/ZtOnratR//XpndLX9lCefyPS4HQewYRQlInEBmkaY1IL4XTOqhnQ1xk8JCP
Xt54xygxvSN5oX9onU5u9fx4KiJYaekkvzUFK9mk5WaAoEq91TWR8C2dyLOZMBdOTO2ERp5MuYK4
3llL91LWXnkV0L5f6zJ4LI+zFUO+I9xhb+Wi/cLv33S2/SGTmAUq7inBjBpRydhrtGWyYeMMOCKj
SuCSozmwbaJy2oj50C0zZ2cPuo7CbFLv8ehFh8kpHKIWeVYv9e6ISEquaqMoH8jad9KonLs7aC+j
xCmZpcQnlb5fbyrV9pCNeUzFg4vUFop0XovH8gqiC6fdpDsW5hSeXG6CKL/P49pLaCG4FwrxIC37
+GrAsrgWGhl9Ik9P03y0PLQ8uRymQ4u9QOgm0aLTdy+dYHnw12+KtLfDrZM2wbkKzeAsio5cyIzl
M+5D61K0k4Y5fL6ru/Vd4fahnKwFNhvdejc6j2CKbhQbDFjm/zqchtDYF0qnYG0aksDCocVyWI6f
WKDWmZ9174z0R8KQsOCMoUPY0uR9UWCxqUhhNYgwmC5emOxivrefyRjS6MAiiv7LOLdRZJzp0old
a6kRHkzt3qcq22tTUm9FGshtH7NcI2BS8akZ6E5rpvopQ1p95uSme1+ibklzEnMjzZluVMntJmu0
mG9DTxLrNF+26aLhZxRFs49/MRIwvoWZDYejFBdiovRvdIk1ojQnRp3zYZTn5SFGNrqGG/PmdVF1
zqcyfgAEzFel0qpdylInMC7n9rqL9HITB2P0SF36hnoz1/PtgIlVq4wdwK3+bShM55w2QFwms3sb
26p7I2XoE4u0d16O/MggVj4SZFDNr9AzMupTNmybqUFMqTtvy40cNf+lHyAxLIf4BrT94FGk6qRI
vQ1xUrzx+iF2VklvG6+Ur+rdoJLwrES9SdtAdx2qvWyK4rE855HSFSZ2eVuOhsb6rXl5d1mO9JEY
bKVDVTXBE3uJ1C7LjdDM8OJXSkNnQ3XTNpxLMCemFx9vw0QFwgudANlDnsXVbnn13z8czM9aQc3p
V//hysC41gVvT8QctUPbB+OmrHch4KatFpnWezbh9/QmdjmlDFBxONJCUpnb1z4Y7Gujf0iVmpfl
EQVFqARJtR+l5107VVZrz0j1daLCuRAZGQLkUfEKn9LcYuO7drnTyQ0NIJeZOyMd6RAE+T+HiPLq
23JDAo3q7OS8jHuWm67kFJc9H9VQ9va5HB10UX9Ng6LJLkl/5OLkGoiNlCAHQMUaGfMGqbLLQuYp
2quxJYcjTWYG6ao3D3ptWZe/DoGb8M2qH8trRTCWV0bQO3deAr1YNx+Cuf7JDqJTleXbqi+t9zbx
nKtR1B9dzTtWz0eIjT6W55jdu8tz9fzK5bmWhur/7+fm58KJGbgpJWInoxwf0kR/HBkpEdrz4XJT
JXwYjcqhgFli+usxdDV4HTKP2uR/HoNwTe58qb3pDQaGgK/qK7M7eSVGloYmR8uNGddindND2FVD
0B/srh4Rpnv9wxoA6uhyOi9H6En6R1WqnaN3LH8gtsBL5Wjf/MG8xYqw29V0Dua3DpVI/yhR+N8q
NkjLkcuA4ZL3xVl07nBDZ4aUs+xR0gorefQdo8HKuw2xNQhEYMGhbfX0khkqeeD1fVGOPl0SvW23
3qxQnpqZJxLTL3+xUi0/oAz+PuIOvlEkmec20VbLoHH0U+1ktc50yEdO6bDQt9Kq4LBMfnO3uqG5
Z/M9ccqRvt3/fnRio4jaI+q2y4uWJzR0tMciDd6WH/n7cYYS71nU2VA++FXLSx2j04HBZ81qiloU
3CpSwEoq/62I0GUUSXhdjkYfx2yVMIukl+W9EeJHzEFY/Vn0DpO2aLI2LgvzvVSm/wbWOVpLRrg7
9oZ/hER/X0Yts9D2JdNmiv3x3Sj49AKPKWlYdON7EBXmLitmIfd8mDA+3VejaNfD/GLbGXGuRhpu
Zis/R1GDPz2asNaUnTfRJPHgGtr2EdnPeCPh+WRbYXsyi368DWZRQdCgdi99+7o8pPu6s2E+N6zh
bMSrIO4dxKVF92wI8d7Si682XiD7p03C3qkdUO0tzwJ1dR4hkqLlyaylRWMW5cmpJsLY59cvvw3F
6j3LVLCaVImw2gAAeLbDXp6n+V5r1CcuLtMlLSRJ7ul0U1mg3szUzLZ6xkinqsr6rVGEto9TRrnJ
0fIK35xdQPQE9h2/g0xolgZDKz6XVywPDRLwoBNF5+UhMVrm3k2ScrU8WTb1b6Z75akenIfbjhZy
D5G/EivtXZMWwdx8tNwkfTntUkWh6Gnqvx+DTsJpL7Nu//djlolLmrSte1Wk7JergHGLYt9Dlwq8
mcyrJ0581qku/rUcBe1UPcEGxhHr0vLIIDHxpAKzADYKCBZMAR5J1xhvdl0QDJkY/mEp2ctyag/R
jDzkTTPe4vkGzSpKdhrcsKoiV/XnzJd8TjrAqq3TQZKomyG6mqMqL564plkeXZdH/MIVkNOag1OZ
3kORLNrFDovBfOQ0k3mPmGbOB22o7UppaBc/ZKzW2trRqdKUq0eWMk51GWqJAHFX4jjYP8FKDo79
lcJaiyo1HCeDXOZEhEwcHeei1alzMWoroe8z4NPpO+dizjfLPcUV+tzwk2FBZns+8Y2rhWF8INn3
3Sr69ILqNymQUFaMnADwZMjqh63DMUlRcB9c/ncJ6/9fx06cDHtT8LH7Ue4dYwNMHaG54kPjKoc8
SLTbOBjEhyoHEjwDQtWxyHqHEbsaNh/HRpavkmOGiuGNSOVwF80VietN4ZvuyPFeavW2Mmx5C1zh
YYvoEZYWRfNEVCFfU9TF9OQ4Mhr8XKHm8/WOkYhPg7HpcexcVFWOl2G03wO7BwtUGSafkza8NnLu
fzpoT63+DLEObCKiiu8iN14zC+RhLqx40/hJ9WJmPcphrb72I4yIjCG4+dIE7Vl1QXEy3cr+0AAa
mckxTav8PmbklTRA/Q42fEGjljrJpYa9XYpU2TvroopvIjJgKI1F66/4H4nKC0q9pfzukWfMrDA3
1gJKl/IPZQpysR12oNAw3HWbMBMTGfaQoIzji51N01YShrcv3EB7/vWR1U3fnosqRKDSRPLmZfYt
JN+gfqE17eIJCKDq1+XDQgTH4K1uLmGP+Y1dySoTVvfh6lq8zkPfPXgildtKksuh9a51c/pfTCTH
7zQx6hetK6I7l+X+iPtlF09ls9UdMBEqLJ2HlqYdJgK1C8yGt9synGGDnHdZ9lVWlu8cQOBlWDwF
xXF5w+iITdeZxkF56TzTwExf7Uqsl6O+sYyntcert27rhlzr+TiskdRGQVadI6vO2eXSPDvkEA7R
7sS3NusueVDmT2HR8FVBRBncCvseDIm1sTVExgEV+6XOMEpFpbZx86D/PrqfovXkjynPrHXEdBY4
Cbr6MJfxSK3E+RW2+DEnb+oPrl5RcybWUdiTOms2Wo8siC6eIYyb6N1HiQr5XY7PoaB/GY6UZXms
yd2QsvS+mJ2JzcQEA6BHiAPRxcRXjBf7pCEYaueE1bopYJpgb8qeUgzOpsU6vNOhSi6/lgoC+p4Q
b6TJx3zE0OX8a9j2ZC5qmPxNvW9oxEUCDmvxEWsRdsg03mX95KFH6a398icHRYYyNG3wF3RTtE4S
FR0bHE57rsxAvyb+mTIswYKo0UQf2G4xrdZDWWzzIu6A+WrxU6/Fh1MYPXDNxtl3IxiGMQ3lrm7L
8gN2Hb0ou5qgQrDewZHFRBXHXFQL5gqOa9gXn8V7KXpGjRXEbcZXdymWkmnSj3k8/Ap4/89u2Tx0
IY1XdCf5RpGwvVkOkV22W1FXwzpmNDESq3VfqrRsZBFPGFwzPsaZiP3TeXeNLEek434oywxupqOC
m5ZkNEiiukaazuHyRDhAkBBB/bPMS6fZzQkEbCc6WEY1KLssBXWYaq3GmWW1694oDOyo7r4sLPdX
ltVfeRhAeC5gZrlsK84s0UTI8is/qFRiZNMTXihcMB9G3Uwrr24HKqXi3ayciWv9oG8SXfQYOHEj
IU+ob57eXHWcom+9jitqkuVRVwWN7qiNn0aXeq9B/aG3bvxkkB28VcemAkemkAHEoiKFNZzmM4ub
wpbTRo66WJGzS6GIdJQhDlQQ5oDti19p9sMKKudhlCia8ZBBSJsfKw2vPJqBku1BOCI8sj7Km+PF
0Q1FF/mQJouvpWGhQC33E2UrMhTz1OU5uvtait8pszfsoB8ybfepAmBVKvXBzLo/9Z5D56dhLeg1
j0sLHNwmzOisTABo8VAiOEsgT/rqHHopFOP5Hpp70IQ0ybYCyX9R2N3dQz32UpWhvglcOs9VJ55u
aRUgkOL+JS4Ga9NE3Xju23Q88438LUamHX2aVHOWI7mJ5mRRKbUlMyk91fdMF+14kxuQm8dpH1mj
uJco6c6aWwdI5gws2JZdHdLYczahCrg0zW9S0xDHPW/Q2OsiCkq6KcRkWw/z1heVSFPLbZP1XOgR
PmRZX32LR2KxGlbpkun6RqLnOGV0CIuQC1mjed9Hc4RFNvbN2cjILl7qtMRsLti7znUJfYoqacVp
GaeOdowVy0miGM3oqGvQKiMQSZt6baUuafH6FN8aUca3JBP5Vqn2TqI2uc84k+iwJsXOsYxDHlMJ
1H2QPX0VUorH9QykTWB85yYudyXfsnwczggCB7b/vJV/HwZTcTbTqOR3JdpuirRLUUz9r+Ffd0QZ
/PXI/JTAbLg1oMhvIt0f7nXbTKykXb7WG/FUaP/uo47BzgFhvQuZpGBsINhZL1OWOo/PABFa0UNR
YRsaOMUT+a63CZ1GP2ZzHB959i7QyYZlSRS4wNo/hUhe2UnrZ6sxo21Zoc3KqyB+iVrAcIFppG/Q
9EAxs2vKK9qniSpJmoACRVUD1UonOb1P0uHoh93czmvEyRG2cZjxZJmnYE0lP2uVRmtBf/1EdVMy
GzGrb24l5d5xtP6y3BRuOVy0IPNBg+n1OoWy1zi9iRgzLe6D1xf3psz+sJAA9j4yUVp2aAsdC0Kz
V6W3OAcUFbDZWJuDYCZTIDxh79KcJGTjCwOndt3oWDeFhpbZjXIbxf5oXSbNt5jkMTWd8c9p1G6B
B24dAatsaPQCoWp0KTKRHhOAKES32Q3y8AqVZNwFnLfqvUDnRWqM13a/E06gMxaaeh9zMoMnhtam
VO0ffSfQ1rlLC681cOsEbrTNrQB3KcBopeJ6Exf0+gk8sLkKnEvP+pPdFMSwigaj4xjvceBHCKyG
6DD2UJKZnWirvELbEibVxBc0+JRl+uWHRXVKzeGKess4F23/u6LHCFhPI1sd80JnRvsiYKGxVKE/
6iRIrlExvI4espq6/siHpjsOaHHujCVWtW0Hr1IfNou71C5bY8fP9ls/M2Ckplx0eglInwi8z1Hn
N2gTvoqkGdtr1cg1hkxpvKgiR73Hdr/K7OESG+iper9+zX5NrUpf9SG7yzBPLkajPzLE+EfDKX7Z
Xj6gTzXFrmiH4oCuMVml6OXYRwYaYruY2SiX98OoqvFue+9llN3a3oJfyE7q5IyuOIZUBvflpqtJ
iUsC73sozU8aLj/CylXw+pHmm8gIdlpftC+qD8dTi4HpWLu9WPMGWh+JZCA34vQ9UMwfRFwnkBmd
6An8ed9gX0HcVY576ALNRijmtyXE+L3HPJCPLf/QOE93Juy2/QhwCwjmvIsKfesKQI8Av0kdB+dr
DEKQCUYKO8ALIbQbGbTWxIjkRQTIusZB3K1BiRPTk4HNX1s83dAlR9BJsg+G+nwwgeetmFyj1PUf
CJv9uYvpnpjVHGQDyAFNq6Oa7E9VWE8k/goH9omRaNRG42fjpxhXjZyizs6785hk7K0Q9mbQvwGu
JeNn0N7sSDn4gbpMoUwEqrsMN1QGN7hvoen2Qe0jYCVR3Eqq4lqNxdkznfZURMOWqlg+gfLKZ23K
D1eLaD6KxOALmbSbJvGw21gELAAXnfZZlFFS9vaAhKGtf/axXHfDjM/UNGNvGsD23EA8y/mGd/g7
sms4lF2f7/8qDwk3rbe2K9lsd62/05MqOIdl6+x813JPtf2tSkkfrHrKKrY+GQ44PGdaHtx7FcQ7
YdL9MlVfHUbH+9Gibj4tN9XY2fsw8PahPUW35aZKkxuS5m5PDENBbyMjcb2sxrWeqn4nPO9mD1mw
wzSts/p3zsZrbbHRp1B/YQouftPTp1kXnQgRzde4y4KLZjev7OVYX3QnvGfGLOumTbeetXnHAhDm
0dehTqY63AKTDeQqjw2fPrau3uKq3NGlguZXj8W+Q9i76YIKIbkOHpvm+FdSm1AnFYn09hhUmHG1
Cge5k23ppbIhdKKjavSbXST+EXhu9oIepkPDZ26l25RX6eqYAYt4K20XOMCAWS4PGP/FVcwZOJZc
DWHypmPCwNibqfxO7V70mngLbWqK88Q87ROdcmEDB6ReM20n2g8dom0lkWc4pX/K4QyeR4sdqdFe
EeJYu9jxUGmjg92VmoWSRaIMYiXK97Cco0OsaQw9xdhtbbuJN1mQvGWjsI5gkGsInG537DPnJTUm
ROWTjQl3VpeMIS5rmeEgjrEoimSq/oAD4bbtUYqMPeLIt4gxaIwCJLBxHQljFYW41SOqBjcEmou3
Z6+s1j/Xelps3Eb4x7BjQK+rYO9gqcRPXRnHQJPGsVPjfhrYArIV945FxCDEL4xXj0LpOKreYnwA
1xuozSXw+XKy0zl2AM/iPCLJwhDnroMyooOXyiKZXgKnfGPWinhbYu/R8mTX9Q4fNGYGYUCdStMi
ORgObG6rnNaVJ4tvnkPVVeZ4wlxlUjHyfwiHKXLi1mobi0F7xUbePzLQ96tI5F95Zelr0KAfPYxi
LG7Jq3DBXwRxcKmqNr7pLhtd2p+Cbivt3rAkBkDAyR3rMD2HlWOyRZ7vBjoqma6veTMiDw+CraEf
bbTb0KvmPBXxzkgMm9VI2Wf8lYiqvUHsDUEl6gMQ2dhTXb62NtWIr+oO528EviKYANWOOvWrLvH4
jSnvATiRl1yfPkcCg3/Md/qK7EwrTmZEKW2RSZT6qx/Y3wLZPj0/6YmHhkOW6da7aiWs+SHdmWHX
nrq07VemicHeDOtqO1Ra9FQ1ZDxPNB95M3xxdS0QJXGuVUi+XsQ0pae0lCA/HUHHZPSLzxRTmYlE
7KkTVnPVfIAkrTHIqx7qXGTHumJIYCjcHfhEcEgYOp/4ZL/1VWzsRYOzVOP8vjgJTnLULuUmZ2ey
Giv2TRWmmlU20+mLpolgk+IvjkZaP2MTbPWGRACbK27cYUsYhkIdOrsz3w0DQbnIUnMbm+Ww12LQ
ghBrwKLmub0NQ+ICyEyOklr7Wds1RF8IvHe7RghUkAz6oGksVmKUyS30iA+XylsPvoWZ1nSBqcLU
0H2ZXIjK68ex+WbF4U/kUSzL0BsOCFaMt9QJU5w3mv5SaN6utuOMT7haeZyOlyoZf5uJ0FdWCNix
YQD30pmE5IyxsQ6argQw1CPPqDX3OjqYJeoO5LCbYa/HFFi+TEVRbcsmJmiuId0n6Skdq6TYm+XB
BmALHjKUmzapTl5jZGf6c44ajHubsqiBUYcDroar7vc/AnlBl9P94Dz+MVSF/VS8vzv02OKAorc7
4GSYfS3Zzz5kl5a4cX1bbhqP+b9juJco22Za5n0JQll2ReHNBUo5fgcK54nc/KY0faWxYJ9tgxlZ
l4ng6UR079s6oq6ogyc2WXubowJdta33wAub/aEGmFS9Hc+2II+ZQcc3LhW6+xRJnK5IDe5vgtHo
NlZTf5PRlytS55Frbn4sm5xg2mWfP8CIyn2QOagGh7ckDF70cV6FQ9NfpfF0L8bW+yNSNLjYLmof
kZ5lK1Uo9Uy0sod47MpHO4fH6m5zWraQqqCvNjpFgjQpye+NyWU972yqAGDByVZqzk/VVN49w8V4
qVts3tKQn0OU7XDGtD9YuqtVWjHmxxpKAnCljqwyqLPjZKK11uFU7hLxrZm/T27oDT8TLCg8iXWL
jcGX9Adj7egD79oUvvZTo531uPmSVG40z5gTprPda7mxcgtYGW3EFYWYOqcYMM91u6uN/pelieBN
pkG75xus75yheUeKku26uom/tc5v/ifrQ3jNeHa5nlAQE/xmCi289LaNib+qsqsZRPXFniSh4gCD
fhjNa+C69R9djxqDRWfrWZxEdrDL+Vs/u87JznzeKNm6FHmY8KddK1R51lJ/jU0EwEwR/ezLrri6
bdPzFlj9PqwlprAJNUit4eGkctzmkUFrAqc74txQXfQPP9T7B1r0OVAgU19zG09vgo6RdvcLsI6/
8hz8sF7mnschZiVIV/HaS011HrRh5I9R9leYgjzASggguh3GQxt46zgx1tPw3hqx862a3ACuIW09
mQM5rHsLzvgk2a2OYbzTAQ7sA6cvAVghtbNbzA9mKx5TWFavWDf46tR3KzaBK4K5aVw5fUWE5YBQ
IXzHDO2N68EB7xzCkXp/GD91f8N/hB/NGge6ZYZ3KRSdBUBVD9NNwl0x9sY5qck60Co+uBoP1ose
Ve6X0SWMnhtlfsmRPUBao0zRUuczALtoTdrPIWaCH3RBd6dJr+Op5nwMVV48a3IrXyoK8ReXPPdH
F5qXKXX8b77k+9jVbnto0rh+Dd2xBHAPtaEZZLpxO0nVYPhMCJOy+tbQxB3ssvyE2OMepeOgqm6s
8jPsZpVGMv0oQ2XtmBZJclg6sU2szniaLrnfKWPjN2OOLarDm6+qQc5Mi11Qju1PX6MonIyqOksJ
c91X0Z+q95vfoQOx2GzcH5lnJyupYUCS0qf+aWR9BGCO70sC0jAC7xHpU0Pd0XmbxsYXlGjD8MDb
9l6pCF5KrL5VLjuQdH6plwzjGuMKJYRKAgbxiX2VOCkPeVWhPjZU81flD7dF1zzs1s6YUusM4pft
d+8iU9lnnkwU4ibJRyo4l/C0rlGNHrFsE/ktIVll5iMBa0QQwur3cDudmZ4WXSgs6kfrOK98zGWy
8YvX1vSnh2nav82gSI9sRJicDeMMwZBjs7YTs8cWOEtpc4/QefXJ4LZ5jcc6OGIKwibWad/bvnDe
fWLcwxALTlRZ2ZMtRXw2oDi9VHL4GHvzZuXZcKHNoOALsC13fR3mrj35x2kWVtRh/hr5xqWZDJde
5Rhs4sBK6Yvb04vtxPbdmNp3BtfawTETa700KWK9h6jjb6akDW5RHgc3R8v4Pi5vVmYqdUub1Hmr
1IH9mX+Sc8PboA230nILgBTb5/Pomf3Gxb9ySMFM2YX8LZ0se/XyGtBejsms6IQBG+0l1oabE6Hm
dqgsGUiLp4N58FFI9ZEViADH3OezaI3L0NnG2QmS6B7IT75xIeIAb9yV7aBePGJvrpVNekHcxSDO
2cl9EXauEc2SFzchCb0pRo3hchCUtM5t/YwCflq3eqGt+IEMxQ4qtdF2T4Mr4CsCg7p4wDKUn7Ik
lBZDzLrwgNFM4jYOIY3MYjLO0wgcKwlt0NGeBgOnbeAASBQA8zAJqK75SNMLCoHuGSune47B+BaV
9beoYxVKaUldtAFTQNNVAAeSYlXTUWM2158pH1hwuJCSChsN5EeRNoHOln+sw0R7jG1JR30xrnW+
PLkpmeedTPfsAZsPaD9rBCTZPm30+FBb2TdKkunHfKeItXG548yPWA1UwH895QeudfICdLnugGbZ
yRt5b63EPjZupG0Y49gf3uif4imF9T7znD1j3HpBoG188oyPzoZu1PCrHmC1G33TP+m4B/AwWL9l
ocKzkWC40jTzTz8dwMKxidrBVTDeTC5HxZTBz8ry4j24wlvCB8wCuCpc+ir7xLfyo4NHQJrM3GXS
ZaflJhkFXQI9dqE69vpqcEZWRnNQJ4UrL2PiFqI6OHbV3FMNbkv1yPttbCxMGGtZBXDdvCk5F7Z9
Nr1aXo1SYm5KSoutstc9+8y9qxp7Z62LfaIj4H1JBLbP0iQ9VebRb0mOjN4YHyBO7mYREHGCY8EX
YXsN08i+xiigVlETC3SvnnowYem3badxOU2CYD+VZr2WMOHWkCXdB705sIZaS4aQm3gprX0NHJPR
fyHMh7rrIw8snbz/0iwY0vNMvEtNXK76dJ4sPCNjkfkf1N0DNBIKELOSwUdrNZ+J1Tf3pIuip+Fw
bUwMb1+1BnavwaVHGOv5Ne8G5xgweNgagaWeriTEvYvS7rsLGCVUiU0jEIifXLo3zQjMofIZ+enu
xWXk9rPU2t+ZJsqnbebmzvcaWDHR2LJWT82Xk63r0Aq/KPaJooIYsp1ogHxpU7Rlr4hyDnjkFZFb
tXcrAGAJQ+0vH+ZVxSxJpNB7m+9+52lHXbP4srnzXVJQWF4Ht1k5kvwqv/fFBdWGvMQ05i/LoS5d
b4/85DZGBEN1gf1HOoidyNBK2LE7odFRDmW8PNmN92ovPR8pSmPfAADe9638IXu2wSiTxwzKK96N
LSwziWEhuVPENhfiZv77Jo0T/trlwfI41Vj5Na+UTHTS1mFurgAK+gYdGyOavkK6C5M1Rj8wPSJn
kSxbyfjsWZ7OpdB26CsJdqNA2LtW475aDNpvJcM5HTRZvgpLW1+3baG2vU19lKu6xTIa5bR+Sfwz
isr5FlapWmt9jnzXCR/23GlebhozJmHLHCO5Ll2cxgF7d9N8/btHN88tGs/QmW2kfnnQPWne6tB7
tcpsOC5Hy43v0cSCBvdf7J3JcuNIlGV/pX8AaY7RgU0vOA8iKYmaQhtYKBTCPMMxfX0dMLIqMrPa
sq3W3YukcZIyKAIOf+/dey4dsYYgianqwycpzOBpHL4SZfWPaa/5B50DjxG4cU4iU15rnI5sUwlT
tJJW++YPpCfYY5DcQzUUyyBPgjlObdho0EjPucLlfbvXz8/RmGhXiCDQHLH3v2N/bm8L6T7fHqUw
I9ZpgCWo6rSHsjSnz7Fw90FpOV8NEWWmasBLC3EfVI6+12mhMd427YPpKvuAuZlQql935ye93rkL
UObvzLkjrZqxWggXadrtYdob30Z8C4+6o7+YDPdf84ygRR2f69kxLUlxBgMJCO8xBu+VraLRrO8i
NFMEKWX1dlRlcDbteHtbAvx5HUABkKzaZPqBwmbcqClLMR8RyFNRA141gVzYYQT44jKfRiiYQrZ1
2nd80wuh9fpTaaTOzm6taqVVTfNSlWilEqmHG1Vo9UsNNnWVjrRYjbytQKEwHe1Ubl6gUa6bRIdL
RuI3VbZst5npmhAgI9TYIKXWSdVQdIes1UEkw2//uJc4RvTrOQxPpHCEZbeBtKeT6MZN5XRzAEch
KO55OJUKvvfAAlW5HuJLwqn2yjCGlxxd4CLvzO6uwqb9AhPtlMwVrVF+1I71mTs6oHGnlPuBafsG
gqr81uMZjRnLP8PR1RY5mVEjUtb7HoXLQ6w78mx7zfr2qEyoGKUFCC1rK8TGVbNnCHgANeXd2W2N
nNil0j620YB1myMnhFa1y42xf9Rk6D5U4fb2oJdZ/1hrYGKTyh6oAHhDyWDyCKAiASIlds1mmFKf
A4VcqdtNLs34ENYRWCXPc3aT6fabtpnqLcWM/VZ3DoifVnskx7O5jPKDD0AAT2rMkgQdmSgbaGeJ
rQYLh2T/sbZotS5vi509jBpWWJa92zJ4u3e7Gdsl+CN/XWOx2vUlkWkl/sBbkc6iV25+P28xdg0t
c3zv5+ctJr5sTnQcYly01m4isCJqgm4Dq13D5NMrGfMTdETvOn5l8v/lW037U1g/Y1WCkKwC5Et9
OCsixLe4MIKVPaLNbetBkirGze2en+V/3qPPuOFwspm9JvJQzRyMwdH/vPf7uQqmHGGb12BmfprU
7qfbva52E9qDkYVI29n/fvH2/O+3RfNPhdjl8VRjHvn9Qi4gJRkhNWjbNABUlU8frBy1pyC00nvD
mo4ZNLPnoJPFU+ZsUZM7i4YewiYPMyhkcWwER0BhUKGSZq8bxrg1nSC7shXFsFJb9qff/6Rt7X84
ebIH2R0u+U69LYit7OLVoN7CnBE5bcYPZrNz2E9Vn11d/+nlwtqih8C304b6Ry29xeDH6btJOblu
c3c6MDYwFqInO6BE13V3uxk88ee9qqXa/vUCn26d1wFNJdcBlMZg3kzL5hJ5U3PxbBWcbcbm9Bib
Cz53quKyt49Tm1ZbLCXrSaUywMgNG9ZKwnfXmw5M6ffwGc3XuM3qw8gsfxkoHpoegc0Gm/HBq4jA
GtRHwh+KiQmuvazrO5KbQ67BGLgWXWpmW6mG4Gz0xZtAi/c0+FX92PvW0vY89yntmen7RblUtEeP
2MP/vAlifFj8uIupoRtfh9DI7kSvZXdj3Gpbjfng7anbjc2FD/8T7wiQyq9L3WSyrnTzoP7rxosb
Io5ihMkH2ZeGSejqbEoZzT1NaA+CWm3mRx8X0p93vVLlx75IyTyb77E9X9a4qVajoiV9my52tf2u
OWVzX5plcbUciA3pQD45tMPtWKFOY9rERF07+DMJu0v78W0YMC31EliOVgTerq/oE0GVDM8wzecF
J/zPe1Z6SQsgb3oevJtQHEnTYvReFHAbPM+metfT8VpClrdRS1gh8Y0wMOsKXP3Ib1rJHIc21fZn
noec10bKAF90/n1eWej+tCz+nKpnqWXThyYGh4FqrB9tz1zac5f+981QjD8cTMjb21MR0u8cbc2z
VgGydRtaiwF+JU5q+4sjdIEPGKlWLd7smgPXrGwcwfWo1qaQ5qr0Ku0A0+wLuQ+W1cDRlpMXmM8a
y+YOsLfG1++ZW0RDNm1m4xjodfozL/SjFrvJ7ztaMR6cY2zZzFjV3FPyNCYxcDcWeSxWhtu5d5Ts
LrVF9uc9mvQuspDC2puaQr2BFKtS1tLLPXEHumVSi9vd242cn7zdIwbMPDS87/YU+Qa8j7EpPtWp
PmeEvV6l/zjIpnu63Ux2eFWZ15yZG3ZPrBb6cuhLSsY+A3YbATWKSKO9bxtcWJHsxI/WXQ+A8H8o
cwdC4XvkJO5Lr9nlodTmjnk4ui9NOAOWQwbPsG3dl2yCF1EzbjrkpW9RUPGH8nqOGnq7dG3ROZxu
nqiZSPA7IuEfCRb/ePi/n/4fJJTpNq7cf+MjjLTHf/4NjjD/xC84gmX/YQpqP0+wRUYnMNvMfgHK
eEXgoLVcvL8umhQbg9l/8RGMPxzdIBIesYpt0JHi9zXFr9QL3fxDCIHcDH6CqbOFlP8TPoI5m8z/
5m40HOno6CyI2LCxuv3D5qZjramgt7sEK0INr17tPBmgC0nA+iTSdEnHJWZ87Pr0JbYGYgQJfJ+F
FmmGVtD41jOxXiyQtfaac1AVQKN4YQbjdjTbjQGB0pHuIcxQZ8DIDBf5M9AHro1J9kXn8kFHFW41
8TFyy4eC/p2jfvzli/g/wBXMOULp7x/OdXT+hh43HgOv+fW/RCy1fqq7sQ8wTOlIFMS9sPyVJbK7
MIofyEIn05SWJem4DdO/eNnX72MwXUOtAlFQHqw6fgZcsxsATGdhuqUdfkcnqvXvdZjWLloqPYm3
1IqecZSYtFsq0pCyIDRWpkgvJheCRqFSbbEhMEuSYIrIofv3Tzi7rP/bB5QoUwGP4k+1ZxPjXz4g
FqUgmDwKfB0cVWxE9+Eo945Up9H02DFZ23LWCw15uPj3/68xm17/+T+2TaaUhoTwIZx/wCF8umwl
qk5voZsvRVBv9TY/ggul9J4jJl8mMMwRkQUF6QzuxBqXi6PIglOGlDV0bcK56wMXoaWrzr3VIa6+
/vu/74b1+G//vjlKRlicfK71j2i1wZNIY5LWWxRSre1meKvycQvKv2/DE8KUu0GaNPGYh6EvXVLj
kDJwkkCDRf1pdPoWwuy6gM0XqzcSnXaMXbeqcOBlqbekrd7sIIJgtZwoHhah8HclrIKYuTZcEVki
MRm9M3h/b4JwrJftN4MtAvuE4VCF2qvexceGZBKjQR6apUvmrYfOkMeBTqi8myhtxbkozUdTh4lT
wNRhHPXdiLLXOssuse0yWpJoAyH+QLb1nPQiom///sez5N8jv1zDNFxwZ3BTwLbY87Lw98OK8laD
p4b32puqs93SMGcz2obyoCWAgwCSttaHEtYDs/Jnw8t/xKH/7o3WW9B3Fz1YmkX5lInw2Ra4kqf9
JORqokZvE+ODJsrOaBHj+faK7sCGuu49Ya4fzbFXyEyg2adYI2DkrjGwbBA0LgJnPFpDtE7bbs1U
5QkEFZDpJQrrZUYeaOlNT6HTfWds9tzp2dHCQD5IQNR9szMI+Ahiz8YiNT05RbzPU5YuoX1zcZEE
xYfXZ6vb4CXsTn1VrMl93zRxeR6ylElldE04VH02lzaNYLlz2GB7Fq7vNNxnwTctiJZ2QyvDL8ma
thePgAE/7dphFzuthtJZNrG90S2JSFU/i17t2Y3tPQWCJMXlYF9cUWBqTg4OsmindQ+xo3+0fcpj
JDXjsJNMAgyBsaM59b26RI2zo4jcVG+y7o5NSK86Dk+d3mz7Fu3SxFQ5hs9EmE1ro/T0izuUF0cI
U1t6aWgLig1mCnSHcJ2dtGLQwBhHwGKTBUmr3q4qsqMbjZeYjhWZAIcAL7jX6vufU1+eoPKfI4KE
SbNZWC0yrbaiLR25343K/+6hustPrYwetNC4G4yMziJNYNrxDTP9sEA4yEyB5gTeAveYDtraxCPb
5f0aB/sBuMs6TZud5hcXeChz2wst6h2j00MGCQaDJZtDSCOWufmZqeIeo+hmaiVwflJNnOArVwiT
0PyX9oY9kPtkdMW9byMLYjTtT+VVwjoMTWsruwmHrC0ecLwuE1x7mhZ/SjK2Q9Yf6SVrR/eeWsd6
raFslNZDZostsM5tMoSfjmIPOuob6BGw8bK7qULkIC35VFX2Oa6HBXQAyI/JpyarN0zEBLS49L1Y
dWWzRAOz75pXZTlnsgpOCFXeGwM73Djj8ymCxDIBRR2/lWv0P/uKmsQAf+fZiEMBfcUtYjDFGS8r
vlBdW7Onvzr9Iqyn7Zg555jGJ8nauKueSzekYHSfrJowXj+/VpO7kcjWknx8SRs0Kvx5N9a8wSyy
NRqSVYNnK5zES4t4v6iyDw11kEHelJtW18RMwRuHH4ZVIUjUdkbiPw2k/MZouHIzIzgu/pg766iS
qkXifw98l3GYOpm2trZH/aGuELZ6dnNmqrJRTr3rXNbhxG9mSvIWL961RgQIreYAx+25+05xhrqj
Lyk9JDyTZKXScKGN1ZlElMXkfTlV9TMzimuV9y+5NokF5lQOXK6r7hBz3j6VWvLYE8enfQwRX25t
PTCiuAPqfWpCukB1dW0y66X+6ThSI6bV0Bf9MXDPWG1e3ch7SOgmRmgFF3N7e4LHmubVWxGFn2HB
7ib3k2egDdgj0bz5sjz2totDJPoaKjNZFV6G91vuhFXcp01PeI5+pEX+XoTpnVPY5wwlR2LvmcBe
TcLfF4EhXnCHI4MwtiIt2bDTCLaUu5LWGC7Y8BMNzD4rnohx6AzxRaAxWoMGyWZtE7uOBXyqCKp0
RoK+U/cIYYsEosrVmJjhxfHpPsqZXimtLdmu1UJMExg9CO5ueq0bcpxoXC8aw3qgJDwXRvxFs34j
SudpaLAnlfYHJdi+hwmrtRLzOYnXMehukQKSHVhhCAwultFKb+IX8DBbGnW7giZSUIBPNx8nB680
JsdQkHrud0uzLq+p9drI+A7owGkoQR7AVxLSoQoOmSS0L5ae7eyg2xt6hM5/unSKQBbLCBcJw7Zw
cF/H3P+ygE2jP3moPf3U+MiFTwPQTSQVa4OacpF9dyKon5120cfiSZreWkPdquFAXIzIJns3OtdQ
YqfJW2edgeMo3kXIZyAsbaMwIjeHwJD0Wwmzamg5x8Biez3jGhE/RnZHx66ia54+GJ131C3+tKTw
VA1jRuYKZeTuOriskbH1U2/rePFeMX/R/OGJVuy9r7JDy3Xg36/Q+pwv+c/tDYWD7jhcqS3znxGX
WUkvJMdUtUjjOW7thcEGjN5Lbo4QEsFDDSDJSTFRyNgE8Fu3XfctRryPXnuykFqUAfUMJc//rw3/
b4GIc9X2b7Vh+r2P/l4a8gN/sqvtP/gCCYy1DYo9U1h8yX+yqyn/OEbZd0GEowr6XRh6f5i4E+e0
QxtiyXzvL4Wh/GN+7/8Aljf/9F8PK900KQXZ+YGic8lCdP5RLwWjVBJDHbryMQuXplcUT5qbdpBH
gKqO5FA8VcruLlioUe7zYoTfA6HXuCIoQzv9vgElr50i28nXCVjq5e8Xkvl9oZs6B5OKcCcbcR7j
wNzFLNwIJouzqqZtW9j9myCEd9dUfra+PUwrDc1joldnvWocxpDxBtnY8BYm4EkluI9V3STnv3xX
979Op//1l0hIg8yYf/5BMFc7wgYIPvN/WEl5/S/1VaEZlWmi518klfYcDnF0jLsUKlST+qu0cSgQ
5puUwJxNNGKRshA6qi7EA2IWPcVGfJkS20duEO37uHstTHQdrox/VgREBSQSrT1MBgvGsagBvGif
9Om7lWjPMasZHFZxHdvmrqD/69b5Fw6ImOiaAinq6D1AD+rSxFgZpU2qyjTtPfghiyFgaWLFe4hN
801rq/SuJxwDu6HDcLdIwSetK1IaohotkQHnxENt5QmFxLIbNBpo3hrLIcjPoEN46Jj+Mk3VcdCm
FG9Kg6iozDBoWA3pVq3aD0a4hURFTErC3Gas1FMdwKZropNHovHkuePSJq3lrqTNxlCA9byFae2O
uKrdrRtaxE7wwbnWMaHUPmQrKJLVsdYhv7rp6GJY46ALXfaJOJoXRIXTri3kNi3z2WfaS6SFywZg
yjrEbUtEWPCJspZ3I74lwebOENablWdc7BGP1rEaqZgKjACRf3F87UeUmUtnKqgbLiLOMESiwDXt
ZOJCcCkKjkTodLE/HnLwSbHR3OMCY+qYjGJV6Ctlaps8SbkCEr+W4e5kA0UvVCccPoZRitzywGwz
X2gz83pUai8z/1qmbFcGVe+oPgit6BICrghni0qEkHoy2YvBQbfW0d+WsfxBytqC0KgY/VWVcrC4
dPt0+7kvoRZWoEDYptj+Ou8pLXtfIxXBx1pWLvsUMA0YcJ0ur4smpe22UemfgmbK17HWecuSy7dW
DWT8uWjZWQ/WWh8Ne93n/5dbCcPk1niUkAdtRJULkkyxH/g4PAgKOZvZuI6IQlKMoHWEZNi+9BeZ
hSuF+jnuTZroHAmDKhmwszEKy/rRC3xz77U5l6oAJ7kUYg1sc9haRRktR8MulqFBiklmHUsVQvFL
mS6pTie4paq/RaHcJwxXGFBtWtu8aK5IHmRfnYhLRi2reXByvUItyx4HnmN13+BrLCdwkNboIvKh
WI37EfVsAsKeIUhOI2Nl6/oSsAfxJ2gwJ9Rr+AfhwTfmxZr0Yd0V6WdqNrMWQCMOpfDvp0jf94H3
yCwYDh1Wt9GtGQyyL03y6lNm7NJIJgJ6CLWvGxH2WN6RnvEdDZIKYkylVqLlMJo40U2D1B236WtE
ASccXw8AcPMF4NHndCCaxuNg6hJ0neiXcDTCIu6J1XNXYdS+yUgt9TA9jsAEl0Nn05Yis4hZMXK0
MFwqQ2A94Bfb9CbWRQvYLa3EoShLf23Z9CqMrRUQ5Glo2hnJDnt9NE1+qDAywMXAN9IsEzm5O02J
Fz1EQs4/6uSO/VUNmM6lW27QW3X8sw0w/jTurRHRLBHpmkWQSV/66SpBwLwYl5O08V/6aj0kbKWH
yviRqfJo+OKLXiHjfSVOdaSuPTHl/K7gkDKp3YmI070f2FfqfnhskuC7XtHAqo3+R1fiJIlMxL59
wMLb59GycHXycmIiqwhjDcAZ2aV/bFTgHwXl+U7v8lMam96xGIQ5/0H+81VnFslOhNYsbm/2EITz
RSAbJP6o6FeIyZHad0GJapRiKzOC4s6e7xGVZAFlbtCbmnhI7THf132CTJzh0MbH7kYt+IGccdp4
c/I3tUjQcp0KyvoymlNNR4R7Ab5sbHrawtINfX176vcN2kYmZJqzhQEC9ZJsQDeK2tMEJyUArvsk
GpZ7lVXD4fbQGAlCmPxQbG4PK4aURWrSTnJzMmqKyngqmqw+qaj8uD2qY6k9IsChUevpT20HM7wd
fMYjcRhsQDt9OB10kj738vXIkOmgSwRVt3u/H0Kcyw8RZcOKzF24qa6+NOc9dpka6bbQKkoLDkFh
+vZhQpGCi9v+6YbBe5J11ouE9rUemqw9mXODwkkgXYnUq3fpUA2LOLK4YIbTeQyJko1pkmaOW74S
U/zmOknxNdOg04dRRdmnQWYRLYXOvQ7CLjYGctjjmDv5nSgoPMNex+rJmULDtURJqxLv01bnATn8
V9uLHzRN+pesCMN14QflASfMHvGsOjBsLLfKH5NHpmMrqzR/oLiQd+y8x0XiCgG81Nx3mM0hIQTl
ox4FP4PE15ANEAmlquds7Iyn0PfI84qZ/Gk1/G+rtaYTwz4EsNI4E/cY7sHlRGcvr9TaGw15bb3G
46oWGe+Ep68G5BxuOTyzGlbvw8ccNKWbmfocZfyaF9PjEDDdEyl5dGGs/ei75geS+fQBQwTdwB4Y
QEoZfzAkfk8nRWRTwHzcMouCo5uia+TqMK3zyLlPWrWusL9870YFlsYnp35IOJiHwIBoaToG0cLS
fsN/tpVR0PzgyyR1UDcayATEg8haaXgVXCzwBGEOtJbOgGoKu0y3Zr6PZU/2BmZt0h1akkyJHzlY
ZmMf0qnXODIL1vZBYJpkskUPM3DvkVKRP+pnybbVknrllODhtdSYHjM9hszy7jr5dD9lINltIzTO
07xX6aPyK0w0dyU8EFjhaxqg3jeGPl6mw2hki6nJ9IMGDZf5dbqfYsfE7BtZh7SoYaCo/jVrtG+N
GdNDNTurRMMc7ZKEXj5B1tibbOeRyL2qMp1TkRTPfZ+XT0FJUhYLea7V57Jsz9XQ+zipvsCmP2vm
TVtBwpbykmyZsZRhzuuP4Y8AXsilcKJwa/alXHjSt3ZOV76UfdTeoRtlEQkOtCrIVmn85BzmxPSF
WcQmAQnfcfCKaV8MsIr4XoURb506odFfVNO6r6yW6XN/6SnLt7oAVddNJ2gsEUDd4hrZAHdV+ulO
brPtrOYtdQJ6QSAflkZvTFfdrbcd0u6FslMypY1JnccseXU7pFGOXV3yiqQG33Bw1Mvz1I/mpU7d
7y36sB2+CQqBgPwQz9HpTtXDOodXuCCxlNX4YcDMsSKOSj0hx7B2jZcga/Hv8XeW92mWsjZkwRVm
WXDBCztuGpMjdXQq99yfXCXhRKY+MM/ZdezQ6nDbnlkLm7PCtd4SZwBQ6FKtE0P+agCCXt02z4FZ
i8vtpkutk1eXwT61Pkp9cklvHo2nFscOgVARZhA3Kg98ca9lVmTERZg2YykYAYp+z1718V0ym7VA
HHZ0W9Bhmk5F0GHYqKM5A+s6GyJv07vfghGNw1T66nq7iaS1cN3o2HctRkYzg7vbG1dEO6+xoZmk
xGcuOfJZu8U+iYV4AIslreqahrZciwHsWG0hKZpGHLta+xCOhKZ2iLeDmXOSs1gTuVx+WKFG35if
9Zk2EkmI6TQh9OEQa0ayyMxKPhAALx/MakaWwbtZOSNXEsqweMcB3Z98rUvZSuBcawgQWwcENEdB
eE4t2T67JrutOArfAv5CR9sp0N4NIngLdTIRrEjQuppf1RQSQGJQrrjsh3u9Ht5u73LKzNoqjT03
mEaxHHFUbrp5Eu/Pk/io2iQBBvPbAwunm2QqdejwsZ9E1KcnDUTRKVurIoxJJOCJ27O1Dx1kcXtX
Zel00V38bb/f70DJBaswv/3XewClk9OhG2BReO7Xy7ff/PtnZu24HpaMoea3YDM2juQPcmCw8apb
Rx4JnZfH20PLTLuazV1dw7uZkuXtldt7whi79q+fsczY/fX2WnHaalU7rG4fUsxy2zoY77wkRZRw
ey6Ds3l2id65vdBebd0P7isTPQcGIP8YGvksYMzvbzdYphOykIpw3zOzigO3fc5yO75GUbG8PeoS
w3xyx23ltCZS4+xkTmDBK7tQzwwJl6EXsVOU8jGKHPcagO8Ybdd6uD3Syf1Yap3f724PLdbvvZNb
WOTm93ZdN15zfJIR5dPA/5idaNqeOFMIdHZ998MIDm41dY9yEuEyzveBLqrFgEtv4GgoSg0EBI1h
APbZez0Wy6o2r4WyHsKQlScOaOeZBl34UlebIRAfnUHTFQyGbpOTqTfvwg5OFPw7/IVvw+RAnWxD
ckwRhWIL6tAju4TDWKSeh1UK+rDJWXF9/9AaFnNGul3ITJq966NZsoQPCsniEGLTcFBhj8uGf6XA
DrCdknjfzUmUhUpJ5SKJsNIINVYahFydQHYE+RBAdJI0c6XJzaCTqRfmZ9/URoLCw0sePXVFYK4h
INnLqsRRE0/iDTXRl0pBRPTKP0hV3SV217Lk0r2XTXCU7BkAQnrX1C2YgxMcswrafu/3lbtjje6J
wVvLtnXWdaDf2xFRyl0vrm1+EG3zyFVnr+z+VWbik47EB71QcAkRpgdD19jJBfvZhVFC7xtN4d+J
Cp1xiyM3cSZIIciJQ1NHedpGKKW0boMA/VjZWUG4j7P0pz4ky9vwjzWejCBxUYiL+Ptt66OjYmEC
1TwnafruVkkLrrtfoNCGBeloHQJbnIkedCO9tF8nMnWATdcXpeieVyXmdpLoz3L4ZOLz1vnUOyMt
In969yHWwK5a92aQwm/4RiTAJ7lNi+h+ZFi6iN3y4IX1uy6BCtYAlYxk+gmD+ifO+U+nrJ/1ZkiR
Ql9sXf00CEmGP+ejKS6eia76FpThcSpIoxkN1S1sFLedox5pL6c7j+03cxOTKMl5POhywlpjss8A
LYJqwrpdokVjVV33DUe1qYZ3P4k+g4AUaHIndzGivETpSJg5Q1r0C5uurn6y41/oQt7x3+MU0Fmx
bW+vhHqbpuYNEc6xCuBzYfc4ouvVORNDOLF6ZO9tdvSiZxXIgUtpUJo6ET2mht0uhQ+sjuihywR4
28vFR9AW76RH61tR0STQfcKZJid4jT1mjLY0+WOobpM9EXxLGLJWuYS/bzl2u2NPWXNU86wzU2RB
RhHOR6Sm9lqX4VemMSSASgEFgdOwVGTWDtVPul2YveCdU+mCmSpj+U040Yn5JkMMCwuDPjpcGROF
g+5RMiV+zfBE6Ga0JRn8E1zCG+r++3qmK7Gy71NwmUs7eArpWpVjr1CI1ykftQLeW0/s0DQIg6OL
OjgJL4aS7VoKZnOuy5mUNeLDgDCxKZHZzkzttnDuBYydilhsjOc6ytXEOHGUfulVfQB0ThSOAz47
tTN/ETV04QqLsHbT+CnmLHiNTPSIcWpNzLuAATBWG6djVJEQHMxmZJ3GxMZP4pIm90IgtQqzb+xz
vyrPrlZ24SGJ34UEDT7M6uU2jqH5hGyNxxpBH8y057CarpYr3TWkGFpu1YCoPSCvWCPIzU1UvVVj
/VTHVspYor1MeWnQAQBH0jJG1nyjepX8vc0pfjYLDPNlMc4795Ch4c7VkeT0qfM5cvoxKXaWFa20
lT0xSgd9ckynjgB6c6ey/DI2VD+jLIOtVjh3dqEdoyrLFqJu9VXkkjUrlbjXW09u86H8wl3UcL1g
v8WAkI17xeuB+dLzuXTLH9bYqDXOZd3i6updWKOx1WMqXlqZvYQ24mzxp7wkBbCfHitLYb17tkGE
We6GD0lkXWTbcFRFLo1Do1kijyoeama4i0lrHpN8ytmkICnSVlYGh0nUCUEnbY4AoD+UKCuWg5He
UagZUEMYgOVxHW6G/ltmZ4+pnhevXtfcqYHLhts7LwKjWefRfVSZy3ASTjSMGOhhJN9twyHs2M8T
ZGKZxr4IiJgyvHubRnYnQ4lWP0/ZSqaEV9XlVxVPtE4mc5PNYFAwNktDt5/sEn8p8tNHnHTRKlU0
MrM+fyXXFlh+wmlaAMkZJ3WQjlG+GAxlk8iF6ITs0ZnetFg75hnqYteuhrU3YLpvYTzSenhveAZ/
JzwjKv5ogQfR2rY1GsmeUR7xS1w8ySXpmSpOWKI3TdvJRdNzjZwSMr6A7y29hmU0y5Jw6WDWHLSX
WHbBodedeKVp/UXYMPVDPJtJkMAR96eXnsytAVaYZEq40Uvor8IlVQ9S21ghC0V2cbIcaoZx1t4H
RbccxaivW9IWlg47/Cm0VloZGXuVxau4B6eiY/nF4kBri50/LWqtOfhlR3etFI+x4zw3ikwODuXN
kKecMIIeieU5C8OCTD4I5zTYMjyLsnmaIsbvVi+3taKmqZuY/ZnphQu6hFzdFfHhk95SGleXyWue
Cw9Hi+7C8hV+uwB1yphL7TSvGnZhzoCecfZ+rGJmmkn9rmFMNaesX5IetdcUEuTRA1ajRwOrMD27
wHURUIBuXsDxbyFd3TfOeMUcE6zxNkBxjDiYYl0cZb9yVGNuqjhHdFll3k5z5FOWbVAhdw9tYRwH
Ja6EVAYE1+9lHHeE6xGKWGD0CR2+JYXIfjFLfDMA87c5pzDLcD0Rfn6HcfDVy7SXNgYhETvVshXD
q5Qz332qXtFyvNNk05ZFEj0NKfDCSDnWXiD41TprhWsDNoLFtiBxPui4wrTSqqM1B6LgKYfW0T/K
oa92IVqVna3q+pzOv5ju4YL+h8GglF2NFtP+0u1wY7bWIk45aRwqoa6KxFYohCl+7j7rMVzhbLS+
2YJCgBMPBAYxX8pH8uQZm7TqCKUUD6mvzHVmghkZ3fJDGTa9RIMafY6yT2remzpvTmV8Mj1tFoFo
9/jhwq0zV/lFFZ5U3TxWnQCHwyfuBwhxgXdHFvsn1rd0Xdb6gzOKZ8/AdaEVKQZN1uSl7Su50dGa
LMhJoL8PV9IbnIcB8cEYzF0V6Mep95IBY28ka3yhxvvIe9dSLmo+dIe+s9TCZ3i/xBfOJWjaVDKl
+y7UfVfQcBD0TICwYL/OPVBAHDr4sbznNoTbgM3HZqzSDu2n59bZgjBP2nfh8C3JG3GaEvndccIf
JuabRD8WzvSu5foDGcTG0oniV9lRVJYTaCkVXsTE7j+yOeBJq78gPSYWOnR+UBlES+dYhATRa542
rirXAfZofpaIWVZh0aTLwXe5qLs5i0hZwDwV35reo9Wiv9cdkg+zEAOiYbmPa6H+g73zWI5cy7Ls
r/QPoAxaTOEQrqhFRHACI0NAa42vrwVWWj2GN51u/cZtaRmDNEsHoQ7uPWfvtfdqr4OmHFN1Wwxk
d86G6IGJeaSlTR+aUp9FQMtM6yeW+NfBbO4UBlA4eWGvzncsrLcq2B2ylFgaZPVTMbGqEha6d0lJ
b7GdrD/0jnMvlmQWP/8xrBQlca7FS2M1mAdrXXDalTM3h4FfDXwrUAwBF1/YeBhThO6+Y9gup+mN
KTi9oJHMVYg3c07TZ+FU6kn5xoiRaZKwLpeBL5e6wTTGk1t0f5ku/FlC3XRaWoQpPSBnManRqG5F
3CuK4obtwD41gIaMSi+OrdTDAPDSNoNHAYNDyyhvQx7PlUQkzKEa4q3KmswtZJL86rK041/QbOer
eoh+j2bZQZo8VCMxTS3MBTrD6x2KUfcR3o7EPnJrRK6O+jZZz/iAaB1BrqVwuFNDLHWTSpPdyP1b
VJLxWynkkKlsBbp1PxWtA4KSlHtDoFNglsh45HoP2QnrdRqjpGoSpx+qYhPROyw665V2hWZrGS18
VQRzo/K8ZiB3YjqRtsjiKGU/wOysxr6EMW2Zu+UAu+Qqwbxg5/WS8uHqIy8XgmMZzgWYHkRYykzt
wvHlxHIZeiOA843VYMyf6N+wgm9lCFs9gw0FzkJSHIElRD6LCvLi+/glQNWUlwq5pVm0L6jmQtD1
e2jmka2YeY6BnuJhoPuLhZ6Hv2RyVg6DAxcydxsSX6wmu87M4er9+QVbxcSQXi+29pkuBh+YSvoj
Vj/MWHuaS1aAwmwWrqCIcFu17qmj5WNbYriTLeNNHoPHCqGMi5PkqVx4V80iJz15Uu/jcJSupByy
VyLvlDIcXIJ/FN4AZCxzJN4vWnqXqUuwbdSwc/AvvYWz9ZQlAq1prWAS5Kux0vlFKsBaYV1LcGWs
po8z1jtae63hBEvyPRmZ4XGN4DKbIQ2oKu5AnaEGjGLtNQ+a33kMQKfq3lqtVHAM6wSZNjVxHSVY
44wu6jD0ujMRTmrFjzGSD5eZMi4UHeOI9qxAmrpG1OJESv3HKvjuJIHsREPuh2LMp5lSIcfhspPG
+s4Q4W5ny7Yy69jTxAUhW8fbkIZen4S/BE2vr6OxRoel/Kwa8H3s5Kqd9DYmyWuFKXwZdAwTS42M
c0iwPwrg9IfarnQd2mvWcIEUxFkKW+Cbgl7GInTf2GO/KbXkMtieHV3GOTdbouI35fCKWICGpg5T
qdbja9rWtqaKCnIgKXY6lfsXaGTf4CVBK8uOBsZFdlXEYJE0EVfPJA7W/v2fgW8YSb3hhoT3rbrU
e9TBOIoT8BaagPWV7WCSSw9jQXu6YOJpmD2mrlLseUzDmyoSvy+6wTC+SX1DXd76wK715GoORcwa
GU5jBQDdaAKOHH2VVp3XVuGPZEg9Q6hwSKWcAGPXn6Dwr5J8FnbNIrOLTBSPIMy7sJgzL9JQs5bU
TVzCgB0NZdnFjO8WlcHsFGxLCUxxgwIMRsraLrHoLFjh9zmaFF9sK2FrhFsrx/jFFzv25Z5/xqF8
sBTDMwMpRYkl/qJNsFVp+eCE7J5CdOoevVbHNCZtI3brbSKfmLJ7Y7K748tO+0ADRShKWkXEjX40
20YH0+HjGGDzSICqteQuK9F6h7n0W8o4ylI5hzFXXxQpyDZmUjylzHdU5g5+1OXqLmj0H2QzNPtx
GDxdaWMCV9fWtxp9b6YngbbOTVsk0W0cMc2zsmzbs/1jh5jr9qiM98jKccoUwbIRd7k+3C/L+Kdg
6NazJ3fHcPzVGMN1HCepG1YLP8D2pCgZn6dAXf2yYd9HHPDo9rJ+W4CRIo2WBV2uZxtRT2bHZIfR
sn/3+gh7Gfg35o08WSQXHMKBAHIDUakN2GhnygG9XQnavjRsJ6n6qWuLCBsYwsqiEAMWCewM5N+N
BWmaQYHDZk3bgmOV4Iw1sTO19QuxuoD8pw4POue8SNlNbWUCMizUMpbBKAYIDY1F2e7rYJcQDUvn
yKKxYlFSUvM6ahNM9ROI0lXxtiQQ3aRhSeHM0kOFFQTjsca2HSzF60j4bHwzjmXzXVl1KHxMoQwy
JhnNAWVkD2c4CR1lKVae+Pgg0SsFVlWLHdF9ApGMEhm1bG+4mkMjOQGNMoeJPJ2sYsUJmTfpAPm2
2ihjT4wiKHtgKcrmQQrbZ4Ah9E/kcAaRQTMhZCJ5LKQ/A98KVyv171muO3M0PEUDK12iFZtGn+7r
kK9znRYuZCAaRj3fP235jjhARWEuJfuO4YI+IZswNfkgSv1PfdQaElreRjUctxkuMtuM1RCkCymd
JRkrdVvH26yVDhSTFy3QnpaK1BxUIgS8s3XPar0nGLzky5azVeeT+GSaOYysF/yTND6RAYZ6DlJj
FpwEgcOm1kzSftUAk1goIo6IajvX6R5abNSrCBojmZHmMaf5Mk2IksS0CjayNSDjFDMnJgIbNXrm
zEOme5U497YaKGD9rIiwpRrBZnkvg2c9tmX3w5oiordyC5wTZncgVo07yXLkZjnsjLgCyMlEHoV3
eRDSod3Q48oBDoTR9xKiapzibKsQDaCnJXS5tOuh2nJvQgjYdE80YULqwqizZb2Ba63fs7OFyYSK
Cwss5DGavLfgGmOADficBUu1Y3HstwAsCRWcFaSf6vDYGnjwl0xofAz6tCgR227gR14BiEKDnCQP
cyt1hBRrrs48bTs3MfAbkjL0KnuL846cBDQhE7nLjtqDBNeXuzBeadYWKYGSwrhA7GsmbF4pBIUz
aBImwCq9AlN6xNYBK6n9VrMVqVjJlwZtGlmHBtouW72sn9B4wihbsSu0MQnwYsma58oegPMToGBO
fmDxN5ObxqJC8JTBHOg2sVSdrcgnzexPIlj3gpDO5GRCZo1Igg0MZYBssnhkpcRuIFgLNb4rMcZv
kJopq96JNSkdv82Qo6uN8qG7CqviJWcXZosW++NFr0fq5xBuRIsAZ7k7gPuYt+EgXvXz8K0v6ruA
7AlfEMvWxTidjVLFk0Ly2cTw0xLusf3x/DKYnNjE2diXbFLCioM2klZQysA22kB3LQGOCEweqOzA
Bm08Tjcl0adDBp6ET5wJv8Ygv69oIcuwb2ReEeIaN4WDDB1q2xiQcUFcZWKN80XTHxXgoZ45pQwG
dOy8Br8yWgAHNC3xIAcmGcw/PZF22rRUPlsBmq1StOnGnmHAwuJAYOATC1n01ob9ca4au2VvfI2y
5hBZgrANSdVmrYolKWVFVE4qGhEG9Y486gzd0+SgJsa9oiujK4rJQwJTyW7Dut9EWovF31BveNNe
jLga7UCRud1hATh7ocsHKdSpSDn3n82AOFN57BjVsFs98D8uB7hFhtyb29Qwfbmi3a8ZZBoNlqn7
VqHCOSt/VKW2axNCtsVM/jNCnECIjRvMGFISHbSaLYQKDsxUc1gdmbJNR+lmiIvMm1OFRnJfJ16h
JqgbGdFpefhrWozBW1JzOwoNVvipBI4vhN8iCYcLGw03YbnqxAKDZFl28qpNwUbTghA69U9BuLe3
ABYifbaiAyzNh1Qecncg283WFe0X0WoefGzsHMqtKC/xNk/vGrNVjgghXVUPOl/JJdRwSyrZkbLS
jBfhV68s+2RJGcZPpLBCpmcZmvbs/wwp8FHiq8x6WYbp6SEI05sxoSc65ZpXKMS/SqNAX06Qfit0
ROkgJhhFzMaVJvzCIVNZveZ71ZWga9KKTo6GNCinFoJKXPUT1oYnA3yseI/8Cd0fFFKjafcVsBKb
MI9m1VzdTno5eFIEcCcQKhzUGpDKcIV+NnwJUHsBN6YHil5HgJ5MbyGvdSCggnCbgTPtO3xCqQgl
NdBvB1XcGpOIaaCmr5mIgsNyv3KmEVik0qTfytqp1YHukcihFQ0xIf2Hdju2DclImzbGwZEW7B2Q
MaAspI7b7PQAtiOBHZLnchSvCtOVBOLU4wxLCDcqvtOEaisJAzNszOsbbY6qh0AgziXrSE9nGDVD
rkV7LX8PwvJ+QjuE6aV2M9l47Jc0Zwn/0i5hS4m26KD0y54OUqnWuy4dJj9TC95t3VA3oRa+JpNI
bSZ1UscmThJHQL+j3QlT7GHfSvfLQPRbqgZsiWRW/2ovXCW6he97GbAmLK1dThJGsjbFNt+LTh2Z
IVsjC5/KLpuSP3W9POtWMfqgRPwqF1K+y+yM9BXUHKSWi1WyZEeUPIAdLOF3TMIuFzoy8BC6toO0
XYqBFWuY3QvJUNhFH7Q+gBr4SZH6I1RMFp+y7OXpm5JKi8PC8BZKVm33Bjm8imix3QVrJK2k0KZ+
HPvadIr2VZvlH2r/HcMWD3eHIBDbBHt+UwHOCx0Mfpm8CeXVw5OwbgyG+spaXlqWV04+iJYvoZqT
6H1tg8n4BY3pbob/KOnwzEslexiU6rVAMSfU1Y7yA/pdlGqvgUhAJpeoON2c3vaRwfQRcYRrDAXt
DygYDeu+dIB0BMQAjeFQjjtZwe0J0McOM+lZEY5GFY9+jOV1Y2rdH4mlp1XL0LUmzW8QhcxdADa1
ovPQgMdaxAGgjhetQ2izjVyev2RrsInbEG/1mk/ZQzFa6VYmR1QW6cXlYwZpraJ9w7h2x6s81riB
9IgHuBH9xMrbh6gWUIJMmBXyglseymWwz8V+yzqw5iO4N+mj83wMDFHQkPSxOTDQvG2zHFlDQEPF
1IONQOdRNIdfjYqUhQuDgvsmKLPYL5fJT8t6M5I+6UQpKSRL5cjUaNj9L5PB96lRH1ZbYoacwik0
lhkGInKHjK3BtnKR3pCqiY7uRkb7DSULaykQp35b8Ckzs9TrGQpnLHzsPFztxcsC1Y5uyMwZOjJ6
VaCPy2bpC3x7JAnYSFXumkHbLBly42ySSSVr3EZZ/bYYI/j41RpvMLkbHVgwgxHmCFC3Tod7SSue
ZL1ObHAFe6M7KgOKlrhOs72pdN+bNs6ua0N/SOTGI4GV1t9olZ4aMbD42S4jrEs28XaZjzArtfko
ZQnzvysBRJqzMBnfJC21Hb7BFrgcWHccYGLoz1rW2oOFbjgw5Je6qL2oSmZPm6B+VHAx5gWDsezK
NUubis+P3e4FDfakETUyfepqByA9JKpcy1ccBqMNi0wHQRT2ViUBoYSTLWAyngvpd9E75sQixjR6
vxKKuxjppy9Ui7aT0UvlAQLXKKvuo7hmN0ODSxlQL+pRsTPSEYl6R+r4QsI6Stl5X5bxKjDUtsAr
N8j/HhKTNR9ihz06ij/IH4iPaEvdM5Dp+DOQTfYkY3GvF8KxH2iwS6bwrTYZ8ETM+TdTzx4kxqoj
pGPnMmfbMEVZ3DZDSqZXMgtWPpetAGsKjTwDGP5rIV4KmmBfd3w8m7DcQZeGud2UiJ3llzlFBj6r
gL/TCXHZaI0PEZZrYakfZClkgKWoP1tmDXLexg6MyYME4D/XKtQyRE8UZs+nwOpf+plNZqC47MsR
h3UAXYMWA5H6PFtEijKYczV5YODFlos9PFLAylnYerMElOuNxKhBEOtd2fAVNDEBl3p3t5DnF2JD
QpKWdW4u4ltgjLIjIRQDl7TR113iXJEcN9F60IP4Sp344kUTr1BsGnYSRoQrUG2G2XpMpUZyU7I4
OyXdEUthbJhqsvJBaUhTRSUz3ZiQTQmVJG7HSC1tiThLGwhLB0zMkonqldelebXTcQcitIQHEg+m
Rbt0wlirAH8h26Jh+js+YnVWIPZsUknr/FApf08KWa9CH+9Cs94uaSNfqw05cU3nMlaG3BbN2FRp
JXGrchMFp/KEh42gmyneJmqd203CfrYHcpHgrhIlFvhGtyCr1dpDnmS/hBX+rYTr3lKKUr6XJDyH
jYeq+A3/WdjhgLDFgA9yOsqTn0+aM9fN2yyP3xBwEhpPvxcQ1Z8g0Pp9N3Q/Z6RwNkmYnQvFjXLR
xSOsU/m7ohP2KhOQk5bscfSOJgYYhMZba830PhUUQFJakUIMlygTp22wYx8TR86VaiMJxcJ6kVEA
mWO+EGm/GqIv6YneZUnCJE6T/LpIPFPuGSXh/UCfLDj/31pVEDs1X7BWyQp+qPPWqsfXeHwtPlqr
3v8P/2OtArYEJAMugqHIKqGqBhaq/7FWSRKuK1m3LEa9Cp/T1XT1H+qGrP8XSDPLWP/DfkNek9b/
A92Qxf/SCCbRRZx2ksn6V/1/sVlJq33+H/eeIOMkUk3cVSduIlCmJngdUToSjXIzHc3bfCvfprKt
H7on4YJF8G+H4D/HOLFwqWHDVycNpaN+119HzzbR5D8+XOdPbFHS3+yHf356PeQHMxQmaXIoFn5a
ORr3wRE707H0xLfwj3rBeIU45swVWv1YHw4xjho1Qm7FI2r49M6sBjYHhcrqJWRCbmkjuRxxb1l7
XNGmvUQa6ioTZ35dBi0oUxKomt6gSMGW8zNlBsFHLYY3obu1UrNglehSF1I0OGHPlGCIWZKyho/Y
5rPbZkeGbt1Ai20OVeYNWgRid+3QMPruyU0C567qWu8nY2lssVTFMEjnCkuQpNyZcRB8SwEq76Jk
Sl7gISwoNtLgaZprdkrwBGl9LIKVeOCCA0ZDxLDmNYKTsEN3EMiiuRNF1MEYlBLk3AUon0bH1jpW
9CDLnu7tTAwMrs8G0wYitTGYwIaC7LrKy4ANmNzOTxmw4wMwlOrBytnsxFNTkoWzdD5/Ju2Qsm9/
92PcukEC/btJFHq/JiBdtlmFshVoF/gd2jc6hkZ11HW6qGoFgUHUV6PI0uQuZluUp2Wl700JorQh
lsCvmll1ASGMB7WJxIOaWqaNAwVsdllJ8DF63V1mA+eSmqqviQJ+V4zkbMvGd9gZuomQZgLSn1T9
9Ejbet5YNZm3EhHDNlJcpH05yYsLlXb/9SP8Nxfmnyd4heF8eLx6FRpIP/MEq1fxVnfE0VZ8GSnR
BTrK+jOfvd8n0JGOtVGqrS+IbBBu1fyeR+QZyXzh1/82af7zx8ME+vjHS0HPamiqqR7ysZ7bDTKI
RmXNUv3IFMlWjANi4QuH+tv++M+h5L8PZQWFFoEUJ3dVGdcZ9oCOqQsbFtqpsC0HxEf/7n6ccEaA
EqEcoM92FItGPsTdGyMyza9qmSVspC2HcKT1lzFKvnBe527QWtk+3P+xYdFhpe1yzKDWVz2aiZDU
+u9fn8y5+miclPdZb4hhl8Pl2LZ4zmQRP//WbEwb6GiINazeUQ+S6fHro505FeOkzrddi1d+FuYj
ig0Wsi8tKxyypb/+cfXMlwrG1F8XCkwUyXVkHx3xljrp4WbwGGzC09eu06thByTFZoi5Y+K+oW3n
Iri1RW/aXNeO5Vt3tfeAQGI3uw80eq73tObs/nDp+3buvE++EKbYE6Td8pctCmO84doaJpQbzQWu
0pkHf103fHxApnWEvGgJDyTOF6lzSnBtPdLmaLoAKJLWV+iTGvGO3vnwCLa9kHcthICj6YdbgB02
vacNWUmOsg+9SxfpBNP0vy+wcVIrhhAFgGlxFN0P/P4Zw9oRGNOm2gYP1lOxHfamV20CN7riW7RL
Lly8sy/ASdkITURcUOqX4xQDPhJ+zPNuaW9lLDNIGkTSeNGUO7ihvn5Izy2njJPqoRtxWQRDuRy7
tYPdqrSe3uNesiQXbLO39ANObN22GNT6Vpzh+4jZjBtZNd5//RecexZPyklYDCnxIZwvOjGPreKN
khrHfFL9r39+/Wx88qjoJ/UkGGmFttm0HMcxda3gqDCu/fqX5XM/fVI9Ut7vqqU7dQzLRv2lTE28
MjIbpxsKxCmNNXjQu9AkdyyzmmSS9wYa8n3Q1P0uGujY1aKOu6ZGFCe1OUMKusxkv4+pF+ftQIQf
+suKYGXk0HTmo8Ys7tWRIf0xMBNFuXAS587hpEYtOezVLuTy0D6g66FBZgsv/PQ7/e6zS39SZSYz
6zGHNstx3gPZ8sqN5gobYdNsO1dy/wi/ONt9ceG1kc8UW/2k6BBomHX9wnfD9LHfAHa9yg7SNj30
8aa4hTvuLq/mT/E4PenfuqvxQT62268fg/Vuf3aW65X9WIsmc4ywgC7HMrL8BL8QlJxcj+wYsIgo
3xTqj6+Pc6aq6ifVCNqAURo1V5OoidAtzKlz9CDRd1VS0UyCT+R8fZwz76Mu/30+FATY6w1ZoyaY
a0BUf7qgvW4wff27nz+pN40FZpTu8BoNe1w1o5mwEp0uPHLK+kd+djNOiomFliMLC5OgVLd+IRHs
x892Nzo7ydafvXxvHNBo25VNStu2sG/pNGxk5yekIN9wgO2+kej36+uzPFfFtZOyg0Gxs8TAmI8t
fMfkcdBfEi2x6fkjhAaPdJdVD8OoXjjtM7dMOylEhWCwalKTGdkUEWz98GYm4XU754d/eTInRQL3
hZL0CVd18UR09q8IlNzckb/pfPe+PsS5WvrOEPnwFkHMWpZ80OdjdGzd7jjet1e1D7qrODBM2lpX
+vf6NtkWLkBjW/bzZ81R7NCTbr8+/LkLeFI8aGiIBbS45Yic4hFt5ANIRCfO1eO/+/mTEqHpS5RP
Jp3urMqQ6tM7tYdS/iFEuCu/PsK5B39lp36sQoVRMNBeD9F4k2O6iHjtwdFsw0Hk4nTO4DAC3Qh2
4HR2vsHcaes73fEhLm2WDXzcDfPoTfbvPrmnPE20FoTXSMVyVDsU6GMOqLhJSBv/+lTP3auTAhIW
WcZHlofR7O7z8WYuQ2LJugvX8Uwx107qR1+OJJlk+nhEjsBgBksi2gBrIEKBCQoxsQQzSxe+WOcW
sepJiYA9radQ68gjvhIeit1b4tzOP4eNtCnc8EItX3/qk3J4im7V88HKm0WQCDEiS924ycs/Ux7a
XX8rt296813P5gt3RTpzW9aW4McHMFcGCXMjhzJ9ug1OuDU8zHMbZd/Y+g3AtT1qpgtnJa8P9Wen
dbKwUHsLzVzPseLrbqfuNSd7rI7mPmdxIWzyx8KOfRii+/A23YWPiPIOaGMvHPvcFV1P/0OdGoQq
Y1jLoZmiH5cDX0g32ZJPdaFSnFuOqyelIq5JtBvQeR4tiP+P04OxHb4Jv/V1PsaIzbyw6j93s06q
RUlfTJ1kjlLFT+tAHIfbAMHj6xf0zDukyn9fIn2QpwFcMcti+TFOmEO8KqaHRdclKdQ2ivuvj3Lu
RpyUAWBJBcEwnIJSMzCMfTOYbYmhyITiqT1IzFBGskv/3bFOqoKsyz3SOI61KL/j/mbSjwLM/j64
MRJ/mLel0F+qCWdWse9ssQ+PF+4iI0Udwu23XsX2twlBd9RYxyzgOK9y603KqeWtuNFoPH59bic0
vP/d5b7jnz8cMl76dFrWMkR0mN85yAo3kQO4ysYSuaHBY7NMf7pwrDOPxjqc+Pj2xEKtAEDgQmIv
ggZSZVeBdGfAGZU81D0bNpZsjhB85CCzrueQ+FXUBjsJV4u2rfHtXfgz1vv2Sf1QTuoHTVHgAmv9
UG6Cp8rpX6Xt/KOEUHmduF8f4szT+Q4M/3BR5VHsdRku2NG8k5zHyVZvoOK45oXH5FxnQjmpEkYj
TCFSfhJ7dioyt2N5yPzJG3aK017Fqp15pMdYGyrgbr6VXJz1+dvX53VCPP/naTmpHEFjjLKVcuQZ
bcR1/IyH675ywOf787Zymh26v9fsVjrodvcsXOm3pR8/TZvh2doHdnTNYNQZvfDK8Bn3Ply6HMq5
+yn//VghV0cxvT7CnTOy8AEL7Yt3kxO7rAua7ejEG8PV2QQgzbJVVkDp5vePp9BJPWR2ByTn9fbr
qyOt1/+zB+ukKAHomi2Enry+D0IJrNzur/UNnSm+gd9Bnu34It30lw527qxPq5IolmK5fiqQLmHL
BYl8Xz0ruSPB9YwvfO7kM2+svD7gHx5k+NZEtU8cBL64m+9RAriln3mVh9fSXxzdQW13P++6g+rU
x24TXXW+eNBuZ/8Fe9mlsnHmTN//uA9/hBw2+tCM/BGKl25F97fhD67lk6J44SzP1UD5pC6Nsvif
At95CIk4r9bXHfMReY0tOtIGAYojeL+iC8Vh/dVPnhL5pPxI1jSF6nrjxvyhmp514WEOAuI8D9G8
u/AgnmkWrPTLj7ctEtJirNaFX/hcvsJF2Y1/piPw7QfxJzRKv/WW5/4h+/310d7/8M9O6KQchUEL
zQ2d41HemL6+f7xfNgWv2r3KPwwHvRsMkDfhxrSR9Tit+xw6wcb8lxfzpCAlFsmfCG0JebVVd/1s
de6lVdL79+Cz8zqpK93cJqa+Pned15S26i+eScNAtKHN7HIXB7XTbkKvdSEIbBUPu6SLmtW51e3m
VXZKD4ThjXY1HejqT3bpiBee1hPQ6P/W4PcW2IfXQVXiBc80f9bgEAbmTcf+ebCHvWQvx2qHqtVG
8Of36Bnd9lmyEZX+IdT0pvfy4+R2/hbvy052DF/26L644zbahZ5x4cGT10vz2SU7KUpLBmZZXZdK
jRduh2Pv9j5yLJdMAEYcgWNdwUC/Vb83m+wKm6qPg8f7+iF8b+h+cmTppFLJs1SXS8NHAIKch9B4
D5n4yEbbjjy04vajeTQddaPv9T1ufc/yo9AWNoVTeeTvUsdMO3V4CR16hluwkPa6BirskbcfIyG2
1FeF3kPn40rbWDc4oK8zH7zNMbDpl0Y+dvkd6Qbb/hC5LHbdS0uVM++xtJblD7e6yuLIRLUlH8GW
bKUqfom1zIXbSDyE9f3rC/d+gT67cCfFT8kZVA4at6zfaB4OG1/y0Pm4/VPofqNF5oOZ9ERP2reH
SwXjXLfiNC9FgJtvpCKHRK68QwbuP0s8Lr1L/NUm4oOJd9Jd7N9gVe9ap3JBcPq12zlPk1v5eAF3
kf1w4eTPfN/et7MfLzDdd7hH/CUk6h1J0fXVTXWDJs2ZbHnXOuFm3Bl39W11lfxPENBfOUD/5wMX
99wBT2plIJetGK21kl410tZ79N+oyr2gfMvxgTYAVi+c2fqDn93Wk8KIHz4gdZQDYbdw8+t0X252
2p0rO5n7cOl1P9fmfO9tfLh8UR8vugRs/Zha16VxLRVe8C7m36UzMW/qQ2zcp92lJtf7U//ZKZ0s
r0AyZLE0mVy7n8L35VEr7Q7wwq/Ew1nN+PSmyp1oseed8jDu1Lf624Uree6WndQ0Aj6qrlmfkcbJ
7+c/i1NR0aK1zkub2un5piV0JUOnufCIrB/pT05TPKlk+N3aLjQM6Sho92bzEou39Xgpe+bcb6/n
+OGGLUuCa1NZLyExKzKS7lF4whdz4aE79+snpURklGhUncayA0GWtAp389+NoV349XPNEfFk4USI
bWo0AxdGA++GE/cqvCcU+kp9EL83vLPPX9/v9TJ/dvnXk/twiaZpbEo903lx5sxwtKZlYNDJ35dC
bzYWun9WVpscqDGoo+TCIc+toMTTqmBoRU4SBBvjZ7TE8TXpxs/1VXKTshx1QEJv2+Oyj3eNHf9p
t/K22ste6APzeopYbn992u/F97PzPikYSpwsi0C06HH8g672io2l8j25TfC3+xOWoT/KvrpvrqM7
/f7rA575tony39cZJXamxyBQj7L+kLXX0GDk4Fdsxe7XP3+uSyieVAu879mCFlg63gwP5X23Xsv2
KbsZnXy3/LH24UPhDzxEh9KFvquzg61vqqdy+/XRz70JJzWjkYkLHjPCrrr8R5GBjcKCh/fg6x8/
s//XrJMKUY9ok6eSx0X35X23g1W8ae21ww+FdxO9vr6K28Vd3HV1V11Ydaqfb8I066RyZPiK5mHi
jLiWxyg5qss2wilMDyA8yLf5Sw23bsf38kb8Fnwz9pizi+o53mn3qPwxtShIDYlBI496E19Nf5Rn
1PzV3nxDwz1+0zvuQ3R3aWD1+cXXrJMyVCZLOM0GfyqTYDd9jC98CM797En50QBKQvniZw3jTcLg
mRo/QZleKG7vO+r/+/XTrPWoH8pOaJB5PL4Xt5/xvXwt7RRPppexw0sCofxRQeH6qF2ZN6odPpE/
zFK1ostzXbO+d7srLHC+sE8uDGnPbIhXqe5ff8yCSUAlIoA2j4vGj8cq2uA18DQ/sHXnt7JpbyKX
FKULL8uZ4b1mnZQeYY5bk7AnrqwduzE7BbJPPMzsnu7cVrayQQ1hQ4XfDw6X4urSdOS9XfbZJT+p
QNncqoIxc0P7PZwX1hKyCNJxA0R2sOODdT8cel86yD/kR4IYbrHy3TU/20P0Ut2xg4IhrHsa2s7v
3T6/am4mNzhA/f/6Df+8NgKa//v660LXl33c8SFlbhaFjV3zyUNdjfRev3CI9b397ORPKhTzuUgh
V5gKJcloJsYsxwdIjSwNpfUCvWhvRi3Xvov4Ny/cZmm9nZ8c8lS6XekRVnSSzY/ST1W1q8oR3kB4
NA/dXu79/KcYbJbRLS+8rWdWC9ppvEsq4tZYQDMfhwkz7swMDwyGgJdPku7k+lim95H1rcyTjbI8
fX3XzhQI86TuTIWywO/kiJCK3aq29mVl7irCjb/++TM7Nc08KUDTWOZZi1mczTXWRDfdJqx+uu3w
Jrjq7mdyv26MMl8+CI/dpQ3ombkej9jfTyJU3agpwh61rz+77fV0kA7JQ8iWWdrrXgdZdUM+mn/h
BM9dwJOyk0VYrYHLsASR58cwlJ+rXvldGwz1hvqhBiCqjS2WqOhaBawSZst93iY4AburJJ3vE2zO
X/8dZ94+86Qc5Yjl1X5WOOfquo+9of1RiYrdDtOlb+mZ9+Ck7sh4+tM+4JoawtswwJpTLjwh64P2
2Qt2UjamQRbkGh/TUaDrXtcYER9M69mS90MyX7hHZ8qGeVI2UgFUHtHU1EwCsKKIDDFFcNOEJAvY
AwjhLdyLX9+Fc+XiVAq8wPJPgpKngW76Tfla78en8M5ws1fz+/I8vKTfvj7OmZ6VdqoCxmTS1nja
1kccpdMx20WbzDGdZYPV3dVRTrAGHmxIo4fqKdsSKvHt0hfo3Nt1KhGGJqbnGAF5o28VdTMgW6Oh
F74Y98V22ss/lVcoXoF6WVx65u4ZJxVEauIpIcuBF2wj3KQ0MglZ3LIypd0xe5UfOz+MDRh799L8
4NzxTqqHRVr3GMwcT6HRY9mPnV0fLxkFzjQfoBiclCZTWNHr/Di2UWe+DplYJtsJobT1797TUwGw
DrBc0KO1HAnXJn2+Ybik2Dq34jFOSkCslh2JjLxGg0e047a5yff1HhSkJ1wPh+HQuf/N2Zntxq0z
W/iJCGiiKN1q7Hnw0LZzQzh2opmax6c/q4Nz4a0/soAAAXYudqSWRBaLxVXry53+bGxiN9yh77/f
w8Xx+9G+cFhG54Jf2tUgKqkIbvggr+jQgSmkYk3cT2COQzdTsQE6736GuIFlAC0eBOqNhRW8BWh1
hP/fXnVrGAE0OO4b7wQ6mznRWb18/9sWtqCUzYIL6+OygJ0ztsHoGvSAydtiRwhrwgfzBGL8VXG6
Y+eDNrrWOrGU587VwWVVVEYJy6FDfpsOyQ80rsOGz2PHyb+ThiwUdbFhOTV+9JZ5K894f5a/xOg5
HmxE1pnI91uWLr8mm/vXjiCTGY79P8Yz/b46fNlJlIkyJOiGkhHJcArQX5tttlNfhg08kQ6V22yK
zejAbWGXvgtsECWfPf1jPZDqs/jCItb35T3nArzDzJ9yP0B/AVBK+yHehftwZXtyn+B/e4WzqCKy
AL3wMOA46E1ld/e+mnSl9Pb32g/VZyElLJRJA+UCC6hBbL1tYE+duF3/xMkEuBjgUrCfb7qnfxwK
szxDC3gwjvfoWLqoTViBH3vKFppH33j4/g4L+dRcyzuhK61XDQEZArjIQsaRNwhbAyyRvr/84vSZ
5RtwwkoTI+8xfdypdrtXdlZ2yUOzFV6yna7hjT82J9C+i/d8ZfYsrCf6LECMtENhWYrv+9JyJ4OE
5FLoH36tlaSW9gxz2S4sYCc0nXf3xs/kQX3B0ZFVHCUHocf6/P6dLYzduVYXZp/SoBkIv/CQeknC
HG4o3fX7S9/n91+mBZ3Ne7DQNKmUAxTUwGr+DZOOHdzlupWZsRSb5wpduAHAngXmGIfpPJz5O+im
ICxf9Of+AUbJvSX7Q2IpIEpNtv7z++dZmIx0Ns25HgySkeCOd7sw7M+Rhe3yLSgI+aVdKXouTBA6
m++xIachKfDKanf4me7DtfV96brzmR2moDPVuG4El6MULfxm8qIOK9958VMo/w3wBZA9ZjEY0gF8
guwknowrmkX5wbx2Nj+A2uMLNzuTJ76iFlycFbNpPg4KbFSBjUPH5DlSIpdqrwPY9KacgQp3LfRt
Rz4NWKxq44oMcmkkz6a5rExdREFxuAs+nrVLdSzX95j3H/2XWTKX3RI44mUw+JUOwWm8xZf8puI8
R4Wf1ntyLvzvR+5SYJwLb1P4DcZUgIQUbjW3fGZ79jpsk50CbDjM9Cy4fIf78pz2GwNZZbESjheC
ozab/ywAWEWS8Naa7b2O8yz7cIb8ydYuv/BRtNnaPvIOJko90gqgNKtHidrctECwZyu/fiEwarPZ
zoham0U6ImsBGxTN4yDxrWznF2RZdC6qzekEi4oeqwYjR/knPfbopYytYBteOVA+HiB6B+iy/i2k
aLOpPzaCdRJMnQ73rRWkNpvvh9RCRJmrak0O21STcMxBtKo3420k0Gdma2UedWlWzKZ4nnWV2cNo
96DsChy+U3TLRLvmSVzYHoKAHciBTnGuoa8BXsCW0DCge7CngugG6uebsa9d8Pu2q+cb9yH1tzk6
m/+o3xs9GoVQZIC2RnggLvoJSlxwHt63B1S9bSBZvGYXnvRNv4FdvQNzGkeDmoS+/dPbnutwea91
fXavchATGTSBP6D+Q4ZC9furL0zUueQWoM06KkmOwoalHsgp2gLTeuEP3198YaDMNbZ6m6Z0KHHx
MrhScK0o3FNVeW2gLASBuXR2JDqpTDIgo6w+oJ2wyurJ0DY9yLnpvw30P8rTL7uXnqMyHd/PmdQo
gxXQoUlfCAC037+cpTc/W++TsYO3usDFGTHckeXvBJqBHkYXwjAcPar2E4xiv7/VQksTVWeBoCGM
qznDq4oPaG710H+fPzAPcGCn2vceoIdPSA9QY9Ivw+/gbXiPznVsV7f68v39l6rFf8Q3X17kEAws
DtpePgyedGtv7SnYqSecHznUzQ/xjjjqhw49jXiA39nKMy9lJn/Cy5d76rVp6uxe1rjreeg+3zEP
CcI+wrlRY5M3ad9cG5+73z/hwgkv/VPi+HI3hZUm3E0QamXvBhfEg35snkofuPkj/Tkc+DY/ACm8
zTxUUCo/sOMTeL4rU3hhtZrrYvOY1QaJscBHJvdgWuSFZrqyXC1d+j52vzwVp3JepJkpHRTxyNWP
NF8b/Atzd65yLcqWs7rGgODoZcrg4Wo37QNoBOhZXfkgC3H7j7zhy0/PwGydlIrigzja87RVniVY
0fn8or7c81IUbiDaBSbY1jZgvoAdev8o/g+YaP9c25IuTPC58PXuut7FTa4dwknYQIydirSAHT22
JiI4UqoejGklzi496yyUZBzmsZTiWct2wMvM221Tw/K46L0yA4Tm+ze6NBZmMaSVyoY2GZKiBDb8
cCarh4/vL7yU0/8phn/5VHpBelWOgPCQbuGTumlQHRrcurPSI9b0lUmy9DHmSUWtt6xuGxTWdZCm
Mw4bMthMTnUPu+D6oeJ3oAUadVaeSPl70vBHLPHliVph0LC5l710YV5ppNsFKOHMHH4BinRKw0AB
vSeDkW9SneUR4D8SeeBnrkTbhYKudve9+jprFdFIUa5UiLYfUPDcoTqoHIL85ga+dk49Ysc3yOOv
IKgdkyfYyeJP564dnC2IB+CL9d+7m1Fgjgl6lJC+BT9yaLAnT7M5pKqPwYY741vij8f2iEMMB3oB
8UCuU2UBMnSM97qXb2DMBIPBXyvf4e+ppDY/tgmAwgoVFV+9h7xWeN1+utYekMp+vVtrQ1lQAmrz
I5tK1hIACVAozk7mK0xn4YTZQd+LipNT2um+PACN5moeR3Eb0ph/yuy1+WGNIqZaiocJMSRSfpMG
FWIDjAFRiJU5uVDv+LOQfxnAaT2ZtCjwESW7etR3v7qd2HV+7H//XRZCyVxK3CsF0RuCAUqHF0Je
Rfj4/XUX8s0/W+AvvxqYwBAs23u1uTg206eZj5YeP31/7aUjnj95xpeLT3qsUIHhfujjLZyqs+du
p+5kF0UoAL9Wpu7SOeNcA9wOQJDAovZ+FtN5zEosYDo22Tb2uIfipXlJVyLU0puarRixkKVM0hJ8
XxCskuyNVSG4WSslk6VTzD9P9+VVmXlQSxhCuHplyWe5tXCUoSHZzDbVFoKaPWr+boud+0bcIJPd
NTfY0T+tCoYWQv1cCKwYVQPnzBCVYCsF0hqVgZvYG4cILeb30xRAIvzJDd0E1K43trJJW8o2/6xt
Xx45T2IwyiiGdLrtIPKH0+khfor2mWs41Dc82PcaH+OB/es4mQXZcZRQkxKYn/1uOBu75AhCnXYh
D+BB2tKLeRlXMouFcTLX/wI/o8FoFoOexD9UGEMTnHu3a7W8hVVSmmWXdVoqYAghOieFEdvSpJzi
JnhWqeo3g+b1HMfcXHUoQRN3DWX6VB04ZsbKdFb/vkT/cSz88sE4kJZ0irE3RaOeWz+0x+z4C/ge
NNUA0XAMV3YhC5nZXCYMm3czgv8hFkMp3TfxaNcDzida85Fl+nblSZZe4/3bfXmSXpOUu27g3u6u
7TCbd5DgWAfi5+j7oSs3+ZO0/qUMMlcFK7kim+yuAhNbxa39+01A0jvC19uBKs6HSW21V7bMDx5T
P35mF7INQQLHDstc+QVL8Ve6f8gvjwkxDhQY98ds0RJR26V9b6hBH6O9FnwXVqW5CJiVDG6KCkpz
jRpAZn0y2MokWir6zeW/FWhTQPbg5ZFNbfE/Xymzux3aomB5MTrJeS35MhcG9SwsTGRKTSCZ8Qi1
e5cMWRMqOtGlumYv3w+2v+/btLnal3KeBQnDDdC6hO7s6Toc/02mrM1FvWWlaCBi49Kd8pvqv1uG
/tlhZfD8PYxpcxUuzfMOZBBcO093KSqVXfkrLJ//7ZXcp/6XcdlNGg1BXcNiF8FB1DgNUmYpcLbv
TbdFK8j3N1lIDLS5JDc0s6YcZdylLPZNds5liFPJB9g3HPo6PTgp+a5QnrJxA/9mq05eV27799ii
zcW3I4+CrOhx2+mxc8g+PyludPVln1IL+nv3+7ssfZ3ZzK5C4I2kHjvLoNP9LKOuYbQHML4331/+
7zFYM+/P9uUDEcFYoJgoYmRj4DY0+SyZ5gnWbgfsDla+z9K8mG25zCiWp6DCPYaidsL0vQ9B5dEh
3Q1Pfbe2A196T7PZLSIjA+AWYaRgG41AX0kuDFz079/SwsXnglhALFIuF3gCMQi3Nj/JnYlC15b6
v6+22lwAK8oOjvb34I0OVb84oKtxr57gIu4Bn7sFnHNlY/H3+Ac68+xTm7rSZAZu03ntuwat+F2W
Lh3WztIWElttrnrlMQPQ7L4tUkYrvASPcEw/JzvdYa/Ze/eivLIKPTKhHRxluN3bMroynSAFHGPl
Gy2MsrkANpKLFJZauH0S98B87aLuOKGNoTQeinhlY/n35FkzZhuDFDbCfRjdnxA79/KEVdYG46Wx
vx9kC4eREBf89wMBkfL/Oz8DGAfF6m/CMx5h3OsCRdA6066x2RNcTNAduFbDX9qfG7Pp38K+P885
MnOld+B/HG1kuKRYABeDUTDg7EjZALmpwyvPTy7kHtbGf4s7c4HjiJpwCH4AjlbOIVqk6sOaNm2h
nK/NXU2THhaOsYbcVRyUd5RP8VQvzQcQ15JVHLpLeYyeUeZxAfm45Ael2qSRne7om3IYV0bJ31Ml
bS53jGutrmIdaiEp/9QBRZ/aNbXCwkZKmwsdQQMrw4qikA5kaGfFHaDZNv+ULqy2pt0EsPMHzOvq
l37X7wAEXBmWS88zGyMDIxIf7zWc5jW7lVCUw9/7Q3dUh28bV9on3mpn2z1W/28erc0lj12hylM5
4GC8fSBwHrCYPyAKimOJ8biy51iI5HPlYmuMnTxFDVhSZZltMnT4gmkHQpbcZeVKnF1IxrW5WNEo
dfheyRiBwTu8Xojb2fDrDOxnee2Ef6mIOdcmlm02hm1bSgf2GAAKa8VP/W/tNlyBRAMwErhYNP3I
l3Enjr2TptboiOOabf3CC5yLFhNAwEBvvX8j85TGb031YcaX70faQi4yFyXW8gD8mtZKh1QOga9C
A0gBh3nFImKt73UhgM/NR1nMqmBU8GXi8jwApT48waHYComwK37S4+v3z7GwEs3FiaTUiqg1ENs6
Xbey8akF24qkjxE6vxhzvr/HwqScu4yKKZUGcRekS4YJhPtklcVa18PSz5/Ndy2DKZfESxXZdEF+
6MbYA3MSB14gquaxTkkGcpa5Zr6+kJTos9ww5zIbDBOuwt1E7JAbXte996h2myCC3zvnPmlI3e9f
2YKIX5uLEvsaFuJT1E0HXj30sGJC40XRvhMcq8FHwTxkfMtrEEgFoIY75RBJwgu1YCWKLoztuWAR
oNHMBBUR1p/IJW2q9QxcHFp4QZ5wt8yUlaG3tELMZYuRpEblkOAZyZ7vlN/iCSefOyB2vPRUbeRr
/gT05mP8vPJGF77eXMkYmfBuEx2ct1s72Egw8OvdAqLS4G7wAhul8B0lI5i3VnZvrYz7hfMwbS5v
zGVuyFxW4RwbT7uhTc8BRZflHYYLe2qXdtke9R7I7ZTqBt73h07oP4mZcWT43+zMYEkzMbWfDkxV
uxMYWMwbeM9X8qGlPexc4UgiVgLIBLtMCVsA2SEP8kbA2qS7ldsQ4hmyUtpbGoezHHMUBshkFALA
RgXKTX8agS1N7yCptbVpIXrQWfSIO0LYQGFwmrXvU77NYx1k03OLXCVF19H3427pIWZBI4lLkFrR
FQlyx74bfuXiLEfHgv/6/upL6/fcXJRyvZGCIZYOo1xAMltfE1CfUlq6rRbZvIldM2qvnAy/srF/
/P6eC080FzsaFVAKMsOCnquqxw0gJdG3OoSNlTbyyvhdWPvmUsepaIohkXAL+BA9pF6w1Tf1Ze3I
ben330fDlzJCPArwZO763Lb5iAPd0sQmMf2OfHz/ehY0Mtr/aBp11czT+j47rvoufjN8FFKP8lZ2
kl23T8/ZEce0BC402ae2X8vj/yix/pKOzsVlXZFA0yEkOHmfw8PZyXb8bpNn/XRu9SYB/9MHz0Cy
XogNHeQndre73noEkg6uppEd+L8D+wOWt0dUvNb0dvQ+wP/2i+7f9strDg2i1IQF6iGfCoJ2t0zf
axFwm1VpJg/5RLCUDNxpk1K1UQ9Djgsf/cx08rY8TDl1ApP+IFKsOmk4wuKzMWBFEOMUvNMT5sTA
DMvqvb7RAIIjV3QXZRCOmVKOFhG9hlw8Vh656K6UdQ18QiPYhCXhPumSVzOLN5GuOmow+kDfuQVv
f2cpi6zKHEurrMHmpFEfWUFWoRO0yTZEH6mldkEMArJ5VGEpQcopPhaT/hvkTWaXQlkrC8ja0lub
K1ZrQwuMplEQLsBQsCd0QG5NGqOhik2l+VPQSgfOW2tgzZd0SKbRjWEAlxcr8QOgSxWMuof2gU1j
dinuxJ8SBQANlKOYdruuUYbJHyMw3C1ANfXMbUM47Lq5EWIDL8yhs6O4NRtLBX1OWLJS4ym5MLvC
RWsX3HBqZXycyibzsjpAxYRhTzKGIQx/iRgugO4qg5MoQBZZjACWDSMYLe4feDqSjYlLvcFZVbY0
KTRfu2SSgK2kig/cVxxYQNpUv2galOCkKNIHym/QjRQYAADcQPbiCNxeeGTqC8mtUnl4CBMOS6UI
vuFqjIANJLPJ/Cis2xdoWzTFjbs8BBwxEMQuVNH+kpUY+NRiCiJqjahHv6hy3jz2ZRI+DCRXHbOp
A7vIpvBI40F2Wk1+Dye9xSlZPOmpFQJlu9FhDKtacTgMD1gy5J+aiDMGvl6M2ZWHyfTITCMH4jgP
2gcARYPWoj1vTxpJUTVCF3d+6SBDhGjM1LC2qGKAoEPAA91uYzlwyVj2tq4OrRPrOMjtShAec52D
5aCqmYL+GuS3ngb0DvCGhCC9DYydWQ/gCBrgtRYmMJyRgJmv2o7cHXLgjfpI091ao8VVB6cPviuZ
KDIvkGIcMIYkkhWLmSSAeqOS0ve2I8jxRGVanIjRDmuBXZnIgeLSzHrcl6B3eLkxSqHdKhluiM1J
8mlIQt6rWNt8OQOPtkRrhTW0deZLZR+/8TbRLo3RFo9pkk024Yz+aqEpuQoxKbZ2LzTEWaadAJVU
X9Q2VSU7a8L2zCK8iSAqJWdsVGmb9+iQEnpae1oqF17MqxQAp44/ZG012Gafa1v8mNiOUsxe8N9H
T5fbDv4VLC9dlQeRVxDowuoJZYeWT9QVUl6g5hfz0pHCctqqDYO5mlRCQ5mOykmamu4MkFl/VaK6
vZQhh9OoHNU2nEqQiNBEP5ug4UJjWUrpw2DU4pZyqm1HOL1jjOTEndSgx7iA+2IVDO0HA1vuPAIT
v29lGa1zWcbMl0CiiZ3ystxXGNUXWRj5KY2ARcsTRo8iqomdBCzx8mQCWDMoEug7EQztnCJFYVrN
T4MZlnut7yorLbVmX+KD2FB2dX7ZUigbVAIzX3DldTdgWo7WnabUbIWPKKTy6EdvSC9Rlk+3NE6k
xG5IXSBkalUE5yk0Sx5jdBr4BijVdj/1LdiJdZIC2q0oG64axIvUvrk0ySAK0BmnuvHMCr07Mipx
VR48Ja3KEKXRVa2AXRGOTjnB6TLX34Mu7ewSjF45Hh9b2myqWoJLZWLzErrZhNvqII+eAFbOotws
Lcbi6VGOeevUrTkCQm4EXiYLmOyFmxKY6ZgCGj0C8z5hVLsIzLBnboKNVtEQXsbNbxxyAoTaoMRU
Z8dQV3OvleTAFiVQvfhm3S8j7QfsqhRMVSAxLXwPO4vytrBy0SC+NMTXe3Dsq2T4LWhegRU1FW41
0jNj6RUUwRhBcnTiUHfg8O7UNbRIQKCLaLTVujlHkwH+nT7BtRJ4u50GXqikT7aWxOc0zA9BMxyi
sLsxGVwPpvWvUQuYzAA4ctJDURUFGvoJ+hJGAVXxWpGRo1ISgZQ3wDy5qKw8VU5QRda3rmN3i4ug
2dScqy+JQY5KMcKXVtXdFubH04hqG5DRcguod5gzN8kGqx8G20AMTcL4iEfeV6kK2pHaW1EanLgk
veWDhJ0KLzZd0D4lBM48MXSIiS7v81LsSVDvuhKz2BC3+3Kc6oHHTQ0I214SfiZx1PYiGYs7426F
mWgDfOiVKCzlVedXaoNxbmj6JR76ycUKt8d7Uf00rkCrL1wlNXekSzdA9rhQf7hGG13iKtzlGDFR
LdxRpzsawOpxCk6V6E9jBBvMQHKkIQLBOWw3cYUmUZhZWlUk944qKcdC7QfYPYe6lTeg4Xaslixe
xwlsSnh5KgaOZmBsuG1skbapAWWJKZ8VwNUsEkw+YjHapXUbAptNVsMCsqigAau3vDAs2OX6dVn9
QfN5RmeeRjNpAKrnXmYgCvRQa2+whB5gyp/4aptdNH26lIA1gFSsgkw7DvSGHhJql239c5xKcUq6
Ht07rV7A9SACysHsNPKEohImaZtvDM04SEBu21hEQhxto9MnStPKaluA6WnSQJyiEKSzxvgo6ryy
wr4xoVClGrjrpvRqDtgUFEBpWuCGx7408C2JQrczxtIfei1zJFkByT7ZwElxdFiCWc9rFSopVL9B
a0pLJzTJno0M+dxUqz4r9avcKA/M5E6RCTgN0GlXsjz02nsrCe/aV1aOb5KEfCrqqtYWfXTM4DiZ
g+AL0mL0rEoZ28G5AsbPVT1ZWtEncI/rrlGQPE5EJB7DN2GWKmubSUczIEpJtSclmLKsMWEMVYw4
pAGP4MhpCpfNqm7elVQ3vVDAdTEqgHUP4FmtcMUmcoLVLs7qZ53lw3M5TX7KBy8gUvpGNNL6FNUj
Oywl2QbeADYXnQZdQockQM2r8pLIOKALFPpR17CfU3Wfdd227sUL19gxIsGmGic8RAcDC2rG4SZk
IDZi2LlZUXsl52QXCQE6eCf7iSEPJ97Ij2EfnlShQ42Tx+W20Dh3awiAbYNUmDEMAEEkvQqwvmmt
yLuYtOyTKmj3ahW13mAx23bCsHTcG+z1yzTEnZUVGQ4+ssrTR5C2eBMiVo+uFuq3nKtnQx8y24Ru
JTGK26jr9lBoH2pGP4IeYuYiHIXdyqDwgpXbWIHBY0tn4TUOpydNpN6oxC6AKvWWNjU6dgJQmC20
zlpGhAiMMZiIgPghreFloUq9Oyj14FZ6HzhUlTMXYGLVEWMUu7HM0P3yAnnfRzdNR6nrT1XXOiLJ
vNQscfSRtB9SGO/SkZ8IL/ZTmh9lPKxZy24dDw8cwHgLGeAjJWZkhyMWhQl5iVQh1tPfY66Wx0DX
HB7y0RkDtUFRGZqjIdrC5o9sJW6mW+Sz2laFTlfEY+nVbSY5QW6WR6QhgdPI1ScdICVuFSeOqZfH
geISiT6MBXHzuhktVoniMTdqelHj3Cn05Egyc68P0zbUkK0a6F41YIgr6uc2aqEqFL3dYZ9uaY1S
7pOmBuq0x4F10BV7HI5f1Ik8aVPoc6m3x7Zwp0p3+di5xlh7ZlxGlqL3R9hya4B6otGhBuazok8a
aeJtWOlPWqoc8L5SBKPWT4TphEPsZCxzI9X0phJe2mPvNjkiCFJ3ZBsDANwAkDQRDp5NFgAoBVir
ZOq2nMT+1ODH4os+gC+GYCJ1wKP3P6tCsE0EEKnFaq7uWC2jaz1E51YG66gTsr2zlhd2FdV7NUuu
FekPplAb4ELZCX7HdpAPGM8yEloJx3UAAIw1kgJumY38oyO1zyLFAvF1NwGi2rWlkwhUeMa4/xiH
HO1Xcfk65WnjhyO5yAN7biXI4oI+98ymc4DtcLJWtUUQ2BCCObQGlMQk9tTIrtqBgRiEnxNolrYu
R6gN19OpCIufOsG1sH84x5IOFbUce5pq7IwETPpABTGbK+jtKHAimxTaL1bjnQzaSHZkjP0hY5+1
Vt6ypNxVKX3rWHoyIrA0AhWkcblzu6RGwlqHltaW5xi1pHGCfU2HnWJaQ5zZmqENfveG9aqbRPKL
huagtCI4L1WDySNGNfoj5GxePiSBHSXhuRpF5OSsVrdGqP9UB2XAgSuAtLqCLXBuPmhVriAn0jRn
CMNLIk0nZtCjrMvHvoEPbCB0PJxoXC6DjGVSeVeAy6uSCnjvVLsoSQDwX+zIDVbVXPlR0P5IhuQI
xva17wQgnJItxp8VBkvWqNew+5WpkDtBsaCqP5roA9LFq5DfKf9FeDdZBTWPpkS2SomuJPGr7Yyz
IPyWV9lnnBagliaAVcXROdDlFFrKEU1DYY7YI6G2XSsPXVmOjt7J9zVQCaijBfpPYDGqU18SKK9p
ohjoDu7iB+2+vpfZDxDYwQ0u3VLI7iRJfkiwf02lK+DDOwINt2ju/0CXLTOQTiz9TNTmFhXS0RgH
Z1CjT2Wqr1GGPTbUHs2AcmY1fhYCypwcgPhIv9CEgZU3JH6CzQc3gcIa5WbXq9IOLZNQrGX6RnSS
M/AUDPXSw0+1hyZwx0hz0KvtaVJy1kp1M9SlrwkGP9HR9LHB26Y5UjtA0Yq9mibUH8amh+AHw1Xp
d1MXW0k8WZNRN3ZXVX4ubqwHQTl46KdAHGMDE1VCiQRf/hxJ+TFMEjeQuKeiTRQwFLhnGTgkzGGs
Jw+5xUvhiwKJEHlGJrtpZJo4hfoA10EI1uTETdrxU+YDci3d7Wj0Y0Qy3wfspAzoYlUnn6afDP8R
RLVpqr5hccOGLMh+qLz9zFr6Vk3tTTfVG0R9tkqUJwG9sBNX7U7nKD3k5RVGTn1Q2BoPz0E8XvKG
W0RvJVtukHKFIaaEQPwobzrW51z9XWnxsxIaj1IWWnEjnLi4dTg4zLrfWvVat891oUAt89KbFxpH
LqGvY/eZ0MYaKmAzlaeqAg7CQGdpgjP08drC7yt6joPQKhFLimK0x9D0xgkS3qb9FU7qRxAZx168
w2NtN8bqzug+0TB8kovKoWN4ZEr6nptkRMWeHZJRnAZITdFebfwEPjn3gh6AZXyvfoQplnZKAiVz
mBxYJfb/dbWPdLaRNQVMM+1noP6e9E3aNU958hwJ5bUCyyGiKGxgf9+BlNgY2I3XpkPx7yXpQTWv
BH+j7bmSExtBeqs3cFTKIx87ArzBHVOpC9odUNgtzhFyy8ylqzHAPLPVxXaYRifoGhXhCMoMuHR0
YeDm0ykfH2rl2KN1pkKvK15+EEIx0exAerNLeETWvwl/ypUrL4QDvwEngIVPnO/rXtvmHX4bWvSD
+olFmp2qxTYr2baumRX3b2k4vct5aPEKWRq93B+uM7EwZu4oPeLkxelSY1NVv1lXwbS0wZSPFLcf
urOBnV9493nA5kpLpwOd6DHpUVcD4DjtzGdYcTpGjAyWo8qs/gxJ/5FgaR4Ex//y2UEEGOmZM6Kd
M6rRzwTfoQq9xBLprdIULzh83ifpUcO+cZAbzAzoELLB0XFsZuBMjZWp03bRVajZjtRgceUpZiNA
PHKymyrhlFLshfQtN027qAZi0+lF0n7TTBxqo9/XVf3YjrVVhQM8LAey4UqzVRh771DzQWjxhp6d
OophnU4Wwc6tGECYa+Bvpr3JKX5pD1g0e42ij1zjrqTSpxxt5GVTuCPYWmCG7eqKv2Rd9BTEsEoa
yIET+VVusNGsbkP2nrPoqMC8PRx1p1GfeYGBxAOMnhBJd5Q/Krq5V3vJqtPmEJTKbYzGH+DnmkXp
oVvYbbQdKfPXmCutp2KTHjQcFUSKMUdVbmet7GcBOmz4tWs0pBcwh7BQFLuhsAiEj0btMWg+8YFP
eZwyWxBKbEXWXdE1GAah3h0mQNp3KPeGVjN0VjVWTiuNsNxod034S2nxxWgQ3gQGDIe9Kqo3DWyj
1W6rY/LE7eSERm1PyBNSMNt11Gu6DK+atVaZ4jicpyAMyKc+u5OMIlfrUxQ/4Xgzgr8iJivtTvdB
ZJDSUYBSUqbcGQb8LCiCDf2iKzDYR87bhaNLMwONloaKmoXwdIPbfd5fCSmgyjuE6ikWuTty1M/a
DElLa+UUObkq+UnCNiJ4B5XYZ0Pi5vTCsgJ1BcmW5F+DGh91M/JLUWzMznhuAC7uo8ElVeZoMEyi
cDsNlCPh+P5VY2vdR6yblyaFXJm+Yw+LKoE4UlIhrw0FjmCRt0c99IglwIWktGmmoxSWoeuWIcgh
0NUR4PSBVPqYJMdc2YXJ572MA3lUj7rDhhkyuse2BasdQ/k/zs6sOXIcu8J/xdHvtMGddLjngWTu
mdqXkl4YKpUEkAQJEgA3/HqfrBjb1TmVSkdHTHRMSVVkJonl3otzvstTu75R7DrHzFbRBnJHkBAh
d0PT+IpgZxoxQIryfWrmx4gCVh3Gn0S29xOBPHzoExSntlMk3yo04IrxVAuqAe1AsqsleURiVGc4
GERXMbfehWihgzyi6DOXu98MCvSTuO7w2vsReCVM5QEFd/xxbBhq+866EPJJ1xovn/2wmgITGx1s
y+7J6q/7Bkh2mfvgapZX6Lx7mNAwPIUScVnEHA6DH7aP7NTunlpiLzS3goRSa6GteUu9CU0bXITt
lZA7K6/Uemh/FOW8RYOWReU2V1DepUVe3NZehdYiOKDLG/celKMXxtU+IjGKLZWfBWhMriI0dPKD
4eBUwb5tRrppJHz8w+hFa88mL75nukUlmueoplYihruARRvPrxZdTxD7gkI2rYdjz06BTCcRiqUl
ubXD/o305D0X4qVD7J5EfvMwjaN355AYkrabodsOqOUCo70Kq81k8UV+ZLjjHKBbO+2UhsEDWnVu
IghhrbxZUQ3ACW1IMo/BEmP60Qa0ekL5DijwJKxssqxi5XyjtR+joNB7lrOsjPH9zeAgIU1j9JME
mqAoos+67QO9R1Q8XHcqHG/mYkBBOmQ+f46qjr0VnoVCStFoN3EUko28stplZLTzEk/gy1PLeg5d
5j42ZCY6icIiFzDVESw0qnEuCSWOh8GCz1Q0mx9//mE5NsRrEfFOORz4pgYV1RFnuAlJv5vnCX01
jif5t2OCJfPCSf7x3Px3Nzk9iRZoMRajdeN+kg/dcCDytoguqSDOnJOdQjg6j5GZu469Q5kExGDi
OvIwOwznIoUv2I09ChQIe+hORpQp0XsBa5jXfUQGrMy0s9FqOf363PLcdzw5qO6wTuEw10aRu9jX
7NbBOqOc/MIp+BnxxU8A+C+HgVK7gQnC0EcdccxRwQ67zQgU8DeicxuhCU4acPRm+3dIeoDh0Lz8
8be+1Cm4ole05BD7QjCJghf4/p2bmNLEaS1Ic2FsnPlqp/SKhqAwFnILbAAy5MvOxQY19JG7V5LQ
Ah2YhumqCHmQ5j5WkmEoLllEzhxjnzItJhlxpzLtvO9NHfTJVJXzAkO0vc9ZYV33rryk5PR+P/jd
489/eXdEm4r4gXL31KfbRpsHiK6evn49557dybxqmmacwz4kO03b4D6UlbpG6lTaGWVBdTuomD4W
XYxVOJ5nmCi1vmTnOkO7905BFsQyaGbSzO5OY64luhX3bQA1lVDuj1gOm/5IOcNIFarZColuln2N
hkMV/VHUfFnTBtldXEOIN+IkzzyNHXl3GanXZawuABvOcCi8U+rFyNCvnbLOPZaILJTSTUyGhZI0
RGkunnEeiePVEPVCRiL8IECUx5HcQodIpN4HrkceYYsbb8eQQ5go8BQTLKDuprcq/YbjujxKJmzd
RRqEln7xinmujhXeEI9gCMpF00fq0tw/N1BP3A49Tl9L0ljNIeiDfh0E9bQqixHBYjF7izYi0wXR
yJkF7BSfkY/w6IVVLA6VcYdkVM4Op0A/LNI/fz1Yz6iFTjvGxRoFZenM4T6P9arvqitTtR984isT
m7XxmwsbwrnbnMhTulE2CszqEP4Nb+Eg7Uxig+jFJWpRUX3vSn6poeSZbsHIQ/86sy0zVyQYjdl3
9pR6o5d682NdYbDHIY5EXwiKo32+srFu8Rp4q+nCrD/3oo4//2VBccnse5xDiReiRmHImzujx5t5
//otnbv4yWrVzq7rcBQs4BJQV0OHBmqeg/JJdGEj+8lT+k0o8HO+/vLhw7COsCH36FsuhbUxlfQh
MS+m6XvXRR4KCXR+RUXEWUwBDptJWJQvUOXQRQCBCgo2qLR5ttMtO83spI1wfIgQB7RkbvxsGkyU
aUdOLzDrjkuEAP51DWVBlleQzreeIFmg+25j/JFuecTIzhXNtEQN0Bxo10QvntMF0NUDP/RcuAHN
ChOHe24V3ieaW6NmYGaf3IVdKT6/ftTnRuqJfA4BpzSewyB0kiHEC1tATrMK1ECRP1qVcyEsOSc2
/Kkr/+WBF9IPQBfFXZhbFSutUXoY5mDIjAynzLAmPOQmsvZBy6qrfGZ0D0fYjBo2jjfhFmnSEr1o
/+YKc7KSudgvBj0F034OFc4D512l6nVbDxcuf2ah/Cko++WbWgHUMGSi897qDjgvdKZlFK9QVP/6
bZ2ZGKesBjXknpjcYQJlC47Pykrm6EAhGfr66mfGwimxAQedXjP507QfxvAo84lfoSJewYd27Zt2
6Vbi+ev7nBM8/hQT//KQXCmYcQyZ9sGMullf4pjCDdAJkvg7HOztB9e9yosOOp8cjd88ZNBf3/fc
0ztZs5p6nmicO4jy3NtcXdN+K8sLK9YZseNPs/Ev3ygKpd/KDpem9rZqFgJdxyxgs3c4+w7Mhddz
XP1+s2r9nFy/3IPU04TFAveYBExg1b2eH/7eczlZA6QCcRzJ2bRn6kEr9GZ7N/Tj60uf+8wnCck0
hJGBXR1DqnpFEFMhj//6wufm2ck07mFKqlFIwxACbdxdznYW5EkzXbj6mdd5SloIvH6i5fHqsU5r
Av7+AtWX5i7yUsRoX3+BM4PxlLfA6pyaAXqhvefAmYpzp2Hsk2i+sKyfu/pJAKIrWbeTX4sDUXP+
vcFGcwhrTa/9sfYuzKYzq8UpTYGhADwbrxEHnTP4BbXtrTw91itqxS+kREWzDeWlvPbcikFOpm7Q
94LLEWJGnO9XV+TRQISH8/3b6dFNLnWwOPfMjmP4l/nVolzSQiNUHkxHqcBRWV5knQ3zeDm1xSUp
+dlv4v71Lrnj2bykujz4fEhcdcuLp3DaWTgrrtQ3Gpmsc6vUFRfk92fm3ylGoast7nmyRiWziKrH
QbNhn4ce2/y9MXwyu3kDRRpvJN5KfsX7G+2iyHXBpHzuZZzM77YjrK0djg/OxtRxVzUCBRyjfP25
f5+yuv8CToDitKAGT2XgaQM1049JpeBT9znyqXT4+PomZ960e8pQmCNbDzPHXUqRSJnhFFmhaOEl
Okh6a5v3MChcWEvOfZ+T2T6GvrZgKIQO7MmHOrJM/DlDTYZCfAypYfM373Jcin+ZH1WhK1gNj2MJ
LdzypESIgEKnQmUd8flFTNjvF3b3lK3Q28wMQcfrQy9BETVbiZoyxCLKueTJO3eDk2ke2jOTdVXX
WBBRqZsOjhyTydvGw8PX7/33e4d72rOsKUflOqNdHzyEZij6LYAUrm5Ih8PZ7Os7/H5Su6cMBU9D
HAssFR6RfmKQO4zThdXi3KM5mc/gF7R9Y+HComT2pubFoq8KsNqg5kU6JC6MozOWKjc+mdtNMOY+
9Nn1Yb6F27JGk8WPul06YwIBTMFTqDmkuLBJ/X4ZcU9BCoYP4BmOVnmgOHey4tvR/SH6+69fw5lZ
9y8YBUuOpWFddSgh4YbuDtkfTSoncaesg7btksHp3Fc4mdw+gxB+DA0aejlPtNuHxWbwLqQTZ953
dPz5LzOa2Y0ng6LHpSeGDdWW8HdbsEbwK79xnr5+SmcKFO4pJwEwSfRSKQvgibScITuBRu3OthpY
HCgrUi3qOjWohq1VLMpFj11+0efarCodWWubDuOF73pm0kTHn//yXU3ZWRBYt/ygxy4x9Wc4X8j4
zg3n6GRHV2zmUcdrfmh7yJZg5oRQCqqspH/PvymRTCYdLhpy8GH/NQVwT/EJvhqg3Wo6fjCOTvvw
zQp2Orow+c+Ns5PJ3wOvbFgQV4fIgE6Oo8aufGPjpUl/ZlU8BVH23JNW2+DqiKVWYnrr3Zvc+lTR
m5mCjKFK+/VoOzOiTxmTM0VfKdsv+EE2IvGtB+VxJOBQ6ppL28fvw173lDCJ4/WGhgXu0H96C7Mu
n4Ilu/36w5+79MlMZ8B9xBJ23YN5Hx7s7+1n/i0eLyy6ZxarU/4FAI///NgEH9u6Cvb+Z3uIs0ux
889E9zcj85SCMbSiYGAu4bH4aD2h3lrw75SbuK9uSl+idZovAFv++jGdGUqnvIu4V34TUdwqxjH4
A8AhkIPDDSdQw5N/cxidTGm37C1LcAjUy5EiwYhxYgffe5ywqdaJmS71fDqzJoXOX9ckwosK9f6S
H3j8XpkrJ3/4+gmdu+7JVMZJ+QD0GK6rIbRP0J33mc+XUN7nnv7p5t0ZC/1oMUghd1RiBwj/Tdzs
2jd9AZhx5rOfwixynOB3/sT4obO99xbrNfgqy68fy5kypHuKsag6y47csuEH+ja9N+/Vp/epbq27
wk+1vYre9cF++fpO577EyUz2hS0adrwR851El7cjuf/6wmem8SmyAqKNEXs2LozlzUSb/ipAE1pJ
NubtUoeDc/v1KbOitnHUimM1PPjPyqSw3xQ7zDH3zvEWQNfILfvo119/mbPv4/j4ftmT81ihoboS
/ICnJK5cgJH9rBZp3ybyc37w8qxEw/Fn+veyvuBkUltinMZixherIC96kg/WHbmGMhtsxgs3ODM1
TrtqeYES2m3t6tBBVQ99+zf66ENTDx30pc3n7BM7mdnYKB00n0cwyKwqTxy/puugi7sXpZp44c+d
vWxqnFkEGu5S7nG9GBrZ7wo4/raQXwu0xjKXKPvnxvjJQgC2l7Znevy2SiUs8hJo+y+Mi+MlfrOZ
nMIrFBkDTwVYA5p3i6fQnaFROn923sPb/Bsy2q/vcibeOSVX2J7lD/lxxyIMhic6CLStyinZBtxS
f/MWJ8tAzZR7rLbgFhRYivi1Dhdo1fI3L34SvMedCAlh+PxhfF3le1VBoigvdR0/E0edwicECWto
LIbqYIp9Xg3ZIGTaoKvUeImSf2b0nOInHHhAPV0jaJ6PGVNzZXUXCkfnyi7+yTTnR9tdW+HKEGcK
s4C0E13m2XfXXhVtEnsJHMBfD6CzdzrZvmWMI/rS5YjXWAZlNfjGHHbjaRHKJQ7eR5ZAwvz1rc5E
hj+d5r8slDUBNh2nj1iTb3NnVawcmU1v9f3XFz/3Kk4msteM05w3uLiloZl81pc6w51ZDk8ZE1OR
x3mR4/FMfIkKMeTdtF+NeVK8t5ei2nO51ylkYuoK34ogGjhgbE4Pw02NvjY0Ca71q7oeXtX3r5/Q
maXitIFW3eTCg/USZ4b93kKWXFlQx337e9c+mcbwSVSWqfppb1evBGFsp9d0fPp57f94n/6TfgAb
91NCp/7xX/jzO5zPsqBMn/zxHw+ixv/+6/hv/vfv/PVf/GP1Ia7e6g91+pf+8m9w3X/eN3vTb3/5
w6LRhYYc/0POdx+q5/rn9fEJj3/z//vLf/v4eZWHuf3484930TeoCtx9UJAS/vjnr45aQfuI/vmP
X6//z18ev8CffxzeePEvf/3jTek///D+3fG8GEQ0D70YIts+AmPGj+NvLNvB75yAxHEYwgltH+PD
RgBQ/ucfR/SyEv3x/9rk320/9uGmQut42z3i/v/nc/zlTfzfm/m3Bq5QAQ2l+vOPMPg5D/5vl/ND
P3DiCCQFB7XCMPJOxWcWIkUmarXMB5CaNOwCBVKNjTWwDo1KEtKK/KUSVrgiBt4HtuPo5JSUNARm
wLDvJbEPbRTkC6eON6YJrCy2q3AJlWpKHRBcg/lBtpAIWY5ZDCWOHEo2OkvHF4uW1N/RTqbaQDP4
UhqiVxNxzYZOjwwrmSlLeRsfhRFQOdxJC7mugSul7IheoIRaZoz0diqnJYum8mpGwrGQoOUnM3u2
QNNYdTboBL1dvJvaHyBn1nzZDrYFgMk0rScv/py0t+S+nWoAgg/EEHQ2AJuVFd3rFHX1tgw8aKK8
aAnb+JiQkuQZx9YfQLeRws+AiMO048IKO/iG+vytqu/Dttp0ffTSwS+YkqCfgAb5Frf0ICPppBD6
Wqmy+zQvxn1QewiHYG6A+ncowMPX4HcOvARjpUGgJMnnIMI7QeZXL8yTmoaQIk/RKhAWXQa9vocQ
CgJ1vnMd7w4mTTRIRm2XdFj2UTaxYOxqSuemEDj/F829dCWes2/g6gEqrx6nW78L4Y2aIkg/uzcv
1hoK+WkLnihfVLY8OEH/bESJLiDC3QKEOG1n9KvgjnqNYvne5O0mF/MGXe8jKNj4emI9Oqm29Qsk
ffhYDnHTUsl9V/cPkxtAHu+9ztb0ffZAqxBVALG3zPK4WjbUDxezbDctG+2M5a2GpZE1Sd6DFjL3
xFmYJt7gD1ViF53KevRGPNJZqr0v5oNqSbMNXPNgD+UnqxIPIWdGZQ+P8UCqbIBlkEhy8OI+YbkG
sMYvyjX3onjpUFGnVbWOC5jmHDsLA+VBtx/ybGz5uByPHgSEf+mc18XSwP2Z9J/KgjmjlvX00KKF
AEK31CZhvGYm7jLdovtDdBgMEC4c6oss8DUqfDG/Cns4SRR8p9teaLMBSSkp4JhckYbDwpApezXM
RXxbVdayU3prmQYnbx6TsNEOV8QHiwDeyRg9sL0Pd4C2LrSWyNjjFSmqMuNNeWNK+kMz1iPyHl4M
xtp2BsZiaPOXJnqTVoVuR23vwcgMgTwQA7ATiX4P3sUDEBspc5r5msGALPxnZ3qSIKOmo93sxoEW
QCkEAF5EOXyecwUgCQ8TgCLGrHTnJ6eleRprCp9YjLZJZQvjwrhqe74zVQGQIRUGmAjkbKVDr3lf
XUdovzBH9a4GKDcu3KcYLIO0h/LJj/mra/I6s7x2TyGKHJCIyT5aEuofilLnmTLDhrsfTtEhkQmA
ueZyL8scTZoUBP3t9Cys+E3Alg3CNjwicC0uhQLeMuyMXrqElCsgSBIrsq8VGqtJR105haYbqOFg
L2cbbSsH5mNyaFW8cINmZcvuhYCLsOC9eKVc70RofQOzYO3ivCABrgPWr+C9RHiXNEjjRhsWwiCK
XqbCXwUuQA5NXMBTOj04prsbTPNdM4gluCXhfWF3AJ30SeAOdubC1ZMCzgI9scFxnDZgpfjhvnA6
k9jDuqa1Xti0m5OxhApfh0evSRBfd4PYGsY/fabgaTZ3RAVPfR+PKdzYam3Bz+8ACw35ZXFDGXvS
g6GZcMfVDCtW6vspokW0fHXQ502pFcHKmQQ67bhUOzsXm1gUEEPBSu753QHQjPcpmg8w2a6dMXqM
OrW0I8ykyS4fVVDCyTLCWjHOatWPMtGDBc9TvvYa9EsgOOzgReAlriOeZHUfl7DYBwLeRSdasdru
M2FNMBQ71E0d+CLEGDabMo/SeY4WjqFvBWAzjlD9kvUDCAHTUxyDXWiKzeRrLyN6o3OIaqEwiDIL
px/c7cFsstDZqPDazRx6oESYulrJCC2rtacySqRYjg2OCS0X3nUsVG8OOkCtqzq88p3YxcTlFbY6
e9Nh994gS91oKyozoaEAVT75RjXAx90UAocUWf0CqwGp7RBdnFaq5i7aAWI/6zx/ocb43QWHJ/EE
ygmzsNdtoIelgA+xae4cl8nUY7Aao+rsZPMsVlbPFn1DH7FUpjQ0zhonwzDtD5sCZpKcfGiFPSqw
Omc5RzcwUFjwBU8WLMo0DXhBs96692z14toMOycACsUTjdotMktY/0nfo4eafT8UTmZK5y30uJvR
Vr9Ayusv25jydKTRs8Ui/F6KbQ4n0DCUD0EeHgWj9JpICN5LGMWnujbLdlaACI2gO6HVdSqBQW38
CeVIQB/gIXyo4GhOfYDkFmP33thZXsb+ftbtnee2Ii3mHubSYVILPljXZeTcwGS2w8O8EkMdwnyE
o3CbwmKpObAVzlyzdYFJ4zq+ncHQ6ifEHt5sXZmkmrhOo2pcWaO3IMMgMlgTwXxFc8nEqb9NtkDv
o4LXSzFKljml/zyF+a4z2egPaCJS6ScSDTuI19Iu1zzN3TjALEM7zVCuoIlZSX/8oWOsmFMjt8o3
cNupYi3jaDEYV8M0Ob9OMzlYZYsqS0cWuVUBLBKCXDO1vbzu2KHr4CvUJQELBCQIXdk4lKmgqlBi
fm4E2l2VIHYTUi9sLh76SdC0K/3XfNq6NvrSBQAzKPo883lbEDjSw7aG6U/TlwCIi1TWYwBjFEUT
m5//8dm08pz+GcC4OpuC7kCcQiZoF54VIrAWLff3jY+AbSgYyE0oN0V5/B2G3sIBryCG65QahdOc
gqQB3FjoSHLkn+QH4vJVxCkYWrBlwgf+jP554Oh4bBUUxTKIvesIYuym4uUyoi2aejk9erirbRDZ
5JEPdZVK19ELq47sbDIuz4T9rSxksXbm4CquHsa2Thpr0mvhh/eBFe3w89e+DO+U9LD/ucRe6qkH
d6GMXvXIv/sYH7tq9Ps0MJAe+n3wbE+AdygLDDLm7OGLOK59HmKFUsL2GNrymjQq3sIGclP7sJtH
jv7h1JqvXBBIH+LuNijjlaV1u5VeDpKIAUKCgrSCYC0DILdMY2C7MjeH+9mE/hVE4WRpOC0xRhSW
IQUMDJM3HBaKbBTA3OJRlKk9lgvqudaqw8cpbBsWv9F7jo6zZLLzTTDOYhfWXQQGEhYsSqO0L7wa
ozlAcwAUG4cSL86x1ZhI3raZ39U4u4+HLfw7HMSchmbeXCyiYepgWExDS6LJhAdoAoBule99eDF2
jI6PN1WVlRYsfC18CYFLQYT3DnPtPk+jv5mmCEArzn+IYAbmq5L7ugLvoJNyCcTbnOQRipMD1C65
s0PLNHSeQmv7LIaeoEZAZNndTWjNG8CLn9CXd0rl8CFhSUyCsRtSryzuIyQIydxOy6DMrZ03kYdo
nj+kE9qLrohuphY1ydaB2LYo1jmdvRSSDjAXvAmRW/TNN41zFQ0dTGSjUEmpsLXHpdh4ERgDJeKp
OKhUFgdyYY/hbfQZyp6mUgaw4YKbhK2VLRpJ1tMEBt/8EUYOzN8cJVBheXsSrKnx4izs28NsxWyN
buW7zquvh5rtHL/MgAlIe1OmZVCvOhI8oSiHugGrcQZgdym6tiQhrX6AG1IvSvkcW91DAM9pPtpQ
UgX+d+a3d5Mmez9IFCtv+1Y9ioOaYE0O+6eQ5bdjJ8AAyvs+XaF20yY1HHNxb33Eg0HHI5gjRUW/
qcJNCoq2CHR4Cmb7Nm7C91m8R+i+iX0G564N6dehW92rqYE/j/EknuMPV1AvEdAWZ5PfJYB7fDCh
PwcP3mOHT17S2RCDlHhsMepP3sC25VEj4EI413N4YG0IL4VKsfm9+9o+RFEVJsyzoarSG3QnoknD
gDqcyC2ks1e5wELfzlsMyueJHxuc8EQp+00GHDF7ALja4NTpPFxbnVzXsfhh7Ah+w2ZFLCZgVG2x
lbC98Qqd1MwGG+xIJnZ8pSHAADpmtL2b8gY2NSB1YxtUxpllspodbNLzzQjeR5cQ6O9mjuyvZ9Vj
WdIrZy52xuCwyXc7fNgRq1FAbjxrijFR6GaOm3vN7Tsfpn/Sh6nrzyJpaqZTv8l3MsKzMDVAOEWY
Gwz86t6ZqzkBVup5nt/KwVn6CGP54KZ5JB5BIrqDt2jbudxJVd6ptJLBnWBkWMIouxF5j3UUM3EB
umBGhL0xACwkIM+9dk1MkxLpoRth2ShG/56IYAWgsAZqa9iGMfD9NtIP1NbHxCoAMXP7ady6I02j
1jErHAaCMwaPE16xmqoOi4b4MfvBXsWw6g8W8lsL5tWExDvNPZHGx8TNDuv1CAVmMkFlZtwc6x0U
Wr2hfDGz7vrY8w24mnCFG2fRHM5rLxivbMlm+NBchJAWaMOPs3omrVdlsoZOIz8UwbQZNbAWOXFS
Fg1zpgOkw2Fhv9O5fFHwQi07jNgkDJAc5kekZhvwbQcyUdY3Hpab98FW6LpqEGgySVIlR71AESZP
877eiMbHYK7mazse3bSGqW+FxpWAZEWgBo4/jAPvc4CQyga3yK/wKm3a8IUAm6ucgbZx2u/jiJor
w+4khmhVoeidhDP9HKT7iRg+C/22yIYQfdjyyWkSAyYkKPz9bQdr+lLije4KmFlYoEF0NNWYoaMj
QIAz+JgCfLWyAQqqLGt4nk2bdRH2lMal75JouoLwClA+HdIMaZlMjI7BEkQc0+J7auwGgiFXLjHT
u6mwF4xAbeLGLARtIvjwj8ga4duwZBZFg2g0v2oliEGw6NYO2IgD/0aAY0oGy+K7IeoRZDa0XCo2
1jCfNePCecxdhMdxXaPxuK2afVzB4MvpU+VorNoStRup8lQ1frBwSvMeIS6ASbe+7tUx8msAYyqi
eVW7cufxTiVERyYBnjCAeRyL7gCCGnq+IWmw4vjehbmetFGcGZDAkDWsGx172JIQwbQwJSuK8rcM
kKS3Nd25fvgKWku9cqJFybo8nXmTZ2HEn/oK2EAHCIxFQDVFghqOSz3SDvHRgGHhzbupVA+cCiT7
JK2CrRQNogEsHU5InKzlcsvD8NscPLDZAR5HtDqVXQmYy9DspnkCKxG+Z7s7DkOfLEEyzBd9j82G
AV/BcLRDCyd4pHYBIz+c9gkpHsCzB7fCBDeRoioTRi5FyOBt6hgFWbMc113JVjDqo2ts2WFghfBA
T9O4GT3vPhc5kF01kCNdS9Eavi8RjM6Wn1V5ECatjU68kvIcfK+RLibPwPPiIXELCAYSIHow3sDc
g3LezhbjS1MXTkJBuIE/WtZrXjZ3gwBoCSSAZll09Bt9tWU+380NkFHTgL1xAgUgZN5C68ZPUfUD
LaBFv+Em1FCKjKRPu9bx8do6BLUVcm8xx9u4ABmAvs4O9h1jhdW95ANwIdiXqxK9AgigCNEAT1CF
DxtVzwyxFSJdf8pq1fUZA18e2awnd2hud6try9uZEQ+cYEklQ+UtuhA7aAkqGDCQyBXgWAIiM6mQ
QaZtOQaI9aKHedJvSLqBqsqHhyAsdoyTFQTw5YNrfJ6pirRrmzfPbW6X6xbAvKyGSd4uAMsgiq8w
xJ9Z2ZerRjICvIbzNrCMh06Rojj/4coBRh+u3mIkR0Cr+DB0rfrGocu5gx6smZna0B0S/yBTwZRW
g7TBt6PvHeXtuhUgNYV6SSvCAS1DXccN30LiTamb4z8VH8yi8eInNGDd0sBFT8vg+zggca0j7FpR
8A1bHpK0Ip82FKMIdSfvKh+rbrN0i+gtFBPADC5s2rNbTsgPajepuuHuyCVgkLXvI5Sqithb9o6j
UqsdBegYMG/2SNCXnM7ryKnvsBKAMxED6dTYuHF0XJQQrT8xeeeOTp14CnavroWxtKQyLQpUS6Fo
EKbHXcH8zzqKforKdq5V761UMPip6B21GLGSsMEJV23TYxKN4jqearFgoCVloqPDOqjRNHME6CId
49kgo8WwhrghWkTOulLdtiOqvpviCIQ5jo7GYIwkYT0PSwzzDlSFjr4IZ+H58comtt6gS2ic+syD
96xw6QYpywZiXyBFZLMrwHWwCzEv8sZ4yKNxuaArxxtOjc7c+Mn2u/yhrKtlAVaeIfaTDkI3DW1o
OQUS0YkOBx9LwbUy7iPqym89nDJrCxBXLKWlAbh7VuvAzb+DzxfA2OIvWeC866D7zhzERqZ8RoCq
Fi27UU0/gm/U3Y5FcyzfAOlKLSR+MbzFKShXqHz294PT5Icq4htSY/5Ir5Zr6S4CaFsRKCEIa+ca
zNTmSnNgZY440wjgFTL4S9myvR27/SKQVCd5GwvYq1owhyUIFl4ldxJclQzSly5Fwy9rR+sV4Dto
L5p33ypvcNJe6RuFSbVszNGUW6KQw0N7iflMAK5AeTVyUP5ENIHddJGPmIElwHOZFzkKFbGPqbbr
bQ0rsFsCaI2OSNi/Y84sXM4Goq8i7qIJm2XrR+4BbNaE9Q0qKwOqOR4rr/O+XQrAdiOvGHeBUpsQ
SOasbRHsSsnuUR1hq9ae0zYE3rDsW+DSVLsjgKqsGRyIVinCzK+scANODLqH5Ijb/5uvM1tuXGmS
9BOlWWIHbglwp3apJNUNrEp1CvsOJJB4+vmgtpnTNvZ339AkSiIpLJkR7h7u2CRiFdJ9jjrGN5XI
27LsUBvjFcRIzxgmRsNJ8BJwPW/+MWvnd97VW8VhvQTlgIcuuhQu9SZU6pRqwzh0gh3Uw/h0SoWM
ENG9DdZmumMEJVwGBGpezVGv83cV4Pzz7VFmlvM90s0+wozutxdkeJu3g3+1cgMNeqp11K7NL3s2
PuwqVmHux90xVm1LWBog6izmW2ZxkcjYd/HRno+BRDZZBtfSJvDWXLDzoGWPgmQeIT/x+or9okc2
zzJgLhjZUYMmq4cPVTIC6i3dGpaTMsLONX80LJUAGOR1MPm6mxofEW2HSWvh7imk18jGIN3Ok2br
LX08Zh1xorg5rn6T7I0CIY2f6V3uuRaHKHMjWk5rN1vWp2vAeXTJeFHG4yiN/g1WqXtZdcrxZKq3
Z7/ZDa6bRelkYhfjH/PJSR/L4amBmsC0O7JWXIEqQM69Ygg5sgcDR5vSwWbdcYpdsfmGDl52sLSj
kCkzhKB99yH19CMBrKfAtcU5ENmKOZvFdPeAPbbhqufKJ6WvxGo8qtfumjdm9zA29nNMaN9d2WFW
HPf577htrf1gUXhLfN56ZRzomK3QBmk5m7HfAt2Gg5UVR8xBPdx8KvksM6kABCgyR2m7GG37R4V/
3JNrDH4I9PHVANDjYOkHj4Vnm2GMcPwwzLw00zNLaPiJ+zjIfrjkdfIHXV5+moab2a646fDNMTdA
9FMjS58AuOf7MlARlnz1eegrDJZUN5+cdXlRPXUY44jOsQ5M6rC8M/cpzElisPK6zVofs3W4twSA
e5HOF8eI28j1Hf/a6PGzNet9LbzpTRum9SKpZmlob32Fj+zMcosrVuCeFuX8WKl55tJUh2Q1n01N
/4htsoCoqmss8tZXBZLylCQGpqW6fV4R7IUqK6cQO90OzylQ3NUSDzAkM6GZ8ugSQHmsG7x2E6u0
z7JcHrEVYwxjHHpG1ihlhhmLqMmUKgSXvhlZzz8jmhi7HG/vuR1+DfHFWxqmfcfq6fuBxaYLR52J
w/KF0FFR4uXlWXdiPo5yTEO7yc9lL4u7bIgjlRjq3qzN8qnKE7xyTUwGOylw3/OH6+RhHpqAi9uS
c8V4Cm7OZdPgwDdc1m66X22r4Mo1j4HA83NKEpwGY3984r3BHMyhPmOj8scdgF1l4VyLwLRvwsTr
d15oYCz/UdQmxIw/5y/fD+P6uBoyPTQi80MxBcshrryfRZudGla5fYCBfagz5hlqZmXCAdupWfvf
bhEnz8R6cKrSrTYwvUvdnWndnIt7l5ravOWUpPZSuux6QbKfa9cDNaa5LicKtMCcGD4c8Qldx1Fw
qfjv81rGWEL3/q2PdOWld3EXfGFt3xzrbjl4dYdLpm9i0c0uMVTZaSmC9bikuPrhQTW2lE+jOS1R
L3FTdWLMOpuUCIEss9XDnGhaYC+5pLNoQrFMp4ASJVRVYEe13Qyn0XE+64Wl3E7G99qayJlbvCJi
AUzPw5JlIVZi5XuM/9Vaz5sDhQuByiT0rhXAun1v+TtRthwemoOjnKOpjceT5YgJPgLrAKeu32WW
qKdcUM+Z9d8Ji4OHLJAUoQ2TQLO2usiy7Wk3DcE5GKs+6rB6lJlVnlsrPYxTnZ2qqSku8T/54I4X
Vzp0gMnSXnFKbo+OsdQnyvvNFKu+eKnEuXleLmlZfvVDAEI43ieYwe+Wisn8QZpFmDXVe9A25jXO
DHnu4hox32q95AvJQO6KkXNWwsYlZhQ4YMUN3s77wLDvTMMvP6yEFj8ptXNHTIk+gZmtEYbvIdEN
n0sxMwLTxc6NEJavGk50gDgAymYK0CRYYWfOGScWAKlz4DVUtejnwUuyO6tvw3lgZtnDoTUp2T7N
wpKRpae/3vo0Nvj604G8JgOlAh77lhvjVx12jpUdCLp4J0yp3k2e9tk55HtFC0UBKgMc85R1hpUu
joN/oMQXO3b1CPdtM2wWSiZVo6S3sJYnlOEjc9x/GjUOUaGX8yrS4YKz3O8iqBs6nykIV68n5Wdk
gMsyYYQL33nSs+7DDi/IKGjxTBMy+R2YaRyWtc8EBuBkpUoQkgKzzNWoIjyCBVEWcXMJCv/BKUq8
99t6V/ceE27bxwCp74N9lTfZXgpHh5MGU45t2JYl+NuYAxbpxqxhMarhJlv5Zy2t7KSMv3RZ3YMe
/Ciu8/wMdP464+NC40fVQ7iBc6K5q4jL+FlUMN04MHcPpCuonfJTLt1VZhFDcGw4Y+PTzRXIdLZG
EZuGnRB/aG/6k6UETtbG41RgdjZlBogxkhtZFX906WAVD26TKbzNsnrL8TUhDzZw3VdFHmKJkOhP
dxTBpXf7X1XbFzch3Z0JR7DHdvqPl4inwfHSSJvri/RGWsS4/qL33LVuXJ0mXJQzw3Ki1oHvyiDJ
iWSIf8ZiJbXBxQFRu2Rh4rt5FPLGtJtJ+AZ2bnMeJ5AARoxVvoacd3orwjCm3KuGyVGrUygJPMv4
qDE/G6cjONOAR3SycRQSyCl/E8IvX7WFS7VjpdE0AGSPo+nfvA4//kIAY5vxQHdU4CHZpr25B41e
bsP60JLUe66KMjj0S9JEatLwl6lZ7f0UW9mWYR3dWd1Z5a58wMOb5sJMw7QO5ms8Tu8B45XINotj
5VvsWKPrHhsVR3i3udeKPSa0TfaoViJG+a6ts1X7p8Gdzn0nfzjY06XJ46JKkEf4fxbKwkBBkqj0
TsVg6g22G3tTdua1zJnij+3uVML6Xjsg2TxNpnPdcSFkZE/tBCP4aT1R6hZle52rq7PI4FLl1nLt
20Rvtvny7PmU4Yuuj7axvLFBfiaisA6Do37GhMYcli6i10igiHss2XxPX78fatvvsS+o2ndzBTYp
rS8GJKlF0jczt+DLlc63O+GVkO74kAKT0FfzkJTFG96w8FX+SiuvJUpnhVREZn9mmu99ZpC3wMG6
Wm2HVxsGfe2GLWZhsS5nyDr3pHAFos0DIqrm9VdA6XToGZGOlmLLRhjUG8IHIh6E/5T0K3ESjUwO
S4CQo4W8IWavmY7pGLwWzUypOCcTgX69fY0ZNgGu0JcCB5TbJGPjaK3dkyLt4gDT8JnC3YZtY3zh
ovO24AtJtIr3x63ZG2Tdbn5clMzfr9SYqdg7cwMfDGB+1VnbID4KNpe90trjwAxmnlWYC7pmH+YK
Rs1xdHvFXLOePHVV34YQay73QwKlPmvQKUuZX0u6JAfRusR0juXDpIC+HShmSpb04fv1yonMw9qP
zw3FLK40052Xt+rqAvkCkzU+tpFee/X6BzQwHd2Qf64GS1wwjBKXoaovmVump63yvUBkTdSllzqo
l1AABbPhMvY64E4EHZJ2F1vZLb/VY7G/PnlIM3aOaF46b9bbVYpJH0glIURtc8mhXwisaHLAa2z3
wEpp45Nx+mVyh/S4BdKt28fUqklVUdPRissa2FkQkORbNX/9fx+mlgK4gB45Tusn7t9yr5iw361T
gMiiG3x8kh3vGI/xVzX2R34hGp03a52mIwKrknSkG1aQz2mCu2W5gniL+JdbjZ9u0TaPpQPUapMj
gIkyMLztMIzSs/sT1Y04KqOj0Bw/sJFgOXLpppHqVqKWy01JgMJMmjEZ7ku+95bkj9GRmTFkgxXl
BZCBsczPfkqzZPlqnyOu3pkujsXbW5CN81ZVwXgy1LXfrkDEJMxOgknspl45FwOXRbx77V1s2HWI
nZJPZgLo19C5z569mAfb0Ud3/VnhPaSW+pXTr68I9hS0jOXsWNqWVJanodrCaNb2vtX2cGeLGlJg
vCyCdJcgQ2XW2U11t/IBwdHy/lKVfM66ApjDTb617ORhwPt+Qcl9LWKFiosJhaYW48m2yTaE/1XQ
jmm9z9scdjfL0rAq7ITMFhyyc+XdjSkmnW1cQArj5zPFJLkU5B4X1sNacRLtXL243ZYPgXbPGgYC
H2RZRNSNmroKSqQNHhfWlbDG0j2SWffcGlhB4qar91xZ8i6Yi2s9m+1T7JKlooIBXitjDlH7OHPT
HD7Xs7Gxrv4IvQRYYiZgoqsUnOZqpJVPCFXp3PEIG/8jH3ONsGV+s8a9H5sFOOKM061pyA1rhazO
h5c0X8CDc9oezDGaCutOy1k+KsPsLoyIv43DnEH9l08wrmydlXH2CDI/GiSNtKkTMR+x2ciiW+Lp
nZVRjRK3dMRJKj5Wosd1Oodc8QC9Lm4DoAOIJHY2maC7rkNgwad2OrK80onTiEv3P3h7M+SgVXzs
BZ3G99+t8Xj5/ioDsDyangVi3OGxTMzdOkH756X/vPbWsjF3MxoDmPDJuCSZAA+DcN6LgoBmIMxu
pb2Vbeod53QCF/b9hYF63z6VXmAS1VJqLju7P40bH+IUTvbqaA9+Qg+kncfpDw/f9DE+Od6AGERg
CAOmSP9ogXbaBkSxNy0Ycu1XT+SX+TlY0R/6dfnLpobCtt89Uayya9q5e5i84nFUcUziln/I9Fpf
0sR4qzr2pmneiHlYD52ib+89rS+x6Ix9b6B57xn5QFqxRiQF0MhMwPjOlBOeWdY1HreAKG0Aj4KP
B5XtmEIChGZvVUi+UCaluXsyiLFgSSeW0PefpCeRbQm3u3yf35h8qwq/eyctgrC2Ng3Y9jO7y0tu
dHSshsGa+v3V6vTcQshqwrgCaK2WJhxX55yKDpUY6FM3Gg/ByJpXr5wQl4Ykarl0dkXVdmeqHWJg
bKDZvksigdn1oTWzH6nkZlUZr2ZL82S1orvMKfESGe7PfX1YbPQPZTL80TrgJQclwtpOAOKoADJ0
oEZnTdyp8o/reG9pbVq70R9nloaFpstL09MgiODIq9cyS8eDsBrSP+XwLgSlbYnE9bKo3sP1OOin
iBwl0D28qxwkw4dRPE10z+fv8zTZRXNpp5ODyndfrtWfsrLwS2iobMbHvvWqM85Y5LNmCxqWaas1
0yfF4ZJ7Uhz2SVGAXjbcG1YeH4nHRbKDrTPUnjg1XdXtgUJQGDRDT7zNgtzEc37QCvLd9pBNOYlD
QJohl0Zz+T79VCYZrL6Se6vAb2bRbjhjXrrLt3/p+6EZsvpit/56YMDnAdxyvCRDvv31uOXk8OEn
dsJEktWibT+yiqoGPjHb7oLtKfQKckwJ2HGRisIYGemnOVlRb673M1fxWadvuk6XO6BKLwqW1aCm
FOo+b0f/aNjTuUgd5F8EIC35ipZ0pHLKgqm7p6bFPy8b1oNqwXta3V5i9Q4Bx0RxJY2LnZnnltia
e9a4A1Ob83USZGU4Zf67FsnR8c38HgShxugZWJXkMJCeCipoY/M3ZTQRAGIgcaH8ObROd8LuLbgz
ytw9OkL/IQ4kv85zux8KAiiwvpsiqY2wsPIM6TMymFUSdLRBOfdpjna7Cqp730vgz+opjmDXSmIT
zcMq1sRA1PxsCy+4oQ0IrTpGNGYCKFS5snaVnJrDGhTjYTEcjSVdudzajlDOQBT3sOQDuqGR5La+
fMZO8ESa4Ffmw7c/I2/CAz1hpNHxQ9vtESkIX5/ovYHYk700Jh8uH7Ve1/TcpnP1UpTXdha3wPep
XAoD6slPKpBQgfy82I9axLe8H3Q0m6hJxgFHfDUtJ9tZfjfw+J2fy4McEkyXzUNZuftM+d2jcNo/
My5JsUKsWxnXBWf7c0fkyF3gmg/8ylcm4ouMm8Oo3LBKq6jExRuKlLoR9GDXsABrXP48oglTZ1Pp
rfED9K2D/TeJOX6fh71RhlgFPxc2+6x0q8tAFMURselx6RKGJ/IGNwmfDDSvykPno49BL1KDEJa8
JRqp8V0ETOLRolqOOJ9pFMT5z0m0sBq8IeSq2e0H9ZutkEuXRLXIALmCOayAKbrklrQEOZTdEuUy
i8Pe9h4cHJSNjl0L4VYUkNu0M/y31AVkQskAFF2Z4ThV/xSyPyxq+bU5/I2Z+dsU8lxjCZwMBW0q
UzI7OJZ8R7JT5oKzwx5WuwKyeqc2KNl073PdmiEi3OV4RuNTQ2IUX7aecSJvGjSsNWIBmhG2UuNP
kaBQWM0/bJvr0IZZj14yG3DvWNd836PwXwWJFQM5vJ0hxUHlDrggVuKL/U/jAnfVM3wUceK/EAhF
8OkEWzl+BhORfyRllObGjw5vQ5YwOw/rBoLdo1JGZVdnId4tDAVTjZW58WqU01WIKrKU8+ZY8ynu
HIoiFHBxJ5+KWJytWGcRm2UcMZRLdEr/haPXpVqRUvpLZBL3EwXaS47LIJyDT69JWfes5G2b0bOt
36Mn8ejufiXT+NoiZG0xoHK94Uccc0nxxgAc7j9uTCOWz8gdBiydyCXdS8CBtR/vpBsQd7SgUheo
MVrZRe38BadX7Qd0XeHY4c9M9Xw0hXp0A+dcNXX2EigK+Fj78iyC7jUzU/cg2MaPSKWrvVdxvzS+
pHyZDFLeQDfmEhWiRnmRevlLClWzL+4C/A7DdiwuiSPtqG/t7JAt3UtSHA1YORJLDBHOTIXviGEa
iID0CnK96kOXFa+zsz6Z3JWhR7rdDsI4J2ovsW6rn74aXqxOa6o9cI2aLWlM/k6FY+7b5VkX/MmS
iSDs9e+mtgCIp0/Y/nRvsCsQ8satXuLhn16QKhYRCpK/pEvuvXh50gCeg7ueyQ0EAuklvH2MyBRd
gwe1hF8Z4Jju671lMPffVxKRmPCGi4qLO3tt40Nvsy/Yg+4uxmAcAEKMMJ1JtiP3MmIohvQ9mU07
y8NnwqILssr1iGP2X2m36MLnuttVDCCrEiTJXRekQYCwCDQAc73pwzGB1KeAvIOeQCb8CvUv1KgM
/YmTM4mPJcEL1bdvJVtA2zofY8wEGqVE7BUsPh1rFBrM/WzxH3TzlhzpIPSuAhQwloCyp0CDY3jO
jZL9pBLVfrvAldMTU7YUJ9efrt3o7RXjLLvV5KHOjIYwC2lFhTV0Yba0OYEHs3XODcwTMfk8mxXp
kyttUtSTGrob3XEBGPEJSyegEz0ALUhmVN01M/v7oUeAUhMBzT3sHUere0c4sKVbX3F5fyzXwkKR
xOkn7qtylz9LLH+JblM8u92XHbsHiA9WnMS8zh2xm+3iR4sXMPlg3TwqxIOd4UA/BP0Jtd+FQgpO
JkZ9XwW/0rR9ZFDijiZj5ORwohW5eSlwFL6nRhhMozjkVnVcs+QB9SDxXMWXU4r0EBiYHval+aHz
YT/QeRf52a58rITggEYGDaSyyYaF1K70jz5fgEPTxxjVvBlL+iOWkH5udOgkHC05e6jrjgRFncgv
wpUrcH7p1b3Y/XTSJRlC1dusliIivtY63C8+CDxAQ48nORdTsYS5mZEAuwV71bVdU0XE/rX4qYYR
rVTbXowK2EZWvrMjNeMOAZY6Fmb6uyGX4GAcR5P0GYkQJNQN7Lw7PBd98NGJ5Vp0SXtIlmLZBw7R
C25UcFBDCx5533Qp6Thl8pHWcfnpxj6KJidbD5zDQ2Po9lYq3UMirG+qnIOrgdAr2hKShyJ+NnP/
yohWjNpdHxPgnjNxefVN+U7D9lZG/br6N8surGgqU+DNgq2SPCtAIRD40JVMJw1uj2mSiFPSgPQY
MV6EVHg6lcIYSewCb6il7Kloyz70U29AypK4HJbFPiSu24YpsM/OcpjVcS0Yl5yhjLXtqxfuM/Rn
l9kwPvvZSwj6cZ8mYdlhols+A9FX+7IuPqVv8UJq7yzlui80cnS3RUgwE6q5xf4yGuKraB5p6xu+
C8ygiZArXgflq5CLDxWdqI9rCnyJ7ntXTlrt4rhBLUZuSE3SVMj8DGg0IVWcwi2S61yOgzqZyvyV
clwR4iM6QvZ3wCW2PM3GH0mawynZ5tbaLAj5N1knvPyvSAmKTBP6PSObgCpJm62yiyRueb+iSCOL
AXohAFjFvX4iQQu1OawSED0Y7G4BZHxwfDziyOAdDvOYzfedbgi6qCu1X4MvZsDWs1F0xy2IBBw5
uDlj3QDEjMaJPiwiPg5oVLm3oZ29vSEqoqwjveDTttYoG93ysWqD4C4urnPKoWLuoAqdyXF2ZqXu
0PCf8sbZRgc80mUIWD0udtdAU8v1xU3EVTMV9GkYc0m4mcn9j6rvGmOqyoTBuq0m2Uvut8697og6
RjGXfqpmmJkRcMpLObPYr1XXntXVyFeONPncV1kn7SVdGd7w7Cb4sCCFUWjNFEmSGK82t+JXooz3
upz1R4DZyJmZBTvwGRly8+YTSd9XuWr3MRBifJwsFnE/ferrdvlcfHOOAtRul3VKFXLsFaI9/wpo
3D4hgsoz2eLmLqbK9MvUvzr815RgbguhstQPzLfM12IdfiNqfI4bw/pYdPW8LrxDYo0znR9vAc0f
2Y7ChzWd62OHEOFON1yRPcTlzgRJxg7Mp9dLWCHyzpipeRYifFAXpW712W+HgibSjBEGrr5Rf5p2
VJIIg87JekjtMzHIJid4/qXa+ZpncXuktU2ONXF6h5wh6hUZYDRP2fgat/05N6sjMmiK6hL5R5KP
717pNKcgJeBk2d4vWAVhF3qxr7NBmvpquPBgCOy+/zu7zpyzFIuM7LXRD7MLJlav0WLHZ4+0hbse
fuvu+ytEQM+VkcEmxOl+8AdUQ6mn7if8TRCC/zTjMYvKubvU9lSeCjaIfYIUndhapjKIFzwxcFP8
GiCdon5AC1TPMCtgmjTMvQ16LP402GeEi3v5vqwU6+/N6bkekpbqsJmpNAVLdsqdtfIuq2oZgyQm
jWZ6G+0hK0zGdv3Tajmd01reQDNAOJf4wIQa9YKSrwFGxjFa/Qfllb86NOFRnBEqKmUS7IdlQi4+
l8MRxl/m6D8L+dV2sYG3hc8YGFJdBU4cps2pyId0L3zP3fuk4Z4Ke/qLREudLQELFTCIhdEmi3XT
kEKdk3qoCaoTZJTf2ANOwTy8GGt236XkkuUGczYmATQU2KY+xiyvSyK+zJnj4K9K3yHvr5mrasw7
ZlWg7spZXabgh+AFRGklRxGbyTGd7jOCkhBmKH31nJ99TYJOO+ZXdoODkb+O7jQQXjRc/cBEAmdX
3WElK2bjqtC7z2l7Ty6FiyDdztv+ZfGRftn5fa1cfw880T1amxB5opIdJO9iZsVwHqTOLjG55iQd
T9NPIEbANPIi8Yywr/48WFc9eERtm+2d0TEvb2qSGpLJfa1NQSa54/9FRZDeS0aTwz4d/YNX+VyP
kotL3E8OmJ0Xu+LKrPIt19n9LJlDbCbmftil2JUHuV7pZym8zbI/QZltwbPV37hsfo0B5TciRaLc
NEdxU36H2boKMsp6Uv82gpRplbvBkMNz47YfQ0krMEFzXausPjFAjEQ2qPXe2A4OmXn1y2QYPwpZ
Bz/RRC+hm7b1XYGs7DHwnuiaKe372f1MB7IKnLG1aKytt1GzwbsoPfX3uV+6Hv6BqEmctH8mCLAY
NKqpIa1UMZYiMGbNlgdX7Ud2W8/s8xvwFDGtGKXLdUuxapNnoz77c+UAPMDi2oRhlQCJp5Lhig2J
xa3KfBdWDkc9x81+pvh9FybSIMu7mtbkvBlDgpJyK/TbtNmXBPrcpXFZIJ90Llx/82tuvhETA4y9
cFtbFuAKBPRCASMTN2o1wVe22xYAlluL71HqiPZ3NhgXZ/Ts41JLRgLn8pJZignl7Pf3UlsY/Hlp
rBtwWZ2Rj9/n7qLPZkYZ7Mwj4bZF/DOw5zxilmsiQ5iE+5rzE4yS3rUFNrDH7ogdUXIukBqi+4Of
HhOrP1bw4ezSRMIRIotcw6bf9xP5YqdtBGf1Rm5beaA6MiOT4Ihdvl0DnLsN/hB/RSNwGk/fLMJe
QIUKhlslDQvCWDbenn18suW7sGN2iBpVTuMiGTVqsYa9Gby79vLulNORaMIfVDfFrV3Hix6TZ9td
fqe2h0aD7XXpKdfHJaNMrVKaQurOcOVU5dp7dkxOOuySgvMO9o2VuCdEkRkUaN+f07FA5W6aDBY7
Lyajn4sHZ9vL6ho7TUBBDzlEltGnCNonY6FomrdjHJRBft/Vw/icF91bGnPSbcFabGapH7pZG1VO
/ErQOAnU2zgf42eMU4wPlgFJZKNuhQw/9wbTlN2mX/Dj334BRV36pv9JRMKlH6T1GjSBf1WKom4i
fDPYNuxFIPXqevsjCehwZls67OszW+nQ4DcdZMOO7BkEE7hUMVdbdQ91YFv7qhv7E/lOGHV4RFS7
q4HDqLvTmttALjOYdF/D2Rtd5OTh4MTIhEeWMpZ/QMbSeMmztXkGx/lSue2d2JKwqVdW9xkwowIk
0ka5wZaQ5cMIA1QtBz03dDYxk4NpeU3YJGbVyR0lbXFbc6j0TP8ZSFrfacEUdNarwxq3T2SqqSuM
5G/Pf03LTryvynnpEoeSlCS7pMmS48C85Sf6aEwJmLIaFSOOqrZfteSG/f5NzWJEGEs8AUh8F1ao
EYDiWtFfZkYVPvr5h6Om5gdKz0O+rJ99z8FtCtwGHOuXve2EqhtW5rEH7m9wAq7gS4zYFgLCCi3P
8k+2yowrS7dARBI6vpQf2qzpPMnrIMSxAAcpY+Nj+a9tvu9fqtS26clYCvM5BYwY71PGSj7tbHhE
LVS/FKpe7kaXqLe4U3yghOVogie7E1aBQnCKH75/PzNSoo514576wburdfMiE2WHk+NR4lfitjh3
hqCmkczAnNqVksW3hfk5zejNXZTwjJJN8wwUgKr3OUnWl9pemk9ZsCz2icHFYYrms+ZsctbQoKJm
OtRtwYa4TObZW0lwQ3eKrFyxrctqfMis9I+c3OUxy932iT3qY2p1/CGAGPfa8BB+FIn4aBP7oEFz
w6KL+6Op7Qfy1eGbgnY62I2yAZjl8kHMKdOovQeGtRJYxq0usFYCug30T3woYjpDh06estTiP/us
aglepbw3G0XPTeiyDWWZZp9F3/xKgvqurBf/Bp43vRjp9Ph9RylpQGwtGTHQY1N+FOLvfz2dtPJo
22Cr7cTIX0GFPcZFerT64NPLEhfIPhjuca0Cb51i99O104Lo5HK8K8hseDa67BEdRV70+Q4hDvml
9qTp3fl83D4TAMmSvpepDmGxnc95Gf6UPXYKMpGEqBsrVHQ+PfUCVTIodoCa5KORHRyXSNEaMfj3
kuXrSxvL++ZIZ9k8+0upT0TAxQiXppcRsvnI5TJHtHmHvgYDqQmh3VUFxT9CquBjfC9at39LVHfk
gCOccFO0I20+HSDI2IQzMupXVK33an1Ga508zSl8ZpeQ42eSMaOSBsahh4DJLVjAoEvpOCbWZka9
VY8+GFjqR1dMex8WnLkgxRnOkZxpV7tIpH2IBweW5PthHqCs/tNz3z/99wffv/fvc/9++z8+9/2D
9P+90fe3/+m5f1/qf3y37z/733/vP73y//jc90v9+27/vvz//ty/n+D7L75/+f97jkkhoMNxIYNE
lcSXL5VmWc7FxTUANEQWqLBf6zQik3i+gTUpdgVm+eUYqFvZ2glDJNuXVc4sMlN/83xjeIpRm7Q6
Lduf/Lff+W9ffv8oaRne9GLT2H//XWt4AYv2cYHQvkqLkWNdSVR5U0D1KyxUk2b6Rs4UAMyGfkDB
lTuXjGKABV3fvp9jqL6+fX/rr21yHvHbICoUke4qCVzxJzr7ZZbxHkiUkAy3/VvPyDEsa4gPczB/
+Y6rI+6PJdSt11zBlneY8QDtJ+Y/2dw3uzleQWYMoNVUlOS4x/a9nuN3o8AZjoX31qLNd5THDSrO
ytMr00+0a4l22Dbzj0G5XwPCVvATHPGJZTJPU5A9B+PahovGA34ibjG2fnetZIB6HUjLdVJzp9fr
iLFBNBiiYHN298u09MxkTIiym709IP+otzfnfLnMCm3CApouKhE3wvInYkixjFBSDlE5JNEaGyta
IfZ1OEG5p5P+dDIwHytgjsoZGIvEOsTqxDjtwmau1z1WLvZOd9PVaJdlX8bxG1k4yG0IwcVkyO6O
8zrekZll7owl+zM09s8YFL/qvqaF8QfwJPvSjR3KJCfBkeb/sHVmu5EqURb9IiQgGF8zyXnwPJRf
kF22mSGCGb6+F1ktXanVL6lyle2ySYiIc87ea6cX3+LCGU646EkpKdyu2Lep/s5yqJ89pWPLjzXO
ffP3lPbUFklDUnwtOXCHx07IYu1E3jfSq01qjf6ebfTsWp0duMwpMgpExaiUVuS8F6jrOynQ3nAZ
dd4jp8O6yXSSBntPQqVXqmBO+gE/iGavk9a5d4V1QpNWb8qsTRHUoSvsZYTshw7eyOibSSqInl5T
TxXUonXo06G1E+fCCbBHteru+gHjgu7Gu1j3OThH7vOce5QXAm0Qw1I6uxSCSw8ChY+qf3EZk3E6
RfvYEXtDHx8BmYBp6JBQxXl8HV3DXikv+cjVBFUPiXpwu2vbth3PiY5iqAoLZMLAGrZ22X1ycyHN
dvgigwG/3kJkr5MUopFHYVZWzoHEZdpy2eigZUbWGaa12IbNAhziJ7yYnNqpdrjAsJGntWiMOsAm
tTURdRzqPtBQ7eN8xSZsuUlMs9KOzonRb0jqmQOPZhuVAn5CPvuJ7glqGyY9/CNpCUWX7eY0+vRD
DQTH4NIvcHNAuZP+Meqc5IzGPSbLE+wxKF3LZKGxkKVipeVJ9yM/SAv6zFHMA3v7/ePaoti4fZy3
i6Z3oKEHoaVxMC150QfmM6655Tab2tRZkbL2SevKlWm5P0ohJdex0zcjwcsQYnjiZt5Kqgk7GBU9
t1Zh4WZTtY5TDRKi9/eZNL5xCzpBb8bJgRvi0Eh6PiG1ci3ozAmr1TZzN96NlX8IHaCeeYMw0M/1
hqWvbM+UMjvBk+Ew6Amc2BJn4Kw8SBZRNMLWGwZoy0VH7nzmRxPbKi5/PWdoz1hHFKi6EiU6rRSk
VPmmsObXqFLJptark62XaBQyJQLKhyD34BNxNJesksv0zn2j3fdUYT6ntcj7oS1zfEGIvWH1OhPW
jJ17ZkzILssUvR0amz7ghMQJpEOd4BRCh/eBuLbaWzoJyXJtyqZmr170kuP4qOLQCfAGnOhtbiyv
6FDGpeNZFM4A6SENeuk/DTN6wnBm8OLoyb+t4bbsT4YjAs1OMiqoGtxOB67sZLDgRBQyQRqZNrr5
LD1bTnJfWbNHWYPbtOu4FwRCx8jTBDJndfSWIMSqhukSalF2TovwsZVMwDkzTmtDTicDQNqePtf7
kKtrzml744gve0qRFZDHvBp0dHR5xiw9ttLXacJcl8TJznR4sGdv6tb0DDbkzlKrV6TB56J9myRJ
c2mVQfBfREUfiJRBGtSssiBa3mTRNUt/KztYXXu6bYu3l6wUi5qJ7O9lp3SdmdDsZWv87zP+/YOc
/lZG8mlVPMkm08dzOGHE1VwQQbcPWwru8+1PuTf452qUzg5V+ItvtaRUWla4nmPzjuiEP7oaxr09
7k23KKmlejxZFZfOAyax68jLwOkc2C+aPn3VA9iqydX+xrG3KVLrLlTZU6SBBzJZNPEWrDzl69xD
yRM6MJ8fhNUsZSaRWGzEeuTt7ZzbubYtUunj17mJmRQJwjy75WXSMZJrOkrUkW+UYYZoKyfA2Ddw
TtWfy1ilaxyO88YyBwfFWvkcCeKEi/abjtSLNIYNc+Ho6Dehc/Ky9dz1v8sQa2eH1Ztno4RzHXc7
D9NXsVBA6lo4G6UC9tpohaqGw0VGy3YqRxoTBdtYIu7t1F1rhWkezWXDkVZPaZrCp6iSemvY9BoN
dNo+nakwagm38IqVrzHsxPiOnByjbkOLbdujYyf24pkZNYZ2TTYbqw3lua1G4E9hE+hm7pyn5aVA
krnq7SLdzCYpHyOR0dvQ/xhKowwYRWuUeMJdLa1WYLbG2iDO4Kw6KHZOyBtH+vkGS2t2dgD6ngtN
pgcnF0c1tpceDh3jp56mG/O/Myd5JCEJUdtivExl/UOIOZTL5bt0Az0R6T/fPrAQg617TlR7pqXX
tGH7cWsfXoH/JDOgDo7l0sFajL9xc04mUZ8Xl/y5H21xtB1oLst1NidCaKdcx1OVyDWpt3g4nBCI
QiYPiu7pHEdyUxgaZL+/M/bxU+/r8lwjaWFuZQRaQuNKLs/VYFjPRgOhxPKTE+nyvkXRMMGV3dbo
xM7p8l8XJitAP5jPah6DqSKcluKQzMV5effTVG1AD5EqP42P6RwRpSkq2Hr88EsDt62S8+2D20vX
ZG0wabB7I2xw+6JOHvq8gYUx+u46bZCF3FbnnmmI0kHRmW7Gbq29xazsmN73/JT9qlmuK/axZbWK
piPZ7sFt85oGrTgLrSrPVuY26NxyTEW1fE5IN9uhgVSHyA33js9bXjv+HNCI2uTmFB9VKrpztbyY
pTph99b3ivkS3ijyOHsOL9hnvut6nReI7+h/IfuYYJH5qfUZd/5etwtJe6uVATrVgWofBWb01M9s
vH6FUmGc/cOIJv88jrBhDKQIjOTHIJuH7NjF52wgVsqeqN4o0PC7okCz7A+YwVtb039In92hQ6Ce
tVn9ODoP90zjz03fXsyRcwpkl0AuEKacrHlsFIzXcClE1Z3laHIXJ+13zHFEVMz2PC9a/zv/+xPh
kVkOy0QPi8fCHGmY2fwi6VJVKn0nZ+214D88//fiw3I4m5w9dyUrj0jA9XKiwCIdZhwU2q7aaGHu
HAqX4AIpLzLRjlPW0SnG44uJAOBMqr00o8ahLVTHsbGtTTEPj3WRoIeT3jlurfuJMMNBS/NANSSL
dOkRsSyTO+euwAi9Z2fWz91yqOqL1xSJ6jqHcELRwIZ/u7sT1+OYgjF6j6D2DICGSXz+LXU8xRA+
PDu0GPZZn/Zg5zszgi9ESMHBT+YgQlm7RuiwoM3DA3MKA6Sh/337ps6yqtz+dNvZ//u724emSSmR
uc6/zx2XZ+z2Gf99wf/5erncntWWyNGg9I38vRycaqfiatpqemK8q1J/E3BGH7w+Vw+zdF5vf221
lr6VFmiI24eTlz/gRqwQWGXyvmgzsnf5Yrz2gDk4y+3Ad9R7z+fqkeI5XCOnGa7o2jEKCwyJdiGG
6+0f/vvX1juNUUMY0vKpMC6oeTjk2fvYiD/++yynSbOjtNxrMlXmdcL7uSazggb88qExgjM3PQJD
yzQ0rqqoy6vh/fsA/Ih5vf317UXDQpWimlzF/rRjppaygftog0txNbvpf186Bud7J0Zjg81zrvv2
evuE2wudGXFtgEkGxMVEQdlizYktD8pB7zpXPA4vtde/pxEpMv5njwHsmGTlSZNozuzMfPF1HCB6
bV0Km2oHB+nrfzX8rfmAno8jbQti06F0A/eL0rlMMGgkoA/N1m1OmPSZ0RYA6trl22O+qY+dgS72
359EhxByzhgoL//qMg+C/rMt80eivaeVVks/8BoCmW8vA5vYWjhAM33l+8dFiUCdrO9aLE3MxDld
zYjPojI5I6IEMSfihu7Q7TUz0de2sauOMmk3GUC/fb18dPsrr2Tr6VBqay3M/piYj8UPYbq9PMIO
o5D16wd/MF84QJ9jwoePhSpwoi1/ur3UosmO4wDycz7IjpZwKes56BYRqlcMPmYrepSoTdg+InN0
j8CYZgC5/Wvf2D9UjTEG4/JnNCha5yHuOZ9a3TGjDb5JTPP99le0pzzihnhzClQUuzwyq+PYFW4A
fAjuyvKhy7kaIWwB8gcXD0EfS/MpHBN9H7Xjzp5abLYIg5tO1kFMfw+xHRAFxVmDTQWsVOzwMUfz
6sjigN+eN6KuipXIepvoAlpa/19jZ1bOe8HEfDMuOm6zU+WMcoQmWFTZF1urmSKBW9mkiVoeKp07
pEsOifFLBYjIyY2pD4iV4/9dHHiiLOUx8dwv0xTjpigVU/Xlevy7As6LbAGfRmLOtwy/XnoJ5ej2
4mrhuIPwg8MR/1mRIhTFV/lyewNuL1OG6jkr9NfQjg82HGBkyKRykWbOjbdvZvvijHm6R9KaVXzY
PeQcAhGJirdo7F9BoTbb29XkwF8dbxcbmue4squcfGRAD5tEs3eTL95DDxPomGEJ4Ra2xa5qQpb2
Dkf/ck3+u4CqyxUYEOMtdPzfvKKraPlosmsgFEePc8co6M6MUfhtZMXz7b9mAm0dMm337+dY3g69
zhsiLfy+2xfIsP5Pr6xpaWjTPQccZVTxSf9uzXFexPQdGAlbbB1NO89V0m1T+J2FZRyyxZvDcRS4
Vpy8MYmvjre/apc/gQqWmngWOTaUMLP/QExBO5ilZbydWRVua0GHuwX/3fKL+ingDwY44sAjC1RD
j9Y+tFEqOwYjiQdpcoiktQ5Ho7xO+OqvwmhxTs9ECph1gvRO2ReAKAlSKfyi2ncr6L8nAuWqnZpI
/1O5FxCTf6k98fi0Z7d2ovdUb1/C2Hc/MeP/ZH2b0SLhII6Rk53DnEB0zXAC05YaSkMTNI3Ttaw2
S2FVJr531lVqXrORA/60lBQ8VxvfBVpmhOn/vvTt9JUzCYeUBAV1aDxwYmQ0bYVmf0ZT+OzZMEbC
aYxPsc4lt/Lwz0D/YpXobUhX70/jd84BPeMuTsNkL0tCG5HEDpS4LK9H8sN44kIqAcbCaKc1jDXd
L40TRjLh0qh4xn3r8HzPgDomwM7MI1eskiuANuuBg/XeMHH305P+rDpMwO602OZH8B4zFM2waLGA
VJPC3kN8Y1bj1MqTbhcNxXCYwvpe8hZsOxwza1cHtONHM5Lt2T+amQkcL9FOvu2XeAUALFWix66c
tWA/oN1xviR5WNUHKn++dtkwFp9uKPkmIZlDTW7sLISx19r1AsfWzGucud2VNWM7WAboz74DBoc4
4kmC5KOjIb0VfArB9GHG9omC3PvNC7QyffG3iXooPamgHpVsX0Wf8LMD2ka6mtECtHVGWB9Fj0CT
I+1YMpS1ZH8UWo9KI/y2GIlvkAQ5GEuakyYab4cWMz6O2ftQoMcMYx0uXzty7G/kZ+SNOyaiD60O
GYjD0xsawnE3WaA/ytEfWXMv4KxTpsfdne59YdESZG2sCm3BvNA5CxJo5quh0Dcdvr7AoEmlGC3t
huSDegYht1DlhqcFlxt4PNlARonFELRW/d4by3BkrgxshyZzS0wt+cysoXPDgb10OzQ8WaMh72pb
31HX3WmeWCP4WJojpPZZU/w7WHUge/UBMI8VkXnnMMdbS28tFKsyOnsLd8nBaGy68aG05qOMSh9Z
UEqYTKGhgK/pbiTpia4ja2ncPeK6TBj9A1AvcRNbnTjib5q2OVi1QqNgs+zpDnhzApRJnGUzImsq
/Fe3NoaT5juHvGugj/QwP5SPrNyxrXQzYGmRIy5A5YpnhEHvtLQfMuUYu8id1VoIWH6RZUNKpLGu
vH6Ru/BQaEAYrTDusbNUx0mzXtkCEJvnNFBnDQJIwYmCBgGHh+5emIW2cZBUh0bhn2RfHnufCfGQ
eae6iZ86uqvUzUj8okw7ZRnLA+XHdOndDnKMhtPD7VJaYmAitl3i7xuzfmhb9Ghai1lnMA4xOgbY
utGxrBcCVz51e92PT0yGmmNG+PugWddcB13cIPr4rCL/U5BKfi9ryEBpg3yq6E5+I8xVXDrRxUU+
ERjIUfFSunehxF7hqfanhg+zKt3QgwKH8r4v8nhrNMlHP3cu+l+7PGdZLPetpAM6RrR69OJ3zqRL
A9OkWb38GMl5COO/Scr+ATWn2MBOAG4noxcFFQJRownAJEIPUmVaUIg+ZJIPwpbHXFK3kgCJG6dd
LdSjHaDyYj2ESgLpDY2V4aD4LVHTHTKUK/wSW4MCld9Y7SmjrgVjyl3ql95x6vHPFm6OiBS8MUni
K6L/ztSa8d6ujI/JYImE0xsFeqO/NE1v7L0io5Kc4XxR4W5hSNkem3vZc8wsPY+ir6J5A9vGKRId
l0Qp115v70XjPA7d8GVnDjRKE1BbQWdjkuk+6uFjZ6jZ0MmWzS4vr6qzhpWfOeElvmu57E6pPbgA
nnlokQoh8KAVQ9pHw8ijH2ik9d2Wf95blNUoqmcd/57X7NI0PnoWZjZv+PIqUBTMF/zFFnxU9FhX
Le4J1LkZvsJCrYtQXbS5MkG1dPnG84e3Atq7AacHtZABidYsAIk5w13No3jHLpUJy2cEwU/XlFm5
FowSttmIu8NLtD+27kz7yZh/eS9w79XY9Q2G2Su+JwvewgMn3wwwYJ0a26HjeF3UO5/52YHGH6N6
o4MD0+F3TvyFZTPsNYMemoF7aZcVRJDjvUa2DYw2Ho9IplAFuDMDKNhlksOTq4l+lQ05A1E7K2AP
uaQ/y8fJ8V7RcNcjmgDg7RVjrxTCNTLxOe1Xo0I3jU3xFQPCpU2Xyv9+UBRRNH9f/aj8RIKTBdpC
wqQ17uMgX+bXX069UL5oFKN6+7BaGW813MVcW+i9g+C6tImCYqj8HZBxdSn0Yt/rYlt2NkK9kmTi
iAXJAedwEX38rOl3tYP5VWSwn6cI6MCM3puVDYAfdQXvIHEM6OnB17aNhMCMYhacNEMvhQToPgT3
mw1+ee2LYUs7fmSln/V1Z75GmFHYvbvvGL017YyRWTi+QDX/TQYwru7cvmizE1+tQV0oS9+1kPGR
IwRuWsM8AYVCvBZB4fW19g6TP6ZvutKAQjnIFQLgThxNa0vrXvQW8m4IHCXXrG+6WPeDbyIfKSEk
dHId5lZ3KkHuv7Vo8qLcv0zNPLwNhvPcqrcYRdq6x/eLVa3606N1Yoyd7yMTql5oIT1GnVmCJ0Fc
zQAGS2XpXOQ4pFuvrA+GEBe6ISP2XZS3U6VdTG84VoXzrc8OJiPQfihT+j2RvncK7cfQ/M5ma2yM
NttOICaaRWBCQI8FRUI7AyX7izCyPIxJdwRu+Wo56s2txjt1mAb7uYg8Hos8sTC6m+ilCuw8Sffj
uFFxjDzvl1Zo1DXvbOFIgFz04UWsUWQaD8OQ3rvc1KtW7z5TQIormfZB52R3lAGEVrUtGlldqS0o
zztVE3Xbw9tA2K0xrEKXL3sTf5l28bXpaNETtUQzrqx6JAQemYET3xeKvM8c8RpWlw5yA8Z345Rx
/RM9zja4qZ4QxOHG6LkdxZOhDOPi1h70SDeZ9m3EDFSCfO4m87239GJtYmrrKXYAY/a7UDp3ySA/
MfI9h9yBtGPG45hqv8o/LZ2605iJHXTVTZ+9uhP1LebMs+Uex9Lfq/G3HrI7QYm7ctvxq9GqnYM+
gchHUgEscEcTjmkpIYW1hYZfHCMUvEFkxqCzu/InKXhCO2eRTXzRaupIQc8Yz1pD++3XbhXQnk1X
Ev1g6yuI4Ha/cRrZPNxe9PZeWUa6ST1vH5upta9LcUhiulATXuf92Mb+o6OLRzT0DW9MaAY9xSG9
4Ct6efuMPHlHcEGK80s/zWE9n+s2+0nbGZEUE4/G4w5g4YQJ6qRfU8mupgu7PjklVQ4mXII3Khvo
EelJ+1rRXzWHbiOw4cEppF9WqVduuPRV4P9OPIDSKb2wGeHyerRDLKdA5mLmD6vRRfnmWNp7ifYQ
Oo6eoopke6lN2wRNrsuNwG67NkI9aAefbKyWILdUDRvHjd9igHm99ccRyQAI1TXuhNvawBMbAkTq
Ru5492gMOPA3Ea6ikRUAEuvAdfs98/nwpbbcTefA5AsH95v1rNqYBvgTqGtIzACQbcd0gpYgnXUS
jU91zIS0akkV7EeR3asm8g4ufmedoC6MhvE+8v0U/o/P0agE3SMk3b2WuWZgGzhH8hiZRGubZ2a9
4K6W8w50LH0TAwsgSiCq0510onRdtASdZnNgOH5Jm4Uck6zl918kkp7WxSfHfOl82zj6kRDAzuqL
FeNcGPqk30B/PnfDdE9s1qJk9by1DnmkZOy97cnmDWbsh8qZCQHoaOFmafYEYSut/cfQPEyNgBMT
4iBsfNcOlEKZzjS8d1BgclQI2ohHCuCjZuQHLVp2PAPmPCEmO1VEP4U+TmvPcwkwLpFkGoJlrFlw
lWX8pVl4y92G/m3CiRSiYbaH7keAxN1MPsnQ6hxcVPpN7lp29Bz56WCmRnjILeSeGYEya+yqv64y
8cS7DYBoyy9QeLpIxEActwO2Ms/4sQVjFqMjZkPSECAz0XcPpP9QphT9veo+6wYioOdxkAZOCf/s
vbONefPvmQSFjHDD556mhVLeOS0iiqLAAfent+xDWeF/HtlNVoxaHkgXPUKIeEN9bjEd5JxSDxa/
LzjJSFOPTuYBRMvpO0fVwVgMs3w1yPkQ7SLVVe2W4EhAOiI4g2IMZW2PQWaj0bEuFQNisz6PYZPd
9dT+liwCr+NoJzkcOKnFWqXz4JR5cwaeJXnru19iNjlNlX/SOKScmTzG3GUdaGOEJrHWo12vp68e
wMlNlD90ufNNKlbGm0j9pZhQS/pEUDwwic69eahBe3dEHaD0S8ItuMcfZflPXTcP2zDMOFRsMdsz
jEJwEKBmObcl2LM2ddYtspat26DZrVu6BYkDt3qsD0Xf9euRWReR5vzCc/RG13/xu0d/sBWkjL2a
l0kfz4Ud8c7IDktprjg4TUeaF49xCaMsmd2N1TG8z/q/lkqeDWN8E1FDtEK8HqzhNxWltglfdYql
Dud22eH78SyY4Mm0NfIvmGjHkO7uZuaYBsEDnX4ygcbI0W+z9ehfWOY+mkTu3eaLisi+hHiy0yn7
mQ02VTnECMH141gNTDs4bpGdso0N3DMuMnbbQ0SOoWRbhOVvNCRw2RPSg8OJRZ7OCVMYxf+PgWnM
TFDIAw2f6LpJkPO4qXE0Io5hJUMpeC8/uAWvUZRfRRmf8UVpqN4FKFntDZQ07oA52hcZQy7HttkX
u7ciAz6gENFhl/K2sPWeiqLTAgA6dGFy+tYlnWUjOUqjZqo8MPpdRNJl3u58y0MykOHitc3aX1eg
2tg2ygOVtdCyNwocSFi5djJNvt0k34bYpALM2aj0aOE29C+qRpCQxl/5wI+Ig++5ZaUeUvd1HJBW
6xn4fQchKClFu6mO6yt2q2INUVpQHooCe924SAchVNGgNigwiUZazLOq8vYegb2jerFjCBCFMe6K
utmx4N9PZtVt4bqeOZa7q9H2OQkxG3QH+8OHVz3gQELS459po3zZjnI289js90lb3oU1hlXCYa5p
DipTJvEfKxp2ut3/4M76lUnyJ5H1PtZGbdXn9z31vJgxQNiyBDFkhZ+VH08kkKEiyBKO5Sl9Nh7X
2fggo+Z3mqaG3RGGUT9ZEPPMrQxdNmj1LbSB3moJop2R1NGzfy0aDStb55y/3AMWG66+sOMmv92g
if/r9BXcwUm85wNO7H5GXpbn/SmJpQpMDvNWGe8ZMOMfDWd8yUWx6ayUmSl4zcZlqe0cxCowbVcJ
V0HOVmDPyBAmPbqMUn0PIgEbAiklz80derFNZrVPuSOngEon8iwQWlP3ybb0YrcodwcOZ3grtCVY
pBs5WuviG63PS1yEWyKu+GrL42BB3ZQyzQafzJXVNfsab5SDe8bDKbV23fZFL4pvlFxUiW3xOuF9
MJsmXhFy89z4es3xoUJrnbKvjyURdaJLfxa6lD+PFmVIJ88iJPSWPkytK0hfNbPDGO5A5INv8VJu
NUhEX+zJ2ylqm8Nkm+1Wl3JXJuhULNz0UWcAdKtwHIAYQEGf1YjXW8TmXtbMe8/AijamYN3Egs/t
mxoK2El0FgYS9LOr3hjjo8PNigqhZunqh11UxwenS2ks4lV5sJyjJrT5b5iO75qdfcRtox0cZ2he
oSkv+Ux+ExjxUo2BlNHbdrlDvXXmas1eDHFDadHpW2WG4K10EW1tqcjLe69ceSbW44iCGmmB8Kh0
Rg1RTXgZ6IFv0OAdpn6iXvG9t1QhXK5wojaiRaZl/sZ28jI71gWJD0NoUHiOmRD8QbXdxdPLVHff
c1q8lJwilrX2S9rcMKJXJ202ri7pUqDJtp5jLaCwPvAqBVVZuNc8ndHBOTU1kGsGnisY7Pfyi3Dq
S7VQSqPxzWDeuuVg5HGHg9bBFWQrxAuRj/rI77ZmS3M5nOejTZEDHN/mLGb8ScwCRKob/7byIlSq
bY1BbbuCVjb758oZs+2ceYvxvaOlZqIQ6sxgADkTOEb8YLl4SsaRfd/sDwPDH7oEPk55p+IZ1J4M
8VNkTbbuJJCymM25yigXGIjHCIH0v0h7HkcLLr4+YaSEeuF4+aef1/WpgqPDu5V9d0M8ooZMX8ap
yvaWbz9AF/I20hHEM3QGjhpw3+V2rlROhAag9gEpHD0Ifd+7SmxiZHVZStuvC3dzEZ1VTnRQRbzI
oCdXkHLcRB4URJZl0M8dd5mtFqFU+WesHYJwCBCrvATPQeUmAWQ2sYZ3EgaRSK7zYNAVIJ1xMvVv
zxf8EpX3qhQgDCp9tQ9z7S/xWNCvNN6RelB/C+XwayNU7bX8TyOh3KXRXwZorAkpwTBhjfMIzAio
rt++oK9WTq9gZAMzp/JOS4PuS1G+GEsvxVjInoDt95e5qt5EYeBWSP6o3gUjkGob2jJH3RnRwxje
R5HzZKNNu9dr99lkEmvb31BT+M/RrEFRum8KrwMqwmrgVbvZoU/OfobU3ixpPYI4jGriZ1y33rcW
aN8MsiLj1CZtcdUU0ymRzaGPTWj0LkdvjfPHKiziZzFCDCVY7ZFWIS0ozjbp6NrEK9TuShXHXKep
qaX0KydrOaLEK1M5+krWEixLGJ7tHMMRARbs7xZ929hHITJwcp4dbY147KRkfh2xkV4d3DNwmZ7M
IfqombpsB+WD7i/vjJipNowg1LkOD0jWf2WMq9dAjUwyMO51/BNaCKodvhiNlbuqQU8xhLBofQ+S
B5SoJu793dQp6Jg64EZiJ1q3W5A2RDlU1aVNaPLU/c4o8PXPOZo3kzStiHKBJvVjPamd5rPoVOV7
qFvRMUXFlSy5CPS57hH2ftmnQjcJ3kzGL9BYP/TG/Mn5wqJVb0i5o+nca4QGpO4jcqvjgHx0Vcvq
hQ4BAAj30rERKpgDO3w3DNy06ez3/TYUhr5xXvyofUO78NpoMFQFB4OKTCWC6fQvG/D7VdTZvsCf
LsNggkE4oPLf9jViChfHup3qr+22NcJuPZAJS5QYHD/23VXTxi8u2QaxrifHmBN2pgd1y4UczDsk
S0lQlOnJvPo6QDWl4eQsi2vSI1em1kVzpOYTGp1NRI9/l8aoQpmn496+L7S02Q29+aGHYtNGNal1
Epqnnjh/SztkPO1/6xLllmtX8HUr5wmiYMhgaJ/31XOTOB9V6iUcoXClxgUFAFrCr8K90IS5gHlI
PiWiv16kATwRlKn9tHU1ViWPDsdCLu3qMoP+OEwHAlyeaEPS0rCyH5dJCE0ATWys+E80k1/UJSZF
XBKe6XJM9DOz8BIiu2vd9sTId/EduzBc2+pVVDRyy5TD7+hyHhEUyVY8fw90LgsCXIQXbS2BxZau
4BEcig2KEtCD41UWcT09CtzG4rxQArNpqDJWficKKPL06UxMX9y9rOtRbJGTGYjB+8nwbdl6/xjJ
qaLRZ/wOqXY1fRzZsiLttPoxlQu409bOrb94A8Gda3YK82OMnyKbs9bgz289sTG1VT6DHWiCMKyL
kzRs+LkCvE5nRPA0sXF7+VsWdY+jVoLyLv1Hxq53DnKONcyDdANo46dqaATPY8lR1CN0Z3KXJKB8
4zsQ4jHy61PYbQaXHoCrY+FMFbafZKAn/wYz5bXpgd7gLb6yyfb49Ik96npjU9XTfpAwvCSBmvtI
+fedYX9gakkuRdj8dcf5twm9J8sd7zzUifX8mpptzxGrf0gI2Cbeajw2Cf181ZgnQzuO0j6D4vuy
Gk74No9R5793dJs4RVH3LrTkvjNWPW8L88TDxKSdIzQHwaTlfFVseOL2nt1+SgpQHgSKm9iDszyD
zrN9ufHa9q4hmKl3nyMSL9ctMX+WpBFTIlwKBqf9yes0Y8NpHuvRu68jQuZa2cLPtnaQbZAHGuVT
Ubl7wOmmIfAGsVeaKqInASwwdAC0GRWGQIKUMIBdlUsXYcysD8JD12XklnhaBdu+WT5MWR8Fjf5I
zkU9u29Ewn7NWX/Pfn6J8PhuyKmBWNf3h6yTF/BH7ktI5K1Bj983pyuQ6rdcS+2tGlBrQRk8m/bJ
an+6cWZ3BfWbL9BWS18cfUQaNobY+Z0Jlk2o5z6tPoGDY2fo5UW5IScGY921puTCPQDlY3AZ3o1Q
W1eWmndaA+oHQu2M/AQUSYYAgZr1Vej1g41+QJHCJUdWeAyA0bpnHYfa3AcCTSuBFHQfDGXdpRMB
kcxYmq1uwBeVeTagoJU7L9Q1wFr+RZYEtOigJpKSfJCRwAbJ0Jrw6zfVO1uPnDx6w4SUaDRNyrYP
Uh9nc6j/DpVKcV8yKjKnpyrs/6RdZp2tnEl9zpRcaFzGnIU3rFHXOS5sJBO5K2Rxn0U3Wbeu4Mhg
cydrg/x1Y4PusRVoxEduCjtzg7YOcqRQSJuMr1pqnOykXAtylDUT5Vqjn+whKlbMqDwh3xgC9yvL
GtismvYubMgwHIoPQ2R75alHCbDb9bm1utwGPg2q0sDKjrSIB9yGbae53MfGcAxn0p68B9e0JdSa
YaYh+8lZRNsVHJdsj4iLyObx6eLxNDjNM6MsvBOzYExsO//D3pntxo5kWfZXAvHcjCJpHBuV+eBO
nzW4XLNeCI0cjTNpJL++F29GZ3ZUoRrV7w0khHtTuh4uJ2lm55y91754rXGdonGgqtfmTeSL12IT
QyuFyG+uiB/e+XBrYCc4pIh2xjEbIGi7wyPEsnRX0sBb+SzunvNgTeD/h7Of9ayHMkMBS26kQjkw
dWdAFMYKhUxI7xXaN23UrUUDh8ZrRQqt5h+wfrIxRfAHo6jdp6GAo0WAE4Qog2UmI9dKI8mQGa5/
Ghr9jPScG2pszW0YSXuC10liUzqZHTOdBFXX8sUxiHyI3Hba6lPuoSctYH+FPJpQtjwvQArbAy2M
gMlniANoUWtcAxWwK20jTspruykYXLWE7XVcBq2dNrmdnTjnMHURRcRU3GQ25WFQHxNRn7s6/CEo
0Q8oxOr1BJ4RlXSMzeGCX2shh/nE0iTIZD3/kyvyVXdtvWf4HYGdYKjrt+1xsupxhV4H5p2kwiEp
EtcPbUkwzuqEqSjfMFKxkUuSSW0OQRJyYh0q1K99e28LmoraDHQ9zs7EWmEIGRAV1mFCMhnj6dyq
T0MBNTb22m+uASzBFK9Ib3dYSlj3e7f7Ao2x1aQ4DwWnSYaI7o3qhpPpgFONBknkl3xVMwUoqWAa
cZw94BmLxpUdJ59aoYp1hL0YrsNl6scX0zOJHiHnOUSaghNm47WVB6f+no/uzmqRM2Je4seb7FVM
g36KtGTvm/dIHdSqC8cbRmzTath2VgSZRoDiFpwZ9ZoeXpcqyMHVhUNIvepm51xSF3QWycIYtLZ6
mABIrwHQUZfZnFD7I09Ts+tmHldSyf36iUm5vyfEl3bMtpnbswNLzpTz3rcHsscQX61CZ3G/TQUD
O3KRZWFdh/SbTWMSt3Zu3sKvWifsj0EN6xnRUQkxG6BXObyCaebDpawvBrkDNfWD6uIhy5jGex4s
Pm8yoOQR1Er9jaugjGhnt1gwhSO2bOQEm5sioLUncG2670zMG3ARCMYI4QQKBjDDRleiZxHg/PCl
rcgVkGnzUU7FN2kY1Zrwu3t70ge8yRjm5rb3d2ZXPpQ6Dr7Ks5fBCOPWlHwmw59OdRTWgd4TlJJB
NbLj4Z4YUcnSQVVfhWW2TW3/1iHmM9bcTWMwBeqT5tFs4k/bi8ZAHwhJLgrYQsp+mc3Gg7gG0SM2
XgrLupOzlkKgEvss86+0FCPHqPcpDcpyZ7eVtXPbOgx4FIf4KWlR2ZH48GOxqoyVfBnykMhIOoHF
2Y6v5zZ/9mPka2TXsfmiGKiGb5yxn1pcbROIPRURlWmrvxmovtZo/YjCs6uHNCaAeQypX36lpDFr
MDRm2ZkB8oVtqWKYV7OPMEST7OegwNzwRylKcxVTf/eYjZJw+uDkQRPTZUkovRxtWc4N3TGO43Nv
D1kKi9+hc5IOYOBHZsh+Y5ZnfeNXBKZFqnyJ7Ox98VcEAgZpB0dh7VJBb9i33A2tVUqVdMwpgmdG
w/Cg3FBuTUX3znCofsFCPoQlnTig5ofMVfra6A9u/Jly20CBqAMMDD1udeIheQLRFEU1inZ8wV0V
vgky5ZAJbFysSrfjqyJwaiobe+exOiG+yGAkhT7aWXLSiIJyb2Rxhy4ECrCXvprQZVABtcRUJiRu
2o5zzGQfXjmCpULRmK6clgAWc9qC372AxrEqENIt6rogcT9dV/fXOspdbTTLg4vkDeZtk+0cFusm
Vfc1oaZNa9xq+cTgxbtLke1sYlsjq1HHu+fZ2deynmK4d0laYeAtfffWzBAWqeog9KplR+e4j0so
px6B0pkQSEEQDMU2gy/+ywRBG8rfVUSgriMP3JTrQCsa8LZZ1bUkA5br9QxlrkRz3+jo4aJxhW9K
bGo6Vru+rj8N3b8mIYR2kc/zWobiceriA/QVm2yQ7tK2/R0RzFGGR6lwTX+HwPCNeW6Agjc52Dps
KQLeO3tQ50pSj7jMhploEPxQ1Dg0tPnHqOiS69T6GxOHrpy6tXJ4ItN0uGsEyXydkQQhJXfgadPG
djmaxW61V9r4ZqH/g/rFrc/1bUTibGMET6HLmVpWgzi64FPY9CBhdRyddgB9QRIxFKNKJDLXi+ZT
m8PTi0Plc8ejnKga4KVDvvMnvWJeyHxrJJNwrai7EabUFaVqvSXFJtnLyrVwkbFrl1ZkMmxqNlZI
E8ASlbX1hZBo29KbnoniSvd1pAvtaN6UvX4CZn4bwgZMGmKkagDItAUj/jSAGZtjsp7mgcVuoKpq
o+altwiyIQkdTmeb3rppvDeWPJbCfwe03FxlEbDOzCaoLerz69g/pA0TVPjv+amZ/QejQ4U1UdBk
Wf4z2CHNWhPpijU8alF/XeWuETRh/IMyNlulSAXS9jYhLWuu/GLNvW+vvAGxBAB+OIkh4dljtMfw
pW2Kbnypa/PHNxyW2K5YxxPI4zp+pVvsELREIrz1xoGKLhHRlQ1yo3ysT0XX77WpOzQmMLRGu0/r
LgycJrvJiRZDxLQhT32HUZX2nPmuwugB/vNz5EYvYRF+F9a7jio109R3IlAzTdG1btsYFqr4JEEe
5aZxU0bJ9aBChogIfvMeKZuR2NZNXfm3NI1QzhAJ0RX5tEkzj8aCo2HVCBk8zKPJUQ/3SC9LewX/
fVjC2zkq9E38LBYO2FTfI0B9xtbockd0n5liOqU8SGoy6R8IZMN+rk2vDEMeq1DMV4QUfOq7weIj
rDkG3ehT/KJX6Re/LdL2OdK3Xcit25A7vbVM+8vk+WDKyCfpgsyUkgAVfeo8/GPls5wZXff9VdZ5
6ubXFyOyv9FJqq2p1RUFdbEvhLvNuRkRWCfhSUPu1QJDWtM2stfSBwl7NuoUtG+mJxuSXWhsARde
C62B+QWu+jrLEYMBY703yVBvjbM3ZUcWwEXXNB+aikdS1uAcde0w1lLbylr/SmLnvdbM/sbqqyDT
nMfBwNvuWHBvUpe0nvLOQwRwMg3tpXFQkvZKl1tHYP0iUuaDAXa2SXxKscl/nWTFrUJkaCySbj3O
6hXvDFC4zPppjBKEoJXTQeAtDSN1ay4zCP56eeO7xaON9PpoD4caFs21aJHhalrND+sXQX8ugCkC
qhen7np0xVemTUTRJRG4p47RYR0C5TQrQES///Zvf//3f/sc/2f0XZ7LHL9Q0f793/n7Z1kRdRbR
bP/rX//+UEr+9+vf/PNn/sOPXCefTdmWP93/9ad23+XNu/xu/+MPLe/mn6/Mf/3Pdxe8d+9/+QvP
YtJNd/13M12+W3pZv94Fv8fyk//db/72/etVHqbq+2+/f6IR6ZZXw2FY/P7ntw5ff/vdFOavD+of
n9Py+n9+c/kF/vb7QxmV/+nHv9/b7m+/G394uuN4vu+6SEjJZfv9N/W9fEPT/zAsV5i6zlnPcC3T
s/3ffyvKpov5V8YfhvB81/cNw9Mtw+dbjPmWbzl/GIalG77n6i6YGjbl3//37/2X6/ev6/kbfeRz
mRRdywv7Fr9J9Y8LvfxmbFu0gD3Tty3H9j3S32y+//l+SYpo+fn/0TaZUQn5A7exSOLL4HfxZY6R
SNLHWftZuYAsZ5Qz0UApBaaFaMRS2xhg/IPeqJtLHNNzG+Js2LsYg/FiJxAHNMe6Lbo6v+lAcwk1
iFuBMQWHPcTvdslaKGfxDBzXJiqDKKcWdzic20E/AFpgbGq4uyzMmVzmTX5UmX1k66GoSklQ87HF
QLFFYg/oXdZmckxnWl1LItIItS3oRbspeDtbc+oygMj2YSBc2y9bezPU6YXguRr5QfqQhAnt7/Dc
N9Le9SpjppGnb45H3eGVfrUaGxrMLhSKsQr9/RACQa7cH+xonurWyfW4UDGbTtgbErQEcoNkJyz7
yTTH/CC7fDezBtULmrQmUjS1iBZJM2aYCaZ8mUAwYDK8HjTyefdOFFNVp1Ar5khd6vlWlOiGqW47
0I3Jl+bVpzcG5h+pgCFU4DFa5bH7Inwi5gEwboqSMVqHQbtV7lNyY+jhCScXhTL7qJ7Ce+0Z2URL
3T2f1VTv+/gHJjqn2WSLie2+N5ynwZtegN/sQQKcPJ0Dj4DmPhUpfm/qziyGsUkL4cnWOMcmMrsr
YF82xeOsycdk0s/cYQG2KSqYhGSPCcgfzd/w04cS5c8vzjTfErq3p/NSwtgaW7ZCIi5NYhlG7iLw
DIlXUgz3fICZusDkoZY3q9vQn8/Ih1a2QMfbm/SqMQ8+jZyrZA/FK4vCLvBMphKmWTz2iXu3zIq8
JP0h3Z14VVEexrF4n6/iEYR6U3pALX17V9rsa17/GVdkxBJ+bnjyEcvxfPA88QUk4XqQXrttS6Sb
aGBfpUsJ1RHDEkvts5MT5y8PCV9a3yYUOlMaMtO00XfL/GxlxtmnvkNwZEPT0NYuDuJVrMgGQdLA
gQmTMyEX66ZOfho6ZbJ0HlNlP/VWbDGMW9Gg7ybnHYVRHdSNh9spuWTjQNCNbFEVzTpouhqwvzZB
vdbggAwXArZ58bb/iM2zxYxo1RJctIqMHkO7k0G4cOT62SQ7YWVPhIM1Ebw3hWkJtsIJ6IEMdM95
spIcE3/TP+TjctRNujs9AjvQOBNo0ZHprQeEt5nOS8S0O3sShxJAFqOag6aYzi0FZSxyyFAmx4em
Mq7qsU/vHIG4svOZH1UQMKAtLMsJPsjFD1Whywsb454j7VPqZJjUZbsjsRb6g8EhHhJLw5Ch5ITb
auYxWf70r7+W4QJjmZyTXiKFx5FdHH+lWvz6k21facKYj50+TDxW1Dh6YBLIlq8sRkFHc/lCuIm1
w4q274Hz4dSikUT7gA5wWTW4ifhSR35OTsrSOKtu6hL1e/1a0aPbxt78iKr4nC7mGg58GikKG7fE
dzhGJ6sHB4hf297jRN/ZSY3W3cK60taMTEXsqgAFa3IqR5QeWbXAZhTbd5ZY9ombO8fLAy4dqw3r
Gtb1YwjHbvTTUzvK7PTrT2rU0z//RJpGTxcI7GypgyeFuJARzC1QUUohCSVTTn6ju3W8LgmuxbNG
a3ZE+QBYPD6lvkOANKmnJCdzaEpycx8vYRS/vozjktbcqQ3KyOYYdR1zOKiVQZVy3YiPwXBB1kFA
olcQke6L6i+dA2yu3FJegu8NxjSNPNTxR8utumA0fOxyDRFaBUStIDbR8RTwdn0HURICwpwTGeWK
i9weNYLm+cOmrio0GHDIdc2MNpyhbEqF5IZbbVObHG7ycdSwqyu5c1XxDGv0tRq606ChfEvpn3R9
pG2r/KHlJrry9OkDOVa4sfvmWcGWP/7Ke5F5YJoDw39UckfzERUdZ6puLtcThlnfsdu9ZNxHLJRV
bxBX9MdOq+6NtKy2jaOrbeL5d/bYpJijnNt08Gr8ShVxmi24ArMgqDwaQGQ0KPrw2ahjn4orYsW7
na2TQVy67nMNO3BFJd4eLfS3RUBOXwvSEjPZMBsUi7hgmwQDe22iT8pgviFV3TQ1z3LTOR9cMLrs
BkoQpLPrNFT5xhz9BvyKe4cP7UgO2L1VmP1D6tzWjn3tVba7lakmArvJYxzd+MLVe4yfPBibunry
8GlhJ+DjRaiyxvUPS6L3CNvzJjoUQu3LLJsgCzYkl5eT3Fp2R0U4UNWREsi+X9UfaiyfZ32Jqy7h
eNcqYVhY2KgBEbmMNmAzHXNRN9UsHRo4e6VRaleJi5KS6PMbPFm3OYiFSYv9TR/lD8okPdu1MOHP
45le5xggf1+4AWSmzaPaOwXTJE1bOtgaXSPPKP21X0kuYlu/zRXrs4PGnZl9dAJ8NCLwHXY6TOES
eiqWpMc0wUnpRhN04SIT94nmrxq/66HFQPUnAUa7WDqJiH1NXq5LP5V5IageS1t7ZpoFc99jx2JU
ROwGmTAuKlyBGeqayAdv2ckG7E9edbTJ+Bpkme9knDucYJxiPcRMdEREfBZdVwjrUj/W8QJ0j4z2
nOh5ulOd3e0S0792I/XV+S6BUkmXbvMyfak8MDMU3NWJ1M6NHNryquvCw2DWI1Fdy5BYYkEwscHd
9PFXai1UV6i+7APwiaOZlnDbWhY6be1+nvvqDq/+dNHb7HpwxvRFJ5Fhb4gBtwgIretWJ9e5i+PH
DgMaFA2selgF++eE4sdI0WfVA1RKE6PopkW0sTKHGZuH4546n+xQYNXrAQDlponTPTmX1wTSweG0
IOzZqY8nFFK9KAi9noW/czRudwQJVjBg+r8Bv8mwt7XHD7SZ27lW3U6zwfFCGoOL6GP7BXeOAyuG
nuHCSM766BJ38sfSk+E+i3A/Ka7iBclZv6K86SHsyXnT1RA/8Z7QyiL7MOu7bcWcACuy1W00De0Y
WmUcYS68KL/MryqVdORUu49SNoS1MZi+sqbqkWm7A5PpzsDItmJmTRsUn+GS00nPFYE5f0Um0y4j
G1sfh42lC9xXmT2jViqtoL34qHqP6ImaRutO4GFp/vuq20568iricN6PuQ7AseqLnYg1a69p5VuB
kYYeLy8Z21UVlKSazU3z3KXxa+jQfycDg8kFMT51nc4bvcvNTV/U71nvGiCQcXQUlb5th/xHZhG3
R49HLJUmSZjtKkZC3ZFj7howRvpCdgcinT6NcGubILNrTeBpGLHai+JkKt6Ao8F7wFW/cHsLQBST
OSAMIA9jOBL9Rh9b9JgnF1N7nzKENhaZ0WxNQZgPM9yMO2sgDsmTHcD7vlmPWt8eBbQISnNg6xmz
L5Is0KfOMVfGzBuEgxahRQrvZgUYMYhC68EpcRzT/KQtbyLz0UeYKOPobkq2HJ5+DCuVeVVMs76z
e/vFLxlrMOs9pU7b3aRjdfFSwnE4w1a+UNcM8OQGGUC3wa7Naa+LzL2U0dNU22dmv/FqTl7jwYOx
O6XrPuZAWDyklWeciUp+ohcywG7h+Fkc5lIgOJ1iZBn1NGMcXtadTgTDAuXEVUeiN8Y3fXAM9Hw0
o+FZfFRlrN/8+qI56RXc5/ow0/9F6GSMKa6NiB0pLK/8xv509SHbdzkMR3pLNROSGuwKmQpjM5W4
Z0FaoXdauDLyYiIS3WCSfkWVc5u1LHdtlrIAFs6NOXAtPaaP2y6jSUmIhrbRlWHcTE5dnAaDfosn
P5qSdPi+Gj9Li7w6PGbEBZJdlE2oSom/6XbVqNNCizgWQg1iJNuo6Qqlwcob3TywlZKQQOQ2Taqv
WOAW8TSH2A+IwPoSKizpWPteegfZYFNn7Q9z2MUXxnKCGmCVtfmlbEDEKZ6vdbU0UeteHb0oe7Iw
Nq81v0Mo7UT7tlfu1mtH1J7oDhsvAQJEQRA7/L4FA8BAZy7ikVC40gr+ne6CuaolOQcKOJ67fKlo
dvcFZ0Q7UVcFQhicLSAEJvdJevLMPE4zvHt9RkfazvpTHDHlaVNvObzA1UimKt82PBqEGZI/Bwl2
JWvcZ3aSsOQ53kkQkZV3n0OoFzdhWFxaaQ77Dm2ZX94WuSa2eVRdzMHmZKOQ1g/CNtex9VDIfI+y
ttiWHD+ZzZH7Qvii6/bfWa2erUq8JE5Ov13XH4vReDFShdcewHqIItxCAItiUEHyKOMWIZ+B46jA
YtFTsnca9KmmuCcZDtPhuurKR92eG6KKmyVwzbUOBTQXc8aCqqdEvk0agqeJ8BCZmt8zGY4BqMMP
zjE98A1koGzGTI0jQtDhJOcxVrwm1XahT80sGeENhfS2ZBgi4GdVcOfU3ozDOAUE+a2SJnnzxrS+
NEWI4GKobrOlEzgZimn2TFAPbUASEsarmNH/VpTtY29XH8LEJJ1eQ5eFPESkBDeP1m1UM+NlVnyM
SeG+6LH/pKGfDMruei7sjSOXB1N5+8K0Xgofz9KUfrqYwNfgBOmdqQfRQZ81uoh7huHclNYfsxve
54rfIvReHU3e2gsB0qpMNHYtbsspvRlbcdto7c6H6N9oSPxiAvQ6Fiy6be9NLL66xhXI3MxHD/Hl
r+0hjt9Tu9nTYmQw1geDYvzu0naXmNthGVlXnDA5oFtZMJZSgp6Kn0lau8I55tLD1Edw//OtG1O1
RX783FQR2qyZY9Y8V3tLGm9CVXtD4W1NPWY+dKNFxLB5al4kGe5qAFmZt83bLK2zmBvotc3GbEze
tET7ThQ9UR9X8tm9T1TBkUQJWBDlSDfC42xpc0SakoaEBVqPvr/8ymgcpRR7AwTAtlJhEJb6xS5V
BEWZItKtHkNumEDZHLTK6NOPsGbmpb8r8vwOj8sUQEMxj6gv5phkQLT5rDKyD1LOooj4Em2W5BnQ
rgXBz1PMaDpaNqeQRj8I/yvQDXSofVwwsAKewzx2Ds2NabHVRvPsrmPUQml/i9PuligbZBZTJNH0
J8RL0VGhXeqi7G3LrdDbr8GBe5KwyAPYyjeIj7wtLr6LipjoIPmeYnWRjTjFMa6DiehF3eO1bcfc
4vdfmSOg7MHR770+efaE3NsGHVd970s4x2GJ2nAw0MHGfD6WnWmrucaeY2XsrKQGHMu4DjQfw3aR
4/rjIHKtGclWp9lNjgNTMZSi+CkRFwyKO1Kv1oTdGxm7lhd/uJOZXBEEfBrKuTgU9AuQyEZnvbjT
YusmBUoTCJm7aNxNbdOgnMR9/5iGjliRobCpbALb6gYE44yzeBzmKyvOoU2qbTTj9yv0e5AE505N
NJNzjtlRfQgRYtOVqwJgsM9aP7+YWAEZqVL6hTFrwfjA0QqgbJy3PHnxU0TI36bwFrGN2IrkS0j9
DaodbLRSccG95rbjth5RXcuy/bZsjKsid16m7NWSgoZh8dqZ4aOWQ3CTSf0Zmfa9nrCSJ2o4JxUj
RxuBvaxOjBLHQDWLHNG8CgkBXkIHP6zZwjcSs3JW3N9mnUXbIsP9rMfxueh5/grzUbKy7EQ/H+cs
Pi6PRpO40yrrSE+R1T6Kwidvbs6iNijOfTSRvclmF4XhRx4Od2avvF3COcOd7b0yjTNt5GDQ+rcy
gnsw2wJNzPCG3OXNFciqcCUdHXTkrAdzXSNqy+LzOJocvBrrXnGAoMtCwS+jnZwJocTHXa5VF51n
kwCSLrI+Ylt/Qcr2aRN039Szvk17tGR4IpONgigWefZ9XUz3VlvuE4M2TleKD4nlMfc99KWk9UzJ
/CUsOqopuXC/BuVlY9BcdIGC9VHkQ0IJl0ryAR/p40yYFqrxigE6sYfC7I8q0U1Eth14Dy8Es+IB
3AgxPOPPXw8d6/UcuySP8cEpZHHQcqHGgIEM4h6fnZowwHvPHWOMwA6zdeqy1DDptNVA9crJdYUZ
LCPTrxa3VmmOSDBooXgSRKC76hpaYuPk7aTZaAQNZAj9jHsU+WxNyWM1YZ3WQ/J9kzj8ChUmHxgu
BAtjTvBcrHN2Xl2lVFe7Uu8C2NgvSQ1DbOxDdMqV2HG62JWunW3Hqb+lvzBfCcPCo5MAgx07TFUZ
OpSijx4Rs5OkappUntVPD0gu73g+R6TElEu6CgzuR3Ap764bK5aD9DxNSDqi6KZe/OKjPC7HdrCi
LoZNzWk3bo+FCYyzC95OZzpGQ3guGiCiNchNJkA7Ofg3TcsjzKdPPKY89HpEnlBQNvpJH/EVjLl4
mkk+C3EV3wymKNaNUc9B1luXCoso83Lb6LFAZwcKRRIP2+vGtKYrEUfvZjmM22ISO2mTqjYZWhwk
yuH9J+NV0dcEHyqrC2qfKxOFmheERUM+yBSdCf54zUDQD5P4Wg7TYDrbK11eR/FE+Y2CekldYoIJ
uDhPtypBYu/nT5pJi5XPMNyPU3LP83lP/fyWEGuHxydCfNdv7HY0dhp8ay/L7xlqQfRv1cXR8mSX
qvSgac5VVOMr1Hu/PEXxcpk4nc2eS26BqV+Rg/3cFvaTUZMwWMFmRyJEQXmqSe4NepgyLvD6FcHM
H3y+C/+dnAm8xqtGuVdsDjVNdsdfpx4fJnW+0rxNEhsPIraaleFi6MMm5awJS74FscoA4ZgO7YlG
IUQehhYffiFfyHt5sYABrQTYzkA0mLUqbKJpzq1iFoV5iDO58UYYoIB2uzVvbl+bdrgB0ISJU8r3
sXRfYaocXEtreDpmAxYI2GOnJw6Yw5IcXbXWFgl8pRkkeFW0y8lEf/fIecTKln1Bt1+HyrktyihC
HfxURNB3C9zIXgLOJbxzQv8u8qrXrh4PsbIRjpEggOOd7eTSZJzkmry8ceKWrGjLIo1EDYFFSst6
xMYYR+k7uT39bY+/ry8WXn2pxZzWwkOkNWz+hJXSRIfXsYgDOGA92SqNdtCJr1HqELEWgQKnsrIm
HRXl2G1GS4P9KaqXiTkUemaFFoy0EDt8otGP7Sh5qGq8FQxK20Bx/kYvGNf4TcaXZb8G+3vOctKq
e0X/dcYF1EG0XY1okFCI1AfHIxo0mYjCc8iYFHcdqtOam3yjNUW9VqjNyrzFTsNALhgGPPmLf5np
bnSaKVxWYEsJG3Nktq0G4s8XbEucYnOMAFG0tban8nclIafoD1MYFcx8yGw6WI4KdxYZbuvSBzml
9w8KT2yrDc8QuNnpYvMuzXZexx7WORCEZwbQhkjxjykS01As/Mgkx3uaT/RZqChVJIxdbUX7ysB7
hYTnq2jwDPg1p3RZX1AWHZXBrZ9KJzCmMVqkZ9BxxJKEZOTXPKxpS2iZag3vJhLL4SNJ2IhCeoVS
YwuuSPbsVfPumqF5nUWkHmr9iyYNbT9bekogwKK+Kat1q2lrRyX2xhL1h1YQiKuRCgin4MEjZ2Hl
CvGZJcOSrT2cCoGYbAY/MWcsjrrH+qDbuHmnDFqSN1NZpeXjaHQPczG/IyhF5jl71y7NZXcJMRMQ
gNd2CK810bJjNvpQuxRi1CEkHN1BsH1kv9v6FtWQiZdtXVWEzE+MHtToYAG0/KBpWnZF1F1T+O7S
te0R9HEAbYm+SXXAyfMQQzST7PcFNoRUeTfz4ujO4/7R1rzPKprXhVsv/68LJwXFGSohFmTHRBDu
OcehYiVjE3lLoxmbpt5XK7LHMrIaq26lReWdaqITWjux1hLziUb6exUjLRzm7FLb3KpOpIMhrdCQ
dm551Qx9YPWoeKjWw6Ans3VpgMwmLYw+Kz8HKPzX5cnlpL+BV94Fft1e0XdGpVBSaM+Nn26ogFHW
Zv2PdPDQsmC8q6wlcttd/MfADaBNZFMg48o+9gK2VGrRgQfzcSwhsPGgYxaxJx7S1sJLRkY81gnd
35JI0W48Ot+uPczQPSk2VZORCVwg5qkICq7LmVkuRvMrx9+GFh28UbhqgxDGQLU0xDt/4LLTPLsH
fBBeGWq8DASB8gL9B3HgNxkVSR623tpNAap4KY/mGBY6g/xZQEZCXze7mb/FgfYeZVVO27J8E5ho
XdfQd5NIZ4QOMc8RS1Pr+N1OGmCJnCHamx37VmG0WIDRifeofoOBTqrneuEeT9OV2YpvaJhv9Mio
IG22R948FfKoym1eU1GJJU1Bs8cXF7pqrFdvcGHPhiTRPsbWOSaFfyo9/QqlKcH2e6vKPyrduR5x
jOykrHeVmT3OJXVLXCkS4a0LNdtlbOd7LF1rs24vM7QFvXzJQrnDK7YpMwZmlW0hQY7bF8w8l5zj
MJQIFHvFpD/EY3+yJHEydrdoxpc+FZOV1QQJTkRnrQfWyS1/hOKDzkSMeIjZ3CLBsSeNpg1xg8/+
WD6CQUAgyaJICwdtJIFo2CvCe8lD7xYkQaaK6HDBF9dFzZvYe0Zjd0qNzI9YBDhu4f+b2QC1JN05
i0oFpNCP1AIvzrPN/BM/6i5rehcjoEk02ucIHDZJwaqn4xsbnC7bWRaNX0XFKdCTeRYDRb1AwgUG
el51pPEsOCy5s2qfOYfOxzI5BvAtTpSVzsPkpif25UM1lydOboemdq2zVTjHJO7lDjhATIs/fy8T
RLLekH249PfXiktOwPPor7WKGAM5L23m2qad1H27iTXylugRjA115kxbKmMyhKtDMByF88T64R6r
ri/OHtOFFaEEsvigs0VmjPoe01DfI7qEXhmx2sR4o1cEqxEyVJI6ULXOdBJm59zRdQuGpsNcUCye
wRGbJKYKMGnzdOi74WG0FlElPgVGpNtsyD4zjPiN3j5xLm+2tCO5nWpOdVXLidSnYbIa8G3hP6EG
x1JAQqYvKd6QQmFWkNd0Zac9HIhD7SdfGDnZ2tC7Fbb/bfrGtLGm9i6HYiImp7qXYZWd/r8c6L8j
BzJs9Djopv4LOdA16M3Pz78ogn79i38oghD++D6iHiRBlmUZtukt4qI/RUGG+4fBt2zgAS6aU138
SxMk7D980xSWp5um5ei+8P6pCTL1P1gFeUVaA67n6474f9EECfevkiDb8UzeA6+iW6bjsk7yJv5P
SZCaWJxaM3pPqUFWlmwm4yTpNkZXtiHxt8/l3NbvoUO4WiAV7xYNOQYLhEHn0JFt4x3Gycjcj94L
Uc9z4EirbF8WUWF+tVjsGjR/swn4DMkS/Z0ILUdPB1JjBM6eoo8eGMl6EjVdYQXQAN1S0FQII9Qp
oZ3jUtvHQ9o346su5AA8V+Kk8YensDfd2Q+G3NV0iEHsl4NFcT0MjRWIlgIHMKThtcbNXFcCcYze
udPBmfzQPAJjoMplmjTScoxEND7lqgdCDnatNbE1mINR3ymR5uUXQ5rO3KYekMSjHcec6RLbLdhl
fXICy5tMR0sErgj/IMtFmm/rqC3HbdtUFgtPrrpx6+n/i7szSY4c267tVN4EkAbgoux6XbGu2YEx
ghGo6+oC01HrN/4o3sT+ush8YmRKel9qqCGlWbrR3Rl00h3APfecvffyMTz6iRN7e6yYgbXBj47q
RHOyke1CYI/+t5o0df0wkwhLSdWleevCBx4lKhI1FPeIbCEaMmaxzqrc0G+yqW4V/5BPlP1CmSQ0
evxWPFeaQEpJOdADRPQ9UiJlaDsHlCnk7EqrI5cLfWj5kLqJHR1cOrZ3JAAzu3ZyxqbkidkYGkfR
jExzB1e7TeyegCUyfLvLMNvFo+nmyUc6siDWvBOkleSERO5NOp4NdZqeEWXcVwHp8Fr55Bkd4Uok
QLdXsV6ykZkk7fx9TyOUO7nLTMd/qKqgLg6CVNXsGg3CnMIvzuLw4I2JpXkoA9hX7xLM2/GhJL+V
jHyyGkzjIdPwIJm031LS4vwBnRG/vd0a83UxG5LjZx6z+MgBYjGTk23tnqzAJ+G0I5592JYkDWmf
HjRW73tCPCIqy9jx5eATjMD2bm3oSewgzpQtLX6hRXKLgixwrt3KDYwbG2+udupaMlNeKd9IGRfs
BOtL7RBgpwyMnbWCLMRVXNaIcBgmsexAoGcej6CIhdm6R/M/NOSqxL12W1oidB8brIjuthZWEmOM
CJmb5padzPFKt2gl3hfjkDgvWjoOGMSGEe7RRIoRWqyCDbiJF2LoCAI4WYMa8dH2L8yD34l0uoV0
OJuHGuqOuROIkq0Lx+TEcEPYOjVNMIbOBXiGTvikMc4vNnaA4eTpMFLZNof1i4b4g9kbqccT7tuE
Y8PH2iZovMRRG3b7sjJD68btZ6W1bppKHO2p4hSyi0YvwMYBuiZ0JhPI7PB/ze3GK7QBzEfIxhSF
VG3TYLWjkTSINImcLIbNkAsb/aXeAzEkgd64q+dsOnN9PNkBGgj6zpDQqi1OLiakuZ+Qb+KkSZ+t
CV1nwWPmpU8M47w0PYwFzZJdpRUaCV3TFMdb05BZsDPRetG+chomkwNGYax9flx3BATOCrTqFWZD
J14GJeJIsqS8BlNVNWvSYqs+EFhkEf3B7JCPNkgY+CMIQqu3yQa9a8ianS2t55+hyMG+JLQsIJ7A
k+iYOjNP2YHI4QVCFAGYzD1nIzgT9uBCGCIhzfO2ni7n8YZaguZyYDK1v3UqExI1V5kQwkWRt+lB
b4c6itaiRfHF6+lNU47saAi6gmhc9bQX0HDU+gaqXS12djNGzj7SHMbzDbEtjBdSRy+J9O0tlJRx
YHjaZ6ikWnua/plLil4RDh7ydrQf/AFSs3721dj1Wx/bW/coLBB2jLE6mnkrYYVOcfY8hto3gI1F
ci+cio5iXJMYygi14EeqxIOaeNQEmmHPPggmvBmuraGViotaqxBhAzVzqqKTCkmYKo21Vj5mCMec
HZI1ZhpJpOCMadnE02PI9Iv9A8Fy7CC6cCxacokcAbgJH9gQgR2aCoRpR1qNMEV2tt7rcOTR5pjD
dVllc3To8Ehbm1JGIrnDAEF6QOPZ/bhzW4rak2WmyBU29Mz6/J3GS/pBEFH5DfMe+YCMvktG/9Se
eqPEZxpizCRsJaALfKLQhVbJ2NDuJstBC49Eog3RiSwZi7ceFpB1YOMxo+rk8o5Cw4yrHuVdiCZ4
3eSED30zUZQQNQj1KSFtgW1z2n8aLHrEErhOBJ1jGPDU3TvjML1ldUANS1qOXf8oiagZ7mm/FsUd
xblGBxjNUmUE9Pi6qvyRBlVLHl9Q0YMisHEctU0spu5an/2xeSE0PWCHkppW8tTCMmN8MLLpYHKP
4IaPUrlxW5ItJbtlK07x8k0qADiLNJAkXsHc66plPhI+ulVpVB8Z4WIKPOOyn54LIhOvkD0Yxrbz
7TE12C7Mpv44YtaSx6Scwoj+dy/KSxUlXGEq4ti155FMFfZuqTPH+6Hwe0R3Frn9BP7G3mTheh27
pAm/TZ7pea8+UONPjeDafvtLEfeHdvpPWmmlhP5SSnuG4bi24Ed4FpmlVFrun8sifAbooJr6w6jw
qeS13Ef41TudNR3M3Sd509bGzZJr14seWsc8eBo+rRT3vYw3zYC8ypr92/+WAvx/lNJe/PKp/Bul
/cPf/6X8G/aDv/+fv30Un3+7bf7+f4vvcfXjz+p7fsTvtbb7G4kuvvAdh4Aham6HSvb3StvhGdOA
jMGS71KIGwjz/yG+/83VdSpvOCCub7uGzY/7Q3xP7a4bgqxA/qMUp9gWlOH/2Aj8Z/T3OlX7LweV
K3gh2+KQIg9A91hj/1JrC8+ZyalFCUh7cY1I7yTs5Ez385aY2yfAWGqrPBzRkrLhHLj8kzpF9kT0
OCWuTsedYg054J2wsHHRz96bLUJ4dbWomoJV0SnYe6q8tzK/0rCHbRt4B3yDve5DS5z6wruvqvYa
eQ2p8TQ1CbM5lOwOVpW0t97o3zknuw2KI8N1tOZgXAr/qLEapMP4nsfk7uTOqRvGaUM0PdVe1IMB
72k6oJfc6yT2ULMQZGcyNXRC9yUrsmpXWhWpuza/ZsWKEGrJVrM5oV0T6IYXNU9ZiHelAstK/PeG
z/ChmoJsLXQuwsK/zn3nVkYaqpQKKl+d1N9ri3By2aY/+77e4cyDFYdZtSK4eeVNiFe5zjJby34w
doG2ZvtH2ZNSGjZIu63GePDqGhADktuxwgJhJrtgLm8cpgO+yfwIktcGMfUHKUxcBj16T17Dn4fk
hPIgnoh2bsObgE1/n+L8AoNDQ5qxFEsBV/4JKTK8zV+O93/vKuT+myPGMkybg5YDkGm27nHk/ro7
m5D2VI77Rq/6GSo3HTHcD5uYVv02x7rauJR/0JJ+lkmH6BYQXdKQ4OwFE+9SWqExyjtUWJPG7sBL
9jnzZT0beU69qQ0XfcBQ6bAdvNZc25F2m1neheYmakiTqOt86J6yGXWzbONjOaFRRSOIjZahE5IM
1J/bYfpEjvmSEr9l2yMW+4DlQsr+UBIzsaZq/FnoBc4HHHKYpxHl6SQ/x6B/NxZRZ6gGjTfLcq6m
rPH3yYz32vRe0SORMIAcZpzIoO8H0r67cEeQAlKCLjvlagyJdgbuGNQQP3HPAWoaRtXZKhjV5AcR
mHWZCrZIUOThpBFy1YfEwY5SUvmOpIcjMtkEMviRI0opcZUS+4OgjI/vWLfTsNcMDsFe8tMHTqbA
lt8ZlJ6LuQCU0B2dpn7vcYIifkLD0sL5jfB+rETn3iBnu6JlTkSuF2qYwMKPaixzwIvinXL8ZxUm
ZPRTsc6mOEU953hft/ZhsCo0QCZ1K1mMfCR0nJFPek7tb0X1KdvAP+dJn7AXtD8Ci3ztzsMi75EX
wQce0vuN45+Wsh6otufQDninXe29McKeKpcj14SqXFYKMpWO1/yuPS00ZCEkgH3XdU6DcSAUm4i/
bCOgDRkOp3acUrLpmOSX46SvG+giiF0Sh3WtizP8Dpm8ZxK9Cby2PhKicPbyojmEGnIz6GkvieHk
bOyYUsum+2FaXUhjWJ3XtPQd2zEOfd4Pe0fXP1u9sldW1DBhsUldMdr+fuigNxh0WClVsHNqaoYQ
le8+jqBdrcHxiIjTXxXsILdeaL46Y3H6/5x0xp+u0h7FiSswSjm2ZRO55Xvq+V9MUmIA0xR6bzIv
yF/p2BNo7otw3CsdpZ+Y4FhamfbAhYIe5xD9XE6e/5aV/n+d885w/qnz7uqjb+Luo4g/fq0Aln/0
R7fN+o1l3GFFVz43Q8do948SQKPZpjuObdDhErZDRef8aw1gur8R/MdqTCVgquqAD/yPGsCwfqMm
sC3fUra+5an/QgGgXv6X9d92hUF1YrC9drH7UY3ofz6yQousfjfSX7tGoh1LMxtnuHWfA5Fr8e5g
oOuHm6JG0WdpQfMRGeFnmBiEmOoxF996TNqzptkB62Lk46NFOq+54Z4t/IM5kG1sV+51NDspttdA
Q/ZOp85qjuWoP8cejS8siLij++A8huN8lZB5QcqFWZ3qHqESyYLVqE0bb6RHJRzfO9Fw80+k6X04
PllYgX1D+gWURsZPm39+vlmU1X99Xxxcjrgfhe47FHHqA/j1jCvJFJ/cPLp2iupWmu6nKaZd6pAg
bJMfL1WQvGSxJ+3PYfzupIB1iZu3veGmF2O8lQkPo0I+2yqcnkVCbMqweQ2r9iqBU3ldeMMTl1O0
VZrxvfScY1p58tQxSXG98dNyuJyayUttCn3tNYHcsAPd6XZRXptBy1Rds26jnLeARI1oLbExXzkF
hU5dMip0qqgn2EhnWJagD3FcgCaNrLp1QeoUM8+b2UgeXRXlH8nxTKdL6WgC1AqOtcu14tA5Xn01
k2YYJXN2HoMSDzqK/1ViUAyGJDHs5qp/74X7gj2x3pYy/oYEwN16AdnmZEsWY5xuoiH9AFWEYQ5f
AC7HhIRc5JlXk9PR2zSsbRGR/TAxy6ZltNUV5qBVwANXfs7wD3I4CObs3w1eQXo2BdZ26FXOXlIh
HoPz50TGjt0jsJJIngwIC65CLWQwF7gkd/vQjGhb4h4xFJjBVfk85jhe27hTmF0Y8lgMZMZp7Qnl
vbGjhkW37kQsyh4rlKkAEIi7IhjZKHWnwfyJCpWc0SkiY85DU0Cg/K7teV8qj5FaOvn+OnVQCfUN
BJdMhbuDmLEUjsKES2GWATaY+cVo9WybDCMccLO9mnHSk4BHcHdlEkhuBeQAJBk4JI81RCehpRzn
b2kSHoo5PtF/a/elAmaU+qRyrOxDT96EQmo0RNblMDaEgm1wNkToNVyGvlV038K8CG88hedgY8/U
Rl6bLtBar0Z9EOJRZUYO1gNwaa+jAyOMgtyreP7WjN49fY6Dk7XVunYYg0tBt9wf9k2d5LsZsfWq
Y2+C32M7WbTeYzGudFlicSyEcWgN88kkEGAToxhi3ine+24ipQNaidJ2KXhJz3RyV6ssUWGP3ikP
saSXVnDtDWED/8Vd53BQEngouQKj6AqRMihYyqCwKbMCqFgKpZIpqIqj8CqmAq3YCrlCaw+/vcKw
GArIYio0C2aBC7rp8ImN1apU+JZIgVww1X73IbuI9BrNrI4MEORLD/vFIIdg20KDSRQWxleAmH4G
FaPDjOkVPCZUGJlcAWVqhZZxYcz4CjZjKOwMF6m9o0A0oULSeK0wV1oMpqaFV1PCraGsLm4LSDaN
QtqkOlNkn27BdZJeuzUynxn+zahAODkdz20EGwcRknbsR+OoK2xOCz+nMZu7Dp4OTgV9R5Jttm/R
MW16lxj6UAF4EoXiIR6TDjNaz05heoZSYyDunXsF8FHORV8hfRhHP5oK8hP0tziB0SIq/M9ErqZQ
QKAexcaqrt1nUjtOIzbHXRpjSKqCTuNaoJG0l/I6wrOp8mFOEf7EQR2Zex8SURnbr61XWI8GvtOS
dshE93xL4lupXj5d8c8nLo3ecZDBeM6gHdUKezQgHyKyIF5NUzrfmHn4VEX6DS3haQd/6tQqfBKd
JaS7DGg6PLt1rosVsdRn2sobTChwe/wcRdDc+hsg2qdckXRJ2Wt1zUDiPYUXUgHJmhb4dOml91ZL
ouhQv0sLwyjkJyANDDbMiLhHsuJRgZHJhwIAWpRsHXFsux01gVxVAtzy5EOWonuGugvYFI08ci7h
T+URgswSIpVPY8pQiKpQTWHRdykYxHtN5xBTWLMh+c1DLoohwWLH5oRArzKFv+JySfoKlWvzPclJ
cXanBArKVRPTsq+R7e+qTpf7sPZe6FhqBxb4O82V+0RDWqPwWz4PrweF5BrT18qqyVXMdEJD3PYc
K3wXilJSQoNPk+jutYDwhYfL3KTVNhtAf7E5KH00AySgpkixGC5lORr4uXKufYUOa0IgYgKaWApV
DDHVz4lVdFco4BjyuBD8WOkmSDEUkqxWcLLBwuxJwi3APsBltkKY1bDMhIKaxQpv5sE5C7DIe4p+
VtQzYje2Aeyum2OP4uVkyhuQMuTAgEZeV7JHi6En5VZ6jYYjjUSdXDvZkzkhlQa91pEevi4Vjk3C
ZdOI8zgS+LnXk0oepDk2+OkIow5Ssl9GPZdbr4JsYNGpRYU+HVTPkLACQHBSdw9gdNYl1y2GLNhd
IrxoJHjtEwFIzp6Lx7l+HHEdIfscfzJjJ+2dkO2uVRdSxWQkpeo057DpDFvCqiNHJMH5W+7bWjhH
Eb9PnBKrAd8tbs3wHa5xdA6kE51bXRLQL4NHEzIexU68K/PMPIUDUTFsskMajqgKFVdvuQlcMHsA
xLaz8gZjy5+3NAsJxYl979IqBConX6tfxwrbl8LvKxXIr8a7SDa4SVKWFWYkV5rp2WyqH7lovA82
HE8FjYVX/CeXWiMQarDHn+FA5nBjo0dSKMFWQQVH6IIY7IG3yTVRsfZV7karvA3drUvTfc0WPb82
y6a4LuvUWtear2GstNKzHYNAMhXYcGCT3YecWZ6CHnK2FKfOVSREUq0AlEFHbEmmIJHFZadl6u4b
0nI+FE08ZmrxwT3cKsKiUF/lXfrC1NTbLg+VMjSPcXOeFKaRacFVDbfRXwiOrQnMcWacylsuE2/a
0o+hca9ecblB9lCeakzjusJDzo0iRS5PSPWEFx/6CpzkckeHMJlZ4Y9RISeZyG1qBaEUCkeZKjAl
VwWIy6N4qRSzEhsBEDX1Q5avyEV7LRTj0hL72b7zGZZu2f6hPvbFKw3vfQSzbpu5tDy0tMOPoQCa
sbr5/RdRZM3Slc+FZ7+kirnZ6uOdiDVCDuKko88/21f9YUzZg3PVKddWA7uzL5KjPprPUlE9O0VZ
XW7GvH/KFPsTXQAqfme+OIoLyhownJabthJPIfkxO9805mNdPC+O+uUm8CfwDCqtNlL4UcUhdRWR
tF7gpEJxShMYdqsYkRgil5jALhLWMobpPFJu0Z/aIKkIKFJvDxECUFBHBUTNFBoVoNfr10fz9Q4u
j9FeZMDalIzlF+Yqrh/17oYLjXVUYFZHIVqHhdYaQlFU+NaaEQ0JPOAbzWnvK8Tr8nZ2qoFjKgCs
kykW7PJumwoQywQCjpd637PWZLkV5ZmADwqO5a+PU+B72eBD5sLkvzxkmBBYfai0qFuBJWfej9yR
z8Cy5h0Jk+7J6xUFSmFt3YVwu3wCucLelgqAS1jv0edQEoBxQ8XJXW4yhc1dvqKDQX/LevL95s5U
iF1DwXZNOjenULwHpJ1scgEgwoXM20Zwemt1kyhsbxlT3Sz3CMQ/Id5sqQeW20xBfwk9vgBMWAUc
fZxGKL9chQimvrtUZR6cGsvwaUMBEl4ESL+rkBoww5zgrOf2nb7XYBZnq1lRLLEblpucXumqM2AW
9wSInJavpHq2NeB35cEErFGm3Tl22reko/abkrE/ObltYS7r2WMoSPJyNVg+8d9PHK4LgW4Hawrc
q0otGUZnPbn4T3nTyvPy4sV3nCpAiavpFRPpk6VlhODbSb5vvGpkuQ0JSWZxJnnNE9dT6BH8XQib
PF36TdFIEGPAeA4/lrhebuhviWvXCPa1QVgw2Jk9lpFmxZhplSjs9HKTRvMfX1UMqQf4rMvDQRaO
GynoH7KQmSCbmPs7IYPS5a4/+9eIxdOTpYjZkdOOJHel75re26gwHPZQyxN+YloY0S5f37V8qzFH
8ppxtbE3Fdnk61mvx/XWKER3awDr1ixyN0ODllpBLn6mkN62gnsDRr5bHq4V+Nvu8AYsd/HjPPsK
D25FgMIbiOHLw6BliFpWOPGSptirgDCu2mDgxpuuqS6gWKqLq2DmX3eXx1A1/vEsFdOnMAGaL9+x
fO/yHV//4OsxHT46egxj50JMDxQ6PVIQdWrCTeV3R/xm3sFRoHUH4rqv0OsaqQ8KxQ4Q59OftSOB
FpcEVnviKmr78kKsVxhfdKDuqcK7j/nz0AHayhrA74UGbUuk3k1AIZwpOHzT7qWCxcd5+BF31m1N
GvMFtwdax+l+am1A9Ao130nsfbDnhYLQMys/zgpLX8OnT+KGuGmbxACsjrZC2FcKZq8rrL0Vo0Uo
FeleIe+DJMkvhcFn/HUDgpCkklrfG4kgetP2cRWSXRPk997YtkBqcNPkuDp6NNwewRqCFAAliIi7
T9vRqj0JpzcDmcYd+5Rdnt/WEplp25MGIFmzu6G7MvX4Mo3jrWlnNGXrLo23rmnt2eT96PJ8h/Tj
vceAuK2IaJ68kOw6iw59dMlmbEBULRsTLSqCGuqUCf7npZMz+KMyh5nKvj9KwofQkg2UnZVZYMEx
7Lxax71/CBLrI5tm9IW6RiBoHo1bARipkZ80HMgvC/2G4TPUOA6dgyjqM/G+/aVRN7z10cm1sOE6
mB1cHyhL5AaHCiDmMfFmcx801aNkKr/FaQ0oWx2e86jll2SYigttYXw54XTC1cSECx4lZbuPHw7R
VVz6R2Qvr8QGpOsOdOahHeZrN7LEBdzIiloHnXzGhL1o4rvI1eRh1jQVG5B2mzKJ2styg881vsRA
B9QjQpSHdA4t2A3yXozKsZwk9dYgJmRVTxwYc8kwvZkxlY3mY2HCByL2qLm0mlNf5hzGTGAFfMju
mt8yPpusHIjVHuuZKI+kqOBR+Oam1Vz/uBzdzBeqs55/Lwztux6FiIaqYqvHTMcNJyCI3SF8oOB3
Y09wElMCnAIf4spBzTRKWyiFa3NJJkEWjfrlyZ2gvYE5gPrtdpDag/o/bSdM37O8Hnu/PaBWQJzs
BAWBHP7jMErkAdxp1PuKweiHJa+meEA82gbdTptbl6gbFS/poIRtZHflZuJUaGzTXOr7iwOZ65Jw
wdz+/lN6qGzEmlzcKDPozqRbLaM8cV0+clkYZOf675OXhzudE3012pj3isoyV7NJZ8NQN7pKLgZw
c7LVVSlFfbbNgP6qkQ3VOzkCSdWoYC8UyjjqMHwmdNARJgiCzkmFAT9hTJ92GO7bMm52FUnitTWA
mIlS/YKo0DxBWVjX8R1UBou/V4YYimjgUUvSdBEpvo520zaCPFb1Puvj9A0VyW7ue5SIQfkSEq/J
sHL4qURAbeCcHTGGp9oYt3YyYOXtPtXh6CfFo21imEp0yntsnAlEAP1xFjRfeuQ+xGFnRFnyAp6m
b2eEeIPw24tUN6SkpvvZjJ9Tx75zsoyrR+gdEmbCezKD74UeE/Yd4vpsu/jBx0t0qGigRUJ7idSG
QqvTBzN0bqh3tkYefbYjjpxQm7/hnIFKwejmgOI7pUQocUYlAw42DZSZI5mBjRIwovemBeKGBBDc
QhZhTLBHnypZOfucEe+FvZR/6ZVmf/kq9OYQuyyxxctdu2R3HRbZh1dN343OHy5fN3pYjBcG2H88
hoN6i9xYO359B+2NM3lTJFTkdL7C2HuxmtwnhwpHyvhuya7bImqkQwtkKRfdS16WxooiCbd9E2wH
UiXWyiCySqJ4P0+9tY+t5DlPU7aWinse2A0dKEbhGxfrozXQ+M3q685rX80hqg9mNZ1nw50INcBB
nebBvUZG3aVqLHvrC9RMKjgt8jSxt3jnhj7ETDIQI1xZXAFsJ74NzDQhidTEDBSQI2B2RN44fXYu
hoYmb+jE6XomwwDeIG+EgZHo4hLNqc38aCyDXBwG7cHBPmblznhJnERebC/vT2mhbGHluYkCh9w7
eT82ZG6JiugrLgu2rl3I9ClJBBEA1XqSh1piIQcSN/oRW1CazvQngzkusKilQIEsuGr8z09i2tsi
hFxX0GgPogoBK7wkJtkxy8pOtll3QiKHYaAWBEkiXm318hyVtYpomp/dLMOsP8iTg+SLFHCLIbgz
drQNi5+gNYhFbp3uwryU/p9N8kRuFXLVFhzOy9UZ7QsZtDL+zC2CbypEolh42gsSNYG4lQV/4squ
9/LGsjpt2wp2anow0ti23Q3ZwMeRA+Vo5SQyZ5XBCuQfDJOsilC3KFsZsYEJAGCHkWVDUlJM/UfH
oJMecYNpc2lqvVkLy/0RspwbaffQmqwsA71YIvgUiTd87wgQ2SL8V4Gv2SHv9GMUCXmJGwuaCRBG
cgfU/TSnSjGAAGzsBLk/GQ017r2VP+G5WxYvg1oOFRcgzkl/zzDK0BJyuWwFWrktjPij6PE+NCy8
oxHNWyLuTEg/2UNuMF3xscchOyjnTWIM23yw0VS7cQSfwfC2oVVPq1bhEaCyy6HdWS09KgdGwXqe
eNOFz9leKHaG1kI+1RI+EppMkNhTYtacGcdBWTrHzkO02MZk0BmqqDKn6dQ7BoGnA2cyLrQPQl2J
yYJIs0no6q17tHKX5e+XRhxtEG2RQubF7xNjMHaH0bXsqVOYIIPd1uU9O7dDLll+Wnu8rrAhRQIB
r+4Qn1N783QZBFezAfwE4mv3MSb1dmW40X4cqwZTrbtHIog2OnauNJ8Tu+r5KEetfpADyzIh10SY
uP6a40E7TfQ0GYl1ZMvPeQOyy8Jn5dymvUb8M2D3tc9mI6O3uupq4Jpsk3KkasGLN1O8DHRPLT+9
jztzPgQ1+A+ve6wiIPUVvNx5si+pRS5hmNG9soJPMooJqZuDU4ZxpI1b8LBoAwm0/ewj9kh+De7G
VgtOn+ivkQu5ieDMu6iH2BeAZluTdnSVYfo70sdYhzkxI4MM832UQ41iabSdd5Mzg24Jiom5u8KF
tddU+qGRm+P2mAfBk1lJsi2C4ZxFJvqbkVVmZ9Ual5zODwPeI79d64JYYZA8jZ++uSUb5BHpKO5T
lwjMNty4ut1uElpp5AD4EHNqZxO5WGaDONyir3dOZUdTwaYjdco8zMRyvCHCv9lrIDo7FXdRMUvd
qBATBMvk9/A2NhWMM018Q2L64Qs19UNtux78+F6fUvNgJE1y1c1sJTi6vhO48qqHRFnWKJIR7dH+
jGC/De5bTWuGM3u+mGm5nvmM5sCiHcYbR44UgYISZChSSRa90PwxMmFY2SWpfJVbnoEmyHVLS2dD
zsN3S7QBm59x2uFp+bkctRPqu63fh2CdePFLNzUYT3sSe/2Zq0qk6s0xcJkhqJvlrluE+a6inlkt
jw0GC3FiRk/odoJLRUW1m0H2rAyheecpBhGQuew5Xf+8XOIZnIIkB9VAgawu+2pN/L3+/+XL5SkZ
5YdUr8bj8u8KAKH96ve1US0Vva/mJ36GAZrUQ0jl6qeRIxcR+eQPjM00eQ4SToN8cg/JkDmkKnfS
V1krRDj9uVO2bMn/8tjXXn1pd309+5cGzn/4fcsTX9v+rx/wl8e+fvzXr/Fff+w/+2rL93018L5+
q7889s9/g+Wf/YdvhHQmZ0VS1sycrtkzFkJmxaUOL7H+3Df0FAtHlts0Z6aZJvC4tPo0hmVzalSP
JTfMNznWVJpMZabh067EfTLbEwI8r3jALHOrVdH8FuaOue3osZAOROpFAayKVE2trOSb9MKBBn+T
76La1s/Ydey1CIKrFN38/dimWNIqylTSdZgKKylYhuVtsA1xTmzGbPQRjxEASeYkgCWieSJ7wqq4
QFazsZt6fR2pf0SXbB2LpnhJSqM49SYhbCQkOG+a7j0jbq7uJ9yOV4JkP9JZeTyfkEX1bjofBCRb
38/ZcuDKO1Fxrayy6d7CuIXoorfsubV7ECMvWOqbe59kU1oN7nNqVaxz+F/XNSKkV0crW1KTiAX0
9NR4DkCg6EB3srStX3sR+pjkiVo1CXEgkEx7RW2/NsowVxG7Lau9VpFmx+MTf+waJWJyIcNxeia/
FsA8j3vjwLXYwZxHxAIh/eh837TSe5Lk8N77dTZej4ph5BeyuZ/q8H5OSLiZ3A5WmiXbtael/ps3
6ER0uOaLjH3n2LZ9vNUIlKgRdD6yFPvq4CCoXs+ozI3svoATov4yvSDnhRyZ9ve7s5Zum3S6m2bv
xsMKum997djZyXTdTu6D3cttajIvaaKYUl6k/kqYGdR6g9D8ISNdxXdiEjVG7Sl12vvQbuL7vpya
WxOzSips83VKWtJeSOjYAz6mZz3WJ2Zm4mHssKigWSCpqYQY2cFpQ1H5o+94wypkW6fYn4oDboFk
p+EU0HTmbDnBfloBZSnqztDF8DfkzH4TLXZY/Ib4rciwdGJoRvFnurfMrA6ubcaviY8K0S+YoFBi
7PkV36WHcUAMSf4qrOwjcp3qtpmz7sHz7WPdVzMeDTI/K/QBJAYz7Y3d0T4Ec28eq4BApYwwrYoK
eEpidneiKNdNEYsLlDQEGlbpv5JYaK7dKB/PJYiZF9e9W956k1HoMZtbfeMmnfc61Cx+wOOm6yGz
9YeBv2qyU1KzSEFjguVQ+6gUQzwHb5BRxQrd+4kEkgFSDVNh8gqia3J4sqNamXBvOz8YkO8TKssT
mSPua47OZrReyTC0T7pFG255dPJiFzTnEIKO6eqtrs/iOfHfbAIuXo0ob8+6kHK93J2dNttIW8q9
iJuD59LN83xtU9WN9+g5eXxj2wAHHfX46FX9jgMm3Xeaz4rec27KfPgm6zK+bSLfebCb8EBhnbzO
JC4eZccEXOkmjkDIxo1d2ORP0LvahvAv6QwUzksdQ2LK9PKJRGZ5YyTOZ6JXwws7qj4fdbUlYsZG
e+1FV4jmJC2Ny3I3HR8nPCfPpsW+OmMftfFDllLKKcScmCYuTWyTa43ccMvpnbx0/EctbaXHFj/6
LS3+B71gDKGPEWa80I5fuuGH5boSAWVMHB7SyhstET+XFyMQltRpNdxvZy4KeqxZL/QguDoPlmIl
SOslTZ6BtrfPnRzzc5zIY29TfCZo+l7aKGj2OKzCHR5EBkAFaT6O04jLpO6G5YeHWLaJh/zRi2V2
01jezz6fjZfYiu091k19u9zFT5GAQBIfscEQ1bdr/SVF5tBIid5z7MJLgcj1xi31717eeC8oaea9
7naAQga6eNDZXkKPwUZcjOGVwxX7RR+2dh7kL8o2foUdkzzGKGRXlUbeOQGItLNT09ktb0Biqmwo
rSuum0Znwz8cp1Iy5yIyZANhmUyAjDMtIMKh9ku2d5NoT82YJMRnms8lSa8ngavhpOUEKQ9R7DNx
jMlvtBo9R1Dhk6FYSbQJICV1l7ownws/XUmlTyALLNibQQEfiEJ61RCYzY52+Xp5fvn+5at/7+6k
ftpfvgXjIT/i6598/bvlu395Gt+mtXeMYh/UaiCuMyhZvuroyHEp42b416+CKI/09fJgWI9gPq3U
pjeuD7ea+jMCnPynMKx5ZfarV/7AaJddfolunZuUUMbfv1oe80GBr0uTxYgs0vLU0M85oa5woZIx
pUEdz++BvfTU0Ew4CN0lgdGgiucK3pyWG5o/f3wVy/S1EWRaxupJp+Xv6NTUx5Vs5NEYo2iO+/rk
+RkOUIpU0pq4mzGjPEUQPU9fdzHREsGK88sZyGl07ypgNCc9loyA+9q68aLcJaw3mkhLjMlNGNjO
O7hRCFmueUz6pJhCZEXrSKxriIcRd1xNfEDDytOG35ZX/HrZr7vLr8du/P9xd269bSvblv4rjX7n
brJYJIvA6X7QXZZk2ZYvSV6I2El4v9/56/sjvc7OWusc7I1+bSAgJMp2ZFlizZpzjG+QrO4dl+df
yYLnBRQ9WS03gZnTkE3LdONFQUlYBdOv34flXN2R6t6A8kWpMxPa0qPqlDxaNeQ1xuI8kR5wAGTg
8PD7F25HcK95OOfUzkO1+eAgIl4TDtSuAx9WIP56JpxuRwRhRWQUHsD8zp7nncutZJ4T6rSDuPjT
S4ctPNN7gkvYuUhCZo3DchhTm8lihGSJba5ebmToK4ANkE6GXhFIRHSQeWjRgbspLKfRslJAAdz6
fdBCL71j7X3NQteBlsk7LYg45fhUeGujKAjPZrePWagh3rPik9rV4Tx+5tD881buOtrRrMnlA6EN
cnsGR0FhHtdjG3Ahg+QFUJUfbS+fzd//S2sw4jT9+PvyJl4O2eRqM7OYN/VyULjZZivEsZjfyct7
Gp+ogI4Lp2tw2uGPN7XWex/e1D0UOD6ZHI68z+n5/3HQgjw/VimIVn8eCxZZe2dNXvN5y9EkU0I7
OOeBox+VlXigyS3dZnsZaj9sG4n/ljEr0oCsHAzichoRHWvavIynm8+fo6gRP28t5+j7owBcTv7t
a9T8Xw9QaFcGy/XGNZPubjmMM5b5911Vz2ErRIKu8xldbtQMhXMhSYhbbi3niGnb61Kx6sa1sf28
zNRDeXSjX2aSlExtU8e+Y+psIx5hooMh/jAFdlkNO5nmNNx00dwVSXiYZlEX5lEqx7F6y0IY/JYL
Dp26w92Nbvow2sN0/n0AmQcAXJsYBbotxnqPiYlb51vDiv3TIIR/Mqf6MceTiFKwLiBtGchacs3Y
kJgmyOlbDkUhCHXnmXwBY6J2WarZpxqRzAmwhfN5a7mLsk3fqvnZmXlF30WLwNPyFSHc9ZM/H5Zb
y4NmmFxK8AP7WncQ0zXhlk6ZsdIAQ6f+3Fp9zM2fxpiX+2zSzUdq6oew8X/0DTz2ULeSTe9GPeBi
vd1MaUBgNG7JsxXq3gHKOlM4WHaIytyRp/Jj6EzjzGRFHcOutfbEnWoPkt45n5S1rKlhcQdpW1k9
upnmv/sGIB/MH/2JrVj1OFlQOS2jZyiJ/PUQ1ahw8y6ML31JPK+ZSrUr8Qj3ZXUgYTYlt3GobjJN
f2S6EZ5pxHVI1ITYNLSiruHsLPdnBuRydzmMVns/NbGG2g1be4W78OBlXYfTh4ORa9M9ElJU1Cyh
k2StIWIVmxDByQF9z7Ue4DsaXEFHguomI6YM2jmuxZd2DPqD8rKrSUv/YBudBtG3GIklG4diG5Ru
fNaK/zyUMk3OhlZ/IMKmgTqfh3mH/olo4d9fSjsGTqafAlbnunbW5o7rcquu/XZPyNhbNg+RAPDf
kCT3oJEZcCwHJTPnZA7UMU5F33icYnuLf5+Za6Xb5NrDUVlLgk02+ljDbl9Okj9mnYiVEnPPMpm7
l/R84TczUiOXONwBeO9xiDJRTJ2r77r+DCZZG1X91U1QvNFnuRNzU8WphTrJYPaZhfRBW3Kg9Cmo
gE2imaIPGCaw6qSnYRfhKQXnKq+Dc9gYP+rGUBtUw4dknlx0Os26wIBvYxuImwjM+5bH5Veras3z
5yEJGXIw7UCxTdxzmAK4bcbBhSJEL2hedc+kYT0OlOYwPlkxY3f4PLQZJD0nurNbemsEjYPmnJeX
blI7mqDYPMScP9i22p0he7EvbAVXOGo/D7D+/Rk4qGe0+R0fpWXzFR0dry8N9Dumx9Rp8y2Vi7Pe
yYAIVi64spJIfelKEQnHpVfTOfe74ljO9aJQEAkbgOpzUaGV9Z/LjuVuJPJ268bWR7ZISpaS4/Om
U2XVfopjFCQs424rvWm9LOtMYlETBQ/FfH5Zv/2Y5XxZv5dbyyGQGMLiCpp3lqJgxVPxtbK4xLqZ
el5+jJxLnMFoHpzWGnZB3IbGdvnOlPSvleSTQrPWEBP7QuqEZVXvABEb3ZQeIW5qGxqayCWKgIzD
wWIUnaB5NchYW6OxZLwdV6fEqIa71DawLdv5N6xnzdZ36p+jGw530fzYcitr4HRa4A+RQbOgEqbG
p2a5WeOAOGDi3UzmgGdgWb5Bk6YovOelV8OB6HvW8fcS684V5LKkL+d6MJOoxfp9IiMQv0t9udSN
DGe+BRCKkfpSVCI4Y0PkWeQZYCMYZuSv7m/0CFIBAgIW4qWuFIj8oRUFND4mQnLJryQ5Yzks6weG
0WFrNdN3gXUbBSYHY35Flgfj0o43XgACvNSTYR+bwbGZpT3dfAizWf6zVD1UMPYxtA9LvaPPdRDe
+/puubWcW+4axO4WWtEfhGcH1SHrmqc6qJpdVjUNQ34hdIbt3DQdo1x1Q7xjzIHsHajFXTGfT0yW
8uXWcq5MjRZ3JJFN2fzAcqgblm5igtrPu5qnaFCP6LfKhinfVg5Jg6SP9DZDm3awZ69L+bK8mssL
TPaAiMP4nBgCD6oOqbMNigej0O9Hpil0AQTxZjOr1Y+6e3syv/TuYJxEp7g4oeapNfXUMnRfy7Ym
wVWA4MVFS0CMJwgETLTxuYC15Zmm99UQNI0jrjxQZahU1MCozG8UQ6kguSwHw03PjixJYoKyvQ39
0nwoiorGH1uOYBbNpbOIbrmlu/x3BjFgzAlred+XaLcwyPHSdszJS9kfJlN+wUnHZ9YkGEqVaXBB
Wf02uk5yqNspP0e6R5u6NN8Uao12cre915+9qMx3fVypuxhh6cqU3bDuiDFgXj4eNETb1LGWc+8P
eHpVRemsDEjlffgrs/tDF9J9Rk8dPAgclmuUKy7MPX6f3vC2utK+pGzeDyoq4ZXpRr1C/hleu74h
U0jGL/Bty68IwsQWbOENT6xH4HOsyg1yVHWutPiPgzDTb9LO8SDj7h1A+K4CfTp3OBkfY1aZGmH1
W+u1XMAyxlpuJp6r1Kq+VHChV7ntEhIg+2qt1xrty7b3xj3Q9e421O73EVbFebkX93iMG2Jz1gr8
hh1PzhdRg+1NDEfemWTLfFnzZuwfBbiCja7lKysKufQVhn4Q/YOqHeTByfiWADx9zQrMy77mOZAr
uYsZAZKN6zzxRoueo7TYSLPXXiWBy66mwbdRUuxL0WT7sB2Hx4asG3IPi0OpHH+dc+1cw45RBIOA
LIkD7V0LrG++nja3pCT5J4qd7sWygnRL4eNcktZ2j8C0KTeL66e1K9UZ1INeHS78nMcJzxFbuXCd
dZNbrAcSqhEeGSDjveiUjGmMvbW5b4LwKZlrbUCZOj5efdgRAzFcHSB+FBrh+C3CkLzKx+k1jhlh
Wf1QviZuck4DI33EIla++rA8p0C0z2CYjl1ltZesmPwdgQXEGGuNeDBkKB5E20TnkbysXHuuDEnH
2k4iQosH4y6MY5whBQEwY/LMkmi+dGixqI7mJEtJ56+wMwGj1VUnEEXtLm7xo9vZazmMyW7qWveV
52qJyngYe0XyZqVdloM3IcqNBuZmXtMBTxXxtbfciRqZ8J8saXFnqATtOVfhp84PnlBhe5tpILIc
z428lzZBwzSPCIjtRnhS7vDFzxzmm0XabLwC1o8Fg+eRYSKbIHEJma2ldfcUd2Dmmevl97hp+uOQ
4M3Ge2q2B/x6zkWxpbmMz3mSP/u4gG9TaUAVVnV6Iuc2ZTqKIj0t8l1uRMm7S5xVNKUfbMGRWafk
A5AAYJ8JXSc1RjT9MxCYm1KI2BxJU5pYqRffsJ47Vx/vl3ssoSiXMNmelrtNmoWbukW9bTbpjYZ7
gY6t8c7CkDT2x32LmAyuCrFGXWfhXTHvIyHyp8+314R7aetX2rDRS2Wd+mZqqO4fOzvx1wUujMsw
PsS0Ci+JdP3Pgzv5P+1Yundl9B2DhLaC4RcevaIKbhVB40fAW/ssQPGYwVB5N2r/rbezJ89s9Bc5
2jcVRtVN2bV2kvTBNoxHMWIgpa/GPtuYejuuTaRYwypxWVGAofRsPMbXzOOJdSMk6KQf7h34WivN
89WX3gmNzVRlGrp0qlqbv7rZ6tpGjwEPxJp7W6JxAxgKomYkYmHsoFJ+gUI2vHTdVjlt+qxH1yLt
xJGvj84ZdN19CwT6KuwxIxow2IeJ0h6XQzSxwaEh147Wg0VewQvMnE3TzrTiOhxeDNLzGI+0j8tj
aWyc67ZvT1o2nrqkCK/+6AVXMdhMRggMWy93fWv644EUejt7e/2ynKcTjN+jxXAGbzm9LIfK8WfE
dTV/Wqq5oW3gVqKY9yKG1m5mp09D9YKeo7nJ+dBMrDeBM2Gx6p36ljeDhbSh+7Lco40ntuOAhDOQ
7WStXbv17qBZ2RnGiTI+wqVbt9LkXD3iuomHizOCQdjIefgtybI+D/bE39A9QBHvT5o5Dewg5pt5
2vSn5Zbu2N3J6MUvM0PFE3hOQpZrWiCKA2RzrHP5eY85Biz3+XwAqH8DhmgkqLdFBDGqerwIytLL
UJmvSRQ0B/ZT48XPhx9NQ7jfiFLjwQ6bDO58yaVmvjul4fgQdDnMHi98W04lhp15K7xPBztKtTOt
V+4u3zZ0QM2WrxF2N2yMXPg7Ms0qtgdhgFuoaW5Cd/37BJerJ7i3nJKzH9JBLHlazhl8BI+8g/z1
8uhyDrUotZTXPUxj0NwmQYUQZA0dhvmHdLSxHjD0b5cHu9B/9QNKmFAGaMTYoqeWuujSdW51RIxz
7WjabvJNeXTbaPa41PqJkBnEFvOX5JVQt4YJ+qS6/nE5VbgWsZOplx/coFQ3kaBZrSF6ZZ4CChu5
FyYPJRqDDLmkFqEAjKNxI42kP2If7BjA477oBoJdunAk+zMudkOipQ8DDqZdEBK46Q8Y0zLhOEcG
+uJF1zw4YeShw50rcfbZ6n7h67LnZ0udp91WpNgOfSc75Z7070iqDe69YhNUWJTAqN91kDJdC4MH
vgkCIu6yISXwxxx/OF5e8tmJ6X3fhb+6qCNgiHXsS2IY9DqjMoELkL1GjvloDeOXxsgUMAkk8A2W
mjb5GVGkr61penITp4bMD4cKCTfcMGpBWG1OfDeRvehGEhzyTBPoK6SLI69lHkzPtkjuoQ8XJJih
JTI1BFOOXiH3krZx8p/SaPpAomitQ8Djm/ZOxc5rX5ZynaAEnBIXWLf8YaViV6Ro3/W2DW8x6W71
hI8i4805Zc6HNQXToVIDEd5q+JCD7x5QpdSbMcn3qre6qzlhle0bjKKgs548NIRIxU5jb7S0Am2y
novhh6LonFWW3q6QWEI1apsVsfMtNsR4p0KwZNrsw4Orv+Gq254MohCp4/NqA+KI9lZx36EaRDea
Dnu994mzVj+MzJlWiTQLKP/TYyzwM9dTuh1MM1hFpJgpvX0zM5ojJJqsEWQRahFAeyAVIO4iADBT
f2G29jGWrAKu5sB/sPeWSm7xaLn7sLKuUCVoYpN2VYQAcz350psFKvJSbLW8/wgiceu0TmwKP2Gs
5M6X7YzB+UjCj50jLQ8tbCMlwl7vzeqsCO+eeSom9C44dUwiWw9dlb0DuSuOKJvyjY0pu+XF3hN9
9dETUN4ADza0fWoNRwnramebWnioI2Dpypg1F1gvGtAppX+cJ29Gn5ZX1GzfBweGsmYYH5NThmfT
owJqSHhApmHey8a65h52PbryFfs50iQrzek2hcjJDUCzV+DL9sf6V9jlzcr082DvZdYpTl2Mw1PE
5ZFpQ09fwbZxRcLJKrZk/4EVBGmNDSfDK/McJm6x79vy+xCStNRbdg+sw9jGXu7ct2l6n9kEZDu+
fBoUO+UhCK5p1rz2Thte8DzK00DIBbaxEslxByKgiB5RtKC3vHb8qvs8IZLKV/tOGbjBeDcsZpDO
r9djZrrs9+GKJeY+q+MLrpx2VdURhUehnntG3SsYdP6hterHwtafo7wNd40I4DvDzu9pYUf6fW+S
eB1lR/6K0RrOz7tXsn2MdCPfRHn/FPXlxa7sgJhS1d1ptbPxOozCWc7nxJE4tUs0Sfz9CV5Z9ShC
N0w075PK/5KCDjiaAyVBK92TlgwBrSFoglpNKqM1Jw87kHrNdBtOER+7jN9gELtAA9feq/gN12+9
cz3/1OozczK4ZrqpbV1glRjR196Q+LdYDS/RZM8ubMpvcdVrZrWtBcrOaWgCDVGfrMw60zeYzfd4
ig+9BVuG1BrcfRoSZi6Q94X41RWF+ehLMa1EkWT7xmJgYjSvCvbl2sb9uJqiVm1aClyngpFvFCNB
WgxNS/9rmMHm8YlUX+FpBXuiDwgcGoVQivbUOg6+9EYBWOxZxVtl8dan+AAibfwsEuebn6sPDWEb
vZfopeqxHtZYNBz4zdXU/AoHPvJ40r4Q/uYfqhBHjt6Np7yz8ToTTdFPcFimSl+iI92NmT8lpjve
htg41egXxb2hZQY5IAIaStO8lO59nmo11YmePyRd+J0qvVMTq6cXniR/KdqoPVPEjkuSZELFf3gd
0zkAIKaAcuDl/KBCgy3fDSOLlTbx3bB7KpbXbVIhAQPIsTFr96kMmq8pRvczLIDveW1dRWP+mjT4
6oOWPRaq+vCoJ3udTgeKucJuiEADy4nkf3pzbJ4X268gJRFTaGlCag5zhFAL92WrXHD5+jGazIfU
INi5NeOtyG2cU427SpPp4rCHtTp9rXmh92NquH4pjfyXKv0yTURr9NEFFMzOL0mYtQBTIqgJlco3
lh0/FYPzokyGMaN9TA3qy6qWXJr04dgj6WIyTNjyYF9EDvw81EnmiKN3xydJM7DeVEqCjivkt6rK
nnWSsbIxkVc5R5amwt8jt0DuKabvMpMkSdvodXyxrQ3rLaOoGrv8XHrT1aKPPZUFb55aIJ6uk2sy
kcDK2lbYUOjL1tHg6xG43HnpsHHThjR6zTl6gm17wru800F0I1Pb+WHKp9uvUIREdH1FmDxW0ZlQ
N97lylzbHh0KV2PmR0xC1PKZF6cetTSUEN7QbsrocKKRR8cc3WLknLK4R6skDrQj3qx84NI8yrfK
ZBSAMPCXiycAbxZC1TqkT8DfIpm6fBv49qvoz71T7ZPEYDEZmaxJ3OW1jT66aQitI02RfoejkzXd
el/TPDLWfkWahhkcoAg/m47APYNE3NO6Z3eoYqzNkk+14dwL3cODQ2+OinutR+0+c8k6d4JypLsP
ADQcJ/f8WhoUnEhz2bTkZM4JEuYmHcRWXEAmqUsu6TWiww1tIUId8VvTB9oRpnIKA5+9T6zSte+m
2NwH/yPu8EIiy2ARM5/os/VEehCY48jgRMvhhugSzV9SWoixp3fftZ59H6BjnR3D3u+e/eoWCkUq
TxGeyeizri4BlFQihLaTYxIjbSfqGAJ6/yOy3mXZXR3SK1b0meRqnLBw1IDhFaqjtifJGhkmQcG8
OOQ9yFNeIq1VvfmLQeOM0bSn/SALrtx58YuW7G5SfXwMc7T98Asm/4fhjvfWJDDkSLQUsVZt6O1W
D4OJNkGzaL/XyA/cigoJHMCOvNE9xYjc0ZoFRdJ29qq2+Lj4TfcxNhVxdAkNczacKxMPJIl4XMLd
NaqKw6BBSW/ViS34tIWhcarcDWIX2rhBOS9IUT3se2H/IEjqkBjS3tU6lzLDHn82IcFOvWd1M6dk
rerqvRukcR5SRtNZPg9DVXwizzfbag62lyz2CZDBLKu7BLXGaYWnJuJ9kJnZqyfDb3rAZUvRUfPo
WK4TRK/kPFgbNRUfI6ovjIlXHWnaSiXBg5yGl9Q2X2Vhr5MsJf6vcX+ZIvg2xTxnX9URVkveeY1X
diANeiTocPkHL3sdLS5odZBeMnwPWKTD+77r5QZe611uiatfOO2xw6+0TXTnB8v9Q116P0Iwousq
x9+r1w3ksZymgG/Pw3DUMTPSVhG68V0E7OxqPDTrWHXTdgY4mK4wdt0ECpUoEs0dTUR68WM5Z3DC
ySVSxU4p7Xsd9zmqiyo2X007eq/s+nUaaT8yCw59FIFpRJR4U3GtHTo5mzBYES29AdNjDjvBt9H4
Jb5LJ4RNTAitEc5t+rz8WZFHaUX9B0omgzlhtAlit9y5IWVtrpUjSznJDk3YowRqDugLK6C7GtWb
BtWiRCpMIgN5PJEG6XAMvocS38fE5LTlI0Z7fbr4Df+1X2TXnr7g3jLyN8REG08vd2nebppKHrCA
MbJK0BjE2bUtOweSs3lXFq2/zhID+6ABfDCuEYQNZC9mMvjKeGPXaoiORaSfxzAerqU1bobR+9qP
qyAndQZV+royol/VYNM0jFDuRN23vL5pdteilpwTUCZjeNSeNYqtrdX1OIhKiqU653OQ+aw7qYEf
gbTeU9YQqxyJF2UZ/CKo1dgZ+aeKj86dJAvBrwesmHPYlCezqybjpxRg0xfTp3vYmXtUYR6pwOmw
Tm2Jb63DEJtTYq8EGOEgpaorMuJxmKS2ql+ZE/YM9hYvgwgy8r1/lhUmCCfK0b6C/UWmR0oB8xq1
AgBBbJSjoouGenlly2xraOqxDHsgA232S7VkvU39d8/pn5PJf9MNuDBdY35o7tDAwcmmB5QD9t6W
hMC4NjqdtkxBCuZlxpOMQ6jZ2XPoHY3OQaZXe9Ymif23ybHPbq/38Byab4bPFi/CrhFX2ApUefVt
+irVcBmCXx4mgps+vy8LN8l3xlz5DHAZrElP7w2r/Mr4PFqnU+Wt2ASCcLRfeUXJKWyMo5+hQJvG
LH2ZogDXQujdt4N+6TK5wVO29ybrNaL/E2AKWA0MuvIiZBTpRiXxiCsjDMdLUY9XQih3qm/rNQVe
uUEkeyx595gjPSl7mKXp3l5PwW6HnvPSFlF8ZFdf0KKxLAY+9snVzW8Bko1i7qjHlE+dnUensKq/
dZ5a6+ihiOw94dasiUbzdPPJBNO0KaaQC3lq71qdJqlFxrTnAs3JkVGQ094i9QyxxzN6agdsWqlH
47qYC0m8aYSC7hk2cOmyHOB/nsfQBKeGyKdmG8yxhD4/p7QUJVVyV0qVr8labWZlYhh/JK2r1qxO
4d4N6mkLgxs4vULm34VZuRtyUjHq5DliiUJhYGXrqA4eRRrq28iHXeXWT0bt8sdH9MDQzHE3cURN
3rvoIEZ1NCNqKy5OMEnbVeoNv2SOfo8Kauf06l0fpHOAokLCW3z1NViLtqX/aHpyt5nCI7Otxy9k
1G2HCr3CcjocPmiFTHR1yUvqk/67X8OnjCyRgP6S49EVfGJq8tf9Ef56XNyxuve4LLJ3FEoFW0YC
N8AQ77JhkAc2zB+tt4FN1Oxj0YjNFPB3oHgMV1kx4u0ippNyLN/rOnhL5X11jHgmECS3fgJ62c9N
VXCmQUcgYMNkyg/RbSYM+g6+1D00YSyHRLD6W3dgMXS1jEUq9+7JAzF3igvcEWkz1oZOGymy2S64
XFq7vsOhpTv43wHBX5T8FuhDsglAIMU1ue2kqmzlaNG20m3eYZcWWMsDMd2oGQwsYhZwVIjdHb5a
fL8O2wm0He9YbpunEUxWwTPqPFncEjeADq0xKKnLrNoZlXovgmHEtMs1ywXr3pvOrgbkv+Eix3Ld
96D4bWM3VUq7FjH9RJLU10EYiYNo69tojRWZC+G689GKDqn/0Oky2+imeXEyEHZDH/E5VhcfYDmC
XgpAb563i4R8H9/NsjXRxkTqCjK+u/Jr6zADI78JzEr51hn2MwSsHoC+e6mzaZfGUOnR4bWnPpp5
lNCNOle8L0y7//UZAvIX9u9HXoxV6AdNvZAB/3n3/0Au5t9/zN/z++QcI/L73v+HBEfQfv8qLGX6
nr6HZfsXhjOtwv9kOEv9HwqJKvAHUM6GrRtQGj8Zzqb+D8Hs1HAZpFkgcV0YgX8wnDVD/4d0dBe4
ok6SCShnKLl/ABw1Yf9D2Vh8XYDQtqkr0lz+HwiOxoz9/jMWXJiErzjEkLAHUy5C5b+SCn1kgzVI
XoTELpBg2olnkUfTVUagfNI+2BvByLaqC8R9k+t8HFm+2GpVj6oGXgG0uNi5kMU3AWAk1rLwrtei
+z+9ov8NM1jMsMS/PUVFT9jiBXFsw7B4Cf8MUywFao9cTOhkxra5Y2lz6cF5BFCZwXSLqk3UEDGN
3V7TE4hbQWjfOUn+kQ91fR6grt9crzK2CcQKpihGdPJtBEIl/OPtZI/xJupsWD799O3fPOsZff33
Z+0KR9ctV5853H971kBdY1/11CEOyQXw0MDfhobKv9Vs7cxR5u/U0+UGMQ18MLmvhXQ2EQjXR92g
vvEbh6yItHZZdstdGbPaenpw03xci8ZYJSdjtG4OVUlKIKOeUVBP7Jl3jsh/CSSOAO8CeZBmhw9u
rKrVv/7V/v6bmZYShuEaUsJLAib6t99M5+UcELUz6LA7ndFcuhtHadynfd1uY6cK7qyWAEy/oQui
W/t//X8b4Mv/8rLyn9tKtxQUaYH2Rf8bcbxoMOqGVTHC6TFPllR4yS3xIm1N4oVukZoRKrgN6Sgc
U39rOjoDA117ikh41cuy+TevhPgr/1RBPlUOEHVTKT5BwpJ/fza+I0ZauQgC/AKsYz997wMZXbgO
EJXesEF1rK45p5aDGdnHnqpnFtTtCpsBEajPETyMN8t230PaW5Mwf4TeKB9DUcA5GDsa97NP19JC
vIE1VeS/eSX/m+fOZ94yufTApP4vOUkiiJOCvJ4JIVGQ7h3i9FD373M7M1Z+D4gixvE7ihYMt0gF
5ArKRAKb5bExeAf/6+di/ZfnQtfT5mmguzKY0Tnz438iFBMG58UkxzoEDzZzDJ+U5z52U5oKctPq
RczrIZEXuiBJySHcVBKnZ6THEV2/ECJdUNgD+LImvywHPlgH2rbaoaeiPqFWbrs+ZHXkTlMl4kQj
jQo/jOdGKabJlV7grKrFl1oZa0Mre4gkqjqnbk/0SW6gVEuS6TrVKcPPUCQglJAz8PRMwCCNBYM9
vuUAUO4cSIn3bRVZxIOa6wAcJd1HrPmuFvQvqoo69IRszl3ZJMRJI7KeS9Npi8U++ow2+8ti/T8Q
bz7kYdbU//t/2tL9K4FWGYqMNIy5ui51KPyW/TfOembROrQsEu3iLPpJvlWLxAp1Y2IDoiJFYx0T
pcRGNrvAK4DCErx3CPtOtIONYtXMN5nec7Mcc4pr225Oy62/P+KP4DrcuXewPFzL5KLDEjxwocUN
6mt/HEqjjVo+I9yn5nW3vFKQ5uavyZdH2n9+5fI1yyPWlLO1QIvl5bV59/sHLuf/9mXLXcotf9M4
jVy3tnM/4agfyPM6I5Pnz1gzKYjtFJ6j1dzYS9iXXLVf3cYuTnQGxkdKuBvlpeEfGcaIs5ZG6aoQ
jHG8yHwe+nHcDw4QJLoNWJIA6VPsMgzDWbca8R6/svGEOONNe1LOzUesZdZBC7uSN0Fj3CjQjVv5
bPQ+TUvCYejIBwKeRFAhOAH+0fQlNES/WtPO33q5T3M4GF7rMRh3aa2cF8/EhjQH5kbBiGY5tk7l
4OPv87H0RrQGVG6xsagdcaCUMNeejqvasNp2D+I/OAQDFo8U+ubR92WzL+MqeUbSw6LOtPnH2MWH
MmEDWKTJq7/VhJ6vayeob5NSOwNg451Pb9XHb3HW+6na9Z5Zb9sk29GGSl9E4CcXOq4jG5f1WOjd
c4pAZW2Cy3gp45IfVbrioba4Eo+Gf+5qu1j3VjbuYBq3+8RzBLqLD4zw6ExinX6lZr96eTjudEmg
oK/DydJEdi41WR5lr92b81BdOXxCmy5go5GY2UYQaL7LC1LrdYJEd7JX9ZOq/ZcCv8zeSIaOPYbU
vqWYOEP6ycCE9PrUdV1P7ziD9AMkbesBjl/zO9TQN4wOLM2Yr8Nssr5H9py4ZpO16jnq4GYphDNT
GV/noIrlC2TfWBvgUc2Jva3zyKiXhLT3LFLWq0P08F3V6mI9qtZCC+IOIJKjarfcDerKWSdWqGgy
86gY9GCVq764X+56yNdj4o1udWBabCJEwxaKVb+gSRlKKgEWeS7HuQOYeQpwGIY86qvxz4+y5pHv
Nn/xcgiS+AQtfIVU1Dkj79aexikxMepqNNBN3XuyzNx7CrXp5rRWeFlOoe5XxyiDtLrcXb4rTIll
rzPztJzSMPSe3HScGzn8DP4gZNa3WrMZ8KaSGxqLbcTM8iGZD/1ARCoy6nadh6WGlMD3H20GrHct
SejLVyznw7pI78cRctv8Vcv55WfYUPWrxk+vv893QfbWmyjtSKU31h5V3WMkUgaEJu5XF4jGoUTO
/nmOdC8MMoMod8uXsKpFjzJr++0kERIEukO8Gcy2bq9XpGR/3k/bDLo2ojz4HXq80xVqn1Fq0RPz
MWeX5YQSJV0VPy3n8haWp23I8bDcXR4I0V72RHBd0YTlW+B8DDdGQWBAyE7PjXPzVrFnvtGrKFkV
b8uZzMvpzLsO3Jn5XCxr9yigbayWR5dzY/orT43sabmDSPunbZqzmCm+6H4XPQyVTVgsw4Xvssw/
Ui+xnxhOu4wni4CLr4n9ukFeRUDf18ys1atmh4xy66q5KDFGpxap7053U+umaUxkM1OPfyIuwckt
f04BvoHKa6xnuzRCyG3td5dhwRYUhvNIkgP6jrBzvgeCcVk5du5jhU2axSRVm6nxHYLcQZszd/+m
dUm9M6cmPVZZ7T7n2fD4+Z0FnRzsitE1K7Lw0nuBv5Wgsp/w3IoNQepUBSHTyMP/Jeu8lltHti37
RYiAN68k6I0oym3pBSFVbSW8SSDhvr4HeG7c09H9whIpapdEgpkr15pzzLaYGK4h6ETL7x9MRwZP
0jKDp3q5qcRYbFSdI3ysWIeZEmkIWx1z2ze+tg9kNL+aRegO7EIds5y89m5xbelX0QiIympOXlhw
D27duHKVpFxHIovA7ZlcUIt2xC0W1WRDIvr/3iP4bd+3xNkz72STsGfzELldEILiaz7lpP/thJpv
RjHrV63SafX65eRt/WLGGexpbDmmIHUJzqo31BaNQW4S3zb2XV58yuX/ImiyW/mcvihNmWu9PmG1
ap+z5aaZSxycfrtCCI7pZP7A01DcENUdcokCwSpS2ObgAENR1FBfmWmECtUrkKdIvz5uxuWriX0J
UjhwoK/IH+Lnx81c+vFz12n7PDXqy7jcezzeWdFvok+fxjCS72yy/M55S2hHjztu1fpIKN12jsPU
94s3olJucZYNT497c1cnq0r1SJqWb6LGDFam4ZBkib/5PlnORncZoQep31yw+Lqvteh3k1DxZxvh
dqoQHp/FoFuUdMnLA3PxuLEWb8bjK9exAddZ8dvjnr4wMP77tCAej8k4JfthavKTBmf+JLOSyZEp
W7Z7mkprXq6D8kR01PWuv3KU6q+PryJRp2fTNUNN8NB/H3980zLiFHJ1/QKBZ8cRlcTr7mVYJGwN
JQ/mAy+cKvHeJP6v5UmcJkK3xCUtneQUgy5yqA2RQXrpIviBQNSM8YtKQXj7Tf2t9UDZwtgl+Jvj
TB+vy7E96Y5xpviov218gXXhf0InaTnyaPla2m78EvgksgQ9Pp6mMcw0rFDgArCDLDfXSEWyYb4G
Ltp5KA/IL7pBI9acm7ay6s2AJ+ctgKOFjJJpz2TGQDx8LNe9N88M4Gf/3Cwcw8dXOjLH4whHX6v3
6MQUF68vLsQs8kc+vvSKbKb8ztdRjdwh9Ur8dMvfZ5AG3OpTsbWcLNoSMWh9ZkptIkvP3ylvslNE
vkT4eNyglFmZjO5vmSXNJ55SI3Fv59MMsQXvmpHcgjp+b9NeHYO8RqLluvR269I4LwB/vTAxGxd1
612szvQuQgvkRpqFv4rqhooeHASyFufUSgfnX2l8KIGAOQ+8+lZlJ8OcsjfCSJtjjb9MRPXw6zdI
JnwKg8Lr3pGo00E2tPr4+KCCA6+I3bz2wbwhNKfkFQaHx7HnD2yf7jmomORKIPWXoW/sKyb+VUVE
xi6ufXP9eF2cOkdLG9V7Al6Lp8eVAaPhXw2wbVg4DgA+iW1/jfwh31RTY60mW9xHlUe3x01JQzmI
3rOgnl+bjP8jl/vmcQ8J9PzKvGKLPHurIRc7STfyblj8vFsVVL81kgY41RFVI8rZvUBLe0qXr1DA
81Vn9aFY6iMcovcqKLyDxLG1mpa7pVupqzsAxzOmyMYls6D5WTuObTygfFHoCspURrfHzUPGQS43
HwmTuFfXHBdBT+M9q8zKQpD5akv6Z3OTwVcmYuNMt/J/btIRM2AxwcyZwCGix+FQ7c5ywoPu2SqE
R0jk4/LBSkjD2sWV84szsQgNKyZU02tcfesv4jxMoU+VP5GkxVB5n0721hhcxiqFlp0LZEBIhQbG
ssxrVwOR3ZTmQbVNRvdZIx1yhZ7c2w2Viy+u5pr3qMshsWr9VSUTGfCyfSqrlNSIMiu/DLN4D7RO
/kXaHQo3MLZZbTkHk37zepKpf4lqmj600L5Tw8++ykZLwm4u5lPmloxZe2uA1jWcg0pVX2pqso0K
tOiAssp+j4aCECUehxmab2tCSEk2a+PPWL8N3R01m/a3avNb2nvGF+4uF5hI3b0iXwZMWNjadTLc
fD8y+YH34ednvDjuNjbN775pfcrNWe7sJawpz7L8OHPI3LtwSS6l2SMNc2TzbDlpEUIeQkrZnYfG
Nla+MuLX0eCQmwyjeUVH3O6rcSyPtVao85RV+rat8vaZsxH6MS3IP0Bfpyvotu/CBFgOueCUtQRp
4IR57vVFTIwkCw936v4dWvPu4Jb/LnrZomSJo/fKdkncmFYjQPT3bCY8XLjC/qdrzY2hA8vDiRWH
uVehyDTsX1zS40ciAyhzvGqX1OronJkIQHREQJM2aXtmLPnz46aTJkfkzmx2ioYS2ai5qsEKIsnq
I0JBSEQet0Fpy2s0Je2V7sJwmIP57i/3Hg/996bwK2uTDQDyGz4IYxkz01tuZNTnp7GZD7PsUEPI
Tm1lZ/efoxVTGDbJj9SwpQjDbM/10NQ33cHNGix5Gs6sDphahutjG0pdHEIc6d9NgyzJwK3b3WMV
wgSQbiozaXcttQTVA3eb5a4oGoYesRivSeNv45FRM6O/P6asvF93jO+uGvSv2hfWijpL3FED8+vb
aZhhpX+xB/U/Xz0esz1neHl8haSeOaertXvXYhhvpEZx9at63hdGkx0bMcqzrVnOth577xaotgxn
Q4Mpie56UQ0kP47ST8lgtVi++xWy5sfbp67InF4sS3QfTZrv/d6UBAhqt7oz+LgCdWQQX1FRTuYR
Z+QWNWH6ly3klWih/GNslASaOsAttOfh7Pqy3RTmnHzYlvdKHwqIAhCMbSr1e848+q0hQntHGYsi
gs38VRn2T5uq+J/acz7txeIADKXc20XpYCGu6jfCVd8eT0BWgv7PnOuXvm4RX7pTsjPcjkwJl2gU
DZAyrV0L22Tjtm+Ju9jYzOlLjHoUVnQI/vN4LoktWh7PyJH+v57/v4/Hwf/37wjWq13XF0jrSxaK
gchUWq599NZodGZjurJrjqvRW22Ryza1EUXa8t22MLVd1ZmgH5e7MwOAXQeqY/P47hgZwzYAyfOf
u10UuZtgIpEoJ5hkmTHOr1SywX6mTIaymc60EwLqBst8/8+9KWheS4rq5VuPp1dm/1KVprqq5Ydb
LCbrDFX94fEMcqPJBUlFsNawESO2cu5V3Tn3BOMGx89nKiTnPmp9sZvHSVv/9wkF8lHBn3h5PL1L
nJIJI0vD426x/BM1rvmVjlsHeRVGxQRD8YtXWfPRbWBQPu4+bqxKP2m0Uq4G0ewvSDf7bU9fN3x8
s83ieFcEmr9WFpl2nCauCQ3d2xh03k1WzHYlCqyDQT39n8dIzDJDhyt8kyhf0TzJVLd/PHEor4WR
yks9d/IysYX3oa0ca8cq+/34xuMmsYdbr/nJuSXS42IDlbEFRz3DFtUd3CLFzDjYGyeS6clbbjIt
wRZfFsPedFgC7cHYD8z3vmbAebjCY30fRbP+SetUK3Ttk5NiuTctq9nqOIo/RU44Yg/BT7BBRvi5
GYxzEeKMY43Qsz+NNM39qHvF9vE4DPf/6/EI2dKWPuz8/zy/053Psahoi+PMefMDYW9HMiE2HRay
N78uHEIjMiNkLqreJmP29/OsyAFcvku2TsJIng7l42fN3uw3Wuz/MfhFQ8XC+IMKnaWu+XZQ825Y
zKyjN4zRs+W2JSNjnoCv+SvixPTixHN/cKxGbjUZoY+0J/qPsfPtd719zVsL6g7gJsfKk7tA0PCE
y/oYxfaHG2g1P6zHpxhTT2gprfiOCoq5CNVJVwce5MChfEVbcnfH9jKZrX/Iymx+GaKg3uoEI2zG
bphfygS5ujC41ix2/mWUQ5RQVjaHDg3goanc9NwaSLlqy5Wbrqx+H8e3wbFfHKOsqSZybG2++09c
JN/TEuih3l29KJ/jAamklcZPoza2z+VUyGuAtHd4j0lX/kSWJo5mJoyQXnb+CU4Uc8yQki2W0HrN
K9tb0VYI2MkSCnhtHI990Oo73yjMm9Q9euLSl39IRf6wbFqqtEFXo2nrv5Czvm2nBr6Yta+9VDEk
1go/otWJPyyDQLH88pUBtrg5bfHzeFjHhABFstZX3Wila9wx4ugYMdexpaGtCpTzE9cmqty4eYsD
9lljGr9piuUvvkm+qpsm5T9aOT+z23frlNjF3bDAENKIdxMQV3twoky+1EG6R12HeHVcHAbAuN4n
LQVzTIrCpsiiTctx6It4EEb9Vf9jR0gKoaHTXV2S2Tk85NqOtRXm8JB0JAilwbqBfLDra0aGY5Ej
Udbmfu/YWnIKOutMYNtH1ATWR7r08KtocG5I8wuYb3ECRI8AslgLwuj4eDcta2xDs0wFLBWaqMug
Y62ajLCUgPGfxqgMfxoAM7C45zjFl0Cp0J5Rr0I8b2r7Cl2NMG8K2dDtCcKiADqTBxsDHKYNq63A
GllXqLLmKTZAnEpn78dKvxgpkGDMXSN8z2y6kW6i9tE4XHQpDm7TUS73IhzdQB3nNj9kyGbMOF/P
2rDlpVVfMX4W7Cj5eNVdeVUDBC2Oofa1M8g8D3L6FkGW7nvGB598XuJNPCS3JpGbFoyrtSr9ktOU
62znSBSrKvHSFdRZe697ufM0WAp2JmRq2bknIk9fjGQ2zz1K6U2ntPZUTW60k1pMQWm2J85w1kF4
6KehcmVhQb76eeisd+g+wY61JX1dEjg8z3pORHoaVc8LM8/4f1Sn8k1iwd0gof3wmPrIEfsWK2SY
g7+8PG4ipz3LoXDCdKjru4MZbRuMnGWcVj7LboSTwv92ZbGBH4rERWGXusObo+q3osFvXTTOJXPT
9snpkdvMuibJ+OPu8s1mqHrE/wcZ0ftLMqt9UghMl4y4H4o/Vum69MM69URoctJdtlUz23J3qYZ7
ASF2CKwjNscnp3L42VY/t16pTnUBE1dXbbptp9R5InxcrTVPE3vCYDcY7YiPlyKlaHVuej69T97c
ngDjk//mswph6SOhCHMN3guFnIUdiCka+57VdgdP798cKytPNmPLZgD+W+pVsG3JGOuQmr2rnqTF
XPb4cXyOnJkCK9z5tXmsxUALTm9e47Rorg1dHugVzl1mIxiWITpXmme9on7kMMMnaDWCt7lPfyNW
zbsw0gguiO6cKlRWvHNR/5P6XWgPpXfQJ3efxAAUCsbbjxa2oxNE6MkOHn5PPECQp+eB9EIY1JyZ
nI5XO4jiECV04GrxnaXVu6F8fAWb4BBm3KlN4WA/tv2+3MKPPD3s6maASLye7oWS0bFlXiRLf8A/
Guw8e8jf2Sn4nTUZiL0hrr4pJnLm7nGBEZLfFgoDFrjxMHnuu+Now+Vheda6mY8nq/JmzmhDg6QU
G6a4ySnCPG47XKJ93VfXWsnXuZrtFXpU7yycxt9VTVqFjcz+xoPnXZY+H10ik/l6XW57y0le61ni
CrF+XcOZdo4WwOEtWT2YKJu7rGUuRV/aOHN6yNfEK6wZHRveyqlpmy5jPUhWO43B8zWoQFRDvDuM
jobqGYxyTqL2LcGUMRkRBmct90+tMa/aUbVPwZADNRl4O7tZ/2hnKpMhKF6BPai9mRE9luYO3DzP
+EZ7jPMzB6KeaSAy7iioTEzKWb0Wmc7J2JJo5lvrD7326aQLxwmR/TchaRXOJpFFwqdVvSPSoo3o
8ennDMeC4JU3rMjF0chU8FTACIWbE/mkGhu4GZ3MoR1F54aIqyk0i4ZGo7zZBmVZlbTDh8iQivMi
PBXopzaGV2r7xPfGCzDeSrkUdo7IDqlG0OjoDX8zByTL0DvMC7XaPIk55wWZurdkCOKdGdQgTfJo
uoq5lWFg8bGNfEPunDqITqOBVadNIwcodD6fvML+ihqHojPTOYtP4gPRUH01RYfJqrZuXGVMIMEi
+VpLblLnYeAk16LNI/Nl5pWehz5hvoh7Dem0yGxofHpT7vSYETUGinkz55W38RNKPG9gdEQbedgD
A2lCCspoIw3wYSn8H1bW/NgPKB8iXdW72iFpGeo4Zk2JL8FqLdiCqMqLpMyOMRtsSEriK9iz0GBg
ttdmso8iGdfE6UCuqeKB5KXk1vcRrgW8TORBOVtLimuS5fT6CNVcFzLvV9ls3fOu/AtNqabX0MRr
3/Be7ZyGRTKVn5QVBpQy+oow5FdVlaFYL1ZRFWeX2F9UmA1aOlHM00az40WS6xkr26GhJOLA5DXi
1YiXP8J1M3FWdf2q+VWzb2b59dhypXTTjbDA37h5dSgDw9wRYgfxPZ66be/lzaXVxpI+35f7E/nj
/FwyFkYSeogUTO+o9Zr7rJvX574Y5GuPUAiHJa3hQAOWZFsBQZ4j0FJ35PobCg2odmYXZw3Cvt/z
9kd6m96booTqLNx/2tlsrgII/OgZO51JDQFNNWePrLNPmZUARc51/TRB5m3U6K5IG4F2pmp7V5CQ
u5vTIHipYqyCczt3a73Cn94a+hBaHKp3BSXTzkTmyGMjNXTUfhHBSkpmYNG68aI33RbiYETet09q
2T1rSVJYJhhOm8d0I2hFTY7OW4/njSExsMS8O5uz1RLmiRmeQxFh9JLqL5I5ikgkiPUAc2AGS/Km
tRskFDNmRyZjyGsdhKnamDzRWOYiph7ZG0apXQEHrx4d9j5lxouDKr31CCsnBpNRjY6U7KF/oD18
I1L7ZUO0XgFmIFJA44OegGzE1nCvScCvwNhkB2WGviKZXERKFPYmjYHnawWQoiSXt2RKxc63SWJT
EMnwkGdrMyusLUZdJrsdsV4RBZ/ipzfwxo014qxy1dg2Ggzp1M8ELb8xWdp5QbaPqDKQ8kAzIzGO
Gr3+I2LgGrNnPsVjLM6Nj+0AyiKwcnUaJSksdE3jY6PUoe1q9600MuyTAtlWGanQZT8jHkXX3RUk
n3ZDegE4Bjl0myIBzObLrHudtRyhXU3kgijrt6aKVqNU/f1xrSltqLeiwJwzGqa2MXrfvMdmZt67
DjvUHEBLrNq3KI/aW2wbmxaow4ud/XBKaWFtVtk1zpIhRPCZfGpZdva77FYNU7yO4cYfFmX5e1IG
u1GmeCfS+MZemdwh6WdYoIJNWfmsjmzpeKeD4E8xtwQBKau7ksOZoVsn9GYWOiG4xcCyy5ITZ+1d
kZX3ErXbBhrUdWpLMEHaZSSw7xR3pvbSdIm2MTFqbpy4XhuwYAfKC64rz6fxxayQC8KHUJ4lhHa5
2bWby3qv5/QAJPNC9BN3ZYvxudXF3fVQCmtWnYYKv+pGpGX0TU+iaITzNVRXKpQZF5XTvsV2JC6N
5EjhjEpevMj86cad26fGNsa+AOagPOGpfo1QD5IM4H+owd3oQJKPtE0LQJM28obMH7gqc3WIFkyq
l2vQr/SWsaQe383+EJG9fjVjGtP2LA681sYz1JklOs6o/h1wyZCNl7FQZtVKsBA+cYIwTnoWHyId
XW8mV3VTdXcPV2dnS5i3g0ubzhqDDzQI3zUSgMvkE6xGgzzatzaqAD8nFYk3jgbtyD8MP820I2sj
45hptmakOHgCN4QXJdhg/fx1SlxYTQ71uz3TzEN43CbR3eDIdaCLXvOGq+rHMo3q7OYOqk59PLO4
vJHgE2HVDL4UyU8huR+YK8gPHGd3GzG2WDnxOqm6+ugD89/EWbwrbfWXibG2dnwiX2a2/20c5Cc0
cMGKTEishZR9u8DKtkxGn2bSjkcPmFdpjXd213TT+7jrSB+kLQLkM85ZubM8jTaD27+X8DahyDDP
dophN2sYcGrltd+NO3wQ3tT8gxQ8bPtma8YtBl/5N2/yYAsExD/GxUQsHaNXlHjo3Lo2/extxvHB
VEFGN6xn1H7p2sF43goxHhWKD2J5+udUkmw5s1yFGomjhM9Cke3LTx00Bk4ROq5lVLzk2K5QXeNV
qpuFMOf/LcuRQJw0vVkU9kWTAgNyS3+t8YpR3cK9QLQgRyyN0F4awyeRoLUlda1mr3V+r/VY5rdu
aKdjq6fbks7jNu5r0ugm/aAZ0ysdG/zMpovCvMreXQzqW8sgLjZZVLzjGGOdKDl3ocIwDlLDHK7a
uX+rO7GRTaVdInGPtVqFGefwcBZZWPVQQoQyd5033suZ/C6jjDX2KRoF3UydQmahtokhwiS59QcF
JuaGsexBMAfWPnIgn2ADiK+6849V/tXNEgu+7OYb1qdfyJBvaV2TNTD0YCbHpNr6Pp08ZMnuD/tb
bFVADguv3EqK441Gsg/cGrUGwVZtM5s3zLPwEGHGb0lkMMi3FcMfgh137Jze3ip15mRa8ZySVPaF
2QATOLnhnGI4Bxg9EAm1HJ7LxrvCU/a3FZ8iWG3T2lEAghfweFrj4IN8OBwqPI+94KNvOcYfIodp
XPWQCTp10pN3ErLE02TO7IS+dvGJR9kBIDVgQtoXDWPAOe6U4hxXgXQcQqCj9kGPSj6Tdryf3YEE
U9IX0RCSyYl10qyGTVdE7TodmVhNc6GHsqI1MAQ2Peum7i7OYJIjEZTp0aqH7SC8FJN4yS+VYDAR
H61hfFSBi+i1mvf50L1jFMg2WWd89Dpxnewa00uNz4sCGAoCA0oWSnu4eCZdX87mbui56l9UtlWY
tMC/zQbjlXIT4KZ+ddKa6K66wN9qabcnNq39M0MozKjlB5d4Y5d8YHyoTGeC7ANeXQtB0JFrYvK+
Ogz+2Lr4O8g2bseAiAxe6zkm5byH+rXu+4YgGvoxeIXo7xBTJXxHhFB0UGWSfldSZ3ly2E9ZQ6K6
S/4kqXw/tgzI642yjVHO7wg61NqfcUGgnty6efsZ0cum2Vp/GZIEzIyDwNjD3nAnka4NT2K8Fsk1
NxCkVBrlpMsBnrh5VAngR6ijd7YO07xIvjAx5+ca6CtGTfS2TJs5uEDHhMHbmpiItX+NBvcMKu12
pUxG3MBTDqWHhLZE2XO0NQyWGYy5vMb01xp0zHBWDxHjKLhXsNxL52VyNUCsHbnzrhetKD1OHCm7
dTPa23jy6ntXx3c/aN4H8Myhin4RO7/mJNxYKI23HHZfgtkw92dye9jB2+G1YDtJfDigROcdKXxX
c2EV58kS7C+08ipFwZ912lNbZiepqv5laLxiXaa1WgcDKtkgnhgqCdzIC+hPd54c8nc2ADJfPb3Z
P8LCi00+6EHoTuZzL7+byP7sDZ3EOGi6nGAFCWjmIpYk+5LFEfUlS9N0qvXoX18U/zRj8iuCn8gQ
7SGPoLokVXIpdfMuPQfbb95YeMqQvrdMJUOSI/7ETIVXAZ+e9dSKtd/oNf5GM8ZC5/ZhKnQBgadf
Jz2kL+Ab5iGLaHzg9FnpekEcPSHFLzXH3rN1BEBEeYJh4UAUAu+0V/00NjPBIADTFOMtHBZcFAAX
pl91tHOUsyls+Upb8c1V+Ir7INkqElR3veqIJhWfHKOale5i5BLURKssQH7venKTTVlPeFrQf0zp
2Wm74X2MYACXiLZDexy/qSPm9ey7uNAM/ajp0mQGzI7Z/2YiiiHYWc/p0OmACGgWuNoVw5V5bFlJ
nsDnAOyS0XiODpzC6Gv06kT6rLkpxwoiwk4DbE9+BfR5RgJDpT377FbXQinvONeo1pTOvCzvy2Ab
x0UalpIYBV9VKMQ6E5BY69tEI2VN6Lj4+KH95hPRhE7pc9y8yu4XUCJ5VP6saBPtIvXZtloTZlkQ
n7kKszVU6g+OrjoL3ohvuO3W2jzviR8iriwAV1XJ+agaYnPozEeSDlAlNOcYwPo/GRz/1i4ZXYZH
3oFZUWBxLCFiCT2rQa9gXUAUquRQH6okOgKsIhRQf6GN+WeyOUSNtfdaurwgiA0YS6sjyz3jKz7+
1JIjvY4ACAoxTiMJXPZ7CQ0hJOaEjrJq79qUXK3l9OkMEUrN/ql1AKvMAoS9CyTVSPflbH0AYi/p
pNEsVRuSHrhWUfYjpctWOeK3kPREBgrk24btVH5E8hJFjNVNL4iPJSbeJYW5PLQpdmONCA0u6Pki
nbQ+x5Qu/WA89cbgYe7jbJj0YouJI4I/Gk4WAopuOtB6YSP0qe/o7OSQnzCcQ9m7lvBJ/NJ7LnJ7
eKoQuI8V3sWx6uCaZt46drRvzM+rks/mHpcIhzwaAk46V6E3JzdjJumI4JazTzAtghOCxJ4EJDXO
8oeUFeHEwc1bOyYrPMvBNUWcimXSohtIukhsP81zH5zcPnrVDedQVxl/m9GCb9TRsw8O75dprizH
m460B3PbG09FIU99TAtSmdPvXM4UD2XP+yt/DF9tYg99fBRAwWKbtET81jTkBqbwjZdjwK8+TKzu
CSS1JYymtIOwBUi/TrqnJsNThxB/R2jtgcTGYue2NCP9kYHiWD2xuiK8hugnIigdVfnijRi+Pd3Q
D15w8GsynYFLaytD6/5EyXyafERGfolZOE64BgI9PXVNwPIBtsfGlbiKxg7lXWH4fBQlycgVp0Fg
XbhgKuy9AxQUl+i9TNvaTbGNksTeC2XtPU9wXF0iHogxgWqAvi1NuyWToBYbBgAl/fdsMwbQwVAw
37I467dtMY6hzS3JaGQqyR7mkdKXU0qAO7qfMRogV14VI73CfmbGWvog5SX/2yS4yE43wjRq92bq
bfjvpWsS52jziWdw251cDg+GHdw0GlLHWdM5dVWQ8ScBSiDx/8A3DzZ8oJn3+MXTwj99Fzn5xUhB
4oiCYoz9/qAQ9CWm8ZOUT4XbJIdBeacgvSCfKtdOTA5XkWj7AmEnxne6jtAp37Tm/OAtjxBm1Fs8
EQeHWj9Z21hdQvotT0IMlAs6EqUkKMCm5cRXt0G8sgEjF8L5lYMDRhvpp8q+bXvi8zGPB9EaeKra
F13v7xKeNh0Mjn41ia4aJeJqVr9GbD6TRIBgrtZ/ZVqKHXTZ4/InMUjbCOGGbA//ViI/0+K8FA08
5iw40nZH9jUXr4Upf2J2Ryoq/0x516zyglQwV7EJyyIcBuc37okTsDqJPUscg0oiiIVH2k+4ywbD
OxWDTw47MogQwNQrSupjIzcpGSGIhtQP1pJf3t3dqLqO0QGL8cAq22SEXA55oq/M5eor0GavIDw4
URLjT3fSFbrez9qR6U7z8+uuKgYjtCPvB0pGs4miI5Wen+4D/C8rlb7zmf+T5RWCiWh4Kru/eNQP
eRd0OxLrhoUMQfIpgvzaDHbAqminCds5Jla/sUdtomaNqL4ejz1ulKFtsWnIcPLjT6vp/8N5rn1E
WPNzivjqUFuYyDXVOqw7hXPUVGAftWyQqyxaAu4CIh/HIUaDEaykUpg7fOA2gUZmusEVk8aWto7y
qV832m4K4N17pOMdqayjI/l0/ioRRK8PgZluFcP1Ff3rZR40HEiHdDdj7fw1xoKWXMxQgt12gj/A
SiKDEwEuGT1TxQ5j0dGmU94V/HMe6UkrQxEsktTkjJBnCm0s66mSCNcl4ptI4alGzO4Mw0V5Vrqf
YH4AVDNEOOs4OWzMCs/mcoP8EU7zUC4+mop4UEUlMSZFd2NYvkb085MmeXsVMN5XZqwluIM4g6Z6
99zXJ4st/a4bGoEDzuRtTKttXgLBz1LrPQZiO7vA6aApnZ5xan/EUn+RFZnijAqCS8ZBx8UcbmWT
ennciAYpoi7cT9kyAJ5V0wPlTBQ6PwwqxuTiOUCNsfVVoj0VHpFWg8qZAkwSdZZOymKa09RcEu58
QgCYWQQINAH/WJP5WjGo5720f3xJMp3KOfaYUn963Pj2spU7gQrp93wEfowO3x0Js/ftP/oI9x1p
6Q0LXRZqkZ1upzzCZeAVp/4yuo1/lVYcrIgBw/gBaxqyEvAq1NpHZN/1za8ihIDZHaAmM0SiwF4H
U+H3fo5GJp6w/TmWIORB4eganMjp/drVws+b5L6fnG9Cfq2n3rvi0OXzo8/TtgmqJw+RG4fO7EOa
s7p2Tq5vFVLgle7LnTGY84ubdmDhXOFvld3+8WaQll3+b8z8cF/Y1cuUJMk1i/r5ohN8pTNB7k31
NAR0aflX0T73Am2p3qc7Ihx4cdb8XaQZ0bA6Bag2aPTl41pG2TWStoQWlQlxFCXtMLs9J0X5Pmqm
vQcaS0aL74mdTdPsSfyDiW4AmOvjrs+o4pXGJ8by9ZXt52/J+FuPA+30mgj6UpMEX4ZaNR76oaxf
y6x6q1HJXYS5ltjG7lVunNMsS3fCSfZmD9JcPiJO8lb7zNzpA5lWTdwuSZBllBBhWpF9Ek05RXlh
HDPGOoRVYmLHX69oDn6A9UWrlml+2Cf176TjuLIRBl6nYoq3ngsgQ/vMjdQPo9yc7w7NvbDVMuLs
o2Kpr+mstYXwb7nGdIe5K5qeRdWVIWFcW2iXjoN0tKOuMZ+YKuZxBG5NR7M8lChlmdNdh07Y13gE
FN357daVXB5VQny0hXruearo6rvYnP+JGrWLRs/541iU0IMwWV4yNlbOkcZWTYqA9DatvtNlUpi4
t/9D1HktR4q0W/SJiCBJ7G1VUb6kkm113xAj09jEQwJPfxYdf8S5GEVrekamCsjP7L22wG0Ex13B
qvY6UAXCHA5OwZUqvNg95P1sU6V7xgVyp8e0MyiexrH7ijPjayl8hKNxnZ9UtTwj6v5l4on6Jopn
oz9jZsN/vHp600gX2WjsEpFaf7oA9JU/W96LXzY8LQsjJZ4vTk6ZZyGCA+4ue3u5Ra0jwyCr8TFF
AfaoeeTGHJo3u5+IVI2YSabxDzbN+nmYeaGkkgSam+bRcyF2zV3rXWUtv9gc7Ppozp+Dqq5ZHBYD
knhUpQjczxwYCUPESr932vzSvVB/7eFBDnnwXXt1t+E0R8iq4c+QO26EU+mWV5E27kWbDhKMavRZ
6fNonYZUfdvIKwdGDTnalj74IDy8JtKhcrcT2TCUhg9US0yhJoiLwCfbo8Name/gs7cnzu3mMnwM
M8Ky3r0k/mOUnfPDu7ldZOScm84yN6XRvPT5WBzAUbYXJxXbzKCYT7BT70xB6ozpESYDHvR/H/7/
U3qiElbNgqwrNT/x+cT7KcImAcQJoXgxideYiGbYncazwGr5Gg3qkyzq5vbvM6EyudV6YhmeRa8A
JqxX5m3L3pKAif99Gg34DKjpXfZb/G0JmSXHyXNL2uiGhjpGcQ9d0kVhYnKuPf7/B65ZQUdLgWqw
efr37ye5/O+/qOK+eRgMAr+CfdNMuNHqz6Bej92EvJZGczGXzlye2OL8NmwSUMF9ybCw4ur6D2Za
rn+qWyy0snDAxSyV3omRAUY9mQD68kwGFwn3bTM7E4rV9dN+iCPMbQl/zYIwuCCX4tyZyuO/v23X
v01X6wnRyyq0nYww4XLI0m0GUGAzM1clWJttbTx8Tf0QnP05+EMJmVzwAW5RaiBmnxz7aJzqZW1k
9zIg7AQFy8hKkoRo82/klgBklq+C+3sDwiwcG91eWZWtHSKb/WKNa1k2uYPfDK4G/Xt0Boi7ER0y
DEQk9X6cssdg1i8GmUq3qZMw3OZ3328ROcfEOOZ+dTWSAX6mQeowmUuf0jAe7LIyz8jQcaqSUML4
ebLnM893TeC7l4TmOoCIEpNZ/jroKtI3YZhr48JTGwjEFjnNZfVLCLP58C1mbIwyq/IJAQJZJ7nc
BIGBK5MoGwNQto4TllGJce+XW5fxhTMJd0stnKlLP59J+Ruov5n+RmVwdYI1eRvXrWxeW01Enq9Y
whVl811Zay7d7LfHrKfWcWKI2saznKxTzxHqsOXe1qzxsCOQ5buIKaxH8Qgvjr25azLsruhK6/4q
PHMLoJlbEHS9uXIL9Uj/03Y3raXamTxWWgwtrduMvwNCywfNOg/H8xx2ucGFZVc3BtvEC/sCdvS0
90VzmifnNHrVbyvGjykbZCosqPJtYeO+JauaVVu1lbCHtpZlTQdkmybcYckMFGtQLQQaoLp9hqK2
08QsHAW/PlJhue2j4uqqZMc1/+7oHulabT+vz/Elp7SMjFtapPOxFjHTLpYASDGCR6sxn9uJs9aM
SPWOEJSdUCCF6MldFs9THGKE4DxuEY0CRArn0b8FGhmbz4HeCylCu4Xnyc4mx12903UEeRjuDzTq
KOR2Xjb87iun1XnTrU1GyVAUu9ZHfJ2wMDB6+2ux5j1ysxm8HpI010SkKwJuBvJxNt7g51c9tMcK
9O/GVdHLxFoxErR6xppDks/FeS7AQKsSpBY71YLnzNFy14spL96BTh9sYpPz2YQsUU570ozuGbtu
OZrn3pkfyqp6oOu3nJxOmkTfcKE2S/NHTNX/zfSrqUi/7TR6lAb8vSYbGNm0qz8OcLQw7Y+pvjLf
9kJIY5qSO0Jqz3vScutBxAQmtEa71CzC08o7JGJUoMAZiqYJKdFRKrfeWrrgRWLDNOBAZL9sVsZn
Z0chERGE6MzWCTULHTKrE6Mk2lInejM0RyGJYjLAGW0nwZTHJjoHn12KDFEtLsGLCyUQ+esHJvCn
EZz5buriLhTrUQGEAY/D1F0cV0ZbmlaFjFf8u/xC8lyAya21CkKMA8a8ndsRwOfCUyQVnkVdsW1y
6e7p9RaDRrGsxUdKdJSOcbDWOEo2Uz6fRI3kbShya8f4w9LeUw64jq0yhN2uaP6WHgm0fXd10/lF
wgejVjfeIK/+YeeUngZk1f9qZ+hnKpzTkula8lMBdqd1HMlpJMZAk6DGBOJxkpU+j2OCywUjxQZp
+ZPCHrzP1zAetX7okI/sZE08WTC5ycWPg7dOl6yjUqBigYXBoMz2vcPvmmUeD5z8qfQMDJret4Uh
cSrZmNTVuByoGtjfLJpMUDYiyrQwpEMwTAyCR+cGrqlSNBNCQCAmu4b0ioRe1Yp1aLvjoZ2tj9lH
DmKbDFqpTnvC3UnFcHL9NYh0PGOk/VuxGbeLZrjM6fKrifpPFq47XwaEwUQYDLjNC1L6RpQ5FrCm
Zu8SCdOLPIdqSchtHPmwoLPiu7Sc7uL3y1UIKIOcOuy52rsBWXJTetADHS87apW4W/uNTmTY+SZI
YzU/9Rh2zIqxDxPDPmR1Yeat9YDV7hjzimNF7MLYKH7Mce4PWYUSYYw/mDG/tgG4GV4K+LJ6ooUe
/WCTr2t8vHDAX2V98viRQhMM4Q4VPNnBrckSLgEIGjfEdpCnpC7ar47KbH8pE0YetRTFIlO3Ojuh
eUUiUogwa71XlPm7EYfZNvPZ6hFMtOUus7delN6MCdVflY7ObkYawXW0VdKnOIkRuwAplKTRkCsF
QNpMFtYZOM56pjptTiKxYTYnEJdaWQ0yQraETGmquTCPBHp6G5dsx9iwwiUYi7DsrXf8lmwfnK86
RZtkLmyXx/nZRiAKPAF24RBVWzo0llnTM9qfy1AgxOs8EH+998VdxuloNgxtO4Tx+qWYqOYXbgGe
zjwjhGX9qRAFsHOvMLTxw7c9S94IGZ4KOm5H3ktZj1tW/05IirBXg/XtQTjv1QB4XS/wG1dAlp22
VLZDzGCKY486sNlYvvErWnPdkHtdzVyXzwtK6Q2bDQ1SvnLp3eEkWEn9N+VHJmtQM4JQLwOsNFut
2G98SpWYz2Yw1Ny84M/8XKcnLylP9kixhaLC3KbkeKUFYtGIkxTr6S5uFucEVbY7wER88nyP5Mpp
RO+zW0rx08JI7q1y50QsfruERLk0cK44odHXTI66LMAf2E3UJz9p8Ri6kpHCSbiUcByXy7FMeFuW
XZMkN3fi90zrbOZ2bvaGZ/3R6PmwjZL6Q4L0QUzIAElVKCl2jyARyMjgtYzdqN+h9UPtsRm0ea2V
Js1N+wuiPt3tiy9O8ec4hprfo3sBB04fFQcvJGgXD12hP1K/K85eW68V0rX39Vm6zNMtp3xrc5JG
ZsD+qde9AZDGPUswQ9k4HC5EbRGTApc/b0M1WVez6NJbNzpb3XRPiQLdaA6lv19g8ZIqRxPgJno3
Ek23U8vyBy7pWovzsCF4Zw8TEFUKud+NU6YHLLTplu/4i1lnRw8eEUlCOYiY05+pCCrkYuA6F8aG
0FE7+2X2uIUqR/yJon5vuXbN+fEwIe/cFWg58QLCNe/SQ/EoRFOiGKe/Fv74HecpvgEj2pr+TJZc
uwr2CAHO9MGHhxHSdt3NCDVgLM9VLIl3McajJlTizDCS8Z+FhauQWB1KxuAv0jvMmirRRl9F1ksI
IvBUuja7R7v12QBMNiP0dt+mRXEcRPlSp/I/2TuUM7aVHXOYEIyBW1RzMEj98WjjdUNXHQJzrjbd
Wkl78Oq7KDvVOuZ21X8bE1uN1DW9Wo3blChnG38VBpA9O2J9ynviMjqn4biVmilxQHDpWH5ppiHU
Qx7z2Tm/ozeT3NTMvGNemn00YtjKnOaU2cl2qbv/Slm8mG467PllCZ+dnijAvy3CAY8c1vsh8IID
vRnzmvQ/VXW3DL/jxvZGgKelg41dqefZl+Cdl4oJQj0z2cdlHWr/g4Xj76r7bxoaf4fB87WuvUtf
AfCVHJPDUttInd1mE7f93dPuAlPzk+323rB8tPaJ/dvrsFKuud2HOCcKwY4JOc/xuq347aPvovSb
R247x8CsT9eG8u4lTbPqhC4gbMChbMgyJuELi9WqtEcaVupD2yzvasr+gr6mlP+gxUYFMJi7ussX
JsO85fUCs5XF0C53gxEbkHFrLc3SDM4awgSOMYdC7ZwxxcSNdJILAVSFy10DFJX9vL1JnPg/OaEA
TybCt2hk8XWo7mR1e4c28CzStUuIEdEEf5SoEU4EwavnMv4VpBwzunwWo/Wx8KttqCepEvj1DWT9
7pzUL/js2q3FHG3vYls1Z5spXbH4Bwt7Q1j5Ya3Nmz1m70lhJNu6Dxc/YrZkr44/QTPVpy0Xgbmt
+v6paFV3tB2qOyaiCBjGRSJgQhCa/5o1xlzwFZwsGZk2Y+NxAZiU7rZ5HObIvSvCWBjRQw2Q/CDG
vWxc99xVkdoi+KVcjAl0HLjsIVNy4hHyRZVckJldtYekUIKx6IhjrBb30eRbi1Xri7XvXNg2ItKG
Pbv5zByuvji1DLiJcW3NXLPSZtMbpJyCzNwrHgHNJtF3a2ItMns+BSzewZ29mI+OIX4sjVCgkiSO
z8qBWEvUpRHnj0vg5lSSTrM1OjA5gtT6nKDJqiZjmbUZWZILz4uR9ylbjO9UBqt8Daa9zWB66/AE
PnhJhkavk9cyfyJNMD1WhrzPqXEpi2LvSeebgpaymPFzCJ/50hs5S1Vpsv4MYnwgi/hrzKLaRxWw
Y1eKXaM1F5Gx7PxVIpUK+09hxL/aqUJLDc2be9099nSme6GDL8tsCAY1EG8MDRHbOVxsD67s3p+X
R7Ra4CeMQd2cYEJMVBBSKi3U93rMlx0YBhKAl7+5H3thYMuT537UBK1udOAzxfCIg+CZOpJxzJtt
Df6RGExMXAsOSMO7SM0EPojcIrzzL9nbxTgfMwAvwkyhLQxLC6yXijGS8o8TaPsxgDTkM7Jnf0ZR
LczsxXalDhkuPLNyvXD+14fSbFh+oFAGFtLmr0XXkedlUVEFhnE0HZ4VTVY+LHVLbPRwzZBYfsY1
ural77aDHshzgTPiewVbsaGrD665wKGGCGHzDQGbxHjhd4abAMJ1oQZT6W8tArT2ieO+ouBR26mI
QqOsL5FsjaNdMiMpcHE5JVkyQdmhlWDOi8JF+Xtd8FXq1P1khfjoj5rGLrM9lGI+RVjih7ojYcXV
nE9BbpWofFZRERtvk2eQl/sO+Z/P/ADtboGaxcqn3vX9TyyAPRhNEB3GsiFjavyVjOYtiKP5KPuL
wAixV/bIMeCy6xFBSpzh4PJ4qcs/qRr7m1YDwXZBGmyBO1CelpM88S71dY8czgiIMSwA9RJAS4WB
7b9MYCfbSPnimNw8IqqeOyP7uyCLHw3aaBt337YeVqp6MCOshIctfNxHecWYUyl5tsH8bBrpkavB
VnhjwwCrGpynyxENMYv3gtKoHRlOJ7Rb3S/HYVEReFfQbzftCGR1BgX+pPeCWacl10jHAAhVki7E
7LoYxIb0Ns+z3q1TgUwBR/Dq4rPrCQFMRf4+N606Jly6aev1YVEWLxZ9P4vl+ub7E2NUWIUhQ/wW
+VseM8IYX3PM3lsbFRJRH2zTK4PMxRxWgGLmArxvvttmueLRKDNcgwwCaXVnX7XRVgz0E21roRyc
4zP56ikzZETIiaTS5fXNZ4Z2HJVo3Nd4m9w+ZYyknNXi2drGpV9Nn/8+WwgiuKnUuSLjrp69uWzD
Gqb1LkOj3DAZ3xfOBU3lV0aQElXgfQj65JlNSHbiOKMhnmc6pTzuTzDxkierNpEU2NV7W7CzN8Uk
n3Vn7HJPqEe7Q4LkTmSn0OJFT2LCRG1IqqBef4pa0Od2g72HoP8gm14/BY6DqycpHyyI72aVBk8t
hsKXXqFwMd3IPsyJaki7SzM4JTxt/CBlxdMHRFGZ/Wsq+uGViTeufShHYjEvFGDjgy9TRFPZYqLY
aH3AJpjyx9mzMXsgq8vJVXFZrO26ab+Qkg6OiaKmjbv+4d8HE3rDnhXcyN7nVnqjf1cachGJytUR
VSGIgDgvTiDC+1i+5s7yhPvT2DPTFbwlhvumv4pYqdvSjB0/YBsmATwtBu7o4jIUiZipG3A9D0kG
uqlNzJ9Ai/leLidRRoRp5i41G8BiYwri98WmH2lB7lz/fVqNWLpGhfSO9lQdCLICqNgjzTFBZGwa
HEdcZbb7YEL9fbCDt6EyjqUTBZAJR2/DpjN4MLV9A6cx43MdkMPN5otD1sgJyTN1Lp0aWUDxOxh2
j4aU56mTo64bOuOxKCrjXbvxJ1NQ9VgODfOYtLCJaoQUlzDjzSw8qSlYBXxNCBDoRC3SmqLmlMgR
gR4w1dFJiJSY5kOuIG26GYlBEzFZVerf/n3Sm7mEypYB5orNdJ/5troNLcq1cvLPvL/2zFZsJmT3
cchm7xFO4zO1X76ts6hACzue44lykOFKuRZp3RPBdo+unhlCiqx76ixiPlxKfvZd/T5zgwAiNeR6
IFxpc/OxAjH3dO3Qwy3mt5QPzrTcXOrcR1V48dFOcVr8+xOyP3wvTlFitioKdfYl9AqMKgeUvOvF
1SaP6fqhnpl5Il8AikMwyWb08uzl34eSETmBWL81bqxz4Dfx878PmpW8EQW3VvOSlwBc9nPbzHfM
u/u6GrIjmn4Of4zODSfw1HrljkWQuzzL9QJIFgAfXs+TjkO+uxciwbbpR/uhoMYPBm/byb4k3sMe
n1VmbuXEiBajvu669i5sZb8uojyalWccMZgzn+sC9dKP9DUc/OxD2pOwZRi53Y9VKWio3jFPYwCF
itFyTDhDjBn2JhsxX1WLX7keUXHqlsm0La3zEKXjbuJmVOU07LMAI+UA4IDlAvD5IoJllIk/eTqx
aZ+cS4yXgNszrHEBHku7/2VQbyPMlI99DlIP5ExjzLBxqlPPPxla/KgdWYnMI6bylFuhKT7LSI6n
cQb7rr0Q7oze5Q6Kv0RY2+qbHRx6O+excUd9NNv8kE2jeJvyg9WBEVRB+rtMPbFdBvZyrSJM1eK5
HQ8doCT12Ud5fVP18u5NoE1zDGcM5gJMUW10WrtEaxXSFMq+ywTh2jCiP1Yjk8859cXRiU+YHtKL
OZ41h+qxKCu0v+54diOTegItrefVT6ScvKEII8LFI+7JTwKG4uTyjdBz+QogyOfUIl0r7sENK8K1
OPk3cEitzPll46n98PSTDIwjXqB7RGt0j1Lrx+E2ZQPanFO0qnu7dr9bRdEwE/jWq56iLRD9OXJm
WFEMVD0KY1KpGTFji+/CMv8x6hobRcXoZ0jJw64HdrxGB58PxTx//PeBCrfdR0X57pVk3rVscHZ4
ejb2jA7u34ds/f9b1jCMfOfLmNcV1jMQCP0l6eR3J+xuV2GfrTM/QFdL17NuFr0OA4K7GqLjtL2y
SLTMtj8kbVdtateft5XbxWERW186glUem7hRmojnAYTcM0Mx0HMW8kkrohwgfEesjIl+OyJkHSVO
4Nbr7MuwzK9NMUT7oFKo4S7AhzTU33l+Kmv142d62eeT+MhgM2M4H3bp4H5XcvrTVrgO+vLT19G0
1dYjMkUKYdyWWOJNhkq9RdgMTU8UXTzwm16k/5ZOwoyqdfbNfFpEPbNvUQ+oyP9OmqFGq5IRl6tF
22osjOdWNm6FWuUwsuBMZ+lyJxPOkLMU2KQV4bLT0pj4PwegJ96E3kNaJyaT7xjgM5wuiEw8daBW
3FX9+O3DxtgaAN35xvuFOA02ZB2Y/3jVbMWfdLRcygOqL5ryc6RpbxNmsz0hGL1aNlHgevu+izEc
eLI6myvdrqJF6le5WucU7Al03hwyIegVlTneqtaZQ6E7saEitwkDInfNLoE/JM62U5JgFzW9tjgq
OIKtLxMFyjXw6GgTowvCqi//xA2QhKl3oCiknaLZgvI/Cryo+GVRfDUZDLN1SW9XxMvH2YtwrS8o
uWcwSEdBIkXSQPFuzeBaBRFPX5xLOzN4Qib3TK/QSlpQdJFsTlMuUZ+7g3EMgXru+MCa4R5bs9hY
ZvGqGMEMHaFCCk7U1o3VX66Ue11Xd2vNajGJHxpsprRT8F60eh01OAxk99i/slB1LCWI1rtks/3j
YL9bNRxfOBNf3JiAgMyf7VNStLQ/DRGKtZc8Ro5HWDLz2f3Y5RqSJqk+Xo/gD9lOwBxOP9Mg86ZE
CLS4y7bNSDbC0v5kQ1CE2aqT+vch0trewjAptm4TID48+KqwzkbRm4hDqxdMTu6ZjKiZJM7uXiqf
lwkArUvnepiUJHmbEQIa2Ac1dlztDN03mW674/Lbm4LykAuNB43NtKi/aiebzphNWAKY5pWmDSGQ
o/exP0UP+OqmTT8PF8iQ3h5PKFq9wUNH92JHfRc2k/OVec5fL6aTJIEnvzDXzR5b17T2ypoSlmUd
b+r0qxTFtWNEQBa6HG4MG94rJFAHkN1JuLTx8pbbtoMnnZEnNe9v02vEMclYWfPYHR2sNNHIhrjo
30YfuWMae+TnjMNttGzUYyRKb5DZNslw7JaYUCyXxCx030Sg2HydgIvKckv7Im1WBUzi0WCsC6W4
2qHJtU9ORolUWC8uG+/NLFs0nJV9RI7vb1ERcVF1WEyrY5aMUEUrdlg58O9whb/lBN5cSa5DxkVg
VyJA7UagbCYUvEjs4qclYPuHq/nsVd2XBOm1KcthXPtwznlZHobV0WWUvbNp684PBwspvCXYszup
Fa8Z4tamT8b5hLzp2Ev7JY0YdJm+S0/gvRPkMV+sCKpm1iCUToNnEyBlHlCEEh89vkIRnfagXY+6
sj4rV3x6IMV0DaELU8NuaOkI7IbBbptFH6TWgtg0sUoVA3lkk3g0Rldvai9+gkf8H7kumEidBiu0
S7NsTu8KQ/hlUuOZoTraOjYIhT98xCNZAFq4/Yfj1ccg97tjrj1/X1QSZya1AQtwdTTyJuxJONqM
FPLnujF3/dj/QsjUv1b4/Z+iwtkxZDZOBtIwxl+c426l0iPn37AhFAqXqCnOVZk4xIIuxDc5nnnx
HT0fKMpeUvbzCIOR62uvsIF9JpThqfccDPVCuBIjnwZTRC7ehiH+L0Oc/zQ5U7Src+Pgplgko2n2
TtXyC9FlunNKdi1mRIJSOxUPZD2aL0hbd0M8yx2JUGfPaQxWa+jnvMr6i+1hCzZMkSFZj7uCJfVk
Z586d9dokPydkWB+6tm6bEejeMaDQRGd+EfdQTOwcUzRChLjp8ra3MaF+i/BwAeFDMmJqGLsQzQ8
okm+ozodIA+gBhkJNTnYLdqg2S3eAB2ye9EDIrN4eGAcFKNAhtoauNC+x/rOcEce42z6VqSjH9vW
7PdmB5ZAAijzvJw4dM5eum2W+bFrvLQpHpQleAgW98ddgj9zQ1YeKuZNJS2SV6zF2misVtk7YeL7
ftZ3TZOkagdQfY1bz3fMXxbUk4OEgSHZ2zGDxTzciZy6oWMJXnXflsr+4CC0rg5fsc/or2xfPjdm
3zAJppGsOucQVQwL8WCi31cKnTcKcIcSSUSPnISnrst/TwYwGSTiaCQc/3fSzu9FWt+cStxrsmSP
quIJWy9uSJd+M7F+bxKr/7JRQxNJdZdTNYTSVjSGmRMdy2lmeUF6VL3YoQ/RhrV/+mKZLKeK3Lc2
mNikYZMoniq1t1Y+Z1e6Zx/rL4+kLOD9eXATEZC25mHupY6dJ64G+Gb7biRXJyBidwtJdjUrWUyU
xe8cxxw02e7TLnHL46vamEmUHkD24oQZttr13RAnleYZyJBMNtHB9i0KX7lbSF+kv42yLclVW3Pm
6/ij77DyjDFX0UevVgs3tuN9ZgzwLPxrQVD0voiwXHGxfRYotZbe/4qA6BBFVj4uFfKLBbUnlqrQ
shkVEPDdYRSTAJt5JrKIs5vHJHEJqATJiQf71Z3kxEi3LXeiIBo5w2vUOHU4SI+wOAZ23sh2Oxuy
/KIYLNSLuIOFGY5ezZmOjq3Bpmt94C+3bj0qByL/voIAvFe2kqhwPTaReLHQvo7f41J/k20WjrmN
7a/2/quYtESNSXg41yZij5c0lvJqVMvDbI/8NCzGAG4D1XwYvG/ZqPIQte63k9pPyfQ0OutINq+B
VgwW71nz7KbJf0XuNsjdX8y0xIdSjl/gMlb0GptVhfazJErXzd0TEVtrf/jq9EZwakYL+FWNtIAg
ghyv8xLg9yuYcBfwUBwtwyQ1tmlMJkoCl2qbN1G79UgTsKRxbdHpZRY9UpZYTHs2Gp9kQl4W1SJp
eA5jhqBZd5Q5VZ6ANbqJ8I/b877LpnyHTGsftT3MmXwpwpGnMIZF5gpl6U6UjEHPtdpd8MKwbgSP
iuxqV9TVtw875m4Rw9wBFVwRM3ie8Ruw0kxumFDz5xiKLRtD5S39cem933YcFA8SYTu+4vkxykcZ
lmRzZkG8bGEc/p7+84mgvhEomB0T4D8+REq8b1iAi774gJreoE38Fn1+9KOVpj0Ll8jN+hDos6Cn
2SfF8GB1JCJQhxHR7GPuYX9PYsbZ8fNzF9FFLA5Pjio7um77IRYNdNKob3Wf4+SHPtF51QtlHcwb
KKiut8r7J+9nnAEUzVEMtuOzmZAldJV1H9XYhHOrH+UkTOSlmDjNhdG3txjbpp/6nUWM7k7kbPRL
kQHpGWd1HGI6+hlW/UZGPu7L2uC0ivmsH3jIgb71FMQK08llOBGayEZk5RvIDyi7p9YtLhBhrkOH
ftSdC4SVTbwF+n9PoQj99qGe5Z56q1D+AyUhQ1xmAgkW5fmQIBquflqbGMBKvMhM85RhXG3g2C7M
Re2LgCjC0bVB8tveQ4bDEuaKUYVi4UkpoJSNgIvUJLYOi79EjeKcRKxXTJQgSyaNDTwgipZBfdeD
tT6q7JHdIyaBPpkijlw7QGWMcXHq+kdGEMG2SKvjaHXNNevrB7Ybfwegk2gPUELA6H5ntZ0DIBv2
3sAGioc2UPH1T1h+CXoW9YuppmEz1/pnghq18zVOXKPhELd8WJ/Te2cbFq+rf1V5gper0XKXK/hA
EddvHHvJvqruTYx7DpLebRgKVg5Z+V+m9e+m5dapLWTOQUS1gAOevGkyGYsmeeqX0X1rufnsyTrU
8L/inrxc9LKshYFeMe7jmRU2zBQP3Zh3x9knTa6t2QLX9gVjQ809Q1Ys8W+IEY3SD+P0d2qKDEeQ
wJBD/VvqedcBn7/DkUGSn1e70pAgsoI38xoUkdrFDlQ0Ix2qx8EK1iLBPSMG0sTrsfytVY4kB6GW
yspdOTEccxzGwo0bPGD2qY5DT6KSjwsM7xImc6VOI8uuotP8Ms4TCuTiEDFhiCB3OV70XGOH4k4m
jG0hgLYx7U3N28lyDilfhHGQ/Yvjbmjgn9KUJb0q955CjIINztzkaxqeOVFtq6WyoRqUtGdm+Rcz
Ny/AbOKULendtGNyyd6NNH9ZsvYHD8E+Ha0vGevzCpXoOgzzOcHBUz91gGSn7J63ET1jnT/mM31s
2ZMNhPD9NZ6DM2QA5NGXcTlNUucHrqN5I7t0X7vjskkCDJ8gWF7dvH2Gjpix/tnNyIYPFc1iYFu/
PDKTGMVPaDp7g+JNRmTWzrg03DhtDtLFCd8H7nWGhiR5yF9trwHskC9fOk0efRdmReJ7r4ZRo18x
xerQ+eR4+ZRj/TC3c5jVOEtHn70U0Pizu2QPbuVJOMr1ISvqC9xe+buz/zLCRzlUu+SKGkwJKUYk
U2QbQ1CUP3q1mf4KWkMRj6743qgUvXguz60DPbUZ2jOBXzFoLdj8yJmHfWOn7zNvlK/6/3pZNfs5
Mzy2XcEdn/LA3NC95DZ+BNw/42E06+dZ8b9myL5JZHDY9QTLFWn8mm6P+ftvT4Q3UtWZQDnXB2ch
r7pSTIIjQCEOC6pt5NUv8Jada5I3Z8uCBJuyjXQSZPhpbTI5YfxQ9M0xiEv6Qo6mIuLm4QpCWVbY
GaWJnW9qEutCNUa/moI3eQLymprndFnw3nr56zQL2kQM1ttu5kVZbA6XEvdcYahqF0TiD0vcp5S7
9dWNIMuRuX0fkvah1ob3WC4E/ow1D+vFJCIcpYK3YTbv3SNBqRI5+2Jpoo1nEHzRldY3nAAuX8cr
3wtSeLamkj99XjnMYXJsdet8ORoorXgeyIa+axgV4Ginqq7lbKIXwl5AOAgXazFPh3oqTr7Pvm5g
6ISDlIUTpvg/84w9t5lg1RZt/dDDIdqB+j6XrWkfUuxThY77ELJAOKAZ3YnVKW7I9uIXTxa6+a0Y
qSA6eyHIIsbNR2K5YmNoiBc3BdIIflAU1HMmPgVtdL9IIOSH7wJyJLvyQ7PSzAkppRCHq+47wcaE
ZpXr6HdT0QMOCq0e2p7QL2V1wO4xIbLjhnJ9kqiRYH+OGZoB7bsYA3pSQKpUvprKRWYRGRe3c+0X
h6HrTsY4baLVWT2Qh4sry8xO44ids+oq84QM50d2wNLIzOE+Q1t2cH1tH/wufXOobgEQ2d0xGvzi
KqZoTSjxK/Tb2U+ReNO5saafPONqjDyV3tykNzHQLGE0gHgRVtTu/4+9M1mOHMnW86tc67VQhtkB
s9taxDwyOAXJ5AbGIRMz4HDMWOk19Hp6En1gVbeyyup2qdfSJiyZHCMCcPdzzv9/f65Ke+OAZ2YA
Qqq7b8vkHiwjd5VB8oQBDtTWl6hC2r1OgwHWTUexkxuzIl3VnC3QpNokm75Wlv2jD1zrmLvOACYr
vTLpaHe9JtXOpgBllNAdhgRtIRLJwteZQDp9vIAP4KTJqzeJt9T6XvRveHCuRZwM32it0LXj7Yb9
TbxMocOMD8nbDLIjMGNWI/jGRE4YN21CimyP/BxdOjmM5HxsG82Ue7PVr01XfiSUcQ+xKp7zVnPp
rLH2KRUAFWKJ4Qx1MjOrvISC49swtdqpYYLGHsx5zXW9+JpUc0x7R3+h1NfxkLvEQwJt539K8NTo
M9Jkr9s20QKFcadXMjvXMX5Apcb43kPLXdUo6MJ47/usVAJGHjE38GiAbz1rzSzbdFgY0Dg9hKlB
E/RHWtGgHdyk2k22fCbF2180bZ3THYLDoftRdQlK6BseFc0lgB6ynvXTzIaZgjZFsqtN5AaZg4AW
duywqpA8HD1vmw5cWIXhRjewpdt9L4sQfSQ4Eq7ijl7UJng3rekpiqGyOw624Mz3A3qPSi2tWMbb
tCUaFcpsQzeQDi+0JTOMJ+D3IceEiy8QOVP3YvRP8X3SDQkxl2U0Ie0BX17aLNiVJDkq9XA3b493
XTJ+RENF+PTgagfmuB9l4UnGfHm08S11diHuHH04UpgGjBvE29ZdFMl7aIvaqujIEKBBqDGO6qpd
65uvFWes4whyj1vntSe6Z2t1XnuHiMc4TFPxiXtwh6vYY/7Q3Rt+33IVvFuu9yESe9pgMw4ReVp7
JVJiD4L5VFW7R00xJreciCbwaBm34KRGGlq3aYj5UjdsfdXCm6kdzJLz1Y3SJxofVZEaRycbVsPg
YgZXYoO5ANlpoQe0r4/8RLow0ODptzHfPxhtOx7gijH47+J2bZZjt4YXwxHQi9rNJMZvHnDTo+bk
a6njPqf7dhJNEt2kyLJlW45H3Qam2SfmYWwxvAYokZdNP3h0qC3Gpyp8UTpC8Q6a740IRL2DNzSh
IJYvScYsr24GuA4JSmEyDfAQkTs+eScObd2yi91rEsc5ThnO+DPTvNE8+6CKjyircrIyeDBEah78
CSMrcKMkpmwg3GJgjkSpXNsU4ZqBxy0qUZGoTlyaeqSKzmFbspLmD1FrtfvQvUwJ56nUkf5NV45E
zwnjWw4ifwNy09uCoQjX3rw0m+Zep3P4jQ8avc5RvJb2UXyDbesepI9Mvpz8vd+M27YLbvsALgKw
bCRkGfrXmkEalDPkQa7DqhKGVyTIwabHzSBq0zvmpMKS+0wTgeNQcdKmQ1ras8CJKnwIH4mKJlAN
qP6JHIllCzLk4rqUjATV0q0r9Zeppks5mukqjuxzqjAG55w+b2qZP9OZIIgjlah/5Q9q2UMD6Qnl
i2WAWtKZgthEPohqU4rAPjlR5CChnCezQh0HXXlYWTx3IS3Ox0ldXv08nE+ajDk839lb/cVJbBv2
ySayq2qrE/ppRzTahGmArrI8GEz0bNOBWBWbQmaqk7VHogrtp/zRbi1cpUXGW5IlzV7jFajmVL5w
hr6mdkIk1XghMyzcAC5d044FMQBtd5k79h4aLvCOkZeHydAiTbt854OuAj8YHI2sSpY07wqACAm0
OM3du4GxyS1kjbRV3w3Xeog1W21Vi08bfyceGvosY2Ds3UFwBMzlvVZS6fp6QagECdAnkwSPqmHv
LvE9rugHqZaGuxZN20baHJty7EA1pIEIjTxnhGrdWcF3jCI7rVXTZkAaJvkTVj3V06LjJIRmrpTi
BUvjCVHXLH+goViE5CMHgr8i62cfM1FnJ00i8weD6CLMKZ7iWI+3fVrO3R9qBw/X3jIs/Se9Amyk
z7qAYT+Aodkb4Qa6cnwwIndZVgFZ0om7cSDjgoOkMHSpIs00OhWZ/jKOTr1Eef6jH/ybhDCNgxsH
j/B+eFqhd0n08lvim3OSDxaFFEX7evBeMkKhENMujQh8U5n22xbAdNIgWzSgn6J0DdduosNQ8CTk
eUyCYIYhZpQW45zE4dkoU1DIogg+RdFzbYUm1X/a7hx3PE8tdznJjxBDWrUNh+yhTnKDwjAUqwEv
UAof5I59ax4EDZsRCwNOHXeNVLE9kC79wzSIN2qdE561YBMmvNwAczeiiV7DMX6SjBAjv6kuaUuV
VQbK3BtGJDa93buYQ1vyVWlio5+HiKg3KmbYQi8tIkWJsfoiaEFojJIb2vGatxCJBD0isuMIyDsr
aPECNJWPd/duVgquhLYfUy/eupquE0tS4vJnXrIoxWOKOGRRqOb7UCCCQjC8MicOnH2fPuQzlDid
H+oKLgTMCE6/0qi2M4QS2Eq1r53oQEvROKHvB4MrORMijTipUIgbjbKNywiFe3TARQfZxbgQKZ/u
GTKQ8p25HB5ofF6gChA1lGXa0uwYPDS482m81eKgG5XcmXHAqIjVJv2QOksmBcY6zXk/24FxBaa0
u9S4jxmc0Lln7x/csTs1GoflIm9Y4XmBsB6hVYQhh3ot6ru9nsOkTUkYJ1gpxo8RxO0hU3p7UG4i
tpwF9nxVQELf0JO6NAVb3U+O8FjG1cTJl5FVg5u961BA0zSOLPldKwHbQaceDyDyIZfPD/Tn0zXy
dSbbg/0Wavoh0PsXr+dFcUaGPSG7WJPIg1WWiNrj+HFwRpq6AediIDk4eWZGTj9Hwidwhjzw+J78
brbQAqki2F0nvA6FM+h3oU6zZTTDJ68Z1lVtGwfHTfOtjVOGfS/NNoOOnFCgdCMP2tqHnentkAqu
qGRmVATtQj3EZNXWcyTpOBWIXrHbGw0ZcdYQ+OjFx7Y7/PrPNrSQbxUEjifcdBsJdgVb4l3u08lX
FjSuJEIrq6f+cFBjy1F4gNHEEK45AB1UK0j+E83EwDs4lW6s/1s44rfHoA0rtE5vvHbS0L/36b7T
8uEFUSr97dp9LNH53jDsaRYtAvqXpgroDxMmtfv6sKsmCqryRrMa3AtaYe20wrxR3TjtQi9zQSjE
GjDzfzwkjqZA0rjFGs7Zz5/4+hKTDuNqxKwx9WDjmVAfXaPtLuMM1oezxzuOtW339UmfEv7X8Nv/
H2f+OMrvf/8b7OICQcb99zAuC6LIiyaGGvT597+ZhmmTrfsvAs3jz/5t/I99nb1xOv2Tb/3+Vjd/
/5tmCPGLhdDSEbbtmh4p5f/INf/1U77rWGCADMsVBqHIvwWbm94vpqnPWeOOAwGJIe8/c835FC7H
OYuYn+gJS3f+nVhz8/fxtzadFBefKhhsYZK/TiTn7wOFDTv2I2G44bewLlvsrOEHz2M/ddbRylz0
bfd95WKvofPYipLSxD54UGG98L4yxwcPyj3G+JvA0BGoO/taos3xutdBTB8GMD5crzTn880k201h
BG8OE801baXTT6/8nwSfz9nwP2Vd//okMCIwPjJ0l1fmD0+inxy3xkbJk8hAPOt6+dQlaJuRMYZh
fTOLlVsUxZrPJ6terKhKDn0ewFPpnzm1nplxPClfHb7+qn/r1jnHH4oWwI/mP+dv+ygl/Ngwar5y
6P/PR//lV/3um+r//vVDwu/l6q15+90HeMy4bu/a7/OlXLfZr7/gt6/8v/3kb1f/X9wYQqcHaPMG
/Itb4y17G9/+49jiv/lf/+N/1un80X38GX7/+Tb55w/69UYxbPcXW/cc0+KKZzJt8R723+dbyLCd
XzzX5kIVQpCkIbgXfrtNbOsXygHHFL5jM9zGmvrP24RPWViCdU94pu94vmf/O7fJ75PcBUw617A9
3xcu6dumoeu/v0tGnzBgs9DV1Q2qLRvFMcc9LGsKT71d8c0b4JGzAfLy0+v2Zxf2fJ//dGX/+ot9
H30P5lbf8r5u35/yvmmnmlXTWM01Ikk7YnInIlrfagO5E5RVutYywi4BOIBzqrFeAE4tQARVIRKg
uKNHXdZghXIguLbvbJlkUfXVB3tw4b7mrwngcGbIu8Ls7hOlr7ME+zzzkBbBh0SlIjAL9eU7Xabt
mBcohBwkZOljKd+jmR5S5Se7nNZ17rIRdefOqE6aAN6NwT0dmCQULqqkfEn08cJK3G99rV5FfM8Q
5RFisKBWYVAZ+FBRiuQUEUQ5O+gYeBHSF7+BvIDtVBofVQuURnmP6AvWoZLf4rA5qppJHV848Rts
5hxF/ux2t7kePUc4vjH9rsfUXrlquO9mx1DRcXhJlIehWzxKx1j6dDLnX1g3Ctcw7jxg2vtUeWBp
EB2JMYpWdVPubdOdKTwrFMqihhOb1pvWdVZDq2FLsjEpoqgd8AX4Fip7PfjIUWRSpLgMqaZ90Re7
Qks+dfy1S1bg2yCrL6afWStiS18YyuBSTF+z5TAic/EqugJWNjzpg7bhpIudwABKXt6WBudXA3y/
pbRlg/rZyb2jVKdYo0OnmMoFpABaTO/hiqzUVSuGvZTuqoCzbnig10sgXcFNSkYDXGXsU6u/uD6N
3+fRf12fps7+QcfJ5ubwuQF/zqOvajqIg6GpK6AvjoSwbp1j5NRQkcc1VLU7u0/JSltbbn8xIXR2
bniEcQwaoFimmSDfpFt9uSjTYisblFSVdijt8XmK65eQ14PiG5q+RG7v7BDRr4qJ6Vf4nbUeLZC9
E7l5l8A5t00su4G/HysMcnmZ3URiT+OM/E6Hf77nyG9oTm1J8DgxJjqMTsQr18JroJEdDkdmOEvQ
ZXO6W7qeuJnKkhRQB+Bh1eyx9+Kmb+/1ljjR0HJOmgc72gtWKNlvswixX8a8kh6UHWWvoLkp1p0T
xFH800XDILfc9V2Od8fhAEup347yG82/A843hDPOjrkbdJEENVZ+m5vilGTDJbSGi6xmvlVAKq52
DAjtnLoLrb8dMq1rp6heGxBDQX4ruIWxTd+k2CGFPZw79m/8iG6e34boCFSEsx+SRmUEwBkb3Er5
3ivaA3fDKZqCX3c8di62kj9brv70cjAsnzXaMm2Lo83vLwfcq8zPere+Ik58lK7/mOjZmv5QM8r1
2KoXQE2fZcdSZgyXeHDWsknOTS8xXZf3QccMi0AcZ7hgecJBmJDr66/1MtxI+m+mNM8S0DyUpluI
FY/2iH4vEyc5VfsW2TVjuZVnxw+aMRxVVe2dwYHt35G6XuzxiC8b0a8x0jMDcNcBq3eNjS6yCNvk
Dk/EeAyi19S7SLfcBpk6ICVeWSp5Jyd90Ml5hv04tC86AOCq6J+Ul6xkO+cOD2Rv52sXLWHaNBuw
ZlsSrDZY3JCNkaHcAmkjH1Ub5rdDkgdRkKHZn+OUbrV0T4WOIoSlEk0oKqf6HFrdJbeAiNJJycVw
NNW0TjKOW9FtYvTn3De3hYymZYNLjrwxym2u09K/iaon2+0u1DK7Mv30EWdNTsHAHZGW96GItLVM
7cB7c2hruTMGrJZ0AyMI3U3pQqNj6wq023+9NMxHgj/uXHQSLMNgv/SFYc472087VyJcxgxY2q9u
mO1K96VF022EzpYY2mWNWtYC4I7BFlyos9MS3ou63hLSdCsFQqFEMiAAywWaK52voKFcg+LYS0TO
dBHgMg7adGMrE+p5uUPGtJks7MC2vQtctMU+MkX13IV3ktknUqbnGmUwCuJrFcQf8w2Go30bsoUp
t1sGo79v6WgI61n5/uJfvwriT14EAMScq3XbpF1t//5FsDEHwnQi2q0w7eu8Hlr8ZmSL5AzQ1oej
9FcL8p/+QubhFreg7QjrjzegpixN9pwX7LI5OBC5xEKsrIbWRnhsKhxyoj+OnXNSSJcG9oQhfUbF
u3Fbh0w/WhAiKNZ/8RL88QhjOawEnu0ZvuHotuXNZ6ufLgQLOJew+q6/9iBCp6Taaz4gOhafybV3
VeGeOg+zm+RMldlbJexdQpO7Lh56hpWS2BRsxIAB6Clrz0oIMA+ksmr+kdyQBgRmGH6yCqyjVuC0
ql6GoriFYXmsWMHNrtiXfnsmh/UWUz4bibeOHfVM7MARxuWyiM2rnSh25qXbABIpxpYBVHKDYZmW
f75UmXVSFcKcJEQdWG2Jm1p5Y3sGtID6Zomu7q3mZGK6w6VO+JUcBzPGE+VkQDpWCCrDEX9Kkc90
eQ+hz/hk8LWLKpDfwty6s/mihYawrDS1x1p3T2iPjjLL+7+4JuZrrMzGsCzmQlb4FmgEFIK6ZeoG
Zd5X8fTT6y9pt8VRxOvvatZOMZa0MGR+vcf/j5c6xlxp/Ndlzg2AOBW//VzTfH3HP+qZX1x4cVit
6BfqlCFc9r/WM+YvTCVt0/eceXn0PZM37Ld6xrB+oeGl6z4GZrJjbJPjFmV3E/39b/YvpktV5AsE
W7ybDNn/nXoGiNUf1mdLN13Pdz2mEBT93JjzZfPTZTE6haVQoWC55ioPUgKQSiHwSe7iXMH8gLu7
bYtI7YrSrm+PTts22K85VnjXUc8Ye+hipGsKng6rxuwEqWqpr7wBkUROwNYN47MErCLkJ32ShJzU
WKPWzVdIWFIWz3GI/VeQv/VOjNatk3W0eS2cQRgXyn5BvCAjjvmh6Uy6rA3w6iaZ9m0cGye3wN4W
8UBqsdlvMbESJyeD0FgMsa2tnQ7zvT+M1fHrwRvguoYMOx7H6TVNRX21Knu4DcPpcyhIF54A5EPS
cJV9NPEDnmAnlmcDJfKhaTU08wHCbFEad2Pl63fS624R+7J8YJa/EDASnk0Ci2PULkjdnWwXFxKd
SjOYwR5TJCKiHrSU5lqPaCPWqkmZsJTIZwmSjw+hyVWBfhdDJr6JAamCNtw6CG9Obp2fYIyWvppu
ZQaS7OvBseI7Pe6DA+uNm2j+WQa6f24IwcViyIcptAvCj84GZsC9gEudNUZ9Lv754Ft2fJYYNZSG
A1y41xkYmZ67rHyJYZ5xcHYZc6yJkLYOWtJ/cmHGHpxqVDN6Bq4VuId6M4SGFbs0dqEJkNIcte9u
aveHNsaaG8PZ3FcEaN5qirTxjpVpHcKoJQ2nPfouLEPRdlsrzr45poK274hm51lTSCgkdpbOJwoK
zKMozxDlSFQokxIMF/8iWIxeahIh58FsUrR+dyxdQGWNrd+7pH5lY9WeGtQAXZ96a9Uitp4E5WFo
9m+qrgEqCwvnb9hvNbO/aipp1/pYncJpjFYV3a51MyT6k2O2w6rhdlkFUaUeusA6+1qV72vLBuff
94ei8uP9BICNjcK/MVChbRPdIZEV8WE5YBYcMg5dE6GzSCz7LSNQNGsG8IRJwnQo0UlDYMNE52jg
axqGMj3xJrYC0ERH+piorFyMPXhu34e1grwSNnfU1IvKs94IEdKXxswJelclsGGh43xkVwefNS0d
vWccDoVqMboetDJpwZ2ro3CT+in538yHukTf6JZTbMbBPTVOAtymx83AjgxfLpEi3qSpRQdsKBZN
x9/Yh3fDEGRrX6Sn1ApwUyX6g9UyvHfLV7gXl0B/DWuGQBVEGLtj7gG989QEzQF6YbTScxvloCVP
ZvHZldNtxz1C+g02hwk7hVkGZ1TaRMw4qJQSpGIWjBN3ytJ9laFkhJCgakzukhVoafgNCUxh+wJL
HK94fmc1HGLhqZSpfYOPbmH3nreqmuy2TgyuLY+4h1iz9rEmn716vOdvIvaOoVdD3N+y61voef38
Nf4xBBSw6EmgXrPWYmRI6ZtIfHFukqXbgYJ/hXoN26YTdzt4Ao86aPFbXzohYbJXM8984j6zJd0/
cz9q3Us7iScBFm+thPZRhB/jiLDZcQgERKpzyVLNXsuwmJaXqOJ5JVFNypPmP70SoSkXBYOFrZ4/
x4jbDkxdmT4albts0nHdCNkeoI3zVCm5djp1np9Nd7hjYQl2YYpjbrjCMcUcm2GYMKiQNA44FPv8
awqKGSOGu83WSQBvs22hheizzZBXPg4elFlk6GN4mpzBKL1mR8XUB0S92hkhL5G7MRxgSKX4FjU+
8cgMl7EIfDAnbJdZn+4iJztwkVyqwX31jai9pq6CJjRg8e4lE9vIHU+CLtQYweXus+A77WZyvfOL
5l3joGPYHxXMgrAn6wRUM4SqrhaiHIAEuDtXdggxvh9cskd0OFckA7W5fuprL1oNLhouPyBvy5Qj
jN7GPiAvtreI9YA5qorlY+7UQVFcYQYot7E1veVW3W6cyJ+T/1ImkSb8OBW8VR5Cp84sL4XVGaRj
mj5MT6bxALTXHmm5t6b1FQc+AbcouNP0pIfGM6VXDV3Rrdn5xrJGAjqgLgwX9PmPudZgpIFygAY3
OaDcybmSDG8bR6iCk8iw18UcicTMKTrjHENAUBvZlnzCMGyG/SRjk1rVuuDsfVcWQmPVdwatFWhh
aWgyf7wbIv7QUkAm67AgVqlJVE5p2hvex3WETfgxDNw9I0kPbksFsilELYj6baklmXrS6l1CZx9f
oSCyp86vQjlPZCCvA2C7CoEaw7dIFywhfrHH0/akZhODFRv8R/SMRnfLkn0eYd8TPSm/OfZbRqgp
axldSOaEaVnSyiCuL7PVukL/1cZi24RIQsyJ1J7RiMa1FtSXSgtOrlMQ1Sch12Is2RbKqO9SokSM
zIfaI/CmeINFzQynBFvq3ETMqm1lqZck0jf9W1+LpwIX7Co0BcwUNHdF5n/3EGMxmfxsQnTYdZiB
imj2dv5MrjV6yyy6zfi5o0WUELMLHxVROgKmXrM8R2StUbb3nmRTFnWNMJZuhN95YFkMSGFdFf9I
bfeH15VXsN2fTI974JrerdkWO3eELKMbcYgapdjm8JJ8H3kQPAV3YFWtI/sxTNvtODBsjJCWqXFC
vDIioSfrATnbNXeC5dQbN7VBfp3fvECiIId0Sh9Hk/Gm6wlavyhkwvGD9QiIV0Vjpxuh/2MaknlD
Y5Jfo/f9gwEjdZFZ41IZyb0ugXe0kFOyGlt95AXH0JMs0G1HbhCttXJYJYglEPmHZy/QBiTZgluX
nZfABFpzoV98OnMoxDC6z63DdHH+qaYq36W3U5W5SZCHZ036gr/5tSPKYmGMergMiD+Zc7kGJPPa
xK0xnB7PJBNEGw83xWKK2TEsj2ap9E1wK0QMcuPE11prj9asj6pCQhf0GntjbSCHtZVxO3Ao4U6m
Xwqbbun70bsW7pNuPMS6s9HSeO7n7trCwIYxHIBArlwx3I4ONx1qIqmGR3RUC9eE3Zz5sPAy7s3l
mAO9o8M6DE687hX90hK15qLwFXZaxfY9dcGAIgZWa0ZcqhFbL+GgESfp27QuekTjtY3B37bshZ8K
a9M43nTvDuohnl6bvpg+NZsbgTQHepNhScpbnSCww8k9jAUtKI8AU5c88bgCFeCQcbqSqJk5TJsP
EXtCpA9vRHqDmjfdGKIKSdgKbNFCHyw4cCmXMcEWEJ755Ly8cvXk74hmaXA5rc9+Wn7KORUhd42J
2Cx1IDv2jYSlW5jta79EyFC6F57WKs9QTBAftCTeYxl8uEkC2VOzron2lPX1wdNzYhqm/sGK9qnR
jWhJvKd+KG6BaZTrnIiFRZAk10ZMZ19gtNCN9FtlkMaDQih8sPoecYLvJYsWnSpzjmNv1xX1PHoy
oduU/LqzncLimQL8UsaNuYV9lNH9PdRs3N0caTB2EKenofhRlh+mXpkEloG1IH5vJN0vKZdIOem5
quls5spdssYS4wCngJL3NfKxlnoREoskdJfhZMDt9SARNJx4wHBAqHPUHj7lpknTV9qGZQdorch4
AezEvQiLeGy2An8l7c6/cRTeuyrS8YEKkwRNW1uWiuAXTuHhcqgRI1X6SXkNr54ZrKrMy3ZJmJ6l
XnrbusVcgCBvp/XjSwC5cVGBolr2g9iJVP/hmADfTe+uFmyyaYk0T4HTT5wSigknFsx0sMDYRhVe
sZ30/f4yjc0bpdY+oKkW2mF31IxpRa78ph1ohZtJ6Z2bdDrZhf0ks/BH3/dPsWlCCxsKRBYsu0RV
LowYjVFOHG7WDqzBnmPtOnouiBolFKb4HWEbSqW2WOB+x6LbMAIyZFuQlBZduxqyqC79Q61NDzZ8
/IWDXceZ3TOsDvPNF6XwHQCc+M47xpRzP5nTAugR4YD0fbOrMiTuZO5jgjaQCgMOZwOXxC1mkEKa
6SFsTVCoRGU+MFW5opYTp0iOlzGzWDYCsBng7IpFQQ0yg+nHNr6SDLWeAjvb5B2wpKF71W04TlLD
jh51wgS91K29NLuvKlPwlDKMQCckZZAs2qG6lKl5h1OhJ4YIpa8uDw5VB9SfQ27qJ+iEmNFPXVTc
Cek+Gf2ekhpXU4DGcPIk4lB0TyBWJmSFqF03WqSWzmjtmso0FtKo7BsAO2KJKAtSTY91W4M/6/rQ
rOxePHFS3CWD+wSRfY9M/xZhzq0/tS9mgxfHKUxS7ZETqwD7YI2ddUGIqLkU9oimumVwbVIQOK7k
ou3DH7lijBF45R7r545Y0wf2LgcTMosjqNmN1p1FaU0bgLubEfZDyFV5hB/WQukaA47OVXGA7lig
n0L1VlhYwKto1HcIHtHVUaHA8bFW8dh8+kV5YWHiIp7KAfqB2mpM1UBTdkuzrQ3sQ8iMQSblqYpW
mGDlsQ/g5mA/U/mZ9x5Ep6Hn7EAMdVqCcUcPPMDQ0iIkHSamk59TEiXXpGYp7HOSzkdCWLAnFF5Z
EB+y6d0KMM8AFn4IpwfRNtU6azqKhCTmEg79zyAtXuGLNUvphRXUHc7bpEvTtvchXR463TtH7Zei
EjCzUSjkuXwz6kh66xBdFGhvyjO8jQ9ajxUgJq/tSzTUGM4+b0wyh4zsaUr6+66MGEB5x6Qa8lM1
hdcSDtoeJ+ADnvvVaHDloFrowXc0nwadROX2iJ9FQU6CZ/bLWaDC6ZtllNOuhF21gr5SkAVep0t7
RowNDI4QWz5mwVyIO+jqY/Sty8puZoc75zvcGcf5XO1psOcm572pqk0KP5ALXr2QP8F8yaK7a9KO
EKAhWG7lCx2ZYmkphKY66o0cuK1CScR0C7thQDCm3WZEYc1bgR+VL5WWPrLTmccsRJ6KJFGX36iQ
XtNkpk+UFpSppL2vnPJzmNzkGDT8TifxT30SIB/W4CUGdr31n+1Ejms/1c641PYeV3jj0hQKYu0g
gwBrPSa9YiKvOczUwh17ejk9ewyKgCeGBwtJ92Rdo5NaRaHXraUqajhwOhMPBGJpK0FRQMco/VdT
JsOS6F+62xkJM35EwUgdeKkz71D6BltaHK2hwr+bFdKF0KWKLkMcCacxL5112ZL95ZBimnQNR6V0
VkFfMk8/Zw23lQKpIRtOgh1npzGF6W1bryAj+yWy088+877JQmZY/6WgnMHQE7jNcIM6nhNVpxeb
tDJ+VFK91hapArkzIvC1QBhX69Sx37tiDnsY58W2K16QEJMnXqKneYgqVPUaXK91AzWTBqG+nXq+
LG4wAyi0u6GH0rwCd7/o4ux9itj3QvoZrEsWkWOJ/+Fm0bRJGnHbKKM9UsRx5OAKIqiKW9Krxica
WpuCsT43d4ST1ye2mHAibAETtPW6QrQa2prYgpuYZegcCUs5+ZsCifsuZPbCqv9JqAIiAVxXlTTl
gYYcKhsklGTlcDiyg7lgzV4Z7hePlXSOOGJ/9Fr8UDdBv6JiY3Wdsu3k6Yz4iBlck+T6VMQcKasR
KQCqw4jKKkOyL+Z0UwmRK3G+I1+P9tSIe6xS+fHroRRYHeugL5ewklfOaDPyjQ8ipv/duOUqaenH
SwzYzVBBwzCZJOs6GWso7FaObWJid+gHKmWNWD39vd6R1mhNYBS7sQXiEF46PyU2Hu0+w2IUu56J
rt7iM5oJCDOwAHX0ib0cVH9pyanc1m5h7tCVOjTWhlvXrm0Um21/JoSRDa1eKUOzt+UgWOAJaQys
ZDuyjRyJPf2BRe8cSEABE1wZN6V6rPXqR+VQiUrLf8r74A2nxSGhK835sf/Gs2LhCThXT6VHwo/O
XkEw8bAcdLS2Tn4PQHAnuE6XRNW86LRCxIBNji1wiaboeSidH3qDkySsi13LlHvZirFb5fARSkeQ
S4xZpRsjFtQyDWAl56w2Oo0UKb/VJsEB2EkS4NNC31aVgcDb2+W54GbtIg7z1YgHoDW/+5GyNriI
k7Nb6RLMlX6u5mAhxTQYITTdRYGnuSINoBovA5qPAJXLVkvoDAuDjBeJZjjn9Lu2JxexaWv1mzE1
jwhoYMiovV1T9eo45VdVfVPhUVmE/QiAICtu2RTvVPbWA+PeZC3tg9GlQ6UnyNCxRJJMMwJOJ669
S0JONuqEKfWBzJVqiQ/WBRhaH+iYL0d6u8sMJefC7brzmHJpVpF60YPyxjGjkexYOnPonolMcSVL
YWWSf2AVi3Zmc7cjI+oUgJSmwOuW6h7Nt78OreAlzvU3w+yt5cYyW4J2IbkmXU3vKDrFqQC6FIFo
MZPhlACPN+z+vfAnfek8ZKl931YUsgnoKuTRVXTTsHVFms52az2GvU7Ts8vHVSw1PI+MsVVe0xKo
swbO7/QOjXddk1q/RTzDhWkaHwEDi1s7r+WywTWnehP4qM3hnTp4NdvUl+wjZIcJfJcFIF0jKF9Z
4eulYmg3NnSYyJUCP15jwIS5rnrunKAjprKPWOHNGDqqnEXZNZYbeJeQPBtYAaoqbvrwBUezBp+Z
rGqM2levdl40iGtKMyB4JAT4hWm1TEbAUYMmycp1dHJ1o+IsPOxsTp4jrk+7ueu49mH5D1Y47CSR
nX7ileekNd56xIuuQWhPj/+ezmO1yQr5qgStONK+XaJ/UZnrr8grEOfIHLmQFW5UKd4LWJMro3Ef
ZEMtGDPDhfir7jtYFLDzMH+0CYZzK7dW/5uj81qOG8mC6BchAh5Vr+09u5ukSPEFIUpDeFMACu7r
92BfFLOrGZpudJm8mSfd2sqOjbaPc1wAoSUMYA5s5ALUxm25OmIX+2jVHasLAhA6DKfm4gYM8z9Q
KmYihi3Wf9smV9hyIBD44TaUGgI+9G/QuQuanrk+2y17uwMvD27xu4pDPixe+AfN7Q+i5LF3gegU
gX1pbateKy12tWPFXHhBPA2sQrYN+c91CGYU+ctgUbU6w+bNXxoydVyu4VsWvjwkCUYau46BJr0y
wKKvZ4ABn/1E45zAHRW/CxBWO+pxEBp78C6Nt1jFAiD0Vd0jQqn3zqHgfCreqj729pJKcYIkNmcb
Ulgi7/6lXQLTNRKviVUdwXXIbRHIfM23hBcRRi9E08V6KbXcESSBCxCDO8mSH/puFaLh0kdAjD7h
A77T7fccWti8Ez6egctnyHXoHRW43KVGWYxyHsOOXcUMMRZgS3FyED/4ce+o4cyQct86KsqpAuZU
XA2H9MTsGFzYAPOGVSKObOzyRlXv5GhuwR4s7Jb8O8P0vqi7LFfk4QUsuH6g23Waeyqw+QDYSv9H
08lnMFS44ChhklStwUF+nYvmXzQVJ7vyn7JcKk2d9IsyLQ/xP9vUZU7RrBO+et048kjVrzOgqUmG
n/MAW73ixrgu0Vy0n35LGqs3kIFIzIz21h7rlymg29Q20U14eU6DAFmi75T9qdVkDl+u5/8qp/6b
Poe7UUY3v6WlHS3GXLepTXGo9WVwrJqN8on6Oh3z/EVR4LOuJQ7D1KG6pvYxUdBDnAPGpkQAAnnO
07ZypgXNzRZF4J6NyKo2cTDlGJuWbal1Y9A9vJ5dUfDZrupL4F/RBJ+jR5FJr0MucrEP+RWKKUzL
eJtQbzwxsUbVcqjVIY+9Ea2BjhYU/2bQSt5Hzfu7A7f47oEaHpL2HqRvTCaZ4VGfY1UsPnw2WAHg
De0qJrTr+q2ro+sMRnEL0Ida4JrcZMQ4c6IpKHfrdp+4lBViYSm3QTpsGxZlULV0JDjer7Y3foVR
uu+q7lq954PsjrIyqz0cKCSU6jpVHQwl+HJN3TyQVjDD6XXb9Om9JG62qoxcodx10UGWHAkt7tW7
jtGnAnlCn7SwHhLTEK+Bcx0TaohG6ygoa1xZzeDtdZzf8kHdLAr/bj6hO53mx1LEzAPEfz1A08YE
vN5gNjvjctnA63l2M0HiKYnQym1a7gHsrUaH593UHL+qgXreKefSxqTonDQV1w976lays6g+6QPO
sNbn0Hp/mGpTy4bzcOUThrnQ7GoLzcKUP+fW4l+D2LQeZUErhjdNB0MZ28hT86E1KU6KFJo//zll
hiZJdsYuia1XVTHelSmii9vVwLEkNY6KLaDTalgndM5t2oGu8H7mcTGA+Kp2vEMvhVmRGdMmc0S9
ImdPyVwAQoN5NuFHq9zQjiXWCqFOg37bxgMVNKKePmgOYHMy+u+iEpuhDEGa6WDv+O1nQIq2R7ZF
wAshr8NctDTkEAfr1phVb+Bh46sPeEKKe2V7nw7swMhN/2t7M7kUZv4MVXtuJGt1rUMoGLgDlEul
FhZP+lRr464M8viIJZS/OalcTgYR/x19FoUHHxyh6DB1wTvdQqvSRrBmMn+NyxjabGNsGZ5+JIqP
pB4pVgvqmt5ZQMO48//6WOBGjlqENxmV4V63qJhn0FGPur1UzMEgA/UivSbebyvN9Sr8xV+P+7YU
Z6UIXoIXguJXAFycpYCVR5d8Q7+DACYb4KRxeUZPTtMdg7orNtngAMdjqib61LrYHY/lVN6FYT2n
iZbqyGhXQdAQ11ly3hEEFO7wNqNLAfnFLWFZFJToLYI5KyhtwsFMB5RIfwPo29oltNx0qF/NzopP
ceZypuNfpNf9HQs3nTV+8avHxT9nAVhLL/zM1XjmDFrs6DvXS9w+Lak4jnmUoQMy1AjuNhbearJg
p1BUUWAzc3P9b0qLT1CLuy4U8PLZSVHYmQb0hP8n1/szhvGljhDR5uG77oaXUdIe7I39HYdrwCFp
/h4N54tmOcV5d/iHwa/cjw3D/+bAdabfMtQdlhwpdQhu9VLrCCGI5VG6WzLrUCeNRZ+UiA49BYei
D54xTolEREjxlgKbRAcwyZ6T1g3zDAmMJyoJzUGj3FNmDP2yUfdpeWoGIMkp3NlDOncA6GHmOVi4
+NWtalU0AZ9p7pCNmH7KlsTloqIyKS+vrqqdrck83reoaTOVv0+F8zV6miKtOIdJ0VhbbbIS1GM5
Ygym5wQpHzzWmL5Rn4GJaUDIHaW+yCnnFsUmf9GpDnZY8I/IgTUDa47IIffyky7PcFaSQ5JZjHjN
eG0IlWyKIZELcmAXgElDQ5vrQ99+uqaZ7mUOzyXigkR1+WJ+BipHwO1gZ8zZJgU+nW145yU8xGAc
flqAy6uJfCL8mJmFOUcCSel7XwUE3lZkgvE5sg5AfaAaDSvy2kqzEWwzk8Wg8yQu2TBYOynuFOT9
cjlSu+fRbj66qXlm2WvUDMmBdIi5qovg2xNslHZpfTaRVvvAujmZqi4wjZJiaO+9xyCi616AJSCD
xh4tkiggVgoXO8PWgnub8oX4J/HMn8oHxTKbS298/qe10h/iCR9GCaVmpB7OmjrskMN72sAaBXDL
Q9OTrHR9PrdkW/aJWQHtMbgB8A8E5FKcvnNTnivL2EfhoLb0eCeclqx6FaQVuCx0hmCZ8iW32WcQ
wln6Sgnp2YNdQxC5u885qCYMdMHCwDgC48FL2dbfFRLk6IlL61EXRubtkUBOU7Fea5xL7Mz2fXLf
zCH+mnMuIpkN7gBw1IkSsn4NFP3g2ly1tJPgxch2fjT8pHn824rOeC03Q91/8byCXXSmd4UKi9YQ
Heh8n9bMkLki45xtTzhmKQayGxz3/1RJj8xglLy/uQAI0iy6anrVtfxHGzz8Lvlj9ZJiMtegQZuD
vzDQXkWFIgi96G9HFV3p4q6FDlfKxNmmM88ZOyks4exmdZ4P9M14j0f7MYFrK6LphZE6vIPnZPpg
n5RtbqjP7pS5nWje5DSTfgbqMflnZ3Y+hUUoYmmVA/joks/tNn1jJFsX+Y0Ruwa1iYii+mltFd2h
DyyI3UzleZbyS89ZowhtEBCkmdnwwJEcXHaisRGvRGAttJfqXcvhCWD3GCe8VLNRb1y73vjmtIPJ
95VN4iwxJxzIkVXsdLRS67+11dAUnBoEdOGPC8Bz+AHeedIfueHYGyNfuHn58O5aYMlr/VFP5llF
gJcyhrAUW8BcKSMyt5392Tjhww5Z1UdzeOkdynrpNlVB++Ra+UzaMmZ/5gjclPM7BjDcTToGcDxW
tI605bHNEMzkp0F/SUqsn13/vZ01QiPE/Jpn1U0C1mmOKm0PeqIUNyPGyN5kTLQjShhtSrTYi0lP
y/HsWXjU+e0QK5U4lYX38AUOqVQO18zwfmjVYQ4WJ0fa33B1h3s6nl6XiU1oN2TikU9NoypQevt/
Rf/WCa6pU07viZ1S4NCG8wNf+lsz4DhQkvNaNFn/pkVZWZ77WFs08nXW9+Ckj6ehfQc8uvwVLYgB
wWQ9oStPhOk5yPdD3sPn4haJ+QEccPmR0jqTzxg/s9Zh5O53ABshY9FcSBo0fPdsKlkktA+ndL/b
iN1+blBM0E43DdFO2GnTv4RfT7g80KQEkX4pVsD20iHhr+NhJlA+2pK4BH2cwqdmYzB+gtnkXG13
GN+0gYnor+slxNmK4eRX8ht95uL04tNMsr9dz5CwoO20685pyfCr7a4ujISurE52DBSQnpw8Cuje
vKVBdwmbEWTuDO3SNnwUEWPxIFCpa7KNEwEnPltbXyzG+SEQxSMZFmfzuil1uzbmhpCSejohS8CM
pa/94ShpAtXOrcOM6FD0mED6mnU80ib74bhkY82D7RC27zDscOYtHnMzy2tV1PJKbJdCSYgjgDc2
o6veMyn+5jWJZwWgbw2WGs+LUGN4UPnTb6wXoA8Zd9YZr5OYnGvciQhKyTkQrbV0Z3yiDdj0N+X7
LGMDNS0B9MJIP5IiOmK2gS4MSYVOto5btnsnVV0cC3fKb7XvFTtd9xRg+G99O2FQZ+4a2wJtdPkj
SrEAeBFwvLHb8tznB5yC6CluteHF5JIqGDUU0B7ARmE1gs1oMvLwZ+PiFMVVaHJGSfaRYkkg4Bw7
FGPF/2wD0qhvfgd53vC717+bLLNhucch544KHBU/pWm6/ylzEUQjt1kXRsFybjFkUuPUvLTNNKyy
k+8bh5CBHfvjjj65cqMC92WIqMLKTZrJEpVEB9jii1EInQCeKAl/q/umN++vERTd65gCKsRZRZYA
0siKFzqQVMSWSXKlJHVACKOojkW9suwPvCSCgujG3friUgCM2VFUsYm7YNxVXVJ/RPATEQfHPwmc
63qAHWrz/UKThtRgznhD4F7ieLILrn9sWKOsb2acbCF8BVcifp/AlIjV+L982CnS1wOH2ak6OnkT
XMLJ59owm8UD08F3whXAT7ilGDNMR/pSLe052yyZPsYmY7eGIbyFrP5dD6I5ToVHz5dxrk1a0uSS
nOs2ThXIX0GpvlUkSkwjT0IF4TqyoFQMtfMVd/lb1sZ/Z6P54loF/rSr/9Ry/tAxyN56zvYBwPQQ
eMTMiTQAJUBBb2QyoEsjuzqlXkbNGz6dnePmX650L33IeKhC+IiK9Ib/6bWV5QUhVmHHwMjvSzDr
yWIVbdVHSw7e/D+9PJkY/TRPwulv4fJUFaTTJvsy1BUztrQ6F9ShMyQNf/o4XvfU2TBFQgP3m2/l
4m+qNU9sND1jlzpPQv/Qul8hZKm5/a8f5bdDw8cqxNZOAw2eBNFT2mXSHDMfGo07xDf93wztK4Y1
cQJ/EIjzxTRL0Dhn+iSizvxLCnAFUubNd4z1YPWYYpfQi6XufQaabqyZfEzNA/gagisCShg/WLXu
dCK8ZWZxlblN0Ct3IHdO3N+g4a7ZilDV9BNx4dQ7sP7qjFyRtt/pO/xp7eTHY0VtG+Pdz7F1mMNZ
Dd5l8juY7eG8z4V7N1PvLQV8DGxuAS2S6wInxJbc4y+yrP6ggn9TR3OQHY9s+7B1vdK7p1P34li0
GALfhy2wcTJ5zofy0s7Rvu+wwdhJdQNPNlrhNSXByP5Q3khdX0Hrr7DZlYPxX1q5d2EzdI8owwN3
wlHUV3iUVPqfVv6lcnO1FW70SX0ELWImTIcwwEpg0ieB1s+TQJQgwviDaGe6H03h3R38JK6KXRyx
HXSN7mjF3bNy5caz6gd8ddCbbmKfyJfgx0x8CUFwMqnF6YsvfxIXN5ZMNfLwMo7Fm0PdxcoGNdWZ
Xg/GxLnkCzJMUANLBRreIzq8GMMt50W6tbZ947+Ey4shvaWWxfThWg7HnmpufwhOqaZFO8p42BL+
hxGegAI+06r/mFAG6ZTfDY5xVVbtvFauj09WPTSpIHb9PruGFs1vtv3bxyqauj4nOqZYS2t0SlWI
kb8Jz7h7gpEYB02iLxwRs4E4xUwxmeQtWjmxbW+KqP1D2dUzGQLOQULSlI6uSy3P1ZXNuJUm/EzV
x4emFm/M0X/35bTWkFn2LlKJdOShroNLORdHQ7kUXVSPWNU/kYbl6qa3BuCIm86L8jds0fqidRLP
XwSYd2UCACdyvyQP84CuG8B0wnFUtORPE/hqOYcEszaCdRA3P/2C6ZKXJmZxquir7DnUuZWLJK+3
UqZ/VcNhuHKSB1fJf5w0SePa6hBZ44EZ4Jm4Gtatcba+0rpHwem21ohrPxl3ERdeoCrG3aqBAntz
RDlCvWqz8j2W/QoMwUtlZrfM9M75bwYxT5i+t3pKj0MbnhFePwytX4TAdOpw9VxpWF6rYXwNeWQX
3qe5TJDJw1wsYzrnTGQ2FbfxWpp3BIC9nbJ62zRR+AU3+XKuTzM9rIunfwfR1tpXDpg4ghEXSKfH
tJzOmoE/Pd3RrbK41ckB710VMjIgA9Yi5MfEjb+jwlsCzd2+Fc2HZ47H1OLtq3E0rrWVXSwSN+40
figxfM9LmR6qAF/FU9fAb+gMbSFJAiKpU9y+uCo1Uh5ELpNgnP0ivOTR8RF10+yapeOLrqkMQ/XH
d8VczvnSkX2cpPPVYzrp54iaL5hzDo79rdUhqdQ1B3xjpharrFjgnHrizMvRDrOnp8bn2Lxz53hj
HHXvQvzejhy2adifyrBlSNB5tFrkJ5caio3O+7sqxl3SyzPCJJN/pjs2zvQkXFXaFhtjqcyRkedu
iGzgxjBeaene23lCqaS+e2XV0Q5fXrDA/mlzD9tJstE9dGancr5xkMATBkQWu0/kZboSGxiOA0dx
J/aIJ87GyW7bmIk2Eh33YNYBTrB9gGDcon23UCBMm3dH00bA3H6dEeO0FoP48BgrWJOz+sbd8gZI
8o9VUjjPU75K26TZeDG2hwVLphznFEgEiUHhoMjCr6Bg/DZTxD6onlYRmieXtRoj8yPPcH05xcJ+
Gcmyeu9mgaBbpNDxyxyE1HDs9LdJgmJZko0+vHW2e5oTWa62EHU+fBX/VXmG3ZtGzchRMLRydr6i
nr4sRn5YzinTwD/BdK68FX7zGzrVrs+4sLUZN4VOw8ibP9geLkrl/jblSgmUaQWE7eCb+c/ApdKq
5veynY4j2ItoJnzGbo/TNfTOSZn8hhhOPVmpX/qCmaspD2pyzs08n5PiO5fJLfW7H1WKb0Tfg9eQ
zgtmfPoYA+owQDVqrPdWPxjmou3MuEHs5bHi5SxBpHYWup/qTCrv/Is7LQ0yf2jY/P/WFQYSbXh6
bYlw9hHqZSyTH1okPXzuWMErTmfB9J8TOr/cOKYxyJYH4hS5r0i0D/MJV0LGxyuj2TX5EzTjzTOc
a6HEd9MLtUqQf7i1emb+qPTIBYQ5wuCBzok0HFtqiVjgeMMy2PSjSR8nRpkxeuqRNI9Gc4TENa0s
A2M0IbfqpSKtiWfpS7TbKe93bUPNkCjNXR/wyjna/woN6yP0Db7XW5jM3EmMVyNGMAUWtxqwITWm
wCVVuRc6NEBf0US145BDR01zSTk9UL/zSowvogneLTJaf4d8G/shl5Y+pn860D9CYhvFYUEYlt9m
cjJz2yb8jO1c9X/LSu995Ml7YDQ/phucLduGE0hai5uay0w4mslPwqxq/4RjS+Zf7aNGCoZWg+aW
zR+Ls45En7duuD5sJqZeS/MgJ7dxlQC6Wqn0V7mc4Fof4o9pGXe3c8EYxM4PHQd/jEF+TE4YHTNf
xIcipm2wMKd5b4vypkPnQQsuHkq8lDQpW+uoYRDatwVeNj1y58myXTlzAhU6fJ97pIGMZLrb7zqC
ZttkEv05cXw8sOgJSITixRomeHDMoC39AFNLy3JqX/Az/2OU/El/pw0u74OJLFN4Dpqi7aFJjYc0
obyHqT39R4ykr43DrTSP4gxlnsoAMtkFLNDMIcRAhYtGC1qbIXl0ztq0/CwqSsrdMzGobbU4ap/+
/wcVyuQcjEdSlz80KMoxqk5c3qit4D8KDMDyPlRHk0vyvgjLC5/omq4Ra8F0Bj0IK/5odP3mczww
RuRq4bU/IQVcNPaYd3dw3/nazOO63f+/m7ZvZkbofpLdiBxSV2fDdsfDOBj7CV7tiny1ASZ42uMY
Fxy4wmsLtxv3tPFlDBntDTTN2LOP4pbHXENnYzrQn4kpuCOvncXM5wKAdcS4fpwJP47V129x6RSH
xT0UpwYNxyzAK8l8gUWW9tKQsoC4c+StpQ3gnKX+xwwtIpsnY02TKcOwTjwrDpOH2KquI3UXvP0t
4M5k/i7yXQZSZ1dlsbkOfK9lQGHS0NDw63EGuzuVQWbOCKBUR6ziyjRxK8PFo0DuWcaVuw/wsfVM
fnBsVzlzmoguIi6iCA5ufm6j0ttIZicrWssYvzTucfBGjGSq3cRz9Rj4C4LuW5t6EGa61TFIaEBk
XkOXEGVGZ0HShpIoZrH+zGi5t/1X2gwZzMP57ZZfgch0x4GCRFvlh69BPL2UCRNEc6GYtEonOHan
/ujBp79Hvt6DV6Z4c7T2lC0wY5ypKwYqs+aoVKgmOoZm9tKJRhIuqk8aTVc76Q6kK2MUn9iRUZoX
T4xrYNEjHqvgh9NjwPDB1fQqJoG68Zd4WCQ6hJO31q+shUYLhR6FNyHXPwT7BijepCf6zCvzZs3O
HnLjf1y2SdHY5Ssu+f9aA1m5bdF9sqFCS+UpH4iYbziCduyxxXGKmYon4dKWXDKnC3A5if451l17
bQqXflbkKi83L6TDow1KutzYNIFs/DBoXqULAp5pTPlGNuxQKsw9VYrJc7SSZW4c7yMz+EcDx/hW
eg43JTjhmss8NUL1lWJXRbSTirJBKs6LrT+sgw7CGrhxTsXYEHj1mGANF7GUCIIXxQspvIcKBZZi
CPUmftG2r7/MOtrniVefzNZvr1aTs+k7XKZiRG0DZC8pCYQpuJVgioGdrA0T9CjsSddRd+KPPxGz
BX5sTXNvHng47wkq4Nwa1pGGyYEdkBmR8RIHRQ43wUZrZb3ZQVyo1mn9oSQmW+xEHn5Nf827Spqh
+hHM/TZWOuiTx225A1C6tnycRUx+gI4seXtgMzj4/eoB1+2IpR5/jesc8nk5+WfzJw64pzO7hxxb
8SY1SIUlneD6k3WbJGWNZRcxTjJp1c7x6vcquXXaY2/mVaZ6GsR2gqWcAudfs+oozEpBIRsR/ncx
wPErm/ESFizkOAypMae6CuR3wxrd2QRVfeiJCR9BGbBcp8vLx9AJo+O4IOghzpjERHdwsA+j7j9R
YXFqsw+llIxeG7qcuQIZbCnIrcg9fxp3byz4SK6yGsqqZd+oRN25dGNgk+1/xU7W8+HEuTLXjzgi
f+lMT6Ov9VaxjDUGTG+UPmvj2T70SpFgz43uThZ8gppl1ERdHV+5ge0yEkylshQh37K2YuJikExg
6LUVlnvTzJ5BNwP67RjNG8v/MTESFmxLRSW7Desfko9LYgxA8sVlpA2zD4F4ZI/uMq/ZWEwHdkA5
H5krq61jDY/Expgn88LmxW7aU9d0v2wTKaBx1Ff0xTNdIJ0DjbSS7jwJFwx78MeqeAONpoLqP1EV
sqhGU1hea8yKdHByOU1ljUWW0JVO0vdc7tSsw/WA7rSuSoOfom7ZpDCHhMkdYmmzc00HQp/iRQui
DrnEjXwmJChofM5XY1wAmaV/cEoNcVC1nF5SC6hQHCRiHyETNH68N7jzmxPjDYPioc3kcnKRC/9v
iFBu4mQ/Yl2iTY5+hYjlGls64a4aGGNRUWvY3yU+Ei5vS2eF4RIXnvnVCn4IdyTM2tr5aZm1Tl4x
HIYAn4JxRKh/rcLhXSn2fGtKIN22B2FBODQMEl5eTVcC7lUiwv46rXigyp4nz8xKVCSzAQaL3aKD
C5LWvwvXRDCjeU7aE5kA3n9H5tjnpD9AlGrflefc3YZvY5dgnJYYH1k2lxYSprsYrwaSm1kr32e7
854RDcGu4JNDPW/HdeFCq9QbXatI0PEJ7jDaLnDsAJzkcmc6TGAlz9IkvFGp+Whz+NqAo3N2WVIa
n10vX1zct2mKTaqP6v3oVozU+9NUX+OCOHAYArj3/4qgYy6hofgkBJXzeFePnNrLxEr3Nf0rXL7W
HIqPtSEAUBbGI2oJTyktH2rED0KghLle27wMpTHc7Mok/o51u6vHjeHCk/Nphtqo+VbEs7cJetdd
DWF3NQfzFzeeepE//gtF9spNTwU2M6OcIZWVnQIslXeypa+VDrHX+weAEdHGsHXOiAsfaNI21Asw
YSi1t1j1cRI7U9TuOiOMLqZ+WH6nz7nn/zcO9RJ7+BxCCjGsdPqtOyIjKadTm5qdUkD+hJTJXWDn
EM4leoSTWhbGbcyml4x9iXGCSPfLErsVXkGfXxd/DhVOxgmFdjSSf4qz76ZXeJpkNOXXwSYTjGwH
QClaS4W6p9KGA2bt1mt7CvaDxUAWxraNn706NbI3jr64Dk5MCsdFj2KQ2Jx8u/P3xExOVsamK2Ja
IY0pgf9b0YOhKY8OjFah05MxodyXWBI5II5+XFSbxLyIKDrFzSB/HN1vKZbyvzVm0hVYk/SttXcz
v8x+HIL/e5E/GuW0jLXds7aba2M9U0xj9yad3UfAsELbE/NUx3rLuUtLy2OaRXkpNQ8jn5EUzb02
jH/0L2P6NvtkT4D/p0WU2wTK0MeBwUEDFHQwmwe9hV9hD2CkzZNXN9EgjSrH2TUTrBAx8uA7/PS0
uNj3KruhvXvbUBntvZv8dlvLPnvQYxttg4qfespSbMqsJ21YEWYcwH8Nhc6vjovxixq19jxoVxxT
gkLHzmkwUSj8O0UAO9w2tLzMDFv2eHFnOotTc5XYmck/gSrt27o85v7XFMQUGNEBVATdm4eQce0s
Va9S8kO/QqdA1yAfRssZNTmt6o2DPcfY0Oa3yGCszhENhwvz3zognURjIJI5hidbf1FIw5VBuMc5
rxcXRPUqoc/xXQd7a6GXAGknt6YbovN/KjdyTrMLgEjYb7oQ2JKDLykawt4d9LU6CKicT8PxUmnc
rHJW73RtbIciqF5GtGYqpZR3DDSJ2Dg4TWaMm9bpnV05dNFGOi/YBfFRcpfCnx0RLnab7vH/P/hI
QYlwCN2ZtL2Te8keVOKdWMKvsXQopqtOMPqLx5MMZv2wuT7f0+zRJr/CsAvvphqzJ/Gtuz9lpEgm
01tLvKCVnIN7XbfynkiEErcTr1Hii9c4wh5ZUTF5NBtzR3WDe40yeSVtRAmARxNTaIR7yRz21W+7
4T7rcSukq7ZRMaBIoy+sI7JKW5x/bGaM3sY66OnVDUkBOPw+jv9X7+AJIyDEZnxKg5waoB4EPRjy
Ve1G9DIxuIAnQGtUkg7dHRhcT43Thgx79jtIzFtb0quDGFY+6cZbDY64+GmCTYfXZi8gbKxs3/wd
CoDHfFZwwGfOhYD6dPJIvSY1Qk5MdQOU3z5yMSFaeIrT4a/yAGAFCmAt5/R2xUwbol9ZRlz9Sj5s
I3SOaLQH9rjZ3Lo40C/FJ+WC6pxRXpbXDo0rxGa1azC0nXNnm+grYEgoi41eMsiFe+YYy3m8ObtB
xJi81AksbbRePsBO0P11mvkwUCzFYuSvBITyfanTPRBCSohi0ulxksc38BfRDZn7gA0L/IYqQHqN
9tEu3CcMkWtZYlX5O+vpkOPEuJnaOYnQZ2wTlhRXen5Bm9/cXRutaIdAamD4VG5kEL2VIaKAX8Y7
OyvFKnP54iOJa8Izzaatieu63G18er4BXwSfyyDn1tWoA2YRmTtpBVvTSm8pTaRbUjwQsPnSerI0
GZfFP+Hr/6Kx5a0mIEnuEH+fCwp4F9VcacLQfINGF/+khKnUODvfPZ7GJigAJ6nC/hV7wCCGejyR
3/Cn1AYM8i1nut75Ppxu2SxCMTgvNdGXTWvp4KZs8R8dTj+m2fb/mrIjvGVwKTGL/urPf5S85ujd
u4DzEh5ai3dXxdzBuIun5r5qzUPCyQTik70vnOhAMQplZT23RYL9I40PLj8IXTGYzBnkiiTtkHYF
e76JE5XTP2vFxDSX+fGzaMdqFy8Q6NpOwl0RN9chAgfoQ+/mfC4ZItP0wIyHpKz3FhZlwF3K7td1
garg1xWYdhTvTRWlHzzY+ACtmcWpaAjlzBRM1qRRBb757fJFd/wSbzNtnG9loMCPBZzaEjtptoYj
xX5unS3tCdPW9f518+CyjmOBDKz5n+vjArfnhiYyduGsoY7UMcJgmxf5wamNm8s69XuyqXHpQqcl
TODSSFZqDE1Rd0A4epNW2zyJBO1wquqdtUhuemzWfSkpuKAOedfabvA5ATyTUKtPY9Tgr6AqrcIo
56NypZnb3Fs1dkff+zvhfN/aGQZCN3HUi4zDbVBa9n+2Eb6icWEYQqu5VnC7GfwRb+kUR6G0d1/Z
ftJdkdbrgYsl7dW4dTwjOZFqOjap+B16skPgrO9m5ad3/pohWsx4i8hr7vMQx9CLdm5PGtDPo22M
fLCCpGpjByYPhqI/bMGXt5xoql+1RYCOmOfWjPnk1/Gwszl4kDORN5fyrUOdpN4Bp9cZBI51MpY/
cvHhJR4MP5/hUxeO5Tl0zPc54Sqm25DRpD0eVZF+psNImFMo5uJcZR1OsIy9BoplMRSwN5D3SVqK
TCBtNncOWEBlTFPtzWydtu9F45k3WybZofcRyf2qjh5TFf80TEmICAl8MVANskr+pajCBh4ulzZL
PcRbHN5kUPGfJ8TNnYA9R9jzmaTvfJiT9BglmiuQHFDgMUEnjwjwyLbIAhoIUgxrjBXnsLlNoQEk
pZ2f4z6LjJfBsw3svqVHPrl4dh6FpTm/u1RjfWuWFJBf/S4ZYd4jR9DDVPkfFbz3I+MJ7mQxGPgi
3jdak62uLnhzUMk6Z14pK7BoRrAQ3lvz2QYp64pMHg6QnBV3WvvABGUkPiQ1ZylaqKabDc2VXp2B
D2otmbOFJVmjynbWJafGVThpuJ/SBEJOYw5TWFzwpUVYVo7ubW7cea9CTC9Qm5gfswWx3bRfbJsF
3aC6eRd2TYDDH9e+wPhVpEa77iaz3dKDN7B8M+OlkZdPYtK/JhIZOLWN9G83hGvDu7eeMf0TGJM6
xo+vcAgOETbiTdya1lWWTwJa1a6e5zt72QWbA8VpLligPD7S6FxvPbvEQBJDjxiqDMjI/5g7k+W4
mTTLPhHSAIc7hm3MI4MzJW5gIilinhwznr4OmFmWVWVtbVa96k0YKSmV+oMBH+5377nVoxUa9F/Z
lIe6o/5FJRmtlP7AUSiZrszJ38y82/cxNB8XMhajsU98pf5ZVOkRRYry1tk9WoAjt0OUT+TFGQfR
94WXh6Sq1fnTBvIlcAMaMZsGLj92Zurps9OYVh+TUkwg05g0EQx/acb6BKnt3sq6v/momo0tI46g
c7PO07UIVEvgefCOflF8cvel2B6VmPjpXTzGtPF5BvpBjyGJYREWAMcODjYbbuLG8dYlarq1U34z
9GJIDi7XpHlGEkrzC7eqczvxFAyQALwOZVRTfkhHxjEEhUlzs/4I5pa6Ibi4je1+jfnMMSTakG4z
H7zgpaWhidNGNrEIlKcmMcUD100mOcfc+dZddJUpUmaMeoiNacs9l6KC4IJSRTKCRNKKjmbnAf5D
udH+TEQ+aZ+hpcnVyK3e0D/5H4kITpO1hQOGvD0GmKDlrBOyAuLX53ZWixvK632fx/e1zNuHWvYv
YZnPR2q5rxg2cfdSMMUeZ2xFyyQpOxdzFx+gAlxwCuw44dJEO5jUr9sjXlbMYYRartVAyCKIpHFv
czslJRCKVDwCaBGPCAMfsyRuHTZiX9KhvrYETUuRni8ElbmUoKUdbdOhL8bD1RK23l2BC/o5F/bS
4BOvMcAj9AakklUZ7n1JGB658mlKzZOdAJClI/qu56DZ9aEHmQOrvTfXm8zM3+NhsA72vAUn2YCQ
xb4/D+9cu2mRMoxXIxgeaq9+cBfGE6emQ9ym53Zgn2/wG+2kzxhhtsI9mZFTLEpBYpnO7YxGQ7xn
w1YyWS/LLtwzkv3IQ74You7J6qZXu8UkLVXrITPkD+wUVKhK9o0wVb+H3AoI7Vcvkz18OCGV9/RV
pOui4RaPLVTmXr9X3DmtIXs2zASwlEXEz5Bq7VkYLhXzS4rq0LD6vNymFcYkDML73ph78PGo5jqa
Emx8EzSEUF3M4pYaOqOoHPci2le6z5yKuAf2lS4DPjKYvBcqmBOENw2D1CzWPHjeHSV2K68KQdOn
+m/mSFZCNVR7Ot3h3on4Pkn+Ut1Vb3HmVeu84RHhRsWL7N4sxxm2jTZfutJyd74wpp3I9H01ly/w
XaYdrYEPNpTkdVdhtx9rpAoKQ7dI3vADgoWNhDK2s8HlgMQNLiiJfybj6mbsZkYXcuIgfGFP+cWx
CcnOoXOk7PdTSEPsqj+dEmTQIzE+RjyEQW7H245/cBx8hxWWzIAAY6wrMkzNZ29hi8QEnB5SO7rY
AchYGxfXHuQWcQdos7vwM9OzR8Og3MbpnN4mdpWVgWKyQXS/8+0yZGx561y6aOMwfzVbRgMsqy62
G+haMU7PsCGhZCxOYQs/rJyLvaxxXcHCY0xM7WvrakhChUcApS8YF7VjhxadfBFG4ANDQ54S6dtg
o1CHHdAANXfPrm4aVihipPZIxyLLO/Oqrni0o+QyTK66tqW1d1V/tXzsKnbDz1Fr++KbWb8PBLH1
qvqcexLj7Wht0PS/IIbdsECPK9LSetvmxm4cyvBYk0aX2g9IVCK2e8isHF85M2VW+yjalktyXJ0z
anHXdnHftJgQXRqxN26ztK4GYjcYyS7JCQDJbuQF7siSXJEbk1jhSD980XvDRkMCYgJWvIxduJ1Q
9NcufjVDYBjD4n1oNRg0qnC2ih9OzTEucdkcErc7K4PCQddOH/sI3+1sVrflCsWBaO0YMB+UEz4W
hJbgp8WPTYEreRz/YFAzyL4ADutijAmOx4XM1GpfRJb51MX5rpf56eI78xMMMrgRnvsquV3jwObs
32o+E0wjlhN3YYPKc2hIGhQZb4bum6nWAQtuvhnh7glv/H5S5fDQJXI6BmF6KGiF4ziG6o0tfV2Q
S2tb0jqzQ8rTp5cwDIgUajN67y08XDAPdxxkkM0mlGDERGSxNJO7KB9vkg7NtAypg5Yi3vhR/KvN
MbkniNydwN8NBI1TlZzxfS7M+5C3C083M3DT36qU2s6ym+5sAo/LWQHCL7yNa1fqkvBa/jTU+E5B
5GSrNaZN3OAmswQqkz6yjs98khJro0ZgYCK2n7HjoYrN97MkHka0b2t51a9Q5VDWh4LwZPDQFtUR
kTI5jK15KRfYfDKJtcGADVy1Seewws3HTIDpNADbcKqINXOwYQsgYgpBwBv8aJk1yX1Xur+UDLz1
wAdyk1jOt5n7/mGmEJ7sO9YrF4FM5XgRMh0wvqkScwvD7Qh1BoRyzpofdeyXllvu3RG5rEgS+nRJ
lJHnxPhbwSefMu5IdHatqaupd9YSMaHQjbpJbgJNUiw5JqoALJKlvbQefVH8JoBJEn+Bg8Z1f29i
3161WFFXRsofcmYSfsxGUQ6MfC1wo22amlpcQFeHUaMZdzbH1yk7Cf27MoM1DBSx0ySMqjl7tsDX
NZDBepdULMckC5x22lHtqGh1rOJ1/9hnCJzgEkhw5fy0ylpjhZLgIWuFHklVLMBopKt6nldGHTkc
ohOq0RO1qfTiSMIlyGCd/C6x4ktnob5xUp73lmJqwXh3W4/yWaFCry0aiBilZL8oXn6VIiJdPIMN
ok4+pKVrVjWwsqByues5X7i7h30MF4qFi7htVXjASWzcxMIjdOxOAmfqqM0TMyHWUBVd6xHLJdvE
Ri61dWMSmmcCBro262NUFsPGLOqXvJLctTBYupH9AhKNT+e08Y2JkvWQoVhiY+1yI8VDgi8Wlkzt
zMvJvPNOXWp/w0Y9lWUFHGPCie5IPghLxL5feqpGR894c6A4hR9SgzuIZv+Tm0mwM2tKYNkbGRU0
XMmMImaWgR0VQzQFLfP4OEcDHWg/L274a2Cd3anuMxMe14qwWJqHqcYiRLluzmNh4klZxiHU5TmM
g/zf89Cr68+L1atdpUbaYPrsXM4k9Gl9btGxHeSlhiQIv80s67bspytOYvslDpzG+jpm0RUOkL2v
Yx7SKax3XWg90eDEiazA++Y9sNnF+2JMr4oGXmXgrjAD0I1CcyWd3a/aS49+hq5RMNpfe/3wPKOO
o810Jx/DNVoDz6e7WCpthHHA/vm5ybK9mkHUqTnFPdC6R3eU/nHGl27WIXG3kdx5MKNB6dSn53Es
oFsFXM+nqOdsUXyOBYpVwaqY1M43ibrPAqqkVlyTrKm+8V/frYzIgFTjXzKHpoDCk8munMJDVCff
FMru+Unxmfa5UuEW+6BPgkM2Tc3MYANgcUWESaD/rImn7ct4w1G2PoFJ+qtc5T812a4DpjkGQci9
K2t2lgMUfioNjJpT8MwfXqaQUXScffcNpJp/wjEHfq1P72u7andtf6maElxBMeFT68UjVdCnlKgS
nF3CmDLfUVhst9NpJsXsyCE+ReKdOr8MmaPMtr2PT60YxgcRBQTMOzdAUnHytSxL3spmlpSDTzkO
7wqMRRzI888Lhzl1ro2JE6BNXH3o4S39/EY13TtNOJzd6L3w5jLY2miNJ8IdlX34+VI4vT6Es9ph
JeDfqcz3TjkN7ozIOv+8qGH+11fkT/71lU4QuFehW5h701sGgSQjGNRYrduc5+VFVlNz/vnWzJrJ
X/98//M7QaIMquUJJUO8opg9z8SpHVHJSbTy5c8vsk6JE3j56eBrRGqhvNPPCygTxsdOkgtGtUyT
F0v3zjfF50RjuSR6hRtsuP68jCO2S0wBfG93xzocvItd5CPOxIm5l2VeOp2ym/28VJKvJn9flKk+
tfharkyruN0QtaVpHNrbv/9anc+/wDTnB7X8Zf/+ddG9ljrLHpgYaLt9ZAmYGLSEwG4FV2xpTNFF
2fnwyg3htargjaUEZkbCMrd+TOf8pNI0uoo6PLu+YZAzVN67OY6X1g25bAhcHWAwwr/ENAh39hHr
q5E0dOgldFd7Q3hA0gQzRbn1pe9uBNdSkJRxdcykOd9EQcoL4LL63eqShmjf/uukjJyafPqNPSIi
uT13t9TCrh8CgSWYIKNz4ZnNMU6i+ByK5l9f/fxauPzaz1cYsu6bUhETxtn5Cu9kVyr+S2ST1xsI
Xsapp4t0he5kv/x8a8OpZUIixIsqSKr8/O7Pt13bOsche5hdO9qWspf3YyLlVgU4//DwjruqV9Mp
tCBUiEbybuaxubN4Y+8TFvluDMl62cWvzp7Sm2V7XKmpK4zwoqwDz/TftN99J3R+frXK3J6RIHjP
wZw8sBpBlDEwsJT4yyrL0kdvIOHSdsZzGatmrzKk8dD37DN3D6o5U4gktVNzwbUeof9Y94ZurPt/
fgXqUDu13mgR0McYT/IxiMfpPLbT189380yilmOLQ2rEe7WULO90QOeGVZc8Non0Tl5Um3tVK0g3
JI6umr0rDHR7//NiE/QG5O00p5nyUrAlObkrP3/O6IQsqLLnj/MdB4NwK3tl7kCu7QN/rp4p5gGO
Zhv6rk7z+mlW6qpTkf42PIszhG+9DmlhrGOiDb/bhVvE+fRNcYs+oRx4mwnS9m8/KV9S3DWPcTuL
K3SoDC/s4M7B+9CH1FyPgpuSEey8mbbgOew/mJNA/7VHj6vyYO7tSbg8nSDbwBa0m4aE+K/Y4Mfd
4uguJ3i608xsw1OUsAijTTGzTTEjLO6d2UQbJ1JEnjv1vhGze43IeXqV8pu1SWY5Zl9PQTnvhrLw
72wY1lguUrln951j/u5H/nsIH0ybRrr14X9P6H8uwW3k/29NZJ//tb1s/7e8+5P/bf7nX/X/YV0Z
a+P/jeH/9Lf4G/7J/ivD/+d/8Z/lfdY/bKVg5NvkH1xQ5xQC/BPib1juP5SNYc6DDk0sQCqaNv6T
4u/8w1kqu7je+BAbTRv0f/NPir8l/mGbruB84zkuKRBf/G8o/tZ/L+8j4+BIR9mu5VEvSMeA8z+q
NRqrni2jNx6AblR3xCNfxtrIgfZw6RkcYW2jfrBX9SAPrayCQ2phpawtkNRFooj2e1ihVXZd+ils
Kc8BE27c2661+y/v6P+hFYj6n6V15N8VFPw7EflszxYub4drUWT237sGIOjV6UBrcUT1TCwYe7Pc
7NI6+Y170rh2NTCTjKGlz35RhQY5DMGd20Ppe+rcBst57AXbPLSfrU47B/JXX4APw12diRct85eY
IA3G9Qwlnh60hqusqL1vR2f3fYaEB2DDO8kIaM5IqjfBWp+BrX2WWfs71zEgXGiFYEQ4h+bJeQhT
aCD4sQ3M2zQPUxY2F3IbLOP04sXvByJyQt/Kxp/25QzYyRqha2ODAfTVrJ0gTs9JlR9sGhVPMQ0f
TIWIA/eZ2S9BOyw59yHtLGcTM2iqMv418E2kqchlXjHSPc5DGYMtlvExifAQtGiRWxxjX+bUikuu
tV55Yc5wsHSoUfbmBw7FD3aaUDVWDF+ZM7YXO56ybazohDXINuFLZ+3pHJCLo9x2mEc2w1BBb4n0
O9VrD/OETbZ14r0tYf15NA7sEg9Kq2V+k10PEVsvzBmpVU+pKK9InAWGNrGMhukuEOMtGmh1dRtz
PP28OIt1djB8hkikEprZJ/HTUoHUBL5710b+r9RVpxTqKkEKQoC5wjwK8DHOu3oTG/15mMlw5OCH
iao5v2K3i5YPySdeCzBKEXNjme6WnLtDAwEWJvrlkfGIVBsnovs0yxqY0UgsflHoDEAfOnGDA8MG
J+UUPZNoWX1PoHnh/xzwRscN3leLseTQ4WZKmujDqQobrlhHfh342ZDhJ7fw5VX6UMfx77jtvi3V
/w1lt0ee/mXMxJazpVJYg9ZK2uJ2NMfm4Di1QwXw9BGT8MEzBM4H2gGGj/cyBzpXw5T1Js+Fk0MU
RnDtagb/XmBmzYNp3zJrPOkRt0N27evSO5gBCF9kbQ8nZMetVOwNwghQOF3O1JoM9tBQLzXrSN+1
uNfdDm08JSxMxzFjOClfow4hKA6fo9y1CUonH4ATNkExvcgccXkcuwMqU79yff0m2I41I4pzBb0l
0cXbCMBT6eJYVNQHCk0SjXsLehWEM4jrhAZMhDV3oIqKw4iIT20/M3CbgTeWlf+nyDtjo43hifVg
F09JtMUVhJbRvdWg1SG3sum7M1tyCHk+taJfKdcfArfcQibjvEQhifrfaXf4W07jIyR3gBVWY52c
9vG6fAgskyajVKybpXuNCogPF6hfPtXM37pAr2VDVEfY9XeUjTvHw3rg4biILUCweBK5PhAVh3sL
WURwekiukwWFIQqyv8A9SQBnztV2P0yumMTO30ff/EC4Bbg5UVFQ+njC+hb9yZhKsW3S/iSyD4fE
q+HJFhmK8q6ouPMC/aheYrswttzCvh04IYlVvQlrfFN1/Nym/aeCPtMRygAkS57PNx9jzVwIfv3W
RGzDwj6g/40X0DgvrcO4tWuS31y5EXCC+C0T1m4ykQiBAOLgHvWRKTS8DkF2r+Ec1VV0Z/RtAvW3
IInfOhc1AG7SORDa+GAELA99Nw87Lf2nmllKr1AI+hSYHCMYsK69OKKxMYYhpz/VcJwrEeHNcFMq
Q5yvKHvwIcJuB5NMQ+XicuwT4vkhteh1M+F9wPuO1fK3JHg69N23KYpqX2bNxTGXmqlE0oxWtXu/
8901xYT5xs2xWdvpLWjaS1n7xxCtaW5B9prU3g2gSDYjW1PjMnnjVsxEKCCCCC5xaf/cRCW8qtQC
kuJhDcfYNQ6Nu25QcvJ0Zp4dLPdo6b4VMj11NW6rBUtDcxqPOeOpjp2AwBUJry3yzC3IExjiAePb
EdQrH6gAig2nOvOXDI/MMQbmd8aAvPJO82d3H9KSklW+i1bP2FR0mNkcu2q25Hz+dgM0zIiBWIoZ
xZH0U5suykth4uMdVPYplFnRyqEudXgfLxguhkZ/lKQ3ALPn1yCb+lDkuJji4UZUQFIZeaAjBKE/
L/FQRkSwpj8ep8U1Z0xvTZZmXPmeCwPDHDEx5uFfDrH7ADvLGsJURqgoO1YCipllXWdke+QYyT0e
I0I9nFvfBeG3oLcwOixeRCox/ceAlHeSPmVemVEJbtMxOjb7eUQa0BMDAI8YMWgbfx31xUjBxnTP
UeIy9nHPQhF0u6HX1yC0Mcv7yjq54sU3uugsaia8M7wFxlrNmsrVYk9YumhlvqqdMIFlo5N9WtCs
s/WQ6IkVd+7Rn6dgxxDkwsMVbRwLtG/nBwZ6Q7REdRta00OmWpEPgdScg+hgs2msPFSUJvTAfNsp
3D1JRjji1oLc/9QzLJqSCe9DoHsGNSSDIdc3N/x45RZ0w1dAGGdjuyBaUj94sYvxgDJslci2uO8l
+DtyteHImLeDcqjmESG5wQVKwaW40cDIw5u/+yiorhu9BQkzn0IVb93gj1j+rA38amtteqra2nSY
71LASQyfUTnLmeCcK41fk4sBMBYuglXMYqd4cOgegy2TwNlOPHhLaPS1YySvc1m/pokk7YJSmIoB
UzApxMwbsoNXAvWlgcXaODHOKTwHzdmBEntXdPmH/knluc6SF05e03YZtGXFX2Oy5svUiHPfzsmO
+dGeFnN1oUfzbtAKh3AgNtgbkcZM+3FiZ3+c6zo8JBE0rwbITCwSeUg976AlLfRWe88prnn4eYF0
1287H0BnPN76ASKO6rFxhU795UFT6LPuvvYuyh8+WunuKW7EL7L8gzpABtLfB/gtfp7JzsfxnGvS
nH2L5dA3Vm6v9/AZ9147fnBbxWhixjc9fk8FIWBQRdAzbRMpe0hfhTKoiLX3sOwZcvtnnNvfPnzT
E7kfRvXzcxzkf4zKuTljj8e57teYZ7eDpLegn0CmmB7HCbyCuVlPBw/rGLw/HqnJs5+kYELVmZxZ
g6fEJBiV4SFqUKJsc5WMdbcNJuhkolL3wNzie2ym5C8oHGXeuuQHx9E8kdW5CyXGmTpH+7Ki64wv
auW4SsFSogkyG+sdoswAIGh2ATrmtwy3h116WK9zSgNGMpQAnO+Vth9GJzfo1BkOecncIeqaX9DS
I8/7xmGZk9b+W+bY7rC0BavZz3A/5FGzcWxy+yevHG/Kqd/s2H1tx+Y08Nwdg9n5RPIjOI7Ru7Ub
AIo6hRJG+IzBAAy25htrUt/3+KX7Q++xqSIEhNsqd76ofDjNpXEtvbRlqI+fZEAeJyYX3g8LDGa0
WXoUVAC7a57iOBGY5BzkrNQ/mLQz3LzRwZg+QCKGa7iB1EjP6WC74CV8a5U15zoap4vQ3kdbF5xj
jRwimI81dAhk9QQuAFkfXEfYtoSfwg/PxqOb2N2lKuv+AqwV5nlBAigmWk/ugo/htTbhSqhJGRtF
aWjWNBQHhf6f2ByzjS/fp6wQV890B87U/YgUOkdrhWsPz+y0CuqMDa12yqMZB/auLIO7wCC2gnEJ
EGteh9s55l8USXOxNkflIYqxdXR+saa3mXYeTFcE91n6HXm14+SJ8XDBIN37bZk+0bS53Due2lM4
Do6LwgSoaF62yUQrQGgF7X4hFYjqsyTJdShjb9p5McESKCvrtCh4g5phk1UnbHXxym7QawMRcAgL
8SoEwNCiBpllzAZqmFOChKwCfHY/WfTlKoM5shn7cGsH/a+xzqf1zy+7yvyKwO8Q+LrlOMP23Dfc
AwrVR0KkQJV9jjdy/A6bRfOwjpp1fxVn4LiRV2kpYWCYuP6mJ+KILclvt0o+FiF11bhQWP6b5AFi
PsdEYy5pfXyeSolhLy4YZ3kFnrSBxqwgaihLHcJ4n0OwWhuwb0hqE0hba0n013MyaFvKe8tD3lhA
hXaJ7aUXVkzpPZZJ6p1cHksSTHPj7BkiSIyipJFiSAe6OwO5YPss47/abw445lH0fcL2TpbsezRl
UBets+MeCqqVn4PBsogKyB9iXKbOllOfuP2tE928u45BNK6CyOpTJZGR0VeJ9Z5V/CkuCaeeuBbn
NTcB5Oy+WOQ/V33gBgz3yP3Ow4vmvGc1wbExQmIxA9ydhDFjW5m3MWmmK/lrI6rqTVXFhLuYDeOE
5i0oMLoG1OXAcx0K3PyjeQ2T4M5MIudKKiV/iQpI0GbUWsemoRhFxs4roaxiZgTYufBdVV3+9us6
vyM2C4GWwhIYSuXOCtGFjbRNnqbouxnRuyJ5Aq54Mw0A4cqgko8gQOr2795CIrZBT1R9/MY2TXt6
YZDAhcQfFc8VD9x6LGs6beq83QZOMV7ZAAHYZIGzzyFiIyyOLWBw+9OyKoH5NX4T8fxcGH/SmtN4
XtbfVUxMjJjmg4PKi10BC6ILFFHnTJrriENaju+SCZ4ugKoBQdO6xUJXf7cVpQcArl/kzCGXAdvA
gTVdivWKjdXAmsXrnhXTCk4Bjj/CHOuATMS6s8kM+WNv72V4Krx4YkScPhqyuLkGpv4Id8Ke6lMs
J8wDNJ2BoQszllMQ/9WJeCnbAMNvgm/DDDCnYm5pS0xWJmNO4pNc+1nkpm34wqo6PmjSi4y9+25b
NU8y6d91Ymya0RH7BS8ncMP5Bt6DsCcG5f2OXSx4lRpuXFkuYkq7lcLxwSPzG/UTr2balGuntZax
vDg6FVzxulEn0mLuxWPJLxGeCRjF60iqAwGcTaA0EVOHI1f5NkIy2gOTuZUipPFPBdNVCIFzEKNA
WzQrOzTeUwMQTE5OQDM33PsGvJg+4NKfTIWGCKcPXgtodqoxYfjAJiLXaDf+JOrdTOlaKV0L3aP9
LOzszEfir4GyC4A9Ig2vuck3CbFf/q8D9o8dds0WkhMHpKkn4UE3HtJW3D6A8K4XJxpXPew6TvOa
cNYxOoquFmp56M1YG5QP60EAnNApCdU4fcCpYCMEwyKZGSnng0U6Gm+wqmYSteAj8qAmRjj84XyB
h7tDGhgSI6I8kFQfgBSDdbjG58iRhxu++4UYAq1EfrmZ226hhHbHSokbbKnT2FPUxhHurkzZCFuy
BzPTA47exSu6l73OIZR2AYcO5r+QU92eUgBjiUXl6Xvb+t85aDTkD1JIjs0cB1I2mUkmRfwxWnRm
g+zlXH02FUTuHGgLrF8KVpyBpCLuLjqJ3ku7gAScMWXOeRgsn0Rc2sVH7ZL4d5lhrovezbexl57L
Eo9NVsIucvNYXMyw+wjcai2hq25Il7IUONPf1mSGNzqjs0vc9DAK54sIAuTSFAaDysoTRkR/Azri
3Ohx3mZJcKaXY99DwjPiYF3Y6UnSH1M4bIcW5IW55TmI2v6zVVzm5o4jhN1ryDSlljgLw71LAVLA
OoxNjIyDNlRDkp+YCmvnfYMjbGPK7ObMYjwIuLnco3SeG9uEndgbUlhfxi4tkYJkBTSTUwudBkAY
/MH+ruoAFK8lGe67xN/ZZKE6KxTE1F+1YB9J1iA5xUsLCdURK1X3NyhRbdt+SQ8UtOBEGZqAmhx7
INvB+0bpRFDFl0QwYoj0E7tT/4y9iELDhfXrPUe9+AC+qhgSlf5e2cOTxzQLuRQcg26p/PKsx9KC
dm3ziI0eZLeYVgv0aOqyoxA3/hSeg8bdxYa4q7XG6j8gfbG7s09XTBuKQnqbxq+g505ltjEdVDdt
jfc0Y1X+BVNEuyIaNq2TTiwZ2m6PRU7PZoB+EXdgpf27wXX5YZB7ITfYP+dzVB8kcHECoM8yOkTI
M+uiTKx1Fri/h6ItD9My8+xaDUaNoz6UAgsPXwagLLPmw+jqvT1c4tB5JS+Gxc8C82S44WnsJKww
Dz9JPH8XI3w2qj7hS43GPq6LN6sFIUesNenVWUIFJ6ioz0Fe40sZ2pbjCMGh2RNnUH9Hpt80me3c
AHDeUCHk5c70bdA3EScP7WjOa69kWBPFsKaRk3fMTo1tnKEcdiSqx945RhPc4yHIRzLDVEvpDjXY
F2ztFQAcMKO7qcluqgG+Z5CoBjBZrCbXutVZfdEUj7WWeoPp4zucjRXvPzmm8U8bYlGccxFyTeT+
Jhz7ZkJVL7LsORBQg3KSQkBF34zaxc8P+Cbto00goj+hlBxDwXu1JNJENrA/S7wG1sSn0Tn6tgeE
xPHBeqWPicfjQkW1Vg23k1ru+ZnvZhldjXbYsZNnv2KP01ULyozn7svpTWRJQqfs2xXgQpbxaZUL
ftL5JLfpbENcMDmoeT4GFonloheEGvLsLs4Ne9Ox1HpO/IeQ/xvxgXjVMibdhvS8rBNjOhkkOT39
ORnFg2mIaW239rekRwV2AOyM1rrUU/1bNv6j8uWGW9y4bvJebAcP243vUI3l9ShYeYtd+6/Af7HC
g/4yU5C7buLqtsQ1qNXGPNCghYWOcgAtRWcdVgq2JGRq4x08ankfui7tYywBmX7RAANgGnLltpFK
582UWufc9qcnWUIPzHyI8qYNm4ClrB/EIibLI0d7xqcZ93iRhYfYLX85MxkeW6EqpmG6TRr5p6bb
1DaTl6DnPgG54LPM3Pd8sv4G+aJHqeKD2iZ7fu6h8Zvzm2/gJ8cnhG9+5sPT2TNqaeD0ROxrb6MX
9jEfaFFNJ08b4LAs9rAEf/0EN544DBGDQOtXxRkzKIKcphx8Ptr2xUObf3uJf4dLkhniiLgJ8BcP
WoiXLLD2sinMzcSlgg2aPL8AOs8xcmSRFjcNMO1U4ME15/4lGJXxiBA7UpqwKk0b7XKMgCPlB+R2
RDGa78oxfsP3Tm6YNrYdwMM9T+QpxjBAnGtbKYLMYVvvu7iHtZPj8Oulf5Yjs6fC9J1jrsNfgSPu
MMd2G1cgn8TYaUaK9CjYu+pJfuaT4FrZOiSq5v7kYJDBT0ArcNY9AtkvNz4E97UjzI8RSzVZFci6
UB2ncoJNgT0MwbNCyiY4AWp9np6FrB9m2oAOo7m0yMP9okULSLHHXaRs0muY23vOWuwFtn9wOaKI
xRIy+/3edYFSUb+3l2P+0ZXg23DC3FIyRFX0gNg9r4GwUwPG4TCWFEiHURZfc79+tTLjzu8QaHqf
BdxhCN7n+V0WlO4dqu12pGKGiyaBvbGr/yQZcxIdP0NYLbjQNhTPC3FLTLfaus7EgH32dn5WSX5q
tAZ7tUdlg33WFNwR2gGDHE3Nd18hpAAkW9ei3DUG5akdGVHODkLjGVPmpiTbZbeZfRd0cLg0DWN9
F8UXkDafE9awbSGzP2LI6xsnoaW/5JCY/TerrZerntgHaqkDy/VQNrUmoDsgDQZUlrbRajz3qfEJ
bCxCzUc8mSYWoQ43x6AL3GfmfJBwW+o52+DqOls9EeCkCt46+pcTZa9cYD7h7FFZUUzXijTeJlMG
rThjLTa+Pz+RTfhMSnBLY9QeM0u8tJ3v8wwcrM7pdlNr37wELwyXLkxi2KN8wz3MWJm7tPmM5uGa
9QmX6ZrTbNuGtAT1OzqCaRFpm7u0at5SZg8W4yQOitnWQ8ZbclfAB+xqPZqEZfzmizEW2NLZGACA
gL2HC3Ln5UTVskRvgGiBTSlFx4kBOt7iaG8gsFCql+yMEj83rjJsrhYn0Ulkwc6tKBcdp+6LBaLc
1OWAjMHNLyj0hYjko7QCEEsJnZ2N7PrbmJX70lzSHyOPMU7Qz9obGQo6ajrYo/x0WsM6maRrySeu
vTaOn6iOhoQQWju//DKXGlXa/XCh15C3HPkaUE+eCXB9DKVEO3yG96hO1tkgEwZmh73Nz+nV64Ks
AuGZ3A3O8Fw3pBQgPq5aAyRzFZoJfCP7tSE0QK7XOJE3OsPD6+3oMTKsZoNC/WhrvLiB9VUW2FDn
3iNvmqCQpwPjP/tBNJxy44yPgwNSvH+tnf7mvqZGx+Vhlkl8if+DvDNZjhzJsuyvlOS6UQ1VBRSA
SGUtaPPEwUijk76B0Adinmd8fR8ws0oioqU7pde9SEv3iKCZ0QxQ1ffevedWGvNmAtKh4/Y7Zewr
gDkH8q/jUJ0aR8lTZCLdq/FF54F2jgFxaZQwyO4fMjrRD0GQkz2e1Rc9+sW+lxcd0WxovHl8QZLr
PUIe37L2Ti+eFQWPfpieB/o1hI8Ot7kynIcitr7HGDi+BayaK8gQuKlwiy1IjuJ9JE1kKO3po8oI
Qcow3p7wtoqrcNuf03owHMGcryg5uucmUuGw39qk/q38IRpQKk/1j7z74SEKDHurf8INNz2iXvxJ
0jJ46Ly3kHKaJak1QHW1ZVbn0dxbfua8wwqZdjTpit2gqvAWO9kxlahaXf3DQGZG7FKeXWyRVfeM
KcgzdrJibxq13pnRNcmd5hOa/vvQOsU3XyTzmkhj66D78tlLTX8vqrw6oOzzLjDegDglZfhShc5i
DLQHGhpTcGaSQgrYOMvXNsFcFFjfaJ1aD0NRYgcDMLTADe56zFLbuOvsVVtY2T7pwRBFEWlovhwa
4gSM/JuqwQFhnqbJLdNfcgiqG36uCWD1wKpatNXNRFK9iWMMyCUsvcQevCtQ9/Kqsl1ruR6/TR1t
WByNjQNOYJMxetq6tl08Z2yM2N3I7O3qlATusN5bmfHg4bS+Y5qGzN95GNykX5OWeuzgYR2DgJo5
8S8QS6JDILBGzP2CTMcHji3ljoMw6NrE/d4l/D8T68PAMf+pQd0WsrXmbYpF4dl2P4VBukPekpYN
geCpUC65Yo34cDn90BIyo52dMaEBuclgji8VRg4jpEx/U3PIjWkkn/T0PcyGy+CUunvT1uVu1gaO
OKQDles+i4H6QVTOAWy/gXIZAXQViGTFhR6FUfTY0CfOpGEe5pbFJ2kjjadGuMfScZfTbPfceRxk
SxGvTY49B7Ty88aws49AU3e1VpFe8xKXc/het9p68TCdbjvlviQBZVMYoNprbOeuNsGj2CQF3xMJ
eOOqLXZJDzAh5SIH09m0p6Rr+3XSmZextsiXXySCVE7QIpA0df58jFtVvk49nRC8AVMIT0qW1Olu
Y+ePo2p+VQ30+JL9Y0jCaltVBq2jHDGuNcfnbjpbHd6+uB2wELGoEmQAT6y7JJJfJqjdW+021yGO
qoth9We0gAPIoPFG3JHYOsLRLPPWm534W01Ft8us+eb5atqJebrhYe5Xgxd58B3SfCNTwEVOSjWl
vTp+p84u6uy+iV3j5+R+t0zaSRPe2UOypJV3ebZ3fWiVvYObvBWnYfQ7akSOBIjlvecBOpcNQWZS
jQ8kCwdJ7UzPMy3tugQLE9bBsBOWfinr0dwhx/uuBtHcsxwwtkp1vg4rj3jtgWmGUXkdaFWQjLqK
sa6ZRyqO9yYcgN1VEgBZHD3KoTpHkfA2zDyilcr02XFSpi8kAnnhQCnYQYponPnIpELwSbjBKuN3
BKxA3iydR/ooZLHQLoLamKHRtKENrJOoCPeyMdqVIkacBg4xgBMnHconiJkwcZjPu9SW2DBmXeDc
ZEgvUNFvJJ8bgseGDgAWP03Od6EJms5ltDdLpv9GMz7kgpOs7swr7pH8MHHwiciD3ucLRgmtIkPG
HgUFJyxGvFc4WrQEx+49HUu1TjPzkSVZEurjPijGLMeOhqPddEB4AGEnWIcgGeZs/WpxkvWERzdL
tGm3PIROC6a0cvPxTljNlRkiX2HAglW2BQb4HgQdpZOxHbzmXC1/I0Mj/8eDYPqbcITi7jPkcDMD
ArXcxevWiqE+FsTUrBqDssfDtCAwRjghgCVRtdWhXhQ5gflbiSyii8FoMcHGiMD/OI91eQyiWt0V
ONo4Frr2Ee+ofXRiuhRkaQ0YBe36aDM8YuA/ha8y0eE2NRrM1/Xyul8vPgRFfQQptnOZb3Ob9NlO
wGOH9+wcmZN/eBU5ViURoRqPhpcPB2v29g0ejv04xcgfjJhrwYD3h7CSKKbBEdignFPmz/zC7DFH
b27LvWlCFnBK+C9dn95XQhYHn5lr0JXhhbCPelea1aVry26XGkP0JNWAWprY95SlmnQ3cjw689X0
0HyLtsS7A+e6oQyqFkZ1sABGwSaCWCZs3AF51bmZecvsS8Xhhe4eyNmQsS+r3PTCW91albAOERkR
58hggIuCVG61EJ+tz1JIt9p68jz/W5nJ5yKojQdFQ/PVY0TfRzdbGNm+0d5HDbk8CtLonJCwUBv1
MSzi+WLaxBYw0Lo6wpzv2kDQK8+W42xwm3OW8dwBAthkzqvjguQ0puEWIaJf+QXdIof0dxczMptI
6m61Zn5Tg/+g0zztzHp+J2mawk5UFSjcpmWGB+o/jWW5kXZFRpuFYZweziBgznSWnaxbROUInN0r
RLfyRIePEd4PGy5AryqAZKC3fBdWJVmTDttL3V+c0vz0SM7lHj8rsFSNB31bUQXw/u6BqrabhBDQ
PZHDWEdz/+jh9LuzTWDLdjW8dErFa1KdIf6F4aNVS7Z0+uqpA56utUzizn12XTCH2TyFO1nRI5tp
6uzsKVObziGUl8w40KIqOBsABDJfsW7MNNZF3dSnnqkHvlZfrNtJGNs4gEcfl26P7CbY97YzH3Sm
OqIFEewIXBq0BXJ3n1uLSTwS/lED45LYtNekmdXQr73d5HssflfLL7j0C/t3aWgbln9MKyhswkdA
FfY6l6lax4FHm7mzcdr01EGAc7ItEDBrY+kT2Onfk8rsXV+37GgcQXJGHk9GMZ2DNK3ue64teALG
3gtN2pw6eopHUMvJgMNLxoKM2DOUpP0kRHA0OxrWcFjgb8fJLUJDdmxp9C2yKpczET2AJkB2KA0f
+ww7C+hji+5T0x+FYndKan2N6DOupiw8uHziW0l26WWobGCH9CUmdtSy79TjhMjJroCt2aEzPmal
cV5sWwfRu2gMSjTlxFVSRi7jRnMEkx3ZzMgStXVGJGVVR4pXX9562503feDvh8D2AUjYtHZc7R8F
tThdLLTYbkFX1qeKJ/Sc329VJ275KrvhBexjemmim18+9UJnOOXMeyjuPth++16OGnX50vBya+AG
abhIHRfDU7Dk85GhsWuzAhJ25bySR2ndNaGAdztJeAcBFkLSc/OVlcbfx2CJa80gD3C0Z2gbPrRh
QO0qbFwZDttaaMwg6vqQTdLSB0fULWMPN9qSLQBCX7mr0WH2vYgfVV55LJ/GLhSYiUxALmFzj1qh
PubhvI98cA2Ma63TAgtMzR9WZrVniLY7z3TR2oVwVhlCb5AF2zsSG66pQWUHTCDdktKYX3I4x4ZO
vxV89BBJflkNyG5P0RBhAl9cipYs9aBoH3qq4O2A5HAHPmLaiKnbkrop70tAFosNaJt78hMvc72K
ct8gocjdSYx/q9I0DxK75CofMPvqrOz2GWNJz2lm3L4Fc3jiHsK5PKiafqLJGA9YRLDhwIiOpgmj
NQ7eNb4ZuEmFLleNwPKNCD9D2tneC4vnjBGG7ALlwNyVFQ0gJ781PQioQZpLva+9TYfzp+iCZuXE
pnFuhH0tMkpDqNC3WGH2Neziqa9AQhJRyACcAZ1LQBTEPZUcQArisswvhOOEr1fPhiIbY/JdTSa9
o6gnQcmZSbv0w58QSjOoZh3fNG2eBhmYBfR1FGPw4Dvjj17eXM/Aau5iSuoMUlupM6g+ZfgzlF78
I4Aef8dm15zrynoZGCGwTJgltqL6JapZYN2B0Kux8dcpCUIHBpuMFgka4CbEw2qE4m4OMn3h2M4o
aSS6wO5eVd6eZ8jb2sbK21nxd8coPcyI6KcCerRV9FmOk7PhEEtqeMRkn6PJ0S/zW+b5n8VM2DDZ
rTS7mOXR5aFGIArgYDImBylhfYsUsyUpgJ4UEQOyxH1rWks8jx0NzppzaizhqjS+Na6mmrIu9gqI
YfZDwYhhZ3q5+0D0V8lSEb/ZbRtvzXrpObH9W16uXrySVE/osJ0VslA7IHsJv8FmC8Eai7y/swH7
yAyZnY7YXofuKYIEeegb48Oai2YNTB2zjVXiuoPl1zSUdgF3y+K/A6QWP81+8Vr1sNBjN7zPM8ZV
egTuaRgFrBWQFmVMP5pNw2xsOOw9Pz0798SsvTkOeRhRop7TJjO3eMJZP8UTwQfYo6fo10iOQziP
94ZmZWmXN8ESPJ9EHjOFEfLgpBmSsuVhRgkz7r/+qHHl+JXOkQX7SJpVaqzwP0PODHgtzVs95lEd
cdNUVbgUofVKGG99TjWBuGFKg5/wrvyVVRsVpz3to7B0Ho0wJZGg/NbXKEn1j2is3+G4w8Eyu38+
oDrp76TfDqz3LuCPju+gdod47ydlugGzG96FwuNgsTwUVdYc/cGjG6uxW0nw4+UGkAumFBU+0LV/
8eY43FUVMJgU0pFvmPXx6+Hrx+kCLKOvYWTOwb8wKjD37n//J19/LYqZhi0YRjUHBRMU74rqjDkW
vSbD+yZ8tJlFkCJGaRAWlWP2vTMQWjlIFMppPttN/4G7mfmjn92IbiWXkQwyy7cJoIsrRsuSI0X0
E7Q/yk1UQIGxkmN0hJHw6naUFG57UjkpSRmaRxlmd4YM3yYVtXc66tqD2z8q8me3aYpV1S8IiQKJ
TX8mr9Ozwi1r0OjamyQjqo7BXlDmbFsTrGMZiP3koqmgXdFunYH90m3SAmtkzQCrqV4MD0K/nZKQ
GgfWfW8M/alLqmGrugL0SuGgs1Ej4ibW83WtwG0NeQcb7N1XAyd+DdXlKyvJUYr70+Dk49sXpqRg
lfqtzj5LNTIrbortiNJ1FwyCvaCPD2HW1b97JhAepouZmmGXi/4pNG2c+IghCmvs1oXOdyh7vJ2Q
PpC2VCX3pSM+PScL9mS3nEtFKsBke8axhl3iUaj40o53rG6c4GaWCiGloDKYrC1zNr1yAxu8DMXr
wIF6BB0CCxTOTIwOsPGQgzM12PirCViE+16VurjBI5UoEtgBhJ2cHcR2N79QyKcqMgG0OxrULqV/
bUe0AhrsmNeemnAiLjcp38hgJz4Ui+fBjcrdBOjxYpdP9hhnO4Q6tzyieZngJUl7byAt11R0Pp2b
n8q3qX90c8GctIy7J4Aj/tbPFnRNWH+ITDTXJKX/0ZHnAfNzVyfDNVStv9EQzcXCq0kN4z1M4+lu
lCyOEnH+Icuyz6VhwvBu2QSnjiAlkj9FQ/xiAC1l3WHb7wSptcBuTLoHfXUmnwFVhNUtIHJ/Fzs5
IHKvxUXWl4+Y19v7yjDXNrkf2kb5PJOG21j1qhVNtg1qVPRTMtwbkv3ULhUtFxKrAu4/ZMNvQSn4
/K2BlNRhesWIp44R/MUwtpLD1G/K/FS2dD5BLZGkyy7jgIgocxKV+pgGcku4zjqGRJUj0VvZRTNv
g5HiLoEztWYYBmeazuOUQCxUETss4ApOLA4GF38ZgTjrmjgaNmzE7GgS+a4gc5AYYezSyZ13ZQ0k
ZSDbiJKbp1p+4VzTEM6tCiYKt8qdm1ytmuo9BtS0MZ1WP45B9j6jpWiS6RteBeylEx3Ou7ilJ4UU
NcYECYw6Qg5yJ3vjQss73Hlq/MVccyFI/zLNZgKJRW6RG5FxWMpjKkZ7Sz+f55EP3TDOR7xWT0iJ
f+gK6Ah4YZwE+PPy0HiUpfuOqHDGIZB9FF6ZHLOqWC2thaTI5b7oUyRruvuWoUugSF3IDU7BeiXw
hFhMmkudPJmc6O4QHeYXB887+Qbfe6CXG7Nj30P1rgFbbhp2ipAuB9m0BnjRYalgidppVXYu3cg6
iNl4hn67MXpQC8VISrHhOY/KpIFLCl91AjBd3i04L86a7zMjmbs6wv9eChvwdJy9qYEenScesrFI
GDJV59DGcoE3MeVo18ZH5m9nPXJhdfO0nxx/RA2bllva0ziLxvYpqgzijzxqXVoUa8CtI11D0sMw
7B5CyrXIW7B5JKdtc0kqE5PA3vvwLcz5gNW4rAeK5zpFMTarD8/BupT46I9677eFaXjTm+NJcHKh
FzVY9y5nM8wa6Sc0eRjEgafWgYH+wyarbRfZ9ERgdT8spVCYx5i6G0LNYD1HRJdvWcrY53w9bv1E
EHkk118/hQ8ckEpNOKUroxVEFfaVyKGfyFXdiIETXzw/qDz/bsy4mQrJeZwTCz5eRaO47TKDRgNJ
pXQV1kj3vW3XcgOgtha0YkcaTD46XP2GCYoMB7sRK6cvCA+GgrHCjnXQVdZtcFlAEsmyb6Qm+avU
yL4Lq+1JjicO1TCPhWFY592o2LDQ64ucMtZsDSY71KZ3NY0nwrpQWoOaCM5FeLX7mo+GT341yrbc
4sV9xip9zYfot2ZYtkW72I+0gNCK7jtkAxvAet7G6Zj6lgT5DhJpMjlq3AIzXF8mb3fE1UZbB0Rl
UainAsH7OhGTv3Ot/IQUiti4jqJgUCyD0xvYAIwFTHk39pJc44OET3DUb2KZE0UkIf02pUeWyrE2
DHUYwEm77RRcF4JUC+QiYH/35y690uMq4yE5OedeVOQed/6hFvKbUjlVOCpcWkm/i9Qg52DCW+Xh
bQb3Y4aHlCFuPyTergE1e1fV3W+k1UQv6uinW5vcei2lTBeE6JiM+IlwP5NZM/ATBdeD4G6mk6F6
jojjU6Z85LWUTsZz2dWoDYfpLWqA0aBUK06ecJ9QLtUHAoYZ0rbBVVbYEVy6RLjBF3ryosSMgkCQ
kglj0YsB5cx9SVMk/mUFBdhc4cNUYLkIQ+Kcw0Y9mdlSU6eMd/1ScMaLyN+b8p+q1o8d/VFSNeNN
N4FPgbH8PMiQeWmd7Wjmj5dGNhdgoN8sxMmAo2C7lHLC/yAeFrOX1oIYAzyEJgxORDjJLQg7QXnG
VlMZSGcD6Z6LgTpaxDgmsgTaXAYl2mI0nU5ks/C0sAdLb2t4Yc91hTa1MuwXZTnRWvqeCcyD+k3b
82MoonCH/vtcKfY43mNwrMLUoqy+T02uyRZWBLw52ozHxqj4HMto79c5RG7T5LwjP4J01Ih60aiN
HsmKfk/73I+2EtPFmmu2oAVdPwjHe3blZO/nHtx+1jnrJuHamozwVmPlONLEpSeQsTkGh5GPtFvA
ZuhQWDDVCc056CjNkpnEdGwcCnEuIEYrjgY105uTICjZ+USgON+56M1Qv/Ec8Hp3Yf8pXFGAwYrs
OzeMnlGVvIPt6Pai2Ex9Nq1ZmWnxaSfeIfEAbGB5CBgA2AWcyVIfSJyfYgETy8YzVf29Q0LtMnKi
GRkncLLbCk8opy0m3/QVS/bluDRYixSOvCkEqe02qxnxl2OXnAHMwaO019xCHmquuaR9NyJopbYl
pddsQJuZhQi5E7izbB/RpbV0KGY2WGIM3e+iHvpLqZ9gn0VbK2Lhs0bRcnon8SQd5vfWsED+ivRR
xoNcD1FhbdS9bTvZmSBy6or4kCNxytug2YGEvU3YLddeoKJjXCevemJy22hHbaAkly+teYFdXoqw
IJdsxAPhq2RbNcl9Pw6kddn02zjdFqcCCcNmjgEZkSEO78qW45NhMJIlJqWsDJfSz7ojnnG+FPkM
mCrPY4C1/Y7Qqe8maPRVm1XvUCfaU45fxUffxiniYA9Cwyb+7jREXs6O/ZuQJL0AMbo1Vk9rzwAJ
c0JenNEY0ZHHRo3aM8nWVUWkto5LvUZI1y6CVugPBk0jWb8Agln1HdO4+pSkI3mIY79kSIwPXp3E
h8qU1UboY6pwj5Rl6x37ifMr8cJv2Prqp96w4aw4/qqT86JhjEHdcdpAlMRML+Cu7Gb0JeyqK3rn
5RF6nAORrENsX3CoDgG/maGqd8VCI4lUx/Jb7yIPL7Ww8349m+4ytretrW2pls8YqskMWNeXfbML
GTKjKH3OGArtGkVqKOPpg6mCGR5QsadxE9ArIfM798ESBe2b0eFx1C2sIA1DDP1njtXEBw8ACYAy
9mw1ibUB2HoKgvANVzrUwNlDL9lCv+854LDFZ+kJHF56+vqTIp2lY+dZqZHrqmo41EQTkVABpuKA
TiWZIP0FyfKq5B9HdhRerdB7jNtjJaJh5zfkpDHlj3V7Qm6lbzgj3VVIYoqtam9P/Cz8lzwx10H+
O0kxJcwaWaQXON8C32kOlLx7sB3JlhzuFwK7GV3vxqm/Teyh61oy2tWd97OIqpRJfGOdy+hR9/YP
O6M1CAGHqewcPjW2eKRr7Z9mgxxIu63NgzbUexmo3VyJYatDh75COZzMPDU5KiMuDLMeJKxDM7d1
jUOoAv9sJukrSJunYcDCOFtEBdAXWSOG+5HbetuUjBZ0wATGaZv0MqGgRm9A3wm7D82qMCKUtQ3X
uW96FyXOXcJcFffuKydYhebBfYvoqSA3RN0bB8ZjPKoalot60L41P6DBp1HmB8BP5g4EpFdfwxnu
2dT6b3Wy3AiN1dA1924JqeBmA/LNdOCBcRC4N9r6lW2My+8wOyZwqonlTVv3w7D0QNFC7owk5BcW
IIabijW3iuAhAygCSwqSNE3FhY4uGmlsRI4IOdYkbbnpGbqugN6hYk3MnZwz88qM9jTQPDm6gX9Z
WtAgIq33vBXOuqrZ3GVFQU8itPE8QkGkI84Sjo5/y4+sp9556dFFbWSmyWUS2RH/QHZsE/ueSR6y
8zHco0L5Zto4OTAfnB1upNbmB9LMfm/UiNfYtV+BM1MUtBPgnIy+CCVjAlZGjYeUAV2ipTxmOnvW
pbpv9BPsk89icJ/xmrTc9X0eyv08GiBG48DFKczWsZrr8q3vGpvl+eNrBBh9pasSsTOvhgG7wzjP
DDZJMF99/ZuvB19im4rb8Vuy9ITGpiWngJ0spf/OH+MkzdZWiPFCkrqA+jnFeDA2LLIki9hVdhuQ
lh67mAM30s9g9fVDX8/09RAtz5kDCMxIIwH30b7XeYjHKPOPo5yeRlpdKNljmplGXe/LWe692LpW
wwi2beA7JFfDwXKglYflu3pW2hyw2ucdQ+7lE3e9+oSuINshJin3JJFNZNvObWrj9LVuOVpkc4M5
lGu014QE0Wj6ehicjqf++mNC6k2fkg/LJcnwvQ/m09fD7C8rMjqBIoWNNOn6LdQImxrRdqepxkHD
SsQag4LpZKoSxxvM7gIUF7ddfOf3yAUrRFUWoHMcvptqIKykFZ21Uh3EdwtN8spyANjSLiCrgITx
0rl1/bS38pHY+bnf+zPMgqJy5DYww13igURBh3YuiTkA8pPj6SxyDDW4BrmK3lAIPI5UvCvDI/Vq
Iha7bKxtY0bbJuX80Q/unhQ1zGfLgqldsOKIE2AcYiyk6fRbWOw4ptUfkVSSQ4sv0sX9wwxsTdT3
fooQ69kQDyWN06mTbCICYyCHUWqukCPgHVYRrKV1GW1kxSAqKbEm9FWJUWFwTh6spOoKrRjZNfPu
hggMQHNkYXEXrsjI6ncgIW91yuwmxv9GPXebHRcNXfKSRek74O4RMzLciiheDz2ZzwVQNt7bC4sP
DrT0jXgbnKtknKzTpWr0AGYOgmLWQ+tK2AlrhW8yvp7dhXxNDuJcbjob+MRozw9Opd4sgROljfqz
zVa7rUzb3MNQfw2NnjC3sCXzmBZzGeIvY070ZKcOalvrbXTrj9qp9XpwODLNqfkIWe02MntMMlXu
qchqzjlgs7MY4RdShzdG4D3TNoLYBiYnkTMjE0C0Z5GN58/MJKyBCIkie437gPaWW96APv7ExPHL
sluctez4NT4CYYfVXQu+oEGSsKkbuhgQ70Hsu8XBHvMXG8r8hpwHfRRu9BLUpKQw4UciU5JOBboA
PKO5LQgNPWRIMwQeCcQv9Le7kck+QyVjbs6CUfB2kfXsasJFfD3Tlu5BpYYEq1F+zjEuT93cWuLQ
9oas8FZ7uBaU8UpkaABhkf+2D9QvKG/e3uoTfCp+eza7uj6MfrOrJBSnmbTcOSSUJNVPeeD6BzOr
HrWDpxCrfbq3a8QaqK5XZYDmPNKQRuP7UQ58ugNT6S8ky8LfCX4X/2SyNP/5H/z9Z1FOdUQB9pe/
/uf/nzQgyDP/8+tz4XNaf7Qf//Y7b6N2WnBGf//bM/a9+uPfzr+L/PefkUD82H8hgcx/l64lQdlr
13PJo7L+9t9IIAXcxzJd0zQ9i9XDAsfzX0ggKERN0bXh3/+m/92T0gT9g/nHQxSj3P8nBJD+C1rH
8ng9ZQveDzpSz1oQQT8/rlEeNH//m/gfFbjJWgr3IOn8PvcFDVzFPaH9KWF+RjZzTM8C/YbiZG4c
kg6lR0usfGXCsxPU6s61dhET/oM29afL69/whz8W3EjL6yxAnz8Cf3hXko/BdjCDaGFZcJP++K5s
QUu2JrHVGZvsoJBbyChEYGu0D+kY0Yo1STyPXCi9rT9FdxJP/QrWI60+f3pzMHb843r/P74fKf7y
fmzeCqAkU4Jzsvjf8in+4VMSUFz9OS0PHdwGkDeQ/014CYGdP+uRsKqM9uhMz18iC7qbqfS2hoRm
p7yNFcTjpeitK+oziKB2tUh5Gix8Vv7JHvXQB+Z4i6T4V2+Y6+NPH6Btakvh8baFYwvJt/vnN8y0
MlQuoXTJUuRn2r5EKURqyI/UxGlwqZwQC1mKsQTZ4EoSw8P+NrLudXQya9pmSJiPXj9fInIpVxF+
J/pUyc8op//eO8bjH+6Sf64mf/y6F8zUH7/t5c1iXERmyYUv+JT//GbbwiiYXmHXTtiEYirKJMGB
S3juUQkE0kEU+OtxfPu/v6hYnvV/e1UthVamsNnC/3KNiXng9rTF3u0c5orIEasKOGuR0fwLzUXF
XrUfAGjJ/LYBJMWD+8DZglm9t/4Xb0T99Wq3mfcL6UnTs6FroCb88+8/T0oSUZHvq9RB0hzNwyH3
6Dz2fXKwjdDbycZ+zHNtnL8eQD9SAmA2ymPC2ZvA7HdNWN7zxBsG44K+qzfuQhMYiOO5B4YzOC0Y
nLuomxytkfQKvJiNAWkxRaAJHDePYB7oewKwi/ts0Rx5+QGCw7AxlE13eahhGhvGNQGd0TST++oZ
KLiFeC0QT+ywOc/3tfGYeZ1eZQVmbS9zNy4nfJliEDDd8Bcm6fpM3s9ds0wcsn7wVu6skx0Vynef
KnGPHuB+sOruyFFp4QK530m36XfCWxqubrulD7MVvJbTmz/7pC9Q0geH1ASSm8wGRjvz5MnZPNPX
LOjVI7oeJHZH2m7Q6WPQpMqSKxPlzwqPKnImF/i3q/txkdqGR0O2vxLnZ+Olw1VnHACF1I+89Gdc
Vw9KlFcjAnRMU6k/jPHKiwT23mC4gr9RNNYB9uNiIMBHybcWN+peiSF8oK2FbwztEOcK07x0hC1m
QeI/pH7HQytoXBM2t9ckMixIIZQjVWc9MqtROxKwcBpPbv0oFuOgX1wHOVogDttozczMZ+YWNlvy
ruenLqk3Jcdj6sBeH2VtZGvkX8SEVaU4lwLVfUqWSc9Rgk6TB+mDG/v4L65d3u5fbyOBXg+iA5sH
PDlP/+U2ssiIsqw23QngO5SE+ckeku4kwfWuHOktxr32sUqCkbRV+pl+3CNG+wXzCoujXdI8siGO
kPxyiuv+6htRufVDDJK1Wz4zMCaqJ8HyVlf07uJfDfkbO1cvdCdvVfQffoPfQMYV/eSMXl6MrSyN
OtK4lnQxRArpiWX96M/NsDWL/jku508nXFPfL97EglhZ+Zp0Fd72js+cDccnhm54G8AjpXVz30O1
hZ+GKIb48L5s3vLc67ASjCQw+Iwq8TW13V3plGQzmDS4DEB4RLLjlfXc35dYe8HGhQgtBpuJqwId
bNrURV7zU5qw5Dy4mne6xOVJDc+EHftnlzJVNX5mGuS6+t5G1feofhnZl7HvRg+g4vcGPCUlwL+V
PMOQWjtdLYOJbkQq+cIbQX7KNNHNk5vdQHgfCIy7m039nBnywu07343DROr3aPxWuGAyx/tVWNCc
XRsOpULCJgti+sKoOJNNgZkzIG50mGkBm8+uiXHTZQpq6EszLAYNAwcfEhlEqtRWOC73EodGaPa3
qqLnbuskwhhbAf6CnzaT+07iKA2GYrhmNkaaVsdn10EWELnegdJJEuM9tYW5t7v6KEjaqw2sapN4
mxNz2OiZkAav2bgJ29YYhft4lgTDxt4mnEEWu6X1w54h4kjCRNoQ1BrIXFTqFzUrSgVnvm8NE6Np
uFF175xDOeiDtBtGofELYe3fe4e1yyumt4QQ0o1y8k/f1XTz7ShesbA4dzTgj1VXgIFxESHTmZDJ
Mz25BEpL8CtGx9bm8hAlMfiyETNDVDGmR/WrIHBMetf1H8QcFcxiCZqcLOZRlsklOAdM9AL3VbWr
PFn6dxNJwTEUB1o0mJxIYWH4w/dcTCwPE0kbk/Gb+fKzCkGXFyZrdrzkVZqvtoJnT8rAdJ/ClqsJ
mq2YvJU+U3qOcEcjrN+bDhSIDngBlHl4zs+ua/LikrTElpjFFDHo1HFJObXcSkdFd3UueWVsK2CP
e2ycpksfW5nH0ebMZQu+tp5JpZqhd4xEvy3XzWA7iIJNRvlRivYrBdGRPjQLHtyrFb9rNaNHsxDk
+4je15Umb6O2jK2wxC80YpT/VfhoGzj7s4yciqiZdmWe228NpihUWPoVEWBFduO4ziJ8VF1Xowqa
rGlL4c+FkQYnExn/OfUuoSo+lembyK32od88xIVHvyPNjJ1MpleyolHZCFaODLoW29G2lfG3EI4N
waPk24bD+CFMDj2DKLZWyiG368xn4VTvfjSNz6Gfk0irzlh+5Y6p0z5C5L6pRfR9Bn7LIrnXDScY
KC2LUm7hYSTYb9kaYT/iq38etYasHk8PykqjkxnDayqT4T0hWgVkB4GU4wyxXs3FeG7+F3vnsSM7
kG3Xf9E8HujNNL3PLF91J8S19CYYZNB8/Vu8LUHdLagBzTVJoK6pSmaRESfO2XvtWAyXwk//ZI4T
72fXP6KI8fe5GJCrJ+l1tHn/eRC9F67myQvCbeePRz8fWOVSdxNNGEZ8LVZuiHCBNC1AHj4Kyaqy
rx4oe6Rb+AZHSSxKTaqVY2oD/6p3zXqcru4QIBNWBJG0UUDYWP9BYMKMf5H4scJMbuSwP5kDU2jD
Eahg5OJK7asz8uKXwedPRNlRH1dWTyc19nd5hFwdVM1XNiP6d6v0m8dAfG3FyHs8EJNeTF085T9C
IpCBACxS4/GziF1jL4z0GqeYfNm6GYeJZjcbdoIyoCD4mWMxyjI6cQh5FHJvosfKUodosDHdTj7X
NyClj2rrpc9oPik0NCzRmFE6+1pUfGB0D56dmm5U5LM65nSm49LyL8Dt4MPN4cMm+ios4aBoNuiV
b1m/gj7eUWUyzsiRcYQqAeYF9aKR5H6bIXnk8Wiv0zljU1gyF6bPBb1hpdk5LYI/HtsAU8CTW4GN
cZI/NvdSMS7rIvjvVS6JwkAVffMhL7QytkAGka3nFT8so97jC8H73l8cc0JTGW1oF93LWL710ny4
8QzTxP3ugepcFaONlxK1M6klaH9CS797Zvdjat3PBu2drtu30nSGU+zoBhHBN2NtF9KCA1Y8gw60
d8527FMc7xap6bJaRZRzk86bDS2spZBYXKmgKaJMxVuyUPkH9GxttVgtwrfCwQROSzDcl/LnaFjY
6t3B3oRjTZ/EXHiX7aFsmx92JH9nrbemzby1SxpJAtGiERcX3P/g8Rp3F7Tyq8JGmSLlXTvmwHRr
SRZnl0VAhkjJoa+2inuHbpX6sLS1wOPJPXEt/6obYjJclBNUI6Cp9A06DplBoxy3/oQBMpCgHbCi
xHtVMuoTBn7xPIeMzYOXZxii4zilA9NXWHTmz3ZGfhqm6CGb0XqJYhe5fRvT27M/q2ZI99405SuG
gda26loYlWGzlT3RLW5b9OtOQ363yumVtDvCKGqkH7Kr30Jku8g262czRk2TxD4Nv77a6mXWLBKa
xsC0yYFeru+lDItn0eFpbNo7RpwfU8rSlTc4WpDk7R2A0oy+zOcUJc4ISIGVegNE10d5YW16EuE2
NsUFrLnmySjKBnNYcPasyblOPq5xoJB6V5bUCnHEi2eSDzc45WdeBcWZiclyO4p1l5sxgcc5Xldf
f1VG5+1b+xE343CLiUimclq1zGQjGAOg9qxPTKdybWUMp/RQfBElPe46vz9ptR3byNyW9fgkh/7V
4bS+syFjeUaMPn8E/obGvGh0fYgazLOoYNWFnf4pVfpPmuEELYNZ7tqIsaZiLRocJnzg4JAKg8Jm
obqKYQfbollrLwv2E7zHtSitT90O8VaUIEf02J1cc2qZ18Sn2Jiu/oCGmMmRsVoaeCRYrLn3r1kX
/wH+JjYdSi6acwTIVIwf6Y5s1OA/AMOw/dxNye0VJ/kfaYpho4N+PzXlEQP4L6enRmAkQJUXD9+9
welWTvw71G59SNvsD6bmE92daO2ajLO7kLB3Wru/upiVdtGGWbbxwqo7nGT3i5nSIdDc6ozunV3A
myxhvKxHfl519zrns2PbpsFZXuMGCawby1uM3twKTWtFrmxytE35XkHFsSwKBwfiUj6v265nYOsj
jhHtuyyTZDtdkfiZl1GGAAOjQG/c+eeC/G9H79z7THY9w1KrTgPEtGeq85KsvaJlEIwa4ZoQADQ5
NTn0cS/3rABUMEahDrlC3zG1/q4S8Avw/60mZTfPvPOORj3LiGh+oazXL44PPlPhY4LROJ/dKXZO
7US2oSeWrLyaVnkai+Z1Hrrb6xwUB3/2yVmdhby2Vf6zUPlJKJPuVCeBq9bi7GD/pYldcwLJ+gMF
T3r0KcSQ66b52nMFyfCiRhJISQMrdgtX39mTipeSd22+INkViTpp6aK0HVoO0UZzhAQJlEKm4SGg
HwL2qi5WTtPCtWmdRp48d2iOrvrdNbY+GVOvT9yBPwtGj1hV4k1vVMZJLS8obj+CegJpbLSv5RA9
+hCTmI/XCU5czCJsmfYpV8iPqavCTeeZw6ldXmShwk2Yk9Y8me5Ktb08mYYbrUeZUlrYyGfoWZ8M
1wWIFWLXAyOabP9+CVQoOzppf66rNAXKj0rRivCcOS0KxwT/z97y531XRMxCyGnUKeeNwpi/R9xs
uCSb8QBSymQvwNagQo2Xk6+I+AO5LAOH/gMkG2G644FwIx43+ccJZLrxQ+cR6m7fWbXzYBGZyTkb
sK0LODCALImDn3D0liiCK34TKkRxOmYgOJXZD2cXMwVZRuWrUAmigqFi18X1hYZunev4pvqEz8JV
we3vSzyFr4lbbRqGm6Lrxv0o6vL292W20hddJO2Gcpckw+zNyxz/il5uZXub0i7tcynEdNAFhBth
c2+rCERs+uw7LFl50f7qTRN/cjqeUEvkkRBPHN1zk7DnMfjSQ3vshP2ADPhsw85kTb/im+vWQMl/
gf3gu2CMT2VKfT97G42Cfjf7yY2wYqJcgr7ZiPEYZXTs5zjZtllyw1N79zjooJrE1Tjna7cg1tA2
7UOK7xblyohDmXxdbWzbuLqYNCgKnTPsYxUZ1TfkvGecI8znJr1rcnIUZy88sGOtyXYrtmGEUi2o
WiIlMGl4ht6SXbHDAX90KEOM0PyIU2qXSC+K/QXFsPQ/KhYxj7LaT8wHZeJOaPMpl9ZjHMuXOQju
TssO5tnyRzMl3xIDHXLX/TRQ7q97PNtNKWaYTMEtDunThKN/6OBPrwILdljQZvSLLH83T5TzrkWs
JWKpK/CzBZ12wcEFEjK4j5V8JdMQbyBtkXb4QdSdC2+nR+VWX6RpvPnSAGjR3Tz4Riu77nk6+noH
U+zT7mbuE5bWDVoZdScr/S20PgO/OvbpAAwOSonvXdvQi9fmzPE2ZuOdBBXN0Mhjjy2dX974Yjvh
J+bXTyMz380AbCJ5xwGcU9hAtAaBULoG0mZU5yvfZHJX0nxAgo/lLjRe6HuiQzbMHUfyngMid0+G
TGiTxM1XayevjpeF674EwpFm5q/IkD8SW/xmlvZphoQEAbTFShnSzGl8yjr15Eie3nZCrWYiql5o
5/MymIY+PaMIdqVxMQPmtPGYJRTMmLdnMwMJbF61bp4xhUCfjdpvjfdZi9AlWNR/HicwR7of4C7i
yg0IHXFDUOh0ja+BINzH3HZ8jyO6So/jdfSsIv+pDsad4TQH1J/ReZhaHsN0XhEDyHRMCaKDmQxG
9IDQ/NZPxDivSJ7H9WahJp4Tq7xEbT3sCW3/boHNbca42zhZ3sJAM2GUYL8QmX8cQK5DvKO1UGIj
21BVYbnkaLYKhj64lp2LgZNGTS3bHzSBghVN0QkFp/NNL4D5IMpa6sH0VJbzt1GliP403qq4Gyjr
nSdYxogvurijDkD96UK55Cl3vs1Vzjow185bLd9MWRgnf7DabdTyBDkAkx2HMa1s459h7Ttvqmfk
njtrhJsePhhB4knnv8SDdetUD7KIc3FffWUFGivTEm8d2U/EkJJbls0LAzDekiJlUrZ4xkbO1TOG
cXdTqKX0Z9ce2maL3WIrK42Bw2bUnyec9OEIblQjwm3ZOjUrVCOXltN6WaFBRlD2AhsJVkY74Zj1
5HPri+zR6AzDKTePLbgr6Mpu7c4aLuUZ0gxsgaylWB6AUM02lIGwqtRB9e7v1lDVUeXuOYHctg9j
RKwZNJ5DSPzn2hqWhOmIBCobU2/S2ggCW54Ap2IQX1ftk4ogkdhdf5dpG27rOP+lFBb4t9qCYChJ
xPPIZhrqftz40mvQAsvnKGv2XL699/ik9kmGcDSpWdLLBNNQYxvllhFVu2J0nR/pJ42PuWZaYELG
3jqUp91i/GdRWxpz7k8/ju2tFla86JERpy5Jzs7IrprOP8McD6OpCszIut6gEWsV3E8a57kBqMHW
aLyG/p518I+LucSu0VyQC3IYQIxESlh6TZW37buOdKHh0VOt3gTHhXEQ8lJCle19KDKAqLtBct8W
0bANsL+sMg6XOxlF48GcIeANnn/IOiiSM3j/g277emXncXYlfuZ3HppbexF9WwNLB3Jm/D0yfw47
zgqQYvdM1wmTnHiA0f8OM4Ifp+8/Kh8UdhyFbGBetIlH7W7croCIG+nX2AzKbaisz7IgYS0sumsp
1c+m41rjaBElcyCnNUM/vcphBsDI4aCHiqOSowuENTqIxnyelFG8dFH5A3MdkaQT8sLGmPITcKuX
SQTjiWH7R6JTzHyTXRxaYGXwKY/5mJ8nh2nEXJr1ufeCb1bRvlsDptWgcsZtDtCArELEDp4ypp2v
x48ORPnWCDJ9sjg/rXojeCQGXtguKr5icAJ7X5CHqtmcd0I1vH3p1GtRB3sIUDbZWfVTbJGopniw
t1NBwIDo8+/CtjWfce4fbGHpI8rGZEUs5ZYwhf7mOlBlwM0/JZGga9hegmF2D+5wCpNC35Da7jAK
/sUasN1Mu57a2bKL8Oy5MWfoICHN3kzUeSKXp83nL90gw8s2xIAa+wGc6B2mDYplKI2gbsb6aFkM
1Gx2eRySFNd2ZickiMpT4HXtoTCwV7W99S6dNqBISids2MlmGrm2yrXia/hHyxtJzXzpS7AY+dbt
l7tFYMHn21c7LSSqaydDSWceyAmUD7rOArfEdmSCGsR0BZSng502sALQDnkX1Nh7DDYUG5VlHTxi
jjaya/UeI/HOiMfw1BDN+Cw1XUO8AWqXeBPcy0VgWyxZDDTYs8TC0h7Mv2PVR/uqmbpVNHAEzThw
7MeGAxqYbrIoLAMmCLYZ9l5okmEKqWMMHO8pgXnF+KB5ajPdbmbYmrIa7ybKGgeQ0s5PAnmUmQ3X
xk9+5Y4Vf5sRRa7UCHHcgNFkRBgLfMVJBBjhiZ5iDybl/DuSKiBuO/bOuRY0o3oYrG1pPhyJ2N+J
wp3RY/sJmNTYLftTYJPTMmpNpxI/7L7Mv6YEXXxFbupok5D8V9PZs7OgUl8PkOb41AZvl2CJHIee
zFzdSqbkNZL1yji7LRI4OQc3Daxr9Xf4k3Y3YqHmbU4k9M4MOKdAjcCihB7weCidPdmLze6vW0Cl
zA3Q/XCwwxSwxLnsmnhe0zw76UHwkto3IxzLg4/Fkwe1e3PEYypqZ03/LHk22jrdEdWwpksH60bY
5KIHTXsIHXHF8M1567uuavvSS322p2S4K/WM9+NZZtW3AFD/piW8ChwEqpkEukqPGplMWDDGzEkD
7wiBetxY2vQOBJJ9/cMilxj2HmBqtwrFNocTdADDi+/R1AzsK8fcoG8cX/rKmtdNghJNGsGzaorf
MavD0aBowPRtdztPpSM5lol36BPZbXLD4CDRC/yTf7Jh7p4p5yHDCmWQcx0yBsS82wcjvLvAhzE3
4nEZ63Nj+OOtK8J8z2IHEAY6mafhhCdu7LzGatwYLWouhJysxAu7EekiqKgKv5wx8wsoxktIru7R
t6efg8fIBASigdpHbCaW+ePoNXSa8NCcAXiEyw4lbomeaCuq8Du5ysaLfuOiIWpD2yqxUMyhb+77
gBK4VA+nSdUXzFM8qFBbo4kEVW9oelpAsX/oRdi9kCt7dkW0HwNf3R01XvwRUZV2Zbj10hnrF10q
HsY3DkcAC74bkoZf7EzDxdASihNSdA/8Sa+9X5GFRaVxycepyQ84Yk1grIqa22DaQRelsy/K2ora
yja55xeoqYHFFOGhEljGC81QokKnfCv1b2WV6i12W5pZWXEBXQfFHwhpWYtfROqm1xq1tDHkPAYe
YFqYy2xCF9OoMaEUrXzqQ+fX2JYwucxBbrHb07kZB5gVMxtDmxnZK1AYBknP1D1ipf6mkpPd6Wv7
pYVW3ZFHstYFeBPbiLuDLkFAk1OXLGpwkh6GCgnuGBFACcpcbCujOnV90GxpkIkjzUoWz177J1l6
ZNdw+PMgyJM/rdjBCZaiSoMJlh2q2edKLTSf7TRtqjKnu8F3lWDuI9IXfYOkacOoz1mt0x0xS1E+
gXsvg+6ST26B4TEoHrIFRjpl47koomDvUIDsJwBCKUn3eyuuPmyOd6umq3JG5saWSFX2LTwga1sa
3xQIyLeW3iFllPyT5iVD68AGhUEbbh47NryqYfql24iKS/0E8KF3feRQUc1i76A7PiZB3ux6z7T2
YqyYdjiD2PjO0ie1tAdTikZmms7lA8m4Ba6wt65QwNnlubMubjf8yKCuQXGGUJrDz1Ag9UFZsIs0
eG/x4BxF39xzjJSk2rnw4ROGPhLQ2mVgesnBSRxT6Bdgt7xnWRvvZCvl9zw69eUxSlyxByrwXMwW
bAVNATZFqJrbQd4nHKobZVrzJipibLCGE+xzN3cfdS7sm6WGddnQDjBVW+0C/CfPYyaH5wmbGhkG
7b1pbXIxNJN/NxHxaXD8pbmUm89yeRH5iPqzTNk7li8ZkpGskcG8CGeyGKJ4mrcqYXlNqHauydze
UlUOL+ow94oeXJCbL+YyCwpTOIR//6y3oBxME4QS5v+8W88eX/M8rR7GMMFRasdXwlfEMTKtZh1u
itjWH7br6ZteIKTx3OgP0w09ZMW8679/Wy6SmqCtKZJSmF06Sq1DHIYvkYDMrTjHKWl8OEOJCmRp
jsq6fCqREk9QuVqQBvZUOE9oJzg5OBkrW32wa5G+4GdmpTXm899x///X/b1ODfq9nzWbfTs9/47T
uvoXAd+i0vu/6/5ee2LQ0u//x//4h+TPNP8LWQ9+KMeDsuP+lfX9IwSQCEDLCaww8BwXRZ9rIzv7
n4I/m79zDB9ZhWsZ4aLz+x//SwBoG/9lOYZjBaHluB6iAf//SQDIlfyTDMqnoWgHQA9NhGKIN3xj
kb79k7StZeSapJLpJ/23ag+ibjqj9/hM0pjR2sRxvnJ5ZHTMBts+1xMusr8qmkRY7y7shaNaDl7/
9Ok9/qHB+mc92JKx+G/viQu2kEVZHoNlFqx/fU+WSmcj6W22yKp7M4XtX2EAEB1GcMa+loYE7scy
GQfj+DSPsbXvPdKc/vN7+NdoRD4WRIehxzTcNBzbQKn5r2+BbKQ6Mjp/6fCntNiwXxgBZO88AbRN
kZesVa78rXL8X//555p/P/D/rUtbfrLHtfPjXd9GEGf+mxrM842qqbGQ4bC2X9EdY5LJGMv3wD1x
feCm8zr5p4h0CRDG5wwATw3SIsjbMjTMk/Li+k3U2DuiGkudI72r1S7ZFJAYJ7y4zDGoyqLraEFP
6/PipqIk21WJ/ZgndMkz7e73RDEPXMg5vm/Jk3J+5cBEDkWwKO0FzUYnYT7qB2Qqe0Gp7nkMgB+3
5yNvs5JYjR5QQY2+JxwgfHga2lLWtiWbuem+A46L1pJTz9F8bwcyWOnzNeCe+XXiVyZ7qzG+RQjS
+sQYH1PYZ/xffW486EQpiqkSCDgSejA18TeTeVFItiEBCLAOEtzts5dBsbaDA7aXtTW9p0iWTmno
PBsZMXhGbc/H4K4ldQI6x3nXJaT4og6MkWzOP1Vvqhda5DWkv4AQFAflfaLjqyVivVq4n12FqiLp
aJHTxj44i38qFjrYQmjks4W48STtml44B27OTFPzOrR5f5pNssbCsIzv//k+sSz3X2WDDJt9PNAG
jE6eXwDu/y5KrV01wT33fiY+I7KJfPA+NmZqyYAHIiwjriO/lCaYIccx7+x13t3Zd1GPs2UeTG5i
k2Md6reVbXff+BB33mhEV6PjQwkS5AtoU8Y9/dQ7Z5NzMQeETmcojHxEhz3Bb0f8RWSn+wNoBnWo
7URsGVyJczrnT2OGWs0yu18z7CIrK8QXsP9d3mczFqrJODm4T9bM4LAx6lrs2ykFg+eYNOJRz6gC
SQJdKNqxhybqzA88GMCn59E9FcXbxKj8JXBne9U7X2lqRXfbUpwa0GNcUwLX5qYEw12Hw9nsqbfi
/uzPmAgz3MtPFPojmKJ9E/n5zkI414bW9NJBG8BNY87fwc5QtANTgE/z5ccFJDgXKa/mO8q6f3WX
gDenftd2+lTakUWDE7AU8YPEBxbhsYIuszYLjeXQ915qIoe2ufQJ9uoyfQQk7RD9VQ7Poh3pvFn2
FvbJLqkGyOlVlK4qpI8ns4AEOg1xvDYsyFBE2lk9jakkoAjqjO9DS7Rl6HBedYz2iC4P/KJh6Ls1
en8Q4c071c7fq74jWKXJDj3ThdZ8zjyP+GkWgDaHhl9azWZsq+Bh0hUpuhCzjMtUZVRfZJpcY7MT
x5G02rXGVH9sJkb/4cUrXfdO2854LNHx18U55+YVU4PcPFhzTWhRpNInR/XbRaRZjk+cZpCQkSJl
ZtaDKdh4Y3STHxTRMXFGexaDEAPBcgZjMsxvqlLza4fYFX2j/GFF2uEa5UkONTC90EVukS+chjje
U6w/DQmIYqrsgXwwRvYVrfqm0SvJcY1fRQEDsuhIAvDObsOa6XbJY9DoslRECI2bHVKrr64sBDc7
IqtAMRhuteCRT3GSNdMEW3sY9w0T7XXtMs+SE3Mem9VQ6bBb7B4HGSFXYcCYnBLHOOO3oTuj5h9N
ous3NS6apIHIE7Rdd0xDkp7PLnayZNWPmTjX+FE24OK2bqGJXPXy6qORi8U0qopdFdAwJrj73Ahw
DWmIXrYNT61T5PcunM377K4LO3tq59rcZ/3ap6Qd0YrombbkDBEePoBjPDDZfhVTjxPKoMlcF9iS
cjpydtpCTjWCw+z8NuvauTNaXWkyQY8SriUSjhyPXiXlLiB9ATnpuyZyfd13DYj4yqWJL0q6nIoG
gP1aGlaziiZYvTXIKyJAgXalOZ9awRnKbpqT65Pg4XwVdkvCXGaM6xpuUM+4fMUb3lna7o7YBI9l
El/ChekYNwSyWwwyW56SddjZOCsxjFqDlR6T6DfzzO5E5umDvReGFRLSrZOJm5X5AZIDIcmdIrYy
YYpOBVZcGlX9EcKLzkZBABPpQPNJtYbx4qjpHZzRTzuzyLnzSJEw3WHtTuLDi0kskdVTuIwbxrl3
n1Dmf0cTGpA6qOl49b53aQfzY2kOxsA797Xueb4qNJRkpUF3icRudLPskdlobdr2pdSoKqcwLvBN
TTb90HDem5330vizvMxgiRpf3gY0TszoVXcLWDdwlG1th+tPxIkhEJg6AsBOmsPfDbbLhvincFsU
LrkrIYpnfjvPYWrJu3BGnmdBYhT8aydDRQkuunwMSVk+ZqR7O2SB3Vr2ibh19q/Os7pbghkS9mR6
9CLvTejhQ5F+pd10OlX9QF5m6HV70XR/csfxb2Z5ryflne0g32gubT9mDJvp0ZZ9jDxJj2cEyP7a
sIW5h1ZDVCpe45Mw+hqEN+FeXWHKs7Tc8rNzf891nr4NCrhyjf9ccTuRtFZ9jqH7RWM9ugQ5poSs
KY6FV7xB/A12xTKVymtNaJednemL5XCkWLhrdihSXRqiYTyGaoAwEKKXiC50pc7YO82DnZNtRWgB
rZpvPtoDpOIJOU+l+dlXkbnWSTYgv22iixsACq1sdJ827dnKb3xQkTCfaVm/V6zkTEpJhqws56qP
MPsopxDKKJAqxL7GqNfCpn3qDTBDPUfgzTxDGUXlnqckCwk6jMcxaK2jtXAcLNnWj6quNP0gDLdI
V+qVV8zejkH5uEEuvtPwpVdt4nkrR0bjOreEJPcPNKzOhcTGGXwVqVEAGQD5ZTdsfyL8hDSHNa42
b6I/RVnU7LyuZqzEm5zFKHaIVZJda1c7q1Lrojl7k2uARA6GLZtemDWPNAn6+2TjvIwnuO+0eARu
5PfGtN9clqR7QKLSjtBvWuAZ3OOs+BaxIO5Hxwt2jpi/BVMrr9pUAY8AJuhetsY1JBJ2shr/atXG
H5Tb4i1tHesSdEuOqPkMJbx5lMtLoo1fY00gCyl51iYZkmbfSP3ah+Jrosl+FZyDGBElv2NGoRuN
+fVlMNWPuYVSAL6D3Gm3NHdxrsS6JW+2CBD/45hIj125i+Kh2fmy0FtOzptuAWlHuf0R28E+Itv6
Vs5ufas74OrzHELzxwYfZKb3Y4IV36sm+h0P3vucK0zEIfExgT+d/75Ms9oBB1OnJkHK5/XyCoBx
PjmDl66UCgiSndFkDN5dabOnYee8FXJMXswMzZ62KwTxCfFTE/mLbP71W+7Ko91YI+rDWN1b2aq7
a9H2NZA4Zze3zcmYWZpFsguqWzzdkELQuU+LcNdSr2wNWI8bx8L917CcZLASLtwEPxJ+O/Pkx+dW
RBcpF908zgBtac0QqqL7pPWBChPFehNX51whgTSZu3GaM/SpceC4siXRXHIP0/zNnKR/nuFaovYF
Oghd89eg0uKprIQ62Tjd2X4JNw0KXx38tngPHYqe74GkiKPd31zmASOZUMV7JtWVvlaC6ZkCEhRK
eet1d+QIQxWwTJhJdlxjHGdDR6o7HAK7fyoqe7gaplGxm8c05Hhrs1NO2ypyNZeKE9lPSa62G3mr
PN/b9F2b7GCJeqfGhLVCf15/qoSw15qH+Vx6GRRs7cckh3v5og/Sb1aUIRfCDYyBEv6tb8uPDITO
Zw9wa5enA/7TxCHNwy6HPbHsRC9Ev6G8JBSpiflmRs2InoX+Uyzne9C6BqNGI//Fgg2zzxi/1xUJ
6FUaZTyhtNUGh3mabMa7Q/bgm5N45XOL5CMKAZHovI9onU/1tUia+trTofMTBCoWXbxd2bR/iFKc
zo7ZPOxCib25wLZ1181rEIuYs3R+GBLsq1HCB860fENYT7ix/b7mGvvvLiLMsIjFy5SH1ZPDmGVq
Y3MTAty5ew5Jcu5UfWQJcnDoZVcrqo8jaI8TqU8e5bdjoziXn2HhdifsF4M6kyNqkCnkph9Bwq0X
VeabYy2iv844W3Y/n2vuaHTFCDBUZGRPpIduzDC4JE2W7UUQ41yAbfaUQw5mvOw+efNVIQ0Uc6EP
GvEx5wl8ynCYf3TehGy8SCDADXn8VpXtzzguUY9N467wD9NoVi885OOGBA5zU/KYXSwXZMDgBQeP
2eeZAeF5/PSQoVydNMxeMKys4Vc+u8IHqsRAY9WSg3WqDMEabKcHV0z2vhtRJ9vIpImsaQC7SmZH
M6EOa9T6zo0DAxrg1qfohUXBbLMBVx88bF1F56At1nNBz84zEfpX04vVjfYFApO5jQKUmkZhAoDN
UmbU+IK4BHKGgKOxuZUjWoX5wyMs7qyDQ0lttM9EZO2EHxuscQmAob74QeBnfiJf6WIPEyFZkQVX
jRuaAKAObUgv1I73glmedvJzMhUvqup3biKHLX2NGaO6a59IdCB6ZgbHGspQbJqmhCvmMkwPF9UC
TxEb0QBhblDOWli5dW+aYl4pv7wnA9v4jEqoS5IrcqF4YwbEmsf9GB8rK/45GHlynM2g5Tsnv209
ec+Nz1RcUQFmE8zcICdNp0m1fWqm7DlHz3CSapp2KR14I+iaV7rrwpA3K/CTa1nk7yWzvO08zg6o
Q5/b2453hvCQeLjiIAddvSS2fWWM+BFowUiL4cqZ/NQMgZOTH0rmx1ttpjfXHxgd5fJNMBI7a8tn
ojxa2WOkm9vW0Qv20ndCp52NZKXZ2ikyhDFsYG2D1leD4ZHu1aVY13S208mUP4KFFelmw1bVnbcN
YFo9pDGqtWmrYtNl5TUHHH+zdNmvgLmSSJFl5YWsoxoi4ZoPoE7Gk3YntcvLlgfK7JtthhfxGMfQ
YJAgJrBwTqKbDgMJ2Xc5W/GlrBAkM224WWb50zTwLknfnzfEEaBxG23/TqZsvp1QEq09YLaEpZBb
KMjnAxbMwgr7OdVZ8BRDOB58p7y0of1G1Sc3jHBPSzF+bjjs0KMyL4jDrK0MYLzmeXv6uzkRV0J5
YhfxaW6Tkx9bxaPVzvRUW2Lr5t6vwk+yp1IyCGsU4QutAITTz4G5Bzm1tllbF8uhtYd/NG1lGUWk
OiB3cQfX3Vdtx3C66H7APW2JuAzKXr9aaU1IVpqOl5GkObru6VPRxT5wpt9yJiG9DxG6sW1l5xCq
Drbpo0encm+lzbQtOVEwNMjth5k1yTEO7K90rgeSNkueak6Aq1aazTXMmWkwYpq2KFKI08ZxMRAR
fwORjZPBmX/pRKSXgi4RUbs9+gxCvCJRRihc3J0F/2XfESl47ivQu01ervs6NS+il4IUZnIGqnhc
xzH+UghJjSuzIySxb108PDsusCUPviYDNnBqmmWzn5jKmk7GzUoI3tVT/e/ZGRGY1/IwZbO3tgem
LhpN+qWbK6ZfFSFJy1sp1fhkArQSMWXcf7N3HkmSK9t2nQv7eOZw6AY7obXMSNWB3RIXWgsHMHou
1P0kH2n2PyfATpbIqsxIBODu55y9165Vp7F5TuKASVpfenjkDkUk8g9FXUNETLTgtlJHAyjiscYW
SC9HWH/R7UK7Jfc6+85b1kTOFqIdGQMkH392ib1woA4Z4qcEbTzD/ZyLmbvW0bFMrG1dtUtj07+0
SW/te4WIiNPwV+E65XvDLGgRp4oYAKBIqyLX/A2CydBzdzp2kjebJtTSAxt3yR0wZU3N0th08THs
odfHqWWfAO/ZpyL+2y5tBHoyBBcjoHOac7yJjWJibmBtlG4BxuDoshbkGeBbB5k3j/VLCTgRad6j
TBk629oYzewaxOg5BJuiAckhGXxnzG+OoBtsLM5MVJjVeUeN2fKxokLfhFYCyU3aF9tsxcp0DTb7
qN9SW3kzV2lcSsxml7Bov3xhdFeoPfTQu/rc0JJdGKjRP4kdLdeN3lRkjg41qn3cE43D8NPNoWNK
e9TOdZf3G1Q1FYMpMlemiL5SBtlrzyJ1slUf7b0GToRKg+KK5qO49ox+kTcxwpogdpIdfLbcEqTm
EO/RE40noICLIrSnG8mOhDVVerpNKzUdMFag60rXmgKvJMETubMPVifo6DYN30EdP/qYYt1x7NdI
gX2OndY5k0J+9EQl8Gcr89hmzr5HRnarXXs8ob0ji2ZSFZid5BopcOJ4zqIPO6etNBYztDEEXUKW
VLfuk/rG9BiyCgFIbxiecUqiKEjj31SXEzqP7Io9gGxF03Q/RFcuNcNfG2kUrkLaTEhmidrh2IXa
IqmeZM+qleHqIIdgJYLWVM5HF/HtHR/vdlrr2L+gyuw7ovc2GGvHJfyDV6Nj2cQAnR7T0iWZuoZl
H4YedbqO1wmcMy+1IwEClS04OsDGma7ZjyL8zGwDloyWvme+yd5gP1pReESQ+WvhjCtjrMOPwCle
+LasJZxEAIvczQc1GChAEt9eJojv98J/IIfBg8Hk+tE1ccXwtwh2tiSwrCqDD+XVd49vvfd4uI8j
bgoxIjPJm+hdtOrvHoffGFqkNZ1LzYhu9fxhiIqfvUFEn4c59KRn+4lgqXMU2h4nOESYA8Q5s+IZ
xfWplpUsP42upYMWW9bOObZIxM8zV/BcTr/hIgMJLqYDpnMdXdw4LiyvucWi8o59vMw5NZynGVBZ
TzQDijHe1RJ9rwtxfuckQX6tMA4C0Tb2E6iVQyabj6o3AU4OvOY+KYp3dFvbMsd5btBKPrKSDY/C
sm/FSAgFR9FvRhzlsTPrh0yNAP20fi0oFK61M7yQuLU3OaW4sKqEmOW8eFqT9dMcXKpjO/JOKK+B
4usFydjdiS14PHS1eCSd4+7oquJnSrwHNLurSCb9jWiYaomEMrlDxoXtFm8NzcRIkrjTMfQYHgAq
03sQs+SWDSd9MptLRh8ZVRAdcBNHwS5uHByUUYVA16iqpyE5l5de9CCJ/pAYMVyu3sImN94AB5BP
WITOFtWTuCkTWWWPB1AfpbYyNTWurUhEHGyQOUKTxJ/n0Ok2R9QJ6KBhcKqy5HBt1mcB/nXtpR35
351w7g02StphaBp6HO4neLnPJI9sBNG4sQWnUMOfBjaUzHzLx9HDQd/TRh6JJFaTfqRaAVSqO0cs
FCYqqMriABdzgm5NcYoat1lTDmTLGNcdUM70pbdVz3w/fE8B4GF8H2xiE1CnY9SZob3dltL3nFtY
DZTr83QJuoK5yjcJgPle14DgdMnFsvEceUmzkizz52JyEDVo1t5DDUXAHeLbqarBeYQBsimkUZ4A
M2o2fYdcB9udcOBkerTRI+KzRUIgGRUP2U2dR7tl0WZNfvInE9AXmCijLh8gJboVaRrfrgsTVM0m
t8hXe8wy0L3BBZDfUxtXYuaQpbUB5jBxAJcbrGm7iEUGU3qaIJSWJpyBgDbCMYrC3z1JAeFvSYzS
cnC5FiniD4h5xMz/RIh5grMXBMjSnKQ8pa53tXJ7ZXriZ5qE+lnLBH5N0ObIOE1i6ydAX374KO34
Ky7KaNMFjx55ysrjMAToud0hC6Yk8TgeZL/8VHHeiXcgs1xizWMwHGmwJVSIRmiUHmvrKMlFgWLq
wKuaIg6msCvd3Hqf5nFKKkElRyiEl5ai/ghcsCrQBQ/QwUz04AbmiLDZGQ7oDUdlWwZnIEtB93Y+
1LywuKlC7dMEL4gdLlQVjC9UUuOqJzhoAy52JQq/BIDPBdbk1WH4AAuYESnjpE5ydf0CZ5wxSzkz
C5gn5LJVhRoaxwgnPQYjoJ0RFjoFmQ1W0NxZBJCYILYK3C+rQ1VOi2rONVTjCQKys2BtSzaeOqQR
bzt58LOH2P/QKnliOf+l6cWwzCqUwqZWwTiJSTbWV6nG0Z115JJVyj8iPlkoGBrLYSTESAeKkogT
aJ/OU8g5A69dm46mb4jQ6JZsJ1wdtnw96TYRdezGhQm9C2XzjosThJRLf72Bo0lc8Yq7Uh0lHjYN
BBkL7cISol51siXrPCUZI6d5WjS01oG3BmBGwBfUOpnWLUTKEqQ7aV2LsJT6uQ0+sj55htw3m7KG
EKqm7lIKvOgcVtPFn8zJGQ25wdXjAOm74siaKYTFI2zGq+qnFfmv54GMj7cAmmhrPbtweqS43Rd9
n/+kvYV+rrK/2pIU6AJYvAfcOY1bGmoTxveKqaAr34Gu08zNnFdvsD1mOfMixgp87bE1AKXpORdQ
fY9dCeag9hxcv2imnN48hfVvuyUVJa54BKFmowOdRZUWBezJE99ZQ5ZnkonrwGQPdHR2rUL1ZeX1
FikWxMAp+kIkZB78JriAJDd3A3JxhJ9iB3E1WBAuF2z6OFxmMcy0QoSrCdAVerox3gyDWKZRtAnr
yD0GFXyOtErrNdfcv3nFTLuGMFY0BcMAAwMYkaAMAWjFr9rgGXthtsZ/SPJjB87Rzgr8EkDCqQr8
9VBKemCd2OvcEMcqiFcWx5IdVP1PtJk03PRh0yHf2Yo6hl/c1e7So2lb1vWxzTMADdg2rTAd1tYg
ONhlNpng2GP2UWf+HY+NQriTBq+e1q/AgqrrIySXfCmCyDpaxAHRv62+tKwwDiNA7kWI235VhlV6
mMrg5qFbxNtpWtkDsWx90UmzvCd5BYOzJEIiJzKm9U6aCRjTFSy6WAJoeEm5NGIXYH0fnrsqzDcq
8U+9BE1OW21NObDyZIrWi7O9TRI4j2RSrMFWEGegN/j167exdbz7fOzXC4cgUDd5dYb1ZqXIQtjO
bGzWMlmLqr4BrOj2rlLE7ATTHdx2forqDDx4gM2zGS/osvzz2DjRMyInBmnapkELGCG0s+tV05Dj
yVu+Ko2AuKOBh3LwjHJfD8XPMghOWJ1T1rwgQPN19ypMAU7uPtsk+8zM9snmTkaFSapKiv8pGlOi
pDL1hUy4hs3I+SowNYzJvOvkx+QIWptSYW40IUDqabSaMK+AagjxqM81bbyOhuhvG7rSOtGsS81z
wQM7AtNos1tM/gdJCFD9GaHCi3VIouywk9mxRldA2Zeixn3V03Vf+GglVlkR0tftAmOB2h83tdVa
68FWEQeW8NO0IHxPtjVsYz2hzq+q26gziijDdi1UusYOnRwKmGGrIZWMQKLa4YgMWQGWNIxLjb1f
2eLNs+1Tmzbs4h51HG79uxt2XGU8x6IGz0INUlP95wfYVRyAzGxV6F6/ZkFXG/S3PxMYsyuNTIx3
R+njrdCqXyplhBD3auN6/Xw6ICwYc6jt+XsHMetOYSIqfa6a2UxzTlMmVy5E2/DD9813FRjTIRir
L4iFcubkk1JexX8xDqezZy9FL+CK5h10jCw9s4HjyNbbb953Qly1oD03uNnIfB5O1GQs6H4bXXRq
3IUlMWAPvYsByyPxJUQTLTB6YMdFF6HY85ZkxJEqR+pg5f+AIiF2BegUoK7WFW+vSaFJIEySfuS9
MG521+oHzN0/jJRmZ+8TPcKyt3SCiWR1AVCIKEWvle+uDtnYcAtmMyL9oXyNEEs/OUSpP09npXYq
5g8CtcSyQOO7bB1GsBrznIKaeBkNA1yjqiHyPIxS1LLmuA6RM62ioXwGsqTlkcnpbuPJkxPU6R5O
kDQRCDimQOvp7Udfd3hAPNqzxImfwk5ckBvdK2gLR8ux5GFI2l/s0em66im1PGG/cC3oqw5J2EKb
15zEZeQZ9+Sjyzi+DzNbvCdXYgt7fEOGHRpFJ/4VpODsXUmTJ0mnG775VV9nEfTi+C0yCKDQsDN3
FZAZkLi5n1qEbZY/QUERbaXVYF4qDoDDe6zhogqss6tHYt27eNcsOmDsnAxY6tTcIFF4kuasTo5n
v2GZX2ZSQqxCfrnxWGcWQPPJSiqMjvgS49ADNqPba/pvaNR3Msr+qkgpuzulGK5VwfZulz7G5xDA
ZuMQ6TqSEdp5TXzQia6CKObf7LoQL8w1n+Cb0l9OOlzTglNO1sL19gqf3iRKhMOf3/35QE64ibQ3
ZPBYqozUyAEpBVqn9mj3er3TRzs5p1VD7k7raZfRLpy1QSeAetKjJU6DhHlERl6UHe7LmebaR8hO
QK2HmOva6cW/oPYrxuufP6kofI0tMX60Q49qTjDk233gLZeXoDCDDcbJmWGsHFRimAgXhJQk677V
sx1zg3Hre0H/nsbhWQz28IN8eMLRiBu9OZ6GlGfIlmVFVg9Tqf5HMX+IUMSQvTzIYynN/iYrJRdC
2ua+yDTGQDK/Bo1yXgNsyR0iCH1rw6h8+uNwLGfbsepr4jIpU/GC6S6/bSsywRxKqwmJ3Uqr0llu
rMkVebHIZx3py7O0CuPs4JTW0JEcBiM6ASdUN7J8nH3p1eUK8Rcx31RRZNClxoH0Gc54DHz/wK56
0CDQNQ3rWgnrZ5GmwSd0J3SBDUKz1hiDT5YXxuwdqBJo3+Aiitg/jNa32znhJ2xv8+i77I9//hg5
ho79GpGwLQjOSyL7SFjRwazrGH4uzl7NHj6MVos/TQ/uDh0VjQyJIf7U5u8BM+ZHSP2001rmnA6N
K9ET4+HHJA1CFcWO4ejpJ4HYwSo1UlJJSNqBbc7fyKVyMvUanLy9tLVDzYOW6DMitmNNup+/gjkW
L5x4HHCVuXdPyPozSfxb7OrhI0f4e9fb+J1SXR7inEP9wD0BfEvp5SKxIjQa8Nk+8xFeryDiW+HT
zeywhj7uyHUxsJwxCLdupotQXlbttMK2bN1CDZeaNcpjRYQoA5SCILLWsxY4VscteDm8nukNOXKz
RS121puG6UMEItcsTIN5YVEte8xwvii1i9OJ+ubNH7LE7DnMTxmbFvO1nnZDpCqgKaU+XLkxGbvj
akBGI7e5aMKNq2aUGFHcgz6IY0iWTOcJ7QRgDG6aFNdewiVYcDNoewQzH5qsxbW2bQd0dEsmroxO
Y6Rx+utNwRmJPnMkk/z2z4fGca+ju6jr2kEUJPIVQi4ascahil25Y6zK0CLzrmFFwINROERKsaM4
jw7f8rH3SVtADpBvTDXHz5h1u2jE9OXaDCcpLJYh56RkXaR0nmv25KBu+o0TGPr1zwfphPKq2dUT
SWC3H+bQOPaCZU7tBzZ2VJfKYz5YxzBrS+aNiWcU8FDQd7kUTLqXZRdV2NYuzKuGgStyrH5b+wgP
8gLplxgMeU0nnAu+To07Fje0oo82No3rnw9TZ79ULDKO8/E2Dz64DunFiv3i6rZTcU1LvV61DkHm
EL2Uk/xklW6v6i1w/L+nmMGOKyC+29P0MGjqLWBkik2d2StZtDxhJcMR8ur1bc6Ku/+vhY7eDJD7
dz2sZGrrWsg2kbAxtZIzPfLfBMqpGYTFaJEJwo12LTtRXBzNPcWVXhDqgSZE5Cd8yh+6Vn8Yrj/e
o4wno54LrYhxuRNC1GBii5GpN/hEPoO4Mu1bIx70kDYjgxID5x5p9OWS4HI860YWL8vetjiqkmKq
tWlxIroiRWGPIz0NOjiDHRTFuLGZJXVzbAHNVsdFDRHTrbSN+zBDKWK8taIn4LInJXVE4EcuBxRm
Uiv3OomjRmD8PUwauqgodA7MMH64YnROTg4zoU5wbbeNrWn42SPAKARaDiHa44D27HiHukUbgOA3
m7CXo5NnsFP65oypbfI10hbQqlKWFelOm4tpQy/2Kd5CYNqFuosi+Sr0kpCgpNl2FE8TKKEtqZoH
EbClJ6nhrqGuFbAlLf9Y5uIOACDZUEEYdDzJO0jN0v2Kkg4my6yRwdezcg3GjfaxGgGuOUFJ0fDE
ndz8own//9aD/4f1wIMZZrvc8/+5/eBIudoX/+4++F//6R8HgtT/BW8DpJ+0kbeCFubLqd9N+9//
mxT/EqaOvh31MN/FnDXG/+FAMI1/SaioaIwtYUBlnRGyDeUECGLzn6/H54TLWVPijvifTOT/UPf/
A4v+3yzp/0Pt7/zB+f77I86hwJbgsSwgpfh7jP8Lr9v2pUub0oR7lrm/DdvxThkAxm4U5auT9z6e
KkLCEMyQQGNGZX0wXG+8B7gntyplYTAdqjZykoeW7ozQesJTq+YMQhLX4GCArsW+sUUb+yNDIPju
mKcYARXDx3RfORclSZnJizNVq/2dZRIt08CIvKkK2Bhht9jYhGbqgYnzv8/UQhcfVuanp1hhPnQm
cMMmTPK2R9QiKv65VGS4pnW4yxsLc74r48ufD0lNeKeuJ7BatXEzGJyMmb5nLyiE9JhPo3cT3mgv
W41Wpe7Ju0C1zFaEAUiG+syhD7vtrNqy493EMn9k/XqaehhedZeWpdYV1xY57you6Jwkr8KmhPIG
FEmTN/MTaTRV8GGxobZsT32Ix83fZi05JwlzPFn03lXq/X5qa3NTCtT5bkRKm9d7BJgM5T5QhJC0
k++c6UJOCQe8XkX7oPWx9ylMqWTnpDvAQL8HprK6Z+tblzJq4budvZ6M5LMpapsahA0PTRuxjU6r
k5sZRO9gEYk0Uohz47TagzYifcBW9drONfht3RGtw6boGSR29jnJaVjbTr+LIqaGdeVdJumeRq1y
9vFA1E7K7WPRNR11L2LODLrWtg2iJZ3WIgczomWcwWNROe0DRqMUVzUBZLHWdWuXPQ9DVsDsjxAX
PyNmya/qlQmpiIoZMQJJshz6i6fRPKWjaDomfUZnuf02iZizW2NtY+FeZE56Hwv/bnTmZ56gi45b
B9FARZcpe/idop3VWwsNdISpcrLhTFzaTUheVx3Spw8tBd/K+TKCUm2N0hIrPyFQQ4zUe+reRo9K
ywDm+TuvSGmCTEw3IfwY7EsZrBqj2uZatLJ6MnXNdD9G3j4qJ7ro1Tcz6GcS4WKMmDwUxU1Lz0SM
zUozRN3lMfQ5oRNO14xiW/jurnDSQ1X0F7d2t1OXH7DfgLw0ryHKmjR9E7hvsvs0u5CjbFeR7ExH
hznGSJZAs8XCsenTU0hx5kuqwebN73/UkAIC0lklausOZ5EgBM902dswalQGvE20NUF8MsIO0zFQ
VJ2k6jp8IN09ozi6ion0JkTPo5d8wOsnyKxZpTEkvpxkiyhGG+AdopgHWcGCBKWCQxVKiLcNUHIk
kzwGs326p+BK1T4Jy30aQcjwh5cwsoNVeCDM5HFg/ipmhlAz7Kba3RdGvIU0vjX7+ATpYWNLNvo5
SYMtsw+/hwyEEdtyzttge2I7Mu1ws3HnJdURTQIzgp3q+t38Vyh4cMpyVlPhUiesTqd3LLladWcs
bUTZyAhc2yJjxN2VUEMiIyRPUJ3caLjPf59J66pr0X00vX2JzNiVX7TUN0aK26Iz1oTCL+Zfaahu
0pLwkSbaMlFe1WH0lw5Armxppw0zDGRc0ZGSkCf63lvRLKGghzuSg4+J6m1I3vA85afxM6Qb7Uo/
t9IRRlrentbnFrAyEPa5GTmtCnjnKix2m/lyxP4Ectcho7pcJ4l1Q3OXljsvIqIZSoI/hkTL/9XA
go4d3N18syI4p8JemoCmmH/u4+Tb4vA7evoxmazP+VXabv/EabllCLxxR6g8k7E2RbTO271Web8t
wZJGaog3ZGfD2lf4QJAvHcLB2Rs/eqwR8ZQcOBN9JLQTYo5z0RisKxqqZgEbDmODDg4xQh5XaxPz
DjhqKUd3mhQkhnVtRsE7rIeM/CQ4hmZmn7QB7bFWb824XiHenv2zq7BFx2bxeA/en8sky4Lgz3Nu
9+sJVorbe/tgDgBDqJCY9qma0DPzVXCN2MS5zLfyfM2NwVqp8gbJbBjJMFTMLfNNnBOngcAMuajP
IdGtUYkZ10Qvr7np7GqQV/QOziFnysm8mvQUJi28I0n0wuNYcBeRkDT12W2MkrvlUGxgDJ9q8qVC
yq7xxxyAoiaYnhrUwuBCiMRWVOne7LV1AFgmQ7bUk6Da5+SXMrfirx0KeZ+JvRGTg0sUeDuM205q
jHVmcPi6PxBXBNTZO+MXn3iWmwicYCnXNhGifqStIRZ8AK5YzQvx/OcO84TFbq3V+F+EvSdFeFXw
PAaTucmJgmdD3Yzy5AHic8iqd2KAbnxaB7Njl4pHX5xlQkRpy/TbV89g4MJAoET4KHP71KT2aYit
FXarvWXMKqSlRL9vpyOKdG+bVMNPF1eE3qAFU/Ia6sG7gUzLS0rsbGH9IHp78HkalLZpEkDI3FTh
6DN2Kw6h7F5p4R38xGbI5+xdrpdFrmmP6DYhzRw+7LY3WKcT92BO+P596wfSAWzpDOI1YZ8Mm3WT
i52WHyiklwoSmhdkN7KYgaoPb6IYzzZCMZcq091UvGo3+aExQyvb8otE49uE8Fd+UI8fEhjEif9g
bPul6eG9CJNbm5VfgYl7U3HuSKNHM6HJHQm0Ya07mKuS3HUtmc4TrTgx9O+icB+hACBJnFoecMtQ
+43YPb3xUQ8jNoozv3M83k5gHS6OelPnrQt/ae2cKrWAtLXwGDcM4ldq4pEBOWGw3JrJRozrxgTs
1nAG6sjRnjSowBsaZWtGmHsrFTuB6jQeo23v5/tAKw8gQq71pOA9LVQScx1p0/RYsDK8WkFR0lyd
Vgn2b9Ke1+21YR4BnG9Vkh27sACVZZG9SXR68TX87CWW2X09ujuv1c9OxUKUzj2feFt37r7RjQ26
Ti9cjgGda1bmQBuXOWhGho+Ex4zLVL64KIv5CsjWXeQZbUOipPuMgri/G+VAdCliDg4NNpqDgc5O
XEGurvN1yBzOnM0gjM3mvw9txrMg6jOfDNnxbKCchTA13wV687vLy0WTudtCQ+rLneOefO9XSdDR
/C44Fr21MVhaNORH2/s9vxgYfFgayIlEEn8V5pO0xl01jOdGA8nkd498hImaeMln/SNMsxvig/uI
WHBReQ2jGL4m8DBVtM82a19YJ+9wfk5O/9Oy0YmxGIRUoxHKTqEamCzdAlAl93eWJ7esL69TR9/e
umkZKF3aXn083p0ueiSkJsWu9SOs51bgxS/Hg9F7xxIOQxRnB90LTr0NuN3ZO4T8lnCVKvD7YwxY
OgKFmFaHrHDwuVdXGxJf52NGs35ncQa/daHjxcAXu7BF8PKx7+cWaevcekWQLws9PuXj+2Qz5JGA
tqNgrctx33Ao6ehWd0H/RNhwBOl2anXkK5O5rIFqX2PgcdaHHvXwTaJlq0jaQZHAIbATx5KziG51
5GNZp7BoTx2Q3OokjWV6YZdN8vTQSONqIOwaecljfdIq6Jm0uesEXXee3giOPvE0LsdmOFT4cRa1
JRF3YcvKiSLIhr3WMl9gtuolkKK7aefyAE3GCpDnTrNTVOILFuYYMf4E9FNUwx6cwc6t0k8NSpST
s3yOYqH04AEuwsLcUWFhMBKX2OxmiWzlTbcNZE/hdtS8R55eW9Vfc8P5bdfD+2jmEGPLN1tyLgPo
CCL215B/Vm1xMx3uxLDMzppVkzhqXiUOL9ar4L1E/xehv4Lx+xP8/M4gIyxT8Z3MZXrX5ET140YU
4cnP86PJAF1M3psWcRE44YPsXBhasG2BUoyyXTsZO6MBLaQfzprHKRUMNTdkS7esBVWE1YmeBomm
mbXR/eDdadCTqSa4yQxuZtn8NOv8h01jRVYPSWCyFYQvTBM4qp403ZABrjoHWalXd68GsXcebkaW
0JRP1xZ07Gbskf3Ka9Y0L7xqZJJaajp2nf+CgYpfz/6qGvvLCMVHYiafeAzfStU8fTdAqnKoU3l3
2vzTKLJbbwHI6k9RFZDMJ34F6o10s4PtKR4F/90ygneZ5T9oYa+Z/61xEyI07rrn/AnAQC+qjzJP
OH4egM88/HR85d4VZdBJRulNzKnP4fisshL0IQ0eCoYmO8e9e+FqvWKV3XSzu5gTbV93eI6ImHL5
91hor5GU5vpeEcObfKsq+QElEf4GWdV1du4Fj0wSvM071/w655/CE8Rja5CseFkwtg528BtJM3jh
/q3CH8uJ92EllFJmRhe1e+Wie83/LRn9Vwvl2NKa8xjzXpLSy8jmC77OLeAm8nv7K7SmD0O1D07M
n2VaP93YP+YKla0WLItKIbLvLnXTMsdoX1HIMIaeZUrYrFtpd1u1zz5Jb4Wh/xBj+/T8mwyHY07z
Psy3TtG9wW37kC7UqzK9Tan71SSnDjfnKNUHOuKn5BjBLJCT9M+WCpCIkG9kCFA9nIVlfZL6Df6X
5uTgPh2rP0RO+gPTww3ZXxVodyjiX5TOz7zRXhm+EKO7zTeFmfqv2HW/5rdRy7q3CdhALaGlqhtC
5JslHV7ccJ9fguVor16m57L+KzH9ne51z76zLzzNL+l2D9sf7tHAbATmz/w5j+AAd8JElvYPF5+e
UwcPg9BlhB/XgBSSqo5vLXg2aZ9Vi8/WUk8sYV8M076nECaPHIN3304/FQLWMopOvTF8aCaDhAZZ
16ybK7a+X51B31+iTuMg6D5To7nITv/QENQHGjQFC30fidu8cNCOTyI0zkQZvM8/FMq4Q61/h2Vw
Uu4DvditzoL3uM0OKuqezKpLXT+WmQcJn69fexeAkziJXg1v5PwmI+pa1pDxdO7sYWouyvmpxcZ5
/lb+ZF3KgD5lFHyUg/Yy847p7Qcue4bL7cURbCwieNQNwVEkOGfKQhkL7AkIxHzbVK7/bG0yAgeG
2DVOan6CodnEl/QSYG6bX4/AFpuTfUxZ9TX/0wCtrWZpL3iWRKYOh7ZBbwXQSjC4SRt1GpONPbLS
2wMgGLc+oKbEt56f7fzlNTdKB9dtz6N3nX8wvWaZvM1HU2O8ip9JWTNNRZOLfzU9qJBmhn9N2k+0
LsRzku+L8lV7zm/AEAZYwJal0z7Q7SwSIDlpQHmn8xqRUne6dndS7yk7uGohr8uwLw7r1hCOHwlP
JFi3U5hy1M4D7CfiZtjdeYrJZRcfGQ+oEtwNrKC1CfOWFPLWvwf59FKcDCq9eYLFQtORYkDncMXN
N99RogoutdW+xyp8zE8UFPWbd9bz4osYYE6Dh3JGzvlPT/DApOlNYhKdX/2IvsYnL3piojF/Ppzc
Z5DpH2TZXJivpiXvUxmsRcPYv1Uf0OA+PImwK0gvSei9DF3cxrZ9AozatcJZZ8bwNI36rUu4x7Tx
wzVaqFAwLyOugp5o36MYMfxWMIzU2qxQ8vCUTnL8GEX/iH3M75k4amb7aP+uU+8+lUz21oHu31oM
1Mgk4COSKBA136rFwMHuYAw/dN0/53wJSetFT/Z5jCiNueU5QD41+BoOP3HTqvY1v6bQcb5M+uRz
Z8Z1qpct/ef8M853dhfRbfLGw/ysWjmqj0Qe8sbh51SvZmTLRJ0EivqZu/Yll97JbZZVWh0bbu2Y
W9wYkluDT7dqs7NZA82dhZ7RfA/oH/PVDR11s7zskxHgq/Xqb1MpmkbJnz/TtMGHIwHS19VHVNdn
zJm7MPmcaOyw6eEuscE4DFup/WpiFOWczaOcAtsJLm5S3CJkRguPCX3N8Qf509FpgQNURXmlcbor
YfQaNBXDGXuKaZYD6tCaqxaL8Lyi5qgL/zwBCapik5YnAY3FGJ6EfC8SbmvOg/NNg15mm1HzJhVi
G8t7AyqzqFHIWv4HKhXZdhen1b7J39j7gdjOv4JwWzHLWyUZ/C5iJPuQ5dsZd6k5Dw0PymfYQmC4
aziY0oo1WOl9ZBGIw1xmXjoLCMoz6tSOSXYnj/TvLsvOJczFZBoXrWad2qY+RiY+V8Thos2x1bBv
2ZQ4WYT5SOdldz7nwmZZDKCEZbrQAnt+V+iJAJxOIKTn5sYote2U5ruotzfA845ezLHXpWPU7zsh
rznds/nL8fihJjNXpkKc0hU1R89tGWlbRlU3BZssQoONLpQkzB4/gOuXW5O2k11+hebbICjrQ7TW
pJVXd0Zfxwzyql6jOVe0s7jrLNqN89VqBW9LSka1l+8ypz75urdhl0qIXFAQt5TaF4mPVgKId9Oe
qlauXcd7m/8n61RQDTu+f9lwSbHD4MtEMNEv2pHqjHJqNDSALtFW4aFBYQVo1lwXhtrlY8XB8zJf
E2V7W6HIsELgDiVjjcoCcLmGt1JtmFIfcE4tZXISKYupRmyM9refV7egSH8j24T6qWNkIwVwKZr+
A421fiqy6Dt17OEcOqc46Q9x69OU6kSzYLT6Q8bF/2DvzJZbZbYu+0T8QdJzq761LDdyc0N429v0
kLQJPH0N9J06p+qPqKio+7ohDJJt2UKQa605xwwXidUds85axKgiFiWdeBQ0686Q53hmo3Iu0shP
iS2QePaTEDY7UbiLsRLUd6juE6t8sQP/r5iiam02jbOi47fMbPtqy6TaJYn/3MnwucFkiER5GTS2
uWLFs7XDtFsHUMqxRatVBRxkWaFyCxqYiWn328VBvCrWrUc6GMIyWP4WZe5YeivVkTY9SfVToqmj
HWT8wXy1MMr4c/Sd57BhiifWuJXPWUmLSIAB8x3IG6Z40KX70CI4WcpMwz+oYZmYqKW12UmqOig0
lvmTNclvSIkQDnsrI5qZ2X2iFUt3opHX8OdasJsI79Df3Kl7r/r0LdaJPLJbptVVflZ+wOLCfk5S
TV8iTNE2deKS9aPhl2OUGcSmvp5qmoaFzxjY50WgpMc/jlDbzLlGW9Ua6b22qYAmLMfWgW2BsC5k
UI2s3VtFgv9Ga+recQ64MZMMsYkjFiqY1Xdl+m5PxXPcKIDthKEuApOORjR8WwVAfTvSMqzy6XYM
agtoqAqXMsnyjUpwB6GoRNpNBz7Xxn4OGhHL3Ov3VddoqBuGX6XCHVAXucppKEyRnLAK8e5Nab6u
nfYLPc5r6iloeQ31JWXoQrw6qiQ1hqw2brxY7k2k+b7tvvhSoUQzfAb+tb9yIkLNIXcEy3J8Nhw/
gjFXPYhm/GldpqJWRXS7TTClYdIjzK3sh7OSJJYx2FTcvwwnbMltnX5rMb5qA2I8sk1EWq0iC/mg
6WkHgDrtKs9bH0RGA5ZEP9t9eo5tm2DhoHIW9/Hg/5+l/l9mqYZgsPh/nqM+l/lX9t8wbvN3/DNE
tcV/MSl1DCaVFvmjrvj3ENXS/8sHFGYgUWC0yUPgyv5nbqvgIcMg7dVAuGwzZP33EFUT/+U4HGPW
xNTT9HTz/4njhjp5npL+Z4rqCUHLXndsIjSJM/BQL//vQgkz4IHOIiIuc8AojfaULDMGA5996GLm
9TTvovctdIE2AEo/P8CrJg+JSxtskDK5+h1+tPsDdsHYKe0DFPUMp59Qcr12rSM/EdtvqyrWFj1p
sIfJVd4rAbIb5HfahyPAx9SpKnZtYAYfZOlklkDUHWrGTlZEod4PpyGjBKef0MBgBu2ids8rTres
b+JXuo2fSVgE39qoXVglR1zfy3TT14QwZ92MnprS4LWkTd6rkeT5Rlhrg4QQuDURnfcufdK7YTil
dfnBh30tEBZ9FjF6R/Ik+k1DTbCGmBbRHh61pSVrPmg6UCz6h+qQmH61saHk3vAoPqM5TX6wa75Y
fuWhznfkgfCRZjk1XNtIinQPfYE9sumiaAuRNf/oFaz4LjNWpi/Ss1kMRz1PzO9EzIx6M2zpVMf1
rlZtuEusPHgWPemmlpca3zIKH8CAyjetjnFGVwL8An2Xx97M4yURRUHnuH+8+pshmvpb2CGzLWZE
r25fJpvYY13ndlN0BnSG4s6IgptXTG/354YBPCYjUF82tRLuSF09puAtdlpoQlA1h/hajxQ1GR03
XYzhwaxSGk+Ki43lYaLMVWFvuySg2Vag87fIYD1oXn7z2no8+rXTrQjYY0ydFlxeGd5fBm7GG03G
/rkYNGsbe1kO6TNN94HDOtmp+wmaN7v3B6BWWlvuiP65tYDGAMKwLhUAuHVhS/OqEtEBrNXs50an
lhqYBt5Ks6GNCUzl3VZYSvKCobat3mgn6vQX3ObJkbazLjJSgHqpwesAL3WINSs/NRUpc4bdNY+t
7CkM+Fe98t6CC0os4zNrXHhVpfcbAAIyvIngp96kp+y4393o/qrRCd/7hDyLacDHDix8WvO7wZ1l
VLaOyYg0MY7MApPD1DLR0ljwn6QHosOqKv+CoCoEQ9vX4IeCfkm+YvbWqrBe2My2vnq/fkrGxPmr
tGyVaCnhZ5ALMnpCAKOsEIu+6r/dIfxRjZd+dGYN+pfC45We8xz7Xo5X0cMExjdDZ6QLQayyem4c
TmdWsZhV7LG9oilDBYG07papWbRvp+Yfv572rG7aaOHTXyxtINtO2j5mQeh/VqMGMVj34td0Tnku
BzN8hEQtt5VqMEBMKOUApmP9MzvWKLZVrEeR45ce0lc7GZmSInv4bnO0VakRvEUIQzdGWVQHO5rP
uDk0ta8qnqFbm1xT4YdXN2JtCyIcWjR2K1LcvQPzrnznOE710KUowwtlY2shxAsPeWndHIm5J81s
86s0zQchLcqvon1vYO1HUPcT2j6O/YT9aU4Y9f+gxHLfFMKBZaUQgBkatin0YPqxSJSEfBKUW2Is
zcfA8qIVa4vqjRCZ3zY0o795N9uO3BkQWHj7ZDShO1uTjuSr0l9EOvEpwdHy4EwzVN6r0KNZOCCt
pvAfHYtZb21XBMtSTGuur74UYJFVYlfjWSQdJAPAhGj1RPXpC5gVk+t82zmDSsccnCsW/3IfQnnY
QoCi44lrXK9AUKc9aRlV7eKpGqPw2jSJd9ZSmfERMMbPqbaYWpExfw2T3oXxD+Xivz0gwL3/8x1o
YKZ/voP55UeL4vtQJrzyXtZ/YqElH8INaYqH6Vw3tylzS7SBHp0bm14lfmCwEF3nph9ajavDHIPx
rAlLvphy2t+Pp2Ujt0FJatX9p4HqOPvhV5H4BYyHxnouZOitDHsYNwL233ObSf9khebH/UFjfgZK
5hP4ex9RO0+oKMHXouVEmeFUoxv57ywwqd4Hz77UbVQ+jXOLYj4+1MRYC6uv6Nizaw71qWUR/2wH
A7pL27+hJiX+kXvYGx4exQfF1DYyqMP3KOUWKDujvIA/TV8loQON5SFGoVg3lvfvkC7RR05QOPv7
rjL9HY4e0mXrwXi0Bvl2P9wpGWzT1iLtbP41OVB63CYqP3duZb2Vt/tvA7hD9ETBiZoVuVjSjLQ+
u6p7a9pWewKB7h+tis7m/XieSUY7TvHidv6qD+COBGPjn4NyAn6oF/mjbcaA0SxNf6pdZi0GGtzX
IerCZW0km9QP049QR0vRJT96TuJNGEaIf6EP76Oh8TfJUMrX1ms/u8FsPnD4Pb1H49DeutJpnjJK
+8SquxupMdYDEbZXBJm4kmK4ENogmGHH6SaGkrTMiP7B6TmEtxAO+8oLM3Hx817bxlwbeLKnyC+s
m02VG8XT6GN5TZE4fiRJfHNw+C66eIAFSI9L05O/sueC5ZbImQqvVGtdGzPygD3zUI5w6VgM0QY0
EMXYfZB/gfrYTaZNUFwu9wYZsV+aTbu/qxzwXqjF9wGA6mUnHfslYbAIw6W3b520ZjSk7b7bbjk7
4/Twi9rundah/I7oN2Oma7DYoZGK034FJ2b4xD+G9ma+zYemjM52ocRqcvwGEBax2kLXviPFO2qq
gcidSTu08y2gcWv/SCTysB/rQdvnntUeq8YsduHMrVTo+TZMjub+BHj0UhX5U4kfFplL6L6YFp4P
dKHiLbvfOXh7P5uM+yBSzG/0CIdSLymOy56pChEvXAHaNemRaDgmbqgGzjg4vlb6ZDvGTmOa/rci
JIweV/OXzvexxnfxY3TTmZze5mfIFLMFfu6YDlcG8u33mOvPk5/7fwKHXrHvtn8crX8f+zz46pP4
axRj/9Xb4jsP8/ArSaZfkTbDZ+HzycQBE38WicCjAOfxKEe6F2oghi9mUHryPXu8BDNJN02n4U/l
63vbqes3LkTJVhis2JxO7GLIbBeSgyT0gCp6NgCsLPFBl8xriIw1Jl5GHOsPZmZBd/MR6QlkgTE5
OyZ5otxZZWM8u3lnfyaSVe9odcUNurq/DF2ZPFljbK1Dp20fKieJdq0plm7AKih1m+YwZmmwS4ci
oPmaeKgafPuiYwJYJ4mjPRGbJJbcu8KnMIF8P4c0mwnEjqG+5qGKf7oU+xuRivUTV1y57FJUYHj2
ujXvRP8WTAVKODPRDmY29m+6lx8CTsWnWmO1XVvV/v6sOu3SY6OTD3zf7XRgzGhw7e19l/MjR/sy
VA/3XRkQHseSuS86jYBq5k8sF/aNJvtn5Six4QQKt0hU6vchqj9cJP6MbuzxyUSgeD8cOWRJSIk5
x2Jd8u6TZwItKh0Pepc9tGQknqu66hneZ/pHaoT7kKv8zyiCd/LL05vuoBZRONiO/3kqi51qrWSI
WUmWGzUN0U+rgcHom1jjIuVUmCe50Vd2l0H5B4Z3f4pXeegIzOmjU8CrepC2J7dKhjNO0xatmxt8
mpENwpafFg5APzNB2gWo3WAXdua07fMmfVGA7rjyr2238G8JwKd9BYZ4xbrSv4kRX53vph13Wu6P
ASkin3p05v6dfUz5OO40HCyb+2EfjkNu++MtDOv0AJY4XP9zHC+u6Pg9Iqhc2C8W4pb5xzhD8GUO
wr0COjTOWjPLCvFwf7phgp+WiNnLhBsOVY7ENzCYm1EClwhRxu6Sis4b4S7ljZ/G2tFwrTVDFHnD
0SvXxLV2yLoSeRsovJZGIZu9b4Y/je7m55i1wjpurWHjV039Evce614XP8VQZM0L8L3wOvulQUSM
hyAnqtOfYqyEuseiDezQfY+E3JKAFOfUBW5x8ntD3+OO2qo0ZWinuu4B3mH3kAwe2C9iju7HfYl2
gcyhR5kh+rFUha+Fs+TpvinJ8OgDrXhMrFk0VYMeCQojgeDKSrcY6vQZUhPuGrI6hVMFj/c9YVv1
xqksa+VDetmEGaClIZ+GnS4heYoq8t86wJpLusraMeA++DZANtIRu9zKSD1rejzuJkluuN1p3odR
kUwjpBgeghomLWCLP3k9eB/J6NUr0y4DlqSi33VAzMiHS1d4KpOPPNTaXdRSWEbtlHy4RvuexVqL
p2DMHkf6nsgkeFqiOq4DHZ+osGx34DW0J23APtlrgfPjVXjuW/nd8YYt4yidoaxdSURcZyCwJBnc
LjprF+g9rV1eDwg6e60yVHSNVfcfCDfuh/vOahiOxhkJqQncRxgbwhPFa9UQMtfUIZE4Ar6qmis0
ocfdvqbLtNICNd7w+kNHtES2SbDY0bH2sBRyx8Y05+JDsEd8sLqtwfayeuwijvmACaz8bH3zkscM
IfzIDY41PnO8lz7B6CHAI4rCkCzBgQm/b1Xq7Fmzqdqr+7WmS+fCywcnZHcPatCdCw4m81S22Tm2
KENkmznHoRL+MasJayfRrHyGwoc7OMjrY2DOWemO/0cWuf3uazakqMKxnjvfi9c02upLVkXTVpFt
hO9KbdGwdR820jOSKwC6BbggeWzVOC39Nj2zHpxW7ILGIKkt7J5Cv/B+CavAgmvVeyXNdK0CjLix
CNe+FVec8Ox5Pj3E1kE36icG9Z1FrW6Gc3Zzpe1LZPXPIv7ikhqdhR07iNVC+6M38FDHodJ4OjLd
3FbuFiKRd+4SyLhmKyGNm8y60p5mZMpn+n6RNQbxOQipIJlMC2lMKlnSHfr1Y5cxvpZ+9drkHUIX
Z2bHKbZppnBvmrr4Hig5Zp7WiWtzjygtyo5Jq14jjVjdIoRjNRX9CczpOoK3cLAChcSn7qAoZnTS
J4mqqCCydFNa1vjejDGwMuLOYs/4Ypb6ef+i5WaOe9i8SIpOej/x2lbB+IdJcc8kIlQPBRlFG7dw
/5QRtyCLRT0EMDUcQ5HVW6E7ySN4J/rjKtmPuk5skZdNF0ilTDmgfqymYGEMhXfQI5Uc9Vh+JYXp
n5PUz0Ci5vKfvhMCjGJZ84vOwwxzYhVGMpjObR837L4kbqWINI8A4NlwkqrxTXjEzMkE4MB9VyVQ
5Mt4fG3cMLjIoPy8H4ZtguaG+piQm/ZmZRYqXCxbT0HYhYfMGVW6Kw0H7ZXygXFDK8cULZyVSNDN
6og+cEj2p4xl+um++59NdX80H/7AYI23mlv/OOQ8Q9129Gs6Ou6Jov8snE5nXM2hEIY2iFZBnK1n
g6Uwc84T8qqJX3bPkf8py9o63XdMhXFMGxlxZn7hXPW1Yxvm9f51OKYVnHQWe3I0oqtR1NEVvxAG
+BrHgqqd5KEBiPRg9ra7lXbGlFRrrobQGiQWhQl9gTdUUQ98SsT3SCTBfSQjeVuWLuxHZKiouUhY
5j5tPxrzoRL/MFKFIN2meTmRho5ULmnrgrd1mE7/HOOevTKJUl52ddqedU7+o2QiU3ete6RL454K
s3KvSPYyPro1agwiOp3laBjwScfgLYCG9mAMEEiA9tkr1+vMG/iwClGTmz2MuUcEmxkB0IWDSKxZ
dtO8+DlCLpqzanqiE7oReJCecjQpS3Py5fa+6+PM5P4rolXvTwVAvka9gzRTtDzmKVzX+5++GuMz
U4dPvf4oIF0qHIgigBUap6FxMcxyiSEtegVUw0BQwz9RpdpKR4F4gIfV0BMUjG4t7T0j42jhNobz
06mekaGxtAnVeEitElRXHBQXtH/5PpnUl4TK4cnmOIQjTEeiG0jFKtWpCZhkDWa3C/w4wOTYCbwl
mjj3Q/WKI+RUeN54UqPpnEMCuKw4SkjgSmRKOmGyyXsbuV0HRoyksN197z8bq0Iyj6qkZzXaFUfC
5tnAAz56pJivM7TlS8Ou/Qv6APXg+8miNg3/Eg/RC2WPcx4t19/WmovimTPtVUnAchQKhI3aHlxM
kwxhW0hWW/OGLEJ5xC40LuIW6yrSovbJmeB+AMjFbgKZ/imtqs84b8dtKcfpGGsuLCqnwteiEtSf
EY0uGCosFAZdWC8JzogdDYC1ZcCwub9MOb86QPz/uivp8IA2mZDOKnGhmehgUwYLCEplE7Rrl6G3
uB8PWbotOxDb+wztiJiy+iFoigCqvGH8EeYplvC4o0j7zWzLOgyz05ukIdzfbYhYMxEYFQJgTgjE
L+VUtS9ZmZA9AdkeoknDzVE50cbxnPSi85/Jrbw5kzafbqwgclelniSHsB/FSifwZynh1K3zkIy6
wjEMLj9sJhuLa2SDrIUmOcuiOmNT1f70VnLHWyA8as5mb5pLj8/dBnH8dE7jHtsKhebyvnvfJEFP
peCW6U7MT9ZbsgFJqpvevKA8YFJsd6EAjGejpljaQzurJlGE9qaXr0Yrb3eDazevyHYRvZBg1GSE
AmswD/tFaLcu8JDYWSnWB5spdE8GRvdPx8MZVTF03BXC/GDmACdk3kzSVYuqNv40LKBXYCSL12HQ
TRCmPZUp/7VjNZDXgrP/1vST8T2zUYEURb/mbFHKK7A3Rg0TI/I+zAEG+TBM+a3L0yNNlOp634Nn
sBhlH75MynHOSdldTK8/12VJL7C0/o6Knx/P6Kmmz/UHchoaBDDGzalA70wBTB1PhL6DBcjMV0At
ZxgkiRSAd8hJBHDWldFGzR9O2+tKRKkerKg0amCRjwnrjFbTv/oSliwDp/bN+I59PX3DihA8dFnw
GwYTBhfD/8WjKw56agn44SOqGuCjgPZaOARW+Qg1jvhX8xgM+a02B7S4dmMd424bVR4RlL2gxCjE
eIop3x1X6x6cOYoL4XC/IX39t3bU+CcpSDOtHEVavP/tDzCk63jqb8aASgtOT3S67/aWcUuYdhBd
wadlbxJE/VakpDY6ljqTNoNNnnfyjAvYOiOo/cFayh/aW2T6Osb4rwf8ICfirLHW90MGDK1l4/vQ
BAtNo9wh10AB89j046RdZYE2YEyAA+ud7ng4unTkxbK5yaytX4uwHx4dsM1hG9avvkNEmrJ1cI6y
oKCvzXRnBRmxd/MmMVRzQWb7rweCOK9mFm+LKr7KWCJlgpn4aD6GqnOWSNPFqgy7+BRNaXxyZGpt
kxx9jxs0ydsUq19bEkrnzUngdV6e9MompcLp/7W5H5PFoxjlqkhK2glz5Y01LEsWH7mTmtuQgfV6
ymIwV1P2O8mO1pOfiAOKT2InBBE5yOuSS6jZ06rJXXUzMRRTn7LuR88l9CWTKQ0OTNdxvU+7UwZf
ZuE4yti0efqaNELbpi6eExLEdJRejJp0pf3WbS0gCP21cjoTAY7NZSOpH2NPBpuOsL6j4Zr+ETFP
vC1oLdwPZareVnS0IDCKfN2ZbgGMsWfqFXotkzA9ZHURA9vHlimWE+F4e8MPzdf77uC9hH1sHJjk
xc+V6N6VocdfjNfQc+ijdzZ6mTyCOll5iX6EMPcMhidAYt8Np/vGopeJmnlI37LJzo6WorGmjMQH
Gh16T73tVScx6u+TdHpQxS5wNZuPyNqJm5dQhs1nGXwZTa+vhslRu6zN7Gcj+awi0T15qW09T4N9
oRTemab0v2z6EGnnBTctID/Q9etx67fEQtTcR5ZUjhOQdzZOJLzTNBv+lcaksAhG3MrMvdyocx49
M4dT0RPwlBueOuISm16CuHJXboCFW3ExO44M81dR9SDJJjgKXbd3KC/psPmvuZ2gDoUqVZl6eTPw
pDwy3rgkJl1rgNQfdmN6ZwzloNentriRoDQeEevC3tGd4gbcp9s7BmW1ZYD2y02TyDjMkAwMID4d
i2FYZjP93GXst6lFJQheDqtXvet2Lvei632P0/6pdoaGLAzTXdUGUaSAjhWriYHYR9BBlHx5HO76
HmiQM/jFmfYOjgIv6TZmv4mcKsQEKusbQVArMJ3yzenfpN1XRNom9Tk37epcjUZxbjb3r+9H6wSf
gooTEmjJScqJCoL70KV8v59RmuOY8FL+0rQOQSYaAwpyR+x8F7DapAfWu8TYSjyvRZu0tQCXGAFt
4rSM19OcMSV9YnKhEnxFwRDBoyaATw+QlctgCs+VVpyIBxh3ZdhuaIzEx1yP1nIkkKYprPqqE+22
qUfrj4UmkFx3L3wpa9z/uTrWSKkuoSPiS2CzqfFlID8H9hF2q1aL6E8TjwYpK1iReG8twt7tnI0p
AK8yYXGWbuPQrs6d8s0fGvySup9vRj8e0P3hu0Bldd+i0lxUzTRABOj7Y1XPGKVs6FDgSgEWsNS/
+eAtctPPfrVq5MI8ums3plWHIgm0He/7wfZ976UHQEfqkOq2BaAvN2wvtGWdS5BmLBJ1d1vn+bsd
Nf4MEDaWWc2gk8Z0+SIj/QQI8I8EzrSL8gHNDW5hH3HnrSXjyfOb/gmn37z01gYnOoKFJT2nidHs
ZGEW7oWELdzUXnGkW/0HyFK2o09oW0wO4+bQGt5j61T5pf/3hjQa6tWTpRvTCfz4/7qR8y5sZdRn
urFFx+wdBsP2DpOVrRygaguvduNdPdT2My0D41BSaC1CqVnPCeEqeIU6oG7m+NWYov5r2/S3Y3uO
2kagBKSr/gaCnwOf1cQtDkQy98/0gzTMc9oZwTVLFWaWwej3oNbiB9BuX1kGwauA9/OF6pXsSjH7
lWiZ78esfeEKYH7iIPLmGPnq1NM4f6q89LNrA+PTs/ksJqmIz97gTtex1n9Z4NFtU82rUxY/qduP
n24swPYSNfARMg9YRN0gwcBkhLQmZvbGtS1c4v1ObkGb10vYzwQRjAEZV2H+hWo++BFOtO3gIX1q
AEtXImzFA4laxoER97CZKEJeFPBJ1ElJ/Kcyw6XphxtjGuu3EZT7bsL9v4H7UX7SNW6zsfyyI9dD
jBtFTKzjZ4eAlOcJXStYSZgwviGyZ5z1TOUkNrapGfcZbJfF4AKKjFrvza815OSlKZf6FOtbXXeb
5b09mPpDSP+S0NM1ugEPmkY8PlIOdTCn4vFUu6V2ho1GQ7xkmNEULDxFjZEN6f0tobe2MoYswNou
HAwrxlrkdbIgsM16QoYs9qXu1huZGN274VPXRY08CnprSzB09kl3UvtUGQmFpu2Or06sVjV6s/cR
RMlO0rJcM07S3pup/uMNjf2os4h7NCfn836Y1T5Obd7nndWm4Qd/xhpKh460JbZPGXHUy3b+YXED
1RmUGLORtg9uFqb++7czd8n3UVGn6/vvpAPC8LHS3YtPrPs1sH51PQdDIL2lx8JvWwCKWxWqMbe+
5++mWSLTIJ+ZmM8uGSw354ni6+Cn2S+tAi4Xhp5/5OBuKIi/BjDFFwsOKRy2HgAUGaeLJLZgc0h7
Lz0WemQBOn4LEFOHtx22qEmETRsK2kGL8TuusOMVyU7TWnvFyR1uAb2D95DxIR4jLIEE7CyVLcOF
Af3uOWq+Fdz7HZ1yD4aclX1oJqBPM1XJI5UbQSVC01eMtfP93OKJh2ACsj47nrkM/xj4RRfIE41V
S5SxMSBAJ07wQY7k8VBMO6sBCXQ90ve0zIwTPNwNTWFuNVnvwz64DJNxyropWNsZcr2glu0lbEd9
WVnxZynzfllj7iIV1XjqOil3WVBqTAWsbhNkFtAicIcXXOAM50ojWTbOuPeY6DzdN4kymwW34mBf
uwamgN6UD23LyZ8NRXUUVQdYV3C6JZP5Q5nM7LOodiqIs200mISMV9obJDk4tFwfn1oSXDfaHsJA
+JAlndo2gWed1J84mbBGcPXCPUWuunel6Ct2Hqge/kFDsjAjpK7oRd4CV9hPHa70J3yRYAc5aXdE
tdhP0yBsNJhdBaNWnKIw/b0f9ubnG/o3g6hnodRqioZ+a9MxWrO4ihkwFn/NFvABiq1dEopXJex1
CkFgYfnBj210V/JIYqabPoRAZc1lfm8siPrMFsiqkrOb5eOxcaFBoq0St8nATxPOL9WZmnOZW+VC
L6Kvwua1DZ5fr9sw9snlMuxFzj2WeITCOtvz5v4VV6cG7zgoXEZhHvku0liFExakKB1BHbBowIqb
UI3jlh867TdH8rKw4+TLS2jtp8LY4JBxVwqixaqRA7Ogkv9dGKDVDGXzUPv6QD832MusGFYWJwjI
uwoAhJEcohL5ukm+eFYbYi27IX0O+kfVBsDeTIBNem48RvSOsYRvHAuvZFzL6eJ48ifsrA/FGvKQ
jz1SdMOtl76nPXPPOIX95G4ZEhp4+ktaOmVnPtuPbQM6DQrUognpkTXS7A8s9EdydeDDWmn9BRdB
khzVYHcLj2pkgmYX02NQRZSZFT6c3kKRbOQ+ZaEfvbJMhUJdxCV8izRArBvLhyYa3lPiima5barc
6CXwNLF0zCk6eV3ecHtEcNtQY95qKWxCA8z4vYbzR0MmxMpto46jpOAWWJFabrRYR/I4WWhI97OK
NZT2WEQO1SwJ1DR0tRioEi84LkGL9c5XUfQ7SZX0ANeaPzLuykcwS0uqQxW4cAn6EeG8dNGnZ4A4
XfVEJeHtwzTrr6DX+2uGPM2FZ7UdPZahNaw7IKdljQFweIu9JthWO1/zisPgihddS71rjsV5pUIx
bnrPXwGoCc6aafSPATOMbeAYTIcg4ooJ/hmJA95VOmO65vz4ZEYCxtjE66pCQieowKgjlCMXMPHG
Bakm0N+pcd0OjADP0E9W51xGmv3wGhLJOth8TU2zOTa9LK7QoMVa5/eCOGVX7yPzsaL1DHVpYzcj
RhLkCFxcWuykY1T6G9N4Hq1K31ROgHY41TYq06NrB+jJAxtlhNjRLdc7B7B09SzLrqE0SxyfcU21
0qUAbaphW5syXUpJCNHY6mpL/AxNH5Uym3IrnIqa8TBZw08V9NmB0RHq79ZTztK266tjAskXVcs3
hdoAl1Q216EE96x6LvDKGOVGen1Ehqne4NaFa2L6dQPNWu7ysVO7sLTyRQRnfibraCs6dNlazoD3
QUkMxml1lfas757/W/fd+3O7xEWotU/coVvJXFVXzfQddF9AHTKVoPgGjOiabbIoW9TzWlerzcQI
KaR8fCikF8BCn5boFLOrU3XMEHvnwnRpOMeTOif4yc5BXnI9rL8HmTggq3Tzwa3VWnNLcY08Nl7p
WEdFgEVXDyfn/i8h4aDZ61b1pTe8131JxRuINN7N7ouU4Qq6Ld49KTDx21Fya7xuPEbKUDuaKThS
2lRjNsfGJzjy1A71g4rrABBhtaus9G8PG3UVDLVGR7d05ise9lGwZ0nw4IHR3MDkQrtehuU1yvP4
Ek0EGpGfePVtjdR5MqLKsoVckhxlmranjoit3iIajgoEp0Za2tdiIOSGuKFlEvwVfdg/gmhCxhnw
zwe40CzGcb4Ijf6yQXR7jV0mB42Gl33Sgggt3Z++hg5ipeegYqmL2kHsLFY26CmGdz2YP6VugSy9
Cq4ubpUlDKlia/UYVVxt7+fmdCoz4KSJwAY0juqAM8xYN3bw7UAW8P4He+e13TqSbdlf6R9ADXjz
SoJepCRKOjIvGLLwLoAImK+/E8pbldXV3aNHv/cLkzIp6ZBAxI6915pLtEeX2PtzOprufZ75TJzN
Tq5UnnqYGflcS+rhhs/viIDBfiy6D6m35vH3Xp0dx9xQusFqX25dc7l1y3ZHR9KlLCb/HJpwroIU
KgonlB780B6OT0JyEzcBaKHs6gxjuY0ddxsTleWpByhwR60O6rcisr+wKbjv/hhgjZLDJ6zQi4qz
8tuJvX2f1tGPZZhhNEvwoRGQMg9iHTlnLxht/GzlmPei0Ts+DeCELv6EeDAv6RMiFikNcWMGUfpV
pdlDMDnyg8XwXVWO+2YMFRTCyalf2c/UanSE/ZzP4G9V5Dd/LMBr68Qv/McMWvZ6sPrhIR1pmmdc
Q9eUjl6ITDi4qxsXW8U0mLejItcNrcAAj3HRu5RJf46zyiemTW8ZsqAJMGv0iVqCfIIjWXsMOiIN
qtghDjogdjHS52EPkGC+gfhl7HrTMc72FPlblyQePM9Liq9rarcxVQMXv1/hskVfiZ9juPZ+UbOJ
5h4m6dRae0ON3ZFgwjWcLAMFMVJr09bzFy1jB0N/aLwGTOFWTdtX72pAGZijSY5iVkrRjl9jz1RP
96sfRVyK28cJ8y3cdNzTTJtTf5/BAEWUNG94VdiKymhaGSb2cej0oHSrVv34dXG0utH+UnVz10wi
/cxz7RnStHx3TYpUgVvw1VXIZps2QZqi0R327Nz7Qy+9oJet91hJgyUvgNM+wdokZDTKvAo6qmGf
+EDwZqvb9NNY3DkE9GyhdC/5oQtXDxnK2dHpG2li6ULbWrfXWExOkFZrkgIqk6FQiVxKFvahAqp3
Gvm9+zlC3Jy2kbYbyq4+zxZ6tAkb/QWKtkT5K8fbrOKwAarRvssbK91IDWNuwT82HAbRPpAsHax7
0zAfLavoIRpr6Z+yldGqc3F9WjZUEdbb5FUu6ikP5edb084fehGVH3WfPbYES302XXHu7Hr6HpjH
NklDe9mLgCx4LpiFdnr+63Un5pU6Ab0oQimuB6p6uwqx0GEC1GXJJNHvv63YOid2il7d9B5Tt00/
Bu4rnDPqbdIYDbbTELzYM02v2vD6Z3J4iE7xguhJNia+xUYbH4eJjnunT+WDqfIxbFUW3Jv6kG/K
SOp3Xek6myqw+lvoF8NW2lN90fEcAGVrirPe4gOHz5retGQm7J2JhIuOzefAqD4D0UQcBi3vEqhV
7JxaVEj7ukRlLbCs71rmQWdYPhYVl5XeBizH28HX6zsUz+2mbNzhnpm+GdYTmuBg6IiXnvPiEYUd
eO9JH4kZZSRAw0D7Y3PqXLW+pV5Mn/zV1lHx28RlTZro/I6d7DllEfh0tZlQEi/4slvzUCeO/qPP
1SaCnIf2jAzWGDtFxnyZbLvlsg9c2k7RIoYz2O1J01lYBQPDhSj94Vhxku7QfYk+uA+qyvwAtf7q
ob1+F9oIwCUxhldhzv1q8LuYbg+aCSXk8If46BqzYpM9OfpoM+lpKE7ReoQsPt01FWkQJuOc3bPt
jBt7QIrg+QG7D/RZlWgJYS59AnjS/O9nRD3T2+09wED/+tzvM7fzy3r193d3y5f/7St/fzsUfOWu
//7O//g1HU2a7Wwb93/9xL//v9/v+/0wKrUInbQihzjPE7KXpviE0eK/H7x/PQMSUrlrOGHbtmFT
Hq36UkjaT82UnCxmy7eFbnQ38YBbc/kIfTEkz7Qvq1PhzzdmnJDRhCT3UkycaALvtpA1ZoWMa1tm
k3cbZyly5oak2aWTE+9+P+mnNzJ1OAtXenHsk+groYrVVm2mFZd2bDYJTe1VJcD6B2Xd3Bd+brEt
1xzSRbMnXAMKQaF593YRf44ojDdm76A54YBGhNeT7kEuGhqMIr8fIiJ0L7J2Hn97ukGRdTdc2dGl
9MVzk/j+U05Q66Ubhy+hPDAzxtydest2D307kLkuWvHsN1hHdHTYvZGXByOWOv4/cPQ2KYFkucBK
HLiviBusN91E0LIlWlIFIn9jJs70U0KBZ4TeEaCLQgUzQEZw1IYsoZXbg5Fi7AAhqDBeRuTYXcJc
3c92XjuKk8uWdGnvSpTE62yma9It318LKOu994SKqlz1VI97g8MQB8f+BGn8K0a0YEvkuUmPkcQx
cJ5oA2hEvw2ogkfiAyJyC9dGVaYIroqLZtnBxV6WfSgI1b4WLDbUmnFoxm2/Vh6MqdRU2HjVQhhs
cgfwen7Q4pptU7RYRezNKEuy6dSUbcxRNCgw9ebYKtXDe8Krl1WXVEs0wkY/DE1d8iF+iItEZw0M
CKuhB6YnkEmYstK5Mu4d+gfX1PuoqGM2xIZzNi9M4xq3aIkEWvkZIPCaSfsz+qt+XblQw8y+fqHj
RAdtqNoQBMmRrcEOUzVhcMKyvM/BnXD3RisDots6Vs0mSNLuhmSXFzfqnF0PGj03fXpLzE5E5Q03
Khi8TYsqelWNRHyw9cabSpbVPqdLI6ekPKm5LU+G/9zkGfncqGBPtunQF8Acu2rt3uIsrmY00dO8
z5yccTEtfOkQmVIA5UbVvZT2HT/TWlzNDtq3HPCh1Q5vzZjj127VizFEYZ4/eeAbvyEBEm7SDW/5
3PXbODDFOsG1s840TMEJ/d4VzWnyHIcHq3nQOyO4xUMybwfH79HYM+/U7XhXy9LGo3lwY/lWzQMd
9M56LJqfKLXfvH6e13AD3V1bSQJKcZrP1aGRsn62LaXCUq/trdFOVyQ0xoMPf0pzO+RqMn/thfA3
xDGthC7hf7eaXJdeXHI/BsM6dpz6Q+be1iK7s3Tm8soNQgKKvTg0HvU5sp6B+4ZLvpfHcOTDdhN9
7U91fGkSFD2WzhAZBZD4MONgE7lt90IsGRKPHjRXaso9WPfgOeoZlvSz/xa3xoBFS8MtXlrlKqp0
/era1hFc1yHISNCt9aXkQUl8Z3OQvfErigYZEYVKs4Wkel076o2tPVlC1xBKR+126JDHYjwdKXro
rMwMTmR3W6KQOqR4bJ7iNAYrwddSA79BRejYGUhBdSd7GozkedSZrr3CB2W78pRzb4lcO2lBj4N1
avt3YlcJtdH/6DZADqosCCXz/FZYhNVJog9LMspfZ00eQPcxU85T+2lyP2NU/JzDnG3GO4O/ierD
pFnzw9V/SqAxfPpo/7u4AIynWjaAkvHJsuH2SfPHV+70uRQnndTIE2cSCsE+vZ1dqpNgzp9Goecf
MRGXQec7b/FIme8sife+7Y/bcoA7iJqmPP4+I2SyPPp+6tGiX77y98N/fM9//H//9r/8/oi/v2yI
PN4h+Dz3Xktc8hjHIc2U+pguDziNMaD//fHvM0vG9fH3GUlUCxwp98mKCsqkLjGst9PRtOKTO1U9
ZQ3MOqX5I1linh5qEPFXSe2IY7/ka697Ev9CocfJWl1FYeknPTLs1eQ02PULmlLTg13M1NTujKE6
nlIeFW7nY5MR6OHwi+FDJ/jj2aSOjhTA036fVmQnHX+f/edXpEN0zf/y/f/22b+empP20JgGcRie
Go8zDYxj7HuHVuefBOKMddZVzfH3Gdxr/p7/zef+/hbK3g3Hv3aPPX86diKZjvMEqUAWiCd0xV5B
YUT61sqpydqzloe/PtYDXRxjPRNHrcj5rmyqqYPi4YNJXwtyjkSglfH72vx+ojJMjlfWdpzi6GBU
MZEfk9Ud/cxJQj1LSm7p/GDjP98kg8S1wg///WXzFIhjMrcsjlHvnH8vj7/yEJZrraZmO7bESbEu
n3gHQsLKCE1CJxvY3CeeA0tleZV+H0iYA05zP9DIY0Oq115gxIAuNgkZhMeYLJrjrGkTyiuvwLow
TesoMPqj33mUHKTq2rkWrCS9+Y3X5fdjF2FkAOYERJxpm6mYu7nIo/ZEd3AKaguA0uawAYO00Nr0
4Fh7O98b6ZSCZl2nWgvJYXn4fQaki0NjPMGnYKlN4kEeHc22oZYtT38/2ccTidb1vVeD2UTl/YV1
E1OpVB/S0QhcgdBLESHzXVCX5d5sPTT5frMf7WB+tzLvddaNp9YRKLDqAXS/lpNwP0bdqyLr10E5
96kq+vgCdefVWIQDo7uPdd/dGEnu3QuLxpeoSZxxLAaCcli7jl+xRgRoiweCZlM7m14sozjMY1mG
zUTyW03fnDiZhoLXAfIgyaI955wp1pNuxZ8SgQHsiXfHGF1YGv4q19z4LMt0vKFwQmtfjPm+yUHl
ySKhd9JVKw3cue+U4rX1lb/ONbM9B9gFbgnNwwKA3yAe2vG1WLK2hE7Una+CW6yDO5GCKPHSdIOg
r9t42vAnz3CkjECkikmce4T4wPiz9lM4Fz1g7BeUAXlajDch1eFv0Es4xNZyxf5etsz5/f+PXf+u
qK6m/xsqYGGU/59RAfQY87R6/x/b9+5/Aq+DBvgnL8D8h607Nu5+VGuu4+Bl/id0XXP+4UDlNsDN
2liEDX/hnf8TGOD8Q/eZgUN9JyLK0QP/X8CAgB9oGHrgYrKzbKQI1v8Ldd3WfX7Uv/ECHA/augH9
xw/440zL9wC8/3uwQmYWpKyTOi+d4HNMKYR8JuhbF7HIGgWv2lq/dlKPeiqu9ZuK7UoaxpNPnMqq
s5IRRwtHq2WcELYcKvRenQM3jQ4cSU+DAUKH+cFII6n7svP0w7FKfZX5IEUmD5RwTLwHfHHuljYY
85NH/DM//SiF9WEGJVtGB5VddqYRxo58phPRw35s4XJHJCWrINbuRpU8WVWPy3apFglC/JoyZlWO
5e1L1HynjuOBMh32o/nkeb2BRYfSuBYJK7GRPuYkWFBhJ+7KXQpSr4IgNlo4JXFmMtKeohOyCVgk
06V5NJpiXNmEdk/2INDwDfRN6HOhimaWWwUfI2xGdAUBXZbRGQEukxzmQXGdh2Dvs4/rybNNZxMq
bv1OtNqf1OVf6apLncJ8TKzuNumMc1xWw7Edo+ZsVuTE+nI7ztz2aU3PRuVucXDzP40BwFilxpNK
ALyaRctQIgee2Wj+oofEFYOLHHMquSQ6bbS1LKyLHMbh5JPDPAM7OKc6KaPe9NoZjIgD1uS8mbZJ
PQY7oBEHPSf6Afi3v3M7MhqpvNxEuV8iWkktusJ17kLqEQ6XtO3xS1FJMUydBzofLsO7rEGWjwB6
l8i0vsm96rssG+pU3/L3etTXFGekOA/xj+tP+tZz5d7Uk8dmfiBYcDrGCS9GqmFLMrviGavWHIpu
3yualioaOTObgFlc8yNwSUe0tUMTI+9oAVcbXA5U7vYKrYW7TzPna+xq8J9lE3qe9UiKQMrYtPlI
B33aZ6qcaJUzQ241dZdr5KbHPbLxSlSEw6H5RT7aN9tsCH4iRpilD9QGp1PIKNNYk10/M1JozHUl
gcIgcX2dAduj/1nC2h8nE52GMTfuVpBWRMRlBGTMpjLGvpW/uC1yF+Jy9BhgHmO6P55Z7p1uX6fR
uJpg8t/X/XweQY5Oghp20SJx4hYv1mBCwCmL16aMKkKd/U9o2/NqiuldZV4FwdN/pmy/YTiHrsfG
tWcPcu1U1XsVkPKZQzm3Kg38UZ22QNwJpAnsH9PhpCKd0VsCFIJ107U9kxbsMsSQxok10uizw9JS
pIAFcAsCnxDEJQ3FHXLFLZaEjPKvJCcwdjQY5f2Sa4XYNQMevRaaP2PJTSFb/RiXkNMj2uZO1r4O
ZUG/oEqeZmI5V/No0c9yCDoqxuIB2QCkrkh/NiKDbk7+LRVboTd371HHnSAJipppdLQJKInWwgLZ
PiuNoV835OTwIlOBi9Ft4yoX+3K2AQR5XUx2YbGtAnKmZ+tWY+SxaxxxR68V/vAYceQCJsWtFAsc
4N5ad/VxE0eMadDr9bu+lhcybXad6TiYw+lHp3jkRPkovEhtCHol+AXJ0vLQwdLd4Nd67bsAkasX
bSqNQKUG5uvKI0ke44ICv9VCFEOjGJqKo4FV1TOuufh+Lh39qOyE02dAThZb195rq8eWRTsUBTzT
Qb7LqJYbssaeNR+hR54gGeuQ5BQB58eUVsM4cYRrsxtpTR0Da+fSucZwtM9RbNZHyyxl2HXgvX4/
S2jDmYyzdj266X2WTDdykWRZizirZpxzJL45S0bkBuTMrDFwqVOPnBO30RGBmh/SdC3BcnGYQPAH
1sHsYR9r5Usv6Pv3U8VfJDq5bpf0SdL1+qPkTWo4PoSFx3CQNLpna3Iz4o/SnWTUwGuAHNKy3DuN
gFVCxQ3QFmacAnKfQ7PDhTia/GTRd1/SaB4bjHChqK0IAdPwMdTOtLZ1/kBzXKez/j77+p/Kg3FD
sA8s3qY9ZrVz1l2vDt3Kf05SH2reoKBf+pAZNJ18cY3LdczhLwuL3ApCld/Y1tRGNqq9KfMq2Jgu
lzfmsO8KUfCWW2u+xzxZhMSeJmtOung6p90U9zdNHOl027MfhDIN8bNCHus044Hz8raooqcEI+iN
4ZRqE9n9TU8oInQNB7sxqj0n3dSWyRTT1b2DiVkvr8RPFksDjvcwHQKvFmEaTMPKHPph03fVt+t6
WC4WrErgyJ3uvhpkcexR7DqrpmtafMqOuxK0tGxZ+pyhkPoStMxKavYca1BBq9H6HDAm7R2ruEWg
Di7IDvh9PthqGjhz2VerOMu/0Xzc16VjHs1quhLyyVmkPVazqHZUqpyukDXBLQnsXYXYSVMwpePS
f7Y0h9hzIrUMMXIR0KoQt3JiNTBGE3pbzM2aFP0GEgsDHlTV9GJ6RE19Fm9ci67KXD1jKIpNhSke
XVrvW3cD0AFmlLmDVEuaqKFxmk8deWe4xDeUOY8lli/sLnaOQLpwZ0jC1o0LQ4ipfX8Af+JtoDpk
FHf9je/pB6BM0Nvt+ZSbywZeQPnxiXCiPOlBrmnBBADa2bm8r8wKSGw25VSeyqb/RMT6UMztcHI5
zTPYz+v1kDG/bJnB9CL9A8XS2OHGfaPr6ZB6N5Qbd653ZZmM664A4Kdl853Cvbx3XPtMjfjWMttE
50/eKFdOizRSx/3QW4gdFZD2wm+RbrgpkxtuY2+S5dbkXt8svVgnw8bltmLeJSr5LALaP7aXJDhn
zW0ijp5Bp9qqX8ZoGuAxTtu5n3waD9E2Gax7TIHlBgyrz2yiDifEbWeyTbybIq8ujaPduLq1i8ao
RDEvX7XK+FOqbl6NQ2ategMMW2Tbl9JFRoILdC1qmM85akaunB1s0Ju58+4Gj/tViqdBHw9Ggsxn
INxqSH1yaIK1IIq0hNA7M3ldl2gkdBALa9XAfcAwc9GIWZRmYRLJMR4Zzd31YuDiIg4sxLTPmFF0
X60zngyuwi7wHmoveseRwQZV34zDLg8QvrbObmCQyiyd8Bf6e9qqQRW07qar35biLshZ6iZeQROr
LTgSq0X2tMAt00eTsMd1pDOsd6Qt975qoVFYLidb0T14o1eEOvqOWRBL7ZYEPLMjO1i39HyV5Qz+
s0lj/GOIfj2aFb1TGylMM362dVavDb/8kMawHV0SzObBgPiHNnXT5WDpsOeoraEQdhEefhF5Nm6y
jugbCvRbB++9MYlk44ryard1DAAT54WYamrZfIQd2Nqb1qTOpduTXFydYARfOJ8gvwgxWxy/xpid
mREGI13ppsVPkN3UpNBefh9SqiTPQgM0KxYLqM9+WMKOkpWFYdjtLST/8clsp/moYRi+TDXp40YR
VzC8YOXZj7VM/1gpQJDs2idknXsGkjwUQuQOvWo5A7JUwNnxmdtPtrFvfWg1JIeTGMQsmdigBNsn
m3neWltUfVersHqmhOqUuKl/YcF+gZEDeLoxbxyiu5FGu6FlWx5JrK6OuQYR5TCJ9paiaVsX3mNd
5k5YszIYA50jCVUjxDdL1kQ0extoqPlqkrq1Ns2Uu1eT3RE7gFjXftmvrSX6YoYVRMBzyzoQBgbA
4Aj2Dl7ViNEJEGBm+bCMUsX+ChTQxFSZEV5Bb0eEehCtmevKOyewJZUIbF7qDE0Zt1oZEPoRb9C1
W0tSSm1+VYxAV2WfksxirpGXkqGe9LB1OtJmAlLHExdvH2mdsnsmwhMdl2lwckrsMNHMgzFzGzSu
/0nBUW48Z0mvqCn8xn0QFEeYisRCplHCsDB7i/yO5gV/hKD8XTk+H2QA0txuR7YUtWZlMZwuxSK4
1w8xDuFQE2KfoDUEkunxj0RcwiloeGk7AmYyP17jhvpy8WSMEDDtkUMHkT0F/XBjQ0wjJPDqIYoQ
npTBhBbFYRHPNYuJh75XMj7hjkaRKlJeRI93xnWAXJO3BKHtwWmFAeEJBaFXX2GL0XnMbXMl269g
GHcD4slSoE/F0LnQ4dxqQ3D3IdNi/IQjoQuGcZxa0uy6CMdEOjgb9MtPUuKhQE9zsHCRQYX0iLXX
cIxrD7URoxJQ9zlkznU7k4PBPIPIAV8dsqr4yNPIBTxVKEry8tbgnUvcEnxFg5PENh/MUn8bElJo
7JocdtxGGrXq8oJVe73kTRrnO6ifDc5ckAxOu4eN9oibl5ptQbGmWnAfdfFNEjnPYqzolAZ32Uyp
Y4LqT/MLSxhWLvaPFR5sbuXolqFEHjpZDQS5POWT6XJDoCKkSDjCDnNLcj9RGAOh5ISC2LjEh1Bd
zcLH4EvehalH5LCgxs45ha+KWV4lVYqZmhu8+JKxxPCWWrwkE5cVyDqNka44NeS8ItfmLmHv7DqM
V5qOdW56aqsCQkr0kgyERngR9qIobNMKtDjkWfYH3DTiSanxQ8voG+jElPWUFJ0eIx5qrxpnIzau
dj0X6iKapqOsRJ/dZzeKMTDOSvaEOFoUF98z+W0G4vo4w5Gel4zNIv6dsykU4S71WY+CJVIY1VAL
GNbO/2jNK5Fq03xGM3VK7KgNJ1V/6A7tyfkj96wHyL8oXQvKfftFM1IkDRJHKopTIxhxj2z1LDA3
GhFuq8idkK7K5MJq+NAzyM8RixiN+y45CwbGE8CeL1kzLsuskdSYtNsb8WWmw7cZ8ceFfUpC+9gy
Qhtpf8z2k+dPbzBN6WvUIAiUu8GW+uDRSmXp/pnG9IKvdp/11mfCeB+3zrrqTRihQD4Ia895sWIC
IJp5viXh2wSv+wAQ8stVXrmz5p4BIPm3oyRfAlBMD8Q4RWuuHhiX2o5aIVq6Qr+VwP0aZrDlmw64
W8vUUX0XIxZyedJhDXHIk6j6xztgBG+s1CzbvvOQGka/aerKWGEZXnnaeHJrzqOi6K/JyG7el/ux
gAWcm0gVsb2c8zLTGLNiUU1mxGs1UlO7PnsDg75gMvedNm0yeH4056k7M/TJmamuaRQw2c2Piade
WXK9Pbr0G5uktFWbTiTQ0UQIoMCLCIdj1PrzhoX35BACVI9H+mafxgQ1FXPiSu/Nt6A3rjbcgSA2
TsVgU/4aPuVquQRWyGeB3iDOCpo7sqIt676ZdkTwvdxX2vQzxunTGPsHQ6C/WU7zBPNURHSoq+tM
4PXbKNTd8Zq44PgJHSUeXWDl7FciwLLCmwGKnXhRFYeWih+QDZAHps/vRj3ucr21bqfxU4DDvOGc
uRqDH67o5tSbXejI19ID2IBGnWju4SKUyyaB3GotLbZP4dhPMlAc60ZFhttMNgr49ZWiK/2MFLGe
Umx+S/y8KwzM2fhLCY/JXoYyqC+ZgHddAJd1CwZz2oJTN/tUXiiJXoYmIIe9z9TKNtCNWYl1Z6Ox
JqCkEockIiV+6tLzPHl3gZHeJzrz20EMe9u8t2uFWmEcxTYGsHM7YMTtY5plkcZJfuadGi1xrbtM
22us3K3p/cmrT0MNey/xdhILfdHLc1S0xsqeMmtbd9UekAz2sWaZMERYD6Sw14xHv2dcwoDgfSs0
nG/FBG+j+7SeKI4nKIAu9uyhmE+YTzqYKJoM6WtgiSALZiQ9UXFALhe5w9g+tEJ+EGUowf3CjdfK
swtsOdWZOzZu+jxjLMj86api9643xG3dmz8m59ay4tTEVHfcaQPiIAYpXj58VvHwZGfqZMjlnnCk
tVYo5ig3SBCHDmLq3+ZU/3Fj89RHELpdqCNNXz8YLtWucqyrr7/UlUPkYkwmm9TJpAdGE1lVS6qV
oDgqBD5Njgu2GKK9W3RHCyfUXkxDs3EUR9MS39sJyEB8iwDPWtuTY3/o9VXjamH57qpTpeXUBxmp
yyoPnCV4oTsyNyu2aF9MrhlxEnVHgK/S8P4V/Erfj5GXlaYTciK9tHGHYVWqLy/zGjStSpGykIaN
1hwqQ68+YKOg/BwvEzbD/VDh9VCxp6+lX187GScH4p7nnUzJAO+SbxqMN2hNp7n6yHvChmWXhpPh
XjOJNMZdYrp/ZjmetH48MqJGAJcgmAz0rTsA3KyGEz2Yhz5f0M5OehPE07EgaGzkAK7D7JOx+DEG
Yu1bZkFBJMfQ8Yyv2sBXOKH5AC2Uo7JDwxkQJ5YZYiO9OYBQBmSGGTQj/zd8L/wYOrZ1wkA7NolD
KQbybrSr756qyPjweiyjuq72eU7MC50w5j6Ep66Eq67VjPxQy6EklNjmGbyTPyZxXHNSxzS2oUdD
h4DsB38mUVdv8PCWlr2yi/GVRCNUM7kyVr6kfSjNodlzed527jpp8/KoRzel3/uHRqltVlsC4Hp8
4K9o1yZBpVDfoGLquMh65r6hOU1cGMRP98s+0AeTzZ0aGIciRgfbeAWmWISqxjjR7QLkRH6SIBU8
QDw9xUm0n7B0rpbOFdDy8Wqm+XOHFm+9OHFXTkf3cLCe5EiaepDEt3Mzc8vMsF/Qdbep2e8iIU8A
t9A86wrxcjkEK99NxMod7GhrRYC/HJCQs35wE8dY10nDjmhRxKtR91ajoXgph+SuRTG9jnKOS2mT
72l//9iJd+fqDpt+Ntzm8PzoXty2aVe+WOWQAD2FfaX5fXd24/lgRMVuJOGjNcrXWHZemGRrbZnU
l3p8Nmeldr493GoOIKzMcoktlOnBy1DsGxE9nTjyHLJD6ZrNE7Gn+QjzN0MqPjsw/Hg/wD/1KZ1N
AHD4S3YgGotToCTssqik/gHawA1tfcw18IpAM24N1Y68SHLrwLANuX+w+nZYC0y3fqz84h2aiX/r
V70Xtp1unCPfSk4+FuCVYzmf9NLtq0WzpI3Q1vM1soSa4FWm+ES3RdA2V8/l9naSVKznBLK6jn8C
eoQd75uycfb4TI2xpVv+oVc0vDUmw8qZ7hEhHpRTvEdF/NKbwfwncI+ttdDbVPrm+yILBxFEFzTb
P7boiCWcuJJ9vTjg8yPps+5Qg1lsS2XxXRejcTRsmyQZlwaO9Hcik+m3b8qTjPT8VcIwIzYxaE50
Oxdx2gPWJ96BJOi3ve828OlAA9Rz468MLimJRR1+/Hzv6HKiczd1O06MnO0r5zutBv2oQXJY5zqQ
DaOKIshL4iVbJtV1l1ZH0uedXeQUu9Ksp2JVV0keWjOlqjcBwLDN0ttHNGoADuC2w0IRIuI1KM4q
gztXRwc1Ko1OeIrAYDIFrBdcSKrtWUBgHTMyWKPL1yE0P2iNi0XR5rCoYuYbDHVnvlpwda7o8pDL
bdIDyCfjzZTaW+zr91kVr1H5gQFEq77yvOHgO9NO2uVthoI6DOCj8bYVZWgL+NCi+4MD+BSshsbI
mUTU5NMYlO4jiX1GTAhHKcmWp89ydV37C2zfS6dloQcGatUkwRi2NB9RbDEisIbh4KTxcSyA31bl
Y9nZxcYaR6AEHMeurS7fh8l/TvNGkL6Xr0zsFGHijfpaT2GESbqwymGHBOrhhZOu3/pITY/OjnIe
t5UdUwA3KYsAIpvNnHQ6OiY95WWiBUOvaO8Xwg8BaHBWj6G2QccLa83Ce2SNw6bQWD/TuBb3nXq1
5Ty9BoSPcZLfq7m5RAkciJaVU7Qyux1I9FGIa0PwLDdd7/5kDBarDlSKXVc18xKD1dDzoQkI2J+G
f09e5MyUr96LxrawQSxnzGje5GbO8RvpHa1euWunnk2mzolxql4S7oC9HThPka+i81wO3wveheAU
1HaZazsrBqWh8pttNSf+bjArlGfY7WdkCjkwMomwD+ixi1WKRDLX+ellUOzVYvKol963HxFsPNli
7WR9vU6s9sxeVK1zkaOUynjpZ5/xKJqF+8GSHowywbwu7U5DcLY17Bq0MO7lHGDXX9R5gJ3h1RXY
LjSIwyHllVz2kl2RuvYubmygxX571Avro1xWhAivMLjLYI0VkZjBmHCzOBP38J/79TzSlsLMEnrK
exGsMxBTqR2S4SiV+jHc8sHoeZvHETsvFOhw7jsVys54irvUwdvfXYjUiOh9OMmqhDax5tD4OTW8
BWQ0hljTOaZjwYk8TayL3i4ha6tdrIyrzOjDoqEDEWwtrkRaACNpnpwkM3s55LIjlFgoe6tHpd/S
HB0mtbNqgwp3YDCXO49FAZwnToB5YnEBx1MN+MM7LMCZFBuwxaR3IJAyFf9N6Dm6nf2t9j1TpLqO
AgY46jNCKezA4vwvys5jOXYly7K/0pZzZANwCEdbZQ4CCM2g1hMY1YVWDo2v7wVWdWZnDcqqzJ6F
ke+SwWAQcD9+zt5rB4y8kLtz1uSc/4NZYuZG9ojfRrITJB0JtIOOOgSQ+61juNmF5fSSS+JdtYVt
CTsHZRHF3oZC5SvuzHXn7vIz2JN9PVG9RZS2NMjjIJFatceW/k31xSRBCZTJBQkuGhDv1NMdqFtp
YC+NeOgWtpRULsBn8/7JkJJ8lCXkNL6A59KhMuB5RwDSEwQqvhfBi3MQ5J9GejVE4NAvV4dQkGU1
dD+8t6RVxMT2Foy0Dvmgf8WquO1zQkFX4dQRINjOZODVZKL9nIqSBRNQzyODrccaPcLGEewGfVyt
1y3vsSXsZotY9cGKJb930aOGHYr1dICyLqnbmzE5zXXc+irEeeKuQCB0ZSyqS0V7VE8rBGn0uXvu
8K0ckXCFfXal1qsgIeKd7qWFq3l96Jtk5RWE35PdMEigBrIaOptCqE/H0D+yfAYoGIHaGjhu2S7+
f04g1eQAhNJhVpu1fm1BWzduzRkin123lHY6SuF8MNxdi5sGKg8CTNam2W+Hd3BBw5mSkgeOxGcP
b8O2c6HoDjFnygyQmpmydGDuG/3acQ62Kz3fjcOPGhTLxuntnpHZzFUu7bsFKeoGP1W4wc1OUFRe
e6j042pneKQUo3U6telISUeQMEOanzFbXjuhp/5Yan/qiawjz8L72PR9QDrb6vzb1Ugd9zMUqKNX
kY1ZQlG8AhPzMrizvE91QS1aDi8KCPSObAMnnP2BrKk9fwbi7R/RoIVb3b6z5v6PQMIJ6wFygnCZ
dU7cz5aqfZwJyQUV84xtRlU7DYsJFuOE8FKaPiJlmZcT4OsFAGScVV8VV/5Vh57rQtf7zWRCUvc1
I8+xnimgmbm5I0VjGA/5qy3Ny7jUCGJtOp1jZAZLktMXpi64zthrIl1woAdToiUGmOa6Ms9pVbyA
jGBuw163jUVI9k93XS4i3+Zj8qXqcjohod3gOihPTdjvHGMqDy7zRpzbwMh0m2N7BhPyNH9j5sBE
Ak370Ih4ZyQiPzZQC+oqZhIr3aNSBtR6ZHFBRy2+oXbtOYKZ2U3pZX8IjsAwovd3ncxeogyDSIqK
eGMi3jygkNDHsNhD26MG72nveS082nQdn2NBGbfCZT5uIlPo1wN6i2/YT5MsPk4jaGdXb4B3tUv7
wgSBq1O8KWLPDgvi2CDGBeQrkFxd6aJsAyCNaHG8metuuKkcYoE6nX2jbJueLyWX1ia3ADl0uRC+
9Wi4xoKcLwIlx/tiTk2gMQrCuT3unNikd4Ggrmmn+DL4CYaCK8txvatGwoTqa2w9gkarjeAlmAic
8hOyzPzR0NnpGFVuLYFeRtOrDVw08wrQUjPYpzQ5rhXsqc/RYQyoeEE6mJCtO+dBj7W1ScpG0QLe
AdzEtSlJDtZDJheF+77Y5rQjaNH1y6YH/FLdDm6WPvw+KBT3G5O5sB1h41ri9EovOusqG8XZ0VNz
Fy35N8mh9Ex5n2ErT92dmWMYtPVR0a8FwGCNGePI9jrL0M2mK0vfYmLLoM3YGSOy9p4xb1fin8DJ
hdEDKbcJ7Xdnuk1+l+rNcN20XgAIJ7tUbnyMyZeDdmaNCMPd7NhZTOK899pwQ9y2smZgGRd3vw+a
zpzOOGHZ1s9ycehRJfhPDTJeXUM7myV8TV1LEMn2UOhzvNe+M8KxRMx3W8FpOKISwXwcK2Mfe/M+
79EFCdu78VZibiIAgaZ4Ovwy6nOfpb++jwqdI+dQ3EXO+JhZTAlxShGhvGJ2rUG/HyfOjiKbNl4m
no2FDJBx7aYJPOjXTpJfSSoxp2PXcfOBuDlaK1Wq3pJ5lOd8wlUkh/7kZisuzWquHQT6+6rCHNJx
LSgtxfIAFHBjlp29X2pYkR4NR10k40EfGe1anSw4RPeIebBTGHBL7rQxzXyJDGNvGgRd4/saIi2h
Q+R9ZUAUTrZuYLU3GmZUFn+rXnF+ygod+dU80RIwQolwo/tKZClZgLX6zjLcPSAm5zpd4H5nsh32
XDjLPdMMwCHC5fDtbWAF1eDHkcQsDB38XuepkYlLYmK2RZ6KrWlFnzUv6KrvF+sS5+b9MDFOcrXq
jDKYuN7EsHa26MA3xK5fTeC06kzM95MateMaZeq54+2EaPSmIctrqXWgp5GR8NIlMiCT+FRY0HAO
JxoEedJSJrI/ph7GlmRypiBytjbvTd/Ht9hr915pIBY2QIjYDoABEWeMROk61VHzgB1aPanmthnU
KSGNe0dP+G0yyJKaFJS+hIHy0U1mBgeM1QcI0KTXRXvdtLWDmzmS5TzCveFl9xaW9mBOM2fbNqeu
ktmFlQ3OkkVma+8QfTXoz7XDFKXSCLTPZy55/NxloLMEFi2uDoCxGxQBiKj6qt2F0dhdoArRn+e0
sik4ww8Ayujm+Jhp9wiqV+QeMKaqHq6MxAVMw0F1U1qi2VNWoCwajddmqT6qeCZ6LMVF59WtPEsv
We0R4lNPGxXkZg6NlmPh6DEnb+eUdIVixO8tfICseSCtLtyUrvbY6zbUkhm8VzOnrx04+d3IbJPx
l6/jmThCmNtKpxcPGRLuabY/W3d8BrUkt7HBMMd0pw4wl7OxM/pGVUspEFvunyJp3hL21k2Yh2XA
icpHfe0ew7Ryg6gE1GMu1QGI/VnEabqr3LnYQDnzUUHE+6HU7g2XrEdhSu7SsKETbQ8UpMuxWI1Q
eXxjFWMPa5PrA4b/prKluBRuuXMznazChRmIzHEnGSlCPROmPW1MXVJ44miQy4+QZntMagcQ10gG
eaa2ZBvR+pAmCQ8VjQSqv43IXWNngyQrFgw+mYHS0+zUbZsq08+m6tWYbdLctV2kW+HZcqLG12od
tDSkmTPG3Q3+vGyLI4FpOLwn5JBTvy117Tw5lb1rDW703p+KOj7HdX5tVNlzCChlY4cxnkqxbaxC
HRb+YpS3+bFH63hJ8PbkTGJrhZpnJNFnY/VcJBYx1L5rVXdZSfpDE9+WKQF2nLVfDEgsdlF9Ymil
dWcDAKVkckX4mXtzexgRV8A4YJcaVGMeIDd8UMI/OSSQ3MzRQCykEUgyPP3ewfKo68YzcwjIKQTV
cJAg8um5iJYuADo/gjTOKajKxdowJWZgkZoHC+EL4zAHqWN+jBMR0c6i+Q7eyWO8ZtD54+2jduy1
JgIqWzVbWczDrjSZf47r082ePCq9Le5zbjqw3ha2bwBMMdxXwsFJO6pG3y3Wvm0TDYcko08Xchba
lsVYEZLUM/wd0O31AivxiK3ZoQXY9da+M8wbFbWVz7izDGg6IeGBDpsmGJO6jGaFh26VKDB+OHCm
RN2D/HlulcWhrmKFxV261i0wcTyzuC9Q/A+W3ewEjl90lmPFeNrkPk6dnQ6kOenC+CpiLA248546
kKAckYKr8yKO6ilcffxDH743Zs1RVuY1X8BRDEX9USYeLZzutQi7mLSfvGeCi4eHl5ZlyUl17rNM
6gWvH0EPZcaDyOwP6nCOMG1+zMx2543WN4ym6mAkIbcsRiYZTb7tQJoe171THeeK+a0ph2iXF4Dq
zDiYPBKal/rDTXBge4XzM1kz5RcvP0Y0ZlE+dSk2/Mjhj48UYz8ZK+y8RjowVCsULz1wU73Ioa3p
vut5UIk5ffTceU8JdZbh8FjmvLJpwrMlJDYq0gfTljuQDZV5PkpOlsYR+SpaXTCExkDPAIUmOIXO
3pIlYp1jL7pT/aDOuUkZXUB5CzzgioFRkVCii+fMorfgmQwWZgVJKeP+aTjMc0PfzJqbwaxhkK69
yWRirlPN3klL8/eF3LVNXdPMT0Z0vwW2uUMITMA3PDlt2660fa7drZys4WsEDjSVVhLoKkTl9RY3
0WubLuUOLyoiqbSkXZQWXKzsK9Au+GK7e7OKvDgjoAtwnAI4AQ0J5Ik70FpcUB9jRL52zmVttPSx
QsclkdGxA4ta0J8nXI7oZMqgZ7S/rRbzwUuGoyjN6iCzAqtlmaXrgXlXJnI4RL3UfIqjkX2p2emF
q+BDWreRwk6GmHts1ih7g2xXzuHOUzING5pawdBb0yZ2rXAbLhDxW4UslO2Jjj+duhxLMHFl28nN
4D3PpusvzmPc2a8dftAe60XQiZCQ7qr8zB2Gi9yZQ3FCX/XYZtNZj7FhtdAYUT25VNY5i3XPbUK/
H4qVI/PnCcVfwCwS7Zik+suLvWm771URnRvyetCrrGC4NvYdjW4hyY+Wby7xcJjlhnboOg5agtDz
HsKRqXSfgrO3JuYLOMExpXRyYRnHCpULYm2XCcY/NqjCEvqmpptzowPNIVX3q40oP5kUhcgvNDaI
pLmF5/xULwW/f1peUdfQrqoqOB1PbY12U8VIDTCUpLte9gzfNC0/L9ypm5qDXG561PBRc8jF/VKH
12SPlxsAUQicIxRWk3R+LLIDgkSH26KmxNg2qU4vsorRqnf6vouQn0MDpV2xMwQhXgCpoqBop4y1
pYj2C/fz7Ba/DdwAkW7ka5Nt+sPYZFtE5veezJqtVxMgY4AuA3Qw+sKJKd8HcL3dVPd3ZQm9v1sY
S9t0gB27ZlbF3Uqn5Y8zR39oyVMZoG5HeZjCGSk3Rv05mKlzspSNvy7Ot4yOgKJDYp0BhonIEL7W
dt9ZT+wUtmW4zTYCm1b4VTneWIzucYlDXSpSshI6NNR2Ty3uutVFTVDxyw/yQEdf2akVNE5+KsYE
6Z/kMmyYC2KCTSC2p/GbkxhftZOOW29s5sBEe0WHrNs2ajyW+qUtqCBq5vKcFQv1NA1hALoS2Gg8
72wHaPfszgdqu6A3FEauDuRmXt2EjgMpCQgcq0d4mifcDaVEiewypw+ZRAG0QIfmcVYe4VJqE0e/
ucecAQoPh9h3N2VY2lOThNQ7cMIg8OJh2aNX9q1+Gk+gSiyOIRzxGdLSYPWAihX9aUmLjsBSa5+O
9oNqCkzKIXuGciLKbyjr/Pk3RmUcoe7BnqXwpoCRq9LjWHWAafXSutfnghl1EqOFip0TGsP7UCev
j+rfmJMbjaI9yT5qLXshexGQiJM80HpZgqFJYbEQfsMCKc9YX1qScEkI0heHRVi+9Llxv3jlg15o
h0goj8JvvkVCFjiCO1ezwZqFCIiGOkQcnT2RCTDtSFvefOAofI+t8ZbYCUybFZvWqBhElI4TlNeR
ad6Whj36YYfidHBJeWfRJiy307g3Pe0c0UqRYlWg2+V+ZiEwi+I7bNRhGhiWc7bWYhNkmpOj6DU+
0IzhBCgYROcvTg1rq2rgHiI9mfQ7SuJ9qUS0sTV19ORyLePY3Xj6coGN97ViI32JFH9YuS+YeTO6
uPYQn2x2AAFPaJbUYH3XWRRtBEtgI/2TLebPbDfkCDA5tKoIA8Xs/XCj5RsdprlYkoeFdBNaIx15
EDkSSvsznq2veVruqKOe46gGMI0GIYtel4UbXWIhj6sEiLp9lA79I5aOHlFRA+vfiYmld/tnNXG5
XLq6fdLj/M4APpeZV/Tt703H/vRGA5FKumyk1jwmioYLgwVoZd+uC71i7fLDsLxUoRpJKHSeE6fY
k9LihyagV2KGIeafEHjfVMybJs2LD05f09IiRUhPjiQ8XCV5VvO3xtE4/XAozshcJDGGtwkLu2J4
5zQ+JSO41+8Y9zNtR64S1lwnpScSxVEQm8UR1S4Y7yJn7NwXMYpqz7i2Y+cVISmDHyL9+gb1np0k
ZEpocB1sHNyJvEX6YGwxbv4wLHuE6R1dNcO8c3OnX5trD/bYELOhKXb14YeYlslXxvTsaIRJGM2t
YMPdSZQKkCKDyLOI2wnNczNMgSfb56GklTkw0NyFPMlYZeqqdGaYe9zFZEnu8tg6ToV4qVKAfVBo
aN2salLzlGa4hcdb4RHBnNp0xz0TO4nul+zm25YmxaLIb5pj9ukkwgQ65WeJWsxTtO4ZrtU0J2vw
9LhRQELym7dMcEN3KVhpXNcvDAxPRSMPOP+r8zwZ4VGyn8rUfHFUr+8TUChWNWqYRpJtlpBDMJoG
xPUwlwFslebWKIAPzc2RXJhkLzpT35WRdW2GjOWm2cgDz4XJFgJzCLQFNanV02dmvpU6WX1yCL+Y
tNtFF94jY74cWbL6Dk0939RlfKs3qXcKM6Vuar0YOehxrMJvjn+hRVFF/8MebTxwifUCY6TdsJj1
BKAOANBH9ICpfG8n4porgll2emwoVg7gpbH1nij3TL7iA0UGEat1sZHZozE7IJ7S5FAaryMNzEDZ
mNo0a8TwNhSZb0tDf0orpB1mH7hRvewo/tKdq5UX1KM3XEgrPzje173+MPULbdHuLQudLuC59mMp
LzodUqeZpa+lIYA1pyEMFsd9YY568NY27ufIaEbpTr5Tgu5M1wu8o/hVQmLsFjNRDE3qy2xYRRCp
9gWP2EinQBRrjkNxxucEcy7NyJHsOM2kKWWWHkX+hD1dRS+2aA+mQf3iTac6td+7qeLftPxRko2J
03XgGNCC5Z9fskxkeNWQrjJgY0pEkcS4GSWygAaeqhur5NgXDjKiDbFsVVJwWJr1C+yRd1XqKNls
pmJxfMiSUYCPqk+TQ/wZFpTvUEx7R+0BDlEBeXQYEtrMPuI02O39mcMugvrS/q6Y4GMP2Mxa8j0m
q7o6Y7pgEurbmOZJGxK1d6LoYRhsAAXe+C2snF405xoW4+/KdN/qsdh5yXJN3b6jYcGkmGm4YeT3
HkMEldofTMYD6pGDFqOBVcYDyBq63G2RQyLvTvnoXSURrguAqg91Y/o4dNapHcAN0hu4fxsuS0TX
IQe/UouQpnqMt0Bo+R46tn3d4jQcc477q5HOVIzbawgzS7JUu7ITH9ac3w+pC5Sy4m+kRfM2ApEk
w/xSQWKpVbQjD3oLRTPbtG6e+bDdVgI3DVcTuWNYOHvaZrgRwjf8V9foE6/gffrScX3u+CgFvt7V
V7JixhzV0Qtoi1cyWJ459taaThTjBGKrfeyWBiTS8Djq1kHRWYF+maP8NSrWa2flLqjsoKvyisC0
ESERc5XGpughRbJAHujk9pObcgY1Pgd06wPKFdIyvnTdfe+YGCA11A6cHvcip0dKSIgWiBn2Tmte
qzwlBXBOd1o2DtQfGUdjU9BRZYJgN7N1E8bFl6bFbTAvLwvc5k2jL/dFjLDS6TahbmLQNnnfJyO/
yjK64CjeWQAjREIo15BS4ElIUhSKBG4mZhvRVcmXU2rSTK5Yg/pCvXZDSbSw4MRHqDWKQcv2leIY
knX4JQZnnbhMhFuI8ZPr52Ca/VM/rHFmMqOGhTazDOFJt14Vc1DT0Shl6nKnFbgRbPAiPsCDi+4a
Qeupq0hxsCfKBy106TF/Q4tgGfVdgrQZoivtGQnBh0nfM3BvqEjwZCGcK8Briuu8WgzmWCX+MZSm
pIgyHmJKz8Y/H9sYjUH64FXVa1c3F7tDQ7oWflVdfaei2/adc7Ne6mGfQsHsWVM5z7+wPYae9iEH
xOuo4je9590mSXIbky1FSXMJ65wYCGjrCS+2S50ChWr3SkQW30KyBRdDw+aCNFQDXsQSQQIMMj/G
+GVY2hB7Wb5C1iJDAgufss/mLG6iwQIte+DE+TU54xua47hHmT41XhSEtX7JlCE5ubCcZigd8KEx
+lWMqJo3sMRfmYf2ugXxO1bVDr3ErWzNhzidnhTyOroO10WY+UY8jzCzxiCaziM2GS4KOpdRTYcv
qG1WfKGl+s4qlmd75LwdTQ9LAl85NfFp5Giyg8hatiOS3cpqORjNU7hRsrt3vYFbWuXehtEpiZJk
q5Q0u/3EYb2O2Uvb6NrS062jKfPg4KugkvmOzLmkNKBELLT0KIrozgYANdES05zhaahRrZXEanS1
AkQ/fax+zyrDvlVPwmXy+AkkvfM9FYXokPKG8nh51RRbQrJgvNA9MgE4AAadI/0QJ2FbrB7hCaVK
+uOAHfRrBBKISfYFbqc2A1nKSm6TvR3CftQirJ2FPy8R51LnwBVyVJQFIKK6bWus+E0KBSpr9FV3
FnY9jZSJjeMiWbKRXCar8YvILX72i0Ee3yZPp7ewVNuQOtmhKKOm37itgohEpk1RNg9lWR/dBiNW
VCp8ynH8kY/0z+CUM5A42VP30jvMkRXo26G+t0yi1BViTQ7T08iXZWTtVlMAhzRnq9E+QuG+hXTF
AlMXb7hDD5Pd1+D/CPtaxIcRD+9OjIeHkd3H4kUXD04kbhFGl1KfYea2RCpNyWMhVHElLYbsoRz3
riqfw4UqTv5xPI3esYS5uZbtsS5uun6+Er2O9QEl4ayeU1Cq4MGeO2c51PCRIqGPARDqZRN68XXJ
uwjN1m/t4WGasisa8kd4xn/0gWQWtk5kt3jwx/jgTum1nWMFS6vwXBqEJva4w1OC5Rvw+uGcbOg2
XszceKAe+/G06rFAF2unNGScsDtgckB5wmuNew0oqvbTRNmD1lmIrMxnWx/exsH1k6Ju9i75Sgey
MlUGnnvdZ4QabhphoHjlYJea9MM1235waRQz5DJ8yzDOv87RJGr+xFoxoPFI7mlT/GGtdopB3zKg
+cIrktEfI1FRM0m0WqiqEzMzNv16aVNffUfcGTU/c1OWeM6XFGmSO6D5NggbFTOTogJDzNqsr0Lx
aUyy9MeY9jb8fenHapx2ofrEHnuluQBMO2G+uJT7G93TqNg1n5ycre6N5lVnI+9oveUA7WREypBp
m5G5Vmaz3OrEDxKqSqGTe+86w7VWfx8Wrn9hZScRzUHS9p9wkP9YpjiaPTJnHNt+WAUFuV5L9BOZ
ifOGXwW4taPdcxNfbJaqU5YbHITtcG2pjmwoDF86k5Jubt8shWqpLQfM8oijmbH43RqmQd4voS5o
R4EZ+I6qY4qV+YUrXm2Mfn7VXHUwVfZjWunHEJmotlrU+4CJODO0RS1oPMAQ5wed7KTfMGw6WPby
aEXWTpbf4Zics/Ql7W6GnL+nHOtPlqgnlK4vkl5eHw4PUTH+qUrKSJdzTWsjoY0iN987Saqde5Xf
LrJ587x+75JEdjSs5i1OEFuMNQPvsnNmbMgwwG16me7sfsTTS7hkP0ybknM3FCgtt6lolrNwgcKm
TakHFnrFbadh1hcfLqdaOx8fjZikQW0I/WYbNldsVd4O3spxRtNK4s2wrRRnbzYEBESRwTsMXjOp
Wqj1iNymBRKmcJpntV4zjonQN01QXYfeQczjMRthr8DdNZpTVsUXt0iOJPu2+A6Wg96/L9N81UDP
D+Ox4eokSnLMvrXW3VVWtDVXG3PvFQhkmDjAYM9IQUtdjFbG1OKtLwKJgdNPB0fQaKRfVNVUHB7F
mC+05c+wtFVQAbwjVgz/aTph8rMMuIyQeggsM4Ep20t8NvUCDXVIcY3NtU8REMm6do+QF9LNxSXc
+Whn4PJSwAjsfB4EoNnwdUdS1472HhK/sHytgVjjxLD33Cq6GkfvpneTm2ZGYupVP0OKm4hAjy1d
OhyOzJ78vp2nvZVZz4wj6fNDRafed766keub5Cm/a1caXTFhXhZjzigfwRu4j2EbWbSpM+ExbUUM
5dNZxyEVzoxFOxIDmN5akrLWMmCpFw2q1JkOYppXXMpQlw6zia81zfNNrkjeiqsBoV4fH0anz6jf
wMdrI+pUJdVX4UQwhhnS2SrOTvSddqYYdzXjUWozdpnUOmnYhiDd6R22fXGrckJbWSND4sIz+0UL
BZOePyA0zW3xXGMG9ouc3MDR67kA2oyXSBghaRY3seN2flrkGse4jtyFRKNpLl8dwRA/pJmJJu89
KrKPxjHRp8lhP9tvTrjQOYRGxaLNs4CgFnn+UNvNc6MyY2s25VNbRagmXIme2/XwZnEGEwoAw0Dr
HT7svXJQoxULq3P10VOn5YKNCuIcAhvz3go1bxeW2gnexP1YdkSysm6NVUh03dpgGWN5cEruVNbm
fdHr5nZkcgCu5NKvS2BRplSulvhyCAsNaHx9V0V6oMjM9iOtgo1d0xHNsSnsBFk1G5MRLb8hXNKI
cfOcefsqnZ86GppHolSup0Xe1F371RBhs1Q4wOAk1X5Z4SMYFhSDfW+/MPM1OUovTzGutXskDn0J
nLmIXvPQxImxxHvoJluazMR7kjvjGs1TlfFKEJBhf3c1uJOTke1Jh2l2nJfwulFpqbDgBNVl+nHs
xnqv4ugkCduFfOLaO/ZpGE0qJzaGUZ6EqrsdFyaLScbGJpgdG0zTSCYvt7rTvFhuSWd1jr8Q/W1l
17z8koL+99f0f6Kf6rbK56gq27//G59/VSutOIq7//Tp3zGf8t+/rd/zj6/51+/4+wUdU9VWf7r/
8qv2P9X1R/HT/ucv+pdn5qf/x6sLPrqPf/lk+wtDuut/1Hz/0/Z59/sq+D3Wr/zv/uP/+vnvIZX0
3zfq39+n9fn/4/vWX+Bvf3mKPsrvD+hJv891/P7bX2BM/z+YkgCLJBzdkhIykoP+A2LS+NN2fJH3
V9sVpuVJAzq6ZQvjHywl66/mqj33JBAvCxqCB+Corfou/ttfNOOvlrR0y+PZTMa8nv0/YSmZwuSn
/H8sJXo06xPZgvg19MUeQ9F/ZSm5Cy8hT8kZ7sH1xuOgjstiXKmqgAJPPlVrJTWBJYy0it77cgWu
CsjWL8wo7WdnkWfR1Q9aWh8Qf3JSsc9ydm5cIT9pYB0mMkM2hkZClOuR7SUQ+xae+wjmL1nqp6Zm
hc/n4mMkf2426yDXCAZr8se800vfghvJ2RZIgZIfsUO1D/Rxp+vm2v2F64JjgyY5t9RXXiTPdUkX
KDYg+dqdcRlnWuq0cb+H4QiAgINE8ckIsqGcR3fh6CgjFhcPlKJ159Hs3PAT77E53Dk6sQ8wmfGX
Ysd00+reLDw/Maber8zpnqgfAJsr9rX7xBqWBZGZX7yWepOEuLu0aKxXURKrTPuh0O2tRqYNCisU
GL0GgQ8o3RG2PdO4SdvRMRiVesX1udNzCle+d1OPxhVgGio4mafXnrBiXAD6KdcHhqcoQrapVe9t
FWFETdqj3RFZkVUMgB1tRatFeRskRvzO+O3LaJbbccC7zAb6UkyIJcOxu+tX81KsFHnUHkB+NJzf
VFs0ThsvQIXoocQdHrX005rI86Lh0+5SElD6iY0MCvuta+U3CCNof+o/dilec4vRUqRX2zzMHzif
xTqjTCNT1+vUTivFA1MPwgka7PG7Ia5PcA7gQQ8/oyHm657Ak4Sh0U3pXk38IsiUGJTny2VCnsZ0
pyVRYarfm8h7474w93IeLkxwzX1qeu/oURcfh1yyKedrx5DmVjDqDawi2sVuAvW1JJtV0UGmy7x4
nPa942WYMQBQ7C0BF+U2TBEISGHdSoM2qmPMj65Mebu9jJas/jhMbQyw0viifeYSlEB70nX7S+N2
I4k/0QPZVUze/vFATCmhIhaVtkKYstUBKPp647ATmi9F63G0ZDKUokXhbpH6ufLEfAit7BBWiEA5
fsebxjYv5J+R2gh7g3IaAOQ/H37/X7j+QzIRLg1xhio2W451q6p9xbDy19pPQKdf0GInJbD4Qf4V
JPCeTsZcwauayYlePGpGWkNgdVbM5+9H0Fp2plVr+3xVnBK30p9+P/p9KDkoEbE42ZS8U3ye51ls
cjCOwT8RNU3sNsx6yo47ASdkKJldeqgJ/WUZ72OZcFxNfx9rd4HPZul3XOxGQMrblSXmT7OZ2/N0
4y64XHSOyCeyiys6mrieKUr1TQQGmtnInZ1jHAp12m0yiYqAw6610apLUg/JAS/XRbXA3rnWBbra
YujAeRn1DlXZy+8r/X2YXHI3KaPg6vx+brkouW18d5txiphGFBC2DetjyKiuy/yejTQOohQEq1z/
Rh7mOHqJfJpZgLBwj+OaLiwTLqR7ozQsG1YX25uFPMpT/5utsz6E0U3aw9RmftCqFC1TSmu/7arT
sD78fvT7EBngmwiMQvWygIx0GS9UcUy3qwIe6kYLCIgu+8MAr93qDcREFQEn+v1oQZSA6IFoUTUz
3K+HoG7WsLkoGnEcmbvFlcQA4UwIyanifNF1p9+HNDYBLwqYCot2jA2Qob8P8/rs//wU4VYbVBWN
SUfH8LrQhjzpethik1yF4DYU4gz7JNHz6RykcOxwP/Lw+9HvpT0JLzmh8s8qAXHkLh7MVfDFGczJ
iB1bcvTljtUQs4DKtZs/0oz56yz199Bm+DOvYAsN7dLRcJ5kjFi1t8bXqpPdcWnlFawuc5tQD226
xb2NNBR3LmetJp1VubGLUgsYIzHjsSGdhPpEmrEkpplrWEcN4WXkw2k0JTG9/17Dv9eE0Irp2FrF
Qx1P4mS5tjj9fhTBut12qzC7X4cKpqmkX+pXzoIyUDkIe0Ubkeb3+ziX2Xgq85D/YSCpU/gHDvzh
Jl7TCjONTGxOxHtDyQlbxixFyV0d0yEUEZZXuy7PdP4gKBlMADWBIYnL0M2vYpIANmJKhl1m6uZR
S5vLgKFArzH+dXpkczgx8gu97/ziMu7dkr1R+zDQyAxb9USEqGxKnZyp+tbuSuvadcy9HfXiONuz
uuIqAyg062fwcbekpePY7HSEMQhzghhrvk/2LBE7FaATe6IMqHqEEjl/PNmWcpeg/eCet9Ojw4ew
QZ1nWWnav3+GMEr+X/bOYzlyJE3Cr7IvgDEAASAC19SSyaRmXWCUQEBr9fT7Ze/Mzsxlbfe+F1p3
s7u6igmE8N/9851vyzPt8vF1tsRvmKcxKfHHFJQt/ksMATCZt3R5TVumLvgrZUjksLRwGVnujrSe
/9GLoUQ5OGoFeDlvx2M0zyR6Q5L1kZFDxOaDabDcvcNFU6s0d+b9DQukjGY8k9KI5GCvcPGvmlIB
5nEQW0Z2RgIMY9THa4sCv21jyRcxJ9i6SIAtUo9TeTlzEkrC8d4qWuM43eDMsWVcC1ZwjNik43C5
Ly2bOJPrXWatx33qJfAG02cxkjmrK0gE3A95AmcTBGwqCb4Rc4dlCKrfSUBGGArlpndXRqUPbYIz
y4IG1sixgtMazZs8IiECwQ1YJSqgtT5XbaUwWsKhcrWrL0MOY2BmnIN58ZtL5dauxXpqBz60WRo7
SxjqlRNSneImnKvpqUtRlkbUqmOJKw+JvWELWgQWu6KwX3ouE4um88Eg+PSMhP0Dly8bFxT2mCzh
zlmNuwKQuunQ1WdlSYaZFSUqa8ZdHMuLbGRxtP036mkYgxQ+SDBCBrHZc+wbnbU2MaPJkBRqN+qK
TJllsF9yy+6bnVLIci7IlNm1vmjmGbEx8Lh2HHNwipqtx1wu7JNlbZLOzwMpjjLjEt7FzGzH+qzb
KnuyDX+H0r/P+ry6Y+klWOA0oBvT7rvsh8WkRbEfcXmbcTpe7IBGbxIsLPS37I03cMs3SAYDgqIp
sE1Wfd3ToNK6Jz8ODqqr5LM5aG5g44gRgWdzQY3Ir1ZCrEVY6KNRMfSAL8RnR5ymDzqOXQE8HVF0
J+Lv083Wzb2/omm9NbJ4KfLAxYLpX4IKDo9nxxjeEdGWvTmwy02hvxxrz9pPpcByNztMSjAQNerH
CpgygFvrlxhxvpKg+PGi+VvmrtiMgdEeDd/CVoKAvhUK3UCTGmUFFISFqz3V7+R+qnfisfUypy9k
lXPEWRCSoPidNmNz6vA2AmCcQSl4RXGODfFcTjpZj8Ti39OR9gZCaw8UUPnhTRsvO5QGchPMfGbn
pL2oJGztgEYOsl/HGCl0aQj5Ee8+O/V0GXVO6AtTEL995lTBwCPAZIExVOvYe20goxR5fkqidhf0
4sW7DX6Fl3zFjKVLqTIkpBYi5YABqnec6r7tkBbtkWE/vzIzsZ7bfUgLpdumJ+wTP7LRA6NEXOp9
FZ3cVhzBBNRr6dzkA2XdjK2rwOj0Y+InmybANWeLajMl7ncH17PSb/wI3MvYFhRDq4G+OowRZgWq
ooG4FDqOsxpyLiF9nDbnv76EmmnxP/82iP1+P0hx+uc/J+TCodCuiZ9q4rZWa3yGLq3xfdb8TmHa
PWCxGg6zu63bjsB/2lw5uuk9G8Zb3NdP2h8n2rLKg23Fcu1Zzf04ep9YsOBXE4i1k9vTn3bMkG5f
7LIgkO9nHdavRkkKrInncVLCchimabWtBzmtMbzKhbSNL6XQZ5RLd0XSfnXeIF77pPmBB1Fealu8
Nap4MpNREBzkPOd6+UU56osiynoHAxsiYM08xijAqWknWAhrPLm8gANjTjzQoeTFCpMTrROkg7zs
yDl2TWfUns7kdJGzSC8aKpmYP35aVrG10vQBgvYrHkvy8vTZlv5V3lwfhbQWvNf2n0pyy0CM7++7
0E/uOgNMiyLe9CfIur/iXreHOeJHfeOS//XFkLDKS9P/ZZfuqS/zBvJnT2nhVRgriXrSX+Mh79pP
FCRpqiH676GiCzNuzQO/Dk/7c2gCpPC99qoqeYmS6X1oaya6ZPIXdQlGNWucbmnYGUja201MMWFV
cbAfjfAFA5GmUpD7pn8fkSg8x8zGm65TK66s58iL+3MW5+3J4k122AS9LFtP2fwxIx3eJTJt9tD4
H+D4aRLIQYsqaL5RIKC2M/v3umIOzg8pYJ+4QTWHa59wBQIv7Ddusplwna7yPP0ZhPVu2IowWY/4
mGHKWhCDIXpvc7Wr11ncXGTs1bDCQO2UyeCuelNht+cSZFTITkMlRpLqJE1jtN2kCNajnwZ8z+Fz
5qy1tK3GuYtj4mp9kzzKsJ4vNjiCWhdk5+rUXA+N1+Bwoj249nEv15G+o957zWHN2VV0evPoftkF
UNecGyYOv0Qt1Fg8WwOpWbpEVvzAyHQ4mTiosPPXFKdvLBsrbZOEO3qNPh2U+XXFz7FqgpM/sMDa
t4OEp5INtpPiWFeGWBS0ucEOGuAFCHdX8cc7Vqa1TVK32luVqk9aKMAS6bDNYZ2aXYKTY6aOsQyJ
jqlm2hmjbx0rJzxGTLaTSB8D4uC2igxaQ81gnxAUYC7MDH4WSwqbJFxUXGSToc6OjWM7tkmw+DQT
akL9CXbStkKcdQOBdczK4R63N8Ix3kDtdgZ0o/K+xkg0uruS3uSz15j7fT2YI6+eA0PYb/YSfMO6
sROejW5CZphIvxijWptmieDqgXqD7rGvZPgzmJgHa+faAaavaSVN7PBxoO+XLHC+N0bOh8AfONkK
vWtEfcdcmMl24BwLg+BMDAxlw3kI95hpX4V9S78RJXccjC/plBPB5Q/JAXAqJbzMVt6FyUS0CwqF
YsKmWNkpH5/CvdG7u1G5NN44YDP6eDqntcGa3Zq7Kb3PHUz63tghNBe2vZQ5l+6Bb4UNTDAIFyX2
iZYpawbxiei4Xcro5Ovd3BXiAFEG9T6JGdia4ZfvpA72yWljONgsVDCzGljoMbzraUMxsazcI3Sy
Ymm4tPWGQgOj02/SHibMKAAdnPxh7LLupcMOQ9bxJzd9yfiEexA9Knep/Cr3Cf2Zi2ys3JPL3GzR
9hTP3cJ8gSFf2oC5mxN3BenGdU3T4Q7gCPP3mjYMfNSWzqFWBAZef4sjPOtFwNyQiGrEM4toXGc+
WFpchjidisr7BbTPWKtHE6dPBsWnwtOsEyEOQ2S8WD1znG7wXoiUPxdoI/uRoxb1TZjOa9Flz3YJ
UM8eQCj6+lSxGaxqYlALcHy4h6rhyLiyWIHhWBhlOf3qML+6hZ18mIPZMyH0hmdv2gxFCUvH9VyK
LEtjPbaYSVKv6XcEvOjKaLLh4Bqv3DWjVZeCRpkD2P+1DrZWkFzlnFOgFnIizMSI8tR1dyrGver6
wGulP8G6HZp9ovrx2CsOmThcu+PUvs1TogBaDTWs9VGtTBJ0u86b/oDrcNY+7k4Lf9+O814N9QQo
Wddw7mIBz5gPcKrqbf9gydzY8kcyT+Es6cK4QXbsafzIx36mXGHotuNwmsPGPf71hVKbv/+VW7nY
nnuoaymTgGU9KGvpTuUpT7NfKArdquWGblJM2qctw6RGHzX1FAne+EKmazXM1vGvLzJnNS+xsSDf
YVqS3E0IuSfA5mV5VHG+qkIA3ZWgfVtTpJK5Xfo8J/4hihFHciqtQYYNxmVilTtl/ixwMhbT50go
rI42Boog8xgcGc7wOE/5zgso7JSlbK5V4r4Q2XPfaAtsNo2uhm01pu6b53cnDrcgIfoSYHBNKk8V
t0gUJZSXDmpAL8YLlXbTBQLXdHHz4I24UbDGx7GPRgyijNQdEbh72et2XRd84FS+MBBjQk4CVX6M
sCoO+NBB9rD8rZkCUt+Dz6sdMEQk8HzWtS1pJq1b+l8YcMLuSK01QL/+2Nttf2w85/awjL+UrfaH
+9bTN4L3mK06mwUAL7laCSYYj/Nsr3Lwu89lTh9i2rmwkXlb3ywq0jcpUsq2rAhucjew6fTpPqQx
5fe1dofH0M73f2W7Ta/jWExmoKn8eOWYIfEYThZ5xEI6RMSMkqT6ks3tbF+14H7ab1l75bnOvnTk
GSfNZsWZU1w9OQDid9XJ9h5y1Z5Io9yVJs3BJEay7VylH20HfcLowt+sCO5s+7VIVLfKEydfwhYi
KAScWGNPLYoFhE6uc3GBqiCv7iigO8MCy0My6u1UAzRLry1g+k0XB8l6irr9oJwY479+L4ERRZq7
a5fUxnLw8w8u+uVh6F/JUbts9CA5A2NX47rd6PRbGToGyAtScQrM+AzMIj7TFP49YrDfM3ciAgSq
kLHek5+Agchlkr1S/XvVbWG+DYl3mr3qVNHs3ZVUTEd9nl5gut5rzsS5lu4H4KqrCn8gm/hnS+yy
0HjJjJY+sTwn2eXPhCLKh7xsjgZFvXR+LZLMeBwLfVaNxcsbXwwr/6IMHLsNKKqSdkkGftOpL7At
1OQURu3eT37f3ifdgA1N4owJkqPlvkFDjFa9x+Ls37ZGgierFijoSgZjiB2x3sduty4y4gJKfFl+
+OzSVLWZqbCeXEUbbgJg2i1KqpalAJ0TvE9J/KRz2W8tn1NEjcJWlKnHfh/v28GPtv5top741Cfm
VGYeHEorMNx68zNThY6I3Qs5ELGpErNGg5BcAOf2dY50h6MMMkhaU+KShsgFFCwsScn1O9vJRoaa
hN3cqWHAaxjINZTQattwH8zGOTQyYgRru+cx9hrcDN4tJ+PQTfSXtnn7q7/+1lf2QzDVO6fB+wGz
K1oYwXhpUvbRcTDwbmTuvkDZIkrgsvvzSxXk/FYR4ypAV/mOftaXuvIWKSOKfWw21OPmq7hnOtB7
r6bkapZnywbd4tD21o43vgp08CzinWsX2Q78OKf0zCPB3hRbGGwvOnsvTabXfj+HBzdqr5IWtHVJ
4GSqrJCJxHiLGWV83HitFuHsryjSWaZ0Haws5Xx6qNRrZMtL7Kh7haxCTTl3RMCR29omSJANDyhc
j5kgfz5l7TZjdLZq4+Es/TJe2BiysMPF6mEQPEyeVWAT556jfM6YpdqNSdjsmwpMkeqiB5J3xdoZ
hseGdKVfBDTxAYJEO9H7UeAvMF2CaK4iogYxtjvFjaGevIJNXKpmneQZJKgZ89zkBONjH7rfoXXn
8Mde8a7QsAtQBG+CRjOTyb25sWSD+pphRUkm5imQTucwMaiTBs3QzvQF5f7Kq8ZwVY+rhIUf0Be+
lFAYckkVwwQ5awjWoMXGdeSD4AP3xYBfy6MTUhTkZ/VZFMN0KRNFfeCgsVTAJFvEXvtsZaOxR5Xy
XH5HNu0N+zy9b0PLOrOmvrgtB7Gr2bJLK1IfbPrvaRt9ixIVXdA7sPJZDTe4wPrGmU9sWv2iJ0lN
bKx/MYPy3bBq68rtpkHt1OVq8nm3nXwD69g+ZaP76mUMMYyiDtbl7Ryu0w+rTcAijiFPAMTbJRf2
u4LjLteDJywZ1V3ryzXZ3wb0BbfV0qJSuLe2I4h1zkQJYDSoLDz9/Hya6ppZ+ZEoWceJzYDCkyh5
/9eXeuIQM5ucTzycrSSv8DgyLTx64I0X4iBj6w2ENxMkYBuLaOI5awfiy3XspEeniUm9t+QnOui5
OFvKe3o2Nxj9b2spwxFS2RZe4K7bpiP1H86BTNEfAtYibj74fR7i2f7pTPc+aySzGwJY3IkvftmT
jmnSU+34f9QcOOucmslTwVETNhFOPRYR4+RTI7hu5w5xL7efcsvKFrNvsz/hNxpk7zPydLluT8FT
STeCWbqHyqp2fjUQbI2qbTkN4kAUg9lR1KImJ9um7Z4C17C2s0HmQ5rOYQz849hKfYyTHPOT/UQd
ufFieCTieFMx78xDeCYteN/0CBQ3f0YwuaB5yFe3lBLSHwNwJtBwDCvOpnV2V1IasvMYi2RVDcWh
r89FYhjgxNthi9S5cjudHMjSHyf/LqfqcqiMD0JsHdSqeRdZ2ZXq+l1h1M2h8pgYo0YtATFyQh7T
cWl4HdmwOMx2vPu7to7xVFGXkwnDX6ZNKHdGm8RvEhE2iOv+TzdHzaYXZbcrjbq8A6RzjCfwrsVw
sIi/QwnI4NmWcXehSDhepI4zveVdaq99V+Q7LZz2zqXQbFHL+BPGug8XGlZ2BO6cFPaytSGiFK4n
NrGMwnsb7MkaK0z6WDUEi0KIoi9NiyLFcOZaVfn4+i6NtPz2SDMupTl297Uh3D1JaKLrUec+KSG/
4yKuv3Fy7huwRqHbqGsiKD6kHX09qL3puPoR2nuHn0gL/FCYPU1GoH2dcY625ptoGPG5CufEQtWe
hGACzfCseFVN+dg2VfBdWeKoHT2euXVQdNLbH7VibB57GOLmAYhwAIUR9ZaZWh8BXSjL7HvG1s5v
vJRdtoyQyu91Nck9kF2fSvmyfVKkTW4LXBL33ZPb+D7Kr1efUjMRiy6zcBP4FjlHAqyvVg1sSDnT
d52O92YIsqGthXVyowljEk/eAoOV3k8ijLeubtQ+MQ110YocrdW4I23MAXs2PoEhi+UPvPt30jfB
i5ZwMxxqSbpTVcdqM3jOc3kDL4bWfMGSgHZrGdnOmkgNUsj0Sj8mJrlsZnxe8tr6jGJnOiHioM7w
OoJsswkAIuUrnLx8WFM5wcRxsANWukoZ6WKPtZtqX48hUBb1i4q4Git0W/h26VbYiAFVMI3U/EVv
BEw5W+fEeskIcYQz2HX6fZhGzZ5h2cjE4HtAZkYZhOVd9MEaC1W+SltSVVsciPMJwDkb3y00UWPg
41PlttltytsvmZRVuSKa8BnH/kfhZHe55dMR03h47u176YFvc2YbcY6xuRW6Kzu2v/oMqj66xQ+y
9YNpdTsIT+FCg0haR/X00hR/Gk/opSE5XMNKAcMTcQPH2k6s7hQK0u8fTgQyG1UWvMQwE0wXuykb
XjyVXT0uKJbkPCo199KJ4xE8zWXQ9LSmBAbdTHpvdCNBxJjqhKoU360lT3OWPiiAuaMUZ5gaf9iY
1mOhgmviM1Iua+sPv5cNViq05qIBEAPZ3gA2vagGK1jKK0PAx1bhZrfJZ+ZiIG1S4k/k0CDit9pQ
713olss0HCDTGHe5TN8aAC6GC4vOv5pdexxcqGWetRENm1CY/EF/47DBLMnsqDaF215JYj7pdMO6
t9Xb7CUMJuENlfq7DfKJtw+VqrablzC371NaLnIz/mIYc5gsLqeY05uVQ6MQcw//6CRevkiUlQLI
+g7AmtyHPf5K+OEQLvxPVuNTjV/yaHbzBh9bcxmJY8guPdaNqwB9PxFHo0Evg4InAvFo1LN16EsN
STcku+Gb75DaEBljce76BKBMEL9lvVY/xIUA1LfRhU8G4Q62sp+R9ujmsH4w0oz4iyhJwVr+pQS1
c85TIXZzGz6butoqDzIZz84JgDVpOi+c7mTCmX9swmStRVsvpQUqrVHxn7rmZEJmoi9dY1O1cQF1
VbwMxGOPNvsPJK6AI6PFCiMlR/0wbCh+IhY0VNAx/fBCjDYkwENGRUPmv4GLmDdO9cI2zWJVDo6D
Z2dga7FM2qCiT9/JKn6BwFwl/rCLSzy0bnmMauKzNVjMurtlM4iozpVzBLE6A3hb2AaCUzD15DRS
EK0RUX+LphEniQlt+9NHiHFmRRoso2ANTaPtdqTXHqnlcJjkMX10mBAvbLcMjswWiLy7tx622ovv
nHj4+xcFkwUhs3e3//WNBkDranA5f7hlY/C8/OPf/uvbI/ZtYrYDf+YxGXdyKKmhLXOiSo7NOcWq
PQ5TSKikN39nZoUDdsdN1THhVZO/ahQ2ITMabkSb7B3KSc50mViVbdMw0E1bwza30tcfSqGDtRg/
OAuQbLIDgTI4FGsf6AN+69lm0i5znZ1s4k+AF5tHG+EEsIPGTmP6FULHHkEiWaYOp6doXufA/ICl
HJwIoS50J3pprC+qAKDrsYAAhHPXtAbuXeSYRdiDGg/a6lPVDhNX/1qaOPKthugNd8wVReD4zCVl
FTY8MsvJv8ubMQrWyiZPRL5sZnktNKV5Cd6XBalkyJkVF7CAAMduFIx1VYpRzCQE1fqtSQBf1ZvB
7O6V7o4OiNYuAgGet+mHidn+kNsgwpr6gU7vxwHzxhYfyc5mznqIAMJvyrhkIB0Kf0/DOxvswCI7
xrDz8AylJ+2Oii4oKgZvda0utdLcTUHhZJXvsMbzQQNpfRvpOO0S69238m+IledM40eIREppzw1g
mUhmYC4OsnVDkSbJiuouSC95ZL9Ysf4SbkLA0WSJzLV+pNYc23/VxbAz8oehLWOWgeYcUMfazAGM
qQaLdFZxknQZxEbZh1DTuSzLJ5ekHAHwxtrh8llg4f5gkPJrzgy1GGbYl8hIH8i3fOcOn5kIeNYy
s95kON/mG6kjKXzmkjdecCfT33IkRVhSz6PBq68cd1rloTlvesjvR4J/6ItR/jH7aPMIWMDnC0JL
mecnh6pdlMAi1uaN+F9nLEMBZ2zQT8HSc8eHULYPsa2fpZjeLO6YSyi9ydrLybYGsUjvoEI7wWMx
zOd4sH/I9WwG0eJBgbnHvAeFiIgzaVTzYNr2e68An+tOP9SgPxYNxJ/13DKVwaZ5GE39Pjtg1uuO
Dq35ycx1+0CzwqKhHuA+h3qTZO5KDBA4Y/wli5aK3MX/+2j/Vz5ay/mffLSPH/l/nD9ojv33YtLb
f/TzcXPMWvatfhSXKjgQG8eq9d9eWr6DJ5aFk0ylZ/s3V+w/ekkd8TfqSilIUJhfHTyu/+wl5Vs4
Xk1b4QDEyCcc5//ipZX83//FSSvxh1G17noWIqWDenEz7f5rK2kbU/EFMdwFoZ8fAR9HXKXQSr3P
2fUPw634PGOqlsXmTPi+P8XTD24U+js5P+HHMKGchhtmJNtwSDAPpWDE6HN8qkNx6bnjFGPMEfBH
Vlgy/fK18v2vSo71LpnJ6uU7wcqCGhTHYHDQTvLiKws/Bq/6QhZAEkgepwaOgs17zipan9oEjSzw
iBkqazWMlrGuXETZvESG6lLGKxRYSQPzoyDg5VFUBun898YU1b3P+bnUxwJpdGQ6kLho7kEtp2Wd
wSI1rJ3/5IXZeQzbX6/C7JVS+Ff5GLqaO3/ojnYN6dAjrkBJ48pzy6sX2CsJVuP/37H/1Tvm/Y/v
2B+dfX58Dj//5la//Sf/9YYJ8TeTe6qppOMJgTyLW/zvbnX3b7aQpsBh7du+p+Q/3zDDcv/mUdIL
IwJV0bfM23v5D7u6zZtp8W756va+Opgw/y/vmBCK/8+/vGXKEkLYXB1sPPWuMvlV//0tA4LJCKIi
J+JQP7RGF+z2tUr0HchA6jST3ZQTu4VRPcED73CGcThdTER/d0YwlQubQUTgQ+NR+CwugS3TTWJS
EGATFt6MscguQadB7STNawtRg+40xmm8oM4gSSdG02PjoSTjBB2XVLC8Zi2eIFEKjTSFNkcTCQrz
jZI5X3r6Jh4gBpB9zub0nJbias6+v/Q7tONQD7cqJ7zKGc2zovHWLb6NtVD8k979BhQdP7dJ5pDR
QYPFYg6QI+e2z/SkvCSoMQ497UYb3YgrYt53tPYC6yxf89RsHsek/uqEzcWXtovO6+wtiubGdWMy
vghjgG8yZhTAVtfQ83CjU+TWpbCGutEEOrIaswBDNgw4cGzjSPaPTTn4UNmvyoKPypjiPz4WuZJg
Chf25WQfuI9Ot5h/f3Bc6KkWi1IXEdCbVfYcJMaItydx4GjI38ELiz+2RctN6fV0YU1oTmzp5LV7
cEmin7q9m9NHwW0YcenRRUJalb0VPzgKklLbGcWyS3pnMxZps7ExOdOqCJ68Ns1tZ4P8JSINT7oz
f0gYTYfZyn5Cwp786xmNvX6aUTNq4MfMK2trmslzVTjOlvhWu+0UkyAprXwzNOVPYQ/mnk5AjpKD
ivdBxZOV1SjRMpzCR9/qU5z2mfsIJ/XE+AgkndeJp0ESEwCnI59JdO5FV39ioK5epxR3jUH2BvNu
UGwVto0su+k15QxrP4yoMppepUcfyVhR+oCuvujr5Ek3oN0b2qG4/LqL3sDMbBKfzy1SvE0BgEW/
hwUXXoq7mDGGCIWtM1dru0+8vRio/PXTa+jUR9vBftHz1qyKSpLKDVsIdfpPge9y2+TZgXIxuQL5
RHwJuYHGYb2kY/WPN1vknlCFGEHK4Ka57d2UMJ2djnRKdAxiChL7QTEVp8zmHiA1nmw1DOUms7dt
yZagBR/Z6IOnagz3Z8RqviTjXLxwgOaeEjjf+dznu3FEj89Tuekg70U02d87/B2NkRQb1qwBq5l5
+arF+ngJZAONj5BGmTZ3vD/RU1C012hw/oyaCGLHxYmYJJeDdsoYqBDemiYUhEwmTzSyxjtfk6WY
xgzowiXvg9fqltauPEyQbcoYjeZDLPCBKxYYcYhg2sVpwve8K0qGIbo0rxSCMGOLYtLsLbjimhMt
HsEubB556Sgnu42YnITzap9jHeyCY+jxNLpRyjm6bH8HEwGhPY1WZp7iWbnnni5QKrDgLtM0hPLU
b5lt1FvMR0dta8wGNKrB/LgBn/tqg+nxYwyBejj6xTCzbjMBTUGeYwpSGc0hZ55OdMHLeepxkCgf
waTlGMK4On51vOyCUJCxzUqxsVJWKpPk4DIYMgDifJY6TJz33qmOFewvLXPnyWvTOxLyh3nwglVf
KliRLWzDqr5Lnf4zrILPcIbvB+n/oY2DJzOjkGkI9IWu1i+n600OAyYjwo4fpEmdJjNKinUJYpsT
rmeAl/Dv/Szc0QjO4KDj4hI49msJ2AtRpdjSW2ii6cIOrR/GPADPwV0lJcy6kAO3HcwAC1+IBN/w
Po67I/9FBDiQnpQnzLrZJoXFtnXL5NL4XCPbSMX3FgTOncrTc8JCvsTXu4on2np6+6vycn6W9U+g
k8dY3vc4qcqcMEwyQYcZoRcQ36l+J5NScpuHnKRMNy1SG2NSY1T04pCPZLEsNroqn42iB2cBb9iu
UDwHVItl66NW6xjBIgmdnWWV2zbGFWsZ4aOJWWUFZOC2jm/9RF4ja9zGADiNOd/7EzCMhNu8bWNx
yEJRQOmFSF/EQUlc+MZKBEGYELiQZc/sM+2YNVnDTiSGd+h87vCOU1xClijmTlgNGmwX4QuBgTvM
tMVqdIqVyU2X8d+0GtpmTV3ouIlNqnQj/V4ZgD3Jexn7rMRCHY41I5zSOTZlcjcryjUxvDQMzKWz
xdHqrWVlUMW+7xhnsi0nHxZrTiHFNufBHQEsPJdVfKUDeAPZuVwHwS0cadMVU9dYZZJheGfq/oFn
31t7kXVGmEpWhX8ZTDOidcHt+WOOCwt7/wqaHexiBz5M6dFxHo4vzDC5V2rr4PP6T1UJcLscfhhu
0QXh1Y9Rb2IcGjr8ngFghr/+yke89GGfLy3dv/QGQlNwAxAxHvzt8/ouzu3qVLblzr7d9aemvUSK
qKZ2HX/RRdhWBcfqBb6InuGg5y0yFHFURFgFsUBVvqGxNU49nfXWwQM7x1kBUMbUe5vAOtpzifxm
FOtkUOyCpn9X24ba0HOGXGPO2SZ0KbxPVPxJ4ekhtx6Fn4H+yYofFwmx6kmJCTKgSiuyV8Xwm8Ql
7mTvZnMp3x3DvFfcW7GHltsbfHrdDdmpb/Oj7Fr4E714u0GffAc4WwDRVmWgW313ntcOchITVRgX
UApXEk4/jzrou1CxUUEr28VNV6MIUuXcjUieZOha6sscIAQBFvTE6yGmsVpPxXQZMkDqbWHf10hW
m/Zzpn10MUxEeOpR/khJ4XWoXLXIWXxaWTyWYzTsqzaBHFXSczR4O+nVb47c9r1PX1sl/FXbxAdz
6OOD01VH3EpqD3V0aWMqb6vmzs2UtQmGQ6T5qCfL22By5rstAasY0Do3+qxN33D0Aj3rJj5Jkb9b
fsKO0AzGOf12xund6MBEy8L+CEpyMVZhXpyox5xHszlNrvKdOrB2p82QquI7d8gTWpSI2fsRfdAt
1WpNx+IeADdImqS9d43qW8tbq4NNco6QslTtERgHbeShJvoFjYqFDJRlgFVtnXk4y/IOoHcMbKDy
8Y5PW1OQx5cJiXJVEXXWlE2vc6pTQ83e1Iv8h0+nYB6OWQ2bvqGf6ZMKz7m9gljTwJ6GsYA/o6S2
AV93YDPCjGAocFZYWZHwFzFYhoXMGLfrjotgq/KAmdKTR2HAIoS0vZdxrk/5I3Yu6Ku0Q/zhmvrF
Vuwuo/IxS7xqLXX0QV76oR06NM2kPA1uwvVwvGLQuhq19z2DaaVv8Ce/x989YGmmFn120MvK+S4O
hTgVADdaFwu5KWjxcdkSlP8RI4HD8S3X3Vx+q7D/Dp6n2OHY7TL88rHsGsE1cr8wM4NBtiNxzj4m
0t8VnW0ejJdw0B1ZN4sha7jOuyY55iNDFQNfEO9/it3aoMMqzIHiFOuSw9ZKjmKEvmM/2Y2JkBnI
C2UK9eWcx5Dxa+Zgfkp5RmDc7sAtDMwqW/ctzsDSyC9G7GAYadVX5hprN3A/y6znAu3pdlOpU2J0
VF6HDjXzRT0fwAbiGMeG0it3ZYY0gLo1QFuU+SUPhN6Y0ON8hi3sz8EWBM+28tyBK7by1sS3IJX2
0H0CvQ0Q9WlYJshqd58wljHsO+IdwQQUM8aSQFvVsu01JcG93EB+gJgKMCBUEtJ0ZPkgwu/wZPkr
NbsNgDHvICo/eqx0hsJm3Pjp5TJLFHkjM6dQK9GPfk/BqiB/Ts0zer1rPo+xG+wcB385c+luLax7
B+vMuq2Hrzn/T/bOZDluZcuyv1I/gCy4o58Gog9GsKdITWAUSaFv3dF+fS7cV5b20mqU8xyIpnsp
kWIEAD/N3msHBFJRi7ejgzIaxYFmjXEsauuhcdurFuabURsfsgBkMhuoBbXKP1RK4S+ie9f5RS+x
QPUq72N0A9hT0ATHQOVdZHcAopj1whV/AuRUXFw5bovAZBshi99Orb5VpwiTyL2cSFi8DJ07niDk
7qWojUPgmL/itgCj6xsa+YTa9fP4gNZnD2j0bcJ/vICPt/iSCcLqzdKqfVvEn+wwf9JhXRYRDOUY
zziOeClL9qFAQCOUPuom1CLwpbh8o7gRx9hdvgkFsI667x6cufwB588PxE6aHWN/M0ZW0ma3rIVO
8epgE9qNUxofJMU8GkwuXtkm3wxrve0oasbx62mStsREFOUnFkm8dw1RxFxrDmuX0d4WMBIKbcwH
L6mfEJ6Rh8JVf2LI+jYijkenUf6ZGEOxkYXqb3A1AEgKjdT5m5SkMlVIjRlF9+d+sGCP8XywCB19
HrrqpvDShiLjfI3Ram/t+L03XA88P8rjNocz6xCLlTtKPxKK/FmI1w5n8RA5wIUIVAmXMnhCfwW6
xCvsre641jONHoR+7zmArHhIkB1c4NJxDFYJgm1TUMF59cGteQhR4aTHlCTEMI4N0uAU+hSDNU2z
RMOj5Y76pR/0rxbFC8md/OuJStnEBZDdtAcVPnMJ1xYyjtHz9zja0CF4eFOEq9+TQaHc9ft3E/bb
kfMxpNA6Vy24YLiVkwtWTzrk3MFaIgAq8z6RRDx6RoASpLfumwF9UWEjkGdYF1pT/FGrqNiWRocU
2iq3Nb75LQrpz7G3/+Dj/2NN/nGxpmnvoBSjTB6XU25PYRI8GR2Lm96gCSQrd7k0RfSmJv+yIhq2
ju8+1+l4ZJc8nxrskGhcPRhhmSW3EUfplVhQfxfXms7QZUGC7fIw5Q2Ke1bJPNF4xfxafZm9da46
SmA3ih50xSBEzjaWBqRPodWFqSPSTQGL664a23MBZ3VX1qTkAMztQl0fW/z5jdAAs2MLVZuHkNki
o9KbTOrX2HwuWPKx17BPOqb9CjAD2IE8kbUNXsmt7Evkyq/KbsUxIx0KviOB8nphUd4l/TFKzpHv
+RtMf+xaq/E61zEh3r6lIEq/Rn2UXDyBQymDqZpm6oPqj/WFbXw0PpE66DMwc3Xx8uorK9khSlAH
qgeKQau/6oJdAaZAFJnTr2VQz5Uk+lpRsgCwH7N7AIIXP5YmZYvn/O0mQuYjCuDUetZx7xF5x2pr
zuhI5/7SkdDIET6RBOWMlNSDcV9lpnmH3+HQOhm+EtF8eVjgBdtmnzfyYH5QtKtj5oN+rAaFzAVr
RNBCfpnhdKVkHhwqF54d1qawtNuHOBrmXefH7lkTWZYNpbnPtS/O0X7WZnBmBLbi/omSNXiFz//6
YJIm1Hj1TzdEG8Or4J7qqEU4x83ioYNLfOIrdUWGsTUBc1PEPiWT0HvU5+w00M3f+25Lsk2BwdGf
7ZOL9X0TqewZgNjXyuYDqGz/RGN3qRTeRe5Qao89yv36WHZjtpuDt8GWzk70KePhhbKU+Juu6B+8
GH00JD8SnPw07BceZn32kshZwPS2H3p3uC0dAs9xJe4MA3THPgdRVXBMMrqY3fxJBI9jgp+hoWHc
KBPwZEtAtazs7SDd4zLgf+KiKiEGPBNbzp60DG3YmNsUDCPSOqIRohXXRxZLuZm1g7KuLVEZ6orB
tMKL4nHPibolkWeWX6poC9Zc04tmFB3OZuKwQj4WjTezciIB3fHWwGqA3BiWzOGaC3rVlFyAg3YK
lxAUN9gmiC02wjJvSG3qc69AEcvU5NohYrvSTbWt8yQHyfPUGznWlUGQ7Ibx1Rz+AFFqQk4tY2Mq
qjyArBkH7inoOMJJS/puiUNZ4Ekdcqjgx7R9Dez+bZ2NnvrIm3Zjw3G40H9mdU583tRg5ezZ4Gaz
5aJfzjZNkvkH6B9kPxsLhPYRKrgqk2EDJ6fbNbP/NyjLmyma+VT2JwOwHsqK5GLZy18fPLcRkQ4K
bJtSKsRvz5YX1RpkT9rvSd6jOZzCUld/VJ3vG2v6TYTNtyvgFjoBQ5ZJvAcZGYfdlP3Qis+PMy7y
XQHSpi75fRXtpRpfBuq6y2h5Uzg6bNPNjMySNRMhaojzUCbEWwBhwO/H+DzbbkGMHh3Q6KBWndrl
Ky4qaJa1TQ+BQYjmJdeHZnyD/YmPx03KHYadbZXwFrngkltauW3DXk8LG0yGsr4bZN0XwUQA3mHf
zRcEbeYOoFDM1bkqp9cP1YIndkB+PuQwPuTQvIEQVXsNG//8z4dO1KuNZ/1vKUELFOvfj9vG39X5
j3ZnqgxHQakwem7oDo4bcHfEY0Kfe1qSfTtTBKkSJWfjfjN2jkMKnKuyo/QNKzyZMGNxaVLsGnCO
cavCk96ZnEMOyeC+MUW72cgeoKElCAgbzN2+OIiBew17O0Puzj0OnTftRVI/t37BD9xLMiKZgRNU
RlT2BLTMDIJbLZBfAn3bdNkCv0pJUh56dHrpuEI22pLL2nEOdlIjrPXFaRygjkfC7nYEwQI3JWTC
x9rnrhGz8UhEQRtJSEblR8FTgVygyYaUwCGXBcg7K2dB1VKhuC6HZWMHKK1nQ8Hv9eILAeq/e4D4
58Yzq4vMxHnW9ZOz4xarQrxL2J5H765375xq2LkB6+SocOuDafSrc6Lu93pjenjaNRercljmd0tz
1xB2e5qIdckHx7pgxyBCqbf3XtacIua+CHvMN1um8hqTI3aoWDfgPuJkJ3jZqVofI70ikJeyfG90
2t2g36IEyRakKQ2pl0bk9ofooXWM+NzP5kGNAeJewGDJwoDJYQbBO2vdEQT0q8g0mRK8mcwJ7WqH
7l+cNUs6Vv9IxgwGXnGEnsduqoEz14ZGvbIcvAmfviRnNiJ0q5rvp8Qc3giWD52e6G4vnGZOZxB6
NCmh54ujhyk6tLCRBSYsV0KCh41hYaFZbHPYZtJ4Xar+JasihsUMPgEB3208nRAqy1LjVkNv2A59
hJ5WagNLMz/H6BtXbE6hKnsXmnP1LGTZ75yZYW3asfUwGkRksXC7Q+ZZv5Ja7IpStm+wjTZuU+OU
z5bH3G/bIwLhXWXA/uZqeUsn5OgmEfS/zT7YW0V/77Rgg/RKea4mYQFY7th1GAgql5wiFFp3aNW+
ddND/UE1ZYfklUdY8naDR7XUClQbzPg33RxA7nXVgzXJFqFXTQbVnP/kilCQnNXrHOd7c4GFSiZd
HvbafPOy8V2C9B0ImOdEEu7RtbJ9hLqGASZpR2ucSZi33WO3WOou1dUDRt97lGvwzlaHeSJwBWJw
Ayhj/ah0JGGkSN6yiLmVrU7Z2lT0KDHK2XssUjxQGeeP3d5DZ1boRsgambILlwYOZqINYY7gS/Ih
vHtFcEp8Q2xqtif+5Jh8KYRVr8s6hHUbrv1SdmfltN1xGM27WnCMyiSNtrbQtwx3FTK4PixEvc86
eIiWJUAajcRSlN8kTFvbOU8+wFJxnrvM4HtC26qagU6i3lzkjMcmmj+ZTr+kVrftKkJQiXojmrXF
y47ZnWBqT33pqvqKaQjQTzv7ZWG21hfePUUz+TG6KfeNvKp6Id2WwmCbBig1eYcOjmBonIIP3+ZE
3JXzSlpX2Ahvi4VqsnFy71jNEZ2cf3JjY8RJEz3lCkIDshcHvvgdPGW4EQmiWyAyIxrONjth/vjo
zKvrLvn7WFnuJZjMhmWCZ913FduZzuUWYnBX7ZAt8XbKMnss7U6cm8r4TdPG/d6UOUp5Mzj+88l0
/RMwm7oH6Z3+9Qf++f+6TeGAFhL7JH+gS+bs0VhTniBA1325TxswtAk2o8d/PgT1GwXjUbQieUf5
mFEV9c4TepjVac5wXMVudHaiuj3k9ZQ+5jjmQzTH+JOscd6lovhGMKjuQO68DjyLjxg1PshFb3aD
So1dEdx8bOY8RJS5SXVGs5BgGTCuMjDLl2qRyX1u2teMV/0lcVm7mOZ4syNG3uio84AALyjV9F8u
Ipwy5ifFnCm8oLzkAml4MuXMr+QB+Xx/cApIkm6tfpy/XIDjCzl6D8XKQRi7sTuVwMI308DtYVg9
UQaZoz8hI5/8xvppV1hVPPunGG3EbpmoM2PBET82q5qw9r6G1l3u68w8JMYo7weT1Ws5yDXwx4iu
lZ8mYC6Yzw6Is85Isf3dQipwMmWncqyQ+DbJsbJNAjM6GqOcFSpzRjJ53DZor97o9WFcR/a2w4HD
pNM9L3lrbEqDwMy49qqDk/T/EJsITTLImSyH52RGttXZJeCFnAWtCcboaGIoM73j4sXqFRjhrUk8
MiXd4olhN0pZhvNKMKrvSws4jeNdDTv4A0QZgEcvxNnBGaP5sjctOQ3ARMgvYoEFzuzfEjIHE8Vp
Z7+zBdOhW/S4ijWS0zzC7GbWfHPsXMnRZhIl2B4LtGJ+MXi3Di92KKc0ZcEBWrNksCmAvO+sOd13
ntk+WdX8KrGT3yiHRNib8XdhaE4up0sPcGBSBurGPTaW5NKJ7E9hpuQAGaSkYEOxb9pEqTKt0mYf
KPlWEBCIcjfLkX64/MRERUPy+CGghfhIdOSziilfpd8/Y8TWh3+FTAWk/rDFZO/J/c6mpsTVpwsw
CyhPiAgPxdLNu77FUrxmYoTKt+6x1raL9SiKCtONEzFPW6Q8acGCzLOWT5ot62JMcDVEwxHGSZEU
ybR9IDakvCqQNJHX/fg974Q5ULvHuv5tAJNh9TTu2ppynEUWMH6Lc9G1hnpn5vnVqQs4cbmnz268
/DX3Gno3S/kdbkGugMIIY6n/ZiQebxryN7YJa5qZ06vJjL3hYgNV9vhUz0zUYXTSg8g702nkyWsY
Z0YZfmpfcmtYeTecGGI8dK0w9x7TPtkYzdniCHVQJG2mNCr2pOLejYrOJbGjEmiuN6GFpGeuPv1Z
i+NSkGOAGwn1c/TDvxBtZEpUXsZVE1XMYtsFYH+CS7dKXQJARx06zqoscpLT4q3Jx/6uWYzP2lNP
QIaMAysl7+A5zlkV+LQMpMKnnCTdFrUg+ryR4Agpf8/Jl5+7eWgO8gvq0AOd9nEo/OY+boy/NJo+
lCr89AT07hGGPMxz8h0k0bQzRXsr/dfGX3FcVe3uB2L0tlKby6bT6YVAh7u8I/Ncx/aHN/dv07KE
ZVD+MjT4FFVPL3JMcAMQjdJHs6AJwm0rM5A8kSaB3GdEGno638VL9RexIL0izeyhjk+CSiFiro+Z
vv2BM0SiF+2Gqu1pl6X2F0rH8n6GYwyrE0BZFDAy8KJQqb49q5EY8cgKbmOpDqOg3CuN3xpWzSa2
7swExxQPkjGMmTvB03fvdADExg4Og1gB2rLdFTZxty3q+20xKpRbM50oJdjq8J356pvFafqdXLl3
MapGNUCnKosvR+NDs9P0rmf7E41CHmqmMRuBvyBbkAp0sBDAGV0bVnz4Egf4jKrfe+ovyNFl51ni
0A1cnJbynlryj7eqy3GWorO3gb7bnGjx0Pw16x5ujt+8MQSKCXzyf+Twy0Oqs6W/IxiIczDQgCUG
5LnrTl/AePHa8claBamEz+6yiBznhoUWPi7APTh3icrZLAN7qaqyqMChHSwLj7XxrEz2XaXT0kLg
SqeCiylhCi7FOJtOsosfZjeqyPV0og3r8GHT1gxRVbBiUgjmY9xZp5kEaswEaRDp1fP9v6Y2+JSZ
ZgcVQOGK5+RBReLa+/l7NXpPfLOU8kJvZmi3m9HGgrbEPnxbeNozVOS2f+wZBu9bN+WzP3Ar6q2P
wYi3yHBOy7zz7TH0rY7IKy2JDnLODh3hphPyKkev3IvWu/WIy/eQp1lZMbbMGQdBO8MGZpOtK8nz
baXLZdo78tzJxy4176DEPrtKjHsj8V8RG1HP+sNW2j3orvaXmRqsx1tWyTNDDj9RzEImVm9BTuqI
L7OjtFGXzy3we+QmPzznbV5yLJvN2ocHEzUui7SrqQeb4CSKj8lvTuDz2MYnzWmCEoD18MkJnN9+
HlPqHiJZkYBOUH1YDsmEyQvcsY/soXQlYwzjWJvqeyQGYDNaI6PQpX8rgmhbsJcPvnQ9VntT8+gc
ZQblmtAwwiLI7G5sf+/F3GR+Z2ngZhVKEbtY8171XYMOdysGwNjBXFwJUv0TaN87NM3EPw9afz97
7w1g4I23jFttzzY/8ivnjNyTCcvJp9MBnxbDzTJYR77xeFf7Xb73PSGfes+7K4hiqi1ytxnC+nRm
rJMhCSBlTF8ms1IPveIFIz6K0ae5bTVYpMEhc7sU0ZcX5XY4GrHN7Gj45il+TJt8eauc3MFrEv8G
dYHrdBJ4pruElEyhYZIQiTwphBhTN6F0ZOkmceqebQTYjLXdSzlMLM2IYUKC9OEWSE20j04i8i5K
2W+wxGeSNvgdpEHAmCnkNBLsELvL1XZsm4yxFp7RXT6pd+y+4KpaI9kuAa1F68/LDjPptNXlulqP
1fS4lDjUC5fTJQI2UKwDOYDLsnGMA6252AgceVj+t4hkNWt+9mJzq4dtVLTOxnUI2GOdWLWJe4Ae
Yu9l6VKQ105xKi3SZaMFnLAs+ruK4DiIczkLRUQ6wKZ2LpKvjVXO386U37iw8RBk5ksftZ9VtmLO
6J+1mTD6VaLj4cwVM+fk++nE+jVZXPFtR69cGrsh4bqoI1gZVvlnyUGytLl+7nvGYjQrJIww6jRL
d9+bfrSxXYLwvKzr91bHpMw3y8cykBdrkILFtXgTBY8ubUd3vVnUYMVzsryQyR8d2C00guSZVeiY
GmYvocjdt9wb1ZlrH/twDh68XHgvx54w7RIjExPmcznpCNUCiMPGr/+KmHmZR9Ab08f9mLp/FIuD
Q+8I5GDu9JcUtPS4wjBi3/hsm3LcB5oUoSbIECLyigEDOSjvmd4IzdXi1DfFnnp5bR/mjODAngk9
ao8OmxWiP9a6rM1SrC7wRLbM6UClkJxalsMTUxWeBJzP+AfHR0kvtlNel+1gyuy6Ap/Zoktg+hPx
iowFbvHkA57BL3PozfxrJWLDTu63TdNTJ7jlk2HxQPX6EedWgGMEzChTdt28lN6ynBH8Pxk8045L
8BRN8uKnORHK7FWNvn7ksOGka+KXUtTuYbYrpjfzeJnI5LiKAn7BKF0Ny50zYFrO4zIt+2Lk1uym
/ERITbdByNZECzS9/jmJ0Eokq0y/1Gm/NS1iUtKpP1hmnV/po/Mr003sNWbyK2B2uvOHBxJy5X3d
to9pl4F/6PxHiNexqn5DZVWbUXfcUthz6a+JqPDqaecy0Aot+9dY2fkeJo8Xtr1en1BYDpyOhHQe
rfcCW/e56zAFoj/5dgKLBVX6TrHaPhPVvUcFoPYeM7TTYDz5FRku9h82yujsEvNdVei+KLC2PU0X
3etwQ5u2nwWTqKiTbyZPUaPors5k2mSB/6kQR23NqPxt1VHOxDd98Or6MeB2SKArbgY5F/euj8tO
q+jkuvCZknhH3UHNEUXdDSUcTDGTnC/30QaHgcEuIEnIzci/MOH6GDPoBzd3WNWIdDrgWvP87Riz
sOxdz9iPufEtyEOjFknbcyz0drTbXz1i2u1gCXRNeoJLY5B4Ofi7qXfaO7dmse6r4qdYWfyl7g8A
eteRhQvKp3kPUiR9Er/6WDC4tLAlz2YZllFGcKafwCZzcdj2rCFg5VR7J9YHV5ZQHE0cL8VDKRT5
xAOp2Lxf0bnk6FhMtg0T5u/9Yv5kZYoioiWcJBdmh8wOb0b/4nkziyz35rvBr8Iq7uKpNoit+skI
S0mUVXKJuTCb+0cMs4d8EXvyLVmiTimSOCrQjaPYE9DDXudyfmumC3SADlVn7SJCIAdENRaWGGIE
5si7Vd2pZc2xmYNoWvlPJFjlfyaKkcT8sj2g/2Y3HiuSO3aeaTpAyBir1wZhioM3bbJk+pmthGjo
xuDpPC+8QjF8nHniRzSWo1EUZwK2TfhcTGRthdakJNb+MGgfLXLsbvylBCuFUDnKGOy5Gsu7wayP
2HbGJvipRfy3ksaHbrprb2prq4rmUwfrRk4zH1QNgBah5s+k1ScGu1RuPtCk1Hyqm8C/js7yAdA6
P3okVKT4cEL219sJxg4GRRsw6iiQY2U7ptuIjwZEG4LsJ9+ux1c0Msgxi4zHIPtGiyCRQXfLJXAc
nkojF8SQhNM4jReaqfPQM3a3bC5uQeCyxPx1if2e5NAIvpevIPDK0d7bY/c4GxFILsauYC6Gg6mT
j8xjrB/bEMRaa/hKLMQMU3qN+zzaNbm0QiJtoWMSGzqJa9b0RZiTZEL+JjOiFgRibKGJcndd9TFz
yOBRRhlQLoRtNCR6Vy6GzhgUIqvCoyujL9mPiHOq6tuTC3LSoA1Ng6C+zOnjQ+EHt17IfuODQqdL
L9/bKnY2pmVcID2prWCgrPphDCsO4933mLFtNMzuo471FXT3fF8VC2nUbLI2akEvtBTy5JNIaBUk
qbqLmZxLosZxP+a73hp+OjNhRVnW10apLzbrT51tQW1g9lYVFb0haRcZuH/Dluq+JK0wUxNBgW1z
soOXoMiZidVJehiyNdw2IYGTBcseBS7SYQXq0zvg8GUxEP2plhhdgkXUbpQ+ohW9iop4DEjwpwmY
RDqitR6iKQmTzDsKy3srCyas6PrauKtOlmpuBoqUbc/sI0wZ/Jm0Zfi3SPytHiGKYMJdTXvY9w6m
xOgry5a1FMKXFkoqiSfIFkdin2MP+2qx9AxU6l+FRpTIRfKrabTmeCf3YsGMSGhQEvZF8hmrDpfi
gN6FtDZlDfwty/qAQgT11SbvTcrsJYc7unctRDxL/NXxaHTcJT6kdWEC+gQgyloUwOCQHlRjAmOK
jPeki9/8lSZrmHZ3qvLmjzDmq/BiZvd0TiodbGrtixV4F2Ze08ZuimFbTkzyqQ1fB3MyYcjWHyDj
EKWOqcM9bl4qmuaTkstHYbLfCnxcgF4WHLqurI9kbL8GnXXiBuSAg9jH6GIMENCTpTX1+Ry2c3sW
eDLR9SC/azOLS2+e2ENbCG7q2X1M9ATWM6BfGtDSbKdhvvKY3/E6cYH3JE1jFWdotFMt8pLA8Z4Z
EKuwk9VjD5t2z+PgODNNOJZt+gJIET64PBIVn569SSGeGPunYaQOsEYwsjzMWOCwXE1V8CRV/mzQ
KPzzq8GYJGaZba0MZkN+S+gJIFQ5zdGWyVmmIjiY4DqUaN9yw4qOaq0tYzI8yiR4W8b8wcjeYPm7
+5mKiYujforUI71hFQIZeW8sI8KnDywrmY91mx+clm6VhJlnFYuXTZ5Su6TKvEwJ9DDPeZE4pjbD
mP2l6H9fmv6583kMK92+jhoDfje/5g53/ZrqG7RZjVDPOKY+qDBpDuiyIrQGvUuA53p3UkK9eFF5
52bkN7HkecrMnYxiTFw9VaPRe4hsZgqoSnBppWgARSJfwMq169Lk72IziG9bm5MjrSlFkqXZ53O+
t2hpL543MEjL2Tdjof6eCvfWDR4xd/KUuZKlUxbTFSLrWlDeaxUjQoUJsC2GbNlS77CmO3a2sunL
GeXiJd+MjfFjxGzcuzLfUl6HDCtb+Ehti37IK+8yN33r2GaHXunjiBH1kyZdgJ17hQhoxh/jext7
0sNrXJcPdtYdZ5xod0ut/tiT5D2Ly4fG7pOT0B9evlrH4+Qtaac1XQp+Zu4AbC2INZmj+T4LqgE5
4m1qghb+ThaOcYR22EqMTWaP1g16U9isk2ZYaKGZ2wyV4PQM2Qfa7rJnOTGP8tXu+ORE7sO68zo6
7D4OTlT99MyK/JxhTxIZaufkvJrs/A5sAfeNazygW2OiN3/3UorTUNQPFSVFwRbwlIlhH4WBlwzP
ncX0y4o1Gcvj2zAN004LibnYXPpQkfl+1UbLvnfSxIcBVqCEDsjSSghAbC1ksi3yldyqSXd2+vcu
JsutGrK/RQxRcOkYDSzll0iMeu/So5L7AHY62rq6f83c8clYQAGuQLDt6PHcCJy7rosDtAf2CevN
F5EzJU4fVsl5TvpPZo3Igz2Gv/m5MBKydqM928hdDzSSAF9/3tc5UCCJiLGpAu9a1a/4pS+9VQa7
YPUMEmNX4UfHKR6vdenS/MKwETOff0GYpg5Rlj2OVqm2JRqZCC9MWrhy07JyyjVDiQWetuXy1hHV
c6LISk4ToBZ+Rn2c+AZjdtfh2t45BrWOZWZ4gwO9HIvBPRJ6wYTLdD8JtTMQG8bJcc4Jik+r5uBN
cXPGQFlxERKKVMUL7ABi6QYGxCV2szvXY24hTW/nw5nF/Xvn54haNGfYZuEZWxbtD6FwiDn89iEQ
QXQNnpVN1A498tlANdPi8qUG0MT7ATTfcGluXcuOjsEiCD7KgzVAlqhURxZ3VDUxdK7+wbIZuUb4
s4hRNlnWi2Ri1PBoqRIYiG5z8sGRb0SJgcXc6OzNMJur03m/uKDCRzQ9EXOiydRQARCQEFZdsofg
l7+zazSCngPCrKyX9OSpc0Au8lW0Bs2d+xtbFAp+z3udEjg02VLQjHK9Z870PflGfRwpuzd1y+Rw
NBRn4VLtkCFa4VwcUV9Bj1cD0LOS8bFKf/k+91sBXJ6h3k4VwyUoICkNmnBvMpGGMQo7srI4avC1
2yRjeGUwsyF+kKJjeWuxyAG7Vu9Gxvubfz7kJT3HAq4QjdDymsVyYNtpJFyi5RsCCuabkyzQ2VPR
jEGTMTihQ2S3co4qYsxt6tFtKboktNA64lUi7B7n1l3QTUtItHjOapPRosChlSCp7Azq2kjPl4yZ
+TaHXYRAniwJ7m2aheZGVNXebcY7mfViVw/LZ+rXBLznrCWz4QPi0IEKmrU7NNKbNuqz6zsMHdvo
cTZlzHNoJDIcSrcbXCwVROSIqvdAIftdn91GPBJ2zegmL5jhJLO4cb0+lwU3mzK80Ez3sqZ/EkaO
CA5DxX6q+hMSfg7kYbrzZ4WkUpiHehAMO6MxgzhoNDifRLVziVJE57XJei86Nlxym6ByxCmZx7cI
fTGtKq82RTtiJcPl1VYfpdINM24GvzkF+YCHxlAmiNaSHmsQRbkvI9S9UesgwLLVZbY75K+4O3oa
DNsmetHMnUfTYmjtwzHCiVnsEIi2YR2QdBbL6No5+QE4vm+N3i4oHdQ63krxd6vpPHnsFyHxXFj3
3mHcGnbKJ9w6sfOTHc9v0iNa1jfHjt6pW4PUkEoxnD7QzdP1I0dHxdJ2oSq6+ySrwRRFT6OBVhfK
zbcVMH9HHx+WTXGjWmStZNbj1vSL65ISDAF4utvUjn40vOgSoXbzC9YRY1DujTi4ISbJw/YTSWt+
wlOAH6UD+qK4QMqynDdTASIHb3doY/yhDbdRqHU0rb0XRk5zN0frBHceTlqLP12U93fcPDz78keV
MPZQQF7I5roOsfU+9gS1oM95SMquOcbJvhkt3IBx+pt1y34cwTu4bcUGC85WwAAxnFPutrwp8D8h
sCv6+ZMxKcBgrejNRhrQ+CEvvPQckxhN9jEyKkEYcbk8VSx1YyDfG28AOgYt8xCjBbTkcM/C/CDn
GpSzS8RhV0I9qt1P6h1NLUCj2rfeb6dzCTUrmJ7EDTaCWRXy4Z8PUSqf5k4boUaYuAEK6OFNKTQe
HoSnFXIy3FRlCW5/TTGNjmjPi63hxiZKsXrf1lV/pa/k2AUVHlrgI3ZJ1BFzrvb+RPY3pYd3jEZm
5RTE2zJjMtB4HjsNl6ver//XvP2vcLCXuSEw7KvugTTNTz9xWlf/zYm9MgX+778Hmf23oLHnNQLs
/zz335///9/6f/5t5z8ComuoIDwaEts1g//yb9v/IRzPA4TgsdZxrNXZXRH2QqQY8AQpLRgsfuAJ
WmZX/pd921rDxhzXZLfsC8/ypf8/cW/b67f/N/O2Z/FtsUkFOMsthwwzwXf6d0RCnFSpJdednzSB
Fi3WUkT3zfRPYUlCj7XmQAVBQeeUmS5FALHx1i88hohz0pEY+7dUd/5HNiQzuYsJmqEv5UhkNbPf
DeoISTCr0buxM79maUWkhhlNdgK1q4iRVQ1+gXlkkxpOq/8qVDfGR9XZBLwyoSx6i77AwJfb7LSN
2t/5vRhjbO/G2KmBiIKj4TS+ysgjWLjLBxY2xN4gacaqNZPawiJsbPe4zJfmgJSERIQA5MRLl0u/
/dADZc/R69uFcEOdICzo24LRUK1sc3ys3S6rUQBhhhiR0krwQLB6ZiwbRqyjbstQ3XMPUJlT448F
Q5Ex+2QJuv3aJ/cdbvDJlkaC0ixojORzYiWZb4a6kOMtd8hF5dmDVNgkMdLwm/TJ7hxXH2U8Qzhu
MoHZ0KxZmdAqpr2zN+cuiG+FkqPedoWuMlKXhYkNlLXvQAcvpW18E7CIoUK4QzCFMtORfDPAiPfY
eXq1sMr0+5jJTOcHO79vrPapZ70W31l5zBO3GcbCvU+FKXFiTiglcHfaBAVX4FaehPuf5J3Xstw4
s6VfZR5gOEFvLqcci9sbud43DEndTe89n34+qvvE2cK/WZyp2wlddKg6BIBAJpBIrFyrBJpR+Zkh
/0iaeXKOo92bwZmSMac955kBHMRR87S4B4SAUomjSVCB9ZP1KTGR3VKDLBm4YBbT50lF/ADux96K
b5I+jEFw+qVD/I6Q3efC7pFvasI65M08JiriiX4CXihXZtECEQ4J8FLYcCmXBQY+oHBD8ddpuSu+
9j3FSzvko/XuXq+IfdDLUbPxsVUtuURAiqCfaue4Lo4tkHoJ4c2sjI5BZJifBrWKqB+2fZ61kClG
VqXtgXntKR9vnFvoX3v9IWisnIpRKaoNsjVFbd53ga33lAIoJTBS3i2C4sWJc2V6AvszaT+kRIom
t/YRVffkihj2ya4Rr3mGqAooLaRVDmVyejfw6Gr4djlwp8xbzuuDX9hW7gUFkKFwr4ZNrtw5mepk
45E6MsoiD71SU/eg+H5DGKEmOewHWQ3PbUxmLc5eAlY8+wF+isM+Kppqas8Tg9EJ1aIEBvrZ0izq
AvVWiQH0B50q/Q0zIQJBPKHOFdCHNkTDndunFCsmtU3mFCLW1BE0qJ/JoZa171YhyMW7QDdBJ+yR
D8qVU+I4KhX3QahG7YF4vI/Kh4QyloBKzlZKeLlR54EEtqnAiujaaaen40EqSoV3/RYerdwO0XYF
uGIMXmlAzEZFHAz50t1C0WztQray2DxPmtyROxlLSAJBclp81R3CtZl6G45zFBN2mlIJ7brG7gI0
NwlMbA1J6iJ6q7mtZ89QWFj9Tyjbq+JZbvOw+M6rY6h7EnVz5aGDtQ+dFso2Wqr8kErZmxrvrjsJ
UjLyCrWv8rjqjLsUthvgQ7jyodGGQQZK3kaNR+QAFxU4MB5c81hpkYYBU3CEYVAqDhVRm7HrOMOn
h9xJwBFQv2UTkaKD+x2IdB8cQ1QWfyqZqb2gomakJHXDnj0WgUf1m6p0g/IY5lpo3HbQbksuIVfT
/tGYgHqpUwF8xk+DxGsBICEb4jBJTctbGy4H+Wzq/Wh+Qci9ZgiWhcDETjak8g2Smbj9XitBZR7t
WAZbkZRjm506rbaUJ7mDNvBBNUxzUQSoQKHLPhjnuhzglKzaIJxunLS2/4IVCLJS7t/+/DkIWKZD
MNXcAzpf7bOzWqpg4qmHygzXCtpa+XPq1MZ5SPrIHx/Q1GnekOgzc8+OlcmimLXKCcV7HnaRgSmg
lsPCRwh4/AmmKCg2S9ubc92MYeWqbPUtmJCC4a7NJ57QWCgbF25ii1SuzD5xQug7hkSyHQHaUnMb
R4eGIrhpX0wBInAVRMI8D5Pb/MUPCKjHttjroXuE0/WuTAIZUg5zyYDZflQ3jxXSMZQ/abUan3qz
Nc1HqCl96Xaktr88KsjAwDQpTRqIWNmCLzoY6uW21HckL1s11SvPadpMv7E6GYXFEWg6sTlaVqAV
6m/WoPffSl+DojNSh5QX1RyyB87WlKrGdA586MvMhDFqSQ5od+TJF6CNH1ObZvSqTA1lOiZ/pr7R
Ko+lVeF4cTZSAtkpEpg825S65JDBr2sc6V7tf5go+XB7qn60gIq6Py12AOqzrVwbseDST+4RwY2j
Twlfm7ixJE88OZSd3oAiq7htDXKsvDhRESX3qhFmX5PRABes5FKJPBLRigVbWZjwMBEVSEeTG0Q4
qi4DZfLkPi6aBzNLyMRIFsWJYBsss0Xx186qYw5+s0BpDrZWUpls+9AWVxJJc5gq2/taIh96K+uw
gr/Vo2TJ33WqQgNvtAqeYXqq3gC9phUKizwPtBQVDdJcHs0674ZHnhVJWtRIBJPXni2VAhCrAm1v
JmlmPHQU9c+P1I9l1HjMYVh7dZrNNcVCPXucLMkQLeeh1FHQA3fKeDMU4ETdFrXr4UxaJuRdF0AC
zLO21bYU9jRwCDajY5KYiBDH3E15ofl/IeLnAN6cJ3kGnzg72q2J9tB4VgK9+tPIpwVUDvVGeuzG
JLROkKhSzDSFnDAnKsBRa3gXoj79oxn8P/IueyqivG2WaFKI+XRDt1UOQOrHAMprS3T5PuaTQHNM
dm79cHz8rfwap3aKcqc5sfs8R9Bhpq8GJKOt12cLL0BvAXcA0/Qr0pIqdfZ9NxsHpOK4Jhl6fvNr
dP+KBv87PEHDWPjr/5eSxoZ88abxv3O25J9t9PP7++vJr3/0LxWb5UCrxo1Bg1BNt0yD5v4hipJ4
dv6P//XvTUMy5f+lGYZiOKS+jIUwDeapZrnVIGxsG3BPKaRcDUu1uKAwwv+6Cf22jv8tVf3e7H6n
iZJom+uPqTmM6721mSSrFNvkbF04avSMLC037YCU5mWrXlim/rH1Rd/5v5tfuv35/SXKg8X0/2cy
VlavVYCi0+Clpy7T1x8iCjAb+xEY4/JUur/cj4Jw9IcdMVHvO7JIw/sUV/RuRrmMKr+pyReyW5Qj
vaoVb5lGwcvWA4CQf27eP98rfL+ftmV6Pvou7ffuiAnhDWjizkWu5AGqTw5T62wgP5WV4T8q4qtd
rE2dsA/oBPO8AKY9zBSm64y3BgqsIxjRAeoMCrn2Brepy5O3zNFHH7NIXr9bpLlRswD1zcbN9fqc
1j2gzHyj6bWPWJbrXdNQdZGV1oYGtv4FWO68oQ22Rzz5ZNTK352TnkYj/WeLWp2vFUu2l7v0b10p
A9o/zJddPgUlmj3m46B6V83Qwon4vu0wyEiX1rQdOK/x/EMO7i63uzZmgQIxhZ4KjTvaldPXguRa
plFjdntd24Jn+5Ns2ggM9y4YRll6GaWvvfZwXdOCVxdLrZpq0nSq3bUT8Hk3MO4vN71ii8uG936m
qSCQa07HxjU1ALpacJ9CVna56bXJFn12GucujOzGLagQ7e23MlNwWWvD0tdaF9y1GskTqRmlN86E
RM1s3cZS56VWcOW8CD7Ka+oQgXeD8Mj3KFTgcei6SREcNHFsvcoBCbiBfpOEX3rVHcCPX9W2JXgk
VEfEyXHBlJTPw+Al0Wf0LS83vWImluCQeZtJQ+YwHZ3kHPUqPVjJn9e1LLhkUHHo+iGDNvqnIv4c
Jd8ut7tyYiyZy/eGHYyJ3VLJ0LlS/ypDdl8SGwPBzK7boSzBJUs7LTqyXaNLiEweAclhe2sPX7Fs
S3BJu4pSn1eThe/fo/yRq8FBCr9cnpW1tgWfzIvYbHmrGd3Qfiyy14E7IWiO69oWPBLhHyXJZMY9
NT+M5FvhP6rtdRugJXgjmoeaSvKUSvLgRwnjZJl9jSjUvzzuNUsRXJI7NYj7iFAm0T81RGSd+dJN
P5N641xYcR1T8MolcQ1Cj2lBynk/k8BFiPtweeQrp73INRo2PkX/AUYoW1S2ydrbFEjPEGfypmZ8
Id/6wNWv2Ij4VmbJFPy0KY1SS1U+w7Zf5eQBfSp4iarp5fKXrNilKXirZFA7EKWsQQD5HPkx6j6A
aqOHcV3zgrfO+kimgeu/G0ef0QWSpeepv840F67a9/tMofSjOmS/rP6lHJ6sut3Vw/PlYa+ZjuCt
ZFXzrm3x1kova6Aq+X2Uq6+X216bccFb7Ril7t6GnCGfH4DqARyHpfly02uXA1NwVy4CJeI5uKtd
ObBCWcoDRvopXMQ5FHJLJTC8PjdfJmSmZF5ON7xh7YsEP9bmeMonjZWQeLSRPwe+W2Yb5rli/Ibg
w1IekN2EtA9tMlJy5d/UgB4zKM7QD7w8ZSsrbQjnqwyOx5CVlNUwSrfAswb1yqELfivboa4WPuyd
SXDfFp41/sjJISrfL497Zc6Xa/Z76y9No/X7gR3ILB/i5FuPRpWzMfC1KRF81iARTVEsW0IcawhB
owJwqMHu7y4PfK315fd3t5fRzOVOapgWFXw86dwFlLnR9NqcCF6b2klmqb0OHF0Z7npNBx4I7ApW
gMsjX2zug9ujof4+8p5ql3KOGbnfUu4d3YwFJWvTD6n9Ho8A0HISWf++d/+/XvEMwY/7EK5onYIY
11f+6MpTEb/N9sZNbG3+BWeVjWqci4mmC7groCPYOhJX2tUFT9WVEN2KCqsxpHup+zwq153iuuCg
ikEZ4aj4bC7hC692WrCxmmvjFdyzq9uatznGSzJ9r1FKNwKsuWwoK3aoC75J2Usx10ZduYoe70j7
l0gJRdZGsLc2bsE7Y8UA87sEe7kkA5AqeJ995uFZ/nbd2Jdu37lnqcMhIJuYR5k/1jCB+qeuv3Lk
gns2PbFkEjLjBUgcXtbuC4pWL496bVIE15TUojIRnSMplrrQZqnNhvGtHD+64Id+Ck+u1au964AM
VtpbNfohT7dpsHFerzUv+KI0pmFNXSaZrzzeyRI8x5/rEaaU9nB5WlYMURN8Etb5Vh7stnI16uBN
MGHNVPDEO1/ZvOCazljZVF0zOy1CnUP8s4nfgv7p8tBXpkYT3BP+Zx0edA2Js/C7Dk3BfN/5j+G1
cam2dPvOzFMltqt2MXMpuuMJW6ZQGPD55aGvGKMmeGgupyOFdcy6pcWaW6NE7bUNEI7Lra+cQtrS
67uR8+j27z7bJzJk5Mnelv4aR3iUpDuJasoyudU38xprXyJ4rKUaZdH5fMlglvBKI/ioaRufsWaa
gsdWM08IkhSQo+peoBQs469tcV1opAlOC1AyoyaVApNygmKNkNeYRkrm4uuiDE1wWmdAwnuwC27b
s3YKfLinMxmtZf+6LUcVfFYCBgQlVtS72vwwUs6l3cf+gxZvvVOszDu4rd/MZ5KbMY58JseeJrDo
1k7VnRszKo+XrXOtecFt0W2gogPciNtnf1TRWYpfqVu8rmnBZac50/MACIprTQ9jcU70l3Hrurc2
6uX3dz7laLxMwxZYQd3Ida+fKFcbsx7y/SGX364bveC2dlKWKX86N+qVtz4FAhPkz/Cmbcz7ynap
Cp7qgC/QDQe2Sxlh8BT2eBkmcgDV1kbUuDZDgrtOiBbVfUb7vfxgUwADhcRWmmatacFdSycENQun
tjt1GTTK8061i7OJgux1Ey+4q5GWNjg6mh81+84Por/sVD7DyP31cvMrW6QiuGvYDBP4+7Jy9ZiX
KlXeJ8qP61oWPDWq1TIKqNdx7eanqQAtUIeNHWxxxg8uMorgpBplv8AW2dYLIPRV/GehAEcvn3K0
lLc8am1aBGe1MzXKbLPh5IDSyoXKcDgUdv5yeWZWLEZZfn/nrlA9UZ0LNZIr24D0LAvubGMOEEzv
qM+/3MXaFAnuGpt9ih750LkOLKplq3j5aBxqbXgd1MhFNzXcWAplbaIExx1MvTF8q6hd/S140U49
RZzhjnJWr7qD/ZQCz13pUqN3+avWOlN/nzhHhhTOoLqL+rux3pXo2O8K2zxcbvzX9H9kVoIjO1XT
h1AL1q783B+QBzyO5/QEOf6dsgcAtc/d+Gh5l/ta+xDBqcNQR1MsbVpXH+f7IZ4B/0CevrEmK43/
wiq/My/VLyA+CVDHtvzgto7me4gINhZgxXJlwacplS1QxUnRUlHvh4Y0vecMG7erlRNAFpyaugXg
GIHfurD+HDTjC8hVV+0gBr5uyheYyHunQ/5La2a7LN0QEh6U+PawGm5M+NrQBX9uzFkFvFiX0IDc
WqHrywbE1XcBR/FV1iIvC/1uQeFGDgoZkU43jxc1eupBHHWj6bWhC+6bW8GgUWheuCOSW0oOXZL9
GXpoimiutBj197EjmVHDccvcVMVf5QR9rwndDKDD62ZGcFloQQMr6sfWnY2fvvYEfOG6dgX/1Afd
TtWKduXmJZNeCn/DCFe2S9URjtvIMqKpACbqAnY8xk/aAUqXo7lrDuMx2IdHJH6vmnfVETw1dSo4
SMAiuqn01re3M5XU5sZHfLwJqKIcJJpU3VxH1OZp8ZuFdJcZvszl52smHj2+380lsGyI4zsJMSEY
K2DzuZFU63S56bVhC166aHvxVkQdQ13+oebf6/ZlISi9rm3BQzP45RAYgwlkaqsznP4n5KFvZrnf
WMyPd3RkQH+flYaagUbOGDpP6fs0yR66zLzquoYE4u9NK702501O0031swlegcRSUHFTb3roxxsM
Ioq/tx/HE6kQg/ZT9UuV3oINPSZQloGxPV439YKrQqUHODfDGjvkg+DyPkLPcqO25obVrEy9CFYy
5B66c8oZXeoUZ/PQ2hvD/hWs/me0oYpIpXEI57BG/8udnkGIE2+kB+0QH6DZduFTOM575bjEHP6G
Ca1Yvy0cr/JoIKOXsg5V8aWkVrEo/hi2HtmVxQ4/+hbBayGbHvRIZ5Kao3Iy9/EJ+ROozKJ9f1SO
8jkDRT5sfIeyGM5HfQluDHMiyjJSsvTlu8adcm6pq9+nD+aJn7beL9ZWXfDnamxSKEf4oBxmDjhO
jKfLxrrWruDIxgArYS3TbsCj1AydumrMGwa11rTgyJQlkG6Uhtod0zvNfNbIG10es4B3/i9oKLCD
3124LJ0MtQw4DXQ3fEIH0U2Y8OgJWZk9pCxb67r460frKvhxEkJ0Vvb0EnvRObtpz/ONfpLPwanb
+I6Pr0SqCHKKK19rRs3ink7R+kT9hVGULpTnpxAZnqRAjPzyfC1H+QcfIiKeammQtWzmQ/K74Jyf
bE9zKS5xt64OK9cUaul/X46qorAxL5Rlomj/kLxRt9sQQcx785Q8+vv0W3LyN4xqZdcQsVBVMuFr
+QgLemBDp3oDEP4Qj58uT9TK0SAioaSIIrDRXuyqhUGIkvreuZvHtyD843L7a4MXnBg6EOoUdNrX
/HsJZUUze6PC67q2BUfOEadIR/gA3MJEiAsp9uo+4D+XG1/zOEv9fYnL0DQDeIFr13kdjtapcPPb
jghR2ycH6bAVIa5sGCI0Ssv1vuZEoF4kgjQCKmbN3LqwrG3SluDMOSKrhpHwAcPedBcvgB/Lqzy2
DLc5X56kleGL6ChDa7S6NPPaLXlH6DLlFqr/K5sWYmfKy6QSUdjalZxHiReQ/nDdkAXP9Yc8R7+M
WeHp2oqfg2wDY/krWffBliOCoFT4AKdc6VvA2zvbJQvZ7bSTdUoP6jE+2YfyqJ6U7IjooHnCpjxp
IzZacWBzcbx391KoRxz4YrEgq3V2ZvqkorhXKE/dFhxobYmX39+1L4XwCo4Gn4W4lFPCCbmxvmvx
iil4LyUaqp8U1FLUB4jhyPRYwa7dmbvoCSaffXceHy8v+JojiyVCOUVQUT+w4jl0c/vWa1znYXab
Q/pCR+7WLr02T8IBbSgqD+opvfToEgRUWcE+tbUVrYRbpuDJWe50aE6wBnB1HOAI2gc35W3haUdI
XDeWY2X4IkaqU4Pa92OTzAwCymbtw9wRbUQVK0eAiI7Sggq6+2UjLWFlghvFvyuCq+B7qiE4s1Rb
WpClASIHOlQh4asJn0edXNm4EFBrELljOCi8SvHnyrqzx9ese7psk8sm9sFeYQhOq1ATIMEcXLsa
ykaZ5elSfs78+nMPJ6cEm5e6WTOxtq6C+44Fhbl1zeT7sqtVrpQfL3/BmlcZgvvWtgaVa0sEFHrR
A1KQZ2nPK+ODsU9OzsE4bPSyWPhHEyUcwjVFqOgD04t/j+r5ub6Fe+6U36T7dMM4VwJSESSFwFE9
KBLarhbJ7CA9G/5tGj521fPQvG58wzLWj75B8F6YI8NATVjs+WfpZVRzv0r7+jj+TSQBEcvB2pir
FZsSsVOl48hN2dBNqP6dKg9KhETdk8NLnpXCE1ds7BNr27YIpdJUZAf6cGjd9lTf6cfChWVrD1ni
Htmi/XZgtLJp6IJnp3mihbqC3UK092gM1V1mkLRQt5Z9rXnBt+fWl/xiiEnmmN/agYyoct/bXy4v
+Frby+/vTkynSxDshFSBZ6u3eH6xSwh1r4umdcGbVW5N6NHgx7XpUIQd7mW1uwutcmtx14YuOHVp
ZmbBn8WpnbP1aN909+EJ1qK/573kasfkkLrZRs5rGfIHXqELni3L7Rj3k8qdzES/6RCnXy/P/ko8
JKKthrpWsikjNTGpnyyq/AHl1DP1Olth3lr7gjfXtt9ZiB62rvo8f1uCCetF9roT2rCu4iJDxZkc
utc9+Ksi9ioox0gK0YWAbfgT8rd19QK7zOV5WllqbdlG3lmpL1WxYc84GCWtR81s7u0OdqfR33hJ
WlleEXol2ajUhDE5dqmjHEC5g+bl8rjXGl7W5d249dlGQh2OVmhXm52J0pYBZ+vlptfONBF0pcGR
VpYz0w0r4a9k4HxO3OGkn8zb4Norn4i9quUGKmOLTiAAd6Du3tqZf8E0PvAoTXBeNbSnMAwIqHW3
VQ+j1+Y7ioezG//JPmSeRCanJt419jF3WJS6lw072Zkv9sZJumZQgkOjTtj3ccuKm6GORAb8e6gN
qOO8sTetNS/E15CoSwhCsfUhgp0dTETEJt+uTo4DW9zl5V/rQfDsPo6RywvYORzn3qi+FuPXuv90
uemVdJSIx0JOvK91i7mJPe2Un/pzd1rSUVvX8LVDWQRkxSg2DGNn0T4E64fyKbmBq/UWrU4Ap8fk
FBwU7/KHrCUVVOFcZooW4DBfMv/kKnJsXPsTrCg3LZa1Fcis7LCq4OFOjrCmWfAxoX6M41PePs3m
bVxtYKjWnFxdlv/dBiKXvR4NGc2334Zj6ykErrNbftF+hS9bmdS1BV92r3edSFXbdvFykMZe7yEB
cLZc5Xh13kVEapVa16k5SkyuKd3JsEwqT5eXd8UFVMGHVar/pTFj2MkcHMLsG5Qqu3TcODpXdm5V
8GAZ/HAT51wxe4hLBxsWdDhQL497zWQE14VLG4imzJrCt/ISQWVSxjXEHtKxgr/tchcroxcxWvGU
KiFJRjbQBMXw1vRqp9440tacShHOYkS4ojiWjdaFcvmo8ggV3PhIw8EB7W6liVZWVoRr5Vmb5HHE
8KfkPId/TPKDmVy3rorgr2gy91HY2K2bRvnTokcvOeXGuq5NuuCrWWFGiBKT+IBaHFK1DiGYaqPp
lYvfL3DAOw+dUmjTQxtrTILnDq5LNC6M4bthfE2j6yLcX5v1ux78cqghs+LE0hMHdAFK1TsIeTaS
E2szI3iqEUFSl+SEQbKNHrmK7hGSsZctfc1UBD+liDZvKgVnkpHHSawTJFMocWxMylrjgqdagwIb
sDZVbtO+qNGTJN2p9qerxi1CriDHGpIWFjHX0P8MeQfQdeRIwL9dbn1lwkXUldlpTmQMDHyWv5pG
j3CqcrquZeFIlagO0aSUR8M4cH2IUo2ts3qxhQ8CQhFtVaZ6o1hLVLBkWNV9zst2eDDu5VNxik7a
Vi8ryUlZ8FHoOLmM1vTSHJensPGs/5ncDQf1ALP+VlHe2g4poq8gSZSm0KCT9iDvobI+ZK51tLiS
Rqfwum1M1n4/svV2zMa6ZRkInsvwFCbu5eVdsXhZ8NRSqe0ctW7OpuB+nu4stMIgC97YxVYOPlnw
VTmCChWGbs5ULdpF+U2I0kgA2/UWBHdt8IK7mkWiazEqkWAk95pS7/XpTmm3XOrjxhURh9XlnVbp
qQ3WU4p+VqiBZZX5aqXXbZGKiL4yULK1kQYmf6uN353MRy5HQarnmlVVRPyVbJi6MiAcR/H+LcrA
EQRi1dfLTX+80ygi/CovKjUaU87TSfb6yIucjX1mJfKFxvd3C09btZ9hGYSm/hXNGnC15lN+G34p
PFQyzkq5MTNrw19+f3fswWyb+pyspGynoxnejuNWlLQ44n9uZ4oIwDKktB3VYpmXm/mEzO3ZP8wv
S+aFiy0QnfmPy9O/Ok2Cw/ZlPMydzTRNN8qJulnXvGuP06EFGogy4HGjlzXjFzy3ryAKQUyV96KT
75r7+Twfmn2xz/bj86/I7y/Og40d6OPLiOIITpzBjinHM13pPANDLvUrpbHd/K8w9YOFEeFZQQFH
aLa0n95ZjwF2hYo2KnXGsfuVZShBUKm75BAcqtutUpIVDCc0cb9bWeNPmRVNv75Jv5lBbY3nZN8e
IWA9LZiY4LCFWFlZJxGzpZSVqtsNjq4Wtx3oVtTyrntahTju92/oWq2B3pGYHElgxC8tT1OjjVN5
bdTL7++cUJ5skBAlNqwat3J5KpVP1XRVFY8ick6l0ZTogxWUrokOU2+8WcWf7Rby9OPjTLGFM1hN
IQOF35RcQv3Nlr+V9Q9NOdvhxkvwys5kC44tI2OLZmbLHWj43uj+Lpe36sBXHv8VEZ5VJTzRNkOz
uNh0DPfFW3iiWqi5R6YDL+DJ6rm+hycUUPdX62krYllbZMGvZ9R44hL2avTNb7QyRHb4i9ZtpNtW
5koEapmtXXVG0gIe0Z5D7WybG2uwssIiMGtOndpXEmw+al8k602uvuWJF6MvcXlbXZkSEZdlmXEo
ZRo5vDS4tbWHcab+fONYXkmywXT/u08VkQXKdVljcjoHMv/7YNzbXr8n9b+v34Z2twUlWPawD/ZT
EZPlc68zmrYDf63/WY9/IVi8R4oUuZQ7StT3c9YdL0+WtdKPcFKn85TrxdjVblJO6Iu1ndV9j2st
clC5zEoUYaV5LA6lAsPxRo8rViXS7bS91AwmIr5uUUw73XiK0PW8/C1rCy/sHJHhjEGPjgSUA6dW
+lYYZ718va5pcdvowa8ZMus+OF8pfN0vBLObe9LauIUwYEQ9BlkpiQyHcVKNJ7m9cfrny+P+lbX7
yI6E/SHW22Ea4Ed3q6PEuazfgG0+1efMzXmudx4WZLB8qPfxm3OD+OO9/3DdU4AiwsISy5qQSKbj
1HFD496mgmuLyWPt4BdZswI9G3vKjZfiDe1n9kCK+NHZ66/zfriLzwQZJ/NKW1285t0ROka2RZTB
sk/+Q1V+6reisdUvEPYRMOBdZA6/vqA/RLfJy+Bym92P0y55yrg1W961n7AY3btPSGpN1hFGR1XY
Oc4xIsxXHQ6ymGmpKnSzmkEuPGN8jf2nNtmY8o8DVVnMsXQpFO5dNtRehFKXqtzLyHeZybjPR3Rr
E3Nnwe+GYNThsn98vBnJYrFblsFUltRS5eUtQLC4ftUq//N1TQtLLBud0RaGX3lahZZPqyPwEGzM
0bJ2/+nUaL/+vqbSnA1y1DqVVw9qh+ZEF3/vQ7jqk3muNza8j88FWUy2+JVqoRQbsAztZ8OiVhuV
hgxNbdMqPcvZijBW7lmymHAxbH8ACm4UXodyswfhEpcf6Yu+Kzz5QHX1xnytfYywe/NsOENzNdbe
0IIGV+ebyA28SWt2QZRudLFmSMIejsjA2Eu+tlDkt3tf65/VvN4Il9aaFrbw3u7kkbxXgVQewkpo
Wmj9xqA/nn4Duu3fDUkt0b2cJJpuJoo48lNwBCkR7uMvlZedgpOzcV34+HZIP8JNbUpnI0xtm2W+
Ke+MU0PF2l55IfVw7nmIVnfBY3zTnJEbu5evyY3To7BzZ+jxIUdDj6Yh79u8PmRbVD4f5yFpWnBs
vfLHIYa4wwu92tPu4oN/QATQHV63kU8fLjldCA4+xOStdI0uIudhbJ6Qibu8J324udLu0t+7w6BO
baRnR9r9rywAgJXj/0UWYLH2/9iYaF+IwHIzo4MWewrvlvC4co0X+3GJL6LDVlyxNjWCLxeo2Jo+
pdVe3SCz8aDEGwbzMeUhYxc8OPUzLvkpIhdOru8Qcb5toWeK+3mHcsOuloyDrc27pPjTMsaNI/TD
GJ8eBcduUWOoGxCgXpn0e6e7zX3tZKNBG6Gl7Eh/RvVWrdbKsovJmVCezDxAMMwz5fQWjcJ9GGkv
UabtEcfYB/LXIkMSFxHAy0a25iBiXqZMU7VBXBdF+9N0RO6eu/ZueQ5YsMrI/F3uZe2bBAdXU0X3
W4nlqobWtef2CHHtsXPMfRXbu2r+mXSaR/3PRm8rViemaeoAYuaokgpPtZAXgcpswyE/ThoYji14
emnBRTOkQenJz9ZuPvRc8Y7OMdoXd9MhO3SHBaYD4QG0B8GViFo6FbYBvS9NVH+k2kOObZeUf03G
sx21uwD9+lZq7obxFZ3DOAi+XV6qFTsXMzptrk2jPvu1l9YIl0v3sfLZLy10YJ/M4EkNtihiPzzl
+SphZ1DszNE7FIa9UQVrEUp3eswrjm27g/w6BcMm08bKJifmedCOatGAcgpvyQ0rhwoig1/mrRzD
m3qLymDtY4S9QbIzLWxtzDsMcpQa+x3qD/skbpD1aW7bWr8mtkA0QwgAxrbNFSdxas9IO7TDYBeV
t9KPKy4jZnn8om0iv2HVk8aES698AA644TVrTQu+r7etBXU39qspxdtY2F/TfPQu2+rKtiImeMoi
bLqhLBuPOtq9mf9dVNN9aSVHRaVW/dlR0TRG9uhyXx9fzhfJkt+P40hHZ6pODJwfGewpgoyWl7yj
0SSN8ynKJcOyd0HYFPGLoZRj+jxVhVR/I8WRZl/mOsmL53HyU7/bZU6EJPi+QSFMeZyjwVBfe9Kc
AceI5uuavtOnTJojAkfbVOOHOA6zaBcbvhq8yLGk5ActVEs9uW6vFNnPYaHhrbPyWy9vglsffdip
2ApYl4n5IL6whPjCiJxeyuDZ9OZwOhoaYHM0DzJp6161ZlfCDpKOiqkUAyNXezbjDAUkZ4s9aq1p
Iboo00yZlUFaeFqcQ4AwE2CcjUextaaFrSK0s9YMUKP2iik6lr58ihx14yhfaVpM4ijq5CuKZDFq
M0RjPUbG3jlcNv6VpRRzOIQbnSSjvedN/nCI6+xQgNoYyq3SwbXmhS1CbcrcTsvFUoLwdoYIAmm+
+yq6itrHcMRCP96VKWfyi86bwsFN9cFVtHJjYpZrxAc2LhbzNU1GPVOmdF5fDXAZyjvIX6Fwyj5n
dbhhMWuTsyz3u2sAAomBMkuMXvaHY6g2nhFwknXpxh661rzgpYoyDgYFrZ3np3awm5L6fhrhwy6K
rWK4NbMU/NQkzAuaWWdxVelAGsqbif0um+XKuSsSn8doH4bIlLdob6DrqvansLN2Wm2ewtLaW8qW
OMnaFAk+i0anOka61Xn1NB8qk2O9RlVdMjf8dsWGxEq+TCF9ExpR70EefC+XOWrpiQeD/j61x+t2
ebGiT/GbxiyDpPeUIj6M6DrlkrqxBiuTI1b0JcgsDJYS9h46qrteomRK6/eqnD5fXuIV6xEZz6eo
lBHajnvPyeL97Ph3htlt4IfWRr78/s6xQms0UHRwOo/MsacnlLIa03OjbNXLrhinIfhtFxVomyVY
jVTo9W05pMopcKzvQO6LQ2j0/t4v/asgHGipCU5c1UmmGVrMNiRZ3ww5n/Z5M5sbxrM2T4IDY5G2
os1d5yH16k6SfFuicO7Ljnt5hdfMXzhs02HWm3BelqGpVCQNmxu1lNEpNs3z7GypZ611IrhwEKiD
0jph5xHsPIw6OQ6gr2OugezaYj9ZmSaxnG8Y7MmPlLTziBHvlNHeZ071NKX68fI0rTjCf5TxWXOc
J4rKKhihTnA4WYckTrde49ZaF07gfEYc0+a11Kvn4ibKjD+KOt+6Ha1NzLIm7/yshj4YxVG986w5
f4RXG3lj9QZNvqfLE7PW/PL7++b1US8tf9mdO/0oS1Q4SuPRLK+MYsUKPm1CcdRs+t6TkZw+Dnk9
79M6je/kfo4Ol79gbfIF75UGXTMz1cQDrDrbwdS4b5P478ttr82O4Lxp1w+ZbzE7uZ64jW2fG42j
UsqO1zUvOK8T2XqWTzivosUndY6fk3De+Uq5kedbG73gtoOjj7Vj+Z0XlURuXXRf9Nah04IvV41e
rNYbFBXZ+JmQpDRTO8p2ZpskccZjOvLH5q6bCO2uUpkyHLF6T4eWwTHqqecyJHmSrN5kRnMay2Fj
HVb2N7F6r9ZyJOar8f9wdiXNkeLc9hcRAWLeAmln4rJdrrlqo6iu7kYgIeZB/Pp38ou3cMtWEsHK
EV4oxdUdNJx7znzxRnX2CpZs7vCx77/NHru7bSvTRaFOnh5MYE9f+TZeVlyAzpvzgdL1U02jH+Nm
JdDmhfWqO8ezU5+xZMDDxO3fNQSH3uLnd+jzDl0bR48apJ/O/AlMVjuFzXDVpTf2DT0UkpdhxdCq
yOTyUXGRoLMjZc6acg/8YpBlv/0RBj/WO/2GMZLK49gDu6X/rQ/jx8mRFyvY67o3rb4W5DbIXKg/
YR9sV+zjMNfP26RS4qsOOs2H+CbgwFqk40luk8pS1yNg8+Cu7UMxrzv5z2QdLcpxbK0F2ZBio6GG
2h30rhf3sSj4zoOWwYP0Xr7Zp0JYHTwottkHxrZHtgQ7+ck09NWzXtWekeHapkSb4KUJlpPTbHdV
uyevZBpaq8jtODGbD9N8oSR8augUZ2EJZvjb/mhwGL1jb2rqASIU5YIbRHrv8KDKnGHO/X75Xvvx
99u/cZ3oO0djvW0PfNOTjKphviyi/jG63e9AfIpsvKwz61GSvRg2+A65mu/VCqwbc4ptXXA+IOoj
VHIvW99A23APcWUaXivNHuhuJn91ZwRrce639URtsEPvHp4MF5h6+x62dKGsQWyKA6xz7/aPMfs5
gXCiHuLEjtfT0D7LeA9NbvoULYBlHA4+avV8YRM7dVX5ofb+5eJQt68fEy2G7ajiVqW8GdBA+wHI
rsRu2IcYxJKHnElv5qMl+E25BWdalyZz5viBsPkMBo3z6PUve5c5BgvpXX3RWtiLT5GHoHuVF+ty
VxX198klL7e/4X/9de9EhN7SxwLUseWaiDYoBMXz8tXt3dzj/sPAynS0XMgGNfzBmcKzXCzQaFnY
56/OR97JB7VVd914qeieZIMhveg9gKOq0cohkc7jdX1s4vVp8vYEHk1DX837KiTL1SlsZ8BeBKR7
ULNf16/Crp3sthFNa6TF+wSE1Nz313jvyUmEfs4t8DrM7u/bwxsSo94COJMBguZViN1+SFOLV6cV
tSllVD14Quw1SRr2Hf8DeLwykNq4407gub14c5lC3/7k0aHH1mk5gQbxVPruY+xX3f3tLzIZTAv7
2W8KoSI49VL505cOjFd3gLMtcKVx73bJ9BNa7I9N18VRaCGzRN0LpcMXKtm5qPcEhwz+9Aa8tgmf
B0uP+zHk+mQq1QYqCdYes48OYXMaHnqEsvXSNeJxRQf7WNEPq7/3ZmewjY5ZW/pwjisLw1stuaNl
8xCT+CLl3gbENPzVj1+5EoSY/z/WiuLOdj7HZUqHj7cdx2T260++GrocpLfWVrdeOAHRfsX/QDyt
PLYf1gFrExqPSTmiFqHTNrWVfU+hdmDF1enY1LWqTVtHOGs5rJe5ZedGxj/sie4d5Exm0fbaFtQi
uUtQ6JyBQOO9xH5g3KLm1+2Zm9ZTi9YIgumhqrDfwAtf2so+jdctsfm2s+8zDa9FauOELJ59vlyc
oPpF/MHOW2/67oJs+nxk/pGOUdtAkuwX7bReYjHGGQNX5llV84gjtdhDdxiwP5GOTytB0U4q3q7Y
yCyJNTspnk/xqtqlEfkDipyEd12yzGjOGQ8paPiRjk+TYMq28JC5XvwS7EQ4amPjxMJDsRDpCLXZ
8pyhtPv1IkoLZ0+pnASkJngtDcM92a33t5lQZ/tvKHsQQPfKwMZ2X8p7qDgkeIKJ05q592OwpZPw
HlQ42Jm1OXtcpu/XUQz5318cWY2wa63lEnU82eI1K/CyJ0UWVTuX9++HYaSD14jDGykt/EBLuzap
RFwmaxAce++MdH536ZajPRfVemlCUODaxdQm5eS1dxWer3ee9Qz3KZEOYVsEDkJgCsa6q/4snTGd
vb8qZzvFI26ggui0Th8a8lUN+On179vRaVoVLfwHe0WVjtbp0hXb4P1UlUXxTLxGYbA9+dPoxA9q
Ccnw9favGZZIh6vUk0/B/CTVxRb+L2eJQHwdLnvX4QaX1gErIMNy64q49mUAXJQU38MJnAeDyHhJ
7ibxFfyh6Qj/vv0lppSjdyl1s7fGoojti+sPSUiBfS37M+NDsvltitNwQmgBTq4uW+M95JJhrXRs
S61gOrsm8yUQkpCPqisj+m8Zd3jd5BOkE0Jo/wmQc59uf6JpsbSS2XaqXUK7dy8cUinDWY1+Xefh
ukw7G2vD+DqqsSw2G/Q3M0oyrRLLlpnl7GU309DaJUzEA8GmtVMXbttYCsAnZ5U6MWN7D2Dvqw6g
Pf96xfFqKyT91a8IDkqXqj8vYkmrKMrKJT4RAtQf+zb5XWZhXVYgGCXPB/U3ZfZ3j7Z3zDq3bZc1
87qzTAa316GNTNTF4BZkBQHpkjSsyplXplWtko1/t1gJgQKesvWQ+Ae+W6sbqyRjVPnuelFRyRKb
FUUqt1UkgGruteUbUO2RDm+0aBBsFWhALlEdPi2rl3VNDD3LICdA6oWFdya8+TDEf/FtSarFTgWo
U267vHFZNZ+fJHNEKFbkkOEvwZ/xrANG0f5T0OJ07ruJPVfnClIGEtAlHvtZu02JjX7p8C+n/GxR
6p6o8HbuKE3rqu0qy0ZeITCwNICySVWBCI63mah5GsdFNsxtwuYo6Q/efEc6KlL4LQGotFUX8I2c
pPMdAjvpSP3E9viHtQwTLFN228imD9NKTrtYs3K8QV06VqNL6JcbsHtnWFKL2i8TCHZK+6+lHndW
9OqXby9YIp0BvqwddwwHy75YPDov6HnCm4T6YDt0Z9Px/sE90snfuT+ssbUW5BL2TiLBu9wHbjJN
MrWglFqG95F7cFOoU8EHWCFu+aV7IWDLHxr7JZD+F4f6/x5aFR0q1jpuyenGyAWgxkdCfjr+73pa
TsBggVgVzTxXHGC3dz1gqp46emxe/bgN55JcSmVnzC3A+/+7iEDO0McJsddkFBfuigR3oDtbakNF
CLR8vda8nFZLAFNOlJvME7GzRsQ/b9vO4ARv0GSV74E60XMuzeafWPkz6qOEdH6iIp6w9pPNx51c
f53tO96sY8ug2FpLbNMctFs1T936NVb0ZAX8ZS1+oF9tJ2RMprr+/1Vpqz2LcDJELnDYVlb6A3Q+
uk+3DWVoJIp0wviCEiW7dt0u1Cmtubr4EdIcboZrEvaP1Yx3h59uLALmJmLwgWtOumpY8Jjo+E7V
KdQyz5tYEnXhQk60nVcp023daPQnmOUwP0GdByppuCznJML+r5D8xfcbtteL+X77uB/piAvM0gqc
CNHug6LxSvYBEqM0PnlJfN8A5t/tEGwZVkAnTm7HGleMIX4GLJme+2Q1OyXF4D66Hn0DavXIGTzo
nQxTWtI4GVBBZ54L9iIgG7KzxqbZa1uEzXZQRgQyyVWa7UrOyL9Wf4kHkVw7SOT9uqTDzoHJ9Eua
p64EnTEucSF0U3tpByZRUE7f7XyFoXB42k6A2GFUzDhPXPznME7kl/h5+D2gucNKnSfqoZcyoQk5
RzuvhqY9j06lPI/EW5XNySV6LJ6uxDh1ioV/RJYCz9ceK6fRf7W7JDbME52kwEd97sukB/MxzchH
/xd7GtAwaGXxl9vWM5xUPK3EV2rg/ebhdyL5jzeA2OJ73z6s7OPt0d/vvvYjHaRhlVQwpML//4zi
POEz3Cf3V/NhO43gAI2z5vvtnzJ8iI7RCFkrvXpo+SVA9onlpZvOtINc8x7XhWl8vSx1IrS2AuNv
ELD1wMpVuN9U9CKDYxGvIzQaSsoK2sH8Ek1bAjCg414i+w6iWcm47BQ/0ydo4b4QQltP4SfC8tM0
v8gRZbs70WBneEOM64iMyBrw9Im7nIs/4CxNvcwK9h6KTTPXQjy0Y7AYEgzN2i+1ndpiTQn9yr29
a8n3p+7qT+oh6MyktdD4f1Pnk/NU4JHqtl++n51c/SW9FBFblopRvHGj6bqIMhc4iTHcOweZZn79
/+stQIjS2ta8yz3hnOJKfliw0bg9c9PQmtFnDxzNpPfqHJ06D37pZOu0R+/6/npCxeC/s3Zp5fgk
xKwZ4OpeL3gCHrPMWsJ74eyplZimr2XQFfJA6BIHE7o7AdpvBeKRFttOXjONrWXNBa3nC7Q+ZE7K
6M5R3jnYVcIy+Iv+WE4sHO82b5K5vUlIJJeJHf0V7PHpmwbXblvmTs0zKYM6l+4/DJejvG7Qhb4n
Cfr+psXVn8iFxS1RQ046pxGAZOihSmit7tTsZJa07oEJojsbF4P59ffv0CEtcXHJlYOd/rMUcZHY
g3d/yOt1pXKgBmxco2Jp/fkHdaw7TveeVwxHKfd/RfJVrK7NxtsgiHDJBN7IGScOhX6BUKGnsfgE
Mo5UzfctSLJKuXeRb1puLYIhMDGt3F9kLrsXOTyQ9qU/JOvou/ozeGNTuY4+63JIQOAxYkrb7Ric
2f3fnfsrM3XbFgV1gVlD7Sy5Xg3KYt7Zhhryzv9W5tXQSyEEXS2kNBC1Nfw+Bl5QiZd+PFQBXf2x
u2ehcCMHftlY4h4Z8xTMO7tOw8T1h+4qjAbqUQSuJ5q/p+JltgLccw13aN045Pb6U/fa29KeStrm
3hTcl7T5vM7+zsWLIVp1YtwGLSsVdM3qfPFX8rfo+XAOq5bu7PsMPq4ztMi4s6DRgqQj7Q4g9eoZ
8ttZMZU752DT8NePeuUxgOZC4SSqKV6MqxO11nMprIty2E62MQ2vRehQWGiD9CW99O2ceis7z12R
4PEwu72qJrfR6uy2rGSzyq3NR2GffBJDFKz96uHmjo3sz+2fMH2BVmbFYvM+tuM2j9dpTGp7ZqCv
bj6HII7a+QiT/2jFtmhFa9VNWOd+6V/mMLpf/c+35/7+yG+kyYNC+K4dRG1uh82WyKXiKYdG1U6V
et8yb/TIsetxuJzh970/fejkHwdbEGcThzznjSR5E9f1NoZunTt9DdK68CeaP/5eFrkTtKbJXz3q
ld/TrRmmjYRtjs6SrKRdSsPxBNBHeszy1599NXw7UqDhAlvmk3JPPXoia//Y7SvRX6/XEARNE0cS
tkcXKofhvRdNHz0yvtye+fsh9UaYvCraARKHKOLs2s3Q2nde8+iuoMk+RICHmNRitqmFGqoJKQHX
M2nRq6ya20x2e6BY0/y1ePVKtxj7yEe+jOwyqSnLeqF+RjVux6I9CM/7t6xEp1sBEVC1TkMMG43A
Q/A/csFte/y9JV8clm9c7iQGw6foz5JV3BGbS3xKXD/Pjl0kUf/v5nW/RNjfHVpsnV+lo6Rt+2vZ
5fFTxLNlaJKx++aNw06KMCQg/W2y5mMwFva1NAbjnTWw1Orbnambhr4a7VWE+ZSGAVqn21xZuAVj
p9bew5+bRtZil2NteRyjqPjOR5x7smG3Ick08vX/r+asIN23kE10eSQ/L3bxOAfzzoHNkM50YpR+
olFZ1XAVp7ZOQ7A+lLLKwFqykxRMw+sx26DrhHYLzprMrfCKvQXD59BbBmAMloD8uO2MBuvobA/u
1vptNOPQ7IBgohUo4iAavD20KZK0pMBYW0+BFdf5DPnQpGPgSZTNj2hlWWRvh67KSaSVcVKSRgwu
5bnTDPcybk4z31OPNlkm/q/fALAk/HirQaHXB0XxvWSulN8jRtvJO1avdMRKWyJPO7Tucjy8flbO
PCRUFb9vG980+/C/s48aqyx5H0E6DOyh2Wpv7qUMHWdn5gaoEtGxKFKAKbllXZ2vyGCycdPRY4la
nhc8SovGSpUTJA5On8FmZXT3Nfc6+bfvX0QnXMFycM9jMJgnP271XQ3EXS2fm/JEimPMEESnKOHh
BvHWoRB52RUn9JlnA1c78WC45Cf6Y3RRgotDXo3GbOdDKbHczjPIiNIeBguVSIPSPvXoNFtqB83O
KhWAGNz2BkMq0Z+pG4gZu+3W08sSRIn0wXjnl0mxjjvDm5xNj8ICQN31ui5BPWbBiKoPAe3bMzdU
ff1d2ortmdrRSi++Nd215e/G8xOCyhOE82lVX/xaHfsG/Uk6hDqMtVpTkTtgN04m2bYnb6F7vZKG
BdDfn8utKnEaGOhljra7oa3vpgB8+nyvB8JkJa0uL53vcEDpcKD05tPiXEohEmrj9bD4fSUmCqed
kmRYaP0BuqsLNdBouq4GSakHBk66RxxrqBY6r7TLrXEtJ/hQV6xJq5xLparnFZQ4ttyKHWcyrYL7
36TIK9+xGhAtXJgkJyBssmAQp6DYY84zWUcr2D3ur1R3vYBWXoSuhCmto39uR4Fp4lopbcnScK6w
h+mbKQMO72leA6go7ukbm2yvxS/tlEcZDn/5UrPipYrplBVWDUYxC2R8bQsg9e3PMBhI5zXpCqst
2Ao3FVBIiiKWd2yPwNVQGnQ+E69tyRCDWz2vO+CxYwjGbLm3kHvwZ5/G+N/b8zfYSWc2IfUW+WGP
ZAQq8QyqrqfA2bKxeLHc6NCNGdHJTbpiiDd36bDQnpMi9X0hvvf99uRNxr/61qt9MDqiJJqZZIfT
sfhSTGoD6NLbe0szDX79/6vBvToOR1v22GSL9iXcvB698uMepMDg/TqXiSVlt6w9vN8L7bTbyPd4
DRPuVTskeqbhtbCtZKNAs9B2+eqsiRqL+x5q28y2T7ftbhpei92V9w6nC0wTyCqZmimh1i+r+Pv2
4Ca7a5EL3pKJxA2yZqnqhMVeHg3jzrW2Yd46e8k0tRMRMczSR18l+d2wT7Hc2Zyahr6WsdfeEneF
CD14eQVdOihHl5uLdd0xiSFIdfQMeifGpRuQCdoGJ+vJk8NpplYuFXETFjb3tw1v+pXr/199Au9K
LkfaF3nXjH8aNqZqLZ6Kfr0HxGYnWxqKune13quf8IouENWABegA9gMIihMvEdMDb5dLQH8rsXMp
Z/oSLXTpQiBy6OFnNucf2Z4rMFQrkg3jziODwUN1IE1nda20rh4q2h9BzHJV7SFkTSNrcasax2YL
gMfweW4VaRXjtRoajeP65fYSm7xUC1x0SaJ70ZnrPODzdhqY3SRoMcB5cANS8dhPaOFrU8dfQ7ut
chkGyA/ywWpZEgI8fnt4g4V0oEzs4mXK7coKlyrXu7jVd1YnWUd7bwUMrqPDY1plgSeux9rGZZ2i
G+YMQrcv42onblB+O/YJ13r/KgjiKYbYtouqNXQ4L3nD/Tb2x+4OdHDM5Ci73riNd7tIBElRDXbq
ttWxFKeTlOBoyqothPOAKyCjDgSE7OnD0DSfj5nluuKvzNKVMR5IrlcHddS8DAqHCRfUJce2yTo3
Ce65iQ2m0TrfpuppK+snsti5z5uDdtfidq4jsS5MIa4gBg520WjMrr0ZByevRa0AuW7MOMpt3X4L
x39V+2Wa/75tdENCcLVoLcHrAf0gDL0s6syGOmPN/DAX9s7ezxBNOisJepVKUsm5yMee/Kbt2uOA
S7ysrZAT0H2zx11oKCu60Hg5NW6/FCPqo3zmfuKWLAvdx7H/41R/XLIHuDbYShcZl5LWEOCD/zNw
b3kMzexoZHdHe6c2GjKbjq2qHEeFk4e7UbWxJ0Cvv6AX/9i+R8dWVUG5MKtDWfEb7xO1t18+2GTb
0dvxfpNhtMhl0h/tcAZaYAPpRsXijBbWeRZ74jomJ3K1xMAGaUPfAPlytRLLrxMePXvs08D2iItM
lteityRztYEGC/GFpLmF3XlaDu44dXVxPvjAXM9ekdfecHLj+gJUferU/t2h8NUJSXrpNr3NUEri
ok4rcMkW2/gwh/TYwuoYq7pCd4gUsshn1X8aiyoLnPhLX+3lNcPC6lQktRpDS3IcgtjUJeX80yHP
kfzpQk7nkHV0nBUnQCWQ6z4tLHF54at0VlYioVt2bPjrZ70qWHx2uxmkH0VexiIL6+C0burOmeed
7bjBK3WAlbU1tBAuNv0Uig/YSGWgfz5oGC1guQOqy8rH0DNaiJr2U1Utd7X78bZZTPPWwjUWHhvw
II7zm9c/9r0IMg7O4ING0UIVHZC0ibehy300iZyciXp3I7U+3565yR+1OisHe/G4xBkO2exX1cUJ
3oDrpOzoZRB7B3+TdbSCC3XecYxHlKppnVJX0Jcpinemb0jDOqrKtcPBcSNV5GHHR3pShQJewGoA
976rNpsvx3KODrESwmuJ38xwnna4H/BaOlde6s97T2wGA+kAq4KpKgKa1kK/YtT9U9hFzRJZ7TU5
m0bXYjbeKhI1flDnnVVsydK5vxtrr5fGNPZ1XV7lg1YuC56OuibnK1Rg+vpD43y67Zimka//fzWy
Wt0FIjNtk6+iye0uSrBVOJbEdLmrumGKSH/BLVewZAotM+H1L4+PZRpdZnywfWud2YQ9E4t+DH6h
ErR502jYOeibXF6L2KYaequFdnTegn0f3XA/m+WHctWxWzRbi9XO2pio5rXLpc/+LRj5sm1ekMXW
GGVH1vWN1DgFmGcCJW2djz4tM0L9IC26cad4v+80b4TGpc+l3dc48lh1WA1pYAl7PhUK4i6H1vaN
8ig4yUObgUs9h+Trc8HrUynnnyrco0V9f1Pv6C+jMpjXqF2HPi94HooPIniU3iMYCar+CeDUnW8w
GEnHCmAnVk5sA99FuHRJRJq8UcVOo8r7vunoz67jPAYeAMw9UDdNAmHfBxfYucgrT7d9xzC8Ttfi
i9KNABvC1q+iKWckc+shsYo9RI9peC1Rttu84d7JgWsK71MQsX9KNDVCNW2njhsWVydrgX4Bl6Gt
cIMMAgM5fwSpbt2+rM1Dv76o6uW2iQyLqyPcOLeXbXU3PF71Q+JReedWe2cS09DaJqeMIZ8YdUgN
nYuWTjcOyF0dFHV2bOLkv/k+5jHI8njb5zJeUtV3uE3ee3w2TVzLmNCvj8qBwfB1U9zJKkh5sLer
NA2tpUuHgWFlUTgG1rjXWhQDbWF4LJfpCLZZKLfwHRxgZWl97sDjk3B7j8LzCn55i8B4o9nuNoPf
SQ/GjqPf7fAYlX931oWpXwH96rW5NX25vaaGgNIhbFa1utypuz4nAtVwXB6566VgUvl5e3iD8XXO
DKUo5VG19HmAQzLUIZKAfLo9smni1/+/2nxwGVBfRchj6wjl3LtyefDXQ/cSb0Tbwas9FatT9UC8
z7/qeYtOTNgfCryOH9rdvFFu70p7wJEB+wM3/Erdz/70W1Y7xxyTWbQYlbgKrTi4v/KC5Fb/MPQX
tR6rHDpxBXS2W74pWPxKI0AggWY1H4Xau+14/5Tj6PiyGMSSpJrgiBaTSYwridAT2QhOmamRO+tq
cEadFIn3LOigENbnNXAn6xCjyfTYhYqjA8wW0cWqvJq9mX9XsoMg1i9+0O5vCJAqRRbSwO5F1CbO
9C8b3KSq9xpj3zUKcOhaeiwbN+xagYqKH2nR90+sD44QfGcnbBhdBxXFpGqWzQX4H1EU5N2wNWPS
DVH850ASILEOJYpF19jg3ha4Yf0Zi0fInyTTbivfux6JwbUHETIxtjjXV4u+C7Oy+OKq+R8lg7SE
RvTt6Zt+QdvNVDSYrg5Z53Fbnbwwq/zHjdiJFN9vj2+yvpYjRQPWEhHj7naY/kzjViXCJoewz7DO
9Tdf5V+vkbUVMIqiEfQZ978Rzneyo2nW+iYGdxEhZ9b/DsNp50QXt9q7mDQNrWdHWc+VS1uRu80y
ZHZ9dqfukEI2DKJtYeYFT37SHrHPAFfRFs9pIbrk2DpqMWqHeMQZl0Hk6Pe/8soDeWsFZCetG2yi
Q4XqRoW2AANDjhvVNLbERXRLdmjeOlTInaEmjUZb+DdaAZVDkm456H46QIjPfVuXkKLN2xHAsno4
xVZ9zP90ZJDrtcuwhJPIIQucWp13D/KpHYMYAt7XAjICMY4FgEGdl6G478iztSXlFt6rvbYf0/jX
NX4VlFblL/1YX8d3crfMwDiadNbjtqtl9e7ugoCI67/jL2NBoRMakLPbqF+jxZ8hixMkMTvo6L4W
n5QH0mE+mn8Qp7/VlXKYjeqf285omrsWn8BIOxw6IFUeUjTy/4EcC35tJ0BNY2sBKqM+JIzjoXWt
3HMUiQoK8/KhtMI9Xm/DD+gQoXgeHbuP4JNTHJ9432ZDQD/K4RAkFz1X1/PwK7+BmqNtKx83GpFV
Xhr2sRLzsQ2AjhGK/LKt7BnbCzRKupkqZd67XrlTPw2pS6fZiaxitSobZlfc7dFTMTSnuoibY3ng
DSrIpr2qmBI5Lb+v/GVsj5waYWwtSGMQ2k4BW69txkNKuvk+BJ7jkI/rEKDQikecd68bikmc7LB4
rLcmU118cOZaeOLZUHYq6lCHOm8FHbhVk0+QsjikVgvDaBFaWqMXrwIGFyV/CNV6kfGxGveGJmeL
WTlYAq37QqSVqk+Erse85A3yZ9xYP/YrQof1yTD1T1bs7MSOIeh10A9xZ9k1DaJSVAWA8ujDQMp9
jIL5621vMVQLXbio4aykZU+r3Aq3ZzT4fKvkwKF82CVOrHYsb/oGbYu7BXQqQuH36GP76AcvsfPS
qx/Hpn/9yVdJi1K1qomtzrkAtV1vfy8VIHs2uafTIQoV9IpqkeowQukWY981huglsKLHiNTHQklH
/theu4FsnA85lCZSLtGkWxziZMWstSidqmHbhAu3KcXTuoLCUu5dAJocRgtQ1q31YjHG89H5xtxM
0C5piszauzs2Da9VURv0Dm40hFU+e+CWG0Yqkgr02eeub9j96E+H1FjQ+XW9cnvlODNx1zhocSyq
y+Wp9eLPYTiCLnY9trQ67Cf0Ism3AiVvXccyX2PHv0Ch+vNtpzeUPB3t09seWW0vqvINSoROJdOK
/Xt7ZEOk6kCfgtahAxgjz/kYphNlJyWHbK338qRpeC1ap24LIyQDnk9l8Clq/y486/u4vdyeu8kq
WqBWkqKhFTo4eevIO7u27yLf/XZsaG3LO6mwwIsvVtMvT/D+U+Q5O7sXk0W0OLWIPXWqQ/odqjgF
h1u6DiWEZvaUvQzRpGN8BK+HsAsZOXe+fRlBK9UK8aj8K13NoadlBJIWsL4TkqprN9CaxOs3Frj2
Q0mjdWcvY1hTHeWD99Kgsq/pHXnSzlrWoo/OqvcggKbRtR1v78dFHPk9z+OF8uIOPI0qqFG/CRG/
DjmODvOJrRnyJsMEgkF37c4FdOszavt7Jw7D6uocSuQKoxjk7Jzl7D5fAcFuw3/P0UMj9oTBQ2TD
Nw8QBFnqv1mymvx+8yvR52Xzza9Tb/kilw+d/bGyDjWJ4Re0qC2CDRwSUzHkyxSmY+gAhYnc3zVH
UJ4YXotcr12XEbTBztlV0a9y+L1uTRpPzV8FpdmxJdYiuGmatg571MMYMM/UaQh4KxdyiCYL89eq
bbypLfaqqM8pMPciKLNO7vXemrxHC9xgLrtp7iuOl7yvDi5Mh/aFDPfdeHBldcyPQuELx22B6V32
zV6LU+EEf3lBfGzPrWN9ClDVhMuMvBPj6TcdR3TyrgXfqSWGtKwjfVzpD1VbcrBfNFWKzWtig8iD
TtPdIZ/R6ZSqkIMiAehjEHjQxKrnk1sXO+5omrkWsWNsSwd8ZNieSe8T2+gJG+8XusslbUiZunDQ
EnIVRjTGRWEz/tj85qGu9kDGhlyjw302kIqMS21VuRrrU2dZX3nZfAxnp0qiUpx66h60kBaw4TzG
C8QcQPQQrhnpvGe2oZlrYzs7P0NY2VrEDqog0eREzhkAwAfLL56jjab10D/FQn297T6mNdYiF8Jh
ZKlAgX5WNrQWrfhlEyyV1D70BW80hGy10RGXfHgx2MRDWzRJvZUvIVsTsdv+/f4XvJEQ6m1r8NBr
BbZitvzLwZgCbPMTo8Gh3PBGL8guQXvtB0g9kML7R1nydyH2nm3fD4A3akE8oKyOJUTSI2cC/hIX
N7Q58jRJ3qgEBS0HJ3eJ+71Rye/VtEDMQg1/3XaZ65bmbSF/qwfELdUWA+3zqS+z1m6KpOq3+xlA
VQj6ZV3snsPGJsntHzPZSCu6S9tV7SyAZLSjNjrhMbrPWLHXP2oaXAtfHyQwaEMDj3bsbephAtPr
eXLqj8dmrgWvpKGqIdEHQIGEjtXi3YEB6XR76PfzQqQTKjkD9XH9aQFQcL0U/pc6Q9KCOBWk47fH
N9hFx6HI1SJjE24870QHZmM+DxcxdeJQxYp0FiUe9B0jEklThQvaI6N0iayDQ1/rwauTeFHYcel5
tnMOxJbXa/dzW/fE/0w2ua7Fq6E5RKS4Yi4iKv6zuuLF7feoqg0JTFdmiUkdRnYciLxvL6L97oiT
E/9zbCGvH/Nq0izyWVwMBENv3xQpHodx+HxsZC0uySTaEpxSuFutfvqQePbRyXN7ZJM5tKCs0Gxd
FWMk0Lz5mVZPlfMS9DuTNsSNjjgBM8tSgpJW5GHz7JbPtEETlcKNGUuPTV0rppE9qcV2PIG+3yVz
mP1HtcEpdNpDJ8BIx5uwiqAaVS7PmyX+sWHrlILaaK/lwGB2HXEiVRAyH8/7uGAas2rqIZ/jxeCg
lXu4OdMPaLHpxyvkl4eB59QmaRFa2RSx1Od2dsj2Oq9R19fL7BPcfhDbJf/H2pc1y6kzW/4iIiQh
QLwCNezJ2y4Px/aLwiODmCQEAn59rzpxu8Mf1+zqu7sfXeEtQFKmUpkr1zrPxTo9jKB2zXjQ3Apm
dlzAFqpbTTp2Qffv/D/P/frghH3dWbHF5066Z3rUiAQCv0hKZG/HmN3Yk3svvTFUqea2cGsMiIIr
34qIqfMi2/5GNv7vHMYMf/6fDgbU1CqIrWjvPS9+KK7URO132oSppCItQGscsDyb0EMrhhtN6Xu7
aHOq1qHmQbwghR66KHGl59K+mc6RfSUORWzxS9d7f7PU2Ka+mS5gvY3SWXWvS1qKLXyJ6TaKWtTq
7215CAIEff2dGn++ygC22CXmlGBBVKA5F3guJtY7QsdHoJtfOfzGfButfeTNGdI37YOjDyy/BOXr
1nSrwuPjpadAEoQbsz6o2H+XL7DgWNyo6+xsmS31ESDe3AutU/fTlNcpH/zxaJ2T90EL9eGX537n
YNmCl2w9x9AA//c0fOzZYS1owq94gFvcsddJ/kvIvVXfET5HV26UN/djeOwd6FGn92Wb1mOXqCjM
Xv6GHUcRbkx5DUroOAUa13H1MfDMsWLsdVHZFskUIchmiMxw7ALFkBBT+wfkQ27xB+299+bQrURp
Vl9KHFzcHKTsMg0RgVdNyRbK1JcC9PgdKusFe9sEECeZbmVtdu5QWySTgo4aDQq8NDOXlWWLONDh
TRk/OfO0Nt9efvudfb+FNHn+WI9gsFH3kCU/iZmTJKgMOP7ELbaBnZnfApvQiBs7dH9gXfsoPgML
R5ssqj2IKr78AXvjXz/sj+h1KOTa5AIlnqCcfoD/65PXuNdlFEVwfeYfY1N/7oY+gLcE5+qH0C9P
8fhDLqFKXn71f7Paf7HYLbJp9iXOjpyy80Tq8qsBG0YmbFMf3FKSBLooBeQzCp3WA/sKMguaaonj
gNXFz8WZOm2nEthZLb6iE+sW0+/ebG7se8rzrkNMibvA/NPrIOEcR/JWu8WO/ws2p3LlCd9vaszm
qu8MS2PwRtLuAd3mr9wJGxs3puJ9Celm0I71FwWCzzRg3nJ4ea12JmaLhVrqHhToPjojbJ80eGW+
rDdee2datjAou05dwDSSa4KgTnZ9hN9FX+u4PtVBcePw3HvG5lxmXAZNH2Lq4/WoTZ3N66HPf67y
x8uTszf89fc/7GRpwXg59bBBSj8ZfbaFS2j/1qAb6OXxd5zUFhRFpmBZfR/tb2F3qkWejtVzdVN3
d29lN0a+NH4fD4yreyand/20PLBivHWd2ZsY/z8nphuwtlGELRmDhl65GqQE/XzMG3PoXXCLyXZv
djY2uxTraCYKMJDxZHNWOdVp0EzlkweWght7dG+ONqabl36PoFqr+2XR8K45GmH8xK9d/9oHbGwX
bFu1ujKp3Q8I8pI2jOeDmM3vV22fLVpqGd2ios4iE6YeOsbA9YQMs7sR1e1MzRYvVXcxpKerGfXE
ck5M2515yM8vv/fexWmLlapsNMK2PHIOJp1CCyedSijAWLTGBk30JKEZDlrn1GtaMLO+queciS1t
khdUgqLEi4DA6gwJ3GcVNjdqozsbdUuaxOwYRsAgARwgGQgWI79O43ZVSVy2RfbylO0Y3BY81Yql
JgvH7VuxUz3+7OkHCEpCBuWGI9pb7I09g3yIsaBkmJwxSCoNYegxuGFie5OzsWLmgfgD6YkBtJbq
MOfmTMCkrWh9Yy/tvfnGgg3S1g7NjsNDEwZR/HFY7NA8hAMDWPvlmd97wMaCIfhZFU0DNewVrAIP
a2vcmoDfXH1/1fBb+FRdzxE3XsXOfKZ9WnXelLlW3eoD23n5LXpqXqN8dD3WdWh0kzBVvWHj/DoH
sQVP+cgIgVYA58scr0lURJ9aDxDz183K5uCdekJXcHOi+Nq5XwQZ83OuouJGy//epFx36h+n+hB5
dVdCp+XsdebTNM0SiRoozbzuza8P/WNw51kPCRRSgzmjB4mRTll8C6Wy994bI51YrTzHMeFh7k4V
byCdfotFZ29otnlrQOzy2UeqvO3IgcjqQzfVH183IRsDjSwqP6ys6blimoAzvNfHaea3oPx7L76x
zhn8DUCl4MXzRYDqo0knV7/Oq28hUwUEa2a/K/17CSFpCQ4UsyzPg2puHN47b74lRqqj2JMRuGju
l4J/U8r9DCg6EV6e8x2fu0VLsdIMS1wijbeMPBNX7lbuHQP+Spe4hUupuO40rrvsHPg8uEDXp3jf
j+t4o3q7c9RtoVISpAe2a1HG6iGYEg/TQUb6E8kfptl9ed30XJfkDxvtOuQFgHem52DxnpR5dGv3
exluNcbuZDe2SCk2s8mLQ9x7FBKSRyugcA2WXjQ/Ud6DuXst0rh2n7WbXkWXycRWfq50K1uaxuJz
aP69HSua0FXesN6d3NsWNhXQhtf5iriD99DCmDJGf5LyY9sk+S1vvLfcGwvWs20gTRHRM9h0zmKO
jm0n7jt2WaLy+PJy71jaFj8F6B2nU87pWQ50+II0H2hATD2Ldy8Pv2NsW/xUMA4hGJmuu2nUmRFe
Msz0DdA2N4bfmZ8tgipSkUfCqxuCQtcbH6wIU0De+6gssP5W5W5vgq6P/sMeFugwhkOHBG7bTpAi
Qafr8xqst8rSe/Nz/f2P0ekM+e46x1m+VGHS5+6XHO0Buic3qjB7w2+MeZghHBlbZHbsmKeqay+2
GkF4MdzA8OzNzebQxUUi8qTfXpuA4mTKxbFQtxBme0NvDl3tlFWmmRAqALjsMhNCIfrk9XL59rqN
uTl5zQSennnVw/3qDUckAH6wih+hRf+a3Auh27S8NL5pwprLSyXJkBS+PU+Veb+6/ljMt6TR/q49
gods5mjOPVKbVcnLcLCPPK2P6kTezyk/Nsc4iz68PFG7T9nMlERaMreLL/59Cs3q7PqUISvO6pjf
fMpfNyo+ZePoaG5XbFRfXtbumU5LUqOC7W7lSvY+YZut19GgG1H81yewA9gezuT9mEFZ/ATU3D8v
T9Rfdyyh28S97FnI8tzKS4mubFW1Gb3Z0bD7AdcT6A834Zdy7qae/+81UIf/Hx+w8XQlcBvxNOj4
EuXLYZXlI4TMs5fnZmd5t93ILW5BHVi9vUuJ/gOh0Ouciu6Wh94b/Logf0xOGCg7sgl7h8s3fQeF
aPoOwnU3rix7g29cXG6HfMp9T1yi4czZm7LMxldpLGPDbMzXX8pGoaCMPQ+BwKkM0xg8guqmgM/e
m2/sNuxmVHfyKr6g9244OkhR3zmaq6MoePea/AK+YGO1KxEdA94s/nfL+wt5dPRW6+pfYysgY+L/
XFROggFk+Z28gDJEFed8znGCjdMwmKPRHQDNoQnIcBhcud74mJ352qbkzdw13YpWjcvQjFA7ssF7
V4b5nQ7b8EastWfG2xblaKiCxokihiutP/iZPqm0jBN0V6Uo9J3bW9WxvS/ZGDKTvKcTkjz/gz17
HeK/Fa+wLNdH/mFrCyEOffJ1fJFqPcwyqLLYLcdQRmlYCHkjK7b3kI1Bl56KIMNp5CWPU198gdxh
MqPZkprXeaNt77JtxyZswlFeJnHui+eqPofD25cd3fUV/zY/G5u2aDtvVwlfFAWHKH5Lyxvj7m6d
jTVbMXVubhBQTMfy4mfrWaXo0fh/3jobi5ZwGpxRPAbuzgxvivbV7m6bkKeBLQNSKO9/sCv3Zmeb
j4+UI+MkC+8y/zs71VGlVZSAyzr1D8uZ32oe2NmY29Q8qOF78AxhdZtcZREAsF4nQRpvMrfQ48sb
aMd2t5n4FVA4PTa5d+nKIp2sObb6bTR7h5dH39me22R8uHQFM4GQF6W98tytrDDZtFTxLUj83ttv
LNczARqZtcYuRT2qd/XZQ31ENLcaxfaG3xzG8xiXrATw6n+whfZmZmO4k+MlCx2PLgsUDqc1P/Kb
Qm57Q29MF+1/ZVFcJ0WUaxo5lqxzc2M99zbkxlxXVwmICkhMCIrep6GonsHgwx/J4AH/Q1/HPEDo
Ng8/zmUTdH0UocAOdUZbpWv58+UNuWe52yR8S13BhwpR83Ts7663i+m8PM+pdzKnPKM3vOfOvtlm
46MgFIFtSu9ieQpdBA6q+PA1N2xMzXVl/jgQWa7LpRj/z9DXwLa6Qcqws2+2ogU9Gog0MnHNl5AE
BUk5nQV7ioMmDl75gOuD/3h3gHR8ZsZSXEa0BYe4l6rmlbOyMVSn/BXMRhOit3ZNqyA/+P0CQeRb
fnhvZjbGKiI/tpUdxKVn052AGEtO/FfOycZYI9bEcojhIQtq04pbMIffuq/vvfXGWNUyq2WMZ3lp
48n753qWRPc5ED7t6wLYbU5+znvnt2g5/a9d/n+zFXcM6L/l4/kUunx18kJ0nWqvy+aSQV2ny172
AjtubJuSb00f5lPbiEts6L8CFwKNckx9KW+G3jvXiW1WHkG816ArIbyUkvpZH5sW0lu6PPCxLZJR
QOoorJS68Tl7s3X9/Q+7ImPBWORN9DL01fBGicB7XjpcZdpuXl6TpSd029Dct9EyMK8LL7O03qkq
QdMfiUC95dq8ClmFR2xsOK9mOQoAiC6FmEWR+FOjYcNonnxNCQnjb4zYxmsQGCf5pffXLCL0wPww
sSK6sQh7K74xZN9ry1y6PLiERZzS4R1u2o+x4Vk1qCT0x8vLO3dvqTc2Pc7cQxtszC9c90dQTr5Z
enlq1vzTy8PvGMY2Ow8FzJhHHHNUTzrx2uKuquyBCXUCRuCflx+xM0/bDP2wlszr3Rxc4r7wTLKA
oe+cx3Q4ETNF90Gv1aeesFuIhJ352ibspfW54WjEuhTEyqSQjh8KL/+6MHkLWbf3hO2BHKGpumYh
v/jjeAZuCQJ+4xs0lt1Y8B0nTja2zUQxuGoR/NJOxB0UL/VRSvvu5bXYW+7rQ/9wHJBWUqJbiuCy
+P6JFz8L4X8Qjia499043vZmZ2PUlR5HRnvMv+sn8asmFT0UrgW00R9qfaMqwK6D/eUSvNU8YBPN
PUtGSPzmQ5lG5H1UfvDGNQEBsfaXzB/vQ/vlCumLdJg06lD7X3vv4NiSoop8soxlls8PZOwOQR6l
OQd1Yf40Brd4aP89Vv72fhvXAGnBsoNdyUuwsF+rL75SUTyCMPZQAWSlmvGuX4Yqdbr9RHxxyKFc
lHozoG9VmDnf/9iH4i4GRVMT+MeX1/3vmC8CCrz/XHhf5Y0dVtp/8yn6WrNuLroTkHbL7yH2vS+e
VlBiH4va+zyDOPsOjP3lk0R6+SYm+epz//uMkHiTbStw5bQzyAKOnGhqRrTtAo6qn2M0aTtxjllZ
hgbiyjHQMknJg2HpD3ndx/0P0UkQBKci7ljfpY61bIGMgJhUfqOQsnNBIPG1kvyHTURF3TMOt/E1
X/pHOrQXwue0j9yRl8ExsGEWsCb1wAqzTnXamPkgX9fsSshWYWCcIzZOgGZ/R6Rz7htwIgsnbhUl
/u5I0MX5n9+l1xUXQ4vjOlmXCHzx+AwaJAWdb9WO/+7YyVZhgBMhoYjgAbyDA+qN4u4L8+Rd05JE
BiZrpbjhUvY+ZOO0lp6UYeNJiR0aRmH9pKd5NBXU1Wxgv71sH3/3WiTeeK2xIY3towIOhfDPsj+S
GDxAN8IQtrf3r7//scE6YHJ7MjiwDJq6S1w7J+G3yTyw5he30f3ogwG3ORT+HSUfKvbBr75Xtj0I
UqcrORVKp8qcizwFvgsJj2/2VQAy7L2Nj7L90s/dbPBWpflBHPJZ+Wt33sbZQLK+rtZSLXkS0/Ek
ULJFg1L68krtbIZtf/hcN7wbV0HyRJP4u+2QX+oae6uZ4N/7xl/81LZB3PRT7qpSAEqnY3oR+Yeg
wUHvwsOi+yqJyQ/Pd0dn6wfi52iTEPqjVM16BznKlI3NgyhbnDfxw0L1hXW3mtT2vvlqgH9sILLy
fM1ZHQJgzGdkjoYO7vrZ6ClfbuzRvSdsfAX4sNqyoK3Mk8jTxXe6dBVLJy7Bp/Pysu0cQGTbaT7r
QLbtIPENFD1xZVI0qP1Ru6RCi5MQZD4rUOMdIKQYH7pFjilw5qeXn733cdff/5g+r0WQ66E4i+kL
2RPvyX2R//Py0LuftXEcwnSe50to+yYkgoZzyeY6CbhNCaPQ/XXvIFnyXgWNn6LdEpyAN47zvS/a
eJSy8oNQlSQqknis5AdEo/prlHv0xm74F1/0NyvY+IZAFGtXeIuHGXN5ZvwBmlJfCHvfEx82gMwf
Om6DMPHiPJmAfH95Lnd88FY1oSpHPxh6aoqE9TlPosUfjp0dNODK4lax9d/U1l++bNvH7oOjfiQr
w0MiNEPFq5f61EtbsMOQCa3hjUn4dNBiPpXuvag/8FglDsL37FfHP8WxTsBE4RfnPvxY+mdoSCTI
rcxQPcxTWrx9eRp21nbbDN+goEqbmuANLY0+d5U8ztXN7XoNt/72+RtPsmC7cmEdBtfx23Z5bwuR
SPXsYx5M/8SmS1RcWqgE8Y+mGhLtsySufhj+Wbh7Eqiko8OxqD+9/KFX3/K3d9n4nJh2dTTNC96l
W9usjmTi8jSg9cN0K+rc2VHbpnl0P/k1b65PWMYmcSppfZJ0t4Bte++/cSum1ZAbGw2MxK7z+4E9
+JylXTVCauyWHu5ebLpVuMp9bc1a+gueAQ2XDvI8aKVLKc6gaKyQMVmOU/ezhs7hMrvUdffR0h1f
Xp29udu4mLUrWbSuBJXRtjnmhUqCGQjEny8PvrfHN/5Fq9YRaxtXJGbyHUrti4j9pCnULXKsvQds
IpCiaupoZpHFA6L8S0VkmERK3tpXO6NvW+kL6nMfkRNGp4NOwnnMWHCrsRW6kXvDby4kvIXsled6
cXJEuN6SzPF6XQh4O3MUduLSOPOgTLn0xr4frjRpNa+PICXlYr5ye1KtBZW/mNakLUQWmdIS8qtc
okbRJ0CRtS7KU+/31JafUd9x4fhFznkH9oceyI0oPo1FMOdBsgZNMaypC+PKPvVzvTYdcN5yiLo0
V7QNQOQXa720J629piqysF286J9hIkiEJSuvByAP0PNZFUPSxQx0MFlFHSue/BVZP5OgQBijwKxq
XO1+ebOtlkcG9juj0A5bdLw6tNLNZZzFM9QRmrSNqObn6z+GNw0bWX60vIu953pqRxJ+Fv7YtnfE
VdVozv7kABgv6eqmXzOeXH2EfrVcLpwNgfg9Uonm+zGHoliY+sYMHnrP/NaBJhaEWCjmco85nXql
KJdjq/TiP4yLxwv1QHQlixW8U7RCktqsIfmpOlSd80wRPvrfaIDjBe6Mr5U49fFq1ZowbgAiTRvq
L/EpMKTU6ng9vJuUlvD1S9It4/Qp0nGPa/AoiHyz9l2csyS0pGV3xeim6gSEMQoFoagX9Kagk8ou
Tx3aP+JHvwGunGa9x8YldS2N6zFZIt7MX1bPIThJAsM4VEdqO8nHphij8mslEZn7SSmbvGiOA27S
uOoTqH4N51IjdfOxAu8V/YeGpsO1u4zRTYFTr5TjicxdP2aVmeq2SwNjQqBYemynIU+Q7+hFSnVB
va/O0HKwSV/qvCkTP7Bs+R1HlVfVkBTTfX8cJ3aVnQ94F0z36N4NpyfgptG46x26ZpnqT2M4aojT
o+64It6wvbp4uuLUnauKhfln11GidGbrsPbeTpRG9NLndqTHKvCDb8Jwjm1fsULXSc+WLixTXQil
HuocV5IhnQQt9IEWVU6SvPMqe59PFlw2o29UBA74cfK+NCC8UeAJdSV/W3Mzezyzsl+qS5iPPX1Q
ehhklUCMm60fNSelfJDFHKofJvaq6eMKEVR0Msay0GhW9apFT3cj+PNMmhtIHywocJiwD1M953P9
diBroI+rilp59qAhPp/rICxtmbDGG/VlqLom+l3FsuXz9QLckcc+8kVDEy3zfgUZeTUHcJ5xDkt7
B5BMPH0Yg8g92yIE70RgQmCzukqvv7y4JE3Kqnxin8lAPZWRZXLBpyYK4vq7jIO8ckk+9RPJzzwG
QwDgQw7eJZ2Y0DHQwy0p3QGNDblBl1osrtK3aBcoEx2RefonVLwGFRiLRB1DPa4OqXjyVU2H8+Im
d+mvvcI/G27K6uIaqoZMgTecH+Vgi+Jeikrxu7LyvPZR5qU3/lB95AVnbfvKfain+NqjO8SNZw8B
6GibS16EtP3iBBvHu7CAavyp7NsGSbSpt7MAu8lcnRnpFRQmjOkyBwbbISEq798suiWHxW/G9jjH
ZQm/N68qX4JEjN5KPwa1z6cqoY3v4eZ3dRIf0eTJ6JIsVRPx9wuk1y1JkJc1y3loIXp95Cxo6o8E
X9UfSKXQfp8FKNlaBJUiX70k1mHe/fTBbSbezUrX7J0Olkl/kQILdeR68IvMjjVolQ7a+tcEJtV1
A7i/VJO9GxehKpbUyuXySFePRW/LAjeaJhFQ3i7uVeUXHQO3RZ8znoigr7zHqYUa0G9mp2CacFH2
0KoEEtMws9CpX5+lZfZzWCFFOSZa+yq+J8OK2wPy/+55mJHSqZIuMvC+pzVfxq4/DRCkKKtsilbQ
ESYt93L35JTnmd9YYG+ZEspwr9JJ33QDQsqpiPphSWLTaQK924Aspn4E+LOtiiMVSx/7JxlGkrw1
CngLCnXHdiklWJ+qJcjKCMsizgZ3kP40S489+flYezYNmWoNATRAk+pAFvQHtelcxAH+Usas6Fxa
55rK94Ox1mYQv1wjlroYiRfczhytAoizdpUR8h7oLLAIJsr6IPbj3lz7YLv17ULvpJ6Qw+JN4flH
IiY73zWcqElmoeobcoIpy3hK4rmdhD66MV+LJ9cRm4JChrwPDSi9PDIHQAWh0YF+qHCc8QtaeSEs
lUygCF7eYRta/Y7GJs/f6Dzk8gxYYF+Cjaoc2oexHKryaZLdyk/+GpOaQuaxAj1mqfnaMjSGymW5
NzIoynstQXJ+365j3jxgXYvq3Qxgc6BTI8vF/hY8AsD9qGJa+Vnneji8xEVAHKZLUUVzm9S9k91h
bXGS++ehpuNi3nGJ2ut9HQ2keFtEo5yOtEKo8H2sOpuXqQ0V5iz10ZMC9SMeomf1n2LVssT1dq6W
d6FndXUooN7baXegRIjqWWsUoBMcWRD0SWuHbvUf6zBA3mQJZSW/t3zxmkd/rhh/bhoFwqN0Rtuh
dyehGVtVB9rkneqSMmjAOQimX+SVkrx0vv5GREjVnEoPJOAmY4XXIhah9VCbj8oLxr4+9MIvw/E0
5XI1+gCXKkwKkHA73EekHKYi7Wxn8vYnHXy3ZHqS2n6qWYP/kRRTUIOytQ5i5bW4KyIhgutP1xj5
GRLL+JvRDQirEkQdxVRlvsuLcTwoX7mQHUpd+h66nANT/xRQe/7WWz+Ozt0w1gnlkXsqGsuphM+u
eV4mJs7b6ZGItcKdq/B4wL2kXZeuBKhB5cUH3zpbXdZZTGs2eR5f5hNrK774xzzEqXoyfs/Q1xdD
e1VNWSjEMjSJb0drP0cr4UGLF+KWfRc1fGqVISIIprvJb0WFJsalgTZ12kDcAjfbscesYCqjuIlT
EhfQikiB1S4K9A82RQiy6RwaKX4WrnYJn1uDoyRhUa6j+54P0fDWlDJiydRUssXxVPiq/DUMqx8s
mYAjqh7ZCqDMk4jaDnjOVePiUjw2IxOuOlyTboqfbTS1UX5om2A5yXZ0b1jN7fwkCDPgHhJIKlvv
0QIlyt7YlonpHSmmuF+zfBya/K6TbdyM3xsErtNhHESn1yQXYeXTpOsXr9PvfDCld22qwDjE3vqh
En59tDXacsG9jNSa+WgMouCzHpbqcW5EzXhqEGJ2yOjAgbAgbRdNprMHaxwOOSAoPDhUvObhJ4oa
i5RJ5Maw89KgowBMpV3Re9ijwmgxxGlBiCZ9ptjYGpPWlLFpPeNw0LigdgHiG3TETYhvS8MDoxNZ
oPsoW80MTMTBcm8NoqwfENWBSpiAQ77LCofAMMqKGMyCHz2BHffWDDFBvOTA5DYlwi3tqg8NQfYL
xwULu/Vp5Ij4HtjMUQewAzVrlGAn5IVD9qNppU51G3vtM9akQs8K7HXojzEojbsr9x+6pEFSErcz
1rfjkYk+xrgjhj+KutL0E6K4MH+DUJuXP0xtnPdumEEp8ED90MdlKbbGubsqElFTpYauKB5k8LGV
jE6hlrTN7LSgwzZdbCFzffJaSiFdbMBXtL5RUKqe0LLBUNJ49otZeEsycbGCciRADcV/CqNlGh5C
GlsGV1sbXEbAeF1zQbJ6WVETfiMmbqb1Mqg+p+v7mBg/OHnAWAaftE9R+zrTKI97DZsH8U+B+Hv0
yw9hU+Nsv1vr0OvOk4/4DPnycVr8EcnEJo67uzJCt354rJbakeFsvZmya1Rs+ftwjWqTH3F94fzA
tGeXSw0JOfI7rOHNPyD8dtDZ4UROxMt0aEzuP451WatDSJaoKrOgDPs1TnMfTFAV8Bc9yccyHQfc
lgmodDzj0YTRuQ5PQ9Sr/j7vmrZ5LrywZnMWMg08bxrFURd9X5XqewWyB1qrIw48Cb1A1Q4QIYA0
tM+GNRmaaFEJWnHaBmpLRDl78uqV6G996WGztqMk+nGsys7QHt5prIe2A2kQG1hTJJA4DKo3ik4i
+DB0kMn53NUrs3eNjAbvKy9BoFAgW6gFqrHctRa3v1VABDDzBgH/mV5NJhzTWcq4+ABdM6oKFAMl
tWejlC4+ruDKQyZC+qzJn5jpqwKlBdIU5XsoKxT8N+5jKAkfKO2HNUjDdahWsNG0A0eGNBrjoEec
E9m5XLCpiLDtMVopJA0PoPPp7BNA6KX5FqMnETeluPNnljWLVwYfg5hG/Oy4QbEfsQtIno/eMLv5
qZ1rMeg72+LIue+Zx/0aNcky8s6+A/f3QZbo57uQjuQpwkzVpHKGWB40yiczKijBLEsLA3IQWm39
JwJGY0T7czyjDzztB59Wb12UI9cTKKz/17wvHLxGgwZl+w0R3bBMB6trH0DAIZaINQA8BPsFa+ai
NeCukwx1yjxAQFkmlWqKOlum0kpQP9VNszzmnphI5ikJIu8UFCP1+InX1ut+TU1B8l8WkWX9zbmB
j587Eyv7qZqs7f7xAuL795GRIgqOMXC+6hnQu1F/XOc+ro85LNfMF+iMWv5o9ComL1maaop+9Wvb
fx7qYjX8vgYmvnrI1750ZQLihbn+Tqx4FyAWQzoWLAmwJlIqewddK4miuGxJbkDcUpTMofYaTeN8
DK0lpj1UQxCO7+uuDxw6fAljffM4IfgEpUlvW3++C2cQ7tg7bbBwIJQxES/jPumLsa/+WSUTlQcm
uLGcuzvoT4T5vUeVr9+Xa93X5hCjCuR9JW7UfDoJFoXinW4hFAYeetzIgR+o4ETjNVvnQZD+MWya
sbJngpRAzRIOXiESnLipxBrfIeyuWw9dDF1h7+LIgY4pK8Bvb45RyXAfG6OJ0d8Tr0ofmfWyarwB
FvW/CPuSJblVaNsvUgQIhNBUTWb1jctl+9RE4VYdAjUgAV9/V73hixtxx8en7MqUYO/VIn4n5+7K
tqRwf1jLQrjQwwgMVZolx1TttJ/R4tI6yIOwbRwWy125k3SV34OTaanhOQA+qT+QKAUsuTr7ws6+
7HOIVXSF1rwRhW244YfzAVOpe7CED8ubTweXP2cTnbomgc984vV0jIAhugOyga/JdqTm7vTn+Jyr
c7skqGGldEjbvaTECVUPA3fHOzns6nlpsfrVBFKW7YtfpM5r4qe3TPX2LlDB0x/9AGSkREC7qwVH
fp4ZJV5ryU+rHzw3yr6YhUP6WqL8ha+ugRQ57kMdNrqRv/1hQuBoUVld6XVIswZyr7Y9SjJHyb+e
DBMguw6DIjqrPB0W+aVdT6Ho3ecy5cZqOGRhxU3cHE6tt13giU5LTHQ85Z/22B5TEw0AXLJbZyKu
/Ppc6T7hYGCQ+lV0RLmtqUlOt3G9pNiEGObWc5Ds12JEop/64miBEKw2h54cT9Dg265Bx7dUvjR6
yw1ikYUZG+vaDPKTNijUV0wOS/W/hRUAZvI1dOs/e7LJYbdLVJb/p1NCYmxa+5nv3URI/yZ8Aqw4
DOi0NZ44VvdU7P1UkYNk5qgAfex+vAQfF2m/TCFS/zBlHOtTdSDNjA+QOsA3l3cVMWM/qrcMoU8a
ehikkW3pUNxgdUrDcTdNWm/Y8ehxpqLspwxIBrJdgcrMMk/vIk33OSuhnbexnpGI/zujcdqfGADE
qcSDdt6lySjEjddkeRIjsMV5y4VNrwjEzNIPCbrDd8+5jItv0nwopochW/fpVhl2LG11CDaaEmiP
HRsGDd8813IMuZiq81hQ9SbwgQABkSJRuSz9gHFJAZ9S0xBLnqc4w5rDY4T/UOak63169hROVkQ3
/YWFqZ0uOD+FLOfsyC4eAalYwjchhj8d0/oDwNoQHk4S6YklBleqeAcIB4QUrbWDc3+xLCj105nV
iqdlshofHJJh1+YscGiaEu53LHq16PTkblNUX47L3bBhbrBVQAPhrzVaDDR3gCv9vKMDAdrgiFLm
JbLlTzGZFQBai9u+jW8EUITjLyKVyNy4Tc6Q7j+xVRJqXzItAGlVCgMi3nQ9HLT4l00uCgs6ZeW6
GgaiajHE8F3s+7K/TZ2LpGvOKLS7DfHMlnrYMpRmN8dwoJOrXtJz6Wu5LoBHa7d7BR5Y4+vB6ksN
P/HT9hZQoayyzLssfdOYo/tvKmFChVJwu2lddnkn4+uKPNKd1QDgI7ImadEbmjRi71C+XqU7we1Y
UapQAFafqKfaHnc+HeutIUQfP4FXrpI1QNk2/tr2GJa7i0u6HMfkaiNv70cj6Pg10YBTf2RIvJuH
WtthcM/JUODbq9mUHKevOz8dcy3Qw7r8OubCjNeceoONfJFFau7FKQ+c/zanSL7Cod4iaZM7t44B
OVh+1Tt+o8kOUEpt2dJgql8jvssU9cifcMx4+P5h0nHwW8kMAhu6OmrHnAeaYYQgFVkWA38QKVKX
nCWe6DnD6QVLwnOBdNj+3qD9xQSEqUZxXDgf8BViCwvdN8FmZEOOyrgAc6WABak8Er7a5uT4yhpq
9ym+9Cr0oCF32Hri5exG6ZErzsZxuD0xZwMaC8u6FZfJzLiPi6LoHol3MtwPYcsR+hVNIrcnfKhi
uxHbPMtfxWjGXVUGO9rCSu2XLPnTL7kfGrWgaUqXaEHFYVOx8CmChM+2605bFocjgDKIAmhIrt6M
YvuOWiq7L1iI1qn4waBRxrBKOhb2EvczQViMwGUUThRVAci590YK9iqZLUZQkrHtUZbSbm2k36dV
A9ep+9YOx9KYLEHdGvC8pfc3e69M+rCvLVteRmmHU9QTQxS0xecs9fE4MVh3H6ajmOVc7yQJKa1y
8CaYJWGzSgRrsE5NHbl+BsOKDcNa58Re452exu89gWj0fdRb285fi37cEVyBjXBweP0ODNB/o3VT
erPPjPJv0Pec+jplnvOS7ay7mDWRpGF0GAOmxgHxs3MTgE6MY51DY7vRZ+8H7j+02un5OiJa3d7j
y+AcK6Yjc/eQT2qQv7D2nFiChtRl5xsno+1vhyjZhPM/w0L0LyMoGPc1k8Ih+zRjSA+jFRD3Yl7L
iIKVsFU5hkUKXFQUUN6VwLjX8Fx0GAv+FcLv7hGH9PkpPFtm+0Iwr++3Izps0tfeb0X2lm67M7IC
bNLmrtbuyPOvID7G7UK0EEc5D/vmd6g7EXpTzYnX4kZ1RZY+yhUjkruI5Yiy3um0Mt4U0AKz1zEh
JwzJXTLAhlnikkI+RRl8r1IkgyAZav6GnGpmnjyyV7uH2WNO/obhC3t8VQDna2+ps5QNDf7KjP4u
htPn9gpkf9MfcwBf87h0R48kjcx465vO9fz8cA7khaqS3STtk8NUQS7TSOIzO5LclBgyW/AJQCx+
eLt2Pwq0K4MNmnCGA8L1dP+Cfrh80TiY9vN6JoRfuqy12/bjaAsxrFW+e7c2BC3G6rdG3tqaXrox
W1Rxz9CPO5PyRECAN2/o8yyK+epCdBxDlcD52ZztOKi/PF1Gu3zbZrIMoYFckw/vpmN78QWp7+n4
V/XdWvxpJTuK/7QH73DlLJ+Wl6h9yD5QZRH4NetweqDBjrFii3fHiMbJvrKo0KAXu7f99qPbs0RU
24gk2K8DHliBDSFXLvl69Pt03O0enhTMTmiEz6oE1Ely0wc6pqiATh38MFAk6HHBpJWbuSvDMZnw
E+lSS3o7YfzPxW1is4nT8th2kv0C3oYWvW42Tn7rAFCBDkxojuaAz9v1dcjxrD+D1PN2ww0fsuMK
ucHongUcLGxvCD/cUbarEFcYN4r2EY+fmwDkTjb8zJhiPtaIEjLJlY5n8qim3Tyvzh5fP6+/O1xw
8TlP8W4QXLRC4gkFJcxFuBEjymdrtK90aGDou6EYY2nGRfF7OfJxu2eLYaZOF35UZEXV4OcIly2Q
7I2Iml8qZmKRPgKa0AEDH2AD/goiibav0gkEsc0Kn173sLQa6Y0liAxmf5MRt0Goz0+XHm2c7uzy
b1xOffwBYh7EBWdOwh7zlE3zL4Jfw9F6wDc/urcNd5H42aMCdaNV57dONjlayNrsGrgeYoalvS+W
j6Ozo8mvcKoHaCR9nwNzzlznaV+Oe0L2as4AZmB9RioGh6tGqRSTUdrrqN6XRebUVAEQxoo7G/Qu
OAGaFGBFbNxQv46cBuoggJWzHklDVyjvarcYOtaZOqf1GWyvNvedOnOCwwU7Mr+MSCc9nxKdLfk1
Dm7A34nTyctKrQJTcEdPDiTYwOjxOKXLxPiVghZk0BLxw48gudadx6LEgVMcFXwuhXsEtCY8xikl
gT7ylCj3O1GAIBBjj/3DgGjurFHpleRYmVWdxhw312vaUq7NNe/NoETFZ8vUz025AxCyswhcbPAA
o67oEfaTYnyVkesZ2waBI67ECIOY4i1k0PdgMwT2s+bhvAEQlu70p03PAkwsDgOD8WBNOvyq5e7b
2R6l5b3HCG4Tm4Ppa7EUYDUAtNmBbD7QJGQrN80r1naAUtbeRbBc+ks3ZNYuNWQFbvnWD13Chiri
uZv880DQktUBeD0iTqpIxiJAiSGQ43zWesf//LebIzGqHGSXuBrmBOtv2qzrk9KDSJ7DZbRR4v5c
w8GRQujUiILxXW/4+2tiwpn9ZCfAbg0BY3qkJ2YCOYsVVORp17wZ4GX/q9XKOolHmDF+1mO7ICuN
MRTerFcjtw5oWoH3pqSg6fglkfHUdwWWMTtfgDiv0C6WEpDZUuNEGNqvwI0L/RWkG+vBJcxete2D
cTkCQZP2aPlfT31i3qxgIs0rNuaJ3y9uwRX3Q43GszuXZqKz5dmuxnUlkIWc3lsJ3P9+2Du4L1tc
yMMTJUe/XCmkzwTLgKbHFdxO7xtitlTeYi4M+hZkxikeOOQtM3J6O59BFtAx+T2N/NhA4LKi8PQB
4FSPh2+cl41hqdphb7j3iTi2pxy9GTKpDohxHEioNIbwEHAQ2G/nCAjpxgyA/OtegmYdLgTo7+ff
j5dwB0RJR2t9iSFpx0Q0AXzzvwALxA7CAOqF5zdqPOT5EnOvplvUzdr4YI9zOiRkP/hlDTK6qdTu
ank+0wZR5dmPAi/Ll952Wj7052J+ckazy9AHvEbdBvqwXLEHrw+7tOp3EFhqm6PYs/lV+JGzZoak
wDQAyLv5xRoR3VIOWNGTscIFNgwzFI7YFiG83ZNthHa/LdyePoYCPce/UuXJTwKhs3joJew3y5T/
n8LR/1d/8b8IxcT/J1rTgvcjmu4wezIq19SkSE6fKDjCT0XMjHttmKC3SI+lw8uc42Cj+YYFH2CF
GEFGsI28wqpsiu8KmohpvF1ybLABCjij3c+cKvlJuU04UPVFDSuD3M+3OzT+m3M5YuWV1+ijasIC
Ud6txSwcnxxkH4iiZrAYzeIrgclM4s6WCKr6bbouxYZBYRjNf3Soxp54xVZUDqRNaudcq5IIt/Rv
2TwmjD6sM5aGvnGCYCPCyUfG/CxRJbOCQMJuOGx70y6Yg39+JsEl6y1m+qX/BT6RDfJCsM1gXQAT
5MlXJRe+3k5ZxEwMzgJWxB+MF6F4JiCYwwVfsZG84gd6UBEyO3qwHSXIr+xYgBNQcVYgAgEkVrMh
Ev/mBRU5Rfdvx3Sg8+bYZ+B892DQhuk9ATc9uAaUcVxdRcR4xu56Ej4h3HQpVlASb2TSTCZwlPUh
c0Wj9SnbeCErD+eX4OD86+tiRb4jq7pYGP/psYU7s7iADB7leFPMudBwmWOoA2/RYv1k1RiR+N89
yVAA+anORYBkw6s1dPv4qBJv1g+XJP3omoVks06vW9pj5btpw7blA7JA9yE7SkUHkRToNKRyoNf5
KChPb3KHHNj4koCpkT8SjG1Z+2jbU7n826JZ3vUvqtcznW8SxRizWLaA4l4401F/UWjGyONHmPEu
kqU8dHFO01BmCdQIxyNNYtshYYF32fboueQQWBBDV2MqSC5t8nZAU6rupDFe1pSbc3vBFojdslkW
BIIiwnQR3FCoeAZV4I8dLnlfAAa3ttQFcJjLxDBE/sbaH9f3ZY2E3qPzMGWg3ov1DE/Tchj+E+50
CovX+inpKD388GlbATpQWJMm4tfj/TgoJjooQ7iYYxm5xwstPMvfioBvF/D+kk393dkmDCJEkuXF
2mDwSQZWbusGQUHZ0TWbv2uBzfcxUsdCX42r3yDyKXjWCXmZzTyDL5/BpOuS4644v1vLevrr6Ark
UJQyKhlOoIUxRSUvsthY9kE7P3d/wYoa/5z5AoNTua/E9g+M7yL5Uqxsj7+B6lP7vftM8/k7FKvm
gJrtTjCDTp6HvA5YnI5q3DqfPIDbJN0DflnBfvMJhMINdQXQ/orumOFRttOrTH0UTFuOMrRZZrFu
e7KAFlk4bM9QyOo0f4V+SqKFHgs338gd0lqn8LK5JdcfwPgz9+o3ofam37vJfUUNXOL/nKOm2x8A
BZ8wisKnCDrCb2Ag/snRsfWvnfbg71jM5/nXuBRSgw6b0wjNmwb962+TYrMpMh+H0dOfuaMen+tM
zn360TMdyMc5pu3wgiwj0sIMkdHigOiIh/b8SgANsRvVYnaN1TwNvU4uR9LPaQZSzCp363s2+BfS
daPrLgVgie5bJtc8/UNb4aYKP0osaRnCQXhsEtFye5ZTWObpEWdAlk9XyK5ifpNh35j+sHVUmLMc
KCJ9Bwoq16/4UU4n1e7xm0gwrL7Q7/ilT4yXiIrqkcO2DjrKKyor+vSS8tNPf+OUzMsNt3Jxv2ei
WA8NH4QkFwntHAofDdeoXzDuQK9LKRKSZvwG8AxWk7sxUeMG/nn0Nqsyf7YxfUDaba+zR8EmkmIe
RjwJUkFDHqWoo/BT/nBsS5rKi8e3R4BTubm9m3gK7hJHMM7pYRsifYZIFZcoKtywpJWtyXMwZule
xPx9XXcvbKlI27a/cckA/lhPMmU/l3i6+AWyjCX8sSvghqN0ORpsJawkwP+eUV6yZPWc+pb9h5ki
4EbKWViiufjc7NAj5NBvpKFZ1kSrdzTtAkqs48J48m5GJMDi2CayWJ4cuOJ4jW0ooKIusPJQ0yT4
2fwBfHfPAAeJbuP2dvdWTf8A6nTszfOl6/GMEwjmbvGhMfHzNEkaQexzAx8eHkLyWw2iX0Hyo0lC
l0EEHm/whp/Hd0SFzjKtNixJsnYeeFKtIL1KlhIgJlRf1YiCE6WrnI7b+LZD149hJt8KuHRsD/Un
0BlIENeHWSVgycQS2vXlE2QAv39mYnylWZdOX2deHL4+AcG5/4B7Z8MfA0WV+B3I3OpHvWxre58H
NM28CZgUyH+xsJxD9OkX+hpxILRNyzEJvQAJxz1r2zzHVQiyiIkKtqcc+wBh1LwPFGTzu9j6TF6D
2cbYlkWXeSTsCcvHVFUuTrHASd4VxT9lESOoyh0cHLtFILRMf+puObEgqx1TGG79HgTlBnkWf1j9
yd23bpJdwHFs8pDWiR/z4cs2S1gGABXhSKx3CNDGX2c3Z1I10+rF/I4DtVtuUH5XOPQ2o/btcUnm
hHwAmwGpxmfc2VjOPnGSpUkU8rIgY5QLSmftiVJgXq4IZYfjagF+dMHtbpet2iyYtGe/nuv2bD/5
q5veIiyvx/hp0vM7fmklXyCeOP33jSbauUrhhcdcSuAJCjVixld72wI8gOi8SChkFwIIzPy4Ffkx
7JVx+gg/PjutzAdQthyNRV2ce1O2Go/Nf20fxPl1jb7DpCPnMwI9L1qPSa4kTm7xeZi3+bHvHT77
kGza/vTbAVVuafoVlpASAcEJfXRL2JLHqCEH+W8lQ2dVhbfU3LQAB7pXqPxM/nXz2PfwT2j98h1s
UUtu2hRn48Ufuwz1yGBxu8ytnIf3I9EL1Di25X+6LGvvhjjgFIKu7Vnl9KXvJxO/OhdIwL4Qil+t
GUes4D3ej5fJQ3KKCfTSFvRpX/rbFCBwDcF5ou5zWH2GL3s7Wf8QIO8190wfR3qrqbxdwUVNY4X5
JcqxPrG606EUR0zpBd3oYYMDpVinDzVgYnovRs9w1NAeBRm25G2y8KkGeC+BSwD1mNZXCC5cdp9M
KWtdAy5JD8/dCP78OcbA01cWtsVAQnCqLcO8MzHXKEhh8svqCUz+BcC1MgDrkq42ip2rrfgA3/Ld
uWUYLUrWwgj3cQYXDldyBavyT9sZ28NsnRKYuOS+5OkVawkeXVgDjhYySOpI3j4NCJuFvwsosjMO
qqYVZXk2paCrdWJdCX3EEe7mPjXnPYZ6QRvAQVlyt7LDtPchSximzRRgGSxH6PwuY5h3U0KOCiSn
h5ARAYaTA2OF8R4NtGfK8WdkC4E2RISQWFyBPyFX5YQKHY/ftrktNgfIuDxvcpJH0BNYQaO+bz+V
iRwITe7Mm4fILfmDrCqX8cacECaO6EQ+C3aWUkcR/rMMNuXj0uEqwNQ8rlvI/wG4mI4fhujNPuc9
FON7ucPTQG+Q0KmRkUFPxfvbosXS5m6RRIH3/UpNUFCqdpnKoarOQMyZr2TfFVwERzJyZ2s5QdYB
vM20B8YimPUBGTSW7wNUFwp5teB0Fi4iWZDztBziL34+7q/bLcdx+Jr1fYCfc8XDE/+ZaZvixwQj
pntbxTzuXZ1ANfS64kY+nsRkloH9A3iTqaL2yMzv/0kaJlNHyDSP9y2zyfY4iDAvmHVgBeneIfOD
gmXMLEXHTLfFfV7uwRviX303dAKVHs4QD1kytVg+RmhBh0OH9ooi96xTkB1wyz/OwZ2CVgYyRP+U
Ye9ctzIF22OghYS5zJaH06t+YwgMA0EQFDwKvgJuD1i8nEewPV92HGIDr0zHod7CN49kTlImkMiC
SULP27plTSE5YKpqbFUSNJ46hv+7VmTPen0D0fi0owALZ/YO1MhoNC5Cpyqp/AL5BFivS7Go1r8d
YKB4exlwH5KbvEU23lfH8RRUBcgiMBkyPyO7me0kwgdoHG916W2Cc6Ncg4rTdQQKyX+CUpwi0DXg
d3AI9knoYTGHGH0r7sQm8gVDP1wqvA6km/xf7Wc8V5kpjgxYRTJDKBAKwOh57QBoi1+MClwPeU/5
eZQbTAohvMskzxPEGVho1f/LdjXktI4MId5Q2vSeym8g12b7FfII3j9iU/YiL1e8pz/60M5IsNNs
ku0rI6PzOIHZBunhniEb8QYfM+3zJu4QzIEniut0/AOqmpHLZ3lYwRs9eBeRCbxvrb7iLokL5vMO
mE4BFnpDvkDZ74nb/+v70zB3BQ3U2t9hO4phvPAczZn2csxL6vjXtptT3DXofZbiBsQPy94HL0f1
AHMyQxTYuM38iVG8Ok9wAejsRkAPoO4mt+bqepodeEOZJjMIk/LMWlH8GvMWy2J5FITgJHJBzbjO
6Sm25O8OgSlUAguBS+AKcm9N1b3AioJmlHOV6YqyHZXHPyQfEKXWI/JP7jVfcVth5I6AtW+7oCGP
RojD7re3NZxL8rs4PtVMpYBeGo8denFTpkG+TOZ4wB/K/BU2nggFNqit4L7NkC8NBwT2esZmZz4F
Ed+Gpctm5K7wZTOyGdvzBDDrhrYoh1nZ4Rs4uxTpWTwVjr7SGWj8neIri1WLzeWQD27AJwJ7ybrD
3tdsOy5UyIuGbfJYwT+1BUvpNO3D7Sr1Wvxe4md80M0K3VeYkKC12rW9YBKN/YNRXZrDWz9tGcca
uSMzYP+xOb2fDxNGbP4N4gVsznQJLP+Lf9SqJ5SUjpQMlcS/Aa89Nn+TIy/aQs1xNqaAZ8A/F2RE
HP8nVrBxfJLrwQvRzCIfsnALfaOc37H9m62WyZHM/x12y9Vfu+It1reWdClTtbR47l7xMqjiiqGH
r6/gEg+DUkHYL7q3jg5dn9XtETOIXwXfD8bLHgPsZ6jrDjAceKpIMN2Dlx5UMtSFiqpTMD9+ClNL
SIjt3DfH1OJIqNI2WdHuOnfLTmmFwxr+5Pv5ODcEC2PHCMiEoPvS+fw6wCa5qLvY8oTYG7yExl/P
DHR+V4lOKLhRTLbQP1kA9PO2dO2AanDbtfws3THbQdQjxiVytSPOww+Sbq3DSdUlI6W1DkwWvyYj
lvUe6HcG8Hft1abgx6VAHW+VWtgqS6QJegbVKoEDp0zyZDFLM6Me8TSvFp/ByCFWt2Z+Jpj7dl8h
7SPRjxGjDehOr22S7NDypFuSNWbNx7WJaCPiny8NWQ4I8y3vjkfs0H6EW2QSReeuRreK3Di8itkX
2KbSk9VDcMn2xIoIDUiNjfmcHvjEI2m2bpYj9PTRmM5hYcGl9Q12Fb48tqFryU8KONolkB9DVQDF
niQHPEVntn7yOtuq0Z+Ru9lDZQyyKZdVqmmkw0OXkW1rX3sJeXNfrUb1BpBg0k4FOgzWbCtos68A
BedG2oDbFBeL1qKJY16E1+gIG/8xpfCylQZDfPF35bANwP+jPlVyDEpBTF7+ONZpq1ZZJKCTIF9K
dYkxIx9u1cgH290y67d9aqThWDMqpybffpXEaHWhB/a9owYNIvQ9JG+evhHBF/1fmDdCsCtmQF/i
c5wRAgOtTjZAPVQbusT9eZgKYDjD4GmsFpDkIEUS3o1TVu0deA6MVcW57aUDjCv/nCrXEmQRCO34
J2K4WZ+RQoaj6yHi/9+atQMuBpXDvsFJhunX7sf7CQ0P+iNoN5PdVPGAyEA0mPlbcvsp2M3+5h55
dPKqYsbCD52eElg1kldo+3vHNpXIUkl1cvDF3QDLE2ghWE6fj9YapOccabGH9OYMIprxAieg7bqS
p51I9Q0Se/IInVgOv9tz1g45+AIj3W6nx6n3EyQHA34SZANQBUAm0MBaMcNndJLZ8x+ULRl5Mrv2
+TvTIMxFzYs9R5PxHkxEG8M2YNGGCsq2hZ6ugwVI1T/BBwH8tdmMTUi810tEAjNUGS0r7kFUqiJe
i1lAm1zHPRdENXMqknR/oFaAMcQvGNLjrpiBZxVlZ3l2ItQR96gDj0XPcdUPByaadqpULjLxshso
BAzUBUkPHrBLi62l4BwthrQSPKzMswqiTtUulURgQOIqeBK0nb7zHkVrXQPjRoqHHW1aCt8YHkSf
1bsnIh0rSnIVQNRuECElZZLEef5Uu31S0Z/iVihhoAAldH1kO5igb9ogty1OldvIqBBwbLMW8oCo
8ETBkEZ33GfpOKpXLCxGwOCIuAtoFgSEGTNw47GI0Aqk+kQ4rIRYbfqXr8CasP35dTErQhxplBJ5
Hpp2le/wPrdvAZy5/Sj69bC6XtWos2fouzJaFy4UAIwWeMjUNzFztrumUMfEoOZqEZN3vOzHsrlf
i9+4BPwB0lah7PGEPeDTmp/PpmZdyGHAkGcKG+uj3vMTK9nBAAV/alrkfxFk1Kvd5n2Z7za87BSl
3PjP2BrDYo+1rQAoHONebwQ5QuBIJ3DMQ4WhRk54WbCdOFgz112fdwfB64yImTPs4WHpYfBb6gWN
af13/KVbi/9n9MXrCZLsTJojz6bO17j5UvuBSRJoaUkHb1N8T4KSBO/Mmaf9jPWvMwWEk30AVQIZ
9CkBbPQt7rA9RS9TA9lqpv+BdtUsu8DXxyEZppLTFZDFZszxsZm0tzdw9+27RgnwoFBxMs3A09+H
GX8M4T7ookqg8eqBs/4RGWJCsKF48LoJ6JtPjIC4lY5jBUpwRzcHjQUPv6HG4+y5WCG9+QIXElER
BAHEu3+xdeKRKntizv0FciEIL2u4UM7uNUDzDwmzRE1z/wwsAKkuwIN7SCn39kzVI7amZYCL0psk
whKYAPfDgR1xzN7uJ9uy9znwPTubDHxWf9QScSbyBroDRMjDJjECSW6QXl7kQzX7FpZgvxef6BeA
UrwK02m68X4aMMWq21yxGzQ3IWSrnrcTw0SJT+VIXvQJwevzBPzbvCKuRSLSClEcWIha2FKKb5ME
UvaZ4NDhAoOi5ggKaGLqiu2P3SQZ76mFD6S7zvua6vvObBCTDCXUhLJbGqSXRbY9q6lV2Q4HHMRV
LaknBaEW1B+CqsHAA4P3/Ki5RuAIZAehxY+7ZgfkHQlSTnRM+jrg0sGClv8PZ1fS5CYTLP/LOz8i
gGY9vIsAgUazz9ge60LY89kszb7Dr3+JT3JbTUdwlSKqm+qqXrMybdzxAPzehq3aHfrFiJIMD00z
ta3JTeFoYn8OeMLrbdBgAQchpTaOqp3SDWAOU0sbz1u2suqueKNJG+MSGQMub894ugTy+ave4nI/
vc+ojPPGK94uQzmJf29X7t8kPcCzEMN3shSLmmJixn4+/dL1j7P1I4x8vRKJrN1kHYB5hnUgtKUK
exjS+bJ5lo17XfJoL+DV4PWc4RxIsEKDBjREWYN0zPCqFOPlTI9eFEvEX3KzbB99ZzgH1sdiGw9L
nR/bp6YI0kWgyMWxy2qLoJIQD5mAW/tzgp0qblUAKwYzp4BP6TbXi/GPqkijDKibHeBy3D18i3DN
IJP/yupuih6GOFDVk/FFwNrH+w7mGTdCibeepBgA4wvEM6pW9EDMs7sO+OeP16SI2v/7H+V/w6UI
gZddOn8leAa93p1xao/JA0phD9pRDuzn5Oeu2NfXoL1qKMdTPPZN6wcYRw3n+DCocUbtS8GH8L5j
/f3KvI1taxaNQ+M38mNanKtIwObDySlWDryLBiwrudz5eY7ywmY6FM3XxRBk1cpJ8c/bPKKHSViU
pffJOMetX1jyMp3kcmisC7goahPlXGNWDO2hAod9cQZ+MAUnbhcuABoLMuMPGe2t1pmcNiPAI5Ue
Lhs+gT5CpeRxeCIB9aUvc+9rx8yT3NjfHnyeF5nsNvGARRZL73xVfrDGl17CESH+3LZ9W7Hd+EeL
ZKSQTM0GfEd6kt70D81RDtkx99VTfQ9cxnvk4B/Bd3CijBUhUbKKAiCb9KD0fVWst5h629/As8tk
dwM2CQXIi86PZu2zt1DhZ7bZHslQuIfJ8IaACEQJ4963JUeznuj8ut1nZY3SG/Hzj9hIrqjYa2Lq
UJ6wMTnWfhNEp9ElTuNIrkiEmrPwaExet2ESAySF/KPGcDeilAoHULcJ1ROu7ARTByc4Wb2Rasjy
rKZoYoE6oBYsKV7E93B+w/dMgkMrtIiAx6t9Gei64b2ofNDAbLv/D4X9Lfcz6TvpuB2zqIWZyXJQ
Z+Dh0sMdvfC35kVe8tB/hMf5SDz5DAmts3woDsa9qR9kN/XGsyVa/jgTmMbkNXhnknLCC67/8WH4
zSl+TwLU5HrLXXHwZDd+RO45yVHEGc3Jkn8kSsBwBN4FrOX98EWpAhwABRHAM8xwBtUNyexC6xtf
VfD4h6KjHpQHlkjv5zbNHc7ETHZ3qNqQF3Aw+PMddAKc1jcfxyMItYNeEGa8/jMpnqoD4EMDQiFu
T6Ya6LHALm+JYAVJdDVWCRgZO390wFdyyFzNgei5Z3uTozj9sxzUgpY4OchqhGdxOINdCIE0FN/l
xa+qz3gSEKByP4LZdU+qVmg50Tq/uJ+99lAcS0dyEmc+1if1AFYZd5feFsaZyXaQWCylagFODwS8
nLo1aFEHXy/naOcmmTApn+VTl6vmukmezr19l9T7lh/CpHGOotFs0OD9eNRPaawc8XSwz/Q/2iRy
2eJ+F6lVltSNWtsFx5Rg9uHEDKtNIpflghq6vvIN/S1L3iGsoo1CKlNOSrGaJEscYuWp1TXyx9/F
M57pETS1W4OC1sXR9TgGIo1R3jrKapSAoiRaEg2nQtnHKzq0o+ZnA9tv3aFHVOK528sF73tWJ17t
j6eQtnWDM7CvlVqAiqQnC8Vh26Z547A2eWW6R4WEqYHaySfRq4GCMeVrXwmmBev2FuMPhfmV6URr
IX6LSjZ/kCb9DNXOFhV3yW9piCF8ruSoC6gqwNSAPd+33ZeZuaIbNWA2UdzuW829Ss5j8X0aBd/C
GQGZmR1CXJcaqUFr32w/Yu1ktC/b7ufZZScFy5RwD0Rqf8SdGgGHFGoNjtumOZsvlvccZATUmsC5
5NfQh0nGp7HA++vrkovgybzIYVwC6g/AIiiSjPY/+uqLKd1b0r7zssp4pW0TgGZRdOiDouKVqsNz
V42JYOLhuEVlpktAlPOos+Fxe/iGEvBkOEnJiRhv207nOIXVidHTyIwHRa79Tv2qpT/t8rHLX/eZ
XtPsKp0KkxJUQME0ytRm+TeV3K7fF4V/yPyvTEv2YmWViZMRUX6HqOmV3e0u/9EzubHNZaVhZBWV
gFYIw81H71l3YMZxzMfovncVxwoqX7SV5Xl9/f2q/2MOHpR+dY2eH9P+q7Ycs+lD8AlrzN36BGaC
RAVKHhKAvv3sPvT1wDotPuoQHJz2XJEmI6/7zLxVjVOhTxaaUKrxJw7Dp9laggEkNtufwIn4P0vX
lXcycFWp9oxV3JLeQnDWzbU3tR4owbbN85bAP9drV/aBL4wzEATiXH2SfwNl5Zsebo/no+7guCLc
ZHJmyj/786tWxlZPRnCY9X5fJW6dqi6K9wUO4vifVYJBnU0M1LpcAYt7R8DyYD8thUCsi+N7VgEG
epUKeOdwhtTbh3Z4WazHqA5Kku/sOXM4icrWCpV6vQXSLQ+cKXdhWh6XkQpWPZ5j1q+68nmLZ3EV
1bKVr6ZvSXdsiq/WeNyOGp5j1iavTOdjCeh+3DR+1cnjk4UbUk/JCB46gBh6K3SAhbbb4YSNzKTv
qKBuWangIaq/ae0pNgV2b7vmH1WPXCnHLsqxulLyPVO/UFQl4flFMKy3O/2PLgeI9puooikyKW0d
MFE4ofZjjzv+kd2YZzzfjuv6hPqcA4BgQP7vkicw/hHdICXIe8H5BW3BxVgC0BKm3xtgi8lOnzAB
k0xa06LUFZk0g3zTw8vYtkfW5fPf+V22mQBJQOFWohi29nvl+zS1qBIByrka3aF/7dIURHWG4Ppx
zclbDTGz/KBWnaFOuC82QX5SgCFFzgDb0owyWEmymgy8QNtfxIse9e/UGoHC7Luqwx5EemiTS9QI
9jacs/g/uhnW0hVGFmIIsvvkRxS0gN47i1/e1/eKJwf6qfDl132fwGzSwIwdg79pqvwClAiVHbk2
aqt3mWZVNHq5zAeUtyNxq+e+e0L187bd2xMa+B3/9voE9gfoxCD8ARnzAKr9GQLM4bRAo6HMohPE
EGdoLWa+74wMLBkNOl9ZgJTlhUtV0QmHE54WM9ePGchqIK5W+4v6dVSf1MUj4H1JrJNWCo5nvBaY
DEY1dAzODoRPP3uZhgKcV9t8IeOXdPy+bwiYVFZBQgQmvLj2E71yUOKjj/f90hzMTKCXxJnzLSaD
lQEVslGctL5hN+AUo1rvJBSQIsyhO2d+i81dUEuD6i1E4DeoQZ1qp58+t53D8z5zpiojVOjMkMHy
U5Sgq9lpKr8NAwDsLWr0dvqHydpEW4sXEwn7KOVej86RdJFEyzjH9ax4xWzobZMmauXrGagRyh8W
iGdnpds3J7DCE/KUQaBvgG/CKLoDbNVJss7bdjsnY00mY7O8U4fRXk1Xz7hcUYhgMuYMp8mk61LK
pJJsbM3y5FunOUv/ONq/UUOBOvOdTmHStSFlKekK0jVvFa8Dl6bRGwLTvNFkElVq6p6AJhQHwPJZ
0h/A9zGKFimeaSZHUU7Sp9ka5mBU6jTfpEHYCcLbvr2Am0xuYrUulU5fdyBP5IhbrXNyMu/E7wCc
p1AQqP29gphmqiSodMK67SpHlFQ4i9vivn46yG+2Xx7TS3QUHZg5ZzawWv7dFgZgHAYNbbUezste
erR/tB/yUXXnM6DEgs0mrxVWLWKc+tLGlfHaCp52vdIHe5/bfQWr20H8yHhbuMqQDWbl1ZUOzIkK
Wik+jJcoGP0ET2iv4bPkoBzOqQ5O/R9YPH36bTujedsgtigf7MF2obbwnfJmPpkf5jHxYjdxNFd6
wB6OOGogerHmBLPBJHlfTthvrStmYQEH9yttnHj+2P4Knun196vzF0A8+TCRufbjGrxSiUv7vtAl
VHZOyvxhlPYUvexriMn1pkcF3SDhGyIaJNRX6F0tkqHhfQOT6yjWs3RQ0Na+pryo6jktfqHsdLvX
nJsroE3/9o/S9GoLfVYkezocQYl+MCyQXJsoGP4PjJveCMIm1JCB5c4ApaQO5Ymndvm53TZnyTCY
eUBVulrDsx2GBiQBpYVKclXw7MyzzGS9mYCTxFr3vrb8c1gcpRdsvDgD8Q9OC4WFA0pmW78ZE9Qu
KqZ80tPyZzhUurftE9546EyS54bWAqGFrrceyOncGlcSh+qsuYNHPHo0HgcRoEBdR/jGOU1nVmxU
uaryMCOqRmc50kD6lB+yY4LTDh6RHtVn+VP7AFLsvcKUIgfGq3rWn7e/kTM6OpPt4GWxMwi04NQP
yuAonO7qLBQkIdd9TLqroPkHfSvc199BxyLIjsYzWJq6AzgtA/UMchxDMFC8j1h/v5pXZAUaK3W1
YMqSnsJaOSS2dNjnHibbQQhSzyFK2HxFsSOvAl//I34hwbZ1zuLOornkDjdoFAjTAFRTBxVFU91C
3YKiYA80ok36APSyYZcCJ/EaYzI8q+sRhNojHvuVr1FxAte0Q+cUzMWDJ0FrMUvulnlwtj9sTZBb
4czk/IT6tiStGjWwtdw1W1TK9OA2K4AA6KzXPEr8dppP201xxl5bP/dq7FF1uJCZ4rPKmrolyurM
UnR25Jlm0h9s502str0aFJbp1zOYicDnsN1rzmBoTL6HqgbqJzARB1KSomRycKviOHSPmkVdqyj8
JfMKuXX3tcWkeAg2JKnN0NYAJisrexsliKpMB8hj+Kb6UQzfB+VtuyXOsLP4rqnqolqK4TBZmyG0
+j2T/zNp8pqFj5P5bQaV5nYzvHFZf78achBLg3ynalWQb+cvKDgoD5U2/9q2zYHeyCy2SwO/wDTO
IPiuw/HQAVGeW9C2mlAfHWogjwbXjPyhhK2DunxBsvA+h1n1QyOCPI+KZOkpeI+XvimdYRFh7jhH
No3N+i4ypESRlQAV9fcjAuEQL1FQ2+M5zcHIN0kipIl+O+VZYBdqr1CRYoHxb4lQe0BHcoqMtvDD
krSCyy6On1gwF8QFEomAIieIaPGm5umjPueCIeB4iTCZXmq06o0BQCjoilngKUZJDGjlAfhXhvBs
94alvrSJpFYfoMVsUa+5HWscl7EoLxKhyG1ldIZwkv3ZghHcAXeb7GTFGAXbLawpfmMeJkzqlxUo
6HpQdwdqm0vJEy1Q/BZUtKDmWyvNivyjB5ibiNb7NaZutMa+6KJ+b1TzcapP0PkACzYYzOpXo0Cl
YzE5kU0dqjQeaj2dOCWnBYWH29/IGTv2ubeslioDPX59qkCWDTr9gzaCaagBmYNxlIxIgAnjBN+f
8/PVnIOi+kUprSQ/VZCaOtvUsh/tIckF1jmR8OfUd2Vd1WeUnCVKeRqjh8j6CjJ0LResj5yV5s/m
7Mp03ltQt0qi5pTY8pFMoQ/yD2jahSg/SN2IQHyefo9EEuW8Ld+fQ/lVa33UQiVmsaHVgOsEw8mO
dfcECQ0AoFLPTt0+dBTBxpV3zmdfgKlhQqQRFHonVLJqd8RFmfszebAvMt6AcfPlbUcXb2SYnUw/
TLadKLQ6JR0ox0soRd2NFvb9JEU103YTnNBiIZNqnMzJVMhGQHDK/wQXlzV4Kkq8d64vLFISVU14
9LR0I8D9l+TN1MpA3xoOgtDl9Z78vRjHkM4CeQl0OyoZVIRBVwzN+AqBjwRF8Pv8w6yPK8VRFZmS
EejUbj9VXabY6+n057Z1zp6FRUiChA4kEUqbnQrzp1HbgWKEbg0piLSgrlRVT6ACcbdb4kxULGbS
WpIQ4i5VdgK3IoH4imJ8oH6cPNoJdI5yVNK6qPyMBBh+TtyyKMpGAuIoscri1Bryr3rI1aOup6c5
Vxt/+2t4DTBLJknbJU2gPH8CBda7aXfP9noAHzKBszhhxaIpK6pkHYpQwUcwQh5M64vYSUYU1Ozr
PLMuhmDJqZUpTE8dAdnnkD1NUXFMLVUw5/J8s/5+NQvaKjjutT6hp6GGOtlAAwVvQ006C1Z1nm/W
36/Ml3g4AHl7TU9yU0ngZCO4iretnYHD5HMpje0Ivlj0vauPoLbxmjH1l2b0tj3P6zuTzFUICg8D
vMXQm4vuYsU6gmxXsBHgeZ3Z6qagITQbjdJTD7GXrCFfIOlxiLVMcI/FM8+uBOBknQpouiHgS19a
wGRXQQuoEwU8xzwL4utt6A1BoGENRxNCeZlPpwncL/M+v/+5x76KmdlQFqlq9Qh3ZOCEtg3wgg+p
SQWuvzmqRGdhn3i1qbKqa+TvkfEO2YWgyRMB5OW2Zc1etzVX/U4KqY2raJG/Z1aI208if9dsWXTt
xjPOzGGFDL4fzDTy99JCha8J3swsFfj75s4bxK/rInDV7xGlhTqZJvl7bD/Eidt2Iegl78bq2440
gnlmAsN9YQ92xln+XnVg9u/6s6xFx23TvJ6vAXrV8wwEjjFOwVMwVl0Se6BWiPTIa0iY4zI6BslF
AxoSlBy6+5pbx+aquUizxg4sVXhoSjsXdLImCDAhFwj1mz3HRriKmdDm3LaaWBrSy6Srh6pcGfpF
sN6bOQvTzGRWDiBkmPKGXhY7PGDDAOiUeoeC7T3zPMwzE1qcFzWOz9QM1ns6PJydjdb6uu11Xs+Z
yUyXTbXVlIleyvROKzyI9jjFKKqs5Rhn0S6qFZbW0sz0YkPgLR7BOepKYOra7jknPFnIC3QVwqg1
qvSSdNkhyiGe+rJoH1MtQjdy5oR/0C4EPMZp0aUX6NNA3aoIChJ5213n+WX9pKtQj0OUBU+gtf7e
kPTQxGCjgMquks6CHRmv52uzV+b1cklzQ0e4gA7Gk7PU7dL/9nWcyVESdzn4E5Ps0haPEI4AU8Nh
Ej1A3DyfEo3FtyxEHqYBxeqXBPdttDSdbEbl4YBXLuWtUvxpfCdWvWuZ0ligC4jUBjDOIDBBVwSx
u59h2rvbHlqn9X+uPvAVTKpa0CDQcSYxA/C+uGCYOcy6FbQqvZclSGL3uWCIeRHEpK2dQxisMjp6
UUHXqXZHUM84i/S6/Q0c4yzcBYCRVoozGKfRt5zYIIT0VNIIHLSGyg0HsWiXwZJnHQSuwIqkxaFK
DchKizCgvH6vY3IV9z2xoOYTq/QSx48FuSSJm0FWYdsnvG4zKQux9EUBpRS9SPpnCkFUMJsKYpHX
6/X3q15DN3lpLdC6XLSYunaieabee0B67PT3+kFX5uUYrDBSbdPLjGk9ryVX72VBEPJ8wiyo8ZKT
rgRZ78WoHiNzOlZGIrDM8wmzni4gB4HmhUkvkGXHK7d+b9hfOrMRbOA5KwcLdWnALEPNLFVBaKOC
6GZ9R7ehTFPeQyje2w4X3gcw+Qn6XDm3tCy7ADt2BN1KDxbx+Igj1b4UZbEtcqNEEaUIdUnp77W5
dTowyx5AY33Z1X8W1WIWs1UmI8Idkq4Paag8o0Dnqa93lbsSjQWxhC3ozcs/k4D1U4mT56nZdWqF
ZSZPoTEDskxbw5YDan0pKJlQBPjQgX9sn1+YZO37Abyz1IbWll66umIEVtW6ECkWgLzWmerG5Ggw
yYqd19RVuUQvwOxO9hMZjuD7TuZHa9dLJtzDpCxwNn2dpCO2eyVYbtUZfNOip17ObMBiVgDx1OfY
jrMLVM+8BXL3cSHIV55XmDU1SyMKTddEO9ldelSVy1xqd5R8muPPBffI+waWSVjwps2kDTUjkEbJ
BY2TD1VfdxY+TnOmHBaj0tQlKKTTil705IsKfQoDnO26q8TP273n+J7Fp3TQSQANDM0umiS9TxZ4
ylH8Jphqbj+EEo2FpJBYzSy8g9FLuLQerpjs/peW/KynbwN5MpR7mT6l6i58PNpi0hcKwrKhqFV2
CSl1dWw6DDPbN8Isi1CZ2DOxewxBaz1K1IFq/IHsqsdBt5m8LRNwNEO7KbvkYK/Nc+WbHn6dahEN
C2cxYYmEKh1yVxXqNwKFSA+mtJwjVXlcGnvPJSU6zyy2sz11KHml9FJUD2b2kdQPQyqYz3g9ZzJ3
7nooj+h2erGjMwrQzPSkQ+1sO+Z5KcVkLIUCd9bE6Hac3mMLSfPXCQKRotI5zpzDokmkEFT3Qyil
l34+le0xqu4r7dKRuyz9ut19jmtYPiDQfOo6zgXqCZLdeItL6g9IYPXnaAY99r4W1k+72vlVEIjt
OztML6H6HnVPlvllCX/vM82kKRiTRrXUIdpCs9jp8+5oNtAVl0d/2zxnOmPhIxFEUKEvMRrBCMnE
h9lMtecwKkRlLLyhZZIV16ppaEJd7bKYp0j9WOL3afxP1X6D6djb139mldXNOuqHAvLdKYlzBwwx
9l0aTiLSBE7gs8xApQ5GzZoYepBNoQWy7fYsjdV7rqTHKLTcfV/AJO6k230PQBjCHxX7qH49xEUh
MM3rPpO3xIYoAUR300seArgBGEp3r4+vkbbn2YJo/4BDSi0xwIaWXpbxm9K+QS8DLPUfu7zCokNC
q2kaIjf5JYT2EgqP3cLemawsBIRCStKICbpttx9z+lWFZk5r9YKZgONyFv1hQuB5tBuJnofOt+QP
VYfIowxtKNHDMmcuYx+uAfRpoGsS0rPWdBDz+FHXKvhIY0HvOfnKPltr0M/ttAXHzJFASEwPCP2o
IGFSF8do+LpvYJmEVacZvPLgCr8og+H1FHrQnQh5w/ON+vcsXMD54G9N0wtEb2vwdc6o4Qd8e7vf
PNcwaZqDYNTS6FxcFOmim8bBUCGabfhd9VURrVO8Jph0ragsLf3c5pd8wXUcai7x3nhYEgj80W9D
8br9HRwnsY/UWZJ37ZKN+cWaW4+O9xlwu7Em4ijifALL9hPmZgNRakz4FuKf5B8AhjoQDD5EU+UN
fXfc/gbePpl9qV7FEIE7Xyc2kjt6sZygMQZPnVSwmpdRBuFOrAXmtx7059stctKaZf8JQdGcaIWM
qc70p9xpBvBxT4ekENnnLMPqOlpXGwiocJdqSaPs3MQA7gC7Bc5NwWacZ3r9/co0BF0Ga8mH/NJQ
CzIgqpNCm23bK7xYYnJ5ZUyTBpohJ4bC6ZYF9POdGwpL6nhOV//u+dj1IHzD49fZWto75T1qes/Q
e98yd747sPQzPXD3lhWZ6a+Ckpe2IXdtL3pi47mGyWUJ74Otapv5ZYqtA9QQA6uDIlSs7lvZ2Zfr
MmwI7uum9ALut4OpOHX8OZv0MEIsdtfQsm/XUAxtzKlCAzkeHsrppQqhRzTve2BmQYtEptKi6FgD
ACJ0W3MKaC0C/HBihkUm6tCjgogG/J4272HcHWb5q6F7AGQKHM/JJhaTaJZLbGDvhx2tTN2679+o
boie2Xi219+vMhWCPRakP7C2WzMYdzWAfSBULIn2sjzrTLJCpSyGNiJNL51lf11aLPAQ4nvfFy1M
pk7hpNRQciwuSf7bXNyafIb9vnMtCzmUChSDTAk2VO1subkFuQT9s1B3viGxZDNFu16N5gs9F8mX
FsI25mFaXiPSeUWkudu+WYENNy4aWdKZVgOnfgxp8cvQ3s1ZMJJvY/dQSndG/0iy1+02OGPLss80
bTovxTRK77RODpERe6kqul7nmV5X+qugbHqw3tZUqc9V3vpR37xCadPb7jVnjpTXHL4yLUOrOoP4
Ez2H2ofaQgHoWJJJMH9x5gF5bfPK9ihDWwYSD8VlsX5YCco9SsgtQGQBmmTbnec1sPrrqgEyLDSm
Ui+/lupLPn+kyTdl9Aywl2+bv43qhSYCk66JOfRhV8B+3HxYw0PSVx94OvXypPsVyvFBnambGgtg
3+M5iuNTjJoWCzpc263zRkb9++NQc64VSWvnl2p6g1jrAVJqh2UQsQXzQorZSqcGJGlA5IqxofLB
HqHtMYseDXimmWV3gippIWWj/BrVz3ldOXakClxy2zKI7v92Sa0l9VTJGI/R+qjG4cGgpgDNe3vP
TGwGEdX2HejplUF6X1qoQn/kuD+CklpefvQkcbfH83awEhYZVcvYoDVqK79W1p0qy15kZzhg5D6B
DOJ2C7yPYHJZA54WVwETVgAwX82qY1hfDWzElQhFCbt2DRA4+XsE5GUIs1yDRLeUTDquweh8jBPI
GG5/wO2QJyw9UKrNqC438AF07A8qCHvS7ocs/9w2zvM/k8xQwWgbe2mwXUONRB+fFO0hrF/C7m3b
PC822XSF+E7Uauj72EIRpZh8SM4IgpNnmsnVCGrmMiU49pp2fmiLo6rvm2OIzaRqGS1ZBjWm4lLM
5zx51GzfinddTEFD7O9IsVOsWsM6+YMz19FR26moy0ERFo/dXtEJC4eyCjUdY4L5C/pZrmWpx84g
3pzohzotfFBMQWduVyE3ISwyqiqWVikLNFVqL3k1wPokeIrgDCxLA2RrTZPk+rDGzC8znL26XPzt
aORkksXkKVGUYpSBKLrEnZdZx7jwZE1gmjPLWOvHXC26WQRN8yJUqjM06Z60IoQOGZS5Tfo7LltP
XnYRwsPrTLpCu1SXQoLQ7LPRabvRy+rqOEa9YCLjzAYsJCoa8AnQDkf8mJ91+jxAQqn5Lxo/t93P
uRwhLC5K6+tIKf+ItTenvrxXbGgcx1/n+IuSQ/X3P31yjUow8fC+hMnhJrenXo/L8lIsb+GSulr4
VES/UMG/b1Jm4VFS3tmQo87Ti5Y8jNC5pEAAtJrAOCcDWHgUzvpRptcT9v71OFa4HM+XySmolO4i
1iGEpQSqI5otc0GKC6TuXWlYvDGcXgSDvM6//54qCEsLBEHIybByG3cjD6usQ3IXk0A7DJ7izYFW
BNut8DzEZDKuyZsMbwgI1NlAtYwJ5//atsyZI0wmkeduLCoIK1fnVJOOoGB3JHl6kdL2eds8r+NM
AmfdXENMkpaXJS5B6tHdp3nlbpvmhDxLDmRlkFUdIa19yRQI/xnPlvWg2U8aFQwszzyz3o41jXtN
UtNfZpYPFaC8ZWgGzRDn8ddQm5fuWYGopiwYBY6b/jBjXE2nEzVRuwm12ZME1fmDBqlC3Dq0ooIf
nnXmU8pITaM57kAXmDQvVhyiJrGx950hCMvuHFtLOluGpJ+abP5IwhAE8DEEarfHmBOd7O2a2qbh
bNSxfhowWdajfKRGeABF/nGXeZaTqcurHqJwWXkZ80BVvjVADneCEeX0nAWr5dA+NiVUmV/68jOP
DnadHei+u33CAtWgJ1hGpLeKi0VbXAmeRuklmd7ixqEi4i1OxLBYtWqC7raZDOXFqn5UEwqYzcTb
5XIWq2YadojSvKq82NmxAQvKpASh8b5tm7MpMdaxuMoi3Ll20ZwW5cXUP2uQPBjF+wJ5AOk8Rrog
IHmOWX+/agKs3VpoKnF1jorxcQyLQJugGL/dfZ5tZq6U1IYqvQ7+UIg5nwybuqQvBWUgvGhU/+72
NObyUChNeYnIexdqB6gVFvm+y3vCsif1IHOmGlTjL3jzc4Dx/6BJ/WWfS5htTWvLEkQYk+pc6+9t
+EMRYXQ4rmahaRqN47bC5H4GI0jXf6k1wV6e42cWk2YZmtmGCuwOyWU0n/O+Bp2tYLLi9XmN+qvQ
s6mUdJIG2z3xy/BOF9Ug8Pq8LoBXdkH5sJR1YSunuAbu1R7LzmkU2f6SJImo/m497t3YI7EwNKOv
Ck0uMvorlpejEg1OXqDErywPU1I7S3EeY0xjIglDzqGQxaXFcyopRRiVF7n5aRRvWf9rKf4zrCDL
/EHEUc/ZHLDoNJzxcw2HwTWfvqf296W4kxS/nELBTMCZyFh0Wj4PlmamiCFpfu5tBzokLrWjg2oF
Nmojd6WWzmwKCAoSlmpYysusgXtJjodn3bJFO/rbQo8EyO+/gwoKzekQTmN5lpSm1mNn0GmOwpBK
7SCgjFM77RwT6rLvSmlMp2pMq2Mxg2TkDTtpQ75Le03+sf2ZnJFin8+GQSGh0UnxZcBN2xK+FDkw
wMrzWAvcyMke9gUtk0xdX2pSXnLo1RqG5OYQWmsWUSUDJxJYSB5Unqeol+fyUrdHDTd5ywmCXoc+
e6c7789RvvP3UNV5EkIWWNFPRI5+FUCPk7CvDnYHgeZShBPgzF0s45Op9KjAJYN2WpLEOIDjoQli
I7ed7THmjAEr2Re3QwY5XFM7VXlyBy3ix3Fp/TSddppfm72aIFFqBxofQ9JOkJJHVVyRfkEoV06O
gjZBvvM+YHXbVQtFsqRVIatoYWqLU7NqDilVDMo4M1u8bR/xRoDZXGRQqW4hppufU6ODsktnFcA1
GGmLUqrtBnjfwGwxIHRu2pmJOUubnxQAA5bsTYp+77PNzFV4TFhIrrb6aWozb1DSw1SRI1Cjgq7z
fMNMViglNuQQItUnqCbXTkWq0rMLSaSNxbHOgvPMyNIaCz7Hs2ON0gYZhHPU3fbLn8f0GwsrC85T
p1ab9bigv8zSdvWueKmA/1Dm7G7M7ICa6olkg4d3/UcpRmVkbxyXpL3PiPLF1MipGe5nZRcjBsEd
y98hbGKuQOVrbARLBj0lSNgrYIlJbOAoiYhkizOVs4g+fSR9aBkZJio1++yt+dFe4ofJHg7W3v0m
C+obaCoZehjqQQ+l4mPbUBqYkvpze7Q4GcJi+uK0lyEFURlBrGtARkF3wyFaCNUWoxFUMPE8xCR5
SSJF6wnyZAmjoMqWIJvBPF73dyjg2Xejz4r2EVSUS0AYGMHQ9UEeq868kKcoavZNUywhzZzrxhhZ
gw4O/PlOqyDarhQv2+7n5SGT5UaZT1HYLfopafTGgcZK4bTaKDhgcYyzYL6hScKob3HAkuZfixQ5
diti+OJEDQvk6zXVyvqlNE4jVfyRmgcStee8zo7bXuGZZ/KWlLI9oJLGCArZfo96867Vu4eotgSg
EZ5f1ki9WtkaGoZ5ktL6TJQ8vCvM3gZf8xCKXmx5vV9/vzI/VcVQhUuPC5z4wS6CqnzMtG/bjuEc
I9T1i65ML9GYqiBsLi+hcRxR6zNkL6l03xpeFM1OOwnmBJ5/mIxd11891ezy0oDWWLaz9BC1tYg7
6uZ0AMZxZmzrKQeFXx/GD4Y9HqzmZ6g/z0mLF2HBafdm52GfGdy8L7oo7DEJq0lVH9pleqsHzdt2
/82RhW12ZOU2S4u8ix+0rvSkOTmotR5E9i4QAcwzo2t00NLDciLdS/bgUqlzE/Jlu+M8pzAjOqsk
qew5jh9SLWoP+bJYjjaEe2ZfdJvZZFmQl5UsXIg+VEQ69mXhxq31pif0ebvvPKez+6wQSidDGMUP
uQr16CZ7ksFF0sjE2WeemYEVpWsWw4b5pXiy4yezAA2yIBTXkP5nIyQbLChEBZ2VHushCATtyFH1
Y1p908jrFD7HpeCt8LZvDBYcMgwdrSmR4gdaPNPJDZezGvnbfrkdMgYLCgntVE9mnFvuO1nWDqgy
AmuI8rltm9dtJkftRot1o5WihyVr3amNHV21DrUhelnj+X1t9mqWVP6fsy/pchtngvxFfA9cQV5J
SiqppHK57fbSF75u2w2Q4L6Ay6+f0DdzqIYLwjxe6lAHCExkJoBEZMSClN4LLKnv/iGqOMx43FUf
iiVdJpOYnu4nlFDtO8LmbUEmaAc7JsMxdF+47cXZeOAmlhydkZSYlf1a0Qj8D7fRahJu3RgYqbv1
0+MV0K2uErNFJianaSS/zc1rkX/GNWPfuEqwbkMHXlOCjS/wSdIt8roI1+CQOnsogQpUz9CKXuQ3
XiwecMHsBKo+SBNltola/N2KIAQk7v9/4zdjk5eTDLA1jaR6nbh0nsvca8F20mcnKNjS2GfcujS5
1aRQCzNJi7+/IQYqXmQq15JULstvIjhG8tlqDwGrY9tUSdWstIoRCcAwm40F3AjUP0F0W9vD45XW
LIeKECmRNcPW3bLr6nqvcvpUtAGIUn89Hlw36fuPvlmJBnS4AWDD/JZ57TcZoMELbUHdcd/gSux6
dK29VZYYvHsB7WbMyC4BITiQErKokC5+2GPkPrtZyz+2qSvn3WMfxlWideVW4DHa8ps11ODJ+Jr7
aVt8y/gAeuKXXBrsonN/JXY7zwXR6drlty2yP+XWgYgfEIdJuEsSq26PDTmWRnSFzumVYM4IdR0p
InilnYPyWqRlC2luFMSr1aRk9j5GlgQqPCQfaGPzocpvdfN5Lj/56LQQ38q6+sP3iive/+MejMHz
57ErgXSMnqmzPO1yMBU6UrCx6wqCzYEP/neAxmVT7DmZ45Pu29GbuLAs1gctWD5vc1RWSVeiJ9/P
Te3nmqBTQSPjSKZ+bDfvhDe/uF+2JLdMmVWTLKgSz20TRHa4rvyGQvGR0ttq2Wcv2MVkBKuoAd3K
sVoaCcfFLQWd3IehMDWM6GyiRDTacvzGDWGToPvlTl5KFlN9WBPTKlLEL2gw+vWU34qRp2B2iLf+
2+CnU+8dSvq1c3cdzgOVYgcvWFC1nRr4ovfD++ULHo+OIV/oFlWJ4WoAC5nwsSHX0Rm926DrcExE
I5qhVaCCVQ9yKoiLnTggn1eg5zdrSGyvNhwlNNlHxSrQpfFHet8BeNhR5NBOxlvYtFfa5pCNYqtn
qO7oPkMJ15qMFbMH5G3o8w6xS4IPNM/82B3sP3dlGhW4sOTAv9mhZDcvrJeLU4PKPZjomOwb/f5Z
b7KN7wQoepGiuE0+zlkThzqp6flCtwJKyJaTL9C3gzujWP7yggRS7PEUgitl3zFUZdcBt+fq2FOI
DXNiNCZB869b2oZF1U1d2YzzORuCwsPYXvMy5S+OvX6csnTNIsP4OqdRtmHCnL5pBqypO5LLBtwt
XkQBFgn2FAVJEChR64MYyMlA3nwrWrw6Tl70LxRg9rmjimAotw16VUBe3IjToeEESN8jSNNNdy6N
YVQcA0iUxtVBP/4tCMmveQ09ZATiPruW1RgymibbqwQ79drZTZ6hdlQVXCZ1a70wh3JDNOmmf/en
N9E0+3IenF7ecRIzOrDKREAhNpC7qC5IoMIZyIyGpnL2+W2q/w0XcuBRlD5OA5qdSsUuMN7Xa72s
Oa5F/0Z9lE4bFFegglZPh5l7cei2+6JWBTA0dURAnwQLCRmcJro9bZGpg1pnfCVo+3FdsmnFfbdd
Fz/uwdmYUM54slTMRByhcx4lbmditx4KMuwWeduHZWBQW/n1eAF0k1dCltpzG2724p7CLHgaZoK3
GifFW/s+x1Sf86c68p2qBoDHD5eDJdpTVEaJyExnP41d1Kf86A4Qavt7SYAEZ6tfyji06k+7LKM+
4duj40HNDpIiA/eS8O8G+LTC9I6pm7cSr4U3tATSCZg3+sxj2kbVIUf3sOGOoFlTlVmH+nwZ2hZr
6oGPMC42cesrkFJ0PDS93+vmf///23zTrZywu9yK5zexD0GDbjZBgXRDu/8dOoJDZvBD7N5F+H2q
PYBLitCE6tfsryqrDusztpDRxiUardPt91KusbQO22zgsNMZXgnTzspLz86wi7R1d2t6lrZW+c3q
TSAjnWmUWJ0dUMB5A2Yfdl/I3D/13s5bpfpk34O80nUCGD0k1nMzt09O9ufjKNJYXH2wl0DbheMA
TynsCVL0mYwJnV6hP/nBXk3PPhq7qE/xgcU5HiCq4ibxmJpO6LhNggG9V4+/QLOo6iu8tEnRskrA
IcegBwUnaZJyCXna5rk03Bl0H3D/6TfhBGUNGtoTQZb0l8s0NXmc5VBffzx/3Qrcf/TN4GvRzt42
RPdz/HDJl+JP9IudNiJfZG7CZ+tMpMQsUDZ4tBK2e8pnsJMwcKPw4+RsOz9A2V8hx9MV2T3ZiNGy
06HsY1LW6VjiAOi0pp5A3RIooQtkvCChDyuhrSgdA3GgzNSgqhtaCduKoSjYBSu7hah0WeVyFV14
eLy2mqHVV3hbhsGYyZDdnCqH5tvNaci+o7z6Cs8nnrf+FnZXMjnrAbw9y83vQ5PWqm7eyuU1oo2/
OBlqTZskf0K3xknzwLPSx0bReKPKmOPaaLWvh4Xd6v9VPwR43Z1DXZhkAHRzV4LVWh065lXknpbB
Ba7XOWSbydN1Q9///yZUna5ng124LpQF6j/wJPmRjeOuthWIDSsxurp1b20hYbe1r8K0ZP2HLdzC
+LHJdRNXQhQwooFEYHs/LU2Eh6T+IELTQ6cmfalMOTyqhnydce8bSi/twuiwOeGRsOW548HHfbNX
AhRguJxVgOHcQs5RsXETa84MuUtjGLWfp3R60jsjYt8pZer7yJCQRd01axXoO2506ImNBQ3m8TN1
hzEeRigWPx5cE0MqyrfLslZICHGB/SH7IyD9y1iWr0CH7MtbKleOVU3uQqFVd+rpAB3iKBkqE+u/
buZKeFY2Ks2dB39xyq8zmb8AlJf44S7+ILDUKhE6gzbIKSm973ROAvMfwr2VZlW6T9TtSlzHwzZX
fenQ9bhJE9WMzgmV6MxKwM3byfNO6Ig5tFn/bFvL8bGf6IZWt02QM5GGuuxWoWdlmZdDz7N9txiV
ICeiOZRiOtijQc5aboGXx3wyVK4101aZcejg1hbFG9upasqbbYevbB9NIglUQhzpjBLXFxi76v4J
+GWBzsW6SxMVYyvbplWC8pJkg3uKapaAyOro1/vwQbgu/3frmWnrjVlrs5tVLU9R4x5k888uF1GB
TSHtnYWu2C9nlDIZpMUi8AvuG1qJxtZj2yYY7FHjAbf1aRJO3/aNrOyW7ur7+eRiFSN3TCE1lnRi
Mhz2NQlKhTTNTdSRAW0HN8/lYDOGgFlTvE5kM91xdb6thKRXrqGz+fBt7uB263kxRZl6n1WUjdIB
8DoqbFilLdokcwC1RfViz9C+imdqi22mjYXEurCti90ZNV7JMwMo832T+yqUyQLSRdhsQh6pXyYR
jwsozXe5oK9CmejoB549wbt7IMfCWSaBbzpo6mathCQHrhwHwrtJpuJmtfRW1BG6mSuDUd73E18l
tcnxSiibew70+p951qR0qnZtCr5KaCO8CbjFwEe1khUiHvj6SSww+2NH0VlFicwxHILZG7GWeVne
8txJaCG+hO68c+7Of/NgXUuahTbW084hLDtHaKuRhurQfd1+h+z5qsAXsTs/CBwMXTEn9liybChX
Dpdml94G8VVaGxdK0pJSYl2jJTiIoH6dJpMurmbqKnqJ1Z4lu22yoAPg/Cm28BKt9ge//VvSxuCN
ul+4PxC8ufq4RdgztmG3t8PqFWSqiQ2g57hVh8qfDKH6fo8e8VW4Euo4cmItTsydJRNrnGNOowtz
PvoMLSJreu/Uqxb3Moqznxuu0brPuv//zWfxzkJVusKaLNZltsPEWV9Jf+IBTx9Hg278e5S8GR/4
tG5awyy75p0bQ+55jiJkoAOEzB6Pr0kSKu1NWwaoMIxY+K2UseXMx5qb2Al1QyuBbLmoGIl5s67z
8nEbts+rI//eN2klht2qKUrbXrFNzVG8FezorybVUZ29lc01DJYeEuojYNQ5ieX8pSqaGHmzdw1h
oDOKssPWREBLb4G/jEN0ZEv/vcna111WUSFLeG63mN9hKZdhTaqQX8LK1FOhmbUKSgI6ucVFFAa3
tj52yzFZRlPN+x7/7yRNFZXk5gMvpURJBKrp4E/of4XF8mee5eiqKK0To+GBWGSf8VWQkjPYOJc0
gXeitPq7EFClko79ZZ/1lUBdbZZDkmfDbX10jyu4wYPSpCWrs/79/29yAJ525q4pPfeEi+nJLcNL
wYJ036yVGL23D8mcog2EWlyeu9bKT0xkhoPw/dby3tKqYUoY2s3C1bpWc3ux8+WbaNYsgUYJOTih
/GN0AFza9xlK1DbtBM4fl1lXrxi/y378kYF6/PHQmuOIyqhSVOhSkgLG7+9XEKdJWpseyLyL9Jf4
KlgpamTv14MDt6me/eBiE0Net+9Gfsf4KkwpgmpW2EgM3JZJ8Tk6Fkcr8T7nTcxe5ak+mXg4NL6p
8qqsFdnQRCCta5iTMoUq1XLYoMW9z/gqRMl2JfW98Z53+igmyw1wqAORprq9Jter7CrQPG9B0714
p8JBN0700rcHcK0k+S6ZLqztb3G7ARa6zt6JFBs5OWD5T4PN3tXji9GV0BWFW3nduCB0Q/ZkRyzN
cEF57PO6g5SqAubOc+17QYetpB/zS96RPu1YX1/Qw919B91zc+to5Cdsm6fLnLXk4A1rdLJCY4uE
zq2UgM5DDFUKeO8SNn/ZIxGxne1r7IbllD24WNutCnN4lRuKdPTpya+sy4aXy8fW02QMFcgUgnKW
+g7mnnvyEgRRzJf6SdTNvpStIpnuXD3DaKMiF/ZV7EEv2qJ059BK+amRdiuLSVhX34suZeZdOP/1
2Caa9VQVwbwOxx67x1V3jgiYc0GPMnCQ7u0bXNl6OR2zYq2b7NoNP1CNP23Rvuqnr6KX0FkB2YzI
tq6ZGP/xFjSLWB7IXvZNWwngzIZI4FLU1tUZl+LjFtgioWwzVVd1Fnf+e2hoAxTJXW65J0ieJuWc
Hfpwl7wb8VWilSZoy1KOGDqYcBNp/gntwrBr6UJHicwB3HpMehH6QmgeHTheVWPSROGHIJj3PXzA
kf9rF88OILor2uzaz/W5jC55WL1YkPh4vKaaD1DxShS1W7D44zwlB+/gt+7F8e2fm2uqWuqGVwKU
lBXo+1mZXUdIxEAzJF698mitOz1SpR0hUTZ4eeRaV15HYwwC3e9VZ+J90U39/v83h9hm6UVvlehn
tNYxYexXz5qfyya+Pba7xtu9+//fjj7RJc9GHEOKSERTXBXO+KVY9vHOEt9TQtUvG3/2uzC78jIU
sd8GHytZ1IlbdZ/2zV+JVqD0OtcGs/51qp3nquI/rJCb4IuaY46n7KV15UWrAC/DNZ+bL6CrOW+L
fW7p+k+3Wsd901fitiy7ATcrD6ksK0+Q1fqwZaaGq/cbi3wVuTSi1acZZxRAXDT6QBjzArBh4rjj
cXZvqIN/zPvgUy53aasQX0UzhXZZtRuvs6uXjcfKFmchjl1gqoFrYkDFMVUL9IplCfj00o6fSO5+
outwqdfMUH/UDX93gDdBMOG4bPERBZdhkp88y0/w5P1dZqFhv9INr0RwAOgxyzHba8maY7T+S6bu
pXdMDWQaL1W5RGbPrlHTQYgV0psgq9o9W3X5woPpgyhMBtL9hhrGZHDdhuPIPDHXAt1RO8R5L8Vh
gQBdHET+913RoDKKtK6MyBQG7mnjFojNweXAxI8dQ6PAqayBBf3ZsbNa59yIbItXKXnS19wEIXnX
PhhdyaJeNNlWOYAHvOe580xJUV1lacunqPDmT9YamBgF3o1pP1SvF8Vcjy02BP/sdGG6tkUcFj+l
hLwIGK7KKotz8pMJ05b87taAH1PSX5GXY0YHUMg0VVvFcylIiquTODxeEN2nKJmvoY5FxdL552qq
4iwbkpp4ScC/FP43QGTwS0fJqSEANcujXiz6HCTl7hJ6Zy6HcLuyderJ90gOFNTYRVvwIRbUssfz
4y97N9z9UL1nzHwDnt6+k4S1w8mBRLNFhsMWmbiPNMuitkuIwC78smJg9hHlr7m58c4znAVCpLvf
Kh+Y+N18b9IgOuPmLQPN5rmE/CLdnoV86so/muhEg6Nn0hp8v76CX1EiccjQO7XgleTMr/LYn+uj
uI2X+YhXhoQfTPA/3RooAVmFQz+JtbXPUUlw1nuxl7/4YshS/4O0vGcnJRui8koCz6vss/8Juq/s
aTplKXn1/9ou2wGMmQk7Rp8fu9L73bQwlnK8WbMNzPQD+jaLszyLj9n3++e8+qfgyC/uHIM11zOU
eLU/pYR7v5Iymxf8VJtuxy0VhyaxkuzoxdGpObKj6S3u/RIJPkkJ/ByqOc224XfkcT24aXMa5qR8
9k/osT5xuS+7qJeVuZCk6YVbnJu1jv3la7V97lE0pXWfuDKAwvlpzoWhWqsJSHXX8ljd1CwI87Pw
1tRGOafiXbpv/VUSrDnLs57ZvXNekzXZ0iERH62DFwexnbSX9tQZHuN0Lu0qi9JmddQN1eDApad/
w8sAj3Zehx/iDCGN/y+P1uQYFZfLsir0ALkuzqBy+EzspynbXt3q5wI0hpzn4zi2hpyv2V9UmC6F
lglwO7w4h2OFhjtITUGofQjASfJ9aaHWHF429vPxKr1brvdDVfnSG4F6pZ3Lz4QN56lmqfTGYzGN
sV3+HGlpcGld4KjoXVsyd/ZtmK6y2IlC2Dec/xQ0ioESjgOGhcLFh7vfhvVHZxl2BJ1fqBqY6M+d
3XVEHi2vMnUOJZJ10Mb0MKVrWqXW9zpZTegcXQJSabYmmk0AW+G3SJvY39qzl9Tp8hT8tNpEfOZP
5CkwpDrNceA3wK/V2lN2/yFrrhPgxDzQ1RTuZy83YOg0m49K4V+OQeRGPcbHtRSAdj5ciW/INbqh
lSS9EYcXgZ0jfCA/kNQdlCbBkeekS1ebuMf/B5N9Z3tTafwrbuMSAbg1csHN/fF/k4H74nz66p6s
0z0bROlPmpqQaprgUXHARAo/W7tSnElenRlExzYeJVXjJtL51swGxiZNilYRwVnLvZoDBHzurNc1
ugEj+DjyNZ6kgoH7UAS5rJr8TGr6pcj+asf2ljfjv/U4GTKzbubKmUwslZ1FAvJUzuqkmSee6WTi
mnpflMYPVd1Mv3Y59UsPG5dkl5X1cU1PPXjVmlke581+qbxfJKhiVu8iGMAP3j/yzQGzcG3ZO+hU
Ps95f2o8+sx5BVlr98vj1dDZSjmXiT4jLAxndqZZ80S64mslt53LoJzDrJZ57VxH7Oxm2ZTYC7cO
rd+b9Es0Uf2/jP/GLnhIzvMWHXjnbMxTB9pGW2Wfhr7YOXllc89wH11oszjnJR8+iKi+NtnHxxbX
7Q8qXFj4nLVVR//fUXjEaf5+FG6+Ndft4CcijdLm6+Of0iyuih7OJj8Lh2Vh566Zj81iJ7n7um/k
e2Z6Y30+E3dr725TLH5qjf7BympDftDt2Sp42LWnrRta5pw5s0iT2qUcOGQGxql5qvqypB/HthTD
IYwa2ztBW7nFm+rE2+jZi1pvfmppZVHDtVS3v6pw42olomRjaJ8391+nAvXJ2B9c52/ir3FYDQcr
LMFY/m+TBSC4FEcC0LBf7WKe8EOVZNEHo1e7BBs/h3X3tDpWvDHvM7es0+auBltrcrEqzlktYrZb
pLQzbZfTEMmrRbvTAhX1aTBpoWjOlCpAGUr2dHKWsTxDAiu2sti1nr2FJUX22rufuZ+GhalXQ7Mr
EmWfn53CnVerK6HT89cWAE6cT0k9Voepus75bHhz0YWUkhfqaZZ5zYbyPHfljc3+EtsrTnePo0qz
u1AVt0ymUWzEGrKngvOnvvAOcyQSZjmnvu+eyubT1M4JNv7jEpkq3u+nUaqCmQFKL7MAcOZzzaqE
zbj4FeExYr3BwXTDK3miRieOyMHNeLbJtnl5MrhNs27xUoKxvU+HFW+ehgrD+wtDI2XT730bHLCt
w858rJ8hBfMURaYo0X3E/f9vkh0FIcbabLBRXot0msnBH394jknTVDfx+//fjN4DxVsSq2RnqMMn
RFRJ1JvIj98Pbxopm/sUlZKSuWLnnv6Z44mhRtUwD+M82AwOq5u7ssVDB65vhdeBQSIEvhnY2snx
DJ7zfjRTFd/suJ27ibtZ2uhCCeTCXvj4KkGEMTBTuOlmr8Sya1tTB8Z3draLMGauHXvbz8eBrBlZ
RTjjcYpsWdaw87zQpHKqFHdQg110Q9+LBG/chQuy1BtYic8WDlW5Az07ERiG1vi5imgWXV0yYICt
J38pjpwBqtKXUCTaRVPhU5WH0RGCQomA5WdvyhPP9mNJ95XdqSrVKTLf9dBXD0eXPN1ynnatqRlV
E0MqZpmtFOKZNRXnPCCxCL5a5OPaf/ZM1Urdciohina3lhdRjtziQTZkLcL14Eei3/NIB5Mr8cmr
EfqcGewSWu4Tdquk8aCaWZvgtLrJKztuWCNwtm4T56aA0HPdxmNmarvWDa3EJmATrLOtPj8XvH6B
jMttWE0oyPdPJFSFLkvWgiiclf25aMbzvJGUQOc5W6c06EjSQH98yYtPo23yTY0DqXDmiZVV0S+Z
BaE2lCLt9QAASB2XaFsLRGdCF2rMpQKb0WrMHEFFc26hPN+hNWBlxWFXLlNxzFKKmnHHtp5WGyp8
s5j/WUQ0pvsGV7ZWf/AJ7SkcFMK3p4aQJ2LPhmymM8n9/28SpVXYpWgGzs6TU6ddR9FFvgsV56NB
979Du1twfzcum/PgiyMYEZOImzrA3q/1UpVs0YZO6QJ0MYrwVSGiLWmQf+VtlmUlUjHYdfDcDY0n
v0IDQ9BPXWMNlYlBUpP+VfCxBG1zF+T4qt6bTq7lxUXgxGNt4szSxIEKPqZdZ1WdjeFLmRTWqZVV
nEdHmf2xz5OUXIRWBxllHOeFLBxPUQUtvbmwTLKLurkrm+40WUNZo2h1dpZzMD+J8G82JoMR9q0b
Xjkld9FA57bF8JFVxaX/FLTX1fuZebsqeVQFNjczQxcng+W7AJxWMiiHOCPevnO3imsWXOQBv2ee
AigHzj/gKGs4XOqsogYwA7VdVfPmzEAmNjv0dW1J7NIlXmbT5q5xeRXWDH4iL+rHpj03S3vZoIwE
WcO0ANh4l0+q0IN+Hmu09OALFgisR5l1oVAIeTy0buaKu/OZ1sy5z7yS0bkc5aHl88lfTLBine2V
7RcIrkk2FDNvmvKzG30cmZ3OfpUGlqnzUpOef8MXeHJY7y8KZ6/3WeKzYI6Lfhfu0qcqnABEbmMX
gWP3PDEvKfqD70+x5//cZXoVTFAVKI40Tl+epyWXbjrUW0FTd4zq7rkpBc4Sj39GZ6D70rzZvzJo
1PbhmmfAjW4nQZdjNS6GyNKU2KCx99+xF+5ULMt4dg6H4rTIS1ZYMSX8tEI/vNn6Q8aexfCM16UU
nNPpvu+5f+eb7xmtcI3WQbRnB5wRNLBeyu3vxyNrYkFlY7TdaraHusjO2IazJAxEHrcWuMCjzYTy
0P2Cco6ecK2VUY65r+WnKfoi0HNS8h+PZ69bZyWSnTHki+OX7TlfliH2qf3URtbnfWMrYVw3UZWR
sGrPY427/9zkX/3RRMaombcKFwArbmiVOY4Hjn2b24+UGnard23t/YY62wrc5CgeDi721B2ZC/xl
Z6Veb+ou1A2vuGFOp6XuwqK+VD07BL5Ed2H4HBKTUOC7iROzV46Ga+aPU2uL6eJ7f0BPuiLnesMl
un3asaAYXnVE1xmaiJXThXV9WmbDNViq0+OhdYZR/JBTjgYi6k+XZguuDflrWp1X2/72ePB3nQXz
VhwxX+pmXAIMPlLg1GD5vjfhXDVDq+dKO9iWIsBx/MLGHMkrSPrI1A+tMclvbW2BsznCtqqLE07R
xygo6DEf+znJg6YzLKjuJ5SjX8YhQMglup38KIvHajhmUZW60O14bHfd8Momwqam3zY0LF4sudwJ
7s6AfaMbZpe0hheqhz+6OuDD3hCroyvC6VislTUc68Cq+HUmpCbHx1+hW+L7/99sHbWX97yE+sil
bEkei028+E1vam3TmUiJWMbrsrLDfrp0xIpHUa34E6b50hl2J01GUA+BRckqV4C070JHfqW2SP3F
/Rr6Y7y1JoqMd2ulWAYldCEKTyWakuQFIPvnMPy28uksPbC1WmRK53Xdg9HAzyhBPKK+tML15cXF
64pbBXhO3NI+MjWEaRZCPREulSjxRoyvcOl2at3sNqBJqciHw2Mn0qyDeiZ0m7IJ+vvsVzSp0nCL
pRhw5HwZuq+Pf+B+GfwNA+KF6rnQdaehG8QqL+Mqkqbqj6SbvvEsv/h9dVj51RlMkGbNequg05LV
7eTgsH/p7S+sOfSBfcjsq73+OSym8rsm5NQT4ubN0ETKOnmRa/fdykBxsRUoUD62lG4plHiGUEWz
hL6Ul1yw48zaqwzrTw4rEjvyv+z7CSWqozXyeSc3eSkLcljG7An1RB73rLh44/b58W/obKRsxh0w
y6sn8Bmk729TVZ/6gO+5VcOXlIjmy5TJcsbQII5Kw4U/r9suqVkMrURx5naE2hviIIte2ulfPv5T
cNOlThPCv50JPToKWuXTZVrYIazE64r3cuHZhhDWDX+PvDf7AC3mplwmTF0sYbosPbiM3ANavc6P
11M3vLIX56wkEMKe5MXr56vrAcPtRTfO3J3D36Phzexn0ffcJmjT3UhwKdFPF/bNB9fIW6yb/f3/
b4avSweN1BEitpZzLELv4DafrM4EOdP4utrzVnNpdWM+IrmV9EfFoM86LUWT7DO8Eqy07ycX2Vhe
0BIFXcDmpYrE2Z1MN0+dZZQ4rRcCmP5qjReH9WneLiM0g8Zj33DTEVT3A0q0lrUT8ZxjZRvfT8bR
iXG7TkA4YTCPzvZKxDLgo5vsbvssiw6ev52g1GjIxJqh1YY3KtsG7UkTDv1ySkhfHnhmKjJojKJ2
txF3FuPs+vICJYzvZbAlM3bReA1NBEy68ZVo9URT8dZCtAazeCnyqQeHnFsdNvOromabUrm6wfzr
N4EVjRcCidOkcqcaTu+5fxWB8K9+axRY0n3J/f9vIjdwQmeWQ4/EwIHuX5xnqPrFoGI+PI4u3Wfc
1/7N8HTaMhEUBLstqMDdtYjFdGujNm4rE22JzouU+M3KleOBAgEWgdswG/ykaB2Dg+pso8YuuJeA
4MTkM0ATRRlb9fMsfz02jG7aSthWVtSgeSMbL+taP9XzEC9rcdo3tBKy4eoOnGSYNo4hZ5l5aYYH
icdDayyidgPQsc+E4yDPe3n2N6j2Tyve0yE8sKaPx9ccLtUmAF50gRjtQF6WHAQ09RyldN4OK0DH
iS+rq5sthhK2xvxqC0CXSzyfSZRKQqs7+Z37Z1CZXjw0Lq/C/ueJd+i+zOUFMtQny/IPrtufnEAk
bWBqKdMtw/3/b6KqrwK3iWoEbVWvcQuaGN/x4t79+ngRdB9wt9mb0eciQF/ZstWXMgqeJeUfG9sG
xX6WSir2IFw9aB//9yesfi2oCLHO+TK89Gjz7wbD5HWmUWI29De3WUuMPNP5MA9VbEfVMWQmsL1u
eCVsHZGzKSdY3KxGw2NRH9aueJmD9vjY9Dq3VEIX7DlTE9kI3S7wPxRR9DeZ5D7DqLj9KNqmkQ0c
pYYMfagkcL1jIYoqxj2lMkSvxnFU1H4AKhjH35CKcTy7rHaV+HP+IQvDw1zsovr0QhXAb/tbRN0O
pzXJ/S8zJ6msvX3VMJXJm0f10vc21LMr7j8H3kfpZy/rYOIm0Kysit0f16wZew/nKC/MlgOfx+wI
FH9g2Kl0o9///yZkBdRHAfrC9b9o/StZ6Denq/967JK6RVVCFQjK3vcauCRE6k+Q0Uw94v2FN+Mb
GmkNfqObvRKzLPCHqSxcebFoFUN27Zg3meHeoxtaidegy3gwRra8cLv77kE2KJ0F24XygDMq0drz
Jir6Fc5YjZ2d2jyD1NcIKtRdhleh+i0VESri8MelcOArJNnm9jNeFuNAMIPLa6yjYvQry+Idaqgo
VFTO0Q7KWxGadHg0iVIl+Jb2YncdiEou1Rydw6KI0Qb/B91br1Nx+jyMZEgrglPf/LyVt7F5XcXH
x3bXGUXZXDs3yrzZv+dg20kb1jI8t+W/Ho+tOd+osHrgFRoUzHDs2Mr8JIYocbLm0ziX13WjJ4Kq
5uOf0RlfidnJLZfFHpEOJPhz2xUnNInG4G01eKZueCVe66ZqeprDQrbH/y6X6NSB1nnJxM7ZKzHr
dmh+8WaK+tMMmOkcrL/GgDZAA/U7b55ECVw4Dxr+5mq6lHYf2zm4YImJ3eN97/kNRd/by+C3HDfD
bkRH9sqfC2aSmnnf7L/B5QsnKoT1fzi7ki05cSX6RZwDAgRsgRzIrHLZ5bLd9kan3e0GMUvMfP27
2atqOZW8w6YWtVCKUISGiBv3Qp7vkg7O33NWfrW9MvY2G3B1M7/57LszJDU8p/IChJSdj8ecDaC2
yXZd937Dx/Oy9UbPmJBdhx4z86bE3Nfo5YCL77+znt2MEopS6mVw4OK5GdvOcngcRTqD3P7/ziB+
7rO+vKVxXVbEswQJr7+F6tcNrQToZBtrC8bX/uL7Rhd3KXjcpLOLIgomUcKTBfmUY5fpL1kzXILK
SzxnizdL54JKaBKLcFG2sHY7z0fwIMUZBecEWk/3WVyJS1bMfdb6qDAvdgZEvNGjxEPcf3YNruLi
Sz46wrQRPn2GzYR1Z4vv4gZ1PF/JDY+VNBtAlpAOmocIzv7qW1vlFo2nqLj4DjtU4bS4BQh3ZXEH
5oKoqLyfj02iWU4VFc9KOiBhW+A1s5hRSe1D14Ou3M12vWZ+R8YTY05nANgvxCRuWNcLj/F22reJ
eyo4vpQmNDNaZFCYJf5oh+GvJd0Znr4SniNY4Roy4vIim2IIBYgBYyfbvNjpllSJz3wZkSIYHWxZ
rUuitIQwpEHJlll0a6qEaDHIZXElfNEK/hqc9BrQb6QsNtIm9x8Dnq8EKBTrnGGY8LoGrZQDLWrk
CrlofjTzL1pkG7+hMY8Kka8JdM3bCr9hlPUJrKJHam24u25kJUyBYEaDcYpYWqn3h+NLJ2L5vG93
UUHwfVANaylxWOQsrQ/Q0baekD7c4pLQzfy2Hu+OItbIbMoajD4twV9pzU6gRNp4A2j8RSXaojKg
tvDw+PK7CVQBC2sBLnaioez27QIq11Zd94ZJB8y9yNIv1GGfLTj84/1LZxYlTqmbT8ZIl/6SBih8
uIuVhU2z1Z2oG1wJ04DPQe/NNrIZtfEr43V1JHW3VRbSBJKnRClaXWv0IuICgPpQcxBm/4WxvDs6
dvE0ZTu3MRX4ZNvZvI6iHS4k+GYgTwvyrl12V2FPvGL21Nu4XWRlFk/BcDT9/uPjoTXuqMKepowB
3FBgzgyMh2nIjb/WLQYzzYKqDN7cYYHlGaS/rPaTjc5fd915LVJB7sL2uqm2HazmgjIHma3v1KbX
od7CDepmfjPW+/Bf0GIzeLi6uJwEYWB3yE8FXx8bXDf27f/vxg5YuXprgWN0qgLkjgwBviLbszYi
9P6D11NB7jYte+FWmLmo8MoqDOSQl1ew0iayYEfeio0zQ+c1SqyuPE29FmXEC/RQTjz7NVB26uet
YNV9hBKsMnXyZWU9fLKoSFjUXSil82FZ5Leg44d83qVu53gqxomvpuCrwKYglqJ6wl1suuSkeH68
zhoTqQgnRsesCMgt/+v/q0gf11Z9rhZv4xjRuNFvCKcuL+yMIidQunINHdQQIJHsbmwKusGVpymr
MzfAG09eGJfhSv0LmdNdiF9PhTPNzYT8Vz/JSy6DIxIbSZo7Icn3ZWJ+B7ubNWY+Bc1lmkAIYLdX
GfihFP7p8aLqDKMEryRF6QAf3lxc4dYCuDgvmOI1L8SWSqTmnFLh7QRZgR7O3l6KifiHocibk2+J
5XnqTRuIJt/ZuCT8W3j7HcAG2vj/bkPMtpjHB7ND3oSU5ZOofLu5dlYzQt68claZzWAjNqXphG7n
WMu1Zyabn4kP7iYSt20hijkceTukHzwDUhOvBli+XFxO0756dSu2giTPaUuWhUtZMDMLrWocijFk
ZQ3y/dBaF+n64ZT183wl3GKVEwUCbcR/OpCcLN5khcLPNUBrimOH5QQc9L7MiMrjZlqko0GPG0zB
5BhN+QAuQnNnIkCt1rag428pn/GcNtF7NTiQmrnF5S7XU0u1k1yyRbBbuijFWWf5Tfvqpr2x74ah
1mc9SrogtwHmsvwssQOrjcbe3GIO0GyFaoW2n1ChZT2ysHwuzFCI0gUfW/MEmYl9q6oi6IahtOdM
NlBE67OlfO1QfJBnAOo36Ubuxj2xVcEN1Kp85pNxOUPft/0ouJP+aY7VFubnrn0wunKtNvocImmW
YV0ke1kyO0ydf6izZXzd1JVAL4fCnVdjns8cFO9BOCID8bMMOJcbO4lufOWw5n07eL2Zjdghntv5
abQ3xr27E8IoytPXM3uUS4gDky9B3AfTEYTKkC5l3rUF9c6eoCK2ekijY8yieeValzGAsG07zuXz
CuDYlx0hi9GV9+8w9aNwbXO4tvO1rz9YzYZpNP6igo87ILM5EdZwnXiyNKdR/kRz7b4p31bj3e3U
ZFmVO4spr307vgRIVkUWE9Ph8eCaJVVxxgRUrUHVY95zdprNt8IC8+hx3YLh3CfOhbmVw3lhFgNa
wJFXO20jCboh4X+lHbr+7aifY4M+OTUIEUAyJYqwzH8+/iaN+6sHdtmt4KEZ+v6arUdnOLCtusa/
ZfDfDmh8jRK3AgIeWb+Q4coc0MSs6AgsQwnCAsn+5h0/r7kIPYk7QZGFjnDDpkskRxoBnSV2Ecvl
j32fp0Q3ukda6MqXJpYMpeKxTrp6qxiqXS8lwpeuBpE1s+Q1zd5MBwXRwU4Ww45tG2Td6T+r8YlD
Yhm6cJNthtOS7+lsIID2/tfFicUrzgUbrrnzmvXX2fzOtkqZmsBURTr8oi8y4RXm1XB+Vu2HGU1K
aAR+vBK3TeOOPzjKnRyFgHrpHUF+9Uvp2899KcvlUjPaBEU82sI3PoG8W3qfCIXOwNkjYlm3kN4a
H1fVO6YUH0K71rpwySO/BJx2U47pZvR7X3Wz5Lv9JgXFOZM2fGBKn0tiHVLoW4rqmdgrnt3fhPmd
sPix/e73wWLdle3BCngG/YWxvy4XdmqP1YmdgxMJ2yiNtw5ynaGUgxwUt32HTuf+WuQktULB8Yal
RmZuQRR04yt7AqVDDyLEqb/ay3Gwjv4Wvk0XiqqSR0eFZL3pDdc+bqo4PdtnfsrL0Ea19lAdg3hL
zuM+6RkWQYl5RpaGMoIfMi/pFdTmp/IrNq6ojoKN96XGRCrIuZPFHDSVvV64F8iwqFB7Mlf+9bEP
6QZXDvQgHXK6mjYOsPQ15V+HLQIcnf1V/Q4glQZzoRhYxsaLBW5xnCff5ME5js9B7L7tm71yti+N
aftz6ZsXoxujsegPUCzY83wgtq2EsRWs88jXzoK6LyMhONSM48SKdCOVojP77f/vNgm/XmbGG9e8
+vJvkb6CL2/j+qfZr20lXquJrLObOsPV885GBZatg+g2niR3c1iwiBKq6SzKNBvS7rosZ7S2NfVr
unzsu9Drd0Ej8QvK0bzQMnXLqbcufWN+Tz3v49DmPxZrqzVbZ3QlUg06mGkBGYILFLP/dmT11bS3
QOqaodV3cibRWZjK1brM8s0PnpctWUTNcqpP5H5lMyUultORT7N7yIrnTcVR3ZSV0xdNca30gFK6
jKn1gUEc2DeMDbZt3dBKWLbm0tiSBnj9tUimQKgtdLNmi9tDN7gSmNxlFbctmMTvIef1AjaGx3uJ
5txWucgJyOgMF9BZZCPaaO4+V473kWdfVvJ9aGk0Q6XW6LfStJpngwpehjhe1UxA/F0EUNfMKS+u
Xy5gZwXO2Mc94fEH6QylxistMwg8YIFTNKUG+RxSK9iTNCQ2UQLV8RavxjMQC1y0/QFKyvQ0TKza
OXElTm1ZzzYa1a1LNQxRu9jPk9wCc2oMr0KYrRTp26lGnGYgkrRrEcrlLPIv064aLrFV/HLj5cJb
A9icZN33pgEkoi72BZWKWy7LIRht1MsvcwOg37RE3NvCjGt2GRW3bM2GM1UEVilqPB5i4p06+7DL
CVXQcpUWvIL0jnWh/V/DLKJ1X9cOTH1z+3dHKC4Yko0Dsy7d9ILe96g0nI0568yhnKEWWyw3TzFn
I3v166e5/rtE684+eyhBCdHrXtoSuwyZ5RHV5pdsHvcF5b+vhHcGsd18BpatsC71fLWqa71V9NSZ
QwlHyhwyg4cF49Iz8KZ8+dht3dI1Q6sAZd/IS3sUmDKell2Bnvb1gCa4DVPrBleutk3GWZEtlnUB
D/cPvygO60K+TnyrYnufXJvYKj45s7t+XeUt1k/W0Y7FqTh1fYwUfEzi7AI2LrbF8aD9KeVAnW0p
pzYtrcv6uY/ZaThlsfc6fScvU2wdzPNqb5js383kzuNVJQzPc2qMrMI39bEZkaiL+MFPqk/GB56e
2Xk5mnERl0NsTWG1RcKh2ZJVQHOeZn5rzLj0VQONQbtx8Kf577R6a1xnl+gtVkoJ6MYUi3RMal67
4ltffAaR5eNg1lwZVHJw2lDfs9xuujbznyU5D/OnbryCTxQiIAt9acS3xz+jOchVZnDb7PmArnfz
wrPqlLVrGg7T8P3x2FrXUqK7tKaWAY9pwrWWCIxjJ5DbnM3PY2ScykN63Ooe1/wOUbnBIXztunaH
48v9XL65R3Hy4/JqfcLBcCyO+YlsnJL3g56ohOC0NTrp324mNC1BOS4gQY/Lz7B1SdQNr1yaa5AC
1Lwg1sUEqT1Pv1lt+6cpnI0dXGskJc6rTlSoWGE/hN72sTpkx/Ibzkv7tMT1IUiyU7DF2q37jtv/
350VVWrx2i4C8zKV8mT3w5egzCI7YxurcDPH79sICZSzmaYjVI/LQFynzIkqMYRL82WFeKQP2hh/
C6Z4PyyISg9e2s5kFCaMVRRnUj3NW1l33bjKEW0BCWKgIRjnxtzGpoTwUiUOj6NNZ3bl3gyWW7v2
KJIK5VJ9IW1n/CEN+WER/ryRCb6/mZJAieYsmE13bHMTsFOReOv0jDbe2ChqAMTFxtpqzPM7CDoz
HH+8BbKPul76Z+HvdEoVA+3Qdh6H2xYhrPPkuGGXnoJ+F5klISoKWq5iRBcabgMToFBRduMiaEie
bZwEGrurMOjeFhMiF6Mv5JMPsnSZf67F69Rt9ZFrAkplCCelQ8qshON4ZRe7mRvOBmnCoXKPfK2+
A/DDN7ag+zl5okKihxaM8l5nLZey/DH7z63/3ao/GO5b2p7r5svjKNB5kHIcE1AAlw7wrReIm0JN
w4rGvN9YB93QSuwudV9PeY49wV2tn9SVF3feojrTLbESu7ac3MyB3t/Zk9O3vG/PMxcvLXc/oR69
M7SU6PVrz6rBBmpeqFhCx1rjtR62bnYay6iYaKtxA3/J6e1mZ/1hQtaNeAcaD7FzrI7QlOwjfjR2
JayJShk+toRkTYZNyJxp3BLziff1xtCaGiJRQdKEAcScNviMKbpdULMof5mG2E3D9LmHRiLB18gp
SeMt5U/Nqqv04WBGgf5tC4cilhtl7sH0/zHET2Sbd4WCCp3uVkrbrsfVzp5yggpy/81HwTreN/jN
Fd4d8tTgw+RL2Gqdr535NSX74lcliYQc2ZiBEMK8WCD8yMvh1PJ96QKiEkSaHdgbZIBMRGBQJ7T7
wg7RerSLqIcQFTJtgzHDbEAlcjWNp6qMjeZrt0vPC0MroTu1RWM6mY0NGsznoTPSIPbp8sPx5i1h
KU0Aq4hpsfZG6aOweBmKM/N/zfWfj71Ec7SocGne8r5Izda6MHR4Ct8Mrdp+wlETdRW7GpuAJs3V
R4VO4xEzld1Ml4uowQ7vkG9lPbyQbqutRFNvQsPef53dAfoNzNdyvM7H6UAjcZJX/rQcb89jFu28
XqmEkbIxLNkS7Aal5b+C7/ZQpCLOl+xUMnJ8vByaDUfFZcnClIZD7eXiko+99WdDntw5Wft92XOi
ArNWi/eihSjfNWWfs45EU7OLMIkQlSjSRCFx8At7vHLzLOonIp7trUed7l2kMkRORj6gsX+8La59
FJf82J7dH+7Jhn4wi4bLLlk4fIISxBmk1wbTR4GIw/6BXx1KfytVoHF/FZZVI1Np8MldLtStY+4s
0SSyoyHs82Ov0Q2v5LpmqyjdQSBlXtvIxdsZd5+r0oUCrs92bs0qRAso2KAMbpCJQFqh4bI4M/55
PHkNjoGoCGoo21dmOmBrG4/Fh/Y4n9dPa2RFVczjnXcSFagFFcHBQvsD0jNOFReg0VnmLeYMne3V
Y7aEnumtyffq1+0Sd7TyDwsUt0IvKHaJmBCiQrK8Nmhoh7azq1Oczfk0rhu3fd2uqUKyjEBCh/U2
9zH4V9W8iooIoOc5ul0Lg3gLwqDZ1FQ0aw30dd/4WGCASMIsP/Lsa5qeMvb1sQPphlfitiqROBmp
QFZmAicK/zsQoCIX/LuXWl92/YKKsGohQDHPLdJKy+QeeD5E3dC3IRowQkPwrYS15oRXsVarx5lt
igrZn54D9iaiUu4d+nb4v7sKTpnvIdOHbb/OzBHIOu/bKJatRIzmBqGCqRbPWcBJjmSS9M+8++Hk
cB/nied11Nav++x/i713819rN11ZydcLlT9Hflibi8e/Ub6VBL294e7kq1QgFbIyriV6JG9xbkVw
nSiLW2S7b+dLthFqml3CUR69eQ9eKZ/gJ0bxyS+rsMpOE/302Dq6sZVXLzT9DLC2Y/dv6jwc5XPh
TJEwNp4ousGVd283C6d1FnjlmL6SLkz5D7S4PJ63zuGVuPXX2qcc7DdXSMylgBgOu9A1REVMOSuE
nzmq1mjqrI5itkPa+BtDa6yh0kKmTBTmYsAaaGb56CN5Wgn6mUjzsMsiKmrKzJsACjTOeBVDm4w+
++Wk9mYK4OZqd7xcJYRknWdXDcHcu8MYIwUQN5ERsWMZiqQ6/h+p/pvb3fudm+3eBWu6VB0I+Prx
2qRHWn1IpypEI3Zc+NehQo0Pt85qPJluEfL2pRv/fmw53VFmK8fwYKWGGC18XflHH98KGf4UjqH1
2v/jHMl52YevB0jpvx/XAZfQ5gF8C8kAVh+nfaVQYCr+O+4CSZE6v8WwjzfpGPygQXqd5i2+Hd0V
S4VWyXG2SgnWs+t0gWZNVMbz2UyaxL+mm7LummhWG5HKAJTeblrjjKxOtv1j4Bs57fuK06BbvZXf
3vmTRQPPqxjyhTKeYwdFyfRA8tgF4SUuiSwEc+oHyAo/diPNR6iAK4g1uyAKxvK61j+8MY882MoQ
6EZWjmADTU5B3tyiD6zhMkXRsNiSSdANfbsXvTNQvs7caxpYnrvA63O8Srf6VnUjK6FsTnQAO467
XiyZuM50HE1jY6e7jXBnk1DhVl6TBdIMcGdzyjRs27gjWYhaxeNV1GSxVXwV1MhYbxusvUKMsu7R
p02kMcqQ5473aQFFYuQOufVSlfVaXYUL9PnGR+nMpQRxW4ppZTbWmCz+VS4/g4Xu9EvlFAb8QtpG
NXbXtpNPgF8DidFvTFpnLOUUpjkbjUnCe7K6i23Zhmx47utL6r4y+pdPN6JYYxoVeeX7aHsoLA83
OJN8K8yvkz9/fLzYGk9SMVddxwKTM/hoXhvJvHRJNWUHyEHte1qruCsT4Atv7lIkzntI29vj0bQl
lHe2il638L8TByr2ilFi9mNnIEnbZMeR8piW8xtoHWOTAhG4ZjvNfzPeuy3CpX5KpMD7txPsKViy
5wGNUI/tr1vZ2//fDU0rnpWOb6yXBeyFbV3FxNmSI9IZRzlssw55hpwXSI9X2dd8xBL77QcZ5JeB
02sDGYnw8SfoXEiJ27z06nE0YZ2GffO8Tx27DHTjwqizjhK4hczYmFbwe1mOH7uGn9BbvdPwSuC6
Hvpn6S1za5aee22k44einbb0NDWPahWbZYkaPLjtaF2s8Vsxx4w6Ef/LKl93WVzljWw9i6IUDtiJ
6FBN+WbKuPY29jONxVVc1siKMci6abxWLKuPXbakh1m0GwUojUeqrJEgXXRkD4jRZfE/e94vg9Zh
yp4t5xNDUfaxaXSGV0K1s3N0QrncvDjt18yIbPqWe9dlq6Nbd5tS8VajbVXo+MW63gA/5VsW3V67
1A7XU5WIxMGFsPn2+EN0C6FEb1dXRg5mBLwch/xDvjTPvbtlI03AqsgrF6JNo8mwKZvVZei6qG+f
crLFOKJp6SEq4GrJSpu2eTFdndP4VB1YYp3IkZ73dlURlT0yH8va6612uqJtaM6e280GxPu+Y6ko
K2jNSStbMfD6sh4X1EHW461Iyg+3h57z4uPJFZrnLckjjS9ZKtqqguhrymb8HHgSPgRZeOtCm6/0
jQlUlunRPA/huJGjue9MVnALyHenDNjxxhZmQ+AVQbSU6adV8A3kv25o5fpcDn252qSZ0LXZ1zwM
Civ7uwFQdN/wKqSindcOhAx4Dq/lETqkzlZJQTNtlWKOOllBHAfow14mGbuO+9Dglqq6XuGuTNYF
J9boryeTB4kYPdxKttDVGhf1lQNxrqDUt5T9dG2HU44y3QgfmUEQsNX2cHeHdj01i4psg0tXD6KR
BugxI+EVx2Bg4SQ6GXmDOPvdrrw/fkjxyH5xe5dPUJBcIXLEZBnXaFfILHvjdP8XIv/bzRDjK27J
uTVBBnQdEtA0hKz9uhQnVKgSi4MwK09fa9A2uKuMnEoehrk8o4Xk0jEOrjsetX62cZje3WgxCeUw
KsZysecgEMk6dXUIHddo8UsRpu6WUpfuB27e/S6uuVWV9uIYIklb+8hvG0fGL21lxjvOIMxfOYNk
2sncHJYh6QSowFrnkg10A62jm7lyaZzxnHGlncnEbBvsSB0wHPbBL+nh8cx1w6tx0rVk9RgsX9X8
LHgZlUtwroYtpn3d8Mrl0RjcltCRy8RwlrCs8+tS2fGUtadds1dTsCaIDHOrTiV0kIzYa5FHL7PT
wLfIfu5XhF1PzcMyFxyYHug/knqxPpDgifR5ZHufAtxf2Ivp8ijDzawrPgBaQ42LMVQbUakxm5qg
BQ8Z2PcJVgW4l5gG2aEyxkNarxvuej9Ph+9Sgh4sRY60XJcleN0crTyAgkZxYO4CeplT0PZhWj2R
sQshCnUCL9/GR909SfCjt499F4N5B65SEBMx7PRlyCd0uw1bwls6eynhnfe2R0Zay2Qu3QTQ9ada
TsfK2qUGh5kr4W0Lo00NguHbtYl7CNVABS3ujfrw2It1hlFC3GwBuOkAkU4oiFRC9I66n8Z8tjbe
EjrbKBGON+3IcijhJqYPnlg8/Tl3T8TZso1u8kqEL+maCctNxwSvCWBpf/XNVj+KZuJqQrYB+tc3
JKy+ZvO5cupwKptkYHLDHXXDK2AGVnbNaHXYWIugf/ECvD379HNQbWF171cKXE9lhrJTwerUw6pK
Z3ylwxQZa3HiU/lapfW5c7Kvrv8Hb9LYCMYIHE9vLXH37YoqbVRRstyRQSUThsPOgmTTlI1HOm4V
YjUrTm4GfRfHhkgDayjgUDYEW8OeOkZsd2JXugFmU0K5skABMTbZmBSDOJjlfM69XezuGFoJY6sj
TZMOEisOxGjFgy8gkN84pe9mNzG0EsJ0Hay16OYhIc0Ho3zJpRHVpEIZsw5t57Njdhu1zLvXWvyO
EsyG268Oka1MPMlOhg0eDpCauj2C2sk+7dqNiBrQzuqAoxIXwqD9lOVvbbnPK9XUrGs2aJZxMa4H
+pjxVxEkbbNvi1Nzs6uTu6ZYJxQPAvlW9vNTN7lnY95SDtY4vJqbRbWmA/Ew/Ibb5skAs6bpbZUQ
NJuQmpeFMrRJjMofkgZqHkPkG73RRtReU3HMPbvfUgjQ/YwSsrPfihLiiDKZFvbalfaJ5n6yGiLe
5TJqk+xcQyp+zZs+sebqF/OCPEy9Xfqxrvfv1ezdbpMzG+lMOzOQb/czv4/ylecgkAu6PGdvu6b/
W+Pe6CET3mfw+JocjGE6b4t2alxHzSA1RmOIjPqwTLBGTm3GAdzn8axvdck7Dzc1fSSaaplM6vXJ
mH3hTgNEhgzz4Vc/gG/KL8Is/dx25sZZqfsMZU8wi3kJWMb7ZLFdA/TMUB8d+WhupC4012yq5pMq
t5eIX5OdWXGToauQ4yFV9sqEjKCoes3ZVIfQWkaBLY2zdA7bm+JN2o7QmPdfH1tTFyHKBl7MEAEa
8rpPUpPEFrbvYc2PTrAV55rzQe2a7u2l97mNCMmy6sY/tsZ+40ZmQA9oazuMZhrTdCv1ofsUZbEC
0bgNoNZ9wnt+FH1/XOQMZobiuMtSv2Xs2QyWmiXtE8MHgXwgihc7QPsLl/OW8rXO25Sb2QgUnwis
qk9E1vvR6kLroRHjnhKVCy2w/95epmaYPMMKsBIjOfXEOpWLuRGRmkVWs/Zp6VnDNCLYi+avsmzC
uQ7Cup0BS/GP82yGLvvr8RLoQl/ZznmO0vu4IPT94h+LfDW9j+3Sx7VdRXb6hzG9ATe+M/BvS/Ru
9x1qaMbW4CBNuJ9HmQQN4Lh1Qf73Ivz7BkbVtC5Q+lPWNWadBJ9lAk3aEO3mES5nhxtgiAI8wr8E
Ufl1PjQxP7oJwd/+hA3gJE/d+bEh76eWXUA8lO9Dl9jcAQ51nqz2yWr9sF+qOUqL/i0ri++c5Enu
8XPPQEu7OOCLXkz6Isv2ywiKWj60W+mp+9c6Gijvcc67vppyNziXTv+5aHge8pmciD8/p4v34/G3
3o8qqgoQeYIHviXW4JwZufmCZinrkzl2+R6WPRhScRSDzZa/LjZyR6n9van6D9Df+aMVUHCsWu9z
0C4hUGf7XiBU7cmdeZANVVYMyVTL42qAz4Zt0U/dDy1wMv/XIYx0Nlm75AMySm48Gi+s+Op4MiSe
Ezn9FOKQCJdiV7MNjKbc5t1s6aAKjOiqTXow8vZk9cauvYiqLbr12FSOs2Cb66C86s+xh+QRSevQ
q09OfyXmVrPT/T2Pqn26HnRRRZnhdyT/YdEurAwAivnbYP0K2o/tsO8KTtWmXZFXXt/bLDhDoxby
3pTSJ+ot/sbrTRMaatduXnXD4BF8xDLIuGF27JbLxmmpya9TtWeXeY0PEdmiTJqM8gEquBaUHt14
mlEyDpLBtHvjRzVVxfB9Lol3NVILBIi9RZo6qlJhD1lIvcwQP7oaOgHDpWUDc7u4z5cq/YBiZFpu
XcJu14M727Ha/LvYwjVbhqAa+j9XrCRLs7Bz/KhZ5HezHkM5jaFDu+dy3XqVaGJNLVktaRrUk8Av
cuQpSgfqwD6PBFhzzT4/1MZna6oivv58vP3dvxVRtY5VCstpF4BgcG15Duynwc7RtrLx/tT5j7Jp
sLIhwmXzmDR98IK98SmQuzAjwM8oW0S2rGVueNOYzHYWev5bCZhrGnx/bBPdvJWbIrqwsxQdB2OS
cusYSD8u1r8fj3y/uO1StRG4sXp0MxCY2zU+zfPn1l3Dovzb4R8HPh4b54k24M0wN4JM8x1qK7Cs
O0/23TAm1bqcIEAUog1kY2iN26idwC1hsyyt1kwsG4QldD7Z1cdmS1tds3mqbb9e1TXNOjRmYrtT
NNNXp0pjOxhif/lMrDVah7fHq6H7COW+2K3BUEORwkzcWznBy+LBr+JlDnZdEqkqnATQHWHUx/BE
yBgPjROp7fjxzHUWsv97HDfZVLTmEAxJ4fknf1zDGvQkTfe5EH5EsNDV8OvxD2n2IrUluBgqE1wH
SMTQrEpGs8c+9NqP5Zkw5yRw8DvF20S3XoO69VCCGsh+MO8HnZmI1TjVjvlhmvPDdlJJFw5KWBOn
47IVAzsX/uhFi7H+mIZu551FbRCW7iomJiVP1qAFpsdwQddbGFvUUBrLqG3CA4Jt9tOB38jH09AO
oGpnWVYbknTeRcrsUrVFmJpmsIqmxAeQSoazGPpwWKbXx26km79ykbfkPCy0X01U65eDVaXXdeFH
02mTfcPffvbdc6wtqDWbo2kmDkP7cVoc3GC5DNau7iGY5uZQ74Z3siqA2mc7JYEkB4/liZ3LUDjp
vr1U7QpGm2vTVKKZkrztTk4nTmljHiZ7q6CjcXu1NXihBknXFrwMM0uvjis/knXYmLlmG1I7gyEX
VAfWnBG0lLOo9QjYyYsr+Tg7QyLkyyq3Ohh1n6BE7hwQUheMk4R61cUwWxlSo9siBbz54J0Lntoc
PE9C2tAWnRJ/SA+Q+Hl21uY4DQKsPUDFP3ZQzQeoyg3E7YKuEO6UjGMQU1kmk7vFBqpZA7UzmHh1
VsnKnpKh+EeYL3I4zMM/E2/Rw3get3q6dDa6/f9dBEyQ7MmM1bAShzfzh7Kc7XgNGvSyFCQ4iNr/
c5+ZlDimuWk5TkAm5OPNOFtYWFdF/HhozQ6kijk4JrRG3TqYEogCHevVO4OSDh2S6cbwugVWDuR1
8gPJxDwlrbt8DOz2oyS7WEpcqnYJO80M1nEPRslyIJ3QvG5C/mifUZQDV8xmMwsK36mnILbxfu+L
Ip5Sd8MoOq9RwnalQUlLj4IRBnRJo3+Zc9DfIAXfbeQsNWuq9gWbzpC584w1bVh/bJri3IzZYVy3
mmQ0a6pi2Wi9CFGtmH5WuSeZroes+fnY7rqRlfSanQ9tCbW1KXFXjjaDOcqWLW/R2USJ1GWFgmE9
sSkB/fupB4q2qrtoEeP/OPuyXclVptknsmRjwPata1rl7jX0PNxY3Xt/jY2N5/np/6gjHWltelFI
vq0LCieZCSSREaf7MzcNf/v9VSLYAiHo2ojlWmz06C/Be1y44yr3LLdt0/A3g70anpOJlJ4PX29H
/8kjIBEU0SXIbFUZk921KO1E4yioL8/Xsl0BTvzGhl38DIxT8t+Jo/CvKiBgMDIlD1mav/ezeqfJ
tSBd/TpcKIiTrxPhMdT5jtBKPtTzzhor1YJUsRAVjBRbU709oqtpSJ1YUhqLObUkGYPRdTBa75Tr
XEFEDx4ZnAIwN4qKW25YBnfRcWhuD8HevoPV57Y5uw1/crf2OKW2FyPTzLUw7X1FxNxny7UlzxM4
N1wnf7gfRqaRtSid3CINU4mRg9l5RvsOGLQ8ti+56HiyqCiGoVKRus6h6/+vyyJIntQqlOHx/twN
WV1v9ZVri1cVyBFceT/nD5QP3XnxI/92oXIPRT3YlB1N/6MFawQWyAhqCsuV9QkFq184N3EVIm59
y/ZhWgQtZosS/TusVfKaZmP3gWdLDmhfSqilimSavxa3ficEtCNFcaVEokfuUFNv7VBpJk5RPDvr
WCpoqo8kwJX9/sKYvkeLZLa5Ujlr6V2nfB7rOKwYHjcniFjZws3wBzryTGZe545F5V1zCAQdUZQv
nmgQ2i4TBnvpzb8EGofbtCnv2gcu1D6eigX9JeREVsveYhpfi+amcOs5iHx1RUk7LI+McOqeKZOl
gmaovzSfwCPD6b7Sp441W7oNtepyWa9bSU7Qdzg5ytaWZ0h6Os6MRuhzhfhQeyVe1snDVi3QYpCc
T+NRZm6xD6LM9ArrgDektBwcdvUrAsE8ks2XZoWOBFTBSsvj2Jv+RNFv9t9NE2+/bul7RYNXeP5h
C54ozhP3Q+G2pn/d6Wjw18kwaiqfTRBFnqDoHG/uUsV52v/Bw9LvfJnx2tDsizr81e1e9urIArZa
PAbnqoPkX4uDeeiPwdcx93cVETG85rV5XfcCu/OQBFMoj1ABrxLJ582SMt70JYx+i5VXk4fkF7Js
IcZECIkGg0KkcePXEFkNc1tHiGGR9R6G0K0jn7g9RJHnOoK0XN2cq3CaLAv95u0XH3D711cfQNqK
sHZcmqRsFGMntDHk6xH39rU6UF7JzwOsFl78gIP0ZavLqLYkE4Ph9CCcgTLgeOQbk6ArowNYvPuz
EBAfzvvIcmwyfJkO+OzddMTTGySxHQht/gwZ2oB64pTXwQv5IdhY0pMue64XYauDmBZK2285GPWy
yYWn5R6bTw4t+3jYoHl1PyJNo2ubbeuUaRdm2wDGgXIGI3XIXxq+2Z7ZTaNre+1GR1aHJRRhPWhY
JwHc4GkhDT3en7spm2h5ipRQh5/FMCSEjCchpod0A/CqXJYDehHmw1TO1FLINHyHflZeQPMmcZFt
k5Xn2wmRmH1WntdZguXNHZD+1bbhDn421R1Eebe5OdXp9EFWeDZbO/kO2Ovv921lCAy9RaPzilVS
aLgmeJ9Dz3JZ90fPyf8te2e2eJLpH7ScBfRWg6tzNSYFL4Z3lT/0p9Zb54ciKP/c/waTnW7//Cqp
KJKVzjSwIXFQ8doE6KIYmU8iVDEwojZtP9Nn3Fzg1Z9At2tTVdbfXJZcA+8jWdNvW8Ef7n+CyZG0
YHbCoOtX6g9JhVVga59s3NaUZrKOFsl+UQfZmrldsjjjBPWxcANi6WtBlBr8A/hMx/pPVuVZ++H+
l5jspIU2j6p+9UL8XSDRmiYh5xgM75o8t+yABkPp4PdsQ59XNeUwlL++BHN0qYlnGdowcx38ThXf
GEhJhqR0l/wy9qm8NFLlEECvqCUWTLPXjON2GWi8aD0keEs5OFX1LMrMkooMy6zj3bnTpoVs+ZCo
Xl7RQZsffRpe3Zo9gUlt19sEDXTwe8UznGimtUscrwk+yrkgyEmytXyCwTo6/l2WfUekA3SIBO+G
jIt2biso6DjjviDTAfCqG8qxXrFjskoNiSxcF3LAvN23tjoGPuUbNM63cADlcCYecHyGvA3IvS1h
ZbKNluPwviEbZDl+ZUFafwb7VdrG6C9RH+9HrcF7dOj7EC3euClsNcxv6qRtuwrMLSR7H3YLwUtR
//v+3xhCTEfB5+MCwYibky4hd8+oo1THxekfqtxG3WUyE/lvlt58H8DYGXm0mbollnKrjjK3ERqb
Btei14lGChEtDO615FQH6iUfB8vVymR/7cjSds2KUgzFtWFGw/LIHkXQfpm26oNy5z3cKjTQAc9K
yDkQvYP0Bn6ec+74kBNwiA3Gb7CNTlEigTkAnhp7cC/pYeP1i1D1vrDVoc4dGsGWNCswdNrnn8ta
FUPccvBG3fdJ08xvS/JqY/d6lEREFGBHmcgAhtLsqSfcMrbhJKorRM0ZblMrylWJGMmh7NOrM4/x
ELTHCLrQc+bvi16dpUQNHJLwHoyvxuIklvI9ccWPOU1/BplNFcoQuXpzSZ6XW+O2UZt0wJurKYzB
fPCgUHzetwha3Hp11pfNUA5JzdFHWIBb4mcQkebTvtG1wAVGWIplZG2yTGq5VIWHLmGyWXYtk2W0
0IV4dbh2K20ThZulQ+akZ+W5YDa58rfd86+mEu52bU37BvfxYjp6eLdfM1u/09sz/wu5HlUAg2U5
bmENmJZGaC+iun2JVP/lvtXfzml/gdILvgraemGbzMyr4kkCMEfWJxplf2Y0Zd//D5N1tOCdptFr
BgHpElE04+MKRnVQJkP52bLrvt39Sv9Cm28ZADwQXyHJ0K0H0rw4UKoDqWsTDB/4Npw8gM/J73oc
zzT0AOzat439BUMHs0oJZpqFJKVYP6HvQr3HWxjfVQv5C3Zehe449Rxb1+DjruSjdnSUAToD+Ora
wEkhcuff9by/4OdtoUQejhtJQIb7nUo0Qo2kewfOre05wAMQUiCBOaWrfu1zAy3AHbzJLtu0Yoto
yLs67FncZMLGLWLyYy3Ag6BA67mLDWJ2H6vt9+jliVIfhsy2Ab1NY0D/Ap+rPAeg18Xhy8t6ei3W
1jlG+Xhhg5PkbvOQbfkU4yH02If0NIoVzVaO7bHSED86IH2eqlGACBZlHnT8BkV57pStEmowm45G
r9pp6LYGpyUnI2dsgWPvoqPvFxm+31/z6G0f0xHpqwhWf5QSeytYZk+QQvnT1/OlDzcPek/eu6kG
jUUWtWdej5bd3GSsWx59dVLAad6b08Xvk8il6J5tAQJA1X3XKYfrKHIwXqsq2HA841mkPnogYf61
MrpL6gkuptUX6nnsxnLIhkSop7ktT7joXu4vg8ko2s4tpEtW5eBC3mTOiTF+lOXLvpG1oJbLHA1b
Gw1JNrWPRSZfBPoZ7w9t8k0tpEN/WTJHSRy30+hAsofVJfGkPk2TZTENO6sOGwejUAF5It4nBaq/
kMXl3Vl2vgvkdWnJeKZ/uGXeV74Yhb0sHVRvkoj8EStOfDl/Un2+C69PuY4XX5a5DvoKBqLRd9en
Pyc2x8tWWU4GBp/RAeNekJce0Bc4eKAN9hStwF4VVbXrnsN1laiMqNDzM2xvWSWevGEgcTBDNu2+
45jMfvuiV2YvM7/YSIbSckamr/6wffbH/EhC21u9aXgtTPNyraaMyimReZ1QNR5K3/lcRbklgb19
HeE6OnxiDgcYwMVGgz4w4V1V/oTvOWzLsbe9Cpu+QAvarF2jbRZkTNaWPaf8aWrUM812FcS5rhvF
tywHnzysT8V0HCU5LBSiD2UZHsd5FxwDHVi37ebVCuf9wpoNAKyEbG5+3sD3cM5XatP9MXi+DgxP
3Yo1K/HGZOkGUM30T3gyshyFDZbXAeH9LDYKhg68FnjAMGxh3ITic7TYupwMKVOXjEIDT6G2Cq4Z
5ew6B9lDzpz3Oa/OJbfdR0zGuX3ZK9M7QoLkxxumhM6df4CAuzjNpe2ObDKPFrnexmma59WUOLS5
REKe26x6wavBvqyjg8LnDkJRZe2gdhmK36JqwJ+GN477ScdkF22L9TxQgYLSfUoqpr4OCwhZfCm+
3x/bZBYtXssVJelVYVldNIws1efV7z5zx/YSZxpd22dJWgYhwNpT0qvykWcpOOvEu4Y1FsMYhteh
4A5E7dt8ufkk41M85Usbs7U788ZGUW76A22XlR1ErljV4401bL6paQBeIGpfNjBgWvYTw9LqaHAP
JDVs9eHywbbiuFo0aBXP3A/319Y0+C2UX8VT3qYT1MJRba0Lf/jlFYv/v54ONoy5afSbzV6NXlXZ
UILgCJ5TO0UcrW1/VFswWLKZafTb769Gx0tnI/0KD/Ytn/OTaiJ1AbjcNrphI9QlothUl+MNR5mA
oOzBS+XLlF4Bpnia57KJs2W03LRNH6EFbgQEGY7w2G/LdbgGjXo/uO6+Y7cuEjURBXaJCftsHgRN
3CwA23257zUm22gxy2XXuFCVnxKGF84q2i5RAHwJuW4riPWahVj2csPf6JCfwBuigYLxOInwRKUC
NNfP0bfF9a+tUn+coD7f/xrDEuhwn1KOZc1LpAgBZe0jjSg7dbSyvfkY8oOO9sGDAMuqVU1JrrwL
69l1CbdPUu5CKVOuw32CCm/OYcFwFunXr2xF4geAxpL4TYbRwneltKt4VWA/3CJ54Gn4vlhwmLpv
dcNhQYf5sDDzw2lupqQu2+fOj4aYzN23ZsyKuHJsLXwmD9IOy7SJ2lAyf4J6PShDVN2dnYZ84UOZ
eI761PmVJY2aFlmL4i7KvSJ3ZJ+UQU/jwBP/4OVQAe1BbeUy01pom7ATll7U+BNgJMwDxXX7Erg2
xQTT5LVoXsfR8efKnZJ5UQmkDGInin55nFmK34aZ6wCYDfe4rUsL4BVI/RyNaHYcUvXjvhOZxtY2
3zDvUJpKKYJrjbJLIah3GYLU1ktjGv3mVa82GNev+ir04f9gEP0BWGkR91VviS2D++u8pJM/le7q
Y2ucufduk/TMqyXpQx7zxgb3NE1fC1/ibyPkKnGcLVn4U8Hx49CZ9/BIQD719p+vTBOARbIvc+yO
OeEXj6kZZ1lQGuxbVS1qNyVclW9Y1Z7R350j2YGH095F1UK19HMV4rCDG4Tv0Lgm1e++G0bLzA2h
pKtCFWQWnqo4zOICv+jMByXZZ3D2He8bxpDOdEWoDLKMbk2aPsnCX14rDt42X1DfPEAvMwYprOUj
DH6jY8JTni5QroGFFPXkb4BV2Ud0Qu80kY4Jd2XoAAHrTUmY8vGxr0dwqQa9POUOsRGumz5Ai1u6
LZILZ50h+CCvHffPJPp5fwEM66tjwMXiNdxJYZpKzf9uIIhi2GDA+5NZqi+mmWshG9aoutACJx6A
NtkhjIbixR/mxjL6LSv+9eTCuI4/ZW4HHr3aWa65uxzGTMSeH8TcE3G3fXHSr1u0k7VIR2A54Kom
TZTij8r0fce7i9fvqvjiG7TwdcoiDEjBl2u6UP4p2ib1vG6drcHj7XcWDK9ts9vsOUU2wkQgRgQv
TH8tpxkkdt/Kpk0miEE21Z/AewyBd50im1KdiUFEx2U16f//026kj2r5ohZ1WPo/jDexDN0DL6Z4
ni4ZTkb3vfhNL2Nch2gVHseGX5DlKjoF6gGGbpKwm/65P7jpa3SI1ua3xHPrbrv64XYgvR+P2f+y
db1BkQ4NSomz+MXA/iE3YclXb2ZFfI4W7oPf4NmF4Q+7tL5xixCxnsfyF5MkRgY73f8sk820i3LV
bLRleGm/TtXEv+GlFQdWmk/if/eHfzOx4Bu0wG+DsGycIeuvpAIPl2iz9AeoJ9FZmztZYFkZQ/jr
AK5V1KqjS79dxbwcfJ/HdP1M++hUdvVlyB/bsbLkGZOt/P8eDmgOYdy1AyuzU0GY/mUSTpp+9D0i
WssfmFZcSwLb4kB1mnr+FToHx7wFOiwLHkWhDoEKTuBd2BsoWjZoS/C2TzXIZEkkxn/lEMjs0sqs
2/W0ilXXTt5eVYVgq027q+eK4TAyPqIiy2077ZtHTPimVqaG0sXkr+WaXodWZC9LTp8DmafJjIvo
ae7CL/c917DYOqrLhVKx32y4lEsRJG7PReyO4df7Y5u+QIvsOgAz+oLj0zUd14eqQnOdLL/yMTxM
dbHnIAsjaXEdkrUo5jobrqzyve8g1A/+WZzJt9wLTR+ghTVcNAIQKoKjggcnBnQ1Bovo74xmj0LZ
lCFM/3FbmFdHcV61WcTcCbSRQv5ganmo8+BfDh70sN3V6QEjaQEdRIMPMpYZjWM3vpEyvKQ4cN5f
YhMjrs4b7HurKKaW9lexXYNP4YWe5Bn0XN1D9HM6kWNxthVqTY6qBfOyggitnUGwlC5fnOaftNi5
xloQq2ybCg7eqWvb1wcWQlIif5AIsXr4bDHRbaS/z21MJw2OoCfZZTdqqGWa14diQSVyzElXx11E
pu8gTKgOUVg0DJSEDXXBJQSkjvImmy7P24ZjOntpWFRO2JesveaZLz4oFoRPTlvZnrve3vmYzku6
bUBAuqTjaEp0nt3BO/VT/XPr/ty3nWnuWniDXxlVRI658+F9nb8LiKVsa5q1FthBWlYpmhH5NYqW
J77V/04uiMb8MDjen7eBrpXpLKPdplJKc96iXLiic3+MUQg9Le5xQ98jd4bYm+hx6T459H9e6V2c
4mEKlrgc9ymYMJ13dINUQ5mNY3ot8wjFY6jBjMNzH7FosNR2TQbUtnDP7XMHnYr8WkO+enL8E8OV
MCD7BBCYzje60N4Tou+D6wBMRdxxd4wjOUpL0jJNXgv51unR7ebx5lrXF6YeNoA6bQR/bx/SmM4y
yiY69B0UUtHBXm+xtzhHvGi/CF+ei038mDJ08NU2XM7bOwfTkV0Fmh1aZ9iC6zL6EBuFVNQYvkfB
FI1wu0BFjOkIrxX7ELrr5gAsSRxU4B0wWE1cZL5jA5UblkKHeI1O20V1twbXChRVMR4qv1Zyvrjt
zvSkc4Uqzx9dr4eNyqC4ErC8UpUned6c7se5afq3vPVq855Kp0ffJIGfbj2gHOX4yLu1OS3WbgfT
H2hbd1TUAEAIsFNWXr4+OCtQHN3Cs8MYdLMlVxlyrK5vR1Gl6GvsrHAjIeNqDVAWCbt9Z3AWarFW
iy0tWL1E13XL321F+5yH5HDf+Ab/1yFY1TLQ8HYkuIL85RFSiIdUNGiLb36Bg8TyFwbb6HydsldL
61VNcF2L8mFc6SPEdve5jo6/mtI1HLNyi64O3x6k0wIEytA2aevjMjiODsDiKbg/uhozj9zyh5Tz
MXPql6lXe14FGNMhWEXBOZJBHVybsX3sXOdzJ3ZJzmNoLaZYEMxiEsj949ZBfVJIceCOZzntmcyi
xZPaID7ZzJxfq2L7QFX6o8a+X1TpLgITyN78Nx8EKvPx/A71viKa41LMB1zWLGH69qWZBdr5N3fS
MOsK+Esq0GqZgcz6vdN07XMYoH8rSwtyWkKbKK7JSlrQ+lHZQyHAhZXm6k9T9BzUdeJHWQ679GoB
GdXutkuHPsmWhBGezJdL7rkQ8oti0XSW2DKErY7B8tpmY2268auY/Bjq8IdarpaMcJvhG4d5HYPF
clVOXZ7dNqxmCorYHTpGE1QiuZPHMqMNU3HYTO3yIa28qf5UFpCg/Tq0kC9/uZ/2DIujw7SaUXqj
JxykPUYe64gdw0A9Vk573jf87W9fbWl+h/sJpTPQDPyj5/7u+8em/bJvaC2yl2Ibledi5g04F/1a
nPoZLY6+jZ/BZBgttt3M86B0uAxX6iWR+lyvTyn5fX/mJofS4tp1l3CpAwSEM7MjVjep6p3pTmfs
7MAf5qwNToxiJuVzVvPlQzGG6WXfxLVIrrZt2NYSE/dwLhxkGm+TTUTEEAk6NAuXSVDDVwu0rFDB
mC9d6nUB+jwjx/9fxKNcyQPZWkLlIXL7cvpYhlnT/euAbSTdA8hjTCeQhNRF1yxiEck6EOilOznq
1arYl8l1/FConHkeBvhqtbWx705/5LTZ7h8Gb9L5I7cM9PU+80QChM8TVBQrPNmL2nK5MewTOmwI
b4xZ4EKr4eqRfjwFUw/ezhTtJeLW+1NKxSH7Km3Ha8NrAdMJg8YhR0tf6oskLcD/nz/0wj8p+UK8
b341n4vwUfXLsc7q4y531iFFg5jp1Cz4OAh3fOjmzIvzqLIVSgznSZ0StqCdr1Bd7a+u5LEMxliF
/5RFEomdZ2EdCthPedYBzSgSXm7fyhUP43SVNpV2k1PdvupV3l6CxhGDqvvr2v6Zo+KYSbLP6Ezb
ESooBoSqEel1CdaBnrqhYtO7CNA0adlTDc92TIdwoXrullk7IJLBpYX32O64pZ9HwHvQsh4P/YB3
/o+KFZegeeLFvuyhA7vasZ39iDEEIfOe0cN48eqdl1od1BV57UpdV4ikZajyNBUEMrLqlKEpzxLj
hrXWGZzcYSZ8dKfluk1QSgENc3hs29D28GAa/fb7K0/KwjTwc+hDJz2YRKNKPfOmsmRVQ3lEl5+u
GgJt0Rld0mTynkErv6bsuLrbucFReWHHdrWFmuEsoLN/ypZkU7ZIlKWxEI+QhiLHDhip8wwldEtY
mP5CP5DXfsqqNBVJ3vEL3PfsOs57YtW7Nq2CtnOTxnP8YkAJL5NTnKnw1BAbptEwtA7pmlswGm2h
yBIR+F48K94/MFQIT7tytE4BWpJ5VQVPUWYZy3gZqzMvdp7r/6IyYimkiQonT9wUBHjTb+XuvC7r
eK4NPH1UQHkymZzoAJEQqN/Ql4mnlnqzYWvRGUCdYvJTP8XwiKw4b7/UgsYjfZhyyzOYwRd1PBdU
M2Yx+jBMCKAPDev3oS8fmpHsHF47WVM2LN3qeMG1C6ZT24WXbPRPTbXXY7TTtZQ1B1FvLrGsxbcu
VT8Lpb7dd0aTYbQgTSNQZLZ9Fl5bJ7zg0H6mXvfQOv6+y5KO6PLRslFIgZk74nc3No/h9tV1G4vT
GOauA7kK1q1LMI554lEZ8/7sdx97W9u7aexbgn6d452gX1rnVjt2m0vAmtPaV58dvguTzdhfktJz
Mal5kjKZPO84tmhqXm3syIbkpWO4wJ06wlngi0sn/vWLsoy7JbRsT6axb9Z6ZRVBXCkXtQRXd3G9
Y9Pl3qnIo6/3XdE0+O33V4OrnM5h2qr0CrDxqZr7K2oCO+etxScKAGTKe2yrEO4EC+lC2mcxz86+
goOO2SKVA/Y4vwyvUjoPjHbHtY/Ofh5YTn8mV9RCtGtSh1dhJZMR+njzQGOoRh9zbxfRAlxR20eL
aamdXrkyWaoJsCwgdEE8dX9FDTPXgVjO6uE1tYBhmMcPXOSHAt4e8p2G0ZFYURqBwFSWWcKW4Jgt
6UkN6mGJ1MP92Rvu7zruqqzXjaUbCB+lr47gpI+JfCmXAQfWG2zpi0M/haPF9U1/ddsWX7u+QuvZ
iOBKBvWjxLNb1p6yVcYz/yIgKRTioSxjloxsiDIdiUXTVPZbVcuEOusR797XIXctcWAaWgvgaCiX
VolFJlvwT5OnH6rQ+XR/KUwja/GryrFlDmlDIDv9bxCDGQ+THKudXqrtrqvAY3fHV5lAFvmP2EZ6
iNbon+AGf70/e8Oh/v/d6l6truvmTAybJxPSFpBt9I5AlqPW1Mdu/cPrf869d73/R6Z400K57SBv
mkd+cJWb/yzQoDqvwycy2BAmhuF1wFWoAj9yyIhVGPMzetOOHRJSU9iu0Tdnf6NyrCOtwJTjLG2D
IFDe5/ZGSMDiYTkx+fu+cUzD3+pBr1bhRp1eLXkeXse2+TU4waEU5WOVVWeQEVoW2mQgLYzdEapR
mVOAczBFTSTwuhgnBmhAys4SvKZvuP3xq28YKzpKEQ3hVQFZwAXeNqqXKuviuueWfzBEms6jlcqF
FHV/W4To3TaXv8JtsKGmTdbRgpjTAKj7HOm6RJGEpSqGAtn71leWSq5peC2MWeHXfdaq4Ep49lgS
/pBDcjoMbEpvJsNou/Cs+oxsxRJegQ+D7J7MqmM5TJb7g2lwLXDnvvRGkXGcqzrA1qeibCCA4mTH
+57/5uiU6qVa1Qdb5YaMgAy4WR66woFA85Lt44OgerE2By4y7WYfCIt+ereu49Hp5LV3bLRoby4r
Jq/Z3QcPVA4OST8ZZI1OT0iuq+BpmWxAINPwmuWZpAtxVeQn7ZA90fZdS6aXyuv3JAQKIaj/xmvj
rEvFxboka1B/5YP3FYnhIRi9L/cX1jB5vSzouQFJ24n6iZjWI+/pY0trcEoFlgrgm9kGs9cyJg9k
kw7uTJK048eAb8eZRz8dDvL7dJceEv7i9tevEpqDHaSURQHzV/mxrtSJphn4i3edbTH8zXCvhm+b
dqHTUtJkWnl/zEU/HEo3t8nEmMx/i7dXo0dt3ru89kni49w5l/zBFWjlyqXl/GkaXsuXczCvJfMR
WNBGOkHw5pC2YE2sij2ZHrbR8+XYRegHrnwQlDnnWeQn36stqdjkOFrMVq6QNLoZJiRhLAJxTBf5
IPyP3Ep6Z7KNFrZAGodetFCSdL2beE39gEPyQ4T65f3AevM8TqleAAyUlwZ565Jk5Fl+6Ba/jccG
HTNkGdI4BKnAIZ8rcQD6ZTlTt64s5zdDotYrg63Y5pWMSNS0CJ66KrtRuFoykWloLZZlGSko+RJ8
UckSAmkBUu+qZcBYegxPZTq5dYkYZu4lbGjsVfXL/XUwOJJeFpzCLcjapqEJ2HmftnSL59L9Kjj4
jMLIstQmw2hBzGtQf0RhNCfg+wV5etyJXc8EsIsWvz3xHCigOnMyqu0gbx1C/q4rC4bWYjdKXRn0
qkBe42lcj/W1YPnX29NcfN/uhvDS+zzBa5OueNNH6kHzOo3WY075P0NkAyLcnO6vkz6mr0Xvusqx
RmsIpi/8D0U9PWVB8dAWxWWYVcI2YTlVGf5Grw+WDPpIqCfNyP7fHApd+88N+46jVkyJJWAN/qk3
e6aDCEI8KNOk7prsQCM8zkEk67NQhXdEa4dlIzC4qF4szAZInfS+6yeu8D4QNx8OTiFtKIU3L6fY
BbTo9SJnQcNc5SXOXB/p9Fw5NZo40G87/WraMxttb5imj7i52qvNcsZ7WR2QFh/R9f4F3Ps/OPqP
jvf91bQOWhA3IiohdpHTpM23f2fSnvLC/Ur78cnfG816z6cqisptqsZL8o0fp2k9h53tXm0yjRbN
ggIQh8kviV/A+WMHb97XFe/rlm4yQzDrPZ9QhqddEXZ+UnvVg1fmP6GHdCkF3+mdejAz1kMiPvST
vifHskZllbiWADYYRq8fLo2vRlbC5gHNP5CoPm7NLjV4SvXaYSMrwXvR0wTiIvwgq/VlbgL/WE2N
peRsSD569XAKW3+d1tZLqj47svxL734P+vxdGiTbYItdw8rqfPt4XHXkXCNNo8Mojf0Ud8ch8Oq4
XCqb/qTpL7SwHcM6VxND7pHoYU/9+rNcxMmJbAnUtMJa4LK2T3OwpOJ259btoe0m96gmsh3vpwXT
5LUdOAczRwgEsZ+MtR9LnEfrMjj6PL/cH960xFrcVk1UIwnUXtIXIp6rNVb8UycgFQRGzbDZeb/W
q4dV2kTzXPd+4oNUe1ZBXM78OjiZ5fxj+ggtfCE+1Wx1Dz+dPB677uMI/aRFFMeN/hC1rcHOsBB6
5XBY/ZKxDstcyOGhDqZzlrmfwjWwpCDT8Le97dXeIuaWSUWFn6RBeJmH7ojepc9OsVpMZNhddPZ9
5U7dsMrUBx/ihNr2v0Ktv8LgD2H7OC8h4/zf+c8cxPL9HBKQpbTfG9UA6Tt89/rccpozBJlOwb9A
0njCOsODiuqxEfJ9MA4W05gsr8VvPjOWQVMXCxv4kNJU9XDM040cBkltrWKmv9CCWLZyyMcNmXqA
fhXq/tUXJyqaK+LOlkZN9tHiuMYttXYmeVvf272r7tm7WfJ13ybmapfhequiVAg45+D27oU4Mjzx
0IYXMhlHi96iG5VcSuUnHN3iTd7EjIxX1G0tGe7t4X29M7PGI2Y4BbjauW70ALFOUAIU71Zk6vsJ
1DS8FrcN6PejUKL6AyzPI3oZf5T+cij3dZDgEn9Lea/SgjcNg+ia3E9YRy4l9Y/9Gv6MSlsBxTR7
LWrdrfNEeGstc+ol8RYSc7c/z/m+wiegdv+dfcvLbJgChuJezT+6nUr6Cu1HzGUf7xv/7azm6x2Y
ed7yNhOo/7CyfmZzeXL86ZdsapAM2BLn24EFRd3/fgLpvb5fuUNALVKIIR7dKAsPKEd7Oz9BC9xg
LfOubuH9pG3eF3N+RZH+NBIIq6X+5/tWent79PVGS6CcxoiNuLaAgasCchd0Psxn68Grht8g/a5x
l7RSxpnMpQVzjkJ0JiVWPKxAFN+DBPnoA6Mc3/8Sw+h652XJ8tWDqgIOQ7J5BDtJfUD7rY2Ly+BM
eqslLfGgoFpEMqeiP4ZF8YGosjowLP+57jzbdmP6Bi2iyegEYdjgslqrkR/TTLaHleZf7hvIEM96
q2U+RqrxwCqUtFL+O0zT524ReZxNyrJXmmykBTTIvsFQAlrf/+PsSpbjxpXgFzGCBAkuVy69qrVY
lq2ZC8N+HpMEF3Dfvv4lfdJghEYELz4owmiwgCqgClmZl4kZBQqI1pVraHI3mvQ5YSoNNJmFtr9/
iHl4i0kmiLEYFzST6MEI//DLpqvC+yb6HM5umSKJfkJ6umYTrrxJ3z1i/wd5/N0s11PPreOIG3Az
LEFCT5lh7ty1got3EKoF47htXZhRQWZ5jgb91/1vkVlKOJcdb0HjkYFPgZj5FXDhF0jkKMwk20n/
cWRSAZoSo+2pMiJXS6PV6i7JYuzbSGJfJ95R0wmUYrhR1OxWaItvJA6Ea8oo7UrFySwxjtjXWZmm
ZpsMBRXKaMn9HFJWY2jHKKkp1nU74v9bAjTF7s5NKEvr+mFL7a3bkl2KFQSKqQ1B3zrIp9gf410t
ERZ0c//tERrH7XHTtr64/dIex9T+aerOqMg8ZHYSfHqleZb3dNx8GmhB6McU+aOedb2iiCAJGWKr
Z7x0ENUxJ5w+5nBu9YekKIEFWtqwXtjLLjdwhDN6nTNGlwZ7lTj5rYrNwu9GFZG8bPqC804WdSd9
TehlSdKAJOAkjNe3fnvhNvjv+9OX7SPBizsKBpoUcfuiu2PA1jzwnL/1JQkoUli7+psv/7v/OxKX
Fnn3617TnCrGpxigYRqa5NiB8blJVcBtyfBiv6dj02EdrWa5rLhge0Z5zJINat0p7vGfv2eZYr/n
VKSjt+AcvuSbrDieI7LmuWx+QEfUnzkuAlDSxhQUri37MeGQnkg7836rKMTmELV6eULLecDAxDYt
XsinCsCb31BeVUQqmeUE93Y1QCNr00QJ3h7OrLMe0YkeZma2L5TbgoO37QpgAOS1LuNIT1AAeJpR
4awn5/X+tpLED3v7+4fjGuRM1ogM2roMbv6bJeOvrlkVsUNmGMGxvTmx8TDHcUpMzdkjELzRvF82
SfYQnODRT/Bt6i4oPoK8HemD95gaXtCM7JFNOw8gseuzqRy97EbUXEDu4MYBurld4jMdEAvFwsqu
MrZ4SHudCVEUbNMVPH5FS/3M/qtvx4i1LupHVTTFbzpYWcmqeoKVLIjYD6q1ep/FOkqpyRIfEqjJ
pKN5Ju2q8HHZ8EIyrXl9lZsT1tsg6Bcay7DB07ipqcowkp0q9uY5U9YOfC4tCA20TqTrzDyS1lC9
DklOCip6sVN72jjr1iXr+4e1A7Hs5H6Zl9HPjH0Vf1Ps0mPglsn4sLmaDXpAgJCHjhwSO4/ue7Ls
CwRPpkwbFhtM5VBltoMEOg8JCEhSi94G/cf9X5AtsODQbdLyotJgIxt6sXPVBbVRP0CsVhG2ZR8g
OLStr47j9ujV9yCHuAxTSOL8wob/ebEqVMu2kHBWjyapgMS3rMtsr1+SxXy2VeebbGTBlzsbfU88
xiWm1PnPrDWvOjXDXVYXIVxx1iWl5yIrnD37gtJ1mGRTmLWqxFmyqP+BcHVx6oD9xboAbozyQgsN
BhQJCVW8/UkWVYRwTWMa42lO2xa1vWwMg5OevNLmn0R5/sp+Yfv7hxMMXCF979gJsuZhan086QZD
XH7PV3YwY3vfGS/CuGaU8kHQvB3CBdo5ORTtONevhO2TIDFFrn6tnYt1rPENlQNaknoCTfmYckX9
V7bCgtvWSDQNo9bMyzhVX1hnBL02fwHfnMJtt1vVJ4mUCOOCikftaOCwBsVG8TfrSITe9hM3kyd0
twVmqjq8ZMss+G5qdRquE6mFntf8sCar33F6M+wyqOJZcYBJnNgSnbgctAW01hQ9evmbl3dFaBdk
3yuaKSK6KujoeU4MR5gqdjbZ4Odu8wzupX2rICK3IA089ERP1wuf+NHU2MkDoqVKPL93vch03F14
E1Ps78zBoqXlTU0vvPvi5QEvnxz7qk2KBZDsVBHI1TiVFpc2xwIYUNush+OEXs8hY4f7kVSyviKY
S7MtEKfgnQIpFDqMKm3lwQqBA8UKfE60CbTV9rMfAhE1jaYnLtBtkArOL81aDn7G2G9rXb3DqJtm
UKx5e6yWxvI1Or/HyHdxJS55AFGs+QA6H3unGQWHB3ueYzerRS/TqF2oOR2R9Z6gKaMoOchWSTin
s6nU18zp6cUrwJBJ3qrlKdP+ur9EsrEFLycdRd85wf5aGi/oLe8VV4xwrczX+8PLdoDg4b25IEu3
sERLOnmRHbdD1Dv8y/3BJXMX0V7cBosaIGuAIS79twSqq8fUTN0j0Cjd3/d/QTJ9Ee0F0TqQF1U9
apFJa1lRoiUWUBdgElNdwWSfsMX4D1vYGpnnGSbOoW5cIcO+Hoq6/EKnSlV0k40vnNXcYZOtW5V1
SQ12ypoqnPr5ALWC8L59ZMNvf/8wfagZ8ZEVGYIg9wpk/B31m5mtYeHGiiuwbAW2v3/4hXqijZvO
Or20E7uRuDyhly3aN3nBa5FvggSOzluij7YdZpxs7a/MqBWBWzZxwWnrjulD0WBls8oJurWOTFsF
4JANLfgsBL8tZMo28FdFAs09yxr4P+iKZiq5DNmqCk5rmCv08ZoSqOGhP/K4fTEy4g9Ot88yIsZL
M3LudRMwOtBgOjW8ScFASZJ9oVhEeVUelADiHIsKlY/DWLjR4naHRVPh3CWmETFeSzIVMXNHeqGp
HpAlO4NgC1IGqu4F2fCCu+ar5XbaaiD1WJoAvXfHdiUhaZJ9B4nYCTrTOF4n0PyhQNSFrWccu7m6
1u74vMuhRDp+Okw66MhRwdHT4akq03OtV6faIYrbxBYTP7n3/rkGfAgFqwbdsTIZrYs+JGbYoLUs
smzWPw8a0yOr6uLBt8m4Ty0ZXP7/DjxTn7o5xP7WywSEy4D7XGutrwku87Nh7TtdRJxXXrrDvOCZ
/pLGdkST4pRmu3j4LfNPCeyDrXJQaOkDB0qhWIo1sCHc4xvass/HRGwX2ABq11kR9UnRgCzFqHAv
9dAy5KrQ4pIAJ/aFznGxOsjpMftOh7A5szp/XHbx4wOJLhy5dlWBcRplGhDikcgj1aEcq52GEdy3
p3ljxnhdubStaaXvxDNBqxsPJjce3MTLLH+PnxHx2Tp1WAJWTQ2Fp2q4tByP7rN9Jo0qcfI+9TMi
EgSPK3cBSkZpxc1dSMasrIYUJfDhOq1RnQMFTziuOdZ95O1XVq6qnmlJ7PsPZg2akTGBjwOWWIYJ
f80hv7jYfbjHZqbY5Wq5fdvZXm1faNPcluZHNxMQN+zrzgAw/9/BYiDQsaugywdZ0NjvbUDr6x+6
1kT75i6EIt0wO7MaC/uyZOyh0oYgM6Cqw1R30G13fhJXRbiavnRkqhcHmJ3CvTVxd2yK4aJpS6A3
u+i/4HPCjWJgMUBfVWNfuiH+goKd3bpf2mVX0yIRIWvQZili5JeAC3ItckvrZbDS82gtERnyXVkS
EQUDtMlKnIrEFI3Mw2mx+MHR7JOWqpRZP9/6RIStNXOm5bzAhcvJuiDJlkND2ihj+54aiSeEJbcx
8rbRUKhech7gneDYoU86cYddz05EhK0x1qLm6OJdqOT0Pc3jF/RWXadKUxz7MuNsh8SHowxJPuAn
M/YO1e3n0RmA60uiWpvf7jvX57sfIfnfw1ujXvTcYMsl0RewMzZQVu8jUtYn17N3xR7iCf7r4cbr
JZD4uqBIdaGdifOYn6dFlQ7IDCSkA0YDfVSLI8c2Nh6C1Ma1N/7lmFp030Cy4QXfXaoi7/I5tVFg
YRcjbsMG1wob9Kb3h5fYXwSpVQMZ1qbLlkvMzSgjms+hrwx9iO6pHatv939D8gkiVi0bQFJS16iY
TpAjbgcDh2Ua6fm+bnsiSgJ4XrkCjQ4wd12Oh9bMUsDpC1WV69O7kOGKZD1mzkxzcg1+66qI5Id0
UGxKybhiFtYOOWQj84Xfav40W++FpsgxZOMKj5JIoLsMHXj81veVc6BNSXzLpaqDVja6cHkjRm54
DGDq29xHKEu7qqfC7f//5ww0oHTx7ygwFlYK2SFYQwf1LJn9PHuk7qNdHLiK7+7TPYhf2P7+IYwB
cLGkLtX5LYuH0EiPCf3ZglT1/gaXmWX7+4fBO9C59aMFs+R65UP23CbRvoGF6OjmK7SGvbi6MbNH
7dQMtFXxTiWzhxAUl7lxLKPByPXc4o3qNNPa113FJpQNLoTElbACus4YPOsPDANDds5dVQJPssGF
gFhXXrqUjlfdgAnRy7Cy/tZ0xbwl6yhmVisgR5nRtPxm8ifi3fJdxJyGKyZUHjHrwnOxP+re8zXr
lKRlME779oiYUNEBB3LRwdjlsvqsTaJsUHUlf17ix8QFv9T6WVvaGbZG5dt9cS/dMQ5T3c/O8+Jr
R3bhP1VEO5JVFdMPCE9RF3p41a3N3mwLHAbnOTnsciIx9xjsfloLHUNb8PwlmgbFuLIpC86Z045X
ba9Vt6Z6hFBk7z7mKui41PCCe2Z6soCebzCvRI+tr5aZGo9DTaYgH6AZqrOs8POe6741s7/Hxnjh
enrJcog1EWjtBinkUvdFNjE56cs81acKG4BtalRNjH5TVbuFzNkEPwZoOoVcIcy3jvOB1UnULqr+
oj9R/b/niSPmJGyBSnW8LY37tlzqs/G+hnmUhl7QHVjhk/clJKdBETQ+3waOmJxknZsDr1DiJF+f
DVxAuodpF1WC4YiJCRvWgk0jrF+Nzg3bLXCMcQ+aDEMLno3s3iR4fOQ3h/ye2VfevNS73oUw9Gao
D6ehGQ+Gg/7q/mqk9WuRETQSJ6d6VLUkyOwtHLbaQgDjcrC2XcJe+3wJoE3wOsSqq4jE9RwxIwHH
VNVaxhaJwvIHPTTHNMSeny+o4x30q/0l/74nLDliWtK7fWO1wFLe8uGBuq+NqdiPn/uVIzbQmLye
l9jApiHm+4z736NTLypaz213fOZXgs86EzG57q7xccWtYUyORn8yKASFU0U2Ipm7mI0kkKjN04ZW
N1x1dPthoYoaxef3S7Ss/HtL1m63tm0+91cvi68tGOK6rrn2Bo6w7L3t910fHDERgVi74zW1hYPG
e12XU70LCmI4YsGxmU2tGihOeG6WAdEisiCcrY/V8PX+TpR4lFhxLKBFUxTayG8TocE0uj6fwKYR
q/Iz2fCCw672XJDUJtWNmv9btC9r+2VV1T5k+0U4ghnb+m36bWj2wxkg3mOo8ijZpIUDmPSLZ3cQ
wrzlAG/X9SWxf/aq2CvxIle4Hg+errfMMqpbb6OBJ70Z+e/G+0HH6P5yyowiOOkysK7ySMJvCdVD
c7BCt1C9DEisIjbCFDqHSMiKmVfujyJ5wAnuK6ctC7xiCwyeNWrNQJvcrX2vzppv+PzNCzK0U515
mEZeuD7ft4/sI7Yg8eF8orU+QgMEH+FUNfprb245Bkp0nsT4YvPL0oM/b6hwOtXo3EEbO55PFLA2
2cjb53yYNqdZXzGOkdvk2uevvaO4CUjtvv3gh4FJmRlTUa84MF4AtjwZJzc0HtvI9deIRUmoKX5H
Nn/BVxfbtmbw/sEyOT0vvPBXd1SEd4lDiSJn9sSLdfGa/kogwrKO0402ZrSm9YGZieInZLMXfNZK
SnNsW5zWo/685D/zXQAgwxHbXOwMVJFailUd4x+z9s7153l5v7/P/7yVfnJaiz0uVdFr+axhztop
fqEH41Rf3dc1MIPykIQ0vP8rEtuLnS7u6GmVUaYokPHHuD70tRbEw3EpVBgXieFFebOVjHHVGgjx
ehFZ7XneBX40HFG0DG9sVpkwXPNcaA9x8jCuL/cNIpuw4KepYxXdNGFgTuoLBEyDwmSK65EkconN
K2zSU83bUiaXjieNWVEF9T3HVpHwyWYueCia33MyEOyX1suCho/BNOWKXSIbWjxOUfxYyXapru3f
VXIz27f7xpZZRHDLYeQ1scuuvzq9dbDbX+WEl4NEpWojG104SZ3KTJKiwt726BckSYRCbr1S5fgS
xxG7UzowYDtri3t6mb/y5GnQLoX+NmV7nswMR5SOKuIkNdmEtTSWQ+G86CRkhkIFQrKWYmMKSDIz
M7exCxMe/0oG0vvwpT2PWZj2ZqwPZ1GfrfNsQKn41jnX3ipRuz5BSEBRzJAFRLEjZaKazvmC0fvD
EOlRFfIgP1qv5MAPyWHXgxk+YTPbh09wlsZNqGXDPPPf1fCYLI+6pUjtZFtGcNAyr+pJ31LGgYx+
lVzT9joS7i8q0I1sZQUvXaZ01fkAL10s+wzG5WuhatD+U8n/5CwSWYXTxiMx38ItOQ7fjNC81mto
/UWj+PXBDMxI73239DtHtdKbRT77OcFzS3Sj9l0MS3knQn3jUB/Sg/tVf+qjOZrOaaSKyJIVEZtV
8jkHcnHGZ9FxCebZOa2tGdmjBmqSXVxLhiM2rIzrWOjLuqBO1r/X3uAXTepn07dd8VNsV0mpxpNU
R2ppmnbUtTrep+Owt1TapDLzbH//6AuGpRWGiWXQSjfI7UPRHKuE+J6zLxSJfSpxn2kEJLT8Zi/H
oT2Pg+K2Jwn8Yn9KPpkgNikRm13+y3Ij5j2S+HDf4hIfEwXHOBu7ZlzwQKexNKxIFRqz6vyWVDnE
zhR9TIaGmZi16R4b9rwOqZ/EF7sH5luVy8tmL5y3qAVTuDJmn5YHPIdOKuK4P6C7TxxW7EVhDmNQ
icJOSc/u0QyTS3/h59bPwyRUtTxKFlXsSAFRX9O3CzZLmvwo82PXvndcgamV5VBiOwpPNb3OEvhR
/m3mfnLaHkrGoOM+OMAC4mcHVVeoxKPEhpTKYmsGKMxy9ZJrnT0Z3vfS8J1Exf4h2UJiR8owGNxb
Vm+5ak31ZTb/iddN65pddeb6HshZ7vuAbCW2v38IC3xJWJNuPjAbzpGD/w4kzMdmH4Gf4YiNKX3M
MrSqYS8l3c8UcpYOEltVUiWbunAEG7zP6o7rOILpYeHYnAn6mMdc8SorcS+RZlir+EzKChVEaKf5
ptMFy7wv+xYJhoHNWpqR4qCKi+9uaX/1OP++bzGFo9YzwfhFLESdCc9DWl8FC9rueDuH94ffSrSf
BAaxyyTterSaTtjwLSlDan6LjetULOEK5eBqjhZnl7aR4Yi9JmbSurD8hDdr4yWnYdddUtXQEqcS
6YTRMbiQOus5aFfOGfUJVDcn5xijgqukj5G9eImswnyxtDIDDemN/54iKzB8FvY/7XB6tw5TmARb
HE0UCy5bEcF7Vw1CamWB+3/c0yfTHN7iEu1lpt2EnJAQpGbRlI7H+6svcTeyOcqHSMGSuC/nzSFI
OvtQPwvnvgdETEWvJPE3kWN4giINYCHwipY/9Sv+De5PW2Yi4SLtdXo6ZhlKmVDWwcvXOa7fYn4z
qu7ajIGTfrv/KzLjiIfxPKYekFr8FuevNV4e8eqwi2Ie3iA4dW5w6mUOqi4TfQUiLOrTXQQ+hiMC
n4y4rpdmQXpUpUfHuo35PmOInSf13BRxNaG8iH7QUk98CpLh9H/3DS3ZJmLbSezyyaN4sL4uZZ36
OS7jPiPdz/uD/+nP+CTCieAnB0Q0Ax403aPDv2bFmemTP5JfPXtb5r/6pI5oyXw2vsXxm8dyn7C3
2lKUlCWBSQRF0byLp77GrWWw48DVT67+LSXHHuA55UaSeILYlNLbrZND9WJ7HdeqsI473zOMZ/Si
vvK2OTPPjJasiO5bUrZMwtk8cBKzvMXroTOjLYu67za1VFcW2diCR9fO0CDXQBbGIbKRgNpKcXOU
jSv4MHO8NCktLAHeg0J9XcOZKRxCNrLgwubMcq8znOU66EloWkXYIHm8b2jZdVcESnWVSa253a67
rU+O7tGK5pP7dYJA+YN1aI9xoHqrkXyEiJyaa7RPookSFZsSstKufbCIChYkiZ4ibirVe8seQe12
S+pfQLigsgfuQXNSmEg28e3+/uHg6gjJBg2gxttQvrbgPGkWVd+kbOTtez6MDG7kus883G6rypuC
GC3qfuk4iu24Te+TWCRipdwksWoAvaub1p/H/p+sPYMTU2tdhVVkwwseWkCfWnc7BFKH1/5anzyN
+rUeOZPi/ixbU8FLe70x3cxrgGopdN/wsqhH95idq1pzZMMLzrr2Vg808IwXyvpW2beuey9UvYGy
2qTYo5Ek6awleMm6rU992J67Iy399SU/b/7knEtFweTzL7BFYBSYNpZuzlZ+s6DlGfQe2odI0qJD
lpApVASHzzeoLQKiHCDJ82VGimS+9mawgrE1qMIY4CtahN0QaMciSg4qBUbJxdcWMVJN0jldvf2a
kUTF2cj8zi/wa/FhOjhpUHxbwj5II1X6LbOf4NZtCW1yy0HQ0C3uT3R6ayrdZ8vwet92MtNtP/vB
txuI/I7Q3+E37ixhjTe0xt73AmOL7MOmVoJMHURxt2Syws7JA9buSi1tETBVmXo22jacmi6YcFMH
dqfINGTWFty5duZ4ntytoBX3/iasbK2tn3iKJxKZsQVv7h08XYK+FTtHTx9W6Jz2en26v46yiQtn
b1Y6Op9spC3j+H0pzgXYBapEEaIl0xYxUiTV6EBmxP+mbd9TLxsDq7RWRYCWDb5d4z5swAFMhm1l
ZkgpXHs4WJSRp7acVdA0yb3BFhFSab0UKe36LUsFbS2qZGWQB8mZPyxhGWbhTi8VAVODXtV9ayAZ
jkGCmGimP9KwV50xMhMJPjrVqWH0M76hi4tw4ElgeNGuXeNuv/jB+NSc6WhtaH9r6kDZOUO9aobC
UeCZoyox/fzGb4t0wuj2AQlfm3nHtD9pA17U48SPSYbdmQeZqtb0+Slvu4LbOmtnAx+IS4TRxkNQ
d4Z9XFlbnZal/elmWfy8z1yC/xYr6SpKsRBz9YRl6Ol1noP7Q8vMJPjvkmS5HRuAxLgmjVp7eiwg
vjsv9tl0MmjFjfvimwinwsCTUecI9xO9lnk4dZdaFe4layCCqdo1B0M4xVNnZi+hRZNHu4VEDfE6
HwJ+VnjfTBJXEDmFzZnXY7shtmpWo6GhiTyqQprJhhYO2t4bUhPyDXgP6OPjSNfXcWcFwnYEB25c
p8nqbERNiZ1r69Dkik0jm/L29w/uS9JWm6Z+wH5EN8CyJmettvbdC0TO4MnT4xWy4YgMXeEnbhXU
6T/3l3D76P9e+G0ROqWXMbToR7S8NMW1hHBbFvDh976hBf/s7awYkx67Y6D2yZp+xJP51KtKFzJj
Cx46NkmVGwssMoDDmrRFWDeq7FZiEhE2tS4zCNArVJIgUXLS5jQsNfd99tJ9dwMRMGWC2NuMF8Zv
7kbfXv+gveN3xct9m3ufL6eIlqIlrO45zVZdm38Yedr5MYNGFXX9sVmvWYsaLbqRfG1SCe7K7t8i
jspr8xi0IwXqbpfkSzEEzTcr6IL0YIO30edtyM8kzA/dTuMJvuuuIB/hqQVHiJeAVsW3giyRbc8K
88mWXnDhvl6zFAKY6EOk17gHW9Ox30WpaNi2+e/oMHaYu02xMsX6zCjmf6EqKJt0DYQDd82z1uoZ
xnZzP/9GLmvY+U7v2+c88yekYEF6qpFEeooLv8xKgmPrbbHk6JIDcmnjmB7+8sqj1e9LUEWSYJtq
aAQjWOCxP40toAL1w+r9c985JDFDRFx5va3RmrYI0NQI6tyInLKL7g8tMYkItxrHobAzG2HU6NFc
AE7OBAWIWC8UR4ts+O2e8uFoyQxizVyDk5mGDT3uQ56PfuMpEgpJzBAxV3nCOcHTBK5r0HqN6/5U
Uv7SWmOo28VPW0+PQ7k9ZANicd9WksuViMIiib7WnYariVN/bfvXrvjZeQk03J7YpKKhkq204Mcl
LZIYXaL4JJv5sfm/mCrmLhtY8GJtdcZiyHG1HUkabO9RY63qh5OtseDESW/VloeubTgx7uTLDHL9
KnTI131GF3y2Ylk7xnjUv2l6GszFfPDM+cVoQcStrRHp133xmQrHsg60LrWsGq0Nzim1npL4qTAV
jxUS04tQK1qCbZLMiDqd9my5T6nqpiwbV0h5W8NuAQ3Jt+4Xy4gYdY3DNOuqe+w2yif3KxFgpRcg
D5hawz3i+hY4a/qij9/bPokM0/DpbARFo3oqlbiVqOxOq9Ks9S26lcbwD236wNUKXPjfs7R65KRS
VFhl1tp274dIlGR8o/aE6p8HTr3czb42eavAfso+YPvJD0ObZZGlg4UgN3aX0jnETut3FO9F/NDp
quZx2fQF/wXx6DhQDXd/2l2gihib+45EEXpV0nL1IPOEuSdf5u5ocuaXrSLmSAKDJbhu0Td50/QV
8hX9ps0PdgxiQEUKLTOH4K54esRz/YjQv0x4WTTzM1XKfEtmLaKtuM1YPq0IZ+j/CiHC9NOb6Eu7
ZopDSwIotUXElc7ihFOGbGt6AUFcRA/a9yZIQDQQ6ue08PtIO5JTlgfKVmhJRi0irxK6mFCgw5ky
L/M/XQf5tho/XLgnoDgO94O0ZDlE9JW58nKcFoYjoL7OVRvoSvy9bPKC2xKnK3qv3a4++neX/M9z
X838scBL8/2Jywp7IuRqZZ1WMCMu/yCr6WFrtq6vTtBG3bk8xJHq5in9HcF/URKw5rotAPi8ba+O
2Yt9Xr8YR6DsovqofZ0VfiF5jbFFIFaF96kupQkqiG/zITlVh/HU/dWFa1REy0klQy1zEcGxnWnt
GKIGFsX41pLI4i/epDiHZTtJcOyKrtB3mlDHdcDc0NA0ypp9IHFbBGSZGXHmLsPQaxZZ2oGoisMS
a4gArCynqTkmKBcwxh8gEXYyliaCFyh8S+IB/wFhjYxa+Qxj911U2s8rha6T9tjsvaKLAKyigiqV
thVvBy97aO1vngXzFCoWKNnsBf/NEeoqRoC5stnJGk8ZG/0OTDmkVDiwzPjbPvpw9o4FIJMpuP5v
a8VClCKNsQaLcHQ/Okg2o4iySlEgaLytSzepnwFIHhNFViS5MBDhxqzlnuO0m5M6xje7eq2sd61H
eUwLK1txrEtSI1HJ3YDEi9l4QJS4/ODhSjuPxiF1skM9RY2hP5gj9F+dSXGkydZY8Nk+I23OMq28
Vc559XIQGf6tk98Wf7+/CpIlFoFXM03mErTICJ1DDfZZPfcHuwniaWdFTgRgVcMAMWKG1bAs/Rzr
WtAwVUVOstAi/qqCzqud5l55ixsejGu4Ljc9+VHwqOkVAV+yRUUM1jhNbmrHbrklFzqSC1V3pATc
Zf8p2XxwLJfSsoUi23aQOCDIvdQH7ZH9JIPPH/SDEemn7qopSieybxB8GFTy9kBpxW+540RG05xQ
KFaEhz+b5JM05s95/OEzmhhCezEepADP9568NrTejN7f3vTbaAr5wxw1T8UbDcZvzSGNdsaNP4fz
hx9N636GvpiB10KUSBuAPtHMrvggma2Eo5duImBjh/tK7pnHEUoEcaXwYpmbCV4MPE5G3BhAsdjo
os5swhis7C20EXZ5sYi80jzGhznF8PNkXvE+nvm0OEOiVeEHktmLeCvuxlXqxFhnqyyPhKaHRGue
PWYpYpAkxImYq2optGFC6f42Vc9e87V2/3Jq5ruFom1Hdm0T+aqssrItFCAw/SNel4MOBALOm3Gx
DzVeIH2+73IlclWNQD+PJeCMNyePu4M14v009aZcke5JtqYIwSqwX0ynWTG6Zftg/Agt9PHs2zzC
7Rmv4oD+z4ijPe4PxnqtUWXi0+H+4LJ5k39fIbQJanpVgp1ZmvmhRPV8he7kvqEFb83Hshy8EUNX
7bk1z0pgvmy3C77aQ3lDw0mILkHvkmZhTU6FiqVIkqlQEWmVsZVwzUKEAVfXENm/nVMSeVHOfX0I
DCQrw6lTlGQ+/woq4q2auoNKU45f0k09tMcqiNkXI1bsdYlLURFftVh5VWU2RmcPQCgf1hMUP99K
POqkURyoPEr2CVu8+BDp+6oAa5GzHfDtT334KycPTPV0Kht6+/uHoQeNs5SCveyWrs81ibL6q6MC
ycuGFg/csmFVmeDAJd0XkBKb3ReeKZxJNrTgqbPR9lbcbsiA8vegJSDE/NKrSHM+D8JUJJ6qp9rN
hn5L4OxTnkcuVMQs3ff6r/edVTZ1wVn5RBFdXLNEpblFGyz1564N5k714CibveCz4zTP0I/E7I0i
CaY1GBgeW/jT0u66RaHe9e/9QirWD22La3KGZGV69VQa0hKziBRUc6lr3QRx1ptBfs15ULuvhafI
g2RDb9fmD1u8QkttEReYcp7TK1og/imT4gFPUgqLSCwuoqn6zGCUOqiZ5kN2gM6rO7xAWSrKM1WX
8OcnBxX5p7TRGNi63fMS7bmvHi3VVpHZRfBPrWMLhUgYAuNCgtz71o69T6iiWi2btOChyDtTbR1R
37ToCP4Q7ZDqXbjDg6glHh1rQcalK0b3vBEaW3kSxs10JqRXhPRP1xPDu//eLiQ2vQyQeudsZcPT
0BvRNHlfe908dNOiOLA/tTx+QtiRiUPAPLzo7MIsE0/dHBg5FjVEJe4jG377sg8bvksnqI/YJb7A
1YMFsp91AfRUpiJslxlo+9kPw9dTprd9StjFjONzWbzW7aupG3ngFnOjMJDsJ4StmSxL1SSlwUCJ
bT+m301AQWg6BAzM5Pf30KfbEysgbE+wa5uaURHvXFia7TfLAk15PW937lDhruc4a5mxptbOLKt7
v7asE5vrrwutDvdnLzOPcIbg9riA7QorwCyP+QXgm7yv86DNrUDnqp7zLaL/J6eFiYSTpGlNt4Mz
sItHfrVe7BMsgo5m5MwpopQ/k1IP3FGlVyjZsuKxUldQh17zKrtUPDt6rD6mox1C4lGxIBKDiaeL
PmtFn+rEOdvO+n/OvmQ5cptr9okYAYIEhy1rZEmtbqnV3ZY2jM9tG+AIgjP59H/WvRsZFgoR5Y1t
LUDUwUmMeTIfh+x308JNdntxSmpZYz69gmG+ztydC5/3HI/dqci+OvFbsQ2Jr54XcZFW6TRTiK6/
7QPs3EW1GRTmnHR1sh0Zqr2L25657i05ZWpeQ7XjMn+IiHLSeqE7F9fhamH7KOKH2ylral5DNOPr
Eoyid1IotOzJEiUDzv/jcJc9C+Kv4XkNFOeuj/hH27KjtNhvoPGvqHC5r/caoJtxqOQGBYY0v94d
zeFj4FTJKhvLPaopPTU8R3yIl2aGgUFNlt2URXsHmk240umPOVRybv8Ew4wXaXAWIYw9BHMhhFx0
eyh+vqF+9Z+7mtZ5uiNZo2vJFb9gS/vnnC9BEnjdXbwP5utMXafIF7cmGNmh6ndRTvdjnu2y0JaX
hrDoHF3RqizCKRfNN2WZeH741q7MMimY2tYQm7ER12jLhJyHM06gULva2woRDHDSSbrxuAl/aNDt
XJY/2TLwJIjU00zF8+0hNbWvwbV0IwmJoFJcRJefchH9rtpx57ebZc9siowG126quYBrmZOSsdvn
Bdl3VpU2U881qOZcwNdwycVlCBmFTEQn1KBeJ6/m+Rvpt4VYrhUMmA01zAriO31XhZhx1N/LiHtG
+dStryH/fXsATBHS4Apnz3CI8U9aOvFfnuL/y6vovrTUCbyQX6q3aULwZQM73XY4NtyzzJOGXuvk
XcIn0bhVeE2bXh4zTt7arrG9ZxlGVifvOrUz5zi08EsLdoGcfXA484dhIMfbETc1r6F1lR2U8OM+
SqlDjksGgi4c0LP4znksuH72w/JNsoEW2VLxixgI/Ga7nTPwNJxsc42p9xpgC+G7QagyJ80meQp8
6EOXyxlyiPvbwTENrAbYIA5WUWe+uJSKSbWL1ZyfWDdQ247Z1L6G2qmWjRwkfJLDPsKrs/hfhOU2
ud13U2g0pOb+TN2ZBgL+VS0cnvvjkndJ5lBLaK7nwk/2yTold8RTANQgZHmZ6yKFdfsxcJZENCAZ
i/hH1VzIMlimHMMP0Qm6YRm70O1RURoU807iXFducdLcp0bGIADw7wx1e9gtrz7O1X0TpHmxtjsX
O03B+TPC4N43GLo6Ii+X3kWNNhJJOvk5nEvvXM64XJbbbPP1NoVJAzJ33AKORJiZfTHvCPf3fMAt
W3ZX9RzCdP3sByCHWejCyzvA0juPO1aLize9z+zO/Ygujxh1dIKL29UwnKF+bmnHeoendMuiYoqM
huKqdcFzjaiT9kIlYq3O1drtttZGKzY1r4HYk5LPIEpgVc8hXuJUT9QD0ORdwt0IvIZjVW2xM48s
SqHB+BTA8Tdp8/7OyGjLLVQ6s4yX6PpItmQqt/08uUkgWsujlSEyOjlXjv7iliWW3A06gnOc4e2Q
JspqtWKYPXUNxE0WFaRuASpJ1wcu3Adnsz3UmHquXVVBXmrIqtp30ratz7j2+YqL07/JRH7dNTfr
rFxI3vqSbGg+Y+SbdMPjGJDX1rHxC0y9v/79A1aLTsAdLlzFpR7UOSxhbzLztCE2lqUp7te/f2he
MmcW8I2M0rhuTllQXTInt6wqpp5rUG3zKg8DVHenQxBfIHOTZC5qVBi7bxrWCbmLq3rmNG2c4uZu
Dy/Q41SK0wDezn3DqkGVehsd3bWJ06jzHjcZ7PzQeeyr0AInw95bV0OMIbCLEqI6TknRP3QjTdaQ
P9Rul6jpLto783V+7tRLRcAbiNPrkbzsplPjE0twDFmjU3M75QasDYs4najCEqsOw6gsgTE1raG1
CBR1FCvjdEZZ60Ldw1rdCSWdfEt9JVo5IObT1BxE1SZDXj3Vgt536+5pSOVj6SxV3sVp04d7D1I8
8+ThVLgvtj9up6QhZ3QK7lzW/VhHqAoq8kcRngKQewd+VOy+6xVPw+vSVF0d+RjUOCuOnNM1Wafi
zrODTrftS9JWfETsxez+6WXuoeHk77W33fSaQqOhdas6gkproHViL3n5jVV9Mq6PmW0JMSWltraG
pGKuV2Jo53HcVfOU9mNwvD2ohqZ1sm3v5lmWhw2/jPl86ssubUPbK5OpaW03XCmPt3lX8ks99X2X
KobnydMW9I5/H1Z1xm3RVMEw1AhLCUJpwdxTye4qiWC+TratR1F2Xd9j8hIbsCr3OKTse3fb3Y66
YW2iGlZRkb+GDs7K6bSO/XMphPMuSsJ+NHPR/7z9ieuE9cmhShc2lErNcls4v6hYnbJ+TfxZvjSQ
YWuLZd9F5X33UDr1Ftc3nsCuNb8Qlr2owCFJs9W2OzpTBmnb4cEpPOrmkbhQNexJF8OW2TYZm5rW
ELvgckhsPhBLpb++rQEr/QRXXL2FKGYaYA2x8IiF3GeInmcB2TGy7QbJj02sLPljmG90qm3Tuz7L
IkdcGpFfio09TTN9GKL2sa3Y4Xb+GAKks20nFYZFPa2Q0It487asA30XcZzdU2vH4Hb2732fM2BT
OXjTko5dvD0NMncPlV/Vlr4boq+TbTmLN977WKkgfrdr4/wctLi3mIhl3jE1f/37h02r7/s5K5Y8
hx8wlP2DdQchj7PDV8uUbGr+OiIfmg+LIWqGWrSXqpmODYXZDPdPBGeT+wZWW2eHwV+yOkLzy7ju
PJwthSL7202beq7hNWN9RGWOpjNn3Dty2NWhc1yXO2fN/yft/SEwy1h4M3XcOJUbXIOG+eyFEGEr
bb03ZbyGWVIvgkfElZd6XvNdtuG1tpHBj7tCo9NqcQ8NlhjN20vnxCThtQMF/zHe03K0JKWh9zqx
dqs76MxuDDt6p98p4qRTsFjmeMOw6qTavpiDAvd/8qI8FE6K5s91LQ6ta3M+MjV/neQ+DGtECMWl
NEIDHtqpaEmylO1v6DB8vx15U2Cun/3QfNXj/cJt0fswenG5m4jMsaS7YRbWibSTv8ErMibyIjZ3
H7A5aehQ7lYS4tDG/7nd++tm6ZNlnGhoFRDcqGMp5CWSPyf3m/B+9MFjjgrN+h2Kz5azrIGoQDTc
irWVXTlyuAn1/lGuqePwH56zfXG2+oJNcwLTm4sS9X1zv275GjfCobXCw8yau35aYSf+hXR9ZhkU
03BrKK6KcardAcNNsStJmqL0D3M/2Ib889Y9nTmF6+KsXVEeeNkG6SWFhKCzN7p3Vb4xTydO+WXb
rEVXtJe2pRAiDU8rNBpv59HnuerphCm3X5otC3N5yaPhOI143q+2n8ov4Q0fvN3+xOc49nTH17lg
5do4DuDQDRhWlYSN/FNl68t9zWs4VjMtljJY5MWvh/M6hsdB+rtV2WTgTSN7/fuHaYJ3Cx27AbM/
a9gJj8Nfe3KXqSmGVcOwv61jkPebvPRhm8xQGYTADK5IT01tCc3nk4SnE26FO1Geg9ly2fiLoN/i
ERe7/UtXX9w55equedTTbV/JxMjo1AjQ0L92lH0rXPl6e2Q/9+ZAgDTMLrlPJ9LX9SWr1oR75XNJ
X73he+fluwXqs8VaX2RWHUn5XA9/3/6mAQ86XYqVEuIj7VheNsdP4dW4gx/2cxfAnjSM9rc/Ycgo
nTIlAOAlyjCreg3MlJbtFTZzP+5rWts+19TNQLLO5CUgQVq4/GdWOJaTiykw179/wAF1h5hFQSSR
O8OwX5QzJvmWkYvnFG91RW2Fj6bPaGiGL3HVb5B9uVS9Og682BVT8DVeg1PYd5ZfYor/9e8ffkmP
145yLAY8BMnssQjiL1lz3/nL08lS4bpm+Rw0SEsEpK5/FnWW0gYbpLA83B7hz5dkT5c4VEU4DuEM
SHii2K2x+1DjnFHCP6np6sOyjajOhYKR7bbZFCrtNNzg7iGLok5emkEcqjA+dKAp3v4h1wH97wbG
01lTMuM09z2MAh3GHWxT9uXq7VvX291u3pBH/2FOsdXZVg95FPU5lIbzZIy+DvP/1spy6Wnovk6e
yorWWd0M80TslJexgclFKx6h+GkZZkPgdfIUjUQMR1rWXqYuOzXZgFK44q5znqcbxYp8WGI5IkdJ
ucZwxJrX46i6+6gknk6fUl4xDvWEjrNInrG32MucHivPNqymsOvYrUelNuLjkAp3qT6+PhWH+9G1
SayamtdWZK9mDEY7c3Pp5TcvevPXJ2VLGNOI0n/POpua+0qi5Osi6hHmPbg9nGpLrpua1lBa59mC
RWtrLjLyEzZ2x5XbHg9MAdFW4E5tEairsbiQKnxqwmCXKfIm1V0lh8z7D2GqmXzutWtzQdj3gpTw
zbVliiEoOmFKKj578ENtLlP9GgTqKOc7k0RnS2WQc5udKmgvUVFGsNGef7ZSyYSuEbHMjdfl+pO5
UZc27ESxeh1UnC+x9+K2byWH9wd/8cPfS/H79vRoGFedMxV5rghDCBVfRoUyjAzXtJM6bpnNxs70
AzSYlqLkc4BiiUtdXqq8TjL+19Q8OOytt/l1Gra2uqphSMNcBD1yPndfJ383OA8ifBXr19zbe6Ft
jTLlkIbZEQSjphuw2Ppe+aPypEh6Xv+6bwQ00KKwKVi28Jqfs3gcUKESQKer29bDfc1rwB2XVozj
igH25/LgLfVDBfFdpxjT280bBlgnTLmxHDxV4Xo/ar0jJN5PM4hxpXAvqJD7FXhBaUGCIU915pQD
rzY6wYT50qNce+awwa1FEsGf9fbPMOwSdM5UTtd2gXhZc1m8v/j62rg/qnVM6DBbZmZT97VNM2vd
jqIet7k47Zcq+LK0vwN+36laJ0s1PqXjsqJp5r+UzQtdn6RNnMsUFQ29dby0S9AE6PX83fMfG/Vr
aCDffOfcw7RFFsYqLIw4gt54j8T9Xnr7sbakpQGwTANspfwqEzA2vzjNe7ZFO7+3vYeaRlKDK0ct
Yt06ubrAZ+AhDObj7NBvfqhebyeiqXkNrtzxw1qorL00NDi4Qb5zyzodqTjdbt4wojpLKvLhv1Gx
Nr9wVaPCggCqwWuryj11+P72Jwyh15lSI87qQ0MC0AyG5eQx/qMr5bfbTZt6f52EPhzY1pEEcEAZ
sXVq3ubyQSqWQGVQyB+3mzf1XANpNhclLUifX0I/j4Pzgv+Rj3HfKJuFk2FwdbNYOCXIqMLpKa02
kiddRmmSbf4/sLOz6RSYvnD9aR8i5HjgemXKrS+sLZ4C8XexkNTr7ntu9XTnWNHU6zwRxN/L/URB
3DGa7w2NBti5xm1I7gFWGw3PTpsf3HVKPGZ7hXav+PlkJ6VLGCoaznAxwwouBrZXsj2G8g+nlPt2
gEVtN+NTwaMj0rrNLDOQaSQ0IEduzOqwoPWlleLYoc5IZONeMfdwO1dNV2I6e6qBD8AyKFlfovpb
5/9Vxv6hbMeD2sRDDIfZpgiToAxf1LAcWrhV3v6qAYA6r0rkkm0DZJYuYR397fvYsnSngMKIxvNs
jz0GEOoih900Z+F2nV8nH7rnXvxOA257xjC1rQE8Htu1xQ1ufeF1vMvn5a9wc+9bhXVylYgmHJ0F
ql19lAyOsTjM3rZnRXm8HXhDNunUKjCWS3/xfcwcyKaZkrODF86G2Zg4pua1lZhHRd7gSTxLZwrX
nz5MlYIzSrFZem+KuwZuZ/MG36dtfYGucLi8zLatj6ldbS1eIb/WF0GjUNJ6rZwlqCSh7mrjh5pa
1xBcZssUqxK9btz1vRIy30Nj1aanbUCSTqva2AIRJfBJLg5u5AcUmxIc2B/JfN+xTpcyjKSXbd1a
qEu8FSjkicb9tE5PZJkCy4bZkDE6tYpUZRS5Je5fZDOfisrdbz5/juPOstJ/2rwHTfF/r2NDzsa2
3zb53svfcZt2W5V01c/bWPr0yIK2r9/8sEbO3J88mRXBuRF+/y3GLfZuddU/ECct90FLYF67ROM9
+35865pbH77VdaQtt4nK91A987lNZHEscsszqel3aKCtSanqoPbl+1r/w/1vU/0lFK88O3lDa+n9
p2dr9F7DLSTpXKj+zvjCND+6MkvLiOw5mY60DX65fr+fA/d8e1A+BRs+pUF5GIKW9bFgaTTIXcXZ
nqy2HXv82dKPpjUcx2u0ZpCdyt/zLASJKN+TxvlncemXwZ+/TgvZBR0/tJK93P4lhtTViRyMOlW2
Qib8neAay623/bjhtiy3Cd2amr+O1YeMwjvtCIoLAjVO/t4t1p0z0n0hbLI/hnHQqRzVLF0YWxP5
Xla/Cjy2gdhhmTE+nfE8T1dGq6Fq01cFEe+9e5kZjLTxbseeVG9BgykuGqqV288U5hks5YH8Gfpl
AinIY7swC8XF1HsNyG7mM0KzKn93YUsPmYNvM1/OU/u3ELabFNMXNDhPcV3OY4Apb4UlJXiHYkah
OsUF9D3X/Yi/BmZvc2svctH+JOc0zNjBn/64nfGmnNGwGzobxN5nxtIgcH/kg7ftYkLH432Na+it
lQiHYW3y9xYq3iQejzXLLdPb5ylDda4GioNqv5uR6/NQXNR2YcP6UGb3bAg9qlM1lpU7WT4GLG2D
8Wl0/a9hw776uC+4JywQFvj3NDDKxeNr2bLUW3r6HOdzf3L7tf9xu/XPc5HqTA0xZ6jiZky+5z7B
bnY3tz7MTL/3d6mtITgaWAkvBByORpYORSV2xAnJvvICcejmtb5H8AGf0AA7ufVYo+ARq/xUwCag
2fVB6Cfb2O7qOW4tc9rnmU914gaYXFcB7ZmhhGUev1dUsOdZtjaOual1DbFBEUYRo2WQktJRu0aA
Kazi0LLgfr4qUp2tMVbhQEu4AcGcednN7E9RvORtkziDd4gzLxmnXdB+v51NJpxpEF5GPlCfIJtG
V0Jk6K1SZRIXlonZ0LjO04DYJsyXyBSk2K0na1O+1P6fLossUfp8j0X/Q9EgUkFIAfs3Eva7rclf
K4+BiUATt2kuHevvEiDzqC5uM8murnjfB+daQLAVyp78FDFVWNL0ujf4z+UHWr/C/MOegZOxL3Ad
Kt+j4ZHnXtJnLxAzSrz4sGQvWX0XOw2f0VA9NqXTej42pLnMkoqRRzqG91A10LSGZldu2EVnFUvz
sfjdeqGAU/kiDrfz04Aznazh99uAJaZvHpar+/aUb391VgU4U9sahptsXaEaIIK0zviywfZsa3eV
jMRdF34IjLb20nKpgwnyVCn1PFxsQbXtUS2Le5iQoHfGXoMvtiRxnzlY3lFd6+0VGcIhwV2B71my
04AxnaExedyBf5hkKBtzzjGH8ATkryYwWoaC7qLepuhlAIFO1AiwFrSCKpbiBva4qjxMhPT3dZSf
C9xmXqViaVFZVmfDpKSzNkhVSdapNkjh79XtOIq+tiKvvnh+XlmmPcMKrZM3ut5r47nDF/CVUznL
ZOniXzkvDk7k7W/DwvQjNDh7vR8vWDNZGoZgtHR0Pm9470irLJv/uf0FAzjC698/zEuUthwnSYBj
VcpJIHBXnjenvUuExaO6ZaXyI3eZeuan9abc3QRxkCfuO7aXFFPfNWCHzM9UHoTRm8P+miNI88U2
oTNTyxqk8cARqK6vnbdCzPs1WM5rbWNxmJrWoIyqsgqvP1X7jheOX1vgvba5/Pv2WBqy5T8MjkIx
X83o9ZjTC8mKkwqPkZ/ZljBT81dUf0iVcQrjzM03LPNMeSnpwSKGQi3bd51nKwE1BEenc/QVcYrG
i1gaQ4xs30CTnZ4cdxvvclfwqE7mYIEaOCoZcCJY3X04he9+Bl1dHoQJn7CjuD0MhllO53OojPpF
RLEdipvinYNOnDnlbg7mBoezEMqmSyT3MdSaLRqkpmG5xvLDsPhlP7F6ls4bDPR2AcyO5jnYOVZ5
L1Pz2pk4Q/URXSkP0t6DGdHaTiJdwiBCZUxDD7cDZhp1DcciWnBKaJTztva44G2z/VrYrmpMTWtA
ros1b4IV+3fKu/dRdP4BT1Byf1+/NShXGcjWQd44b6KHGtwo42in/M22rTB0Xad1LNhujVGDLfvG
I2xapr0qbFQLU9MakhmMuLeQI+A580F0l8eO3jnj6yyOGLq1LW8GzEHCe+MUjzzFJG0+eoZc1E0q
6w3W9MuAVK83+iOPZHmGt0KZXKm+llQ0bIR0JkcLEXKyrL14r+NfS35AJUPp9dcXbmmj6Bt2Dbr0
DXWhhC06JE3ZgUdP6C8Sjcgdinqk+vV2Xpp+hAZZ5QSzDIJBvLd1sQ9i6Fg9ONCj9CGyI+6bdHRy
B5xIBVQYkEERHsEiJ0rdiad+E911k0h1EZxiiacoop3zhmnzwOiwZ3RKGJksM7QpjzTgshKspWBE
kha+SFhU/RLLkORqsPTeAC+d4TGBdi7dqFQPnMxyThhcPelxzJZwsWSpof86vyNyA9n6QShRTvx1
DZKl+B7aNIkNi5duVTkvLeEzVqgHp+xPZPga1x12hf0Bomg1G/DXb3flqC6Jw8uR9bRrAYPye93t
4vWxhbxgTF/n5i4rdo/qVI8a5cVeRbC1FW5Mz8FG8PSZM5dYRtkAZP86+h/W3WbmeFciGISQwKo1
+GObjihkOESZ5XhhyiINxf7UjhGBjOFbycgeNrYPopjOt4NvalpbcOGwFkH1QYSpI9zhMLpsfKvj
wTb9mLJTW3PX0gtxvsPQRh5uy/J8H7vr3o/uEtHDsGrgbUSm+nG4zm5sODTNknB5j7qJR3U+hxri
xmMQ23lHiTHkdfOf1RBa7t8MEddZG/laeENWYmPLNj60SRSA7bjjM58sFwSGmOuUjZaNnoo2xt/b
gZ1ZhHedIXqoqdzdTpjPqS4IzRUEH5IdIp3e5jlRhyeAFyFbVHDsy/nVhSnNlbmTx9dykXOGgume
2q7XDauYTufIc0gzy9nj75sD0vJ8dopncv2v+LUWx9s/ywBhndLRRt0cteEIU/R8bb/A+WveEy7z
cxPBi7rL/b9vf8b0SzQkZ240ZsWc9++NShk/EfXezO99fiAgPt3+gim9NEBPmRK96DbnzVVvTr7t
mvs0ODDwGpjVOMzD2PTte5fBC7zoHwnv7puFPA3IBOXqiAAwUbbha0jIkMBU2IIHQ0B0bgfsjTCf
CeSraKedL2W6hjbnBAPUdF6HH8Wru2yISEnzYyTYseZOMgWOJSqGnNRZHeMEA0A8dQZnd0Rh8cSf
ZNn/aGB3msyitiy+puhoaM7Gae7ncXHeYhjVK+bsIRxgmSlM0bn+/cNEAZM2AZO2qX2fVncXenIX
NNEOD2SW5k09v/79Q/O0bvG26av2XZbOz9bxH8oos/FpTJHXYFqXZItxmm7fM9IkswT3vL8UxZd1
+us2SE2h0UDahGOU52Bbvztjc5A92buO/CbyJb2veQ2pNOiV65CMv2flLzb+5aqfjfh9X9M6Uke4
CnoxmqbumazOwa+PrrIpEpvWFl0oJ6iv3jJNXj+I9dim46mAoyD3D8tB7ovn4nT7JxgGV5fKcbqq
DbYgdt6yPEuc7gSpyt3I4Htkees0DK4uljNm+UCEmkDbG1Eg6K5+UrXddVXsbHKApi9ooI3HoSWO
44Vp7Y+HqZoPMKN+LoPZMmOaAqQBN+Rj404ZzCPCaH6oWXtG+fK+QgEbCVzLGBjAqzOxRhjMOlWu
xveGuDuStXBGsGHX1LSG3Qnl0MUiljAVJJBfYBziJw7hg2Urbgq9htw1HjjDzWT9EMqBn0RAu8PE
PDcp45jeRQ2hOvlKtgVkXkvIklTxsMu97hwR2zW5qfcaett+WMAZj2ELsixv7RY0u5DKDe/wzHaB
Z/iCzrcqi1K6EPIFglvywxHrjkzFl5BN9036umwO3hvlmnFkfoZXu6Mvy+mpayj/cXtmMHX+umv7
sKQQd0OJbBXhMESpBz8TlH2tVfGs4tnG2TdAS6ddLVJ1tYe7XyjJBQdeLYfZcfOk6tzzsEbVfVtA
3Y8y97ImQnPsLAoh90Mn67OoJhuBz4AvXUan32I8LcC95hyw6Z+1JOvZK4U63B4BU+MaeLdhmnou
M3aeJ1wsN74z7aKmsOynTI3r2A38Ygn54KQ0/j55X2eb/ZSpXW257abNz0LiOWlXdZeVbWe63beU
EA2vmIm3oR82+Cplp236DYHDJvrndqQ/z0RXp1tlnu+QIkIwuPuloz/GniS1+yJcm+Du50FxdcZV
5PNYTQ28QMqoTRTxdni7vCu/XZ1tFYT9EC0wsE9HIXbjRg5dP1ry7/MZwNWpVnyam6CrV5gC0WfZ
qcT7H3H+uB1wU0Cun/wwucB3pR0c2fJL79bJEkWnXpWWFePzU6Wrs6s20OLVGin40dBHnv0kUMjv
B8huNwmuyC1BN31DQyb35qof8Qp3nvNgTfvVW3BNR6Z9UXjFsc7lkAbjZtvgmGKlIdUJ1wzVqhiG
hZUn+MX1KOO28m9MjetwFW4P6bLrGLf/qJoeIKexvz3En9c1ee5/lHECKTwWKQSp/mtyLm1zDEs3
GYtmn8XyLLonp6iSymF3TWiuzraCxkWMcp++vzhqSIXPD31tuf8y4OA/TKsSVKti7Pllzp8hfHXx
+GvY2Cw1TY1ry2zGZtYqLqE060+J43Y7H2fPsr3LGstzdX7V0qhJuhLjW1HeJ+74hwrUn72y3RQZ
0kfnVVVlt+SFC3JYWWy/Nta/ybCwPKWYmr7+/cMUUXR9AY1TTBFd+Ocwjz/FZrt0NMz2OqkqKvuB
wnsFsvMFSobFQzb/4cs3wk63E9/UcQ2vXRG3M8W+OPWXeodt1LGpc8sSaGpaQ6vvFSWuHGVwduqo
TPIlnqHt0B7u67e2vg6dkwX9CmuLTjrPPBt23hzcFxKdR+UgT6CXBAT1szxt7vxNNtudTUf/TpNs
DjNRtx2/sCykl2geh6QoV5u9yxWF/6UnujpbammWtgxcpEpHxa5yv2Xyh6qgE9x8z22q7YZs1OlS
vuwWRv6/GxbutZovkXho+JdqsZxfDSmji92McV4NNALZ2HOC8iEQEq+Fc9lukWUpNHVfg2kXB27t
epWTul6O6+iDQ79u5Au3bfpM3ddW2i1gIHW1A7/QQpzypX52294CJtPYajiN8doj4H+Npsfy2e9w
k1gMaksGBwZBwt3a80zayHJSNv0MHbi1081eOAEAhO8LBbkn/3+3UWtYP0INtS6pyzwAXSeVS3bM
t2cIE++G2nZ/YBhdnTqVbYJscLLjl2obdk0IhTOeVPJvzyboa+i9roDTRRnjeeQ4qadeyzzfeeqv
brQ9ZxuCrrOmpFigW7sUDjZjmCRXj20J75sft+NuavwasQ/LU09oG4dwJUsz7n4befwUcluhkyko
179/aBreqnxxJsif+558Am0k8cYWZc02wQ9Tz69//9A8Si+9VXl5eG6j6LUIHLbz4tJm+25qXMMr
mXBZEK1LdF5E9D/3euQJSTtZUGQKjIZY2VcgROOV9nJ9B0CRZxK2FEKm2+G+IdVAKp0MWo60Cs9S
Fo8+ytiPYpi8432Nazj1o2KtnBHJ6OFpuYJDBIo+LEugISw6I2ryeiWdCAMaq6E8+lMAZdQ2hv+s
4+9vd94wDegSN10zYZkFBzoNBCsTtuUJ5/KhleFTW91VAY/S1+s0/SEt82JRdPMRoJD9rH2Ukq+2
ehJTfDSorhWOxWXdwMVodR/rwblKY5/q2Vahbkh5nRu1qCrrGOG4l3ApHrxQUdlEd71dwIT33zFR
xFdd6GKSkdz5Yy5VmNBNrMmkRn93e2Sv26RPNji60E0cdFJADwmHy7rYOd33rn/y5Wvhnah/7l3b
JZxpBDTgjnKaRBThd1ASn7M4PxXXf+c2AJhGQAeubBdY0GIEoOCOXZpzKtfagi3DJoFpsC08J55V
XeJmKKh3zN+N2Ysbfyv4K+ktk5qh8zorqlRZUcczxD1g3nPKefsYtjYfBEPYdT6U9FUThQSQWqP5
QDaZNAPFG7ht62eIjc6JKn0Iaw0DNsdb/sjJLqz+8LuvRDzS4vl2cppCowF3HFgclgIfuM443jQm
W2G7WzXdTugsKA9VuRxGxcF5CLOkm55YX75FdQRLpm8ufcgInsJEdyipTS/PNBYalCnsu4uoRCJl
Q8MfIflCE0EyfKGpBkuuGmZpX1t7cU7xeEHmDLI6CwzJnEPUdY9lIHYo4LIkq+kTGpBVM9FtyGDk
DZ7gQazyTKbq9xTHyVg3lvs7U6A0MI+u4hDLLMNznaPI2wfRArad3QKR486ms276FRqoMVc7VEZb
lsYtNhFZAGs+P2DdkS5Z9VCEuWMZEMNP0YlTpSzluM09nFRI2oSvW3OK6//dhoapae3Y6+c5U4tC
lAI5H4N8vcDa8RyjIuZ28wbk6bwpEoxSQp0PRp39kbvHLfo/zq6tuU6dWf4iqoQQt1dYFxsvJ3Ec
5/ZCJTsxIIS4g+DXn1676lR567MWVbzyIMRoZiRGPd3H2+O+a3mCu8D/bmgWVXyxcAt85sULsx9Z
ZUU5es8UhC73vUBb2rEd+3HxZ3amDYGeAe7ETmvjM9y8BVA0VVsaOe/ah7g6jiZHBUmIZWLnxlpj
j4yPXr+lDPVuVsXQ2soO6If1OjVbFyHU3xJ8WRDhfgjq+Xc34Bqurg63DWX6guvr3xy3QCHu5MMI
Q2WiurfC5Sh2qYfjA65r/2Zkmw20p9PIzt5UgAHNAg1EcGjcrZLju56P4a/P3wyfj6S3S1myc8n6
RFXrma/10fbbDbuYhr/a683wo42Gl9IS7LwM6UFB22dxjs5W1JqMrmXoslpGQAgqdnYddZizvwqN
HbeX891zHKyiJea0b6tlUYt1GcvKh7eTU+DPDzN4Tbs5jIPK/laB6Ov2u0xfoQWxTG3JURSAsE+9
RHVBDrLYRUqDz9DCN7D+P3xzEdwNdoumneCnCMMNKxlmrkNqBlpMMhWldeHZ1N/TSk53Uyh3Dq4F
ruBtx0WAnDD4qMt22ZUlLi82quGG9dVxNL7wU7Zaq3WxB3HM8zNdviuRRxV0kAA2Xe3n20trSD46
uREjIbpNO5k/pvZHv1p/1CMvDuAf/dpVVXtyW19Ft19kWgktiqeOqoxmk3WpwsaKVLiQY5G5w8Yu
YAhiHVFDc2pRnpH0Ao7Q+bjwHuILfDkAgb1nfyRQMPxvligHgt5+uqQXF2Aj7oqYFuTzbcuYlkCL
ZK+d1UDnPHu0wTl0kpb82AtkfmjXzqADCryP7rylimkykxbIc9AJry0qLMI0V9HizjwWI32hXrMF
8TC9QYvnjngdH2STPYLsK0Ph4JXkC48mf4tB2zC+jrDB3VNHhgz1clo71qnIMlAH1JZ7BDfQsuGp
hvXQUTbLbK2iAVHEI+4sykh4TpRTmmSue5fhGi3Pt3rNTZ+ibcikHGWatXjPvDrnwJaHsaw/UrZR
7DaNrm3KvTWDJXrh2aMS9jeZsVMQ2vgv2CUrR1wdZdMxx+0btPxdiMeDaA1zgSYZ52/A6NaZ3fQB
10TyZl9mYBWcrpXox3K2P9r+Hy9U3xnEf3cFnS5VBQ36qcjBCP547RNo2zaxRHAvlv6+S8NfZLNR
z5D1dKIjsP6upJtqhg7k+cDIFBMq96U8XZnKwR0bG0mLBbaKT8HandLcObvr8uW2gQwHdx1841wl
P1sHgTbgIgBtqHJ4yIDaSsFrePsF768v0yE4djO3aYW2hsewGrKYyZJGkAu4yxtxvv2C93dQ9j8Y
nFTNEKVm1qUAO1njrkeWBU9yDh5alkGeZz7161a35PvLzHRMjgzpCgIWD8cMqCUDAnFn+1tsLO+v
A9MxOS5qUQFnrnUBJe0JbZ8PNlMxL+qTbLcUe00rcX3+JtLSbmatMxN29iUkYajTzlDDaqejbw+7
WuYJ0zE6NuQUaL047Gx54NRbl9k7ePPwfcisraxt+ghtgx593CwVKKieZZ3+WBlqPAQEopHM+ett
dzIthLZN1/g1AN4ECxE2OIJ18Swv4ECJhi1aYJMPaXszW/ucD5ljXZyiVzhlF9apzZxdTNhYAG1f
rjhJR2vCcdJa0ud8oh+reuvWzWB5HYfD3YKna4idpi04h1lyN7Z5ow40DbdC2WB7HZCDy4hJLYpY
l9pV1QFYiDtfrUcLArLnot3isDQsgM575Ia16kOFfLFk4kOW+XFr76pXE/Y/oJxi6pmX2dalX5tk
4eShC7/e9krTpLXYHSCs24JXxLowz/pKbbDIDIA27kvROtORU85tnlme/4C98nlMu1+1n0X93OxB
KsAqWsi2TVbQzibZo7/Iz44z/pmE/fm2WUwOowVrD1rNquEI1jnoY8a7e4AiDtAgew576/X2K0xu
r8XrwJko+hGzdycE1KcM7fFT+nff2Fq0gqyhq7IUucADjduBN+1Ttw7FB1vxrZsCg9/oAJ0G9Dx+
uKB8QMs8PIVTGj56LNjXh0eYTnBk1X4/ZdC/vdjZZcz6r8VU/r5tGtPEtVMz5OnGtuKoltmDEx5U
JYaPeU69w77Rr/70ZiusnbWexx7hZEHFPunSQtxbTOK/+/bwIYb5n8s3mEWLVm/K/GWWhXOuuiIm
wP9lwyn10/OUV/flqqKw+KcgZOMPwGSp6/M335Klk2j5ipetyknEOH1v/F38nfgOLXIh4TgDN1Zl
jx7vHziIqJ1q2FgBQ1j5euSKRTC359Yl8MRZ+J+nYvrW9P3d7QUw2UQLWqHkMg19gaqZ0z9dqcZP
aHXeV5JjOjJnsECDGRQZPbtE/Flsegj6+RDM5EsbpiADp+eU0I1rGYOVdJhOgTuZrhpYd8F/XuSp
L3OBfgH1tMtIOkYnhUlqP2fOGdjX4rV0M0DBPWetNoZ/v8+NgJ/hv445rPlcLJnXXVg+HIDSiau2
OWXWB5u+2Kp8InkQTTMKIChKsK0+WMOGoBMeyUk0Enwj9LyIMvs14XzyMDgKzVF5+QfdtrtIOPFp
WoAvzKqkM9f+Q94vyxklr7aKcHjJ/u5bGS2k016Fnc8C/2EJLO+DGsMFHWq583x7dJONtKiuwCus
LBU4Z2vJnov+q18GR1+ApjHbMs/7l7CwjxbdLpXLHFh0ugyMR1xOcTF9noaHqn4BziEeUF72rN8y
/XP7gwzR7mnRHnq4Mat5yy5K1KcKmqlF325cWl599Z1M7uk7dBMKZx4tdmlALTmRc+nMcVjEXcYO
q9rCVhn+YHWcT5kNo28JvKS0ugfcH7tNB1rR8XszveCuy5FsI5uY3nN9/manaBiqUOk6swsbGFqg
fwZqOVrtdHAh3ck6Gbdyl3AxgabSf9/ERc/R5G5Dv0lZfoT2viZi2Vb3nWF31VmRgnlZbUcRdqnn
n35X3a1sPQaVE+fWikPIh4W+hEV/vO1ahljRMUABJ03XjI57Wd088rmMa8kPbZMUu02lxbqnaBa6
II86l8VwbMeujW3HXw63p2+IDB0FJHzXd/FL7l4Cq3wa0UGEEi3tN045JnfSgpxJUoi1813oFS3x
wOq4GoI/+bqiif9vlpHHVbrxvs/QAryxx1KqfmGXtStEJHu1xHIttooWpu/QYpzZVpDOYJ282HN9
qLyTk/9oPHIa3O9O9nGsti5mDa6k44HCVULYgAKB1aRDFNb01IDLBW2L9w3b4rs3HBd0XJCdQfSN
ZSk9E4eAqOTF5WG80F+7FkFHBUGqruiHIkAodPxYXPWjRj592Tf21WZvMtNa1R4JCMKMUcBhHZoN
56yzvA33MZnl+vzN6OhWUhIbkXOeq1cxf8X9VJQt/+ybuRa+zuiOdSARviFTB9sXUaCGjbsok8No
+/RcL9U0ANFyhnbraZB11M7iowvUBv5dTrdnb9qomRbDTbACyjJiUS37j0OexdBGQXBI839KEKPW
6llyEfdBs5GOTF+kxXEHxH9DvZCe1354HuYZUCAOPtAn6hYb+dq01Foso0skD4SFCFDoLYjruv4R
CN+OlGpfNyx2nes7JwId+wPqY+apOfMujM2HXv2q7IeWBHFv5ZCLKaK2/lEuX/P5CdyhG+5rSOI6
l1LauLjuLz33IiZwRPvdWhxdIXduEToiqGe1okUZupeRs1hCf6ldtzCopolf3eBN3JXpNLG5U87Z
Z7kXMVn/nTyAGG4vhGlwLahFUa9kZLhS6zJnerDQ5v954GDsvD26wVN1pqTatWp7CglShvwDidcy
L+I0LKPW3kimpvG12FZpBTlm33HOE4EOYh8N82HOo7bcxQVHmKPF9TJnY9uXNuYfzofQGY8F+X3b
Mia7azHcKMnmuYBloFp4KpzlQ25Pp9tDG4JXJ0jyGiVCUNLjh3SoD3RKv5BijTw67bO5ju0iDepq
a0vhMWt9sPM5yiv8iXIHQMF98DGmY7zGbKFZMIT+w7hY4UeaW1RCfSC1v942kMH2OlcSLtK6pfFh
e1RLTsMwngZri2rU4JA6uAvqNYCkW4hVPqyQ6PStg8/z75bv3WXelgCZafpayJYZFJFqggUI2Xge
MxpP5Vbvi8F16PWVb1JNlYEkphEoYXNv/dgHCNVVOj8c5f3YZ3ktXj3SErq2qJWAzK4LVYwEfNg3
shap6USsdPRdGAWIQ1v4967wj/uG1kK1Xmc1lsADnhf+SMri7M7k7vbIJnNr26yU4DdHVwQKnGhd
sIMqgooQOBa2GjsMjqLDuTIwtYw4lqBZoci/E2voI4du8Y2ZxtZ+ggc76MpxqJ0zvASyIwpqt1tg
A9PQ2l8vaMCmNuswdNV+zdb+MNl8n5Po8K3eE9SriXTOYgq/yKrMI0msfV6ia9OtaZlmvoWsu3bh
obLGu55t7aImg1yfv4lKPy+DZa1Rmm7RhnmYW9IebDs43/bBf0Ff75zEdKxWUxZjNwzKujQhK9bl
bnLCRmZgnRgt9cK7YrL7Q75UFrljIHApf3tLp2xxKhbhVR/GMByrQzU1FjocgqZSaQ4Gq3wVzxwY
o77bV5zX5eyCYCiKFOrqf/3Zcbx4cVGgP5DRSbf08gyRqPMoiaGapxY8a69rWfLlq+svlB5k0+Ty
62wX7j6UDvv3/+HtShLlTr3v5q9LWPfHYlHzS5UBDZlZNPtzez0NzqJDvlJl18Pcl/5rR2R+Ki3V
PdIKzFP7RtfC3uVLm7pW578CLoISwlC5YOPql418aJq7FvmU2OEwhwpQOED36SeVwruOFW4gdlFC
EaZTKtncHgNcQuIFaOV3jlLMd73Mp8M+41yd683qNjxImzzMa+iR9E6RhOXYPYNwMN041/2bSt6J
VJ1NiVFRWKO6drz6wS+3+NyoOQZ/RWQL+TN3QYQJoeIvaGE/1cN3VCijEHSeYQ+6LjfDOdPf6nY0
rZK2iftNe8WYM+SIJhOHsZEHaW8BnA1FSR0BRut6YOEMIFVUFt+Wpo5puqCSl52aeQSH6++syI8t
2eq7M32JtrPPNK/sasJhORI52tcqdfDLrbENGUVHhC3F6IgC21cG2sA7bvuRy8+dv3GCff+Y6eho
MNxGj2k4WRi8CJ599tGpighQQqCE93gyLq7+68ltR2ygRVKM75I1hvRRtHr+RpRcg/l/vdjR0V+i
J2m5+ik23wAta4V6KRQ59913jkN+Gu5zUkcHgi1KSNti17fkQ/UCNZNPji2j29Z530kdXQPPITVq
jq3APXcXJoEAksE5+t6TdKo4ReXH/utaW0UL06uunvsmpVjF5AhcwUrwzeckUr0bhZ0dg6ezYmkE
KFqk8sd5SDfyr2lptMim4Iyl0hNZHqXSPlZ1FQV5efK9Tzyt0P3VbuzmhnKZE2qH9dUmrnDowB/B
63gWzIq7kEY+VUdOjwEcTRLo2Sk2Pshuqxnz6rnveZ0W6mvWpTnJKH8MeP8oxXLMrfQfyB0A6Mvi
ei6+ZMVW/4fx87Rjvehbl5Ci6PMIWqpR51sn7nwKOhb1JZqrbfdU23ascF9ryy1Q4r+ntXe+T4eV
DUNP7BQXRnk01U9Np06gGYhG64PfeqcqzFE2aqLQfcCOGg/N1951opmPG0dIg9voeDMys9lTAVtw
tdPb3teBVM6hCLvh2PXToqKB4raP1uO84aXvZ1ZHR54VPbRircrH67x1+k5JmqSZi+N8uAG0Mn3O
Nem+iTkVgEbBn1OMn4OjDyQocdVnZxqoYwX85cjVhhKA6T3accGCagiHJgPeE6z9B6EUVOevTGzB
Tws3iu6mGpjpPVoOKXOlZG07eM+yTI8u7kKbpXhsU/KoZigYkfB8Oy2a3qNlD7H2S21VE97TuQ14
9nld4Ghi5R8WuxQHry+9D6Dl39I5ML1NyyGNFTTDBKqOK5V8dXRA54xD113oBYlUgJvmxZfbX3W1
0nuBpSUOMcql79qrc1O7cs8zyABOfiM3CiKGjTzQUsUSYsPow2pF2A7XU6kV3oHJ+5Bb7hDVuJC9
/Q2GXUSHrxVzymQ7QrohSmtcmo24naiWaK1lDGzSoVvbY74+WcGWBJEh1+pwttWf0S6Q1c1jVlJX
ekcwnReujJhtZygXKjTxiyuRb96P6HWxhox9GGkwlsvp9tcaVkwH5FBJaFuOc3hZQqi7OcMKhtDV
3dW0TByd8iqEL5djagH7Z8lyjAno0HNoXMZr3WztVaYNROe8mgi8wloY+Qwhj5+h8g992B6mzCqj
JS9+533xQPr8GBAJqVHeHXaZTUfbzXkA1NJok8/dOjuHrPW+2kGdbwxuyNm6XmDHaadW3yGfr2RY
kes29w7rP6m63vBww5rrEDvaNiwXISGf+9ZD9wXDRcMo140Nx+TPWqqhw4TEv3LyOezw6zE046H2
C9Bi8SoOy2CNUWY7jA7ZkukxfYuWcWy+VpKuPflc0751Yk5bUCeNEJf4cnuhje6lJR13cGkbDDP5
DOXJIWqsdo5VxoGYaPiHtLdxBFtfw6ayzrbTTJG9brVwGT5Mh+GxBlq2ZJ7Si8yzH0W4uBHy91aR
7N1M6to6ErIOXWG1pO4SiFg9TkN+ai0Ze2393ePh4bbh3nVivEJbGLdeaEBdXiY9pPoS5YDHrRzD
CCBbtseN8QZtZXySStdjdpc463PvrGA2njcQWIa567Zvak8OWZ3nybraB24PqNmJo2S79NtcW8+5
q0hFLmunSmzZIPKcGMXQDau/6zUY+noAeHMcy9s8GItp6ZLWInGde3f4H9r4ETENrZ305FAITpTC
Ic8l964qX9FjuNGQbBr6ug5vZl2FIba5eeoS5aKaOFwkNLd2eaF3feObkf0Bcqhz2MJHGv8pdPlz
XUxP1lh/vj28IY487RSXQT3en7O1S3qxxo3609uvwnma7A3wnGl4LZcOoAP3QS0Dzo+iundIH3G7
bXEK4JB8mn7f/gSTr2txWtoqdbxy7hJWDHeqqD7NnvU4FunT7eFNS6sF6epZZYHDe5dAtCSqFD8U
XnC6PbRh5jqEkfhq4LyH8aHumgjnU4EK+lD8vT24Yd46S5m99EPZV6xKPKePKYd8o3A2jv6meWsx
6vTZ0vSiqpMpbD9Z1RdHli9gBY5vT9w0uham6BvLVmh7d4nXe3Usx+mLKgnoStotVTmTZa4vfhNS
wiM+oTUcpgR1QDMu58X1o31z16J1zOyxI1d/tySPwet932VtPOLO+fbwhnDSkYluK1ZGFAzPs881
uecE4Ap0Rsh1C4P87m+Wa+uKjQEMv3B05SatXX7wKieLV+pJgJHbZCBJ6ftbN+emNdCCViweyGhG
5OK8Wr4vq/ozC2vjh97kP1rANqQf2lxkXcKDACIK6hwO3pnPu5q7XVtHJCq/G3wrdGWy1rgpC90+
Kq3sxNZmX77R4YjVOK8j475Mmjx9KGj6xVNb+gzvnmwxdS1u51XRQVAY3ckBKUfF77Odf6TBx0bc
Lf0WSaphZZkWvs1ABGklNvDGG6KuaZPJzZ9vu79hZXWWMrSp5a5dYf5V+qmbPhH7tcw3/sxNptEC
FwJgDQFNOkQaGtuD2tX0cXSbS9sPaIYOX0o1JtJONw5nJgtpe+7a0bqbc08mdFiPZQhtabeTu9Cs
WGNtx037MmUqC2TC2fLJK1Wk7PY7GJQOt5fANHctbqemrtXS0SpZSdAeLA6qKqfbuvIyLYIWuUHl
tvZIkX0Cj8Rrmh2bOv0ogMNawgra2/WjNWw1zRoSnQ5I9CZeOyTFJiPRPsi/oHEuWudjF6hoC7Zp
sJQOQGTOXIzZ2tbJcI0DPzzi/3rDgUyT1+JYAOQ6g+y1S9YqvwPr4BPu4U8O43HeYx/eYiM2bDa6
muMyKpwOS3gSuoiPPBORs/JnsryOrNnYzkwm0jZiP7eUEBBcSJaUPnLQ+1Zy1801GGmur3yzx5cL
63kjkEX9oHrqpPvP6tZfbofAv/Rs/1MjxNha/IaMe5Vrkfm+brC+P5eyze2TgKSA+yjdvJ+zwzz5
ir2MNfCKSzxNgWsdFzcf168omI/FZ1YXDMDndaS0OZdg31vBXO9NeZGMqbeKD94wVlYWIyPhTsbP
ZHssaq+pltj3qBV8sTxQ9iWQvejG2ClWbzxMIzhr/ijqEUeC2rKvVR1VonKW8yrGsYRvAydQfsiH
0hGvOVEgYrhtC0NG1om2WmdahJ3xOpGrl+BX5WdOQJlKmo2aucFBqJZtBui9lcwu68Tt6ou1To+T
UPf7Zq7lGjbXwdyUokjAW3dYh+rQ4wxOiLjbNbwOxvJsNeKMiSF5R48W2pNHnqLiwjYygMHuOlK1
XaVvzwqVg2Z5rXzxXNTf16DfcHCD1XVawqW1cVOW+Tgm2OzIPfWirGDjbGbKKZrVAw9XRyMY/RKw
Eh6rLosqpz97+XwY1l2oL9fWAat9IeWUTph9q8pjszaXqtvFc4Whr/vWm6QS2GlnS2i/JqUQ8lyl
Fo2q1d7qDDLYRsepup6bCY+zLoHi413ffvaKKVK4a252yf9i+tcXv5m+7YYOelvGKllqXPUL6T2i
e/k88q2jh8FvdC7CeeZD04piug/6rERH0Cx8dc/CrN6iszS94Pr8zQdAMjQtyAz7T/lwr4LpESDQ
jYAyDa3ldDqC5NCeqgL6Krw+dujCjBfiVft+C3VdyQ4s8yqANEEyzvy8OOTY9OkhK8RGFjZ4jk6H
Z4W8nOzr9gEG/o/e7ByDnpynrDpDx3zjC0yv0HxnqdK6zFMkempDsfvZnX/O9EBBtrcvXV7z3JuV
pVMgJXO7IsFu28fKlh/cInUjUHZ82/cCzXX8gHl8QttOYjVfvPansn/wotw5ec13Aj+cWi4Ftg/5
d2q/Ze4/8/zn9rQNbqkjIbnELVC5ZNilZHNyQ/cplfnGBmgaWttbFw7oBbiNBCrbVXnwKQAK1K+/
3563YX/69y7izXqG3jRVCyhMkjadzjWUf2jK7lVebTi8YXgd9Rgsiw2G/6pKRqEiq0auySDIVrin
27M3OLtOclfOYzPjWCWTbhZHP6d301I/rugDLZatlnuD9Yl2hLc4Xxd3wRfknJ76LP1QTVuswqah
tVCVOD0SqOWKhFRjG3c0G6Nh2nVtiPShBapkq2wUunASy/Xrh2BmpIrqMHf2FT90zGNvTX0aBItM
hC3LWE3YOpbO7/YFqs5rt6bIjzhOVpASaS5dL15kNZ8nR+078+loxmnJltFrXZFk1D31RXdqaH+E
5FV82ytNTq8FbGePczakoPldrZ+0+KcvXgj/sm9o7VgGWlC7dItOJtLxPjlkukfR/gkS5ht3GO97
JNHxi4paamwcKhPHnb5WzlXwwNmVCYgOXczIOmWAJfe4ifqBqnTExTMwKBv+8n4eIDp2MXfsyrE7
LCgnXbR2KvILL/bh8WgQP+yxPNGBi5NVKKsDIVDC3O/r+Fqob0T9s29oLVRp61MA6rohGejfEZud
JV7XdgsU+b4zEp2zzposdAesXp9UsgDabATM5Ne8eRwwOYy2o9b55HJgHXC/mFaPazU9yHVLG940
cfrfk0aRCk9M4CpNPHs5eDyPg3S84/NWY6jJZbQgBYi2cTMyDIkdPq706KFL8cqrUu9LYUSnqpOC
j0FnwV/AyAaqdXJ0mvJgs119Pi7RcYXtVAQZmo2zZMqcn1y4/r2ce7Hx82cwvQ4cZMQvu77A3Av+
jWYcwjN/0mELhWRwGR0m6C9uOk9ZLZNsbsOokgvQGqv6cjuUTINrW6o757bXB9coBTOw14oDwAe7
sjrRNSMdb7CRcEuOKhswuNw9lVUDCPZ42Dfz6xe9OYjJbglKl8Esah1PSz2dW+LtOuMRnaGu6f0y
lHWOAufKvzNWn9Ef8Glel43bepO3aIEa1AOfStRpk7CBiNvctE2MPXU50QrEUbeNY3qFFqxeuJYh
H4I+ydaP9UQA2L0oufXPZ/IZbU8FJx21l6vchXCLp5z6F2/eOmgYhtYBfjUFVtvJwz5J8xQ/YV7C
0/DnbZMY8pcO5gsC2hWuD5OI5cOQn0Ugozn75S27mEih5Kide4e0dHHaINivhzASbh3PdncEAeS+
HVuH0lF7wu1rActM0IH3Yi94HdfT2Gz8RJrsfvWjN8HE1oEN1QLj0EXF7dzHc7VzP9URc641hK01
t8gwzT8Buupy65Nnv+xbU2039RSvx54uPJnZeGBucD+q+UcxOx8VbbegTP/WGv63KE50QFaPjpHW
Sy38dRQ5Lu5jb+Eu+dmVRM73nSRXvaU5h8jQ9z4YU8hc06KfPAst/HORnVpgBWtQiXMK7RbwpUzy
i4SYhVVEfuoAZR5P3EqbR5EXlpdHRRpcIbS3jWPIATpXVZ1lTjr3fEjScDwMQCsu7RIH8+vt0U0e
o2UYCWXdEXWNPkFfR5zn+WHJvt4e2RSoWnqxK49mqevViZfxHzn5ZvP0Y52u52mTF8fwBh1DNg4B
hC2E3Sd9OA7HJQj+WRTId3lhN/deuPTn2x9iWgCtqLo0onTKIscC1F/b4aMVfhv9p31Da8mmhD7n
4PtySBr/9zWoaPGSbp5RTfO+mu1NMhjS1PUdsBInPqr8kI37rUaQNxfdRnnGNPz1+ZvhnXQC0RxH
JivSb2z8ocrnct5wHdPQV2d9MzQwWS0XdcWTAQCJYOGx6to7H9e5t61u8HkdUtYqT5AlS7GFzHY0
t+2h38QWmGaunQnEyDmoChFOIPA/Dr7zmNf9A522SI5Nw2vR6s5pKWYcPBK75LFri9hi3X1a+Rvn
X4NhdLjX6HOrYGj+SMLBbSLiZNWxtvxdgtXQHNDiKPU52tTAipIEnEYDxMKo+rNrQXVeujGtAj46
xQCAHY1GnMPWfItFzGBxnZXOnYgacyF4sgbDsRHq1a7boxjZvsLD/xDRgQIoz0MsKJSNv5Sqehms
LYi7ITvqYpTBhL5rbmHmZe7FgGwDKb7QuPDXS98X+07YOtwLjCtSejaWlAcvrPwdFC/LtC8H6ECv
2R/HYuT4o6lX8eC5LCqo/aWbx+NtlzGtqxZJNbwEvOfIARDfe0zROz7a/vexWfelGF2H0gOfdL24
qD6kc3MQwXhox33wJZDB/zc5dtKCOCHBzH2oarAZ59N640/PEP46sIummWUPeTng9zePvbD7OFXZ
p9vmNjijDuxq0MCbgVAZe5E/HStXXKwpjMM6O5UyeLn9CtPsr69+s2ng1tZpw77jCfGy8UNRZf0T
GLJ3erqO7EKdtwpQ8IFtFEVvjX1fl79mkp1uz93gjez6TW/m3tl1g9osqZKG1IemmY65X8VZuQ9r
At6o/w4PCb/GGtK1SirHPzaeA6aHraqGaebahucJSany4I19i24gFPHCRUbBPiValzAtTCW6Dlke
zvCbRV6aNXwuOu8p89N9Gx7TzqgLU/5V5RP7qc/RsG7HaDfeCCaDYXT8VmPzJa2thidypmd0A51X
CN1mOdvnMTp4a5lAKtuwZUh6J7wriykZV3p2ArnvzKvTx+Wt29kQ5MBFRMEvIbFB3LE89WW5Mbwh
VnXkFvN7FrQC0aSQDpog+xauZGNHNdn9+vxNKNHGaij46IaEN00kyO+qbqKctRs/Y6aJa4EaqN4e
w+tJA/9NEHceHsJs3Hee1kFbfVe3ykWvMuCo1qnmfswb5zRkweF2ijHNXAtU5oF3koRzlWTN8s1e
xzGq5SZxtsnoWpj6M8DSEINBginFY11e8UrhP1SGu5o0wHL63zV1a7ebBlsNSTg9E3oucx/MDL+W
Yt5YVcP0dURO3jmD39k9T/JCHIrSgZbwjIakLX0h0/DawRe3kX1vU0yfiVeKk6kDgo9g2lkf0FE5
Ja0rySlS5Gz/KKxXS/2cp7+3fcY0cW1LrVhZ+0OKJNPZ5Zl4aZIv7XGw3I0sYBr++vxNqDpK4tfa
Q5LprfXZdYPTUuAASdcNxIxpeC1WJ9UUIahacBPs2PEaiEd7/LkGwd0+22h7alg6g9t3hUwG7p6F
sA+rJc5Fvg+3SHTcItR8CfdQz0PVvYsrVZ2YEsdu3MUv5RIdtzjbqy/GvBmSymqSFLw8a51/r1T2
a59xtIAdZc3QbY/WniBjd1PdnyaRXkJv6xLo6n/vlPJ07CIgJjLsPfgliH+O7QLGoUEd5RTeN+tW
25nBeXRA1LUPYfZ6bCOrO0NkPECLLQNAWm4cPEzD64WfLshoj9Mp0N38oBSLIdh2AgRlI9mbhtcC
t3BqCnjkta4UeuASYgCNW+AtqkC6sWuBdXY52q6kmnA3nFS9BagkCpJcJO7/cfYdS3LjTLdPxAha
mC1ZrtleUsvMhjEaaWhAT4Lu6f9Tc++iP6hRiOC2FiAqkZlIACfPAenm7eF1C6yELpR5xNhNAPG3
EFK262/pmt33VfkyQtfp9hc026HKModDpZsKmgFBs6wFACLpABbY8u324DrzK3sto+lA65yNsYVr
mqJhT+L6PG90Hp11lN3Wh7JTYEHuJ948gkO9c9fO42GWU1SRYF/uVOFRJa9HMEZ12LKmKmzbHhgm
KD7sI6MC+Yxyhk23lE38mjy3YAlXmh3TtUYPRWCoFz5cXJepXFcSyGaayQGwiJ4+2315oHOzZ89y
6R9IEYiMMbRtiThxoVsKZgf0mLRud0qrcRe4C59QyoUON3DFhsYDIK/yN8qTQ7G58dCjk3wyMXF+
6KD4hJJ+KtwbJKljOxe8sH9KA4+HdCWPbeObAvjjFaAqaiRz8q5yh8KOOa5Y6646ZMIErdMNff1P
76qGrqx6a62BkaodpE0xHku73HN2gFmun3w3NK3rdZRWVsVu3oNpbLysBNR/o6kO1M1cKRko20pn
8cYyZg7vz6Nw7gRrTCwNuiVVco5jiRZNAim6ae3pyXPmM9j/Tg739zy7wjRKzlkLSkXLnOnSyb/7
CbD4+sdQnAJ7V8RSFTWCBkVSo0R2Lsm80AaockZ+iL7kb7cTssbyKmpkLjld1nlzLmledAdCK3AN
TKYG+Gtc/lGNuFRFjVROsbju5k0XOmQHWR8q2YR+4ccgIIjy/ih8k7LTh3kfH1KituznYeqhHB9b
7hwVAFFvQdiwN2t6vW0ljQupOocTijWP+C1a5wInCfNOundk4Rlouzpx2vcJJXg9wZttWhMBQokx
EokdVuRnwEzYJt0fUOI3F/VqVcT2wfO03M/219I9s81gHJ0LKcGLt2BUbHSs4sXajh00LZJsV6sx
1lUJ3SRZXYeBrh/FFDgZiy2NKhf/4bbFdfNWArdJHG8raeNeyo49lM30Ug3dLmZkTFwp8yFt06KF
qO/idvD+AsPc/ZV3Y9+8VQjJxnCISGkwXcbODr0pCeuqNzihxiQqhIQ0W+NDsdu9FB1/KsA2I73F
MPR/rSofJAMVPjJ7+exWyYblG4fvFtkgmdtHVv99qD45QxdywAL88pOzvpYMj2vF03IlUcrv0+2p
4Z8Gpw87iH3X9YGv/OIl3+oK7/1zEfbVj6n5u/RfdjmFikJJPW+eXOGIOANJlEuWQwLGqNtDX5PR
RwZQIhw6vtkKKp3pwto+sqvPafXTzX8WqYjSXcArl6pQFEcMSOW9L2LfrkEt8BNn13AyadZokqzK
3IQjkmclZC5xw2f/VaQzSPD4cwpm+2z9cdtCOvdTwr0Q6VBaaKWKp7IkUZE5B9Elplyi2YxUTiAr
B1U5tVE8WqDrScCFDiHDyd/CPvm2BckTSXf+CSX0i6He+JrR6VLaVxRTg2sz022cxj4qrGPuKcTi
E9inGtGXnEP5NdgMSUWzQai0QFVKWnTKM+dScbybyxZabPyu88Xv2yurG17ZoFsGXBBqGwFyjQBy
6MWzt7XgBwkMlwYa11RVEB3AXNBDnZdxNziXNkju5wDw2oS9ks477PsHSvQSUuPqnOJ4M1RX7cPt
b5AljOHsmbKDbm2vv7+rsKvU9cu0mLpYLOtp6NJzUPy6PfOPeeNdqqI6ZnQmt1uRTJcNQdvw73T+
lZDeDTk4SIP+p8Wh9p0kUZ2PYV4Pn9NBRmCEP1S56W1At/pKXCcBeMHnmou4BuV1WvzyUaU5wb54
U8UQRZFAenGQziXHaSrs/GQNAy4NjqXJ2SrEzM3pLJuk68CZ8OTwOhzkJU3vh+0ff/l0e3U0tlGR
JX6xgCE1oCJ2h8mNKr99zpuyuy+Raw33sRrPUtElfiHw6tim82WbskPLvBPvdml5uJjm/zqtrPu+
s6zKudRz8q8jp+bAM3dnnaMCTKq5G62ZzM6FFW0GywPBsrXAI9y2u84qSjwHzrwJ8PACRbEsZQjG
u+ZQ59KECdWNfv39XTSP1pK0slnL2Cm77BisInvy+slEWaZJdyq4xO6A7Vuq0bnMdvOWrmXUD+wz
sYuTNBYruj+ghGwO4Ts07LdBnIIbtq3RY++aVHF0Hq/U3WOWJaNFWR/z5cWCPEWCitA1VJmaeFXR
JWsyeCIBq3NcW39Jdl9eq2Px75Z971uTNuP1Ju6DMk5FmRRzULc56YM4b8fQoSIE8jTy5FcvWY9r
9wpam1nuEhRzoYD7v24EaneZeEFWxu1I6q9uvqyfHJIs510hoEJPOEQgp3HDPxHrG+9kJBdxuD2y
ZolVIqEGLccZh/BM7NrP0n+BRPRq6nfT+L4KN6k9ZIN0EGA4IG+Vf8+yEaLKb9mwM3JVwInbZK6T
Eky9AOAk8JKnaZb7rnJUsInXkKYer1eWVofLb7xebdOudgg4ihKuPU/6IKcZYsp6nZb7DSS+DTG4
ic7iSrxuwQCCzQIWEeOnYH0g9u+svIBLa18iVpEm9pj1QSGtPk7RMOLhNSNwDZu3JoepQBPQxKXt
uCR9POUdSKfd7hdzc8M5UZNoVJQJT2u0o05YywUPGLy9q/PnATKnWXVPjBAf3fyv3363iSAch21h
ThcHdZFD32s45Yz+uh2hurGvi/1ubA6NtoKuHIs6rOHImru5Kwxurgl+T91Z3XJIOwcUR4F7yHsn
7MF0ZywlNac4lRyotTwBHsocjJH1k2NtoTf/Snt+rKsE0jxfrHY1+I5ufZVLLaB9g4pev0MckNZf
qhKa7fZv3jyU9nDYtwRKzG5BEDg5xAdiCCykEagC7EiyclcPk0tVJpimsniZeUUf04T806xJHc1d
vfMgqsJOXMYKP+kQsxuV9qFm6RI2bmN4a9DkGxVzQsZrG6CHfNPTi+P8rIbnoH/a1wjkUpUIJi9q
B7ymcPxsKz7NlIAxjk0mBKpu6krENkEViLRugPlr2LepDs7Ltj7Plnz1IP6zy2tUJphmSe0yF2KI
67Z7HCgDXarhIKWbvBK3fdaRvBkCpIQ6Ozs9eeTQEcntBJR6juGqWJMaVNXCmi2WV+RolQIq51PS
3ntp/jK2icE0mph1lZhltghcxxmDeJJ1VI4XOj4VkNLbRJz7b7etr7ORErN1L6pu2fCEkQ9u5NsX
zqbIgfJ3c7o9viYtu8peOzZLmUpbBrFbV3dNNd9ZgYniR2d75V6qzZAcWS+HePWTKFlZOIxevDgm
VT2NZVTkST82zGuuG0qf1mFKX8pWoDq+z00qEprpq7ATUdZDHwwZzmsD8dAk4X/Z3G0+WFO3M6mp
VDyNEFZBbERW4tvHphuAPjGpNOmMc/393W4LrGKf5ytSfd+Qz7jlOWwQNg07jutro86jzkDX3999
wyrlTHwi/LicxPP1jsrhy9dNmliENMH13+XSu+FTy1sdB5228eQ9WCCvLcT3YfvGEzwDD3so41yq
Ik/mSQTFtuBIXjXeaaN5WA6eoSNZN3slbpu2bEk/1h7er9OTVT8yQb81dUaPQ5FGRTWZGGY18auq
E7ogEeyTNejiBqQ/BfMPvm34B7qRlfBN+egM2HdBMQa5oFUsEfqd9uVNFXOyirVf666x4wRIda+5
s5fvjL+57rHfeQWlsvIUrQTk24PzQHkmQq8W9G1Md4sau6hsPAk4SdqsDNw4n9pDkW8XUptaVTRO
o2oQNg0ndNqIiwJtQRW7HaCEETn1vxACOhNfGqyvyQ0qLU/uyl4SnvvxWgy45foUoGV+EZe22ec4
Ki+Pm48FnUuMP2TBfe6wu3K927VZqZw8I6v6wc5dQHCuPLWJ97NJTSg63aoq8TpXg29Plu/GwGaH
/VV4HkiZ27PW5Elb2WJxz76NyYQapGoHvKI0jy5ditCipj523dSVQMXD75h0DBuV7KGJ5nc8Py3r
ZrpZ+S+T/Hn9RP6AWU2Av47eEKDbnIa2FYRbecKZ6CRTLwQs9pIW4FsXT0t/pcT997bJtB9V7qGS
bQlERa+9+WkVyfJXx/5t+NdakAhNLQcHF215HnkAny+N6Zrt42UiKhDLdhcrC9zUj+eO4oBahZMd
vIzZYDi/f7xKRIVh4W659wq0W8VCeiEQPMc1N/EC6YZWNuKlXKva2xBwy8xDn/GowgXh7YXQDX39
/d0m7LMAjfrp5MUFKADWwHtNutEw9MdaMy7hSvWc0sZ2XBs5egY6p6vSUzU0UUsfZfpP0z7PbH1J
2uckN5wEdP9ECfCNOqmX2WDM3Px/B1ZdmJEcT+c4SnzzvnPbkntl3LuLGy4kTcMZefxQTMw+3F6G
j1M2UTFZchSAz+PRKeb8rfYuSd6EY/od8sM710JFZfmCo5+zxUmGt8VxysDTJgCiwmP1tgzHiv+d
kq/NBF3lzj/f/kea5VCRWiQQJCtZhk0oYKEEhY0DMb19Q19313c+u3QVRO0YzhoCSIcqq35nvvtz
39BKWY3bWTSSYhNCJ5mIWPp7SjPDpDVOpFL7SNBtlNuM00xdrQ+SrudlxAVQwr/um7gSx81VlpeP
uD+Z3XI6DySw45o1hmytW0slkPHSO2Qp2GfjNXfOYvCfnX2y7C5R8ViBnXO/TGwPV3vZtVVyDf2q
NHVe6OatBO5Y+7PlChxgElndEXsuIijt2YYF1Q2u7MpJixeJwoNRtrU9lo382hs7eDVDq3gsMWUk
ALkfqO/78R+yBYCDL5Ph7VbjhyogqxUtmG2tAucWuPZQNXfO/GwW+NXNXAlN3i9t7VSY+Vr3kee/
ZYupzUKDOSAqjmq0BW1Y0473+df2y/RSHJpoDMcgXCK0kobFkVohPdwOJl11ourhrd7Qrc6Ib62x
c2pPyyV/gCBS6IZ4ed1V6hIVWJWvVe+U7gpm6jw5pmK5FMSES9ItghKuU0kyt7m+UtA8OINy8iQr
wx778fmFqLw+xHHoug5IYqsH+vWA/13R4lyO7SfQH9xVVSIMsaVzUiVwg8wFM/UAJ82T8cvQuGHq
jY/V7B5vr69ueCV0rSlD9I6BF89tGQ0rqH5G/nkoxa/bw2uspIKqcKGXc2aDdLwspxBUaGP3eazu
QcyONiHDEe+/G4wPinYVXUWvGsMSMqj3QUjOzgn4xvP6skXA3UTiwO+KfQuhCrCJsQ3WHJd88ZJM
B0tkhzx3HvvOJLyhKXtUlJV0lzSwQP4U8xIXBQDZREDr/QW62mPHEkMwaxabXH9/Vy0IUvabRxcv
Rks76jZ2WfqvXrbuad5xiarIltvC4bL2PTBdjQfkqJAs7kWw3OCpmlBWgVZl0IlmnuCpveQH6I6d
aLMPaUOIUi83TdHaTAwodfI28kt27laT5qzO5Er4TmTwMgnq8XgIkqhPi4ODzrUp3yWmApsr4Tuh
9Bu6FldvDvJbz7dHZ7BPt0NXY28VO5W3fp3NDkU5Yn/banbs3dyQ7zU2UTFT7bAO6TzBDXubHHMJ
OUOLR2lvOmxxePMH+UDFTTVVJmWAvsnYIn7UFXdDdSmGOWJ9dti2O2f4a5UmaQLdP7kG87uAAqMN
BIuSzYvLwTqURfUEPiBAqV1DgaLJCSpNDwGb02CjOyoGBC+am/SQsPplARMIy7Nvt1dZ94nr6r//
B9Xg1ttCvBgPRi3ZQrt6cOvv48AM2VlnIWUDloQttecjagPBoPYjjk3dhFbqGjLaxy/WRKXr6Ygb
MInbhXgQn7fqbRJf0uV7iWMWRJbBVvfPbSPpQkEJYkp6qyWT611vaMKU18ehn477hlYCuM19MFYV
sA8HtLL1aTR1prYUzaxVLJUQQbKSDFltAfEFOnaWMcp5YjgdatZVBU/ltFs8iNUBKiCg1y0favvv
qf582yaaokGFTq1tD8UDJImYNq9dducA9Ng4n1n3vPDF4JYat1cxVLIt/HHBRUA8QrDohyjQI5Fb
cj6sS8PDLLN3ur8KqMLUCx9o4CDeiglQqiGkzhdh6ubWLfD193exmyYLEbTGGkCV4y1wvXPuO4fb
S6AbWgnbNoUMdrdaftzMz86SnQUztfjqRlb3WjL6wzLTIc7m7OCU9q9gm3/cnrTOJ5UwRa4pq2rd
wPTW5ihAcOG/epHfNTttooQqlGytvvaX8b5qS7wmbILJs2e5qekN+b/X3A82rj8gVRxv0jN6Qe/n
iD9nL9uhPlB26v4iUX6coYR14GfcVhVH91uK4vYxd6LbdtPEmwq36qeS+v0Euy3+p239ypI7D0q9
FP1Au15JiErr02T14NGs8mOPuq+gr2nCTowGQJTGn1ROn9K17HqZ0yBu8hQJ1AUSJzVsv7qhr372
Lr6sZEr6xMa06dYcmJBHlph4ADT5R0VaLQB2t4WYEQWlfJLSO/YgxVi4c5/vI2hxiUrsQ3KGq6mg
xq1j7xzbIM9CkfeX2goM1tFEmyq1xTdXALbc+fGYbyHuUk7OgJ4yxzWcJnQWUoK5smRZp0kTxKx6
KiFhPlTRlN8VgFrddnrd9JVo3oCsd3HZY1+QoO+LbHrGBcQxSBaDW2oKExVnBe5yGrSs8eOu+l2O
dy3EpPL5c0ZOTvrZnffFlQq3Qkf6BtCP5cWZT9Aui0ssug/hRlR6n6F0Nl8s0GVjQRClSXl0ktVg
eU1YqSCrEopDJJ3w+IRoDYtAhl779+011Y2sBCxI0dce/ec+yKaGUDIRFcJ00NK4iwquAlS0FIyh
mNqK+Se3nl23zELKDAupG13Zbum6eRaQl348oT/ZAVJcdt0poyYqYZ0zKnsu6hzIYLFuil3+bXSK
cGbb3dh/spa3Qsg7aRvM/5/60gcbmAqwyqG3Rau5n0C1ukV+s0VFKcAy3kT2FhdUhtfOq1a6B3tx
QtneNezL7XXXmU+J5RYHGDl1yXZhFgWcP3N+1ODdf/M6tJnu+oIKwKryNGgqCZ+tch4NGUp1r4r8
zdQtrUl2Kv7K3roymFliQ96ufBQBi9zVechEflwcU3Wh+8R183+3mdGRdFPn4RGKpi0oMPujVeQv
QUnCgpn4kzV1hHP99LtPcIL7jRn8S2gof+DukfpVKLq7dEZnmklSTPcJJcLXgXnCXfEvPFCQSuKE
XcfOdQcUQJ6HaDh9ub3cmkSi4rGspGocaMTgn/D5aMv2r97Y0K9bByXU68lrWpfhLOlmzpkIN+J2
54QZyOsqt/x2e/qaePgvPt8tRLqMrbMVln2RHsgfcawpaYKH8vp0e3jNBYuKw9qayk3cfAIUdKHn
svaisnpoZBGVWfbJc1+7/IdDTdu0biWU0CbOiMwYuGOc9kgnzfQtBeHv7b+hGVpFZsm1XRbu+tAB
ovIsW3mk6y41MKjLXhPxuwVwcyZGantjnNnZoa7SezpNu3B85A9I1pTjxL0EQCIu/E06Hdpky8DU
LqIJLxWUNSzZ9v9wiIvzUFdTmK0ZAELfnQa0Fr/2WV2JYNkQl0hQTsaln4YWeqLH0TNUpLoFvf7+
zuoOGywvSzxErW0fsto7JkbIlCaiVDRWL1d3pBOuJGqve7Jz8dJO5Dz1vaFa1A2vbNA4HE1Z4+TD
PXW3Q5s+bLQNqTT4uW5wpZIup80JEorNBYKvESdjZJHx2cvqnVZXIjSw+gCS2LUdd7igbOUYErvf
VSkGKhyrd6aktcgCHRrKSJgGK/DgrWdIkh8n4kDlu8I7/pKTbRlj0fzKm7+L4ae1RJVpRT8uuQIV
YcW63ist8V/eyi9l9lB7MqqntxXI52zBhfc+QFygQq28bZkTdFzgIAktk7/BfcXA/uOjVXNX4ROo
r150E+j8Dq6tWOuTM3z2va/QZdyTCQL1xatshDfjDOZCD4HeNb4VuXNraDD60OVB9KbkX8rksG0V
u1KKfwvqO7v5Iq09oYqhr6nzfZLpueNXFQE5aZOcaVpclrU5d1lgsPeHXonhr7+/H75rFp/VFDPf
LktzEd4/Yoym7Ottk+vscv393egtyajMR7QCTpK/gVXowNP1U+ebHrs+3D4weSUBe0QCypgEoCn2
p7CoHxfxuA4zeA8e0XRx+x98mOPxCaV8SjgBeKruwHUx9sVdAkH3KLP4tKfuw+hKHi43idsjB35D
qi3ycNtDU5OemW5hlSxMkraWPahF4k4mB9tNYmtZn9tsCJPM/ue2bXSrq2bipUX/Ut+KGNxgMS2b
g1M7x5J6e7Kxz9Vs7DrSz6cO9ZI1ZtCiAGeUUTXxQ8fB0Eq8JigIhAwwdFJcZu/ey1o8s3zioARz
TQ2BH9ofn1Dillm1tTS5BHN56ZwT6YdWn3/3kjQau/z3DvvjE0rs5mKURQ44/h0gkiLlpz5NrOy4
2YnNvYsfSDmaMA8fRoHPVQijXeD5ovGRJXj3Y4TMgwXBw9v/QWMmFau4jJMb1D1CuFjR5lW0YVCt
YZ5+JSaBDc1Sq2xyvWf7FhgfEQd9frS7ImzJmQJpPSbzwfgs/uHuC/soK9EXEndXV3+CitUYQYY6
bgm58Ikfyyl7FFt93zTb+bbFPow6fOv6+7ucKtg0oAMG35orcNZBvnEcfq7M8KShWw4loza44rPB
JorBgR5r+Zd2sVCUv9meoR1UZyg1nQY9qXobZUpS3ZcBCZ3+3E2vsv/utb/9XWLdsJCSVVefgvU2
Xcd4HduvbilE2EN92bBh6vxJyasyzzobiIIxZtuFZ+3RsQE5d86FfK5Yftm3xEpiLbcR984prFTM
/IuNJ/JymbqwH9PD7fE14fwHyBE33dzrUhmPfDowOj8zd7q7PbTGO7ninQ1tofKRI555/uCnceU+
uKbj1ofXAEh3im8WORRhRhuVUAPtjdy1wgLwq/wLz7+leRCJ4C7zDGde3Z9QvLTqtrGbCb6Up48M
IszsKVkMN68a9+GKb5asGGSzXf9EP4Zu+bJWzziehvV06InhE5rVVTlMgw4bv1NNV/f/x0GT08rT
4+3F1Y2s+CXkMsbOd7G4fTIdF8FOlnFH1gytYmPtpQq6vh8EuIy716Glr3a+ve2atcpVaA9+Ovq2
hSLLTZawLCjDBiMsQz7QZMw/sLHjnOb5hnwwWttZkhoVKPlReT+ptEwtfRp3VCGxbjD8/6Rp0/ml
sGaASoMvM55qb9tHN7wSV0GApN/mDrx9bY4Tc85pUr3ko9i3pahMg0XRbkPx397Y4SnASefjkuTH
YUt/gIfk8+2/oPMeJaqshuednSOhZeNw3vrqgTcmBS3d+ir5fgxWVvlFAo75ur4XPnbFZT73lL2g
NXHfjk6VsPK9rMPZFOk+n3OgH16wfb31jclBNbZRIbEQuKG1rAsZg3TrWPDuIkZmyAcaz1GRsHax
5gsZMhmDXfROpngDc50ndJ8aDgC64a859F2lk1BKpXBheunND2DSPYxsuatx03/baXTDX1f83fCL
LWSWCDgN6Fzv59p+tUDbgb18l0SPz1X0azL4gT93mP7A28ij3qmuxkPgl3tOphheCVtG684jE6bf
se9pOZ5AfLvPH1Xka9AMkB8XlcSjR/9tghRrNbG/xtzeVyKo6NesTVieNLAL30g0MTcK/CCSG9/p
NUrA8gzHUsj0wN/T6cgpjZKhvp9L37C7avKBioBNl44H1OKQDKhfbPeegfDMc+4q8X2XU6oo2FlY
LJlKbFZd+7Wnr3n3mBeG2luTCFQY7FQO08aviaAL8ErjV48BY/uWVIXADnUJd7GvvuhKvFKXj0v1
z5qnhisw3cSVQN3KkbUtyVGuJvKBZOtDkrSn2+bWrOYfiNfZqfPlKmEBHQV+mQkfD9nWr4fUIt1l
SVPHcEGo+wtKsFrzZkOvWkhQSH9noJElzq47a58HSq06WJBYciBigQ7Jr3MBOWyAam/bRjdndVMt
CamSAWmgcrawnreogcLN7aE1qTdQYjRFj4wbUKSAenMvs2sdpeNeGqMonW7myoaaLilf7aSW8TJk
J5dYn6XFX27PXDO0CnINmO1ZaPCXMSHZPy2M0oEE2mBwjVVUjOvW9ZLJsZUxaE+P5fANHV1PpVFN
SDdzZTclS8No1uFoLxbvS+cPZ9RKhhJPN3ElQAPbA7Whg0NNz6pHTpaXfutP67iLcMLnKqh1skbG
PQvLOfbZCRQFJ1Jlh9vLqZv51VjvagAUMCQNXJi8a8bDCqO4SRK2nO/z8z9JAouVphWyuePYX4Kh
/k7T8UeV+N9uz163pEqElttkexxAwbjq+zJM2LUxujGq1+hGV4LUy60ejWBdGa+pNUVQGMvDpN9M
jX6azKsyBbZ5Bc21Bpa3V/uFthN0noNfG4FUAnqhd5lHxbeCs3+qixUM2wME755KEH3+rDy7MoFo
NL6j8qYVM5vQp1JDwKa0jjbNTnxKDgs3GUgzvIroCzYQVOO2rESvR3eoBI02dz0Uqam9STO8CsJd
QEHT9WMn46kLHvrZu0vLINrJh+dzFYIrg6GRDOTTsce7l6YQTziz7kuTKgIXKMq0LsYeKXgsYpxT
Q8tmp341Ce/oDHP9/V1KWDipmWVLGafbem8v9nmc2k/NMhsqAd3wasbp8aovgVOL3Ups3ZGs9dge
/N6ux0depOCm2ef7SlkAajBSieu/SCzA4yTvI2cUuwQxsLhK3um9iTdtNcl49shD4NRVNBeeiRNP
ZyAl7bRj0/sdIO9x3S8nh+YHiot7uY/Vz+cqhnVatjzP3EIAhVM9cVad3W4BVHktjq3o962xCmYd
/bQpC15KdMnZ9DwnfRGWJf9l90TuO6KpmNZkXqWNfpIqxgPr2cerTwAV1Za0hgtozTW9q8QA9Gvq
oCux407DpQeQsimGI7VfveUg2yUk7mzYHzVbjIpyRdepBFXFKGMB/QYwdD7Notq5BkoArLJt3bZD
AkrAXTfN/87ZFUC5CxcIL1IioF6kVc0S2TOA9J0/94/FVgKIhkYD7rx4vmXYwTSxoAJcJ2INFfQQ
qtip2O9c8tc2r6OunHb1GONvKIVyS6wt7QWr8NAQHOpVHMAZechyU9eBZnlVFCuxINIRSCxvPfDT
xod7j5reDXVDXz33XZbegOf2M5pA55fPhxTKjAk19XPqhlYK5U6ubJQzPKdH953FgbtKLUPYaooe
FbHat7639lZSxLxi/lfbc9zfXtt2T0Vap/0VWMdMPTa6LykRbAnHqYoFDtp2LOprcW6D8ltDuod2
2cWA7QOG8r9LwJ3Vt5cGnyhIf4GucwV+JKOek8bzVfrAId9qzhZs8vXiHWwrOzC2PAlWGG5xdGus
xK+Qedt1HUV50id5lLTVEmbFLv4dGEbZwTLS+A1JsfeuTXWXAVgjJ1P7pm5ZlYAVSzZ6EiTmABrR
r3wdQnBNfJcyP9NtMtyfaUyjwlSLxiZpxTZci9LlqUvY49Sb3k51QytBG4wUfUGciDgFgkyG2VJ2
v72g87/crnk0xlGhUtKbxqW0UZY46xpZYju5QxWi7fKby3oTLa3GL1W81CqIvfYdrJM19pHP4nW2
voBywnCnqxtdiVq/FfbIxwVen4hDB9mbYaKHtTaBm3XDX9flXdLsUxuA9saTsVyLc7tlr2PeRK5l
ao7WLa+y5Ta40rEd6NHHFeikedinsv9qpdTU4qQbXolZK1+BQSEuTrvTFm1ldTc7g+H+Uuc5SsSW
Sz1W0iJV3KBn7VBn8B+UzOQyLsOvfCDd4baD6uyvRC8bWU9BByYhlkHivLdCmdDHhs67dhemAqbG
0qFJzjA8AQNQYb0K37rr6iFCQB9v/4HrFvhHww3Y7pQArp15rGaBtJlvbjRS60HkzpvvHXCtdKiT
f29/5OPFYCpySvT9Og1Lgv3XyV/7+nWt+SevW0MBtMXtL3y8DkwFTkHnpsnKPKhRPKwx9/sznbwn
6paGzUU3/PX3d2FWdY6fjQD9xLZr31Fqf/ZaMP4T02X7x+R+WAUljGtXzO00Yp39Nh+iZJxJ5PAJ
AmienO8KT/57facHk2/9SABKOiTO9O223XQrowR4nfi57bIAR+NUHEbrtawzdHsuJ9y3Gqp2nYMp
MV75HfXJwFC1y+Ee4jIuyPLy89A2cTny49zs4yeDDZWIp1OSdpZIp3iqxu8+Q5vnEDi/95lJCXOa
0IKKAmMnSXlo0fcUjVYCOYD++wpk2O1vaHxMReQVDg9ATGYhledLCGHic+3W4STpad/wSqCPLhSJ
xg4xKIbu3Do0LNPq6Nq7+lV8poLyNtZ7XgCiKZSOvyrOo7m1dlUvTEXiyYyXkDsSDbhehIw2v0sP
GTMiMTQBoGLvtnaslpahsnNGepjZcpksWoc9C+74Zupq+3ibY0yJ7qbpwDnrosJI6XgC48Kxm3a9
ozGmhC+ZhmJcPCzqtJXHpg8eXR683PYX3aSVuC2tlVRBYOOK3l5CQYMDa0zHMf7xnsOUSC3QTOpP
o1/FV2GKAp2cRAZRlXyith9m9DtnTsg2E6Jc9z+U0E391nOnGiUkBBn7UIJf6phbrelFTeM+Ku6u
mjjtW77KuNmAYEvys+/n5wlPptJZdz3yMhVHBcnwmXe5g7yQrN+oJYuwyqihvtDkHBVIJVnuZG6b
1rEPdm6v+j/OrmRJTp7ZPhERAiSGLVAT1d1u2+1xQ3j4zAwSMzz9PfXHXbTlVimCVUfXQkBKmSml
Tp6DtD8AErM3K8tIqgQgElYYsA5WU+Cw7NhWLW41GggF71ikFpOxiVtd4PSNfXs8tNm5BWtwgE5l
3cHgzZWDwSW3NfNiKdMOzWAztKCMZnjKO1ezO33TAzC05Lc17RPss5I+nqEXHmQ9Qb9DGtJxOqF7
4+hOSxpaTg/hIh1d8y3K/7PNwwMlby7dri08VvXXamRPZpIeFsFO9rQdmoV/wJr94Bb7qNCYnIfT
rHJGM+Vm7NYvBWQ4oHp7uD/bqo+QXDknE604pOhRWxwvtf+RjddZfAfsO0jrIirNPVhRsD/dJu3V
Zs/MLeIvHB+A04Nl/hbjwUh+3f+Ctzd6GFvKwlUiRoJtqom2zuGQbWXIOlxQ/vYyEpXNt7T/WuUf
x/7P/acpFrCck4sRjV1D0eNh7L8GBwj02Wn87s24gc+4hcNXJsoM9DBxaHPHNvtvJEZopGHKRs3g
qte+PfTV4FbR21bqM3AwNBCPc+zDaAnNPl41tOTSFm24R73OjHOvD32WHnLHDfYZW3Jpw4RY3zIg
WoD7aQ5rP50Co+F78jzsLbsvKUC2P1IM3nGcO6oTaEaO+95bSsbEL9E7U/jQHyCP65yGGaS07o+s
WiSSu7bI6qZTcwuMB1/EdgAGLch23bmhCiH5aNZaMK7bWPHoBKsPndw29E3NmUjx3nLC9WrwjRar
QQA9RZtPZOTnZT7sMomcb42pAlLcgUlWUFqkFq7f16dKJ+ymCI9ytjUEQQ2uht94yUOSfuXtV8M9
3nR+ium7o+vEUBnn9vsr50yZC6vbqRn700cQDY3Nsfc1m5E3T4qYU8k5gSIEjBBF6bgZxTXpfpdp
fBPbAKbzwNeX+xOgCAAydNkE+T82hBuLgW059KT+topdR2m8vuSjLXbiU9/BR5v5Y76ct7IPHCgS
69qBVW8u+Smaz2qWmjB8twIYerJ1ihWqcSUvrdgiKO0JmB5GF51H2JoElut/vG9uxWqRkcq862rL
qDMT/fQvgxVO7kd359ZPRipbrDUyn2Lo3hijjtoHKnbdtFtMhvmik4D0PkV2a5YrROKc4XzfGooF
LuN7rQLNutzDK5ftk+2dEvoR+t6QBZl01fg3TyN4cSkHpbwdQMeDB3QN0kT5siCkjxePaRxUNby0
wh1BkYLohI1RcujNIxHg4yyufqljjFKw/zBZKxz8sP5W9ejnNq7Tsbs0x+m8PkPo6zCE/LQLhQMj
SQuelW4/VyZm13Q+UX71zCyodISZqi+Qwb4onVU4quELys/DAz2ksfeAK+TyYoZttJ4HW5NaFStJ
Bv6m4OxqJ6ue4pI0t4pFaLNpDOaWn7g7X0SuA9OpnnP7/VW03/y5I5lZTXFe9QH0z9P8c5JSSNOB
YurrfadQhAhZRjzpzc0dXKxZsmWPKxilmz4P62Gf5CM0O//+AjBh13WNOYmN+t3afbbmDsyBD56u
F1URPdnt91cGKnDHUApwqoOwqHzqqzX0mA7OpRpacma8eJED2+agcJqH08yxZ7X37flkzlsDjM9O
aa8kdkHGQL+y4vP9uVS9spSjZqdZhqLGabb1rr0LrM+mg68oQg+TnLY2JoclaTPFtP8gVtw2/rF4
1FNNjVqxBmUIMBkdl6NM4cQuf9/N0Eb81Zs/75tEdeKTIcAVS1F+Gvvblq8MGv/EvMcZ8cD45mJj
mc/bxZ0uRfbr/tMUdYV/eG8N0vkt2ci5seuoTr82ufM+9ZqDY1rI6llgGP8BWq5J7orZ/ocBty4M
KI5sJO6cX64NBkeu01xTjSw5rV3aFQEezYqL4t3mBGzWlNhV495+f+WtYq1xjwLGLOAM/T6gOT30
Yvx03/SKUCkDgwUfqmReBFT6UiuYjMhv4r4ggcmPm441S+EEsop4Oc9mQmqBYAPyPZDwrD/5cLQG
TdlDZRzJeVlVGflsF9jZ12G/HPt+39lVhgUnk9nNTgbXJUMSzfMUDjppCMUby2hg1/NI56U+Ukez
Bm1Hjs1SRbtmU8bS2mLwrc6EMZziS0mfa2cN3DIYt2hwdbtMRdCR8bRpklkGsvUEjmr36Obi2V/a
U2KUhWaPoBr/topeLXbTmDybNLB7wy/EG4LGDb2dqohMFhFHGYVAT6s042E88eQls17c+TEdj/et
r5rY2++vXn22OVqb6mWKcWF15at/aSodgE0RIWVO235pkmFMkVXT5omVJOjBGOHT9MDn5Mi2Q9au
kcHT077vkDbMCzqrm4nYILaaf/I6eT8y/8u+kSVntSajTBoc2+Ji8QCxFGvYpuXOI6EMg2+bxkGy
qpdza7iHsVn+8+f+w/33/h+U7I1CtIyBN0sbRmjB8Vs85D/s43jKou48P2/vxyg7d4/JodRYSBEs
ZVSw6CgIuxbYPumO/oB786NZol7haLYMiiUqA4JZhn5kQGLMmC3+VaDdNCU7D80yErhIWG0PE97c
3Z6Z+21F+aPYF+NlFHDtNDObq9uy4XaY0OkXJfZnzcze9qVvzazktEW2JVOWp0iuj9779NyfjENy
7r86AT12Jz9qNYdoleGlbXHXcuhagvUvNqgL5mV2KNZdCFSLyRBgslkT7xqfnL3tR8nZd7t2dMFY
tQ2Ucb8FK+o5bZkZb3UfzelXY0guHI0rhU2hNMFwXxh4AGKPmWbfqYj+Mg7YNEWR0IFP8Uz9i5+N
z3WfXcvCOdyfbUWtUcYBe2XBPaenZszt8aHufte8CRL3B9vSmGZB72v2Dv+D0b6xqGRaW29eqpbZ
cDNnqgIbmnNeYYacoU8PdV9vOWZzGtikCnhx4fnHDnLXrC2D2snQ3njOUX+7/7mKYCJrj2cVIUlf
mk6ceZ+G7NvonhzcuU/v74+uWNIyhpgkC3E3MUwxM9egYqg3+93zvqFvy+NVJnWATaaph+retFl5
mM0cvXBL8Wnf4JLHu8xLSm8lJo42v9LKDWaxq2PEYjJWGGASikowVi/01ob5F8vDdNEckUyFZ8jU
tgXvbPDZdOPVemwuTvi9f8Q1UDgf65f4qYzSSHeIUT1HStGgSl7NvsJOw+8eK6sO+u241XsHl87D
cwcWTlThzdgqzvkYget50vH9KFajjBbeWg8oQQO3hv54JcZ3Cg7m+8tFVRyTORXRkTMXaN9DyfZg
Hp2wOA4/uzMoViLnSM7bzrtJGTPsj/kGTaUENecmdoc0yJyPxNF4qiIOyFjhwVtpt5Q2oqpTvSzD
+p/FISLs3BDnBd/XwmoxWXIc+tFN4/WIB8naBvPsHs0uD/LevNyfB8XClDkW+2pI635cxdVHldiy
vxkb+CAqXahUjS7l56JF3qnQy3dl/EWkF44e08bQ7B5VS9OSollTzuirw/YFLL1B4WYv3abbmKqG
lry1tUtELxOnpYXlAd0YbuZWzbpXDS35KhXZRnmCHFZCCAHQzTBPl/D+VL49NBi0/jYIogt2MaBl
j0mdRjQ5Wt2uhkALlGt/j7zNo2E3CzKeNVQhr8yw3HRNvG/vHaiMBk4Xa81LBzu4draitfpYF+lB
EEhPMCewvF9FVWkM//ZSBKHK399ALafFURIFKsDLA8f9OrW/qlZHa/v2QRI0DX8PbpliHpxuWM5j
OzfRWPH/6qmMynX4vPLGiKAjMYVdgnJzXu27YUTb/N+PpINPspVih82aR94/2eQMJjY27DrRoAf0
79F94Q2Cr4ibdm+HSACnVOhU6FQTIfltR7POzOZ2ioUNtAvoVcoLTXVcWm8X3tCc8/d7AyCfr6NJ
SAzimbPvJJFTf+f2EC0JCRc/1VhH9QmSE5vMKql/yyoMoADzmK5HZxdblwXk8t8f4LjVVE6bGK9u
/Q4gfJF+MJx98UGGG7nCqO0JtZrY5tahrrMjaAU0zqUIPTK4qKfCqf3CseLUOo3mx4Z/uh/SFIaW
oUUNH0XjZphO13ywxAdzwqW02MWcBVPfHvpqOzzfGKKWbRNXb9kCA+HHG3dxB2BoyTl9UNoslsis
mPpPNH+ui4dGJ0f+9q6DyihfWqRLx0rLiefqT4WL7uHbtL3j5a6aAJWxRdCMqEzsQcx4LB5r6K1y
qlNlVoRIGedL3IVXYD8BIp8DVcqXC1Q6Dw76733QZ5WgttiG5FgM9c7FLrnoKOoaugaleU7gpr01
HZ1sXyGPynCjfh6SclwH1E3Yw5xUYdps0a7lLoON+trywJqKvR5d8zOI6UBeTA9DsmgqkApvkgFH
ZWeNI4ok/6vTruP7YokaHSmlYjtPZbxRVmfWDOkorPjH8ZCezXMdJg/1wxrVUaO9rVeEGZkp0RFL
UjNsV68VhOtoXx1q0mrWi8KtZLzRnFb/v5sc/HflfFkG6L/Y72sc1e5PrerVpYQ6WWAsmjnOaBm2
OcZl1FXAVHMqZdNyAhGSM7lTzE2Q29EfKVqD/P77vpeWsqmdWR6dE0yqqD4y8l6rfqUyhuScq2hA
s7shPI6iCnErD1C1cbz/yoowI4OM+gYw7XXB0CTOsQrTEztBIOqso0RUvLkMNBqs3qDgSQUaqHQO
ZvmFAcd+/8UVEykrI4BgOul4PuIGaKAH39uCiUyPCdMxoansclv3r5JdV5V5u/nwfbvoQxe6bqR9
ArI5GMEpZkFCop5/r/a+ZSNDpjzbI7nrYQ5qgst5K/CF7jivqNdQGTU1bL7I2mEcr/6ZmYF5tKsQ
xItRcfTDpThvf+xwOKWRjgZCNduS03Z9sQ3mbIqrQydIBq6Honc0iVY13ZLfpk07ma2LJGJ5T41/
zJbv1bRvdyoDpyxhTFPV4Rw48+77aq0fRwKIDhl+3F+oKqNIzpsOM8uyNZ/izPhZLm2Uapu7FJt3
GS81TmlmLxW2CJ05nvrsKzHsZz8FcU5JT8TR9TIpLC/DpZzNL9Hnim1wMv3gKQtY8wckqvvCvMyU
6LvrDBYGMsVj3YWzXx25qVMcUNhdxkbl7drz6uZVZVtdhYmrsmzVxB7V0DdTvQoOI+GNmUPFL07n
/EgKL4LW1OX+alHc8YET9e+xiZFPeYLGongOsceLqqiImBu0c0CDOeqCLmweDR0m4n8l4X9vCKAD
/vfDjJRXVk+QsHifnGxxcsRXUX3Z6KUiL+Xysdm+JsNLZXywvHcu3SVkYVEZQFWsbVE7lo3y6625
4tEqds6KlH0Ti82CV6hCQS7qqZ/Gq+cZGh9W+YDkw21fFaTMkMa29gWKnEFrxLT4dn/GFWPL+CkX
PDO4+iuw0c+2gAEK1BMzxOFQc+WnuDyjMobKLvx59BMHMMQCPbEWmZ9b275Ujh2wJY08+FtFDUi3
t0vAoYty/6MUHiJjqRgf26pzXaRPt5mDcZ6HoF7GX/sGl3KzQVdjmMocnp09MvNTTT/dH1dRW5OJ
Fed0wKWlhXFFBrmrVASgcwmNygnLYj7U4jFbd/UTW8D9/u13nUUSWvvZhNKC8c4x0Fo52u+sVGg8
4WaIN9xahlNx0ViCOfAEf/mSZL/99rNoHtN9WCcqI6nqvm4EmipRYed+GjTU+GylRJMPFCmNSj5s
pajHOhYK4HZ2EM1lsnPcSX7LhvrA911UUxlSVUKivEOPIMKP1URgqg/a9v399aPwZBlSNdFE1Fju
4zVvr+N0MObvZbovSMiQKr/NuU8YFkyTeE8d56eUOc9NqYNEK9xVhlP5ptUW2wp3xZ1AF1ZLVwfM
3DR9YyqzSO6KQpJXVU0BYPpwcfIqyIfLurfULmOpZqsluT+52J0MP/uhD9lIwvuzqUqOski41c9N
SntM5xonJ+tQ4AYySB/WYxe0OCEl4fb7/oNU9pGScOsBn2vat7nNfzgQZ+fZ12b9en9s1cRK2+aB
NqM/c3+LHUhd4b/I05aOVa8tueoCTWO+eA6JF8cJBM1jn0DfsNVVjVTDSymXG5wVWYKJdSYI1tA8
mo2fguoYFxQRUkZSrcvYg+3+9vKopLXl79zxn8aiDsap0xSPFAdIGUJlcsfu6w4XNSSfTwtuZ6Ar
adp5yFh5rrOD7S6hl3WH+9Os+pxbOH21Ie3RTTJ6HMbKxpPZxgtJj8166tH+eX98xTKSUVVLb80J
aCtuiJWgWc+V7myhGvc2+a/e226saswKvDdSOqoxHHUerrG/aujb76+GduzOMrtSiOvqRr1xMszj
PlNI3mrNNisbk4JVqLaDhGcHY6w0e3/FkpchVCkkMQvW0eU8bMnHdKiDGvdTE9FpqKssIjlsYRaj
tawLypnGz9QTIc11O2/Vi0u+OuTMWroJNDU0fc+b3z09bzq9EcVLy1gpVrJttLMO0+jVoZXQ09TX
+2ZShkcN2wRaXmihx111LPjB1ZVGFdaQ8U5zNdSTwPUv+ovcA5+u5YYqi6fbIakqx/8Anooh4Q69
TSPAE3FzzI7sYL5HVepoBeVR1+iliCj/Kyi9cp8aSEGvQTN/7FAg2o3/0nIKSjtiyYf7bqTY6Mls
iXY6UHuiJuo57GhlRWAZl9l7Z4sw9XTsXEpLSa7aGQZZxQZLTUcal+fyUJ/opftDj/UxPW6anZlq
gUoZNmGGX1k26a9lMnw2Ac6F6susQz6qlpLksm05T+4wuQAT5yPOCeyTPY5hW5qanZnq3SW/HQX0
Za2Bu+DveT+ZyBlmrgll/4NKvnEEkYFQPSqarHbaCb2IzvvtSMP1sXlYDzR0YidsT060Hssc8KLA
DrfvoGaJ7i8rhcFklBSnVi4SgHSuXvFlyo/Ore9Ap1WmGltKsiJvvK0HHDB2wC5fzt+GsQ7y7df9
F1f4gwyOsifXcmcTy6ioSFAJJ5og/9AMxWlxvgytr/E61Sfcfn/l1cVQtM42YFYccmqto09OKGDt
+4DbGns1tAerN02NgFEkMSfRNn2ujIeMhL0WAqcISbL2LJ1RkDfHYrgu6frEWfPgdVm0kuECiTdN
sUThELIA7UL6asl6fzkTL/81OPMSgHtvX5WfSL6MY3PSWkA1Xg2+HPMbj1ijwxupplXyY69Is66H
nm5ctDwY5jJ23OyzkZUv96f27eFtGSiVlxl4PxhidbHyQ8PqwO0dlDyrcN/wt3LMq5Uztb21rqNP
4rIcohzcxU65nCt3F2m0ZcuIKTK0dco4brXLAY1IfjmPQV+JG9W8obssUhRtbRksxQwg3kcHYF5u
RqB/p2EfpofuXH8tH3BkKYIyasJdJNX4HsmHxWD7SdHCXIX/CIyg2X8oysP9mXjbw2wZI0WcamzK
FmxZHCq9h7GtSeSaIgv8pEHK7Epd3fnts5Eto6VGH9/AKo+c7fRD0oGlgn6pk++dS0Dr8ZNUX42+
16wt5cxI6TkTCUzVo6ZngRFy6B7rLIeHfCTLeZnoxaBbsIB8zO+LgA5L0A5/XPfLlj/ft+fbQR1I
e2llE6gr+qkDlyf002z7l8UkzyYkMZqivkyjTvNIZU7J/SHI3c3uDB5K3xqRmUz/KxnTU4Ytg1dl
FxR3Pg2lfTCmVbNM3o6Stoy5wik2n+uC9bhVIQGryqgVmWa+VENLsaBKbcACCa79t+o4Ow+ero9S
sRe0ZcSVPVV5iw4HkC6h3WteLpXtBg5aqLrv+VBd+PTT6J/m32JKzuusY89TuJOMxprGfnK6DGsv
n+yg3eJyeqHZh2HRVahuRvl3j2XLgKx1JjUR/SKuW1mHdTt+gUrdaVvWgFnAPCO9gLJ9Pd1fyqqJ
uf3+KkiXmSM45GZx6rDEVeQkaNgunmTLlhFaGS/FiNoCkKb0W2lmobHw4P5LKxKXjM7KG5+jY7sk
MQiJjgP3g8KoQA2u63NVBRcZo7VsothGjrKI86mAwS82LuvqR8Dm5zZYIyvgoT7sqyZAcnK3MNnM
QK8WZ85p8Z/RAL/PSDI8ixkLmAY9DDzwl0p8dNd3c7nrZt2W8VnDyqhhjdgTUruPgck/FVt78vp5
X7CQ8VlV0dh+ayGzD9RCUKchgOIaoyisLcOzUuEMdMR+ATwnFHdBVtsFLrf33XrbMi4LWig51CqR
wiloQdzKjox1X2HTlnFZHUsoLrGwFSy39lEQN7bACkJ4foJQ7uf7XqVINzINlI3TyZx6hhkv4OBq
a/Ng9Z+5QRFOAYkpgnTwwsw2d06E9Xfc6VbPhD6NS87OWn2Y3OKSbjpskiJ8ulJ23vhqz6LG8hkt
sLLYj6xfHrria7raUdU658Jv9uVLWdAWam2+U1EPl6Fb/sNNyByYNXbQ92dD8RUygCsrK7/tt629
Tj1LI2H0z9ztIpEn2KkXPMJCK4PZ3ndRZMt4LgZaz0VUdn/lzE+CJZ//o0OtC9cKp5MhXbRJW2Pi
yDGW/TKRb2T7cN9EijTg3PLzq9yVeja6+ddbGGLuoecoktWAV/S605cizcvwLSIMZthmj7J47Ru4
qpigT0bG5f2ST4+bWdYaKts3vwLE/jervfoK0k2GB8qTGVcWDoiQ85D71ammupl9GyeA8e2/x3eF
qEWPUmtMzOmcJe+G9KFM/rg0ierOj0T6zMZvidAZTfU1kl9TUmw8RT9PXPtjJKzvGTGudKfUnSM3
DG/L/7omYCtL5GcblI+1KDVJ501/g5mkPNzUyTRykXZx2uaR3wap7YU3UeAEDDhk+OgQvgfxRh25
8k23PgegxZritic8zJkY0X2aH/NWp4mj+BK5/l16KSSlbXBoOIsb8to41kP2262cR9NGO0VOPrcD
1XzLm56Nb5FKZyUnk18gWoCpdxwDcDN9GZZ2zyELY0vevfl2AiYTQMg8v312xHZlDj+ZtJ6Dvkiu
dNYdWt90czzntpJf+Z/VmDb4D6s53npxzRMvKKl1WX0/LhNdR5rCKeSieDnVYF5YQN2Bq9UDiG6D
NjfeNZ1uO6b6AsnDmwVkXrbdzzEYjR4b0ged35/b7CauSjXpWvUFklsTE8ftbRRzzDb6OLlbCKhI
GtCE7cEVYRKknJ3wZqgKAcgjtjRI2eNsGuKBGa7wNOn07YMiniD5N3ZldT9BpTHOkzR0cVwv35X5
daKfadIcGr89jOX32l4DLOiDBcHb+ylK4SByudxCpzmFZoVzmaZMtGEz9ZUfZWPFdH2UirmXC+O3
C6OhqsY5ztI8bnG36DroISR2xC1P8w2qR0hOnm/eTJwZy8tGghLbFFSc/UzYpzqtNa6uWF1ykbwq
Mm4OfjvHU55mAS3T78IBrVCb62q0qgfcfn/l4wlxCrH1y4xtv/vVY+3RdhDal2063p9mRciVu4fT
HK3DS+JjFpbusFifq/lpK50Qct6n1AW7mY56UDUVkqenUNnd2mGacabzjwzNAkXZffQnGhC60xPl
UnlaNaYxJgiHYHL5j+XTl5kPGuIKlTNITr5VFe8tf5hjt8dCBSW6G03jogOpv3l8oTgK/T3HvtHY
Vu16IjYMgGl5GY70BSpZkYP7FoSRQQByxrlm0/b2RDC5dA4x2WpKRnxKCcndzi3fdWv+zh7oRyvf
dUK68fL8/T2zNY3TmmPNCtM0IsPs2JVMlq7F6u25YHL13Chb1kO3cAbG3JgeWFtQnJFGHVWFyjy3
31/5G7Ehe8wsmCel+bvVY4FXzT8dOwmctNQUrlSPkFx6S7p8pBZcYTG6d8J3D6wbj8xLX2il43N5
O2r8o3XQZbbF+hSPyAU/ljN5V1W/u9k43I8Zqg+QfHnwEyBODKTUiYk8clqxHCHeaX6aF2cOnar/
cf8xqomWMjczxJKmHaaiTYxPqCx2kYuJ16SGWwr4p1KJNSp5tAedLJTBsR8XZL167vdGOF3g9dmH
qoTEL1rhdjXW4kGSc4+gCV7KZUUA93h2LuaA9OOuy0H6j7TBNqG7LSfzHK+raYdO0qUnFNypxkSK
RSR3G0PYNNlIitEnqzwJKkA5CXYPoTOMangpOaMXwho6JwFNTsK75cK6ZPpgF1k1nsZxdv/sWkNy
ZSjhy413hs9x7aAAXZHl2W0WjRsozqf/UISvxEaFo3CXuBd20A3FIW/LYwX+ZNOm55Zll66ywnXs
Ym/1d+03/lFqgBcMheskW5yn4FabrAd/TQ+ts4ukFgvqNlevoh83Gw7la8QN1puBX2znxvejXTMh
N1Rvq09BkGjOccWycGD+I7d1uoMKX5bL9W1OVuiiE0xy82xB5roqX+q5CVv/QgeN3RWxSK7bC9A4
TZlp4agFVvWUZRFddPR8Kj+QIhFNJyg+ckQiu2ZPzraeLfw13Om8z+5S/Mm9zN8GRpa4HYdPc7+M
gW0tP++P/fbG5R/Zho6JtZz7dYmzbQgnKIVVv4qJhuZII9fxgnXug2ocNQtIMcty6V54bG3y28PM
pohG1w/KngSiE8fNfW4XndCk6pOkqDRD11xUy7zEuGt+AP9ukC9twKYcxXYgg9rhkzBe2jK73Deg
YlnJRX0/n1uTdc0ce30tnvgwehcncxzN0VQZoCR3bhNrWUZQnMYphHvSbQkL+zObjuiACdIsffZd
LzCyMWSDDgmg+p7b76/ihxhR20Wbxxwb7hxWvnmqiDjdN5XCTeTaOMnHHkAhNEl0UHbjm3vuRXbk
hc5N3j4HQQf17zcfG2Y2tMVBrhNpyL38KIb2YvfbxbLauJ7XB2oWupKEYiXLBXJhesyufCSlsXnG
/r40/uPkBzOei0kHMlAYSy6KiywFI/6GcFU63cXxv3asvdarJqe+3YZAmVwVd5qeOiBdXeMOlysg
FAuXkpzcvA5xzMZFgghSAuqf1DjMNDnYEIrIGLl0RXnctRLk4rlfUZbmlr/EInGa4+obRkCysT4a
i65BVrEY5Pr5OiZpXYO/MZ6WJ7uaIOnQBuBGCU2boPvq7KXlPv+Xm6Eb6rT1zKs1tumwRYC4LJe5
XCqNoRTeKOtHiMYWyeo14FevObALydXc1zGJJSDtzevFNnxu5UtcjARqzux5sjNNwlIZX8qH67Il
tNjw1iVUIXn+oV/Oq/i+9uzsml9nWydLpXqM5PDonMu67qZrRpMHMFCu1hisLAlG8eKSd4tOxEeR
TuSG6JaJ1i9XuEqfiAAHv0hUQ0AGAk7Ln03rHQfjv0SXjRXTLbdFL7gZKJOiWmLe1KDv7I0/PtMp
UyoCitwVbbSZlTuiWGJ3sk5JZp+IOYRrorsydN4+jf3TGY26XHI7JsWuMZ+rlJx6smZBh+7Q0TE1
CUQ1FVIyXJ0ZEG8LU8FTL2jB3Tan+bE3nWAD5jfxy4B7V0vokAAqg0mZcNkW7LdsOEi95lfg7yPb
zt81vg5CqJpr6QhuoWTA2t5b4sarK1AImWuIMu2X+wFWZSnJuTffyicrhQdm7Ysoyign71KKdm8T
8GgDhO/tn9LQtYCo7CR5u7e29tKt1RYPfXZojPwwN33EZx0gRjW85OWuANPrABHGuEnt9zZPLuPa
HbYq0URYxfByp7ThtQslNYBUXe9GlkiCzEuehlGnL6aYZblRGnTjAnyvyEOEZ8++aZ9cskvNDT39
t73Jq53aiFJp4263+ofRXtDvdxTUeR7qvYa5Ofqr4dHgB8FZBrsnuP6v0KbhJuLkzzphHpXdb7+/
Gn5IzDSfqgbpZzEjagCl2TZXb9NJhSrCkdwMTadxaKDVsqCusv2wsyqiTEREQOwUVaLovpOp5lby
4NnrzQGLEidKq0iirnXpEWrRO2s3cke0l6aEDy4AHsJuoryAVrFzBhWN5t1V9pGcdlmqNQOSao45
7XF3estoJgQVIs/9dt84qvmV3HYrhpaMYC6K3eJ7avwxvI9Dmgf3x1YYXu6Jtlw+2XUN/s7GHK5z
UT4lhQ5FpXjtf3qic+BqbI7XNgBvWs3lJUvKY1bqyn2Kc4PcEz0XtWhGF8NP7k+HRfb8OcmeCvrN
c3RRQWUbyW1rP6F8XfGE1WAB9IqiMdX0GqhMI3ksYAObMzHkQyNvj263BInpXHEQ1SR31fC3D3oV
EHAGqAYDdw4QFKKRla9no8ieEyAH768ZxYKXZSaq2rCdpsH2p3R69I+YU2D5UPjIxaGCfLxmYaq+
QUq7huVWRlsL5CrRXBdQVJ0rMQrI5RDd+lRNr+S3fGtSN2GoRfc2tK0KnKBxaVzpmDsVO2pZZ8Kp
CJLKbcvjsumQDXPAstONKZvav4fRDTzd3kfhBnKntDOXKfU4JmPsDHzJy2afQbh+srMlaKzj/QlX
WErulV4mr1/WEhvSiVs/xsSfjr0z7OIBAtuMlHu3lM3ge+iXeDCrNqi5nYaOa2mWqmIVyY3RhVfl
BMqbOPpj4xNmI269vd7+bmc4p++zjeTKFnGHejSRfFneXQfseMLK6XR3SyrDS45MM7fMGYGi8pRY
Rbhwb7hsEOuO9r26lHQZE4wuNm67m854R9riEeS+Gquo7C55b+e53Ot9rP7FmSLLyY4+r8JmHy0V
1ozkuolRYU3aWPSYXEQg69g0Ou4oVZlQBpAZVsKtWaRL7KzreaudHwKpq+y9B5HZVxR7DqafgZan
jZxSx32smGYZSmY3xrpaDc6qZEshwgTG6P/j7EqW3MaV4BcxggDB7UqKklpyL97a9lwYY49NgvtO
EF//UnPqh2kIETw4wtGHIlRAAYVCVmYb7ttGVRAZmQn1/AWhKzDygPNjvoXnbm0fdi0hFTjmN4E7
0QoTkbMJsuvtabB6wxLSOUU5fcfB9uvVQ9I81f4ShSIbrs64mBpgNQtURYtJabvCgagZEBjTn6KT
x8qhj7Tsd0EkXBUp1pe0twsG89XijVFns89Og37a+07XjV2J27ZKPYwaCTnozX46Q3CVQxqF3Da9
+uvsK8HrLyDlrRBil7Zfj4M3xx63EvBFJfuGrwRvPedDM5Uo+HrFdCgsVN/n/DAXu1DKYH9VsmW0
3tXdfMutoOD3Aw8K02FFH4hh7JpFqeLArDTrpn7IkZUAaRGnYEV/YNaWG/I2TWKlgsCGrCysYIJn
FvRFl/2L6E8jCsmiNKxKnX3lqKWTC3KCHJ08zeIc8sVKhrJ6aXgZT0NniFrN2lEhYI3velXn4WET
ZOXRgDuo6IfD5u9MyVX1iNmjjeAZ2icIqCYhdvuFL75hK9M55zblb5JmgCt8f61v+w3equ3seVnC
b0HdHsOR7mnnZ67aIF2QwKkzH3HFu0G+sM5uPjJcrA27wr8Yy/+COJjabgNMls2bmuEhwpLx6m9o
MvhNrX/sqgaQtDplLbIr+dqGP/LGVHnQJJ8qyEwsdo9iG2ab1b/r+oVNjxP5SIPzvPy+v1fo4k3Z
K4jdUMluL8319E+KZ1UxpzsXqrJNhKCFnOxlAbO+W0FDbUk6ZscpNz3wv7+a/iNeYfcFwdkLNY+G
yUOGZ8V8zB5Gt4pTyz7c943uE7ebx5sFixaVqXN6+AaQ4WhcE9eVkT/8aqvesKLed/5/tCyQ9Tu0
lUhte5o/BcL7Kbrx6/2x60zfftPbsUPTYJsy176MAfo6x9RJCsirGbbR9/eg/6hXZOBlh8gSNomp
t19B+RY1GVptQ5Pqss787Te9GXtmQ88S9K3Yfyj/x+dFUvgB8LqWqYNBZ1853oUf4K24EliZhXsa
iQX25BXdwSZaHZ155XTv/HL0G4JumwDEAQnPfBoBDDfF1JUmDibdJ5So5cGKhn4QHlzAK3eCrA2K
5f3Hus/O9xePzrwSuoFTQf9QMijl5MuxLZ1TKuiJlVOyy7zaPt1ULQMtNnK3vIQ6kRV8HL1/umo0
HAKawas4spLUfCgWXC+I7dySz6cyXw8QXDSgHDSbgtpHHea9zYcNdzqX28kYhNFWsWszjMmWmh7s
db9AiV0wo5XbFmLfQRfzIVi62LPp2RG7uDdBh3r77Jvwan2SBj1DKTj0szPL68QRHtrBTeUG3eiV
6C2ceZuphdFXg8DOOf8QUHalrDAUHN4v+/xHzgIUYV0B7YDtwmcJ/cM/zjhE1YTKkrWcUB2LZLkv
FfqPtEUIEd+phAgP3izyPK5WAmlC0X+9HwPvP3qh9/H/J0Fmlm+nFdkuFC+1Y/Z9mIYoLX8G+RgX
qF7lNIutbDKcMzqfKfFMaOinoJzYQI+SxZz9cIL0ICheVceHOe+iqjaRlWnmXm2ltoY8l44NWRcp
/ENdW1EmcY0fluS+03TmlQM55TnqhwyC3sE4/z21/asjwgUoI8Bc739Ac2qqAKl6QFshRaPwZZ45
/8Dn3Pk2rG2zpxucMbXrucmkVW8+Lk4bQUMekX81Mj1w6ZumWTd6JfLCubLSnOHuZLuQsOx7t4+6
AaC4fb5RTs2RgnbLF9DeXTk51k33TNhg6I7TzatyYkKkrq+DPHMuxSLAwSUvRSPjcmkMW7bOvBJr
3jiOFskDsEFUa5CIcr6KFQSvoUj3vfsyFc5V+lPILBdA1gowpKAuo0mSxBcmFQPND1ARXFsIzHsR
oHeJE/tQgK0PnUYHv+yT+zOrOdJU+BYJoGqfbp5zCacRsGuOR6R0+2eg7JBm8rjvG8rNuO+tdBlT
G/q+rIiLAA0z8pWK/FCBUHzfF5RTM6XUWkF3gUVUrw9u7sa11VwXmh7XylR01TnqNj9vTs48d9eu
3rCQhN3/stfqEyShokE43zy/+H7/V+imWonhpmf2mq4MNC1pdoZwwj9lMHyqM/J5n3kliKUvQWXl
S0zD2ibbWh+n1r1SqzWsJN3olUAmAW4dog4xB6L47gTLV6iHOfHIt3jf8JVILtq6Y7WFOR7b6lM3
fau3/EryyWBds396yjG5hp6zug6md16hCLCwkR4cIfeBVdGa8f+Lp5V+mrEGM5tP4ddpZGvcWWO+
b3NWwVhVwSAq0ODg7cLgr8Yui2hpwr93OV0FY4HEV8jxtjuvvHxtC/K1zbszaKb3XSZVMFbuW77D
0ONzAYNeXBB6ZXwF3t2EsNZMqqvELIPXCdDheG2YUL8FU/Zr6fWm1jPNeneVaK0dm4EbzsKKsYJT
xvnBmatPc7CrP4LaarnSF9ZYoV1yvCG6+kdoWTW/JUn3KcrYqtRt6YpcZv4wXucyjCukoWv4nM6G
/f5dt2Poym6M2wsOLRvGixWaRyevNDzsv1sQg11lOhe2EK8v2/HqyHUlPyZwn1cP6ChN/USmILY/
Yz2F5Xks/M60qel+ijLJlXTdsW3H8br1sUMf8O37caWzq+zF2F/wDsZhNyjOs3VmpguYzq6yCU+e
ZJWgcP2Uux+G2vnQ8F2YAXhf2X+rpneduu3B9Uo+NlUdQ/H+MO1dj8r2O5R5Koebn0F91oVXkJFz
k1bWuwc3CdUu1AHa76QT7XAdenDP0L+9YIqIOIy54VL6fmkYH1BuJtAvGf2p9avzMvaHrsdWWcRT
97kWnwEsilLLi0qw6jjLeSPd647lg08qGVUN0PhQ5Phk0Lof8ag6Rhvhph5hncOU8G0hVM0YD6rz
mr6U26EFh4G7fk3XX/vGrkQx6KHHpZ9g3rWGvylKP267Go4T7VQo4brlDQpjtVudi5I+FH4TLyDH
sthZBD8GENZWUJG86QVn6dfQ2XN/wVQokewTF6Vcjqngy6/O6pNt+zx7teHZ5N0zBsaVcJaD3bZp
D+No35h53Ng/mIkA5d2dAqaVcK7dqSF+GVZnx+lOKJtdem66Sb+7T8O0EszblrZr6cF0m77488UB
JNmvr7z8m7W7yrgkVMuIrN0K1IBuow+ffe9Cys/r/LJrfao1xCx1kLymMN3LqAkPm3PeZ1eJ2X6Y
q7z3YTdg7jHYupPIdpHIwhtKxOZN1s1IOrED+VCNOdfppbF2jlqJ1nALRRfWaXWmznZw1zSaBN+T
cmPUSrBWbjmJnmLULEMPT5Ed8vzPPlcrMYkmx9lit7XtDfUH4NwexbILkYRBKxFp8xqkGyKvz5Xz
ByfWqapNz32aWFergsxDt2pO0POz0FcvO2c0i7by4z6HKBHZUE80QVuMV0hp4sGyRudq4ZjIrzU7
iVr4mx0va+WGJdJxvKePIhzichxMp+vNsf95eAU9rHK68nSbHaeqxis7bcmNPT37uv5g0ZJAGvWM
9sxdDlKfd/uee0Po8frslkHECQVjqSlverfaix+gBGdAs6Vth6I+j0lwmU9WAmDqiZ5NUsnv83DC
vhKhLaTFuzq72d9idkFiE82n+pSd2Gf7Vwg9U3SeGPYCzQpV6RXlbHPWs3q85pX/D14YTxNdX+Sy
q9KFH6JEbT/a9ry0mIPK+Ye05z78u3EN03vz9XuLSI3aKvddnndg7gPR15pM/c/2hzDxymuOO7Vd
lJVzShoPV4MytF67bo7s1Ypqa7jMgnyAeOS+7VKtMxaoRXuNj/zbZnjzW8hBGp/rNe5Ra4y2bYPf
YYZppAQnjrZqt2oPxCWolf64H18aH6llxjybN78rcS8ZCB660ZVf5tFErxm9QUZNjVDv01eRUO0W
XeYAZWrkl9dyACFtDdWqMGFfWCQSJzGrg+iyTLUrNLAq6nsLfgzt4vQ0n7LEO8xVLJIqAQTwdN9j
ml1VbQzNOvSfc4awDvL0EFTi7FNuqInrTN/+/qaUaaUFnqnnpj7X3pWmnxrHcKnVLSMlgJcK9UUw
eQxXS+ZxGEQV8SMrfALGYZ9LlCimYuF0oHV9Jk0LaoEulvayL7hUGVxCymblvIW3/cPKT3gcvT9k
3bpXDt62KFcRol/57C7l84p31r7/HtBkXNnRt37f/4ZmOtXiouMQ5nZBAWUtkKfNTomqqKlVXWda
OXzp5vpSsLI8s6WOJFgKfNNmf7Pwzo6sFhbtlYcWrUR1zrfPq+zAsFCdcv9HPT3wKUg216SDo/uO
cvpWLfEARmXkCqql3+XYJxbvI8+xHsVQxavlx3ZpKJXqfKWcw24zoSUHXKhXqyJfprQoDgWHdPa+
OVZC1lkKOrIpLM6948QhdaHKuYsYgoSqDO5ay2KRo1Wct2GIB1Eet31CczCtBOy2+M5U+V55XqE5
d8mKafvYBn0Xgd5kSQYxtvv2Sle5y06pDzK20C3OHTAr5Uo+UGq6pGgC2FUCGP0lhdWuHqp0ff0c
CIigV1z81TuxVWSRn/Jf9+dXs0zV7k4o4ExBKgt6Db0J8dseqf3slOACYOUX17Mj7NaH+1/SLFO1
0TMNW+kIFubYRNcvawckI0UbvGGZ6n7GzYtvTpZu8HLh4zn3XPTBJyBNirgZy9jrBYm9ubQPXU0+
WX593vdTlNgeCuqHaZDm52HDDuL1/nIqJXMMjtKcZqogbrcsrPGsjJ8n4V2CCeDCtfjGwiBpyWYo
7+jm4vb3N+6iohisDuwA59LN08hxm4uYa24Yvy5NUYVwB1byVAgvP6PwUEaLqF+IyNeodawoGMbX
sOihCTCgrbILmoNd0u8T8w01FM2dR+0JtRzRZEtlZ2feT1G6Jnm3Xqfw6nWPTGYAXw8RCUylIJ0T
leB33HQIebZl55y26SewqQXf8t6aDIgy3SpQ4p8tA+hVQ4YpwiUr2gqZQKB8i+qqiKvJhOvW/AS1
TzSsa3SpFCI/T2krEyYD9pDhPd6wEDTXNrVVFOVvZwaciZ+LfHjpK+8gm/lLt/fapraKznwtJgtd
4+e8ZZ82WUHKWVxp6RmSSt3olSBvme/5rd/m53GonlBgJZEIgCIQvUlTUPcB5dzOGitrygruoYQ/
z3JLZO1et32tiiRUhXShHMKnIShy1IdlRPMhknjmFM0WAQck0WksZ9Mjs+6HKOk3xHYcgPcLfiZe
/ZjN3VEUVglRdVNXj26VKqd51/pBZqPr8oyH2iDym8ICb9vOIpKjRHFpWbM9FzZHnNkPXpf9qrj3
ZdcxoTaLgvwtt1rikytorf24d2cRV0Pxet+4xulqh6jMRCpRIcVDHiTT2dZ8LFl+Ytw63jev8bna
HFpMgJxISDtf3SyNrX5+tZzi433Tmp1NbQ3t64Khfyon18XOiigM6t/jiiPaC7zYslJDZqZJCNQW
0TCbvKmk+AhelJ6hMH8eRHq0uBVD2vRMJFCcDTfs1LrbP1UCmclmScu6RgJuN3/6qvsYiPOSdw98
dZI+nR6bdDiDBO1b6qynOWi/o7ib3HelrganyhMsnLt1ui7k6ljsocGL37aASd7PIRD1KO2vQdFG
pM2/V2V2HIIPzTbFNeOR5e1cJUrkT7JbrBXFY8hgZC26n1tcbVJuwsLqlrgS91LSxi1ZS1Adyn77
bQD+TFCMdt3v+87TrUMl8nPfIVvldOTK/fKPcIco9zMJLtz+wD0TsbkmH1HbTmdkpUVoV7gFMneJ
a05isEqcnL75vGVZRLf+Yar4E1tMebDGZWrPacm2rOwdkD4s1teW+0lQfOVNa0h7NVcSteu0XdnU
TxXUwZbwGSwNUY+rZrm+ruUft/h5f040247aeTowmzah8MerV59E+diadME124EqV5AyG2DMW4hO
q5setsB7HNymiLxaltFImZU4jZd+sKrRUHbU/Y7b/LxJsEMyAuyO7tnrsInPErR64DS3LUPNSDcP
t4++MT5bfRXkDZ2guRCCnK72ooB7T37Ho0yAUGHbea7/y4335jtesfjD0jvT1SefINFjz9cVmPd9
E63EdkAcfxs6OAgsh7N9paY1qgsAJag9OgjuNQjqrSZtQmzRHQqUwx+wck0ME7pPKJl5u5VZP7fu
dK3cZHGebXGVueH6oplZtRG1Fn5b3eot15p/c+oF5/pFuBcX8sNjuO/0VeFdONa9uqO3SUU36gJe
QWspIkF/uGKXUCEJVYiXM4DXrABRwDUck1V8b02UXZqYUtFdw9YGhHbwe5630TT5kWPkktSZVsJ1
8ZaSlQVMz/SCA3ughjuEzq4SqRZrRGNnt1U+Bwmd8wQKAYYER2daOXplCkxa6WLIcqPn0N0+hdRO
dsWm2v9J2i5vkbLiEFm/NeHLIvbFvArkyoK+z5mE3Sx8KqbflJueam/B/U5NVxUXmO3KD2vekGsq
wrNXDt8rqN4tW/PQl1acp+NL2q1JaKVPXp2DzCnoDQfi+3MQqAivpoEMYQ/C5+vCO1DBeC2JwEL8
5f4svL8XBCq6Kwu7G8I/mK6Tg0Yj73Hjp3b9tk54RGwME6L7xO3vbzZ4F4RFCwkpnq26F3DTxZnz
VGYnNJ9E6/LP/V+hc9Et+XrziVBCnK6n+BWL/csHMbNrvHXqLCsxG6CPsiktDN7zhx+E1nGwOibH
vJ8aoszy/6PuPMeZeONPV0bdo9sMz1uX5pH0+ogDd2Hwvu4jSgQXzG5Be4QfMC3XLo0sh8dleOrn
P/s8r5ywXpOvXraF07UP+QLa2mmKROUbVv77Z2CggrjmueuGPoCDelBHhwM7DNn3ojbxj7yfNQcq
jkuQQJbUmsm1n6ZX4juHDC3X69ofMiKPLv2rsKaDR0ywQ00UqJCuXPKVzfZIrrNvfwzt/LAw+2kZ
h8+BA7kE3p3uz4fGZSq8a2i5nPMSkSDYr4I9h8NPOzUcM5obaKD2h7phQSvoo5EruCaTlrZgOuCR
E1YHEKwACOp/F4M4MqjWVUV4Eo48T+tiWMWaMFQhYBDeq4BuxCr2hc2OYR6Gp9CZP9/3mc64EuNl
Rwc2dDBOJogel477g/LOlMfp5l0JchdPRGUvW+u0NOlpnP9qwIhtpWEi/gp8E5he9w0lxge01viW
wDeaEj3TGQQvg9hxnaM3WYeKmLBy2vlXYj1tWV5sTM7XwgEwgCWgMnoofnokah9IYp8B070/H+9f
owIVKlaXTipxIZ+vAC39rPy/Btv+0M2g966tWK7hw4Yy//0v6WZeSbLzxckKWeNL1dL8Yen4Jw0N
VzNNHP4HNUbXEksVl5kaaJkC2i5hGGfMsC9q9nQVNLa0o+NC8nu+yjA7T0EGtFjHv6dLH9VDZtjY
dT/gttbeHKmFO9M6t+Eayo6Z+zntPrry+32v60zfftYb09mcoV6f0/kKoQN3AFy9TKSpTVczoypc
zKnJMIJDBq+MzhQDl5bY0O28P2ydaSWScbdbWAtFo6sVekcUik/laMpZdR5RAjjACyLedHFdqhd+
zit0ctbBcegGw86tOel8JXCDingb6qG4jfXf7fQpr7947ddi/ptu16a+BuLTPgcpt+J+gVZSXQlc
nTrf6q4VbVbvgaC6th72fUAJ11bmeZ/fJnequtsu17w2jv9ll20VJCadcdv8m4+AH4KQg+uvEWjA
DROgmV8VH9blmZ31NQbeLvwKLaAoZPIDGimS+2PXmVdi1V3XtgPWGLWCboxBOHouxRptw7533EAF
hLleCsnhW9dN6ncRH9Gfu5qeBnUjv/39zVawDqPb5aNEuA44U/rqlFoLJGMnw0apM6+ErHQgA00E
VuTW8TPP06egcB9EZpIn1ZlXwtbtRFWKDM8X9hj8EAIY724shmgoRXHaN7NK5IZZaE2AWKEY2qCw
u+Gx+99tzSS8dPPDf6+0gYoLqxgv0s1GF54bDicI8nx2JsvUsq85xdWWU6tg1rAUxXAde+/QuWNU
bPgX1kkDHYtqqyMbVA27vKRCxJoBGhrFinpu6qTHxRnijRbnVaTJPvO3X/hmkdoBSFIpa6er403J
PNpHQZtzF9CH++Y1k6BixcIAKAnmIrz6fD0tffdoh45h5JrEUG1AHVYARqwWwOApjGybHWo+ghJl
Om0oEDETB4HuI7foeOMer+vtoBygEMnHT2vzEqZzNNjZkWxBJDPT9UkD9wjUftRQoFC8FhV4Utcy
BmrvsXBptNg/HZ+BlvsTdpFHa5Ng4X3lkykR1eRZKnasBVxlmJsM2wcLrgtkGKHZ+9AJ76lvTXgl
zRaiYsgCyNGO7Wrd6gtzsmRdEpAhyZZdvapQw1GOZLt10sly2XjNbLDIR9TNqyx2wDhu4P3QrV3l
ROYBVDLsFlXYdSZtlDs8j9bWYFvjGhU0Bg3E1pdFNV3DJYtdHv6AvFcUuOmv+2GnmVwVKbatGdsk
h3lrCNEzEkRNm1/yisVOZuKD1eRdqjQAStQlWwlyCqykqIHowxJ+KYowmvo5zpYwAt49wuu66YX4
duy8s5szJa+2Woh+W+BcuWbl59IFBml+Jl1wQGv+KV/pNa8PXfDBmrbE7cKkC4KnLdxZo1TRZKUb
zLIpvPaxa+zrHISgivUNabduGdyW3pvtReIALzY7A38uq45EzEff84C4lMn9ZaBZwSqMbC7EaNlo
TbwWJdKydYvC3jAfugWmnN3tuKalVVTO1ZXzhyCwQYXKP1g5i0NuYnPVDV4J72pu+xbYMAd97utT
uI6XFGxy+/yiRLbrLr7Xt9y58qn/M6IHL15WIwutZtwqIiyY0ME2jaVzHcbicZjJcWxMgl26KoWK
ByuJnfYk29rH8AwcfXqqk/bkHaYcDQxTXB5N/SqaZaniwqwy8GtrEVjx7FdVfV9ZEQ1pts/5jhLJ
/mzXzN34fG2H6aub149DRgzZhmZVOrff8yaccPLLvFsmvBnX1nOfD0fSjU/++Dq2gSGidJ5RAtau
AHZvwgme6R/rlEf9j977eH9R6gavJNz26gar340oCLt+G0m6RVbpP4KA54ybRHz/G7q1qYRtOkm5
iTafr8MAIMtYgHTNzsW+fF7FgYE1nQI7vLSPftFe8IAcz8J5rvrpuG/sStBOOWDiYNVrH5f22be/
LKbSnybFU2FgtMCCaTusx60iZ86ucikPXl7EA/vhGhe9ZnJVMJhfbM3ENqxMC80ktPDjoAGrgRyf
QsvUYqO5k6igMLsN22KQGSpPFJTj3hC3EDFyu1efn4PptXFf7k+DJgJUWBhtypIQhr2hb1+XPLKd
XwExBJdmdaoosIYRufA0ax9zAAK6ZF0MC1OXX6sYLwe50OI6VvPoRlsMBb1IXruzjwbL7mRKEv7F
B72ToFA1fEds+RtECB7pSR5pwhMrGY+QVji6n1gElfbj8FjFaI1MutPOuxtVolkufl5ASLF9rHCB
7hhIIbt4Mgns6eZZOX7dqXdznxCE2/pZdkMk7Mct+3F/Db070Yyq7eO0ICBSb0EGGabNAx95FdnD
/HWfbWUeutQtOgJ5nYuPs/dsb2n+ceOpiQ/tXa9g5KrLc5AXlzOkGEVdXqXjfXU5eknAGH5/8Drz
itPbZipINnTehdvjxU8f6sGOq8JEP6tzu7KDcgreU7eaHPBFoB1pHtfus7CkqaVDM3b1VUCsBbiK
aO5deuEmpOwSqG0mQ2oCar67gzKqvgsQKONJWZfbJc3D2CJ93K3drwbKCrY77BMbp2or+WLl/pRb
DYNQW/ZIoXeLRO7Jt/Nf92dX43+1nbzhvheuUMW6tGT6lLr96zSaevJ0zr/9/U3mk/aA8Tc8dS8j
CQ6j77/M1vZSOQDo3R+6zv7tJ72xX4YontlW4V2WxToQMp2RWUVBsU/6gKr94zWzUHodavfC2fpR
SlwmxfRJcBPJhs7xStRSDnx9F3TbBfTITy51L6tnqgTqHKNELLeysYL4AeZ0yR588HWzPj1t63K4
73fdyJWQDWhb5YvXb5eGljG4MT54xmutZuTqo0DHc+4308wu2bKdFytLqi18gAzCvpGrzwJbtbh2
VWXuxbOc7lCVFLIHS2DSEdEN/pbMvVmP6VzVTuaF7CLLZYv6cP2boFepsUyUkRq/q88CY8rJzL0U
pAx2A9iZ8zxagaEVWjf029/fDH0Sc+AvNRxjCS+R/RI383aUUIXctWJUseB5bFZr3TJ5cXvWBlHn
FM6G9iHQyhuyKd34lQPWCzNWrxmYFsOiOa1VEXGvSrrZhOnRmVdidbG9CnTEMO9V5dcixXNV0R17
ERpuETrzSrySMpvmcfbYhVriUzpDG56LM8Ej9n3v68wr8VrWNM1r38e6zNsLLurAR4vT3O560wdy
6laMe7N2UsgSQqw5JRdKnR+jKL+jkGFqxtMMXeWiTEmLE7wP2KWY1m8zOg27uqqiqjSJfWpCSn0K
sJnllxVlOFxF8cR584LNLb7vdZ3pW87wxi15CYhAuCGktqoLjg6Y2E+p5N/3Gb/5641xJ8y62h/g
l9RG5d9N0f1BnNUkt6Eb+u3vb6w3BZBHjcB67ENoWfvgUS52RpJa4R9Z3febw13IJS9llLpzHuW2
FcTBZsrJdEtGiVVuC+iMpTi2g2E99lN9JMx+mPvSsFPqfKPE6lbn6ypkAFlssoEWxMooPW++P5vg
Szr7SrCGZcWJExTsUpPu29QwN2qJtav1hlG1wl+sTgnARuNe2kwcGJRlRCmTtNvVNwTzyrsdlKi7
qdswucNWFC/FDETamI4mpSuNZ9TiPktlkPJ5oBDyhntIIIInq0v3EfZStZafb7wEpguu6dbp80Cr
vzpQje4KVrVW30ATQUDy2r7kg3UYpZWU8s99y5r7h6r22yGna9mKPWZk7MXycrBhk0+kD44A1Sf3
P6HzunKyBjIUQwgkGpKa7mzlN/JGu/trn20lVMc69RZ0jDCIi7Fza9nXYnANR6pu2EqYovuzXy0L
Pvfq6smZl+92Npz3jVqJUDkGbtffNvZsdNh3iAh0f2VdtW/caqE+KwCyAX8u1ko5Pkvi/SY8NDzv
aVyi1unXspEbgSbihXajl1QA+R1nmv193ymaXVetzvcheq7msXQv/Si+UmQBUc7TIWrtwsS8ovvC
LQbeHEp+MDRS9PgCnUCTl7NkmorT7kxALdODVJLg0atkl9YroI3bO+NxHlNDK4Nu7LcpeTP2YoMA
ZlbgxlSvQNSiWH/2SfjYN8U+HRaqqvxOJPU9VwxQ2RnyI8pLvwbf++CEQLffn17d2lEitR1ACCeh
5HPhvLeeW7IEH3MpTWxJmm1MLdIPLWGl7dj+xXV5tI5NREDzMAeQNNyF92NU7dlepopM3oqwIvl8
sMZsjToLrQW0/LnLP2q9XjbS7z2+UUiw2LHssyST5eG+6dvt8T81XEbVKn0uQHMz16DZL/yfFfnZ
hN8W5yN1zs5gyGg03ldr9EDfzYIJjH0dKJ5fvvE2WVgKyMeul038AiVyW4hwtWTFEUKLFoQ9Vh9N
eT0b0mzd6G8h9ya08tWe2txe/Asoz70I3Z8xwHmgQXCDl84N9y1/tVZPFkf2Wzv7F7EsX0UvP1E7
++f+9GoiSy3R0xlA8hSte5A36g9ETofBKA2qM60ELfhrihRN6vTC/Kp/AavX+Lt1M3Bq7hu5csRu
Uop5dKQP5bZZnvpBPIfcGQyvpu8+HGHNKIesQ/3VahfHv6yz6z/gUGkOHb9xjVbApAxB+bNZ6Zg0
hOWGX6PZotUW6yzP68CxUWaVbdqIKM/T9vdQUZFseNs2fEMzIWqn9erfyk5B46BQv/3V4z8RYsP0
A3TGlerTsJK6EBky47yyvC+iwvWKL9v0umuy1U7rrUemXY+YbNagsZSnQMz5IjW1PuvGrgSxR4PC
q0G0fbHLITssZZnhebAyIQc0W8S/LAtvtgjbclieVrC+ANBCp1eI532qyS/p5sl95+jWjvP/e1Az
FxaXt2TTdUQkW/DNtzT2dyph0X+BF2/GL+wcVBAU5iUIBbOKxs3EjwRSiftGr8Rx3oLPTvY4G/EI
71cxqPNrJ3F9sY1xxRw0ge35DFHZXvnEQX5mL+6lkdlPuywfndHCpmcCNr+/hNA99v9zwEcItkES
y7vIxQqeeYjGqTjNKEpG94f/vn2qKhXXPfFDuULItknFoR6GD5sRNK0xrbaHFwN4ZJocpl0oMA7U
/mDZs8HpOtPKjbye556mITYFp2qmU1euwG/mHQin7jtFs/DVnnACcho5culeigGdB8CIjM+zU9mH
ebFCw56p+4SSPPB6JFVrj+6FhPVTl4qXEVKAsvEMlzmd+dvf38QW4C0AstAVO8/SfXLaKSkr69mb
TRURzdZj3+bljfmCEjGOIKdAXpg+DesKvjLxWWTpocaDz/050E2xsvD9runXHsIil7oFBxokfm8U
/KEp+9T9ACWHoGFnSeS0KOk0xaeq5mGMSPjpDWD87oPi176foOxAU19DqiqYnYuXZ5Y8hTYPxmit
LXQ+3P/A+9kEUeFdeZGuU7mEIdTsluPkOUc7/O6s2zFfq2fA7dBFwHbd9Mj/OLuS5kh1ZvuLiAAh
gdgCVWWXXW63e7x3Q7R7EKOYxfDr36nvbdy6VhHBthZClcpMpXI4R39GJpkdZBy0WKCdU9UlzceP
C1BBz75guz4A3pS/NYpXzWz79uidFx8QxAF41SYr5v7WK/v91wbIFv5efka0JSw3tUFXT/JYrDT/
Zyh85/dSTQABAi3aLzvoyl3nDvT7vz+WAEKnnBtxzf9MuG0mRNm/Rz91P98+9fctAwjg2vKuUDZa
F5ADyjAk4o+r97QMfN3lOYAO/ffqVpPB03GGg0jEifWfbQtYs+sW9rRp75pfqgufjKLEOUiVrS/+
MC6fHCvdioje93qOPgjvWk6nwGHjnD2+PnrtiLmB4a5NN9J6ptU1jzTY0yRS1jjnqe6i3H5sazdC
Z9++Q9Uc0jLlIyauG/cMcPe0vqNL52YhAfy0u/EBw+51gD0LeV/0dBf+eWFBE2ViVvHY0iCeM+Vu
PG5Mn9AE1IxK5f1ggWckr4LQLVgTIaPiIa7Lt+a3TZ/QxARGZzwIRIJP+G4ecgBNeE6ZgnK83eWH
HB0qANNv6yo5DlmAR1I5r7kloib7tO+QNSc3elY31nPtnVOh5ofFF+43O2m2gFAMstGRAequA9xm
7npnV0736GQIVZo+22qr4de0vObVBtS2pbW2IC5MMhol45wdmU+GaLCqLRqx929lRwcGwMu7z1hO
IR9PoGW2nv/JHAk+H8yXYbjXbjbCO4MT0kEAcgyyzHnvu+dyLDNwCPt1hJ4Je8PQTKtf5fcmNgKR
cEYBEQgHWmFW0HYPvV1/v60/JvlcP/lmabuWVtd6Nj/bff/EZf+V2fLOa70oaLdqpKZT1myYgiSR
9F3vQTajOgKYMAMIiktjviZbebP/vS3+m/pz9Ma+vu6BTI9Rj3Mx16+F33ydM3LsV/UUSHXo8+QB
XNCf8hWPwaY/3Jac6W9poRi4UcYks1x+djLrLq3sVz7nhy4I9rBbUYdrhj0V41LNxOHngbRPqL7f
4VH12KCB7vbuDeeut/vl+cxaZD+S57p/7acPNUvjoflTuFudFKb1NdNuyiGYWhex9ow6bQwYCwBr
K8mjtZo/Aj8hOO37G1rgImlbqrRDY5tdIdnipj0Sg+oseHCWgb0vfNH7/taegKi39KC/QfBn6cEO
hBFygCWSZsMGDZqkAwOkYE6jA0XrZSH84bGx/d95qdoYDcnehq4aHIg+ZT8KD5p6NQ/ZeeIkhs4+
1aTt9rknnYalpr3XJgkKQoEoPyyDTACE6fs7F9fsoJedyIIVF9wAwvTjIvAcWcYmvq0+V218x23o
TXRjwC3U4TMP3UrZHZD40X/NI1jegSb05F+bUTLn5fanDIesN9S5WeMV3tiiN3gqDslgR81aHzy5
i1SOOjoBi2OhIcorLBTlSZ+HVR60J8/GRPO+zV+t/M0tARQX5gwZDkEBcC1GZ8rnhKTViYgv+9a/
Cu3N+qndj4HVQjg1RfYaFfmKFlGW7StKOHpTnRiS0WldeIkx8/9UovzuZcnXfTvXLrchz3nT4WzP
SOsc8IblXn8iDd8IK0xKo8WmUnELlKrSO7PBBp4RFyCmbp/rkm9R6Rocgz5lj5HVymlZDne5MC+U
JUp9gVh+3ZaNaXHNdFETWAb0NQfgpXbjZGWn0d+6XgxL6510HvfXwqkqLG0HXzsbvPJWva/67+id
dIT1oxJLGpwpB9lq7QO1aFzzjWv9mh14x+PobXSePfesxizUue6bbxnG31Uts7BwxD+Br0JSr3Hr
t6cs2Ndb5+hj9llFuqHmdXBGYe6ryCy0NCabvtmgnjrLM8kx9B50g3eeCsc9lEB4jcZFyAPPun1F
S0efrV9r1tUpngkfeukv7PsqqOWeGFkRMYWDCJw0DaEMVv/ptsq++49w9JrB9VfmdDYO8jI5p2z+
7v8QxZ6eEqyshYvJMhe1LYi8qPlT4r4sWwAT7wZaWFczMtT/AwVwfnnxhyqPnJy8tpTmkecAhVoJ
sSu5jCy7lu3ifTLVRU6rC4ixTrIdTwVhd+Mwx7vkro+HkDTp1qCv5GVGBiTg9824hoO9kWUxiEif
C7FcC+kV0ciLRaYoXZ+mpI5a+pJvlQ4MSqMHiPmUtEteYNYqQd6A/A6GX/0Wx6Bp6evvby5GzPgE
ggWYGAYTlJ999vjJ2xpYfdeF4kSvv79ZmnRji9yZDYVspvuxmu7FlhG9mxnFytqdGPjUmURbQt7t
EqHx3l0uC8XUHjvOaiMvZDpSzU6ZBwzQYJ7lxfOnQ1d9H73HQX3prS+31dH0DzRjHcWEUCpRmDiE
W2vjHLAdOY9T0BttcdK+ew9ARprZ9oHwqxIN4ad0LjALRcIxWZ6qJY+H5Clvltidy7jyt5yE4f/o
ca7XWs5AbIhrKI6ieQYdafoN/Rn+1vCqQU314Ha8dj01cpGX2rGfq0Xc1wPmZMt9tHlMD27tas6S
oYaB1R7wKp6cLY44gwnoYyI5y9dAVtQ/WcG5a84233gxmtbVrNYZrdpeVru+OMF6SsjyUazlzqU1
q3WR7VOZt9aX2UkjUv5jkY2EgGnPmtFmLbJXtPF8ADWmD6SvP2S9txHFmpbWjJVbNKtaG9ZEeRLh
Nf3gNFvlKtPSmqGC7lpgGqetLxlwP4diOvb51rCGwcV4moU6WVuAABdeLPWK0AajMagVpXVg1oYL
M2xdD2GbruG13cIDNKsTcZccSDDuE7gewdLGnSYk2+RlUfVr2QavNd2axTNYuh6/Vj0pWlXhoi6z
LxU/yOZnIzY00LT09SDeXEh518+c2bm8rOJHXnzk1nHdgiE3IG8wPVJtu8apZ2GjznjvYLw7P1pR
/w87ecfmVEbLy+1bw/QHrif99g/U7moFAm5qyr4t/9aYi86LjWeDQRn1YRDweea1TSEbpEJipzvh
NR4l9BcJNlAATetrJuqqgks4cABjJGvktwfO07BnOXj2NmRj0nbNUCvkiIBdgTAVLRVeFqnngpFi
i6fBcL3pVIEosBQVYlIEp5ZCjv9E5KOtPtnkj2P9uX20Bvno4yADCHOytc0wq+80py74gkHvU9O/
Dluz3QaMA6YPhCxII5TEWuWli+d4jcG19TCcg1N5kKetJOD/aCv+8/bEU+oqvjf6ychclVzBCJqf
6picmmMeK0BVhjS8fsiK2fNtYRnOWh8QEWNhrUOGyNLNvgz8yf19e1nj/q9292b/Xl0Vdjev1aUM
wr4L5T095DGP6zwswQt3b8fdaR+4IdPHRfJaumVfQV1J+0pWcFAAXbL8fPt/mHRJu2mJBMqj1+AY
XLs7YJxDtT+zbgrJuCF+gxvSKQArr1lRrnMrvGHz30HQxG7OfjTLVqnLtLxmyT21pKQ+NDUp+tAZ
p3Ds2jAttvrPTa6aavduystl8RRaQtrqlN/zk3+sT91Dut4txyvihx/vOgV9fKSZVEVtVlaXIZXP
Y2J9SamaoiBPI0/u6mlymD5H4gXJ7KqUwS/V/BtA+sLGWTEX4H3zna1xBoOt6dMkczvkvLjaGvhY
XlVgoYug34qADCet9wItvl0vTQojWClOuj8twxLl5LhP/poxLwvAbIsEVtClHMMvUdc/C/J1Lk63
lzft/SqvN75iUW4qAQiO41X5y3xleVmCu1rtAhLByWo27BIPtLcg9rxY+WNDqpDNkdxitTf4B1e7
i6d0JNJNkSmSKUBKguW5WKevoF+8Q7VgQ/lNWqPbcJqvyPe68oKCxMUb3A9B8ue23E0ra9Zbjkub
B2PeXJLBj1AFjKZio43CsLI+OOKSWkxS4UQX+4KBRl5vyMKgKfrUSMLHsi8UggfmvuT5C/J0kdyq
spr2rN24SPqRdeiw9uh8dNrTmm4kE017vqrOG+32vTKtugrrrsjcW/Gcg6ph44FpWvr6+5ulOR+Q
JWM1AhESZ+KXaD8vcgugxSSO6+9v1rZrEDkVMMzLwqz5GTQ7/vc6TbcgKwx2o8+HgDGYlWMn5AWE
ipn3HAzHqv4nK7/fVmzTvaTDNSF8HWaVYXlyUojQZFxHVtR+J8f6WJ664+2vmKSvGWYuCZ5uqGxc
AvVQuJ9dJBTHLTZak3w002TwgqSZ8Cpssj7yxRhaI97MzbOfbzwiDJvXB0PImLeTy9LmAoSZA3VZ
WHTlYUp3zYQ4TJ8JIT4pMCKNNMJq+ydlDaeu+Hlb6ga91En3AJ1bZGsCby7FD7/9RMsNmE3TupqZ
dhWltu/7uP8pi2bLfSTJFmCZSdaamVbMoXk2Iqft+XmUDpEdnINahLflYWDVxFp/G2q2ulbpdFi9
PTji0NxXCLRVOH/Mv5Zf5wPa1zbDMMPT7X+x/huXYHUrvG8PEXXpSzB+c5KTbX8VaxfaW4R4pkPQ
rlNnorxYFomMxUSudbDVW4rTko7dxr1kepb870n35i+gCJahYRoh2OyEuEk/XF9v+ZHH/nywjwy4
nluAcf/T9HcecPpkBehTrSG96tOI9uwQHPXX0uHTdMrj4CAe68esiwsVOhEJm0hGW69rk+fTpy4C
0bEsr3l1yR+nAzs6d+LiPeZ/6vv6KE/Z1mcMGq3z8oH0L/P7oEXcz9Rdv4K4Be3NCzCxbuu0wfvp
AxgcxpglBU4pK9aIDo8DRtco+UO2GjBM29dsferT1QZNMHwIyHSKrIorW3213Z15N1uzd8A59Gvv
9LgYRvjUxb6j/XDfbibITLvXDH7MCgCXTAWED/T7dvle2lbY7uS6ZLYWLVsgykLbNFbn8sEqT2JX
94LDdJ6+tSpJ1YxTdanB36a4HzG+bNxlBq+hU/Wl3M4XkDrJS1+jDaVb6TcL+fzbqmgStnYRq37y
mT2gGjPbf+ryjMAizORxz9pUn0oYi7SbBxtvNrtuVhKti919CWjdV3cAWw82bOl94VB9GqGFR/3/
JDCxXeewdMUU8UHsixKpPoyQlr1wWw81eK9XD7Wcz6x6vS0c0741GyVBLwq7B0c7rcDPPjWchcxn
G6dqWlyz0HYmmMh04GDK9h81jGhizjauY9PK19/fXDCEFWU+XW1/xuVC721r6+a6XoH/vU9ooNkl
Z5XnecmEEgey4hRg1EUe90cbeZblDjSFy8Zb3LR/7QYekbfrJ9pUl8oJZqAVrE4YWO7z7TM13E5U
b69vRF2xcsFzeYing38s4/RI7p0TOVZHEdc7NUc32WVc5yxwIClQIIhTvfXaMohGb7BPp0YseYqY
fKxaFU6ZRSOLkV1hLdUJ99YsT4k3QiNR2DvRoHho3S3yhvddGNXb6luv8vylz3DbjfIggzUuF/Zh
XDc2bgipqN5OX9roS5t65BivZ+rG2aG0Q3o/hGATi4ujM4XrlvZcVf0dE+Ca1eZliyHeBF/qjvxE
DiAGfHCCWEVTfDUCZATZ59t6+n6gS3XQ3L5N7SmdO8RuYKEgjmXHE5lAs1B6YeCPP9bKi29/6P1e
eIdyzaopBhxE3+ANCeCaLmyBuhOXjCYHigpbXNrDxfMofxGK/EpVRsJhzjaM5P0Qi+rNU+2Ciimg
mpG4ktlpttcTX8qfI/+38rf6dU1qpz2PBx9dQnZWI+028bsh6XHhzxEmr/c5Kr2XCkFKyctrFMSu
TC75aAEJt5H7ohWqt1D1vfSGKYcGOE1ZxksFupNq2Jf0p3oDVbuMyVAEOPQ5KcMsPVP34KQfb2uU
4Vz1/ilXgiMkmBHalstzNbxOmFAbqrjcah4x+EC9fUpYGcpFOQL/eQKEGx8vRbfV42TQF72zXsge
cQTBzuv6qR/RWYxM/4aZmZa+/ps3l3JTELLWWYWl5VNWhSR9ckV0W96mpTUDrrk72Q7D0qDce6gT
K3bZ/KUNnF0ZPqoPA4CYHDAzC3w3JqI+dq18zFl6SbN5I6ow7V6zUeHO6Fleh+oi2IPgMZq/gnWn
YLRbWNhqaCyKpXuiwhY9WcMfZ923bb1FqiqVmtMW6eXRr9iBDdWfGXmJ0J/nL7dP1XSp6U1SJB0d
Bi4qJLA/qu/dvRu3Eb9vf86ReL6WLrdaBg3mpDdLobwk5wVtTZfBIXgl9pGst8Bp+fuXpd4v1SSq
KlCFhaU20y/ZkWMzeUfHV/82E0W5/blwnQ1PbLgtvatyvbEu20+S2m2t8uK3QKkFvlIwBZE7VYdl
eiDNcLh9JAbHps8FLHOzJlbieKeKLqfVXg8UVH/Zgmb1Zatf6/0+P+pptuz6LFuLCU/URnn2CbAP
L33KGOAYp/qxcIvPjZMojMt0VeQ47j+3/5ZJA7R4myu/HmaCCirKGlHp8RjDp/ssUJ8XSO2mdl0X
VbtayGO3lA9r95PRLXQY08Y1+1atV1PbgYWM3UDPHNPLRwBW/btLKnq/FehnvXmEoC9O5ZWAJU4Y
Ai/AoO9b/WoybxQ2IBSgQhXOuQ0iud7bdMMQDCqq91vNBZopigHWvKILTZTI731MavQBb1ztBonr
4wG+3wVT2mDbOf+SiLO1BShguAT0fqvS7tsqcHh5qeFDPeulE3PobWV0TYtf/8wbWY9rm1N0tl3T
9Tz0/SxyxHog7RY8lEnkuslOtkKcztYHlTfhlAbffcHPo02jas7pTnXRTNQvUCbNwbt6GdV4aCt+
YQHfyEOYtq/dv8RzugB0t+tD7dUPykHlXqn71eHPfeZ8uq3spgPQ7HTuSNHgjl8fKm7HVmV9l6Xz
kAXehs4blFJvtqJzkK55464PPA1OVW2fm2Snh9HbrIhgbgddxA0G2kleAX9n3SqamHZ9vcreaOU8
kFm5jK4PXcK+tc4CUtQcXXS3JW5a/HrYbxYvZVGxpnbWB9xMn6tsCkDTW+8aj3NQi/p78ZkHtde3
ePZQlQT3qcitO1rxrWjWtPXr72+2PjpuNyUBXMxqke/jknzKNjdu0EOdIC8QlSRZPq0PQ1N9zev6
k8r8L9W8lUs17VwzUgAC9kW+Quht53hhzagXlkm6kWA27V0z06Kt00kSG+qSyZNYxsj21E/Oq13d
xagz/i112kx4jgfYO6aIHxq7/ros1T7z1Dun5kHybixgQw6hX8Ac8ECXnU9kvWFq9YhIOVAFL2Vy
aUHQytXXXfajt0lxDKP79kzRJlWe0+TZ27qeDaeot0gl/jyVJMMD0xLWoSvHEEz3UZ0u8e1tG6JH
HSNJ5MQvu4JhkoaJuzIHg3YNuFcXM8poGBzy6VSMTehtMaaa/oxmqUlNWJddK3CqY+FInTDx8hAQ
nrf/i2l17VpNl4WCagXJ5m55HhKA/yEDL/dpu94ylaJlYuoDVFQK+x58GfbOcFeH2y2qOhgzjgfP
0vtRmfox68W58ceNq9rQ9Ut1sN2h6WijgMhzUQt5LksV2fUfNaVhzsYPU5sfBHtZvPuVfaPBPrej
d1F1dsCIzZEnWvmHogoFfcHnbh+wIfDQG6kqVFaQE0GaXywk9gC6CDLfo2ydkyRbMxOmT2h3bDpb
UiX9AnObpRfPXbtGVVH/CKzmG1Gs2ShvGTRVR+Gl2RKMjsSp+/5d5953fsyTDfEbrhSdI89ZaICC
JR4h3fo009MmwINJMJrpSlAh4MGMkHiqKMCagfOUYArh4GQb8wcmkWjG2yaMCVqy6kKqkzd8GL1X
Fvy+rTampbVbFqlFknseRLJODyr4d8abNeEbL2HT2tolq0Zw6nklHpQ+z/vjks32Yar4csiAn3a4
vX1TWkfH361VXsnMwzfqP+SPuHPu0BU2hcW9c6g+8GO2k9WV6t1VS5+4aWLjOw35Za9hYoO9cRet
joPZaS1amO2p7muoT9nfle59Lg+L3Jdt1HurxOrxdpJom5uDi5t/aBcwgVQ/bsveYE061G5dOXWN
VnqozpgzPNWKV4ygZ8d9i1916k3cWnlOMacKG6fTlzJLwiLdIi4xaKXeXVWNljshy4H3a44awJrL
+7ZJfwHte8NYTWLRjJUu7cRpj1Sm6K2TX6ZOnFXl1qSKaXHNXCdbMtTMkZBos7tBnpatSujVhb9T
iNO7qPpa0mqxIBQBD5Z259L+Msjnwn5qnX0z7FRvn8oLWaxen6O8Yz/T5ktF/nj5VuRqKkPrTVLA
6x34pCiuprsZ7heVRCsS982PJMwPMtqFpQU6Hs1Ql4I4/uxjasH3+UHZ/v2SqBcJeMJdOq83SS1O
MrcY1kQEiEp38mmmz/vWvV5bb2wJqTd3Bs4h5qn77tCmYFTN8z3+haIV/++lRZOyVl3Bk/pqAEs6
CvWH0ZXfS2/cC0GhaXxdEjV5nuOeM4X+iJojqpmnsYjtQfrhALj+jX/yrmXhn2iXFWeyAd3bDBAc
v5vlKZFut97N0qJ73ALW156ESVtgam0ti/syrR+H2X+0rK0MwrvhB3X0jA0AslqeAv/jHJQuoNpV
nz+g7X0AddX8y1XS3qjRGCSkZ2/GPLETfiXxUaK+71OvC6dg2CJQMy2uxZZZQQDfWtmAyxRFeu/2
HX+0IamNMOFd9wYJaRYwD31Z92MXAEQs/SKHNrJX+5A5BWALxMEr+o1L6/3iP76j3VoFcascbWvF
/ez3oaucuGifvMLHU05GbeVGQNE/+IDMwXDqDtPGB6/ifGPaLRu5m/ncBdJ098o8XJI+bXd1PmFx
zbhZytJ0bGcEU2n2ZQVeXVQu6Rbw5//ePP+5crC6ZtiV4ycks/z8njTuka/Lsc37EE1/RyJWoGjO
dznt/+VyDEefht3Yh90iYzetIkxXR2L8nA3lYZz5o+XJE29UlFM7AnzlSymquFVr3MkFvG1zGLig
rfbTO29aI6/bAi94N4rA7jV3kc1gVgwCCH5UeXesm5QcrH7wQiFzL7p9tqZPaB6D5XbSe7IJzsPI
f/sTfWws904VWw7JYBN6IgnMQXNF29Q/A/3r3lVTWIn8xBTKcJ54dWx/z+VDQQn3t4bOo7RQRGHg
khCZjFjQCVQTQdq5S0Z6ZqnJReeryYeMyItKqAgRM54pOlX2nYGegkhWjJrNI9qg6yk51rMdCr89
WkAHub19k8PQUxDAB+aApALaFdCJeMoi+KgOsKgzSz1ah7VEM8KnnpRJ8+TJliA9wTHvFiWAF6r6
OJHeZG3EHgZl0zMTrrcSKdwSxElzc2aBJ8K5Suuoc7ZgegwOXs9PeGNDhVRwwdOKTn2KBNfJrTZJ
ik3b164PD7ipziC4D4hF+FZ/nQ+dRX8gTbHhZw1XrJ6UsJQzViBuAGvDZI2hpNM3kLA/82VBvpGK
fcqspyf8Mc1FAp62c00q9PT66Ysv7DkOxNZErElK2m0hkqZIFRXgr2ogJTJVP4WojuAE35CS6Yy1
CyMgs2O1JYZhuqJ6BQZ/G2U532p/MPgrfQKssfjEnGQMzr7rRCD9vAOmzpM/y7ueX0ER5T5Saodo
nh2tOFPnFQ2oVss+blgdkaW7C9atkWHTGWhePeE9YGSFE5xFhcmebjjaVX1W9RYfkUFKep4il147
9w4JzrODaZjK+SRG8uQN7I64eERnGBi/7bkMR63nLBw5u06STMG5qqhzQPJ3iVqHfNy3uGbNPvrE
g1n0/nnkthVLz8PtVBSgTtnYvMGa9czF5ApW9CsNzm2iTo1iodvUd2JicZfvvDic6/G/CczQDsy7
LAeueQYMsdChazRhMqWU1sZz4np9vhM96VkMNxV9XgxLcG7mNsIQ1zW8vJsaO06sIbZdegBR2s99
p6FZNbWmrHG7FuwHRWYdGt4FYePxb7cXNx0F+VtORVWCmF3CZfjuekyCJRppGxOHHmvMNtz+hMHi
9NxGi9EL5avAO3Ne3KVtETFVH/Ly1+3VTYag2XOnss72LHDJJiPm29ZhTZ4zKfzX26sb9q7nNdA8
YEnPBbBsAZi7B29eh+ckRWufaqpgozPHcAJ6UiOofMrE1SFZeQLc8eLXNCZn0KoD6MbbgkQyfUMz
aCY5pug9INg2ORjn3R7t1gsYQsKiIWlU8n4X7gBSTNfvv7G6nNhUdQ2Dqi7rVCPxRkV6CYQErrDn
jQPbML73z9zWJze62lVlILkHZJIvgIkL8QbbFW/agWYO/WJZ3iShq0NPTiN/tnoUoIotNOf3j8H+
z7DGtPAafCD8nC/OU5Av6KlZP0xBFfsAwLqtsCbRaOYANpkZoICLf3YZl5EqEhKyatnI0bxvDbY+
rzG1cBRjDlT2mvNendk6gLSZJ36gzmmfl/sInB192q8ci4K0jXDPyORmfewX1hXUefaTneD19lV4
b9S081cXE50IMRhrvHCRyxJ2c+eGqZi2MqLvi8rRh/58lZRNglT3OUf7cjgo90WBiTrqeft5z0E7
+vRfnmV17gXX/wD+lzFMZwdEww4Zd82hwZS1MIwrWfprO4E5nin76+CyDlD/bNqws/fV1NHZiTIM
tpVtB5rApk0rdDJLFgLS+OW2aExmdu0neHO8YC73FkCpAXqTzJ/Wpv/RFF5Uj8k/DVF7KpnU1mcA
bScNsjF1AFqfOGd/UefCXsLbu39fNLY+ADj3QZG27eSfCWgsM0QTqi427Ne0tO6esyGxlgJBUdvk
IbFJGIwbpUaTyK9m8Ebk2cREOXtwO0UFCiVZlveuTz7P1frK1VaTqekb13/15htkXAuXTgRw4DT9
QYgF+rLmsVRDaCOzdFv271utrc+MlWk5WgMSbWdQKoV9dseaIST+xhPfIH19asxzlSJB3vJz4vdP
STBbEXhLd0FBojKiHe28Ns6Yjri4rGRh8YTW3geiNrPD779qwFb1t+gZoZa1ZJDL7KKD++y6p3H+
jkMm6udtwZtko53tIiviI0IAy4QTfHY73wpVsub7LEofCVOYDWpzC7KZ+i5apTyTrNhovTHopD70
5VuJD9pE3zuTUbYiBG0re3RByhFWzZAfcht9kPsEpLnjmftlvmBy5RwQ5UQFBg5jgO1v6b0hD2br
s18kIx4d8oWfyQpOSUWmNU6yJAsrx1miYGQiXhXJnypHlmEy+/WxaHoV3/5rBhn+ZzKMZMtaDiND
DYulL0laI/G2Wn6cr9YQ1gVJT/u+o2VCMbAk5NrBnHOyyHAUqOCuSG/LpThQtu7TNX1aLHXA+NKN
Pqh4kjKLVdupcGi2CNMMVqLPihE6wDRTcA8vWTc8gn4sIOG1KLGV4jG4P31gbLF4L3nPQYeUkxc5
8EPJFrQf18fbB2DavmbkEygt5kU1oOAu3fZeBHSOe74LegvAMu7fLqosKMsGH5lc5O4uRWvX8QBI
3w3rMwmG/L04LpqlcmmFhMgw/nAr6yA88cDELuhU7F0z7j7N+prl4KGwg/JEhjzsA+dT6jb7rn0d
bZsxuRZtNvFzWaxNKFaWxHVtbz2ZDOarj47VPF0LlSFZ5KfCDZuE/6sy9mlo0KntuRulT9M3NNNF
+3ddt1nAzwBvqkNaDHd+3zVRK+sja7Z6MExOUJ8d65krg0VdGTvQ7fzk+P6lkh2wnJAOu6Z0WDjL
oIz65p9q/kp8saVcpj93/f1NXNPRYsmzAkjxKxlAiHFZ0/SF5FWYDHu/oF3fJShrqHJAu7Ey8rsr
7LuqntMwsPunXk0bSmb6F5pxJ2uRilQKVIJa+XlKsnPGrEcqpngsreMu/6FPk6E9XMyFD/dUoQwn
v9ej9X3fwpp5czUlBbYfwK86ZdTIJI1tYW20uRq8nj40hjYDiRYKOCa/851QudZ3Mm2ihRgck6c9
90my5G1jc3KmKrWessWez33uZLG/NF28Szj65BgmGGY3aGDfVVcjITWzahDhxGa1T/g6XDfjeVAO
q+ef06H/cWXjQ3UhAbX4hus2iF8fIQM9eakcuXov04pEsEDBPmT1JraPQf76BFkJJkV3qIBDyFbn
yXeSn+0agIyHb4QshrhbHyTjlHEvufrWQhEWilweS294BNPrLysJDsm4FYKZhHT9/a0LSlffUT1u
ZsDv/Rv8nutx43BN8tFuZYxfL2pNO1S8yPJMWf6xLepzUe/0CEwzXIQpqvDHgJ19h44hnYruwKd1
Xw3B1luSLNoAnq1EkkKqIHb94Y5U811TOPtyCHpHEh16q6OIFc92LcpT4Sl5L8Uon2+brcEf601J
vZ2Wq6vATmS37V1QO7Gy+fNU/GB4ON/+guFs9X4kQXw0nY8deMX84cVZl7C3xo9ZvwWFbFr+ahNv
dFIqqbx+RCXN8qwLIUk0ZP3DkG5BCBpUXm9JSptgzRx0V57p3OZRxsE24vP+223RmBa//qc3ey/U
ktXLMngvARe/OdhnQsraH7fXNslFs1V7aZuuTJBqmYf5IXf8xyxfn8tavu5bXrNYtpQCcwyoeJS2
d1h6+yh79+DX42Hf8prF9kK6sCBw3YEI7FBYy2OerQdvsn/tW16LpJXyc18S9Iu08JUi6T4KAYYc
sYXuYDpX7bp1eeU2fi2QB5ndD1Nl/zPlzYarNyyttwONLnja8dYFGaNwP1uO92i1f27LhEPp/luq
tPUOIBCyF0NHUPwZveFIMnZIeX4/uORhBMJyEdiPgnm/b3/KoJt6O1AdlP/H2Zcsx60zzT4RIwiS
IMEtp261BsvtQbY3DNvnHM4zOD79Tfq/C31woxHBrSJURANVQKGQlTmSxiwB4iztOWyy+ntp5O15
1ZZjhWNdbDmzlgkNYQMKRYlRPdXW0vg2R2Z+bPj7z3oXtiC11optwZ4JSOLjZu3NHvXVRmvoffOy
Jd7//s58hqKuVWVIM3sn06IqG36TFKLY943LVlmIW62ql4m4SDNdK1kuLSX/mi5potzJP8QsfnPG
8k1PTdXXZAsthPHkaHa5U+5cBtRggYN60fF4OaWqhzLZTAlh3HQrLd1xct4sBkbPcnqM+aFeHksX
EV995ZpGnOANi4C7097mwBk0VB218P4ySI5dEceVOX2l6ZbFLlMK+imWVOHUDok3WHiMG6pjOa2I
5drWnlNkPgz3lflCrAGSqiDYUPwCydwbwrnb1egqBpUVu9jWMEbzxN+SpE8VOYNseva/vwuBJa6K
fGGWc0mmzB8z7WSk1rd53E5VWX+7vwKy8QtBXI31UJeTi/uKk7xRCFF5TWeppLYlfm/sH303ftr3
3TAtG6SEaY9btB4QjVwoOSS2jAYHYez6hir7oKHBIS0nb2p7Lx7wxn0kKYFxYexZQp20j5f1ccjQ
+6jVM/V1bqswPbJuzr9ePBn6eowGHa7aQAMkEVE8V5c6/jCb5aUrmw+UG37ZN35hhBSv0vcX++Z6
4DcJ+1DebH2CWgnYnGjuV1rn58s1I6qnuN3l/zo5YV3YhlINyu0ZR6+3QXFyzpVXdmFVVl6fuCeu
4g2/GRL4iJBT6MZqdAsFv2WeLfW/MVq6HqFFxL9zvc4f056oEP6SHh1TJEed8A6y8Bhz1aPGAQKm
PHLD7QU9hyGQGpGqyi79zH5AvQuR3mCgzq13BqaofXKi7tSe+3AOTL8IsuAYXbIpPpIC8DM7y4hm
7dz6StPvfZt5w/zPfZ+SeLLpCptUszh1DLjs3ljn9WD/TqP6jV+y112ARXX9kE6TEOpprveObu7N
vOclotFw0vw4Mk/gwvJRvgnu/5SbSQExXTHk63lrthntTOXqBG4atSN8WO/9uPyx1kvQqSgrb4eh
KQJyDEDLl3lnuWgsUKFMpmdXYwgQh+KmLDMvRPk8sbhsbFA6bbzl/riQa58Va1QSSwWn/IML/DvU
kRr9r9cudEvy0cIvyFLf+bRFTpSFlQ8oePKg/waa2ev95LD3CiHPl7bCIYLOTcqs7xvLM1AhGq/6
QlTvebc3LlME6nRDhip/vnMEMRa2bfrQZfbLCtz3MFanwW4Vr5+SdRGfy81pAQiyxmcmw/Cq+Txl
bwB03nfd3UVvLIj4Wr4tWgUVSYhqEmfMvMZpdYhRuyoZp9ubrik+l7stL1Z9ZyDqB7Au6hOA/63H
ixNTMQ3Ihi+Ed8f7sl1TcDKAAC1K3OXUdtdjEyPENLyElTVFf+tKfmCX8szxEIYAnSLCFSJhGs9H
BrccwDoXn2tV0ifZhcRH8myd0FMRg01cp1nqNWt+wcNrmNcQuQf+LQUBuMusn/dnR+aSQhx385I2
5R5a6QCs6ZvDn2YVnaZsSYWo3ZKujvUVW4RRB3lx0VWsCJJgFd+/i8YxK9qhtd3UGn9wQ8N8bQ0L
5BR+ayukOGSnjUiQOiBQLTQzIFKjKUBbXDidkyfb004V5FtUTNeSuRffvmvX0LRy/yGFXnmW2wRL
M3ijbYaHllZ8/XbteGJ2hlNgpI/aduUVmEJU+CXJ2oov35Rl6cp28pfCGC6sZL5FVa0rsqNFlJpG
H0YRuyOmhYNk2f2W+nmQBtwrntbXPkzP/SmJikPNE8QUX8HdPl8o3SlVwFRR4zhxlu9rcwS/BNvC
KVxQ0O384R/th4eVvg7807F1FUKW1x2wi6uLnvrxpx6nnka/de3bfduydRViNnGcdMo1JNcmKO/b
YfRr7PX3TUu8XXz3bkEtBcASuGQoVGwTqofu5H7QclWFRZaFioSpQGwXaIOB2+RP7LQ9ZBc0FJ+s
qAq0QNVPL9sWxBfvBTQMcbqfJQt0YH3+UH3UQn4p+sCKish5cM/3p0rCEmKK1KmE54lr9AYIWi5j
uDzVkYZuTW+MiG9H/BSHiwKGKFlukTjVndpiazqIJyTaS5HqobYek48yRbJUcMgTrd9ZoE3nP1dz
fMeyPPC+Qp/q2FXWFF+321nHg1OBXD3LisCo9IdyAQn76ihyNdnUCNGb8R70uxkiwapDTi6WigNM
ZleIXlrondNUsNvBR5eLsyjCS+r/QugCAgOdwRHxtVKvfRhP1Un/x/6kQas1iVQ9uDLHFB+3Wc7M
eClAczJe0FcYn8ZTGjkv62v61YjKMKs9lXqRZJrEV26jHKdycGLkVu3qJVkSaEc3IvGFO9ZYMrs7
VcuChqoBbcRAzRlf7keubNjCVXhe1xHsggzpFMUlvh/PcaFSYZTO/b6xvisUlNvYZRPqpWCEzr62
Dy2UTuvH5MF9XkLup+HRmd9/2rvPZLa1rM4G2b0CfdZ274IYoD6ENCemSL/RTJ1T72oNz23VeFUD
YJ6eXfI+C1xuqGDPsiUQAnetk9nS99QN6OQhnMvmo5swFcmj5BATn7jBnbJqnCKnWpJr4n7NtzOZ
FK8dMtNC/ObdYNRDbyJdq2Kv09OzA46BMZ8VNQHJtIjv2yRrnDlfemiCJz8h6+cXqJbe93mZY4oP
2w3PkQnujpk/ZVfjSx6gEPCJeWtgePabdrQKIApS49xdFp0g75nKp215oqCqUMl9SeZefNy2GnQ2
8Q0+E4NxmxU+CqOWEvNyGydHAHz734gapnhccoKLEGSWP7TpVIcFThZ/zIE3L5lhnco2+caSugBf
+bT5Y1IcIw42RboNl89uDWE0pNItqMqrxTeUBLayKRMuv2AOsemWIt2yypZ4Y5y/OTTtgzm1/7nv
VjKHFeJ4A6+KMyXItcZ1CAERCmYFOFI2cuEE3tY8tmILlcRkezYWb9X/nfhB00IMpyUwfby1QXaa
9LMPep6TNVVJWE7s9/1JkYxdfPXe2sLpuIHEMJ8/2fOXdqrAn6OoIEnu1eK7N0UbNs9xt37uO/5j
LtdLz+OrM5cexXaxuKqr9T7NNwpV4pt3yzg3R/BBPEOTMDD8wd/O7dk5mWEWqYrFEtcRH70T9MPb
2oYVdrdXy8y9tft0f/plhoVIBhcbzS2KHGveiV7oaLCocSauSOFk1ve/vzt5c1aBi21/Pik2+q+V
sn/R8nhwbYVonZokh6Ih1pa0z3kb0Pmpb74Wv4fxn/sTI/NLIVizcak6R7P2YK2DOYaQkNX/zFNT
Me8y80LI9lOSQeTNwdYPrtmmPJug3tEHxcErqW2KL9xbZvz/M72nvyfrQ51fGvOpoEfalZGCu/+7
qGm35BWIm1EFgwKJWXkgZ+ATlDZUPKqSqRHftifS1ebk4qI19EW4aOMHC+pXiXNMWsMUX7crgKdc
EL0hlNouAuTO2yz7jDptRGfTM51NcduS/Qohb+4GWlts3zgL8nn9YUJtoVOxesrSE5GmhCdr1ZEW
K4DWwMDChtN8cf0hcE9GoHvzmRz8CUL0OnY+gf8Gn2HmZxb/7iGkMR2LLkOI3rjOtDVZYVpPvtHl
Wo5QSFCY3kd3YzcWWUpoDGgEoRQbw3ABUhNiTYc2BEOIWAv8ynqxYMgLwLjZCyWniauouGTOIpyy
bgs5c0AGccly9M+aFb8wdwlQMgkODV2kJMmarKtdKCo9t2bitXrpQadmNH4eMy689tagzKkdho2y
J1+txTO375Pq2UCyj4ncqV2HoqwJXsxnfchPrgGgI2XfptEOSF6p2rUkUy8ykaDfqWrnDRtxqaH9
bPS2LaSuwhVl49+/+e74q3sIZOndfriSBmxOz0bs+rHuEUPBgiDRqTZFDhJjYmCMSpE88YBEtt+d
nGv91oZTyF90r/ZLP9dUV6L93LsRVn/2one/ZawT+/8SBZQGL3pYBrQJCn/xi9f6AkJLFZ77z9re
+o5w7vK1KMBftBd9Pu7JFHnqP00PWaj5mT+F7FNT+U2wPrIXFeukbDP9U31698PWsd9ao0fsDSGJ
2tfisnhL7nMPwnqoTA7EHxT3Vdmt6c/f330pX1eX5NsMzO5A0HT4aZgZmNjyD7OlPaULmuCXZ5S8
0H2S/r4fmpKt8C/uEpM7dLam5bGkpV9llmcbqp4Q2Y8RSUsIq3hj2vgxy5pHcQFYTNM/N10ZtmsX
0gX10S0Pajp8nvVGsQPLfs6e5r+bv2lizG5MfNKZ0L5Zc5L7s6nSp9yzlxt+JxKXuOuwpi63l8es
5AEtP/QF8Xg2R8Na+Pb8MmWZ31ppdH9hpLMn7Aw2KD+KobKWxw1i7FvReEP/YiS932AHKrssGmpo
mm+XYVaVeWRzt//93dyxPnUGp1mXR23UM2/cSH9qkVMpEk7p7xHO80LLiLVUa/JEgShOwTiWuRM4
2POQuwluWhTVchNY2nOh5GmR/SBhnxgpGqqsGDVPc3uh45dtUdwrZHaFY75M9ALeC7t5Gmb5aVbx
pEvOGRHkZXV8hQppBjpto/Z4iU2TfFjiYxqShojsml1K+w6Nwc99GmzVg3mIZBOkZcLhznutKYCL
AaTPYKHev4JuONRUOm23r+eGCOFqgfAYsxLGOcrs9dBdUq15MBINgoyz3zDFo6XkicsQwVxzBori
ukLi1lGPnawwDzRf+wpUT0T99uQE90P6tt8YrhDR1rC3hhJ8pXejmASxSsjmtt8YIoDLLTJmVi1W
1po10B4OD+ji9MmqK9xdZl4I3LTtG8rS3S1t/SMBM4I9moHRq7TEZLMiRKnbA3JY7s9+FK+J1slR
tQZJF1UIU60w/n/ZaD+1bT+PdNOzvF21uD0N5+zt/qLKZkfIyzWO7BCau1jUJcp/u9m5Y94hyyI+
C+9aLthfYdmuH0vruWIP1qyoR0kGLWKysqEbms1FQtPGXgUC/J/mIWA4MURElm0WlJRLh5pIl4R1
b52qWMVPJtkLRDjW1BDbKl0UX90t9evV8ien+FRDQcxzykdzGFU52O54fx/zhshjssaAjNrsDwwm
PlWQfM9/bR/naAnLsD7VtSJTkS3BHg7vTlvdXXUTRJyArmVTlJQlKuPuy+i2ivRBZl4I2rY3E/Qr
I0dmutt7S5b/IhUJaxTw7jvn7VzIEOFaduU2hUXa5nmiUwjFUy8xmA/EYlh3vU/71Sumr1XJwvtf
u31LMpgQyqDbTxK2PyZ0wPPots/tj4bzYBSf75uXbRUiswnh3C2rHOT7Qzg92f6O6rQe0p/pWT/H
vq64ikmWRIRwoc21JlaGHzH2w8tSVK9mmp40Q9VUItlHRfRWh+raRAhe6dLFCoep9pvky/3pkQ18
D8h3rkqYmy9NjDqVRb8N3Q9OnrPu2NkiwrXqfCqMGpq5z9N4msbI7aNVhTmQ+IyI1nJap6jSGDXC
Miked5pk262fBoP4Magtjk2MEMPOVk4VyoL1M/Qa8ssQk+99tfLIpIcYxIghIrWy1VkguIycmZQO
OxNW0NIjZmYqFlbmMsLRC1hKt1YWFnasbG9slsgtRkVhUDb7YsRmYKvskl0DZUtfaqv0uVUGQ5Ke
F2VeIhu9cPLG2DBLouNxd9gWf0tBVKZCRkssi6gtEHvktVEBi2o6502/mLnC229jXA0RrdVpS8V6
A9tMUVexn/PsZFPr62x9ZHMedfUAVBtYBu/7puS0FFFbWctJ7UCj+3lrmy3UAF3Ee2X8ONq2P1gd
eBmVIDTJUou4LT2fLGilazhqUv596puTWb7OGsed7tv9nyKpvxgiYmtY685qdwSFk3o8YKc2wiUV
s/VlL8BUEaCRb/e/JPspQkCnQ9LmM8HCc6Nkp5Q+1cPcY6EG7mlJplgZmXcJR/OUTWs38gZKLwDc
vqyu1n8oVlXnosy4ENLrstmpkyKtWIuzk0aGFtyfGckZIBKUQJvB3HLd3V90nmwAykfNX9tP923L
xiwGMrRrsfdhedNWD8my/i4HFbWEZEFF6Fba1iZ3U+wRrOTnNE+D3m5ewRnmZXb869DoRdBWUS+x
kxJkWhAG09bng1UGQ0RsQdF9zrUOzQGL+d+QXLNjCGnjLzYSk2QtINg4tNY2KCfLbxrTb3SV9Klk
3xHZSOJeZ9XkoiWjggjWg8tXy6ty59e4tqZXLuSHNo2KR0aJS9Ldnd6lJT13Idpqw9X1pg9y07g4
Wf+pbNjBZkVDBG5tUGVruhwfWKL4VEfVqUf74NMcoLp8zlTwWonzi+wkNYgZknnFbcMq2RvkllEn
d1UlH5n3C4dwallux5YZ5w3NOo86JKgsI+Ktk3vUVCEoZMsgRG81ld0Msu762bH+ieOvuHN7muMq
9kqJcRHAZWQl7pgNMqyBfOwyoLPLy1p8vB+4MttC4SrVpjaj4FJ5Zj1Y/qdpcsPEtcGgYzNVOVr2
iT1I3rloUaZYX47FbSanC60UqoFpM35uGvb1/m+QeI+I4UKxu4ZmWN0899a6geYPJKfWXB40vv+q
d6M3ndbsOAFQemT+qp00lT6ebFaEwM3WGrQqJakhsDqDLr30WZO/DJqKa042J8L5WpbaGjczhl31
r5DQvdigPzk228LhyvSu1zUjwevCmocdA8ae9adjpoVQ1YbV2cm4m+es6D600/SczK/HLAvxWW+0
BYHE/rJbzb/asvpsOAczGRGY1W2gfe73d91lP0KYGbBE1Xsn8RERl+W0Fe+5BaC71sanyabnxVwe
SK86pWTmhcBs6JJ3fNxx9PmZVKg7ftOm8P58y0zvm/G7qCkqN9VSC5suHVafMQgl8DScuyo4Zn7/
7DvzkGPUejPfzSc/q/ZL2vzrVNf7piXHhSnEZRMP2UgGFNuXen6ot3946Ty09uTVo3twboTQTEDh
2zQLpr3VLsb6LS0enObL/cFLol7UtwYCenMBR0Fa4w5+y9zQzlQ07TLTQmzaqHRZgw1ldIDJvusN
cAUT0/47NmwhOtGkCZZFinSJF/SUdfpl5odYcIghgrBIkzmkKfdnqnj1HJqAUUF1G5DMiIi/Wqq6
hIIhRp2gDQWBFPTWsbuACL3iKUjfyRCXzyU7W9lTMUWH5lnUhuoXqPdYI+4vA9X9uuG+s/48ZlkI
yNGgpa4VuL00xnRBwh4uharb549A8o1StMgkUnVJNq5ONz/WCw2G7j+7c0I0lIUOmAoLO8hANeEw
OzCoFtbWN2CuT8MG/Lk5gSRO860JnDJQaBn1CZqcHy1DUduRrb4QxdXGl3Ka3fLZbbTGo/j1Qb+k
CgfYp+3WTxbOWG4P0Ht3TSQdHCTxlj1fQUv7pdXc4NhyCcFM9XGZJ4B7nzmvEnR099PTwKBgcMy6
EM6FSYA6RVc6uOg05nd5Fb/kgzMfSxJEkFanpXFdsWLvXGMO9Xm9gkzXhLz2+f7oJXMv6kXlDJQ+
FLwcz1vl8+mrRqOqUNRwbpoGBYvoM8BN5QkDYdDMzNJj+uj3oGr12KiS9bzplPiA4DdDPZZpa4I0
qFqywjd6AqqpOT/ISCci+xrW6OB3Bv+os5GgBhVR3pPTbGdHnBKDF9ymrJpSW9bYgWqrM3lZNxKv
MVX9a5KZEb2m37bZNduJXWA29yDY8RuAn7cDHgPuG+EONaFjzWzd2XmLXR5NQIbbmJ9VV/HESLxG
RPfxIa34POhgPc7ix1X7mlsA6K+tf2zwQqa2WQZv6xw8TY7O/Zk2UZouoTvoB83vP+pdprbajd43
DsyPI/fAehShzTjIEpWqgGxu9uV+Zz7JU60ybUSUPlYhcePnjEN6Wcn2KjMvBGyRdLmd1AsDcs85
GVXx2mdjtAwqHu2buSYcRwhXOzf1omxzjD5LT0mia+dhKyrUFE33WSMHSc1F4B46o5NicUtoKeWj
eV6HwvX5YBfeff+R/QYhaikp0KpTG/CfuSMn+ydpIGuOBjzd0+NMJckp+YgI0Bsgb9S6aem8jSv9
tzR5oKXQZUHrkacNieJc2W89f525IJcSojiBhgLvkhFsbrXVBmaMrutxfOw4e2Jz80NHrff+hEl2
In3//juXnRcIXVuorF+6vi3egBlykhOPV6sK79vfx3vrdwgBjdbTLm6GXTyFzmHORh9tZ5HZQM+j
+c/ljVfSQ1kEZkyI7TFxzDFZMWOUmoOvaXHlLyqe5dtIORgXIrtsu8JM655drIRAdPkyafO3ukAB
D5zdtpV5ffeTrMvncS3Px+ZNiHUnLzZbh5TTWauZT+2rPiJHXn+R8l/ADxfOo/ufkS2/EPMgXGnK
0amdc0qroKzxEAVpivumJbuVSMJGpnhe0Z1nXrvttJSZV88fq/RIfxuWQwhzbbTBtFo05pXqlhuN
xpg9JHhU8BI2/ro/+psTA861HWTxLi420zCWBLjVa9tV56pcg207cjmBZSGy02wbIXZYQJCnYlGd
8aBTPU3fBIDAshDLkFcoQDpeQrJstX+V1fbQm+whm/lp2SDT5RrXpWVvedH+e3+KboY2PieEdjIP
UL528UPGtvAIDY288Nbq5wht37j/pJFO4UiypRACuyHEBZ0ffhYD6ad5wqX8/vhvBzV+gBDUPTpl
Olcz4kuCVWiy+TSA9ybpNm+uv1SQfo1xwyvK79X4ev+DsgkTYjqu2iSH48YXFo/B6ubBnP+Go+Fw
/W5XxDOK9MhtED9MiOrEsVY02CL0msbNPKRsmTcVqmLabV4cWBeua2mWUjQKwzrQgSaFxO8vyhKI
e1z6qXqc+VOR/3LtF5NnHo4RbyCf8vIN+KGP9yfx5sGIrwuhv4yTS/sFG2M/dy+99mG1stPaVOdO
DxhXePbNrct0RZifMwyZY2ezdZ0HNDm95M2r2Sjq1TLTQvRz6NtaRTFZ144+NkbkdpFxCKuMUQvh
nxkGSedita4Ff4qnh7L+x5oOlZVhW4j1dIvLwkZd+ao5D4XzNaEKCPr+/3+lB7ArxPa8uENBndG6
lvyC9wyKMopPg/ueItk3mBDetpNAvJY71tVK7QAPSx4rN4Xp2+g0jFsMZb3u9B6BcE1BhP6H5mQ5
by+89/CW59enQ5ctfEYIZJ6XZWWMcESTn6oVMsiPSvrS2wgO2BbCmKQZsZMRP6H+xoP+D1HLknjZ
0xrtAI443BS7nszjhYB12TpVLVng8UkVGPUKJpXcN6tD5R0QigoHdWr0OjQTbOtKrDJagNBvueoy
KpsiEb+Xx2NfTfUGD/qx+v1DHaXB5JWP8++dfy0OVU3RkiAQ+dd4v2YmqRN6dfLGWwsPXdGMGJ5W
KTIOmX0heElrao6lWdaVowfd2s5LQfzVgASjYkuWrLAI6zPSMmOtjo2HLlFhRJ0W2SowoiSGRQ42
pqEGkw/YHwqSgLN8+9inrWInlpkWQrhNLAjMaDDdbeGandr52OEr0q1tVY1+EXCSXgfw9FVnpqJx
k+05otoYpFHH0nU4NoMPY0gjcgaHBtjRnFMNEHR6sr/c3zZl3iLEa97bPOX7vDjNM2iJZlzQFvOT
ZX++b/42PxRIeoWA1eahI3qT0SsHhAN662d+6R5yrwhmj/n3vyFZWhHUl6Td1FIdAcUT8jkppurE
Ou0QjBvjF47ZhBt6YVDsybUWucxL83OlesORTL0I2+szDYWReHed7M3Zghb4nIT7bLnenxZJnIqY
vW0a5rgZ4UBT+iXnflkvXqfqJ5ZN+f73d/elomvLRstMbJUQCAmSzKoDV8uOhZRIsQYtIoCd95Di
xeTZTucb89f7UyKbceGABXq3GIeZIKbaZ9perGHyOhrm9BBYBs4iHLKxXZi8H5HumWvkahaMf7By
Re4kW04hUDlgbmg+xLZrNy+EhFv92s+KHV0yLSJGL9PAOzwv8HGIVXtaGpbVg9b+HrPo/qzLtjIR
oJdlC2d8xYK2/XlnEMvRlKz9S1cfdU20Aql6FKTfEWJ1I1ay6RRTlHzVPpnReLK+j98BW3oioX4e
D5Gam64I3zNih1VQbUJyTJ6IEc7ZFzRg3J8pSViJ0D3SxiYadpE8uaOfTR+r/tMxu0K4jmitMGK8
zVzT8dtWVQGJD2bdIkLP4KzNihGTUaHGh71RVZ2WzYQQqXVe9EO33xTiKtj008gUviizK0To2NN1
V3vFdp6ckuzRUo1XEp2iSlgyLTSnE4VTJF8mfrFj0zuGZwE7vHCEJp1GkxgsW1c7y1Ov10ntUQsM
9J1K8loyeJFJjXGjaJp98EPzSrRvdIhc1YOpzLQYklA55COH59X9eYoDM4de+umQU4vIu6Rt1xYd
XDBdxye6km9T3StOINmo97+/O97i2SmWuYVXz/m5GIOSXFYS3h+1zLQQiloPmtu6wQXGit8YpJvd
9qt1SJ4bjiLkuMlqJwutcW0vwMDeGYicXkXpJjkiLCEet9y2rMnGOlb6GRwf0Mb07ThYbZWUkCxP
tITATLLZXNMGW59m+PV+RkTJCaxLemQE6EoN7k++7IpnCYco4ke3SYOcaL7Ef5oYzM2LzzZ6UusQ
nDyv8b/3PyTZZkRcHku6Na4XbF+5ETjGgzOdj9kV6km5TYu873BSb0O4ucGUKFJoiVeK7GhTYoKq
y4DnWOTSNZHuPrvZoW5OiE7sLvUumDq+DHa/YcxTRCIzaE5QfrS9za/D9dw8lt/uz4zsF+x/f/cV
FPDHck2wh6XOA4k9rX8yVFxXssUUQrZybKoPDkJ2NJuXisaPtvbr/qBlloWAJSsrXGLBHS3mp9bJ
UJ1GtzlnMOdCuI5zV1tjhTm3ntGo6YNM9bF4jp+635uvnUBl/mH7fv8XyMrDphC3zM6deBiQc+mn
DQIp5AycUPx5xz0Fe6N3GpLZ1xOvz737H5RNmRDBHaO8awbHuoI18NS47LkHwPOQaRGu15iVXpvQ
qbuu1SkzIkbD+3Ylrili9YzR5W6lwX8a/XP8X4aHq7xQmN5TgBsFVRGslwwW00bmkCvLys9Lk0Zx
HdKRLH6fv7hd4W1lOCQqLlfJGfAXgm+odIh7YqmrGjQhzJuXl9h8mnpVI8aeE9z6MUIIl9msJXmD
TdOIX+PstbXNCExbBGw70CxXrLHsG7tbvdsmNq4nTpbgNzT6Rzz9JGyBgsNvIE96PGrcX27ZNAlB
XVUa1Rabkeu6PZfWA17Bg77wJpBJ37cvcychtvsinbOEY68my0vbBVv3q1AlgrIblIiyAj4jGbfE
JdcWpUmfRuYZzy2jNwZbiF0jsK73f8I+27dWWgji2rB68Nwgv2I1r36abs1ftdhSwW4lCyDCrUiX
1tA5xBbRT2/AEkH+1kMRoRujQ4MXEVdsQUW7LrC+Gc6x5seWqtAskoUVsVbMTWk+58ixDJ1G8X/u
aD7M26/7g5bNyf73d37vmikt0hp7W5U9LJVv8v+gp0gGxQO9ZD3/HA7vrFeQccWk4FZFwfOjkzC1
DcUGJ5sTMV4pboK2O+BYz5/G+YEuP0pVL4nM2f8kie9GreMJzRgtLCSwKR+Scx3FQRcsqf9/PBOq
G/Kemt3w9T9ff/eVDSzMICnFzJPajfBsSkH9tpXwSAYogE8OXrREoFWX6UPfbNgV0uXRHf6zoFNW
KyC1kj3zz4P6u1+g6b25TYjPa+08QKhqrM0zWrNDfeFBOqo0FSUuJKKsNB190WzC+HdeIYvFDxCR
UfiQzLSQNIOwCJ0JVmJc3Yo8z0nJIgs0eYrdQBJYIqJq6do6qVtMTuK+rEnuJU3rLT/SxFGcJrLB
C4G7xN1+Y9lLln3+mUx09UpSqnYcmfE96t6tbGq6mRv3M/nHrmvU/d0B8AF9O2p9/+o76ybAYFpq
muQfZg/MtzuIxNaT6j1HsjGIOpY4AeuhyJHv69A3v6RrrgEy5/JnlEiz4P6eKZsd4aDNl7Zgdoql
xSXOHh9GFZuhzK6QMnd6PsZbVxrXzA40CzRyiqqFzBWFU7UznWRLMhdTAp5ianhjCVo35rvj+ch8
MBEkNfY1sc2ZsktTj3ih6zufGkhujhkXgrTlc9EvVQHUktvkAdoeHUgGtKoz+w9T6N+7MBPBUk1J
nM5K8EaEutz5/153tSu4cgPzGp/HgITGmc6e6mi57ZzsL6yUm/HYyeCcDgdJvdGek8mKrDJ7vT9X
txeaiTRmpWE0Tb7oqGJwG3jEzhsaCDKhceDcJIni2i77xu6874J31Ia21w38hMwALSrHNW7x2yVo
eoX920HARC1KcP9OSdtD4Nmk1U8t5rOXV80Rnh/IKgqBi93GYuD5IP+scQFF2DhFm8k2G5G9dkq5
sD2bv+VQfwWx2bBCR8pD8DybnUuABRx/+7i7UhW5QR/dX2qZJwkx7SRJZawLPpPyM+DGHuvChHy5
b1uyBCLuicQ9ywwL96094ubYedCNY1VOoJz+13uqwYgNd1nw4uP+pPVDZgKWnX89Nuw9TXnnmZUW
O/nM1vwxz3GV5tR1PKdpFMYl8y0inwwdOLMYYhrXzrbPsRM/9mt+2hW2j419/+y7sS+To3OS4vrp
rM2HpCG/jTz7fN+0fdshRfwTNKkq5OAGir+I1Pi/IeUeT3rPboL79mXeIlxrCUtHvJ1gQ6jt30n7
bOcHp0QI1pIaYw2BlT27zKFO+qZs6JYtpRChTkJTrdgzpwkS8mjq2dLPdPp5fzJkky2E5WyP+tAO
2IHbZAxiI6Ld6K/5l81U7GCSyRZhTslk5LppI+y3rAJfVq83wTxxhXHJ4EWck1u4euFqbv5IrIJO
Xmu09gJmkE4LqTWDr9eF4vuxLUbEOtn94pI5wRbT2w87IxoUMvxDKyDylhXx5rQj2o0fB2o/2Jp+
1XUSAPcRjVlxOvYJIVh1PpfgT8Td08xd/v84+5IlSXGu2SfCDDEJtkBEZGRkZlVlDV3VG6yGbiQQ
8yDg6X/n3k22vlTIjG0sFELSGXTkxx0CPaw5I2y99lUEjtxgMrE06/Z6//2NT9jKcQKDv8Dr2wB2
gH8b07O7blzFYJcGbmyu3eKWy7o4bW73bV7s4FguqMKeWhxPK7SL4tbSNWRPbUMb9qfwt5YcKimE
6lP4ZFWCQrYR8XUN0NmxnUhhUt/UnH+Vtib3uRPUQLje2hIdZ7z7GEKbvC7GtMwtky6e5j9U9JbD
S4uwoMHB79Ng/e7Z/zokIdahbgs3pIr/sapARM7cAiLjJRRpQbE+stqAlNP4TRWxNXggH7DKbn96
v7Hm2jhP4Lq+b1G6oZW0wJ+Y3Q4EMWQoP8tZ4GH1WXLfcFPWDa7kBUGFdmJLYt4j+8ppvOBpr+2P
MB1Bh3rf5rc22mYShJ7YTqv6EFavS3WZLYMl6aa9//5maAutX+jI6nFryz7zvIWmZIRexYODK77F
ndsagQrnZG6f8+YniV6YSXRK415UlBaEsgrXBTHDax8O58myIYh5iMIWq62kBBK9vqKu4RHn4gmc
iKBbP3b8lIxgdSru+g1OyDpZcV951zEicTWMhjqZxuYDxSjtLttkQbEiIr9AEANKg1bs998CMZ4O
zV/FaaGX1asjF696pTetv8I5Zy+UdvWvIbeiz8f+QrFQ2a7hSJoaNY+QoFV2um5FeR4qUzFUc2hU
SjU0QnHYKeyoyJ6F+zdeqY5NW7HPijnjGmxIacQ6gu6shXyY0zInQVG0Mvgu3dSVcNrxegodCwGp
dB5t+s33P96fuubUqPRjcz3ZbLMLXOajv8J/GiLjpbxKE8WWbnTlyPd5UOeixqxHa0scMiRl7o1x
zcSNt/T12Bco5z6o3M4JJM6MLaAbL24O/xhCaHM2NdFoOrdCFQDVu2voUJqhOw+EEWt9meYftu9f
ee0m7vy1A6+Xv8WFzw15n2anVTjUjP65ug2p++psp2l6ICYaAM1eqEqS2+aTrOwj95V6pzD7p91E
QoJz1S8G96Abf//9P5FkaQUf9mXiTx153sYttp3EMcUS3bKogYrJDFJ9Nbt50IvAyPUaL9l6zO+o
kpFitSEZ5OCcTva1bj9P46kxdY/q5q0Yriid1suArHyNJLqN2i0dqiq5f/L3T3+nCPQ/qCiP+ysT
u0/Y2pRJ97kJRDIbFUh0M1eMdygiXxQ2ElWnmH9ObjSf3bAND55yxWr7fvD8wrXcV7adA/bSeMcS
dxX65Nuiy9ewLm82rR+2EtekwHKd9P6Ca2BiocpKNtHcCTqJWc9ndOgATLRUcf6ELBWMkKOJGV6z
7ioaistmyMON43afie7vqoz4CxqqDhEhuaGKhyqR4CGUNOUtF97nIJJbWuSLSbJA4wNcxUj9sZbo
ltwTvvm22ek2DnE7nIX15/7661Zm//2Ni5mdFVfKCsM7kIzhjvUwOybpdt3QipkOY150HShAX7mV
J2BtTCu/MuR9mpfeUIVD5TWzekoYakxzFFsrQFBV+8MRr2MAaED+GNbB2aOfVvSwVluUsKEx/LHG
P6jgKDtbxNIH8PhT/Q/dXvvBjbdDEno4Ror9ukO42k2Jd2W8Y9tN7KDo/cnphTQE9XenThwVjFDJ
fGCbCzY3m3tl7I1rwj354OShIWN7d7sxvhKsxs6zO9DUgnK4sE/REjz5vYnjTje0YgPRFErZ+lv9
XM/0z9p5E7q85y/3DeB9BCnmvf/pfyyA7/wlIBvznqeTC4BMleSX9rQlWTwm/GzCQumWX7EGK1jZ
OEkQTdnD01J+2rK/ounT/U/QDe389wu2mvVVaOMLsvJxAgLZcVKxfD82thKxgqnifAaM7rmtP4C/
aoouhak34l3PhoVXznsnaqsfUBZ6zqLPMvxGyzwm5RW67gZb3csE/xPLiaMCEDI2ixr5WfO8hOWF
ZFnaOP51tpekKfLb5tmn+yuk+QyV6cUJ+8ijHlZf9njqvOxVCi+L3ezIhR9foRRB8srOmQAc57kb
yxWU6X+3RRfFxXAIGY/xFbOFEEVp29MKqvnmY9B0aQXhtdxE87hfMt/bAsVwhxB6Dp2FLW7W5jSF
80V69EZkdK26Lc377uwPIr2/DRofoTK82PUCsTUbRGuVXKx447JIpwjECcdGV6xXrA1ZJobRwRWa
rKD9a2piSDl1E1esF2+bHKIalnh2WvKvz/kUN1FwcFEU652cvJLdDPJ9Po3BV4JC3VdbmDZXN3HF
fkv0gBO8PEA8KArtRDhV/WBJshqW5X2nRlRsAkFmwmqSQ8OqiL7SoSviuf7XrkwSa+9PnqgsLkj+
eFZL0G12aMY5zZ7rnnAnNWTM73seomIT5sZ3qb/Le/dr+eRZ5JFl9GVwmoQDXdWa/kUTuYgKSqD+
JrMAXSHP3iV83FWVhiJePi0JARK/vpA2PiazQ1R4Ql0Fjph9/NHWfiHTH1emg6mcodvmfX/eRF/w
I0ZZF8B7BuRLVeOC/nE2YTZ0W6zYLN7DBPElQpe3fCjDU5AZ+jZ14yoGK3PkPg3FamSgjiihvYnN
NgB+dEMr9ppTlAC9FlMWw3NLh6Q+lriCcUcxViF9MdIC2iUeI5c8kJB8yh+wPAb/qDuLKvTAnkoe
0Z0Zlz1Np/xhuFhJe/Ofp9Q7l0BPVEdAJoSoMIQxlF0pNo50xPkmpx9db6j0auevhNmO2k7ZDZj/
cFpSC/t6Ymf3Jfg8fsuT8VL8s77eDySa867CEdwaYP7AK6rn2vq7+N23YzwcVLolKhlLOQaAwu9c
o348p+VD/tg+2Gf3xM+dIRfRHE8VkcDsDsKC4U7vP4rwtnbOEDdrcUxFg6icLE7bAWIVgYZ7ElAy
LVPSi7ijBqPVuGSViWVGYPI4A+H0avE2YY2btnb7JWIsDvKcxdR4V9FtsGLCYTROYmAQgOqhmlGN
Tx2k0KWpcUk3uGLFUuajy0jePLPuSy8+Vd3z1hgO5vtpLFEBCvboBo67QDZs5CfH+ew0n6DJTXoT
F4vm6KgQBfAL8DyjCIlDNl+iYrvw1uAz388xiYpIkFFWR3kGTUfSfwexPfWffefKRhFLfgIgzeDg
dMujpMleFeKBlmBbG1Dh+TwOii12UPVtL4f8gsrBUmZR51YbkqllfcklRM+GuOiOvHUSopKwbIgo
zTJBbD1cT9M4JOPf4MQ1rMu7/UoYWwmyc18vS+tAr2AOP+CNdscuEvlkDYCTitieHv1j9yCi4hPy
bZSgPMVH+EsfFySWnYxn53xs9RWj5awbmxxE6c8tt05jsD3mS/ccTcJwRHWHRzFbspR4mwTJABjY
r9x7wYU9CcRzZruGTdAYl/rAz8rGDzyCw0PHKB6rMSlag1fQOByViaXx/HmkK4o6KMCkFRGPIrrZ
gel6onHKKhWLP6BBzLMCBN3yc1b8csFr1AFY2HovYWt6Q9H9h2K4bectfVvsZSnHSthGnyhZH90u
vzhFlfC6MyQQui3YF/BNHltVHmtJB0kQIs6b/bWQXw6dzGD/vzfjjqzNh8DF0an2F5qXoY6lNMBC
dFNWTDezaeXh9QF7W/HY7bwLhDDSY7N2/jtrNoYV4Dj7dZlWH5dgRiEtgg60C2zg6f4/6CavWGxU
glg6E7uSbw62vAzORrDIkCtozPWdZ/+qXPbr274w4ZZI6iVViw5kw/VQY1Tqq7/VEVrbMxa+KU+U
ZXEPIc1VHLs3q9Qs7hSBK587EKjy7E+s/eG53R8b2IX7y64JtupzP8892dkrvLAlnFMw/yQ46nbS
ovUp9E61SdRRt0CKzdYo8/YouCBZKL619o+BxbMRaKXL9FUcGsnWfOw5CrHZ1+z5/5HCnZ2P9mfx
zTvvHZEm3UPNAVUxaSW3pxpQY5iA9WvpZBFHDTElI7r1USyX2IuMwgHOJlyvjHwUy2tzqCUEBSHF
ciffE4QxnM1oqa9W0KbTZKrH6matmGwvITe97vdxy/q7dU8+WGdRdrx/LjUmq7K11M7m8YUgDfEr
pIDstFBxmckndgjTRYgKWBiqbmLLrjrG/fph8sVnJ29iCOUZoodmaVSAArTaSWlLlBQQDs9rSWPC
wnNfegZ3rDmLKk5hWst+lhzOElf0GAApy+QOdAMrhup0lNkRx7zbZrnUpE8H/8/9DdWEbW9fqTdx
rxaSBXJ/d8gHOj4FBTRxZvYzEmyJacv6lLTydP+fdN+w//7mnxpv2qC5gmunF/LVSf3KGr5uDIzS
BpepG18x1qwN+7bvIXkoq3KIs2Hicbd9vj933blRrBVBtQrrELeSTvy7QVq1fuEmDU7d0Iq1RsMW
+aNEHMnnDTqHDyW4LVtiMFfdmigJ8QjpWWHNODdrAABTIE7Q9zq23CpawXGnwXV6q34OBpq00Xzh
jcntapyMClVwpePk0KCBtvNQFY927xSxjOa/iZ3jqhNE2cf7m6qJsSpYAa1urV2V0PKbLe+yWusp
z+N5aE6l/7utezRsGa6cmk1QYQujRSvK1/1F0neYfWqogG9beNSYSvgaG1ahC5XTOGG49rjTbn0s
++Cb7TdPc2SftwaaI5N/iEEE7BGKBXfuWjSsHPa782+bp94hnBHGVSyXde22lSusqxLdv1kn/DOr
bD+5v8sa+1IRDGND5RC1eJpxRPadZNY5w6an6Cs3ZPe68RX7dZ2s5nMPyUYOjELXJxzcS8I935+8
7ugo9hsAk+K2kA58ltupzk7TISQNISphy9TZIwguMW69njfvWTBD4VKzGCphS945G5tlC0HVaf5a
TdUTKKOCmJamC7hu/N0C3sQQCKCRxWdY7BHX19XtYjoIAENMB1xjSCpPi22PeClHDeHZdV9r7xqg
Kud3Ak2iD3XAToe21Nk/7c0nZGDoJ0GN2m6+oouZtqH/MPeu/Ov+6BrXqaqugWJxYHndw6dlUDb7
0Q7VyWFpUxriiaYKpUphEby2bX0XQWWrXRMXAgYT8D/2P2ykcRH9VfbX1gRd1e20EnGzecpGylGy
EEuZLOxUrguEu4+lgSpZS8RbnwTtXqR2wVPdxkXvxmCaub8FupkrNrv2fKALWrag+O5f5gKC74Bl
yYYZ/JnGJagcLXM2WKX0keYUznCep+qxYCbr0g29B8o3R5N61FqyELvrVJeG32oT15JuXMVqUevr
tx5w++eKhJ+dCEeHgcnPsNy6wZXUGDpJYnbnEI8xWI+89068NJQPNLakcrN0Ajya4YTlkEXxI3SX
B95kF/S5xvVgAh1qzoqKibK23plCSIs+D0DlPIja+e521XKS0gRG062OElqnXla1RYHo6tCgeFkr
gA9zHhxSHCGII/89MJnNqV8EHLc1a00q0SYuOXiJVVlZqkhgbQYMvXksDVzcAu2S/BxpeCxSqaCo
bHDWvq7wPijt6MELorhprNSyDjGiEaJioqqdjbboUL+JZpTqE+aCvjKeNzIavIDm4KhgqHGtwoL4
DGW5JkvlNqNjucZ9J59/3XdimnOjoqHKdkDrdrQH2nCTiVyBEHbG8uDkFZPlY93aW4EgJcvym4SA
NuCe8VxNhuE1UVwVuLJ8r4ayO9Y+sKuiSbaORg9tOzSfu2xhsV3Z1r+dG6X3F0q3EfsCvvGZNaTm
yrmGb4vAGtpHFkjRqtRajmlJE5WsBYlaVU857g5btk0PXSn/BcLgdxNknuGhXzd/1YQtUdZjhmsc
9YqY/abVn9C0ze+Dh2EESmq8gOWhZVxg8h8Gluz81c3FS70unU8N+A2z07EtUAIuRY/xNjBk+J3I
Y1nixfM5jwxu4n07sFV0lCxmigLyvv79NQ8/dCaeSd24SqiVa0s2V6IYMluPBXk0Mh6/f/ZtFRHl
9otfockEIXz4WYo1DnE538rmwbK9eGnO9xdcN3nFfsXCIM21v9EunfhNy72MNjiG65TuA/Zz+sae
vHpjcilx9xeUXcva/oMSbIYKIDpQ6r79mfvLobzBVkWtrKJiDbjbAaQRcxzSMeaBIUl+36RslaCF
liTjPMLybOFX4RfJxGLJvhxbesVcbTqGzdbggrVYxRQ7bPy5ic1gR7ptVczV41BrGGwXiIqmyl94
327XmhQ/jk1cMdK+8Ae8vSOgFH314LP8bBkxUZp5q5Aoa2zATYlXgOfQGvzEFvkVyquHpCaIrQKh
qtXnbEXEeu7sOh3kc4FOvaBt42z8eH9h3s8ybVWNquekcEADjzcYeC8gtIkTxlN4zZjBWDWn8X+A
UDNeNqMAKebqfsr4GM8TEBvC1PCjG33//Y25RisBBc7QYfaB/OT3/u8oKpI+MD0H6BZn3/I3w0MV
ObA9ifQ1W4bHAPTtKHN9snqRZHOZ3l9/3elRMuR5mpeOBHi37tpweISAKIVY2yE+JZwexVxXCLhm
gYPLiWxuVfXaWI+i+Xp/3u83dGFsxVyR620MSRpStHN7ddP8sX5ork5sx3lq6qXQrY1itMIrocM3
ozY90LYBvcmQimgQpvxAM7qKhFpHh7h2j5UPp/zk5PkfIm3D1U03tBJeLcF6UFrj6raGxE27EQC6
zCe/7q+85syrQKgi3AAjz3f/PnS3EhIoPBoS0LwbHIJu7kp0zZx+pt2ezjRTzmMOo3roA9EZ3IFu
dMVgh2IkHah34Cxd9zIs9EKL38eWZf/HN7bqs3n0hEDdQ1bswroqDcrl1pH84MQVO2XrFs12i8gX
Qdumc7s0a02pgCbnUCFPxebPfb4gGePNS7hdZAmaphr8Tx9cbmKy1i27YqyRO1UZdHGr5zKK2voy
eD3BjSqr52P3Zai5/nf1l8UtoxFklM8cz0iUpf7wszHB0t8nRSe2+mzqWsiVlg5ueDjhjfBnk2Qp
RECuW+Im/HudRCk5BOCy1QfUKu+zlooG0TZ8ge8/gZw1XrhMomO9ULYqfeENozuCwxT58XbF02/7
UIVfXRPeRBOt1LdUIYHQozNCbbuS1BWfBjzlcfrLj74dsjC11TuQvFrLvfrthh9Qw5HkaTjWY2Kr
tDi5HQmvCQEk2gR6TAo4hQBdvPenrVkWFTW3eHnVdCHuJOX2YfVfCHBzlkxn1pzuj6/xxyp2bug3
J+RLC0yC7G5hF5SJN/lXOy8Njk1juyp6zuVipai4AkaEnrYtQ3gNTKhO3dT3JXvjM1fCRQcdA9yk
nPHW/1krfqmyn/eXRQPAsVUZMzuolxDUmTgun9fk/7M009OGvhXvXJys9BApK7FV5JwVEAlpsD1D
7n8XbpVAfCi+/wW61VFcvpvZW8jD3RsQ/yyHM6n6tG3+uT+4bleV1Kyel4D3hbvnNre5vnETYE43
acXTr+3q5RlIbFDcgiggSvRelQBNeGzSSkKWlahIVxkGd4Kiiqdm+tdr5mNjq2g5yFGALrNA/J6s
OeGDh6f2Y1gBW8XKEdazoNxT1Y1tdcyRtSbeUhzL9VSoXEFx0GsHFTjmQhgor7YUyDmTeo/mlKiS
ZaT218VjmLnD2o9dR9PQdtP7e6lxiyo+rl2z0OEt9hLp6XrquumL3w1j3EZhmyAJNOyq7l/2D3vj
YXgHIrvM2ssczpPvP7H6TwSlEcsQrzWH/X9EzLaZ+oQg62iHLg5+ctQQiYkoVje2YqB+YBcrpI0A
m9gvxlWKcLfax3JsXzFSPJ0tRIJ5B+HOuZQhk3FXbINhyXUTV4zUngit1gBlzyX8YNsPftbFlulC
/O55dEP14V7MzlZ3HngR5uFROD/d0lAG1o2rXJigRblwvImCYWf9q/Lrl0CYkqL376mY8p51vzmB
ddnb3tYgm7A/7XKsw4W+FH3sQ8DQfshMa/7uMcefKIF0IA1d88znNxscfD748epBolJQTBPqNVUP
W7v40xodVJwI1Xf2nf43Il3mvo7DtQXSDODc0jO0kbyfbuNjlLhX0aJEIzpWbCteXZDKT81vFPsC
N0K3u5fWfvngBGtc5u0JtNz+PCR5WFydKTOc3/fr9vh/xfK2GqQZhTNO373L/BQkaO/5an3zL2Bc
+iygj2P4m3fNBP+i2ODcikm6Bbjqyu2BdBdRXGdTgVo3tGKBhIeDmHNw3ay0SNriu7v8HR2kEFff
35t5XZrew+ZM23Xl3zgK0wjvq58ZwoLGElWRlGjO+praIHqbqNunFeCkX9rK9T/fDzq60RVjnOap
HbsILM0T7eLJB/V2ORligW5oxQQDLyr5AlzV9360Uk8Gp2pyDEdFY93qS/wYZH63J1avQTRWjy5u
KikT03zL/InGpeebvMju7f6HRsEN1ef42uJiyAU+AcnhiUC0PkRNc7xM8kaiZF3Wg5+j2DfJosZZ
bZrf0At7ZoN1djqZx1PfxDKvxcE/cf7rdhlgOpmbD3AQ5Xlyzyv4SmZ6wxcaxtfZ2P77G7fejMCK
jAROYmo+evmDw7621uv9Q6oZWn37BwU6YV0dgDykWJ9k6X1qcuvkuNKA/tEdVMU7VMOcF1lvgcyy
ubX+zQiq00xbffOfai/jZZiB19PFRSitehKDV/HQkqjv/V7mZWSpI8zZGT7JlaJx2vlVGhvENEui
Pvfj3Zmsq4cVrzcIn1nBMKa077bzsckrniFy0eOzeeC/cwo0xA8Bv4o1CGN7MBHvavyD+uLvNPU6
4uZS3Kx2qh9gxMsFlO70FRnez87uD0Gv3FClPhHLOM6hy7PHWVbf0L/xNXNMXZe6DVBcAuhrEVLA
IXp1QdjSD33q+8Xp/urrhlYcQb/ScMiYi73NZBnzdpvQ09kek3oJ1Td+DuVoDhlFML7xOjt7rM9f
srkyEYnrCCxtxVZtJpYtHMvo0Rl/dqUTr/yxy8O0XOcE8HNwr/+M2idPHiOipepz/zQFi10igXwd
rHxDZOkLKMEStCBD3nBL8lUuplCjSYupSowiSYf2F9pEjxY6aZrpqfSHNIAYiRV1aFRrEquFJFLw
UEQ9TJ0nR84CVeEB9ZoN9SpW/7W3xnixm6QWJm7w970fVUlSqs62JpZV2WO5ZOdSjvHqWU/Uswyn
WDf8/vubcLNRUCPSsMkeQaZ5GVf5ONjFuQ0PQdBdqqIBfFHa/Ub69cqjMLbK7ZLZpnCjm7li2sW2
uks/MOvRtf2HeuMfNndOrMZUodANr5i3R8e+IGUNGAnNcQnxszFGX+IDyiKn+2dG9wdKnh52k4TE
PWe3iUWXMgPud3FfVmZSsXjfd1OVMEWyiI1ym8qbl+PEl/n2uEG/TARhFa+bqbyt+RMVIuC6hdeD
E8565JbzRUovbvwo3azyIZjDY8ukAgUkd1wObAO0Acfx2rpjKv3g4zbNl0O7oMIEWqdE43mULdei
h/YdRzG0JScwbRxK3qmKEhiyVfZg7vVfp3A6VaL50HbH9IqoypbitWRFvxcSUWF/Y3S4+bT/dH9N
3o9sVKVJiWQV2XnWlrdsbZrxSQpUR1+mOVjWg3uqmG6IjrU298PscfTofBrm5VtNfJ6Gefv9/hdo
4htVAQKlt3BrmZbokVb1zUKnTu2JZO3sMyd53IYFwFtBPLMidpZf9/9SY84qbGAC86UociAR8HEX
zwofSmE9EJsaEtV331JdGioBe2tctFaCIOcmqu0aLKnjLA8BvoWi5lMv87E4pkIHisGVdZcHIGsV
YezxCwUj1/3l0ZwplT/FGamkUTf7r1Xgxa7nJHlugorqhlbu3gAgzBQhn918+NQYrSz+acxkYVgS
jYtTZV28qJBuVndAmIT1l3rJPzmNm9jNcA7IcMxJqNwp0RyxRuZb9ghZ0baLgedqgUETY3i+v/bR
u9dvqvKnrE3BfK+N8tva9KkYHwAGjK3GSjycn0zKmOHvFhPhpm69FNumYWhbbriUt9UpEPK38XGp
5lMJsCHi3ev9D9LtuBKbp96fNsvDRd+hFtiJiqa5RBws8sdGVwLzUndN23u4E+Ll/1xX21muppuO
xkmoz8HQXxGdk+EqK6ziFi3dKwhn06K3DWdV4yTUF+EChdptrqGjazH+NbRQbh6iWMzgccrcOKeG
8KDZYfVdWLRZWMMQEJGz8eaF4UM1ilPnQdlrNtGkaUqlVH0bBsuPxYYVC+V8cn/vdGzhNXjyfnvn
6ow4YQhD2n/Zv/BN8uuWxYheVVQsxjS7VKf8BEWf4tecyNQ9WVdu0p7THFf1wdjxZs+a911vUDTP
wTLETChzjWWrb8QSVZFxHsL8NoEz1PWtZJtfPJSi7KCM6ciTssKzoHUwJVYFVpqeV/5KkHEHQ4fm
uvHEkZKVjYlC6v0qIVVFViCCXteywG7I6GNL4sK7DqAPjMrPHj8LYuqt0Z1exbrzLKqA5I6yRzE0
jxusW1B5QmdD0gjbAFTW7bcSq+nSd1bfQNFiY02HPakL3iQO7XNDoU3jRdQXZX9s3XquUEdtJMT0
oLIcxf3QstRmngm6pfkE9WW5ywoK7tIJVc56k6fKWcAaAdY/Q3qm2QP1aXksLdpwCRkBayNZvAVj
4ufs6gOTAFX6Q91xoLBUjNuvHF4U7c5qv7ZWLET/FzLOQ2y9Oxnqfz3H1K+9mPkYvFZlaX0NA2TK
sQWUxpweikEq+wqTIBa17JDdxpBdpVWfq9BwOHWHR4nPobRH3yUtu9U0elxX9rlFYWQITZRYuoOj
hOYlY9yveOG/1rh8nqO+Zy/R0rqG25ru4CjG61gbqwtvCV67ipzoWj5mbvSPtOQj5N6/3l/59+E9
2FrFertNlMXc4AtAXnByIejAn3sa78019Wl9iNp4+3P/nzQ7oUILZw+iy66geI50/ozCj9f6hwAj
67HBdyf7JrTxmoTcs0v/1QbzsA1C0Jk/26UhA9DNXMm4IXBag9uU+69z/+yXLOZzUrPfxyaumK0L
ppex3XDymwg6e8OKhtag6rPErwBXuP8XmjOq4glzf26n3s3K29YuImnWIS1sgIruD65bm/1P3yw8
GbttyyvIxnvyJCEHi1w7ZKZ6i27mivFalK0DGM/hlj0W976TUNc15I6a6OsphltFE7SwJJjl1/rb
6P1jtxRV4D9Nt1yCqE9s1wTN032CYsIbWbul9Ub4fse1PnAwOdJ4HfGnx5Zfsd61LfLV3fB+33E5
XIJ2JvGycutxJaGpD1KzwypDC9JS4DiHit8i6aflIE/d5Kd2blI10iTxKksLxU0/yvhQ3tzemmIP
N3C36R7tenrpiwitxlt6aKVUmpai6W2n2/XqqTiP8onyJBvP94fW7LHKzLIVLrfrFWUEboNwN94A
qBuSzGWzCa+nW6N9a94YWU3LgTcDvFvp2njSYZdqdX9SNp7wAJaUjunBVPcd++9v/gb1lbIeFnxH
7aRlcfJMWATdCVLMGMhOn5SdFLew5w+ej6aBErSdg+lWoDFllZolRL0CcrpwQdD7A1XkeCOQ0xai
vFZhd56D6ArOgB/3d1q3EYo1i34LWy+cUWX21l+jH8Sg5D4LIb7QdX0Qmwl4otsIxapF5lHB3Unc
GuhtJPW42Mng4F3//kdotkMFf1V+sbijjUDcjMNjT9mXeuuT3qtNtS9N1qKyt2QSb5tZsW83Wc+c
laewZucQbf1jZmq71yyQCgbbirb152Ytb2PBl4cl2qYU/Z2GTdatjxKS/QnEG9l+ZSqj+Rk01ENs
11E6kMngszW3WJW6peCW5W0lz2/F1sftPJ9CnqdzMcQztLQ4/TskEAic6DHnpELMahud0+Xc4ciC
tKGc26QbD3WVu1QFmHk8G9dW4mJWEgdN6yE7NT24ll0WHkuOVARZJDsHl2Qk737W/1W5DAXm8msx
m+pHurK5ih0bG07IsMvLFCiZLzbYG9oqJo4bV0WeunUWM6hxExccySQ05B26k6uYNtQByciY47+O
9AICqbG43jdqjWdS8WRsJUNX1mV+a7f+1MVhlH1bVv/ESXXha2SYvMYyVFBZTzwHvSnYcFn8Va6P
4L6I5+z12AfsH/Ym+CwupAKCEA94fdWwc1QGS5JZeLHI3ZUnqzWP16hc6/TYnykmbg/E2taOlDdg
B68F49fKWZOu++418kuem94kNXut4s3KlefLWpXBKwWL0tbmD708REfmot7/39XibHQq166DV3C/
nHpIlZT2mPSLbQgRupmrEZsi98o323/FnZNnD+NkWHfduErWzdzOpdRFLulWdmx5bTzD4O5vqW5o
JTSvlRfQmjZYkSlZoltrUrbVjasY7E6r49sNpuy0eZyzNhGNqTFFEwhUpBeKQNyfGlAkoRsrLbYy
wV+c7eobQyywvPn7ZD3bwXZsfVToV19kkiys5TevFS8dquNtbiqCaHyPCvsSbpZTMdX85tvfQOeI
3nAn5mRLKbk2oSEoa7ZB1b0aGziDTebBqxPcrPFP4/w8dGxUzFfAoehJQ1neeB59dok9pvnGTFcn
3aT339/4tGCcbPAB7WfH8WI+huCY++v+tDWeWCV0oREreOnYuFbyZvnHqtmSVE3gvFo9+Xr/H3Rz
V0x1cauw4j7sqQuKtCrwijnI9P7QuskrpupzUsuwxl4ODVrwQbKy5F7i8OhYvVgFe1Vitiy+1+0r
X7x6Fu3jKJvP2zr8OjL9QEV3CccCd/zSBa/4iLTcH9lzK442++H+8O8vfKAiuvzJ+z/OrqQ5cpXZ
/iJFoAEkbSXVYJendrtvd92NokehEc1C+vXv1Bdv4UubIqJWjvACUQmZJMnJcxbe1Ng0yzT+rF1U
PmZqAlF8bHmmArdmShoQ1GNRN3ZE8RyStlFqxCPrJq4cqsDYzcy2OHt1S2cPPNG+KW8iw3OZqmg1
1aR1M/QwnMa8eQksC3C68LnJ6911k+vMcvlF7/xUpp0MigXXOjGV3y9iM/3Sfp1Fa9jvH8dHyI3+
d/jM78ToLTlcqd9P5c522ifiPRALbaDTTScrequVbwDz4cxoF0Tjtk/2Mm0ivGccrlvnsn5/wdkx
tBIJFtKlnt1g6KBGV1ba9082T7/3bDi42bfrn/hw6+ATSkQIJimHokADmBxt0J7OUXMjL4enHN/E
TqusnzFy09pfKXTFQNRhsMuHuwbY5sux/m7XEItaIrXRGOu4YRVZIEORa/mJLOst2TbGv9Q73o2/
1D3P0glNg/bg3nspeUGLzW/0/RuG1yyrWhBbApqKMEUPO/LIu7kIccmRX8AL+Uxzw9uLZlXVupjk
dduWYgO3c0/x/lIlbmYijNENfVmTd7aZxnwWgwPb84nvQLi6K/sbWx1VeuKQlJmbe2Ar6cdvknhx
ID97axaVptcE3dQVT/V5s80eudAUu17PT35JwOY89xIPC9edSbewir/iid9ziq4HF1sq4rWt4qZN
E9/7ZpS10v0CxVsdf3C506Kl0mog38zsI/dvAjdhzyvuOkGPa4CCDRjqre1Ys/WTkDfyUqllr9Rl
q7sE4GBDujfsWJVa8ZKON6kpE7XmZUFfVGw9TOKDVgTovrhI/1xfzQ8PD5uopS4IBQu6rWn16KEJ
jZdvW/2LkkcZ7kr26bYvXPbRO1+CAEnuVouNLtbCC2PZDfZpXpc64jM0JXAuphCqdG7K/fBzFMcN
LXeWkkALo2xe+jQq8q9GxlzNtlQrXcxyQk5qaFOWPQqybY5yDjXpAGp8Si11taU9r7MbgpUmXaI2
e/DIP/32vN0mb0rUQpc9M7xwZRnkiLzuJygtv6XNjRxGao0LxEVNHpQweJGh69NLh+HH6rTjP9f3
juYMdBR/lWkBiuUgxRnY5W004IpMG0gfjbllOKU0i6rWtejCWg7yK+jcASFwhMwBv6f9ctOzMZgl
lSN2863U2QacULnrodj3VBcvm7gx9VAV3GeS2mMgQQ1RQUh5OWUm1nWNzVXldmnj6dLNQdqK9OPg
iwZvA9Ohv5FzFvDR/4aDPq2KUgrwaZVt5ibcW+ijM/U3PcPB4pd1fhdsPHeCHGgKMo5ANpH32yHA
9JpQPBon/R/E4d3YYHxkrGUwuHR/55RGnH5b1j/rTc0dmLp6rtYFpfUCJbg1pBF6LZNmuelehqGV
EzVtPem7Fy3NwskjdOUNwxBbplZjnQspPlrMARAeOczioKGDyi7pLevtuvtrDie1gpVuuV93fg4B
gM2OA7SE+fRAxy9Tm8W+bSDm0Gx3tXA19INoUglq2QaNKWvWnBcEAoAmbktS1eLVsJVLmAfg1vPz
ttqBnordj37VvVw3kG7yytm6tGPPaQgyTG+760bwK+dxMP26PrZmXdXSlWOvWzVBBOQxTKHAajVB
GJHO+Xl9cN3ELx/9jy+NK0kdTHxw9mNzb//OfcOe0Y2s5L9zx+ZuRa32MZfVq0urePPX+7Y1iSfp
hle8tEjROSBm3FbL8jjwo7RejByYOoMrXkorXMRo6SF2iabeQ0Vzlwsrve02qVatStYVoVtg3r1X
HkRXRwCfvgy1tb++nh+zQYCBWLmt1hNz6zZE+iuf8WxTvHhxF8uT82L9Uz9Yh+BEjoEhF/5wBfAl
5VC9sDGirQLxpmghAV8F+7Ue/+WOe3f9l3y4Chj+Eove7cw+tcN1ofghWIy9qAMAIG5xVoysOCvA
FU2G95oLSesZYnkMndfdeLw+649xdhj8Yq130y6zsXOdDNse0kl+9D8hu2SOwI207B3AvLO9yT46
8yueO+ONtIZoMn4FSJIm74x+3V0qDbzKOuMrzrvmXjeTCdHSDv5Fb+u+4bah40c3suK3ee3gwWnE
tbvm832Fkk3UBdRUSrls8r9KWDC+4rkF1DSAwEXW0UMtJZrnEl8oXsZR7hDmEhp44Icuvi5t/v36
an+YieB7ypHLpmXwSgrunq75xX4zqFH6W1x7hlChMZXahphNFDCjHKFioz8b+s1IYKnbo2rzoYuu
7nqVGHj86R0uW7Q+BA/ZnX2/gWm9OtDkunV081c8eJXBFGwlLlNT5Ubu5EAjy6TM93E/NAnVDkSv
yZuRXMKoA/qrQ7OXx+2pzCO4WJLv2e62H6D4MhPc65sCVIF8rX/UVYn2pUKa4Dk661z+/y5QLPMF
e3KRrOlz4u9Ta3izUDy+ceaK/8qu6f3ARtGvWUHfV27A+nLDqmrijtqDCFLo3LEuBH4eAe9mFQE2
sU2frhtc40+B4r8y85d0GnAn6cHfvEDo0ooaflcA53t9/MvR9EF8UNsNOxzo7loPsHmd/Vxz8hTU
8r5y8QbjZc89fxM0MFhJ80vUlkNw0IB2a0BkKLljH8uyXqKickTkBHJ76IL59/UfpFkMtf+wHcN6
9XzUdIa+T4rpH3d4qILbjkmVuFh4DaATDtwXurXR5NCohoIT2nIMa6GbunIKu6j85RQk3Y8t2KjT
Mh66+5nf1OwGXYPLR985Vy2mAmkzchP78tAQFA/udJMWA4ZW/BYUSyBZsHA0zs36DZWQIhK3gVcx
tuK2dhaMsw+lmceFtrhA/FhHvmM38apgcOXknZ1VWKuFtNYrlr3XhA+sicp1NSynbsMrrmu7odWy
ABZHA+knx2F3aDiIezxYR7wiBqe6mPgD91X7DJdgmC0yXu5w7VgnPLBo7HazIXPT7Ee1yzBs81pS
F/E4zY6r8zRZcWlCAmrmrbYWDmnuyylFTri5GVKpYE87//NNAUDtKMRm+f/3wEyi1dxmqMn1jO99
mRvScJ1ZFDetWdhUXYeHtXk65P6ODTti0hrQmUV10iKFcOaSiUc7lMVb4G4gtaVra7ie6Ea//P9d
CMjctMj7FdfmcXOOHaCXPjPBpjR7Xe0YpDOdlxSPr4+e/Lca49l/m1Hd7mxDVqmbueKonqzRO5bj
lGJoUEvwZr3uqtYyoSF1C6o4auq6JbpoLJQry/5XN3SHsCSfbW8xxAHd8EpKnEMlvHALXK6WMfiM
+2EVBdNC9q473URqSUK1TzC3+AymdST5yJke0JiFy49lKBJpJq/2B6KneAAdQUdOYzOtCWiPZLSk
ufWwWF2/u+6wmr2jNgmGjeg3sGeKxyovYj9NaNNHvvNWmKxzSa4/iJFqf2DYsdYRF8rykQcRcOXr
btu8r+i6P7VlzxIRGGFtmm2qNguKYFqbeUDE51u+HUlR5ltMNqde4uuW0o2vOHAxr21LoDeFE8WL
RlruHGoCyenWWTlnR29I675CDptbpfNpzFn7vBZkjpwQN5XbZq84cWmHLBhRxnx0aJUnqWOxuxak
6Qbb6O4/VPHiovOsBdos4pePTjJaFXviPa1BGHeXHqejI3+u1YMDfTGBbqrbfpDi2D6vBMvKUjyC
Z0QmtEcD3pSX324aXG0aDLYx7ESPtYbMcoLGyiekhr9vG/pyF3h3DsjGL0CBjcN3qC2rjJqwqr5J
azDBKzQlB/X1x23T3Pb92TkUhaDxCIhCHaIBpvg6jdUvVDu+Ttm/acgMJQHNxlXfhMLNkqscWgfE
EOigWi0Zha34MRa9YZF1v+by3XfGWnvZogsydw7emu6dtXwqxq2KZhH80zU8Gbz1mddoW2fy122L
o5QIbF+G9TwV4lG4QZQXTSJXw47SWEqVbmgG1Mln/3IBI8eR4xGqTcMnb11uWwi12XLol144PcfE
RYbXhEeZ2wdTY41u6krgy+rGr3OOzKUrjmCD9vzv/mQ44DQxVYWPOSXYXFmOaXO8mi+RNGwb3YyV
YNdbK6JDhmVMCX9sBn5PvPFUoifh+i7RDa8Gu6UeMzJg1ujXib31Ps2mZLpJkADCbkpcG0As3JZ4
pXwMeR17uOZW2215nAocY1DJsAQOycch4zFpv+QgCbxuEM0yqpCxdMlsqMoicx6sl5x/8U3FWU1y
omLFAp6NVZfhnXzqwLQx71c8UwbZgXi3bT8VKXYBL3rhBT4zhWvSFPzgTTc1KENF77J33kWufkgn
a3Fgkiar49EpomrM915pSmt1Fld8sva8tNoanCLNhqegQYj+iOdW03pqNrgqaU8czr2Owe7zwFew
RsyR5NMbX0w9+brZK/5ZbEvP1xliDTPUnKKgpWerN1SJdEMrvlm7pc3QBIAssOBn9Me+rdKUAF4O
gQ9SWRUkZvczD0A/id2S4gz1acL5mkBg4ZG3Y+K6Jq5IzS9QAWObT0qwf+NCZDlzBZ2otdqttWNq
DNcsrYoY4wHfwqqs5+c+myuJV//U7+p/pYVu1peMVWv/dj0k6L6jnKTSat1uWYVz6Mr+c92mke2n
l3etxVAe0YQG5/L/d/5VYcaW2wRQha74Kw9rKKSJ+3Er7pFLGcK87hOKC4Nmk3hWVziHfpJIPsRb
Tf1Dk/sxoe7+upV0a335/7tfIdFET8H7Zx9qgr6bwq8j6VaGNzPdCrj/HRt9FL0gBFUBn9hx3dZ7
y4dWfNrsbpu64sN5WQtAYTG8yKojxJe+uIFJzkFneMWHi7paN1CNisdp6qwEZEgvbVa9CD/93Bol
EHSWV47ZCQCJ0heLeLRC5zC17Rx305zdZhsVPTa1FgsIGNEfbVBURHQbk4l5pvYtzbqq4DHhTWBB
rDD4kMlorV6L9iXLb9uPKkwKpHauBCelc8gmd5d33d6WJoY/jcFVlFQDFNDiD6tzsKC04s/JlJqc
SGcQZSfadHLyIZfOwR4BvupYROUWCfy9vtF1wyu7sVoHykrhuSdRhTEIxo8Z+vw7+8bM/X9Nwu9C
gOjChUNf1j2FtbPLPLG3+nzXNqYatebQUqFSLZ8ExCtc91RAqTx3tyhD+bsfi98sraNOmKTvdJ9R
brWoaTpQuuudw4znrF1fNy9gk3WigPA/Pq1Osh5ucy0VN+WEhMkwwzaSYblF3E9/t1112x1NbfZz
G5HmSAScw+ZOoACRsQNV9JWaSjCajaQCp7YmHy0XLTSn1Z3uqMMPIsvvmbHtVze8cpb4oZiXvMdG
KlBW8DoSs/AHmzzDlUq3wMppApYyIIWWBjdxtkCfposgOPvMem+3Vu2uqNfbMnKi+LLrVK7cstE5
+NM634W9LE4V6hjXPVlzrqhs78PMZc5T5CSNt+De1sZTYKNcS3+XDaoKt31DOVdWNw/t0kcEpTV9
CMfyHuinXe5398I1kdZ/vBSBCqkCX+MyS4FPVGn3QrZPU9XfuQuE/dJx14o1uf5DPo7XgQqnKkWF
kr8kxWNDbOAZWEkOboX71/XRP+ZAICij/Tc7aUUu6qVKl9NM+T9hTZMuzA9kBklEkNrby5TXT7Uz
LjvLZiwibWa6OH28BwIVbOXNvJFyrItHN3y2q0+BfLKG/WrqXv3YBwMVbdVY1ElHKYpH4oyvdUP3
rc0eSN0bkl7dmiguHrhkzLsKwwfdGI1eHhMTolY3cdW9PbRngvoLue7Y3Y2yPwT9GldGel/dxBW3
FnO/VhNFZGWLB2k+6k47UEeb3np1oysndMtZh0OhLB672YnrVO5nqBFc36e6oRV3JpsVDvNaFRd9
8/2EoJqRrzeM7LJQMUk+dHiFFWBpmBvaRHXW2ABjhIbBP1xODK5YZMMNPihrNK4SKzuAUXKHyHci
i9xdn7uG0pWpQDNpz0Xq5xV6kWN7f9HY8sZkjKaE7fsD7ts3IbZcpiLO/BkURN04pPedRXlcFgB8
FIvpqPkYmorRlZwl4yiZDn1bvq5tvhvqNGoatvPdCfSuf6YOnedoHZy7Xyh9xD21ktI7Zl6GNtHb
1kjlxE+dcisgoMpecRMPgEqwARXL+RpZEBU3HHgf7l78wksQfJdb9o3rciuA+AH3vZjLORksk8ya
bujLzns/tJPJaXMLBjanCUOHB5Ga+pZ1Q1/+/27oZdxqe3E9GAasPuiVi1HYNhjkw+gPgyhhjg/t
3DYNCEZo3oCxrohY82Vy/ilSK7nuGRrHU9FoVijLdhn69D6Q2T3YYx94OX0Nxfh2ffjL1vyrBIX5
q37N7BkQz4KfXAIQrGfFQ/XC7SoS1XQ/hD8cY4eS7kNK3GMVCh9cYOf4BKQarrzz/K/t5kCRXu5o
8G2ot8NNv0gFplloScXJD3UlC+TZbbHuWgsCOTm9G8EBmlI/qhfTMaFZfBWcNjtjMXYDqhRWS2WC
zsk3CPFYuxAFsGeoxxr6RjSWU2FqZWpPeF29dNh6Dt5KRCS2ed8CPyUX8JuSMiq60BCGP3wdc9lf
pPl8qrae1vhUFyaZ+J33X0DxFdWQHXcBLuHysS5NhM4ap1QRbD04HC7KVOy1Ddfx2DnTuO/sQhpE
I3VGU1yepZPvj6Til4tiIrMqGiz0lw1h0jVzFDY/3Oym+idspkQAAqroyhb4Hcw+hOHJqfZ5aoCS
636EcqKLdpCcugM/oUMgdmY/dobquRrbpB0fVudH7dvH6z6jCTK+EgWkl4p25h0/kUCi1QTkRkc+
VFU8g8HPkJ/rPqH4f76EXhquoNzKxDJ28bSxrYjGrZ//Xagss9u+4l0s+S7SN33oWrbMyxMtaL9D
CQFPgF1FYvDem7hcNT9EhdFNI51Ge0VABg/Rs+O2R+i5PHueqXqjcQsVSpcvk4AU6IosLs1BRlfz
t3ACrOWmdVbBdMDSZmveMtCmhF7sk2xfCB4NhYnMQGcaJTtoNpR/oHns/+omd9g1XcqfbLKG0Yg2
bMN1XveJy//fLfDQ5JtdXn4BASCtbEC0mn13bdNdTje6EjVy0IEvFcSvTsvgR1s4RWAki0JpkhTX
Da+Eio72JV7q6/JkB4+bn0aohyac3rb1VRr+ASLfi7DL8lRP7d7zslMo0H+5mNoLdXNXQ0RRbOAH
x9w7tt/CJdp+D6mpU0A39l+xAcTCLcPYIK/H8fypzL4TZiBR0viTCqZL2dgSCqjuKW1/UavDy9e4
u+5M/sepk4qls4RdMCYwa2vgCWePefFj7Y+XVNCk46ixiwqlm6A0UqBZAOx+IAykhZ/UdHoA8+L+
th+guCvxLWnbUwG2IPsNNRFI+kWp/dvxYtKbSt06619+2Tt3nVPWWO3WlKfGfQGDfZzPpuuCzjaK
q7ZyRqeBC9usWY8n/HuB0efyx3XL6KatOCopwqnmIzZNPn9h7ucse7k+ru6aS53/2gO3kLJeLwoK
XhmhezE4tPsiKYHKiMd/3Lg/FIYk+GP4nMtU+Jy91QLyq8H0XLahOLisf2CpPLVhBUbhDbzmrON7
Gy/MZT689mv42m3jp+u/UZMUqzz8QPRzwMEQh9z0flnuWojJy/Y05abzV7M2KpKOOZkDflmMHwRD
TPxqR31Td51mT3kXT3+3WwvuBGNmIXsooHfMpZ9YwXC0C9NdUZPOqYitCuxKXY/Hpeeq/1byu3R+
C+mnWn7tnyDBF1+3vs46isNZNQ9DvmKDlaF/zgGVh2JU+O22sRWXKwbQarcynZ4H9MvIvjh0VpZc
H1pnecXhSrsZC9di0/O8vqCyMIPWX9zUz+IylfZr9jexVvUlzIXy1a+hQpy1X65PW3NfUum+ZotO
jSxs/xfrcWUOp1048JjVw7FhNK7cQ7EWccZuox9nKpArA/X45pcwUk2CBFHkIcWFsNpMnRaaraOi
ufJuAPNoiN1vB88hu19uwpy7TMVy1aCks7IK9s/LY108ObhbSMPhrtk2Kpxrol7ozwWi3BiMkccf
00uDamror9ANrhyPmYRG82Zb03OQlQkghQfWLRF4unc37R0Vz2V1luwWQvxfM4R7m7aLKXpnUtuK
J4GefP8uWCQa3lrDfVi3uIrvdi3NyxJqzUe/cj5XZLhfQZt4/Yfo7KT47mpvKbOnbH7mXRD5/RLP
uXMPcu7bMn6VFV+sRSX60Ga/0sJd3DfarWnN4h5PSfWBE16EoSEd0oRnV8lwCwcoi9rBgtDOjdPe
PYbEj2ZrSjwvblb8aU1QI03mqOK+sq5Df6kch2d/GZ4L3uxI6h0gSxTX7nLsO5PYkWZhVNwX0tIt
Z4y5R9Hk+EWW/VZPNYTlUvF208qr0K9ehhVnFdwPbwNQ0pC7rW6eN34T6MVlKmOYNYpioq4MfonW
cz+zzs4KiO0C92LwQF2S9BfkywUPZFZ37p3MnH05/PLyII9axx8jvwTCiTeRD+nx3rb+sGZDz4F9
20HqXBbsXZ4RLH7J3WZw72xZ7Uo0Kq6zidfg49Z3GE1x9LUUGYPAsntntQtePr+K5vPiLpA496J+
qv6ZXP45IL/b2o0KMR+nhn3KKDWEY02Q+YtcLG3nKQOf3mmb45nc+yZKdd24StactY47eBvGnWz2
1ofZFOWhZbqU6wZX3L5h2zgWFWlOdk8foBHzxpqb+tywFsq9drI74Tc0FOd5a+IqDHdtZQLUamat
AsIKPlAIkHCBQhceHRw59VFejYa6o27wS4R8tz/nsrWqzIZJHOyRzxwQv98MzTHH61FDc0FQG0qG
Mgi7lGbtGYi5/TI/lqOVyGFPTS0AmuiqtpA4VeuQacjbM+uzO4d9tVkB3M2QjBfK2uwmeh6Xqexi
ue3Ocwvuh9MM0VRwy9cPJefTM/OyP9fNpIneKnJu8Ce/9cFkcWbo7eDWF2qLqB7erg+uSVxV7Jxd
rhwUkpCTWZuXSRxmOUSyuQ+Kf8MgYevP/jaxd/YX1di0LTIEGPLMIfA+4yU0AM2p7wZ313/G/yCK
Hzxf/S+yv9upTSMapABrfQ5xm8769pmUX7OijEjZ7sPwFw+OfVsnIXgs0/Q1X9poylDfzkTsU54U
VcJ6meSB6Z3xYwwKNoXi8AzKs3WXE0wHLyZ5s8SbO0TheJK4BIfBlLSQPap6kvipEfZyCVMfWECF
43GguXM/xz4cdjJBopLII7nD4ylYQvhtGZhKXBZYoL1Fc1Fz8kOo34YlBLi9h6Iy1Yh0z+YqAq/j
Q4GWiaE5N9uL5Rb71Xvxm6ctfWLZFGd8iuz6LkA3Pz95nMQ9LhKEG4oVGidTAXoSABUHvPbt2Q3w
nt0HOwfN8bMxpdQEUhWgV7RlTha0fb8KskWhcPdZYWqz1Q19+f+7nT/7gqDJdhHnpqJoZpsSLlJD
XqQbWknohVxGv89zcSqrz5X1gLz0urfqjK0c47MscsfNC3EidNz3U5gsQ/NKPMOxopu1co57M959
Wg+zTmf3a5MGu7bdbnwXUDnN2qAkdrHZ4iwJ5JKJ9WI1Y5Th2fIWw1AVf1dmYV+zjbdnq5gzND3y
CHjvPxabDcD9/92V/g4SVIXeZbUVFnZGx1c/4Pdh+8lm3q5uvmd+dszCajfRT6ucTvYMGRyoDqNc
8jyEzbCz1/l3DvhWGo5xRY4d2pOd4rkn53qMi6A/N2QH1FHkZIeVtvttAuLIr4JDN1qQribVJ16U
T1D2M2QlH28fiFX+d8enTt9Q30HekJZVsQOxwo+lAKDGEX1hsNPHmQNVoXx2vtg8611xzihKi1RE
LjRWLXLO0u/cN3zj421K/wL0IR+0+kvECWYvmafwK2Dshuryx4c6DZWQIHugiYLVHl+t4JGL/r6n
fey3n0vUFObqs12XUR3cln+C+fG/i4Hncyitb0hthy2VO7KEzQHXZfumSEFVKJu3kd71LYxOmoSR
3+joL01kk7pdpISJGtB+K1+wi7aO/FPl5Cd3BRjMl8/XXfnj5JaqOLYLmAYXCsz8Qlon6JPYZNR3
ezndFipUAFvPGirWHpEoq74uQRez9bMF8YubJq/i19ZmC31Q6YvzNtkP7UAPMrCiceJPEj3R1z+h
2f4qRq1dfB7AbcfXpZ/x/s8Ii2qwv10fXLO2KjqtGztnhkJFc/aLL4BIRTKMHfL9+ti6iV+++e68
pU3etlUpx9cgFXZElxIVFVIbPFc3uOK5ZAo5mz2J/S7yIc68OYuFRU3ydv+7k3wQ/lWQWi/mxirG
FUZf/iV9nszzGi9wqqJLHK+679bTOC6JVScDJEVTGuXbnjlbPFnfrttOkxdTFcRGaCE2P3PHV8oK
sBby+xVEWALcwEP3aajeZubsgkEmW2rYCAEW5aMfrDh5NwyBOw6TOOf022Q/1mEf9c0vQZ4Kebe2
t7m6yrVWbmTJpraDq48F6ArqyBP/VrhM2dQEkdIUc+hfWDa7r0LqeONrX5852XMv2zt2uHPBPFUv
/W6uAWcc3tqeoqW2j5112zUsP1xftP9VKT4woopuoykpqsza3DsG3hNGi9hyHrzp0cEbvde8tvWd
GwDe0cdDOO37gUbzAMqq+uA3n8d2jTi/n3onwnNUDFBZcn1OGgdXoXBZSSwUJ5DHMHYK87el+8QW
w5bRBG4V+tZDpKTxO+TTcnOTsueJmL6V7b1tYv7TuPhfcDd/cYsin9dztm4R6LEiMt9UKKAqX1vB
q8UL1mU9W825tn751gudP123t27S7n+DHsgbeQdlu/UMoVK8T5DYhSddH1q3lMplwLLtHnz7kzg5
ZD7W5QI04/w5Xww20QQAFdC2QC1Uhl4FTUR320uy99Fdx+s+GdIyquw5bi3To65u3yhX/jkn3mKv
ZDyP64nlU0zSf0G5EwvX8HCji50q3mzpvZBzCtbhReafwbTjkh8iFQkHJZHb+7Fd3QXyJyid4uvr
ov3exaTvDroV5F8lGK7cu2Z0kzZPwum3NQFlWlV/hDxxeZyJdUeK7Xj9e5otpkLSuOB225e9c1cU
9luXZb+cXH67bejLkr37JTLvGtoP9YL8vY4XEOKMuekpVjdrJRsYBzZPK53WcyPCyK/ZIaTbbbkA
u3zy3az93F5SYLyXc5EdxuGFi9suHiqnW10PbLKGcDlz/oQW5WQs6f66nTXXJhV5Jhu2Fn6Akafx
uztHrffs9c/u9D2/ESsM0sz/2iRrU7vypLTPskbaleVR6Jv2u24lFf+t08ld6NrY57ANjm7GX0OP
33ZhVaFnvcfENuDZ6mxBEjP36MPmfrKs0VD71AQeFX4mpoYPmd3b5yZ8rMQdW+Y4qON+zQyBQBOg
VfCZI0qbFs1kn7PuCXeCyC/utt6EBtZsGZXErZRL2oAf2z677SMpE098kURELR6qmsEAm9fNX3FR
h+UVjpjFPnvpU4qXw/KbN5nAZzrbKz5KQYGepjNsX0C3HpJyj5xOP0Q2JNRbTepXuvkrZy8VrvRK
Z8D8a/sgpH/yuiKZa9Pjp2545fy1qe30XguXctLPRLYQ6n5YPZOGrc4+ir9Wq0vaLcPgeXWfl0/I
FTf7rhVfrscbjcuqCLNgpbWb5aN97jNy8Lf5iNPcEMo0Q6vgsnnawIEArNo5vOCEuP80rs1ts/4L
ms5RtaKdQ84elGUbWiXlZlKV1M364mXvjoxVuusMQSpytl0WDZOb1MaV1A19WeF3Q9ttyaytZvYZ
ZPlJldFkKW8MMCrD2OS784aWfnLm4C+1eB1ls/dYMNPlSbMHvcsvejdzYLMKm2+rfe6CgCT1FP5c
nZTEXupB19NrDBtG9xXFS/uu9mjqUZxMw7es29eQRqEz4PV/rm91TZxUsWuDhxuY0wlUXBlUB4Er
o/dO/mUFK/lmygt0n1B8lbIWoPSsJWegXuMxPGThK0gQYvp7NNWsdDZSj1grmzmIaslZlGVizfO+
cdOfno0X69W0DJptqmLXhiLLBsRK+xwA7xKxjOHRyMaJcn0VNLFSRbAFvl3UhYAT0Ezs19T62pXo
261NBG264RX3BZKybO0O9rG97TiGPzwmd041GM5xnWkuq/LOD8Ri9YsssUP7xdmlFb1jvn/j0Jcf
9G5oJquhqzzHPlco+Kd9uOtyU6OuziaK9y4OqFfriRAsaBsRmQibR251uL6eOpMoTusGKBL6hYfU
pq0PS9q/tbQyQGA0e11Fq4VDtUBBDvMe1merTcrgH9n9DAsTGYRu5oqzigDxJrQ2HCIsxY15jcLq
63Wb6AyuOOlm11L6lU3ODmVfNlHHbln8kK6pBqmxi4pFG5p0IguBCxXr+sdCD56beYAZ2NBuMCEy
NLZR0Whe2Tmt7dDilHa/mjK9y4bNkMhrQqQKRONzOTGZIt0LF5E43S9SPKXYj+jUirPZcO3TfUNx
00KGggc29mRf/guapCw9bs0fr4yd0PAjNAusgs6yyc8AokIc4P14x7h934A4gZYmhkyd9S//fxcL
5m3y3HFbnDMJoG7WBHFoLBXp9o7irtghLOAhhvbnrxKcjQtODicmy20XY1Wz0ps2m8xLSM4Uct94
0tq1+Z/rPqWbuOKtW5bxMVsznEreDHWM6RCw+slqvw+V/3rbF1SvTZtVlAGeKGX93IxxZ43xOhxK
8uWm4VWUGfhGxrS2fXJ2KcNp3R4DCmKBrL5rRPDj+ic0+0YlH3NcCixsGeCR1W6T2pK7kJnaOXRD
X1zt3Zb8P86uZEduXAl+kQBJFEXpqtqru2y317Evgsf2cNFK7dLXv6g59fA1S4BOBhowi0oymclk
ZEQ3jQ1zBph/jgAZdH3NdqoM/mybt+GvwgHSkrHc/d4H896tB7wArMGIbPO+e/CrebdRiUblpXS/
59BomNJ0h2eA/bZZ33/y1dDNzPys6oX3va09vO5l52xeuxNbzhcTUlbWVRVm4G39TnS0i5g6xCU/
xtnafdVmFOO+Knuwh04tdnrZ8B1qlAfVrTFc24Y23JSWMekDEJN+Adx/34KiBkiSbRnSv0XWV/am
rOIdKQtchFmiyuIzD+qvm1bSxH21kqCBXuUwt/Qvg+sdXCTUj4e2FM9NvJd0fPDSNCFyr0aikB3t
SHeICn1K65fR/eZWa2HVYncT94VDF8lMg4BdQFGMePKpiL3T40+wDW14ZzRPWdBDD+O7l0eXOWIv
gJBvCxcmpstPp8Yvhx4HVqi++f2Lt7S/t036/jGvNstSg8xwGRb6vagl3mBBJDGsETvY7GGEUMaD
0nUV7JHy/Fi55Ep1d3w8a9sjpcmwBm1gnwuGC6QEl3clQmz0HQP9Wevu9DLtQEp0WMi5Lt/1sdzh
vS6iK8HPkjKZ7GvcdcFaOS/heUznX/P4Pq1myJYH57bKD02cbXFhNzIRF5HkKp5qEFnlPUpCvT5Q
oBIfm+7NVcHQxlNLyjJSoWMP1Prz+LkYa/CStd5KfHrzOMbYRvCjRcNol8GhWCenYzqXIPSQHXty
aLjpxMdPGE4GmfhYtMzxTqk/fgACegdod4aWebLRPEYc9CDxXbvzAtZW5e/yGeySeG1+bPn7FP/v
bRtTN1wNFM5NzRaQtnnhck7zX3nf/R3q91NDVzCztqUl//Xl0ekKiF1lWNoxy5K+cf7h9VpRyDa2
EQp5BUq18E5P6sRfhnbYszjePzaLbdMYkTCaUr20ACffBkf8o4L2qfDIdUJ1+PHwtokb2arOG95M
Ua1uxVAdRtHt0mhTk6EbmUiJkHeZm02wibjH8KY9TypMFr4pJcPwhqeG6SwaPwUhXD5Qeij8vDvz
Md7GZBuZsIYsbLUTxo68xSFw+CI8dLRaOZ3fxARi4oaP4l3Cn1qhvRO4s89QLUp8/1NL54SIAK/u
X6ivEzZueW/Fbxn+2ihvWugCyla/y4PxSkKd/uy6oVnTi7dsHxPo4C/CbwUkYW8qYKclpQdH5ivn
wZuhBFM33LXop6DtJXamN3wrh6seLug2S0JxctyV67dt8obTuu0o48a97yB3Sgpcu4EB3eZWJtgh
UBB9UJ1QN1A37WvR7R3nz2OHtZwHph5dx4HX7lusaDOKvVOGx1r/GadlxegWk5jIBoYXwEi3oEIs
/Ow4LOKF98HK46hl4iaLjqAqGrkL0ZoelNZZ0x27Ot+lw1oDp214I7hms+LD4vf+qR3UyW2KZEmX
T0HprBjGEp1Cw2lD4riyu3PWTmm+88dwX2TNUx3VCYiS9o9X1vYT9y97lWt6eoZAvAP23bAF297g
J24VP5PgO2AlK3myzUb3VX/1C10A7lWpCGwkuuch+NJBlDEt1sQ1bXvHcNiqJ24R9CMoujMQW+yk
m5UymWQMXOE2Axn+2jIvIKWAv1K0Z+vxMhR/vPopqw+Ph7fN34i0FWkBCKvI+JS5JHDQlpT68bHM
c7YJoO1GoRFradSUYU4L/xS1kGP04nOfroFfLIeliWuofd9N9RTCueSidsrrrrVabv1MnkYWHONo
Y+ZtIhzS3IeebdWAtsTNxr2YeudDnQPe9ngFLB5g4hsY67Wq0LR5Umig6Sd3p3wJNFV64yCrffwT
lkU2UQ5U5XGhAOA8Rb26ZPlyWYY12Ipt9ob/VkCrNA7B/pdi2M9+/zQIcRmZOmacfHw8+7dhw25E
DQ/GW9FUuEtBn+qS7GRff2N6uuWB+Bkruieexjuqd0DTwd/3xyrZxftFB796b9lBh3VXAqP2eB42
KxquPlWFBMJ2Ln6rligwvsRsJ3Xxz+PBLfmRScgDDA2Eb4aaPrlN9FRPZO/Q8+Kgd46o51jLvd99
9sdu5XHobfofWNTw+rimY6PmgT75fvVOzGTP5ifezzcyZvtK1zsdg1GVTXvQMiVLm51zsY3lPjIx
E3kRdukiceHJi/mvyGu+jXSNhd6yPiZmIsti7g0DgmHt9C957H+vvTWyZEsMMTETFFQ2hIPp6eSl
2T6M5dUP+xMP1lrGbMMbYbxWbtR5SiJxctJLk/5yB3Xs5Ro5vM0ud9d9FQDzLnVjENqqW5bmJ0nH
pO+K8+Ndaxva8H5SoMULbqFuyxI9F517DqQ4PB7aZpP7T76adSQZOq8WzHoY/BiMxfP7IQg++HT4
/Hh829QNby6JmwJfg8SjFR4/ehQaPiDZ+/V4cMupaMIlQhJUdIGQ1c13uxP0CffVGF4dLg/lvPES
YlL+xE6cs3YCVz7eG8UOItT9KZzbtcYnm3WMqI3yTxDmBT7AmcIdlBcPaVFuS2hMiISsCOihM1Hc
Kjc7js2ShF35tfLaBCzt2+44Jk4iaOrcnXvMvhTzQQu1q+ptV0uT6GeMKj0P7VjcHHQA+6O319km
PjE3MiXb3JYxOldT8KRGh+ndqLIuPYweIt+K4f376f5Gsclk+umrJkrHycFRH/NTGS0f3ay4QKgs
UU5wi+rsSMl4ouig5Hn7TLP6NHJ9UHhgSsoU0HUUMmST7UQ7vJshaxAxuecu/0d2KyHQsufI/e+v
PH50gTBqO1Dpu4Dn6FTvmm4NB2gb2nD2mKTCKxZUZSjeV3Dj7aHf6lf+imFto/v/nTipFZ4j7+oq
leeCKmk+Fv6a/KzlFDS5gFAMQBYIhgQIRhHvULG5eBYlz/cjkWT/+Kyyzd5w9YC4AnC9OLvlBJxh
QXmSobdyhluGNsEWHRuHMY8XlKzL+i/O0WwyV2WxMrjFNP8HswDV7UBKF8I8uXMhWXtkaXyopNoW
2kysRdVxNGR2nOD4ZuOlG08kG52VqoDl4mLy/ZA775KTw+R6uTnLXqjPU/lVu/u6WNvwtl+4G+2V
L0WhV91bKLNbBLxeXhxr8qMv7kpgSeuvGMgS40yCn1CDNNnBE8dNVhwX00Pbf67kz5qrbV5lkvhE
vKR1MYbZbWr9CoiFdPnh+hlfSYFtszd8No55RBTixG0Q5AXiuEc3dkCu1v5UUbryE7bdbyTZEDOr
PDK21e8Gnb57r2/+uT8bP3Za2+Y3nBaYlgo36zG/hVBc6mW0d8FWmPJNIBo3MvEWEKXQzlxieFFU
Vy6qIx8+bZq4CbOoqAfRMQD2ILmbHcDFfSq77ojqzMqhYLG5yenj1kIGLVTHbkQAZJ+n5SdI2K5M
3eJTJp/PkKZFHoqenFCb5cWZq1/+DLIXep7ICtOfZVOaXD5+HoD6AEDGkx/XElzh+oX7cX/1ahEc
cyetVjamZfP8y3/y6nCYZbNwkuLknPIhASfbsw8Ftah0fm9bYiPY9ormUypRcGsgEOtFiUPqXbrW
eWlbYMNvy47TQTsYnPTRs2rnzyJ3th04JocP0AZpHjYYOoTkVBNC+mUNU2ebtOGt/ThxIK4wMm9C
9FINn4LV0o5lLU34xcg4OP9RGjylEGIAwGBfo9CM7bN/vJaWmZsQDDEtrufkGL538lPcdCfdrKE7
bEMbl14nl17X8wXX0oKpRKItAS0Da0U12+B3D3u1xV0ZpFEnF4Jtoi8ghXjSkPt9bJIIQ7yRRf8f
7kK3wMGDrufUTk4CDviDr9ovYdruGjL+BaqLY1vLTTApABbvn/fqM3guOJ91SE6ia781pK0PpTts
zC1dw0/bqHLGJqLkVAxgVqiWIwuXd824hve27UzDUyt/YhC/wPBLO1fJ3PflPsjY377It+4gI8Ay
0KmPbZwGT9CNCTz00055dOAEqcLp8VJbzmOTbucuod3iJk9O0VhcF28A5nY8MJq9lBt14vFC/t8V
pmU0LQu5L4IkTaIagMrGsF2JWG97ATPpdoYa2ItpxvZBN8K58/uLHDd1hd1rnf+ddzz2frEAwHOq
Fn+na3YtBAdHVrgpjjOTAUdXcUcaWrnH1mfib+TL4M1z4mJZUxp824mZyX4TlTOv2wBmr1Fxy9L+
ktLyXKvwMM0gqyH9R1Jvon2GpQwfLoqOqUik5ISX1+PiE1xvN/GkYGjDgytF+yz0CTmVWmmUvj3Q
bOd1kH0EBVL/TQZhseIIto1k+HKN+78eJh6AkjkHuQ7Ur8UfOQ7oh3jsaLbxDU+WomaOLmCjKSjA
Cx+A5iFcOa7vG/L/j2tmEuGkQAmDoD12j14RlH/XUzfvZZ0116XU+kMU1M25yGm9kllZvsPEaGVF
Gi5MYY2XrNhFA9n7bE0c2bJjTYxWyCKOrYShK/kt6/5e9LfQBYvq17n5tAb/sJjKhGoVPOgEVB7V
TeRugiwuYZ1AD9NHOTzF6Zo2i81ERmRexIy2FLyj3EoS7yYyHpd0jSXi7YjDovvfX0VL1wlGx6MY
moIs1MuSln+sN7FguswEanm9mNppwdhTeiqz26hxcdzUNomxDTeeiKRhVBH32KT+4AC6GC2QJqOK
/NzkXSbrTT92c+HiiLixNNiNUXwssrXikW1XGo5bQRdkaVVATnFffmxUK1BLhNyZ42YsAWzuJ9qb
/irLNSZ0268ZeXTnD1lH0wJVjeIdD6t3VThApuXSFfKsi+o4rGk+W37HBHFB7iR22mZUNz78LMQ1
RzmPBddphixwk8TB2vFt2a8mmCudpVZ1dI8IS3kuls94STmJcm1X2UY3IjQILWjXtYKcUo8eWz6j
TWg6EbUJUe4yE9AVVmCnnDLEnryOdjztj727BnmwHBEmfmtx6JRneGn9HccqcePm/Tzqj5tcwYRu
Va1upkZnMIojh2QAD91Od8XGwQ0/HuqwRMmwym4zbgMxIzc5uptgnIwZARjFGEkg2Dr/9vyPKOMn
UTMctlnE8OA8znmHrtUADezfWpomQb7xpDdBWx4UOhjEceffQ1OdmXiBcNC2OZuArXKUnI6uIicO
1qtq6n/EfrayhhavMQFbqVv13PGa+bc/j/t6LE7L6B71qnSGZWubLDM8DniOIE5Ofp1X+7IGpmr0
prVWc9vkjdgaL0vnhLWYf5ftdARpcxJD5IWH/hYmC5eF9599HV8rNx4bofFSMPrpJQRHjtP0ZDem
o79/vBnfvnAxk3NmDuqSs7xDfA3SnUMvqaOSyRmToVv5BEuKY5LPBE48ByhAop6Rku4iFlokNHim
QevsGfMGMJlt6pCFsQyPdWM+LkUeQe+9o9AXBLCQ+ysprW0TGS67jLgYDUuMQlUdQVoX5cHzEA0y
ebwGtk1kBNkw7/MMDeDkFLhzlHgp8kAPOOD9IFW77SdM4FbAGrA5OKhzRmxx93hTPfk0A1w0nk6b
vsFEbI2VS8uBwfhZlydB5u6H+7+r/NqWBTAhWxJvqDkdMbw7pce20+9UMx4ez9w2tOHCappdyOAy
cmJ83Ec0P7bDVqsb7hul+Vg1vEL9GhJlOta7uM0OjXJXfNeyb0yUVl6j/7MuI9x90vGJ4Y7rt7hJ
rAqt24Y3gqsfVLNOJ9QyatoEH0PKQdRRSs/5IGs3XzH+20IcLjNRWKhnBIA+TeFTzZtfg9tLPIcX
l6kdxl3FsksauM/VlF7cAbTLMWh9Ej+Yt51MJiQrDXCMevXcQFcPDcuy4PJCICl/mZxGJlTO9BRr
r9l2TzVRWLFCluK4RfjUp0721ygc8uQW1fzyeA//+9ryxp3bRGLlUub+QLD8EQjvw4XvSQwuw3k+
Rs07SP0dAUk6cB5BWkskOhJ4p+H7MPyi+o9lC8AZ0YnHvj6ei8WfTOSWT5tSO00aP/eZ8yOo2U+2
/LVtZCO/9gsHzMkdkGwCmoVqKffdaunUcv8wBdqycCo4Qh/uyKPeOfDWTMpEg/Nj0s1OqN+arTwj
3quMby2UcSQswmGFujcD9NE77Xya5udU5kk+l+DA2VXTb4DuV458S+A1WXBad9F8mCvcQdmwB/wk
G6pk8t+3RCZut6YAZUkfAuOM6HiRM9Duqtuc10cxHQNcDuM/urhsW3EjpEPEaE5FcR/eDy+joM8N
uGsfD207eUw4Vx8GGsgoPFyOoz709ZOfkj1Qrm0gT63/tXYPfM72ovtO0zWJYtuKGHE+j/XMFC7w
N6Fpkul3Uf4TjM5J1EEJ6Pz4qyzrYUK9HNQMq8XDT8joXQqo7vK99/d+s4Lyso1+955X6WiNBwZw
duKWLtSPqHp2oxtbzop8ejx3i2uYSK94EZ0vBjGecrxiUrRcyumlqZrEkyCSJcteVT9rwLQe/5jt
U+5/f/UpfgDGDTaN4qacauctesdDgWbqi7+2dW0/YDg6AKYpcsWAPuF+uvMgg5dE1XSDjCJ6JfNh
5SssO8oEcC2infW8oHlpgLpnP12y4Vs9FEmHwNmuvJBbjnNieDipJ4Chy0XcaB8fyQTIDALG4zWw
JBgmY042Ea+a5SxuVUMSLklCeZhE9drZZJu5kbSDLzguF4XhIZtLv3lrMCXbwWFquOkBstx4zhA3
ZNMnsufX8lxdVAKlwP1aXdhiGRPGxQM11KpusTujnxl0edIfdbSSNFr2pQniqnVU1njQFzdv/NTp
b3KaEqkStdrZ/HZTuMtMGNfgQzsiC/AD8yk8oQ52gjMfht2yg8rtTh63mshwYCWgJeSAuhkkkudS
6QSF1kitJBpvM+HiGwznbWoddHOwhE9lqX7MOv8caXoFJeO+CtNvXePs5p78iKJpH8vxw2NnsJx+
JrirXbpAxim+p6fLs2xAWOxLCAVfPPoSqB/95O3BfPP4pyyOYeK8aD6ozEkpfXIycAKReU6W2t3W
kshMTp0YAsBQfi/FrW1TsHv2Z2djPz77F2X76swOOVX9wDA0GHdd56VdY2Gz2eOtuLzklUANZN4X
oCT0wrUHc4sjm7CuIC1TxtpM3qC/nIR/aF8k5M/jVbS0lDAT2MWbAGoWEmMjgewP5EjOYh+DBjaZ
95DbPrKVA8NiHRPgNfgtxfmPn2EL/94TcZmGNUCpbWjDh90ByGYR9+ImpwDKWDRpq23VWxPXVcpW
8FFjSe8EBbX7jS3k22Oz2+Z8//urTTjOpYqlCLEJodfg5M1eiN/bRjYirU+jEAQ9mHMTvW/oydcb
bWEk0X4xBaqdGMIsno6Ouu6X01JGKzdPmzmMIAvAqN8vahA3pz8R57lekzG3ZDYmfQ6rJfQ/C0RA
N/adY8fZBxBmfMmrdNoXNP0UdvO2K4YJ52pr6KVXUOG4kSFqoeLM2WkYy6+bltQEc41Kq0lUtbgF
7bCgpWYowY+0Vr940/QEiPH/7sQJT/i9Jq24uiGAPrO3W+o1NOqbxxaGNuKfG/GOaq3TS829IHFk
y4+oH4Z7AKLWQF222d///sqPiItbCvcFv4oM/QFDv3eXTewkmL3hSKwsJyi2aDwjlhOwUMMuoA06
Kjpny6pifMOhPOa3cTh5/AouoGuUhgl4g/ePN8yb2x5DG+5U4HFSxq3vXJbATzofAD1fJEGBPu29
WEOL3vfH/5Ug8BtGuMt8HYSqUfzaB1In4KXaz5Xe874sEhXSldzesrxmBlsVQwMpFh6fVR98LGcv
3JG52tQrRTwzhxVxtKCp0YMYAV4qFCmeoKxxerwAFuOY2WseODNfyp6dewW0QQR5qN0su/SDHxb/
zEumtxyb+ALDd9OMT0VdedG943SH7oRv8QgZmcef8GYtC2Mbzqv4RFXXwzoy+yTFy1w/58Ep7LyE
hO/mcOUDLBoxnpmvashbBbEn2TnI8IC+gBMvaSG58dzSxf0Nje7wGI5RfRz1UAA3w8RpcPPxS+/Q
/gMeC37m4YAkxe/RheYKcBvobpwvhAn+FIop/CCBh/84zVG74rI2mxhHwuIwJ/Q7Rs91Mx0d8dNV
XRKVJXiF1NnjImmcX4+Nbzk5zfS3FENMJ4c4l3h86rv3pDh5auWGYHMp42yoKE/rWUOCQzayCd7x
NvfdF1HmYbFy+Nj2vnEw+E4PTb+5YedZDtWpJYUM0H/mBbupaPIPBHt2pY5kMZKZFfetMzhVt/Dr
LPOYQUUjo82hdCjvEjE6/toxYfkeM0Hu3SGdCPj6L64/JFLnCa+Ca19ADjtak0qyrImZHLczQZ9s
qNmZjpQDbetF16hf5OHxZrKNbpwSUJjpSt5H0RlPtOpzkzqQfSvGKF/r37atw/3vr2JwlEVB1EVe
eokj8U8ps+eU819Ok61sWEswM7seMqlKfxprdh6hyUujqwjEi27KPzryDhAkWXs+tfi2ST8ZV1Ur
FfCr54bVfuJBGWMnZ7mbHO0lrdOSM5hAj7RN14C4tm1lhP9RstyXC86SopzYATug2WUsrY507Cla
L/QmUA7x/q0/vV6dMauyxh0hZKwLchMDsjyiKfn78d7619neSAPMDNsVecHcudFPWVCxCMq+dITw
WzzySyCL8lmEyn3vT9SpEuXVdDcFo0+TgM70Exj/wAPr4T+lnlt/mzNnadFOUPdXJ5rLUxjQ6GO1
zJLs+mhc6063+IKZp8tmGnhcRPTc5WWSZvX7qFsDbb9ZeiGemaVzd8ma2Eujc+C2Lz1CWls5Twv0
gJPKY+G1H2aon/XB3ounNRIe29fcXebV2mJbQurHH9RVBSJxGN816VrZ0+LUprAx9gxg1tXsXNKx
C9+RGTKUGeH9+zjPNlU1YDDj3MgW2jdl3UHMTwfnutXX0tVnotZk4m3Guf/9lXFG9Gr6k8rFtSg/
MYg5BuUar4zNNkYaEHoCXZr14Fx66AWfSDEQtEvJ+DxlbC2I2jaTcTrEIQ3S1lXZ1e++5ORrxz4q
cva6LwX5pwLuZQ15azmETAbM2anCWPNRXbPlXJCnoKmSpTgH7T+PTwfbEhipwBDUdUVDra7UeQ8O
7vPI6MpD+Nvlc+Ka/RcN9DjSrGf6SVzqi/tFHcP9AAnBg793z9MmJBx+5B4rXm2htg29pfI6dRUL
16egbepjVKxVxN6Oa67ZiREwWmXB3KrrHLg7BOMs+DD5854FSe19emz/tyvQ+AAj9KPINBQxFzFQ
qvRYFRDC/RsV6Z2C/jKKW6AL7A8VoOLFtMLZ9faCu2Z7ho8OUYoQo58UdPJ0/dmvz4+/5O2NCj66
/65EHJQU15FUP0Wkekk9nSC53IeNvoD58PD4J95OAFyzKaMA3GAMMic6M50flp6eRwC/IhU8Abz8
XGdJFtKVxNX2MYZzj60Ke0pFfk0lqLW0m/CyxKt6jMDY0JWlt62EkebrSkPDsMLW5VolLMt2aPxJ
HhvKNn3Dq8GQ0ov6vnFZe8uwFLV7ZuOLs8YC+fbp6pq9GJHKmzCI4Nl9+a7A7vQbMN8sx8dztw1u
ePQIto6sX2L9BLisevZo/bdwOD/kUTnuH/+CxTpmM8ZYDjFq0E6GsONc68JNCtUeQqp/B73cUool
4Gb7rzNIMgex3ylIY/HuPEA03WH5yta02ef+91cnXh11Yd04SOdkeRjV18b7CfDo7rFlbGMbPsz7
aSnpUGXXoMVbEa/2Cq8Mg95GUQ0ilv9OnVNSjXE8Z9cpAK+Bi2eAcBNmHgY3HBaqq6Do4X52pc2t
0d3V2cbqiZENN81pi50u4uaaSchZi4b9gWzzGhODzeCGoxaD0nFYxvoqgHhLkRrWkI4d8EL+eD0t
R4zZbeExNKtBcFNeJ4XGNe8Ira+V094ycbPBwpmAx3dD0jwx2qdghWuLxO/RLx5naK9/PHnbTxip
cycd5o8yFdchjQ6lV+1KhldmusbMbTkFzC6LXhZzUQhXXVt5aeXNLcq9O3/z6Frd2zb9+99f+Wke
RDpQfto88Q4qLLJO/xR1P++XiK0x2tq+wPBWiIl7qip8dR3K5SKK4kPvDHlS+07CPchHP14FSw5k
0ua6UjfRVObtWfP0WeNxo1IATeYMapTBAfftbb9iuG/u1F01Qz75mi6gTWoS14NMpPu5c6bEyctt
575JojuUs+OjVKmuZf1ZynNcfnXyM49WPsG23oYr0zoPQWKOm16dvQ+gEReOf/Li52PzWMY2uzJc
VIXkPOISMAQqCZ0/ef9lot8ej205I8y2DHSQFDwOc3ktxQfmXYfx+7ZxDffNSUzB5jipq9sD84gG
FbSvrYRASx5okufSagpdcJGqawF1dNQtHP/QguXanT/4zY2t8sParG54sBANXTzlqWuzhNdqqJGQ
q+fOH1cOZ9tXGO7btMA41H2Dm938A4hHKX9r71kG/2Tjh2H+a9siGBF3duJQijyT165UHHla414k
8PUfHo9uM5DhteM4eL4T4gv8sqRoT0TDWqH2XrCm/mDbmkboxduCmDw9NeeW1Alr+QHMpytngeVY
M7lzSdBMbtmP+TUChUobvOT5H4VGBg0+p2FbiDRbMSTUHpZoGvJr16mPseQ7Bsi2M65dUSzGMRsx
wnzQbGywtBIiPARNPdL/+HhZLXHF7MGgVRlMoFkEFScI5UcdvUBZ4lku4jLXG2+hJm1uHte9BiVJ
8ZQ605exqFs0RLe/Hk/fZhjDbVFgy4cC3G7necnfLbz4kdZsJa23Web+k69iOtSFg0zESl7j0n3y
ib/jFd6U0LoMso+VjWnxKWp4rJ+PRVfpKr9qEMSKsoVy73j2xForic04hsv2tBUsJ9j3YoQcqBv/
QN/cxv1ueGvlxXFV61JeeUESaECgtQJX8uC0bVWN8OpCiQQ0rjD9ADZASQB85WtINovJg3uF79Wq
liqtwfdV5tcxHP6pu+Xcju5BKLXSfmIb/n7+vxo+5FPVDvmMtCP1k7keDwK93LHvr+QdlhUNjDjr
0Kqfo7KQVxEhFHYSpSoCoP5KkLJN/u4JryafohdL1zNGb+biPJPhPWF/lfMa75dt7vdffTX6PIto
7LsYOcKQ/vYrhqfrDM93m3aM2RfBhy6FokyE+BqgAlLvav3j8cCWU8DshQjLSOQjR2ajxcj2bdaD
z6r0u5PnyO64sLA8PP4dm3UMX0XpseMLGrWvRdslS5gd9LJ20bd9guGr3M1mXlFHIS/QX1tICjbO
fAUSKwkp/f149radYzqsj3ccCILm16URe7SFQxBmn7vbTPN/7Q8Sr/xV16C+Un4tq3TvrhJGW4xu
EtyqVLSpCgZ5daAIkGfLiTRrYCtbrddsfChGZ3LrqJfXWVQ0yVtcclSPPlknLuevNSiRkqKKxaEN
iywZgzg6gJk03HZ+miCyosY7F2UTEh6/PA+e8wT6q5Uros1khhfjSbaJCo7FUMHv0QkTyPRsc2Gz
7WEctPZjer9TQZ+O8+4E3oX9pu1pYseGsp9bWeFUntAI1rFwF0AMW43BxpkbvhtPfZlVHoJhW/Dj
nYxxcNY6WmzmNnx3JlXcxzUubDmLd6VPLqSOVjaJ5VgwEWNV6eA1dxYo0M1PJYG2I3+PTO3ggqzm
sdXvQen/36JdEy3m1QsqRxlrzw1at4U+aHcEzeOvuTjm81qvjOUjTNBYWsVtOvcyu2rWA15X7aZI
Po9KHCKorz3+DMsSmOAxpYJ2AiqnwHtoBEqWzF8SxXJ63Db6/cNeRUXisgkA4Sy7pvPPaZK3bFmj
0bCZ3/DU1uV8zPCefh67n6V+XxfoSKN/67zedfOaHJXNNve/v5r9kNHBL1hRgNvF2Tl1+H7Ktr0X
u2Y/Q9/5WQHAKsw+dj9qqZ1Tk/GNxWkT0CW5JxT3MO8S1J2BjgBX21YJMdsZvHlxVIz63DUb2C7N
sneg+lp5ZL3nkG/5kxFkm9xZehBTFNcxPw0lP9Ms3DkyTSJvR3zx5PG1PWmJ5iaSCxmy508pTB9M
7Np0bZsIqHpXlK0x9li81sRwjdM8x0tdZFcxT3/SrDsC0/U+b38XotmWM5gQriENo7YlTXGNAZFs
0uoATeiVCGizjuGxQM0RkoL77BpOn92u3Q3iEgd6v+k4MFscWDdnhBGYPvN/lEsOkPMaibht2oar
top5zhjk2ZXXxPscKabVbnBUVSWNFt6aKoHlQDBhW4oCAcgGen8qoBSa6qKn2Sc3qFK6ko9bTrV/
+2ZenThgDiauBiXI1fUrcEjtgv7m5H/64VqXK4/mFjczEVqe13khWVRx7fww4XO/y4Zb6/8Gv0wC
TbN6jULFth6GN6OIs0D2ETuUe9kx0PM+WFS6E0Js4pwluN7/92zWFPfEAIfoVXryGEXDnjRrxXXL
3E1sVU5CGpX3Qy4K9GHqg1Mz1Md6Yisx0XI8mELCfQmYeVjWOH9Y+53MQBeMzoce9wldrJ1Ati8w
nHhGgd2RQYUAIE7lMEM04yWgL4992Db9+2++2qJKVHPp5PA0KGud22VIIu6cA7/c+f4aGtw2fcOZ
0bNNQmgdYY9SlcxpcCjT+AVka2upm8WNTU7bYalDZymQ84Ai5wBtsx3ezlaOT9vQRrI8+pDsyP5H
2pftyI0r236RAJGipldJOVRlDa6s8tQvgtvu1ixREzV8/V1yb59dTSeT5+Z5MAwkUCQVZASD5Iq1
wJdwv6Z1UObGXnhGdJvhpWS5GFIhcGyu7rvmbZwgYmCCxnPf6Jj6N8e5sP/KNLY2HsFoPNL+BHXr
fb0XR3C07IZDr7lSu2gY6ssQKp+VKwUcEwGhBOC1hUqdtnbmclUh2paupQpryYiDUtdTF5E9C7Od
d1efxojtu4MfVZqXmouLEp1sIfvdurc7QFzaDp2k9p/U+krBTFLqQoKqbclfJx6P3dq09Gi2xS5N
oXbjz09jq4NXqmwvuWyW2ikUlpfqnrBPKVkiYt4keQWjbD2+M0qcVY5l21uYr1Yk3u1DWZR47rS9
6hZ/QgfWvzvgccydtZy3WPzWTu5+cI0bF6TkqbxbCYQqjfaej0ffn3hgOJ7QHKouxkiMWnLVWLSM
ZjPMknvgR51em/m+9kW4LJpNXDWh0u46gMHNNHChgMPPcvRwYY8ybM3QFU3LgChm2pwXdYtECm8a
IZga8DReCB1SQbHQZX7a2i3qvGFmdd86/UuTvrobC67QVaKpxi65qC+aGTARh4BH0N0viX1otKAc
xYzKKKhSQEF1QWp5TIS9I4l4KQCAaHBhGlRch09QGUdy0waXlkldeeRIqvFp7p4blAICzxpd3z4u
xnfqy9y0uMRZYr+CSrbgbz79sIIxjK91QMip6o+F+5aMmkCpmgXJZQGMygt3ARd6NUIIfRR31W00
lPgGyWeh4UOWpITP2vFza7VRW+kUI1S2lzx2ILbfTRWWTpfzo7DdoGXi02rNtwUbT3LYGXqvA8BX
5DiuxoEaabRMOhY7xcqUgVF2Yw9e08MmzH0lIuznL5hP7yZyHurL4Ci/mBqSrRk9GiODGgs7VnkR
NIOZBVl9U7aKPiS39eBYq+W1sH2GNzGUpuBBAvwYze6mhS+jowQKgEdnxNQuHU9C5nkf/BUy9FN/
P8ZgzOL4B02Fx9nSbYqqGZH9uEpI1g3Ys2pj+oY3rUPith9jx4FWi+6UrvAxmaG2SESyJN5Aj5bB
msCEDCLqecDXc91iqtYlD7ZFAa4QH5ml0TL3MY4959vo1jdViGG6JScG2yUgNMQgR6e0hudiRIWV
qN1uf33sKuNLjkz9PMX9NANKGPTkhU33kId8tZvXxgVQ83oXF81jWjI9q8kGmxZOHT+4xDEPqzWW
f3YlXzX3YKrWtw97l1I1ZraScpjiB2P0zLAArCZMJvdw29ClpWn7IExOOBpv5nY55E7V7RxfR4it
Gvn2+7uRg/nMz1CRjcadjECPtmZfC7vuNTnP5ScnmF1ald3SJj0IhuIHr/b/tJYq6mzrkbHsk+X6
r9RZXuIxP7e193GmZRdet9fFbQF9SmvVcdLCL6gVP4jFuqdt5gZG7AXr7P91vX2VyaTV2qDqdpqh
YfE5idtAuOPymuW28XK98e3489uJDoOXNh0g8vF8kFfJKy/w30deGK2/n5PYXtw7Oxt4+pFxs2M7
2y4MMofpaM79h+td/yz+v9C3jBhqx5TxtAKDySbr4vt/Fk0ZWgYNViTEJVhI+roPYjyw4d4jsDhq
aHHYgbTw2rp3rcWPFfSYnTU/0uRpnJywzXDTnMUPTtPu16QLwf8b+snrbFlh0Xg71B+gjK8FbCiL
7NnVFWkqJkeGJVEW+4ORGtNn0TjzDqdj49RMXaxZz4qlJUOTRgsF9dgY8qcOwkZzvu4L9zsSp931
CVCNXYoi9roMcQM82xM1PkP9KahcnUCoquXte955ec2Y4U0ELY8zC9y4hFBGqvE2lYvL7LCDlcdi
Bv/j08SH78sA4E09pAXeePlT7fN7szHyMOHGsa5qM0oKlHBet9bF3NiEkM6/v8nyayLstcvSwGMo
AiHiixHP4ZCCmigfoiYT+7n84QNbcL07lQmlqILTZkZRrobuClL0QV92MWr6tCCgy/ch+BwpqiSE
mnwwe7TPwOpvgQNXeACUkirIfFAJJENUcSvEjewuxcmO8i+erePpUq1qKeaglrZs+jVj53Wt7xzA
AEgBfcDUvc1yMr6p5Nh5C69k55mzB5QDhZ6da/zxYuIACl/pEkmMdb2CH5udp6Gvws7DwjYcaOas
Aa/7P2+aeBngVKAYuG5RgHouqz5a+ynUM2go1pTMBktWnrrxWrFzX9lLGvDeBgust5TZt9uGLrk9
ob6xkNy0zqZhgI51hGbHEEAPW6dqqNisZIiTiDNQ+kDeBKXFFamnLliNqunAQJlbnDwzES/s+3a0
TMuwafuOJMHqjqOpCQCK3uWH9pKNiYkaT/vMymQ/ZxOoTrPdkubYn1IQxC4PVHAN8FIxUfKD+5qX
LEFBr3Oe+2PqPdWNZv2q2pUjftXQpiWFc7aHKqIOBVD9pspU05LZWQjHapqFY5+beNjXsXgyuY7H
TmX47Wve7SZLU1YLG1PnzF1vlwOBwFHu4YNnoan9PRmzcNSWiypCk/zk7tvMSJoBXQn+DPKsIBuO
1XDjmeC3J3cvgbZMiQU0iOZL1ZptyJhWBFE1cimeD4tbGo3InDPqLPeDB76OxYqmJtdc2Kial2I2
S9PM9BasSFzbRHGy3lUTRSHhTSAf05Lf2zsDkKR8XZwznqSCHrIkVaxjY1WsefmlvfXA0tEavg3a
HSfsxiIS89tt4U7KCBpqD2lJcix5mnQfStCUfcsEtfa3tS4lAElfo6K8LO1zvoC2sW0cfoScqO7C
Q2EVmSXadyjvmx5jJ54FTcvercAV1N1ULod9UlotvtWORWWk9hmy2oErBLio0wC5mOaEqliMMhwy
N7u0yZ0Ghm/KtylxA9/d8phB94yjMI4Milw9vnill9lnMaOMBBrDcdRQoatWVo1eusqyYptQXtj2
2fN5aJp037jG3p0SDbGxqnk5xufEsL12i/FjvuM1eP+dLxv73/VVqcobZQo9K/E9cwD+/9zvhgcS
lZF3t77MIdtX+ySi5xt72WbmXcifyUjjBR/yn16KXXEwX7fXumrva3tRTbPkv1UK+R97i8fFnDVB
1bU0BLmbJo1TTYPkvtzN8FbHcuecgOa7qr/Xdnc3xsnuuoFUrUvR3uxKMa1QVDmPyRsIp/ak/nuo
mrvbGpe8d+qhVpTaDTbBJI/KpN/XIAIQxni83rzC7DIosvWMFCW/2GPHlu8rFLxCczW6qWkZ85T6
dpoXhQuzrDTaLF54saZphcVlze7VznzeFhM7e+33yU+CpH3Lb1Sot2TME60Gv55Sj519Zz1a2YQL
SY2/qoa9TcI7RyK0JMxybXbO2g/pgmv5+FtG3eC6uVWNSw5k9aY5rLRnZ5yMI9FVJ5ZUQVoNmh1Q
1bzkQkhVY3+LlOeKvhTE3pKxVMt2pWpc8iDXL1zc94PEEZ4EkRTvUKIU3S11PqRY5D9vL97Z3fQq
fzJQP3VOqrssPqdQzbtuc1UAlkFNzVy7nMRo+Z8AnCE0zi99lB4LBGD37XovCuvI8CbSxw13eGKf
zdg79Ly8822Qgvi60gBV89IWONRjyduYsPNCHq3+r/5HMv59feDbLnfhTlFmiRodq5rmcWFn1yvu
BlCmraaPekowOfqNJhIoplZmiXIt06pWwJ/PdmeDUsbfVdrSAuXkbn2+WzZW685gMPd/TW65Lw70
tf+JUtFPrrIXyW9RCirqmf3PEip2w3F+GXYbFkbfi2qOJe8VMeknCkHSsxd/dtNnMSC4aY6xqqZl
351J5XU2gpoD9oXKifJpDjNdyeBPGr9LS0ja/tqYzqD7cX7NQbYTx37fRr9crD164fW1evkzAAH5
92R3mdnUbo5pKMqIVyeAf5fz9ZYVM4xX8H83nTepSXx3xW4FDjYw1AKk8WpBQdhwTvH0VbgsWuJv
FXfver8ImDm8XO9X9UWSX7Mp8zzftvBFTpQ6LxMLY/Pb9aYvex2ViaMmYfgodcde04lwyI+Drmz5
csBAec2/LcUM7pq+4bIzkEOh71dHSps3T7SnzplvOjtTGQA1resyr1PHztzOgtLvT6Rvwgagh+uW
URld8uahwLVCMuCw1ZZHZ3jMsmgYNfdQqqYlH4ZKxOpkFmXnsXMOHJRsZu/vY4vftMFTGQLlCdEk
dmmwsx2/gWA2dLMjSLV2t5lFcuPaXiAF4ZoYuxihA1IGxtjs0kEDwlYsGxkCZZZFbrU5lo1l5Cfs
M7t+nD/bfbaPm0STJyuM/xsOCsh0b1ywSebLEA7OYzNxaGhrTokKd5JJoczaSTxBEXssowyqagxw
LajJUFTj3kz2bg8rDBSkm9BVPdcU8CGo3zhvENe7aVJlYW7BWsfxKSaVtG8o5aEo/dAJAqmGLW29
RTmjkqdH5oCrv00YFxLKerSyKiDLXFCm6OoJYqe/NpXt2Gw9jhFKerDlEo11VJMquWvZzblvbe7q
xE90tYN5uAliaVKZFcquSZzmCwJ77HyxGA0LbcqjMrvkpmIdaToLpAk1D0SfBGYclN7fN60WGfbE
kh66ahbDsao/ZtlTDmU9XWRUmFrGPBlgeGaiQdObctR6l7ua1OYyjaRJZaBTZ4Mel49omB2yMwvL
/XBsvw87Z1/sZx0Vi8LmMtrJWlvHihn6SAcjTA0ajbimg1K2ZtdQLXZZdpvmc+aPI/91e7Nlsf+9
vdEdUVQzIPkrMzJ7MWKkadZCInfud3X+/fqyUbUsbajGGjfW0HX2OYGU7GiJXa6TQlEZXnLQnDaz
iH24UZpFRV4GFq7Qeh2gWGl2KS0ezcZpWAL3F/vhge62k+Fm9g2hr780U32C5K94ZaAxiWu8ghmg
Ngc1KI5ZwGhct7yicZn4qStr14yLCi8kLEQqk3ahW2kcS9W0lBG3juuXno/LBLE+5cYXZEmd7llS
1bSU9fodhXJasx0I/QPCTO2H2jCjalraS6nwF6tnMIg5TTvqdh9as97ZVaGDr2xf//tZh8pC3KkL
mKMxYdNr0/RLtnzj9rTn1Dl6jXfMl0c/7Xe3zazkrRM0A3MAy+wzHSF03NdRkhanPNGpv6nsJLls
3BaGZXFMQdvzyASx4OjOO+AbwttGL/ntDDRIGXeYBuab+4V6d+607Pts0hwQVEHfkTy3S0Y/afnP
I2f6wYqynb8z/rIPZGce49swOVRGelVd07YZ9N7OaceDDCwAcaFTi1cETBnIZRNmpum0DX8DmnZl
lIsbLS/jq9JxBddFjGTSH9uwbr4MPI4cLeGCYtnI+Kpq6XnN820jxGOp4bNoTMpIQOX7pmUj0z6N
g2WDag6xsnGbAFcuUV2yUMw6CmKV2bevepdo+0sP/GqK49Pkl1kSFInB47D2YoAuro9f1cH2+7sO
srgl/sixXc0WqHyGHPoDP663/LMa9kLgsWWHHcZqHDbLDxG7Z2EfNqERDvc4pR3KXbI3NFFf9QWS
43pD4fTDgC/wUHqUHxtLczZTtSs5bJbm/rppfJ+dFcpXB6G7jVC1K+2uUz8mq53gZisX4mviWX6Q
9ezrdZsr2pZxUb7R4HrbhpfGdROuzNplvNMsFIUf/YaLchsj6xqYgwztvvHjg6igrtLpgoBq5NIG
200mHRDg/9fWVg1b2l0ro55G5sOBGB/rsGv8fA96/keEBU8D1Fb1ILlom5bj6m53M1Q8DAgArfEt
87L9bRO6meude9IurttmwWUxUKfRWhSRmRmapjcLXHBPmfNJQC2q8LaTJNJVqAH6QWIarxwk1bGu
RFg1p5JnTm1sg3UZtxucfCB+G+RaFmDV2CXfrEc6DHWHsdM2jvr+j2JNn9elCpxuuHFWJS+Ne9dP
6wzrkbr0zW/jKpjBN87n5a/rE6tYNTK+gXj9aE9un76OXhKm5ImXS9DGH683vjnNhamVwQ0Q23En
FEklr3lvRBa2Uh8kGgWmuUk+9YAYX+9F9QmSy9oOXzntivSViQfA48N8/MOFnudtjW8z/27huzOb
FxvCpq9T0hrB4IjmeR3zH7N7G2EjmFe2z3rXg7CSNR+rNH11ihzwVJQr5DpyBcXCl0me5mKZWteG
/Sd3CXmSHgAf1KxLVR4pszzlrLOmkXT842JNkW+dqdMEqNMJvDHqywHM/tmuJ3XI+T6/iasXlpL8
2M+c2GuoE//nyAZNv3HSbN6qlSo5MusN1yztNcYNLiR3Y3+/Qi3azZxjY5IoyUh022qSvJm5ojP8
dmheUX5eHwbLn4AdX9LQF4nupUcRkmTIQ26R0Uh5Gp8r+4QaBOYVYQuEXq67cNkscsGnZWiqNy/J
2Jn9AmUf1wNdpOBBGq8HnvjRUo2hvdTHyq8exToc4gnnrvKmSiqTykBVQziJ6QG88FrG+aPbTf5d
7g3Tjg31o5nS7NP1GVK4jKwq2Kx9kdqx07xWS5Z1+26JTfvI4sHVQbJUHUjuPs6lD+SP2bxC0XA6
e01BXoEx1RXiKWKhLCk48GKgWUXo2TOXKKl+gAh5L4qbCpoxBVImLQpvYwtB6yJOWEhy4GL9ZNZp
zaksI7n3mpbCa1DLBki3dRwq5OjpTYwDGLjk3qZIinKxTe+8gmXGROFElt+W6f7UdnwXvVtqGRC9
Zc1rvRRd2ADo8Uo52O6vr8btefaCs8lY1WLwxnSIPXJ22ymY7Z254jwNUc21zAIKWVN/zsNx0NXa
K0KHDF8tRNo1jkBvgmUBmT5lWRKBhKcRhSb8qa4NZdCUTSHaZXHL/Qko+fe1YRIVGqMpfECGTzGX
Vx7Equm5weGjKH6kXbZrHR0ZjOIaS8ZPVcIuTEYt75wP7NEr2NHFpbbXvtlpejYEKsyb2zBJVNb+
M2MaW8OY+//Z7sBymOtQDQpXk4mjbAJMSV1sYaL5ZAxPtaF56lOZXnJhH1qgZdaV/tmdPnfOS8Xf
avp63RVUTUsuzNxi6p1p9s8OrpOqhzULE52elqppaVdOUUjyz6gX6ysXQ+QZjxQKLdfHrTC1jKEy
qmL1vBEmacC8g5bJjeAgKgOn5iqbjCTtvLMozllSheBA1dxBqsYsZdTlmthrhurMM5gqA5q6u8S7
8fZUBk0tzWQVXguY2lTcLeMY2eaxd3UkXIqJ/A0u1aWimhuwtRu2+WMaUJ0nhrEMOsf7dn0yVR1s
BnsX7asqn0wngckJzjMVtKW+NYOu6E/VtrS5+p61FlaZxGdweDL6hFcDUBxcH7Yq7pqSX7IqmxdU
KXn/A+QTx1+vZPq4q9g+ZD29Yl5L1Nu1MM5EQqhv/dQh4kMcpZDF1nyIamVKrkr8qoljx8URIIq2
h6cyMnaB+Trs1t32ul3dtIWAXv3f8+zmBp6388k/txW0jasnvsRhRXVYFMV0EBky5XnxmvJc/DMd
5u6fR8vtG+hRD4q7PB2AYP37G2aUuYjGGLBRjeSBDV3IC+/z2E8BMXVc0ZeXLJGBUtQkaz4tOJDN
zXPufkURofahS2mjrc93rkaXykkbhpn+Bf7fXhj/j/BEIuOlYpZylCMLTPSueiJ4Dfn1fJzv9DOh
MpPk2UVOut5ysJpM82jGWYBXOz3vr6pxybWRIhYsQ7Hg2R3pwe34j27jeh9Mze2zch6kfdfsV6cG
p6GBeRg/WVFzKEIokrDAC6zdcqwnzZaj+gzJsbkRV9YsoHqL51gXPAqVPtlRfYIMoGobex4LC8u0
i1C3H/1yNwacg36SL0cmIkOoXLtoemeGnYDSMN0770aEA/kNPtW0iKqF5f90hP/fYKG00RZF3rkb
Uv+YcZf653mfnUm0HiGaSIIyICGN+MHREViorCR5tTHa1mLT1AAU/hCnD3Hxcn1jULW7/f5u+JPh
cjZAJ+Pc4/a1rMp94urUp1RNS95b8jw3tnToXEBsjDdpuPS6Y+kWin8/3hGZP4pXuNJaBgbfhWrr
xMldwg+2yY4U2p5jXOxus43kwdyu6DpWxDvPQ1algb2UcRaWQx9/v96+wnVlMqnaLGMPZNrGlrgI
CPn9X8KbjKtaRTMaHsuNM67BX4SL22mndD7nfqYrB1WMXkZXiclc4nhA4LFtfkhRx9Paf1mLjuVM
1bq0CXuN5fG0cJD9l8eu/18ldaqmJY+tWV0v4GZEkg65WSsvwsL6m9xGjWwSGVcF2Ee6WqLHNSLD
XcNKei8Yq+zD9RWjijYyX9TgdESMpv/P5v7fmPZPRNYlccpeJM/FK3jsJ3jS/wlS+hX3/6ns08d9
1TRI+29ioR4UZDf+WRD3AFlvvEdCcqnnt+2LsrKelziQ2/bseMMV/id30BcmKUKbK226ozcWTdF6
yKbhxPdTBvG71ihu418iMsJqYqB2nvCodx6Zh/r5JQJJmOYcoBi4rKw3CKs37NqAW9kemFut0J50
0DbFfMpsWtQQZm81uD9HNIPHpvXNxzAiq+uNuW07bopY809OuxXD/Bc1dxtYkcg4KzvNJmHWFNnO
crKmP4h125nIkbbYHGfI1eRYiRWbw9wvH8lU7Oo1fb0eEy7anRK5OAKVSJlX08y8T1YeEdG/9t0Y
jbOucuHyexXal4aPqvx06EBJcj/a4w4lEh8Y80IDGBw2TzvTKe/xDh0tTv1cxuYX0x7P1z/r4ikM
3UoxCCyXds/z1LzPoZrm7KfhK+o6TS0a4qIjoHkp+vB26aHxNpL7uUnCtZmjwSEaH1NNiJQ2WD7t
OV1K8xTXn8SPJjvNOmkF1aClsFM6tWOLiYrTphMzQpR3blGPsQ46+JnC5nK+v1p26iVZbt67pIo8
Hgc5j+9mjkIYb9Adi7b5+y11o7+n+9CPIx04Ok/kVUT2lzRsQ2gxhY0V0q08fe/sblo/cvafORnr
/cY1QTZVWMHiDm4I+ScvSMXyt2XdhB3B10i5hMnrtQW6y7xng3dK/eWZ+OLe1squqCZkW2LvsvO4
nFrImnfrsZxYvrO9nLx4Bi9fnLydsF/OnmbJqvqRFlZlx7PrkGE4xeXBc4KOH6YPU6uZiYvJOiVy
JurEmSsMY5hOjveadU9VuqvyQ1Y/k/Sv61O9WePCkpIzUe6kPih3x+G0WucM3FjimBPNBaDCMDLS
P7Ep8+YSYcJh4jjOCyrmpg8gGQorz4muj17h1DLQf4WCHUk8jD6uf/R+EvhapMHFFxcYXlo9C+Av
Yz534mS/rnu6ExEL0xCKpQc3nPZraIVdOEU06A6u5lMul2Wix+0b363XjdaiABXedAKJ48tw1x9A
wHWKj06QPrE9bob21t1tRpN2h5WvDe0SfNpovZDmB97Or7erMpm8LSSE5SZLTOiM/umCIr5IgiH+
MA0hWKgj0Wp6uZxgw07SFmF0PHMSDjsNkRnSbz1CIL1znknYBcNHS/PCqnILyaltf4m7Oca3jCUw
B9Nj3+EptD5fN5SicTlHbRoi0rRdp5MJqbLxbwhz2aPmSkIRL+QctYinuOr7fjiVnL+OdDxRKJu6
eEutuBlCCUnz5HbxiZgSOV8tsYBWo8USMu/j+/5QHKwD25f3OgYNlYGknaGuZjADpaM49TjWiHjv
dUtIxd/Xra+IGXKqKgyCw3wiyD2pBGr3ih3yGY0Pq5qWXLhqyNDgpUacCs/dQRp4l1k6qLLK4pLT
djRJUrNE02IPnpUDAuq+v9MrU1zGK2NGJeeFJE5hAWMjoHzRHNd9diSn7jTcj5EZiYMRxeF146tm
VnJe4NHjiTXIkmwkwY4gnyprwT3CqAltPx/EL2xnchFAx36ZaYimHYnutgSJH7Nwi9hP/xslDEWw
k0sCWkJZs1DYq5sWgI1PHkjhvCcz+ZGuLHLzmyTSKJHLA/gINn9U35qnoYcE1b0rNHuzYqXKhQFJ
aQ7W4MDDassIbW8MRqq72/qJq7gwB3JVwJyYfGk4TOM85m/Wvg/KqDhkuyocgu25KX2ywiFMd/7b
9SWlOmTZ21p7t3GmANElMSunE+NhfKh21WEBpjH9SdkU73ScWQoHlGlZs6aoWTEPm4Mkx/4wHLfy
le7g7a5/hSJZkusFpsRqiqnFRyRLjaNDYCd+QPtjnWkitmrbtCUHHzyGQiiU6J7yu+4O0jan9E9y
MPc0Wo72XaI5rquWleTe/cLbVEy9OE3W16p+TnV84IqwYcvbsTVkA62K6bQuJRCfLLmzXdoFTiYO
182vChxy8QCPa3PyakxvbjyK8QlKQOHUZsEcH22289wPWfuHXx46CrGI5ZgY38wGCQH/eL13xefJ
5QVGZfUZH/B5hfjI5vuOf4pv0tkGnGdLFN47R+yDBVkIzEj8xKbXWScLqUg0ZKrVtWqyum1hL4hU
j8PHdj0s40vvfexXTZKkWrBsM9a7kVc8J2ULFolT+YBQ/gDeqCcR1t/skB/KUOfVyl6kLXtwi9mw
oWxy8h7Xvb1fj0bY76u7BPl9pt31fkLnLoREudxgKWLu1xm+hR66/bx37rOnCg9e2S6NbATGImTP
69+oLWvgjbpieUXAYpLD23lZg9ALfeZ38WHTsuI74zAcdDmaKmOQGRYhHFTl5YT2HQDQ8vSpHtqg
Y0cUDWbeFFr+h3wIJ9xsjc8GJFZycDxedxbVd0mxYFynxmfbijbvwX92PxynPdsPB1eTQigWtlyb
UPqja1pQDr2fnTEJOLFOnKz30EojQWpAi31NNQcZhdPLdQpGDyVIJ4b9SHIu7ABqyIbu/VwRhmVh
6o41PGl9NG1ZD279YdXJRf1E9F5Yx7LqdNK6qOT0J6zj5ntphI5Yg67bNeZb4kInmrzN/qF39177
werbgPXefo6noKV8Z83gdX+tjCMfzmnxOFUmfh6CKXto4/31daH6aCleNGXRZN64ipOPN7Wi9o7t
pKsiVq11uaYhM2mcZv2CNXdghzly9/lz/tk+eAGNTKBndEmA6hOkJJ+tQH574MM/Jk2xQCZgoofe
oDqYtqp1KSAYoq8Ib0tyzzsnC5LY/4Ovurs8VdvSxk/qPi1L7rXHGrUSB1JND2zx0t1tMyt5PFS8
RzEts3maoDSyRi7RbPqKnEuuWnCb2YMojkC7CWrLIDaaZI+jsJ7d5cv1gStcXC5boLzxFjPFwIfR
Cf252E92F9hurBm/wuhycULZenMWJx60mqYvZlzfs8q97XggFySMdW73xI/5cebZPfMbFkEERMft
qRq25Kg9IPw8bRPz1HpRSu5po6kOUrW7/f4uYXDczjcpX8yTNfjRyJ3XLBlvtLTkmHVZMrN3U/Pk
meS5yte7sfrj+hJRrUHJKRejsJPMwqBzljy7jDwVTrpP2UCD3rI0s6lahpJz9knCvBRQFRxSPyZJ
UPl/pTqVbdXwJdd0hz4httU1x2neLUnYcxbg3TUZf1y3jupsJ9cipNnAunh0ccH7h4iyY3sANhha
rtvJKw6p7mykWDlyDUJdTZMtYvTS73IadXecBG0RbTmTWeLqIAlFeRhYkGtWk2I+5IKEtAAd0Ox4
w2nG9QFKZ4fHIjtfN5iq6W2e3vlAMUOJDzzgwymxv0zNgwmVAusmSiBK5CIE6FlCOm9eBqT81XEs
6G6JX66PWmV/yXMLDlJbUbX8yKriU+uCOAbI0tfrbassIrlu65GO9G3anqrSNPdQpHUjPhduUJu6
glPFVdDPo8U7m6dtPTTx1POjB92EwsS9Yno/8TZi9G/uoMC9uwnbgAmQ/Jg1oJ4Yx4EfeQkfm8U+
GZz9dSspkmqZztVhc2K4Y8xPXewfRovuW1d8T/L1ONXxoZvdoGTsk7H2mmWqmHC5PoEWUDqoKniA
0dBdXIw7iFoF179EMd9ygUK1el3vL0l3MhI/zl5QTjm6EXg6aft1SkzUGF3vRvUF7r8dbUHNiW8a
+ILMAJdJKd7aurotXMvVCm23ArIBJqUTJV+N8SmhaVjN368PWzHPcrHCvNRrY9TlfGKGWTlB2brm
wZ+WKczXttpP0IKwg4GCTKKluR9mvjdqFpjqoG1KPm6ZGdACQ27iAls8OGFz6I72H9UdjdL7MSg1
CZdiO5JFrQc7xcNdgk7mNjL6+9W6S6bX0dEkGKqlRf8951PbimluvPlkiM+ie7GAUROl5tipWk+S
b/f9VBO7WpfTbC8vjQdVopzf2LS0R4MUZ+qzJBtPRjfv/cmMDJ2ip2JSTblkoZ5JSsjqrCdIidhB
+sE+ptFwSsuguQMg+ajbMC8bx5RLFzLeWu5MN+OM95b51a00YejyhJpytQJ08piTzNlyIrinaI6G
8dDamj1ecWQ05TIFniKH5rm9ntIxtL6QqN1ej0NuB07QvG0PxzpRcWVP29e9238IujFEg57Ml3EX
L0EP8W9jN9zjrAH6yGO60z1Rq8wluXDjuNXcAZZ8Eumf8/o8jceS6SiWFM/fpoxZGnsUdZASS6nf
WV/6p3qfRmaOKps5nHeADLzWf+mwaspVK/kx9JdLkvF1Pc17snfCfF8dHB64oQALIT+MNxXhUVNm
fx2aRtC6r9fT5D2Bb9MgmmxJNQ2SP8fdpi+W4VSZmI+rt8/jD6XuWeinmtHvFzymjGLC7QNr2MIw
xazOjCb0snzYchiHesW+qLK8+IOshVi/TK3tDk8NqsjdL4YxNUUZ2nZV9eIwNZlp7CAUw5f7kSdT
YYZsXKtiD4aAdj7zcqO7CSCPOWR2MBq1USVQfzFI0eBPu5g0O9GCrNQKeb5AiHu3+Lkdf7ba9v8x
92VLcuNYsr/SVu+sAQkCBK5Nj9mAZOy5b5JeaKlUiiS478vXX48s3e4US5FxR09TKjMplwBJ8AA4
ix/3pkHz3siCc43lp+xg2T1BZK85ZzA5QBaA7khXzq1FlX3Fdrk/bILfkqJBx+TCVUhTodv+eBlZ
e1Hms98Sg8C4S18/rOIqSMd5bw3PzVyr9BxJ0wkDW5LQ1rXOWRNiYN491NzPMPbUuB87ICcnfbGJ
ZJWIIaE8zHt6JzvFd926cOFpNH61PRJj/R7IhSz5aKMYDdOR1c849G7y4jI/l7U9cRQtuyfiLI9o
keL2DXYRNH5wjp331LiL8z/Vhu6SMpv3kK8WwTasfyv8Ics+iTaGeKM2JhifabggCyj7lwAs3R+/
zBM3vUSnCcG1MDJspIJs6+Y2ac7wBZ4a9xhpvTvRbJIRjoIlJnlajXpHz8mE/9r7JUtEGuCfwKSZ
zXHBA+CwKTcOarjT5vfSt+RvaDQxxHaQ4Lbb0px2IxQg9+jbz854FKcmZXHMz9ER68Yweiovhmgj
0zMWcmrc4/ffTXY716zWI8Vd64O2V87rx7Zxyi1x6M/jOqUOOunoed/t+Jr4zRoH+rV1/1cTXwnJ
6DNGeGpHWWppy040hoD4FpLzfG355iZeT99qf/COvYJgivn4eU5N02KBglfONGWLqwztQWZ7Mnsf
j3tynhbHedaAap0IDBxJJW5mr3HnDfS4AGG4oTvTj3bntsQTyTSyxJ3FVdSl6ZBiX78BLMM1N6E/
3hg3YjNs5uszT3P0oX7hQCwBaODFomSwjte4EG8vQ/rsgq2Jd2x7jH5vKSzhZyKorLEJcZFg3GW9
O8Znxj1lSsteCUuOzTzMGBhUXp0v3qBt8039/QjATNe/6RAsEWjtNPDA7HCVnK+HcN2dq/WfOLeX
zRIhracxmwysZGM3wTknGzb87swsVrPupikirW73HETDn8JjcYfA3yPCT6aqGteJPZH+az92RrMe
S13eyizpk8qlaUnM6wzphPS2IZlh6jPr8dTDHg3w3bY16sCpbLsb93NQPzexvmpJ8pSF5zJUJ01h
sd4n3Y2ymeC18SOq6Ii4I3fmDb/iK8S1LjmTej6xqyzxamyq66qRwGiWJndT53MgXn5vIS4BaslI
O6BmCoJd8bgQZ5x2rV+qI7Ah9M5pT57avJb4NC0C2hQlCiP9y9y54SZfia2FSvmzcXPsq5PeuY3l
xEQtAWtT2sVHTkKyT+khya9s0z8zT8f3+YsNa4lWSwAr4uWIeRp25sr2x404dF6AeYr86ExCzzlx
iaMJvzPVquFoDiElClNNtR14b6hUR2sLytoypf5onyvPn5qj4/ffXUeSaYxaZxz3/Rwkewv0pJQY
wW9lkcgSoGZZU8SIxkM4FRpnmtjtQ3bmHZy678VSTnMo6w6pUe8zJ9kYEGmPovrMvnVil/ibCng2
OYHNRL3vaqr0J958bqszS/fUDrEEpVX5xENpINkoc1VuqRcCycPv5xsIXnqGV/2eL7wEpvWIhM2+
wLzL6WWS3wJ9jhbwxKwvQWfOFOsaJJawyqjS68hsRzAs578lwQDBkuNaeGeLjcHnWAfmuE+r+9Yx
lFV7szzXwn7irS7BZ2mTd2U/pQ3ijpup35b5vvstGUTc92Ktgom0oxIWuS/QvkBi1xKvWfx7dm4v
1qfVTXmXZUWz7+WGVdyru+k3R16czixq6qlMsmav58Krrc6nZ9lvTpnJYnF2yeRkBuXWHuerS4vY
i+r8zBF+aujFEZsXzQxO8rHaB3UaTOs2EqDYAmsr/c1ZWXrWU9mMJA6AY++komBMS8/2Ap86+JYw
MRn0QzbNiHhZtQ2EL5EA14DL918b+jTwROW5T8Gq2k7uZG+rsyrkb3xyvziulqgxdH4Dep4m9T4a
h6fUuK9t4fcy2Ra2ue+Ncp1loN90kqeAWavOMN124J6VGXcOEnpu1RlXed65Hx+dxyXxq1tZLHGn
DKBKUulmL51NbsLk9uIcOdoJy1jizEDjTXNLw54N8zBpoHHPVKFOjXt8lHe7UhvMqZOGOGm6GXT7
sWNkaAQVdx/Px6kDYYkS0yEfZT+EWIXbY/NB4geeOPCro+yg9M4J6Jya9cVS73iJ2mkNoy4ykPoQ
bzQAuyzOvNJT87NY7KlsTRPdn80+j3NAniMA3Or2N7NFdLHcHccuUupgyQjHk+XaLjYfz/sJ94ou
lvk4OClK4xjXrlfFeAAgWZjCzaZ9rr9+fIUTc74EijVVkPTmgGlh+ecRIqETCiznNJxOTPkSIzY1
dlNOGkXFzEIX+OQn6TmO81N71BIfhq27tUoTmQUsebSfe2hg/GK4tkr/6l88j28+NT+LTDSoL7Ok
hOA6qga3BUg7xnQz5g+/N/fHa75bsjOItvMoQ7DcjrUK68scmZGJ3348+KnJP37/3eAyyNu6pLhx
Il2Ol3pukZ4ad7FIzTYqJiPGTZsD2fV2cRkN5xLovy5xg1b251suI7C92qJAGjBIVWgzrTidrmvD
8LoCUne/Ny+LpcqkgX6XEKUr7L89W6NC+nvjLpYqCi4s48ecYCsvHLa2yZm00wkDXMLE+nBsa5Ao
z3tAe1z9wppXozzn5p8IEJfgsGouAEiKMLa9nmNVrsYN2XJluv3N+crqCXtZIsLmeWbomEJiuk8K
1UDVLinOICJObQJLYlptF1kU9phyGqKL+bgJzF+FZyu0khOvds+39p16hsVCNSWp2BDgGea2WNXB
4M/lb4krgeBvsUzHwDaiJK2xnGizYmzQKqb1Ic/4/W+Z5dvcvdsGMh4yowxRJGnaalPFxWEez6WN
T1nmYrla1VA2NsPQEJtRRvNpIlzN52zz1JQvlmkVN62sDAJsWwOSFxRTh945gK5SFmfW66m7X6xX
kbV0GkuOZu5uJ6u7abqszwYWJ8ZeYsDCPo6JM6JRvJs3Gb8c54sk/8vo/+Nl/D/ha3H9lxPa/Nd/
4uuXopzqOIRC7s9f/tdV+ZrftfXra3vxXP7n8aP/+tXFb17EL3XRFN/b5W/99CGM/+P63nP7/NMX
fo42tOmme62n29emS9u3C+BOj7/5//vDf7y+jXI/la///OOl6HACYbQwLvI/fvxo++2ff5jH4PE/
3o//44eXzxk+d/2cZlP9/I//bos0/dvnXp+b9p9/oM/Z+pPYhEqCFYUz4zjk8PqvH5kQgWamJSn+
OvpqeVG30T//YH8KSQn0iYV0hIAnhU81RffjRw4RjKAUbZnHZlXrj/93hz+9q3+/u38g4L1Gp1jb
4JGOxvXvuALDWI4wpWk6hIPaWi5pZsJkTFN4u9GNvELPsDIBZilWTIOp8Z6FF+XjqM9s8T+XBf9+
wcWpPQEW2scTLuhUIEa46tMVIrssumWg86W2Mowzp+uijebvFzyu63f7TgKEvZysLLoxq22UHEro
Q0X+iEft3Yqtsthte4WyauLJm6BXFtjEci+ovbjZdEfJX/yeF4wrm/mhdSYAeHM7P5r8xW7eWKyx
yqCIbmr7W0ofa61SAxrz6kvau1a8LZttEfjF7FrRTUu/8+65nZ6iasO1oo6KulvnKNfDXDPzy9IN
SfbYoshv+UXpv7PrH1bz3kre6B4+utGF75n3TRILI41u5rupVsgdCLe31EX7KX4yPHtTP0SHZlJl
DMSJi+aRSft15QKeRt2oVen38KG9noSL0CE3lHYLdKOjp8cAY6fVrspczev6lj2Xs4IUr/SHRE2j
mmz1QmdFs1dy1/tC6X3uxnfyG0ASVb4yH6X/Mj61O/4i7osLdkEfslyRak0CyKG45evHE2C+ief9
fQZsTjiTjkOXqfFIMIhiEFhRmV+JL+awblKvRsNkeVFPK936Rezqz/KFMNW/FrlKvvNJDaNiG1oo
55v1pB9agHd61ZbQtlMaz+comrplp2ivIvtbACr7CY12vVQ5Ps/sy+5uTtRQecT83oaDm0Trflrz
BrX6xiX5JZrDqnwt251AtwsoAhmQXPukdC0I5x3Q2GT2auzdjLhG/WnMPzcZXAXFWi+d1rF2U305
fYUIg5FdFajC7fSDM+z6wc2gQpC46ahsSBBkni5dEz1mDp6nGr0AsY10RyRiUeoYVr3p2tUXg30J
SohF4MEN2xuHQ5g9O923yP5UhyDqQRMBQD/mmrXPOt0UMUMl7jafv2TWeOwxKBsIRwfcZXHhsWLD
QOaf9J9lc1kY6ya01SRTZV3V8dMcg+ypgzRF03tT549mp2Sx7siddUCR24mVSFVQq3K661F5AWdJ
4XfZHv9OytRtxXOuMc3sWjgqTm/S6DEhs+ts59hyO/NZalQNckXHXRneOduov/rYfN5oZT6yngXW
grGeObGRRDdp5+It82lLyEUu1mHkBnUH9dzWs8zOT2BIA7kYuouwOORk1aY3GpEYD74NYMGrp6+J
6Y3fCVhyMjVc9TcBhBINxXs/2EKwA9s3rVTzyS7VMKgYXyVKtAoPla+NyQ1tvDTAUpXhKKtweaXC
BPvNIWn99rJslOvmpRt/ip7hfIShSy2/+TxlLpqxOUzJret1NaJ5S8lX8bW9jEq3PrPI3lR+Ppql
49HxbqceJ2sUpsYssWQVNyq/k0/hJW9UN3lJtbZLPyjdYvSLcVPWt5n8NmaFqzO+iqIVhLxfzMEX
dMPiNRqmoxoExkreF60C8YgZeoW1IeE5ArW39t4P7nhZWTRi03JkjDuubltjDwMG4T0P3WR0SYfd
zzfRDmxtSrIOgm1d34rms5wu8sHjn9gjZFCkoQzmBc9Ywmbkty+k8KvAb8armqNl0+utlRN7Vuka
SAgPrmRusWdQOJm9gq3Tc2G09StXwBFHl8KEK2AtEWmt3ZbRNITRjfiSPBurYhNnXvaMzBROIMQ1
4rsRqtyBWImyqZtFuCUv5Sqj6lwW4i+Bg+W8vr+VxXmTGi3IaaQR3szyYtRfGx+wjSn1sgHKN35j
bZLADehKuDL0+m0KNuPIrTXiORcpBqdVaMfG7vo8QLFNmfE2N9zRfhzs+5Z96+rV1K3kNdMezqLY
XCd0x+xQDY+mdmFPraOOK+6zMz2mlddSv469ePaH0p38KM5VBXMcN3x6cJwGgi3Y21p/Mndx4CeP
UAlXbVy6fLqogktZ3YgUfIcbsOZa5S6jfjKAZAeqLisnPJTfUiCtLa+d93W5Y+gXldeyh9HzixiN
dU2iStCFoed6vpIz3BWftABm4qSM4RqE2HDTF6s1sYS/OF+MeTu61oszXU30FmnqcddEfgIWM4GT
NPkSFX4jvujR5yC7Gr0o2Qmyb154/JBOnjN8Bo+azlRmqfCBK9Gr9DV9TXLgSV1HekWs6kbN2CyA
LqFKCneovRQbLZqpTa93O+2NxB2cjSndTq70Q/SKIQKxJZ3vWA9WuAniS5P4UXsQlrJ6NYDp6z6i
G6NVwDW3piteo8aLmBvbCkcFxZmxbiJVmCqO/SJ1h/6CDo8OAGTgrjZdp9x01cEkCq99XQAxgDqp
A8UGv0pWeebjppnwQ5xGrLnCwQD3VyWxVLq/w5uwKr8zXejDy8G1szM1219uX++NdpGqH0NkXmuw
696A5SB1xUV5T6oDidAFrIo+c0M0t1Xjpyr06eRCxbEmPm/crnGbdDMXimNjLi56HJ7GxhhcMUPB
/hCvxuSyZJet4TMUy8MzDuhbsvyjdbY4l/rYHI2gjaKb5LGGWLbwRoHmP8+wsNP0q/Tztt5zC67o
IdW7TPu5vYqe2IVI3Q5EM+jYM1d5oXCAZbOafOeuNJRZwEdQoAIc1NkSyNFT//vdMiZtdBFwfgyl
3p8PzNBxUY0ivBl28bgFP1/lJ+I6be9nkOpVU+Cxrllbk5JwXkIAyEI/rgq3aaCx5A1wCoN9Mrjl
TQp4Rv/QTCsIx7L8Gx1nFQMEH3kZWDbgjvqT5WLNNdHadjZDBocWzNp+Ybu6dnmz7YB4gy5Q6c0o
bhSq8tINMTwtDzp7JNjTf+Aof8S3P8Vs/wqal/H1yaj5p0j75G/9L4ytEfadjqz/+3sINwOJleef
4nF85q+o2rH/FA49Eq0cadEQJcNu/wqqOfnTZjbCZmIx4eAvnBw/Ymoq/oSwNv4wBzBCTo5Juh8x
tSX/pKiMOIjRue1IG1Hw/yCmtt/wvv82VON4Y7btsLcg4p0Dk5g1rRIWgA9JDOKVdLlleWY1WOHa
qkczqN2cN3F8lVUkykyPVKgZandKzcwiN6zhXQfFPQae12+6GZP6WbZl1z8Uptn1sWrCrMYWYXVy
du3AILFnHssaq0DGsyYehHlT9N3NAsf4I3RB2vrAgg6g8p5NlLuDzatg2+k85RepzcLc11FcRB4g
cmXkAmFUGmi3tu3kgsWEodo1kErTFptWAQRNwMwCUuVQzPtMhrHqPVlN8FPraO7A95kwkd7PZurk
/mhk+XjgA1ryd/FQoE8Mnfiyup4bUPSuCLjPUA+Rcxbs6woMtPclKJNbFTpIC16jTc4sXWFUdMZR
kbJrg9NB+4ldBYgogWg3fd3oHL0Rk2U8GWKqSl8Wpm3CKZk79AcmKHTf9lE2RFeF01Q4e4WYm09Z
XA6BN6Ut7V5nMjb2TUcpnXFm2ablsb5Io20ScTbeaqJ1sdM00JU3MyMzPJKPclCsHCJrnTvVyH09
i1geUIlmg9flIZeH1OFZtddNnnZbU1ezte0kr6ynyM4jvklHoYcVaq0SD2omdKaejXbuGWT6IRc5
ooG+Lz1dOxV1R5br0pvIOFePsiCkcSeriadEmTRw0lU1RWmgiGOPDto8zKF4suWYj1sdTL1A9GKk
ibwwW1HHD32CRL3vpJJVHq0thohAWKx+7CyHl5+QWKqk1wMpSA94A2B5lONcsv0wNLPjhbRHSAoT
6/gaAs88uNBxbkcXpdPSbF1huoZtVDs5/J9qzPWrZuQop262gHDodIoduE9WkVzUVWnzOy6m6KGw
S2G90gC3uOkYOco7myFaIY2o6hJPOE3uHMQcxiAFKpOiVF1Q1eNFFAH84wLhDS+r0qxHjiqNJ+lz
KsdIzVqEiJ7nup6pH3WgYXQ7e5qchzFtYqKaOquPJKhmMV92shT6JTQNqGZmjjU+jS1WmdJJBYcy
6WI+euGRemFV6jqPHzWQGAFqsoZFduWcGAibc8fp1zIIIe6uHWvAckQNt8rvQ1nmLAd3ZT4fm9fj
uvTbyukyjxeCU4V+WBp9MlrdBFswdzTNITIiaHJ3adV2F0nLSeo1pKuQAkl0bXB3wq43KXAgdBZC
3Kkz1lxapVOrqusBM3Wa0Wx8wSe4Uk5D7O+NZTeZi2XSRpsymosWllS1dJs5EIRA3MghHEaAEAUC
OTeJ4wtwueZKtgGpD7HhWNptsrnVF3xgMryzW5LD12OgYLuQIe+fOdKG28Qo4HiCbcTap4xXrW+P
RdookbTIV+VtCndK5JAqdHmdB6OK5oqisTKAngaWeoGnTU0q6U5Is563PVqfyy+NMFHlSS3IObql
kFpcTk4PnbN4bJGMswxQ1T+NZt1FuwqoFX0B1T8z9RlIz/gFDyYn96KoHLjiidFna9n3YX4Jrj0b
x/EMjc98xh1NyFqYoZOxbc4QTqCczFjkWugXrD+XjUNa4UJUe3AQ01Jog+6T0Q7jjRTmRO/JUBvw
wHkyDIaKmiCo10dxKvM6jRM7v4FSYCkRHUUy2JGRkAAv3cDOBkCgwS+tEnEUdHPnOF/JUqbZjmR5
F23RnZSimbUAQ0zmY3ElI4KFILBXcSmj8lC87dB4s1mnnBYZY2BamAUOfJ0GT+aE3PWujTKur3IH
Pi+6Qiq4X/i+O0MiHQm1EJtZFQ2cXGkbKE4Xvf5WhbeRkpdMGNTwDEdgQ+9KUTSr1GmRDarnLDPX
ldVgvydo5JDrItVO6LUVoGZubuN89XRegrs2noPUxMZL9YRYInWg7ga00n0eBcghlEVuJOusjSoD
3WssBgWGTexpP/WhEa9yScZvAVo0ehcnm3gKG6N94oFdm6qpCucpp1DX+V4UvNFqJlVkKUEIzjiD
yaHzZOBYmZs3lI1emZtT8skMdYcYi9pG2H6Jw8muVTZgwfqTmMzWzWs+kedZZh3W5RCkYfqYpJGm
AGxpRK5OXCP7ldmSPtlWjcCNJegEh7RxAXaose/jT32azgFeH3HKbc2KmXlGSeOvJmlbZE0CiIdF
Pg2Lrroc4iiOtsQwwuZLG0qzuyIdGMpVh9OxV6WRB9FFMabGuI6rrBw+hylrqC9D8FJs5pwmbDWM
xtheRIB2T6452SGWLLjy43VR0NjcoSMPUsVVxK3uwIRhVpMLyvO03Y6QSEA6y+hHI2+VVbEp8do4
zjkYwBikMe7rmETENYeo0bc0Bwp+Taai7r5SiR6OUiVNjVRIUI2gmlI9CSH0in3UHvVziHdhvPQw
beS+RdxV4lvgzPDIsSdZU34ZzHlXrPDPptyFOLu7Q1ZnJtm2SYguMDOpyuChSIx8glBVx2bpJzmH
qamuRqPiFZSaCqHaPiS5q52suDbIJM3Htg/i+k5ybsSuOaI5AEwCcOMuR+yJsQ/AWn4oqzi/RWMj
lDhWZjgiK0/7gEWKV7aYLsDk0mZYKa3FCre2nSG+FCPJu/s04uVwCZ9w0BsrTEq2zgazDfdtUOrq
sTCjsk5cHgLCrbAG6U2V8f5pLGytdyGpYVNDbhfVJWsNS6oqDFPb70cqM9eZ2+MWHJUlDnWKMo2i
BUHcjg5qkBAxWjHTF6AURTA9JxVZp2JmfDtR1lUeAGRZ6ldOGRbXdRPQaRUniYXenakrLRTppl5f
mZBoHD5POa2/WyiYjPuYa8N5rpk9Rd/qRqLHRCVRjGxpG8MVA2m84LMDTFo+mPd4LJMAIkKt4StL
KxPkzXmrE39MmBGsRzpSDS9sAiL7sq1BZnw5R7KtPIdR4Kr8o4oj+F+gkWeMSFeLUluJalM9GV97
tMw3XzW1ovISrhiqloBemPb8EpRQrPRba8j0Dg5sNbTKEWnfXHdCVPWaGGxAgEhC4zrjQzLb+4Dz
McrcYIy4ILsoTsUYftIZhnxA+083jPtmmrKqf4lZEebF6khUPKzeQor/UVx1X2T4f1mK/CmoWr8W
x3Jfs/yl/4UxFcpHH8RU82v99TnWP4dU+MhfIRUjCIGkg6KjhSKHpA5+8ldIZdt/IjaCUBC8Yins
t5/8CKls80/CHQvxkhTHuOpIBfEjpEK0JShKm2iGpDjH0eH7Pwmp3uBl/46oHIsxYlLUUQVj0EnD
Hf4c+k8d6FGsps98kZSox8ViRQHIsStkrWpbi1Vd4Dg1e966BQmCXdQMe8r0VQkndIucJveMKU69
lIyZHxmokuiy2s3tgRZB7xp2eVtVWe/nlbNpGY9QIxGd3xlIExj6miRVvAvSGDlCznZWOJ4DWC+6
8Y8PZwlMFIqwNpQWrSU6bc5TI6kLM/aF4Xx2qukyciyFFMhlK/izZXd3UujHABATOKXOi6jMAx2R
ZaTdZznLc0l4vOd3SRZUtlCShg1IZhOE0fKtnPouhtUkbUuZJLlvVPoT4qjPjShuYqc8NJBXcbW9
SblEkiV2kKceol1U5m6h+wsof3wPE0t7kRN8JTSq4TdxpAvn0k0tNOYPOkLpBcn8spU45jKXxOKb
GYknKsDD0cFZRss2jtsERIdW5/Fa217M2htjRmFHx8Z64OnTO/v/RVXzmNx6Z1OUWSjLCzwrwbNa
fAk4hBeHzg0REt/sWYD+7tAGVuqRT0bjZzFyq0YS0D0Jz9Sj/za/x6tKhHu2TZEhWGqp6inVdpPn
2O9NcaOjADVmnq2muTonxPczUhMvEsB65DP4W4mf0yVHj1OkFlzelvhT32/gJ1f+YMTjrjeFQiVE
72cxBv7HM/qLSzKsdYKrcQnQwiJBx7OMtWZXmH4FhDn6itEck7XOjYTAkGokAphRO8WZ+VwgGN6e
EyVZwWwT+xMmdVErMEsqh3hoRp/aNtulwQ7kiA/9lO+HMoXgxnhV8HkdmjTzio6f6+v4hQ1xynFI
cSooZnqxLwHnHOghyEefZOD3LsdxMwmkP6HArbSmDwU3bkIn/+vkwrHza9DGry6KVBa2RBv9sNay
xdQIxsCaOFxxljZXoXXPGB62H7y8tz+PPQohs83PTvMRQ7VYLRzm6nDCLMz1spNFBlNLkyaZfH4s
+sbhZR1al0UcJF7AZeI12fBid9FBmGniRarnxibLk/hMwvoXiwdAFbA7UPDTEKyfn4+B0nICp+Ep
3nU8bnKdwnNPYV9F/PqxIf8MUnmzKQcXEhQRrqTYHn6+jrDAoTRPFQqKsnTRruInTrSHwMrRmsue
KBMMdpX1/PFF2aKciMva+A87sIWNgVIY1s+XDTvtTJFdaT+2nW4lAAwJDSPbJ+ZVy4NAmYwVCi7w
1oySq2RE6pqQyG3sqFJF3H41shvMOHIZSUnXyMxsYhk8ZLVuFIjP/azPv7VG+gAkzEWeJPNWEIg6
dsYhmgLUvEKaqtkgD/y57+h1w6IQIAz5zSyt60AnAAUY6zG5H6L8pTaTzzTOngoTBCVZ+GXUyZVg
Xuck9yHAicrJBhXR0gKuZvTgc6omFaFyagBH0tR8dgrnwnaiFQTIH5Hm/F7EfQ1sfXbN5t4TyUuE
c3cMUdoT8SfLSK9kEt9UY3BZDvVmkK5hZujKb7fA/N46JrsPyLRrK2tTwFk1Qu1XrL604/mSzOLK
wRjubDV3NW1VHJCNXU2rNDp0ItyicAsCvPDSrmWlhFNflHa2B+PbpB2AlK37oUaF0wqks+JIJPng
4Plqi47t7NG4n1pdAEqhr0eA979FQx2uBEH7G+YQBTdzb1WxuY+COYDPy+Q2DXrmVuVDPFTdIRfp
zcizYh9T4VrE0MpK8mltC3AKFWEHql5CEABS9n2glxzpsE1mlF8GMIUAxWA4bhOE2yLq07vSBn85
DlY2hMOh5XSvJW0u8DK/A9KlAC9DlCKLwjPnAE0yDipqFu/USJFmCTJzBAhnpvva8Fonst3eHoAf
oXariotoDpzLEBrWXsODh2TYWvPceC2x0O1PDCSJrOFQBIWn+whhnC7pCvJSwY6VxicQF69ZK9Md
sdHbLSVdB8VQ7ockDldRCiRBzBr0v9XBJpRXfRgV+znhtw6Jp4PRFvPGQt4NsTIUQ1jfXc+j3OKR
oUwckMGvwKfWpnP8RIPqk+ThTVJZPoE66bqLGn8e7WLbIA8OSPVtKYc7aj2Mo9HeGbzdWNG3UFi5
i6gyQD1+/GzP9rRjOSVrAsZwl1JooSEd7rHmsu8K4eWSgkuq59+r3HERtwSqH0f9UkpEsqIiyohk
fxWbK1Qhgo0dd5eGox87A2iTWTLumQatvCxw1lZo/V/qzq23Vh/b8p/IR2Dur8C6X5K1cs8Lyt5J
MBgbMAYbPv0Z/Kul7lNSn1ZL/dIvJZW0K7WSBfacY/7GmFUuq+5FJvO3PyavHJLDXmCO2lRYFwPt
BN+wt2sqLbNhwSs3+JHej/hD6WgyRxpj/2fhBc2udgCp6KDcOm2zQJUNH2yK7AfvBrm/zEpFMDoN
g13fDXLboNLZQn3TaTw4y75t7JyODus3Lpaa5cuMHKYZj532ynnjz9fYS4oU5+18qaDGeWNlP2RH
70XUhnlf8yUvWkhbiPGJt4jyInhmsehrFHhGI2RJVqE/HqGuhtt5rm48dsMTlpY+zt3k7ybH+NAm
AYGhi5RnFyq0nBd9UZUGmJL0GNKV7se6vC0aDhTSizOIIFOtojviK3S/Omta/9ZMSAR3goXu9MVo
VR0RS/7DAvAR4TCAxMIGGOt2436gbNosddJvLd6PPGAuZuG2xP6C+Dux7RdEpAcxY8DsjynyWlSK
rUMf17ihGPVN5LKUsJGVQQlerYdyxJ2/0GpPlRDlpk3kfdBQJxyqr2PdBHmTsCXjY5z1hf2lxSw2
0xDcm1DBcUxOpcax7OgGkU61HDKsai8BEra70LG50F2QDUA/AYORz6hrHmPDoTbXIBINFxecX/qQ
hJtg9t+taC6zhMRQvEvW2RRufOSaYRqUkfm9RZOfQrxFfgKiGJ/n6kEPPt5k4s7ZNI1FVlLI49pa
se38eFe5/R9p698JOwsfFZtPdBk+2adP6a0sr3jupjTh3bOug81s0WElJyp6tYHMMe+cEBu4WkxQ
pcWnYlhAlZpZFJcSp9Y9FI7cljjzS9kMWeR09tCTeclUpz/xgeSBV0gDRRRrn4VONKZshgeW9rZP
A49FmxJtQtbEYfsA63OQkWKxW+i8Wb/YZlsFId1XBSANjri7cV6wLJgSsq9L+OtHYDWTrsoTndGg
zU469QPbGiLxyqg2j/yqy+M3iV0ZAJvccjPSpNnX1sxp48ws5V78Sku9NbH7VriYDBAcd2nUrFyY
UtOG0+hnRAaJW8iXeV2RlHgl21QKaGYoJZZvSjwBKUuwWgdb8Orc8KjZ4KCqUz+pvBN6YsBWrfQB
oqf671gNF0u/PewquiIdcku74G/kdcuW6ek6luKxxO6NvBDLXdfdG3ar7lzCnmBT+u5qm7mSNFdp
nno+y82iOp5hCcjJ1zVi4Nn0PDMB+b+J3obGX4CvhCc39L76efHxnbZvSvIkH3oB/lBAz++bPnOr
2n+kEchL76nSzJ5t74D889AjD1Exb6MO5/fkTJDTsOwV9MQDG/CvS3/49Ifk5OrhxXPdDo9JPvgh
ezJ1eJskv1AFQdJtyu8uBnJGd3NPnLso6EdkZBbC4/HgJ1FzCwrcsn2tNlDE40zilkxrFq8vtDn2
mv9W0bT3PRiGwuQPb5bNchYEJONY1X/CpDdHr0wOsqoyE099PjQhHhln/mFGYAY0xiiJggUkDafP
hJbB/r+v0v4xf/6XQhhIMQpg14cKiSnvv/dVCYAvnBxM4/IZQSDy5NaEetouE4ZDZdFAmBsncVQK
9YUlpT2SDnVQD4hmHpv5bKBOtxJdUINnLg1w99bNpPeY9M4HbDRayxR5jkkxZnR4X0Y5PI2C/RFO
swHHfNdgk3vWNNd6nn9C2/HjKItzGUVf2APubZsG84CoJUA1dX+oIkWu/fs/v/7/a9Xsf4si/P+q
raHV/W+0NSV+ZIVy/1+2gtU7gH//L2HND/8D7bBDIzQUSQJpDU3x/xDWvP/w8bhHCSQXH+3Mat//
n8Ka57gxFDm6PmjBujHyfxXW0IOB109iUHrw0fxfsAr/hqCj5YD5IIjA/sOFj8/w7w1sbMNh9Jgv
Nrx39zC3w9Yp21enXb47zZClz7DvuhMhmEy2k01Qncol3mlkzGwiLDs6Lrip8y7Ut6Ad8OZHoLdd
lo6jU2+Lic+AnNodx+LHtAuEufzzH80AMbhXfpMVA/0/gLbQytYe6b+8nmsPFaF3AqkNu8W/U4zM
2CFEOYAeqg3eeSvew07Wu0KPbKPex7pj6UBUgrjlBkPxtt9D7t4ziiXZWLe3tQbe7aYzWzImwwan
/sna0m5cN0RLVj3N5fTt2CTTvYpB0gJHRh+XKrEMTxYDyXRE9E6eJO6F03FEQAj/TPCecsNsjl+f
5aQkuBn89hHzksvQwuRaIiE7l139yWiIKGJ9w8hF7FvDc+M3YS7jCQh93NismBlJZ11dTMsA1euf
QFmBs6/fQv5YMq3Kb3eq3hTmFukQJGMeLf1LrDG+dY7hYm9QSB591b5gTcxnxX7JIK41S3ULIHHG
RG+9H2TWOdHBMIZpc/0aKBfDcme/qPIhUM6DXepHjOqy0v2UQ+6MzSUo1V/K9I1W5t3rYFfAFkqG
EYmuq9vwAjV/z8NhXzRT7pSg9z3/7vH2t9LBcVz6/eJ4XloKDyT8xD5H6sNaWT/5buVC5aR3px0f
xpndEXR1IA3udM6ybl52ZvRPs8LMByZkvG/Xbk/m7txx9dB6imSCTFtXBbvIr7c9uwzS7GpZnDR3
7r1cLvHAnmE94OxAvXKXkO5UlO6D9fiHiMsrG9yDAMURN/MxqfznkD41bXzFrOjmLE2O/d77BKPd
VoD46gAzLl+jBxZ/8HYerS6VTu5hrd/6pXmAnjj61UGM7YnX06bHEGRml7LrDsMcAeQtwZvx7rr+
MjQih7Y8hjo6Rlh+1RblfkZGLsa0t3iIzwgPuVhQm4XbqZz2Pdp28aESJNpg07Rbm1S6xcbxoq3k
D06lMl97f2GK/QiC5aMQ09PY4gFtfUyy5oNG5R5P5Dq600mH/qWrp21N0Id40x4XacwWwLa0Sbve
+yoD9z3SjGQ6wPgWe9NSuL+3qkONT0498y6gbY4Brd5C2T3GAyfZZOMzA3HalHj+eXEesJ2IcvKH
e/bcwwjZsuiLViA3qEYiwFLUeVUVHz2JPj22F0JcRNXsAd3su86ilZ73ncvOSMPZNoIcdI8qiscH
W06P05g5Yn4hRfRVS1TlRqKFN5iITYP6I2PnWRvoUFb/5XGi0mrBpG6CIXASCXYnVMmtncw5arsn
l75GY31tajz96qU2Iqc22SRASG1c7duAffhx9LeAVYK1JRATmoeevVZieC1h4oIA4P3aBQwrc6PL
NmH2X8+TDi7rP4lpX6ZWiXuCRk9x5wLN9U6j8R0jxVtdeC9Ju+9F8NnPfB8rB6s/lq/Br79YEjyN
l35Aht807eNieupa95Ko5Ipi4LJYdqgSN+1KdQZ/0qRS9C/LoGGdqpcHRyR7hvGmASQrgftj2/29
bNFDesL8dKgYu8Wce8NH/LXmTPuTTcfJ/kw49YtS/anG8b0Ljwlk8HH4jh2LbHoUz2PiLPB22EfV
ek4+FsFvgMkhcsqOYsbDooULQMldQYLgrSz79zGhbxo1/qoLDbH/M/bO44BF0Kalz02C5slU/Xvc
YXobyz8zKGh3VPvGin3Zik+kmj03MnyThX4CQLVBwkYek/Ay421B/XSpbJdP2u4Cv7+5lj62tLl1
SfVMwfkWbsn3TUXRbEXgfJVILZvPo0hujCz79U+IOeUnXT6nBrEzvSM2BfNA5wdoGWKJ07BCj62f
PC8402U6gENDockuBAhuWIubJgis9R5CFb/2On5mRfxekvneFdVOJnIXLfPTUGIPl1326xcRcP5E
8T/HGfA2kHs3GJIR/HKYSmFsDCzaIBWDDFmNMT0s90hg5jPGK/4hMsN27ueHAvKJSOgFO1GeVxs6
YnrDjLUF8Kr6jQ3kobHszKJ6X4aQCiuSronzA1rG0icn0WHr5FTvEY+86WGEsQrSlNvN5/UA02bc
xeYwO/wiq+TXt02Sr5qZ6ndB2wDTSy6Jlg8BLD8YIl9lAFdtjHMyLsi+R+LJxO9j7b8jpPptiuc/
IQNGpDXLEqcbcyavVs1zGlRYFY3I4Rs26Bxrfgib8hIn9BHjdZzO5etYkKcWS7OkqvZ4LHLKi2OE
HFLrPoORPLvXeS6Ocho/SBve3ECciuK1mpanYBwfPbd6CbZkmp/w0S4q1NAZvChvl5dV5UuAOLiF
90oC90Z7f5Pg4OpMdFVu8Y79Q3EYfbXn2LTvBXK76rre6jg6i2laL8TAa14UVxukv1wcAARDu08W
feVNcrCRwaKG0aaFLXfKY7ew1O9D2L/GNU69IYLtRs8I2NG034pWRRm8PLZvcxPXc94x92ba5WAS
AfykiuCrQbRMCE2UmgorujCDBK3Sv5baO1ZkS5W6epJ/FHX144Tsz+SMd7+K+lQE04PEdzsX7d6D
v2ri44Pq2b0exGcQdW99iCtDNr/JxJ4D2+6Y92mYk2Oo/2lbAhrTNweEDpwRuuRwf5eEgKta+zD5
0X1q/Ne2iU+L6xw1NBXc9yUSVks+Y77fllkzmlMEIRVq2ctM8KLhx8Wt/CNAtKG8g8KoHZ3Hpnhh
vbfm67INJcsjk7NII0gKSzXeFjq+TDL6SdBip+EiX7HQYe82uYPOCDQm+CqGTMPhyZ/bu6JNBjH8
7afGGTf968PzvOri7fo6e1OQV0555M68BeS3E/gpAS5ot/I3+BYQhb0bY7lrA/c5HCX4llpcrCxP
WDh3D33yQZrlRdEBd0+wf/ac4ROzyb1Pgl27KxAUkjrKe1K6ehyHYR+11Wc9YdF2WT7IAAWT52C4
4XyODQwhNmqhHVDUHy18e0WAZDXHMeWjQ6Bp+NWJh82xSMb5oiFZ3bB/gOC4CH/aCMEGuPuvZRzK
TVeSJQv5dGSQLkmPuUatjqjy1EFoc5vdjj3aQRaXZjFZ5flH6AD+DkOAgRc609J1D3O0KfSg9hEp
H32S0K3jm1cP2ZBLFGOJT8g13kCUrk5R1buArBzZ9G2s8fc9ltdpV48nr3UPtVPV+BkQrLBS64W7
XKfLQLYBqHtEjw9txoLuiZvV/hKh2lsscNYCDPPAvzj23e7mxNs3MVm2nLBPGOffCLaEYPpW/DV8
6LfSxy0UgeIKBgUNcEGoG1UmWyDSp6joPLBkmDzj6/BOSYlCF2zmph3xAPcTtPm+ra4JsmZ7Sl9V
AWdK7BQBnFOYilh29xekmhOup530N0zinSxCcIqqCu6OEQ9JsuyXqfyLPQfnbqrzoifkYuMGXMy4
/KI4eV6G8NhWwM3aCZ+rDlnqixmrffT8ztQltP7qg/GR8TJHXx4aiQ1YrbSg3ZInvniNE1wVo4Yr
CR9jaMy66EzQjYAxDyHsQx4SGMOofBrsiEXtsBmrbgXCbfFbNc5VMP5LFjh1jMCFxwI4V6z8g/LV
2+JXR1SCgwKMyGmvMS5IsSEwSbeVA2XXR1WUipK/dgSuGbei+VKTYt8gHyKNu0yiC8tEXT8ZqUpA
pkMHpnlJB2u9L+zxQFi1tbljjig0KpxC1aOfdHPWl4uTsR5LsoScPqYEjYvy0winOleFD30thkLo
J/fWLP1OY/BJ+1DkQOvOIXMGWI9UkC0aao9n3e3AuD1C9StTgqvsIbZe9FCACgZBGv8Zeg2H29ib
VMWd2syhj3WdkSs3UyOQFMngNCmGHg4gzA0CdKkY/cDYGcoSZgzaXTnO06yQAsaMgss9Gx3Uhn2H
dF/l/bZu7ORNIQ4ao0RkhS37qWXLQQQlpjctcHJiIda5i3kxPmxNclaPXYh0FxI431iedsEMsEyD
xatAW9ZQ/ZojE5/IBQuzDkrNhjrTbuwKvMXjsce7Ehf01u+aoouuzRwdiA8z5uJAD+sSxI5WkeVp
iYn4bqzbKAUhKOHsDp9pAFoFUXgpEh+v4EpNGgccARDYK4HpGFhdnO5g6EGojQW7uyLBzAAO1liX
7tvsz9u+u8oO0KcqBQMrbS+NF6CaGr6aKMBW1zLIas/9G5DlbnV8LwcdnjT+r5vAWHgsJwxQzdTi
jzPVWUcD56xogUWSHn4ykMVtoCrvzWmTW9gvaudWFbiNqaifE5Tjhb7PRlW70oZtriewaB2dClx3
uA2Ma7JpoWnTyWgXBWY/EZUbkGiNRq2K/S53Htg32B/8rMfKNKIjiS0Iic6tG+M7eWS9q7c0xBcV
QxtUgd57Hnob4GJ7j9FbPLI9xfIn2UU91PlWZsmoJYR7ca16PBtt+8X6zuBRQFOr7E/XYKFx1ABK
MQqzSI0ZXBE3G6t/5ZLsZo/v4jIIjhOI+IObyKcA37lXdI/BID9JOP3xgw9vmtxzWIYZ7kI/01Us
tkE/WKjCuLClOXeGvFeUOpiaSrl1IoknruAOhgyxh1M1EfcKoa3SUJBInotbo7m2Xv+I6VwJeM/0
mR2KKOcSduvJxUCgImhzgkr1WApl3uvy0hETo3JbQjjB8Tcp20/L+2Myt7tFYlbrF29cqmHfnUrc
IRiTYp7b9ORrRjNhsG1B2fewf2FL5ZxBm/LMjVSOeULWJbSGiq27zHcUuGmV5IEMH2reYgecRmkP
W4POA/yjMQzHUxAgFcECknkPWqTodBpbrBSyVleqLKVB/Nko/YjldKhPd1XVw6mMLOwUpyEIxo5s
pAj81Y9X54vTnFr3t2Yg1CG2gqRf7omNT4ihgt7suu12LmDYDDEjA4uNaVw3G6CW+FS+9Z/KYvSe
FR/eRCN2NTocwauLXQCBso6MWavaD1PPd6+Nvl2MkwYi0QkWMbgivErnsCj9nLAKcdO4FBR8rMlS
F+Ajhx9/7N5IiXDRcPnxmHmtBor9Q8FnI6bv2JJf061Vk48xZodwsibw4IRtUS4E64TZJfRTKCM3
uuy3wGthyvT77yEaHweYGwfe+NdCib2zlsikQ/xt51Qp/iwmNV43omFujpN1vD3k4UebiAhwA2YC
xjwWKnj0R5h94gEHDgMUCXbbzhtsc4NYE9avXuwfyrD6sVj3aksNZyqKiW0r8LtL81vXId9Amvwr
K9WmTI5eLlBiz7W6VEgtwpx41tti9n+N63yohN8U71q4BGocPwVmOuvl6hQkjTEVbUqUZTAFkXSK
xCZaA3eikXTbvjZIQMAFzZohSp32AirmiHelyhofnQayZkdKNiPjj2Nd32HywQ0r1AOb/ABLrQ3D
jAYGGT1rN0t876UE81zWwdn19bJ1jcoGNmO2G8P0f7YwVKWdohcSAfh33gfuXqJh+jEjzovOGWDL
U9Ru+lJPeeBWgBsivDmliwOq15juE7wvQRGZPHb7O0C4Y+8GDb4HVIqY12YOKIW0jB9qmGsgaiR6
UwsfCmI8PLt0foi6HVY8QWyo38DgBOg6YVWfodBNXqvPs3rgiL9Bxz+YlDYOjm41pxptnHLKAZ4b
/yCYPSyJobgD+B2mpdeJjgEenvX4lutEfXorqf32idzZaos3tkyxLxl12Ei+bWiRCezO0b7FLDcM
MaChFm5HDByvXQunDhMnJMGAFcDb2JVRPsYTJo1RAPsieSjDECeF4z10kYE3eTk0UwGnE7uKSIIP
COnNd2oYU+PyGQ3prnWab16EWB4moXvzl7pF4rlliH/wDUa5nlfvkOXy1/1sSnh+kC2MVK1EeFk0
CLsZJLpqo5098k0wJIFesrhr5TLhMfF9a9KlJSLvK1zdHkBBwrzlGYuut/2QoJwmxXRYkPGwicfx
t8cHS2DKtkX1LTA0TGG++mMjfBjDMeSwP9wVLy46HkSn5K1NoovC2H029g0zpSSL5+LRLWFVVRxX
KYvLl6jz7jooNlURXNxI1jmcb0WKKW+d8pcRRoVYVGe0TXtAzKcB24Xy3lkeGsRVyI7/STo883LG
ULMMUDYwcjJB/4peYV9zehym5OrFwd0OAjk6rsBVgDamGKun1iQY3uon3/sZRZGkJUV5Mf7TNvZV
VoR4NY0j+AZXJj22XXvXDvRAVapNJGDIqjjsB1hrm1mxFHu9oBgTETvUpq+z2MZOxgfneJa4aDee
69ktAXGfQ/35wI1IUswAENZBkBlGa5TV9LoMfp/1VaezSSM+DyahrAafntdsrTdQHQCKSQjs9snZ
LsZPO9RQmXVqtS1hGM60K44o09pXMJQHi50fG7/jCLK4azgSFeBJ7lK2Y7MQCC8IjgWnh1gG7pa2
9QuaDkhiVLYIZWjOcsQyxCGMHsuGIbKCYiW866ByAgCOgaTA8YPdf3KGRSpuE2CgFF9zGDi48ZmP
+foAWTYudmDz8a21+BZND2dRRdSxlRzdIAonwO0s90IsGyfjgm3YsEZUBYINEhFsOk2KvKLRrlvG
n3KRMKlM3ls9vjq6OCZh94hp68XlgLAKkuhUTVXO3aXZoKNANU8MTBrJu2qwaylokyLvkBOwGORs
le2tnHBZqQRaVNYTWMLKpfmZBc630vq7YdRHt1veQz2qfFrQDPmoN6Jm+IuVQDJP7Pg+SEdteTN9
L0iXS50RJXcc4b2RqMcTj/5Bg4bnkJXvJDF3MeG/lA7GnpWavn01DjnmMYobcqQRjm001Run7h/J
iNLceAzLu1tk75iRo/qEyUkXsHFNfQuGUdoHRXFYSgq9YUbAQO+pMRU2BqfRY9v8sDz6OnIy2/mY
wi8+wznknIRxNjThiEkFgGXL+hixMErnHh9kIZRmkdDPfRSC5OiQHoGIHg0b1FV61U9Tuc1rhARx
ZC9xuqMtWsqkyvDH/wlJ9ACXWLutvkNezVnrzXpTmuCNNK+Sw9JfLz9of9wBbvXQOwzMfYb561P2
DZQa+t1VCJnxF/PNHUQi4PHK2/YzEqpITWL+cCq7TWQlB2rttjmzFNOD+HPk7Ccaim+re3+nZxcJ
F7HNdffduwy/hiZo98YG8RKTOCvT3AOW7MoQFUMD5mshO8xIoBDZnauQVjI5WHFbLw1NlyiAANcE
cFZ4a/pPCEDah2HXHeqzgedoa9z5XCrHRZv1EITH0SuOjQDmpUcH8BwXGzX3v/Bt3grpHwdnrLbJ
GGwS2PCyasReVA2vbSULcNRue/E6rVETymKLmuRiW320wGzC6kpo8wij5VaAfM4XivERI39FiFue
4vENG2/OrY+/4C6p3T7DTFBuKi0ubjDiWTNi6074nkTsncIJQhPcy81qO/HGrR6w8nBayhxoMwo4
bz4xs+g09H+lSwYEPyDYyA/RNEevICMs6k78ZY2DTp3QLRagbTpXV28OwRPkjULk81DpXWMuym3x
M4vkPs8SyVHgo1Jk/4ba/Qr8D3iL3uPWebNGfYTc+525+eQDxeeOTz3sgnuoNkmKopyBUB+TXdN2
h7p8DzGVRxwHKowOM6h5dN7MiJNDUfQ06gML7SsYlJYpRptY612kV7stIqhxj1MoiCMATIfQTbWK
nWI6iIptBhWuRx5Raaai+A9WuI3Q8MLtAkPdJnBwsGFS5x86nsOXnoCmapAU02+EMK8O3kaEQdkr
EbS+SLdl67UZIRVtBNlWfckp+o2UaPPORimmOXPutH3qhC7fAYFIZ9hDcYMWVwFvQQbVCm7UGjYq
0CluxXHvD3VmVkE0tt+cgf2ee3AqA5++sWtgFzS4pBzkvDAXeHSxTFteoYLxO1CPXZXbVs6bkoQ7
OyU/UVg4W29dScKT4xQTzMLcowtYOBdl/zLW/Kv0UTigajxG630fJb+FV405JYhWiMlw6nyogMp2
E7Jb3t0WAy96E0PvZmyEeAvS4muccPaF9/AGOAyMkdJp0KMYA55ldrB0PDNKEIG1zPiVfDbmg9uh
WymbJpckxHtmaiTSxEjU8JvYAWHW4s4RciNU4CIISW5lnaBxmp0rS2SfhxyjKNc8etIO4N4iNw3N
j9azk/tY7rzjyfRE2/hDh+JWinILsWBLIFvCEh8eKJzi+MRYIG4GOOVCtwbUBZWfIQk8UwsrMpg6
H+qyqvOOzy1OTxxYO7A++9gsezAs+zW5H8EaZEnD4Da4y3gusKlPxV7/4VbOweGRjwHyAoWC2bX1
nfpjLKnFtec2p6RzfkEa1XsvxhrnsT3i+XRjTNSm3n8fA3BU4RxN54nLv0MXdxul8XKTysEgRN1g
zsYIEvKj6EOwQ4OLvXBw8q4gYTiNYhfIec+dpt3FE1vyTrduFvAOnhj/fZgxq1i6jm/MgJ9K69d5
XjBqjA9AmC7VUE3HadEPRbBkk3haoCJkUQEmF/12aLH/gMc4ZJGDtSlriM4Ygr/LemGg8RIoSwEu
BUOdvHWeKYteLc7YomavWLqntrGG/ggX0nko/BP8fzE4GXEIVPdgMLjNFKuSTYvU5QLWubhwsjb2
NqrCVzn5jdhO6EazJHm1DAwT+DeStnDHk8qgt0R9f2EDSBy1yPOC8hLCkuujBqFIoo3FIxckPIUz
v7nQuLb4/aejP83dvtD1bhzwyyH9qcyHgMZbdPfICpqgBxbDGOaosO71ZOwHAiDgMSrmS0zRNrXJ
dVjRy2CFMGFyA4KKUh4FfL/BAAfm73+gzRXf5P+AnCvSCQ9osIMrOo3++ZZW8NPgeA8fcL4su3gF
Q6uVEF1RUfz+sORyCXwU9TbckHof+8Uvi6CSBCttiv9bvtKnDTDUeuVR/YC84uL5Vr16oSSskIOS
7FiTYLvvSBBsHzvgWhvxapLpCoKk2DN3W6wErI7BwrYrFLvSsXblZFG8Yvtd+CtWgnZcWVp/uMK7
DEsnGFvovaj+V+7WWwlcJdBuyghMbgQ612XfBWBdeGL1E6UvLZRwBphXAeqdV7pXA/ONjV/tYrho
WVTd6kG/B2NZv8EAe/KL0Gz4xPx8YgQiTjg+Vn434c1DoqLES4d7eT7LNr4rhMKc4L0cyFzskUGS
Jh2swmu1tkVx1J2sDHYQ7aFalEIcQyDNPtDmYmWcqxq0c7VyzxIAtLeS0BOQaOCcauOulHRtDrCN
vpAK9HS5ctQY2XoA6MaVrx5W0rpHXiLm66dxvQTNSmPLlcumK6HtANUOV2Z78BaBJIw1+CH6naDr
X5igJ5i1pjONZZw26hVabfPELdmzOsJS1ZUPbwCK4xvm+8lDYRX8ditJLlem3FvpcrRf885diXMG
9NysDLrAi8lWKr3rXvhKqduVVy9Xct1dGXbrnlAw8BQQHOj2lXMXSwBJZWKPfYtm2wMM761UPAce
H6ycPLNhtJ1Wdj4ARA+7T4b6rAVaHwGxL+uwTy29dI6P1L+J7Dk7e0DyGYZ2PQQUpF08hf8w+4D3
PQwkO9SSBaB+Cbh/AOSP5TtHbFx6tnq+xzAB1KrZg3ltjdp3sAjEsAq4sAzEsA4YWAhKWAki/teH
saCHwUCuToMKlgMB64EHCwKAxAuHJSFcvQmqgTJoVrsCcL1y9S+EgFpJB0eDhrUhwtwaA+3pP9k7
jyVJmXTbvlBzDO3ONLRKrWuClUSDIx14+ruoPna6Kv+yyiumd9LW1uKPSAKcT+y9NoaHEuODjQGi
xgjBvcBm4zHGHhFgk0AWcjtim5Bh+CMdrNv6zbCnp3IxV0SLzaLHbyHwXRSLAYMI+6sWR0aOM2PA
oZE3WDVgCjxpvBsGt9qeqRbKD2wduDuaxeZhL4aPFOeHyfJnKUTGmY3myKuZ64O20i7OsjJup8zq
d3nq3VckwyK8duXmX/9xGYaYBgXmQRcTYYCZ0I7Dr0XOJGksimcLu2GL7VBAMshxVxqDZsruvf3r
P8bAESdehiMvMhdrntfdicWsp8zFtrcY+HyeQfx87mLss3H4ZfALUabkY4QBgLpUhxkUOZglK1W4
cEtp/+fFMBjhHDRSLIQMIH/Aa0Qvs0xvMRlai90ww3eYwBpdbIh1zgZXFHdVW7+lYfT6r/8YRJ3F
oDni1DQWy6a1mDepH9LbAXHQT1vnYvBMHXnwVYteXDT3wkn0unQubIZO0WIONejDyXhGDDsu1tFq
MZHa7O0jXKXotYA+LEbTerGcGlKKXcTaZTW7+raQ/i6T6bD5/5rL/x3+sv1XSNTqcxnln799b+Nf
dZfL/+ffwsvA/i9f4M1DeikdTJcIJf9beCnlf5m2RMfhCcteGFH8N/8tvLQXtaYVIBwUFupiTFj/
I7y0zf/yhBsguqSACsz/J+4yDuYA+wu2aD7HJwD9Z7zJLzbbIsLBFxtBcmCICBOhTp4y1L+FMLYO
fmXEvqSElthbtv3yZhglKSG/KFRv/62I/JXpu/z5vwolF9qVg5AZbalARIr04nezWelYWTuUJXKz
UCJEtIJtkTSAhttmhTWtWk3lhPLckMaW7DywrCXjVFQW7mpsvW7VWsaXv38hJK3/+D5ccwvZq5QB
bs7fv4/dSt0PlRsdbKmqXZlDvVEJIJAMbrMU4ovJhIkDNPkwVu+da3W5EPh/8cs6cLoXM+fvH1wO
zTQr304O3Uak1S5khH8MZtfYxIh5QQUWj06n16HmNc1A6qAG/dqEPvvQiol1PRgPXpyepx5U18Pf
r8i7L4allXuUIo+bblED/yOt3ZyFNkRXHgo3YgLThcbFWTaOBdAr1PRAgdPGnT/w8P6MWvhFQPvz
U33LdWXgLVC097+Dk7l+W8dzcagzXbJ1pJRtA0Nsu2B6Tb3vc1SX1xMpUkv/MB1n33odOvXm5Wby
MpqsAp0+zE+l0nvyM9qTDWxinRUsM/5+bf7xNblTKDbR4luSTFieod9/NY8IYJ0TOnew9PAkYyoK
Q7sEjFBs8i5v1THL6X70IZp0tS6iObjunE8jFC7EFpG4RmDrxzELNwWo0T13YAd2H3zD5Rv840J6
gcUpA66Q7/j7NwzIDBCjKYqDCJV3JYpPOGf7c5ZP8RrhJ4tq4kQG1wEvFahsV0fVY8Xw7WGY+0fT
7Y0rC5fD/81X8gPX97hmFrL0378SwzokcazED2VnveR1a52coL5rC/pih8B7tq31sHYGIzm4c/g2
tvGrdKqUDkHtgCs9cF7e/v0biXen0M+7jV8PK4V0bZqCdxcpwglL7oxfHUJoEpuGATlevrq8R4MS
0+AH6mroXaIowoVJlvvia1eDPGrlIY+n5lsZ7LPCpA5uugt0smWQ4tknFYTOYSAHZZ0mzXUXIanN
nRwNtlwELI6QW/66jp46fw05HZ8sdcoqVBGWGYT7ElLdMfaEvZ4taL5Vko3bvEOtLucJ+MGynwby
1h7mHGBsHPctLKfM3Y02B5Nv16wiE9p/RTb62bSLF8umHkPsmq79zhhORq02jBz1aV7+JYButY1C
1nlWJCm3q30LKObGg1i1G/0pXLm1xzyhdeVu8oguIpzhNFnjZ1n6041jleUG7s24zsrx2itRdg25
zVzWq9MDlqCXxKg/QnD+TFz79Z42cQpY3sI3FFAUwYL8fgNlGlRC71v1odbDd1+As+FAxVjUF+Mx
Al/DDCnB+K83ozP5h8BTzq0Ik/7Yyo0unm2jesmmXuzrDORu0NzpyOgYhwTwy2NfXxggoh9IxMZm
wQ4yohshayHW5oX8yqq0rEnHY/KUHGbFltivmEEVWXvJTZc3gxqqa39pzMEmx1bdbJihmA9ph5bm
7/fse+IAZn/bYZVPmWB7UCjfP0UYC4ioyE0ugox7OEosspIEzeZnj6HjrrPdNfCbcRtK9Vbns3v6
+8c77x8ZPp78B8m5Qi2CbePdi9toOtkNXd8e0JGmO0sOjFJ8ez+rPj01ERHgTaquFULFcmLUV0bS
vQcOdI5aZHBZHLsHbbbTsqZId2USU2tIdTJM/EeDkz0pPX0RQZqv2/K1dFJvLxnfvibEkTqdx+K3
jt4809s7uFkPJFDv3ZTRednV97bDlv7vf6n3pxfgQk8CRw3Kgprt97utQv2d1EGBBjPmTTy75pOH
NdKu9HQD2Gs1NbbxOkFrVXASXget6z2aqoVc1r3WkxqfAdXBdm2+jXlf7odARdeI0HjDyyz6EpPI
uXPnJS9zhCjtuPEprGRyGSzrJKoYXSRgLARrUqwKXQs0c+icgi5aTOoE8UV2Zt+jpEw3aRF8SdhT
ydxyV/7gk0eXpdkuX+6NrE3E0amJoJ3Nkx2zmFVZ4O7ckUUK09urzNXhtqG93uYpTvCLO7f7SdU4
AoTaARHB0g5820jRo//90v7xynLiYjCi/hU/r/wv5ScbvZr9h1EeRgeoL/8OUKlVeutJt/4hLap9
ygH1wY1rL0k5vx4eSz2D44mSZoEqiPcIiSqeeBwmhXJVRtOXZlokemGoHmoohrua3VbGln7vcGCs
UmUMhzxqDnMaifWsvJe+s6ZjorAS2e0CvYvzZwPg4qZNh2Hr6t5ZkX9d4UC4/P1K/aRpvPvWJvef
v5RClrWwYX+jDhe9qBqjD7ND05X5otkSx6hKMQ2jAYDWaVX2WbtNd7LtcF6NSAE3QzjBkuxicZjS
qITTaq4a05+PYkIBk6NpqwIzuYiwvamtaBc0TrbtvDfM0xuXJZ8TmcAB4KdO+Ct1NN02bmGtLLcR
m5yiqs+anYsT/Wos1CuSpnOglXMJxEIHsp1pX8j2ScV+dpwqP9zJNASQnVT+STnVlxEJ/Q5dVr3z
5/RAeZJfQKTCmK7dW2Rd8TYqVcsPgH09m0PsxUXnniUWbiStaokPYEmYp4wzSS6+gZBnnWVcEtmB
8OqgyOuLiiF7i9HkrcIBNQL3dMuUo7M/KFHFcsnf/ySQiSwO4aVuf1+xs9yyUDkkxSGD4zcIgRYL
G/JFhe6Tk4iOHwAVKBhKtaw+epQZQQANl3PZKcLHeG5qZi1+xirSwNVjTONJJnjSdCUQbUW+tU/a
HJuB70LCNlJShl3+ZH9ur3qzK8/YXUOkIdhvWRDByC1WrR/nWzdM/BPi1QGF7+3cjflDYk75FkFh
uGL/b66ngPE94yZ/43kRK842OTZZp1dpz4ANPwaDv9MQNvJOg5thV2AiHqtTecxajPNh4/jPjop2
7HCSFc5U8dlsqosjIEC0Td5cC4zOZHVo95o646ASNdym/IJ+WeXXBumbZNfh5Uk0+eGTgtNuIw0e
ZXBxvdE8ZCkrxvb/LDxvIfJAaREe1BhaalMskOZfcd1MjkLMQnF+iGAurkQ6rf3e5aovW+wh8T84
0d4hW5ZPA6ZkmrblUODSX//+aagmRT9yFxEtNiNIxoOLGHhZp6KA3aFi4f0B/vCKf0i4STFqfFAU
/OFAtUyP5AQ6EqrYn2ffLwfqEtLKjcXHO0UVXY31s57cLd+VEx9xKdSIj0ox6x0L599/MH2PY/Mo
+FDEfv+Di9FmrtgCjx9KeMpWgq0vuBUaLShFY0GV2aT7JE/27OHlvp2phuOwPQW64t1ULVuBfLgH
rvWRA3P5Vd89m9ghibqiPqI2ek/VgrgVgBBD1p/rIb0wFWN7tEi8zak/RgP5IcMIsMTLap8E8hCo
PXfnrqLfWdO0UEYYwWHe7H1tNSdFYELhj93F7sil8rPyNlX+T1eBv5mCUb0V7N3uq4AFqm0W9SoM
3JFhs/7gzvrjlaZhYprkucE/GzlDk6Y44Nc79OQRdGxbNn6HuDcF53MKkd0iiWuOBgRoiJCcKFXk
BZu6581eWvlV20/GLmocZq1lX39wElp/eKVaPGG+SzfHzf++C7YLny1RLBWyWOfOwTfIxODiIg+A
vtLsZ18W59UhnzwcrZCZPvr0P3S4TK/8ZRjGojfw3/XgpUzqFgQf4oO6Ca8QhpJd7TpnfoWANmpf
MNkyCzLzQIgbNjagSIxojTWU5AbG3AZ1TvzBY/jzrn9/+0GFt8HCe7Qe7xFktYQX4Gn6gLJEBquI
MkyXXXUeSQlx41VOPakK0U3fjOKK86Rco8QNr+L0LuryC/hMFp21s1OhdZojHZ7sXif7WgfTJetp
UlBsnjtnni6KSAuKjqe+CT94gN7TAH8+10hyEOVJ4YEEfHds0tuGwyA9dXBj02c4Z65SxPNXpTcS
XaSuqt5bR3oZH6RNdXJLon58e4oudtOyK4DnuUpz8+7vNdAfv1Pgw3azTXSi4ucL+ZfTDaO6Y9Yt
T0AjSA8yHJblbM6y1VAa1aHqesmlyZNNbiLc0cpb5obtsLbMkaFa4OZ3jSaRaUZy8vfv9aezhq2X
AAaGa4tJ6u9HoLJaSnktid0pE0515hVAggtkjVQoRfNS9jT4WtQfDHb+8KnsWZjIEfiFAf+9ZZ7V
ZuPNRawYLamnyc+ti/CzYuPkRrDJ/JSqDnkjUODsg3vb+sM7xjY5iGymc1YQvP8Vcg5xA7Uw55D+
wuLBuZiKLshHWXKyIm9exX2T7Wjz9oplNVypCRNH23Mi0ihHkWsz4OhMcqD4fcy5/t4Y6UcHwh9e
wtQetKakKIA1eD8eaDCuQ0rqmkNrtLdhyyo8swgFgUYcrPVgBodi6JNHtyXOHGfEvjc4T+2O+Jph
OOucHUzme9cZxo0jjIxmJWxALFURJRtt+OAX/ofQcPvvI+HX+fdyb7w7KGxYawHdKuBNpqu/3zsG
p7fT8ZI85JlvsGEGQ6us7VRlez1Isf77h/0c57//tKVnZ38K4BNt0++fNjgpbi7IV4dGxkC4p2nJ
pzIgAvTXcSkewavdYPiGY+3s5hKETkEES533w0c/0PvZAX8UuEswqsuJDT/w3eECNaHt3NLEe5yN
9jZo/JPruafGAbQMLEDjijIp1Vz3DaDzLWge3qyj052inNSTKM6tD67LHx6l5Zxj0AznImCW8ftl
EYz65WRn+cEuk2gzDvNzrTGpzRaaisC/TqPgK+7N7IMH+A93qceokgODvQE123KRfjnNJrPuysme
8kM5FxTZcr7zJ+fL5Cpyt4KbrmsJlDNwsJgjj9ffbwTvn3+xS9PCEI2z3Qc49u4HKJKI7eIYNoe4
nrAudQEplIHeTFMMsCCf3oacfjyZs89uS7RSM3tId1PnNOaw77yI/jBWbbYzTQgP+S4iR+RTDiub
jQ2GEgQoxCuigN+rGv0Ikgjzc2QhlnejsbyfMnRjbY5GtvDb4Xn2T9r56iE99hcbQqRFdDBa/HRp
7YRbYP0ZrF1fUr6m/pWswxcvxbvAzopcIte+zcbi1p+NfJdneOuTvpR3bppvM0UgHbVqfWkTrV6o
6hyMOYVZ8b+xECxp20DnWR4RYuiN6p1vf7+8P+/f358zSCpLqQbJhEPSf3dD1e7UehPTP4Cn/kvD
VpgaPD2qODAOvL6IHGzL/taEXFQwfPGGAmqRW+2rxHU3smKV3rZCb5sSPW5fz94pRomcp60840+/
LSl3j5kVojPqPJgCYy929kSLUZVDtMMvdKH/4MUo208QJa5Apd9gAXRX7pCG68IaUJQEDNTiNKTJ
x3Nf8XxvMHMde8SYq5gObBGntRgap+CA5wlRs/FWu64Bbk9f4T+AfuF/uP4io/ifR6EAq2wLloGm
Q3P5rowLZrsLQbFVyKUpMkQSKEKVmPXNwanQxUMwesl9BYPqJkGW0rS1Opl9ABuczdlTEL5NQYBQ
shXPeHL1uUOrtB4BBK6iPoaOh+vrOtI3XuGYnO4MKBDmv6XyFPsOvt+MhjTQ3nMWJGfPiPJzlLzW
3eDcVt/Bo6gbWGwEfkTmsI2a/FuqaZyLOl8JhQDZRpSiRHgIhCW29KKkp1bBJre1v9VBfJBDv6U6
v8qTcTr3ZvHJ0XJtjBXdWMqKc8Sr1gXplYprZvu5W+zhB2zF1D42wTzDD8ieajN/HCvnltk03iSs
hRGaTdQ79r1E5hQ1BRI/6WAPCtYQ+dEQGi8Q+6NLqPSPqIznVUMiWldqdy9drGCxQ/tgZRplF1GN
WT1/VwY2P8eMhlWZYIGsQhz+2u++zCZRBRhoNoZfJ4c2nUB4pv49uox0PZDFAQM+CBHnj82PKTe+
hg0SKi/cA0n7oUT8Y4i6Zq3ZLaDiaTcl4lGk6na2gafPqQFpEXlbcakVAZ/1Z6Ri4C0L+T0NrYcQ
T083kpJl6/DODSsw1GWH44iyZt2ZzkNPNsgmz1E6qIa5Sus/ObIaODzmeDvHWAi6oN4O/SxW4rvj
8j5lhVDhkz3LkuDJOWqR3nfeg8ACExbyGqLmc6aAQs9BT8JrzkBQuhDUKngHmxogduJX+4ETbK1z
cF+m1K+RmOBqkRnHzuiSVPYTg8xtZ8XnIZyNTStT0opY+G/8gekNjKBvyYArrELWQQNJoA+6YnY1
jr0m4MjZNUadkbPB760sYhmbHHVxLJEoYlWsg7nfaLJNhwJchCxAuKSzR2pLhdsUnSKM/q9t288n
e8TlLSTcOKa9sNpgATh6rbu0PvUQcBkZEC8QEcubR3o3O1Z7q/PbAMrABZpJd0RPetEpsX45mtBN
OzXwZzz7dvKCyxwV5amdInllFFNJNqCFodjvEQ3ExomQCLUlPeMQxdaPBch8sVOCd0en9oj1TAfU
Wya+ySE4Weno7GVZvxhG6ZMBQ34whu95gTvk63KwHmuCX7ZMiolVKbuNNeqvTqVeSYYiRo/UC8KT
QuTEkyxA8Bgmsp0+2IgkPkwKtKSLOaTHe5xoFONBUeM+sM8haRQrk6S20QQEHBFZm09Ds4X+Eomk
vg7kJ7sIE2aI8pq7G285XQI9It7jzpQh4nqxl7mP6ar8Fjns6tDQ73JddmQogslIEO2TZHTtKH7N
yOhL9n71KiBTZnIf4ZOTFByFNrdRug+cmqlsBxJoGIetAq97XdXtLcJHd0syEhCH/ruQ9SVvx+u6
m96sOLg2rKbb9VFU7SL9zJ5x19Xpk3CUD8D2ghmRGxCv2d4SybALoyReFS3agOIQR/ZnpqjJUefT
wbZfs3hyjsNE/2unMCcNmgQrib8WEzYUSArWGqqOnRHY3MjwJhDkzOHD2kRTz+lA9vPU4h9rITK4
Qt2QgrFjN9iujFoYaxM9ZNOH3dmCnujgMBpF2Z4t6jrPRbmWkem9mg3vwcsScUWrfGHEm2x8i2cn
6MRtrqS3M4vkpsfWjuDKjkmGtVrIOWmnVi4MgQ3REytesO4+JCxk5ZnhcbZFdZVV+tZWy+09txf8
Z9doh1+dUR4KLATzQDQKaDy0aP1XCzzdinXhWY3GhZLLWWlf05wuv9I83IbO/GpKbGdZmX6VBlsY
7aZHZN93Maa3GGaoEe2ESErCK4YdnMyTZxvYAb8EI68Wzuwvjc2JnLZFvBvAQILRy3zYdzM+z7x9
mxz7gkg7RyaREQzsequusQf4fCOwH2qjYWWVuKvpDEDRCpu6pbrykdtteRGSGdy6zcmMh9eJePAc
U4rn8mslVvU98LyvI0J7MSe3vJpuXQkvgD37kw82KXqaJ371nHDdwL5uZ/Zt7NgLrKbN49zos5lR
/EAF+5biL7ZdQovrSiHW94ajTW7ZsUOo6Dc1uUWBfIP/9UBgyiPGpfVUW7eRZuHXU7hPQwjtFcUi
03VsQd46NiWyYnY2dfF1NpN6rSUQy7iqHll9pxtz8HhCM2qQlBEOZn//KYjs4TCQGk3uhrMRy52n
RHmaYcPkRVtcBqLV8mIKjgHuKMK7HN465PWQcII8MiMAfHC+Y9X/Cg3hhQr2kagArv1yzmHCq4x5
hBTMG8P0kgvzc2gcmX1IneLcduMxkOUrbId7lzZn1Sd3cT+YvL0Qv0tEIg0OuDXEh8epqTAx+wtG
xCHwO7itQkT8hfPiWfiwyhlcQV7rR9UXzzQvODCT9JwA5XJL46kaUTEwYf7qW3Cc8hSs59hASec3
NBzwZ5PYNUpcseL6pIN03wRspgu+uZrMM0l4K12PCebo3lk752bCqRmP7afQbV8mQx6NFvAECSxv
c8ZbJr1NERWsHJU9jBpsh6vMoyfSa29Y+WJ5xxpsF+sSTaQIeBPgSq39g6vGnU7sb7Xwd8PCaVYW
1dTP0CbLeUzjjAYfWbYKOcP1dTPP8uK4fFoUUgjgsVkVFsWOI/N4nzjZAfxHfHGZcvsWY8gp7Q9u
a1/V1fjcW/qJ57DmL4v3QzNeDHJdi96886z50LomWeLEhJFm9MMuIUdqCjll8aYU8GzMtF93s7sf
Z2Sbk9OQsuOgU46ytU060E5o1ilTaOxdO3uGj4VejPfuGroU9lCg936HLr14GIf4pWdACxk1JvvV
szVTofo+KEdz3UL3Azeov7mZONd4N70xekr9KN9Pecw6b+gRauJWhuMxYT+fkUmAO2KMB8fLi0EX
jJGTot4mSMbVCWA+NlBZKOieppMuWSJmVqf3qpKgJjQQOf9kd4rMcg3UBLMxxcAoTlmT40xGfeoB
dljV2M+h95Nz3IESFSWeN5+WvJDykxs8KUNma+EuumxbdPtwjut1iIPJiq9D2bzMssdSOZK9lUwv
NNn32DfCNV62ej90LIPJNiIaGpJTYKGZJ7IIe1+b34AQwnmWVWQWzycZydsMN7ZWHL1FOn3pcpUf
4xL6HXyMBcYyNBuZVoTt2pTgNe+IXTXnx1RBq20ScBldKGGCoy0vTYqtTMAPTMIjSBMHmqBIQRzj
74RptBrZUO56yQnbBokmeyOxriKZmpfJe2L/fS19fVUR1rP96WCNJ34rH5zeMCB2ID9y9hFdSK7O
0SRM0crYJ1nT2G8NCwZCPGbbpDWq9ehr0j5EeKsL0uPR/yRHXzvrbCl8SSZSnFvTBvoiq/JxDDdR
BJy4BAntFMoiPYSwupE6a005caUKE/ktxVVXHYrAmjiJBlaXlDgUY46s1V1j+x3b9pofs7HvEUER
0ajCaGurlhqgDvZ+lwISoKSuJoyaDjBcv80g1jUlU8xcnCsMA57KWJam5rWBDNMasKeE0xLSodC6
uHTbfnTb1bO/6jm89bRHD9Ocm5BHnce2jIZPHlv181wtE/iO92Sw0C7NcO/6w3jQjv0tAf4t2xRQ
Ejb90RcvWbw0XUNp8yA611NmfKsJ5pgj5wuMh2rAsmsmGCs60DE5xlrbKMEMFjsUUVTV3rNJj7ku
wSq5+q5LphgCPlGeXf4WDJ/TnkLJaNRTbI/mlrMVO/kpnfhuDN0WeoPem0l8k4bjEVb8th0LHkpA
DlTL311AYE7RYONr/W10a8efR7cJzgzJeqac5iO/qYsDV0Xzt1CH1HWktbWlvfXotoiThPlQUz4v
nG1XU7s2s301BDEKFClfeXr4Qc6Nik9VX57xwBqbuUopPaKJIAGFNsjkBDOcVa3MRxSSVJepA28J
2mWtX3Ow06lDlrflwayELGI3vJhG1/uWQE8oQvAmIM9M39iac7UtRHao0vomQvC3CsvyLYI9TmoC
DAY/o+rARzcnX0OrfOJyEuq2jELA9WRVd5169f1QzZzlddlDaC8BIvStu3LIJExyuIJzOEhonBZr
cYdJnmPfSaNcTGSwBoJ42toBgq0wuh1azjLGM6RgQbJvw++MqlmX+9Zzm7p3BGPtbUUd6Rv9A2jV
EutVi5slwTuhMpNZnDyRoUIJSS2yapOQr8dAY1AnaRhPEEDGUNzUNt7lBX5szp4NTeFmKFnguzPY
CgTrU3IMhs7ZDBWoA1r9HUXBVRtNS2Cz8TJn5toQGE8aL/sSa+9h1jhnZ4FII1DfiCg9zpHvkA/N
q8EI3kJP50eSGVNAmoG54ZuDTizvZ0cuwIGCUDIO3u2QYX32qXEg7+zUOPd4W/bS54Dlgc58/kMr
iO97meE+jukWus7/LgXh9qPIiCRzcYqJ+RwMXrJOat/APjq1xqpHycyASd7MfvmACOro9+330GKb
mFvxlaPkj94FKTQS+CZvAj9QTFFq3AljeWpUG16a3MlAGrKAdJqLQa+XDT4smWK+uFUNXihCasep
zGeDGGoD+JyBQxZ6mjLJKsb47I/ezmm9lzniOVFQ3akW1LF012FeHtjcW/hF6UHBY+iFJuJ+doCE
bHEYnXIreZQB/+hqiuAbZu4G1ynl0tppHrpwiLZtWLIsTf0Xq0xORuc9ZjZoHoNR2coapp/Rhl+N
2fuGu8bdlFOGH1WI76myNlVKAjVQVXPTJD1FVBu8AYyHCrHyfCht0ITb3dEwuoKJe43KkrDfaIoY
9eU5wiZOdB0RhJcLWV2FWHcPmEZftOCl2ORvvC5381w9eOUm0qO3Vgn8fBDwKdZlqBQTt5Kan1lw
w2NzXZpXThOyJhJIgxxKeFCXEKhk06XDU+b2Nf3i9Jm5LtygbNoZJZnGRZ8RUuSTCNXdQyy5ghGj
t3kYhGtibPtD7Xkw4fqNVWbhhhO+22eUHbEa1yn+Vtjmn2vayE1Ud9aGw+lORYwRBCMnNdKkTQmo
xWB0V5EhLCa6emtFLJ0bX64SEEoJhJmdfykXLOuA6W8rsvirH9ff0b027KsV9V3D6xmuFxSpx6ms
A5yS5KZOUwXVLyxtApjfdK0vWtE1DYtOjeFNu2PoUvAeTI82gUAbI8cSmXqeWtdt+jBWMYCMeGxW
5cjf5A34eJsovRcsva9nu3zNikaskFZAMjG9My/ZkPPFWuukqI5mk7HkAi7a9Pb32cH3GtA7o1V3
bnjPIbfJN5HMs12HYG0p1KkIlrz2eIj3TUO4bNu0zaakCMCzSAlkMfRH/uvtQsNuz7LFb+Xpa+Im
nVWcgxdJmQuzA8hfkrD/gV12i7V43BsJMBfcrURgaKIGM3ggBVubncvMLUoJ+OuTiDJV4Idvmvm2
57SmPXc2UzdfDcm0TbvcZWzKMwba7psFtgQVLc1gmkBvcZD27LPxQhekTsqtb/NZRdvoJw1L2tW1
ExcPdlO190n1degALblNiGWrJIDV84pTbOhDaeLVd40ZY2883BZlXh7DQQUEifoPpabnMQ29iVGf
kvXi4Z1K3fycF/wRIQ1hKvyHmNEREygbjEKLNspzBkYw9IHA1O5xkQIrVhApkkylxzCKmZCZ3LPB
IOXD1PV70x79TbfYlPXIUK3M8AtK4yHhDkktJ15nbMZRY1A+Ig4qBvuU2qynkV2DjC2sb3ESfaln
gJF5gePeqtIbU7F1jcsY2Bpe1U9ATo8T9M3GOMjqZGWV/yRFh1Wbfo+AG9jxXjIDSsJLLlPrbsqb
T5KzaJdNi1mza+N1FY07wcGlNAZ4AeaxBX6nYvEW1sljnNRboGqkMWhBAqzGB0LQKnBDzJorWTve
Fv8B5KxiPYxdynzMvx5MfgfUS9+loU4WiIpVkEy8pjDohYbnXvKq5lrHGv9/kTV3fuseGERHJ5vq
7oIpeCB3ZVuHxFaYTeQy1nVeDdPeApgtLryOWRX26VtggFuu5umcxhFzNZpjHrzxWuePQzAyVV2W
32McPM3CZKAcHOHeIbTu/LslP2GHXjoBBBAn+8mCUanrZ4GlAcs/A0ejj4Z1Y5XIadNPlcVhDwgU
mxlgUYGuaEu4OsVuo6+QTVkgbVRypZLrocy6fVymjyi9xu3YUEpIZe1Hm47dCax1JpJ0B/kO+3Zb
wVLNERa4EeYSt33IkwBVnbCHXRw59DMlnXBAj13hSvcGd0J+RiBuZsa3MpiQeY/tpo+x8CIMJcXY
pEVwwgAUpavu1SRD0i0ie9PEocZn1/k7O61fYnOXFeQL9wIQVU+Jmzh+x+mEctJLw1PTDcww2EpE
qKvbcXIucY8egiH1IiK0/MOYcnOwdA7uOYK3qRmy1aahPY5HZkbexQGZMFoQxe3ypsJKiBD5LaRW
fpAlZoy+7K7Hrj9HbkZTyfDWcvpLNWDO8OzJvYpxAwfRGO1Iwj4OcBo3ekKAluYGR0KQy13i3iRF
8koLQJ4LuskiaofloftMYi6HOZkrrPkDbhywGgkgJ0rHQrMfUQiie1CG1vSs7fzakguYIR/xoVbW
zkN3euLEOLFXg6CdWY/zTEKOWz2a3U0Vt6eUWdA+om/JhKYfi7ZD5N9RleGDcXV5lk1+ZTLSTWBT
SB5v0jXo3p3aweydnEv0qMxo4QRYTUSaUxq3F7I1Tma2mRQzpqalwlKIkzep7b8WVTo92EvUF6hP
sy6fg6bjdPao0+f8GZSee3F7dMYW/vuhROvUSuzfwjkBJXolP2U3Ub2GTgBjD0jmUBILlPf5oROY
d7u4QaDvipueDpc8iF1ISPVFGns2VRaWaKiWC+o0waGztqscBOvkMCpbwIiumD41Vhxv07LGWQp/
wLaZ2ntJobcUgg91TyU8Tt3zUHVqO5oMOn3ntrbOqBs/jWT17EQ+3IRvGcys/0XSeS25yqRZ9ImI
wCXmVgJ5qby9IeqUwSaQeHj6Xvx9MR0xE9OnqiTI/Mzea+8a1L47o4cki+m/B0Bq/yo06exoCqo7
zypPA+MqDaXgFmykZD4V6hZPtWkUNdkh4hAzUFdDEh/cnnfb1+PXumL+0Q51szNU1x1qD7tzb3pX
8mojqFcEzzipio8Ytbjb2FfTicW0IXZ0ykb/oGJ+hLeMH3brpOdMejvgxcwjG1a+c7yQP2+qWxw1
r3MftgJgbVq5b3XCFxON1R3xVMOp0cC6TO7LLDMbBaVVB0mVpsdWqQDnCFydxCT/EP1oo2HcsxTB
31Gkh25bhcCDGRX5GeO+/Nzn7rKlZn3oo8UkI6i/6DYJz47U8jP9+N4vNGoeWYyEZi2f7M9Dv6LU
zyLzGpsus9GEYtHr6kCNFRdfsuyG0rtVAwtts2xhY1F/YIWIDmNbvcUrQLmE171lXak1DWDQ3Ky3
XtmTaBM3O9Ha5XYEh+xQNAWxT6NDga7f92NGRQo1ZMFecs7zzjgCgmMWgYphJybP2UyYvJD2TAQT
pdOXXshfltveDpagc1x3yG6m+VfHiIbLCt0Gy9mSlFJ89e5sXKEK2julc7PYKTUbXiB977AHA5LU
XlOiJ66NdGxQMTPwmxh/DrploaX7ZjKY2qXw77U2hvMAQkSjoVReLUEcUFCbxYM7qYsoarKqh4Nr
TPFp8NddmMNYktXLeCJzmbPbFveQeKq92dopoCltYFjiO8eudNpwSO02sEpm6w6tWdcv5U1LVpFt
z01KEfPqX5cEhHo0ZWUoiBVqOMFWqW8djqK876O63wFGaMK+ZJw+MEFceJVzBEobTVrPrSy/GneB
yG+OFEZRRjvM3tQb7mBU3om+s0OhVUfXhMI6LwV76PQuTur5aGnxO0YyoEgZk0evsBoCr0iWatCu
paL8i5K0DAoA3bQgjIETc4Zr4V5xEkYogdEKaF41hXoyDpelpgJD0HqZcFijRQHu0anu3rO4Tcde
ritgY9fZWKdTJ7F2cUaJtjQuY6jSdcKuGqcr67vpWpbiCbYrbaOYQyJJy7v//mPWi/wu3neAykGQ
lIrjfQl4+4zH2HPVneqXdzYf8ip8Jm4qkWJX6AC9bCb2XQMkItXIRXMMsdK7sANgI2M1GFPG0xew
Zly8Z9iUrHkqRTZQC1Yn64A9DMa8m6s1oo5BmNT8E0gzFqC9FoEPyhGX1N9qYee7TBoVUVRym/LY
rerIEfAiuknWUY3J0NCqpHFkZRlortz7VW0dKaS2CsTBrrHrdBPpjdrxnVsb4qm2Wi9eUrYBrKm0
p7gDlVA11okdkfnS/NhtU4W2Q856bWhxiCuqNb1TVXSswfPpqrLlXPhgYXU7cbnuFvNen5NP8EBb
SjZ3N7ttf9Y4+JaIhCTofSyyR0EKh/PGs87d5DUHs1fMq3D5Q/hj2xaMwP8n3YP70DTANSouxUih
t5SKNCi9BFRV+H9660PoHPZD1a+pBeISWQ9AcjPIg4x/Pd+Go6dFzd62ciZeCkQMOO9ParXL0lIu
W03zzR8QBRjsD+NcN0fCBV5BAhBeDzzSK3GoDSOyLsi/GelRk83cRVknRGCnvK5vqdBgRUkLetpQ
7iL4YWh4cbzxwZ57y6/DtsqZZWT8WEY/qWZeMlYCdbo8ZLL8M7kLgEElZgBeh666ODNTe7RVUm27
tr94qQHPVLc/2RNsYx0Iu5A0rN7ovDoTRKaejJSyi59iF7BC3FTmbmzmE2xwgA9VF9KF4llzX1M5
MyUabI2WjxN1sXSyFoznsY7MMLb9d/TCoCb9KUzhIzLm4o/poNrsBIDRPdFbiBHMHZw9g3/e8cOu
7bB7swfSCnc5eL11J8FfbOBvZwzyER7Z8r/kxJhT2PqJByPEXeuCLVQuXBbn3eCp28zUpFs36aHs
s/ppS3KvpJMe9dRkU6rqD5fEgNmmeNDAQPlgG5PEf3CLftpnIofstkRB70dXN8Nlh2Zt3jY5D1dM
1a5l5VOFHan11Mkw/UcEJ9tKEkXd9r9WtYItWOF+QKpgIOddZU1pQO1wdVN50ysQNn7JiqLgZKFh
CP3MvjTa8saXt2ytaXw3l/SxyQVdJSPDzVyTnTZS+SWMZOS4nPROPQIzri6SfV6zOjJdlb82ljxx
p/inech2uVW90+4+Z6mpKH4TExBodsVX9Kg78fBQ1KxlzXI/YsPZaG47r/ZtIBKZ54bswfpNXNDN
l4DOo6HzwOzRdBTl27Dov9lU3Fpl0pyZCeL1nEm3VYW1ZhhBO/H7pEOVXpqOhKPKveO3rxeTFwCO
lxvrp3Q9oNkRXthHQQOzZ5dAs+bNGTFBenZKTAPqrZbKUWnouKpFvDSxCfrf088DBXq1yNuQirMJ
p+zJgjofjQ9ZM81A2VK8Q/XyMuSsiAY1P7RcW02C4Iukhy0kSpho2aVkd7spXeAiiTteQFNi5+0Z
oJtt6Dj8QKsbmYkX9cdYm2+RkzGpcr2fZo7CwYRebZsjSX8M5IaScLU51V9Ha1z/dXGPpJL8Qzs6
xz31RORGz3Kliw6wTMoCyEgCALqw/v779Xj3603GwcS97N/3JdKKpS78Z7ZIGLAdEx1Ps/M1gCr1
kj6pOBW7zn2YVUeSg8cTnDEt8Mbsa7EWmpJSO+uatewUwcvbwa51QgDdDzZlLJic6KCiYdlkzzGW
kjCJTHYl5CsuphOiyKBXxucUF9/6lH1FeNff9eJE0Suxt9lMD3veKoOuGS0CBBNvcdNgQP/XmR9c
7USsusNfVPjdmfAsCjjvYdYZ41nqPI68PFINMDP5cqeJyG4UwINEJkMIYgb8X5T7pjZfclaULOaH
Wl6tLv6IPICokZmdkkUcS/jESaeYiRRfxqDO0il/TUht54aAqBJ/5akoiKbSau+LOebS1TBW7He4
nv6ulbCUlyZ9ZHbUMlLgBant9KcsOgF/sVhHAoh87BLNrIfFh2EXAH2gNGJkgtg7DHoyaMZLfsrS
qdmVTvFruXazlytpf4TfaK37xcX4rj1W90LY93zGMMnk0xgNdzbU8KxD1FxAyaLGdPdObbxVU/oC
T/AK8/M3yZjAeXrxy0LrXoqZfZ9islVVFMrFHLHVL5/guyzBLJxQVtbvpIX4n8oqGnY2RPGdUQ3H
stYfimI4E4vQcNk3zyjoXjDgYXdrBM2rYtQyOVsGr1+yUFVomeUzk81NvxLiI3MKTJNZq0/Pjkbr
PZXPE68pS7d3TrTPAU0R942zbLRq2IvWvPU172saJ3+G8akbtPst5/aGaXWD8olamuxRDPHGaYW7
zCZerTas1DUdZhWMLSDLfJzewfJfC9HuVVSAWl5lfrUejvA117Det8xbqsCjM2H8MS8b30RtpRDM
xw0YSEdNofRyNKAl6E0lFO8smel99uDJ/skV6W4NcmSDcZ56HNMeAhzfLzbt2L3bI6V87YCrqTLI
iMPASIlFOBWs47poDhkYs8Kme1jyQ95A3msNPuuV21bpBkFI7CFlTlR4tnykbkJgoD3cL1SyhZYM
AfCAe5Vlxk2YxjGpzMM004MPsautTDZ1EuqMMRO2rsIbmJM2ykR4hNMVV2sOaPQk/YhllP0+DFq+
q54G3eRRRYxGdRZYFlKRcdYJOY7XQJP20VpRhFkBVtbCU7eVCQhXja31CLZut6RYZ3RaPRIl1piV
nBUerqoJWze2B2jIqxKtJ2AqiHXtKoZoZ4ssofsiUcwC97yMlIhALS7S9AbWucujowoeDr5NGqvX
wUZPVPhygIFFxIRFKAFFcMRxmaCYi0sEQSaU3gQiCboXciV8cjrY4Wmp5mwQ5HKIlDlRyQu5FBK3
8gbkMMoC9cEEYc+1aoVs5nmbcuhgyyK/osg5iFXGU/mvWX1ypUB2+TwXBhHqnQWtP0lQdVTpAXvH
sncz86msoKv6Apbo9AVkCdlSm392EwKIZKIUB9fB7mTQnuoF+IDf9yevKr6qqaHgcOSLUP1zyWES
qszidzHt38LWn0SjkHl36adldEEKEmVvSPjDFKt72575Xtv4YRiK16Z2smCK1QSMDl5h5/WXFN3+
HIOVNRB4JeTgNc78otsEznvO0hxt0X63OWmrxCLhvUQl698D204DAuTNszmYfKBDF9R1+gzQbWfm
JGsUVBFyyEIyrLhcPZtJnuhDhhgS3mR2tLnloIoMdyrrblzsZ5zeDGhWlt8CQpkrowGLqH5n2882
rSmvwImrPfFc3U6put4mU8eRk1MSO/4nid188W6aIyKbXprRTwNP3DRhkZ6MXmgji5RUrdaHHcEx
YUZkAZHcJXZp0nAa6NT1SRFvNQC72xmM3rbL5CZmcMcb/FaIQ+0gkpj7TlBklbu2hKmOHC+bhye7
4+ZZ5pyNcfdiWXNoSVjkJjMCDCWMjldBobVd/4cNV7MxhT+cSo6IyDe+daxMamhRBzpobDKuBBSU
7pNYedaWk53IlfjxuuisHF8c2omnR15cynHuO3U/YPsLdLzJ8PKmp7QwbtyVQdmhvnWZYSf0VFJm
V2vx3pPReNPQhVAKQtB1638m6SBNx9JRtQu1uetcUiIfACo2VKtXFDAVsQ3juemJ+DCmEy/ssPUz
vk6NfJ1NMnCyG5HzaUaonm0YWvYtpjtOowfT7RCEuQw8a01jqOG+2qDWNn6bPBSCmfJsxtSaz7UC
ApdpZ2AeQZ35t362Hu0sQr+hIqCs673Vu5eEEJeCuC99Yj9etLhZe5u70dRzdCBptDVViUyl+SmQ
E26IE+EULTlLekyyO61OaLR9twuBqG0dK/7FFIKp3+rasPDql4wMkg22YZgOVRcDIDO2Jp8Kl1nN
a+4kWxnle+ZCFpFRyTfycodaXqkd9D5UvZr3Q9bO1bM0N5hSfjovdXo0zV83Nyiwyt7cfKV5Zx3V
sPdjB/Z19F1SKHtNRbmvk6nhl6GqvBUgKbSwzmRQDy1TPuTGOq60jZ8txE4yIx18Rvt6mZ87DfJ8
D+f5yEZMMgjgN7KL4skmCqTSoKlGurSDudRBuANl1btmDCeeh5xIDzu5qXq9TqNdGY1smPX2Zi+g
WGs5fQ7WfOdX9iF1yRiP+qs5xD+Y5h325QTEjTGrgZS5ETaBz8EdyAlmiePKl4LyZP1IxoD8g7Bd
bJCjIJIHNyfjppPI6mL3vmldhHYayx/SuTkc9aud0YGTXoNV2Bh2Vub/qJmcaWVSVKLtqyqmRq3t
sNiSG9GKd+I39a2qo/0MBr2ISR8v4fnpQxuYSLoprsPJB49I/oBr0ZoWs/+djTz+umyn0ETbjqB6
JeDNd7G5vKCtnQlKkM8zkk7Va4FwQf6zL7OgEvGslYzW6yIAZL/vBVz2lrGqq6mAcvl9oBhnCDny
nRobRCjOrhfwhEtG5zsx5GCTyj3euYvhNNdq8gwWefG7jsW/1qwfo2XzZ2SsKHU/JrVAPNfV+GQR
uZHVBILYaBy6YfhUOtdNbZwdzcZN7l8YxWy7pmFCTizWYpqvkV2HPm0RCPD4oUgcjcCQhg90sNqN
RE01FwwNF8Y5JUHjW31ulkPm8De7yDrbGLZgxmCk67rnOWf4KbAtrNV65zWBZlaCKRZ6JhGLFzuC
y2fkoZLi28zYNfd9wgxzvndKrm3RYxgoso5bMYclaE/xg5YhDUKDc0cFpnF51a+qd5go99Nbk1jf
VtG9qRwThKkRhZP4Pm1cW86c3xZZlQOjRjO9xnlSsaRabm1C9lSDXmrD9frXFApXRjQeEXBQkOAR
3bl6cRHSOfQmcuCMZfMlWrdueGBqpziy8OG84P46zmbyVrJVJZe2301o2JSFKN+unB8wwOT2dfyf
iGrYeElj3DJ/wLzRTe/tcsG8laKs6x7GxTABELicSkzuZmXh6RH1tZvafylwim2zI7bDwrMAFdwk
mEF3c2DQTDXE7DHA43oNMQq8Q7+BV5xnO70v64B6kE8C3CqpltOuqxn0OfZ+XNTb0JhlINFcJev8
LSeGb499cztE7CfmV75vAOWR6QSDm+AiistvOxPElDog1Gak4oRUleC7+7PtRCRFzBkZseltStHk
wvduavz6VuR5O7FRKOr2uIRo2jr9rPvzobTQMXfDfGHDXfLANU+WQWxGkRvUzIu876scSDJTJZQo
bWg0hRFOsc3vs/DDORmNvJ8OE9/DVlv4WG1n8QLyzHZmDLQZ9NgQzvPgBokgHL188xKLJApyBOCa
R5SN6O30vPw0S3/N+8vwWNSoVIwhDaGGM59BV1i5eA0if3jR5F/mEViou/qbJAMV/Le/iaos3sWz
OnZZrjHu1W5Daz01evQil/9MOYooj3r4m3vi8Ag6hc/R/PUIakuX74e2eus08H4sGtKJicJhntWB
gTwfWI6UrGQksllU/dfHSCfM7JybC4FZI0MfYxYGO2dIsXrqHCMdWWod+3VgjMl8KpbinzMUL1Ka
QD0I5GpeqmdtwKGhZQBjynVsE9cT0romIjRYg9ngIvQjvgV5OHFlW0DDj2bV1Jds+ij6eQliNncb
tRgfndksAa1dvhWL928gA4YpT80BJgAlk8SOA2VpSHBsSPIZzbsl4TtWnf1r6y0LXlS6O2siBY1s
JRTlHcbaCVdntTyh3CwwdQUM1dYNOtRhNyLN12YDBDl1q1Lxt2hUtPGcm1RCFYpOkndzpw/qPtq1
Q/8n2fMccvguCEneOouKFkfvaWg5KA34MVtXz04WS5xHSuBvzBUx0VzQY5B0QCtpNSR0BVnInHFY
/ELpO+dF+h9ann/nfCD9pMljbFj8gykzw7EHzzV31mGOuXMaPe53c++/sHM46eNTNo4GZyLthFa+
V52tbRJ9aQhqzPHwj/eduRCuXiFybpkb7SpscaYgti+FPrx12uq3n905yGrCO+HVH9JSstoZXM4W
edQXn0n22LykMmFGCmu9c9jxKZrMVPuUOimGC2QXYmL2WtEFmsXqiUy5Y9MJsuFj/d3Nh3d6X/Q5
KiJNA6HBYUkAkowMAqWujlGx4LNBCB9Q1X8mWfnhLFD0YR6JrZEVb71eO4EjYcDHQECoZbgMRksd
tal/M6MS9Vzp8O8ae1hIVP5OUgal9ZDa+fqB2a8wqf/RNiJ8bYle5CO/aIy8zrpl/9HJ7RwfPVzH
Umq0L3B/m33aVQisRJh2M2lwy9/o4NrwhXwrSkawuI9eQCNM26UHOOVKm9mcAakke+oGh50Tsjdw
FdTEMB1ER9zWAHIq7PlHA0cn2YtAsZEjw3wv2Y3aFo1vrzcvUdW/L0lyccWUEypChGM5vkdG9SGi
NoILqG1rdIgWVtPtgscxLNt2DFItCRPryzTlfEgW83PsxeM4TfmqAOXnk8czEjITLNN8iBKd+K5O
HOtpYo7XXUb2gqQtODqEniTQ6/ZOr2YN/gr7IbHwhsWVC1ycUvRU69OzUSIjNSLj1YWD23b8+WSm
DRs2EM9MT/d1y9paGxSpX4M4JrXcp3MvN96E9MaKm+bkWtWLk7cH8BeklhXQucvzYJlXLK5qz8sx
B0vpsCm18lNjqLAd2WU4RmCSUoaIjUZYg6FWLz9Fsb5VOEGqIqVOjfqOPMGR/J5nWEzfttdinBk6
8mSEdbKJBYDM33mXXpfReg/EeIXam+bdEjSvOzZV1Y6k1x8Igh2CXM6o/txY4qpnWoEVhkmRkcCt
ygy6ZazoaagsPnV2SE7gl9XvAPLuuVzgtC2KqYBrD6x0Uxdp6rjslcvb189UxVPzOZHBucq4kTJF
2rgSJ+dtLQxuPI9HFIDjS+n1Vz/oSf7DNdd7Rxuezlmy18pBWZ+tHr9npHLgTfpG2WQvGFNFSIDq
louVx2tkECGxlvXjeqN3WPLkOsTs7JvKF2HPmBg2zsQqSStZXeImw3m0jHTG3vdoNVbo5PrVY3dC
nAdODTExIFBQg2kdTWcv4lgEUS+BTnYRxjMJaFW5Vz0h6bHLdIq3ZNDPKMcOeo4sYPblcdbErxFR
MhU253NKTEW0RuaN7NCYkjbsJtB15zK2t74qgA7gGEpqjQYrbsj6rOp9ZFoaxYZN9Fzk3xMH+CHS
dbYnb12NbtmtiQiwvL+YzTTbJk7tQWJ/Yp26b6GsMGdGUda4xq6OEWQwNyI0pzlU07ID3iEueDQf
1VocouL4HKsang8UQ9bJ8lw/9n0bH+X6uIhcv+UdFx6hGIgNRk2GhU6eFhyTYIRMAKNRXiOb6yZd
mCKl9nb161bzWx6TidwPxA+Yc/peFVa5X6YJjZfSr7U+NBs/dvnW/AcqCHy00Eb6hvuY5GC8HRKv
YdUeMEMBfs/LI5U4HUI7fZU2KWcZUnTmj6eoFSQMIGy3C6Id3PG9k+yyGKWVG83uuGdlEzSlvys0
JECtTsSb2bYMU55rcQOq80rcGS0csQNRx5rXKol7xCeO/pteRWNNPYE423B+vCfk3sQja8gS+X+g
e7slTz/aEZPPNPGMI/+I7vKueUlq/2HIHRH0lsRvdlWud23zf0ONi0SgaCAq5642kxsuXszVnq4H
aiCDA+EAR0d2lB0feFq43yYqf0YK5E34Y9Jsq9pm0uuMG0qzgYGZR63k7NJp35n2AQ0UYDBnvitj
+u5k8f+1BmNBoAEpQxnS6pLkqeSFCMrMJL8XFWU7VnaA5FJS3a61hI4TI3UfZ+JRfYSwW0imBQEO
hGR36oqsHCNzSjC7t5gMIc3ojABfJxbM0lmW8/rrLjbUGolykfyLeo37hdcJWzZfHQLZLJjd5o5S
8be0kuKYdm+9iY+TKAxkkGW6bmI/ZIrtOoGanHX994CeNtdGKmT3o5imb7+uIdRK4zCX9beeModG
ziQoQYrfyTcAl6waJSKi4H8B3jSHvQl8v7MzGLbMflteS6aCw31LWp8mN6nqX2Il4SDSZ1nDnUZr
Jyb3zozb40iPuArXH7i8HmTk4JlOdgmc82KkKqY1diRdsQLUK8x4TzwO47rlAzQQDwd/HM3I8yjS
W1GboJwc7c0xj1XNXjaykbxUlvzL0wVpCwnCQ+s3Z8OavgcjP7Zor5g0d79TkVETWcydluIba4gM
cxrIbSlZ4tvEdGWid2Aw+UPY93y201VDvs6P9p2tn3IT0V6X0mPgqckoKN0nGg+HFSeECmfBD+bH
95kwSBRZR73xag7gyE4ncRCKDVQhy7tIlffFJIhLa39w2Ub8udmIE0Tv32FKIITRuf04+xHn8f+k
u+oytsmTplMzNxxxbk5sRtzjCrEYXA1zHMx2z+hA+1fM8l2TjA/SdHpWPrBhXXymtvtYopFnoYi+
Xs6/sqeFFsXZiU6SLJp8KEHms9L1MOJvlJ582OwVN2bf4DEiimFIrHOcxSE974fjO/e944AU9I+z
E/8sM+0xk1ixJspGeXZ2fHfbTDlBkkkXEgBC813EG2e8dxx1ivD3bNZHh4nZuC98pGsWzzFz04AM
Czec1gi8tp/WZjFSyKXnH1uZOuos1LdJeu7imgzOiv+aM/1jwr1Rff6KoixnzZD+9UnJvmNBZCyS
YxMjrJ3TO7ytbLwZ+8UEcLAn4NpBYzsjRLe9vS7dxw5l7s4yQQeqVQGCANSMF2MzEp5pDvJnjAqc
CbJk/WwnDbqCHa4PY3zn3iCksGPOj08hsUe101HMM1b/w7/9Z2j7mkxmpo+rhE5cIwSQa87pJz6j
h8lhTh4hiRmrZxU5RNRb616qwbOiNJeoFzb0G19DKmRW7S+xhUaAuOWgUyYGJjRiOOME7DWkdaoj
TrwBtOiCiMs3nqy4fim+BodcmIo0EAovjrGhEXiOGUmRsXsz4lELZyt6IBzqXS3RHU8REUN1KsOa
JrT3FcmwJvXuEBOe0pGyW5vscwmmOuY6OgMmmwTgpkgjplX6kRjV0dHd33xC6lgPnKDOiCal93Yr
FwRTLXloep+g5k++0m7Bz+TNw7YcH0a/IQXN62/k3X9Myvn10xxAQEV86uL2QWfqD42zYOYlMko5
9q5J+DgWrDixMpgmjX04tqjCF3Pjtbzp9gOagAcCrqPNwKs6JxyjhiLNqJtuEyZFviq/vNICDqw+
ADJhAZ56dtL0n7Y7/kRC0VD0jceffdUa7Zlo2XyXTAv2v/peFwk7Go1hUOa/p2nVnCfU6FnLArJr
6BP1r87Jf4mkvZeTvdMJqdgsXyTpWL155awn3QMmAZ2rSPAlN9xEPIO+4g0vrNGHiUbIquHMYAW+
M0aHxE0lr5hbmU+ygV9/tOuYr6TEXEbRuuHMabCdYv+etNZVenV0E1qCxAeGarT+mZstwXSV/CNR
sQzAi8QWwh9OhHOby3onCra55tiFoikPXavfesfC6la+uMBLka+3eF4YgrMiZIrdohF19e5fRs+J
y+TF1eHyNcJ8hfh5yM2uC4oOaC9fyILzctd0/JW0dwd8xRv+7jEUORliKlb/J6K04tD0rP9tLwfx
p17qwVBBhYeFunJ6A6vLZ+EtBO9NW6moFYaxeyC9NQntlRgi1xmTWdK+eF2qB6OD/CK38fnFONyl
HyIoYmloOw+VNYmgSmpr0xpdTEHjv0sGbhtPZDGeij3r+3SPNhVcBz5ThFHm1kN4OdOISw3l/Jqy
CM4ESlR1Nev0L6/mX2T7pIVh8iEzEcV4e+uG/rFoszuvXGM7cM35vM8baw0BtPFzI1daX3eEy2O6
q92CttTqVMifh+lEIEizKnb281XN/snTZb1noAOlm7zdJYyq+HeO2Au78fRqpwlhGvgXJaqBcc72
HEf3hQ0U1RtuqOoDtI93RDe+5cLdx5Us9vhTWMdZ/P5rgi7tS7rXLcA9Q36wtBrpeVuJsHWxiqi8
RCQsvtjqEM0BBGRPOB/RmUiR0jnrAjVX/mEwKVpgQeIDMyKwnCkOGUfAAZZSI9XPdMGuEG9aWjA/
TZGFifoZnOXLY2fdlNmvQTrlhrYHgZAAMeYp3g3IZBR7DV6O2U22zdiRj1Y8+y5fhoFcN6B7l4C5
aANqYf8aXY4EOHPeHYIVV+Vds9exMN4qtO5O4Q5ct4SmzECxpRb7Rysu2REXyILmdomORZ/fFBbY
gK3ZpeXoig1NXqvaRMTleMlpbOzhMSHqGp8yUatUyaGm9HYPO+RYK9gFfq38YG7hHIlee11GyWhT
ybdODsuLhbCHI0OmJMhptTkSyqRNO7Pt3tIsO2mpjN79swffYZ/3kX2aT14R5E+NZTVfRebdp73M
ztG/AdoFjmWsochljOMoWDeTPDuBMq5J0kpRLRQhxh4irar40iufJFGcB3YrDOQhiRGWIrtVvSxg
KLCSS/DagqN5S3o4ynzwFmW6dmcJJt1GVd7FFvg5rx+SLSx3uWektOQktM0pN1CxoJFIJh0lq2NB
4o1RhxtGfcSd/g/Nvs/vJF7o1SHKsGrOlS75xHr7mIkHwxD1JcYcFvQQyQGmedlZOMVzJ2jRJ3T7
ssrvwOXzv0zTY1OW4zOZCQ5ZiOh+QJwi1U+d9kwC5lWn87kgvNpWItauhU/Nw+jUOjeKrPO6/2dB
ip4iLGieZKLfDFK/NSYFKIInLsUYYz4ehnyLzHi5mjothbbML/34sCJs8sx+W8ABPzEiwKI8+hep
JE+7re1xmKZB42KL0rp82idsoCfTXLZzJ7tLZdjf8Sjtg2blBhrPyL5UKIA20rPvrQZqylvixO0D
y5QkVGYxhCQpwHjp9eIpQTJf5gJTQuqXjxNtsSpAWwjD8c/mxC7VVRMfQdsm58qQnKTjc0oXc0dK
pH3DxHDSev954TU8L4zaCiM6FGyyoQujie4jdMa4K/v7Bn8x1jAWVxiTvrJsurPFMAHVHWUwSiQ+
K+gS+lAUuC0DE+TfLFts6+YUlqIMYbaFBuiGpCJiAhV9e/2nIAM3JMD1VNFHbqq29o+6B0IL9WQc
5lXB3t1px1vpiOe0KaOLJNR568bJR5OxHgLKT8+2gMWaXY9/s7UZqrVINttG7FvBYCKBgc8Wcn4H
T3Lvpz0RfV23tSIGOdptxB1c5ca4NyKkl3aRfQ9yeeilWi5ZxTnfpZJY+dkKU6TUzQTmKfF4JE3N
nQn1JvSDxS3wtT8AWurklMx2eyrFvVFNEiX+9N5UxN4J/Gq7SZQtXISq8ELLK7sD7lk0z6arHulb
mbvaEBhbvfwHn2TkePa9227R9H+Qc8pzCckps0trC1Go3Uu/X8HSPuY+8x1u1GtkogIZdPsy8l3c
RzJiXJEYZTBXq/vB44SN0tgOY3XhtddHmrt8nrR7v8SQpbfNeciTG1VYdCuiSwpO4AIjLD+nFNt8
v84BC2xg6MlnNBZPcY+hCNw1hAtBRIYcrD+9oBNJ9f7V0pvhnBjvBLNKmFpj/5Zb4BVyPcLay0Te
jehJdLO7AmgNS/zGWxRu3dHx/8fZmS23raRb+lVO7HtUIzGj41RdSBxAUvNg2b5ByLaMeU6MT98f
3NW1ZRyT7FDEDse2ZRPEkInM/1/rWzH7s6Lc54XZXnfSGO7NPGQ9A9orHFiO1y67TJyz9OrLHkKD
QYsyV43uqittj9ehdi16p3nAgr5DO7XXqHHqkyi+qiERh19s5zveI+NWVaASQI4TXjeHhVFgjKFT
rs2odul6D4zU3PwBLLryXD1dY2rMHnwzz6/IzmaHVFaXGaXNT65SgoBrCJq1i2Tcmv1k3zoqDyQM
GJL3gmlYdXXz1hnihYa7szPTulgJhyp7ZM7CeFIwswlFdonExRnL4Ba52Q/p52KrWcl1Kafg1h5/
1ORy3iuFWOVtqLP7pc4QFq041Ao5PxlL4Ispmz1dRXFPcfDHmOnpw6AE7NLckZjQrEfcrG2UJMAv
JeOn0oXSUrkNgnAFbADvTt44+zx5y6Yk9lj4xdgBlfwmmQ7B7Gh1TIkQhvXvRa4H/Y0bl4dE6T7R
zuq8yDG2apy5e232MLpIxNmxxZd6OiE5ANQoWdRVPHLbn4kcLvJapwIY/yibvj9YasSSWDr2tvAp
7YW60t9mVfhTtWp53Zu6+gThAf/JpFMNDzRvTknZmZCOLihdsl60alqMejbuhAK/a1QncROwW+rM
FIMg/dIVIajjpYEA5jKhqL/qYkO/tcpVO3bhw2jnD/hjEI6iZmZJnmwJqWF5/X+LmhT7ZkGqaAJs
umQQC42eN8WpG8yH2cZxYHcCF+gJbFCeo7mVOjlVjQ6Od5mUhnolndvGBuUCaQq6aHQv7c69/fWs
CICtu19OTrM1UWIpz1rD/4DUeOWNtIGY4lzmlqJvaH9/03TmKiFFu9Miu9+rOjrKMCQ4VSlQlo4h
8lidt5AbpDtE3ymr0GnuXQ3jnlyQTYDWCZ2P/qnA/jSpswAFwuZji6i66/SHYLS17yyNSq3s9kZJ
1okKSwxEHM/2ZLjTK3jMORUhaOntZ2+NiyW/7gAMWbWo79Mx/lRNBNhOKpwyOvOXVtl+ifWBQG4f
J2RhP/ZOaO6nCWmC1X9HifgNHJS6FfRYLlC4J+s4Fc1u6mNvEpm5x68strLXvwxxjaXPLvasGIjn
LNXHvsXkJyqzuLIdSq+i1+TaMYIXbSCLRy8oIGkZbasMq5QNOgSrV99cstpsLmRCGWXKrHgbh4oD
Z6V8CrsSRWrhS8pRWY1+bHQPv37BlLruC+jLmhvoz0TXdZjRuugq84t9mWp4BhV0GAS61+tuIDlA
VZuSo5TWLlHox/mxMeeza0gbpTvsO7HTUKd4vhXRvpt5KKqLl7WAzIKGmAot/P/sgkrxs5XGaDKH
6K5tpCCtSaEcIvLPQ9o7W8P5IS1eLahXwOZp7p3b1yamAvKuKuqgYy4tcEiYZSr+nZfk0aNMlZL8
i+TLWLfKXVUyefqDf9V2+aPlT7MwdzCIo4kkXbO7CHRaEE7JQZP5d8cZ1F0uAhAq1F27pvMasrZp
5MPE0wMq8nlNQ4+Yp61LdflmbLQKVZ4zEPBMC8vogkMTor2upEj3nVb9ZM5u0y55Ntoi3OQD+xNp
uPshEG+Gi9KeFpN56bulXBtyoNxa3Ay+090l6ENxZm8rN6YzPeLZhVGIqAW5P7Gf5JlW5ldfBhnF
alW9DpFfk0+zESm+V8dEcIJgO0yB/mPRckfIfsShox3KD4ijHG74baK6q2EIv0phvyg2TRgiS/Ao
BizqZeBUt1nXvQDsY4dgbshh677ZLjocNC3pU4bVk42vCPaWWlzFLZuJoMmse0Pu6S5jsKvjq6zt
vlt9/5qngEKpJPd3qL2HTnZPPevZsaqHHlOleGrL3CK4zNSv2r47xA26eQKDeiAzRGam3b6iTI1W
oUFmJfrp1nd452LbF2vTiEAUilpb2T5MaQyS6PIH1brN8VZdDrhN4i7RKftqCrpUyzmwIf0mQI30
Revu8qFiT94qc7iMEr42DkoZdGqM99C+bpBlgdj5Gmb+p1zKemu0TrdLTVqBwrbQ/juAw1Odmcdy
iS8a7O2ADhQtVZXh4UsupH6vjhNod5NCt1Nb1rYZ87UcpbnqKFje9Il+l/WR8Qj8nnZsP10VQcOy
cNpllW2v3EkMd9J0io0GGBGBAxIuO/mqs1a4mUhiYVVntp9MOMq4KOASNbyELxA83fYq0t1inOfx
ruv3Dn4w1lLB3hXhBjjMXd+HCEri8YaGMFWhGmeL4lv1Fc21fW2Rmsuyl8TmCpqoZmbZZaKyvY1G
Fqp4RqqrNo6KrS44rFEKqq5NlV6B9SCvkvfeFnoCIppBL++ApVV3Q4K71g60R9Ei6zBinA9t5EcH
6He8PcdRR42QqAc0jS1wTXHXdUW21/N78l4JulVnG1fVzg18uVWNjMzKKZcIl5/skIw7maDDslPr
q1nEeL7iZk8w3Gqk2L6z8EBMWZwd2ArzuKjpi2rDCDCTxAPpnyOHpykwLx6sKd+zlVd3JGHpG6PN
XjNhpleWqYud0ott19PhBLlEA9IayCcq8Z/h7Bwu0hyFjO5etS18OVP6N5HLwEPkQdwe/rhrNlTO
qnaDlnaDIItaJ4yQjRROwYrNhbRfWz16pDTUbqZQXta0n66xtN6bhlo8sazETSuukMYgoihzRFd5
W3qDLJ/zlsApa3SZ8YQfHsKi/BFhiofGA0GjGzBUJLp9T8Eg2GeW+oUuApVUNbyKx7R6sjRsA8ji
i1HtvVTJ9llXsRUKypvRFzdOI63vY3KVomTVkomGcnBtZLIhy1veYcyGDtFrL9QCvZxCV4LHk/o/
QN/aMneD3d8SAnMoqng3jW61DVjxXuI9tNlBHHS6oTworbZXRefFmmjvMxap0haPTdqZezEmO71l
EyN6HcN7GFxliQm+r2OVkQ1Zc28hPcDH3iLT8DHvlS5MBMVdt8wRYKXc8frXL7qWKCs2fdIzEs/K
ALYNFrQnQMbh3swCxmpG2SUO+yfLr8FcNLsiJnJNrcV4bQVqjHs5qtgL0jqoKmRRvj5eYR3fagly
NccKxptUV7ud4AIb6BbxLZkMZa2Irn/94tf11k+tfsdCJLuK8wklVIwlHo8lWQuxvcsy/PbZmI2X
ThsMlN7TO+wN/qGN22fVanRi1LvrkRw9z6BU65EH9VM1GnubDuDxJwVLp1Tj6hOFW16E9qENSvdr
21bjRcC/iOzs4MtZWEwHdjPnH0JghlpcQgUfKlaW/VxsBlCwRgNKZd5wxFVjki84puVeK7Oa0jB8
VAN7OJ4sgIgKi0080v1lRN8wrMcrH6lF1wfFCp2zDieHpG03h6HjB+6TAWv1MVHEGjf4Z2QDIEhx
Xu1rB8yJfUHghXpDujHAGcfRLsaJHA8fQSiTD/t2azbFd8a+S/3kQQx6AEqyayh4AT4wgBiOJn+d
FXlApVknCqVS4g3ehnA1JMaTVVhPI77sy3A0gn00b/7Vvji4tYgAE6hikxl4p7WsDFbOUB9cqy+I
So5+ROE+zkgrvcgh+9gpdLvIbtQdy9ZqNStBzXxaT6bxNLn9+OiM7JPpJVt3doP53q/bnY9Seds6
w/i5UZMn6Oji3tIOWHqavV/BHqX6V3mJxQQVlkN3adSox3g3DUjQBHZmyw33FIcDrFbAul18D59V
gbZl4L2JHobkE4oTdzLDhbQqnegmq4bwsenbHgQcqN9GH1Eeu8h0qZb+YMcvPFfF0tOYbb7SqviZ
4j+KuyxtP5Woja75CE8zi5843JINQLdZcFAMN2l+S4G5WkHkZiDF3VSvWktFgmvNLhAzbS500scL
5Ej7sYowRRqzJwDz+EYdac90k//Sp3PiaxUC9s9wkmoNv6i2Pbyw0eUDi3XYGXKrxUP2ZNBS6kMe
rULl4iYt3Z60tFFwBjEsnlbAap0TvAqcWIEji2vWAIjZt3Uh0WQAXJlzt6ev3WhgWeueJkHCXkh9
70oSsQ59Gi1LjLjZp4+9JkKHXMxRJqs8NIPLFubk3icT3SPe4BBjpd1PPsZDJOfks/k1Xlr3fgx1
8aUsN01n1V/dqa9xMKiksulF87UGtOXguLcFdJoYaNtlGIMtCvRhwNcqzK+Y2MEgds69OkFh0iYw
SkNL4rNiFhqhKlaIGKy0PuM/q5K6+gIIt92ZNtyUgdglnS0Hr1p7YjNQIS13aEu0guEnlYFVWem/
aYSI2XDZqQgM1i4NgXypaXo35ll5C7JfvQ8CY0MZZeOafvkU9JJd96w7q9DdxpUdP5CcbueaH8Pk
olsrnxD8aV8g2B9oudtPIlM+Ga364mpKc4eECXoKnp+80eydLFCWCt+ND2UDvDMwCZg1h+p6SnXl
eRbBXUrDeatHW7123a5dxblJ0pkQwAn79jHDY8J6lLfeGCs3URQySTTx1dDHOE0Rg984Kq9F4dSo
+SbsZAZu+em7qWniUsBM+tLX+K0j3kNRUsBZIphxXYMbuMRogdIi9sdPGoQRVFGNIsLbX7+4o/vJ
F2iC6cCqK00lS4mXq6egaGUl46xAC9LZQrqwT2gg3PqgvUnE9Xd9T2IB7qYYxQNqCIU28Lrskn5H
gO3OoQP1wKigQsLmiXYRDffCRUBIC38rdXiHSsv46NgJ7qwR+ozWvaFQah7LEE4f/aZ9YETayujL
6gspBvTsHBssndRYIeJzqvrW2TfRpACifmttM/0WhaSnk6XJC7TVe88i7mFTFjHuzUap1pFS/qDM
0ez7xCnXaPe6uwBM0drEtLVFB4LlP9GKZx5/eLzm06hnynqwGIxD2w6M8zDZibQw7gUOootYM9wt
giPtWgO21BmFe1CdvW6M+jV91vJq0kbPjUxkWQ7v0EDRr0NdvprkQDzRP8PdUo1X45S7K30U7o5t
Jbbawfo2xra+UYP+we65bJpVUSzMMNbaXfvNmgs6dQ4AwomJBTBHsHE2LJBLWWXDXWNf61pWHTpU
0qhZWTmEVNmQ+zyzkP6e4aTZ1hmrRIgLgk7sbVQZgNxAB620Wr01KsrSLBro0hIRKF/lW2T2CMrZ
7N3b7bCzaE5fd4CJLtTmrgg1WEqKhfZCwLtqmugeksToaWWOFgg3MBvVGzEGUMGait2ISZKcADRV
hO6baeTWQ8ckjGCM7iOSngu19kE3sezcTKrsbiKt6Q+iC+/yIv6RBnDXR8NhhcKOGYvgiHCgVtcx
ctCVqUe7rCip3McNL2FUAXpl0EEdnC16yR41aUpi35QFmyJqPaIrUeDpcTpufnH48XNVVxI2EX04
rJxoFvalQ9zo6LMBxC/5kLfxs6kO7pOLPJTSfG2wXG5auvmaioBCIF6DfIk+ZKCytsIwNuvT9GBl
16F2hxLGY3YNVw2/oxBe/gT7Eh8kcpQLq9XCJ2pJAm89+ERVJDeObfrsu8Jsg9993dKH+7XGcTQA
AsTr0XZTJ/2g1BXqp/n/gPe+tH0Te5vJZkbvBXBrReF9paYgMVoskXuVZTuLBp8uEd7FLkLPopm0
JRIf1K0Lu07UxTWOkmbv6hq3U91BTcgeNL0glsOQtxqIUAx2+FonPfJatbopf3Zl/E0O8JJtI0Rg
JOqD0o1Yy/kq+9zqNlRvvaBUms9mh5ROmXSo/yazaRm0+b7N8rVWtN1d2EcKHv8Y8zhqnEiHgalM
+0mDQeOGhX0pysnfFz713MYAR0MU2LQPWhuT60TVVzoxNcuaanCMnU5jjfCa10hN5FC80kLIr1Co
VBuFwuhVxLA5xKpqbrSuLh+woO+crPomwbN8r7LrhCn/SVWte5Cr0e0g/K8+StAdQRcvSlFKnEuy
2cWg+1ddBxchqmubmgRcBLNWm5tWuNW9rek/ULCLJ9VvdoSLFBs9r6x1VEjnqXsbJ9Py7DCNLoSS
Pxd5Oz0jO8A5VsjrSUmKjdVMwZmAFfE/s05sk42WRYq4TkySu8g64eIpquo4uWdq2AMrY2bBlRTv
k1qrVpUcX5wpgB5tBA849Vk1Ts3nmPXwZTsvUl2MAFdsmumCl6kNNAwzYIvqphNwVZjbf4V3/K/v
w/8O3op/R/I0//pvfv+9KNlWBKFc/PZfT0XGf/89/5v//J3f/8W/rqPvddEUP+XJv7V9K25eqSAu
/9Jvn8zR//3tVq/y9bffrHMZyfG+5bX78Na0qfz1LTiP+W/+//7wv95+fcrTWL7986/voEzl/Gkk
kOd//ftHux///Esj5+k/yUXzx//7Z/P3/+df1+Nrnr3Wy3/w9trIf/5FQtk/qJNoBMkI3bLFnLHY
v80/cTV+oDmG7uo6qUPGnIeYF7UMOZ7zD9OwHcvh57Q+WaD99V9N0c4/cv8B145mnc1zzqxgOtZf
/++8f7t/f9/P9xFLc27I32EsCjFVNjsge5nBhq9oqPWKzXZtpZBCiiT7XBIzG515tucslz99/OKR
zuMywCKUEJAWxOUVQAUm93SEn7LqclfIM4k9v4du/X0S2u8hQaFW2F3Z2OU8cJjV08aRn8OsQIdf
NqguvLYyJ/NOwvRLzpzXscs2Z/29iyXShtgsrGoqvFBx8Rv2migPIf69afXu+fn3bXp/WxahgX+f
0iK8u5JxHRrpWHhDUrudJ1thNZ5pTOUXpcPzN4eI9W+YeYInJcVhrk+WxNVbhnG5Uw2t/nT6axw5
zV8R4+9OU0HwYRhGW3ldyZ7i0owL/Nikg2bnIjmPPB/6ImIp7KRJkIdNzHCgd+AeHfEzTivHuLQg
uw1nHo9jB5kfm3dnMZTo2EOLLRt7OpoyZZg6tyzXEXVmdT+dCaw6dqnm4J53B5GSzbEZFhWh5qK7
daqyvzOnXDucvhHHTmH+83efXkSl7GQ9KyjqyHhORvxP2xhGuEGhGjfb9vRRjp3D/OfvjqIGbqhZ
jl9QK5PdZqpMuhxpHj187NMXcwFY3hzTQFx6dP3b+0qU+ExDu7bq9enPX2SA/mfM6ItpQOB/Mkbe
/55FP7sn0Mkc1V2tBL6+RjaOhh6SeMECBHMhxVsTq5GmhCGKFteO1IOZARZbUxrFVcd6oBwupCId
VnpqYgVnvuLvb/q/v+Fi2hijAom5zUTlT45CtlyhNuGa/aKR0a1T3OIrmScBIg4/JyfastGDrKGG
aNOZjMjfQ6T+PvxiUjENQGLkqVeeVdQOi0vfuEcOAFx8tMqDQqn12+k7ceQ5WubKtkBgk7iPMdsV
Qf6QKXNaBILN0vnY7LvMmg+ickoox5VeCiiHyBCRZ8+EajtnZr0jg21+578fBrK32oEQwMrr6aEB
nTbjRwUX/XdW49mZ2eLYIRazRSuCOsVWWnkKy3jUcki7NnD4UL3HoW1/bDgvU4fTqbbJdnVKDwJT
hAfK1OlaJBnO8jP34dhZLOYLXrZsUnxeD6RWimaNSK2ivZ4Rcn2RRGr8cvppOnaUxbwB8s0YU5uQ
VXp/gDV7pRUOvca+S2+GBnbFmbfE76l//xkc2mL2aN1R2r5Uc8+w+9k6JoxEPtoEQdjXOf2H8dLX
iKDcIMNAItylFHU/+CwsJoUuVCuhI9P2rC7Kn+xIwKpha1i50CYCkA+nr+L8ZP1hJaYtxj6yx14O
ek8EFVhDNvgj20VlDWkwI2AP3vlI2cuS49fTRzsyA/za6rx7kxDjW2o+zUavbUonX/tlg/t8ohTx
/LHPX6wbBjLldKMgzbhOWFhj52yKH0aqBs6Zq3Xs+y+mAJzvpZJXUelFrhsha7FgCFnpuVDmI68B
sRj9xQD5pFaxgvSCS4IuIxARZANkYPZzOhmT5SVRY869+bh0DtAenBHNlNufew8cGVG/XqDv7k6u
0X4QGCA9pezczz5Qvx9wIUg8yaSjnHnXHLuCi7nBUtC6V/XImpykWfj8U2/QeLTtn6cfgGOXcDEp
5CgLVFvPKs+JyAC4hERhuOsAORw12yJKZxNLhMXQ9x0CH9pkTL7YvqV/P33wI2PpV4Lsu+sXDlEy
VgYLDdUXWrZCUBqGXpygvLmPCP1VHu1QFsXD6YMdu5CL6aFUtMC385RH0cimb1ROgme1HrAZnf74
+Yn+w7wgFvMC/C8lqgZZeTIdFTqq2O/BUQFYhjNSFc+pFZ15Gx156NT5Tr67aBnhPy192tJzIGvI
tT50LVCdooLIRjVukqvT53PsMIuZYTQzXBt1x+VS0Ve2dvUs0WsRPZR+8ACLqUFP/RiAMDcfEw7I
B0sV6O90t8vC7dTL5Nvp0zhyW9TFFKFVVGIjWkMebaksfxahTmBbUGQ05iTmL3sz0a5FKZwb9GVO
H/LIg6bOV/T9DXIirdAF63M1FvkD5VbSY9SO9NMzT9qxOzMf993nI/WJaTmyhylHIiwu4BCiuHBK
0D/0tAfDvPvYaSxmhiClvSR9URKnSH6o21jYz9qq/OBJaL+fRJHVGd14RiNIP/1A8DUeATQaT8WI
S+z0CRy7TosB71syonHDdtXKCWYglK1am7J/VJpIbk4f4didXoz5UBhOpRCw5ZUDfJnaJl2srgJx
5tP//P0tdzHQO0Z01gU1N6DR9YPGbJKmGLCA1Z9bPf/5+1vuYoyHila5GWAML0rC6jVDyltgoYny
Tx+5PFTYfr/HTlU07HoH1s3ZWNwWpjKuKxfe55m1xZ+HNr7F3z/emhRRamwwvWjsf05+XMAja5BM
D2Q3Sv86V8Lb0+fxaw7/n3P7r+Lh+xE35gkuhiLnPufx3aRFnx1/3GhOfdck/VXZZaRIaD95iWLo
BSN/5vSO3ZzFMAdl6VNvcalcxdHejZVvEzKH0yd07MlaDG1pNJJQSGaQ0DYIL3FB4guorxc1HaEz
43u+CX+6ZIvx3Q6oMtDrFKil+q2Jc3Al9cbCQ+6uSsuovpw+kWPXaDHEZaF0SOS5Rk6oQuhG+noR
FVm1Ov3px85hMbxtt4tqvWSpX1SA8xWwgPBS4xU3G3e0iznp9GGO3A1nMc5zIL4dcQ/sKFD9AVej
23tbscNAjS/UNvnY4zRXzd8/wwpy7gYcD+RFp15rfQtlnNX/x+62sxjplV46dtho3IfgthTTIR/1
C4xH9IibM/fiyJ2mSP/b1yej1+gQ4ZQetm28YciHhw66v1X33um7cKRSbDnz7Xn3WnXMChtEVRee
kk0KWFEgwTXsSeC3OaEQxDc86JALb50GpBstJgsfmHTx9TbDy+lvcOwU5z9/9wUIkTNFnRcMGVmO
TPpF89COSPBOf/qR2dJZjHlhD21XpDzMSP2V2yBGZQDNhX4i5AkXoiq4GeNLOQ1Y904f8NjpLGaA
MWxJPwqJ59USQcgD1rS4vMAc735svw+tfnG9ahub9zzFuJZULmLfLNZFBI/ajJ1++7FzWMwAIdai
kBxoyuqOBUCwztyLRubBmYF/5JbYi4EvabXWMZw8TmCKHzNsC77E8yOqdpuP+bdktgOdPo8jM5m9
GPxlOdi48hruRTgyHfcT6jxb769kYATPAwuK9enjzJ/3h1nfns/03SNcGGropv3A9QIF40Hnqy/Y
q3zODYSU0r2fqhGmbSXNl9OHOzJz2otJIWs6Hd4mavowKmNUEmRkjOSLOf2zUkm/+dhDYC8mhknp
ki4OuHiDMjiX6KaNnUOz8cy8c2SY2ItRLxsjJP+XR4yxb2/Ksmh3rsS7/rErtBj1CEs63c2ZmIMW
+mGb1+aKHVHo2c5wbhF57CYsxrmmYC/TBRPLaETiyqI/cAdzjqy8FOb86vRpHLtIi6EOOZUMsRGK
UdPg8g7Y5q4B3jRnLhLOhiPP7WKcl46GjDZpck9L3fy+MwOOFLeJl6nOdKUlbQPyksRXdwKFV+Up
2E9UyZdk6UavA/DDObYVKOKqsmuky0mtz271TDeAlleQWYvYmQ3M0u+fkEqSE+EkCL/MONnbU9k+
pxGIIl/thkOUGihO7Eb7jpykfu7qPjCJd9c1yAlQLiDeubF6SdqgT0c2VbrrSAsxdaTlZEMBCeCI
XDosiPZ5a2C4T+h27fHrT3vNd4pbYZDDiLcHbBiaSGCbQmaf0U3pt2HvTyR1WcpPAkxB5JApY92P
GtT6tVEmKWhRG2j0UMlP7TQU6HUCzbpN+il9DkbzK0xv9VuRRLijITd8zcbQedEkNmu1MQMEmNQl
zBw1PyfIItB0fZI+e9ULk1puaTCph8JSk51jpY7Jlhwooj5N2gNCfWj9wiqfrViDBREpQ0+NCtYz
ZnZaubiRdPzAhm3bT5EVmxeWBQ+T3GQHxAg4e2n99EvUKloWtxqAb4egBz32rbveKJxNahbhPTwR
shnHSHc+ZRZqtJ0SugWh6V3mvxUyCs/VA44MEGsxfwyNYTiTUWYedLtppeT2nKTnBmtdaeSZ9dex
xYu1mEVyNwEs2agp6VG6Yu5xAxK8ME12Wm3VYBA0x5Bb6jutJTdwGzs+ludiUvrBC0dw9lT5ABfo
Z77M/Pr6w0tgVmG8fwmUzaAnGpp1j5xc+SRzLbqhgPnq9zXO7kglEqnsYT5iA6ncG7+G73bmLXfs
Qi/eciOlg5yc5sIjK1jF8xJUyN6wLmZx2pyZrY8dYvGCM/Me4XISFd7UyAquXKCNK51O5xengfb8
wfNYvNaaWsU0oCc5plAwsxpWoR+Bm5GwDFLmXJfmyIxqLV4MsNdNpdOM1JusVtUAPNktWKLWKb98
aMa2Fm8FUpSiDkAUsBDVSfDgONA6QgSmpz/92CO2eB+MMJJ7e9QSRNjmi6/N6Te9W62kE2SXWjqD
7lK13TTzb9MY08npox67Zou3hG8okYQKmXpA2QIMfWO9NUFKnXkLzY/QH4aNuRg2+LgUqxIt6hQy
RAfEaLH8EfWVuA8r3cAr1sOhqrCJ92eu4ZFH2VyMFsWvhlTXpsYzhkSNoUxWnUMoWeKQsw6H5NOH
rpm5GDDCjHrkg2HjAXkyD35qp3dzxum3058+j4g/XbPFSAlTYzAdNyQTzwzguHTot4mNTcgjStrY
JjmyjMEFnT7WsSqQuZjHczSHJHKmCj5tDdycXtKOgyQ8peHrkIbPkOY3Q1SUu5bVbm/I+9OHPfLQ
mYuZfRL408Ji8NkSpFCBA9DxVeTUZ07q2EOwmAYSs3EjAn1rT8V7A3k9cwJzjfncJb4m8/3izGGO
XrvldFDC0HGjsvYMzNCHHvxi9YqPMSwPDq4PH2Y9FeBNShoWOW4R5t7dAF8pvmvDoZ7OfIn5wf7D
w7LUSJUW/iQac4WX10rzNZqmVL2wqzBYQwymrjDzfRLLkhusNcZwZlAfu3uLiUph3Qr5uAm9oKqM
J4BWEJ3cc2Pr2NO/nI+KSGc7V4W4UyChJnixVxiOonVLwz1S3JfTD+CRR8RYzEtmE7WmXeuBl+AI
NogrCeUXrKq9sSr8zNh/7CCLyciRralRJXC3RlRwjCrVgWtjz4GWW6xOH+LIrTCWM1GPgw7Gs0ty
fN59snRdwS3u2mfed0fuhbGYiYbM12xDSfytbwvzc1cgOmLdr2Gl6Mnqg+ZPgbU8cybH7shiInIr
q0scRXW2VR5ZsI1Y/SoozcnkABh/+mIdeRkt5axCR8ogS8yug+qb0Zvd0TzfozzK+62i5pjNKyr5
7W7oWZt87IiLmajJgiSu3A58jEK2Zd4AYLnAOoRqAOov7yRyFcnL1F2L1PjTRzz2QCzmJEwSYRqa
sbJtEgQ9BL10srzMgP6JM2/YYwdYDP6wHnxIV0zYZCfgfDTQoSXk9lXZdOYAxx6ExQRArpRWExXi
b9HOSrxoCY6LsB0OTtx9cAJbKlcrUyviYcy4SBVJzE03ilXsaOcEHEeukL4Yk5jwbUt18dtgoH8h
zokXnNXnZyqexz58MSSnboh6zRhzT8EsdWuO/Zwm5tpnrv2xT18MwoRuDymQlAwUOwb146quJ6UQ
Z57NIxpMS58P+66SBookM1Wf+PU2sLLP0laMS7Ifhws3QY0dVqwFR3tA26hj9bJKoR2KKXX3dtzF
nnSi2ouGhGh6FwhDMJ6ZE+br9qf352KE6pWpAmdzMo/yocvgtP3+m9Si4D4RifXWBVFinXlTH3mu
lwJUB1QT2FeKMCXw0Msw8J1rWxUGObyR/6HmsKUvxibAGVdBRkOJxyBvg+a/vEp7VXsKAlI1Ts8v
x85iMTopyiA2YOb0jJ5CjLStHClwqnow+Nszt+TIQ7gUiPparzoYHggizZGBbPIUoApW/Rw67+lz
OHLPlwrRrG5N2CccgKhboBGdpXsKy6XLkkjL27TAy3z6OMdOZDERxBFuwUzx4TQnNaBT3K99Bf0e
ptmZK3XkZmjzCb4bTwXh6a0VYhfrJouEkxCqV5vagkpuBnPt9EkcO8b85++OQX2rtKzUjzx/jPNN
qxpqulL60RxhuVrW68cOspgY7DqwKen53BFRhOgyrDyOVpo9Jz3qgaPbq9OHOXZDFoPdqJCYaGRJ
eqR/QA2HkkH4gu188G5ov1+pxDLSoIDz4plO7FxJ/N637BPFfRpX1uePncBigGudO8Ay4BB4E19J
QIsugsq4/thnL0Z2imvO0uyMPLCmKe+cwQHnBz3tY1PTUvPZDygXm9qKeJeTCQChDC4ccWoKLmw3
FuQbfegkxGLJHQcGmS2lEnmWGkLbTxyHBKZc0Z1zLdsjc4dYjGkKtgTxmE7o+YHx6jZTQzBTfGUM
w03fDdqZV8WRStBSAgrhxnFGTCmchX4zif6tz4kzJeZhVTnipVE0+yKIHw1lejp91Y6M8aXks0w6
Nq/hbAcF0pxCORX6QTUC+VUdu4/J8i2xHOKqqaW1QpdmmAh1mfzJ3oramXanz+DIyBaLkT1oMZba
PgDsUAjFE6DoPBrP+pnrc+x+LEZ2oNgisNKADtNUuaRPDFA69lHYGt+kQGIMhDeM7oFSuF/HTKgk
Mo4OxXrv9KkduzmLMS+B4ZdA0gIPJOuw0+pOuZddFx3yILafTx9iHh1/WAT9KnC8m+OFXncm2N0Q
6Yxc1479lg+k8QSjfHUh5F2MMdVsA074xwbpUuxJrDyiFooyHp0Q8LQC+KM74l/+4Mcv5oAiVXTV
TnkCFCN2DyaoaVKu/OKMbmoe6H+4VupiAhj8CthhWQReloi7esjuzIaA3EDVP4eT/ZI3xpnjHLnt
S41naQ0SdgF1kEKxCiJFa3mh+tRBcJNXZy7UsUPMf/7utmftKCNCKNje5yg0Liw382/CSiFQgRye
Rv/gURYDvzYMDXh3Q6lFVSvPHosGup+bkUnSjmlzZgFxZPyri/EPCL7sdAsOjPl/ODu33jh1r41/
IiTwAcwtzAw5NGmTNOnuvkFtd7c5Y8AczKd/n9nSK6X+h0Ga20SCwfbyYflZz48Cc7cO3Sc6m+tU
w75L/mynANfZYCWOToJbKLCzO9j31wxoSZPuxN/Wr7dCHMYkk18IvIAMLXzSPbcHFWLpksvRvfV0
a2HvKzVPXuEANpR3+Se6rO5tBwbOzlr18dO5LeisF1mtKN4Kk1HX4PRx40PwAZDLNb+d22JOGOpy
3BQ18obq9l/RVsCU+t5e7nTrp1uhTAqwuI0zOAkI2lmiUpiWBC5MHS//9I+jC36Yf44a2oFKCLIL
PHtgcwzFFfw2uoNTZzjb6iyo9y4mtz7CCmJcDq4zqmiQy/ApjH3hSXVs4Y101aaQh+e3vpsiRtT0
0rCAuVVQFMUx1aFM5po0VyVI+f94GohFA9GcYgLqO2wK+FToBXY23UTA7MSysDNEt3rCil8JjuaU
acxzvgn+lRO4HER5DwrOsDtT3FYfWPGLngUpuQNapy9gzuFpYLsA9buukI6HVvzmTTF1jsJlSe+D
8FGyEd5sPFSwN6T6y+WxuvEBtlozWLWo8gI217OakZ+e1LfBaO+65rdFmq0CS6uH6XbSefLVg80S
g4ckzG1/Xv7tG71ryzTTsYWQKazkDexFQNOBpvEee7D1ZpnMnlZ66xVWKIem1evZMSqh4/qUmebO
BXayggXRdePHVmmCxlr6NM9hIQe36U+tqg1Qxf2Zi3C5iba614riDgxUlKVgdezKhb/Bcok/6w6E
vuuebq29DYOp3JLBOS7rV/kpqMHRzEZIii8//eMDFxfkzxmoFmY2y4K10WmA2oBACJdCKlhimMQ0
0mt3ZqKtFrIimDSEzV4O6nAHGwMo31XRRTI3i3tlD1gxTEpYAtV1jxW+KfPbNC8f5jXPT1c1kS25
zBe0NgCQTgJC3xyB8Qh9Veo/TZiRYlhr/HX5LRtBYMstiRKFA5T6eRC5+nurvGp4GOqMiE8cR5+9
irONjrDFlkWl6DTDFTWpMFvEM3ywkSoNlp1u/njzzm1tpR/CMA81P2gprtkth+P4U5cDQQUT8iPY
WeVr54l0ZwP/8aGK2wpLXsOSGeyzMzE9zw/KKfu7EDqm2wBZ8KPvNfMtHF8MjK4buhOIG6Fiqy5N
g6kQ3Ls0Ydx/5hR3TbqSJ0CzvuQh21PdbnWQFe1woXHLsMadIBE5zNdGLz9U8D/bGcpbT7einQLF
WYHU7iSThh1uMQAODJI03dmSbT3divJ2Tju4pGs8vVdBkvoo/JoqWj1eDpCtp1sxDoFLr0SHqzfa
SL4kyCg3gMwFaVDsJDk2BAfcFqFJmFBkcHbGOpRO38c2/KZDYJRCBwSL2dwwGGQd1ExgAVrcueny
7+XP2ogZ3zpOd3PXhmuWOgnqttoeElWU7dxpWcKeuagzBjIUDygAl4YvZOdDN6Ya39qY6xB84iaf
nSQjk/4CK8X5xmVO9+zV/V59ykas+Oe/v9vYUp3TFSnIEGCPCjBprglQx3U6+N/hPUkf52btd9pv
49YLgpo/X9UJUCeKFbuH1u387LkzpC+P0PgDrq7crv6SOvCOvm3LRgHsNQeqjgY4BC7gmaHwP5E1
7sCOpmzc6VnCRRN4Kz8Dago6k13V1MbIteU4KcxB5zbgYQJsFfAxHiBIWMv3Cgo3epNbM8ZiNKDH
6dm8lI6fHJ3dA+1wZ4A0uzw+N368rRLtB4NkqQQrp4bw/+8efvNAmQa6fbv8+I9zf9zWFMLlXnog
tISJlu6RrexnHzi4oCi+FusZj+qlT7ox6tHJp6sy5dwWGTLgBKaMdWky0OZlzZZHP+we5w7kn8sf
tNVe1iRIcY9eq1qHiQxRZ0T4WiWOEw47T9/obN+aBDuIywcJVXuyrB0YxOLJr5wnnKz3Evwbz7cF
hXDs4rMBMCNJu+oZhoq3DqzdedrtBOvW463Jbs41JO6ixD4tHf0zIqyAyRFgvUunrlNocFs86M9T
vmgAXmHUP/zKCQaS3+9sb7Z+vTWp6Ylydxwx0zipoMcAIIubiTXAm5tQ7ozO86P+N/3Jbb1gO8GP
LnUbHEbnLPjKZze/oYETfgFa+ScMnvcuyzcWHW7vA9q0GhoFNZB0pXdcOgD9IOVsgQDM9ZEUqOgk
ctxbVzciglsRIbIs7VivkDxUmfed0KD+2eVpsLPp2OoUKyKKdMA9HUGFAEcp9QFO02uMXGKbrKBc
Ha8KaVvNFgYS6LI5FYlivvrKAMb77CIrlFx++kZfMCsmiM+auXEwqvq1g1mHGpvwZpH9gCyunA4l
wBqAJpvA2ZlBNnrDlrTVDhnLekIISt83Sb8ozIAVa3ea6r+bwA8GsK1pyydcAs8S6HXtAmMK8GnF
b4FIX36vJe4MToU0X4irjr7x8i8h7QJ5S7IUSPglNCRLUNT2KwB1oP9UKEC0Q8fzgdrz2agP69oD
OjYMgu381I2Bw85/f7dFKYDiHdVSiwTXpPm3uSvCF0hZByTqB7BjLvft1jvOnfDuHcviwKk8D9Kk
ztl4ChloQwtrpmPn7GqKtl5hLf9AucliXieE8pznsQzlYz8H/xJZ7Gy7N2YkZk0VpWBq5aBgJ6yX
x6kCmRQJlDUqp+lphCHD4XJDbY1Ka44oJ29NRYEkR+CB3VHypT26Oe/i655uzRGTDgoPnKM0QaoD
e4laui+pG3TPl5++EcC23A33602QqjEExaqIOdyGo1z6QbQEq4lyHIQGT75dftNGK9lq5EBImtcL
pu0AFqc/3Fxq8Fqy9OW6p5+/791gHVk7OzBDxXdI8ca5Wj6Pqci+Xn74xjCi57+/e7iC+7dbe1iW
/Yzcm2b+RCm5H1F3NqdsT9q41TxWRA++0zrCYOsFIiA5BbC/eljWkb9e/oKtp5///u4L4AFDiFtg
6xVSViZ1kalIqTQ8Xn76RhhTK4yXdXI4UyOkrOmkv1H4Tf4g6+jcd70DeNh177BC2cnb1R/mUIAd
1Fe3bQ1i2sLbEagY+NVf9wo7juvUNG3DBXJl1R1cy4/Mq74HdbfTSlt9YAXyzDyuZiBZkgpQrntZ
6eo2VaW7cy7eGKO2Mk6gFKTzS2y+AthX3y1wRH2Y4dB0W3sGYhckksKdJX+js22F3FzgGjVwaqR0
5fCjnkFvd91PKHbZExFvHKpsE8URZEfYF5eYTZVq2njlkK9HeceDJmlUGYYxyu1yfov+cftTiioD
AOAbhVzD5UGw0Uv2HT5YZ4x7Swa2IMHuMqyN86kGYObLdU+3ZpIuDWlZZCxIzirMQwdIAHg1pbez
Ym+NAevpoZ8indAD/ybBDozqIcAxZdGAtPjL1wXpxau+wXaHdEZw/FJnheN+r/ofszbrjbtOZuec
svUN1kxVL96SBwJByJzqVhYLIFmBcxNWqECSDDyuy9+w9RZrxjKTQ2pW4laFyOZzP4evYB4/qpR8
HSsI/y6/Y2Mk2b6QTuZPIemRrmZ12B3bLvWTPuz7na3N1tOtyWpt/dXr0wGTVScXXIHX5Jj5+dt1
P92aqlDAM/s10UEyzfUAPkKdVwWEHzDo3Gn/jV9vS/7kPBlQ8UaRZNOSgk4zdElWl/rrVT/fVvop
p+qnlXQiGQEb/MTLtTn6k3edOyq3ZX7Ibi6yDKBqmLM2PxX5BOLHAEzvdb/dimFQIocx9NGvvAdM
xx8USc7+rjsXDxvj3lbzDQ3cx3shRQI01RdaeVM09OEDC8oxNn74/bpPOHf6u81GzQbsNqouSLp0
KL55KqNP86jUziS3sf7Ycr6eIncBurqPWnpnAY0h6w8OdJBnVFS/s8RtjU5rr0Hc0Z2Vm2GGGwQd
QAJfsje/ziF/vK6BrNh1B5wdB0b9RMzLKMF/BMExgv6x3xn/W01khS9NMxj2g8MMFtPIv6+sZTem
FPJWLat8uvwJG6+wdXpa6o6hFgJLDdbel5Hl4PyAaXcAJXVPebrRC66VW2gDFuaC4sAALHUXFfMw
gH6m9jLPW08/f9i7QTo1mNmG8wpAZXDEweFvwl2z078bUeae3/nu2Qz4sqpYcHKeaz1KcKdJdpt7
05i0iwbzJwSK/LpesJaxSY7l6ip8BJLcN2YJjmDwfg9r+vPy47fayIqDMgUYTZcrjp4wDn2rG1EU
Jy1IX+2s9eee/CDf4lpxMKxNNTsFclN+QA6OA+64WH51a/Udd9Y3lTCAuXpXbryskPAK2UNW6gdI
GtKyjqjTAxRkmsx1r+oKZmvdAtCQ8rrF+aRbvC6asjoxnjguqX/VpMpstRtbaDOPJkA0LMjHHLJQ
QxUFg192HZkC1vV/Dtqx7EWle4GNVzA1EajyQZyF45451sfzBYqe/3x6SaGSERLBjMvuLB5F+Zdx
gWpD6fhO+38cc+zMO3kfcwMdCwVonUhowJ6XZphODRz6W+3TW8e4O2vPxwHBbMlbV2r4SIBel+jV
QRFVjyI1NwV04nK4/afh/994YLbmLZ2NX9XpjIvHMswk7PE4PJ0WGRgV+R4ce+4FaGSfIFoGvqFq
BNwlmq7y35QKnf5flDeQv+SsYP2aMqFuCyhhfjHWh95RhHN9XZ0MEDN/tjPqfmctQHhIhDOvgCAz
sUTzMs979Q0bTWyLPEzJ/LWnBUeaCGD1SLiGfx8rr3aPlxt5ayBac1pXj3SqV/DCmhZ1qYcA/Qe+
F2/8MeoCEEV2loCNzwitqY3DFHBBSRfSFUB0vqaUTN/rFQD16z7Cms1Ej9yvlASx2mWPGDJI2NH8
Psv18+Xnb/x6W/M3GOP4amhE4lbGh+eHX7+BgUx3pv2tp1tDSAA+47nQCyUZ4G1hHIaFnGM1B2u4
E0hbL7Cmsnz0SaVgtpMg/RT+xsbQfBUNnV4vN87GCLKdGasimFf4SoaJMkLd0blzj1NRQ16YCv+q
IzazRX8pbHZQn5AhXZeWUqOgB8Js8CFBTb9ueIpzy73boRiCO7kQNftJC0eUJFhAdmjqfM/9YquF
6J9Pl10Qlilwz0lbAkItKQ4ZgH5me+ab5278YJq0ZX+hW5ExcBueeO1666ehirOKJEHf3WX1IA+Z
mq/a5AJz9ed30KxZ5JQ6PEHZ/JzUDi4/SsbczwNfuysHkxXJ9Vw4a171WNbnanrlk+OVUZV3IUAz
6+L8dXnEhh83mC0CrIY1oFk2BwlwjfwWfGP2m+h+cGM1BUcn1Kilnl9Q2ZVGc1sXp8sv3QhCW08H
hgO0KAIvdYMFl7O00zF11N519tYnnYfeuwHcsY4t5Cw1095bWq2witI3YYbU9sSOsDY/BDja9t6u
RnNjRNvyucqQwgzgKCaMgfAQTXqGpajTBzXcUgO2M6tvtZgVNusICrRcUIzB2mo65WLob7gi89+X
++M/yMAHYRNYK5/ANTCbhPCT1ozRyN2Tmet4qH6YSkdga0ZiZPeaqNu1H6JW9p9wrXWdTJ0FViDV
K45xcxGcX2083BLQMALBAiZWQ59eOdysQPJNXqleMD+BoT64yIz+k5bhda5B/3H23o+2XNOupRr0
2rGuuiNcMYe4n9IqwqLy5XLvbIxnW0mnlpYZDcelhPI06mR1Am9XRS0HlZG4YO8sj+EqDjndS0Fs
jQZbR4eNo+4zAH0T5K9KP6lKt2mPxZgrFdHVWYo4ByQ+jUpVhCvM9vt2ASZ1Rb2c79bt61ySAkVn
s5uaq6RazBbdVTjs16i0R8rRh7gPpNAsxtFzz7NzI7RsnR1HyQVUcpmfdHN/wkL3VrJhJ6W29ejz
39/NRCgrDqeVI1da+Ys5wuxoiodh3tNvk3OIfBC1tsbMd5vOsBVbMdSwifEoTFnL7/D8g4GLgPtv
F425433xZd47URqwNL0FDCiYIzfr3SByfMd1YrC6PH7I14F4pz4L4U9X5oTru341y0+XiuDgEP8L
TzXgoCt2qW08w2LSP14e2htzpy1a63MIypxc8KTtuxsvrd7yZcmilvC9sbzVA9bskreB64cFO79g
/OWhmyPkRK4rEGK2aK08p+rk6nP4HA3wJxS/6lW+hJ74dblxNn67rVmrAg2ia49j/ST4gLrdfj44
lbtXWO1/PHhsyztkAYkX9L2fAAuhPyM5VGbRAkvZQwuLtaOpZXjd7GsL13g+FMEKnXtSTYz87HD7
6MYllRiTl5vJQt3+P2QLIvU/owx1otDEwsoikQSIy6PDm7GKPSg6v3pwS3msl8qw+6rWjf7m9Hkh
j9VKmsfCx8x1ADUE1iocIh0DYpIRTqxBlG4i8CIn0K1VVgtYpWJLfABbafABGDHzXoHTVg9Y+xQn
IzJnKeeJ1vnbefCfh08gpy7Kium685Qt0V1kuq55Q4KkRGHQCt6TT8aYEUfvsQ22Bqm1MWnpFEK4
iXz1oBmMfLHjua0yQneWvq2nW/uSsJwkIC4uT1akFmFLFzZ38NstrrvQxeXtnyPHwNsPS935tOkW
8teseuS0kEt291wfNqY3bm08AgwlPc0Lx5rFgmjuzvqBKggjL3WvuxNitoYP5tKoN/K1n6TgddNo
hivR90yl5VVXiTDntVooAHmvHDQ6oJbdLc24jgNfNzuq0I3utTV7Ckwld9EDRwEb1XfroqsbdPh1
2itmS/ZAnqsa6IpZojyWHVIn5AexulceZG2ZnRjApNENxg6FXV8Gp+qilhFpm1zelXz0/708uW2M
INt7DiL4FRV3uC8bSTe9MBm4zwEx+S8Y3cnmePkd5778YBvBrBCGEyTE3CUmaBDNf2AzV8Ex1G3h
FbzWJcPOLuO/x1Dmf43B7E0779zqeSuwIYbDNTvW5mQOs6yLaw8O4Ngy9+z35W/amFuZFdnO1DU4
6+MmEMzDTkT9OHAas3UN//GDln01ECm8XX7TVg9ZMY6yWpyVsh5JyTLXjzl2NH/7UNI+p6XfXBeE
thCv5H6QdorgTtDxx1uOnB6u1rxy50Zz4wNs8V0j1GBql+AD5ob3cTbN6SPMzcTfAnv9nTV6Y4jZ
3nYoP8l9UEM5ursIUMjuy/XfrCWMRXxVJriVq6zSh7nHD4lWSJP2UNAbw8BW51WioBhYBtOXZJ99
1T7qKjisWBSxHy5kfHkEbIxlem7Yd7t84AFFmDczck6+F36m9chOquJ7ct6tp5///u7pIWM1RjJ2
sOvoZZ8Ek97NmPHyePm3b+TLbHleNtTL1DQeTUwTjPEIn9E7n4XeCfjs8djrMD2FIi2uCxXbyo4y
vzANTNkhHVGVibMsb5cDfEhzGOxClrGHKtoa0Hbsz2aEeb2kiUAwnn03XmhZVXG+iCvj0Qr5ikm+
FnKiSc9zc6uKXAGCw/bc2TY63FbrpVW6eKPXsMRtS3UqJ4jIg9ntTpc7fOvp1oKu4LsPVm/FknPJ
ZBeRfPK+LoAd7xXybD3fyq+XCmavjsTzM/rM1qB+ZKtor8sD2L51UEEMXiYLbDP7yYfyiP0ezqDj
6xrGimIkvOEA1GOnM+drce+VeY5a+tbf+ekbcUasKJ7aZfGaCXlpd2jrNS7SchVQr7UrgoExw0+B
q8Nv2UT0z8ufs1GwwIi1qqepn4+rJ2hSjnkroGsf4cyAJKszRed81cPYihr4AVKLfDgoOgKBAVdW
4IIObT6yKWKgEQxHkuGsFIUz8U1c+DAsx8agB0o2LVw4PaFqlN6JWme/L//ojcHzH9Hh3Vzn5H2D
VAbQ8ygS0keTuvxQ1d11lifMFt1lBZyWwGulyRzgoi9aVFPqyG8Lc+Vx4r88zbufP1S4pqrdGROP
LvpD5w0sdppmOVzVODZsmRTMaVeOAbPOZLpBUWT9xOvyOjgOs1V31SwC+Ea5JIG3TXcAnEPfNSuu
T8qq2DNb29gE2NK7WeHQ37WMII1XfjYjg8iM5A9+P3xNG2gIazaRk9q9j99YBWwpHh0hQ/KDhiYw
1KG38+iQeElZfSPwVTs7p43dhe23NxW4OenhGA/xcVgHMWtK9S1007aLaVPAQJC5/rC3qG29y5qe
BljoDGNNvaTh1XgQbs1jtybmgQKD8FNM1OyMsq1msyYqX+q0WNKAJMO6alxhwFlERyIcMhorXQ3T
dbOtrdQDMF5Pw3m4zbjivQF7Iz1k0JbsfMT5x35worFZyvXoogBroG7i1ELEGfODA/pmT7y71RX2
8j8scvBxhZ8Af9XAUMQ8De40H0CLwEXpngn8xifYIrrKqYIBWB+Cg/fCXlG938ZBStvXq+YSWz9n
RFayunW9xO+L6VWxqngol3qPFLex2Nk6+akR5bK2g5eIsM+jVWlkGfXgpGPkDNL96mbdNKFA3Ul3
SiW32urcUe/m3ZwSboppxvvmGZIENtYxrpn1zoX7RnfbCOOZM1AoC+0lpc6rI/PZfVfx08wzEwUB
JKDX9cj52959g9FSiGpRXtI5snsx4Bp/5sO8lyPdiGrb565vAxIGNb7BVCZ/WHJH3LutZ+oIVUVX
qn9su7sVVRcLqDYE227JnmWvqwflE/LjuvaxNvXZKCaFfYubANFenWrkug5eVu7xELbaxwppikXb
C3zhJsvQrKcqDKshmnqT3gE2giKJaz6B2jLAygh4k3mjm8yVlx588NPuVzZdx86jtggw4L0coA7w
UGnI1DfprM0ryvV2U6UftxC1JYBibnk7tSlijM892GR8OMyAwaEIsHB3jlUf33OCXvBnCAS8wMG2
mdHFjgpeW+xJ42XqZOQ783Tv5LQBcs0t7wY1la8jNXtK060vO//9XeQFTiVVXmMuzMHxIFHfdfxn
aDydxQvgdcvxcud/PItQWx6YscGRsP/CkmSoufW8OT86qF45zavsj82kx52E/8dzL7V1gmteeDhO
OG7ilUA03qw1QLcoHG/G8piOQdMd4UtQEBgCn7eolz/t4+mXhuTPBizhjDeppnGTHERNpI7g5qXH
rD9d93Qr8NcgmIQrz+b/yyA/t4PjvVXGzDtjbuu3W4E/5rWED1xOEi8Y+2PHs5/Acq47DbPR57ZU
jncdGVD/i5hpA5UsrhPe1E25oi4xEI8wkbrOMJ7aTnldg0oEUkuS9DVD/qwz7dkKfS/RTbk4nxn/
dz+FS98/e9gRjVvDx5ckC5XyX5fNHDlVoU1RjTC7qIbyc94hnXDLl3JaoqU3BkfczsnXl7QZqulg
srR3P/M5CEls+qaejvBwXSDvw4k4jeGIAmpEMfBu+BaibtONfFOw6eA6YxEtsFbQWebGTKCWYC6+
D725T4O0vp9Dmj4JOponsJSGuOmDKW6nbIl60ZVY2JQXOULNEUpy7pZ8+O517hI1oSzjMpu62Ofm
lyodIBR7Nt/5a9hCkt8+IK+zHEJcYx3SMr2Z2ZhFTul0kV+3KXBqATk2ISiOraniFmrcaWi+tdx1
TmWp/pnovMDqvkRNoiOf8nn93XTpGYznvXHT/wbl8hvX7qsmsx+XZFyjydVz7LnMj1s9f2oGAhs2
j9UnBwXQnIB/C5lvE8uC302t88XPaH9oJv8LiKs66ov+cey859Ljr5WC1wgn2IRWyudxH3SAMfvu
HMvW/Fzl0t057vKXQInkMQgB69Re8yqq8i0Ly88T/n8EbrU/LGSZEqWbMO4qQ5uoNCNAdU7ZRjSf
zZvUA0kkw4pSyPFhSflLmi/ObQYvY+TwaUR896kIxyqCSfdrAxRq3K5C4la16w4i4E40TL1zaqX5
1Y5wh86Z20aj62soWOTdGC55lAcwiBvoz4KnM+zdye82ZU8uq/mj04532CHlcCajEH/k9LdLnA4e
K1WV6Cm8T9VyV43hHcjev3i1/uMM7LYva5osTIso9ysQvtOVHBZsTCPUNrX4xHaK+6z80RfCO4wT
M1GXwqUO3KLitg7gm47EPr8BkKW+y5YhO3h5vhwpLb8HefZpaAYR+drjEefAcDCS/TtnrIwKUsmn
UapnmEMV0CDyOip10EUtLqGjoOj+gUOTOWhVTcegcl9VMC0xum0BaLMcIxO2y80yjCkuCAdxoGNV
HTwc7SJd6DfCx5cu7T9zx4OkVyNHizgSuMuFYGIU2YsE4xHX00N54Cs8sV2YAydy1S8ebMWitodb
XZutXaQCT39ipn9AUP0OlHsTyEDE/bnEfwK2KXIxvx+doZki0uivFatxfvLUr5HzH6jdQlpo5G0M
M1T4DRP04ijF96mph2Pjlt5RIUUR5yxrIzaXf3ckBC/WGZFp6dZo8GqNoGt+sxbnPKiIH3vmPU2V
AHBzWm+NnJo4DMpPnIUnmMWU92tPZMwpMpPp5NybrFpv+nX4XA7Z8+qw59VH2ODiv0laBxOe2zX/
eHKkkAw3/akdBPa2LY95oMOT42fjwXOKNZ4rqJeUkk7sV+svTaYyQi0mXPmD8ovu3Nc8CJ8UMfpY
gzsZZZie4tGFaGQeoP4epGYnP23/Gfq5gGa1hzZG5RzcNDbFFVxOonVsZEwMKncFMeSGqjw7tIZl
J21GE3tADNx2nt+D/Gnc2KnZY+1nWVT5wa/W+G+6S1F9AqNujJRxjCaYyyQegylsKJb8BekkfqdG
Z8ij3kXpiKKh+82DevZbnxaglnqpB/+RvuvzpxDURxZzNZC/cl4VA9RS2n8wg+jv8pEWpwFSkue+
w2wzurqe4oAhhx0HcHzOosnx5QnhL01M3cl5KybguANJe4luIH1SeQu7UXCWvXO71r0ZgCo5TbRg
WHF8/Ip0Hde7cjmz4lMPE+gCCcWtz5h+4abs+zhMUWtGIJFE5k2Z9pOreuQac8lzFtEZGqUI7rTh
ozs25b9rlvF7raDZiIY2aJMWgMkDw2vzaPRpds9Hkt9MmgRj5OFI/sWhzPteZ9NwD91+/W+YdfKp
F4q/eFIUK1jYnvckw8E8NhS72VhwVT8xIZ1/mJmnr7KZA/SucD7zNS+TGRgWiTWOF/eDgYQ7alRj
HoK+HNoHBSAXUDzcr51IE0o/hYGebwaaL9VJOgO9CVdtbsg4rF8nEY6vGvjjT45BUXwE6GPhR7Vc
0kNPziwLZfhaH3siut8BnM7HKMsXBe98A5PBZUxfnHP9K2aIx2zmvzoNCUrdDXXsVWERKa1+mbSb
n0u1oCSEDmNEXLf/osByu4NP0AMqLU1EyZIIn3xLK/oiMIAimP/1WLzwTSClNQc1dm8OyckBFjfI
eQ8Yf1w0f62Z82vFQLpncngaiwbKKZg6fy3dFIPED/I7MDjSCCgcclSu50a1QbEEpvFnXgZ3KSdv
qLwcT6KGW3JuGnOXD4GKupkX8dABr1t1uJNHMfeCaTfvv0A/zQ4cGtcYS96Pocg/lw6y1n4fqBhC
Ye/esB7IT+GvMeXtU9ECaFm3HUTwDS6rZOc+whGtxVqOYO3Aubxtg+pRA0uKWo7066J5DWA1OTKk
+A96VBwL+NTHZM1NRIbm1yBDlLsav4hHM02Y1GuN9R+HkMoZkpq2edz6nRMBpPpYrVrGaVk5Ma7M
nWgNUZ9Wt/Q1r8wQry62F+241Ldt1v3AzTCAVBIXnjV2J5GhOpl9bPw7MaxxzrmIZwDQDtArf1UG
teVFtcI3zK1+iHwCMrrV8qgK7w0msGWUeV4FbXHDDjOfGyRLwymunf5vnXr/wDpARkNpzCHsnRuf
KwHSfFkcdAElIHwJ32p4I0VtRZ5dj7Z3KKyAfFRz8+DXlcBKSwsDs6Dmmwx0jU/rg1O20PmkWlW+
MOhbo1UvSS0b9zRhfYPGJH2YoEr9vcxrH2GRd28gTMhODlH+qesrfpNmxEEOHzUtoS/qKhaDCk7S
1WAygqQjD2Bs5wVmeVOop7Z0EBddPuOKrgZLoHzgLW36G4G69VO+nsMF58Iz6dxI/oUubqdQMwA3
yZiXQ/CMQTYdCBnELQ2989E9b/6Z1q649bNmvYES1RzNLPsfrp+pOGjF+EVMjN6RNBc3Jl/b2y7k
64tLCfs8kKV9TsHpLSKiufMzzYf2efFY+ghfTv/khF32V4Na2RvQMtNnUHf1QSPf8TkNs+Y3vA6y
Y51164MIqb6H5aKEo1CH6+YmrVWcukVYRT2ZMUMosb60lMHJTTT1/WSmecCyDIz4vLrhvStTN4Gx
z3ycYb78ZEw+H8awWhlmxm58wFgnfw2yHL5Khf2NqgrsxAs6ozTPKISwn70VXl+86LUix3oyAtWx
tIrRK9j3FQ2yYv3Q0nvhrPykS+5hyJrlQQ4qPYzUb14nLxd3VcuzPBI8Qw0LVvJPrcxVflppWx5k
IUVMg5TEKNAsDvAQkyeYQXFceZPxSNaS3tYhUcc80z9U6qS/mnFZflX/x9GVLUeKY9EvUoRArK8s
uTq92+X2C2HXgiRAAoEE6OvneJ4moqerK+0E6d6zri1+Ty0L6wTltN95suYPORBBPBm2e1vQV/Ns
hs4csrzRdZcrfhRLN1Y/3/NNocILk0WqIBBtyGne+HTqJwsXW2QQs8OS9QIHc49hx0PCCpK85qg3
LTHybJUZh+idUZ9cHd7dKpuZvh/dMlWCLCt4iCF4XKDUL+efQDrbrSl0gklY2TQhT3kaJ6d+AQtV
eJXjyGybJnyfxZJPJwTyoPV9SZa1RqlvL9Bkmo5dkfOZ/koWpBkVHgbSm5QpuQxU9nAdjnQtwsa1
j9Kv8RMYZPsn2hb6vgYxu/Zb0HxtYRP8CgXNg3cRtxqA796HaACYd0E+0w6/zMMU7I0qCZmX8FPm
Qb9XYsv5Nw+0G28iGMex1jtcgkgmRqpfKXhMPlDz2vTYT9rul2AdgQ+iBWhzCVxM+lq0VjUFhnUW
Vaxr7XbBY95PF5ahfLQMjeIxLUbWyH8RxDk4ykkHx2HPU7GfUD9Jo2LOY8OreYfjHnNqOE71GuRw
QHSat6WN7BSe0F6AnA6LTmf1N+zQfX6d3S6bU9+4gBTCCfeZou/0oUuXGF7xycnk2kZ74g9mI4Es
BOY+Xpg9Gt2T81Fo/1uAjW8lFCWYk7SaF3nOlM6DYiXpMEOqGeLOUihRQ9Gk+DHuTVnawYvYtliR
0Dc/0mrfmg2PX4ev4JngGkJCLTdoV4AtPlfHYObpnx6B6msJM2Wg7/YQOoiqiXg+XCLbZeqiyZKN
hRpIsJT56Cd/HzUB62D/1PmdDiYMhmIzNnqKegYnK1p+sDL4PF5wa6aLoENNzCxBxvbEv+STGtCT
EDPw2hmLvD0IwoLo4JJte4Zln7BvqFJBSYfxhD5s1PNGsh4wvuvDGG2ke5JkAo+iNtk0lTZBIlB1
P8mpdKFLzFEHI9PfVNqFYsJkLMDq4QW1zwjNY/LSmVGA3pmQEHPJbBBgjFsRbPuyd/2WXQxpg+E4
7fOEL0EOQm5nlfdRcG76ccnuAQOkIij6eQ3zcs1XMheW4WsroCNKUNS4S82xfg7mDx/TXd32OF78
fZgoVIgXnnK+fzPFJC8bkuFAIMoE2aVrlc2KPLaovQXrLyfk4eB4r8NtwWZAEYPRFR3h/WkKmxbC
dIwJqHlcB4uzC8nDTd2HBKpR3IR4K1vhcA+7Fczfi28ZJR8/NdnsYMMAwzTtJMPau4/Ro20sQz4y
6IsiXknW3NgehX3FFc6Nk5796gqQ4kOHp12ueKhEmyf1buRMgHbESp8zSJHpd4Oal1vcDXQuGFqB
MThl8cLxM43II/J9kO8HilaoEEt/oAQeb59Prkgmm694e0dkbeDkd+NhDpbl3yxi970YJClXKyJr
m5NUkIXfJ5qE2SUMke5XQs2/uQJjHNvu0P/lg4rMI1c34YZ4QYJE1g9ntTRDUNvNMYUSNTPa91Tu
AXsLZ4YzDLf5updubjOKKs0+bS9JzBBvHBH8T90g/Dy8aznVT3OXg9fEutnMB9zK2PsYs528SbKT
9GIxcElEGnRoAscrmLozXHL2tZn75BcRreNAasI5Lh1tQEaU6PBo5wM26XH/7R1n0T3IUz7+RVFI
YP8idB0fT6M3rQ4zkovfoe/VVxBjP6xghFpYEW+7d/cThX/sYdig9ivnJMvII+p/zVxljbACIxVV
IMvhTN5xGYQR7gWov4EwbVrCY7TOqq12zDI4Cqzg4hH5GJ35aClCXC5CteP3JnMhniIVTmgxjM0y
1FqpfimzvdH7xWdLF+CLMl0Po6fYWbGHK/P3vhnX/egGtZNLn+zdr6kVS/vkVuNYYe26jmc8O2ws
di9yXqHPJN7qwK96PYZTF/xjI6d/Z5fh3xsCDIlH7HZzemfSOeixfa84i/xgbXybHHwaZxsvml5G
5jd/jkxn3IFGDVE3PDFB/AzKwQK7glc8Km2crFGdhJOwVbdS7PIMr/onmmbn/S+lkPu+coiafAH4
uIuOGUtyZCKmFkntru8TCqETnZFf3PHBXKNFZb4KgiUVdbJu43wXJ9aLkiURyc59OCQUsXg6C49j
4LAM5ABvsHmQefUHjlq/P8ncr7qKRm0i3EGW93fguBd2mbdxwTvscV9VlvRdXDep53m9LFrbI4A5
i6O+iTs89Yh75QUf5y2qM2nyrYblY8KSgFAHUoBRoKawPWDYKyaDiN+1HVaKUprV+YpaEkU1RIjk
3k29EMe8hR2l0MJzMJWQIc7FrGgir5iax+WEtTCaj45pvlc9TnxsYunWiqtQke8qIrbQAy1TzT/K
CFnrRE6hqoTu+v/6WLbvMOvqoOS7Dv+lHAq1YnBWLtXEUzZV3K7sCR6G6e/PP8Tci37Jto45J12V
RLr9SJEsGxQ+SeL/loh25ryFPBkrs08OZy/vSTCWcT+zf3D1r3HtwMEZrPENULWQcUxHwAVbdd0Q
UzAc0sVKeZzneBQXZCwl+FJQN2rD0jZ6EQed5jzxhcRrxGs3I6jn+aeng59Ni/QkHLlJa55sjvKm
EqRQkNz8puEqavd5IxA9bJTBQLEMvQsvWITjtDIpft7DjDhbjODZYLA/CSQv4QFEPQqipCf/PjrJ
UdaOjT8piIi2+NN0cDo+MkQRbocIMTXdCzSqQdoCKkP2QWnEYp9TqSFDimNkF732Mpbm1LewQtUu
73t5NhMSLP8EcZsFlxwhwzA+BUMnP1B13Q8HnM8JIEejQkTR44XUNWkljSq5Wt0+4AJDbbQkJNOq
QJwqcuUxgIDwv2sgW13LHbUWeDFymU+/lWaJPvktFRuMLdrrK0IUN/ZzEu58KBNcX6bApT6KIse0
iYtbark+Yd0M8X80EuTMYQCY+ICJTrcHA4hpKeyy6b2aEujjzxzTYnCJiEqniwayGl2GUAQn9E/P
dz2iaNVZ9wpnjw2Zx/o5wclZMxWgWGgaYwbSQceNOi1m7lLooXX8su5+xJze6y4BwBIvgDs61zSF
lGG3VEkQxYBa196YP0tsKanw2xTNE5rrABUqHcUvGpZ8jSsEKGcNnUUbHECcLjgV4R2TFfLHxHxZ
s7H5ELhO+a1Do22E5VRMaYGEZJ/fx7mYIP7eg9EWY565irXhekWfxjoUi171aZrz4A8QcfoIcDv9
CIddJ7g816neuskhzb6f/NPPkKuLnSsIlUQCVDpVS/7Ep33VRTOmAI9F1KGYNObPeZwwBLzQ/Xeq
svYD14q7SnTivTYkoBhxhZqOo/cT5kk5+wYLNGIM5RC0h5DwtE6Qg3Wjq26WAqcS3t4IZz4ayxZy
NcEq6Q/+2PHa9I38ltMKjKTbl/SOayS+lMKSGPBhs9F6aKidccfmtIYB2r4PQagsliITv/czsIvG
QfRZSyNJnS6zuXT4XkE+ZIbi4WlyMPazRActgmTTwxRvK3ZrlPTA8zTbh52F01vTDf4QA6NQl65p
EdQeWAtkKSLhR95arw7zNPRgHvichVgKNuDCYRbaHRNPtp8Sj1XsaYyG6RIHDfZiTeUr0Q2aR4iQ
j41ayHkjIR7DPFO3tltjlIUkGSyN85o6nHkqvI8EGITWBfQLrVD2uDpYrn+O7Dcpt7jyIL+vsdfy
LsTfi7Nm5C/ptLEndI00n9Tof2rMeOnWaLNFjlz407Q7ygpcgCvw3zXHIUFSJCgzXFLg0N46H4Ej
5jSxiPma3J2XYfptEoMDpxvjQ95G83e/qPnTTqq9LBFf/vRpBiR+y8IFTlZsQMWWqe2WYkn5QpBu
iDNzW01/2OcBPmREirasDNNl3KvWw6aFoXWyUbG7OPTFtAecn63I+qxWptnWs0bP/XrAOv9bevEm
RWRq+OzYfZD4PisDeLHqEcJ6TILY1w7pqBdae1gg0wLvWwh8eF9fMt92HxtjfZUviKBqM8dfkBmt
/o3gYH5nfgn/qN5jeN162uFKik1Fp7nHjtQ7c+YrfV4yApJXsN8hLuobxGPgnEW0/2KdMCU1+Yxc
hMhWPWMjWpeGvAxW0ryxVPy033a7r81ukRrIEUcF1sgVngBZSvtkPPU9ywEsoHoXHzc6bFjU6lw1
nyPdG5CBa3bYqBcAj0R/wP27fMCMhPkFmv771jendItpTTfUEsTEd4UbLMz5feo+adeSO4dfW7fQ
9drTfT1Zq4yt4RggYIrQhvf3RyL4HSJUvJ5hKaznGZ1mS6bjQ0IInYpYZelvuIWTHN2jRh9wxkS1
IZG9syjPOU+pzg+LmKAcUWlUgofEn2767tKJhFwSm81nsG/BaR8QxbVh0kLKzpZUYZ81b8mY23NO
gwSvZYylPInz3+jQVmmBu9d/dIR5NMOhmgN/2P9hCodVoLC8pCA4ihwR1gUoSI+JYSGVxzRxpBzL
6cLG+TGhkTzP1s8ogNnwNpIuelAolurBs2XjEQViWzEgWXOAEEL7Z4zwcaXwiWu7Os6xtRPyqKbJ
XbO8ZR+WW3vlWLLKbSCyWLsFC3Qo1fbbZ349KfTW3JGQfA+BTN+da7ZXNbdPWUQtTP2gvrTYBHYg
dEEJfKYX2sfteY/HqczMMB3GaRo/gO5nj3vM9QdInzmqMhfjXkGBZpWYJRnqKXYzfdVywLNEnemP
WcqyGvEbvIKEWyG1M85MjWEqqh2Z2PPSx3kF66a6cGk9Zs5cFFKlARJmfvCMZp5A5URbNfqQ3S9j
a6uhX7t7gJLqyAMVVEG+fbWYCm5oruePvnOsgs/AnrgJt3pQWG1UQPIynfh3s7N7Pk/YYYKOlZ3e
urJHcdRPKHd7jMJmqMwiO4vW8hRIsWoALAJT38Fs0DDHQkdWfI1VFPH49zoRfsv7LrwsTbKGgJ1/
QP81bA4hpMWVACGHjyaapHTWyD8m4b5I2NK9rybEuQSG6czSpfnLZTBfEeYwXib+w8DB8RG9p/vG
wBM5rPJlOrbIZG7WwN+2nwbfeOuhG8Ha+UwViz5QFTFa7JKw7JcpQ/PEJsLXQOqXIcbQXGZAiwBy
i8mhOEqCd0k3HC/FqBA3W7QMYV5FME4WkRg94p9325o/qGrw19DJrpo2nVgwfTNq6AG8nE3GGjRX
+/DAXX/OqF1eSELz92Bv528hwbVNGE+rDJFJx9UPBMY+YW7a4mWES1Fdh4ik58FKjodkAcHRAZJ5
QdhVj09I0HPZ4z8NjYeZ6qZPQO9leq7bsH1BLlN+WMkW7SACs/SieJ4DjCCS1RniXz91FCD3DOVc
ZQykEhEVKbnHi26KFFD+bx8R+jIplpwigoPQrGt+ceiBOCxY5K+ekfQG2G++6X0GyRR2JxS2tiVi
2/wX0DleU+vkI2X92zAE/WWTUweufF4/zdQ/wScPlms0KMuC1uaoFXFnTGS7LNrAJwfpozeNc6GQ
bGpOxuLAsrkL/+P9ELzt3UoQ2D52H0kk+6PqgwCTMVgNCND2r4ZS9o8m2d8F0c1gLqYprX6yFcDq
5ODWczkcrKLzrQ/i9RCjo6rM44HdW5zwuJ10S09Szn0FwQzsTn2ejMfsp0lHUamvHnluZ0hE2s8c
INeTEwlymifbfW5scUfl4v0lW5Px4oOF1FKJ8SEfZ1LtmsKo3OVVNwtfp1pAZpTLD3QNNQWEHqLK
CF7WUGwAhjnm6pDJ9AESw+3Q8LW99U3+nSZMPaX6B2TKw2m9kjZNrp3tQPwBt3mKxLgenHTA+AVl
Q6kxcte8HfHNJn2MrNYI5yAwOiBqMF3NNaIN5j/wRIX3JM/JwSair2S+QbKMifiSx0GCYoLUvwdg
57DNyeyOI7L9feSZRhsvqRnaz6ohzIe7MEDaAf4S1v5WWeZhFWdfTo7qXq/900D36EGG6KYxwJru
QBfEtRlWforiJn5Hx1L+Gfu5ud87kJODmPQZLkp/Q2U1v0B5GdSUqhoSk/RRYhasCdHuGCjcjkVo
YAWmCrSKts1/Q5oDPHSb/qMNgJYtksBcVGcAJTpe+0gF9WpA/ym+2AP24uYOG2d6moEwHvBe4O4H
EHWe+Lr/3SaL8ETj4+s6gMaWCvc5bSOIAiabnON+V2BMxMFNe38wg2GHCKKtDzEvAJ5k9h4lXX6C
7Wi7h5I+r3xnZDFZ6G6gUgBrg1TM7OCgOMTcuLsbgEh93zE5n0jWdlfgFLyYbT9ijR57vA9IU9NQ
M5dz7sA4JL6tBlSe/TcZUCNG6L4KGwxACCQIynUHpsBxu9wlQf7WI9sbApzZ3BEQCS+tQ2lnASjQ
3oU8l3fb6L9SwwkCXZp/6R7U2rD+OWCBR+QWuA4S0rgYfDAcoP4ASu8xh3E+HzbRbCeTuK9pzCfA
eXNYgrNaj96PyT1cFgQ4WOf6k9cRqY1PfuOlkcgi3sa7fKb2hP1rxSjR9Uegy9ELAR11hhMe9EGf
fnQxaj4beNexOqBK0YXwHO90N+eg/yE2dtAm27YqYBqxLRqs+q/DEM5FgtH0nGONLS2wg29gR6CL
0YXwkXZZ977/eNM5RRxL083kipUjO8eYiZ9W1wZng4PpgG5OqGkIFs2bW3L51MPu+pFuVjz2Ah2Y
5kdx1bSTOoMO72/CTA9B7uB3mvyvCYNADYSzLQcTk9PS5PdzsucHSGV+W5GuFW17/k4wdTx0iDc7
dAZc5pb27rKBIjgJHn20AV79ZrYurBLaDRVI77HKMoZ7iC/9XwivzJHH4KhItiynnay4JmBobBsM
uBAM+D9W9wlD9IFMLyLLVbF6Kf/6ERxYoLmq1whBZEm49IcAdCYmESlxumMzIOvenimDAqoHECOx
xHL1sCYM0HSbuBLqrRk4HUtLEajxTjWxuTOyb8775rYjdRmy4xWHxw4O4TsY7cYii9BiHyThVrqW
BEdsIvTRZygQWuMkGYsUIMLHKkFHp70i1cbVL7+H3e+UbgjFyV3UXum0ZsBG5ieoWtIi6RtRpU38
l22IUkrC1B/nVmyVXHDM9VmPoVQt88HTzRyiJv9vzKBIMjJfS4JdC1DWaB/sz0+6CfUrE5oeMgRA
PWdDk99mn5gyWRYQbsLHl3yn/8VYlYCNzgAYmuFM4X8uZyLukR+JCTMYl4oNK4BRJLhiOlMfQ4Zx
1nrzaoA5VtsKFAvifV81SgxfyBDUD9nYNoXP3PYuO4TfB4yJS7cTfe6z7m+YuBaDd/Im8zisU7Yx
aFCyqWIjkJw51LQORyjxFGJv7rbGngjSt58UWugqZDJLXFl41Vba7pBw4DBxDgEzCc8ZfhysGWBX
uzIZHT/lXRjgdgm7O0Y2wCwB7nFKA8SWxfLvHBBXxjJrnwOK8xOBVdDWNVtqDx4+smrWBhwpat4q
D2nSeYCOoQTUmhSqH/Rl/kmcmscNej5wLgWQZnVWa2+PSqI9YjYjjDYK+S6c8mfksRHoRpS5bnFE
75bNtZ9hmOOPuglwm0GYuIra5rB2SfNuB7hlmoYjCTNelieLa/zSkuFzysHtLouH70L0eLM87atx
ihMQMFl/7Un4nWzxL5aA7dnaOCiCEMpUCA7qPG8gWYP8GXcFGZHLpAJ3oRFLHuCeT28u7sIbCuF5
KRb6NMvEnSOoDCuR57raTaSuCwVQEdlNFjCVWtTdO+AcLbToUTeEuCf7pMhBo0EgQdUZ2C6UQgEi
BlmAFbVNZ1fTCKoChabQZFWfjYQOAVo3WrSQnhQtFBKFgz2iJPC/Y5Ac2tssbH4ncQk+yKSLT3xr
1g+qEVMEtiPQDz8tsIU1g0twOA0AMsfY+reUCmxorQtroCDU3EF4lz9CPAYRRhAaBAY268nj9b6A
wNsfkaTBoZykB2gZzE21zT8ng/YVUpy4Si0uQxcG8spRuwSiETlz7bKZZ4HYx3Iekay9cLIdgG02
dyAtgyKKwauJgHy3MwA/t2ps9VurNCKJ1DZALoV0VQgxvi1+2GfQaNOZ21aUMV+ehMEXJunw1q1L
dJQCKnkcBf1Prt4X+AtZJgm5ZgO2KdD/sNpHcFVtn+JHumETtxz5xPsSv7UetG8cQfQpv38Y1xJV
8wxXffKZrdN3BK71PkvkgAF0vCZpcG8N0pnicSv6bnzbmX/yyCKrwhUSF5aZQ0qWX3NK3ybqkMm1
YczYPXkcdw/jUq9AZOfK3uORYmAGGCtjnfxVZhJHk5GgjBiAcPQiLoWCLPIoZ34bNvErXbEaeTdO
RRol+i9FkeEdZl/0YEKHcc+yacDyC1HvRwaT66va+oVC6ZpjPetg7He4034F8zIfs8lNp7gXeQ1G
JT5tJs/KjkCEAcEmJOWl77z4o8WIzGTPV1JG4BuPZAFE6k1rg3u6gC012Hj+gVYfb9OAqUBRlnRF
Q9axyv8vF2NQV/HFGRQLdgaUU5RUkI2FwD/iFpjqmC6fOc3ABy8W68Gu3DOFivAL+Xb9l2nNz1Xv
kqtpgbpBANiQy64HhuFmhzbTBXP0N0fzyD/danR/aaiCcYEl7j0YYMDAIUNQRk9mG9IKZ70+NHkT
gdZ3iFlgRG1fDpVWpwydYciNS/dzxB10Oomft6dlTCYQ9et0WKOuOza+pSXmyv4OUGd4k9sqTvtq
BozY3QxVM6pI1CFgTfIPCgdxXjoQXTIZzZvLhT1JkkKGonC0mi5nTxqj/GWb4fBcZ71WkR/ca7LS
HRAl/q4qi/GqEqj630288z9gFxEFIoecAshESPwvUDbqDSWT4zvlcV4zG8nKarJeKaXjUui188XY
jvMfl/vRFMlC9+DAdgHJGAphva9nqFQRPNaJaSha1aQneDvm32jdAGqLr7PDEo1lDJMEv2E1I1eC
Hsg7YJI9BGtyCSHr9nn4teeIGoZcVa4IcerEQ5OAUsStM0JmgYHznmdLeByQ4/vcTjNNqxjRyECU
JHAObLthkXHVv0ONNClw8+mCZXxH3N3d7jXNS0A8Oodco1PrCUSa/tpa2r/rnNqbgNIAy52HNBap
kkBTS9CQ0GMn05Cu9RDvOaiQOJ2u0bBgawF5F7QFnRYOVofTvK+57NulnIYp2t/pipm3yLegTcsd
oE3d7QOGQo5XbSmjsWMAdWMZHYJwdRbLSad/Q9maTj+xzSHWgDG1vKTralFI1C6Jrjq1iNpjDgT0
0y/YFDAU29MUWf3YzHFag2lk93oAh3VufJqn5QhhQnKzFMA0RlOE/B10omhemDnvLrlq8QBvDKxA
nSgHMIyhklBiYF7BW+OFJf9JAIDDc9dwoKZG4UspZ+A+rpr6MdYVbIsuO6woD7WHn0nvcQ50lNeT
YeYRQvf8vMxtqiu1GT+UUL6QvJIBAUUcOtEzjJOL+IpQjBIXIwZwVe99tq0Qt/gdFgKZzPk5FSJJ
kQUN4yp+If3YTA2ON5Oz35CWLt2TADy2F5DxhNF1z3QSlpCYRa5GK1szlC6VwLcWvUgLls8MkL8B
+vX3wnbanCCx77cCgBp+Tw3O8a1KEs2at0WHc/OyqWzX/3E5ODZApLD28pAosIYf4Fg3e0wFhqEF
zfP7JI/Kd2FWNU6Jd9n206NGrM+rUDztCwLU/t4QgU+JcxWjUpzxdKiGQAPWZtNm3sETMVEB9TT+
7NAmMpbDvvCPWQZhU07oeHGXaeVmr+iwpaC283WWv0HzRtFTGqR0fGANbfrjCh0YIuhn0oM/SBJI
NlEq+UOUrGGGy7TZfuTcO6Z2tGWO/i3advq96k4cOZmiKginEOmzy3M3cPwkLZWnJldDhZid5TWF
PLRagukJC/d2TRDxUptomzFwzE+y0w2E6Vm7wRgQq8NmJS0UtK4V2o2BwuKDlsCP9b3fAgwU3bCj
7Q/Fow9bPAZ7gYkNmDN44xqM9vZfvLsnXIjdSYSOvc5RvF0i12YPM8oUYN6boGjyzXRsxxhHrmXL
mwfEBkJ6+7QUArC2gzBZ8ZVXGehXyDI3UvAslMcOwU0/MyIy3zqtX8BDYdyMXPe0BWSsoEdwhyzl
vtp6TW5rNEKpEcOMvTrYKckG2QmmCX2gUjYofU0jzK6pCff7BfvFQ5sv61rnUxr8B6qS4oTVoLHC
Zpw+Frm78wg1CIIhyTTdQSdJTKmgrA5LDOi6knbOapJhI4ATBodd0U9N+wmJp7kTHbY+KIqC9T6P
9gnC+82av4ICMg+grAxKm2cigNmlh6GgF2aDiCfYcE3k83pgcxw+5GAzgFPigQI/617aeF5qp9FZ
A99MBO1/L19DO7Vnk+zD2exj/KfTIYbCUI0PaufjXQMt1ksS0+QacodbYw37GZcaFpYicNHID1pE
IxL1QndA2zcWNsjoUFaNEHeM/+DhPrc07LBWZdpfzeb8Z2QAaRXxvudbgWDOppKg8c64DOcau8p7
HCbNVJnEoqIOnXvfpoMkZxyX4CXC5In9yKZVsMXIq02hpI5bmr2nQOWPoUAB3b6I5yYnn4g/6UDJ
dfyALN37QWP+8LtPzxFCbQ84Gc8pZG8V4hybmgK5xJan8eXph9TIO+YUrSWFgFCqFQI2KpYrNgnY
IoI0xsbKvrQQkPXrsD9qN4+FjObHPNK28qOUVeIsAm9sdvMKE/OUt/1FZmlSTkuyV2SZU5h4xvvM
hjcIh+qxZ+rkl+5k+FrJFMI/bWZ2j5ySR6UgpkaR13vPhwhBvTr4hbq1rx1cfxG5MSuJ41BIpfEr
eM61JgjUrNG9/gVh0S2Z/TG2Kj3HZLxb4uQtg7AVqUubAdXDb3jed2DQCl4i04bF3gTmxIAxNda2
VcZkHa/9qyXdt+EU0xkIEbSVAS/l5zDmd80MwRW8aDfwz2nRTgE9Z+OOrjEcdUsBjjCtkEsSgbiK
6oaJBaMeefzRoUL3jlcMvmQ2TWc7cv4qEn3P/GJLFOF2ZcBaiflEPzUbzF665eBD8c0XG7BW0CMz
Hwo5RaKOJsj6JtxwoLVadpjnn9Mn7qi4YcL5GiIB3Ay3Sg32zkGFNqdAorGnsW4kuK0Av0eNuygT
3Ua9fmWBGKs23//LoRLkIE7BTbfsLHIPlG9N44PiBgaOaQRuEYmp3MEKn0HCs9pnfKjtAjMWW8f0
T65AbKUbvD+I7WVXpF2NTygaWF6TVgLt+h9157UkuXVl7Vdh8B4tHHj8MdIFEukqbXlzgygL7z0e
4n+pebH50OyRuktqUpw7BRmMbmZVVmUmcM7Za39r7W4IXfJfWjfotRFK1T5E+Thxs2u+fdfa+l2h
JgyVoGhqV9Az+04Wxa1kJgdrTP0FjJXNrGZDfhyNvngJLL/nVJaJA+3rJNrjnWAtpCW9N3MdZVji
qDh6Y7RSPOD+BhvAWCf3tV0OZ3w/NI9hFxaD4esXg9qJDRbT8aln9b+hiea7UYlub4fKqcVVRRus
l51GM0va0qECYFngICqDZw7YGMH8OgivKkkWONJA/uvMDIZFn4E175AU6BZW7UsDs3ihYedrOs1a
eZECYFW1lxHoBducdcvZFVxEAkRPQu51k06/b4ztRuvL+i2rlGlTKP4Wn9tBo27ZCCVIjhFACTzY
Y5THt7JXPMa5v8tAhNY2VPGBdObWRY/uXKvNx0fePLGeOFC7UtrMfp2ikS7KuM1bRx515ZArmBaD
mLvUTEcAPpiHYI9fnFuyKbE2NhpQtqkq7pjY+iaWen1fWma+p7PNKT9om1ezkP2tVBv5x6RzfRiK
ZRxNVqQFlimxAr0OFnEnaeiRbbFP+nZ6D806qojBRs6jSWmAONhecGFpUfjUZWROZC1jm9JMzR/S
iAXRMGO6ZvoH3gV/N5qD8kHrf7jIAy/ZZFSLYJNkdquEIW6aIYgXOmNijjXtSX6kpW9DCdsixgw/
cWqGde7NzqPYkcNUe+qUiTNHwNjXtdfUVnRIcbEkC2aRyx/pZKK2aWlftldDXAnAkci274a01m9N
hveGTpkX4yGX0m5j02kM13GJHkT7XA7PimZnL1w4frIzc9W88k1/MCANdYx0HjltrdFj2ZjzU3be
UBp7QsjEpQy5ny+ydBgIJgrl3tXtrMRAYEgvucF43QEDxUi95esx2U1qeg6TNHhqqKk3XddN7/XU
l/vYjqPWpWK37rtwKuR1FIwjIkMEE9vJ5lnhoq2dPmrRxzqsCZyHhXYDAWbrizybBFga7T/OakGp
oxdU5VGBsruJJYQXtS6SPT6FeotWAz2Gd+pQeop0mGKmz1RBWHqY3apsWAkvMNxCluqK99xUrjh0
GgMTTezwUYec3iWaXG/DTB/XCknXkDmNpR6AeNNLtbUy1yp7zA1Nrh6kyhR7jqhwCSEhCdArwDE9
Xkns+XZ9k3HAdQMxq3qybBXnAl4xXvRFZ7h12ySLSVFoLjQhDXt9fNQU6r96KJu7MLCklT5Gs2+q
ty4jKl9KHJVmSY9dfpUlw0dklOFlYmPepaXoFe+RKDhN1ND0nObJxvDl8iAULbzQg2S40MtKJ1ZI
w1Xn5cNBVSZpxTUSL3XDAlOeJtVtCJy5i5KRaY7s/yca0de6qMMNJO8ElhPWYhPLWod7FRkeKvtV
1jJEloBybNKTfmF1aHolRgxHJMa1jHnfKboSv1+P+lKqin8D2KNvY39Srgls6ZZ1CQEv+q5ZdImg
eRRo+BM4DuFOLsYlrJxKscb7UCEvzKQCcl7JK6Mqp35gub7pVDl1g5whpI0Pyc7ZPOfIY/hbQYuV
RQNBVVUUZcsoYIQEY2wWHrDquRL6MDqAJuKNbWhY1QnTI/S2QsSUKNKZrj1QVyRnNF9rRWFG5j49
INjBHujCNvZhjehWBoH9yty5WRXzhr1dBZ1jKh6dWSYpr8hZ4ZRu0PoOpvaYTmMIzGtweCDax2Xi
T0RdbtNgDYV3gtfoF3zywboN5L0fVScazhFyKARWVNcc+Q1Lvdbmhl6Shh8d5Y2TDTGB5l0guB3r
cD12qerImFYWjQzaBCktlj4GRP7jGcciV1KQSds89rG4te3OXORQVueet+8J9uNDnS0qmU9pJ0L5
3OlZsDJNUD90IaRPKhZHlKRG113nLyOgTQoGS0IpMceTQSJmHk0wtBgzy9msUYt+cpiUrDuVzGWv
JWhzSdQdOE+kTuX3RPD2G2MARfN18DxR2ptqiPk2lUJU0+ch9YN2YJpTuCg6jJ5aSXSopxVsH4X5
wULAYKd0SN9T3erW2mS8cR6uTqUa8nZOCC24LZpd5+NurmL5zKgWa9PkVrkNQy92rCIvKXeVmq0e
3MtSQW+wO3EgoouTSYnH5aXX4pjAAK4jeN5FPIx08Ob55GFPjtEwFQ9xm84zljhCppl201ACcoEY
0bq3Q5sGDhzuRIl8wTS5BxIK7QWb2w4JuuWV+5kLnJAuTcEEGex/KQd+lSY+06OOEdDjc9BKZsgp
pdF3qtmXV0Q0Sie25nETVm1FhVs2UIy+zmLQg29lgMENtfoa796lBS+0k3QrQalPNA6/IeUfyus2
7bvsagCvan1Zp0pijbAbFNl20tSFgRfC4XwUks+lgyfgo1ubViBx99qyem/IY7qg18GdnuUD3Xps
A0UhZ0hwk/nU2WO86ZlEdJwAlq+GpGtdiZFQR2MwsxUJs8wmpVBDSkhq/jgYHV6rFLbbC8YFAzvi
4yAPPge3KHMVa5jITGnUDQlG1+1UC1ce7DmfINcPGoa5BUQzurGCj42yPrgow/QAO3XS4yJZhbXv
rxNPnOK0PEjQbAtV4IyzhpyNEXFmW8vgXWNoNfcK1jgaDWkNDpZGm0ELTaczvfEUeXmE6zPjWNi3
TgjBycomd0tW7UOfzeI/ZG1dAc5kaWzumslUbpqAsiHpGOrbhAWtoXE2TMc50naVIShHUrtGpWrW
FVTWOTNIOIm0pnMi0Z6gi++lXpKXdeJJDihafVB5311TSy9yNbiHeq8X8gB9XegcR6qxOSK6Tde1
ZRb7mozHQqmfBsMuVzHmXmQ3RrgMNeqnrzEr3lM4fXgsGvoEJ4Yv5GpgCV3I0XDLaMsXPWQXN4Kh
WIG9dMssTru1mgQHT9PUZWvp17rfdlQe9saItWQ5xba8kv3c5+MobzWTxwtmGNtpdl/FUJm9rozL
Cq1ANzHMlYwVWKpQKRtzjEMY2zjdenVQ35qd+jBVUwzPQO8h0xrgy85+E8xH5ignsoVmcuGNU4y/
HX8v7vCEJcL2i02h2ehhYXitDkP1HGnZhaGE4zNGrXjnxYp/IZTIcnETkmObV8+FiBUKN72i2zqq
J+ZKdC/VkMeriRLzMUrUbpfheVjlGBOvkwrHnF4BZfuSDCWj6gpuDO1ETgAtbpvOH014R6VOY6fC
Lai1YqEY6onaIiV3AZWwY+A13qSN4WlnYk857wzrQlYufalZsTJegIXfVXWwFxF7HOxcuKgLsGOT
dx20rlnib3/1hyxmE03nnapzLBHXLvvqEWsu1KkcHRXCLijkWFgLT8YkO0gHb+rcwm+WdtDhNGml
I5PL9WXb1YiyjYJ50l8bUwSJl7QfBjswQRzmsBw5a7oD973DeHjFta3oDecUhX1CHC22Q/JBkljk
S9GM8TkMm32SWlwBGleVL/FG4FV9KifllrXwSaeTuvJaGw9fIGlubbSQWJS3IKdpuGIfn+h3xv7S
920nqgv1aKsBjUDh32K24CZJ2mlnxca1Woz92h/HSwFpR6BDDtUz0XOc4jihZMd+XpQi23F2K2d7
TZIjOXrdXdgyOKBWgAiEMkFtD+WjFdYfxIngkwXBtKQWwiHx/P3kYQCFTpoWmB/x/pRMvTWZhbvR
MmNYtH4q0wrkAJMmGFPElIM3AQo5ai6H9Lbq28CfIpS86UgZNh+dumjhwaIvdZzTjlyr+6TxKyeI
6WEao1QsMowQDqr1TZ6rwmk85cwgdtCTBM0x1jVcOEh0Cz8NHn267yGKdjzAqpfSIqTuWlqxZa0A
1LOFnqbvXj7dTbaRrBgmMjd8kpMWKiVAaAFqF8OxhjomUtsraeMq00po03Cy49FYBByb7ip1aheF
1HncXaPvqiXtXrOKrRUZKMWOzpri4MM3VkWFgZ4mLxZCW9mNfmXuIAt6GmVBuJLhAlmV+pey7z2M
ZkOyVrXmrouTc4mc6HSIYrMbP9woSvmcW/JtELRYEvtgWhDKmXBV08oe5Tk3o761GrNamlqH1WcG
9QuFujpNOSSl053VEwBBhccUCE+iQ6/L1XqCtGKkZoTErHUpZ7SqmLR1ktYwwPgDbdWVRk4LzhBP
3CSSSMJTYMp8iIFqJK+4LusnlKysouWu+wSnjuYOzxArIP5I8RqypndupWpVupbaUhLuiD6Vr5VS
BvvxO4nEGauyG3pXehZ5294PWqJk49AMYHSGks9RUit7rettbh+13teHnRBVd9d7XL43sdGBmyiJ
1xhObqheu6JPHtZ0HOyJWw393EBvloG+oD/CP8r8/km00udZeF6rC1UxKa4NqQQTt215fLHwUX38
fi7UT2K7Ps/BG6VpGAZZxystphQ+auj26HZMJQry8Q+CvcWcYPWvco/ml/ZdNJifKB2+XSi3UNZk
seFQHQmuOkSuxQjAR2xPHlbM4MuM8JnDfvFaNeVooOl5SnqYRJsWa+Jahsvff8U/i5P6lOjLaAdu
abSntZfnnL/sko1N719To3uc1PEPcvZ+kh9mfQrzkjhSxBZt+HWZaSnHR8+7UxBrQifxNby5RRRz
j4sS9vz3X9TPrpJP8V5+UJoxKOq0xuaGeCElk9tqlXL9f3v2T/FeQlZ72rPVtM7a0nApebSNLOfh
H+R7/eQS/Dw7j9OA7CuRwXvV0SCDOZXxEyF2mqb3R/nsP3l7Po9UTSo7ly3AknUu7JTZZfhQFM6E
UfAHudQ/uaY+j1SVMpFhiMOrGJSXgdJuYq1wR45jvfRHEz1/ckGZ80/+7h6iiZKQz5VO5Lepr6VH
T1AcpTtVWZVhlf/fLiLzU4Qf+HILB8FQ6Co20CBGXVoqdAU2v38R/ewVfFoFBrI59EKOJg5nc6tb
r/P1SFDFGmJidPVKeESLlMUf5AT+7Id9usljeMlQb/hA6k5ngqGM16UlGeFi9P1wZRVphnTV+b+l
3/3ldfh//nt+/m0pq//2X/z9Fc2tCv2g+fTXvx3C1yqv84/mv+Zv+/uX/fhNf7vJU/79/CU/fAdP
/O0Hu8/N8w9/WdJ9bsbL9r0ar95RgJuvz86vOH/lv/vgL+9fn+VmLN7/+itZYVkzPxtrX/brt4e2
b3/9VeVT+sv3T//tseNzyrfRtG2e/+nr35/r5q+/2soXZCmmHMga+TMCX9ivv/Tv8yOW9cXULVkx
hKISykZo2a+/ZHnVBH/9VbG+oORYqqxAndlzRfnrL3Xefn3I+GLY1vyPYQmDzGf11//9vX74ZP7x
Sf2Stek5D4H+eGJzXrP+aTOSsUz8eCP5Ho55gmyUTeyXI+yNTA7mIpTKdBNYYXXRIftAF7YzHmzp
Kh52ChhjdEI1FQ3pNDCkViCb9HvrXP9osKveeSOWPkAMtSU+r+11xPi0S2iQmx1K08TToh3Kif04
iCKgB1AZV8i/Mjx/XCG3p3Z0JoPCh4ImT1xeCLUVBAi1kv8RI8zTLBGI93tJI9eEI48pCkdOKLIc
E+O4vvCzUGMYRxIVc7CP4o0Ue/iHHSQ2eEni6XoOwzSFvX0lIe0tTfzZt4IwPIITaAMspWmMMizf
Y6O7VOGwlFilQY0CrxxqVyXCdROSlrdWJyM7BGJInjrDHy/QIIkl64mOSkeaaxzZJ+x8AnXopY8T
+0SHkkIgSPrGEeRw2U5jUQiVZoqbQMAY+E4p0vw9JQljT9RDRbVckBeVhFK+gT6yn+pMqt8xG/gH
Ayva0c9V+8oUSXLrdQr0WNkDi2iA8bFTWGZ2mnS0XKcn8metGvAPqdWV900i6xdlElXoUokRXSX5
VD4BQLdXwAvDjezboArECpjo9kb5QraN8aZpCXlLhbAq0PicfgQDy6448LbC8dGxzlhxIdRsRStx
tyaaa0qWTOc4ZEPPwIK2lFc4nimxBwMirdJfGbQFrTQSm0+XHnEsN1WSfvrc3wSRPS7rSYitaYDU
4MKWssgVlkBepzq4QGUkL0pPJV6kpHNwQTi1PCYLZEZMWyik37UndSEZXJkN31jYAydlcq71j3is
CPAIy15WNkGseOB+mtHcsw7q8Yb2iTcSw5IIbTEFpXoCACUnsiPmBkqbNfq5SRTTwhAcAUwg0fS7
LEjFwc7kJGRXBhYwp2rONfAKWBnLDxNzBQImPQIUaTehbUjTGs0J0SjJh/pCSML/kKoJPcQlAERp
VhKW4mZR47MgS6pUsCybfIZopkj4XVwUEqa4IAHJUecrue1LGTpASS4TPTSvaIpZyCw0+2sn1IV2
odGl3pJgQZaN35TaJgvkcFtysl20uRK8pyqvjiRrv3utmL10r1p22oFahfqyp/3eLFW76R48tR0I
fsqFKj+kfLGxRiejFDLkvHmGAaKGDcRomaSLSKB1o0eGYKlbQEmk+c46XlAo8Voy2+EV6S/ZGtaE
9axupORsJVO7VUhO750g9+lyy4XnPyoEcJ0ojaVLTe/UjUSQmE/Z52OlJ6GVzOfU0J026mlYEiPX
buysV7cdu5lLdxSsIlR98dRYUd4s+nQK5/gwXS2BHmTk9kwZ911MOIOD7bc5WDKxOoskEGilaSPs
JfNpAx24oPBdxi9jYWBI9blJovHgGaWSkNYyV7tt4MVXhLLh8zKHXgO7TBt6Lmqq7yOJkKkFIfrW
qpyy8RxESAALSy7yJ3uACXSUksEKuF0NAoUMfpk+S1a2jO8VyLhCQ8iscFcPqnmUrTE8ERDSdRjQ
App0oTde5bVyq/iHxqq9B1zX9W1hcX92qUH+YzPEYg1o379/3br+1O79r/flHzby9Xs+b371f8Dm
bWmaYWsKzUdD003DMHSORz/fzf/7/yfvv7y9/5I8/3J87p7r+v2Xv3z70/MvW8YUZ2/fHw3+5bP/
tvdLpv5l3sBVEiYNHD/2vMv+tvl/fUix2cCFzVJBuiIn2W+7v7C+aIJAbxuvnQbjNA+b+Lb78xDB
YzQ96JPLxrz9/6nd/+vEqn/s/t9+dctGOmZPNSzj01GXxYHF2hAexOiZxbDBvOwvw3ibUmETWPAI
haCfwWDaC+voPWGZQP9nEvpW3Yi9ebIJnxsXnuF2IXSIS/icfjLuhlf9erwytWXUrft1uKmX3bZl
4m/+5IlNZQNG0cz1jPsYk3S9zRXiBgZHtBe6dJvXt6p2awQXcnw2AIXH/iBXT3V4Xfdb37sDQ3GU
Agfcde09lTKAmcQPtk4Y8MyGFUi59oLdpK3GgCVuRXZUXG7RlcLsWQ+3nAuk0S36tz67LYyLwlvE
a42ElWwB8GePbicvmOJckndLm5zN2YQwWIR0iOT1ZF5aNARDF2bAq5dFcWSiLH4ez6YDvp1ipPML
4JPK2gN0h+T1nseMzuxyONL5JqIluxRruioiX4EuWS/mWbpg7KdyNSFLXRtL/xppu9/Wu+Ecx4uB
0ODFCDh56l/G8LHeFbdMyNE24QmezbxTHyXI38Jtq3Vrw0GtkbyzwcFlWy7ri7Jw87PWndUzf6p6
6F+3Pkn6fR6dfAvEB6cMeV+OfstzkVsTlstEWZGEhBa2ojG0qQ5qv5B3hCRbS1117EcmqFVg0beI
bffZ7Xjlmfg7HelNJspmmee0fxyagXjwztJKvpRprWwx2ktvaXGRV+DV7pybwhTYYa+GZ3Jx4Nhh
jYrL6D2snPgl/230459avE7Fe3bdVO/vzeG5+A9YnubxdT9fjRgmmL2H3y8489f/tr4IoX9RdRtP
BicASguF2/e35UUI7Ys845iWgSZm2/N0om+rC0sSvgPZ5gFNKJY2D875trrwPRxHLLSzv9cqf6K2
+Dqw5h+LCz9XxbmoEACm2dQyLDY/lhhTIcmBJnrioszniDELvhhfUlz/EHn2DSP8YBtl8hhl8nYV
M9kNQGpya8vrJPE4ewSZi3/uiD/wD8bS/yhOfPu1KKDoZOgohtonjYjmZ5x6XpgC0WQ7W812KhK9
bs8B31HhfvdZfau3fqiv5gX083ugyraiagqcJu/8j+9BWUeqHKRtum1k7z7Q0E0HZU/4N6nErJhN
YFwqo3B7Aqe9HgKqAJzlDUn2aVy/GpFcLzk0VjTy6ZMT961wLhCoLE5tSG+V9UHiuce5HwG8VNQ7
/LHeH0ggn7TKr28W3sv5lMpmQ636qUw0bSkfbUJEt7GwXw2wF8Isx5ekSxUXg261IVhwO9eHbmXS
CMHRuCYYY/n7b+K/+MB++B3mCQ/faT6SEdN7w1i67cuczN9Y2WuDdUlDSV0Iy/oDOZSb6fMH9v0P
+1ovf/fDWkE0NPhRsg2C/mUoymNWS89BtqUZ/5aExu3vvzT962ycHy8QAC0OJwanBO6Xz5N5CqkZ
fIwP0sa35Xybq+C2DaHkZVOprg0WPeg6TbGxSJfpuPS4fop6GxON5mKcHJednxXHtI+XDC8BxAmH
s0568660M0g9Gsk8hU16etxzpI9HN60mAgi4A1U1TFeR1fluxg/rCMZgLxguW/IIKO4jFvXav/IH
7PmqpRM/OUSKo9NLvdS6/mgkF0SslNveVGuwS3h0X5mDOctjN8jxXajZp0zhGYXsXeq+SUeu2A4V
3l8mpD0OlgHAcNRqxFOcC/uWVE5nTKd7jdbUNu/0nslX6MHE3Je7XAQ5HdoBh/4IGCmU4txPebVs
odVWeV+5fkK1O4Z1vMwmfavZhOaCVcwx8d160K190Y4jEE7xHBDA55j0TRiotekokjeGSN80YO1V
6RVPUwBg0OLsXTSBk5F0c4UhMUd0qEY92Wt69hZDOa00owL4LeoVbaCBvW72lWKSx2kf7ONQCvZ2
/Eh8FmaGrF7JUOqOogos5BgBiyI4DVYNcEZyuGMp2bUGaugiFGg4UMoLLSa7Skke5WzaWj5hcqG2
lMYkWAMwPFAKVw6XCZCBXu1iVYsArGjnt7o+rQZzQ55BvRyIUV2xWyw8s7i18qFdyCI4DFYqFolE
354pItWVTMcwU4Hv5cZzGxDBO7MFcphCKJzaJJY7lSz82f6sC3dzM/dKDyyak6RzTXpLvHy1z1rb
25V5/AhjvWA0Q2Na3l3Whx9VnrMYGXh8yiNyiZzIw8K8L8umX41y/xSkse7w63QHPeloI9uSM5BW
QiV2RXYfJN9sjKBAAkbCXY9LhLxOPJ28WnNtev2yqBuyey1SMvWe7yoZXGZGw9Iywntc+BxeMzIU
WizN+dg8RLloecfsN17TiGoAVpbRcFuASRnEmKg3/YdJjKKb0thcp5FyEdreQOUVXhpJoLmp1t7E
dXFpEVfpamSwGFGeLfHNwLJqWDkwuTcXbY3HIc+7jZAzy+lIe+HegpzTTQuW3T7Ne17pq/sy719S
lg41VfbDpN8y3mSZ1XGwqG8JzRJc/ekTdu0HFrmjRVCbLwEFFWotZgbKJhAebCKxW3Lcw+fST+4j
QduykAv8KTd+MKUECS05sXIKaHZytu8qj6EURWghdiCQY8jydsyTPRHcZoEhWPVSq/iF2jbdE/1Q
HNqyv9nTltJI+r7vwyC5pol4DAu89Z5cYvNvlOdMte+1VJGI5EGJsJltQGIRCWhW/GRk2i0MBBhN
YOP8ZnNSawu1Kbkms1i4ADYplK7/MFvQzKByR65CNW5PJFcVbkDEEE5qYGw7oucsohH1Z1jArt8P
SeXWEoR7Xnnalmh6vNcq8cuBJT+M2ptcP5CXoz8KU5VWXQf5l9WCIsMbHtWBdLAgZVkKsxtfZFd0
gzHVkix7DOMC/60wV61JtBGaS7Txuzh2Ji0ySBTrmosQIM3h9MQsBmb4SCJ9ImCUsYLTlswe8dgn
GZFUYMpTWAQHS5oD4/hcYasV2kIY2ta4OzSUHSp6w2vXja2UWKr88hYzhAri3bThEakkg9gamxX0
KJoe5/I6gYGgQShvmzBNr6ao8JZQJAuvIIecKUbFOcjzBtqwf50yvTxCwuSreb9XRfdhq768s3xl
FQotd5hyf64zYsVtEdobywouKt6ACz/khiMA3Fjg0dVcIyfiKKgo6Yj6/uCoAZ/mqxRtsU5AjqTi
T2TbnSEK3JgFO63SW47cl4yuUKUlBqN0paPWrvQyDl1lnoZgpOUlUPNAwqltLZMy+kg1Il48CbMc
ydSqlY5uNHoUA6F0UKNsY6QHT4nKK3wu8oGslmfDq68t2vfZOHZ7lS5vOi+Akz8xb6Exl0myUzEo
ID0atz5LHim9wOOVhTPcgwYUOCIUajcGoziEil96eE9Yb8ieq7DHJ3WJR95o5gF+8UYqlLtM8q01
zKzlGh3JS6jvbD8gE353tENNv2hHaafGdu22DfIo9OwlhM6VQUzFyqidKp8essEonJhclCVxMFdl
7Z06D5NRMygvjWV2Dp7vmkCg5hpKyckEeQwFKUdFcWLbstfMecBT7BkExw2UwSaBDuJEuFPmqnVK
Zpj2dR7NSsHXfZbxD5aKDOTuFcVeENMHsAbImBBOlc3Ui2pK3VINTCxPnrAXlQb6kpdMafGyBz3H
0NvMFVlNQCqfOsOw3NBEnQL95Dk453TTXtOaeNGWpKWZ00NtROT/cgpqCjYMXwM9lTKYT2zUtcXw
wKY07wv/YyIPbKkP9nOKnY3vO3l9p2/lCoaJ9Gwt+qZN/dBY+v44rYp/Pk9rYMsmKdYKYaH2XPF8
fxYsypLciTaPuRMQkgkg7tgtvKswEisvyZRLoktrpwHlEpYS4yWwHiyZASLgY0fTUE4YLlKyyvCC
thFIdWW3iz5gpUyZpHTUS2upGeKxNgLlXGrmtceVrniMPlKssd53o70zx6pwNPKglwOBiwQe+WAr
ApKoUG1gXalb4QRk9mSQLSaJoQyZ7CMy+isulCXBOj0OfvM6AyTL63EnuJmYDrxlAnu/UVXQHzOs
782aI0vQlm9m/uBFowI5DJU7qXK4g7zYj0CIF/CWnEFK6cYHI7fmWPiBYyvDSqDsCCYgQe8FY0bv
+E1QuCxXZ/wz18ym2niGTl5khSxtvSe1jqspq9l0q2WqJA9615LA26XHNsUd2sdXqpKd7KHrtops
P1tKQvJiqu3LSOMIGDBWBsh3odX9WSJXS/Mu7DaWtijPE939KAYwtV7LWDdPkln0zFbZMLD10Mw7
cZjDs6QTDY4wIsgb+kmSh+18DtN7GAc/W7dSOazGgYmFRPAu+3zml6RwIWGLwWunfRh9dRXgeF8K
Me783IscPNLwSXWx4bx6ziNZcph4gm8UkIi8ScIscRdY+uyEKqEaB3oIgB19qeHLMGiktEQklrin
vUcMBk/zj4kLbdfphKwR0GKYnLLBLwoGINuqTQQU652nR091GT/1TckwR0qg9JS2AIopLQVYH45N
glfgdhGjRfwH4ho3ehMey8J/UCd539VAkFhKsQgGF5kev2FmduiZX1gCW3pl3GdheSRCOQHNHiCf
OxM63mBCSnoL609q7lnR53kJMqeOStMvG7Nb2xj+CRIaX/qRw2GModURfeL2tH4cVQI+TpGbHTK0
nybS2Zw42SFc42mpX+iARSuRyS+KmR3pDVtER0J2cXtvCCKT4E4smjmM3GzL7hTbFwWlQN4CjmIh
pio1mY/AtA/2vxe1jd78AHfZEBh82kDK6QRmih+SgGjiViGOiI/S3iPd4ESPjVnXR6ZmDUSpa+I1
5sPzYY2OQI830tTS4+sYnoGreGuQVpdN5KfC+zarJj1rhlG5na/Ki6CuL/UOCD7rmTlVElUhl1Fy
K/n3HAAUOn176vANo7L7JV1Xf2GQipMbeKITX9EX5JecOZoafMr8or0fHf3aIHmvxM6szDpZ7d0R
HO3RBDQOnh0dh5pXFYKxLIiae6CnfjUFBC0oATNIYh6qTAPKzKqvE6u+4uTe7hO6NvzvfmeNekhk
vPREIiGxKgojvcIPtc7Id/G5mYooe4xJUIibmDuSWSexVhFMUoiD2RxIVQ5WbSjD4Y1h4QypTZhG
Eb6YKVm+WqGeMzQUDdtXTVkydMbNlEWhq8oUf6C7sq1dUD6HK68rKGayC0krqBuaqwKnE2RyQwxH
F7/WZr/WwU5/K+H/lC73bzQV/j1q4D+o9aDRbv+5trd4Tl/ytxCW6jcIYSYN5u/4pu7J5hdDMU1h
oL1ov0EA39Q9Wfmizg0CxoubiDMzU/C/vQPtCzI+j2EtQHND/vu7uifkL8h+sklbQRjIf9A5f0Ld
+yqTfSdc4BHWNAutUFVlk1D0z60DFLtoioau2aRllzOu2HPqtLwZzCHat5WWb9ue3qnwOoKZgqTe
+m0jE74zgCLL+aaiZ7ghSo4N0eqxNoYkR9gg76tiSM96RaYMFyRwAaZllBeioAg26tYhFdfsmnog
aLG5bXXSyBA/l6M22Ls+9qmqZvtrzvxL4hONchHldCrMIlxrgqWL01iy1mpURvL67wkRhCfXxeq7
D/BfCH76jzyFOb8t5qzH2pai8+7MrabvDyhtZ7ckawT1ppF1ZpIZtB/4Jhfij8lkKhnyiUS3pIag
dol10ndf36scbyCIZYepLSwfOswAPkZ7dnmJgTg45IiruQ8xJ9d1Ul0UIalISLskRcjiSGZx48oE
IK88EcjEGYvLgHT+g28h7ESzm0Ypy3k4gGK66f8Qdh7NsSPpFf1FiAASfgtTlkXvNwg+kg82YRIe
v16nWhu1FJI2ExPR08NiEcj8zL3n8nfkyAB/JZs535vT+mdV3rJLZ+198rXqxtdRiNvadaJ3TC30
Gr5YSgKRfjct3xcl+TbQSl5QeJbQitz/PCP+1+JO/LfR2z9fnS0Y2fnQL2HeMbP+11enmk4vUlcd
LN+1z2Ksl1jvqNaIzLX4M4ZmajmB4w3Nca3XabeNkq08GYea+DKrXN+hz7gY7lCEKp1e/GROYdsQ
gAf4jPcIkoHD7wzbpIrwrDasQWq88ADVQStaRgTJuvp/hr//Tp69Pgq25fFmsMxj4M6O/t+/DxEx
hVgyoz9wH+R7Z8kPnaO0SBcNRBxpvJKBFGjSRkusJuP/SSC9TvH/6xzz+sNtzG5UI0ApDVaG//7h
gxjHwdUAzff4eAJ9keIESeO5vv7h/3lw1u19KswN5ALNicgL6z4d/DK6Bs4fEAT8dfgDHEv8ZJqm
TZe6W/WoZkJ2+L/fF+M6bf/3McLHNF3HZkZueCxq//05iYen3iPU+8AXJcJ51jYgSFqUdQ411Jac
cVZ6geut/J0RnO0MSZCIRbP6f38MFFX/84OwSGHC7QqPmYHtcqb+16fPaSur9kGCY9iqTnp9i55q
CTRFXTeypoh5Cu8TFOzBMi4nx8C6m23qV8G2hDFCpKQ9PKUlwJ6CYe/F2Qx2dlMSdQKxklOodwzy
hVXtTHf9xGF49YnhbZ7VvJOufqRveNdm824onZvpqnLJwRkGo0uClRAnvEEzQhDiBpb6RcdzeG5x
chz71oEvwJ5uq0wVVovhHgmFeXNAGtJVQMfN0uKly321K4phPiXQDSDi8t/aOvGC1et6TIJBBxhg
UwhPKNKp+/FrQpPpdUmSVdtdOQGOcTQ9XGbYHsw3Ya9EbrKFLbCh71fc0XG3YZ3rr51CU6H/yNO+
BH4ItW7GarRr1wyu+bX4k/0ZGmXx4K9z+towziu5+narj0PRB2EwbcNfdihPlgNyl3P+iDfzYXXS
e3PEVSZGD3yt3n5I5QAJyZf3Sk/tnf0HUEkZrT6bADMF6NPwrIbSA36yGVoWFcSa4GOFfzWURo7O
yDGjZGzOlPbdDvzlFAqjjJcFu5LszYuXtcdtBY0OspfAylYjjLFnMFlk0GGtnilPanuI2sVfqzK7
oPHTBzUMn1xsBfTCAZMSaAyrovVA0venaPZ4J7t4mqFBrjbipER7yPntaCzXxH/QfPHkmuuwr3Ts
VfmE51titgWKtl4Gfj6+M/Mu7UNnqUVMyCVGuaR/Q6RGaMusfvVu/Opdf4mmCpS0zUEp2ta+TnT0
cEggj9RGettc1cmdY73l3Z7+0r8tiPkKXL+bA+Bnt+A023iQ2pM1MGTCupuuG3Im03gRRv+ytfbN
UrWHZPiTCPtLEmMO57glRjYTZ7KnbpUPKTK7A1LERJ2IBzlscMnG3sGxadFJV9B1lxy8FMgyc8Hz
rTufAPs4vVkLD7ikN/PeGNdLpikkU/4Q6lqO84L9PNilcV+ksVZnNwy6q5C4M/dYQV1fGXkyP+IW
82kLSuuRGXYRzoyDYqfd+jDtiI6rtwGG3pZc+I/mjHiMUYT2qc9tGuoCTHuS9dk9ERHWPjFt1gIm
aFHfV8YJH//nPPXNXZFxSTssJ0en1g9pboiAqMfPNTcn4nQZxlggXwFh2/fduJ5dnLfco4EutY0X
wr3gyDPirmG6IDqNMT16vV2JXulQVnQNlonI3+vtu1QRx7lm0LS0ztt7mUHsYDXc6IOieQU5gizK
Diaxvi422bmL1lwSyefyZUprxuwlaBnDWBN2Do6emfzjYQn4SPXsTLeOJPwNQtsFDCBICJe8NA0s
m6+IAhyZN9XDH80HCEYAABPolD40O4JrPjLAC3GhsSbKE3UYUWYs9muG7W1nTe13kTW/fZEuTwZH
FS5SFGr69m4vzZuVD3JfaeUckg0yfWpHp28OZZ+Mx3rt7EikBBywDUb8qS8B9I3X0q/+slsgKMhi
zTV6/cFZyaWYG3vkQ9GJwdzFk5Sot1JX71nBkGsRdCpSOiRgTxcNZaKZEXyVe4YWDn7e3vrb9rGw
HhJim38GCHiBbPQHp2YvUUy48UprfJtapBew4lPC4gSOMxliUCgPbgHHU/HcDO8VK7EoHzRrl+QZ
bHbrSrQ0JjSyZK6H5mQBBW3Kz4IyFgpu9iCqWwLep7NZ1/FS20G5Pei6qmLZAVFeBXY3lKHA9Mts
2UH8PwzkjIRrXRKJ2k8/AP6vMwa23o37SdKjLMx3gFjQkdkHRqQ6Ip7DgdemD0TWP7qN9uIa4Bby
37RyInIj1X7KTTtOwXWLCQa30BUpf0z5iDXZ7ucmhMghVM4GLrcbAjRZXTwTheISrofmj1w/3Pc2
1lT5TenJpgfyrkMiMuNQVYez9jDUGjtfKKsMMpDvaGUXLumAlkS5lwrHzy7BB43Zpz1yV5Iwq5Nw
WvoAP4XFW+qPt4XbpLFRTNyDZDLCIUUFXOwmBzlNjXMsYjj9tvgdp2favacxiPflxKbTZS+DRI5g
2zY7lJsqTwmm/IE1ldDTl4JBrz1Wr7rrPrlt8iT95KtTtymR3odkcz5L1z/65IrdczfE/dT3ICDd
LhqUtEMXY192lxPEEIzt+uO1oGSqQX5Ua46iG97LOiHqHG1WYCWRcIxF/F+9GKzYgHIpiGvb9zTr
R6PFWwL+Xi5ed7iX3Wg++B4P23SyZ4TLKGWjtrReNcHNA5rnznT9Gs+XkIGnDc+2M1wyjKSM1JN3
ogQCrzYvmHv1szvEG/7NrqrtPeFSxk6rxdHo7OeBiN8I3wyD1rk+apP7ZJnrzAqhuS/X76HV3PfN
ZsZugNwVV658Jmg0gB6aBLFg5t/aCH4oxnXAsNCnHhkPq1s4YrYPsIPQGxW1tcGgrsjGHQwl/MH2
iqfWZotnENnQ+p+Z3au9VetrhFAAp9SsTmrno5m8SSsD0EC2vUw96lGkCm67cWfajmKqncpL4y/s
ganuwGnPwxH7CaQKR+7xsIpz0fldKFPneoju50kQp1oQbjEZ5IJvRXozT0y6bTDGh4SMxp2Qo32e
5s26GXFuYoHMbzJnSm6qtt+35YyTYmX0mhM+g9PSPHKuf/uZ/Tk2XrKXOk9snXrOmcgvBU6v/b6G
sJfMiEB1nRph/NWyzQsLjVgqZbnHVV+ai/LGF4/kkdBzQYIRiF0HOExTIp9snIhNcWDMyfO44f1z
C+api/W3WLjg4KJ9mkV1HEVOIF0+dzDB+j72K/RSlUfy75VztlV0yO38d+2Me09cV6gMa5T7aSyQ
FjTtDBMVJ8rICK80eWTh/5GaXNoneHH9KxSEzz5j320Rd5EX2nbfeFO1H2fKisXaYbB6cvzyy0+B
kzq0yYHpZC9KTFqQ+PpPy9uD03mMt/YRlD2U6rb+ZCUU+6j/oTaJQ7uc3Up/hL42H+yEbHDbTj/8
xTz5qoqQtDxLHFbVuI4R8R1UKK5ZhgwZodsYEj5tftww+Ea1SwRRM4rXlBYghNP8wHqaV2l9LyhU
1oE/RvvXm8w35QAgnEeQ6IDRiR8wAukY953e3YFV+yxm/6Pzmucm/yn98Zco1Y/BN2euLLMNNj3v
kL/pP9vW0D2Y9I2AVuu+JlREvSdApEORFCBBBcwtoD1/Nam+9XH4KDPSYP+5IxBBn4ziauPNoFHY
ZKglDlP6ETCktcy3GqKreO7YNCuPYrXL7nyZ/SbbnWbMd7Ie/0itSyJt1LzYYACNo5ldKKtq+n7Y
7lFdvHb+OZvqF4J0w96qSRdoqm96/tVjfFttGo1GyciP4JXO4cHqGe9Qq/nnRgXoo/UjFB4kDDbD
e1SXmtPXR3tywPrWHYkPmNB1UugjBqeRQHpXtOpxMODH2yVJ73nJIy1+tolQBHsmv2p8IWDlfdks
NpkJ+u7aABDVL8bOpsSAr+dr+zJFTeJtO2TaXKSWx4pMM85jY3Fuev1tnvr3uMiAFcoGWkxl32fk
PEyLe4NW50+C/Dpf9KfKmv8gVDtNG5Ro319OnUxoNhz7ZNACk5tcmgSOMfzNV2LwFnKuQoPguLAa
qTPH4mOQyw5i4g0GlotRmPeOn3A8NFyjvAN/qUmXoB27S+lY9+iEhmjT2IDW5c3ok2RLpuwdzG3O
Ac+F9UfbU7Ssv0VugwwRJawJMDTIz/hRk3gZra6Mex2rtUjJVZHT9EQsG/C5pUb/blFcZn393FdD
E280q4+jNV/8fgKlh885nIaMdoJkyG4Ac5D3JpTpuTw4Pad1Ve68kiVRs7qKWQ74Q/BTbBQlm0uD
wCbf/67S2TzUP3hVzpOa/EDXi9+21GmTZmcveXfwNE910E2aHqkMWDu7/q7ql8vqV6yZljIyHSfI
ufb6AhsKEFiWoKk4NwLt1qp7p4F/titWWBlTCwzX3uLrTi9r4eukBHx5kFV21lwifzVh/fHct53s
d9Jy/1bQR5Op9HgJqiIStYaIpN0OivYAQf7TmnZvZZvdFpyvgOu8u8Gt38X6bKmaTUs1nHC91rDv
ih9CHkqnIF96AqZiZ6C+2hwwIWgSz7a7WBvHCwag/uTb1r5JoKeSDRSOLdA0/u0TAMqTj0GSyMXb
1BdtAHcBHqFVZMzItj8gYH4MXezXWX9KR3Z7mzGfORqhF278f5ew0xwXNEFte5exJt9uRqo05Fif
yn8SLTwkvTWbA8Lb1p0rinvwHW+DZ3hBRVBbNEPyLdvtXp4cpmA+MuYQyFR7ws7AfYMsD0QNgeYs
cTeIQd5gUy5PXtRyfJEzE4hmIDZmXG61rtFOhDTjDXckvDoDalJFXDVCFLbbnfwpyMfc8Sc8Oma6
JxLrRrO7FywopMM9YZWAV1ZcXEhzkUxZc+TMCbAos2WqUUrr7snoOWrN+Z5WG62uu2Glt9H42saT
qREEnwjybqbr7CFnH/5IMNDyaG0hARKsGKe62vsCMXbn2TCnGo/RX7WUJHNAVk85V5Su1C6XTns2
XGiE2JX6EH1HfWirvr1f4BL2Kk1O1tXTYKJxbmct9pCxgz8EXWTZ2X05X4cKGzt3WS6Rt8E6hQQp
4rpAAOmyEiQd7SudCaIFH5PyrZbLngS7IsTzz+jyusoZLe630WQVg5aFF2Jh5Tea36ri3CwN8iY8
Q12kPsBYH+VlTqTcs+Il3hwTh5yydqdmj2Oc3a3aTi6DBTpfIe5afXqumvcGePcDwSywyPNiPpEL
/GSphNSKXI8cE9xAySR0XjxUQWJyH01Dv9G965RtqADe2he21uAXctI2apa6RHMKNi8paUEMOeJN
TTsGNRVWHkrhdjXenIXzb+ECwlBMO5Oz1UuYcQ9Xn3vLQsvMPXLZ86Mm+ZPZuSDQvkjiOWGYjJaA
dAb1U+uspuSgdsrUbqTR7QkdI5XOAX7dj8x5wIg8O7i3gKK70DtUg61LIPRS219LOTcqR2wAc5Zv
lyslWFeTLWur4tSkYieR4FPo3QMT6ZxYTMU90BdL5BNHDSAjfRbpYSbmhk4wYzK7wVDn5xiGeBJy
SnY5std2VCyXG5Mpa9e+ZKwX96rLYOe08snVCsEtk3wqhuGzd02gzd0QM/gHb+RG2i1hQWCBamZk
KkepMR2y3H4hKGWONh1sPXOeZ1b9ZzoZTtOBSVlP4d0laCJAWvmhBf2UELl5gYLBV8xhTxnLoDhY
OmuHQmagmQPKpdHgkrMggswH1jJAw2P9fk2Q0WYCfotI2iXhtx0zpYnyinaN68Q8EpVWnZZsaIBG
bxejLRn2VeSAQRK8q2stnrzr3ev1Ov76xAgdiEil+pWGsFky62xW+QirwbA+vy96pjfp7LpBsrVf
5rel83RUxXzc/Pq05CvgFNBdgaV1I1UEZI9MOR+ZuamTkZafk8BQ5TYLjQ2zGbQ36GQnSwtH2ErH
calThDxeTPzoeFPAoTtkKcylPptire1wdbYJBOtE7geLurNu8pObSyi27UfnY0ZodBQlzWls9QSs
OlOBSiahi9FvrNjJIDimt9y+xoHU5E4OVL5Lf+RsAKRpuc9y0aIhnb7ySrLONLNrlHOFW0pMsJpE
/RfVkM0LbD5IOqGIYRlERul/dwNZfXYGrTDxdPbIrbdbLSculsfJIEzX0keSdtfXbDM5JB5Jclwh
6wk7Srv8aLkzGda6eDEGi6yD1fqWuniqKxhHCDn+2s25gfJPENsFGyFqSpRnYafJA2w9EUxUebGn
+bedsz4NlcMeXrNPpk78VoPkI+T+1VdsFnpb+dGcpSfe3tvM6NybodH/eGqmIYBpqaX8fo7NTYVv
kulkAWUQckaQ0Qh2g2fdlqsgS2G7zlRXatUeBA304Hwma76T8htxtb9ztKQNsnqwiJ3rzWBTcEau
JWwVdpXTH5bOvWgbKKh8YM3LfLVuEq6/A6oDCuyWa6SGF1lNq9rZzdRGBAz5pDLv1+5hyGydsQTP
YKuJ585OnkRn3cGz/x1WEOqTxj82HhOU+NhYQYxivh2pYfLYGN1nyyoZB0v3sM3Z3hP9H9y/O0cQ
DJPZyUEXO9nTHw9FxWB4BrPHENgONseLzFUleHG9FyBZTZguSD1FJm438wqlBNR9R4T7n5mwBtpC
lMFg+0t+6PpRLhlCWksxPpNE0FQPC5OgILNZdbe3paPPbLZQHgD4Ii6Gn3ql3yQj3DNwZQtznkIh
x8yebdOmDlmLW+SnGkluBtBoUklEWhMxZOLvJe6THSN/N41OqUQsDVLMXXlPtDX0Bv2DZ8dmzZmk
nDBM5Q6eWVaHNmtvBZwbPF4gIu2Ky7ku0r1RmxH5dcfe7JuoS7lmUC7SJTGwaxyXMtAtEHO48wWA
KuHO64iYq6O7lNXYUGxWFJpp/ThheYzdDrJqT9YdVF58RA5cl22uvlLUM6E9JDdMARCQNNajdOwX
QdcWU2gw18/GENYVdNz0BO2FepTMzzhdIcuK3qWEwTs1K4cuIU/2LZFuSLyWPpzZVeU2YlgOx8fa
gNPvmL+rUd564FC0JdvLiS5l0B7MrSmvurOnoU7h1Jkm33dXfq/paZbA4Q75aFCIIakZsuLWsYdf
JgtNaBuQVtulbx9HcUZ2kDODp+ra8LWA6CroeChqfT5S4A5DecP4qpJXMjJ7kEoOp3LcEDsL64fs
4cAciKEzbBKe8mmyIttFGWWYL26af/vutJMlEtx2OVgeynMfn+rmM7nQrxBcEgBDlXgySMZwpKJh
qF/9OoKsnar5zanMIGuSHeMFjrIevR4osJWhsWn0RURE4hTDw9QoI2x7yhrDKaNp9BgMmPW+JQqG
S7elP9QfGgGKe9kc4miI9iXUsHCpYdpjj9CIHC1wfjwD+I8fNQUlNpmxqA7luBw6nsh1nvYEEtvR
zHIxGhGbsjQ5pNa0g9Z5bsZ8n/IECl/Tz2AkiDtdIe57/OX0l8bumghPQRubiELctGTihpkBhfBT
ajFU0mpKFQ2PqVcXgFzZXmzsCWPOUrBXVty3BVBzSjsx8uiWxXTQHfVg5rQ1QrQr7t1HxrbsFgjN
jReepgl2GzsHnvzEVyTqDuYUTsX4rEDmIztF0sSUHZ0hn7dbKtBTa/GwbpsdgdZ4MHL3Vw0k9Hkp
9ejsfBRqiQmQh9NmziewUAz2ExUMK+ErOqsto3MeEyt/SxyGU4t33ny0VYtaaeuG8bg6rYCP1z0W
KXk9BNEjM9P62x7gXdF0uMATA5O2Ar8tUA2G1PTADVTAQTZBiG9xY29kr7CZxnGgMdN0a/DK7iRJ
e0GJzhmx2AxFmGZdmaZXMmLXvVTGGPnFj12imZ9mEqoqf1KoZyudrZ0kjkvnd5hmYn5Yc7IFWhNy
C+rseGC/AGywWJ/sYoDxiBKnqJZYwVIMobednZK6RKn11dT9Ox5ypEKKs9lBoROOFRtSWQGxJMot
GHhx0IEXNcg/QZYfEgvXP4CLM7GlrwF5QZIkWE5/J9GPm+fuJiMZwpE0IwpynmApyaQRzhG71L2e
eb9UISv6OEL5EoJY2A2CLdQ8cn/GkuLXcNxwWPjCWw37nu1NYb1VHR+peDZpZcgnp1Lvqjl25SFn
pbUjFP5uNF5rxeolZx0e1gUQNEKqEQtOkdVZDFx4EFynfh+Wn8qodxDxs7e6HO/bUf6Fjae/oesn
fjRJX7cGfhi9boOQYoaWpboTYLcn4auHon4HZ/Fcy8aPq945jd6knwhYDl1r1tCNpM8N8mB77H4p
hZE2w+l2reY+N1mAkbWOq6qYmfKPpJaMs3mS/G0Qqktw5Gv27s7bqfQ17aCD/0HBVha72e2Gg07u
IQO15ShbxiAajt0wI8wRKKgOL817UeYROtaEwhRVM5aHqWxcfudqTzTBE1KHqPb7h56pZY5ejBIP
FEXDlABa24OjWDcIdn7onplMShsAw7YQ+VE+Z4srKL6Zm7kkNWaGYPLq8TAb2r3V0hUrfdr32629
qH7noci8STuUsDpxj4xOiIQG8lbK4j5VNBIK/hRGkFdmSeeeXzzMyTsPB+sA4ow9k7aWR1GIL91Y
L2tTvTtm/zZNPdWrO4fIaVkMtA4ZQBR5YUL6FZ+fz10uYxfoVItv14pOJNx486guyb3d8gtlOSnw
Vf0ywyUGR/1sZ8D0u7x7mlMWROzBAn90pliO/nPV4xblBTlveR3zzvGiNASI1AMx4yYOCZ0bxDBG
kP+kQFz3VZ/1P9mEGjObGq20mtbmQ8s+fMBqgeWX71VZ8N660Gjbsb74fmrv8+vHaG3IrquoECJp
2bvXbt/NwFxrkTRgHodWa7xKf5wjL0cEvb7PIzgUMasfXUtvxDUtaqMICRo57aittfMkABCwGiGT
DJQ4nXU+UxYLfYG+m2Q7k1CiQPM2J9TJfTkMyVPrGX8ZdrYErt0ZBvPmurUuCRSrLSXDzgDfGVlQ
5WdrMi+ZfM+16gRb0IgqfDP7aWNCOJkEGVfE/6FndNj2hK03H/LKV6xQUxF6hX/kpjajQvgfTu/9
sU03gsX7ZjEg0QeEhp097ZsCuH1jLK+ERBFJf42IQ2KGwTo/wwIUsB5YJKo3S3KKVdOlGUCPpGIQ
IVBFtLTQFw8LYY+BNvLMjptAA82Wee8IDcllM8arkeh3Kxrm1JmbS1mXVOrrXWNzyVPf4pivDuTv
MpwaHjvhn4bpikfNLGZgdvNo4Y88uE1p7RyvfM9HjBcqJc3AHx7JwyhRDOdghwvtqXO10Fj7Gf9G
iw0htcJsSXl9JOTRDkRNME7LHfCGIU70d2IV8T1p5cRcK0lDpcwPMlE9QmUrhz1tT39ZoITI2hAK
F8npHeWdycAky8zT1lPQAWxE3Aqtm/Uz23+sNVp5Zm4H0hlV/OxysreSHAFNImJiuI/J1Yvcvi8Z
0mIaSox+Z5Wk/qQJcA5JqBEz22HXGpO5t4YFr0ZmQbJN9d+MoQkiajgyKl/RkyXdx5LcqrX4aGfv
3Ov9o+sxPRYdwpN59oNJZSFlYA1hyjHCBkuQTffFvKwD559vkOfJyeUPZOzIdPzadP6HDbXDCKs5
MnyDiDYLfmfXBFnGfNRwyPHIbMnBvzxAWPBPmzOxHZf5B08BSV/u3AZdtUYmXsL9NnpvcFMYolii
rx5SJr20bOZNapPTrMjry96c7LsakItnOWtQTT4XXvOeJbhU2h366cixrkerKElN0jWu0Pzaxm76
i2SxHg6bN9/o2a2/1Pq+XJsdvXh/9r2Fui79mtiABLm1ish11scxM/eAgB+WnN9iidmBXCw/ey0e
p7FdHrPlhexDxO4rAK6K6zewW6GihhctJGfuxm/mOjTc5XUQV2biJCkSSgL5Ckx7GNCasAcvAy2H
8Bs8sgGU26+t/ukrzop54KnPPSpjHyGjxCfSA3TT87qGOmoZIQSgm07Vz109+LFT8uuqfNsNhEYf
AFYfe3wINZOHGHiJt6eHMA6aRPY0a9NrnTWo1ufEjhKruyVEcON4t1Dq58mxUnQTHs69vu4tWPxW
bK9qv/rX26/T39LFYOju+Lu8qIq4EDVWxAl9t5EY92gFf5MCtA1asRvcQtlumo0f23dZhkhsE0mm
FWwQGSxtKwkIJgEPXvNQDhMvNzYSm0Zj1+cYmwYUNE3Fi2+mf0o75U3J3NeNkteclhFbYN1QO5Lm
TSIJsJNc/9PowKRJJjgQhnVCBEVDj0Cj1YcCtXKxc3V/OfYuEwdCXnY1TqtAiX7Y9ygympyKQ5/H
G4IDCGpmZ3ONUhiHH31ckqhdrhZOcoHWgdUZrSPf59YC2Gk4hqVN7inLrsa47x0FQsHToBLp+sn+
R+HUQCMHXYoGweMatrtPma0nD1xGBJ30MA7NhqqkuRlNImTFwoA2tXBI1TxNZcr2JPMZAdbORXOG
6VyWn4CPqIjHbgu7wtX3dA1YpvUHGHA3lcaASMwTkGCE2UdEo/Q+iqjA8dec4E735HEZ8G53qWuM
PI4jG6+8v9csnnOqh3XE2NLW1aWqlX/u8/awlPNeX5j6mChdziY6tGUpjmtpDgcf3SB/7enJdyYc
D7PUb5rt1sKREI5zfe8gOItdJPI+C6Vdb/p/sZ/GU2788hoG27qw009L7Xyl9PLg7icLdSVSgI/U
4wol0gSTVvpa02U4GTlvOqxm2JYtZ0/x7aUgONA58yWByagAwYYzzy9M0ZWbjBTHpuj2c050jdd/
Vzz34NBHtFROmsFqekKlUEV+XTN+65hdgOhFyfHpdrmx50by6bNqJipO+mkOpKxwIzIJnOLOY+fc
G/aHTpJa6GWjHlsADxE++MkDwU/urPBAJwRBzvjgIrH4L7mDgEnA5mv9if0j5pYEzrm/8dLx7L34
w1oTjAbZdksUFbLjstTyad88Dz4HvcWH0WefZNb+bMncH3r14NX1rZrJkyPUmvq+N4/koD4r6TYY
CBR1VibJESiZSy7G33q96/XaQfzLtNU1UNnCFkcXrAYrmA2J/ZaM2QDIMb691olmDWgJ0Q13zMr6
wB19P3I/NZNF52phKCKY4Jny/cJCwQw+KGKB3dOb+4tdhxrWu3WRUdmNez+jrfEYePLAOQGAWWxl
OZHDMjWx0bZO3GvFXTLWTCr4wsJVaXjMPHRQo0r4fqgTN3cy9uVxrvIX7vvD0AvzUujs9BqOBXyf
XAV1f9AGYA+LN53aFgq32QvynHr3c51JCZJoYsLO+iYpHhe3zMhl7Y+sur+SdSlPRCB8mNUVMcOG
Ma+J7KKyCdOtfm0r5AF0BXG24hvWneV9ZsiBJlp+pwM9apmTPlTPXwPYNC4qCgydsVQskXCm/RG6
KjbnSbE5RdsCfDn9Oui29WG6C9AD9wpJdlhnT6Bx0KmBmZwJALKK7ytwb8/THGFzTuOr1iSYycHc
YQOfg7ahAvKlT0FZsHWwkd9xaSOFkC7J1aiMVEsiZdmzASU38ItW8wiEk0T3Kj9rEziXwkHkZK6o
G9gWMO3B85P2D8tcAqlJUYZZ2liGepM8+WUes+neIhasaYj4LbDm6olKzrv4ZWx6hbnbVoOYyeoj
IfMumm3uFI6R8USjmMZIgvTpb2WRhlrr+gMUWHaHNoi+uo3cKS2eSBQ46iUZpwrjW+N2b0QEA892
vKOlWu5+gvOseQyA9kM8m5cIAcrecPEXsuwq4tXLL7U3mzu+n4uRagyPrkWN5WFIJFAbEJinwBZ0
8jef1i+SZY+sAZBmu91fvyEluCHgmkATvg6d8C6zfHcT6DUJmnm2Xpznv4xan9ScfKEJucAE6Pco
odHlrdtrTpzrvjXyj0w3To6U6JwkajZXE3Hm2glxRbQquZW9uG33tcDrjvApkVCXv+oWAQTSz3Ae
mxpoMti184dwtrPVyrdx7W6WpWEakDGoMe0f9obo1du9cg22uTrdZuWQc5r0XLTwll69Q9+PFu+F
utVrBFhCvlarke4aGlEeKwPQOxmUbC52qhyGvSsZKTYcBRb4aNBuxgF0th0t+bCfVzQ9jW1/r1Z6
wwhzIbNnYxJm52NscecS0Pynwz6735T/3tY2PnpfVq9gzZJ+KXAOEUe1rMUboekF2DSarCrxwpk5
dwgLjoVpgaRP458RWOr3OcKypvs08j+LxXlLZFEowRSYlYSrlvEvTsQMbP6i3ToFk6apfxkwdgRz
I+sdjJc9rg3eVQ9zsBTey5C6PK/l9mixuuMsZeGBy171xutwzQPr9zIjcmARtLWOwoQualJT2Odd
Adu8xoVDjhrxhxwRtEE1QYUFHo+0ZfOR23Sg5lzImFQCYCvlbuxG4rrEsHcwXY6dAOoEpJKQ56DN
C/c8GtnObktxtL8EZkpUSZyl85J/rS4j3U5b2KwS7j5syGoSmzayxUtXVH4dl9NVMJ3tGavZGF4W
ojbrGPmQiAqF8mPJmc1rxWky27uRvSGc8exG6rBZqiw/F4bySJ6qIGxDONTnLGwkpJS2TX7zLV9j
HfUnDvVitxGXwglVVFHCCiaYYAtwNK0kTSbV3dZy6Ts+K7u0oRNxp7AQZBB6vcNqq0aLQHx6V2rE
JGXT2ag8huIeW/ec3Siyro37ibIPiTHDjfok0upbYGiHZL9dZ2DJ8T/YO4/lyLVrTb9KR48bCngz
TZj09EUWa4IoC+89nr4/ULo6zGRe5pU06ogOhTRQnVMr98Z2a63f+DkVOGMWv49ZaOs9XOYgCF5F
pcW+kF+LYEQUbFJtJMfAuUYeRItXD4mGuhE0lAwVxONty+C89ykGqlX0UIvhpufFAJZWoJvU6d8n
pUPHq94rw5NSy/HB1AawkSpgd3yI4cR4JnKmIDdq3QUuukMmJIQlHeNWb1JuKnC1pwmTvYig6R1a
fdlq8JUdZzT4K0WoD3xNRlmnuQumCpgYhUF/jnq3ENTEA3jJ4aQGj0VEOdrnkovS3rqtK5DKlVh6
atrwBhuo0oDx8vc0y//M6PG8EUesarwdoRDdYkXS2gKwM5d2/eCgDYizTNHGuPpu0Flc4y8k37fH
IMNT2Ij+pLNW3Az4hmu9/CQUiraPx245AjsAAZEcASbcopygrRCbzI61Uj5V0UIdH+Rq3QYFyXXS
ak9dLbs4qPKZX7SZiymAqNrKSk3jg/SzC4vj2z/79ksxtoQ9E4Jj6lX6aBE7A8DSKsCEdEtXBNUG
7gAHyJwtdSNYihDEQDsc5QZEeDWOw7a3AuzprORgYjyaNYawFdqZViAcJXXsKLt3k7i3wl2ad+0D
kvL2Gx3LANpgV3MY78oAHnUbNttamn5BJrV2wkDmpBq5W+cAo4RcRWl04WvBEQVsJgcv+lL7jrpR
da2OYk+WUNUCk8yjfDKaQxZUDs6RAG10QFxAHYrgiX9LXYcAHnnjxPNjneXHrwkklZs+xNm1aNNs
1bZRvEDCGHZAuXVEm2Fu43vUOx+yLhrX1DppVFJ7BLrHU6bJfPUAti23YcTaxTSaTgHk04kpkjpJ
2N1JLXZDuvrFiLN0LYx7ZRz14+SHpTsOce02Uj3bstpgStpn2KgtXLey/yqxcdBjqDWvGeKf6BEc
ukrBpCOZvwnkX3uYEVsxix8xNtX2GfIL91GGpkfVpndl3UZrPKXLXeJnAAki8cbQqIwUaqmuA2zg
LKVJt1XuWzQ/1a1WleqNj8lPJ3QyzzvUUslJ3FyEM/HGe8tVEBr848c8NR2rbZKVVc/BVxF0kaTE
ONBxBpWydChyhq3XWr7NzMFDASrz8k6qnEC14rUMuG6fyyLo3MJa5+IilAtIo6Bt2IHuBz+UC16I
7RZQdnw7fDojTJ4Fobb+PlL4HyyKfrXI9+DB06rNvK1njZ3atA73kXIjte1Gi0R9J2A2RHk1bT1x
pJ6OjiIPoFTk5tdGSLvL2a/4sSdA5AdETDmYhDKA0UzKV7TK77nqM7CIQ7HVFs7fpNFSa2V1W40d
YBRB0d3JGstXhF5nJ0rpcVYcn03fFQDWAQGzfUn9NDe39MxtlwlFJwfmmVYqXh713944XWjGFFsh
DnbNzA0Tq37w0NWo92pDtK2UGJoDymuOUXXlNhbvOC8BxWicvoUENVuVtJ9vf/FYUzwp9GJElr0c
3RYK28rPrWmNpa+K1yKODwiEu1PMFZkhqsZLZUDuZWJHRHgdOooyblKIlytEkjC+RbavIh/vhFk/
FJGPOCPdR4mq0RbEpbEq9X50tVLaFVoRH9WFHonaCBi5KeEo0TJzG4y+S63joccMG37yd6iLyYMm
F44wkm4GfpvidVaPdzk6N1zlYH7V+sEq6Pa/URh9WssUIoNNXXMem23mjcte9xtMoLLbgpK+O41F
haJIXGyEqjyI3MO2plT9PrPUiiKcBbsw0DYS+OQ4o18mdDH/dzROBzzIvFmP6GCmyYMuqJmNv6S4
gIUmJHB66UalPloEcnejd7Tvo0S9odTr4uBm3LOOd8FSxZt6IFZjrPGbqvjXnBgSfhWsrtlq1FXY
o2cplFm3NVILBeDhLkMb5SaQAopkKZDwUlW8t8VYjSrA6FB2fwksun3XIeRezGTOo/WgDRR0jOi5
wG5xKwi4egpFxR2bdndGo8kHtW7pFQONwTAJt6Fg0HbpUO2jmPYjoLTGVi1WCF5lSDLGoUhahIOd
AsqiNTPVM6vpSZmaH0WSkwH6rwld6b8T4v4/YfuK0Dsqff/7E8b24/cfJ2ztt3/895vQu6Arf5Mh
/0JdhWVtyuLCMPyH2OvyR5qpklxSMF8o2/zRfxG2IXlromyIqs6/oksKvMN/yDFK/JGkylTYJMtU
YXX/S1Lv0iK3+BfTEj8bfgKa8aIBO1mHj3pGcKzhTqTBhItQvPU15IpXcJKOlZNto222pUuh/Y4e
jSsUWM085aH+V1RkFlHVU0XjnFY5yc08hoVF79w69hUUo1/+l6T7IocYEHoJ6WZMt0g3C0zSH2r5
oPW5HZZHOb+pihvjFdSpvB/26bFwo5tOXmMDWzxPO/8LNTu3ec5fZ28BH/8RH6bSBSNzEHfBJneC
e1hmOzAZECc9JXwQUk/NHjkvwX0MD+0WIJh2iDbwW5/rbWPHHrk5RdLVQ/9De1EO8C1NeR2nhyQQ
bLP7EaBfb1HkpihCEdPcQteAU5vcZJrnr6EUbtN91NmUFJ1i+jY6uh257f5W84pnHZHT58kVVvLv
6aZ8Ql8ucmPQPbDUbzKXDI5G5Je53Wr1kVMIOSezpLzqVPWjTGEy3i5S4chHPNFzr47Bi7ZyEClz
yGX5j2ofrZXuggL3kh2qW6vRgy2zWv7aahVvyS49oz6CXTqitlXjHQRj/Mf8gAg6x1H3pXsOlzva
CR7SbbaqnsunzPW3+aZ7zQsnW0f71PMd3+tkz9/GP7h62g1Vb2mTe/12QHDMoTDrjth92vodWJ3R
HafNgtLIYKTYld3+GB8QW0LyA9HxbW/SkQIo8ugLD6V+TKJNL9tGCtBx5a/N31ypX9MtgpKi8jR8
RxrvT7KhQ+EBlB/W5cHwmNCXBhxfYet8LcEGynDkXWsXR6oD2s8RmM1KQcvnvsU4d5Xe8SqCWPbT
Ovhu+E3eVD/QonWMJ/8he0nXKXcv7uU4q2BBGTqTqzj6Trcne3T4gusCDsz3ZH9rfc29+iB46nrM
bPUPunq8b9e5Fz9KG9THnelYHRE1/ZZ7yiFyUQ68HTeli+CuHTuU+TzTmVfVLr9dvoBZclWvUCNI
3fJFvoXoRz/DCZ6gCn5H7HFtUaa3gwPiuV5z8FNb0VbB3eTNLlksPZCfivRKJzAWDqiGyMNKfRoh
xcLzRYX5wXCtYwNug0TlkH1TX4N7+ZfwQEc2wI3RSck/40X5OPcdPDw99Y4OXXBE8caBArdRvWRr
ue1GvtWfLOyqt+Tz234Px4T+K91iaNcvMIHSFRBN0Enq44IcDe15cKjG9vkm+qI8cN0BlfgKhKWI
XfUVlTh9sDVQ4qvwUSrdfqMVu4CUdKNJbkv7ksijraY/4LUKtvEF1ipKy0HxWguuDjqgtNFFGng6
IQXnTebGirdzvk7Z+gBiQ9YV8E+WavBA9lkmG8m/Q5FPVZEgcpVFywjALO18u/stYDVIz+AFe0jb
IttqqPnTe4bItpXytU+3xY68BV0T35E9aNX3UL6ds12WHgTT1ukACV7i7xDZiR8AhQXQJOfH3vza
yHeDesjbeRWhBCR+k8vXaIQFUCJaKR1Bbufqvd48JYu+GlVSuzwiGe+VD/5X9QCVdbRclcOn2oTp
ukzXlFubu6jd5Lo3zV6KCXBi94GNTFtGJxWvux66rwvyEhi8YriYDXfwQYrgNRY2aeLO8T4Hbe22
B2GTx4uyxaq/Eb1hG7uBF9N5Jmc/mLiA5xtlpGNy1wKyb27VEc4TNuUQEuGZe7UGjQnBzgGdqYe6
Q9nTBv/TCF/f7sp/6VHx/5o6s4oKxX+v4PJYR//r8D1PTh4Fy7/y9zeBKf3NNDQF6QdkUjQUXpEr
+/uTwLD+psmyaNK7ojBoWIvuwT9eBNbfcNc20bjQkWSXF3mXf74ItL8h1c77QqQ/j6TD8vf9CxIu
0iKo8deLQMeFYvldPAtQU5Mt8VyrZJgHsK0jBBR1bXwtvXGD4rqX3JFI2eQ+f39R/rfyHtIizXYS
TVNlyZB4CiBLgc7SmdJDpGVtkBlq7cKJd4DMHScbcfi1eifdz/bs9jcUaK48Pz6O8DSmtai1vFPz
BWleyDFNFte4HVyOiDVQwTUG8qvEgW61evfp7/4+lPfqdFej8cp7Hw2EcdDCMK3dcGuuk02ws+wG
zOAS7fp8LtN1Np2KwWvzbalIBmo+J8HMiDJgY0yVG2+DTbJL1oOnevImXl8Z1KkqC4sEERM092Q0
ikHJsuZO4/hTHBlaqRYuDGA+G8qBbrbmcuaOgzNi046/j26HTXxtuXxYnGdxl4flu083ZSH48py4
vSd5sks17AXW1mF2M695qa7JkFyLdrY456kAnJQQbbAH7vDUAevXr9RVtdX30165uzKpp6/iD5O6
iD69H1wOj1QEgFG4aN+lPTSPVc6rTrDzfezxkuByhlIEF2tdPQHSvfZJl3V4tnTef9I3aad3U4up
DPzL6G2wAF+eKfKtQd3YYDnWzZWJvTRQTcQ7iANNJ5tZDoV3oVScp3Opwn1V7h7o5SMI9V1o/Y2s
/rSquxykx5WJvbRakV1Co0LVJYzEz+IJiAYVMoUFlza+N3Krv1S//VfV6V3ZSZz0C2ivVPG6O+H1
2lmDtM+FaX0f+0zvx0xo7QkisRtZAGkHZSjYZVlS4PQml9tuLFF9zXUjvK/qDBL5SIdGtdJhl5pi
spB76GqUvvAjiLPkGQUMbRvFiJ9gmTC39zLW1Iozh020nUZFe8qACnzVza5CnwPqOBwPkIOyRRsE
nrf4bapV2Q7ifDrqodnf+ZLcwmMJ5sCp9X4Br7SCdkjkNow2SZlVPwyA/arbhdLgo0CSt4g7lpCP
eRXUNXggMQKrbUQzErWSlLxMDMj1TXI1YMGTfm+aM6RtOWvNbk9vqyZ9ipKstFV/NnFL18XWnrs6
PWrtRNNoAKX5Q58p7jSRMt0NNZbWJiUQQAp+cV9XQ4K4SaAWaEIolPHU3OzciOI0TXD6eDX8a+CZ
K/6nS5wEd0EZ0osUVl+CjDt1LRpNP+y1SaxpP2r4edPS5Q6AiDv5GzB1qbFqCiVA2wCi+TpMmpwu
pWLcgmbQVZreDezJHi79PWD66PssyxD7xAHi26ovxuGo9xhN06ii1buKIgPXs6JX+zvV6sPXqMCQ
nC4wYqQrw1cA0UkW2hM2ojvR1yFWuwNNwvGboka5hxFD8eB3qfLUaUN6G0s6711j7tQ7XWrn2xiB
iqehw8+3z9RgnRXgAKqpSsEAcCaG6IflqBP2uNkieN3uIIEm9lyUxa5uEShOMMK2y0SSnSiSgHn7
5F6pVkUHtYQ4qOZLIlv7kd2pXe1NcPfsZQKdNqnrJx1F2vvWqsvbOOr0Q9wJygPA28qVJRTEym6U
bnytmZ/8KRjXVcVlR780Qf5DLM1VN/mUyBS5p53a+dA5tjWg13yD8lp2qEz4MtDWhHTwpCaDU+kX
g4ZqV5JJv0wdVTVHSrIuWfmKWGmuoWAg9Qf1rjbhCzdj0D3n/BrjuauqCAK+ppfhKrDCibxNFTPo
6GMKMiMWVDQtugFVVBvC1OySvFtrIOMUVRvLSJBkWU4+LRba+5TF+y2fSng3bYjNNwZ+njyNEbl9
aZo/rLSFfheaKZlM3TSAhMPY8FDyRpxg8AP5mTKhFh5znml41MstoEklgDAH5fBWLSjRii0tNy0L
or0y+ZVTlVroDgJWMk07F6DwxHItVkUT2pIadwqckro01+gWBKpjpqRFaEEZIApj9TFQ4oXpLACn
bKGYHNUEcSB/wrll6qmtzDp4DvRQK8FJKKbDcvArWkdGXVNdBITuT14mJbU9ikL33ARVBfJG6B1r
Qm+6kKPyK7Z+PlY1uiK5tSUZbg+FB2aEn++x2g6FOyg5sygfrc4wMSGo6k00dL30GOqhDnNL12Dr
572F5JUAkKISsUKzRbGZIAYi/WVnyN8eKlGlAtHE8vDqSzrqlCEgTMD9jQUcRTwIM2awFGyCrLZ7
KDmjHbLlscYQjfmpLUxlh6yq7mogM3cgYtEBEWITY2Xc8w70hXIUVdrxB1rAojNbEmoHlTJmsIAw
fHTZkvXejy2TGsBU+YmjVxlwm25Wh2gzRyMsibos1DtaefVDXtBQ7loFjn5eMwky6gbY9s1mSyu7
ysviNquUWkK8R2jwutMkOiypleG+U6c+C7uGcK0gin039nBjHd5VAl9OQ3+P9UezzVbkMjZdOED5
U2RME1wAa8CoIRoGO9R9zumkHNwJqVvPspDs0UAvTu0MdF6e67UShjRu2Qiv1LzHo4D1wUpcwFOW
PLPFkLlBfRiAeJGLT1ISZN/AzgRO1TTDDlTGUWlNYAEDgPqZfeWUxhQfGzbFKkyX9nQeTasaYtR6
tFLQUUiXy5lkbuNSl/ajVT41U2DaTSffRaWpO5gD7mA6v5YKeIxJoaTvJ1hxOaGaFWAksVawlv6R
JGbmTtTRtmpjRLR9tTA7Ck9a/rNHNeEuhFKzi2MLoJpa0IDrex6zliHe5ZaGdLlfzW7jgyNSS/Er
9o0owJsNr/iBdrSaFyrNulR47DvV/0N7t3MEyfozS7DgIvS919UoZI9dRkKNvVsOEjs0kIXsfGFH
MgYGha62O/qS+VhUQMjr0X+gd/YcAoXE9a16lNtJ2o6siFUI28DW1MDcSdgd2pqJ7pk7lACsJRlF
Y1Vj4nU4TK99NNOWFcq8Y//PMe16KFHGb58H5qocq/phKOth00YIHKWqgL34LIA0AVoS/BrV1t/D
JRB++EZjjXczqhXKvRpkyXxIoz6D2TfD2aqH8U6NEXq0+yZl4lY5dAioaioQk0LWSydB988djFpy
+579j6kndOQShMk0Awz18x5HjzbmYoqaaVHFQNbDSobGG1N/8CKzv9URk151IHV1GjWQsapoV9NC
tmVzENedhOwyepOW3Ydq8idiD9EdofEBPGLiDNUk5Qc6UCr6HfGcv3SVb2zocda237Jf5TkwV0rV
QLxRAFgEQg83tVXKu6Ioae1QQL6l45fscPkNUcHM0XI5FOHkJ/eS1Wb9bhBw6RTTsXxp+xzRARR8
nwvkcvFfaCeDftYw5fdTrQcUWXGYtwcIWaLT1jRnVL8Opw2A0WSiVKIiL+S3oECKstrRAEt/1KjO
p3ZfqdJ4QBygOSB7x82j+dERTLnpRUEPocbAvCGU0AYE11BGN5CuC/fzN+zizfTheW6ZSJXqxiKy
Kp4V6pUwzxYeWunqR3MtOcjtQWYqaeStIMvZSPF/CY54iG5BZO/CzkFf5RAfryazH1+zmsgjmlyd
h4+qSmd5X1aKeYmFYe4CE5vlt6K26YB2Hh2ZtqwNBsK59oSWlxfyaWJCTIolFuKZmqXJZwm0mWoT
2kbErB1/Df3w2HoF0sjfkw1gj6N+NwGz3KvQjFZcB3bm+cyI6Oke1yp6K9eStI8Fi9Nfs3ynd7lL
0ogAhgY8m8qfxq3xtblBDHtcjasZ4NO9Di7Inkd0nlZX87OPC0DjMQXVBsNA2YLBcxq4xVuiSss6
py6DO6pGfXiZ+RHg2qq8v15JkE87Q0s2SjxT1Jbuk0g16OxTl5khSXPAwuYVP1EmkTZLbl8dQ5vK
got6noNO5dYnIYUJR6mmcCinb4uXz9f9hY+P1SBZIsLFsoqw8Omo0QKjoZz5gPRTH1dXlgCFTSFZ
l0BwPo904cNapoGFIsU0Hfm2sySxqxUlVqRqclvtZ5btDeSxhGn9eYwLc7rYE6hYFYiKZZwnvuOM
R7Iqj5M7dxJPsD9ZcyXA2yo42ywnEc7SzaEZk7qDjUfJInioHckzj2BNEdQIV8YGNI0NRzBF09Pz
vy6F7m5fueaVo+rtEPjsN5ytnAKSpjCn/AZ1TQ2Di3FyMxdZzNe/l4d6V8KKFXvF39G/U9vTTsa/
lB7ebU99jgrQycTGhKpekRxvLFtZt98ReVyhM2Z//j3lpSRzOlRDlGTdNAyUnVVFOasQcdMoXTEi
ZdPtsu/qn2BfPBvdqnd4hyC07NQbXBhMlpPHCwOE9Cq3r/2EjxU/foEuyeQTumLiRnw6YFiZeVDG
bNOlyals4DxR8Ut33ZWSzYUy5mmcs4kF0j/oVkiclNZi/wi62YaMs0OWxo1urxWIrkY7m1cfcxVd
XQ6fgf7bfFjmclwByPMUN/52dcF+vNUQK5c445jBxQ32bA4t0pwJlY3laPXX4yFxA5R9V6ULlWEt
7oPb8Pj5srk0PIX2PeFUHGsU+Wx46tDmfacDfSOdc2ZHWsFToXu48m+7OxqmL5+H+3iywRP8K5py
VleMkrhuiwVoVxj7TH4poXEl/+GI3oSU3+27UGyaCtbDMqLBDfbNut8AFeRJIG+GvXll2308Rk8H
dHYHh2EsCblAsHj+k2T6Fyh1vz+fMuljNfQ0xNm902FC0fuRSR1oZ64tb9w3XviArBI1+2s7+EyV
e7lpT2Mtw303d7jDG3qXEktbibZsh3QD79VpjZs1ZBynfYaCaNPo60tPKj3MrK8+La7N59nVx41B
4lTxA9D1xn76F1AHCASOYYueam6oONvR1WfdtT3w5kL8btRoaMiCsKwYvGXfRk1v1l56TaYXf7t2
fF3aAjTW6DIpGqiac5gLlHG58EuQ2WPT22b2oEcPw6BfeUFcmsb3Qc6+Y5nJAVKNC/zb/zIm9+n0
emVRXrhtlPcBzr7TGM26n4oEUNeo+BxRbVsJx3AjbvQrQvEfC/TGSaCzVwQnpBpSH2T154/6gIEh
aWop2cN0Z2ok3VK2vjKyS9vt/cjOTuAm7AJV6hgZzWZPBs8R7bQbYy3sIs+8MraLW/t9rLObrJth
3UGPzUEVgzPp7sNHy062cWQj9uRWV87eCw1OQ8VEkWXHM3p5Xp5ubiSVW0xtLTpWio0EkPis7aNd
/mId8Ze6q27j7wucw9hemc8L6/0k6tlSzOJKy8bBpOvgwpXgPouVjaZsKVsbtrHGE2M99pumWvvy
lXfCpRcR2Sn8FEs2TAwnzq62LB6VZp6IvKQpfvIrFJ9hnoH1v9d3qt3ch7eJHT5j6GMjUACmv/3S
19+RPr02AxdW1PvfcX7ptVOsNgJstL8O1RfDFXk/CHf/zvvhJNZZahYKTSCHE9+4s+GuepBhXYa5
xgwUGEdyey3ex5yIzosiS5oiqrJFFn66pBJ0c8axA2FOYc1apd2XoH1KctQMesm8cqR9DAVYT6Q6
Q8YpLa71p6GiHsgv8MXSxVPMi6mhm5ErRinE2+LKnX7hPjgJ9baw3t0HWWEUePpqpVui04rO9FbK
NqJDu9crfTBHxi1mHmG3F9qfRn9tsSyb8PQZry6uNf9sEJ4dP22aNtTHaNINdnRj/Fway4KtoqRO
YQWLyet5w8erQiWPhwUE9AHFVvMsIE9RFn8ZUe+/7Z57evXh19RDlnst3XTrcfMTZZrDUtUZv4Cy
wmbMkV+MOytyPj8mPv6K0yk/W0iliAJR5fN1US41qIDSefaxev88yJUl9FbYevddaRniwBbyXSmc
OOpUIaIY6C98nQqJzvjKev147p2O6Oy0tXwxQHGBYEgaI4NDM9FVuitW4ddmbfnz9wNKI/oVHbPW
SMA5qIDGqMB+PmcXii+n4zi76UNSurRbNsMEFxZg6c9sXuUeafNW8RDu2gk2urJfww1EVxeVRdTy
tpIrfcmP8r9+W57+krOnADrdSjlb/JJ4G22Ke8zMbG2te8VtcBUqc+3jnW2KdB5nrTdQpJqq3+mY
e2H2i8L3lTV/bTme3f5VLUiNUi5rHhmYRPQmnJT6t6ry18+/4bVlcnZ0hjmwfRlSjjvp1kYu26c0
mp7+oxDnd5yGNItmLvs3D6VnXayOKPnu/+UQBkVXyo6mJBlU4E4Xe5L0SVlLeeNGLS6B9G3Ro9e8
z2NIH49f6toyioBkQui66Wfn0NSHOtpTeM80rnlv7npzVQB+5Qx8an4lTnQrHK4EXD7y6Xl/GvAs
gSwKP/OxYWkoKcs7f90+kVe5UCY489lI6/AGOo0TfqNneq2afWH5nQz17IBSfKFLo4jIhvVFTQQk
rRH4xJt8HF4/H+NbvfJsjNSkNNHQqJsvl/jplwNG4ZvwYBvutMEl10E04TGpV/o6fJ0Pxlcg0w5m
3xhq2LPhHNIbyR289ruwu147WvbtZ7/k7AixaLLmpqryS2LrLkOHfKWPGsp9xouojjCL/flf3xeU
yGVzKbOKy+o9HbrZzYYS1gY+BdaNGsBybb5/Prlv757zISki2CVNsXBPPy8W9zkFlxZnYldca6lt
/FS8HqR87AVH6QGpyxUvXAQLd4pb3ObHpL1yy10Mv9Sp8JNTVSChZyclpF8pDqqkfXveG7eTW+3E
wE52oUd7G7g5lc8dHis01hyC/w9weBd2rLlUsQFv8tgnsT6dYYnuOAJUZbuUeD30eceN/Nrb1rrA
B2glAZm5WiVZ/sbzGX8X8Ry0meFz7CspEYfaWKUGuJj2PtGeZZ5N+s0Itx3C9ucfWb4yyIWf8/6i
zw2pzGWUl5BGC17yQHrUxORXpKtOrkW7MtT3dNFv9PyLHyPMjNHVKg9+0lt1LXVPhrlOJP2GCZw2
UZ+sEZlSVv8nH4UGJ0ZGMdOxDLLtZF0Fu1042/g0oJo4sEk8z/s2sablaaVXOIt7CAkhxAa8hnaU
Z9mjDSn62wDEP0bez9PU/0FF/NIz3tRAhQI+ZW1Y57XU3tf8iUYoLjLV+L0J5UcU2da+1dwUSv4r
DGCZBEJ1k0E+t2Mf55w5QSuguHLJX1oscF6Xe4v/IiJ++uWEQG5nX5jQsCxu6QonTENRfJdzjkLq
kvTQ8NC9slouPF4Y918hzw65Eqt2FbkbvmxN4Rht8NFGVOjzFfnfTO5fQc72fYhGtSq3Ih3zdfHd
8JbmBuAvNCHsxLn+Hrsa7uytRCylwBmjdSHHlNvlfMt/ICS/VnaSi4Ob+/noLl0T72fw7EwJlCHp
yBX4aNL0tS+Dm9k0X5pQRSjJS698rQs1V7IuWjbsFHUJuuz9d4/4UYB7HSZd49Imf0oeZDpUyX3y
W5mc+SE7gF8m7wNqAL0CKNP684FePFjeB1+eju+C400J3iAg+HI1W6FbwvoxaRgV97lTb0MblQdu
Zh2RKvQgbNRwEbhCbA4NHu9a7ffCTiHtpW1kQsTj9XV2xqH8IFpgRxsO8mgjbaI1SHhX3Fwb8jKi
s9P7JMzZg2tAUg7iN2FwRBwUrFNy6cqWv/CwWg47ZObAo8GcPNvyVhkm4jzMREBdVUXkXgpuaxEs
anBlE144X08CnW10E9W3zKhEXnAoDBnGVp7NfdvUj2a4zmHXFFfCXZy5d+M62/Jwd3jLTIxryLRf
RZ5twka9gmm4cHTBxJRUCREKnjTnR/ZkTrGRSDyXmkp+ssJhHZaT19TzlVTichh4A1BbRVU7P5T1
0iz1Et1ptxL1BwVpJhIklBpfP99cF+fL+CvK2ecZVMtHvp6VZkkQzVFEWoUi/uD/WZCzjyIiHoB9
itS4GZeoaXyJuu3nAS6dT3yTv4ZxdvSCVEDPH0UACBZQAabnZD+v/O1Pruz1vEMGwy7tbotmzPpa
gnKhPE6b5F3ks2PYkIZpAvrBRvpHbzLY+Z7By27a6FdOfOnipv0r1ptv8ruDUC/iCEITsQZb+Zog
GgfCnLNPvgOlED/kla17VbgaXuSb/OfnE3xxF9O05wFtUER9S0nfRQ5z7DvHVGvcAGvTOc9uIily
wYk9JQK2YwW4XrQerr7bL24BnGTxtFVN0DVnp23TqHNWzaQN4RZp2NXCedK8DgwTXFJQXDEahleJ
HRc3xIKcAnGifQQISH0iy5iiNG4nBVtRBu/dZFf23Fu+8eF4fxfjbLUWsRIFxcwJIq/rbXsA0bsq
H/2tQV+ldxUbsNQaNaB/p2BkqRZaRjrvPJrpy3S/+4iBJTZcLFaDiCzYbwmrVwmnsaH5d3b7uzBn
R0phpOhuQaxyhflFBBwZIL/2+Wo8o+EvLWA2HRZGuqyoigo78HQkqi72DSatS0Eix2RnVXrFOt/3
O5QjduamXAeO9m+dMO9CLuvm/eSFcVTJEXsvPliPPXZLa9kNduLdwhmLQZ/vOjrekhu7gnONWHVx
G7wLffbdwqIvFCxx0ZCcb3L5Z6m8FtqXz2f04snyLsTZNwuaahAkgxAdOustr/1a+p4gRJ5q/u7z
SBe/nSayPvh4vCnPawFxbeRT0XKUqGtx+GLukt0ClEtSD9kbzDdWGazC5MeVoBceyxb4vAWoxv/C
wDv9ejLUCishDXZbD9s3C3M4NNJWyAmtkSBf3NF4xqU73xY8VCiv3RGXjhSkRS3afHBU1XP5hlbO
IV5UMeUHvdkJDU4jslFeOaAvrZH3Mc6WJ8wUpUKanHy/OzSI9iBfBxzjyr67PBA0NAxejEu78nQW
a6mXqDymrStYm8VBY/SvBLhU2uRk+iuCfBpBrEPgqwW60j2cmlWyRyIiR0IhgkoN8p9bNV/HwrWg
lxbH+6Bni8MUplq0Qoalor/UltOjX+Nom/b32EY6Am60KtLaaotEudbc+obybKXjxsrKbpXk+THM
lZsxb+7bdLqyVS5/078m4+ybGpMQQ3Lhd8npSzHclyKald3z5zvjcgzqDsBFF/WUs+eLXpdAWfAr
d0f1dzEVd0obrsf4WpXlShTpDFIlBk0s6AVREIReJVbjWJLqLMJz/9Fg3t5q787oosO7qp2Exh3j
+kuIlgGGiNBLetRRPg90ecX8c9beKgHvAykCWF+fQEo2b3sdDzJTBTaQhj+CMN9H6G1eCfhxAi0D
zjq4SZy/TOn8/KoDrRJQiZ5ctPls31jPJZqK6svno7oYhIRGlABoKrgKnW6+VodSWYriosfbeDrS
njVMz1G70iL7OHcMRQcgDS4b0Z7zQ6SChRkN+LK5KZpM4VQ5xpDg0Tw5EzLmfn7/+ZiW9Xv61DqN
Jp+OCeJ1UcUC0eSxs+P8e416rzCCh0e+ShLxAiZTKP98HvPjMUlMQxaRJYCCoJ/vqaYKAGib84Td
luqGJUzkq3i7j/f1SYjzDRWPhuRbkYTHs+op5np2YHw1s7sIu9T72vXbHaxIxRafwut45WXKzqaU
xzgq1qYOqEJaVBfev4TQIMyCeTAXzHTrGLWjuvPecNs/GCg2QIKulVwu5HYWWvmoIknSWyp8Fi+I
+q4vw2ZyI4gK37Rb8lRvaem2uwYXcbQ67MFBaOQHsjDra0+vC+kdwVVFNxbQMsfjWXD0WLGyH4fJ
5TvbydiuR7V/8hVrOxoiVLGbcIh/T2m47XrhBdDcw+cr6cLqtbgNNWN5Thv6eTtx9pEuZrvMrhqg
BgMJLVCe1KpzB9wppClaDaXsmUjjfx71AgiLCt9fYc/zzK5Q/Kq1wtmVJ1uCXP+rucex/Ee+13oH
Vv3XIMadc5Wukcm7Enm5ak/W1v8l7cu2G8eRbX/lrH5nX84g7zrdDyQ1S7blOf3C5cx0ApwJzuTX
3w25TqVE8ZpddV5UVintEEAgEIjYsbcJ2IwBXgtgs20Z+fDLtYX+4rYiiY0Gta2y1MHCBO4jaO4c
P0FY1Td57si42qsjg6OrWKEUoZlaWMySBM5HaG0mUHT4elBXD3FkYrSEoMICnYEaJmStc1Po2Wcg
izIMsNYso3oZQFVRm4U+Xt3XL2wigXQ5jxVg1MjjiD261UHLBG6rvWiAaVy0bhs3CH4BNQ4daEiH
bjGHYPl6StH+c2kb/dtSEiJLBt2QAVx7D+BF/1vLRBxRNjQA5avspaSbBK0nZo/7nwK9BBBqiF6N
KHDiZ3A/uvJanqtuXV9bxIyemRzdkAbQKocgdocwHPI88U8FRGWQRvOUbeuZywLAy7lbw3UsPLI4
2gtKxwNJSTBIOXehW7u03suVhDI/GdafrWOz7DJXp8rI4mgzQOoRXe8UY4Qi4DPyAqXLP5It9NWd
zu0WZe74L4IDbK5N7iruGJkdbRCGZllDamE2J/EyrkCiiqwn0lDe1/vw2q1d2hkfmoYt5THyW5jQ
bbAm6E1+Cxb59xbM6wuBCkZIistf/33uQU7u/98rZxyVKg0dyrqG2XBTbQTSH4pT62Q5h9k+ff0r
33lmR73cd63fgalZxXoJN9kNGObW9TK9qZALmXteJ6DMV5ZGF6a6koM84rAU79tjt0T0sYaWYrQW
fHwltoLvRo5ggkOJJnKSA8q9PwQoH7prkCh/AEu8h7BkxsteJ9VGT1e4pbOYPGWmjqY3fCnrbUBI
AtGdApR0dKetUdINFgIg49sQowJuOQCr19dra2rn4FYMEDEaiyyUci+Nd5kJqaYUoXPRoas0Yy9U
boI9ui6CJXQM/uq9ECM9NzZ60GgcwXZpEV/6qHOYBHxxOq7Jw+vXQ5r0P+dmRk+ZgSwctEUwI3pU
tD3AsmwpPIHi2s9QbJ7tu5lcwOcGx08QzAFA0MJgFz/Jueo1hr3qCa7lIClh1VsOfs2CovmBaTNP
b+q0PDc8uvio4E9oTYpouimPgwUELQhmhBjnUusf1DyCjlf97evJnXJ55xZHp0kcgxw9Bxv4IkJQ
ZW3j+r2bix2vqwWnZYJ6AODIGnKlozVp0M5UwIqPDk0ve5ezVfkGxKzL0QObyOhndMAC7c11ok35
Og031f+xOVqakm7XPBKXOw6pc9AVydD+UbsnM76Xh33R4qSOZqpxU9HGucXRKm24FVaF2cJi2+zA
Xt844JnJZwKOOSPjlZmpDb4DhtWCpUTpW6gStauvV8ScidEaDBMGpNuAceQRsq8tOA7zp68tTHrI
86kaLbo+TnqjECbK3skgxf1qglLCqY/DS7EL9mG55BvA4gESWqfubGQ/7SF/r4xRNJNDL63RMkwh
9BwgdPUarPsnaNVEh17D+ctVp91nSyEvMFuim5vZUVQTA2+UZeS0JpOFmajLprRmHt7sXhuFMD7u
/DUnYmoXyY2UuFAU0O5BIOH1+7oBHgGJbRc+Zb4vbNqR/DmtZBTo0zzRwGaNwfkAVGUVVKLyna7d
fr1yJmfQUokgZj6lbS5PN7NhPovFDPr8Rxnf+dBW+d8ZGK3MumEUSHe4KkVH+3P1TVCe/A0LNnqd
wRRpGmCFuBxCNODipZIG0QHblBXks5rW+9rC5JM4szBaZlKfd2hthgWQkG98iuBDTo4R0eZaR4VD
Gwdf2pmd0VKzC+RP0xZ2RO8XqM0+7z61N0A4AaST1Ju9FsxYHK+xvOcWz8yTxRbrDEJFjriaQ4x5
WyYueZfmTYqz6YtBktHZlYD8x5cN7CcVrXvGDsozqPiCG2sTbmfzS+LRj20JKm8AYXQZP4w8L1S9
tcQMEHbI2y5wDNSZ342lso7cH/G7vWLQXQdcbP7WM3VUnpsdrXk0fZkErV8gNyjrbYOWLt5Bs5jd
NhqUl0sNJNRl/Nw33a+vl6n4s9ejBVsqOpR09YoYhbRal0cQ6V3IUbUSwA/TD49V2T+3pP7xtamp
HaHLv00Jt3IWkUekQz93KbTUSfbaQ3EAGX8PtDwPX5uZvJojD0mQTSZIXo8BOXIQGmGEdgFUFLN0
EZjLT97txuGe/1BWC2iHzuMEpgZnW7KJ8aFt7Irvw69LaGV1kEyw/WZTqWHyavCdX4Ttz5nRTa0T
25aRhQRWCwSQo60ADcw+zCosT30F5qFwk286a2ODKh302MEq/5W+Z3eKslJ+QQdqNQ8kvuaTQRh5
bn8U0rUN1JZbkUEHbgAs33QhZVtibIWOKb6RYz+ZCrAYvgPCc2jqeQZSzrYHbd+V8QCpleCmCmYK
CJMXk/NvJPzV2bpqIh1SMQVmREB2u8esBXE4gAwbbaG+KBAMnb3dXSMQR3MwWsmhH2Wl/xlKQ9Hs
vnTpFrogK/Wj+w6CwjfoOOWlI9q+Ia4OfhkPGEnH/jb89VAX2HH0lhi2CTrQcS7alnOzLQ34YdmE
xF1C3mSNBTMn8cSyFqTIyP8i3w4ro9Wm5hmLKhk2FBPyYvx7J4NlOOLHmUUtJmzkhRRFsYBrA1ON
gOZfPsK6DqBCm54WdXSvJ1uj2oC6Fe37KjTWAL25QXPWavYgE0v1K6ujIxqErWbQQEEeYva40vpb
0SJmgLDdAcN36ajr2ZTMxMl5MczRWR0M4JmMOuwdeZvcK4+hJ7nlq6B5gPgmlIVmMzPX5QoT9n7P
qzUKB5Oa974snEWzhGBg81qvgKXHpBbBK5TdZqLeiaMEZwjof8AToKLSNRpdFlmZkUJpFnjnyOEU
egxlugLhl6f28frrBTO1LBUDBLgCdonSk/j8bMuTtOSDYov1Ah0bB8SsaFc0IW3EIuuvwi7FDJ5Z
Gh3LXQGxbEpxM4fqKUCR71EdL9S5gHrKhaGaBYAZmpKxy8Z1jqZJW5QdDHE3V5bDBh50Fx2KnXhU
2RKCGXOPair3eWFwtPRx6FslEwahr75uHrQdPQJWsbdQz5FWyW0IRZ/ZxOc1IF7M5dkoRwuEg2JS
i2wYbV1Uc9xkKxIQ1VbgONrvswnAyc32pzVk6y/XSAL5prgSQzyR4IAlhkAaCVk/ddlDLNYpFXfO
5ETkiC4/QYGjipa/MU2GZERVq4LHdqFkjwa96UH/3+mWU7GHtp4JAyY3wJmp0QlkSFQqqA1TvBsc
hFwOy1D+q5j79T6b9MtnZkb7zFRCK84IMmFAv98Smb8kmTlzik2vijMbox3Wp4USqbmGNN+SosYA
VPhSiHcArkEfZbCi9XPtLZN+6szg6LAxjUgCHzTmrklkVzHehuatZ+/GHMhMbKGr0+XMzGiLJQk0
ARMZZjLJukOCL3ByFed0CsF2oERqs10n3d/yi0AZ2BAfgGydPArOErODgmEPm6VduhIANSDodBRL
mYkKpv3VmZ1RyKUlED1vMzwz/8kAeaKH2CBypedmQbbFvbkLlnOJxOn1/ntg4/VuEWqYIQzy0HQg
priIh8QZ2rnO8YnFqJqQIlZVzTYJ7g+jgRVm1RdRaojOvPZZyP78EKUuVL6RHp0l2bjeXTAmQkkD
0TyB27/0UHJjdXKjomXHuPUhggOOtwy1NUFcICoiAWgbXPry9YaeHuBvm+OilwTu5y5NFECvFLTu
GuvkAIplkE8S9LX9J/RM1w9OxUSiJCs4L8GAMZpQv+2Yoilg34WWHQjGwY8UAB3bbr4e1tRMnlsZ
LY8oMNsklhH5Q/fYkaVbLXj+2oB4FJebGTR1GADKOVMMSCaLGAhSlQbnpYk4URTT1KX+N5QhzEs7
o4H4WYirHz/Z6by0cXWIQlHcZwrkDttl70H6xkVm7z9oXJiYQqJCLA17DGgkyChfLka9YxZ4v7Ew
SlLTLZByxKUWgf6ObPtuyqR2YVYcpusC/EVgaW9XRSjRB/AeR8u0zPmTLcfD2sq05i+fQWBpQTMk
AYUljJ180Vmsp3MJRdpUhhiWBtHnAkr1i7TU/JlGoamNIY5tKMnhSnWNIaigUwsVRFNATcNHdTGs
KRrZIeuEQuV/kEO7DhVUy0B2CbRGAjs1bjNNbYIcKi/gMCs332ge5478jaM48lN+0J0OdKDSpgvR
1+6weVKKicVsGXA7aN3Dir4iVRLamFo/wLjh+EeAdioooJX3KkcmD81zmQtJpPfimf5kA+gncQ+a
c+bXJyMGf2Z/tMg1FvmFAe3GheEfo5gBmQy2fJq80kh1VQ13MNb/9QNLmNQ1INU08O6OsyZ2rUPW
M68a+HUAiSFztkLkieKlhvGdsqRzRfEJv4dgHpSrcEvQGhyj4lCDQ4t9FIKt08SiTaE8SRUG1fBi
Dgp6Hc1gZL8NjbOxTR6B2zmNG6S1IPue8m1hW48kzwaH6nTGC84MapyGBeNzOLQ8ahaS+W630FEF
8bQ8l5qf3BpnAxrFMHmmRUU/wIhi626fPQJuB5bzB5K++An/677lYvJGp5OkJRGpbPGU2s5RIdut
hjO1kqkps8A0JeQrUWs4FeHOvFfhNxrXGdSy9ehBJXe6VHlpmnpfn05TU3ZuZBRqslTKLb2Gkbg4
+oBAdhUkWaIOyjD4Ge+/tjZxeVThJEGmjPwqJFvG7TaEcUqgC9ygD4vegyTWYZDBg9TBAokFFJHn
8xjTk/jb4Mhh+NDehdoEDIbF0baPbJCcvv719aim9tH5oMR3OHtQ3CK5bkmwkWm5F8jxUeaRFybp
m9wPM+muiaNW9Asjfsb0mVfokJgnRa2CymTBjfKYFhp6GbL6f2ljtIsaOdFQMmE4YIzM7dXK7SU6
s+qm3LgF/SEoENm41o+56grTTnEFxTAyX3N9aGu0pNnL8btevQDedBs28vLrRzSR2cfC+21xzNhj
hYxDXRsWoRkK7ULojAIB5y+5hK763mO7wq0Rps8M8xpwDGjzudVRDpSaSiNDYqUGujBUvZOuVOgF
Kw46wk1yEJWowTVcc10iWlgqM5HtxNYG2hlxM/C+6NQbJ9VM3yYtS8tuESeA+nXgu2Ep/wmJo8Tt
sgyPF3JeM05x4rnaCANR/RIg46vm/hCyScxWfIi72amx6ZSYLdKIFTfpoKSbQTZCr8koXUu+Mdfh
MnGvxKkoo70Tinb4YZwHAw1fkUOTuwOvQLWXFy24NjxB0mA5w3sjMqRzOeCJUAhTa8A1g+nGvMLm
K6qRKEziMEj9bcUhk+FDud30gy20N34MheJ7rLF/5gO0w75ezBM+Dfwzmg50GBrQrgIEwWs5aGXU
QQnJ9KoiX4FT88b3ZzP4E1gEwasBShM0V4CieYxFs0tIEkK7RoBj9W21MSEkG0SOdSeoLDMPFeJb
/yWY5eibSD1fmh05IKuNB4kLs/JWkPKCvHxFFsIi287FkxNIsUtbo2O8NToVTQgF0hF1bjkdi1YD
adGycsil1xhKs/VAnw1fekhVaf31U5xw5ReTKz4/OzWUIKKxEsMy4a/EV71Km8u1TJxLQi0Chy2c
AKQEhIM4s0AGw+xNK0fpWwKsGPQl29rWjl2fJruhRJnpb4zHFNRIKKAKoexLa1rYFlag4qnlHVRt
5OalVMlcV981yampATsNoU4BHoFg5shIorVtxoJQlDAtMAEthj1YG30vTyAEkW35R3CgK905pYWD
JYBi8xW8iRUjvgIYK4WQKIpooxWDfhk1ZZkEdLhicKeNTeNmgGznOlZLui/bTjlwX8E1IauUVa0O
/iZnXTdzsFz7WXwHdLEgAhV5hfEVQY1JlNpqgo1p1I2r6UgntMFSB04VOjHOEEH7qYv5jNEJF3th
dXxfyBq5DNE+jNqtU0OVEckY2RH982TVb4oDXRozBq/X76W90empFMRPBzRDLnivewla/9wSmj7A
VRDViS2gob5ewNdu9dLcyO2UtdlTo4nQHWSRx5yGnSMnbKFUZK7n7/8zkSh1gS8FJH9j8QKofeW5
raeAEB3Iq7YH74FrQgmV/hSM3/OkpxNRtxjZn/bG+pa0DTMCucPPjgOlRNJAEBjVHrFcDgI6QUtl
380BmaenEzomyI3g+jzuAezqLGIJxXQOqXa0jWEPvIZjszl9ngksohjcbztiFZ15ubLNdUntYEcw
LgsoQ2GsIMoNIXRHQAmUZ5wbC6115Pu0/Vsr5rfpkYNt8kYyoPUH0/SVAN0r5Ly0Up+xMnEMX45Q
eIOzEQ7cBluHCjOiYSQAZZIcLYQQjMhCQEvOd0BHAongxJoJmqf33+/hiQjozC4UnBSjK+FsY/Um
89cZfQkYys3aDApjZqGM88oQ2GM25djmIMXdUpXsusH06By2Z9pl/jmYce/EEMpQ5iQYTAKxPyQd
c3fo+dKv/ZWUyd9jgzVuY87xc4gz/DL3e/HkTpnDsxnkSSnRNsWT66LgRdIyy4tlfTZDNfmcUAcQ
pRvk5caVB6WItWJoMIGQXlmZ0FhHpvkbyAjd/EZLPAMQAXujroAD43N7/OQ5xgPEdR7tCuJOClXZ
yyWS+OAu9ischooVRnvm19RlBYWOWqX0viuHPmRoiubJEmkFiK4dUtZErpZmHxnNjxBc61Figvpn
4qO9g2VddkQQCtFOBd36g648mFwuPEkqFMeOrdZJExJDJ6yAhGXMUYwdJOpyU3+UOzhqPY58IKr7
5IUl0D+zh6p7AFnw4PSKUf/oZFQ5dSvlG0pa3YFYD1vlgST9MnLTnrkFXV+8kLWBVBhQrojPEaNf
Tooc08rqO4oFHf3gvg9dzt7NrMKJAwhUVYigvz63Ju62sAcebdDtnXjJR/ZaTNxgRHWHUisHaxEt
7JsCym6LrpDaB5+2nWeoWrONqW4uy7RnDhcTVNm9dVdaJcSj07a/ze2czoVrUzsblwdB1wkSHFQI
LicC2P4iaLsBAnV57qS5v6Gp7WTGMDMBU7vs3Ix6acYyzQhKw0jza13AobNUWUsJWrczcNkpB3Ju
ZRT31UaTKwZVUEyIpYUKGADP3w2wzJvmogbfY/v89VOd2tTottSILmA4V5GuVJM8qWW1W6gqFiqI
E+PGVbrQ5VUzE2ZNPSXk1E1LxTNCTDvawxniTB7IfbegylGONYfbyI9Y/d/YFIYOIBhakFEoGTMw
RUEPLlo05i/SYlgSaI3m/UHSkZjoX2gyG2FNLYlza6MlMRSWDR0xWBMuEU0cUO1DUhO3SAoop/6q
uABXSN12LuEzOZVngxytEVIrVqdnMMs0hKgd2toty+HpzEqcvIIYpgoGGlNHc/M4s8MhDN/yT5hq
gwuQkJ5q98lyvj/vmu8W960zS2PyV7XI1cEOMKDKAzZygK5X/gDiDUFGXoJmwQEdpWdvmhWUrxZ0
KT1+vQcmn+LvcY55YBM/zUJJZv2Cgr8Yt8sbqTE/vjYxGYtjzQOpCF4AA0QSl86DtbUftSlOMLFS
IFi8zNufSM5tRFBcBstK90J9ZsNNbm1QHhA4bALixJFJSa+lttNwewuBFpCaYcUL8qAaPpgG/Zlc
7kQuBbAwQXkmQ4cKrGujzR2UnAUVx/BSBHLbwA+Klar2xXOVEb7skzjz9MGMfhkVUzaBXdn3Ejbw
vpSq9OfMRE+dikBW48pMcOlRx/dmOdDtIDEsnFLQJ+kP1rvxApxmQ9FpjX7KzLF2WEqeCpXgdMb1
TC0jAJlwRhIIagBKcPmIMcgooxyu1CJ98MRpRG/t2rRmnqqYyVEoBEwtkoGgREO69SrbUiAZqJgq
gASt4t8pPS+/9wMtfzEIEYdQqQTtRKUEDPyYoFgyvM6Q+HJmioVXG38FeD0EHjgxAEMZPexkiMuU
Ate7gITWMu5BSi1bC5r4Nyp4eNI+8jqoTUDBeFl2+SowyD2Erldff4cJD6gg1QzXhKyoaBG7nOvI
zG07DZEVNXmwljU0zOosj11FG+ZEn+Ysiad+FltXg0LNRi+QBZVeoITrlOF9Tuf4ASa26sVwRlu1
DHQr60sMJ2y6DwZ+ZSdUn6pQMhxAz2bc+qQtAEXAziNABOOiSKsxMJwaKYRF+6Bb5LXd7DWuSkcT
2qNuHvB88dcfFVARwCyI/O4VQDtN1VAvRNiY9tIt8HrPhYXdV4TZ3Gk89aQIytYExPCgahsvS4ah
GE0NQ6rUxPdo/+K73peyzNH1IZ/ZAxN7HVkxsQcs9N/Av16uCi1EigoC6Fh/sl86dQ4sRApLp5n7
Pz+6/0s/srvPLVX++7/x/keW90VAWTV6++9D8KMAG+Wv6r/Fr/35zy5/6d+3+Uf6UBUfH9XhPR//
y4tfxN//w773Xr1fvFmkFcimjvVH0d9/lHVcnYzgm4p/+Z9++F8fp7/y2Ocf//rHjwxC6+Kv0SBL
//HHR5uf//oHYs2zRST+/h8f3rwn+L1NCqbbjzJ4v/qdj/eywq/ryj9lFZzG4FIHrRtqIP/4r/ZD
fGIb/1RxOUG+lOiy4FpEeA1R74r96x/GP008KxvoIcGFCz4R/BKqluIjSZH/CQEFBDn4W+i4Q8b3
H/8z+IvH9Pux/VdaJ3dZkFYlvs4JZvDbQwKahGNesOeBmgqtNvjLl8sjT80msZOIramJC2Tuq/S2
K+wnpTHVpz/fGamsPcnAQW5VbMRWB99eCyrKDbf1/hHMZg1aDpwiNpvD6V/yJASGvJRbt7GT1Hek
Rv1Jst48pEZ2C/X1NHMVe2NFCJekkug3AZBmj6gtgJGm6F9DlPmdWqkT5mkpiR29gNYuo6Z0f/oJ
bNV//GQlypGC7Xzd9mB8UbqjGQU/ApOWRypeoA/tpZJEbkKS52tUHlBYyNM3m/bVjWpT7Ymb+Vup
pNWNxmT19M4oO7JMUfz3JNIPi0Km9nPXNY+6mpCfXWvvYh1ByZDG+dLU9AGibakt7xkK3DVr8nXb
NokHWhEISUBdA6Uvnus3Vd8CVc8VBgFWX0PhDwEwSgMSLt+0UdFSha/aWFC8D8InqyyynR+l4CDp
SfdqSA1ouVFC3KmcR45RKrW/zFgtOaeXshvUZ5mUy6SudgXoQB09TnTouybsYLUW/XyJpAEiCNCk
X6Rm3h3izrK3vDJByCe1h1AcEFUU/Yh4nKzKXq5crS6rjVarpXqLK2zhdEH8EvWcPcWNrq/ydODr
lqDQoNZx4kPb3fBXfl6wB12n4RYo8dbR9CZcN4GeeaBZKZy60WUIoffFI5b1Ch2W4UPZINPhhI10
E5lheVt1dXlbd/5Oz3EXT+tqKYVBuwUSzt58/uR30bLvrB1FW99Sq/t+xdqWf1Opv/DDdHhCsSfd
57LRuJgy/q2IpIURsGRZxVbkNLTLbkw1yW60zAZj2GlpVaevUFpp+8BieeMPTf1mpRCtB/i7uUsQ
kK5NiLOsq7i9kySWbfoq8pcpGr1vpNa2l0iarFqdYArO3McfO/R8R4JuVYDpz7ckEKW45qJeBG+B
Xizs8ItzfCiJpAtc10qtg2ADsjJQcfGUoeeE2rvTi9VZENb4/V7XWy8g1Tu0ML7zINSepMiKb5Iu
+B4wk9wiNsq/RZYerQ1qfk/Vnt6n0iDtDa3qXL3UsxtuxUnhWFzZDVkTeVVdGzudWc1DLfOHCH3t
b1yz4Bjw1DIp8Pc1NChuDQPNvgqNgu9a4N+1NCLHBBSndkCKI5W5v8gAbkRE3TsEFApLP4LooE3l
Jyk1n3Utz9aq2Hdp0NeeKt4qYlNSs6w9q/RvIylRN5qZY6WWNnvK5CF2aGT4H/33BFJAnqyU6rFQ
yBLnbPFuVCiG6KEdHw2zZmvDhrJL2hMva/vi2Ph2cUTDpoXNpDXL0//j7VC7rYRCUeETL+9a5X4Q
9v98d/o24p0pR8q9alRnn/3xxTUnjUAuAB4/1aGS4t9mfUAWg8UGL7PK6h7cZq3LLN2/YU1JD4MK
RRLVLli94RqFe6tqW6o2g93l3/RcNV/Vodo2fmL+rJn+bGpps62BTPfUNA4hGqGZP3mdeLFRNO/4
zde282unD2N/aUqV8ZCmTbynUvcrM3zriMrNvmNgCM5tA2GgeEnkTHUHpUlXQ8mRdJQTfW9SBsoW
hZGDYYTGJjOr2OFZWaJjlgCMETdYFSoAf54Zt+W2D01wGGg1e4B0DvZVkLWhW/sKIuoKsgxi4RGq
0B1r6kVAjPbAAY58Ilp4Y2lW5lC1bDeZmvDHGgAQI5a0F6Mvsx3TqtqNePGqt1YeLaTkWPKk3UuW
fhO2eQMRWlP/xlmn3PWSD31rtIZuWJIEzyRm67qO++XnL9Kgl1fWyfsNEsIcla5B6UgPNP/+uedx
BFWOZFcNJCdJ/6SQ9DGvJGnZhQ3z4iK1c2C3zWZXqKkCCHlO+z8ekbUCPqXsdNA6O10XGOK/qZX+
Ks3Y9pI+A4SqpC1zbYiorJoOFJUE7GdH1Xz5NGygH28rs6iB0EqO86qk5oOZ5uE27jQNVJC1VxYK
6MRiVNoJS39JaZpHXp9Yivv5B9SsRqa0j7u7KJeea59rL8zyIXUTNMGiR//KipVxvCDowFtR7ETP
EEui9+vwKIXcQ5Or7cgxxF8i3WAKSFe38Fz0JrQiBsgq958lTsFQEevRvgvo6vQFoWnUuIXeDWuZ
pMbDoOn+BpwWTJWh6ZPw9E758wXH22NKs8RRWVZsGkvud/IQFcvBZsFjasPpSr1SHxHnpsxrm29Z
kSVHBE18a0R6sGzzEoVrPzOXLJdMhxpd8pLVEJnIEL7s/FL9psd5eSuxCiVVrVUdw6RGuVRCiblN
n0Cz2u70m168GFX6x0uuthstcds6LHcZjarbUpwypxfLaHZNnoLOpCn4zuZMXsqVpdykSUoipyJZ
7KAA86EWqfYUZwrxFJKoK5tLKUoWvgmobcq9Ro6r+9MLsNo/+5rzHY7Owu38oFqZOqRQ8P/LfZ00
DbRvQLmT+HKyOr0luUHWaUZ6tzJy4ha1nq5OIQt/+5wiq0MswOVkH8VtsDczQ1pERqY9cgKwFhky
8HBLtV9tspoWT8WLJpxTMpAHu27pIoca0otOcaxF/avSy6hKC/9fIBw7bQelRL65CDpTEJ7SQ97J
SPyrA7ZyrBCtXHZ5ES7Cqs7humrtKVMh/EdzyUFWiD0WRYi2dt1kq9M50w2K5sikqHexlVlulXTa
wkoLdsiBQN+beJayRg91le8+B9b32m2Z6sUx5hA1MZT08x36Yr2OhsNzVvNVRHN9iyyNaq40HVq4
pxjr9GKJaKtKFHnbfIaHJHBPoVn44Mdd/xN85rZjapUNsR0Sl990BKleEbNin4Ugtw9kf0UIVB/j
3KeKE0UmcnaSWi+Bcl6cYkBGOnWFbssPAD6HNXiEsk2ADMdNZjPU2/u6fW4q/xe6F4NDTxMwuTY1
c0/znAXB0lAH8kh7Gu1yBoquMgRJ2NBXa8pT+TW2U/RjNf2bWVQf5mn9RhmWeEHh3EFE2b/hJH0o
DPU2pky/NUO72ZE6yhdxhNiwieVi51Ntg3GRn1Iuv8gZL54N/ZaRCt1Jlt+/+VL6rBT8SQ/QypPq
ev8KCNhLY/PoCMfdeSBYV12b4f2iqRNUgwfZXMtmxlcNUSAcwUNHTX35MSwL46YwmxeZl99aLTX2
Ge/YA/LVP6JoyDZM1VdVoqpPJCeyO0hdt0HjglvWTXpXydCiCnL61uACd3964cqguXVm4I/BQTtx
omQubvbGg8qD/KE3Pl0ViIUsN8/qGiB+xg4aKaLWKSLjUPYd25wWqiRWay3Rct8lx0otkwPLEBqV
4tjhZpAcKLa50xcFEmixZoAbX5GAesv6NzsCMW0MKuE2wjrQVDP3IiSeDinR6eeLXUXf9Tott2Ab
YDgzq26taFJ5f3qxIDndRWwVF+AprUUsYaQkvw1jJCFEeGEAOnRUAwsAkNOya9qkd2qLe33c9q+o
xTebTPDhAiiCSCeQ8vUgReXK1hDp2G2aPrbMF738ykMUkeQxa7DJE0vvt4ArLlla5y/Q38j3CQnQ
T01o/oLCLfgteyNfhhrZIwCz7yhgpU5GY/3l9BNt28SzczhYv4S+TZzjXpN3BWgDmJTtNan5SKNi
EXV18qzoZevFSWTuo6Ru3SLm9vI032bYoHLK1GJ5OlPznHlUqUGxCUqZo1zwbPH7J7nQlPXnUTVo
deKQyHwMxRQnYopPL9QuXuUwLg613K9rxtIfljLITm3W73kcqrus79pVECbBlmAL34RJM3h+wLub
MuWBy3BCK8xv7wJdxl2j7u2lmdW44A2gOHRBbuYFdt/eKToNHrq+sJekx45qFeWOVZ29kVMki07b
z0+0lTQgQiOS1qxi1A9vIF2ILTio2ktXmnyFSxZbtkxt0MKhS1tGk2zb97js9WWtHSn7adOCP5r1
t9Ml8vQmKN6MQf6Z4dK8D9UovWuRTt2birUyUZY9fEZ7g/IL+z93wogjQGVqectxj/n0vHywfFcJ
0J9/Cq/sSuIHpik/uFJ2P/hw2/YV+dlqauewrjfcLCsRKEEZJd+BXQ1xux4cE7FJE9L0S2SeOu/0
tm46sv70VCjxSgBuOm1CosMpgDBbcGsk1rPGM6jTGl6bWZqrAyW1l8zCvDd0/nKasb7WcEYxK983
Wkjukyr7/P+oXhF85+5VVep+eZo/DsWSVoUOXZYx45YX6ffeSHFykKy8q2nzBriU+QxhELrwS1k5
FHIdbYN203VEWhKfkPsiCwyHot34Ry91jgSH8Ig+osTpjaC9RSiYuUbSW29mDArCcFi0VpI9ylEt
32lZ9FyQRnvxGUWAZepPPqK4ZWEi+hEtOk+BndTrSrxNpRCFw0ACS5aWsYcC1xOpUu/zXkVVuIsP
EXLUtyk1RURb68vT28AOa9dHPyNiNGndBjR8YXKgrIBAIKsuptpznRfbrslDR+5wG0+Nsjji3mQt
sqwrPIPrOCiA3nKLvvI3dRc1u64ExT/CrlLkoCEmjRJ57lRqJT7Be72XDjSpX+zOanfwMBRahljb
p+VP1SBz+rw1tp0YgarF3U4T/+T0aU7j+g5eFIF08ZSjonhXhbn9lHcvZZfmL2alxGinjhIn/n+E
fdmSozq07BcpgkkMr55t7LJrHl4UXT2AkMQkkICvvwnVZw9945z9QkvYXWUXIK2VKzNXnqsrp/Rn
P7MIQhVOaHHjj29RnL2zvExuOcy274UqH1GtHt+wB/35rmB02KWYeHseghDAuqDRdfprVNkZbJ/P
/T1C1z3szmX/+30VE/XFz3FRfL/cR/WgT0bo/G5ykffUqmleqWte4WghoI3xAWs0XX8ioZabrNPl
GzGo9eyh2Lh3dXkOHFW9OjFuxsEgdxzG7zjbX5oOZOCWoqpqo/AQjBUCYIkvs0aKmu3svJ5ziRhH
l6HeL9NlVTcZSBZO/Vw0SZzGaD2LdUU9LU9Ewzq+YSyEJ0tdB2kZQRis5iQ5o325FnU9P/IN6AbK
mxA6dWhX5yh5P5jy92g5l8/npvncMiribJflzF2RLkBihIaOm2yI1WmZdl5zMoXwN+EA96simfQ1
nw8h0qAdkzlcU8SgUzfIT2wYqN04Kt7Eo2nxOE7VjjZJ/thLrE5fazQqz3C6z82jUiEMC5rho3XC
8ZznvXl0gj7cN0MYrpcXR1/BaY2M/rpBQ6tVlqviRzi9QRBhPutgjNZT5Xl3nTZ9Ci9xd9tWUBrJ
Gq45fTDpjd86+qZkI/esHAPcyGNwEqUg+4AN8moikW1RgtRP0CqCDoLmfjH6At37kfXS2hb+xlDO
P4l8C2TC38Pyat2BPna9GHfZ5OErCho8espJ0lA6L05gtpbk46lmEwLb+eDlxt0MvdseJtquq8aZ
5nS9XRdc+PeEer/aMraXsTX+Dst5s/KCxj9PqMHlPAi/NdWwtnNC3hqgD33joK+KZkhTAKpvZdNZ
iBiw2i+HntZXKxmgpLHbfeWtdY2OAl9/8cox7qqM+EeMze4k//pfVg1qMwUcrWdxH+amw4oRTWCt
unCGWxfzvMgp7Odi7FEOd/JP1PDx+2n8OiqLR0aUzSGIeXPKhAuZWpYNq6mo2rfcgh6EnszRsxjN
SjZ9tvHdQaUwl89fYTy0Cjht3ikSo8NU8BjOQ3PbVmjfijUYEebYEn2TnaSPxXxoJ/bgkGA4o3dN
4Vl9BZTRrHgC6UI+T5dzMmjBOva98uoPRb0Wge7m5SXclct2NZVVuMavgRIIHp2pO8NLHeAlW0fm
RWbDFU/VA7bA8Y26Vb13C213VMTFdhCVPFEjN3Qg0RuKfP7OlkF0cMY4fy5VcM/QyWM1lR4yhs4P
7lAiRxA1hzZYtXfMq/QJ5BdyRWSO7QkG2j+aC4KyGltmV+EWarYgKfPPKSDJuiOFvHhjrK91DHmh
31J/IzKIM5KJtCvHUeKKJ5M/YOt6jmzdvAP1cLfacB+7leBrO4d8fT7u3Txpn+qwIxuHl86mtOpp
iRfsFKERL2Yd9bKT1omzpeOAi9Z22TfG9X0RW+9Xz4sVnkN0jm9EsCHeyH4kbv3eSa9/x5+QrbgN
q5t1cAPOy4DMwxhYu99uB+YNFFuF+TQldXZNq5GDqaR+Jxzp5hg1+Vl4RfRMVL0FRsSPPWoDO9cg
21OtIfft6Gf7SfpFSuIeGAz893fSB0c1Nl20R+JzNjUfP6IAvWel0N4JHuvuCfcZuqS52LKrqiuh
PY0RqPimfzXmUzPgBsLC0j+cenn2EM/ClL1V35uAXtwKAUjro2EE4aQ/6jxE/tUAJgNVxD9rNRyQ
6G+qLDlmtPPAkfvnIM+jM7OCgw83Z5Ou6i5JCewlywp+kpR/hPgVqQKe/MA61t3VJXrWx43ZQxdb
bxlHx6Daw/fza6LfplAeEFrI7wrubqucYFFDi9htgQ1nP+R9f8ms0++neZTP55bRci7LxmnjkBoP
rUncDWvnlWqMTpH2wh+UXhrC8BXr7tZr2T4IWd1y7ZpLUQVqtWw3ru/cOUlhz6MfTzdFX9GF1mwz
L6OPcWPZik6V/TB+eI0TOdN1GnC9hx5LlBSPfq/ZJpYJOSayVTtTMLVt50Dfiiq+A3IKCIHuhh4L
+9i7Mm1baMrHovZfPZQosCS0aBRp/IfEV3CsmSEHXPFk2+c0frJhpFbM4/URPabDtYz1BCDT/iMz
0hWpdmFQg3Hfyl1T9/p70AXgF1bsJ+2D964Pk5e8jn721B3XcTmMm3CGD91SFdfGBVqH7nrLu7kp
P4ewH17AUhRbPDf9JYj1Q0CiSmzHBK5nKpqOHLy+9fIYgU84HVuY8K792jxRPHWPWTIVK0K1ekDy
G55UPILWWnrZh0dfff/ZZp54l80gDtGYe7slZcbpOinkexPUcNhGBrLmjPFj+IOPeXUnpSfPfjSd
SB6Wx9ZW5uqrhAMpJPIdhud3Fm5/F11PoAI5zi/DXXsvwEteTRnwaSw2/WEIBUDZeQROCUYZ2CZf
2MVcOFnlsPuWa9RmfpVDx9OKZtVDZEJyXIBTWFCjtaIYy1Mk8vJAZQ3gMquSHbRkoLLOqWfcefVe
iR4G/XPUCo5FfPzacHI39g9IFsTsn5Z72Pp6xBsr7RVIsbGsPaJTDKBdIN5VovEgivonnTrvWXct
O8CpKdt4cwmQFR86bt1zAJX5oWrih7HMh0vuoWyUR7JeV9xCuDqoPl1GlRd2h45O2w5FvGcnP9R4
+p880YA9F4gI6GnZipyufsM7suhOmc6GdeONwRFqimynLeM75ViYW4Qqu8GGJ04V59FGsFp+8mrN
JHE/g7ZEuwzm23Oih+qaWDSn/XrBiXBDBk2a697dCH/MLsJBG+Sad2y1pLVFiZqezKeTh+rUBRHb
WzboQ4bn5VcV1n8MBtkeioSwc9DDbqNTZLgFbYMWvXEIbo7joLipsK1cTBvuwzJbQwkzXTqsutd2
PrjMr9O2oGkGou06nrJpv+QcU5TbnWfotFmm0o+zxyweV5rKNh0g0X0vTQDofQyjAbB5GXxdKb8I
dLpMkSu7J9c6MH2ezxV9G6wWBAtKnC6FSBqtKkuEhPfO6MB7ovhYbo+aSmwOsQnKVCNcRwK8MkWs
bvUEOcEq4rjoipqHAkLbVTtR/245MC6CO133cYqkf5c5xbDx9RSso7H7HaYY3DSnr0fVF52PBibF
esFW/kZZKBvaFQvc/gjGOZrpQPEB+BHYR8sDm8IqogYeN4MfCPeGOonOZDsQljw6pZs9CdzHK1tB
rmXGPH/iVVjtoffrN8urKGDzqxTkDIWUuWY52oUx1z02eioP8I7nt0HUfONUFYwyy+Ilzypyxxsx
rlUp3zztJI9TU0zHMSdip5BHflC0bwRkWe8rGsT7DFn9CTaNoPb9hQg1qHdvQoGG9jGLzLqMhX31
ozrV2Clf3B60/XXjinLD6ypdlre4HE+eFPIDmEiArSofj0gLrsudUruKbn1Pjl/PcDAjA1FWnBtD
vbMNY7tHqDwdWC7cQ7vU6Wri34E5UqzZXGrj3rDjRvW75fk1lUaLdY9G65j042boOmAp7QDnE97W
H53HdspDh+evqxWFFj8lMcA6oCBV2HCVfZ3sBY2dImi45oCqzt1otRRo27outrCzzFd1C7PYKD/A
wGBE0dQrt0PPyBFhSv4ynzeTXnsViV5r9MnbUtNhQfPI12s9SsJrBIVo74zFAn9YtWNUDJcyFOFG
aYtUkAe30LfBL9ZDsJJ7xY9Rgmbk4yM/tRq6wK9P7Ub+ekK56Yqwkj66owckUUbuLqlFhXIzeeIx
worKAxpPJAKgYIB5KZr7PLsN6c81ag5rVtFXUmSg+GXDMylo8Fla/eegqVKYya/4FEY/S4qGdU2B
InWLsKxA/PODDOVnBfumN48WFcprY/cYeFOz9ZOgT0tGDqVSap8JHV64JHJf4ltfSBH8HmXzOT6/
+uf7lE0O2CyfC0ReOxYV7FZzpjeysflzWKJM4ufaea+c+j13Gv+Hitxt1Q6cr5hOKZNxtrJBdi4U
MTsaIpAaEg9JX4OcM+Jtd0B0QQ+zT+TNMlRCQ5sE30oQO7Oh6H8iCv9o2tFD8loMe8TK7Grb8s1f
wEfPDsdp7MvNMi0a06953ayBTg4P2kdJmDVD8Z1Tue50zX4SUr/NEz+W9aWziXpqGMqimtbhwSsG
pNRVrw6hQKqUQ66XZ673zSMAQXINb55c3POipO9NVaFNUpy0Dx0YdTuJrKbOnhq3f+7jbvo2hRBz
gNmTX0ds6HdR0rfrFv0OvqE78tX0FV9HSqHWirz/6jMJfIfIkeJP+J2wUNxZVZ69Di0Id00lAQI4
fZ5Sv4U4e4wQOg8BOmHFJbtjOm7u66V2azL16MwLAqoCyaXmbrrMALJ2DwgDL7IhaV+VVqwBsD4b
E4szyJLFQ9UjYcwUXYEbhLpElv9iKI5ffQHHEdBQ1fcSmnAv1uQdzPRmi/pNl/qsepIBR2E1aaDJ
r938s3TdZ6eX7VPUF83RlCPbANK5g1E/GnXN8V/LSy+N5zLtMvWNXkeaBjBpQSXNgAp2XUaF9pDW
lFWyHUWzA4do/qvMb1leEMAlUSuVb8Nk7B3RNjzoEJodpHf+q9MN4zoDzpG65lgzmzxRizQg6mNy
Xorn/jzl0wOQijot5tXd9L7d6sCHCHWeQrKo04jmEGiG5aVFfHArAjal4ZgA0+0Bg/gW2iQ0Nhz3
VKZ89NtzUcHyYWPivDjSsT8icQtTt3P8bakM8Bg8oelykFEbfo1w+asVKZWzJYz5zWoyvps2Rv/P
0MFjA9s/iy/KypNSnrlE2NG2OWfkacw1Pp1k1Q8XLjBeb35Y+Hi8wNbpYYzy6V2FAp18ig4WpA2a
nUrjFucpVgZ0EXjyDDNaoXzlplHtoWA+T/sg9lZj05vjcsMAyV53QpLrcufkYB7ua4b6Gwk9VFPB
j+AKG6RXgT6/cBB4JG06lGi7mAFSRBzTPYa8YEdt+3greO9/+NWD5fjbdT55F4k6LojycggjNq2N
Vyb7L5SZquzaGnlsJZSCWVmBLpo7DxqOcMtvbudZnZDNcjWJw9SuVU68Toi5X/J0f8jbfWMt6lwh
Io5Sa+dScheVaulV4CcgrS3Don4jGarXxHL/4MqEbhMgwT7Jza9i3HcR4j9QctQDD+X47g2oZtGa
uUfPTGQbV0dE7MD7Z/xKJOG1y4bjQt9YDg6p7FrVGd93rX/4XcOcQHMxAAuPrc7mFXRILsI43nZU
gj2A9w5LpL6jbzlvPkbPZj87F3Sqvh4/BmAEW7ftr1jI/C/QGMxmqPo9v0NfQ0BOxqUE2RiiZDai
0pvX1X2Ji3IeC6ACCwHgrykSKHaQPZq8tUkXnnOYkm5AuCbPFbOXeMihtciLJz1HyfPMJl3xFMvy
+LW3lTJ6N0AqjxVvk00XD+NbOyEGihsYQtfAwjZyzmpjOao0b6ef/Vxto6IIL0ah9G5BBaiwA2zR
DBIoUlSB+1wh0ZD+yHfLe5cDLsbRtkV9R1uAiiU4JUAi4+GmqXsMADaC2IaZoOV40zpsNyqHb7EQ
zV07r+IO2mfd5Y291e4UabglFbsqDv0D9tPvMOlB+W7hoLU9AK4u66PNIL4+9fK7x2jq5kQM/BHR
2svXmppJ373BWx0S6ijRyLjwazIQdfegr6A9bVnzxwwMR4X9LfkwQQ5cGTnQwu5JuqY/N8NZRiAN
zQs8n2EpPpyJh7zIA0x/J8DU6edw13SOSk0Uosdsi8jQy/zyHQU+gJjYrkCSOJhINxe/RnyLy1Zs
s6i1m2T01E0CUL7x3EXmZEW70UhhV8vDAWgBgKU3/J6iGukda1utXIFMvkBMBuQ6mTE6fBmJPfkW
TfDn6jW4cEms9xAIFVsvJvWOVCR45I7DL1XovgEOjo5ffxs7eeQrDkMJLz8hgR5XZRWYGyksCMt/
jUZd2Fsmwe0fob9NWM3u+Iw2wnXkDuwkJy1kNQItbeBHBhQRrM25Js3RkTQMeridYxm9AyRnwAlr
8hBJgVPtGttN+zJiENmqDgaVTq8+Mvh/JRmwNBIAuSWxiR4mxRpEqI466Ek/Gk5YGiPqXAdm7ACN
Q1itMkR1GewRuxhmEtb/Dj+d3KXqtnzE2kcFWdpkwq1SrEpu2cGWSZaWntsdx3lEAuwomQCxc5ku
LyxvGU3XHRFB5amdR3+/OsOaXz/g63399OJWQwKcINP3DNa98HTK82MFUG9NOS5FYQ2SOuSr/YGy
CjVAYA4H4JHJSs8172AMdw6fsocMDomPv4HNASXnJLrRYerv/rGF4hSpH7xWdD951iCO0fYtMCG6
BOkElDAFwhBhTbCDHONxWZDLeKL3jj+tdd7slqee2yo7uokstsZU9uALU2ziOeiXxnmEXFG2K9UB
+7CQVQwz6hL0NyrN9MNNArtC7P8be+3G6lXYUV+rGU8zKJ680q74RikuSN2sgjGLLswFF0XAoQqq
m7gH94LXrzbAvc6B117oPAUSgLRCTVtdRNM+7B19aGfIzvhGPntx/9JNofqeT/F3a8PxYnx9Xq4s
irntrkc9bN16BqnmctIpy62rXXsR8/2ZAI/GY6/4pRhNmjCufmZqSPGEq5+adanARfvio4Hjummj
PDhijalfm7Z5MRA73gLAPy+Nul8+91APL5FpFYgi2cNy4WKVOVc7sXtUcb1NiOrgqahpufESbBDd
CGQy51RtaSKiN7cDiWnGiSUeNQRqKiVFXj+iAxMw/LnGXgrprUgGFlZ5ETwrNzoy5rj8ZqcARI2W
BleS8OHFHxE9i+IBKOtPxzoV4mxgxgyN+NaIzYpLFpc9lJLu0Z1q9x6P+9NQ2/w0xRUyqHn3r6FW
OsUWQcayznAZ3ltDUOlbVnbXM9AnSOsdw5lvBj5qsy8MvtUj6xPvNfd4eIlB/lp1M2NM9WAztjnf
JoFwDhnYDI8VHX4tUeccYqouGp7BoTH7ERWaFWUeyNfzzpvDGBwGKSAYo9zibigfyv0YO6hXBPK4
7GHLLMT+BX8P7xIxA3/SaMzQexiBoojFJ8QW4lcsUXkGt2yVEP/WFiy+CyAIByMPXatpgrAx7hx+
51vUm/OBqu9hvKtbT39y4ERfbxhUw5G8o/D8/7+h9TkK2kNw/ONNxN0JSGD/95/yP29YPoeGH++l
i/MU6XZxtkCKV5Bck/ch8CwoJflM93amx6AH23M+X4Su3Cq/9I9FLYLXXrhf748KVGd0I6s9isId
/KU8dwv7gOR+mOR+uSM5n/TvjQ8dYI4WtDekjnOeiJZ3wP3b5n1yCGBTkCXOImpz7EGhmwYQH64z
FsszgNnlshOK5hWEZNnXdHJQMaMxmsk2g7oKCQJYO9c3Bq+9y8vIfzZVANDbN+fRzSAQnzFAKBfG
fVmr31Mlk3Hfdt23kaPnQpg5HByVOFt74WDeob585X0+/Az8at2gdUO+UijqiAbBFB+HD78nfqoj
r16PFJtk41bxZYw5QzYMXmhJVfJqHHqpG9r+cPvo1ZFF8px0rt6BZgiYBA/jVXBUTgWkc+tBcn6C
MXe7bvq4fKAJtbtyiCCtB1ExzZnWe/wx6K0X4txCHblabuemxd8+mj7c3BxY0p3/kfPBZVqlML0/
O122onXQvfj9UJ+aoqo2yIL1XTchyVpKSn7js3tkL1kKvpbY9nMtMo5WWUODA8T49daU0XDpffwg
kfRI9zkvNqDaK3D5Zf6yjJDqZ79HyLgR/Vdr3iJ7J/AM/ZaD4jstie5k63XnBfqHZ0DBTZqqfJlg
SzaN9YdjK4C4YFybi5MOBang1wzcZUQxstHkLPsGltjzQSfxZokfYt9WV+VOp2wou5UegM4t+0tE
LEFOFH86o6uQYc2vhkgWCAUPv5suTSL8r3tlAoxKOhK88olt4XbHNkiQ0H4yVvIaDCZei6Kvv6lu
2IRzlYMh4FtFQeE8Zb4IdiF4RCrOqm1GwawFpwTfRBJTrROkszvVCKDXM2urgw7ruEwpqoFr0vvT
Xg31IxwB1Hf0p0V/YgQcmzHOkH+3I5rc0Kj9WgjDsOanqfd/T2kEEfPCVuYO+UYKIe7R4kifyNii
foXWaKveB+gPLlkIQmx1WbaOqSLsVBRlD78gbG6VRo1UUP71C/LE+x6jfHdZsi7WTO/VtAlR57rv
FXMvwTiW4Eohdqod9MYFi7VfteVEj+hvyI58ctqdMwCZ/fpQDGQTNLj2v4JFmOiYlP97KisAjKTS
26zO+QcMXGHQVkz571GVXLALmXsAcs1GZcxcaVK4B0vr8tiVHoDaGRcLwCAoGpLfYAFPgBVMb8nk
6Ycl3q5oEa7xpIEsDK0Amu3+h3QOtq9/qBYg34UwEMY2+Gf24P5DU9omEZi46LFzJH6oYHRRIU13
uhol3wYQtFMWAqkQzc8LQ5fbluwIYM3VwtqVVog7zwXlqZ6DV/m6kMN9txhmvKHY8kzqu8h30LpW
44akBUDbcgKHU46afU7oI7VEMpXzkIAVkzagfcaTby+TKMvbcnAc2+6CpnvJfJScoiGx31V9g8gi
/KJVQYivsdZU7OjRNrma7hAjM7rWvpdclzNZMvCDsmhDYOro1mTT3VLqzVADWPG6zK5RXPuoIRXO
mpvAX3nMFvu/a+O46YJz4PlpMSbyDYAhwH4GYGUZ1TGaYrnddHOF4+8mRGcn4EHyCg8WdP9Jrqzg
GRCiIbgGHi540G2KfnpWSdfdd4lq7vGovYwh6rAgc4IF2GYGba6iRKGPhyv3fTtEl9CR8aVqIbkV
zBXTi1ZtfQX3hJ1LXpzLha6EkhpQ1oCfxyw8I/YFN6r3gmukwD9ALO+Ew6WBMyvWapHcTWZ8WWYq
l0eGxWEDtmn/MlU6zfso/xxIWK3BO5ru0GNe7IKJnilkG+cQMPiZ5O4IJcE8p13z9BXIIpFo7kg1
ql3pxc11TJ7GpglQ5ediu+yGeaI/+8DN70OH8FvWQYziTQSsRM7hYW/cHDyXzpxrj4hUlyrbGxlk
D7jzsbTmESyoQTo+cNaD92hw2Yn7iwyMPUWOfWJ9ydYMeN0hzB39CgnWbrKd/hZogtQPXk0p9GU1
OHHY9WC38i2AOg+FGele/Sn7zid1cTqoU4estGfpNsMROrqDM1mYEBQy68E4DnBc3tMj3aO+fm84
muSMvHqO2sCeuMBNzAIT/w5y/29RkbuI9v/WFMFewvG8CA2uaATafuT+qXovTefWfdcNO+i+2d4Z
O7kHGolbYiDi90ihlzjTZEoXOksAlcWps9PDMlPt5B9kO5UbErB4A05UhJEYbznFgSRDmBaoYieU
IHma3G8NKhCbzBvHBwFl3DpgbvvmJvSzwE/94SD1TaC8AgiSJeB96+ZHn/S/fLejry4Tn7p07kU5
mntfZFglcP+mBjlXilJLstPKH+69TIC+VdThG83yFxmhZDyGFWu3HnOGFExftWl97aYgL7mPnTAP
i4QJva3UBjodiJwsYl8nB2YyopUE62Kow+tavpbYODe8KyAzgDTgfsm0lnN15f1KUGBLkzG/y2cK
6lK4y1xJYP80a3mQX4NxV/j+vhRBDoQfIwLB4tfo73Nfo4zCVaSG+mqgoKuJmf5dFt+LwEveINWt
Dstp7WXnqSwSdFrWwwpVOHnB9u6gmIDRSPzfo+XcKBF4JrxPzpLeYMIsHjV4uE8tc80qM8Bol6lW
2Jd4F1Twgy7RDDIzL5BfCdgLVdnHMiI2JO//GAnkUd37AqZkM6KyBFKwT7BriEIikBRwDtT//zKQ
D//UwCWBF/pQYc/S/dk36I/dxLd5oAfFghOJR3t0Bh6kMoNN61x95vGAZjcNuJmL/GIiqMXGfvZ7
6nBOTtlYlyvSr6Ki08+LjgMT1Wb6Wb14muhLsVTG+3FNTfEWBZAdtB3u0l2cxzvA/c2DL6pbHCnn
3vNb9dhX+ZGIQTy5TXUi8Ng/+Imhdw7M/zfM5Bbi2KZFAMDs98QmYF6H/BFlDWCEXjwdJlmwtApQ
2J7qfoBuLucbW2r30Z9HAynrNfj2sJ6z4Qssu8MfndOctKzLdyxjc7EcaoKgd86zzPiYlP5Od4Fz
7ucDc9grpOPdqp1VWwL+Cjdk/xIFtqvlFYAZFzB364UFvKJmKnbSu7uaNgVoyrhyhMUnCbZCGsyQ
me0ifV1G0GKePB9iVlVBDfaOov7Fs6j7wtgVXH6DChjKy7gSCxlA4gm5wIW+XlGbnUSo5HapYS4l
5+WQ8fkL59G9W0r79T+X//T13y3Dj/PYhNwajNQdCHwn1PDayxCQ4kHEebZjbj9thMd6saaQJq4q
iaYvBoWzwc/sY5QIdPTVozxTN5ZvoVx7aEmTTgOKOmMGrpRRHb2osnMe2qB6CpM6eM8Ggv70HCgx
bLecfcSHYS3YxNLlMDms2vU0QFj/1zmgFz2imLkk2gqA9Av0OCYjmi/NxfCgD+mu9cALXSLwwdIL
jC+9u6X4okNDIUyN8ZxZceEK5Eg8ZwJuP5sKsq1dg7aRz6gc/lxEfmUbQRVc/5eJvv9vu5EYncTQ
YTaJI8eB88fsOfRvWenIW+wOkJueGqPO7kzugJaK7AJX9dvlEenDGsutl/2eZgKtwV25tn4XpVUS
H6xLTL79a9o0PkTjngMTMg+c1KiLLhCjRJdlNIJkdgE+OlwMBVMEpydqfvUxJHbhJMVDHjD/DHnP
/d/6xGDw/B3NsZYu50hdkP/wk3Djf1tWzdtg5MyecMCP4Rfs/2k040BK3oHebHcJDxDOue1uCFn2
PonY37b+gI7NdYb+XV39LBw9piBnQkdetXITqqHatD3RqW08nXbzqJ68do0FelZwYRqXAWo5tBg3
zsIAMFpBqcrbt/pJzWqcbKibvWMUg9GIIJcy8fsNFl733bbhoZGtXYGPzO75aNG5KdH8Ae7JNVo3
JQ+ZMN5xYr1/yimA5WW0nIMC1D8V8zn0EFIr5F4dsn5AJFXc0E2LqAks0e4VbUXYB4maM5jnTHyv
Syo2fZvZC/Qf44VJD4L1Gbh7+ONlx4C63FcKqU1d00PJYn0sEp7dYQNotl092SfpBhP8aZr2s6n8
fd7xG4HM5b2P6H6YUFIOUdBboSyQPAAjMDsNAsqhr/rtwqUgqFdtSpVDyjdXUpdD7Sb72ZjnK3ES
0FCcl4oLh051mND+MTMwkFWFOY05TzZB9NnBvk5cBKKRbaWD+gmUJT+p85Tw3Lv5xXcPWvKfPHB/
9qVQr8MQIjiIc7BeIAbaZy2CWwsWyEETwHMLo2Fy4c0XJqa+LztPbqn2f8g+iK5xEP8yM7+z1TLb
4fZacW7jI3hhKPd5LsI565sjCPcYeSCEInOMV3EFIWaYkDcHOp1PULDMKp8g2IGm1RzCGcCdAECC
u4ZqxXxYiq9xXJHTfH6ZLecrsPAm5DURhIsMGPhcdtXDE3CJ8YZUq7tCpL5isigOkbF0u3xOVAr4
iuOZ2BI6M0hkA2oMgEAvqNHRMwYtdZnGWbxmpin3bQ8BlWmAQG4dmCAc+h76quWjFYm224703rro
InU30nw4ylNF3eJ30brONvUonKc2YeBK9DHWCctAPQ2m9rwcZJ20ZzrY8L+sjP69rOGRdmHl5MU+
el26EOr9abjYASt1XUOGnVUuOSgWC9Rw/x9h57UbN7Zt0S8iwBxeK2eVsqwXQrbbzGkz8+vv4C7f
tq0DtA8OCJJVaktVJPcKc45FejjWPRZ2+4erzKp+NNx+Hn3VplxFCahkQK36EfntWsZxmubthk4P
gVMQ2qV19WOi+uIvEju/F5gdH2mjZPeuR594li8aPLj1NrYvBrMNVpD0mdozZ1CESfq1MMfhqkdC
vzrUNXHEHX1AFSevzDBMjTktFUmOcGYvY0rRyB8sAtem1YtLoIb51flemrZyd9tP0Tr/dyogoTl/
ZALEJKahkgKY8yrwGWDmtLWHHVXoW9XGTmTq5WtS+vVX5hbfduYzat82y77CfPXv6yKqXwdhD4vY
QV+7QILf4bDPhvMky1OlPzir2GA0C8CEfxqAHt86jZ5ArNbPYzi8iB5B+4M2Dk+yaJLYIliaVm1u
//uvcz9XITzTNAymnsprQWfR+3ORg2LQ1Lrue4c0TN11mSOXiIfiH+7ymMdr7TwBGBeb3CRFxLxg
nwtV01aF5Q5vYmwv3vxeu6nP2aDSIi67cRVFeXhxnIwwui+qg2EwGKYyuAYwY13jLljitAnPdmfQ
9Q6Ev5aGV0wvWH2lR7WMoB6YQc8TnFHKxClJeg6SnkEP0BauweAvuzILFq6o9nrrpIQ1rTj92mia
MLEau3AanCq9KwRGZArN9aLrtfQuoFVrLgIa9Uez5sfmc2PuZnvX6CjgOqO4GxXtH3mXM47K3E5a
qxP708KgxEjfO6a9PJbYLvzZdOICFBAAa57//Mm8ysytb9FDn5wo32YV3CzPNgAjYkgpvExcytAJ
F05HI1Au3XqFRCjT5itkXuvluRBT5Cq3DJJ0xH+7//7aueM/VZ+Yv0S6AGYLnZrBhf2JstVjauoT
F7QJ3S+EkwMys5OCZ85xTeeshY23UhLN3DCVi6HCnhDbaL7TQ007CavGEWtPwaoj7NyK0S/XN4qN
F/08lNHRaOQ0jKVBQg3caTGYDmHrXDxPmUu3oyyw7Jwhuq/iXJ/NabQvugijI6WXsvjAWu8sGLyi
39WK4iI/mx2LRTA+ZENjEdAGyR7Hq/pUhwxqnG0ek+3rC6MthrvJfxoVbBDSc1s4vdjmXnT27az6
ohhRcpR5gMhsZxWVfnTLFDxFoNqTC6NupcjCaXu30ZBxwQXdZgRSu5x6K915MaoW+eyCqVEdsqT5
EQR6dceg22VrOe2jcKngJVrhbOVhB6/y1GX2++3Iz3EPheNLS89hkYJd3ZpTBi4nK+nQArHY2vNh
HGvFTliZv5Svwg/wl5JpUfa0NzS7mXUdhrOvyiHdhiLwd7Wa0Ks37O6UO6iDZIui9Zr+VIx+9bPj
3hg7GnzjQZpLyz6qF6U1FJssrPSDnSmAAnhSu2SJZ1qRdxETIrYayhxspBoCGQ3FHzEi0hdKuIh/
kbxgDTg4ir7/70vT/J/1yaYY6oIStblqLbCifz6RGqesE4Jda1s0UNqVGgNBQLKyMoYp+haspRUC
+UC8ModkOte12Z59sklmzHhDTDujUYyzjIDCpvhujuG4g4mS+qj7ZvhM7vIZVaO6UgKjfJB7OSyC
B6WfTSfzXq7SxpHFEWz6Fq3X3FpmU2dTBY7/CfVsWKmsgfdGOh6oEeHqsPqMIVtJ/JbZ5REIif/A
tatcC914nsIyeqvHwNtGrDHrFq/WWzS7ndPZp/PfH5w737J/LFTMm/fwqoK7ZJoIXPhPH5wyYq3R
EoSi8pbOQ4Nois/vWStRMXjVeC0tq332ivKRLCu7E23k3ZOLEtlk4VJP1XbdWH1/Dm3kpXJPeD2J
sjrEh6F9o38inrqav8oNUCgpTDGDYrcMJlxKTpBMICHSN3XC8J5NVoH4LcMMoPfnzvdX0gXIdGZj
vZfIAGMGMGDPtQnP6kcp4Fbj8NiadXiHysLex107bM26qB4CiFRk9Ob0rTaRTNFaX9qgKFZuWTS3
/2432Xel6SVPvdlM2Jp8/Qjgyrsv9HDZWHX0ZNOkAAVRfWtDoS+pG6NbtEYfBxvZ8VYpAwX5PWFe
aSb2Qo17/dQVEVNfkO7s0dXkGziw8Uq2DqNU09e+LYplrjnNwakIW2WlSBlc8RDTVwxnoR6izPov
cYgLw+zT16tbtsuAX4NyJHTET09srdNUSgpBsoVLUJ2yfBxODnL32x7yFnEYLROt7/+fKvWcCktM
ESgJAnEuQgS88nuYzOBHCtPvzva/h3MEZbVGsOvxyS3kISawbi/M7sM2C1QOOHvP3UJ4o3MG+Exl
fD47Aa3Y6mg6Fv1cBCFY9OzkVguRhRKLtlFUWvsa5+ZhxIGmLuVuVhYaTXJfWxmqfkqnwfgofAcX
2OR99xOi7zFNx6fQiYyNO/N8Ki9XLl6qKMtWUez3KDDXEAe871M4fnf0ygF+FU+rlIEix4ELdVvn
6QPCVfuYzBthJgKuUWn2yzKkV+Qk6biD6aYtfgmhXOENt3Nqcw1Ltf7IS7TARe8yG9BHR9AgSn8M
JxxQGpKau6ggLKCrLo70hs3DNBbeX2IyGXP9eSPPoEPVMS2qz3SA5ivhNy5lnHmB5QC+3mp6q2zl
Ymp1OZVutdcWmWaPdMlQnBLHi5Uaxw6dvJn2MlVUm0k01kVjlNeyfvJm4UuVtcP+JvUzB8vZiJak
qRtoHM5CQV9xjpAX/A2FH/WZKtyNwdAkxo947rqa6FTvvMLoV0M01i9pxKj4PgAdourBcpSdWDsI
Dugp5tBWekPlJu7tt3wy200Wt+2qamk39i76N4Ar4wXqTqkvClU9K1nOZVuMyVm16eIOsxPX0xs6
1nBAFpqK94FlzWuXaS66YzZ9i/Le+6El/XXUjeyj0APUNjjXXooSYVqelP09oW62AeLYnQ2GVO+c
pIn+Ejw5/3snGg4cKYZTmbbnmJ8ftBSWFR04V7ItSk1neibGlYIlex+3zkc824rkRp4H/qIML8RZ
D9KW3A6IDgYMJXhxeODgBEb9AHpL3pd4EmDRG8qrF1A8CFQQbpoTjO/z+al0L5GXJAeWd+1S0cq7
OImuXrKqAFSUBGIjX5Dn5KtQQPVzOj5gxFX3jlo+1cHsYjAB8RDHlBdHH+ZMtDhYve4/FJX+Pdfc
8Kthu+BeMMvct7H21OdjvqZ7e0Bq+rMvKJuDPU4Rv3T0J6yyHtHV5G5kXGBpx95sk1UvBncr1brw
dBV8bIq/kYexaY17dcT+jaV9L/UBZYsevlLi/FLVenkRSd0saSyPf7mpvD+xnqS9uFmg2s30SAPJ
wueAVxRob/VCi7f4G5NLO6ckngiMDSb9geHYM84nVqP3IDfMhex+CK/81nZP0jYmbYdVVhrovXA+
G01Cid80z6xX/cE3o3SpWHGwoqls0fgq9AVMmOjerdHh+RAsepU4YUCa/Zp4RY0LZyz3fADlKx2N
916U6p3FwILVUFKijyI1fgCxNBA7B81eHsoNAulFV2Td1cnSZlnQUl7/sm0jRg/O2wL0gdsk0UUa
kSet4uoMgfUqVps+9KzIM85H3wYMp38m73vB+k7Vn/FVd1UERxW/KcEDl/ernop8gfSivmEAJRCw
MtQrghFt/wsPGKOCWuZN2m6ZMWpfbRS0sn4rS7p9kb9HeZHt6N162gad0LLGcv2QVPYHIUV+kVFq
aRgf3kRWHwbWm/qVCrf54QnSPTqVwyGs8Egw/u4vzED7T8wxGGuHvIfY0rF4ytra58GYWlc7JRFf
frD9vjihrImeBjNauEZTX3XJabyBOItBc44yYfXmrDW12ozerXHK06Baj7Lk0aYEibZCRHlDmmUh
47LSqVFXdWGttQxrlqyBDInBW0CabYaMQqbeVAMtFHxXncAWIPMiedjMhyGDmJaqYom1WrnGKkTL
8SD3Ai2LHuooR96mhdcSdMUNJulqQ3LFq79G58SsEL/rfZ70nblso7I+9W6Ay9su+HcSyzuVA/QG
WFvffUPxHlOnbHdZlWlb0h9zGXDzrBpTDy/hzFCTqko7jxX+vLH/S8hqzV2pXyvd/D1QfDAorejU
mAlbP8U06CIyYBxhfsAaFC6w8L30emH+MPUDygKsu7ZbgL/Rk4+yTPiUXb96gg2e4R+n1OJbubYr
fPxYUUV2ULqrdhZ+Z0EOrosH5nmMvYwgB5nSvDi5Q/Kep1m4kwuUqSnp/pYY6MJS9mNkLhqtRYWP
7nEXtF2xcXRreJ/P+2pgLFB4GTu8nogrO+PZd3Lj3CbhD6lM+/dI8RNnaWOKOoh+co9Th9RF3hFy
01XNRsuq7vjfgb/5+Womj3dI5meUvzVX9+Yaz2/xQgsKUTVsvzoM+fA6IkboVz26hBV/7QZyAAUY
yc+LIUFjiQU/lluPSqziea7Uj8i5x1XkbNRkUJcwGc1L1sWDv6HtHUPqoAX2y5ToVrG1nmjSbnub
fLxOovxLpcYXHSDTP7YV7+o29N579AGgteOz1Ax7IUWGxBve5VHYvnuyfmdh0HVAO27lwqHxaff4
//77gzH+LG7Nz3zwzYhMVdOzNJKiT4GUHmiKbql5ujWmS0qL4H3qcON5segvsVR1pCpeAs+biqtS
IPA2B7M8m0oaHkFVGJusGKrH2kOkPtm1sTboziCktZHRZGp+VRXqOaYXnPVitgbXkV7A7CCFQacT
1D9F5EpebUq1HJa1ZkenxqWtaE7MVUsm6EmNQ/tLkLQepD9obOJj5H3578/gVs/98x6Dl+zMVwZD
gD3vc2dYxBqyy7TI90PdTCTIWW3Z32ijDGfZHC6H0l50CXSrcIpTd6+EydPtyVaYKoyj3nm0okkh
z8sycic4j4RiyDg6I4SqC/0GyacLcgIkJYHHS9ZrFXVw62sRaYIn1+wLl+e8yP3KQ/fHraZQlZUi
wIZnDG+NC1Qf2TadP0u5wcEdnrlKmEyrOQ9ESm8mM/MuRkfFpQkbsQhwIJ2V0HoyFGXcyT8jbZRw
bYW0pdrc9TcaJvptA61pq88iyjZR7yUJTo3ITHMle4N+EK4DJaHOVSd0fI0IGFRiTmvNSpu1bmrl
gwfaWILvwCB6XdKce8N/wcae7qasNg96C+li/p3lKjyWbb7TlAClY2vvvMbho/R95SsyQIEVezzl
tkrDKmKEWuemXbMI50q/3BhOHG9umgq4ZvZ2bO2hRgEjklP+7ybsqzUfbbS+PbOmSvkAJGHTL+/r
u8B20DUOAX4RWsuRbNXTIJ5Ng7Qb1VDFpFwVqnfNu68B0tV7vwRALPwElmXjHrpCyS5JVXvgJG26
EfCvj0wB2AunM16VtK4Pau1Am5sPheJ3KxbDYEURNbqv3V6BABzHNJ3i51uJ5UbvqrXgpSs6skS6
jmANyTPlRlpCuBePQV0/6oDWt9IpIl8b5vdPlEsWWt8FZ8p6v70YDu0RdWR8km+1Ws9d/vetMgPE
P61GLv3ceUy7yQRYS/1UC8/R1WN/Upu9p5jd0nbKaXmLXbqYUKGeydd+nW7lWj14k3dfpsmWlsn0
PO2MZgq3gRvET0EYM5pmViVgeuLRm073Lb8GThUA4K0ep7sEV/IVV2Kw8oOqfjMr8ZzlpvFDjZ9b
fyLD9PfyvoETWVzknt1P69HTea4nerjzNKf84if3Vf63keTO56WE7hDTA2CbU4PzwFx+emIGRhya
VuyTMeIz8DrNeikQch1EBQWjKgvrhWTa2QQClSjla+sltcZoZakUDOSr6oDfxBICTbYe4qax0Ltb
o/4u0R62Ee50kXpfOoBCK3D+/QIcprfMZpOQrDy4VQ42Y1BmXxXXS1oBQZZaowAI4LoQ+WsCP/NL
oSXL+aDuuvrrvGOUFp/xFK3A6s4tB5eANpycpc/Fi2ejpi0PMJUxauFG9pYo9rt0p3V4m5QPdiol
MMKpexM14qJqmf+VebFj7pJxDLfSeDmJodt0QZWuZXkn8SL7VGXqN1n6YTonWSpBxNZMQYFPlf+c
zORyuVHtybztMTzmL4mopv5vyY9qBSGsZuvUD+3PSY3jQ87p27DahmbPg2W2Sw5Gbp9MKs7DfBQL
X12kmF8ZopFEJJuNila710ciPtJ/wOATzd0JuILJIDRplldds99Z9jSAOFb6cy3mIt9MSxxmTvMU
oQIrihzP0bwn2c2yl543eOtIQp1LH0Hhma1JMIzFXUXgtJZUSaP6ZtXhm6z2oYo7gxCnYxjBFNPm
C92MSZLiGs7Yr7TG84p+JQiVl2qh5LP2tZxtvuUWvALdkQCgoUQuIDEmRIPddl+p3qUHuKgtrEFo
VHkh60+ed3bthFHZDVX+afDGTelU7iWfN2N+5sb/iKtq41R1eUrjSj3eHmFD1FLBmtP7rEWNa7h2
sFEJcdaWlmrLW1Kkj7jo5w6KoRTt0vL9ZW3EKPWK2F/GItBXOMtMygP+cnJZHxde5iyw4aDyDvEK
XbzEBdPoPsb1OD7hck5WFQWaix8L5zBlVB1jk7IcSLJoJW17sm7FSMXsL5G4Zvx558+xEp0dNOKa
ThfQocT4ZxAZw5oeej8pthB+gEBVerBBB8snCILxQW5EM/1Q2qla5ghIF42ifpdMGOw8GNrBVJ9j
yzHuJ/DCQRAegqODbONStmpxAQuZwitWraNeY86vMUpMVVhekhSy95RU0FKQUxGWpotCaapdU6bg
NST8uGhGMqa+UHamQ8lcRvgtEPGfKbsw8iUhdX71IVBf5Z5eDDnDuYjbizYCxYrjB8IzT415Lx5b
40tYTRtzEN3Jmhn3gzYqAFyiN1m4DL3GPFe1u9fzXtzku1lTIjV31Z/NrGkI/Y0fJ29SzcuyyZrc
dzZxTPKm9eiR89FON3IllpqvQLMRxqXRErROfjG7CBQeffB5CFx2NfI8Ow2+CQQAQd5ycOruSRgN
w7id6kkeyY06nDSlGh6DFKB4nmmMnOxBceV1kT7mfVst3EQY4H8Rgtbohg6+jRYiyrAvaZabvIJl
ewsQ2RwmQ2EcQzQwvchx3yj7ZysgPsXd6KJU6fSgWpEVf41cARy2Qecl93K9V7d9sYswre1uAohQ
fVInw8WVyWDrUdSbIgpAmQWQJIwJ5lUE7g5pNCYBP1e1TRxQCZSHMQ44OvlnuhHO11rxUcYWyV/E
kPafpR5K5J7DPEkHlQxzpLkr50v9t3zI9i1USbY3zLK/cQ1Mp7iUyL4xl7b5tm2EtQloui+TNHoc
J6+66kXFwtbv8qQOXiy4WffExMe8M1j9+gwGYA2eq5wPdT0bd0E2cVuUyb6ovfa179WlPdsCIfwT
oir2F2d0+mUMgPh+5vluJ3WkDu/7/l6CFZ35muNJ0CzNr2OF7NDO9KuY3R3/Hsmc8t+joaq/dEHQ
XLO41nY2vN51MJOqDZ3vPdGyHwHEwSPiPbTKjWGf6FVMVJfCbM+9XqGUAXPlV9yZ1oAXvXQgippK
VSwIdoavVtYdtHgc//IVyIXn96SDr8B0LZ2BwURS6Kc/9aL8PrfbLpvAnBbeP7KAIjcSdS33qN9u
CEB2UW6z0pJRB75GbT5Ru4cuRfMjsXOZRu2Yy/19dNxuFTZ2c867CBkIVS3Yur4FTBHna6fA/YNS
OILVHOzg2E8V9tK0PiW5TvKvh+1a3qtm4r+MWDku9azKdywH9b2Nz7nw0pPbW/ZiCjHfhCMUObcK
lj33GmSxVVExz4B5ItqDrnekbrGpboLUnVDXRi8NLbV7arvqQyOqeAf4UQDG7Ju/xKZcuJ+CU2ue
5Kg6PJl1GJ3kcn9e1G3pojjDSbUR4PBcfXr1Qh+kkJUfbiJLBgMoW8wSlEJAPu/rtixfDc//ErqD
cVdoofEC4XJ0SeIsG5kVcyrrtaxzZmqw9Zu0fuks29z/Oh82ymZsxT4UaL/JWQD86wb4WSzeqx7u
6762QKTZ5aNEtBtJGi6i3OpPoe50T0lPYFFlWbW1U9ZcG6Q3OBdMOhpR0ZXZFO6ZPyJZBhSqdtTZ
tVVoxulWWAjyiplPE8MFudLB2vD1F0ulEVRMjah76ir7OMKRuZP/KoPwkiVOEX1/O7Rnlh9+90Ft
hwdnQmonsz5h7sPKKo49oqKVP18ZWuWK24ZHc33KKlS/cdOAcMVvuywYOvGAJfbkVeiKAUBqi8Z0
cB/3xbTrecCuqKqmOwn8MlwSoqocmTmSAo5EWm9RePGTpS1lS4OeRCfDugFuqS3NIAPqmZMUxjLf
oIx0/5xG/rfO7PTnLvWufjvU+6x2vslrVr7+71Gcmu7atn1jW9uBfjfa9D/amS/oCyj/vTZGd3Wv
63dYcjq+YqdcBS7pfV/nyZbZGs6zEkYbLyy1LzYSx40JbHTbB476ZUBw3LX0dVntcf32ON6DBivS
DALyfPx9Ya1Xl3GEV5C4iNho0l8NCcTs0oQauoh38r2RZi4ji3kpIrb3SlOMBx/O/iqeDXhDlh6H
qsyeXSt7qCemkVZGlnyp+xdZAyq8QN/4Q5/slEmVpzMzj/YkbP3anr1ClemUa8nR0DqU2gwaZUyO
YVRPvqttM73sXv+WD+qfVxKCaqY9cb/pBg8jVfZkf1tJaogt6KeVYF/bCsXcofKect9zNy1S0TW/
gPcUObW3RyjMgLr5VSKQEQyx/yFfJMqy76sW8rR8bd7URrGYRibtWGCzV/L8REN+pPFzuf0MenXQ
ArV3kC/CLOwx2bnIz+Z/7te/Ll9tUH/uTYRjy9blgpz61oOykfSMSNuNg5Y/yo2wk3aFP9vBz8e5
eNBpUQXlDqdrcXuH3rpMPkFScPupUh+nUyL8t1//jZ6nMloIkR19vSkeHSbCH0SCK0u+ZWjjs8AN
dHFa+zHSK0TbEjsOUXlfqQltWokdb0vzUbOZzQ0X01x3maLtrNhzjn2Y6ztj3hvmcxgBZnaagUio
i/d2o/n2QTO89Er0YG/D1mLKx9y/CVsQD53vljtNqBnPbBWIhK8SWxPwwFRXhL6XiuQKG3HXxXSc
7HY4I2VWFzBg4k0/H/pqu+x4eL6Z/Yfl+P2HG9fGKqD0Cc1JjAfQXi8IjeujCmH1XszDGGq9PmTq
XWAa4ztUPH+h1q515MG3q2zo8YChtVeMUM8SZaYaqIW7YmS0UACABi3VovBDg46RMTsLU8AowPmK
tVBwBLilV2zl6KWsodTAouifSPzX2UyCmFLv0DJd813twCY7PGSgKmDxESM48DTLmYXpHlwnit2t
8MmGaz+0EfzWL7ndB4tcbUmHcv/3PYY//c+5395X0wSqi+ZpbPIcrg5v7fNmeasP23YEFK9OVsWs
1U7R1c4+UBRHleVdaloJyRl5gLUWw7C75Z5a3HMpF3m6A1CLVRVw1v3Uh90Ze251kyboZcowAtt+
KxyXueMlFG0mUu0VtedLzcdqfxN/Fq2yRCGULUsNSkZhgL02AALOUZGqBB9xWDyJ0gXdEuvaKkrU
5qGsCtJW13/j8/WP8pQ5IRliZmntot2sZuR5H4zKfqJKz/WAzCXnQb3PoVUu41F8LxKt0QGoEHSQ
66BbDCLr7tdeUIJcbCq1O6idjVOgVRKqxKNxYATJbSKHMk7qqcDhvulSo7xNQpPnHPTcGI0+6q42
iBYd70s1rTtLpcwce94ehA8Z1LyJA4fGH6bbgJGSRxGN41Hu/dqowhn2itvc3vHrvL3kBlFOugj1
VVNboK3mdpbcUKpUV91E99K1RufSeOXKmuczyL4nUwTUVQBsagsRr3wlkVLyV0oA5V1TFN+SzC5e
vTYO92GkDqtqTIslgzVcLmq13FqVWwMLGasvrhOkXCZ4ZKbabV4TPb+dLwufyrHFCLj5I8OYg7yp
fpIH6cBchiC9tEEJsKWD8qsM47aICF9+3YZGBx9Snksap9tBxK1odSJeQoocLIy+YnGb7/ChEl9u
/bxYa7JFUWLhq8EnvThedD9pZfqlhMFtYZXfWILbcRJopdqZXdmGjQvUcVjcjuZT5VjgTfGCb52s
Mih+mW9oV5uL2zUP8KHb0rXXHpja9WMCIPQ1wTy4QEJI92VmkuH/TBnJ7S1v13KsTLuqq1pMuJRX
zc5GVlmNT0gx6qvm+69Q3NuLxblVS5E8SRMQynEjtgbiK3SKfLylrh6gCeVPQ62W50R57LO4hK5s
Y6dSxBNDP6aHW7sn6flLTJTnmqUCwOKSL8Lo520g74B0sF8TiiqFBF/KmQsJ6BWHqIsJMxRCLFPZ
NEXpQN+ryw1iOuY4m4yckT2dMWdsCN55L8ymd6Xt/NVkISS18M7t+tTuF3ZSWtjZHZTbZsnUsqRy
CDiNbUJT7Me8E0b2bUcJf+7Il8JeWekaVfr+m9khizfnfp5s6iVt4gCpQ07ii0ys+fgQ2EvZSN16
PF31Dmti7jSrsE36vXRJM4DsrmU8wz3iUp+oHVpCPKybynYvUjAzJll5wPgeLMzOUa/ofTbCCOBl
z0Uq4A3Fxat8cbhdUGZUXAPqTo+5lzsYPuEqS5qwDaz6MVN2olLsZW4Mvaz8jkwcsd390HmHXkXs
Iayr5mTJz+djpxX1AthisW+4vxcamOV9LOLokcWyPvlT88XTdG4x+SrqYmVtZLZZfcUHjAlzfsrZ
InV3HfbAhXzeyY3fzqlMbDC61xk+yn/92fDV9COa2JNOsPibb9vrLWhZeHZBFOsb+YmpmMo2xCwC
ZaFivHq6GS98P7UuTZDbay+kwdaCuJkzjiRgphSFbhBl8rAoWM5zSJXy1cyd4uWo2aAsrWQr/7YB
Yet1mBvXQzBtgBmDtdVbEi/Qvv84NXqC3v+nn/tWlWbXz3luvKWxMPZRHS3lFWnTT9t3DSU3KZu2
L4xi9G8uqbwpzMPg0UdWrRCwIIJYQRVZ0WCgMV6sbb+bOOj2RmGhYPNYU4bZdxjnSJMYXohnhP8L
ZxNlQ8uvN2uTUFQalEHRIw6LWvjN1gJxcYO/tfNhFXvhOuyg08WdeyffIU9JqYOTGj9/wI7a6VRL
hb90zDCcZMbHVOKCLHvajTBxZZzRjANKod5uMMryDKTiHB4EYBSG5+nTU1aoBF3MgxBegR9XN3R1
J0OHCgvmOfCvHba+VSPnNia6DRjLa8qTP5rWCqRV9ZGipzSZoZFj/6fqXhc8h6vOJjK1nhsyjQtT
X/JFmRoBbIzAY9hOuUctPGx0V1gnhXFgtVYq71aS+KtqGNvDramXWRCxV7lvvtaF2MNDqu5lx2Q+
MgYKe6lRWXthQfNBH9DhUKQbUBppsMaXSKYFDBLyAPXmMo/tdRen2t4NB/vRrM03apTR184S3WKw
FecaaHm/13AmJg2leQSA3mtFcUvmfE6RXel1eBfHFz+gulcbbRJijzurfBrcgMQdOEk5kiIyiaS9
DgOiDPL/klFN2pIPIrz86ks0OdTvckI3WFr1baRUbwIUdGIVGxd+7ZKQ99o53msINW8bMfINSWPP
QKkYwXZeAyT0vdBZ9XXBUh8xFs8u1O67GqTLWvL8ss48FO5Uf/jt6OB3qvTHsk/NdaI0A8yVSVnI
R54mrSP4uJFYDcCGXEXXl+E8eMGBICKbLPL8wDiZQx5GDguz3WzMhHqm52X2PXl3u8ChSlg3PMke
i9ww32fGtHnnTqm0I1ZDcMYJ8y6jFNCto8bG/YhGkOgZotkgxqvpIdCpE7fw6R+GeAiG6jm3kWws
zKyeDgmTKBdFEiYPXQ0Z0Gq0+IFJraubwYMeqwzKwyQu7lT8PXLJZu5vQy8NMswtKDcjbW8YtZWc
x5BLrzepoGdR4yxuvWk38s7SaGTPqvWxKetFMSLIVQaAthNkfDnPTxENubmRxFs5QCscSzAfpb7z
RXMnO3TIztY26tL3WtMUuqWFz1IbXSeaQOthBqhxszV7HK8/9yYLiknFdKnt5JVf5WWde2l6qfxh
IRRFYHDzkjvhKNPdgA4RTmM72zPJKs5x0ASPgiMrKpVLofL1BQna4sIdyrtPe0GAX9umyjuzVI62
nzM/Ma+pbWSBN7MRdAbpzJJP0frxuTTjO883XuQFp+qhvWl75PyJ3nnPBSCaQsf3HkT9j3kHktHw
I0gYesj/9iAwxbqyRg1EPSNi5N+DFvji6qm51MK23Ztt3Tw0FlAnJjXW11vzufZpm5sOsz46BBTf
Gm1ZlloMA94DKo5D4oqiJuVp4I6bCjTFMyrHl1oQ2VMnc7sHJ05GLDradG/PMK9ZQ8DSSvdU65np
FJjhLhdZTgXerRYGg44nLRovUdz83Ey9MV4YM3CZkjg/yPPBvy+OOBMPufaBOX0rI1izNJqTWXeY
IoLqIs0DRjOQg+tG/9AmyLwF1qpDMhtXW4hdW9TNLYoilLM45c5BzO8k5QZSZSA3KizCZRu38Qpf
0Ye0vgALKS6j3n6QJCVUiRaFOzaHanbC5S1CoNDRv3VenoMHK9zzJEDz646hraTr0KoGQDfCqWiH
1tij7dx8JptYylIHWaFKb9V40I32268ueijU6uIAU5Dt9B4t+k+fmSkUdZk4zPjyQeTc6cywOaKU
4L5V/HrZBn66LCf8d3P5dtf5RngSKV4tT1fqvRqlFzzwBMyzVz2DzIPrfhw34EOQfujtdBerQj0m
SpetKYS/hGqBKTvg0aeJx2a2sFmtrlFXd7qLlxXjRi2B57f6Y8OYCZjBpXZtJy2/HxFNyKuVeUUu
5tUadrmJvy2wQKsUo/EdN4F7FiOSyKgCaWznb4PGgJvKSpiQHfjqfQzWjVL7/3F1Xs2RKukW/UVE
4CFfoSgvqeTNCyHXeG8S+PWzKE3ce+M+zInpnuk+UgkyP7P32lHQjjD+r24CjP0KpurVaxdGBMFS
o/1lJ1xPiLrUKNq7cFfZ7nS4DifcPHspQmGdVaT1DMUUWL8rSnycROjVaqhvh9o464WJPD3LgmSp
VK8pFYyP5cCtRUHrldK+M7MvMfSgRiOLcGrxIMalenBlurcpBfqyekw0cWYQdj85te5DZ7PxtC0P
E2Ame6zEpi2aU1cBxQF4csDenGB8t+fAkNxJw4RXWJ5NBaZsnSDHlrV2nJAs5f3qPEMZzSLK3FgG
CpZU6DYKObFFwgWWEESxr/e83mY4PPZtOhE0oxHJ1t8tuN43TtpmWzWmr8r0/ZxoFmk+UEb6gbih
BKLnMLn4XPi3nKeMf69bZFvhLo9wsFhXNsKfsH+x0DP3uRwsP+uVV60S91leZptxyhw2Yowd1Ygw
eEslSZIcvyYWexov9Ed4ErwoMZjBELerluRfdPH8aIne3YmiPye21Le0GEcJUuVgtfa2qUvMeaWR
+2gX7uNMAuqpkJPGzRz5k6DT5mV+KpYE4FyFImAgAyT7GPSPqvUJjc22ejn56BbOyzAmmyY0MOnC
3/RAM/GMhBXAXudjss09+IrX9fPCA4JTKBbIlNWZvotpCytf7i2LIqljjnFwQv4oAQ33VpvfmOgf
tighnmZHrQNRtY9cPN8A7QlkH861XX7bhLqZC9qIkIuCjDlA+257BDf44bb2LR4mL+UJ0GRxtgyl
QA2pLL6yyE/GZl6dgpjuCqfdztZCoTaj3O6sqD4ms3NhGvAt+/K1SmAsrTmlLleVoeV6kOktUDFn
lB5Kl4tolSMKOOWmHudDxJCE4lkjjHIeX0caZaRbzlGti1+r5lWXhrFBbPg1lPVjEpfWRgOCUWCr
U5aihpq1flEGoU7hGuM8lSAR2KSVteZj6n5RNCNCp4wkswlhb9Ugqi2ddAHgBtxlKeoemn8EHBSa
5SSE7xD/hCEk1zz8yqGvuO0jYaLJ7cCR1pF1x74uBl/tkouuhAYxUzdhN9MNGTi6NPO5HFvDd1sI
iJOrZiDNO91z6C48s4rfLcU0z4T06UXseMjOC36oIe+ulnzXFejVDGBmWCdFkGvxUY+7R1fviC0Y
CjPgOH5Fw/kO4D8n1Yj5AGLZwEzY16cViGuXv3OTqMOHkQs/ihkRjIkV7Y12vNMsCoGebKbSQFzg
dukbSaNbwpdm305Ak1TNOkX8RpcW+0sy830gqEwX7W1KzPOwtL9UMiNm1OjetEe+EYfZlw55vasb
MrVcwO1hVSwbWXfDsS+tk+rOdeC0/XGYGT7qqwdpyeMgd4hn0u1zLymqpln51ZqFiNq5vlj9COTW
Hm5dzE1ebFWoJhyiw8aUpBy5/PS9+tOjdudjX5223XKIGv1TASYQTbK/zLaC0iYkBLgaqmOvZi8c
zESpAIdxEkYdhRsQhUQFU4UfouhAIODQ8PKoXXiW82jTZ2UfSDWhFbFRWFFqqX36mjK9gHNrUNBa
OHbbO8fJ7xVNf1fsJaQdTF6Q25JPHg/CQ6LnbNOCveo4w2Ks8vSUJenOHlxKrk4Biq+QjUCsYpQs
2X6yWSnpJKUBVNotbf1S1vQmSgStX4l+ilimNLJEHUAmKDA/8h/EPCo5WOUbPsA7c1BSLGfF72i0
HfqfYZvrNam74bKr+y47G9FbH5JiDtLXX7Bj+BUED1hjDKAHuitykk4VpIutOimpZyV8Hc6ErrtM
7kTfveVa021aJSNRnqc/w8OmLc+um3px82sMy7gjeDHfZHEnfbytv25kJJulu8Sx9ckn22Z19bIs
4ZlFsu+AawpUJeNi6R/DPnvkZzkc7TgE/xotE9dN8dlrOp/TuGt6Zut5DBuV+M5JuycoClVgksNY
D+eg6+P3skavOKnGO5YNEOZh+NZHTk28RcvRZDDuw5i9MaxRvWnwRCNN5uxB1YoIgBSKrLbJw6Hd
8UqXKYLiuNFGSQzpz6iLdkli7Rc19Ulc2s7aopKwQpZuaC+nDKICJAn5mJk3rUzHrQi1F6PWYRHR
Tm2MUMNmOytb1U6ybRMPI3jZIbnLypg8ZbI6wTZsSJNgE9JcajMEYh51DijFzvHAYPH4tf+WNLtf
cgb547jP7N7LCMncWLZ9Y3fDfZVZ+1RDtudU9hvwxJER7KdGunhQy6FiA52wqTHpbqXypKf6m1rH
RAQRo9RpYDFEK9hGhnjml4YNNmJACgJ5HEaq8Rlv29jM49nhc/OMQb7H+KZnixA5GksYlzqDqCqs
H8PQC91Z3ybMDr0ax0/Ihv1sy/x30qOHUjVlwEbC9HJ1JMe7M1iz4sX2TaN5yOSI0hW1Cf0KBxA/
raxjN62pG7ev8htkBQf6V9BWHenaJMPoXp8q30gwH4pFv0gV/rXh6i8D7P/jLSPV76o0LghR5hsc
cZtCYI0zNJ4dk2jY+RSjdn1JZLeDWhYzveALsyHCexFDRKRA75GuntpmyAObZFRv0jHVjc3ZJQdm
0Rw/LenlpKVyCU411tHyVtUacvpQpvFZcr7yEokuPbsV73uND8+ziDnbOJb7Xq6WtwLDAKeii7kz
vHdUJtca/vzRoBFEKIXVJLpkA3uwLIVm2zIgwxgRBiPNmreWmtwne8onZx8lsKG1RoNVA1qA+uWf
0yWPQxKWrPHLzpOLgpgARj8q1+kSNe9NKSvC1zJMUZM6enWL44dUAd+MNMIco5r3dECLF6X5Jk8K
blayxjxhQhhM9YWiungvBt/MLaZMRefeW/251d6jsGhZqlMkNgQzJb0MsvFG6pKKx6WTTxGxGUo7
7tNBq9DSZtQf8s2QaQYTMHFusqm7NNPg4p0bXhhejZtlShlslJG7nztMmkKntI/GyPXmFj8JM/dj
RvIta7ko8QxbioBxYOZDCMy3wKsCBWZy4OJWh1qm8WDXBalbCwvLpqxIAO3jjV4XplcKyU2g5V89
Izm2HBDrbaX6gK/ga0r9ZK6qTbW3Bs9eS5wwLHaqadFKGrERZHHlhYtw8XIYbwnrbrPg0TeWRn0i
Q7Kb7cBBis7JFRHAV1ML1Ma/pBAuczeLG46J5MRGYSPN5ZgzqaQWZy5v9fzkKz7CxoAHhV77Xk1J
2uIO5vHp5AFQS+akF/bKyJ1kDS05rSiau/5uMmEWrR94bQKyMJVh44Do8PQyYTU1z6RaLi8occ6R
gzwcezEPs25/jG50VJi6n6H8/NLWROd4qWs273xyYjAfq9x6EvGqR/uaKsIUS1vBty7ExUWp6jFy
I4ANtG9fQTSL+3yTuDai7cVIvG7UK7LOFcE7PryOVOO5ruZbDZKO77gE6yQvOSRKUGXQqyeTDX3T
F5RHMWgvkFSezJB1ReYBz82NabNvymi9vAnbOcP6ZtMPXLRarfccu6iI1YKSOCcuyFSIIcDt7rWw
OHkxu9RIoFKaMNib+JIQJfIKLwyE0/OA5pIpXEXK2YhJ2MeSgxWMSBG1Q8GpRM/EQL+lc7at+LGm
es/fF2IxAhfXsGogE2PKdnCDEImy9bB0ygXkGr46WuCgwuaW9qGxjJMykmA2dTNubNc8ZXXx46Zs
qPS8+2GA4Z4G48dSiCtxoljbMFk7UVBJX5rlbZRuMAoYyL6oPKwt3u5bWWq3NMWlJ9VO20lWXtKw
cX2BKvMFix/MHRzxkYdQ4tSZdsdvCuU2muIfWxQ3iuGwlUvUe2WAD94qNe7VYYu6S3qgIUrMR9bX
4JAwVsw8peH8YzbloeNVyAXcGKviFbZ16F7qIx5lrgKWAZSFwkiq48gyndTLzq+K/NFQ3VM0DomH
/J7gEyFfcmYXFYA1ez/U2lcY2WDqGKpv0TjixBZPerdg9NN5Wdm7Mc9QL4NNiGtH4dAHVuI826oe
+gPRHJ2zCAT5eKlwx204v3ga1xdZdeXPLIs9STliL/txW9iJfnYG9Yw7ngVRsZR+fj9bO2cik6sz
4qOTLghZqXkCLBAtnuDbpmrUy9iyJ7fKg84uNmhtQadX9fYhY471YFdRMI8wQRYaq6XktulGRYM/
7VDDlv13HxqbusN1BN9rO7fwwqOef/fCOiNrytcmUh5FI2wfcogbzLItfBsGDU86weem25+GWHmd
2W5CWWHsZ6gAwhDtkDRcVMY6THKORlcVWzuJ323JCMoW+kWQrLCGPNVBr61kDILk6zL24Yo9C9N9
78r+DYKCr9d1tSus5BkklOKPBt9XaUUfdu0+ICRofIZxE/bNot7CCj9DI2Sqriw3tT0SVaJQ+OIV
T7eC5C/I8pz/MnS3Ss8wMutui5oY3VxFbZ6GQW9IlC2xIb0aMyIbC7Il27KLt1lIG451da/moUu3
2ISBoORC0s5iR0UFO2bW4Guh0L1sQuvXcnghv6dY7Zu3Li4Jn3Uke2HWWfuxnC5VAncK++705jQ/
HKRcsgUHVkdn5riTwpvtSsLUYrnSMBlbxexyxywnP6jlOHflUz/0FwsF4J4H4Z0AOEBdbtDn6iWL
lYJ66KddRvbqoge1TkC5R8CyF6bFRD7uQCgiuALF5vockg0mn8ZPCEa/UeMXUJWFtxg1i2GI7GZB
fLW1MtVDDDjMx5ZTn+FD7wHPgCrqkqzwRdyogWnqaINpa7mp6C0d8QhGfTpEawpwVrjfEwQhVjdx
f+9OKXhV+PQRUgbTrChy++hQ1GqgEU0wE04XJ2u6bGGz5Slfc3oNjzRJb1jv8WIO351kfWiR5W/U
ZCAttWSwbZOVyHmxcA0Sf1Omu9ziqxt6gpcqm3hnJbsXFTetlW2totF8LD8hfweVha2MntEZzUbk
Kyo5GsSBGUx/BNj0j5y7Yz0Mn2SXsjal7fXLawzJom3VFqdEGsV8JmoZH0wFKA4RTwBGudBb0f4j
4OpbI7J6U2rmBXlWfmRtcJaNzcJ2bJxACCdDsqzAMsiUIOqW+VhHDqts0f3TrBMNpnuIw/6VKIGH
Vom7IDXrS8TXaceTfkmaRve0yir9pGi/SUxlqKWpaNuAOhpNn265bL86lmnjSspw0jhAM24wLv5X
dtLZUMZHvr003wLIvxPb99HATbS2wVZrRoE9aK9FwjzOikKxGXLrbM/q8yIdLzXceztyMkrDkBK4
UKBjDc9TUgHM1uc3nQzDlc5z62C2OSH5tZnTLvdQg08jIJDH2sr+1QxZTzDHPVdYBbWg2h2HMEHr
E0dTIGbM+AabDCQMCoBtrOFQC9bcowKApfQcHe8v8p7tRHC9je0yIJB+3oV6eJqm+j5XYuhSUInG
CXOLy5PuWUC7Wb+yLoyymvxB6xeF9TEfXhKRig2e1BDABD87xQj9JrJLmGC00OhW+DwkusuuMbbE
vMO1STe9Ko/r325NVrNdrCPHfcYQCtxgNmJSHIhqKhXLszouW6vfRtNoBE3Tf7jqPwyGTIMkMtlh
djMW6VSsWdwKcsU6LC/TbzV2pa9UET6neIiYhDrtwV5gCa3T7k1nUESiNzJxAaOc7tZYWcI5aWkE
xOLUolBYiMheUpOp4TA9k+HxnTA0JX6lxzSIeI/bAlXJOSyYQKZDdKQNcoKilYkvpugzR4Hn60PL
4zwuO5DsXijkHW9Ky+1Zx0gKtace+4oslZ2tdc/EqaLG1HiJTMV8jmeMbEWqPpTp8hWvYYp2kezK
tOeo1idSutd5TGURITcq/PyV3FMcK/YIsIxh9TMGE3Sdjmp/mgBO2NaANZKCRXWfcvMIG4mlPT1J
xri0Id9gDi1vEt24sVqCyTpG6UJ8E2XR04DfM99hix1pO62wp31r5x3Cftw30m4c1os8kPw/mF7p
UPO58grJTIDtBN5/bmYvs8+075GPQ4v9tFadWGVDfF9fjFAaZ3XMp1OhNUFuRXgm1GjwopCM2Jnx
O3SeTZ2mt0wtFuSWC2bW2T4Acn0TxXJJs0gNamHcNRajsYmgvgVGILM3AXVxih/QAJwqw71DSW4z
ORSftjM8dk5zyUW4UUKWdEZaqb4pVebIlBAxSKFgrNRv4kvAy9ZO7TM5pCwp449JcQImAUyFlwrl
G3nTXk6L3Shk+mLW8nInJjZsHB/JP2B/2GCjzKmlUT6RXmF06Y401DcQVAXtiDV7IDs/025o781h
Z7ak8s1V5KMdXqcm+ogylJ2AXaBPyOUB7V/n+5AoCQOgSpRNfWdAIPBdhrpn5u+4v1r0a61d+zg/
7xdj0XxGvYknMvr4TPyAIdtME1crnDCPucr36K6G6eQ5TZZAARSHNgrrY1Qmz8Vc48QLLa9pKbqs
simDUEzLBtdZFqXwifnpJCJ50jQ8Lgn2MaFO9+zRqTBcqnrwD88jAU7HIYokGkMLkXSW4Qpx/BEK
vB+RB7FZ5UkLdycu+WVHHyyTsn9eHGOn1U1zjkYdhJkKfGRqvyxwO97U2AKKSlj7Dle45sRmUKX5
x9gpEBfEc5djZNFlk3lwXEIkUCQXi5C4UMVKTm6BwnZK3ywYOduKwGY3s3bWYse3EWyBjVbjaIbI
O8Xx4ImxZcwlMY4O+RbzZ+kbQFtQH8aTr1GZei54Lr3pS2hdgtpaM+8xxHJjkG+yLWTykbfhe+P0
9ylU7Q7vUOCkL3O2RidlFEvzEm9rd4jg7Tco+h1f4cUNmKmUvqDa0St2sKqWQVKEMNwlz6LloXYJ
xAmKLpQ+45RdYprbNhqajeYqv8VSQPaR+iExOPt0Kzu44cI8WaDGdtTO3NbFFEP1iim4KvsXZHe9
bxP5ZsXoWIxIXTW15T5OOHPQQP0r1kgTqn5QkfBoe+WYhvOWYeSvNQ20n2F7F05zc9IyPGNScTMG
YTslzYmWEuqAi86ZT9xgnSXyQGYdLoI42yGbo5bQX7M2tzyyPgBj5QpphWW9Nxo0ry28tdmmehj4
VnuVbwxUQ5sbL50oD1bmviQkxFJ1xYXvlOz4MwspkQhh8BjvDR+WN4IS5o57znLX8lXE9rjsNGvf
9tpFLtNtOdlcaKOl7fLmFyL4oZTNntw/5SHER7grzS5YspBxGwZ2rD6BkffTkSrgPZon8GirM9Lt
ayRD/AzLhVlXrRDobfGLDtrH0JxsUsEgGUFIFsqJayKilhI93+qhJ3G8Xwa6L+H+Uwk5bdF0loP+
00/uXs8iyJSGDyNUHgkSvLNbvYYgaqZbXTvHM7WpWxodHxKaCpl/t7rg4SdF3WsLznnQuhsnY1+V
JTXxXnqJmXD4HTY1nr3d6FjhDojSWjDZ56qszoMrP1UkXRsx5ycSDt7BmEaA/6Jss5TmxdSQhsYm
BMDQmYK6YyHFYOMrtonuQdlIp1eb28ydQnI0Rk5EUlDdRknY6F7C3kDbWUe4r1ICGDLWGWOMrANy
9o3lRq9cx/HU/BsJMiTPlxFCTWJ5XpkaJU/FlCNcHpqMKcbQDTYIZqp03UIzZQviSiPusrYdzUtr
h98ua1AkISPjEzpZiLe119lxcyCvz0E9yHZEGmrjm9RNFJrxtyuLcROlkcIp1yHTMufPLK77Xc+3
JYlyMhBwOFn9zEReZ4a2S1Q57BB6Wig9ERxPbLG9BM0atfg5IZfIGQsd7QtbM3yje2RHbGIllZ8M
y219KnMm2gOixJQd3VPBMgqTHs8sve8O381h6HiKhwGqTKv2X6qLqYwR0fvQ8ahoVbRPRgCiVcdh
uYTZxUGvBZe9pzsaqb6dwLDrllfOMYKw0cBPJKDb0oFecqlZEcbk51CkRLm646Fd30khgiQZ79Gh
jr6ERbCx5/SNBHYvQQ9xHMGOL1XVYwXMTlk6nWYEMequrWjLjQFMs1plj3a6LabssTVV3BJcg/YC
F6GO+rPdkKy1SFxlFnpsxv0MV4EneY1stsLRX6w6eib7JMUasTNT49csuPHqeT/2E4FAMmYDQERN
bUCYMpGkmbreBIjuH8oa4QH+1Ds8UTPXWLKvmZ7j69KxROHSt0Cg8XCQbxtaNgjNRWOsYDQno9BT
DE6lb2v8dIyevmNkDjt1stuH7shSZULkqEsYCwayr2TmVNcrd2+6zcuszb/1axOPIU6tlCYr0x1P
b0SJVL0sbyKnPS4t1OR+LQnV8qx1THCXKC8pZBFNLYTNoEhEhUrbW89hMAgLVUI+DdveOWr19AZM
M/Z0NNCq6X47PQGbgK5Tt/mEcf6NLGRb4UjwprreuVNh73MdorM7WYFNSvEGTeVOt8MnrZv3Ya+a
oEvY9GXNzbDgs8CwaHoaDOxW1T8UQevvumfQhwuDKqn5amM9Z6R1nOjzvqeckXuSO9ROsj90ZkFk
NV86fSOfTI6XEDyynojvdOCEM3XKezBzt/AvDEit5UfTR7QVaI+3ST0cyDasqocwQxqsRltG4DQ9
dxM0G6jGk+sJwjuUaP43NCytUgEvaLbHMxhDSSklcWqnSDCL+hlAdLxhtPLRVCxK0UMzJLWyBQvF
p2Lpj/bq4E7VNRmjQ9YiuseWF4nKQadSMvJiMw2/lrvNMWo/403x+yqL9sKZX80GlWU/8kQaE+MK
jfnnGAtB3gfqsjE18bA3HsisN3YMn1XbtAxO4CTOzFTK3eKJeajXhuWmzctnmxx0X0gzQEONPDX5
qMrkOyNTbI189xGzLohZmP9PUzVvdPtS4mTfxMW9LOldpALjVsM8blSLiRgPfRjZ4aeQmZRfpCxp
WneHpL3YFba6G7GTIfVlac6oit09x5DJwq43TL8p1zxjkWcB5aaXxLwUZsVbl9p8e6JAkG7op7Fn
eKznHMY9e+uEET6DzbZeFf5bRUmWO2EsHk1LfEqkEhRSX7ZJFf90bInhxqxHfMKHvDBKJVHFCFTE
OUaixaeJZUeks9lJNf1Gy+vBL4gh6atRBiWrOiWzPwtZ01Ms5pvS8jgBxTA2KA+hzqoUPLBvIl3/
VkbNXa9qUm/ZYaCty71Gx1ZIuwu+xYjIStFZ3NWM8KV4x7hcbgu9aC7uhBu4Wu+cpO63jqF86k71
KXTjX2l+GhnzTV2qyNaz9tFGJqPAHuP+H1iKq+2pZZHj9ax/doPdPoZCbQ6NogZGWIz7NjoNUC4O
aIQYcyqtxQTfrfhj4U+STewJuuimVW8nZRp2IWAhpLMjPx8+CMseuu1c9E+9qkA1UwZerTDIC/sz
5I0kPdt8WFKiNCloDq6uRX7cuU/O8lU17hfbavsGGD6QZagEcniwUwMCOap8DRa8B7m/UW2vMsa7
PISsDEuZ59NLC1enXSRkjwazZqapzzsTnoqjq+GtW3fEZVIMZkufb1OrOjJ4vm96J0VRob6og/Jb
r5vSJpMWtzJD7hD3oo+SgOAeRTm3KN3bGYZuypj6oE/tBzz78Vw5ZvPY3MaYQU6ggQrP0jo7sHvm
KlYfWWs8t+EDGSrf3TC5LxEd/qtS02PmYd3+QWY7DqTt2spx2ckviAQbMwayFk/G4UqXkSvZ7UpE
EC4vk9GkLEWuECINRSEFRkWU4Oy+6dHUoLWkU7NYbAwpyuz2qvBvs2lbNr0dIHbOH7Su3yAXgiuS
0LFms9EEhaOUt2mrn4YuH/aObXUPQ4QeTyiUjH+/VHMsNAWaaBgaAyeAou6rOlTAMEDx/N//5ob5
u62SvTOu9qxyXKJbZke3KhPlVXqKYiISZQuHX59vcrDFWFjRQDjOvJ2Icg3Gfn1d9Ml4nacSj2HS
RGfwCXC2cYralpsgP16tKLDA9g2OFaohXb+5Bjn+xXtOurE351S9KVAdDkAWbkqXNEQWZiarwdgi
fxZraWbfMRQz0Bc5K7K+78sdCP+7thYTfSfaSOCc5XY0zPaQc8ptHB2Ovaom8o6+Ha+8iRDsCrS4
/g8gbHJCnglHm4oZHXzYPjmZtdxm2JHpbnM1+Pv3EDdg3yi0YoHUWuNuXpD3/iUhsXnTTzHF3dXw
OWvJCquFG7aalBlz8Q2ufzJlYaOkLoTsMJRg3pR866yCjmvcQN49//fzTZTxUPYar0+V/K7y0WdM
bH+/uorQr5p0gtRekoaIyJhN4HeZArLqCuujjpWXv79Gws7+LIwl0DVt+apT0pcMrqjHAakFbhe3
O09DV54QEgZz7pxyuiZWj0Qk6jWllo3DbmcMHTQnqPAGupEMHOJX5mh40mLpnFu9MO5QRdPzgpAI
mjRCmK1FP62onftyMlMO9G7E6lTPH+vvD5lx6Wb1FaOmCK78NWuU/RZ6aBiw1dafjZYaWBrZezlo
2h2JGusVjEGWNzflnl/mvQWvc9W+Z+elHqf/ZqkVYU2neY2jGq3x3DO2ux27ub04YU9PLwhQHJld
JrCGgyuGFQl8sUsUCbR8OEeT/qFi9flYzEnzw1ha/kAqpn9lvUWiKIJ6bEu4P9hDFlMt6Ff119qW
791Vkq9OBTtqES+nqFFWKS16cUPnb3KAS5UqYaokQHbbMrOU4E/h30IquyxUEsmSsq8x2OrpxhXl
aDXIsRP1xkiL7MgVmICcco/z6lgprggr/HR89P8NSV6crAxYo9p79oo47FKC9whb6JQYE6VoIeNE
rL43qb1qRRZKC6Wywi1cbePI8FS9QawbByRtWi9wij+UAnyAkZjiD/LkEt8dppd0rl0XzZWyzvq5
CkMrmg9wIDZXggnDmpOqiv6kZ1LsspLQ5kROMLMt3nSlQ/3JUi7aqCyqGEKXrLpVdQ9pnlj5aK10
Ihn7Y4MWiyK4DlKH1BFjdMqNFJProx2Obq24jkkZKAjKbRbXY/MSbuq6lvusij/hr1QQUO1pR8OB
NmElcVhK7UsnLm6X9VfX3ypm4xcKROEREaD/xUiTDfmi6AbOK7xMx7rN7a0mlvGpUtGdWqE9PP3h
7XoZt7sGTSHbLt14xfMVb/s4BKO//hI1fepphLLuMrmsjTpQfNBLdzrszwv5HNAdG+R0sR1199qc
j9u6Q1f0d8YZ//NrVDN8x6o6YE3IguvxBSeoOtgOpqu6a5vz30cvWzGd9Ip12yrRTZWaLoUVPvjC
nJu8aB/cq+8i691yH8nu3/VEcTJEzo7gLcMDvSKEiDX/Pyn1vRyHo+zGbZzNVCPaYO7JNuETX4b+
KRxfRpwZd38fBUGR/9hnsu8BG3PEJsB/Sx3ht6SU7nvOkbt2/UdNHrVvSDQ7f7+H0W3DVyl2QPgW
oHWiJQkgMgKnapijTxQw1+xs9A8+Z/z8YahvDh1/n0rVq6w+/RHmz9U8ZMfLtzT05iUT0GzlChBP
UDf6V+G2MVnvZI+Mt9fXe4jdd0svYD4Lm05qrrCj2GGSHhSLc+T6hipueT91NZRpiuiL01SfvXjp
IkO7XBNaQVltkCYqh79DX8pkvmeuLgsDbSI0PZ1QUa1HZdBqpMLEMQC3Nflgzo9zoq4ikn7+Iw71
pWsfa3u5cJavsCDFVQ69TVeI02Y5iAg0Plia8ZHnbn99xNzVBlhVjcnclUcsV9FizVcOqOJGXyLX
lk+jrR/B4XVP6BssbKKWFVx/P7lN67r/TDEmBEquz4dqZlmDKb89WGtrL8zIIFN77tgBamrOnEie
/x8RGEkcLC1DSmYM2o5bC60NXJG/s5DubnhQ3Xei0q3HnKg5ELIA/Sf5VI4AwF0mEpuyD6ezjFwm
whRC+6vf9WpmahHton8jRyUmsDJVM6yFiCRWLnvwZ69we81A3p62twqT5dgEQSDz8VuPZnFoZig2
CLrs+7JtMsZIVv5VxWLNHx/uZTIYXmpGiV9zi5z7MLRfMP55K3z+9e9asBKusTUliFlL3e3aArPF
FFt310B2xrflpRvHbxhwONLWVPaa8E1KlWXQ7wRSl6Aj+PJ+xKaurdDNZf1H2BnoB5rSOXYju+eJ
eX89tf3DFZBMgNC5T7m+r7+a6AHPKbOisnlaTO0ssib5mmM0/AMi71uDDE8CwkcG+ev/kC3prjYS
4xVcabPrFrPYJ4qSvax/8vp/uP7JUiAFi3vpyWlKHkZHubkaT5XOVA8pOO6N0gjjtUWjsxnxXSi4
7jb9Fa+F6Mm81Qekl0lSr3v7wbzVdHKmHGq2/RLrN8PqqTIy+hxyT9A3zu14g9/d8ttZ2C9Egexb
LT9XnB0PeC7bhzpfztcD0Wlz50DEbbFxGQcEzcDXHrfIB9mhhbec78ojhIa9VdfwJrtW7m21GYNq
tY4I2JYeyLnohrgpTzZx+dT07OfzoWjPK0rpicxbYrR5cLdAVIunkk/glLACSE33gwUjyLSVlFbP
VPtLNt1fKWogExHSMBM1F0GM8wwYdo5uiFVs3qEEZXyt8BhjKZt3TVXfyybPN1AzJGxJcbw6ixoz
fNbHVn2ZBssIFg7p0Ao/46ZG/Lf6Dbv1zKtAD7SKQaga5LE7q8rhApdV/SpM57Ng+veveSlNYuAs
o3zS2XW/FvT1G9UQ8qai9z5ZamEE2gq4/HP5/RVvc2xfIkVNbltmpascfSHiywVRR8z8V2FBWOxi
MuXnHJqGHrffjqtv1dBizw75Gaubuf0PYee13DiSRNEvQkTBA6/0VpRvSS+IVht47/H1e1DonZ7p
jdh5YRBkG4kECpWZ9547EVW2k8tIN1jtKrAUcWXGkjPfh3ygz0AdHZHATnqGTcnXUUqF/ja9L5QO
/smlg4FPBO6+a8TTW5qY2jo2TAboEqxnFSrAHce/GjS967haDuQrWUxDcfk9NJviILYiMhb9Ltr6
oH438lA+CFNRT3gF+0OU+8MZr2yC9+6Sk01ymZyIuNyudQmQlLsPXfTsSCP/yrhpeNPAXTGMK5Jr
VRTJhcbfuxcBzPvL9m2PcXzQswDw6/za7zdwJcY1c+6iHb6VGIlRjcyrcz8YMdWLH2yH2rktq66e
lCjN8ym682uIyhZl1ZeyCb7ExGb+qPBOmQOae2gIJr3lOVzAy92jUaXJa+uqCxVXvj6HriQTPhqm
POZT1cFVSX3ab3KXKfeWFrnmEzPdKcy/jqyWa0PzwnuSd9SjarINyb3EWY/trMCbzNbf6wV0FyrK
Z9dmkt2LXBwJOOoe3Mb62eoWu3gLWwEKpqw/JzMlsOoU8+RMHrO7+dApDLwKY9tjyqWnReewE3D6
9dmU7cJs+TeK7/9AWLgRUUq5uiV0HQHqH1hOqmotyWhbnfReyTGpsXPxFONDpGGwbvU0fRJB4e/a
ULhsQ5XiJAL6+iLbZ+XkPUDamnbSIV3MCAj5kLT1j5TqtVBarzmqbW/v4bbhFGZWvsToKZFyztLE
+R5O6jEBxQ0fhVsUcqkSbMW4qprkSxazJw1TohEywPD/8kureOD+AD5B5AO4Qo+G7geUtj9RnDGd
BUvnfnuMhi48IWSvH4cp2lpslPmsq2KX63XA1JYHbWDOvLQTPIrmbd9mI6y3FHxgG45vGYztNR4g
jUQVRuyOWfe7xEqr93xgZDPH7DEvp8517e5ChmJ8zwfBJj/xrTdHveGdGEBqobssCRQZPBheKw3x
xFk+8IODDNS979IyJ8j8BGKf3mgI1Q/TgLcd0hLb/0HW2rA0cNkE1mjjJHAv0XwpoCs8gnyYPnSv
ntZd5RDPpxr2LvGK+waL37qXKZotPfqdPJ6dWjuvrtHz9FmOCaNEr9I2UREAFFAULCDjTro/a9JS
VjWomYs8xPHh7ycFoVZRuNamqIzyhH6eyYg3oNgOfHx5gk3yJIp3K0UNMTWeecm8KTouEFLHy5Ex
qW34Fen2qmE9/pb5Y0uDMTrRQjONQzeAs5V48dQmWiluGZdL4658DcUNZG5STvAEqON9ojv+E7RV
NAxdFR3JFOJKC0RzpbvyQPnEdVia6j/epfC6mpnFIqRUzj29jPGkKxYS2kgtzk5I8XTVXGTIqRFk
x0np9L3e1O6jzMosykZ7XX6RaBo+gqFJD7AaKWNhyB3y2DC2U1XTn497MJ5Tde4b+1e6raQzytfz
pF6ib+VLXlZfFs934qCUwe5Sb33dRtLBoHdcNXjAN7Yxhntnsn9WReI9hyp2QrVBs4sM173r9OH6
yxTclHvGMRSjdmQTGuKiTJlPXU0Zn+DLOMcFaiypigDef53sgrahKHLz0XHxSUvbt2ncxigZvrUQ
ryk/B8oyiqdTk8TYTx21fTB6t73mvV4iHANTId9gmByc9NIY7tlp2FC/+pG7xSwN8zRct9GcM9k5
Y0oZIqBisg5HreXsDCUVG/Zu7CBiavnQMPcY7azNcjKkBPmg+0BRoHa1vw0Hzwa7ZvbmTbEpMIgt
k1zmAD5pOTESZOC/yuuRAjmlePHbQ1UchkINn6R3uXFMhMhF4BzkyZyGKFWCsDh3MQp8JDs66elO
+9TZuK9MjDWwiAHHMPL3KFXHbGfYrvdFZ28vg0sDYez9rroWwHa/uzQ15yuxQxWEzLyZXgRgp60o
Rn+Xp8ab9NFWEFBOnlZ8yCMRh9ohKmNYOHql4LYgHj0OTIb4SvngFwqnbplOZ9HG7pGxOmBUNqIP
Y2guqFdJ0UBdzo7K/VGozWH5YfUKD44HKmkLxq95b7OS5Hmluvi1Fg4vmqBZ33putaBpQmEVq1aF
1qzFlbJGY0aoExKjB/kG3afmKFM7QPLS3uqmZG8W44jNJhvv0D02mzQcqo3busNdM3WptRF2Q/Cd
VdEuBM6o2hPGPkSVKy/sjKUN2VSvJVfeq9Vb1l1r/ijy/jriO7nIBzzAv57p/SguzPZ6l6i/iN9/
E/U+ilQbWj1QvCI7c+VQXiKnn3t8WgCgZT6S/Vp5RN9kI4FwqpsL+V7PWrAOw8Dbd0pbLYGHWtMh
6IoxTp6RjobWuOosKD0qiTiHzM/hsmX7WovM8+gaH9IGKy3zuFMwKLebPI2a50khjHnQtfo5J9Bk
Pc3Phvk1+a5fFD9jYp9v3aiVT7NuRptRPTBFyieNDbPp92uFoOZ7uXq1ZHhthICDbxUdee1ytfdH
m/GvRJ4Lq632aha+pdaIhroXSbtqh7jce6NGvKxWm2cAB1eJJMjUur0a8HPl0ikfMCVQ9Jaesi2N
NjzGrfsolyH5IMYEH+1o/215esRJnUEQgpyUuH69J1MJGadbfdWA3S4f4/IJyk907I3qYvNdTUuO
HKdWeZRXfs2m67zcXRsQFWt02RRILhdm6EUPjSn0JwHORL5seypS+8gDx677CrinAvrsJIbbCGBj
q2JifbET8UObQ+rcYrpGSZRc1SLotnWfMxCS28mS8h3z0ix9Ki99o5VfbBupDKujPhEY2ntoBeEX
BUtWk9UwKgIgUV5cCj/ucDSdUie0tx6RnkdNiYNrrdWfhAVz9w4t0Fg9LEeKLZ3GYzVcRjvQtg4j
xYfFPa0o3n3thsodvsF2Z3aNcuc0k77KMnGT4IbQMf2zH9ATHlSzR0nMIGianwHG7Zdn8jUfEeTy
7tDa/nYemG1+/2H5bAhTh+F/N1MagtnBGbw1Q2IcwghguuyxM6ldD2lrMymekWJM1RQ69dixxupB
LgZ6OiAUQijooY3WSnFV566nhPUEqX3NLVDlvhnNVLlZWP/Xs2GqVEoHYj/tcoD4L85OOfbL31a1
WvlFHk+CtDzIGIw6YL3CpYWVyGTciPozPJRp+IMPtn4M7cF/yJXvWVDi0dWLzNrXI1oFkCMIQo3e
2eSxsm8UfyPXvt8/o889tC9V6E5WpxyY3pFD79Mdsy13eq+GYdkklWQ3uda1nDGxbZEpNyKObp7r
QdKxFItSzaeBlnf5PoqozH8HyQ/oLLadPdZX9Mj9pCdvkaPpZ6/Gq1gDvtvH0+Qg0P1vykdT0KW1
WAPlS5Qkq6WPlU/IrfyK/pCobe0WK6qyRUoSGlFIH3UG2tI8vAurFjhuzaCWCCJMUMUTNxxKDYp2
tmHYhOc7rIj1p8aClr1VW+dVcJmf4FkhaZfW/QUe00UAVOUyIB9Sl0UZN8plWRk88+xYZv+QJD0R
dGP6jU9aX3HnARxRKF/lBxw6PcJMpXZWJi2fO/NTM3LtXAy6xdrEN4RWX5xFN36V3x61VPNYMZrY
jFyx3Nfb5ioihM3z79lriXYzptDf1VkJaFLibRQ9TK7yf3LS6hqUTnQKejSDRSjA3UW2fUmNkyK3
QU4d7EHfF5twCru3GcASNAPMyEzX1/I0zrw5GdaCUVap2zLzsqNAx7czmn58TfzoBkEIyUPvq0sL
2mNAKUpsjXnT63cZE5YIzs+3NK+/Im2FZqXp6o75zTJAivJGBTuCUHW+1YRBoD7l9A7n3OZj7IK6
qSfbeBqj+tELaoRLc4fKLwuD9QhGta8Zj3qrgVsNPXBj5RACQWK6ScvE3GZe5D8XKeqqHBEP5xMI
ieVMLDEACrcmvCH8SF0cz9wTPtifptspU6ezgg+DuQZWhWJ+cFpGO8sh2pwvUNaZNoHDZv2bY4x8
tPsbvUhHLA6V9p6p6U2mJdRJvS7HQf8WFBFaFoL4HlSBgznDNNI7TejspwaUR5ilIzpkhAlVxpC/
Uabk4qnVdCgI4d00NL/oBFO5lpnTXxPqK9Kgr5JRZuXJmkq7ufxuRkoWn47VcbMQzxqIrlsHfe6K
rAoV2aTv5hsClKotM3oKglIpPgnfMC8YAP0F6JFXUFkdwDOnmobvVATqeQhnWR0FHw0R3bvGKfRY
XzfMa5cRuTVf8zYcs1Nq+LuyZWce6ky8SwO4iDnTb9g53i09h4iibeWnLm1r3QOysXSFRhMxeUzf
9dfgJNVbZYdcB5udKr6kCj2/XLERec9niFnr2iEPp4+2iNs1lAP30Iz2gAtGp8R2p2eds3HtNyGq
WoCue0c37avB0rw8o6WK0FhO1AjOJcAWY8JTTdbLtdLrV5285Qp183gtg5UqB8Iovw0we2G8xTJu
nA0cPTdXqR6Wdxm/tScnqNFNejM+0Z1DwKOWPbNRoggwwnY8d06MGVXvuj0/6L08+v3670OALIwx
JuHTs5lwUFXyERe3B0RRx6qarZsRFmFVs8uh38kfkW+ahYu4fyy9szxEcZjuwo5lvR7h0DgI1Jki
38mH2pq4KQa+AoxF1Zr9chw1ydEjPw+XH1IBNM1nSfJv5p0swPQnyx+tszKm1n2cH0RaGMcxt2Az
I63/CEJvV5A2/ipfNwJYkkVpfpSOqZzGRBmf7VRDf2E+wuavj7/PY9mLaeKBXRy2IQIt49uIdu6I
edkHPTGRzV4x/lWxBH2tINwsXbIp8+8JfA7rrf0dn1d57xnxeO9OJsZXNRWrQTlabTcRCg0Er0i0
X+EkYr7hWhEkLfluC5z7KIo6sN5ylcm+xvx30sseq0zuPGF7W8h5tZefBYCEOy/zLgyRKHdx+x/y
ILbKT5kJX/XiIK/KUWKvUj9lm49YB4U2XzksFi7Yv72FQqXAn8qLopq4XRbERna2nV+VOiF/fU7t
AveFDKvKvFM442mT2Dwa3LnucOqx1tUqWSTzRdjJ63EqDR0Z3DBtgwhdT9F3DD1sA4Rbe7SgaV3L
OQ01VcwHpYqKh5Cidqiy8iXszaclPyIadKQmQ9UDonfCNbrimsFBX9/ks99v/H6tLu3HlixLuF0u
Mdxue5oIZDzZSdfSgJn/P3NOX9Ucu1+NI+G4MKs3f/uWHF9c4PGc5HeWeN14H1KMXvSouem6ubes
vrzJNcPz6QbZRsuOf8B5tB4Dew+XpLxxAwzXAmMX41a4UNPc3pR4c0lBH3tGbHlkqif5moYv7E4w
spBvmmHqnuPR/KYZwG1sPaqP45jPKZIQ6EPCnrfy0LGrCGpERn7o/K4GrfHmqNotiFWVvSl2gbSn
1hxM82ena/opmnl+8oHwNd3kZAzmV5ze9K9hONzpBItG+I0Jc0EKJXabpR25rOeF91JpUAHw3rFy
eBbUAfDV3k5+CAliM8ymmGmWdbRwuoccq82vTwjMwnJdpKBlGAT4jPqgLslpLdqFj6K2nsGiBlO/
8lKvfK3tdBW2mnirmSEtf7MjSH0rVRhOSbfYxEO9l39fHrJJb/eIzNsz/V3/4BvdORh95SpZjnia
s4s1jK+yZQnYp9+NEabmv538avBajRO0C+acG3k/KE3NvIZZdVNghF/SsLot57I8reWDgiXbqZQ3
VdU7iNrcQ1StnM7T2P4UijPumerMfV2CsdsNkSkRQGUz2KPsLV9LVoRcOPrq170vsS0ycCP35uNC
OQ5CeU/tRAVfN79GtKa9bvtJ21Lfo6UIquCYgFqK6hl+Uj0g8csekot8Ll8t0g4y1Gmc/0SmN1tP
TyCEpM6L/LwslZyqvO7xAvia8hoOyTOdOOu7i2o7qsT0ghtmMxVs0jphewd9YgzWlDqsFW38iEXu
70jH9ZkYzasLtnUL+wIVhDE3DOSzMmD+XzX+vh68+s7IUxTWY5V+w8KxcYwW3mdX8QXOOwVsIA4S
RXSd8hwLXLta2exPzsKu271rN9VOorvmm39hpkiha9IcaWxyW+5IZzhZfvqFyZhWKf2XYvLTix+4
ECDmfpdXdVvYA8UJIu/mjyVWLrtBTahJBqwNc1+1LYwxJ0gE5Uhbn6shnDAQDPHFyp07z2oeqHa4
fHEN4T7pXTb6HWnfHiXKCqJqSO3PXVhqD0xMk8u3muHJPTnO8FBhHrws/wAtNva0vvtMz9i4Fg1i
ZaIUDj4f0h7dlvmAREueSgP914PilwaSuUOGzA97Oy8YNS7MrD8oeWX9CPxyGerIKU5rTtyQpR5G
yczmIM9RuRMiAx7xaoxqkcxKZb80kCm4sxMpNdHq/6PecTf/b7ed9ouGQMLSXEvX/gy+cs3CCSFO
Hackcj8hF8IxqMe2uRtCrsPORZStI5tZ4UTcp6gKESDD7NbZ6l99tsRzDcRoHRBkE9GQQl8XVhUL
aWaNh9zltI3tJD0Kv7hqXd7dy5foBRY71Szf69EdT0qfOPcdWDwyJ0b3U0/t7/JfxcbqM76FOWHm
LfG/bLxol2svlgW1DBzIFulpS9ejIZmiRwWpcs1sId46CF8CJI8x0HyCF4hRsmcDhv4CYhSEQCEw
W2XmdB97xdeuZEqthno0Y82+K44VHCPh2/OmOr0HXnOAlRr95KbCE2xtdKWdLX+5OWWKMuyVOe5C
tpeC3HgHe1weZX2r58PKdphMxJgP4HvpLNB6gI6Y7GhATOn4DIfx2SnU4FPxclo7RmZxmaXkHaXM
5A3bhydbEJiaFDheZXxuHsGYVIBz5b5dAy2k8jayrrgf4T4o1ahcsj591gOhvRAM8dgq7nhz54W3
jJkowMAlFIH690SH0nhqmoYR8jj+cMb4Q/7AvVLYOwU8wbrI7Y8Rs+a5wYcv8y91+tp7In4qel74
EbN8/FAMJ9z2qdhWCAa3Jk0ptIwFQQB2vFumA4n4qoSDvXesjDU0N9rtlOZ4giMnvQeUKdaZPJMG
/CePDh7jKFfzKz66NyTLxl051i4FE5J9Zz60Sx32ymzJlO8mc8SY4WXY9ZTkokWoznHTM1aclzRy
TZydF+DSRGX3brXcJagw8QA2vWtv805gnp2jAtU9xJUf6TzVy9kqPwgzhJAXvINYNegq0/Co0K6i
jfe+hQTl6lms3Kmmzb8GwGTWhDDDzTO3mH9MLNAC2r+a9F/sqMdBniN/b0Du7ruJ4Jnc4YuFi9Yg
N3IQ+89jp4RcrVUUC/uEBhLXRaQnG9g17UcS4aiigX1RBfCzAr9MvlEE0HcaxTcpjSh6R9BLHYD4
d+RGgFIS626eWMSqpV68vEO/zHbLyJGLD+zRkE5MJyt2yGCcG/YMePdq7pUHq0ZDrVgie46Dpl7R
SNfunQnKZ93hWYhQ9ftOjOZxxtDSL5jufcjdEWMJWvn69CxH7KpehnfTOJVHw8q5ysrR27GZwQ9m
cgvHMIDXE8lBJMIn30WMruQGMgLHJWQewfcaAmx8t0yDispZYQVbwRK0X9xsfPRZC+/imFCMtrKP
tgLnxu/tegfhEXHNvNmVDyOdoLr6l1xZXfy5JjKnYYinCmjVwrCNeUL5t/SL1PdaK8MUdsxs892F
AQQcPwSOg+yTHtO0MucgGdlgzOlMbdDHqwfqzJMqfAvQhuURUK1H0x77PzyjSExouu2fWpT/VDSi
h+batRtj5zQfFcqwkmpUxRk+FS0wDobNTYl0J2cm6AG6LLPw6f+v+qr7z9Az/q4L84vFXjc0MYcQ
//EbEqMDi1TV3OOypBea9QS1KV9Fvtq/u/Wsh0xGj+JG/fVd0W9gYKdiu9nb+mUQavEAOWe6kjl2
iaDe7evG14hk7jXKYx01aVXO8StkQCql+hSGTfhFZHO/VCCHB/C9Z2aGC2Uak/CM0YKdKEqxm8+I
fZXPbxOhpsNPQOqg+9WIdeChxa+wqhIlepiCkQFGUtPeGmprN3ndO2Qtc+PPsRQN8JQhjEM4LdV6
jEloQaYTTJeK4ADT6p9F8iW3EvWG8wevzEyV19wS6A0tk5NZwhZHc1tsJWV2SKpH38SpTRasc4kG
YeOF51nw1zNkZ/Ea5cajbNDJbn4dESaGEggAkqrdafMuo7er+jCywphO+73SLHoe4GOVrWtM2UZX
aNjEXQXz2P2JP4YCD+UQms3EqcEysVYFM5lUibwLJmV7jzQU9et8I2RDPF2E+9Wlry6zFzJA2zsB
ghdRv7X1A0gi8plCmMZtyExrq2vFF8Rz6ambjwJSj28GRuW1Gjo7smeHq/wPabz7GzqfBB/1Axlm
NNm0FBshIazlnGr3l25+WRHNtEjwKirZyRNs52KMAxipaODPYlMnRoPHT3sP9SPZlFaSkTvC2XmG
YsOJ37ruS8R8fR1UmcBMYjufKqgnGis2yljoTVsAAfZ2uV1ERqpfdYU9Jadv+G2MvqFXN1Z9Of1k
tGoeh6bFRKy55MIit1nRg00elh8xNksYQLK6LeOy28mdhtIzBMi8V6WPUlLQNYQzGfngI+37gxLl
44320fZ3C8wMCDVlCYfVRiIms5Uo074WQx2fh3mCDav+kOiJsXImkl0VAuES/Lh3FF0z4HQv+zG/
H2SjJtcQGAR1p540eWsZYGbQEOmVf1nP7D+FJDDxNUPVNVVDNMNvPKdp/m09a4sGhhaaul2aWc6m
quDAz7lEeB7xZ/X4EbDGGV9KcrBlMFYWmb9ez3B0b5kzd1TQ0NcdzdeP8qaZok25RHrwhQnlrJuZ
322NsJqTQE+mbk1vg9NzjVNIEJmlr+BB8VDV3tlqI0Hq8Bh+q3OxkfEug0c+iNGWH2Xr12tiZfR9
4g7ZJjSjK4lH3b2cFrJDu+r/OBo8qA1LrzQb6WDSQSafTsnyR/nMNwDShkOoztS6/NGfn4UN+tnE
tYfNok6fAhrw2mge5c0xbDP3YMQURHiODsAkS5QYpsu1A33WrrslmDCthg1nunjo5pdIM4YHX4fZ
Gal1+S/bc76gP25Fpsp355iOBQQADqj4Y6HuAA21Y2NF+yV8hhzQ7uLP8ui4AL8RJP1bZsBU6Ecu
5TypynPmIk8raDxuma6u0iZRngwiEFd5h83fLE5tXXg/IFpArqNUv0WG+W1AprseTc/9WrAzlNk9
fTg8stfLKa/cZoPdihk2wzw/Gj/ll1pk5pegMrzn1uyYxThmfmgNJ30Ouu4zB2g4h4qkB/hC7k2d
/XCuz3amywf3poQ1pXLaY5FGFOzsx9mCnuIzv+aJdxc7xFrByUvOU6x34GlxGUSBf8tDczvWTnYd
58+cuFBtZQWhhtKfw6AejG2CfH0rDwcRNKcJmeDKzzqM8rLdqgRsLpAtXhQj/CHdMNIXU075IQl6
50bAl9iW7pwn0ARqdFekDoA/buKrhtjsHYkZ8dKTq8Cy4JtubCYW7EIcMz1mRlGRK+9+zUQyfP3r
SYY0VYlGsROGMBBdmpTBVZgMgN/ipxhYI8UzJcCU9veQs8sXFeHhAXmSsxvCZnpDZLBRUxzYcTNS
2SKn2U4tQnIj9NwXzWswZHENw8oDS2C6j3VgwukwEUcWNGK3BrDWl66HPa5rovlBA5u6TSe8pUGk
mpvV8MDmImFzlYfHOmV8+f93GPafkdKmRTyvJYRpUXJqjv5HDmJTVbWuCJHvB+6bB9nKwTCDElwE
NoY2FGl1opkHy1bIWSu1ltw+FNwY1dtblefJqW01d8f277telcFWaqzCIgfAox5SV+SnrEbXIsVW
9YhdzR3Ru0xJnF0tZYZItDYfrNttyzop3+zJ8rH4BVdS0k24YeC1A6/WHvzBdjfR/CwP6wermoUz
QtRfo+EHQzzrgzldR6rKlFnPNhoYaTRojQpRTdtc/CTtn9XBqDeD3g9HuJzGlyAZ7oSFG0DJMU/o
o/dVmzcvPRP2XYQ7YR8QF4oIP8gW/T+GRmDQmdgXAlkE1J7F1KMoYmA/xGGG+OU8AoDe9EwfEfo5
D3WTPoSjXl3kg9Mq7S4vQCzJQ7SAyr98k6Yxywz/HmnJ/tB1VYuNMOYwbO1/fJXE2YCLbZLgZI52
55KiSJihvKZEkrVbh2ygrT9m3X1NUCMOxBrULm1yV8eKmAZdsUcNVeyIdwIEqYbBdbkNV4EVrxMz
xpQHLhcWodFmZ3ncsRNc4wslNt0P1Z2tF2DGYpO5oAnLVUW1/lQmkbOeUkzfaVt86WaTnnwwrc8i
6cMHs8biq0dIcWuHCGVLj43jgM4dJsczow64jrmv/DDLq9Jk+kXtgP4XZRCeqoT7j2wM6XaTI2dw
nZcYXvYAkJH1sttatWZ9twP9G8Ds+sUi4DsztelkzIpwqRIvQqM6mAiYXc8F2FLGV8e2aOVmDt0A
bnFwupvha5QBmssH74ebdHiCFRJ0fK9D7zOLsg0T9nug9smZmzRFnFEE5yaIST6cEP3JPzKpCjb0
Am5W2Rf6SzSy1NInBHQL9FNGeKVc25arH6EidF/yRvwAwti9efNGrJgtdvNfG5tKu1hxVKzsdjD2
BFSG28wqhit65f5apK8jHdB7erXVgyNI05hMf0POEAbRokIMW8U1quLuuixspHEyRrvL0jADNEAe
Wa8a73KbRY1lri0YB2w3a/axXf1QVs1LYbTD+a+XtSjF2RQLnJU4f33VeA1M09oJdxy2Zp8dJZ1f
xhFk0BEZH8/1o0Fsxd9mmLpZ7xVDKTdZbHAJRnid+89fdQvikbEYnxYvmwlLM0NLT9qEdR8BVRmq
eLyLjBjGikOrxFFGeEJQxeE8dhPsk06b94whiFV8/pveIlpLZnfk/Xyzs9cqpIOT0yQggQhYB0Ut
t3PYFShm5j5s5I5g4hT3KUBqdNVULhiCkDdGaXZoA9zgaaoREHr5C7frJQbMKbXilmTRM42DjoWN
1lyXOzptKiWny0nOrhpFarcRg9G1uygBXNDE9qdeZcNLRsb7nAUSntJIbfdSO1G2NeijsDSxwNsr
lpX1ELf5Yxq3yowf0D97WmauNopTpICcUUYo82OrFMcIvQ0GWrq/lSnKK9og91N1d9NUlyc5Wpr/
PUP1oc/73VHGGy6VXRpb4BysCZ0piifHRkAQGPaGFLoIO6LpfjokJRxlnGGTE0wVgPZwYpync3tH
Nnp8ZhpOzZaY4UN1VMLuWaqh5A+TwXRfYYkpCdqI71o2aScp24yyTCG7xHpKKovpDIG6B4OyaGUr
bUCvxG0PxlSox1xxwIRw9PuPKVTxK1PLu5OC6fq+c/2LiaEmIoDvRw4tfIj9HnojTuehJntVlipu
njnXcp4HWnZ13xdxc8msCZt9P97LHl08KfZB0IBCdTskn0RjGFVqbTlfIqxMLRkQXk7FadTpEREi
odVZ9K1gRv5cdTZHyriV+hIp5Wp9Wn205s92C/AfEA9rSEBeyihNgVFUIShk+aWX7nP9rsbaC+86
DX9dTHQzzppyl5dDeuwj71ChZ0wxZTn6vhhNc11HZFGT24ivSwV0IJjpf2Jp2C/9s65I8oP8ORIE
PSiuhnSXWaBK5zadlBpaKcxv8sqhSujARGC12q/L340i7+tk4Y6q59mHU9n5qWzL97hwm2uNfRh6
NHxUOl/HbP7hMNsRAxGZDfaP+pNg+aMPKeGVcJP/viz/QK/TUrdBgixHQ/lU1KCio/RO9lbkAzkQ
6bryyrVD8ujeqRrzwDlAunrt7+2WOQsur+9thD08acmE5lx+FP67LANkacD6BL0Msdema+ilyVkW
ckFtndt5tofO2kdrOb7vk1w9RRW6s2HSikfCgEgqdjvE1r66k74Bn+ncPrbTo+zM5cGchJHYBAnp
t0mdB9GR+aGOTfesKdgjDQvmiwM43ukawfiNsKq6i8xdHxPitfSX4VRjFg3VrR5Ph2WXMiZ4UbVk
JL1mMrdSjRK8DlGpQPDCuZtE6Tl0RMD3hcuP6Wl1X2Zji8R+6PdZUDWbwSuLdz/4LuaORUMzeNWM
2XgZFUo2yzfrXSmqYW+opG2PQqO9QLjbYZylDmbRNsfcNIK1VOhK1W6yq43A4YcMqovZGPkZNMWT
7w27svObs9QPkXZZbETUGTioc/2q9sQidDcbgfHRm8vnwK6HM07v11Zk6iqZVQEQKEN2Cv54kFwA
+WDVnXdZPoPFwmAhtmRHrGTwxAvj7BtxecFoTv/cBqRD+fmzVbX4JDszpgmlpQfNbYwsUFKUJB8M
HUirfE1K7ew2vEsKImDl52qXCZcXldh75XvjsbdTtPpDWx4BhxlP1qhUx4q+II1UOEB0Qd+NKCCo
tap+zk90lb0LxbF+xpAp9nqOJadr8DeIqbA3LUgbChV6Mfs8ekmQ/DOR5A6ikiex8khMTN1YvJJ6
tHdC3/oOf+7ryGjgPAQMBHF9U4FmwiKwNAqKJ/ksK/23PBWPrOvT2TDUdJvpTv6hBOBWtOdiIkqE
cqZYAS/fiyDrDk5uNSe1Y2puWz37X6QDF6iB7s7xAhpHukNmXO6iA+w89ayoqgmrh3ljY5svaGXa
a2fQk7En+F45mjLsQYaTneuKH/xfosG5a/5vG9PRHdsRTK9MYRFc/s/GRt3lbTdkoXdc/quYnTCy
5Qlxapc2pxzZ8M6o7Wg1ZIlONzaN73XL/p4irH+Dn5bsxETTUh6mibjrjSa+c/NegMNElytDh3o7
Krb+TOkqxPCZGgXMunmAWqh2v0/hy9IczJ2Nhhtx07dNcLHo6cn5VaeGD4PVpdeYKcjDpJOyN9vt
jNZNn8hTqP0A3Qj5j0e5dW26oHqw6mUfSysHJRhS81OtU5qDHW5OJEiZ245x0SbGNnQAFhBuQl9r
L6LB7sIEwgKsNeSHZXKZd521Ih2Mspy7FSRDzOyZneM4SeJ8LS/RQqTlUx/DIEz+m1DGGAa1RjSk
z7HOJR653iyHc9NnrXYZeSdQqWwnIKRGTXHbyoI2rI2vjjDe6Mhph3521au5TT4ELfyOlo+qT9NR
U3u4ckDZ79nWRxvEuslb0E+viEWsR08J3n6Hknt/ZZQrmldv0Y9yBrHUGpijo37tKHa/tRm5AgtT
PCJ1cA1LFc6ED3TlAiPZI9YktMDwftIMyu4RLsLVKtL0iGoovWcPV20tNeRG5ej5tbP78lhryXUi
sfvqKWPVbsihBDlXhsU6mzpsK1VYdhdNe2s1Ys5XYaOwpWsFbMKuiFVwW3Q4jOA/hJ3XktvItm2/
CBEwCfdK78nyKr0gZOG9x9efgYR2a0ffG+c8NAMAqyUVCaRZa84xW++EbOxJnv19sYyOTFWaJPnd
mfJz1GruKjE0CAONEK+mMk23pHeuGk7r58mcjGddU04yabLW93ljNveeXh0o9jY+6OZ/wioz/Hd3
xziNFpbcQp+Yh7poYI80Gs9u7CVPBuirFxE1ex1324ebUswrJoiJutMhMGTgorGCx2pTFxplsJB9
GXJxoBJStMnSu97i+uLBz3JNvSvcHavQtLsXEMcYLvpqOqKq85USzqARAjtRiNDLPGuTZeISlSJ7
pIWdvpo4UUzFw6gwB8E5wKH2al00N2pkX5uZXJGJaTmT61P5XiLeNONC0tRrp3jWTyvSzzp28C++
a4hNamM/RGmi3UINGcusrc3cyjnYnm/TXmsXI/voqirKI/ivcqnvVewg5ekQGl/SqDWf8ZNfYQTZ
b3wt9SEp1WSvEaIJAMVch8UtiPmbPbP9hfQofot6Ao5sR2MUHoW7drtZeAoDC+x2Ynx1LJtnpEH3
l7CokAIO1ryUi3L2/mN/+Jud2xhVheQ4IPdm9lW2AzWKZQ8dBeThSY2OfLFntU7qpDXjCHqjtQ07
4QOTvUGSGoJNQQzf1aKSviAnyvyUDEyaMgsNDLW3UU0E4QYStm1azJBmKsp3OmZvYxs9fGSg3zUF
29689ayz+pWepfPhsQcd83nHZ1fpqemsHMMsUHmnZp8ixzrVGuvHMrmipB99ngrNbD5RpRjld9TQ
duIP+2QaymveZAOJPhy58zVyp22Y0+jgVKSje+ot5fXvDytdFO9d7b9+/u8PmFaONy9VmuPQbpTU
nmN93fLepLH9VLvOex5X5WeF0G9uwNoHVGIdhC/bPRlE3Uj9iogUfeU6jvLwCWs5NZD+tk1QkgWN
VXo1sB1cq8wDN69PPJg8zbiWJu4kzA76BJUV4El1yJv6ix+b3q8Rc1eL+fEHRm9nlXq01mnNdns5
+IRD8RP5WMpyaGUTV/tLV7+33hT/9AJY3YlBvtIYk9pRDt6TKOvoM60/iP4G3QCFElpnTh1upLzS
FXDhtFl4pqrBPlXRmMnPn7CShnCPZDgUQv9hV51x/DtBlZFGNZoWczQo6l2P8+hYlXV9gJSuPdyQ
36tpM+Ymg/QWyT+KquSJ0sB4hAnvg1sz2/HCZgUpV2mi/yUBYcChDXsC44IFhbQyCByEfhMNwkQG
lRc3Olgg+CkLmGrHi10q17ipSbcFjmoTMST/AMDk6LXHtNaPqW59JHq8Xb5QZ+wdwmK0VZYo3dlt
WtphuoLQLAPeOHOrilNAK3KzyIISB21BL/QLfWXzPYEDkbRG9JIJ99knsmcTapn6JI+ydFKfRtZt
StLqGBwnGFsVsn7U7vh+l/M0zaKtbRbV8qf/HnKzR3qUj2sz6dJqFbg0DT0I9zQau/Fr17kXbMva
dVFrQYA+Gbb20096aIJuOb5w71S/XBMVfjQm1W2ZrnofWV7eh/kRYCqlxrkagkJlnjzE0+inVr2b
UhKSswncOkXSl4bAjd3g4M5XlJHKhZbUW9bEX50yCZEyBdfOEvkzCQzDczIZ5zCw+jdIZqLe9Whb
GSPhOs/sApvvkqZM6q50q8TRPhqbio3pH5l1pgv3WPTV90oVwUX4dXbxhAE6dhLuq59QsPQy+K96
hwx2om26sY0kPkmNVYl2fyogYSsiLV77JP0I9aT5TtX6Q4komAqDZa3yO+ZuJSYIe4mF9W3fuNnb
VOGIKMvRXYkiTo/IxLObpoZU9hsRfmkKaztaWf/qTwqClTCY+3jhF9K8lN002MPOmE+1yT5S5oSu
OdFgEOA9ZL8cWty+MHEWBK6g8p/r7SnAJ/gUTNFvE7yeI12nosjubYEe0BjQ/Ee601LRqoZDWSDk
Qnrin5dvJDGI1qkdsXUjoa4Mu4rhmGuZgQYHVkGqYjoaVLjujdUULxHgG3K8hw9L9U6Nrt/lZqIq
8UJODkVkWR0Vip3HW9eiXYlYfmOPlvaGn2eAkkdeSREQYCQstp9SNCXGDFOA2XW0XLXt5Lu/CY20
HwCl8gMULApgwm3vToLaACIzZRS7s0++MTEWaVCjqlHP3wc+ZXwKxCiCi9obQ8WuqW66h6MZ/YH9
qscGuLXv1jC4a0HvZh3mesoaCKOWnqtfYI43M16i3VVNrhx8LUCFoLbjPi9SD/c520J5Grl0p+Uu
kSpSFU4g0HEPAloEvlKJ2faTCuXaionUzIKyTG78UMfReSoiPbxmFsY52WRMY/Gwykk9F0ZcIQ3q
2vK0PD+ULK29R03yLQzDHa3c4pPq87hXKm/aGV6hPuwI7aBkh4xqhODGoSuwiGMG/Cz1oUu8fMGK
5HFuHexwcFbKZLlXhUSJTTTzShiPsoejgNXKmgY4edYCtE5pRAJDqU74coxVY7TpaxWXxXPYqcuZ
QrFt+UdaWCrkep4eCIUYcDH0aRI4BSGRJsRXw17NBZHfTXvHVZmc7Bxni+nozmXM+fUcgtw2mNKS
b4zCq7CbsfLhoNyLikYDMetkm1Sqs9XKPkP0yK09OawH0jTdUxS3rvKIDI0/R5FmdLg8aMQWhP8l
hTLe+L/1tyZJP+n6KGd/MA60tb11hLblZagnD1nS5L7Ia/4ARQtqAks+FZ3kupMoBL8FN+73OVr9
Pid2mjTGL1GYcFQPxcaKUP4gPzKwYX9VKnx1kyjyY2Sr6VvtBncIL9M3C3nGWtBs3QbdUDLVz+bo
MK3UDVpOaKC+p7wX1JMHsowQFJX1c5upQB64bJHldPFoEa26Jqx3eo1Ve4x9MJStkTzGcozPTkbw
Vt47/acRRFvZlfzXTwiDXyxzVoHapV9D6KblGGrfmw5eWRBq9lW+4HU3sdPwhmWaq57AG1AIwOsq
i7JO2xb9E1v0ZkVIxaWTa1lBgiVS1almzR57V1CaZ1nrw0SB8QS5LwhoHr3QDKy9vMvk/cavkYOx
rQ89rvlDCNP4CFO+wJ0AEMjDBPslqas7GLVvwyCGF7K9W/6cQnslB2PcatOUXWsGwVObUIXpvXdS
GmRXnH7eIyg1hwnbu6L4uyajEr+i2mHURK8QumBX9NQ+B24PmdugrFS6iXKlKLouwZojY3JhiC1r
UUOZhp1qDvTb5sLSglNS+vcUUOGj46tGgWiR9dqmzdavTOOR1XWzDecjf74mj+Q1Ig/7O/6lzZjO
mUGz40N6PyCGxUd5TS5sgrLnm9O9mTEOpkshJu7hdqVPERrXDdUk9a0Nqy+xBtUKGuejNwUYY7PR
z7Ih2Cj9OorZDYXQdTa1YUbgFpznWZ/2zro62+GLUU+Yq7W7iTZkzehk/8gIcAH/m0JCP0qWU5NO
zYzwBK0sm04RbTzXe7M1posZuiRF1LE2eQcPIta6CVR7ZxUz5d6laHjR7nCLAbn4eX/x5hc7Ippv
FTUUj4MI7q8dh/R/Co/yIiEe1EFuC3comhhxVC3B2oFD1upb7ZPazjMhBNaz36cWGhgG9KLzNaSl
PJud3VZQDkD4eTGVf6UylPerfK00LX8YCYYDNfY/6r4VeGTgMxQI1fe9K9KDkwR7rO7it+Ypu7rK
zd8TB8l8ZX4rdnwLZ/7UX6KQxX1gsUAovV57lCjUuJWc4HuaAfFXXgxIcU+W1zrPrTueY4uMz7xK
EhjDk7mJMiX8MrUTWGvb8bF+9fQIVB1qSEDy+tRm+SuQhmwHc884k8o8XnRNaFtVeYxFGF4cElSf
Kr9/mwb/hU0XZr6qzK/IRPKrPPr7UrVOdkw6cRVhelyWblQ303fUg3cb1divWni7OcXjGwXdmhwv
QjWJcNfzNLyweM+vAelxG1Vo0Mvy4qRhMDqoyjCsQkRLAYTY4FAMVBRIIFW+krq3zgtyvrsZtgB3
IHuOBDo9m4Xeni5kd1MKNk2Z53xRyLFaZAKmZVlnPZhe8a4kMKD/g2CBP21jfqvivccdeFPUYDdJ
/zyatMs4v5DTw6jplXgy63YOKPTuKdLOs+cMFF1mwVqQOLCliYa69T0rNlY2c8dGWE8NOyMRmgir
550R+Tj2Afao+RICtJ2o55NMUr9rnimOUdNSgprXuGXv/9d1LUp+EfD8Sg0Rw+Mk/Uc6SNkkKq5w
RH5lg1ns09QT+1a3IYZPfxCtTqiS9OWWH5S3CCnT4o8sTYujxtqD0HsVbBlllJ3ipLC8ZJ+sMbpf
+Ldh09towRTxHnau8VCy8c/LUPygcIAYQM/FctnvzXJlGzqS67Zpj7LITyA7yo/Uy7eLm6ch+ywf
xmcpyo9Mz1jepM3bbnzf7anpzmg7X+1ABw1InKWHt7Aj7epZh2aWJzMFxdch7XdSrGwnincsguld
dp2suQ8G4CW4kuGyNMVmDYi8bKnpDy3OfVqQOgymdGYyZbHt7UttwiBukAen0CapPSIsGzMqt20j
1IsVdjQNCfNiv6ifK+QnZ+zM3nIkTw0/yM/aCA7yxZ9rE2OGEs8WifvMQszYxyVazWVvzopJ35oU
IteKWntfK0vZ633gof0obySOdnsvYZ0mRYq+jR2R3du0SwH3PViu363EUQ6DouUHc9BoR6Vtf++t
itjofPSeAtXdI59z7/IFvhlQRNto6dO3f67BSGjOy5p3GpWfQVC+Y9sxGEwdehQNG2Z5CgKFVLFg
pNgfKBfUTOjk6hZTqkQSsUvlb/W1Vxy67vchM5aD7j8H81vE9q4Ugpe+/v9/LiDh41NrKngM0Y3S
j/VzqjBq1EX7Icq2IlQsri9KAjOpbj2MMVaafdHa5NYHPFQC5ei9a5RhQ4cuP6Wq6L4kySGZnzrN
jZ1DmhKlQsYu3qX8I0q7YtPUVnNs2qL46OP0s1Bck5qZWm2byi72vXjX09j4CPvQvEiohjyNWNat
/FZlae2CtIj97mxpL+l8wv5mfnGTfZ/58QBThD4XzIoBlzXQY528R7OunuRLqxf+yWtIDijn7hoI
LOecBdwrTWiz3PKHESzKQJB8btAqgNLjIOsVtfOQEj7gA+DPdP/BwmvcdOz4zhiZfaAgIOjrthfP
tFzR/VU05m1kkqU/VOd4SOunoejZCIMpX9lxZ3y60CmkmWHoRLNx2iy7uG2ZH5tZ7l7T/aQahg6w
wZ0dhBAUx5LgcRH4r+EAhLeynd8GCM4dxvVso6ke0q+RkKGmg9Ldmrl6ysaAZCBaL1it3PQZV3DO
yu5OdcLd/usoAES/XIvkESXPTaFN9YGH7SzvP9HVCsRCop3kqeZH2Hyzr1bpFt/4K/bBXO2BW3YP
rdhmbrMOWZsYZKORcR3FPd9yRbuQZad7nRot/wCRv6KJ7b9m7Us+iydMmq/XaUhM1LBoJnznuUdm
u/GL/hqN7CsRAuC8NXvHO49OoiDtECfPGpQTcj1E/MLfq00w52pyZuTNuEkzNyKDpMqPuQsRcWn3
/j2PzDrHbUxIkDa9NF1YPuR3FGhgzZetbT2gyfa6k2+Z/a/5oA7NQR4AXCBBGV36wrWqkIcucCtJ
uJoml3JA4V/kdfQjR3oJ9VXOZTEZC6QxGc5GevbSMUwARaqg9OHvIb2p219eHa8YkeofaTSLnlQI
xx0mv71AL3w0CsTJfVYbSLRVf993mrpLDPF7UlXjaz3Yv/si/XMQZgZ3YvXwJxwkQU5fRxZ/rexX
bzbee0fm06XxwWbLywDjjVWV4eN1SNyWwpwF4igPHSSMrrorvJJlKCJIOIlqfBFlw4gNXavbAIn1
AdfXbOu9Dr37vOtN/jn1QNA+ja23lWU/c3Smczap2zzUiL9LWwMRRjshVSDcR/aLsaDWL/JsdubE
mQuaRxAT/NR3evbiFUS2wAUADVEYBJUUhk7OOjafSXhnd36RR43ouGsibeyPiayyOW73G7X60+Q4
If6XWTij72PD30iiamjRehRx6D/sDHWxZmt0fnFgrPsOjGljGxC+pRBaCYH6VaanHYtRGYmwd52r
iyQd5VZAbXS2qehpc+7SgnWJT99+npcUknk2ORXdtQ5zdPkHyjfc/MksPRZqszJayqP7grw/ywcj
HVhI1PeRYdEGDMb2VxWpOXEL3c1WdXsvYqGd/75MoLvLVVnMCMUORoc0n7Pd+mNDl6eaLqKD5ya3
ioQm9PcZ3sF/7MX+fKQ37VtWsPNcPjILiNoqJCNuSw1eXcX0V2F0AwpwDbIDQilASCrjJQM6TThb
bXGrx9VrZrQvLQyYb2y6Zly+ZhAz5tY3hfSPddhhAmm6UtxqM/5uKW30PJFDcsknC2ID0Ic9vbse
lDMzpCiisyMK5zzOZ9In2hi+fUoDC/sZhoFR9m9LnczRJo+ss2kLc6tFZKlT5HbrXfFluXG0hHRA
WY2MCPvaViUt/b/e0lrT6JapLXOt9JtSY0D5LY7NEHdnkga7cz2/yCN5bYCvcK5Dh9oz7NnSbu5t
5YmTbFwMc6dicoMeK6NeH2Tjgk+Q1aLQy3U78WGyqmnhFDH3aE7RXJlw9nKNrsYdWcAT6VB/l+zy
SK7lXduNz+lQn3XPOhqUMa/LJKOb0R53CJCD7IdaeD+nyLEZ0bSPZRhrpsb6bqAS8ifD/dH2RJgb
bWigkErGbRNPyQGzxNGdPHYwRL5uNTXbjoGoXj3LSg7Aqt29D7P+1ayML/JJoeX7TdQjugAvUS9t
Oa+mFNVYh9KTX6nRoaIwdg9CEJqRJrItWfAvLv0eMFBFux+IaD+ECVVgzQXJ7+lt/JXNw26M2eHM
bOMmJXa6NsvhUahU6wgcM7YKnNrP+SfUcfqZ2XHyzMfkkgQ6tic9COs3YxxOBmq/LdRdAnBYv2F2
1OqA8Kn+pch95K9Czb5YzKoS44YvOdvx8B9btdd2I7vsZ8MOETxFZn//U9SmTb1iA3KQ/6ogTjUK
qM0IjL4kPXIujkM43iq5WxxDYuSjqDo0VVB/lv6I04zuxMkqKZNH9JJRe8RDqXyfyv5XVyfB+xi6
FUR19HbtNMvTkiY8yr15NOgoqUd1XCfJCBo9ChmHRKxVG6Gq5b4sUeZIHbve4t8q07LYGT1SPBl7
oCpk/tCsY+MKsewD48hAuU2itmZ+y4vDs7t2fPMdZNMAM60uXplav9WK2zwlrfrFnF2pNcRjJehm
tyRxDnFB/aNI3W/5vBiKwmbfYvT46NFldiCYXtDpDUcUGAa5S4l1MFjiLiv0el6mmx1oRd3zjtBo
AlKLqn7fjV5CnCQ6SpImBRLA/kn+tVIoBYuVB0NT430p+uo1bK1bJ/R7a7vEfSiJwZoDtEiRkwut
+MktSSZQzCYxExJFArc3vsrTEc7SuS3Das0M4W9NTy1PE77X9TTLTwI9j/aNb+gbyHneWtpyrOTy
ZxEexNXV1HL3XgrXuWdhXu6NjNg+IXoE+AbK8FoloXqJoihL8jBsfL90vY0dxCrzham2fjIqCpMz
GseNIv+0/MmDUDuyh9yvUejo3+YDAl+XA7U3oy+kiGI4zHc6atO3qU3T5/nMJMQMq0+8UoHoPzym
bmJma/8ghWFyOSuvVW1X7KIu3covum9y7wGrd+2gQ9ovewRK4vYt73AJ4AnU5vFUbkI8ra4O8YAA
ZjA87Z70RKv9Em7J14Umk5AYpau2qUUCoaVlT/7k58dwZk3QWrGvxF/+OdJyiLaR42jrpqwgtPua
cVjIR2a7K12TQV5TiCY2am0DKS9+ltd64n6IMWz1ow/28UHd5Tk1OmtdeirlBLuYcHWKmJhqc9hi
+GzvvRvglXXCbjmq5qPYE0yYTSfeh2q4pXSs3xja2gPC1WgfZTGbUNlSwGT9jWzSOUmx+LDMwr56
bUYGYj/lHykJMnsqLeVWF4icvJFkYNXMHGyWyJhtw3jgwxcPeRRNynOQgdWRZ8Yk8oM9pHr5XQX6
srPoUbAnfZZN/kgU55oYwq2qKIBe0Ak9FCK1HmbeKNdKQ/FiacClWHO664QFCNIhwlSahETEXJjq
cw6wn//6H1knaLNVmgmHh6G2TNoBd46H5ilh8uD/b89+BG3bo5eEXjOeoQoFqoWP5TuATSn2f6sO
jNT2ZhybfO2qr8QxQzAPAJAt4NSgIGFAqegWzcXIKCZsMUiijEhQjvK0zR6Dg4miny0esyCBtgbw
y0IkswwVXFbXxtpVjjkJPYvGDbWLOmZHWSSQtYHGDtEomNoRYs20r9uE5dR8zwghzJMWKT/sWS3u
KABkzeony3tlVajEZKBuA+o8O7ENjeaQY3X2gZol3lzT8FbLL0opheZKNu11NXXIw5hAaOYtkFcb
+Ap7r7x5NUbC6uZhpNKREss7I5OCq0oYZPnSLEHZy97TS41i5xAfRDV6MD4AtWWrTKO6LGFF5DSa
a8+Mh6tv8WIIpz/8ecw1/hiVYeNKNIa9zuYqYGxZW9cJke9YZD2zJT1UdUh6AasVe1NnCpGMYfnh
xr1K0kIwbGUnuMaLsjNDQZ1C6ojnkklta/4FPxB1UlbNVQJ/dSk2uQFMpyowj1IjSOpEdRxAphEE
+qWk2PcoYgVzcO3dcrXuroy8PnuXWdfCo4X0zUuuUuBiNYYHDICJ1o+ycY+CNSV7nDK0btIrQs2k
US8mgSUHVXOXRwBexuPsBl5lLnmEotPf1DHWr7Nrl2ZpeFk+r7p8pejUHVBfG0+jhw6frp35c+vU
ze/lc1Pzz2kmdIi0Yzug9pQxKMmAnO63lsAUJXH57EbSw2B3rErnRhS22t3SQldbBrDCCjfyq8WT
xVPV6vVlyAlPWGSO/TQ6aLXn1JnaVdakvPyOS7W4Qn2soCaGVCtb8mMYdT7cARlxXEXtJk7DcMXI
bZ/4TJtn7AADfrFkG0DHvS0dQyvDg8qG6BL4gUa/vdQueacM56j4Hnkmnjqjg1bG7lfx8/aTIsdc
86R61UotbGOW7mkJyvDCvjqhGdkXWQ1FNuW5XNpLUGXXUV3mBxyT9UUe+cVYX4L52jRf8/3xP+/G
rrdeOi4Aq4Lld3JjWGNdRKt0JAtL5KI4tGhybz0ty21SlDbzFMlZXq1Yn4kxvIpsUH/r7mtTYINL
GOrXjULztNWTDyP1GX/kMxD4w0WTN1ErcviAscW+wXOMm6OO3j4I1XglmkzcTKCwF2qW6xYYI5g5
QiW3i3j5lEFhXRw5xT9HxCWqx9ZDX1s8y4yMKSBO2deeyVzQ3+qhkSfyHafrMbRNeXlQsizdC4NT
IymgJs1lgAC2O1LFOUbKFH38ZCVKRmpkOWxFqbbvZafEW1MLjD2AsO49JCFgHdgu7dT53QYn5arw
p/o6ZVn7HgnIHkngEMxZmUgJXX1t0vFfR0SkXZUE/knjxb9VPzTfF/mnAt5Na3T2el03bdU+dQHz
tK9ZMloX/F0ILJOdg3wa4TLkSrUjL4Q9VF+GLk3Cxj1oLLGee50yrd2Ud3lW92p/yH1nrw/p979C
EsWjcRFWwfdkLjIVRYwCRdXJLh7Djxpf6Ycfu/DkNTO8VV4BmCbpybytMFnhKXmOUepiqzac72Bb
19XQe7+C2N0POtKFWfqXajHdriktL8SXkYjgi5+5Z0Iy8atu3c51SBT+01oxSmNbRNDPRZH+/BuJ
gwT926JfCcccTV6RO9pOSbpw41ss/5TJ8K/yxWmC4DqWkLOswYtOXRXqD93UdpShaMg56XQn4xK3
UGm9sV4YTzL0pcAHXnXeTY6XIc6vjem1cEpSj3CylM9WSouTucGc1BS1gXav2xjceD4Mysbt2ST4
cOFevTYeTzZtw1UD/uM1rrFuDvHD8rpp7eh4eOIqRhddash/RGoTJGYxXOjY9pcbfrmxtW2sThop
LRZkDnZEmJiI+QJr3QzXxka7GupRCGhkgimGuOknCgnCaH3/0iuEfdsEXm66OKVBM883daw8yrDp
oOz3BCw1QT5PF8U5Qgi+kaTTcrTvaVrFr/J6Ml9PlZE0L1+zt4kbTqz8u+CIG1u8GkX+UvdD+D2v
fLgZwj43KJplJzT0cnqoubb0RdMMVqPcVC+boJwH5wL7qT3XWfbu5KDz/r4kXfPfp/KNMSe5xkzR
SWYeydeSa1J3qzxASTxC0qz+VN2tHi5GF0XU+pANHsbMDdch6khmxpxCqM4tPY/wyzA/mATCIhaV
g6scZvsX25w6pkIwIoaog12nehT+5md/lk4eqDRlq0AHf53gVKR9AM0NkjAcEUvvrkv0zj+n8l10
qn/e1ceM+M4uoL+rNVQ5Qv+j9Yr0VhXwiUjP8D/ACsXHriAsSr7bJVmxVfrzoqbGfqEdmrKVYltf
wH0Y+ae4cPT8xryYc5iHVuS/JwPBTBvBpqeAjYRgXpH/LXOYTBYro9b7g1Na5o4iENRMHEdPrTZv
yimvyTP4iAd9LpLJM8p55HP/CjXCxqSVnnVNcCyrFEAFyX1n3e2SjZzkhEl91VeGF3mdVhsclVy1
z7o56tSwsvKJ3f/dEGHxEdbDeOqDUV2b82lU0+SP7HojGgutUwaObdXPBuWRf/BkeM2NJ4jeht+2
m07zfCzp7koadlH61uiXGEnKMq8es2t7BbtXWTmVUlnNtifki1GB1VRsxJixy5bYRoQ5/cZsmUCK
7CXA9H8cbN9c+SVWunRsMwwUBgiUGFQ8QbEXxrfgRYtMoueN7FkINzg5KMRP8oiwVXx64x1xNI3m
WUhIFAwhF4yANw2M/L0pSGhN+MVehYUjfH4Mh8b5rPMkgjadOqioyHLn/jwXQdqs28iuLoaWWjge
nfwjLAeH8E8WbbLLoeRduvbTji6mnmmHLArrvRMAsI+RG6w0WtMruVdDetzRRStpcQtmFlmqbJ2w
ObK79fhCCowkc9VbnsoXz7VW9ntMbdw0r/E/T4nZ18kOHCZZpq31LS8UlTV7IU5uzsSiNNAElpnJ
i53kJh2yMaZAnkyUiymLY9MNr2rYnCxT/JDcZqPuiLoO64JA4eGLDANjo/+N5Hhzv9zqf5YwFQVD
b97XSOm/sMvsAEW6W8Wt+eP/8Ef/v84FV5DugbnfNUy2QP/y9aOwUqjbUVupsxdcLfn+b4s4JA4C
6EX0kKV1QKLTjiyZYO2pFUUYNrSybyA7CP/qJRhuNu0WnnAVOKwthUd7ra8DfG7572JmdyyIrvn6
ojsboktF8+ZUQE6yN9Pkn+uBhVxHMf7Wx6yq0/g1r7i7QNwNp8DAhUcP1dkWNoNzm3bdK+y58WRG
LvvC+d2mKR/KYJ4m0+qvpT4NJ7ZZe7nDcHCe0HaV4MAsrJTNgOpwLecAQphCtA7tmg4DdGqXwb2S
ZAlYWhgaiXat8eO7A/HVG8S+t4X6UHqY6DuPJWNp5taK4uRs49aqJ9vv+v3//o0J9d9fmYtPH4wG
DmjVck3x7zgWtcpjy7AMUtyokezRG2KO8CJx9tx8uoZ9qVEKBQ4U+V0Ii1JFjIfV/CgdZU5Kha4a
s3ydWqey1p7KuXAkujC5xUX7XZ51mYhvitN/zyLvFYVj/lmrM3eIsZoDIArjj7y1P+qoLx4+qo0z
QY8syDJ8VwjEQ5gm6FcT3QE4hu5iKiERED4J8cJXT+UcGFUN1LcVfYcACsRAFw/HEHf61u6i59Er
7Itq9Hs5IgNoYKta11DPSKW6jyn5bCb6mNrRzaMUvTUNeFzwVyVeYMOekZUUOCZvFgwAI4767DXq
lHCtQ946Cj3KXrXYjEGzGM1Tp1j+tuqKjtUqquUYO8TVhB24QnBV39LGUV+1fGKh+80jF+dZekzV
CIcNiIvnWXVE4xTdj/RlMbf9MJy0eEEvraKEtKsX3Oj6rqra8Fw4bnSw5gywjnzCU6bpL1pakltG
fuR1Avk/oyivntQfiywnFLmnESantYqMjrMIAjSLUPqyfvBIW7eqC12VuVBaKyddkEoaamb6kOqu
dMhZ9oohpqYUhGuEIvOGJcivrB8YxmaCPcwKdzXhvLkmpl/RCY31XatMylPWuJjc1eGoIybehp0N
gFdPaa60XUvDxTK8c295MZtbPgUiUdNrpvfqfjlSZ+FgpqNXd/FwHtzSrfapcLNV38TjtUqdr25W
V1d1SgintdDBXpdzt8nOpAtt5CX5Ao9i/hH0DUUlLrKLWYXDfii74RSl4++5oXW2p1x9sob4IL+W
LG/NXQ5CbCZrYE0PDP0lV9mlDI75fan0ENfBFpoYMrUdSDrPfQo9rVB+eUX0Hjil+JziWFnFsR8c
LZoX10lr3m0kvj+VAuVUi3p4peerAvheuKr7YJvoVvfL05n0nbFE3FNjDHCj7qNSlHKN3y05xKXz
dYyj8GxGdUi/hSMdOEsdevZhmvU1MqRCBlc4ue1jhphNamXhdns9sT7N0JoOgcx2DFqTsBDZQMPl
X6w6UfrrIR/SGQo0O3A1E5L0BDqzY3A84CcDRjrLLuWp6Kxu02UkAYem+JQu77wljKw3Rveoqmm/
FYhot0Peq9ewja6yYiZf9MzTtoUaurS/0zeJXxobIjeH5Ls9sS4yojN77YDgtgbBm9v2qwXCo9fq
VzuxjM3kqeZZtSknF1n6aRpqQ3eDGvdYNWKjde2hNQ38n0r4Q7ZMa5uSK9T9m6qU+aP24/U4KC5j
jJmCTPBZ6BZonzq7fPMsr9qZ0eScWjsiHcDpNR5UOjI0uq6DStT4QHA4cqvIhUro15gscSCldXvM
4e6+9BVLLt2tgpbg6/yILDZCaVu9StiWZt27ALHuXxNmqgSfVQgtro+7BwsQVMdNg9h/PvJbsnBa
pbFvgdU8C8vo7zJjwnO65z4nint0kdOnWOv21OLdE2QOsLAidrb8zcHr/xB2HstuI9u2/ZfbfoiA
R6JxO/R2e6OtDkIW3ib817+BpE6pVDfiVKN2gKRKhgQzV64155iVZ5J2biNuu7XbtHRsLpJueFFN
2de4YcWjvezc9yWqCWNOnwzY7OtgIjVLldztwNdfPRyGhGA6dTYPp7laqeMfHYOF8TUzTaDTtg4l
TqaBluPBHoldE91wLEj9QqRHcAqhBvPlTmWoGJ4brm9aHjPM5o2aLrglxYvRTvVV3Vseo/ZVZ2dI
/PJii4WW/ScKf2QLyVCXUgO5uJg2tUkub2VmImQhhSrkpiUYyL9Lg5ppBB7xCvfefnQgPcvZcc5C
Dp9tsZZNUX6Hfx6u87FD+Zvl9iFh7bnVR1Y7ZB8UJREAYxQafCxYx5ZRi/qBapC+TMcMx+2GYUVi
sn7fJm16z4gPs4eaWk2IY5fsyGhZOSvmcqcwrD/AE7XQIcRXRQxTZ3FV9ZMHRxPaMuUuCapw44SF
v09yRq8wfPCrabQayKFK/4WWBQLvH8ATH/Cd75tCt1xXd/x/ukqXSWBO4WidNAK5tsNQFAgJXj1Z
Jbu+69GPGe7PzEmm2+gTtfCdafkZCGOr+DwZ8pjE6JuUPo0WdPJYRgxdpifHe/KMCAxS2xEcJCdj
2xfwSAy6zCB1f3oSMew6sDTkaS4cJ8fy5bYxZfDJt+GOGIesiEoIHh3gx7KoT5zk3wopyq0qHoSV
5uhQyBJncJWswsgczz0cQuWkxuRdo0V12+tcY2ulU/Jt5AJ7p68uwnTfkQH/YaQtUTuOCQa0S0Iy
0pck43TAd+anZNontkDRPgzynCR2gH7GHanrMkBTpkFw34gOxcI0du4Cclw08MGDDMULbyboE50s
CFpCHHiMrn/po/qu1d0luk1o91Jk9R5o/r2roP62ucu1knsnTAj4rTALmclc3EsD3/oCvhotkIOA
apy1GimZEvfNgIrurBaAKSjgBlpdi3bbxz5WmlHOPAeCetSa3nNpE5kUnhrDbvaj0aNHFznVhsFw
/mMOPP1Aj6ndlbof3KmrMM2YznrYcXOLVhkSwvboaql4aGtx5zp58p443kUJmWpAjuVkvGI5SD+P
oZWs2FlINnSqdk/wqTI9WF54AZVpANyLR6jcmn5Kww40Rjo3DyTYkUWgSfluWvJ7O9s9uw8eRQSa
5N6LZMWF32jVM900n7J5L2h4vkPG6pZX/volGUiuJagxQoO4fIBqUDPMFfw1juHr24KHdqtdQpFJ
gPnSEDH84kXOezVmyXPcDt7KiCfs0EGfPsBAa1bdxPRblD6a7LrRD2PGiVd10/O4iw4eLMn1LcUt
SPWVGQ4uRH56irndubtEyTHII5mx8W5uHWwnJMQ0E8EtPcVofOciDJpJHjx91fdfMLhzCIxMBuGP
CfFP4/XWu9kHSEqxQW3QJVrvuaZ73K6QCWo92f2WxfWxJtHOz9lRyeJKdnSsV4UPDoBDdR8QyYn0
3gZWuZy9y6WLVlUHNQUm634rE8CoSvs+Z9PJNzTnydGz8EnTm7vOIFCwAbsBm5DGrEdm6xrDyEsd
edp5XHRtsS68z2Mxr/z+2BdJ96TWgQId8dprZnfl2Pl3zn0lHYTaA4ioGtC2b5DiDmFu57A73gIv
A3PI75OsPAM4sXeT7Xk3jr4flN0hsWAfOWUEZDGY6gP8wfoSkaa09UgaQ3Rq3eFBQ9hQu82OSQjN
aovAr8MA+GBNqHUhqawQ86+KXMt3HBqnbRPBvK0Vm1KW48XnjMn0B5HOE0AJ4zB2gF/5xn9XWal9
ZParqOunq3qfoh+U6pzayAfm3WDIMrSeCZgFLIBP/+jiDuPnjDTyE3Ex0w4tjg+q2P0Zm55zlGTL
bBNMpZua1tkh10V7jmgrryNcv+tkck3iLNnb2IX7de2jVKyK8ofqoGsuTpjlUWWG2mEgC2cfx4hu
vcz7HnXpiy17jCSOeT9oIQajyDBvH6sBpwW/nuFeMTOGL5L7AU90tNKM3NwpA66/uHDVD+y177K2
7EsKb2TV2klxRTExbMzQ9g7Ufv127rXwZpXoJ/m1lqZ9X0nre86p92ZNrwLkW1rDexw54hsuv+BA
LZz+S26mo5Ctf8d0+YatkwLg6brnmJb4Z2wmqqlKzk01n8I4+T51EW08fZ7XKivYaiIdiJb1KRBG
sFUYbdqb6CsFUIuR0M+Lp8y2VMrRSdHXx3ImYy8zrqlvpF+WzpsVkjhEvxdykH1/2wfpLs0bPAAR
2gPiI37/wHL6hiPwcJOf+X4Gz2yZ/al4Dt23yq1rTfnWEDjEHaJOrguq4YXAuHM/edUHPnw+CWxr
W3Kyd+Y0+0DaI3kWSe+8zTCKVR5x0CBWTiCq7ViW+5UxdPPelTHNaDB51PkFcdclKc2mg14p78b2
Blfo8x7CRt6gFSI+8H4RRJaG1m105jVPv6/CzIca49WoDclBUbKzWziKely4fN8WaR1T73GxjSjv
SA0LBmykzchheU7ZSzo2n4cpNp8qp9ZOUBL8LdMVDyc9w3ExmPHncAArLKu7ZObuUsfrkLYZwd4R
yUt1lj/XkP+W3y8V9pdC6P5R/YlBaTNeEPabqr7CITz1oW+c0NrFG1eU84Glwd8tVrgj8Q0OEy72
uMmFTjqHRbQtukacA9buO/VCamQMIYJFoF+azEzUk6U/WQflz49TrdmHmjS2RegEd9A9EMHaYDQW
1icm/+wwGnCpmaYjOl/6uDofwSZaHkbSvQPYRhaehEbUpAYqfL2AuDnX1WMpUzBvYLjCsdA3lndV
inBVtdAiYCaDOhU2rGZjU4Wmql5AcZsEhGUq+4KrgbkoUlimkb4PrSrbK1IMTzMlpbjtoU/1OEEP
kDvIXcgn7tVG67/hi+ppeCLb6+9vKo1YEOSO2NpC7HBUjP481BjPg9DdEg6BJsGZ3t1BL46K9KZ+
SIekVaXFCeO+PKodpfYmeiymwR2VPOmF1l/UqQ7hoTyXnvutjjr5ZDUpYk84WOssGf1t1tfB3qYb
84mi+hJDDeTg0DjnwParU0tP44G6319ZuTbsu0gfH6ZFnAcQUe7rdqs64XJCOab7zrhp0IYp4Tsc
s3IVWq79rHcgqOxQK945fjV76ZTMjRHU0UUAn6VttJ4WU2sP5V7rahKtEEldnMpEvU7xD23sa1UE
6dUmVO1028HpqM/bvh9yJrGReVSbr6Y73fFWXkTDD1UTxba19rIp++z4GHNbtpRkrJzH0oxp4mrW
GyNB7yQghb04uXb55UeZDGJzol95Yze3ZcXSfIMeqyJPFX7IHujMm2ZxqMGyx0mOOVcMnLvI15SE
Gy8IC8MsB8rHZbuVrY4ffMibncK7j33vbCw7APOxLF1h77H3kp5+U3RVZH75Ds0xdeaak9zdectD
FuADkXP+FRtJdA5wdt9GWIUZ3Wk0lrelSWOJCrui2BLVRznp1Qrbxo+yG6el8uZ5k9RCr89p0XW2
u9WCyVr5YwYQssG+iRJ5qyqgSTZk87UiOMYnJZ8P6Glt2Lro9lErbbJQ07/PbWrubzPyPo7Y48b5
rN5ESKmvsZzajZz09kbGV+dqs2jJIyczacU5/bP6gxS+LCzbnavF1WNepy/D7JU3R3ORxi9aPX/g
4JE79atViVZUEYrzxd0cCgFfbYHDLaIOI7oPSNG6IBDlZLowoyhbi6cuOplC6h/IagQ6pop2Fwam
bQMeZIMXYCLhyuruVaF5kwmOfOhHtewwR22RjqTVKcuqYI/IroE1vEiNYsiA9OUB693+Jq6N951E
Y7lHOZ4zLJlKkkqRebhNbxA06SVr6XWPZICQIrI4KKbW8K+DUTOzTl46v4iv6ttrFroFeiFZqxVP
/SW8wkpw+/gHerrJI8nBw0bMob5LUYOfM6/oUAd0+q5vKsQdUcBtlfUD/JGB2HjpDxfsu/alYJfd
VqPB3GWJgwxT86WUnf+1nNyXMkWdUDgI7GYSZY6l0NHqMz4yLQ7inCHSY2b00SVLUAmqmaoxzsge
B9YMaYxffql+Mm6c/2BBbzDQIOkOeV3f5bOojsWUvJpUeV9HenCWScoGk6JqJbErbXyjCfdy2TSF
2j97DnnbWyMhxIlSWbq3icaJ01KFuGs76qLelLmun2sn/akSpdy44TRXiekhHX74dqV9ZWTJ4tk0
1j1JTSqgIGnC5duD8LCoGqgFMzdIwSFtJSz3oja4krwEIHzY1Fa3uYzwdAitDQTnBAx7sGQPmton
VaAovmgJ1u0M9ngrYuTatSidg+fwPe8C603a4qcdjfl9BQQwNTzzpOoT7zL4vbhQU4wnf9BPE8cg
OCHZDkQ1eq84BWORaeWasU9T6a8+o5dPlj61CKCGd43jJB2WEX3tMDbbiX/Q4Kf2prGRWtdDv22X
s68bleUZ/zaO07p016lTmusOSMhqCmr+Fnyr1vQfmv0MKmtjL7EVOl3E1RzJYsE80byKzORfMK6G
808ir284fAlclzgDB16Wv0DCv315iotQ/u//GP8vymirI6sXp1467kpMLHbxgnbP3f6ZXVmeuoJp
TFNZC0WTaGQdLcxzTdx6RBOfRnrXvohqcLDevnH7tffMPp5tWhsOcLGgMsyXLKD1josSJbMdJfcV
WSmBKIcvjKOLOh2+J50EqDnX1qHrFhpWlrxkvRNf1Q2EqApdftx9BakYXvRibne9nfT4/QmzgFeD
OtWHYecKGhkz59Z0DNauL4dVA4gO3BmC1aZExhwUZrhTD0G+F+tm9l/UrXUr0pg5lW4xX+vbjcb5
bQf7B/TLUqR5nZOtsfCYRBZlqBTHLDVWjImhY1QmWY62LW5X0fLcbI3TGrnSqh9D1JJMc3dKsiX9
6WcM225/a+RRlbZk1hJ7nBZzdA0jnb4AMguiWY2aHkPj7eaW8D31J6IqWSk9CNzqeiOMCDRcT9x2
1CRfbB2UYSJnEgC5GuLa/ehSk572n+5RC8jhpgqoUhBJDwgEHe92NrfS55vMyyYHtUAOtsWp1T7a
bRij/ZAtTROv/5UwF9He37PNwdBnjduRIw72t/bIiK8op5SuV4TYf6L0ldjs/BUgOgw9ksG5XAZb
Ee1fP7rryzZ5H4OWo2+ms+wu7QWyG14t4DLrIINoXIXQZNpAfMDtHNaF48lHzZgbjuaBcarnBCMV
zMO2J+15HnBZqx+lIIpIlOZndW80U9xdp543tBEu3nQvuC8mYIx0l5vVfx8BOv+3Meh5AITQS3P4
YCly//wK5YEHpBW37ckXkb4dsOdJ6M3flgsrMG8XTtLk73ZXfRGk3uDG6+8y05yPXVjZa9uIsotT
BCQ7EZRUswwekwgym+XoF2EvGNGlAzZVFS161/9xq6VYs7cKtNOEaIwmH9ZzCp3McbrmWX0UWkWG
lhk3z41HVbGAv1dtNb0NZjJ+bf5zkWr9W4TdfI1ShbDz5VuljDIynXeZN8iLekr9UIt1zfOwU+SF
KVr4L2uRI/4ZsOIbwvU9mya3x3mV6z/fSKYiQZaQDHVOmvFXmEIojQvGoJVKIHVuNt1sWZo7pyop
0ed4N1qNgVnLNzHNAQZguyK9r9g1MetZ4xfaI8hIcW1i7QiSL3i05iF4LGZELERgEkayPKd+hDa5
paT0nBptmhk5uSSGYPDb1jCZWdsaSKIjd11b3aveqjclL/PyqNK8mmXA8zkdJTjGHBPsb2Dmq5wZ
w0W0VnxB/6I80+qgG+Ro9NUpMa0c/TGfkJi4RMo89r7RHeKqqvdwbNdkzidnQh7ru3msqk0T+inQ
gZbXSIAykYgp1rD64UaEryUouG8sQYyjOCad6LFfyIJ0TJKNt1gxi6Ma+I4z6MLOS19n4Z/qNs2O
2Vzrt2g4oVdfpGMUBBWh/im19tVaBD1Fm6Z3MPjWraut0wgLOXNZbd1aCVepGW4adbW8auXeV1FG
4Bl4+vYLll9q29LGQ2LV5DKbO8PIuy+NJ5t1kRVYxAgI33vtcLSBjz7U4PFuo+8gL1YlZ2xQFvkd
6v/u+3Ixkz+513S3YKcs+ZwRIO7VxErryntBWilABnH1LICDtKe6rVv8NE9kUkLtnZx+HdvAqWNJ
NVD17aGpxBF+BNGuC5RpTK2zM+O76REaRAW95DDKSdLeGIl1tvX5B2IuucnL9Oc4Rkdv0L4VJnz6
DALJ6Hif564uCALrBGYCfxti7Mmq/MscI+x29I1mVhQwjflmYiRLENutYhKancVIqX0LDYOyZ0ki
z91oAdACB0hxGvaTf+Krq7GhodS14l1cW3tbjvyOUHQmGgV7ZBjA1hJCdu0m5V9PpGsfdHvPBilc
tm4H+Uc/DQQ5sCfl6cbDftTuKpcTdFlnr0PrP8cMDg5pyCAbk7gjk7POTbY0+mnveuQ/A6036n3r
9XdVGO6mPHYWN2KzTYdXWBj6Ju2a4oJhh/uAyptIbc6fWcCAEFV7ZkyXJW5+lUoZPnG2DqBscJqZ
J0ZV1VNQ5OFumOVF1kTDj2FpHh0HQEDjX7zG8leiTGy2G0Z1golzlxbjScuLF3dJFok4XW/sgViJ
BY0edoDYk2LcwJhZGTmbNAm6R/QKn2pqP9bW+VLhgQTPeIBH+H22aerO+mfbeEDQmK5MSGM98Kvc
k2g1pmE/td53gj+405OuPQjA7UmzjAe9+TnzEzKLIzL9esM+Mr1G9RtCrCHwqHuZS+c0FTWViWte
jUL7DocDYlO0mkBT3etBd81y9+wlxDJjgr7UPd/nljJ/NWgF7x+qmbZrz74Wm2ujIX+ZxX+PeMVZ
LVhD9l1ElSPQVDEKSNB8b0UtrwxMnp3B3M5+/iiLnzoa8MBCYdCbH/OUutuxwc4UFS8+EFZUrZY8
2L5OMly79IO66CL05n34K+gHGySKTqRTVqMdjIqweUtk5puEhk5/7FvcTD5NJz3bVWLW9xRN/XNS
DKchpi9idWm7NZZ9jK5cQp4cJaPXt6+TgQkrCsrqsR3aN78Y7jJjDE+/TRszmRtnObfQ3rPqLlrW
+AEPxL5G3FDmd0WfF5t2zve8AmgPSpL1ObccoNozEMYWeek7xeoGy95GQ3jbk74b8JGNvF35VPPN
RxLHf1P/DLKKuEdKzql7Ag14B4JwHbhvSZeBNiYaJcw4ViAD0R/i+HNlIVW2ACK3F4lxP6p+2NZl
ANVjF/e6e5DiEMI+6qHZ5PpuHBFNxqsshHbi7r3wCtrdDlZZ/GnoxLoG/2LrI2QdKIhbkQJzo0WW
QOyPT6SB5M3JaDBgiQC/jIbq+w1+BJEV+jtawK8FC8+9SJ+UBrXrCmNd2wF65kp78tHYnoOOTl6A
Ik44IaRsNzsbxaKUsC5WdtJH0WxmIrnOxUg9Ndj5j7Bz/A0c1+jeALxQGJ+tAYEWJPshIZ3ZDIZV
hLltDcSTOA07RUkRtji+zOCpD4J1JHKIqsgtT2n/IRzkcZ0IXhoZ5Fu6Pe+ToTPcLgnvyvrXfkjr
a9ZpmHeFd+bbpx/jCKtfsww3prlkk9AtY4OE5xBg9Tx3AHb0mWVkqmR2HF2s8MUSxEXIgyCMYUd+
VXl1J/ve1Em9rZGydum3kmh1rd76rfHFsyfimVD0rTImMrsOPNDUHMN0to/Iyr6k/nsblDrAg/Yb
3hvG0n3mP6h+Th0RmS3Yh9N+PXQxUh9TVgdR6TW6rfHguml00QPvk2oz0U9FFSRycw1mykVU2BeH
OfUp37AfbJPBLJ7yssKsM0udliJRym4XAku20EVAF7TwITZMg0vPurMgyO5Qsi+OYZ5TryJmKjfM
+5z0OljJy6gNF82nMPLdor676RwJ7KHYljFhArEc3nHt0Tyrjb0idt/+19yX3cEwal+AR2JnANmG
iybc+tKPEN5ifpkXqa1dTQ3tPDM42J5A+4Poq+iSaW2in9pSRekwXkD9qelaK7Vp5+fC3sWLjIyP
zGJ8Esr7qTNCyEjOvFNuJ8iNEWSkBIGS8nG5wHsijG57Z4wPRRi3N90Cw0OOgcvDMpWMsjDpbZVE
0B4QhjakYEqzIPBEqXH+e9luqISSP0cji3ZPdx3fFY5Fu/XPctOkCnYJ5s7OrcOBjVpvvArRupuU
DuaaRM3ofJvDqdod5elBsty/Na3+gRwEZqs/zbsBJf118IdNhv3xudfb52L2tIPjuMS6spBeO9V8
HKLkw5HOpkv64m2sjOvtuGqV343oSRUv0TAwFwPCdPbhWZzBw6RA0QCCwB8OnnMTKGpVkcw3Sp9u
RtqdmI7ReQn1ciIpWXtpR75ElmN9iZyKpgEUgheLiMGdpyX5JsfXxroENLOSdKzUeYJbedqEnv9t
mPEV0Zyan0fdiDelZIcb8g2UtPpd85aZbu6l16izrfe5PEZ17d1lcS8fJhMa53LqzuokWae94P3p
i8d09HQGwp27GZbycwgscWfNV1mPexDNZILi/fevDL72YVHsTRIgr6qt3mT1F23oCJhYctMqdpWd
DzaVAUxUr10IftcubHFB9UJCVI678xRzEC4W/1nXXCsPbXimU0gllLKYT5maRxdlyBNdmN573as3
WvLu1hbF5tpeU2Qt9+MUn5WBQjCAfMqd/tjObv5tqmWOK2S0n7Ks3N48Xv/99lODtz/uPgfXibnQ
yQ2IstY/5STQ9PQ48azhTEtpLIvg3EWTeBcoqaoKDrmHRZlW4i/mJMDf6FrapxTDy8XzydsJYY8x
a7HKzViL9HnWJ8ysSLmB97W/rkpGeaUoCjI6GN0Mc+fvbo1ag8DgAcXoOoi95rGtzejkdTJe3c6T
g8gpzxJtU5dSPnJyz6GLpM8UutoBBUTIsQLwrLmQIMbE+2CwAaSGccIxpMLbVa///X0iFYqv4Z9v
lONYRDDhjzRpzfrL63/rUNWYQ1o6//U5jyBTz+bQnrXcMPOzPnjFyluEvX4ABUcvee8AfrSkdNIl
MIxXiGTbofkmrLr9uQzufNPY3MjTdmA9tKF0nwZDsO8vmoeegNMOAfx4UZDEruynV3FSB5EwCt8c
m55iRMOQmt4sLx22oAvFWrSLAtAPelf6K38rzaZ8jHUX+aGibd7GFCVmm6OaYJHsSOqAOW2ZbQn2
3zJiMOfo7yiDVnDq3A9Tlnwv2uQN/9GIsjZFtS+7R7dMqRAi4DuSbNS6SozDJPR6o77Idbkbo757
ymxIHh4eecBEbbDl9u7PJIaJa5XGyKOlDfLHpp4xXeTc5jhOGzUUMLTgmrhlfrw1m+JiONatKMjX
HZoD5LqvzqLlUkQs9Xzm9j9vYxTaKWpKogKB1VUQFOnhZuqzhpThsGjDDV10vo6l3HqL8dVmxB/t
igDqhZo9KMFIE7uPcom0KDmSE/9NXG1UV/qDukqWqzKoPtWhtgQxy6NyGitEle85yKwIFaBBZ5D/
Q/jF2NPr2tqm89NusH3ngwMI/DdhzENfv21hB6MqrYxpcxvp1TUy8jiF9R1i9ZwjnReCHtZrSnZD
qg/abpyCcaNWisaGcdFZMRNEsoHXSolZuRP/TtRGNzP6HKQM1ha3zgBv4gCPAB8ccLkFJWVUazEA
IvVCPhACGcZLbfH3nHSXcyl0BHMZqOdJ6qyyLPosgnjc3dbNJP/pIePa36YhTZEJ4i8MdzeAwF95
pG3S/upeYiuYiH1evNMBOMLVbeLC8uneIo5rIlG3pR+52G6z9gTp4/D7A45DBxRWYPbr7K+8HfjR
9bXgm6aeMpAWrv1ll1SZoMmyVdaY3TdGg7/bqEy5SafAPvbDpJ+i3Px1JTMNwqBtbdQSU9FDPY6J
TqDJsgANVXSv+bl9VDt/75KjBO36AwH/ZYi87qEZkCOIOfl0ex/UQ8BX+3kKj8omEDstHkhrwEXC
mfK57ocXr29YCYkEidA8Ro/04z56xkQHdIrbzBIhAJe+emqyd/h8z2oX6wnIW5l1gpNMrhHjB4ho
A/nQ6wMC7RjJ1s0xxnb83SiN8arqBYo/7eLIfl18V3wlu2ds24o63qiGFTED/BWj9E2M5hsH4F2q
ee1rh+cUJNQYumLVWYB9VbyWk/efRDaMd8JjRs6EQz9WAK/fesYKqvurXIDqdk3KyNz79XIUVNJB
3yFtit+ItChFi6LuI19Ynr3Cw2gLhB/cVxFtBiIOLgrDoX4snJW8Iy0sZVkjzBL0QNYkwcaZc+vS
+XayQV59UAsgjL/uF4Y3wNyFPBbMimqnI+ZzUZ4h1q5L89GB9L7yk6Y+eNzuu2TqxTkPqvaix57N
NupoT4MHdAgDcPOiJQuVeJADRtGgWbe0k2FMWvNeVeP98rCtHYOGcrdRws8gz7YIfuyzPznRLmgG
A/jcggGAE7mJjGa6qOm7Uzl3kYatp1EkUw7A+jq3ZL7Luo4tkwXymkbxuInrKLpQf5oPBryBm4mr
B92p9XiZtdH6UuTOZ3WhlcHnAgjuo5GjalcKIBdkyVwn42lgmMlbmCXgdOMEvUnvmq8xwaOXQtc4
8fX4LzKEPa9zuSIACfW1gV0toe+GMWyVqYu/XhqylZPJF7pj3Us9AMGM5CCPYZiE76WBIIp/ClO5
JDsxMULTi3Fmq4Q8Rc9hq/Jp1jGKV4OTfGzdM3SUxn5oNUE+Jho6FcDHvlhtBntMNupeoeDEKJmI
S8CentAKpiSEwGmhx6BWimgMY8/tKdn2g9K4DsZdJQer/poI8BFK1lUlg/OQlTttIOFFz92cUCOk
ZuRfRdCSe9Y2Ws7jnnfz6VZPg1gBEbygDboMHXcTyF9+GPiKBPnUMtg7s0/zDTkwAQ//kRDZnMjw
tmFqzsz9QpdaKxqaWmYVJU1FNItmfAVhAyACLKH6Qb9a0Os1MaT99RwOv+yqK4eEtlTkIU2kPnPi
G8JLvVs55yvSgf96RY0X8V6a57DMr4vMeF/QH/p1FesPcxK6J9uB8za5JTnwxFFkqIIlE5LnkGHN
2qYTe1JWmhYf7u0h5/BiQyQwbuox7+7r/s2fnfEhsNPpQV1ZDExX7lAvgbvyNep7+2lmQ35q7E1q
lATNzE4z7FryHtDVhDGPAVUHuLLv1K9Ns2zYNa6500Z4Ugpf7wocLAYdI+nO/fn38xFj7N/P161X
bfh2EvyCQ8hN6EwGWp3u1N/fXh76U5ruFNAs0MmEaIdHWKR8zvDvPic/1B9l5lZBgqBD5kNeLM9m
lUHbuNesSxb7+hZ9/eJH/7eJDM6rP2pGTwhh67YwLctHqs1a+Y+pph2jHmrnJjl4eRdsFnfyZRq6
Vey13tVipHU1lh/qSj03YqVEY4+ZhDmVFjgfPaCWO7X2IST+aMo6OdP1O6jlDuFHthFNP+71hYFT
A2Li0EbW3oC1flMBpLIPkQAuM7cCuHNY0kPhCpkM3ZSQDaKU4X+uRD6do6aP+XrQlR8hKPRdjPuq
mReXinycHWGfS8eZr0NBop4qKRYrsLqSWTivUpE/QrjotlVLV0ZzZfnezYtZqAuw+oxF9V5nxIm2
Uf7al55zhvEJCoZYyCkQ4R0htRHBJzT756ztD7ZlYK9nYKcjhPm6XAzAAA4zkVn7uhru5dz1T9Uc
Vg9JNX9bYoQvzCQYbzAiOriZQ8rKYjz19U/lNMQfCdHXB2l0iLJwtgSTbj8Ljiw3oQH2sBUJZuJl
tL0c4hBzXKl5xX5ouOvcsbLOzeC9KgGuM9HqY3zd3rRUmEZXExq+94CuDtz78ZXJeH2KUEixuY/i
XwZ8YgnC/vsJhNRa0zQ90/B0ziH+P4Oym2i0dEwu5S9baCl429k34DLqs3Yqu7xZlwQDX8NqZECa
DnQzIPf8uiqHZl++/n7995X6leHoPKn2ag8/PdUi8WF0JWCnjvyRAEXopRPoZ1WlngXGJ0OT3QaL
Kr6UMD4byyGsskmm1oJ+vDOSXruWpTeCUo1Xeu/oaBvtcGeZYXQxqqS8jEkniM3VhkOaW/lGdXpV
IWeg2dnfSAaORV9BDa3zDMuIkaVvbY+rERvAl7EAC17UHCoywxYYlgoaSUXQPBRkDK1NEoOvk6g/
qS0oTRMQCnOdHey6IEX5BtWYcXSql4HVgwIww3stMbzNYGLy0aoIk7VTGY9ZGBTngTPWVjpx/NWu
97JBnK4xIHrF5nEsKDQ+/ctBc0kF++NT9mwXe7xP6xtlteX/IzUszzOU974+70shvRXpA/FKdWnC
uHuSttecbt41EiiurQ6ZtG6T+miM5vzk+pQFbqVRGiTa0TFnahKVVQkLOocR0Jqo7DzyFET4VAsc
hwQpDJ7sX1QwNQ6uV68qkzv1KAdzTlH9iKLeu48s76cZNd5TMbkvhSudUxH2DI0Erdkh4JHw5uM/
rpRoj9Zxv7JFAwMSg96rrGnjGG6BhinN75T3lJlbTEQwMmu1E7vkpx7oqLorpOWeW9wHTi9P//0d
JjTt/7zFJM2T/GxzczDhVWLlvx3l4RJWVSQTb+9HXnhHnysqUJuINzX47rPK2dR9KtbNYkmOMdPq
kLU7TJzZGvGpsdLFiNLf0haGVJ7chxjcxleoQtpBeppg8qJtOTdjabUFt8jA2dwfqrVa0+0oMPfT
kHkbWpnOtHLYl4EymbHuHEw7DFccFtOdVejFukbx4eE+rw+mDnhK1ZShbDB6kZe4ZUG1dpW/pCwu
7yyBnyZHtsrYdnRgtv00lptswVImyw919fuHFG6Nv6xCJOAOwcYPXRtM0TIzLpZR8d8uKQA3fFVR
VeOJfWQzQ1Tn6NugFSSRe5O9Vmdp2aV3IiWOfay8cMuZ1r/gb6OwLAkEGcKUUKSuz1dqlbCL4AfQ
Fucp6Ud5isdy2qb0g1e37Woi6/PQjyRpAAK0t0rgph7SPaSdbSDRYdWrD/Vi0+qAvKxTjDRb5XIN
nCq99H4OQaTIjQyedDbfB272pLbPTLrTfeUXT6HHQCEbwfdOud+cqUkYIJaZ/xHELHyNWW3C0e6u
Rp2naw+6yRXxgv9AJY0lQQTT52wkfydMWmI6/3iROGSCEP/6v4YwJHV7dh+zsXkjjz64s8soOYcD
0TVhmpiHkujm89+vnAKD+8AOdPs3ZLQF+M7+f8LOazlubNm2X4SIBQ+8lncki17kC4JSS/De4+vv
wIL2YTf7hvph10ahSxKJglmZOeeYyAj4cRBgSBR3RRblFm6raRCsCVl8FXWWeVFgMe+1kvw8o6n9
R9YbL+5gYtdFVEoaDD9X0UcfqBbyBzjmxkUy+ipAUnfLF5m3qN6GYBxQGyT1Pg+d4Sa36npP3+P3
Vi6SY2Bmx47m5d70I5rNJODt9XlrmPfVOuhkzUMSNZ+OmQN1eRrK4VwPdJkWMZHLoj7QC3BrkBuJ
7Vgt5WAtfPesGPaMGZ9phsyOCIShlW/45tPYTeKB4JNopw99Bn1NjzH+M0dCvWDv0wJs5gWQTv9e
OqW21VFOyMp0KU9t671oG9B3bohVJ3Nv63x6kfrvSNemneuYd2mhtfezblYWe/k/3kVW2d5XsX0w
meIgovCfmUvU59BzxFo+l2qK8rXy7sDQPaRZB0svmqUc8v1YarSR0/SRUcIORYDxS5BpEMxi+sSJ
8rOUc/LYwoNZ9tMxJiF7u3xpleELBHl88VLzWA1hucsqMn7lvpw7zp7zUF2lzfTcmUYECjGKLkHw
q2UIcitvJ5VZjjtPngIi6DYu7rctE/Lp3aOAKtWyftHB+R3l/gZAGTcNpd/J0AvhWpsUsuiS7eW3
Dn13N0NfyKWxDxUnusnIfIQK02p3Zt6ZN6gHZQUXjZ67s9Kh/U0fgvmBNbsd1i0r17WsPrRpIjyI
sfjiSOUMGk5jA897VBL/JI2f80w/LPru0MvFmJbCIC4U/1EMMf791Il28sANrv20QBaokuFR0KXc
Z6ImMp1mFg2b7I4gcxRpZS12n4CbQVVisH3prras8VJ3MSXh7AZYaiE047ex095JK0g5K4ZL4Tvb
rtIM7GRtwSS1r1fyIMm0EPJO7sBF1Jeud330dGW1lrlnkWiNNQne/k4G30lYB0frElrwUHp6j6x/
zXepcWXdysOg995a721ZfQYc8KN8VprJjCaHkHl0GKaCugORmE4d+FjE0c9MApVVNPfYUudRJo/L
PpAQarxBWWJu6qhQ70RLdaT9zgqVPwhGiv9YlaraPJ/6x4LFQVsINtA2mGLRZviiO/MQLBmQ8JR9
koYeoULFR0vKx6OfeO6xEa6z7VEovk/DI1RLA1pXhA2eaPWdVg79XiaIDPh/7Bh2l4cHHDZHX2+s
OXEkmp2nwLs5/h7899FsCawvV64mPHhYJEVtGBFzyadTfhgH71ZBT36QTAKJKOhNsqg3o5HsQSXH
q8qwIKnaJQk9jrL0rGXjOiQrczPk4FB7pbqGvWCwNM5qvWlQT2QhhvtFxK0XU7m1wHBttWIwDmZf
EBXt/8ycRH11ChZFaWaD+Ujq5R6omjmqhM4EDjFPN4FNkJZG5JAfejzAylK9LuNEiLYb7G0wugum
K6e4Vm4Wf7EeEE0eK+YtWr9o1YksfLQ1hSWbGSYYWs2YsIzsXktYTwc5Lhxw9CmYwzq/A2vUHGuz
jQ456VP3Y5q+L5HQWgKviVH7N+mMI4WnPjhhlpLIrOmvTFjLNbmMfIVJ8Nry+BFx2DwnkOluqpth
PUxRP8M8t5+Qyb7M29PSaF9+mQkN7ix6JUW0pUxCTfyedlG6h0XUPNSCm+1Q3krMWkWKzmlC4Ee6
TrwCvW5fxbykQkhpHUXJtdIFvXX489JPU/+l7YM2odkup50BPc74uvQbmNtUfofWoZeo8zCHBU1B
mN+0eA9kMeXKbqXt3LXp0K30Qgn/KkyUaq39VzenMAxladF5rIajtDbxbGPOOnCoK32rRB2jqhk5
LVQ9vfiWuMLhu9GJE/Bx2t3KL0t1K2vTRQRQLypzBpwgjPQJlmwTrv0ZIVxgngVX3KHzVaypX0sa
fEouy0Ui4YOhDI84Ow9GHEBswbdfvy2C3hHIDRobl1VMXv1uDmuOiYApSNsto1++mDkmV1CfzWSJ
pjwuCG+LoKmzhHu3+VQzVB6KN9Ozm9uwT+qz2qkvS3SvPrX1uaHSmlc7hrKuHcC5dqMNhDPGeJud
2jgPBiMLeSyRU1ScN1aIVYxlrnxx3pdDz9/J44AnuzmG4beBbJp93Cj1gTGR9Uxu7O3UUZDN5rwG
EcgqtUbkLTKSwp5FjouBWle8S6sSF5LgIfpb6ImLqQrQNpqNlS0MRGVBsWEFIC7yxZm31EH3dx2d
NPK1u3wT9zgkNgxtKkpdt0BuCeq6dR4X1w7qEQyoXuls6jKAZ5IMnvM7gMbQEmUn/xFrjv3ib7Z7
1UY2Ee5Ldl81pfoJUlY9I/sTO9YazsrVycyTMRfJIG6Wuwu+w3dCCEMy0M3qdknONYgwWit6QJJJ
S0DN4pguenp4tuQohGhykEf/b4U/QsY9W7MhUO4zQ9I10irxwO83eCkGtQX4OBtg5xe5Lymb9tg0
9nsDypsiUjXuPFutTuY4PenzO9H4JuGEbE2aWW9jzNsb+dbzQO0uEmAN0ur602czlV2zD1GPLoM8
LrhrG5kWQjakpExGqU8bcOHgleAe6lYEeLSgkSVhhqL2MTbYTUG3Du0Wy7SU3PL8Kcq3eaxnf6Oj
SFiKr/R0i6vSImFcQxI/+PFV0XT1NoXjQzwCAKvlsqgbrimMj9yBsOgq0/HPtxVz5mH9/RHIncTV
dRvhsCscpBxfFMN0/hw1F1V90pGvx0FaolANtGe55ShGfTvh3ds4IHmemCVQhicYFuHrWk9JE4z7
KQ/HjTq/xVGUnceeqZnIW4tSMtDukia9kX/UjoZmnZM3pt3R2mV9nw8+UPqmPfVZp38r2/EqRzhy
rCM7wGhgiGpxUdgUfbMjg1d/Lnx1OE8E8eDRt8Ub4B8INlNo3kV9pV4rpfeBbhfqWwJ+Cb84edqL
7MBzyu61V2fvC4hyxUakpZdh/ajn2fgfbmH364rCMWycmawluBpUGiFzI+zv9TmzHaUtyvS4NGsQ
xmKZz8Lwjrkg8tT/23KYxy/7moThDOE0z/DLV64fec8CUD98PIZpbmCmv5NN83RYSTTZZJMga6Df
h1QY44CWOzu8a8dRJ0OACv+qdOVV9NZ4zkCGExU90NUTRmlsHIP8TlH42fSi9leQOy4klvkliadj
5KvfvRnNJ/fH46jfWIH77vAvP9q5Gu+MDiGXlns5pafu7CI1Sx9ULYF5G74YJtFuzmina7lF6Zyt
+xT8TkNBC7TuIDGa8iWsVcrQCjSefKt5AiqnkW5zr2wW3mcg/gf91AL1pWRYfdOJ9pUpsnkrAcIN
75iOOwgczRT0l/n4mwIKQL00zAbNBeHqDUz5tVW/5ggEEEzXxu00v3hJaNxajuA3tuOnttW+LQsA
W9e4yVXAOxfMTDUl3n88xElZ+3q5WfTTrbmlDgrFNJ0vl1uU6cZo5GZy9uu2fBamkq5Z+Povcis3
SmXZJ7dIVFlPTvAhB2LYRxlHVo6xzMfIWq7PKbStFZqXy/I0htsa4YGmS88YSttLz0Go9fUdFu34
lOrho7TbynaMTG1xyS5l6evEK72bMPgSps6KYiKzwRUC0k8+bD9t++2KvLoWUkPrnALmOzuw4NVz
NTo/fJJOHVr0WRCqb0M4WivNtINbrw7GB7Won+R+kAfZNurCFguw6zzPPew4dPdjPQyPHaHT99D0
HmSA34h3+tiG6r1GUb6SWp7QqPSVXofIy+aJ3fIU5ifhAaiHT8ZUHPypV87R/MsOfc/INlJKGoTZ
bWWr+UXplfYlqx6tMDZeK6FZFxZPxgoa7u43TctEjrbhZKr2Vqyi6S+jW0O2p6UwL8EOTOkZb1JN
XWP5p7srUqKF1ZiUH6n0mAUeXdbhVWPFsHLrglqudPXXXITObswIO69m0Ibh6+CLwIpnZVCRZ8dq
S2L6O2d8NScjWy+yikTY77bd5tfcGdB1Z9hSJZs1jEKU3yymlbC56gqAK6TD2jrX6+C7qMJ9rof6
a2Hm5b6riPEK3eK2wr8zozBbarubhTY0hIjNiAFVmel2zXXSkWZqno2sJSucO8MClr+IH//8pNH/
P6e+DT5GqPhS0Gt9Xb86mEMUAdfm3KTO8GMqAEKTzwTpki0j6Pm+LeKfPV9/cVQnfs4CgLCsIOtD
VcHSXb7tPlfNS2GIDTY7pBnAjzZF3fzeWvbN/zWT+/75OZ826Qqic7ZNM3izknQRAUO+xHV39+df
1ZmHY/94qKJJA3RkqWgihSbML08BSj6WPnAaTkvtYjTC2+gjQN0shjsjM6XxQ3wL8UNeWXQwC5Nk
fMswk8Oo9CzVJgc+s5MUj4GqKncBOQ+BPxKQPL9kbcMFZ70SsltAT49PeUW/dqWCxt+QXeBupJDC
y6YTPJnsxlfa9lTbWoOdAF0cn/emQbzGGYCHVhtOUkFSdaa5CYlZU+J9VbjDtzCoH4Yw8+5xM/zV
lXm843I1930Gs69pMXPKrWrekipfE7jVqudUhZVILjcm5HJrGjZcUw8leTJl1dZT3RcXS/alFUnz
YDQ0sO0hPJed59/0A7pGW1cxTcyoVDsjwFktBdC9+S2S4BFHSO3feAn6CNtzRnzA4UZUmf7s43x9
nN9p8zu+Ev+29l0krzrGbsnvylrVOS8n/5+/aGYa//qmLVUTqqPqrI/sfylgh3FwekVrgzMfyo+c
qNND1xAdZMfurteBOxENJwe5lds/C3hLryRRbf2sG1/rvvlR5LRBdKj7Ek8BIi7duglJnorD/Xjs
1WktzWSlJoJNOg/gl9rHUN0jucvNJi+18d0y1Tuun/QJxVB+nrGThfAeZQyTfJEqWq9KnM3vyqnR
kHtjNiBJBMLQp43Tj83fAgHKN2BX5KWspUe+QGgPeKq6VMHslJkFg62j+atmIjS1nGJiEIoPMG3J
qZrDrBgqemfD14gCq41DORjqb2mcyHpq+lmdGhIYoXs9DPfB/N7AC9iGTuPhnVFogoc6uEQ1S3be
PMlHNnttLWO4DKH3VyKKgCpN4Xdsx/G+oQGgeS2KcNU6LbcIzZnqk5zIsTZVzpMuVp5J/OGGxBAf
+ZCqbLPklKAPfwhylrs+cZ95Q+6JHbjB2dSgIIWF7r0y2cHSRNucMZLF5Gmq1gBTcFvaWXYCTQq3
cD6N5YuXhUiPTeuckceRlXqxV3J9rzYM3zJR3MfheIstXnmZUsJdWV5D4dGARquKiPZ+S58JWmZA
7mTxkZMUHBj6+E49WW0aPIkjPeSXJsh2YQ//aTmLFRKTtvLMyCqH7K255PWzwjgQIPoqFekTyQLr
P5/sxr8aEKRNaPQlXJ7+BLV8He8FogOxpTvdGRSTfUztEdlRi1EmrYWL8JzBTJjGB0kvSWfEWOzo
T2Yk+ovIBwVogHNUNDfCkQ7IWsZdxqU9nVoabkjqfu8K/fzKaoYlBjrvmxHfNTpZBlJqp/QbCKF4
jBT96hHjvK3BJl1AkPSXso+L7VhV4rXz7KsDQawHAfIN7QWDvjj7NZJHkllZ+PTnA2L+f27zGjwg
kxLKRIf8dTGHL5zjPRrDucAOgC2lQoM6aw89ezgOgAleK9d5rwda/LMoonGiQ9wkD+McIRaZlXqy
C/eXvJj0zAyPQ1ft4jk77dPSI7fSLALMozbhdrRsi7tqp/sHfbSJ/+3r9CCvEWVWuzhaJ/bN5Nor
uW9sy+lcZQK0bFlozzxtO6Zt8+bBzyokVG6OvruxoaJL12o7HsM61M9yyegVI+NPP5xOqD8v1qw7
FVP9CGA8ek3tod8y5vj158P5bzygKyzHZWwMGlC1WSj8s3bS0tBpmbia52pwk6eQwPawLWqfiD78
L6mhvQ8NV47alvFjHhEIVuIYnMEKAQJOx97GkBfh83d1txtS2BoygFUhEdHp7mQ4qxS9gs0fV5qY
l3tGfpJNGZo0tgqoU5yXxnzGyDOL/ScFbcAPuZE3Tx3EoAfQnebaz9XoqmuBSQ+r0g4NNpKfutV+
oy9WYSws6nvMpPp/9Kqtf51rLuF7iHF4yPD/1tclBVcPdV8FDS1XIQQXzbesb/qYDhVBx3jhR9J+
5vdZTTqK0kK9ZbnTX6y2eSEitj3HITYX+YD0Q6M5NyVeF/kWi0+7vFWdPTIhjEyhqJA8ui5dTYSH
QzuvT4xIfJjI32Nckq9enyl7JfJKGKBE1SxTPcXJLDqMiHbQ13nI5mhZ0/7vrsa12/Z6tbVMH/R8
RmgRGQbf0py6Nwpw70AQNY9RBS2s1dUfnWaIe6VL57o/Uj4SAsuKOXMi5g8GheciXaQUzUgdmenr
TlVgAHQaY0V2h/6qN5wWU5BWexez9p9PT037KmJhRacKXefmp7ms6r4uYBlLIJqoFP8yGvx4SdSD
ybGd5BKPgmI6xkcX4ej5zvF9URwMx6i6cQqF6HO5vhuaneKnfCeXZ35SkBRcCHgWrFoMYR1xpmX3
FUOKUxRCTO2hsaaMon4hDLkUGuBKz8g/CuQpQTsHTIz6RUFK+tF7JEoZhJg/ddzs5hm2ciGzmztG
QeBGqYVvjTvHcnBfmlxidRyloEOgtPbJ1wlJL9Na2Yzq6K/M2adcDy33g3lLY0q7DWfcu2Y7K0SM
fNgbQny0Ta8eAp3HJs6uYzijI2m9OLsmKpiFzGuDaZgOqV4G9wS2Y2HSh3tSq7SVkOigpTeMKZij
iQESiOmzndcfwZzBHE0a60ry3zRHA/BPmjOaV0tLzl6XbhIeEg89IsqtShDfOmj75JhbDWhA9F7f
FBOlgx0b9xrQ3a6GiMWKbR8PjbEwwdPAoNQlk7JizNczy7XFCPoe7vvWKdTgO6qIsH5bsoHHyHYO
NKDqu8JkaA7QD32qHURboCXdKomH2w5V6SmpoTsssn7itfd+SemnZKW7qpvKO0igUuW0x8Fj5cU6
NMZih4OcabG2jzTVe7CoCVcNyOHVQgVUNLKf9MF10KU6/rEE1nAd7TnebJ6tT5OrXZ3h3CscqKEP
ppX8QOw8RAiMwGXE3rAWeW5scN49JHxTZ2krk3UsMpF4NdVucyhU4W8mGySLl3Y7G6/dL9PS8Y3n
8YeLN2Id8ER4qKzsEM429zhqjUMSmM1jMUQk8hpcagRBFW9N0l8rcyzWg1BYDcKE2xehMx1Vf1Ju
9awqN20XXq3Mite92q+YRY23n3fhbGRpi3tI3AjmWztfhO3d55bjVA+uVt3WGWyXzhaE0DDGPHZt
ZeyIYV/1FhmCY0bOzZzDBb3hL2uKx7uyUrtnx4IFqSdPZmUsSlGl5rasAoXbqmOxKtJsN6dZnWQg
oNZh6hNplp5kWykzCY6tsEDPjbedVyf5jXwhe9faVlalrT73yS2jasszAuWjisX2JnJGcjqzxDov
U+I/33/ML4pMlxuSbuK1Ezo+HvqyX9RVflUamZ1q7Qn1jN08RoraPYraMc9myCKsnboVXG9zG7kN
N9a+mPPx5vfMBQBZ6wQlYpjK135rb7Wod+7iOt5Vau2c3XgW2XY+3l8v+x7kQf6UDQPA3dz7iTeP
1Cwx/LA1lDZd5YzXZoy3iBiJWhRFh82NZp5U/1NTK2OQvouINbBlZjxNBdzyQY8fFMtTnq2u3sgg
H49uek2zhUQojBFQkEKSp6uxIdyV1fnRRH3YY1ynbqhgL9gJnJZEJzBzfpsUiXJXvv75yMoj91mu
2xxZy6FVp7Kk1TjA+pdy3Zz0wjWMTjs5cjYRz8+iknvMq+9139zcV36CbCGLRmvfl0I9LijMCiLA
kB5Zc5T47y2jMLFoh69wYjj8ZaLHG0cQiqSYv5yuSk7m3FNqDcSXAVjIbUSQb25RL8J5x3MntwL2
AbOJN8A6rfimHaCakcwOVQZE/Ls5eIvXKmFuSunilHdNl9hn1UD+j86UmRsl/3rKp70nWgZYaNIs
6omLfAmMwLh4mm+vOb7+Jongvfg9hmvFSp5SK8NIMw879WEUNxBLb5Zpp6BuTMMErvnkA8z2uvPA
TOoiKVeTwwClGu34vph65wA0LjjUZtQc8lS1ljmJHJYUXfLLhMB07JU6R0WeFgzSI5p1je1BORcv
lZL7F1BK/gYSTrsTftft8iYGfm82ytmOixcB0X2LL0N/SeN5kpyVD73i9iuLUnvFTBO+lVqIO4U7
66WtqmDTJIH78eczRf8qv3M1E1k0RaAuLFpYX6Mq+sAMqqAY81MR6NcoAFvgmKr26letRuSMHt3l
kx2u7ZSUqiA164N8nH4+U/vEx4/oY+uv7Pb2Ez/SS8cOip+93jJDrnrDXCEkV3ZR240nKzUecMBN
t2QCbhcHT2Cn1bHFDkJ57UzTlV5Hvw8mRdlU89X0+Va2ueoJhPSfjwRyw6+dD6bRlsWIA3IPU0vx
pZOt+6LTmGHWJ3U056hGfXwYW26ys3uj6qL+YJrZ2dOahGapNr5EDYejjNONZ6Xlm1+Eb35cvw1j
7n+fN3y019sq0arFFZU1wAqUNKfrMegzAxvqsnya5RgvMHKXD4qX1mf62s6dppIhXfDLb7tS2Hs9
4wkhWtd/MD29OKDbnA5NOwyrMGPoS3Nl68/1dajhH8loFq9y/q09RV7xWrQ9VnPbsUDC0XUKTPho
PulfE0JIgIPtAU+F+5IrP6N5xTE55jWPARV7peE/kk7XrYp5wFSbr8jK4R17vX6s6jFhfW7pB1+U
4bc4gZ+hFMXFtDp1140BDfUheuc5Nhx1vXSYEM25QXlpL7oDeQW6w4epGias/8nEyH72KcvoBGlw
aHXM3zQy4jxd0XwX3zSnbA4CY4c7Pi/LglzjJI3MXgFh0T4oDHkeEAYMmxZxKcQRFpnLnHFyamU7
WaBihOJ/+EIZv8F4a1dmpj7kWum/2IVzX882z6F/ElHyE3kmgAfTSm7p2QRr2eQaO0gnGhhut2jD
O0hkzEnlSw2x+RxZUI96x79Z0gwrEUxb4mVoLeHcvCqj+SY7o53r5AcvaIotIRzZfrCcfm3Bb4SD
NyfLSy2BKL8TSG8e5VJEgQqYeamy8/Mxvg0D/+9b/dQl69Eu1ZWwcfAwuMCKKUjW+vP1oP/rcpi5
9rPumRKQmenXwV/hWDUNucnlqVdnKL0T85EOtX7SU0ITZHdP7rMbdeXaxzpp42WtLW8ODZFIh1hg
n5BLb2KbntTSIV8A1V5zZhSoXhLkE5fBfHYKR1v2FI39rfXq9iSlQGXtXvypyW7JElC24xCXOwfg
JLEKmATlaSTv7TAhyPZTfI1sDSM7jLZKF+M/jsW/hqAUSlTwrkNqjyUHyP8s5OMRhhbxNd6Z2eL9
mHXWRjhFc5SdIdWe8I2pzTNfmEEtw6BJ7h+0wtoUqBCPaZ7Z8K1nna5ZopBPzOlAr6fYuUE6vQ+W
tgJbW3yzK6oMuGHcXizyJsiFH+6i0Q538FYGIHpBtJP7/JQMHywea8u2a+6MiJjrLH10vNR9wPF5
qNuieMXDbJ2ZpaCDzGKQwtKBEqc5Ruk5wjWYNFSIjXLKqjQjuZS7++D8CuZxkzH3TqqIvCS4lBia
wBFdu9CKbtGGrOmHBVe5S74YTV5sbZO4vs998iNJqB6jaMovcr8oxErv3fZG5j2osT28xzHyHRn6
IOMfPI+Rh+jZFca0mzQSdLAHvYqauKCGvEBRmeiL5wesfGHgWN9FWvrNdQY0eoBajrx7j3XDFpvQ
/tnVxKd51BfdfoiFsyp6IBJmWSk3Slj+h4Rdc/71DOXcEKqpq3BfhYru4J9nRxfi5avGGCaIB0tH
ArVgzP4yzdy509Mh5uCohAO51atdwh6N9NRl1F0arwYnEktBsg7wQj86NHE2cqtPGGjljH1iC8+q
YXq/939+4nMrJq7L6ojonuvcXCfECGP4pZlJIMRH9/fV/20Zk/F7n28WH4UeTSjqICdPZJScliJW
NETSMn3cJwh+0PdZxT6at8zySbZkreQ+K0PvTUvouMxtoiipCQRz03eCKegVQmXTeEYhAfHOi3Zr
0cDqtH2XZjYdeaLuk258hxqzMfs2fk2bsTh6FpnRi3qNTAW4FWad75EN6DcTUUL73HM05K2z5V0o
Z6/2HlgWiXbVzCrlWC/KMynGu77Ihm3dR8Nby5q+N3NujwKO81go9d5okR7LvuUUG/U+4aEBF2BO
foCMEWyrKn5sZZDYmBJgFY+vSl8Md6XpTPdaWH7zUxdK7xC3W7/rlUOe5+pGneakVX8i+yRN1V2C
LPBBVuoJ0Fcv8hG+C0VZlxlrisC1HzTGCPf52N3KtBvLmehuSBsu0BgaF3NP1dSCdlsqpbLLw1zn
QSX2zLQtzO5OtUX0/3srr1W+MnD/sitlRUF44glHWdRrFxRooIwpHTd/S4obzI+Y+8s5sZp266Yi
3/MTM9PV2+xKl2W8xb7rrKqWXxmmM/biWfRMkx7xlEcUL3SFy0iLu18xNzIPbq3AO8JXwJ03Kbcy
s23it9/g9jN3PDeyU0AQwFqWswVOc6zzAox6keCiCYfqGAxWdMpieD+m6Mha5goh6Lpw1lJrVJus
C8smFCgu1LfR9cTO1iK0SnrL2gW42z3qzI3mtOSkqtFa4m3oeRQ3Qkn43ks/otgwP5JafZaiYmtA
Na03hK5bRJ6+hcLodghXImjW8fj4ZStLeWipg2Ckrl+l1azlCzgBnfmQ1V5kWIBo1RAQ2kzgiJ0R
269jG2tPNelaMOUYD2CRXnTde4ib3MTIg72OvxVhe8DBHPx7NZvesoAZm5SAZSbsjZF6+zCRQQba
zTt2Y1/fhB2AL7v5IW+JhWa/QIPoHpZ5SdZ3ysGyVygkxm/ukKXnuIA6F2Q5luPshhTK+rklE0qS
A9yKQGiNSLA5epYGk38jf/ISKSzIfNidMl9UvkTzk1luWYjQY0u5LL+VtOHLF4jc0163i58Wlo1N
RZ9vPU6aP6yE0uQ3yyb6ylNm8QgIkP5tAk347TGxr6aL4aKLGwbg85pez7UbLQ6Osj0vZz9WdK+U
YYzwlf8coD8HNsGPV6TGNUoL5+HPK5x/WUJdBpw6vi5Txc8kbNvR/nnj7mHcqzzV1FM+BMFdXFjt
LnELd2sje1vHypxnm+vKc+MqyW2iwPeR08kAuRFKt1Zcx5gahUjGXYEy6NrqmPRSpQl+eNWPVEAA
EI0Kny0Nx2s3uTnPWvddrZrxqs8vdWOoh+XyxzNDEnVzieZnnt8R41i4BY2DtL2J286AHDkXHZVD
bqBV/QWknI50UeDYafL72inB4cLBOASV2u/nCnywyG9i3gG1cNR5fKTVw5ArNrNpvSXPgPtYPMYh
8Rh+f+xmU39Rlu1+mO+USZq8Gk2R7crJ+5WpjC7cAR+pGEjxU5HwrwtYp+DTlPQgdR7jOBY3U9Le
waw/FpMlkEyZ2UnEsGJxuY7v8/4RqSErnB8Umrd0O5u/iCi4rXUog47NoawrnBcIVmkiIs2jV1Iw
8ddV5mchulGYJeF3uuIrPF/Km22o6S7WuZc4mNrWfhJO56ZCQMfM0bkJi2k6LhI5iLPFkcYRdyxI
dhQXAV4DIX408hZfat1fjN6GzZ/PKBbI/+xpAYR0XIO1AKMzwf9058vIR0fG5PdcqDda1u6IQ4tY
KYaQ+VG0nrr5Rb79fJH7nNDK12MKstwf0ZvD7Szyk5rhD+xa3fr7TqP18xOxEVTdcvNvn5fv5UuZ
m3et2Y87+fd87p9sPSNXgsCO9ed/mar6f//i8pdlrRVxTVL2aEV5KmnuLC9NGJQnv9HBq8mdcOTL
k9wp3xLaA9YPxBUQkuwUjlMGif1/W5gKwC2WTbH+3Cc/0hvEia8+P/3lD395Kz8n933+NT4ToX3N
CqJXrPKklOPvl8GswYhpBg8SoMqnwTTT09RVdrySmyRnW9h/lDI7LZt/+0CjRMZeeNG+haXBsZo/
ZAK1nLbx/GtN6qtbxMfU0i6uPVZrL3B+cjrAaeiIs7XzW3inR6NK7sywmnEu3V1CobhqIAWOjjGs
C3PELWVvzPDJdIpNnoV3qWaKVR21IDv88CLi7ie4zUOYucYuAMSQlu3WsLxz3TjpbsyVYuWaZQ2F
skdfWOO1jscnD9PGWpBSrDemvh3s7ELThQYCQynBAqrMMHHbQBDiMTdXzhS+jUS+xbm5q3BtJMX0
4mCvXuVQpdZFqj7mSfPqBgoTy0CztlqpbXQMw8Mc202fM9jlVXSp1RGq/XeYm+EOuO02MbrvWZO9
s5QqVlFy78cdmrXJPWkRlbbb3bOSB2UE71CQ31oO/nvhB+F25pi7ootXXtdR1Hp07jKVNOazgYti
M1ZetaqO7qtl0oIPvPKmzruj5+JbxRUami88Y3/SET2F9sW2uS6w1j5BsiLkOHiqyJuHkU4sW9dH
Vxgtl4IUjdWga+dIXSuh8tPw07VOc3zTpcFzltxr8wzPPEDcu7TpY2zk1SlujEeUfwywfNHjRf5p
leNDnjgEXPhXA5CrLYJobTMT8Hy6HFZUrA0Dor/QVq5Hz5/DqgDiiWDHRoEFy6Xuj32ig3adabQl
S3ejezCCqVzlE1ELMC6KtzYsLxneM7eKHnJK4kNkD7vUq94bvKobkYK3bUHhVCrq5sk7EI4Q4OcH
8muoPF1LxcZ9ad7GlXvluhScmba6irN+JxhpIb3reFw3KvCr6Fb7sDPtllL62g48SPxBB2eefDe8
CBEr2SkpUlMCf0+pQzxTG/BchNZJqVb+mGi+W1384EXhoxOg+Nfde8LZBuhjT8hJ/jJwPRnVhxa7
hzg+CwabK6+xXhwClbOsPLZGb68T8KOrSVNf7Fxs0qCrd6levBAv8r2bSMg1dJpRvvmYWk9hD0hF
KSHld/lOh4iw5romtafW14EOqLOq02EdxeEx7ACl2OHPtH8yOa1tb3hj2q9ty9F/rMzhIcrUD7/U
3vBlXxWYB1kv3gwvhGDeaA5WCZI6vG58Ie2tXIl6ouEd5njINFCutrqhdfiWZzqMyFTfjKDLE906
IYLJNmUR3jLPZYTTvKEh73Ap95eIH7Eih5F4h5+ZUv1l/D++zmO5cWXbtv9y+4iAN116T4lypeog
VA7eJDzw9W8gqbdVd98Tp4NAgiyVRIPMXGvOMUnhXNfZSHDz6JX9Licw3ikDsln7LC/R+vvFAZTA
ThmUcdvXqTgghCsPYzmwJv8ae130OBZdu5H3JnmQ90Z5f5JnXw/I+6UcGgUrCPbPBPLMt0R5Xww0
l1uivA/Ki/Ig74WgFdDRyvFfpyiMl36mGrvI9saR1lnR5Qd5wFht81FOHWIMTA+mjZblB22ecuSZ
fM6/h/885f7oPJRn2f0nNCR3IKLKVvLX//pD8owshVkRmx/k4T4vfF3M6pA0GvkQCyP+Cvm6fD1V
DhtClRfZEATrIkLdxpqf/92N/Ow+V8izr2ty6PArYKX+5zny4fu//np6m1s/TPBB67Ju9foI47NA
cmKrn6dyEgYBH9KPBM3S66a+s6qmuM+W4RQRXbekCuRz+ycmUFG4pYXzeiDsxqzhnsiPk+OgSd5C
FBSLgfyZhVnT8jSwBT5qatmh5gV/paPlWUk5L4ZwNl4QnGO6gYq7QL/WumI6l7Orvg2cZuFlEXe6
MeD2VzXlDtZIROSGPWwmssKgSY4d/SHFfPJFr9288WZasHrklTzMDO4maQLohmu2+K66RXWxIm+B
XXs6y3qSrCxFxPItAP6262zMktPowG5Sa2evSr+7a7n2VgkJo0tqIk27IJgwAqXpwTCLfC/3uVEj
wBdirdnLCmHWwUIFSPRkW6NzmNwABOFs76PAGDXDS2o1+UswLMOnOKdZvYC4QRDvxUf+uLDd9FPV
J/V98iCveVqBXG5+uQRplBodIu3eEbdmRXRg1+Yp6N9SPshE8OU7UQbZPsvs7gnQiX/wWgPOX4lO
eelG2lGEk3MZYiM9m2P8x1R0ONJx1j0yPYDwVqN6zauUfDA7OhjhfihOXK/caRhhY3nttZyQiIJQ
Wxh54j1nba1eStN7kiNVyaKnHlCXHN0PQL3YFXqPqtN7z24SfxRQxU8xxiFrtJ5TitDLqMbSCq8V
60uQ4fjylVlawBAClLHr6ROSvcUQ6QvbwDaPFvSMNhQuMxj5RvOI23xjdk0GMp2qFVsH8yZ/mu1W
75qvW2f5X02h/asKQ7hUY/hIagyF7nKGGUiiQaFElFCsNKDA0X0Phtr6mE+m1LE+hqH+Xtil/TFx
ApxoeM/HeBFnbFvSOLKvgiDSC9gwYyGju0xz+nygnh8w5xZuoRwa24GClvv2WhYx2rlEJH37YdEd
RzKOH4r4oY/wbEZlmD3ok/Y69FPx1o25sR9VJV5hoFq009BdB8cwHhx3mNZtAitJh6f/IK91eukc
Itt/laN27u1oQfFciO6iaZHyyHLDoe3YHMD85bdI1DuNgPELvCz90A3i9AnO45IDuWPXh6wghjb6
DiR2eIuY1tknT/0V6D9Bo05Y7B1m+EOctyeRJjHgLRXAs25OqMUmf53aufeUzR9VU1jOlb/t2fOm
BmZBqNmLyeFd81m0EUMqMpW7SRrym2AEDFzTvg+9zgrZm1EHdLruHPokmQktM1dh20DaaEvtzazb
elH7nrLtm9R9KPJMLBCPVB+TEbEeLczgsXUs9SQmzV/KB0otOmYtCDLHzPNdhT8CRz5RbzHNAF1p
g+MYI2VVgA8+47Pk8571ON1r6zlvHO153MhH6szLKYcU7dJyh6vGkvTSJHb7XHp6s+wVJ9nbU9Y9
e3Hrg7wEgD4OItwR/RusdJhAR8ATnwff86K9azBBz9eNZGI7n9uPuOjsMx520jrnqiSenXjBSgg+
4FTZZ9sgxnNw+Ordm0qDCy92TshuJ8KWsEJjfrSHYeMloEIG7s1neUDJ8145wtvWlfi8JK/XcU68
adDRGURI08CpNpw1671qMeK1PXV2912dtGYHm5AkTldptHPUvwVxYl5M7KF17bZPnReGyx5Tzrkb
uulWW96zghriPbVHb4WAJThgtxrfWuRx3D6d90atmy2fR2Lng+ZWeB5xFENTPunsoGGm5d3erRzz
cIdCBmST74ogQfQG8qFb9WRZwtUZtrWWi/PXmaG2f1+z0h7dclNr9taqybMzqC0cs6YbV0VbYk4t
/HNjJ9NVJY35rpZIkEoviqrNFrNnc/UvvcyXcqbAQbAysjJeVJ4AHDpH2t1z7ayyObvGtJGhd11A
cF8f2QYrSgLgkPHmz5GfdOuq8c1zQrLcnolY3U2uoVwQoVkr7CIABMxpr/PVeAaLg0eBhPmNHAKY
TTA7urAWWo1PV0JT5+6p8vxxvL+uVuy+t3RZHsvaFhfRYWSSr3dIWsMyUyFtZUak3/ywZu3K+wDC
QsNLppAXHlon2OTEbkYY1MMamLOp4Ii0AGkcDQ9jwTS4x7FR3aeCNChqQDq8SdgT73agt0vUYR2u
7BTzU5RtoFhE3/KqF9RN8HPb3Ri8Nuxx0LhE31CAiSN20n6ptiUtZmX6GKb0pmmt/cvzdQBik/g2
dToW/IatTVKzio9rl0aul/807brfyrg2aSiVw8gq/shL8jBBd9vdsbZxDcORX9R/xAWtFGn6GM0D
Y2z6kxXZj/IhL+LWGHruuFUhF9HP0X+WLvHGRYHhrU9WpZqJp94IGfyOTeBOjp96pzjp6WdRbNT7
QDybSYNAJSnO0JmLm5HZpvjhum25D8b2Ytum8ccjlwnM4/BTYac1k2Vq9oHFj0bpZ+c+aoWo/43W
El+HKNrn0RoSZnLTOY4TH1y838u0p09zsLKEPNi43Ivs9VO60odidXcg4kNpl6E5w82snHxFvUiu
WgFlvuowLRBM6kaKsVa1dNw5fQmbwKugmZXibRj6WU/CHjfUf9GKSx7cQpQPlfvwVyN50hWb1oGl
tr8TP/GfgykCZpC1CBG5egxa40dLLgIwg9R8owuvIH9B+yvjtKsJcjPxJ0k5hof+Hy7cYEzRNdYW
VjakdOysZB3qDrQpd9JXNZGu2xC3+nOUDHARJ5RL8tG+qs01un7WTmhIl4o7FB9NNa1MnVA4O1Bm
TvugPseDQSGZtRF01zG5BnnTLoAvbWwzKt+6tG1WfN7yvTkPQbp9+K06XJOkVS+h7b3HengwjbA6
y8xuKbecLzlaVUEYt4LdXaFkKN64NKgQnL5yrMKa8g595Q/AjJuhf7BDKsUT8RgP5nym9/k7iIvp
8HVdkG68UsbYWwol6pUnP0ffNAs1lSDaB6Y+vTuiA5tIsZHdPNSEuINDOqaq/2Ms/hBE53xjWb6W
PVRj4HuFss1aySECpr1uhvlfITwZs8RiiMdxPfbVnLWFhop6hr4dcIyxWeVzPfZUfjIbchDzdfGW
MeeOapU+6wFhDaUAEZFmLYHAU2Sc8FuNfJvDahM4FDdiJ0L5CcUCpYd2yr0yfybADr5aEbq7evaL
VtqQ7BRDJ2lgaNDGKdlbZYDFjgpbvald1B+KQu1g3eTpq1Ipe0m5tqYpmA35/UI2pDLdONGBixaO
BBYQgD2Dxsk6HzTUU/Q5RxZxOGfC+Wyar32dBX1Nf/uf51HioPwY7/71hMLG5zwMOSF7pnasHUi5
uppVq9iBzBjOB3mGWcg5F8r3IhXqMUJjthSq4bE7J9GdTvLEy1gWHSLP8aOirHROEid7jpEsrEU3
kME4DwcjzRBWt2Jvxb15lQfuNx+qaah/XdIo3F1JLjTmJzn0BpYBcOotDfZs2WlYFLSZjoF+r7nN
QQ+xEuxDT/GWdWBUBwfENJ63Sr/YVU58sV862EEw7kZ+b78LbXim8aL+8fQXTKlXgMzJYxd71UOh
aGe5fflnJPFNTj04m8CkkKDryIAwEhDk4jiAp2Nt3PB2hk8EL0d4S62F3BXJnRLZdJ/PkNfkM/Ka
/bkCnwGWW7KXe4ZSDU46e+AHuWfQDSjlQ9kEJCKz40iwXtPfc6adfDSthngjCCResyWtt3mPSYbi
59R8D+yxPwWVqrHAwxNUl5W9LU0TB8s8zNK8WtlzcodaNu7ZQtgEPincAUrN30VHFDlvQ3sq8Ome
VQ/cTNJ53nezctEPRi5bISZrNUkHUiOa4uZlGWVmZbS3LHC0p7bX2ZDXfvTLq6OdOdKLsXyWAmTd
l0t+L+PGN01ZJ6QEnfXewcDV+foupmJ04VqxbkuTvyeKPbDluXJ2EnGtgnbaj1qHdsBDG7giUkAh
+pVHm/QPINqCP2EcL8LNaZr64DyIqyo2UxoJ6n2tN1zyyas2fDfZhDSwQbj9b6auHI91GXweDCPA
T5vHxoBRwbpGCHaPgRe6pNb1p7seTg7zpDlNxrjqRKAtCWm1l9hyABabje6c76d0ptRFtWirqDlV
jQgHAqGYHOWBxU5xrqe0X4GvU5dRFyzH0ERuOmsiKW1pa2tKwrXU0hgNjTx7dmNXU2U+drkGcBec
SJAZ5uM4y0i0D5LlMXAlzlEGvErQeFM77abTw5syE96k5lg141s2E94myoYXM/Ffe1V5lI8LjAjg
8cKbNz87Jule9K31bCvn2lTUV1OZpgsb05SF2QQ5GnbSmk3OG8SuYidz0iY7s/qVpnfaIZWrTb3J
r2laryWuZm4034rBtjbohGm8zF9SH4YW7bvmBjzzV2a2zrmy03IR9UO0wgiCTlgVxutd/RApAQmK
AHbm9uOI55WNYrxOye4Qvqc+4ltNsR0ne2JHzbeI4MkDWTTvwaS/KBr1CrpdNBv5AKpJtpG/i/wN
UI0ssrRskI5rxtEpmt+650MltO3qTs7NyvFzGFbfE7XMH9XcHB+D+ij/vTwI0YtlZdUiWbuZt9JJ
X9FQhw3GtnFJP5IyXCm1yLF77MO6+FZYQXPt+UoxSU0omBdFOmjPbun0j4olSFRhEYgmmEDU+ZIz
JdpzTYzWgtpmS72fKM6yUJVt1deUB0mlA3+IMmqduvUNenKGO01kJ4tMkXOLFgLdSiU+RJ7D/8ri
X26Qq4uW8OhdkEX6Ji/YkVsj2HsJACtnYqBd4e9q+3Pm/H+YszxTvaBb566gLiuaK3ea5Nf/OqEg
kN6v9Jm7Idis2yHSRmkgDGUn4WHsrpQlICBlF6dddCpy8ceev7Dy0KpkAtp2s1Hl91Veawx3vJQV
8W9aoVw1x4zXbUaQtt1rJDFT9jj6Vv14v9Ql+V5jGVBv7oSClJDieX/bkWqmm8cQScc3k5kpNMZv
TQi+lg0/bXnWn5uOmKrtEIUdG4AoPw5xabxl9JRadCoQBcRIaUyxdkQKdcBEInuZK+lo0W/wog1J
0O06pu4MWD7FvOSYAFCJgircPng39DEAgD0DijyR7UrLb5F/4MFRiVHey6EY8+JS6+wMZtwM7LZq
7TSQjyRB7esapuBzaySPplscpYn2HhTUVjg6nFin9QQ1EUooiIawuKCdn78+s/5QjYdwg9/rZyR7
/Uk7jPvSs+KbBz3i4ijDxp7S5CYvTbnKBBoicY0t4h0SDOfHFiDqbSjHH65i9fdRgoWV4LtUW0nK
nEmc/UEvp3KBASNbJEnVHWSUi8/G+hgO5W2cg+8/i5yDYHmvxSRFCRdfyDTjs+eDdBVSG4BD4BKA
HXW7OzYH2o5F+IFXrESttPtoXpklQfA+R09eAacOrx1mF24Lu5FsDDQw3FnCVvyOiio/ylE300cV
Jdoot85tpo9Kh/CajmF3NKs4vnWQghbyAXLsm4VRdkgazKZju9VUa2nuleDdr8Q1bzLYoLIr3yC2
EMfWqnY90UTvOQmJYeuEP0ZFBWzkkRofocS/1JgieFFoJNh0S0zSzu5nX9f6EqlmM9ogv53w5hg2
uUxTGZx8tUmOOIiKbd0EykNWa8AJrGw6lCopuKajLIt5E687sQ+wGsGGVnnRY5iaO7OnHF5hLnqw
i0k56wX15Vxg4M4KgLbqmC9g1aWgn6jA2XKdpmYejRQrV3aTKU6mCr44SiKHtXFWnNlaoNzHsY9A
yUw2mRcRJNwBmcNM2v3G6cVMjITSMiBTE352RHX5efgaQmrtDswcygj2Cgq6aY7ig3Cbn/LE7YK/
TgSmzIRqkdag7fX1RTNL6MClYZACjfh8r/gYrUckABWATd8lKpwxK9vfv/sWgckXCnQ9QmSU/JAT
ygsIgLNSUCenjQTFPKvAEuLy6NmjrSy3f011eyYxq/pL2QfeulL09j4J5PMwhAm/sdMzisr0XTMq
TPSzZaUJEJFM/nfXVqbFRGULSb/zEChYmhIdEKgeFN21VdxoFdVpxIYcJESgGPlinEuo8kwJzOGd
LWm+kGe5DZ14riEtCSCJdsSxqMcRvxmCClAHdlvC4Jh6cWzcYfwWP2ZV0N+8brTXuGCMlygsy0XS
6dpJMdXkXPlsH1Uvu7WaYHHaeQFkWKMkQ1QM4VNYI+OxqumpVStY4T7lRM3q6Wejb1uTpqw8BvpS
PjNp5w+krl0z7OqfMo771zPDZRa23bTQZy2+oWhwzQiT9KbYxZnEmkltvO6ERyEABjSPs0Zp1qnC
1moI8s+Hy8B5xjbf7Y2ZmC45maTkdFN5VdKS9EnFd/YJQfM0C+1fgYDzGE7I00EhUBubHUez23gS
vbdJezZN0ofgZgZUhNnBV5ndMouYjYjwBfXsiNK8pD5xWLrJhtlj9ds306+iHcwr+KkQQrPW7kiQ
HR+amq/qJLxxbSntsJazYKxF4Zk43+CsWRblkRkP11rmYmJd82H4VFiJdAquKsHNB08xvrOK0pe1
GqaXfnT9zX86K1L970eLj9BslcVdWTSIPjqE9GSlMLtAEk6E1NSc9Sx1LnJTSA/zRSVU/ZpGFd/W
iMT6SKN3ObWpfm0i2MoUwgGBBKn2UAQtgh0dum+UoO4mXlCe5VbVL0ta3Oepa87R7LLsnYiXLxun
u8tSFgDkNV2hBRX9FLPlFpsmoNc5GtDIOm4+MTEek2fX2ymspr2pB+kDdYAWrCmrkmZSkrVwfMpI
yrKbK0mm0lhPQzp4nwW8nZzuJDW0YiO4c5uSWEsCAR9LU3TnuyALCLmP1Sj6w/84bKWZxdW1cqeW
hkZkMIApM7IhQ1UwTV3wTw6ZwVxU0T2Mfn/IGigl8n+vqpHYIAMBfz7XuNIWPEvZ2PSC+K3kIUyb
LXe/di+URjk1wrV3nYPgnk+z+GafJe8CsCzh24Bd5vQ4ah31zgqwA6dE4exVwri2wN/tJ6GSUtL1
pA66Y1bt2k71iQ6J/ROr3u61s/qF2lI687MXr5jsK2B5Z0+wTLYdQtN+og2x6krj2Y0C+9eEDIuN
YP4Dm8a4zNIwXeZUihZKwTyZF4Z4k2dgpQgJ7WZDaWzoS6Ya7MHzPOvxby8dgUeuxF9odW2d7+QY
Pk0uSeRZs0pnYZfJhzr2Pe29t4dq4xPhsdFGfX0PRhJNaK9xzt2MnE7HIOpwreiK822cv5JKWRGU
Z/x0IxG8kADjbFyRKPvWjqBRO3q5bBFX/nT6RVCO5saYQwzoF/WLUEubb/Ks18ETNGN+kUsdKwFs
BCmOsLkpyU6NDffN4Uei30pRcNuk8xRmHx5B997U1lE2kZm2r0K1rwSCQnifAFqYFiFAoxvSrTGh
v4AxQWkv4n1KMAQ4RrVZUn2r3lvyi+ZeQzVk1kbBu7CTlzXrP17u2wckpuRTq8Vzl1bRLVEXjQSg
M42gILApKmGoOg2TEj56XRxTOlOtJUpz5bUCC7nOWFJu5RB5NK6/VnRHK8h3HQEXD63vsDDxM/tX
igIjQRz2YaaWu6QWnVw7VzSHvO6NTQym8vnruXqGFHGKig8v1Wk2U6s9DjMEBbZ2vaGupK+IsM/p
N9L08bJQbKe0BLUYMcehS+uWX5CGcIyHS2Qdp7n/YYdRfRL3zsg0Rvsq7y5y4QikxTjkWhhi+QUH
z91PVOshg7FG4XPOgPFGdo2945XQqxWKtC35C14P2SMYmTMFOpyDnIgro6r5+KG3ANfH2lWxvyeW
wIzmei9EnyJ8r3pnl0Jvp59G+3PAn7jKgHRv+1FrHyhtLOQi9r6SJVlp38aCYvu81rUsi5ywBOl3
KHMYkXFl6zimBpQAsnsPsRhSkBieyh5VECZg3N04+t7THM55ywbv4IWF/c158GIrPeQtWyA10/sb
aTBLxVbYYnhsdDW8+SSA0NA19Qae3jQ5p3pu2QK+0dHKtMbSKeI/EoAhD/KltjyeOqrh5b6nMFzv
uzB0heWDfhgTYur/mrWSuN7EdgiHr57UHb2v7pniMiHjaoa0Zx5Gc3c40t0/cgSifVkN5nCpM4O0
Z8121vdvvTCEOOhZ/T2GXrEaMzRRoiycB2H7zoO/dAbLfLCGCV3wfGhs66V07Oj4dQmq9jGxyA4y
1ORXxX19NqPlE8b7msS5dTMEbJcilOBeZpWbRpu/CWXq0iUy5r72vNVRbMJ52rp9J7WNImM69We5
SaxdP1hgve3OEvDMcu/z0a/nyafUadnfnyIfCGwPypshnItrUJdxu3bYyLULnoPkMUcIIUdFOeWb
e547DbRhG1tvQ9E0dNPxuE5jXP2JquxhLGl5x2XB1typ1LcmRcw1aYP9NA6pBfeqrB/cPJ5QkebF
OQV3sQMcm31OY0OjJutiLrGsSmc819jvDoODvc2AlH6iDaih0NHTlVxrZspYbiiLc9+wsqfKH5dy
9ZJaQ/6kJwRH1BaLy57Ve4NPcVmFjr6WGmzqzAYZOPPWsp/8R1MkwV2crTuWffBEEdx/kqP0n0Nf
U5qntkqW3j+X5E+Sz/j690GYc3v1oJR4ObBbOvxwiQ3xggK6YBs7X9Pttt2SdkumrkUiKmvuFwFW
713Qwl/3DaASBbE2WzSUW0O/sqym/VASXk0f4OxT4MNTbsw+gAXsGNisCfPmRmj/LLvqWJtB+G0Y
K3M9kLR7BPaw7TDlbW29JLNphI6kj1X204XZXaee8i0M6INEBBVsbFzOzZ7pqV1IYY0jVSF+S346
mUBFP9SPtd0f5G8m6hjfTp34h0LXmrdIYfE9/8YeGhA6lHG3S5U5ZSfFgzxXFOIDAq3uKTDU6rFr
zEe/MY03BHvJHrvlvPnJSQy0UQvcyxxtSUoUs9FOvsXBPIw6c0swECtJow2fmoK2dRJ6BzmSByNg
oYTxpfgsXxi20S1gZpdvjjWuSEg2Vqk+MUELKgG5Yf2WzAcjCQ360O5vtQ/Ho2WMP2Qp8z8WNeUj
VuhctMpZ8qLPzWa+3cZ8IPWKhV9jbuWlr3sBm5uV3WolKZbcHtTGT5YguFD+9bG7jQJN3XsO+g7B
R5s827r/Bmtrnw1/TKNXXg0xdAezSKalHAolKzctOVAbOWTBVi6Rblg7tNw15gxnTklJTlLNE9oh
KyQt1lcZBDooLuUzsWYDxjG9vmk4aM4OOT2NhwKIdIBDNe/ksLvou6T3mqU/hv4pcPpXaeJIzGjE
NRTYu9AC5bOM5rFplLAu3GAkj3zEtZRWd4LFF8aCdJy/rpu6cjasKETghUSj6GCNEav8KkdSoUFX
geCmu4ADa3WJVkMKO+SVSLigMvBRr4TX0TxKohq/ngF5xVM0DeSReiBywnhQYHs8NK2TI6Q3/6TO
0AIba4sXJKbt0mMSup/Ja01c79GHlogjBXUhGFDbib/vYJsU1IM6HddA1bVnKEjNIlFK96euEdUx
Mzhax7g6+HLfUQmSCpA4/drVc2MZm8pwQeWFsi/Ty3e7JLg26q3qqAFDfa1Hb2FuPH2mcJkJKGKn
tKOtrAAZrpo/BLq18ropBD/CMpF7xXhpI7XUkZD7IIGK6SCvyQPZ49XFhzemmBUxLlTAU/JukJex
yLv4TbwaQ2N4CIN8XLpBOByM0fw5Qrt8ajC2Huh6GutAY79F3F7MW7qIlFDZMnVa3D8M7ojZRC9W
jtumzzaBIoxtycbhkiXw7xwdaV5XBBP5Ogy/Hogsqma8ET/DehqXdjrmD3IBKg9lixJZZ0WWlgFy
PJb7eKQDMrva8lhqBtnvYf7QG0F76mttL0ceWOhdGrfQyuYZLxD+3ow82qnycwh/jnLw2KyUBk8z
/EMMEV9bTHnmtjl1L50QTzkMEZo3SuYfKsQVPoDZkyws36vLfYvZlXg8QqYBvXqJiH7Q/jjliZO/
UtIjTSDuCSWBLE2mfJAOGLW6XYUQkblHo9pneI3YZQ35ACkBX/dDnSUpMEi1WNzrKmRUbOow6m49
jZbVfzorBEQdJRq0Hc1USOFe5MEJE/kLhYq5zh2FaGceAs9Fy8NJbDQ4QDT1oR4CGr+B7ezHGbiX
Dv1bqLdILeaRkyMtiYhsk6PB0X97sAo2USTME6G76p2dNzrO99qpyptRBeapom2Bnp96y32PLjLH
32hN1yGoLBXnUGlEr8wr29QKcaOkA8Gx2HiNonZ2jpa4b7VX301F2Xxdm68DQdVSi+T3GdcD4qRe
le1orWQ9P7SpCH92PoQtMFXxIgrT/1ENiv35OstXt+l8Y52rVQPca/gTuLp+7WMr3pPE5N5ncIO3
6z4Use2vMa7oW40q3LoY/XQrpxg5TIeEFGhvNJZlDDzE7DsKWRULF8iYqxTNLGR98gLqDjmToPfy
0bXGL4up62bVhnFQcl4c+Q8sbd7FRy9ZneP9rtJN7wmxT6gZvpThcK06d/pwPBAfY+nFl5K269W1
J4XZnxZ35HTZJe+Tc5/Zxq/5hHSR+8k4X+nN6AyY0Pw1ckImj0VTNHkPW61ZakRlHi2pPUjCM0pR
53GyWzjmY7+iQVm8Cd8n3R6u38KYn6VnGZXQkl6H/EdRCOi7GshM6jhuW97WvZ2a4b5xzfKM71tQ
GCSQySb5btVT33vpcraOSGD87wX5p2M2qH8adiclCiNCMJU3r3QQapnedIyDYXxoVQJk8qzrfiRV
dfVi3X0ZFEDxphDWNkX1bsGpe7Es9QpPp3gEiZe9kI3CLUKH51JFAejnJL8Pu/jy3x1N2AD/51/k
V901LNrfBlzAGdfzL3NzA9EfeojXHT7XszYJbmoRa2xyIlh9Xd8v7zv7oo/I4JyzWkozPfToIQ+1
aVYrY+TTa1bNK3DZ5pj3xvG+1ETqQFqSlx+b3AFzyK1LVmHCgktYt998Kxj3eYoUM8gVf99yx5Q9
mKES48M0H+YqVK2nNhvz7qD1MMmLWkGc0VURu0i9ONuxjf1Qvej9lC772SqJGX5YmkqnHjuSt7B6
VOqaIjs7ShLFXj/Pft9p+YaSiKfEL79bYT08w3hWV37V7utYWK9RmtyxsDGf3X1bbPJJU8+INP7Q
wALsPo8GRrKhn6RBtFTDgDVtqB2tGaiX8eauYhWJk2t63obObcGX2dNuna/c4toJljCACUPIs+Fc
56j/t4Nf5Gjy9BV9tBUYCnI68pDop/lgCj86VJ19i5OE9qQ9OOTCGtbGDSpgYKmqLsFlDBdD64cT
a6fHqKE8Y5PZt59CjKsAtUi2EXV3SIKSarZhnEocs8fEHT5adRIrLeB9FHW5CwOvOnQz28WzRzrE
s5u2da1sI+sjLrm+JxfwWiTicW3bvbg6ibXxxDRdJzzq56AdvuvpqMOTUcuj9K4SFp/VYvvfP7X/
B+WCVhyTOEzmGWpjq+4Mtf8LWt8KBfeoPXZ7LFn2RY+zHp6HuzUyI3wwUeXrV1Mbk+29zBQhYF0r
Q/xNdlEVqwXBrJjIJ8gSWt6p96KMofGMBTN3FgzxsZWk7ntil4VqGXO7+KlZcbm7y8SpX55iFhxy
oVcpQ3AYR+/ZQtgApJF79sJqtWLdl891Ek83GSHO5m1W6YXjLp5RGzn436R3ss2QGmQ9ZHbxVhI8
u8wBBByieaj16Q2Bm/tgD8J++u8vIOzD//O1d+Yvu+eZfADxNP7ra29bOpwmsqexVRnRYaAuR4fy
gnTuMRjj6Ce7vyCk0UukfbS0m3x6wPbk7bNStWhWtj4cGQWnV4tRNo6md3mGUWK8n4X/XJOPDnDT
/noepP2f7Ie0o+MBEx50i873vPFr+/ldtNgM94rqstrzed2ZsLLAV15TaxwIbyVGSg67wpt2NpL0
lRy2Ru+t1Cj6xULAWzaZrr/AlqzRIutQy+nrvXRySLNpq02/UpkyUCpziqmI8y1CGJYG8yGp8b+k
hosZzJjChQwWkBEDMnVA1BjSkySqNvIBD8DlIofBuE91aqEYwMCcUgx5dtmX7uOqwJQ+D3PTfNeq
qBiAK7DxEG518p20Pskzdz6rVMtZ3xVrYTEc9Dpvz3yhO9JhL33jw/Fjs7yUEgnSQHVyuthSxVmX
7O+Bxjo2H4RkdvckQkC2OoAr8t/a7glIWsN9l/A6gjTKpW/0T7bHEn6qg/j+8+QdPWN1tryvzjSX
SOdcmOlmNAlZCSejuPg9wcCOl7bbLg91WiO1v25FKu795TtB1Es/r7EIIO/PCOqNA33izqP7otA1
IZIGHzuMvBRXLBzzAdNCONW45YKsATXdlm8g560lWaDloZ+l+7ACbmpGuQCMojLMereQkCqFHeyr
Z6VL6XlOMdlSLaW72LJRWWSiV7FJou/P7Do+ApB7pn1rNut4/gzBnLli0iUvqhJQ3mzDP7Zd6x/l
mQy00ieqU3RAAqswP9PzTNI6UYGmr02nWjDJKYTLhrOWe2x+bEK2gWlRkoEntJaPTm0J75VCJ6t0
NiZUNvUTH2GUB8t4moaP0CkHnAduc0iH2rg5fvUHbwzxZU2urobafxR2X38r6GetgGY5F9gY+v9j
7MyaG0eubf1XHP0OH4yZwIljP3CmSM0qlVQvCJWkwjwlEuOvvx+ovm63Hff4RnQoSEqtkkQgM/fe
a33raBuD2sZT+9Lmbb5rl4ubpmdBCzzPd7LNxn0QLyGBlU9nRQflDQGn2XdaqZesAqx346oNONyT
putcA3xD7umkzWtfJ1c9ys1duWgU/2jXXh5dPpjWSBNN4LxMWlBOelDPfQWJYRia11G0EUIN1rO4
BV1hGtgQ81juZBnp7yobwz3Je2qfW9Pw4uLru+BZOzafDaNTZpPaAXACfI4OfAhoYyAm5CuWZxqK
4mxTyK04Ic78LawQ/yE1pZOXz1lQwwgxERGcp+VDFZabsDWsx2RoQfiwKBwumlm7mh+n3PfPU8TF
sLMuWE8APdGVn7YlcgBw88sM+zLIBq7Yru0UxvXFAR+OmbVpVTtu6ZnGx7y0iLZZchAunxiJLtoO
1FW3KCVXmMOzWzzlakVrFQ7FlBZIs2r/qqvV8N1C5H6ReveKs3LoB+m9m+VX5jLznDxyD/yBtpPG
MYW3DgH3tvZ67wMYicUySCEJLtZXZbuOQ7xmX+SNiaDrPmywAsfVGjZYwtk9d36YjthGi+q19azz
0u/tbPdgu5E6XeaW2glxH+Q943OTfLSv/l+LgeXkLwwkDZEVMIIxFytaYuIkHdvGpOKI09CMxSEA
W+b29je80fvRzjyiS+CahBNt0Eyew8qbr+y8ZDxizo+kPdQbB03kRkmBfaWgxM876W6h6/db28rN
15alio7VuMHx3O2+rAmlDiS8TLtcq2VCqOOivo0bLrCaZQpSmX4i27ZeusVaZe4KcLJ5HbQCIM5S
e8cDTAk4F9UKlfBJ+v30pXRFP+KfHA8wf+HbIVGyyscEVl1/QYYDC+6MaT+3GnXN5UBhwCK4RRKD
7rQlhruqHy+jUkf1ayfxq0dEWt1KeV26/jo5UIZT4nbxjwsixnH1yyC4xSrj0VCO8YwUcsdAR+Gq
8+dHGsrbDozC98Ap++umC5qVggH3KIZ8Lczcvw7rajxF0ub+kuhi8Y/Nq6ps45O6hGLB3sWl1vyO
2cqqiBthMvx15NUO9bJ0N5fMKxn2AJGnEVNbdlMJq/tIm+LrQSWqnQ7CTZ7Z+Z2zSBaSVqD0UTkA
qCxZf7FzurAndHLRozgi24cl7EC4rWQzz25xIAw13csAz3sOiG2TNUF8PUVTdc5bKDfFQAaDkdjM
wUFgJQvD7kLFuvCxmpIvY93UqzywYT/b+fVlDDt1Qp+EgW+pT/3i7vKBJjjASH8mhqFCqjlTTyV1
23wlZMeMqtB8mp+Vus9ryT0mjbucmnXlFSEBrcX0sFxsr5DzNaSeMHkwmgXA0frROTCn9DRM321i
Z2mMgmduVGFQgLv1+fJ0udkND9JH3zuKM6VR0dXS6vXyyMrl748urw12jV7a/MGe1t/3uHwgUsoG
EwG/tykJV4zGYtXkkTqKtPFvE29Rti4tsl5z9ReOqq4wQIz0u6oBmU0hke/lEKkJLAKC6stbsuTv
6sKpvgLRa86Z184AedihiX7tovm+nbnvtrofrLshAwNErAx6P9+YNhcIT2+H9p0HR01NIV7O6CPK
TDyepjUgPTPktp2l++gSIbj/ssI0qeEANIcS3VyU7bpvk720/H7dVG17b6XTe5QX9hoTwrwxGoje
l5bG5ZTdFD05ukJax69oosjW5qlWMwYNkuy/FBo0KG3fviplLj8alIRMD9/9mjOZPzvdhiGlSQcP
ZCF9/NdLLTGjc1yzI+4nRHuHOvKYcyw/c5ajd20jrlAo/2lYzxs/ZCdi/NncjkuP6QsZMs7FjziU
z3bRlF+Qvy/Sn1lULEwI+cWdyW56Jid5OuehLLdG2zjfjbK9a7qCXccpSPMgiqnLHffGijguAACB
lCDIYB6GbZ9MLrc86mob+wRmyyevAZDwBZFSMyOPUs4/w8mlPZ31v39ghpOdL6/5zsikPiirWwqq
9zBkjn5ZZyFaQkG6TBCqzrkbimD7//weKrHWNJNQLwP2/hpyRD1tLFk9GEuOetmmb8wD7bflQWQS
DjRyZR8v1XlbbaQdBYzvCJ8zonqEuHEyjBhy48QDzKb3X0l4GbNjqj+W4kmRp1rz9xnbGOy97m6J
BIp/6cn/aeN/urIVXBc0iygnotjY+VMbrS9PiXAK+DX5xOCSIpstB25arvUNbn5myUVwfekVmKMy
Viw+FvIb5+1yMOxHDLmR32LlkREiPuFYG4Te8uCmXrIyEWzfEOv9AsqygQeRMtRGYXjRYqL4+KIc
Bwz4TsSkEhodz7seONbJTbrpdHn0xweSMewNkIn/EBpA0sqfSy+qfCTBUjomiN4FSvQvpRf4/zJp
OsM+fWk6I8TvaxpWSDLyINY3biSIjADnuS00OFGXYgij60h+X9k6u6yAQdVHRI1YZBRTicNaF/Tu
YWPMOHDBfl9c4N3YTTdV4w5HBkrG3pZtBZ0jwRsweeZJsq9/1a56aUJqxb/ToTPZlpgwMI3jC1z6
Nd2AE0GBvMxRvZVVd4dlFVUDmYkbvxjak0dg/RY4OE7pPu/R1HnRUS44dR9m+SFCYsg2XGHmkvY7
G/sfD2iDql1LKjf0kyC9CrSkZdBb3nNa65EzY6l2jIq8Z1Fkch3hlDlOdiKeSQCOF2Qz4RJNqPaO
tryrLPT1jl2/QNDtf/iTRuzTEtBqSnQ3EQHk11Ujoo1rVGfhJUCJc0cjZqOHo9Mg3sI91/tLE6dx
nDfuk+qgi+YTQKu76wvC/DaxNFZZPWQn11bi/MeHKneTdZxCc//jtcsjbU23bYYs0rEZf1Y+17fr
GUyZyUBBZdCjfPZNdyNmU39vHB++iRt+hjHmJ8iKV9EgrYPnIm5cFpF0jptVK2LzMS/aV1qTHIMN
z35xumGjkLj/7BBNbIaWFHiO+8VRBL0g97wYrtuYyZRK69UwMihtrTQiZ5Tfum1dWGfL068pY+su
0zHkQm3YfRbVGH7m2TfLA+LUxTCpGq1fmae5K3/BoF4+hMuj0mU0LBHL7jwLFZ4C33m08Pk/VKrK
HpB8r+tapXeXlzovqJCrLNr2sLbe8shHbiu6X5zY81+5WBfZ4P4aMEfPuJ4OqOIglCxdL8S3eCOJ
Sy+8djoynDmUl+DvfOK3B5Btb6u4PnoRsiEF/nZz+YUSI7f29FFJDF1+XT8jR/h/7538G0iYG9iR
BCoI5tKeXLqmf+4+keKhtZHF8tQV+FSqGckTS2S/HL7Re+M+owzFAUOmm+izu9iTEYdmjMAl++PT
19gkcMbP1HSTA5V7dBCiMZ+SxnnK8BKEBiOtlp44MjGYMEsoCHa18i5prHQTZMkPlcM4v7x0+aSM
WfOW/ylGPcgWDM9n3/t1fbw4oprKrKEhdMPpAtcjeDLaTUymtqow36s+kscIs/4mAz+89S9pvCIP
660zBuVGLeNatag5cr3CxzTdXV4Ry6zXmprvNgGvV3+8lCbmd5r1iExL1KcFoPH65uveUPYZhONV
O5RHsiEq1MDMvP74YNBU+gpmhaYKTg5IaTTm1a2CdSfJODal/fOrKGm8+LWoA3WOyZ/8+oALFXfO
COyJVNpmCxokW1+QFOhEEa455vCYCtZ6bjeAyoyvycNL7I32SHptlLi3ky57iXNkuEoZb9OYrJjn
7DEBzr9Idt5Hy4OJV4yh0jfFJCeENnZx59HyRUld3+TLG5RhWtt89U9M0d3mC/6iWpAIuWEhbAIr
9MdL3kyDlsH8fV8hYipCuNrKtpDuCHtAl50kP0EdzM1DaQXd+SI8atzEv52APppeTGKKSxb5wZcN
ieqQbi5TwG7OkoNYDjGXrVwGDWbzyzkysmxvq9KTO7G8jnOPBV/gkbuEUIOK7P8DZds2/22e4EjL
DhYUCcubQ9fjzzeHQmjeySy0ruq6TjetM50uUD0rgZbb17V55YgOqUCZP0VjuCsMtO+XbGflWOXv
cV80MuR1T9NjmLT8GIWZrOjr509wzczFncm2PnBU4xGASbS1YW6tLTdKHlUB88pWOSb0ePbBHibB
NX9fTAhm2T5KPPh7TN/huuWetHZd7PUr+ogBgNFpZxIDcKjcFIhzP/sbZ64c5kfz/P1LQls7U4tZ
CVY6cQ0+HYMb6CPuDThn9+uRb+S8ZWrYu2F/t9RVE93rh0tdtTzTfms+XDaa5Rmu0r2fenuy2JzT
RfRsahypObVWRgXuVy5ij8WD0eR2hcYjYxhN/ycznAV709lnlPlIhn2OZ/svSrQ3vDCRcQ9jcmMx
uHrNFCCykf350gzlz+TuBGZRu2AjVG79cfnBeoR118szrj+iBi9Nb5G08d4g024fBCWeWRJV72QP
knqMOaS5F/WRhfnQN730cPkuDEHHTRZPO5LXkvm5apppR7jbxtSyPQ0QQ2H7KZsoizjLlo9JBVzQ
tG4utR1zHr1rYRCSVkC9Nzu2v/saz3h6Btpjd3DJM3tCD+LC8cA2cMEOegswYDlSf/VyxnR2V800
xt/zqDyaROn+TNKGQmUe8puUlfUwpJbczQ7t9LFI+9XFYZEO4UvbTt5j7RYAnNOoNx7ngHuo09bO
0FG2v8jlG209OuHiRhKkOtByMg9GOoqDwbGJIbSBry50/Ne6WpujhL7yz9jccERgFbtDfcdl/2JJ
v7gKh+h0UZE5gdneGGJ4Lgv3Jaf5c6pUEqyzsPQPXpGnWyCg0fFS+VTozQQ6xLjQzt1ln9OFiXUD
PstF34Ysm+OGk2xmp+6Ixezwa4ID/kJe1FXwMjHhfZjNbDgTX+PCkYsoSm3jpcQ/d9dZFAVLxFlb
4GwVTrMyl6eZBIOzwpUekThtddvJifcXXStRQx+1iNP/QFf0l33zj1QLXwSOXOY6touogiXE+pd9
1TSmuXGMXjLrC7l7M11sdERmYNEA3UvLKGaUGNw4aorOGn35V5ZgFkffEohNj97yuvrH6wWvm06a
HGu7ML/qxIATPQqFHlCgLL1HM0jHg1tYnHLb/NGts7eWB2tQnv7ua1MHLW2fuakXKS2JMPlcPPR9
hHJymtJX0IZqFTlh8wQH5nh51trZ76/nsnYwOIYDoN3yuR8tH3+AN3Dg5GlJ+3Vvh+hi/yHXaSp8
KkGcUXAvr2GRde4afAs3VldvakDe4apHjwv1oU8OdVhNmymbCZ5fyCEoCXEkcDc4N4oM+4DmTK7k
T6Itr11Rzh8+KuU/P5g7sE3LpyweoOunXw/PYDN0/Ko0bCt8H1oh9jfTL9D6f72P/x19ku6aTxE9
qL//D8/fq5rbPYr1vzz9+1NV8N//LP/PP77mz//H36+Td1W1+O3/16/af1Y3b8Vn+69f9KfvzL/+
+0+3edNvf3qyLXGdTffdp5oePtsu15efgt9j+cr/30/+5fPyXZ6m+vNvv71XXamX78aQrvzt908d
P/72m+UQTfhf//z9f//k8gv87bfTpMiabPXbv/9Pn2+t/ttvvvlXWiEMOgmgsW1BvtFvfxk+l8+I
4K82QW8Abp3A8Tx3iUMvK6Xjv/3mOnxK+GxlrrSR5S4pMm3VLZ9ygr9aMvAE9xo3myuF+O3//nB/
ehP/eFP/gqT6rkpK3S6/jfjzrg+L25Wu7whzQaf/8yAWw0ubciw5lNLztuaUWad8Glsyn9ltaMAG
Nab8UDZkb0eo7zQVKDKZ8Kjr0bn1Z1+/zYE7PLk4mfJt4UAMJGIx2KRWX5ybJpHgd0jjZM0k/oW9
2lCHSlbWL8unjwdRCpWWPdQ06Qb80ftgzsUH+31doFpt0mtyCHv6Y5OwJqJBuylAcRixfcfDPGO6
sUD/RBGFN3tkkTz5nBOIAm+KtTa85FuAYGA/tykcKyIECReq/V0sbP0RCrc69ih1712DpvFKFczU
s8j1v5V17mzz2EBXblroXlayyaat5ZXpoSvk9BzNipgxiW+3cxwqWxtYz0ul2WoxRnjw3AJFPJWV
Bkm+N+ZeXIvYq38gyNDkxykrMHd51fbFqQ7qFs9xUdrBRqC6eqmwVf5UXU+eXU5nIVvZJcj+GvHo
DJmQbvqNaxrOafKhbRs6wMrUYU7HHWFFdPfmwrJ/JE1Rfyyr3p1ImnFad5YZvJvI+nfF4s7CEdwQ
RVZ1xVsBOAhqhT+NxuMQTWPJezshy4UHPcttnvbWm0jHhuYmKRtHReZ6DDZQd48ciKYHKnz7kWuy
oLc3Fs2ew2zgbHsuCnTJYdzf2Mw4oOFkLmzVMim87lB7MQGIQ6mPgtiNKztkFp9o4uBl5g/l3ic5
9FaLqqVxoUyCltlmfg4B5qEdNRlzUXeewmQTVy7sCpXNVYseOuufZQR1aO0bbvvmlgYsJOAezSEv
JbmVue/QX46R374PhqLP2Hm++x7haA/WVpW40abggBUBdRRZfoBznigWbgrZVeGCo0nGFJxj4Wm3
WllDPYO3d9yPscoY7aMyOtWc7Q8lqJedW7pUJECxCwRsuLKn9VgpQs2zsfMs9EogVhbm13zI2z59
km0YPhldgFK8le646+ce/Ugvwmm5XDlnybwEKk5ZONJA0FOUbos6yQTTC+XptQA3BvVDN7T0upTh
LCNeCbK7QvdrXqlwCAesxyGDBjze/KgC6cqq8ksTDRv708kISm09QPQJauD7A29QY2vvoR85Uqyc
pla7NOi8H/hpnbs57NNbmxk0aRcBtfpxVDX5EoagaUP/sg42oPXab+GgXfznZmheZZbRP0TIPTbl
lDmIVxvdGQfyS+q9OcfJycor/weK4+rVd/HurpoeBeaaKj18GIslcS1yS0GsTosU1sijn0LLvoS0
6AlYEmgdgeFbFDxbnc/eq+LyarYp+s0bmyjBI7Qqo6WV7in8SpOFzrENy22Jd+d9btENcpYvX+jJ
5TtMeO2xMjQBRSiShkeEr6ACS/g7V1FBOLSG+fRdGsOAWmH2l6CsAVHyYKfOa5zAYBxsH7P4rICa
KRPj6zojlDMCy4cth1UqwCMZmOU3bQcVkZW4vZyVwPMY0itPrXrNWBszXhKmuV5POkvOfsIJbYWB
JlHbiisa0V5kBQb+l8iYN0WSZA+dO5qPLv6A5z7ojZ0VeMOrmcXqQxR9yNywTwHw8baah7yyxVEp
5FOwJcxDL7B6zlU27ZZ/in+7s64RsgVvY2XKb2lKlPhOmClQSRYVVdILytWzBeLgjQZg+oLZqChv
Jkrykz2nyZZWd4CBUSdPCFgBeJIBxtKJWIE1FxRy3B0Ars3fKo+47ZVwUu6ehrrO4E6qh9uukfVH
XiKeyJFzv6VSxkQbpoZxJVltNzg3IpKrTenvUeh7dxadkA3NVzGvWulg2Xfz4JnOhL1jCQLd2Pkz
Nx5pSOHWUjaj1UijUJ10UXuIpGV9HFMR/ZqUESfEMYfLcjBk1rmNTJdcPphQQxvkAYxmPEm5av2b
ZGise8McMBWU7VTuxVRHPjYJC9yhyAAit7TZihUhw6571Cyt4VEhgpQ7eIIKsCEX546TuzOt1Wwy
ae9sPy43umTUmaH/yu7NdKhwHbIGb2pbD2+Y9yNzU9mayiuvx43FRfpqeHVzF/iF1GRnZOZ+xGWN
GyHz1C/6uiTt+qZVmAievTRGRiKcz0CQu4E+1ydglRvLiEjRbfsHp+ud6Mn1uzbnD8ilvBoGEyEd
PzIos4FteDfOQ+diI4oDJOjZ7Nzj2mJU2pQje59HeX9joBsTKzChQq+Jg6ynXYc0TbO+OHayEcy7
fdQHY8tI3S+M4JBMOjV2gXCmm0SZLaxkRXsEVULU7ZzG5jIdIdTEe9euJncfgPXbMq5gwXbxzxRo
jDp8TbPM1LWZSjyv5LpAfo2kyhhWsFSTOcsskAFf0zX3tmpxS8g+ISov8zwtNngUlaDXoBux0TMy
xpVG6bUbGWp0LM81GOIZssvb3NRs34Ev9Ylpfzmz6g9DBFbYxl9MAndBEO3CT4Rh6O+lM4woby0L
iYNpeeqVKyr6Xk9+UDzXcal+EmzhRAvFcfwIq2o41JqraO119phuTbertiZ72Qnaqbuz6ipS123b
BpupbkANZoVZ7KmqnH2Dp3w9jMbW84YtAlaaCPGCIw3r1Wy29w1hjNs6L5JtR7P8ttVGTf5KW/S3
eoiGg6mk/CazPjoPuL1Pqm7KZmvaoDJMgprXYYqw0UlJrTFB161s5dhn6evu2m70cO1WvQrJECXM
bZRDCUDc+Z73wjoMlsNtk4T4REu/hVYCVYGB+U6OlvVahrA/zanJHoY0cL5Z3djckjbAkDwV7LKd
IJ3eAnamCmItVukQMaq1WIE2KUPQXVDkYMuYd0X+3jBavDdNOxblOuo9HCHW3FcvoS/7VysR9bRP
ukHh9MQKcLJmy5JLL2JkAs+BNH/paM9fzbVDuJeNDfmzAQTwjYOwjYovJykz8VzimJr2RiNrhh4H
uQF8KEkj5nocUEnsTFXYn0RtVW9DT+rIyiFTNd1wNDfK3eQVyRGnbPCrDvwQb7AT3DSdDLdFWQ5v
NSao6TCZ3fxZZZ59DrGVusBrmOEjTBTVSk6ime5F1ol4JUsnum/xNjIdZgQJDlHi4xorL51ZB1OM
vJrbjx1bmHFFrgJN5IMftsTHwsLke4lJwAse5eToV5sSI7lvTcFGXInUuKvqOMZ7hs6FDIjaqswV
eqv8tam7FhWG0zcS3bNWj4pgSY5UVRc1GGndJl+bpuqAbkYko5dUA7TCC7OBwcbGvmlmJlnrpJm6
j6YILU6j6PBuMtFbmzofNWKvoC3es9G9xKdaANTxbaSbhEq5XLuDUOfBgUpRpAK/XeikznrIerRB
EQOgaB03SfMoi2Cg1YWry9o6XTbe9l4rvrlejY+dQJNxWhEibGTguCfprzuYKyGkKTdpd0Evp4WK
AJOoGL29ajhAYHhnjsLZCaB4ylsK41gg4PCaSrxp+u4UIZ0X3hVxLqrrpgbLCsqoJrhHzu+WNJsf
jWHP6OUqVMUMtp3jMtSJaBP0DP8RnXKNsbP6J9rk4ifboVWv7HGqX9NCJSgTe1UiGfR8wvEIU/km
PXSSLDyzfBj6vILgGNnxk5U7suKtypoXU/L+4sloVL7yfd+Do28ZUlwlyPbmXeqH8PPcsZ2dVS9i
IoFqM6WnNmum1bwHPoY1P66ddZJHaYP+UFW4UUl9XjVpQ7GRu4gEI+KW33BSRYc4brw3hC8AfCyv
yn7g2eJomUBLkgc0wvMvm1CBW7fL8nfAiDgZhyIZ8Wl7XlrtDYVLeVsWKa0Kb2Y8jwjHYvQWGdYn
+eTVmWD6+mQDGDhLu9QaNb5Kj4zFZlCebiOfUwZ9Ty3r87Gysvoj4kDlM9gYxHByEfLhCGE2sgnj
XEJkR8Pu0c5fy1iMZ0bTUNsSLNDjaIqN0dI6o5UHC7h3wm9G5UC/YcRU7COMCf6qIibDW3stZJhp
DnoQgH1t/oqZ5XbMZmzvrmABOoQTvaQYfLUCZ+2rnd1r977R2XytKqO01p7bcmCM0vnHhCr5OgG7
iZ3JgeTo93ayL3FaBsQDFuHMoV2V+zzn5Fzn3hJXECJHJ2RR3eARTvezlSdnq+PHxuzpzh8hdn2y
IWvXPMD/ZqW0lY0jp+lfbPox56zXD5JrDMuvXhOPsKnwN0yWHh5xZodXHvDd1znzEPAk+W42KQsa
uUvGMv1G8pn8FureerVDz9jXLAUHDBox6og6mTY6c/HZE0VF+yvvoKd2kElc0FY2gpNn2oHxLQky
A+OTNn1Mm2UyVkKMH5KIuFhbC/lqd8qSN2FOLnVCAxb3FFvIKjfqPt2kUeXcBd7EsRA7hLjWDoh/
/pztG1l5Tbieynx4ReI/v4ixqp8HhiPsmW2T6A2BZCCAvYYbyOCUTn6khNGWksGmrO61RrH9MZpz
R3xsJygB+8AnWhpsVpWtAqTVN9MUZYeY2+sAJ6G5cydfnxvpWYe+qtGj9oJNEwky3YNGmvuyI8Ao
ZjT3QnZWtwn9jqRl2QkgUI4Z7TUy343ro72bW2jbo3K7eyP2U3gabpG+cwAtftZwBL9nvf9GakNx
a/WRwwJewyld6i5Ux8ii1D6kHrNXImahB7TMl4W9894mdrqv+4YYtjKFkda2mqkiBOU6ndV1KgbB
MS0ZqHxNYe5BGGe7CTYYXNQMkYHLRnmkeg1YGK0YfnrRv9BoofD2+uzQuWxGK+g8DWoeojjHLdjV
FLS9iy1tMfrjPyw5kVckZ2/jMjY2jvbrN0o8pCbj6Na3EBaiDxca7ar2kFlmgHBBhLsuiGGsQnQl
C1hjHVrjW3IOkVmXUXDo48GGj9GxgbtpBkk8tsIBCmODxyHyHY5jWU0gE7IGIJKE0fY/6kTIdFe0
ef4r7GvrIfTnYI+8YPw+17ENKR/n0tmEF72aELnjMmzoDZMfidzeTY8RO+kr2PriZm6xBSBJaQ3M
haOA1VyqgyMxp/VTGJ+W8rwlsSMnGwbMLhmMSBorJ8o/IlaanZ3rat93ft5vAg3aommy/E46Ufio
Sjt6HeAab7CpT0fl6zFbj4suN8ezsXFoTa2ZuifJHiML6SCiL5MfmmxK/4zN0lyK9ZIGWpLN2l0H
ZepiO1XRy+xyG/U0XF/c2kKaaQal++CJadzWtjSeGMhhBvZhXaaJX+hl9lUgFoDmdxNM/fCT9Wm+
FUYigQ0QAnO2Yey96VnWmC9TExtE0x8q0FXOyiaaeJ1EMycdIIXrBPoDdUme/wAGjgTPa8zndESD
jqIrAaItB9pEg7ceets7+8jQ7qccoJEDuOW1DTL7hsAvIqhiWYl3YredbdD2zbUILdUBcMzhZoqB
uKjaNziuS7IRvH6C/VIlBilT9byzaD6em8xqHyI8dIcgAdPggv28D/OSo0QkrHengAlHzofXnytF
e3+fB+j8uJlm8y7EP/sp6iQmbq13D8QCe/e5nFoCXcqWMXUFsvpmppqm+E7rJceTSdtDE3IMsufJ
vjHsOnm3RwZva9oS4Vs2BqO+drRHgwfOorVNALHT/QzsLUBx4ICAi9YzVdwTwT3cCG6cHnUcOC+O
JaqbQluNXBHYHt7S0MtXkdcwlS5SD5BLZ5Ac6VY/Arvuz4YqAnYGmlEmdgZT3pe+5FzEcXCNvRVQ
kkZfn5ZGvQ3qmjZmGJHlyzQATW3fvtYWdnOVZik+SJoDOHXiJ3rLkGrMDlGtXXOipRk0nrsg6K4S
gzBFn6ntpkl1/BJro30zcH3u8yb28aX3c/nGUcx7naxyySCKKOU922+/21qLn8wGDZozg+FPVxlT
IXszEBzjU0sZ43g7QyC9aqMkzUiba+M3b7QL4ojobpzDlNJ4nQUkDrkEtYFtApbc1WKJ2CnaVYkn
+4FZs3qNgG882zprviXojT/AbhD6QycsZcTsDWulk/mKzrE4Wm5gox6LcN6MKv6BitdFg9mEL5kS
BD6MdeMeaickFiSvQoocIw13QN/IS0koMsCppeJMARI+GlbBzgXdiTeGzuKMBzSZg12CyHk3g0U+
N9pGmBOT4HM1kot4oAUcf6Jz8m+gepF2VuU9R6O0DOJ958X6XA3M4XGuMIiMZIVYuR/6c8se9aN2
Cuvd7lwUFpQyaKKBt45rQ4bxwfP8OVzVyhbPy3Hzru5i/wpus3mEEdJfFT182Cnw1QvK3Ay1jBE8
FJPdHHUV1XwHr7vzhg75vz9aB7g+wd6xkHqyCyGG8Jwrzu3Zc4PDgKxLN1nkWKhbzbwNz2Fb0ziT
gE1i0yfDIvJjxdyz0A9awX3E/JDckAqQbdMC3WyUT/LUpuH0gq1GvZcj56TYrPOtEnOwCUqnP+YZ
YfL4PNLgmmk8TcneBAqeeoTVFgJf5tgH9s/ZJyJKzGW2t0GKXTfcYf06deYWdmOSPowsGA89PlXq
WfymN800GMfZ6dufZdp26xye4JsAQH52lTHsLSAs12ou/U+SxOqD4Uao/6qwXzkt3gGLBXXlVWb/
MSedeyQNJHu1U2gmkqirp9Qe+3u/gO8aTkTIJWlMb7rG5X+KnXx4Np1YaEoISZweyVJGvk8UfQdc
jNbwWhQ0GFaSmcjaw1m1pUdQbnvVFy8jxOzP2lXBU1f23cM4DeVjF6riBFCJ/Q33SbN1RW6voc3i
iw+bsGddgnIL+rjakQ7qPoIsGsOVnQUC06hs+isn8cq9K3vO19IIquNUNMmtnWjHoGWDbkXO5bRt
4YkFaxYw48HK6FDy/knNu98UJ10YCJFJGUaIkBhnqmjepkC6kuwJQ4M7CtG6V+PUn3LOQhUAy7Tc
kdnsPVnR0K0JHjZexqiyaYD45MkICHlH/JoeVO2iOaG/kr9cApXOCovuuFuYg+kGnKRzUC6+FjoS
JTQNwkZ86cZ3VZcHP5toMtcqEhA0CE7V5iGtTbLz5jEtD+08Eydgd6P60ZO3c6wKz6GF0cbPnlk4
WJPCFL1moA/u2NCt0KbRrHw6FSlYtVBf1WFiX6WOzakV/MgHIkP/LiuLBd5gOuYD/9z4zoGs2k++
me0rskyfDTG5x+L/UHdm221j2Zb9lfsBiRjom1ewp0QJVGv7BcOybPR9d4CvvxOOvJVKlkhWetRD
1Us4LFMAcXDavdeeC/jN/h8xyM+YUmWHIwvNqTsmUAK7nog+hr24iVtZgYFplK8Fu7fvluZUa1XT
xZOjNcEGmKHyHPmyjK+KjcBBFiyYsiQDF1PbBmVF+jW2AvW5gHyALphKPFznVd38gi5bVW+NOBru
jEy1D+mEj9c/MFvEqxUb1G0unPLbWIMsYCUVx4zQEkdfFEhoBPR9r6TSN30c6hvgCKBKu3LiaCfs
4ht+OVHlBno1rkiptMzpeb5q4lh7QBwtLOSo4ApdqQ/zV02CSeI6adVjGUHpdOn6OOy4mjOAypkl
F+OXqKBCLRsdlAcU9v7oh6x9Jn2FTF+A8X6PWv8lh/wcu7gZUa86OdEvv6HqeSn0zL7hmGG8gkEr
Nr4amwvYzwk5e5Eth1Jmn/MPTr5N02l2tKW+YlgCdu2OJBurhdUSCFqQ80neVAHRo+nxKSWx4ejc
o6i9BBetB1h+1uQOZoWPfcE+wPlb8PR/O6P9/1Gu2tQvpar33+s+av5r16Tf8/ePKe751/5OVkus
JX85RLENhGAMb0NDA/Z3tpoVXf5LVjRDcVTbIoU4u9L/M10tyX+heqOaV4bGTlzeVrjiP/PV87+h
DKFe1XI0XdMVnWv+JxlrZa4Q/pfWxLAsCoed+VqGLquqLp9UEJO1KaQgcab7bi/6m1zDhYnkn76i
eIww5iS/DPoXv3zry29yeK9rh6R477N7TToOjUcdVZFtOlJ21AP2/laDXZg0VLN814dnJftGtLaO
JQ5iHOWkJ5+dwpBsjHqDNCdP77UJDLg3pDdN8xzmz0l0tLv7uHlM+59V+pBQPENILroL9QMUzdQ6
OriWWZs034aUDjkvsoXXMCKz7Zg/zx/IYaFvtPEwxduy3DSI3VvPwQzAeXWSvTk8OodWugv6L5Dl
XNiLiPShXWBfpeNLSJQyMCNXmWkmx7IET7cHtFS91B05lr2S7YcWthnxlS0lMM6IyepGpEQzNyp1
mfVjRr2loP7hUU83+twmO8s+1NQFV4+aDnL+ach2v/vafzTa/s/EIWc/9f+kOoQBcl4dcjfLOf4L
8dfP7x8HnDIPq79HHPKSv0yHPu0opiGjG8O19u8Bp6g6Sg9Sio5FuYGFHuR/jTfkITI/UxkFikkh
vcoQ+B95iPUXazVG9zpiE9niv//JYGPYfhhq/6MN0e3ZSveDNmSOhQPBFcEDiuhh2wpb3wx+31wh
WMxX+ddA/tfVTwawZbKcNn4lHYs576zZtzb0jqzFFHZMp/WH9v6n4OWjwOXfJ4t/3WN+sg9PgNOR
LaucLkEyls+WOSLZkEXGyTF6u3yDc010onjT2rKtMrX3j00B29P0IwX9VdGv/uzqJ/bX7I1TA2Vc
8GCrERgwezxEPoGqyxc/1zZ0xo9t4xiTTqIqDR50SaHye5CK72yZ2ezaQttevsUsIvrsFaOh+niL
gTvgGMAtesoJN4kxsCmkkHWMDGeNl+iRuPKVhzlzJ+ukJMcunQRepO0fE/Z/oVpuEyVdhrby5qgC
EDNluZef6EyntWYZ1ccOhSgC7mXkHK2eDEtJWWQQ6/WCOoJ0YYfyn3Vb60SU1RZCTLmp28fAKqcD
T2Y8wrpt7ynsUl/+7EHmB/zwIOhjED1SxXWMu+5OLkFvpRCQqdVNiUlfaawzg8M6GeEGlbF5bpjW
UQ7Mb1KKBLmojdfL3/+3pvSTvmWdDO3ErsvOarr+2FTKSq2iFZgB1/ZBf7/Y03OKRjap4lXSSyuL
NLRpPehocy7fe55gP+vX1smoJ2rU6JPZ9EeK08FHtTspIwd6MINkaWhvAua6AGraq7ve/mINiZtD
dkw5nfrybeYky3/+UaH04TOZQkE+MWcxxFupAAzqXGn+edv16dc8mT5kG/C3CPv+qEnhTtPequib
LnrXx9UErYcyUEcNpUaq7WUUaHtqyhY69O0BFfKVdprH+Wfv6GSKwektBog3Zkc5G912cNyB9iK4
uVFMmmZa8PSDzS7t6AegtYSb1eUqrvGs0X3XKn3Xh2TBRwmCh0Nz5eVZ89N/9qVOJiUqQJIIwASA
/H54D438MAj5i13RXzSqrdpUXgx1QWpohHwdtJSedorbD6L3fKJYlmqUHLu6ldzY9108/ShN814d
pUPnRF9EE5CCl76R+l6PitgPBFlrgIy2gnENKmxXhM1O9rtH4cQ/SfxT4USGPzKIC9s2c2MnjXgQ
+dvajvegze/MVjyyMeCo72+6zrqRQlKmI3k5hEl38Lw2AbmzFtYyE/hNhP0fRYivTtBtNLXaOn29
gTp4jEwHFCZmX0YaLXOV/A7AsFU9q0fagTNuKvZGz9RC7gPM5bwXzh9SVIOCc5ibt8XLWJlXpjXl
TH+Ypa4fJx1lIIBmEAf04sk8Co7Ki6YaySiEcFnbABshYOXZgek1X4xj36+D3reuDIYzY+G3/vXD
fNeIyYCgGfsUI5frGgVOXmWby938zGxgnszW8aCSkaEO3NOH7EtnGq9SiwNBWX69fPl5Rv6kv84b
wI+NphdZYpulVnkVCEA3NcrdSNBfxcuOvNzN5Xuce4STmbonNxkDu6XilnghAiBL0o51kwLFqEwn
u/IKzt3kZMbWcm2krnBsvLFN72qpvBllrI7M8A9fw8mkbNWN4jSVVXlSJXXulBYPSHaCRTCqf59h
kLN/rpY+9/1PplPJEDYU9aDxSEAOCyzlJFdpUGglrayu/uw9nEyYwrCdsjKV2mslEGoSZYJaTS4T
yeKVd3BuGJxMfp1jGnmPjNkjeQBvIpfjNcKaa6/gzNWNk/EtbBE3tp42nj5FjybpK9xRfl5umXkw
fTIKjJONV+aEI0VBXe05sf/LVwlzYkfm+aHv9aHxPtjylVPJuUc4GcwWVWCzxKXyUl/RF4w7rDKc
/vXyQ5y7+MlQjtEV4d3QVh5JqB8t+n7c2acr04Qy95HPWmjuth9muBQZJoLLqPVaed32FN1Y67jt
d35/yEPooqr/hikngh4KLXF4ffuzJ5qf9MNNtXykKtjmplhmgeRQScL4zbj8s4ufjOhAQ5Ce1DbL
BQAaOO4hMlxwcVeGwtwpP2uvk+GcofY2hqgh2NLpmF8Ro+/T5LFK4ptcNl8BNblFhu9UljfG/Z89
z8nobkxzpIKLxmJXejcpzeOgU1t++dpnVgnjZGA7hRWQHm9rr3H09y7vsL6w3utOWRW6fuU0p55Z
vk+Rc62KPCAqpZKdUB1/SWyp+pHLY7YtOnBiCf0PRUCl3tmWg5qwGlEmJ4byIPtSetviEM1UHPgr
GQ3gq0nFOjHiWFn1MXT6ZAi0tTKl6hFRk3ml95xpkd8Iwg9ds00ySwhJbr2hGNalVN342nQflfmh
Y3BcbvR58vmkC+knk4XfZX7ttBm9n20fvATFIuMrbTvNepF1hOp+Jb6bUdTuL99uHlSf3e5k+kD1
hde2VLWwT2RXIWzOhg3HhT+7+Mn0Yam6n9eIlLzUAnrVJLitNTZ2T5evPl/ls68+P9KHl6FoiFIo
4Gk9ww4jULlFTJuREOfYHq0v3+Jc65zMFl1sNISwkhoENfWh2ECbC9sGsH/56uce4GS28CuthOFh
N57VjqqraPmXjJpRN7XU28s3ONddTyYHW0gjWv+ahYds455sofNGQkbe2naYHBoQfQ+X73PuQU4m
isJK8TQ369qrJu0pFfWmrVuPcsrjH11eO9kCFBLhkDprW09LiO9Q3Zw7aC7lpn+/cv0z7TTnHz72
pMEXWufDJ/HiQnQ7BZmaG2s5iHLo21tdz7WvFHgCO6yq0MXsK1+1KqY/bBjIGmthtZDaCat6w0SD
qjvpDWq5DDTVDLjozfQ2i3Bnwpm34IQ0SgvJ9zER0hrWAqkaN0NjqKu8lJ1NGhpPFa4sSwUXrqUE
jwzntRrZmuxjU0a+a+mIAdiLZeAFnGXybVT6rMehjtqwlI1btHloS3onRZXnJwdNGa1VHfp49BUx
FbKg3OE+xDMHI1j7yTDu+7btnmtNind4ueTLPmmDVdnDDlFLS3GJQuI1crmFzzXwSU9vBhS2oygq
ryu02zyTa6rlsze0yqv5XHP5Hmd2c3Mg/ONLNMPS1vukJ2FBpn0Hx1Qnw6mNP0tOUshgcKcIKl27
MnTPPdBJj3f0NGjrdCw9W9fuphLdn0mh7VjcWLyry89zZlCdEoGiktpQFR2kp5e+s287UssOkuKb
umWP90e30E7Wmr4OdUpXzNKDvNRsWgIGSP2qgJrf5k9vMTfgh0la7dI0MW259CKlIX1ls8jY6ZOw
jefLj3DuRcyt9+H6bas0djPovAjW+kXoYDdmVY25qCM/3MBEnq5sVM68DW1eIT7cR1BUUcqW0uAG
VN07vn7XiPgwmv6Vznvu8icLjYgS9oUVeCqjNvxvoZASD6fvahWkUf5nXfY38/vDE3Samljy2Jqe
GsnOrQrZyJp65hnwA0tp0oc/W3PUkz7VSZ011qNqemzbdmMePRR+sxL6+Bw7f3qLkz41WWYV9SW3
yCxpg53eQxfXB+jph1y9hi458z5+R2k/NFYyDh2OAdwiThcq+tMYJe+VQTf3mE+2LepJT6I+VRoN
PTGxHeiRiMQ/A83xLg+Gc9/6pBepQphVTf2G51uxvRikfDN2M39wQGJ7+Q5nJllygP82DGpHmnyK
lAxPSikhyQvJGxT5CSbZWnISfFLDK9vSM7tg9WQypzqqrwzYxZ4VSKsisFcIeuFhKXtcgoh9K+py
hJhy+ZnOTCG/jyYf3nUtEO51Tcm7Tsr2MDnWuIB4Hm2LFBRw12jx4vJ9zrwd5WQbI2s2K1OvGexS
O8xGc/Hmy7VyO4xqvfmzO5zsYyQcS1VDx1JuKKmSk5oDcNO1pDo/L1/+TM9VToZ2EPFVy3o0vGZE
7BMkYbYSBoYQl69+rnlORzXFSlSOd4ZHtc1tWuGAWbWPdiFfaZtzgeLf4o8PrxlPJLnSIpMwFdpO
yqfXATjraVhbE9Wujb2p2gN4QnYK104/vzvrJyP9dw7lwx1Nw7JD6nZMT8S3ufkcFCW+gkjcBdJp
FCD+sikPOQUptn8nsp+q9pZi/aRPN5q5Ywvjzn+r9tGUrCf/yuR87rj9O/P14SvpIRzLJM4sz0aQ
bwqBX96vyXnSA90F+LeV/VtyI3p3b2FgmPR36OEWhU9lJ7TJBPKOgNmAfUeyrsz8yoyinBl+ysmU
MiC1nUzY656NxgxNslQqboAAL8x2OSo/qjMo0/2aVzXE0a9EHzYa1gYVJidlttd9cWVwzoPws3d1
MuHkekvxjJ8XntkfJwhYioY/aUF6bS4yi4Ol2n0xymx9uatr87N9dreT7WNIjdQgI8n32p5KtprS
jz22bFC0m1r/Uk6ArdXKGHciKt9Cv38aMLVxq7AcoTIGlOZXPXkVo/ilps1DFqDQLdMar1oZi1hT
NoNVlU1PGCUmrlHmlLHGHLlF0pvLqg/fTUr9XSyIIQE6deGCLq2oTkUZLwzEQGU4lVda9Mxsceoh
ItAxGGhZc0+Sw1/qLI12bCgCl1vwTKf5DRz70I8Rk0PHU5TMU8cwoKZDYwtb4V+rOfVCDYYru7Jz
dzmZ8IRahjIndEjIRnXndN1Ps9qCZjIn+0pHONdG840/PgYETq2S+syDEgAtCLG/X14Ly/9ekz/p
ZKdqtqgNpyqc+PaAvttdKCbl0URsubOkpMYyMQo4JDVlueglO8W1fKINYZVgYZHVe11I0SYsuxKy
WIp5PMGCm7GpVYxvQ06qUTbd9HFbLfoG27UF0TAsVwZNXNlsn2uW+ecfmgX+iN8iiE49H1fyApcx
zhDLyx3n3KVPtkjRNOVaWgeJFwzKVs/bJ6NNv1y+9Jk9i3wykVk2WpQhbRNvtj3VBmCaFCBqBpV3
mEn1kGdE8vXP7nQyWcmDoKy0I941dfV7WFDKhdXcWtjmAVrXwk/LL6HUXFk3zzXYyVQFdi+HVj1E
XtFQRakElbKMKulawFz7fNXXfluSfHjVGpAVfHNExF5+3RvwEgUaSeOYdzuzXWdQRMGb7oPoJ66R
G1/Ar1SmZYhTZhsCMzFfbLzTDZJCFCW5Pk4hBUpNzEmm8CnxIRyUr1a7Zi8PTFh99HvgHn68Gfi7
0a7/voUSWH8032nOyeZrILofK3qaehR/vCWFtmhk6dpY/vwlaDO06eOAiGki1Y+KxDMz9WaAAGqJ
9soUdGZfpDknc1DkUC4lJXnCDOplMjzzZiH7XhVHKLM9vJQ2vnlfdldm1HMPMneDj687GOIwmTKq
4qirRucUbUrM0S+PinNdab7nh2uDMYA3aJhgOM0dPLak2lXXJFrnvvbJrEHtBXUcwKu8mOrJlUPr
b+EKWVdewbmrn0wcBOvyjHNz4mlFdciVyAvk4MflNjl36ZOZIi+qLMlqPfOSMMV0Qe2dlTlCcbh8
9c9nPCSm/97ioVHYpuhVZjw7eyYSA2hOD146TRwskOmJmfwoqXC+fK8zT2LPG7cPb7cEQiPBmYw9
Kyye4OFRoBkShP2zi5+MXX8abG2YBAT4esDdMvyO50XxZ2/XPhm7iS6j7lOqxIPh1az6gUUhc3x1
e/mbn+n0p3raiagU1Y5R5umV/prF+ZtupKtQpSb38vVZQGjg/30boZ3aavlBmUCayCNPVqVNZQ23
TAaG+TKoO6OydzK17lG2a8SOf1qKqV2F7atJI6o4fo0BFtA6eMxMOo5wmRQT0qS2qWcMQPOuJU9c
hOoVV0uNW5ULmS21WGa3bak51rNx1w+vo8TJQzMW+IwuEgtANpr82Qu9rYEbeszz8GLWmrErul0v
r+epvcH+HaTBhp9MHVK0Qd6xtlRayHHiW28aN76l31aZvq/bA59R4Vhbag2GNsWT11dcXb/nkH7L
wmH73VukPFhmuGS9gIrg2oW5qGKQBR03rFwl1Dd8hcpqH42gQoe6qzO8cuvvMdRt68HKLBQFpTtW
xRqaEM7fa0UkS8lHoxcf+IwNNoivYCgCBZs1tyMICzdyXuUaV9EYyGPTYE+xNv272P9pGtXKUl5Y
9Xq53Pspvq+RTEoedEVd7cnQOzBVeNR5LQR84WZ9eo+f6w0Bjlefot0uOSTKg5KOS7Xib4bmKnMR
u2q+8h1AliI2baicgeSifKlJT5i58bVQqATUhw3uCBwtwtUUKDBdKKC8bYhh5JwEQQFhUKqsxKQi
++u2cxMqQl5wTsQ3qPMLKvMoNZfXkfZtfkh5GEmGN0u+CjVkiyor5rOVnZgHwheU+ctLHvhy3z03
Zcw//zBlhAPpa8cyYg9g31zQYHwLiAxfvva8On42Kk5WhASSqCNyDiC97rwQPh9p9lRbFmPOo+Wm
fOU2Z2ZY+2RpsPGRwCNTxITPzY3W5G7JbniSp0XVyFSaw8XxlSszybnWOlkqqgR+Ud417DHAzezs
ApmcDrnnyoOcm6dOloqyEw7cMM7XiAQfw4C4c1dtkzY7XH4dZ6S72qlYuyItD+NIi7yc8RCKcAF1
ec+ACztjxZiY90xNchzkdWBq60KTPaV9uXzreR7/pCecyrch1qB7Yl/pVZ1ufvWdpnwCHTwwPc0U
WGTpd3Y3XtO7nX3Ok9WkdoCH18KMPNvAImtwDOMoK7W9GqeOes/CJHYZVyg1qHmcXBM+5G6q42mV
pY4JN0gpV1Hh2Fd6zLknn8fGh/FlmRwOarhrnhwX5YGCkfROCib5cUx0yrfBd666OL2msT0z4E6F
33ZCyeE0xrmn2cl71tQvjV1tagzh5CK80kfPPc/JfJG22pTViHU8JUgMt2R6cuEcGItmaGRPHTjj
qopaXAnFzfuWz7rNyQQC7QpvCgEfopPbt0Jv7gZHrBTQW8AKQD22+O8mvotV+PpyNz0zvK3TmcQC
eWKkY+olQ/E1z8vvmax+u3zpM2PbOpk5tLBuJFvvUq9U2hsQLKzz/TfbbK90szNz4O+NyYduNsIu
bWNdjb1W0Q8BPnQsoLs2De6NimDgpH5z8rG9tt05s9s5lRMXWOSA/FNSsjPb2Vi82mFb7vFHOR5U
qBbA7tLq6tnrTI87VRArvj0XOOuRF0uh9WjAuPlhxrn8S8ptLOTyOC91NjBaRGWLqi+gWBpuFDCd
oSgAgGniHGgPNeHSvsCzZij6JUzctl3gWxddObD9zgV/0k9Plch1M0LyKZ3Q60TuJgYLfkCJcWJj
x3Fk7zOWwKvYhdXfdQCo89bMMHaBlW/iOZCfQOMBUCKvm8krOVHGnO7TONnwE07qrZmtEitbBcVr
WOureX9RBBF7KDhQACqbnqhUSYj0Xe6+9N2VleJMZz2VPpuZJZcGLi9zZq8lvBUvlOZK59HBKH8+
qs35rh/6au0UNTThJvZCO6sOKh48gO9s6I2dujU1yTrq5mBvVTP5mmg429mOU+NXkMkrjF2DDQDy
B2CV4F5CB3qfYoP8gxTTuCLC76+UC2cXM4gpsRZy9pKoMHdaqQ+eihhDOimHbpM3MPYnHE5dCy7A
OpRHe68rfXE3QsJzYyOpNm0BSQw7oh/FaCQ3GlZFblUa7dYpmrdwYM9mqyLfx4Opbuq6BhDMtmAh
dGnat8qk3fUGfU2dcJqMc6x60GfukdtJz3oj0i129jVyclxO2onqJSstidpPYc2eoug2EnD15RA5
5DlaKDsGTmJxX2MuCS10Latlv8BdlKpZLZRuTGvslhhiwWhT84Q2iuu3sZfTh0LWswNklbikDqIP
jnKqxg+m7L8GgQrvJQNoGmcSZyCFIvphMqe1kNBkNGEqsScQzUr3WzrpNByHXEoXEwlNF6f6XZsV
0arQtKMRwhCUOl9bGKHeLeVmsLaNE+R7ZIpYtyUBqJC80PaUFASbpKq+E99+xwwo2qlRijYyVpWn
qhBYiQ6tduuQ1t8ncAl3MhYDpZtrQ3+fy/gQDa3ABM9QHoVpY0o7+v5dKNXjWu8kEwejKb+JJcwy
yGtXL5zBrJz4eWl+j8NW2Uyl1a8jKJ4bve301WgHOTnqYqIwt1Pu45YE/xABrUWURXapbZd5EEyr
cohfJbt6s2TMM6yE2qwGenyTpUB98oMMhWMB7m0JH30X2v1W7a1HCls2XRR/GwRGUJiECah2oMNE
CmNPi/ddFW9xkzbdRu2ZHbToNeh76DOs/Gl1I4ewOROnWFVYcJpp/46P7qq06oVwODdF/lbJrJUd
gTMZD/jkrp3Wf+iRRAW9c+eP7Y0iWmmRhNM76i99M7Jpm/x1oH2XSVQoliFcXZsNTtcjE2Sg44ap
rX1uXQ9UmuTjMq7uoHFtm8Z0awoQtHxaRGA5Qz5ZJsVGdlJX7l6Fj7+y+Np2xBRlJtq+XkEGRUf1
tZusjcRR2gXiuMxU/TAN5MaKZsk+6mFQqzudXmxW5rbSBvSZmX+jpf2DShTcdPJ+GWH9tgv6Mkld
PEYaSKndrR+a0iIypoUu1C1PbSsVIDUt3IPPXnTFdz1Ov6oM9ao0VxPtPKHoMvInmQruUGrZ1UkL
03C+932Ei0OE6UyxMnx9br8eZ8smGrfzR+mQmzSYFrXolrRJwxYmSO6ZmfASq5as1puSDekIV0Gv
Bbaiya6Kv2ZKCdWCjKjRHAidDX3tjRin4DwLLATcGL89VbjWTAsHepBEgE1A+2qtx1bhbWi9G4l1
6eduM/QLs5mO/IuBS2fz5tTqAvT1gudos9faDm/k7CccoJaCtnBhaOtS/ZnAxFsStgNbtulNquZt
a9e3WMjz9Y0ajfaEORV4znvevqrCdx0PCuTB+bdVmHFg66ZVkPnbTnJciw4lTOjfUaW6ggZMq51M
/WFhohSd35ipHmwoFoC0JZhAJS8h2YdRAhIckivgM3nC2GhGddfWt76rb+t8BIKc5stS0W/8OFlA
yaboNLIPoU5vIbNFPndakFZYRznMKzO9tyAnrUM6G4zv7WgPy6iLDsK3mYGUbZwgf+uYRAN9HUf1
Mi3SX22S7PmepZIcapyWRM3oF+s8UHch1ksbf+6GPHTR3DjqgHlqe+QdJYW/51SrLhiwQnXmH1lS
c8cffmxsZYx1HnxwZqAWbhW5nPtbSuA+0lPq5ppufmEU/A9LKx7e28D/NZMuB4XaUO29ghfQ42Xl
QDWAWIDnJOSsjvETSbsw81dl/zKlve/aolymLQbo5lzixxGYkwd+322lbhSolYoaLaLkPox2c58Z
xNAQDIC9G07WT1NvNuqUsOIDNwxAnKvS3AOGWj+W7XGYPCsvmcSHfSmYvcedakZrjRYLrPhZYhsh
p8lq9B8jzG8c9PshrPZ5ZNO3minAsy5x+/xHUHW7IQKpRRSJjJcLUNl1mnCZC8UF5uPOY60UX0Vm
3Ah5eM5ZSlqcTppQ/j53+Gp67g3x6DuEpZhhU/mdy+vTa6I+U/K1LLBGY3NzR/NX9Jd5uM1fZb5J
UrE5kpY5rkqhI20TDtPCMpCmGdsme9Vs60vLOOEVt5P5plv+ssv6XUxVoJm8m7Lugqp1wUTO7Z73
FCyW8UOXPoXmdEQiDI9e3RVwGedXZINulLTpu6pEt/i8mothnKIl+OWjxlQQO/IqskHbGomKGVgq
tp0ZP0o+QTWSUpHWjis9zL/kA0YfcnwPZfO+VuI1ypsXUj2E/m2xiNWE5OSoVUtFb/f62O8wObIR
wDXSQyXoonmSb61kYGYxJmxXTfmg9P1CGn0gThQbr2yl7t0k7F9ycM/g8R1seRKjg/rHRAuwOn0y
AiJCIf1PnZytlAXmMoo6dY1f72ZQ+hssHJZ2b9+oevdYy+K1L5qHSZNQ6tZr8DUcMxm+SRB6uHsx
1iPOOPozAamvqTM+N2GwT/l5N/aCfGWNf5Zp/xiz8a4O8JrKla/UST5FLGVIHYAM6uXIVitdGQJA
OCoN6w7sMXX4cPKo0CwfjLJ5Yd3Mn4i4bruoXYvBuY3Br+7ygdUHamC8TnAYu0l9Z9qwbwp+AC7R
N4KqfiBgpVItqiHFedux0JaZHcSgqMbUvhrVNWx1yLga2xfyiFhKGSWLlFaXAyI0v1jC9Ok3SNHb
Fdaf6qKpscagbsLYlwOe2gDGSrGmFkjfDxZuFHVPt+1wNtYqBWb1F6PSFo4agnIfwmUmYHzhpTE9
KsTdwPOF+T4HYvy1kbEnVtDgZK4yOtEeeYaBCmNQ8segzoKNPNgNebTWyl4UOPS3hqTXmyLqdTQh
QL8gRaUaSi09fLXSMPoyUDGxNwqyyUnWCn9R5sR4kc5md2HoJP62V3Jzbm+RAJ6C2+7KMKp2spYZ
91jOtdpK0qUfed5BMIaWhuUVhavPLSI3dQ1t33ykX4uto2RJ6BZVpMiQ6SlMnkKViF8FwO1xdCZz
ITAaf2+MSRBoTcsRkLch5HHNvpmyPtvOFB1qrMRRRWV9P2pmGXRuEYn2Rwx0bb6Q0b10TgLCO6mH
X2UtaSPabAWzhx7++NHm4LbSgwDH9wik/KrTq0HCHbGGtWxASUSBJ2cM4KjejUWBIXSaQAWsbPqi
boFwVYq8PfiGlSP9tmfxDxQxWkfaOOWUb/oxaVMsF2Rs6uOII1M7JCDUhu4ok4RaaiLrEKlPxTOK
kvw5qFEqJlbx0xY5IdpsYArWvretjktmkRs/RJgngHxA+QSh1t6CSVOXlsQyMALLX+hYUy59vwRD
6PemCmreyrp3o5KMdaMG6oPfAo8EFmzgbyXP54iOcqBMlczVWI6YRuq2gKg6yNsgtNDP9yn0b1PG
JzeIHR4J0m4Z8jC4RUCPA3/bmndKU6gLg//91g5t9zp003CbIf9bS1ql3Ud1lMSYf1XSoway513V
6+AAvnO6yWoVCr0uh1AOJWkYFzmRoYWUslxIzkzOi0zlO+cm9VuXGti7GUK5BTMKnbW27VVnqMqd
adUGemQdAWwpy7dCQCJyR2wf3noz99c4RZm7sO7zDWay6n6sYTRLdSCYd7TxMQu76oHyHGqrVUKn
Lo+gwdRlRRxbSbvz/XE89rrtLPDXwJS1izoZry+pXTWN1O/stG1eTOHLa7jc0X2AR7QSxT/kzLrH
B6Re8bDNbYo9icuEy0ZH6fBlD6nMweU4WWTYs7s23gHLHg7i0pj12ibcdniJLWnVxrmnlPQhtvsl
9iVrYwBaYE9PMl6ChoYfhh3OLhCZArTIdKDVstIxikYnOTh6se4m9tepmR9jw2EPqWJEw1GqUevH
uNMPoemvcGd5chxQ6GnDrmgyKfFl2yGcLRauC1mDAVg5D0EqDnXeIU4KhiMbmG/Yg2KSzscgAVob
VZU3oYUtLLhi1+jZ7ykKCv3proc8F0vyJsY8zh/h2Q9OOId9SPPY+EBrcg3zQZF/BqX+zZIlLG2a
YfSARBM66V9TJgInkR96O1rr1qwNyhwq6Xsf+pFdPWTptMgoVlmC1gW51to8Ndx423lxqpTderOC
T21QCmGt+px5HZglTaigmNLjQzOV99IUHsD33bRl8tQMxTpRsU8QfaEsZdnGd0ZvrbsRJvsmzk1x
jwO7vWPiJ3el+5rsanKibVSjY7fQ+pKyz3O5fNJIl2TrbMIi0uLIMDrl8KO3cZPuNPB6mRrelYl/
ZxbhA6VIYIZV1pdwgNwWp25uSAesN0c8KqIbFKZfbS36kSdFuTIiBdeDPHuvOuN+FNEhaYy1GRHe
x2TMxSAC3LFeHIespLDZwlBnViG2JlbMyUqwFrZj9zJywbrvfgxQ0VdGYdVunBFaCHDwAJ+X/Up6
ULUpCEe39Nn6Yx/0q69MOtFwMOQRG9Nhh/8QdMnopyrzO1Fd30Ryvuu0kF5aWZv5vdsptkD/zdF5
LMeNLFH0ixBR8MAWpr1R05MbBCkN4b0tfP07eJuZiNFIYnejqzJv3rzHtiNKpUY4L71LsHO2Etid
6ROuYvtj7nh9FleKB6piT/DcnrCFHar3UwaYZxfVxhBSKP32eEE0oHjetorvWva3mzu77VULrXmU
lfxcrfo0lDy/SSW6Jxa7spNhN9avLbTsIJIye2k4zj0LWmA8KvPRks7m2Bxe4lZcTNM9KRsALZ8J
fZ/2zjSeLIIOZLJOYUu++VbTp7sB7mQwQgFe1PhfMY4EzFX6IaoVDgQF5hG56Y6GL2GQ+PjwKxCF
MOVfY1c4Z4vNniByG5AQhOt1c+FAqEv9qtkK2CU7K3xejEUX0MGAdj17VS+dUDIvHsrPqRyO4AjO
TrLeMjs5pJP5s5RsShnVXu/ILO7j4sZr2rljloUqbbFprZAO4r/EnGwYi0ghc175KpL6LHBfklub
GLu1ga08Oj2Hqb7JOWCJ6OdNIxxyx/QUa3lpmDXA7eOHsfdr1Z8GokjaqTgTovYdo4/0SYc5qY7v
zkBXZTb15Nmx/XDa8WK71aXo5E1Xo7tT99SKPH2GttxLTT3FarVtV3wvbnooAbl69uR+Zuyxc38z
LR1NWs9yPOd4Jzy+TQ+JsLNYajB1zmXqjYcWmyfBBpY3KM6xUNwPe13vzSwuRrz8Zqr1MtsEVCb5
eDK2TAoWRS7Etb7WcXvRJ/OKR6whRANpqLCLY6otD2Nw9yJvf50a6VPEwx/0mi+8h6w22Pe+GD+h
e5+3dyKV7ktpmwezNolkJaNkkerExxa/LGRck0l8SPP8MKVA0BcCZ/b4L00eWz20F7lBz7tnq7Pv
A0W8l2bq1SHL1Jzz5WC6xupXg9EfSqSqA/Nm4ePmpVBoW5JBktMwUBgv0Z4nOmVu0JMBblRkMFGq
WAqxGNZi/uh8j0tLg9wuEFtJyUQeqqL40tfueExHs7potdH6JQTwJ8VdzFCpZY9xSi6F51qEwWlj
Vj2njpmE0sj+yXx6G5e0uJrVFru8aNq52hxovEqedWUBCCJGQpCrUVX5jsjqVuiLDm2slh+zmuKn
dGVxQqhz39pZ1Y6xJougt5rxyy6NTPor0DvhSdK5f+YOyK1e8vw0RjHbHhJXvlvKyEQGM6ZT23Nd
Wi00LS9Wp/EPn2r7DTEAh2suCGX14CS1u0FW+d3sqGPyntozKzVQ5Su8nFWtVmIj+sEfMQKHLcH0
LNYBA/JGzQEFQdjNA8RbA8prNOIPyobpmZTwCiUTlpXGcQWo2/mmvLCfRi3uPsS4ks8zO2pBzl+n
RRlh7CZw3tXUCfdn6a040afQ/Rb2HBZkM3FtdiNYAavO9qlaYWVrRxBJemOJU9vJ5tSAhDv+32g5
m0Vyk7qmwgLVnAAuT35rS3fcqVPDfD21u4DEeHFbx8b2hTqRnYqu9OSupfM3ncWfJFql9GsnW3yp
pG4a5uYwASR1tW7ndsIYqFjUBChuQiouEe6hZuE31hQhLwkpqAdVjZgyVi4H7TILwhEh+dWxhVcU
7LB9iPMxfe1YatnjhgQW3qfKoVvhqjggKQJifJWgtkkoV1u2Umh61EuuLgDTB6MAjFEUJBex5vae
9LH6aQGwuYxzqb1l+kwqNojV/KHYdeTXWdneZLf86O2CiMUraC6r0OOgZ/fhk7CFPlCmeYRuEfWX
wRzMw6KpBizMuLxhujZPWQ6Wapx047Wrh+ay9CncpriIPHOj68QsznpOws0ihrYIjLzSEYdxYa9w
xhDr2WFDuOSAbiPUU5vdPFMbtTcHrhsUPEtcqrmvQifOq0CCqwaz0iV+3NfFWbBtcp+7Cg+9QVC/
wVc4qDqq87KtpwNIptbPpC2QKW1aE2vSj4nbErRPndf9h0WJ6Cc5RICcekHTAXjDeVMKE6dhX0mA
cwAC1rtRRtClm77LNU9LumrZmDhu6rt63fzN4rnG3t45PrbpLpA1wL0+j/tTViALF8JYQrvWp7AX
5Eb7Hdybb31krU5UCmOBDleXp5fdugQRGJvnitSfD2FBTuYqUu9dozCPsttt9ouvGZrFuE77dnX/
zVGShqWa8JQwAggsVa9DkoQlz11cPxDeYQ4OpkQPaJrAynlHq2wYQWHrW22UNt402nTXzVL7rkUP
wNSk+5SakvpAJhb+tjkNJO/jrk+BMnbaqu26yDb5TOP+ak82kfwY3G9ugZihCMcKdQXwGkgHotfr
zEHC060vEzr4cchEHuotlaLOEOdP09dJSN6A3JX9PJKeAhqCuVEfdUHUp7xDKre9w0LEblBVYzdF
suNMrirPVhr7HVYUYMWmRp2dyCCPkmT8KmUM/MmQKy2uORKgRAE1ddbiCcbnnkDoSmTVBfnKzmpZ
WP8pZdafdKlQikbRde6b35gWNq3Ka1V2T5Dpr32rvaSMA8NyzR9Ntpxo4a5jWv5CVB1AtKmfek4l
XeSAmNo2poxoADDMRVYFiqk1UBBaAx4Dq1W8XVx6hnihkXqWinLukyRlZSX/KZyWfZ+kf1kjjWvD
SVQvWuq/OfVz7XZs0kShaWkHIAuJpxawRIT8q8RmmJO/DgvxXrryXrUmymnkhjNXcDknh6UxmIng
OzKm9d3BxtRlzYHJ+DESKJ7dVpfb6UtXsBoByeWNrZWt3imeG2ocUdDZp5PKDz0kl2gdpL8N8Gng
enqo4q1s4ldlNG5x0bwVpvM7t/rRdPJ30n9RiyJITbHF4Lhbgf4BKXrPKgrqdqoQpqz8Om5nMAJC
47ma7IjHqqBkmfbzNLZDIHREV6t5Axt1I6fvR+bzVx0vH6Ncj92sH4YVWbKV9tNUZTd2yX7jRXnS
JhNlPN01XW292tvFQeUs/cxJ/2tV+Gd62uxWqlrUSCYmDlIFuPGwd7RXQuvxoykfA2NURoGHMmp3
aha9uTrB5Drjl8jVDjxVDFj1pvVBp9DeNUUM8Ez7WBT7Xe+zd8OOZzZpHMtruOfR9U96p1+iCeUl
Xdv4gs2vDOy63AEY+JHVIHkMWjOAfsbOrmEzZWoxkUEXYF6WUWLIfjhnEx1pWZo+2duffaLchBCZ
7ybqCClvGnbccxoRZOYT/PeIKQAzHocU/2S48ue8xGtyLzk/AGFUJMpn9h6A/G/los83WrDU4rY0
iAVuY91z+IjIxs7r0KSvrSNF2ObuGKzp8rU5EJN0vk+TvqfrwH1ixqHLfwHxVu27mIJJG5+VOKKz
lc4jdTKwpDMOw6EWDUdZdTUQNUALwvHm+3Qaqimcc4YtinKDoCXJ+ZN7R9ECq66+Vg0Z1Zo7dPdG
BAhQ8E/BUHgGbKrQad2TSdJl6Mr4Cbrdx9qKAkE02gT3dN67CXfm0MFUmGqx3cDJS181R9cer21K
edmUZ5unPW7x21X2r9Ukp1hbX5nW3QRGfygXgE/UqCDgxH0YhfrUsyPpa8X4FaWG7VlF+uBXOz8r
oCCozjeIlMQngYACrCufusm4WzkydqWJW+GQ2Q109h9KGXvlq/W5itg+grjCRw+rY2cmUeo3AKuB
BiynMqeKSGuNG3uiPz0vmeryFMRvSre+lQZMumghHTGp244bl16ocDAhWvmQ34y8tHbk3Ce7suFN
R3m3wyRieNHaTjin+a8otQ/qJgCsbl6EayvTv3NNsnudJMONqFUr0Iep3zWiB3g7jgp8DPdvrM/d
QUv1Vw6kjmZq7u+xijejzhSGXcu2JGClazDGyfo6mHQLULTXcDba/kVTx39sEMOasG3N24KtQ0x0
+mm0lSogpx5jMW7HG5y2e82nltDb6nBAOrQrC1Vkn+iwrqhEXS6ZTjsx3c99ddBsJO7arHZr3roB
dxOwSnj3L8KUENq79r8sibmXp8iPZ707Ubkvd65w+98ge/PZLhUMP10kpEfiWB50qdOcLVjHsGmV
4tCzVB06Be9RrCEGCcaDR7qsyDeR9v/opfLZzgySyjjJX1IyD8IaBpjfN64MED3msxMVsN8WLd71
S2df67kw/Ehr/00Lu99lH5f0Iwmc4AHKoafNxacimgXKuPpbzWXNbLZm0j0nDgHRTYM3owVJMekC
MSc/ywmxcjJ5vpho8HRzdANC8RI9oUYxacmyyegOmFxQc1w8s3M2F55J1KE/DrDdONCrUNQMzpG4
kjBJNI56suOgJZelshusaAnb2p782CHcUKVmehKDHIKOMR6jbbBk9qIvQbc6gpuRJwDUlQl3wW7m
W0UM5n428XIZw/JR9xhYGjV2H62r0MJraMsds0b8GnBGeAIPTjdZ/mQz4qSOUxkCJu6fyMifF6Bn
YZSNPUAmvT6S9Q/JRBjtPeUfWAXME9abhbO1ouqR5MNpWfIJ8y33U7UVJyZ4Fl0KlNlY4dYl78jw
ad84RuFBemNTzE+Av7aWBnXHsMwsrEhpCxpjNrzFUX/bTgETh4HYzwbsMatNnTisgnm3K24pdG6f
y+wpNifdE3rNG4fzw18s5QbNWXpIcRiVS3P23LQRu5LXyC0+vtFlfmczzghjTN0dbu0/wCzSvexT
CBL1W5vM33GM/NiIBMBs2tApu+BtKWAQIqd+9XtaYV9V7WUfL/M/VaN4cCv0dljoNJWTHgK4mpiG
Emk3NYxbu1IsdxvchzdMfMaqPque1HlDpOIaflZFC/3y2Id6V89+H8clH50ZB629fOupMENbBwRF
vF+0H3plAe4pXnPXMU9YPKogLsc1aHteQJQrD6vVkB3IMwG9kzmJLwVw6MqZ9iRpzFTbktvLTbFy
U9oFyCWfVMofKETUTQtIgDTW/qoK6nYSb2lSImd4jyLpaTpn4pAa1WHo7PdJDomv9eMFl0wGLYv8
9L7m5dD1IKFDOcknlT+mP1caTMvBSa9K3T8r5nZLN/PBqBNkq5VRTIPIT28wjaQ9iLe8qGVYOaIK
3DY+25kmTkIqBKxnZv3oSt3CeGU9uaaShfqQwUc3xb0BozQMOgVTBiljgBLsJRCk8LUQG7vWYBPq
euJFqLGOHJExDZJusdNMRJyoLNS7JoiasLNNQtQyPUzXIvHgcMefqas0qOk6ok4j/8tMapakkO8J
3BfE35qJFDbhAHmiDirdbM5GVCC3TarGraEYQQ3bEDwe1nj0heXNNLovpRTqo46iODSGqHyUk8Ft
H2njVbWTfg+OuAhsyxr27ZzghJyd1ctxkOzmZZ2eEaq7e0po317pK+3VRrpl8NHJwDLImlBiwOlz
ZjlkWGKdH9E6rx1ZIOGglvqxKfIyhMC4ntl13pz7WomKlckgrgVf2JkaMK7H57lNy9MwV9luzEXk
a5AsOPSUPkRpyxnexe5GkOoCu+Eu7vveuNAfLneRaDllaDt1/sC79bI0VvuoZjGcFHdSwI1pMeYN
uz3G0eB+aAM5pGbeG1CZk2pfr6BFV4BOuzx28t1UJ/ojEupGkHPMu9to+tFV0NaUSLpBQjD4rZz4
OTJQvr9JF1meJsf2a2KMALC3b5435jsZRM0I0DtqsXHIggG1Pmqcu+X8fyrZwixo6vei3IRERXF+
hJuAiXcr9aXuySjaCNzBDPL9whwi+7ajDNNaqyXBUlXTnzwXZzwRtygh/n+xl0cL8oa8gYm3BNDt
he5F/o0H073LkgF2Hcn+2KGoUgqNxQ8zcSc+Wb02O++yU3OONRs9tcFkOB4rAECfXexaZ7RRffJz
ZOjOE52lB6K29Ec8EO2mZm0XWC4+uHSp46NFExUCYKdbmpy2vfZqRE4T1TQTenCvVDGze7MW7d8a
8x0zVeKKXWZ9AVwzUhLqjOywLkd/U1MChQU3tN5hNimUFO12mdXjRGpjIGdn8hZRzX6kd93GkG4D
OFTNrm9wZs7KMod2bjg72TGjWBJAVJ6aV+Zlnap1bw0Wh7o7OACG1m659hqOvEwk5h8yZPt9FefD
W9a5m0wV6fAgwIe+wE6sLg1N3j91FfWLS8f0wbqn84BslYRUkW/FzCecaznUCbhhe60w1wsPlfsu
sw7JQhrtfrG7JeDYto7O0uKTMWQaSpGDDurb8TGl5GhQRqPMwzJunjMmbk9l6zpAcSG0qiOQPwEV
cK9ahv4tjUrbYS1MwlhdMt9SFHrfijC0nsHTtwkuPphIYQfaWCY/Tlv1B7o2Myj0pHmt3awLZyQ4
sqqz6Tlb0jmcpZJ8CtB693gsrQ+Z9uOtdusZG0tX01rrPCSlqoRLWZh/7HGyH3pVi5emT+wfo9S7
72i17YuO+eABGtf4lK6a32VqYTUrYbitZey+RPXQfxpmvO4xNdYH19EoNmBv7XCPTS+gWufQLJka
kqYlnWDR1vQC7ArwdmGoQTfW/UfNjs+uG01SuKOs36umWbzNQvRHPUJrZaVXu5XMdEOy7sb/jAoM
vGuhvURWW36UK8NXMbZLIKZZf+ryAaEsMWO/0WcDjw7gmthIOCahGZ5xS+SsN42IH50ef2S2GXFe
zboKGK03b6BHmUqwTXAm+3AA/mHFEFrd+WUW9kYnsmK+07Mi3hi/r4D8kuq+mc1IgtG47QCq1kTw
Oj0L3BH+p8ywzV1Fvglj3kGVYd7Y+cHqWRGch6JjXl8r12kyG7DFvM5PrYIDH0QVeg5ErOlvlTkj
5PNuOhL4zSgHbrc4EmfX3phFsAZG/ay/k3iWXIRZz7SPOuGRDPEV25ecQ4GeyPmPnPX1GBmqdGB+
zjM0q7W/Tnq23kUT0yPklXJdZfTB13tCCVhXvvgwIQ8rbO5b1LBn4Vep1ZDx2Ey/PVAroiJlO74u
w5IddbN2/3N0qQdxliTn0UL+Qrlhwk+Q73SVZpJA5WTgkOP3h8Vl8RVPFLfkkB3UP8lguK9mRK3j
m7LmTRKrw3pTlsX9d1Vip4NX312NtkovSVM1Z3iCNsVXP47/5oQ6v9XyxvBXRjW1p1k1xsBEn94z
JRd/RpfjtV5V58QSR/NjOLP+E9Mhho0em89GZjv/Vh3CijmA8rTrmDC27XuixsQ0IpABs05AfYJm
IZtGMdVo3ztp8VRwKH1VcnL2peno78s499ckMZoDgErtLKBjEpBMknTprNNXPAFDpTswm12jW3Ln
Gv36StAkjG4Rrw/b5Qh2mClCxTbFAPtQhe6duVoUZlhaKgZzMNMtgvLhIqMnNWm/nBSRmyRwJvGu
MFJm1poc7miMIjC7FTtGDSgvR/u5t5VS7k0C0wKizWo8eUaylxoXar3oGEwb57/BwtBTUxVf26Fx
f5LC3UsOTa+QQrtDHJ09qGWmr41jfWOQKmCHUeAWpTLiaWEc2TDCojsR2HaWJd/FEaP5XmvyvUMu
Ow5NnoO873+iwta/+pZhOPlUmOwnyyYOocRnYeZAkisVwZhGJwRShmlHKWXoTiAqE5SDR1qn88Pq
dWBw3cTmI5rEsB6rdbKfsxw7KZwI3SfEYwkAZmqvg7u8txluTjoYrCAVfwnOVgqzcqr3Bp8QElSN
A7Wwn5K1fkvLVHtShA4HT3f0/RInSZDWcxnAODtmCOZeWaCC0bv80+vyJcHjTIRDZipwQdGpEeVI
sqkdTfuyLPQT8qTH+a/i0MDbQLoCCQBsL1LXOkyKPR/pLFnrH6t1xLCGc9JNVwp51dGnH5JV8Q7I
pLgvstROaj0OpwpC7uw5em+dirU6gG6pIbOZhZdquu2pLgEftNzUmq3bqx5A8jJInYVNRVKKH1lk
jf/x5qxfmWNimFGsyW9MomfcohIB6kkNinuajrnR/hA+yDhsMafveXVNliGj91Ga/6Jq/evyodGZ
OJVnWrn1NE7uiT2/F1mz4m+Vvy6Fjp/k0U6u2pUYl2yDVW5tbdlSwevk6khbuZWN4Tzlpdpjj8+L
n3ismQ0L09i79gopFVYoGrVYyXYk3t6f2w7cY68BdyeLkionvcYDWSDmNmaofwqt2je41NU21b1R
jIXfuOIw2NqRm02hAsa8TVG5B27vay1Hf6K/9QnIdlVd/uMQP3YZniqnWv8taxuQYbLPK/cC154l
oG2dF6ugDh0+5d921p0q/A5kVp4mET3X2nhXeqsLqtxMgq7FhBkzfWDH4WRniw4Ik9BhRy9tEogS
fIC94DR18fwd3YElYbOwr2zCbUcZvzQPfjb14CBXfpM10qO7NP0zo/PJiJLQzQQ/ROWcyjK564N9
J2NhLyLjdbXk1VYTHnD3ZPTqIU36YGzSW17x31bdizXsB3Vb+yi2hb+M6V7jJ14K7Z4TPV/V6aGp
uiNtADZOBTd7uyuhuhNdFmrbMHNljXitNfZKx+6GB2I383Vbo/muLlHguDjwtUx6HZYivr3ziIzu
xjdH0pXVunFOmEMiF8yv2K3Y7JqvtsWOw8SbrvQeib7Ci+VmkgMRvbdl9tkK7a3jOMJ4txKO4LG2
vZsBhGJSmCToY+zUQYbw6UUtM1pbtp9KzTnsLsnZ0hM+ckLdX5socai+o0sSxffV7GDjJc5DL1sG
HKX13g+NQuPdLE9DZpk8kfBQbROLb7vuuGafTBkj5TWth3dTOYicJd50CDtV4gRY26MuU0rFZH1U
cRquivWamT3jvvYr0+V3oSXgHvs6FO3MygYWXI0y2evEcG5qWL16EYe1OYQa5xU07CJQexHooxHY
dG/o8PEzOO+3ouIn6SyaePu1LEEsdks9+pkynRWwi95QQlF2NPtEjPx7XFcKFWQrcKfnYkgCyj3x
VnXgdfFqs6AO/JI5EAwdeVEdzNaWpvmrppxAqb+YTvojM+3JmaYv5h9fXKK7Ru1eF6LZafKripOU
GU2pcMBN3dLcdT1+GtZmN7XpZ678GETC8j5WqxMwYQ4bSnKsrlcV/XxVlUCLk/eevrNb4cM27We1
yj+6C8xNzfmi/bbG59rIYM46TL1yn6+M4GcT2c00v2cj/wvl5yfKVzyCxmfX6rs0I/EuafYLHy0M
zie51l8ln5MZIXX08rfViXUluj+vi2eL34Me/jTGnMIrc+90TC5TntEDmKEzgLCfxZNJQtuWG9oP
EUOlTt2t/XQz4wRpfZo9W22ZHsnqu0bewNK1o1G5aLYgxMHym9X2COj6MsviaRvV2aPpN5iokm4O
jHr8U+sYfnQztMz1PxvcLksHtM+0qIvUv5Tqw9FGX2OnnNrxabCzZ5b60yXb2wLXjqL6bLXuynQ6
GZXcZbh4ML49rSscXOx6eZY8xik9t6jNpbWwzKvdq0Vjg+NlYSlptJl3teDhIxti0lAch2UNKOoC
U2VrA7gklm+ifNVouZQ4FnE+LWX6VjDqznL3oCUsqmfdI7Pt3fZRpVLumfOdHZg7XTJSaq+BaFGV
Ot1rjek85OaxLKJjiYSamuNRmjHXGqWrAje51c8rW+7b41BkUwgk1tsgAqlgY0EuMaNOh1am9Et9
xZH63JEkue3K430IGh6nmh96+3g0vX9A9g3MRH0nNyBmI9/lf4vN+uaYyHQNYyY+r1WXP1NvMzRb
w+19i/t2r0XljYjt2GutNrAqLk0egX5W/tt+xryw9rES72WchaKyX22OlNxIM8Jj0G6T+Y+wypNe
9v9YADqD6967TnHYfmNfTIhV8m07btGJd5w3vhs3QApzcNy2JzVa6q7e5wTeuFZ2qHqJ13b0R9Fg
Ty1OCPh/18g4LHMJIcgwvboWfwis9wtO43xZ9hBAcy/TsN/Z6HRc0lIkQbu0Z6BEJU/W9m7XIzXb
OB2blKkeRvl+iq7cnB0/fReozMiKuHvLG/PRLNF9JVVNN3QGuQ1qavNgAXxAHnxJbONJmsMrWzSC
UyHbTYP2NmftYYEMjsayvUu1uEzpCIXAEIRP2XuJ+Q00MoOnciz+YnSKvShlS0cqbWCuisuks8fI
LjSwbHqAVravEnZYKvcww57nrK9738q6YLWThx47hyyN3qjJ7lHM9JoX8IOJ4BZnxa5oQdg6UdId
zMFV/Rmf1L7JqQosDNZjtlkrM49o2zTs69QJldJ8qrrpXIoBVrH+1uhwkOa5CTup/SeL8bVaK96x
9lJM6ateFuepld+Md9+6pn5V40L3onV8g31w4AC/1ANrAwop8KsRnehLfhM1+oXL8yKU+bHQ+7XG
cFPWYV9k1q4otCuyJCpfN7Vn9s+umuoADlbWPbDTnnQk9g1nfBfbj41IjQt0Mm6W0mK7Syg0ou2h
SjtWVpaYjkzOrBeNaodTun7BWPPcmOuf1oWY3Czs6KXLuM9S5cbUTDlQWd0WDjh25SCwNjDqz9NS
H5cCfcWFqOGS4tXyfUu67qmdXW45EjW4lX087XhgW76JisXUWYv3XZnsFsnsyClY5og0FaY943Wm
hjtnLk75CCN90l/wfR5WrjeBtMWyDDO5uFUl5gymuGKEaMfD6YwuZtF8OllieWrVkUky0iudBbc3
dtm2ynVeoX42FHGbVoTKrFPeXPZBi7E4uXn3ymCH3JEaI53KAY4m9NyKbm/22nfLjhFHkj57aZFo
rHel372iMHrhjtJ65EWaxktU8D0fY3EVnfakGxX38Gzs0r74L6Ik0jlzEscc/VXaMqgiILxjPu8U
8jrGeF4Rjy2d39BV2Lg6ro+1/4zK4VCW2hczGBUIN7s22/ewnlhVj8pD3uCuGWyYpdKNN64wczzn
j260vyWzpKiPqcqo7Ft1vlKEsa2iTqd5bIl8Gh5Rmb8pSsH2xfg343eaZn0m1iAg1u06NQkxLbOk
z+qUUEmn305lCGZl7lHN+rdt6NaayoCHvNhy4P6rEwc/Yaecy3k9aVLdzNL/YRre50mzmYf32mAc
KrN6IHUd2Dbdnju16gH3gmpK5xPD8WeTU9/gRt3e7xIujoA4L/DuN8qzlX+4E9ddvKt713d5Dnj3
KTaxTk2zX0CfIoDksoWRbOUkHMudLqOHWxpXdhROWj2+qEsSmrYbmHjJcMWwPGIHSgccvZqDmX2r
Zat4T7oSfUT4THHSGeXBnoZnYd7EXBF6Un7iCAhltzEHrGtNb4rK+sFvnZRqS7TZdvf7klhf9hCr
+ZRgUYms9LQZYfAiRQOydBE9N7TW7D8GbnQk0SUnX6WouzeZq0d9zL5IVDhE+JoqnBXVUF4q9JrW
fkSqyXrmz5BdExO4V8UGbc8YcGmZTvfxOZeuT7KMxVrSsjr3mVKKknVHeI2b6nvbHq786vaY1dvD
z5vPkXuYUDLLlgsfjxZJypdY7386anJ246qXiSsymeor/28sNPbnNk/oBZF82/MINBUxUDnWU709
0ML28HWWQZw6vrJ0A1PQgWhJnuWmx9ET792qmbwiqvDwVY1n8A0wucr5ozO7/Iw1tv24f4xkPCSj
vMZkeGCufncT8Sc2Zn4NAWe2zxj7AntoX7Z/G6Lclxzs+EOChUFEl+W/xOmf8x4DPS8NC61yXtBG
B7vYT444t4ZxAN8d9DYm9Vp5LjQ+T75Ak/U+bp5Q9q+29sJ62f42kxqrmuoTs3k8IHOgdfotnZxT
1LCVb0bis6nKnT66QVOZByda9utSkiGsHBK+QjYls4XVVkTZc8HBsjh02UT0MBfo42FbpLt19qM2
PsvphikEn5Xmrdq7FkdXJY/2s4VNZfKj6t0aEM3ospXo2OpXe/hlduJXiLn8+CtbfejgPk7woEp+
CQENWEB/tZgee2u2McTdsBtoIKPK1+m8XL09runw/3wUa/gdmvt2qc9NFFAZJyrWESRV6HF8U6X8
0EiCU9fq2DvDOcpVsgU4NZJmwLaVu2ET55xbmxSnS4beDL6s3FEvqCfIxfYnr3WxXjY0CsvkwMWw
wLXMGrZvlMUnvPClHTjGoo7CdjD1fYT7LGD3qgYg9T/Ozqw5biTNsn+lLJ8b1XDAAQfGuuoh9oUM
BndSLzCKorDvO379HETmTEvMtNRMl5WVlcRFCMDd8S33ng/lLv0n5KB1tPSYvpgkW/5kKLNcJ3r/
vZv1zNyOSJf3kmXFSGdezNHGZ+dSx0MicWeB0EX9R+ZPQ4ZgbTlqylx7nY/CRF8nyKs9hNMJmw6n
0RLSYDii2kbO76I+3VZx2dM/yvVFNXKYKUCtC5xSoAtclAch0jSirG0Y5TBowc2RGj7VqY1aCJ/A
fJS5YIQZKbFVho1jx9pafvQ0GOZNmhk3fJCBQMgOivNMqQmSeBO22mE+gNhcFl3sug03Or0Lptbg
pMYwQ0bTGqT/dtve+rr1AKE2YaKNY3xLKAKj5j/4tPxjjtZ5lQpGvs9nOGYIjMvhcpxtL31/59sd
xTjqBHlO1bH6SOWszCbcLumBzgeed+KeikJNS7tq0pl4pcwqW3mxiZoM0bmrN29Jkk47o484FFKF
26XEvaZ7/peiajx67s7ZTVHC6s95AgEKNNn16Jf8iiF80TmxmT0yIF5E4xZ1ponHMTtavnWX6riz
bXUXm6gPXK39ruL0zphV3qH+PE5yn2SPlfNiGd/iLmWxxOvOXNVmF+0lYRp1aL176Cj9rjX6Dw/h
BFhQ+Ub77oxUIlNtQuU3FvSPR5S3iW3XD16ZRduqx6NtBM2TGNHLDZL5rkwKfKelJRFGNt2WwbvJ
21QW02OOIhTLfTESb/jUfe1BfrEnhbdExM2bKP3yiyZrhFVGrCMl81udworblWdb9pQRiqql69IQ
qaACK9f6OLZHRmv0i3GOTFiALa02JlNEY+LvJq58O8RFiOK2dKIbnxb3rkkHj2xctDS7c7IwC9St
R2917biTAaBhkq8+5dFoW/u5+T6Z3ZSsqmygvhsppja2RnMlo9Z6mFUevINGNC7CJwqdVB0sZVLh
ejSdty7k6KyYp8gIBVR0SFD9LGLUSfuFmbrvjufDWaiISxdt64OEtov+u24wcHFRRLa5DTQmCUor
zBapcjGDsGLNbZpb0T5xfBrNZgsla2H4vlkuMzdW96WS4pgkOW9wy493CP9QUAYlMtVpdHTOtTBn
dMootvjzsP+iNID131mn0GmHG96TFB5VWN3WxWTdl0MX0snKCNihsO4dt7J2ZsxEy/kn6hWDcPwj
XwlWCCiSjex7igGDlwfXo2bl25ZTyh+SF/KmdFHnwxkKzGGgWJFRM19acYXn02BrFBT4pqNe5U9S
esfZ+TZ4BWPiiUWp0BgVkbBCf+qKm8xh+nuGkH3RqeKWEgdlBcd5UgMW1S7Zz/tTZNaLWeLS1boN
1r8tk9tWlu5sZwp2hUkPREd9JB/f9Z115dn+UbOdF6fS164fbS0woFrsn+3cXgicKkFp3Fe2esJ9
szOlOJlNsjNtbW8Tsk2d9javu7lE4CJmXhgGxXiEa1XW3CQBU3oD/wtmHNxCLi82N2IOaBkQnZI2
LupBtbyUKsr1unVtdG1zY/TGiYk0B+wRybbxy02dVEeWOA5Nq3ztQm0jkLJOrU9VL3D3GDcQFik/
X9WBvE+cAHqeQXHUAjXA+Aw70W4aEZGTiptUgkAv0TqE/GxnJc1BZ6DBnncluYhsv0UjOJQue2Cs
0R3YXig08jaOqOU7w3Homsc0GSCZE86gjD51Lh4o4CZLqdfbIKlv0asgTMWcm9bRdnK6DZQcd1mO
VrXASLi+RGCmee0L3lX4LPZAuc+XkgJv9rTBV5FUdGXCo5ulj65evHZ5wgNjv4cpo2Wi8caZ3xND
2W6y0Lnz4vY0B0JVK8elNTSrqBf5elD62/yp41I8miMovcR61YZko8vsSdXz8Rc0V6mHs75RGvQn
oR/cMv/mWeW5L/1DH6kzRWGEKYlCQsb6GOVNWSAsE5QVyPqJTACYWx8jdyhR1XNAN5t080yd+rpr
OnT4xq4eSzQdUsNdEb5wtzKwMAYO3mbr9caqmaLHiDc6JIJdyuKYQYImZJ8UVQH5VYex0/zixON9
5CT7tgkfvTD7jiov57hP9glAwJFsEDXbPlZk2yo5iwbtP34UjKEuthEyI8Mt3styECur5vqDaKKm
E2VLGqJ7aI7Lme2ughghLUMsbIHmBijHodcTyjJkkm5YXynkGq3DG5k3wtfCaenAD7MTCg/4QvSc
mvX40o3qCv3xrmuBEfr92nS0G71pngV71SfDJB6nHaS9zyUYO4Zdo6FVa7J9NTLfqfEchF3tS9/4
d6kHngD5zW2hwdExR4eEpzV3lIYQ3Zf5W4b8ADJNfIwQMR8yIz83Bc7UIRY0cGMm9KbB2aRHJlTz
guqOsLnMb7n5G4QuwbqKnfg845tr2jU8ca1YFFOAzbpAVYsdCPtkiNwwIDGfgo/Gcs5NQPF5guxW
Zdmh7sUzivFtXqXn0n4jxJgXabwcEJQNY0gfRR16oX3DJfc4P09concaZxsSt3ZXWSh70ljdyio9
Odz6diYLzk+aSSrWXa3y67AanlVFGq7ZgXFrae1jaoIBzezVfA75ITOfqfMITPlp5bwGwYS73o12
QkcAX1bVrdH7r00VnxDSPCRl/uJwcs1/LrhNaNiuTFCUM9C/aHP6Dtlw5Q3uCnPJ0ZskDmD5kpsh
jJK5Ak47fukU2oefu1sV2yTGUAzS4qiVDQshEzfQXV6xH6RrN8cXVQXVIWQ+tzcFbKe0kQs/02Ag
abWDHaM9oXel91etNXe8DcxxWxT1VeEPS3eq53HvXrH0BvGuS9udZUAgOzy05TZmvjlxGR3nDU7O
lxSTXhO2+6ZxDomw7nLBpkZtvbAiDn9ZI4PT3OlMlX/jiizm+oNd43KD5SS3VROih5YYoYmI6Woj
XLU2sR6AtNN3BXaS+bfaRXZHwXaj+ZRdUh1Fr4LckGNWACtLZ1oYGEglQNW+vgMhh5jXam/KIPiw
+uqs4JWqIl4Nol9mgXc1DyxqyDSyyt7qY7Tv4umbL+1Xd07tW/NQ5j0vniH6KojA04ztZwSEbLyy
Jrfbo/qjF4o42DCzZeSFOydWlJATOp6Be1Rjs/cp1/PgbrMgolShHAKJ3PluOln7Ja6y7mGqPfQi
VouTMtwro+02dulTSMsPYiyTZW2gK8zFcBNO/WJArbJ1xin+cER9ZZT+hlPuw0zJddrSuCnQqy8Q
8JcoGNptD2qhys27qXPQn2PWO2TAHO6zOle3yDVpAavxthEYh9JsHqyQeW9TE/nLVPnEOb1HftkK
jCVERpbK72TYfZ2vASzNNtTUVSBQ2dCxfg9wwhF596yjavRXIROvp9o4GU4t8H5jkq+DYTX6wd62
p4ea84K2eomXBy0ZwhVMQu6X0NLukrTfQzxapLmi22mefP5O14a7KqCBWFmE3UH2qKIQOx75zpgC
cWnmQSF0YyB5+AHq91Cu0awqqqnGN2wpaz8Mr7uqPdTh1wI9ZZ1jmi3A4JpSO80n6sRxZCKziDm3
Vd9uGuHu7B5ls8q028TwthAEqEYZ0aPUklfM1Y9Zl3KsYvwV1Y6M6AZnxEFPKTLZ1Qs0kOs+bF7t
lEbTjNTfOgnrqpcD8OrsS+khe4xsZO3tq554zToMynNbAjlsKXA0fnRwfNMkC07UNqpjfWPUFMgj
WzI1MD6WCnF63/E29VoiEm+c36Ohe++Z/mOL0piOMk6GbLquCpMBbE7BjIAKFNmkbbRsfAnG4EkL
HPgb3Wro3SMi/Ye4nR57w6EwM/EaNmVR7rzMa2mCGUsbct0iZzwvW2wWkF85GbQ7nepdVaGpRYqX
3WtdVW46Gu+rzgLn01rasO1ygFlT0zEvvSpAe3lubm98rWS2j1dMBw+H7ewdgayF7BS/rm55G6Wn
IIu0jvLUyCB6W3FvaIMnOIR5vU3k1Eu8iBjduumrqih7dOgM7gBhTK9+4yIfkhaQ4aFXvLA961Ah
e/vILbN/c9ssXEm76p8qMpVbMAXjzs7j+tBVPRU0FalpLgweWkZx7oJ6snb4+agHenRBN7aVeisR
lPHBsCgVWHGL5LXz+mIX6pDIGMfSdCtcOXDBRpoVWRvhjiNTK1/jhiiQDFkST9YQpQ4FHiByxg63
vgjDtdv7+tZpA/3oIjwgHkg7BDuVvy+og73QZv7W2V19VFPRLPNQ845RDEgmFxQ9JuGH903W9ldD
iw+7SBu0dynNeCrG6Dp6xFTEIf1VyGFz0DPq8LTzXxkt7p5In5r1pJR2Q1fSPPiOn8CjFmJvl9VD
ZQ0MjnHj5hVRQbGccsSCOvHGDQZEBihU+u1oFjSdW/SEJa2RRd4D5+LKSXo9O1+zzBDe67az9ARV
s8AHelP2RXTqExMUcm4mz7rmRETSjfk1F0rn0Tt1ANGhCtdDHX3X2bcLOmLDA5kReOSASp7jAvTX
LTQEOXaDJVWIGsFMQCU1dSKMug70trm9Y/S5v2ydlua0Th9uKACJB0iy0IJT+fUKExyNcOw3JHls
/TLqdz4cj+UweeHBAu6xLcM+3mdzPT2c3OG7UUxUK3WOSYKNwFmNs4uqcJkKgicOp11e4ZDS6g4B
Qx3BVQqDqd4hWO4OueWPz8TUaqlZ3osQslp3ZWzuPcdp8GMOQLtEJN21tMsvFgW7FaK8aA3BKA0W
0rXRto+pUpiZoR1GlR6gTobDYQTICKM+xLluwapHUdsuyshId0ls3OmdJW9dAdJLm8gGVHiS0mU4
iPDfQGE9kGRgD/etp3qkEIOgD41K4UQbyR/vEy16iOPktRO63EXVPL26Ke/iXr5ZXdpyMmI3wz4I
U84vnszBiOBa6NldbGRM15hC/WVkSPHCKVTGch9Qi+WWZMqgLJ3lf1RkpFoti/ZsFOI2mMTKscz9
XMOhKrjz0+I6CfGdTMF5wiIhPZzbdM3Im4PSB2oeL/+jMOsi8GOMy0KY13NhqBysj5bia+WmXxxK
rVMT0zsnKh3n+isrAD9cvx5S3G+tVpU3TYQ4D2/qUzyTx0z1ZGJpXjSyqld4MpKVb1A/t4riMSjg
J8y1Irc+jWkKgTDbZmHxYLk5+E5ESkmyBPi+Rvf7GDftTAfDA4a0xI9WMeJr8AjNFxXQHATJcHsB
yP7n+/C//I/8/DtOtP73f/Hn97ygQu4Hzac//vsBzVKe/tf8M//3e37+iX9vP/LTGxyvz9/008/w
e//4d1dvzdtPf+BlSWx2235U491H3SbN5fdzhfN3/r9+8R8fl98C4PTjX7+95y0vYH6bD/jptz++
tP/2r9/EPCjyP3/8/X98cf4A//rtHs1U8I9jXn28/emnPt7qZv4F+j9dQ1e2ELrDUBHJ7+s/Ll8x
5D9tFEmO1Ol/OLBzfvsHKLcm+NdvpvNPWxjSdAxduLoEQfLbP+r5n+JL5j8NXTd1V1kUApQL4Pb/
XN1Pz+e/n9c/sjY959hI6vkX/8Q5BWPHpblcnVQMDjEs/RPW24qF7U+a5p8HqmILq6LiXXpqWg95
XSzwgO/8vL42SPjXtZKMlxoK/K0ULZMZ0NM14bKPBjIkqznFPVObDQf4VtjcoLbmXY1hlE8VAupn
5m+f8PVm8L9rRdNeB2GwMquB3Kywd7mLkx5xU7MFOtAV5sopuvigd2fPVcg8sZfvCMLT68A8/fCw
/rgdP3588RcfHwealLy7dVsRa3/CvRYBaNim8s+6gTyXdik6Ip/Gjt169gZcHziKtZg0CWkiFIca
IkueDfVqRD76arbOwYyM42CAhegV5CuKybPQYfgFjlb8jMyeH5JwFeVxl/+yXC7D4H6A0jZUeBup
EtDPOcoClUJN5P2H75lU+ZCV4aOVU9NO/FFbeQIDsptCmOnG75MeaIjPpjdeqtUOH7mxoMAU/WLE
o/yZxDtfHgvHcAX3cP4/8wr/kZkbhENd+kadnwfhjqfE6lBTD/1XoWMeI4T2rxyNwQZx5V2BERtu
GBJxdJHkH7DNIODCbaTa0r+24FqcRiMPEQhsuiivr4iD/IeC0kvZZx8SjvEySIfvdpIiidcV9udo
SLcuDZ0qcsujhn1Zb77KpnaudU+3jhmy7DuCBfohYSowPOu80SzcDlVLlmiPqtzqEnOHcPG3EFBZ
xx535dqd/GLnm873Xyy1n4nCl7vk6nTslW5LECvup6WGD74eKVQmZ/QF4qS84E3VXU4qVkMTMUfA
tEaGJByy2g7dtolkVOVPrp03GzNOss3g+uu+BQ5lK2BCPSOcllEL9MmxsY4NUfQLVrcxX85/46J/
v1wHA6UtObeUdD/hzRGAYEx26+ycp1jm2DmrXrOvmjboNtAnwm3qadzvpFinY20eQ7loXe8hjb3v
IhH5rnUe+0JznocmOVJoZ4AiEZxt9yGlce6x3bnP0qRq+Pf3WP6M4eaiTV1JnbmMStmGqV9W6g8b
ZYqUW1hNHp6VmT1roAGxl0fObW3Kj4pE9SHVtHUyac4xXmfiTgel+NAU1YNZJdmpM91XS0tJdeYf
cfirtcXEx13pCXwobmksZVY9BVM6vfUNs6tG9ZAURbjtR3mljXPfxgpgmvFszRY40pTjuyTk9KZa
XRHZDEsoSDBSIw+nVe8tqiJKH+owI22vr/TSHm+p4G7bwaHpXVExI1XfMzdiwv8bV7+4T5dj7aeH
S0XBBvKF+dbBaeB82rHoaSwEII1D7VFH5yEGMTM11rWLdLsffbURouMRZ32+hxfVnfzCfsbxbB2N
kvvw9w/tzyvNdHifSeE6tsN0GvPTxsBxltk9NRFaaz01m9CbTn00HYhui1cR8I92OGnWHi+JI14W
Sq9OvcYKibjNJ3N1U4w5cMjbHhNoHkTHzC2WIpb2fZ8FH7b17fIR9cbJfwVU/9MO4brZHEpA+zSU
Kz+9OvXONZLGoS1YsSzX6Ixm831OcXy8N/MB+UYzkmeCUfHhRW0Ab9XrHmnpPgkj8CRo9eZ1NvKt
+8xw8hUjhQmsBdXzuSNaNo8Y6/st9RZ7Sa8ac3Ut0RPOW6gWUIlUaDBwRXhXvdZw1s3rzlJUgbAE
9av/wROS0rF013Joxn4e3ZSjSg+CNLBuaE9VSyv0BEr/6RtWEqpq3WT+vlwwo9LPqg66JvsNFqO5
UJSn+CdKqqFDDxZHIZXFd1AihmbjyPl/Uq2TKze2mUMUPMs2DrZ/f+3mPLvg56XOU7IcRyje8HyC
T6uLV2thZ1olb4ThXOl5mF8HVQjyZWRXM9u8RkLUp1cxeNg1QSfgmIgKtaz3aMKMpe/n7SrSKyRk
mm7BWkyQSBfJ0tNcbzb+ymWSULNK5WtRlN8Vr0fUWzmqTsMWm7oHF3pZfaU0wn3ev8u6dw+dx8ny
9x/yMnn484e0DN3mA5qWpS4BxA/nHho6rfe1EDk2HlBqy2X7KpIYii5OzCWzwb2jpFfqH4LacM5+
5r/EZHe52+l4FwvcU21cEaRZ1oqhpo+0QmJAChIYfesMv1hL4q+eh20Jg8BTCpr1n3aNpncCIEWP
FWSGncYtt4zxdd0aWpPHVKWiOGhyVvuXI/QcwmPKoRnZT6/nvzh3xJ/CFvav7VgWPQdFZOXMV/rD
TeuN0pi0Dg17LWIf2VD4vXFr89rcFDUkCSsRCMAR3sE0wsnZO9YxBr9XplRRDcQQtaMh+KryX713
5/fq50fpcEkEUroLbfjT/QnLkeZvxqnSKQhjaVHFVynDcAbGWVAwoFs4n8wiU6t0reQUX/VlSlGJ
3WUB2xmD6ltOJ25J6SZewUY95wGUPhKT4dqofLoMuvPdEEaE69O0jr9YhX9xQ4WuWzxVE5c7Bvqf
b2iVBzkuwtq+qVKBcjLG3wBDAJi8u7rsJqdrpkXZxEj7pPsBznslilDuG8THEKva+9zvY5CZ+i8G
pvzVkuOYVobLKc1p/fkFgzRXg7oXW7+/7QxVeNtcie/DRPvQbAJ9hV5XnguNThq8bCYazi9Finj/
kzedEIIm8HyUmiy/n28QrQ0dCBue4GSKxq2pxSsvMvcRtUiawIy7VBNM22Ks98MU00oDnI0BAt+/
b9jLydNBSKSGt1BBQf7ka9028iwDOUJxndlcrIXohRKRupa18n+xWYy/erYCBJ5lC9s18Iv+fOkm
2W0By8y+ma3aR1X2z0nGICKKq5VC5yOfiTfMlRak79mgB0fPMegX02i+xBCa5Xi4qQNB8Z6QYhpR
cYF47bfI+eQubl9SqHWbPPH6dV2K+wxV4EaLWv2gIfj8+0X6V9EGN96SrE+Ds9L49EEKCW3DN5Vz
gwBTI0PVuoe2xoRUyXyfBelz7wQ3QW/IGzkaWzURC8U64UcOdEOIY+NTtLuc4BkQh2ypydZZmXY8
nPqjyutzP8Te3d9f8adJUXNQS5xmOCa33+Emfj4xUyPVUHzARPKLTkIfwXRaVBPD2Wp9jw03xOd4
uCxZXBhi32v+U2hrvJhF126Upt7//y9njhopGBhUIKhb/LwSGiXm143V3zDXgyQFOCtczIpEL0Fu
hQV7eVm3lw3/+41iSy21lJbnZXNddvvfX9Llmf18ZrKpyTsdS6i5YjKnBT+c5F45OL5WOAPShvGu
QL1zgkN7wByTdMFWg6C7dWq8Qg4wT7Pq1JULMO41msMvJnRgISqpQ0wuuGwLYEMP8q2GjAExuUGU
khRKLuHWDotGm/SdCFLrF0vyL6JxKjmMfSCx1+dnPRcpfrj8lIi7IMfXby7RnXRo5UG1Bsie7Kza
S3FtluESr0VyXcQDEzOctaE39doLu4df3Mg/7/L55CYI5yIcAqJPm0NYre/kspE3cWVHV5YEiuLb
BnGn6CKK8rFC1q7jBDF88M2QSWXQ8fYpZk29bS3zVPY3cYtIJ+pP/jh1Oy3KuXmDEzN0IF+HRQC6
DXmKpgVUwgHd7Mz55E0C81e39M+JIEvTtE1h2uxzpEU/39JSr92gL9nFCuf+1g1dwERN/G1iasU6
dId0Q612N455dW+aD8jZq5PvpXtlMRRgGtGHZDPglraBRcnVE3vDCX4ZVP+pqGOa8202lZBcKDXA
ny9Rt5mJPYpQ3nAVq8rzmZnUuM2uK61TFs/TLb2vBHr5nophyJBKYoF8ljmNCYy+6bWq5Hg7DOjS
sJgzgL5P152VuZD68uIq8Cm+paXDcCFerTJEWYERy0PeZqD37evV3y+beVV82n4/fZJPgVTrlGkH
XUjepGAA/CA8CDf6RfXE/Mu7xVFIpY5w7U8rk8MsqpChGTeG2ydENT72015Q9IpoOsDUqjY4HFN6
MeXXfo5vnQijKn/raohlDMBwSz+I0gWaUkoQWl/vMLWdQkQ+S+aduBuRFtvIx++bms2icxnwKXor
3xeqeJs3Ls19/VTKKD3KqKo2FJV2g+++NKYJOTvXrkrloaNI8bWmmvmLTfkXcSp1XtoGcq4Vu8Ka
b80Px4Nqq1bR0JhuTPo4CwYVxNsS+/y20mlBUGZFMR/YLqhoUmG6yqTyeipOl1oW2SQDx0omt/pT
aGyNHiLz3z97588PhquTBnUiNptETPHp6nq8FSqT+g0Ornad9qUG2n5WV3UIWHBimCs7MrEhu629
9Mr8vaGmu0SW569Tpokekto7Dr7hbZq2KTa5mblMe0TBbWbWuuuxpFiwpDYRmIEl5D9TE8XrMOri
hIYozCFx6OZwU5oaiJYKapRZ9zTMrM7e5CNsuLx2itfL/4MoxsMHc7A3SVrXfszsZz9+DygAboI0
y49UOHYqFfZGxtW1sDNGDM1R4BgYZ63PtZXGfxYRmQoJHoVyGbfX8M/MTWNhgvQeaA95reh2+oRu
WuM942OUW12iHQwb8TkMolu368VGFWnx6sDnuWL2wgPTWc1lByNvXc2DeYSMKUf6JKUao552Wgkv
SQsnsOYA0MZcvBHWq1VpmFswSvbm8ohhnKZoYgy5Fjieo1DRx7Uq/xeP2bAuy+znXS55yK6JAlu3
TftzETrJ6A76LYnbpVQKASA4lfruksRb5ZfagsnYqqLYK5LORdFAbgB7RfkqLl6cIV3bUVLcDaUN
h8tXJ9+0XqQH57OdTyhd15ny4+Tw1TFzrTDe10xSRPA9ZkW2GHoadeWI1Go8hIwLuIfSjOC1CG6w
934YpirX7PKW+VClWsYO7Ky+Ffm+LvAVQwY8Grzjc+O6qMr+jLf35hLqpV6a7kdj6I4+QkQ/Lk+4
QbtbLcRR2IN7p1qFztSFm4vrkMn1Woq351KCiUlnAmBi1zE6vD1g3uj3JD9REKZw4GtgDHI1o8ka
lkMcXQ1VsSZR9ICIFOOxcMqvqOrx2tRMGqhU8g0tIC1JH7vQlCXGto8BP0VIqJf0/ZiFQ13a0EeK
B4Hv8/0Wg3hJEleZ+9VyszMDgcCIGMNqQNIPJdA+ZURalaWH12Sp+AVTHzmfabCRfCuGu+T4QPiy
M8bHep07JkqUeZ0naccGYypPZY3fi16bdo4M3yEp9teD5XxojrYZvSx7TBr90Nj85joac174lIYB
/oI4t2z40gzIAYWKq3Lor23oqa+DkXxrvNI6y9J/VnrnLEylxPkSIRounNFWd7uzIQEx9IH+gJWi
cQaMC1771INURx3Yfjgu779MTtSfx/d0iuAF9fJbq1xQD7Q0GGpW5XtUckx4kR6zx0KtWEc1dK1J
rxiQpE/7Yqj3gZyqqxQjMI1m6wjJWDC3grCVpBEUTjrxdzCM247mdjtVxdlKV1k5NI+gRnn7zkcr
DAJxuiigx/QdsAecJ+QpMut4YhSPLntdT8JpWzOJ2bAAVvTSAbFn82ASoU6Xd7GWY6XJcN2u59QG
w0V0KhMDS0E2vNlIY4+ZXwxQ5zg/myHcMjrqdqwwc3ZJBa8dIys6FyBuvmuAGO02GEbUTrWK++r7
zlbGVzjtHVHUty21bz3JiFyFfp0SMt9i03OXTQKywenRHgWRztg0YR3B9+SFxqRBVmGQegdjBmUV
DWFyq0ODQI73VFrTtAykl+9NWPlUCCvGw/XVeiLcPymMbAt7aBeJhfVEeCiPCbXkyoC4tkXy0tNk
d9bm5CG6SDokeI0YnpH9QJehrUAbuomDr6jCrLuhqYO9licw0Wr8qa20jhYWBKI7ci5d4hib5alB
LGvqCbAFIFWYCtkqZURXp1KuGIJY8R5B70BJNEz0PasUUVgZTRsSNfAOlv6cwX/AG+d068sqLOQI
uUYP3g30LIgQY4gWLuwn4m79DoXZnRkMJ5MwfDvZglEbQaQWKDKYGeLAjwiiZjwVfXJFX0ugWL7h
n+oe4FR/G2o0az0astJVxdrdU9SpURKyxuePFdQoHhsfz81QDjSlThZoRQzsDlrKucLuhpF/iJsd
6CV4EIMNsByOaT8V5oYthctVg0VHAUfyzy3syaTQPLnHLNaZ2zKhz5oP1UhI6hy1fqSg3jDNU0rU
bjo6flGSsadf8vbFBSswa2t2l86MoTPKMW6CfT4vfCsBXIkGlqVNTWVYOUn33UG12wg7vCrz6FBH
pbmiKmEdmXfxR5E+TSuANoUYAHcZTwFHk6O1TwH7XpPMsXLdZj9YVAYSzj0CstbbRDLe6g2nbo8o
9HLYNaVOWVj3t4UOyk2r01MF4rWv1GNclsX10NsoBgfwmIEfdrTPbmOgHphnWSuA8ueaye9Fhqk4
pWY4T7w31W2pS3lbt9nz5WsU82a3f5deRSPlH5vxFhB/puuo9Y9DoX8drOJWL/LwvnO5BwxJr+6z
NEiWXW/KG5PpjKvLlcJDMiH9jShO8bV4qCuvL4epjh2sa5L0cPkuL0bvkTlgKzzmBkJI5LEZxTOz
aaxb0HjfSsSL1G3zDxpCGzLBCSZAqC871EZ3U2CtL48g0f2vqY2qrnDT4uQydgZtKqnhJWPEvFOB
Kg/YAd515egjS0fsDFbSJo3tj6K0kLDlQFUsWPA6YuDfg8MgENd+HiNebptN5sh0fbleN5iKbYOS
ZjmX8S7LtaeyUaTgO/KmfLEwnVyHtSKDmwz6Q+P4qOOUQMrSXhsWF+EgJrtvLc8+dCaFBPj9z7gU
ntJoLI5TB61Wlxpa9cFwV62hWXtyYx8//zlXGEIDjSqLU1I3HEoGRfAsjfEgOZEmamO7qBne87yl
+xal0yYI069kmOz+eQHKEuIxJXlvc+kXTTHGHqe6ygIJ4rS5U/40HiqK2mEXhwfl19VynBxEDJOW
besWLCM7FXEMKDaGT0L3VbF2j3jHB/FV1ysjxXYra+cWsueRsALEGKzyNb6V+GB1jASDM/bMiBfW
S8CtZEp6fo3n83udWmIeUgLXsu/wqY7pgA41z24G7UnO47Dmo5nNnS8zq65uFb+CY0Oh4/dv4ySw
j2Mu5bXnEVOlfZQcjLDivnZYkaRVbuycCQeDpjEkM060dYHwb93WCIHmXx3lVrCpei3eFN0Yr5tx
eM5QYN7FVboXoGFistJ9mpV3CZ6eXViyLBFDpbw9qD1UX72qcq9lpq5wRWcAYhGPpYxt6Zz5hajX
0d74zprCROUzFSwPC4SK6JQbzBZ17KC3y5lqlRcWIxEnhElWBvBj7uOpKG83fn5vuilkR4N0K2d8
pRj9U+UWDI6pp5WNd3dRIHQ7h1HVvzej2lYYwa9Ss7+dcqrhFCfGQ5KznVrhrTTd2cn2WrhDeAxS
RKx+DEefbOxc5ViQE+jNl38ZivRtNtfTh9zetnMRH91NGy0nAHr/m7Lz2pEbSbvtExGgCbrb9K6y
srykG6KkUtOTEfTk0/+LrHMxLQktHGAgjMG0MplkMGJ/e6/9QMXN+/Ka15W8jv4grl7zg7XAZCCJ
BXl5rjn9HEOaalFZEUaWR89hYHsjphRCx+0GH0ZkVt/7n8sQL735P7X81xLL2B2hbAYJIEa3hg7u
WivwYlX98HM5aCyPHjQDIo+1rLakzOODqVsky/pvTsRpx1v+sBNrRQd8VMwtwbEeH5bVMoo792hi
fPQVhyxL0ckl02Oqd9mdF9YryH7eGkDSeOrZcvOuxqAjFG5iBv+HyUsNyoWNj8ynA0nrAfDjJjvF
rTNyK0EfLK2K6KLf2DjY400n38d54OhFJT2rsLyDAn9H6xe75cWlOhHu4W4xHLOYK2EU3qiMXSEn
QDw+q65Dl1tmlXrTnGIDh+KgD1SLQBE+j8KiqnbW6ebHOUtm49BESymf60hJMj5byM6eFIflWhmi
5xXSSXUGTawOjchfcESP2AZDuXcIH2PEDPNzjoN/09HNxDvHSC9FzezV6Ie7OPxqWzMkaQQoy/Ik
VrrdfmU/+UPMOGI4EjyxNNyOQU58T7sP6ug59eoOb60x3FJJLCbOSwybUrsLs5MkXnMw0/DnZA/y
WIsc0v5spE0dHgrpRSB+wTRTDjSOeAna4rTcUFPEKpRBDyV+BJR+HA9N3xsw+OQZn4DaZE57oNiv
e8SEyy/VUwmhyubR9w6kNUUl07c4MTrAWxJfoeiReoR8zDuHXgERxDs4GOxVpvS70t4mI+9gxRas
/fQZqFijZqfwCGpr1P76IaDyXjzolhNvZd1xFeFHft7FqCwa0RZ3N80uAfYi5hafL6f6+U2rh23D
ks1hnvHah02c/RC2ij5bc5g7piE3WMVD1zypTqefMu9/wpKN95EixFbavN3x+n6UiNYRPpSj3rcU
Ps9HN7RYOETkivFegBAKR0zb5hM7qhRDK+AzdubtXrB2vJDJqra1AZ2uhr3RIVNtJTXae7YcJDD0
nNh12YNAaezhbPvpPmv6co70utsY0NHj5LblehJAg/JWDrOhKNqnFdkfaZn+feL5L4v6ZtDKtvGS
vD8t2gPZchy9lbjpWb9OYEKtcmgtRIlIx7JiPE0A0giesQG3ibGUtXPp75YTxxQ/xi1D/RQuMZ/O
3Ichk8cuGX9qY/QzG3P/mA45ZwkDBlboIa9rQbnv6HqjUITG0FkJ9BK/WnUzCgcRQ23KvDuF6bmu
4XVwlb+GifmUhOINzFx3bcXw0xUuKe5AO9FQW+3qwr8Kn26kxNL1cwDJSg25twcUgjUMVz0XmsoC
ZY036cVzRWIUX+MybVZB8FPHILuzdLD5hV2+GvaXyic3bjsHvOqUIlvmoxuE3Q6/uXzR4peo2xde
Hr9FFh1zfVBkTw0iJiw49bjsGmsESvIGYNLm7UCYQkYEKQXpeP6WNtLoNU1BQqky/TyxR1Zysyku
verRQ+x31GmBVN1Kkc7NedO4G6k/2jRZ9N33vGRfpPjKqt5HMw8NYFWRkjsl+2gLGLQ/LvcOjWXO
mgmUvQbvJXaRgJbaBSrcK936QV9ItwvtnNRWmD5MWWkd45InoSnML+xbKd+dxwdAAT7sMdo62TA9
TiiKrjDKW8z9UREl40w+e53s9D0eepKPWpoeF/GB+EYDdjHlkS+5EwjaEPMWRXGBMZZduWjrSPeu
mqQrh0LMCO/BjQU9xDCp7dhvWRzoarHF7sCuIYLlaHgCnStqFJw7rlkTS0gZufxu2pV/X9rBRyps
tMH55Nvn+hPE3HpvKxFeOZpT4e6RS4/kqRkGd5cVRn3Ioe4S6I+fpBa+27Y9XlvOVauUwiQuAMmi
5Qdse/ubwcb1IXzsRy/YaVrTHGM0g+vyE4a1vaavaby43Y2ZSkC1LgwMo02/dp5dY0RPoAcJEZ3D
Nja3Jn3oUS5dfh/yCBwzSxDp5UW0BZorDUH3cXpVmveRJV76ZLbFVyaswVqMTQ08R9xROmBcgSK+
4yml8Mwov0U2iUAnhIE+ps8eBXgrQ9FvEjecBfSVzgUk5OicP9+fMAZpA40owB2NpwRI2arJfIok
ahOhxHgtRf29TKfwwUTKwL4YXLscoKSwe9aijAh2SD/KOw2BpzonmTeknQQSkWJz053vvejZI5m8
OYKme4G/y+/V9dODN0CNauAs+XYU39G96h5Vlk2HNFTjka/9FJoNkfg+aJ4I5RfrXR8BYVLZHCDq
7LMz1R8Ai9zadD5sN3t3eF8IkWbfdP1LDalEkjD7oJz4vQp876F0tK3nBop2F42OdB6q7SSjDuEr
+4L06R9LPJqsKBmUfZkeWOvbXUsP2zY2cRfQMNLnWb5rEvzkuZZb29QQGSyMvD9bo/h8nOqaIPQA
xMTGz0wBDu0NONryE94hksXDg0zt6INsmLWKgh39VOmxYaR3n+BpJRbX47e3FacazjfPul58TIl9
mFgRL42f74ucK0rIDpKGGmZMUFyhdDQ/xzjkewWjjjrVvKtZjmq8mvdHpy5BjClP9Q3zs8h3T2mF
xtQN2XUyrX+CcZCHrGHm4mU+hLMsvHehG2/jts0ubuzPjEmHzr12HD50SH/UywEH6CoCsT11mmzk
wZD61EaC1WyKf6ZM3sbEfompW4HMmBJzaYL1hFFQUSOjOXS+KlP7zoXhLYGkAT6F3fL43cUgpLFL
0MLyMMIK3TpxAMA26Dg3F8kGhRjOmHhsmCKRDyAWkPVf2jKz9obp9KtONV8LGh9WgZvrd7yeprU5
7uwyBoKSGzC80galMpm2vITpNYAYTYkah+d8SO5Go3oUdQhMSpHupvz6VNnmKxGEdSwCZxPk/T0g
A5PFmLYWM3+pcoH+0EIMsYKbahCjWovTSobYR7kJhH12Ec5YrFoi/Tur8k61J0B1l5LZFFQe9GQK
AiINvppct1GGdJj6NWKgeBvtjAoLIyOgQNTWZtBNBSx2uDHj3CQomE8y06O/6FsNeJsXuey4sKD4
I+sfv8zYzW70mRorAn/XdRCDJA/fvhin52LwiU9qPyvC8GuTktqVCmmiqoxg3fEC22gTaPMKY/4x
1y2aPfyL39lPA2ox8BuTNKAWc+9C3ctRW+NwNE4dNJvM9PdeDlKW6ZIOfoij61gTZEpwKnW0qzFE
1q8+mZvBcn6KvuvoODc2NFHTFpFVyYac0M6JeGdJkxxbzKYs8YyTA04n49C1Mt2Kgw1IdRlhh2sY
U1XMTaigfqCAHcKIWRYb3e2PgWb7iLbDPyqagJV2JOU0IldyHN3zpMRTKqkZI+sClMh13I2u5XdB
iSKFtTTfU4mO3Sm/D71jFUV4ZSl9blJIYaWHsTicqKXzxRZEuG8F3sYr+2fID/+gEiJZ1V8cz+f3
SAEXcMw71pg21wq85jrLk3OpAsb8ADXopA2AiHjlburGZztO3yd38Fe5z2/cat19yMae0+qu4NZZ
+xolkMof0jVc7g3vyye4/P+kbvUehcYTna7rqAG9F+nxl4TcLijjG5P0mkbl0NzGlvHc4ate1U5h
k3KPdn5vf3Eau9pC1ADqLCvv4EVkTeE48cEFV/AxdCOXV05xU0FMm4NNTjLVgSGYWrAZv7CT6MjP
u9mexpG1E6RP4USz2hiNXyDv8eYu2JVZk6ttzcZYRQAt0hQwIRnU2BYvWD8LZJ4kZlJU/8ySGnhi
lxDRav5xuq44DG6HcZOMWJ+Up8Gh9Tl3wKPmfCkXCxchx3TXjMaDl6f30MDkcaAxrSaNTds2pyGT
iIIn0mMAVIF7WI1bOLT7QPABDQTiU6k5P4wo6U7cCu+iVXfgETJJj4rLoGgP73kP2URfg3w66Y25
o/uIspW23vD8mxvCC+1+TbZAp3h+ONKXkW0xHzVERudsqWNXkNxC9wyA7SjltUlNWLi8HQ9yzFdo
bDtHIy0nyUuu4kF4q9yOvg48WsBOnLMGOpo6uLY4JP4TvH2OPjXpa1W5Gwzo7BXqo2bG90BxqWIN
+nXj9vGlw3XqhH21yYrx7OTtefQpUEm+q8j84WfwQbVA39e18yM0op9UqGd4CTfDjI5XWemtTDsD
MuaENuzvOHvIlHeizfNrapnptafth/E+mO6y7N2VK2nVE61/bu3ylKBQgF2h3dNpgpsZN/1NY+ZS
ouzVZWwemrodruQI7xINyyoQFBYsyV3MteiJmVJ6FSgDTKuwgMWHmcHL2/qIhg4GlE8jxSCTC+es
+lSb2pPdN/oz8NoCJcQ076YObr6lvIMmYqb1YwaJrui/D1qZXw39qwqoCtFUelePO4PJz8k1umwX
5FJtfPSsQ8ZVPktO/qkbPE2lnh3HFkZ3bdvRoRcVWZuF/8xwwe3KckenWLxJctu9RXMhnBx0hO7q
K9hl6MY8ztmc29Gxvnvew/IH/X3hpiUQvfPdghar+X8wCvHTmXT7tPxXVVA0m7ibqOYwpX1Z/nA5
s18aCQrC8wJ31/tKnTLhf0socLkgx5JZRBTZOAOTvUIQm7XsRuMUR4ES7YtM+8YxQfKm2k5WJoM5
6kx7tySsMUsF8RQgcHNOZrLRfY9E2z0zbfP7lArrUjsvLqTUGEnbabRaN+MTHpbjnFhZdaHjrai1
xjWV/xOC8TpHIWuaP97sqTFfvHJ4ryom/5LkpjVwIBtJYN9p5pNhAOLBFZ6tF+V/sf3XeuMf4EUq
rHxb8soZ56j4rWJTTdreVJZ3KGJbrlUKJdmrm+9GrLZGVcq9V0l62hN3uBO8zdGYDeRTEARMPIHG
d6/eSLhATNuyH6uHNik//wakxidfYqTxbA1vB5DYlV1zG9fpuIN/s5alR/igYWdr9vW9WdXfW7vq
Tl1OCxJuwWqyrSsdeUda9mixtMtnZGS8jwGp8sxkyjx/iwHKqetp1Raze0TlHqtHFHjPi7nLCGzr
jmozbFZoFGffJKlVAbDQOg1VfzxRAHgTEE7PgLOn1TIjK9qovPNw1izzBotRShPZ8mkkC7HinxR/
6n1hzDR4TIdvBROrjY/0cyqyJmKoV6pV6FOlGWRed3F8/rEpsu665oS6SceJjl3NNFaeVoNxn8oj
/ybbK8PSdhy4GMszIGsn92y3DKsQ/Wg2r5oyW2OPIb0hLHXqQXLCR5qOOjO7xaPuwAxSRfXm0896
nxjprXVb+FrKRCn2Gu6bZfTXAMEOW8O52J5/7f2Y02FRVZxNS/bpTptumvlLW51urxX3BB4oHa9k
KR7YVWe7ZVojvfRLbYJxtWzLftJKjXd4fRaUPazgLeoUjbODn72j+3ZkTt5HJL/ycdcTaL5HNDo5
TUhgviP2HM87mcL/1DxBqnUbQJZgp6nJuFYQlldm7AS7vpVrywD9SnqHeYzTP+Vex46r7uBaj7NQ
OY8siIp7Zn0OEtmdXeuOPsOdZbgKlDwhA47B0Q4nB456Vz17PCKO1UZPxlDstN4VF/qe7rmiPk+w
n6+NiKT+YKU/RdRUu8VHuVy80AXlRBe5vR8iET58Xr0o9e6LvL7pE0cxGSfWiz2kh37Wj0mSXKOd
xuyBF42tSI+78iuz9+isAWbv7ZZyuxQ1oxE9LXyiFoegwQAgrGnnFvmwjQOH83P2qehKNfbwz15U
1r/2Wuszy+M8PN87RVXeW3L4OXb6ALsC918SfFtWm2kqPLg9ik4JQH4K6A3CgktEtDWIPQUdSm2d
7/yhvjCbz4GHUkDZhM2DLUNMR0107w0ZJHaFvjFsitEHGZRP37xyfEmAxoOEDIeTHOmaX6QCk/34
Q2MEW/a+84IXThQylkhZ11FwoOXRQwSPyz5ZtxnFr3hwNqLSAU3Oyb+OHqaw1jaZfhmRc3bLKGyk
HPZsJNnbMGftWAbsc80lWlUZhRyenjOPnK1PMRDtmcy2WZ5VGnts0jdAGgLMKooakh5aEs22wZpW
JF5odZ4/RQ0eQPpt70x8s2srcvlhbQcHAQAe6niIBdaN6/EwT9Z+UeSREuCeDiBi56GUUnDn7Kje
ZfOQtWdvQPVVYWyW2wSxx9sECC97eLkm87eBPIk+/Eg0CLS59cUxCOcr2uZOmitPJjIvMXqaHeZJ
KDBrhg+BaiCfxQYlXXx5DtkQzUDiZ8b0Tlk4mek5C+IoZ2+6Y7VfvnWS1+S75kccjHl/cMPgm0Z9
2XKDtAaY2BTi1oWDIxTlOa3kZrg/wsnft2xZnkZ7YNPYPlqcNg9p0hfgHCt3S3juO/2/2VmaEz/b
AOsKgbrrng3OZtk8DnJjsL2tXt2XBdD+ZQbCfepg7rI4/8NUorBxtghBO+xt5+Z21cciaIkpp9c5
AB4ainJamRJoie7p7dqevRgKi+kRWJ3FaevmomOtA/o7d2YTMheYv+OYWLOM+gyv1oaV6RMkoXuQ
YY+qdq7HgwJkJ9/ZeR7uuJQMtbk95vBkvfW6YTiXDsCNoDOJcCGsbYTBsNdAi0YtpLmHLmcmqUF0
tuFdMzQGjCFz1CJb37Ckemz4ILnWEKWcW+Dhx/LD3nzWcnmhPOa4fPQwRh4uu2jck8Urt10e4xOo
iD2ZdmxsXPXC+8t4skMm5hEAcRuhlC0ULKhO67dyNrmEEynUzjQOiUl8RwP0M9/82BF+OMDx7xuE
1WWoQ4TqG0W+zaZwwHTy2AE0M/Doq7Fgmxd71+Wv9b3kbVImG2RkY3xaBTheqV1oLhFrDK4drQRT
sEPUpiaWsfixQGgsIOm3hXyiJyxjUmsZ6B0kvYI6va9Rjc5+7SUHVytvADeGWybEjdbUFJDDWyun
fwyrRt/Inf5HVww/GjqNLoyIVssjPNF0C85H/RiclA4MxhA3aCz2xZaMaA3qPYxgx8KV0m4Uv0cK
34cmAdsgL8yNe7m5/pxwyYT1K7zD67WyZOWsJpEEa+W240n1nnMf1xCLlpulM4X+UPN4kCxWzxQz
4LwzrllxRiaD3F3o8a7aBpyPTOQJ6N8Zr83AD+jfVnm7r+zWoaANcgWeVu/gaJCgWrPj5+etuG+H
pP/Bb8TJzJuCQxbqVy1V3xyosEy96z052gP9DjFAeYqmOIhdzcAFPxK13R6g2s4NnGxfZr23wzE5
EU4TMz2byacyjR9ubtYb/rnhMWPuR/lrDcOCJgbPG/9JQj+/6RX6q206jLFiajqk+Z2ycEA+NcaS
QgX6xUlbdhqLlaWE3I9RDVg+tWeYTGhEOkx+r1+N+Q+raZxV9BjqSPFeGgFe54URhn63bWPCZUOg
5NdxmltNqsl7njjZGl6bvDHEsLbtgDnE4JHdYkdST1E1UNnsc+yreXqT6Asln+2mht7zuT4PqsrW
I8DLjatxgZq8xtyjxj05fHkolb23ZEs/HFvco4dV0BUoZdhGDkPD35Xj21l8EUn9I+/b8qBapiQZ
I4ujm50UnrGDHdIENgBJ2roWPpmwbIi+lRJWMC+WTU6r0MqLhL03AQBDZOScKl0f/hZ7UZyAZ8/s
npYop0U94VqXHtLnBCFTE9VV6+rX5VVkBl0GQSdz4FKPh2IavLtUbl1/YF6iv8ZCMuYI6mMvG2by
857WaOy7MjFg/3RdQnctCJ+2NN+XMIw16OWprcYZIHkWZSY+1ziMYQw5rfgDDrb34BQtRNFIq69O
4L3bfXHfhbbHEDd+GyNruOFCPY+WOCdlcOOLAuafMVBtbVwRFwWIYCiuy8rLYXebcAyXLrPihu8/
05rYKtnOsdDwOaR5Y/II8qPX3INXX0n7XKkanFiIIBKSsm5LA7HVLolPFOmRcR+2Kc194WZN9wwk
Qyq25LyTYwtJGoApcQ6PT4f4w2bUemqANx/N1tqUTkLkRtNorEMg6VKDCjnb/DGpINwB6VK5K5lj
KLo9WDgjS0Rr4g3Jzs+JLCdFrR2HmFehwrR5ctjurlFNOVcu9gqyQWeFYUEN0ZOIbHoUpz14Lp8z
7HTyDP/N0jv9vLzAugKAalVWR2f0Pv+qZTPtl8kF05Day5n3X80u5fmXZWaPs0ZrDsbUMiQxj0Xg
iHOmYwbBInR1vy0HuFJutCwXe8Z2lHXOCzd6AkSTcVqH2hScOqfi2MwqLzrztSuJx3dxw2EsiIH0
uiMAGpi2sLLK+XDyoMouODuh9s3wgw5LVNG92NTCrlQrgoPqwWInUnfWbc7DEttOjlQ5h1XLZKAQ
xvv0Bgeeo1PQB5WTVq2WEgbXovFUuCQNyrUqtWzn5Fm1Id/f8ERyIs3sul07Runf8+ttRpIY52Vo
nnhafHRAlc0uKQ1Od/dWz6evZZOsCIUdLPvOimGyhl5jYuQAxd/6IiEYgiLHpst33Xib2aqGkyiP
pUVPOmbkx0qZxTFpe/wsHfPGEsWsf21oDjjUXjRuIVzj0miaS99ykssU4TwZBfmuV1l4xy0kGvRY
wTuEorwjE7L+Mg1YlTqPxYkFugYuy9nE9je1G60zzU9O0jdJBbGrFAYdjTLAKN3rULKmWCQPNHbA
nAubPT/vvqIa247pR42S5AME6LCqqfi9x6ISpoyESif6EUov25QcmwFlRjhSLMpFVI3IKytgr+YF
WPB8GYKvgWGgjAxjuKIy9d2Jho/J7HLerP2JpigesQCN3q6vgavT/KSrej/SjOq4hCdrJ92Evpsf
8ok7G2L0QfCofYb4Q2zWnM/QqxXWQaVRAsFMFqcHRlJd7nNNWleETVwR4lbkpfe47DV9QFGtwwxX
2LPFJpKvYRa552EYCfR59PkMxmMALmBtdb2N8y0y2GWQ+DHZQBxik/kK7pTL4oAIBo3G03lnZmAm
O/h9UG1CZY98qsRhV4zD0yoNBnIWWk4KfdBp2yfeOT2OK0aeWpyJQ5YcE1oxrSH4VlhtvIlNjium
hFplQeqb6HQk0X1yJuBVjpklNGJLKIyVj9phUFZTRvsBvxpRs29UcgZ/yY38IVQoADaQhvQMywY/
80sERjXsbMayMe4Xx2GahMG9bsABEye6sdnqdBzcPB1BQsFRLUAPHxbXgVGlLrg6hOc+yKl5ZCJW
1DYMsnQl3FC+OaP51naR9tjosQEZvECIYWKWsElPrb+EXv/0HQie6cRlhUPy1ZkjVf+TzqDTDaWH
yox73ZxczO1uQUq4lHehmksfmhV6M8CvCLdsIOHw10kCbLSi4k41gzhYQWjuxsYavtYEPY8Hj6Zh
DrPBP62b3AfQYN41zZErEqLRGxB5nWbq5C/WfuNP8R2yXjpICLAZRKL//Q3qxGJeRkjjfnmVJbr/
ZMSMnbuK10w3geDW9UbfVS594XVYfQ9lgJnZ6ZNt6fMS5KwXkD0hYP/fwRLrD1k0G2ASSXn+xabk
lwur2c1AbWUn7gvXuygaQl+aGcbqJKaNif5hlI55tnIWxdhz0ptKaQuDdQRHs7D2godzJVuhncJW
6I8W/7cZnGCl03c8NcktqCl/SKVHD6xRZJxfUD5n9auf92U6ytYZXCAm9/k1k7ioz6Ky8gNbRJyH
86ymdEP/NWFrpZr89pfv/Yefw2FLali+4fyBzTHZvt3bZm3cm9lQcfcSkij1/rIMqi3eaas2N/Y4
HigrEpGHgBsxNR1hrRklbG2txFVJgpezOyYXy8SNBsuQIR2KVd+xNpH+PhtigonKC+XQBs2qNtEQ
ls1JokhuhISwjUL++DwBV+Y5d7Xi6qjkwbE1uRMRBc3//ZX/8AyRJwEtAX7K8X2++7/vQLo5DTdI
+cq5fE1o1Fn7vo7zyY20azCVuL40u+AAXwJRLYdvcev9mDS9vQCUWkkRWXdx4v6A8nl0/RI7Qda/
ZLPlvJsorNPnuHyHoIjxziArrd5jg62QlN5fFgJrXqz+nY+xOFCxoOm26/ELzkGp/1kIMulPQlPG
/8vHYGIGkKfQ4nlXhltcCPrnHtuomOXTLlwdK/0RLn95tB81kY63pkLw0KvAOLix4x4LFJUNmkm9
MyzjsWtbYKMtsgbx+eRC5O7dAaeoLGaqWWI2B0LutPB0cIAW9aQgzvTfP9Kflgn4LLZDAsgFy/fr
QgetbgipjjPuQ+cLCXQ6DsxY7kZbXzUTrcbRvLslv2ec9bZ/m4r0tUpa/2HxWWIFfYjU34OzvyGV
rDneSSrOEiZHFv2XlcsedMtUBf3ndD7u2T/1ZycL+42WU//eed7aY/QZM5r6fHhsylr0Jvs2TjzG
Q8f0paRUrAy6txF9dsWLLrpbtq+Ltf4vV+937AWYNeBvC4KA0PSMffifuyOu/L5rA837TE8VVkAB
QBUgABouTt3C95EhsdITDJswYkFbCiqAx6mQf4UQ/A6YcH3PcExft3iMTPeXaGxX11A28lC7XyQ4
rRDVa8H0fbSoU1BFofDJjdRqDA2Q8ZSjVm4MyNZogmfPHRgND7j6jfmcEpKHqapvWcwIInWG2X7Z
rBc4Bnghb6VccbB1u3767ytp/fHz20Kfn7EZIzKvn/9zJRFEEdObSbuXltyObFLvA6ksWCGDfVhO
dQjom4iMBlIvO1Q/0rTtIqUavGtAWrsnzbY/QqlvhwJuAW0AJxqNI7pt3oqWaq3CffOrrtqNfQBl
JwpgoNYTpAbJVrBISuoRDKPY9sQjjmEJgbjDukRxTYM0VHh/49OZf1hUyDFDVhNzxP1Xek3ngBJP
8LnRIs8PYDQiu5kpvoVB1Nm5DVKfoAXdjVnuP40amnGqh/E1iw5Kxc5fFrjfWXk8ba4nDK694/ji
V8wbHsGWIhwqUFxH21U4hI6DbmewluxjkPt37kBCZ1kFQpFiYzJxO0SxI7ZjPaHwTrV/qNLBoNio
QEIFkuMiY+6NVs/+9kF/j6RS2SdcaADwAGa30b/vkGYoBeJla98vNrXOxpUmUk7q9RjvmOYzUpyc
H3jDAyIj+f0iDeqhuMttFAnPai1aqcbkKuL0yHQp/cvLzvo9mg5WzQA7I0zhe78tWm0rS2dKRHxb
XHJlwCiIuS2Y8Yy/3h/Z6Q4upgjHLdWmivsnVUSH5e0cuOMrs5v+rmXZf5KO8WbisjhVzgPGPoqD
RKtdamkPax3tUQ+ArDbQ9virMDdwiKghsNWpPT5ortYzQtgv0YPUb35wf1NNnaaQlIN021PPFxut
d3RnO9N/P7x/QB3MpMs5SOqxBv52D2V2LzQ6jRPkQs8+6174XJBx46xmUt+N22Af6S09r9Rn0tcd
HBfZOUuFfwuTv+wvIdP89mzxGRwH0gHuYj7SL7sO/Ie9mGozui3xjBBd8ihz9hIlLcZpAWcBma+y
UA/Syb2vCwM9PJcR6Kv4bpAekRBCCJ1jwOfT50RaQpKh+RoAL8G1+CBbBaiLDHCr9NdMOv3WwdK1
W/6g30XujSaPtvCYGFQ08WMhkNHcrpsuhtZ56zEGKrusz+VcYNSWGDZTaT3T9m1c6zJbqckZgX4Q
lmjjDlU0GFaR7jbkmTjr6cjhA4wYLQVOSVjJtKfXnNaHReMrnPQ9i2FNx5Vxl7EpukZhvrFUO9dP
1xY5gQwqf3t2jfK97VjiW7TX1XJ+1QXhlkR98Z2R9GOMf3FiGVilUe48QLR+5SCLcY3yhmbIPwqR
3Wt4IFlBa9St4kI4zXoIaUtdPNRJQ8YxEbQ9Erc7TwzPECem8AJz/jHsIB7b/HIIyJhBc+KhR0mS
j3imjE/Ym/6x9QpGY8DbyY8+4qK3L///9ykIyTmxCnJFF/ovLxk89CkJKO7Tz3UXJHUuHCTPyPzw
9AFfSTpyPDbG8bhM8pY1xGvr6tgxpv3LZ/nDguED9TJBGpoOyJpfNpahz7yMYWZ8G8Iop3ZmdLZL
alr2OkVbbndYPsKylfxpkgzb8xZT6wpOu59PzwNC2qaqm12QziXCBvVef/l88y7r3xtfHF8mHmNn
Bm38trWhn8cq+srmDIbuxdl7Hea1+bXKCYy1UlWvxhRso4ETZQ4R8mBN+HIjAEWSnnmWKoekvWd9
jxrM81EpDbrQIjpnkr9SoJZTxL8/pz+fL0xoG5x2Le+X3eLYBX4HCjy7RY52YaBfXujOLC+uMd5q
3cFpxHRZ2SUfVtB+GDE4x0Sv1qaYK9L90b0jYkXy0Bi3etY0a78F3rhMTZYbepkcaRxXVnYHdEHH
S2ePNYH/rDXf3KkXdxbhqAcbmGLq65vSlM42dEZr5YyUC/lF/Jr7uXd26+rDL6yfRq2MvW5V6VZS
CPNkYQLYymAK7zLHfB4sDJK9BM4mtBq7bJfCjqq5OUZkJDreYlj8MUego4WXdW1gdD3ywGdxK49O
27wuR0kpyApqlDLQLM/YViUvRskYKCXbivG0kncVxUquRbc52B4DmnjWob40hGGkDM5Inz/J20f7
KhnKHdNG9OzIqe4i1V/JOHMRhqZ8LE0sfaafQLyUJD8VJnTbG6y7vmbTqwFqvbXo7ftMGyVdQgK7
KcmjIWsOhbxVujOcPBzGm0QVl77EiJklRMUmX9HK2Y/TVeTpuWoamjeiDkg4f8UqGVyDHhO0bdml
4k7aty4utF3s1vXRsMdvWY2/bZjz9rmsqQTNU4S8mHibMUTWyav8h1Gn7S5B8Bsz9bDIzENvfdXN
lhFUFj6P09ukB+y/Uv/cBB2xPxhiA1PPI1tdWlXwTJTYIjaKIU9P98MWuPxIwFfQ54ZDAr07OHlx
6HyYMU6k6W+kYPP3YwanDNQSTqCYpxGk/r31CftSMDXMylsYaWiQVirOujkC1hOXAYX5RD+XTXOB
YOoZmvdlCMlclj6WeeGEu7ikq72sUnNfUFwZ5dqTPwVrZhF0aLCD2CCVrNyeuc5fFpBZyfnlwTQc
HRKfifpEcn3eBP/Pjt5pMjWBd1c3tLQGiVNeFBvQ82iM+MgMmMs2pif6ImImwfhGhdTJDPCWwg0I
qaV6Me3Gehnj6OW/P5f12/EScZs9r8ce0jfZKfyyYES48bKcidwDGB8MQl69MgN6KpxaOzFFxE3j
tzctLVfL89Sl/0fdmXRHimzZ+r+8ObnoMQZv4r1Lrr4JhSYsRYSSHgzDwIBf/z7XzXo3U3Ujo+qu
mtQwIzKE3AGzY+fs/W3FrMmlWXE+CH/UwVFFuqMvv1SsIzv7zLiA6+cw+EgJfjr/X6ho6gNdnIzR
7BnekhASOJyTGKsaG1bq7z6aUvPigi7I1X04+rjTUWchgOp2Gk4KcoBZnUXDznVIqBwYIc4sDmX5
L3lKn2tqOhtRBHsadCPl0n8qliImrDIY5uHmY3L0cZ6Sc3CAvbCeAjNuRTfHO0u3L4NmWk+KghKn
VDJh+LApNzUz7z7K7wa16pw7zaob5+FzllX/IJcunKsusji9+SjFbEKDfK0PH4trltD0czrWgaTo
fYIOSdFJo2C60FTBG9wP9VX7ZhLias/SiTHIGItECpWrsChbmmzCAon8NkD2cqGT+ooW5n5gWPFA
KYcLrYCwRLQfA3LdRDcV3nS/0Qd0hASQmTDdNEv63bjz9DC70fMH72K2X82oT6iw4nUdDEwXq/ar
6/nfvQCXFa3TdmOXy9Zt02H3YbkpIg050iMTwB6p1eohaCDFtps4YlqVeeJRpYjFPIRbpBLNTImF
t+8bs47lhWMRAG1a++nj+ajJ+trBKnwqGLCWY+yQrOYTFX3uXH50D0LfOrq0wq8+Kr15ItHBGtQp
AmtayplBTxbdMZ6piKQjuYggMtrk3ZV9Trjo1ext2yp/t6LH1PMuekb4EG48zMnnOV3b10x1/G2j
QZGFTVRugq7MdhFepFC7PdSqGEG1N+GpzeTapMa76fuUnkyIPOkcJiLOZI2Pn9K5RIVg7OxuPj7U
nFA1po2x0IK3UDR4+kftdg/E0H0c0RwUQdSji0RuPr3hKpHbVKNjcBV5CcCg1wieiSI6D7R9kZ41
K5Ww+X079hqKN9SRyAimuTr54KwPdp49TFHmHKFbgxhxb11n8PeR0vfDoA4fg8YsCB9dyOKPY/5O
W9reiTokwnLmCTQN73M6nCy/pWc3NTcNmGfQEtWpwWV02bi/Osl+PqIArvUjB1o4J2/HiT8jhoPY
NHPhKPsmGUx26COwXkuJjqwPMhLCAtycXtZfK4ceKVuUOYiq9/9R3v0RrXD7j3X4U4bDp//8r0Q6
XOWcmPv2d/050+EvMRD/q4IfqMN/Hvxw+ba8lWA63j6lRfCP/pH7IKLfmO+79Pw8tn7Bcf8/ch/8
8Df2Eyh7RP2wa/jnTIY/ch+C4DdahPRYgSuGtDbPTeQ/ch98+7fznwe0X8/HVv7dfyf34Xx++eeW
iwrWZzH3+LX+utWq0B2NSTLAkA6K4LXfnVv+ySibxz99GX88NH8OVvjZzz//+Z+28g6FF0DVcdn5
iSHpLBMsuZvEdYfyF0XDzy7wqcCpDQJEJXMSsBfHXJ7VtJdMyepfnLn+eqT559fzqRIBWcihv+Kn
KzDPaOfyCVtLv+D/CrFZ2O+GnsjeHhr7F/vrXyugf17vUwti1KWn8xn7GgHkzh1X15uyh8BC1TDd
/f0d+esG/s9LnJeYP90RBCRWMQdAdWs6uts48Q/p6MckwsBNC3/VXP7JXYk+ddxmGpNFkSTLrpmr
H6gXazpZ0YCe7u8/Ay/Tv3pqo0+FmPRq8PDSXmifiP5b3UEs6NhsL+EjFHs3VukFrpTxF0/YT+7J
5/54XIjZ83q9gM7A4F+f45d7v30xsXR+0YL62RU+Hehxq7DpuVwh6mNZrxW+awd3pt+qPVOypv3F
t/azm3K+/J/uvKFREqaV3ZDNNg8Qq0Km/gQz9vW/+fM/vetJmRS6bMZmJ61E3MFmnG9w6OL6+fub
/rNv6dObbmGqKTIt6h3JLC0kEZ0dqLHR5OBQ3/17l3D/+g0lhkqgdJd6NwVnQzZ3YFdZUMnmvmzu
//4SP1lRok9veAB1y3KWYjobn2/AwTeaTMXSuxGAQbfg56/D8fbfu9KnF51D/xTS4Zh2SzToy2w6
82tDu3sECFwgbl7s+yzXuNKkFeTbv7/kT9aWz+xHlY9dV2jc+6BkSCbFqlysq/CcVWymzgvAEeVw
aP7+Wj95mj8fxorEajAwZtMO+7VNsh95tBfF1Nuvf//j/3rm+//LZHheev70smi+Ghhirt4DR5iB
znc1hxRO63SlBstKs0MT9nPyZARa2X1viVKfLLDW7q+WuJ887eGnNYFnvK7qpjA7Ecbtns6jv6El
SNB6jpTp7z/iz77BT+vBlPuxir3U7MzSonKCBePfuGNp/eJlcv5atP7zK/y0HsQCSGKaVvXeGHtY
+rWS2oRvgxzmGnSm6ofsiVI2YCo4QOtbz8Tj2W/uUvQw4YYiERxu//6D/uyx/LRyBDEJVlYTDTvU
wz0g5SjBtJVCBsCQV0ENXUfVortf1Oo/u3Gf1hDEGjyO6VDu+oiMvSguZ+zinOaBMMJ9+UVf+me3
7tMqok2f9v0s652A4/tqBa5AThqMqf+Lb+wnG+zn0AGOTCGwVRRfcZUH6uvUZSh70OqmpB00yfhe
2LDEZo8O3i+2wJ8si8GnggHvWewZ2m+EGFoj3dLaV9H9WCSkjEoUiylMjK4aL5YqFjQ/C2WZ579/
Nn5yu4JPpYQzOqgVFoXrSkyjOEhNvb1rG1rXZBSrNP3Fu/azy3xaTkoMIBGpcJz747x+ELY1/lBA
kn8fJoNi/+8/CkPDf10X/afJAF8LcnoPxTwgRHtt8Nc5B+aW1rALBquAterUPPp0EPzoyoLbPgAg
8wlZHBWz7z1pBIXexKAZ8dR3VFh3WFKHdpson1yb9WRcR1/pWGQEzia2AeUUBzh5ENhky9Gl9bFc
ZZLD69cmR8iNExe+7xfSijkarzAEIdlvkDB2b41syxmpYZ3M8Y+cLmCr0a1W3bBGSxS33bqJ3PoH
7gBJ77qnh3k3pUaFBx23efQQllbY30LxymOsqW3g3Ll+ny8XwbCkuJNy6XLQH3nHV7lpvfFb2S8E
bqvFTP5GWDPZtPXEWPRd+3mSQPyBseLeDQhvQDOU42hIktTS6TE7ZoEbfCuIdhcPWL9SIqyhlrs/
pmpI+6uowSyG3Bxx8BnatmAAM3Y7QiAem14/NKJjLITzJXffirEnYjYz1dxkq8rPnUitTCdmRYJr
WObWSvbqSqkMYWaqitGrdksBadreVpkE5svozm8csINQOr4Rw5LaTzT4bfFWxFkgvjPsdaYfKFpt
8a3SINsrODe+Mgfs+AXRfI1gv4q3xaQA1qxbPOfOS6QlWTdrvtrabGl95+9OlcgtXVfVzKsuSdwX
CyyYvGj9xeZ7CSm52QUdUHbOA1ozT4+chpJFvYku7wMQKk6gnxRjePuuqZ1RXnnGw86fx7kiJLrt
K2gbfXzu0m4mGL60v/sxZaKiBS2TeDP2EZSMLGpnQkK82E5x6LtReTVVsCx2VV/0/LDJz3GOrGSo
865dkd07Rt9QYQ/tj9gdFJOVUYniqbFj6f1IGtbdC8Lnq3ZYzYZH8aq24na6tMYoa0EOOkzRdmoC
BOCtlkgZvKkDKsyraXQa92m06Dg/oG2QpEmLvDQgp9D29kG+jlJVJzdwACN11ThSQzyGbweqN2Mn
lci8lgdtCcc+o0SyAqV4osJk3hX5hxErSFSRYAuohfLXddvHIaAfPzUh22/A4BENH+ji9zhPJRPf
RltLCZOs7nubCJy8w/kJGbjPEGGKauoWdjQMM6eYluOY7uaMseC4Tv3KDK8AHOlQJnY36osoH6ka
JJwqG3lzp8yLDXbknFbRdzG5aF2R35Y9w6ULxzPlVO2mPMrqo3LiuIAzqBG8PvSSTPtrLx0r8SD8
duzfQ0/Fye++W8ejhlEoKP95uk3u0hEcCH6cVkkJpe6bCDO7uI9nmTXhKu/mEg+LguXUrmLC7sU2
JZgvP9RYXGEv2DJCXo0JI1vy41lMH37Ly7hKniLCnAEhMALrCVnypfHh3jAsfjFz3E0brRzYBkPa
WcueVyRCNTxprcfroItyeVkq40io+QQNbdqsiuwjWKFYbwXqIUyWkzdb2QUuqNz5UjZDWVxrSezr
Y2hpTgNFiBNlIJmwiTMWSb+BCGJr2FEt8t/lROIt7C9CqgHjcT6EkdWu+rLtmoNuY+cic2fyiKEG
+ms4EWPwEk2jabZixsi3qTuwXjfzOPRoi+CpazwckHBvTZiBlVayckucbRh2bnLkR+Ghi+1KYXyF
q7HDtjKZJzHOhaiRulbOiPbG42XZglRMYHI6ftEdcXN3fMLZdxt4+IhdK6B4PmdOXCJEGxT3ehzz
tMRyOfoEJy+q9WW+lnba3sW+p50jNCD/ORwn8S1Sg6gOtgNY60w3w2C/j/pmyd+NRyaJs9Z57Vf1
OoLI3zEf6WkjJ8uw2PsgRf5xyEKMRWjwKo9ObeaXjri2DbmmT0Hp1jMaf6sDQlfmwuEOCzUFm1Yv
Ojnpqvd4Y/t5kRs7mXuI8LVwU4Aj8YzZpV9bTtbWMUiinuflcqa568lNHxfLItax4xrziCkxicR1
0dqZy7gZ1GtPIPEyF7j44LEMET13j/GzJNam/2FhBKMbjOFsBjkHR4snIDfWa4PxeFyPbaBFxdvo
LMvBnfsphjOhBGFBvlMVdFEik3bNYzVliXsRznb2llWYIMy2iHNw+7B6a9Wvwtgx2dGMsZvuvbxx
l2Pt9cp6mZEhGDSiM2K2IZVB9EaynZguibW39NUQCw2eGPUF+e9pm/GsGxmwQ8soSZ5FAa1rZ09+
5m4GK/fVyVmmSgBxVEu2DuMZuxS/d0w2vOeQVLqNRZOIr00n2AmBpvnYuaqQDtShNJ10mpXbWR3O
UkgQbnHTGuXia4VTk+8iYMr+xk8CTQ5ObY8vzMs6pq+9N4XYOqPEh0ndZIy06QhM47oNrJ6YCU6B
qbyv5q5bvozCAwkPLCQpX6qW9fIkdDyWtzM4umjHKXIZrwvshuqUqQWQxzRPIXwOLuwOqCTndrrw
yMfozyEzAc5Fq8B/csSRWoSX7hh29hYXjIXXOVGLuxsXO7SfVazd2V4nQz0tRzaoJTlVSAdDMOay
bNcs13g/89EexWvquH57S7aNm63ryvLS/WiGCHPBEKRq7ZZBZ97LgdVhM5b2XN2JajHxTeAp4rVa
0LLt2gQESP2eh2Wr7nsHdAFST2hbV3mbZ8mh5uyVwhYv3b57GjLVuu9Dg/wbP84yKBgVcGrR+ftz
Lh/FAIT0ZJDjwOx1JauQR9Z23wwXQoRi+R6wPTtsBfWEjapFqDLuctNU48uihxyWjb0YBtGrnFEF
OG2C4S5mpnYEVxMuae9GLFP3vTdAD0jV7MLBWmQayFU+lGKgHk/7eFM5iqg+FXqJ+REOneA6XaQU
+trOTRb2ZJ0t6aPFWLbdA14U4LpYR+z5B+ttFgKAzcblJo104l3HsqqdDFOgCvv1POT4thdfl7SJ
UhYR/3oKnQq78aQDf+9B9C3uonJU44b8zDra4qIKo2/WmV58V9Y8vu9mzOknbwO/iGDU2YOID1DC
UjQFOBuehtErQjCsjpLqEowzLujAl+pxwV/QbtLBa85JkW5Xzxt7wPQASlcCdplzb5nuQdzW5nlB
N55eerBaAPqQhd6026zy5vECIJ4bvUiTgEmcWt6YdbTUVIPwdutqH+RYCwFZZrpCG+WwI5dOKtWX
aJqNvUtlYyWXHg7qfFucc9CQRFjizA+2Q/WQSJ7rq2huSfQZo7rANgLHtmq3uiFi/LbTblWu5gqX
f7YaRZhHJwhStX/JEQn0ZsVJftMksdvdEwgXyINXDbV5tNOiV/ftLD+IRXHVvo6sPvKLRk2fPfUk
7+knaY2ueZF4e91Lt9f9zE873+JjP+aWYbzVleZLqRPxe9iPU3tdBHa2HMAjeQnt0SmZrhbV6Pm1
wwM47YJxAXiRSyeygN118DhEO5bVUVlkQDqrmYp72ZW9XWtc4Fx6vwy6Beu6qIBN15a1d4RZHsmb
kMA2eVnYlkfySia72Mdi2uI7qNSc61cZLMQ3bmbHnJ+HdsiGRxiCvToM0nHbtbfQSsnW+LAHFyY7
pX6/AoyqhzMOwh7ObLqqxhfWqdJ+iFLHYlBpmzqaLlqJV+k1ImtiOXU8sd4PeNJdwHAtnoxwTtmZ
eQIzzesqADQkd5Y5SmPaxQ8GLkl1txBVUb/WJXbXo93lDu+iqFu81plSjXWQIj6LTqwl9y7qwBoS
dEEzBLdtQIEzfTNjKfKLMC4aBrTeR5IJG+GyLRcZjAeOCPX8nfoAhJ3XVJxIvCxQ5Y102sjfVcQF
1FtFoI2CSDrZ7p2hNEh+t/Jo8C8Hmkp4czm2qe/GLH59yIXO4pLV1ccl0qIkC3+IvivIVMgjUSnK
9TIhXFkyNLARGxs8N609RM2T6wHf2w0B9hw4bGi1XgZ7VBXvEe/uDlHTkv+u2sZyCL/IiMq24Gcy
iT80Jjcs2lnHXdu2LWHP12cFbw6SwauyEmhYBSiKI1Xuz1eurwjhQspEzg4TMV7opFlk/1pCTpMH
2BsBopCq5q0ZVxaemPmdBUWycvuQ8ASwjy4vobVbweQ8m6CwQvreSRNtmzrAruAQvZTeJcVIdNJm
mop4PoUNS92+75ozLgmN83RCsBL7qzqCQHJN7GLhnWAVWDEaGCx4VN5NFd4V0ksT0BdxPGzw30X+
6gxMmjYym4FCWXp2F46NEdyTZArw/uURCEMOe1ZEtGTR29B8AqYNuM3lIud9Mij3nHkxD5X9UBND
HV5YbqvH16kCoXi9+MOMyjuzF/0Wu6x2R6S2nnMaCD2eNmUCU3pjCUQyG+iSC0lxc9MQ9pHoYHaO
dl4Vxe+Z5ih95bZEvOxp0TXpnazsZPgqYoihQKpV8wMrDXyXKcdZtet9Hwz0hlXH09N6qZsxXlZJ
UZlubSVOaepVlg4o5X1gAMNF4CvcSeuyF735vuRA5saVW2QhPmQ2WPzMfh5iV8zmRVEI23FrtXcl
7AR59GTJyC1J5xlJPdzaASFbRlS4h4ymI1bGaUeRvThF7sCmjmxDOE8oa/oSN+3o1ZgiKVQxHIdu
jqTbbwBRghDxDExjpUb9JTe5KonQjCOiQTgru7N2D1ClpXRQahCT+t0eLcDgqAnMJPIr26J/5/NM
eEnzEmedF50CA2i9RNk3WqiADEW82AROHorTZHm1RtTSdsCCR7KH/Wg1mdxSFQqyaEQ3mtqkzu4o
asHLCs63if7aLrHVANEpgEqr3M3ymzmMUvegLEeag40TN3xzxiwZj8QVWsDEAtbabJ8ohka0hEf0
w7eW7vz8KZb5PFyiCMPxBrM0IEtjxUpkc0IIxqJ/rcNOsHN2QQQXj1OcteaZwd7ZqkLC2M9wR6H0
y+2eiUQvWeLiXgl1GaGeAcxfcdK7audGiq8OAZrAIbtQmnadLz7G2catrMriLF+SR48kp8s3Hh3X
7sfsODiULX4BGq5+DuwZHmM7f13sgYewCVzIZPngaDQuTYGKf59gp+dBdmn27Qc8yOItjlPwR6RN
V16/WkKiVjAnE0xLBECGXmLa63Ye/QeMGriQ1lmFev1uoFZMVtolS+1mDAcht7irHfXEdF5MWL+r
zFngj9Wa0JuAtnp6cDrp2jiAzinlXpkn4xXqCqe4RSZo6wNltO/sZT870BpjO9GkHjC9v1Ne49o3
niJidefBafeukrSBKdt0RdJeIt7vu83EBh1f9v7sCnLqCUksr+ZA8hcJ0MrpcjJd4KPI1CKS096K
opEi18qcDNt665R24gAPLGx8z3GyuC4RDixriHQKwV6WMqgon4tctMvthxBY0HySaz04yxNnigkU
A2Tz7jpFRSC/iXgghWvNydWxf6R4iBfgFknsPAZFlYALGdIwuCfXKQZ3nIDbZQOYACuuh7Ax0t0E
yLdbasagidQ2bO0woUkzUFTTf5qIxYx6Ge9c0Si81Qn+2Cq4CCq/Cb/mGZvt16ieIZRuedsG9S1Y
ynh8LChdOjphvPtLtRlkH0P/LSPX7/EW1oMXo2aHo3PvB04TvtEM483b0Bqurcc4DumQrci0yemg
NItti/4iIHVOfk09yjWIUF7auPldM3REglzyy89KH3qkn0H0WFVTNDRPLMsmXeAT6srdSVKRxnVS
gV7aFgwnun2eF3Vr1tFMnkUkDmUiCMlBDWlhjLxohzqePG+dIJ9UapVpvm8MJBgWnimGye/A7Fy2
tP4KTzJGDJzFeiQmqhnXkES95LUmBXw5ZosI5NeEXgmip2qGx16YuJrX2eRXy2NYFXF5YXEPppc+
TReK2hnexjdD6x+KmPKhyYhVVql4eWdXzctuTe7n1JJ45TURO2KAYClgbOX6aUWDhiPzd4mPaHwe
BLD/C8fOsvnIc2vKLxxmq/qe5lNA2sQyxUqtE7cS1fcuGIfuZPvpkjzlpJN72K/VIq8GnzPLHcT9
yC/XQ92SBUInISvtpyZPtIDqgIgUGTHwpzHfOUXGmZu2UOeqy7BpkcSsGU5WMTJ2GdrFS6HCrHkW
NDnc/FhnZeNfhbP2eTx8eqh6601ByhXCudPBfeihl4S8G7mD+6Tt0UhJTbkIqJh1T3sMgsVIkuPE
+GVKdLKHQlSIXZcQQeM+mLhN/Wbjp+i4GDeluhzs64DsIM89etVUqum1ahPP2siAe50g226baTuw
uNflxgyDAaCBrd8Ml1aflFkMq3yo+GxeQU8BSG2vk3zakyRZ2EdL8i3Zm9KanCbbhzlcJudCR+iY
NxhsCFbCAZWJ7hj4/iBvE7zTQcfyhC6DNmfUxfUVy/Y03TciBqvZ+rONsWoK0NPPFhvuTc6WYO57
O5JJe7H0EPe/fEwU/qc1X/+r1FwMen6u5jq9tT3CrYYx73z88X//j3PWZP1Dx+XY0W8hqajIuHD4
owX+DxkXhqLfUHdh5sI5Tzl41mr9IeNy3d+wMns8t7iZXcYozPH+kHE53m8x7m7inyNhn+1p4r8j
4wIY86+HnCCB/jqwJkIA08VgVUiiofxSTk2PIWNIgAmt072mHBmv0VEW38vMNdd0s4Yrz0WpuCma
pRuPC8cFQG9RBHmT5QVTdWuf3dRu074XRUuv1hZnDHHXuBlp1EuwsYrMP+YDjqmVr+vgUc6V8xTm
eTuTmuW1QFR4yxlo1FSra5W21TWo2ugL+F1zYZcAK7y4Gq/PerND7y/mmRhairJYwjVe5WGgH4TC
DUZHKDypPBy2iJPwpuOHLr8nXZPu7IGT7CF1jPu7dU5+ZWg021cD0QPXlVWL+2VCPgcfTAfP2Ov0
OSS565/9OSMOLxik/8CS5Dn7towYysicsaKsugg4pj4vYWXTnwrReXdeEgMdEoVvH8J6ik/kS4ov
szDAizMRcpIA4mTdwsYZHihN8ucOitOrb0pDDEnXX45zF10OXsTYOY8C89B4yHEB9HUjRNjaWMR0
IlJFlgthke/DRaJcLxk9oqH95pV85K0JlabLZ8fVGvxcuAu62d+25TjfjMKpiVgALxcHtty5cdNe
wyx06Bt2oDAXN0R+mzTSeckn5d63jByePTiGFAyWx240jfJpEdb0XuGFv4Tgmm1HSfpdmTnyoiad
A79vaQ/bPrH7tROc21sJ0UDrjr7kfcUQ5+Sz1x5UnUHudUb/qmklvotC67u46loSwsDzeDJaLr08
bU55PTgNXmyfHmo+NPG96t32Wvvgb+twGhka1DY8IcvwiK20cJwdJ8lp35tBkKUKqO5CVnGyKVEU
nDJpdbuu8kEPWh5M/qnvibBQnDHAjsv4OBigZ2Ey+c/MG9LbdnDzV2/wNUxBHrox6GiEWj3GohKs
6TZuCnYYMWnn2WV5/8HNcWGSzgVe1WKi6PK7MDkkTltt6dFJOvVu2Rc7j2bnrd/m5jKoyTAFvpV9
Z+QDVse0eXKKoiE9ZFHl7M+vwCurPmfGELh5ZMUc8Xo3vT73UjdzjG8nrXCbr9wwI5qX6BjYbF2Q
HfFrWr/b+J7fu2WmTojiYlgFscJsVFf+dZhXC5l7oaaUzz9yovLisgrz7iKeRX30aRAAryLZMd20
/TkGE3HCKvECuQG2ZV7RTqcvtXTG7YIU+octYuuBY173CCulOHWU0k+UOuOzsc7kc1Mt7xmoBfuA
r95sPe+89bX0L2bX8i4L4fj32HbsN9GO6Lk55PQk7HTlDpRiDGsrKg5lgDN/KeyGlLi+utY6yy9N
NZpoH4JEAF8BheipX0BA0vQcDzpw4bKOgem7Nd8g4UjE+WRi1ToNYG1toiua7+ZqZilcw7UobqI5
AFAWa/pwo5oZNSHRe6OzAAktKIW+LSbX3ekhzJgSp6I/zFne3xpI4G/8dfdlKOZkH9mx80SNqrYq
0jadX9BneLxAC9pKOMSscsNiXswb12swYKWieClJoPrqktx46Av4QJiIquo0yiHYYlGk510XDtYV
iCn0gShc1YxvKoj6G5GI+dpx4a4GxqSXLs3xivK+C0+LW5j3eaLEfUgaNzrCaFweiSCvb+kUZftu
xPZFmCWJa5mZ4FqxiJIRJ4fXianOdSTDDk+PHU23sbBohnM2Wzt2E2005MnbwVUseImn4COZnjEb
Jb3T77VTOzlFh0twk2CwAAwzj4/2ItQ9wgUMCvbc7bhkdZK+431p3H686CUt13bM83eytcfbXs7F
UykL7KgF1c8qp+lr3Y/Y41+XRgMTbQPVJPO2GkL7gNM0BCgfQGTI5hiXnDSd8xpPWV2uGVgheWWh
u9Hkew6kI3Tyve4Jqignf7j2xaz1nvZReMl8W5+YTsJ1n6pC3S3xBEcjmpwHuaRMwB1dXFvBbG5I
KPe/JJNQFn5Yv3lsZ4U1YEjq6TArp9kFJQms7bRkNFTTSdJ7S5dT01Tx3Wj540oB1d72bfrihkn7
gIWP6SJAvhsrUvXBBT/8OhEfD9S0cdIrxhXBd9j57rZzNWNbJrpXHA8IMgAS4O/lqIrvUmbm2Fi6
XmP4bldTMhO5R87Bqh5nc6AhGT85TqKPDv1je+sgKwea74j7rorLwzDkkE8w2Jz8qoLEo0v7WoZl
unfawRA51HZMuMuojS/bbMK8HZlsk0J5+NGlEGRiJfIvDi55sh5U9yAWP3pv3YU2GUMy66lOinLr
M2Z9I20OmaIsezKXneYEaHa8wnYX7HrjQmTKaIGuSpRCV+nItGpV0Drc46A2XzOvrEBNk5W8Qv5g
w2YXOG5YZYFFDjjOQfm67jVHT0ivDEpB15JpR6wlwFziftU6JKKrjKJ048vgzNFLQf1OMrt1tFW9
M1ONwD7nhD6soo7TIcKunsNfMBL2S2faX5HNMD/S2R4vYnuQV1kfjseQ0Ic7J8NMLxhjHWs/zW6V
27kPod/yWbjQWrp91q0YO7R7tu7i5KKNA6SXceSnyZ2v/cVavriBA4yNl/jeMxFPLdNevDdnTedd
CgSPxkAusuei6VxG6a16y3lH8EQyaV3TzkzWBKQSKR/BrmrXhVJesak6xoRWZnXXWQMOvrCy4VSW
SXfpCKu56cYwLjexPXlEzabEQAQaFGdcUvt3oq1PPgbfi6Cwl7eW+eURb2nPDth6rwQnuzsm5uaF
4X5wW2e1OtZpMl9MkkgH8lcq7JFlODrO2lXWAPLiWKp8VS0/qqnYpJfLSsu2WHdzBPCOAPRNYZG6
umRDCrnZt57TGsYO3FDsbpXn4W1NiuYUWbOztaZoOXpNSfrSwLFb0h4z/ZfMF9apI0vkkCEykask
7RtSyH2G1uk5C7nFQXqZ6KHez5VrHYgb806MeIPvPQxlvQrYVm+J/akvhajtS3a24muu3flRzzGF
Sj8C8m/TGTtsFSWHqPLnjTX1OEsdaOGKbq/HtrUwJoynmEQMMmi2oe+A+nMx1F8vTVGebB0qRm1l
+ujO9XjUdja8jAmObkO58IW9rDkGSzAw+TKlRbR4YiXTuos0KSqdJbHf9BMEnkigqPd41J+omAo8
vBVxi1h5WBvS0Nwq3aiNsqC4kOtg5QRFCUJd8prOCvJLzdh8pkHEeIBxQtm/ZhVBHlWR2qcAZwCU
hnpINuk59yckGPJLX7fzF/qR06O9jN4j5qH8iMgsiVf4IMIM7ar3loixPEx+/6UTZrtI8jhybthG
Fgvmfu22zqOwS5ZbieyoGeq3POtrRtmC+kKn58DIxpenxUIET76nNx76ih+RIWm5MK7XirUem+Y7
45fxLppE9eS1JaxV1xdXdl+T/FYuZXJqU1vceDZYFTUm07dqsvLnHCUrp4q2HwmS8mfrzraC4krD
D+z/H3nntSO9embnWzF8bBrMARgbMFPl6qrO3SdER+YcP169n5L3yNa2pJnxqQFB2r92d9ffVSS/
N6z1LJcaeTnqGWlpgA0str6TlCLoUNvR2uhWTq1XQSML01iRiaOQRcCWlVHIwFTzVJtiutSaEh2b
iZxZHHkyeX417ADNHiwE1zOanC6Zln0MFOc8MWcNhb6MbAl0YezQYWvuPJumB/m0t7xZIqqmFIVx
ZexHiZbgNN6xnM0QVuSk1DZxe4msuGCckUyXjNiXc82bVyMl4DUx8EDlKzVNPE9Gbh3ggkpH9hjr
d8Xw3icDPSakO6sPWgaNA0+ZekUZlH+oiMiINb8hpTVlWEIQpsAXiTLqoHjninLV64UDVwymV+HS
3o6ZFj0vk8kMah0L6ckc8nkHjlQ5LY5YX0VllR9rDwl2wJmdeQ0BCVvGIHXrptnExeSMxsfqDPOW
DZJ0HYAbfwO1yu441MZveyYcuYuz+oidTN7Y0hDvzW51dGKNIidAuDS9z3XU7OhXhsdJcVpXUYvu
QutlnaVVqVJozsQVlNTaG6Nj1AICeKm2aGEMujxr+Zr7yPh1VCXBD6rUj8OQzd+jImCGO1J8hBJA
9mxC3L3ZcB8bpXBeRMzN3d+6KeytNTGhumSFkV6C3RtjFg1MRGIQG0ZcXthE9mEVW8nTFNfx1VYs
dIP2WJ+VLM4/dEPS9zcs/N00kLpQLGpOwo21XlH9tV9jrOvPsiKSdzSo0rfRdMzTsMzjMlRs2lrH
JFERA2OAzBcRVM7DnCoLUtyiUnrPCuhEJkIqnA+BzZ19hgxXSrT6AeflcGkNQi4C3hv9vCqS8qEB
O/RYJcRfTRLLQFB7FXlYaUsn6sfpnMApykNFR/gywk6cPZnpo2/IZGuvrMC/2nGwGDQrOgejpcqE
CMVKMKCB2KCTmR55Omk0D7gn07jF/lhmXesZdWX/6nWTfK/xupKdxFWOv9qsbV+Wu+LZMpv6LAan
uotqQiB6hYBrthZUTIu5mj8sBQfPXuUl8kXEt2vpbIHGZxOAQ3Fhty1bfXSILEUsrhKDfVZXzK6F
w4HUoLjxijS1LTqvcnieNeq5qeUveaLl6gtepZG3M6KxkIVqdpfSxF7qxCBqryhHjI+dTLA771YX
FNaQXuullAaEGXTLtSxZv0IfqUxQn+yRfKh7oSb1To2J47htYLnLJPVz6LThtUH7ErTEFt5HWLt9
iwmo5htrX7P91ac7NE3t1kFzsl8RzJ8QoEKxTwUEDiB7ik5yARiNmyegpgaDtBIyhdc+53ySLcje
ZFK47A8t3xzKcm8wRP0l1GCwzlMbSR1G7XLLi7hSq9rbmqgK8JylfEsTtMw+fxc5q2vaojWGw8nz
XSLDjkloNq53Vt60+U5eevvUSPnMvpSYF+wkBamLK8bZA4+s4qjZNllZPPbg+A6iJA5Z6tGh6Is8
huSVac8q8t+XWUjrg2w0CQ2cZT7JeTvvZ6gCHSWdTsGcj2383qJd+ZVpGj5TfRw4SejYaNCl24HQ
JLu0leRXdFgMj3shQFNHjfaM9qK/t/PlBiUuE/LTjFVSUFUimPTMQSSzmxUNkM520GDcmIuR/2aG
4I2rCZ17mTSl/8ngkX0neVYip1SN/HuMa8GAfR1CCR0jeTYlMTlZlTPP0MmEO+AGt76EMKWTYVVI
BKfO5HEkrLX4iniaHpJBTW4u+vklWWs+PGL2NhA4x9PEMfpTOmk0etoso+BzdCOuvLRE28aMGvkv
fXnGJjKqTDn2Ek1a38wiKakQ8/gtyethv7TD5Bssxe9RpjrflqnQ4WB/To6mmkyMwpubGHIVvQcU
djiqlWq/SIrSfGfC/EssXDk+INme6QcZo3lT2bYjsUEsw0JkozjFF6tdP3PmambYCAjFY4t4miEN
joogsgzleRitYg7URWu/x6TkaTDGM1tZYcO0pSk2tD33R7VsaosShNg9UKolnc4ryorlvjRlYGYF
1GLFVftGvkpG3wf5NFA1ZX2M6ktPRvu1beUIzEK9iP2AZt/rSFV12K1rpen2+OVJek51+ahVi1ly
z5TKL8GWxYu+DjHLlDiXUDykEepRa4ltvqNpTzMitYs29mD7l4SW75uhlrigDJvbUFJyk1Ob1F0i
YZS8eY96RiosHlP5sJqqvSGISm5dHeuRyuKX9QSK4vo9W1if9tVkPsVRxnbBksh5UXJmSFACwiGV
ETskrbmehQTe0tR6/R2ZA4PTdZyWl07VW3YWYF4vRbUkMA4k+lbaqiiA+G4ghJ61DIVfFa3+nMRg
RWFFs/rU7aU66goSJGIFFlZmc/8dqTOZ82ipdWLhY5Xxf2cEClr6p5ptEFkUlOgkpOYfEzuALZxF
5UhaH4nJYpjGR3QfBFDAhz13fdNeKNHhXMSNtnisAtZro+jTtZBqNUyTuuVRrI5VSH6YSPyyH6R7
o6jX/ZKVaDPBhwXmYt3kxHMehTp7B780iFvaV7lFJku/No89qPbMhVB+a2WtxiACrp20wB7WxiMj
qHxkImoDMWjtX2KlpF/DSuU7abmFuMlRHYeFKg/fZc6slIYfopQJZljKiXF22OIcmlgyN/ZiiGMH
fX/HgclxZ9ur9WEvSXMpBzNy1XKUvucmpduWyZp1B4T3ZNNJxoMyatrrmkrtDxCF5E1j6rKN42wj
IjX9Mp1S7EDAra9tVyGjbxzAch3rKpPUw1ychnWO7nE8mu9zJ2nZDXWt7afOmD6rEhzSVJGajLi/
8Wg+gPXYzgDaR2UQEAxjVv3mTmNs+5klNrW3+p5r7AC9bLLbR1QezreRNMSeVyKS75mklYhUZ8QB
aTMyLEWBTlA5akkvJpUzaKo8CW56eDIgmk8kz1s0RAQw2eUeZQRtz7yVUFSpbCZ5YKims4m1onow
b7+thqgodZFmAIJUU77PBUVbcg4NnAhs+WkdwVjW9quyDNKPvq7SR51Mww5olskHOYAt4i2INqVW
6nTJ6BCPPdImlBDdYr51E6/hwv6xgj7J55EI6sY+wWHtPyWlZvpW2b3mZ4zX0Gd0y3FU7GSHgFbN
Nw7xxbNHzqURlOOa0JIXRhSg6iMPRMLKQ4SOlrZbRAnWXpvXnnxPCJsHCeMIQQxk4ISNrhavmWV2
l1iGL+aWSVSckHjiBIoQIYjWlHb1ki07eGHVZsxUgDRosIZvpMNwgLpYTRkJGLjvTGml/lkKJBYa
uL09KhLpnr9Ds4WNNwAQYuMrViSLlTEM6GaR3ypDMwWmKg2XPGokqrK42lZdxazQIE20iZP5yoN1
Dhj2FLs51rVbaCSJDLLa7nvAUkBC1exF7RFkUoeS+aWgaPewDDuPTapWT9ZKdxkLZjIc1dMHggkl
jCgktlmJW8UdR0o/9v7FVtecKJyWSn4VxgrZVc36gE0EJiTDJHHCicUYQI8HjwfQi+nqlO1yJUdb
Z+n9Q4lPCugL8VcUqVx3KLFPSDj6rVOgmK4tCyELHEEAuWj+0EwmwZJpLBgHvCQkmKYxiR6qeVfU
A3evNEgnRnjsgkpNKF5v1Qqg46V7bHWw4VzKhP6RMWck+yIjqHcGcnLAZac91Mo4Kd4qsY0l2rIH
v07dMaGksUuDEHWn/y7jG3vRJM390DsGIRItvEpT5Ja+ywQLLIwNgODJS4jY0A9xflfXlrKNUdMe
TILvZx8pv9RcZ67Me31MI8vD7VIXm5xOk9xDqJefxBmbd+3aZK9lb2iLC6beRMMho59cIsvcGnmn
wdZP1/E5FdL4jBXHfBRUOaxbQYDeR5reLiEHYR75droMr5Zm94pnGX0nB3pSZ08aUJY9oxwCVa3c
SncCBh/pFbksJf7CCJq46G5dkZ0OBACxOSbVCTlo9GEsJh8Beh55CXABcMqrwpju4W1b18TRm9y1
0DGfa60DkCCJlLhNNADgfPWkWdIgJpgWrRN78cIfIjHB90QZoRxjZsdk1C89eitZrQtmBHIjvhZi
7IWnto3GlB5FEkBgNC1U3Qjbli3bwohUFMLeD2LqIuPVgdTwKzer7TzM6mKbPp9c9oTP8BaJmUgr
ubxk7c30nQyk06/amId1q3CpSgGynfInnVetOytIBAReibKYv6oqrqyNYgjqhBlt/I+81B0aD2Tb
TVDwQd4279SHPqoWJq/r0AnKklqxvhZZmsubvZ/YecLdeYS09mhuCV8m392sJfJlGdCYGVGF6Dso
oi29cqsGRW5YYz3Z14NEexGvqrVv9Vm6aCuAG5KZzZTHPnqRz6geyns5t5ItWon5QYmd5jQVA9js
ZiJ8JuZrxV6bNOMdE0aGnHlkLJit3QVFE1VgvG5R7rSs6WO7pWuaOAL1SBt2HHfjKTVklYIVswU0
bQ6kwbVLKXmFvOD89FS0P7M+2VkwDhLP1YJRmA7GfGp/4hk00UYqHbwzyHc7F47uhNOJUbUArfqR
rZNgDcii4DyS4nwgUHXwUJkXv3Bah7t6VVFkxMsKNbMjaaTjHgK8oVpuj4/olV9MByvUaf6M/Pku
7mIY+XI2vqyD6MJMXfEYMaWT9uVY5ixqCSrUl3r8GFic9q5lq9mmoqX5YOpKuc3Go/gd5bJ8qwlc
vhttJQ0qReu/xJCOYdOY0i2paE5OKIEiPzFn8zpiEQw7qaeUG3oEOS4Nu3qYcOndl6o2PgyLCelI
t8c9zoHOBJVvp6+mmtfsHAhfrRXR35XJbB8iBJibaM7ZdrHZ9PXWsgHJSQ3PRGV5EgM7Y0Fo136c
B3PXJ7G0Kar0xk4fda+zBCGSpNqIs5oRrzDTvgl3tDPhY160CKmkMb3PuasfJktBi2sjuteQx9H8
QoJt2+USW027TfNqfqY7tJnwD722zXMpDjKkKO8U/86lKRN1o0hVvHWifjbJ+SuUwetxgLAfl+Tb
ydajlXbzQTOfotUQtU+SSXnmWLbuzHxNkE/12XAZQGxPR9bIYD+TG+mT4CbVL2tqI2oP01djSIJq
Q/Bpw4IkdzVj0d/QnzM3tJbR+AIPx5sW8YnTgPf2XmmTmMauRFPqliVePD65RTcCVakUnj5xMf3B
q/z/WTxi4Lf+x+KR08fXR/2fHv7H/d8oSG7f84eCBM2HKWua7Jgali7rJuGYf/oBmQn/xtA0i9wF
GQeiofE9/1tCAqSHcAxH1hTwmjq+8j8kJKhLkCjbuqwApzMB5qv/IQnJPzIP/0lAwnPYRlnfTgeM
YEHknPNae7qxGWMeX/Ml4hKZoxdu4PkwAG91tLf/4z36O4QgjV/g78Fc/kz7k9EFDmpfT2glwnXc
F8qDPNfnKn7CbYr2VfXujKH7iAriJGOTbBkk4PVekoNRv2+Jt+ULZFKDzfVHBgMxFmTAClaN5t1c
sHrQ7a0FP8HO3zhQKaUOCFZQPnz+8787uNB/8Jf/kxHfcsapzOJkOuS4FeWfzPgs0neKQ/32nK7e
jCVsm69K+bWW8/SlsPyI/XW+yGB5nYVY8Mvs3OgDZ+kt/eRPt2FGTWKYelTU42mQ9m35YOVPqCTd
DjE9LUvkzjh6+zjAnPDe/jI490F4JLt622+rU/XeJy5xKaHss6zdiG0UGD4PrmAMFn/1Jdc4InR0
iR8IbD/1JI+8pKC6k9xPy2UVFxBYnBzZfAkPumgdvQCx8iw1VItHNENLssVOGClvZnMuiicGa6VM
+tdTjnZilgGgvzgohnKULjZcSGH4xej10x3KFFTnbPREsX9nUVfvwQcb6R16yPZe0jyr35rUCxSi
dWj0kI+iMzsdP18ILGWNcc2hyJD7E6FY3RbdIy84cfZ3iq/0JhL1MOv2enucy7M+PLfVPhdbzdgq
gBaTraJvmZK3450d89zbyNNOm77NWvhQGccJxymtbJhTchjiPpkj1yHhmN5jK7PZ/0z88anXNkZ+
n6wn41QYIfJ/PSiYuN73M0BDtwkWVLbPEhpFpsKD8PXuDhwk/yFBOvEVjpl2YcL+xjbBVWd3+tC/
5K9RIzoUsRICE9IG+kxyCQ3jp3HBKPeLRRTE4DatZ+LrvrM/9aR4qzY9b2xv7iSKtof0dVGHsHWU
l5mseTk+99FG9I8sWzxG7S7OPcK1Ey/nY8drNvpU5mUeQZD+MG9HgNdtsFfxPlH/W75EDrZJlpWf
FFvNOlSVrz2v/JcTMLMuffYhqXgeRcoy6myaDHye+ylsQ/x0Qb/TgmJfPDlbdW+ETmiEOO7QM3oy
mVyfVfpvke//vq4NP8bf6tqwg5VQfxzEJg/FJdqTNbtN7khaOiFBPS/nal+dlEv5b8A7/sS2/yuz
RP8ThwKTvKYT9jseqiN9wbm7LA/1e/IQb1BznLtz+SYeqqA72ef6//UV/wSgUAXwkTmxx4NyJ++j
vflMFPUmuctPpD7dGfviTMDgVn2xz9rjP39oKQh4/v5TS/8TjWLCH64g7RkP5Ie22HZdjeuLTcqL
c073y87cF49L7SaTWz6LvbJrt2aAUWvLLbDvwnHP/xeSY7br91jPv7RwOnaX4a4J00N1SZE2FVTa
2yQCFeEyhiGWHlhj7OP40mfgTV6sBjHdDcNV+hfhkdQImxHLahK51DfqyaEn/lQqb76miw/c1Bnd
Vvhj5mWBEhBBaWHl8o7nOrxa/WbJw1HsMB8Zr81R3WDXb5fjMF3lzpPbsBk2hrlV+n18duZDRAQv
uxHNLRgJ/wrEaPzaz7ngD0vJ5M/NMI38mhhBIbtvyqt8ollj+2h/tPft2Tk89hsNjwsh8SzNay8/
ISWnZUTU8NrFrrhAeolC2DYpCj9ecscL3KERgB4UAOC2kRJv9MzHKM34pSSZcdiOcWirm7bcj+2P
c4uLb36d17z/Kpq3gel89RvLyFm2aIuWL/U0H6S3W7ufYa72s01p7kE/jhhgf+TP7KTt0t/ecJF0
dl/x5/pGhP2U+Yvklp/LRb6ihOOhRRby+0QDX/qd5kk0VKU/IlmKIMhuZfP2D80QcEH0vxaZ2F/p
md3qNt62z1qLHfx2jmgeH5Kz7Q/iQBM2v5j38r18LXbJo/Y6Boy9QiaKp+JUb0ev4yYa/G/8sr4Z
kqx251x49xV087hPEIm1HlH1heo3PHuZ9e00vwjzTbU1Tl3AosNbQ/U6k1Pk2QENYJCfYYMAKD5O
4RI6d/JvcjnEPuwnj/Am13BnXj7zrF3x2gbO3fiMFZlPWPEzzdWD+cShtyORK2QduedXbHZIOD3R
c/H7nNyIQF/EnXKO30lYHJxrTK64eO65D8gkuPlqC7bVrOOqT/nHObT3zVv3xkVApFCLXiYjONnv
+q2N1zTg8jSCrnQNL/6Vw6oK0if2w5IE9HTH+Gp4ZAnqJXcKkcP1k2G5fCs/wKw8tGbKvSwe7CLU
rvIFz65d3RvElt4jIr92H9nZuLavylXc2Ucp4AkdaEdURl7uYVR3M391H00v3gIjfbVC43h7MyUv
8aL9+7Bz+OoshK3iV2ES5ifLa9w3xSN29dEMh00SiG0bvi3e1xLYoTjm31nP0TV8pJfiHD0gheg8
5DoGyVmXfN+yDeGn6a6yX/ecWX7iMcrTP3Jtw9w3q7yk9RmA93OgfCrEpPpykNPPseBj7t4gYOXg
l1skNZQXDH/uue4WzmA6SJ1qziUDOyTgiTgvV//OOrd+lR2iGqGMzx6VoqdUTLkK1wz7h+ZkwicX
RIK6xCNt6iN34ropj4QpNAlq0KMRSOf4mkrP9bsVDkcS0ZfRI0pp/sW2hlRUcOGrJ8ynvYZ13kNZ
tdwMLIEBZfZdD+KtvtfCjGqJGNIX5UXb6sGwI5cdTHm/Q6N6XnfjuT2b+/JZOqyX+Tp9qYa7dNs+
8brW544E7ZBwJWOSm9zsi0ayvBI8w1SPDhk/QGuj/tylsgciBbNe6hzt/DBCkyHPdbka2rbrD+tw
QeK2yl6Lvmcw0OkhxrhE4ryIYN0sSjCTEf5SPeSH+DAc+5zd5bOqvDXWp5O/m9KL9UpwyRsOgW07
uFEqgx6GUfEYi1/0phXAiKfiWizDY18Vn0RikjTp1YQayLcn5bzNTkvmUqAyXsZzKxhZTC7pzcm3
9Io/+eK8TAXYQqYh77XaQ3IOTeQshE2U/DJ88Ay8fsof+826Vy/yRdyVYM5H6j36/6/hI34b7qdr
/NrOl2IeNrI5scBqvQVxo0JNqAZj226LwYvS9xhXNSCcmTIfc1vi1emT3u2SfFdUfkoJ1d0Tlu4N
D/bP8K1Dh5iA3nv5dBzPw53+Zj5Q5IziVZfMnTUkbr+oO0LC8VBwSViu+EjTu2naxNPOUckYDvX7
+juLDhOM38xtHuxn+cYSwsy2k17L5+FVv8q3QC4Dr19P9bYHW+x8YtvS2F/y/nCL10QZEKg6Pa9j
GFUhs166b6QBAH8iwj2WY0MpHJvxibGo5iBSRfDmNwB5eo/EzuSpKSaWTro7vOi+dSLSZRUuJkjm
45wwxImYzn2phFV00NASKGGj3Y3Shs6oO1A991B7jvoWJPhDFN4kO89G4o0dejM46V4lvEb4QGFg
gBI5QgBWQ/Q4hWgc6NMBThW++FlnRvm0llxhqSe/cbrxq0VH3Xeu0Vf8nbDPxfL03FQXUb6xFHXB
yOJaksRu0kN8BChOqTJnzNQak1AX4x5jvPKH1VbSbwyFqefVGAg48HjO8Zlmv7fRyEU9DlfBtdds
k+5D0w5FdCz1T7y3mNpNY8cIg94OF1/aVV5TDq6DzHPwiHItGz9bPHK0DAU5zWEpPpUkwwTK8Yzi
pzLJbXmG/OSay3caPXJsWhQw7JHvxDPPxitr/Z67Xjpo49kYz/kV3ds90uC75lWr34vXiZS/l/Sh
vtMY10AgH57ZK+Kx8pd75f3CMykYvOYp9VmzNS2dVlLg3+I221ZENnA6xWCyAUn6ugNNnHBqjU3y
jGcd3XF1iBXFlSeYSjvBqbfB432BEVKIrfiEw6I+GDBPJgBJtCdz9Tg+JPw0hoovykl+bC8sP4j0
W9lQMn3GeyTc5Tp/aYLHBFsot8VfUOxQMHYegzlag686MI7Z6Okv1qMdwtIyvGyDBi+iTUDE8jC8
25GbyqGkbpzmYOmPXXNIWV/iiIWWAJF2m21Lv/3En108YeS1D+NDdS1+JNjvJ65w9rpwmviH+jP9
zY4L63GX1FfzKTnmL9GZLbOEXtfwFIZjmbt+ty8ONVnsieZW2KjqFh9GgdeE4xtqXijf8zHbRF3K
3n9Jhd2Svkw0ehplGBR4GMmjtjXt7Cq9mp7+hECcEyD/YTTsjMiez1l/kkDE33KRMEz2z+riG1Q5
4YzNLpmqQGJ8K8+bBqGDLr0p7QdgrGAeyxMaQjZhGNFfZ3DsS/37l/L7PzQW+/dBss8fhFL81n8G
ad9e6atuECrHyQCh+49X9j+Gj7/5Q/AXF9N1/EGU+tOPxfDf/4XvjH/q21f+e//lH16oR9H8/Lf/
/FWPFaP4+584rf8Wd21gbPongzGiTQEqfvztXIxv+de5mPNfYeBZCiMwlSmX+ldrFexswm4Upl/6
X/1T/0rIZvgF+5qciNtMjCwCvumPuZiuQMi2TI3QUEtVTMux/iNzsf+VRfV/M7Lx+f9tB9pVIzO3
lKgAoRmIfbaOU+iKTl2XohW4Q1Of2vF9VxuxRlaFUXDK52LQAMNIaSoJDzb72Mg8AdHRrxtALIyb
SYeLpx8YFUJHBM++ntW3Abi+okhY68IiMoAJ7mj5JB0CMlZj0AUEQK1Kq1IhtKAqdJfM+gjNWJRC
bfN1GePGR553cnufTYtKmWMTg2TuIt1BAepVDqqc72G67We9UldmiWNlVBCXuCrkF+YAIhkdjBu5
yGrEWms7oGjbzAWOfuLRFnmFFldadq75mtmNDYVwBzyFmZeIijuUMZU+brXU6UgvM9coJjsM/wY5
2i6IAdyxrgEbTwtJczfoONMsmcfJWyohcU43Gn6q1u1JxGhP9mRp8VNu8Va8r5LaNCTtqVqRP+ux
LvT32Joi5cKKyajubKhKTuG3KpbvwbUiw1CuSgPK9NGpnCK5pMIwxJkFEYZbsjTghnil3SfSV842
5pslvcDKVmUo6xQZfet1tPJFbEb0yzXhAGpBIgLy2Bwn+GxTi5j2tCKuauw1udrj2kUZD7pZz04E
0xMARFpWXUV+OTlJ1+KW66TyUq8iLT7TFGF90HRdTnTghGHYY+NzK1f6qlIe8dLhn/PUwmqRpbG+
jAN45jz6R1Al00WKh6zZZvnUdMepKMmsZK6Yd5LMcV9lquP1IzbqzIsmPM6DHwEfU1AQSfoaJ/4q
J1FF6zxKgrNIAYA3kfmtF/nyiRFuLajf+zyOVpZUQCLpJJQG637DdkJ5l1FcJ1RypGOCA5uBNW0N
E1kcEjg9ImyHxeHKo3Ouq/SEW7Lp1bNQCp1TqkeVMOOmmLlvArNsZ+shk1i51zyO9UI+jukgS1/I
/fuo9UWrSSWOBzUjotB3BhGz36kNVjgvYAntNtnyl57SR9bMI2u6FLdJ4g/9JE2YdzWVWDXPJnUC
CZ5NGpAje/FiKy0pjMXQRRgrukJSPrGgiOq5H+k8DMaDLCV/E1J/BmIIKxJjDiiKRL7rS1ORHjo0
DbR+dlIuqod2vnuXzdYGXyv6Uaeb7pV+iZ8zOzeG46qx5Wr9WY769FEvZdGfFfBpMzMLsibQhg5A
cpodP4vcafbRiXJPWKUR7WzZnqNdzo4TE6VjFxCfenSD6YeDEqh7HmcIIFSOiHcFAq8OOM/tdtWk
/BNnmylh2VEziwQMzDZl68cCIgeyDpOKAvWOmVkPBR92G+aaY+TnGBBbc0SUNVZviTqiXGKDqeY/
hZwDchhlo2kYeeAoFO9Yj9NecwHhCPkAsmfuw66ZlvnMV/VMMRcuSUxZNv782kXeOi6uJPGEQedN
CqXlIfxGbl0nCNgfraHSVAYfVWNdJZlUm0+WhZZ9wFGgOafFMtY2yPQObFGd2UPN9AUHOytISUoK
jCZYsolJn8pE+lx6Ym/RRxmZOLRWmSRbUoti5C+RkZYbSclAvmyyGd3ivFP7ahk3vYV09gkVl9Gh
rqN9P+NNTOZ3bZ7S+aRogjQpvCl9px16aRh6z9RHG4MUFJfunKRxrHLJzqO4BcJgogN9JfqOlRzq
aGk8k4ic5OcJabk4201uzTQa6og4APWJIi+4vRS9+oAHOHfHFkFbzS5ArqYx9TKINcaJJ1Ymb6XB
KGiDYDNmEAcUW5sb1oumnh6HeJoNb1nU1HzQyznneRxJkxjDpapXk8p97hV28hogkeScWAtcvF6H
Eue4OTk54qLPXdKco8mU1+vcS87M+M2YzflZ5W50/LEBxeprldArtpsE0YYFiF2bqZlFDHSxOreY
VGJ6IBs5GUr5a6u14zT5tg6iIZzLEsyfFydd7vzKGg+pYwqrGrlSkeMAoNzUuTigfUqkGSDfWYV8
blHEM86yhW3/aDcpP3FS2aKwrVgZtqydJaePXWKY8aVF1BOflUTMgBMjjLtHTTbZ82o9cqubn2eR
930uN+0Lj0WDfqHs5jYg5TrGidZUiv7LDh3JCSesMJZr74zgg1rcpL9xV+XRL+q9ajg15iz6Az64
TH4Qccea2E0akZRe4lgNNrjCGmtlQ5DwKAfrRA7nxVw5HNFCOHrymplLC6LQampq5tVW39JS/mVl
X3wCV8j1JpBmRaku2aCqbdBOeBu8HBC2HPlNa9w6Uqmxsn1SW8MUGpOeOn6jrTJgdL2PzeazTPuq
v4sKhDkMO4GOpAcyLsz1cU0dHJN9YSTlxUGYkxzl3pQFB4neZ9ZLLTRRHGaydsct4pBR8k01mzRS
YdVces0yfSwyb27axHm9rc7zrUwBkAUpaJNbzIQzt8PLlBVWHwDuIVQQmA+Q05v3Wams7dSpUunj
cdDqe43Lq97L8ISiOw7t3rq3HWeJ6b/MpAShZa4qmpTRmbONsdZMeOAoaeIUrT0iNJfKD3gLsX/N
zO5DJDlxd4WN34TB5dxN67vVGKb+1rNZN96LOV2Vg46YLQmXPLbK1K1G6v/HuomG+YCnzJYfEzVX
2x0i4UaCDGWkRfGGZWZkI1dHFgxGIH7TF3rgxjkhZZD4ZMtppsiX+VE315NS3Wm1osZ41OLWVN56
5IndWzHFEZg3ZjeIlEPkrAj4XFhBSdWDxe6BOoRatozrpa9r9Oo+ACelOBb8j2l4eMeaKQ1yC+bT
ISX8pX2uBj0arsuAoxG7wDgB43D0tkRdy8EQwc/Buyg7A34B5IcGBmFZjWBtQQOtPlc0KVUU1q2q
UonAGYa58j+pO5PduJVtTT8RL9g3kxpkMlulLMmSO00Ie9tmz2TfPX19IV+co2QSSWzXqABD24Cw
HWQwYsWKtf7mB8lYoMHqjx295V6G1Bd+qSMRBEbRGTgqEkphFuFLmVaAfPApVcwsaw+VmiKxuUnH
WHJq91xbOuJoNcgE2cBRrwaph9Qt806EauhR49+NYK/xOyKFONeudI5G5enfX4Vezil/pnec91ec
//P/k7yEyTXkxkXoO64n7a9LiQnxv/y5CFka1x26+cR87H3+qzBhqf9jIqRpWY6MJpKmvzMKsgQE
wHAcaL2W5qiQc/5zDZLk/0GRwkB6ArlqRHJMU/53AIHLXrelM77O8DyKik7cG3zhvTUCQbtAYQEp
YdSdIBQ9ZVXjNudn9OjWrddsqCySWOw53Lbv5mgGISAENN4hBP4MDAdGsWXe0rSUSSsQnDJgwRYD
20b/ClN4IyMaagTGitW9ksOIpgsoGDZfbSMBVVFfBcaM4gb9ftk1an8XO8eFJ5qbClSZQfLLBlM8
NaJB5Ukdy6qQXb7OalRr7lkmJElak6REdie5amqsqz44po+3R1ZnR8YxWlG44VqKKubqnT8FKOAq
B1OPmS8nVawem9TaA/vdqMP5e9LZnzzpt60Y8I71e+5MmwzGrmlS/8zBYav+V4tjcaBYJ+du3bsg
1t3bz3fZWfzzqXQM6wgatolD1eTxJM1pybrIBQG2rvpnTe7dNFTv5UJy44HeKtTHcdEO6G0B/PeG
/mdUhFZ00zRY5PLURUCkYjAAGBVruDW6FBu0jTfn4THRv55LIjmaVpWxc7x+qXk79zXeDTz1SzAd
JB1auZXdvKV6x61kZSb1Q2J9NVEMx2eVc7f/IOv2S+8Em9szfbUpbEVMsmJSL1Gpkkx6uSp0+1YG
nemGlBLUIVrXZ4rlI1iz85KTx9JQk1a1WReolyHM65a0IGCCI9M1uF4pbSOlW91+K2Lf5Vbnrdgz
+HDbtikizuXybjF36vHmk90eRcgYBiv8KTfRkgX/DEXgcy5WzOU4b7ied9vIbtEXCw1fdkcdsTB0
OSIj2QMMvkMgA0Fa8lRQLMg7rxtq77ruPN9+zattIoZXNWpNFj7O5hsM4d3wCD6BssRZ0UVbwnYM
mO8AgAZ8Es3ezWiyEUSpWej726NOXdcR0rwcdjK7Ab6GjoIYtqsCt+IKZ40uupu4hJaQH2pU6NX8
vKLGtc650zVLm0Usk6s510jzTOKDhhve5bdFO1PqDI1v69GWwrfQVLV9PfQfOlXa+AqIe/OIuc93
O32NfvlmvR+qcWdrFdIe7RYc6F5SmjsoqAtzMvspgAk7Jj46huJMn4rlmIc1K6GqfrSI5NRJsLHg
Z1QFnZR4PBb9QUEbk9J1iNBpvHd0/dhA2xqT8w6RkcfWNu7B7obKXap9+ptn4wTXOMBNdKcm38sJ
Bt9HT1V2xZfSvqXnL1mXutRmdmpjrMMcREK+8yx9Ldkt1r0osXrUK87dymHK8OKAAOdvxp8lOsm3
n0y9BO0RcVlJKlVZHkol/ZgeyehN9ZatcQwNCDjjewzhc9i142cfhvsZUMtZdU4GlqYsaqSHh3ua
REjrZHAfcRZw/dTYDyqUKcv+pN5BeHoYx+SU/tuziGfUZFWhrky6ak3Xm1146F+PqexSC9pYFTVO
u93WjqizgdpgliBF3Wv60oKijn21zHWSMVCb9lsCNlnmVCt81IlxXCidA9oAD0nqPVMU2zRVtEYS
F4GJdoOXw7GxaCQXI/6yPIbjfY6W1vbc0jZxkJRlA11fXaiPvc8VzM7wDIpoIziLEkRctRMFa6qy
d9wD/gnD7zBKJMa9vTSuD2Om3XQ0Tiado8ki6bwYNZW1mIIOytaUomCpr7Tce3GIqikno+ejTQuq
XZHaLaaaCyZCs/HNki2SAE22HMWavHALiFmJ8GRx9TH42jb9XTW8jFGA5wLRxXIOLQUIszqY1IXF
E+iDt7Av5p9AwXXbVlWRLU+OysKMbc8KoAfaGYBaUPoQVXeSGn7UTfACSBn0d6XSvr1//DA40teF
yZ9bfEhkWoCCLRJlZTIDSRjQkseghZZxuq8Pw2eUhIUdxYp65MZK+w+ITj2IBmQPaak9Ux6UQFll
5dKXuEqMWAQoMnP5cBRi13Tp6UHRKlEWyXgF4HPQBEcq03trlE62At347J0qaMpOkJ760l+ag0sg
85/YRPBR2POaqqnWJKLnltwZTc4ph3YmQiZQdxEU0FuXGuVdTPfb8cqDYTUb5Gc3vXKnmvkh6v8X
/f6ng/b451h7b3w6t/csR9NRpSbOadOlaMNzl7MzHwIqxKZLw01uq8fQT2ijDDuFJ8G5S8969/b3
F0nf9IjlKkgXje0Or06kV+/yCjkz+s6RyNQwYIXQMu5UWQKRlOzFXaRDSOn2cIr4967GY6tzLeR7
K1MXrSBS8NWQNJJQv16HFRWpdG/VdzREtoZkv7TB1paNXabsO7xTON9Oqu+8YJX+qOVLjzKX0dkG
7ph8eILemz7iu1fPtKAyzo4yQpwysSJJV2H6WOUqXDj/I05HD3LXf2jil7jJToMXHRYmYm7N0YN0
VA4cfsoihX43upKMEtxDc3TT3nYDytIaXtF2+s94Tp8Ktf8H8tvJKwfASuNJtqXvQ9T+kJqFrz8X
etn6Njd9zeY29OYP9u4pIjtqetpKvUtzOzJT13Dg+xepG9fZCg8J1yLVlId+l8lLXoLXd3T7zUr4
P0NPAk8Z10M1oOfn1hIm8IwTnYNNYDao8T3qqXaPAMSxzfz7UAmPZf8jr5uX2hl2OarJZeQ868pi
1WBmBzIVqkyKrVgy8fjykyC+nyGmEf/vBamPjhUSWmWJXCGfibr7M32fe9PxjxY4kjasDqMV7ytd
2npDTDWx2elj9JQpPFvL3b5bTMZnQiSioRRTYBFy4TEnzxdJUTumFs9XFd1W9BoQxHVZSJRkg9+m
vzHbx1ClltcsHhKzI9sMCW9ERkFxEiAxKvB9iK4s1jL4iBEZZCRvi/3BXTyYR8uBDwA293dfVv/c
3iVzWaPOicBn0S0ZGdXJKyNwjgjum0ZTyu0OBi9dhm2Xd1sfcZo+MveSET0ZnN9GEa0piq/99qEa
uo2vR/tQFpf433nRfZDUmsqo9FHDOIKeOteC2885d4ob1OHYzBrFNf52uXTonHDjbbyBCVppJXZt
GfBFWejUyfG3eLQgRFoMrgwvXZVhNtCs1X5p/c4sX0PWLBwcFVsVR+nlM4wVChmJThpV68yHnO4x
mXjChHFPiX9vD7hpox+WYRTxN+/OnuG1ZR2i+WQjKwnNotwkaSzCYKcG5lb+Xin6MXEoqJv6utaG
HWVKfAIlbJhwPcgWs7iZWEpJTaSPSP9wtEzeXKsqpIWCnE1a+tuiwQQjjZ+cQjolXbIfujsVmgOL
S9jS7DPuGUMffkQPeSGkvwnnTs42rl5kzpqFDKatT0K6irF44NgGB0qBmmYBpEyBDKCA1mwDo0f9
ZvhkFfKqBcEcR/73SvPXiWWtlLxFhz96RQRgp1QNfZYCI4hjIjs/pQwTDVUFLjVADB6KpeRz5jQW
5V6FUjHFUmhjl0vGoDiLIorMckHBrnC6U2UYG6NGTSTvzJ8megjS+AmFc0yVgtBZKckugDYe6+ld
pCGea64XlpKYoekMKooJ4Y06FZeQyfNEBnYOisNSUhA+78oBZmz6kMRIUbRKgVyQVHz3GwgQmXaP
zUWCHlD2GgyDaybcXhP9vs586kDV36xwVhdylUwRudLkw3ZRwZURQXUYVJ6GTCOiAKEe70cb/LNE
xlKw62secvTzpwyAoY0OoS+nvxdmZ+5rCa4flyVOAWNaA4rPcjcUA8s8KNJ9oeGDpeWPVua84Dq3
TZ7xwEIDSEK1FjXTKLafo2o8ObF2oD/1tYfDcftxZoozhkphn7sDqCZ9eholMOpVB3do1wpLZI1b
+kT2z6C2wCDBaCbcFGd54TiYG1LjjiyK2VSLp0PWFWYguG4PbqdTLEcoXVRt0UZmk+2Aqax5oqVP
P5MkGmh4U+ZBAIkYI37/LkEqczwiIUojEqhYX4MAhc3e2Pt1sKty7ul++eAV0pOvAPHpmP3K9pe2
qFjy0y2B/gQCBzZET9oZlw9QIHui1CUPUCEoDHjC/9IXYEjFbTmWTpYR73UTTSsd4rcuURNsdg3I
TqSAn/pvtz/43PlCW8iWIaPKtDEmm/NM47MdejyvEEDNc8ct5PYus/AusuEn7nvZxkSm3d4ec67s
alDwBAfBxUx89cvXV0MVETyLgxVN02dnrB6UWj9I62ylFdZv2whXBnmQUGFKvH63MPZcNDJl/C0E
MNA0r67mDqLvAJkgTiLH6//uDPv5XLd3Fe3k1jL2qKztLToldEzIxJDErouHoNb3ZwlYrWbfoRCy
8EBzi9E0DAuZDgupzKs0DBG5rHMUSultdJTb4OOoVg86wiR9UmJ9VT3QuAatnR4yNd4r4bjArLte
AFwT6SSJpiHEY3uSjEVRJ/e5z3ycMeDF5zQbkyPommevC759x3oECPF+4Y3FP3m5+hnSllXirmNj
Xzw52RMzsM9DpEJaAdcD9xe0iH9wMvOuHDQuakcj96FgAJuwtDuqwqdQXcx95x5BZ/dxSKoaHdNJ
8EeQtm+8JIG0iaSgiLxa/6VLa1eUyRBN2tnMe6/H25ECtW58jrrEXZiE6/RG3ElMXcUhgxxHm2y8
0dfKxM6pQ1CN24lk1+rqw5+6bgxp2Vjrebofj1n+s1ARBTe1FT4dq9sPcV0nAG9LgYa2EfYDyrRG
l8kWuDzn3MMESPfYXdPViZ9CQAhVDviZMHx7uOutp8okhZxylNlJp8VSfBd2m7hTKlJtENi8rt2D
3az6XYF1CwDM/7eh9MkSa+UzCKWcodSID4hESZQ/1hk8BqNbCmZzHxKDE8XApoum47S+fNZ0dLRU
hlK8hmVbPtmDtW1LQIRZwelBSURey2iWSqBpVpEq1NiNV5xOPki+93p7guf2MmL/oAYQI0UfdBJX
qSak5IUWzaPwfMqc6lCO9ktgq/fBx7x9tWB3yPFijW9mK5E8yVR5ucxR8xS/f/dVqzOcfDAyvVvh
2gXEeB+DYdUqIfeLtDxa9iWOoq30BRu0lYzrMEJZn26/9nUGQSihOWLS0iaOThHaOGA3Ch4Uvdsg
cXbeReSMQfy1U7/UHF/4bC9VNWe+uMqpTb5GbRUEhHH5xnpVlGFWwE5FM8zNrOBonb1nPaLS9iug
pSEhETVY2TZ27JfStEHqZR+Fmsvtl5751rw19xFemFbatPViVa2pdWepc61C2siaj+pgd6cnkatA
ra8Q+zGG8Bu9tfvbw86EDAKmgpU3yHqV/1y+e4bKaK9FRecalEM0+oQF2tml1myyCko7KrW3h5t7
S+oinBHMuGlNSwXt2RGOvz1MGTtxQy6cVhBsGtNwYxjCWXp3pmerFPHSCXV9JqsiA1Y4lzVsjqeT
O2Y5JYoo7dyWnlHTv5h9tEbGa0eyllkrGRlXX/6IH/BKrf4iSKrce2FrU3ZwzGm9yrFSva7Oeuea
Idm2mpw6FAGaBjPDIF5of89NrkEYFtgB7mfTviIi/o4+IA4DYxPpAy1xJXaOLIeHCvdOaDaboDP3
TdAvZBxvdZPJ+Q9YQUZKGQdxroWTNVQC21OQce9cR//ltaDqqnhbFMUmCM6vIc2As/VdgwqZWP4u
SFGjUsCzKPbL7ZU1FzRATIiYRWPiKgkZiyr0dRykYF8Gu+BsrFpDu8cHE8P2do0h36ZGLOr2kLPz
rQNpEDtW7NnLvaNG6IplKe+NlzdG7C12Y7BMm6dI913DojmJLnfSLJyEM8m2qnLAa7ot9F6Rnroc
FStxFE3x63AVJ3XtFmcGX6n2HlTFWNrFojYf52vfd05JSwYQqtXh9lvPTbRJhknOxxJTBWrt/fnQ
tFZlxioTPXjtHvo2xxKQ7G1W+65513fawt6dC1DUFTGzg1+iXsXFUTOqurQbAlSBn27QrONIvbfk
T0FKUYaGy+2Xm6m1M7sGc2ty9NH0nySSphHYcmPIbFfII3YBw/aXgl0jNdxm6LdDTJLjPHWmunDS
X00q4kEGRz1L15Exo5pOaogcM27yNLVR8C9CdMChww16fWf6AgKEp6rs/ts3fRsShyuVuUX7dPKm
BkpAjVYMsgssIkeps9xJ5/4O/8IPKT2G3DZPePyWLg5ISM72S1AZ5eq7MjzRkHu7AB1w9lwuI/xz
EXzrKA9IcrHu1OgbkgyOsNrkMF7nZvp76Ksfjm0/2vYuTqUvnhz/1Atk+zShITFgRJz0X1QUdG5P
y9tl5SKYieci9UAQGMtQMEuXz1VJmCwQR8DwqM5PzA2epWY3NPUes0FYX1JprxFsGVwlzKEk25Bg
UH/BTj2zTHv1JUgQ6f+ctMnJ7oIn1ZH/sWQvXRdKfR9Z2j6khefJnHSjg/hoFcNFj1B386xjhtEz
5+VS/2Zukh1sEkXziIu5M4lQjR/pXVIDWsDLZo0XwmZMsaauum0vJ64BN/n25M1+VFH+EAmkKH9N
1lStl+Ygy6XsRrV+X5QdfuOIlj6LbrlokmYKMjMtKi/JSxJGG8DQ8Ik7t0QePIHnZZr258RUFjKc
624mX5TcWSa7oZ0pqyKMv0to/XCorKZnEmLYtatARg8gSuG1q3cIrCVqt6v9ZqvjgWh62n3Wbfqi
2eAPk60XJucqzRTPodHA53IOpHEauOGWY3Tj0TzPQ+WkwCrKq/TeQ5CVYLrx0ETBCPXOMcJvVWN/
aiuQNgnCT+lC+Ba0y8vbungMneOaMgFojum+1+qm7RCLYYFryR3y5mheRCdjgCfmZytV8T+hjf8R
6t+x9vMNGPyn3OTcphCPQiWKm/RpuIBAgXShaH5sufX3svmx84d79Ay9TyUiwpiYL2Q2qkghJrtS
YB84Y5m+a/SJ0ad5DtMEiJst3fmsITSnjE+BHn4pq4pSa5ytfUuj4UeTFnVyQH8RujOGXh0Ccvpa
AhbQ2yctT18Nflmemx9J0+PQKlmbcvSQLkikRweTaxoTCwHluusEVACHXoUDk5o58W6y/LQ8t6HX
gV6x03VaIJyAqYqS3xs1Uk11/O2cqQdEZNcOojWwN15KfRG7I2LW5exZMvBdAR2gPMEF4/IRhiJ2
DOtsi/qc9Al5w8OQwkFqsJDpuh8VNkVNfOq0U5+Fd7Q+4jpYSJSuT1UiqYCrE04VqtDTDNFsVQTF
NdTNwkF/tkHbjdnJ8LoP2M9DtsSKiVy1RzXF/Hl7z10fq4zL5idBU8Rin8ajwKp0ueXFA1W/r2o6
kYF0is0fSAFzkUxdKDYLK3X+VQFlUYLVzGuYSg1vrc30iAZfoP5Tq/3JLuQn3cseg+H8DeLweewe
OkPfD6YSLCy162hvqYxpioq/Sv1istL03shaqKa9W3B/88YQtetxp0TGMW8xOQCWdntyZ1Y2s8tr
sro5Y1DOvFxWnp/jp2PRcVF97ycS2886zoLnAsfaxAQkBk66wYcoCuInrePQruuf3L2/LzyEWLvT
tW2QChMYLFbWdG0XUQzZLXUGN0eczfSsDR7tJywuPhr3XoDbYVwfzndGHn+8Pa5YOdNhOVPB4igW
kLBpU26QFMnQPPRFm5KgTRezVq1Nan0HebC9PdLsigL6At6RqxXjTXLDAQvKBBcJGioe2FWrAm5i
OfmPTH/AHEforoSthMlJ8I2v/+322DMrCio+iT45IitrWtj3vbiG4cS+9Y3ERfZ349dkMcpvGQic
Upj726OJg/hqTiH3E6uQzry6R0qG6sA+5UTRAVMJ9kNBhTytmjun906ic0gmed8sVX/mYgThkRYC
S/j64gjtuh+VkRiBvTetXuUfBPO/27C5TONz7ilulW+jrvoKw3hv9pLr996mRgVF61vyuSdVqbCa
kcd1g6bR7emYm3wsryklM/OK8rYu3uUtsYQCuR53wBXoZ3Rd/dB1KNkUHwzS9aZZqoLNTT4gDs5W
k1oFSfnlZoYJOIR9RtvOOncHgEbcCu5zL99ibr4HG7WK5eCATsFSciZixOSb00PmAqIKxDwdhMth
e1azLEusMFOPjmOI4rJQPcEtEVEcwTWxv2CcuNdDFCWLsXiU65j2Qbiwmee2GIAZsjNyIrHTJi+P
v7RfeLVMB6MMno3U/1X6r3AZIfBHWwshKfzF8LhFFdJU/7n9kZWZeafoaBC9aBxoV+XWIaIuVEXI
FethvMa9Y6v1/Q6ZMniYWLxr+8TsfyAL/kVA6700ecUX4lcv11jQIFYujaegig5+Z5zM/lGwgRae
7qpwJjAH1JJASyiOxt308vOcgTmNmcMaBG+2x+eta+Nf+HChsQdApLcwlg1xVjDRXDKyATCNE7q3
n2BmEwAW0biT09sDAjk5weVSrQY8QeispvIH+OY/u5h2/rjlWN/Eo7SwEGaiOokCdRVQpjIA/clq
LLAz0zUirOvr5ifDqA9oK3yQIuVVjZSlqtncyldBmsgivEJUmIyFq2IJ8ZuxauUxh/0rcJ0YHxzz
lL4NEjfEJFdLrHVQfgLlacdLSdncwoN+5xDX4RqCVbv8tFEentMKcjVANWwrqKr3pb4bE1bZUCAK
1H9AwVWjrXH7e86MqoKgp1JI8Qo862Sn9bYdouwNf6xPqwdDcTvjWZP8reN3d736zUPWtx+dv8jJ
3qh1NFH4c7WIJL8Cxlg0vRtE/n2Dl5wfSC9S292X6bFWEMH9aCZAK7MwW/3F28IWoNJN/Hbsyf3b
zLoWsxd6SVo/oEj5tc+PY4Ytjq/vc2xbA0gTf5eCUu2GjQOPg3R/mjB4eqONksaXhZMsxfjbVcFL
27Qb/K0O8aFE9nmUUJCtD7dfduYgVakjATJjQXOITLZqp5TYu2RnQnkHH17TjhrFdPwHnpWxweMS
L2jdWJjfucCt6lQcbMGlocAxad0oJvIFZd8ObqxGR7xHdoz3EmZYCAM9LGuIexG87vAn3Oqnv3jb
dyNP3rbX5FQSwgMQxSs3Gr/YdOjQs4TPv+sHeXX2lkAmM5GQai+rCI4oHd5pvOhhy3tmR4vbaDuq
KM3ROFdbY0Tq3+Sk0Bby6plISE3fBkQAqALI5GSfYoahhLIlEC2GsUaEZ1uA6eylR69qdrcn8m05
TlIAyoA2zEDb5kNOe0JhHxgZvp0EQjncycEwrqHYjYhwRru+xCFELoejB58f+lx/Mqx+bUrqscB9
bRWU7V5p8t99Pq6M/GxvUH+2XZRXFrKU2amnqQCiBpUjysOXobLFaiozBiYjQrSbhHgH+nznUS6B
G4xz2VJfYXZVCyQRbTlQxNY0SLbRiOiBgBP5kb8NjfQ0ytlr1GWvSnlC1a8Kg201fh57LlW3v8Xc
FqbbzGHAVUoFKHv5oqqdFhZeBKSclpAkNNc9YQNvXtcyhSxHt63gWd0ecu5AMEj6gWLqlEecyUJr
R1vvPPwWXa3tVuoAJCbfWRl92OG1R5A7LcZ9Clnz9qBz72lCO4eqqVDqndYF/CIoBgPQiqsh3KTY
yR6dj4dEk91M9dZ203+w+MC3h5z9qAKoRBXI1K9LWGWBghF6Yixz9J16pBRRrTxKDcWY/gteDqs+
gmpn4daY2wtDz00x4Cxwv9TZuehMvuqYNZGv46VNmIp3Zg1OFWfjFqhtgHp+G30d0fbzjIWOxlwA
oYcCXw5ZAYqN0/iYV60VhQza5uFRFH5JdxC0wXb237dYWT5cHaCevpEWp3WPfmyiJtEYqjuDbQZR
lRnjyqfWolbeQtSfnUoG4sYPRRLE4eUGScquizDCBNxFWVGGN5o33Z24Gg5yvWby+Xr+10Fbykvn
Si0qt8D/jKtejuvnKZJtErcELTol528ScpGDbCMu8jDobJsUaGl2h63tKn0Q/MPbS3d2t2hUz2Xg
VdfsszrSZHRZKFAXbXpyom6DF9YpxkA2aD6qI40FOq23R5zfLIA/BNNsBpbQtrE3tg2nazvA6kTE
ZyfFPpoU5UPS+YfA0g4w9DeVl71q+V+lixSvwQuIewBR6XKyx7hSJQtTcDfo4FBH23Ng7vJs3MWH
1E7WTY7RJW5m3cJd65pGIZYx3RqAw/CcrgrFmpS0TZCBIMs1Fec2bqPDaI0YHaPgX9xLnkRnvVHv
jVT9x6Bb4QfNoU9SV3QuhiYrV9Xg7RDCwX8xcO2uilBw6st1buloYitYBDZLTNy5dQEvicIqywLO
y2SegqIY1ATikWtZ4y73ZeSBkEkcux1iro+G5arqEhFzdkS6hgJXbYk2+OWX8UGzO06j9q6M1Loy
4t8Im74mE8CzWGdwvJkWykNzRz8Vc4cPQ7OdA+NyxErrKy8wK2InzEu9lD8oVepag/UShMreW1wE
sy+IIIsM6gsU4bRHZOva2HV6Ry08NI5N3RycMkMosHgw0EqON75ZLOR5s+/HDmMsWmPwdy7fr6xH
xwoT3q907kvPWauoCQtxhmx8SMYlkORc9CShRN9EqN5cQfSpJkdQgVgwQQB/UakPJXEsMr9XlQoU
50FOkTlXlg7euUHF4hSNbhpI09MBAw4c15uSL2hAS1f9j0GJQnwsrxRP3pwzByNYFUW7JVD07LCU
7/iKf+RMLyfWwG6vqgKGTfFNDov4SQLygt34TrDkszh5hVhipt5CqJ49KICyiSoq++TqEjYOkW/E
OEC6YaOu82oT+T+S8VlRYQzCUoe8SNejTRB+Nst13f9FWuWQUOk6xRPu95PtmRVZHGUYObr5P91o
bDvdJxQ4FI3BTsbdOuuXWPlzk+wACqFVT2v3qt+cp4muosPF2wK6LSVyjWhPcee+kLVjKn3qYwth
4r9Kz6kNydyKWFfmNHsEvgEP2geWqQz1AaO1ZAXKOD1DAQ0SRDqbQ5Qkr4r9K0VldeFcvO4hkym/
G1ps5/c1YWEDO7TM8AgfKB5WFVt1GHYBkTaxYr62iaPhpiYP0nwEKbEwg3q38Awix5ne12hEgPai
7WNcCUbZRqvKfqDx+vLIMNrR8NID123rNRYMCzLb8lM9+o/SIvt6Ni2gIk41HGMskUpfvv6glzU0
MZChZwtDqwZ1k/5z2chfirI4AMg4IuK7ds4oxRM+vyy8toj0V68Npp5uojaHDMoVEoPRB/oxeM/Z
gDcK7CKR+iEF+EnJv9DPfYhwZ9B+9ohzsz1/DmEFH6FcWAMzRwSRWmCv3mpo0+xkqAIj9uoeKLRB
W6CiU5Jmp8z39oWTrEN69HmxhMGayeUZkpRINLugTopHerfqZMwLC7ArJNjkG33snZwGJeAPUVbt
FyZZHDeTSaYaCYVEtIDkK6GFBJlBJy2p1MkWVFEv4fKPc0glYRODzZWU7zATcE3EDRIMZBbGntlb
jA1ORDSCKNpNjvrQkSBn5QpvqXvrIjWOQM9WfX3scvlX39svzvDzHPqHxA4+gpZ6qtt869k/bj/E
7ExTBBGoKKFxMtnfjhkpI1UuwNdK8BVBHQfnlTb+oEva79sDza4i0TRFV0PnbJzspDq1Fak3iWH4
cuNYT0FWbp0EAcfYrTC0MkmAV5oJgPD2sNOALWAQIr3hp8BaT1vGGDqq2Euiei2F8k5UNzwT3AvG
CLoVr3MF/2eEm2RSrNvDXh2Lf8a16MpbyDpdiRSlstHYeiSjFlHjuyr48mGAYU240nEjM0zkdYoX
aVcB6w8hSQeVsbS4ptFDPIBNaYVTGREZZ5qFlHIHL7LVWtfElrk6fzj7Qms3xMQOMbvoBXvPIsZP
AoRWTETHu9FOnkxQBLfnYfrV356CJwC9yQK7KrWVoaxKdohoRmFigAxKOOGIKOXqUFXdQSmMbUHl
5faQVzH7bUyIMbbJVYoblZiZd8EDa/XKOZd260ZxeBSY1QGrgNi/o7GzTmTMkD7xXVaW8m8TsD/j
Yp8otpEMl+Ny3HFA/LhWmfEeIQttxKe75saoKUiLex+EmJ+NCBV3pd3t953u4LdhYV6xyE2KaG/9
vvev6xXoUYPYdNXSOAo5wwb517r6ETTqUltDvMH7YCmGohABs5ORrkssahSetSIZUH3Bm8URBuJN
vkN24UVQTs/qz3MnYxaHahNOdlpXneJisXY7jdd/HgHiv8LaJpJMJlmq47LUhq5zs59+3O3FwCVq
0jCAXtTmWc1NIVB+rwWfb0/yFeT8bVxKlIBcNHJ6YxK+WKZ6mJWggn2ceqM4xcCmoHOWnOT62xg5
O9oFaxkBR4OGtlm2G0qla+4HC7t6LppxM/zPU0yidazabRCpVfdGqn9jMxTj7hx3h/M5cn0wEkK0
T0DnFt5+dtYpT5AKkmtfBe8Yzneu9WXniugZA0QVumFlr4O7qbfnFL8hFkMg9Ts5yRYW3cwrI0Qt
0NF0Ia5rI3IuVV1sANo05H5V1ihjhmtk17W9Y74YuG6RuCzUgsQkTlY5IwocFxAuQGyT5GO0qpiM
MOjcZABUNer3OCkhrL8ZLWdjhUvhanY0FIZM7CnAoUwv4A3Jn+TldB2EKGLfIXCmo9mRnQr5c+4s
kVdnJxM0KHpmBEYIOJchqgnVPPB9QmOjNgdxhSlqrECtcA0qAPlP5E694qud/Fs1RjYP6RyJOzrO
qIhNs2jlbNPDKyROARC6sYILD37wODYv7I65yA+gQhSeBQSS8HD5epGk1NYom62L0vj2jZaBgk5h
hcc44mJqANXC6K+UJF5ZWjh1ZmcWmSadJv4Mz8gbovGcY7T6Fvy95lUIRCXn9ARnLeVlYxseQbgk
qDlzutLB4JRH2IP63bTvKjm+1AL+63C1lfE+CLGle7HM5gCvSWBnnb/KKoQkGvd81PrgNk3K0SnZ
7Nkr486ttXZjnDG3A59VhOfHCNdEfZcHyk6IeqIbvbbihgQLEUosjAprAeA5++bvnmNyDPR2EMbU
Av+wJrLsq9Z/DhR/G9Wf+8ztosW27zRVf1vBb20FA6mHqzpghLFBrpjsUiPq70QdsAU4IKDcGFEq
xuNZQgI7SHcRIuRClsork0+xqS6t75nzFzg3fWchc3CNHGvzzjfgirRuHYW7zGg3nm2sg8zcqGfJ
HXGa9CJpE5JdI1wsjNoQ1b99EMytcmgqNtVQMBVcBy83GCktvJmWdM6CJeJLeNIqXL6rtax8CZGM
TcjhMaj5i0EFlB44jiioTaOHnft6kY1N62o4oIsLYcCNwd4NGqOngIfv425cyKmuWsTieyOQDUbK
QJ2STPLyRUe1qOSo5dShPfk4nLmLlfsiwksj7FZe+9KXz5Tz1wlaeIl1QANwJZv9Dk2ITWDZK7+8
t/FkhKS0sOqvqFhvjwVDlWwaGCz4scvHstMUXGRotC5mLavAPhTqQxPd6W27ynOoq9xo5FfBaBSa
SLe//NyG0/478pQPLZ8jJTFDklvRNRUk98L/5YU/AvXVp8AnlYv3l5mUgw9A69uhR29cncJBpoTI
vvTcX0J9r3V3Qnes6bg+dRunDj56wxe0XlZNukSfnDuPqTUJLyi2+VVTRE/8sCtT7CqCBgQ3kloC
5BGSUpVe/VGJve3teZ0dztRRaGJHi3vS5Rf1mqhXu77GlYmtrEnN+ozsmqM+GXhg581SPXx2NCi/
BvhOUvkpdjn2y1RtkPJ00yjYSTV6ZIZ6RH8KNC/Jh+J8vP1yc+FCrFUwtOLHNFxYQ3FWh5RFk7V0
nyHeil7GUH+DMLCS4E34BuqC+VL9fXaXAP4XYYogSdy4nNOoqUrJ6JQWrNfW1148hE+Cn05gcM2V
NpxKKOztcJnuK2cBWjCbgBj07yDbQKu+6jc0nlOiQMf+7GTq7viHRx56cFQbxsg7aa99Vbp6ra8L
e0lEYGZ7kpZTLwPUiei1PMl8yG90LatQAvRVPLwNaSMhDFvJBQAHXDAr/SgYALc/7sxa4ptSBOdK
ICS2xZH57t5pF3VoqwU0W0Mp1g3MIbWMNkF9iiUTB/Gls29mKYFK5uQFXwZodRqQM1/vqzozGjeT
aMIFAMNFehGZa6GTpe1olq0bJVl4xdlB0bXhwoWuCkn65StaTZwODmgv996y6o0aUixB2cjnKl9i
PxhJxfbn7TmdW0C0xN56GTTkqCRcjlha7diT2bRgig6t+UNgcAOOEi3AllJ7ieSXxup2oL3+ZljA
XrRRAP5fBVvP11ut99kxMubOZ7rgAtTgdcmpj75IyR3NqpVoPVrmv67tc6IJ0WxAZjZcoSt9Uwfr
Jqm2iUiKOrpCN7v0XLVrd5QPDkN0sp1q5Xyr22KHo9fC152LE9w7hOw9p7x8FXtRjrbHTObzCuUa
kcy2scG15IsjpRsY9nDTem6aLxEoQtRJ/33g1ymkUA61VBhmU6SmVGu9WuoxobiMN4qWHTlh7xBT
blUgMvGSSM/swqL6asNzEEzJaVvZ/r+cnddu3tq2pJ+IAHO4JfkHBcuSbMm2bgiHZeac+fTnm9ro
3hJ/ttjrwDBgQ4AmOTnDGDVqVKWhk0xRRX5CR3EVOr4dQqGmI0pZPifpHzotlHg+LeNuf/O6eCM+
MBV7S9w4hug3fr+ijXkYQ3p86cYvpYMT4raxCCeN+Bpqg0vNXuh5CyFAcUhZqLj9L1Y2HFx4UJCv
eP/VXQBmMZlS07CyNcMTN148wvgigDeib3BMkNzDKSsJDzRL7sAIW5CR/nZocWa/OSDVwmTCoaT6
Qig0anD4s3+MOHYZLbLKXX09yVcmLDu7PPZEOFp/o9Ozt/P6AutcYRk8A7VoXEY2RMRnp69rXc9Z
ZchRmUgElFJxGuKjjoi2HsfwevwI93gYJmZiXpu1/YQ70pWNHd7HD7J1kgohbVQ/gOJBKt/PhUI/
1lDpZe9nyfBQWsPRJm+cZvzOF0/IN8c1phNStff6G0EkPHeQANrrQe3WCfKkaWlWOF2PFKB6LXux
3NP3+7ds8f7DPx4tEiKD7mpJ945xEbWtpp2lDvhvCOECoI/3rwu1KYWn1vd+0htnvDzPDQ2ktfkl
DM1zjFM9a/5nbnbe1GbnXN5DhLc2+7vhVytP60qlTkxsdebUuJYryNH0dThQ8OTm6Iyf555LrG/d
Gtbax5/5FVu/fHFRSRL4sLZm6KSVY1VjC2AWQzyoCpo9uSgXmjfqgxBFi1N0WjGyh7R2iKuv45dc
epCWva5wsZjWDyFqPYDhdJHgXfR+9jNMHpcmCXp/Sn7a9t8oMzFsB5DYPV3EPF4MpAqJdFAYioir
ebbjUU4daep9ic8sxOGDIL5uEWhSrcgVm8pgm+3M8NbSUuheUuEus5vWrGypaGQikmTwnSo6GJPh
CmkZOsDPw2x/Hb9PntVEwi15TJIz8duXneE3dhSSKzjiipzFuTDmsVO0fbOMjYz55AG993B2Hsuy
pcO5RpwKfWi74R+SNnujuTv4xikCwYVogQYH0vJ1PtEgrJalA4PXQ/Q9aodjLyU/prh4sGrnUbCH
u7Q4DEvgylJxHzjdTZ47t0pjueGiAFcbeFp0N5GjN57WPyLat3fcXIbEYHA0mdCMIDK6i/VQh/o4
NEHrm3wGW/cs9ErTNjoF+CX0UeQuuvFl6IqXIKDZxbS/YGXEz35X2XLXhdKzOH4psewkJZeLlLBZ
iC1RIqK3b53zybR655Omtn5T/ug5BMZoPKJIFOYvqpVeJ9ip7yyRzQHhjsJTEaDkukVinFmjjjK1
Qv4gVn5YX4bWcAWz0SgeBtUTEnUEH/7iwrVH9haVBmAjEWIm8bkPoVJwP+48kn6xUUXq8N9HWl8/
lLPjYBxbv2p1unRNV1d7cl/kB2rDtfG3ytv6itT/McRowvyeRCiCQGrIzPy88ySX+wfSsADDuQMo
2V0QCtNFqcxOaRDDMNwE+eq26nHk5SlaNFdiJH0wfG2D+MAhetwZ+zIUE2NrcFxFMsPf9+diVywm
ZqVq42fFZ0O+74dbFAkU+4iDIbEB4mrRbRH/Izl7beKX2xYFarAcAk/a1C8AvBD2t54tXeM72LVb
yJE2JehYw/sPn2vhGBSSyo0PO297uQwZlXIdXAPKDhfeanDATKXV88a34/94q3U5TFdo4aOGse3Z
wLbY0vHiYRX8n6aDEUEHzWk9e+A4r2lECKOD1u1dTxvcAOAB0cYOcQvW5ZoCqcsS/WpB2Ph4bcL7
AEyOxlfbpGkIr0XiY3Ksi3GtMj2/VmmsHzuTc7khSGBgU9FmzTF1UZefO8mY1dih6xZaV9zRZ3Gd
IFNSvohHyZG9GJQUyRnDxcv1NU4S1C6p2NVJExn0+xvUgOaK/RwHE8G5sQqUnLTpxrbWGj+RKau2
X5vsJ4LXFFhrtxOi4KHbcWR9SdKD7vxg9Xw8DZfnNaNzIgqpCA6INbNJlfssqFK78SMTYhnAJmqi
U3NnaYUbQ5X4eLCN2IjRkAHnAoPSBd3o/fbDLjms5jhuWfrNaz9GqVOJgr1mh/OpwzXLUa6lT00I
rIHJq56dFSu7RUd97zC8DI8MmhMFSQFQjhrn6jlsY9bLcqb/8CVKl3uJPtsSSYXGgtiMYqdwGhIs
AqyjfRHCWGg4D4F0wDwc+r3/d2dSRCy2WgA8BfgR9QzAnXWkbBdGngZpiJ8wiDZUZBcLbGiiefZs
h/9YVeqWNfauZIvVFU7yWtO7qpvsmn5cBlVMyZunEGfJm1RtHCTu35n8o+1v5yyFofsyzI+szC8N
krrFQ2ND9ZQMX9ITHNrbnWW4cT6K1jcIHNitoEghNuub0eciUJZBsSparBuMkdEbjXDmooyWx4an
oulMwHcM1KePp35zVJ0inonsFIiamJM3o+ZzmBRlZ1R+FJ+yCaUdPr4QAROOPg0NjhKStY25U83f
SIqBWwC2GFDUsda0JLsaJPgJnH229b0+h7/i1I+ja2eY3bipEB77M1fndHlMMR3rFWtnore2IGww
oAjuIzqR1+kJ948RSlrF7WvDACMvmb4a+ou4AkQ+OOPCK1XYnGQvI4X42UTuVSiZk7R9PPWbs8Ba
h/THKXx5A4yQxmMtyZpXIo0o4nWDV3AL03fiCfVgQRITF6Qo5KEj71doZCbNHlD+iiauNx/9NRSS
dG6kC4GoxMkK05nixi8VHQuv6woCC0Tm4r5KPlt015vB2Rp/l6nkwtNEjfY5TVsvn++6F1PyRs1y
6/hrlU0QX/a+1MblTSgt/D1g/XJIiTDqzeKc9DyTbFqofYfCRLu8qKcFz2HuJ8LWBgW0ne+xcRGI
AFE0BBKncBW9H44SujRWSln741B/TrGRJx6FWpw11i911n8vi4GZ43/uaBEj5NxErVqQbkwHKbVu
83ImqApATUZl79E2AsbX5mbmkNSCrOL9oxV2V8n5pNZ+oy2nccRNkj0qgG8pBjAtQ1fvaMIZ3NHc
6yW/0DGjGUkUQdEOgx4rTOjeD630tbVM6lKD7Hfu8jUpaeCruAlAaWfk3ETiOelCVi7xHBANsViT
Fn29KLwqqsedT7QxDwKmFXECZAfy3/cPMzkzTMvarPw5nA5j9mVpJzdT1Gtbn+/6EGwP9lFcF7em
sdcwetEnxTyIigP6zEI14aLtqClnLKE6zmfVynz6kVGEvM5wQoowwIBqIExTZYxpsRjxBXkHoNuz
Sng106NmpgeTINNCq7r/JYWmn2fDTVOPLujR3qGyca9zooi+KEJKoYv+foYIb1uVRrnKd2h2ocbl
au2ICTuMAPu+66XDrON8I5W+HN8NZnM1zzTMxwCheIQmVIxmXdtDQDeizHdPJK6gN7vYjCd0wWeb
K4aOXgfsB8sSO7sunBeT7KejjUoceGKu2Naz+dISfCrl/2Yd0wQEXxA+F2n3eh03cpJrQczt3jXf
l+pBwq1+eBEaeC0nyTR0nljJ4qsJKm4tZVjjEAdFwBjKXgq29Y1ApZA4YR1DVVptKXkM8jSRo9rv
9JRb13lqCHqTrLgr+8940FzJU/xNPMk8GF4fvwgejR0Ur1YGoucy3MXHxbZZXQG0zHIXc9ASna6N
JGYjHqOlTNnjCAR3sZfbdLFkakAd5IQwHLLfyOmafwfTid0KZ5qdLG3jnAciJzvj6CUNWaNZPeG3
MmbsaqEgPOg6JWHDrWn1QOr2oKeaH+32SW1dvlwsyNMBC+s0QIqc5M2qbHXTlBZNq14djx3rpxW2
nqDsjhhFVY3p2VWGxsLtGJVHW6mvmE2vaXaalTcIJvSgAwHAFMZ0/eJsHfKlQYPUKf1Kpuk9OUV9
4tfuvHCUQr9rza8NHTYUBbzUJCzT+4MgEAuNhyDBdDL+U+X9lRJ0e7fNxo7lsUTHCa4ml1q7LbVN
Gk9DdmzRXXXWE2jjNQL7+JxwGzqge6AUXRX7U/806Opr2xP1HHf/0N36SoJ3w6IUDIKLjvkGpZhJ
SpvKxwTV07rOk6z81J7mJj2Xeneo+scKqk2Bq1eKpVRMrX3Pg3wrT+cRKE+yWPA401YLRV3KiWA/
q3xdHdymyM8iUlswqZ1qxKHoMTNjibxUOsZNfyfslisaGT6+9jbOC2BOujCJ00U9Qfz8zVp1SuDO
qogrXy4FE6V/9aWfpNZT5z2O28ZWfDfUKtDQysEKrIyhnP5bE4afBOFGyB87Y3goQg7E5du/fTc8
HKh8sg2gFIKJvX+3VO2tmdbN0hcwmGgDVRXpiIo45no7u+1yFsVI4vyndVgQbd6PFA+6nA+WUb7a
VEDOFPU/ur09KdnbQJsjvaquk8zRcrJeMlKVpmXXl37BIRKp6vW8wPsHndfHPfBio8rDWwkEifoW
ollrk85Mr/SsLebSH9HWJB5rp/BkG9l1BR0t4NIQBV1q+W5pSe7HX2536NWyNKcYyZl+LP22bV47
eJcS8L2BHyf/NCbdbbXMLRXHCzkydoYWy/D9hcVb09EifMlw3zJWM1xXRqIMdVXiOF63x24GrrJq
N5+gM99YiXNQ7LuxO6XNcGdghi54TXacn/MctBEnyZ3ra+OIoJ4paNvcYVDU104OsgS/acSg1Yes
0U3oSnf5rRSfelTJRUapV5KfGciqCHpVjXH1bjlIgDXr6QBMFkw12gnYTu+XdlpmnR30AZto+uIA
XtczO5YbJEm/6nEGFZbiEO2JFafV2O+pt2ytdvyvxFUqluGalGNEelnlaFL7TcoO1gmJyVNBE12Z
Dbbz3cV3Xb8orHUCJ0GWp5y/etE0ckYVNiZ61qTLrHqpvRb9TC3G36AyIpAMUHxuFE4r21PIiKZk
h0xw8bqqBh+QPEx0wJCero6RmSuApiqoOOkQHiImWQAHlPAVEoCP3/YCFRMjIQCAPQZd8toaojMz
qy+1xCz81pBPWJPc6yHePuoeReECAmIYoZYCK0RBZ2gNh8gTxbopZ5hpolYZFVexaXsZylWD7NwK
UkyNdpiW7HEeLxNLMS44ECqfuIpf3O1jG1ZR3VqFn0v6tXkoq5YKce/FpnSICL0lYHcVR586Szxk
mK7HqL8hgj9Eao8T9161/OLeEw9D1zxynPAv0ed5v7CkiDYyU5IKvwjvHbrECg7rsEBF3M3zh/+P
EGvr274db3XtDTmJSugEvHz7iAKma7M9YUz4dTCf5JS3Zqtabec6+eE1rxWFsSg+OOlBK3eW2WWQ
xbsDf8OOoH+AVbC682utLBFc5Rw3Et0VZixFwehalzwo81LiX5adrTk7LxmtIdWg3M9DdJPJ6OWX
yZ746NbmMjjTAWJZ96yM95+hSZoCOIqbMyFjbYv4IGxsI/b6UOo7r70z1Br2h/sy66jolixtXDra
xOspQAmsO9mNBy78jG0xwzCgeCXw7YtyfV0g7pS0TQl2gD5cjhkMC6srip/yjCCCXnyJ0/qRg8WX
cu05szrbC76n8/w9h92/RJJnmdEO/n9xgYonwpUVpECwk+zVjREpgWMsBVeWLBmeoCb1ffJj7q0/
S4m1OhZPHx9l22uMqodAOoXOyGq8PmqLpB8SLgmVbd7Hh6pDIRmHNjQNDjUXx1iCcrP2HOdL0YeH
wURfaI8+enlR89YIcIHewPQj3FxdHzENOGZgEjZI0ovotAqaYzstrjjFbYSGTNSUgrxwQ+PWmJBX
UL7szMIFfIWMG8VXWpPQ/L30MG3TuDSwqSzhIPdXFUokU2sF7lImkPCCOz343FMEawLND6Pl+eOx
L2FeeJVI2KBVxeCXrdcqZRSpHILcb5vfuMYAXRLZw5aYw/GoSsMxEb1Ccn/MaFISHVKAMVDvD6KV
sRh62GBUg9iIoF/noX7JQ9Mtx38+fsZLLubrM+KSC31aLMxVDSQFoJ4KDAF8AXEKKXHZodMQPonU
gsRLuifMXEXfrm6kWN7sHQlb6wMtcyzABP1V7I/3x0+2lLXddszRFD9hDeUKkFNYvyVLf0zpblAR
30N9/BQG0Um2H6QmP348A2IbvItvmACKQESRZCqcGNr7B+iidE4rw+IBtNqjJvmgY52oYd/08TCb
L/p2nNVEq3Mcyp0YB4yhWkaUmmiqGSkvjAGgYeq1Dh7ZsetkHPICblD27tvNTy2gD0qgJr7U6yZE
DcZDFFU6dRbKe/WhzA69duzQ+etswjnA5Cj/M5qLa+Z7TsIbBz+VLlqkaSRlmtcsxLoz9MHAU4+8
VjnKY3TOUsPviEOKJt3BPjeiCurr6CsLBU2qCuJR3iTuqE/PJkcS53osfxaQfQhyQobGdue6B86I
i50RXy/r9QqyQZME9Q0NIHX1ZZdgma2oxkpHrUsPYWFQ19SzBoRp0FZMoL6qQKuizqwreBaHAcBJ
fC0o5bCeBRUy1hEa13fytY0Qk3n470OtTv9Fj0oSIJZbAIrUTr3Xzl8jtvSEL8wr7RT5eqfeGfQy
P2UzvR11NftaWuXGIqailAvXsCEckY4v35T8exrMLj2wbrJUrt3taA1vj0skiUYPiNEFuyctUgVb
YCQHavmlUIyzSQoq2gX0EVNYChOB/jzYET0ve5ySzTOefhckFwH/YXSs5tls9N4MJUZeqKGHTHCB
RTaGCAGxtKPQVcwh3o2dZ82o9cgkE43idcmVSUvVa9pEH/AQ6WcD6kMbDwiwgopTuPj48LnwQica
Yuf/9ylX30XVuyTVNUmYHv6kqlfKZ3VSQQnQU4vhQVBECgzV767UuXTzVKbm+eyFU4TMUHAILEmQ
Vyfpb5nfiDUr+pSXZCc62grYeEQdtQowYmrEYmO/2bjVTNtjb8SFXwkbNyZzgS1rp+onExNQkU7H
MFX6LPMFUUh4vQgG0zyxszR2HgWiIpZ28s7/x7QJaUswBurFq2nL9RxnOzstfPsJg+2TblK2gHo5
ElHCpBIPKLa2rA1HzLzkoPYz+v8WmevajE4Ai67o0Qtr02uMu9pIf3Q2YOUoBwe129l54knen0EW
5k+sfgx/BCywOoPkSqut1NRiQo1b4GVf18ujrv3Rnb3WnMvzlYEQuabdSRFK7avPVEvFNOECG/tW
JiPL2/syjntRgi5mQ9Fg8cbA2lm8GytDSNNTPgJq4e3WzZdGYto9lRJMfMz8UwxtL1ZNf4jqU1jP
sRtYwXNS6Xd23H9Jm+LBAQ7pivEs15EnfZ0LBd+fvXa+jSNfAH9Y3ACKoDKzbiJRizaaojTnkSyK
ebN8SKvoNC/Vsz3oD9kknU05PWcRck0I7Siq2yrNzyAKv4Sq/DtU3WAGorP3Yu2NTwOcgDoH1x48
o3WltkZypxy1MaZfN3Yj7AJ7OfeU6bGrO9/ID7q0N+DmlxEcV5JYPg/c8/d7th+sqU+GJPY5XOj4
W9zcxmET3A/LLzOBTZQEQBzRaYDn1FnGQRfwqGkMf2CQA3yE2lEJP1njsBdrXcZ0KA8aKMALUQLS
wNWh3JNKSKohRchmVNdyq39LFPn3UH/rwuJQJt3XuK6Pcl5e43wazuM/8HF/OCgjYXrwG6ngj8/e
rUkS5o3CxFEwKtaseJhALYqfpJPywsqMmrtcak8s6M7NMTiOKk+vbO7FNPVM5dtTnZRXi5rIbptQ
bYjs4kTiuEcM3TjYaH1CXBsABqlLsKDVh6PCMqIfjHxoOVxlMhqzQr2vVr81KUIuXRqyt/MG0min
utF8qw/Ld93BjqZUioOU9FdjE3xu9atWs59N0ulGhkwtaeTVdD+AeaYqbOc9Av7G8obfTUovvJoh
Bqw+6jDIkzyENs9cabc9HvdDvTzNSnA9qhDSY+13PVvXSq79dfToIauzs/aAdOdN1xQU4+c/Xdtk
XjmPEZ1uxmnnG28sOJ4NghONfCQzr1HCm8sr7rsuTxFH8IdAuS1j9dNjLat3aTg90aTyTXNofUIN
Cq81X53wXkjiH7l+Ncr1P0gn70HjF8g0+J6QJEJQl9IZ7Lb33zZDBjOWWmTjlsx5itvoEYXOZ2GQ
1rafrUa7lZMMEX3E/OTgUVCtdqZC/PrVTfS6ruDUQXG9CMBVI3PkokpwQpBzH1EiJJGoMKvYXlA8
TOO/Fso5ccStqSTHuQ7Je9Lbxu5+9Ua017V/mfszE6CIlkHeQQKyQvwAV+kg6UJka1FNQMf5drC7
q9aMHpOluJd1IAAnurMjkLdilp535kH88ot5cKgRCY4rAcQqrwyhUslUKFDvQx7KwiJeME5bFXeI
tD8SiUWYcczN19g4FZq28xE2tgqsbx1+oXB1uajuY7mZmFJuDfQDk9WF2e1Sjq5TYKSSzIeRRsR2
1yJ+I7skgwdHoJseTFdf44ig3JVcohzvT4AGQhclLfCCxABaDWe3duhjtY4CzWBVnnNp54U3smtG
h6AkglwLe51VWNLrufkfN1cHhxXXDqqGLgdrcIceMd9+xqisN5HaxZtCkeufci7EIgrq//POSXCZ
dgkcA09zsCbBNlkdrEObTJKRm6NvB+U9VJeHMep8OSgOod1cq6Bv0Dwh/BvNzi1zyZVi11O4oJwg
KC6kuO93PQiO1siSPb4SnRabEDMtD1X+KQXVDbHogNHyt43iL2pPVGo6j92CmqlB8Sbq/ikq1ZPC
zCtaNWYrDPjDJs91NvwytOlOiGp9vDW2VqeDPaGQmRRyQauDXJHqfrElB1/jhpyI02GMk+sBQYkM
o1V0PY0k3TkTL6FXJufNiKs4BTqK1kC7QEZLh+AL8tYzamj+tiGFi3D8X78fdydEDuA0mozX3AGz
M6UpzhFaTHA7LFX9utTxz8xderxPiunc6pzFH4+4tfxfmeVUtElWLlyFuyRfRqVDtzNsf2mIIQ2p
wtUe0945XOcvSkjYlamfraq8GfTykbrZ348fQEzg6rCDxk1pGNUWXBZk8QHe3H+2RD+3WqCouZTx
NbHZTWhA3rGqc2aVx4+H2lg9JIkwp+j4glO8rvTnddEu2YwyuFUmnlBcwDPq0JuSnzb1Pc4DTbzH
Gt7I8WmgxS2N2A2UkFj3/dvJ6rREw8TsOnQsZZSErPqqSO3CG0I0HVFlV0LjXJa/wjTtCDGk5wlp
Ng/nFpcV7k6gvUuFg0dsakCrvRvkunFoyrBzQ/uffz85CPYQiAhI9aLAFxVzX6HsMvoW1hYslLMy
aJ9qoIewTa8tsPbc+ddmlKJ6R/hPYoaigHpRIA4HJ5ckk5On0pcTKfNt3enX1ZS6aZAdI31PCXqj
iMl4UHNE4sWQ687ySO6w+C0GAgztuUisY6F2V6PaHTWUocp5uIuvjPHJzL2ykL0MX2tFkt05JvGm
A33n1N269F4bq0HOhejn2r+lq2wZvetsQpo5QYe6vMu05zbMHib7CksK2KnqodatkyN1vzCW+fc5
P9EN0ab5CnauGwkwnDLC0iLCKJXkWshyLBJ+vc2V3u41Slx414lv/KpHDS+L6NtaFQmraYjLVkgR
W2lx79TTTWPqh8ZungTYIdnDUXWSx0SJz9oUXanl8Knqws8GN6yeHsus/Gq1wV1LA1qX/KnkbIdl
tHG6v304e3XnQu2MiiIYkdId40Nk98cgjmHVSjDmUfAvkp2wUlxP67POFg6CyBYTYK/7OquyBKeq
0ZrJpeSVLxpYukfT+Q74tHWkAnfAuUBElpahVUSTNFlVtxOSgaBus6VTi+mol0LBoDz78aGxN9Lq
4yLfEOVJR7QoekVFF5hj4qJsIG1t7Ezd1tn95p3WBeA0JCcYK0YaSvrRURQbFUR5tQEyB8gaPfkz
yq0fv9xGGRTnCgFUifSbvrvV4a3nFZXJFO02wV8RCF6pJp6h9MdEdU41PQT232l+1ZcsZkg03M31
nszL5ooBHxFSvMCba12kMSZmcxLkmMQJHEJJn5T+sO8mtbUPILT+32FWK6bvy6LDe5kOdXDnPvqn
T5/hQ4GhHuPdYtJGnCu0RWgtRZ0UQvVqzzV5GA2dhV6OqHEIMr5F0SirpaOkfeq6mXpugOjIv9dD
5RwiaETaRKGf9qJ3yunRGJgGVGvifLjRMY8Vs9nP/Y0WFy9S3PlOWHjSoF+rg/11ZyFtTC/Ucc4/
iBL8WUcBtMAHTRCbvLIQlaCXgCKlaHEdMuwy+yd0kh6T6m+TZg+tM37LLb2nTccd4+kfSZpvQKSe
Iz39Hqn2Tu6z8SkIM0GXBBUOuX6xvd/EXuhcW3UxkXBnFNgKZ36wpdsM2YU6Mb5iu20lgdvWw87d
c7mkBXmakFpBboL8ehXwpUEPCpMgQqU6w1G3nlXO+rn493VDikl0q5EX0rGGjsn7VzMSeQokXe+h
Oz7246PTITsof0v1nQre5ZdlGJiwrCeRv65h/lnSYPuqSu/DSHBbqXGr8jel2Gr6VFd7r7RRqhIw
IGeOKdJUSG3v36m0lWq0lxqV7Dm5k7OG+LC/nZwAUcM/vQVwVjpuFz+rEDc+XsCXxzwDg9wjDgBU
i2LZ+4ELzaqnYEAQqK8C15SgWS2Oq2fHbBde3JhP4UruEJowjLKu6Q9yoYaDihhJqVwlUwAh8Htb
PlAYa/J8Zx1e3iiY9SCJCj1QlP3WXNymLOCGLw45durQ7fNHyzHKHiXX7s9xXmObtae0sjUgbuAI
LICsQC1Z7TYAdrVdUgac0hc7/DyZP8LIp1FR+Nskzx9/sa21oiJOzGu9tl/JK4qc5iw6xk92h0bx
95cmeHD6P3l3nabHGvdUJNn6Hx8PeHmUsCBBLTjRaQpBhvP9EomkjNAbMpSv13/i6bFHqkrGKyA4
BwV94dHfNtgJcjZWimg0EBtBE4mVeKA3Z1diDF2WmyFSTUlLZR5h80lwlYKTtlzRjfrx222EAmgv
oMsPSmvpBM2rrVfPklNVDdJfCr7GhZOeCjNGSr05mzlJXXIMJhB3wzgshn2Tx/3d9GnQ7/83z0DD
NVGdYLOuz5oul+1cDZGRieLHsbsdpuAU5fLJioOToebu4qRHubKO8pzeNC41HHWPILFxDNBySZ1Q
oFQoEawWsC6BQzZJ0vtNUbh19qurnqP6caGm+fGbbn1asZi4J8iOqJW9/7SF3mhKHSwoTzW2F7b5
VaM9KWZ6zIvyWLZfPh5sI0GBushHhdkC/nhBMwumIp6MXEOhprE8lVbBUHmYgsld2gezvs8XDYXt
H6UNKBH+oPO4WPLDWIwH1f6t8gXG8+j80NV458R99ax+nyogg8lpK6QW2FJrJKiJU8Ms9Jj7K7ku
BsVVwnsaJbCD+DoGz616C1XFzTR07M9D97SML6F07OvvQfkJm7Vefqj6h+ehzN1pOpr5Sa46V4vv
9Hk3u7usGDB5XA4oG4lW+HUwl45G0ad40vmT8Ucpx0e6Q455+MdOrZvAmZBDbW8WmpUl+3kGMPz4
y22cp+/GXi2TMZzbSpm5K7JCVE27kzW0lNGflK46TjSkhNkeSWV7RKRRQZGoY6/b0AJrqeo+oHKN
0avbUNQCZnDjEnnb4dZosX4v5Z11sD0iZF/UR5DoWsf/WqPbg0P/qq9H44l1uPRPmN+eBnScc9Q/
gumfj+d04xhnTv873uqcm5Okac0GFbQl40AbNA/PO5iEC3LRyaH8E1GAmIqfH4+5dVeBeuMDivqQ
QiS1Oso7YvOFjl1uJRXbM+1XXmlXcpB6RvNb0rTjaB4MeYHjop53Bt5avZrICISOpqD7vj9o9IwO
BQkxS18l0pVhOk2VTIfY32yEHFChh5UN1KU5STMLM889EGbr22qvsKdI7i6obWqbtQloNqNXiWtm
z4XyFDnfYNt22V2i7a3dDfCLEwXck94XdJUge7x/2aIZbKtQi94fqs8OkiUjGESrvETaISuv8ukU
FLysGXnq8L2h2HDS0rtZu9qZ8a31xbdG/h7dUOLY1YyPqZbINKD0vjXdN6rixW2MQTJtec+pGuDY
pfty9WiaaHIPbhbI4oFoFFJQR6tc82z3jRvSyJfPO8t+62ZDIY3KC89GgXg1Nxm2qWFQES3FyleR
AKVJT0ldgVa7p4y+gfvxGTBGo/+HlEtZY0BKJIXFQKUVI9rf8V/RTYAieJLSQAroT12x7PxcfpzG
nRx0A4kW49ItTJIPwvt6Db6Jl5xYbeMp5PKOBq8vseHk8KDR6ayOV4V53f/ofxvQ7MqTJL+AhJbx
kXDK+epANJCvI9PfSz0vu2mhNXBhwNgiyife198vR4mmIQmd0d5X85sp9JGX7ssF94HoNivkc2zd
q7RGtc4v01mOA13OmX3TIs0WYBGIKGl1tHfZFmLEiysXjFKhhZWMeJ17dORXOuJChDeitjxqt+ZU
306cg7i6tW6R5FeyfBcqTw08mcTI3UTKr7Msc83F2bnZNsNN1obIW5E8QT/5/eS0kWpmpCxMToji
ZNj6cjhSh3tMo9wtytbFqtk3pNSzuYN6pXG16yrc2RIXQRgoJXrGXHJC8Jas8/0j4LdOYSifO9/W
dXgPjFuwFfXUk6kQ7GTRl+8rBkPMCSyCXYjbyfvB5rBrwxq9Mb+IfAkQTfnmtP/UwbUzu0p2aOGm
Ra6FNbROKUzemezXO/Tdd18Nrr0fXMVcPsSEhDdVrvv44auVuqLBu/HH6MtifVoiD8jWa5ht6YgC
QSx/Gu1Dlbla9iDb3nKe1QSv2R9dMnpW6FoqCVaAbm3pFb/UNPJiO6HDUTnT3HFUo/tq+Vx3X1Pn
oZczt9fRbq5Vdyi/ylru4tThYeLsFVHmaUvlKfODkh9C65DZP/RedmtCbQMNxFFzQ6zmsBOoXTM6
0vAdDn8wsnKN1EL5CTUet0+oHZ67/HMLO+jjQ/ziDGe+OLxEwzmdSBcwBK4CuRQXXYelxZPohBIq
wcXswyWgVI42BAdIbh4+HvOyTEmzMXc0hXqCEzoOViskk6Q+SSTkAAVCKdj+QnQJhoZbwd8ELyvT
lwQxkzn8ERk7idfG+1Kb4o2pjaOh6ayGLvLUmZ3SfhVHVLRQdPrrzl9J013Lo2bRp3t0JYGArhbk
uwFXC1IuGhL32Gn9kis6poPc7LBDo0W44P+hhKMF2wJLbyHCtzPNF2egmGY0QgXew/Usr8BZJwsL
LijetTJi1wpv8tJ0Eab1BCFbaMvJ6t+MyTfMzFdGVPiE8NQ0Huq9QGFzzt88xyq2b+SpckqN5wgW
aL2YeGpIvVXjcJhlxIWkCV/Txa92jrxX7tp64iGBiMjeIe1an3lzq8l1EZudP9Q/uvZL45y79GuQ
ebP+RbJPdv/PQFxIWpN0sW+c2sAN6oMyHdP6BE1bNIhZeyDVZR7IBwFUEcRcMCNuytXh5FSLg9oG
oNF0VJqzZZ2d+cZskLn4Xp2lhfTQTUOXVkgQ87zzNfuukf0ydu1vpXZrnKwRcSqv/mOMnhM8atnV
x+vlNb+7mLH/Pt5raP8mqigbPAyGGNgnifx6ORj5EZ+15j7JvOZzM6PLcZzqQ2KzL2/zWxkOTauz
Y2+W8rwUV7dF66aai5p7Jx8iBQaAd4YA4IwPirVzfrzSai8elLMK3UBoVfRPvp/HPEmyYFGYR2XW
DzazFiEWRcfMM16Kf5KQnnt7yq8cGQtAS/GpTx6mUb3KnL6k1ab5jtydi72J2wd/myQ9LdU3dLUO
9UAIbUifU/OvIdOoYJ0zyqjmpyquqeH7sWyf7bE8Gxmq9CjmEWJjeaA6xyIozhCIrizjgRjAk9SX
bliohXxHS7GtntJav49l+QjdLcXaNO6zcycpPzE9Fdr2qnApfE5Sv57Nm6h/SoqvpnmVRAAAxic9
P6Hd7qbSbSTVhx7eeyDfh/LfXruPWcjwO1KstDPxIvV1ScRfWstTVKbHTGuutAwiD8LLXEgfLxNz
61hRXqNPqBdABasj1HCCcJpKlStDPOWx/Rne1A/GeKzQhuJ2vEn68wLXl1Y69ayY0NqozBzGydND
JF48OjJq9VppPae/v8L9RE5SN1LQtyr+sMAPhnGMiWabK3af9qB86l7y49xxNh0crue/5m1wK0l3
9PAkk9fo6KD4gD2qcaqSm6r7HNhHlNGyR+WuPjr3UQXLuH+mV31ITjuTcJHvia0M4ZvIVvAb13tF
r6Ux1Gq98+e+PBTf++LeRivxV/hZ+tGyS/r/4ey8liNXrnT9Kop9Dw28mRjNRRXK0Ntmd/MG0Rbe
ezz9+ZLSaLNQxcLRjpAU0WI3E+lXrvUbC0vVbx6ZpYFF9ZDaV0p1oegbPdmXYEHaW6u5MMyXIP+S
ONsybOC2reva1YdiVVC8LndSthl9dV1l5AcaIBwXTnCnQtWeFJd4ZtK3MKYxSHgJjK1VaysEc/0n
sCXGnRX97PurrL31nXX6KS2+qk6/jpVyW/q3hoddVcwRSCkIxMqd5u0GVP9U33fz9icAxuvQXyo3
nBoo0BkAUZEi5l0+yzOOspp7ttoTDULGIiPHlvQ3woRgldWvYIgXLr1TzVEGI9amHkW6bfYSiVNN
iSQrI3UdDBsu97w198LiILZ+axF1sXgJ/G6cuN9BO0Fro/xFUXIW3TtdHEi9nDRuAZlvLF6FXItQ
uj2/3pZamZ14A/4dJZVH0gsBp4/uXE/D66hUS8HK0dOZVU1kBE+VDMbxiz5Fo88vEgFVbD8VsP8d
uD8Tx+hAalqJh6t0enb8u04Q0LnGlRHS0tDfAvLY6BUPuWapYn4qUiSfS4SIyAWslrmitwNFNjIy
xLN53nK49Kp9KaGCmtnfk+hL0Kkuj0rfU9zSUdZe83B+0I9zWWg/cM1QmBCsE866w3vGI2g2g0jj
Md+XKxG7CZSiIOar3m8PkEQSIKsGnCCvns63fCJiIrEClBzjTQR65ouq7Z20iyIyoHZIGIzIoIq+
TKxlaxNyav7TcY12qZJ7srMUmdg5zDIZvNkSi8c2JY6KaqhD2LkGnwQrTPiFiFhVaB2KPBJbAPu1
ZmFxn5plMgck7TlQZYNS7+E4h3Y+yTgE0N34c2H8TKTVWH8S42xFz3JzZwewuiQwlDirSfFSVvbE
2/gNpAswBIWAIwccczTMgcw3IsSOt4q7u0Skb1AINLpXwyqXunriOQDtltQNDplv4s+HXS1Qfrbj
CAJABPTeqtK9Wm4NZcIW+k4Q7OoaFUULdir6q+eX1Kn5FSY/hJ64FlAtnUXhSWw5fetYlYvS1Nrs
XoUqvCUw4MELh8mbUo7yKoRyFtoV4cAsWDtodxYu4EWstjAmeYEjNd9XPxv9Wul3jvGK9erKm/DM
ZdzDdC14fD5WEeebP3FwCmkr6k+cZ9TbZ2+gpleqPifVSA3avGhGfV/0X70hXOqkWKHzTqKFxGNa
FzyjOREsi8OMU6ThpNBfxvbRINUY84INoszt9HaL98/WRD5Zbe6Etnjm+9tmsFem/Hi+tydyLwAx
2EPUbnl1kpI8XF6JBDFFGdHzM0krRMjz6KhLGtXnnGjdrh9E0q0zVpWjrwabd5ghuf2SdOzx2cUn
4BIhOB9ERvNSvOHluZXYeuEKJpWGaKIgAZQpZMiQuA/Ni7YIL6dkgfp7vIsPW52FGTgGV3Eo5EmT
It1jYIBcAbrq+h6c8nVZZPcL43y8jQXLGzAK+WUuh7fE8LunkmLHaRrEMD09bOUxJV5VlbLuahh+
iY2PwrqqcZHCHTkgvFpoWjtaakSbAqcCzZkawFwFyWiHmtOKOtzkXJqoakUAr9BNaNX0OitQSxbm
1+DKdJZgBCJT6Iib05Jr8nGYdfAR820VF2ERREZQubLsY0WJEm5o7GXoPCq+694E/mvJy/C45AGP
Amka7BMQTSGPKXb6uyEvu7LJNGUs3VLJN7EPaNCU3UhrLqxS2gjxq0II80rYXBj6Klclt+2z+yZJ
9gEGktoST/nEW14wP1F5ZaWL+uHsWCPu6eMqGEq3MwIS/fmq6SL3ewK6N0PrzK8BGfI89pHRNrqt
cH4S96jQCzaxssP5x03Tux5YUYtusD2g/WBqAC3v8habt2IFktUlT3R+6byJuR+eUnwqWGmk9lF1
JN93OIRpb9ujMjaonw7RBo4eChsQ1kk8CAF6x4acqfurCkka1W43/tSuEvle+EWEF1n7TZ9uW64M
u3keOiwU28vIRwkEaoPI3lRBcGnGuAKq5YVkV0vHqzi2jj6cKpdAS/COmKuWlzhKqp2FSmoWv3pE
8yYadz1C0Ei0CuEKs95NKHf2fFfSLsXEJ7Y6uXNb5rUnpLLm9yZq+K0paSXrjnNMBIFCviWejHVR
7NQUZQcNW8Ks3Zr1wpF26jA/aHm2xPAibKmTVqUbjljooCkgBFGEcIxo3dIv7ZTeE4XypxAzHhUK
v/Xz/JI5rnCJ6okAzALsP6FW1JpaJTVVV7haD3VMPAcAeWZOv83beC+TTNTJpTfxuItRrzCeF1o/
Hntaxz8MmIyAWs9JHl2cZ7kVqZzqkrmtp71xL03CTzNaR/FN6+2x1dvVRbc93+zx4XbYqrjs3500
SQ0x0xyVghoCs9ze1L/YIopRXyR57LbWAmz9RPR72NzsYAMWPGiFRicnNVgBl1mNAeIoeMKjh9sh
ycs6E/qffsw0e58Ebul8d0/P8VvYAo/dBBl12N8yyiZMtGWkXnm71tGz6m/lOHWTxF7D5w6M5M2e
tlO8a5ms8ULjYjAPtza9f9f47I3VhGMEO3FigVFtUYApoK+QajeOR9E4lciScJqLacY34DKp9X2Q
ojmOJWdWLh2PJyJkPgU4GBwHIETaPD1r+Tged80o5LLjNejwdvqUTx3SeNm+D4XV+nOQ1hyFSxCp
41c3OAkVnXc4U6CD5uax1FoANU4ogk1+uaumX1PgrEpAmfCEFlK8J1Y2TzvxnEbTUMSrhzMdWDni
qFGDFhh2Q2pYrcdSx6acqlexI7F5GU/fF6b3+OTmgkRmiLowwQoyZIctmoXll1gU5JAKhq1BHAJB
czd0twN+uOZYrYyBPBgV6mCbd/an842f6K3A1pJzIhw+lqxPK09JQQNkLmY/+yJpbwJvhcJSgG91
n4e/h+rX+fZOLGVKSkwkQC+YUPPaUqqria+ldubKRL/yiLSRXy1c4W8zNNsuwAXh4CCjC3rwCHPB
lRDZGXp2kj5sRw016Mi4CTLjBlLfdkw+o4KyR9Ibeqv9SYizmqn9FA41ucn8u6N3P8vYnyg9mbrr
xabrO7iD2be+HX+NDYQI2mk7Bs6z13ffW4xh1nUZ7Q2jq1Y2kowuAJdtGEk+whvqQxf8OD96x+Yg
GtL5QPbgaZO3O5IgC6Qoa60+zTAkMREN6jaqc10UpPG51cmbivip1pt1I4fk3ZPVYNyD9Fv16reF
7zixHaEOkwMj4ESQck5i1DDMhsqGVJwEamhq0n3g+U9VGV6afXdVJXdj361sBfXiIb0WTBxxOEOX
2dVmc1XwzrHUemHWTw6NoJByPqAxS2rzcBdFaIKDvEM9b/TZNqTQk4GIf8xWWk80gEob5DN0Jaim
RRlUg3wlhBvTUd358qK93Ik7mcLtn98ye2J6eqAGCuwntESItwcCxzz4WqOuYAbJtek1Vz6nc4hD
ve0v4m1O7TDBnOEk4X9B7h2OA+EzkgdJmLsNMmVj6m/1rN/2GAIV0l5UroWjk/419w2ibe3tqsiG
YjvJ/tKEiNBrvg0pLLJMFXJepjG7s/MBLvE0jhnQJ8iUxhWlVlL4MQpbxpuaW2F2q8mUyWtgZYJ4
0jDsF1bpqS/gTNVRVRSYjjmI2Z8SZRrqHME++c4ip6CgPSVE/Ec0cZEZWXvYPRiDv0ksf6fuDXwn
zn/AqV3ikJoly6AQms2VhpRUDw0tNjgVAorYGtx+PDgj3ixNVPzHTZHCAb6io/P8RrM8nPW+kooG
VaXM9VT5wrKDnYMYu1b73GIL83qcu0AQl8yJ0KyAVjrPgU6FHFlNBH/G0+VVMtq3UMpuHOtn4l3V
qFPKWnTfd+l/DpihVa5/Q8HGB+3B2R3JdU25rVHQqrPhFuvDbgrKK4pIqXTZpuGlk1XrzOl2UZZu
vCa80STjImz7ha4f69OIWQSCL6RgoHPN39d57FtZN0GVlAbFbbOfUW1c8BzC+1zaZkZFJZFdNj7a
SnKhTfEGuSdJkXetPSEENu3zMP18foGdCMfgL7Oy4epRQAI/cDjtGZrfUiajHuLU7SVBhosmDpxE
/S0jXVc4JiGWZhkohI3y7nzbx4ubpoVFoxAO4QaYnXHhWOVWManAJLhweoUoxbm3ygCptvD+fEun
VhzXHfxO1HfwQBPb/N1boy40H6dLSmNhUF+gh/A5s8bfWCa7bd1Jq8ayw00/5Us13NNj+65Z7bBZ
KnWBHAsNSPAwJVmK4jJV49vermLgB5XbOfW1J/tXva2z3Ibt+T4fy2ax1CinEIEKjP7Rcz4y1Eg1
KvTaiuaibIqLdMy/A9zfSl72I+jGvcEij25iNfiq4MhGYu+qyqvryVRW4yopXts8fTz/RceRoqDK
2+LKRyiHu+1wOKKkrpQx5AQNhupSGa+cFnmgBDcUUtOdnHO0Gwtn2sl5f9ei+Pm7ec/72jDLAiCO
Wt6iDvssWcmLVP3oPbDLSXTjV0Qc1l/aUX82Os/atSNor3yim7XphtDhw3TcjTHF39HfSVax7sJw
20TBje34C909PeUsdO4qiqVcG4f97eLYsLwuAP+TDDszh3ZRN9dlCsoktPH5MS/jNNsmarWuixxT
UntlWaOrFS9gNn7iXn/Lq+VJy42Fo/dNk/PwHhfKyGxzioscwfONbhtD7EkeHLvBkK79sAtWMehU
z7z3C6dYF1md7aYQqEiOuj1hV1g6F6V3XcH1clTfnSr/c+ib2Jt7ecPzNf9UT62Jm1NygdrXzymS
1qNa30EhOr9cT8SDb4LOlOoEyh4XhsPRtMtYx0ieWr0D9niwPxXtqrF3PrhbK6W4038vhubWUtBs
vIoxt4wo0CaB833hK47fdodfMbu3grjJoaLyvoK5tWG+Vl/qB8+A5RJDq0Jb1gqnTaQnt7IfLZ0g
pw5okamAh0tFAz3nwwGIrcFOyhwrgHJV59Uu8Y3frTxSoPTzO79NLnrN2fayvZH9mqTF8NmTnW2g
7KX6k6JBYcsWzo+T56m4OjGeFpLe82zwoGQ16HeUbKsEuB2NJTEwZzUNdqXP6eUUz0nl3PetHVB0
Cf5T9pxIjaFCgBSKjZXr/E046qFjBi2hmC+Pu8qWpZVe1JeT0WyduL7V7DxYiBVOHZdoESikkYVt
5lw2TpV7S6tsjdrWoN1h1LXNzfbJM4wbPAP30jg+1n52cX6xich+vlHfNzm7kcGLaNZIlh99VfZe
FGxbJV37mbVByWSL6tHCkJ5Iyol0I3xqYdDr8NQ4XGAUvoeidhSy8L5xgaj3akLAV+6Uq4CAGvRY
5cZ1vsId5neFxXE8JoDQgn7pua8fP7aQbKfCAH2WlX5UV2y0sU9VnEtcA83LRGt3lhTddDkg6t4M
94nG46tNicuSl7YJ91ERfB219jPpVPwjqf4FkvKjlEmWh5TDvEov3bhMgL/b04uVlFtLa2x8BcIv
kfFlUEESFe22G/svmTbAR05tsKD6eF1YANGsOnhOkkgDpZRR8Rmq6yjSd0nar7Ui2RuFcY+q8bA6
P+nHalZQW0TCn5uZW+NIRM7DDbDvh0SkBILXm3CyXuwo3Zm1gwS6bLcrywPeZo9fo665Uvx+H7fq
plP9izpIJnDfer2OHosmRQSGqMpTyvU+7f29PPQL8eLxgQx8QRZcEyaKWZpfb144FaoUK5E7auOu
lmtUpeLHKdDukqyCfizXX7LvklJugjT+7Y/ld1Pzv41YLU3hkrnH0d4UX4IyAtcCMTNB7OHCDZO2
0e2CL7F6xy2r9qLR1Dt0kVdyW67LKb6sPW/hFj3am6JJ2J1c67xiuJMOm1Q9L+i6zIpcD+4H7wEv
r7Zp12xjO9qbztJYn+ogCBVBJkXWELD9YWuRak9Z2MmRGyuvKQXQoWyoOr44zV33rW8WUnriHjk4
duga6i5cNDQlsDGHjXVIVZdhicqxpr7ok49NXLOS8npzfp0fXx+iGUocKHbRKyxhD5upjV4xsP6K
3dGqL+OmAckJ5AmGp5Z0jxneapEK12eKb2pFeVpo++gqpW0qgnSQk5wn6Cz2rYJGLtMRCGqg4Xwc
jVeRGl8OifUlzJQ7w0hvbKgrvIauxtxeSwIrrsU35dDd8UrdB5ZHhTNol/bTyY+i3kcaFZMMorPD
AVG71K+kOojdJEouw/p2BEwhd6iRtvYm8iA6Te1F5pXXo+6sHKlfJQ6Z0HG4T+QJcslYgFyzFkRr
jsskYqBA+LHEeaxx3x5+k1WnSWBKEg7Ucr2JzOpaUoedrVEVCMz7CUqn5clr3vHo9k9XKFAtZd6O
1yJ5ZRTP4DeS0OYyPGw/KxSDp2IRuQMF5nwqNpJ3b/Tywlo8Hnk4A4KFTzADkVGbtTKMjlGoA7Vs
uXhpi8fC5hU63WCIs11Yd0dXG2kNcAycwoBmgObM1p1cSXqAKmGI1WG+qqgyp9JL1XsrGysSKO/N
xrpvvGCh1ePDg0aFOLLBnS6crA7HMFe6yMhlK3QzE5B4XQsVzJUspXuUwa5S3VrJ3kKsJMbr8ASh
RZg1IEMh2R9ltcdMC+XcDzmPy+lCFG8ltXhQvWmbmuFN2nkLV+aJowSwE3EHDxr28xEDvkbLMDcS
LwL2Lp4kKM2b8hUeafdlb21GtlDjlBtHr3wwEsbLwpyKLTDvLFqqQgRflLPmJmET6pNtXJkR+oOe
mwJa1z35To6pXpfTdWCrQJjrra5NV6Ear6ayBUnZxgv79OhlzboSagPwe1hbRzxgOewyP5P5hmAs
VxUX3mi3T3Zi3lqhvcHt53vsDA9xtRAwnmoV8hwvEYGfpfHDhZVU/ECuuAOhHsG3mVbloH7GDO6p
CWy3COT7NJ1eOu/3+QE/2apBgISbrX1s0pm3qhZwZkRunf02vGoTZsOLog4PUWrj9zs8Yod8GyzS
L05MMphYjgbuq2PKWAAG1bA9Brit7K2SOO7QTS82D9FUYmL19pMVfT/fzWMkBBeUULEFdGXC5Zlf
B4ETE3aXgHjI3V7GrXODrnMk7h2UHfQLremeR7ne9VB8/Ph3JxODKEH/kFV/4Q5AT12h8yZlWr5o
9ixAyjINmgiOYIqmky4PD9Vk/jTz+EbS+oegk7Ey1m9Z7J8GJfo2OEsmXSfuINo3BZKeNC250dnp
rNo1cVFPdDfFxdowprWR75G+2Xar0vN2RYHjJPLCJu5gIF2XjhbRudnuJhYSfqEUoo4LdKnjRBX0
WSIvopQ+Hh6K+NrBBDI0kxvF1+6U0N6mauA2rbVhX97IXr1Ch2MrBUuKGicXhKh9sOx5+h7ZBRmS
UVhBPhJvy+MezcGsCPaknW5VxIYrrb6IWxlYnr0JsvLaz52XCTBxwWvx/Lo85mGzLi3AluwCdLa5
xw53fR2gHu8HQu97qjZaMt5jk+cWaCIKr944HPd1Oj3FnvlVK21QxV25rcyrwl5rpe/qOTYb8g8j
kV91NUOp39DWMb+inaaFs+mtyD6fOIJzOMjCqoHb7/AzxzJM0W7zAtcsnbsyNB7CtL+vVfO284fb
ANRi3Ks+aPbANTJFxqjTwNaeQsgqd6ofdi2DSsmvCB7x+Szqu04qbvuweIzS7CZz6i2uOptxYLbv
nMZ7lJT8l9561moc0yvFRILFBvmaBvqzyZ27kdr4NlNLElWUruzQWbLUO3HBUx9Fz56SAXDueVcV
8qqF2WBFIHCgeQ+s2C83Bp5WVQVHPlw1gI7PL4ITFzzXLJwT1OAcmCezOMbHMSDLbF7kbf5rzOMH
k5OprKJHXhP3/WQt5EGOyzRiyUGrxtsI8iwqXodzmeh9HEOZxXjD1x66pP5mOYPbTO0+1zqE+mGg
Ra2+a6Bo+FjY5WP2PDQq7IVSgaGMNGrMyqzwyjg/CCcuIrLmfI1gwRB5zAYhzL08si3sQGJFYv28
xmlxKaXVpi1R/+qqjQd5sFoiYZ3cfrAkkAAkQyJe34djoUpBUg3Y5Lh12F9Khfcb4Wtgl+mXLjUr
Zn18bbVppQ7mZWWn28Yb1k1gblK8Fvym3Yv/arEO57lUTQEpBG1ApTbH+Upyzw+PJr5kvgNJlpLC
4WOPFYD6rKkDEoeh2423stXf29SEncir1t6oyFda8koG85NdNvVNU3qwKCvn02ghiFkZsG9aB5qq
L6EjGxeu5TwPUxtsglbyALaE/B0Z5lFuwRMPNXhWEjrzmS2ELvFgiD0tvXSmCHpkM/200nE7Zuo+
Lz+f79+pXedAKxBywwDt50zjMowrBW1k9gB9C7gaXCOePutp+hK3+RVMby7L3tyeb/RUqEtt8M9W
Z5kA7NtLrc6H0IXajrnWPcLzlyD1vKFY9w6CFzg7WsXCWXrqDnzf5mzJRdIUoT6FaMQoJzdhLJHB
8RcCWLGDj9aKQRpFhLFEPLNLBT35urR9uqUgXuKrymvepGvbyx69plq6wE4cXqLGigYA2nkIzM7a
yuqqjaWRN+U0VtdjMDyMnnRV9VkMizexN1Mx3dtqaW/LSv6m+86dhpyKZqziJN62+bB3tOJRw5wE
PylV22C88RBYZbguc6fbyLm6q+r8pbrs0FKIXNyiND1Y6MDhwhMsFg25cWTFSJqIkv3s3MmzcRzL
hkdkyEXzFEpPOEPBcVfWhA5rO7IW9rEhbso/5+a4PXEOvivbdZlnFIPtkX5Nayio0ycQ1Ne9X5Au
BVWmSiUgzulKnsJs5XiAvbO8ezQLiOUepPIQtypf9h87OXjQeMkjdbuL/E99O7oDQi5CrT/CM60N
gG0FAWCW0cWtzZq6jad1V3aBf0QEbnxSgRjZT/7webSqz+YQfI1um0Z2W6nfhX7ytdeb29RsFDev
Ub8w5e6563UPO3LefHVWfWuB6rcV9pOpeZny7O1qvrZrl1QL9aO5QQqbqAijQQB4XMezm2pCBgTu
thO6TuZsizLYWmHvAshHGWidWXcM1GaYOpjP1VURKNeBpt8+N+Aa2r6462VMxTOr/WTII0686cPg
Y6rO47yMeEwGGtRX86nwx7sIs9CwWulbHJvXrULGjLrAOPweufVT6SqQspugqa4UL7vRMBEbR+cK
7x1XKWW3LqxdmV90SNPD8tv3o7Id1f2gjQsZgMP9zJoRDs+CP8h7HCTHPG+jD5HeOhJrxp8AW/pI
0I0PqfzTbn+ePw9n2fJ/NkR99a0qKASQZuehhulUF6ukGqYaEsalrljrAJ8bK6u3hRw+OuP1qNp3
DZ4fle08mVL86kA+fh3sW6lzkzTBgEG7LD1bW+Ua4iW9ArRtyYJhlin/v48kWOKYRJ5hniwu40Y3
pyHmeQ5uW46az2ZdPqUJabsBvWDdg4xgJiu9vR0RgATmm8VbTy5uPalcAPbPood/fYnwY0UYB2TR
/JytcjUFVJ+Jx7NHaNTfpFn1NEnV5zLqb/p8ulZb63LwnUvJLu67vnw0FPVOU/P1qD2BUlipvbrF
0uMitYubSFev1SG4VBS4QOendXbN/es7nTcbCRIaoEQOzxzTSCSLei/PrvEm1C8V+3tVXZbWRWv8
agElEdYH3fP5Nt+csQ7OOdYsDxrBfX1rc/Zi0ApfGlrRppwRzYbFbZYbO+dHkudbWepuwCfjqFWo
2VXCkR4mJVig4jaYHiflZgBMoCZ43HjKNs7hDYc3Feo1tf7biFUEBId76BrnP/ctrzT7XLJrBFdo
MpMemOedwIL5We4xlWU53Et6ua2p9RrFU68Xv1LZuCoc/VbP/AsL9sA4aitB4YDctdN6+yJttZu2
eU2ml7yv0BqwbrVR+YxVTDuqa6VrLzu9QYtRvSL25xXRQL5v0QaKqUS+yrnxVdXaezn216afrrXB
gZzh72x/3KuVeauHyWoiLC8lN7e/Vv26liC1KtLGaPFGiItLY0xc8WdQ7RslfZFsCddpZaP25Av9
rVYVCEG2roKOGEChnVbHD3JVPZZt+SDYZVNvfVWn7t7vg6/+mDzlEaIJWv/qdEuvjqN7D/KzKDDj
uiWsGeclZluPvWo0WQ9lP2GHfu1I6wm4ad9utPI6hAqdT/dRikDFs5wjopP98wj9rx/Df/u/8vt/
TmX9v//Dn3/kxViFftDM/vi/N+GPKq/z383/iH/27792+I/+d/crv/2W/qrP/qXnPOU/879y8Gtp
/V9f535rvh38YZM1YTM+tL+q8fFX3SbN2yfQD/E3/39/+Ldfb7/leSx+/eOPH3mbNeK3+WGe/fGv
H138/McfxDTvdoL4/f/6oejjP/64+ZZ8G+vw29E/+fWtbvjXivN3IC2aqJyi/UV68o+/9b/ETxzn
76Td2ScAnTUK3ALwlOVVE/zjD+vvIqFCZp73HEGVIlIvdd6KH8l/pxZDHg5jFwEdE9C8P/6v7wdz
+Oec/i1r0/scAan6H38YB7GUBMYbRX6amZ0taZaGKQn6ekf4/kCE6eqsfOKIhTV7GNr++etnx2WN
8h9ciqDZDSaod/SNKk2+VJxnWY62jpcuBOsM4buA8M9WZndtLgfkVmGLAA8ydgj1bYPEuX83l/8a
r/fjcxg//fmrZ8XAGKc6HRfuZlerz16rbOr4V9Lem8VwNVm3cusv3C8fTMPcy8PSR78OzLLZmYyR
l1Kbnia4LktPjMPo59+9mJ8YTkC6NtD49V4ZrWw0hBL5xumRrs1Zzv81W1bvh+mj7xfz/y4Ud8xE
1/U0b3bOVLoShAAc4Gmkdc//+o++fxa9joHuWXZTsEo7yNvgNCNkumx/GzroAVkWL7/z7cygaH8O
lOjfu350E+WUwqlIX6+Di0jl/e5mP7Ov8SbcDCvdheiwbq+9Hy1C9CaSXStyrG6w6leWu6TL9tFI
ijX+7gvSwkPzuKrrXRlgkSnVXy2EwkgrLdzSH43kbL8HTphBGCjrnaE3Faxo/640iezqQfnSxu3C
pvmokdmuD/o2GSE31TvZ6dY+UhXeJK98lbpE/Be7MdvxtR/4fde19a4L5M1YBvA9/H2fycC0/c35
tfAGF/kznvlzLcy2vpTa2pDlDFXRSKq1qkbf3xtTZOcrbbC8q65U1N9xEOl3pAiifV3iaNspcuiS
kZgua0rOLdAk3/jS2oP91Vfadt1P2Dg7RSpfRnXqD+s4LKxvYz86Tw4Cx1sJf9ZPcp03ayesV4kB
xXZQCB8mrZFc39CMbVXGCc9KKaQMb/v1upMS9QJwcgnlFvgmCMqGbDsaaoM0pZgeZ2SXg6q78zUn
uPT7YfgZJoYNK8Wu22gVFar1LMFGuNa8OrqpB6nEgz4w6xfyXtN9merZy/mx/GBBmLOXutzFeJl2
bCsAXOtg+DU0vzQ8ec2l9O9Hv1+c3u82Da7qWRDUbJrK+47V3y7zbgO5WFPV/WfscxD6vD/fPrhh
3pQu3zVQp0paaR7rDeOaRxO7ejQTF9bZR98u/v93v7qsDTWbBrIPqpGvYtteN/2nKLdWZf0fZcv+
vY7N2ZnWaqMVW2qCv62SV2uljslEjukCClbM4IlN8qZP9u7rp6L1IGNk9Q5Z3p9OGPwKsukmr8Jf
sWR96+r6k6fUO90pPp1fSOKbTzU3O75qc7KdoeMimFoUtCVl7Sj7pFhSofloKubn1pTZWRuw423F
B0M7rbjVVlaJQJeULsz2RwtpdnANdRVNbRdxNJZeeZX7XriVwJ4tTPWsNPnnXM/OLFXKijYpfaZj
msxNnpngCC3TIxVcYnLe5vm6c+Tx0oRBd6V0lbbTw9qiOlIu+fN9MEHGbKfHo1kNkZfXGChAhbSa
PXitzZQ7fy3OmOOjYNrAcqLutUsNDw56/rkKvB9yIC+A6D6YnXlFN6qLTLeSsd75Zr7pWoo0drJw
gnwQCRuzbQ6WaJoao2czRMEaP3bK4kKhUEVobrKWuHkffb+YlXe7Ma2HSjFizpKhK1exeV1FCwPz
wc4wRIPvfrGXynGbiF9sZupVE39Nh2HnR0hDaQuR10fDM9vYxaDp6ail9Q5NgevMaC7yzn8cJum1
TbJrPbAWNshHAzTb4dhJTkZQsjzLFPulwa+eg7zP/1oQfyRO4Uvc1lZc7+LavMFY/GmoGl49ZbZw
dnw0CbPNneAFHukjY0QZ9dpS2yuvCrBxTse7voqf/tIBOzd/SfIoaQOHy8LLv5dUsabhKy+HhQH6
oANvSep3qyjUiqLPZS4LxQE56KvCc/p+JE4CGr9gN//BBM9JqUWH62Ddss0IaMi2rzNlXBj9D062
uaXXaEdqaaVcDmoINFO5Yq5X7RQtDM1H3z3buYCZEoQ3GJpKoNftJgNYbf48P6eznPS/bwWReni/
e7GhrIB28+lNH2N5LhvIEHU5DntNAJdQGlRKIHWSfPeSOt7HVSrv4Y32rkSedq9PU/eE9Kb8bbQ7
/6qJakRlO9+8nHzTx/LNTndo/nVXk+6r17URTZehg2/Q+S//aMHMToUxhNZiGhz3daaQkqs2kZx9
60aybWrT/LWjbU76a6u+Ur1xanbZ+FkyvwXKtOllZ5U29sLC+agTsys/Vgd1suy+2UlesoqrW9MX
HIVoY0dLxY2PlubsYMgGqIGRRhe8PrS/ZE2uXDZm5jzCVfB/n5+JD9anNrvXh1aVFS+liSboKA8Y
eul805x+ScrqgzGa408zx050BafeXW9ddYrgL2MOQIIii+LtX+uAuHjenT212VdKMkR42aj1U1oY
biQvSdV89PHi/3/3q6sIpEkwkeQypXJVpreml60nhc0x6gv74IMJnrtz663S+wjDsoRqcuaB53Kz
gKpbQnJ9cPnO6eN2lmd9l4XNrqy+K/2wGpuv2pBiE/Klt57PD/9HPZjt5BofxLorCvJog+yabb1J
o/x+0sun87/+gzTdG+Tj3RRMUthpdZM2uzjux89eGit7r4qdF1THo32BFfcK0rpy7Tt5t3DRfDTp
s10dqV3Y2blHpO0H300fIQ/Tw7oixn26LJWlG/OjmZntbKUNNIyfqNFklSJET9GH/2YWDi4ZSBkP
C135YG/PXYI8x7enUXWIK9RqXFVN9uqAOli42D4Yp7llbpGFSVo2jFOYv3T6S1d7+6F9nRbFWD76
/bN9PeSoIQCxJnAMkK+U9WynVvWdl4QXpdL/teD0qEzKu0n3MjELzReV63mk7t3K9/X0G1PFhS3+
0SSIjfNuBZuJ7zWFTBsk4YuVEbbfA2uJSf/B5pvz57Spl8xefH+U3wWms/bHce3IX85vvQ+WqDrb
2UHWm6nucDYhLXlRoAbWKy824ILQMNe+9umvNaIejk4SdYrZOySwDavYaVmxs9PpezVUCEJ12bd+
0v5iDP9Wp343DdBuBmT01Ho39p5rByEGLYmrWkvw3Y9mebafrSYbplqm3AKs8xpP+Itc9RYW6QeT
PLchIh0ajHlDtqWRwJcgHVEa1aZIdff8DHyUWpjLcUid05WaLPM2jpvoS9clpRsllYUaXKk+6T41
3Gr6f5y92Y7bOhet+0QEJKq/lSzLXbWpNjdEmopIilRLUc3Tn+EAZ+/83nEKWHcLWUm5rIacnHOM
byC8jc8yuXeVHA5a4vZ4YIV88oZcaTVdSjdIa5NWAD9deIhI/QZHegXWny58sIGQTvcZguPKHfot
+fzjAVi4aAmCCEzhR018oKNNNiOb6CdX8dpNOv/5Hz89mMJREY77P0/1UcvwV1WTL100Pv77Jl37
5c9//sePT5CbGJplRXe/pLcTDu2brl3CT373Ky/6bxn4Hz8cMuVgSUI0R2IJcY73hn0jbTgOb3QE
NPOzAMQr6/lvL/Afn+JOI02WNu6gmq1YHuIonSvkNu8QIGt+dqX9TA36+9f+Syvx93P+xwetk6KL
XEVX8KDbN1CeUgL1+uIcFyQ+yjnIE6FeI6REaEx7bCXTdezfku6TBe13bfW3j79YCSp/Uiut1q5w
TNUB2UIr6aVOb3meNAn0VdxvfCS/6zK48fw24WlNkY/ZBS3EZyCzvqk4ACfMIfEvBnF3hlwbej8i
tfROd4tGmItjDniUcZTUCuViVRpEItmv1ve6vRSC/FpkT2QqELiek7WfXyDn81IbWmeL7LDwpaQI
NomnZH1pO8oLZ9Hss9y8K7XaJdmv7gOxcsBaCwyG8Rs0/fNSLwcGBWO9VPfrNN+0vPlvh7vLcJIW
srMOdsW+EMKEOQ3JLyQWPqjI/QVB3Nd/v3RX3otLRBmjZoXskffFHIgp7VqsRn6AODGt6E4RB+NB
F9K/f3/W78XuL4/NJR4ywXPjx8KpC1J+l5SmSFo+wP6Vlo5/4DjbU8QDL7h1epjOVqCUJ1E2zWhY
lHJDFAJCAtgx/eGTJeHKcuZcLGce5rJ1K6a6KGPoGUvPVGDDwyk7UfXpvnPt8l6saaOMOB8RjVRo
bUguZuXuloS2KdBk3v0wT8jTG8s+H2Bh3CCLJgKtzll3tlVRjrCjautNdVBUSoEHBkHNK6X4r2QK
o+KTO3Kuc/52Ry7rH79vPS07zOVWGRZDZaOfbJ76lzBEDCCrIWZskLmUiUlA9I+/2e/V7ElgV4Jh
Q/GqgxsnPyUiX1k9L+Vpq9/HZRD2U0F8BCo1XQ4BPJpVS1p9SuY7l1x/+74XBx/heLZq114VTqAA
vGt9MTcp6Ur2Q6LGvCPJQLy0g/HzJ8GVwXnSdRniXBev3kE1NuauHfpPDi7XHo2LNZTDtjrUNnYx
bGhAAnR3taz3U8tPoXafaix5/77Ff/8YSG7+d1dlMMKGIQhU6PxFHnqXRN9IYqCLjU2U4Zs6CHJ1
Dc3/26edl80/9iVN22pYpEML2XrzzegRfgu+dXvSyOo+RXUE8g2ZovmT+d35Lfp/7yZMdP/7aUGy
NNBtxLSYUdrtELP1Hos2/mT1vdCZ/v+NR6A7/ven98qwljjSK2yTRDsOScBuLAl0krLz3MwnTrkb
0Xz40nWhKGaP1gdOEKEJnDfJFatZTluWpGilI1Lq31f375uPm1ysWGY1c70Mo4ckJAwPy5NDyS82
IOxvmTJXqjcM5f7bB10sW97g1CVCFjxM4uRt2HwBpi0LfLi+LCKy0Fn9nTL574+69nxerECBC19z
YkqvmKp6K6Ig102wdXFuiRNzOzf/6WVzL4Gqg2a98nhIC8Yl+ur+TDJnDRsoheW7x8fvk2vYJ6/A
tYfyYonx6BoA3ePTwm9bnooEYVsmptt/X61rP/xi0TACrW1uOC28TopHVa7ymGAG/9+u0mUgAI/d
wRCN0UYkknm7Qqp0z4ek34cdSx7s3EXP3jzUr//+Kldu/CUpDQ2nTluxKMyraQvuAmvBj4sWTzwj
J8vufJACp804Bu7m3593RR4FyMj/vs9qcV2S1O1U+KV5L2n7OC4W5tYn9Hj2oVVF39V33oT4tXbY
1o2ft4DAr2Lc0qj8hZch8yiwoA6D29xD2qeD1y5CNVplIyAKZFJF0FWfLD0XOXr/Z+m5NDwg9IJr
6QS28GNchxRm2S4Eadjvs9GAQGw90hwhJUBwAxKMEO0+JR4Or3UHGVFH7Fvjm59GeGEJl6VwU6Tt
woXD4AFydI8yC+VUt0XtMewYSp8NbJ7VRqNlkDOCVHjDqDx1Sdu9GDKzLxNfEe/VSsQH0Qq36JO7
caFJ/79f8WItm4ZFr5wN2Ikdj2xZRReUuImcYFkDsUNkwZDENxA3T1+cGIl0OceR50fQ++tnbelr
z9/5FftjqwLAEhkxbqMKCwgPcpmG5ohwrJiCecp+AsO/PDvJmrifLN1/r23cS6kq8ydorKK5LriZ
D4LQLcrCZ8KjvW/qT+wIVy/puej54xtJX4gZHi2DHpMtwLJ9dlULzHIfZ4NGVjBlFDEHtkmdCvZi
8plp5MqmdEnR6Qj1w944Y6G9moEiJZo9WZcgA2SFFNHMndvRKdWj05HPoE5XFsH4YhFUNnDqigEV
U5XBN8C8oje4Nj9r1p2fv7/UFJdiVkIGrzUhMUUrgjFtuwiOLNWdI55r0T3+eym68jBcKlrV1NRz
RdjveVR/g1AEfiOCpoSVuUuSm0DP1We5F9c+6WLNAzG9CRvAT/GQO1BMtt0DXF673k9WpNjz139/
nWuX7Pzhfzx3NQlEGNYWzWvAsIt6dZLNAmsOwobR9//3R1z7HherRSMdTAc5zmojjkGFtwzL1ueB
fA/QWXkMysX9pE2H1OK/d+r+H6RoRCajGZTMBeSR3UdpwvVOg0nQgNzoLlvOOn/f0qV5HtdF7UoU
74fElctBQCaP4BhVZkECgl/mTmZ6TRY8QwhbJIAtzWW9nZnasulHtaptC/gZpSAerzhtW5UcNWIi
hmoshuYGcvqda2m+zpDaKLpJBNKWjMojKHqpah+wM+z6friJWfwS4u/4QGdA9XVYCHIq47pEoEpQ
ZRaNGBe0WTHlXotwD8M/AB6E+BcJkTAfZsar0n6o0W6dt207Z2JeD60riojXN9gYUjK+yRkS2PCc
kekmMGPTfclIlcrgnTc4w4Lzn4rhOUwQONFGP/XonOoKopGWkdSZVQqwXEZ8mc6MbP3F+ZDhM2nK
vPHIIVrcTaLsTp0lg+eOotJ5YB7VioROZ0CIJ6IFUtM1R7quT/E0beFVvIMEf8v8g2Lfkc14nwTT
uz+0P+bmzmJzQjzyxlX3k/rls58CkAYZVjNoAXI3uogfRBo69aaNP/RZiaMsrfxdX/anMho/alLC
VtNmK0kOAduFgKshBtQgsHtJnoY6QpuiA932oRJvxLLM1XfKyKeq8YthrVJGnzy2piV4t007Zov7
LqC9ayWAFUO47bp67wlssqIONzwCBxnhtgx1R7xWm1J9THW3WSqY+MoHjJm23RnB12h4yNimD+Ms
7nU+R/dwrR4mVe3P52Iyzt894JIbZ9gzb97LuD9BQ5b25YEOb4BF5aGqCgqzlQakYEq+A8DMHLPp
6vWxi6OsFSzj6H8OH27noS93NFQc2umOJZASjSAQLnLcGuc4m5eQ6mPAKJhoXxWt7j3+oaevWjI8
k3dcwErsC7LRZbEYP9lhp74xYJUvwd5zZ5MC35JOK6yAkcFaMz70YO917AP9psyw4KSDxhbGm/bh
OVoVIH5ShruYIfCqYU/++Fg78oFh6cXZHB/Rpg73dyQZdzqC64uaB7i/7vqkOXUxQtX7FhS/EQ0j
YuQ2cJDSOiA8KPne4H/Ovj35E79P4l8mGtJgogVHpBOMpnioFcTpfua3LrTyaKwIsSES4QWwZXU4
MJdiO9C4aEc0MMNkAQeTvUN6jIbBgH8A2IWNP3oUXjZeSRY74xOIJuDml5uyP/uYA6AvyM+1jbco
wPLVoJfWPnZRkCWds2v6wEdfAx2fNpBHF97UtUNYIuMFT5D45fn3fEwQc1FnJX8yMHaB9lmfah9j
qab5QB8pJWASRPGd0z401b2Ja5TQy10brUirAjjPtMcZWMMZYi6mYErk+2bBw2qidCrrXA3vBpSC
ulm3lTfulBH5OsGW0M7Qlr32Xn83r+u7O51g9UVf9cZZ7sPu1iAzfq6QeW/e6kR9Y6Q+GoKkJi85
RFQeZK9TYuNtvQZ517h5TyME9w6Z9soDTNTf3RZVHGA3rL+Ngu8qkTkJoBS33/mitw3xtqJyEa+l
8bLqpwjUHTrCw0AwBqg42PS47NbP4RH+sdZIIdfIhnLQxlA6hawvNd5zy8rMafHyBN9D8XOm75ya
1A+bTQg7P6g2QQbo9natkIwbzOwhIFGZzUu3ZcjLirpma5N3a23mxPLVljf9CmH5jO8bpxYpt74F
7SJMzhGwiCc75zY53S5o3mJXHOcyLgL9rmiduW7/Ma4agSTiMMVobTLtZiZmB7O8dd1YKF4Y0xzL
+c5Z7VPf3dQ9mPftDZnYV+tgBMyxzyDLuIZDsG3qG8Syg/3qZb6PVW6RGcNZowa3VOkyq8Jlw2m/
9XBuEma4I4sDm/1tEuPI4r/PWqUNCJ3M/4C7GSjodkuan7O6H9p540b1S1m9+aWbheANI58Ox+9l
wxRy5vA8LKI9hmY8cMfbWtCcp1ojJEPlC/+Iz/EM8bdG1i8tUq3nqE/bcjotHW5JF5lDy2skZ415
pUa8kjT1kDuOpaHosFTUnrpjXf/NhROXcjzdo5mwScw3BAnTMKIfw6naAxYOlka0ZorSjMODH83h
rmwlwlbY10U+6QH0VMDPeLnCCj5nPMDJKzIfvvL3EP1nMFYUkABmYY/qUyT5OiCY3Xt1pnLPvQbh
ds29dTAdLYc8VkfYDfKYwW3gnvSImwMYVNZ5tFDdNzp+00pu+YKkrGrImhhPrpZn/zMWuJtS46Mr
8aPiOJ45T7RF0ncKYxgsSsg07F9FMooRC1s9HXEYQKbcFEi02npp2DGCTCtO4YBltwCn09u24kgK
sg4uoWODAEdfrj+cyTpf6IB0DsSUtY8V0G9b1eMbQDIpVyQKzcMRrdrxNJMh8DZBy6ZHzUt5M/LF
3VdAiGJnT0R/qHB+ajbTQPlBuKHW6RKVymb+Isrj2gf9gD3cIgCwd918HuMIJvtK7DCLjeYMU1j/
lxQy2StDAT9N0OEKUkeKKc46IGUQqRK8lGDLn3q+Dnctm+H3CVTUPPG5Bh6A7GTnnEJEqPclUcfe
W/o1G9a6u18aDdgmWoWFRY2Ul1DG57CLOinkFt91Oz8vCT9vn43N27Lfd8r7DkSwPIJlA4Y2xcrU
CNhyViidB/kLsK9bv2dZ5CJBPhqOzeBC/y6GrSVN8yxL52QDnfeYMUM6GJ4wVJmQtCbeSqZwSB6q
ydw4/ro1YtK3/Tzd0aVr8znwnVu5yi/zWRIDl8mJVuO2oqM8NpHts6Cjcequ1MDJBUG39Jx36Avz
RsFnixjnhyqJdeo3oQ+Ag34OljjcVBKJ2hWSIFQiKhhssMCpxD5PnL+KPnH2tVsTcIbGjY5DlmKQ
i7dLAP/a2leXunuhzJcx9k9AEu69BiGvELm+IfMW9IMmwu4ZIkBNYuDXzXMIyxKyv+HnTV3Zj8iW
Q+dCtvJxQgQyuKC7xvXvQU667apkJzyyaUfn1XY1wsI4wPWQb2RuDHz9urzWLiYjgsdvJrLJnnPn
SxR3ezixNBw+bt7FqFvAQvIquRXcHOMhONYr6Iuqr4/d4JwpGstXYeZ5AxPfgRtfI82UHYa6cnak
pCl6LM9sTcpMBcFP2HwYIEQmwTrVGjetbQMxmnWQS4KwIrmN1sb/0YhlzWIBTjGvbSTQZCt5lUsP
QUTg8cTnOMKkRV1B2Dp38Il5YGAE4yj0FvNrWj+Og4p0RmIf55PBhViMNF67dcKJwvXMQcpIvLJ+
VWvSt+A92CUsxmXWDP/alx+R17QKmNAGlPmEuA9OvHhHgHLB3vDavu9Qd68TUKYor75HzKsgZ29k
B1P3quAEX23obTxF4q2stHOKW4VjcSJldIOcVXMTuysK0yGmj8ZA62JpkGQufkCG96XythGLp3Y3
9ev0zaXnzq+VC1gHup9CJC12ZBtW1foMYUOoMjJNSZ/JdU2KoR9akcbO4IhtgriGA7CPYTZ5whwr
ykJMv4RbRVhmy74/wv+m2ryrSI9+L66a/eFXk+RFTABv9hcvrrYqXt3ceGY9BZ1CJM4cIFyh0xw4
SOKW6PEHdpZ4DNFtwN8NZSaqSeeVnvmNHJXYxXwcHycy4DpGU9iGB7+ONCqaBCriM4+j6rBcqthN
Ex81apsAP+QlZMD2XnWs2fs6aZvD6NHK7O0M00PmLbxjWKo5oqtEOa91EcmhNjlnzkeknAaAD8wP
N8kCnte2pTjDQdxBVJmuZXDOcsfhVewWy2a+qWUAogjApioVqGBQaGgY0/XE52wCOrtPEXGw4sSG
gbuLODnItdOId+SlrFt6C4I5/PTGd7+ZsYOKaCFQEw+uox+Bpl27g9aJAkjFP0MzFffNfchcs/Px
PBcA4ATHoIwEahaQvA828lfIJN0xOXKMaHde0MvnuGXxXdPaIS/1Mj+2uBFz2vr+/ADZ5kiyULPm
rmkA7Q5G7hYmdJy8TcZhF4NWhkPf4t36Q9TdwKKJIOx5tl9E7/Js8lfnYSpxcMkc7ORb3Yi+WMql
P2CAKY46RBZr6nSKbOO4Dz8m6YKTV3vRLdz3+vtMtM4bjNLwnWhYZ/RcTnrW7xGv0/K4AMoKLsqa
mmEbYSRSaFYGWPXFcssCvz+u3DPbMAagoEdCEPRpge/O2Ab4MUHtHwVIq0+TqGpPk/TTUNV5X8l9
LONSpnXtgizUVfbQ8K7+MlaWncp6KrdSh+o4iHJ6KvnAtv25TA2cqsKbPjn1L9Q3ajPq4fuixjYF
UOd+BtoeZT1UXwEZx+MSeoe+FlgozEOJIwgoOjPNlMeWjbtEGOq04pe7tDdVsPKvMpi+rRHD2RSM
2g3v2SOlY4djbPcO1VeZjXwtt1Nonp2KN1lcqeG2wxO8NTZhuEXGpu3qO7mDv4cVun+VIANnbl2/
ENjbdwMbEQBLQtQnjrtvhtArxn6cdpSDkRZ3tNpqmNaYF8xHxkZgbWKnvGkihAnLbvVgYhUfHcOq
JEP+CpAEDNqTbG4CkVgISsW07RjiYyskU5xiw86KsXbNbUKTzTA1C0Ccy7yx5Ug2bo9K3LTLlykJ
+p9JpONnEqMdPC9+fIuXcEEOyBAjfVyWmQFv58vcxmKf1DgaNquJs7WM4m0zeGEeOZI9Msivjv7A
u1ROuCqeqhVK0fC1GXsHMu2aZVK13TsrKQF+jq5brx3EFnTDoKhxFKygc8qaJfY3MSrt0cfBkwYk
ThEruYLlDqtg1JL6yXLOboxEfJlbggvsW8bBAArsQVhdpRODScrohJ1mqsSBtsP0KBoC4UoZl+iN
6ADHuTJAW2ZaP5Y2TFJ4el6N8hRG43L40mCquddUr8XaqGkTeAPBYg/vahgIfUNM2GXA5VrYei1y
JOL+SbclbovkAB4KRORWWuStETMG/GL86nNr3tTsRLAodXfyvH6MzdRmGN/aTcgjm2nVvq1ERUj3
hVG94115w9Y+LFRVJxDX4CLjGObdelMrb5zeQbxp7QV5iSPSndMn/GSq2Tt55VhuMOKPU4DDoAsK
EIfk8LYEKtnVZCPnQWRTOL0q6gN5WNs5A3QJuzoE7mlHp3UTdDjp16X+pbTzNHrjw+wGJsPE7l6M
4w/HCi9HXf8A93EITQxfM+4ibgpqC/HMnQTNVOib01B6zyqO6i8+TEf54EZ204zqwfTYRTX1dBHY
iBRDMjwhTEpknkZPBV8Emq0l7vKl1YfejPF+4g7LyQxcu1jdje8zvLoYA6cV77873bjerSCeJ4xh
uqhp8+IiZzsfhtXFMN9xd5MtP0Q41pnX8P5uMa7zaGVTZ0gmxGPpxnsBaUyu4dLLnT4qoQnkEjCy
4MWE5whIfwYx1bhw6s6dv4vctkW9P730ukR/aUYSjA0pzh52Pbpc3s4iibGLhePOjgk2X0aSW1X2
JRBn694PW3IUCaL3WgpPKGs+SnAgs1hbfQqM7DHg6TpgSRXd+o0bF3Ut42NPzht37M6bZhXIsirN
HeqwPV6b0yyxlngE611P459iIP09fvn7JjI3tTvoame7BkWXDEFmi4Za36HpQ6u8rea1BCBufrBw
3GQ4ebUPXrBOP3GYoHhAgAEDyKYc7bcSquIlnbgY9ghQGfNuaRkgXCFCFVId6QcHMQmZVy/kY+ho
lAlP+Y+r0GyzziVJ4dJqc5xDp7MAdtonfZNsPKSgIw7Yd1PKYVhnncvvZ0gOjyXeiy+dsy7POCLW
EJHbEfKg2njuzxCZoFuUBEjtU6K6581HFXjdTlscG5GashbzguR4rV0/WxaKYIoKzHmQVsssQfF0
1LWKOcp4J3mZsTc8gc40PvsAm22lO/kZrOoJaJdqeljorLZUcqAWMQQYfpkKeX1gPfF5s8xNBXqN
nPRx6gecrpIaMCgM2qR890sLyMLQUnyIN2A34Z6TIrqIfO39SqNz17joAzH3kbdaP5uhix7NAIaY
O9Nw3w9AwM01oUdA4ZGdloxYjSaxOBg4og/8guor8fO4jxks/e68fLUgSTXpClw9ZvVLiPaNaxlM
UjOOAHUlMUAUA85z6Vr7/Y2/2AnaHjsGWD1A/nVX5mWI93BuAHQJH9wSty5P6iUpwJMwO9fUXcpd
XPPzaWws6LqUhzaaaR7VEk8hohzksSVu9Lz6DSajwhHoGzrMdG/gf/k/wzUIx4xrOLlQ3aD9Raqy
ylmXOCeCvv6z9uF4s2B/fpN0COvtOGndFI5G+CM8/TN2LR8JVy+uEB2ylOIWNTReY45sXchPwyyq
4VLKYRSDF3Vtk7l7AJJA9DcNkhyPlgNuBFOaKqdUcLQSIS+FIqO1RBYVWNphPsVrpG8W4F53hniw
tUoRAVhrI+SoO7jYGakjdmu7SB3czoqfocSxI43LRh619csfwlqzCWXVvFc17IeAdsO0nhLC7A3S
l+0B246LY3FDhABUqeoQvoxuo6UwK6BZsIRuXmGAW6dDRBq85YPwojt4ecuXZa3l3izC/DBcuc+g
vgU/Z+tFG+I0/JaVZbMteTfd4+J2X5Sk2PZU4uGUUWmJRJ1lAXBfgLWLdCyG2OPI2/BYwdGswvDW
zIDChMRXLyCDhrmxYX2ixPVetanZG+L6vA8bacRsycpTbeat8Qr47iDCU0iaBFQ4oJ1/ULeLEFIS
Vff1ihD1AMwCgNHZKUAQ9PcpcQAkdZLxtDJw8oNg6nPkgmFt75I5ATR1UD9qMar3IEHwbm7KaR23
5YTOBvrFpOzvkZ/o6ExGhiAFCo9wMXUShaidy+8i0mLTkVpsQcyhpznpptwBfhDbuf0l0LXABgL0
TWqnszFOB+iyYV1+jBcsMjZY96SrQZcOdId4h7lH60++NmzBI8ReJ3h8Guj/d7bBv+BhNOZ1NG80
juRgDlOblkohihO9YtmW9pycuyDWJ8IH2PgUduN9PVZH0oZtapHNlq5Vv50WIRBxNGGraXA42egG
G7ZhsT3K1UGXv+qe65EV8Uh2oKCji2ejh6gDJs4xLnRbys9Hf8W2NydolqIM46L7aiZZPZw9xw2d
TzhK5KaxABtO7U/fLu/Ud780C34p2qGubvxNEFcnNvknMNeKXoG+ES3hwZE4F1fiI3LlLkY274Jd
lkEgYFecrMCiBD+g1uPRagnGc7yjkVSnJanalLMKJS3VIdrgeAsX1mHyUVv/RpGvnT3ahrxoMKDR
sEEOCIhmcGmKImHt10iyvBz8kxjRdpzBEj0aRx+8LikwKyhG+DFDuxRYoeKCIo0M3cOtpwROoxq7
sndH1ECyuUbRjgFOiJd6LZaFQyop9c0wIjCWID2hQGvVvgEuvHbbf08frw04LzRKbVM2pGmXsZj9
nuwibPAYd/wu0tG/+vdHXHEouNHF8H5wS1YOIzBQvR0aisuGJv2IKBKkGSILmGPAsKD7CMHZDmrd
Q9y+8rX7LErwykD9MruOBYnLkqjXBQLOnH2wGj93gCT9j1fvYlwfjyO6fpOvCjmQMWuJB4XlMGMB
TFbvk7HtlfHwJaIFwh4yYcU0ew9h77kJY7IJlkFveeTNd62nyv8mkLoMEvVK3diZQBFVU0cVHbof
j46nmkcf6Vq5b8My9xvaf/n3I3FFoHKJbQFeZ4q7YBn3DVZOWHrPVIRlBH4h2Wg4xdMFQIBPxutX
HvBLFHipqdMkVA57jnhMzABKOz5E4+q8xOAOPv/761x5yC5JLlCVBx2i0OxeKd4+2YAG2WLDfvfv
n/7bKfQX3cYly6VbEi39Jh73XTKiLlJIDrQjeV9iROi5i4/WWKdQLFYV9qTZd3ECZgDjNk648SE5
3wNYqB5sKLrcerPBbNoJUy5cntfIp9gtEoLLf/+i1x7Vi7eBOwrx9IBB7ruJuog+o9ENoqjN19Y/
K0Zp9dk7fe2WXqxZcq371gbc25PaUHRvUMd88WEowCY6fBoVc0X7c5lVMk4Jj5eeN3vgzRC8CYDg
ebpfH6ju5UlXdfWW4PS3ohhvk1dMaNidsjAGkrJe8w5V3BM8rTjPljJYh+MM2Vq+smBSmQ+a8E6G
tfPfTOZueCHKlG0DrXWIdymECOsAT+GNET1WigVDjn/f1yvXO7jQWeOU1gzjrMY9mg8Gx4J6fWXe
Cmpn0C+f4eqvPDuXABmUaMiIkPgWNil3EQpnqD48zILssI2p/QziduWmBheaoYlWFFmAA9Ydl9AF
I2SMQUzbVw98QWmmGu88b0iWTHOMST5ZgK6Ibi4BM3DLe11Zj+NeujN5inofTT/uyR4YMI0Js3Tp
18C1Pgas1eTexmRc/qOm+jJ/HURoTEtKPu4h/GlwZvVlf4yRWBGAmVbh/YfU0n9C3xXN9kriBJf/
+3H5bQn7y3p1CaVJUP15JSam+wly0iXxquOoFxJiQFki8LQffLULe9EfmZX9BugdBDdi8FCoum5Q
wnbmM8vgNdXgb1D5H+otVbVTMKCA3MewoR/DQUZj6kWuK9NQRCrjS603lWJjVlMUvKk3oZrGZEU4
n8GFrgntwQL9H/2YGQwEVUji26MhR19jNlCzUXWA06xLesy4Yf49Jr3v/4xLqDYz5JvPL6EdXZXL
pHE3TE5257iQ6GLmNaCy+OSZvPJGX2IdyjXiYRuD/0urxWxBte22OEuiFzMau/n3U3Bli7+E7iAU
CZBB+NT2CAqWr2yYwAJGfy0TjXU2PhM9BipJ/0mJee0du9h5nEbwVih33cuK+AAZUy9zcQo8BKI8
M/yidY+UtGpbdyA/cLeUnyyMv/Pe/vKk+xcroxwHnAFtiB+PIUreDoO50UOiv1DBvayMusBmTQj1
sW5ttPPECAVJu8ZfAzRZTkMLzR+TLuRQpVMfnIWHjwrN29zB0f29nGoXUJJZHbSB5mxFvy3KRTOo
l1nw+WVhCX1pZ6SMIP48aO5qArbwvEZNjqEPK+DuqG4WU0KRtfaMwVgeThDFYUYcYkJ98KYxuJGK
JZ+UwdcqfP/8nP3xok2TGZw1kMG+QpMgSv14NT+QQ6udDJl18bNmctkkcRM/z+HQjlDZDfF9HTTJ
QTOUgp881N55x/vb3TiXZ3/8FgkufeD7o7+PE82AyEc4FxTiUxWjv6zX8icKaVFBMsOM3iz/H3Pn
sR03km3RX+kfQC8g4AJTAOmZTHpKnGBRFAXvPb7+7ayq7pZSKnHV7I1lIgGEuXHuMWOYbHWnmlZ5
TiMbeaDaEFU9xI43RX31XsaxfFpyLr1uX0+JdBPoDbR6aJ4dYaqIz6Mi5XUaxNm93bFtYTGcbaJY
LyxPr6b8VS5L3Pql0kenYurTL3Ac89t+oMMNtvNh4tbfnGeXxk2lQhfQGAYy8wZS4YOw7na5KgR2
vspikkjE5erFtMZkVWm5uhnjXrwbehrTkF26e9HZuD10uik3TjEID30EQaEk4aFErFT1c6913Qeb
wd+c7pfuT0EuAH4peXZqqd0m3H6hGa0r3fC7lmjB3284f1cmXxpBFYmtxwlC2p0slWzYtLBeCq8R
8bSvkl7PfRBs5VZRTf0pzc94lcm6e6TPoz5Ss8ovIyjjltBwlC0S1l/iNZWAs6io7bwyDLV7HpSQ
zgqE7/nh97/4wkj+v0IB46KQpcFPBC/pMzsFTG+L2pY8h0BR8jt77sdDB8U2dgtDKM8gR8YWKal+
Z1Z1ultCqd3SsCn3ut0RsZnocpeNtZlASMunwE31JIZOrJafxSzS22BJbMvXrX5eaTUudwrwQUrW
DCyD3WiD9P7+cf7uI1+cdYFy3o/oJ/Hz9OnN1ufiS9woUCpmwrwhz08fnap/c3oZFxXvZBZdPUp6
C7q+KDd0lLXPtdMGn5Dx1MoHs+lvxrhM+KQeglRcNrAZ037aQHseVmglnXUT5h8ZjGokMf3NjnVx
bsmpE3VvW9HWCWvSHsgS7J8J7phX9tgEj6bM02vI7XRQ8Unv7+pIWrkbh3HzViblct/UrbJ1bNpy
Z1tnXXPzoNU3aV2cs6yrSDDFaWheZWOkCL9PCUJZazTZiMh2VGMt2bQLKLEKMdbQLtoDDpWd4gID
9t+CpJwtzyh0YkaxRUhuzLZQ3yu70XZDkBANBfeIJnXUGnCmq2WYXsqpFPeiLNInfMstieHI5NDQ
aJdxZxT9tOIAQuiMo/ldkBvqLeg12KlSSy+BIvYtll256rQJj3y6UcqppwRia2qDuvP7Vid+Q3R5
SoNKVVS08RptAFNVH+qqmw23WHpMcjU5PFZVExwVO9EfWmkuV3MfN6cqVQdQGWlAxIsXXTE8eHrD
obKtmgZnEx35Ef1NWEFtwyBIFbs6Pf/VEsnTJ/Ib9DOumROVYoJNuVNaV7abWfOwTTKMbWkWEhSt
xa3+vswDu6kadf3Rgjh1mrRSf25tI9yGNdwJGkNOA3GU6vJNyRPtUKBF+uQ0YfVsz0V5q3e6vnGs
qrW9vpnMK9OYFRKuWu1FDIIOv6EbmyAP5bWR1noD/Ki3V4FuwyRGOPkNI3EofJncG2EZvqcc/xCG
qTluornrHjtTn5/U2XiiWxjulNRsoJfZafpWCbzhYt2Z70Q36ld2XgLm16E97jRJOsrE7f2lRO9Q
ulFTBQ/jbJmhJ4rGuHeyXN44NaEWoMBdwwtG47hv2hGmYujoGX9LnSlap7Q9ZvNc7thY9VNg6vT0
UyKUVpGpJSZGwBpRwRw++eJ2SpWtlyA09oGY7VVgYHW1laNKW9YKOuQQUfLckc8EEC7QxroG99Iz
Y8Jpn6itu9doboOErJ5KlzAae9j2ttKZREtEul2s50oF/U0oxvyxc2S0TULDvNL1Br+SvleDR2uE
fLIOtDg4Cj2Dt64nVCaWOUetp8xd2/vCmCC8BcWsR9DDBf2AMsubfadp1uTqg+yO4EoSc0mRqy4l
/ix95pN8kq1c+NHUeyYR83O1DeO2Ivw8mYJD3AbxZzu1zN1Sj0FDczVrvCalg+U2JGNehXEX3A9Q
D88y6vBQQzQ+RLWZ7kRS6J1PilFneGTIyX7bR8GYuzjLZde2RRGUBH31ag4L1EyqLGUdF3Fz/iL6
/FXQk33CM6TCTNc6q+Smxo+6UnyFTaLiPz3pKTGLda4/onNoX3PkeaGvKWF1ixQjeSNvKjgw7QjR
sc61NWk19nGYcVhrliqD40WDlIuFfMOfxXit4hhiZZgvy6ahmbY1IX0p3pC28pSDKjx0Wrw8GTF8
QKLx2k+Tg+iJE6R9EkvRRRAUcJ9wi4nuASyqpIjcrIE/QXdYmP4Ax32rLLEmVv05lhpacBF9ydW+
Xs+aWa+7PNRGP0s1lcqmEcuzGKP+vXcWUfnmkNaZ2/bN+E1JZLSjabvQDonLTyARbesVM/B9vhjD
l9Ku52eTJfIcq4FyIhqvPyqR4Txjqj+9SyiU62boVcujdahdExdjw4efFwquvgrf+1B0eIhD0Hxp
p1Iime1SY2VPgfNY2Fm7bWI1v3H6LjsoWSmflyHOT2NpmfdxNiQ1oeK9cy8HxxSuU4rupTAgQZ9b
nwBThQo/M4ZgL6fEPs/0UGn4W0HG+zad+FCqqZbtICXgxCxEOEjXVufp4ORAHFCul9adMWmGOz8v
KZmosno083ZGOh+yjaZN9phMsY0uZ+7ip0AuMGOrICi2ozIT3zXqUe0J4SymV9VnwlkWkTNITnTf
Kq5dZe20jgyJxmSsc1V3oX+0DcmSBkkvQ52Xz20QDuE263XSXTAtsh4bZxLbJbLLd2k63crkXUFS
6UbYLfZctjdWmqfPgorpzQls6ECyYC+osmj83JaO8xYt2oyGRAumxwi3+WM7t+XXBcb5nYj74uhk
8O6gRPYNOKhMmuugyuMrMVr0nuEzjravyTEf/cZ0BtjRE3hAoJOGiqnY0hc+BlF81Y5PWbp0uK2j
sIZlHZdRsMd6p/hi9xA0NbVQgVi6cEYd3XEi+wGUuk0h+JVurjVoJIK+WclC6e4JXywLfn4Lf8Zy
psVzllK/SQ24upwRxqmANwjhocWnJOUyEqMmmCvcPM38FgG++oq5N3lBaVb6y5JK1BHNci1ljdtI
mGs3BVdFcnTUfJfmcwEHLYqvLC1Rd0sJ78Mq0mwtUbweJkMRp6QY0utmgDYSdRUIDedy7kHQUT5l
NZpibZxlTOVoDxtNYELjoWk2SjdPxvQK2hcJqJUUkBP7MvfpTxSr2GqZjIaQ3qgYDRGLprXPHMGp
YuXVo2ORYbVuUbpQaNvI+3twofIURAZT3GqCMHBrdbAeK1rPgY/UiR3RamAgE/c+Y8oh0+VFxGdu
gBlNyFcWSCQ1pFU40pMTJKcqBmrKyLKln1/BV6i0Sv9UyKq4LgMF8RTVygzTxzYNr4S0An1MVaK7
nHL5xMeKX/UuRAdjZV17rQ9qLF0pCmdH3Sw/5abDHl5msr2W5YCpTB8QEeNlQWPdxZ0TrtRFW25b
SB47Q69iCiRh1o03qEbwGEpSRkdsExApmzJGfZcUjyQFFyttVhqWW9XeDfUY3yTkc+5nK4Mer4Xt
fOrpAD01c+6gI2qVw5Sr82qoAvu1ddj+XaJctE3NClyrIFkIGHh/IpMxlEhcYpvA4AFmLVxPNSbj
nAC1pyyV6lU0W1EI2d35Ajiue+JviZ7InOc+HY37ppTtvSOI/LKFKj4VlZmu1VZUG2tq05VMETrI
3nwZZwExLYKW42MyZ0BsQ651ZxlzdB3ORu21fahtQ0tNCZNyBCVKnRl96Sfw4l3Gd06LqSk3jSXq
cAMDx5zc2JhyylaLLwNzqBMn5k6e+0mp98sV8Z3DY2wlXf8wDxAFz8Hpiw2LKU8+lyS9vgRklD4o
lRkJN1K70HA5XY0STpnKBd6E+D76RDFoNr3fftrFokDRNzhTjuXb2DWvpW0o1b092fEm6pv8LYdY
DsulDOLS4zTFPygvoulsAaWxjQ/zQJJiqHYIKEKYII9KtUxyOxCAq5OfRS8ASke/as2uX0ktMO7L
KGr8PBp6WJHOqB5T6RTrQaKmcGFjEzKwEEk3raYZXbuTz9HzQLm8DsSgoNhRaJsjnvVmKKKrVtbT
qrOFvlWzMNfd2NLNb70dorLiV23jHEQXrrK5S6Zu8gak3q9JjEAuKor8rpzj8bFhB97YbSuOul7b
ctWrRvop0+PiBOm8fgqaankmuSfaTaGW7k27iXdZmUJmTArtrKTUADA5W/bGVA+vda1nt2FiP9XI
yZ7ZIvMdPDMFPJ1DqTTL4qUnMPa6qMd5zbEdPNRdqO7VLi4PY2ulW3VBEUcQ9YLWqZXONugHsTMa
ET4iEnEeNQ469otZ54U22TqaetooswmLKzRFuAt5Qau5r+FzWBjfEqKKjOQ2NGJSD9O8XO5MyVaL
fi5adAQgk/0+9+wIyRSW72OfIICa5t4sV3qvwbOzzPHQq1m6SmsBwd7OG5SPZUBqtBfJpgO1qgIu
G01srsrOqW7nppPyTNCs941aRFtFVSF+BhyIPrehON4vihD72Yj667peyi2yU9Rx3CgK3W0kNgjL
kE0PgyOTE0T24JDTeApxK9XkXTmNLAJzqHx815fHJTLTT0o0qQ9ZpTkbaPld4ZmkVt11MaZigdrr
V6XS1Pte0QYY6VbnjVVr7KUCl43dOkAdyNGwc8amu4XGSZZRtiRfw7bhjItGxetimEYDLCFiOvCL
mKYZXiT0/fyoGaaygQY3rbIh4Lxkd+iuqrxzEArNTnVtTlm2jgNjwb66bzAL7jCLiTpZnRoouaoL
6mcdSNIaUauWlXJsFS26szrdOJDFu1xlsKYPZhaJE+SizHfYQ8tGDjuJ+/N9bMYFXPoI7ruLWeZ4
Ey6DukmKHnULgWvVLrej6j0aDQ2l7px8VfIqfebErkKMWB08sTVD34qRK8goQrmXSTg9dSTwbkdH
RIckH5O7CU2qA4s7TXBIQDGTeiocPBtSmWIjW0C8DNe2+DzGitwqoPfUyqg03KW1pgpyVFGpsOQG
RYNyL5wXfVKsY2gvld8NU0vw/HRGPMe6VF2rVUleH4L4YWr0et2bjf7UWEq24fo/r+gNLFvYO/Xr
jOk+tWxUYarIBIXX3+XNwH9f2ycO1+EKCYPzpQ4VfesgFlP2KB+mBrZSEn2N7GhAM5Ua4d7OpvQq
ITlpJ6c+fnPsWPnihMm8gmZcegaI7bCnvioIH4GacxyrVCDTaZytrVeCfjJXDymi8rGmsONkQUiI
1q/CPURBC6S3ZNxzfsVbg9nywk6vfZ2USv+aJNyxlyE1PJg6oU0MVBmsDczwHhBbFKegjGhwBQ1M
eA+jReIzO8VegSqkO0ZtjqKx1T2TQSJplI0bSjpXUsBIYU51uwnLT1ixKBhlKGsU3JDyMFXLnOmx
1pT0pobr48epVR8RLuDZCgV6jbeXtu+5WR7s0GIttobzYoupq/zMymPHteoIlWyfgLS4basVZK9y
0IdcoDUUiMRFXzejiEL6kFV5NaQLfIg8zFlDjTa4QzERM021fRelS7eurDy8CdpiOWTUjceml+NV
rXK9Gw0n/hQv2eyVqY7Rii4SzyTJYtNEkeZliknUdUQTELHHDJe8WjYCiHqjw+iDWTfOTM3CAt5t
Uoju9InCFI2tKlrEK7aTwVdVxmSjppayG+oQNbM1cgfFnnAfJknlJ1o83eUOWr1oQnYWBrAf9WKU
WyuNp+Nsjwj8CUaKN0U9OIe+jSKIlZbNP5ya6IDlOjdeKwg2cxmYN0ofzwLECSEUl7zsuoB4cBt2
gbavFR3+SDrFZ9K+OJlm0nw14aTnR2OQ4uTMVodhpN5YT2mfd58NTRNfxiZp12PsFAd2b0TghjZW
nRsN8NbXhL4ssdewpb7lc6vSoTPr5JDOk7mpm7jepQan5qS34nNmnT2sQ6wakJRnCh/OpPH2Pszt
cK31cbGDOckKyhzTsVxy0OSdmlKztsXkFFscihc/TvLhjtsH0hwzDadVipHEmjvliHB+sfe0bZVV
kM/O3rDz8XO1KOEt1U63XhJH8bsxM45L10SfADuNyGs0p1nFgZlyxkZ0PcwAN8e2iN+btBOzZ+gm
UZtOnvU0uBvjgCVV+WzoQ7HVO+jXoZYLVIaQptwyMQXE3KW60UarmFdx04jrQhs5NG2hXA0kSW8s
S+13HVXXCEzjdCfcoJYTfhWaTxjX9BhjlON4s8ydKyjDvcvma6xSu5QwJyrFxgeoTE+lsoT9Ksa6
j4YSMYlQUScgUAjGJXYIk9oNdE5REnijvRSIGPXymT1QPY0gaLu2L+SNSQXxOdGI/mxQed9KZ9BW
RhLY910TK6Ov1RLKaadaj05JODh4gJUeyjod6QDHsFq60ixAGRsdAUmlrtJlMW85Ycy7NvlDoZOF
8zNIuNaTHR33HprRhNzvMtTWfQqTcNRzfZsqE1mrjZrfxn2so6JDupcgrTtkU0HYNZvkmb/KJrJk
2h3KnuwOfnD8NSxy41DX8fKWIrRHRz8t5j0UxAA1+zCvgmLU3KielzeqyTNF0xlX0D+NlQHc6scq
CfO2VUqISy0WyMzh/RBBZodDL7wRvcOqqFEyq00rUgzc9eU6xcbiSWEfjLy5L5NNrE/DWmma/oRd
03RT9+WyapKpHF1ZV9RdKXiwFQ1ypaiQlfkpfbxJbULsnTTPrhvFCtnkZXo3EYaVuKFlJE+dnKAq
Rh1MSQQLxN0H1kxNJuOHOM/HaxhALdjUgKK3MLg/01wECirCZRVNaS63SQk4h8FElj44odK/CVxb
roIlrCJfHZmxR5iSAVVnPtpeV+lAhWNq9Kc6oOr2cs4N1q8drzsNAuU4tVg4QOjKD3bi9PKg6MI2
/Ko0NNQJBpvZ0MjsRu/h0nemZj1GaYhGlyZ47zYonHBu6sa1HhTKNle7cduOCrLCHjzvKgH2VLyx
dKanMVVhJ2clvCOtsc1rMN7gnpJIu8sE7iKY0FMD0arVVmEchgSRpS0q1cqK0xeAxoj52iQwnUcr
cTaq4Jz2kV9kGtDPWHsVPJcN4N+gHEgbc+xVkVn2l+lMVEa7F+5E3+i31ljNzqlTFNXXBgyoHvTB
Upx1pMUqIkFd6N0V3NcFjE/ThRXeD3iUvMbxMm24QXPpFhMx4cd+UmUHuNdmz5piGRORsXEZPmLx
bFX+kComaG4aDEek7SCEhnIOUmFpBkDnXhQLCmgH19yJPsChGrLzLd008UcR6FqUxow8fCIsc6WG
ajBcWWow59uw4fDkCuMIOwh3RoCgR8FMAfKYaipgQyN0iFWa1jLBuUELj7WJHuxO0+PyMajBNXy7
iRyo1DMKMi8qEzBGp4/qr3nS9qpfRM3c8IKAFfb1BJnW1WdlJhA3pz/kRc0YQfaLrFnx0iinKaU7
yxi7gh72I7hfPHq1TUW+sdSpGPf0SNDyhOOYKy9lXmH2I7BX4CgevuJVYNifiwTpANaqlYJVQh6b
yUa3mgjvV22olt0wjNp9TCWmrvF0T0eXEyBbwDQazuMm6g0/XhpxWsLWIme7JE0OJGwQd5OZWq/C
pDKAXz3HJzK7+fDL7BDXVxTYhcTJummZtC3k5yeENKmvA3L69tjPexEE3G3gCK8lOXW6h/YHzHwy
WhMcIEmwkjEyUW5zQwlWNrUYHg1WxgURgwEEF0uarttmCe/QDiS12zDR9igYw82E7OC+qeZs3Wvm
Evr0nLvr2o5aawuYEmIdgNZ5lRtD/bm15+4doLVdizYwSCkEWhxCOj40fNMYkEikSGVFMrtWiPa4
UszFb/owQ2VuAZldZ/E0fauNM629D0eVRVrE10tJFRSrC53vVoTRht2N5FKyFzZDshgv0ZhgTgM3
/KWIUuiKOnSFYxJU/QuMmPSkszzvIpm0AH+yfl9SFCtlHy9rtEXxGnKU8plNsIo8IhrHFW4B6T5q
5Mh1jLbMi5Hgn7qMXfUulpC+gRajXUCIgm0gpZKViCujVuZ3HYTH9PRmqh6RxkbroZ5wqEBDftcY
ALh2WMg96M3wxmkwgo/qDfsKHyndD4pVvw5OGh1Sq0PxNOZWKVwj0sZPsBuMiJMQ+/YzKQ71SzMD
4/UY1L1X3AEXYbqmge9A40b474MzadUBWMHZo1bq83WRN+p9V/RsVoGsBt8M4jYErIiQaixBtUJO
ZYMNW8tdS0P3aobV+GYGdsiPzKEijIPSSbeORbsvuknHw6WpgGICmmeF0h8ibqDfBGXXCoj3fBTO
QOJdKGXvGTIr35ShEa9WUkb7SimLV0KP0zc8KdttPUzwjILAUvw+OxvD/L4j/HdN1At6TDsE7cRd
BinQlNnbpWu1a1DNfGefp/AfQ/yj8OuHXyZW/5CDvfmb5Ov/h7HW4szm+G/G70+x1vevBEb/6yku
3gjJ/tdr8fVfmFz9a9O8F69f4+K9/T7u+o//6s+4a8XS/q1phtRRAdr0NL/Luz7/kWEh5LWwAjQE
LpJ8x78CrzX937rU+ReasKUlrTOR7a/Aa0382+TEUh16b1jUnK1bL4KJ/wwp/3Xe9QVpUOrSFjrt
GLzOTGK0MS/7kcTTjDNtD5z+/QLKkq2pzx0WH+Fiea2cDrESbrvmqZqNPSX3DukC8kHng9l64eH9
1084PxFmZPSyLhm1ObyYxMENyZfH4SpdPQCDRP6bcVKOs/9oes3G8VHdfv7u6938SU/6PsH0wu/+
r1ENcsYNoUt8QC8WS4KUyuzLKfEpQ1ZipfvxPt/gWbG21taX0P+Is2b/QDn4aziyaXGDkibT4bxm
vyNLTZ3TA7bNiT+GDZyC5IRA1dMUdW2Q+6boH7Fff9wCfh7uTBr5brg+sCrL7Bhurq5ruirg564e
/rOY7p9HOT/0d6MsdHOwl2YU29C8ocZJuMOKJbH/EcPl52HOdKzvhklFmrdZyKcqwUHVgRAj7Lak
SVn+D5PB/zOUDWlL42pq2RfLwSL6ci7A6fwsRj3ZRgesE7ykEBxdX38/Ac/z63+sub9GYgB2BjAt
2754d0YdoIg6TwhjE24JcN6OayqszUcE7wsq7M/jXLy8ZFJSetK8vFxFnY9a1smNdWrQMyyr9aiX
Dx3aTorObbhM1ImWX8pbq8LFCy+r3z/xr/caW7W5IcMXAcX88TsG+TDaVagmfnDU15rfHrutfdS8
xi1ukfR8NNr5U/30gkHbMLYSUrKx/Dhak8g8SRst8dPyBthyVW6MXXrVEi6se9Nq3KXrj5LttF+u
uu+GPPOOvpuoJpcaOjsMOXpcWs1VtcYE19VvnWO9E7BZfMX3+w8YU3/zVv/3nBdvVc2EjNF0ItNc
h1uJ05KHqdfB3ugY1fhICz94r7+ct98948XO0lFCOunAcMkOe62t3GEmuIFmsPtgsvzIKv1r3n43
zsX6SDPSCDFGSXx1b68VICo/9iYPovFjevpokXz0TBdrJKoh9crzVFH34Vbbphvs7Vf52v7gmX49
jG3pkkLXkpem2IMZdoNUGea85PN9uln2xlrdfjTMRZbKX69OaqrN5ZjS4ZImncMNKyOUmD7Q9Iti
vNsdVHfwJrtSuZ9b+7NEYKqU3RiXmyr7PHTJISiDF7utUC3j6JkPaFlJxXTStaMjm55sGqRvZpr7
osZvQNYo6e0boYXuZJNJmSr+glNKDg7t4NwywsyI5ofKUT+a6T8yHf/zXAaNVMdUqRMupkTeRmUP
GTjx46d+NTyI2pvuaaKv8Rii1ylcnDLFFbTzY/rl95Pxj834ci/hPdqObvxZfP24sDUFZ7Eo4I3O
4rbHyblUMViZk3WC4anKPppF0ZcqS/x+eE8glVopFjl4Z0YBzcZMnb4owwRCmq+hv5B4cSWHDpfy
2dVg/VVBirXpWxzCfJuxCaYpUE5fgl5egSReCeIBYc6waVdvXV14dtgB6+Fs0CGmlaCL4knR5UM/
jqRQRaszyy5qVOxcUYBZ5jbEhqhuACrPSkk5gyENt7YdHVssvAzsE3CmwbfjOXTydR4WOwsWV1Tm
GH0ou9CUV3Y/bzU6C9F8NfGKQ9V5oH+60dOBN17RUFPuZRiDneIFEFk+wL9/1tnTbf1g07mQlPz5
6b/7AH/8+Xc7K9pVgrfoK9N00slsu1HD/YD1LQbr3mh9tqf+JJLMN8RHlt6/LBMF31w4hrApUS/I
r3m7DFpkGOctHV6ydzbddcVNs9I8wJ/30J/zD2b5ea+5mGrsEDZDqlA2uDP/ONWEXQ5AiAwYYLSV
sMYMeViCdps4QFymlw7xBwP+kUz304i0yS32HstyLg9KzQmsgpZEQpUNFRS8PnYtOhyxB1/L/pRu
62NwpW3o9A4ribFr4JrQdL82Hsr91UdKsR+ZuX98Zxt74//+losTtJCY/yUtOTCz3rtGAEKV/qOE
j/+MAINcd7AUFJcfFNZGgQ7eosITTzNxVgm59r/fLX51IvMQ/xtC/PgJM3pzhXYeAg7pxvDSVX4k
pd0398Y2O+ofHCq/mqE/jHZR51S6ppjReTQMEH11RTjWe/hY+9IN3PakfP7wYP7FLvzDeBefSM4Z
pisN40mqOLYQ1Z8OqbfspyfnRawxE/WVXYr3wwdv9by5/zxL//dSL9YFBDEjqQGM/aULPRsbPkgS
6wDDFrSMmzz7IC/hItrhr2liSg2nSO5rLMeLb6h1TRlnduK3q6P5Nqy1XX1oV8FmvC5vwbO3qXDz
x2oVb1p/9suv1b44irvfz6MLmdNfv+G8E9g29bLpXPwGIirbTlfPj8z1SokOTY0ImTZJnj6UOlfU
JD1xYdmb5c5SsSqgw9l9y7R5m5kNNk/3ubRX9YjEs1XvumjA/oSYMdNyBywW+gI+AjfRJMQsD1Mj
BwO9GWeWmlAaDNComYe7zlT4825DMptXoanrwsD//RP+ol62LVue9ztKdOfy5p+SuJbhysRLNm4H
LHZRYYz18sEgv16O341ysRwHjSZfp0vYs7fNzjyEq8Ht3HldXZ+3sHb7+0cSv5yn34128dHioanU
ueCZrPppGJ9MvE7HXrhYtLgVVCTLwg693PKON02CiySiLGjhBCmQVoE0RAoV9/JXOxy3Cb2REH+K
xHpZkh3iVUyfE9RSAczoTyq2zb//4Rdisv/Mtv99jIt1PUCjzMqYH94AiOQEflCgOsd2RwTux7cI
cZZa/LScv3tNF8tZiKBcFJOPAllZ6d34rvg63eMmdZWvkjWeRatpReYgylA4ZOsxBwX6qOj/1W3N
tqSj2iRGqQasgB+XuDDzQCsDHjh4AVxv3cKPV4rX+igl9sFJ93Kfj+D9/i3/Ysbj0WvqBtUXTajL
bSUcLBR7fYs406YBMORemAJpxB+J038x57HDEeCD59YoNO+LsgXLOqs0pijjloYuOHXDleNZrr7H
ZLVwww8voT8/li40TgUejIydn2ATg21K00Lq4z67b4ja07Nnft0HM/TnyujHQS4mqCgmXFItakBI
5XfdzO0jo+eSvgiqvrQxN5Id5J9+LUZ0bBBaHYRWXtYKnQH1PNQYMWpR0+iG15xthY2PNLsAwj+t
BipMQ1ogxLomDfXiZqOGupjmVoDCGja+NXJf4FRW4a5m5/pupkWXDDWeSPBfMMhTuWSFkwJXOzvW
/UNG+MLMZYusZ7dXiMnsltsFBzmdKIfF7Ha2eZtPGZiuzhUNj4qp3uJf4dYLzr3N81J/s5KHpXyY
leuyHbF6VJBRVghW7LVTtx6u/Z4Ivhr5U2+EKyXOVoUYjwj5faMaPVHeG52BnRuSAUlBPEVuMxVe
j062x1xuLqQ36O84F+JSV23CsXLTDGpG9q1K6Q8X5sFw0kM3Ood2Ri6kHepAroIQs9JmcovMxOdL
8yGIb6UgZVdYG9V5MQzYrWnvj/KulgJi4usyPRYtJFMIM1NbfXPK5cERyFowQJ61LzCfCLGo6ftB
Sk+Dr0HeoU4pVzPOXP1gboxI3QTOQgucnNFKqb70Fne2mF0puNFteHXEy2c4JQWttsMIBvq39SSH
yC0nuTIXZfX7GfeLao6ZYILHqxCJAK0uZkIoximAFJj41ScIt17L+K70B2/xGs4r9fDRLvirRSUY
iZaCwzF8WfwDQnbN3HGnPl+sTGhxdOHn2FzHsFYqg3kwzR8VrD+fkOx8AhjQ0Gl8aJc5690SKvhH
sVnEpbPJDfOkojWLlbuki/04gJNFxlSAFKUKaxqt5r5tTvALN7OOmLh468rCzyrzg/f+MzRz/k2A
aCq6fy6a5z//7n5Z4l3qOCGvHRv0SkG5tDyn3XXb4XUcqlylv00fJd7+AlP4fkj0cz8OGYipyEFv
El9HuGA7ja/X5k6gCsD1z22XtwX/XXLCwhyj4D4mpA9WdPN/zJ1Hc9zItue/ysTbowPeRMx7i6pC
WXonUhsERVHw3uPTzw/qvrdJdFVhLmczi+4IiSJMIvPkyXP+ZttUt2nQH/B8WCKkCdw53ktKs0K/
FybZNzNk28z7pS6qKyvEBaiALeLXK8H9OeC7IkLHQr7lWxbdIfIB10fdD4p7iBxhUyEdaWRbH0xF
Ji9NXH0sWEq5+wq6/B5638Y3Srs08HAwxFU4jHCr+JAW8po6096AaT8YpCpZ9U0FJJ+g/OPExS0S
NQ/o8y2c+p6C2FLxDSS3+k0GCZmT+yLRTJQd440nisvSh7ZvAMpW8OcabftUWvPSJsUrQCn7mZTw
WLj9+2tTiv489EY85FWhMvRt3i88httNZs4Px+9AYqv/LvD/I7dIXF/OE+aTl8N4aC48zEBmIsWx
lcvR4N+3mBRi0VTSURDmJaqVufE2ygIh+hW65uFesIm3q8pfBgd5EX1Pls5MFvPPIyBTV4Hspcra
2CeZrJbOl7uyHQ9HKeLuqn9fwfN3tHfEqs+/48x9jMkSSUIlNludA1DWX4GwAJiJ/whkM5onM2n7
n7o9nxPScUYoJmBAi7bq9J2qOCAUBQkeIYShzoXFJwsgsxGL7YCOl9WzL1QXqivbZl6uivIdJfaF
Z1B0BPXWOs+u9gyWYQHyh1zePJTqcywIyN8hbhNJaGHXMHSoLqcVFhDI0xXOSqoOkv4WAheN0Y33
cLnAoA9TEbQRI84L+Zry7t71b2sQRU6FTncOXw6YdTIe5bT0IkUyuRbSlebii1H/GFCpB06/7MR2
AXNlBcYMm4yfMIbtUCuv6qCFjcz2Zcar3HfXeefYqO2ic3LvG98U460WnjvjLsruG6nfdXjZtIBl
IL7j6VqAUxvA8mMCleVXMGsWouIule7ei16EEnIAPbKaBmOHD2ymWLYowujQSxv21FLFuwZm3dao
lZFThVZCjWRgOjraWL8aRIyVbHjLFOHAQ200pJs9XNVBciKLnmzxcHpK5RiVwnQr5sFaHV6o0dlt
1l51mAbB1tyWhbeEuOln/sqFmYcNw5Lmq+2l4hVaxNjyqkDGDRwo6yUOcjeZrOxKU7oszBRh3jTA
VyexQ89/NAz1BpvW6yw/+N1zmbYrV7urgsoGw7yoDaD/vb6rA2HR45lSWPlSLJWF66prQFr7IjaX
fVStIBntXbikcrBW1BInV74WlD5sq3BAMX5G5bdwxGQNPSTbeHg+v1iOhZwPE3i6WIS4BT0lxfg7
a8998gqx4/z1pWMB5+MNJlGzBo4EHZgbGDDNwXGDrUaD+gYB1SVtLvQZUUYrVuY9Q7fEkWdlzkSd
Y4eMj/eXP0ftQaXN5XTc30quETRxUbGT65nq4BEwwqcwMG0Am8isWqhMh6jE0A0RS7TtISD0mPlk
0OUAMRbVTqruVNIyQOGbuHjsDGeJp04Ku6iT5ZUhzI37+F7/iEymBRRE4jD3D8WxtmnbLkdqeRVp
70J5rXs7JIE3ceyCvL+gMYB66C/MzFICZOXPjIc6d/PJoNe5LkUaVgMrZOu31YASuJlfRUq7hEJx
m+HmY9Ix6kTWSOztgEuvxCpZwfCDINyvWyndFX5z01jqRnShJPke+i/gyj1yhLreFjms8dzbJXAi
4jxYuZ2/LzCg8A2J8GOt48ZaQ3ZewtJZdN2PbKsK6pMI3duAFhqp1Qag4TLwL2XVn5lrxxYTfSb6
jxZUf2W6G7RS7odphbaum9oxEX7w6v+3O0yXa4qYKRs4d1AUD15qz38/zi/YY+sFAR5p7DVKpjht
A0aS3CYesgcrPR2WIcxBUPtkdunMixzpHyjyh/tok11a0TwzLU3uY17C98QE7bUOF7W68BAc2Ddb
FBzqVb6rrmiIiQkduuyyeqwvKopv/zlQhCfhZXkay9T138IvH7L4WkhCE6wTKTWOMo3/mpTp1q+o
0Ooz6d3xd/5wp2nyFeh95+G3tur3Pbj4DXsjAn1jXzfcFz8ynMSsBZD4bfJUvukXle0s2Aq+O2wF
c2pzRyMWrQzDsGRe7h9dZdDTUOnLNKRDBSTY3LgH7aIEA1Bsaf5eOtfDk7aUt8nG+nl+eh3bDwCv
cHa0JFqjIFk+x+NSi3IJQjKnske0R9RfJSVD4Y6MEGZEs2x+dXa6Aoq+rWFiARBenL+9qh05Ryqi
YpqmzAMoojqu4Q9fW81IUPW2Zj+oZVvLwi2KzbSnnnXrBgriRsgfRmu+0L2uzB9SWyz0rAMsKtjS
aN6X+ZsxNXJUBKgCcelXyd4Pk2XImQo3smWWXVpSLZCklHtyRfBTT5LU2a4ALawu9lEpLkQ5o4CA
dZYTIb6MNAa9OoHaRVw7OwD/NnYrPZyD1nTWreku4dHSoH7Be++hartF2yo4U27U3sHSJv8mYyaG
Oc++wcKGIsYCPgGKV8sky7DXQvVy9N/gPCaV2s4Lvhv+m1qT5+HNt5awtzRwC6SttZC6fFVUwRXF
xwUqCtedszdiZ6+KJYL6wSW2K49d6l4pWryyENC1VOeXSLEpCOV1KgebwC1unQL4cJHrW0kK4RAW
Ow/tbygRJcQV41XLk5tEzH9WNE7oJVQPWii/D631qxSsnROAMY/y+gAMdQl5hOTSyK6jSPnl9dG7
lSd25hkr0/cPqALsZfNGxZ/SSGEXcLR1gl9wflBOU2noSJgUdVA/cEAy9IWlxZzHD0n3c3B/aGjQ
C8Ow6E0ya5ZcJ9ULqI8rXA8qCM2Ig6HxCI+yRNHAgqBb5muzAKes3LjSdYtmt1kWCJbRa4jrSxFe
sQtUHdbQQjKyKw/tedfEz65fKwp1e+cJ5YplpPorT3vsUc9xPCTacWBztWUtIR+AfHeqVXaioI8S
3lgZKAjpXa/bXVubiwpKCeyQhZfhwOeqnN69pSnoNwLqHr0OB1q1C4esuHEM4PjaXZbU6yG1btPY
/BmTQhYhx3EJTZJ04fuYgoQK3jic7Lr3Qn+WxXIhxe66qn6pAT2bNvqO6SG2NkpwFXtQsTF3sm5E
Nbh0ZFwgQ3irLhLTPuyxxSDFF7I0bHQsZfTuQk3x5fNzfAiFH7A39s1oQTYOWoVEtB4PV3HdXJSS
DrN5tKNQ7XgIkGZjz1bF5wJXwlr/NcRU2Kp9Swpe1Xe9dHDUfiE39yJzueoxWeBoM5qXluzyBmWf
DF+C0ZYJacRV4z0o+Z0SN1vFhDzRvPSUJ4PAtU3vApGMTYYZuUJJMiye4aWiRh/susBa5tomVBK7
SaRVgm0OBN+wO3RJjrlOivAEeuxxtZF1fZGAnReLdun7MNLw0JRlQEtFsxRCYaEPPwN2K9d4QlPF
iA9BLy6DlptkyK86CAP0gd1Z2sLwb+X+Sa2feurOheKvEXGHwiqu9A5nwsRaegZ6B+ZKK61tlF7U
sojXUm47BU5FWICk0uPgb7sWMI3BOAZvEvqnPnxexf8VcZDInQ0kDuAjwsqB1Qu/CPiYtEDnQPHS
W4RKEKn5NVAbwcQMPny2QLholekW3l75ygVcYvam3VSv6FvZrgE+/z2Cjt0YcLRrgp1yWxuv2DLE
wxtZk32onC2ejkW+UlsZBpMAicgDG/82+r8bD0Vx5boaBdNwJRlPopGt4XkThjrqpM4qEWnMcKKV
cHiiWVg0nPniN9RJLr0GRXuQ+AiqyWnOMaxm6X4Tk0PWNgtRukMfLZMvArU+INbA4jV3cvVM2wDh
Kcxe+6ewvx+8N4Sq9Oa+RywnbLtVgKlCRzTyhHXDDJQVnKFfjBRrRe1Z66k4IaswOJjOa1sIPQtR
u8bzi6M2eSoZeoWToetC4IcHmpTXYQEjPcvWuvgiePEhRyYoVJNdBcg7Brtk3nhoGQ2RAp+ciT68
OUL6VIgZpns9cUq25co/wDleIU1yXQrApZlzdfoLpiSyAUwBLdrTGnn0/JHORg6iIQ/BSvXrjZcN
wP+Khan+LKpfXuVcNAkqk/hrnN8Uj/S0FIUDjKibpK50fyZ5SUXXuqhRlaco5GLTsUV3ZOV90/JN
/YIOyRrSsrkuKCRuzt/3SKGGDZh2Ez0MGiZTq3OY3GKg+WiOSvhlipjM6Z5KYvvgSeHMaehIUvvx
TuYk2cyHvIPYyZ30cD+w7RnKg5I9nn+bI61QqnY65XDRIG3Gs/RzZuH2gqx5bR8C4IixDNpaV2/D
Mn2ob1iec19sPDVPTneKTNeHlNUwZXl64HR1bEbNxB+/mLFodqgs2JatgT8sLue+0rGE6eOtJglT
4HVZ0CDcuqL8BOMqAa53lwkqgk3sIcJMinysk0HlWmQ2mir472kLEiP3ytcUg3oENiFrbV1uqm39
1tg0PqGmbh17Tp/w6Gf7OPknn62wQn8AKB5xx2alLvEJ3Lubfi3Z6XX95zT8j/gv19l7Ap32/b26
fM3+9ydKy/98/iOMjL+uPPJKPv1hlBKs+tv6vejv3ksk//5F5hj/5f/tD/8XnBSu8tBn7//9X29p
PfZs7t5JDJKPtBS0KT6sg/H6f/3e1WvM7928Fq9v79H/2pUR9JbyH7/5J6EFjvgfI2VFtgCLSXAn
uWb7Xlb//V+SBNXFQkzHYNmMvBTOA/+isxh/SDR8FPgvRD3O1MzMf9FZtD/0Ec3JUZssHpiL+R/R
WT6f2/+S9lSAfH9esQJ+zClETcAwRXCFHyb8efVNx9qqDWD+AR680WJjJxectUlcNn3gIWDn3qSY
hCI8oMwEqd/Alb8X9b8f47dW6ocjCe6VctoafbkPMhElEFwHsbdHgsyKkwNWlesaoQ3EGGJbUPrq
wtTQyclVzhLxUP/MA/mJVPPKqQNM0BrpVTWwC5QEfHSNEosDPzbiNXIJD22tdsvA65+iqk+X3RCE
+N0Fd7LhpneSmnEUiMV9VPsvZT48KZ2/G+LgCrvSnRfFKglc0W6TqASBXAiaPZhpZQc5D4kxzLtm
OjucKdh23Zu8L7EbT+2xiZPH9ZURhwYSlB6dWZPuc6uJL7kgvSFgu8Bx8qJzwsqW0YxIIvG+11IM
1hr+17fVHOtkgov6e3SZeh8PfAjT6EKVd83eCiDNNuTjtcTL975855gFjwFzPLOUlQ5NtkbVx3ey
iz5DrCgxdumo4KB2GMCWkC2M9lXOQFPmWr3LgHot6uJK589U2tItvoqoTyRtPBrXhKtQ9XTyrQsr
kBsbYSgQzkNT89cIrA45qouRqj8YIP7It5rbPJ+Dcx+XqwVAMYbzD5MJ3S4RCrLV7HunvcHq4oC3
QUfpP7yqmkRcNGpDtRy2Iu4Aeo3jTvuCxUZgNwOHUK3Kt4Dl1n7m3gctvtaW/FZjy7gZ4I8usG1+
VlKZPoIaanvX+3Mx1HQYZg7p8lgePLYQJnlIiOcVUqciKj2Ou7V8aa8E7bWBHTayVXc+RuBQTZ9Q
0nhpdPFJDyuSdW8VFu0qM2gooCQ/qsTl0Qovn2ARcwqylHJpGekdlj2LuBn2HyLdzZ8P9IkN9jmB
+XtKTbYML8mQ+TGwwalrZOlx00OJc+3UHgVeqVlWnftWaEweMwVmEdwPRdlwBnTFrdroyyLNLtJU
ot0CpPv884y3PTZskx26yqS2q7CG3TcxxQWqzVr9hhTBV78KEfrjjMJSTMfBuij2ap9d5FF+UXI2
W+T6UCHPSAbLgYGynEgGDWpik5BILoA/OBDa43s3LjmGi941+AwkS0q0YijoUfwjB4v8FzSc7iW5
3KaB8X5+LMZVfWwsxqn1Yfr3bZrgOZYWe01671CJUd13i154yGlXQxc1BNJ+/kYTkPnfk2DS2KDr
VPqxX+d7KW13MvKreh4zRO6mkU1I4NqhFRG8pK9taXNArZMLZLJhOYmLGEqEODya/fdqbx4CdNMX
luohmtjqv0I/Qai+74TH0K2Xfh/gYaKtC1G/Q/gwXwgFRLvaR5QAfSu4BK74HOQ18o1F88NKwQvB
LMNW3DDjmXT1VDASJy1fXesF3enNDCJo85L9VqTxrYwAUg/j53ht/GKbVukD2kCPHnFqaarxt0L2
cDbG93TJfmPLSAegD9Wu8EldtfQGQ08/tJ3/BsH6ru05IpF2oBkiCXYZizPp6ASX+e+PS37xaRoN
Zpm3nqrkeyPL166WXnHkw3ERd2hFfyg893oIh/Ug7nO53jgj9AfLLL+p9vT8FrUmXBdmTgUTZ+og
fxE6/CEFENZZawtIiKti91qnKnIG/kWvBffYcMyRXn57QxyZ/lNIWJIIUR87Vr7n1GonaOMBk5TN
i6HKcCYM/ebKajkbu33nLJFow6Ko7XANRWStctAZieq22mgSZ8AYZ+eFkGNxZpQ11VA85GMqlxoI
m0XixArwigjnxggsquw8Imv0pDjSY58q3ymApos2jDZ16b+KJQ4mrlXcJZ74irdXSm2gP5ixARIr
aR4zqpAzq3EMRsdefLJ1OHlYmaiVZHtsMpd64h903dnHuvXeaDDbk/qKOhDf86ABaFOLCjUffZ1E
ibA6f/9TOdyUqZuYMHNl5uw+TCNxGQ19vCQa40wJHfQmI+mwENZaZQqKY0Uq3oWK+oYUQbX0a+Ar
MIhg+IAkw43RXUW9xpquf6I/hwiFRqmyKjE1VmOpRiiz4Dt5XR6vsqG6RWvTXftydTCgYCpZcYij
5kBzmj554lE/80zNtszcQqRJxuu9BZsLOTty5NcBUUjSOA7deYxMjCQM5cqNVcpSpdIxNREHdXLx
DqxOi+tI8V2jTksW4dyAqFAXSipcNUn1GEbGN08JXyI/uTDNdKtSxYpdZZt5rt21erHOPfXl/AhP
MMB/L8nJLmeIZWvqjVzvoaWa+CLnD2Wj5qusobBVKxRcOk+u1kpBHU8Aub2I2kS2sSV3V2zV0DZJ
VJZVqL5amA2v/EzFnc1xYaNUFd3DrgKCSOJ8/lnVEwmCONkym7Ry80apm72otBdVfNc1V8jU3qhK
dEjj+jrs4WbpxYUc5yAiaXvKiFDVxnCDNuyIvlxaKJxTku2QjUy94VfRa1TZqjtE3Q9pUm5zRNVS
E/iToW4LivwRIEuUv/YBAEbk6Ddh+r3X9V2OoNASQfm7UDcOclHeOHFiC/JtpF/UZK9cUMsQbTfW
oBWWtMnt829/8ktN9mBqkZHvtQ17sEALV8kz/R5lVteuUGTcSWZhLB0TydZURFA31U2kWQngwmBt
RpmUVx9b4a0aDLi4YpBrl2JuAHIzYxtd2xh5G9y3yx4V6JmH/VxR+XtaTbZxoYcSidhQtQ/iUJOR
2OndHfKl/WUZpsaTG+XtKh3XnKjUBh17Tll4hl0gL+PeUVKKSxqWnn9j+kF938amsBwGtbi0mgQ4
XAJuJ0X0ai1mMe7i5UyK89vd7Fism2QBPaKYvqBZ6b7UxAqaB3TBsAr1LXJJElaiGKgrXlbZBdnz
qkd6b9XEibnQa/AxsZtfBIN/Z+TOtTYMr7iguAuEY6slRETE5BHoRgnXQQOdytMSUb7KjiIjWgMW
Fxfoz3CmMeik5yG+ZaXkv9SWe1PhU7pEpF7dJkIYbhU5lxe5gFdJBEgOdZ5Yxo+XflBWVfECM7I7
zSEPHBNJp0QZ2QvLbdNHL2bh3fittMnUCOaT6jF9XZy2ElvvhlRYuIqIFJWuljsHyUu7aMY8X0y6
Tdno36qwIsU2UlgaJl9IjqIWdwZTWc9MknFk/zHisjUFekp5qNecaLM9OlcMVcbxoixbfBfa2EG7
tcJi1EX4aOkmyIJVaMwuJfpxtpWgf5sqpWbnqQSKp3jyVe0JoyjsbBEgbdxQ3+FB7636BDTn+Wed
dHj/mtA86yR1wbIdOHiQRfswNL95TfW9AvUE+058UgvtNZW9G8PSaR0a32LZu0ZyqNpEaUFI1NHw
HhLJgxTr35Sx9NoH/t3MQx0NiDzU5FSqEFu9zkgoceSSfy31AYrMfiNX946SUKbXobzIINPkrAeF
JSET6gdJu41yYU9/zzM2xBQto/StSZeuM/ibonbcmeV0csAmqYPc9AaCR2LGkXYAh4cZLL2PElnH
CBUu0qduF1KyNwT9Gq8mcTFYFa1pyCG2EXPa66JOvfbqFPV4GDvUFsR0mTEJZ7aSSZny78+pfc5E
pSHxzayWmn2ihtheFAs5M5BTczGgrp+LJrV1VnmdqGulAjkhebczX+xz+ffv+0622xh/BEmO+nbv
+NIGObONGI81Md88eHSsHFXclBZmHJqxCjt8fwPnsSwdzIKx5FOA6C46qzsMCluaVx1mHuno2Y5J
NNlV+fham9NQ3xtN86gEEdjgqukXadjdOGhgLkL4AOhCJu+xYBwSIgVtsHuVWsAyUAfNViohsFHZ
fkt9FfWUInjFp3UG+TRhAP49XP/c88SsFrp6X3sIk1HTcb87JMu/pF5CVqpJSyS/cgn+hLKmo3gI
KZVVFNpCjsaFT32gkRRx25hNtu6b2t+TT7a3lav7NISiO61RUNYIXgyD8x2eHagVVtfnB/X4Zs2g
TvY/B1VTw6rMmvZf86jhumGXQQcoE+RPVsQvUlh9b132BxU5H1DarxqFSPYSBLYgt1/FOkLBPoJv
am0oa3dg3jMIMgBGiksoVc6t0fHAeCwAT7Y8rDAGT2i1ei9L+GdYYnAp5Qht+2LyU8lrsGGpe43U
+mMWDU+mml5IKZsd0ko8WMzT5Yr2MJhsV7nzzShIxup2JWRytfk9iP9Rff/Sf0MFPf1VfS7m/y7Q
v2HSXPiuV/3PcRWsT92A/0/K/xZDfVrg6uY19Mvq9XPHYPyVP+v+hvGHqaBSg3yRKsJCHF3g/qz7
6+IfJiJV8FVGTQYaAvzkr7q/YvwhouA6cmhBoAGsJvT8VfeXlT/495BOLM1ULV3kR//qfNz8OU3O
yViNofMfk0lEv2oSUjFxD7HY0+3GbxC75lTl5n61SPVq92Es/rrhxwLhGCOP3WA6W/Wo7kKHG0gC
DKgw3aeDOlPrO3HpaUWlShU1DKxYsyMfe3nRLayFRbv7z4mMytpxga8TIzMte4Q467Rpneq2qeNb
rVoHX8mvTHmYufzRLIB2y7jXfCzO9aiWeY2r21qxxQbiRkZrxsn7Cz83ZjK1Uy8w2cuRNCxDBz6b
XYj4ZmSZjbr2a9nWM5c/NfrjbT+8gKsKuTp0sW7jgiMuw9bRVqgvzok5nHr48a4frq40wANUmWnj
ZFWEM2W6y+Xm0Uwp3Z2fl+M4H5mX02MptCijb1CHHk2lD8iFfgv98JDkvE6FLH0ozeFhj27Uo5LS
5xdBqVZqzbFP1Kn6UoxAiiTtczNUG1MEOjWa+iZNNLMgTr3TZDEbclHntCgQJ5YsaZ8mI8PT4zQd
IWsgx9pOjeuqnxm/48kYLzZZ2KXrQbPsas0uCwxyonwboeQCDq5KL5v0qkwv68Bchx3oHXlmyRyf
cdL05JG2lGLijDu6bUPhtOguYzWfCVPHS9iiND0qREWEapk8Hk/kaFOpAgyObKNiWFSr4baLk/vc
qbaaVuyKono/PwVPvc8kBDhB3TmFk/I+UvIz4Azox/nN1y49WfthhHOdNIbGSulgSqh2Wzozqefx
lTmqJ35amYOa6eUIVrF7lVzNQK9rQx7U7gbJdWducWpgJovfUzwhwBtJs2VJ3HmVsU1bfWbanrr0
JG+mIIFgr+hRCjSqyyxqvmXoM3xtzCcrvWnwOXMjl0vHYruz0E5bmoM7B1A69eCTta33yKxEIo4W
FH02gWWua+Vr+6g0piwfY+3Q0olOx7AR9GA9Wa6h2G7Pj8k43/4ZZaWpYJeEfJNIdVWz61ZSVqYZ
AHAzhPJXltEik9tImWlSnBidEafx8RVwYmrELOA+ZdC/xIl1oWuq/bVXmKxSWY/r3kFgwM7deu1p
GBoSDRZiQGSLqi/tpZI5Wa4e9spaV7vcI7DkjYPNwiqTlfJrc34KxsJKCpxqU4Imd7o7KQA0GxfP
5wdnIpfw11lPJLX9PPACHcZc6YG0Gi3bm/BNSAPbUW4VIcd55qkozVWXr8OkXBmicDDxbDp/31Pf
e7KMIzVU3NrHptPPtYMaaVdN2Mx0tE/EN3OyjONBrwUSyt4OMxoCGQJHDoDwqJ1D/5969MlC7pXY
alIR6HLC6WhhNs1GU+rXrw3LZCXLou7lOvLXtoij9VILhhAs6Vyr/3gmI00himXRpllKkQHh53w7
Yrll319Zab3NreKF2XtLSrA6/x4nwoYxWc6x2kmDFfANCim+qlM6VmpkI2h/l+f1zA554jMbk2Ut
BYqaWWHR2YPc6zjA9UCJTTP6FnWR+bVVbUxWtV6AggwzHLtbxXyLNPWe1u7MDjk+5ZG4akw24QJZ
8T5Erh1iPbarTSetA2YrrJ5bowvWbSE+nP8QJybrbx/gD2l4M0i+IjVpZzs1vnqlTJ2/m/nGR8sY
YHMmSzh0OlOorQyrCJXjAxSNzkTp04RHoCWLsfEWB83amIuwE1DlvwOVMVnWkaMNeeFiQybLwkNd
UBEpN7J1i20DCmnehSINV2ACER7EhVy76AodPWd3+bVRnCx5WCFYCmZFb2Pn/pzo0UGK/Znd6dQH
mqx417TcyBznWEi7e2WpeQdy2J3roZ9Yh1MSH4rvTukwj21El/CEGi2OW2VZ48MFvaD5fn50Tsxl
fbLYlUSOzTBnjg2hYPtJaifaM2YnG8FF8XVIZxbjieilT9a7K4SNihsLrlXoe6W1sQ98+ULS/e+C
E9uxVwnIvYQzseXER9EnCz8ItQRnoQr3sax6jiHNL9Rilld6fOVPdRGifPAK1RjjVi9T9HCs3eDj
xH3+U5z63uMLfVjuXiMLkJPYVpvGuC4wOdOddAlextbFmfn6W6PkSOTSJ8ueOdQ4XpFwC3pnWK2s
KIhttaRC2KvPXpvgDjPml0ZcMwlE3Gt6gkLiUXJ1i33KiSzG3kTFliIWG/RlUgQ0gt//Jm+1q5qg
gfn33rQASMtoEFR39E8XQVTMRN1T33USQ3JFCVWzinsbd7UHje1o8GYh2OOCPTYukxjRBalRGm5M
RiMLj4b4S9MQOVVWofYkp99x1YiI7wSm89/5ROzVJ1FDpSRdlWVEMIRX5+jxMk1/NEB3UoFIDwt6
ACwzH3pPzCptfIqPs0pBN7OWEVbphW+WKEAXaZbFUCx6uIDj9xVyDN2DS1xERaxvMNdcdd5Ar3WX
J2sZofLz73zi42mTMOOGWiZIPgMcAx1A53VYRlEaz0SXUxefRBfSa9XUrLC368L4hYmltIiAmH7x
4uO4fhi/tmqM0FV8xMXlBhSNm7zmSX/7tVGZJBKenHv4y/BtOhU9YMPYtLpwd/7SE0rNv7dcbRJN
rFpUsMUL/vzuIBcq5webLi45v7/8+I2ZY+mg4NBijvSljsJzXN0K0v35Bzgxy0c4/cdx8zAKMTy1
RJFJBVJXg0BSlGQtWe2tJoRQSo2VXDU2GjAzq+rUPJ+EB2Q/skrjLIdfcn8nOuJDYaEg4xQ7axBn
WlSn5tkkShQRyDO8TLGj1wtrHbqFt2+Hdi78n7r6JCwYYoXmu8MSqTxEQtyWY2gvJP7XdsUpm94I
A0HJAjRYBHXIXuBLAn+3Yn/7pY89epF8/NiB3kmxiSMv4o/wWnt/paOJ1BbPgqLZppYvmXmzEe3E
h1Ynq71SpBo3Vk2zVaFatx6Eray7E8ktCkWYq6+e+Ba/4VQfFn2J8bFYDIyW0oFAUZJL/KEezg/V
qUtP1rwgB8R6EaUyyS/vsCj7EUvt1+owU0Z5ZnZlBZ96sFvP20iai89UtfraU09Ws44lYe0KPLUr
I9QjZPVj+9UKmDpZuW4nQ7TGIso26kyw1RCWQKMJ7+cf/ETmqU7WbCgWvR6mxcABFntw6Kaa/jQe
NcYTW60VdhbMNN5PTcvJ8nUMHGkbWWGfaKOfeu9eAXfEf7PdDHk+E+JOTB1lupWLJvSgDp8LMU5f
hmBA3NyYWcCnLj1ZwP0QdKI1OGyhQXVTBsk3b5g7f00EF/69E001ASMR881kILDpgrR3lR+pA8+7
MK764LJMyRvjS6W9bNuNDmgyuG91tN21C2NotlX6kwysh/Bzfi6MS+xIlqdMtnJlULBZRaHXHvz+
HiOPSzCxCL7M+WicGsPJyjY87GRRLgUUkcVbNdHvSzVbn3/yk2M43vNDQFLjTDcJSbLtg5HFD3Sd
NgKaMrDWHXTTymhfVOMQitETqTvgwGVMMtnz97geXkoYBjKk6jAszz/OqTedRIOmEgRHa4gGeS7v
G8W5cy199bVLT4KBN9A9KzSQJdrQfOO4sscEduapT6zQEQLwcQyBQ5utJQJKzFzltWRmCYHww2sx
HlVDa3H+8U9NsUkU0H3KsYavsxECbx0cfY8dKGAlT308f/0TIz8VnwTXouKfm42CIagFmOLtYNVf
2z1GZuTH4en9IvNFlelruKT9pB74pBv4SH7twSe7dpC6uZp1cm/3qY9LtrxFa+Tu/KVPjLk8WdZ6
ZfqpGHNpKZGffbW7L73moYnnBMRODflkWfsegHlZY+lhyxgvdcrRhll/+9qjj/f8sKwbVNhw4u1p
Dvj9W5QNL2lkPBtN+fP85U/MeHmyTi1L98supLNROPWtEmrRQqchIEnei6lX9vl7nBqeyYKNRElN
UMNGXiCXV5Ve7uNAmIl649w4Eq+nFGzdDJMh04feFoNI+eE3zjIppC08UY7HKvVWc25VnZpBk1Ur
F30koJnX20ITP6mRjk8KpJp0rnZ/4j2mtFqnkkNxoNJti1QssgqJueGujbGjETGtn/OjO/Edfu8c
H6YSrISuN1QGC9TXXYiKsZBaz1/6xFMmp6vXDdRoisWKF11ElnQD8Wvm0idOidJk7Qaq35elz1OT
JSy0PnoVYvSXtXLjiBe6VG3VfNhmcbo7/yIn1sPvs/KHMSoqoyy9MBhsP8gQ54j6blfXmr/upVzZ
aW2QzKyJU281WdawxRozMgpCaYLqtlDH/QZBRewKuqK8zMyyWmJTi3KT3H6Xolxbfe3tJqu963ER
M1xO3IkuvZkNZCvTX1ZojsD2fP3aLSaLXY017NbHY4AGbcw3rbWDUlTs5G+17Lydv8WJtTjFxCGD
YnS6RavddJGp1qgX4eIQLhMqFedvMO5nR6LK1IunBHwrpsRb26zWBsh8U4wXqb9xkPrJVci7QTkz
C068yRQhp0BI03F6pWUXORd9o6PEYparisn9pReZYuTaSB/a2vLI2aP7un/uKtCyQgZth2ZBJz3m
2cx9TkSWKViOlKN0DAW77yQ0pBvXU4dHMTKjrxVVxEkEQHE2ERHUwa/L90q8O72ou9Zy0pyZpz8R
fKd8OLTSE6My6b9banATtfE+roKLCv2mvm7Wde/PBLJTH3uy5CtRj2Ho0HWQxWoTSOb/4exMduPW
lTD8RAIoURO3Gnqw3R7jOMlGyHSokaRIUdPT37/PKkc37QaM7AxELZEssqpY9X+7s0sMqPSVRXvp
8RvbFiVUoFeJkxz10KgiBizrFNdQODCFSz8WXW5r5aDtELbo1EV+XTYv2h+eR+RUr7jFl5bQxvWO
omZ2/VLggC264pZNTrjrhLpyhXXp4ZvT25LC56rFxUBbQte45OhwGpZrfJG/Pxzotv96aP7UGqdg
CKYgx9snxSpez4Hj+wZ8oeyNbMveTB3TpV2wNv1I3mvoQXnD507e1FBDJ/ph7XfBar9fTZz9fQ1B
HfS/nzI7aApaQuxHtIEGmzvtSCS/TiEkgt7/nL9bGiBY/32+V3ttFAf4GhNDZK5o/jHdG7Cnu7jV
v3CZ8P6P/P0IJ9sCuMFa6fKlWnN0i34mjEP9j6Vg1qSQmPU/tFrPtd3/8cpLhw1j2WBBeX0FlkzJ
1j11gZ5//wsuraiNKddngRWwFNc8AImQxPapodcczUuDszmeS0U1HFmk9msjbwpPfHa0c1/yYN+T
a9CPS4toY8nGIME4htjnoJV3iGuQmiQ01CFK8v7gXHr8xpYnUvdLF2GNekSlPbM3EYP4Gl2uHDYX
BmhbERdCwRtNL3AAV2coU0mWU1Bp6Hlzng3+fHj/Gy79yNnx+MPLHBo6zRQVFrm2KMpVKuNT9xl9
zWmJ6/X3f+LCGoo3psxbiLUJMN3zPqx/nO9yWNN/qAKLbKvhUF4aV6zH2wuDIiM5HmZMdBs7V1zw
S29+nvg/BsdtxCJlNOEOxZKvFXUOqNP54JtvzDYMxzmqhQv/1193TNQ7FRSprdnuY2O+sVtZmMrG
i8C9mUMFtLTp7Ri1V1790qhsDNfREhXDVYDjHQ3VZgT8rOCv77/2hV353N7y54AXnXF94mKJyAEs
r6h3TxBBQj5wBrFcLUt54I57ZVWe5/D/PWuyFbeTixMNijFc8gZg6tYR1GjGQ+/wjz1+WwLXKzkz
XWLrn/wZWPAATDdT+YdqrKYrW/MFy91WvpUrrV0fheF53YQ3GLZXhVQ1JKmekHt9e386Lsz0tvIN
sY3Tl1GM0BAzQbQAulZfGZ+/zXSEztbN+peyRnu4h/7CodO/Qmd68HtIOtR+2yYknH5zL3h8/xv+
Ns/nH9pYAmd+1UP2M8hJMYrnpfwZ1WGmdOh/8Pkba2gB+h39Ah/i2hbciPAYqv6IroGv77/+36bg
/Pobi/D9wun4OAX5NDZTQpfpHk3R399/9qWh2ZxfmrvFMrgoQzdhc1pLL+vtuIcu59OHHr8tCash
fazmEK/Oem8XmNWHig6EQp0+vnJAXlhD23KwXsJ8FzADcscBzEKH4UOwmGM0Vtkw6gD6mOyK73th
ErYVYbXbD8MkMcdQvr2VhfMYtoCAvT9Klz7ibN5/nDHE80dHQms/b+x0N7HoCJH53Uj4SS/TS8eu
FYNdmOttMdjampUMBJ+gqv62CbsbG3SnWETXgqZLz9/YMwDVsfH9EXMxzqe5jl4qFj3NC3SS3h+m
S1OwMePZ0Rr3fhimcVpe0GwDeBT75/1HX5qBjQVDplz1KDDCHX27D4Ferlv3zoXEMPSAqunX+79x
6fU3ZgxKHaoAJobid+Gdz4R156B4PP3Ywzd2TH3ItUC8288DVot08eI8Kudr7XUX3nxbkuWW/RwX
AgtHF+VTUBWnaJzf3n/vCwO/rbMSZPVloGG/CxS7gUw7miAeM86qV5eUB9GUV267L6zNf8Xt/zCx
pumYRQkbWksc742JrHaHXafXKx70pa/YGDA8lnLUGk0kRLpt2pVld0RjILCWNSpTKVQvUTFsxis7
0aUfO3/iH58y9P2oigFTPUBAITM8jFJBrNkNC+vBnFhD9JcHMnt/fi5N/fnvf/wY+I+iIedx65r+
2TT85MTqg4O2MWdHmKmHhijkBdYyXUFVWuDLJ20d553nHez1uuRL37AxbsYbj1YTCnBsqU7I0t5D
QuRKKufSXGxs2plL32sYJj7sm7dzfU+n1Evfjner8LPAvcamufQFG+sWkJ7Urvawc08OgFnyFrIn
H6hShXOxrbMKHcmpiuAbFQSFMt2gASRf7LXcwYXx2dZZtXUBgBQgIvkcHJwVlPv+i8/JbTH8vibb
eWFottVVTUjGtRb4BSK7I0W5fDLW1TVdzb/51+fB2dg1iakDmi1MDYl2KJn2WSc+a2d4WIsrOcwL
29KWPo8dm4RAfYD9yMIfwbLu3Wi6t9G1IrpLj99Y7+i2/qTRu5IjQ8RAbxrvsXs36WiqK67ppR/Y
2HAbU0u59NExyqPnGd3iIMFAfppfMa9L47+xXDuC3yuNh32VORCdV0VuSbBCUng4xDb8oAVsbLhk
4wjNDQwSD5AZEsODsOGVLe7S4tzY7eBVmnsL0J6EgMG42uXBzMMHQnCszW1xFSlLTcE+Bh5C1HtW
OaiTpfKa/uQFu/1XJfGPbd+PbQMJ7PO+1vT6CWIx40sIwuy9h5TpPkYTXwrUQv+xs3lbb+WMjTsU
CqNUdzQteXcQQHx17JpQ2TmNtY3yzwO1MWI9ctu5ywK/q6zlM0Ee9mYORXFsS1VkywhBxyLQxYNn
zVVP9a/t7uff3JzRhkHSqPWJnzOz14B0tFSkQqDX9LPPfy1Q4Vua73BuEuWNVxzAC6ZCN6buan9t
YqoRJA7kxSu7+3iq7vq1gQpwcMVQzlcIfxvIjbGvAYPSH5T1kS7pD5qbG2rK7wu0AmNb/RQd4ggC
RYGsGbAWP+R90I39j71LGDg8OLnD6B7tDre1nK/k9S6t8I3VB2fpPG3RWAkNspEkBuifbOiHPrFl
Eeyn2roZhrP/8bEP2WwEAeorg7Doo7wZg9/oYJqzCPIKHxulbY3VGjar6Epoj8xFnPeU3wP3e+V8
urCBbWus9Mwd4fdtmKt+9G5CW5DU9btrqryXnn6emz92mcGBEvWktJ8b3JFAjsUPUHvGQBLJPzTq
20KrEo17DeHGxw3hBOX3CJwsJ7rGY7v08hsTJ+WyInQ2YU7a3j9JB11uEx8+krzFBvKvWtYfQyPj
BaULFkMjRlwTjRTNTaxHqcn7A3Nhs9jWWQEuVFeVQadW6+sfFHXjZ4jqUcjmUANh98FluTFe0uqy
Yy3c7sWEGdCERVK6wNW8/wUX9qJtqVVQcR2XRPm5NGzPVtSMxqtB4xxrocU875xOVzcAS6sfvg95
9vd/89KMb4y4M2bseq/3c+hG7gLqPPvzNTu74EdtK67U6DqAZdVonUOLlS7dz7zqZFIs65Wt+8Kr
b4utmq7lUJMsw5xWaHSItQRFigDY/qGB2dZbhTOZxymCJEQYgXCFBuwovNZ7dmGlbuut3N4v46Zx
0ZXRQ8ya8bsATHhHVUkPtYwr83rpNzaW3PVT0/AJojtdjQjarxhkPrrPTeOdnJF8RCAKBu2eZ+YP
g1542LMZFKHcJ8PD2Nm9FcGed8W1SOvSDG8OZ9E20cJdEuYwYHHvC25zHXL9wRne2DKU5i0NZhdP
96B/SyCHLXv9/LHVszmJVzFDc3MYISrWLfNNW1CVFJ5/zbu/cM5vq6f6oKQ1RVdtHuqfuFXekeLO
B7MCEVzJnJcPfcG2cKqf0fzd9xPEv9rxe2QDZGXm0uzef/iFrWFbNYX4uetX2fq5ixc+LMESvUXV
ou+ccGavH/uJzTnMoLHe6C4I86lAcyWl8hRN3k1ZqY+FKtuSKRVCd00U/dnAogP06TLbXFN5+ncj
+ItTui2XKlQsIHaK6G0exd2IcimPdLsO45UA5fHWKborOraLmjBphf+9JuLVnyEzUjr7aKz3oY6h
b0LmKzvJpbnaGPkAf6ZxLTzkgo5zUlQt2VFEx1k88uljlrhVIutHw4dCN35uLavyOuzrtBjQOfj+
SriwFW5rqhpIQ2oW4+miMxkj/l6jc2qWEuDO4en9n7g0Rhtz94ZSLvgXAJziDv/6HS0Ho4RdS6lc
2Ai3SmNS2oZBsRkplQFQwIW+MXWtHPfvj463tVWQZgOb8Jx5dYvi8fzoKL5Wg3Hp0efg9Y/jgXEm
yNDjeBhmlsWqPnFffSjSibdlVAg9QyeYYiSB5HowrckgdPwFtVqL/sJVf42z/Pd9Nt4WU0nTWcDi
BmRRluVWFCc7H3Hjm5W2yqfl8/tL59IgnZfUH4PEuWEh2sgQgJZR+C0ILAcHJVyuoRAuPf789z8e
v8iCOM5cQ+SP0NvOkjapRHvl1f/ur8ZbBV6HTJ1qAAqF2doHtjRuagrIWylFk9XEx3lqf0NnTO61
bEX2/mhdmpHNmS26PqCFQA5irSb/a+ty0qWzkv2SsNaLwFfqgKTom848vv97fzdsANT/O3xDV4x1
P3KkcWL+0DINKGopP431tVv2v+dx4q3wmA4pRNMqnOSyN+TTPJQTybSK0OPC9IK9sJ/mwEmEXo1M
G/A8PiIvFDEoq/73uwictcBUDoVeNIQEZ2p/onskDTr3CYOZvz92F5bets5LLh0zVYzfCEIBOhZW
NpTP4o/0qJ2/YLO5kAp18BDQwJbohW9SD03qusW1Vr9Lr75xHqjVaJjnBc17PdaJAIITwZ64Vkd8
YdK31V2oq3AqFP3A5Am9Q0PQg8vE0WkRJU3huB9pnxvm8ys75YUVvJU+Q6/dXLDh/CkLQMy+gm7I
klaFe/jYJG/2l3kWvnDOimpDi5roRvrzM66D+ZVrwQs7TEz/u0xB/YuZqk2cx5TjdBrOEyGqtQ+S
AKL+UxKFNci4FXNcsEoBPXicbRfrKyncS4tgs9cQI+eijZHfYhZJHCDaHHZXuMKQ7GNDtwm9VwaZ
+ahoo5yqzvtkg0A9zHEz11fcnguvv63UQlDMG6fCxEdhmRoOgo9R7jUM2KWHb6zPU4M3cQ7bxiwA
YF/SG8XL8YrHeenhG+sLQ4e18YKHu6zud8Tpvg/rci2D89cuXmwcW00yxHyOHh08XeOsKoY15ev6
gMDjiXTkKTK41q74b6fob/q2fRoctaMV7t6Ugyo0Da3/AOkADQmepnR+WqG+vr8WLmwJWzWzEUla
BZgkzgGrd17As0IPxxrMnd3UgZs+q/HoNsS9YlaXBvj89z+cAjNRBzLtbZDXBIr5Uxh/G71rBYKX
nr0x2Vm6S9ugZDyXsoC8Dke/fJUBKeleGam/e/PxVsXMNKoEZBwjBbXrb2NRnMrQy4yKH1zhPr8/
GZc+YXs4GhK2y4j9eZ6LKnXmvtqthbiWY730ARuzD0nH5GywY1qnzuLafXTX8WVWzZBpr6s/dvZu
a9QI1rDvOYh56vEFsOe9VzRXsucUWy2Wyf+Hp1Dp/u/y4SxeCR+Rm3f8+Cy7H/uqTRwIu6PQjpDb
RgO6NUxEZ07JxXEpobvfKn851nOvdp7tlwN0MeKb1lnW18qPmgNfiUm7GMgjT4PhWPHIy3k4hq9S
ma8LWYGcNkP1sC7zcMsnGiSmGsfbgcbhQ+sx+dTUKKatOVjwPmRzHwJTotyJ+WS5iZq4PQWj6r74
uqv3bgxYm7Qjzo+h8tIh7uY97unkySna9SYqcF8SzrV50nODvLSo0SqKy9PbdVylypHUr6c7i7dG
i4iVadx2M4hFjXhzzSruObo/AZ1giNLHyB9MwuEAl2nMPQirgezwRUgAVBMadg1Uv9qoSvwIZd5Q
miq+F5WVt00AZbkoMs4DEK4OqpCH8TAVA0RjQwZ6ErTMk8rT/7gEtaR2aX4WILqlUz072WwckqOa
qdmr2g1SoMR+hs66flnbSeZKGZ2yctVHGug1Ye7qsKzsVZu6/fQwuKo7Oky4d7XrLjs9oBW/d5rq
0fWYAbKmIZk3+UOqaXTGggZHNNI+zB60AUob1KkcJ/ADubxhgXD3UHRfoYA9km/+pCxYT+Agjq2q
00HQECR6KAuSNSQPM6oZkEEntzXUYjJvkVGGzO2jVzsvweyj2nfkP8pI/dBNLe/moBlTT4zrPmLL
mf8Tc6hQx0vWL4XXgrkzQCjPIsIsSCAg5xUVIGK5I651G5N5ZqzzeAZENhgXJbJ+1e2urReQOFb2
6HUITsMOL00l86DoCQYtATzuoZvGs31CMFxHvZeSgOD1kaECe21BFSMDsBIkDicry1jvvdCqzJdy
TZpghsKSMrhyt+D4AKv7GRj5qvvWV6N8EGJWWTnRJzdYBtSz1TEkeqDymdJ23qt1tXOivaG/Xa0A
LL6oZJiUcuQgMDU2I6Zqd2qRGuqQ8N53aoyB9IuqRqYtAGNxUjoVoiCUXTSf4Qmt/G4N0JR/2zii
5I9AjIGLSiWIclm8VKGXRFMzrDd1JNgIUeJqAb1tbYd5TiZaMZOtHSHkTgVuhfkvy2FPSg9YrqYf
2gJjjLa9tFGRR7N2agSwf+6ACwrOq/5nDBZbMltaUKgb990bUgAQCm5h2J+4O9Tgx/ltrfNmmUR3
MzXr+g1jGJ/EauMOQPEFaFmIRXknU7Z+fTtqlwCK68X940Lb4k3V1fQA87I68Ut0LSdmkd1zwKf6
FcoaK8t8YiPo4XngTueD6fRXd2L1G0SdxEHU2qVAq1jwk1dlJxyyk+cdm7aE/OkIIdRlx3zXkgMv
lIdNicka1zukgaZ1Err+GOcjL6by0QkCHSVc65imoGtO3a5oIdiN2xpP7xX1hJ8WXmhYviCH9YDm
4+kR972uSTobziUEPSOj7iu4l9Cll1OrUx4Uo5s4KKPo0LaFlveM0Z42L3PNarCD60k20GC3XJ1a
H2ziXVWYBsHaqlqQkWKmX7168LpduAYAY2pYkjkiMOJx0s0yNp9r3S7rjk8iYPe+ZIV8C1YTVTkK
BFqDKg40PtRJoyEudDPH7iKOhCvvG8AA8fTJD6mHsUaFrSo+tV2om1MJRBc+nzZmkgnawMyvAimS
6ROv1z664xSUt7xlY/wKjHURnXpWVMAVSkCNM9UGk3igjao8RLZ05PcGSXhoQ6641bq1wxTe1fEI
ZAOUL6gcT6FQsXqD9owZkgb4urVN6mZpmZMMoRXz2wKmiziyBcpIsMB+WoGv7AZXDndDNQ3d4xjb
QOysadaiBA8N6mSHAceA88jcSYZT4lWYviZbI6lw4z/0gspv/TTiGi6JNFRfsRM1y6KzHs6S+6kt
SuplvEIkmztr5zZnDRgSJKyiEcVybHmUVYX03/rI6+/D0msEBENJ+NNbDKUHvEOgn2ruDyQ3Bddr
6vdOjQPmjFlLpqFVpwEgFJYtbtUC6ITuJXBcUfuIpKVLyAONfGxKZQRwaKKNsDqLq5CWWTsAoren
ZnZ5jtoIMSeNdTuTu+44QKXbkwrNW2OLh81dIaNEdQZrDkWQU3QjFbCjJ60m+mXS4RJgogPPJAv2
jOLQcVW6+3OvRJ3Vtpz1z7oyyh5Uva4iGSu8zl1YjpJ8nyVROhWFV4LpzZF6foStNtVRoz9heBLQ
7DCpHpYmgBA/2O+JE4T2C6grmtwPApqP+xi898+mJiSGAc/USZp5Dl7KfhnpoZ68CC3JdiG3SwSR
qmym0aRxGyoWeBOElQDxOV60AFXrDfy4tq2lzyvocnPCO1upRFpI9x5Dvg7egcKRw9BIuphToWbR
JO7KpdxDMdaWCQ9VGyWNA8ni275li5tzJTv3mShQ0w4xr02wg9yT5GnrzHH7uPhCNTmE3OvoGMwR
zvC+XyaUE9Q9V0e1irb4VDBGbE6A+LTPkZo8YD1Nxez5SrFvP7E1BCB0Rr4vzks2jxJMPNCD7T1y
a6ASxYsfdzChEpdTQVFCzKq0rgoSi1be9mHiQXx27cZBPVE3mH/IAMdLhu4uG2TE6vXZD/zIwXHK
VAM434Bbd4KED80q8EBPRTmUfsriYW6RzvToklICXFzqjPUc7mbBGOhdZVOofGDM+ccvQDhMHBJg
0QHcB7t4rDFlEmss6hxzTyc5dk9rX1ogKYlhX6oQzLC3OnYUWGRNT/X0LbaUMbSlorK0uI3XtYMK
MFrZtT3VtQq63Vgb3JQxbNneQTeQeMmXvnSnJ3HW9XqgQS1p2nDOoVQtlr7eQRR7jZYMh4mrpuyc
LghZ0k8VSjqWvtA9eFk4DtJ2MlPwC6dcX+yiWjv8Bk4465LC8ZSLoiLZ1V8DX+rTVAhof0IOtIt/
tGzSah+ihUE+o+ypXHfFPPTeYY3DQiehiIl+WlxdRgmdVlvmyNr5wymeKbFp4CgT7xVHB8TzxPvI
RbRiqmmnSr/oMs1jgdLR2Pr92UmEM1GpePnd4fJ/vaUdUIUJJTqKcoCxK/+GVqOrbKpnvQwwfYLd
5GEeGmyWDJT5p7Dz2iBTMZttsqJHsEMWNpxUZmNNq5NTs8imjof/cCIROhQPIIoWy5M/KLd6CeXk
vuoKDtK+gXiPu2eK9t19J7weO6n2OU/Rte8adFGOwbTvHdNFUC11F+vsqZ4HSGHRGgCXuJ6KMB1Q
KoV6WxKzFZWlbT/YE1wdM37tWmXMHRod+uJYez0tv0QyDikqxYqhy6wP1aOc+87c7rH7K4cnYtWx
QrOChRwZYopB/Fb+sACbaxdkyCRkkkF5dQeXgGtfEhxD49LLbz7HUbNrLaSf8POmnTJTTHGb9T33
0Ju8OtOZ3MlmH/i1Ap3SO/SVVyQpsHai1wUkWIiROUIWX2iFc/CIxNYCWFwxLev3aUWLT8rRPR+m
I6xyuIvDyAcHcOWV2Y3Wd0B3hXcE3ZRGheJYQD+o33kFddqDW4IDlk64CmGf4GWs/IdPTY29OXAH
rH/RqbJPQ8x6mbbd1ERwauhYL/vIGqc6jtPoladgcgu6H3u4t09VNfBlD5B2OB08rUL1oFfW0LsY
V4boJIwIFwcWaQJAc9DZ5peKWknevCHW1Ws9YfM5rcLiki3lEAIYv/kasM/DWuHCFG12Dl32soG2
3c+hpgA6VwMIUM9jV/ntroIzTFNnCbW57WclamwHHDrlexWZECq2JSRapx0D3iJAuSNkvk6G4GhM
Xbo09X6M0dV37KKw629hzc38spSNJWlBcMWCZSFw1xwFfRekLjPaZjpmzbCraFGjRJkh4Nsxd4FQ
+qTMRG6HJqrLo7RuxBIOcDjJeYTSvYdi1avPkzZo4KiqaZzNFxtAxDuBl9BVz6sZGXuW0WpZrmbu
uwgl9eynWvrmNWy82P5a+7hyUUTUF/DDhLT2QIMqtpnnSWNunJAv62MgltGkXJrZvnQQ1i5upXJq
m7qjmO+IKQcNRirrH/kqhQPCAWHTm/SqMjwMa6Dcl1WVdPiNJnHroq0RR8aJNch0pp6J4qeyCgZx
mEvU12bFXAa//IUV3pC6rfaQ7UTtlN+cHGalc4SctypT7KmyzDo/4AJFhUMdniiKthi8+8pMOcPm
OD7aAN98DNqZ+bugi2X7o1gn7I4ZjYUPsWixcielhUOqTIMpTxFwgKGtEtPLef6sIF1qj0XVecHO
iKXu9sgBLMEtjjjrvlkBkWz3lxoiWlFc304cbq8b16hblyt0zL+tDuiQuw4aDjI1zRiJ1KfI3bPc
W4mK1zdbeoGPAnq0is23HtONd5hQFG3q740ddWvR+zZ6pkrbALUrmR7FMiHcXW2TkrCocbjUgJbn
ERCi3l0bG+Iz4M2FUEtq8OQ453oc1y6BgoqCrHM8tov/BZ4a7+G29U1V/urQSuNkE1Nm3o3QEOEH
ITxzHGvg5ZN4wcnxNWCzZl9ZqT3zbMtKRM9CRgiiOzIgvmLKHQH4qMk+gtPRpkYEgUwRm8cHzAKU
xMEaBMa799ZH1nVyOiL+Iu6tD22J4sScoX+O4cKXqYo6CAS6ZoGQtzvSsX9wDHW9bB5XC91+1POm
4La6EMuR/fQSuiB556ERrM2kgYB45AkancqibIvMj7pB4M+9F51cUTlhwluveYOhtU0ytKV4XAC9
EXkw61blZS/M3VJGqN1RoVP+CLSCJfpIt1VwtnGHkFpcTnxdPMd8wTmPU6/FBvwQWY0qPtTPTCQB
hnT+Piy1lruQzrzJwqh3ypRNHQqFceos+t61wJrtR+hf9AkoYJHXJZZMYVcmc8Q1fenHAe6n0+iS
p8NMR4XLl7UYnTrxfU3GtOU48FNHFO4TZHoVqnYC75/KMyFPrDchF+UFvfeofRXNuZ1x05moEap0
yWL7JsD3i0CjXLJFyFFqIJxSKOIhnvJ6YoHM9itawf1Euumpa6IwQWVWlGrPdzI4v+Vd6RDvIWhC
yLTXg//mVJAKhpSb3yOaXCagzUDqrPMK5s0TohRBXiRogwfq11AXD4zwa5BI1ADnQC0xovbAkhts
DOur9VWQrogooDU8Oc0BwXTLdz2ikDsc+GbPymL+DSbtd2TNqoM/gi/TR0TlMRleWR88DKYtdnUE
tQlRQe2jbmsXTi/6tJOCV+AVwLuMElLSysvgD0cPFMQapMdQ1SGOCE51myB8Dc3DOnq4onPixgHG
uqF1qqYC2Ye5/4J44HEWJD6eV+Anvs7Li7u2L2W4DAi1/fIxLJEKazzT8a8zlt0N8kA2TqHgW2Wx
D4ldWgXdK+6KOw94It+axLLA+UH02AGl0NwXBLF310YEgA3QkrsevcdO0g/cTRe2eMdoVrxNImQO
nufFlTIhwkaZrN3oO2ubKUM3VPCMqdH3DgA/6MmV9MWKsfyF+0aVaAF1lRCliMmCZNSLa0VFoYwS
f4UcFEmabuxQu+aV0LPDmeyWY48doqs9pDxsnEFxBoEWK+V9SwuENbP9zOdOZazxi7TR8TreyGEZ
3iqJfsusikRVpOcYM53WJoL+vo90fo+8F0OneQj+c8HbFwcHxmHsGj8ZVoxwh1WYi3n8h8ZFj2zq
eFPGwdMscb8lSoJoSZpPnZC3pO1uSbh+4bSHgt1Z5bY21U2IbNPqeL9nbvsUC3OvI/4yMKgxR4DJ
FvONHyBaqgtAW91RvtR9e4KT9+oXywMX5ddiQPEEhTNQ/et2WgQg7TS82Dn4fv7PTi3jdBHsGe5M
+4QN7yYKEAWs3vSlBa/pfODJLFx0maKbaz8RTlLZD3e9QajnDHVGu+7cl1iGN8gLLbdVTKLjXAMm
HtdB8JXGHZK5OhjmzCkUQPXuLS/tZ1rylwo6kkksnM81YUdpgl8yVi4qCUaZGbYu0JvGRiFGNxe4
zwGglt9VtOW44oJDGcvp0AywNGWju2pZT4gPn+DqIJVSlKlf0iObiixsHbgvSw7p1CofXPdXtFSf
ER7+rObqbhqNBVu5PCEf+qWInZvVxfSiL/EfMDfzvqQHh5I0rNpvyCPeIgn7mbj01llwayTMp5Lj
LhcHXx6v1RNSRzgTw0PRkH9UqdKasiLV2nkkZilTpNDvOWGH2awviBlOyEt8KUL2w1bDN0q61zog
r0h/HEMWvw0V8rfOQA9NcC5eqh/lqD4xM48pDVvc4heRfoHxo/fD73IRI/Ewl1VatXI/Dc63hsPj
ZrVyd6Hv8cMM9IBPq1u/w+1XDXDoWStLnTlVsgOzuCqdXaH9Lllr8iq95Vi5PZq41FE26PSAi/24
xkMuG3+HA+CTBNbHdmXeSVyUsto5Il2Lg6U+dGWxVzZGIkNZi03XKRIZ6xS1XjSZfenu5tVLxLQa
7B76a1diRNqwv6mn8lCY/iVYu0OABC9OGBYm8yJNaiJzs0JWe7EyH93hu1og4BNN2D7mhGl7JPMU
JOPafPJb/+VMmcEucjrLayjktwqr3pDv/xb9j7Mz6Y0b2ZbwH7oEkjO5JVnzIKk0a0NIls05OY+/
/n3s1X3GdTfQq27YVolFJjPPiYgToZfxRu/EZ2KsR5Cu7iNZv9AkWV4999uSzxIwNKpjb5R62RG5
GKz33VTak4StIZjTi6rxCZOc04RuOoUdSJfJ8JzOuMNVf9eGSbo34/yxabMnnPQaH9m+9Eii/1Qx
Muot1OlWZe0mpb7aWsKE6Bwek0h9IMb73XH0V7Q1pD4nz7oLtbLaqCiTvTMo+OMxPEd1knmxU5yy
qAgiu9iVY4QJe/KjmruNpasbgNCT63acmnbC1qdXvhnKPeH0N7LrHXwPwyAuHfLV6fIIAQ3GRP3A
Dr32ZGHRBKCs8kgOSL2iCAm2JAQ2EFX7rEry/Ei+iYNmMd84BG6mPmxBVQsvQpt2mOblLorMb/Cb
XRIuh3hyru7c/3JT9b1JkuOUtFdjmu7sclk8O6aFKSTu6CSAieFxIPLIjuO9Mk7XNBLn3i6/12wU
jByCiEMKjHB4zYxo0yfFFur5DvudR8WSuySXL9ViHdN0CXIXo6vGxjRtVLw05iA2G+uFZL+9Yrln
fCGeVvO/FFfGvyKI8NUR+sCcgLR+1Wq6TxRlr+XRHkD0XCrxU6H1R3dOA0srHxfd2ubQvpB2m6m1
HzDL+0FSNm8etHcJxe5NQr9XORu9OY63UT44PiaNv0p3OdTV8pCTLEOWmrhlfXFVovoq5mZvw6FV
PRFlBdY+WkNTy2Z2s4xpCyhzSSwn9UZDvGfqeE9b+RYOEQHm4YZWbZ+kxVtZL4GtJBS7nAxTZTyB
q1yoo7o1muhnw3p3RsVfzXinuHolC/WYR+W2t7NDntqbyKmOGsVmpnWH0RGH2tUvvcbuEWtuCM5a
bDUSZEyt3C1ZFAhlvEeE/ZJmLaC8OGtqhSxe0quX2DdyCGH41qs4zlTdw6iECaAIMCmyW8PX2X3X
p4Zq+TCFw4YW7VIX4JGp2b91YnposIIeq6zy5mkE4BKEoDibKcl3Khh9YWZIV/IbVgBvJRvk5HaH
QWkCowl5/+W93bFQbeIm7Hg4mRkTBmKJU3ZfhzjW8MREVAAUvpeR/ThH9s5uw4+6H+8UrRi8tqnP
Sj1coiY/CkO9cyf3ykDTdZmbz3XFtlLztWaIN3LJd0oHyoLVttPpzzLtgFkU9ZCX6SMSocs8xoTN
Sw1bQFUQFQbnV6vaQbryRZ/0985RRi8T5n1cxhy/yYtrRy/U/leXU2ma9CDVhmuoRU81qlcJrGJW
7YZgvH1GIbbOcTlBQiHi1VLemVH3nTjdB0/kkUJnk3TdVsvT77EEoRiL4a4S/T7U84excHdLb+yX
Xtu1gAtzKc+OlD8mgusm28DejhfDLY2TNketP/aI4PH8fDLHUASRI+6Gzv4s9OjQxGG2QWm3Z0hq
H4fOe0ksmOUohmcDOm1KCEb6PJ6WbL5mLX5ff3YumKof5pNmG78mmjgaIs23Le1+1tR9kRb3pS33
uJncWqCRuFte6lK59NVq8yCKA3ZJ3mgOukd+ehWYAv1PP5PNkv6sJDutbp3tCNRMM6oX27VOKXiy
5yoLTEofvk2DcjHd4Vmx5ufWlr9kGV1rR3k3XPgdDogiT79MKfeNM12zpjpFS320tGZryug25OXP
WR9vbVx8xeX0ZBf43pjJ618LvUiq3eomPqjWlUCau2xksalGdD9amrXrGXbxtWJ5gZ8GfyijXQ30
FQCGc/jxVJlsPbVY5LFed26bXWstOphmGHq10D4Yc9iOIrS8RboXqxkarwSMM12A+iyOgjgrX9kA
LoqpfY3SPnWK+iXb/KCyg/VT+uGGrombf3sneuelkDgPhHDRFvfNxdyr7ZyzvpiezMnH6+NbHFNi
u+se32cZv6gjSsUNKk5qy1Z3a/yYrWqemLPSY1m/uPE0e4iJ9t08PGMQwyrMsLbNcg2UEsofaMCr
y9EG4oUGSZXmIZnom0aFUBBTu0kq17muLb+wqg03Q7Atuh9Km7Jz5OpV5WDpemEH0Nv3iiSULJp7
D9FXRAlCrzUJ8xRTEneW9SPrzLOSmt2hoK1kTPsI67hpm1J4i6E56HhU9+I0yxM88a/ekKf1dsnW
3Ikk+1RGzfUyzuu2G53tpIafI2ZzvjqKzx7QI/NkbxSvcR0VX325PEdAIzyMmsLQpohVPkFO9U/K
cSxMewGIT+udQAtmSbIdSrU9lqTG7Na8zAzU9VgMPDXVtZ8yJZ73+qhajp8MrfxSkgpD3WHkfnSu
CfValVvZGbEn2+IjMk3bV5TqbPVGMHNPQkdzN4peOLtZX97XDcgq5p+1rXBiVOl7V8xHPQVP7yrr
UcbWc4MFp69NFBdwAC7nqfu2ptUNFSBUylOPdXmZ0+liSHYszoukguO3YzXfTJlx0MckW5vRwktF
7TNyoGxn0x5/LCjfHH9QXPEzGVtrq1tSAj+K4mwMMvTsmbcvdKimZ5wF9lT3LAckxx4Ep7YBDVfu
0njoP0ZnDH3YB9jEJAd4qSyklUZK9+ppPda5kW2nwSBtZ9tpgGuq6RYXUQI3L3Opqh4ywDlQyBTe
RehzNkNcOY9Vn22Y32V4qu6T8jxMMnW9hhcxGOoyfJ4w49aDuUiswFwA6b3cTWi1FadwXG9c0uia
jWVJRyNScq6J5mqTctx21MgHPbcRFABl0QIZdrTNhs7EIcapN+7CjFY6L4rv5nr64cDUPlFvEx1W
G2YJUxZD7KDYNYoR451ajH6C14zpm5NokFYYRl0+K+ncL5AdkyO9JOqcG9oNgtuWZJIBbn/Lkeuq
0IsUs+4T8m2d57DW4aJLYk18FXsI06+NSPtYZiWtvHyywo+cFXemp2pPYeGYh9aaCKIPreUlstTh
mLcwQm6aQj1o3WUWjXiIhyzSLukoo/qBcB2ioSqzbd7j1IjkOS3qVtkUXRcdE0jsjRlRMAz1sAZs
yvCqxknTe8XgVNvVptB5k+2kW4GNyiUJcuZriQjOhmKTprpxT12k4+gcztYh4znfGa7RbMZWaDWW
WWV/y2ZdP/Z9bT1hw5JeJijhS2hK6oTRVY5mncVbVn4W1K5wdnqeJJ6d8kakGuMn2OlbkOWFvdHG
WDsCEMd+4s6DH1kOH9CRGlfXqEm8lX/fAh/P21qplPdy0Kz3rhXywczV9AhQ08zbUGtK2p1puEvt
3tnVkdn1XrUA6865Hr0uvWLbHnnO7q7rqmpftEYPmoFOaCwmBygz7Q6dXqRjUAMwYdthA1gWNFW4
UT31eUsmE3hhfF6G2fSJL8y37kzruuiT5Rm88Z7Vp46vZLynDHlmx0RzKt9Cr7J3SisAVUyBF+q9
aPqNWY+H0ZD+NAmAHAzsKKXqMsgIePP6QnuhWah9LiryMkc9Jb2yN2x3o0/2g+EuKsvCeY0H89kW
2WtR9hRoINUNpBa+IPcUl1f8ljIvb91ho/cAO46DS1JV80eN/UOt7O+/cs+Bewt/zEkYzMaXtnBV
XzpK6k/oZRRHXKCldlXhnnsrSf04me76ccADL51+6fZyKcwm8UQtdjzfq6KK6tKEyTllD52ykEQa
qolZyfyINRr0bm9vtWo+WFJ/z1MCDtJo11ViO1v6WaubPQTO1TLkV6KUh6kwtmEp72SDyinK7Qcl
ns5W15jeFEfpPsRc3MkAHexF3Y16pHtxnjfbTAEktDUYtL4kzkexKhq9Vcmlmj3FRCs3KF6yAPKe
6rIOpC6JP8g4GmSkv5Th8nP91sModlUzfglcvKqeU5l1GrjOyBqyNm0nd0vb75VW3YzavItV45hk
EP91V8BpIJtbatisYvmVC/GUskMHucAbYKkL+BDB8TT9GBWn9ua2f8lYMsxFlvcdArWyqDu/xaZk
sqCO1KEqvT7igB4xWO3YSGdJVoMWKZdhMK+E/G5t8s3zTF4d1WGLtO+qbqb4MZ/QNn+I2PqYdZcc
RFuAqAAy1vp2vXbcl3eytga/SvRDrulXxaZLmGPAoKlMK18JtbPOImvRMzlmeqm42zvFsckvdMSR
KVHA1qK9De5yt0TxuUVbG6Z0zKWhWt6oZc6Fx/yUYMfR4K7n9ZjZkhlc7ZchbHd5596P/KSZu49L
ZD5Fuk7+h7iFMj3XcRcYCbwiWjUkCNMOzO9e4a7rERlZCqPsrXPC02jbifhTK5T7OAm3dTod1280
2HhyFe5bZvR3ba2+65qy7YX7jM4O6DhGdpMPgRWrdMLCz3tSRm3QFiNsdmEeenKaXkG5IrhmtISV
saPIvVvvqNZV946V7auwvhpJ9p2GCgKnJVCb9qGzFuH1yAbmMPuuIz0gIu8VfmNXpsleGAjNhj7a
SpEes3jy6Z/3ffgwGdFruWofhCJ+2KpzM0YjEE3jyaR6WR8VbFgfoMkJDKcK1OKHnihXLZInVdPu
DTsky1KqPww4ivUvJLjq5AK2OhABSrVHZQknVFFw2YvH4XBGfk1U4bSHAuNwtuvZD1HsFIIzQm/9
KvzgEh8KbJtU5UWx40Mv0E5MAMjJVtO/UN4EutT9iB1AKCxzOTys1yGt5oJsZlNhW0+ndF8L1h32
UpkbwjOZMAiQ/V8zfg+dk5LLgWp0Mv20708ReoTMVfyobR8V2wkpm9plN8nSokyZjix3uJFhq3b9
HYe53wzkC7sAq0BvFOjKzi2/HBMQFtIO3iHV/caV1yopfumTdlPz3jfcKYhT+amgXFVmybYLxhkP
h5pEhbKDFp7qo9Q+SC24N5p+nwmxz5ZPwx4P+OhyH5mGRCnckNrbY+/aqVty4vehRcfm1NWj6xR7
zMyutbAgIczcX+/Cuj6ScQqWWC/Qh6ofjVx21bganYWcV2XxPfT5s1IXd31YUmyo5Z6W9edfXwEv
tq1ujltL9HR70bEZs10yO+9sXidGlr6cqKdxUHoWWp72XpfmnuNk34hsqpOpTuluSa39ZPRviLX6
c9Iq87eixdFwBJUpaq/qEiQuoaHnvHVtse0tdT6KKezfCskdzRO2GNVFUAFbDtUxwAk2hUKFBvtr
dOlyovhx78RQFy/OFFkHUkuSnyGSyMBsB/VeG9hGhK0QldAP8Qix1G/Rb7js0LN7b+hCgmEj91Qt
K94sQp1eRUSflEXZXZ93M/UgnGc2wtCkNTZBM+2+F7tZuGCVILgpGqWoYTXWZYE9vaD2W7bYKOuH
tomlX02646ltCyEPdbUbNcn8RRybyIxS41jT9L3PqtX46rIMpBOE6cZ1kvbgJHE90g71nyZk914Q
p7bsSwyCb3E4PEnIyKCPMrv3TF0BsStm9QPSeNjELULgOTeOnV5aB9LoX0tVCxmjXcqXGFR10XLO
4zR8dZrqWZRMLsohI/IVhd1sqPdx2meek6e1V7tj5sPmG8gJStWb3Eh4cO6RZye1RSdXyH3ObzxL
Q9x1Yyw2XafXO3cisUPT0ehGpvazTrGC0QeADzZy80Cah8Lym7J7Vy4CYBWbq6ifiksnnadUV8+k
sojAsfsdiMB21BrV07lCj6DeU6srPztzGcESC2U/lUrJIZvJx6Fu420/UHgjlW2tL2wU0C/n3YOl
N917gxG0j2Rw1YNCDudt+wsk+SMU8tp3xQolDa4vZuPVtsWHWw3QLFYPgl1VzQ4jD7ourX4bW6ip
9RJZn/ZpKrrkaCTm/TSPe1UW3AVCdEn8c+zhYCrixbGj3pMIKk+tAXJtt7300ZWc2tR8jMiL2M89
pWvpErKlyyEPoCNJVan5p6Kov3PR2hxcS7erpUnEmm2+wd71wdjmK52n6IciK5ddzBbkWdbyqasD
OC96h5H1hSiRNjk5FSNnnNQY156s6Dg1NmdLr3J6LoA7Ndi0v0xC+lo+8aVp3qLZWEi010vmPmbx
bFj5Hc3ztK1F9Ildbu73MDKbRq8jD+kXLHrWPrQTJv9dNCFua0uXMVWHPmvubpVt5hzgc+HZtnEm
MfsR6qz28O35iDRmxlcnU3odc5uY+lGJk3cUvg9aYX3FnaxQt6u+iV0F2BE95zIvYPjxcD/L+iuJ
tR+N3T/KnODwRtKS8MpYgeFWeJmNzlus19csmXO/M1wegESfNZPDdsbTQfFFoj1GsQW4bEO3WXXR
+w6QiyMTf244bhBtZWc7pB6Ps+FNpSGz11UPO34dwuGewvUphe5F3di+FQyio1ZY7nVlubpN9I6t
cIZ80nlT15GkhdpBS+ejWi4XJLaDl2TNE+LNDLALnjMSUNGRjGKmbif7DRWKPKYzMEThWOCR+TGf
k5OQw3aO6wODG7esXh5MRTJ2OjYGcixpnVtX/YllXOOFre7ivYT0OQcgDOy1Xur0ENRz2jfxTHqZ
AYkWhy7PrQeaxQ6Ux1qJqUBSYieL4415UWne2CzTDSQ6flOdOb5UUXYd2SRLPYs8x+07mtfSZ/88
ZVp8LaGGmWOyTITi0cVculc7Xw5tDglcFfkPU0930uVOphnbiDWKN7LOBuTiDvyavbyG0dQHpWGb
W0F/6aXFcBmdVPeAbg+aygyHoRwtQ3dA/6q91iFtmuZz26T7ynDOWpztFoG+d2mjc25GN6laX+pQ
73Knx5vPnhoWl80mrrywo1+k4+yIMN22bnFoW4VJV+MhbsdpOynqwKoBNBga1IV1mO87G4Iv6lGO
trEbkE56z9zPM7f0Q0vY8KtqCYqiegjrflOZKH5cFa3EqHOzVkayH46TYtkIh/pws7oNR+H8skho
rgmFF1uY1pM3ZN4ixxb0sDpzGokEQhqmn+h5vmotvS6Qj0UcJey/1N8t4KajgUPIFNgisqZvm5i1
mYEB3O5PuPg+IuXe4v7pZ1a0W82Cu8Xd90SmWaFA/jlSzo45Ren4Xk7lq1uWV6cX1AekRWbV8uF2
UBZwGq1n4zNTTd29OeUsLybOSikog21/muk+5ltT2/sa3lLOZMXzidy5MDXOaR9eDXxk3PmhqAWa
8nPRonvnSctkOxU/u8y4drbpO3x8CcgyEj+eT9ukokztqUBm90wJF0mKZiQWKHaD9V+vxhamlQZj
FPoJdtdYCRuIfPlPng5gL3Xk22UT5APY64DInM2mcZttZKXnqBi3So84Zx6DmETioU/3akQJy0CN
rqkPwgCJdJ6i+RpmKZs8l6kp02m9eF6VIFSaTTu/ZetZMUH1spwH85ZX9WbRJPAPxtjcm4U46wVj
4Nx8yYzxoCIY6d3ou21e+coO1T9ZB9sRwdHqBTV27Vc05UFTONc+c1jrjc9VCBn6zuoRkjTHEDsB
wzToqueHqafdjz/4P82gdldbGA64Ft2meLla0tq4Zbax0+Sig6WrefYFOQ0KpE6PGUVY7yO5dO4k
+oqnqrUsjbYIDh6K8b3rzVvPPETKnWk68HcoIZXE1UGN9wyosM8Vd7BaaQJprH0l+S/Qpbc6LSh6
wJ5cBrU7eOQWVGXqdMSjDSxlIeFTl21DurfMruYyo8ql+F2KkMnr/GMSxbfZa2fBKckHonXdNKzV
dei7Nd8K8bI0Iedc44dVvB3H4gS87K1vAQMaN07ynUVemh6Lzmt6t2L3KLzO7HxnGR+GSGyzSUFE
0oLGV3vWhjCKPWrLoDRRE8M+5jK9a7P0MhjWTfCLgGWmXN3B+54ZFgtcW9xrUtlH6bBLs3y72DC4
Zgvymd0bWnqzpxFMkpFlTnzOqSUonR4wD/3eNlTyKkgVJZBGf28Z+Sta8YPZNGduBILp5z6cqKhq
pgNsIrpKTo82yMTO6RninN9UbEG8AjGGoGEDT0Ixbs0nHvhsyVuUj5txdINFre7NfNe77ce6iBQ1
2WTgxZEORtu8JaO4pbHmTf3wc/X7EBJDtkVA7XVPPMYUhQspeiJTAxvvwsluHrIan5BqrIq/BgAj
4BYXShhwja29fUjaF6E790PbXK1BMvZgnIWlnUbEweiiy79ePdVwvly1e1pXQD5hu2RNAzMd1UfF
FqThd79aVuWacpMtr9x867JwZ2O9YbAxM5u97yrs6od6/jTS4S4z+30+v+YuBciIOTsLLaFahKiQ
86XgdSsGzknV7TChifeYPVoKUv9yuTOoMLSmCzK+PU0MmW1pMJXtxqhjb8GyTNWMrZN0SP5LpPbz
YSKQt8QesiYbt6n8mG6yCC9yvC4IYeJ1lI02cF1ITOXdMj058KHHUSnussx+JlFvT9XhiS70WsYa
Ee0cS0uchsm4sy1l8g2nfVrRPwzOefSpZt5ncRgoQ+9lc7svekoETfUwSgKO+uyG5VxwuQD8lLTh
ocVFzyCdQxI/V5bzU7i21p1Qn/564VYHz8bM3mxe+cJ4EFMWKFGxddikYhbBejQ5wLAKpMmAVLxA
TuQiHGeSmM2rT6ZfiIIAnRDIkXC7eqFRLu9roLy53q4/lHYZ4lj3VM76Jpu0C1+hou7iwfXNvBt5
Tiu1hJTjXu145dzvkDgeIDhk7eNhLTaSFCRUBQLp9NOMUYQ5D1v8c3wm0d7CsdrWWnHslGy3bugi
/qgjg6GB7/U5sTNe1mcSRbFvA41bU0IvrAes3HX7WB+xWU77ZPlUQdbX32tbdCTrjxikEExmuGnj
aetyppBpuu4o3GGJ0CxjZLokw0MW2Tmpu001qz5rJ2abHfHLW7ftpEiuaRc/83XtVsAI48TaaP6U
JHdRr27ZI4qi9QQjlCYHBGo8iFDzzXFD9F0FfUuJFGb0W8c9RK7tu7W9XSwUapOzTRs7QPRER6YH
yIAOfJseXZi/Hpfpkj6bo82QQcEWgFG0Z5X6JQcep5vaT7b1uO6vFYaTfVp/14t6amzkVFCR4U2g
02YPSVlY7KGAFbtmZiazfclkeJelij/1U7De+BIeyC3KzXoBmVEFLHmtV312RpP/LM2bJZcbeXuH
FEaVP10fN4cvas5gfXMalInrPrbgUTTHI1CM7jE3c+JfomAHril9nLMvpa3dDJrELh0AtOR54c4t
LPI4/4ECEHoh96gR8vLILP2WS+jzJgBCpGVELT0zf6FTKrr3Jt18adY8MuvORcjpVzI8jpU7UXvj
KFtAG3rMnOh+1TUAQDL/TPLxk9iCZ6d1f7H3MTymGJmfLt0d2ZpQE25I+qXFy2yEGDn1FuSTGjqg
geauHIiSbOmKg7/WT2Z/Elr5pgnrqe6Y/FhvIMxNkIeD2EuItHz9wDimxaXNempWP1ZUxA+Gvly1
HHhloYszjbzzl3rmJVvVd+sOvP69PSnPYpA/m3CUP0Qu7u1yguExPhhhoE9oHgd1Hf0abuU432FR
cl8a2g9rUI+W0rIqdGJbFNmf8n5krmb6XpcJ/O2vzFw+cVfl3sbO1yDFwyANsDtifUlye8Qgstyq
iyRFTqdjSl3lYV2NELkPaP3PQyHfiT59T4yGyqC6w6Z8A6iw5SYeImXcmIWLMlh9t2rtypjGuXHT
R2FmF9vqnhSobwNeBAGZ8pSVA/PDVfKghu58quzI2DL/eeyq+i1K9Zcx0z4iQ7+ZOYVAYro7oWHl
WRhqHJD1yJbj1g/hUN8Xo3FdrPZsUxrQT2CKXGv8kuEvH9/U7jZZwfyQU7RU+PlM26oV37IPPxDT
nWlXUo8JBhvDMXNVjMLWZjmN0fred6U1eXpe3U3WsFvs9q4CGPByoT0gzkOA5v4E+SCfBUAbT5LC
bxhN8ZhP+lRF0npNOYPrVN0VMZbuRUb5wdb+pOHbv+FxvLX2XMMxaG+tpj9TwN9bpnkbnfIrKmeM
ZnK5LRZ7w1feCEBZzbKf0li/s0pn2zrJZnAob0ftoxYmOwy7GScoWG6VfzeIlBH/tHqgEtgajh0w
EK76y5T/GgRCjboN3RM2KusF5sxAWQzjyqRbmAuFqjFbZyT9WnmZunSj2HV7zif5WXEzsra7lYx/
dSPKP3Sa9+sbbFvQNuNQ+3mtv45UDFVGW7NuROsGDGnnhQVvzmiOpa8byg+9WseuoB2zOv+sEBQ0
Y/eRmFPpJ0X7MZnJF8iO5OQ2ISD6oG3NH1IiSukcpowaQ921VvjMWMgLzP+2NGC2BbuqOcm3cqzx
wmgVT53LY9m4D2zxTC217LeKe+uW9EJx9mJV4WcUOYy8KMvRIVOKUJRHsJXTlOdvLaogmcu93tkn
PCW4dC4lBDcXc3J0xHsPbxW/ZDFZtSJ7LnP0XEhFUx/jEIb38kMiFsaiFgqMSotvqs4mhRvWoz4j
CFk69AdGysa2DNmGWaC3rtPgCtPHOV9+OsmwtdJl3ivxMG6Zl0Ksg7qw9hanqj0t44RPY1pdpXXC
Q4dbNu9XbzO7H91ZohS7hZnobdcysBSqDv3OECU+MuYCgr+/4RyX3QNkoIpmBAuHATnuXRCePbOx
yc3OE6Rg9U9Gm/k6GDm98sOX2rSib72xi2OL/AEae1m2U40UzarEnYVB8jkLZ4Tjs45uLDIHTxtl
7+UOTa6bqhlzz4w1qmWW7ERq/Zz0bjuY9VddOTc1mQ51at7CuDd3KaDuBhF7kXhayu4bWRY2n1Nu
YfyNR5xTO2JbdJHim+aQ/GKO0kUcHMrLfyyrZ/o3NKD0XK30o2r3o1pGsCKr8aJaOS9F/MBg8G7K
s0NVwwUWV81ofv4rZw3rN2cXs166tjITzDuSwjnCztCmaO74D6YXf3DWsNY//y9bk1x0hcUT59Nx
7F5NVASHpz5QrI8i+/r7b/AHA7Lf84aihJyhIUUbuiAYVC3ods26VrzPqy/M6gnz97/mf1mQOEL8
blLD8E8Ps6mTj6xP3V+6Vhdp6b/77NUp6r9uE+AOAww1OXfVaF67pD1Rvv2Dc4/6v27Pet3/z1lG
+09FsW00nTVtTPsuCSsgKXPznyVjKpQ4iwlhXHeLlhber3NDqhoWhAkL4GpMeMSGNp7qPoKi6Z0o
7bdRo/T5jmQQhF30ztG1IWWu+Adzp/XL/u5hsl7obx4vzGe0k2Jwg4dYockMT7nYK2RJ/P0t/lOo
rP2byQszuVbTMBC7ifJfjfXJcPgpUc3dPLjejGhJYQSs3jL6dPj73/eH5fK73csco4vL9WLYLO5X
VVsPHfrnf/fJv3m9jKojZ9KOq82IrH8cjO3azPy7j/5tM6C0G/tMnSqyo7JzVeMTV1kvf//Rf3i6
v+8EypAwkjYp80bEygsWdN+EyCbIv8bHv//8P93v316h2O4EUxlLtQnttoYPdmh3k/GfbJX/9Onr
n//XC5rEeK5nHTemFkWB9RAbmfOP5rJ/+HD7N3+mQpMVatFyQWBbUn84AUN1/8ISd32ntP9/3fFY
VzUGAjOqw6r5MUbr+FZpOPO/caLl883f3tnINqbBdgpcVov52mvkxqK9txPn3z1U87d3tjb0Ossc
EsEiRWnB4FKJ3jb+J6P1/3U4cfHWb/ddy0OhhgUv0pTW4c0th1cHUDTTbCYXGvcfzJn+8HCt354A
53pdYl5QbZaxSwSzMfAseVpkyu7v1/2f3qvfnkCIJaVsmQ3fqEL+wlxo3kYzhb5rzlHw97/hT9/g
t4dQumlrZCbz4FlNukw/K36ZJ0//6rN/j3ybmVhVtYyrH3RjK5v8Rab1vwj1WZfmb9vkMoxUZ3XL
jad/zyuxy9LvqfpZNe0/7fDrDfgfB9bvYW+FEjGBkyHJYuRsr4E9Tcq3aZ4z57HEmc5NUspTc+cg
FRjSG+ftNoyR8US6CBg4OrZ0X1Mpbw0hy5HNIHBx+T/Ozms5biVLtL8y0e/ogU9gYrofyhsWi06i
pBeEDAXvEh5ffxd4+vZIGBXrXkZ3VByKEoBKpM+91wKkvq/rUxhoH9wpwIDN6USTzDaNJ4CHK6IB
11l+iK2Ppaf9wGWzsELli0r4r15/JIwcneB4DBoyR927972e2fTNk5YCBRX9gcyA7HZ+UC9TRTc2
b1/90pBszfpsGC4288OO2aFXbkWsgJbYYLLhDCRy7B1bdSWHJQZRy2/f70JTsaYK/ksnzpwnSyoY
pRx+yRuvd74aur1vzfzn25e/0J1Ys+5k8AvLyZzYWoOvchcsUW4tjv6BqOUbomau1OoLjdGadScm
RIOhlpm1DiziW+twPEnrGnf6QvnMHW0iNRIZVvS2oR7jWGBPldgbm7Xp2+Vz6fKzBpmTgERI1ICk
lfPqtqmJuGw5aImvdIQXSmZuaCM+Q/SmR/pOgIKRU2T3xRME9bz97JcuPr3zX6pOJMmmdyTPTloy
iX/FzjasKxPTC9XGnIrrl0tLT6tiI2YjmyCKb+X4odc4cZyOlgKROqu3H/+Poig6Q3P6Xr/chKjn
uknbwl77bVwtxvBDyDitkyGQaO10InOL2Omb4EeUWD0ZG2/f9tIbn7WIeNR7AYQBYYGlnePM3Vkk
JnaZe2Vyc6nkZm2h5TCMQxvML3qin1I2wNmoYhMTJso16PClO8wG1zC0W7iNU0pYbT8S5/zTyMOV
QbHl6lAs3i6kqfr/YRQxZ8OrOZKDk1bE86quD4nIs/akc5JTRzQo83rCwE+NVb+HQEs9MCZ+5C/1
wBoJ37U9wc189bYiNHMKEHv7e1x42XOXW0dnbrF4pIpZoTbBQJKFP3r5RnXL8sfbt7jwOuYGN943
oGYCfjBQtR+VUd3bnrJj15IwvmsN/dItpj//pYCIwR50y8bzKIT3uRn1FWfpnMMM7PO5929/i0sF
NWvwjsMx6WAiuxqdGP4aEZnkyyZAjd++/IWuypg19W5wIiBQkFsaAX6slfF9nbBT976Lz1q0H/dJ
0+YUjx1UJ01K9soQFL197UvlMmvOgWpV5PLz4NM+kZf35EEK+wzl5j1+4anyz1qzCP3UJKEDUxRp
8rbI2EjL3zdRMmaNmPABO/XDyUnd5TfeqKxjEb6vWObatQAygT3C61p7JNUtKr3XYGcEN74q0ys1
5kIPNLev1X6SVIFJuVSHhOjCegPA5U4HcgfHkZ3U91V7fba3YBcNckRSUNd5TaKpfqo5nJsi499V
efRZuxVkgMUdGUFrhyyqe59glI0+hMOhDdLifaOZPmu3XkfGZiJ4xySKkBqkJk++PwGg6qf3fYVZ
w3U0JWtJzKQOlc7JSuJDPHJMRV163+VnTVcldj9PU/xHaZNve90kKsrZqWN8ZTC+NMXQZ81XCYWq
wI6ldcXF3pWKXOgDUfmlHb5MsbcjxlkIuw8wdlaWZrscnebBlXtPVegPQ6g+a9gclTd1NDURKGAb
sroSEmuizzCQvhm2d5vFIGDfLsM/YZbpQfRZMycmDqbLwHc0lY85EUE9xwLePqif+/GzoXzU6iy4
cqcLX2luaiNqqgzrBCWlbxK/PsL5W8qwhvvnl/FSmuB/y4gTp7e/1oVBb65ts5xa7dyp5pExOz51
nszOQxkW6wp6kAp6dPX2baaK/IfX9LpD/cvYyqhK6qhS4WdKlYcpCJEcn3eI53gx/8vf1neNSwPF
TelC4iMU06uv+cMvPfWs2VelmjMzb2xSB/VTC5TdJADvfQUy3fKXAoFp3obOyEtu0jHfjZplLosJ
SP321S+91VmDz3sdctOIjE9DfD6tt4I+fchDZwuvdfe+W8zavDU4g9fK0F4P0KNLgSmDLYoQONWi
lFclwVNB/6nazFo3KTHEH2TMl2zf/9CbHAk6UfYsh1C7Uv0v3WDWqtucuAS94DVkpGjC/vEUjjui
4fsQKu73twvqwi3m6rYglwweUDwY/Ip2RZJoeoJH7i0rciveV5nmArci10inU3kXWjRY8I899dzE
ufXt7S9woRWos9Hba1qza4AGQa+fQjfTm9TKr/lZLxXObOz2hj7oq4Zrx7n33RTjuQ+DQ9qNV17v
pUefbvtLKyt08t1Dn1Uo9GNg2mqcrQUogytN4NLVpz//5eq9qQhVcvy7JvAs1FZRX4wEgoamv3m7
4C8VzqwVl4VZ8vg4VF0hwJcS0Cch5Kbm9u3LX3r8WQu2gYowzFD2jDXEg0m/xXgzXHNiX3r4WdOF
z6iOY0GdLEktAN5vNqtSkh6ak2l35e1eusWs8RYZd6g1mz40V28CZziXnnpICfH4/y8ffJpzF1uc
+mKQ1lTvjaA8u1WifqjjLnh839WnGfkvlSdSiT9JJh8rufDf81jZO4nxjhFxevBZg42UhBlR5tvr
WiJGSEK9XxBWFl0ZW/5Ubaarz5os9DfimwyKhSzVnsE2bhadPX5+u1T+NMuaLj696l9KhUietu5z
Xik6YtIKhvrAad7TQCghUN8bJNcPryG+WeZdecl/qkPTDWdtWJGZLkIY8mtP7/d5lB6mDCvFaFZv
f59LhTVrwkkXkgWR8H0qbYqIi2p1I5q2ufLwl64+a8Fd78vKhQy5tqcsKXMklKz3r6l5Ll181oBB
O3px5k97tr7pr8rYf7HeqzN1Zy0XonUw2j17Cd7QHjWCK70hu7IguPBC556zQLGav2pQ46YbxRMP
DsCd1PDu336hly4/a7YQW+H06jy5bOuTphTmUlXKF1t6+vualzNrvOQgk8KZGNbaqse9GwaQR68e
U7wuuOfzKWr73HVmKQMQMTtgnWn0RJd3j7mpLLxG3bYF3IkauFnp3MOjbqhTU6MLNYBcGom9MrSW
rLBOXau+xIShx0LdE354R0Pc1pLOKweoWXh9uGDaKfCB1bjuI/MORMm1lcqF+uhMb+SXrqHXS992
iFtZV2ZmEUsm6oMra/mOsXwqmemuv1wddJIdZuTNrWMyd4hY2/d8/fdVmVkfEJQxG2Ujl2bGt0WX
uLHDfDtldr19+UvlMusENKBybSgoF4u47dZOnhHnXBthL1171geoJgjCRnAsROxffMPM2FtacRZe
6b7+tEqZynzWCwQTIdu1KRh2Q/eVk63L1N1R9V8i0BpXmtOF9jr3rmU+jgObo+a1lYtmFVhmvOpd
zkHIS7vm9LtQSGLWJfSq5pJNxgsoPP+HH3dyHYI3fV+9FLPuoENOnoc1Fw+cehWSUuDE+ZUZyKWi
mQ3kRdj4vm7jB9GT0LAXuu0kIUHBSUu4tBdw3vt2/bx0m+nPf2lZQ++Vno5Ccd0HMWRVMyeXVyNH
QgNdvX77Fn9+A449/fkvtyC+ywBu0ZvrtteW8AtOapq8I4YDP908UESA+cZPMUUYklnJwb6vEwJU
idX7HnzWdmuzykWeoLVPmAUuHJzb2uC9q19w7FnbzUdVTdWIclfq6qnSnXMOnfBKq7pU4LOWm47Q
I8omNdcOM9dt3BOXY9fatZMqbfr6/3uYcuahIWNY11HYmnTGqYTW4Eq9IAOkFT7x6YNVZmuo0Nmz
YqZ6C2VSJx+tq8cOd4HdMZOL0yTFJlBAEHrfa5rHk5StGebVgJ0KxA/gvKLAtACA6Mp0/c8NxJnH
kmhGPgSemIIHSpnWZKd6w2PY6f2NDlAwurKW/HNf61izxl437BnmOWLp1HnMyA4i2Rl0r/rE1uXb
VfnPM3dnHtAxDBFptcGIAdacGAufyS8iT88vvqnBjykaNyEt8O07Xah881iOMiMpibEaD7TvfSu6
9LMmnWtG46nP/lPNm43VTSYSzwi4NklWXf4wsp1oAynFAwUKulhVEEHe/hKXXvqs5YcIxKwIPNI6
ULIvplMTfFvsWYJ/efvyl8po1vgNVx2MRpmGjWl95ibo0NrmnbrReWgeprSqj2Hqr18TL6YyCjpL
vVIwF558HokyjJqGGWSiNAvlG+jJeqX5ifmu0dQxZ0M1OL0+NazBXFe9na2wwsvnqsjsK0uPS48+
G6vbgWPXpp8i3gstuNXUlFS8sbjSS1y6+KwBB4XRdNAtqDAegdmkSJI7dmVNc6HSz8NQmn5UvdAm
1EtjpyAwObjJ7BWJgB0g/9LCqAOC++1qOZXEH5rXPBbFqfOyULSSEqKPPkWSoFeraQE/ktO1gBCA
7gCaxt3bN7vQ5ZnztjwdNY3AZNYRHt9llmmfu1LZm6oWLqdMq7dvcum1zNoxnCSVKWxhrRNDlEsB
IrexSbl5++IXOglz1opbH4j4yBQWJ7H7UUHhmfnjKXCtKwuTS88+H8X7EIi/UNDcht1SCduzCQn5
XU8+DzZpbeRCwuHJHS3cqFDr4Os/KFH1/e3LX3jyecCJZDfLtqZ1LGbwfql0qb8Pklxfve/qs3bs
DJqu+R5L4Ig08/WUqKkR3LJ5++IXmoAxa8eW5drspZdUmK7JC0JCPcs7SLUH9W8UGfxcUPIxPENb
6/8Vxfuf3/v/8l/yu78aWPXP/+bn73kBjZegzNmP/3zKU/7/39O/+fff+f1f/HP7kt9+TV+q+V/6
7d9w3X/dd/W1/vrbD+usDmv2CF7k8PBSAYF6vT5POP3N/9df/sfL61WehuLlH3/7njdZPV3ND/Ps
b//61f7HP/7m0oX956+X/9fvpuf/x9+28uXl+8v87798rep//E13/26bEJFdWxc2s5UpZrB7mX6j
uX83hK4acGMdTThiOuXOUNYH//ibqf1dWMJUHc3UVYdNAupjlTfTrwzz73B5LDEplCzD0phg/d/n
+u3F/M+L+o+sAawcZnXF00wt+386SKFrDg9F9JdBeqGqARnh97+saBDysM/vk3HooxFNQntcjZYh
H8zOWXkuCbFZ3ceMBMg3tAEIq9Oa2rIasidpQedwvQyySp/Ua98IzqWGgEsqE8sf5ekuKPSVWjyL
cRBX2vpsuv7XQ1OY5IuatjUVxO8PnYFnklgdQb0ZZNLWaYfcZEyXPrgj03+pJJbvwrcMJEfdne+4
II97O9+ZQXNldJ/FIfz1II7jgCC1KD99HilrqKXvAogi0zkew1UM4mpZWKrcjLUawkw1d6K0f7od
Ef+K69drVLDqynLHn79Utn+91F9f4u/jzl9P4aq6bemmadrswPxeHB4DdTU50JZJAdVIEuneQR6U
FkxGM/XN5dt3016zuX6tMzp6RYP/aZag5qjzIOTWM3wvZpdsWWlGc1sAkm4986vSyrNUapjhemwu
EUvZT8zUJyrl8E1XI+9mrOr0OGh8YZvTk657DvD/Bnl09AL91JkaINKkK9YoXMGqJgOsvY6YuDKq
fpDFvygqTdtrsJ13dgoMn2q1kH340KplspdoPyDhux/VplcOGeK3XRxhPKijKHxUy2phgLY6hjgw
BoyFPt4cMnCbDQ6acKNVjrjJ4pPM2/SYy3RZPKbpODx1tVg7mQFp2gm8GxCUH2E3matES++sENZX
mrjLjDMCjL1puApsu1pJjXGo8tqfTZn3B4RREXXvruzqLZRa/+RFkbbVs2479D3HmyFkmUoEj3Wk
ZDzXCEkL4vpBSeMlmZmnyNQtdk7bvZdMpH6r3ynkxS07kXa7JDHKZSfBs3jDeJuaxImSN+FuE9W4
rbu+2yDwPXEIqa7NRQME81hBX+kzIuk0cOcbRwcyDZPsKW7zp8Tcdo4ZbC2TlGdU5NtYWM+cUZC8
XiVfiraXSHRsH9lOlq0GH/K/62Ofynyl3YwlidwxkqW9qpfmCdgKdm43OwjfR1FQRVDr+wIqZxpu
a0xrB7dodr0zDMdSyca9IeoPva14R1d6t8AOA0i9tXqQFnwtoyUB1XYB48Wqox+qZ60Ymo8FKwuk
YcOGacrwWAsiYYK8BX3gSljxtXzKWR7cEvGlH3NFPwpJPjlI724bV6Rga40Xbgwk8jtLWMHWjPwU
4JGCmhjQ/lbx/U8s8wfub/30APQfHJckeOEAW++QhLaeo61azyWjf/owO+UT1uCPg+aUB9XQi6Wm
pC4wgLZYK0PuXpmYvUbgzduc4+qaAZwGK9prl/hLP51nQgdEH6HUxVKHSnnf6HV7NLERDUBEhWWb
R9KngXGIL3AaFSh2uXfbJvp9p/nLZky7py5s9lHrhnfeEyJeZz1AB/X5yDFsHWWYpOvySUVEQq+p
GAsFGzOC9uJEImB4bJwrkxJt6qJ//z7Ia21h2JwYAdCab8mq4P6CrooRTZUyW5kBAHzlQQxwZZvS
bJZ11YqVHlp7pYMQ5rQ3nRjzrUL2KOKBa+FkrxP03x8GhBfJoBYZPPxvvq2XAB4Otb6k1KxkWAph
ggoDRwMI0i9wGqD8MWPNvNGnj4DMtgUsbjzTnAAhhMk3sbosOn1ja2lxcDIJuS3SA0B9tOvOuQHm
qH0vjDZBUxC6d77LYNDrS68zxRp0VH6Dage5szSPndIMp7a0i0eQKspNjTBhIcPI+FDF/QgzRv2J
61BfNEbnPevEma6RfNvbpPC856yoPhPfI+9MArqv1D3tdRI9Kx8doyIjganrrjF/WdTn3mGBMwE9
xmoTqTqiy6QCHaGoAInZQq89YhFEkasfpGNhUnLiFzeyADblHeNCzaF/TWawV5agL5k3JGkbbosy
S86mnXorLXL0p3AQzwoa6ltZK/1D4aAXN7zx0QdRmcW2teOgGZ2Z6LMHJvy4uqza2Sa46x8d764Z
1vXwUhiWDQuuE/cygS/Elv/m9afYq79ClR9OZCgT14q+7FhOpWqHnobJ2jhnQdTegGhB/YQciLD1
Vl91juekqzIgJL+DNF9FA6xxtDiZI8npCYr7DNjIiy/9ZcSu4MjZ7j24qrNkxrLDRZRtC10MN4Dl
ob2oIMtL6Zi70m4KmhpAt1FtSpiTlr3UeqU4parGh1OFa7pmdUME+s8cgqvqgFte8E7A5sSVjlOv
gxzfjMkihNV778Vo+7DmFt80ZRf0TX1XJLl35xe4b0d32LtZJU92EcqTwviI9VMjZtIsTzqd46rS
JBAGe4Qqp6ibusQtWAhnnepesymm4iHUx12PodlsqlTXP9SNea9kJqCcETMnfP9FqdA7l41FJS+1
p0ecYS1vVrEe8ljaD6IGuOc6AC2smlwZmFQPCiarR68bnV3rYBAAwCLvbccYbrFUr8MAf4ZKiNRJ
Nx3nXjfpww1f+xDAYYQJeBRGXeEV4b846hNXFqbOtHr+vYabms0s3NZcqDOQtH6fQiV2Vw2lAjUt
sqynoAx2VZmlNwGCxx2+yHjlBxDt40ydkDhQr1WfN+VWKFVd/aXj9GrNwqLd1JF1E0l2YmwysycD
ATNg2yoMtsRiecCr+4jVcHw2nOYhR2x9bzHxvk/DClJln34yVDvbqR28uc4bDyGnpBsRdw0eZw9m
ojVFwKXYl14/UjhJjkyrs0jKZV8V9dFy8BslTVagmAM2xeSCDm38YQw9VDVsSQ9tYFWrDDjEpho+
o1+HA1i3wbZnDrLpQKh8qfJ2KWLI0uywjgtIZUvwG86+7JXuqEmy9N3I+SgiBhd0INU+c7T0FIO2
2Jhgyu5pLtYyH3ASJwMB2FHfJXv2TU0sPk3zpXV0lPOp8dEDEb3XVEf+9ecW1uiw0uwPPqjTQ1C3
zbXZ6nxyrFNdjGl54xqm0Ex3evO/DJxx26RC57Uv9MrYdGHePNuNffLYV1wkQC/WXtBlD0TgZAuM
5PqdHNR4icHe3KOgMKW0UERk2DUGtB+Fq+uPb0+mWf/9vhkmdJ4N2IUqhAXR7X93rkYvMT0KOtdO
x1rWgtfMFD05ZLG6kUyTmLONGlhZI/WQH0zcKaDgdZSFdL/jhxIqMSeMxuH1Qwa9ccgYKVdAts+g
kb1jP5TekX2ppePlDxgSy3WfAcgTOj1w6ObpzZj4JIUmycZhJg0vmnmxC/T/A9zafpumghnWeWjS
4hjqlrJIfb38OIjMxILL2fJgkORYu/G2cENrY2ZjtNRlZnwo4Rp5tYSSkQcg1UCmHvVUIsmozP3r
T68f0oKnxrYcKGR602XuO9ouKhL1aRKZbkw4UgB6Y7EpxxBRYdmnmC7s9KbxRL1q9DR9yES/8vW+
ORC5oK+sjF6tsTmvicsv9dDbS78rigOu4PYmUKtu0+MWukfGRr/nqu5z1jvfQxH2P0KbFMREMZ4D
w+qPRayBLtR749ke64xpJSGUg17dS0tV1i5ctmXXqcmHTHxTWmsn8MrXohgfyoi6Hruut7cbzz7a
ih4dwjL/YWlFvMVPCcYw9NgKDhDoFB7/oKlSbauFTKPtibeHgwa2e6kto8EBJxbV1pksg21oG+Du
ggCfw/Rfav6Mn1Iei8ION7lTmluTM39Ko3F27B8Ui8yovAXELrwEluRMwWiCR89uTjmLJ58AbzqA
aJ/6VbvHidau1MTA2xCEAGy6ANKkqDVGkvRnm2dLreghf+EgPii5PgKdFPGR3f4Rf/ao7/D/lJCx
OqiQnRCnJNWCowbj0yzV/szgmQD1i75WOTn1VHskboX5XfGa+1wpPgavlLRUyr1XIxDvInQVtUzg
HU7/VRARtBgR7D7DSPR6/8wr6NaKj5FSr6vnIOqtm0En3Qhjr/5gCrHpsZ6ehzw8V0OdHaPEXQ3k
wx8rReLTHdy+PhnId7dKJl9GRxBcUjUelq8iIfLdGeEx+d+DbAGuxPgR+hCSj0btt9uh6cHW4Q2/
zctA34YKLCi7GJMlo7Hq9HfMcljdLU3fWPvs2Dwy/8/OzCIASg/3RjXk3wSgzQWMYnlXRCoqWVGN
q9df6DZ4/nzTB7Zxr0nNRTOYx+gy2Br3U7/eyb2TwaAkdVuegdW5m8SrnYXbxtrS00L4aFnYryo5
4jWxErHz5dguS8XTHjUvCOHpj8ZaM1pvXTqjusVXRYCS0nkUQAL5cpCZtk18K9q0MkMYbHUYf+Xg
nxUWd9iexpfRT5al2nlP8NgwVIAkhoEKmNXOi4Ym4HTn2rhlO0m7ff0haXUTlXQI3dFiNx/yjrVH
b38zyZjvOibJt3EPiViXAPsqkxgvR0/VndoWw1FVxHBoantRqbm9SwufrFqvbw+tDHwYzoO2V3Q7
R5Th5LsiqFqmzn5y2+su2VseNdOMBMkmen2PkSPeBa6/oMtudmpR4qJio4F1egZxJSdPvrM16H07
VjhY5izXhA84fAr6WJxYFRGy628tkFrbIpbl5w1fN76JM/1DW6fGsf/3R9Kxm1QnTbVS1eQcsvnz
YERZfTaN7KOPP/YrGPoElC5oMVG1KBOjiUDu0ORcRzlRS/JHUwMbxCSdjrYsoGYQtOCyv1C7N3Eu
vqihpTNxHoYNLJB8HwrrPGLsXZZ+m50SXOZL3YjHk60TfidsJpajUyHkDhjldRxHqmgOPbqroDTC
nROLn6/voLDYnXB5x6tCpv5946W7mGVLL5xPaqEMSx+g77rv9J+csg/HCliAUukfW/YtD8TOOYc6
wTYYJzDD1c53d2E2WNuyn1CMnTBvkzj9MSS2uHWcONrTTnE98Bb2ZtF0rLJF/+AM1RJ5Sv+xw32z
Ajhf7rsaSqXLkIzA4AFWXgmcuTCenSx/xFpEv2Aaz0iufGaatbKPg5UPaHjZ6p36MSvh8DrucK6A
ZzPj7u/qSpnsIP6tXwzeqq208kPgjgfXCfJ1XqlEUgiZ32rThxX32UIWz6rX6s/eKE8se9aKoo3H
NDGLbY5pF+uT+d3M6+yrmmOWYEQ+d69L/sjIVxgll1rtwsEDz79WGvJ26yzqbgwXH7ZTxPeMBdBF
NXtZAfzfCjdVVtTbpxwE9zoutHovQpu9pKpda7kmH000pRHpdxMpPwAN79sboRWTr4GPPqmszejW
6Tbogv3Alv7dYAenWHOC1ViO0ExHRV0SrjBsZZG8ZFVwk5gwXvyAzU+PfOxj08XP2ONh15F2AJx5
GMJ93def7HBEFtIan8I0xljW5BtLwqLPSiu49/zCY1pUeMjZiEIYqsjboVPAUqn7/o6YfO1UDw1C
sIYcjJD9Oyct9ZVPCOFC41j7FMbOgVkXsvNM0EEVXso6IPzqWQTZ6g6IXTSKZ1VG4lZXsUVhDfDW
GuG4m9oqGZaKjwU27S+hUt73sq53mTsoB1FPLrK8XxuV0hzdniB7CO/2NtdC4z6xlT2iJTZ9JahO
xavZtS7Lx2Eapm1LOUb9c4Ae5mts1B/0sCxYHyKCsGkviSWq49DI6oRtfcFu5bCpwtpBGCjVG/YZ
u0VQCfUW0g+7W8Bh26Ef7kYz9dZW6a9A3zmIppLsUKeatazzwF1gY2zu6ly4BwjIGm9C3zbSlB+N
4msIguuxgoe9UfAO3Ks4tBa2aNYNMpalZsbdDaJf5zaw8Iv2tMtvssUE5Vd0ld3YsZ+QsWmTRcEH
24P+KVp/aSRdtIFUH1Ei2HMSe1TYXCzNG8ern8JwoEthDQKfkTyKFQiAcdWn4cGg5/5emEg8BADH
3q4wJwRddLSrYdPEVYloNvLvWmkq58q8pw7qn9isKVaJYD7hucqdawzK2SwehJEdOElSt7aO2bVt
sjVI8ZU+qs4yz4L0C4vDvVaH7YokPXvjN2OBEcj/kRhjcDSqPt3JhhWXOg7ROY9QGZr0Ayf0rf2j
cLpT6disGfIiWbFyiY6qtPAnh3myYYcEja5TYxsbeEOq7kS7Pgv6U5r96KBV5nWqAMVrAA2q2ojQ
XasVhjoRHtox788gcY1lZFbuglzggZUA61QrSBNy+Oz+2f5cjqJ4dthygVAMVcBrDp2mIANVKqPd
Vr0K4NK1X+xCww2eu1QH+eC7DQrrf3+IKvR2NR1U5AT079pEeVSbD6QnZDe5KWHbpJ2Lvir7EWu9
x9QpSwC6lF/SFiFyGCjtrVG3n9H1xocSTCIVK0m3nTCMu9cPR3FQXyQO67FYP5f9Fzko+m2ABO8c
NcH3XtfGjeiAP4e2tquJRDwY1KtlUTQot7JqkdKM72NVEHXrNd+UVFY7q1J+emY83Hlp/EMzM2WV
KmDR81zKXZPpzRLBwgRHL9InVcrSwz7W3pQFweBkU9vbtHTSGyf0zZOiEUcc9O54WxMDPJk9TJJw
8TzgYli6VrXJiA264aw5uk9VfRXJF0cj0opn8lIGO9+/Y4c/36qtTbRXphvHqFVNTp2yLwEYnJXC
1te0v1Gu2Ibxdv7g+DthxrDAu/huUCTPo8fNSYx1/dACX3wtzK7DQ24JBY6y458Zz6IFapRJxJh+
DxCbROGYr/sUcyKOannXyB73pLRPg8FUyjC1T06v1eu+RqiHD9CAMu1bREXgSNuIka2NkOOHO2xY
Ohvg6lKLfozjEG4yF0SYil1yARY+P6jFGHxujtKPxtug9OBb9nnLPhTFIH7qQ+kiyCO+Bdxtf2MJ
p78xcqz09pBDAanth5y9rZ3e/qjN0brVkPNEfpwuI92tF6x+GUtEYH8FZDO4FQYf0/4c5pq6MopO
W1WJFoCctOXd68d0+OJpaX1DSKB7tC3jpuobQK2mmZ/bveLk3oZV2mODvRhV7X5I9BIIHFOZ0vL1
g6YY2qGa/qsqEkQcUvTrcUi3TZSUd0VgF399BGV0BPJcn8tWOpwCRs1aarayGVvizpL2ruhtUBpV
0eyN3v4aViL+5HYfRz8DdmpbOSIBthCaxAebZRrewY9lvCvJYlk0Nlvroe1lPwzzbISl/0GW7bDS
s7K5DyPc8XlVtis05O5aaOw0RLVjr8pewwzFMn5DomW66SvtMZ72YEbV/BzkSbyqTQeiWB0g6c0a
6iqjA6ow46ZEnbNuUFB/ZCL+hfgFQmMlIYnP6VAVm7pX4+3rj50FyFBYHlzFtnSOee4/+QKCMQ7y
fNmUSCdCW3Y3OR5wNydzy07lhyJuI04sC3MB8VZuciWhGYCxrA5h6j9EeledXYECZjj3bewcQ3JZ
j0OQvoC3cbaVUn5Pk/BnhYZoO8RxcGxdgbCQif+qxIna93l3ytlZsBdSZX5o5uaBVq0zkVGNs2vi
/I4K1qus31wI0IHx0LEXshoLfHCarnxVbYYaguCXjZokWxg3PrYZhoDXKZRTBz90tFk7kUbVCmsN
zP0xdR9Ltq66sZCQo6L+jhd7FpouP6acO53KngXh6y853MGQZ6z83lKfzaF8TMjefk4j/NswSQ6R
pzqHKnbTdTdgerFtq70FbM6udxV8b6tYve0SPGZRlLJj4eo3oHG1MydowSFq63oVNeHwyUBUCX+m
swAji8mBOg7bNE4O3FLeFNHYPqFvofuXrrE1vaQ6J8FY7SKbJGiPreljaAz+OkzV+FNdDQvXDB6g
rlY3bH4HO1f04kdphRGJhNawCZvoyeyG4tSOiCwqVIjoFCxx1xqtc2flWXSwESeWytAqizaT5dkk
FKN10Hog7vT2gnp1QhceRd4RL46+wS1ugWgOAdKrEQu0IDbAC/BR1V67E06w71DO3o9ldsymf8Oh
/oE3/CngNHE39mwAWK0aDQtCrZYdu4qLaGhLjuJxP5PskZ87tgtfD7HYZkEUIwm21xuP3l5h3yJR
AKxH7NvFBckULmZtbD1N+ygJq0niZp9x7vRRlw1cfOkbMG51e5U0In0qFXSclqyei8hrbkrVURcs
AtpOEmEfr524CV/YTcY/5Sf2ozIGwybzY1b0dctAUh/LPNV2Q5ze94X3IjxHOROSmz4MeI7ClPT3
uGDt2xBG8H9IOq/mtnE1DP8izrCXW1IS1eVur284sROzAqxg+/Xnkc/MrtZKso4skcCHt7r28MiS
3xBDz/X6OEgqX6XiGy9E6BDVDkap3x98a+JQMwa0OKczhdFm0n/QfsdQ4H9CKmS3uaiKuG9JcuxJ
tsO47HV0DqwUsLdm/qhXxtOk8vVdDIL5u2tXkjBqhhpXr+LOGZjKks699Zk2wBOJbF9oy6uxdnaM
gVWju9zK2UGUY5/o+s3oRk7Ju10DmmUlQdTVfcbOxuFZM5OLtcjm7Nwf5rKRjIKV/Wq03vJBQQx9
YtUqH2bJgaJuzeUzL4q/TiMZ+1onDKxcnbtM6y5VLs+GvibHdvF50Osf3ejq2ArYFYklt9XQXijt
2gLw0ePYZ0bsJY5zcses2NJn/1cAR8VJrU+PiZZzKqmag1l06oo0RF1dT1NXgImVaH27ooa94PCa
DvPLEtRP2mi/YO6xH9zAUC996W5oWlzf24nzYU3ZwzpY+ZldvTjjR+MMIhVX9HzN+1E/iYwdmXns
c9JG7+xontjm98jooTKeAxFmKpgu1cCNbBtTdssaL7spQppbqYtLG4i9gkl/s6fuRHGU+invgHzm
05ahma/z/Bek88vTZjc2tJWOLscU9RUGtb6C2fNeBRy3AMYm6kIj6KwuLry23BWGQVAO3YSbkhXg
2GbW8tHkdjiSWvuSLVdkctQAdNV4obmezh/xndwruwZ9zR9047EcKucZHRCZRLp7aH0jtpIxja07
c92hiwlNBdsyCenderoLbvQdF7gA56f7BY09tvgYHLHu+qTnmORU186d4BPb8g8uhv4RU5LaCXK0
uR8+B1U7r3Na7rLWcE6aB3bEG7t17iAmCpGXppq8hwK9T6S5vCceKPAJ2cMYArCR7j5TEprf3e5V
UTmHhlTBOkh9EMmW7a1GAHZ/RrHRdy/7fnPXNG0XZ6U9lj8aUrvRMV/aSOTLeiBhWzMugebN73wr
erGpNqJiCCtGv8ty0Ceb9rewNFW+AVeg3FwbnOdZmvLUyY7aWqXuyiIi7DJNWw+JOxXnPqGCbDVm
DGmolZdOEM+v0Zolbedii+ojo89wH9CqyumztQXVYQAqrfTUhabE8YJgrT7matnnCJEZRtchQlNP
9zCMLq0vtYWC0kkP93evCaQLVMJbOCz+H02byxdtksN74tmPA8q/k/t7o9wfEKKxFaSTe2SGicq5
rv+Z9x4+iwyCV9On1jezs+8ARnIvTYIW5sn/Fsa9ayNT/off1m7oa1p59HqrD303vzqVNK7SKLqQ
1lcnTMqS1X+2UcW0vQ7Ul6UXpVXzO4VcITvutks/EzUtV+LFrRBBjH3S+Qv9YpquDhQHttINPILK
7h3I6ZHuq+ri29Ou8hbmxZyz8fjuUSRygkwaTr9fFfRmn5TYGqzmXEAWbTZiLB8owNIeMTWUl3bJ
rprlMeHOncaE6BobDvjtZc5ldwbe2NELab0Nonvx9Vx/okXEvUBCUz2U5mLrArXGwmSCNXU+fQMx
4osF7QK1uj7ozuK8eJViyKceq0aC9swH+GaMtv42JsyG96qdoHb+3lPdmbAz67pWwXGhNBQRil+/
IRUGrEwrdd9g+0hry+RUj3qkEv8vI5324qBC2qV+L491IVm9qHHZwROJnclZkSvCQ+gxq1tp+toL
hpKFSAxqJBn2hfB3nWtxiU1O/66vH0PAAXkYqwuZ3MkjbXzDQ96JUBIm+Rik6ZcpsuzoZktyo0z+
TdgT034BHhY2RFeEfRFcdGmkjAmZFlmBh49xybKXgGYVO+XHyYJxOiy4jl+CaXzXTPU25gU2c+CZ
l7wst+lMy1bDCvzReTK4Jkmuv1SVi/pOtfPp96mRC3fTdYI6UE8+ZmauXxxNmbsuzZaY5TPK77js
70NlJ3sXF9aWD4ZCs6UXdtinxOfTWlDs/dWmha/tPisQs9iuq/Q1TUB+lFWzjbdt7NROz0nljjkH
lFUqH9umm9bjwyR6eYaAY0DWfX+P76reJX6wp29xeZrMbI9qxt4Oqyj/W8cRDm4xNsloE0CUj1Oc
FRWt2a3tP6SkrB7GGUCqsIP0wuuIew6luD0JipoomqLgVMe8NwBCQeyQNdi0p4EZJanTzT3h+Nzb
jB8T9UQxBOzy0IOJhqaxvFAkaj4z3WwdRtF1srsz7d8NkaCw+outFU9t5Q/nnoWfzviD6xXaVeSq
PM+O+SF6bziX0wJYNH3+Pgna6X2dRxraLOP0+6DZA+KxVm+PUFOX2s+r/+zMfsPb/KCq5NRotXo0
ZkDQmQj2wvdfE0EI4zJlFpdblzWha5vjvgjWAX3uAoOraQE1hH2+T5hhaumKt3Sy6PVsVBpOzAiX
ydU+JBEceW3lf9NsvS1z/+lYmbWhmOSnBo84c1Kyo2BNkzfL/6EQhstGm1WO6RTtlFHlXewYtHMh
d6LizjLnI2bpJsLEsx5aCoTDliKWZ85C7qYfl2kX1K+BX1dPOummz2vn+IxfJJqXvd8+66VNI5he
e9BucienaTxb9+E6NznKpPeHnF+nSyKPk7sUoXfbNJ5mKsedu0TBrwFVXe+pdIv+tqR0zs8tf76u
rSCkIZ3azKGhw2pInOO8dGTQWpLGHUFH38AbzyCDZMHrBkjJuj9mK0C06bHxFH79vq5lsKXVuj2p
PDfOw2Dr5073nL1sWvQRA6n0Ys8YTA+cy4mrF1V1tdrPsVjF2VXeZ2u72bNzHxg6+uW578zy6NDq
tKG0kd4bP3WPvw/OUFaboU26ze//MSZcjPUQTTPFSDNbfynq9NynItiw8Xy0xtLGAzUat6UKHNqM
79N2+Q6mWF29CsEPR0UnzJesvio6fy4aTUceCHYVGDSVV9YlsQbt0dT1lquhcA8Crq2IhLNEnP+b
iDGjecxL6wAttH5psuQc5NnuTVpOfk5XUgdbiPqQQ/oMNGfrT8jpamCVwCI44B+o/XIspmakcrdZ
YkfKg1LdBtVWgRndK06ZtjxYvbFuldLdvSZ89Z/SL0k/5Uw4VrrJu6Da65LxqEDC8wDrv55boV+s
LE9jkSAZ7hNDPWS47n4Z6HHOi6PhgZi33rMlRj3uxAI7zbn4rKUGyxitlKFd16yAg6GH5cIY1OX2
JijNF0Fm1p/A9U4J5t4sbOhBmdr2P6EQUUnuyo4L4ziYA7WvDLW0BglvPbreEmz1SbaUSU0pOH/H
nKvRGg8AuaNnRxxpou3hFgjDmo1miBVd3lEPln6j4U+LtBJoo1fGAyrQfKdRUbYfS+fV+yWSgxY4
eWn9I+/Rv6FO99Zs2LdUb/bKoQit6Ke9WSNh5U5g2SToM0oSObKJUxDpJuNFL2oVisV7/t06fM7e
UZY6G3KK1NGSJnBfu0DcJuSdFnOSbQQQ7JXq4Bcjpfnq91nSme8FS/05nWyQuDYtP/7/1eK+GHNn
PgQ+WsVloIZsTb3kyZ/aeMwCmhStJvurSpu/bZiPsDJyA2MjH1izVTQu8N5WL2N156gyeZ4MTyBV
47NSeTIePF+dFbz5m2FY2TkoLT3UPKjHlmSETU0N78amJGgfFNwTZdkTSFsa2wkEHyiq+erUMh2d
xKYl3Dj+wpuW59TnbLBhvGvnLQmst9KwnH1vogFqeV9XefamwL2Oc63fJPPxrSHR8UQp8tEruBPV
IPVTVZEq0JV69VY5Le2RRZ78Z045Ssl8YRpe+xh1hB7P/Jh3J9V6o1aQpOvReJKTbT5UbZe8Fs0T
MxHe6yZDiGEV+ZWRfoj7aaZd7P60ThE2DbpvxwbesmeWp59ZItILjIyWaN/Wtr4qxv8SPq0lqVZi
eN01YvKSV6tvbdoEejLYTEM7qDLlSKkc+ZCwO2zo38yufTrcOjWO16loYdDc4cHzljk2h7zZlDWB
Yd1sJoRnJ9b598ExpX3O9ZQC5aX9UxK3u58bKhldTkwx5uXi3Ul7xME5QODvUzpv9sG9NUcbn4e8
FN++brxPgT5FZeotkX8fx3N6XD6nRjJodeVhLHzx4CXzf5DvyVG0tbz4yBTctV8eh9JeHm2A2MZl
cA+C/jpXSDGqyhNxhWRpwyI5hJ63lufg/pALoW+TjlZ4WK3kMjQXt4DmnVJFELLHs9+HpmPy7Qpu
2MFrHwLgmUov86imAuiaVN7WNrwp9vEj7kzMu9uhNcwnyoKsKPE4K9aSHrtV6sanntav7RqoG53c
364U86VA77Exaj00K9W82KV3TvShvf0+U41ETKEVdjTZ/nJcTTf0BpMmSepxEeKhc9vZ6+Iefx+q
dPjo0ik7jlOO4M1c1jj1MvSsTt+jwRFqjNQwz3HtmvkTrUDFUzKsp8lqTt4kXgc5gteCod/GHOZN
q2Sys2Axj5POEaHW9anjtBOSlr48y2D1n1fI0dDmzH1AxuA/w+xZ+3wgebRLmz0FSNbZWM3x2VpR
F9jS/bcOo7Efc02DXa5YuUqjhhIeqjetopQ2mFr1Bct0qIchXORcwSYyg5WLzC6/X/0+1MmaXjip
vI54InbSGXf6lIV8v5TtVn/yNYIxQ5nW8VBk6T9Vls+WYsTwDepVk+TO3hXNeKIGDeDdFdzlPPv9
9Srx9E1djn6Uo296yjhjUsvVepSCyktqFlD4mtSfKBmHCFBO80LU4xRRgqtiKc0AWNGbnhLelVyY
xjnNpulp5PZz1/IiW6kdYMLYYTBye2Pzz/PERi+0ecNQ55/B5xDp6an9WLprsl99gIB1gPxW0zVL
hykerXYI10aktzpH2tf31MRDPJ0nPsKL6bo5AB0lrXQNaGeJ7nLXuJWK0qRp2lBAWuwgxf4mLQ3M
WuJn+8qo2hOQPpwKLStAcwWVkd4w0Ra1qrN9f+hTUydiEvlk0tk7QcfsgSozOqA1sC0D/zbFWFbd
sTLYcwgy5+z8PmmvlZG8oENobtbESmd3oChTNn90gz8ef68s+PmDyHjBS8ZtJl2LnNHfLzmudWGj
ewE9mr3F5d3kHy4X636hKvVCIZwZE2VR0A7G9QlYrmLnuT3VNpWPgwGYFFn1bO1/n68BjPhkw7RP
usa6ZzfLWznYLz6WkmM63tvBl6G8OCbwaj8ihm6ZDoR046zxndDoR0i9uxDbCF3pHycn2LeQ/6Ui
ahhtTdg441PAjogYmDrsGBICCKE8lDJ7KmdxSzFc+CnM7MB9GyShQKnWLkZMDumWuNMrTc0ILDxi
i9/7GSDhDC3/MOuYgFFXFELnaDc6Z6P/KCFklkXCZw0HJBxjYB3d0Vd3rUqY53XU1MtWeOMH2pxj
N2zHKrsZI2Ks5dMG4JWNc6hsLfLHk+9vJ/cj7znsI+L2DWNblsdGBddhVfvJoPDZHf7xI25y2776
ySldD9nwURuf1mA+QAGy4GRbA/xykekpqP+zZYnBCcyEWoYkazfedBT5dFRFCTLxlVzWbk+59M4w
WG2qnmM6+ixA4S55c1DTwkQuvBOZQWLacx17zGgrx492oSwcGUlOif0I/j+u3nPffvUWGuMuARbw
QxmouB+/nW45ekT2iBjTJTN4uitWNHyzHupBttHM4MH/Ozl+VK6gZK8EwevGf7gX9n11NIJDolPW
KLQYmVyU0yNM5axaj779Lf8IDNM1WeRCbspJRGI5+sNnaQ3nwB2ino+fbfreWfdNt4KOFsB9Wky1
8WwCS9SwCZrn1Vw2mcZZFZEqTY4su80l1UQktTUeJo2JVUT3qWF21dEz3DAoi2hGI7bqS5QNMNuk
rfoK1Zve0MFJ4/ZqtDs2jihn+R/K8uTkZlQaodd0uyqT0ZC8J4YJE4R6s+cQf8oK1j1+dKumOjHL
DxUdv6geo04IiDpgTTpNt4UDNNu85IYE+ZAph5TkAJPrG/1lBWcOV1dQ61EXUZGBfLpo7Wa68go8
Ge4nTPXZwjFhkRIagov90Ud/2642x5BkE2jAc4UbuZxTQi136GS1/mEwTUOMeca8k9ylmrV3FQOh
M/qv5lwflqZ8oG9j6xc5Pj/usIktv/xXcrMghbqCvO3M3ORYpoWdY9I4e1DLF7mYsRGkNzzDF6Pt
/0x6EZd5+rroMC3pJV2HuMKh0rHiO+VeVIURtZwr07E/lArFeZ7uUt7Rein+c9nT5vUfKrEX3c/o
3bSeOupA0ff8kSMbSz2/VEFqXvk0tqv5lU0hNAo/kEft7qSuaHU2+Ww/+AMR3nlfbp1553LPqlK7
RwHXu56NXWr1oem0bU1opY0sYLKKTSvLHVKWCUtU9eiPyTHzcGclwHHBHdLFJLRkRwIvN0GSY+zm
gDb00ZLUz7PbHPKpDgV6nSIpwxKArkwvbZZFLdo2NysRkxbHfi6iccSRGNTBEXWhmFmxEIkfcUfE
OgQEiOf6lsKlQ6+chMzWkAn8J6cckJdgfcpG4/OYL3mengu6F/ss2Hs60LSzPtqoyT134qpniZRB
GsNk7huRHWo2GHvaw+od8ZnsjE4iwFreII0xBw7O3m18arOP/KO5f5rqZQymWLbmg7FhOgjzRNBT
SWBo2oWak/3UfYLsynmYhYeEruItU6zUzgWNIX2bhnoGr0i1atvlzPbGDN409HTBe0c6yV4ajMxg
EihZWMglxLyGS7SlBjbluzKPvZPlH6oVMXnPsGFq4bpycVWUR7cAnD3+yVWvnpPK+BjTNM6hsnSt
gUYZT9bi/a10bePP/83On7qTX9NaHQLBbWmurC2j+5Mmy24U00Zp2olb8AbFGeXNP8AiVGlGHLQN
tr33ZdWo0MnGnerq79L6LClXNUcbOqi55bmvMWgFJxSoO9tMP0E3otQizKF0hpHKv56m3bbeDCqB
7AKva1mJuWxzmtgDoO8x2Hhmt21k9xUA0u7HtTtPSCU8JSMM5KC8kC89Gpx2oWnV7LdZJi80PxwJ
GNp6SbeXjtxOvbmxTPFFnQVcfxn39DWPFv5aW9tloDisxaXRfiw023CrbOymOGtetw+gqbVmfUjr
9mwU8rWT44NAasftf84N54FC901n1jttNujCnsG0vKvw9H+V7VFg9JyOzM5JBlxDwzcZmg71p+W4
7JVlvpVlF7v0dyzzDRUidZM/kx7E3gx92vvx7DqxMVInj881xHQeJ+VMxpNjPNjcRK3R0G0sfzpe
MXL/UDrpcyqmn4Y8JVYhvLuq+MKtXG8w6gArSvNopcHTaiBczXIBX7tJrJab2AtXOzl0QICm7W5q
y0LkN8BGa/8pr2JVhB5QDoNwkYZ+Nx6Xf6kQIDBf7WORVG9unjNOsX4ZeWxY5D42gkkUAEDQ0y0y
JNIu67SGdou4wLbJv+3MOq9tTx/xVaRu5GcUqZIVGVjUTavyIMs2LnTtXJsJtHQHqFomu7pjfbJK
98ji++gFFUYZJPNU3oBs/eMseFwMfddo/tuod3/QCpY1vEWy0xPtpzT6c9N0VCmmO2eh1G8qNs46
k1c273Siipasufa+Borh68dgaCO5/HVMmpWTn8XCGDVWcS6CS5kPcT44u8lrb24WPDdFvavRSw4O
OH8iNhrNoo25T1D3htUoUC7QZirMsG29V33BxF1fhQvoQcmpt9JQqxVnEwPJlKDLXbynWUuR9s1b
FXDTBPS+QAgsz9NK9oVt+3h77FubWxm/nzFJJNtCyENVK85AjTnvTTie2OhPqaIuZswZaAVMGwEs
1wyEstdWXq6I3GDZJM0U1yX0RuGFdknz6oD0tvka0EOCpG0dvAZYrExn3TXOYIZJ1+6Iyjg4TnI/
1JURNvFLWniRWX25nN5VmWyaJjg25mtOEFaC6bRL73lw3nvG/Cm5gzp2lEa9SZPRJtUPnZbvUnq1
Akff9X2Hj6GClh5vrkyfZhQ0yqv3peY9IhhGJJ2j5O13TjtFHbiwSdm9VsrPwQmQP2vFT2cnbLTB
fmrwSpUX3ekoVQfRyurjMD5VtMv2njqlJdqflA0Pbz0Sqww/5DjkF12lz7aNroX9XPWDjQ3H/1cV
jCEGKFkoghIUE82GXeg/dOK8pquTb1XXLIceucpm7aY/08invMJ/wa956MoULoun3JfHRZmAWTJK
MyYkcs2reEibcNGcDSkmSJgciyE0g5LGexFCLmYXz6tPYm2vImn/ltgAKJGvb6WWPzZz7eDktt5S
1AhKtmXYmsitFmBfaSQhrchp5Ouclye+QNnzt7brZ4FqO5xg9NKZjMeMEkSrpee76UMgKV7IUnGW
yKG9ba+/O7p/3M6/Usjwg/aqxj5qEF4wV6xeS5To5skYEDHU+ocK0leS5j/02X+mz1waI8ItrpdZ
Y4EasONv5gWZVu3cispT4VoXM55sefaRLVLn3uao48HphzpMu/IvWvI0euuBv+6ar7+GW3r01h8D
JqFNbuDUWXqYR7GA/3ZWHumOaFF5c/DMzCzirnUWGstdX4PQ67HuVF4sMRrB8hvAmYtGbx/7pGFM
eJVEt6VJNDRra8KzVfN9On616748gcZdy8qNaRXrRhccKCsCeJ0gOKTu8NOgbgAjYQCy57Q4QsXN
5rRrjMRBkzwy6E7dh1u9eqOGSmpB1S3Yj6asoShr0q1IGxWMq/8epKWGYLBbQqM7L41RbHLL6qOB
6QsJR8nSk8DD6fBZxTJv8XAW4bbVzTiQgnF+Cdwog+rYlMm8sary7U4lWyulDDDC/82g4DHi+I+K
v6y5vwYzXR+ciZOyMxX/8iy9WzFGFednCHUt7GXxKYFfQk8eZo9Jd1mdP/rSHSy9u/0ScTkiu2Z1
DMTIcPj5Z2/ZcoOUmRPEZLwt3XIRHQlDuZszabhFtpmnTTcSCWRKx4pWbfiq0eYn9l93PvlD/lom
6e33/4AxrsJZO9mpONau+KPS6aldlnNd2JwMgery1Gft0u5SBwPNTt75H1rS7XqAepquWQJ156dR
5X8sc3tVzQeEG4xYiXPC5+KByY5xZ00fs5kuYLbGi4fFh99efAgr+1XNHhIys7LCzLAZ3TR3X9cE
ITMkRTagXaSXxrc005c7XkdxtWHvcshaNXR/28lpwhkB+KFCMZU7pDkay6MpX/R5WKmward97X/r
CWfdKngwNf298mbMxtguIg2AbRzE0VNYd3DLi9CAFqWqDRfGOIR5492WEav7qJ7asSGRIHCqCI8f
HOulIPhqm3fc2A14SQvOOxTiYNcJo8Hyrsl7GdhM9lOnZxcnqe+TyL2BOwEqQfkndPlvXJKeQ/j8
U7tfjUn7NkF7atNZw1/P3rlgbw30R18Wr1UOvwup81kidkYpgKhXtzREZBm7gGd9LZUHLjtcixpN
QqCJ9FjdPBdSU1UFd1pB1WR6zGsEIAhEgrCyVzwWiLP0sbzWlnyEfGrD3LI/04JroOndaJwhFh3N
dsgY2owlg3LCAiDA8QkGYtazJvWnqP/pVTOF7MAYXHEFhy3eO+gT3PXLsRZOe1ogLHxLIwjJ6IkU
SuvNYhgYkdWbB3+wmbjFRtaBsrGqHagLB3GHbV1aVliY7XsTMLxZyYB5P6njpFr+CMd5hTfHPTR+
M4fM0frVwQVz6mm7CF/9l67/07MRtlxfrV2iOSLUW38/VdnCC8N609oc1dv6jy/dtwHvMtkd495a
mCyQfRahvVo3ZaPWEi9e12+rx9zBftfaLDFGJlgYX+oi+2/M1VtgP449O6YrPsoyRR8yjliAnYJx
SgoSPnoESQMjdq4/eJoDJtK3sViL93YwjloOzg6ujGccer7z9PPQmh44onVr7v+OVhmZs3BCiTNe
ZTDCuvzjuJzfCU3vt/SHQpWVyD3IvI1IFXlQiXP3T90MAN2y4ETT2OUjruUsm66T723aoTqtMwJX
RACaM3/OeCunQF2GzD8mentwfFQFnv3gDOmWYLh9rsn3QG9rJPvTwZhxfBBIUEx/zAEvzEgFGUrn
jFC2sHMdbltr2KyGH9yRhbAVmG2dVn3mIr9IEzKkGz9ZJaetUOWTTFx0jjYipYAj7Jj8lwWeCUCG
iXfwHK5dk8DjzN+7rf1QyoUbXLM/Ota+YfmefO0/Ry2HaXxshHaZG9wdhfucCe2rRFOmOa+jCQBh
Gd8JJoHJHXdeAh2foL6eZxDPtoOZ7fA3MENY82tu6C+Fv57NZH3CT3Wm1whfjs414hd81M067PvA
2jQ6imKN3tFQNvZ+8maecbv3bOozx+6JnJEJD5FaGp3dGFTdze0nXC1fZeU8lT4KW+z4Uzh11UFW
trnJUSxGbf7t5jDz6aqmTTMPb27d3/SgRlDk1h9Gvb6P2YUmzyfBlIjvQrO4Vjwxcx8sT6208Ojn
6V/bkNh3MwMbGb3MBAJhWTK0Z6OCQCYgBsi0/+DYg6rMshwGDjqWk+ow1LlCQZVAK3VXXRivea8+
7v9lwn3TWuJ8UW91jvvsBvVOKYPAyWGbONnXbI2fUhbI6qxy52loSKZJ25hUCI/1dA5E9aOx73ei
ZslL1GaWHDF+f4ZUYNWsh8cUMWXVh6Y9X6aRPSq5v88ckp5Tsq7tYbz5k34ZrOKwpDMnD/HVMTDo
s/VANPi5G4ZtlzGplMaUAnP6a4hmfmO17J2AZHU+vWii/rb4ZPHWO0mygmFhKGfTerbz4WZRCRmS
YcQ84owVBy51HHQJP1DbkWNywLH0vX+P69aSyBL6PwgIkrDlXkN6Q1X7k5u338wbwEjrz/0m7xm8
Kv3D6hiQlhHXtMw5XVVf05heJt/4Hou83NRDi35KcU5EKND28cyRi8Fp2pJCA2Athhs9iFBN8stQ
jFxJ9UhOzE4NgFnGeq6TACSjPtXdR74aKsIAhc6myF5am4uwt7/vr1GX5t8gT/7IpDiQKPTtmRb2
Jw4js9lp4SIMrDJrDi6vNkbmR0qkczg2GeJXZlcW4vKv721zh0wIPi47mT962z3ygV5x3R6sMZVR
rhJGq2nejVSrcIvHKLqP60qgR3qH5ezeCBtp7VZwLtpU+eCzigNxan/2lCpZDXaZ0VQOIFZwce6X
tBeUTOomCvHyMvtkgAKBp2KQsdQwIZD5LMPBcTi7Obe57H4M3GS4as0Pc4Y7I0Ms7jxr12sN1Ilt
zRGJER+oFwACpfqwvOpndjA9GPiDo6EbN5i8lx1yqjli1juNiGfh6M6mSxBskeDntZxHKwM7HvXJ
Rc/A51OZSR6O7nCrwNhH3DWNQvumSRJO2oR3vvH1s166xKbM97CUxj8nI3E5pQ681pAiyeAFs43E
x9MDot/5FOREVFan0CGaDWeXedE2y8iRY56Sr86exRYsIDdcua0lwXsz4drbNYD5sNtVAZiic7M5
Y0dG2vVY0b30UB444ATboAmmnVWfpNMT0WFe0r58cLLuj5mOCQ0Vw7JJP3GR22FiO2GnOQgIJnQP
k4VfU+jErTCi+F71lQrtsVYsRRKUGUmbaAYS+MXNy+nWGXpbRt0agcu5hJ3lV+EXD5MiualwWqAu
+6WsfD1W+eTven29R2twvFrm8VV5thlOtdFuPSjmk3V3QTiae6hrkRyV0P04FeM1Wxsnzlo2E2Kh
I6KVkl0D3hcF4oC14d7goQP6QwciPxzy2EFIrOuqPvXt51LenQkj80HQ8DdpQjvMfX5KZ1Uw2aUT
0MnnWutfY2CP7CT8GWPZE5dibtuBoc7OvEff+B9hZ7YcubFk2y+CGQIBBAKvOY+c5xcYq1SFeZ7x
9XeBx273EdWmehCtKJWJyUwg4L597+W+uTZnK18n8ZLGHoE2sMydWRTucsTO0VKALVXwK2bAutIF
iesAXc/0xhvHY5gtmXJ4/N1ENZ/+SONWYbSlxMp895fQb4z4eXEv8GGMtWn20dpg0Uwm84ZsZRat
XDv7UI3/gg+XCG8w7yMa9P2UDouUoHG5lTXuvfBWevgPupbOqtR4JpjelQ8oV9a2a6ZfbQ4wLGT2
bKL28ram677UwyoV1cWpjJGXFv/G63aq8vwQJZVcpWQ2VrniuduMrG4ccNADCllZZfTbzMhpVPmz
nJwT1Ta9uF0VW3++iX3L2LfGdGoKE+NWMr0EUFdWY3Lq2V+5ykOaLqMpH/CVYmsjZVZxIYIYGp5r
klA8IXrKlgWwQF1NtlHtEys5BhaNl+Gw23mkFc3J5ITQXEJGqZjDKalYHbDtClJHfe4fPNvChZ++
Dhj2yY6IV8X82IZv4AWRsZHsQlwVsAMYD+JysUe6FLsbYK7TFDXDxiEL4I7qmJf+BVXoKvBplzME
5TvVRw3PqeSz9aeTZYZnJcNdZjLPl819QabNl/pSLdEffrjoFxUB3c3pFrurakMeJ4hKZt3uFE9E
mXBUVuMpRU7ob8O+aVZOArAQBxpjktM4uDVeMGI9YcJqI6HeiNX/0FH7m/Lw3YvYV0ye0CGkGEWM
LSLGY/2U8Oubf7n8bms/SE9dh9kvn0vC9UhtpkXGKMO16HZQbRxCn8OyVKLN7ypcp+t2Xi+Gs83X
f42E+ImoVq0IXgYtE7A6YMCeAWnEFak2CrbWbA4nFUSksTBkzsvDKXcDjiXxjHf0h1lY8SaI5FHV
8acOzBgB7j1N64Oo8otvzFvTqJ8wlO1t6sR+bK6VlBu2hL/GSfdq19Umonsky0pvTruNj3l8rFPi
vfkYA4SLTxkiIrfB8OEG4d4nNWDZiErdQOy2CO2VZkq/7rOQhBE5oxVtgxcQ1lWPWR6pleNuyISa
q6YinVxwq4imfrTmgRzVDJxIOzmqyXDXNHtAkzN/PT0WffKY5NmzbWFONJY3cJA42nn+wijIOXqj
z3QWTIHxdJK0jO/Zd37fttaLb88H7VR3syhZbWZdysTkArYaglEFOQim92rgfynM9mVSP62+81Z1
6z41ZYghJ2XeYnsGlAp59rnnfOCCPppq13SXPo9uy4L1iiqYru24MZv0EXJfyK+WPjRDd6pa/4xY
hHPhxUtCygOyNk7kvjjDRzlHt1IVZ8Ounso8v1gBEe6y27GCkDdjgN7kuv2nLbsP2D70fjFSTG14
20mjFhmahXN13N415signKIWroe7TNNYnnlHFcE93obkeNNN2Fe3s2216yA2X2p8tJ4jNkTcWkgj
VMeRTxE7Xmdq35XxYacUegXZEiTyVRqOWPu5s1XpUIeN/nusARaKezmwJIEcW07dmk0r/Z7baPFx
BAUr6LnbogkdnIt7GbFV0crBH8tsD3Wu8R/igmM6Hy8VrIxT5bn3RHV+i6q8tnr6CY6GnLf7FDeM
5xjn4I7t5MEN8VnbUxwRUnE/IWw9x33Pcbh8mo6QcBWq5AVgGzMVDoCV5oRD5B5I8bjlE+nsj64L
2mMZ4cTxofQBlpu3sb+FjKq3BDz9FYygQ1PGV4cSfCe03gOjP1sSRWlu6ZEyXKrVJeX2j0FUrYDg
jRtwFGggOx34N6NhnAY3QXt2xVtdkIG2GE2GH0nT3FIGJysMZVzMkT5ZAyM8ntw8GtXecrJnFeML
HOI7oDIbjBF3r3luCHrXkmxc6eGdcOnDAhKKXtu/JaZdb61WJqu4rrJdMM0fOJ6fsjxrGORbPzPN
CBEkKp+64I0ZCooKrfZ9CayJFRrbwq9fAMHgayO1d86JhODeNY7cd/s5r7gHgrhd9Ty6CIGhD8/j
Skn1k5jq1kb2El5+8IgcFdLEGjB9VhqRVuXxql8itK0s72Q0syFJ4UkIrefYjihbkuANseqTG3Zv
jHa1JevbI1odCzjRR1v0r52K48MY1iQDVLXBZXMOBl0zD8Sk3/YMWURcYJhGTiSyvpoSSY47t95n
X79W9kWFTKRFl6J6VMaj7lKCdjHlQ3lqpulOl2m48jzQfH14T2BvUZD9p7neebP47ZQDiQuHTy2b
yz3bWs9up1+t/DZouISGAvWpNrk3cLqcil5fU1evsj6XIA3xmWQVR4Th9JxxEUNfmV6NNNpNRb6d
ISXRuzb37kTs2uEx5G4mDO8rU7r7QT+nQQJDU2OraEvz08LQFCUllUUw/K46d6MXjFJgDs/a6q7D
0Kzdnp/ieEG6Eq6ZsJ/kwqmK7FXLfqU0GZdaVG8kT6j7rf6+z9QauGKxbGF5Hbv0wbOiM2as8xxT
dYUdm/OsnLwrVK61yzWDZRSRMbhOpUUTGSOhZFb6s+8lMWgyAIy2VYAXExiA1U6P7qzctVfd1GV4
P+iMVGDzUpH1WhOa4rouktWMGYKcb/sBu+bDmLYV9ucVWSo11LwDNQdj65rk/lz83i+xSDee8i5U
4ZcgTg5zGxbrOiXPkgKWsgyUcvJFcKENvGymT13x9b8R6euUiCdSCdTsqrjOgfW7Y2axDqfsA20D
ENNwM9Wyo7wnYxMN1Yuv5RlXnspJ6bI/etkfKB7cQGB6RfAYkjN8OJhxiNlUnO0lRBBcscEQfmJ0
cp3pTI48WvcJoYJUGNjzYqg+wWtYNHrVZ6chHcg7Va8MBG+n2viB542uBFeS99qTTA897wGb1efQ
uD9L/ESzZ/8VvEcWzbQxobtVJulTaUHMG/eqT94E3lNwjFwHLhs/AKj9YNHDCsN4dFbpoLf4xP01
vCbrkBlFTCWFbSXYxPFrUnFlRpb3FKiSkqrdOw3P15ItqCthd3/1uX6plKTgiSyTWlLt0h4/aEI8
o2uaHx5jeqOzN41d3Xf9+IuByNUEEAPI52CIkhGHLBlOVwfHGh/ipM550tAE2JN7NtnQSBkVEFvl
vzFQM+jCSInh2akwuKROkq5V8Z5T/Y9exbN1Ig1u7POQpIpWDe9DXPGQMcp9OtIxh+hIdquv7Brc
E7aNV4AL020huuhUM8we6KgOLOV9VFUqqcvTDEsQfKoh4mmtp3hj9VazqkzkQQyGG177AwswcQrW
5YNMixs/8BkjA9phk2ex8lNjgwzbbESS12v/h+fizIpLgMiASUOK4OJaJh5wisBZjC3qpkg4VbiK
S4owNgSkUx3u5uLieOXHWA5ECk2q9VkUR/RR5rUaGq7HZDhraovN0ByqSRv8pTr82T5svpWX3XWV
ot8M8BaSvWcs7WhCcQ1lfJo8mIYGuFHJJSpvrMYHrjEOC4sOhvsuWjdp+9H3PGKLhAeTZVPOFq0s
GA+5PyrXvkbKuakrfs3AUNXe6s2fBKeXU6ZPqCYhkADbZZPIpu1RFAGbUSAK+2RG0YsD9pGpssWv
mXK9GfixV75Ua3rYQ2YOvzj5IWoE90J4oIYyZha0i8HM1u7AYKYdoHiRoolnmq9h5uYHQIQHuBNX
pjIHDomC4MdKBkyv8dmUlMJ+dTvmjbFTgZutFubgzmxUc21hB686rFQ7EXd7tvcGm7Htkk02QjCD
1D9k3lsbiXCDJ7yJHG8rnKKFGajnTQ08LiUyeGwkiz1jbCAifIo8O9nGubnJHd513zBx4SQVTmst
PKTy0cd9MDfbAhHNy2EvUGwZEDxc9ERUL1w/9VNKx3/m4bILnfTRgIC8F+YS22EZzn3j+LDrRITa
RFTLLp8kgtY5qlibNOdWuk2qhhRcrIYDG8U4nNyipuuzfyT90G+1tEuawSTc2iGjadOPLwz+Cj3c
U8B7Wxk4f9X5nG/zPiAfEooHK7SnQ9twGxBMgWrcddjh7RKHXTrT3+gAolx9m4uS6fCAuuBT3DGa
O5U6M254uJfryZtgpi29nT/d2jnj5Zihzol6oNw6LXhhCxOam0VPvY2AgQ3e2QCyEZugDdxVJnpG
qwJUmWUcKa1WIxSeldu0+StWxQ5pFUpUH7JpfWxDvC+sVR3C9xGr+SkRAH+pt9exWwZb35vnM/5r
VIwkpePw5GcoC7F27Ok9SlkKgO40bkNzItoyFWdlbFpRh/s87biEA8dnoRY7glQXps8k5JhwyCTY
44jvLqMGUYE10Y+3bQlDCaAHfURLsIcBbX2nMmdelcKS+4qI89FoIL5WDAufdTXvete6MeY0+83J
tIOrY3/GYw0pN6+Gq58nP6O6QzoK+dvseUXQtkZmPV4g//Mtdp+MXBCEQeBU10wYyUNa3dlBPb0F
lX7z5Hsz/q6AkF7+QzRNqjfy+gY53ydbmHjFeRpf+irMjnBfkZSTQm9Lt43ONnIrloMIGrZfVC+W
m90HYS/WNf+vtSgr4/brCz769Bgm0MeI366wh6tnRkflFj5WfWX8jUhXOVwKxXzK4fVe+tl27ixy
yMCmkjcznj+MZlYXN06xE6ZiXJP4lZevL3Psxlhli13u249Tk65d6Cv4zKr5tZnpE4fczZ8M5AZV
6e7Tu8OoXf9sloLR8Vtiv3qeAEMlYLoG/9fgiluf3MR9N3hH0LrTTe2DvcqbNwoyDPq9sp6N2vUP
X98m0qr2oHs5D7vZPpqCh4wlAbRTqbfuLnaa6jCpVCCPOldzSqpjocrx2vtpvM7brrzkE9tJfNs7
4hrCt0q85b1Nzh5MR3dpC5hVxyvHNvWl0OA/XR4HSIZU4YOQ+SGGqbNyKtmf8R47nG75e1OBrgFI
0t2I2b73bMe4BjkhuGIck6tohgXGGAhmDtq8eoUPHkH6b6EPBSVJUnNTxn25ySJ65CbUwRPLIx8r
lt1/TiZG+V4TSrLqYr4xoVGfUE175l+hPpOWwPAa25SKBDs+peHe2XFW3afl/CSUglrQ8bQmwyB4
cNVjvHUgc+4KC9vNaIRY7UbYIYWFDNHJlHovdneYqorb2Iv7vWfEkM80ErnHKsLbbuEXMjIhvlrg
bPJa19uDEHso2N+NX07jyCzHapPUEp8Z9vUtyYGCgfiYQPgP7J+dUWQ30vLTm+F//hRkjXek6PjP
v5cynY+54oh0izE9pxmRbmmmzeuAppmINv7LYzrct2tsBfqcgIRhUxyVr5Z1d5gV9hIwuOlDgflh
O1QtbG5/joBvhPbeU91+UjViIViaKQ7HI60PdyPCAE9+TGwLb3QApvMsQh5rI2PyLLRetY+hNGJ6
TfcZresma+8IrZRH7noTM8xT5bfFnd2UCE4LJziIn8bAdflJEXDjgl+m9Ip7swY2ajsjXtOi5O80
+CJA0m4Nuqhr1qLSeiNaqy195tmDf0qXmNQY3cRJw38vQmDxXZSu/XGcdm5DTzmAkAmM+BTzoDk7
3mcVjgC6Wyd68lEJbSwoTKuGfON3Mwbj8dURBWe6Gv2dB20JvUjktxDAt2FtdrvRTN0rGeBoLcVM
zi3JYLvCgKgQgPhjotSvMEjPJBCngyuz4UWPUKnKyZ5AHs/Di+MY76BhYdxNfXSEUlZvNP3A81RM
C2GuffUGYWwrTM17nfjZKwZKldjYGc3RXkundlZVDJslsT0SJpZ3KD157yxxFyst8n3Q0300Xj+t
a4YRRBImGBlDsI35V+e+AXEYT/Ab496YLq7PFEf404aZUHCyKsbrQ9oeW1nFu6+PJxl/ZnIM76wo
u2sKv7mxUoP1BoEyHyWHxsaok+IuHK6BiyUNBFpF7gOe00RRemByH8yXyS7z/WBYWMXHF4/g02Pe
MUYJyCYfRhslxTWScYOAT2hw8G9ZDNbv/Nzw8N9p0A1DygKdwMF31RnZvVUP5xHHM+1IzkzQd6/s
ulmN0XMAP+5hwqsEVtn6pC4ynkXE63NFfYxN09iPdqr5eGhn/OmjKjdgMgUT8v8fADUVl5mj9bkJ
l2xmaT2aLnaWuWkOAJ7IjnZK7UdE+qP0cB7iHWPP4kDuF7+RB0T6MAXzs0fmfG+q0T2jG/S7OqH+
LollpFp6a4e9E7PdRFdl529+n8hHZ0qImBkkXX3Pyi6VLvPLOO7mMtw6PQDe9tZ6pi1s0sus5LgP
jN475dr2SKHnLSSGYbxz/JJMhVKw+miRMUVuar/hbFna2BpD1v1AeAP7x5Qzoco3VlBhIMUKFI48
1xzP2jomUoPPlBpLzVTcJJX1iL8+2X+Fnsoct47toVkted++dZvbEBRXYVmIaYRFQjnV+57FGARt
xZIqZZTZzi5OfJakTkXKUgcvKPcOeWamqupuIXvulOh5c1s0AM9DgzJkGPPoKU+Wmp0LXBWX5rpi
Fr2kkVSX3OZF7B7GCUV87ig/7bQ+QuGrgZDWCBg4kc2DqxY1LcMt1Fe9w0w7KbbDwliwaMbWyhXe
6etbXExsyAv6e8cpx4ubVf01N4vwggC5xuTpB2b7OvXOdA3KannXfPNCPCfdVVaB+0EP0cZqscAY
OcMbewoHEsV8wiR9+30adv2ZlMQWqE/4UhQQZLIAZk4XyeDFGo3fXIi80MUmEQTpcAHLZe4mtL17
H8sjeKNJvLAo6FhN5t4fcXDXqZs8jtHtYBYgv1MXeyYqZnXJVJ/vIYHSNTRg4EDsQ/AEi/gg/DS4
Mrt+bAIuKysZpwuaynBMKXQwK0p0jIU3RcOz047kJBrAvM62DHZelybrFicvuOYuezE7Bxv00O5k
7SAriXo8EQ03dkysb/0l1IVUJ3eMS39/MZa6qjnUCFGmEyavmq0OxjhPV7fYdMIIyIWM4Y7D7RKV
C3a6Gnl9dElF5z+DmXcf4BU7ZeA9DiaPsMwqrYdeTbclMDoeUajZXQGVTHs7k60jm94kdlk1XBNx
ATivbj+t2i1uDdke5pC3q59/BCZIQfbQLsMEqY5RF+zr5SYPJx0hsDXuwYYYfJfpI8DX88Sc6qaC
m0sratgncGIPaUk9ZAy0lk6PHJ4m7fCUexJ0UvQ5N2bziqESn2cHgC1zSfoUCqdYNJ4LYscYXtJ2
37dICva44/eS1y82DTlin8cuTvzctcndiSi8fv0psvnwkDlUXEbPrR3lZxMxZIOlJPug/n9FULpM
TPrayYbD51QY3nqUWo7aIIFssNLGnJxGKB6PXd64XOkpoix+6zaH3opwc1Oldc3jYfJg3UB+Dka7
velKbd2MNkhv31uCauwpeAw51OeuZgLhgKNqEWlXipUiD6qZSKzkHQihJutgiguCELGffbLD4pL5
nwNKd+G10EvcIGeLz+KOiUKcuMM5Nhx+AF2uXr5g/U2hRPSKAAjfghVhnco823vcL1BA0+LzP+fp
cqi2QTEec07kVRXBe3NIR247V6tH0htQImT0kjmGw3BCHmyGeBs12cFp8uIY+KG+6WRSXIqixWyC
EQWVllWlyWJl8YpffuI5ezn3eqP7BoiqYI1MlFVPOWo9pH9J6QvVAHvwkFy+vgjbJ7w9aQbJKu8v
JdvmWVXJIsC5ZGZVd0LeiBJ7FKma96lzzPcJG93axcOb1iVc3/jrgRg7+wFj310auuwW0kPzBl7w
JZri+NPW4V7VyX5xPD1oeAZszsEWDvX18eu7eUlHjlHx9PUdDGqg8c1zWdfDqq6bilY6z5hTlkwb
w7x66uKcw9glLxaiydy7rWJIuCCmDG+pmYJUXDM7jHZUUAluukzjzSrPvd1bzzXqso1yevFCNV+H
ODGvVar0GjdFu0FWShjmp8mTE5p3XaTtXyz42dDIEv6895QxfcYd8iqyzg7TDXncavSZy9Y1b8Ly
JccScR4x7hOpqrGHW/X560/gLikSohF4Lf+edSCFfFdQ7X7j3DNs6zfhnZ8MQP07Hlv+yQ+1f81F
+wpAz1xIUf51HMKWwW7hbMGixbfADNzjPDRP0/Kdxgiw8uym35sLaslM5r+QAYsXx5qWpESoDrEb
Ja9pCcoI0El1Y7fhM5BLmk8DYvto2O6bnpJnymriXNhSIts07idhMjSI8Sxmns3LYB7gQ1jLjMY/
6zDtHsKh/+EspubIrh28jIl5/vqSLH8y7MUihHV6K70W5vLMqMK1Gufg5KZ8rlMj2kyz6Ry+ePtG
XMabDIP7IY1ZyzSN1dGHuMnk0OMGyjLnQE5EXL4aCNEyX0rKqoD/P9eKx7SbrtrJjC+yd8aHCXyI
2ZJobDKwVGbU3idpmxxiHcd70xdYDsfiM3cwiU4QO+515LwODANXYnTs93FKN0kbQT3xC3GqLNlv
2GnkvI8ix5A2dPdiEs5Nz3XASEP3i+DW7QhzBLdeMwXXWPVrk1ng7deXTNP/q9hD8uyNXwlLs7dW
Lrp7qHXVptXilivwQqE63ZgVezfJ8rs/TAbdZopOlyTQH79K07x1gT+wcsWYYVkZpnXCR5It9H+U
/mx6d7v6D9tEnL+vXHQtzGOuMgUbHRyHr+6y/Oi/dk6oIe/TLqmpWX3RHqYy6++85TLoxvahN9P2
wej8bm9E+hik1gd89oPbpP2RXcPJmXH6fbo0eixdFAzE+Nj+99vCLHoa+PKvvDy5lWd/lkPlbRw1
qbNdJ95tppl9wi12jmPOdL/1yoQgSJBcv/5kdh7Fd+Rwi8qqPxlzTHuRxxeP3u+BAvNnzUN1HxWd
t4FwAcRQdE8+/nrgV7m+812YYiGUxXVmPCf4KTNObyNvBn+t7XPbRvK5x4O2tZjmCU6Iax6XcpOO
sf7DtszvGz1saUvhCptq04b6YX5bVjrUsx/GDjADaIP64NjdyfPEbwQBg9gHicZ/39Bhfd9UxY9z
pcmqQepjpbW5rAb9rw+zIzpMA8EatJw8yU/49StHJ+3PoiLCFEG+f5gGL9yHdvtRthiQHQnzcuq3
dVUGr0wlAn03M9Y9lZWQx8hOf5ZJikchSL1j7LBhx/Iq576cx2SpNP6wH/hr9XqRTkGRL0srlwvR
dbXjKigwlnRN9W3x6hBng8tooF97rbgMvDknOueQVWx3FMWAd1JP0t3zeUljx3sHZrIsX6ei6K4T
M7w55iGXjXa9ziAXkCiojZ2tHLGlK/cxudxNqem8+6qqNiULjbZVGpKCs/vkaIPkC8Ix2rth9dts
mIU4mITXQ2tY68w3UFAbnj2FsmeEBDaSxVVzNubSY71d4+HIkhfbcv0XJettWqhdlKH9SgSaLVXk
zhv8AcGVnGVXLXVyCcW5JPJKj2A6u6wxfcYm8dUWzs4KQ/MaWVO5G2I4r3VBXtP0UpYlVD3BfEF0
/t+vFpzZXA5/f8uRkJmIa8eWpim+L9RMBKgjIQl6SCVuJF+QngIPqaSLdiMpPZKplKgdLLxbC0jc
wWwn6hOiSVmuG5yA+QblqXpw2aa198uKWWPKaLCv6EmbioOvHKf+rgVtjhsEw2WQzq+1G8+rnDUC
my5nwAI2V50obdsrSpt+CkSMwoybVAEcJjxd3HZtmx+duo72OAu956YpH8FVdT9T/JMW4lhy08yx
eMMFHRG4rNIfFiY6C7RK7ywqgt8Y12lCZtChdW76jFn1siDPI2m2FXCH74gA3lptIFfILrTVjW8+
xMIRtyOei7LehLqBNViYZ8DLkFytwDjpuTROvZwCqDjIicOgGX0Z2jspozOP2RANpAmyZUDGvq5t
1Mh5A/GhfiB7V29mAhLSNwUo86y9SVsLF0wkcDUQak2LO8tsLqGOymfR+eKhrdUauU8fe4lfiNDF
LTO76FlWRnW0rDBFwTuh54x7duZQ/4RyOEAKsbdDwHjCM8yS5z4hwIAz4zGSI1YKM7TZPcCfsCd1
tzyJ9Yom4mBonZ/BqbV/Wsv9fVWVraS0hVAcfKbn2F+bAv/rPCqlFB2GcwjSmfkEm1h8NXzbBq4X
DQaJ3W6oDxIQLsFAFh4mIG1XLS0aS4Yrf93JwL0pDOcawayLpuwtmDGC6/kTlMa07AqK3OwwEl+/
TK2xgZnDHILFMHlr+rcjm0ky0+4uRvQqhe/dkbCXXeXxhplLVB6SVmhH1kcTA6xwT1Bx3gwHmnev
PcQXSPGMj4Nw++93nLOcYX+74ZRcluSy4tAEvK7Nb9tPTfb1QB/GrehVQEAD25tOxtCTUbJdYz0E
w5snsKn4YTcQWQVvJ/ES3mCVPSvYzReXt/pQiW5AN+9fwzSY8NiZ9g0W3nhjssAKDKH1qyU/AIkS
MMa4cUI+ZqeZyqdenUypXgh0GETmefJEpniON0iZYgcGzAD1eufPYJXitLyPTW52Q5BWq0I3/SSk
CFUqYb1ClbgPQfROUE4dfc+LiOSK+Caxw9No2vnvWHR6YzDy+sMS3a+z//v7JqXFWWV6Lm/btyKF
RjUWvp8URFCYyXM+NSSYg+KjapYNWEsL4AyZf0yFebY45680WqficwDwnuCeifVaQS1Bh9T5Mzfs
ryJ+jylirdB5wU5hrYd+l3c5FIVW6BWaKZlY1/fWpautjWZb0EkNJGkac5p5wxwf8wixZq97d+oG
H3bB3qapZ5eZ4AVSSH9EallFQXAsjWgl6pZjDuTRdhI9Mf4eMJWPcsB0TmZ7L/KsvS/0MoRSP4pY
dhdhpRtpMxE0TZW/0HLcGYko73wpYKvlF4JDzUPXRzclrfv6369P8X2/F3UKx7wlPBNnFYCTb0u+
E4yOpj0E5do2o/4y9m50rBPy0m3infMqIj5nhxmza9CigHjPRTANl651P9MihuUeufW9SOto7RcJ
80biEpC7B3XAPfzHPY//1ytlQdpSsAKJpbj6e6XDjIBxB1FRUgLhCPwmRJYK15kXiyffLT8HZiOX
rordLdqG3JLGPdasobn1ZvNR5arbFkOfIufEHwRPmeZ0GZPiypd/KP/+UVzzfmrL4vzT0jFt5f39
VfoZUTW/bYp1NINUMh2WAiXsSN4EDbs0Q5IQ6zIjx/WHT3Gp8v5+t6C0OZam3uQfYX07Zcq8tesJ
XgY/q9r7cxHSlyJ+QELpbJbnwJC1d1aflrBYAMHl82Qd7dF5h2YF7rUxLLQLQpt/eFH/PPpsmFae
5/CKbNO1v5V3fVzUtTUB1ohVe+zcqrsmQPOPAeLQdmKtyCEU3Xgs07jF/mofh6l7/sMr+EdxrHgc
sUjecSypNStd//5htK0JIxN9cp3GRB49yNfE2nyIHvwoG0vVvrAdpM+kPyKg8NgMx1f6zUOvWPfC
djH5h5vNWT6Gbx+Tx3VhauW6ntDut5tNdzhirDRin0rYXUPVV/s86WJyWqn7ntaA8bHCHM08yq7I
oE+wC8UrGFjo5bHtXBNjdk+AXF9V1qdHehiBFJGEO8VWGcWw/AybIWSe50EAdhrRbVsR+Xdj/yKc
cEjotaU8UvDBumMQ6vgPrZMbv3V1bRs7fGF929tsjeArlg02NGAGTOU4vYxD91YuEufXF88F+5Ip
hy3X8Awfat1423gO71KUgxvJGq1Vbo7R2yyxPBpNN5y/JPevL0bU/rJ15h8G2QSXP3zO/7zplKCk
4TlLO0QX9O3ydxIZkWzCqBDkQ77smtzKUTYvGlPQEaD7vCGB3a+sqvQuBdvO/WnMHq1lrKzDHJHk
jR4itP0KkJsWV90lP/799cl/3p5KKG1pmFtSuzzW/n4dGnkJyWqmJahIF1y1W9zPZtNtw7GCHzt2
DCTaPNjUkf4L1arb6WWx99DUWESWxUNj6fRb1VGb6Kz3b4tgCd1Tvn99gUaN43cyi8PXt23xEoFM
lBb2fVZ3Bw+Bfq8zyfNohD4He807RiVKXWbP0Y1rumeKE32DeviHS138ow1WSlpCsyBV0Obp73Wg
ol0y0SEihlnZiQMivlV+5V0HSM7x3UQu6+AHBZvNG/8GGtaRNUrNWS5/bRTzJwHeNyIt9LRjev+H
z+KfBSoVmekqhVvSJsn/bZcqCAaoBaTP1x3ThKthNB7QdHzIku023J3W1gjt8cItOR89gFabCsmz
zd/NDFYQy0vKSzhP86UbTHmDmyYHihnZ61pp+wrKyLkuY3uUMNff5VT6Wd4DNZrHj7jr560iAoqM
EjkPY+MSXQVKvAEHAjvGhZzaMnH799/1/3i4K8eRVFDSkeyM+75dtKptu2HKEq1dS61ZgYdQ3Vr4
0izXuMXmvRu72nsIK2if+BzPY2iEAGXekkxuuqhsLqxZkzfD2JKNyDC6YGBhO6uI9O2/v0zrnx+J
a6EBUIy5vFqqvb/fHlmIYYmrclkfT5CE2oF6vJ7al9lnTpWxTyOYCuueAYu4T+OMxr9INi6H0qpO
/EeKIzSiooDirxMHTQvGjT3Nxw4SLWhjvjg0ZIi4Nu4Nj/Ur//7iv1ab//1M54am25Gc6xbV1Lez
x/h/nJ3ZbtvYtkW/iAD7Tb5Kokj1krvYeSFSSRX7vufX30GlcG/FDmLgotYRbCdVxxKlzb3XmnPM
SCIIvJkQv9O1BjWLJLzrxqfWFvoRg9MPDEfgXRA0pjXReZz4lVMeVYR0x7g6//y7aB8/dBwImO9y
t9Nl7unvX8hET2xFb4E31acMqfSqSO3pZQjQP9iGMQD5xuIoFem+sZT00geWOMBtfZF9mx5rHKnH
pLKMm90pQERE8ANgjrQz83rJmw5nR1VSYHJVd7znzckzn6FCNd9g2B6zngNdKProNe1kMu40KCJJ
ZYzHLDPfgMiKU1fWMGfRCW5lchC3QdowIvp/PH3urLznrcXCIL/be+E7S9KqztJ1rVp/z7MhTkQV
+x4HZgW6iy7BQ7TLbQ0A4mYXqk6y6Nh/UUymKn5nRG5Rhkz063JJAkdP2YfWo2RMDOSNN+Kc0lNC
a2TdSBFIqeXbISrEPkq07sFUkDfOciaOmWXUXp2ihgwatRQO7HWHo32oK98EmRfDJB91tOQFYl39
k06g+Lg/Zmu8nDbv23m2Pb9+iiZ+nRAmfL72O8CRc3lJKhG8YqNKj1oGQt/i7ub6BqQsLt24Vsvi
FQxTe5LnAo1Jk5JwFZKn0I5x9Gr3DXogIz2FS7ssnWw8BKC6DQmbYkIQJFaQyOPJjge99WeYiFH3
PBSIxZqSiDN1zSLrkEICwN/XVNSxAdFamWLfcpwIG0OU4txIQbknPCMAG9XJj3qGKxd467gNBoNF
t7Xyc6C39DhABcikb0hNoL3gb3ojavyp13wSY/CpraqiadBGKvUtEmXpWajthq5Z3G/NkyYnYpdA
NtuqXWLsJ4gJogi1t1LzTddMOrJbpizjLBYyjGQy6MRh0uyMbMHgOkTWzw4vYAjmw+5xsQzmix1Z
PfQHZX5UpFLf4OU33T+/hX+3FJqCmzedY42mu77sJP7TPummhABGVYa1S0SlUfrmLe/rH3KOoS9H
cOMmxjWb1dJt4jHBFkqEgT6qN0hq2rPFgK7L6z2WVf9hhJ0Podm+pgQVHQoLud6AA+v+HQ3HefXn
3/s3OxyBN9S2cMhqqviwswWziRm/g4qoAT6u8SFoY7XupiZwErkEy8il8HLAlTulMHZhCOWhaZjm
NMBo17Jk2oflW7Fcx6T3//atASlHO5HoVatknGP2W8dTh6BJJY+hl1vh+ho+MUYZ7Pl4t7eYWQ9K
YCVXZsDDEjE7Yg9Qv2pROjOlaIx9reNc+fOTNj40U5dtvKzL3F1Vjnz3/vZ/LhajoynTIzCftkw4
9gC74RCRCLzqp6BzGqICd4zP4pPl0zqxhvA29joW3Vo8MNmRN/eImXJJPIXUE8GOh6dOXGq8tgZS
myPObIfcRqNQtNia1+CeI8eUi+Q0G1g4W3yKwlGTOt4No/KXHqoN/aOgIUJpDQWAvPfQa8aMEQg4
vD3v5WpX9X2F0lQ07jT55C3UssqOBIKOHbKjNOWQqC6rv9nGuiQV8VXrPWQy8heJXhLdNvxbiDq7
T97v97vju7unpcKytHRDZX+svTsRGX0DscbK87UZRxp3EJIVZCWDmxs24TXKaRoOtAKAtg/wd6Sk
e0T0E5MD3+cPczerqykoJ8+W+ug2qNiWFNTBnE0SrHN1LGgCkb+wnchd3urFUBxUNUEq0Pfxs1XX
8Va27PnQ90BJ7EopFPhlSrgtAobP92MMRk7bGfxchRVsWxvFx+B9by/XlV54qCW/3b8bYtUm4NSv
1plYMjdqWfEIeMC/tTSOAqhcn33YfrNfsgX9Vd02NaC06rtFIrbROTITh2BA8A6a3OeuaHFmqIgT
7t/mRekZUdBdK3tgVZcsw5HA5+7MMjMdk1a8l/fg2lI4+1+xKeu1jDe7AP6R7lIxmOfASIZLMB/o
GEMmYAJPL7e4DtEU4CWpnSIGlIbAf9wFM7ktsSyQ+GifPEnl49mdzblqMR0yhG7p7890vW+aeZlo
6DtKfXbDJB12ZmS+Tkbxxpvj5+dD6NNDVPTjRgcWdAhMf9z7AgINfu75k730x0GbCQPaxszAThVb
4PuG5CgVVcT6xBlASl12U8WjEofRRZ+xxzchQqtYqz19nORDmFVvpaGdelaFV6kbj/7cvXbddKzN
UeeubOsbo6+IbFV1BA80DhlbTuTnEnjeDH9DFLK+frJQLW+IXz9llmKyMeCFNEyOPe/2qCZBdngm
Jzz2HcxulFnWFjD8w1QNgHHDNDxPJCefcxKbfz4YQT2APcVDNIKFwplAtGkIUkFcVE2rv/BM+32F
KAymEd9GmoHZcLYBRR7aQAe+T0z31oxz8TSDhy2B4z3KKSk3oy9VZ1NS3mq/NR5aAmVWlV2nF/tm
IEX+wk6+2JqqquBgmdtN0/JxR9RMWmuQ4WWxn8ggGM5RkU9uKn2p0r7YBVDe14nWmOytym5d5lYL
UlQybwmpukHUEk7PuP2TRcv8uM1miCaWV5P3g8AN+utNejTMuhyRjaELBjkMgmNBm0p7+h/SVQdj
4cih0NdxrgNlr3FIsaw1h3tWSQMp1PUnPLmd0HGCylXoTTGo96UZIc1tdNXmayqBk5aUPmItMv/N
xYxSMztmRn8gE6v5GZWJbJitlkTSYMFe+vB/D5OWD8SA3jpGASsty4a3NmZSVwk8Ke0QWc9tzFkU
C8+biKA0kTH3jVEL/QetTx+qAcw0+RsY2xENxSD5DjDFq3WKDMmVNBsgVh/Y9IGt04huP05E68h1
pzmJamG5LsN8yzFSPUH6ZlVg99ZETBWn6nEGP0vkLTCHT1YK7TcrBYNk1UQ8pdHpez9isaTcR8vB
cmgtpspJi3GodWp/1qKxd3oxqTe0R5AInM7ENQcKpuyG6iCVhDxIXC5QTcrs+RNukzkBjtwORKcJ
xVH1ERQn+bJ4jm35yP9vtgnrstkWkxreBJQQo57jS6OyFKJsDh4JeoAiiSq6KQTMiBkqKpjUz3pd
H3uISw/J4B/LYIF8v0NMWsIQM3wNKI7t9GZazV9xZom3atGPhIkt9lkZLW7PZMfbDLIlUu99bXXN
XmirsenQWGtdSDpOJ5w/rzLmx9sSd3GbX467EtRU490BhL49HCNyp9bVELthj9OraaXxwSBC+SD1
MPYg/z3cfxSIEqpoZJJvlDbsLKLgJJWmQrZ3ql3kQL2M4BCIWYmuiqX/UyKtgn2cmtuEAd5KYba9
qrl57atSQKKN/VOVtMpKmyX70stKcRox6q/DOZu/0VTdk1iXvqiDJHstgX4r38q+EdY73rTlQSTm
V2ifIREbw0sih9/RpOYXgzQAIg8ZDaX+hgQvUpHKBi1lbj3XpDjsyT+ondBUCi8f+hpNqRWciqj1
V2kju2lZLOfnrvvKJDQ6QxnblbGJhC24SErwyZGfNsOHtd1WTGHovBKIesz3734+hAP3aMA9zVT3
Hg4ozmN1OEmnGp5UEKknK7HzY4YRwCKExNFnadqJsQCrrkeDsZI5zKr6tesHgM5VpXnjvMEkBpUu
782tQpTfD61SvrFgj+ziMYfMZYBG06pVGEld+TgkG3sGMzTKnfacmziews6Wf2gD2d1A/td2J9Mw
MBE5KUwA1uZiJMhAqrlWq2dOquIOKPtKcZsqw3o+juVDw8tHPxB3UwBHhPwNT5l9xsXJTERjrkOI
aqHLHxm7L7kxw61B5or/QeDckP1mo3X298pmNxeXtX4bfGbClXaUAzB+q65fPhERRKEkBIoyR/LE
aRTZk98X/qkgawjh7F9mlpggrw3jwcaiyOR4hvU9eYXRyXReiSBmjAuvpkNfckoXPwfgQLEi25vW
bhfbbsGcFtGnsZhm1HVkxTo2WhmeF2wpXIZ15DRwHq+MgYZtRszUPoGhm6GWg1jKgxnKoH9l5tFK
0zKjwuL+YnX569T6ygnDbsTwsuncjFV8bdJHvJD3ikazUPmP1eregKXP4tXGwMrjdLEpIW8B1APH
cU42Uark+25OoGU2crXty8lwRywQrp4p0VnNK483m33UlodoiWgfdd4KWppP+6g2+qdc8kwZX8EI
IvOJCclfoqPnpXde17HjGf73oZGV1z8vL7/ZgNkq/xjLXVdG1f9u1ysntRo3vcmxMtNOpI/DCmlT
QQzLSHJqQxiWEXfjC2K7J7JkgSZPaHikqvqnYJ910wma2cwNlC3DyJ+jQNsjyij/AuBCFC8WWsN/
aVX47cupSy/1T3YM9/nbrxsw5iEMA2nO6ZyPxbvfPfbHxSZQNuuMGezWknjTlPUikmGnsOlilm6F
rcQSVNw/xP04sWlvQmxtuY0eysRJwg2oI/9wkxPIwsxfpBgekd1Hy1dSMEisPErqqaWanqp8hGXe
C2RO48QIO3v484VQfrM1twUtZbbmHH8/jtVQ3RoK3ViuRBhNJ0ublJ0fMgTGWxCuR9vKd3Wu1zea
LTI0EDiEmGN3PYqVczYp+85OxE3rq/g8MjdcExMyM2tKQou9CsGrCyuotr91SfsQhv18RhM+P5kp
xyvLJA6a//JFjkPtQPaKdkhgQK1aRH5YePjW9Mu/wZrkBzOrTCeUos6dw+IfgQX7WsvnWoa4WJU5
5qgxOPqTml3juWaFRxSFFBZTgKWof3Fg3s6SZL4Z48vQ5aNnVI211SQzhgzRu7kcN16kJiT5DY3T
6oBwmGpmF+IgNUxvApoobjw4VAMtVuhNlQfkpnNUq0EJjnBx14QqHkS0BwVyUBKiov6az5YG2z6Q
2Dkq2UarbOVRbOSunx6V5euqz1sUIMWxzOaUuyQyEAI6kz3RJ/njWAEHIO4KPZmULQEWukM8Sf8l
XwxNDCAOCTpyx66hABWSzlm2+BEyiD4TsjUdUzz76yzKF0C5XTszsXwbWovqgcbfdcaD7iIjGjFC
KKQiafP4DVr8qh8MxAFTKJGBMTDRkMIOTKCIn/UGqOef320f1aoCbQJnQCGrHHkt6/1HJ6qKtFKh
Q+lq3e+GHD7FqH2pYKJv0iQPKhd74uBOdpV6ikgmxjd9+qosqKtWxTxZjHSAExAJq8IAED3kQ/Yt
Qfsoo176HtTGIUV4+I9kQe6JS9BXuKVYFA9NGUyEAI/IYllnN4AFOq8pomcDA/sb4q5xxWjOOJPn
rd6MpLyK7AxfZN7LjI5RgixfhlU77/XUN+G6yLSojJjkroamvE3/1QUFVbp5ZhK8bVYjK28qX5qq
mQnp8e2vmrE4M2cDxD1ZIDNv+r01+Nq+wMaVr2TSmj7ZvNkfelm8zDQVmNohMlkGqb+eaULwZ3En
uGEXXfFMvzjbSqJvHIOuF02WfDgqLQmIRdG/dnLdM6ke5+P9ISxCLFnhrVevo3pt6uWxq699cJWV
C2UTVKVchnOl75vgIpSzrZwDTJfXxoQZwSIWQiQw4KhVCz5gb7tm+E0KJfhNQHAco63rfzAYHvzM
xsYTJibtdUm/8re/9VWHdDovh01cMcVaylQetPBRb5dS7yWMxyR7ovrpKcqeAunfmutn339q9Oex
fq705zx9oQr9OZteqDh9qSW8DZDIvuTSCwVRYyXVWT8QkQTD0Ib0cLPDwiXKyv6aZagbMba9mnoa
brHmtE/dp20fVf5w7hQcMhDMopZVVXQV75pliqHShEjQtismAsk9qeB46SBKDtlhtPcaL5J+4LEF
TR0dfcxl5Ew1x0Y6ks5lHIgbrMtTMy812iczP9Njp3Tr7OfnPkdqeLEsjEQXasYoal9K+1IV15pt
9Xwd7zXPV8tfqqxuvs9lgMd3a/lauQXMJZyU1+TJhOMC1S17atpM36lJcJTwVkFeNqtdUIrwEhQJ
GnhDcQt1J9GQ28sL7G4v9XtB6rwPK5H3/FIh4ST23k8PlJUeEpTchEToB7MiXPwY+MdSXkojnCI/
KfkJFNYEyQpDZXqmgOmq6bkzz407aAc7uVTmeeovIrmU5mXoLzmBk+YlSa9UlF7j4VqIpcLhmolr
Iq5tdqPM8VZnN31ciny7VnXU8ZbaN3m8mcVDbN9apVcPNnEdSafRY10kqKw2hONZYPcTKe6JRTJY
kIQcuBBdkpsqocgIunpwcViQV/pg5A/avZT8gfIF5LIHS9x4l6H0w0yqi5ue3NJhKTn5t3Lj+rNS
42pHpMxcxf0xbC9adJWai66RCHbB8ZhFl6Q9J9Elas9U0HI6Pnf6qe1OPJbdqUmWwpCDgMocjvq9
Uphk9oH2IJXUh6g+hNGBIXE+7Id8nw57m2ig+BNZ+EeVDHooVAMKzT+OkvZ7f0IWwA6rQx1ZpxoW
j2GRWE7fyoMzYuJ4nKauPvuNzdNJjUcm6MSQLZq/eug6gid0guHpqSgoLg73H90fCADSTrp2iCbD
JgVeIBeHekGCXT/fQttqzlLXbSsFkXY4wUZMIccAECmmr2FTr00lsb7ENQMMPpnR9m5EWn4uMlD0
U2uZHofe6Offl9lYh2azD1BebhPAxStdlP3l/pBj07tEvR64rdqYq6l4ndlpnmutSq8YwPDAJN9N
vUq/dGNT75rsE+HDx/3zMmRHI2ZqqJk15jTvVviGzF/E3sXamI2nOIltBEPzVl9waNHA0VWewMLM
dYX/KT+Hed9whifnZCKFa8zGR9U0ni3DSG7Y3SKDA66WdI5edgasY7heI4DiC7o8UouLT+5NyrKu
/bJ75jdHDK6gImHg8eGIa9EJLrpshPLThZ3bzjV3yVp9TrGvOLqOjSPJSvNKRgvwZDt4MVCjg+Gg
tyn6rKXR0xP4u8RqCxUfV5vU+2pJEvjzPkX9eANlBERbBsADLgPr/TAoFvPEiQLYUTuBEC5MDC5G
YAVeJ8PNgUsjzlNHF449sjPIeQy6pJjWycKWhk0ikVT4alRZ7Q5Kp0Ob6clbGLJjbKNOVyf/DXDN
pS3mz+YvH2U6vLQ0ztANMklAB/1OMcBsKZibWsvWsVz7eNHAB1oGuQiNlhK/B29zzeB12BntIW+g
uZnV5BqVjg40E9MxtySvRsSP5aYjZnngvvjnF/WjgIVfj42JjoQaBfWHIcCMHZqASbhtYeeXz8C/
idYa6piWgT84eqMhR+bod/JNIg0xiZ3Vnsli3KiMF63pqxx1wB59enqFbjLeBZXh2YZFt3NUPznh
fWxC8pvai+qC2/ZdhPnu05WRejXW8D3DaVliKxTIdoMyTyRGjTNNr9OVJeZsWyutihyNACk8VXj4
e1iks7qs38gUluGTsmnLHt9bSCRrbU/ipOjqMoaxQIh0PQqFMFNkJ0OWcw4yArcT2Zig70grDlnW
Cy0cRtSKrzyaeqxt+okxlypFNlEYRr4VIUeUTy7Rb973GpJ/5IYMrHVOhb8+cTkr6Zyio1vTx+4P
XRFbRF22NF7lVRZp32PEwltsyfh7esfwebZWCj7rz7+E+ZsVQmNRYweEiuij0ClFxmWlSrYANcKt
rBJaA6Hea416SU0pgz1sT1rSHDHpG5LthyV0i5ImfiYL4ntI3PAPSBP7hviRYyPDnRw44dIRhnqq
tvpfBZkrN0R91WVpnKz4IMmHMUCuNNXZ8AhWG4V3u2H9LJ1Sp+0VNtMRN3N5toOOIMUMb/u0tEva
siNTAkpykuJ8CCt8G/Cad5bVylct1ewnqSrjlYbwHZd07D8JweCl0exid/9TXW5jp/NXcZsj2hI+
6YkYwz3WxtgLyBPZ+KMmLnMoHQO5rF4EdhklC+UlYYYeXaQ8oI05DTKkxUnOKg8hif1gVuaEPJfE
uj9fEAwfH9dsg1kNTAg6H0J/36aGRtt1NJxK0GeIUebAPlk6+r/7V6Xe3UyNbetSaY88cEfGIDW2
S3Xpbm53ve2Ntsd7p92qRIq3Sw2aa/vupC3F3glmKnkNHFuw05Sk7SmoOOAuKLeJhjNZb29jefhZ
cnDQtL1xr4SQu36PKpGK/J2mLGUoO0J5phabm7eoaxWP8lsv6DzLpzlMKLw7au6sEcLkmo2rNy6h
jYVwSVCckcJwkI88/K7G6EXf8x7gIylKO6oNd76xm8ddHe0tAwTp3qz2erXv5z3Hw8xaKqG6Q5ge
ItKVusMQHFPtQCGU/VnVfNTKpYr5mM1HAZ2FXFCoJNmJAk8SQ8P75BLe9wPv7roWCk3uvCxsy/zw
1w923sRlOUGhRbHZjBcb+Mu5UvYhqjOsYTiqYkYpNzrlmNcK65+m17ZJB+489KPkiO+02MdmSk5X
0EaPsf9DD6vsRD81O92/ktJ0OgSq4EbuJ3uziN4kvDuPJjlgm1C08sM8GdqmIpPFq9hR3Moj7sV8
hXzxC1656loUorpOjV15YURHWKRDdQ0C/SZPoLx1e0kMtTqT4LbmexyX86WNJPmKACJcCbvU3zCy
pZsyT1ELZZyn5mgerQ29D33V8mRBbUEoTHRP5O2zCrb2hA9bnGLRChAxurnNahuOAwJEeHvGt9jE
ZKpiMdhopJGv7soNBVvviiN7eyOS/B8Cte1rnNUoFpdmdYHlDutpbiAyBxbd9Gru6bdUJu8a62Uu
uUTlNmuzTQRMQrsB0QBvoYlUbYsJEm5Zj3c30friqmTSSzub2ffIKr+j9oUepvq8JJ9tHeUPQwY8
poy9udUYFraGuwjyP0oXAFqSnmUK0Ttk8MluEBNf5yksIpWH4KKJdi0JQkCAop01LeVPu1LsMLFb
8R6r9djs52af+/tG2QNkr/JDPxyanFMrXshNGh/n4YDTlypJOIuPvXq0mqWq4DSrR6qsTl2wVI1g
/V59xWK21HQvbYHMn4R/Uu+Ptk9k0ikrz0C3JHulgD8pz7F0opryHCnoEc9DeS6lE1Xfq5VOVM/R
zSRYyGn4O/calBM1EecXnhBv6uHJDE9avTym+tG/PzLjoGwFrkxdmjdBTvfbJGJ5XdlNccsI/iJ8
eoofifhUV4D41OtslF9KDY7XIaeXWR674GiXR8EX89FAZGwf+dBL1tG+l5qd5HuNw/KJ74el2oHz
2lKNeRqTM5+vJRzIPGXmqU3O8QC2kjThU56cI/MUmGBVlrohXbSMk3kvKT4veZfDWulPqnGa+9N4
r8k4aYJb9qlL/61RHKkqPZHD0IojEmkVlXSxVFgcJ/9ADf4hVZby64NVH0REIC00hL3GoZGz4r2y
Yj8D/Zd2CX5jbWd0OwKPoi/oVKj7FtSbWXNx+XVeCSGUu7Xm6pqLbOmzW9Ry4Pl1gdNkhducwPXA
nv29RH2U596I1Y6TnCmkDbbtHY1N+RgTS3WvEK4BQW0YtRYP3lIkzATZUqPvzj6xAG6hueGwFCZr
CZ915CaQ1OSlzHZb59up2mok325MbatrW0hcP6tJQQ6R+QyfzCWFXZhuFXkGsp3SI4o4B+5ooN/y
ohBR5lJh+W8hoaPQkbfGzgz3+PByPba3wywBkVUr2BS5sqNKZQfxOml3UbsLbC8kopengyoX7Evr
lYo3cUdNvcF3qcl3U+5smhvwRIql/NAFCUc18tZot2ScQMGLCIbeUgZPhKelbbHN/ayucamZeyHP
aFaYSViD/QSDOrQ+PbOwofvNhWOvaeictgQqyXf6i0oxe10igI4YGDrQ6wlWCVnaYEGDDYQHSqs2
AZpOZRMNDDM3xA4ELKUB/Eyny5wBsHTjTJlDf5NSdGdsHE1fyriXYGOmO4nkZPcqiOYFZHYvUq86
1gbJERC1JfhMDsl4VG04rcE23OmNpUa+bckfoHHhDIw3EE8Dhua0mjshMj6wcyTdkmisbSj26dTY
/Ft9tKGguNn6WrXXlcwMBwj0WoEdda8AonuwFPMgqdxYyaaVl6rvVUqkAm78xMnJoE2wuC01V85A
A4VjOgkUg0OeDU0sarIcoLQlP4QqbDnNvRTmHxECEmfRP1gORQeGiu4VWA4ee0q7F2nhqAdbiFMO
/FKSESk1dnpEMLEzxY5N0qy9KZA8TZtM30Bh0SakPZu02ETk9sWb2GfLQA7vOoO0s6S6rAHVpxP2
4DU2a9+zCJEgyJDrGmzmdKNXGzDhKHZjWO/KBoARkFkVLpzY6IFDMgs134vpzNQ4+UuC7ryhT+AQ
Y8vcTZscDkwpV3DiJXICgyydpfC4LzZ3LhmX21iqulc+O40BttzpDKdpl2pnMkMdKKzKvSambTh7
I6e1NlHkgOUJtKUU0gXHzdAwstq0+abPMVVsEIVAmbV0lInrWl4eF/3XtDzmAh0EicYbm+16QrTo
Ju6XauRNRaiasVQh8Ue8LTcicaiJCzosjwOlOvXgdPfHkeuo8ptAeOS3Wqq+F+2riItOE8tygCxR
MX8TlBZh69HWVBxdcWzhKL0jwLz1jqywg8LF6gzlUt295tix7A1ISSTQub5J9Y0+bUg2b9tNTQA0
+zeuK1fXx2W2VnZ0PzATd/La7j/pDtwlgO8WcN1G+mMaeKvpaKm/7lDLqUwz8Lmo1HwVF68uh494
w8NHv9acfhgyj4yDEMGZJTsYT9ieNIr2KolbgAzD99l9pdp8YzhYuJac7gakc27SB2xTIYkhTQ8v
//eQ4odYC/Fqi9eke806/jOvc/Bada9K8Krdiwww8Kd3AuoXKf1i6i/d/EWrXyx9KV9/EXztP1Ph
9Gzv0/AWT89N+pxOz0Bshf5ENQ2Dg6cweIqDJ2t+xARo5I/iXpZ4CIel4uFB029N8mDot0IjHQfQ
cVlkZC5HpvWYTBJRGYX/d2xG+TO5h16Nfu+KRAVpVNfG6xQf88Ofb6W/6dgivGKMbmN+1el9vesi
yX0DWNNfOl65uOglVq77w5SSN1OkSH2KAYHzOKkvcmmSqNkayqGq4rfaZoEm5EXbDOyQZAW0ZENq
E8kySfw6AX7ZWCSU7dIInQo081rVlK3hwziPiyU9sMjkW5fObMXs5JAZo3y7/6jh25WAOUmqa2gz
TLDINZFQdAkrsh6ncTRWLafg1I9fSFg3DoSG/fchUjb5EuY+V8qqVwf2oSTcYpQI9nUrWU9WR25q
2tesIVDTNmBlPaMps+cadfcnb3Dxsa3BzAQ3LyN4VAOM5X59g4+m6idyPfMGryzuc4tIsxDNtCPw
kxrtXabsZpv9yVLsW35WAPXXxuu0FFsXin2Lny6P7Fso3dp0ZzYvUv/vzgUVYCS27FwonVyc+86F
zUucLPsX9i3h+O++pfe37Fvae/3ct7B1KTgAR143elq5bFqo1PBiqtwF962LH/y7aVn8bxBYo3za
whqE1iTC4/2hkBDA+k7VIa+zJunSAQI7/fldKj62JDR6iYtIEIOUjU3m11czIVq7BQ1ZkokFgiSl
pXpskO4eJ+vaowgEdVdOr1E9I9wVvRsQxgK52ZoP94euThmDxMmwruCzebUVDfiE0Jk1qap/a1Vl
XQL93Ohz0bmCEQ9DT8yMfB5+hOmCxfrfH91/Xte1vy4AJzv3PyCo8J9RnQgTiaNtY+cw9zvyPSwC
qw85lw1v8oRS/9UGyLzO4vHFDuLvRWPEzhxP/mM3qCRoRDPTBmOw9gGUF0bQ5rVXkcAksZw/q7mk
H7p+yeOt8/xZRgp6sr6bDf2xorKTr2QWf/O7Kfs+tv6xpw//XKMsuBM3yhxNl2TPwrMjFZlvqz4r
jVrd7Cav/zHkSl4lOgqBxIBVjsCucco2K5/+fOmgJ33c8iE5QXMrcwU5gr67djJNRokw+3I9KGpJ
O1qnUSbU4oIpoiucmRGAvalM9n4OW/maZPt7ZSNZqg4mZapmLH+KKtyD23nYjkivtKX6YWvbWyvB
EOQKe0uil56g0HW12rWmpVLTje81hF53L8lgh+xRDJqI1x4Gzyg87V7N4CEKxFA5F14xeGPh9eRv
D8tjNHht4QWDpwdeiXCwwHTppQUfFRewzHCv0HDV0VXKCYYlNCc46ejcm/Ri8OvVrgbQtHbtyVVr
NzNdY3IT043u1Ydee6869KxiqTL0+sHDBdIO9APw5KmFh6G4HLypWIrGSoq/uFgq5q/wJAJP6j0t
8OzeUwIP7NeI+C3w+mD5IjBcyteXmpECVi4UGgNo/KbAxR67aeyCu6cSi0DnpSaCjPLt0G2HcNuF
nCU+GQt9RITQVjS598umLRTVfk/aSlOR5n2lAmpukWHLWUKIQJy1jwrzqxwqrUc6gPVoilhCeDNH
j8wYSJIYoswzkJbu4wr5TaISXVPTv/0KIfDQmIBMwpbUs0nMyiUM3mwyhcBCTudy6tsj7Z3gFM7c
jsrCDl/lYeAChYRSVq3Srn0FzF0vQ3yAemleLKTX+6pp6YvZffIcWOn35X89nbQ1UyRxQWxM3FPO
ibmTbVCxvb5XjZLoXBpLZSY3B9n8pizA67S1iMkIWAjmcCI2Zgq0t8CQfmA2aP9iUnodMul7GBvz
Q5Hw7+pdmVwBr0qf+XQ/tvrhKNjcjpjPIsm5z0D+0wUSxKOkVifzciZm73XGFO5bdFagAKNHA/qs
HE7bqrbnL0UQlXR5ADsQpdwjDY8S8ouQFlWaqXmohKaXImxg8BoQsnrDZycf9icjkUiXazX/k/bV
R4su6FxNx6nFeR/K/V3P9p/fO+RiljhEEKjpArTeFOjrMWPaKWlVtQcTCNtljHdxZPYPSLlsVyme
6QfqN1IgpU+4Nh8Nfsi2bcTbKmYibuvvAVxKMs56MiQSjEP8GGlYFiezjL6jB7C2RqrlhGRDqY3s
tvLilCRTAOCZG034MVIA1MtMOtaWLO8uIXBF/A9n57UbN5qt7VsZ9DlnM4eNPXNQgayoaMuSTwhb
lplz5tX/D9nubqnsUv0wsEBIJZupvrjWG8YFiq0ymmiVvg11LWDrNVpPdazemqWVX6DAsJz7aRRG
YY5RWFQRx5V/SgnXXhpXaa94y250xWLpoa8JcFQYVqZYSPA0G8Q3swkK0akyKR8OjcK+09exW57/
kGkg94IEOQmsBW2pNfTd2CoFclqZtQrTJEW51SPBMNHZlOkAoKy6boLxGz4mml1URr1XOpLl80+N
1D1mXVU7eo3nU6aHn4DIDtsmw3A8zwGmot24L7LW3ddqiwCIG3a2ju80qf7YQtqVfN1i/jEVk2on
GjaQ6cS8zzKrzxwvF8Q1NQwND6RcO2BYnFIajciFVEg8z58NQ5ivoAv5q3GSIe4zHZYFtbC16ZfS
VWi6CLMOOm5HvuLfFEhuL72yxYkDdPXN/FkjZ9Y19Fyh+uuDkJwBEAQDQwyzxkeWva5rMtJKPOeq
IV2PMiwHPY8WLGlxdRn7dRga+a2Y4MgsihgohlnFzNZUVyWM7r2vSMUNuuVY3/UYmceWYNe11GxU
N6s/SApugG1mwq7RXoKUXEo8IvleBlG/6SzRWMDgVFbp0JLC0qQW/U809BVlkuCtHU+pM7wf0I83
YhxOGcR2PWAdzRvV+8RV2I+HlLliHRB/JGD1N6lG4naHU14jy2hrWqxN9Cp81LvOWPUySeSGqj6y
oUyTkSF+qMzSu0kVQX5QrS+qpicfE/SovcBVNpFa+bsOyavd/BOZ+B8/5UlhMfq2xZ+cGCNB1KGo
c3Ob52O3TisogrVct3v0F5p9g/DLPkGUHG+Y0XKwElmg+xd+juGS2K1VD9sxYnWFAtwn2HbHxA/h
1LqtQiWxcpEZUodoh0uIiNoy6seYMZdfRYvCZzWYV0MQAtJJ0vrKZEEy/1YMybgyC2Sl9FioKdJJ
KtwTrZZANKrtwi8BcgvoktTe8MEQQVLAL7upLZisuj5iCKRXGVVttk8Z289WybodMn3djh3vj5/k
pu92qUUjZu/KhMvT3rZ1Pt6ajfQsqJW6A1o93P75eVxBjs+sw/zb/PlAvskMamxM1BEcFvvd2oqH
mwA6zE6SmccHHSIEM9utZRhInksU3T2lcHeR12LVOIojDgYxCr2LYPo0mD/1MeqJJRBbM6PbwBXB
GcC9UoVBaeXPQ9WOdip4SJhlWgUwiyIcdDVQtYrgIlVEwlhkaKMu2mMFnbdG76CSd120SXW0RLZB
WSdurLrjeeRPo6vy4nS5nmTCjV1RbOdfGvE74hXaVhwaVdp46rT87ySsx+PhqRj85KOQejYTuflY
Qosr8qDbJgI1a3aUoVdYe0hRYbuYPxoRDjjMhyb4XHQmCs2F2vqrWUW8m8TlK2qA6eTk1WFUYzX5
j4M5/WpaONwUkdo5TT8W+7rIvjWT4iotM11XmFKu9Ymd05UmdjRJcT2rflPXkZ02KFSgJXhtewKq
1Trw60Wt5xJYHETVTV/xtjUAgwV1qPxGxDI6iMv2ipX0i4F44F2hYC+OyGV1iPAE26FwcE+RokLY
y4AMmyLZFVYCgrwKG+PE11PH4oKbUcZ3TcXN7WilYUBiTprauagMC6BZHoUriSyl4kF5LJpxH2E0
thtx/0OMZAB/GFLJmH6aD0CsWdUOykimzPhkCkG6wUhUO5pCqR3VVFZ2adZ+NKV63AuaAdGWTdwS
ntG4N2YDSnPM8BDX5Yc8ST4VOuBzv5Yj0qcuW7BcBU7a+3slq8qdWLfZUkXgZoWGHCaktUvOqzZx
TsEdgrVLJiIFFYgpDBSlAJpVFOumjnFRb6B05ZoHqQOxuRpBfPDeaBiRrTBWWT/slASzNhcbnqs2
b7MrQY28K4OCs7TE5LwZhXztk3WyXasCatq1+TY0qIfCnjE2PmKSi1aVLExXyx+HBp+vBXANBO61
cdmbXjnNFH69yZLkWZ36QogR/aLO8nSDI3B17WkJvtKsLKig+OA7vPCr0asv8DjUp1bVG1waBv+h
CLZuzrcxmMZAUS0e/zwIiVsKSy0xlwZ9YOt5eYitbD65P0fo4Y1ZuUep0h21+ApceKOtVCWlUSy1
RRj1X6zA97GorPwbjwS6FQjaLtc69w5AxkGqkNWVhFazUVrqr/pJiH4Yxn5lNngum6O4dY0CnXWz
75ZCpKY2MlPFajCygRyuqxyjMNlKSTOQ3GxfLIHNmJqHyOdOCAvAI3eS4lF3DFV3l3mQkRDdWfch
/J6owQhNUr3gHs13ikkT2yH1K/ce2M1XMQqNr5qXIhrsYV3cWvj6Ta4mqtmaBxnlz1XRY7fW++Ln
vLayb1Wp4t5u+I+x2zZrV4cpGWvKUgbhwReM8UWSCJCC/j7keNDtw1wTSdSH+lrzlOdRV/N7tVeV
raTgwpVhKuLAaDX3TSAYNGr5rpeAw2aBAcIWZs+G9aa3iKpw2FzYLf9crcWAVDSQYZDZL/+EvcCF
SjfrBlcmH6jWlV/KG16puBLRnjSDjMJIs1dQ7lvyf3FOtaAPIMqTYueKkIE0HIsw/IwparMsWus+
q+TPInzwC+vgGT3wNndrsRBGJ09XFHIyp3C5EeEU1wB+tmSVTIJfiK90LaWxuQCz2bt97NXQ33do
cW10Wn27l2VsIAHRWFpfXSOCtx5IFyyVlr38CAF37ZPLXUUxznkB7kEIOfrJKpfuvN7BMkVEi55F
f5Jk2B8FvUpPCb+hgYa2gtItEJMM1mKtfjMtF5nWdsrjFyFlDFkG6N2h+xHrBz+SIORYcLcLwydR
nw9LkN/jZoQBQZIhyBx0bULH1OF4DZXsQDQY1lLuyAEFMMNPH30rpnas0QIR3UY3a61XxUfJ7Z/j
fBA3QAWUneqiad4NKSq2HSIHENXu328Z8s8LeO5QZ8BVdEB1rOHfpsAyaaxNZo2EfRkqcK4Rf0bV
NoAZ6K1SSgSaUoLiV4pPTZvmDAxjdUWfsxxfSakSxbH3mPSWtLDXpR6Cj0a3duvrvuGIiEHeJNbw
UVIhyWqehFc9/DL/qokL/yqPC+MCOEX/qXZrkgiCfA2bXSdFqp6UAKU0Rt89MtJl3kvqB9w3R+V7
YGnJfahgW2WkQXTMA+GmyZ5ZdkaH+SBLbKOxE5c2eme2N0X9PepTWEiVdux7Cf8kOKEuqfpy0OKt
1ckrY/JLQuYH6ht8BSMLxFWs1FgljUg2I+k6M4g8WXrCRk38QJ6Z7QRU469Dc+ObDCNSjCfSiLr8
fZjg6ELmD2REXH+HCdLZVZtL63zw5aukwn5HEf/UllAKkwV1x+yeGEHwAaVTJ8uG+yqJDrXQZjtf
DvoHjL/XsF6Mj0kXPQmacBNUXvth5uS17ne8LqsLuRZJ0k63fqYI6cAwVEQtwTn/VGsxPdUTsEJc
SuUa3WtDmcKaI0CLm7pwOUVS2oNqt4ItqnYv2EPijIKtYERa44k4hcHGIdokKPWDaFiPphNFGzST
kmgDl5eQgWiWG7KNGHb7FZSejWJszBHs9UYPt4ax8VjtGRs33ArGhvDNTRBtQ3PDhN6vYpNVxSY1
Nzl2ziJZ2k0jblgf0sMIo0JhdWNVG7hCQrUxLKeJN5blCHPIsuO7TttOAe+pmaP1HcIabVm3QUsT
VW0jYjV4dk0hF+G3dVsM+IX2ooUSav3R96LkMFb5KmudYo40cwj0sgvOpdvVfNRRSx3tPGr6hR9o
WMuaavVt2BhYxl3o8tpPswHITBQrdKYEMt+SeqKKlSneIHiDhehkcVTFo4LMoTiFURwBx1jF0RUn
WAySYZ50BBkTzZG3i6qyE8TKSnzPj3l5LADBxDtAbf6xLo9teRzAw/jHvpyAMQKa6P7RVw9NcwgB
e8L5bQ4DP8dTxAhJshjBAmrYozk25D9CzBHt2QMFJMJ2ggISQ7L7Ew3IMkWnvjEDAjvqc/EWIKCE
S/oECKySKZpkAyBQcCc0YN2h4OXkBqa3Tmow8G7EYBMXG7Pf6P1m1Kbo/G2fU5Lcyv1WnMMqdoa2
NTgWO63Y5SbsWJCguwg03hxhsycoXMTgCw5CvW+9Q+0d9HyK0jugCJiPh3QO0zygN6RPy4wp+uQo
m4cWXE5yrJNjmRwLQDnJMeuOaXKMunWAE0x3DLpjnOAucfTB8mEs2R7N9ijER4vVMWLBdIZAPVQs
Rw5Z3H0wlYPkw9g4lM3BU6djjQs9P8dTSAa3fVCMfTfsNd70sIedBWi0/QsJCQySAA8JGBIYJObF
4CE9dwsS8k8wZMf2C++0v8CQ419IyNdgyL+RkFXnKPEPMCRIyAQ9qhkJGZFZLf5GQv4JhgQJKWGF
l/8AQ+q/AkOW4w7OMkhIQsCRRJnwkCAhQUeFMx4SaFThvQFDjqCmzIM2RzAi8XaUzAPR8NoHR/xa
8dZ55SgsJTN5XPZhc77fx2aVojeLGbqYQWbRIs8I4PVUeA6Z86RGEy5fFokfYSVkyPdpYvkLv8+N
PRYu4RXo62JdRX7O2NPjsChDWm4mk3fEr9RroOAKBpE5RkYKuTz803q0nvr4OrUAEqB04tlkSDVa
XBbblaZb14OPH1adeSV0F0Zkz8LfGtazujeEHkAFHpdHi4x7HrkA4UavtUUBUSCxzbKVngj+w2hY
KBLCBb2wrqOi9tNEgavApF+GKTgEHnP6+6tkKwDFsgjrCqOTdvVnDNRl9FXqrUe2KI8e+4dy7fZr
oVxXUOkHMM1TGJFtzUESuUPLfGAfYLuqTanQEGzSVoSLJgDWgCm5GidInbRx0BYjBskpqQBIjjxH
aDl948RQCSUntRyTyWaO0nK0xvHYTFsOUlaR7CSyw153ws+vzRS+i4PAAeFlju87rOlC34F+HftO
odsjYz+KCKMd1FOA5ZfmKDybHYAnrmMox9QDxHUGt3cOl/qwiRriFAn2hNUU7BkIPLc1gSwYO6fp
iNA2ga0rkVlrtKnRnmpDuyZIWuI+m9t5aH9AMgD3OYVNkmxLlj1EiHY5XeQ0kdOXTjtHXZIhccrS
6YYpmsGp5iPcDUlzwtIZNScZnF5zomH6IfgrvAFyB8ZtjlJMIRXOEDpj4SDnQSBU3Jo2UZuYrdmD
ZHdU4xs7y2ylsRV/CvSzCmNNhNLaJ/K126yFbIrwEw6xtQUQbooSL+J6haE2ig1VsZLaFWV3YtSn
QHGccMt1iPAftr/DGss0onXX/Rx1iYKkjfRGX9qWauMGIqi2r00Bl8bzqN46fuoEnhPSWOYoGidN
HYQTmjnK1IF/2LE2l5yhcSzJ6VNHkJyRZiA7auPgG2rOMcgUTRdG6hDWHAIe3VyCFjJHqgO/s3Md
Jzwb2PlV6NkdK4TEDmubvFKO2qW+DvR1RCtppgjmgAhkmCuOAuV4IGBshwesh6fo25UqThFjL66v
ShQn58DfKyjXgbIWujVOE7G1bkKbqEKK11MUnS3IeF7almzLlm3ItmjZPY3EslvaCU2idBraBq0F
jzWGBweRfNyHGCmz0lE1pxx+RD44BFJLnebENB8azjCFP4fAtqpwrN6R8RQvHJFqYOgMhdPSRkIo
5k5jYsBhM9KaEOtMW28gmtlphhIjridTiL6NPiYhNGvgFl6+tth300zCKbBZAf5NCNUUpAoujNg/
QQgBtEOEUw0GKYUtxAmyIhySXigHWHxIwu4MREYOue/hsy72mCXoK70uosP8cUB5/M+fgJL21QK+
y90oZ83SrFjRa533UFSFe2xl/CNjXGUf1YmEXusBpQRNUJe+YAAuMdNy2/NVD4qBwmg83IWluh97
z7+aXa00v/HIbqxStJh2leeTXK5qc6HpwpMZyc1NY4XpvRJPau7jpdL6zwIypmRM4tkU9qjssEp8
O2BbpevFoWDg4y37AQLyElOs4naOrukfg+m3+SMZrUtUpohI3fn+vm13mbozkymwrw3kbTtZA2+N
eqvHUxjWJm02nryhEBOh0adNYeA87G8NKvj5Nte3tsJKLMBtfgpz3OnjbjR3pJ+7eE808b5t9qIy
heUdiuJgeIesmKKxDklxqKwp4vQY9McwPVYoKee21x/d7ijoU0TxVTCHR1qrvXKjKzMqfczNDQHt
sV5GEpbkzgqtOyHfu97e86eI1V3T7rp2ZyQ7K2HLtW3gJKNPGqyUeGvWW/aHuoVdxhQZ2ifFFORx
TG0Kncfzt0I/RaZvpWCX6NuECsUcfbzHdLvlAc1d1+wlFjcNqbcpcrjDBandgzoexGIXItZzSFKE
fA6E3x+JID0Kk0/thV3CLwAWJjpmKCcxY1Ox+kkWWxrSzs1j3OfJcYFCbIWIRUqiXvtuJ6zaLFfu
+0rIILeirsAS6EEHNz2awXjjIsl5l2EhongYm8dyXjlkDmskKNHl7FDaX/cwS68bT96lmlF9IH9Z
f6gEhi6lqq/0MWXECgAUQyXdZMaYfTKL2A4b9aUug4dMt7wPaDOWeI9MuSK3Jm0SvGRJ235NwSsO
OsodPRSpSZyB3K5XSF+juNpqKoNa3cnFTY4I33JsSwEeT5EsAqFPV5Gmlh/opjrr7u4hM+qPGEhQ
XpPJEZP6hOfoFzribEp9NWppvgzSUftiutmVrzwgnWFNjp7Nroi9W9nsDMeQ2RM2qaLdDInQrUop
+BSlpXGEQwn0uoThmwvgLYxsP6DeALmhEx9KX94h/a3jD5ggyjRkEPtyX/8sC7CFvEG5HsRW2je+
2N/Mh7DAqDAn07U2VRdDiwjpwaZM9/4wiPdVIX3i/XS7oU0oeAYaWPpKOoCeuO/1QUQ1okI2VjfV
hcTQBZyunKC0TbJTOoQsvCYo78vv7YD4r4kM0M18EAbP3SnLsCvGZeOq454Emfop1/esgNXHrHbz
3aD1JsBOL/hMSeeTmCfxVe3310hy5gypnbiWSYngAo+KhNiWtyYpx1vPJYPmRgWCJL7b+EtmSRnP
J7nL0qvE1TMYHFAZczXTH8lfvUiCkj732bDDtMdDplk7Wiasivcng1/skEm9TBquIvJxMvTBtyNg
bbSCnmgVtgneIN8GNTgZd4RYbiLg+ZiK0vM4ouuVC6EG0UgQ70MWjzEyyGvMLQT4EZYTmL6HYNkt
ISWgMjFBb0mk7P851NOvkKSp2sN8dxQ3uI8zyfgsRZCCMwEX67prrFvKIS9dbh497aMVP7jDgxE/
hN4nf46i/qToCFZPUXVYZztJ9hhlj2L4NIRPivTY9k/1HGX/xGwWM0h2VXZltFl5X2nWzfvvDZHz
n9b6LPOBfMJ5RhAR1e23L64rsMvVBmiXrShcl7rf2oM46k6rSd2TiXYrntjoK0ethMZoHyPQYJAD
ldpdE96UuYkeT4mFuKRma5SUUSWrJfSCBkTc/cD/qpiVd5OHnrz0AJldV42Bi2OKxnMpoqGoacZB
l5X+SesUHdUdeZEXvA/fACuOeWR95xnCZwvpGFYc7FxDOakxV9VeXFiyy1FH21TAPCmSqitVr5mm
lJx1ZVYqG81NpLsyce/HOlQ+NfKwSYRUfJbMr6ZoIFNsjgMe1xzqrBgOSawbeKvLyTaU8OsaouAj
eGL/o+Xd1kESs8PCx1uOwqXel+m11QCGTjFYXbZ6g0yFpndHMeiTA1X2pSonL1h79h+qJCgcLWJq
pF6UbVRT8G4k+uEClUVwYSoUbeRl90qTj8+Zmn1uaxQnSevXrPJ8Mm1NVTnlxC1e+W2+bATwqssw
TrF3Qw++yYfPetBlkBdIpPWgugHSzmuQ+aBLcriIOjCSl5rKaUtBxgHyGFwb6hK4T07pxVe7Qk7e
5J1VNktV74vN4AoPatt990dEMDG1b44gIjIs9pzI0rtl3gDMeP8GflY/oCTCWo9boLEy151sSz18
JisJmYelErhwEzxtVxsFxMG6chHigHKQaiTzw5xlacHIZRrdKmjYI6OIVKw62Vu1mGmDMTHXZvOU
1PAcY9AmKsvszntGFzNBF3PI75ox2bx/5z+l77hphiSD5RmIK+MU5eaDyGwlmP9LFqlA1XREhILE
XTSmqLHFVr6BVhiOQgOxer7u/zz3/+u9ZDd/pi+q//4fvz9n+VAGnl+f/PrfDxlkxOT/pv/z9795
+z/+ewyey6zKvtfv/ivnJbv6krxUp//ozZm5+o+7W32pv7z5ZZ3WQT3cNi8oRL5UTVzPd8FzTP/y
//eP/3qZz/JhyF/+88czEtj1dDYPwdg/fvxpsqWUpzf8P6/P/+OP0wP8548bP8CgJw/Sl+qn//Xy
par/84ck6//WkehhuETBWMeY849/dS/zXyT935BpFRoiao1k0alqpFlZ+9NV/20pOmIGOp0awvQk
elJlzfQn9d/Q07BRwi9lyjDxn//46+7efIv/fKv/wuD8JkO0q/rPH2/z+AB9VAiqGjPd2w4olZgU
uBZ6ciZbk8dez6o7FgSNt0CLPH959UZ+XPP1NSZm8D/psH+uMX3+qpO7URWJXkRFO0vu/fjR0768
f9631at/zsu7eX3e3uo8xkvf3IPJQKTVZ1sdR9s+Np/0EDms9y9y7gXJby+CR1/r+Y0eHAy3cVeF
1aoLFUHFtVoPF+bNc49xMgRpcVDl4DCMvaIPN3Er32OfhsqXpn4UzLa98BhvqQP/vKuT3VyrNExT
jcu7GvWlhlpXkqBTG6yl8kUrk+X77+rt2PTXRRAOe/uusN80BSOWzX2UmjYAmaUH7zBsvqiTbzAL
xlq5f/9Cv25RpBTfXgjTpCYVtNrcIxhLyi0qyoWZN5cmh3Nnn97hq/YKILXS9ZyzdwZ8xwDnTwpI
1fP7t/7r9kSnfnvysFHkcSwNY6815W5QiwclL9ZqdEkP+Nzpp89f3XvbwV8QAtfYA2C5juVh26vW
rQDY6Pfu/qQrV5XhqmGjYdycgX+uBAeV/Bi17tx+//wnhrT/NKGTPo3tUmdauafvxWGpNRLVTqTL
Frn+iJF9LzntQ7cNLuCXz7XWk56NyLbcpWOqUwrB7xb1p0dgbmxs3TukGEEwKiY01fK3Ojk16rff
i+AOddrlrrbXXCtfeWXzbLT5nZzymMjWXpDK+nUnRx/x7UWqsbUKJeIiWZbsUzyHllknHaROChcV
STMJ4NOF4eTXY5bE3POmmVUVRlhNNz0OAjKLOGsDBJSBVkVFemRT9P391nCmI57uI6QgjTp0dTVw
ujJiKZ6JBbx2yY/w3MlPejnzKmyvgpamM/ru+pDFrSawT3//1s/0Q/Okm9egSwI/5NZjLJu9kAIO
tKG8uiQvde79n3RzK4bLKGLasffq51Q3gKVFi9F/rIzO/r37P+noloXJMk68xj7NVH8jtxX2qX2X
Qzbz9Au1oXPPcNLVUxJKXeJZtFZ5IMfuoY6NHBYgPFkMndI0l+8/ybnv+aSbi1antNy6gYXZ6Oim
dxeLwGneP/e5b/mkV6P+llleUBj7PiIbDcBi40GtpShoOb93gZMeLSejzzLbo3rrZrcdZvWFUPqI
+iYXRowzY6Bx0o99QQ27ZATCFvrJQm7aow+hqB+w6tLaqxwEqTq8vP8kZ76G2abq1cRkyFI4yJmr
7yU5ERZdmQdQV8IL+cozTWkmTL46eRsquYQKsL4vcflJ8vxhnNzp8A3KFy1Fmvef4MyXPfMIX11E
qPNhFDDD2KPG/YBf4GPfaF9GNFd/8/wnfXrIws5r2Ansg/oA3nJRqNVKbcfN+3d/7hWddGi/Srxc
Q7Z1HxvfMNW57hrUwjAlMlBQfv8K597PSX+OIjPTxZb7N6TyC7g85UnCG+WDLjaX0gbnrnDSlcem
U9IRcsg+8zFlrpQUllnbyxiIIEHz/kOcmULnMvarLxm2UDWOIQ8Rh3cD2mpCTIIF3TgFSruMCNH7
Vzn3ICfduuyB5Kp6nh8CYapR667iKJ6JipUeVdv3L3HCcvp7JXXqOAwNoxYaVYuRooGBbfQkd8YU
O/p1laT+Uza63dMgVsUxdpO2QI8hjDwkiIcGXj586GvL6pVLt3LmcedS06uXmhhhm8lCCvRkgRr1
moru+u7GXJiLausuxEXshBe+PenMKDMjMl5daWgwjo+gEe9JslmP8VO0G92VeWOsq2flOzAKjCPR
TfW+XnjHZ4bPU+qwVIaFjzYf6KWjce1d9SgOr0BNY/W1eA6vkD+wUQfol8ra3/QXzHvOPeH0jl89
YVMNgqED/WNhkcOuA943VB8vPM657+lkjJCCLOplpv19sY7u9GWyrpb9IlqmC2WpLKU1OiJLc/3+
tc70s1POYCrJpal1ybCX4dLVuXEzQCp36/pRN9GUqPXq9wbVU2RrVGaD7lrRsFcK71ot8o9tW963
iphdOP8Jge+fbjY1jVffR0XmWHLTKjuUKSSG0cAka9FlVTQui1xO/YVm5RmebCD48IIYSzkDApwK
2yJXLUSVkKwu3M5auIZZ2G6kokM2+pa3EoymuBEVFJyzDuqniGniGi+LqlhIZLAPeVtU3YU+c6YN
zxqKrx4ghedYwq0uDzVwXmzIdb9QFmbZCI+wPg0sV9PU4gM4LEhvl4meXVjanJmQlJO1Uy5m41gb
Zg/V6jHPPhd1g7IK4LOwvNDE5kr1z3knCvtvv5qI6c0qNOCFZVnYoaZcYz64UAqQcwryEpW8AKp0
bHnbkR/uBOVYewjIyrJtlSPAwecaSnXEPBzowl2fNhPNz7/kXn+mp53SPYNw8oysgeR5LXWPWi20
bY+Y5iFMhPzChD/TWH/1+Ce9mWxSJEZCHh9EK8zrq85FCW4ZxIa41VMtCleppUGIVDvKmULoN5tu
9KAJQruUH5A7GY9GLMm7Dknc7+93+TPPrJxMelirVEbLtLIvh32nFovcfMRv+UI/lKaz/OJpT1W7
ulQXqrgPBuQMmvqJRUJeYraiGkdFrtsrJqDeNkQjQksMpG3ho6FX5KV/YStz5tFmWPqrPuRTuWwh
5CBwmDbSMiCjjg6YHKNB0LSXWvOZgX+2WXp1jaTOhRaUYXrwSy/6nHpNbiwsq8leZKOIP/OnZpE0
krv2s6C1W7cUbfQOQSeppfLgakW/U7GyftEznF4Wg4jH7UKF0BRT51W0T3WTh/HCzyNtP2EGbyFD
UeLUSzAdeStR1YD2eOFdnUiB/jViiuY0Jbx6kN6szNzvx34v3iZ3Y7Byv8dP6kf5CRqfi/nQAgZZ
0C3MeiFshQsrkF+/O/F0N175OrVqxBxBjgKc669dyPjvN+pzZ55axKuHsZQxyGQNL9XeNBa9eqvF
F9YW5048ff7qxJ0i+mGNBu0+RSBX8L9SNvytPZ9oKm/PXPRd51Gh6vegRGWEa93iCuDEspW/9Kjt
IND3/ps5kWX753uW314HCrCf+7LY77slCgbreIVwzEq4y/dYRR6ojG4QEztiC7s21+6FTnLupZ3M
KQo1TzUtVeYU41PBKIAA5/sPc2ayOqUleZqJLY9CB4/La6geK6H97mc3kIAudIpf37h0ijujaleJ
gQqZwywzRMBiWUd9csgvZDrPnF072eV75O/GBnf0Awqh6jLDGyhXGv3CyDud5BcD74yieNVQtajs
8lpKMyQpdRurHhimLByNcl0q15r56FLbtqzf3IOfqkqrHlrGlplkB09XF3JcrFPBpHotX3iWM6vS
UzkZks/GIICmZsWw8cXJLqNXN3WbLIrx2/sN6dysPGtmvXpdaRfgq8X7OsBE1b50I8jaFr7urnBH
YaMJcvEYG5Z7kAZJWHamGpOIBsNdSxOKskSQCZ2C5MJW4kyj1qbm8vpWht7XC01NDyKqEo0aYz0W
ftFSC1Uw7dJC50QH/69RADjN24uYeVEAYyyzA4CsFXKrDgsPGyFFW1plS3PVL91Ft4Vc45RHkoAr
b/X+e55XFb9qliejj0tZkzGOdXm9Gtaa/VVaNA7SFOts+dIuPh0OV8ryy8f7buGvxUW5kBf33741
FwaLM6sB7WQUKsGZAD1DAVXulEOAUTfOktGtJLf2+892rjufLKTwaXUVse/Dgwfu5YscSKldZ416
YbA40ypOUU96LrqsmBiKcv2jKyNu5sMXjRaNfsnK98zrOeXoTYIPEnTh6NAIXbqMVaRpkLcnHQiW
9EI/PvcMJ0sMfyyMTCm5BGIQqGZ6SwX5x7q86Zqb97+CcxeYPn/VdVr8dHWk5XH7Qn24rBZmhSal
DOMbW9Dfu8LJwkIUIZTjVMWSUgxhFEgLibWaTJbWxa/+/UucaUenWuylpouVHjbpwTSz29EAthon
F+7+zECqnvT6zrfazJepEwrmgBZkhzeDF+I136xzH0lRwb0koHNm9lFPunnF1imU9ABt6LrY5ipE
o7jdDkO5lHqkyMVsmaFi2uFQduGdndtnqCed28P8C84v2tSsqw9qJSPdKS+bCB9wiBAIl6AhGC8F
3Fx8LbzwMuVzb/OkwxuDkXqeRbKkXlFiW8d2sEaldltdtdfxatw8xwuRJrKqvzDSLOsXnJYXzRIe
7zpe/manVU6WELUL9TcaphReOlwlmggFo0asTHB+qynKJ1mUYYiUKuzZGxZGkwFcbStUwodLxbgz
DX1+r696a2QmsmI2Rr/HyB6hl68KClS/d98n44CrSLABTL3f1yY11uBzon55/8RnBsnZOfLVLauK
kaqWzPLfK15chJAy61mQ798/95nmdOqYWZpKLKR1bO3zWMQXOV8oyHTjUARbjXLAhfTDuYucjACm
VpV96LIx0msFqdhmAc4e3QpowLCho0s1k3NXOen+2YguvxiQ3jPZz1rWc2ICbUT/uBRRXe6yCybL
565y0ufbStSGcKT9SDka5aOWkNurDmWUf0uHch0XmNq+/82cmVZOORdtVaWG17b9Xh1QdgMvDUzX
VlEoiy5NXGe6wrxZe9WuGnzieg0pmn1VRqsUMQS3vNCqzq1sZ9OeV6dufcQBvJzNF2KA36120R2z
Y7Vq19b36oO5z+4vYVDObCxh+7+dfP8fZ1e227iObb+IADVTr5I8yE7iOEklqbwISVVF1ERN1Pj1
dykPFzlqywKCArpPF/pQ5rA3yc01JE3MWVHjQ9yXqtNt4HyxNV3hCa93wCS/DU7GIfvLtuVW7LK1
2+y0oi6cJ7+qGd96hyBv1CbCGigMc1OGwV6SyR08g4lz42XpLoTsEYQhQFM2fEPEj1rwfH1NLI7r
7CSQcniykxDdBcpp3IIRtjV96oc+VqCDZwB37aF8IeV8val86+Gk5RQnAO+DU2MAIrYtIdVM9JUL
7ldyuTR+s3zQDrnG+rrrIf1WkcipatVyUYaJ4GkCWvcITFGCU5oevVQG6bdt21h+D52dLR10G8rl
YLBFcJ6/1SK98GGmmuCf0kkyS+12GQ1gSMehxhJmWeHZg5oigLTMU6uWZE5lFNHa/XOh3P8/bmkm
HIDaWsdkANPuCh82PTt4ee1SLzlgU94lbu11Xr9RNo0PwYFNsevWFuDlyP0fpQU62qNagCB8LFOH
vBb33W3yS/WHU+Jbh+R3eogeYUL5oyUH7+H/RlgTtIFR5RqS9y7at08QAng0seLYK9vnJ5w/+e76
h5b6NDvYgHlhK3aAPgVx4rUc+vfh6lPg5VxK5xClbojJwDja5jf9FrKor8le24cHdhP5dFv6jW+4
ycn2rnfkcuzAjva/A2Y0ghchx4CF0S1R3itzW/G/15u+uPkACTw7ecWaFKlSlRVobyEAackuzblX
1hCb7YyNOX5c/8r0Q/8nPPGVWQdimdmsrdLqqA36Zy5h1mcp/T2q9b7MUdise9WRUU5WFtjF4cLX
Zhm8SSJ4I4pEOeaF+aZwBHMCu1auwsT8eneWBm12LqNWAanMgClHKFJ6uTylCe75Gl5+DR1iRslK
Ulv6yiwzj0nPMHAaPTJ6soIK/m0Jrmggh/2uV1U2lyZmCp1vWZkH0KC0ISh1bBIUxo0YxjiRBO6u
VN61GIqfJQf9Dgy98/WBuxiRmJlZmo4lgTA7GBnHXIlv8obtedX4P2t62lm/9SSsRdFw6OvBeHrc
dDB3UPq1V9iLsY5fPctXKIGU8ahNqtj5LdEjSAtmYOT+G370dIX2Z3lKsK7XIgF1ep3Cnoo1j3D2
/WvzYaUivxAOcxRWOwxZw3HaP+owiVaH8lEmfNdE4UpFZ2FO59CrnGvxQEEqOMqg/J1Y6uT4Nq4E
2sLynCOvNOgmVaXNoEwOXDkZIVzCXjO9c0QNor72WdUrtcqlIZoFtKmbPOsgj3YciPUkErhPB3H/
EkKXdiUlLQ3SLJYNvaZNUtYDzNayE3g7u6JY4yksNT39/beF36JABE53Bf+jWv3VQw/dboyVU8HS
sMzCFTahGoQSB+UYl5PgOqpE3Ydo2cqYLISVNYvYouVBYdWDPEbgkcH1IIvxSpyZ7THNcrrnVpSt
pIalVTSLXzx1xTWIt/QYwV2tMnN37FFQi0TUOnGMXuH5snL6KN79KBPN3U1rYlFOu6CEbbHwMoAC
BrC4rze90JM56gqEKoFQhnh3ToqDKpGgGyKfWU+3TDNLt8sJJNCsYiUqLt8NIMw8/YxvS6smMatr
RuixNxvbidVGh6Bhq5rv4C80MKiBpkwbUAhGlMPwN4WU6SaUIEvTDBoiY24YG5hijM/Xu76wzOdA
klYqbCj0SkJjKLjTYVli4eT+s6Zn0d9qBW1YhQTZmWADQPl4gJ18Q1e28aUfPgv9NNSzqm0LSDiV
J6OFztsa6WYhOudWidLWooaWaJhSGJ61dFsUMLyHoN71UVlaa7Pgt6wQtNpRU4517A+B7UBezKHw
4eJZ7ymQURbpygAt5IE59KBqFb01q57CTCWElaKqOJrVh06qsD8M+O3rvVn6yCwHKIlqp1yDMbNR
mFAjzep2SyZGupF2jZvVVfjD78z2cq0bIrCOSyzTnryNISjS0IZUS5+pHz/qyPy1FYBj7LMNtts6
0Kmrc91+bfomOfK6gKxPTeuVoFgYsPnDK6ykDdsuEW80KkHYaylco4CLhX590gcHaard/fUOLRxz
54+uRmrFfalgGYe1hBA6BLrsl5KPTmz+wTa/vf6RhSCcP70mranpJMcG3wp1QLlT+U1GwJOuN74Q
iPNHV66nfSP7GpoaFn3Viuo96YfXjOaPP2t+6tO3LNzSEci9wFaPYVB+KmoClN7QnAB4XStzXsa1
6vb8FTVLjb4fayie6Wqa3ZASWj9V2JQeNLPjTaq2/b6KoR+KOyi0RWra3XM7s7wqKrI3oyHlK6uU
4QAuqfbD2ZqdDNI6x72HDBpk+8InKXLVgbror+ujubSuZ4mgGsPKiLtWOw59/K8O6g1wka9l2/2x
pL5y4F76xCwH2K3ZyiTqtCNeAj6VOMQDDrKoTn+DsrMSnQtBM39GhbgvFD5pYUCy7g2u6G7TTtJT
fxSbb3NtJdMsLOv5S6oNnYJyzGCsYImTamrwZB+gkbGS9Jc6MP39t0Udg8EcclOqx5QG51Yfz6kg
H8I2ocJeuHVnrHlDLwT+l8XPt++QXDKaGwEk/cyigSRLYUFMu2l/Fpr6NHTfWpc5Hq7ixoQAXgGb
BR55w/TfUbkyy0szMIt8Zuu80QNFR82UwWAoyeybJg3CjUGi/mf71fwp1UrgxEyzQD8KPNHk1p1V
VJBs3sNd9Xq4Lc3zLJRtjeksjbLsCNmeSSOtaDc6Tfit1Um513oONWSLyR9m4vnzKaSaywCFGf1I
gHVuwn9h+haOayDQpaU0C+ux6uU4KLw+WkYiXMAf7WNgqHzlkrKQNOZPoIz1asjw2gvZfzw2CR7+
kzF/hYbOX9qOP5vsOVMCsE2lszVcFWXK93qSn+GForpmo0EFmOQryXupI7PIroH+HJg9oXAN88EO
5TkKwPofo0PTlD9bVHNihCpBeIWCAGo9cB0YcDWNd6CrOlH770cgG9g9zgKbQdi+ht2fclRgFuQ3
Taf3zmja6mutNfGv66GxEN3aLLojqzEVqtESD6VD7vQWo7sOLgVlltYrG9HSF2ZHeCwpkls2amIw
xPV4b/mtGWwnZ4DrHZhqxBequnP2g+iMGGBhbcQjLFwE2iBPHRFWNzjGQ86X/jYwguD8xOcGHufu
9U8uXErmsH6lnc6/jRiPY21C3Mk2+11V9wr3G2bJNxu+I/dFX+MKUbCC/fvZN2dxbwD4rUp9gLkB
ANC3kYQ5dihZ+RoBX567nQbtdYgQcShz97W5VmJemLo54HxkcA3tudoeUf5y6hIXFVCJoWZ4vUsL
WXkOiCDgRiREC1B6kXHsYDxh0Dji1UyGuHsBrROuKbQudWOWDEwLIDJkZajoQ584aKN/bZLt0LG1
0uxSR6Yk9G0DDsEy6OHfRw5CzR9Dwv8S0T4E1nMUoZaEJ9XN9fFa6sb0998+Y7WZwONiZx9aa18E
56R/HI2X600vpMs5XIJXNMLlZySHzL4b7JsWx/s0Oos1oPdS87MUAMFJlQwwFDqk+OX0JiMJvA9O
qlzDwi1sil8vmd9Gxiz1vLHHCBMQKb+BHIRZY0x+9Gass/kdNCmjeoDJRXPMI/gaQy4vdDI1/SvI
Gm0Yxr2Xc9gXsPTb7y9iUwR5HcRHBdnYL8QApjWDu0ucduG5j40HBq07SCqLX4FeAu9FoS4L802x
U9Ui2Nm20t3QuhK5Q4wihnFQ/cJhlOdyjTz3KDf4UF6B3F5Cb3QxKE46AmKH/3vqBNpgeADKf5Yx
BKEgDXjOYf0JO7WUHwM+QKK1rFWHlwak8mrtnccp3GVF+6F3IRzIY9t41SQtoIgAgcIuntTIYiP1
mlhAoRkSRPj3VViEgeWrQgK2lNAnA3bdiVv2bzQL7JVVBCBZDjEMEPsVeN+OVempg93DnMQeNnoJ
qJmA0xjEF6rokEZ5v4tJ9ZlR2FU1LePbqhbB1tAgXxdauIjiqRUYCVx8Mnc6suJ9pO27h8yujYee
EJLBZHuyoDK74LZvaOCiJAK2WSALCdXTRDpwGBSODTcbF6oA5z4147exo/x+tMtu144sOaYlhDYD
rF9IHdb2k9lE6n0C9cCnzlBzB08OBOC4FK5DXtkS41QFRJMQuy6tVzWy60PSFDh0cngVaWRy1bFQ
0QoTO3M1kn0KLY/wngAr3S5SqwNPKg0eOfk5Shg8yDT9zlbjQwEpZmGUn3HQPLUV4JIxS1/6BEh3
iFXUUNSJrFeoOiouLJBtx+qKyIUgGBT7DT3wlSR5lGNqu2pWaPCslH8MWbXbqhXPVOaxo0Tqo9FC
CkZDyRRCx3AobpsI1jysxUMySahj6yEWUg9Pu1zVgEhhOSg2RfxZa/LEwixyDassHNZDOdIso3+2
GcN6rpSnMmv+djZE67sO7m2QtnGStHg1CHTQ8PrnlmGebJhScO6M2QgRXDghVveURbBSa+qw+53A
v9oxqKltEikaiL4Y8hyQaNjXJV7Uh1azYP9nAXkZFf0EKsLDjN3+7gbYofZpmGyQoqkLv2LIqyao
HioRvASLqoMUXguzBlllnsgFiCFqQA/A7aZepyURdlXEemzAzsAoyJ2W5mDWjjHY90SgVN+OidOC
S+2NAtuXAdMgx45x2MhVoTux7GASVQaIsaG9BRbtObWDxxYKcC7UH0No4xZw0jT690aKieYNT3Ez
t4YXi4IdhLJHc0uhELhBeSB/FwofD1SHl7xuFYmr1gqwK7VSewO8B7eJOshHEas3kIqSLuL1LCXM
BLOAFs4g5V81FupZKSXxMkg8OjYH3EoS67cibaj41toLY/INRiEQ7SVMc8xCPAxTrY1mHKwGwl9Z
3D1xI3oxaQyONbqIZsUH00qfNkEFD2OoxDVGorqkz+puA2oWqvKKRujOiNrK3EfM7LhbZfoAnHIe
xvVmcjeJt6KIoXquqATrvxEBSNywyPJH1PhgkaTk5ovVCb7jYEI84DLFoMLZ2JuiSEyXxxz10jQy
tY/atMTe5mZ6NkaYF26KEeKBGe9UaNxi/W5quCJBilWEhyCutEdoaclz0/bsDmp1gNGpqbavWjur
4OrVCgLRQk3RnpUh08+2JtXUsxSDw6/bALMuBtpUwRoG6o85JkAMDwY2gz8K6qCtZw5W4GbS+GOK
Mb6xZAHTBookBAfFpj0FASTJA4CpN9xSoW+uZhCgTqPkWbFasGipCOKD1YK31eFc99QXifJcobD1
22qHUXdqFA43XOSa3NRaVfhaoGs7ThgMNNQgHZ9ZhidhvUTaytKU6x6h8CrRBzVxjT7Ib7u+ObNR
0Q+VAg9DSO0xt0O9Gf6aeFMON12Wac8VETDJHnl04IqJ9Mfh7BMnyRvkaODfzO76jkKtsBzkhkR4
9GE6gamJ7OApq6qhk/e89lWoPbtGaTFXMXPDk4EJwUe1eAINMcIMEMuJhwTyxDocKwozdlggftmc
aQcO5t5kaP5Qdo3cKXAFgPtM1ADTnr5gULpfCcmNg4JU6vXW8MrDXAMLsMudqGcvqQ3Sat/E9KPJ
S/psq+otpFRbFwaRkSd7ZAM46HVOj41x24kkOxjUBvcuKxWXqZEJc62yPHcQyf1kCdw3DCsJb6wx
NrHfNcnr9cPVwrntf0CDAjqUeDDDU1z4YAad6jIL2Sg3f/2s+dnpViqBLlgi5ZHb+nPI2tjhEtq2
eDddUR75+qEXrlhzXKCqw383Vi12GE9YBvy+ex7e1dIpb6Nf/Zm8qa/stXuSZ3mLN7GH651aODF+
efJ8OxFBhBiaPBFjB4XDWRgmEaxxzGQksaNbKXcb4NNXLnNLh/fZxUqWmcH5qJJD2XxIEy6bCtlk
UQY11tBRih+e3eeY1JQmhZRdJ48Z/DTh32bYT5TUgHampPrzsyGb3eSVAioJsPplhyyT94WS3fK4
f9NkAwUu5f36J5ZW8uwcLwtF43DWYmCw+3H+KtJ/UItZmYeltmc1urYHhW+SrQfMudurJt/o8KSQ
2PSu//SlBTWruPdlKbhltlDNgB6og0QeOoWkOGEF8WvdWiv1s6/1eSlUZqtJA1dWGlYxHAtSDtjW
Kn9MmZMGmleohmdR8aw14jg2wbln2aOmDRXY+oZ0xlDDadJKASHPf3anmzuz2LyvS63SUzzTZ8Y2
rZVxk9ZpeiYyg9lIGpYrRfSFyxedqiTfQrWxohKIANx+daNVbxU7Gt08VLqn6/O21Posu+HqPnZZ
q8GtVkL+K/ssrZWy1FLD00L5/rPHMEMApsEBmtThfVuoo9fb0Y+0xaCoM63yb623dgDZ8qFqjlnQ
yc4JgqRza3CCbkc9Gx5/NjRTz759A8Ldk2db2KOqbcC7pTKEj927+vuz1mexToIqL1UFK9lsDHnP
y8Lc4akk/bze+hfJ438CZTLN+e+Px2kZMzsCiW04wmfn/jU4Z3fmge1yh7s4D0CY8GTdtQ5OR17y
W9YOTMgO9RPObM71X/BVjr/0C2YZYaRcldDOAGPGkV7rcZc4r6kPU1Dn9LR58CPnI92KU+/sbn6/
D57iAopOnff7SS1mYnRim91EW+KxzRqc9+KKxJDMckdi5RC0rGuIBgQ3VftHLdYYPF91hAtdnaeC
LGkIq010lezrTe8Rx9jnUPAh7j+wYUBgkBvmqA4sZZ0Jar+KOZlG8tJnZ5mBimaAbC2A5J07bptN
4pAbY4L348+wGdzOHfAn9qWHCq1jOfXG8BoHSt1O7aBKAQUloD738tD8sd/iO/MPLsvG4EAifbNG
eV+ST6Gz7ML1sOrVHL+wwgpQbsKj2Oau5VYbOIVuoptwV2xMUGclvhl6PN5cX3oX9yJDmVSSvwdu
WVgx8EwNJjo59OQY1cxRYIqBu/T19hcW0jz5SPhqDWAH9ce4+h3I3SpIYual+f9EZzrLOCg6qEAs
oOH2T/gMaQ5nWkua19xF+2D3VjqRE25ap3Ubr//UDtNkHbqb2Clu6/31nn3Vhi8tqVlWYhUg1QHD
LzDw7WCnbpI9h4hTuJH74Ca4sdzSqzb2Ld2iDLaJN8QLIL2g+TCpcLOXtUD9KvRf+hWz5NVZpbBg
rouFfR423a44BYf2ZvQUJJEUC6g92hvjQfVVv9gL571whcsP8jY/FYf6pO6Fa9wb3sqATB2/9FNm
WQwmyj3sqzEgFryTkL/CBwv8mYkFDqjEPkFkvZG3oHH4neIOju3VR/JU7tc+//XKcunzs5yF0hHI
jGJaEZ7uvjZO50DsxGU7/je+D/dG6wx32rE/Rr+CLTvVN+27vs28fAtBWsyOsmk3cJjy1ublMoQE
N7npjejbjtjHOGxFHOEMESNykk8FvNlfzHvrVwiq1k19grL5h3J/feQv4xLxsVl2I3h6BbkHHxtP
1qO4Jx/ZLQqcm2FrHNQbzPLa7eviAxe+M8tRaqt3KbyEsdgOxY24L+9g9rizHjCgj9ZuhOwaxPAd
IGR2hj/srvftcgJB1XQ+jmaNgwRmNYlKt46o2+e9e73py7mP2rOD0VAqUUHpNEWo0vfmRjNe+wLl
Fz6sJL+FkwW1Z0mKWpWgJt7jjhVct5yBu+rZ8Mt9eJfttWP5CxXmP6mxhfPg1t7Ij+RWd1CSdsQt
/6f9vt7HaWb+NyjoHEqP62RNtBDE1hQuCho8QuoawNXkPkbhqB/X0NyXr+UGtM3/O0vUDIk0J2YR
nHZfo/fwTj1Ee7FVjuQO3mK3uR/e84fqThyClZP+AiuRzlH2ePbsmFWBAhS84RI1eZA/GS8wffkV
/A4bD+eiTbkdzF1wVG/CP81+TVxxYd+BjcZ/e2rpWduaIXqaOJB0D079VnrdpvJhLYjUn7jdFsya
u+Iz8cFVfLcP4kGFjt8UEz9kcc2FUbORCWHmmFKoiL1mWQg/Lb5yGvh6ar+wXKxZSGg8HK2kQO/K
TbkxHIqDaL3rbmschCrv7QlgKuwqxke+S26ZJ441zqI4fDrVv3QTH8UG/7mx79Pbn9HgqTWLH+RQ
MxvUBikdUDsUOqGPh3cStwvMlewy9etSf2d7eEjGLE8klKrK4b3rD5T94fEKtkS9vB3SOZw/zQ1T
WDFWaOPWG3JSPONYbHvf3sYneOF6sNq7VQ4DFoe4hb3NydxXkGe6HvVL3ZrtxNFQsAq+asjTJnMI
/ZWR93xYwZostT3bZrVRysYE/OOI8osXxrCDAsQrgwzj9Z++tHHOIf0RXF7ifMRvh57Ra/WkP9Pb
9LE6Blv5HP21ngfuKD/LjXM0vxrAN2iM8aUqiDx4ybt6CuXS8M0iqOpye+1yPw3MhTU2B+pbmYpC
K8U6eFXdN8WJvae328TBmfX2IzpsP3JnGzkP3MP9J3XgdL8zwaSmzifHFS92Po/P59R9vj62C3vp
XKEx0nrG7AYSYVEeI3mZ5abTyfv1thcudvR/NBaJkY7RgMbhufqppdinnSh0hl/Fo/Vgv4m72ocq
JERNjXN/aDd4+zyu8UsWVuQc9z9QxkVZYh6NAjd2ifcw7Tyo+sopYWmnmasNBkEMp90R+Tb4Nbh0
A5ekQ3wK/OCG2Lh9Qy1uR29UD0amfgrxo4frw7nUp9mx3hgGVCBz6DnAG1cNn6IA5tHKSma6XBnE
U+UsPRQRaUk6YMCA+T+1N8YxOme/YJR9KO8xR4foBLXGlVvS0pKbZYs+LNIxNqbBg/V5p+JWn/y9
PkLT0eJCWM1x/yVcpPoknToRPYj8XSf3kRp7EizdRM8A4flnrgHyF7Sd6Rx2kcZFW5UWPtWfYAkI
83WQPxCsrUtP0In9c70/C1I3dI77t/HUXtcDprwoWujr3Kml4UQKeJua5isjXrgjvo8FrNbTwrv+
yYVFNicBGDB1sfMEX6xhZa69G8rtuFYrXXAWocb0zW/3n5GhVDoqkwYk4jItnNp8HYI/hSqdJNDd
Uv1Iee0G9p96XImYxfGbluC3L2oddEPaoO+P4IF5AV5Q2xbP2THQIUruxIQA4KngzfldWsrKXrU0
frPTA8m4muYZUp6ihwCwvGTklK/B8hcCx5glAMGIotoW5ibKeezqiXysSbpyX1xqexb/YYWXhkgV
DP6v6UFk/SvR4pVtYKnpWbwP2pAWfS4t354YcYpg9Z2Bt96VH/51bbkQ9HOYf8CgBtMqquVLjSg3
A9FhyKbEBF6C+QBwEOP/GjKA/Kf3bJfIgL5kEB7eNmlBTqRXwqdQxLCGt/pS9+FAH25qPahPI9Eg
JQaENP6nkmwphF+34aAkbmYl2kMt+ugVsl3BgwwU61iKnvg658UdHpOrDbVrBebQYeWzGsQ/IkJo
7tRd5kaxAISmCZIXCcT9IYF9ExAiJb3H6IdPfQJkgkwja99qeKVwxrGUTk7DQ90X9FADp+BnUUJf
jKIccRBouvLNiDOOt/Q2tB/SWhvuzDqFzXOSWbfDWMb3VkXVJ5KSEZ4huBPESTYmnsKZ6YyAnOuu
XsdAzAvYyHZjWe4xfqgFBS0wNxHewHHgyZrofrAayE1oDFJQEPiqpGMAv/AmIRqB206m69u8txXV
VdJ0vBmsHFBm1vZ3XdWCBdfT6vV6Wlq4s855Fn1RqwQzhDUEi5ssTt2s+W0CixIbT2D+eNc/shC7
+uweZyaBCFuoMPhV2+GkaabVPbwcARiKc3tl71vqx6x0AVwGnsIbxfYDU1rb0uT1npZxDNNvGFdr
gdaDOlj1KzeZpRrQnHqRjHAWGElm+TxX2hSWH8z0pNH2J2pGgW92lXosGoHngmjAcwbQaAKgoE5A
xrhmwXNUjToMyBlLVq4JC8UVfUoQ37KxanUGDa008Os8bt00F4DYBeErBDn3ZQK8y/VZXEg3c7ZG
DahYY0PB0x/aZKPK3k+0eCXXLC2QWQK29IDnQ8QDH5L2PjUb+Aq12r+CGSsTtjRAsySsmGOdF3DP
88NU66FlbMDGrTq3IOV0BV+5eyz1YZaNUyvI6shkFmzA2aZSAkftm73SrxFuF7owp2jIPMS7CskD
vxF2dO6aJH9OGxNaumpBH6yRWitTsTDLc5oG1Agqi6S27Wu5uM9CY6cG1coCWhihuYMF6B5GVCs9
8wPDLHY4rk6VQFPbtZStiRhNRdgLe9acnJGOZliWCYPnY92VtiNiot/ASTZ3Mjsnng5ppgAP7wmc
3AEyWykALM3M1N1v0WfSsTJyaDf4QOS4gJs5ttKCrKw7BXm+HnlLl4g5WwOYUqErqW77RQsVu4QJ
PDl0KZCHeWEbpyBvlF1iWR7Taieye9SRSqPcCxrLCRFlsQTCxRXjqEkq/a0Ye3Ml6V5cKzoolv/t
eV9zNJbZ9BhUA71LAivz7XyVBLw0l7PWBYNpgzBy5qtWfTZVW3FJYO5zWEKP5Xg7wEPdrfrx9foQ
L63NWQZK7TQWBq+QIajppxUUfNv+ttSU7c+anyUgUzNCJnB59rMYakPWPzMM3BxIo+utX5wHA7Sd
/84DqNJZKBPb8mGM8xq10pPZsKb6sDAwcy4IgOXAV8og8GGSUTuGEh8lt2CaoVtv13/80gem6f8W
PpYMrWhMQ+JrWez2NHbiPHLQmZWxWWp+dvbgNBflqBkQYx8GiOVOsBymQkYEirw/PN58la+/9SDN
hBxHCLf5cUfOlLdvaWWcZaiulM4W8stcL1PWGmkzK4OxCpjebgDX7wdYVCoHEZbNq1WP5comuXDJ
n5NBoIOiAz0OGUiWVa9ctT70jMMImmajYwjpQdh2cLquhwpdkazl66XZmcW4ZfMMvnU4uRQVwKui
76mbVLAUJE34s8Cec0R41ZkKL3vQDnkDnRVYQEEAvNDCn+1pXxW6b3MPDlo9WCOUChJqepkhga2W
/KTV4uN6dCyE9heC4Vv7NOyjsmgg6aAnpHUMtQhdypqH640vjP4cndgOvCqYqpbH0HqtRea0xXHo
VvasrwG+sBXP4a+RaXcyLCEX03Z15oeQHundIQm4mxiW2BiBXoNHQIbPOhvIXTw2oytgZpM6Sif5
vWa2+v2gAivkJjEvDrKzuy3RCUzv06w95aY9NG5oT+lC6p1iu1XNsOPiJglc8vXBWQiHuRQnUWJb
jgxAqIalJkzS2u2oDNtAiL1iwHyPM/o3CIPfA1hZ1z+4VMaZ420psUWKYcGI5Y0F+5xAPGUaL2yH
DbR8sBXLAHSmgVmKB78b4gCSgTtUYKdsAxdnayULfD3qXZq3abF8W3EyrUKd6WA5BlY3TASgyDIh
a1tHgxfUEJmDFE/1OTAt+TBDrcbTv6UUW2FXwY3RDe1eBVXZUTvagoFhNQdW9P9AyLVuO6vqQXgg
upObXHejTJGAqJvRe1+R5L3hcLIBkrx/C03QKKLRAi0jNZoCZrmx3YHfoECIQdEgdk0x6QczCEpo
ZSrNRtDAxHFYZs+wpcluStWmcIOVyYtOs2Tf8hoM3absPD2No00bE2hzRnaa7TIle5GqgEUnjjFb
tSjUHUSajUPVpHSjUh2o+qKzdx06vq0jNXCHMa48UUtoeaq17lJpZJ6eS/GA7SXWHDVLgXGAhd+t
aGx72xGq+kYis12VDBrI7Xl3jOEqD1rPgOtBPnahi2ITngYKbqSDC+6KKPyyHAjqgnV0ho1PJBxT
qIbiiL79IVjYVv87uaC8SwPYeeVoi+KxLWpkEzM6g/PxaBtrvLaLKQunwtlZB6DIoQUXrDkWpRkc
aj2pN5GG8871KFnKWdNXvy/PwiZl07cSRPhW9cy8CBy4P5Y4dNOf4bTo163/2yd0mcDZrGqrY0WH
N5BtD6gnQbKrHj5jSNBc78bCpj7HQdqtyoqwb6pjqfyuus6B1wdTPkOs/evtT6enS1E8mwTIzdZj
YZrlUaRQb2iRPc0eRDwaWQeR7KVgT2P5I8SxQb+KxN/GK1CHpKMsY74lmRsqMSg6p7S4i5pkLSdd
7sz/4BhHYsukybGHY3N19Uhswa7aZbzaZSCAghsff1wftYXFNcc02xA/LnuGx4dKVL/MJNmjhLI1
0jXjg6XmZ2dRlIE6cOpQNUf6jD0ri0cf6oX6timLNcu7peCbXQUk0XCl7huwVkfbD3P7xjbI5vrg
XGzaoHP4osxpJKAULmF8wKy/cS74Q5qWazWspdanMfu2iIqMmJCCllMNnv3uK9NTQI66/sOXhn36
5Lem7VbpwI+AhKYRxvcKtR5qG5gtUNR+1vzsDAsizjhYbVUdlegdHqOu0t7Ay3UljhfyBJ0lbJby
alRFpSGZnnn7WKSoUFt/GpiSX//x09K7kCfoLE/gYjHWIA5L5KFSeoEOyC4gLk7eqfsiUu5JtXaL
WZrf2cJUdasVFcXOU2maZ5rRwWzYCj7pYh+w4UwnuG/zq5kJz1GIAMmmDTVQOFW4ihA7cosefOmS
x28sFcP2+nhdzKv41vT3378lxrLNFRuqlH157kNpO7mCck86AgMIZL6nqeafylZWDtFLPZslDMgC
JooO7csjzSN6tpvQ9lLG33TIauwBdQMisKqpd71nFycIPZtW4LeeySJqVZ1LBYq/INPRFE/h9cv1
pi8GIJqexXaulYxUFgIw1pp830EQxLdISW5t+IOuHAuWRmoW43mVBKEChZxj3/W3QT1EjqqkfjJJ
dHT8wabmWj1hYZjmAQnTcjoWQgV/RAUFMcpg/UD4mh3KwkD9H2fnsRw5rnXrJ0IECDpwSpNWKVNK
uZowyjUJAiRBBxJ4+rv0j87RbZUizqg7FFGZSQNgm7W/9XE1clUOgkN5dd7aqMyTra+O1Jubotus
/EKQ8NlXfFiHSqzl2hCN369dhsw4x4xGNusff3/S/748+MelGGJ2v6NLhAtwDNp+jJemwZbcxGMV
pjiafooR4oogmI5//7p/vxj+cTXKiAzGCiABSx1krVkL1T9Gg97//dP/de8NcN//e0XApcT0qlXy
7NdbFnXfdIzR6jLdVvXFF3z28z8sOSJXbTlrFvCvdOYjl61azL+2XwQz//6mglb53z/f6Q3dhzFZ
z2KTQx4mkXoqSYwn8r/dnQ8rThIh5dwA7hHTZ23/STCgPc/PdfnVNMNnN+fDsRo28LniegG9Rfuv
dqIPIoru+Uy+yu8/uz0fTlaNe1NNJClPHu7+rZtWVxA6f5VGf/bufDhXiQl5HASAs3WKAKyxPAkV
nNaW5HR2b//bA/iwkhfumz6ggLdQdzfR12CAjV7zJ2zC3d8//9+3VKjV/vv9CYIQ0NukSk7OV126
bs2tQ2QwI3JlgyjqVl///j2fPIiPfH70SWPBYh9jxjYCq6MP2QOdmfhforMAkel/X8Uo/LlEaRNr
LN5yOdGs0X/85isF5Wf36MMKnkohWdxMYL5B1k7n39Ig/f/R1a8Sbf6/35732/3/RWi4gA/LeK7C
qEkI9rge5dmM9vGULTae7mg4JWMeN/12QeEIFIIJDPE8aN1XeKPPnsv73/8jIOBbpfCZwCf1kd37
sEyAJcwXj/yTtf0Rxa8X7hodTeUpWciNsPASr+pqSgHJ/WJn/ey3f1jcOC+N7ggmlgE0uywR+9nI
7Qvk/Ge//cPKHpa6C9xA5JkbFma2m0geBeE/0pXkf8lX8MQ/LGwjp8TbxMpPZfkCmVXWOJ1Xcv3i
ffrklf04PoAlPci5nvmJ6f4XkBQwAX9saZ1FXos4Np6+eAKf3KaPMwPoH9ThvOBrKjbvXdI89r0+
THb9Yjzms6t4//t/vJy94aj3cKyK0N2r5BRHbbp2T0HyXQXhFzfqky38o/afrDqcAy8sT4vydmWM
KmFJUbOephdIdMLi76v7sy95v33/eR0LQ/4Y41lbWLFycRF82nPMg4v6q8v47EF8WMYKMKRgrAg/
mfKnReF6ZNBTfmUT8sk6iz8c0q03AfiBWtYpZtACk8V7Nf785++35t9FhgH/KOovy6BR3Wr4Cc7e
Bz21TZrM8FeaDXhl8IzFxpjRsDlXSlZpN3yFvfjskj6s78bNWnZJF5wZ63L+/lhAAfsq6Pj34R1c
04e1DTKTdM1iIJxcJrGfvBFyGoxtXlU41UVdzSMEWPW0kwOHd6UKvR38T8jOi+EkOqBZtk9a5+2i
kPtrOg6gtPh+2xZdxaCP7brqq2Ptk3vwcS6A8Y1Af8eCMyYb/Gyd2/6lbDz+++8P9rNP/5BD23II
S6375LQi9agkRr5BOfv7R3+ynD7q/5vJeRgzg5XZwiSsijAnM09rGg990fnd89+/45MF9VHZT5sa
0NgZ8UqP6rB99luwv4LHv3/2J/nTR2F/QqgrK4qgNFh+jmOd4z/BbFI0WnZL+LyaLy7hsyfw/vf/
2HVkvyxjWJflSSTLqx0gg97YF8WYz57Ahx3Bl6BqVVuQnCIyAmdHrc62RrkibP0KPCGtvoqLPjkB
PpL7q4YKIBZ0cC6pSWFb+jBxe+nfWy92PVqndn9/Ip9dz4ftwFvBOsN34bhcQKmcIFJLVdKGqVeZ
P6X4aqD2swfyYVsADCus1xEX40XBTm3t3nP/k/86OIYfwvh+HD25oqp9avQWpX2wrmAsD19xiT9Z
DB+F9JV1ZlsYzq+qYXe+Su78EiZksSz+fvc/+/j3p/IfLyrGKYENjoA/nRW9s63ZMV8c0VD79veP
/yS2/iic7ynzx85H1ajkAlYTFPzIoczoUBeyBwbNUtrlsy3R80z8/O9f6Qf/3mHFE/mw+jpnQl87
7c6rB96Nsl71PEQuOHYhk3tjGlvIRqpzJNfqbRYNiDU2bt8whZkUcEg2YxpBR4tuuA6vnRMGwhlo
UdPQLdv3pIJhhuzleAfXQYVatBi9u9BF242DZDCrIOI4x3FrL8qOySHewnZnqCyvfm2WPdtGsW8J
JspN1SPLcC2/Rklf7Ro+6psypOTEvRWEHlZjT/UUv+0koPw2pn2d0XXRz97WlphSrCZ5AWoM7dIN
TD10PO29tvM0ZjpKZkA+gsA71cG4nsxs6wPIg2A2tgNzt4Hl5rZErx0948p7tgvvj0YJ79virQPP
hrVCK97BBzm1rSwPg/Li+7ael4OWqilsNHqvQAjqPWtjEJmDZs1dPwHYtnlgFJZRBEkuoZxUhZh0
X4CuCaGz38oM+lNwiqMV1bAJPPA+qfVx5jFAlgmzTzB0M0+Quom9LGfxTYyYY4SItGG5DnxwrAO4
NbZrnKuuf8Sc8x8Fcta+o+Oz1zBxq0J1ZuOo0Gmd/HSzoMEpMunb1fEeHfUuE2V97Kv6uNTQ1itj
jt0i9FPAelvUemkyP/D9TCFbypWSbhcP5CeRhBSJ64diCfurTzD8lYz+N5fERYRsJyW6n3e1XP8A
WvcPlDXukUK0c8BXulNFKU0XCrc93rAL2ZYfYal4tmjzyBzMTLfgiSYSUF4b3YwMpyem0LvUNKA5
CH/X+Gof8+lhE/bdCqLCIF0Cf2DZqu96G6F/HJGKVnQD7h700b1M4OQcJ1B1aDodYk/UubdJfjOb
CbrsWGj2Yjt03Y3tTAa0aQYhodnB/qPL4BAs0ljI+OpBXbnvsbdsDQ2/+7GG3sBh/quUiToPGozi
pqTk/T4tIKOrFizQJNorNa4ZpGpzl0PkCzxatc3LlG9ERX4uyKAKGkLUwW1fn9at9PYdj7bjUI+A
xCNoLkbebAdaOZaX9RhlUzmoI10lJso33Z5o12MOOfZpsQWAhjaDiZ692TM2nS0j+2kaEaD1PjuU
pSjTcdR9l879MH0DF5vnbdsmsJuGcsMfmbpILsw975JXM/RzRqSGx7c35lb4T14j/Rxtw6s3yIJ4
8tTX3tO2QSwFouU/favo1R88gAkpL3PjR//YvjuRqfzOO1Doxxp178hwdanEdpJ+tUOe/aePsZky
1129JF4y3qj90tvuEPgUvzEui2ZoD1R3b8HYXSbj57Yu96oebsFkPUOvdYoGfgma6htsSX9AwfE4
0+Re1lbl42oPug7anbabK4xvD/441bekWi627Hea6h+03Yqtmx5hLn3jWPW6LmYPtUfu16RO6647
IXxLUpT7bjABcti2/iYQ6ozg/7j44XHUkLb7cZWPoXypqi1JPRZlZYW5BVKTb1ARXjbLjrx03zyg
SeM5ega2bLc0Ya5aD9o8u8OY8D+rIQ8Y0DwQ4d8FMXns/WDLPFpezBTfE1fuSq+6Xzwh8zWuATv0
6ksLYqFU3aGv+l25VYe+Bc/QQWXpY79JEUrNhzjS502Xv5sOAEVPPomZ32JS4B7vdwG5x6HvGTCX
4gpWKby/sFnBWIRMOGTwcrflrjXD7aLY7zCezqKNoY1e652lMkox7VFncTwBPlSDVMdnW+WQe+bU
rj813W5IsF36bjz5YlIZbn2Ge3BlvLogGhaoUMT34CDmrWtfSGC7tJPjS2TJUxuSV0/ry8axK0p/
V8fh91J3txghHNJg5n9aZh+bzbtq4DJRtMd7iwZ/ofvxvkrilyq0O4QtN324UkzywtSGN0nmW6Ky
gYS7mie5SOyBk+ncVVMOZMg33sb7Bv4RKSHRgRIoeztyO1Nxz5x+CRMHhDtdf0UJ4HImGm6JANyQ
2pe+5ZDs6e1erdM9ZFlAYP+oOc6MYeD3a+ftaqYPplE3rgtvZVvdREAJVzWuwrZUpryKntpguISK
P9WVf4HjIcBr2KbQ+FxTK4OXhBkDMCP/Hfv+eY3ZLdCrAVDM4SMdln+2LbpW2DlECx9f8JnfkkDf
NHwt0yhY7/qAf1Ps3aeke8SEx5Y28C9t1uEsvOVO+u1TTbz7ZOA7l+Ad5iWEdvONa+Ud4mOYntLu
tXQUxFx3H63dxXfdccAJ/A59LoZA7yh+Wd3DMc7O413JzGGrKBga4gK9zgtKKyxLBN9rOM3iBBVo
DA93XtfdtqVR8A3usE30KKF7NoxvQz+eT1FYD7ugBlht8t2wgw6ZZsuoHmFe8TwLFJlgxnPrgf2O
3UufmcCXBerFJCCDD/AdzZmcHkIsHzvJruh+angbPXABf55YNuywVpztpi5MDlsc37YYm0pRHqhy
q5pnz5nlBrhle4BcpN03M6p+bWQbnAKxzoDydakJoiWFvcJFO/EY2sBCdkf/RC3ePFoB9Ly0QqVh
zO6oPz9CvHTw0P+Bnr+7jqqx6bSOJygkL1uC2dSwydZ2fjGRPpVooaYORqMpDEZE5sfhfpzHLvNG
3GiCya66cQ/EbC4TdH52tDslq7pDGnMlvv8CEPV1sevZxnMRAKE3dwJnW/sWdkAnY/rs1bbDvYvB
uALIeS+MvvQu1nBmrau8SQSSQ6+5hNVQNEDmpX607GEFfZROqlRSe1gngGxD/icewhz7Otv5LJBp
o+XZhLQ+C3yzp91xiMWtkB44yNG6Zw2lWYKKZg1keMpNfQzK7rwBUpzFof8t6OJiJOQPgj3U0+3w
pKV4TSp3rXxG7hZMw+L1snMKPuB9ELeHyh9ukgE77gAOt+ENQLbD5ArMmawnxF042Jsnudr70cWn
VrXHdRNPGJvrMlp5txFehmrzdmKFJkHr4XvvxqcY8hznqYMZyJtedY6YBXEg2G8Fl3o5efFw8Idp
X+v1jCrzQVXRxa9i0JST8bSy9cy85CoX82Boi5CD1qroQa09SyPidKn9XTlh9J2qp7EZTk032yNm
BMvvaiXr75FP3Zseq92ywGjeDmbKWUJuZZPsuzDalW11Lof1ZYPPNsi2ssxcjMU5dgmUplF8iKtF
XCEabI9c10BdJWu583TnFzbk2DGSJrzdAM2GIhpDJYpqljdsiiHfAoLcD/hJTt4j2ULvOHRRkAIP
zO6rahrvPd24rGSBO7cN3nmzRSYXE90yVVdAVK8DSVfHfnkQ9x42BYCR8gdahMtUZ25Zn0s6xABc
T28sDJC0tyxdolHlAMWLfBNkzliPta6assu9cUYEQ/B6BY3DEarVLQ3KA6AILq0hnE3VFAFEjknE
VOp3jVD/5vx1LHg9/igr/ocatuGW2bbgHXHpPDNI08oVmz8NzjoeqmyIt4exxlYHh6CX0JfPi49X
xmAxJRW024tf38+Urbu2jWosbBPfaOrwZunoDdDna2cNsPHLmKS1iu59T/hn9O79V6Q7ekGgKPee
QTnXLvYUqu6p7hsULAMU47yhelv0VEhtjo2aMlDSCy92J7cAq+zxQ8TdTdImBaDW+64pa+B/VeG0
ylGzTeMFVbUVay2C/rtFRReql9wHLd9AktpF7T+r57pi7pdTaPQ+svY5XN0+YetLGAGwDaXyU2Mi
+Jv6u6WPbkniXRYwnLH175Pau8RcPMVtGeaI987cxzgnvNmX1Kp+z7oBLOoFmxxvwUYbagXUd0Rf
5vL/BioQwMhZHbzIx4COgofmNIYFWEJ3q5tkKvF8wEmHP7a3mhdRxj8TX/1gK4TS5WqLZdXeW4+J
3LQfRJOvaxPtNjfGuReZ6FhKE/yBvJWAsx9URz2Q+WBLDxipaZuPllTwUZv4dE4Y5iLgRCq7e1ra
+c9GAwD6LZ7Rjrc02gWcVk8igudmvpIFmaFexgPh83CDkZ/xbCRp87nvZmRgidsvEBnmCOEZqrS4
aI09MFt5sKYDjMv3iJvDR/R2+1vmJ8t+Cpk6xC2xB0IrbLKm6fPBVu0BQ7p2D8cgOIsuoo9ygLfH
q4NR+LENOX+Ey137iKGXLZshaMgVWYBknFSf857Rp9AF9SPETFMRlV3/Wg4uPkerCl0Gl2b2PfbW
MqtnZncuxLQoJZ7BaKaZ2bGZy/EaUz7f+A2jlzj2aK67UWN9zaAShou5CLaBGzkP68VfIjSuPOlf
B4T3t4h09A5MVPeG7Cq6w6mDWpEZDL14RrgTXxygWmyxqZkoy5BOT5gMRv8L8WyXh+O6pE4xjj5M
wN5L6UlYzIgDj0bGyeOC+xVs1XZa4HNwrIgcH22wtCyLTS9liqx1vhnQlrgTqvdALmj6m5nPmNoo
+eztPLxE9wgrwPVZ4GSaeayuj9BqzPdwlfJBDxVrghExJq6kxroXyJbOyM2Q4OkJI8+0nmAsZhY6
FV1YIbMypV+ISLSnxoRlvgVS7luAVDPJ9HpSa6TyagvLbHznUHhTrPYRYdGOa8IPDjnSLljt9CxK
jHTLZDDXJOh+hP2ypnwV5HFqQc4i25jcmzi2N4ioXT70UZROpvHzkG/BNxuL+glVeZWSWM577NuY
6rO9KSqIam9jFq3FEA8ujQ3HkDFr+TczsuWx6meG+KmmuOWmO6+YrfipFp9kmKPXe6/tZJ/3Hq9x
MFd9dJ9QH62SploRlMSVxsfVPcuWrRYA/LIIRGrchg0YhPd9te7gWTGvBCz20E8hGPEeVzWHrwjd
2gBrYEFYUOv+9d214gL0eT45y7B8y7vkHWwVVz+HgDyLCqYFCZPf67aDYrdv15Su+lY17ZO/xntm
vMyJLcNTOaxdxLJtnjAUkrTdHcG8YxZs3nsFI1jzsMHLhqmnAxh9Pzy8VimZ40tM5mEfdYt37PV4
ocovyBCD2T6O/FwRFSJU8dcf0ShwmyxHK6KP+tuOwKaLVc7lbGpwIlI9p3pcsrGn114kP1w7jhk6
oFUB3c+Musg4pnJFlxo1lQ3nZPOaGDWmtlpPC7c/RomVaZMCg/t9XscouWyju0+6bT3AWPcXuiJQ
H45btAMDX+CEULc13b4LhmwOqWFWTi3WyTKLrDEVNtMO2GHLyVtr7AqHESDgRWxuGa3mXJTjA6+q
A209LxfwrkyDtryrgjqfBT/O2GUnFV8R3sG8GnQlRA8ZYrYnOHDjUW7+e7G3/D75Aji5FiJgBb+J
9WVcyJUu8s1ODpmSDlF4E/1kDlNHX6Oqz6chOg+O5g6OV2kXlHdR5ABb9RHcuNndLJH/6iv7Q8b2
MDhx3gb5EMXrg7LI1jV5D8aH8iUYQ5VGG78Py9GlnC7mugAofDciL6ky1WHcqHJrV/h8CFD46S6k
4pekn/gO3iXdLTo3v5GFkJ9zOa15B/eWGzUGLkt82+3WxNIHnH/DiYSrOfYmiu+06pcD2BdY2rjW
lHQsyUJRmocIZgs5tv1fxtv2C1mPdYDwxNiD2+ps6oHbJO2ftaMPEY32gN/ItFvgXOCi5jKScMi1
SK56ql+oUbeoRZysGw+bP2wpJgTaAlLyPyuEhsEmdlbLe6G5K2jDLATk1a0X1C3sVKZLF+BVNB58
J+YYAktMpWXUoFarRqgvuQzLFOiHAKlC7+29asID8eabCZFIYTqc0K5B4uwNCqinUdJMDHzNUQ+C
9Zx4d1JwxHO7xNf9ky3b4BL3VQzTheF5ii04pzy+jDH/Xgmsd3iTDKkhXf+wrmEMTIhAF2DxwnTS
EGGGyfp97KXAeEu5Q+2paGlzpI2+TpH+ocvqRxslP+mGymE/eihGaf1M2uFXACPyy7wy0CbCAODM
dsq45ru+Dx5IRx4TL8CETQDbdlllLunwgkUrWt0Y793McmAjdohaTaLQA8ruNnhdYLUE96AVwGRj
/d8N8BJHFkQR6oLvczx6CDg8QiT29nDwY6h6AjCWjQn6G4JU7mS2cMZUbdQ9hyAsnseqLc+CWhQq
1Ta/dMI3eYnABvWXGaTBpZW3OP66Q1x6tOCLkAvKKIYs2LU4SAQuIvBvWRcK+51SIpBpQI8q5kZj
WSzM7NqRBc/eulauaJGCo1TF6/6MsavwugSi5LB9ZuVtiJZpkCVVYH81rVreWniO/rOQsPlB4QIx
wptEwqtDTfpaAjRxiIwu885X0d00qGGfwPznGoq5B6I8Vhe4bZA8jqPy4JsB76sZZwrHFqSscToP
1F2dxbhdzgwThSdgNZPVdTRUu41KkiNoD542FqKIKUL7D+Y2VB7AL/oVE0bq0TddW2YIJdmdq6ba
SytB5E1PluEJ8QZqDpqVeD9q2v6gfu8FqF218pcTkIxbVN6P/jYOqIb4w10UN+OBTiv50yHdz8aw
TVjax7Q6spWMe2/k2/e6xw5FdesXXRD7j6oh05GMPp/TAUY0JjdlBTRTG4YxPchYLU0uQhLa24mU
TVFCYAV0l2rGRxINhwVB2DPKLoOAQmpo9zYUzbVjoKykPUd+xyZugG8dVZTjNAx2uEaaR95IboJ6
YmtGRCJHzCVOCj8JbPXnGK2EndeN0S0Mb0BbmV3N4E2jg+1hwzzU3hBW/plkPPxoRw3kjo84KA+9
GqtKMbtHZFqhpAkbpQyWQs257UeUraYW6YjYZgylIXYR1c5XiyrYmLQ2banvTosIh7PsvfCwemWZ
xdPgXfgyyhuNI+pnvwGQxOoeBNCtAbEy7MACnGt3IGQyeLQz349qXvJOQ6Q+y9HmEkddgQa4ubed
jTB3ggkUCux9JuuI7wGQSi7BSgAz9EakNxK8KIFRPTLuSCv6h4EnrAjW2ETZUnL5sCYjTlgru+E8
TB27H4a2zGtsd6kaYCCXRiCXHOUSj7/RANFHu4wEpnIoxNcdAs617dwTYnwOgYUg3+xQI4pPmmrL
l7nl+VCTal92NT3Nbun2A0yVr3h5k9dpovU3iK1gIDThF8A2aKvitKLcU5nXQHqKejJ5rcIxfjXO
33IRaDgYgQqDcVDB1qUgaBTf67LZfrNhFbiBtf62cj9B8rfFWT0JRHdickcJJ+1b5Y0dHIfXhL/G
OvZ3gNTZkwckw4uYuvGX1lQcemfcHrCMdU+hmM87VBR2ax+5o0Ie+5PGtgsyNWLsv/RGQG7XytzU
tRccBMyzMb9EETQicd7X/rbdbDHsYVLOBXvyAO75McOi6EeJAAb/N4ZV1kSTeVzwZXsjbbyDNxnK
uUqF/CWox3o/cbgpMdrBclYn7kWJWp7IoN1VbnTw0mWcZuguZOxtQKsgJPvW++hv5VCiYDYPNUsP
ZZ7Ga56UBUbsffAAic7EfIW4xgd5uE50e1BM0z4NEsJeobte+W4NA3Iex2ArZNhOKi/Xqfq9kka8
0XIb7wZPzlc7zPCzrNf5J2urYcd7eGOFk1S7aWZDSqOG57Px3iPEJP6u7Ioe4US0FcXUeX54xyNA
AB4ZCpb1Wz0SAWXJ3KGOu7XmMRmERhXpvQSiJOpzW6JgaIUhzCxCbbNompoXmyZLnfdJ5x1L5r27
leC6UZQqS3UO1HskiEZUih4UeUq4t2ULNfEJwKURjmZrN+DNUwnSpsa/KzU2CHAbdFAVdN0czgdM
hfrAu4jtJ3Y9e4EN1bAzyfKTe9GYt6M/FrhhGIirYaSQhzKeOHwlfOHn+EtaEy7vFzO1r42/BrdU
zeTdOMR/X1fsjpQKIck8bfd128KlyIBgFSFihYFVTUj1bZIVdDLzyAosp+uGs/cQluz3Vll4KbSv
wzCgZm1Q30s07PZGBarG3N/D0jMvjX8IY3NT+Q6FayEQG65vZiN72SKkKtsDNmI4gnH/6rbeoJ4g
bwnEyxepa7eXqJpkKGA8kCFpc2niV/TVikmQM8VVpC5YBHAeS5clqv8ebNOfIEDAbErQs5RMXG6X
8p8F8m0UgOId7zRMzyog11wwN6igUsTWUCQgsY9CbLGyyzvawUpTqQM+fUoZq2/oOJyZYuAfhG4s
4Ix0X26wWqigDctrj3lFAGxIGvful4HY2qDJnEm7PlqN3aki5KGJhgZPjn3nU3z2UL9FWgdnp2Wj
v1VkkAvUqGm1LvleIedDqlFi8xSkypDd4cjoCaZnK+9Ft8qmvQkwQVvXCIOHZ8ODk6uJn1XoA+VY
jT/Rf1NplaC50fKDgYlZOnCcBZXuBMBdsLqDAAO5Ol0xB9WPvzYcoSk0qiQdsa2g7AWLw3lcYAQp
S3OwZHlK4r7e0wDSqMgGx7aS33g3X4KKXfyh+jnOsks9D8EhsnzY/y3nIDCwLgQwaNypinoHPODq
3mEt3/tVEx69abGHaBzQw7AIlQa/e5iqGtbYiHIKVhO5j2vUZAMvuBdNnE+eolk1bmPOWnYTtKhr
lUEFuZrAJwRR8otuXpxtyClzRwFPS9yYBo6e6ve+L87TYrJJn6EBHaFbOU15S9CLDdvuNzJzJPPG
wR6yWy0aHSiEWxTB0jkxOeB8MJ+Jo999ze7KmS/naGuSa1VOwOLToUtlMD/Hw4aWCNQEjRK/bEKi
XQPTpWM/CXBT6dKiid4PR2VJg8km9FO7tud3sBFcjlFiTm6IE5P21fAH/1SmiQ6gzkM2jvFsDGVP
2//ZPy4YxJKjyAkWIoxFvXgHDzuS6dqGmQ8bsQJH+knBuPZgHX1cuIyLBvaSl4n7qMSG8q5aoqfO
NvOB9pt/7LrtpRwIdlpdLzmaH2EuWKhx5KMCK5hnMjbQNcewyYwZb5gBepu+Miko6gKqhLqy84oa
4Me8w7xYMbGhy5WvOHJk0ICZSXYSWWy6lVPwgCMrD0SbZLKPyLFntSnQuUSXQ3NMoIfdTeN6tKgp
3kq2YDic9+V0bEeizrPfg7rvQYnQBC4+RBg/0/UIeWcQ7TWYSk+wgagPUVsxNEirMIcdIcsa2gEL
k2xJttZ6XwblCqRr9zZUVqfGdzZ1iUaH0sKebRkXFIZ0iIRBqF9UDBX6k9MDr4VfYCV1j4lDKzCa
xp94RCABxdxDrYa+YSD4vWwVYxbd739FpRfkQ0O2dJrUNyaXJzv3mLtHnwwucHGfR3pD975eWKbK
BdXzDRqYKpRw4KqxzEIf9wOzoMWGaOQJmZA8B6TsfyE1vQld9+rW4D3n9GEu2iX8XjfoR8+y0D4n
hzIM5qJJNMo9Ezr8/4+z81huG2nX8A0dVKEbecucRGXZ0gZlWzZiIzfS1Z+Hs5rhb1lV3o1nQYok
uvvrN8Kmz3heYANkNgbr0Z9f/cpUp7mZw30ko+674WnOHs/HV5wF6cEMbS75Zu4ueajJWPfHL0zf
tC/Ijko6MhI4k9tbUYaK07C8rVNC/fyBdRXOMWy9qJyttOksM0WyssySfknFiKsq4bF0zW/MPyXh
Qpm+S7hOLFuB1gWo6UUZLHDbxSkZ+sN7RebHuSzSaZubAF+4kE99ExOUEnm/qLSyb/uIwQgnIsEA
c8K9fIKfqhvLhOPhp67aiutBR1KP05UNqTeAHg43S/adyw5BiNXCKc1+OyFzWc9e8V2FlNbx5LyR
U9mdugDbWQ4UmqhMrVJD//IIMFj0Lg9WoRtuAC2BKv1NzELj9Ki7dc6GAlkli5eihFZWtohXcxc9
x719o+VULucW/b1j2z8Hl54qmz+P9sQnasQ2fq6ORUGJthly6AOfPKuYCvppzoxF5jg/+Cq+uzkr
mjw7GLRE/aiodA4jun7t7GdauACBtfFSzU27IKcUFm+U74GY1klXDWurH+NtZldnp895T1NvDO3c
m1F4zGkoXOZ5lWzcccTpzzxwLEsFzSJY5LaYfk1W9yse51M9M0ZRhtehDaisbFzUXSJ+Qrl33M3N
gNhsWTbyyY/CqFgYgyPWvIK8LZ3W3UxFx6We1syVMzOE0+4QbUnYF+VGxClHK0kuJL5HfjPSopEy
pa28bBYnZsrymGgdbVxY6qe4VPMpiUpv1zZ2vPVMk7jLwE6pXo3bb56U/cmcEcklTt49TpnSh7pk
EGOECpEWZ/XgHZpE+9Wyrf38bbS0/dPQTUc/bYlCwBADB/pUt+nScUG+2ornnYOwK7hnd+9FkKlh
2Xt29MbaaDbTkKvwMQXDB9lKk3zXjc781hUhBEPvtHpPrGSdE/bY6G1QyWkBedrRDKZ+pLHjHQdJ
sEWlMYF6uTJPrmrlu5/WxT04V7v23RTJT2Op73C6w05P5bhuMr9eu90kdgJcZy/TcCLAySeE3VDB
prPLkF+4vaSVBaH3NTLqcQcrmS1nakG3RGh0G2/q5u2QVtb72PTzIWnSmKTQVm8BJjD3dYn1OnMW
/Ej8Kf6lG8p1m26o1uNgyJ0m4nGXGIX9SGV5uzI98oraAkXLIqiRRYd0fzLhCaIuVOvF1cp3ZwM6
LiQgrRnIzp5QAWSLSiU1CgiP/wydJNnkF2iNz2RsvCBRN9qPmmmRjmWSkrnmR+fGCGJKoZN2I9pW
vtZFFfarqA2sZdDQGsyNa36AJc4pLmSzBFOrHbm1jKbR9ybMEy7C3qaFri3V2jYnpHGq0da0MEXl
8xAkBSNPPkUHWCzjzSPCCuePY0w3qFkEfaMBeR0JfFvW2r9QhXe/eEonIsC5DlJ7G8Nw2pT2JhIc
Nx/IVbq48uzUvYwivbmxfKW/uooontxqh00HyPYUZFFB16mFZi9O0pug97PHkUH7xg8y+yu3bnuX
Nm2yVIT3bPPBN06oMdMtAoRgacblyuLAtCq7jVcVedoUuY7ZLdiTAdntuPauH0r54tYuHGTbQC/d
ICgILoj5iHraAcpQFxinnhassASEsw33feABMrRzvnbSsd9GFoOSAKRYDZJubhJpYm8fYSDe26qt
fhiN3a6nVLNR5Gb9Ir2+uu9kLPelHegXG1fwXeYBoXu9QEodNkCZGVAaeTqVvXViRctC18drt6pp
xB5KBEODdvu9ycG+DGsrfddT1h57yxSnTIj2SflDvBp5RtfpVMpdORbNqtU9ocdzt2v7sloNbqqW
DjrSpZEX4xpp0fTIlIgQsfKabkfKFUjyFHk0JrfFuco4YBa1Z8W/QqXi3Yy4aVxEHjJFxzL5VImS
dy6tVeAOUbQJCOI9+VPogCQaXfrkOq4+9HHSbHEGtHvyUYZlEiExSqx6OLtz6W6tKZTbRHfOo1Qh
fU1T1qxdpyvWTVQ1bwRZCY6FQJ2dKZZrLij5RgMEL3yrTzl5NKo6REKLWhjhijyUGUqvznfk6ZYb
Gx3Ft4Sd8kZO3LJZ6hRqAWRsbN7zDmFXyzbsD4QKcMzpUjbVihZid+V7CW0G/ZyjQInHt05GtCSP
AwXJoLir2CeDx2oM4KbI6ZtVFtm9s2CFMj7Ptsm2xj3jm1+n6hQHwDjVFKsIJ7NZouSbjKWIUA/D
/jR6PVI4i5FiJIVXkbiDdirZz6y6U1FH6YPV2TaDTDkfkxSzCeRCfmgz4o6oUrRvud608P6N2tiJ
n70GaCqOmR9SIUsn95KMqwRim1Skmn9DTPTxdxAidtp4auJ7Ls/ZeVQqDVauF1FPnnUU7ObOsB9T
3Sz54vlah6HYgqWh5MkyvfXYr46BXdoHHY/V1vGa8k0p2EbRTMNJ2CgiF14XJ7eJx02dop1uL7Ng
fJ7ayKpW7qTUjYso7KdLOMEC7pAicG+4FVnQIwcEGUa0OmZwevRfSzrsHEtvKMmsFzIXy2xEgzJZ
K9/GelCFwb3BIDIkxTINK/ZxAbh9GXPHptoEZnZu/ajbFp2xJeL6Pg36LY/Jil2bm0DdoxKFBpRt
Q294s9bjePCQ+s1RtrKI34wyyOq8WzfaP1gD2NokoYLnQzhlpzo2662ZGhdltGJarfaEwVIx7KvV
mFrnoGOn9kxDr/KE0c5T2T1+NqbBxL3jF7p0jt/KULL0SN3NIksthGGdsyq/iwdzKYz+MYur+3CG
4qi6u9ripuI01Tkwmg4pUmLvHRVRZq+0v0nS4EwnSnP02MTWQ9PpfQ5XvAyNmOb0fJslyU1Wk8oV
ooOzrPhG2kosSjP80g/dxrT8ZjUOgFgQh/SUOzfod6N9aOf9cYYKDBC9wdtaO5e5F53nsrLLZ99B
iDMQuH3AnRxtzKwXbCdBxv0x85+J+/Ye3E54+7Kc0/txVNZz54RmsPL7qX6vgKqONbKhZGPpNmy5
G1bjCGiC+JfvJ/PvvKJ21ggVxYKRbaAKNdLLDs3ysiG5dkOuH6lqBtcV3SKpJAmHD2AVXLGdLiP3
b869reV5+aarIvug7M7aS+l5S6VCY5u2wbCKHFhJM884GxVKllhASOb1xXbmu/6460N3XAJ12Ju0
HqtTk6JytbjMnKZaDZy5mQUkm2ZPspveKvp50UGgnkOv7j6HJEY/+o4czzX1kaumxDmVML4f+t6d
Dq2KUVECfK+FYPDulWO/wlDrfeR7eisNL/8Oq94SGnVBVdoUnxX2GrL+UbiBH9rTpgU+u7X9lg/D
nRA/qm8/22nlr2vu1wJmdNLbOcld5iN7hnl1qSOeEtlvwfcYOd1RzjtBNgiySu5IC9iFpr/PcS+8
B5Rf3aeJaGCUXXVKtER84vbZtzwZvQdVSn0MApXjY/O6ciXLSFmLJO08Rj7fyL2Falp75TYRa9Er
ZuOmNqOStvrAXk+FUDAz0Y0P0wB840wHN4aOToT6JcOA/tFMtd80INYmnNWLFFDbUKR3hGUTZtBC
fPhBP99YqcNeUbhVs2kQPLP56xlpe18ejAQqie6qaXwA9cq2E0mdz2E9FSiWSlA0hP+rIWSzzQsI
uTYY/VsOu4uZVNrlTZFwK2hlhlW2DsA1ejL7kpisdGAqIVdx2Rnnwmqbnz5nNhogHW7tKqfonPx0
d6GR2CxZS8m5yf1ig9i4XAx+F751cXvEbetuwfGDBNtnOjyj00zfpSSGvUw6LAIz/G9m6egQF96v
Jm6J/BnTXWIXb0lQKjDfPDhNPCm3tdW6fA0WMpeVwff/I9He9ALwdJfY3nBQAVnUfUtqydwY9cGf
M7U3XZ/7UuxHjH62XuPMzddjNoybKYyjXTr30zofig7wOcj3s0/jOupgC3nXHHOMI+ClOz1+YoOp
0QVM9V6UkTgEHX8s1+d6nQxF9aKL1lwPYhoPYeSWe2MaX7w+cDaK+8K2tGW+RGn5BFiP2N5ntA1M
U51VdpF9zE54jwi8v62zsfg1SdRcWdq5y6Geh1XjOf62KEo2jBizScFYunRbhVQnjhzE/dWwtZLJ
Xs7mQEXxFLmPhk4wZgfYkEsHsr/l/qF1ynW7rOSizabsXGbCWnZtWy+dXjsAnbYF7jDX8O1jYt+O
UeNxLyehf8BLcrncBj/qpPaAv7OfjLMMFY10mv3oTv3JbitECeAwjxCCyEWrplihTVI72gfchdEP
WMbJyb/z8tlfpmPjLXsAtJcmJhPTa2xzZwo/val+gBO7hPqxKqiONBZuLC26VXvvwdHRuOiq6ug0
MLdFO+XsBnD7hhVDaZjtuOo8hz+1JoRlKFFvZTRqC3vqHrt0QBhQDeIhukzqToreiuA8To9JPCMO
3JSyfjDm9jWJp3vaqO4r5WJ8HsEu8vyQoZwWc/VcG2i5wY3OreeaR2+2yt3omua6EITu+xcyluuH
WLttcLBacefoQQBthb9Is94ovqaFjnigPPMCcXbWlofvITfiJydPoY0g/PosKdl2Gfp1azk3EX7R
dWcjBnRV0t8QC2evLXveUXmBzLFydoyCagXrG+8st3uM+hF7m8luHqrUX2be+ORV1s9IFY89jvdo
urhY4ExmuL7LlgeRP3f3rnDclc7HeCeQya+gIouLgwjCM6HpT7PYkV3J+wiltlDu2slrtZAVBTKz
m7+a1FIvEgMUxIPhW0wJ9EFEN3crJetGPxrwlYsw7eKNtmS+ridSGFXheyuALYtEyOhbrTsNtlHF
iyEtwjX6XJhwlm2tSe0bLH9cW5bBBlLBKgx9B7jr9IClKMi+6qLr1mNCVQ6Q9SsO2umIOlgt++ZC
uTVxsS0y6NmsdcJN7wQRUKOHUqrA3iLcqLqsZOT5nGI3Q2wMO69FoFDjw9pxRSh3XmHdcVYjRkZj
wJfp34RI2dGaRsZJx2GyUZGPiB2KcpEk2RfZdTXIhPVitMnOBmg+hL78kiaoXmoxvbey++bQabBg
zMV2gMBnzQDj7r2q4CCXqr9PPfUUlu5XIjtJ2Sx7RKS0d9gyOs/G1OEdk/G5G5tinY21A63Pz+DE
mCfd4XKWXEayqB0JnUyRTDZMQYcq7owFmoRfYW7z5KFXXKHynJkd0nDRtehrhyw5h3TjLVSHfsvs
rXoJaW4uY4Ri6CISGm7H5r6wo0dyh86G4bzFOrmnWeLiKApPsgob5gPA7logBb04iRwcDyefMvVb
5vtzZRvL0s2+zln9yp5UAzI1NGOEY3siaz9nnh8edI7+U2bhuJOWGTGrW+MtT+RrqtN1PLlPbTyj
IXGfrMY5BzP7BgsUPWg2HZup2HeRu0e38SgL74SYhD+nBYbVGVyuHNt0lY3pK+K0HfpGayUHp1iV
cX9O2xp+gJFhEwQmIGoy7GdrlsgJRsRuxCO3JtiqNCpn2fErwq+UXL79Zk2L4o96DGFTzDF+Y522
W9JhfqEE3wyDT+MaoqbAjG8N2xk2CF7SheRat1CW/cyD8Oy7PGa5OT4KOKvQi2GQW/fBKOcnNMfh
Gkpj5WoqeHLh6xW/9WoInJfGLG7CDiF0RdfbIhR5vMEXxjPvFT8v/N6yzqKZDxpxLoa3ts5Scp67
dBnI+HGIzEMk6AAXeuVK41mSaJq6NLkiRrABxZberL5VRrweZnvNvZmNLcOj05Xec3zJ9ch9DuwQ
oQ7Sff5V+7cKpxrCmpG5Iq/uXOHdhfgSps7cmNp84WsZlqlwvgZjtI2Ddocza9XF9h4FJPuAOX0t
RYjatKclu58jnyE+vGl0wI1mLrcl5N4Bapmxo0UI7KEHOSKVfYakBJ8d79smeZvdbFr2mHRY+Pkv
U6M86E0LbLLOX8oyu4WAxgJqgUZGdYsLJ48PLPP3RvTbUYyXAx2RMoccFiA3WhUOQsccMeo6lS4k
eM2luiKk2W2lWBL5jtOnZMjNJ6tZIirwkc2NoN5aGTdpWnF2UtWb2/4tonzamgL3S9MjcPOYJG9M
oxxvw8GBk4l1u/bs1tjHvgRiIHIftYjuNoXq2HCUH3xHIyN2SdihuapR6XuTOvQD33EbeNV6DuQX
o04BhUNdHoIJ/jID2t2rCjxGTNZMwq0JnVfVP12hBpu2hDy8NeaE9R6BabRWjjKasa1jyWvHuG0b
4DWRjt0N/oqHQaXwtQE8IMKvl1TJ8q2B5NrDhBeHJhRvCZl/y4583pXP3WQhVT2uEaCId10a6JEq
OAguoWa9AVH/klrZpmXg66r5Zq64ddTIj6Q33VsjyT2BvbINHjBzbuoFgN/TZIiNj8BpOw2tOAC6
mKdinpzDLJhIix4gSdJkvwY9tOjgmehJQvErq5boPPFYe+W+VtN9XsAbtiFznTXiY0sMfVbCOhhc
lNaICn82BobNIIqedGN/lwZQYNbhLNLeOG1kxm5iGt1rLNJwJeHIl3FTkwZUJenS9TF5xk77jWgj
gN4E3LUNA2srzAKWfXwCks+Wk8deATXEGDdCVVco3zbADisdz8NSZXm2alwoJ4wVEdLdqDoEhbWH
a5rwV0Tj0p+lu+0gpTYGBockFLetk3wXsw/l6c2Ma2ZjgJsgsguqWPyKq+ECe2N9jQJCiKs0atbR
iF8WjziwmgZVjuApl7Yp0H0SX3VPWdpS6nabFfpuykf3bsDZQ2ujbS4dcKNVjyB/G2A0eCptbR1M
M3XXJc5q4sqNE8kj+4mJxnAHuZpGrGtujQreq8MtM/e57BN7nbnzTWmN9ya478HN2q9+3u8NL97H
U3ARUO0DpMljmK/dKD1WpR2tTEgsNjEDlYLvPrFXPuSB/UDYv3PgNykIeLd+aul8nao6XQGv347C
elGAJRvomF9FNDPEKtY14vukLB+5Yd1lvjj5AZB/yZa4KCe9iZqMKQewfCEvTRrB2LzijeM3qBBP
+ZlYmoLL5GzOd2lWgpxUyYkrxU1HbPCqteUeyc4vbxjAY8qfsKqI8nuOszppHuOgqxaqZE4WdPQg
+OsWrXKOpu7fgdYvxqDIBnih1NuAufeqkSZrPmpabgkLuXEdntjMBWAgLNr1X70WSlr4RM/nrbGI
NJrUyDBPqTneF2QxLExZniY9HoysL2CkAeKFFxySmPGoMCBkhjAF1e6I3je9d5HoV5pD3LUMYaew
JsvJvk9yxGaD7HaCRbJsZuNRluYt5W5PCFKexoCiUJNw9NztDheB5EKU9XGe5Wmap2UTJQeryk7F
WAjsT95OgwFhcr8R7kXlnx9EbB0mNt8m8tAJ6OFo1j1QWqHQpoEl2RXxLiSOPabd/I5B8qm1S5xc
xXjWofujdYNnktyY84PyHLlmufRC8ybNIxAV7+KfOTeezFbT5dxSnhctMwsGXRaQUb52DtlsIKfs
COZlU08T56FGKrEhMWfYGalH9Lblti9u5lW3VZRi80JXhfAtQuw2eTE3IkcRc47g2W5RqXfoAV/g
OdqT66bi1g3N4pfRlJroI8Zp7MqXtx4rkZ+IC83uJKf/D0PN9YMYGLacURnvba/7TVQNcHyKB8wu
C3dt9CGEaVeAFLdZfKMtfM2mUWCldnG07/va0fsWHffGSyxHQcB7xmbuUxJWrUYVazDqIsb3u2jP
Y3mxGjOvgEInDzOU20WfHW36urKWmALHc2t6cLapjWdrNpsOe3w2ObzF9EtMCbOMLdSxTCtx+L+q
8HvfjR19jOCyfjYFQqgFAgS22/QnhqBzGgbfOtf7LHfzg7gP5ypXJPOyOvd8JY6TCtyFGcTvg2mX
ywS1HzS2v+Bq+PznhIYPsjgc+d/MiYSc9yLVpJVO+A6jQn9NB4zRf37tD9JEnKs0kaYVIhg40Y5J
xZSHFDjJOdghenhipq3DVfST2JKPgjOuAkVSS/h+NMj+qMPHYjrV4e2QfhKA9vv2M9u/LgYchzkT
/uhfUpjao9G2m35O0WRbcplQl5km9QGcdoGiYmsF+JZiBuz4Dn3a9z9/hx98tOvKOiIu5qbKneAQ
q+fGe2xMIJP3v3vpq1Sx0TLyFtohO8bs8A31fEHzA0PH3/349lWYSTgavmdlRK9GuTzkLO86xcLX
39fi4c9//gdP13UtXYVdVQ1REh098dNy373aW5LKUvRPf375D5bgdc2cFplrdmOdH+cael5rscxN
vfNktHFcH823WTjLv3unq8VOXBlZOEkcHafilwfQ1oFshC0aopzLcft3yZC2/O86p6WvFNYlH7XG
p9XlNyDdi6A0PvmxP9hF7KuVXk8av9bQBeibxg2ZFWvb/qzv9YOQKPtqbSOxdMosdsilzfTZStW7
xwUe2RvCo9nVnM9I9ZFQyk8+yQdP1XXzHEozH+X63B1d8SrqWxtfR9G+0FLxyY/9wTd13TgHYClQ
nzVkaNrzfBO7DRg5+u9vf36UPnr1qyUddYgUmVL9gwqDtWv390E67v/upa/W89gjfgrSOSCD0Ceb
oVobhZd98qV8sMlZl///r+CjsrYhkQn1OPgh1wi7J7xehnrN1PrJYv7oDS7f17/eoKmL2Sd+Th8t
baoFDk+Ulo6ijiT17/789XwQrmRdL+IA7xlGbXUMpylmlAzjR9yy8Q8X4G5rAmI8BKnb3JVz5d/M
9PF1f/m8Xq9rtB797JLP5k+gpKY0ziWpcGhO636lhk8fW3FZbr8JZrWuVngbNV2LuCA8jNJghMq2
VlicDHMkF27+GqG6FVb+EpTJusES8clj8U/q6+/e9Grto4IopMG9+hh4o3VO2qF67nqn4XqOjmZB
rUx+CCEVdiGw31NCetkmDw0EuljPl7kuLRwGkihudxzWBfLvWyczCIcRAZZhxoVqZZKeZwLPDMMr
9gu5yaoUghdwH+je60aBrHkynlDPz6cqEM3ZR+SOMKqJjkzE4Agdlm977MaNjdvqLOdwelRDmbXL
gJF3G6OMWtt6+NJNmXzs9YBi3TEZIYeh/jr7tYEnfPBBAceqYHQohROfUAUAgzhDttYdlvhxNIJD
C67+HcLARqptOeJUzRFSTYsbf2TYr76NojSgHuSLo033EMzyQj7n3rqMW3uBlMdcq9ac9sE0JPvB
KukEy5F5lB4KSfJGot0sIjwUYqj2OBuMnWGVabccPV2tfatwT7ZrdcitbYxirKCTnUeY5hKeOrVg
Nuf7UMistzbQ1yayM3njk77Rrv68qH6/bL3rUOZ4RGLRNTgHZ1qRehB4bHjRwwy2u/nzG/z+kPeu
05iRqCrZmP3Mbp8/TPDWLRCY/ZwZ7g9Xcu3/87t8cKZctwpalsl02vNLkm8LTJAvrfynybyViec/
v8EH2768ypjszaj3a/KuDhDq/h7UaXqMCer/ZOf/6M+/OlR0mdDx4F12/v7LVJG0QPxKX32X2dc/
//W//5V9eXWyGEZVEaom5qMj9N08j9scx9Ziku79373+5X3/tfkHDUk1/sjfr3xFYtC8vuh7cen8
3atfHS1tSRgbIQqkS6ovtIctGvUS25+8tvhnmP3NDiivjhVEqGaaS2SBM02IS6EsfTv00yZAO08I
j+oR/gTyPDjUkM35NH/JesqiDJ2Hm2aYrOdyttV2trr6ezCwgrNL9IUCI1hpRPGETbnhNu375kS3
G+BOEU3ufWCV4QJXXXsofQt62iXDZfBGtQLFsfc9N1PuyU0S7Mps6J8qMsEBog3zHqGLBG403Z82
G+HZrFK1Ef1FiD+LcBmUpbWtM1Gu5nnqj4XE1dtckvCsDmAmMuNqafuQcLiC0hsP8BRqoxtzIqZw
c3tSGxcZXrhFR49FKWrTQ8irbuFzRsIx3KcuFcT1FV5AdHSFj07KYGUTzPkN39QMFJna1ZbwrvCr
BGc6onx2nkWY57e0JCN0pJjgLCyz2QkyDk4z8GOOvL+2tiXCh8dhZudHromEG7c8qhwxfgHwsr8a
WdCc3SjOKXAujWLnx1O2pJwOMroIgNGm2iE5Q5cPXt5Rd1DV3fzk2/Zc4Co1gTuoutmitpsf7Clp
DrIWEhw2lAdvyr9jzApRCLuiIjnCULsU3eeL7ER54xaUAkLoICdGsUhUlhYEzqkaS5lErdaGRroy
ZKAx9xoBohhzCDYtaouL/kQhempwdpLZAieJnMGxk2yN5hkU3BjJobBSUZGVlOKfnMB9QhnmK8Ph
8bFErgHqkhhr6xTsO436bNJBdew6WPxAlWLp6IQUqyI0T1HpE3hgAM8I345PeKDai2yyXmBdIPvZ
08iL5gr4lbr5z7Jwfz9/ef7VJoXhKctmYguPRvZcFcWyyV4j+SjNu8w8C307JZ91Hfx+r/X8q91K
YD/zQmIHjxNZmYveJFO8jKPXP28m/6zr/13v3nX+fVk7iGYd0oJtKMldYUwKqbZHIlZjOxNWN9M9
ZXosHsI8dtfIz6uNY9TdTYXoGb0IDh7fQ/0Uea21ZbYIf2gbU28hKpwvmSrHLSByeoIBN3fobIWx
bIyJOBNpt434y8PuaiAtg2hSEVEmBxd5UegZRCPF6GrJB/D+pgDehgP6737uBOPkTMjADnb/nGbD
QnNnyAHXdfjJR/h9NyXvcDV35q5Tzzzm/kE4w1Pfim9mbO2QXv8wzKZcSEjfVdVXe78QvzSLcpV4
ySfX9A+eLvfqNIG/6uwQI+mRgAoJ74IxktKqT+bpDw5acVk7/zoI0cnQuFjE/qFmDukwRRRw70Qy
ffK1ffTyV1MIJpcOPzInoc6/KKx+Xn2W/Wcv/tFvIq4W+DQb3RBnhE6VvrpNouRWNLCJqK5euwGF
g7DrFfrldd2VSEDSvV+Hf/WTYMz877fmZIgSWjB9InO7cV8YVbQbwZ4+ifYXv//F/X9a0P/1oxAX
qrA0ieAQyio+WrLPvuBFjZ/K+IJIxzGXOZ1Xcql8vGkYY4jqC9N83wgMwhHynVdkTf26tJLwrzqT
/H/+0H/9QaaTz4OlLpxJRgkpDp0SsQ6F6588Jb/fqLn9/vfrBPqNs1AX5KGnQ7dGODCuh1xwQEzo
m1Qt7K3pTMOhNRr30Jl1W3/yvh9MsdcdlNIm6Ghoff/gyicirboCk4B/KOTwl69/tSuVUzvaxoik
WpjNF79BxxvHR1mnpDEOf/nLXG1LTiS0P6AFO0C5rvy64s6NfuZiwf3z6fPBV3TdPDlJBYc5ux4F
U0ZVLKuy7u8Bu+tvFQQkngwkQn+1E5nXbRPSD/3CjCrzaBFiwAh7CJTemHG6+fMH+f1OZHpXE7+a
yO0ZkXwea/NNtMfUfBv7T9brP2fA/57Qpne1Q5OiJwxqN+qjPtjb6pQlyxpTx8nbqWW0LnbyNtsj
KyH07Fxuxht1qz/58S/73O/e92rd0NEQRE0qi6PIiozoAgPFuTareR37xXgnBmkhC/KHz7rKf78t
mZ787zL1MxdZUhCjKGnrb0NcfDOM+DNe6KOPcrVUkAu6Ab3YEp9oWj3kdSIXMy5FQlyi4aZuCBai
G0I//t2zcLVo8DtoDBHkiGLSmd8mc0ApppqLp8+voy9/fo8PPtB1g8RkUgTn+5Y8YFj2tyqInVVg
ifpod864d904eTJCN7j7uze7OmatSTvZ6Jvc/9JngY5GjD+s+W0mFeGS9/Dn9/j9TkBf4H9/fSKy
WD1pYR3cGUtB7Lb2Nk/8eoG0+W0KeuOTbeCjt7n8/38dNbaasp4ID3EgUe6baXGMe36PEM98Lxmw
//xRfn/emNclE7omtYjcG6gJUo3ADRdkZ+0C6w3N1ngxJeKq0MXf7dDm9fjmQaWGyWSAJzWI2WJl
vzhz9RQTQ/vJD/PBzuZe7QLO7CYe20B1jJtiO8xxT1Wf/FF37dufv62PXv9q2RN/26TEzjNb++BV
caPTB1zgxcoo9PDJ8/vBzuJerf6ozNMAHZN56HUYkf/UfCfL7xO29qM//2qx9yHZTA5RNAfTNbM9
QSVoATGyLMmSaj95i8sy+80+fN0wQTplHum6NQ+VDl67Qm7LkmrMueYrU263zO12E+IO/eT3/mBn
ca4WO1ZxAqh6k6Sb1n6gTvmdi+x3KPrN3Ab3Muk+OdU+epur9T40vt9mNpYR27TOYQYGXrovNVUD
WWUuu4g49z8/Xh9M8aZzteLxjSZjik71MI41SuGt7ZW49klEbtpN4pHv1lYrGXt3uepXXftZcdM/
Q97vfrSrgQAVJBFWdSZx1064IAbxHPZk0o7S5Oo4JUReEx+4kP/P2Xkst61sAfCLUIUctgSYJSpa
aYOyHIBBHOTw9a95V360SFZ55/ICEDH5zDndjSU/IxGPVLQ4ZLXa2q5SMXxf/u1n+r11snEoSAKr
Dd2o9n2DoBIGZ2VeORCf6fWn2SKUa+dYScxqX4rht038ySNOMzhX+saZSfo0Q2Ti0iSqLKHvqFMU
q5mgX9w31Aw59e9yVn5c/jjnfsLJpECloGmSKVfuJ1M+dvbwPuRyo8TDw+XHn/sNJ/NC0pVgG1zB
0TQmnaigKKqdKGfkcN1dmdXO/IDTNBHEdl43dVq7n9Mef6oiim2JKDsIq866MvOce8XJXMCDQZ5R
CkQyW9IdooxSgdEAGxAaBCUuf6dzrziZB3TiA3NPQf6uaN8Mm7RUWw06ip7/7ekngx/jBKi3sJJ7
mzKMVoeBOQGfi8bVvz3++KP+2E0MdjdVhE3snTFmyygyfmTgBSyFwuTLzz8z859mhFQ9Wd+DSK1d
llDvEhZbjVRWyiOjvWGaPwpT3DCfXGnrMxOyafz/b5mjqTc8asf3pOZTlqiBuNO1+zZxvk1y/h25
7ZWBcWZSOk0LmSbpUvpql3tzMJ5NJ3+Ayntl3jjXl06GtFQgbLm1Ue67mUApWLKt2xLudUGVXemt
5/74k1GtRlmN3sCe91VSrxOt36Z6tLnc1mf++NM0kKZGtGzOTNathbRiBK6UE427drg605NOk0Ci
jhtfLmV5etNxsZK1L0ZSPsTHwYZ6BJLqQKVfM1/ZAZ/7LSeDWs0AOQBlUqm5pJ7PjaD1qztPU68M
i3OPPxnV6UiaQZRx2K75VG28T8AxwWa+3A5nxsFfmSHc92apU6qUpwksZB9uX61j9ykGgQNq48rE
ce4lJyuz40hdH1rL2LmxeY+O6DBAnyPf3e4CqTKVZNq1W4pzG5G/0kSGzNXmrKKwT/8xa8WSy/Vn
ysA3cf6Wh85Wibw11Qi3uSHuTUg2ZjL+28be0P9/QukTjrw2JM69rTr+YLk+ylLKGqPgcjsdG/uL
DdZpekgec8dqGuTDxyJUDyQogGYuYbyavTKuerMO15ffc66znQz51Aj72vZq6gU979lWQ6qWKR2O
zOFKVzgzpZxe1bdAg4amI7oDHpLasA+wAJf/8DMf6PSKfja6WjiJUpNsWb3nQ+yu3cy7pZCtD/SR
UN7lt5zrX/rJWK88YTu5ZB+lOWng5Lqy7AdohxPU8c2o6i7SmTEGCpon4RIyhr3Q1SZf1rPJAb81
qmvJn+c+40kztZPbzCP14HtIbbdDI3ZJHF5poTNz5+klhqbPUPlH5k7huvecSt/hfVnQYJK3SfGC
0TIziCbiit/xTHf7T2z6x5ZizmrKb/LMIPnX2wwk+/tgOG7ZBz9fbq8zM89p6kOemZ5BAk+5B05b
gngYo2d0TsaBA73YFlJrljK1xitj51wXPP7IP35MiuhGROqk7exIzQMsOf2PriDpjldj+k3M4sp7
zrSQfuwUf7wn7ohFIdwCGQXKpW5zv6EsQ+slBXHDqjyWzoMcuPz9zrTPaXpE1HGgTNJc3Zf9d832
1gpb+9K6Jt0898FO5kyvzaKB8l11P6kqBbLNAoMYpMonAS7l3/7+kz0Su8nMMNW42k+lN+07Mjpu
+yqen0Ciald2Mme62Om92Rg3RghPR9u1VDcucmVs/CS1nrhzusnzVC6p0vq8/GPOven4Gf9o9ynL
KlLtyPbu4fwPcyCKOycZFz0lz132dvkdZxr89LZMQN2mhpp4CHdGH8JpDnGPMqikEv/y8880+V+X
X609CSBS067OS2qXgdj0L1BuwS5dWQfO/YCTjb02Uow6pGhT0hpue2G8iiGDhRpl/eryLzgz9f51
z9W4dpjk9bzTCaWaSbqxyH68/OhzH+ekt9InO2LPrrbLU2ufAg9zmntmr5XCzeTlN5zrQifrRgzV
DmNK2+wRK2wQ3j6YpX6rR/U2GuL3LgeM/U/vOb3pij09UstobqgqtvxMewWUQ/1yuwjjzxnV0+WX
nGkJ9Tg//jEerHTO86yir4ay/aHV4Z3snSvr0pl0XNJU///ZiB6PWy6duGA+UgA7btmEr0lEAwkX
lQcGhB9LbT8KZ1iYFHVf+WznwnfqyRAPM3J+VCPSd3GT3KdJuIH3Htjmk8CDZ+YgS6TcTGi9KGpb
ZJa8MoWd+5DHsfTHhyR1T6/a2GDQV/FhbqfHCODX5Tb6L2nki42renznH88OsbciYvCqPckz1dpU
y2RXNtmYLGGCJ7fwM5IMB6uXSKre3Kz2ke30+8pttWXolKxtZZ0oaTAnqfMizbZ2gymxwW/WfZoB
O2715IEMKXjZFFsS9JDdnPpFm01XjnZnRqR6MiJBAoVl7fJlUEZxsj7oQANG80GZrky3/+2qvvo8
JwOyP5rDRtL/dgrygSCSGcPSheeO6TLacFnTBWoRdi8eYSmKF1voWUWujyjcw2wbEuh/yFsAqEaG
pWBwQLvWipqvHAew4NDq+rYIzebKn/rf9uKvP9XwTm8s9TSLYEmGpD9u+tXkh2t1Gfv50kAKFgy3
XMkEs38z3MhDe8g2xYP+CnF3lV3pR18PSN5+0hJ9FLel4R3f3i1I2omQWQ1LZVwCD3AXllw4Py93
2C/XD95z0iDK5NoWM3y7N71DBaWAO2c7+KdHn95iFoDdx75T2n2RSL80lSUwbPBWV9rnyz/cVFXj
/weakhvUOKN12JV68zBCuVz0GcivLr+SOnduKJxs1grVOmp12OeoZTGSBRgBqUg7e1NadgOWT4nv
L3+lLycjw7Pd//8dWa0XpZvQAO0gXnKEFW4fXQl2fPkTOMCe5GfpniWrPh0hLwrvMFd4QfFMLqLJ
20FrXV3+879sBt5x8udDYIi8wksgroFBLSyCAGrrfmsa5Ur/PPN5vJOFyUsKV3Nnae5AQKOaxSJt
prvLf/q5Rx8/2x9TteeNzC0Nl6t5PFYfrdvrh65smVQuP/7clzn+/x+PF82oRLC/AB7WyVOrOjd9
MjzVVnJl43eucY+/6o/HR7NaQsVrhr0XfRwFBOZ0Xw1UVYOQu/z3H1vwi/nPOxlgblFEvdlH+V5a
PxsymJHoLNLu03aR3UB2p3Dx8nt06zjXfPWmk6FmJpBXjG5q91VubozZI4J50+loo3CY4qjyqcPW
YnCT74ZYhtkPOScgf8YlFS8LNKybMtyYJMoX+XPZBdTvrA33OcXLnI+v8JyWoyuDvnpN+njnxc3G
MNdNbd0MPYo7QH5ENaAx1dn3uNpJPGlElqQqg2Oucdyu+P33YTWyCEmueCrwL7hkjf2sHXqcGhUM
eZWQW7SAV7cgiQK112t59Gzxz/CFeg+X7Lrqd6IepKrx6Acgy02er2ZzNRdUPs0bCnMcaxNyQ+n2
z0P02yrnBwfekRVRbE8tDYSkuRlhm9yErVz1w2/0Rto4rBIwDar5szR/gwDdhtDg1SwLvMlFBLOI
q28YHF6OWI7BgZn97qlBKm4FhFgTtQT6vkguSSyh3GlERF6YL+q8ScVzWlb+EL1XL7HCDgRtQCDk
ooTuAnmXcnny4DN0R1gN7LHboKVYQNgO7H6NbMDsqgVcUT+Zl51KpRpk4LBdUF1ZGYGcwGMgAkU5
CMJlsm7U/LYgl1p7ttgiJwq1UcpaDDUsXRhPcl87ra+O3/VEW6Vg+xT5AOKhXujRIk8cWm0V2xvi
tdGwMPR1rY5+Fe2FvS0FRXhGwBZClGTQojVslzbXwZq8ZdcKhB4Txv0EkCVPVdKfK2hCqNwRnlcm
pET8Z/Oi0z4b67a27RXp3wtYe8EgLGiWBaoWdcWZAczBNymfwYPD8j2asLIA8SVUCqA0ju9M7+i7
RaEsqT/0a3ZR1U0F3yAfbsLxQykNkJKPlb7EO4KnYAX3htqpb0MMWPGJsQwaa0DOwDIMlo+jw6p2
+PXjhzvcW4SkMhMmDuUKOqmwNsyYBvxMOd+2KFyyW/nTzNZZusAM0S0K77dUfmniF7fRgwXPuA+S
2FheHq5fHqlYr04m5KpM4BknebtX6/nT8dxnCOmDD970ez/VD0JTvl9+z9fTp2OczG9O74rZK8HY
a9NTFUKtzbZIyv/t2SdT2xDlCXWzU7h1xidPPbKufwrt8/Kzv/4+zmlgnBCSSJU2Ura1/jviVt7M
Ppn0/ZzaCcfRrzTCuY9zsjsszKJ0YNuCuG7ecLPTpZubbHSeLv+ErxdGxzjZE3ocMqmJTpUtdTOw
ZK0VJY5XdlVn/vC/4uGqWh7J8QCqAR67ADJ9V9Mf+gxr8+W//etVyzmNi6eamEVqOgiQ6ptGYnIp
KihfNViwkROlEtQyv/KmMw19GhpHFdqj7w3Dbay2vpJ0i2g4alxIA5bkkSfiyjJ8pjFOQ7oTGVqG
1CExSbiHUx7v3aTYXv5WX28hHP3YSH9sIcTQziLUdXfrOhj9Ej15TppOBpCft7hJrrzkXIufjOMk
NFxZQb7ZhoJ1jPRWQCQs39M/fp6ToSyw/aixrYeUouqPOQAzCyfi5c9z7i/X///zOOlol5yGMZhE
9kdldeDaJkw+dSmvxT/Ote3JMDZhKyWVyKId5dAEObrEvJ3VrL6yvz3XvCfDWOtyo8K0EW5Nyt0I
Ey46877MKPNStStte+YNp3cnbZanIas+qhFX9fX6u5cCjtUPdKTLLXBmMJ9el0Czt6xCmiG+0eQQ
G/WPNGvvKFq8BUm51sPhNQUMd/lV537KybJmRTjIJ9Nyt3K0d7oyraEKPfaj92Cx8l9+xZn+dFr4
YeJ8UT3NCLc5CGQ8BotZgexMu1x+/JnOdBrKll7lzubU5zsXcs2ytUOBpq+0rzz93Pc5GcYj2MLM
bLtsR549h4EybkEt2fbPyR21m8TSk3/qtPZp0IA6gaHL6pAhoVSgFVKkp6+2Kay12WjFjdYX8T9F
nw3ntHAkzxF/Gb2EHVVtq4oEWI4IeMGtKxfk/2Vq/X2qcU4D54CQjqGVOtq9vd1tleXdrXg01+Z6
D1jaB9XqM2L8crEP/Z/WAnfKwvSbNexn3wjEgluORRM0gbaDxfdSbp11dTOVC7mQ/pMSdItu8fNy
pzkTZ3L+i8z+sQZIVzFUqo0FWdKpt0PH0MDLjHB24vTsd6GqWkuMU4kGB95KjrTT44bWmRP7H6eQ
k0kKnyHZ4IKvlCU3bvFpa/ejjvJ3usZHObNKn0bmKdGpBvRv0Q5i9GaQINH0Lr2f0NZaXXibtu14
ZQI596KTQIg3wF0edCUBLu6ogIiNetpqIUGwhSFcfSddXSAqGJzXyw339Wi3veM4/aPdKgoWXRub
xQ71933pHf0VVCD9y7Od08sAJWpkl9Z9tBus6FHNlSOg+0rU4syM/lfA32bTlCSO2IWNQrxItWFx
H5GdedStqEZ2lhCHOUSW14AMZ+Zc9fj/f3wmqWmxJ2q6d+ehRxPv3Fnv6ubaFPJ1sZ3hnEb7u9Yb
9Hjm8bPrLpEsQQlxfqFRpoinIHjBeXXlwOhYVBiea9C3EF3z76Np/CxqogZ5WL/9W4ud7IIKvUqx
MptiV6XOFvP2rjeU5eVHn+vXJ7ugURMTsqRK0Bl6rFswbmAjWdjCzNkKlMTbXH7NuYY62QoB5Mgr
wgZip5EK343DgyqaX3Y/X3n819g1WupknpHI/nTUv3S8Wve17AMKAsTizk9AFYdG+pG3z8cLuwLN
SQvnFGL63s7+iUdk2KeBWBSvbhdXCt8Q8qts3vXM2qbRPyXH8PTjWPujj5MFVDSppYldXUy/tKoO
FFN8Xm6Vr1d9+zT6OqkZhtEpSXetAQxHsVLq9TNFv4ub2NhySXMtqKAZX2ca8StORqqjwZFGYmLs
WGi8d68Zp0d1GMRjpg/2jL8pzX84YMNraJYmQBnuzqAlemVf+4mpSsxnBU66jVm31beyLerZhyg7
B8YYzw8Z2fjzIsbUgNlcT7dRl8obGHwaHFa2FvC3KXB/EnVjK1RHO/mPXE8hm2dORvQtsvFAlT1w
iESfP/NW5ncQ1FlHGk0UKxMqbOO33nyUOIXxEHjDMSOi142X1pDJMi/06NtgRH0Qm3210q1EXVUN
MdqiiNt105a971AvvrYzfOIAbOvVXOsu8LkOJThCwmCylKGnfCAUN4B+Z8hFE9IpVDSNX0+14ctu
0HGUW/3zLPMcymyUINJBx0myrLUTIHd+1LHMb6J6Vj/gytu7DmjHQ5V02ffQtKO9NzojETgv15DO
dPp3V4DtnVFY+TWG42Uh80HznaqslkYc2hCPvSa809MCCjeJIJGxyIDq39aUj97btkMHIRzk/YK5
pYM3Un6XlUKZV8MrakqA8C13iGfjzPJnSXnWVMGuwm7i2K+hmxg/OljTGGL0bLwHzNv/KjnJU/7t
TdvaqIwVUh+8mW0U12ugwvHWNK0YOU00BJNaQlDGqAc9eiAs+RA6burrCnxvMZbtA551+WFaZbEK
tch5Gwc8RYGjJoR/qwIcRtikn54bU/6WRMALFiKtDSPQUuK9aWupS9WmZJpBkBORG2T+oNtF78sW
oLk9pEXjSzQZ/OckWeRV9F+LKZy7b0o9dN9KtqxBbUzZlm7adLCOSqNa5K02L5u6mh7aIsnvTTOO
fwoQgVu19DDt6GGJGRxZhxZwC0rscqZTv4kpGfwIg2zqK4Vm32lZOG5ZNpudq6TZwRrK1l7ElJ9R
+BYLGj0XBLcN6OtglQY4Pn7Wlt33BjoaePAEqIhmNxqr0tQkd2U0iOcpqtKAuAz+CRcgMJLSDnPP
Me4IhErPTEQn9XAbUpEYL9BFm/GyU0I06hhxhwk/ZG4Q0MHEsOia1Nkg4Oqe5zQbP2Flz0tEKfWv
elCJbmKPwx3rlVa0cRICo2TLZpjctYhqykLtQ0jMTgh3uhz28Wwlz7nnOjdRmtX3iEFsnFJ5UYsV
4RD5vZXOcS1N2+63VXcqab2uo66s1DZ3pqJbSw+EAOCOOdqmKAw/BOikTVJo70lTFHdtn/cbKF4W
1g/FvK/h1tzVk6JujHo0lmPbGFvZZOUqZlwFRZuMgZka1qYv9XJtIvq+E3msblMFF5eet/E60/op
6O3CPoy9te4HBadymBfWQah9/dNNi4Hkeyt8knjr9vCryZp053nN3+m+s484YplzcZtTOAHDF6K2
iUraa7nuN+qd15nlTsP70i+oQW3XodEX+9B2ipjw9Nh7gdEP3q3qQdrqVfDcMsoWFHWkK5do+Mrl
SiAIp9Z0fBnqU4oEUCpLNcFS7grotkJ0v0o4yJtIl78rzzaW0dTkwyasRLVUXN3YVkew7+AUVkr2
XeE+xJ17JMwo5u8qHNO1Msfjtqr1qvOnxmlvhi6SvzyUoi/uZKAGjpN8LxyJvtyqkiU7p4p7nind
ZSXpqoU6aLeFxCiIJkOF4k1GzaI1bQCcYSpXCsfPjWXb7qNhTirIakPdmEkOiqeVbf6GPZWwVdgp
K0k9+1KNYtNZhXilAiCAQA96TBGucQyXGrq5F3mjLDtpRfoC+VqerNBMEdKZmP7fQVCr37xxTG9x
3cbr0e3DV42uig2003dDVFYHOU14zir2+B0+3cDtJhCbkSqXmOfSg1SKigpux1zSwuJNuom6m2w8
YagUq5vZimw4Xclo+62L2xfGHmkEUmY3ERma0IlV5h411IyHXvfgUqdxtVbs2FkJRKFbpcUy0WkJ
FQSRUX7nnVwQyMZLbwtm1A8PgfKDZUYO3QZW+LLWquTZzBoblHlcNn6XVEeoUQVSOdGqbYzqFyWO
mgIgRaRXmo33wo1f/lgxbTwoiBzWCg9fOfao3FLLzyVLMyhg42O80pnjtK99PCeJPwoMFKjVmh+T
oysgThL3tc8jlG9dEr1CdaasyFKRxJH7cos1MKTi3Ck3g9onpBDP/TcPWekhwkK2K5Sy+hUaUhww
IIl3Aqko5ftBZxmNtPXEJmebDbGxCAetX1LtKzaN585UviljdxsPSb52FdX6MKoELSZK9xETrFTD
WyTO3QcbMLl20cjDjIpC51cinHojuG7080xLDmNaYHWQ0i4ftLH1DjWOMO6OyuhFdWNN2dRZ6z6O
YOf38Ketj87s55chT5lCxVj5eWx7L7owLdIU1XgYAlE5HAX1LHlz2pnkHiseVroxqkuPSo1l2gsd
VoVibTvcOWs8lSCmldFUV56dzsHg6j+TXlR+nR8vElyvonC6UX6ENUvd4Ewz+odGpEiSOrJfIoG6
DhNrEFMi4zexZMqXQPUGam+eZq6dcACO7Y6begkdu4hfzQy+Y67m7Rb9dRJMjVmtKJ+v16ZhcMeE
YWCVlNzkSbYyd/PIt3QHhHtFXZa3AwWX3SpurPReWCAPXeZo/BOxse+gSGBg6WcF433P9qBCWTUv
ekGmrheHGsqoslkOopn2tC4x8rCDpVCK4xrLTmK6w4rO7GjglTxuSR5HqpKCsPM0PkyNActt7PKe
ujgwM0beLtM4TX4jR5/3UovrvR5xLTbWtrxFum34c6tpSKvdXBzaOfF0hh9plz9ykIRrN5F4RhqJ
ODuu7Du8RR2fzm02dVtjxZzMjAkm6jclWHhcLkgvf0Jdb+5yNWN0UhjpLZUG+QmOgu6tstrjvGCl
2MaJo+DIU7PoJqYEfsWWg2rnPs4xXI11aa44nDXA1LmT1lXub+eQtScfDaskxzge9whRCtPvXdkO
QWsN8g3ZO7KGkOkrRhZcGvfNxD7Tsmqm2HkgP2ghqnL+GXZVdEDhNvhOK0mFHsjSLBaNm4zLLBPi
QPUmebluqOVrNll1jlTDPjpAlWnw9tJEsdlxXs0QTLQxULisSd1NJouo9HGe6XmQp70xrkJBNGAF
Wo/NzVx2cYSAKNfBd0GmNMZeHKLK9r4LJCg/iayVmH4VJch1o3sgQqxu3GPIpZxVidjImI7+YE3c
Gpjll7OT9K/oezTaT5tRSik2jC1BtzF9lXn/DUWZ+wQFxYOuktXPUdKWE18hQX08OSJgR1nd80c7
+45rqyJgq+y8AC6dy6UsevF2vOPAhYpOd+mlst1OTj3fudksf5mdWhBi1KT2q+16+zCFfXn8/Z0C
CSVhk14nplaRqNdYrKSx1yHSxpNiTWq8q3rFWBpmoa49FaqFA8U/iJkQA9Dz8Y7dMCdlL8KFgEK9
vLOxMJeYWQZ2Ro05jDmPm41fMm/Tm0ykz54RkSkQadqdYjQR48GVFh2+M79FMZKLvar1PXvArDMD
SOH53egaGPtqDhOxqUHblpOTLEWNda+tIWMX3S6eXHVTtYr3puSRRNGLyvsBXbjzliGSRb7gGOu6
J1UYVIJ4dMAc7cHCj+8Wp6aSeEyuBpUpxneboHKxEOM0/2RvNPYLlfPAh4ke8n1UEkxzBusw3jrD
uFHR/D3mDULO2NL0x8EUKpRxK6mC1A4n/qKY3TOMQBvteKrcWmGVHIwexpKsx41hYX42mvKgaIp7
8Ly0WSudyb0vY854PAr9Aq552seqUUrcyv38SmcwlxHjZGVgkd7MXTXtOGjZAbvq4sgBaFZyxPne
cGa76cYmDMxxcl6GvpvuMzdVcdSZ/TZD4xHUHdf85PqXPqdNqBuOiA6lnqN5Vr3Ih3xIcW+pS1+m
2bTKZ9Ug/85DzAtncPhWD1l0SPM5f0Sy6lF9YyIX8qJuyfQbr6qCuO3MNcmLkLm+p7OH+9TuvLe6
TiN0bLYXsL+odviu6wcj64d12dvhLvFKM1BY1vysAsUXN3P07sRK81QVhY4iFFb5pp05GDdSG9ce
PrZP9Mxkj6me3jq+25T1c08+AQAovb9jP2R7CyO2O21hTg3pFQOH0cxGOMWlveJiYHHY345xaqd+
KlGNIsPN74ok024U6aoVIblcu3OH446R8fNiUfSzUqqh+dEWRvSJ9oTzQIfP+kW6ItqpSmKRnRFD
fV3SKeKbEc7ZHZX6xcaIlZC9JyD/fEnxvkv59H8nXI06hXXe0AuE149ToGJg9TE3Q6rTjO4ziWT5
YneIz6AsdWznCg3PNTuwIlZABBvDz/zIRDbzIkvWiMTmiq1NabzQ/+aX0bHQHx3rX0OfW3Oz4szd
hX6ltEAjewXDfRGj0POsjtl3kGsYUqGvd+2QLPp+Lne2dKZtVURoLpLcU26aSU7B5JZIZ6NQvuYS
06+OvIiNianWu6moMhtbbVJ+R8uuLVymdB80ptzrjm0tE5YZChvtbr7PzFm7z1S8190xVNjphcId
o+jvxoQKS782inLJqjp/D8sOjGWbmBtVuOadqmnu94bZk+uXrjtkiNmgemGVXHlxHZPENM3sL9wc
rFiAiqcn6B0lGts+cpL9tHOUT0OkY7kaFBFviVuwLuti5l4WMUhS+J03zh925mJt77W65yqgIc24
J+KCOsjucQfpdnlAeEPl3+xm2556/kVny3Q3GLG67ssk38jUnL5zS+QuOLDlOllTmIpNJ5Ert8dI
iKJx+mGMBsV2YymdfVRrqKrHNEIL7VarutM8/Adps4qdZnoLR7ZBzJOkH1EJqN9kLR0LZrDsFvrc
2Ru8mzZLZNI0d2xbSz+2MWQ6BBT8LnbS+wKuO77RJkYTbDSh8T2ml/rsayn6HLhdTEynwk3L/dki
UVMAk2HWb7RUZMjC9O7RmKoRz24aPlczDlp/MO1iqaKKc8e4XDt5k6yMwdECx9ONtQ6oBwOWkjfb
OK57lqc0NcnuqTR6cy9WRRjV96R8irUqMvGSWLm5l2mabMooIu/Z7DCtO8zS5UQIqu1bh4K7YdpJ
dczILICvGXBAFDeR1N0Vh+4KE31r+QMe2N+kMAtS0Y5uvLQLDa5sGs4ZYxSmxAh6aqaknIxbsxHq
wyh7+NcdsyJywal6t6qxf9DHGZtk1sa5X4uenKKsg/ktdG/ZcXDfeiyOO9EW0bYWTRoItzfxC+vm
qvO88rMDJVbiKUuc5yq0jHtRDuY3J3EwNWkWcyiFt36cYwYvzG7+ZYYF0B9V5vUNHLpow/ZKB0Kr
pBtG94hkuen3AgXpa5wK+6mIDWoBysRwAi601cBtHYrB2jHGJOfY5Mq5zpNVTeWW+JT7ak9WdbDT
KNpp1Eg+2JpTfijRoL3OlmNvRvLlfhGKcwNZmwpKbFefV11x3AHHarw0OquvODVP0YtT591OUu7/
LU71/LkeTPk5O/q4dfox3cwi5n41MS3K0R3tEcidFYCUrbcwEfONmuCu67tSuzEsyzzUhR2j6u3i
Oy2q5r2ej0xaXpUd3GFk31BmUfbBkA4PEzHqILdVLECVXXMg9zBp5sbsMH4yQDBRLJephyLR4diz
6iW7xswqf9kyCxcKkcNDVIzG2kwdM8h0Ub0Dz8xWWHSa36nFuluhYV2lQyI4trvdLkmm7M5I6imo
OtF9Kl7cPWS14+6RtE6bWA3ZjM2TSfTE8tSWrL9SffRgH98ZGbHsWpscMie9Ol5lkeK8kK6VbyZn
sh+rDpdFPuSmBBfb4rHLxxmDH5SJ8KnkcPVbxEX+qBDwv+fQDVokNeWLM6piQ5BS90m67pcpEbhV
2LfNOq8S0LWqZ1o7U9SpxglUhnszK/vtxEk19UU/V7d2pCVrp7LFRrdSPtzoek/FmMsATSTS+Crn
7JcVIayuqLWXdmKp32bqiDVmRsJcvpMb7r0BCu1OLSl0yVUEZuScDz5nPcRxNMvK0KS3kWMd76zM
4sCqTbTxbNfF1hbg4KbQsdnzjBGVP4Wi4lhGyZbLCnNpzG6nxsC97QeVQgXbUN/LCfmsJSqyFLOI
LEkS2eWiRe34za1sd1kQyoFX0xb3xTRH94Sh1HSdqVxW602rkClih4tjyBUn1NiBC0p06uMwNWjB
ECfOK6I6eauNyTGtsm0RDI8YsbQIhS4g43i6qW3uDhfEQbLl5LrqWq1Ev5b9wOJbgaj35ShQbric
3vTebT4MOyleh5Ft8Vjp0UeYx92zGLyIWJwib1GZHKf3KFyiNNJuZdJ3T6xuMWd9J9sOBGNuHI7I
JMiWFZoCNx4LNmaFvmmtUm6p9R9XtU7g26PcYWW5GmfAMa0/1T5j89O1eAuLXOyVIfUeQ0fGT3bf
Ri5q+rTDzQPS4mDUslq3HikIOK36yjdtrXwfTad4HhXGddlW+Y2rFdGuIA5xb3Vj/KxQSHMnFdPb
Wo4iVqNl9MtcWAS+i7SgSYoCzSY636px40OWSW0tPdy1NWHcF6SmJOnneveaAzd8HBSUsNixeny8
eKUeOfm6G6I1zbEaj51GFxvfEmueHohTk5qpE8KZw5SiX9boNTV18yqrzW5dp6H+mVKsu+66mrDr
5Mrt2NRhwIkreUxw1SGDY1tqgPkPWLyVl2TQx3shkLOOtHdM1nNuZysPLmXgdrJkyyo56N1aYBYp
ydWEjbOgdD7dMuwy32o7+z1XHUe9N3M+sF/oRfiiDf/j7MqW49S16BdRBRJieKVHNx4TJ3byQtk3
CUiAGMQkvv6uzpOP0jRVfjzOKdSatqS91yBhmAZtm1fkYDQwlxLvkEOBA9DbU5wzr0xTr8ZGHkJ3
4+TB8OokufcM56wWsk5TId6Rc2RvmL70GzwxoAQLhWv/AerR/RHrwv0mHMjyREGd0e+2Ow1x3bQA
1Upqf09mGADktRd5MHz7DlxGUB0VMNvgBdrwNcmltYdmKrnRCSn/9IXtxTJ3C74lPFE3CpLkaYR9
TI9hDtPSKmDT12oCqgBLyXoZersEJaHxYarsefQp8PLx6Okp/5XaQwn/1zmYcWdVBK8blNKh0FC3
/BH6s/0P8AVzQKNH5w+D4d+GQdZpBQ20VFozADXDDGyOhMDbyQ7YA9UwF+8SmHRj5/qQ4Znm7fUK
3kLh0zNh/MixwHZIWkgjjbQ/TbhOAipAiocWtBaUopxuX5RBsYOeIPz0qjbbClFZuBRmZ+ZdouH3
W67VeP+Sl/6FxHihUUvW8NpAiS8tT2Kwg69w58NStr1sP2jBcNHhHWD3ieUN8O1tmicLlACQ4Kb2
Duo1cK6jmXMPwKV/EFhg+6oOq73OZ7rzvVJsBqkYShidFSPIoDCIFx0OYFfjAWvTH3nhFbclt9kE
sSOnOOombWF6mlTkICC4jDs6oGZyV+GFAeBRqjq8MhTCJWw3yE+8Bh2sTdx/HlOhAjT67HVj5558
kY75oYGy8ibJUO7PUXyFO1w1RYIJddRpZr2AYVwdZp2XR6dzLFhguGonZx4CeS/k7TRl/slTSfEC
r4v2uXecYgPvJhmxfEAtQBAbJ0wx3vbSCR9SZqGGopN0n3uWvetQQTs2moonzxrw1peVt7GsMdsW
OEUh2T2vqSpeRgB4oVGaR6oHSWWeAfrlYmXMMGbZJlbCUchwx11BqL3VdSlXtkWIovWlJWLU6bWl
Erg6iuJEqYLrCrzo/S008IMHJOOQ+YPwJt8OyEPbUQXC5HMBxNuXlZ1yXoUXmjbdQfrGRtIkIMUp
ZfRQqxJofxTeUAXdl+OLlPALFxaqz3aMN/MmcMtfjjetoHkuox/ga/rfEj6YoGWasEmc3I4MT2rw
f9izBbuZiror47rUwnlyP4AERuYME4E0wAnEOXGkRODuhvMw3dmJSNbkvhZASaaWfQfBCWoh43wq
GwIer6/aI8q087frE7T0dQMhgD3LNONedernDD6iY+N9gVp+v0KBXhogIx7XXosqUY8aEVzRozzz
N3gYctjUXv/tf1GYlxaXgdBpYRpa2UNXneAMWr6XqJLcs3Iqf5dBE7zALp7eZAwmuzDNDh76LEji
IYeYGRdE74Wj2i96lAWcfel841tZvUL3XdhsgRGPe5/YEEdEAp+o+U6H/p/ct54hIvGbzeEe4/tt
UohtI+gMh+vDsDTIRiiZZ6UdH6EOVSKSg8nSEdg8jzYk8Id25cBbasIIIGkDc27JEEBAU4cd+2j9
cbP8Jw2LFYDqX7juhZn0z4P5YSfNnoukT5rB4J2m3u8A1frbNoQLzVa0A4SHE+BS4DHLkT7F6Rna
frjhjMLCl8sZltMu4xuO1ALyUbPuv4CRNtwMAPh/RiSNer4RSKgf+qnVwBAVtqWQ/JKRW/3I5Pun
Zs83YghyYUWBW0RxQv4Wnk1ePr31cB25y8Nw3l1vYmGPm0LeAJ5OfakH7wZJhQcUROKqaR4/9+nz
gvkwb6NFoE1XYwc2yFpr+li1KzTbBQytZ0p4936WZ1Ask6eSO/a+YnKElUSFWjlruyevR84k6kcQ
7eYJVy5VKPeU+4XzqcDOzOUo4EiN9ASBJ2amd2pEGQ2GYsgC+Su41vPK+Xe5M3NFySYPQSG2AJsc
4J6DpJ4ri+E1Gecpbiolt05xrgroIi9XgtJ5Nf3bIDWJXx586zM7RQKo4nW7sRrrjWUSmL3kFmao
26lyvn9mPVBTOs2zrZDPZ2ORgjwG/vcE5Z3rH164clOTAubn1ApnOoQnqKdnv0Cb1SBz/lY/oEte
3Oc/aLWBUdEaRO/yjkGB9r/Luup6LUmNxsL6xwSiMXu53gtvYRqMODoile2wqujiqT0GPIta3M2b
6aWw9cpWv3z4UJMKFlQCpCm43MdpFz6MrPtR0PQPYFQ2mI7uNk1z+DJbd1WRPF3v0MJAmcywkCdJ
gr0IU1/noYZgL3h/1z98+cShJhHMpnM9hhUWbGjl+bFvAbshbOpvkqb9fb2FhbkwOWDNWLSNmwVI
BRbzaWDlHHfNpP6woOjvGDBQK0fn0ggZETJB+RKg8qmKu1Ls4DZ1LFn49XoPlsbo3OSH4As8TyOI
g8G3IbF18EU+AZZTNIxFc9jLNT6V455X/YXgYZJgcO9MndzlfZwAkRfDWyW5pUmbfe2mlL3OYzrH
0oVyaMfS8jt3bfe7bFv1HhQ+T7bl5NZDBBRJ0UUhA6gR1LV0O6Zects03bhrsgnwrxJelaAnBHEf
5lDxgm7JwfZngOgmOwluh67VfTQBQf/o8S6A83jT/E84eqg3lj2MN1MS8J3tt6jSw6rkVnTaukUW
i+5TwDMenQkHhu5L/3Humf1TTtDo3TbcR+JiQll0y1D5/pFVYfvY1Zzt4Cs5fkdu0rci3VbBC+o7
waaeJ/swzyOqNLh7t8d0TCHlj3RoCVYyme7xsK+P2VRNb1li91+VyMJY2k32qAUe/+OZwDi5TMQF
wHIPwIsFkWR8wLd0cleRFtzxZkDZwJYArIImAN69FDmStLjXZLp9k2mtnlB4dHZ+FdRvyLQ3u0QA
/6Rmh+O12CUHWeXhI1AOVjwFTQdBDeXe9LgDQXg4UHBFdvL91M3uS9Zk6VsYyuCmTeGw2Z6TmMjO
Jns1wKHJGZN2r1sb9XiaVVsn8MZ9yqGu7QF1iZRUDs2RFuAeIlzM50hCsRvJrHfJCAFc4tcoxCV1
8RU1iBKcdDvbpJ5fomFL3ICHB6upqm03Q0n4N2BXqt0QUvIYcp/sfbD7txIFq10Bp8Ed6DOvArmB
A4WpyXbCbtxLUFoe7akUJzFl4mF0ynAXQCx1myQ5jFZE/3MMxu6hg8Fr5DQV/RW0VfHa5Unzq7bH
ZldDFolGJTJRK2f4wu4zVcj02A5JmjdDrLrbHhIgsusiiEWsxL+FsPH3GPywt2lGgtZm2Nu6+9/k
PAXTygG99KvJf2OGKnyqHS2LmIdzesws7mwbK7Pfx544axFj6bebpydqPA7pwGYn7o+eoWQ2r5nN
/j1XLoUi4wClOm+UHlBiVrt5394MN7jMnmjsjXcFqhDfgi1eyNGwUzfDvf46fRu+ue8ostS/0wfr
Jtl9XxnEhVPW5D+NZ6gnsXCM++KWiN8QDdla9dd0AAsNKAnHftU9X1kHC/Nl6pM5OLJlgexdPDXQ
ZrRE5NdAIk5rTtoLZBtq0pJE0YZ+wXwMKO0b4AoC+3VK+/JeS9cDVoIBVKoF3TbI0e4ge6xhbJVY
Wwm5aJSuxvnb5Aigs2GwuZIxWLiomlymvmDhkDq0i5HEj9rqSVr9tsrniBfPQdmtbN2lRs6D/WFz
jYQphzkKnUZdv7DeS2TBauQnR/6OLbcycwsvGGrymLo6JUkAtHw8AEx2AyyhOkAYat4IMaiDMwNY
6+hz9chxIcbbQ6FF8Z5ur18NlnpI/9vDs19ol5QcUIxW3julqjbjGZIytyiCeg6Ie1610tLCZreN
gBKkgdapQBgcgFZJgInn4+/P9cEMI1mraWIhjNAqn+58B8yhcObTpvPzdpNjge7ErIq3640t7TMj
sKBEyoceiK249Sb+lFYD4BMzITGUpoPj9SYuzwkxCUulkJ1u4Joba4lKYzO72V2oWuuhYbLcQ21/
gp5KuaYTdnlaiMlfGvE0a5s6HOIxszmUUjzrOLFxzSz58mgRk8KUF04p5YDHq9P6j7YGLrbxUAJh
KCxeH6ulBs6X9g87VAc6BTdjCk8Beerot85/tejKrXlpGs5Nfvh0Rhs5FLPs4jEct6n40w1/xvqJ
EgsYynQlwCyN/vnvH9potOcymNvggNAFMOJtW96khGcrPVgaHGNztxYFHozCxgKOVtvAZcisQvIW
uNHrY3/5dCNmQalowaKBuDq2Qt6rqO6GL6HgcMgiR5rbFaqcyo/SFvBQWa3R7C/nQ4hZDbGatvGt
KRtiDyc48jo7EFvmHX/Im931Pi1NiLG9UUMa60GlXVyXdtRNIFuIX9e/vPDTzQIH9nKJmyDiX2bb
cTnoA+fNsaxJd9CDz7YCdu/NOK1Ihy/MvFnSGLPZwmUaa1eSaguaEwz0oJKy0pOFuwAx7XlbG6iQ
rmJ9nCbptCmtfkSSIuxuJVXqBvdvIDoaAdgRB1SgxW3/wYaYPJBKdgPORTHsYO3JnpvQXfPyWKAv
ErP04QOEhJdlqGIGuago8+dTVYKOiCtQ1DXi18TDfRWGGwvqX1nhHgY/nAHwtdZo7kujff77h11M
CNEuByw+JsFXz4KB93uon66vmqVPGwECeF1WhAUWPBJMzQgXGpQhVjQSLuc1SGBEB8+VWic06eOp
b/HwboEO/l/DnI03DdvrP/78I/+9hJPA2Ew9vBxBv6/DU9k+1m25Tftgd/3LC8Ni5l0JFh6gQbDp
8maQh1xAKKvcf5+Vt3IEL2xWM++qOptP8pwx0eBXbkYh3K0K+QFwskfgLWD37Y1vtW/9ud6bv/Ld
FwbKzO0LmKBr0uEWlngUIPNp7u8rzcAkA9XzBI389laFLcBY/lzCWhVwtpF4dC9sOW3wMu4jCt7G
Sx7MdjzhQD90oEU8wAFcr4zGwkox6wJNPyDZHIohLgbW30qS7SzpFruaiGFDZ7rSysKYe8ZqaYMO
DgdnxdJhm8tdUW/9O8j1dnJbrQlSL6xH0+2tC0RTpWfcMdCr97wFC8sOVxbkwo83TUopcFGdbeOi
42dfmrKLCiff9niO0PQhCNqt5GuH7kIfzHKHIrY9txNGyS1O7bgFZPz6GiTne/ilNWiEAxc2d6Ho
8OF+A6OCm/xLGg/PzhaArD0wIpG3hdz/TXhSz+5tELcHcBdWosRlm3RkcI2XQUlaMGmnsIuzW/oQ
HLobtq/3eKiDlHXP72Bhv8et6HG8FbHckTg7JbvwuVqpdzh/07iX+m28HnK8tBBfM2TCs8ZGDTiB
lu3cdCQS+dCD/A1o6HPmBfIRzh5IGQ0KyrRRVTLrXnhj8xoCS+Rt5lyg9pPlzW1ZcZ8Cy2KRcgMj
NCBCktrSpwH/DZn7GoIHwRjCJqS0kl/MGWF43nZkx+DzAbKWFwBd0rHDdHbM47SXW1g315tSNPZu
dpwQj91AnWQT2sCQJsEmcy35OPnK/0NlpgGnr+mrDuC869LCfUxdP4sZTSFYmQ6giuswe7IJtBch
eOVC7BAk9WPrTtY3WXf9TeM5IEzkElyMoCiA+JDZn3kC3C/iMK4HAZ+5+ASEKhWtejea7S7/FbYy
A8a9zW7AdyoBfVdsfMwZtd4Sq/VvSQPBx5SVKZCPpPs+K1nuxsATv0C1siJG5PCtn9hwj0RdGgnl
niuDIxiBfpN/hYUhQOVy6GKnSMGfGwA33QInILb+WFRH0JzD41zV3a3lzkm9S4G0PsB8dvjSgJa2
I03lPYByad/ZOCA2gDmRLy4qgjGUTm2wBidevOqkCCNkiXIgIB3rIFRhxVlpp3u/6Ehsw/5rk01W
eMMtC6yeksH9XILutAPEQlHIiLfJS9ancx41XVgcE51NdYTEMQyx6kBPu6SsxjuL0Py5DoMAFeei
KGKqmpdEIAeMWmj4Dn6LLmPcSGhUDfOwTeGGsuZ981em68K6Ns0mG/w21oaliKlD1RhpJNjzLRYX
fgr3UvlV2QyZkxHkQQbG8szeShqeuhYgqrnjL2UPnAp4Ke9AYUCpIZT6WYF3dOwLojZO0H1O7YaY
Ctj+CEHkTEGA2QdXnqjXpvt6PZ4t3BBMKSuWTlXQjhVFwRkLs5jzd8WdIuLKv/lcA+eT4MOlD2rI
MhlBjzq5IbKkQrpQTlKz0DTyXVoePtfI+W36oRG/LmeZQX0gBj+J869FzSOr+nL92wvvW894OoMR
7vkMrICY9LcTnTcEt4m0tI6C5Aehy/31Vtg5jl5Yh6Zlb2b5E69azPAIkvXzqMGfqJPSuakRF48g
14JGTh3kLaE+QU68l+TL7KjwVQln2moXNKMRjHW4nCTdw9CKdlsoRlGgTMqDbdXlMZ9tOCKB87N3
Gmve1KWunjPuWoe5HflNl6X+voYOw2Fow25TzWBGFR6ui33Ig33n6uou7YGLlijj3xCghw85aHl3
3OXdk8JzLa4ToJ2Sxq12EjIa99Rv2AnmdMEWEXq895my9po0XnRGouxGCHUciR3YqMHQaYfrWb51
wm7NLvjihLmBmeKFLIByfPCAwHidopS/lrA1BXcqkulDWK4Ja16866ERY8U1pOcztk1wSoY3Bniu
aMotoPAbDMnKTePiVQktGOuOsWLKS+kEJ+JU7y7kc1UIznNZAy+Tu9BfCzy9EXJYyRNfjANo7fz3
DzvIc3tXCWjQxPMwwMcdPFRIFZQQEHbWKjBLLZxvah9acHUeZNTK53i0NcC0094W9CmVz9f3z9J8
GNeyDKzVnkI76dTlblRWb2PwlrLbAJpw17+/9OuNy1dO81CMhcL3NTkWeprA0WgOc7FmEL30+43r
1WyB/uxaGH/PAloYoz7cBgxqz/BYaA6lrZLd5/phvB409Ci83CHBiebQIc+KjdPW+xa10s983jdz
smOjxkxxgUnOICvsDdN7F6SvEFNb+fmX9zaUm/+7iDwXRlutIGBZUwvZ61i4/SZI36r5t1+u5IT+
Ymv+icQuwGj/bcPPPDbbuRbQ1gKXKKA0uEvHLIwEUES3rLf8G9BXaARXihGaATXSOIXddFHmJvMu
Gxy2zYjvHpgFgRYhivoG9D7Uf0Llxq1EOasjvhPrsv8GU1C9FYRC+d1qkI7hqRUN0JA4MmbPmyIM
8i3rUTXSc5ffI7Qmx4on4c+8TyHazlUJFZnPTJr396nzYWcWLBjatlewg4FUEHPbDTzMDrpcQ/df
XtreXxeaD5+XfgLanZWxmPflDpq90dT0ezZDpK2yPtUD0Jr/O2UZh/MaCcbgxCGXhHvbAEGahu1Q
9N9/Zoh8U/gLnO80nIdkilOXNgdWCmc35c18xGb9bB+M+Bi0KrUoC6ZYKLLrCNbSTLaoahyu92Bp
5xgBMtccCjEeC06BH8odm4fi6InBOsnccbYTn+ubIkAouN7Y5WgJTul/58Mt+imE+EwACG0WZbgr
Z9lruYpTvnwy+mZ2m5eFAqeyE3EIXwUaszqvozw5pASYtSmMW7Eml7nUDSNYBj3uNhAVgQ5J1uUb
32++ADL3w8HtdWXdXt4afmDMecghaKoqmN767v+0+lazEuHhhrM1GPDFSyVkyIxJn6GP6oytFLFb
jsl7RezyB1jH6bfCK/NqX1cBqaO2Z9VXeyzfsgD6kF0GHmeKLPu36ythqYfGSihqnJeAXgQnn0K4
Btjj9I6Nb3BLXBnB80hdCNaBcW6GnoWyiYKhY0lYXDrhs/TX+A4LO8ZMy/Kul8VcMf80wgOhd4YN
z74rhF5QoVAu2l4fn8tVbdc3U7TKmko83x0IbRU5PKycm6Z/8oPXjhaAQqSbNNiPBEog4cp4LSxp
M2MLXbMxLLsgAOlsOmkkPrq8/g39l1/Xu7Mw3WaGFsr2kC+pMWZ9CfkADTuBdNwk863nP19vYGFS
zByrB7FApDMAkRMCjHJkCoqvs/cwD9Vmzn5fb2IhvJg5Sq68UlqswZKVyGUIrwdQmt/kPf/R2sX9
NNYvyl7DES+N13lZfzgbW1DqSAVFJGizQrcOYHXgQZq94xGIKyt7ZY0tzbkRBZCdcf1UWRoYpXtY
lKXul7l4vD5WS582tjeB1o1QFJf6lICEocL5piY87t3x7fr3z+NwYXv/Jel9GB+SpVw06RyeMgSS
57z1raNdJ81KfFz69UZ8r2YYbTc2Rt/qkzgg3dtAyleI0K/wHBYm18ytSJQX2yzDuHs2JH3A8ii3
vVWQyKbSPfWBl32uG6Y7F7AVQcD7bI4rp0dVj2+gjAkRkGIlZCx147wVP8yBV6sJiSzs6TJvo2LC
vg6CqHTg47IWlJZaOP/9Qwvc1oFf0AnXt86PVI1qBrM3jD2L8Pv1ZbQw0WZyxXdkEkCFwT8Vnv8z
DcbvyD4/zJB2WRmipe8bO8zxIeSTEI+dmhnOd63l3klZljtRC3+lhYWN4BkbrZSTQ+y29k5dpZ6T
pDixcM3cbenHG0eoNQ+gnCtXxqqEQAPuUlU4bXv5+rmhN/aYKv3U9tXQx6LzbGgVcRQqUKuF9ZIg
h081YdareNOH6ew6Mg7C+5B9S9I3xT4Xf8zssA5JO+dhUMfp0CRAEVfwXyLdp3IuPjM2loBCVNaG
toxz8mTL96K+J3plwV/EnLg+M3ZUVfYembnwsEzmBzqJeyB9n4EKHyM7cKErCaUFaBltWK4/F4PY
eXF92MIJxNE5lKfAzE9kEIV14gMbDCs0QbMVBtNfx5cLZwEzzkoHKQWQPTwdj/B22kM/LosaHyA2
KM3l3/N6SP9ozn6Hreec0ilDRjso6M4ahgSAR3+C2FbnHnXthacEWlz3LK3PHLiMb/lMvF/QH0PR
yikgYhKU+hHcOHeHyg/keeGOsFVDET5fX6znGbjQC5PR0zeABzcSjOq6cgQQznUt7yAzGiI9Wdcv
uUbd4HMNGREDhegm5UGenCAvv6HAdCs9QZQSKdH8k10xAoeXYz9An9WJM9iuzYJuOk5OgYfMvnj/
VB+YEVeL2as6CvAacu/FJuHQ2uiAvHTfGHm53sBC7GPGIEF2Jx0hmShAxejerdpJToowawuFnTWk
1NIF/2/C/8POUJkoesahtybhGbetsW73TKuzrAH6xCF7iDMV2gbQGuOnXKG46EA7aWVXXkb8uP+4
ZOUQNKRST+Dvz/k32Js+B4rgDeaoI2S9kihMvGNWswAa1/1JZ+0bdaznTjUrsX/h0GJG7J9JkfAQ
aifx6OUa9QULtJKkm1cW+EKM++tp8nFgFVQotMuaWHmvHFz7oMruGH3IYJACicatrKtdm68sxIV1
4p7fCh/aGsNgyJCvZiffy24kgX8BG753XK+cYAsD5RongQeBohlCG5Cu8iB6DCEowH7l9LljxjXO
giwFF6fWvY6ZHUa8Qd4tDMBrWqtTLAQ014j8be10ua47TINNAGyvM2/jsyTdFo6EzmW9loFbauY8
dB9moPeE76S9hRloIDcKDTY7v828F2Wt4SuWptiINQ2StlCn6HScyt/V8DMvhkjyP58KM64RZrIA
PCwnRyyGdkOkkW2fxnc7WeNyLjxY//LMPgxNMLKpqrq8inuoUEHgY24hmMlg98j9Rh27kHaQVbbo
Uxkm5crTZmnBGjvbgcabE7ZheHLdOf8yt34NmFWyRo9f2Nn0/PcPHYLqC0MVVCQn6PFENVaVHeAI
/lH7JdT5IFl3R8XazX2hI9TY2B2BjM4M7ZCTmDUIaxnkVARSyNenfWHNUmNbT8i1CCS+3VMG/Ier
yW0mgXocIQHFj9dbOH/p0m3i3PKHkQod0cOenFcxALkEjgcN9OsnSN5V0CxUHGVwyC2tNLU0UsY+
zyFHD2vuGdanLo2zGiLa3prX/dIZadKp+2Dq1ZDXVQw/yqQqjhk88poztgfywYOPHCXIBJEHy1W5
xhxe2O0msdfSnTc4Iilja04yQF4L1JMgC2JDcGSunafrs7PUiLG48CyHDl7mQwAfleiu+gkHV6B9
V2LKwnyYjF4Ikjs2IEjA6hD2o7f1T9z5V9bt0qeNVUUz1678sPVP1P/fZD8J6/v18Vj6rrGEZk2z
EiRhPHhGGk2SR7Z6uf7lhX1Azi1+2AeDBYGwpii8U14nP8szu7myAWFg3Im6kf/OubW/3tBSF4xT
oiqdnooQhymH6NpowwCggDbzJ8fdOCbgUuB7Od6EcZfq363b/Anl2vG5EFLNIlzFKHjY8PqO67A9
Qo43hnXqoZT2rezpPa6i21G3Oytfg8IurXzjfEjzmnIAClAH9t2oy2F6TWGc8e36HCx83HR0bCBU
XOTwWIg78dNHPkrkKrJrZ+VaufR1Y9OCfmz5ug7KeFQUQvghbC1yOCeneD197ucbp0LtFZJbCndJ
JLI3k/MNsLco9dauY0s/39i7UwvsjoBPURzkLyO4LHXwqvTagbaw+k3megLtKah/qSr2dHq2pBpf
6jzdXR+WhS1s8n+hiiZK7K0qtgh5TSCPuB/B8YmCHggkWca68g/XG1p6FJlcYDyvoLpjh3XM58Z6
ZIUuShiFqergAQx4gISk3HdDixSb21UHu5T9dlJBsq+GwPpfFar+U3coMBT+G7O6cSCalXCUh5/k
z2rIbnNPfS5n+w9XMoHZiV3ZbnBi80tW5RvWeqCUicjjazfA83r69+ZBbSMQ9p6PNkgtwL5D6bhz
nzmz0o3neY8VRINXpurymqAmGRJgNGgA5IhaNqmiVt4B6rtv+d2ZFh4Gv68vh8sbhtpGFoPL2vIg
bA7kDZvvdVvEdlK8O5SswEnOYePSOBmRUBVsbOGiomPf8otHj4whgU9CQiNPzh3oTEX+vU1wreHF
SIOVCHM52P/DjBz8bIaC8MBjKPzeViEs4q1kO8MBnfInUvJvIrSSaEg8udLe5bXwDzlSFJ5MoQ45
xzmE76oUYpn1V5jIbJwwWwkOSz06L5AP5/voN7NTdqGA3s5IRWTxenrlcwtPK211dZQEuX8Ht24d
W0w274TptRzt5YhHTGRJCpM+0SaJhsCxOHnTObWonj+z8IiJKREzHEhyqJbH3hQeh6m7AckI7GW6
ki9dmpRzjz4MGcCYiTt2gQ+VrRl6+QcYQgCR/JqqFUrA5X0DyfD/fj+d2xoS+qipED94bDIYTUCv
GiIoK8+NhSj9D22ympxWDIRLjPz0kObZPYf9JsQsHqCzuq+I9Zz2MJWYoFicQKVs01vNj7bvVgbv
cuD5h0ApedoS5aOumbRD9pi7XX2jiGT7jkFlaCKYMCWhhXl9IVzWYnJJaMQIt4c2izg7NsHLgB6C
dOxuOhHaB6sATS90ZHDXFUptbT3SfRtaeA/D+QCKugOkn5EnilKagJe28mPOjf4bsIhJwCQBnNjg
KK4h2m09wXQizks7ea1cz4UfoATkzYM4jteQdteXOdmKdGIrU345VBKTjZnoBOaEcHyJp/AhmGgk
pu8UKatBjKdBvadyjcOzsDNMXmZqVd1wxnaACOIXkeYO21CoT0de2MQNL1cef0utnP/+Yf9VoxMg
84KiJm2eBvsXTIwiCpGbMvxxfaKWvn/elx++7wUhjMXBpj9NHq5iFsYpZVDaRuJzjW+3EPtMdFLG
EphjZT3Ksql+CH11DPpuJZ4vTbURPDo1WtLv/THOCzL/8IaKPzm6s8GpaYPX2VLyDfrkwwlFLJjM
fW68yH/HS1mCVJUA8rW1YRWiv4fqT600KA9rr7eFmGFCkZwErhcpH/xTNkKaxyXjvlVOC8EgvheW
n2+SMJn21/uyNHxGwGCQeiIuPPniMnzJ5+nBgzz+7E4bn6QbqBNuSlgyXm/pMuvMJSY+6SwbBa8t
LGPQCKbt0E/Thgs9bbJkLPcBnDwOLgySoVBspU8wPpexN7uwfmiCPBoH0R+J5RSQQCEFvC1GeJfY
c7/ThRvCpMOTtyAfhLtisIbDADuKDYwGxA7Jsv7l+q9fWMEm2klVLjTcB6zgcRi+Nqp+TgpAnq9/
e+H8M6FOI+dALUwD5gBq7VGZsf3AnRtbyLWS/9/a/oVIbGKd4BziQ1Wr1DH8DNgP2HwggijLe8rL
Ec4gNcxwBEwcH5gr1LYVdQJiFFANg51u/GmesJfYsAs97hwE6GMbr7eAL54IUoQDA+Gi5+kDhb/i
21Am+Acq8Q8cZq3QWOE/Ky9wb4AUb/eCeWMcVpXcKHI2y2rB3xEDHEYS6LBFNjxcTp6EVapVVeCl
NXmwS1WrnqC83+98Xtcnz8r8iMLbFK4xsDVWEMY94P8Iv1Erg0ef3XnHlmcwuGGskzs3c1UEelkP
08C2zyJCIDOOyz5c1Wj7VJT6f3gajj9lYk+/ajjFj1GWWJBEona/G2XubWw4o37upU5MJJgs24xo
2MrGDMww6Z1dwSAQwdcCxtLqPP/9QwQ/i+cmpVW1MWiIsL/JXK5vm6zMv15foEufN2KsSzHrfjZ6
JydP72VYvGSwYF4JpkvfNoKpH+QtElUpiS2oo+0V9WDXpDVfuX0t3f1M2JftZw58LQIkMarirsxt
qJ11JzE2N30v4tkLdaRh6RppbcN0MjiqJmy3cCL+XHQ1cRklqH7ZDNffGP4wJ7vS1bHrYJ0Hr9J7
8MlhcTZbdzCjWkNmL42lEcw5q6ELp0f/ZEm47GlvvrGaYuUSshCkTAgarDE5LJcoUmUAYnNgWJUH
Y4I1ptXCFcQEnnWJKwRKJsAyDJTfTZUcN8KG+ZyEJuOXhMk1TaSlXhivvyyB8Z1MkI/2p68dHnrJ
S2p97hZlsvssCaenOVU4tOcW6Ij3DMjes6YdSvbb69tw6cef//5hl8NXsA+sCbIlThPAHqv4LhIL
Wib5Sol/YfV4579/+HzXeW3tM7x8FW33DXyjpoL/+twvNwKIXRIvrNUZcJM89sV96L7yNVTYwnve
hLMVLoqFDorSceVCnxJGATWM7BiFIo7cCxruNJardr58rh9GhicfBubKEm94eBb9n7MraZKTV4K/
iAhAQogr9M7sM56xfSE8HhsQi1jE+utftk/z9DVNxFz7IDVSValUysr0GYiO+xRKneOf66NDrxxL
feGc1hkZEMQnx+LogoRuTYOvSOf9OJvlBCrF0fhzVmx/hnhNy6A0accldLfGemPPVnPM8eb106Nz
EpL0OI+zvS+c/OdcePZt6xoEknk2RNoAXezCtGxtiIzmpjtC3BvvGtuUVGgvZhCVrPy4JvKOSZB1
ysiM94Nd8R+e2dkbB6/OLxlL4x3z2niX1jYeagfUbDnE06H4WEOAFBKKUNLGbR7/xYmKAEpP40tk
GNW5CvZjzpV6JSPF+d3wiBZQmxvmv3XppTdjk5p3ETQnAsohhDd1Zn7TUVrt0MnCfRTSswMuh3Kf
kdj60UiQZ6aQqYVcqiEOTInqgITgN8jU+M5Vmb0n9txCbNf+yGYqwQzRSjAMyOzYlcbPzqXjYy/d
cQemVOt5to23qK8hrWhk5V8JvbIAslFyS1AwvCdok4JA2TQXYTTJyGcdFrGNkRZPyWT8QoM5NPnc
bIIWpYSQFcg7/ZlF5tZ2kwkAxarYdgocpfmcDM/o4/6ZQwnxONlue0uhc3kwDVZAh7Erjw0kMoJ8
UkjGAGENphkdmVZVfCRODok4q1N+3LvQ50Xz+7YlCpKk5oxS/CBpsS3R1n/Ka1dKKDG1qMx6fTtB
kGqevPtkkkAJOy0kfKpWeLtCEOKjwbGEbudAwVaY/6LgP9gQkJJCF33IqQ0kn2j9vKLNIZH19AaB
eHdLeuIcIets+LSy652hBjQrQem92M0mAjSlBTInjoTrPjNUCp3pOrrv89HaDU0HZcgqL+5A6/Jd
ucN0hNhS+QoJa2snh6x9AtXssK9qF0AV5PfjewZRqRY6xpz4nNJui7Qtg956Pv8UxvCXoJf4wTnr
AmNr2hGUdpxs0VXdb1M+cWSSzbjtIUa/o9QE9Rl3WijhGaP7ENcdoItVX0FS0qEtRKArDyuROO8V
bUcE7AwvuJXh9D+KtCA7KVzkg7K1DlI03/PRRad+JaMHOlh2uZ9JMtxPBmQR4+q84KOClfR5e4P3
knRnQHIr4GbUBrzL+Lc+hRRgH+EG7ztiarK7YRbqIeFF/mMAgPiYOQPe/poOcD23HiElKFO+JaL9
xZz6B0R5ykAUMgpKlQNvCNagbZpRa5/zZOCBEbV0K+02QY7bUa/YQOXeelGwH3QBjqP7lKYo3gf2
YOfDxpr7J1E7zZnRrtl0cNBN5T5XHagYvCYSSBhkkT/yWLo7M5cVTpf0pahMNfgKepTZtvRwuMFk
Bch4YiiXJ2CYy+TwBtDjzDY8aeP7uaicTZ8YuAlDLMpU8KWIODfUq5NN29IC2IUMHJZfuzfp0FSF
qh2VqBWearezfRm3dzmxv6EI46zkpgvhWIeiDtS16w6iQUgeu19ZmexLDswbCMj31wP+0vjaiYsm
erujKZBIJJYTiIcH7x60Hf29cKzxa4e6jnssxomh62EQIbqC3d8qitEt6alJbb72BVr2npoWr8fU
AmqEZjYYOCjdqRR9AxRiF1+cQjtzu5JVIFsCog3Kg4DpNn7Tv0OI7Yujaymz50gO7hcAa3LUvpLo
RwrCvoquFA0W9lfHFc5VnQ/2GThL3ZZBvAwbDm6XJAp6L3H+Xt+Bc+Z6IWXQ8YSkjM/6eyge2M48
hEygQQ4MK6M/QdHZbwvoNLFOmitPUAuT6XAq6AjKmDsuPghi6CdbVs8RqutBB7nXbWwOUCJb25eF
upSOxJ+TsutL0aCyajBrI0b+XRiTB0Gz9GRD+9pu40NmronhLHyWjs3vm7kzbafnpzgbAiD2IKe5
Kb3nvgbJYrf2ArlkDOfJP6XXnqdMioUC2gk6QaWFvn/Pan9XzvjyNUM4X60+jY88REVGixoPlaDg
YCbPIWIei2eZF/OpgGwGKAPjNVSGdfa+S2Z3/spPs7WMJDn0i9MQEhrRnne2jfyHm77BS3hoiu49
X+RD+s1D4xLITtp+D7v3NmgPH1Zy8QULofT//8E0ejNtvC46zd4vTz3bLX+0mY0yFc71PH4sW7py
CixNpF1e7DinRTPi9AVpMDRfuxLFy9b8NQ3VRs3xHk7xrVBttDLbkploEVXC8KMRTAGn2jCHzeDg
XDa8GHJ/ibUGJD+v0KW90yIqKn1u6XHhQfnb2nRtfuRjurIpC/d4qoVTUowiAezOO0G2/mky7Ftq
TDeRW74JK1l5Lbw4BTR/tO3oHAJhPdHGJ7zToY9mxxyQKdKblq2cmJff0DCBtgOqTu0IgnnVaSgN
ZNoREXaAF2HT9b3ZZfs8IqgmJiyv6WaMSQXh6qFMxQEPJy5ox8X0y2ZcDKEgYlixiaVP1jYMhREP
yHtRnqbe2mfC+llDOA0i5RbzB6vrV9KppVm0vXMIsPW9AUmwPIL+JWTLE3M8SuMeBPRf+47/VHlI
lDdRA1lX04EE9o3dtwEoqn3IOnwhBBLGtBALMcmiRXkSsrE0VhscSG/d2AGF0RwkT3YQeF6rt150
Ukx0XsJP0U/FdVubAwgBUaSPfXcqXsQ0f3g5j1dW6qKLYgItvKaTlVOVyPwE3OfeLYoHRqOVkujC
NutlHmjQZ4VLhvgko/FbbCv7roFeI/S5Uoiqo8N/c30vlqbR3DRtzGpqGKzJc8ctnV/6Mdlb07fY
er8+/tIK2f+/BQ24xvGcC5nbMfvpQNymH9YwKEubq3lbbw05dKoxsmf9gRyPJ18tuhJbLiYa2FbN
xSoBHrjWq+MTkx8Q794Y4LEz+R4g9Lsye/jSwuiZExnSAq800ETLzBj3QdDLrj4zXKy1EVB8/P+a
Q3qlhapvL06ZnCC4xhrLDJk7QdAcTFnPkC5lN1E5RY8DxGNjP2l5sWKzC5ut19FRsZWmBcGeUzXL
GkI1SKFRCop311dsYcOpbqrDONoGGuhPwFOgHZndcfVdQP/4+uhkaXjNUkdJ8qobCRyuKeyTx9O/
tuFANiXCkxauB2oTUXfvCOzWZPMSD6Pk1ySNetuUAGRkQ3VvmG4AxPwTcFFAfXex5TuQHU/b5qZK
c1z/yaltqmMyNtRH4xZohQvnKePiO6hZTjxBw2Kd0ptapH8KBoY3q0TNGBSEHmpIPocG7crxsfCZ
+m28aiv0vAgen2bXBDhhrB7Hzq5RfFp9yzl7yX/yFpjfeeZPUbdB3QZ8OrgBJPYHt82NhzfGohiw
NtYuiYtbj3YvSdEFMl4p6S+Z3fn3TxNC3SgCzQVNTy1Lwxav1JBjXYkES66k2Zw3iYn3wOqeFD33
VJo/irHfj04EgTnbp4b5zlixH9E1et0IlzZHs8FKKRLxhqSnsjcOlpx3hQl2qSn+YszRQqaZK7DW
UQwPSe+dUyc4V8jf6/98aQ+0kDlEfVG77pSezPGXat4G9FVcH3hhB/TLueEZlUys5nyf9IpnK3NB
AxLjxqTgGZ137xnJ0PuZnXY/3N7AC14L9NLm+tQLx4B+Z4c6Kmi+GhzBqoFcXg/CAuAV4pvEGG4h
eN5uCGTCVzZ+Yfn0fkDTMVglRI2dQUu+FBUJHIS7lcEXrErvB0yrQaS8mJMTEyO8sdtbqDA21VeK
DQS6DP/vfUOqjILVFWyWoxvQ7W+kKma/yoa9bHJQzHbW969th+bmJZj7ISzdGEcLKKLsT9oA4kBS
34J0lKnWqNkXKMeZ3ltndbRhsYXFcpqy8FXioCQ6ZPNdg9auu6GvQKDHBm8DMUiBSiz9w+j83hqI
aE2rtl0NJFsvjHiTjeQ5Z0MO9Xg8oXxtATQfqyZIQA9DjQUQntgYWVc9ooEjO3GAqEIKhrnneGLm
4fpkCxap15Aih2XE6iHNbBXdbZd1x6nvVixmwR71FryUmRA6yTG0R+ugkOgm/MjdtWLwgtPqLXh2
KRKU95EltOJgoxTZzQMexb5FHV6MvGT/tcU5Z9OfThzXtV2AgfL01PNxfu5mqNlDJWA2j9eHX/oG
zaVyV4pJERxoTfOYgHe7jB4tDtVc4m0qsYboWJpEcyeOGhc04mcE1sZ9yUpxn0ege+lmels55DlN
1ErXw9Jua0eowUkrAKxNT5X9kHYicPD2iF6FlaTwvOIXkg1d1dTsCBd4KsXZT9UHmd+TvkCHVnqy
0A12fTOWZtAOzaJ1O/RtjOfsojmy5M9Y4to9QltAOSvxeWknNL/OsrEBdCdOT6yDsBV2mX9rRzGG
FcDBL1PsjgN6B8q1RHfhe/RGyDhPc7DUIF53UXWT5OURZBS/SAJPBMHhypotBI//qJoKcKgAwG8c
57IBayVXvbiHbF66sulLw58X8pP7OTaaaBJ7MI4Q0f5jxegMMKFed327F8xVVzWlaZaALNeNji4R
PwWLfqP94G701sqhS39dc20iOZ3xEhcdK2/e2BmIQVnx9LV/rjl0m4yscW0IxJfU2eSq2NBxCryK
7K8Pv2Q3mh/bVgkWeTCkHN0Y/Khlt6MZnrkN6T0bRb+m+ba0+vb/7+xYG05DgfQ6Ruo9h/axrO/N
+ff1D1gaW3NkmQOWI6GHekSeaAax5ECICknvzW6MVgxzaQrNk0VVFx4uH8axSZ1jNjeoPHqPXuqt
nAsL3PVMb4RkBnBypMoI6k2kvAfFQ3a0pUN3NS5c92rGxG0UQyB0nIrNPOZQbZgm94dZW3nkW8ro
fcvIyGG00YMWgxzyOECrPcxG8Pj4wkvYSsS/bOOOTgbakWqKhsytTqoG4W1rs9w/v/he38WLZX7i
6FygXld0KL47kDWPXHfnqKLd5tDMPQrTUPcmqEd3Mwg84yARZbcSny9Pyf7txqdww6GImgq0Kpyo
zW7KFIgFquqfVix/Q472YbSSO6jDP17/vAUL+peWfpprYLIYoPqBEkrxM07LQ53TnWGu1OSXBj+7
9qfBx3hCF7zwYgAUMrHpwQJ8GgF/2bsWJV+7MOsNo7PqSDFbsXHMLHK0YtNAeVq9YwLIAZAfg5KH
Zhr2dlJtr6/XQlTSm0iHunHyRjrREYLgMziouuonKd4YGmWuj7+0ZFrUa8FmE1kM4+cZR95dZKCd
LE+ttyabuHD2/wPEftqSlIOLwnFxHhR0BHnXQOSj0Q/1IZY0Pgwdg2Zp3ZOV+LHgmFz7mBRIajsr
CjM02u6xAh2/M3tr9/TLC+VwLXIzLxkhPWLhBo5WfwuVXuRIATSbv3QsO3qvRWWbFmlyMCuADi9w
8u+RawQKF7Sv7LLDtbiNEnhbcBB9nzo7uYv4cM+nZDuO8crRuVDD+Pc6+2mTC0mMJuJ48CB285QW
HEAjmzyaU/MAiP+vrJgfYjL8ota4ln8teYX2PWyuYm9qpXGU8IQnRmtygsysm/pekdib3CyHlVvi
5V1nupAvMP8KLUk2co4cCoe5CXHUJP7h1mvyUQsfoks7zFD7MltiRUcl1ZGDpyqxZ7SlpRBroRHI
ha9v/9IsWj7ZW9koMg+PIJw/J/L7qLpdyZ7xDPa1IKUrO1Rj5Kle4amijQAmVwfeNnd4lEewoiue
/e/ufOEe9B85BxRHCGSa0tMQfI/D9ik6ubvMDdAeFNU+3eYbuU92+Y7KwHrLTvPBC/rACqqn9sF8
8f7gVeDtXMXeNKfy1KOd6Bnto6H5tnaHusz3Qpgu5StMgl4EiSuOwd3kqEDnFOQ07X5Prl28enOR
36PBs/tdyhia9XFZ84NjFO3P69t72UgdXUPAHBo80ldldDTok8VuzepFOStUWwsRVZcOmBrllXMG
y5F2AnZF3ovfMRvY6/U/ftkuHb0XuafJzBs6RUfZA0yqykj68zzfRUPyPs/J7+uTLK3O+fdPwSmn
/VxQcOwecwiOfUuGeX6LndxA04+ber++Nod2NWESGjptPYF/sU8PXvvGPRqw3NtcH31pmbRjDYD7
MkUNgB2zYTpAHex9rNWrR4pn2vQrHnx5kZhOfjC4CcTqO5S3LeB7GTUOef1Q2mt0SPb5kLzkveff
P+0BLoWin+eRQAltMvPAjCj3S6ubOghnxfUBUt5TIKNU3KBltjwWXlPcpm7sHKwiab9l5oBuLNbV
J2nm3cPYA/mCMpjtjyw+938A/27Y6XsFr9uhqT0Jp0FlK+ty2f6ZzqUga3SLpTFSY1nQ9zgHwBbo
6ofr27q05tohBqSs1VOBSh6twMod84C3L102BddHXzKa81n9ack7AbOpasc4lmbxbquSH0apmnvk
SNnPaJbuim1eXCDq6vldJerEGxlwQmVZ7waWhBE3Pq5/wdLQ2n0W4nx2A1S4CPu8/z1FHto0my8l
EPjb2trTrh+9dACcekoB/DAy8Mt1P+okyX2A8FdO3Yv7S109d8hTNUJ1jVKU7hqgcya8gU+8PbMV
rqqoXdxkTHG+0X3aZLDTOx0wg/SUWi/ne9vIx4C1Ly2Kqdf3YGkCLXMAWwlwRhVoqFKr9Kf4bW7S
jTU9pmrFBy5ePfEB53k/fQArzdkCikiGBZqZd/FktTsJsMzJpP34AeIavLhMbnrM29xdsaqlXTn/
/mlGyzFSRRW+CPgzEEP/Nb3fSTl/cbnOpvxp8CzmvALskZ4gt9ME05jtPFNseyOJfWeojM31TVn6
BO08YGiEFCYubdCNTkSQDvEdjrKb0rTLldixNIEWrqvEEjZ4TsHpLtH7wvKbhnkHNnW76/9/wbH1
oJpl9qwYAR55qOe7mlVb1dUrN5Glf675tVd7oui9sgaDLwMrbIy2t9jPcFu7/s8vD890NShcBQqV
AvB5iiy6sXvpixLqjebT10bXvDk2Z9TGc4DAofHWtH8t9H/Ea1Cxs8P+5wSm7D+JHI9qF9TZ9FST
x7xhQVWybSR/NtMvaRYvX/v/mjM7ES5J9uiOYe7Gh26IXyYJCUkoGH0lGcU3nHflk3clAtzGZW9a
oSLWezPz2k9ATvC1/655LogUwIljVoBOJvl9MZPIdwtx4jFZ4zS9jOfEv9e8djJ4i7IK+ASmIusD
z0rGW4N6ciPRLBR0wLOjVSZTm54YQNYYouofcsadG7B6i3sG8tBtY+XZ2r+5HNeZXsIECgPvSAVU
P0b6Iekz6TzUff7OxtqNc8nctLN7sioT8JuIhjzGm1v6WDH02UEZlxcO+ui+xljAdJqZMQXGA5UA
inb2LLCKI8Ra/dRZqfIuLJFOG9PGQNykFT6BNCeAYXLrrs7em+H9ur0tja75+jTUU6YsiD2x9im1
D6zm/lw/jeW368MvBCqdEaa0yh4UBBELozR/KMDsCPas2o+SeuU+vjS+5upNAU2qnGBx0j4PDEE2
Hf+VGfbXnJFrjj6bSdPlRFDwRPRBRklgyTunWdMlW7BNnQVGGoS2qprscBDGHZn5R5Gfb5+e5e1M
RkQAaskVE1qaSXN5sxmY0diNE3rWCIy4gdQP9K9wgw6lqpp+5fJJmV6ZTKlIRWIzFqbTdEjKyd0p
VPpYNrsr6cDl85rptclkFE4HEk98Rvxrdk8Z+5qCJvtvWTKPE5fZ+OdOUR5bIBR3DRmSLc2LNZ61
y5UZynScsaJu13ZdUYW5rPuPRkq0hlVqPlTd8Gc2arPzDcMu6wC6Feb90FojHpHmDlp71x1xwc91
tpnJYmyM6UDD2gBReUMt04diwiNJp3vOxr/XJ1nwRp0VpsBpEdtW64SloLhXC78F20jiWStZz4IZ
68QwWRvNkXJA65HElvtojEPzMJIyPY6WipQP9slo44CKf2XFlj5GCy1V18+ja41uGAHb20p2iDwg
RNo1MMKSQegcKKbdKjWD7CIEJaqvctAwmvvKjf2urwIqTT8Xr2jGQLfLWjb9763mQu7larmFAKgs
oolywxilitl959avs3DcFD3P6o60v03+UKZvZn0/VoBdGG9sWOviuYz2ov/pUsmhRGxHJRjIaN9s
TDEFjSpes7kPpCk/apXt5rQN87w/yrL9PXJgiSBu91L1yVG6ape12T6bySs31p4al0zJ/v8UjqrO
kBGt0coKYoFsSL6nTnqMy3Jv2+keOLsVBNZCxNLpVnpzTMcOkvYhbCcs4/LILfryNV/Tbhi5gP4E
XlJYmPAI+n8fQIGjcvm1G4DOboLe/0gahbLCyKjACANq/QGkzyhPXP/vlzHgCIZa1qHQU145si5C
zyHy3qU02YNBTB0zwdjGsQ0vcFqRHiOD1C+eVNNmgohf5gO3G+2LjLsb1BvyDe/N3IKftNOBqJj7
smnIxzDl7WZ2vXSb08R8Lrllvs5Jod6ZZQDuOUDs6VtfevETzV3rewpd7zD3BH1rvcrc8zyy7o3B
m3bZ1IJ11Uty8yUSDBTFY8ndtWrGgvUx7TxWDp47G3uqQqs0yO3Q9cbkN3iu+j7HKXnIaZNvQdSU
rJ2bS9Npxl7S2nRd4qnQdvsKh3JxLIkFJhYjgjoLPt8oH6/v61JMY1q6HU/KG7y2ssPIyby7WLVs
y0bwYFttbh77uDZGEG059cakjQpc2Y+glXL6ZM2uFkK23vBkokthaCNphtWZEJAR808s4w+SflFq
+z+NTnZD0XndcCds2y4oQCPhEeqb9dv15Vv6+5pLz5k7wyjNIZQmgyJPlyo01qHWnp/FHtdC8UIi
oPfD4P2qhMprVoXg7Hg1RlAyjwb7O/eo4BCcqytH9ULg01tjqmEuOB+pHTazeKii6r1keOm4vkwL
5qx3v6DNoUx6NCWFBkFhBST9r41R7SS0PgM52d9F3a1kAEsfoWUAdlv1KYgl+rDh410RkU0Tr6mF
X3yppv/p3XAss1XCAgOQ5MO2nX5VbYzjj6GN57VLccUGD10OzYnrC7ZgV7q+Vy9pJRoCImajjELP
ju5LIX/jjF4LZ0sfo4WzpMJDt4orEoKEJwqspBwcfyykt63waLdHDw70Jno823m13fmRYtOaJSzZ
shbYCgaSHqeANhoe6xTbNuirk5V9sLBVX1s5LZ55lLpTX6Q1BJEfmfswexVIS1ZAQpdLzkzXcJpM
cMFKKm0wiFV7r3feqsqMwJqZQjm2+03m6icz1lSWFixZb+7oC3Ymdk5wTbaARR3UOctc+45/7Q0X
0kq9fWMSc2WLJKVh5iFs2SxNjklP7VunNuZDnIxRQIRVbuoWwggSgm++E4nXKLOajWr67DFyxgTE
h2d1dAbGIPw2+MALMp8NzfTai7o8xk5jHptIdmAQK9SWE1duJ6r4rnIG6jvQXA6Ii/aEcsrzAJpp
r2cK5SNeH+6GVpFjWqOfyDV/igq0di6NbmYrhTNnmXkAAeefOa7moPDq1wFSFyA8xCsYpVG5E3Y1
bMYevBHXjWkhbulw/LKeKzMDa3nIIYwXb91BqZe2Fc0r1JXbm3FMmr0HqM3++mwLTq/j87ks0i6O
Ybo2Ift8UBsbCWI7rSS2S6NroXGK65m7WWmHpLPunDoCk613y9Py9fqfX3Dsf3njpwpr1xakjgZI
XzXAjg64Hrlu0KKC7q2xqCw4hK6LU3h9McQsnsIaXXlBMkUfdgIM3fV/v1Ri1buMBkikJEMVOyFI
6JsdLbma8LjHWwjh1NVNl5htIIDdeUqYGT8oozJ2sUqNjckq9Y2PvRG0mSWfrv+ZpaXUgnPUCCZn
JzLRuJLXcI7hwM1e+Wj0fxnbZiWWLZmDFogjiGNkTtZYoeDfMk59t3yNozW/WTheiBaETcsdLChJ
WBDyPlhdua+lHdDS9vvuzui/FWjHydYAAkvfoWVgsTOnlqosOE3H/lZN9ttK1KmZS2/l4rMQ8/We
gDIHR1gDRboQDD7tfhDyTSnv1vP6rVEl0Ied2j9sqN6v7/zCuunSPQxIqCpOCvqvGsMAHR+NzheJ
5VfjQXoP2VkaU64h+xaC2z+W408eW8Vj5NaxQcLezAIRy2Mbu6FhDL5rSN9r1zrGL28Q1SuyBYKC
Cecow5y+kv5BTs+i+XZ9uS5/AdXLsdbIbDwwW1VYD+avNifvE25ofg1oB0lb0O9BVen6REvfoHmk
pYjRzaNHT2WCtqORfOuMZkuKtf6Bhcs11euwcyedKUIjcOhAgCusTKF8BrK2Ay+HKoNrerlf15a1
GdHyeTcn0DLwAc13n93JMt88kyvD5yVjT4MB+iqUDZs9nazO2kplEbV3xVj+StKJGUd3lIafRqW4
jbgbb4tMiO0IVrQfXqO6m9aK8v3AXe9vRe3mj1KNse2c3j1mBul/q1gU25oQ7yaJctNPW9N9vr68
S/uohYvMSWuQ22YQksqd0I6Gp3oWv5BzBryJnmvJV8zlclyles14nrLMi84CcWWZvo5jdOi8Hhrz
4smQayXCy4cU1Wu2Negcorm2x9CQ9TEyjUNG5jVGjcvBgeqlWh6D6gLMOlUIzt/kUKfJHWvJSbnF
PenYoZhR9gBqPVVybcKF9dKLt62aHNCQ5DLsm+8EL/mTFwgl/DH6c33bF7xK5/QeIjqVaaSQkVh9
uxGTVX/zvGY69rWzpjiz9AnnqT/FOI87SV+i4TS0TXvTFq9d8mFxEUSr8oxL33A2hE8TlGDMTdGM
YIU0SSJ/4P1DM05PcdyslT3/xf7/5uq4ev3/DDHaWAnO0iYs82DcpXf2iQZtkG+Q+xgB9ZspaDfG
bb81d5F/eo430R1A/tu16ZcMWksTaDKNdp4ja+TeMH2bcFU45IyAFeG6CSx4vl5tZZHibdVmdWgZ
xFffTQgekPsxyjfDx/UJlv6/lh4op7YBWRwp8roZXPvjUci1lqOFofWKa2w3RI6dsEOAtJ6Twn4C
oc7h+r9eMFu92Ipudyufcwwthfncc3h0X54hI44Az2c91Cu5zcLq68W3qgZXb8VH8CXHuF9W0D95
q9Gi9XMgJbrswej6F5y51cpkC56iMw4JWlGPFz0JRTT5GXQIOwf3xb9fWzDNz1UP8D4uT01oGyD3
RBIgxOjn7K0ojtcn+JfvXXBD/TGwshurRHEbhhTQgL8Otw7er74p/2E+NVsIrx/sHwrdT8/mDoy4
R+NH9ybfinfzaRS+u3GPefA15ALVK9G8l9kcxygMFJ06uEKds4L+1sjatVe0JbvWXF4x6s02nrPD
OvbkHe/YGAxeR1dMe2l07axPJ5e5RR/j7xPvGEv10+i9p+t7tDS05utTX1nGbODtH902/OiWtH9h
1oQm8evDLxiwXoa1IBVhd45DwmIQ4ITif7hTf5iu96ULGf1P/ZUZuJJF2NfWlHunKk8RqQOzX0PO
Lf37cwz4dFDVNCmg5ts5YR05O9d6BzlIUIFl+fraLCy9Tp1Tl1Zh2BEh4SScj8Zkxy5t99eHXvrj
mmt7eSkJIq0Tzh2qTIPpV1PhJ/UanGlp+PMXfVqXhpZ1OWUtanoGuVfM3XJoq22bnFRf/P/a+c0d
C5FcuLhmgTC7hia4X9Tijkzix/X1WQjijuauorVsx8SNOxxdtJSWKQUw2XyQNkp06Oktg0waKxWk
pU3WXLcDZ7KwI4A5aEagPt1MRtDXXyLgoVSvrTocagnumPXhKEAaiUtu4sWb6yt0+QpP9VKqGpuh
ZjbtQnQaHW1UF0kFntmEfrfH+qkeorcxWjtRFw5uvbAae27jWXJwwiGe+esEcl60GvTJhqPMuQGV
Qbm9/kkL9SoUtf/fbPMGQmRJwtzQgV8fs1rNuMwVDCKtRByg08eO4PDuDpko7FuZV9YGPfvtweZV
f5qMjoDFLmIrvr9ggDqHDhuzuSih7xX2DgBEidvLHZ37bF9PVvFzGs1sb/N0XLHBpQXWooFskhLU
lhkNuzbdcu4EdlX6mfJ2ajZX4vzS92gRYc5Bxe+5og/Njm0SF5VutOVyNFUK/tcVv69v4NIkWlTI
IBY044UFUBJQpwv53WjfoRUVNGDPmExvf32SBYelWmioDQpdyyhxQtD2s4CwPPVZVK9AahdNUAsH
Y1KDOE/BrUySqWBwZvUoi6R4ylRv3wrm4YUcdPHxLc+Juy8Kl+9SlmYnF8yTt7WRzyhEFFm5EgWX
PlU7+1vemN0wOBRolfx2HGeoW/UrW7VwQuh0PxN1CllnjR0mBPwsvdvXeEseyLZMkzUutYV/r78z
GJGoRAuW1hCdKwDizcrdVaPpPF43g6UPONvgpyOOc5YBQgaDlk3mG9GPpvirkjUg3oJDkvPvnwYv
VSZUxNI+7Lt828jbfjI3TfPhkbfrf35pfM3he2C6ZC7hKEn9kpg3Yij2Js19AkjC1yY478mnD7D5
WBpGbiBrdLtj5yaZz+bu+dytYjtqrQV8oXZDNHevwA3WWQ3gxnkUDT7oS7du1B8dg+B4zm+q3mj9
jCSObxd0d/2zljZd830pI8tpPMzIxxZubwLWabgfohifro+/tC+a97sWg8JEhWVDJCMBB/tYUEX8
2eaQ+iPq5WuTaF4dZbmQKmY0lHH/P86ubElOXQl+EREIEMsr9DLdzOoZry+EfWyDEDtCEnz9zT5P
c3WaJmKeHNHhEUhUlUqlysw/UFXb2WACgAjLnTvPG422K+v0n/p+5IBUyMU8Lg2JRdPHLZfxQLfA
+SuebdL9gEDc9sdaNCmE2b+SvPnUe0hhb6/OWgR2DMcW6KiYaIegN4v+KbCsn2Dr/wZiAQmOb8Td
KQtj7pNvAYlOwnIOWVS/Rprtpguy5fYrrE3P8H5SscClgKymIbL/b2Gn++8Ly7bEx1ZszDF8v0FC
qD1QWEC7eX4l1VDGrcvuqGAkYdG0Ed7XpnD5/Z3/N1PVtu6CTTIKyb0ncG9A2fPt1bl8hys1A/OG
hQ1jPkbTQlKn+9KoRyocXE58YvZX3Bztbj9iJbf9Fzb7/u2DmZaNwr0luqxfII2Y9K5/nMro0Wbk
qajnJ2v2324/as1TDI+3l8aZswltSJz0Mu4WVuyqMpwOne1tHIHXPoXh7pMvVD5y6eNT/KqDz4pu
kO+u2JHJDYQeoEa1lNupqqoAzZHB8kIL0LwAQl4eQl73G7WNlRUy2XACsPmzpcf7WziqDvJAozHJ
y43lXzEmk/5mjMg06kbhInJiCSEQu1kk+jLQ/tC+Qpd7f/sjr8gieMTw6KIcK1CIBnVKosA9OJCr
ehAgrf0ElCtNA+Q89b5SRcXRjoJmutIeRyeZMyqSXE/DB8OKSZVTU5ktSyZFyvP6B/hTfkH8cwMg
smYLF9t75zAhrUvlEizjXBXHyX3gMyCQr70Ik9sLuGLD/8bqd+NDlYqzSmN8LtEQRrvYmX/fHnnN
uowdfXLc0GbQCEYLKqux8oIelmrsEpCKdofbj1izMcPFW2CigmHORMrqIYaKQMxa99Xx51Ot7nU2
bGwaa5/AcHMPtEGTG6Als7VwkUGAsiR9LHCfQYqNj/zv9nol8poAat13uio8BPVuhwmc/aQ+j5+D
X7hbPY17+jwn3p7vq1f2En63X6MHcp7uy7vqpfrR/IACxxbadsUWTIx13UApClysXUrt5m1w/bt5
U+pgxRhsY+sf2w7ne2E7ad9HT4sNpjmVQbfK2902hNUFNMIAqMTQINiHAEzmQ7ubgwWCa5B//zRV
4wJtpBYK6IMI+x2z+va5LKYa8hWKPYZRpR8o9xZwsPJuR5xpOBdFjvso0Oz+wF+ok8VK0Dh0Sx9b
/dgW0LMNSeJ6k/jBvVYdrKVs9jSaZRHjDpsmkz9We1v06vX2zFaMz2SDUdrupcwykkIzNXLQk9bv
Ov290FsaFGsf5mIL7/wfOoRi8RUuNUkB/rxyPvhVgTIM2Th1r5mUcZBoKRJ7WhInjQS06/xg6Y9l
a0cb/r/28kaIqSuIdy2tP6Q1s/904MQG6nJ+tIW9kWutHINM+PZczT0FKHxKiReGSeA35Yk4xN0H
ZefsWOcdM5GTvRvNBNamv9z+4mtLZoSb3kXxT4Vel6qO/Bjr/DdhW25yfb1cE9SNYUHuscALl9wB
k1DQ2/uorvkzLtCG4+23X3vEJfF7Z0++n0k/YoUDYRb9UPjOE+2APxD6x+3hr0d81wR3NwTam/YM
Pw9c+zxy/5NPin/c0f+mVP6E3z+UCbsmXU9OejcH+d2QakLYzvcjaLOMikAWfdxVuv1KonqjELS2
Xpff362XgEeExLdU6nXTJ2vUuzGvD6pmG7WU6+HDjQz3Jr1vEeUsOo1sHY+hisPxe2hVsV1/rIHZ
NcHenWgAP4oAVcfJSkAkkv6xQ2kd5rKKPrT/uiaCO7CYNwM6g9guKpmi2jnxHQ8p3ZO2mc9RO1Zb
xaGrpxPXMxPv2SKiQgtTn1p6hKg3UE99slRyX6PK0i1xXqrTB8wYDzK8hAWhWxVL06YTV+TF0aBf
laiu/NNA4eu8lLmVgKN1/EiKh4cZe6+uRCe5DIDH6LMYIqWJ3W9dFl01Lwx9+f2d9U5+VBFrwtBd
/1aV3+vysYD+q92SjVdfG9/wjqnragegNsCYek5/WjKw7yir/b+Rw0ro8NbFxve46oWYh+EmFe6P
HV0PU1q0KNgQezcW5V4Nenf7c18N6Rje2AVBAuXwULAmvcANARbaF2P79fbQa29ubIGgbZrQGu/W
KbhSjpPo96V0PoeB2DgiXt0B8eZGhs0ZmhaBUKvTiSn/oKCgk3W41tSyus8X66WXgXXkWdHuCz5s
YS7WpmRsgBRtYVyxsEuzkul4GBsFrIeuIQ9At0pRKx/EzLeh+iwa3KZN6LNSj7Pvnqs53IhWK29v
JtFRPdUSW4dKF+sNotLxUpy4424MvhKgzDQaeq6LkmSs0xCoybCFndY/Pc9K0ORIxRly9B+pbLie
SVY0VRLEhlVUo8NR7/xG7XXZbmSE7uUz/uesg7EvC/cuZljM1bZoAE1cSDnteFlxgCBxFe83DNxR
k0XuBdTo7yBB4uLyJXDvuKIgTit5frLtMdz36P08qp7jBlHl1q8CrFBxHlH24KnpgmmrxavdONNX
aZXlnUuCIB6CzD4JDhLI1p+rQ19qe0+LoDsgDYKBaeZ/ooG9BVFc+0ZGLBlbGpQ2b6cU5eA5LvLi
gCQyyTz1HZqkKeUkiJkmPz/k/iabXdFIOMsCuWwGhMkFTTK7f6q83d8efcX7bSO4hH3ptXVW4MqM
nPvhL1TT4qkGwLKHACApDnn10KFT/vaz1vzGiDQkZL1uWjxr7n5V/tHLjxBN+6DbGBHFJl5ee7TD
2DTOxc82pSAk78YqBu8fkpbbE7i+WP9JrkHOkolFMZXW468MklOT+zZ4UaKr+Wno5C6EgL0Yl40v
c93IUPL/fydiS006TeYJvCGii7MRIlT5VPwD1Mmu6ZiMM8974A17uz21q1k3OqaNDKJUrBej62J7
bGiiCZKhKYshMw9GaMCx9BZ24boJ/CfrVhAejmreNWAPcPdktO8C7Z8K5m5EnutB3zVJlbpSKE8M
zZR6pf6Ojvij7YaH2wu0NvTl93cxbW6saqARjNcFaunVI5NTgZmizT5y6YP1N/IH3dF6Bl98nTok
36Hr6m7IiofO6j/49oabd04wY5VRRhtn96i6YCeZ/nx7YdY+qeHVRZv1UVTnKo30kCWO28zAnVf2
QUErb6NavmachnOXg2jJMnKFHhYgvnW9K4oB1CA/MmfeFpZe+cAmRRLXFQRcAa1Jy3y8o030nY5y
C9iyNrbhy/Bdb5kZr1PVPy6Cxba7Ffeup8+uyY00sToSfcEQ94YJPQ3KUm89i7o94VNxx9ppy4BW
vnJ4ef5781cBGUfAOlIXlAsP0HLkb9kI2gPZ+fzutiGtTeXy6HePICAjFVRGIpXN8OJIsWvsskgU
biirKN9ws7UPYXhxRDOOrv6sStUsABoRb2Erf99+/bWhDQ92+FjpKSxUWnga+uB9PG5R6a2NbDgv
mbJqnnuMXIJAI/fL2HE/5rsmGVIbcoU0RsgU+lTnwe8PbVY/l6PeOHOtvbjht2xwg0ZVNoxGdHcg
n/1GM6iN3V7ulZhg4loARrmQ3KGFJKyLI9f2cUFPOiq5sW+9Lc7X2w9ZsXoT4OKDDAQlQTWloQge
w2K+A3HQDz7kGxa/Nryx6fLOHop89GRKnQHKn+HRAXhbe1sXP2vDGz7rgiq6kgw5URkxe9e3eRFX
lftoZ2yr0W7tCZff37nsJCxd+OOSp24xfG+hhM41aP69qH+7vf4rISG4GNa78QcxZ4FoMQO0bb2q
ijyNjnMo+upvE1rfbz9ixUYDw21D7s/dMHeIOs5zX/X7EZJ7t0e+BPf/noLcwHBbNpGROQ5G1mR8
FaV96EP5acyXI5gxHy0SnEOaVxvesJKZmqiVKnIVL3JHosYPodBZzkcPkrsIFOxp8MA13YH4Bnwx
GuWu4UNt/64bGN6NM1qkXVCBpNquWaJlrmI3Q8+japutaV2HGrmuiWjhFvSz1TKMaYd97kIGMD8Q
9NPZiWRR+1WDjjOZphdts47vZuk3gFlE4fCU94Ly2O6igCRWk4OvkfNKHPPGKmKNOoez66TiPxn2
/CeJa0vwOdp+WySluyDl9XtoiHr1WAcxKB4/Jn7mmgiacfYjf+a+TF3WIJUfvW+Lyn5KOe6toT7c
NrkVYzbhM6MmLurXeAbNH4PmXJS/b4+74ucmUsYBKKrDRYlMe3EPpoQ406nvbpxvV3zclOWGbucQ
NmIYcJ3gtB2gpTPAMizrPA9sq1Cgr7t2+ODyGOFkYT5E2kDGkfISLGziLwgt9rcXaG3hzSgiCajf
CUZW/R/tfB+3egPWxjVjiNVCNa1X8Oul3AM1hrYz//n2K6+tu5G3M9AIqCHHBlpokFWgA/vZ8cBl
AevZkfxDjIHwXyNGzJZfCG8ps3PDmiOudRKH2E9FGdxxcGvdnsfKEv0HBNOouvNYXqYVqP3ubFc5
Zw6Or93t0f+9GLgSxU0QDHOjxpfDhC9QT8GdDOvpyOqe7xebiBi8szqMUZtVe8bBhuVVQ3/oZsl2
1Ku7EyFoKe7RD75bcrBWeY09N3HW1VZSaCtM7MD3HoFpnTfSrRUvNTmNCtb1AEoNMo2mKPscoacT
lZbRupPMoR/zIBNV0xRs4D30fM9D3YukakP7zrKXdmMCKyZpilGTuUSXBy6+U/tCR60afV+w6Euh
GNllo9ySh1h7ysWQ3iUVbkWxD3gSjEz8BwRNmJgTFhzllrLfmj0aocAL8mgAOB9BRoMZ8fc4b3Xs
rg1sxIJ+yOdSuxi4sx7KlidF0Sa3jXxtRYxQ0MzTkDn9go7p0Xl1bEhYllb0UBTjo5zDjTC/9vZG
JGjRdWjbGb5t5Kg3Fs33LZFvt19/xe5NNI3DeF4GIYJklw8vhEbHrine+srfCDAruZWJoFmCMhqr
xW5xkyC+FG4EvFr2yIldxqxvvxUL/+x65W9HVlvdSCtLZSJpmoCwIMLJKbX7xzr/64YfIlRzXRMX
Mwh77v1RYODi1bf/RMVWZXfFgExZaTIUQ+HZrUobWsZ8qhI03uQaICO+UQFaW5LL7+98NkPvBfZu
vHndf4IifQR609u2s3KM9AxvreZI14un2rSsfkxznfCqjtsCbYSdhXPMx0S9XRP20sioyCNANFIv
17Es7gk4NCj/fXsKa2tjeG+JylXnilGmzdzHUfZVWF9uD7y2NobLNh7E03H7K9M6Gs8joo0kVVwo
8JrQnUQn9+2nrLy+CWaJhkFbro8ahIeOqkGyve0MG1bzr7Dwlc3bRLGErlBdOaNrExSVYBOm41gn
wQx16dGBDE8RDOFONiLYKR9iVjGq6eMxL/p8z/O+3BVOR+6ivB1TJ6JoH5NRtp8HQc8KpJdv/URV
PF+keLnt9PjPdX4Kiyr4o4cqjHHsrg+ZD0DxktHgAZGvO4IOhj1NHSe4MZoh+NP0EL6k0Z/by7ji
gmZn92TlvpNFCILjcsHlOxIa4KAgWvTPfJIb+/NKoDVbu7vRJtIa4CyKuV+GxfoZsukbA5na7Sms
2JtjGLLnkNlvu6VK7azxEmHT1xxpXebwVwvUIs0otxC2KybnGIYNHlOua4GrFTmXh3qaj41bfLs9
h5Whzf4S0RVWMDEcxCvV7wT5bme/bg+88n3NfhKnaSH25Vg4bTchjvhhpZt929HpnJdD8VpP3Yew
Wa5jMv/4M6XgFQqmVE8FKD303dhNuzr6fnsa10mcMbzxkR2/m0cnCHGP4k0QYfNaviuDET0TfV/E
NgW3LBlxeSsikb+JYMqOC1iTngOmnb1LveAuI0onlQLv/EK8ZS+nQh2YlTcfW2aT8a6JBIVI+ShS
GjZuXEXjK9hA3sRC9lJ3H3MjE6CG+GDPY5iNeMZ4yLh8CFj3xXLkBiD133z/WtS7uO+7zTIM+8yz
/B5VXY21Gjzu7UFJZifKdVsS88IlZSI5KZIpEw1gqm1wYKgU/WK4ezrVhSqOzYW8e1po9ZqPdXvy
Ba6EG3v0Ygc8ryAWlfmLXqj6TMpF7BVIwh7aqSaJU+Z6J/3ePYkA545udrtH3B8OTw7O3V+yvCj0
rtCk+UtHkaGW55d3olXyoV4iiBo7ocWSaQi6XTb4/oG0zI1pAc7B+mtpgxJ4lwvZngLu9Ad3ccd7
6Lyrk8zagsVV4/q4EbKX+ktZusUT8ADNkQvUWUIo1+3rPK8SItvxOWf29BRmYHfayB9WQqLZeeUD
2+TXNVJnT+T7eawPOejWO3cLrHUdUOW6ZvuVnP3ZZzZK6J2yOY09C+0RuBLpztGigiOpXWAboWdw
yMOpeQyILJ8dGSzHCNTbL0NJwwe/aqeNfOBqbPN8M3106i5DdQlUtk1G/bhcVJPQaKunYo1Y3swh
GRNCugXYWKKuve8mFIEIazOUFHt+Yq33x+qrx8xr/oCf+yBD+qvTI25D0B0cu1VZxCTqX2+HqKvb
EKZ5mf479+krFs7NVLipXZMfHe3vQWi1c4Tyk77tf/XU5xuZz9WQjgcZuWcEmyXjIIbUCqmOcdFw
9if6Zs0OjSEj9nJ7NlcNFA9x/n82lDduU4qoT/2yQsxUzhufol1jbYmzrBmFEc9ziLHmlcsJmnvA
2DO73oPQcObbL/8vleZ/Qhne3tipo863ixxaqSmNrbhykvEBOgrVoX6hX/sfvhdnfA9EE5pvyC+R
+idvV9/3J+fg7sO7hsdL+6lB/1ERs9fmM/4ZPjN1QIF64+1WltbMXBmkzHkVChc8gkH1SlhUPrQQ
zk6LASytG/Hl3/ztygqYcM0aAnKT6jqdDoM1nOQoNbqbKDACPCzyYxlFxecuCOT8aXGc5RMvi2hK
wLenPSgSRO4Yl2Ce2aGfLE/spuoSqpoRwgnKC9td0JEJsb2IjiFuqH/UoY1eqbkf1Xccp5cpXriX
bfUZrayVCQx1XGgiFKwGaLr83He/PA/UvGwjp7h60eJBYuX/TVxFgjdCAZCdF3IXLDwmkOuFcKnS
9G6kP0n297Y1rs3h8vu7wFDzLMu1gvxJVd6DaCC2lYvq17BxNb02umHq8xBUEGSzG0SDMg6hQGID
D9Jqvb/98iuLZCamdkD1WPsQOapCIOXQ++x1QeKVPwhJZw7utmDLZ1cCgpmoLqOQPoP9oY3bfYLI
172S7VZmg4W+4gvmZptF0Uj9C1JuQh0V5yf0URRxLzbiPllTHjA3WweS6EFgAbraC3Th5KheP2fC
zs9+GIQnFnrzb1Vr+3tWXiJcG4GpPFaMZs8NsfA+0nIfnWLxj7OkbaKdBQyzQ7TkifBmfewWuew8
UqoSKg3Oclcy6CvChLzmwIoiPIJUFzw5VlQ8BGVd7irXa5CB1fnPSrB5T6JmPDK+4NupNkQzY+Q0
B2gD+jGIf/tXLTU9DB7Vh2X2giOTS7ZTqMvuBa5WDtnUTSep2XwaodMVo1gz7YYQdzitVgFkFYbm
5ACGn9RlCOqwXldnH9o+d4DdObHHkf1XOCw92UNp/alK8YW2Un3XnciPVpe5yUxbALmVX5+92edR
XIJR6N6a0VldUCkPqG8jGkMpem8HenoMII8ok67kwaMgHaSsBxf+Onl4/bpu9lDmAb94Ix9z+0e0
2Kfcgh4PJHPpcUTf2G7pq6UD04Kf3Yck/zuVff7oLYoCQR6pcaenxd0LH231IC3M0CU0ea8Nn9oX
CCAAoS07MYHk21H+zzEP871VSvbW82poY3fw2RxndNAgUS06eyftjiS17+mdEj5YhYRnox7E62ec
8Ut/l3nLmO+sIOJbaoyrxmf4v5DTWHUjCPALX4bwSRbc51TN3+oS8PWdBV48dQyaynuBPnaYx03X
RJ9LQGKdjQBxPRuhZvE993twOncOweWYSnL+D+6v43ZJi6Lc2C7XHmDkVRVQHEhQEYE0856GOQTK
lf+pCey8mf2NreB67gbqs/8P0U4wjJaLNDql7ic//5ZzltjlmITwz67ZiEJr8zAyqnEZKWULAlyj
vX3PliS3ya7svYSg++R2sL5+SvYoNbKqQuSSDtBeBQvl5J3I0LNDEQ75j4a1xa8G6tYv1kD88zwo
kWg+hHteBWCzRjZgn0NWdGlLMzf27HH5nPUQaup9Xp9spfXHNisTDs1bIqQNqH0aLMq+gxBYCBJ0
7hzmtg+eb6/Byn5oAjassWy8sgvaVLsQ5RggdZHkogLh6zRvSb1ctxbfBG2Aulj7IPRtUxLKPQmq
L9qvwd/U4xzq6AxHzajeSOPWJmPYTBeEfc6gdo5SorBPSztEz+NcuJDBDJevt9fruln6Jo4j8qZA
QeZoSnvHmnfcq6IUAjni0+h44b1Av9uv289Z2d9NYAViatEBjgeK62lGCSHvwFcA6OTtwVcmYUIr
Qt+KEPnAn72Uw3Mp6t/jFMpYUX0sm36rZ3JtBhdzeJfH+TMApdbidumE8uKCmkcIKNDH3v8yr3dD
jwV2+MyuMDSXr36Z6XhyGhlXmXX2csl3t5+yNoGLlb17SqBdn00z8KNtW7Sx5du7UIV/Pzb25Znv
xmaKgKGbsi4dQSC7D5kYDhAddDYatK9DQzwQ3f7/8IOj5RDVi4OmoRLcT20nvK9o7iV/tBsudz02
8Ec9N/KJNjRPsr7/Z3HcYJd7o/1iscXbjY1w/oy66xMLMIzXoSjLGL1J8q2zLX/nKaYfBlshf2g4
LricKYj9AMnuaJf2aRqUm1hAjidALFM3Ec4CVr9xphIwkZxv+OHaxzFcnXVVU5NiGnGZKv+RzvhA
s/Du9rf5t53rSgJsopUb0INbtb2MqOz1j5Q6lUqWsYUyVTeE7qkWjvUCcqLprz8EvI5xLB8fwPFk
/xiyLrivXKs+Qm+j3IcTn5OcCH4k4LL5TkWJXnMQWxy6oXDPTTRnB9KBYSwZIYaVCserv4ulrHf5
6OjERYb4ZBfNlPSTEGlNmDou+dztrHbC2Ysrx0uYEyJHautuj4sdCNbR3otFW2nc8fDyDKW27jm0
i/IL54ObNmrOn1gBFsSQ+WRHoMx0FqFccK06oFCZOfZOZLSPQxENd+E88JNf5M0DL8PsDgLTU2Lb
nJ9aFyRDTsToFzQojPjqKt9XZd03xwg5wV7ZqBbG7TjNVeLTKPjqTYMdguuqnsqTFoDT4cQ4QbhW
FG2EypP9hWhkpre/20puR02UDTbkSWSLO0N0tJp2PZvt4yxsvROWF5wmOpAk8pg+yiLP7kA/3r3U
srE2XG5lk7ONvBKtW2qoowBXp83fYPguFcohzI5nNuEksNXnc/0h9D+w88bJ80XMKiUwpn2Uz+qJ
9qyF7J3+B8LZYBTsLAgz3l7O6x5GTWSMyDIPCIlepbgeAkYOPGafZTDXG/57/aAMU/j/COXPCmVr
HkD/TQUvdh/dQZL23GTDJxWwo6jCv7O91bCztmrGbtEMHZgjW01S136e0UgEIuUEyghxFX6FWuUG
88j1LZWamJihWEKtS6SSOrO/a1E/zw1E2RV4QCkPt1oWruc31AShuzInI7/0nw6AKQ3OZ8lPmdrS
blkb3NgzespCtL502bmyB+A9BDi38hjn5Q3vXDMnI2BnXZT5XjFEZ2zVXtLm4d6xunojIbh+GePR
yMjktQtNynpgOiVqcVksfT0nfUWCXVVp9xutSLgTC3y/YoOzJ1QtVQKlHxSWliyHtoWy2zj7QoH2
isEXCwon10uqv+XsOQnJ+LxHW2bTxBQ5/95phjCRsg4OVV7poxP59qdhdAXSnGHa62wv0X7zCBrY
5liISvzi2QTJqlk2O3uwqtPAISSMq20gLJu+677lzCPfJ8bLF8i503ufW95pKBX/qsssvy/owgfc
uww+uFTbMdb6Qn9a9IN97486CuJl9KeX2raakyS5bBNUcrNvKPGDF7UMraelzTp7Y41Xrg6oKZ0+
Zn47T65vnV3Z7Gu0AoOACGI41sFjZ9uin4Psa870WXYpCz6Xbh8PJduFdMPBVgKGCRzSbVaAzGu4
mKf+Q+x+V07skHf02PTTmzewxIr0hqmuBIzw8grvkjMwb0TZ5MLNlrnc91axB5sA2lV+cTKDYO/P
7fC64m4mpGhsFpDEVJDj8uwpRqE4mS0eu4xtpPhrczCCnhO6Og8q2zprD3VONE0RiPtYpLlj4Xnp
7Y2nrEQ9U+OHoJW8CzpMorPOy7TsKHtzudxZYNL+2CoZefJU0Jpin/NSp5x+2vWg4kXQZ4jlbOlc
rH0GI+pVDpOh5ri4mTroqwd97DRj0uSvt19/zWiNoOcLzwLacAnPochkUoULKJunItW8/4EW2rfG
ks/OOHy9/bC1qRgx0O5sWvHRX1L0wN+3LX9G+eBsq/aDczEyHI+gmwctNUvaFnrPyx7g6ypp+JIU
oZ20IySx9Id6MD1qoo6srm9xnnAXRHNrBx2ipOo3qkoru5AJNWqx99TURuUqRJ2P8vYVfUMbjDpr
Q1888V3UwAm6XZps6tOyHr86VfCVoyq9EZFW/MxUzBltz7GY8CDyHAKV4fTdrmg7/w5QULp3hf5Q
LYiaMudOB1RyZAV9WpdFmYqGZy8QoB0TS0t6d9tGr4Yl4G8Nh8iFkm4DJqhzCXWTA/IN/s/cUMwp
clq+98tQo1Qg1PH2064uG55meARKdgt4sBV0rOb5zhfdvV24L7TL9r5qDrcfcb2GiGcYbiFnUHo3
nQhOdaWFiMHaxH71UevcKX/wXyBMN75MQVWfS9rpF7Bho6EVmaKTAkg/n3RLGzsRWcAPpRqqo+SD
f9+IpkwAs1cbR5OrccENzYaCaZplRCBifS5YdcwvYtzWk4Pr/o0FuETK/5yWMfzlse/sHk0fQTgH
2XzWc/mYs6cxc5Z4BBEP+hcO3uDt0a4Ptq/lwUHiBF64WEU/7W6ruLg2OXOD4EyygTjOOSx0zHB3
veAj5KNIbs9uxV5NluCgBYqvaDw0gmR9cFcChn3gXSmfbYjaoJeGQMpcL3qrp2jFXs1b6FwjpXR9
Wp3FjD6aWOHc8ogyDT1ZGnVm2btb+/b1VYvMe2Jty5qyyh/OjSin4wyZDRR/LNzvBG2w4elrj7jM
8Z1ZlJGsyEjs4ew31hzFqvLYDvt3vnO5i5z29udZe8jl93cPsbkLuUmSD2dopn+hyjlVWQ7NJOrv
bo+/9kEM65orgc4RtAGcJ5B6ZrUAstNL3Pxpib7cfsDaBC5O9W4CwxiUQQ2dkzN8pF8+L3UUu90W
R/Da2xvBttYB6SfVDGd7mJ76wJMn0uZp0xL3UBb5Vpn0ao4DUjEjyEJjfeGVUvKsM45OoW+MWAn+
Efn3wLchMhhtfIu1pTICbRRO0JrVtTwD5DAnvidRn+OC73zSDxvefvms/w1lkXkZorKQ1GMp6Cno
HYbymtXsO+W0G7c5a6Mb39qr86Wq0At7ni4R0s9t+67riq2q5droxseW0o4sXDzXZzfj2Q40GtGD
toJiI2+6XltzI/PewwuFDHJZBid30L8HrSku1dUjr9mvqWp+2no5cC7f5BL9Li1vq2aw8sn/fZl3
3uF6I6fuzJpzaPP9yPLT4pankWxZ7srw5h3LDNRcXQlanuto9p90q9y/kpIxDewg3Fi3tUdcnObd
DKSbWTMN9JgW9E8vwN1cpGqLGHptbCPhbGUXzplrdanHAVtcLgAWqJXxp8HnWzWhFaMy6atcFRXt
MEVd2hQAFDrDsXb4BjPW9eAUmmSEOYTOhcj5AELTJtUUdW6ULy/dB3bwsQb00CwK8dKyLNAC9ikl
FYllvqhYLh/SD3BDsxoip5m0aEJHx58SIHLr52lHKhRKvRr80h/ZHEKz5JHzZhGhaHtc+rIDy9iJ
WX4aqC0c4IpPh2adI3DzIALCpEuDOnrMiuVsB48WZ3FY6udG/c6j+W8eyi9NubHZBf+u/JUAa1KW
gaClXrioo3NRMYLUyRbRa3tB3uLewumfJ0GbdHH89oj/aZN40bMVz8IBSVKP6jbYaYXzPbR7d3rw
Sum3uHrv+HhXR93YxHkumzme0WPz26Z+D3YQNDHhTxz62BIcjdH2DpbLkan/cfZdy5HyartXRBWI
JJ0SOrmdPfbYJ9REkEAECSHQ1e+n19H3e4/HVXOyVq3wtbsJ0qsnItVpMao/tINAUg/yy/IUMhBY
otupkG4OHwOPD2tm7eagSbLefmTABmLpzJFOxr8JkQl1RAF9nQ1Rr3dbgipOEaC5fVLxPeRrPJeG
rC+hH7PdhkTYG8XE/NTWnH7FQAeN9BiPrDukSPPJ2yQeCrXS9SUVrS1g/ZiyvglvAZU+LEu05pvZ
HrSjHaz4oVfqtGlK/Exvt46IxOsGS7OpGrYCEavVAVdhwSlc9siBk3o3oZIWIQXITpua0O1pS/yd
79Fo5zxY8b0YwJbsJSvigdKDhxS3futOjem6B07NrzgcoGOstxv0o9kMUvolX5MgzV3fv9hIPHt2
1YXiasqt8vSedM0bgzcG0z3MKkFFj62s1jywjYSIJkFxizIDzvEJ+hzIubmgUnEzrGdFUgQOtCoH
vW2y1NB6N1bBccHbVSyhkmUz+19o7795Al8DHkqQa2m7B/3V5P6AH8h9mpYySpChlXRiR/T0JNb6
pxnb30wNZxInT74I+j1FiYxZ6i/SbnsZcQ+lmhA/h9Ea5oTOZ3ERW1cAVot5raCAFdXOzSjjE12X
6MxU1j2hIRNPRVydofUN86CZioHJki16zXxmnohIStqqgjWogeTsZ0z4vUQX4QUn0VnNa68wmo6Z
i2nOfATnLzEc4ejn29lqPMg6rfKmR6/vJmwGi9HdvFG5t13/OLnI3JDFmEwC48xRePTKxCAONEVf
YOhOHiQiu76t0a6ZdtvOzMmhq9mbTdvrsB1opnX39bLIRix5Q/nUa92N7W5yiGIFwg9F9Kz7wozo
Xq1IdyPX4KWl1bMvxWmObTnQUJeCVfsk0hZRXLTZxV3v8hBNI4UWKilSItN85tMOgx8GDxg5soQE
Izo+BQF4E35rV/a7kyBA4YzAw11/71xyO7IEML1Q1/M8nKuJXyve3GKrTzKco49jv14tS/igObty
XXhxe30nKEJGg9s0Zl0yP9DJP3eRuCVR93Pt1Cvg6jOuIYbDaMzTJoqLETETR1OZR9YuYbbWWwts
rzrH4/AtGdKb0CU1UnaHH8LS4JBGGnePsv4gQxDmS1e9DAkeyMEhM8Ync5q3aT9kI4teeU9OokUH
Q9iFNLsQujlEngfC/bIy8Vx6Nfnuy+RRteu+gdBQm+SGsPBciar/IRfrl8ko6wL43w/F+3EnJjll
wvevkVYr8fSA2iHgM7Ix8JMscPRJ9p5Cv594HTs8SAgGJpmrVFjwWU8ZilgKtoRvTWCfmBn3lV53
laBXHFLTHD1prAyNZ49dNPCSmVbgyZ6HIjTjWtQyLjm1+awFrNn0RUceqks9GHKYiiuIY9mX2DEI
/1UlvhlIovIO/aD7ZUHFajLg6W5bYDYBasizEBK53Cd1CW0nRFGXTJRAEDwRuoVJon42kakz1ye/
FkXu0F7TFFEl61JDdZnFdXK7pVBSe618GaW+NqtE2idp6hzc4Je4iX7IwPSFrBjB2StNd0Ek0T2R
sqiwS/ezCu0xbtRSugrFFFESHwI3Ps3eoHLwl+wu8MYNZg7/FnVugJDbvoAZEqXDLRoZZ+e8IqjS
0xzJWyyBj6kQyCGPNWg7G8kMyz22prorW9mazLPEz5Fsdb2O65j1+gLYOzZk3TJ/9Tz17IvpoU3M
3UgQSNCzUeXQmIp8lbrOUjE9Ia4q3vtp+GNct+c6vVRqAzzJCKcQHs5vQnbFgLbcIo7HIFOKPs6h
2ilt1BVv9BlOrut1qx/afjhTFtcZ1KBbkQzRa2TWlx6egMKO4WmKqckZPHGIJ+8gE8X/cRDx01ax
t36yb0j6OUaVzzIUA/UZ4+SVV964Xzf75upgLCsrdLnC53oM27rYkAyCAOW8dksZJvqkfN3tqs2X
uHL4UUOc3A7hcFsnw5QnzYbmSbQSzBIf78ftcXRAfHz0rCBM05PYmpEbuiBGlNcIQgUI9ouycSwR
QqAzhxNEEdP6hIygtzSebGZW/hsbTo/aFnu1sDFC5szi5yubJHx5YoyvN4QnFnqOkORHidtPK+LZ
WprHHAdDbLY5HZpbDIDJDpUTl5Op2bmq/R1DhaTgQS56ADrQJXAUHrO86uETC/2nZEvxZVZywsZw
7pWKMhkOXzfnml0SQda6VGlfJioeDv7mdTl60r0SQOm0byRAO8+DfnVesYcPqp9zpNx8nzt/KbU2
MpdrBGfRlIxIwF6humnmcRfG/n1fw10kB5VmEBrfV70gmfJVgYEIyZ2zDPFca6S0ScbfIMLFvqXs
WoRz/NjNEv7WRK74c+3lwehce7Pa2dyFl2oeb8bVH1CteSsgXcI2pQ9C6BunUBCKoun1aV22a9B3
6CWNE1U4Q37PunqIauQ6IuTiGszB7eTkkJlhPsaUcmywaEsBDfgdPrD1SKCVvcb/HuBZCFMwummC
gWhD0E7F20IhlSPjRJsdsxG5HzUVt2IM2pJYvwJNOQwvRsn/bWB1MS0ni1AaBGnBMsPlufEQvzlv
DcH78GWaf0vZlem0dUiTcaihHw9LIu7NgDNoqoOsVtB92bbew1OBzTwc3lqz6JxNuKUzKRwQ2C6s
nnTc5W29Am2dfxoaZrxdb/pxKicfLK6aA1B705DbNMwhI7nhLQdj3JTxKJ5qdQa+kXW+3YNpTXIH
de1Iw30fDPk0Bihw7A+dC/YQT96FUBS0PSnHlZ62pr+qlFcGxJ67We0FSHU/rHIk1X+NgEbbDTFn
4XR5mbacpmCsSVoXsY81F9tVk6vE27PUUQxx9TXYctjP6rzz1EtvxS4a6gMGlGIS1d3gS1BvazkM
ySvipe8l/aGxhCHh4K5DWWu6jn5Wu/Z6qc3ZkdjLhqrNY5PcD6KFUxvbcmjgmI+SL8YQVsZ+UiTC
Lceu48VYj9ftyIrNC98CgW/lcR1iyvzV1ALOtB4jKvGvOB8zL2SnPtDFBANkJmbooTDrSmxNmpR8
JHNhoKEnPNnVXB6iqZqKKMUEFMNCacft5LWIn2eVe2oQ3m9BO0Smv5oxXMVheA+7YQX+fcCOFGkk
pqKmpo2w/S58OETLS6xeyOKfIzSuDsiOKOeu8zNJNhgYuqpDMlccDHt/imHqmbrdOLG0oBM5rvDz
7pPJp3ujdbBn2jubvm1+VzXtrmUSdqdhQaQXE/LaiLTexYFxu6VaDgkhWCaW6aC6SheNW6I6qxfb
5lXgBWU1r7rsx+6LSpfdIgjei6H/1jL4KDUkWlzQaxQ+lzZq/CycceXmBUU0WO/H2g/BDnSvFnHL
RSXJt7Ab8mDjqhgQDJnXUThhucEFI9EU7CD5H9iSKxaqY5zW/B7yqxCDhezyZo5TbOpYhCfou0qi
Lx16CAnKxnHAWDVG9SsdrH6awi2FUgswtlTj/A2GtfbW9wn9judyOI4UP8lNXn1E0Yu7DaFqOwsv
9M8cBNG+ZjDWuspNIdyuc8hzCAbre4b6nd0qE72LRYPbq5KxDg8B2KYSmKPCOQ1OIp6FPXiYo1n1
+K0d4YTOiO7FjQ62fmcm0sUZtjB+bjvfzXftnA4LtGXKsU/A6eCCiv3/B1H6Po/OeBBaqAWn97nK
ZGn3CkEvhfySvGKUhfOhSLZ/AoDo+3i6yiFhP9A9YIJU5ryK97GHIYWq4u8QwQcoyv8kjP/Bl5ya
LyN+ra4W25d2wwu94q/oLOKfhDt89Afeoa4Bo0gwX4ChqKmPMWDgSaM4byL1wGbIuk0/QV7/jGXR
9wl0PW3TpLEAmhSWNounxDUEfZyPf79Kf2Zx6PtQOGlmaC18CSClepxrgeHz1yAeLoRH7z382594
B8Y1QESNZcl01aPCZgQ5ntx5/MWXT3H0Wa7MR9focov+c6/Ty+uMRgh2spssNZpDe/VLjp/Iaz76
8Mt//98PX1es53HCTmzhLxWW9XIg8WsIhUr59wv0QcQXTS4Y43/+Qu9DS6hhmj8KpZUoTBvUhzWM
BpUZtgI4WxxMDTHCb2lmFW+vcfRajnBX2octSqjDPIBKZtdID+OJ50qamP5nFODUq9IUvvk58S/V
MlX296/7wfV4H0eUOpZY4zfBCQlcKFckGAtCOd9XQ/RvC8P7+CFu416OZCInC8LSeM9R/W0dPnMH
/vnbM//dta6ZRBW42KqT0PDDBWtb51tS/0olif5p4WHvFeabXrHL9X11atS6Dwb3tsk1gRzE/Kg6
9Zk4h/1xlWbvBb1WhPD4eRB5j9EvRCTsYbXHMXDLDM6Gfd3mCbTDW/Dl73f8z4sEinb+7/MZBZIj
BxCLhFry7VqRHM0obj2knwWifcCTvVcI24Tzuh5idgoxl0sYmbYkKrp5zQj5vQTBQVq9+/svudzl
P2xu72XCFDJ7jpFkunJQcEICWDS0+afbTt+Lgmtfojc56qarbujvlglji1xLoLBf3Rrc/9u3f7eS
bhphFVFUoWxbPUNPZtfff//cP78T9H0VldNL3VdJAzYgFDcJ0/tWi6eEfiae+fPjgwP4/318tjZc
h2So1FWHHAPW3jatuxgpcx18j9Lqk8v/0W+43PH/rKHwd7I55bg2Kzlb7xlKltH8i3wJfMY7dhIx
VJDQQu8NK+JdkHz9dGOE3/eDS0PffWtlJlubaauOreeRrx6TAbS/zDsKpNnu67HBXIHs+VIoMu78
OYWOE5d3Pg79JHe+1duVCth247FomXKOQ+99qzbYlZbVXS0xE3cSOoOdF7RzoZnj5ZLU6WvcpuYm
BpSUY8fwr5uBioeVtOBdlxCntpbYE4l5tFMzJnmv727bcA6KiCworx83t8fi2Rz0xrocnsO0TFIK
v3hruxRVvksU/JLwpP4wLuU7xdCzPbu5yTeOOuZR0rHoKUbOvGud8QuwOCBGEwQfe4FCnrtPpyBL
o2F7i6o1AVpCDaw3vOuh5UbbKV+n7dssozYHN+x/74ErYoUYll0VrukvnzggaltyUYGt/Xhg6Vwf
GBIudqQj8B72UMDg4HyBJLUjmWkHd2Mb1pdAldUjvB2m8FF9CD9LOhwBkem9Sbz1Bqe99Hu0bSqf
3Gx26BLWJXWeKfrEmzCMLYBGvI3zn0gaFWWb2PaaidG9IpFBHWH7RAGs7rl/nklaBfims4B0XJFh
Pxg13TUTXgBFemOKtKqrm2bjDBc4EA9bB+xD64gnGZ9TcZsOY/qmJ5lcp3Gn3qYQGFrAWntgsOTk
aWz1d0eb5QdhndyTVjXF5NbuaWNsKwJXMxzZk+l6Heb4rm0al+P6yz1jNvzSdMqVyp/ROxdLfDFI
wGs8Tb4Og6Idicl8k1bl6lX1/wzauaaA+GjAxt3k4UtMlPtfwi1MMjvx6qbq6zpXAVJ6YpRswxoj
+68CdX05UV763OChKtbN8JuVhmjRBOO17C+VGTjkAcqnSwgTyhhGGYzhF4tKTSC2C7YirgYD/w1R
B2i7QdGESQREHVtF8834PrvsrvTrmMCNz7WmewhjMY3DVw57rHhGdRx5Xnv8Y7Q3Tyvh8i6qRI+P
h+mGxiDSVO2h9raXrsR7cbsosRUwnnW5h+KbBXxQPZ3HQOEEp+RauBkMQkTvWGu+4yrMJysVQOst
Cg+ShN7OTtJ7jsm83g4pKp8U66ssxbv8BU9gc4bkZxHZ0npyyFNu/R7xQrrNuQa3G8H9+Tiult1w
yOyvdN3WV1GyNOWseJdViAfIUAnBCkoU8B/fNKUhoLQE/sSzADxztSYMEXw18exbT1FA2sCA9nKp
xzhu9UAx3HOUO1c2fJlHzW6WEIiLkLy+1bafoPwDj5LUBoOuSfo94NvmjM6yqGBuFfu13YaMo3QK
AR19ilyFUHSZt47yOWhq7zH1Iuh/fIAU3Q4BVsmtXdIoC7VZv3r+rPI0VTDWqWA5bfBhwYHk6yvN
wBusgIp2ETyduRkuPkKNWQmqyhboANdlt8DfmQWVQzCiFXw/2HjebxPdSrNZcls3Uv4O+6rJQ1bF
p1rj96k5oYVdab8j7dqUglp9C0YHSQITZqPN68d9MgZbCeRT5awP7D4K+66UDBZnHwFfZVtRv0y9
acx7L4mPWxrPO7f6tKjX2tuHk3ZFasF9rm5qDm721XciCKIBiNxeNbboV0uFefDrqC3g/OvPzF/W
u8C27YlbsAJNF7xgoJ/vUqbXfeUBckYw7wZ2Laz51Qj8IIvgUs8rAkjRwZ+bVfD8qBZBqMgjmjOE
pjS7JsJBMA07tierOFgWXUXgzS7mF3e7SvSdp3HglY0B1wt+A+EOk1Z7b02RR4UbmYmkf2kudEYD
ZriQ3oIXWlZ9JrHi/awjiHPxNRDAlZL0bIYARvwQioovLtq6b1DO+ECtfXAo0wRqYkz1Dq06/Kic
mo7YivQBIwqSKVbgWHA66IQ+sKqlv2CQszkFdPnNH1pv33cWuHboRbs6dP0x7UPwgUoF+xYZC3nF
qf/UqmEK8khrcYi8cSgaBiIxTqM4901cHaz0EPwQdtHF1iF2ZpzjVwP6sxyXeUHcTlU990swHKsG
lwFmz3AHpxYOh6MZsOYAhV5inRQOrM0h4CHK/iz20okAunSY2farDVD00iHGRxBkLdiIO2yHm0WU
e3+u/Eu8TxPcCiH7Q70AU5yWJtwPOsBCJTa0cvX1DxJWiK6L7IhkLrhrlM/4VeCDHHHG2CzAoHCH
92YDWwAENkT8ymNtNrhIK/miaPOVeJQfIi3kvp8bdRXgVmaI9g2KNXDdT7VJu0c6CCJ2uvTnBAU6
3AzDmo+oNbqIbadzo/AlG0GabPOR3QXwGUv4sBpQjTx4IEP0AwztXT1OBwOGKIvdKAoIBPDPLOuS
KbqRI4Wjce8hFq9Qw9LnCUi9coNWvCQKfetw9nl77S9z3pgBjLrp1IOAsngX1fA2biSxRd2uDvsB
03iRalOMfbJfGfGvE+RO5TzUe9QfhFcmbR+Z17obpZlXCnnpGGlbIKDYJfLBm79adN7lKBK+aypQ
LO2AtBgW0qe6gsWT0fAbW5C8Nqh9NEXf+7VG/I5JsPOG6ARALNGvPk2mLPLoi9jALS2NAwk7L0nW
IC2mlG3Kdiu2ahA7cCXNzc94QReg1XjRAjQolHUV/m5De49Q3EciWHqIuvRYW3JNA4JdqEWtkZL4
Rphnnge4Og8AVoPDwHCFGHJScggHtgKueLwyyKrKEgBfXzrivUxeN2dbPfW5qrYBigcUSQMxHTI3
MVDATr/ZeftaqRFWYWyS8LKyNBcJv6295Cvg4td1oS8rGb8GSSAPVbxsJZdIlFSb40MWTP4vpO02
RRImT9WAVYxh6b0Zo5V9axMC8H0AcJ4uyR23HV6uaHpAte5XxPONRVSD1Is8gz+HVWoHWYdGZlP8
ncX+sG9T+nMzhuMANUqgk/qWkQh59mIBDZ6ynwglxYwzacT0Y+3HQGfxK3u4X+eLTQhGrRWxWRO6
DTSPM/is77jkvxZh+8xLoVlZpzVAA9V4M8LZUoQIScljRYFjbATgUcOHI94InCK8MdgHLQelFzS/
u636TUWdgFwMsKktICWMchdSIf3S2P5AR7QGRK56QXnDYxJhclyRmnqML0QFCdqpxCP3bTRdVSTp
4i5k7UMT6K6woEBzGHPni3rjF5q3whxOD0y6g5fkfIS2IlyZyZbRRsWqEPHVDMvzGPm2DJBxlAuO
kcVr2umA9QKzsCC/Y87cCdrpV7nW/q5dUaoX0XU4pH31LH0qsxSloKXn1V82H3/bAKHLEm/mOaLf
obL1fVssSSVQJL6YPMAomBjiZ/0EwQcUs9dw3hmI5ZEngS+c4utMYKd4+G0NQYZIivQdtz5GYfrd
UxSkWxoPpfExJNMNIhSrsK2sXXAXgBM8jeA0846zGUlZIsktI8AUhtXLPOa+e06aMoBZP4NmZ8J4
zX93IUxIU1J/G4gX489D8kIWJ3IUy6Ama9NrmVZyKFzCRAZRySsoPgk7PLa+DetNuWqcILi/xbsq
mIZfSF5HQg6J/TPWYHsg2Dh2YyDA6QvyqOMFRevGQZeNYLxfgyUYE1INbgySn3hXy04/Wa7Ow4gc
SSWhXYGdAKYZZV4odzeiq2eEZwNKm0zoPcq0GR6t13qPmuJB511UZfBFPqYRaW5SkIkQEW0IQNHe
0dUxOVcX2qUd+G60CMKBytPtwirpdoDv8duNd+AOxJEW+vsEkWDRISFqFElSIpvhHilp9IKXXdcS
4w5wP3KsU3By1bI8w5YZZKtY3viygVM3OsA/W7Er6P5EHoMSQ2X3jR0A+w/trRMO7IKdsfzH9X3f
a1MALZTABavvtEkT7APgLqdaYD/ESSlvtfeFkv6RtA02HIP3z/RqKFfTx1kihxb/or9jzOmOQbqm
WWe77+Oob1bpYaKs/AZxYApRUXMVHUJvRvYQHR710F4h+okVUH/0yBK2G7BIiGE25Z15QyskHPlv
IWj03ajW2023JvcqZDjHPShXNgX1TmPUy5bAYrntV4GsUB/Sqlleq2Vxu94FVyYMmyNCBP28jmtT
Rlr+ZG5s8hnzfD60gmBVDBBFVVdJgeMMArEUQhvHsV1y+Pol4pVdhCUI275H/PPIelmuFMgMC914
TKuq3WOP5kgFTbCQOAROaR5+9RyeZCTg4AcQBoVC30PXMWF8keirzDDL4TwcVd/Wqr9zqAcqwYph
3Ay3WxFZgmAIJPpHXociF+tx5GEiO6BPQ3qoZ9R+MBu/aYnCNJEgCG82wbIfF3whuTTpCSWlbhdr
OeWdNHS/pWLOgijsCs9LX5EMHeaxkF/nYWXgngmWA5xVDSQ9+zWeFEwEEOcFIw5gCE2leQAMGIlN
ARJ6JnoNmUqSuaSDlLRlYBAaLJrIZtwZBEbkhiLHx1Ck22gWqfto0K/povRtPxj+2nEp9vElErlB
XMEdMIslr8KhexwWOIJDzHkwjkOIQ6Y1LEe5uaILEr7fxjQ6LtDu7TtiTQnd2FoaurEy2dRp9vWj
bBXW1rh/rdx2183UZbNZMEVg5jim/vLVuuGRruAs7aL8OznOChv6iIcEQYRZA/ty2WvhoSpvXB7C
Bmq6UXvYJCmI167CyNdGwD0i7bz9NoB3SEYEC0Jf7u8Gy7FvYZrHyyYFBBmpDznTOO/DIEYAYbXt
kCSwwVhZ/+yNteV8ub19NbfXAoqI5wji0+OI81cWCD6WVqyQtnWQ8bTbfMWihBdxNz/bISIZXAXT
vYcM8EffphT0uf+4OSvQcIzhO2zRsMsV9TLubSssNEJlfEuXjI7YGHsUcELB334Xq3hN0IyZ6TlI
vyzK3ill5nxcw6DE2/YsTQCOkACMqDqwhZ0Y8IFzVB3tFr84OgJsQ6QuBAFc7pRHyTmwfgqWcWpg
lav7Gln5VT0cOhp7UeaLi/Bo5NWSOalBqtcjDXDWjIJHvs7hnQ03d+7GldwK387XSTNgk8UJFll4
FUnx0PkzGmNOKwp4l8Ks3vqFLyn/6iebPIh+6XfoLeY3vlINtI/lLPbc819Sf8T71fbmvNIuzHtE
7e9piGPLhv6lHOax9pbVZDz3q652XuyQl0Tmbt9hN9khCi/ZcxoPe9ZYqGN9Epeo8O0KKPLVDYO+
FOe2Dhlf3dYBtQZfsgu8OixMYrHSYYjYUXXZ2CwQXXDmTbqHxZLc29kPwfTrHhjAWEPh4Ii48mQf
3iI5WO8UdPCnCgvEsfMrP8cx+bIXe3OxyLk9IMIPR8vE4RijN/Q5bmP74nVthXef97ukAdFfpZFC
ZC/ImzEemoOU4biPtwuHjjL4fcQaAGuihqiN0mjJCcxPBTYoZIlyf3ygCAsQ2YBsvec17TlwGO6Q
R9fRG4fRqKzRxZ5PQjenqXfs4eLmP3ndMOF4Ww8v2H9sDkPQitVANc23FdnIt0MEEUrFJgu5E+Gn
pe9TCPisTtAnK8lhCvl8TOIJMqY2XaZr13f9fdSzoegRtPKAIJfgzOP1EqSXIJWe6ri9IR4J8Z/F
fFoMjsdbXAe/xLIN98IDYJXQC9iyQnIb47Usuc9SLEzc47sE9vzXilfbHgu5hPQNYFU00gZTmOtP
W8g7KH5FNMa5XOaqiAYm/o3oo+9w3jrikrCKjFcedK0C6xP+rec//wljf59qrrnpfO0j88nxB7B5
tpbA1T5xp36EIr/jZ4xbXeMun50Ot2Pocq/epSeSfIsQh/P3b3/Bo//Am9B3XPcwoHokWuAF32Lv
BD76OgL89/eP/gC4f+9oDtAImLjZm66C6Lx5D9K/ofaTa/7Bt35vaXZOo0HDa6tTpcXZVfML9b2v
f//Wf6asaPqOiuHTlHLE79HT0vAvtr74VcmdnkyXGUoOA2TwkaT/5lJ9b3GmEPRvTQcAYFU1zpLg
NnSeQnzz919y4cj/cGvfW5tjxAhsFifgk8B0cWmOAh5QoGwP6uVPNAYf3eHL7fkPNbMNy7DphrAT
WKYuq6EAQoDYdRe6H3//BR98fvLuvYWe1kceqglPqEPO03AGvu7ysf0sre2DC5SQ//v1J1Qosg09
AidwlPNRxRanLT9BHj9fqxPd4n8VMbx7i9FWjF0bmWKnHrLFCMjxZQ2Ou890JB/9jHevMAi+UExb
SE5T9ULtQyo0Qskeeftv3OT7FrQOic214WuEyQ4qSmSmH8S8fRKq+cENfl+BFgfbMLDNkNOMfGhl
E8jOV2AFn134D5aJ/yXn/Of5FA76qtYl7jQl8hacwAP12vLvj+ZHH325Gf/9aF3Ndry4ZYC/PiYT
Zi+EHv/bR18u1n8+OjUwDgBGJqc0CKAfxPapQ+/n3z/7g2clfvfGrjC2pFsA67iGyngUr5rf0PSn
+bfGRfo+JNU3YVdHPp6VVL7pCKeV4NfGdGajz7RfHz0w717ZFo5YeJkCcuo70DcbB7D9PTT9Jyvm
B9vt+2zUkNVpu1UmOrEAhoOkm96cXJ6GNbmyFdi9zQe0/Pf78NHj8+6drelYbRENHOK/vknk/xuc
Ff7+yR/c4feVZWBnvU2ymJz8oJp3LaJYDkyS5TZYbFxKXuFY9G9/6N3iHMlAQdKMZUfrH4rckBRD
Pc7y9SdLwwf34n27wLxFK9zDFTkFdC5dBB109IailEKZH9s2F3//DR/9kXcr8xgEmMU9Tk4wp2W6
fkLxw5UXukwIAN+k+mT8jC539Q878f/++/+80TrszaIinR5Hr4X5KFrCE/L41nOgWXcHdpLcN1Ig
pU2DVj/0AzwRCeHbGcpZG+yWzUa3fmqRhNV4wQG5igF8Zj27AjXcFkB61nPcJ+tjX0t7M+Pg98uO
lyT2gVl509cXjq4ak/E6HIndoQlFoKF2XFSOcxGQ/XVs6SGuhCnrGX2aYERiUII9eKPFjDWODzw8
qp40yy7oEL3GuginSED51Sfj1gd34P9xdh7LbWtLFP0iVCEcpCnBCCpna4KyZRs5Z3z9W/RIF08g
q1R1B74aAMTJp3v32nOnA1nVBioZIsqL8BYxJg3MuL0DxXnIk2I1GtqFOvSFdWNu1xXXFamBCfpr
XtxIBvxig7Rh9+f8KFqYzHNnHysjeEyqvThaOMtG5C3qqticf/TS755tM7Hp15IRRSXVHQ+norue
0pZuuDAulx5++vunYelneYJEIyyPvfQatcNaRClhio/v/fLZTmOWoqIikEJbJSVansc78yTrlv58
7+mzxWcaJxsjl2RyJw6ellc4ffdY9Zd2mX9Y/i8mrDbbZsZ6RPhhTaD50X8nToh11VZK/MJJTXJl
etycPisb3tphlKeVknrt7xC0LTsSdbG4oefX5KWsNY5sEdkKP9/UOuTnb3363AXB7wrqMPJcdiNL
O2pe/xjYvivU9On84xcmpHL6+6dBYaRZn5lU67hSFlx1gYXmXw8fuIQmK2WQ/9RF870pObdEQLwa
20EgoIpHWbvJ6c1NYEsuBa0Xqu0XhvecJD62UZfFujS5eP/I6wHWINnLnIogu8535xvry5kPtGs2
yHVL0urc67MjFgY/kAYeEnvcn3/0l7+eR89GeGxJajW2puTmxW+JgLBsHWSiWecfvvS7Z+NbKCOi
Yy2jdoVaQFG75vSt0cnPnu2oDTKbaqpj2wXK7z97VLdf61oW//aLNPhmy8zOTqptFnUlkG0jilgR
Llz708ukdN+ZXlhsnXS5n8a/PLQKgpvAc4mHrSZGfYBfTWHZF1r+y+MZjz+FHT49voziKFERNrm6
lKzImrFNP2jeI9XqF37/Qtcas/mrkRaoA12Zjn7fNju9kMZtWYnw8K2BY8z2I2wngyL3cwYOtYu+
AY7A09Vvca1om9l+VHZE6RVLt1w5rrkJvnWkPy+zXr9c2Hj6bK5iVEUNeB5Ybk7iIg+EM2EvWejD
IQnvjfDpfPsszNp5xKLBnsYTcWG6UzNVrgg95SSIzdeRkooL6+ZSB8/mbihLKfdNshiycptNONx9
fO+nz2buVIcCrDZVOwF2QVTjW4fUHm5i7ZK5xWmE/9+eSvvPpq011Yk3UY3uejLJLEukwNKixz5t
du1J2aBq8FMJ+5//mH/b1Rdvm0ctFKPnoGxpGE+/waKtftiverOiINe40nBjWRU38tPw/ljck+a9
VHHzjyT21Ttnc7uvy2kaNQqTTk7I7GjkiTYKgtZ2FZlcJqhLrV5MVAV/k9xDCTvkMCWlznwIhlP9
a0DdaJRN06Ys2RcRC8T4xEjEI/+WQ3YyyYm1PygFqeLuy7xx7D5ublMvFPKqrsJCPiIx1pGZ2i3Y
etauDv1mhwLtfHt+3XnCms17D/UTvi7BeER9tM1C5ERRZvwc+rBGoBffN1mya7vhQpnIwgifh22M
PFQ6s63iY6pZbhIoN2kCTOP8hyw9e/4hhtynSYx/bUqJRVLJ4HvHv+cfvbDA6LMBnmA7nnEJU/B4
8l8BECoH5KM2Vvb4TuIj2t7HEvq78+9aWGfmt/xwsBqyVRUIfUA8JOpXI/T3JPr9vafPBjI3Xzuo
fJ7eTZmjZJRRipcO14TvPX22Q40efoSGImMH1JkJMOmupR5ZUI+ods2F6f/1cNXn+MfMKpJIr1oK
wo3xTjSNgtC+W8emxoYSmh+lEu46SV9/73tm21aRdlI3BVZ/LKQ6eemTKdy2FSr8EyFl+t6UmDtH
StLoJwKfr6MxHYCfUsycfnMkaf89kBB8wBEgFCyU5u/Keqqz96B/Ot8wCxNiHsIZI7nSQlGMx1hp
doQMgLlkpOaj1PtFcVvIR3AGOv+qpfkw27wUvZNHaGD9ET11tzHaHFBLPkWIIYbH829YWDjmMZw2
NHuKxTE7CP32TxhKx4gQ8PdmxDwIUiV51ZWhJLmZjzwoz5tTVbgeZQ+mCIxvhZUFUu3/drSvWW0e
miI6Gv6wiXLjTuuC+/Nt88+m+4udbx4BoZCjMwI06NgNlN61FTXQq7oiPYkvgmmntUA7JLr9eWpq
WKwayn4nbezwtpL0jvASurwmM9K3jPCkS0E/oHNLk3b5iT+1auUiPWidTS1LnRe7KMHcuQG79Hb+
ty+MnH/+oJ8O5MKrAqmRKKvpkakiosYWMaUiA/lzoF8YOqerw1etM5tioSYjjJvs8eiZ7Wvr6Yjk
zHJaZX165du6G/UaohWKsgA6XcK5n7azr16p/rezRxHJbdvJlitF7zqCAEW8ecVtjIDofKt9zVFj
NM0mXO93QWMEuulahPmTQHd8qUYGra5U70Uby42ZJPd+/uZR6nr+jUtfNNtdAQSHlabzQqGWG0X6
gXJlG3lXbXzhWL3w/Dn1VmnjwkP5Mh3l4maiMAngxUoNjqhoLyR7l14wm38aPJtYFVF2rOIrEIyr
XH1FgUPxwoVRtvT82bYaNXbUpn5muWYoEJP/GnV7rYpfokwv7HMLy7l6evGnmaKUTeTlWZwds/jd
r5+lEzKMugMftxlLzi8MrIXpqM4209EXkQg65kphfHCGwp3it8XGcX4MLRwL1NPa/ukL0tJLE3TD
JwGYazQfTY3eB4Ry3TxV5JCk8OP8a5YaSvvva5qqzi2Eg0gc/eLQnRbzSTsh3Px3aCkxfjXZhSG1
OAtnXdIDDWImEn+azESswzD8CyqRYJT54ef+W5LJj76fYWYz/mh96hLOf94//ulXi8usj6guIoBh
9JbLErChuGc3tsIZmmxDuSklPRJWM1aYrkPsLCnMGLjMYBNy4SC0NMpnC5tlVorn9VIGE/LRoqIG
iqETjSZ6P/WbI3C2sumJnsWop6EaZKReOx1qXSP1V/l40WRtaYzPlrJyHPwetI/hToPUoieVhp1V
F8ZNT/rnwlxVFtyd9bkrL1YbBtZkKE/TMTBcaID1mgLgcY1CmXotitpWLSVYm6lUKvg2BlaFKDi1
XdS2+l7WsoligEB7i4D/ALRLW7dTqLRKjTTksJ4FkHQ6ZS+lbbyOqlIwd5DU+s0ANLI2w+k27DHX
E33mATQkfSqqInSGUVSHbDhp15HYXNWGweWxsr2nybO623Qs0dJ3RfPUUpX4MKo1wP/I0jeURgSH
tMjtXTiBb5TNMnRIW/QOqm1ojFL4yzMB7dhlFh0mQG9olG0LBrNykndm8THxw247ghR7tnMYCjHQ
FdcX0OeDeJCcECLUS51lwSZJymGbFydlbdp6ByWqvIMBpf4g+SlPrTIzvsEDW31tE9v/1UxWZEO1
0u0/aOTig7B7f9chZX1qNNOCL+XlwRZz+W6rmhjg9sGUwEqbum3atvK2tY3sqq2UYAN5T34Kq8hf
m0Gq38MNqh98I6NYrSvsfQIW5LU17L+SgthXlUod1SJqR+oh7FWQTtnegJrDcaiXj0JAaNRlPz2M
1ES8ojetfpbIu19Mq9MRTfrRyh4h2iYQF6IhibeJ3qp7ahn+lJjo7pOgT/cZsqoDzi+NY2lWdheT
hdyHWTOuK2pGN/Kgjo/N2NDfJwQ5NCm4adBNqwv5qIV1c07ehagWjGauF1Q7qpgZC4sv7WSylnYr
/INpjeONIhdVd2EdW5iGczBrb6dVO026cI3Jd9tR3hudToGUuPD4pa+ZbTZkx1WvCiXBKhlWbqBG
1drKdYBXEp5FmdmJjRrV0eP5NXnpW2ZbjtoEeus12MAN5kfYITQej2NQXPiShTV3nnHqTBmA7WlP
Nn0VsKqC5LrUByofBDbQJY7U3/qGeeappEbFBKBZHfukuAti787vqpfYL7fnH7/0Fae/f9r8E78k
n242I643N7V5l9UIOqz3wHo5//hTt36xKc6zTXbbAqkLCsOtIvMuV+InrfN+fe/Rs5FUtHWQqMCk
3Im2TjK3ogrue0+eDZtYGz1OKl5xRGD+2IryRhvrCxv1woj8R6H61NxjkqKybwlT+8W4MssSLVAG
U+ZCkyw9fb5JtzEsaqsbsZA0KP6OV+bgrwfvUpZm6fGzHbqZYqhnOXJ0MHewzgLwtanK5cwzI+nC
Dr0wHOcg9hS9LRXLmeF2XupRrjv+FeBMo6RDeCSV+/P9u/Adc9PbToorSjE0OLjak+U9cAUczAv9
uzDe/4EvPvVvAR2gTFMlP3ZFkN5asTfgheop04UOXrgzz8k0EOobQPVIY72aLMFomsaG+7m+BSYD
1i8aENuXjTtEg7mjFEy58FFL7TXrdz+xwx6IwXjMmweMJmHzrnT9wmH962eLOaFGozw/g21puGpo
7lst+0Wp702cjxdiMF9vN2JOqYmSOG0lUB7HdHimap2g8O+E4qskfJSBc3xnOAn79O5Pfd5kp8Rx
WeXHMjRuVYPi3Ly8qoX+8b3Hz1boWJkMCqTz8uj55pVIx12Jie9q0Iff55//9ZAVc1yNZnUh/5HE
8IPiJhb6sxJJT+cfvdS5p1d+aplcqZIu0a0UbAu2c+Y7lWurUr7QLku/e7ZKw0TvgDSpZPzaZp97
hhN51TcHpfrf311VfqdYbUj0KzHAmUyrIGgcAwrw+WZZ+uWzZdoPWzCrnTBdb0zTa2hTeMFpgbQ9
//Svr/NibkcQKUUlksJMjyMVkStwH3vND15HfIAVO9/YAXQ0ox8251+20MNzYwKi13LdAxk7RqXv
xIi3pyxA+XMpOrswfee+BH2NwM9IkumYyqqTp6GjDd7KaxWnxGVOM0bne18xm8GlsGsjbofuGGqG
eQjiPr+zdQ6liW2WP8+/4usvUeZ5XiUWUpVr4+CGwbU2ebeZsssBiqcBhdvTt2wihDJP76qyX/RZ
J3rXm6aTgkgdd55CqXFStt+SD/GKWbxuhCVtaJPfH6Eq9U9JUEpAVPSwg+0fJu0FPcXXpwCIoP+d
f43v90qh5vVReCZ4hDx8G1QIx/10yhxLu2/1iD5bV8sYRHRglIMLIEYc5TRJb0y9q/cStmXg3iLq
tcRYXYijLnS/fpo/n1bColINFQz94KJM3fa6tDGnjIq2+zyNADi+fe+LZsttlpAEUAg2HGX13tIf
MU8EA4JE2KeiubkEr/t68VLmYvaiL+PaK7PwiCHaUerNJ4q0L3T70qNny+5kRH0I035Avkh93Ym5
m6h332ua2ZIrS+zNWYZ+D7J8Wl5V7R9zkijA+20TlfjeK+anpFCPhNJyTy/tRz8MV2EKaKlOKPG/
6hLzwnq7ENtU5inuwmhPhXWacDUW3AQThpVpwa4YBpMiTRLpHirqQumKdUl5aWfqF7pmYUbOIZiN
WRpkaNB/NUkFMRk69Sov7WFjVaW0Af6aXpiUX29eypyF2XlxUMZtI9zOVLtH5idmCByvbrUKqH2J
ioRK6EwO4VwYFxbmr4/Uyjwp3jQJL4TR5tb6oE4QknRr38tBto4rQZFtUWubsEuEWzUnXD/soAtf
utiTsyWBJMGUjXahYsLrPTWUoRMZDDdZWwO088YbMCsvUq4dWtvDW7msX741Sucpc3DvGuX6tXzU
yS+uIeqD/rdieYXaCNWdSOINaJdLmYWFCS1mRzQZ/pDW0bouYoOrNNY3FNdeuJMsSJmUeRq9HTKR
BCofAirMJE7Zbtpnf4OdxDrtVv5vIPXFTX433CQbTPourCJLo3O2ikyDl06yNxCLKcJkWyVJsLZG
A/SEDSk0DHOJymiC/dh0hBfm+2kw/H/8RJnn19WwEMjm9fwYUBV5IM5sXSkadhVS2dsXDj8LU3ue
Zg8zT+4ljHBdEhM/KmqmMYYOjlia1NtOIYdwftwtfMg8zx7g9KJMGd2lJO/K9JDVH/WlcuClR5/2
3E97qzoOlURZzHS0pEpzprD2t2mG8MeTq3R7/tf/szD8oh+0U+N9eodu1C3S9hPUWU3qAKJSOv4y
DR0OXdLpx3wwiTxL9igADVq//UYuPwJwBkjC6iuhFUjYIksuKDGB7G6p5bseAj7DReSEsCVEaYAO
IIRiaXJ6LJLiEv11oWHmJqJt5ldBLCeKCwbBW43Q4nDOIBmd6UFw4aa0MHj+if4+tYvWFDAUVX06
ltSgwh5Zl+Tx9fKnEVeb802/9BGzlscjyQsp30LyFrXdac79MrDB2FbCvxSSXnrDbJWCwRKYVmow
AXqARhiTHcCp3ASD9ON7XzA71tSiESM1TKYLOi6CGBcHW5Vjs4Mwp9iff8XCQqudPu1TN4CFkliY
SvkI5fNV0/OXUVUuDP2F1pkrQUy/TyzwDIqrk5la1cpwBER27/XBpWjr0gtmzd8pEjZu8jQd7VB3
GlTBYDCd7yYulXnRygnROESWLx97YIy1r+ywaI5P2KZvts9sT9D6CVrRYE84Fz705c8k/zPEH+d7
dallZifKWIXEXnaZTMacUlqiQNWux9drDRxEuXAvWTj9zPUdkdLYIBwr2xWQV3Ex05oAv6PJdmtT
inonT55jNgRZBmRWiti+tHmfGueL5XTuFJtXnpdr8H3dKpP3wzAeJtl80FPDSfxqY9u1M+Zi5VXy
NYAaDHu0b2HEhaLOWlRntxYkPGRX9VQAgX56E9rZtR9hCCSafVpL9+UpW6+r4+Z8FyryPw76V996
6t1PczMTeWwOekovYre7icKyucecw/ZuJwhIP3LTgj5Fu6fwn5Ri2AZS6yX4lhkD1hi5kPHLa+D1
RBn831UBZz1xjLxonbDM9pGIsUq3qsepRM3Uq7F0zKK8deHxxEcjMLC1MkGg9Rr8VDBs1aaNg7se
dKhjWrm8Cs34DwhDY1PYdnqFp1iBe2EWYbRXP2nh9NCU0g9gacHWK4s7zKR+25WurktAc5Dd5Mlp
ewzqBstU1qWsv6meybkce0WuHh6glNE1AJSt9IHCTWooM+z00uugDJ6iQHmRYzC0gdA6SP0UbrJN
OZpu/ParQV7JcXgtVKEcphbYThogRs+xu1u1bX7sw/HesJNwE0pYn2RUaYoO8ztDSR4iodZO10wH
ryBTW3rdBxc+XJu68UEph2mVB1256seh2wZabx1EXI7XFvZA8K1GMHjTAHJGlP5B7oMSvzCxm6rq
Lm+pAy+ASMXC/2gj+28/AT7S2vS9UuJqF5omxmvKVO2VFNxU1UNnTpKGqlkRp45KMd4GtR7Utylx
FdEcWwsIYxP7Yl9m2jEr/DtsTRh844SDJQC1lTbGOoAzCZ/FOP8Iiv6tjSucisIcaEzCv7LewsvP
0NZmNv5JFVtcpwgMOXZee7o0wu0Jhi0wU2mdd4gSAl/Gh3HEGilvE2ldNiB1tdQs10kNRNYe8sfY
gyQqBvIIGYCBUqIjshP6Glk+3lJxoSNWBNKHCVa8VToSnUabvNV68VuZ+tdUa2jMyW2K6AZPtlel
GxhyenngmvEAWQdfSrn761cp2ShZYfhGxiP0zF92N161SYj7lGW9j6K5z/T8Vh3C7Bh5ie/k7cn8
po7MVQOktpWknSi0EBZQ/6D5+l+sutwxlQ9GHDz0HbjEXkzX2Zg/2n331rV17vipP26wkuBkHqYv
UMlwA22L9ei3B0U1flVhdC86ea/XMcwyXVU2ZVEBKY2lNyMZEQR0vnzgGIk1V6ZEa60Y1a2ZBAd5
sp8Tv4Z+BZjWCbT6tuXLVylsNWCioAED3b+FZ34l16YjosLcyHhBFQkoRqWp4PoGynMbVsdSkigx
7mhv04LGV4+yK4eAp5EqKGDbJpz6mq4ALYUPbhNJ2xDu1yFOwm6XaEX+RKEXGMYEZ5xUlYu9nw8q
S2RmQyvN801W6vEadIfnWFlBli7yTAzL/GjzT0cZ2c0vtAkffcUFSc2TbAMh+yhC+8eYN3ssN8yV
NwbgoIWOmSKwRKF3rlrGr4E53meRB3OYUH6YprcqPwU4bW07VjAeMMnaR/n0AFj6Slj9D+WfjZbl
XdW1UTlqF93man3taS1+npa6FnHbbsfRkrcNhc6rtgHPJ3XtsKU9EdINd1pP5MSzDJmapPrFC3sC
jgPCjKTt95JMUwORBvTY99tBLgEK5/ItBpOHSUFHU0zYNUpczlZW4KsrC6dU6rEi1DmJqa1MyHzV
4FercWBRMIZx16l16ODgCN5UqRHRKHCcSrnbZ6nxwlCsdxOVS3Ke2UDlwcsjtCqg5sEMHyPJB6Ql
VBew05UKos2pyim/kSY9eovHal/Eg/eUCbpW9nuOrDCKO2ymN5YIdnHeTaukEsfOsqR1qtf9kxEr
B9uU7xqjfrSkonHksD2YULNWfuu/egNoVb7tmRTvg61OGED6ee9gZnybgPTEu0m/BoX8rqQqzqrZ
70GCvv1PqFOLFVXsDU6Qxq8ijZMNax1Drrfagx55b7Ipl07r4WGlFp3JmqFBjj/ZkdsGJOS6DKet
6BGB1FV9owYYjWEQ8Kv2gdJJTfwYT4xSU5vMVd1Gf0tPEytG2yOC5HxbxWymRG5ftLR6RovHJcQy
f2BI8dZymCE4Wd2aNXyZthr+phgrQl8N/wyBam7TEcJqbozdbdRB+oz6wNoUiihXRWXfqtxPwwZL
9nqY4k2G7HwtLDyJJilFn9VGW8/AJLEaKSesdbFvPatfF+Zw8MLgKlLyF1Dft7JPAVJsjH/ievgj
ie7XNNSPOliAtdLgd2pFv4YQN0QlAD6EG/xGnfzR8QPtTuqTn12cvheAP0upqlcNZnBZXW7CSP3d
Tc2NJ/uvTdo+KeCIYS8PqL9bXBAnrXGUXJEYj5ihSpOH2Y2MkqczX4ZIDx1qq109lJRVIA3Zmu3X
Xossfwss1gq9ZpnB/fjGZvvaVAD2d0nAtor/pqspA3UuStE51O8Q0bGGh0DSc6jo8XvZKYKhmr36
EzT7Ma+etbyU1kVqJPuurG7V0Xy25eIlwDlzpZn9bkQoqxUoZUrZOHRTHm05krwZpofhnPHcG+pz
DMZEa7IbWG0/NJVFtclTXHHiLFirMfxUu/EB33ZVvupKCcquMujOSRRZDJLiGH4BNtPDP2woH4B0
dltGj70D54afp5X8hoicOIPF/wHUxoc5MZTDYPrdtWxrAxBsdq+QtWRVskRssMWUjgHQxBUezYR8
9JxzCPIs3B8zJ8aBFoRtdjzBkpwmDQ4hj6n69N70MGOuy0ClrrpJ91qHnHbIjA+26FdNSe8ghZx4
6uzFEFnxiR1ea296DtpYW3f4KK/NTr2fpApt+hTfKX3xMcp9tsuVPMMcDxBma7bmUQdsuQmLAGg5
mr+7NKmafcd5wqm449/FVeSB1swLV+0RZ0CGvmY1kyEwhzeq3z+EcfksiiB2JR3rAU/LhGsxUdc+
Lshr4uOCLEiKT2BhvHiW1ferJFHko0xx0l1lFvlhEN4I5JjyObOoQHkm7Xif2F4NbAzQYkxw8zBl
ov2IM2mf1UN9FUS5yrml6LZ1MyXQowW8vUaKMMVQAQ7DPMw/1EBuEOx11bVU1+NrkGGZhvOOclv0
kokoybdfDUV66aR+ujNOqECnM9RyJ7f5eNCCkb3UKF5aE7tMsx232RDbsAxV9SaP834La3F08IOc
rgBIVxtPyqBW1q3qBIPePxJ66ThUwo+dbJYFqhHuEYpgVavWL0OOLyWHnvGgRvnJmzBU9ljexSea
VLuJCB6jJc9DJ+eUPBSNuFYyXdn3nfUnskp9g9btZxX2+qqxSfU2Ze07uH+0W0Ckz4YMfDNWCm9r
eEa4EbgDnn6U4XhSbxyCCYAn6c/MyThLbz2r0bdZqVgUJ1aNmwelvQWr2qylzNeh9OJRpDAL1+D1
9V3Uj+yBOIFsgMWgDZXwH6sDpdpnUq68F8T2rgxcDBHB5iqELz+5yqjcfNbrwd+LYLScRKeq0RzS
cOWbMtYXqpX8TBM7bnZx1RavSokeRAjTXJVFZ//NGo441IaP3AQUsMXAK8sYeZPttXxz6tdcu1Gi
GnBP14opvK2lppMT9srgeGbyJ+hL1fEz4cNWMH6JuIftEKQYKOij8lvLZO0W3egHhQLhashHjXsV
wy5HXFrVLIqdgSlFwjlcwlM2TIbEkZUIWlboxWs7H94jCZRuX43DocZSxWm07uSYkUiOSHRtnftR
icGIETuWKtI9KhSBCeMElF4NzFXngaf3hFRuurRSHLUcWaNlHZfD3Ii2U12/6XZ4X6QYFveMLgc8
EnctjuXbvGFMBKL/abZSSan8cFdx81mlTXMnSmYAC9Qhxr9hhePqY9P6AdtrmqKGzdt1GJWPsczV
xs+p7sA8MbzS9JLYiF09GKGZX/vDyGak6h8iguYqNeaADYyPrUXCwQQ+VrgSnvQmp9XHaPOLjU48
KVFnwbNOuf9NJU6pLSH5xLeGkwcod7cOm7rA0jh84w1qJMq4rUfO3q1S5xviPqxVcf3DstXcqWv/
b9q1+pZPIcKoJ4cqr3GmxexuFZcSDNSkVqA5j7Ez1hxlU9WMKeewGtlp5DBbj9FA9bqscmSNuBtZ
6hDd217vY289GgzXsDmOUxTiaGuVt5XRh2uLZfQaK1bZ0fGUoE5LazbNVOp7YWHKpaiiumO5hjBd
99dVy0JlGwJLBr98wegA7iqhz3hT5jJw8B5f+jTXrmS/jTf4fWnbsBv+Zhp2uTKelZvKANaftdUr
55dqZ9h+us3Hwr4xM1ZaS4fOiynQ7wKCyx6DX22FZJiP6ZrHoeytYiXkxnACW7xLphhuO13hqjux
hel84GsLKL0EFL6KsHRemwrquSwFXmLYKf7ySX+QRi91MhSekVz460QLqMaPpoQOFf0a5nuHDWZG
UjfDC0LpavUu8NmWagsrO5U12eTSilFPsGq1mIN/2LyUtnffT96jFo1IobPoyTT1n0bK3c+EEM1t
QM4fMmw2TmBnzLFLEIhh0f2ykzx38HG1WalyPF4QKTgMYvZrWwvuIk2S3SI2SieOI+67rfS3bAk4
B9O4a0yu6n0gX9cNkfEqq/4Ocnsdygk2vlSTlNB715Fm1L8B/3dUrwTQ09s4BUyPpwGZavoVdyZn
5C7gSLLcbFXd7/CIFeJEjU03nUDojgNQC8IhANHUFhCVTXDJEOTf2wrOYjBk+cbA8MbJwP8xiKIX
4LUYuYd9iZmNHOg/Wz8J96GaRNu6Ak+NY064kSgJ2NWG1l/DBZawWp0GxqPyghTBeq1wSnkUk4FS
GVdi3BGskZNgE+8kn0NpYojgOh2GkmM+G5jCjrUtNLl+zgwfjbhdxSgX0CltvSIdGGWmd50TWnkn
FA+eGH2v5YSAWa8ot/P/THLbPcEsGBzCcGzmOkybVU/F+huMZnWr0oyPWHySOxw6XELkIHzz6wjz
UrkyHqDWWjiZVeNO9ib9AbVScJXocryf8rj4W2XojXB8gMcOczl1IeqEThZZYq3U0MejTE72Vm0X
u1JtrQ3K4wqjaWIZnY/xYxuH3REvdeJnY25q+6AdbEepwZ1FQZ3Zq66O0QJ0jQU1noPEpDgjXsz3
50NcCymAeUnFmIxw8AGWHy29dpsYaxMfUAVnmEOv6b/Pv2Mhvj3XWoP+hSHAmHdHwUm47KKHRNgX
QnRLz56lj4rRqvOOqlw377WXssL1O1Cx7jz/wxdCuHOcD74WARe00nbVgQS2rVj1IW0C2Ek9vlrf
e8Usvlh2lq8aSia7oJQ55A8DsaNOeyOi/s0XnBruUwCzBGIcJ6lluoB3sm2sY0+jGFn0TIgov+At
u9AH8xI0HBfxeuHKSEmM9B4q6kejWxceferGL8Kvyiy9kLJnaJJO97KaP0dJfjv14iqeindFM66n
YvpzvhcWUsNzYXeXlWPDmc10bVJtfXCIq3dP3vucw1RuIjASL6QblmbbLN3gx0YXlnmnuKqKmZTy
UaeDi65+NY3RhSG79IZZjNzwZX51TVRPLpo1lnfbVPpjwUuMo+DCgFp4w/+JvPsunPK0VI5+8qq2
74MZ7PRMXXWVdkFbsdAZc4E3vmzVlKa+5pp6GG08/BPWxRT/NTy86+rOxf8JCn6PS8f5vl8YYnPR
9wg6I9Abkih+72XHUsdEXMCyrzgNFIN8q42VuNByS286teinqWjLNelQe1QADQl7jRxAdxLV4GRD
ABy0ShvdlAaOA+c/a6mb9P++LMFTXtiGTkCuNybq4k725Gr5ZKHOprCgv6CpWPqk2eoih9gfKJnv
uQR2ssJaiajZDZSfjvjzyfUl1drSW2argDd0VCtSQXMU8d8yeOuNO6t54pzWX2KHnRrli2VmblDr
FazASSOlx6DK3dEgZ0HUHTq23lzItC+9YDbx5dGuylHWFXfQoM/FwntpTOH6+vAtzKsggfXf7tYz
rHNslTxVNPga8X+MjzANjE3MY+PoOLTNhQX56w+R54r/TJrafkgmBTAzkUOs5x8mJcLxMsic8+P2
681Enmv+VQ57qdGr5PMVCbsQQHpk+Aj1nH/61yMJTv9/mwnQYC1xTZfdQVDWS+mREr3VUYEj2Lul
XipUXWqj2TwvMlvS7QxQQeN1t9iuv3FH8HFBNy6c2Zaef/r753VEKyNdtyiK5rLpnhJM5inel36v
IkK2Z3O6piiWSiGFNGtvOha1g4nsr1tI/ee74OukNbG///56VQZvWaiT5ep2LrZosXo3nOqWOqqA
O3433mI/uQXqARBmyJLD+Zcu9ftMxcEhvfO8YbSwRX/MEZH6xlpn5R3jYpUOl3aSpX6ZTXJ1bEuM
WRDMTYSFov9xdh7NkfJcFP5FVAkk0hboSLsdx/bMhvIkJKLI4dd/p2flV1/TVHnjhReoQfnee56D
4LmUfypkpG6/wr8zz/8vUkSVBkDW0NkZDDGOQFccytzaFZ3m55b1vTDbE6kc30rcTcJT+P4lH8Mw
78y83Q5fE5oQVSvgdrE1yonpxwQycqOLX5CPWSu+vb5XEVUoALpinyEiD/F9Wn8DInmHMOnBEQ0y
zyvHooX+d5R575oQozt9hnpDA9hMhiIweJ46iLCQQ1kjMYFwSbXST0svo8x+gRgA9MQRoBus3hId
Tl9O4zv23yj/agvK/O+G1GVg0SahA8X3RRd1AT7kqCOW8fPtsbYwkh1lCQAsAPQ13SXHFLRLhAxK
iL+xGnizoecry8BSE8oy0A041o9inEJECrONYYhHeKEZULysleguNaBM+ZyUcZO7Uj86lXaU2fju
JPbWaOeVnWTp8cpkZzMQ7bJDZdtoslNmuB2U6OPrPJp/b3fB0ohVNvRS9DOYggbEghkywnbrbqQ0
n4vafeZjxJH0SL64bKmeJrCGTGFSm7chUirhWFw4j+Z7lOQft1/kOniYEdXYBLc1hMmLEm5TiFMB
QY6DVaq5fG+X4CQNZGdr5eswtb/trtsUuEEmmhtQJ74XLEKoE9Ehd3quS/l0++f8o7ZeWUZVMxRS
kxSncGEe097p9qPJYbsGLdq2hE7vuR+ouGtoL3fukGX7tINxeNZYsNMYaPUDISH6ZNR2iyRCS47W
GIExoNvFPYgg9n7Mx+S+HeH4SbtsPJtpI+GYhuighqDNPSwY5aFOgb6abS73zpjHT1Drk31kT+X9
gCv6iY01plhqYl1qrOgO8EO2casxPcFwsN5iZxm2jnDcb5YFO/QO5TmbTBbDTsQ1DLiQU9kgWdj6
DWRvfi1ge+rHvWAIvaPA2nac5oh6CPZcOfMQNGLq9prl2AHyIiaMbQexZe0AmzcNwt3JcoFKZ3l7
cGMGozkuUj8aquJbIYb6LRp0e18iPBb0riW3wLKOgYEC+EtWyAlQYNNtGRJCm9vddfUyCI/Fyyni
01mnduE6WraQoEdM+uySti+bDU4J3izgoywaz7aMlaauLtxo6vITPjWF/Y0jHWDyUIeK2cs02W1g
MDZ7c0JMoHWs4eftV7q6cqAdZS8qRN4lU8LGow3PcpkO8K5F+fvEvrKw4vHK/pMKZ3BlMRahTAVC
xNq7HOGjCHfF27/+6vENj7+81aevhEoXlqPmk4cZXK6yFqYyNH0Y2nFXVukjclAb1C3vqmhN4LHU
KcpOFCWoGzImAp2XqJF+q+EkGPsucB+z1exuv9HlUf+3IOCNlJ0IERM7g8H5dLSxA/lRa29l2Rkr
p4F/rIRrT1e2ocnJaWeiwCdsUXa+rYSTHis+oATGhWEOEsr6X7MA4C/o4L5KUTSj6SDiTzg2B7UV
128t2LsHSks9NLHlvxuM1WvHiOtTC8GA//ZkCjw+7ymwQ1BibIG18cqL5olzf4QbQzmf5r5bGTNL
LSljhjEgZlDi3CF51G50S8KAkG24mZ8BKDsmrfMGc8+1Y/L12cXU24uW9blVooQn7KK3GtU/zZPO
Vy4R1wcKU28uTW+SiSDfEdoiO8mYvMGp8kt11JS5yjAZE7dwyIxdaWj5Syv6JyL4b9ZHa8Pwcmz4
/2EIR+D/draDWi8nR2TjiEKU/mRaCbra4YD1InYX8KoTlySM4zm9BnVjieUbJVNrxIalOay0LUa4
V9dTA2KDtP/CzdvAJtc9aE6OrFWU/7k9i6+PMVMNgLDSNqbWzGWY6EiQIJDmFYVAlc7gE7iUgqMZ
WmtBr6UhpuxJZpa6PVS0gJJlbUCTp4rN22pceY+lQabsQg4u2jlNnCJ0UxjQNlCvBRPqam5/pOs9
8X/q8hIm8SwaNQohYO8lVhs08nFyEhgyjystLHwb9ZoIf/o6jeaaHasUNVBNzrQ7K7XbLTbxtfDK
wkuot0WhtzA5bqKLgxqw6g1KSqyDMQM9VCcrL3H17E2ZeluMYgviHmJS+OV1JWgNaTqgYjdLnyZ4
D/t9BjZxbHT9Sj390idT1mFA1WF37oA6Usvy2OEQ7PbWnTY0+y/1uXNp9tOGPSeGoXMCQzukMiof
UJz4NAPkt0FPTbtUGtnKNrr00S4D+lM7HAa+CDfDOwlVakGeo6qGdtELMpWHNiofLZ4NKy+01JCy
X9cjjRPaNvTY2RQFfDZqlRIcO9LsL8mNnZY5a3jOpYaUNTmeqjnnyMYdZQlpQZ0eDXAM8jT5ALv8
lcTOymhb6n9lebTiyDaZKEko4w9U43rIagNxsraxLKwnjnKPHHrptLOO42CNAm0b+XNN9isdsfDD
1Yuj7PUMeBZ0BAxPX+O4M33RFa90iNfODUsNqGthz6uoSSE7BCoXfsWHsaHAzH4lJE9RTvXf8Wq5
FGVGJh3DuEGN5sh2JnyfO/gh355218/JTPXBnHjPEwgDoP0kvXnOeQu/o2p6R1Wh3DlAzqBI1M22
ssmB2BvLLyn68FLKZE86TtLRgN0EzbT9aA0H1gFsqNn5uyHMNTD1wgKsOsSgcFSAOgYhbQSD4Eh0
qOG0u4feHX+Zrb1idLMwbFWrmMZpq7bpmzJMOuPZKse7dBQPt3tmaVQp09rkju0Qp3OPsAXHqCJe
CqgzRUXz7cdfl4ajD5T5DPFeRgq9J6HGxbeRZuLUoCgNwopNH/d7WUEQLrMDLCL3Qhi7240uvZMy
y+04aUTW2NCxOc4mQaFUnWT7HBVctx//LxF+5fioOsgYkCRl7OLHqc1wuwBgh+97RDkeJ5uyeyfp
62fU3Jl30jYEKtVsbr/AYpa8grSZPXQjKVYEb5eJf+1nKAvC4IJ5ieNRFbZ89E1Wb2Ci4Jcy9mHT
7BUcgYhx7Rr9T1V2rS1lfehIJ12tGPQjdXNv0t5cSCckHNfNsvS6vEERprXJETchTYp0ZwoszyFH
iXOOCnfs405HQi5dHz3Nx6csb1d6YmHuqWY1cRSbHPFrJBJre4asz7KMV8tOwXLLUYOIvYR9zaaN
qc41lMCuMJ9gwsFyO4Ggp9rAB+T7YHdf2z1U75qmsRujIrp+lDOgFIQkCcy/hyioKkeuJCsXFpH/
c66J2nLqugInxVTj3mQOh3ZeM0BcuNgz1Wm3KbSu1WQeHeFc/6eS2jbR7ql8nw0Cv3CYE4/Joa6c
TdyQQJ/YnqTFXZuynbyU+bZr/Oql4aCsNRJ17x3Xpjls4atqdKPvOPcNlZsKzjC3p/7CIUhFH5lF
pumdDvMrooNGaEEokpa+Yf0VA4qUUWt9u5WF91DZR4NtlqQQo34cxLgx5/Q3zKnv+9G9Hye+Vhpj
GNdXD5V+ZFZOWcXcrEMIcnrUXZe1vsn1lrYQeKXA4mnCiv6W1uj8aXhVovqD58diGPiTWRQjSDwp
BEtRo1GAcTv8Usg7X/JhHioPQpbih2136X3sRlniT5bGdnWfytCAUOzv7U+0MJhVBoMxOrKdKQ5y
JKvuq2Z+jlsUbN5+9sL2QZW1Do5viOqJCQ6A8cw3XVGlELKkTwaZ1lhgCx2sIhiSmnAHweXhmHXm
cN/bc/xE0nQKRl1zviEcb6wcu5baUQ5AoOw5skjqKhwphWRKnAxXO1UQ7WsWXzmaLMwIVVM/Q7ck
khnQe8NFdW/ZbigpH2sqX4jRPk0s+nW7TxaaUTFaIEYXBmp3Ifyy5ZFJaFY01ES5OXaj7CKGzQjZ
3W5pYWSpLK2od/OhaWFr6caiPyN1MO+g2/pSog/F3kqPZElLNZigypB3+T52IKmDM2qPlfL2j1/o
cPPyUp+unYQj4geYdQ1qKsTnOQ8j/bkqyMaC/ut2CwuTQ2Vm6XGnI/CHfI8R9xivWJ96sU3KanP7
8Utf/7JafXqBATI90yI9TIENM723YogOGp6IlRPT0tOVDQK2JfrgjgL8aZTOH8CGqaA8Icnj7d9+
PbeHzlXOnfWYCAA6R3K03b7Ym1luAcY+VltgjtnGGllyLk3UV0AVB81Nw7KDAbuCHSogK4+MmgxY
piXHrC/yu4K24rXJYNdz+6ctTB8VtQW9itEXloFKH5zEE+lCeHIsgR5BhTpcsFfef2FoqGAtPS4r
y9ZnegR0QfvOW9KHqWlB287TNSPepfe4/P/T8IBPMfy3xqEJU/kAsycfEbUN0U+xlJvI1FfG4FIj
l8n1qZEYlwcU7VvjsSsGqGt+ywkMfMTpnab3Ybu2+1qXXL7ip1YuknJUacew8TYo5L8MgoBkegTc
bVtXZSgc9v12O0u9oiwJpqAzGaKxCYHrO7kOOTtWgkTvl/iilKlcLGDZahyLu+lYW9p24Bny2kUA
2/Dt7V+/1BfKelA4M+cudAghtMYBkfI3mWHiw7P+t6GDO1M71soMWToPMWVtmDRLy3uBOLbxo30H
ffi4HQ/dTg8jaEB/Wi/s2bqPH8gpCo39c3bHv4mft99wYclmyqIRVxS0LZ5WoZslxRlp1zaEZE07
NdH4aGRutnLBWFj6VDQWhC3RyKqmA3pXvkbUeBjnNaLU5b555W5IlRAk6A6pycsaxduyDwvX+Bji
KUUlGXu0JLLrqZMGRquvGRX+E0pca04ZEu7o2tml3CQcBxrAxOGhHMGai0d/tJkvovlc5WMAb10c
PLvjgMOrb0HaMjqmn2rUS5MYMkSkmZHGJzZdGaZLX1cZPMXQlCLWRhl2HLLGwtgW2bTy6IX5S9Xx
MWRxBym6DMksn9yC3rdzcowc9nR7+C08XqXmxCweWNPNXQj/pcS3dfptyqFD5rn2tQOiSu5K7Syn
NnxEwsL+1SToFSMJgDDYRqgF7DW+EjZemEUqvIsPaawXFRJerTH8oil7HWR9tLP+feZrHbHQx6o7
Ehs0y4BAU4ZTOW1hBw9B9VqZ71KUTDVFMlpW9FBWdWFJm1/1LEJYSnxDbA7cB8e5q9rpkcbtS13o
WyB41lwflrr+8qKfdiAt4TDKLsBpgxIzsFAbVqTyQKzpa/GGf741nx8vaq0aoygLB1LuBqBB/J7o
ZKW/l367sgg0EI5k2tR2Ydc+yRFkhvJ7zj5uT4nr9keUqUinOE1F21jYCrqOaqg304h7bCGB2MQE
PJHSIRAjagU9AbDEfZkk/L4Dzeh33prZykF1KcSo0p1K3sGCldS4hTgfHXS/4sFyhhMMFzz4am4p
m89CAiqLkENv/SQo07r96lc/K6NqYrwhEK8iFc1CmOv0b3Ph6NuINdGxL8z47XYT178u2lAWNNOA
hw60fXoIkJzc5QSkvdqqyZsxllaAiEGBw3BtHBIAYoLBisCNIZCJ1yOnK0ve1bWCUTUrG4lSdJYE
5oyZ0xu8wB8dKDu9LtUeRKmv5FOu7olo4/L/T4M/0YUxGbXQQ3uurW0LMj00oC2qxIZJ37QGmBpO
3JPNDFrcynS7HoJDk5cj1KcmY+LiAO5WDNPZcg6NMPN3nRTJvaOL5mgm8/RNr63v0F6IsKomUK71
JHfPBef1HXL49mOCI+l+ggLUqy/ng9u9vTCgVFthJ0tjLZmdKjS1PqgTGgBh42tf8x+lajY3hYNE
Xem9Hmb0r4bjYD+n8ItHX1ofNEo2t1/h+uKMD6usk7izk7Sj0Rg6rnhuaAzklC32su4egYtEdTbb
5DWucbX+mxuasVJes/ThlEPV4ACnG1WdHlJulRvUaz90Vqt50Zh1K2ZMSy2oS2gnSzZYcJylqLgs
PzTj6H61X5Tj0Fx0pj1LbcThme5gSrprxwpnwPKjsQpEYwEOu901SzNZWUqmgnRIfgsSttaHwx6m
ZtyRqQii9P328xc+kZrTtYgxYfgCuAg+xIud1JupaF4aVJTefvyCiAG2YcqUTVumQQ6MY2MvzECn
Zn5wYQG0Kwwen+pEjCfetPRvWjfDmYiK7KwkH8I4r1pAyEi8T2g+7W//lqVXVVYPmE6MwOfpYO3p
bu3VKFcB4Qw2k07y7XYDC32lpoDHpBr7wiVpWA3wC2DNlib2O537UHeNZmU8XD2iAXBweblPS6AD
6aDBzAiSjNQ4Fh3NAgJiZnD7Ba7msPFwZRnIkbVGEFybQ2k13iBsT2hPMqdbOr2Mmu3hAhRk5srI
WOoNZfbrU+tGjiSQTYjBBxk9kMYPY/h9+0WWHq5M/Mpgmu2IFBhRlNfApswvwWyBcnXztccrk98q
mDRtiiyMaYBVQrcd+BzpWrXZ4pRRprygYPbjHluHPBbWN3vGqPWGQoBq4iRudjfmDdvQXJs2Gfwc
d85FW5qmYC82U8Q3TUL6wGDN15YHNQ8MOlnvaiVHRUb9aPDE07WTGddfGwKWujbAad5qSpxSDFgk
p82Pvm2Raf3iL1dm+5hmc9w6AB3ELdc3NB7cO3AW7CNQnWu4gIW5qOZmcwP67nYATjkt+iAS0OVU
5ddGmJqMNd2pdAoo2MJ54gGYH4cabnhab29vD+B/M/r/IgyMqsnYNk7lZKLEHVQhMf3WW9BwfAPE
bxB52sbYjCNzvs+scVPflNaIbnHznPkGi3nY0LFLIXmoUT5qwrMPiD17hog2GTaVO0R3MW4PxLMB
ktsUAG767kzFt6SDAGKXRa1zZsCtBCjCJn7VFRPgBD0qGBKD3WWAb31ELIq+s6qOnlCtisr/woDU
MatyL9YGF/yvEVQ9QrugBcswBoxr1sEgy03br/oSsFVHb4fXjHFt39W8fNTSBlw/JDcCrS2z46RB
VuL2oFdVrXyRuRtvZGNPx9Yuo9ee9vUBx0vhN+4A7Fri8lMlCQkMy9X2pkzT33ZidFsL6KZja7nW
39mRQIO5pGx2wIPJvZ3I6c6SdnIfXQqBwBOkHyDJMIBC82g+gnFYTR6y6430IKovnm/35cKuoya9
XQSIXZTCziFHdZYniZn6IkUlCHTAiR9b4ul2M0uDXVlS60mvdRP1ECG5eFlYdQNSWd7/uP3wpXdQ
F9S5xImpw8NnBJai6WWGIa+YBn8Yf91uYOnXK2tqpgOaViGvHQ4JqJKdCS9fye1x5Sq0sG+q2ewk
0kui00EPKxS9Bx2yzZt5EsY2rlwrjFl9IQSm9Ysz5V3riXqKVra5hbdSE9ycmrY+zNwM2xQ3rawy
pC81WEd96ZupCUlKC82gw1iFWWbEqClrHqvKXrk0/WOFXFmA1BykRWgsswZ5Wzr0AKtltv4ggHd7
MLjOXy3J2I80ddhmcHn+kE2a7RMu+zOBPHxfM3cWHtgvYO9KruGXaUY4g1MFMeFIzjUstQJLj9ge
Gibz7PTJcKj51AUMBDt8/qjQVrp94ZShJgYaEGpTzUS3AxCUmwOgT68zsE+3v/7ClGDKfKvATrJN
C9M6F/wHNvqzwyHVsor8xMt8ZZdZakOddq6tV0IC5k762PJTCFh9Uk/DcwRM16YwibYWh1uYIGoG
YB700pIIxIVwhwKUtjqWsN31qKv5o/mPotvsodr8oXXjSqjgcoS4NrwuXfbpmDxZ5mzVmdWFWRNX
XgoXHpC/Ss2zkVsXWdF4BkXWA+f14HZvLQwFNSudU1bXyD52OLOB8Ahu7zmJBHiEolqJMS81oByX
OYQNiDVOUyhgRhCYnWP4dR1Z38GEh77yay+hDLkWXiXEgUYodJMnc5p9y93bfbNy2FvqEWWsxaVR
lnU/RHARbtHrMRCgZ6PbWOiZvv0lmq/thmqC2pBkYLUDoHoGYMycM4+gsjpPgDnP1nxyFrpCzTTb
SDZm/QRKKsOxxKxPWnYmw8o+tTQjlSOxkVgoyTDmMcQQChN+qRzuA4sBYM2Kr/nnoWD1v3MjFxDb
Ms3Qwwl4uKK0wsqCwHWyvxbWUS2aKsOecldMephGb8waPBBEPMG+fWmIskuffJrXSW6apaRUh3bC
PQvYTAEvZr7C0i5emQNLHXDZaj810E4ViJ2ZzkIbRNLd5HYvNOm7U263HVSvsIG//R5LIWI1WdkY
eiIsR69CosFqc5Zj6Xo4ldtna8ppBoewsvg2c7vxE2egfjyYGwZi6AbC4y/uXmp9me24KUHsZwTY
PvFLEvtG/DOFp9btF1z4jmqFGQwyBzFfOqrK4S8z6vqdOUxQD4+j8yse+dqStdTM5f+fuguZggoV
hAiHZDXMsECyqzXsLr2sgEnXjLX46MKMVw1bAL/SNCc29RA1bR6v2o0FqI9L6cq3Wnq8MuYK0RYx
KXPn2PT6PoV8B0RG8Mtz1CB9bVSr+evO0TOYIgEKpzdAVYpnKmu/p3dDtDKcl95A2TkS6NX71DHd
Iz4V4NPFWbpk13ZrNJeF4wNV9g7IDxgfc6y4JWeVb7eQhrRxJHpwBagG/7cq3cXZyHBLtX7XBdVW
vtrSWymXBk0b9bYcWveYFvMbTl6QTJb3utt9batS89JTpBcdG/U5tMB64MyjRr7Xcvl9SJK1Q+TC
G6iZ6QKOhljgdSPMEN4Nqjqb9s2Ux4Bz83nl5LMwA9W0dAnufjHDMOuocfqeODBJ113ZBXpl73Up
/95eTZYSFGpm2rKYwPiqEb4BpNX1ybQrB68U3gS3DstHj2NC3m7qMumunBzVPLXM9QFe6RVi0El3
DyrHnTPbj7cfvfSplHk+8CmZY+C4QwE7+ZLTrZP8QNLbLxPzi51B/7scShZbSKIiVJSV33WdB7U5
HrLpDgzkla+z9ArKRB8mkDNkDvtpx2aA6TaCAiELQVALlpOVTGt0s6VOUCa8nsLNIu4j6wgg+wAV
BuBdAHg93e6GpUmhTGtYrdiG08noOLv3hIH8QNxdMbGvLYUqYDXCLaqMhxEwsPSbgGxmHh0vddeW
pIXvr6JVDYKa+ZRjthFGoieA6+ZjZUf01DYV2TsJ5BS3v9HlLHhlFvzzcfy0r8qI6VzGlXO0ZH9g
RvEneytNzS9A5hUcTjG3W1noCZW3ikI3Ms7MpiHP7XgHHXEa1D3Kivpk/uLe+i+V/OlFklyrTIPC
CrXEt+l1bN/pvNFovLJ1L9xqdGVKI0TaG+kMzhgo2dvBPtkJ8y3jHLd3WV96Bl+5zi7Mh3+pgs9v
gQoCvXTRzBhHu3LWz3m5Vjy51NPKjHbiNCpLp5rCqEeZsJhbsS/rVDyxHuusOYz2zkbi7PV2hy9s
5P9Ow5/eIyVOX1fF4B65TJ64iZrHwTlFcn63h2qPogUk/foUZgbwWr7d4NLbKXN9yoQG4jH0kShE
3RoGXGgmWB+mRuVjPHwbATVcmTALPaRya2ZIGngtkznUG630hd38BVrm7fZLLD1buRROmRO1ML6A
wT1tQKqk+k9Xt1eCfAtTUIXT1GkF9wvG57BPte8m739OHE5Rk1gJkf2bCFcWEpVOM9vTULewrQjj
ItFx9wdhE5YG/c+iJe3ZdMr45HQpzFPixDy56RwfC45xZ6TddIphBRPAUYBv4ETC9re/5cKEVXE2
mkE4HweeI45SwWcG6vFHcywl/E1hhdkQo7ynPRI7gQuy/crQuP6JDfWilYx5MsDDJzoaLT0Zsb6n
jROY5rxS0HR9dBjqTSvWUiGsmgF1CClPbNSPVu1+v/2xru82hiri4eiLyu119+jA/9xF2ZIglm+R
c5x8aV0z1IsVc2MJpgrImVICfTWJ33ZT6Cuby0K1kKHqdhyj0c1M4OE6qFK+rWnG2YxhDEOnPA3m
xP6oOlafzNpsAyQiI79Jo8jLK2YEkRaJXRkZ0T6FHUkwWyNZGQtLX1Q5oIm+0Kvq0llw4fbJGB0n
OX3EfDq3SHSttLE03pQVPW+IPeuS2sf+AqOEVwhqBNr8rSFyZVJfX8UN9ToGy6lG72ug8Bw+v1RD
KoNykOeOi20c92dAyAZ/Kqbn1Fiz1rxeK8gMtUK4M8xKb+YLfI/q0Va4/TbP0EOx+Q7fhAauDz1q
Vro7xEruzaE+ZPAk46jLXBlJCx9UvahZXT1pMDywjrK1QF6DzHeboSjHr/Rxrc+u71OAev734O62
FuZCAfm7rhcnOjpP+ez80Gpt07jOj1yX5sqrLIw/9bbWUL2kWZ/h7NugiGwY2xc7NY9Eq8KkMulK
I0svc2n80y7vaPZEptJFZWebRZ7Gpvp34wo7kDoVr8i/9HcI2PH322uUTv4VI/z/HoOKtP+2l1TE
1vNuiJF+G+Ej17llMe0kSPKmP8Qp7w448vdvedflrlfC6w4OaGlUvNNpaB+S0urv4kJvQWsA2qfE
DrUr8xYGReZMXufOJH8F+uBFujJ7LeOLrQdWA6PwTJ27r5qZTg4CHSR9LBwYoSLOlZ5LGyg9j8fl
99FA2HAToQptlzXQA4OPorEPGIycZF9sejggifHHJbEey/nI5uSA8MyG0hpYMAP2N99aW4MlRhkU
/Z8xrjDegd3WfZoi8Q3AcFPTOwe26fDh0Th8MbrKK8BCid1fCE0Fafduo15HG8UOKejN7OhBabSv
skqmXZyy51iWsJSCx3T+s0+YNyFpDa5z//1SiyFtfKIkDU3nb2rme5KZgUUtv6n0DR8uhqu/sFFu
rLnbTK1TeSKxd5NTH9wxhuOkIYAft+gWnK97Y/hOqBb2hn6hIB7q2N3YvP7W0GlnD+KbZdBDXmtH
G+JK2DR5MNh+AZzh2bHfCljq2AQWJO9JJu80m29F7mxbHuNFB/nMONtCTuqltMy3ffrdRiLeTGCq
kx3NyQbJO5t/zSV9tOcBNh3DPpMm7pLZg1sZTy2D6RwOuptiHrdd/+rqZaB1uKWJsUY4GeRmkuxY
8UEyw8vgvqRHKXaPc2nAbrbwKvwXPtqoxZk3F0wF+4jH3LtY8FC5H41LXZaX8iNk1Ch9PddTgWX+
ocsTD5WpxEUuarJgtzF5/bgth3MKBLmzGyvXcyr7MCMZknbMzy6fKN3aMw+G9Bl+5UHEXTAJ5lNl
V/u6NzZJHgcopPBLK9pKxG6BtvT5IHYC7Pex5n7dXWDgQtvUkC3Rv4ISuCq+VvJDJicUk/uo05Vp
WMDHMz3bmX43/ewyT38bIfJG8YY4QyPNjsadvpf0dQoNEz8ZMFhH83vGff23PiR/ddTyR/NLiUBf
pPkCw9SE+CQ7uuJE0h2HD0y1IfStmD0DlL3XWpzNZCOjfXXPi50uT6N77DVfvljFPn+CK2ot4Xbk
4/F4PR1maAdWnVHZhmJaqT23/GhVUKmi4sOfnzW+GYtHWJEGYJJHtl9W5wIudMNjCWQDXDQZ2XRV
AmOk7DC7hde82m82ajgwUUQBoZvtbNkuicdXu/Nixs82YIn6e4e/3LznKJHeO+6rMe6no8mCpDO9
GuB+9jb91eLxnTTjjxbg2ixLkFiqxgOFV51n6xiPUI9rj0j0gwXQelFBUR6DGbm1Y8vTi1cyPPP5
LrrXrcqbC5RIp8kmyYYdqFzF98bydTL5+i8OdTkx97B9DahV+lVpbzCJmvmYVl5uH/LyCb69wHUK
mEPBOwDLCevwmTzinAsC9Mahip9JcZrZ1rUl7AZeIno26nsxPNv5vivvW0dsculruddk57YKSnho
kl2Wv4/ZqUSYqBaPsCLJYVKKEQfCAcYT0BuuC3+rYBI7om3nPXN9hOEqY0fB/pg27RMCQBmUd0OQ
HaHfSMg2qbqdNv6EkhCuTcnvRAb02WQ4Ye3JB5/30OEXH2OJw71fWx77qP9GWBLrQBOejfninF37
N35bOm4ngBO1h7Y7Eus91s4d2TjW49jB+svvX+EyWfQnlHK0o8/jbeL4MGzRrDeLb3VgSXr2ZBE/
YnfzhZQxw85qX86Hgdcw5nqI500vjwQOfXAmA9sGzrIerokETmlM+IPtFS8UHrBtAbB3hLV4V4K7
bIszHNESGntOe3Jgcgi7tBns0NkIUmD08gF9tYH9NbwoPT69yeRHZcF8vQ7gsXa0U6zTTemZVnov
iXFwCKx/8t4jsvELGAtOeTjlf7T6pZQfjQ0T0OgpGyme/YfAibn7TUbdG7nAqYP6LrzkoMy41yjU
tPabHLJd2mPmJ6HO/wwwix6cOuiN7yPdF+aF5fxGo3YzwGSLgB2bwByzztvAGR5MMEUc/q2Fc50+
f89EFTjyroCtUaZ/s53XljEPZimnjj0NYFhE7LUuXkV1aMkuNi0fBa++WZ7rMkX5VRTi1IlflgOM
fM9Atk1gBIYiPC9DBMyCQVeWgHWl/czig5b9toFdRakVgfmztPeQ5Xhly/24JoEpXjowdVvN2Zcm
DBXxw5l2ikyMPeLPs4Db9gA7yTawuie7P+UEeZ+uwRFUBBHxUZHnw97DL8d7WDwEE2ahq31YdXRI
I1hjFzvaYpgCzKmXMLhMYLD0lEH8Cg8y4TqBREVYIwEL5wWcSjc9qIIXz2k2wtu8Lb1ap08UVVVO
+zDyIRgEIz6Hm4A1Zb6MdkVsb4UZH4EqhcvhVHuEVbvGfYbBYzjB7Y3ZoPGafl0RlCUYuzbuH1vL
8lGFkHtDerL74a7EtgdXh8A1YfNnujuWV9SrE2NP0Y2IATxbvBl8O4mfsmgKtOYvYMKbDoaLBXsX
4AdaWETojAgKJb7ROP/j7Dqa2+a16C/iDAiCBVuS6rIl23HsZINxGitIgAUsv/4dZZWPz7JmvIwz
Q4ooFxf3nrLxerZC3oMhScOGvM5E7yYsYfj3oOX3PbAgbxP8yYLXtEw2BBAWbR4d8+DyH7mywh5q
EFBvWPXWczcEIbyRVp196RUWCLr+qvUfCI6mBIxRIo9OXR0c6UKECsbeoFf8IbZcJTAq69uvZbWD
sGzcBAaC2dYDMH4A7alTWR15k8cJ4huc3xp5zpEnIXugiFxjdaxtETV2LIKvcDgLmYFibmGvWDBt
GCSTO+6QcB7pjuVIrgK4Fn9LcgaVw6Z5zLvpieSwXecALEIxjrIIy+lY+mIF54GNKC6+6OzBp5jl
ht3JaoAwlFQPvPwGyWfYoAIi1vxxASsCe3llVypKirtMfCUwVK/FvZWdXQEaRnF28H7VtCcHDU3h
BdGkgrXx9b4AVomK8lvjpQ8Y6xhMIz574dxgf+kB7Jhulczw5jPdL6hGv/Ywss1sNwSIBPrufJ0M
SBfIuPLJbxjUPRewHRv9YCXxMZXp/nTyNUtdG47g1r0YvcgY76DADQemBd9Z3cMK5q4SyQ+4pe6K
yoH/SObDc3G8s4SJrbx9dNsWnr0kDlLnoGFUXSFQ5219KqDZZ3Xl2nPUrrMlHOwaaze0VlT61RZO
jbHos62BZWuYOvLcwk8wqlLvZybhn1oG8zcO5ddYVN6fBPDocO4NXQcp5s4u52qtPP8ngZ3WBhrF
7tqrLQaBCxjIB/PU38/MxiUc+XDx5I/6h+CIF/DOhKBni3TLHVekm3/kBClAKSIQL0KjYL5tuS8Z
0swoz1QQ8WRKQ8/LNwltt33CNkPSPCnPigSAogL3grSdHvLZQipr7tHJMysTIC0rbDGGtm3OpeP/
8jgsgpmAY2BWZXEF406k5gJe3YzsYMIezQitdTnCqlRAbBScT2tVaJxiRXMRiYLB4toauz8Mh03h
MlgStvU2g/9yVMj2zgG6Zgfu2e9xSGhEiqkMkwzGqwRY3EOKz4hJ7YJo07YOGMXWV2IDpuT1wQOF
ETf8wDl2XQkL7oY/cKaeYex59GvvNUWyCUGlPB6qYdsX+U+Szhsp3ScvqL8EnTm4kwghW1TCkjiH
Vy4NMLI5zu+qrKCl5ZhHaOb7q4ALs3E837nDdvlao4exgnLZxa3K+Q1Mk7oIBbfPDewC46Iu+9gq
kPEmXilepXHgBuWnJBSF8UOY6f107OR+HC+1ymJAFtR4iLMj7IaVSVtoAeMrg1ziSpADSOzm7WGU
9i5nyHAmH5b0enKPWiYnFG+2juPh+JL6kE6GrSeMNbTxxzc+wb+S1r9EMK9yBGENL2V4wkLNvr2H
MULs5x7k/fzIuTTsHYlWlcbFOup1u4Z3YSQrU0OmC8HC1w8TYp6hYt275XHIx+3YQ0oPEgxW7Cu5
YYnhEUDG9El7zSPXMBz00t9woVtrKDLAczkHFraE03WncGaBt+z4cOSgjKCeNVwyI6F2hc501EIW
P84arMNZ5yochXeUPeoYNnwcajvgW9xBN1OD7/Knn2mfwjO6O7dz8xV6pRAcQlLuGFSuSfXoNGJN
e/EHjs1bdEWRUbfQluOWSY+urVIoLUxuuW1cqLP36Dfu2Cz9Fxf7eQtwRHBsxubiS5gEu66RCfyD
FC6NnSfTJIReb/PAA6gDrXrorR9QHWUQe+T4MW6dfksdnnwpBuI86wBKAnADAiU5hKw06H8lQyet
SYoychncJCEz7d1BYL+D77mWCOJVav0YR65+WtYEz1WPofrbEVipD3mPLKA0MXywh7epayvoXGQw
0rVz94fSbXaXaUq2umzHb2njlicc9PM54HLaNHCpB4Ysqe81D/yn0rTJ4wjzUvlm6lZBigROmBe5
OI9+qhBP/3an/ylsjG01AUoPibSUzt2x41l+B6CLdaNud6WstmwhuBbrWB6ASJjCKMz4sGT4MSDp
YDDRBdd/nQ/2pYF142VXalpL8ftZJh3HaTUfROeEit4rVGpMdqux97f08k5JZtlWkHMnOzhAdge2
EZtsOz7V++404D6ZxyjFRiaaI7qejt4aC3WvT2Rbbfqtt/JWHxeFrn3dogLlZqXr+8i+Djx9M85b
B6fbILtRs75S3Vp2EMxYVl0revhpc427YhY5dg5fqVE8aoCwvUuu8vFHsHd7sJRc/v7PanPxl9rV
8LCBH+JqTLyzW/Pdx4++Mj5LB0fXlCgCVrw9WLM+TPoxARANgqUfP/zKAC1Z8YndzKKzdHdIeHBS
SbkrUKwwozwh0T1DtPIGfOZvL/qdNfZX5uSf8RESrhM188uDTEq2hQqD86OqDQtRdXPWsLzzn6Gw
5K/8RKObDIM639oCcs5hwG41/peSKP6WwDYDylqmQkSGgB93Ioojq4rMFJBb+qBXhmNpN1AVGhQb
mDTuIYAfu8mPDvdLv+riEWU8Zt2Ccl+ZUUL/u1hIH0gLjkfB3rfmExKQPJxVd1aeusHQuLIYl4IB
gF8FJakDyBK50Ajy+ktdwC5uNOWuRL6lFACi9RwkEwR8kmGCjrvGVbJojpSoJzvne4VSZchR6Erg
zf7xEr0yWkuQBhLjXmX9jK8Bt84wB9/yvYPl+OeevijmT3TWwFs1/V74fKVFoldC+hs9l7cK7Feq
+Et0BtTiM2/qdHvI6pZC9cgtUSmqcpAFYaH9x/fHYvO5L1nE0dHyE8vPUnWoRhdm2bb1lEFMvtbl
+nPPv8zPP1u4aFIkHiVCRTPCUGQCDJm8FL78XABdgjM66hEmDZhYjeWizOSbb21ffEbEHfoZi0ae
38ywMe9xwqRT9+SLBFSxdI1uw42m7rUZXmznZuLcgimIDSXTqY+CWRuUt/m5tesnQyFA+/HwX3vL
AmaVBa3Eph7qA/o1hyETu3YKflF3fLOl+/jxK67sNLJ4hRAtLB84hIpV8MsKevhsKuzlz0HZ6dIE
onBaRaQPHMmIdF0i2w+7aoTVsbgxDZcd+/9HjL10v7S0mpygduZDJu4V42vTjaCQfOF8iqGYsK36
G+95/4ywlyaYWkIRz8PBc5jL7yJxdlVxN2mkStPD2NwC0b4vcMzspRfmNHrGBHYR7IWnvpjMESH2
n3tn68T5zS1SvMyENydb4L479Vyv+txCPsM1j4aSjnsyd2StWd2fiV/4NtpgqORaJfEeGJtxl0Ll
4cVyyOc6lfbSrcYP/EZWLeSY3ab9wudxZdFpnSr/2AEf/fHafH/523wRfabcyYQmiD5A+q4qUJsL
1j/lrvWdWvrtc69Y5HBFzjzQQ0Fx1n0TBVkDMGNLT9r3t+WcFjfOm7/3j/eW6SIYibHIYJnUQTp0
6F8S30Nzx2/fpjr7UQBmoPPui11UJ7tLNikh7EYEvLY3FiEqcEtmC8gh7gFffctJf1+hQyaVyuPO
kUd0Pn9IdYsu8X72YS9FezQJkoaqtsNZVz0T/9Lp7T7X3YfJ4eIMsgltwdWCeleD6g6bkleQmqHc
g3r/x2vgykAtxXj6hJN8DBq61+ROy3Pq2bvCX3U5CLSKxUbdsmK5Mkj/J8gzK9Fp9reY5N6xiu0n
Yf36+BOuxKel8E6RK9ShFRBoc67pzkxWtYPdonjx2qxet341r8AVpE8fv+z9bND+P0EdWs65SOCP
wcEkf2oFlLcjW0nPRJlrg8tJgukJje52RuV8gBwOCva3FAn+3h3e2UlLuZ3Od0Xqoua4R03+Yc78
/BXmbf4qS4sqsmxY7lJfT3VobJWB7o3mKqzpynWfAzw2QiZ45YCCuumQCwQhtDmcA5vLGkTHBGX5
dNbdrhh5cCC5rt/6xGJHaoMI9/GoXQlmS2EQRnrLc4sBIBU021n5qwXLnVindrqxBK6srr9KAv+k
ao5IqUH5bt67Upg9NcDfg3fexR//+it7ZGn/QHnSS3vk3h7qJusW7UZBXwr26ODiDmAl0vNbgN33
8xHbX0Stss1b2wFtZA/iELrstVtGhE/erk9dZ/vxt1yZiaWYUj2LpmIVovGQvUggRWjgxkHWo4J6
K6Jce8Mi3tuiq3Dv9S76IxrVRZiSQQ/wCacAMobgkwdwsBgpdxSl5euW7OHLaYM+maO+54puPbuw
iE3BvLpRLrj2MYsMMVGOrLtkgPcsBOfdNt3xPNtmrQln1zl/PCNX8GP20hQHVmtN1xqIuFfSPHZ1
9YV242rybMhEjH7+6GQGBdpadevSmH7NM4iDObMfxLXJmhvH5bWFd4l2/+wfq+hQ3e8Te88G8csH
ystVGnINyKk+/sYrIXoptAR73aG2kgQUr86OquaLh6c7HDETfYjctJ/8isvb//mKEkVvZPHQg6Eq
D7m7pSm07LwblbVrQ3RZIf88fJ79QvUAyO6zQtYxz2S3clVTrHwruBVnrr1isdjqZGodJL3jvlTf
xKyiwAKGKKlvxOD35bGZ7S9yCUGHEjAsG1ItWSK9S4OoesloML9Jx+UkbqtA/6ihzw0jj35kQLs4
uWWHMxpaDVpqrn+qC5/+hh87WwFZZr8EfWvyMJvJLReLK9+/1PNpGscdlZJsn6A1ibZX+YI2ymYc
b9m3Xnv+Jb7/M4UVuPUFnGOnfcGcF9oNGfjX1Z3j218/XuVXgoW3WH84YnuLEJODtHqCrvxmwsGA
1HoViGT18RuunERLUR/0g8GTzLzsUFGQc/W0RhFEhKMBLGIG33tisB7jznzjbe9L/V4c0/47YHPX
C6FA+dwPQ74bBn9VaQjuuW84pKJyOlaOPJUB4rrxo2IGtAl995F+Tccda8xjDi8K7Xy3CL2xva8N
7+Xw/2f6gNgIKKDD4z6HSM86JVm31bbnrJJLMx16HOmnWAd4wn/fA8+U3Eone4YZaLZpsP9ob4eB
ZUUfz+GVWLi0aikzIB8h7ebsXfNkeb89N4jU9L2YbVAGhxt7/dpKX0SSEhmxKgf0HIe8gyhRXSTV
mhrKhsga6+DG8ng36bqEiP+Ok26dmXapkHuaOs4dKut8q+D4dePp7ybaIMEsjqSsRu8Vcv7V3vhT
14S0zOUdbFvtTQNcWywDk4Kl6JbfO+g0RcRVw2eqHXjvIkh0TU9YDpftvc8aAgI8tFkAzqHfrFyO
27wBiM1XA7nxke+uBbxsETFsMwwQ7be9/eDxnSr9Dfdie8hWvgOnJu9GyndlnpZXlqoatBDgPx4c
Bx10OV5cqhq32n28nN/dlfiEyxL8Z1das1HMt4AaGmuyytQPYp7mCTArIA0/fsG1MVpsewoPnLYf
IWQmJ7mShRV1fA6h+LnXNfDutxK9K2/xFzNR1BNJ6OzBymrygDty+LeU12jMiI0BAKIcb3nfXnvP
ZRj/GS63SUXXdzUS1658yUqz7wPvwIdg3Y7JDjSq548H7cqcLy9caQYBormCRUtfwksusYsNVsDj
5569mBDM7GAGT+nDbDRdEZXAsdC37c9EX2QVi+gLQaFA1IWDASrnO1JDtZZMJ2H5n9sMyyuWZ9lB
DcPfDL7qyXrugkNDrRuJ/GXF/9/1/KJu9d+pJcSqg662xz04Zc+qGaCB49xBRvLGVeT9Qhqev4i3
8PKQMLNzh30yAoUP5Y8N5Oj/zL7ELc4GsIoUAL1A2wBST8HaSj8nIO8us7Kel1pXYh73NqCKQE2m
aHyx15oCjl7Om4+X1N8U6Z2xW6otwsLCZ1M7kb1O/MZbiVrNoRFQ+FNiHk6tmMo/btpWG79yx03e
E7OdJukey6Efv0yW5FHJq3nvUVzO/aYHaNky7hZon+QNiBB7NVcWQDyE0Ic2s7O17pS1DcqxhS5l
VYDR0BvnIfHdNOpoEWyKubTXtrY4xG08a9U5thfT0vbPQyPoCnzUfKv8bNW51c8p5ePaLYPkPGXV
iEY+B5ozwl/zzTCO8jWhI9nktDMQ9SttAC8hyX5gZkheSNDybam5DUm2cl6jciNiwAKm2L7oy3EU
Lx+rzvFfKPGyKHMaJFMDxFayLtcbmwT5ys/sAGdGYGL09FqFSoFtrQAg7e4sorDwiGA3TqkrIX6p
x9jTNpm4Gse9HpPnFuBYXLSeRl3fj6x6+HgBXNk7y5zLhfBDl6kRhkkGVUeHbey2jKw+iT9+/LW9
s0y6grp3kjLx+4MCNDbLZXfEbYtFvOBrv7V3KNjee1n/J7dTHduwn7kxclei/fJGUINCjt4wQoKo
6AG4U7TwAaAPOxnUoSedbA1RW34j57v2rsXJks1AhuoRKl9iYD/k5Gykgu8GrJwzoAIrF6w3cePI
/3uKvLdbL7P4zyEGeH/Jadal6Iwm5VPmVkoC9kvTDSm0s5XJ3K9bjOR6zjP3dwAm4VqN4NDDRBxB
0XatLy0zDWBsyt6SptUnqrV55nYQnPO+G4PIEUF/5vC7tkMuEsABdcpgc2XXNFhNU+GHXoCa5uQB
TJc7BuhCWAack57OK79hbOsSx5lDyzF0U05BccwyU6x5UPh7Bs+SMAPmeA0UAgzxgHq8k14DDDLX
xQD4/rCbewaRdCtuEyrvcQFOIKAHufFgHou4z2YTlnY+bCeagJ4ju3xVjgnQ40U77rnt1efcgPzD
xlKvaWa+5eWcbZkjauClSrgwOIBb5pXDdsC5VYCXVTJOmFPvOSJaDLGlANVY8AG6sU9OaVI2K6YD
oMcNQP3WKNS659l4Y7lcyRC8xWnVOp6VClpmh8zmp8YnZ9KZG6v+2qMXB1U3gsCWFN1wKEE+cciz
SbLPPXmpZUlUY6OyLzPYTqRnEKWrqDLsVvX1ys9eClZykdujalvIzk6HVlVxD+3Hj8PPZV+8s1+W
YpUdgTC95dP0kHv6AYzobdE5J6HE5xKPpVxlmTC4HGgEz4Gwt8FP4oEEZUi69hZi7kpoWbrmdVZK
vcri5lCL5GE0GmScqQ1VKZ8rmdUbDx36G6vy2khd5uafyAJnO9q2OUsPECt/0bO1rS261Sn9XPa3
dM+jFmkJ3ODSAym9Fo4QaHFxS3s3qMdXzkmX/vfHexVJ/KJ20wPtm1j238vqPkfEUzebaNdGZ7Fn
Ebg8mqZY/nX9R9bFeuIbCzyrjxcpPIWuLNPFvk2LGr7QLRN7z55UsfJIY50htCG2nVdV5wFeq8j5
gSBej4Gj/5SD1ZNda/HxF9DDpgp9xkcQxGivfjvDNL6mVdu123GuWQ62Rpe9Tn0wfL84lQIKHRRQ
As6h0pzrRMaW6g00F93ahKYh7IwKjL+eakq3vtZq5TkNPYKTMJ4rUGLPHSw1DiUW5bNyQMNqCyc5
+yxI1sPkyVgzYr36LqnfCtPAXq8jHCDmckrOlVD5ypix+5rCAxkw5wo3/bDNivaeF24Ws8mXm8xu
phVPU2vNXFogOmb5t9Kl3mrspVgLBX90YPS8apPRuTmwqZhOcNkYN4DElL8HEVgnbezpDO4Q2E99
1qwcXfJwtoR1gI4Pe4BtGkRF69xI9KaTFncQPdznoHNC/UU289oehFwDQFWcYNpEV0PC5NGbevB1
YfC7IZDB/0Onlh7hgPQ171yzaVPwgYv2zkxFAgLFQOLcmlXckjxd6yBJIHlly3iug/vEb4+eUBW4
h/MrHV0vBrrpqVa9ioyuM2iVgWpmAtfA/bGo19PUgYzjkXntJvWxxPUbGGq5tdN5N7l6W7r9TrrA
O/Tz/At6InfpqJ/bpszWDvBlYQ6HzVheeO51NULbtKFP0um60DKgxjQFSzcy5WfJayD+ff7qMfmT
2G61rlrFwDeFdj2Zsger9B3wE+UU5Un1tUFFDlZ9KH0Wfg7RSSBdsoJluH6CrwADACeskdFFUk0/
0Q7dzLT53SXuNy/RZz+BrBVmfUcAtQC3I9tRCjEFj5Me7BzrreN1EqI6PMeiHrBnZ8+5IOuRRrBi
jLNUn1w5M3gRKXJyDZhDbKLOqs7cNSxbTtNQNUcE3Z+zKB6hHH6utBJxX47475y+OUYdrdr5wlpW
P+bEfWtsIDttXerIuBd7UIJOC9hg/h/SlCcHMpvQWxsaKFo06ApZF7bTnPF94jN0dyEqLKaqDz3j
gSHZ90+AG6AWNlU7mNlAcK4Ez6GT/M84XYhJCTiZlfW99uiIQNQdPTd54275ODoqaln3nAbJ16J3
f3W8BQmDtEe78n+N5EI+Iw2olFmHpxHWA3UD+4s+mEEaFTlw9OVR1GkS2wxVmSZzAbj37J/FVEfw
1DChKwkorr2+T6tpB7bJozXA9bAoX4yEoKPdNxf56TtZzmcyqW+VnO9aBr5XnZj9xXszDFhxdFKo
7QQFoSvOEFCNnzgxEtkmdlJ2D+/kH4HrPoLR9UUlbNe6PmiTPTRDiXPnGQHueGFnIDLzHZhiYdOB
TVzpR9rNd16Z75UA98Ltp202B+gAjF+0dg5dxVeia+6CfHqmOfIKomCNIVmyZ171kLTj1kpxUxNs
XcIUusNZErltvaZKp6HTwn+5I3/a3H5txlZiOAoncoIGy9cUd41fN1vio+3lu4MIEynB+mhyE/WU
nkjCI4A85mMjOCTc+dTGpHdi5ntPMvDjSlbwWMB6QkyzV2UHdmhO5C+ZAsgiyD2WahVOg/SjmbGX
RIoYIKk1LxINTKTaiCYBTZOeg6l5rXv4wARB5sWtcmL/wj8bLyk1q3/Vunhr0nFTNC6N2iyBl8a4
1mImWxgogZ3jHcDeWwHmByXQDrJnpJQr1MvYmblERDn4aVWSenGF6w2uAtNWufVP7ZQ/5g5330H1
aVSw5k049nPulC24W7YVTfb4lgOmg32Z+JeCRrL2fYi5BETgOptMJ26nO4VIwdLcvdBo7G0pxBSK
Wtxl6iK4P8+7cZDTnV9VZVjS7izUBN4pn8KBeF8vcuOhrPhwBmsnnOh0hpPYHeEcoz6tKtE9dQ79
XmjLeWrLbHyTF3VGP0tI2FLwp9mgD9qkP8HaeBQe3eRgbyrcSXd9I157LJAwm/TdiACJk2T8Y5Hy
zkvo82DbDfg/AvqsuPAPPmjunntQwntkcpRr24CWgpvCczZJOywgyh52GpzPYLC/2Y1118O0qkbl
4oInARGt4UfKoApmZ4jbXeKv1Izb8dA3J23PTezKZJe0oKYldXuQGguxUBrBt8fpN1+kcaxvfWMf
DQt+zXZyhqDZDgHnR6HBRCe6/BH0zVfe+98Ic8EtFv0mZfkzv7i3VDPdsADqAS3pT24xgr2auztH
oZQIy9Et0O00rHRjIOAAOpwzaUzABDp3m0LuHAb3qZ7hlzA8acLzWE/OrmnaM681DUXWvtJBd5gF
nkSO9F4LOe+QUqShb8gROD9775EeZNumGNZdXv52WtCnYWaJ1r7E1/U9/203EKItPOvO87NNEczH
wBK/cmtCAkFa5O558GTc9KGY04cGPIUwEdAaUE0dXzr64OQB/tKUCuwpINPiuRSnBKsF5OPEifwp
/eEaBiI8GE6HKbCGCIPPwlrOD0NuV6Hpq1easfyLNTEZ1elwQtPy1Z3VGvbDuxrraqSwtxST9sLW
zrCqFco8hhR5lNEqCOUsXroGh2sToGQ3EPlMeXOfDPUdWMigYdWPqSpXtkF9yAxpqLJ5m6euvy0k
1EGAFn7zM/eL3w1g0uVW2LK8iLrJgeZ2logwUPbKluJRAq+Cwv8cMZLZYdLV951X6rhtZhmqhgxg
hrQ1qregxzNF+zAXF5gBV/Mai2cEnTd5GS12YF27UoaDqu7XDxOSC6XZL8+Mj2VqgVk3WF2EvniF
6W6+zHl6CBpsPhQeILZgGIosOEjS2QfnN5Ab7dpeWM/OV5XaP2oGXmhbP1UGy6dKnXgc+y0tPNTl
OHq+DmQiOIpeGTTYowSVrUGCQy4SyMGTIg1LwX7DmwlJY4/WU91DF6NRSHWKXoI6D+kL+MmW95me
bGjqd8GqdV1nRfvsvhL6J514tuoRjUOfS/WbAbjlxhqMTHAlc5U9ibxZ+4OHGhQYYtUAbQjfX6ey
f4HMzqsu/SLO5vnOdMOL6i/UO3w+scSjzWQACYrhOQj4N8A3BwDGy7j2oO03BC0mCnp/ONebPiSa
v81je1dJJMEQSMw9b09hFxJaWQc5ClQd154NHmAolFtd9Bkq/VCJizlUUWFxBLLdJID/nqhvQ8M6
bREuuwKeJULnGtz83LN+Vg4k+eNcy0bE8K30wLsDGw+gK1afyGwAUHSrJn/hoAYl4MpB6DVXBGTF
ts8IxNWRBcioQYqPLr/fjzHQW8gPxJDWG+iEyofSNfKOMid7LKAPfIeyT/2UaiY38ByAPJ+NokKY
oUkgImn5F9pqQfi5hBHdi6GJOhInR+3VQcKykZbTg1vNh19ekXDIbNS015AL0fMWph6QS9JWghGz
Z+EdfFzQAVIlwj85MwJNUqoSKhr2NLhPTmspdDpxeELFJ+WRnqGBAIq/Zeywa7Am4rSz0wJcdJh4
hYEQ5qfdzv29gC4Pzk/pDecZv/TF1R3/+fGN6sp1jS1amE7PWNbqGg2B0v2aFbiMTFX2Df03FX/8
giv38qXjN0wQBrvIQECtcSGCS81u8odH3FNOvERXvmHdjVv5lcrIUpTdmxTE6hnKmINNHkzHNjIn
tyRtL33Vd2ojS0X2xNd2ARO2cc8uNbCpgiTKkFVITGz7O1bkftLTKwxYbpQur03J5e//1Bdo2gTK
97NhP7AvWEGRT05AdN3oVF57+KJ4wcDLIjBcBKWDnFl5zjqk2MCGfzzX1x6+6ItNUzrbLa/GPa2h
EpMclWWg/PEpSyfHXRp6KGwvf+xHqCSgwvaLF2X64uA2AEXKdAhujP2VmV7y+spxyOyqqAdsY7ZL
TU7DmiaPRLbHihTPFY7+srFukS/+ioa9t64WtRI1c2l1uP4cyIPanWoVnRwS76Bac7K3KQ6Qg9x5
kGvuwz2Y+ZH9+8l7eSqenvKNuDFhVz53aSuinH6mXp+DntRPkAb5zYKjxkW8FE8FEplRfM56GZ3p
/y5pnlYlzIJodQjolwmhtSi2BlpF7hzcWNZXylpLiUi7Q0mnHjW8nfldPqJAwSKQ4Gv3FhPq2vMv
0e2fPZnWk5OnSmGmCl3/CXxUKrok604wljCh7K1Pqf477lIwMkgptcu6rFF9+gbjOMhItXCd/T5M
+uVTW3QpGCnctpzddK4OLvSOLYBgV3YDqRlDm1vY2r8kundW9VI2svONUV0x1odsNBe3kkZGASVo
G+Bovvf/6hxwz4obyNrEkFSI2jS31j1kIFbcq6et9TcjmWsZjUHNj4Us2T3Uytob59GVGLVU8kd5
1e9NMsiDIeyPh9UeMs//Nfj946cGeEneRXImKeAGqKNXqXnTqC88ZYqWK93O6frjVwC/9P6B5Cyq
uBYaUoWBEt+hyXv51Diedz+IXKtQi2l6nKUZTIhkzdm08OyCrV49tOuKUv4NrV361Ln2rJDQNWbf
9Zyc6kuONECagcV2MTlvCSg3Ku7ZjNZICrQUepBJabaD1vS5dqGgAJe4QN8Ps56jrmrGJ9WyqYu5
SXDx4VR1EKpoSepF0NXpoRyngZTk0oUyDq6CD4pDoir3ewgnAR2IdRHgGtDGXWpzGQIuna2Br0zX
FoNqjAOBoO9YsMH3jPfyKyym25cSX/5LcFV/bbDxvjYzLDybbjR9aCRHrVLBcW4gw7hKE0vuHdfS
x2D01YFMuXsPoCg7ZvUgg5DSPgdIazQQhpnQJw+rhvIOurLcYZBCI8geiq6ffkLWsdi3bl1GFTjQ
RyN9glqtVwKMDtUatXWoNe4CkZLHrE+nL6VP7Zg2QbblAX91fNxYyqwwvyvogd/VHeMbVC/Gsyzm
JyDQXwZnMnvfgXzVeLmVVCnuyCRxLAiz9TvC8ZJ+hsay8KosEhgI/LO0UJZJvbCBSuG64FkJh8AK
Qhh5fV8SF4kIJKPgRP8w06oB/ex/nJ1Hk5w6FIV/EVUggcK2c9OTk8feUI7kLBDw699pr8Z6TVM1
5cXzwg8aZd177nf0kx1xnFVyGzeGMKG3TuoVG0eWR14XFTwNgAiqBsGBJHOAUHHs83QNvjGWAfID
k+otZOwUMS6hUHuYl1vkcJuVNVZo4Il+sQpewlpQ3UZssm6sXmQb5VLgaEAZKpIYPNgczJ4Q4Y71
cOZXtVht1vh/gO0KNSgoTqh3XV0jPmeJX8VYeauh8/5+oPV7UmDEOBZ311rGfjy4HGGrCPitFly4
kkc4XPReU4JIjUOARnT8jkScHlksHrK6V1BoWMGeCUtso9j5BX1O/i3hUejj5Jntq3wI9bpuBnEf
W870TFp0DezFrZsYw/RuKtzyUMRuv7ft8HeSuwB2qeRuCNz7vIIqt5TWY6SQ5o3dMEUY2C32JETc
T4GQuw9rpLUYR81y29r9ShQYN4J4MkOcW6PYIPFY71ednW1dmQ/46fkTbdktuqNdlwJ4j6mpWHZ+
9JdzyTCidGDp5Vb7wFM7W8kodH2r7GBBMtjBzxSoF2RZQPxKIcb+3tvDe2tF1RHUa/IaTyD0jIhN
rYp8kFtk35Fqx+Rz10l3ho3hSvxoebjIQt/frRXr5aYF2wB0JzkdItcCPlO6CJ87WH+BC5yO7TB4
wLIz8CWzBJ6dPTBF/fRGgZIFWHsMn8Yc0SQq68mncOLZ0DBP940sHWw4E6ogvOxLixv5nuBEsIri
MntOsASt8x6kuVxEai2xdKwyHf8u6+DJkmV7IJWI112WeCsObMxaFiFoEV71Ngb1V5bW7BA0Trca
mIXbIGnJyvMqfjuOAYLNKUiN9lgPwJ25sc8Yhz+ymnJ4aqZwvPQSr70Zasd9o/VUI5DVZQgOWvlj
GVIXkR0AKgtUoPs8H5td4TirwkOGRrEWmL+8whKSli4g9aGF7Hha9/GtKJsEiSDh/tBIVK0AxknX
ruNEyPOXDYBVIwimuHN/LyqEMIoszfyI95ABZC6Zbp0xTx5bd+jIOmcZBH4qdDrMeUJhrtDJTUen
+mBx/ScaEuCPCL45ScMc9BxImyGbdXair8Wx6Rvr5wiO531WFel2bILE10hKIBcxIFi1TsbYe3Z1
kxUHLxD9XZyNiNiUSI/d60wlz4NDqnSVy7Tcx0oEG1pN0ZuChnsblZmC2rAEmpEVaq9c9Cdlg/W7
7S3A4LpJR+2qrgiCzBOJVxBV00Pvcet7y6IBkTQkI17yBnaoAAYMwFQWrVAHypys2kaiRZbLKS1A
y1pm79zGkwXgYy4YXQAIPVB1Rs1Rzni4LkmC0ok+0IBbadw2GsRyQ3qPnKP8ZvPB+XF9k525T1Lj
bI74YNM2yH6c6mJ4nGiNBNf4eP3Rf28Tl05IZhIz66WngN05scfmJj6AUrXetasj5tNXhj18Qx8n
n/vWvtg+R/4BMpL0y5Kv38zxx0QxFzUypmXPipPlnCux/aq4y1Hgcv3D5h5+vmZ8OCWPSdPmU4T7
XzeQp5Z276IJTlnO/lx//Mypx2QvB6oFRiyEJmZwFbAQQMim9E7rfCc9hMp79Th2ejWxBSn/zAAg
56vAh4+xnEriToGWUo3G4tdMyFxmrlg4w83cvP5yfz48XRCiyyhyqpMTlAfN7JUMH7RDH+Acuc0m
OMOM+f56q829yTgrnn2GK16PAARn9ZPu03sXbDTccrd5k/pTXRxQwf10/VXnprkwrk3GSd1bsYDR
tobsGSc+75UGLpbyDKvTtDDC5t5gzJx4gk1y4Fion8xBJwuDmqxJ3vu9HF5FOCzpjmZiVibdJOrr
vIrDbPRlU8GL0udnPlkVIr3+M26Cw6cay3SicVrwsVHKNvhtI3yK6GlDPKR5S98rp4UhPNNaf29o
HwdZzWSgBi+BK3CyrtJoi8T9ZqLVKu9/X/8IZ2bKmw40iYPYaJ3H9ql5p+/13fSS+jrZYvPr3ofv
7b0vv7qAOy8wdGYWgL8/4sP34MCbkMaxwbsLENxd2dTFQdCGZPYQFzzZjVWU7qklITbOqP575xq6
hTV7ZjUwUSiijIdY2zX3c9odY0YPASHfr7fh3GgzomZOSIkbSRQex9F7esrbbwXS/FV2atXntFd/
izo/NNtIaqrrbkL8vhixNxe/Se+kq7AOPlN2SD3H2CoDlXl5grOwz/pvfQdIgopLdpiI1y3Iyuf6
3Zj1kw3ochy08SmdLL5HGWrzRK26eKxgFH3KKqilLVKCLAoqEVSLMl0IFVzuc9fkfTBLCxvK2+wM
+aKHhiLwV8eQjVzv9stPlyaSoZ2cKeVho05D6DZbBdXMQ0FrujD1555uNFnr1rUALVKBmwFVQ1Tb
wQYx/aUKhcuzHhdZY28McBxvQ96fJvYLYqFVEGUbFP4vtPvc041jBMwtcbMkXnrqumhA9AI80b3w
uvxWt277qaUEdMN/v6BJqZt5rQY4KSyTXejwYaOcnn4NaYwsJMiEUPkrJDZjEFdRAhdYC1vkjMpb
muWRk4KZ1sgs4ifpBAnDhCsXcouBClZTHEPJUJTTd5fS9D3qiAUZSYvoHKmRtbs+6i6fBqRZaOUB
pdaxMQn8fEr20OkEK6ibAWuobyak01fFMLhwtUi/Xn/bjFxPmpVXZQIBFNJg/alJIYrgNYpxFZVf
qJ09swpijb7kX52YvoWSH8KJ3MY5QMAxgOl2OSz09NxoOs+QD6tfUMF3h0VC+nCX2ihhrTQgvo2z
FE+8vMeC7fnv4zNay6CFmcnJTclb4PCNHOyjg3ABSeXC8jczl02QAB/7FHsE5jJV5JA3za3tIR14
vYfmfr6xducxYlwEFzvoOeS6bd6GCVEQ595DdP76C+YGvIkOaMkgbW/EOufWJNhCKPC16xQM5atd
5PCj003bINUbK3f83CoWdqSZr+LG+uRFQDpA0qlObQdcP9xEgmcvBFVVj9ZXnB/U9vq3zQwtExkQ
AxoYDmGoTrx5iYIJmRpw4ctiYRmc6Xaz3A9m31bcMTy9Fu9jWKys4M/1nz334HOrfZgRFsi0WSFi
dUrH4PvkxPcuKhevP3qu4c8t9fHRwxiLgDT9KZX2ezlUT4i2jKumkPmm0t379ZdcPjBJk6TCaJQ0
KIsArQmWBzUGUo+8vzOU6xCCi6Ua27m+NeY1kryygnVaByg/tEqVs0kzQGWherz+DTMHZ2nWrUsP
FR4E+Ofj6DjuASw8BpFpltMn24myu6nGDkED+HugsG06WmUNSyjC+l2Z1cNb09h2s7VF13/BGJxe
UflGFgbdzP5g1lHponKEFVY96tRwh+MZPxXJdJd1FpQ29DVBrA+Cj27JjfPvzfD/N0Zp1lSldRdY
qYS5gOLwHGGs9p7oUBG4FkzrcYzrbdwA8+4OFsKWhZf9CcAabzx26Mbpwe2f6lY6B9Qms1dKA/uF
uwim6QxiJTVCrRTnVbCFOfeSUdzlY6g0lfkOSO+CoqTfF2rSMBxLogdVTnBPmch4g0293hesav5Q
5TYvAZTmh+tDZabwEPFWY1LZcViTxm18wmhxKGotDjW8ZADOHZoOCntXQ+Z7nnmQBJ8lI30stmEU
6BvFqvKbjSJBHxl/pA2KJCG/hCfsx1rQYo2ErD7owaWPbg6QtUit8qdXjQOckXhlx6ta0YBAYTZ0
9q4MY1CREFBfJYJBjgNhWgNRqnt2S3CKQ+oQKGobJ2kPGimc31CVZIBrusl7GcWJXnVFRqAmBad8
g6JfeRht1u7joEFgAFXfEng1Pf7kEu5kaxtoVHj6OAyJcC/duygZzKAva/VrHrrTpmAKLH5Rlc+6
coYHgKFygMIrUOnDvFmnXKdrWoGyVACg+zWMEr3xnAAAcBCNR3gbtNUrq0i0cVsHBhHcsU9gSixZ
186sfmYFX88iIkfL7nzeIksxQRUV3yewOEN8+pPT0xgKI9Lo1MkokM+tOIm4vQu0hLyvl7vYjo51
OjwrFKZcH3dzS4FxhagDmUfTULZ+j+PMthL6PejGJyXV06itA/Jq0H9OcAq5/ra/CdILS4FZNwUp
IRR5QRSegsDrx3U4IYmy1V4y/hH1lEOoxlTxR40CMtwwcdKvzVSg2jUsqxd4FaQHFjkwEkNFcrfp
Rrhor2jhNr9jFXcHIWj2qGOpoQZL2q9kzNstMOHuz47x6SfgBp21MFVndlYzQEELxs5M+MKfvCo9
og7MQwIyqBc6//LwEuadpYfzFRKxAWKGMd+dzR4Cnm9SRG8X1QGXf78wbwe9zAbJ67A+pTp5jqFc
9cj0fr1/L++nwrwJRA2lYFP1iKcTiQKJCFJgPd7YSBtdf/7lxpFmZVxreQXEQF7nQ07rvOSyrzZT
Ray7sVbhgcWafPI9xsUxxlEg6iEhQDYpcbfpqAAmdjw4tk2JXkdZYL1e/57LXSHNgjkahaybbNL4
KL6k96q3MlBss+rn555unNMGynKbdXXnI7nOdk3BQbd08qWVY+aA5p2/6cMpMG/GTMILtPYjVkV7
0MPJs5P2yaEcCLZ1gjt9Tod+4Y45s0yZFW26q9MYVfmdj4rlYwOV/7qMG7Wqguwp8OwfgyefJtF9
ivwgPWP9rSq0mls5DdqthUZLoqZHokJqw5t4qX507nuMZbcLRQ65ITxw1JjEBaxnSuthHCvrT0wo
/Ow8J7UfhtIqg11RF82fT40HUwYKVInHWkvUPg2tZo3yA71GcfHD5x5+/tIPw2EMgwwVFipEJoWu
9RSt23YpiOa4M/PE1H2GVUR04uHhp2/W6h0eZKt89YtvxFqvvdXt7eZbvNrVq9v302lzu8Of++Nx
d9zdbja3ty/3T/k6XB2fVj/3+9/7p9/H3/3qt9rePOyPx9X++HJcHX/fiNV6u89W2zvf3263r4cD
/vPVf14f/P2dv8ZzNpvTYY1/s13768PpdrPbvW8ez/9svd68bzaHzfsBnpoLy8/M1DKlqJyHmg4a
AzAp0+wHfDoVinQhpPCsRG0iWbM3ASrRUlHt5UVbusYygXx+EMVwBz0qeNKpydmBXwg19LCw5182
t6bI5/47MloN3tOYMn4s4U05xBa4oPVJo2wnQK57hC9PNDzAJ3fN+CtKIJ90MO3i7rlDOub6yJzZ
NFzjkkeLCZwLoJuwmGfe/cCt8b1yrBxnglQdEO939tffM9eO5N/vtEcCuYni/BjXCO0zX5Z/iqX1
b24CGOtFHA8RgRs8RkTUxA8pEem2KwBgvf7LZ1rIVG6yHkIu3Wh+9OhT7dzHot7I8HFKl/TIcxFC
U7kJgpaTiL7yjoOs75Kk2OBuv01jhaIb1IGN5TEUIMeWKFYu6UPYUAi3Umcz5ktpuJnmM92/63gs
7TZHJKqEL2nQ3CfRl+stNzNT6blFP656NkSokAJibI12sXf1hEoWNuhXkJKTm7AJXB/gLr27/rK/
uZYLp+f/pSwZQD5dImvfzdyfEWoadG3vdF/saEdQ8VmhPGGqBijacvhD5bBPS/p4SeI/N0aMVQLY
+AlwTrh3DhWLvgqnqB9aVDDBzzLtXpLicz7wFDK8f1tUMxRnKj7xo13v6v5HPA2rKnxeaMDzlL/Q
gKYudFBT0JW8TuFRjfLvVaI5WGrA+3dwmqVKoFAUufK1XUCeu7KDFLLfWjh1sh7GrP5N4iraqqrX
e4dxCBOu/6aZEWRmiO2+ysDmgSWWUPQGsJJvUTyisquNnoZ4ghNzKD6HNJBmohgVAIw5qHL1k6nd
Q0CYwW0YVdEoAfzzuU8xJgPjLmN0QLk55PQQOJAseyEFMIkjZINPyubFY9QPzdKp4PJyK0ztTk1z
CGRRZe5P4fQtSwEKFxB+WQFMXa5/ztwLjDVX45ifOa4kfhaP2zZ+RvRuNVZi4emXlyRhanS0qtzW
6hziN6m913b0E5WAn/zlpk869op6qBJsDx4K3orisaO/M/ChrzfL3A8/D+QPS54Ii3NhNZpFUtai
nN67d4pBLsyGy6uMMPU4oSK8500EPwOR/SIqBTYhyn+NoK4lMtle/4CZfjVVOZxYTtvW4+RnSq88
RPQtPa1ilPdff/zlCS3M6pI2r7I0qFzb15Pak7PHMdSrOaw7XRSc99X362+Za6jzCvehF3TbdVqc
JxcVP/ophZIY1tNNs87LpYTUTE4HYqV/X9Gj9L1pE+L5JdAIfRC23+zOC2+gToRsdWzC4kl6Voua
1aTxtjLNoyfNcr2//n2XL0jgqf77cpV3vJU4kAIEPe6qCNWpulpr57l22Ta1nwN6vP6eudFsTHI5
cILQZkZ8FK6valgrq+j5+pNnhpm5WQeFBVSobMGsJXDRtFr23WuHB25xvtBEMz/dVKtECcyW4SEW
nljv+R6jb64CEuRzP94YXtIhrajTUPtCtIecuRum3Fsg/Ram4N/d/P8bsTDVKig9KMH3DyYfAb50
PaQjPIFVTbcocA2mTRJZEMsR1Q1PY12DgpLm3UZ2vfUyWS0q1ycWHLhFxcvkJvYmmuCBuuYKxSTw
WGn2YRGwNy5KB0r8yD2WSCWgBqRID3HUOrdWHo63eQNy2IqiMOseZd3sBwts/uogwvAdInk4VqeJ
kK9a8B6G1rH8GSK48cm1+X9+dSG+Q1ph4zuDhsWztbPqP7a1pDi8nL0Qpo2aSCGZRf6iRrUilk4g
DDQyGRBU/MIXPXhSwR+x/1OH7tv1YTKz1pl+am1VSWsCQsSHjbGPQP4DkFivQKodUzXsIXpcQsrN
DHXTHylROhHAVDV+Z8eHUk4PMIz4ff0T5h5tLACOBj+QUK/x5dQdkk6AgoDx9alpxE1npDGHs5aT
IJKPirLvQ2TdljjVlo1Y2osvrzHcdERSuqYcGjjlW8ivgC3QFnorQ8DSx7Ih79cb6HIfw5jx35XY
sbFiuSTM/Vxn6XuDUg2oMclwSLXoT8PohSePkXqBXHX5ZeJ/KjORZwHx7NaPtdvC0NO6z3KYl1hO
fQMHq7u4yhdedLnlxN9N78P+WSKT5gDmovyJJA88UrftKHeV0/663mgz25fpUtrXYde1CrM8trpq
U+YpfOEK96EuSp+68Q/J4nSTyqVi4plWM21KPeS6ejtEpVef0McRcZRqKKtDh+K7VZyO39x+WKpK
m2k207F0UHD8AV0GccusDzcc03LdUOCOvEguYK/n5qNxiXDsOs7tDi3Hxqi4o7hsPjGUkD5d75e5
p5+/60O3J6hCLKYJN+imi77yJD1yIBs/OdmNX95Xzlj0k416D82bTQrfm5WDDC7qVOFUe/3nX25+
bnpxOaQf7ISk/Miqt8h6lAAiDHWw+9zDz232oW1KuH7aoi8RXUAgax+Vdr5tE5hhA1uUPF5/xeXt
iUvjWKFlgiwfuBW+06ZptM7Hkj31gstVha142zlZqFZN3Bagk0a4fE+Q5y+8ea7lyL8f52YsDTgd
+bHpyPdqzF6DpsE0DBdG7dzjjeOq7mOCnVAjOuLB8jnR4bi3pQ27CpksFZJfHrrcpNxbXstx5C+9
Y2E7ahsGTO9b3SafCgFyU+w5lHUXdTThR4iGUM5/H9iAk4kKZ4iFmXeeBf8/8XETZ58ljA9NTiu/
7c9UKsuh+mfBW/ELLJZgTwIR76+PsZl2MhOoo9tB4tk7mc8qt95bJPBgIR5nm8893ZjkuhhcAlFp
6Y9Jy7aEcwgmHF0v9MLcbzeWp0aTIESJbuYrFd6lTL+4nC8sHXPtf37lh9ktY1aqpG9y3y7oi9Ml
9AYwG1CPevd7CxTYw/XmmZkHplByBHa85jIBTb6BjWXQBt/CKH2vQrHQQJf3VW6qJNueV16YCMtv
Vay/ibGS+2qc4p+1dtPbMtD0jhVOE+KeraKF88/MPZgLY27XqBIVXQe1lEpHACQDFBWqcPjltuXJ
EhR2Fq0HuKQFEYD4qWjxdr0l54aCcS7tesI8KXG0brv6vozTl4aVC1NxphFN4SRqEGurBHXIL2mb
rnOUCa1A47ud2vEtm/hXyL9u8qRZUGlePptwUz6ZD26ooVJvfIXoKYp690lf7GXsbrPxyWmyzwU3
uamjhDuh6pyyx2tk8xZy1Lej0BLUxyX3yLnPMOZ9H1Wx7XVWg2JO1NoC8haDQE/7fNVPL07wudAU
58b8BzUMZh8SX8H74pHwLF3ppHjy4qXiurmvMBaBZKRhkkBt7isOZzq7EA+WdB4ch92oXu9QC7nk
szezDpjmCSCUdoly0etjwat9ko/uVvaxs6NxFi4UP8y9wtjRi+ZsiO260B+4jYD1j/2roQ4szLPP
drkx74HLSh2LorHcsAZVEhiCnoPXPWm+Avx1NbRiYYrMfYkx1YGOEkDX4XbbOo81Awrra569XF9F
LjsnoXb2fBL7sOynls4yCzhbX4RtepuNeapXbOzZDjyd7k+PUvGNIoV6KtKKvgcTG794CXwPBrdP
/S7n4tA5Xg+PI+luIRVK1zxCPiLkVnqCzo/+uv4rZxYk03QhKOAQAkddhMok6q4ou4Pt4wtN1U0G
pGOl2W00okj9+rtmGtsk4btsHHjpcoIaLwZ8FOCbE9t3zbT53OONdUIJYdeEudYx75rnLI/evLr3
Vs04/Lz+/Jlt/H+KYjE5THRlcGzIb86fyFnvGN6T4XOTylQGiwroqIQC0J+Xd172kjmPXH/93C83
zv5BGGBPliQ4amAQN0C/Ab+ASEXmyEcr6pbCa3PtY6wKae4UpCAJ2r+P1zDrBmztRx2XKytZ6IC5
8WOsCl3lIMY1Mesoe3nnWVBsZWl+aq1mCaM0o5fgzFgOWOFZ9gggyNEOmvpkaUpvSByFa8KR01nl
MDHehNpNfna5PgMG8mgLYkJ6rCOrfpx67W1jACH23HKrz11uTNFmnJKSjg7atMu+TOKRBLf18Pv6
oJg7XJmKvrqFwzbpOutY9qDhYcsA8CBqb6UsjpFGfqkV7u04FKBFyLBakal2F87DM5oEbrLwB9ea
IhjzYqinGQQHhQLso8nl2aNWi+qhLQPAwYAN+lIWQpeQPadAz072pkuF/JJzwp7dGtTr6+0wM2xN
IWAIXDRJzn3OXAjxM3rfZvZbIRB/jprD515xHtAfdoKBjiIKPfRiUIFsAuyv7p+r9hVe0Qsr68zh
whQEIinoSVRSQuYvnTs+/nIttirCfmuDpMI+eYIx5fltldoxyh4jn6XTl97R/EYmabq3quEum/pT
XfNp4XNmJropOQRg2E4KwLjhvufGQPyCHsxUvksoqbbXe+R86rpwJTZ1hoWXsr4UMeZV6jVH8DcD
QHPAhL7+9LkhZSwjCAeCJoqKiePY/GjY7wAqf+I8lCh3vP78me421YRVThMwk1lwjNLuOQpDuD4W
pNroePhhx9S3g7rfXX/TTE+YdMmUT4miOrWOiESnmxKMpY2aAJBxxpgvdMXMCcQUGHJ4FlWDdoNj
miblymnzlzztbyHLODl99FRAz6XKceFdcw137rAPEzEGot0DACU4ZkDydBRUG/3TK36HQPC65PV6
k810vqnpmwoPjCIQp4460+vCBaEYkOt6fSbKX3/BXJ+cx/SHj6C5hHZnFOIIURVFFBjQKBBf+oWn
z8wMU7KXpAlkyxN+ftGRo9f12zhxF6bFXOsbBwRKmiKBGYE85lGoDrlINixhdyzJnlsJIm7BnIUu
mGsh46AAGlnJxgLLISnH7GXwLAFCVpN/CSaM5OudMPctxhSPiiaVBa9jP5UwP3rOy/JIu+8x+dGU
SzbdMxFbUxoY2qRHWJDEEPF0b54dreu8OKCaBh3Ou5VgBGYGgzpYki/Vks60m6kVTADqj3XcWMcs
8FV5G4JMhdvIwsCae/i5JT8MWyktWgEeHfl5/WuCBbTT/eBOsvDwmUlnigGrDBx46Chjv8oQA04B
OLLXVgzSdLVk2TqzTP0P7EidRncaxwQicauQIX+1qfe909GPqSQPDkdbpbJ6uD66LrcVLi3/tlVS
2jYEBZn0I8F/2Vbz6Pb26yi9H9cff3mOo6rt38d3BeAC1tACjdDc4p5Exp/Xnzv3s40JnqVIhkVY
QU5cy40IFcyumm1QRwtz7nInE9Ouio8jcfIhUCcGiYLbB2sA4Dek4Lva7nbXv2DmFebJ1E3cgFfh
oOD/dOcCDq6naVOlfN11b9dfMNP05mlTV56qe5jinKauXo3WYz4s/PK5B5/75MP0SsYor6ij1AkW
7kdHTS+ij5dCSnOtYgzHro7ObmQSYKjmnnr3MUGCohnWTf45/Csxj5ZBnNZSZzQ+qYk9Zy3945bi
EDXVqU2d5881vDE2Kz2wSLc0gfydjts0m+jWjXtve/3pcy1k7jiORBlJU9R+DJ7aNm+xviGWSF5c
ycjrxJ2lLMXMDPOMbSex2gEVkB1QBS1yRdaLKuV60d5+5iPMY2VPwNxx4Ol3Cvse0rysRHg1fKna
dKfhs7a63lIzX2CeKPsgx8rGME5Js1MwQmBA9gefSzUS8ywZ2lNoc2IrYIopX0lcblcB9/qNW8Xf
P/fzz233YZqRWkxRJUBbkGzatOOeNoAlZm/XHz7XAcYcJhabnFzU6lSNOz7tmnGjo22e7K4/fWaF
MItBdF6PacSwtvVxAN+fdkWdzy3M5pkRJe0AoxJHnUDZEvzBZj9qHOeXdIKXj1pwZPq3ySnyTSPM
djAsLd3shJKoQAU4zC+zsNi4UPsfEuAvNtcb6fI2T8xacD0R3SsXjUSbsdok7ZhuI4/8miKCrF0f
er9o2RawmMzpwqF4rleMGU3TJC97gSL8MK7uIsvyY/65MD0xD5BlBkUaRBxg8MTVIW49RKz0HveT
hTVvJoBEzONiOyVWjaVNwW10Ay8ZSN7UMyt37Y1qd2WEJOfC4W5myTBLSFy4tuq4ztVJJ2MI55Rp
g9rlE4sWAq+Xz9nEPDsSryzbStelP+RV6Gew9zqq2LPhrNw6mygBy9UNC7q2+7L0GZ3KBRkUPffw
/2MQELr9O64jZtMmbAqAAcLAhXtUVY2/Rc6il0BRu1wVJUz+orbtd04SRHewLfQgkW3jbuvlreVP
ouD7tLbTFQ9r+KYNARDRLZPyO8Ka5YGXCrghAI1H36NT/EUVff89q/LqawZabgi9bR7fehRzCaWO
1joDSPm1TRSP77TX1Ee3ceL36zNqZlEzRdkd/OlcFUL+oSP12FhnqsI32CLdZO3CkjzTfyYRnIi2
7Ot2YEe42YmDpV0O62ToZhX4j2uUEaTHEHy29yBrXHRs1S0cdme+y6yWSRVnLTzc5NGeJnvvsjJ+
GUgDxRxsg8jrOFK10IAz659ZOZPYoeO1vSOPMF0vvjS1tDajHYvnFpQGa5WPdgp2h+LFp0LO2PD/
HZYDoxbA3UwcQ6fQfhBmElZuPVz7kIuDV+P1QfGXpH5h8NvnVv2wjxYeicfIUfw49flGBj80ikjC
KTxGjK1CvQ28CH4vf7zKWWuY3RH5HY67a9vboJRlPzVwMrZOMVza5DOpkUqq1nX3Bq/rrjiOJFq5
3n0CqkxdvFTZFx6Ar8w5bGAW+uPyFuGYKhetLJR7wQnwZoBVsKuHn4InCrxneHQ7Cby1AIbewTTt
x/WWmlv8jO6QiXQLz3MKn4eteKwb8tfJ3NtOdWd/rsfNcp7e6ssJkMzET6sKsiMSx9XKsYGcqwPC
Fhpt7jOMbQ42TeGIsknAwYPoO0kD+CsD+KxVthQBmJklZlEPzGiF7YlIHJNSHO34eQTWXMHvMQ/f
4FO0sBPNzHmzuscRaTbkncePlXBuUpKvOpD1yzTCZiQWdqOZ5AgxKbyss+2YNCE+BDxrd50J1awz
PSaHLlThemQsveEFPOLrxoZDfReznR0puqtjB2f2oE03rmBL2eGZw8n/aoJArNYBtfgxV+M9Ksy3
JVmqcZkZEGYpUNnGrM2cCHZycnwMhhJWB0k3IFk4PHxq4pg1NEE/1H3PMBiCIYf/WADkJ2A72l5Y
weaGgnHjs5ULMDi4gcezDWmV3srOuumbYueCo379A+beYEwZmIh4Qdhl4jil06PHxo3D2X0cdLtg
WMwkzHSwWSkT4vhWAFUmjjqRDwUcBe26f7v+82c62KyuTBvVDF4rKQqMbbgjIJAc4K9i4Zw+93Qj
mph0hQp0Jyimu17VNlvl/DYbljBAM9oNYmJ3YwpguidS98hIVVerqMlKaycSAZs9F/DtcZtB7NZt
8khlR28I44dSRI6zk2GXKpi9oMDTJjKoNlUBeicUtwk2tTQEyr7INlbbeLtubMOFhp7rw3MTfdhK
A9F2QRe59JgOkCbbUI6O3pLbysyqahY6sbwisNX0KFg7ZGcP8VoCoS66fQ1DRK96vT5S5l5C//2A
wQ2QEBCEHl1F1iiheYcRAtxAEu/BKgBJaxzYK3zuTcakVTHqPyiJIUVuSPU+Ac2PlGzZbTLZhD/L
yQF8ocySBb7TzPw16xxcy6tdS3D3KCCd3EVBgCq3UbnrnNNpg4P90oZx/vGXjlLnc/GH/q+VlYja
suhRN9DHbqGOjf6j7ruW40a2bH9lot/Rg0ykASbmnAeYMmQVPUWKLwiRkoCESXgkgK+/CyXNmVap
Jd573m6EgqHyQJqd26y9FsR5Rd9cw+8FkSUZdHLtlR30HfJV8taSVbWBPrO+pyouo9+P7C9u9rwP
IrFTMi2oo+7Lid+2nthmdN7EDch79Phv/sTZlgeiFVAPDN4+a3jtG9K9oTBI/NRM0Nbm7+Hkf9Hp
T+2z7ZQpMQNvCHo0Osmc+rRJxZsz2g7kWRII2lSW4BAFhhxEuwx96Diqua+pdEDmR9Pk38NU0vNW
NTM62k0yCy10k93fQ4YCCk49yBtGL6Yvv5+xX97o2bZLXVEBqALqiXaW6KuHCoIDfcy832b1TVu8
9cltNQ4hlEDfGrTt//5Hf7VMzrzZCvFSqyERtc/5dJfO/TNx1SbtIf9ZePU7m3ydqL/bD2ebfC5H
6DeitWE/9valV2SrpCu0LDqWfP39TfzC4NpnB7OcytiNSTMe9AzldDts3mVg+PvhIedNa2CDwWGs
8c2OuoOieqdUMHVvyn5Pj+7vh4acN63RERkha+7HAyUXXnIY+WUv/y13i5z3qvXE61WZ4KvZcNeA
eMC+at9jffvVqKzP/8XAeXrIy9zqxkMHco1MXgu3iGwLePDlPXHLk1P485qB/PuPPxGTdom5VY2H
Iq8D101vGqd7q2xoHJcQG4VGO8vUkU3QWJ0WKMYaSHvAqSnQoYPucgNmAgJ2PMNNQAgNio7dLgm0
sbWEGoB5Z1nTdXn93TWuy/EvwyDBv+hKVZsDzdPpeWw8Hi45ZLO6Eik96FqNGz6xPFJuWW1qKH99
WqoEkieZYDBTxTxemaJeHmIPmWu/SiGpCzBj8QHpr36KPAndWGj8QKOJda738PuN8osMITlvOqpY
6YC9ZF1vtPc+xsjkRbxO7IcBl5P6YNriie+6lvfSt0g0QKMVIAk2TeSdjfqrhXNmbVIVV7l0sZ0o
b7K3wq3kDlKwNJRFnULzLjbR7+/z7x0Yck41nw9JCoFaLFAUuF/jAsLIZelAX2j+aOwYMA04fb//
oV/t3zPLgzTkjPp8Oh/AUKX8ttN9RNsC5Iwye49v+xcYSHLejmTPADzCuk2HpGLzEvWQW7q3jKLH
3HaXR89Lx6sqztzLWUHmvuIO/QqC3fkAGnwoNhWVtu8QiMPXdQnAlO+s/V8M8HkHk2sgyq1ibz7E
CtxbIDs7aAlQlbaSWz4VT3X6nijNLw5Fcs7QmIBOu4XYXnpZ18OuzKhfdPCnSxH2DonQpHWVld62
mPdF8jWh/e730/rLXz0zP2DIytN2mtNLjUiGLmKPtnR0MELdTRYX8K0Ct+62bmrCTl67jL9jsn+h
JEncM4tig9qvrdANeDlJ7VkBCApJvIPjRuywAqT1SQ28CU1Z2irM1QLtrb4Q7GPiEfM56VAbCYyH
GupO2Za5qHpifQShGXThmlGYK1dN34HX//k2/Vfypbr5ZuO6f/43Hr9V9Qyp8rQ/e/jPh6rEv/9e
P/Ov9/z4iX9uv1RXn8ov3fmbfvgMvvf774af+k8/PIh0r/r5dvjSzndfuqHoT9+PK1zf+X/74n98
OX0L1Fa//OOPtwrh6Pptiar0H99f2n/+xx90ZTD9z79+//cX1xv4xx/3Sief6qr98tNnvnzq+n/8
QWz2p+1RdPQJ1JFdb82imi/fXnH+5B7htgBTp22fOqd01fYpPvQnQ/OWCzNPXMIAisesd9Xw7SVQ
OTtwO9a/glJkAv/n2n6Ynf+drf/QQ3lTKd13//iDnWAq/3tS4bKk460/DvkHITg7TyWXueIN4ER6
CxjFVeyA3xt8LF6Xztt6tKJK5pBWbD0ow7V1g9OU4Uh163u3Wi6BPQ4nYMcXh+8ai8MLgq63sxb+
ikOXQJVmVFbYF2zjxkZvk1bsRFV81daEr2h4AB7U0Jpix2eT2GQS+eFRFIdKst1CCnDkIwuUVFDJ
bCTkMQu+BYN+4AxlAIn4YFIl8D2Qam8X9A/nd42VRwakWGV7n+cA+dTliztBZwEGaG3gavzU4jsP
iaCufZWuuJotMEfXNkXmcQx18pYJaCLkvAwMcFqzgjxbmScb7olNz+5al96uJNBa811WyA2VQ7he
6noxTSM2IEKKwAF8HJkOOpcHDS8jFwPJk5AvfRArdzOXOoB243bU7BbSfM+iqO61B4krJI9CluMc
Mvpm/S5r4IHsipexFtCk+uTKMtLEinKP3CbxeBTzaw+dSMDqI41EiobkvZf6Wj7OCgWUu97qQ4jO
+3Z/17chnwXorcEUJsCOnKIJj92BiPeiSHcNZORpGj/YuaO3TUsK3xpZsZ9T1+fTFHieq/2Gsd06
u+5w0yfZFnDvHVzqMCuh19EObljNivma9s8Kjdyq0YcU7ZP+bOqP3fBa2a85RsoiBXSOxzAFozso
mkUpAlzleuU2igaENYCo8IBZDPpu1c3Ya5B83q1PrVOzfnAe2Tax2ZZ0RbRejOUQ3+3Evm+SzyLj
t5CdeF7fP1rJEYH8cw79QwQWxxQen5U1dVBiThe45i5Oid5yIWeKbr45LiJcpKBsN5sRbKIiUPZd
Mdzp6s7G2lsnYp7iaF0QdoV1IK1AP3iKbx2bbsUkgwz2eN0nlA2hIXIjB7FhWA6ma7aSbZVEyhQr
ZkADRzphDZdBP4BMyRabpka4kNFIuHjs7UW7NvgGreZoxdUBGYtIdNRflRPX9Y7SY6DB5mxarDDt
g6IUPbUskDWypONdMuigzDkoZcubnogrnY3HZtAvbCkPXQyC+Ek+EJVegv43ZPLSy0CRiTUBleEN
1F+DSk4fGjAlrutjLosjOvYIVvzQl9HQq6ht463jJpdJgZlP8RGJPM9cWaDsK7ZluQQarLmAfB9Q
5XR8p5+OMFwbxUa/j6eocHGvWl71Od9yqB+vd+nFcYT2gM06a+uMqj6OGkg7GgtELDAeTWdFMx2P
646phyFc58HzINFX2OE4RSOMxhoyFpbYVKQ8eKkVTXW6mRO2cwj2duIP2BwDXdcPUsquvh8zPKe9
sLWHoxBlRJj1VnpY76rmQcWsCHsf/CaAtWJYsHbwsFrKIB/unHkIlyq9jJG7T5OrOR/3pSwPbYuc
P2s2itjwzZfBDpSQFTaDMEGez14wtCg45PDTy0y+xEM9bKeSH0AJD8v8uYvHdAODfBBeeUjKakYq
qyrCAapBhVeKC43PIMsFSKQEmVo6lL5DCxWi3qyxStsNWQU26g49NdWQbgitrjLjAuOVShp4M0Q3
xqTGnziwwD8YxJCzpG7c+27Pd7QxIMJy9jUphH96bwxCH58k6kHp/CZleYqW/DbdUDMfO+rd6ZJA
8dZteMgNzYMEziXElsHj7tKAz7MO+jiBqUfGykwZ5Cwlu9GwTVCSpruxK+eA2IqHtZQRGL+GEAE5
CtoKEKX1Jk/X2fOLJoZkK0R+MMXN4pNS6AB8jV+FXuXLLHosQA6xs3h6TOz4o+OWehUDgoAuF9CP
5ThuhuHCFXW98RYRun0PAVpLeSHc749A8G0zSCZsGhN/NSN4EpFVtLZKW7sR6DW/FOa16GxnMyR6
CnAQAUiCeMebYYGtYXkjSy8ivSRP84gzLenK0HBNEbnpJnI4fm0CIUrDwjplO9Txg6JVG9DRvpUt
2ZdOHiw6fgZ3YVSV08FWMpQllG/tS4Rwe4u+14RxOqV/OsWpywkTNniyzwspluLAtDFTbaHwu4Hm
arhaEAnKJwlrsmh6W4A1UY6vCRvBmB5H6Gt9x+0/i0W+ORLShoXgDGGDPIe92Z0ah2Rxq62o5NWg
uss0RzbTZTtj5S/2KrCwEByybZhgU6xbW+fWdsZmhQ9w+xcP7LuX81evhpyaac7Hw+HMc1AbZ6gp
nuWXnFKMshig30o8ti29+qIG8VMw1O4mTXGmrb4BztIi/pTXn9czferkZsnYqqOMIMrJPjFOPmQl
vbXqyvGtdPpgitvaJMTn3KSB0w1+41Vf6BZMXIXPCTqSFhquhwVMiMyaG1n6UuQjkDDySg1su/5I
RrPALh9GW6er5wJFBxxzq4FO0B4/4lBa5iJaj5V10thiRaRjW7vW9/noPnD2WtZNYD/1qDalsPwT
9iBjYq9lG8zJHi3RLwYWUnTYbCM+D6NbU7FZUL/XJLmsx+QyM3HUTixQSuzcogzWxzJPLm33k0Kl
N4M9zqa7FjU4oZGTNtpXwISMxatZIBc1vEISeEsAIargcKItAIRzd2Z1AHE0yZL663cwwbdxXByM
S/zaVPeem3+1apR5V7eFWBetc5FM4srrzFWDHVQsEc+HA5DOu6mF3i+QE1faw4FYWlGXF1+NHS2e
s+tnBgAZ/MFpixNsT8DTeezL2B84b3yItIfeLB9Mj2XuZl8VKBgjRRmkMZEpWZYPq1PXFAJDQ+HB
wjNQZZTwOFpvpYWnMhRRjLNkHSkOX1Syi9EFnbnQr11ZAiilP4IONGLstVr4leXyTYIo+vcr9seg
+dvmgUaLDYpRGA8s3B/zRmAg6oqSz9XWxLPta4/6FXrqcbgUES4ntdTr73/v1JR4vkGkDdUHkFN5
FOXmH3/Q6xKGNKaottOog5O7AU90zusb0wO4MSSoVeNIdOEliAtL3Rcp0Ez5ARn2D4yWB9Ae4kBz
A17cdlBlQgHXqz7PGj6v2Zgax+u6EtK3ljtbYayoqPNtbID7l1cNQCsTYVcxuAJc56mH7k8LWFDT
o7GQus4xEUWApW5RuRFwqjqcDXRmwZiWEcoh2+5UHw5a4fl6BC8DkFmYF2dCft+7WJ3nJAY7LG5h
9bZ/P2QnKN75kHmcSoRsEq7MCQzwl9yeJnTlkaqq7erWFTG2U1rvTDL5zEv8sX7CUjLF6+Ikm3Xx
x9shebZT4FoneJExdkD7is0lvTKaRHxy56aM7Va7jHZuOKjw8ijbTG6ATs9t99ywCdRCbTSly5Xp
TFAnLFx/OLfkFXXKwHLZFlnid5JWJ5zezze5BpccqUDnHPprvMTO2YCDBJOwRhzTzLYCJYaqX4Md
mBSjNwVIlDOEZoMuo9QrLyl/hW5OlKevvuvpm4z0oYnv7LY4QBQzyCdsLyyu0xTWd+uUrRFUkUOA
pNzXcwzlPbmxOYRJuv3k8v36ajrhGKvfm8ITYOGnuxMOuPtxNBB5SrL8ZQqd2lLa8AmrPiteuwqO
DCp/3IbCEpD+SSr2FYtX1B5U1l9Xm4O1NfAvTk6uWYm4IIMZna0orsuQDh04kYtDgwW6GkrIOgC4
IC/rptz8ft2dDs6fL1pwnGdC2va5aohTNI5okw4XDVu7hniTNYYuKlymZLvVVIBXK8zLMYQWeWxB
pVfmBwfaxrYnrxwJw1VcGab2FpOIPJ4HAAmmQRzd63Z6VY9QqMBeweGHSAtChaiD3yGTH627f43l
TZ4e4zb9UOGkmhfiQ7Q7mHQkemxqgQB0cXapRAiNt9opD3KIsvRYpAnBcxXfzFX3vO7G34/ImVLW
N2vpSYfZ6NiBmTlnPy3EEudOWVTbdRTWcGB1yylmgRPqr9ajzwPlKzj0xvAAdWQ/K3SwRqTrLdrV
R5M9rtbKTTV6VEQwIGZ75xLXwtxPkyaFC2ES6LyQ82wor2skm8CTva0ncQpH4DcFGPE1LFxj0Bqj
uMZA81QcIHHxzU9DzOnwy2l6aTCFp3QAhxnEKQnV1TVImiTCQ+Tnf3+tZ6nFdTgZBIIllOMJd2xu
nzlLgFPrEfJp1dZJL5feuau6IYLELwQ9EGjhgAVd147aJlAoQbpW5PTad+LhuJrYvL9iJg+d5r0u
6b9xJ3FRmF3HI7i2nxDlBkKJ1oxO0O3q5+DGg3XkSmlFDdIHaKeN1ngbq3U1nIelrm5Ek4ANQLyD
/D2ByX+cyB+v46wC29BkghYJDsp8aYOl7ALm8m1Swptx7zCfhhO/yt5Wr00L+E1wMdaF6Fpi193m
Yxc5bY6mMxas621QQ9guL1V+KDuC91+r6Yi1fCG718mYsJ8vavG67iUXhIgN0slNnwZzJ6/itozW
LbjeLCgMkO/IXwb+vd/pew71h+zgv/Ky/0bu9qje2qqrvvbnydsf8r3/P2V4V/zerzO8D+knVXzS
n39I8K4f+Z8EL/8Tq9SRjpQe9cS61b8leD35J9S3BRVgX7dhvNdXvid4qf0nljY5ZV6lA9NO/5Xg
xbdhxdsebD1FGAUT8v+U4D03RMJD76DHKDg8HUfSn+oH9VB7y2T1u9QqvADC9Als/WwH0BysrhAO
XvVeczcRnV3zvoBqG3GoP5YtkAYLeILRjHtMcvRx5LX9MvVuBDkm6KzxMd0baxXO5Z3a2cP42CtF
DkPP7IM7t/DjlyxYarm6l4MBEslrXvJ7k8vxgfalPfpuCwbwhU7urjVVOOl0Oma0ri7yKbtwUtpd
A/dzYFOb3QOjxjcqZ8lOEfMOwuEEOP3r5hZwcWzpIMdOYGLEOS0Wz+t01EXa7yqTqcMghumoa3/q
bevYpOMAtDMZL9iYzTcKGfKeLnD+EhidvE9iHDRm2HhtX27bJmc+y7z5PpVxtuGmdzff7jPL4La5
xk2OYI8qtt3IwKGtwdU9J1MGL8ky9zqhWTif/gdSjXfiip9sO+JwimOSE8mpjTLgWflIAh4ix2GN
mxb8kWKsD06W7uo6traLrZ5QcKo/LgW/hKxhFYBKdEQuNq2jNm6W0IIze+Ru2W4tQL4CbQS9VN57
EI2fZkFy7lDXRk4cK5+i3vFjLJJ73kx1k+J08XLYWFk2PvQWu+sqKVCuLYCaavr+WoyqPDa4mSCm
JL2by/5T62hv03I6rIlh6TfrW705vXFF4z2OOfSbWnfcdHNRRFmOLLCHbpsgh0jaTT/Zzb5CchFx
LBqorcWN3NkbNpko2DvJiLPeEeni9phEUgRmAA3fmI4fb6/OictnYJi2FnqGSWhnnbPtS1KFbavQ
Vj+IHoCJJMl8YrV3Wk/Ola0XfuSlbQca6NtIdtmyxwGM1pJp/DxnpLxsZwjIdbSsr2iPFSt7L7+z
im6Dtr38knDg9ORIKj9HaHKcx0xcIoVR5ZsJvYiXiub6BqXad6li1nn6626SAv1Ljkttwj2bIBf0
440mDeO0Asf21rWQcEmgB9c46X3WZup+qMgSJrNBeAhpkGQadnEzP7tdrD4Pi7weoO79tNiQKm1d
9BoSK3YuMyi/XqQKqgB/Md5/kxw6AaLPLpNTVLrAD4uSnDjfEsTTjmB1M2ydhJgItLRwzJJpjAor
bzYnGwANS2h0pwXDWoOm1EsK+TzTYstn1gi5zcl9TVKlLr5tcQ2Z3G1TR4g2kGNs5uLK4kl3O6AA
1oCC6B5wqimgKlGbkx3oJkLfceDO5CKxwtZSIJwkaLGBV8KWZ8E8bTwV95MetyBV1geu7HnbTCny
XYso3xawUAdguFiS7tquVeEvzdhvmS6nI/ok79thM6+tmC3SI3Z52xdJulu8RGxnslzUrdvC4Wr5
vaxVs//9RDjrevhxInACCkJtm4EtxjtP0hmetnRI7WGrUei7ApccAgdrPIBB0gvLBqldyx3ax1SY
C2oXy21FxYd20gpv0K8xOK/DzLPiQzosIOyBOtxLhUqJDfEFxi1zrJhJLxvNNqnAbKRS1BsO9ivf
MwLN9G35VozIEphkRyAz8kgaSBPFzXvdcCcM8o+3iANcYC+gmMsc9/yAmVW51Ms8tFvndOw1QaMy
59Erj0izkzt8qovmXKP2N3d6f0qb98DYoYXOBVfV3ACZ6ZqjLsgjSKR/P/pnosvrosHypw7nNqNw
U84RcrqSCzOO3W5x2LO9KQv0YJm+u0jp4ARA+zmXUPLdOxardsmsh1A49fPUysqfpiJGywOEiW1/
9qb64+8vzMXonC8MDzzqHAEew9klfjqWU4O6gONW47btrXAw4SznC1WhslLbmXehocoz8uk+rYcq
MNAvRf/w/KHM08TPm3Iv0tzzGRKUXjvumG3WTBQZkQv1uqi3dVRVtgFiFHRa9jh/AKz8OWU9jG8C
Swsqzg2Q36jllNCrsteCQKMoNF5TNCeVlbovTW/v2zr5wlDg8s3sSrCwS+wucEKHCGXkZpS2CLve
DZlFsyMypXeoSGcBtdcCoFeVvhqbp1TdzA5o3sB5f51g+fi8ziKnqPvAMP2ZV/VLJocdGjmuh3Ex
KJenB0mqNIpbmyP90EDGGDn4g5w4Km10Tv14JoDdlU22sfq09VUKRt81jyKLgm88ldykI34aTYmf
vd66BqMgsrAGKDj2WThVGnrTkzXPABuW1k5Jw675cgO60IDEebdJu3wG5MJC21EmHEBcyM1kXSR3
jrauTdsHtEEmZZjROqBoeYnSYRHyKQ6cEXoYqvLqSNDYL9AbVaEpFJROQRnXS5CWatu2k/FTiQPM
aemlnh2/qwQO/wTCy1m6INORNGAQ1Ugtj8oORjgv2soeVTciI40k2uCBYNTluF3i+Zmjxq3OTBWk
7ae4JaFSyPVqBVy3ozF7mX2Ed4OUhPVoc++1J9lmqL40a2oqoYAITHMTUjI8ZSK1oSYMVWZWe2/F
1PqkoB4Q7vgzrksu76pdJvWjCy2OIK6GJKSthRoit79OTvfBrlu6g4IFGk464cfUNEEi8tR3eWbv
K1DkprP+kA2gbKvZ5WibBzuVOxxHN8IFmYUcUBVHw/Sn1Hgg8XKQKDxo4Ac7FqJg5wQEYr8RTbCE
XRUfJdio0WNBN1AQxKIHBhIYtxfa2YMvnPESDKkLXPQNUjUeihhC+6kouqAlvoLK3AaE5r5NrIeO
DSYitSr92HKAAFxIoFAhI2nTB0l6O8+otCFxwHyHVS9zsoTVCKxu2iXTrspHGhEgowLRtMjgTU8d
PGHgYRmbUSbh7VMDHdJ4aF8U6w8toBFhr/RjQ5KXapQf2nnZIzaJkHItN3WlRxBJ7Zuqfk1y5HLL
aXhKChulh97diVmoUDcD83nhRWiwzP3GWCa08zUpWvYQu5RY6k4LcXZviHQHV7LX02W5otGGOL5K
cQUX0wTh4AXYEWE/FMmQolia9Kj3MekvpPVdUDWUbj/u5h6X76VJHsTYlrupj2y0fmcVOhs7CvsA
fe5nt8j7B1F+yCAuExKQEaKKiYqJ96wt9cQZzwMXIQ3IExAqdOINLtq0WYbk6FX6Bv2JTZQZb76T
pNg1dcU/MDUhMw7tMVUlfTQVRH4qjzYkrV8HyCNFQ7fICwXf8YCc3gWaP63AMgm97kG/tiet3e10
bNk3TUfnoNM2f+jAxgbXzw7Qk9YiyY5DPG/FA1kNEeyGdc8UpFWRzQd7TYqSssjUazPdxq0C55OZ
0osc6gLP3L7TjM5PlaLk0mVoAfOMI55HNTUBaGSqQ0xG9mHgxp8lwAMEzbvbJBHDri5QwEK/PPm4
IDJEu2r60MypPDh91QRTIu2PdtNgw7cQx8gWq7jsYnc3F6ikubL1Tey1t3MNCQ3X6p6AoQSQpF2e
6yYngD0w+06moDqcoPO0neJLqRJ6BQ3U7tri9rxZivQRfnPrn0ZvJvMnD3Wha4aU+o2nJyg25erD
sp5cReJ06PrpzUdpZRFHzfDNSGmhxq4O+ZzbMAhzfsENqpZDn9DbDqhm9HLEflr1cyQm0DDlMXmt
eXmhVcofDC+PJ59bDNzZjAk6jTukR0UMKoTRGtrDbFh7AHrHyQwCQcruZpjfezSQO1E5OaCxqUIO
3SJgCWT5AHxzdtvmbQT8Vb4ZQG0aGeZaDxZDps6mjxX4xQZRTfvZQmHe6WzvqTfqjnlL/8Uicmfq
Lr5UDFVNSUFYmiDUQ61OOMfFSeutS6ZqR4eivaCAVvumABXawGJxs0DyZTeCfijAksMhl+blQ+6S
Dy5Un1+5IrPvznK6cRmSlGBmRBbYQooOXR/VEZ0PF3MHy+DbAJiYepJPiCMPhYQ1VaWsb3sNiQ9v
ZvnG08ze9jjdNoM3BwMt9ae5o0Xkwh+78NBI8aAt6+70vNstIzA0Aw2bNBl84HW7a1bU3bVRBZBJ
KmUQElgw+TkvDtLytkPq9DeUAv+DcAL4jbjtb8z6XAN/4AL0e08uMN9BUVdelDWJe1Wsf07/A5Qg
d9hfnmgXC5gSJoERWpQLUHZNNz3AtdeNvXz/s3ilibBJSHB6gdDcQqmymCIQkcwHrPf5QFnbDH7l
AWKjVhHg9bke2//bq//7kEPw0ytMfbS8TdJ15EYWOG7b2SE3dQ8BPPiS/T7LmR37o4GuWDxASSN3
w5NbWWYEvnSt06iCd3CV8+ZeNhraLbQ7VKlCD2RZgGUCLHdJ0CRJBUnRqbo2qcpQEafq1lvZD5uy
TLd5RXzRkva2tnAmnZy8ycu+JTJkU6bHrreOU9zUH63cPuaggIciKRYiRCGzyMjY3mLgHYH6IAGK
Z4hGkBS+yAFcmsNSygfKjE/GedhZUw2Anu3qR7a6EKO+IewRycfulnG+XEGPJISHiMrvZIUVqHeP
3x4B9aJ3JTyBVQet9S3hYJ1DLW9v9Tj2Ryla36l4cpEit++kc3OJXVMUG+kWHpA/bRu6cdVcnv6c
Xibre9y26S6SesKRh8NtLIlCQSdFVShXb1UMZdEAwfVNNvAng1w8eC4yCZ+m/VKmxr1uKr2rKsHv
4xk1f7SXp6GpMXTUS5xH6rZ+nszJfT6zLiDLN0sE5PZ0EyO3vtGSJUd4yTpChNKHdAQfkY2qhrZQ
IBBeClppx6l9K2mct2Uawxohwx1o+lD313BxvSbsc2hp0BzrLEf9htPsDt1ONopSPZx6D2KycTPR
EH3R3S2Z5KMRKNpKtJJeFtoxx3Z4XCDOEfudVSAMdIb03qlW/IilAYS06iQ6mZu4Ul/g/yJ5NBCx
rbLmvqq99uAufAuaF8RYSNlfxBxHRAatxigtDRJ9+YyC1Yw2Wd9Uzbi3u/6Rtf1yU/X2F0aar6DP
y6/nUa1wRRZfucarAST10muQfpbRWDv2ReVVxT1h9AXk7NWOAdO7E6Nz35s0fbZqx4QgwrgDCJWG
Uz2Cl7mU4bffbgikpUxVVUFiCw1v2QxPOr+upjG5cAqQ5lHbzSConNlr+0iJFAsejkn5+O3jjtYk
ytcx6+QyRFPiOQBBiBH+ZYbm0rSujqpTn5H+GbenRyjdLZGaNDrCLNuEui/hp/dgiHPcydoAP+6E
pR76uywu72wygFUevCwdcZfRVy4p9wULQL+tnrX4zO142QIbBpwGz9RN6o5T4PQRJDHTm5E7PsSH
1bFlI4loNYwPBNfgz0w5flLH7hWyGd9TSk3pAbzsiM8sbgFIKeD0DTXqhC1Oi6vbSYnpDjpM6KDF
+ZA5Iv8+cnZp1MEIB1pWohfXZAa8fan2mBj6tAg6BSNHkZr3ml31vcuuUo08w3qgjl6pYx8L9WGc
XLXXUKPY1o2pP7BiuulKwK3YqCH9m+9h1Bk6bvM90wS1/9ze5WryYybN42hl3REdpRAIktgwJini
ncoBau203rhj6h0MvHwJ7pDj6Q9n2c23+FqScZPjKuGoY/Px1L5WbZls2VCU+7nhnzKP48PCzbcj
0k6gNyTtZWojZ3bM1WhfDEjD7bvG+2xBDjsdnlvjqI9AUhY7noLaQjbt56KZ+fUyZXHEEzfZ6xjt
ZXNWHAsGNQJ4NYfT/OfU/krNsZY9/dB6fL5y7B5g37kIT/lWeHGObw+9nxd581ESNe/A2sqiDMrE
yFmC0oOziW+g8uMAbEvjTQIjH3pKtrfwO4Ab6gzfnx6elufpObKgE9EB1ANQl3jagxEADaxL3sHv
mMYngLsxJpP3XJebyegeAnggXMDEOI//h63zWI5bSdbwEyEC3mxhGu3oncgNgnIACgVvC09/v9aZ
5d0oyDMait1dqMz8XbY80/99O7TTTc8hn9Z19aIxW+Xr//cV+MebUzfe5V8NtmbfOAYFYT9YPBeS
uJ9yo71z8k6P8mrLQ6cPipfuwbo1X9XKOjR7kF6o6E4ve82wlyM0vCP26k1YmvW4BVnPUkHDDXUT
RXirefbbpjVdxHBnv62EAGGlKv/31b//lbUmt7tZ9lWQGtYCgyqs+vwfoFp11YbDa28PRdtUsHai
qw6dzXqa4AbJq6X3w36uykQiu0EbjIsiWVMscnMoB4vPMi+Ma6PXHyva5qM1md5d3Y3e3TJV+6m1
5J1XWMsU6kq0CAvnXza1AgyLUfjORF8+6+290UO4mDZr3c2qb+///TeT7S/nymzCUfXHTaj+s4aN
4XGacqiStj5ALxCkfWMjdoMRpLFEGVZld1NI9s0jnndGhoUppGNsJiXMMq4Ak+Oz47dfjMTrWQ4j
oH7ghahv83uZoSpx1X02r//7A88V8MANOKafsO90R/35Bxw3+EfSDQVOQMf9snFXxTW++FQvyR3Z
V/XVdHoT/3fCmRmfmmmdYpAaP6YV8M9M4qJ2249Wltp91Wt/9HpgS13l63fKKYfj0jpNQgbikG46
qyJyQR5n2xeSwzFCMWwOZv3VysMVM8BRg/O598xxjlai6LBQIXINc7CGg9CLMpZTsL8G0nrqq6dg
ZIFjrdyLcytd1WIv57ZRQ5jfFDkb46FQnX7GR1DcNW5m3PQb1rHTEZHKsaA5Wb32Ku2iSf4D6KvW
4rZmDdqDzJwhVQVZoj0I5P0Oe+Db7oaklP1xYta8H/byZ6mb8rXxi4fd6M20robqgBB4P8hppEwa
lEKE0DcUT0PrOv0jgFZfZDclR0NhKvhATbtPiI9hls+39n6R+sUXQfMgjak56+DQ4b9eIfda77Ba
4nFwpE8dXPPYWNlL0vSm+pKEMI+1PLOE3HkTw1Ymu9XE+mSwJaJYxrvuj661+U/gA2Qjy3QlgYmC
72SLeJzJ8VmzqfhJEdxjfwzu275sEv923WiTxjICiRap4zxOCK4WWreWB3K5/arVthBxdOO0zCJu
GpeYQL8Sj7vdDlxDsDG12ZopI6pKVrDOcOy0hI/HfOPj/KPljvPSrDKlDTXOpMEy1lvljPpakJrt
j5S7fz9aX/f1OiA+rxxTvfzrOvXdr4t4Zz1FXSFQI/Y1jyavEs+Qqks0mHI/CDZLxv8ORNY0X//e
QNbP21eC7Mm0MURzLup2TP4rv3spR0wW23Pnoceq635J9n+wrCnkqcQrlV2qoo0rw2srzv94EqYb
3EEEvDftVEEMEuptaeOzIZV9nTX1XPj5ElnDMqTTbZJ1DK0917v/d7l9twNDhlUxmjFZFAVpO3zy
czaclmHU7jdd/s4McLgdt/55+/cx/ePA/js6WUtaQN4NNiuH+VGDaTGMzn52zG1LfWFDCeItmNrI
Njf9c3I11PG5fpZLMT84QXlmNXv1YWTg66JqXrLWel7WYkh1JOiHajetDzWJS6F8eg8teK3ZQGuu
xP9s87pebGvVCHBqHtw6k0+Lq7N5FolIOI5tdbGbbgXvEMNH9bdSTUFBhHpqK/GzLzJxLvLRTvK2
9qPthrz+my2AoBRa7DlZfckt2mi1lXbmR0vGPx+Q2z8H4yCOss5fG26UgwZzdFYeFGw+8LLGxj2v
at9P/75qfG8/4SFAQ3/7SkOJjYp2zxKpg3/1lRqet1rIKOOjTRdMdTe0deTiof4wy9WwBqsq5Vtp
3f5xiKpEdR186FgCpeX7eF4nV12Dec15Zht9fQ/wX54mlHGgm99lpu/PTlYOJ7nZZdRwBbHPUurY
O5ih3HoiUE1ihCj67e0f6Wg55eO/EvTvj7XiX5rqjhVT6P3aihTD3d3ScgShXZuZERys/L7HvHd2
G+1g/pv9PecxaIVkimFc8aHWDwPbpa7lSN6K3Lswa0bnAQ3rAKLTfPEuWg/aUrGi3XTYhFoI91Oz
fYw/IiiuhAS2CVHoobhd8hYn4uCh+/Hg5f+b+ealkNhJ5B+/RGAPmKsBGgj/0LOIAtME4llsr+v7
VoVNBTfb1J0Va60n/vdVbiANQ4GddJ65nWuh7UlHMfoKmDxbiKqfojI/nbL0j6Vv/UV9rx861lxc
9Y4xCizqvpZiegKE1yKRb5GtWsaJ1TmXZGOE5HnRVqn6o7OLiUbaXzBN39B9Lyji0jbIoGRjTzWQ
MBQcPFEPMXinFwXouBFJm+Jqr6/5Olx2a37nkvv2BHt8KENAN3pxxBz37Gec8swDZW0WVMWuMUXO
kbVKAJyrHhBaRoKVs+G3ccscl1nfxIbFIEro/ycsrAqnoIiW2vrWmmFLCkXs5g3QsFbQQiuXv3a7
OZOAF/ssxEZEOe+hLGXBesE9MaWPnk8rlsuAEKMtjnqzGLjzXAYrmObQ9hag6iL1AnYGNnwXor1+
2DRlRh6QKNUbx7axCu7wLi8iypnARGIAuJUq6bvsT8dvm/Q6knY2Z4b4yo6VMbC0VBYlPlcVYiUu
YAW2l9XqHgapibOB9DRbMmYt34ydKVEkRbAivnOIWEgRHM80tQE/k2BjwLjb5YTPuNYAb1WgYnca
5ZFj++3oNDamlhvx9NvQR/M0O+VhGkfvIo1wyGAUaAKHqPT7xMjmdM4MMKnKqw5KTzF21Ymro7pt
7XEF4gdZEV4W1fmw0G7MIae7OG2/pSJ9a4Ed2Urzlgf6Qe6cCDNOfDhofeqIIwjLewmyvut95Mwz
MG61P8+5R89l+m/MCWW87Fg/fOmmW1s3hxkBcOgv45uHbEAPNu1+LT34h8yPbFlbGEaIFyaLWtk9
G7rLnwy9X9lYDulifdcaFUkX7tX2gxEhujvBhPgRY9eSZLdqpZT4YFMmb+e4QeQ0pyGo5XsPsRDq
Q/BjAKRJJ5X9dKYSjpOQyQZ/SlgOxnbc7fzaOc6vTY17rMopDSrfiSn8xlGaLDSpgfqbYmBhrD6x
EtA8mMQI80IMFGeIgYrAyw963r2PY3fI8+l+ZI3jaT/p0n+vSwfXQy3nUBe2lmoGfRMxB2ngyCNT
92/20B7V1o4xfOXV6eoPy90vylSfAHEso3hsgmKLDbuUaa6q96yefxrlomLNG7+FXbxZN+Acw1x2
8DUTtwz5Yl5dy0OpG+feKD8FoZmppXaYOt76moCZtNaWu0UUP+G0XlTx5/aszBREP9Pwl1jVD67M
LC5b4WNrLNMOuJbUoL+59KCGxv5ULOp7Lbs/E3FPkRZM8HI+iuZ5Qqlp5poWZ01w1/qrddj9EgZv
E5juuNDcWqViRZW9lPbrgvgn3EyCPofuU0fUTio2rlWv/xDDQDRfNTzbdUCsUC5eVNPFnhN89tlU
hcTGP9V2Sw7h8pcgVq/zcjBPyO7NcapbByrwnclPXdES+cI6ZFXSicy/I+nxxSVQgGYoj0rZ7HHG
4GK02YujzdAUOYVKrdXNkHbDYor6rR9YbMGe9y+yh9Kc1ZzhKMuLK4rsaJn7iczCbz/vjdCyYPra
3J5u84QXuwX5+X7Xp6asn5nfGxzlGc2XYjzfQHIOvD0Qnp6TY4mwYwrUlBpT/YvHOw+hRJjQpzkE
SHYj6YG6e5s8YeD5PE1m/r2hsWAORvOl9eXKm4FlF4ParumJ0d+gFQiqyMu+kcSuhHB1IB1O/Wsx
Ry8eW/3HtLpEKqguaaVG7YJIK7Qmjwq219ubdzVBceKxFJ9m5Vbnomm+R/1UWHKLZlGNoGW/Z3Oo
oA3IHOSqgSgzSQspcd4E03YeTJO+aVzG48Jq2nW2DlYOAwZaZDOgslh9qt708yItI2Xf92luqj4Z
YYzCfdCCaEIgApHUrDT24qHoMI/lLC9hNeWCfvfGzoFL4lleXzJopViiP9m3OkZR+rw5VNHONtNK
r7AlUpPxHAnTBrhVr6p3VYg4F1/Ar6UUGaeTWOi6JzmKVcDRCI4Ud3oVDfrNRVmvw3UUmx3WhVOm
C6rFxLJmjsGq3AcRPBiD/VfHw4290uGdmUseHa3lnelf69E6tbhQcBbwqhk372++Z90ej5XX/nZ8
8dXoZfO5FXl7G5pDqSp1bnKlWIO8aDg/mDdE4bwhfpnBPZu45uNIgnUFFQA77gMvyVztjUKi4oEd
tKE2McEM47FjAcTTOkDA+JWuQ7SVG1pt/7PcTC3u8y1pNZhhr+9jrxdfazH1WKZLAHC9M9KpsL+k
wUbkTKfl4anYXJdqBxDrImRpd6WFzrqINA/gJKEu12FIC7OB6lz4Pejs7jsNW8O+0lGYOM1Zo+XS
UtS/XIDIscds2++2ijzA6m0u3wdsAIVv7lE+ep+DMMdwsLI0YIrcgcShsLG46StpRp71B/N34m85
y3EatzpYO8tBNB8odu4ec+SPkR3cl3LVr4U0MbIKxINd4KS9l01HDgyhq1o8lMN40Z3eT6ZpS/Wp
P3ZKDy5Sq+9c9mk8qG1Kd0ogsPH4CM524refI4IUzcO4tInQivawd9uf2RiTZfGvVrU2J4bGIq60
zIgyW1zRcz2JOYhpdY10yZc94pVb51F9iRwKec/9u4BfXV+q/DjIJdKsldiLDciuVlg6V6e7TlO7
HwpnO3pNFcSyQMbcT181F2TmMG9anoQZCTaw9No8l7nsYr9fNtrsJ9vHazB47gUjZ3GYuuG6Qiom
GyqkkPc9ajdccvuMOVOr1t/CJGtdA9Eph1A07nxdHRFBYn/BiE7pMJCZY83BYRRdH1oBASC1Ds+U
6+Kw9+JxMwMV6nZ3vm1wPObBAqyh/2zZSgJUDzq3S1hWNojPR6vuwmUM3sedN6IcxM9mBJ9gfUBY
aU3sasTsqX6UzNtrtAf9U21tjwSB5hcijSGNNYEbI6/5fD2VzKvxe8U4dAgWnV1ckuZ5LP/omfFY
abqWWi18dSFo/OwpY8S5+aZ6/WMLaAdsxVHV7GTcdRs5Hy3fAHXrbwgt9t5+UKWGwo4DPBaVSwQY
23nsTlFg9TLS+t04rlRAjNpUlcE1Pu2mOFHVs2Nf7genovXvGIXxH3SvyIev7R4YkU83GOo5rQ3u
FuiRsPAthZ2KRcgVTF2smb/zrvomBpAcICRd6NFBiBSD0iJaO2R1T3bwlvowMvWHRa2/d6tO8EFQ
XvMZv3SwsPh9W0Yc+HrVpG63zWQNvO2dsT03ryB072rb74zDlE/0/ZnzNBX4x1ymaVsRCORgLUeu
8e1jeeamHC9CAex5s576A6g/Ptva0A1Ma+bbEHQ57CpJkKbJ1Ys4U4Yy5xS1CHYdjGL1D1OrX/NS
RdXEviGn+IV+6IOe/qnVkq5xrvZNDGaXtnwyyBJAiOllH+bSDGknFWb6tSOrbEInVZefyl3c0HHd
4Nxq21PuMHq4+PhxuRcxKFTrU3JYoKUnE2NXnLGYFTd7GzfV9q3IoywDS6IP3McQYzk84sy3DYt5
J9Sy0YTTM56ZNMS6BiEl8khTSvuqj89SZhctrz9l96BP06cGDodhjLitYMREJh0TgIVh1Lq1NS33
bToa7XSQXnnOp2AhWgD/RO1NNBjDbb3fBsC8jsiW3BZUnnMg8rFM4PP6ozn+9HdzSTAFyMtd3yqE
kAbrimsPPR2k7Y0ks86mvZO9IPLUJacq7Drsi6MnTpY1vgKouJEvRv9EMN+nCWMbVbBB8WaojZyD
H7pVT8m0bA8dC1jJId0c3j3JeOHaHJDFT4qSMlJaGM674tWkyN7KDYip89xwlI79yoEEFv3htpV9
sLLVPQqnfR4KewVDclVEit55cZ4301mifS7qIzX0kJtNTHzYg2iqg+as7d3mLtfNyPQHp6WvYzhh
KZgJgrOTzJDNHmFY7DpkXZG3HAvSaXDZk4XZTPbE0LHcWTU4/TJ8GCrjoKFi6ooLS+9BmNWKk16R
IWFgI248CgKM0T5p5MkXeTKM08dku7Ez+j9LM/isc+QknghOGcrwqCD2Ejp3PTpD2UVBiV/aYL1y
s1g/5z24VPuUgZwqpk2NFKL6B+iadWeNC2cwh4LCBkcrYKQWt+kda23unOBBG7LuPJn2X6d/reha
jwM2HCog9tsmAweaXXXoTWc8rf1estDqXPp67OU+OibT1MDv1wMJwF5oNaN+YEn6dW7m3zaWlLD8
rlo8alxBa+x0xrtJcCD2R8XxqkOR9ROUIlkYhrZRDpuRioudSAZyipuTo6qVIDR4rJ5Hjw5j1wiQ
qRFeBTsqr+J7yzPkueZKZng3YxCF1dwR95W9hQDM9skm1p2/moFQ0lk2Fc4byW63/4S29xjofzpr
X065mU+x4W4kLAh5pL5tV8fKf8KnhG7WmtfC/jW6LQ/A7eeZKp/5zIhBsDMrcos92osGB/couCSD
+qYksh5rdp9DbVYl3MvymeVDcVknp0umrYAh0jkCCDhA90S0jL37uUn+4lgjWOg/VamCxLkOkzQP
mWWZBMfkUZtpfxcYlCjosRMVuhjOy1r90Df4rIG2M9qn/aGq7N9ltxkHfQZs7oviWE1WTTxj/WcT
9C/sqeVmzdZoUvUbegaiRkf3p+Z4X+VqvDsZ2y0DvXNuz3nS6EKL/WYDkF5To9BxmvHvU4ryY3GD
nguTe97egjrWZ5rekpXku4ll0svLOrVWBYewmjyuzbNixUcSNFrMhMit34/Xcer52+X2y3DoNNe8
yOMAuS9936cnvT4SoBnRxJuvS43ef4Oe5wZsade7dTrolq4dStMCiOnaU2n8mBcSZsy9xBdlkUY5
9xTkXfsiVa8Pg37j5rv9MWQOUnNdTAn6MT4yuYVOifUFIzJHr+uOy8pOpFUaDtJDOIQOWNtxlz8o
qPXQNXaLkYYV9oTYR0M3HJ1pXY8WmpZbRxXmpXulJ+OyAtrw5saC/nBjF5qwDxTA0759gMaD65in
UaeYs4iEnrNRB3N01wOgXrXm9LFGPRyaVQALGWT2G+TuICuBfwBgN62XWXWwcse69N9REGrsigBT
vp9ujH6NbJIGZzrvwcCPEPZwyIy7wbLi5nZ5N8JCR5GxeqvsiR8vgoxqUBuJI2sWT9zkkoNG+W0x
/6Iq/mrntU/sYcjjVuyH0eO5W4vsqtfdd2O0XljA94RGhsDWQuCla8CxbIgwHlqfDMJelEnDiBl1
PG36qqe6s1dHTXrPutntF6SHqdUR5LfewnhsveeRLn5bRj8kU9G/zc3zDk58AIUryW7rzsKR7+Xc
3ltZVcRoLd8cNgkstQqe0TUw8KzipGy0nFXbZiAcGD2HVp9obegpfOxPT66l0jUZ2FCVGFaxHJq6
/Sv6zQKY2Twknl8duS0y4w3qB83ifFq0TzU9GK4lL5KontGcYvJpXsV07GHFn3eZvQc6jGpWoAac
vdipMtA8dxGRYc1tUjaeF94mwNg25J2x629woUtqDuzQqHI73eRixmKCaF7wo8Ij0gBiBi+blqbC
Rdrl7skGxRXVc56u7UZevDa7qRv43xDSlTKPwmjQomjBYyD5QtuVwKpQXdF3wu2ILnb3mc54OG4N
XSyrCGPlaC9DN3ZJbZuP2tB9kCbDPbqZLAZtxVedFW+o7m659fLYZdmvUdwvBg/AdttbzozRhIjL
yoVjJ+V8kSZhnjjL3prA/xusQRRsvh/WcoHIao24oXbYlnlVdT1dF2oUcbi4kssuCLvA+9KmiWSB
/EUr1ulqFuCuc2k+5QtgsG2oO81X9oGwYBZJLPOJEzpiE/fkkVHVS9YmkTnJxB33YuIU5k/L1z/n
dUQprRd4ypvtWujVnJoYy5ahSIQ3Z6gaKTBd/zSM+/NuTuHYj+ORXTLMJGqCHiucZyIpcAVlNPir
xT6XrV1gJFproWvcrMTxJbUTtDjos2O3Vd5FR+K5yy5th/mHAjGb81UkvXsde8dMED9vBIZk3VFh
pMBebKSF3reh443jyx9v14cXiJW3oBsy0n78PfY042h6EyxieT8j7Lr0hvM2ksR8GGm/49q/BuMk
gMrL/jwyODp1UMbIcC9icKrTDG90c6p0SWabbmKsc5YyCsWIFUiiWr3bQghDphaFeMwhi9tdeJCb
flKVpkk2Dci5xdq2fXb8yM8RxHQ0+qLqN/LS8kdVNttBs/nOCyafScc8SNsdE93xqnTzntbcLsCF
tepcUnC5HbRDhUnj4BSfFTpzLSCqOkD7k+WWPI6z/9Q2Zmw7DHJdMPeHSawfuuwYiKbmt0HiXORm
O4ZWpzjSHTJ34bWZPe3Y8LukxarRsyLyOdk+/MVSPWcl2VBiGqj30+ReV+LRNp8CLyavhl80kCJV
w2nPNITlQHW7hxSpQ8TWSkB6ln3cw0YcdMVzb/mIXT1TVlcCQA+iCizUaeQrtCNWCEb77zGnuUcc
wTae9tT489HuM8y3qonX1pkjJCnglaJTaR+Ahc9a3oFJr3GxzsFj2xGT0LFDNSFvzlZAZK70G2AG
ZV3Qh75oupkIvOtPtA0XCOT5sAzOR1t7O7Iw/02aqGpZMMYkAcS7zfNyzmfjx1LXb9KlOBImSvSF
n0ei3fJEH/l1Wgd4iIDHP0U/5/iT14fNUc5FYiqI+65Xse+gxvTh7w76gAdrL8R86jjyoT0537vI
xgte9WPvaYrm2nhERgVcWqn9WM/uH90yn4OAT6haYYTwYZfaeJFdGNBEP0hv/eUiw0fKaV36hSXl
FR/N4JVWumOdCieprYlr+anaq8fMdp7Zf7NFUt/ahFeFAK0vVppIhuSxuQUzdbCxxcDICiuU5SzF
Hov9TQ4EQy15AF5c7PGg1xPOTJP5371pnQIXKaV6nLspu2x79lAF5sHwRtavBo15KVr3aZ/XCG3C
mt5W8BwCErp6kywAa1EEiqBzRbvxQQe1PAYesoGOy7UyEMKXATG8U4bNm5vlfV2sW+YuUoHZInYz
Z4l8lxlHfUVLH2jTYy5+VZKRzF2OoivY+LyIN0Tod50Djt+LNsEjaKbzoNrTOJMTxKDhR+3AQe11
z3/ZJ/fAXmVGrqU5A1Wbj3QnPgzl8mwD5uJ33NeP0jWve+DT3TZZd1nqu3az8quw67TTM+9UZgUS
fsJskG7Fgvadymi9c5QKjL/5+0r0SFdaW9wUXUUIvb4kgp+x/sklHF9eFcHR62hSq2AtoB1mPeyf
qm6/50HVH3qfh9NZ9vIig6dR719wBjMtDdwjY3Xvw+qCA+Xq0mjBixpG8x5pzMkDNS0n/S8txJ3q
oMz80rDZBJpVoa1yA6fHMJ2JOcQIshIfY8KhBZ4RzX5lHLfCAcoxCvfV97O3vMGpvE/bjwqE+cCh
h6Gf9Fhjg5Zq16dsYnNzRyWeB02LZry1bc5ymXW8YL97ahwwE6/S91NTIIwdhffZ0mJai/a0qeJs
0xAc6tbI0lzwbNvjjvCk4MlhiTaSzT6q2+YvbUEQj07wOqCYZzwK3n2zyflZc2xp/Y/MbAAFWe9S
Wegi1N6f5pFF3BsSWJDfLXKJeJAagWxOQ6s9Vb520JDED7lJ49A+K5JxkTJ0LDDNtJghvbxg84ns
2J2FD4hNl6hqsiRbE8emG+xAxbO3AfshEkYoFxXt8tN3F40+ATjU6voPjvPXuHzCCNjf+/xoDXaN
csYxL5357VWGOmBignvynCtg4hDTKvzyXKsPYWt+L+gc0KIwIDS5/uIb3REhDAOU51ahToVcCG0K
ZucHsVtEQdf9aava311lvzQgeBfN8Q+TJ5/ssR0fx/nORs4Vw1k/1QOA4a9VDeoqN8LTwq7ehqjI
yLIrLYn5piweyQEiPWTJ2zORR+sShHWJas21HX5U+bxBnMLjQFJvYplunRE8Ail+7jZ+u2NrPWor
c9lemfxfJTMT6zvI4Cq8zkjcQv5UfZWKkhhO4F5Sdooyqgcm+jGzqkM+LA+YDjl2NM87/Hauxg/E
BI9uPRah4yAz6Rkfz3aO3KrZfaTgC+64ctVOGCo/WnU/d232WNvGHLmd952ZEoF1+dVm7hOmHS6g
De8QE7eKrE6IyGv2V6jUnEWkdaq0kpQVx0Qz+rN0nSqVzcwxhmU4BA4RqIgjXvvq+2aOuqnorS69
sU75JH9h/T7J6dYR1TMxE5iDXBYIMiJw5NbOusreu47LZJ1IJwizcemAPsbigGntXrgtjje/MSNb
+RGH2UnlND2iW4r9jsUTdAYHyyd7j579oIztT47cg+y9Ur+EvEHgRSSWI+GsjiKbZgTpAf48/MmY
qS8ekSiJ23XgKvZnx4qLKOjaCmS2TmkN8siyNSNWppfO5dIe7K5Hi1G1y8vWV+wzzQ9yBBtGb/mz
LaFFgqlTR1xkIxRN8Wxb9X4yShzTZU4tVBS4aLHKB3IWYruE/l60F73SxeuofWtIj8OqwW+zeqQu
bh57iHfJLNSuWaTPM/FlLf8Au9moj3K+r3YFsQGdGzW6Xpwcc6YMbf2ZWxEnQlyKZSMnoX4Zypfd
h3Axa+iLfYJlDIJLk9ca2UjkMBq69gyUVRwsfX6zKrp73FJ39ii1B/c3oGlxaBaKe7UeIUzgehqC
eaDvCriJfgx4Eqyg/aGJZ2s3OUT3g38nyhmo7GQRuxsAUqS2ySlEUOhYG8Y5IsJCmoM/2Pyj7Caj
8GoGN1lSTGvjXIzuD6J9YJlZ7uMpe2FSp0vGDpZX/p2jwdTp7HuPHXEzCTcriJj3remqPeeZfpkH
7yWoVMtu1uk7k8YZ5dme+NowJYt4NX3hoBWyeBGBF1W0Sa+DKu92Ud8POx6Wca35eJHJNFOjnesZ
FTwH/C+xQuPF6OVb7RdOSkjEl4lAI9aMHeN3vR+yRecd7b89E3KuFTayWt1fgHLguou1+UFvVzHH
E60iOu16I75NC/0JKN5D50FQeO5+dkagb0tB6tniHWKMEWhf1isY+/2sue8gNPIAgU7fbrx5658O
Rakr67NfDOSFMtWns57f5/nRURM+PaK2JfROiDMMcYNkn19tKzJaJS8IodjOTMSAwUuwDoUyfbQ8
xXxyA4OJJNiHxPGmd2jF8lB1zPpqiF2Cago5ggFNU8ot8kJkmO/mx8ne3pipYiWzFeOgzY3lGH+n
yrvCot2z7PTNMaWeGi2kCRZBTjzBmo2dzUnGUxgF6LJtTBd2sbfhMDH/O7alH0eA46XPQTvsjgCn
TX8hxuHbXdS9bL2rwiIcuhB2nc+tUzqvlnDO3px/G8iJzp7kNtS6iXBl+RBUXToJOhedlV0hAqFX
V0hknD24id72JLxREzRXdEmQ2MZlttsu7c35atnWRymNu6DialZXdjU97vOi2O9DwNYukmwviCxW
4pGc0DyRprwvZiL5JFFNpCZeHXKAQewg6DX2NCGwM0LDLL5G9M09WSNI6pnxYYLuyn15nDe7SQm9
QKdL6tPuWNxJ2zYmdIC89h1hb7mBFwftM0kPkKfNE0r9p0kYX+Jd6PxtPd+fvNJ7q9xNpVvXHwk0
qM/6TqZJgK469nRx7sgRXbogrfB1YZHFjWvm/vc+mV3IUFcB5pEJZvovprc/qUD8XQhLIM1wuSsL
PQkwmrsIWgvNfzSFt8fCh67N3FuMcwVcrukybob3m2+5JxsmBHPgCejt18qWVliONiEDlfqYje06
4euZLdYz5J6J1IIC/n8cncdy48gWRL8IEfBmS4KeFOXdBiGpJRR8FQr+6+dwlm9ez7QMWKibN/Pk
kKG3NWC3w6U4kJ6POQP5eE75oQGzyCam2wQGg6Vb6T0NRH8YRNyYa7axxqw6rJX5qkgkC6c9GTUR
T8xwXJ7y9BW2Eoqy7jElDj96fgDFuvNYZ/fsgQvTRz6p/U0uCoQb6A4FfMu+EaCrqvh2bSUD+yJs
6qrbV8eerpFtXevOtlfaootHKqKy0c3MM+BqQnZ6+fEnvg1zUXxjc0siSXksxea1Lf5lIckhQTQY
fY5nQTKJmjr6EG6Y7hbafoIGPpPoH0Y3wZPSw7aZjzT+xB2GryRcdlp273mJPJv1xbtXtX9meh+E
I/NAV6RrW26twotLF+9SVPgPWg8vxWS9eSDgV2NbMr5lJ4VZwsiS9zBIf2tPeVs+ekcynqc+wJDY
Ri9NkpV7geoCauu2qE8i9DZcs/bVtMefOiM7jIxZKeOtmXgdmgnyN0bHmPgGrncLLE66kKLlR+OE
udhQug6vMzgNvJTx61JoFhhFgM+lfZuXH5GB5HZvF4ZQdmxKcXzwGoYn75OPgLX5tTDFMoklZ9UG
/1qoALFrTqfR87NtK/KfOjR/Ea4+86g8sC0Wm3rE3SCnS7LNGvePchLYCgZfSpQ88u6lw7OUCpkR
C1Bb79zGu1TkTTvPPnIgrwrf12vmcxbEBL+MlBVJZDMnB5t8zjc12zb3NjwvBSnbDmnfbdOdHj+K
rMajuaS7EMP9Op27bct+OL79Chxlv6T28NLn+sut0h98SNshb69pI6KbGXnvR2gG0vlLuhQdMHUO
4ZQ83Z7SXPn3w/wHsQCbWBddFu7CM1xUNTEHqqF7m6gsVcC5wAvbvPU4JMuJz4pXIMyrckPC98GH
sB1DySlWfqReg1zckx3ARkPsuMbq8+K2Pehi1OfAzydkWVLvNVcsbDLzOiK1whIpe1Yh5kq2FT0H
SLjSto2a4KMeLKW9qYeKgDDa8Goshjo2cNAggmPGs8RLZkGq5er+OGSjv5mqbD7Y4hcx5XXx/X+6
5s/ayGmEdNcJ9kz2KOAS5nMf5L8Yaz9rGylnAmdKM8+/hTfb2hTRtckCsfEVudRs8AlOdat0EOLK
f/wajj705KRcjyXjmGPxHaRZnJUb4xbgHBBNVD2vPFf/qlwclz6rMWc8ZAEzANTIzyTxX9wHNzJv
5MfvgJzpbskg2LhudMjLScd+Bky1EoT51SAI1/u2fRtxVtz9kEGs5G9hibyVhg890q3OcF0j+TZg
2Ix1jjUhgSnADhczoQZ6S+d3fhiMSzsDGV4WWLO1fQeHABht5r31VJZuIuP2SsS30RO/4qFrTgVb
iH1573sEzxM5suSC7AqHfZSWx7KAy5czIaJnDodxBXIxThpus/2wC+ZmXzqztWJxI0VxGODm1jLl
e6onyBlRD+Y3SuMRf/RkFv+UYiC2VWNw/HrbwH7ESOCdLNHfBaN54f9Q7O90iwUlNVgDm9cEOL7M
q5mL9FBSGCROna8BCtAzYlfvIGWQxvS3FbbuyucmvgUoEau+PzUe49XIx2dHJ8NdyHaQno88rjre
z9Vceisu3i5ocf9XJuaTZZRfDYc1+zHraSQmtXJ8CNFJ03wp6b5H9V62cL+yfqzi3Js+QX9Awenw
hswJnhuISZe5uml/Ba0K1lK1J28J4EmwR8rM9yAY9zqat2WKKYbJc2+lMn9w8+Err4kXO4n4TZb8
qckdl62rc2grs0MPH7BxYcVemdXOHpPm3vB+Aqv8CTvnMjhGbFbck6wC469lLzt8ocFxfGTevoyy
oHWinkVcGQl02bSiooApwAp4UyhoelvJTi4Y+mNlm3JPVizb4H1/sUboDtrxD87Q37To44woUzvq
3PfKvYvw9xakvTeBbW0lO7MlrU8WCSqO6eSoojOaZtTIbE+v7LV1+OIrrUMGYf3FA0ieotxCL/vx
vHZGK2N47ezi0Ei0dgUqtkCGjfzhn2p4G1E3abGhI/g3HIPZuiCOs3+dM5agbUN8KFpWnUsaOF3K
59LOt9iLXqqBuaMYBvLSBq+GqovWgtAzS50gPTh29jabh+y2XW+F6dEwiU9GZinrG6M0V7lieg01
jlYDeyS0tZRCrOnicvzjRpu+qBQ6WygkhROuDY3JRzESAk3PkrVvl0FsT81JiWPljulO9qRcZkfe
ftO1GcM1Ps0aJrVlz5Qj1IR6vd5fSWcy12Sj7rwQYy6qgTwW46WamzfTN8wjFts7KDTw0Dz55Ou8
OYwmLlW0KMJG86sIWJxiQB03fea2cWImFaYF6Jf5VOAbw1eNR/UUpV60z7zmIJosiQnsJnHTZx+Z
iYvZSQ3BFtd7mDvWMkkjj6VS94u8ier8d1edB3w45MofSAx8WWGcvKLEaaVee/Xl1961J9m37TX4
6izURxdMA/6w7OwuHWwlx3Y2c1BdUZgM7igmXjXkjljiC9/3AAQYwlgPLHojRndaL5BN2Jn+4BDY
hWErdwzGuA0rkky1P2xd3fJBJqNJ/kKsInvJOXmNFyJxnGipoLOMdOQmiL7LDooEJsqTo8hkUj6L
hF1buyot11WV3DE95tskqCYO2WZV2reASpPsAHGd2E13FDxMH3bekMo6iq5X8cxzSfBOrX3HElSl
dF+lNfyadS22HHqMl/P8nLd0RDgVZSRFzG+I17yrHqzEPS6teWk77p9RU+xItHfc0x2+KKI55oKo
dfPSTpKFxuBDmrCc8eKQneAo1rd7hp/HMqW3yS1Ayxr+R4GAgChlYnXPT9QRwNc1o6tsUPbUrB4M
bxI7p3gKpoHpByl1gz/i3pZUk3e++myX7nGE5sf+bsJ5uMybYTb5fp2LHzLgO30uMZCgD1jdxZnC
hqMRXlBr7ocqa156aOybbFiWC2/StzHshy39SBlRmvLkjYQ1Zj7YixC7pgihs9jcUni9YHFy3d0y
Nv06NPiPi6K4Uq51sJKS4weT4CRJq4SeOx9ny0nXqXyZjarA6hWdswCX5BRuad6xznMoPowWR6tr
8u0QiWsQZ7h189EKq+qVY/Up0K2zmvlVTt6qyBe5E4wkbN+4LvKvFWDulihH2Mw2U4IjNJicO0en
my7IsC0EThfnS4VvkAtQUoX48BMeEUTWVgVwrKMPQF/Mr1HncHfhbyjn/tUM2auBfaSsOmXXo++L
AJBZINhpIt5tdZvckhh8eoDwHacsTdaegLOzzCo4himZsiY8Tzda5OCxuxyF/xjWHczDUnErTppn
b+wlxnNo2S13+SlywtVgjYfI/yFfRJwdOlMcZNErovgtLzriSGtJjyhX7KchRHAo9YOdEfQIo+Xb
ulmUlWojnidN+UIG34utP0QWV5yb1LpXrxzlJbeuzOJ0e0Dtba5TYHG7Q0eyeEElaAucyL65y2Y+
eHn2YgGGUuMpnHFt2xR8OxlXydr1j0n/rY1oPM8WPb6d/8fVh8U9baBbLf1DKPnBzJKgUG8Xr62w
z2VoIPneEnJme5zFMxS39A7/NJ8bcryTIJSAuR3Pk6otoBT8z06Dpk8HPqCpGuzL0ISQ0ejbaUi+
MDnmK7Mt7AMIp21akyUF63DHERsdJOWDKCklORnuTCu/QMgdsqbHP1MwtoTBM/WMwaqlGgXryMX2
F/YARrqBIp1DNNDAOzjCdNL/aRlOG3oJX0IDT0WJbZa/fObZ86DhAFMydr5enhJgfpFrcZMs7zIM
bzG3gAojBwOw15g/IRanbjK+BhNXZTi2KibqyOXW+oIdpVZ+Y1/8mlC0rG9hCvbjojS4ASfywF5B
Fx538vy2Qypf/XKpmKv5YMgZHWhCzsAIx/toOafKp9zbawJ0k9NQa2y2zYKTPlXfRgUlJxynHwCd
/9CkMUU57jrsEnO9QIw8zvA/osW8l8TgM7N5tyzFkb5slRv8KwwMq1i3GrB9I2o4DgC7qTSXq2Nf
9ZyVibJXuGKWIftXTgk43yH5Dp2If0Bq2+27YYUAfeFsqq4sgONOuoCbivoOXwPzBOvINCRZt/BD
0y33GwMz8TZJ+rVcbJ+caJ2sxwkOlmmlT/4s7L1zy+O0oTaIkyLp0OKBVQdu5kqBXKKmMV0T32fx
mzCRNzXvcfcObXXZLAoDfbZxRt/fB7q7JEnhbTKTO3GhukffUFwpZs7g0b0HPETflvgNw/xNRlRV
jnArVkEABqr415rNUy66Eqmg/M1HTQ98Yt75Xk5e3zvyeO6ixr7vG/3VIXHM9WfBJmqaik3XdHfD
MDzfUPLkCc7cHe7rdHwv8Ib2vYkW6F/DwT7M9u3GqoJLCtl/VNnTLYzTlAzLRklCrhl8DJ40f9b9
u+8Q2KmM6oMeStSMIPyxDRXjpNvMWXpMcd8YqtyKQsWVueBnITVntcZZ2N20Bs7/ZA3fauQjlokd
29j3QhsPBQ5BGxXabV4g1R8wRXKPpDpjbpwjq+h4zNKGYhkvWJVVfewsTEAM0ka1MGHZDZ5y8Jpl
VcQpQizDMZ0GRmUQCoyubmgePTP6Z00mfv3lzbitPubWXQ5eF9whh++SHpHAUtwBghIxAsvTrjN6
/roIIpapqpJKTFyfUV+p/eAsv5baTj1bCVZyzG6sv+ypPlRBqnZzKksmaEKKVs69zbPM9W1YGPWi
49oq230YbCiEo11HWFY8Fe535OiHYNZwSdkP8sFS8jGFf+WSqW9Q7njEuSk5Df5CTF0oWm7MY7Nd
JtHvuZHNcafXYdvfXESHgKbTA0D5lLyCHmLT7YJ1tZDHWexjGIQb/0YgDl1YLvlwNhLv4vT2BAj0
ySn66Ny40ZPquW9RGfJEFdDZHrj+Fha/+sGqoXW29sfUYDxOk26bTqlGrE8VdpOJdiI5P5QmqlUQ
FfFAvUvsVgW9L1YUR6638nKczrJZ7oJSHoPaeElcdenCAdsLcR5kx1XdN5TRuJrzXCGxtD6/KseO
HgpRMC756cZKjdvc+9unwzk12/HUmxMEqAhV7SdCqoohc6aUt2w91z/DaNdbKTHYmhM7IWsW77Vn
kzBYbHJNs9rKZPntYfGy/OroNOpqjB26fK7YpPOqq/qt7dGB1QprGziZ4omz5ziR6CIRccWbnD1F
IxFPl7I2ds6dp36RFL5a5PxLEGQbFoc/WIn+CgVesmqinad/66Z/1f5cbGbdPsLqIRgsJXVBBGDV
BdrUPWcTo47HLN6P+161p6zj0izTYU047LnWOHwoRcjFeCoX0DozWxrSDexB2JLCmkww7FtnMZAJ
KD3vVy8+LpMqn3H8+azVMNv4YKe435rPlDsIMHDpsm3pJtmFBm5zlqUItNSFY5qMx9sCOmgBShTl
B8ImsET+gRgFiiw3mNS7oft6fU4Su1gNn4ngnCSlLS9hOeWrMiBVaDam2FawdmyfL6+z3nvBJZVI
8CoKI8oJzKM9EH1MOeR9QjEHDCN3MNeAPqYl9XLcBaKxFndGps7GooxtKDGOhfkY25gPyMGEaynd
Nz8BNcRf7pgvpP+GnV9vEWrY8MEFYHX+nQ2kGd0wy1aWh4F6xBtUF/pc9nazHUv32NX0rVFtAsHI
ZJe0cozWpF2GnUdpUzhmcc7XS7+cx1Qfe5aDF5oNVyk307WZATQ1O2Ar3kw2mARM06SXnvsBs82b
noYxLnQOOZuYOAjAjPXjkh/UbO9ygU7dMNevU8OdYx07Q8p10kg/PUw5Y8WejwhHXPAlDhqjOHER
1oRLWe5cyRNCrRXxJDRAPiy7sbN3ZStIYFXFjFjBSy9LyHwO1r5C5N5CFyNKiCPegOOgRv0o2/kQ
+gY0lkLv6BZ/JM8L/W/E0jb5F0NEbxHzGlhgCs/8zn1u2MovBVZM3yCzlbUj+QW8OTebY6Ch3+QL
ko+Y5RsD9tbvspchIquNnkIzwcS5quyDze6W/BP/ep5xzPWVJ9ilYyLDHdBHLQGxMuGU5VMwLBPB
Ni8Ydpn9JKZa7t3ceilDGyXIBwc11f4loxAKFpzv0ExXxoWPm7IbHD7WfACyHryhpXFAt/lBWwic
g8naHK0S4yg/IWxZ5OgKDBDL0K7dIr9Rs4avxJv3dJe95Yr4OuIwt7UkOTd9RPbMJTqX27ukrbhp
BKg1UYFrYAL/g4epes5rBzXK6rgo2/tIl3o3EHoHU/zulONw0d5PNXJdJpedY8ANSvthYqWJazZ4
qpWj9vwwNmXmbsuGzwJmzWnbWikcMH7/TGKPpoWnqFrq3ZxMX3lJBf3kfVgpD623jJ8YLy6zkKBV
F31PzdCLm7IlIBr0r7cT9AJCYU2LYtBFQMfqEHLQINmG5nRXzmEcYqbYsq940e78GdA6g2+qe9Sl
xYbYFt4qTE1MelW5S0wxr8WAqlGPbrqiXfgt5+uh9gmABfiIxwElE4MqPwRBU4KvzBM4gYwmi+Cs
7HON62IjltFlN3Zb6NYLBmeuelrc92NzrSLj4tnqZvVHRWxwK5RpsOFbvaE9rbM/te1GOu5vx3SO
ZxS6uwhCTht44nEkkGwSNV79pI/WSVexLqeNkY0QtHWLqm4rD5kEcCZKWLxxgMNSy2VfZF/NpBPO
RI6xkD9s4qrAlpQ+QdFiieuyADWD4Dcv0mDPZW1V5pw5fhhhdIvCI2PTykrVfsRxtOPXCz18YvmG
velmFCpXdr7kewKxAYJ0+5hP7AME/Y2rjNb0OaC8wnWnO5/oPB4mQkxVMm1VWj5xXi67XE8kK/pb
+aSwbwakoz9i0m0rpoKkqPNYWJCulTlwC8CMxAbH4a+XsGe9hOWBWPqrqlPJ+r5fNqadF7e0NTzw
DtcboY6qjdxVBGMBV2bZkMO0+W7DDYCid1UkL1MeBviVBdYxp96P1ox9rnWqeLD0sWiMaz/5zExV
qfbAq1cWslEsYbuv5D67QW9tH9OZZcF7kcg2dcDY0w2CNX9N8K31QYpkaWxC4pR+i/gTyCNbml2R
+v4Oky+7Oy+66NTZZ4b/1EXKRo7n3esNuGkTh61vKIrHyLcfkbwJ9OTgA5ys4eDBF4nZtMmTe8EF
kEy60g+J5MiVjT2sRFqq8xTOT8Yt/NVPg829uke0Nszd3MONNXDOEMg6GD5WtbaytqGvk9hK+dMM
f/JGBqGmjNn7slRhrM1l10fUjnKLe5C5AUGmJuBE6zXrZCS55DqbWfPMIB1WjOSqmOCp4Qly56Q5
ogqi2AElj/25ok2q/vRN2kRKfwZi1B49J/IZHmS5VVMGqnrp78zB+2Cp9UjAO183kRJku/iZ2OVn
HjbdoSUAkxXpv2Em/MwLc1taHF2VCA/DTHFwrrFpNyD21klOJfDyV9Sosx7K/0oZB3b47DLr5NtU
wKL6HISL6T86oP/XchguIsFHLGA3UrYZmwEe14Zeyg09mXhVCkxZ6jlpGc0CKXgPmKw0fA8qQP6c
2N2BjevVAtiMsbRhBUzYi11Ifq3HALazmCFdzAljGaubzrMS7m35Nw7R9Iw3SShI7aX2WcgR14e4
tOvzjKC4/2kR6N1IN19ukvWeq2a00n5bQ+cyXtN0ptaYre0BDTSWt1S5ic1gNQYgoc3xF2io2IR4
XcbMuZv87OLkJCABjq5cRhOupXlIpMGO8Ik6G5l6TL1THq1bb75UGsQwJ+U/AOOvrr/QvTuQ8bPa
5VxLIMnCc3EaBO67gWVkE4jiLwywCAF3U1TZHlEHNFRSCyaEkx5SX7bs7XiAHGTK1EdYdSWqGYV6
Y5bcO5Dj2oJ8Nwt/+h+86tx4HuDn0DlGBZBB87a3GKgw4PgNcrRwzgpdDvKrK93YJN5EQnwji+op
tcmXlCP23yD7tTu9naG0o2ofdZ3j3Ghpuijq4qNyWUB0zh2n5LjBTvy8dOOPnVlbP8TG7DrAChYv
uZPN4Ox1xXMjwu69NcGnSXoibkSCgsMao4yCBBISUGaxSPZQegZMMhwbxpys6WZ9SqYRzK+FzhC2
GvBlf7UG5NC2htjnFd23o2AgufKpI/+xWioLezFjHFAGTFPGfYQDd922MJHzsj66QCoqTnSu7A02
Zd63TvrHeY/bve3re4Cnce9Uz4Rn1pVtTMdgaGDviRu+qrBWYLAJzfElDQoE6RB2SCQCnGLkQfAl
q1mnOMhlHjzKkOhD3T+4I5JGVCClWCPtd2VRMGzn7IAs6HyUnLqtsa9C601iBad5FoohOTxwVJHg
w1G1FTs/kpzR7N+VFb4B5YO/vfY+QfWozJM3RCqwquD7ZigVJWauYiCWgoNtlbcoEsgGLy7tGE46
gOHtCaEatD3id0NKbuGD8C/5sCY3yjB+8OPeeWL5GRVDKJ5VOy5wBVOV52PClqc6Cv7wZvE6cut+
E7qvmuBLLGrvuykSrNOeuU1awiaag8wezEtVJE/FpL69QBJV0ysWiC+tdwciGd+45ONDePo6FLBH
OyuLtr08ug15VBZSazHDk8gqdRfMuCfMIbkOtYGnpsxPVg7erwzvs0XiegnFQ843iw467+qbGYo5
Eyqlk/EScvyboWOvRJjHQ5M+p3NDq637hoTe0GbYNwvqQcjrsXGWdSYJ60ESeKnmsduNEej8dkAd
c1GNYy8pPidyQWs3R7caCDsGwQ2ZKjKyziAi1i6eiTu3I+xDo7DHnvpKRqlASONyQHq0r9W/qZOa
CzmrDf8yNbyPxyT77KaO9eZwMBg1e+1+hMNfh2rI8o+aQQ7rIJvl2r1FvYQD+2eQ1rWwjG+43CsR
EfMD7/45kpxcbtCLboG47Xn7tB9PvNDcYVSxtme4h0KSvJxxEXYNdRwMfVgqs+W0MF52i14HqEd0
0h1tp/0lV/Ds4V3o5+JHBvbtX+Z0EmFSgLqILkVvzwjCznpQyad2COgyiPz1Kf05RujcK4+cRmNh
Ogr0jZGioKpKsBBL9RRUfnfwYIyt0vfE409QNYg7O2yek4wIHtXYW5abV4+tggM2w5cQcQI7fwUf
wSx41WDcYjdxY4FPAx0Q1ovTQARK9wH/z4qgnIcBAHWhd3+RBge2LgQ2/s2FuqfkGIkyta5VIQly
jQUV6uJSOdVpNEnU6lZhJlJ3dcVFDwzSVg4dUH98NyqLTMSR+awb8W2grVVEZHECnwr7WboVgDqM
RoMk+MBmcpWmyUc1U3KGnfucSnFN+EITDB1GO2H2ps0l5/0viJXG+CjXIOWGuKKoAyd1/uDfCBAe
5tgCyEvpcqj0FCxy3bCu8BreQJ2zaEq775q3QLdIyhjNix7b34UBPvfHW4Wtivil+L/RnP+LchJR
xOXhJ0XIyF7y3Tj6bo7MLdbL4wDWNaqG9yWfMijEvOesre2HVD93BJW7OaANnJJmUAMthJTpvjXl
pZE1P/q2Re+tHvEGAIdRXFVFsit4DjdTPt4T57lXghOybS2DAgaPBD29CURIAxMzM3oW2xyeSwRv
KsWpte5ERwP9yArQ3xnuLYQ2ZO/chq51iWrJa+056cOXXE7mRppzsiFPQXtReBwy8+Aur9bcH8oo
FAwq3ElMGwV2Wc0WuoooYQj5OBRB7N9zhXnwsglFN2AomceDBrA3qRaofnCyLfuaEQDI5ht632mf
q7m7SKP+Rj1+sLtTFZUviWqPSRmxh0fqgeSGl/htpNo7M5x9p6Ztp1hddPZ2aWl+4MvAoHlpK/+P
tj5umOT/s2z8WuRwiXrsLp27KZ3luYZ/4c6Yx0wLwoPnbWq7QAcSP5ExvSVA5k3L4C/zGNTwfNv1
48TZNhcPBD8OqJdj1cSyue1oaBbWIrsYfceIkeCKYatlzNtcL8e+9F74ib/kaL6TQaurhK+2dqr8
1cfUAaWF8yOQHxPFkjGvX2hViwsvt5veOlQPCKHMr/mCqZI8pAr1FBtEFsfo4Gsd49yNqxT8W83H
1Jxwby/EVDygq6zYb1+c2RJa7aOLSoJ1uiD5uykSZ0jmLQ/Dd38KPpMo5daajb91WX9bfTjFeZpd
TfUxwT6gPGRd6XBf6MpZezaW6MF7DwZqYxUUOZfaGKt2T6BfYrYNb9HQxq2dsfjYj/6ynZPxJama
+yyf9gNBG7/zGvxf8p2UI+5X5x281KUx0x8SnLdz19uxhuRGy3YAW1Ibswh1mulTLnweTX0x2fzw
nPEnRsFOJUi/buMUKzsPBhjRyAUnwMxhZRmfkQICO9pQHvqmIS+nWt5t/iYr242Jm4oz8aBDMBcY
gIQwHqsctju+8mNe0VrfFtabYYwf///ABxbV+LGwuBbQN9ycPYF9Oy5aHDw2MhRZQZb6Ly3NUjWB
uMDcZ/3fAo0lzZsnV5Uw91b5SGpzErB23QDZbeQI6MlQcxLHxricW9GhzZAldkR+yAe2frff9Fhl
n8UkXgYGrJXsCCD1d6L7saEmEb+h5DBvXi132JshGQQXi4jJkjTuRxuAmZJHu6of+yanvznYp8O4
diaHd7d6chnjmchDe1uZ5neCqQoXrkPz59RtPbaYF+VMZxxLeISVNyJAVw9NA4ubNCkmBtfYACFh
lU6GR+LSUmq+T/qKuGuZXkQ3bucICIyMjBcjZ2EauC6rKnyuORWO83xYWnl1AU9yi+u3votz4n+F
Y+yqD9NNNkI4d16ClQxd78Ku57uP+ACMzbtm21T1fQAFKMrh1lvADcr5mZVWHurX1BtA6Qfpa3hb
BLUOHEya6DAM3geZvyOQOK0GZ96IpCdr8D9dzsUSOh1U6j/kYi5oxVs7XvSbaj4wjWqzdRi6P0YL
4wCN4KVgdFlrdq0FsEanvwg7pFKjxf3tOPmdr7dtS1ZmCpInCU4GDZkBSiT/6BrDBH5iKqZnxV63
atqzfrqoCspdJh7Gsi1jo57e6mftUz7OqKB7iBZSmyeObJjKTQX7jzIJ1jLFl1HWD7Xvq32QPwZN
/TCaFCssOy93L+4Ufo8hOLvJJeDvflLaixQ480R7Dn5BHth6qp9Li7pPqwXWUlAJYAoVy856UV7F
GlZCnqAr5+gZbD5FDcYX3zD+HetZKms8+T5LfUiKc+xUXNr4eGNMaDLn6FBuiso6fAy9PIQ4fSHC
Ui/Dpic62PAJFnsBbQIWeWUNXKwq0/2zO348EDutM4bQVR3Np3bGHQMlyV/lnrOHV3S2nfEL+xX3
TdH+yvk5mnLUfMQszBXdn1+kYLKbgRX0U4eqsxam0CdsIqay/3nGdMCjzU5w0goLm/xVGCRvbli6
n5keSmbygK8Dg7zFoqS6Fd6hyYf/S83igj1f7bPFerb1lG4HUpl2e+VYxlkvuC2234Jteqx5nW06
1O81ybxP+upnuBXHyE2j/RByOSXDmgzTsC775Ow7MBL6kOOCuRx6hNiVJexlmp9yjkN8WWXyJ1we
CSyHq3lC00xH9mNJgUTtt8eibT0gTMBjZtt4mrv2bvCUseNl/pDP2UYE3tVQ7bCxDONzGcoTNN93
j4s26UoVMK4HFziytxYqKHpy54bjZXQ80kiVPiVjf45CHJO61WQgiJKuStbpy2hu6SrgTlHa37NI
eXFgfMK6QRk5N4t1XffTIaidS6Po+2Gzuuc3UJiMiq6VHzvW6rhm8NxZ4BfDLrPjJdsH/rDjxCxX
KmgJMgJnyszkL5BVt7JZpu0sg9mJlt+9ZwaAW7RBYNtFwnJV4N+ZyynqsbyLOYsdB2IETxV/B54m
bkgmUU58Y9x/P+rc+pWOXZ4qZ6RnRuRrBzV/1fhEr9mVHWfTWHbc+ihfMSWRa2w9btBifs5d1D+Q
SNiyWThYy3ninUHhUk/idt3ScX/BBomhiI0XMAQkDd4zFLasddj51KzXRxXSohD5HU+4N34J037u
OnJRTlveTPE3NuXVIYt+DGwu/KY3spIJx4XMXndvjtOELBPoGAL+n56nbZMyGzqNe2DRdR0C+4kH
3wImbJGQrqonuCDfjWXuIEMgLFXBtOl5ka50HmZ7oqHsB7o7aDxcRk0Yd6S4rqFxNc0EPuhsnfsl
/XZ0eaflmGMbo7mSxfZ6LlhtgC79cXFMuMa+1xQckXFBWs7vu57Ha2mFXmdedMpMhn453uq8fPfP
MacXP2M/z3iCZbo9GAR0V37ZmDsZitMwlwdiEWttG/puSoZtiwrMRZTu357TIS0x69TcThutUGvr
xEUVIJjsTs0blNFhp6mcYp/FajE1MBi0Moydur2SFnjWocGdZGSdmrtCbxpxT5yS3YCJz99wBn7r
EmgvjzR+sBUdXjiQXO+9N727YLkOJOzo8VB53ItHO7iBo1C/ubsMG5cFIZ00FtwC+NZer65JWS28
0KYDYZEGp6BhrJdTYSAVJMW4zjvgB13pzex4jR9M5TS5+Z8ChM3GvVkEfReHesXaIPO68hBC/aN9
gpXoDAtybZTysYfsBQeEJrZc/8fYme3GjqRJ+lUSeT2sJulOOjno6ovYN0VIoV03hFbu+86nn4/K
6pnJRmMwVYXCydRypAjS6W6/2WcZn88znIgZG53OVs+RAPuRDbXcdF5wQTu5t0olluNWL53HEJPc
sgNTSRtnia2Z2AJ7Axw+falWupvAvwF475UCiwMeiMqtwZcTSCiGnjiXnQQbIIC0aMyQVk1jaQRW
7KZGtNYNMsBJfk7qHvetUm8o6iZZ0Jh9j2wyxGdGRFbugCWCqNNbJ1G3wS7Ct7YIsNEGI5E4OrBi
ourl1TYB1FH4aEQErYpMnYrCIL3johm4TDL6OL0zHVJtudW957hm5yzSceynR6cx79qphJHhbZra
qbeU6P2MnX/px44Fu31hjH5n9A3oNqtZeqPIto5Jwy10Ywj43LuuHx06/E89YVovqK557z7jpIXJ
2AVyWSyZ2SmEYag0sCsw5eTdF1kChDGm97ZLRx4mKcl1oC3Z1MV8O9fdMKelC4y48WjD7SSzIB24
noqhvnuVJZb8gJUWo7jFkHXSfkynfBeKDXXoVZgvxc4w68eOZ9Sqk82lCzxENMT/vu4J9FYGyTT/
m8Q4TqPwvRHwWng2wvvxmwe2+V9MtLZWGR2Gur8taeuCUhZ/MqHj1ZDfKkkvaaNKJkHTO95Cf6Nx
SgdsFoXhyoUoemd5TO4qf5c4w5dl+P1W6sGzEfLqBtqTXpTwuS13OXXwxyqIZwtRat3GdjMOiiR+
F7ODs7TCz1pv7jJN0E5M9L2xkXpwXCm8oopgSe4Sh7fNt07zjlXN1eUz88SCJ15aonp+Al9TxLhm
SuaGixC5CGftcI8vCKLu1uWkzfivnnhreODVjNmL0eWpgzGfecvhhzPfkzZHqEvtdYqHK0sOlWge
o5pRkNcc0HBM/vIEW4zte+xMnPLbtrV3Hp2QTc3ParL6TWNI7goz2GI3fckQEFIDS1amtbAyWONK
Cz6p1T7KZoIfwpjT818Nr37oJEc2xcpAMBprd5h812UCsp4XqooBg3Hif6wgwXhO+PaYQzdfuAqn
HdaE1yq0W/gM4bpJZ9FnAALl2+m+kLdlwc1VDc42A5SKQNSgjUYsB2QCGcc86GF5tNxGrVqXbUOZ
+htbpP5SOd67LLhk6Iz6sRnc87akB/bFwoXbavac6Ai8cJzh2c4lcQs5oUKrl/hnwUy1GScJLR6W
qZj2voODtUt7d5OA+hrnU1CJDqes4s1WPZV3ymOF8LxtNxE7xvDInpeHC/RndI1pwmIfBOcsUukK
jQW2okGL4SDjFwqZeGdGxsFFO1wanTm85fB8pEP60fAYN408RxbkX38MSbWLFRISJx+wDLaVGu9t
f9gGLeaCcXKYTN0FHEI39LxhoJDRu6kzMJqK8HWamXoof1ykMAjSMD5ZqkVZ51bJcDKmTrdnUHVf
9RTpyS6/jVSJ+zM/uwITLcMvEtP6l8ca1hugbiY7xrzrUNZFNe8prguu23DXAu05pJ9ESF5FSww2
UvOIgJkgCMbJ27AE2uGZcpB9ZSLiIsYjpubdy8x1Z9C/YEl4UOCo2Twg0PlsIWKPMUdX2LNrwt3g
q7tw8NuWqX2bJAANPK6yfvJApUvCeh3evt8Dr0OvN8NeJCcNldBsP9Ih2JdFA6WzcHeV3Q9r+Ikz
SBEhhwkKb3WXLanK+mwTE2oWCgHoMPM17oTE8fEWxsa0cWpSVGXzmofVpzs/gQIxCcCx07FM3hJm
VHR08WxUKMNrnFAXgraDaFc4d4F8lLTLmPLLFwbeDCc5e/6RyhlKqqaJibxZbyPY+QbfhbGItTdQ
OTcA1b9FuK8S/BlmjBSumxZckqY/GM115OJEc+OHjRaKe5rjukpRmiZOJkF9i139aE8wuFvTIPHA
3jIkQoHCbX7kHLy4adoG/Sb1T3VGe3BSWyQ80hRYnoZ9WKXDXSFgiyRSAnBp2G75JH9LNkWwf4G2
zgNZ7JMBa8kSYEtESIw3Df+tiHjvNNVj8wpPgxvYm3741AWBdy2a5U/BxtC1NebqFmvRKJPHQvSv
1TTgkHbGpRP02KgGeskTvCZ4ANk6EgyEfRfSkjFYWJbq5pTFob8ezeyZyPjKxlqzbJ/xvD9nEEDg
/w3BqvWr42gzrIH8Bf6wbMFxM3TmWmfWXiqyAtAySckkmBdAe2wnBdemm09OHAt1DxK246K5txH0
31jJXV6Na/yryXIczHTFasVfXWHMzYkRNbLYVYg2bE25qGCW9VW4TvviakHBMWL/Ngjy96iM2bdV
xSeErEm61trSoyci1NOJsNkqMTmB0CkMR4W6hjHC0tJajVjqGmq7zKn4LPyXir7Ny4C/3LS1a111
X+TEpw2zvmbVyDPt1emqH/13NJEny/2aOlirvYc5ztdlR+UJ2YPB026VznDOYCMlRPOo69W1twLO
e3OWzPS613nRkCmUwDFQ90kUXWw//dQC/WsCvLgQMQMtxkmNYqbutWaLFvdsdAhlCZhgL+wfTYL4
q6Ecd2VSfiWgzNaZyK+qSt5aJ7QQTWOYhXRtrWIre6kHYQMsqz8sRF0cdD7PR3ZaFuqBkz0bKqhX
jk2GqcPqPY6PFIgNbKHifTC8G6zDYdbdkft7wRp48GZNvjLzdy/llqik/dRZA48nzaEgkxNJZKmD
Xz+bsyN8zAcFjhKdaR6zMfpslsBJolOMpVufsufMhd7IluQjNctDlDHUNT2GVg7vka475pJbke5Z
LlOaelM9Ose0tqB8IrZ05JasHJQ9p+x+CjOs4iBdpAivwkWGq43kfQjG81Cn0YLOOc6uk5qDW/Ha
a0ipihgbU2mzJuZ+vZGR/UVRUbYNiMRROr8bHSivY01SBJ2f7MdDKKAvdvmnTOGC5QaJjBIfmGr1
FRUQkC6y7t6CNcIc0rl6ffNSo9yDwVEYA5dWESoOHVyJGP7DZdno6Rqbujc07gLJ9KegxDPOuoI6
Eu5sNtbNomOiDadc8GqFnxm7QqzyOd+9qna1Ap7KMFGPsnezpnmio98j1L7qBKoOCsnasBnF5UVH
hDCHIqSIW9Z9/2lB0fv9hz6w8IlWQOGGzEI3pRfAl8WtxL0CjBkfaFiccsGRPx55mnlT90wZ49ru
DDKuZYnLlx8tBrS+ZT/OsD7ZFhnefk04H1i6VlGNxCQUxxEEpwFeABElJoUcO5hBiemDzsolPi2o
HG71VIFJNuv6e2qY7s8/qCxIovlx8WaxRVhNknVWy7y1m4ubqmZ6j0tfc3QkbVLMhoLzGKPtJfj2
IcThTp9/YF06uxwcP/EHg6+Oi9uYEX1iHgKveRrnv9k3ynRtWppaqW4FhWDRmdN9TqQHeh1zUS6K
QwpaayQivi5D4xpwhiCQvLcEfDMSsy75H7EVFi0+fvFtc3Jc2D0/Q6RIYFnFMRnJFqp+ZQw8ldmF
4ypxk6VeyKceezwSYX9xKuYm1bkZ/DcynhDipPjs6EeZMvBNXmrhahnaZ0Awa5hiPHAR8TSvFluT
SkmvmqmKjKZ1n3OlVhZ4RyXxVc/0jihbJFN7MJGZ5jPOYHjMs6tH0sXuWi/1OeLgOdmFAhq0Xvoc
kph2yW4u3glJgm6w9i/UxNGWfZHGw8c6lWJp6rJggI+T2/NzBpURKi2DRLHRfPPHFeMOvQmCQBvI
DTNLctnwc1wGiRbQW+QEA5IveYRahk/oQuGp7LZ9ZjxMosPf1Az3Vm6vWi8RW7dyU56+cNsGwHp+
RlLULiCnWPFBz4ZkabGhlazoqxAxc+tOF1uz6A3nyA6SHNAo8YHFQKMPiBTeZTdkMyxl9owaMZ5B
BQ2Lanqr8r7YEJ2s0GxnBXl+p9Lk2e0x93vNPKEkq0PWbpBLQlI/sHc5GUdiXQ3MdvL8VTj53tMp
EeZ5svIbfjqfwgk0M3wDPmQVuKvI8aCNcEJy+sTKuXWNAw138DgoIIINH4nlpFcrHaLdoglJuJos
A1BpXoX0umWH7my1vPaGap5zJ9GBeLN1qUyEAHP6oIT2MkZTudJbASGacadWjizSww9epY8gK5G9
h4A6CASqpuQndSkfo+iIKqSlJCg3DP6+LOU1juinRcukjIskFy4Ni9R3QHdVlU3v4GisjdFTjiL7
70Lvi52PiyjXJ7gzstwjMmVc64REM0xFeIqqj5o51sKY3GzDmt5p+OqE39zgGYJIxKSNmXM40j+a
9M2RP9ygUuFCg3zNs+dcFOsqJv0fyFYCs+ChDYgUm0/qs2E7lg6CmMxJGHhlqjFem81GicG7jXof
YthduPNAgnqiB5H9NG1mMa2mnSigyg8vIGTwYU3MctqoymXqCp4KSpK9bIeJTAV30pKaq34dCo4q
Lk8xnlBqW3qPPcqoaEGEhI+idWoGsfLexOwlumDdZhh6UGWfkzK751yCG5ZXgW6pYVQz62Lzm1uL
qDoZCxgHxBrwybbGKQzwR1sDa3lhsR+2Ud3Za22GyefKdNVtahhrWnmR24jdLzUTCVc3HqdU30R2
WuxSIaBZddaiKehcZ047LvzmSNUuXr/wuQ05WUzed2bW7B+apSDvd0J8ebZnlL9BLmcxNfknCulH
3s0OUhPcNRWBKVmADQbuNsEDHs55t25gYM9xnIRTvRgTJlzMJ5ye+9PnOIDVnhZuMAXkfpgPGnPU
aoo1pKoovCQRTGWThPJScXrguNZnMNhr41r25lcquQOddKQDZwrLW2EnaqdPBMLsggS5UVvN0XFF
eUtE7qpFJGftnHlVFnlMaClwaEuI5+nIojOy4tgjQ2Wi3Y9I6f2qiztn2/ouYDovfKf+6qnqnPbB
nxhXNI55Mb28e2jaOOb2wsGLg3HPSbB7ZrJ3bButQemyw/sIi66ZjB2vZQ/3bXKYJFQAI0vT3JJO
Ht6osC3WSY1EQgnvqzdXp/WqlXsLaAAXLTRYYo7H2I7qizXWiI3dHLCYACkcdDt6M6Y2+qoi/ezS
HfWcjdOXOzBRWlsWpzGFv+HRt7tZ9GqurjOAS0xCmKhFV1RroTXWKvMAuVLbJQ7EEorrxDhBKSa9
hhN8eHHHZgtsw5Vf7H3usHVN3dszl2IkFVFiy+g0OuW4f0/BOL7m3UTzQdk4+zGLXPugiaMzlyX+
/p8h/Zf6t5SNOC5WV7vxb0ITWlk/siEPJp+ZiSstIHVKQ8nU24kx24vROzVJGKAHXoqsgyMdwcag
l9MrmG1GYb4OrDTdOl3/3aEm7LRJ+DeGBlakksSIkxIc8fyvYlPTtiAu70vKiI/VkMbHzEKgxiKa
cCfeeU6184yJHEcrt9KgNsrK84NXUlE12nC3NAmr0dSpMFSlJu9YAK07U5nu0g9Dc0MNawwgPq3W
0h67c5K53TkCvgnIzWNv389FgoGYdxy/bw07jGLLpaQ2Le79vTSovC1r2xdoj7CBvST3jgXcFkJ4
nPV/K5QzHwJextdtaGsszt4Iynkib7KMVTN/SoIz22aOTjQ0XNGPFH5kNqNyCSf1rxd9MuV4/PXI
CKXis0sRiDUG465otN1vE2iV0bodmx05axVxzHSDm96yQb/Pf5JyAp4WNxmpuhH8tAEViR6NpzgI
mlUpdP9o9Pb8QEoA7yqTOgAVkqumGXVnJDNiYS4sFnOPJ2+NOAW8AVsLJg+avaV4QscvPJii/WBr
050OF3IXSg2nEOKmbzgcUCsMuSM0ROY7UfYwWq7/kF7L+YFWm9RlEZVqnyeL0Jqilt5unw1/KAVn
yI1BcTkGENbC37o03wziY11jjpwLNn14Zqu0iuReB6QKRwOjeMPG6yCaFKOKVvvlrYzHp0Zm3qH5
69pN52zKfFHHJPp2hSvvfTsebmRIA509X7nYVqLTaEXaORmqJ6zR422U1uGNcmKmE2IMP3omLIuw
wLeDCTDfdWFdHTModiQN+L5jBzI2JVbSs00FFC3AaiD9sfGIgs1f9z50FJD2Bj4klOGIZU1nbOp3
N3/9iFCdvPVvbaRh+sUiwiyw8XOMQCD9v9LEHJ9H2BF6MZC/dfHD1ORFbn4vxMqqMAdJI91xN3e4
PIdozxwKMcmewLrIlmhknn1pUcMqrwfy4f/8KfNjTCvzq8YNQVOZP4NPzLzZ9XX5pQJhr1PqmZYG
v6VLhODEszajjbQqlxMByF1Q+c7BMj4ZYgw3oyjSYwoeS+RWfQlM8/73PQJyM6euUR5orchPk65b
D7GNgS0ojNdO5c0q0TlGhlgAZXPkisgJZypvHz1GXSXXNEjwfsmIwnNMhAtTz6yHoaHmT0KaxbTu
IUU14KaC1FzapKIvlC0gikBedUR5qKCdXtKW3YfjlneEVK5s1O3b3FbNY8kRNEiL1WRUzJstJnRw
VKuT5ejJiXIo8EXjBmsy4M9hLO9t2kxLrfgIXXd8KXVbZ9TS03ah2nVY+wj9yRAfLVEiwMg6ulNu
eTY7110bupffoX+SDaCWduXX86vhTuQidR+cN6fdJeao/oYcqUbmgZ5iMsrBteqdu6qjq6uo+ytk
QHvPkR1zVtwXz+nw4wXTWsIqGche3Puea93b0uHAYkVvwK/0ZaRxBPab8uwYxO+lhPkkmxOkV+2S
sWbOpVPM9CMT6I00spNXeBhqIWqcYYXqtz7BaTb+k1iAzeq8DdVDZ+QOTiRGqQoA7Z99JoL9UBFW
Kmyyip1Pd5NNnpvzKBw8XfnjG4kStrZBtc0dWHBdpdbmWKWffQLVFuSVcSOMjEaZoXwm6gcAMoIx
6FvY8yMk2XsQH1QAaGn0xexgOw7BoWoK+7HEXbtsoG3d9nF7N7tT13HXF1CeiOurPKdRM4Vf83tb
9GYcnrxx0k+9pg+Ma6gJBNbPRdNJ9xquNLJHINmd+IxWRb1kZYUnK0jobXQgDlYjjYSJkJw+enXM
JXto8vfpoUFsOYgRM03woCOTgUS2q+VU9uVeWaraZgXEWyuTOQsl7jKQ0ltmhdZuih1nbfkUMxEg
u2kNDjdRYLDMEx6MnAhSdAdRMTUHimARBHpAf0HWXQacjSBUscqEUYY4L116WVnUMS9qZ0GwxxLx
Em72TUwh9y6hBgRjUQ5EQz91rBfbpul1eJ7TReh5z22IbzNkWLrGw8zN1EMC6IcJhIqrlmVFEW9N
I/F6MMlv2aTNIq26VTFIeQcLLghiSA1NuwvwtYNVvFbgJeCt9KseiMYJD5e7i3mO0jFHaQleddov
Q/IePFFDaKL9yYFSCjA8iVcpIyyZVJThmCmaCMRVJJyAJttC7UwaSPOhYlObOhyFOu+xddK143nz
08n70Kp0mlFaiGVtvZ5K61oJ19+atmst3MLcqqxWuybRXzNTPrGPSNm6Fs5ycjAIuiakXsGtQTIF
gGwX71IuxizyjZtwoNFlxK3PMM3B0KkfWdtyzmXYizItfE95Qlk1vijHYFvf1enW5qJcR21jbPMk
xx8TvjIHCxcs6mSUCFxCnr5vU+0tnNe/sRa3HYs4wmp5GWP7JhgZ6OuBPq1Epz8J1Kol7vTZ+6Vi
SIsnnMfDEz8OU0HcOjnNFyPsTtqV5K3KRmgL9oFTDRMYyTcdIH7M4RiUIgyDpHrkhszByg9kvE9Y
cjOSNyrVfnINbqFhlUBA+qRZ52AAhgYnqAgTeks6/zB04WvBRh1zNEQDwgyPQ5HDnZ8oDIynn8FI
FXWV/LU8nTbwLLwVpt0b3SRKNiM+qA8L9qHekymcNrnqObYzdlrqcmCEV6pZkVlKL6qOLr3Pg0mw
0dHLaynEDRvenLum+qqQ61VioarhRCpsjSg1n2ZZgUOzdar2k+Fgby1fZO5dGqP/8npCpHVtv7kc
3GLHOvKONltPxjtjENi/1fgECIvK0Li/aFlX7sOG8spunlY2qYFeiyO4QghuLNo2oo70AdjygNN+
/Wg0ubOG25xT/8q2yzaKk+M4wbazdOpUGY/AjcELKxhQ1CJG5SzSFQd6qiXmb9qUw9MgNA7JiSF5
Caqc2jlKyOncrKTYTVlBYiaPtiJpvhoQWUvfv6b20JyGUBYrxjgnmWc0QPQMjDT72MXQurvpkqZY
/CtjPBSMXbduXD+Npnn4/UHiCc4M9QyLOzYu+o2XGelKWpQ80gbKMrEIE8L9SLL0gNfdnYp5lTWn
gkSJJyAtuzvC+MmKePaBmqInAxjEQnTgzkmRUqI46veRGF9rLuJVM+dWVISR0UEQw2IYv5Yte6O5
RsWKJW7/4G7M9f7VjjC8ZJ+RhQrYxRC31ERQ2db3sdY90SD2ZI88L8MbBwA2IPACLtdITxsr8fz0
fWESgC48e7anENC3nh2bMvqsFZSx0djInriG1Nynlo6yXcGihnmeUUiJYSNog7toaj9khahFm1+y
IiX8mlmKkFhq3Nqj/mhr2FA5SKH45MkbZkd7TT2gVbX7jN3BoswRhHIT7coD4eZYFgZoB1EdniPQ
tgjxNpqnwzvNqz5rkiT+aL3TOA8xpf59/RzLwJkdlhtXkDyr+V3jokSQUuC/mLv83mR5Vd4xQ4Hj
MaU0S/DzuIG+zzJ8zVY6HtBivauPdtTY4XchOUO4nf9QwMqhupwziMx1zH4Uvf75x7/9x79/Dv/T
/85vc6IxefZH1qa3eZg19T//FOLPP4q//vX+659/wgOEhqZItTmK/7iuMvn45/sV4iGfbfwPH4yp
0TZRsx16KAe6EdV3NdrwQptJeUTSvCI/jVPPJjc3jXHHQ5dZK9WnYHvucq0nixmHNJJKd3pXBkOl
hPjqmHmg5OftFYaQ6gQvH2o/y/667VKbygXzPAZzpZprZnu6TtpVxCOb4UiivqS80JKKnsleNrAT
ffP76/7b337f+vf3/8yLsYIn2PyXf/yPhzzlf/8+f83//py/f8V/3ISfFWVXP83/87O23/n5Pf2u
/+sn/e0787f/66dbvTfvf/uHddbQInXXflfj9btuk+Y/37f5M/9/P/jH9+93wWnx/c8/P/M2a+bv
5od59ue/PjS/z4Zw/6/rYv7+//rg/Av888/T98d79t98xfd73XDN2P+wTWEAOMA6DMxCqj//6L9/
P2L9w9CFbTv44B1y/qb15x8ZV0DAF8l/cOmQtee/tmPY0vjzjzpvfz8k/qFbUkmIL5ayDWW4f/7n
b/6vK/avt+y/v4INQ+p/v4bJHoAnF6YlHF3no47992u48jLVhvh/lzodAsteoZq09CZ8Mqo1vxs1
YuakaOPGAga/skSdnvpG7jJ7uvYQLVYZyfPzUBLG89oZEW2rzDn6tc/l7aAvkQk+2rRWgIL3m40J
b2Rl9EBJXGxBG9t3gCRZI23GvRac8S/GdPHMov5I2WCJLfgxaY2vPMR3wOwr3nA0uvilF9/keDqP
Gp3fmMsweOfBNKw7VweVOlUQvetGsgOrHiiWCGkohdBSpwTm3CB3D3NdK6efMmP0MMB3GJmFWLrx
mhgRxDxie3ODy7SYVPaTO+6laRihOpr7CVUMeGs9q1N+hWGEUpeMXvjfs4qgOimkIHjOkVHNaBQf
WVa8aIPXXKvMtzfUzfF3GkjiLQ/PlTnK+8gpHZ4cZbh3UJmexilVZA48F4eFZRlwVMuTAaNpocby
Sc+S9MwZelwRu7gYZXus+uxNZuNNBt0PdR/qbQR/iLj2pO/iotlKs4FioDNJ84oWTdkxXiI6IteS
J60zjk9jMDyG1lzhPvGIp5EKUonPHqAOp6ukO2tV9hLcbNhfsL9QBWKum1x/KJBCFthtdnSLhGxc
OIUUKVmNwua3xpj2ONECgS8NGIsOBHbRhpWzLjlyUUjo03/RE2rCGxwW8stumBBalXPFD+0sw9xt
TmPTuvtxzO5RusLHLLdencSj8AYvwVqjzWXVp3OSenC+8UtNBGgIkdqWxnVr5d4yiKytr4GJU8kN
E3Ea6hv8BmRq6DFLD8Su6Wd1rlxsM1e/I2fNUwMF5jEYmS72pb8JhxHHkIjHNXr3p4zxghZl/t4W
ZbHIUhwLA8WWEIVoPwmJ19iDnHdDsB5rUb0xfOD4OrWk4SFPqYqmJMuDBSemKt/2cS1o27OcVUUO
a9kFIEG0Unw1mfxpTbyEOgTQY8+M/CSGsKXmz6TLriB1wbaruqs1vPMuHlsNfyfnU30duepCuxog
kBKf29DKpRLRt+2quxJU/sKNOPK5ChSWp9kbFh7uPpdsa8XpMPPK5yH1AebjIpsIyUFETRH60/5F
mGioCT6rRWBo410+2Ow3/OzAhIA4ObbMtS/th1q6n1jsX6gYZjJssbEJqh5BfYi+ySqduebvXVzk
pI0EmfOMqVja9DgZIE8cA6Oda5S4Ofvcz9cxHth14urwkfFSr3QJOAXDz6fuYY6oEtvdUwwAdGf2
Z0UGg6l+DOXa96J4JUY8fU1caGxEVEPhsD0eh3CARCGovLD0VdH35aHUic3GCZOqKR2eh4giCttx
SGGDvIs87UY3wnvTQNxWJTPxYRb1vMF4q7JeW7VW8U0Uul6oEuoncJaNEGV9VNTXYh/Wxl2m1w+m
26HvCZogfcoPgZDhII2c1LtxuqShQjq/RAUjn8yfX1QlM85p1nC1gCUsTMxD/Moyx5HfcNTTAIuU
dbmdRAoSsLXG5H0KHGZOdbYRzvTaDqmLp7g/QwZkkcWAawtHLEt8WWk0/QRBj7VJ717YKfz0afFD
oenHNFmX1qDVgeah1zAWNNVQn628daSl65yiwl54Bx+QnzeV55qaKvYmQDTaKk+gZc1kKWYqRm+9
VrKC8h+8u8AiRpGqjZfg6x0czP74lh45D2w7z5awVSJ7Tpxri1q3HyonBOZpvCFMwwnXczpKdbnW
GbYcKDVKNtDD4p1tGh+dsostxlEdKjU9RjX5y97ui/2Exr6XvAELA71+3WfAz+vJuO1sHEy9Y14j
Kr3BPHndKR3xYFh40CpsKhxV6bKKzRdvbvZKHTxgPhzppT06nynnASeZgQ+cBbAW309692YYSbDC
Oo9WEBIv6nvnYdKZRxHSQw1vq1cKI1JCm925qqtDRD0DM9P2Sn/Bvivie39IX7KwfojTlDq7MAYm
wkTUXVVlezLaIGD+2SQUU5jdqpMwD42svm9sAmCjSIbzhBrG4auQi85Nr2ow74Wnw/EeaQjGe3Zq
7fjqJ/JYFwRiIBfigSkZJtdl9uBErTzSvTltS6O5VyVfVuCxR4uoX4vcedVCYuWWGrC/RfIBwv3M
YsCyZJbTsJHm+B74sLsb0K5G0t1XEtASBItH4aP62xqDdneg88w08Ye0+Aa0LmHM3NMBa9bqw6xB
zKJGr+3JTpdMG6ngSO2rMyeX9Mpg0jsgjfilFuLw8xk3h81DNkENSCtOnBpwtzF5ctP8i0ck61Kx
qqcIlKg0YZ039gXUHulCe4eve9PpzZOjd9di0r9Fq/C+sVHGgZ/tWyPaSvBfxOzRn2Kzuht9NtqB
pS5SFhTb+WBshoHmF6LKPSO8QUBmGR7Yjd032vjhwZ7AYyo2kVB717K3lU07wkL0Sn/O/DDY4y5x
b0PBrpoELmEKyohagEdlz1oSkQQM+3Xd1tswinZRJe8b1UUE5QK1rH2ipoWUC+AYGRrS8GD74Z3U
08e6splrdntBkkRoyS1S9445N6FMnwm+M8RXK9bvkqq9+EIVZ6BwX26Pra3LbBcIOC9/bgczrJZ2
SQl3GGfW9ERkneIVXEZLBQjJGZCpGQ892jSdQE/cZHqz8jEltM6c6K+QuSxqyOKbQcT1IhHZRzgO
B11Roy79ZVE1Z8GYK+fqd3SbkTk9RkZzyAJ4VrU80I11VbVYAuVc6VV2Ekl6kygOxIyv0tFJV9Vk
lzuOPfkuB+7M9MTbcoxZ8cBDGCoYR5FlD9yz5wFlYXrZKf1i8uykjHkHxOXF84H3sapWi7ibr7/A
vkftxeQW3vV2+iQKssLcS6QwtxWaikbSvM5JbGUV0g2ZatBCYcckVxvXZFlWBt6PbToMtFnZ9y0g
/z4yNrEC74UQqhn9xo4lLlew9HG1KjrYKrYkPcaI2zSAOs9IIyG0BUW33JBefccID9yUkYEihv1T
zDstq9+GhJeGXr+vWRmoKfEeLLPcsfe+xTNGsz3ytl9C0Sea8TOlwa3kLEcDDl1fGA806EzSOMfw
1B2pXXIx8ssUD1YQO5TKOa9ElmdbpGVhvGJPJ1oeebJbRj5dHuGsnOrDSvTFp5I9WZ4xKoHPKeaP
w/eUQCbFz8BJmRFVTV6rwsPkNdGNF9prwhTbNu5oPIsXENEvzjBRWdKXyJLTOumxGisUyZmRuRWB
AaogPUjLeRrT6hAM1nXKWF2xKySl9yFz0twMEn/GcrIYH/UPIoGIgbkYhahjCefFpiO5gmBp5f4j
S+xaH0zagw0sKgjcY51sbBjNykpuYaciTqQtJQzlZ1/D5UgN7dKIX29mcJrqHnthvIfxtcpwFbGv
Z4sYOurSe/1NZUeH2bEe2XdezMA5BIFpoaLys8jykQDrij7gOy+rn70q3EbMnhZ15vEYBnC7KtNg
3Y8gHGIoisDSyOn/rojgjp9co9xmtI0g5Fx9/TlltinwXHgWnoqCoxpEhOCe65W1Nt7UA9oPVMF5
zdC7L9xTGK2zfRHKn6GJd6Ph3amcxwHV3hN4ohJyZv9jp9lNhXshgGA2Mw8dB3W6LlcOztRmvNJ0
y5Ya3Kj+ZpOgTFMIezk5Tpc3xvqmoWXRD+Wqixg4Zfe561O4/tjyb2PlMFApFwYWN67fZeq6q8j7
sANn06Ryn9YPIzpvwQDOhq/WtdhsuuQU2sYDvOrV0IK4NQFKBcEC/uiRjo21sMJjgrc+a7xTx+7Q
ctUqMPO15KfD5YU6Sd3XZOwh635GdfE89f+LuzNZjxvJsvSr1AsgPhhgBgO29HniJFIcNvgoSsIM
wzw9ff8eEdmpiM6u6lzUonqXKYVIuhMOXLvnnP+M64AsYMuxzmKwjhZ5MIG/uUYsrXrc1fgU2oxb
2tV/CH47ZNjzG/VEbQHtwtlNoamwqSoMZt/j2sJvMlzKVmyGllTnBIklNha2ZoAVEZ6Oqxenui3G
7LDQa4G1FmMuahI4Ky7ecsci/iEYfhqv+QZRbJUutMPaeXIfW5gEApdso7LyV34jm5kJPOfRUAwv
AXwdbxg2ttux5MtvqLNfN1wmNlgqKBnbLIeoEgYPY/86Oc/jkKwzrGQDL0n4zruh2mrM1aHoWHr7
xl4r6hJNER18N/5GI9w6muw3BSEeS+ZukQk3KvOakEU3etjEZkCoMfsA+9OQdGurAmxQy6OSMRcG
aMXC40/qBZhWVGARTHLoaz1uTxPwIBnmHb84G7UMpi1DSGJlD6yzkJtqsBczhyQaMezHhpdNBGLV
4kDr3HgHUoNHWwRl2xwhFIHC9B+umb4ysO859t2mQMWyudjZ7GlHzlezN907sVRsvN291+rtPGFj
K0O8sH4RcGFk/CaqDlfI9Mqsv1eA6e54oqvdiPYreaDOGTle4Gmr1hLfuqTZzLIj1UJJJjnjVczE
FRWkULGhBOsit8c92cXkUNpZDNQCPZKaO554BTVf1pQ9aOsKuxf+t8KNeOtClW/MYN0Ng7gbqm8g
eYAvLXvQi1i1k9NEgiNKxsdWY8TvrSXZmch/lyKAXdRwtLcrwC69tXdsBg3IqB3zB3SfYLjIiLY0
yuFIDBQeGcd5Q83bQLpoBlUbB9lDinDa6hAnN3kQcLM1wQ/tPk++eKeT5CZK64Mn3VMZ67XnUKYZ
EXB1FH6fmhtHgo3l0Fo1VT0D+BrIyzxqjNo2Coa9xr1b2xedNuxQxvSpQSeI4/hpwlR1lH196f3B
vyHKtk0JyAi6IlXynU0QD6vPvMIa1iQ/8Q8d8AEd2YGf6mDaBrRRmKIvD14cvw2UjEwYAymV2aU1
RYpxvg8skKhV5O9UUX+UFFxgPDmmcXI7WM4FMRaoRwsfPd7z6ZfcMtgLQEPCIpn41veQ+rZxGFyA
uunGQhe3o/KHM9NkLx001aoAKEN11H1fd8F+9OVt16bEfSUODV2ylwGwvHODbr+E/q7mBODkZt+K
lkM9pcS2fktIut5Mi1AwTvJgbQLTnqouaj+mhefenMG2cyfGjY484AoeSbyRuHX3LsRe5n61wxtB
0abvkB0YQ59HNnMzWbTyYpbE3NVRF744WTUclOXdCjI9gO1ce9snVUarkH1lqrFBsciuw3NIU7g3
xOEEgW9OKHFOulSR42PcmLZ9R1lG3U6QED0o4xa+FKy1OEH81lQrJVKK7bBYbBGDIWv1CuxyPeC9
9x3r8t+y0f0ftKt1HP8/29U+fUAjS9ru4y8L3t//0R/rWs1SVkFy4+bA2vWPpewf61pP/+biUxKe
wzoXx4TLTvbPda0Uv9nScSQigOPgkgvY8f5jXcv6l8WB0mgEPAYhGf4761q+zi96g+UIFr98uetr
/FVnsDiJFHk0ezu3dD/wRK2jojhGYjpaJvzMGvn2y3vyL3QN57rz/aeu8c/vc/3+v+gZ0K3dVKkJ
JC7klPtI2tZJd/787Ak1RGfLkd4rtRdTwZi8xNl5sGiIG+P8LYBhtrINc72YQObVGGG3MYUjAzdC
JZ7RIqKdcOX0BFyg3o6qAZhZ1f1txRnlEqc9NUgZJTv8Xkho0Q8QrP7zF8TXukox/+ol/X29HRds
Wvl174SIfsjKt9tT1LWWu5kbBJQ6x9S/FqYx83aYF/dY66J6odrKW3uu0kQyuwg/QV73L0j+JR4b
yVHvk0WKVZFMSDNkwrgBAZPoqRxu0ZslYV0LUwjpGHTiZYWw55zxFMa3oM+DCpu0Dtr9ZETXb9iC
ltui0KxVMeTGdyMUb7ppnMS+Tx0GZ7vOc3zEaBYSTQtSc+Lxu+hQlmsOkQ7hK4WVhQq7/M6i15hb
k24jC8ODP79Dw0b9b6OJBuEFf2pK61ZbXxyDeIY0twT4RYU8TT6pkG1XLdOXrhmTr7OrOSPgYWBu
jYX6SuAOsc3p/BRBXuf917mT4xdkp2hi5xqAYQytma1mMOT6PVZGPEiPzrFSSBT6lj3Bk8B9dglo
RT8DkPX0jqGFWgji05BYl8GCE9pI8hBI9ilYqQgiUpASgHEHlIlVHtbSvjKeOLCw7F235UKtoONE
t6YNisviWIQywwzHBeBG56RMg40ViPA2J/d6N+cjXt6YAphdMgWk5LHiX4szOmu5S4tuTo+ucdVb
XkB26dwhpHWWw15m24xmAuhAWVnmEkVUvHUyyX96UYfhEWwlaBrijZ+j4qWjICwzfDZDIWWZIRAA
aoE9pW0rfYdH4n+zuAIffCJNW8/yzJ1X+uYultgWV9QpkCleGjme2lQ0l8rUnBMAZiAy25E8pyP/
y6o8Tljko96p1wWbCgOh/nSqZHrweGPZvFqtOnrm6mDEoPc2dF325LaN2C5hCtAin9SdUR1bZoCW
w3qBgPQqFGXFxWx5ZwVB9FP9HgIIIWwwM6YYRhsy6F2fzhTnAjUiwJGNh6maWZwB0aJczAleTZgW
J7+xna3t05pKiUizNZ7XnTuk/XNLpu4CngD8iZP0CxsGxtNHkQrvRK01pnz8sGdrKBRERXQl1AK/
vq+sUXw2xCkfiwh5+CzadK7wyySIRGkfX0EHsS8fxEJfDcjsNvK/NENP5wcZ+E6sPGo0P8kXoQup
Sp1tSbzdx3JGpcYU4t0V3rc8aqjyS0HsOq09bnz+kISJo2KqwAhZvbus2+8SLBBvNoXmbATjuvps
kgkfV17kzZehltGBhTFSdqtp8XPmMLrrsdMymI+8eTUNzTilyvuqCPiaV/GP+f96ErCj1GbPlOpp
LS2//B70/cxiQAcsfvB1myUyz2aWYu+UfvPaqYRwnqC4iVt8caeCHtduA50DzKlHWs+1AOti0OMD
lFfUUQV1VZ8ojMfpbHXptnCpaKrTzN1NgUkvFfD/d6dovIduvLJkZobJM17WbNNQu/N9tusJctHU
f41wzn8PQzluw1T0Xyc/m94jkaTvw1xVBz4ZFpePCQ82iuUXKK8Ycq2a8hq0EKDwNdv29eS3yNhp
V0P1qxpSMXU5ALMgl/tqks6llmXuNjbBeSjZVbkjUBa8DniBaJWN+pQeVyr19sz404bBaWAnP/Tc
ChZO+6D55/ZrQMfFasb9Wa3KKlh+n/j7vR6V2Teaq23RUD7QrQIL7BDHHVUBvU7CpAMUWxTJE/TZ
Um8qI0DECV0tZ2sE5QMIZZ6ClTt74tqzPWE864o6vVi6rwBwLrn3fWqSbtdTlgVLT1ONeDMVC2uA
UNo/x1I2e2tEYqFptl4lsyzPtmv5BCILOt3SWnNiuQYmZGCZfMO4OT4FpPM+4r5w7yrLD1AFE3Ka
pW2expC0v6FY5wncEmZgnVCuHYf+52yl8kdepvZOEyfZlMRqjhxQOVUAMCU1bYNvl73ZzXU5fdIg
Zj9maDw0LDkRT3OgVq+epxO62JPkGOKsPAWNyw0XEAdxZDXV4lRIwWxdggj0bJy+QUsxumHfvGvo
CjqERdq8Z0mC3GejpOxdDET8Kuqys/fl0GQcumG8rsbWDr4lHIk+dOg2X1rwnK9DOSI9zPWcrku2
uuOW+Uue46QEeDkUdDXlnsKQDxMyLCuyH9xg0KZogH5zIvZZkr9+Clh3cxDnNnvTE30/kBrjVBum
CnSLlhq9tKJs02qn9CHWut3Fle3fUbN0pRDq7qhGwdq7kTIklJoKehaWct6QEF1+8thwLFqXLFgc
WhgeoRTt7ZyEVUGeJ8NRIGvBbZd6xLZuX41qUNW3pWdf2cPLcGuMwedjCjayreVBynAkFRTAMQ+5
x7XGUh4bUyWVeIFZxJoprYqXsRmKV0eBqkAXhchSEvTxF9mR0CnT6S1tuN+B04itfGdGCIwr4cYe
rc5gy7/mjjudGidvsc75etpi9x7xHJn4GBkOYIXyprObQrY1wZLtqV2Lvk2tR6bx6sZxp3A+hBL0
MavKak+Pjv/DqcbwMmac8jxitud4Ue1HkUKkt4Ko/cY52dqPVTWdU8syAMyBZT1C00ofQezgaTOF
InFPjuS6sFUXzU4QsDyurzipys9F5dfDjDWQtxlsfjCX/gUEHp9vaBMgViUv0e0UyTTAyhsyrz3v
lVN/dmk4v7oqlN+Q8LNN2g3Jbdvgz63AmzxiHCBQmDtOu8FoxE6pragp4i05dyYDLVkZmWyTmb16
b/X60TU0MvdVd27EMG4YzYJdFExi7419eZvKvr8n0mhWYdtzGjdL8Cg9SE0sdJvXcqAQvtXNcEwI
LhyCSeojGxZzj/joffWUD9828sN4H6L5YmaNHDzdvcwJemghPjOSbe+DrxYEDqRSTnUQ/KLa3Vdj
RB6raJruTH1LsqvyAQKp4zaxezOKPLj1urB/72XLyqOf8b4nDfVSXlVj7AkBCsFbCLaZCCgM8vql
gFJQ+yOdcp4X3jrY4x+GoqKbecCqflPl1bB3zKJPcqDlkPRiLfftnBl9w4EjfJU+H0cL78PHnCPL
ggd3dwAnvEPdJcvRkXRWBPDD2MbMNdVojdO9CNWSxoqCIvsKH6B5S3mAPTYeiCicx5pc9iBvw2YG
b9iPmueoR3Is65zgTNin4CfK2vjDL4ss2w7Kj46dp2BlxG7oKEh+Cr5UoYS8k10xVT8Lyre+Scdv
XxbuXpuJ8Y6UeqDUWzQs5UcGGEtzZiDORaqQpsG0i181KhGdLPR5dEHQM9T301lUSm7tuXDZMU0D
9c/eyLZEApew6II4CKInWyGG9o1nECmAAFr/nCC0eaB/uWsTdvZL8mpe0nurwgfvjHFFP4jOhSjs
24GGjOVUwzlzpXnPLdc6p0WKE0wSSk6xXLO6T8O7nl+55uaWVWCua/k6pB1YomGgYwUL9JMHQmyl
MQ1sNXFHhP6loxzRiE3jQA0mDSuW7pJiSP4oIpdi9MWRyaeTGef2Gjpj17YsjxYfPL0aJo/wrryS
o7QZCwhFJAxuWxp0zSH3fToZGjSpZ6+4wgZahyA+BVL2+IxmF/EEx2hyW/WQ77kah+hWh3n1SVoY
tBqZlvZxkLZ6NKFwSbu5jvdWWHb2bC/NtKkxHn/A+OSp4rXNcixC7b/agBFW9NGwLqexhS4Fb4gw
qUKr7g+OGuW2VKxFssDiY4znEb/tJOPiAx/FdaGdZG1GqV/enzUx2kMnUvPU5Bgw0yEPTk0ycn9W
kTUe2zr1ttMUQASxRitEWU8A2Frqm5/NwwOHImfD7hvKgiu4CN0F/MOmgkr4agsgEytLwx44cHiI
sBTTGOFj5IFTqDCfLn1o34iG7k2QbfgVV9OirzVMgQRL5U40KWFv5XFqhKnuwiEA/xR2PiMf2A8w
O1SO+U8dnJds7ZANd9nekd+/MdVVfcxSKIN7folJtk64Syr0t4EKRatuaZg11+AVHIxQ7hq4Htc2
giB5hAVu74Vo3WcnybsnYAzpkfyW86R0VdF5l3XmxqHBxUGUyLGsLJUEm9VT3R4LsxlIiRGEQrp1
Gjc/VXgF0L/64YRqPXzgVvXPiWXMLikK7zZTcX1iPKSlI267/rIoVx+lXzg75U7za2zTVzB4kYEk
Fhe3Ze93Zww+7stYG489bMG+j57p8Bh0Y0TjD8cuUjfS7L0iZZbrley2xnJYgfYhYHN3macvYIz1
VlmsCyIYKWdDmxKtkmW0KQh2vWmbKG3dp+TsLZ06D/T95ifgZXC7aHT/qEtFywu5+PFS5k54Yc9N
Ey2DdLma4tb6EjrGtoFy2g7vXWesbYA9+b1z1VzcZmmY5peGQyhWrlJDpk36dId+3qzdxCGYaQcD
zvE4AQohb+ge6x86Djn1pYx9NMaJKdC78ewU4jKnl+BbhFEXtRaj5VMPOVSBN2/TOzsbmd2k3d/V
rIwACzL0wUeV1c8+zvJnu4ktTfZpyraCZ9PzYJxkb2F/w0OcJd1DnLPNptpK0MbYkD4e6hinQ/WN
Q+0zZYPFj6YZbMrc8mJa+0GkCc0w7z6kdSd/thG7qhtPOcXMwQ1T8DWPc+s24g54rF4r1bjfuSZ6
Qndo3gctKvPGDda6X3of3E+8hOY+qJbhgaInusQLCohvks7RP11wObetR2qTvArYBIoT70xBe5tg
T3/LjO191KZJL/1MNR/O/rZ9rpEQtxOabAGpL3dfisgztA7bFUd0jqWZvClI1j+muS0ecBCj/ZL3
5a6bt4zWKSQ372ayu/Ctdhs2zLE/ewTJI2IUACso8VilzNs4R9TcvjdFWI0rngJoXGkbRdRSN53/
2nAKuhdpbsWbWtIGdtOG6Oa89JiQapdh9UtgvkJPIv1DFefi1Ck514QeBblkd4WMTiZLim3Stypl
ZzxUDCZRdXQhNW15+DFoqwXrb2Xc8T2DCbst8hR5YOkiZqKqxzHks8V5I6GRPMfDnKxMPwiw/FVB
e1ltJPUWkBSWZ25a7hc2Ru3JioL+tNQWBcvwMzM+c5rAeZ5Zd37RiH1uLf4zk9X4oAEZcTuSVyyd
5av0MW2pWCDH77u0qw2G3kojLRtEQayLN8Gtel9MyPgIWXLru7l64eABBgfRBedBYdz2pbWwzbKh
0fAXRRMlT1g1KSnH1Q3STE4pbVClQmtb4vDRpCmPlWmsrsRR8JwoCH5uDhReqr0b53KfVlHPXWkq
7yKamI8ciqNPW/nyjifgLDa8hUATubHmBy+ygx34p/ibKIPrpcEitt2A9OSE3Wa1161UN8/3GdSW
C2yNgZQWRqIpKvpHz8FC3po5TDCkTxncRwwi3Exz1d3Ohbw6yDQPAovP2oGDjnn0fNzYjBNcbwW3
cC/hTshNYzkgn5VfFe2n62WBbUF+o70UDRrkeqjGHs5i3uWXma0h59hs2GY2GxZ+xWF3V41W9Lik
Q3vIZKCPCoGn5XOksWy29HXT3ZAApMI++GN0ux5sN1TTbRE63IG4bdrvZE4g9rhWzVeGtYXSP29j
aIhnrx26777NKZ1nfZhenZ46eM+FN9NjyCIipdZjZ/HEfNIkcPE44ULmo2/o5nKUE3zkaRbqLTG4
qLo+CyrsDLUeipW1QLHf5nNO6oqmXR9YgOwTcWzqgu4qzsITiRpws1sbWoG+0dLJe6asmjATDA5e
QdoMfA9mdTqfmknrDUezYDfadHKtJp96QLS2Xn0VmBc/MpPhwxm667bUlDxEApeNm7AMVKKubeIX
Ced3k/sE0lYcwKJLGrTVnRkj5J+paAcqRviw9/BiHIiIJHKvFRc1BfROMg9PRCEMN5TWuV0mKBS0
3XT72odfBmih43Mi1XZepFOsNN/6riE6/I57pbtL42kGgwfd/bVze3iAIp/w5+fzjsaZhZMrByuT
cQOBeiqeIWWgz2f6zao6s6e8Qa0Tz+kP/Xxth2cgOPZgxnHjEkWTRd5dtNEOOqKVx1hhcvx688ga
YsdnhoSHU1+LI1oGSPBORUc9o0eucjv55HsItITHTMqAIuOQ5DwsR3FZbKX8lVdP04sH3tTfc+5Z
nupcdKvK73EbqdpHfLeszdTm4eMYKYqYctq5oqQD36dy6W0Xn15kO+iTp9YghPneMN5TWWRv8Wv0
RzvRNDDJcsIDl9g0rmKLcK3dhAbGeAjKaC3LCDdoBdd4gwGipztzgGsGjChqWK1xaVwfosLjeRTS
y7UqPat7pR6xyLdtjhmhseKJoFoz0hhOXJUHDW+ddZDuHB4Cdqa0kA/ubmlAVjmtSH9aEzF+ypDL
6iXtcTwndtdyt4H9dQiRQek0S8n5pE0F/M6rT+1i49fmxX4HVwV0IndqCkXs6bvUfYj3xc+/d3WT
AVPW7pdFz+kXFTvFc5yDJ3MAXD+qhZSYYEw7trpyv1OzLV6xS2OICO3IxSIK3ZUIIxooyJ50JnLi
pPQqFYRuZ5MMWBRs7r1znasnP9eY0ixZfsYKPgdhUOuR1+meAiqAn72RdWYL+3TfLz570WF25KXV
trshjxTVN8apcbz7VK4BoxbNZ8LNFnRTWUPViimNunEhHIIzYDraTlQxhBswCfkDP17ww0o4COXk
Pp+8EHtHFdTmEpRjynVPoI+ODWYuXJ1giEnIr4C7UwUUlQuwrFE/mVHSZuDVIU/DuWmZbxrdtbdJ
lGpQbUF1ibTGyuHzWI9tlsKOE3YnTH8wWWbCu+tiavBkYUA5FZZqb8ekFvclNVbrxZ2do04q/1Mk
EZzkIImce6JdEGWrFFS2wzp2ZWgy3LTCoqtiukbH27Jdy7SeHhhAcXNlOVUyMXwgm2MphZWBu0vK
5VqZRvfctuWKYoedRf4JR4+3WbTG8sY1fUVWU/CwFkkNqiKoMOdTBwi2rm6+5vOov7fBFBwJRoy3
wQhyXEWh/WQHTnY3FYPYqj6oMAhNffOqlrp/9WGE085Bov1A9mdeDS43Vu2KaV2q3HskykfrRFZO
567xs3PSpuqxDdwRP26GjdGBcR528fK16Byz7yaYjTju7MfQJBPTSudf8+jLNF4s4pg8dYQf+qt8
DKcXnzryZMM+zOF+V3vPNlUunxzS8bjPkHv5Oq70mYOaAliGabR/2wGFIgDNFobmLFgL71MfMc2b
tEnWywRWeKOQtKgliYjXgQAr/A0jKGbwqiBCPHUhTNeERVzEmeEVXE2LblXTeVZiLn9r3byl+rwG
bkWFO/+l60Lvi/VT7QfVc6UgCC9dkN1Dz1cR7e5p8VglgF6sqcK4kw+eeqkbD78xYMVYnZyGDw+u
DzQc2BS9/QjOaIYaASt7uPldI/wzP/Sn6vm3ONPf/u//S7rpf5AWLpS4Krv/O9H2fySXDnQR/4f5
+R+Xv8rhf/67PwRxS/7mEgryYQ1o5SiPq+UfASb+ynftQAQ85JnNkKX/mWBS8jeJhG6TYHJ1wC2J
f/WnJM5f2dLli/KPbOVdw03/RoLpr1I1SSjbZrniuogOjmKv/TdpnMMKxtwO1TOPStSiFzCouH5J
V/bVfyEi/00V//1bCVsq5aD8Ks92/6aO947FwHgVWEcrP7mjwNpLAmkOJBbe68q4OCWkVJuxO2Id
+ZrW8gtjIQENiwi4OgkNtStqvge1/YO+MW5J88sCmLsG2dpk2UlXKRoYUMkWkdCyHn/5xf4LSV/a
f80q/vHTk0JjTSkVo7SHfeFXbX+pinFKeBKRRB26jW+Ju36iBQNJKIF0vMtBj/fFfJZ3VZJ+SoLP
CbhEdpP3LkoH2ioLqBdM3kgmzW2aofm9y54AVZhEOJm5dVsdnm7br/axprtZsykbZ04kR+lWj7mm
qVTY1Kk71LMXFd1iHpY6VLZ55dnziXPb+1jycLPsQq5JEJxGgXo0B6c0T+9raHB+6b1T/7Py6/hx
LoJTNPinOCOIPClnoyuOWaJGiiIte6lGcmjA3Y+zCz0uZ+OJYIgSGdSg/d0fMTbmm9aOTzq2vgSN
+NGiH8wG5yiwmGvV8Z2Dur7OoAamwjFrCFMf7OBxsDJocqE9eHkCr1VAG8E0QMrnmNlM2m705i3z
uon5UfDVnqpM34dLdOjKmL4YAWp63GBl4+xEEXkRt8dhCB9GiwQd+/irbemA1I7bsbrptXO23BQk
Z/ogSoyFJVWqTnxLX9zmenGUc7UXxofHpaD+ehR3SJq6IczQ707uqQ0/aCncd0m8weP0FE44yQwP
UNO+DzbGdJ/rzwfXSSV83KWPbNJ2Au9XAu9rjKHmR9AqCoAkwXKbXlPOynpCb4et191zAr4VeI2r
PNtR38JP453qJdqMlffhT/FDxRaY4w2hrANJql3qJPdVxiti9UOuzUSPYVBvI29EZE1crhxrX9bO
ezgF5wxL4ijFOZocmr84CoCmnC/1+Da66lLksH1RvNYi7aFeRRAeYvzdpsjKm6qHrzRI8cJzir4l
LFk3pl++qTiGWuM9ImvAtaVZc1UPOTO9nzz7c3Mbumq6KVi5rri9RFsHhodkIqSKE+0vHheBlxIf
2NJ25LjgsvYzOjhevnCXcGREdxqISTvGbBUceavI+MrcOw8e4D1wSMDkIfDObfRp1PeIdE5TgeOJ
xi8coUEvLS/1TAaxiwA+DPX85nX+XgQtD1jUvT7Jpi0brWDV089RXj+hVIIuZLVFvG1SRnBrwtKf
ly9dqU5BJ96LobZXQYTltQNzDwIanIpfJmAuuSAmoozYHR5y39D25r2H5NSgW3JeoS70RoHtx0ZH
3shkJ2SgV0Mg5AZu3asn8ZA7wZPhN90V+UWy7FoZh4956ftfWi/+2oTp2neqz3je0U70ZvzwHmT0
XT+nJ0ko4mpdnRl+poIEA8elSsF4LVcqUx9TlX1t4uDBj5Ov0TX13Nd7NPh15LevcMzYNsA+wO60
Ml24B+P+EMrwZ+5YPwcMlCSrjn2FT2XxH5XO7nWqPjxZwmrozpRs2/nElsz/6CSsmUCfFld+WE7y
OZf5sRX+j2YE61epDw32YfFWYeywps/u7a76DmViRSfbQ1g0exHZBzvTp9ynEUflL3X1kCtvj0gD
q1ynK7/L7qT13ufVF3byB4juO86h27nsL2Sv1zoUh5bP3zLUgDjcXV6JhZ6w7GSG6BC0+V2Gh8AL
2/t+vutGdrUW1SzAzONt3UUHE2HIaZNnaYp1RLZhHlOOB1BxR05Nyv/oOzoJlxWk2TVL/b1P/2uZ
ZfftMm/rJbuXbfzoedQ2eNa5SJCAayZ1DEuncqlQi9Pbyl3eIXRv5rDZs/Fes6tjyRgd/Tm6IQl5
6Kr4wQrSl/YbwRDqAxlxcZhjQhH9UTeYElz1o6TlBCsOybqgY1vDcXYmeVEH3i4BgRAwqV5Bjw8N
9DRcS9VtU0P0Cr1TNUTb3qNGa6o0CHf7/N8yw/1/l1B3XMae//uc99QjwP8ggvZ33+P1n/0x5nn4
FBnhiDhhBgg8zIr/mPKU85uUgj8UxIR9KpPkP32Pzm8aoQ1Toq9cRUyYmeMfvkd8lJLxzwasbjPj
2f+W75FQ+6/uPU12Xvj4KuXv46Iv3b+5+OqRRAkLpQDXnuet25lAycLAtQIgaN2FaYkgOl2onbEA
EFvlTT5V0Vk0NGTlcNdhiFlwR6gn1A0lgfZAR1jhxDW50/g7kEJr/8ub+y9mrd/tmP/0Gv7x0wYE
6/FqMuIyc/111KpwF/RZOgYbT+FVtkrJBqZ1dl4jyHnUjtg5RfQ2qGuew4nZZMErOguYHR4W6VXT
Fs3W8T3UZMKm+2ZOnmtM0hurLlLihElFcBLDM3mKZ/pdqQEkk01gmw/gfjABXAgW7PZQRH9Yhf/C
fviVdXEd838xUPKiPN8VAgCgy6IQ9fpvv4IMOcvvq5G0dN+rG4zRMK7MmL9Hk8p36ew2Z/xaMNNd
SNCVk0iaEKcQHk2UvEzCSbcJBrtrS55zNZPh3BnD9kS44yN1F2wqPG9v4xzRrirxBUCsKvc4sbGG
+XNw7yUWy62mP6aOs6JcZzop6jit4Mr5iGM2rWZgChKjdPa2mggfmOGEcw02epnQOb9Mwd6mEitA
19WJUE8NHaKAFmseT5WmOwh2pJ77W8cJ3nQuzX9BCcHr+1fzqXY9TZ0THxQOZBwcxO8ckV98tRXU
OEGsvN0uU04ikPUxeizIKdQZRtFM74fYRGRWCLUQ+aNpqiF+N+vCf3VK9y0fzfwjVXR7Dnmziy3V
n33v1DZKn0WR92DoecdYNNICSGeC7Y/bSLAI1ZRLReRlVzQ4S+KogctUsPQtXKkbTGtfW9nla9wu
6a6+lgUG1Ht0cMC2ap7Z4PXR0RZ+e3TH4ZlhYeMWwUyU7rrht3Gu23RgJP71e5PtHa+JTFJGUQyC
J2IRzSzLn3EEIyJEFUDaHnEA30x9Od7jtKi2AzsRenoi+3iVSj0fkFaZ8Zjp6vErAbJNgiFrQ/Pj
tT2WPuQ+X06wUahwqz2KM/KfqOPsGw3RAdzKDtGcqKXU/Xod4VvcpKShyPJhxIyg+cQaZvB8UQDY
ojo5hfWjXRFLF8kCUNI113qpZBX1Ot6Cu7U3dNtcPEKgj308vtcu2ZrZ5z2ESqUpEsTUigyy7Xyo
oZgWc6KpJVVHigRH/5PF3YOChk/yAFSWL3eOndzBLN03/uIdolI/Lh36A1ITESqw5Gsj6nblZLLa
SHZIe7OA5u1Lh7gm8kChwvE8xmLlQnw4hk175FrfLoMzrXB931OGaVblQNqAgT4g4q3ttSSoF4b9
FzXXNbVNOc2t2VOQ0hNB+rmtbGIuXQ6b1hF7NEmON7w9rL3RUUp30yX1W8RWeYjZG7oeQNvRvrLw
UiPxFzH+kYicHnRiqUOlgqM/RcBDdfLgZKA/K4HZxu+s4TYDtzdf80SACWARWHaC3qy+KJ9zWETX
y8xufRUJlmNKLy/tXBJ+bQo6QiV8tXDaC+lRtpMMj42hlqeiyYE7SHO2gN10dK9kVzi/rYZxF2sM
L5x0rWMbY+SlZnJqmjNuUeADi/PYtppKcUq8CLklh2USAKfZDBYu0nrfskPCCutdu2rJtFKLBWLn
ihCcLH+DOfMdhgDXZtTax1HH6T4nQhnpTl9KO3orlmra441JbxckzlNDFmjQDbzWaWKxSCfubZdE
oLaCOeW+3CDTTSHtD9Dctk6NXwCOUpJlmG9KqAL/i6jzanLbCLPoL0IVYgN4JcEcJ3BGmheUNJKR
MxoN9K/fQ23V7suULcsyTRLdX7j3XDJMdn6WS66EoNxW/Pm0AARCQ3Df9FBhozaMD02QNKccyfSx
wGxCEyHPXauoO81+P+ZJuup6vDAJAQwO/7RwrwipwOB2/jtszc+2d4IrEklkAJMPMF8z93MrkNlj
RkRKGPD1sAxAJLjnvjUkFYLEcCdLFbxJQqD2BJBD+Xb0ya4/WKE2oKRxw5adIN3bJpLGhoYOnAzM
vzMZyR69FpCvNrvb6HtpvcgIIKyNKFPiBPDd70xbXCqL8I/G+ZKjeBjZXG76FHNR1vES2eGD1p7y
bN06wQ+cwuO56OKL8RyZ1vlOTjgJkqUg8sJaTmSKAC9IHW87GouxRoWyNVqaYqeRIX1QuAlGVhSZ
VSK0a8lB16FWPOohMEkBZRIRc7/zC9geiYH+IJgiz7d+wvYC79Fke0KNEQy586OZWZR0Y8XHrL1t
qLtvcD7AqJ8c54oeEl/IQuhZxpiAweqMrngfVI1eNbwe083HO4Ez7tGk015xuivCphiz2LwKq6XL
cYzhP9uExJa2w34BRbav416tGbpBiW5IonFrbFDNc0zjiNq81uw91iEdMeSO9tc8hdA++Q12Nlg4
9K1VE0oqpN5aLu08/leUAycV2jSuClzKbYHDyOwUDtdxLI98GPHKUFULFRiVXRY/xBSrg+O6T2Q0
6iWkD2SKaB0NBou7fFrqM5vq+jykztl8IiUsvJ3n2XTNI5JHcGfJN16L+OIQuSMmSOexVv0p1lLu
c/aQUebbj2Lu9UtTztbdKdPfvhZJNFbFcky61N8aWYJjDYzgjwzfkxO4F9NxvPvsOMxlrECuhhBk
Phiw5mXqFcFsXqFvM4f2NWElzBqjWM5wT6EJ4BYNDbohtBiePZ+HJQkuMnR/PK0Le0/xRzbg/P/v
x1L7K3JgxTZFdhbFICHWoXT/W7C8vVvPDGFiDvIt2Tnuu6YLOuiepRhMHXEYZ74D44KQQuXei/D6
llUS8wIuy/jUweV11LPzVa21W+pThmM60sy5NqUVxheWkOnGM/heDqg5d3PBYzITY3QNUJQcXfq4
hPKQDIfgXLfWd8JI68ks+vDsur50Fqkv+ZhEkylIaU9+8T2rT/nBNHiSinBOGW+I76Ex2A91w5fs
dhkajUuweN9mCRumkGV3TBy7O/77q38/poyBFcfgg7Ui4Yjoxs2NnWK2Rce6L8ic7lwYlXMehPuW
oQeb9RStpdMVG4dBxWeQjEy1luyzsuxHCGC612F6xHCotmmZfYRu/NNTFcATChQvGMXx348qLQUU
J4wVmV78jcQlH4UmgcOI+ZrPqRv+BsaY3Gr26A+LpUxX4ipP5YIPqXJQRWzo6eV5iilJKUJJGPLI
MmWguE5Sq4Z8WWFHIkO6JH20RtiNAxBrjIQc3XmqW/dzm55x9wJh9x5dhalyVsVJgU7FEC5y6Kdk
0SGLPIesj6YlOM3PHwjFcU13M0bTMqkukKEOFBEx+g4JCvv5XA788qjr4e4YxidV63IeK33Oh+YX
rJt226s25DEUJy0GtKAWahWt8Goy8/mZZuSd5FkKCMDPkY5TL9GIL5oMFz7VtAc873vdHS+5WlsW
eD2PiZQxhWcinwpiC8HLZhYcJuOJBDZItnUJ2WztmBw0U/agFPSOKF+0IwEC0Yoco02T44okW6Dd
+JC71izQQ0KCgohsdVwN2kOcChmWsu/dteShl0m1F1YAxbgDheqXPwE7IAYc1G/0cw7T01hugpoR
S0Zqri6W/0DD5vvBmTAgTMufGb0v8OMU5WYhkrVrJkdJZ3mpe+S7MVUNM70UEJnfnOIlG66MW5fd
ksEUasoyOPkKcu4TmVFbLKb8MFdrdN4rG3g0Tnlj3Pl+sq2WqruL2Gjgb01I00hT3Kmkrs9zybLP
GLKR1XZh7CywGjUOTlI78mSfjI21QqeL5LK+8xaCZ+pGag5twnnx1LGy0DgFyjt4rThWZVzchvxv
nxOLNLqDwpxwnBhJX/IiyC65zTcQYss6z9WjSUv6OouwzCCY22uYE/QY+L9mnD4vOut/upiWgNI+
vhJdJvvOaD5823OvNiKsFaar9jTXyXeVBsaG6AGSS/yuW9Osx1HKKiymkDqg2YijADXyqiUC7s8Y
YM9lnGnl3qX18ZNCM+8lImF8H/e0S/aWWfyWTxGu8j2e1Q58hv88uhFqsEe/hL6JkRcpA+huwQEw
K4DhDt5jq1nGrUoALwxZcAla978iUSTjhPI2DuCyUvLtdnVGynktXqwgKF8G91q1fDbzpEr4s+rB
yTj57lPhWng8ZMbKVzbtxRRku3HvWltz8OYDiph+byYwoZdp5/o1HX4KujbvxwtwHBPbsqp5aE30
H7F9E0E/YnuZWEmE9h9Tj/6GY5XSBIgIY0OiyciKLtd9SzUSkw1KsNdSnWWhz2W78KaG/VXBgAIi
w0XGJB+y84R9J3A5H9QF58EBeWmBjR0e/8C8sd0g/+StrgN1xAMJUip1cW30uOST9B4kAXjwQYRr
xmeg5F37lI9Kbq3+KZGZe+fGTHync+9z8GT5WGLnjpCOqlTyeIoMvYxBy+CjEqLG4pir3XWY05GF
1SE1+iTyZPWFV+pHyCfhdb+XJrh4TRdHtiKwpB3uiaXKtc3bi+K0Cs4eyX8rlrr1VrmOe1meP/4R
/aUmN9RGYUzmHLAHW2cbopTrk1k1n4kRJ3tVGGCHMNLd//2IDXwU3ES3Z5FUzdY5d9oTQ8AWcLfR
XQYtT6g8YwHrp2QGsXjLXxpV8rHm8ca63Xo0Xf5QZkXmRYCSJG1G71SY7m10jfE+V7L50JDNnOy2
pG7wLlVm/XOqIPtqCKU2rN8zzY67TPrnqNJgU7bmZyN4xGFlBFeHRjJSYR1+db1kK2T5f/Kx+g/u
fvqAaUZfjL0RQ8mziZ2QIJiAVldCpuy7UPXZE7TiDlYQ98S6cDm8MXmf/GCauOlCknvskDCeCR55
nsAJQQFCxzV35pkn54RvdDlOwfQrtoV+QRIBfm0ssK9XGjbxlB084lI4hqf4NrnlrzgiQJIQ0rGX
51ze4Y4gn8jm8PBE652sPLVXhtBBNHl2shuh5r075iB3MU5xYIIzeNs6ZrnGTmTQE3Rdx3a28wKf
rSDTcZ8n5d8xsH4kjIw+Sf8C8KaeueKLHJBmqGRv1JKUcS/4xI8fbpXinlmyZZc28fjmWlAqBlFP
myGHcMvNna6GIV5us086m/Q77Er2vPedJiStiFbAhYIYNQSL/HBUfONTmVdZZ2qGcD7vlyfCPTDo
H4u+p00zvhM1Hl7Jrz0GFcbT3JsffgucbkbkGrTTDv0fAsXMhRyr1Jua9HyqUsJB02L4ENNeZU24
S4Oi3Da18vdSLM1Ge18EuonPcnKeqglN+1ijJ7IcFV6qOPxrDv1l7C39qlzfuLdY25b8ymdjfDYI
arfuEqZ7dICYqrFRoTek0R6H9m3pUPJBMCehjjPCKDgjnZ5xOup6Y+uGiD2WxjU/U9H1G1KET9M0
mJHwzx3jjC1ENXtXJNg7R+E1h2QSV2Qm9t1FwbmqTeMXsRLO66Lam5A4+PKykNuMwsAwn5pV5KHD
kH2A8zkGBtWE0LH95cUGM8+i/a4CG6Rb22pmC2SvjviI1qxZxm3O2O/dnViK4s0r2AkVbkRiWEEq
qJVHBPcCurcMUp3j3v7IC/1gv+XfZJ5/xIrAjHQwf3OhGFHiljXMSyt5aLC4gHNbkpKKBMu04RE2
kkGIqccpOFSF0A+TEO7ZhzvMXu9qxUuDfdM8IJuuhyB8CDcw3gzu6AoN0kMow3udwmTjgq6SVVo/
xg5JuV9hHLG0zj9l7BT7OAsIC+HVfyLVgh4FAvPw7586pvkn1YFx/fcPF/8sUiP/qHnwpeuMZ9fA
9mkk88eEku+iFpOQbl+rDwx8xbElA5wpH387d1CPgL4Pm/GTFm/5BJe+rBfUDdSik6ZwNfcdPpk3
YHjpq4WO/N/vcuI2O3ZcHpGSmf4scMNEA7Cnw79/aXCa99LwPY6USr0Hlfm/vyuUXXAqJuTBk3D3
+MWcDxXMvyGB7NOpbT9cNXyQKkL77IdgqSabPFC9b5FlrfNxdDY1wfS21y7HMrOfqZHdY/ZHHK9u
S1gIwpxtK3mYXYYkmX2jymToh3h8XUw5+d0mm1pTsPn1awuXAlu0yLeZmzEiiw9LkO7Thilt7t9M
L4rnzL5rE6XUuBRc3DbRWkaJCChOgGEBEhk9pwFIDqklKL17j25njcpxArlub0ePsOYAHT07ywYz
jITIOpDUNfjYlzIxT5EUMBzBPOtty3faLgKBiH7amc3CUZP51mnUiGhRQVzboLtUvvggtTbZsSIv
qLx7YyPFeRxz4tkhH0ajgbrAMzPnjoefaHH0j/DbswhBmb8XHQUNMt+LtCkF6H/ae4kEXIfFsFbY
bFM8sruCjxRrR2hF1GzlodGOvgyJStZxcwZY8jN1k25rD+aX9Plqw+FwIjiwiA3mmG02T95COPGK
Sey0dRgzT700tskgD+VT9lwcLfVMdO2JlRPpX2MUf8yOyMpe6pjAQOeX7uOXQoqKPKfmkEM7Y+TU
o1VMzJOTFtXRINYXEkC+b3XVRbkc19iv2APLIX7pSe2KtmGAuZahz4s9HxCBAmcZRYdq8pIGQkWJ
NBAHyCI5kXpKQ4S51NSEIQx2T/Fg/apaH/G+LE8jBU1kh6DcvBx2e5CGcpU7DggGsh3a1qPe0/od
M6KzkT1u0Hl8QRrW7Jcy/usPSJRnJnIBzwN3p2FApDJQrzeVsZUmyMCsLK6FazGR0L2IFvQvdOvX
pki+2DD+HEq1bvnUDSpMhqXiVrOhWVMxa6Kpg+Gsi+pKHMauGZX12jEPqr04P2NJGjeLyMb3zDbu
wfjT6jLnVMyYOfFJMLvMnZPW9Gx1hZG/KqvtGIsf9sw5Usc5EyAxhTtU4C5r3Xnc1EG3bw3vF4NO
tTUSK2pa+5lNg9ll7jFc9Nj8NglM8aRsjehZeKaMfzbLsmNpsazJ1APkVFtHp6BkmB3mxJw448VJ
9RZ/Sn8qBzuO2qFP1v1SwTGwh/FQFhQC4I/rLUy+vhPIpoV1Np7ImNaku2cLdiz1UhFlkUeZZ9jb
ZLTfpiwMIjxhl74Y+bg8wBP6mS7ZMGlazUMRES+j2RFBtiwrUawKq7JQ7FnvzdPmwZz7NqYK9wOW
GaThrWYk7pzccf7LtOpqAH/bgqPetYxkM0GsugNLuV2Qd0xtcCKOngAGv/wd+v4jsawW+6T+GinM
mGh5VR7jm3vktpXu55q46yKsSa1lIBfBFiW+MYZRYXCDoTg5Y+jpECQwo21iI9wrTDZbOo81+y0n
jiOGp1xouY0+gSxN1bQBcELa18FheOiS5dvxQrusv5QZfx4RCtkRr4ydOwfLsI+5O0YBMtzVwih2
TU7Lj3BavM3sALl0/ZnCxZr3jg622ObmvdAj32qjfMZcYJ+zG9pdtO1Qx1eugybZLU6rwpzJ4igp
qbk+pohgwz0ohWrfLoJtAKo0brImW9WDP55lPRDsrHjvmEfY/tQeFYpm4gCLF2UV45EdLVb+sNhl
7kiucq6XIxPKzinrk2/o+uBxYpZDLbZkTj6MrjB3JLx8oA/XZ/3UaWRLDvq3CT6cujQ25pLuDefm
MXE4NBaNA27H7L1ntOsN8S2MZYVqtXodq8C7+wATXV7tV8vxsFH+3Bym/m0mquKBDeNuVGJYQU7o
t5WHdFcW5iZ9/pKXS+ZrXEVc5mHix6//aiDsl6TKxOrtiaLj2zG9YD5jW8F24dhQZqisLV/nUSxr
zN4nM0QS4Pq0QV5r/bL8ifQla6x2fFRHLP7jKnFGSDHswxKX7aApnN8Wo9p1n1rmGul3fOg0qOle
0zDbggzgIrAP8A3u5HicxcTSZm5lexBov57sX9gg40B8LOUx/Kbgb0XloibA17hnQcY+Aly46znX
NkYkOkARMwfCl55tWtf/MpzYvxoT/+dm/YwsnD8onvqbqEIT0hrVhCo842Ko9HOS7tlVIflREG/5
89pVlxB+Iuul3/du9Xc2rGviND/hvZlbPH2R1/jesYuhpfS9g/OVZHXV3WInJqt5BM+suu+073bK
JRSRBHAGnBzDOCazyzQ0ThTW/UULfXeA263hv4Sbiqgbq667hy/DjYzlt+ehefR9CQhlYA0hR+kc
F8+5eKaojkOtdnWHNKYtyxhLOsMTY37NnuiNfNTEE+o3dkhchk0rTkvFnToL9YZeOzgxplYbXA97
T7qHrH9y77h4T2SvUwQE6hI8/SP0amQsuayB2EkRCuef7RCkZFZWbyiZ/Q1u98m2zJuqy1NZkyc+
x6QSS5esmmQhkKgmVMoarHUFzRQSVhvscpARkY4BY1oOl31SN8umkxpfbjFNb9plape55LWl47nF
1hWpnBmsDq52RX6LYXsEtVXcJHpg/ZurjnZ5ZnbWmG/w9o89MIO9TFyowNiEgQDchmqiTDML6hAI
G1XP5grQ2pEZFAO6YVOzcjeNqLLrAF0PA9p2nvaFJa5JOKawQ2QSARgm/EWZd2DpUHhHHAAkym68
rKE08lKD7VkCEV27f6uu/jOJ4B04EGM2q/kGgnFtbUUFAUc3XFhXhmrEwYvbqiBNeFe5xnvvpB+w
bNvtMDPnMtx0nVVPsyywv8izMEy40DmaRKqdcK+iN4BGCnQAIQE2K/He9UN5pgKytu3EfMbAm0lY
9bScbOw9T94fmTrLz7AbtsD9onJx5Ftio5Jrhm6t/Pqv6+v8KCxaHioGi5n/cDAMhrU8wf0ut4J3
T5E9Hh7hOoi3DivIAtA59T0Dws9Mnk4xfGUjdHDRw0hlV7Y2bQRCkzZeef0fZpB9GEX+M2VctAoE
eStt0u48aUrcw4wjS9aVIRoyI01fJwHktZt9uHKeVx3F7KGq6CAUON/SxSE96WWvqODXSw6xdXKb
pzZrvywtEjNX1qca6z5EDgajS/vCtmJHANnab8NqgzTwKQJUw9bTE8Ykx9+qCetsmNnDuqWf37tL
vi4z7UclmsIOnfSO+BBCh3NvUzXFtp/KelsHAFg9pJFc/D2l+4B108jfCDgmJapsi70MbP5lmT+W
aQ7fOx8HnWhaRMMS8ZVvOWsEgMUujEHFhgVHQE4p1wOEOZfOw2osZyWn5hdakeSFGvaH0mHymjqJ
QMjfbgOFi94gO3njBVvLu6SgDDeuP4Qbu7KOhkHcouMZMPTz4eJBK6V9Xzz8bsF9nOCPg1LoIiM0
t55dgDhMNKxAFB1IAV4Wr5KRtIXcmLJiJsVmBPME1oxUM1cm+qo8wZN9AMBYT2jm1njCfMa/QFcH
nEqIDpibpkBNPRaAiaG/8B9aHw6NBgfkoZHPoMuyqPf9TOCfMRNqP7V+sincMWe+7LJl9+m+PTV/
ze48X/Aig5L922XVJnwuiEVLMBmz6Cd5yyl3JlYRgg2GYad1uhzyxm/vlkv5X8/EYPl0kYfUt28Y
G/v//G5ca0Q4e8rM5sT3tOuoGXufHaZUMUTzGRtWY70PLCd3MgG57WevCK1eKMVWOGr6SA4SoK6U
zPa/xYxCeXbIVSjC6reB7AcD3LBl3VDg3XE/BhafpAdC7pzZqDSBec7TYdiD/7iGM4CSuWGwSKXy
i2Ce+bCo4EdTWOkmyCfo8ETH1J68pTMwnipp7j039n4K70lSzmc1jTb0dH0jHyDfe455Bt8ro2Ci
GRoJjQpjeA6MlzsQERJ4pq3ekiem3+hDVPMiNi9lvZ8KP78wogfCIHp7VUJ0ORShf/CmMd0GrodW
NBTyHsbdDq0LCK2EG5CpcUXu64suUWo4E8stAmz+y8gY39pjxSzT/KBqoyDs8XcYvfyTSYUdUOQw
LGP7wJ1KnFfN/ZGUYuM3xrTLphTtKBotapb61T+w8egu7qBPQ+CII8m4feWepPBRAbl3Do1LUALn
CQF/YBIqYEhSq58SAutmqSneKvNouDHjd0KQu4RwvKIJ10bp2yfczQkoh5IPQC1fNsa3cbZPjSah
XdNwOE9fMGCVvWO399ZR4yavsDMOPQIlAiEuSgqXZ9ZQ20qY3HYkXV70gECqBxvTLhzhQTtTh4BA
uMiBS71C2ku9OK5nq2z3mN2k+GZO+9tJHI9fe36jwPSGaW9d84z735Fmxfu3TZQmTtx/luSVyCgL
cuRDFrbQ1kbHUY/Iyf1X0lLSLVkHhOYN2ZsKxIcUSM4lCjVGLa7c9i1aUU9w2Duzh9a4+xFaMZ+h
Ehs7Iz2jLaj2ixy4RcHeWi7+1rQWaw+2wwXc21Ii+gNi4Ez3V4Km+mslmv/sOZ12qeDN6hzwTSCy
wabo7gyKxXwVlr13C/XNZch3K49/BbEVrhYoR2Vazkyw2OmL9WB1bOef/yUxFRcQSQUxgjORnYZx
kHXI12kIfivvOWccbLkFzcf9Fd4Hg6VCKPHcD+e6rpiA9RBw5UIXpz97P/mC/P3XnWBxV04KlZAQ
5NxuwsihMTnlxvKuNRYm3LWXuce62ozP/xKnGc43cZYORvbnTQv8yX3MObZYaHWplNlt7IaDTrxp
zzUmIj/Db+rOoKvzeDxIab9AYXWXwt65o5xWAjO5Ev1mVGzCQ1HcUxHAJrLsV+0h2W+Rm3OIiD9V
3yJij9Mfhi6NE8ZIwhczCmgcE5Gdm3hFAUt10ucdLoe3IkwyJFW8W52hN3C+zmiNTwtz1agEA4IS
YAy3Zb2MK3/O/sbLYj8H1vmmr8P9PDCd9X3IC9zSxF8T1s5hviKIgG2KAd3KbIQ+YL1j2dE1UVcI
K6pJq9pOOsvXdtst69Bu37O4I3Kuo5dMyqE8TJbDHMMG65fqfTGYLF14GHb4euV76t4SroVszOej
YsZ3pN3YdgwAT75Ae5cjv28ni4eaVJONb3dABElQLVLvVQzMn9wyv/o+9rvJjNXOjLM7ldyt7gXJ
dTZb+CpJ7l43nRq/nC6+l/S3YUg3SG/ETnUoKOgqpg9gRpy5Mu6ubtps3RaZIYP7nzabl5VkfnJa
/v1Sfi5ClTyaOuPRtcWbVWNzbVh/JK5YB03r3AnrPCQ0OCsxLsNGWX+CmsDgYJAkXlC8crv3hBfl
BzXaBx9y+Tp2LB8cPgubYrI+E4+0CAriFxHTO83Qpgb7yYhJh/S+8xeDa7lMV4JsPRrSYDdMhPIa
C4qJADKC131PC5CxYgguM3PvtUtYCjXt8L5gbeHPD8Y1LUwDOmhas+4pYH8Y82au81uh2ExaNtod
N8scVBX5n6SdSN4leogLbNfg3zt3SLTQo6K6v7ilDvDKGMTyatRN9OJMN0qn3TDhtmT4RxCMchxt
8dFqMIVQo3Yhk2w/8VEdcFTlTGHXYgjazWRgunENvitVXe1mMTwcPyDJTJuvRliZu4rVVcLFWLQE
+tYBvJIgQxmBSs27jLRcZCpAz/IxNm7o278ZvzLqK24EeJYfLqUo1PoTCIbiPR+7Nzsmh0U1zn7R
FzNLrEOmpx/gCdyTx27GAqCw7rP8MDrj+8IycTcwOalnxajbzLeLOw9EvEz7xHPNmxfY/pFl/W/f
irdlGyCJGUaOF/W0XbQnKHiQ03i1OMHpIiA92EmZwUtpcg6obOeA5ViIt9hUcQUCdYLnb/Xlo8CR
cClnEJEdJa9fMzOyauSrsPTcjU4GbD7KSdeVWuZTN3cle/y4i0LPQnnw/AESjhB704KeHOZ9FLd8
LGZRpKew9JOTWYbnucjmXVMvyUmpdtzPidyNnajpjAhhyjr73A0Vu8WYbZcr2y9eavB89O0J33jc
lRGwQvdk+NyvQNg+R26ubS4c86RK4z+sz9NWWIw00Jn916KcOUHkaE/y+SNoqu3yVIi0WeMTirL7
/ydc26hsGJcYjC7qOIu3kF+tk03eyWDJ4qBcdL2xrv4snckWss8ui/UnN4l0okC+w0eCmPF/Pxb4
bkEgkx3vsjiEYwUmg1VCPTcfRTFq6j/I9CwZstNEREa0CIBNTemiUsjy/1pnMTdTvDDUgEO2Kd1h
YyhiFoko4OJ0u6OZoOqc8tKPGvgMa20RQ1BObQQAs48aKCMbn+XjGEKpkmE8beIEATfiooM1JMcn
E20Di8VgPeqrM4fYHSd8t7d91BQduL4osKigEgi+p2KJf45e80dZDD5SEIvYyEyLrEowTQVRVHJ8
AyLDwMFl5Fzl5I/PRITnT6O/MyAibv3ihO8X/SdFYyOG/4Yp+e6kg9HQt18tmpyoNttjly7e2mzR
wsjui9cPNqtLmf3k+uEt/VMcmjCJzEmndUV3aO0KCV1GPoexpNnFH+0WozbMg5YeVzYkHQ153dxm
zUh5WztT+7sDZZ9bxi+/8r2/eYCQPcnMKB5K/0BEbXPApy6ANHlvfS/nV4Au7uC8EZioz8tg42dO
h34lWlF9SxZVNdB0c57/QvUm6+xn2Ew3Zq2Mlx1H7V12GVuwpPnWqapP1gL9peutV8MgcJLwBvGJ
A+7SlQui4Mk0zktvPd84Eo8ly/LI8glW6uEgPQEsR93ByIJXenWc+qZZSd+7td/57dGEss2lRkJF
n1Yg00MiyuCNO6wayHxn/K/Jw/IUuk4ruyiaIf5/YhRLDYjEmhaiZENix2k0eJa4WONzc1YnDoxE
Nz1lIVUOEQSc3ujLGyv85Y3iHg6pOCAZONtBkZJ0BsLMcoooqOZ4ZQLKWkFRJ5XBGtQWwlC5SeaO
cXTyBHQFfXUhCuulV261NXTVHA3SEIjgbCDfqD6NkkaFkQnFdl8OCwxy18hYKtBQMRj+NdsYOo0M
6GroxG9uypcTdSejbefajUYK/TZHPD9twMOpN824fV9pwknKJbsG8I9fvSVcXlMPTQNS+ltXhD+6
sEPXYPcJxyVxnqYCXzSzNNxY2S3PSnU1veIrSBvxSJ9Zf1NtfpPiDTurcj7isrEj3njCicZiV9Qy
PMfCQT4B/ZTaWpNzMYVIZT1nJCPGDne8YD8CSVBtcayYXBwsLVvivbi+WENIwW/pE2jB0+J6+zFM
2LRYJG1NQ24iww7SM8hdePKqrHaLJhJL9DGJhAhN/OJHIN7Qsc709o/eXG5DYKn9xDC3V0AzA9/H
0Boxx0gip+3TtQcsrIu1zcaDwbuVJJFhMiZwEux8IGVsTu96FRMAenQVEYtBuCzrhLOT/GZHr6m1
eAANhsP08Sy6OufStsAv06QzIm8sPp2Y0BEeEXHuMbue3WdIE0P5el/kCLIHIowjJ+kDRBjEhJCi
BiJQFPO5mqmrbT3Ae7Dac/78sSz+Lu09FhHaIbXLYbrKNwQw9fwgcSI9wCgqojlolgg6RGeu0k7s
Ao/XXRnueSgaeUx5Vy7S+phqgAWV23/Gdg7+tyBdcaqM+d71HMcSzfixpgxFbKO4jhnt0mG561r6
9dbIqcKbpR+33gguy6j1uEKVn9lTek3HICraMnvVramuNjIMgIsOMwlFcnVpbQwrNa5haOhjWtiv
xdxBnHbm278f/vOvlH+YRVhvBs5nnkkKVfSB4XZo0AMnsz/t/NH/qKDF3bzF7S8LiDWU2Gu769Mv
TKqkrkwdobOKunjmrFzZhky+tBUeUJnGSPyCeJtNwjl3dr+ZAvLF3VY7v0NyCZ14qjboHI7s9p9H
TFNu58YHqAId2B9V/zHnhykTKzA2+U8HxTrSPDVttEXXIntHnNAr3fGEZPvaVVSmWdAcB1ZkGBgf
ZWCm70UbXJrmSfhpxU9flTUj04wZukqTaGalfXLTeJ1ZCPOtkgmSbdOBDXCjmQomcLTRtUq5fNa8
ztVkl84Vh+Nyb7GYssU/LR4DfZqiLGJ3iYtwJEm8r8RTPxlq8vL8R1z36VUx/kVkMRFOlmeR3TcC
KaJLnvfYP8wURUCqSC720GpfsfLskHu3F4Qk25Gtn9SfJUjTaxYE1YMZKVbqdMjOuW7rRwK0lhYK
03Tvege7HGbGs/HDNgZGAziJWP5z2KZ9tS3DoYmSVpCEtpDUxtE5bTynd7cuuHlwe7Z+H/mVXITH
mVVx5NNskR6C0JI8XMbTffphBepDWq751vvVt1ZotjpZl7fUCn9U9GyEcBEC0iOxZ87tXZmXYyEe
f3KwdpGjxxEVTd7uXJl+4PdhFPs/RJ3HcuNKFkS/CBEFFOyW3pOiSErUBiEL7z2+fg56JmI2et39
OqQWRZTJm3kyd8QsKht5VRWi4epgKEuns1+iFPQ0CKdhVbVKePLKXQ3Bd114TNHGnrGSzVa0ZiuK
8Bm63dGMXWYoTMN8lb21jJp5lCHH1h4+iWbYN0zJF1KQj6gEnOvc8LqnhcBbjVa6h1epHeKazlYX
g9FSrYp20WH6POg1jWoBNJXNPGLPuWYUMVNbxI0hhW2E51eZ+ckojgEeu7k66uWWtQ0zTGv7W5Ib
+BQ8kESwPeeQ/wcYdhqvhjRGLpaMS/QMi6DAVlwGhrFqKzs5BsahYfgdRl7wyYRi5Mnq1LPw22CX
yGRcpRSP5RmeEy1i6jQ236mHWSqmF83IAmud4xeFgSNhYZv5jf103/CibXJftfOpJgW5mMcwD/hO
uZzUl38fVL1INjClcbgDN6J7ozGXblnIvSehn0a9gp4ccgIXtR68Z02kzjvsIGR9tnbe3Zswro5U
jKwhaTe0KXASr1QHC8WQe+fArT6SoFZ2I1aIo1NoO07v8TWZPuDAWghNiz5yDqEjeyVPW/uFNObu
qB/FeMTtqYJHd0pr9UHpMOdnddgGsI4XgxepyyBCtYflw9PR59o5oyNy0XabqicomyEwQzfN9e3o
QBorB5uTS+/fO6C9yzboH3HUJ9uqt5NNgD/zBZIoEaKSaEncO3tH97RHEZ09pxIbWpywIgTuaTS7
+Ey9YfPSJUPHDQbInN/jGKwLEaxpmSd8ZfZvRle98smwSgWvvhBvwSCzhY2T7qIQzJxlnsHylaZb
FWGAa5py8l0XEmADDjDP3jMuJhtTki3DETHsatP74xwaLGNFqGsI+zxUvgUfwWEyEvSufSDVr+xD
Jm0HPwmOoFW5+YKBe2nV3nvxbILg0Vh3584JiPaNNsabYrTaYy1fjIwYvId7WbDMY7bwhx3iT7WM
FOuWZ1BjsLu43Ft2jWxyOlsh2GkM4C7/PkQ615iG++rMHLrdEBvZLW3C6EXJmiVlbkyQi2JiZBTZ
cug8+8WNeaQAjh90Gl2vQAIm6lOanUQr9EfjdsuQWtadZYX84GuRYJ9t1x4AoAsGM3RGQpD7lJER
HCOxZIJrbgDYJZAGmQVabvqSa9JngMdxBNFW20PxtReqwTdTYgdc1R4p/djNs32OTMZElXIbOoq1
Y5qtotI+mdPJO2I1qblFfIJa3OcDHZSZCuJaHxkxYu2cJyS7HkmFRSiz7+Z0LuKUmpKN1PolT662
jT0LbGXiPEXk6edW1iYWV6axCjSNDXMKMSMtJtfC9Pq9VYwPGTfKMRxKfWY32wCjw2ns5HAaNPuz
GlS50xDKt9GAiawbeXCTjIhqoCTdmWl0e6YD0kZXUNS1CLoEnLH4gKWCFofYxOoiu2NYrqwiN/aU
8doXUgHrbGyzZQB1aBljzcD5L7RtxE1236pM6qogGDdmFTTrxlJPLKvpRyGsoybG5lx1hbUNCWXO
mqEwVoWpJ4vE9pyzZ5IW9Ot8X+ZcpVuz6VEu+x8X5sCy1+hDE/RMY8623ujy0pBdPCyikLoHZU8S
eNVT7b4uJCUBTUaYdWwyf63H3hvhVb5DhUK71GAeCI/3UvnROHd1KT6Cwd2gr7Wf9JMaOLCKZY7H
kAfd5Glw4dWQ688UhoEDgQaJ0TscKv6wMd7MLNw4Q7boq+7Wts5w0tS6ugyNfW+GFE28oMM3zVNj
ZwK8wD7sFFu9THinlr15xHXHVzI7DAUVCGRGs/4GEIwg0MXFwBhEde0z/rFIwd+YEF4lx0CAJH7G
VSOb2E/mqy4bTm5dXR20qCy2QcBS6g7NSqcTGdxfcsnzU9hEf52nWLs+No+61iyKIJT3Lm6DZdl8
Vh7yspYWJzKu9ql1QyhXoVutddxGIEyCjcX+w0CxzZe1bnpLlDx1JjTOSbZDZDbmevEBDBblnTvz
WSoNlZG23sy4Xb856MRfHoFaGMtK/irtKtr6TTf5ONKHZDxMOdzYn21NLI3ewDAaj1hiNEpGJ+tJ
2tnRa91Ff02r+Ye8boCM/vtlbSv+oYepx4kqZsYjp4qnut4FBFmO3vShks2LYWD7aPSygl/RHsH1
ipM/yGE7Ajadpe2cy+N41SIjBEfLT6RVdIw1pf1SShRenfbFeW/wN02o5Acvq+8OCvVi6IguRc6h
yJAm/OwZito8WS1kQDOJnZ2bKwSFC/EK9BPsvBk5L/8+eC2JuXJuJkH2brRatuoS3d2yaigvqt/T
qpuFylcdazBoBi7cDKO7XIOAJ+2XxIFwTKL9aKam9lSTVueBa/RN4ru3NvXzgw/Ws7DHW6Tp7qsm
6Anulb7HmSONpVU19Uvb46q22Wdhzl1aMuweKYQtSRu8GBh6KuZ0uuB77OC0mJQ439Gx1aVphOWs
cHn5KHfVj1D7xlldu/A8SZkglTWLyDH6NS65VWSW1VmUpf6i1/feDwEIJYr7YfoOT7EXhHcwlTVm
IDVZWLYO20yK6IARUV2EhvYeO81l0BW49bQVXD0l/kgjQ18jyZ1lki1D842ZZEWixkzXNjbWG88m
TX34FlbFxIdp9Va7NyyOGxYS42ZyHZmW0ZUnS2YMhZbes+qlDajgdX33mBm0YZgSEXJQhf/OgW6L
lbh59bHOr6w4rk6yMT5LixbqhIoMsKdMilSnNXdpPUlgVsbKIkr3Q3HOhD9ezTTfGIJ0rqFV7WkM
C+WBoxTHH1o0clDOSTLNF0YFhLxhtwhcg8i7PwaPkDtQ7CtIkXFSbLUqT05Bj/qX5LR3CHmgwoIc
Z6ole1Flh5Hk/EWnZWPWhFeqsitCME8HK1Yh1V9ntABDd80B1SM+5qrCLJcPM6m54gSjyziZhYE/
VAeTG3IJU8HhvOYoNHXRiY1WUu9NKCKnNcqUW+wQ9QqHgHP590G0iYYLektkWSeTeIDPpPMC+D45
EoxxAyrbEWvouFBxoHC1TU555WzaQSZHg3zvqisjcyOC4THgzVlXoGmXBbdSDqqs53mgMZwpigsZ
802TW/rRnwTmUWdYFmjcx9REd9ZqhbZD7XtCVwC1hoM1Hjh7UJ7Bs7ijw5fJbUa1sqveG+5UW6XV
kltuW2srByYfdQyK8y6zdqUusYLKSdhMq5MTAX4JwEM6ZAPWpTaMcyCKFiiCv7FVja1UcaB0uSBV
YWqaurAcwOhVZxZL6LcE+Qpr4vCNOP9p7wUrBLdg6M3+q3BWfsG0SlajtrMtSaMwLUI1JmzYY0zv
wf0RgMqYJhr22Su7sxb51ZYpUHbVrWjNGhrgwJX5eXCABqWILzNXw96Ye5p/a71k3+DXnDM68lek
7DUqfnWAS7y3uMkSaDT0+nXIjIbhZgYLMmjtUxmpxZUKoFcjbfxLKIZH3QvznBaw7UubQUo6SZeu
YEJeGllyrcLke8AJzB6ih5uyaVGh8ZzgFSlPSlG8k3ujJkHm0QnV4Gz7FOVZqHErYXb1ra51f+kH
wqduQyn2iZGV+zJEAWCQswYVr+zsoFF2sPqVHWhHTnJTRBxL+GGkOvXgIk7WgWbuoKFxsbbkDOlQ
ORl16574f1Sc6HM76Md17NryBKGx2Dh4TSutr/f/PqjcC/djhENF5DzcsNtX5JRiNhxsRjmTiWPP
zOjYtUZAMgXls7Brk+P2mG2MDAdGnDb1tQ4rAtK0JK+r0RUxw0twJWY0ngwGkkRM65tWwSNWFZlP
man6luCJxn80MMRXqRNudfqTpTHEC0aDtMbAdkYcN+S214YLwNBq2fvsGGpmDfvSxNVuFNbrmCnx
IVS7h+eq5Tr2eWulqnEXjGUPVlD+74M2/Rb262Ys6L3MEovN41/oUfHRF+00PVeM/8ElzJNqsD8c
u1ln+aW1JVEGvhfI9vmbMNSNS51bWzL0Q/Vx5gTzmGwqTTZzPO8nNoBcNsxVLRjxtOOiDaGYICI7
ZK2tW4rcHukB3yu9SPNqwEWiQnYJypZaAy2nbKsO3mpN23CvmVMm9jfymed1RScxl/Plv7+CSoU5
s0h+o0cxuu+p9GHcdXnDBnKNpN0clWLiLk0qnO8b+UxOgdY+v4Vd8hgYbnKbsikvn2o36XTvSZrP
7BSb7KCZG9ezV4C4vyc/mh5FhzRxn3bmnc0ppqP0dKzp5C8z03kL1HFJeJL80kBdWNKPz6YpDgOW
8G2AYoRcC9fN53HrGfrPWt40pwCpIGWzwpsyr+izIAR4llrx5CTNQcfjJFks69rYaIH50RbOvSnN
I8LeruryRYh+y1mQxihULGGpf75dvxKseqZMWVA0JtyDcnOt/NoLbeO2ucKN1W3WsYopu1ONJU1u
HnbSu8USwdpKYF4+dFc90gx9Q69FQrR+7MLtt54BFj1POu76eUBOEvvhUk9NftXSsWHpH037YnXm
p2zRQsrCa2GNgdB2OkJswWAuev2gUvtaDcY1UeNtHU2DNxQQpz8onv/VjjxRNNQc7TLNNh0iwMwo
NFwq71UJmyqiT7oziF+r7pYnlMYFky4MEEF6n78NudOvDV3nYOVbd9Xn5NXb3ll6yrnrRnumuTlG
B+0ztLqnj3bNlYhVgF1kN9j6W9AyeMeLwReY1LYSzWiVucN32ttyazHCWYAcA4XWV5z1+/bSIVKv
WLrPZtxgPY9ysWujQQcnEL7XISl1EQacD8suWzQhIySDmStpP/UaRfmvY4ZMBVLnopqWz0CbU03E
VSUUQfY6Ch9AzHIgY/vChZEBFXPXJ5BK+r57msPB3D6YiXobJrjRMhqnxt4mnpQ53lJBwhW6MBqY
CPYh7omrtxPN3gS2QpPcR17vLJ0TNMh6XhzUb+Y+KjJ8as8gnTMBD5o3xWsWgt1hlnMdVEeQJY2l
X5LUWzlq/IPWQ6jYHP6kT2WQQBOd/pT7NWMsCH6j04LS5vA3/YHQbaydOtYolwcr/neNbnG7wCP4
TYLk3YCJQOpkz7twHgkHo6zGUa3EAZUNdzjwrwPSQMEwpilMqGPjRQu8N21AHCpjIsOS/pR6GxXZ
K0CNV+AKcw9zaicwPOGKfGNTZ36BIDH8iUYe4Efcdb3fYtVaT6TKf5/Cz7lrB2l8DbHPw4u7FgDt
p9D1n2/AkgQ7ZUvvhtP7NsgWHp21ZlrKDZz+a7MhnpmAFXaGOpvnNC3NK2Eto8DlXkdBuWawCY4/
blVcmbHEc8OksSB9V4vhI6DykFfIemqqso91ZeWn3bYv3GdeaIBOKNIOneSikS2eQff4BYbwptXh
OrFVgvvDl8k5k6OpttXbZB3Bj+Z+1GvzsZYLvHBfYax9Kk33Q+/4ldMwN9biZnOZR0xrWUEVeyON
5iO2+70so1Nl0A4eG8qzq6ytI72JFG+Qr4H1TyKJa1YOSScF2u2pn3y+xvnlvvcL3OYqkdvR65dO
MS3RoRdQ7uLcIQNc2JWXdidOhWexbNqr2OZJBceAcP8K/QnyB7xPyHixYtxNlZLgPP1otOwEMgrZ
T4V2FO16rFlmbnylWXqT/geBgj0G0rub6z+u377pvkI/X03mszp5SOyIoLDDyajLmHusJmCFWP0z
cs0/H1gBF95yM3bhBnlb0Jg80Dqp1ntKTx96PSWcuWhmJTCMmHsdtRcpFeI2VmbnzGP9E3iMZAe9
W7edfbZPoyTgAHdcznyeYDq8uOkjj81oG8AWwsOlW/HF6Et43vnB5sRIYx+f1g+1rZAFXm2Tzi98
kj9j/kLJN7UfUfGX9cN3FmydWKW00SHw7FrVsQHwAlPMmw+exfU53en2a10aM1/UxWRb/SNqfOao
A2gaWmquiWddLugMWfVJegIl9A51A09CswztAcEHJqlZrhvVWvWBxXVT4Jzl/J1uw7zeJ5lC1r5e
h5W3Hw2BM0ReFGOXFumBCxecDgQx/70sn4o7LnDyLgV3stA0z5RebFw7BmdrH/S4XYTMDXONWf9w
12pWEEdm79VD6ZqTKZizhCZZHiveM+Dy53ZJ3x/7GVgnbZvZ7EqZUdUzw46ftRu8jAnTgWKkObFA
MKCycgn159setTsq5VeZueW8n+7WE5EXUyM6QUUaAJAI5ibn4uNVn0WJDxzS9G+p6s9kDkIirNcK
s1l7iGFTubvCgr1CFQOGHnLzZs6G0CQ7VU8+qXJapDW1K5q4GaV+RBjIVJderAKkBD78a4CNiVcp
FcoGANGDvBFFno79ObYbtQzruaRjZ1YyFKdWYPwMl2xe4Mc7+fpDW8fO6sGchMPTE/IEa4Y2WObP
fceUUKe6Pe1JzMEarzEp5ipL+T+Iw5xWz3Uaiw1tFh8yLe9BGX6ZA5YFiVOr0oLXqT+wd6o/13I+
xYjzvrRouq/vzA0uTpKfyzB7s4IT5LZFmEX8N36XeJIBF1OGAL6zyqxTLerXnORIXbosg+GHD8Bx
Zvn7OADlpkbXiLdM03B70evq1SYzszDyu+F3FxM3J5nCWy8tsuTtWdMJtnq1vHLs+dKAqyR1wYM9
vObhopQ+pree1iwOHkGxLuL0Y0ySck7PjqCcodyGIAOKmA5se3ReOTPd0cnYX+h8yM2peMsVr7U+
kCdTbxVGG1cZvw0/ukTJuIZN8+GE6p3eznKGAkQ7PcNeWEkzKdqXYeSaZPTPUgMIa8fue/cSOvqt
cIwfiZlrFrSS9TVa94X8No2z9MMtNcDfYP8lXYdlyeVs2GHenxCqaORDyjlZODoUptoDp8xgQtN+
baMHfoa+RqlQ/0k9Ti7aJzIJBkFb/8mKx+iVL6xTNyNRj7XBg2ilt6a3HqPbPpBqPtRB7Cp12OSo
3DPdRLPMOChWwZ8hEw5VfvzS2gkHlukJKuXTqyhcR2XkRELLVf/p07ritIBl6Kh98T3QJoJ/IaUx
1HV8DAr4CEFFqKscWokbzdXA+1lBfk4YH5i18k5+ugUawSsWB1SdW2bKXYB3sqXpe1UAek+CbwIC
nAmVb0bhL/WasraP3ndIJznXnHeLwgYz0oE6D0s8x7hzGit+UxEkaemq4IBhLvVa7+z01cUsw4nH
srWE/dQSC83KaW++NBeaNhxMGFCMrbRHZfLSl7AFctPBu4mgVeGv6ADnoPXwSHpiXKIPM7Qg0A9i
JCRGojHsru4IIJ+KUX+WBeF9Kb5GTGRjQfWSwlG7o8VozuhjjaGS1aqMpmL4fBb0yRt9Xd9havyo
inkULCb90J1KrtO8aZRLEdIIHOhENKP8SAByXrb5nmzITm+Ke1f0X55RrJqQfJ09YmuoM35ANQd+
g9lsoqO24BS4xml7RDC+Uuh17Eya11K6w2ZIO/pYe/w1nKZe8lcWNhFBiamSy0XFTu4l6bvAW4o5
nMyliJpD3MbrslY5+nY9S7PSz5FRgQeq8yJF909KmwOpzL8MKi6LUcgZFxB+4lG57RzocBQBEp6n
MZW4yXcEs6kDrDQb0H3BkHClqa32W7XWTQVXulScP2ozKuDOPBiCmuWq+aVKgecyVM5hpy781OYR
BrEwE82PLzCJtEH2ybQPkotT0ECZ0xlGxEnVPJzbpkXyi4S6ovKTN5sfdfKho+MooESi65DybRDk
HsjBi9tgt3++xt+jRIM3Y2yv+67uZ2no09o28sp0sbn34y+vwEMzTsvE9JV7pyFWq7x2PnFRKnN/
avfPblmbRgwe5MWJeZWNwQyQiKKndzsMErc+Im2Z9GSu80T+KFWMCtkvFXxoM1lm704Gbzz7Z9wc
xSzUK51P7L+4TXHFUA+QueRLdXiTUNujWsBoltqXK/PT6NqfjvVgpvCsM4dnAL4XEng3k3TDYNUU
ZNFDOJfByRgnF7o4x2SKFppnMb3ZCKqeF7qNa9BQGnR8foPzw03iuZ8xjrZtDD94hmxN3Qe1+KLf
8OoOJY45bgqFn2yxEISz1BftxJN6yVgSfLO7Knn10Gw2yL63sHS8ScXBbLQ0Q+/VpWOGy7oDAV7u
SP7stGx4gKhbdZzq0xDMA0BK3WjuxciXVof2UeP8EAag/EitzVkokmePSb1uwTy06XtOzQ9QeF3O
BrXekODmSdXyPf6NL98gxZk0Ljw0TlNtHX/EvnU0rd887A+Nk/wVvbwSE39vmvYGTPniGeTOXWdN
WWmrYB2Cc/sAOHMpg+Q2dHhx0pxo38CbYjAeKZqcWz/C3Kcrc1Z75ppQauGZFxNfLREfWrVRBH/T
ERdr1N6wlfwKE2KgHdgnu6F31SB/SJwldxg0Mtkk0apouHzTcKYq4T4cgxfNwhuYv0uft2ZmhKQ3
azBJDp3RGLdmJMsDjiu9OofAiO2V61E1PiI3fpBXHrybwr++1pwrWCxo+ZLpqGcvcryi+KoXzcBy
MNg1s/WGYd1PALzFCtuV0HggkwHrcAYj3vAhPDQ7fdjCAsQJDjyPjCZnaOtR2faz16JXMke4B41m
a2nmxQ4Z+uAjA/rU0eDLstMaNZ57eAJg+9JPS68/2rbjDRMfaqs/jp1zaqxho4oOAJp84cXcR7Bn
UNLq98gvbmZcX7xoW8kbcu+ZI8K35sAdJ5HLPuLqh4g+9ZHbiF99GLZLZyvvDKdIZwOD2hhiDNiH
s9HQIBJjjMS2OHNluVZ1HhMjDWlPUMmax9I4VgbwdctEg9eqLUBDUNR172IWJInbSoCCnhVsyuxO
4OStzMJ0SjDtdY2fQlXDHkpCZTUYwHGMuqSPRwZrDDVXLTWPTk4AoejWcVnNh4gkDBaZRjRvECgf
rmqcw7KbkSDbM6g49D19CbYb/WIdFYG6dDIbKcPammBOA7xFg59fiMR+YB88GEQZqzY8iEa8Fvaw
1qc4UrgRYN1HeGmumq1JBs2iiZvClwxsLvVTDxQMJCgQF01b2VF274lrckLZWH267UmNQ7Q9oO4/
o4INr2pYq+xrkPPLlp52TjPWhPJumBSBFlHmDHuKmZQj8G/f3Jl9QFQIw61LFL9LjNe+7L8wt+wN
jRBCbYQzMFPDzM6Dk8MKNdDOh7olsYj4izjCglpPb2GvhmHXkcWkB5TL/7RSwQxm1bNusRXU80Gy
Fva0OWWd/ScwYbFmszWJEBf3IGDGVIYxL5QyAxSxMiXQpFIi9qPmMjRrfRAPTybnyvzfn2Ydu6zp
7r2SXA1ghXc5OGTWaqaJOalTZYrWYhIk8WpG75qotg6enMGMP0uHjbQqkr9xUB/IQ2AAvrrIPkVd
ujOs8gU2wrqLb348bLRiGiRDDVHdnazDOy+hzwOm3xqLRTz25TawlVM9vHcifpOJfcXYd9BV7wH2
aRV62SlM68/EY7CjtM2H6pI+dAt3bpuoB1s/Hw6qC7WvkeGvXyovetx9BMJdUXvOQKyUxcINcAi3
WE0oIpsFkhOBH9jfDdWZaY1forqq5MZMZzVZl0elwZVev8nJb9Up6nvUjJtMc5dlEjxFpt/sRPky
NP03TMXFzIqXOp+oVcxPK3XtmYO9ZE63UjRrxRF3Pdo9TXTcdH1fTTZ2UBE1r3bBP2kon/uR/i35
qdpj96Wr9tVP1YtrGhTa+pcy+skq7wz6aUTH4xEddf0dKyHtVdYcExPNbGk3K1oQ9z0Qt3ker2nz
WCBVrXK7ZzsoEMKJpzBML2+xa7JWwJYCV0zyR4TnpmvuJZkjLnbVJW0bChKeBDzPXUg8ti92iRcv
obXR3IDoSk4IUEBev5k4p0mOA0npMY7BlpTIEAcKNgHeJcqa6ZSPFqJcalH9YAiZD9wFKgoDnNRe
mZb3GurDbclJ9xY12SHwxCqR3ie80Flr21vXfpZN9Yh8Zpy5B76Azr1HCKcpj8VfPnEwZMJk1GiK
V0fdE155Un/2rJP0Sx8dNgeKuzvgE1iU4D+bOGk8Ltr9JbtAXzn6o/oCcuStrMTJqfVLEz1dJdl7
Vb3vswzdkGlzoPYvITuSabJl1gy7hxEfOTfiu4OAH6f9d8QYZebyWbGdSNSY5JqEIyFcEf1R0bgx
rWITuRxthfvm1OGxrdx9wnhdoYVyREDTpP5NF/llILKkxfGRR5djtLwHpBFCQzmMYfhndR166hdD
i19RQ/qlDh2FS1dYIo1LqrCENFHxCLTlELOlgc4iol72f9mGff0N7sxbACF1aNR1W7VIxcOyNdAi
zCuGmV2s/Va+vzWScu+o4YtkwtpDddTd/kInHUfDBFdMg1qfA0LKMpa+Kuv/pomKtJPvAl4JyCsO
VbFfroyyqkGFkM+FJ0lP+nejWPcwzD4bXR79rp1+Bp8FodAM2FWHw0E1FfpcQHPiLivQQONsX7Xt
wgpBAnqi/DMs5W0kvBLn/aoHOwTo4hWh4Qo2+QmoWhTJoY7Ut8BDtVQU+e74J7jDNMCbZ61u7oCa
sllsCjiR7s7SGnPdmBOHzead7/RlfEmDn7wiNwwcajgEahiSJ/ZXaURPdIwewkBN/qVGQShs6NdO
aZV37HC/jYt3XSHQdchb+nWLLPsIrZEZ+y/7AVO+QsdgbppTp1jb7RWmQysO6xWsgjxAOIwizu1G
eBtbAuBxBwdN9a9MD/KVknz5jadsQgqj3yPL4h4EQiiLkltvu1RrSG+eZ/guRamWJxWlnCKVY8W1
vy39cl0GYI7ipNGWrtyEOm8bR8UWwBt29+8DjYDaf3+l1g518C7GqVLtyh27QbHrPM6cNf+UuXDK
cd4lPO2cGHuLqBJWcqqidcVX9tr0AW+Du6/YC+dyiMw5lrRmX/ZRu//3K/RNMHXaSKqpj9lisppK
4w8dWM2+yieFz9PCYUUw5VPVWIaEQ0twPxRkLqyC5qG82LtxTJD+/78voBMtbB86UKX2F3MwLn4A
CDxuD3YTnTvVfROgdrBzz1rGbRiPK8jOVLLPqMmhzw4xI+yUmTayUJnYskSIwUqN8Adb1k+neIcw
6J9STxrAv1Y0H5oB//ZYnw0o5uRkcAk5eLWQrGr/7EL6MSSFUgiMhJtNTItxL+c0ubgr4RSHqBdv
9C19kpVFiS3Fo9Gch1UDi3KMVzxYMdYhorqaSN8SkI4MnQlKas7k9fbVY1h9uQAmFk4ZRNzrzN9c
3+GVFBucuBGSAMhUeGZ2ZH4Z9GnPM2yJs7D4I08jll0iX1J7fBVQUgMVzlMDByVV53qtbyM1rBZD
qC9BrHdzSrup5qwL4h48tPqo/GCp++KNU3F0oXUnLJtN7efAO1oVyaidju057DaL2WMqTfo+wzkn
uy888K9Q5t87CXURutWHmUCUGZobuWsM2p2AOpWyEcYOBinMt3rPVS1Usc8zekQ+CraMAL+rornY
NSMk2fXNfFmb9l5gRfDBrkIKeSlos2aKPLE0rDlk82de8dxO7JqgAlTHP8lJNaSkVFyxNSckibaa
9L4gcMcLmjCXw4j/h3y5u6cJaWES0l79+7mqoiFza8c016evWTQiK+xgZlDdl8Moqf0f3xETGpQK
MXz6oyxXrsJNFIYojlcaRjFkzfRhOOT2omI2U/bFGyr6SS+OimtYJOTVQ8HmSa6Isw1xT/yV04DQ
smmN9G591bcz1XJ3wugfgBeLWVghEgbOI63MW951TzV27wBb4qWmZGu/5uUbG86AsgfyjZqLUMV4
2kcRUdzmo/R+7RGqoUqxTFGl1sLssdp2nAxnAYUwiwr0ESOnLblVlDlfe8ZS5wQDrTrS07kL+2Gh
lOV7LPjmckLDzTOOBjCg4d7PcrSCqv7LlC5cqK1Y1VrBITIZ6QjtvGOeER+hQxGe3bJzHOqh6a5B
26wXVv4bwgHkpk3gJE94LVHtA1dd6lPZtuOzLRYF7bxII3NBuoIgokf4qOYcLZSj648XM72HPvi5
sV+5LYYzuo4JsvMqLNjgk4WAj4N/r13VdYenlMYoBmnld+5FS4p29sCQzF1ULLm4voVdy/UXrC8m
oGiLje+mYmSad8GqD5mtRkS2Yf9swpigl07OIzMZptChutK1MFxYoxxm4LORVHEFbzPfP9h6uCf1
/FolMNIhKcCHFtzfrJjJXGAxfMUzZAO0TJ3siX1zyu67Cw5o37lTf9t5g8BYpBCf+j0jQQVmE9KP
bdHcrGXbjlwWmE7m8OjiNRPtaQrAwk0WBisDGSr5TdS+Z9QH9MpXKiwuvTOu2lqsEEyocTAcEhhV
WqIFHJUhhQGDqfKJ/WJuSjW4y+ZJpLvajNMJHhvUOuzhPPoxtC00oCVw4WinOeO3lYViFfbpONcT
rko6rox2Vg3SW9nVBXAO0+kw1ucZR42FgluGQ3MCCgbbhEN1yhyjU0UDectlix6yFe4E74S2hyXL
8qhNcDLM3R5kQ9mMtPuN4dZS/Hs1ZvoxDgXZTyH3GNRYPxNznZAzWfYFxQ+UUWFIQGRbDs0/8cIG
ykjftuoNX4oftc8h25RVCpmNsazMTPYA+hc2SjT0U27lP9ydyXLkSJqk36XuKAFgMMBw6Is7fHfu
Oy+QIBnEvsOwPX1/yLmUyEgfWmROcymJyoxkBOmALb+qfvpqQT7bpqUzX6DfW5eqLD9nJN6Lq+U3
FcE4Yg3udIOH6zo6Ll7VbbVtkyRVYXTwhaY/K2dTZdcTQW06iDOJzjl1W+Xaj1Pe1KldMBEtMIKu
/9cdUytwe/fhX2u/0P/rMs3//4qYHEoh/+cippfl62+W/F81TOt/9H9qmDzxbybRtmcqy/6nNZOW
xvFv1//Xv6T8N6wsV5AutfjXvvqPGib5bxc3jW/aHgFU3zVpTwKW3cf/9S/h/dtSeGiBXblrL437
v6phQj1eWyL/s9rIdT3hudICh+nzRylqov6zRdLNKxydBJ4Ik9GhkhvjOYMfUzmTxwKSoZUMZE6T
yKu2jWoE3iIWXGJI+T4mGIdKXdKcPUXbaKBDmLtZi9O+g/8Q+XgG3ZnxEfOOWxyqRonQVCUY8Bm/
wU+eEjJEcQn/aTrnJqAkSjtqem6at1g604EYJ0PecO4DX7Ep0rgEqqIERmnbf5phVcNTKtJLne/C
0RY7icQJViW+z4lAcV+eiZEm4kFEWCr0svpjGZcJD45Q3sN89sMCDFOUhXcFsx2VyStcF0x/5bHv
P2xsmsRMEk62ovMOpVHS7edPYVAKCDp5Ff712YZ4If350lcRhoT+O6HW9pHLYnYYBdc2S8b1jZbj
p+qt6JDEvb4I/CLcqS7E0ifuL8M5SU3nwmXE31exQo5IB5A7cB1N8xyGajqHZ1sW11L40W1T1eTr
Zefit+wz5uNfpTDFS92QNrZc5EUTPBxZeMBPXZapDUDZ5tNqxQPG20vqeOLatrDCvYE9h/mlK8v4
72J5d3Jy0m+LgYfHw8s2auW3dQLMmqw02mu1SQozPFLeTA5pUekhreqYIFi3pSugelcD0/TepOyB
FqDq3W6JCJGuJ9lAG/HVLOjoEO3anmA8LX4Nfws62UUgsLTc4zRUgbCw0xs09G5Hy+nCrcGuryZG
Lt/Iw00OKeqUCpcBextfxk9OdHqXt0Uf9MPiogUZil0Psa+u+Qslc3wfNk3xTP9mftH9WhhvDnD4
m/p+nEDJ4Yz4rGDJEHtlW5az3ey6x7pR/Hg4DLe+Mo5ZKxHRmGY+1k7b7vHJ5SR/I4KozfykRP4r
6unLNvNTGnXxbZUm0bE2tqJW5jFqs/QwTAsENdLCWPY2jQM4L4vSJ635dlOSt9Nojg9yYSsZs+p+
YfvZy0HkbHSj9dhT+J3MjMkwHQ6buEa16jTDlq5C5MGyR9y4khtNb84+Qggx6uUxzQvrsauGM7U6
ck+URwVp7P6MknRthwz5EDLC80z0n7DoTK7hTKHmJXRJXITHcGw/WtOwzqB9EABRGetJnm27tffF
6HFkhMsvZsmjMtKyYqv4The4t4Fm0coRr+NP5slVW8tX2audjghWlmX1Pc/zTZJ9l+Mkdv2E4Wvy
h0MfhVzIgRkP8LhXUq2l0a2zzPwB+7lvLVYQRjlr/qc5iLm03myXoEQP4zSiLPugvDzbu5VgQ0WP
a4Q4+SRiLmNDiqiO6DqVhfla9fOzbYAqSmf5TPt0dguNdWFEgjgYyfxuIb5+wbna7QHwhJpU5ygS
JEiy8SIOnYPnQWmshX32B4rhvXC45tlLIX3mz1F6mQk371efFAVQVaN2lkX2rc+KF1L2Pv5N5sl7
qDrJ1SYvMrpGgEl4wYoqT21FFNNT+nOouPuoMWMKbn+bdgnIV/FgkBOZmki+L2G3BMkLmlP1anIa
D7EijHqUh7FCZO1kz7TUjf8I3S17q6cOpnJzjFKD1UB5mP/gAF6Oykmwsi13rCDdTlZKQVSLyHfF
1U1YNTftCA68/SfmCgafGuj5EOa87WZpou+KdsbXSn1ao/dFx9QYe6y3serlkptcynHuEad30u5k
kT3aFCn9XYtI7V2bD/OW2sj3DPvlRsvwKa1+8OvxZZtkE1oJjkXbuHF9GHrTdhzE52wVD4zw/7au
JB/OhNOQ/nzQCJ6MaLZE7tD4pNsGU5I7QcOhS5bOauvx0OfLEBFzwXlnG86T6Mw7Z2QiOizGiUTx
q5/7MFR8lwDI2lIcA9WmeJYWkOwBG/XAtaQNX4pPxvZrYxuFGkvMvNhHTz0YifEZIZ9hSpSPNVW8
26ymuXlJOIfxGnvHqUCzQAcIJ+nxENbARtZ8/Fzn+hTP5CYxBK5yPFquG83uk29cHLcLv3KUIDRD
lp0UcKokfkCsbJzzZ9mbFy+FdTTw46lV6exGMZ0o/mGpNsK7qF/vWosX7jqPAl5NdmmLlvtjgqlm
DMpsDnDdJ6Hi+z5WnwBTuCWa7MKNVcP2KIrb0MZ/Wbj3YS+s50iwWPkxiiZoxm87y4Z39jPNYT2h
QdSrlye4c9eB0nh4NEysJih2YUTkjAjsBDvUeIppFlXwqsDUUuIBrW300QrSGml3zot5EzbueyOh
x6Lf0yNg3HNzvLhT9JzaaoUGktkMxcAb1yIOSiDSvevsMM7zCmiuxJQB9+3O6XwiXGl3cBxnQqh1
Xg0b03Nr4NcdatsHLAdgFXMBO5NwAAALl4xBTY2uTKCbJTTC1hl7arGzQkRqTsNAsxGpNg7tEOfJ
6lN0XLs8OFZ/D2j+nGW5d046xsBJ7vHfAPlewC0trUif4hdFiJVKA+cxiytG9vzc2whFaRnC53Ew
8FmBWhxTZkvplP6iplsXszethxBd2Gt4943qMzOS9NKH9s8Ug6eesEZtk1E9+7MyT6lRfLN30Ceb
YHKgivUqU6c8a0yxrktQezAZ8Wj+1CK1gSUZgltqjLnJYzEPe6l2jeleSxeVeOyIm8qQgP3oWeu3
3mznMP/1Y48dypsfwDokxyLjgRqLeGAolETXiv6ouQ4H2CGQNVv+GmnRGhzxInxyArp6wWwUfeBM
Muyb7Mt6w0E6WpM2nfa2NonaC4V1y3WAXH51P1u3t240rLcxSyoCIeKh8oiwEeI1ApJmja3faj7o
/VBN65SpvDENQ+9Gt6t3S1pdJf6Ckgy7NSFAdbiJW5UD+gsLvbc1e1HmlVAhTNzeFVYuZmOOA8eg
fqc9BbTbRGUcie3uAg3ACwC7HelrKzHU2n86AQ5oCp0TVkN64RLt7KDlBtVvTuvMTuGw2cfzchps
VKJQA7eS7VeetrckPLw9P9cfUYRv7ViHx1I/iWayAihjv+YICCIf6FGBvrjNNR3MQ5ScZl84B4jA
9JSHdAb3uNfg0sB8rCYSrwW3/3qlmjdg3E5o3N8K/11Xh8VOkjDexoamGa27yahh3Xj4W7TE0uig
qqXx0XedmoRb0+20ZNQTaVpDPMPd9cCs7JyzkA9BgFm8YM0u/OfEu+dCWtD4wgIWynWQW1HY7sc4
GP/5+uMczoGP58soMSW6Phgu6HhBnouTbfb2u4qXcjuU3gcnG2/njtm6AZF0bh1r3i0m9G1jYrsQ
IwiaEM1z4n0E35wX26IK2RNz8Vz8ATHG8t2zbKgQnkApzf2SNWWgGCjZELAeSD2gIirY1YPK7jqv
kHBoNOwNF6MMoEkTdjvBf8fD2xpbzUs6h+Fm5mZAHqxLcTyhdzuzdUHH3hpaYXEWTQhzYMFt+rXU
qt2yQbAyjKwYHmAKh3k7HTf/GDZLi0XLeKc6Xkej8aqnIiB0EIzU2l1aatSCAYcg4qPI7pqm9YnU
1MemEYhxrfPNdIYGqWSCB9lhuuhlPB2barQOOpPvQ8dEuwRmtS2Z0W7mOdH7Srrj2eQ0ZEaNDSx4
SnZJkTMy9+ZtYxK+H2F436SxPjqLGm7NzA4AvDx6hJI2iLfzVgz9I+VkbFgY8erj0oFwtmeOHJ5n
kJaYY4gWCBJmn0LlAMPB0au4bR29XJIJr3uaWiQGgcnC2XU7hUQl1Aw8DfehrOFSmfhVXezdM+Zp
f2iHIzUZ3Y3vsveUGJIIqhfhtnJirKU16wRiWkH7AaUwjeVdVA9LyDbW2msbxYasdLcrTCkOuvyx
51Te/vM//Yhpq5wuKgo9AGXfydBON6kZ47Msx+cq9R9KYTV3zObau39+1VpWfIiTnlQcOMUI181d
VP1UcQdPqLdoj5og2DNp55bp0mM09JuakwjCuS/3oOFw8EmZH1UPq7KycnmYcO7hU0uvRcSFkADv
hdcfunxBKoFiFHdndcVLE+PsqpwaeJTB4sAK9OEPeXHXtOWd2ZQUrmHXhTVrH3rGkzxROt5pWott
aDEMbE7KfejAxp/hz1N4hmfSrf27KXGPEA8Iq4rmYgnjpKZY4fX0NRKRv8HXVx8yhUMrhBwxA5HZ
m8zAAl7lNwu7z6k0w4eq9n+Y+Du7jjopLsvahHpIy2qjYrja0R6GuHGIm9rmuaweYlXJgNTVRwhk
vdf4vCu9xFta/kDA2VESyMV7J8IE0GGG4GgLWgm8dudljFg1eQLS1+tmPbxn5JiB99D70AyUOSCy
cXRPoTspmhadkIKm5g9ULug2ZfGTIr5ty0iCMtOMwQaMTpafdbxYNEI2/RDEIz0ZZWHtM1QVgO5W
UMAgD7AmEUswjv1EbT09wicpjeEUcrDiDMHkPzOtR5xE+JoYYXcTV2C/fsYGRg16vskMzJg9yGb0
ncVirhtmV5E5v0hP0cE17XOeMjsHTOevPO9juVgdzqVoNa92lPelbiCTkYFnyQsP6dGANMTxM/QW
hGTwWfN37kbDIUvg4rq81LveC+WxBeQ3OOWu0eYIlDV5Mh3T2uZWs+8tVACvSJK7oqYoTHfFe1pH
8kJ5GdN3hGhnNLnCTPEFg/UehjPwNwcRtJmeU1OPtyGWEiRgLgDWLEpiGW9pntI6hi1pP9NPG97+
Q0vRmbBv16bhfTQUQUOlJBun421x7ErWr3eCVi9hH8Zvui1olU8kLR7isXQAuqtFP7YJ7orEsdwt
ymJDwZZ6VgxKsdqQs50xOAeOb/6J8iVwLc7/tVW3e2gxFxkBH07S8dATt7+1iO8wDubE5yeKdDdO
vpsFeihvP3C93gdT34b2fSrwoqnytTcJiIHRIFJqtDwMZv1Jp8KbUm/E6kj7dPFH4b5XnQNKF9Bk
UeMqrsiTjdNMniwZGNWQP1qEeqbtc0MP0W0bdeWdoQ5a082dNIVcvasveBvEsdd5e7VSTtlT8aoj
1loEOSY8LAPY87r8qfIEPJaoawOwbmygvRdBCGyIGxm0oWV+/2g2anooT8xwGQA101Flljoa5j3A
QTjIbg6yiGDQZA3ZVgsT+ThyfyQG7aCclRW04fpUeYCflLPUL+/jUGO/rayjqvJ7uGrXwtXJxTdN
mHTGfJ9SwKJ9i4OC1Xw7rO3MpeI/1Ebbuwgbe68Vc60+F3uFCbmozTlIbqNYyyBbDIz5yn6aBfHG
UZ0cjf09HtHRotb7RRncCmIdB4Y0e88efMY/GV2VDWEix/6Asz4xQmsYDtgc7CQcvv3iDmMwRV9t
kpPegx4SWD3nqrj2r45ZX+2muItETSFQxnGEPSQIFbfN3ifj5olaoObSLaDY07f9EDHqr+cTufeT
78LNzQmdbTp4sCT1gN7P5OpthAedc8IofKt9UrIlAN8h8cqpeeBU6CEcjj6neuMrYSB17pr5QaXW
rdeJ4T4FPSEVl7w1t+ExHbhb4uEpKW8Mr0+OzHCanTbC/uBMzkl7EUMyUdzpqbwgv2SttxYDcsWM
vKu7iCcjW7o7MuQgBgfqrlgWDxQdHNVQ3maTooRmXthrGRpsF9FddOJQTJBHLKO3XuS/68iFUmyq
fZiFCgndUud/fhXCd7dmlA6vGXjh2/IrJ2OzfiwLyvG2L8OvDJMP3W44EemUfPXCftmDRA/MHvLU
wrSBNc/9dl1OQVDGQLTOZIgRQ3ZcFQ/KgRgQRZg8kVZGQHoBWpqJjYuXBwzatAdGigNkfh4WxjZW
wnAHC1IRLncW9W1nGhJdjPc53Vawj8fRDqYRg4B3jvWg33OUKqMOfSYl1nSiR8ABfsnTvkgrmJPp
Mo0kMKyVGGQa8cHDhJrn3DPihTMqlWRQzFcaWbGWLXYzIRYqEUcJLsqJY+AwDr23jT2+ZYtw9h68
H7eX0I5QE3eCcz5rp9ljO70z6G0KZpHVB5O8pTeXErb/8FI43bRjNbW3g5yS9aZHmBnLvp284XVY
s1t6R7vQrQ+zaNtzXAXQvWFfRreKpml3xJ/v+/EXTKeJmK5sLiYkUqd9AgEabrOEXYyuhmdHsnbH
dX9tQKmW6fhDNLDd16AEfAeTW20AaXSWYr7a4q6a7DGwWsvFpzssD1YmRvLJ9Xs1lDTdT8Oe8lmF
dLb82mKtdkJqPIL6ZAv7sDsnOgDQo6pJ0RMYOgS3bCwrVZxgKTcizKGjOFBlswDEjjnPEUik17J2
yi8Kop5whhU7aqxKOlFTsNxC3phduux7ymsxn0C/y+g464vL1GNaNCzmkXFc7ImHjDiWqv4aktb1
WTvL2SGJjj15l4cIpNSp6nNpAGxUzjmuZhdnaldvPHeYHugEyg60kbH6JIwKo6ihoiSlWBQ32C89
YdY2dSO6KH1kbxYgDp6Nw6Pa9Mt57KLuQArpynCFeUiq/w697AIXlBxlarhqZcf4OYvVR5gNyyVb
wbG6lDcJiVCfMkLOF/ZrTSPndQm9E7+3vkn+lHJFWg/iLYa2fwHXFUxp9F0vXBI4wMd7/CWPvR0P
p9i1atz7NZ1KdQKuzojMIOtW22JM8aDRMTiSgmLcmhxmsnCihgv/E9vL30bSouUa9YmmKUanuOhL
U9FZKLh+dN1w18bhb21XI3AgRlFRvXrerVFvRHNsjR7o10wM01yBBw5zyHUPDtIRGjvwfoOen4Uy
OrcGeDzk4162jJFjR/7aUnzXnDW5S+obzgwj0iWuz4T6UQ4kw6twNjXFADeedSKfMgcOvgDctOny
EK7282ZedrlM5IGj7GGcaUooO16w0iURD0vzOIGdrmxh3hZIml7offn+y5i5MB7svVP2DejDxYGf
Gr9Hbt6dAIW/Jf20jQWWkgFIrcv0OMpH6yTbHcyOL9b9P/jgeNOgCdSRgpTbCZ943Yrg2aRhCvex
97GuKk9fY/lAWcR7yejXcRIOkaL9uLig83cmJWMuD+Q1wwU8tySCTQ74ORnYdQabUyxEefPM5ImI
L0o5MaiNsEAoltLrnsUMXjn1nJewAb2d5/Kq7NClsdnCVbSAO2iNJFjU+LyM8YtT7+ec+X0r6akH
z3SE+LJtLdwZkQu60Us/56n+s9Rc5YiRT4FdOZwJoNdn3vQQz9V06puRkFaYHDqYdNs86mmmN1+m
OiMrlsYXuyE+6bmPEm/JbcSFPgFMenTtwmZmO37qkiEHuDOKFuaVsYH/n4WI3cbn8fFhefNa/01r
iyHJ+NPldbU3l+MwJG+uyRppGTGU2rKvjiplotIaA5WpJjmQkKNCCIUPcAQlVgatSvmsIEX5/Rc1
C7pd5htrIuLG20GceCunieaw2AGfg8K3tWlYanpaqEpG96zLnCxpUf3F8rIcPL98XurEOxXWHB+s
sOUk2VFh47Z6y2Hyt0zYRTomM9hksjmIKZzZltxwwrbsL3psP72hPTeDjRjFjHebARIJDELmKSaA
ScX0VKNlYye6ziNsntx8C83qqeNzowZzj4T+VGTxPsb8BBviGiJMMWIGe+251pOwY8XhvmVbndjG
HbaFDlA5sxUxku4tTmp1pPs1VgQTZ4vPufBk1WsvOW0vW4YTLZU5eKfpMaIkVFG1Dj1N9UEUfVS+
0wYLLiNsFyFuhugwJsY7r1gg/IeqsigR7Y9N3E57xeUFNrm5NrKlkH6CEFfj3l7vUENGXrUH0DEr
CF29/+nn5QiEmBPdhLbZ1ekbioy5WYv6apQhLvT0EaW9xFPFh80l/KcY+OuUuRsYScibN6SnzJkJ
H1TGkxePb2oWxEqbzwUmXkLTL5fh7Dq1zTn18z8amjBIHyqTXIY824le5yqdJwCaAajEpxgRwqZi
d8M4LhoUQ9e1LaQb4IsqvmGKLnwXbTWiACZ2Un7VUZi+8BFqAdoIcCveQsyaoY6xSxFnEvMo9qZH
ZUfiR68zoI2taLFrmfLghX55rImnOBjENwaQ4ts8wm/mD1xQHJMwmNeWu4l+hn3U6hdL9fB/Q2lf
FvLb17hBsuv+5gYgkDx+NE32FUG0eitsUR0mHKf1nNg4e4tgMKs7Kx/IoLUWh84udTdsW2e8Q8Tj
NUgfX1k3zar4OinArtifjvzpoHsyPtnFBHhJHevJdvN33ZDGs+IeCKqTQ+pvsiMitnvpFvdloHSN
lUjbDBHTLyc7e4X69Hz1W+YSekLvGMSYig1Ynruhb0GymycHNi9iqvvsivnONem/jrQTpCE5TTMU
81Y5tqThgDnTXBQuW5P4O2IF2qRsqgfDdb+nhG+4FM1tz1wjxo3JzVTeGnbELiiRhRkppjIx9gt/
jz3xF5B1afuJNW14zhkX1UXBlCqBuRBF6/PTGvUVfsS9adT6MrwPdku5aFVb8PQHNnwCRkcfSRBZ
6qWnxXsnFU8NKdRn0DHv0uQ2QTIb115BcCenRntTesUzC8cDq+4p66dlDcet9ZP2H8a+BN7N+dPM
h4o+P+MV3QpeDq1bTtkiWlP6WJNgmxvfwngMhjTLaFEA4nQn3frDq5s3RU+Qk856g4RrnIeuExs3
AchXxtQJFq59LvWd7TtHUqrs/v5C7JAi9IZqMJ54ne4iizF0U/34+LhIKhMoGt34ZLQ1hD8Q0Dzz
WJAC1VFQYUn/jT4TQYaNeibmyogC+lF5DN8TcO9zd5e7a1lgUu9KSkjA8O1LSZP8MlJx1gEOdVsT
rlKX3sZ2zY8lobN3AA/YaVVhBvow6PkDkwVmRlbWzcnEjLGzHEnc2MrecI9U54WJ2ako1Ff5T8hC
geJywVNLMpEQOuQ1d8KviUKcXSv8FCcUNAZOq8rH80sgS/TxU18SbTMbUyF3Y8IiYjEJAFFSwKnl
8m601jFa2hvl0axNDxJKJSzy3HkvpY+32H5pnXDft2I5OHQEj1FghgZeddgVzhKv/K0Xd5X54eCL
MFsjJAy/nIiqr7wj+qCWNqgn451RScUI9cQFNj9qv703MP5z5Igf0o6orcGJ3dzpQm3LuWLYHXvc
+fkJVaStxzDj8U4bcwdt0gn6zL8TXvOmOV6qWt7MsXL49hov8FmNLDyAV8jC3K1ZM73ZKh/RNTCm
I93aFeNa3/TBoBX9Q+YxYYzmpQ5yCmuhJFELUhdA+3KCYmPWn0IPOzpf/Aj07jldxm/BhHtJ1kpg
56Yp2ydShdw84jynjcEug0zMR/PVdAFOan5ma1V5CTYPPIPtOHdhTYqpoKVp4Frl4NRE9uJNsF1w
A6L2z7YikjuVtrvF9DuO6Q5qGU5DmqZ6k3G9Nt2PtJX1OUrbG8iaCknNTnbUjgOY7dNHIyogVU0k
y+Je4CIQYDKhoQna/Zbk6LbwDPQ4+EdPN2dv1M0lbbxPEqDOAWfmxihWbVgZIWJoAWt5tH55INdI
6w9ZKGprZgQgUiDmPUWQjyMgio1wouvCdZKKwOSymlswLTxDb+FU0mbbJfL38CDlLVyyqqQnpmZZ
SgcIBdy/CdmPE/hGZuC9wZioxj7FpADyWmV4BawsnCX29Er8fKzgjU/uPpvliwuaFJ2UqFNDdvGg
FUdpU3qXCtQCs2VwaGZ4i3WAi1bTfRQUxveqSoKio7qd/Nh9VFsUJ6FFFAufshOu8AispRuW4BuP
DSNlaz4TVEg2eWfkKNzVNp17CZkTjjKeXBa9yt4aNVLLyEjsEmIu58tgqYlNiv7SrrnjG7yPOeBe
PPkc13/tof3qYzLCnSZJoutr0VlUTEUE3pKhpquFKF+Z6wb4YkEKeyGgh5xH0jW6iylwGk2KeAfu
JtvMHV7nTB4yi/mSqBxikV75TrEywyYMIYQRuPXwaFemTbU14KRSd9wZqeTwsuEARojWG2oYGaf6
m0yGn4vN7zZgYsLFfHTFFF4aMVEN9peDIJ5Z5jEb290NFYQ0Q4e4TdTZytQHxp3qXBvDTeM0GN35
x7umgDQxeKwFdsF9x+jMHW/BTICZqpaGoOb8wUj0pkwmukWB525re7gX+eicGp82AT+7MAiEzFBj
NE1nr2bnK8+u4d7J1rz3vY6qzy6nxpLVPcLAdq4tUGdZto0pQnmzQMYnjTxghOLaAzy9CZ2bieIZ
3cpT7I9JkCd+uW+q8gFQ5D390xZFuuY2xc3FD11WnLUWF7vqGHMjMBPiBN0ljgQ69GAz3pgvw9yJ
gMflb4ZPioArzrD21U+NPyrBqpPYDTwfhX1ldvVv0zVqS0nVc0n14IYYUo4lYIXrMnXLaxBXhjd8
AmzdQTj8Knoum4vLdEeOqFCmudq4xdvAiOCadxKdIGYHp6y4Z2gzCgtrWeSdAUatiny2IkpbWITL
R+6ro0xczFcFJlaM9AkmdAbv043F/Jo2k9WsVXsQzfABukEclWxxXXPpoVFlZKfegefcW0n0xwiH
cyShCqUaSsUyMhnt0AxQZji9kNvdANZ8KRvGRa6P82vo8dIRjYbdXwUAq1kiwswPKEg5SsPlyI97
ZLvwHjvuLkvZFjxmRTYGsSPxtHeOT7RLNfoEYBa3HxygSE3r4dQoace0P3vfOrYjDQDlnWOE47Uw
dbaia1/jaS4uqTbfusT7MOsOFNdHTMvFTpTWXx6vZ9vRV8Mk5d82a/0M55bS7D4GCpe3vZjusVVt
fVmhKva+Drxo+rXG7I/Z+y+SeoMNHSGrkYpDaVTJbTiBvylMYd/AtKaMxL7P0tnadSPFHxL/NCfP
4nZWxU87/EaqmFFF83if0XhhNySiPGsLNSGnavM1qRj/RPFic9Xhw4uRcgO46k/RECavLVSazZhA
Ta6XhY2u82myNTZ8sXTP1R9q+zo8qhoAUbmd3FRWGx/k6iA3ywFwbp/d94m+j0N88LTSfSrX5rGm
cblcGGKM0t76xprZxta/7VpV7Dssc1MYdmcFbW8z5f7BXX3fpo43yVjBiXGtg4gAt7ayOOlhsYIh
7J5KaIsHZ2d1rfskHJvfUSEamLdSLSgEExVmDJsubAxHiiXVvhzh2o2TNXIWe/e5Lq1+wThxV4p9
FvMu14hOSvv3vfpMQ8ZXRR1mAY07M3Eyx7ztevouchcocVqMzRr2ITvY9jsbx8e9J7pTr2jRKLyb
kCaqW2kfo7r8NXPqlfNofuH2pHcKrv+2NsBy09YK4YwrGkdQ8tfoungF7rAHXXRR13uCWUhJIR4l
fmFaQ3NqbJAzw+KOG4aW6MhcBy4KJaFAX9o0laZtPM7EGdn7fhQMZpMenvtMhiwEOlln+B0bfFyV
vaZ6fZrqo9x56I9kOuJtLGmwhC3XUwie4NlRuPHlqrLEpv5WMCoCWsxei9ZsuZVxJ0GUmnazyTHI
CX99ED3bqUkvddRnO4I61sFO17A0OGAG1NaPAByKLYt71pgAEq/XADLH9iiyLuEy/07txSAWcqHE
MjDNpbiM5rK3bcgN7WRBjkjSG6FbgAt2SM9pGX4vEMShuNu8BViAbuzBPEEPa6fi4FFwth1JH264
1dJNHY32LXouJlB0gXggSr8CWaqqI5Nj4cOrx1sOsjgbkrI/5gTmDtx4fhx/ftHzwrKOPUoV6UcY
J9bBUC+FGtaVM2m/NAyHnh2enT25i9YA+9zuuZZACZss/wyxpX4C4Wz0sY/yFpOk6hh09HRi5xYz
GMPlLmZgxgBAiTRY0eM2uYR/7L7BXePSmdtG03dCvRK1nCjJbQ/dM4lu2t77cU0MS5WvqGB8Wrxe
P8/kLiLhH6PEjR/X29cwTMPW8UpmLwmFbb2Z3ZHzgLo+5d+2RmmR7ETaaJNDNnr0JHoEgU29njRL
vGtz1pmbKOMGUHS02Hf5ms+GnrFonqlBz9MmH6IfwBQvHHYA5q5mVYKQBGoi6qjxWa841qluwj1+
DUb+dEhX4SEBgb3RtXVI8na+hML/bhuV7TqSXW47XqOUmQmACtADw6wDmUZ3iyL9NhXh09w4095D
yXdS2KHoD/MacjHN1dRc6EtY+3z6/IPER8Ql/7GxPdjtPQYrEGTwD1w6OY+J91DPdb3Vqn71S+Iv
kGw1YmZKiAaVsCiDNm3Plhl9LFRsMWr0Omy9aXf2Q2fbkdJCcBp/NNfUbZi2+eewiCDuINPMidFy
y2K2MBNFPA5SwjCJwuhrIrrBV9gpmcnbeagO5EHcrSdAL3fla6MLgiqp99bRxosTckMz4QuQ4BqR
Kd6SfCyOlJRxNMcMoAz+TGTmxMifozhZcI9wTLTInWw4W++ysfpQPl73bqEfqfNfqUuOOO2Afp6p
2MHeNGKPVqQeVap3ECsEYq+uWDfMgz/H+lqU5GVCDG6HDPWQuwNjobznMCL1j/EPZYzX9eR0eIrI
AhobP30Cu6/Bm4oPjIY3S+tmZ2I0JJ7uaESPPuUQvg8W7ugpNq5FMwggBQs3Huca+TBuHYcdvc1G
mBbJcp8uWj52Eas+Y3G8hTjOmb7bR8hCW1KHWPWiAeecP5+dPLyMyujerPJvvchxN5oMpGu3vhSZ
0rtl7egYQ3LC/03WeS03rixZ9IsQAVco4FX0TqRsd+sF0WoD7wuuvn4WqDtzTtx5YRASnSAQyMrc
e21xs19JSkKj1f5Jifl5qHsq7Kpp3+pQEAoT8F1Qlnma+Q5sgMxQe1nkMkfTE6Y1k7wegG2l7yMA
t6xfjQEpvx6TkCllicsmJ1ejT5K1Si5mBL5iVCXT3k68D1yMecnqg55r+RKTOZLHfvdmn5Ywa1Vp
QLJl8FRD8s8bBrXEQuEYU/qHVxZIo3NN5T+AbQ3nbj/UxifKmp+l1k/Q+8rTMP1JE/xSEKuw/S+T
dV3E+6AqBMqz74aXv80u7T2S2bosch6HKHuJq4SJb2+bxwBKNrHkjDf8AR4rNkiWoNAfm/p56Dhu
oF/NmxY2UVPPL1E5bwzTbXbWnBGERyOB/DeWsT3Zmrl1cVnTbsZq8retav4CoNz6qLNeMz3FD5zL
aOOON5scCKaYyaK2VRdCCV9GgSRk6gNWjFm4M/3Ro7vowIvLAci69as3IXgx/OotdTSQXpyX9ZA2
e4jXxMmkmmVVGW89f9aLj6ljLSLnt3zBDRV/BAEZoAnUp2ugPybW7idTx25T6c7bBab1oSBP6kbl
x9gKrtR/+Rlv5gMjVvTTGWCawfVvYaDEk7/chAS+LOmiJA+jtPaTcOODTjJhZW9sEZvbUYvXKNXk
7WagvsqR4K8UlQV55uBChPutd4x9NEMSEYaxiqXEzW2ocBcKw3nIzgPlzC4cZbFSWj6SZAZQJs3b
d5vW8M6DrULQQ4Q0LYPb5E5G/wDnr4E3U/3JSD9BYYCIFgshtWXwAAXx5nhut7bIDKDv9slws9sM
HWr+gCHrg9HYBeuWkDrMLfZVJ/2VkS4MPDG8B5yj13h95rNZCtLDCtLXTLv4acc9KnDqDOC6FmdP
rj+l5GoDNyRdmUZIAlBO024yUWNRtJX7Lmw+yQcXJK7Tv/G6JyMCCOuJZNqPUxtdLAIKph7hhV9j
mAGr/9J71tkdcDBUKFF8DCEXgXgt45tllYVJl4vEhTaGMTn19S01SvBaqjQPQ4lIiyEASvN4g/Pl
HVmZyWJxRmtIcaH9xP3hWPOrN3BEqS4vDpmBRDeinmmT4qQysDCqRPCMtegZUC2JDuBG8faQxaHZ
0rF6bBG+rK3lCtYuIFrmxSz+23VBQ+RUE0YAbrPd2DlmaRVv0rB6g0utd02/qqP4o3c6sTOIB8x1
8Olw5CCPMZGW+C0wQ0v87Trr3Qz++DbTGsurNgVqjgeX0BNm+sXPfjYIqTDMQwQmx1ZEFbi1eK0a
ZvDZ0sec4wBihjT4/sT5tU/MlefG5sb2x3BHzcC1FzKd6NB6pp4MtwXmy10xoFr26peqGNfSseuj
gYRnHRnpxaz5I4XN+S3Xtbtqy+Q18dtyOw1ccYkY/BxtEF1N/WJ1jON5dLWBbZ09cgpsQZA9BOSH
r8Uo/xZF9mHBoqHkUt4KCRrzghj2Zg0lH48iUmefbpDW0jn6HoTlwUoQz35HN4kSyaLEl8S/Dsnb
4KnfScpaxXWqv6kKuqPwADwXM+aI+sdYQ6TL2jEj6rJ1Fjj4rVeuXpXd1nDt+C1zCzLJYsTYRahe
8sLdhyAKVwZjVd8nOSyPbIaavS55PjqWqESKBp+Kdl/z5FVaUKCtFanT31BKvuXaXtF3RWjVUJTh
BLMeWG0ypbFRzDNHQ2qiPha7Qw6N4cZ/lYlO+4z27xd80njPgCq+IkGl2ZngiPLHY9/IfSHnH+SG
eA9wz17qMihvrRI/IAquQsU82Y+89S2S2sKNKTmfd9Oh7EN8AGZGrzQQOTTl+dUYnAxTsgxXE0jx
sFffdJtwopL+jsxbLA+ZAtwBE19MtMhzA8151nfPwC8W8xcuXERaRz351AnR+A48wz61Hvkgs3K+
2wtnHVMoXnR4LZ6G08Ia/kZMw8SEAGA+16izpFHqiMy+miL71oY934iUAMLRqz9hmiW7yRO00DN0
E9h8cdr5/dpJCh6dPltY3UFQIBJxYdE82ExpVWI0e6EqMt/rtaeU2hYaTWya0nmyBPMdBxEo07hv
DpibXcGwuY9RTtiMuZFxP6NjacnB6X4xtjYfdJptnPrcdcGfcvYQcNspViMGOT9E5oNZpr3YLZlc
U9Neuh4rEyZqxocJ+tBJaAf7BGTurvZ+N9TpKy8fAcOSwP4w/lbo8G+VOGdoB+iY/8nG+OCb4SGj
JWrEWAslhpU2hobfoy1xq0pcsjJ/QZGxrg0KUhqLOYSBbN6qBAa3KGz54BYOgiJFzdzgP09NVJZW
g6/MgLddbsPZuYELfcgKVA2Zcn2kcMdeYkfs/GhJy61P2SS/4QhjYm26waI+4SAP4lejImhdTrgL
8sR6EbljrueQzyhkhta5j7O9qKd4hfi3OQZ6vLWj71/8IF4HDlED+fA0DpH7Oi2WLYj7QDS9o1Bp
+YIAozhYDuvUEa3Si4t9nnWfrSmevZ8ELoUfM0NDzCD0RpgHtiyi1jmw5UtkZuU6nPz6Zw3uxGjn
/LceQLAR4WGz8Aw/exWQ9C2GmzRc99Aa4+OMyW7PbG5g30RUGiSBrVk3M+Lol06kFtQuZiYecln+
nSyuurY03hB5+tfUZRDvxMPZIwh1pae8WGswJ8NQBQcaGaTzSNG9eUuOHiOdTUDKxNqLS3TMxDUg
JyRc13VTGlBWM+4tB5dH4VA1NnpcF6A5l9aH9XyAjEGy7Z8EGDNezYbm6W0M+tekjeivu9l3Vdnm
45j8Tjpq8Q8mCVTRFLoiiKsrouWuUI9pjMmtiEE1xV6ASHn+BgoJ1Upl79pioJQsdo3VY2+jJGrj
Q5epx2Ccz2EVvakhOOWnzHCWpHH+8xU5Aqy9rnVH+vNiDx0SQiHpH6xR2H8vbbysOQkDBsOLfKD9
aY70G+K/1pQ8tziDNoFZMIqkW1uTcMaIxdRnGU7PCMt8K5K0W73PzJ7/Vv7wzlhng9HkZ9UqjIFg
zxhj09aluJaL5D4vqnqt5sY4sZs+mZ1nu8GlY2W2EJ59Sak/lb+TPmxPeRP/lXX+yaq32Jlpcawd
gdnHPvMF+emPyPqchUFMvMWzPQc0ncbDgLTBhz6+qvvhOamgmwdk6fiynR6atDOf6ppIhRFjEtyr
i/FWiqG5hEXyres8+YQiEbCbwEADaIgi1W6sfaD0CScxWRyGpPQdE38P+Q5XW0QGm5rtYxwmqAa5
PNrHJW98poLe6a6wjkkxWJSbzv/eW3523/TZC9uy9N8rHWCXFXD8G4UsiBNFsa2cDF1WXtvnigHv
JNS8w+KEynJyambjLoon2H0Q1ib3G2gza0u6pnfqcyVPtUzlSbSlt8/Kbu/QiB9T/9gq/MZdg75O
hDFnMSs005MftumJlpG7jcrwza+D8GRZhYH2tusPBOBtINenp/uNExbZ1737pq+t18RgTRBVTYkG
vWAESyn1wCKDTbLeq6+7Q+ijXMjxSJgu2D/PQGtbGfVWjezGKdbuhkqORnVvt6esPQtrPI2OdvbB
6FMMkg8fuWmC6QDG1aDc6lzLJlEPrUG0ROLQyA5i0z0GM6sDUFKAJrkpiaLdYg8A0OVWBxFLYuMD
soJwZ9Uo2ZIbGuF83xleQ0iqPJbRTLNQF+sa/yL2b5XOnEQykzF5SPZXi7LuxFlrAKO9cfpsZxWe
OIw9igTSTzxEJs6+BJDNaQUdMCEkeDW6MDDWaN2Mk7Pszft+vd9bEqaQNY0Y5Zb/1P0mnpyLbrBX
COTEDILIoaQa3kShafEz0HKTtKM9/qfVNPbBiRDXjzrHDjH3h7SEWQNpX1FsjOvOMIxDU/7y8UFg
H6TkQ2RPZzs1jyY2hWOwBTunt5ltPdnhggHsf7kpkjK6Ar9c9L87vxkvtrIszA8mkA89PQUdDTmW
DOTKTmCNSz1e3XAh9fXpU7DEmPT9YkdD9Yg3zF2N1bhyy6LZZAOHZkoP0QQcJkcmmWMTE8s5h9Dw
ymJBXqASVQAhbOs4kiD6EORzs43rdoQ7MrpPED7IWLJDYzMRY0K3se32CMybkDT1QffOdp4AomRK
7c0yG492F5F/O478y6uOpkzYmiwgFveED3ZuZUcsSfIeF0FnhXr59v2VhiRoux3ewUiSJmPZkJwq
szpEjGpE1AeMfRsCeUK6vf4wHb/uLZt2cYtNSx9EDfzJWW6K5cmtHY8rkidYQelQHeuSnFuqgdjM
CKcb3hOXJF6wQflGWla2wSQ0JGSqQiUYjH49aub6c6cQV2RZgALOs9j1VFJ2wulcmr31pDqcUV4X
PFZB+yqRRJxkJFgzBNQ8A7NTvz7X7eC+tmQmLOpDScouUcz9CXw0usvOahhziwWoHmBUNGjnVUHq
vwAh3hHTRiuwnrd0ireBB7EOm1P8TsLJK0Wz2htD5rxISFqEtjS/TZeWd41SnNMeTai495wbjFHw
NvE3HenpEsB5XedT1m8DByMHNZxEewgEayUzUhax06ZrFA0cKY7f7lNDGt/n4P1uMPbdBkuiN/k7
iA4h3YEqfSTQkfX6D5iWw16jrqEFFk1bWoLpvsQxYibl+J7llr2FA/BIR39aI9xtnkWmn8sQ1lBI
jOvLsKjPI8qQXWLb0ds86e8qtKZNS4rP0Ug7+uktTW4+ecm4KEQYIjjx10aZXruQnMDY4ezvyguD
2HZXLAlGJmopvJtgcbMhw1XA6D1kwUwMMZJoK+U8Kq4iU8YPNMNiByDI3mZPin7IwcwGf80I71DI
uF7VKSkQnJ4QfdKd8SfjupSSWkIqgr84PIMJ4/jyj15KWp6qf1kEnXGJRmpgtqV77MicKCXBHVZV
fcaq1DvPSpptOIGPSSJSnlWcRgcHhvmTaBFTR3yCleKYcYLwMXF+Szxu7PT8DPyIJKhkrlZ8CdfG
COyuiNDvmjIFEyFiHVPA0omr3Sp7AooJ5DLtEBqTNJxwSKziKCBJoUqzVUHA+94p6d0HIpV7bU7G
A4xa2tw4BVFdbsNqBogt15hM543tfdI3s5+k7RTnOTKfK034jecP6ZFkS+fiR/bWk8MvXnWDcxTG
bG//BES1llZdnyS1B1/suKepcjGCrDomDE+/bprZD491PP31cZyv4rQ8O0yK1o3Tz0TqUJy3dcV8
2I23ONkehnB8zBNCOIdidI9fN34sjonN4DJB4bslNWVmtn5w0CI9RGNJirbzETKkWJkF/vbaJjrQ
tcjk8mDW5qPK9xzqx9LC7s0IwmD4jZJNYZukwIzFgx1VEMcTOz7R8oxPnS9/cfHnKAlrk9Ef52Vb
cD1F487FmuWAu7EH8ffr2m3HNGjrgUiNlqrh5MWtc7rfc//vXhyFTzERQrugyH4wIHSJVnBwWy03
yvxpgKE+tjF9jMqc4a16hmRIDA0ods45SxEOaxAAeY1fSIwtIDdHbX15dcipOrV9P50dK57P93tT
R95CwtG4Mkcm+ajXmLtaVNXFTNLFPJvIubFY0z0vrHBTWOCeOpthThhNPytNQVbHhIh7NXHi95vB
nuyDkVv7pJwFKhAIXG6KGGgYlhDSeBEJTHBPlNVd0iXdBBFnuVXz+J+nu8sLFUMTceXPLxVrnpNA
DBDSk2Hl0vh7ZrDMzGL//M9NGw4V0UeHci7ji0LulBQy3YXkKN7jP2uIjYuCLDz/c6NyEZ7dCSiM
xbzSs7/PpjqlCXGJk8fqMxfzZ1Br9LAl3JI+0JxzFZrqLCh78hNyGBkaVZaef+EvIoGiM9ij9oU2
Z7jPlxzaeHmpCKtuQ7zPcRiGBU4XsRBPsrPrPNehji4Zp0fUe/Ehnph4+ctfyOQ0udw3wz3gwGAX
x9N3L4e8jRu02iU055HxMOAjE2cD060449rtaDpN8TvrunpNAIh1w8RKeAkpSwvKpD8GoBr3JAA6
j1ahqs2Q5d5LWFRLfE63NiSMLK30O2m86Qe96hNZN1C/MJxhV3UPFQkan3QrJ9J87OTNnGB8NK3h
bLzGmFc2cWm7LEysk0sbcwyHGF4KxOy0oNSIXdeG+9i25xoZGXltjIkWGSAy9J9A7pGcBqtKW/3v
tFEb5JHyV2nwlW6M2rxOTfc9aC10XAR+PlkdbWeO/bcETh/X8mKT6pl/6cg1TSxys0G4+9aesquv
fFpmot6juCpOjk9SgPxIehseOazNzvgBOfGxMQzxV9ecQtLB/GUsJ+tOTPNrMaFHjqZixVWWf00D
Gg0goXnIughZZ9vNa6QBsByoD1+NJm8fkEX1vx0qVTUv1oe46i4EUn0AapFMXGq0JCZL8q7yi2tt
9ag68WkMokAGrB25kjbSZSNw3itUSe+8XcZFipWVTKT7njl07gf240YS6fdOkEfP1L709/ffIseg
pR2K6HJ/rhlWx2Gu4udsVtZbkd7uDwKyktwcR7/CWhTvVpjjFzIBFd9f0CqiGdWXozZfjzVsvRat
NPf3F/TAy0KXtZzz/bnatU8VCoSnJOVAs6fd/aczA3mIlPr5/goeaAocTanxcN+UjSTIHYj+1+eH
a+ZyMmDofP8tQlh6OHTHz/e3k7q+uGPYYg9u1TsTqfuD0tF1bsK3bv/5DCyFKW7k1y+jIY72rYIJ
//VYKEvriDbw/v7XaVLjMCJF9LCWnTnK+OoFVYyBlT1x/5EMmuQJ+N3jfatSujgji2cJtzwCrmSx
T0eLUe7ydAHIcNOMs7G7b1KHSEh1gX+6v5eQ4tZI2/7a6aA5cn/s3mM/Uk8yLdB08QqgDobzPKDT
uW8CNWZAueyS+ybD8WoT6M792q+2yzA+8Qdsg8tzQ7jlXV11X69vlLh1mui9LlLnyeL/cn+MDTH1
PDuYge+fvyhSC0gvUuq+6hFAyM45W3Yu1jWCGxZp2e+kRaTIPLp5JkGkIKKzf79vEbcA2tFgFe73
PCAerqKb5LZStGFImLffvCa6JY4IrmYQOW8QXg5R/DtTibzef+148VNBmurXlheZTwldTyJOTPuN
SfSzk+v563cdfxahaf3Xlhy6F6gshPAujyy0fLG55nz9rhmnV4wSxddWOudvFrkjXx/AAEElzCn6
+p1Xd+/JOAePXoEuqnCqehtHMTGZznTFjBCtm7BuMHCy6dKNB/GidmY1/TEy1d1SAm/R4h9zp0Zr
ooO9VrbxaBkJU/p4MPetiNSVqati3bFYy0yAiRSOYjNFbXPtcfyfvMg4mO7CUeE0tGrJjroSb+bD
gTEO9pLa3ltkwC/kvKXw8hZ2R0oEb8mkXHlhso8bTNGg0s5VEbwZEWN5WOcBMtAGyXgt0voYBvrZ
rQiu9lkcc5r2D5iNpivzePfggOEXc+8+5oTQ7nWRft637jfp6KVb0aAWzk1nOrkVXN8iYK3kMqqP
6so8GpE44rowH6NOmo9OOiSEyF6LEZGHg8mVpe8mAGrFgiDAuTPyxyc2MpS6lnQxPbEMaRJ/Zd2t
9olwHy3kn6M12+egyvGoRyTgDgxfNQ5eRhFcdeNA0QqkgfPQ9m6yi9LMfdTx7O0cfKHEdLHZauE8
uv6VqdF4iTPAQ1kVkcqGQYkCBzsFADbv0c5cb0kK3QVoM09j2AR7I/Y+nOWjENYpHu/37jeCXVTQ
DT0oqlj6ZxUkpgEHF+zH9X0/td4QHmMKR3P5G+4/ihQz385sSZYlX3CXtcixuoIhYT7pCHF3QhyF
D1jYcLGwP1QupoJqxtES2F68TWawSUOfKAzL5rga2m68ZrIIt52ZomOPnju6PRd/+ZT3Y+F+L/Np
rQma8uv7pk2ENnMrez9ZiXxkHn6uRpMUTYrawI2Q6WIyvxKXi6+118dUZLA0VcUcNMWVFkD+CFzM
7IhwKdzs8HGaYuJDpN6R2ewThFQTeR8BOJjq1j/PVPrWk5FV6uBI+cMYGohNGl1VDH//+nWzmC8o
LLKtiW+KaqbfMX+FhDbUBZJU/48XQKLoexa7KRkEsNbRe49tfC5gVq+T2NiTkvU8KyPe2FZlIO6d
iM2FxzMY55IKdqcCtB/ShD1D1cd6xg8gweWQiuDYRC3UUHzGuWp+DoVLKnaab4PiHfrEQ9F70F76
gFhb85gW0ZGuCCznqjlJ/YRlI2Gy7D5G9FuYyE2PumCYguTJ5yQcFkfTKsqjGfszl5D/24bZVR7/
2YxcUOtMmsuAHI50mv79UHt5/tcP7y/VwRpED7m8FNowDHCDspEAfz3iv173/oT7C3DNpaz6r1//
+22/7rtlzmv987B/v4PNEdKe/v1u/7z8/Z6FPKc9/fuvuL/1/Xf3m6/P+N+f59/vbN730z/PuP+Z
X295/+G//viv9/l/++Hr1f77wV+vaIITmQcLMZAB8goKxAF8WbSDwvDU080+/etmCm6JWS1j6j8j
EddTY2LQ18VvWtH9sbX6DGsVZre6sU5UQyGLV/8dOqI8zvbV82R9qt25PvX1jnUNZqUCkZWsyEvR
UX0alptqcqpTUUd/aW0OW69elpi58TdZFmJQcOXWKO1voSzck8xG90R229oalgiN2cmPCK6YNXyM
MVeJmugo2Bj2mXVtsOoabJFj1ONJXGbu6KdPUIsQoebB2ScqlRzgLD4Fdc30IUgRwZpWuqkC4Pi+
sPLz/aZ0wgZTQ5OvclQQp3R0GPVQA629ZblpljF2lhJXSO0n79nUQZxAiX8xW6QjaE62dtcC0esI
9UxnJvM63c1zn2ID5FPTCDg2NaPicm7RKUKrx5h4It71Gy5j5MVTNh0M36DZY32S7SiPI+f1q06n
Pf7abpuJbKvdJbCSi1SSDsjkHfXaJenBnir0WcWMFTlBq5ir753rmIe5hpNfOXsMjJtMNS9YLDOE
iyeBCnRJisnf4+za0ipdudr/5euEHmVrwv8nWml/z90OEtRT6fJp/TkzNrHtvpcCrULZmzvbtp9d
6ZdLB+6tgaG8EwZDXyNoVrLz601mGrjaG3n2I5CCIXXHJGJSrCL33NveO+ax7mj3wW/FeI3qYJnp
kMgwN+m6biEmuIbjryrnMizreZ+cxKoZzszi/ZQuyUjg1sIe+y2SxNnYdg/HC3YaBpH8mgKY2sxL
ehddMPxsTDWY+PUrxATo84f+1dVVtg1olC9EkUvbozkLxC9zHMatxFnqswA6Ki7gzXKdzAlHcKZa
XU5p7MS3bkBKIS14wwnyl7EJnkbPyl46ibx7xD4TsjJaD4hycPU5hDfmhzDoNmYkzH3XkfbYdSPx
K/mfuXU72NX0iJ1BH6hKnVukJe1lTVstNHagJl+iqJSrDG7bGy5ujKzGCvSOdUKXQwM7Uj/c5Ucj
pH8s5Y8uJHdEaoke3gFqBmhjifIw6Y86I9QdrBzDxQrHU5m30c3GLkmiR7+zqZzIvL4hsJl2ZcUz
XIOFXDuxc2PxnC/gIRyoH2VLrlSA3H6/hCf+8w0PC4/+KJnRMafKo4ERN3Kv9LL7V1mxsGamhNWL
uY9TLyTGTBzcEspm3qNP92b+sTVt29DrOTXbBQHKaeJzaTeAHBcIRHPicjTEnAOODXzmE9/8rAsI
wcWytWJi4KRFxTfNnwgACfZZxFjEIAV950/Jn6LEghOGeunu49+bsypYZ1ZyMjz37MXWJunwRqdB
lBy7vHupe5wuHnsMUb2JChNUwSL5XuG8B2/fM/lps+9lW2MuCJht+6rHhg8wVbnuc+L53S70slvc
SOKaVdSBb6OjiM5QzJm98/r10NPJS0N1KN0p3/qo1UfZeliBBXp6Vx2sWCRXIk9ojRSr0PfezIZK
WGEKp0HnnZkH4QZUOMrHlrTxuiov+OHRcebWa9tW+lTWPYYwExhb7sRbZ8g5MCvzz9CmH6myvoHe
yvPKX6UwQ1YWNDoT5/1OGU/hGNzaDi3v4oUbMKo/UHB8qpJ3akEOHUZYHv7SOxDsLG3NyPYtFoqx
R189O2cxkUCTWb0iHkQGbEefQRRSpHnzryZxoZI11jOogOY8de4liWr2qZdiq8MZtsu96i8WnPaR
0PT2sZRdtiOzkFOpsl0UxbyToj/O4b2Iy1IPVIx3okMuQDSNEBis8BqnzffMQScvhcdJpW73qnDB
HkoBroR24mbwvfegS14yDzO9a9t0DgP3uZSxgnNFljZ9btoyHeYNhJJzAZokKgNxBmRm9zj4Oa04
Kz9uLax9zQNR5c5D60pYVbX+tOvfGuY8jee9mCu1KrNpO3Q47zBlS7KoaKw1s5KrLhmOJoaCTcqX
AdkZxpFJGuN26j1yhqVxzgBKok+QEAotW23I4bi19Bv2jAWIlSC0TOdyF6jJPjmCORGZoqWf721y
Z1BFSfvUcVjTWY5iOrrGOhLhW5CDUZl7fY7jYFvmtXFSoHFhiBsshfNE7RIBR9y9DR6w+I7L6wQX
2XcQKDAaHqa4ufgH+tPls/Y0jq542PggzHf0rZj+uZq5k0A/EdqHiYwu3CRjwOJ9+m32KIWDUBrs
t2+9btt1EiWU6QmtaWnnaj2knAWRB45PbdqtjABWoU7NK4DfnR0Xww3WQoEWQcfQ4IND1kbzQXtc
dVpnEJs+kylqkP3gUY2HLeIMAwI0/9TxpfL6cZ/RsiNXVHokmDkXOeCwz8auRwVlnoG6pnuP05zb
WOTPa5q0sgLJVLX7PKpu0VTXh0L0V8gsTPVNcz16XrzxwvC71/YTWErzZ5CNaEcmsrMq8HNZ3HX7
2jfPEFc2VYTqo5sIfI5iVoluTZ9tkh0nZJwmQfGJaLFaJWXqkC/6C08y16++4zfI4aKMVU3SMdNL
nklFfPWzqdr5g/M6kViJ+1GsGwlIuG7yYpt2H6UaqxNd/phSQK3iJm3/RpJiyzHNQzGhWDRd5DhJ
JevbzHLvIHTXMWm3GJQaTo5UtECqVvvZI19dDiw4AeUfFS+0T3ea6BJNH72UyLYaurCpq1KKNxnB
RK2A2E09Gu2cf0DZ194mTcyDnUHUMDPrHcvCB4i8aJeTsTf347F1wnQny6oFON7j1crRUbaGRxaK
94bCOz9Fmu55pON21QY9X/aelpiyPTTOoiDZTD+hillsIhoTfYp9MM0IUYtUA+qEdQ74Ibinrlir
NE5IhlKX1Fn0sUbjPoBhPDoSiFVk6GRjigtu13CajY0cywBXNwhyJ/KWWV/0jD70u2mW0ZMaqp9m
hT0ic94aTAI0VQ2IVgh9iIgjFjZBMOgumSzNuERIelW9q5l0TED4Xus+fVPMmFciX1J/JG5OzLMv
lugS2qbgegqRj5uCPdAMebnNl6ojFRujBABX48XdZVQsWaJRaszpqgLBTH6XTXd8wCyaVo4kTWX4
GRH4sJ0g9eGiDoqNg2NQpMkunOunpIH5Id2GvDqnPM3lhNSXXmA3MOGfaBkOBVR0bei9cmtOgsXv
uZ2N/RKBoCExgNn0I5DdeGDSLGU2WOxp99HhCuuN25v90aujegcP5omRmUeOe/5DLzWv57yjIXrW
5EjQDJSQY1vOECrwHr2s+xikVaGcxVjmMRWcMQ9oeOEv01nN07xJLP/VJI9yFxqDgIjeHbDtW3uB
rQiGO4UE1sc/QUWUkWG1j9ns9C9D4q8Bz28zvKs/OjjoFnRWex5wP4wYPKtFbDkHmbWt2y4/i1df
NFgTvcx+wLjcrOk3lFE/7ia3MtYuDfMkJ20hMbISVRwy3kWo6g4YhQxlvNljgOAdVclIHz8cOYeL
zgawlxSrwK2NLWi9RzsqfoWDRkfn+a95U/5Wmqi2RbckRWwwvuaKkBTxplLMdbPCHh/0iLMWVdd6
tHoSjHxUwrRrHsd6Qv4LWzi3S/8wjaax5quuOi4XDD5thxE6DLYJT9bG79vsZM7q5JjTtepqxoT5
UhMYyV404kgWycuyht6a6disZ4IzvKKBkW0Liwp7SfwsryjAFgwzmX/gR88xUhmi0fFJglui/tHZ
xigIOzQdKJFzyHcFhmWzNkz0OuCHmexa3TIbLBdf3bxDNVBs6iksd1lJV68EzG5bJlKr76NbyU1M
rJ8VMFQxKYrOlV2tHMCnU8wFRGKqWBFON14cd7g1i6Q/bvH6ur176Gu9t0CKbGIr9k+jN75McKke
6Dd6p9pkEg3+8oV8RSTeqKpNf3g2imjb5Hm4QZE9Lah8qIBecaRuvwyqRy0b93jXhqZbeSIinDTE
hdUHG7ssmzfOyoBcgZu4LroO09O3sGwv8ESdNUKmS5BSALT14qd3MQAnLQJyWf5qFE0kDPj4Pcfm
yqWoa52fXpQSrKhmweoO042Seoui7IfKzMVB8CdELrmvowjwd0qSiwX3wyEqed337jkc429DJowL
cRFMFYvAXA/13MKbetelzZltID+IhET5WLnyo57ThMQf+OeM9ha6krYvMgT6Mbw1wYSmaYAw0Hvj
gQv2n6lhqTGH5bCiu4p9d6G9BVlRH5rMIr9zKs5pgTZcaPtQa67f3rJSajAYtF0UopwdzZVpYizW
nvM5WpKQZR0C9LDVlm+wekhcxRGq0J7JgWFkbf3EhBoAHAvQTHfBaVQ4Z6BQ588l4A8in9JjkqVk
xNT+8KSQK3VhOL4gVOEY5MrDIjF8VuluIp8bXgfWqYK/nFaDCePI3tLCIjNp+VEV9TcEdljL2pdB
TtWBqaW3wQLkfHhcL7rCFzfa2s9+2BePbhdeGxyYkTEnZMlTXZKSGh5CYHKojO3/Ye28diNXsjX9
Kgf7etigD/Jgei7SJ+VVMlW6IcrSe8+nn4/VfbpVbDFzkJibDZSkHSQjYoVZ6zcoa0JTsF7Id8nb
1iQvAs5ivOak9BrKaDsEWv8cVam502HsaaGVHk3AEFd5tEssMZDtUAHg4t+2V9PkDkRf7fh98tCW
5DQU0eZOqqHjaViPatuia+Ji+NyRT1kFQtO2KG4JB4pLcqAaeZBcvUWUIuVyn4ruelOg9nilgU0z
kD/yIO1kLmQtT8PEspRi2MHNtm09jC9Ha1cr/UETfXHsNLR9kGIzsFMIP/du33N9aal66DXXY9VR
Qg3dA05kfuBEgUsKIsB1UViYWHHkrTjp+y3QinbywwoDcMAhl98+AjCoui7AIw6DBbVbUe4o3U+Z
/B44p8CQNxWo9dDeyMGHeEOwL0RKgINOKnFV71gQVcU/yMqznoTurkf8blVdSdb4JslKjg+AeI7a
7Fs/Ic1KF2imhR5lh0zb2rTqx0yMr0YKw9PgRWET3WaJ/DNCKU5CiW0jBR6E8QHpJ3ks7khkwu/q
tCdwTkioTRnFMcY7TQrQKyZlvtF99gwOeu4WrUREeNBt5VKn3xAc9iYbdGQfkFpwwwgPXw15TbC7
Niv+CsAeolQprIuiYC+sNylSMrsoyru1q1b1sRiAT4OyIuNRqaA/QL1dqf64IyTqGwVt5bUakTRK
U84oI4qB6ojyLxV7zx6LbVDWNxKy9BvJCH7iiZlvkb7KIHpAgElzFX0lD3Vq9O12mWR8TazikBl9
vQ3VUif50tr7xAXpqfRoN1eu+TlMODOCx9ngVhbCdAg1fBABNZAv3coFK66ov8AOvsc9o36qi0lW
xXBDTj4BW0qnPOJyvB+i5DZJreoaGvy4SioN9VjLvBvxLyL1bK2iqoWXAzY28t56/EQVoKkpBLYN
aA9lxWnxtp78NONsqpkn+F0oLc7gaFME266D2lL15CFj9yfYjOxAUDwkgfuM4q62dcfxKcuNFhAj
muoaLrFkEUDVC4zCkizTQMtP9nxNfAX2vFp7kvK1VMvjOOKlFwx4S7jYNUl15F2xo+tIYyndhls/
qj+EYKcke+QOgzJ8gFIS7NaAjIaN1VTuA0B1IrPBTnJMig325eHB9cGX+FHioDYnX7EJHwLXc7di
zI5hYyaboXQfJE37WjQIHIwAveEhoBPq/+Tq4l7JqCitQycKRwUAcnNsykbCyGnglY12h/BpBVR+
vOswDV1VJZbtIpW0TS0EarKV/OaB296NYfXFzq5LD7hROmojUP0uPgLFVjYcYRE8AECxb73smRMQ
aPyhemMDzO9rlahHqePGwLdmV1HCOkge+uSaQZaxZE/V2XjvK0C7qxIdxU1Vh9m6Nq9tFKC3TYsj
QaBnHOqF+RJjCqeFZnibM+qy2Sv46bXsdka9RzXCpDLTURFAebFGAHXtm4i7lQLiY0ptZyMa3alH
5K+EHbnAgifJC1fd+SbIgdaXYlZr7R62tbTz+zEDl7jCpEDfuZNIlq6iyFcN3DQG3ABx2MRQGZIJ
JVEwQvokJ3aoJs8RUw0BLLm6u2kNki6RqmNZCQwInTLQ7y2mXWthCYTqyztX5+6TNR7KeAlKODqK
Vp2AVpblxXMUUGZSjHxwEhmmA7jgrR1y1k4GJNnCVgVXgSFmS+IUSPuLx4nxhTPWobX6b4iwcCQ2
8Vtrp3puU1hX1KbGV5HgOhAl3RPoaOO+1FCctNrxlWIVTjMxiIrff5Xnk0+8mwcOjjDDq6wAN0UV
8zFXpPhTrMiH3/9TrwJ3sylpr3//VfU6xniBdIVZsP+O3UsmYKLbrHWOOv2zBWC0ahA1vBklr3/R
JOO61rX6OqE0zyk1fOkpSNte9OqN+CKrsvxDJo33mgvwPn7MOvL7l5Qew23tatHh92/NBDxfVdTN
DQaL6bOG+19js791EqnCprWf3aCj9GlJn5BlsZ/ZzGNPPqJvkz0OntlRImNqj3hCReb4nNQthrxw
Mbmg4o7jQbfclhV6srAwkPZBxQuxX9gQOiBJIAjyN7sTLCphiNpYLe6CaHwe3FJ9CRVAk1VYpCS/
OGdweIrWlhehtxWzb2kt61Igt9gHJXm9qwxEzK204U9yQi+20IMc1Cj/rrsQ9dnB3kj3KciXdo5E
heRFlqEFSOUKYfKvQQx402hwzOxJZYe+rz0msvSVHd5e+QVyS1Jj3lamwdpAtpfDUqHuc/avnSGu
m7aSN6QrrzyzKLd9psuvms2VJ0sFS0KJOOTvM1AbcfZAnh2vlqjdWXWVf0KV2cHyCr/MBBoqztn+
IbWQLquiQnrtw9tMaV7AYEr3FbqGj2PFfu7aP2XOl9SZOREyLQrY3JB4De4cr4PxxrEs26ZpJw6e
heVlG2T2nkQkeLMK2G/D7XPsuVpx+A7Yp4weKJ/I270XUElPNf8IlAC80pQGziUWxtq+tSfmqune
41hK3SFwKR2gSegXCO22PulZtXPvUkhLnzXXR4vCJtFoaqhN1bUKv7ERHFyQQy0rRMCyvPNXZaj2
TmlO0r9KhKptBh2tD4Z92/nAcdvW3umcBV7dtNkraucd9AHdLb+LYGjIYb+VAHG8VpbyOSDPHsJ0
OXSDbj5VYPB2JZJv20jCYxAeG2AwA2SsjQG0CrR/D+1peGoMtMVdc8QXN/QhFqciwLyrt4+Eab5G
i4P6enNdBCZ47w3g6a+x3rp36N1SamBhPOJg9IJ+A1Yf3OfRtDLHh8Zqv+aC6kxalFcAPuVrkE8y
KTJuiWU76vsEQUiYC0CugHi2hwL6Qah7mPESz0xh9JCU9qAFxtZgM/8+RrjSpi2INC0m2yn1gJ5k
aeh2JkmR56BOfpm5In7kJUdEO7XfVAtld2ER+amJLk2UI7DS+RZSPu34BVvVtRRLyjcgCzurZLet
uwlx5OvWkxrcDYG26eB5vlS6VN+Hss7iW6PRi7cXogBJcJcW4bOHo9tzOfb1XQn6pDeGnxxAvBsc
qeqneF2OzZWUSsXNgDv4Q6DlV0bSK9foaRRprtzZqLhBFCvuf/+njXC9gCCLW2KSvZqJnF51Ktmc
LoeChJ0lNj0Tfwml4k2va/oNJHzUumo33emmwOQuSjALR3iINJ6ManR/r2ocqRULv8wgcG+yuv6W
opvc558h87wBKULz3ojTY185CiLr64rtfuPF6Ev6mTgawX5oyNX5U1q6d7X70mgo84XGa+uRSu1L
7U4ucasN6q7ZNaCGuoZCulFxDYrIMHCWDe6pCcbYxOlPrR9PAW91Tmvr8ITzrWdUFjq125wDzTrN
s2PRdzdkQkEIDRg5DUApVJbiFqoDZy7SITnJrJo1oteH5Nr2uQEWzMoDgHa+tR0tRP5ReXPHziBb
g0SWbas/8pCjgGGhrhK56h2knwZpqg4Bxq6Rnengqfi2Qe4l7W+kvsWcL3toEUHHhsLoj5qyqw4y
UI692SG6myfcJWxSkzhmaZh6Xylm99y1XbyPkUMgQQ7wxIof9NTkOMfhxLBrgor8TGIDSEqUahNF
4pdBleFGV+hRoYP+gNLFcj8CLKLsyUUePLAlZGDfpXGjUqVew8QFYl6U65ZrYp1woMEN/ZtXeIes
HKv7Ar6g77IB9iE85BDJOI3bhfWQWVn1Q1jYjaCC427sakiPXoDVrc1RIe+TqdgDJdgFNLO1B/tb
ULaUrGU2NSlp9VtgUy9dSCXuFkkz65nqtTZmXyAEag9jbnztybxbQ5qjBlRTOgAes9PMmvvNiKyu
na/Zh4Ib0bTqjdk6fg4FpA2EBzTyJ+kKtKhzgMZdZhyBTax1o2NSZJ/kwkSR1QBDR3kpvlf6Bl9w
lKBRw/Kwmcq4j5v2fgwwMnDRPsUKOU+O5I7T66RPlH1ktMmt4RLi8ZAQT8LbUXHkmGYyNrprrrRG
atdlwg1JtnPuRBW+CqYQV6Y+QtGpwaS4qV7egmEFQi4K5HiAugtgM6ukdusbPZKOSaR6a0Gub2Un
Tb7t2+EHKXpUqVucsECu/xonvya069xtkU6I8hA+I2qqOxN3qVUB8I7bX/jKOR79ZZiZqyRCCYZL
LhsVFs15PmxKhYwwd4cbAl3dSy7yD5VaHezJwqRA1nSyhtmFFjJN9qgiuc2mMxrtlurdi5LZCcIN
JLrC3PA3nF6CQ8BJJxljpJUz6QfqsXkOobGSKaECvL0raiXj7NE3JDG7AatzuSVJVmR3pT4hsoFo
I46AKo2FicM6Dm1r64ftKiMv7iTkuGOmONewFrGcSlbvdPKZlLYNcFAV5niII0W1uZMHxKkRtL6D
Bkclid0D0e8tliI1hZAGTRGR/+LKDI/WSGABylwawAzd10l5jNIRg2xEVTQNtRA8fQJUabfopmzL
Onq07LzDo2CnyUgoRqjPUXfAWqlIEErUIpRWov7On+oWsM3VA5SSL8iVtow5Isx6Ar0D7Ly0f+eR
ev8Pd9H/SpvkPkPKp/r7X4r215+mo5awNUVRAJAqhqwrmsrvv399DFJv+uv/VflTp7kpt/0C561e
kDqt9Ws0W+INFytrh17LsG5a66B3cHu5Y+9YR6fUHJz/0mqvz7yOPpmc/uM1jz/+/pfQeB9Ae7qq
qIZuKKpp/fk+ualGdqKkbChIkyJSMg0wGO4N6h83zKlH11aN+1yOIradOwqKXEvDnBVhEkdu0Lg3
G+kFmfzQcXvpRQ4cvcjYJlLlrkabdwV2jASHZBzcsv8Wu+QIqKFtqrB6EG54g6plzDIJ6bV1sXCz
peqtJA1c1L+YHF/rDJXX2EieRdPdJT23C6VJ71KLiE9CdOJc+dEtu34XSvilus0XwPwNknFS6qSy
/hQbqXwVe+WrVmsDUpvVla6RQVaKO1LaBbOFxLNA5WBtJB4CrgB7byLjk6RwJw3IvG1Kz/giJy+t
VylQHzh1aelwb6chqcXS0LaKSkZIzfVHk3pdF4MusLsE5bck/VxIjQPQDYMFWB1baCqPQ5ZuBaed
IhxkTi8kLeL4PhlHHdLeSBpiUkyvEFsRmOAgSmPcRmlKyrdHQzCCMkp5Rj4g9rrOuuBFc8dsG8B+
A3GSmZy/qq0VNoRmzinGMJODMbE5PMl/c4EQ4vFYfUcR6y4WONhXoFd2rdZtXSNGeaZgezUH7QFM
/VH3Ki4hCSie3LA3WmLfq4P52gLA3MWad/S1yKCMo0Q77hSf0kg/6nKNVLAbvQmKR+iqol03kXUh
45BAM1DUNs3iFxmlFsZOuqlT49bIekpCendd9jGGsPhTRIkRHftpZ0RRfkVZx1ufnt66PJ/dFlBO
RTdtQ5FVmbvVn7MbjKKrpJbP2mtB+6T8x1uUwyNyYPverfJjExniWLAIx5AP9yWum4i+NLtS+Os8
Kb/A331sZftKkmBby3l7K2TvugEZRU1RqdeicxGgQfuGE1Sy0qnprhUyrjAhUQjUPUDZFKeh55FS
G8Y4uI2eek9RNnlrmJtmYn6bkg7x1BKcGlBK5UgWgg9yvxUQZna/e+L/t4n1/md2+zX5Wf12x/6e
kUkPPL/+P//7e//f//7XotP19Db/+rPqXxbbm6/11z/+sU3JXw8PzU+6+mcFvfj3A7yf2fSX/6+/
/K+fv1t5GvKff//rO/KG9dSaF2QpBtS/fzUtcJRw3k2Zqf1//nL6zL//9RL8rNOvyX/8H/9wsFZk
+2/MHcXQNU4ViqyYf/3TwZrZ9DdF103dMJHMVYSN6zVF28mmWtX+hjSxAHaL4SYmd9a/Haytv+FI
otu2rgphGzqN/PU/X/7PrYNOow/piQ+2Ekyy363cEo4jQhc2rfw5p3nmkI1xxhWQJTGniiQhfP6u
Ez5o+s9N4V9NT+bb7zenPjCVMs7jzlHM4kaxtI0WRd+lwnu7rPlZNALw5LgipT3QVDGuAgAwaLPd
BYABz8T90vszKu/fn9KKHaMc2TnyoG0xliR5kiV3eIdp/winxb5n4D/qe3n6+bvd286lyOog7TqG
aK5hQ0XAkJDR8opPQd+fecbSR0w/f/cMCxuErGz4iMbwlJ0OHWCrlVjMmi2Ob6cHYmEKydPP3z2i
T2uUhNWqdbIBD5YwMtF54ti8Ot360gdMR6B3rWctFk2FkeDzjZvc1qpMC0KIkLlWImt5+hFLHzA7
RWHhGJjuaDbOIEtObCVbJI7OnNSmufLvg9G/Y2ByjX/39uBh296NhtZB/U9WD6inghRpFFlo9yLp
kK8Oca8Cyo7JbnTh18wiugcF26dDz7Fh7Eg76PeFrf463VFTaP3n12j2LKJVNcljksgNJAvf+yGx
GCMFVtr71Ewq3wG07W2CsCpJztnBeOZw+fH4a9Zs/Gu7hdIYwWcfcwH3qf5RcLJdF4rx6fQ3fTz4
mjUbfDUuhhxB4Moh5za0+zTVsRBwW/hFF7Vvz5YpEliuCOsc959auuHesmpC8fl00wtdM20b7yeX
0nCEFYponEII5CfqTi4eVL8GAmfiNn76GQvdY8/WqCEPuHZWBUD0XBYPoTK42HmA2zzd+tTKRxNq
tjoh5lr7spQ1jqjgc+aoYRDoYHNqlMXFmX1iadJOX/YuBEk9e+bo8QUC6j733xx1LKmv3ZfWctGc
9zi155gawC9Woq+nP2up02Zz1hedbeYyc1ZpRwPrICT3KEIaSnh1WfuzOWs1oE0T228crcB03K7R
21Ngbp4ZlKVpNVuzsMooVWZt7RSGekOV7K5V4UHFzbA5/faz2+v/LIqaPVuhzNhFvgdNA6cpBuiJ
fqpTnJm8RIxtOZT7vKzvtTL/WsWorwvpGUTPETbRQQqjM5viwpSYDlV/TImoscicQIPGMfSmYxk+
mNgpSYaFrmf3qzTyDn2v7MznLj1s+vm7+YdDd5a6EWIVuoxLc6521UaXYWQjTuZ2JS5fDVU1mGWn
O3f6hA8iypqtCb0MK7cyqtrBWpoSrNc4vax8R4rvykbRqpOUI/4xn0ConZstC3Pdmi0QgVWPIIA1
tDiElaNlZdjJfR8IrLRPf9BS+7MlooNqQrqH7gvM1NhmHQZHoGH9y+a6NT313eDEki0iEMi1Iyd2
cWXUCtpHJH6/NLAfz0y2hTXOmoUTSnNcjXU2AJGnr7nXvabQIcFXJitIgtvLOmkWUWUfRa2UE1E5
BVDcL5xwQKTgdNsLy4GYBUvXdGGZ51bt2K1/DTtvU6hQm/Btuqz5WXjItgl1NGeeIs+d4FKDlWYT
3pYm5NfLHjCLCF+QSshlJqgdBdVNpyjSrsDj6AqBxfGyOSpmMdDASyfRSvHQBoSJ46yaRWe236XO
n81+Qw17lg4Vn6/qOo4eo6rbuHizn+6ZhZkpZpM/VVDY9BHicYyi2sfDcFT1fIP185MnJcfTj1h6
/9lO2HMblkLspJ0MOQscq/QvdY5sHP4Mp9tf+gT1z/iVfbUckrIunb6R7oIwuw6tBDlR9aWBInbZ
I2bxqwMl9EcxlE6S/0CcDmPIioLP81D0Fw7DLHjrsFLJ9vel0wAykFy8qCVuCi1k/jQ9MwzTiH6w
K5izGM5yaiJawDcIe7wzuuDKAGd0unsWRnie8jX8PBpcQ6kBVBhOTmkxMW1WU8053fzSm8+iF614
TFiwT8U1xViTXqJAfW76L735LGoDDDBHxUyZ/ll0l2TJC4XOPSocZ86dS28+Pfbd1pKXQy9lXs7U
9HWB+nRU7FEJiraX9cv01PetqzCzi55+0ZARwnZ+04Tq4XTTCzFlzmK2tVSrTNKoRERQg/qj7MpQ
wYYysZG6E+Ov0w9Z6p1Z4BqmiGvNZGFTNO0N90d0LMrd6aaXxnUWsFnnZmZkeUx2UsARlnWN+YhY
2WWNz4IVHR7qyFO/S+NtAMgYob8VuY/LRtWYxalVCS/1cpYzXv1HkQaCvLzx/fSbL/S4MdtoB7St
wwYamBPWnKGs3vxW5f7mdNsLXW7MotTSPREUMcYDAkpgLZTtgDX0OLZndsGpmQ+WL2MWqWaVk5XX
Y7pFaI8Yu193QkLkpf/klz1qY/nNZV8xfd37mLKo/eSCpaxvMmROInyHlHWetXYIBsYqb08/ZWkc
pp+/e4qk5kEVl0bpIEb8q5WH1y7+crrlhcA1ZoELwmzIe8phDqLAA5Q5ZPgaM6Ra2N4FUBpOP2Tp
9WeB61WZXPe1QgCkPs538aehrS5bMadk+/ue6UZbh8fFeQTS6K8SCxkWHXxbTr/3NM0/mkOzwM3C
fkx6qEtOIN0nwaGou03YPvfxS9G/RZj3nX7KQu/oswBOKB1hwcie0nsjMMoWaJKUqy+XNT6LYA6y
TWU2LGyomm1V3KrKc1fypdeexW9lj1Jkl7RsTiJpBRqvxsPpd1aWmp7Fbg4yoclwvXIs+OG9Abpo
sGBfAzWDSgAtHxIu4ozxOtFgxmi7ohu3ukDFN8nObGcLa9PvmvW7eJNbTfYowleoUer9Vi1br3mD
g2xnL25jiOfTn7nwEHU+dbOyc/u6Kpw2kJA9tNsHAbwdGZPizMRaiG196t53X4Hsey1MSMXOiKlQ
g9J4AzhW9qQVxp2bi75Bny0fSYUaUG7bCIkGMLkwIW65bbToEF/W/GzhiCrWVORDCkcuftaZY3TP
rffzdNNLnTPrfRm0gYyCMfqiFSL2enTQLGmv45lsxZfVCLTfteF3/a83wI3TTJROXehi1QCvWxVl
uT39/gsxos1WDVLOXVYFHBVliEJHD0nGdVsE7f506wtzU5stG+TisQOyp47HOcR0f4bKWzReVm2g
QvnnvJTUtu/8jK6XAefoMT6bUn8mcJd6ZbZyRKGoZdQ1C4d6/95XslsjGs7cKpa6ZPr5u9GMKs3s
+twsHHLoq2z8YkDLTJP70/299N7Tz981riCJIvBIRb0f/+5WK/epqp7ZxBYmujYLUTyiwLIGdEkA
B61A+KVcZxhRyqI584CljpkFqdywJOaaUTigQtd2gUkGUFLYaJf1zCxOcSWOESpnsiCCuS49DLXR
+L6s6dn2HsDFTENT48WLVHsUiSlD5oFTflHr6rz1UpcNtF2ZL2OoQ6+Oqo1INGNzuvWFTldn4a9E
QydUS2fh1ZXbAfGPQZOfKrwhTze/cHpWZ/GPsJU/eg05Tq1v0QduIKd9Q7taQ6kaHBRchBJaYISq
g37ZMKuzNaEcXT9q0OB2alPZWHr1rVBxezv9MVOffHCMU+eLglsMRTZ0nJ497SUFtof6Qw6Tvn3S
OvdNCao3bUSoxUdd5/QDF6JZnS0VBWJWZmkFhZOVOAa3gROf7aeFaFZnC8UQTnVgnaYVT95D0IH4
IV/poKrg719WPVVnC0ZS4i/XYA6BiPBNLfSDGUO1hiV2um+WJu5stSCH3Qj4F2yKqOD0K1PUyZ1K
aW2lhKqkX7YkKbPoKOGiuVqSFw7SPwJ6kgVGGxdOP2nOfMXCMCiz+NCbEa6Mz3QtbGy8iuwoMuUW
RCKgXZSwTvfUwixSZiGRq2qktiM7fNEnsrrpXK8I9umYI7R9+gELQzGBi95vOk0yqHqYcADlgrau
If0VMTzq6tPp1pdefxYE+NwKE8GgwhlB+5sBeMyiPbO0LvX+LAjcJg+9wQ5ZuHsN6qUjsluLyzcG
t9vT777UM7MQoORudziZsx1L8obkzbbDiLhEu/ey5mcx0COdoHpyUjqdUcXUK/FkXak5KpHFUAU/
Tz9jqftn+ybSCaHhxkPuDEPsPeXp0F5hm2hc2Ppsc7Mw00hQ+CmcPDK/S0b1IJkwMC568zkGbBhr
KAb4GFC9s7/lgXXdlvA9Lmt7FreBD6ukM5iUXW/iKu2uc+QXLmx7Fq9y25iZbjKqeZHgSQWuG1U3
VcNb7OH0yy/Myjn2q6gt5NttVjWc4A74e74OsbXPKun1dPMLM0aeHvvuDBpAaRiUjKiiYnSL/oiD
tNeZBNBCwM7hXljg4RuqeFzok+TKGNRNpjYAnC2ngSd0+u2nXv5gk5dnIQs+2JTcvCwdvBCj4nZU
dbk4dEqau6tRTZHrjj3PUjcesiv9ma+aJs1/PlK1Zh2mK66ptxrjQVLAAk2INhoU8bGl9+r6WMEh
BKl7Zsn7eHA42f05OIXkIZdRyoUjFT6+gcUdXuVfTvfcx01rYEL/GPfGy7XYijPirSt+dWi7bMJS
6y7bieXZMiSFIZa+1VSMRJuLwIjWcYZkL1INZ8Z9aWrNVyLstW0Vi04nKYYXEEBXeWmvLLP7lrX1
RdlXdQ5hCzW1T1roK447lGG4SsagPvo4yt2f7v+Pw1qdo73asYJpXjRchyNk87hjIo6T7dE3vmgj
hqn45/iCMneLKKWHhsq/l4ryqyhx3Dr97h/PHbwD/2xbDmPfhxhHYFvmQY28J4ETw2VNz6LLBCNa
1BSsHAumU82kUSvt8bKmZ8FUIz+VR2NaOAYktRX/nHzHztyclkZztg6lEIU0qRw5ekLwRo45TH/F
F3f3LFSr3ItDtFg4l6Qo+WSTQKX7crpPPo4jvNH/HEm7SeNRgpjiZBq0QquG6JQYTl0Wn8ah2Z5+
xtJsmcUqJJUeXKPgGSpq6ml3h639mTqMMr3nR4vx7Mgf61WVtZPhH1IRG0kdjk2FNjeCIkXgP0tB
/6lTcqfNlU+d4ZL90M5BBX9fiT968OxIwTlOT8cpQRGY/bHN9W0KpxoQrYtMUginxqSGcEjVpFnj
EHQL1h+NMXykzNFea1V/Bf15i80tvKNqo9XjrRRQEUsrfI/TH0pWXcva+MUaxEGNOxTIfGioFYK1
aK4r9u70qCxtY7P1Qe8HAwE2ck8YL0OmE3zItdJ9UQXai7q07cIzx5el58zWiqBQlVKZLgS2gPTk
Ip2TSvs4tW6QFq9XqEh6q0Ayz2wLC2E4hwA3Yw2lTLBfDkgGponY9Ip8X1feZSvIHAEcW2VrkkXP
HStqXuxYeVDbc4vTQiDOsV9SN2hd7RLjNhSIMiifklB/lhprI9nnEtNLj5jFYV9BNtKaKdZd2cft
yz6GnbxpbPW+js9lERZifQ4Bq9QoQiqMWK/7YA/UGFHZYn96wi41PYs4RBkt0ddkYk1U0eQou22N
4sxeuTBtxCwW+hGhFUxbuDW1Bow7O0CWDWuu0DsTA0uvPouB2qKaZY+8uk7eQEMjyoJHfrpXll59
+vm747tU135uoark4L9wX05ud3l3m/XRmX1t6c2nn79r3soHTR011letkZ99XcaSMDpzvlqYjmK2
ZWY24spjm+RO7FpvbZyht2XcWn34lGX6y2WdM9s4UWjtwmja3drK3Wtoxa303D/0+G2cbn/pE2a7
p2FkRRJGJWk51vEdRMP6za26emXh9f1gRXKwOv2cpVGYRa7iGnCyStZqv0qPXdvcmnp+5jazMH/m
eK9EK8YaHlHuZIWGInix9lTjWXP1u4vefI75mqR/NHtk9TeN3NuUquGuIk8Yu9OtT/H5wSZszuJW
z3uzbn2VFS1vntqswHXA37ZBscdc3lhFsK5PP2epk6bxfxcFHDAUDZnj3DGb9NNgeXdRru2R9H27
rPlZDPtNl/kgPQowMdEPxHyw0kJOy5C1M9NnYZqasyAWjRpaXsc0FUFz5TX9Y9d2yPWgp5vU29Of
sDBD50gwgeYbGhqMs9T72ypSN4n1TyrpIvdtOsp9NMizIA7h1mGrRb6yRK0Lzev+OjTUF8mXHpDI
x0oQr8Q82NTeZUBR1ZwFdefWXR0ZAwkR6vJp2TyglXaoLHVbFIhyn+6uhUOROQvotGqMyvVYVkPD
OMSmhERVgJtyAz95/GxLiOzKWrA5/ayFyTtHipmBmo9yw+hLqDrnZvBoy/FTgTr36eYXYnAOFkPV
OW3tgINLpXgbOfI+12RBxqK+QRTxQcEf7PRjlr5iFuoeEgKm0XDBCjsbQRmvb1bRkHzvRHJZIk+d
Q8eCWPJx1qtwHSpxAveMNwNVujPjvRAexizC0TUM49EHCziWWWusJNmM6g0ChvDVT3fPwgPmBSJX
xlAOLj/3IHwWB/TRBGSl000v9Py8MFSw5qljz2UfHfCDSJNNqhvryDgzrgtrkzF90Lul1e6xCPVz
PUdyU1pFgH7KWnu09PAQjuWZLW4h2OZgty7x60kijax1F+yrcTgqibiqfTR/rQ7xPF2NrgtfuSx/
YcxWKz82xOiyqzpyrN3oTe8IUzszEEtdNVuYwPVoUhxbdJUfByvNHx01jrZ2iRAgZijbi0bbmK1M
LqLpZi363BGomQhjXCtetRu8c7fOhck0R72leljoNf70Dpy3nWiSH1zS8GBCQPj06y/EwVx4YRRt
LSGplTvNJESaJLdBmBxON7306rMViLqHZKSFTR4+UD5rnv0Ln7TrwUSa63T7S68+O2R45tDAnmHf
QVUCW97UQgQyx9Thstanr3oXZ6U8GvEgh6XTKr1DFe1eRSTvsqZnIawNjaSxSlBQxDVxJdm4Y1XA
FM68+FK3a3++eGynYxtRpHcKH78rBGLD3n2cJKcue/lZvFaEjqaaEle/bnhWXG8Pmurlsqbn8YoR
Two6u3RIlaJ/qYEwt7aXNT2L0tCi1D3qVCojak63okZDle84BwNbmIlzkJkt5TjjxR1BpEp7SEU/
0Q18Pf3iC6M5R5j1ZWJynGJ5wQEFf5hgjVjNNtLOzMSFFXIOMcMmbUzj2iNEleGlSuN7K5CvqLne
UY47M6hLHzCLUkXOor5WmeyUc39Emn/oav86Us3d6f5Z6vrpse/DFNCCO0hstjYqx2bgPXqWceYq
r0xT+oODtDaLU7UICxWg5nSLjKJvVlbjcdh2qKtiDLIq5MnhIGob0ODlrRu2yiYeQuigRb8zGr3Z
X/R96izcEtXw0lwi3FCeQfA5QSQ0DvRzFPSldPAc9aZw+7ah6xZO2qb7spO+YjHySO33KizCfUk+
Nc7kt0LPbibA15jpn09/1dK8m30VqhaqnrRc4Dz1wXefMg81U/TG0bQ63f60xXw0crOVROiNrYQt
W4+Xtl/HFHtr241w8al2oxZ+F/ixrk4/aGl2z9YVG6XbqMyZ3ZhL7lukt6veXPfKuRTeQvNz+Jrw
IOHZJrPbcHGrShCPsh47pTiztiyMwhy95qdVCcYUBNNkcGZm8n2oRXu3Ka5M9cIs7RyvZlm+Wyis
jyTL5WajNpq2p7qRr+POi3EP15Mzy8BSR02f+G4Z8AzMhOyUKhgJrGu8yfDaCY651JwpmyysMnOk
WoCEd6MV4JiCoF6j/rsbUEk+PYOWmp5NVVthXclTQgHC3Lo0sUgiw3e66aXxnU1OcqgxFFRq/WNh
m/pbgrTmm4pOUfuix5wHBlnXyjMBt9D/cySZq+Fq7gaMs52H9zVeifZY7iLNPdNJylL71p/j69sm
tX7XJqGkalv0EI+GQA5Rd6+HTN22/vCgytomcrubAquz2h8/+UZwpY/erVuxLofWw+keXRisOdbM
1eNaHRXqGUJut5GBP3Xqnml6YbDmKDNW4sbNKr4Qb4itrY1XvqIiiqi8iKjcXPb2U+e+CxJRB02M
lwzVGGHj4aENn2qqfpethL9JKu8a9zDq6jpfz5xc9tdxapaPrRaar+7QndkJF9b035IX7x4AMQp5
4V7kjqRhYqYO1f/l7EqWJMWV4BdhJgEScAUyE2rppaqX6rlgvcwgQAjEDl//POdUo1cUZnlos7Y6
CGUoQkuEh3sc+PlDRtSFoeqNUs3pfStdXeqNs+Pf28Cr7yBtUqwreLXAYGGrcCZ0gO54s+YheKog
7QaRsa6EcqWoX7rOzQ7iZ2/1jV2gyDrA5qYrDG3WJw88eLhQAijugXp1uC2zbNKRDaNq82BETnae
8GMGBysPUXZ2sPw7kWGi0ZqiK7K+Rx1Lzdz5RxDILskOKgk3Dm/EP3XQs+ahcnBXTn79tXfRHNcA
N34QGP/2Er2x5uTqc6/WHGwRvPMAgrpbGKjaCASwOqv4PFgWVCwpkLFOdtUdjSGd9ZRD2cbV5JzP
xV1Bi0e9lqcp42e0QT2MzfLZ89llbbMLOEXTkWxH3QN79jUOuMVqF7lNKNRO9ibula2tuKqL/sC8
O7FlYtqoI2a7Y3jALEjdWq1IKwnm6SzshhXtYtVtVQET3oY0KnTGKTKfozfor33rVLF2OYHMeAAW
7fejl/57M35rLY33r2JOXqoiaO7AkQ4m9bGV3zYU1GNV6TLKs8I9QSQUEbCgn/MByNj2ZAmX/bIs
D1y/wCmHsudu5F3lTlsByQdQDtZRZcMnBrXg3l8H9mleoK60EEfH7jT9XbuiukiwYqYd6vVhwbfx
GzJC+amWS0ZCSwxLjHr1AuWoTIDBXEFWLbDkPURIthi6KmAWzUGrutRXea61aFKrBwrMoiMo58Fa
eS47qaNFTlCnlB005RgE3fQQWCkI6IZkdZs6BClMEHZ4p0T9BHEjv8h/5/4GduzCGy5eZ12pqTs7
9qca6i6jKOJtG1WUr+1LB5JcqHfW3QdbyPIkxmWI0HUtoqWFfBcqOWuIc9c+1U4mPyuQC9/bzOvj
3tLNaeHBeK4C8a3swSnf2a6DBbUhkFG2z6pGyyGBLtCZQGoocm3o2rtZv4Q4J5o/IAd3IjCg5nHT
rFetIOZd1nL6BY7u7Smzswnasy1YYzxQuDra/ZP7Pqr8XVB8WFraP9Wg53+BKk57WfLGftSM9IkC
h2jkkcW600VR3aM1N7iUvvsFEmv/ZLr0wATXjveQRAfbrYYwWGOh+aa1oPkEmXEKQmOdfbGYXk4u
d6AZabkZtIkJ5J3sYozXERI9G0Fr5ftu+nY40+D691cbDs2rTk55G6RD8bPvFcSgjni/3r4p0cBw
/6wExTzPmiAF4exs34MKE8q3R4yBe9O2/zttW3BiL/11cFtD6MDCzdI9uKzuzds4ASH5xPTYYGiK
nnCn3+KrvMJ6SNPx9g5HTWIs0RYuGrCmIO0W+wUiX59XsKeEuedd+px8Y1Y5H6zszodMAiwGaHpu
2zpIC7EAqST/rmT5M+PNR4uNL6P2nm5yIN84EEvIByju4TMuZD1QH+aBOvgBOwth0lxR4hbAIGMh
rPEinSCCWhU0Nw4wDHuDG8cY21DRllQFacPbEJzTIMoJg/nHbTa5fvRVUJXlMvtT30APHveDaBtQ
1aHgBzuwy47vm9Bid8gs6dWll+L07yG1BKKsTSzyprMRlK3/nXsBsaLcCjqeWgUbT7nI8qcrQXkC
yv3qoNLy9h2TmmCshXkWl17L09oqRcqsoU6UBVK4UhdbxDP3NmIiaiKzAm3ZLtIgLC2zDHr0EGIC
JbaG0Mb7q7znQsarNlC6bMU2sbRT/GQ3f/Hs4rdHHe07i2zCsYrA9+eeDjzd+jbM+S8+/3PTrD0j
Xt1sJA64rHg6DEEbV9DZdlsmY4/1B5G1s7omJMuzUHFUlsvgQNmlnrKoLNv7fu6fx/LgjbJnGyN2
V2crNc0ZgzRAjzubC7ju3KBV/hYD2cT+bwCA5Lx1a7qpuxmtvQq6OxYhD6poDjI4/z4T37oWGudL
P2+Q54aU0l1TWf0zTnJy5zuWnbpQ/cQtogvu6waweDp69o9O2s59mXvrD6rH6ecqvDbucA05+Klv
GxKiVP/9qbaukW4v0POokVJ+cfm2qnDD7TR535Jv4z+oicMvlnlyZ9wW03Vqol5ARrShsQ1qTrGU
0QoxO41dHSigA7fYSZNTE5gvg0Z1QYXvjTK0vo8ffBmqZ/uZNKH+Yd05bkgOXHwn8k2EPhh+hwnq
JpAwsvA0YR8hohsBD3LTqlAToz9ltODIHAYp9JL8zzVT9hPy/+zgbNoJz8A4m1QDXgNohwXpPP7s
phdS/8Q+AN3KP++v+Y5pPGP4XPHCZdDLSSF4dW4zaBOhOanr2dP7w+/M3qSzoz5a4kiF4cd2PpfT
vXtFV4/ogLoJcQByvP9GxDyVEFNtFEvFCsbSasXLx3ch/QTCg2DOzsGkszCT4qgdY89axl7T2V5J
1Rhgr4R6UIzGwuZM5h4cKoN11Bq5ZzFzu1lLp59qnFLE/jy4X2VepVQ/baq77b7gGXvIPAP/zNTI
UuX80VpAsDuA1uHX95f77Q2KmhjH3NUl3YqVQZ4VlN2QrYDmKHWPnuh7oxtHYetZKMaMGL3avPk0
QPwmIngN3RbGJsTRArCnt2e46iLYQzOW35vNPbD53sSNA3BwhSv6Gkds0yj986ptNUEvp7T6821m
N4K4GmbdLxNlaQGk75nJQp1n5R3dX3dOQGqiGjfICxdEWLiXVX81kHQNJhoWeOpCITt0qu+l7qBi
pH77gR1C9zMdIealK+vg8rlnOyPCfTkBjWPj4zYtoJg18QYacVVw46IbAR1o3pSU+iyd89IXYe1O
LpioAXr757aVMaIZbewe+tg7N1U+qsxAJuSH/G47G4WJbJQNZOBJI0nazPkJV/5wqUHyv3lxJ4vb
/MoENK7o75jRykXgV7A6LgGLHZxuMowJZmwhzSQVXtCpzsqvmybPuj7ymJ1N2iS+qxXEd1sxbWkx
ttg7oexjb0FcB+poH9r7wHVFXj0XuTO1UDj311RMfjQH6ENb6/GvvvBvu66YGMaqhiairsWWDlfQ
QKGKHF/Qvn8Gbr88uFbshJWJBlQQIred0ltSPvJHrupTH5CDoXcc00QBrqJlqA5vS4qsHaSv3EiL
IkIDVOjr9nKb9xhhu2VW5XZQ9045lAfCeQ2+8OU29Bk1Ge+g4Uz9HCnUFFJY4iS06s7CReWmmi0/
vm36xhmMPvNAWJCEQJ4fvFWDPCmRHYTsjvFN2B8PZtrj8J1TpJVP9uz+LIP8shHvA0SaXm6avYn8
awCWyUkR4BO0e/Dlcmkg6/z+0DuR5V5zY68iK7NblGB7a0xR1oq9XqQ+2+J83A7cZm/4q9FeDY+M
/tgXk5hSunxX8iNE06B//um2qV+/+WrsBiSki0ezMd1AigtRzJCO83m7NYFqcs2V7oqaAtBBcJl5
ftLoKL/0HaQT35/8zm5g0szJxqkXR5AxnTvPi22/qk7OfMQmvje4EaxyxPldlNOY9qw6W7q+z2d6
cLHaW1DjeOWluxR+k08pwCJQAYd0s8exKw83uqMRp5Ojc5fpZkp13cvQrX+jAHpXU/3tJqub6D89
L1quIx9TPCQuw+DG3nzUP3n16P9PWlAT/ecHk99mBbxxcRsgRQVfkUz7VnVfAAbzD4y/s64mBpAt
JR06Qse0ZqwFmbLMI+hDLrftkY4Rq7UuwY5NljEtlPW0lfO5qPiv2+xuhKoH0pmFkXJMpw06La13
52/yYEl3HNJE/q0u+jILNmBJhfcJrFdxsZRPU3akJLE3vHEZZq2aRjxUxnTA22Fh0Dcd0fwpjwjb
9oY3IrUvxbrMFmbvdhqlQUsnILn5Canrg21mb3wjXKksM3SttmMaMGgeZz6kneNO5af3l3XP541o
VYMcmI/CYmrxBCglFdBLUaHaVB51d+1M3wTV2Uq6UKSascUX9tRBoaZd4PKFgzokqpcTf37/d+zE
lYmuW6AZRJpgHNNyA2Fz55ylug0MQE1UXTm6gdjqbEiDqo1QUz2T7ii7vjdrI16zzWlXu3GHtPO4
+gbBE37vLri+3maT65K8Ol0hNenhiLKGdAUZf0x8FxwKS7Me3Av25n79+6vRPTGVY8kKHK4ljaTv
nKu8+HzbxI2IdYjrz84Ms8wDvzgBoB79EYJ5zx2NaG3c+qpQYPUpqbZIQwrIdYZTO7KDYN0zihGs
W4XEpjOLIeV/+RCib24c1ohSD8/IoJVgeKGTFTGvTJcx+/q+ra95oDcOPRNLGHilV3BkVdLKe9lq
QGr74WOpNyRLtzjreQgVsYMfsWN6k57OcZeJCAnb5ANr42wp2pRMFk3a6da92EQMQgscCljS69Ou
ZF9d3T0OYv4LLDlHj9hgx1hGvEIEUoMpfB1S9MMmepqmsPJZHFBAKazqmaBcH61zddHEubE+/C9E
81WU2f3sBOBX7NOlttNqrD54Tnf2miMBqR1IOjWBhEJ4ZTHl9ZBqn0VKQxHa+cIbOyJIu9DguSUk
lEsXM1mFhKjz+z73LwruLaczAtxaHAjViXJI3TGL+xx4Lg214bpL+m04CeakY7GFma8fFBTS3//m
nvcZgc8Hv/NLOfRp7k9h6xQRAV3Jut621f5r3lfLxMAjYWcDlikDhqmr+Ak0ZafbJm7E/ryuYOGD
njIgDrabEEtmse7qIfYg8x2//4nrS/GN5TDhhIGlUIgDVw0II0vnbgaa/6fqfSnwzJ60fXLKbIIO
vEa14CZzEbNoBnFEHzwBTZf6qx9L6NDY0Ph6/7e8vc7ErI8hs4R4B8AqdeYXurlRBv2oTRwxuLy9
vxOzKEYWH7T1xNfpRIM440vcQ7j7tokbewvH/UhYYNxKu0qFI1hIs/6Lu/x+f/C9eV+t9co/17q5
ikBsOq2bPH+xiRRgVZHk1/uj79n8+tVXowcgwM8gFKhT5vyT1xWknVsUkI4wPntzNzYL3vM+K0qM
PnldEw8ZWogHnxyVdnbOP2LUR8jazGg7ahG5m/8dwgpVWAdDpHn5WQt98a3uYXHJTaBgkOL+1041
KNctf5J9qqytPY965BEpy9vIbajJxFhZUNXmHXY4qHKQkHF/PvnFeCRfumcnw4MEWFyE3XcI2cUK
GcDaJ8ftI7nKLxtzi7imfuxXR+xzV59/a0MyHArVYGjT2LpLg+yOocQwNzlINL6Ao+rpfY/d+4Dh
U/miBxc9odglqilshvV7437KbBET1zuAQOx9wf7vWg+iWDqFKk9ar26sqafCCiSGbdv+KeajU2fn
OmLyGAJvuQ6l53ephO6Z1UCz3a3OgncqLJ35TxngNrJRL5pbCLK/b7e3Y5GaYIpZ0qbYwNae+ry7
t9ryYZ2O0lJvD00Cw2DN2FigPkeYa1oC3yuTfDlqaNkb2riVl53I8yCXUCSo7SF2m3w5UTC9xe/b
ZOcORUy0Y3vtSHU2AJIbYHgXB03pHtox3BC49Cy4k5Bi1r8WWpzdtb8pi0RM2GMx16zIyFICe0dR
V8yUnL/V/VYfKWHvVC+JCXjEKmdZDwRL6umXcrBSO7fvZdsmvQ1QS10/z9pPoArwAsaxRzaO4Ygy
muMvB162c56YoEhX+A6kZyyWuPIZCcr7YQXxX2af3l+vHW8whT5FUW/d5BZeMjUjdLWabEyczKqf
bhvd2CdXcEaNULDkCXN4uBRBWBb/3Dby9fe8OmXJULgaYOsp6VcZnMHiSmM0yKoDq7y9lxATEgm0
T+flLJ+SxR2QxwYLCM1Clz9kXIaU93eF/DgcNfjtra8Z6n5PoVAKu0sFOiqmyzN6WT7brPzyvqX2
xjfiXc5zbwO/NCVFt36pbefczt5TawX5jf5pXMkDCxIzbQ9bsWwMID5QfRhbEJqAWCi56QeYwEgH
QqLuvARwzG2c4sbqn2wJoZZOy4MMy9unEzEBknUmJksu3pgMA/tQ2B/R6XzvUh1l8wECYWcJTIBk
V7eqX5UzJZZsI1qK+FrLRANs9L6B9uZ//furWKBCrxa6aMYkQKMHkSkaO8NRPrTewfR39ggT4TV2
tJ5cvk4JQfFY9mXakPkAfbU3tBHGTIKwVzQzAs3X91TRE0hT4vetsvOuhujCf83SokhqC6GnxKnV
J836r7rqT319jea80VHj2j8XWou4vcLhtLytskw8I54DFx0//dhMidiWs0/bj5puB9vpnh8ZoTzV
FXJTgIXCUemjnecyEi6Q/ax7ed9kO9ueiezCBW1CpniaEs7X8zK10bj+NTEkPCzrbubDCdB8OJY4
aLvYWXsT6uUpUjRaVFMy91uU4/076Owm/AMxqez6joCeqMLSq3w8icYBF5neTrrjR11rOyvxf1Cv
qYSuPZFT4hazdVrL+m6tNn6C/sqf95di7wNGTEOBaQKVQz0lm7DixXqZ1G9H2AehsWf560dfbRjE
HxpUIjD4aJWQlagAbaGn9+f9dvaEmEivrKOr9ioMTdo/oLQON7RdXVuZdPA76I+eqTsbnslg140a
mipg50pKpM3C2lKPGSAQHWE/O0oOTp09GxlhrNGxyrpFwYVKEo2tjm2xHuzXb78eiclaVzKSTxT/
ksARaOrtnht3iibrwfbtJHfVaZuOUkt7XmSczYUboAI0IMSczT03BOrbkuXf2+GoML+zECa8S9Vr
D751AS/N7Q89n8Nefx49B/ejI2j03heuNnzlqlo1gd0312VYvbjEc6JifegFJMz1EXRhx0gm2ouM
TtmUM5ajRjZ5XZyEDv39uBzBcfeGNyK5cZEep4AAJItVoV1qC6f+N6dHxZC90a9/f2WfjgaTVdUl
joTtg0KjoEu6cEGT5PvRvDf6NThejS7tqbEnyxoTi/Noc5yQsyWc5vogEHY2CxPnRXS3QrQdu2ir
2RJpy3tGI+Z5pdtnUbepov7v93/G3neMWA7yklc0x88Igu6X51tPwbw92oF+gNJRxMb24J6056vG
8exJaHA1Ep8Bwz71P3v2FGrvcfH/fv9X7A1vBLOkYuMElFeJ6zThxD5K9lJMd6o8uIrtrLWJ+xpy
wdmwwJP8Ogv7oruSjUR5fxRlO/upifkiLRddr/wxya6KPb5c+6iu3KNn7N7kjWSi8CsOslS8EXLO
G/Q4NV+8LfjYu0Fx4Kp70zei+Jpa8OYO00fr/2XZrMuMK+T767o39+vfXwUZ9Wx78TjH88PWPzpX
xMMoFgCJj1g/98Y3gtgZnQH8KM6YtJYH8gC/tR+hSqnRvU2P1GN2SFLA3vLf3xAMmw8gNFqhdT9e
VyHbdPtRtMGYRYxOMnuWJS39pK26WVy4b2t0izcWuAyER3JxzkCwssQ1b6vhrrIqTwCNGSxZOFTC
vfHK5hhmZhLn4DTLHmeh/D0u9En0eANDu/TXTctoAnemymJZDZ3jZGvrH5vrPDCFTu/ttsoXMemy
psZxhWdXfVJqiTRa+wvkZo+zX5xum72xRW5brSsfPQZJyf0BhPP578otT+5Mjg6qnQByjM2xIXmx
bFDyS5YJGsquu7Woc+VHJ8ne6MbeOE666QcN48/cXtBSoFg4UnZbYwcxYTsjSn7QIcTcMyZeyDCn
Tmdd3rf7zsRNqM5kF5uY3KxLRjuPXVw+IL1wW17UhOoEuCBTOsBjJutzUY4yChiS4O9Pe+cKawo2
krmVrADTTsKo/VOOz4r1KbI+57yazn7hoJ581DuyYyDXcMxsYnxSaukTrvQpr6oVG8qhNNHe4IZT
+hPxuzLo+4QG0OybmZVW+FHx+zbaG9zwyaLOGXSj5z6pyHiafdSLt7zzDxZg56luIj957oyizjps
uEpcNpXhRsDVQ4f2pqjMswd/Yw0o29wPkpDbSJeJiQgFJRCpgdj89zEBHZKiaYafuqxua7GEvMt/
j5CyrEVFieqTHOudFqUWD/mK86DJpvkgInZOQhMROgYzuKghTgG0ytdC5GGQt5dqvPECZTK1Tdh6
wBUix6QMXHUfQLfxb8jC+HOoaH+kZbPjUyZ3NEWKhAyE9YmvwMU7q/53NrVHvYk712STPdopIEMv
Wxt8JmUdMf6tnMGbK2MwtYjm5/sxsbMCJqckbgmW2jQ+kQXeN2HzP9Ax+ua50Ka/bXwjoPOhpa3a
MD5dljvWjBfQFd/Z422AOWIqBvOlahoGno0kp3CfdrQglpZXvxTEMQ7iemdjNRFoNXftjsxOnxRz
VYcuK3/baONxbX2pyj7yVNCA14DfthomCG1w5q0rWreHdBEK5df9dbJiCvTu+4ux46wmAC3ToDPz
QOea+HlR4OIsIOY46qP73N7oxo1cdE6D7nJYSo0WZAS3uG675LaJG1dF3lgliCow8aCQl4wrMITy
g6TnTgCYEDPSLAVfh61P3PmvCp2OwxSK4sZSzL8FzFcvCbYApwQigz6RaLmv1QNYjbzlYOJ75jbO
4ZKIquUextaEsw8K3VK4ndtHd5WdrceEjJXB6BPHHvuk41bVhlI2E1hU2v7BK9cypYXIHtEIKW6r
3BOTkM4GJ7Pf9kOf9E558XP70XGO+tV3Fvj/4GOs1WuhcV/ZZN1E7tB8yPz1Uw1ah4MtbmchTIyO
7jwoug64s1TucBmmKc6Vfdtl1ITkWFSiK1FiaGgg3MnCieulPkCA7M3aiNYMLATb5EywuBWIx4zw
4uxIix9MfOc2ZJLIXZsCwMVMFK5a1oc81y/QSf6ej8ijTj69sxv+vVfVS+0P/m3RYPLJbbUbdFRr
lYBrjdjh6I8VC2vGqyMP3XMj40HNrFWVTLYqse3yTvX2i9fNZ1GuX97f4XbizaQ8qQe701ml+2St
T662QkCw7ulaR/hq6E9Hqc9/T63/hy4RE5Mjyj7oNa11kltg9ZN/FtE95S3koNshatbgMaf30iUA
Gn3N/S8VVScwDMeZHGOv/bXW1YNvuXEJXPp6KH6zZ1fjUr4iWzp0kDVP+pZe0FZ6bnP6mZfDLW7u
ByaWc3Ms1lXttiRF5vuxTWl7Xhpy9KJ4MwOI0Y1kOKDpPQBN65LYaFIr6PRhXMoY7TzfFDtSzH0z
TvGJq8O8OkKyCmJA1NZrInpHnYlGqUBb/pG+zd7oxi4Amr4OdfBsSWpvHeqQWsqWkS9c/ud9t94b
/7rqr2YvVFNMEpmjxKqcaJzLE9dHKKA3L2YwzPWTr4ZuKjoWSF0sCVJIbRVazlBacVltDHT+bldv
UdMLOnzp1gwYpAFyAn+//5PedFh819gItoW0K+odCxBgP9mahVb3bVmOEht7gxuH+qbq3AXkc0ma
DIdu8aPTJTgeb0IfY+rGZdxaXShZ+DDZMJF7OjcJlL4+u1DVfN8ye4tthLK3blY9FHRJoE1S4L3C
q3DuggOz7wxugspyN2tsIDyXhPRt+dVHIhJAeQU9gYNT3H9bldQHu9d/HaqsNfrPq6BNFLgA3C8d
9cSdv0g2PCAFl7XPs0ft8kufV0XhhMTuVlmGClgeSUPGOFwuxKWl74Ywg2qCSl0hCfZux2+8p1pk
c3AVuhuLu35driDkXk7lX+DVGP2L9NHteQJnJUObHq0H/6HptRrOFYHWyInOmuh/UEAHSS9xh7KB
zin2hHjTUFSJJgmGRzSy98F0EUsrnY9531r9JbCXTaVDu1X8cW59N9rYuiwnVIPvptp2v7XNNv7y
hO8+iiccOgNZw4UAbnxeG0V+F8JqFhRiRocnDmS1QHTX1WMOXx/RRdgsnZPHW4vaEERbG7d5pqU9
/bMtYH8Ki7nc0GhI+nG9m91eN38cQvMBw4hrCmR0ira4R9+d9O9r6Nmsz+M0580zFDPWMQELiK8e
xlXLKeKTxNNdaOiifGqrNss/ZVvZV6eqQYNqVOWB4lHtBBk5o4tsZXdbJioRL33lbyFezu12gZ5s
+8n10BHzN9i9PCcKsNPlkVtV+ntf0yx7gTr89KOAKApJ7cHXWVwIZOkuRVtKHg4Nn8Z/9IRuwE8l
mr6aTzMUrf20ziYQTleDUjLyxsYn0TKzzQ/5wJU6q5JzSCZ02bDFMtMuA5eBhWxQi+ZXfd7WwlVR
YS8WQMnLUGLpNgcc+GQeKEVeYvb8xJecdJe6Vjm7CBr0PA5g2iwUeLmtp1JmZRazkW9NRADp/NBM
k69OI7CP2DImqB3ndz0ajfzzuA4ZcEet46sYHSDdFGm9Dg+MzcwO9VC0Xph3tPhFoFAFnFjpbQ9l
A/hHnNkgJXu2R2nJJJuLZgzdQMkW/RYWWhaKkXn0u7c0HoFZ26mIrFIF+LG9V7rnVXXCD3GbBN0z
W7YtixrVoBeaVV5vnxgruB2p2ncQAXxesmiaum2Nlk3kIhw8ht7FTgXwsd6pKh77pAqmL+vmCS8s
FgAM0aHJgg5cnUy4p5aPw5a0ZNV2VNe2KD+pEZ1oIXQr9HTx1IzzJqi6UX2xuJaDDIETJTLZKJHN
R7oGYgGBLppKmr+9IuiCeADGdz0VWEB0Fy3ozAeDvRAU0Oh8fKa+qnjk62bx4nrlvDyDOWoj4dDl
K/vIxAwVzqiCotF2AhH8PDah7NQsU5U7vne2QF3l36naAndGFhAOph1V4P+rREdl2q+8ImdSqfY7
lLCfuaanLXMC5DOIq+89OdXi6+DL/AudXfFrI0NbvQytX8v2VA6LbKrT3E+u/FzwTKp/UJak/ARa
JdsfQ/SMO/xuGRyw2oVqyplQUQX9mBa06QOZA7DXlCN9aDlxp0s1c8Ye/HqoJFSNKzQJgQB93L72
0qqnjzl4yfNLUVd19o+dQ/xawxxOnf/pITOk4w2Z5yWqRD8BjFtTYBAkmjqmu2xg0F0G58zEzjWc
XfzYqq7SDzip/TJyGVz1uekqnEqozOfrixXwvHjilcrUaRXoN32svTKoLvXY2dWZDVM1V9EwOBId
QCvrXeQZWAUqY7B9zk5c4CKjLwD+1zU0TCgoS+pWeHPoeJ2SDyjV5OCf9L3cOdnQGuOx3ljAH0vL
mn9y5SudNtUWO5CrL8IZBIdrVCxPNoigVwS4QsLEDUW2hpvTfdxykEIX/efK6oLtVI7M/1GAdYVF
XHE+fFqchv2ZOelBB7JuogJ5mRrKJLdXyBTEzC0jB01N3yp3Il3EKbdDpaEs7AUFNAoy3LQbz6+g
+1zUzgXdw4FM2ehByQmnzq9xKR6DmRd9KjY3SG1XMwT3Ujt9GPi1+gHmcinPhVtRBElpyZfAhoHD
dSLFR1b2fzCH6hddHfHbbkmrPjeVz8HQt3EIT4HajXgnawOB+91Q+OMW4fFM13hoy6X6LJ2KtB/W
vACZ+UA57cIskxoaHo3P88d6Yc4ZUr3XDiHyCCU93MK8hW/Tgwud3Q776torEVaDNcxnqPrl+lE1
HYX1ZhyW0VZCEDHUDdVOGIB+agxF1WdBpLa2IGG9odE0VLzps0jnKyBk3Tjm9V3rrt1671TD1IZk
80ZohKPzNzjPTlOpS1BLa41sVoDMXVg+mig8JBuWO9I49HF1qgUIDRAL8WjG65RBCZPaw0mDyQtZ
4oLw8b5fcnDY2+7cYBQBvaKtC0YR5s621mHpZY6d1nmF3THIkCGPdd/nfsSB4vcfi9rS8JVthUFc
Xm5uyPOGdz/abdTFi7eKhoXY7Fh5bmlXu3EwznYT95ukVaScQHZPMt+IfthyDgSABSlhGx386JF+
KMmWXXWcM788aatpy9CRXl7E41aNTlqgxQ9q6WhX+GgRkdGIuba9Xiy78LNItMoqLxoU8jRs0ItG
vrs+n34w7OQtuLdbvUTNrKgbrwwbyKdJ1E1zKjbV0LuG1Rm7bLZsAXGc3TlC/onSWNi+R0N/sFcZ
LaK16gQg0rXUIZiPx/qRrPM4RfU4AYQ/dRBKB2n6PLwULTqyH6whL9gjbf1ghNAFFhgAB9Dp/py8
nlkiBiRucj7nHGmQEBpBgXNZlo0l/YhL0o9BOn0WgmC5JlCqqXkBsg2lLkuXucsHqIeBlNBX7ejE
yqcdbkpg4Zs/rRkUjcJ8CGBRloEX9bOlFlV+dDYQWsPVajmukaDzLKOp7Zbh0oA6WNx1HijeYo4z
H2dv2a5LjP2sWF8kYNtWRCgQphG8qYbQST6hN1lpLrMEKhXYglE5l04MUFbO0rqruznUvot484ph
zh7ZhPvCtY8ZjTIdYgnPr862h59Vu/jbpxoccDxGlIoOBAj1sIKMfmzbe7zZLfvU2R0gTIhy+Q2d
sv+j7tuWG8exLX+lot5ZDYAACUyc7geSEiXLF/me9gvDTmfyTvBOgl8/i9nZ3VU6dnm6I2biTERV
VNmyRIoEN/Zee+21IOglkAjme676aDgvuG3K44Jd2fpO+g5MLVGKbHV2KjCJ0TQlrzzaczSsF8sa
6RnvaKdAt+owF46zWb4PlY3uGE0jluIeu3LZOnVXpBu6wOTwyi0hXL7NNVYMwHdax35qwU8Eqo3W
lAUphj6EN0ZifAbVOiNBRknqbot0dMwNNF5sHkDpNB99Os7QF6mgt5r6qYKV5HZw27TwkmXqrE3h
5oM4zJhWYr6IuBJBrlWjPJMwTf1pGNgcTI3CHUWiVTorm0u328ES/HoojT1fNDru4rDgWTWEdd0v
WPOVifoNxTZeegtLifDqGM3qMC/nggdR3pv4CyAJBqcH3cMbyl1K8ihAw+23qSsmvYFbXwLw3M2b
Cga6U68PbgyTAF5m4oDWT2eHCiyqeG+yquT3zMRzMNrL1dzjgmgGz/gh4v3llIIEhe11Kd9seN3B
ma9KaxhqjjPT3aGHXQ3fRggRl7ZT6MZbaMHIzuJw/NyieZUPZ+kIvbUgK0gvAuxk+e3S0VEdmMOm
0lOsVzToTbZkm5mNDfWREiRwN0A+VW7sFIXCJRwjCjeUvQDpIqu5TsPURIV5LuAYDDXSpbfEFbyb
zQgfADXHcBDuJ7ZvJrdq4fBa6n4rbTvjVxZzJhlY3WS+NdVoQzgwXZwdCpUOEXemLva8TFm69Vhl
p+e2iAlOgFC+LccFynmwjpcRRkXq0tnk0D6JfOw0fbTpa+zCHixTJdtOXSIRYBfufmOJSxP4PPcR
2SQ1ooTXgUxW+sRNerIRJoNqXtkp/lSUrfUaNcgdPZO52vJnBd3pQ5SLSAWTGNpzpKIkhJkI1vgy
5D1cPVzItLtRDq6S7FM4bJGGUE/RxJ093ibwEKiHeWZnVTS4d0kHq7kLOSdl7lNZNOoyRspV0DDB
dmLdRDXqPDgSN+PR4W6ystup/ZgOeQGmZF5WV6KweP91WNw59mTOHScoEaXJDu1EDtE/jGwgSSho
uqmjMctgMbcgNLTAf7Ar45FJPJDDWeNbYFWgLiyrAqFwBOFlvwyZXfi5QqbkSaRHN5ksNIPfRJ6/
CCTSX2SST2pXibIt/KKoJx5Ghk0X3TC2Rz3l2goR3TuYmbvrOhuLcXLD2HUIiiuZJXEota4nxKS4
EZd5TMbuUgmu3C2dBmOuVdvm/KWKk+5txjPyHQAfTC0mrEJ4zJg5nvzG2LIOugjaWmHdgul53gyu
k4c2Tl9dCWLEJZ9rG0ExHewboqPppV/SuQrHzuWzJxKgmJjmrBMaVMDdq21eD1W8LZwZtYhYFmhK
ktRyqW+kWqZ9s7Sy8t00rel91aYLvbCHGZ4CqJvA9k1ULWo/ziascOyb1aok4ECHJNAFRGY9ApuX
asvzkndB25aq2Lp21aWXOtZRHkAUz6k3Ds1otCPweiwvup6u2xbkIe1D2TLb3NmY7DF7cL4MvWNx
03RvielMc58WeeduYFXlTCHqCOZcIY2p1Pc2FThLjO1Q23iZmRfnymEDEIepSJb6NiN5/UphXMme
58bp7YOVNK560qbXE/JEFLS+KDKiNirWCT9zJ4KdtdDwR/W1RSbI91cLhX6iVcWUHy1lkRcUlCjt
q6bJ1SbrKtIcIOI8kDADITPfzhlEqVdt8qHZkYGmLTxEYeaEwr+irW9hGj+DLtri8AvaYChvt7BZ
d5f1jAofNaUo661Z8mkAvOG4PfyCnSEPYNeaW/uyjxf4FfRJ8rgsTTMHta0wcDL0IHf7zOlofSkR
JVkQ2dwVN3NFrNrH3tFP8Hcvq+HoDlmzwf9AmW20nTLfRjKl6jsqNTFtKrcQzc4iEtS9ZhppcTOj
Qp1QMsxRsh8L6oocgI2x+q0NBVr1xUZATXMP6BISNem2JfOSwtjfaviZt/tGW2zZlwhEUE+xKpUa
z+VlN54vTlWvU7p5Y6Zv2UQhK2jPWX3TwynlpaKLDTAkmZPF6wRP3sYkk+WOOzG5zzOumG+NJILW
EDWoi/WAOII2obuANoVDFYGeyehuOti6yIe6hVDxvqgFlJxJbycydHOLIWeL4oo/SBi8M69G9Z8F
mSGJm65mJVx1CCvVzJ+tPsnFq1wagAdmbAZUxv2CbvmQszndAIih2puLUphPhsk/QGdPhyRxfnmW
RhozmfAs3blu2QQNAHK/c5mAQBSrj5VenFAq+zOH548AwlMom9ZUk7KtdzOqrgDa9NDomPufze2/
fJ3/V/xNH//eI+n+9l/4+auuTZvGSX/y49/udIl//mt9zz//5o/v+Fv4TV++lN+60z/6w3vwuT+P
G7z0L3/4YVP1aW+uh2+tufnWDUX/4/Nxhutf/p+++Mu3H59yZ+pvf/31qx6qfv20ONXVrz9f2r/9
9Vfq8nVe4y+/P8LPl9ev8NdfD0P10iVp+wtG81+qt3fe++2l6/FB3PlNKIz7Og7GTLhYGYXTt7+/
In6zlULDWCjmuvYqdYjCrk/++ivnvwlofNuui9ddBke1X3/p9PDjJfs3Bx8C0wjgphwPA/v1H+f4
h/v0r/v2C/yJjjqt+u6vv4ofzZh/9bxcxZStHKJsTqTrMnra+2pQojKLZu29GLMbu90TJb70rJJh
EqN+oVnx1RHZq6Xm1U0ODz+8TwID6qu/EKQ82Cd1SJLrQjIke5m67ZII+kOWCVN7qJAT9GfIlfSO
gTg/cblsiopLb5lWY71q2cbZ+CIK9YzDkADuTdYCELOyqsbLIZWL/Icc4qQ5Z12559wuUL0tD9ye
2SZqZ4RZ2uxRUvtD24P6X2Dfmqj5WpaxCU3X39MWqB1YcxpcESTZqOJ8iYo/QI1sxyY+r5zh2gK1
c7GQKRVVrnDOz3nUFkHc8Wsjs9qfaP6y/ls71WGClCxm9DsA7A1oCx0sQUpHqU0SX5ZQZ8cPSE7m
AfsmSAhgjj9WYH2EpUvyLenKc7iXGAD/9ehNC0zTMlvg4jY3aabvKvWWUBgXLzo5LF3TBKR+hPo+
oC/1Ui1fVVw9Nx2GYgaJ+f3E0WcjPqVGC3znymJFLK7l8hR3WTiPyVYl0Vm5pK+p29qerMpzYMEP
HPOFntWVW6mXp2ZZXlOTYvS1uR1UcY7doPNEm5INuHqBMwO+Gy397C4MY3RtcTFq5ExTxN9aje4x
G5B0ggENMFLya7vsMkzT8MVz0PuMZP6dyehsQGT3Sd8GZcZHeDLrN6tsdJCK/BU1DvbiCKZRib6N
3fFirrtmLfoaT7L0quTWoWp15w9d9hqVcUDT6QUHe01LmgG1pbuijndu6964ozMiTru7qrumOgdy
xWsekh7p4CRQ/7tT5NMpHfdA5T0e022C2mBXLgv1YYAGBKbIvhcJeajh6CXbI+ZGgfJwfRz5+ADG
zmvMMg7kwDwyWpWYPMPqa0ZoBQin5NtEpuEIuZcB+1tonPlYN8+kxy+6onqemQRnJrnATu4JUn61
2tKn7ZcMgejH690oNrKL95NpbysTHyIwSDaswruTnr3F4415GKyBQTPQ+kpTqgMxtzfYmrGg+gsC
CrunOgn6dvI2UOuQIx8SUBKIeeHJxLkbqvTNckjhdW3xjJ2w96oOTGYxZdbWsO5ysiyy6UgcmF60
ftZPb8Ipli2MUR5SHsFUytiOD0UHDZuzzdgCJooreel29i4vIEkBarQD8fP8jWDZ8QbVZYn8sokV
ZiPr44Belz/G+tyxzAObb2p4UUBaKfsecessN1iRwhK3lnOlFLoSiJje0povJdHHXGGrLdlTwaph
6xQwqXcLOGEz/jqbSASOBkF1jEPd4s7Qs2ax6XlUsGxXP9B51IBZ7dEjs3s1Wew6HawKmg7dhVLC
8hY37oKmHjuf1cpgnhl3MrZ16sHorAtFh5NADeZuXEP2KJELfE+/j+HT2Ap3hj9M/Zxhcil0qsns
SGMfZorckXdt4mlk3ID8vgB9D2GBJoNF2btYpEBLDcArR3pJrLYaY06zjJMgzmseIAV87iLceF0L
9IPu7ay67XCBsqb7UpHymHJzuYh4U1XjRjrlFABJhGtikvkZK1/tpbyBFp5Xl9GjYuMb50USpNy2
POwi+6KTxGvYTDzAiRDgX7Z5RzySwG7EKdJXGMcfysQ6S9r6tnSmJyuxAzUvHjX9fZyO132VvzEt
7qhLryMdvy3kWq9apwJCRNtcNse8zTZ1DUKnnTPPdOWwNe205yWD02TZBRrGVf6AAQ5AzkUAAqXZ
Fos3pFl1XqF69lwAOX7ZwlMuY6k+I9sot9AcWModjPw81opdP1txYMfVbWsQUK3VWIHt3S7dCkNh
R5Y/AV/c2ONwRUd8Hm8JxHKq76J2cJexJeFbjiFnJfJOuAT4sCx7RU19zu1qb7t4TqLSQtQDYBuo
crqw5vJKdpO3ODUJrLjSO9fpr5plvEmbwgF2S0M289nHcMiXocSZRjrHHy5ZmNQZAmIbxCl+q/pJ
B7KpMt9tFbBPw2+dRfSwGyvMJnfK49xk54tCUJ3Fuv4haeZZGcq+uITaeQHGWMp7ep6VweBWuR8X
LcIPLmSD+bXwCRFBoylSXascFw9ZLiwTXYTcNCvOW22QYI8ZdinowEH3rw/Kc8BPr8h9ISQTU49h
ag09o+7KwkMF7+cv0VwdcwS9KZ4eFuHsbX6NSU74eUZdGHXZ86zSBjPmct+g64QvBIUvQfQlCs6I
fDMiSldrdeNHVvo9kjxUkdi7SX1OXXiE1MsjUvz9poa75NViTYCdcP3zdtzHEKXgDajYbXVTIBiF
OcPWktwgse8CkJEhI40diJEFmKG1PBSoTQrXqIADLidlnHkYPApx22DMKHELqmh+4G0aJoItHulQ
PqTTBWZmjknN/JwCMu4dbJAj7oBfZECBeWw2UYfoyxu0/lhZUh+ATGJtOpWU/pT1gKwKIYKofkLp
/ICdIfFs1n7JZfxKcv2c30kywokqIte4UnHAcvjc0xIelTUueA6QIkHnl9p4G8+RH+QcYnyQdcLt
7UnQlu6TRiXrS/iFeFGuHnQqLS+TmgS1gdcnr6PHHnhrMM5oz0Ali3rQ8zjYaS82zXAP7cLGz6Uq
AlHh9HMEc4dRtFptPQe8RbQq2rEM4FcdUGrZe5Le1dpB8ZeiYVDs+sY9hyFvFxgg1GssRpXL8LzF
AC4h6jrGuJ3LmWjoFMTG/UooVlcuRLVR1nRuSUM8Bx0TbKXOd8F/ion8W3XDRfoVG7r+3p9WBX8o
JD78q/+BtYONFg+y/I9rh9u6fekL87N06H5fO/x878/agTq/cdeWBFxVRV21ag/8rB0o/U1R9MLw
O47cemWo/6wd8AoHRoc3EZjkUbK6KvysHZzfbFCu8DnI9hVnkOz7d2qHH/TTf5UOWCXc5ZK4pyMQ
bTLZo+GDi/mis05UXyMGmI5F9xWlodWCTVrrMzVdDbEKfneVflYvv69W3iOUrQc8KWJLDFYXrGPz
foGHeQPEkQ0E+eKSPqSmfv3zY7wrn7QeZCUf/Y45RWIAQAWJDRQ7b6aFB7zqgYg6QRzHm3F+jSBp
NqawC4UfzIKx075H+wqt0k+OvlKZ3rumqAV/f/TCKWF4xoH/kGwKdZmDJWH5usXu3JWgGR4JRwsE
0C8YPj52rvPqMxeIH9zl9458wtyylZXCMRBishYiutRh36Z7AXJYHJvDQMbj1LgHF6yD1oLUzJx9
Qiz6cBGtF+J3lzvnDZBSEAf2Zt6oq+ESUkWPSeJXD4AjPnNcfw9uWW/pKbOLJqzvFh3tgcAHNVcB
5qdC017FmOIctAqSnH92/9ar9d5VPGF5pQaQInTu5/3kyHAxykshWWpHzBNxeiwESrFoCc/LEbDC
nbCBP5Xt5pOls36bdw59OvbnLBbKLTpBmBU4+0iOPZBp0ca7FMmfQKZWd7ii/NBI7FMO/eT+vUdl
xqU9HQiUarY0cZd+nzMCFEAFNplDa0ROgEeGz1BRWxhYT/wT5vRHq/R0SnAEAC6bXsp9/aW+Tb9Z
sTfNPuhI0WN7EaFn9em6/OhqnsQa1P8ZeDh2s1dwWNT2XUkrz0Yysi6fBREttqEAMGxpZt+TTwPc
R1fzJPZkZOg7IAf6x+pJbAppxv44GHrfrIsWwWjO8tepTY//4ZI5iTZ0KiGtZxl4OyoCrBmtH57u
3D5qPGfMjq6WAY1Aqx+ZJ/H/KWhwnxx4/ULvrdWTYGPZEwD1mWCiZF2YoKS70GRtwbyK2HMSpZ6G
LWfXPqegfUV4YMa+PpYpA2dNeP2na9f96B6fxh4HCOjCxmgv+YFApYCUyh+gajup7KxbosVDxRR3
xSOoOoeobOyNFvHZksBxvOvQf4oAedQUVXSFBtI4IVsDLoZMNoXw8mwmdIpiWDA2aXOTpUEbq9wb
YjaeTRJ6giVPN03aBoj2Q9Cw4grlOAihFinBPKLn5TQAi0GvUnRj5qHRDDrIo2vSDaiI91lM97AB
SbbAB21/HMxTWiVX3QyPx76IvSLmx5mKC1OJALLJzdYuXVgRLQHMMzNgzZfJWAUYGQrKNLnVmKGO
abfOH5e7tW27NRkf0CLC0IxmV6qa0HF8jeUz7T/Bvj9a4yfBeEjQFBPgL+1p1Lyua7ySICbZ2GAi
N0hj94AkGbwx+7OI8UFEZicRGd10VfCmjvZRimH0L0rFrxKSDnOKFkmNG7ZsUCbcGHkhF6ACWGAI
aP/hbnA6HsdbifkpUkZ7dMNxLAFMtMYiX/cDT+ubZDSQrriBIBoCF+AsWNF88nytX+6d5+t0VA5E
MlbOsRXtwbU5VhjzqGqJMSU7SGoZKPjd8uUwiutK33xywA+u8unwHLfLsbNFi+GPfa0gnNm192iq
7NarnOl4k1sXY1scBcUe5LDDEp+p/Z8f+YO9nZ7EaYOSNu9qJzsbpTrAlSIg6XjolIU9zhxq/Lxu
8H9+qI9ylR9yEr/LVaAjV8i+SNleG3JMInImxR3PHDzW3b10KkTt1AONwsMY6meb+hqK3ruRJxF6
Xrq2sm1F92PUH6xVWX26kcoEmD7egBR7SBENI+NerWW4wKnkxv0sSEO36YODn0RpDualXaRIZubx
sHbFo6LeSmwOmV6nIVbWra0BKoOr7eV5f14l+aEs1FXZerRpL6tlPiwFXLOa6Km29bnN4LGLRrZK
4aub+Va/Y85WdtvcPmu6rdYHsyAUhXm7tXD36NbqwccaQC5kOzgqewymDxJwwkwAkHY7qIsNEbhu
MxoFTuIrVvnJguGGG3s5TPUrL4410p8kHMewVXAj3MVkN7s7NA9duIDMG42hDs9KQwepigWuZHQw
+RebXU7lIeJfBL8Z2J2aH2v+vecPZXVLQQC1w9H9PvY7t9uP3Z6ILaFhme9IGdJ5Peku2bZziJFz
C3J68R6MJpHsrHoLyM7LSmjKUvj+1ux8lAYp9pjNmJC1dpltX4GHe5ex9tzWmJCJlkvANwcF9HUA
kugYTLqCPGqn4zYf1H6Mg2RsLmeT75fMvoVsdDiYPSHLJZePtnMPe1iQVcyuiLGH4nHva37ICrFN
FLASOb9RICmuNLeqSBqgQvI7JORvTCfvQbyh0LWzC+dO2dVFZZdfe5UcXJA8KZ9WiGVvOmeTFIC8
SlA9E3A7lLWhpvsKq7itqiu0Q9qgzqqXhUDyUqbJdSoBjC8GMYffl0UWLg0I3hieRxcCmFQmyTkm
Ne+yxgUjyBPFtwTAE+80egmAR7+n8a4dtoUKihF8wtaeLpJBbjLRhkSLtYk0eXpydk2McmVWIEpX
gcjl2QTaYWzVm5ItR0g2+RJgzFhPADtMKJyzJi0OspbXFLSxqp8BrgAAbcAlQTMrRvxP2A502dti
rq4yDCxmlCM9IftoZVK5YTSDl2mXV6iW7vr80c5NDAISsl0XyC86QDd5OX2tKw28nGzVUkPnd0Bj
urtwCgLpvQzsBXe+NKn8xtl8O9QXDbiCa28WIF47+W7pXIxmx0h6NsX8Jp/5xWCc2yl20Z+egW/2
QU7YLgGF1YCO3Hu5Y45wH0WXWlyPZIIsW+5Vi7OfyBAKVOJ2SXeg2O9Bc/QjEOid5FgakIGEOMi+
OWRDvknYk1VHeH7n6yTmsZfCQzgbwVDI0xc0ybcYToAyHtpl5Asiq5e7rl+lR+qkn+3RHwWa9fe/
C6xgm7fAyoZh3xj4yc872YxBYbWbNJEBxNDD5XuJYYA+QkrlLGcgw/95QP8hFvVedD3JRdyoAGuq
s8e9tEs/iqOLuMcDXo5bnZFLe8CMZFf4vOvRcbrshPZ0eRtN0TrCCh7MbWOwtFzpu3ET1ICKSU3Q
7cI0YIWOSQlSU7SDjgm44pBHsjECAEJ3DpNaXt111RMhSD+gJ842QE+3E7jI+Sq4Jq0w0uidIEWb
h24zMDQL1XU8HuvqJncHMJgb370rp8X/80vwQwLlvUtwkh5BzgXGNyNMl+2kQgPkEEGuh91V5Ak7
jCdQT8l52Ej0T8Z49mdz7JTwFXJWArCdoEc/70mFEQ8M+zjgxfVpoJgNPQ9zWTbO5jrJ40823x/u
4u+c6OmkMqccdG6Rr6Ls9j7BJuxafUDiKazaLz2/IeqyXXIwmWo/Z9cto+doekIfpT+Huce2nFy/
TcG8ro8puxiTw4RFBiY+aeCHhsuctH4BusfAvbb4YvdYbq8DiNtNEYXokXl546L0cvxOgfiVV4ET
VVtM7/ndmKDlBDy6idGu3nSry5dAdxgRo9F3ZbxJ0Q9biefE/lqU39cSQDjET/tk0805xnRcdF1y
r+elJ1sC7B793P7Fmp4pmGATO6+F8JllrnvbAG1Gg6q9zvt9kexZdsUZ2jnQraEdVqE1++gcn+vH
ue63msmtVHEAURK/wRCDybpthY9vmfDmqNjEpYN2xVPVgzbu3nHs3nx+dRF0h6X9ZFn9UCN8726d
jItZaDLZOTiz++xcZjTU1ULCgjlHMLHCOO88EHFFfztkD/EEbv381CTXohz9eAK12hk2yyB9GL7c
8SHeyuKQxUGXp34L3jmKrLPJNbcClKi5Sfy4bS9s0L2HHJ0le/CNisIsb69UDkGBVAfrdFHpgIYu
Io/JMUikCWzwvbrVmqAHlTyPN8247Dg0vjJHeJiDP8uVu8tZE2Ql9lVA4EujN1kab2gFljN3PYZ0
5M8fvx/qvu9dp5MBVkgpgd6NRuBeFE9Rh75F41xg8z6QcUG/ot8Vcr5sUnXNBv5WW+kdmGfQILtg
uHF5XFzaLaw1nOaatjCf7beZsa4WRxdem993CX9kZbd34h6sMRZYHJbGKvfRPUARPcaoSZ6crj2H
yMxBWnpnMzADi5dBVb7CXrrEeTAbK5QZqKRYjaayrqyiuaonZx+D4Zg0LTy4hh01zxzmCNBlBztX
b5x+vqjdYW/Sepf2EQa1rA3BfxvioIvsgCMyBNlDs866rhWzvo0yzGW1wsdPjgu2NcnDXMhgRnss
Qo/lzy/zj2rgvct8UiXomAEOR2PmLG0wN6VAIay76wHQnIzGg+mvZgu/hsVoHQsMKaj7MrLBnUf/
CfhLY1T4OWD2QwHtvVM5wXgWM0YcEIC1l5ByQvCyD8RcdUZTAHWmQF9neMX0znnhTndIv/f2cgvX
rVweBDjduCGeavprEAMJiAELA8uyyYOFTIhw5Ws5LHtA1WfoqvlRgexT9jeL1tmZjUFZpnaT2Pf5
J5rFH+Hkp5oCbs2F20+FA0NrfohM8sUG+bV2gp76nAdj5hyqPn4AhfOg54NjW8HSD5+N6n548JPK
BKwgmsp2ROsBIKehLGgqedC1ein5cEgajAuZ8WCbeLPeQJUVhxY31MK44Sfr6YP6+lSQoKioY7E2
dvdZ6V61dXSwG/QNh/wYZcCtdbL5gVpN4rjo7OHPj/kBbkJOcpU2txShsxF7ioK2QgNEyuNa0a8g
RoGkZEpg9yX+07t7khaQlPRypYvtM6e5dxCVRVRsa/HGEnUQ8q5M60ALd+XyHi1hDm6yHCC7/cnj
+n5ND/LUH9PBsakoeDZM7Ffu/FQ64TJcGkcEGb5ml0chaz7Fk9c6+r8/jc6pRgEbF5MsPSrExlxR
TMiBgHpP8B3XK2sNVth+7xrpzyuPl3cYlkkd7ABISj/12PwA0XZOJQwq0IF6217kPsc+ieFjEFQx
YJmDOYDr2eAa9z0YCAWM15F05DitP19OHx73JCQWxUjbiRu57zAUCgPB9dltooeOuUhtFgzAy8Cp
IOZd58dGf3q9P7q1J9FPpRTcSHQl4YI4gEqR7rrqQRpAAhlZvaldzwG1K0OyqaCkEZ9V4JbN8Zcp
6p8HOzvGQKLtlgdx9FnD5v2nCk3UPy61orExsTugqq4L9hKN8abj4oC5lzDHIKMuyQHMpwPFYNcn
V/39wOGc6iNgIhSd0bFW+4llr5CBhYpoe9ZgnA7xStrJhqUi0PoxRRn8yRHfB7mdU2+eTsSxsCRW
uMCTk0K+hMHBEQZrUSwxuNQdJwOYuP7SuCGx4v8oVjmnUgplMgj46iqw2PG14kUcMnSABjzBa1iE
FtyBoAFHsd9+8h0/uqon0WoQrCgwWGHtwZ0/rAFD4zmdFxv7tjlAocyLuI3nlwZCRH8/5v8F6gJY
0fjnlN3wP5C3oFyHi1Uc/WPmQqDzN/3LX365e8m/gf1cvvyeu/DP9/9kL9j0N4mmK0RIHCYxvo3N
+id7YX3F4ZRBHwAgpuR4+n6yF2z3N8ZtF3QHISA+wFf5xp/shfUlDDuCckAJEzY+8N9iL7A/RH5X
2og3YE6ItXtpC/Al/hgBGFGLtkShr+PyO0CqGYrkbd4FAOP9uag2uo19ndSgIYIqBOShitrPnsw1
WfnX3vPfz+BkZ0+iPrdVizNAl8IrAPJ0qDO0zILpwuwh0ANaGbiMz6XT+2vzS1lvP27d/7Ml/P8t
QQeZBfj2f7rQb5M0hzBo9Q69/5/v/hfBXzFwbeAyzYFGYFn+Y5mv1H8psK25LuXyx1r+B8Hf/k1K
Bc49pRTGeycEfyTxMMHEuCu38W7331nmWNV/XGVqnRLg+DwsdRsgwylbx2FRoeMqXe5N3Vwp9o0b
dtYm1XXW0q+ZRR4nd/maCftAZbxFrXRApoK2YWQeu0Ljj80ty5JQa4wg2ZhJXimUWQco27qAJPBN
tIxbqFn6UzWFokgfcoyv+JKsDeSE+U6U7TBWMG/g2qWgpB0D1za3ps2vMfb/QLLWU3kRKM9tzLPU
4lDJ6M6AL4rC3TKYbETbSnaPA4gLSutvYw7CJGaTC0/06s7O6C0myTepY4EYDP6gbkCc68cnjLM/
Iom5Gnr7fGbuHiJ6d9q17jCicRWV6IjJdNcMxW6Q1q6dy6cSmA/sG8CCLL5WHeaQEwaeY5nrb2Za
oTDgrf1loyBkUzvtXT5HW161wKxTt/FIBFBiLOA92d70Lr3VFSDUZM6fShS6kAa4nlNg51Fie305
eWPpHAEK3nIXb22h++wLpJbTCCDGmax7YEETtA7qQV6tKWcnKEQBWH9jdegV0G47lS6og8srRqR2
Ha+vhxgTazDhDQFcbzmPdqrG53Zth6k4Pt02XRuybHiwFnamDMQpJn1TUFzCeo5uy2kELm0ib6mz
YAbIDsx8gHKFJlsIaj9z0vik7df2DkYeZZSC2Kuhfjpm5TVze+FhUBpFafMAzXR0hKS7M46Lo2h7
O1n1Wc96oDx4RXL3MoOhFDSKBiR9gBfAuF3b3UuYJfSqaQBIjbAHQkehnsv9sLw6/5u981qO48q2
7a/0DyQjvXlNWx4oeOAlAwCB9N7n199RFKUmeaXuo4eOOB1xFBIIkSygkJW199przTlmrsg29voc
NkV3bSIlnyM5hhrCK4w34iGN1sdJCb1FFK5orO+hQlRIOaXNoGEfmcR37eL7N6Gi2JIsQRLo2htp
0O8w/J0E7S7v62O1di76W0Yk10mUPJcS8sauKz+ihp/QMv3U0tAKm8XHWrSRm6vra4uLgSZFT9+C
EWOVO0gpc0eb+mDqVSKI0uXRSpVDX6hg4cFYDNE1F9fGwxDkhmDZmiJ8DnEX5NV6G6n0k7ulq0HD
CGgBzNdSJtFcKEN8JaRKaaHgNfnkMs3xG0nYSKP4OObNQyZxrjeqB6zN53Adjotc3kiVmThTVTzk
Bobc+SxbeeQKwnobj0UAGuU6qhQXagcS0SUNbaO+pQSFIRQz3YjVdIet3x3NFgRMeLFqCh78mIMF
yZUc27J2AZW7Cvi2TOIOamW8J9l5tEKPKZZjKPEGic8Ogs7HaGabzJS8xI8X+SAlvHhGaJ4TyRXq
y4sxtp7RhR4xqpqdMrUajSa478vpEPcTHo4hvFJoiTi885+FtA94vmill09ErsEoCxsxzYnpkZ2k
S5/DWnyZhtozaZIOU36Wljl3wBIodjUUuDXbQzOp7/Wo7Lok8ntL29Z98e2JRlVJzjfIJs38BNe/
M3JjC3nqUNTRkzpJB9WK3xZRu5MUaV+O6hscg/uQee7FdpSLgEqU+qbL5luxETZaWmwWk1tMADwj
TOau0SKbIPGXajI/RxpmU6PsRFneq8oRGM9dWulb/JIvdRQH7VLs5lrmMC24ixQHRv/v4PLf4Kw/
1BW/rfiUT6ZKBWUZv87kEX8mWjTN6z0C64nGs3IVNvVTKqH/NcsUAG30Ps10SQ3dX8PyEE7xTgsv
XU9i66Z/xyD+9t1+fTYaTgsLRxtzJ+NSh/0w4ymQxTVN24r3YrpUzkyzV9dER4lCwcZEumlGgSln
fugqP+7Cq7QuXmAo7Osl3FWtci7C4XoSJacvi99G6/+B6ue/SXtsyLD3RCrNv67h75KiaoUDHsSP
H6v3Px75vayRjS+KSnlimJppmkBu/ihrZPUL4QKmrPCNoDDoFDzfyxrBRGEsWYalybIhamQUUtN+
L98F6wtqMpGjL/ZVVZF17pS/4VyUvkHE/3ljmdQhuqFS1UCP0k3skL/cWLMRlmrPmrmP2Fx3Vjlo
QaoLTmkkwk2p9Y6UL+MjAF3SMxoRlXuRzEDaiq002piZm+s1fUVl5QBsS66mWEAEN9Uf8IsmB05J
eTmV424fdkquHebB8o0sLfYC8xUnDuXrMDdILpwimp3xbVMx0occITnZ2NPDn27Wsca6HqZvU/yE
3MtypLr2RY0Zw2CM2KmxK0ADimRPqMqdPmzbiUKhrobYS0I1c0aL2ijktpdQgdwzpWjGNAkUGX4G
a76Tr7q7TBgBu6gNHVFsyXEua7sa5/XYCdJtD4coEfP8RhiY1g3xQjYe8HI8OaHdxJPgTyC07H5I
2o2wmNe4P1pmHQ02jTR5GJL1k9mEGbB67meVJtEczeWOTJTFzbgyttZAaxDHxzrPXgWu5HbECd7n
2IOK2B/UdMYxsPSe2Uuv5kKFVgZ9xmCcSFJRDs/aol5FoVgdRblMfC6XM4/j4EpjfGg6UiGJsEfz
gRkPwErGAqpvOhGx2LxWkdtAnUB+IDYBnEtxW5vGPhuExh6mrDkiR7mnx9L4s8RETdQemy4svJ6S
0sDI5aXj8w9vmuvfbrQfxejGn92AvNl0WYfLoWhU/j+vbJUUZutowp0RgBz5A83pTT2iRUnWFl1L
Pq67Za2gi0CRDZV8ZslvHoQejaySWPdrvEwbuU1OWUNKgdgyaupUqCXSGkU3xhi9S/10Vw6T4iyk
1+N5D1F/rLRsTPE8DuVnUkMzqlMz8zq8ojjCClxrAKFAvcSPAqpA3YUcJd0tUr9s5SIO8p4dJ8LX
IQni7ZL3G2hgW2538SwK+j1SRzmAolS7cVrXsPUKOUhTHEZgo7whN5WnuDRkl8xk19Dj1DPlKoSw
cmHM6Q3O2VVHktGn8aacwyLg3lw3SxyhoC+ZGRnCi8aNeoHx2U1qpXiqcpwu8pCd17bhYNuXm7xP
jwLQvW2p8zProfI4CIa2b0IQWH1dx15rhsgYG6yYGg6fXN/gERIcKkRxY6Um81RJuFbE3vnmncSC
m+IvZCy4ksxjEuvO0A8ud0+CGhMxMff1RWFqPyfvc1kh5dH18iqao0PXtSqDSnm82IwwAQhSRt2j
PWCPvVnFWT6vFrR+lpFNkZb1PtN0XHAaOh9lppZZVUm8i/IkcfBqoh6JGSRm07iSMv25dqGMqkWd
roQR0QD5vL4hNcu1ko/tdlDR6XTzx9zG1jHvGurafN1HsGEAGUWdD8VQPMSXD4DAPip5zfyOEr4e
uu5gjIt4M+jJbfrN8KxIqKJKY4arEystrA62fWuWwTutS0LJo72ESnKU2oHxn77eii13T1aX8m5t
hY1pMTDX1aLazsI3ZYOsbsY8nZxoaPFHieFbtq72TOn1JE+DY60QG6dYEs5tPAtumR7aIgLWpV/u
WHSkzpAWWKT8ljHkssgPvWUo3tiIk5czH+bRu0jn3kOPewBRA2OLILeLH9vHlpQCCdEz9AYcJqOG
eeFQnKZM1QKGIVAXu7k6i60Qur1oXOlRa3qjJNd+XVmLp1hwFqNZjz01xYqZzo0zGVa6UTsz9Mlr
O4B2Uq6mtfHWVJaRE4X3Sw+GB+HNZbCGximSJRJiVpYijQLNjYVi3WZh52DqarbQQ+dDpEIIihJO
BoLVlLfFiBgtLcMEW+qs2gBtZjfsmVlLRlE8JFPiN1pjesi8a1rAMf1mTjA7yTRf6KD1XslZwFm6
qfH0S/4e1mwVB2vlEvA8BnKmUJbXcNrzQTvgR8E4FvHGNxeiqvHb+3D/EiJueuCerWUeJk3dtaCf
mCnK/UHineqIupF665qG/tCCb9KHKkTzaqo33FOKnwtNbU9dJAZRlNmzGWq3Q2i+YGECsAZlCpyI
jntuxu6n6sUmxQBPsjgfrHj1AfPqSJUmRpitedXA/9ijXLwvjXI8aKEEYCtvvb6IKzSLpMCJjSvo
KR7srj2j2fIVo2y3XO53Ym/J4KxFMr6zeuHkzwKTCxEMlgFaoDZQi2cc9raJ0qmInxNnDLNoY6os
o6OmoYdaNY7oXZoFcdFvTCk7qGW6BH08f6KmOanrPLkS/Ki26iW3rRlXlms/XWlS44HDY0fDQYra
crS8nA6kS9DR6KdSvcsz4oigPNFqoGfjcYV5G1vDa22Nx2ytV2+euAqmKEwnWbsxStO0G/URimN+
5PxQ+EgZ3rpENxAvlgepHAfqA+V1wS9/Um7MocwOodAA0Il4I3fEEyHK8SRNybZlelenj00D1yC0
eu1srELvkMqAnHLF342k6JblZtmbIMT0Sge72hVwxZRum4jNubcmZX8p9wc253btHnNVvYYZubqr
1OXeiKKyiePlPkc0EnfqchTHGNioQB0CZ+DOSjIRMudSOvCo8JuqWOYJ0TyGhvJCU/2Krs6Maml6
EuWHJtMCXVpFR4gL2YEpvZ1lefRSYLRYbASM8ynBI2vMFgEHhzuD45o0lrq9QKoMlDju7UiIjiO+
5YE3oKmpiAvDtd3HMFzZGsdg7OXcHbWVM6xs3WZyZNlFREpcnEkeK3a4S8XnHuGzI2gZZPakKPYN
5CEnIYbbbxS0iz0sYd2ibzNZS+9kgx66baWMtrpKXwe5MZwO/5A7dOvgg+ADFFrFBR7fZXRaxcQ6
3j3VVX/Iqnm7DEbtjJXADjFQPhqtPShRdhQm42ZKMAwMsVEA14qx6afh1ZD7JKLg2NYMp86k3he6
IZhUsQJgrWSuALcDw22helGCDTUqB92pjJH78xINVrWyw2v3TAGDaIVylucxueooP7IhrjsEh5kt
G5SSQlEktiLJMkvcM9k++q7XlbtY1gSvNYrd2JqGXartk25OTNwQ+2POBm08pEEYYxuGyJqRm5nA
OFwmiAxw/FjotkYt3C8Z5E/QnZVDGu8VU+78WJdoNNIS1KyQSN5YZpmjhKeymzZKKU+uHme+3FSH
zhSa7YXLZ8uJvO6sMVLxyCJlo4U37Ne0EdxWos7Lwh5mb97pqBURRnQR/uxZ7JP9oF74kUMxs1lE
4S5SUNAP8SDsw2EeAnE2od9JSWpX0hIGc6MiL5YwZMOuFeyiasYDFBW0v4OMhhmBl9zqlJlKHGFV
npELM+aTJyrcVjlNrAaYfEL12BlUL9plSdLHqnX1xLqppBRZpnxtNXLmaX0ns2Spt7WGpRaebkm1
6VYxdY8U+nocXzXFcqwX+Z6uqy0OpSMqH6UFInSgPyLpt2B5j1pXiE5HUGzWa5mzqJCaYkHfAFrV
bB22FvyvxAPYSFtq6PeNFS07NUHhWsqpXUMe89mADoQBkDJb6Ps1HI7zSNNQs2KugHQtlsJXkMRH
PWXNUnR9ByJz4FCIgXySJVDChqVuM4RAdUylRyTuLcogSEwQswU2kY0MgtJO8vBrCTEKwCzpyKFU
HpCd9XqT2VF8FpJXBSC7N8bGV2mSNz14Ailbka3RN6y67glP/FYsMskeTHbQFG9zFA0g8xpbmXRI
EeAG0HfKSNiLi5i2nHeROc47ebF22SworAMrnN8ssQ6qtgWELW/bpi7sce0OFjB4fy7qm3hddkXn
FRD0sSkRM87vAEEO53Y5qDNqY3gyhNkjtalpxY2wRMwwLg9KKaxul94b8sKhp0joZUYReMXxpEpN
wBZiGbWfL3WJ6gvedqR36R5AIwFKh21aNru5t245dN5L8pI6sAMbw26hyLksJJctddlV0AwcuB66
Z0h9EIoU3Wn0DdHVegzUsQxNchKotbVTuhn4SKMAj/CbKOGiVx3iypGrUDUZsZJpb+c6XL8pL30B
Z7bfFMJ7oUUH7rekkVhFO31btvJDKMP6Z8Q7tmHiZXXxKiSKB2AYrMhg2svQEFmhGS9ZFDkFIgqH
djMtoHgLJPkTb1WHe2/9EFNlbw2uGmGKb+JSo4YlmQSS8JTxB6ZhsQKrg/OvT1EXo/IPQzBO8fTf
aRQo2Js5QUniL4eoVdTavNUaxsVpekv2poGghghGrIs1iIN2eMlGdJRLw1LWRbcxVWGkiqS+03Qv
L0VA19uLZJINvhSm3TrK5NBz5yw8czyKaraTvz8z+/OB7v9sGvbT3/pv4mFpDGL/uqd0rMrX9+rH
dpJ0ecBvrSTjC14rSFZ0kvTLa3wZQf02COZPREukOWiYpkYz52KU+ueEjHYhcQw4AHGqgx/+o5Ok
Kl84jNPaFA3VEA2O/3+nkQQw96db0MArzzhZlTVZkS3xgpP8+RxvxCKJFeNCDLJ8vhAe3WF/1tzF
WX1KenfcHFmqB7G0o1vTEXdA9NwiSALjCsAJ7H1nWuz9AwoVhwI9UIILNcdenubW3g0+QKXUn56W
jbYbvR5l/waZnjgAhLG700PndTYHyY3hmT4yXlB/XqFv5OJBXDaFo8DuwRHpAHwojqN2Uyf2yLOi
YeKPLu322Q851L1o7uCcB57CmRGLh2UiiLcUPEHiQpPfx2feEfpyGPYEJQz2A1vNQTzJ53zL6XcH
jNaXd/VBD+SgdrXnveDmfBHBFR/VTbvLPfkt8UNv2DxMjnCr2Ip9+Q70iYyrzLCVQ+griZcYtngz
PsvHwRnsM8d8T7oi5EKzH3bnhwfLPu4v/7M47SHfdt6L6gD5tdtDe6jsZQdTnede2IX95N/dRfYb
wMND7w5ecYN+184eGqpPo3Q4AuxF5FA2rwXkLQs01UPsc804GvDlXhL7jmtlp9ve7fk9iKXvzINs
MEKm/dY+K25207uVXR4KOzoRIOEkrODlTaI7SZD2CP0j2hRgc5Rz874G9JY2/V5N3Uy1mWlJfBMe
d9DOyXXk1EG3AYR0tXJFk+l2bSJPq/jJOieyYzd0s0NpW9s2iBjbz3jC7qN837mRuZNvGUoFieU9
6rInnUdh33n687y5u2PMw6YU9Hbj9G6yS7epa7pMP7fxdg7UPWfUB7X21Q/pMfelTbYjrsfXj8Lg
9utuovO481XNFYwg9kTgPO6DSagAuFs+zJVkU4ATbgLVgw/tvH28z0Nk6FseBnqy2SErV2+ne4BG
zcuY+iZKWI74st0hJ66QnW4YFSHMggLuShOCXtc4dKI3jo8rbKD8ZJ1TW3DrwHysj/FBPiq3aIuD
4V43roU3661aCU5iTMVuTNefT8Rddopd4YryyEmF4zR5KNSzQwViFBQ+H02Hz8E2FjQS62A6GFvq
h1VzJI7zFmZWTwZW2m0H3U6w4H2WCaWdLVn2pPn13fAaM5s99FcdXwM/9bIbBuqzjeKGu/iaC3vQ
Bh4UnvmS7hsp9/b19WHH82fgecvRlDd8Nds9bcYngXiKuxIXvwLs3ek+9Rf9WOzjwNqGpg/mX/CU
XeYL3FHIihOGZ+8dj2byHbixByAPZ0nlR+dqZSrNgBdZoT0/cZs1mp08StdZ52jPtEXs8FZ8T30b
UJc9BsNGPY6Ye13ddLR3fjCKGJ+2qn9NEYq8F38YZz+ujoru2o1OzHbuBZ+DBG9ZUblfHilF8P13
bzwvcgyZaj9pLBSGMz6FZ4R0+/mrbnrNh/A2ZHYIvf1iBfO5P7SgjB6xM8jLnay40mY5Qnh1/MVb
vBHsxHZ1r2pf278JdnfkfZLs06/ZSd8JOB9eS5c4iA+InWi+J8d8zt8KwW438vN1dLReOVe0dple
yzfKNY1PJd2O8vO6bOnQn5Wj/GweauJhosqeBvtd3Err0bzyALQF5hPthyPoPEe16zf5eqvcBIYj
neJP5WRej47iLbfK7tRs003lS40t0jjNtjWiL/hA/EDtqe7seENt4Kbe62u8SVvH2or2bbyprnep
pziPXm3H9mlxPe0sx9677Mpu5BAFcOAzW3TVp/L1WWHprlAW24uPot4l3+wV3JFN8oGNMtvjeLLR
nNWbDifZl5xTabcPHbTbq3XHj2BTOhbb6sBb1TOvqIr5KzWPRfzuYB0j3JW/YwWQDPKTtptcnhD/
Ph4kh7FjRZVno8UF0ZQd9WcY5uGu/9Q0m0/zz2cj+PYsTv3DwlFhnweEIz0YHr0vYIFQsLpDc5h8
qmPCG5ndf6byrnMvffjWXp3F1+Ep80vvFVs+PVgBzi9FY2PqdwKgoqscqJCNBnVYfA5OrU3nP8BO
SETaijKW21M8qu8Rsqla8xUvutaCZ+Eo8TNYqouxksUw4K50jUDyAHgqr/cYZHa3zuZT2JaDK+/1
venf4xZFSuEANtJeNSfb0iraGUfplOE8uE64RIMPI9VVgst/vSecOXwLL+yoPH0D2awd3ZWvWYFD
J+gOPCnzCerSaTrQS9DhTNrx0WpeFk42X0fVNXpXx+WmXoXe2XK1if0qD5bkaow2as3Gpj3nPGU4
3woOf9OvhQ3aBQAMveio1U7HAvcfKSb/m8pEKngcFej5/rpW3L8yWEqyn4rFPx72vWI0vxjgSDVR
/k1RJSNq+l4xml+Y+InUfRpde029IJF+lw7KSAd1xbBMpo/WNzLq77PHb0pE3WKQyQOZ8CP3/luj
x58rxt/IRyrKxl8Ue6GRGlPV0W6IctDg+trbokAPKB7zt2zMA9wmwcgJrxmZvyUG2Xc4z/RiJ+XC
NjZjDDVjH+8iKP0bIyc/oDQzmKKaVAbEWdog6uU9uTWywyee0pVPujLcEhx0MKQ2yBrhbpbb4iiB
G3eMDNJhuXjxFDu0QNlYb8jh+DpjUKNjPfB7HSjl8r0plG0Ejdqd47Q6cOFOutQd+pRGWGG2l5l/
Gtlt3PiRYmAJFTCaonVz00hPXXGd2VYX08FzChcZK0kXdR9CW99Y+RSEvUmMTsZ5n+Sqaeofx2i9
ChdMufFX4locoRRlTxSN2wtPo0+fwvhz6AoywM2nCXIbCSjJY4IESNFqTx3AwIZ0ZMXqvlXlrxrg
cUdT5LMkrt4CaMmquvQuA3p/bDX6kqhDrpiKXU6ExAtZZQ2aeulfpGQUt0mPVG2Rp4ei1k6roUw7
XddqckUWbIxFOgZ90bbUOVQk8sxEs29b2I+cvKGaamTohpFOuUNzyUvDNg5kAwi0TViteb1OUnMa
dFrlXMO7glCJnUq2U4K+YT9gt/lYwqS+LwgUuWf8lW4ALx/yKUfIT+7R/6mPQQ9flg7EBH+9dFy/
CnkivMfJK6SV4U9WEB79fQWxvjCY/fn4+H0Fsb7wnUz0B3z8RXysfLlAlQ2mUIgKEHSy7PwuPpa/
oEemSWFIdP9puP69FeRP/ZGXFeSXs6YlL3V6yZrZSFkOdCCJFbfSGb5lVmLdGmlhgpDR2+jIuTdK
gbCCOLRWjPspXLCzMbbVrhXn6EFTK20XrflTOnUvM2nVp3oyhL1WFnd6O2IKRQCWT5PmaIwgkXfV
tbOagOLluC93cZwbN7EyC3CG6JPcqmPJWQWkarlri1Kt3HFhJE3z+6MN19CV9e6uKfOXMMKcaa50
Y7qwDn0GNDL5HthYUwbxzigtrZNpBqthlB5pBHeu1HXp0VSY9ZdhvGyqOpxBTVqVm5Gm9LHEJNxr
nTC9a0kZ3o5A+s/MD3DVTgSJvUSiLu+ibDW8urlMfQXzq0SQOWyeojA4yAGocLtJGB+EadZ91Syy
UyUYLcKhsnwvxHBBJZE/tqse3VmFgiEMCemmBU0HQNOcDyD6pU0ZJZz3qkXxOl1e/Twn2QESs+FK
xgI12BL5NAsjiDzcTY5OrDnUBZOqIuw5IsllR3YRY8BTC1mbZnh7OWzXw3unCJzvU24iEltMSHWy
2E476MHVDmeJ7mkWcSgqfDmg9OFY7GrNmq8XQS+vLcKY/doYKGbzrGe+QRIiYRxVeVR7Xd7U3AUn
Hf/b45CQS1QJoUFsTGxdoYITDjikwnur1fVtW2kDosoGAHNR5FdrXWUna24UJwQLc0gMcijTtpaY
ztO5Pg41y3WfjkSE6FirdZnw9hlnhQ2vW2IJb1YUiVKfbKN1rT9GIMIMfkBwdJa5PADYLHeKoshe
BFf2OCM1tjO+LDmBkDlGkgXPSdtVXk9CthMSuIbfFA9ZuHQf5CZlp0Eles2I5Wnz90urv9Rt/dSE
+/Nu3v9Ce8bFofDXS6P/8fUDquTH13/c9vzS/aP6/Me3C1B+dMnrj0vl5et813jpyhckXLqOl8L4
3mP73aFhfsEXIcGEoWr6yaHxbWG99OxwcJi6KekUe98XSe2LTNMexvzFwgGf3rD+TpmlXdbCHwRe
LLOsuCjkWcUl9Gb6L2tlNsTUWr3ZHjuU7USRjYzxBTjQaqly5BWze4yY10wntX03ioeEiUlgQQkG
piKfKrV7qRMgbdqcbXQpZroIOkVgNsAYCKC8FpEgqKxnQWhOUYVk2hTwSwsKXeOqD09FmyGIMOLH
apa087phtg43QA5IhIufIlqKb30bLwEWo7M1TxydQuTrZtO+9XU0ncYWSUy7JoK9tCvnUf6ABg9j
5DLMutOsRo/5+tpnRr0XK2n1f3jZ/0SX9Ivg0hQRfZIwRrYMm9y3cvfndibTedrmTdNfLQB6LpG5
DNOj2gA5PzAhiObqlLbMttVQq4J4RddRxsoIBHbYy1ak3GdGKm7E/GKjj/slGBsdCW+6zv8mepom
7c+vLk8TM48Fb4Qnqvx/6ilhNYrUNBoiAxt5K6lad90qxcPEPhgsYvbI6SAKojldPTPJPy9/tDRG
t9NREzuNmLqxGJfXUjSajqVm9FcIW7HzVDIv2neOiEqSuWkDmSWZ2FLNVhf2j1IxhXtLAvidS2G3
6dqEMfFM37dtdaKu9Li5+dcvxc/HBF4JhJMibwhAqTg65F8teJaafn8lUuY5waQNk2fk/XydWgua
HKF8mKPkN08PK9afBzpIv8xTLq8+Lg3IrGgEdEM3eXf+KLe1rIooM+bqVy0pRsB75ye1LOZjvzav
QJkI+0anCwEYOZna6HsWfO12SfTRzuXotxr1L5/KxTn20/tXU8yLywqkrSgqXIfLU/1B+SsJgzr3
bTlezyX7th5Cnhkr/OHapDvy0PoSloIH9IAt9Hnm9JOYRY8EMdJqlgF6qFOOnaTy7oxWas8kST5i
v4l2fbE4dWqYV3rXeWRvQUytFsD+y1Mi4Noa+uktIv9zFN8AsL1PGvJ7Q71EUSpXpsJAedTxF8uV
uUGuB7E97+/xp69eWdODVM3xXVji6dSH3EJJKVx3OWhuiSQLNUsH5GLqwZgE2mOC0B5MuO/7ZVzv
xVYM8Us/lgwyXRiY8hme3yEmbHen4Y9p5ln9N+/xb9rWH5dGzaAAlLm2nHdZnn/FbworuzmpVcmZ
nMeZsiEZAiqdW7RQEP5E7RbZPqaCMaWH0veE7YXGbTpa9dVYFDWHxfo4qmn+QFpu7jB1V1EIsGKJ
Wggro2vPMRNDd5yaZg8knD5ie9fU5fy4ROEDIa0uMVIO8L7qhJaR/l80xo9LlsBGV/XhP9Mh+Z/t
9P99fRQWlL/e8W/JC/txX/9+gOIxfxyBVFHDfaYSzSua2qUr80cThdkaNn5WJ1omsKD/2USBHs1O
yz+6JCJq1ThR/X4Ekr6IpoH7DS+ndNli/tbu/m0e+MPy8EcT5dfM8imMVCyNCU0UNlm8W30T9Igd
goyoFzQzjRYIkJiJ3TVHpyRs0huiBPCXxey5jiBkQKhCkLQKD71J0AfL9kuplC+1bFR3ay+lj9Uo
YxaBQ0v2Ylj4krb23kxHCZwmIpMZPRZzhxzwqRgvVdDkRuvnkVyfiNwucJh34U7SZuWTc0vhLHOY
+HUDFIb4An16W6Ze3A1lCsuHpd+zshVHx8Dsb6IltSN05G4x0/EUQ550MeBYN2ahAhMVqxR4kCZK
dj21WLuMAl+TUekPTSITGUsyBoy62dowQLX82kLLq0PRA0GLQV4k9IHEAKuH2aniLpOb5SGxCGlm
/rR8MCUdfKs1InLdYHaWIqpNY5gV2idWsZnaSABKR8tCZPxOGCvJNCwK1ScaIzpVORJCEfyRJlV+
tgiGVy3DuAljLCkYTktUSw1R1ZKRDA7Qi5tc1WIvVsrjtA5Wh/UMdChzs3wDEoOchH6NvuKvKl6Q
6xg3ZhkugV5NK9A0C+ympREDkXSTn6HP8U1z7HbY/zelLj+ZcxZ7UhcvDvqCzql78ZIbq2K8U2m7
wgObma2yLvvDbDxJ03wXN2lgzguhipcw21S3DkVPqC7Q4xjxqqpvRiU/8nLO23pRse6K2TGUar+N
quNAxomvDgV7YIJosGuLC/4Ij+/ANuZowPZvi2RqDwNpGGcQe9+Yr5BxelKKOqVXaHcNyi6aceyq
a4U4NhTrh9GY6ttxxD8TR4OB9MzUQe8rfUjjiHzCfEJ6mM5J+zAMqL+Mdeo8ldChjVXI+eO3JeA/
4Gr5rzn3XArcv14F7de4fU1+ye76fQnUxC/M9lXKL36RLEqR35dA/oR0LZP687v0gOLkex9ZBpOv
XHwvNAYlukQKbprvS6CsfdFoP9NJ1vioXiztf6OPrP1cq1GoKZf2tmLiDYZDxKL6c4EkcmxRssFs
mKsyItSK8jq3UIZWhGa2ij2ygukhSRaXMDr7QoGcn6Y0fU9bLWii8jHHoxKjACzEcpvmxasoXhIS
IWXo0njscKVBy5rHZitjCUG8a5yaBpl9xPuTZa+F1VNMCaMln07UdRpp57Ls/L7ojuSuXheXKkxQ
gsFAnaCRU6iOT4rKKH4Fi1HSkc2N9FO9JJxEzL7wWSBEf9SlorY1GBo/vJ5/cqCh6fbDPvH9KiER
AhlkcK78dkz8oYy0Eig3IS4DV+2yM7HEB2VluBsK6m+1xl/Wq8rP583fvtE3D7eGPUlFefLzyzHO
Wo7vGTizkD63eHOm/DpeY6+xKzhYspS4jT77RvvZ6yHxNy1T4elUXUJfmgVqi5I/R+FbyIshrKsX
jihHhccYjiAJyAdVfasAKla9R0Ymkn6ErNJ4Jpv7X1+qX6Auv/0IuL25syUuNEeOn3+EthmToquU
xq3k6piZziJZN8MandRM/aC742eWecfq5A56ipMg3f/rb6/+fKb7/u0xu1OU8g9wzJ+//YSl0DTK
hYldFfmhmn4a1lsiV+8EbW4bCdBgXRmK07YsykoSe+x0pc1DmP6u0r7LyAhvGVLa/4+881iSG9m2
7BfhGeBwqGlonRmRmhNYUjm01l/fC6x3+5JZdUnrZ9aT7gFpLJLFQEA4/Jyz99qGCXxhMqK3miBR
PK6LuraKhWH4N78ldaEOXwqeESGnZWKSQl9tcU6JZdbd2dXZ9atZsMDAg84k/grEDz1jwJaitqza
O1OT+zEomdkTrLD+/denvfz3W3UWM83LBsZ/Hulfv3/b5G1JZDHtyomrbNIqjbsM71FLSVp2wQ30
19aw6SWKdB+BX12Ss7qQCa5vYaBLtcw7JX2YpWH9Tk7nudTj52k0HiqVbUmz2ad5cfYipixk1Pp6
dK06MqaS2F/Gg/E0oR4FardNiuKOUOxdNvZApmMyG7y7RrjPkUh2JGBt3IKRqwuAjpzrfad3d/oE
1jKwGdkPMrrXK/Km0PUv7K4rcKjuG6N6tpR1zrXkVGg6cXvk9qahh7cqlGfZedfwxpSoXgBIDta8
3eHJ4LXt4ftptJFnw3CmGS+ad+sLfxdozStpwXeMpKu1P8krbp6bHrIHmR7aHod1Nt73aFO1UKwR
Ic5W/zsxohjqyaWpjQIPW4CGisjixlwJU1un5amLr5Hnn1k4N+i39w2fihVtnVnd19Hc6mmCktsg
Y8Ln5DgTDqql+yipSCdZ3TXE/Tkyu5DdyDSeNKsyPUgD9UKlvQVWcxqxnngSfT5VXeW6l7DNLzJo
D2PWvRkDgXNaALev3DlGxrZkJEV0+N6BVSca5E246EdKtS3N+Q4tN8zX1uSfrsvOWCtHrXFUHYZa
2+A9fMmS9IKhfCm75Bhk+pH3xabSm5XXcFwdkqOYkVdYxyQaJZ+k5c2UQHGo4DdV02koltKjc+0Q
c8yeLocOiVd+74buJVLmdQyiN1rO6JnSdY3yljtk2/j9uvLvhcJnQpwIOliM9tYOP8t58olPm9Js
OWhDskjH/gULk7m29fhOlt0yCqDPJSZ/FPsFc0wf1llw9BILZCDCdS1emwFMAiQ0QmiHORsNiyRD
93KbWg9dZjKFt6EE3AbxGWoCWaPHztSfmQPufQTaCUZxx6KH7BeHqn01fB5oRvZksgrTWyNkLVd9
F1hrUxyIyMUc4nv3CRhppQXHrhfXltS7wfnmBO7dlEbfNRO1TNR75Avkn+Mkf9AE/h3moX2ok0Pl
483n4lpo0rTu0JbPTo0Y2+Dgl2mRgucd5b1Z2TvwxxsS1u+HydlbprnFFMe81tsIzbs3JhaaKqsP
IlEbXaFmkfXZrOp7NurXWsDBjusnh9tN2ahaw2K6FJN5q2fhv9u5itlCtSuj6JRo6VsyOo/9EKFC
cDgE36MJn/LCjnR24LpXEUGsvzZg7VfkhdsLr3G8pVZyKPNbWHNo0+c9RQMFBwlsJO5mOvSyHhNY
peUj0NKcKAusiamT5etKZ9OrQg/Pt+MfdOIYBKTBhXKtszu2Z4NIryjj+qXYA6JiS+b2ytf06sCn
7zWP8AaTHwWiMTYmy87Nkabr7j7prV2MKFlvm40jUCymWUxedMws3E7WDJ2ha+bgi4kQWma2vBlk
+OS9+VQTbFYO/cnXXYqdMH1zlBUznE1OnUUQL2Zaa93jgYlxd9Xk0icyTJfx6BJBntVfGoo7yzGf
dS9ahzkvXoLco7A5jBExHsZ4jIjY9elkxGO/DPuUO7PKd10AmortjVthkBnybebZ+9RrcbgUCB0J
AGnILTVjtjStT3xo6u6F86rw5QJAB8OeMR8CRa017cEjSmzqokf0AJukNxFlrnUVMetx8HaE8jpj
1UBT4MB4EJivjBFSddieI5yGzVisIsxEjD0fO9c6hPj0eKg3cRBcHfZ5RdG+ZKXcUcLgoTIIubw5
ZMTXqG40k4jizCngZOf1F2fKiy3SaPLDohWN1/3MO+hce58LHhKr4HXD02IXHdr3z070akYWs2zQ
ei5TbENsO1tbj6xPPZp3LWRd6xHv19bO45m03WFt5nW4VLSSybs7kdJ574U1kqDKOaUaKIzR3jcE
ehYvUkXPOcKEOsD8YeU7QzGR5y+az1nK0/9i6NmuCPw1waDL1BzviN+sNY9IMwxSInfiRRzKJ1rD
rwRB7ko/33nwMNxhehvl3m75ej47Xjuw2GQ1KHLQ2zXNJu7yoz9bDq1mXdivnvuQmw1UXmNBG7CZ
wxA1uTQN1D5lsxn7Yptm/gHy9WJipWl1a1+Ll6xuVkb52bPyN9N0L5VfPJhD8UbE307vtQcMGNut
yeMeAMOnGuY6wY5i+XM2LZdgPsMz4rTR821v2Bv2HSezzQmeANDd++u8ewyc5MXKWCtCdop2RUp8
Gz0q8CvkAHPfX0JcowYrt3QMxgbIOUsEu1whZaZv839bU3YaRpskRnIqWhF+S2pxtVV2T7zwQprd
nSBtHtvOm2T6lvGEoh2zWrk3zGEtwJQLk4fVms5Rjamqa2fFWYK/t6EmXTR+8JVg2X2Um09kux/n
ZUyoDueIe6+F9s0EHUu846lBXaiM4J0Q0c95S0KghVVgXhpoeDAfGdYBJ9kL0Nwyrr5pNEeyF3bc
y6nOHkbaDcmwzxPjazJYm7wyHtSEkNkd7iLV3MzI3hQDj2CZnHLnzHV4d3nGy0w+5ZDq8OCuQk6m
mHPOy+qQNV+qydjxcmDpR20jl1b+nSbkXazQ4kZcZhfXXlmvcQApj4Tt4ZkezD5txXXU641Vl7vE
PqperusmfdGCm/DbvZUHGzEM67BwdxYZuiPxvn4/FHhecJlbub+pSa5toYiEIH9wZSwcNeoLiUPU
iCu1KDEwr4sCs1bgRMHGzRS+YE/fNQY7LBFX77Ubfo/tryS3JZtIOs9slATGrnIl3JEAGOmAJri1
OW86u3XPeBF5htvpSw1MNx5TVsYMR4lCLNdL+q2y0+AUyXMEdzQoOpSnNG5cg45ZUclXNWrvWWl+
btIQPfoAeNYx0+vQ6rtcf3LFtMxt51Po8IuogX47mkAKaKAcsJLUGF4r7IET0lONd4yS3EJRXK8D
gk0W7dh9RVO0cTVUSe3U7Pq6+YMrhCbjryWf9FBh6LaLyIdplj6XhD+XfAmTO1WRKdCG8bc0azZC
WVvZqKNk1v/7Tftc1P27k07Jwke5TBlxoKDssKy5pPnpo/xZRxT7WbWqq8+8ApZk6EKbKvBQJksV
5H8o0My/fTOafIjUTElvYa76MUn8/HF1CjgHvzAZz41hz37HjZt+pSLY8IhgKMwRMVnPYx2eeys9
kXa7r8Jy6zFAyJ1xR92tOQ4RE2BoRLrScJe6wbALSBui/7jp1bibwwacpn+wyBIYK+MpMcSzlSN2
At6zDDukC2F2TROfUKF8tv+sjaH8Q73+j18RZY0tTOwe0vlw8YqwapzC4KbOMUKzgOX13hxnucSf
7pJ5lPXLpZvP5U8fNB/IT5fONZXW9zYf5AzpqmdyG/Ig/v7u+FtBx0dA0mHM7Zrzjw8FHa6QPA4T
FyoC2xesZRcfJNio1IGagSni9JqiuU7UH+ro+Sb48MVQPpoUki4tJvtj2FngDO5UNF1JPC/3R425
LLcXja6vamJmI7GV6r9plv+x9/EP1+yXT/xwWwKi00Wo+nKVlNZlHMQhIrJ8jPWNILLj96dU/K1J
YOl8Fu0uWmy6wTTh18sW5EHuDgOflRvG3ehMw4qBxFpU9yZG9TS2n3N9XBvYLuIKc03mnlscJl25
NdzhqXsqlL3VyCofx3gl0hbNZbSuenPz+4P8h1sLxiRrAlN0w/kxIPn51nK8muBxaCcrr33RZLPw
bfGH0/C3dWc+C7bu0EjkB4TMX89Cq1dVXAQ5Zzyc7oXZzi62W2Q+9tOX8OH3X+YfP4rh6NyagHI3
gw9//jKaMrJWlIz0hmRDRkzvI7Q2ngGnrgd/+Et38x9vpL816+av9e/Pkh8eGNxVRoMatCSBrNoG
ZJJPeJm6P1KT/+lj0O4ZHieOadRsDvv5K43Sd6omgiUQolzj2drglF1amIl+f+b+4TagP+uhJuY2
IHDkw1IW60jlXIt+Ttcl67ykNJzi9e8/4gPKnBfQvIpZpm4yoYOYO9vmfv4qDGozXJrcCAgT3yu/
W2sWTjCqMCbXmpbs4iBcBiae6iJZV05/DwrkU9Abh//RYZBiAL6du3KWPv58GPDxcqVsDgMo2blM
k80EybHzr5o3XnWzeU95F7WjfoiSr7lojt5YH1tMQr8/in9Y+H55O8538k8rutBsB3ZgymMXGI/T
iDNbG3ZxhkPiewsWwv8D5fyfLi9acu5J4NOO+fHU57alunxABi2ar3JAH/I/uX9+/oAPT55lVLpJ
7PePDyjqU8tY6Pcn7AOD6K+756dP+KiRcvlS9E75BAQ2xy6HkpABq0XqWdFYyE+2mh6Vqc5gGBTW
aGNtOyfp09PWPpe+dUFJRcqgPj7WI47FCR/Wqh6wb1v6nRFgNMPAko/X3x+y8SFW7K9jRlumc9It
23DtDw+vKKzahpzHMYO2MKo6YKg2nfoYoULOSjEmNUCUSdKNMijTdPNJy3NnrfU4vUAraEay66QN
PMc92U66zIR18Ytqm8HoMoNbE3c3BIcnGUZfiMTAntSHxN475wpduwXADwHuevSK7bxrKrz+3rDE
XW2aF0VOGaHyYVnRbgKFMQXYx8S4KxL91lT8fZmBL8XB02afBmldvFo7TbBUm4pGYQmaxZ0nnVsf
63vmE1OP5rviMSKLYWnn2Wr+56xhWgvltAttePYN54I4ZTt6+r1FSlon9Mf5WZs4tCa2LkHmnVOJ
FUZG56q0ni2NODL2a03O9S3jcacWyI5O9qBjdQvOppbtAfxtSy/aKP6ZVgrwkdBHNOOuybkRan1V
OsWJ+/HmB/ISyWAZkp9gOVQyefUpSfVHN8OMNLpbw4rODRHnOn9e6V9NUAlWF2/zudZtrsNoLoje
I/3IWHVmvC6d6r1Kp3VrJxuPLz9Jby9jDIfpeN9o6caD6xpmn7pkuEa+edF6/3WU4Yuv8u/e4L86
1LeYlegfE/GULoKsf3dTdzvUPq0vucSIjytp3VfavUjpJ1m1tyy0MuTyNDiMombZJ/U3s2KMVbL8
8yhoUFXzSxy5J5pkXye3eCGqeZfF+TlJw5XQYHLI8Km3m086wLYf/2iTc2wFoID0WNN2apiXZSGF
XayV5aIZgy9eq7a19Ynp/6pvsW3p9kAzBAeEXceHoM27Xdoq7Gj9s22W39x4vOaJ+3/JLfT/oBaG
vdF/HgBv36d3NK9VWPwqhuF/+ksHY8r/Yo/liVlkiNcbMeu/hsD8iQCxBKRceKhnIAn+7yEwjiGI
lRZqOIYJ7GdmyOa/dTCoZv6n9vMfpoKfd/so2i2s8YyMEOPMTOgPLwmq3ykIB4UOpFUtlhYeQqd9
T4A1rfM6yM+ezMyFiCJIU1FIEPHYvNq6MM/2kFjMTCYaPfkykDaDxqpeGPkMEc+7jCxty/7qdPnB
dCHE0i9WDl67gvkbQRNTnJ2T0F2m1bcBWBABk6Hv3+xRPpg++NamWFSEZHfwEzIU8Gs79tcxrp8U
FmvdqpeoHE/K1V8txtPRlN2sMFoGYfg8gBYazQa3suJVNOZ3te+tGShEaL+Ndar8YWEWcEp8oo1c
k+cxhg7dem3DcA6ETRn2+apPbLXspz5liMKcw0li/Vm09M7V6O2IcR0XEWlSuz5OzvUcQdmaFRAk
m9Se3JP3Wt5tgtb7lAbDYkzvRYRJgfz4ldMKYzmhVt82vW7R/66msVkUU+xc6qKwligzilOrnE2X
T2uZi42DvRyTdMRF2JoYxgfV0d4zNllUH0phz3OQBUObVHnnaLDxQrmkXRJ62KBmtfwnetdE3I62
P5LD65qHELzUW5m00dnOkqFd1GgXV6hvNOTKOBE95sl4kZ6sSqd95xYWSW+e8qg2baO4jukE23r0
m/Gv3ef/13IRg+L2Py8X++r9V7HI/Nf/WihQw4MhYXiGEYm9CSHK/1ooJMRT6VCuwdSVP2gU/14o
vP8iEkDMchEKLJ67fy8UqEX0mVKKXo6lxUMu/3+iFvkxu/+lK6DrEm8jvAxqBYFX79fN8TRYObhB
BY5pCq95Q6hbDBt7VU1BQn3afGtNntimas8Wcm8Q2FG5mkxRoFRzqnXRYVgEFkhPNltORQkqgdUg
aOZgYt1YlQBjpU2LP5uYCOaG9lnvqke9MAC9Oxh/E9dbOX3cL7IqCf9Qa8+RDj8vgHMLTsw9ODSt
Oo0xj9P+864/0SsvjlM4Sp4EPWMSTnLXjFqwbhIfB4vVtzsUurRHzZawIZqSZ5Ujfxt1Uz1LGqmD
yqsDfbF4SfcZyUMQGEdQq7wyIJBrvIgJB2Sq0aNX2EofV7MVeNNGmGWygX8LBkMJJFo+aeBdle4r
ex5upqtMG6r7+hg0kC2X09CuwtZF1NVV/UaKSUHCcPvoD2fiRzzzL5fYkp4BigR5JbpMZBy/nokG
zlbectZZA8tyE9p5ezZzm5YrsNBDY8ao50ysXG40VHfScWFlHtOWKzO501lPbXPdFib02GToNiFQ
orVeALhoavNP+dL/0MOxUXLwVrRRV9HH+LCFj8mqZ54knRVSDg1NTOhfcru5YTlbsLoZjwhEmIO2
7qH2AgQaSBMXgLFeIuF1+8xqh21RCjzjbWhhzFpC7csXyPzrg2cnj2GBHSEYxj+FwP1dnWJZaGHN
mY89Z5J8lON35egEXuYbK88713H+xQAgvM7tutvZerOFEr8hJiZdOJoKt60o+K0jOLlLHzFwEWLk
nKYAmcZqWLW1zwujHw7hYB8gqAXHEbWlMDNv37TQCTWjuAs7661OaLVbXfYIpO0yZEy9Fjal2Vdv
pgw63nRMOjh8vHHrO8TcWzvw2r1GPjojVxM5hqu0pe0mf6h6/+Hi0eZG9UsDDhAzT9+vd1lYOWjb
DDb3DFMIhVdkQQ7RydHKY6eV7UHUz6XbgJ+r7GKj1MR5ABO7CixmPJoZXNohWDX5mOxLdzEU6rFy
+/HsmY1YZ9lNj5xvPy3P93/d/T9zdo258/DrQ0GBS3eEPpmc5ces1z8vD1ZjpA1gPQOynMCs0vj5
Svep0ia9RpIVEyxp+ibEp1y7C1wI66IzAJNUOXCDLEgv4PxfRZBpR1dB8vj9sQkxr00fDk7qTCjA
Xs9xMh/vqSIBHuOGdLkHR5ProUifO0CB6wy79trTo3u7609ZFKS70o1nCkYX7Z1BPsUc2jnsRUMZ
kajd0Hkuc1DMiRGLii3S/FKTClCEU/viTrBGesstj/UA4t5LGMxm/Yw1o1kjJ/uEtss4igjUO47E
M2eSHVdhuFvpdf1W5XF87KBjeeVJajoR0hY1bDbkr2xQbkmLG4gc5xVBPcbRjIiKtKY2vNIs/G7g
lHiydXsPHHwnlSmPeYNuCj/7UmNBX8aZAo5N6ncbD1fFHb/vCyuGwCn5moTh9fFbkjb51YwjhzcV
JI6qcG9NCtNEj433vgkBAJaWvRl1J8N7GX5H6eUtQiNPV10c6Lsi77Od34VAi+vkoCHoQobrha92
EZuLwWPZMcNhFiuIbVA413QIinWg9+UGP1A/y8YQ68bselXRPdQdKoho3wL/3Adj2qBMlsvW9Yar
AX5umaqK6Z+LHGSomgqiNtVzUAv4sCZMQCOyiBBA5PLjV62sD2bbOvdtCnPD7dYG5O99ORBM7vqw
4rqRsGur3cQa2N+hQ92Ev5wl774j/kJ36uSELL15KQ3Ao0hD/AsA4bFNNyl04Y2rShBALmIaBFoZ
sSszNCYX8kSbCjWbqo99i3iwbzViojtPOyQTtBZQaepdWc7WqSW05DhtCesGyAdaQOg7s2Q0UtR6
82KFYpdmjvtaDRI9CWYvy9Ks46RVn0Q06Ijfq2zVtVp6cJP4Lg3ccjv1s+SnUsXmIfC1/GRpZK4S
NnNsDLPfhcAjRRlBJW7RWon6QcjWfFOhs3JFaxwyetsLi4CJg5Fr9B9sDj21ydX1wAA82DBzUgx9
gF8alwiCsZWXJla8XlW7d2Nt78NVePVRlTEFMOpF18XOqvOz7qHwsmlbiEZbooOt5ggLe13HkX7n
YOE/26A3fau99txFJ3Cs4ko1ZJ2nkjF1BAxF9Poz4mzqH0QrfSAeNCuX9iIwrnoprLsmo31Qxp+F
/9UuSgZx84MtrKbdBk2EmNtgk1/2Rrj0epHvfL22D2avzCUmJ8QjvvjTEvNxhXGx8sFJMCQ+SBsW
2tzE/Kknmo2T7kOOhFcqTqOvOzeZNshfY7l322E65C5wGtNZ5socrmURn12nuyZzcus06PrGKcE3
avm9dAAqw+tOF/rEUlN446megoXXQYB2GmbI2Vj/6T3zceGej5zRmSDNS0eR+nFfV1R+oOZ3Mdhd
4n/aShHGG4m1H4gb24KBPowZrbwKgWA9UffxmIdcD8NflU2/GcPRWciRkGMV1MVmch11jOBqDoT4
rqfYJOAkxAiBwJn8Gz3AgzCU67GTIDnT8q8q6T8ONTjff7sKDKIN23LZmhHaxA3+61WQpllJPVD5
ug9SCxVfvxJ5JV/o/MWPHtHPM+L20fIZsCqcKQFFxs4q68fMGsTDoCLikGoDVrNVHHpf7Key/gaV
GqtpkuxjF6Jjn1n5yvEVWc9pEazsFv40mkBQNL1JsnXJmqO3amVmI360qr3oCk1gWIpDboSXtnD8
uyqmXgeDumgmPOWa6h8auztH5hisCmKciLzhETL859z0kSu4GRK0KD8MfYY+r+ZOGMz2xvasvnd9
fWmMBUKkKYzPnFveOmlYnvzQ4ffKN+WmZDqrzDm303vkW+gj+lLUxyZ2/UNN2BPMS/4XEcoDt4Z5
IK6HlN9aHaTfB3Sf//WT56beXrli9eO3jDaFPSmceVMeHWrMN6uhhoDnFqa5liHyvzraIQvAjK+p
NdzxBBWecJYJsrHDFNaf+xHOb5M69oFMAKJ22mpptW2wB2Oyx1wijk4nn3DCx7s6aE5dHtKciPc8
LfLg+7q9nPSBTq3Hy0obEygBmIiswOhPAld/PrjHkKSZKLUz/PJ9dtbqNDsX09ErcNCPJVG3Tcce
ya6+ZlSE2yRAG1t6ITraOq4lvngZwswn5Qax4lIjgfgM0JvWrVlMW8flnU4j4nM0TsW50LunUWrR
Lba6QzYk8KhsdDJmbgyACCdrZ4zjp64KrJsmv7T0xHE3atex15Mn1btHaNX+wieUfYsPqlt7gnDp
qPnRpwbbFBFhveQuv/oDIp2sL+1FpACmQACHCzFoxcoB37Dy6y9GZb4zyXuLzV0Qpt2ekxrcSC/I
j1gFb31OVYb386Sn2te61JEwDgXELT/5hg7M4ltqBWlC4rNdjxYU9gmBLUJGg78FHiDZlkhidmMx
QaZTULcd88g/X68j71wmaNTygDe4UXoX6LrdTpLRuZ6qbYenbOlFYb0pou6pgb0ctNnWklCSlSEf
shC2vzRQRQfWFhXTvpD0WaRMy0MT47cSZU0hGZgb2mwvkUfIEJYy7FXZzi7M6G70cGZFhF+xDDHw
haQRtoa99XL7IW66nngwQDEtSWZXHo18JIuj6crLD0Nrjj70qLpxfilWuzZq28WU6U9kSGVrsoaa
Y2/5OLI66LmjtYkbcGt9ELz4U9QeXPBaDkb2BdHC4YZ7LPfJgoUDDYOvaufY54m8p51ToQ2yrDA+
6R24G19McOHJXUoSpXZqKB+DIYqJYvMBVwXZUersuVqf4f3ghcPB03MgdhL1VpU78NeMFSvrtSNt
9mD0CH+ivvhUNe0xG8WXrEUHbCd9ee8kU8ebj5yEmmbZmSUsQi7mGevAloAy5p+gQH+HYvylo7Ba
ImP5JEyE5VQPOkVd+B67Wp0hK+LpoOzls8QmLcf2xAbttRiQ82EjYcnsAwwuLRyOhRVHy1ELceI3
OtMet/yaJ9l0iaZhuhgqaXdJLPylAmDoY/xm4NPA9iM7BCSe35lPvjNAdqwlEHsvc0ixIikBrH5S
HvS8ZrpX1Xq4asv+u0O6CHMCX9tmmnDR2qEkHAtjOxYy3YXpqoy6jBIaowfV5E5oU3WvNaW5mboB
KGTow//LvUufcsqjIbmKWbapFPb10RRXR9T7SUteZJ6mdy17F6CFub0KG0XYUtukJ3sk9q6qywgd
vcUrubPTzeSU2l0DHbCQxSNyXfsxito7rTeKA7uCQ6yjjrVnJ3dtAfUvSZeonfrmh1O5rxo6E16I
Fq+ts4BROLjtBhhpC5V/X5Kx3hNafQse9K586O2hOIjQIOcg654sZGe3oqjf9UaZzxzvazWGT6kh
+0PhtDrgTXbziU8EdBJ5IVloNTPhSabI38lnkqFPyzYvoH8Sx3JLAP5HffaekjiwQzs5oso/iFIQ
5lRo6vjjV6KoumWZWv7SM2Lz5Fatefrxq1njzj/lwgbs32WFRdDX8BRxo8fRCXbTW1oV47a38oYy
h1nAMlgmIcpGUxXVnYqSdm0RpLeMk1Y/e6nUz2ULJcZPwrXXGu6KvQIuExYT+ql8sYMQGCODcnKW
1q5SdbE3TfFgtaUFs1+onezbzyOBfmd1rPFf9gsnrpIzL+bk3I1+sg8G+5i3Wnecprw/ktIO75NQ
8qb2rz1oiRWgrLspn0EFCnNrYvknUPH//dMwJf7px+/FjVuvMX/IRRdr1joibG9R6x2LT0xMhTaU
98IzK0ToW1fTouegVCAlO52NaIcGtU0n5zImnxPVXnEs0skQg3EIE7raPsqVe0oduDa9QT4fTpxt
lPrOSeVushp8FLtDZSHfHNx2iXAxRbtaEQgoitdOJzvIIK1ljcVULvpi1La0w9pLXY9nJ7LGc2v5
R3yc9SkaPxd+Z+xzc+oWehJFLMWaIs0gebBZi5zMT88qo7/PtAxivs5qLzGVQLqXw6kOntxwmu4M
o+ruS944ukJba/lzFkldnivUvWpM5Db1qEtMp26oLic43/3BtCd5qS35yWDtPQetYewnCxQRYa28
xwZT39oAjdYAo91dUE/JAqREfhGkPWaoGr/Eii6m3lq3KO7jnUzdL3hkzS1TzRvNt35nd5q29EwT
vKBuhOdGlt+8rNLena579MNKfc1LNPXjWYZ2+dq0Kc+1X4ptKtmuhtZgL1Wj4q2lomkfBQt7HMdb
PsyUNvIVOZ3xdEFbPiyGWha7wVL2Al66+GqCF4r98I3XKm3PMt2jzJkWaWC+ROyJHnwruevrai9m
75PjcPWdMRkf5QgSNhhZkXrxfWo7eUzJoXMMbhMZ7JyCdTfUe2c3DF+F7UzLMNO7pVHq9bYlnEYz
3Z2nNws7d8KdNzrIoY1EnbO7oqq/a86hikZ0qfhPlDKYLZnZrUTdvRsHbNJ1UVHrjMFCw46wq4vY
WfbFkxkAefdra+Nx8zwYleR9LJNpC0vfZZVSALp55d1lor34EQL6shDJ3sj8pQTesg368Ka40xcs
7/Z95tdyG7DVK6PK33RRBxc1GV51omdQs0bjF3IUN9SxTOqznPF70QXfBqd88XhEEzd47Rwbrqzi
iTSGbhUnSCQGo2uv9eBRs6bYdVK85iT2DCOY3tw4NOzCw1Eek9FWX1sgm3keGN9xfV+lVaq3iE32
Ujp9h1x+es2ErW1RBnv7UWdQP8bYXoIMYS01OfNqNHvfKnQLsqY6gax00If6qWnt5nViLSbrssvR
HUQRe4XU2adobM8TX2wtoCprdoPXwez1Ey+jat9T/e+NwU1OKqY+6jDeLCenru5Gi35HVYbuLXQD
RlsWwtFYA4fuJVX0Lm3/VhV4EVB+jQ8Sm0Fe0y/DXHDyHMIbFqll70PV9V8Q4n7RrMDZdwXgzjRz
8VJkefGkdEZ40o6sq8wdScmTTxfHjs1tXMTyaNvFLUFTCkZGFHulyv5UsnnHpxRWOK00WPeW1d2o
62i/TyJbFe7s727w8RUq81jnvORVuiHOdNUYn3DdvkWyxSmozPOUKvU9oW7xxo3waDliCHzOfTx8
NBP2djzhcx2IrsRYa3x3zfCYCydb5Z7yQSJbj06eWO9B02GtCYeBcoXO2BhipOg8XvoyVnRg4hE6
fE4PyGj94QE9bkdupu5cCSiiB2fm2b2uwmRTqNG4aHU4GwiDkVokzM+21ka7Uou0Y6RTQDBikQcz
sLNDHCp93zts94xRrpOAcALkYzqWprHeDA6qbKfRMIHQ0omwWayc2hnnDBp9lYb5sIoDt1ga/4ut
81huHmmW6BN1BLzZ0ntS3mwQsvCmGx5Pfw8088ds7oYh8dOMKBLorq7KPNm0+MSqysCa0GR0UcZn
akMKYvNRD4Ji17XhdNKodYjqcJMFdsjgFOM5GCYc7ZrRDASAeW3HnDb5YXUpVqOfQkIr4mGvxeVP
n+k2kVnKW06xDJYmzIhlHdQRVUx+7Ty92boJow4VjixrCfrAMYK62prDqvb95kKkfI3HsG1WVYBJ
yWmLL58/ZxMGsMUqVZG7Vrj+uoRlAIHu0tJOucvTo4EO59brrBFhHOKVsuuM59wC3JJ2KsZZ55pK
fMqG9a6qIcFIIB66gaij/x44bY6bejDTxX/P1W5PwejW3Vo2gFk4uf37AKXTOnUWgSBGrhngG0Lt
pN36MDBP5fyTf1/9PbhGwX/j1v0J5IDjhnJt1MpZ9J7khsk1aZ7+HqRHU05MwcFJ5EPMa131lfFS
2rOUR5amQXjl/x6cQDBDsuwD02WeB0uH4gf/WYotutWEieOSRL3C9+S+NVAd/T1Emf+c9NNGqxxC
X93KO/09hF1OQp6O0lgvUnXU9PLopIa7a2Q8nYwA458iomER8+Gtc1JXj4N7DYKERX8KsVKGf4/9
BFO7wmm7MZoqORWNnR9qizNoSX6gwQ144PAKp672WLYF56RCa+YQPu/OKCM6YqK7TXEOzs0Or3/f
RZ3sb05BhU8PVW7+nkONOSzbhM9ejMK/sLRVlzLaV0FmQtZKZXDx5+f5+DGE0lrEQpGvxtByztJK
nLPWKyjZTmG5+4SRI3jSk80Y/FpwSnvy3f4wNuN4o3mSP+Vm+RGNunv++7fEZZckYbs+/v1j4Att
aXOw3mdUkAeZlYAkvFC7Zr5a5hbmF4comuvfQyZ7ztqKWULG5IejBj/m9M1ET9Z/TGv3TSmtvfaJ
aK9/X7VGvqnrrGDiQPOHSrBPlqSIVRw9HWPbWIV3p6Weexc4+pM5Dv7R5z43RFNd4CClZO7qyX7o
geW55dQs1eBQ0BUBrpmO1pfWwuGRhfZQA9VYmXpuXDIOt/vKrtRuqvLsVpg6IyfKlVe9AYLc2f2v
hviNgbT2JZjGLAiBDB/rLI42JCupk4GV7UhLFCh9rx5K6dpvwr/aUWpz/3HwMqWl1r2hEzqflDZ+
JSz1dfkN9yhquP3CDvJF4XSkWPvzkJGSJjAR0AnDlaBCxm9BO2njZuVwzeLsh01DLds+1NbBOETH
fx6goRDvTArbEZNzoHL7UPcZOGducxdkysKZinqtQMFq6Zhchu6bSDR1ZgZq7IzBX3uVnWM7U+FL
6gYWjl5Ecu3MTnOy6jC6ZXmPzdt4NLJ4+fdTwxT528Zpn1yt1JauOx0yjHlbfWSulsK4p92dLvwR
AFjfn5nlZpcUqrdslXYtxTj/adTLDgktMR5BfNNNMnlb/Kr6XU7f/C71MNKFQdse/p775x/+wkf9
mhcNrFeJZgG1aj9p+H2dNCYM9Jq0RrGuLfXQZkTczX7T2k9fwEMS9xMzu7ZzYoqjZjjkjQkbZjI/
86l5dvIAayb9QMKGtELbRzW9qpBIHEOaFBQFUbkWYUhJWMPq1LWDBfNRp32x73ElBfe5FdfLIvTv
q6J/aliXGSGUzjYaOGlXBuls04bqKF1FZWGtRjf5UX3yWidVRJ6kOhCilAHZvNDRvcBfCQiQTrHl
lclnpSfE6nhOs5ZcCpaCLG5X8bM9xPFGKM1g3saUxbId9D1mOGwdG01OqJytlSUpOUX5JdCoo6Lv
2iYIkpbij98x64ReZYJDoPIv9J3RJW9uClqYu5iQKbXHxfc6tKGzKkJkS8oGRl/R5dxkkDPo3tVn
UbS/etVwwumsTeuREEr21rCu8vqtcKIdblrSqP1LUJhvehqebTl2l8S+MvHf+8Mgvs3am8kYK6cb
3U+CBJeJHkV4woNm79jFZxS5AjMlpxaNkVQ1bUx3pOLwi3JJAUmUGAXQCsJmcrVqLoDQH176KMkf
+y7+Ic/vwadD+JFMLdkOrgMUwCIRzGZDmKwwvjLMy9fMycH997a8jJzdRo19ZoD+Snnj1KuaxMNV
1lj6Fg9vchSjrW/tXIe6NZWE8JVRsqXFN6ybaLrL0ZiR46ouhczrAzMFOpkuQ7bSIyezfG7sFlkD
Z0646NMWk+anHirsqJqBn3Xa+irEZB2QZuHARW4DhoL53OPy9nMkE5TlwaT9jHmWpYtwiMhm5qmX
BP4dwygIH4JCErvVnoCeABtV7baYaBdNATZsK78a1Q155g5fBWRTdO6cdd+1HL5I7b7QHnqB00Y/
w/y2iuwuNdv94Ig3B60HEQU+IRYhO11prQxGV1HufjUixXo3RKc4qs9up59U6LyprhNnEZH8bY1r
WZT2ouribZZ2X3GLXARVzdLW02WZmSeNcZnd1yDwjDnCJcbKniVy0bmtv1AcxbwOc3HjPDd5ShHJ
MK1rkkVRxL+Rrr7FoFW8EnaazAq/aLi1LmPpTtdXZW5fya30F4nBK0mnfTDmG2xeH3mcsOkULD8m
LkMYdTuVDOZaK3nLmqI5mmZz6PFoLNx+eHVy9HF0dM5Z5CLixtG/KBocXPQ/HoA9PeNHWpJL92bp
PpUAdAEje+QCeY6t+gJNN1n4ofr0SvKSGEbdda4+Z4OA+Q3BYbH9Zu6cGU9UgtEb9yWHTyQcOWrW
oHkCIHAWHYF1frAtpfGQRdmvZsZowIdrZCfDImJzCt3E2fdmeRaYYBcTWZSyLT+4Gej8bRKgLIHr
78AyHjCGbWf5fjPSkE5aLSJpGVVd3RLqUIwX09ICPKWTWKS5eke0cU8jLC6tS+VRQGdtSOf2rdWM
e05VhArGznNFgiO5fJCJ6QMvOPq1FM4RcBCdUI8+OrqFS3ILvuRlakIJLSr3K/HdO1sysURSuGNk
QGhOaKOIil9au3tvzeotSQuCDnJChhmJDmP9WAUWmxa2K3SYNlJ0zorTdzdp6JO7oFkOaajfNQIM
mVVWlyB78ISJMFNqUGAqAptbTf9tSc0d3LvSCQlh8VDY01Gd1i6Wc4I52qhCmKlOISGy7CdcOgEZ
X2tOXA8G55Gk1vH8OyG20DAlzLqOn9XAO2VaH8iVZxxvAp18JOMhSrtLyiWyhM0D38B5jdPJ2dIf
2yJTxkY9aKc8V790kBddnpF0ErR4Pms5wNHpt2nihAQS5/c20nb6x1SAVUNL1I5+KmlBFcmJhCsl
TOrNDHgPsIAsRUIUBtspSiMCDnGVDjH+MLoNbmo9MjpK93k8rcxwGsB3+S+ZXEde4RwGGR5liFA8
UF+egOUBozFgDNlv6gq9VpsXBKzyHO62DnCOC1U/t8dNHHkXu3jKIx1KhRDnCayHCEhOQWm/AGOo
lp4zxNDK5M5OUvRsgc6+VCyMvsKw6wQnMVQYd+yftA/bFV2ZdU8WKNYIPVy7lB+0DI0iPjv5VC2H
oCUKpdM2FTfQasz737isUJj0yTFPx3Ojt28wTzSAdMpuXgX2AFouJUhaiVAp1HZWZLxFITgf9nV6
SxkUMkHmHR0dlinoyqqGJG34yYs/oRqtwx88y++046uz7eD6hui8sIZwq/EuLONmShamAKMSjXQE
suBJMoYpa+dxiv3ntE4vaJFIbem6ZwNyg+9o3UJPk8cepa1jzEnEHcKQ1E6epIW+ZOQQo7BLLeee
aAYEapAvqphd2ms6t6eCtFndACI18McFmVHOzYsNLx9sPtZ9n3MRG7aaw6Y7qs8FkdzSzJdRWz2E
kmzfiKgRvSimJW5QiXk6wD80BEcJfW4xRt26FVq2CiRB6NPeQHmxktK4DwpEIEJbJHWKI42uL9KG
4gbb6q2gXVDO0B5lwQ4ojLs4tRkETauqC46QSYjWSyWFSiPbW29YX9qU7GFB3FKdzpuNUmIhHd6+
sCLEyhoYOGgcvZhbgPjoH0mRpxeKe8NkN+aw/mpO9UORoHVkalCazkX2sb7IK22fdM64dGh3LSKt
5mSSqHYXkObDGl0vIzv9tCfxbeWRwiXVyE2XuxuDQh59MQd/PalXdgMlA74Pw5SjbOqzZoijQmoQ
lvadZw0aJq/fPq9IOBKclf3U+VR01VCkUlYxvUiCWttl0RFB2U9AlsbSmIya3NxPzTHOhi6NDQog
IOiF36JdkSAPMVGo1Mn2AYwVy0ahFoUvjDCf054+WxRGH9mgveiIgEhtDzYcUsylYAZsSbzbaLfS
Y+6Nq9g3oyvGd3JaHYhFf59rqDXXCePXkvFvurSsnE8gHt6GudM7Bt/pfKzXyXFycf+bE20znP8C
uUkhaLXQ0p9ccA21QxC4PlNxyFKg8izj6JW4+Gvv9qc4Jkh8tG+NDsiUOOKF05SEMNWhPML4k5w9
Jm7o/76PukoeCZgVm6qvHntbffQUXRvNbkxJ+dXqx/LVrVP3oGthuDKGjlddjO3xL3a0q91/v3Id
gQ3SyYalKrm2QBEFx1DjgbYLwnoxM3Ld5ZDnIYE5vmJqWg3R0lJCHhLTkIduVp3CQaAVpZkZ3S6p
H9ra0w9/X/09EMLNIQAKljB3OeQB4DuY6XsVqS2JzfdRfjZCcx6P6eoiS8fDgz9jHAO5S8s0fxxH
65C5zPG6LnqNWwYWYfEpprza1EqP7vOeyF7i6uLCTh4nkcI7LioE9T05kWGNo7ycuv4IbUpbSgk4
suny5ix/UneqSbsqy3fZNQwMIdUSpJyttTHmUnPVU+aPw7a05QPOq194LSQ8pxkztzAmDpmWZVKX
40nS8t2V8TeW6Ow2es7M1fX/VD/OtqWAJZ72rMaS1aRpnwblXAPhvATRJQytV4b4nDSs8YVr52To
P6GevaUpEeKtR8lRn4ek3wiHxcyFn6apXy9JG159tzKyklkLW1XruQSrOSKYd0J4+TFCMuIge+cj
7rtLZ5nnNCk/OuE+WQnFYhOegEGuHYWvzMq4adHrMK+DAUNswBcL1LIph98KsiPnmZEog2Tp5Ppc
NJliYQfDTQx6sbbwzuvJnZOrI+Sh/ZD/wKQ4FO39hGq4KKF8FRxuM20b1+ZBFN4LprOXatep4Rdv
EEV3BrYU+UuXyudSIBlp7VtpIf8sIoMOJzUFUoHmp/j0es7NbPO/ZhTQA7YXTWU++RWRsk1yli68
qNi/Mab6KkgqCkLyztrqCqnjWBnRGW/1SxbY364rd5BOdrUb/RbJRPBVn983gbkWBdOHrEIwmRfD
F0O2XV0GT047FpSZZIJxX5AUp26JPtxlk3bhQ0zoDjVHIfJjl74Ran7rCvoTsn5pNPPOzsNLSat5
usF8O/AZoKizYJz3m6pE1DURJsAO/1lS0HdgXAL96LTygZKTmGyNxhLv2G9akK7nBc8ylACu5rej
butn4b31nke5jFDBDD/iHOREIk+EtDyeRaA9OiJmZAfQzGQe2YzkuDqUX/V3KcRN9dSbaS62xpAC
D/VOJYmoG3qbjO45mTPIslnom5dwUGct1qeFani6CLN1NJDxmkTPkOev5fBWdu06LepbPaBj7vr2
qdGSK7qSTe7jkckDrnzyzR+9qNwakitJortHJiI3U+6vJOlSLrMf1RExa6KBtrSxXw2hdJecivFH
vtY+Z0bWmIkVM0SP8o3d74as5dLk5g3VABjV6TNxfDRGzlfWMjpVJEtU7QG/8y6OZgCrJYnMG0jy
4ygYmi7Rztyxse2tC3j1lsY17Qw0neRdWmg3x7B+/Fx86qX1WOfxW2UE66yddmSBvFqNKzlvNS+a
aI8uwYCuvzGy6VIG9b1bNGdwSHHsfUHm4LyUOghPemLS6+w7ziH+lWgoATD4m1Bv3rPKvzNE+FPR
ZoF31J/sbRo1vy4hxBwxC7gr7XsRDmC+iuYDYsvFBbBl6+FzVA2nJHHuBy17acfXxBMXhmAIRLRx
UYzWo2cyurCa5MnAGqq0aWnK4p2Z527IHin4t46r7rK+OAwph3p7+CS2URv1Z4Srv7VPZ2dyso8A
vb+pIdl00tfYYiVh/heAsYFP1AC1ska/IXh5eo1UQ/kWHKseEHBtoke3jVyQq/FG7EiECIEbdn7W
NRVBk/pGCVVSvzNXLUcNn5OW6AuP/UUHcU5vx/sd6bhOZjIscxd+zOQ+EjRP3mGSRyt9gnjY9C1N
GUrA1ivI/EzJ6kYdgybFfJ4cZa4D4on8Kr4EVkB4dcMS4hjjUvraEU3655DbD/3MKfADBrsxXfzI
ORDbLlbImyS3sFh2TuoveAutBaiAbzaEY0IJ4t83IIxgI7EwmHX1po3dKasz3Gb5HsY4BCZC3NLy
STc2aWzcprFDCTmdiE1e1QaFcOORyKCRiVJsBbcift9T08dQYfZyGrYax1YYzSedHG8r7mDV9e9x
UtycFCGAD0mucfZB6V0rbsO1t/KD9Gcc6LAnoj7ZlTh0HK8QCl61PH42yvol5Vc6er8H/0uaDS/F
8fdta529qb/vOaw6eHVJi0SqRmW3abDS8rEphuAt5k4QQGvIPC91+ZSGTD0rGrh05Pp71QycXgkN
QLdGtKQLyLyxCUQx7XMMDo7edEKMjgX1WNDcqyVgmArRlsPRV7njNVf2/eTat0BC/PKjTWMgPvCj
+h3F5WOt/1SFebJLzgdtNNPHZPg1+frVk4+ht4sLdfNY0+xUvaY18Skd2DwM/oThdPu2G3bMpS52
3J9dhUgfFRAY2/eqSz8sz+dg7VRcfPS5Q8/5dA0E1MAs5ngc62ZJ+I7w9TCOxQ+N572V7nNR2Z8e
FBF6aG6DbG8vxvrgdoLcmPwaGPoFATFDxgB+EiCZpPz20vrqCHXtRuy2RPdIfcZphd6qMGNyINnS
WsO/Dx3nuR3DR3TcQfas19NzOV/C5JXDQ9SXJrKbpenxKUS/44D+tzdC3H0MTBf+k+H6BIiO4Z1d
x8d64rXpwlgVKpW8lYw3yAlalmxIPo0DH6KhjklxMTr+j5t2jyUZpEYO2zS2Ro5aVO20gm6M6OkY
bk3Wlyq6+GX/DHat9N1npfQQay/lVjosyON5lJ3FXMF57gXNYU1wrfvbyIYrmspb13aPhesgljbv
Oz//5T4+jep3cLxz32TvU4CJqmiDXWx3YtH6xqcwqmMUWWSozSnqeBoAQpXJ0u2K17brcHpHpJbk
b1RLDhJ4IuftiJ5D2Twr5Ixr22Zzsd1Tmfi7nvxyaNubNuiebbM6JEI/oJY8CbIEFm4SPqTe2hL+
SqmXcXBvoGuiRSjr59jp71nNcEoGN3fsO4LXaBeMU7p3cL2LkU/AKML7pNE+tVg7puHa9/jVtF2I
LA9yQG7DCUk3I858YXt1ttK7piEB2QyJ4M3nhQqH7dWZol2YXAo9oSqOtRdLZNHK0BmSmqxQLaBb
9HHiLXCftcD7EGZ1QRX1mTWs4di4BhBoheKkhvYLRFcrZ07YnRAl3piODknIRxQlXUnvMHt1oxqf
uxrWYZNdCbP7LgaWqpEAKZRBgMARKnnjYFIv2AznyWjWVF+jagZf1Qa/YrK/h2g+FE7iYfTbXR+X
HxpKCDpZfExx9jkAARumOAQ8EFULGic0CDJv24dcmrFB/82Jm1+zGx+bauTVF53DUpDe9zkyBcOh
Aea23+H8c3UkoK877hJlEacVGF5k81aXypdQ7Fq1mH9zrCHG1ttvr6Vm0yd0dR3iFsjiVy59n3mI
+nEl9bNL7q+0WGpS9zdvuR8rbRvlzdfUwFKcUiUXQwMcLhPOKuqrL+Z6S1VY6AV9UgSxmexRWDLm
YQ4BfqnY6mb1WShSUFSB9w+pgNnzZ2CUH5b0G+GfIRHKSS/U0/ZU2pRkuk98c5QXr0j4+Cywo5rW
tZYejcgw/y3YRkHqh0zDF+UUzP1gCoIka856Pt3nBcpWwI70oilqM4q8nDeFYRN8WJ8+Q9v4W2wG
mz6YPtFbPUV+czBjdWRsugSMdU7wQWFFZkqdobud6exNM15IMlhEtnfuAvc7mejrDfnLhHYgUHj+
mxj5H915huBpjfcKAZMmq1/N4QYztU/UqavQITOpyj8Co34yGNWKNNlUHftdgwCPM/60Tu0M0eAw
o9hq6S6qZu4kMK2xx5/GUVQ2ufHsxjXbcqOdWN5Xg989Gj1iRzOlshVyz7wc1m59w1B1dVySZwcR
1EvMBtsO8p8TH1PFnEODDLnkvHqUbnTEtX4/Et9Fy+W93YrJuPOl+KJ7/y3z+MvQsq1nWESMsNto
rsPvZn+SqgCFXNMxchvxWmTpgRku7D9pc8PQfs0N1JXluzMwfowC+Z4UPvMtnIvNrJMIbtHAitBU
1k5F3UcryEN1uvqDLYPouTfHoGfvkvDKFXrno7LlKhI/3Yjhph+OmcVFWVcAxyKSTdjHO615NnL7
mSMUeMOZDTmd28Z+5Ga+K/2nMTO+e8mOlWXNG42YQW8/fDQECy2gvUu23E/AusXnyKmXXYvbi0zj
0rIX0mC4GocjdFzeen32bVlh8UWFC1PySkfrq08Z95ioe1sPuinFjNCNx/4GQfy1y5g6gU1/mya8
JFp3F4S8Y4gtaKJqaxNQ3yJI9KdRs4BeoE2K0psQ0xcg4Cc56Y8taZpUPA9yXiY0YErESFP0+dWT
P/kPKiNwKHX6J4/RVFIPuEdpsi5VVrwnAG4Fgb4iH0gKiI6I2kZjfCgaeTB1Wvay+4w49ZsWa5Oe
d9eRxM0xNh7dzFk7ESN1foPAb2839UOHv4d3rQCand7nzCc8CLsNS6FfRu/R4P5mEs1Mpx682r50
TCjMJr/elHQfR5m80j24TKZaefGF4e5LkFdXLFa32pfYy52VRoZ0ULofyJ9+E4599Rg+IKlZOj2j
BscMP/GLPA0UGaj9UELWFNWwlYYVqqzTILp3I8tZvvTukAbTUg/0Qx11G2Ibazr2FBBa94bD9Zxp
/eEn7s2HLEN0mZJKPH3U85VsWVQQhmJ0hrQbHvnHaFTjbD+A+yV2jnlLtHBTZdl9ILklKx3872Qh
qTHO8zo81ela0Oaw8/QjDNIDlu2FxsFrUVYhH5Wr78Y2OCQeLcQwPopsi29rjkvF4OBEj6nh9wu/
TViWxltnu0zoZzopgK5xMVgaRBXHoi9mw3ZP889UaU9aHX7FMwEhsgkbNqb+uzBNhA3hHVb+t77B
oRD6mVhktrbPMU1qZB4yxsCzBDnu2Fn1epy8Oc68vqSPaH1fc+XS4I/6p0AD2JPtwrJFUuCdfA9D
5ThhqXKuk7JQrfXrCbN357+22ktZg0YWwSGXSIjtQ2Wbt9Em86wm0DtucDuIbVw1x5hLpp1WA7DZ
HhNWo7uYiKE0htEm9sb9MLVrzZLLQHqvTZ1dOvAsVb7y8/GtRd8PhBUDp+dew7T99RXsk8hAAto/
uE2OsJQrLU1C3MXlTjB3NRKHsX6mq0WJP9DtvkZZ/AI1Q8kecFzOvrVUIthUeb30J20vPKqyup59
3H5xgvG0s93sNivw/YFpntCppvwJjWJd+MsyliyVJpMuRNY9KGer3yYhJ10irb5l4V4z1miRk4v9
97+1JAw4R773hPEu/Nx9xktw1CPYEAh5mexnMehEufORuS28BMV6Dbw77chKGuKSK6dBbgnsRwvf
nJ6UOF2+27iaRdS9GKP+nbbdUypNtL5vjAofXUro0bDxCycHJCVbnVlNzrxcVMW7q4vvXNhPXpAe
6whMM6MndOmQZE+5J7mQDY8UEnfr9xq3prv2o/hWWc6Tg1RhNtnDwR2ddTKQFGcP97DvfqzW/7Hv
m1D/0ItsE7SVWpV98mKH8aOJy3cetBPGXSMitMVbY7PjWCq95N5wtOz2vUQD22tduPQVO7ky5WPC
oNwP9PvEar67cfqQSv/ER7MqdEJWMgcznk10aG8Z+7HGPREm/WcrtUOex1u6ji96of2gHq/xLKc3
TDXU+8ysdcd9a6wWWXQAqZNmamHD6/V/bYZs7pPjYC8K5iAUUct7eEJ219LzyAjtld4pHZy1j0V6
acsKyfoAq9SC5joaVOipbIlwd2Df17+eph7TMXiYHKRptjoMZvdLM2xuICX3okTXnSb3egvQgFTM
kpkEaNuu3CJM3I+u9QQchilx/1vo6W/PKEhTL4OGAyvy+jMUGMwZ5QOa/odSNPvmn/8Fh7oK6ID/
jFizbehZMk9Z0J69NWHyYImO2sV+LbToXsO5sWBJgM2OCwrDb66zCPf5T1tM1Gpmy3qHr4GknJLR
si0XObBP7IyMakLURYOgjuKJQcTfLeq6xdRVH838WkOGKH/PJgxzXeMW9V258jmaayKTC5bQVWqq
lwyhwJLVCHUtiMgmQwsJ6T1adAoYr57ClB7fnUaskA3z6YYotdzROWnG3Dp1gAQHOnMmaXJ5EVyK
rjAFMmVo4c4tx2ccNMESnTwDhTfC9upD9YsJNbwjRz4i17kbjOKByAMC4Km9bUA2e8BL3i0iLDqt
85+xlzqWX7U1yo7ON2U/QkJPrYau1liHo1dXqy1OMaF2kDkoZBGJS9jTwErcHN2ZJq+jhfhE+AMA
rUwz91bZ07CFmmq1Qb7lIunWmJM6Eumtl0GlBzNwTf5m0pdSt38rjA8jJxAp1DpvwRDxqofiMmSz
LtuyniyGGcwmDLrdefFCKuyaRtwXt3HISDnYh9Le26loIcXUn236akljZ1m0XFNLwJNqnbM70AJy
m+BD+sPJJ1K7KsZrpmd7Ndr30VAf/RarBzIJKux9kHopkg6PLadDdeDQrG66O+Va7xpSEmvwGTe6
brvW4acuQGJMPEd2JB2XYS/U9zTENIhU+2gG+rlP9GdfwosWyGSf3Io5VSo7e23ngnAFs90a/bwl
lfqutYt7lYpHQb/TdXrs2yJ7a0z1oEXTb0y+JuHfOQL/cF9PaIki45CP1llF7hMZUu92aO0YBK3D
LnjrU/UJN/6tDaarFgqo5EuluXTK6Y6okM0hU5O5iJClLjHqksBtMWdP4m7ftfJU0PmNxpHKC9Ih
Y4RpXTn+S2KxLQsx5GtUARitwqsy3Dc7TU+1bB6UCL5yx9k4lb1LwchtxyBCI8Xkuxo4eswd5KXk
tury9DmjMjN1tCy2DrhIMYlLKsVtglf0HMb3bRQ0d1Pj84oy79V7UGPy085suB5m/9KcyjUnnXTV
jU6Lc8397fWGi17fJXH48vcjDnYJur+sz55EUxJM+rLuuRQSsPVxbj8y2qprnw5RSrSu2RHeA5Zj
EU06N5z0v2hflAuJfBEJhJonQFMCfvzv5e4sP38xA4fTmcN0tAxohDVbQyTeu6g6ysvy6hfFFTXY
sBy7kSZ/7rJGarIVu5rmvTlq5LrH6t8Hff621G3G5hM+kYDgeDwkKxIwJt2uTqpFFFsOeb3pOOac
ChthT9hCjEf7lp7/Hij6QlKee387MS680ou5GJnCJ1J7C+TPdPO7qN9hrEGpQbdxm05etEgVSt5U
lzomUSIFc1bc1d9zMjolVWOfOFE+Kw9OVeVE3cEgXeNoc7MfJ8vpdljm//nu76m/B23+if9+7O85
nx7dAj6SDls0AOcwP4A2ntYKNDX7+v+eo/8bzkak8PT/PYfFJFmqXK9x2xJIWYctYqcxQ8YzR1Pq
He04Zj78y98/S52Mx0gDQiBM4S3joK4vbGdq7bvEHogxri9/D8zHB31RFz0KAbOT6x6b8LbJ6Ph1
HCTo1qYG9atR2EfL7EmVQyCMfH9PoYdGfn7QrBxaj4Zcav5O1CLYp12Md3v+1mQnbjteXtLGUc/p
L4KLg0WYns0Unl06sec+lf9+1c5f/X0b5J618iHgLSPkl+G2ZbKCe8oyi7WuInpWf9+HXWdt2UAR
VZBjkBild2jt8SZNd9bNiAZCusuG/M/3ldpQqSVLAvO6tT5pqba1DX5BGM4gBDGFJEjQdiSM1ZtH
Tx4VG8f+YzI/5MwA96Zyl3TGSP/EuSdwKuUMRKyY9JvY0rt94uVrr4CAAmelurip1p5iXt+9MTEo
ky4JJ/98q1R18c3qOLvbskI3LoqIy5tDPgd9r1WvM7FJQhocdg05NTL6+goTB3Z6AMsQBlB9/XsY
gnA6WFpxLitfnUCOJduqcN87L8OEFVmTOv3zpe+YG8sNw+NY+fGlmfoHCpYMRxLf/T2VxNO/X/le
A7bbI1fGUNv/Y+m8mttG0ij6i1AFoBFfSTBHkZQo6QUlyRJyDg3g1+/B1L7Mju1ZW6aA7i/ce24c
V+KCZ19c/vu3pqrQJ+lYiitGZFqa2odIq2xwZalch6qtPyuTARTi6OYUzz8c+1Vm1tGzjdT6TDGU
EwPPT+eDmmzcLM3XbZ8rZ0sOP0XYFoztenWTJHb2MPqk3XHdI2Obf6ikVol3CGFE4gxbo7Py16hT
SKOIfhjz0OxBQ3i1nQ922Pb9v19GGL2VBMfiEwatKEWjramZ1VIZv2qdZaiqVtPezyW3v1vygbXT
F8pBg+JR0y8OXSIckhjfaO9MX3mI56Rtm+UQTcm5L2116bghcQ7xxJqtlpzAvhscpjRnIcq8o485
KJ0yTHb2nE7L0EzdCdxRCylC8z7O/7BQ1StDfp/08MnUJ14nRpFscagEhNaE1hF6NZJ4h+b9vx/q
ej23rvwCnKsAYUcSrc2ynkWgwZ8WFtnuvx+JuGN1bmL67AoEwynmRFZ3YbEa0unmGE6xI9kgO4iw
RlpIRuPgTy4BF90jaPT2LCjmzlqTR+uu1gCJjvUKk7jY2TkaNTsQEVoRn8NkpK/KcmC+JIZpLmPf
wt7jcrH2vjbYe9GLU5Np3U6zayAw2GfP1//+NRpDUC3zT+J37k6DuKDzCbblPPjT+P2qVUaKYwey
8qS2Q321sQx4Y4JHlqHWQmSt/EC1m217uM/Ijvkhne+JMCjjPjL72vehsTZT01ni2Cu+EpBHqI+t
f0zcUNs0pfagGhHrKHcg8mk2h5uByjqZ5PiZqCxBmIDcJkeax/9+PqelBOVpFvvACpqXCOBKmec+
KwytfvkvtsUVksVMmQq+01r4raZkK2T6SQK42EfsM6/Ar/BVtYEXZxSqUaIzlyQI4qgqNsYQMy1X
jmVKNNCmuk/JPNtyAKybIGkPqkHp9d8/WhS0B8tJeGXhMVhUVkATT4Exjcf/fuDmTc3xCdfZrLN4
TQLm/39/M5j0gyu+c9PI8DbOPy+ZPFBZ+rS0ibZ3xSAvZQstSjUwNetsSEZ7ZIZXOn89d2eoOO4y
g3SQqg7cfd6d1HcJq2FMuUS1Hiz9oIJGZrALqfHtCu6CbAiyrUAeFhjxwKPvfuGw/qoMlIcIMxl6
q784LLJFOgzBIi7Knx8S7DjORwaKqeGwDAz1pTUWNzmAZxijUxOWf0Gmo04cjA/WkqQEYUuufi3p
f+rDSwJkfpEx31ngNeQXuehBUzy7jL0X6d+7KUkpiWLjbaCcQuHzPWYMWzGnX3RlroG41WpV4bhq
kis+xmtuM9iacgu+R/GStajlAUEO2Lvyf6me3VxBlStZXo/9w4m0nO6setV8619Z7bPa/82ome0s
/+SC+BwRsRbmT265XwrStsXo2le/3wmXgbo6HPPJ35kNSvNseEVL8pSd/RGp/im1iHLqsRNEJy12
b1MTvfRpteaCZulTqT9ugLhNu3KqWglnaQ3rbuHo9dVS/Xvlnnp2ZiULNxTsmWfnTsFkJ7ljAPHQ
jm/bhPbUDJlq2/FdnacaQ9KbyLDj93T011UbfFsZk61UUmwJGAWOyxCzwBnktTqWeVX/LE3yUNzy
YCSQ0PKB6UTs34K2vbmx4nUFMbRF/QVUZS9JMmtVuQ3a4qlU04feJQzFm+Fhqu6mAMXHsXCpDd5M
gOB3eplLb2YPN9POyDTxcU2rQmRrljYXZ9qLtiZoNKc3bpDq+qeITYCZKyu7zq9T1V8NDdTCFB8Y
Tp1xtnuahVYV438dvBbifUw3aSW8YKwPWum/kJOL7CB+k3p4GPnOSvbb7RwfnzmcSUhMYPq/kct1
mVLt7qOzQeaXvhZWeIm6nGmFiv5CsriOELUuusn9HSi3iJ69qmP+WzH845g4BsSYTPN0K8+9uJvI
dZjGr9xkudEGrWfK9BCUySOI450LdsieXIYN6qpGaqAo7RXK4RawE3JyNgmuYGSeCLIvbFWeijiu
d5kRnCO3wNLU658Ft/+i6E1n0aPTLtTqnl6YpbJ7wWcx6Z+q5EFREyR5PIj/WkwNydSuK/yni4zn
Z5HYKdtMNn5BsehVpk9tR0LM2LgbQwbrIS8/iyoauLmcJ8nCV5S+l9IansY4PehU0tK5AFT8B532
BjLq286wdeF7sGIKx9Ic/wLfX3IcX5SgPqfXIurexrrfRV15juT42vUBHOTxmWXaZ2sSsRHzlBBW
sVBN+WJkkj5S9mseBWK5kJySR07o/Kdug7XT6A9jHBSeUCGAtP2rMDvBbhu9e2yCd4Pv5wUx/U6J
NlpjrM6UmFGZFpjIas+WiaovqAgcZIH1iDv3IV1UQrA8cPWEeFf6nlmfTsCS2umvZBL/U+1K92yX
SbqfNyeu17Pt19pexz2xKYGdLKVfHjWVLcqtCGjAZcVezQDwKrRbQpHdu4wVIbWjl+SZisk1Gzne
FjLneIOUy7o3eMHK+2eX1j8nxmTIgjSqkYrFSvmP6a5+CnB2OLVGKgqLvz6vjooj7zX+OqyXkdnm
S5v4RY/lDZg0397aWvVUxpzZFvcPK6a2Q37G4FbJl4bJKUzUI+lSYcKrUb+WU3pPUsE8hX4Bs00o
vUKnYFVZTuDz7u69s2a9G20qpxnZVzerCvPGNBqbpgh2aZv8VJntL8mJZ0Rr3kPcqfuBBs/3FelF
TfUp0vhpmes8d97JpUHrE+/TIfxNxYzG1xk2zxOQmpIlgivhKz8T/T8XJ3N6abBvybRklVnZUWWi
kyWOv27fwWJ9NE31q0vLWHUIx+wpBqbDwhaer85f26i3dZR9y0G7lnr9YQ/c70GYnIyg/bDrlvBG
E/RvnLD8sIe1MBHAR3LKN2E9rCu/jc5FCoYs6txqyTYUZJ24j/imAxQDBBh9OYjZWGOOcplI95gj
S8cstw2THMiOy6L4v9mAKptl7KjHVAK4CH3oiWzLISRPyCXHWXzptS4GAhLLVUZopoNwk+lpRuHF
2hTdb2Zyk9Ge+uWI8UPBzOanyTIToAog4vAmcC5IrWhWVux1tsO3OFfEKmnRpuUgEnkxDjZ4JeGm
X8jgACpLcYtjQyzDyT6RtD0PudrHCDQNeyR/VmU+8XkthF3BHnLRGMa59kWOA7vG5COzOfdaTNDh
NO7++0EdhQj1uVXQRiHkY+5DlC/ObCf5lH66b+L0YEQcB4zkZlJxn8LeQJIEh33JqmwbVc0HUkny
VFBEWkoFQCt9b5xxSQzAr6XynjQpEVZIwyCP3Co7D5bJ/PtPXbhn6czEUtv4s2dpgK21DLGkLLRu
+uiUv6g3fgdQM1mB29vsDoPCunGqFYtpkdyk7nQESYTKLEMpCcj/BBkOqnwpd3Sn1o4/HrYO+s7a
GF4djGYoAa9hLN19H7fDFsDpNqmTZN8xDyqjSrlK7lC9To2zYyWbVDXnBIz6O2WW7VsIxlPdf2IG
5Li0JUgNBVdUx+rm7ogxW2oR+L/582bvVKx45NI1/qzxmA7tT9UFvAC9aqy0CGF3pGX1MUl5W5j8
ohYw4nfF1Ni9l856UNn5TJgbQHZMRKA7zXDxtV8N5CwPE2sJxVXeEmgch8bvL+SM5UejlQqUjhFz
eeKzckZiG5JYskxYTbFE9q2LYq5b/xyr4KkBOW7H0Jo8hAMnMfjAoSxMuG6cQ5kaXZKgaivdFnb6
L0/MF3ZN06ufpqlXNv57E9p4sexSbkoldTy9JsWetzPpBiTQZjGvMDGAEcesM7rDmJ4snMY3NtaE
3yN0LSh9hstupyO2dYxVpueTjS1pxBU0iv4jKjHKM6RI3yADLfL5NSv2ZireyrJLN5HE7DTAYmWg
BfZosLO5UCVuzLGTLWJt1Rs71fayvlrC8UcUFeaIVage0Wl8Zfqo3jS7XEzxU9ELPiK4kE2sfqbT
VHE00LqLYvLqodmjplxwn7CjofXHEp4fbOhX2thNu6rKGJCPWUV4cOGiquDK6OxkxwbiSUZPRzvX
BFdzXKkYh0a2HVv4XsHGxSeXUC1h5r9oFMksvdLRq9Txva7wEInmO1I788WaRVTlEKQ0udQyqa2W
yxHrA7vikVGHNPc+JkMPrCj17atsBEcDLGUkM7AVenoaNBzi2EMwvOH2Q3N3Sky9+wQ3dMlSZcsG
WPlwa+muVJOScEpx2BPKthc6tzNeomepuT+GC+wb6sfaqgEPR237yxWyDHRiOyCJL9w6HJZTVoMY
NFLLKyVleeWAm9X7l0hnKGQGn8HU+R5w5QH7rn/krL8GoSIOFi2Il4JX8vxx/JVT8pnqXXfwXe2k
G6bmtSNshMK36ntQG6iGYNeS2UOQHKjKKej/RWpwHwB4udKSKwcxPra1ZmXLSK61EV3BUK3dGDhn
VJvboahATSLKaAY+d0w9zHZffUE2XVUF8SYhdDJv1Pe+8R2vDCSnS2zeyCYxtwzHHq1Jndd3Trhk
6tgtQ6f/bVPitrGl8KmaROAM9s52K7nP+uC7ayJ1KUk9R7iR2d+maA5V320jNfzDzL8HpeB7iDCZ
eafgn+u4Xlk+1xsc/vTFUGUM2zJb6p36UXWTeoOWunGRj/Tuj6i58mWeIEK3XlrDCu+orGDl4vhr
m1ezcQ+h0XxGDcmeuHsbSTQUT1zBkYuPpkmNcRYRpt5Y4ZuJsRuRt3EX/Md6FBvXGpCrldnqDjlq
umzyxPX8pHjW42QgJhJfJRO+NqWfx6fznFAKboEnP8w2tnldy4Nal7SSVQNGOLmH1NXnCgFVmir/
dCW8G6ay6eLyyWl1C6NW9/ogu0Ztf3bEbFotzZ9iYvQumvac5v+yqjqZn3yRAQOAhdB16ZluJA4K
Hw7PpZ2uFAzuXlxzFfcswTD42DkaB/QPS1aO4WpqKJKR8r6ijDukuv2Lzr0nJp5Mbrv2maAEYQ14
33j6WL7ZUL1lKrSYZJD8fjrImKLEhlVUYb90nw63HPcvPviB5GFZwaOY1IUYq2gv2yg4hB0CqIT6
zdcVZcvWUrmlCZcejq9NbFr6tp5ItpIUC4EyDesJayr9iFVcQownS0uE9kpge1pEI/0ogZJoO3Md
ZEyEKatFjrATRvVJhTctHbUcdmGeYvLJJLW8IADRcPzbMGY0TkZMmQEV6d0pGFppLNY7AB0bkVVU
HO5hgjPTxcAhk/KR5EqPfe5s6liYPvEZfTbheJBNGV+LIf6LSRqtDGfTkb3MeBJJm+xZtElFG2F4
GQRmRpeWhcIDPIizL0sNWdz0XmodhCsfHvs0NDTeX9UE7oUhxAlJ5LtvYaavWWUn2UnQNCxcycws
B2XShtFXq7LkZMkP9EmFNRIUXCZouKyOjDVtrgbCFsW8UA6ZVYcbIFY3gXuViOjhrylJgAxZSKlT
ZXqJU5/bVgGkopQ3SkwWIEQvD4n6gzYBkVbQzkQXmDq4cZuCVpTkl+BDlxn9OsS4BZY0u9MuPkMm
M3L+lWBm6BnYEgbVnBihV+sWWe9q1Mpuq0tpshtqPi3GWtva3NGljBsj9bX3PrY3Y7DNg6r6oM2y
l0qZ+pfIVvxthXcgU2LISoVdXZVRzzecG7x6Jgb6wPoj3TNe2QwwFr3D/EJm1HGjUribzm3A5Ggx
E5qObia1HpxFW1KTafNjG6tfEwGMMnewllniUPSvJmo5ZkfsvIRLZo/qdJuiQ/jMtcS5rajrSS85
BK3ohe5UorSqGfMVF6snxhif2UWr02fEzb+zOAPWQJ5xmbKjATcW67ssE+WaDc0zKFqoUEEvHubA
/rALWzqnQuBG8s1HYw7jHs7xzzAS/kwU56loNn4efERd/BKUzcPEiRvDWo+HeG8K5yOcgnc8wxhk
zZg/TtYPx+zl7HFcSAtdhFNhmWvQIfYBdU+ddgb8RqjKkYZyEMeeh+wf0/oIpA/nLc3TqMZrjGMn
0C2bUGiKpwfRd+oq5xaGSA68SfdD24NxDNvOadd4w6F6Ns6mFVZ5bfLmyP4GY7zZ0zjUiA/mFb0/
gUZjwEf8zlxaEpCh6n4Epn8a16UmzpXAPmiHD3N03kgHdtkhNNw8qrPxs/5UqxuSnTrwzzywAfnc
RJBQodRaCjDGdTG6OQiGNOsnKPy33EpOicr2tihgGZgtIUfTWC4Uz4rta8zYEWs4pjTTzz3WnDWv
FWCHFuVq5HdHE4NK69M5NKm9Aa/NtZ0NxcoI0eFPRnIeGtxWiattp9kNyCkOpvUHWpQJzgBd5Khk
by3fV18HNmDg1iJEqFAhQ6LM8YTeZLhB4RsyfYEPqOz1eEA7G1XtZkyrN9RqbA01N8NvAFdWczqc
qpazizhVaZJyzAZTl1Pz37JshDFiZbE35Kqziufry7TDcpsS9b5U25biqF7lqpwJbSPypfzgG21+
TR19r842h6Tm+jddNDm7AIEfDuODqTrMCap6ZNaoz/dIdwT3vMSkrXpOU9JsWuGLk8EhFtqULhHi
eURo5EeSidMFi+qc/tf+6KrQq92ZUxq6y2bUokOf3TlEOAoCeDhot3AlzfYc12HkNwesc4sQ6DOb
E1SeIDrLUnSHIqRxYB6OLzW4Io7aiuwHUzUhNPVaJ8WyHttr3mgVlsRk1+YO7uLc9DTbilgecuN1
Uf2My3Wc9Si/XNorxQX2w2Z56UhG1Eml6POck6HGBJxzEHq97tlxLUKbXYAwy63mKsV6ZHBLNeWj
bumT6dDJZBcSlb30HTc66qASQul7IiQqJwpYHstOI9krvvd2yBdOePgH7icXbOEmaKLQm7oL14y7
DxRja5ACsbCeTpK/qnHzlPgEoGS9hQGJ4NX0mqYWeVw+aKO8t/dZUpRbhVGrY/CmURkGrHJxP2T5
2spgzjr8n8tJ0O35sKHMYHDX0ZhojIeFBpRoBNFjjd0Vh1G8G4sMNK1pQljFs54U1kfuqn9llbO3
jogqzOY7xLm5ZgRCwK67hV1GP/H00lCxQWX6LFKDZtOQb6aII8+pEKn4gwOEuwx/BkN/ZmlJv9pm
a3/m1uReiCdsYYjgMylG/NVaaa5HnfxFHqbEU5sZjtNWO+LDomk3ssysO/sOOdtaqTEcrbqIbRCB
FuUWM/0+d4NN7JToAHwGBDGGem6fXFszz+Mhgn8TOTWjQs5LkSrqTVflPyV2yULPAwEog2Ws4RNC
H0U7Y5SPsXDUDcoOne1V9soTAle5b0jRhsdCJSPZtpB032vKycUueC6G0kZZbB6svL5h5MNcr9J8
jOJYa/F3bHGp5o1Ske+sT5wpMvfqqLvZLg16SAbwpbWb16REztckn6NJ8YpJ7Jgbn6V/1SIyypGo
77XM+rXtDMQGq0CKX57Hql+xdSZ2wa48i49LnWxn6Wh0HCmB2Ikv0e8hFxEZg7UUBc4scGf9VSln
FLbGAgPBzlF9dBYALry0a+BM+oWxysb8zHgdnVBLfHVgnjFFaMeo1E75iO87DirfC8WpkhPLEIQD
a5UHo5bzPFzcGxWLSwPKzx2nZj+5+7YUcqd18lvKTN83OCDioPRy0naRJ2vjBp+ehqpQG3AswQiy
mlhDkGk2Hpfgs7CyN93KA6IStBepD0ezxvvhy/lb7I+wp0bKQPRgjaAfs3r7MzVLvB0sCnM7WTla
+qKM46m3XXgpzyroEb76VYL33kZ2MR87d73TKHZiTC9Cj7ZpUx1aJXR2LArRBKLQc5wNx8AboMOV
UiPI67ua9z7UNlrFwM8A/rR3eP7LqPdXgTVcQyX5xEaK70tW337TUoZwNmzLJH5Lgrjja+eUiwjv
maCWrIKhwbU44AQDbn4agn5X28S3f9SxmpBQbuY4adBhqyg/NfcFLd4jrzowrwna79LTqIg85KDZ
mtodZQ8H7mDVTB955311WgQCIiZuVfB32thvp6A66tgpyNXjZm9Cy1xVdnVCk7NUbJyTqcnSCA85
2w4XARKz0O9MSd0jWp+fSUTHoTK/yoj21jXdzNM7EDJdNLTYhNLX0p+HPYgjmdkCdEkOGiZlCFzT
B0dHB6JSoTivyk3PuE1rkdy0cTJbGKc3hF/Tml3kTlbDMQg6sSlc2F2wyLaUEOdauWGofPT4Ll5F
2cJwdnn6TJ9M21AZlyUPE6Mmlv0ocwpbnFq2Gq4WZjujsRmOwD9xejug5TIfBqoudH3o9zg9cfDO
Lns3bQ+8vMwpo/AXniMrkU6BZCniNfXlhUzY9ciymncFTorsUMPYfCzC1tdwwJ1tXTsvUz184MO8
T+xt6GlRzUP3UZxyOBcGmYNdLz1XMrwPEvOvdZKbG/2Sl/s1NXF/98utRODlGaXG1sFubszpPvAq
HcaEYfvgKLvcOHNg9RuF9QfVGLsOhHBraLzD6r8+ANtV4VZfCryFNQSVQ0Qi/UVhE0yGBjqkzHgr
A/MXtSmdpO48Ry1eTwHYmhoux66RpvHCqqtgcPaDOAyiu4/etzbOKjzQsS/+GGKM+1DkYPj9IqYu
AKAo2/tgGeWqIp9haw7K5FkRpCZf4GEwcg16tlb3q7A2Mg71W5sWxartFOGNJk4CAy6GzZggcKp9
OE3XOKyVXasdiYXLjtLJ7oWNjqnG/Fg5wUVGPt4cy4ZLjFEzixH2dmZ8dAvVP5KucWGwxiBVwPgy
XbnCl/IcFCl2A7FQp4jfgLjg4S3xTfeImbgpGQqNuV8gb3JY3FSDjair+zfaNV4YFGZ+F9/c0HmU
cG8Wg6Qw8SlMs3pcajZGimkQP0Wgb9KJIXZR6xuZG5c640jMaCKHaU6cDGASTYSGuHH6Z6VcxqZ9
psgm6M7q3komItAJPCMgBnUMIcW1TQE2GUrwom7ck0I0tjXpNuumiStS9X99IkpvKbw8ENbvlpFo
K+CjeG0U6FKwBUFB5TYg9di9KGGHl71ZEQyWrfQYaWxc0IZpfsxghP3i0jVatiRZ7vmKonm6Wq26
VOuPPdQbnhJtFQFaQguLUaxsz62vUGW3AO07haIt63NPa+K3nmp/6WYOZsrAbPEmT/dCCtonvyL7
o+puQd4dRGGTxMFmHzad5yQst/jAFqHMuP/y6kmzPo8V3I9AT7cSwz29zJfIhngF6zODN8esPsy+
HMEYPGXpisS5p7iLgCX6cFB7tPEs5Djjlk1BTaw6AI4Rl7RrxWeuQ9vfAGQxf9jgWY0+HSw5bUVZ
upvUyuWyMKBh5QHLMcDj71HldpvkJ3KB1GPWe7Q26kCcxEe9p7qamD+oYgtWS6NsLnGoGuZnmMF+
n6ZjmExg5cGdNBJX7mQPRzJOdyDbw+0oJjR2Kix0qdZzOepwLgRHRQH6IUcWTBnOxmWHSidiX7HU
oTctYhsjWThkvN1E1MCBRyJesPmiXUekiK8wHqmV4qTDAZnLjZ3WPwN8Pey/5DeQEwDLoLvbCaBw
tQjQWIevrV79hBAvvNyK9qx9YySNEA7Y7yqLyUlXiZQ4llvXJdviWQTYs02HSmm0BMnzgftXD8Gt
ycJnZTfOqp/yU12475bfBMuAwWxTNvjIJM+cphfppjTxiUFDTbyuVlfpmJ5GJqlLFPfc+C5LVQSk
ElLtpq4MSHeufCu68oPIi+qQ6N24cuNrEimnLAVHM+Zlsqv6zFmi66GCLPg3Xy+TVzdpXgz0xUh/
uHmHmRmPGewaIUxdT7TlzJpGFAVZ4NV9VO2Yivu5ss600Z87HgaqsOeWvVb9sDufDw2N9r3R5ok8
VI8o2QdOvCf1o+NnrgZf1bKoo7PsYRokrAdts91OXRyeZGf/BYbucGcaf+wFwAiFPkhid4WXip6q
VtxVSBaQB22Zo5L+p1Zg/FT6kXT0ay/S736ccx5Wfa94UGwu5bzuQJF8xy73MgzxqQ/1HWyMpe1m
VyOrqXlRr2qV/qUM8Vp2zlwLPNocH5i6NjjtGlKIokFuSWC6KI0FvTs1PQM88JIN6TafElZutMZB
95RRCOvW3Kstf9VEWXfpAyf5SgmNTQ4OIkPoAKd03zBcZ1q1j61mS9jCLneCdgVd0koeQx8da6d4
TIFztaX9JFbnDaogfU23T+NVPJbQT1gWkglB7WzsHcc/p3r1Ap7+oI7lrh+a74SmsEWbRo35A5XQ
2BRqfbdS5rI6FqP8OP9381fYZuGxsSH546lJ1OifjRIutFME9iriZjf57Cz+oGZ8r0rxAIyKhgNK
RCfGx4DrqWHO3iWUKPn0Zrraw43DajHm1S/ZHttcG+8oDF9UN3glleDcT++JqI6Oll8a5aMW7tGy
spua5n9C1whf6nmN06WK0ctnvMzuOJbhVbHHg1XiiDNUL0ZdjQ7vZZj8d1ArLU7aqEv++xTTGXlm
NoT3WIcak7uarJMQPqpeP/QBZmEdbflUTj7++RzzhJI/0UN4HCkXaNWgGG9Q4bZ5LfcGDnq/wLhE
ApDu9t+JXe3mrwNl08nFAjGQD4JMDdB+8d60JqOyahumxc8gWOY7BcKoFqwErr2R9e5UnLKs2JHV
BO47vDgFAzALK2gunQew1pfBEatei6CR4y5WYd3J4CcN6awNfWkb5iFwLYARXPsmX2yTmAmYBdQI
ilre3IwQOb5DpttehIUIObHzl2zSj8jlQiu+p4FylIalE82XMsaOr1nF8hoiy9mN0uug6xCU8KVr
I/6BcF9FjLX5FoUtf72+0wDuynuq42otY+MxIyGkGA7KL6fCIbScq+SVwgiS0Ku58ODBCZVk4nqu
I70+l2cumk97UPZZmZ8mZlvRFKKIaT+mTJxL58rnckhC66zl7rXR5U9Ps5RP/UGCWmhxFjmztbu7
WTWDXjNg5NsvLWRQucFTEgyokryKDqpUO5Lfyle9n66GTQqZGa0bzB5hW+6KRyrShwya7WRob52x
E1n5l8xlxSi2MUNTVp6uy2opMXchmoXGufj5cArFCILAOPtaps4bxyWlOQvPEmLjPEdnIY7bl0o7
GhXACuWwrJhjL0Tu56wgW4YBqEgTHT61uqtiVJzTrpx8nAlpuKzI8VUyP13q1ceUMjvL3cTatbLn
lOTV2g39qO3nIkQU0UdbfnVdjz7MQegM5IVaWv0hiuPTjNCnsAJNEoMwPGrP0Fa33extzPzqZhY3
GM3nIh7WdPvXWkmPmZndAhSkbewJEbNZDfobsFmzFpuyAyKsm6dRaKzT7Wdk6Pve6a+Dmb/Atfj0
kaChRlkQx7GhJ93CMI8XOuNSEvoWqoFphj1YTDOCusQi8iWgPJn/OMcuPzDK567Y1ZO2scfiOirV
w3DFaZa14m1wd6XjLsDhjA5IQLX56QzzHijyJJyVzV+oFs1rnTOXNPrl0DXXvi5Z42Roh3RSSjXt
mWrVtkVR3DUvrM483EGfesu97Of+XznP14YMKH4xUZnSXubihUH/Qtb5mQjha0Swu8KLMfbtyVCi
o8+LB12NHgHBRarfshBJVAq72YjWUa2dEg3lNTSVnPPEzlx2/sVPyAKSUb8PzZPGNzyUivlWSgEK
t95CSTrRMyPNWjotH4cvMZ2QqeEyoZ0/hLgX2xRQ+ciyhdZ3ieiRm1yD7IUWgs8gkQjq+NIccZAu
BtI6mjCq28yIrE+FZC8s3XX8gQgeGSN+duSFbAn4nNmazcPn14C/nxoPGxnbF47du25qO6fsDppu
eeDzUCN65ig4a7FjJOJEStwu68GXqtGpzm+F6vw5XUPnPyRLLVQpoqhbrbTbkNMyxvrVqcdjS/rK
juEbsaph/UKYEAbqOsk3SfQasxJchW6vLxsjXYtkdnjodbExLUHZxVqqd2t70bFCWk5u9e4EJXYe
Usw8UyueVsyyuowROTEllW9lZt2KQblAxEsS2ooELOGiHgeQpe8MPE69K4ky4jdqul9dhzdRZbz/
DGwaG2iN0t0IoiW8XiIX1jRbLqFy+vZuGi+JbNVVqdS4fDr92U76RdVATlC8lGs/66qFJukWig5y
e9N091CbvsaS1C61x1SQ+dTPAznV/G8MmEsW6PPUbI3FiKtB6UzkKo2z1JlEq474a2y6AP5yCvgD
3lNTuOaqj5T3MIF7ZhrhQWfDkNZHAiURkaQvnWVaPL8TlONJlTsES3wf9Ii8mG7CxWukrK+TL63C
4ILsFfBCZBtYffz+puvNTR0EseeRtKFwr0XT/zK2vpGIpUyjOOndXfKEeKVQmNi3SLsFY/BwjBYY
94L9WDCmCuxvCXJ1EVXw4fUK/rjdmLjJwcwW0XDoCit+MkXb9Eb7Wtv1AcC3XBqCDqSJJo3FJ2Ef
Rex8hXiZFmY3zVLaIgCw9j/Gzmy5cSTLtr+SFs+NagwOOHCtsx7EeZJIihoiXmCKCAVGxzx//V1g
5q2q7GtW3S80UQMpEiDczzl7r12dU4W9mbBd4KtA8s2MqTvk+gf9TRb2t0YaX6lbQcMmcbl323NK
luyDU5TnIQmLdVHnF8ub+agu5FZleF9dq/s501Yvur3TiWpjH0hnlfSBTxPX2Mlv1CPMoRfUaNes
nCi/Hf/XCCQ+ngrwcQW15BD/JNUL7yCZoej72bv275PfAN6hZCthVM313sYvvGwDghXpYCOPkTgP
zeyNbKFXFYG7tgyqwLKCqApBgIAFo1oMcZQfVdTt/QixQM+w5qHCQoVLqzL3DYd2RU4SQ80QBEMc
vMkSsq7pwK6GHgX3dOl7CHPZwueG+mUb0Wfj+MHGFRkYpLa71nYy7klV+NXzSIu4IeW5FvEpmLgM
CJ0uuEN+CetC8E3lrGI0tq/MW7JFHdc/gzxFP6w5P8xYy5Gz1Y+EEtvrvmTlreqCxJPkHFGnbBuK
jUXVBGKlYUJa475WnFDOvjZkAoc9uWJ7ONYUEUw3rUdmbcEeLyg04+iXrQmy27+5mlnv5r06fkcw
x6Vcdexb9yUe/IchRuqX0bs+6xFk/hTpFROKa3sXzrX6xqjhuVl7f6I8DcAsbi0U+kczNW49rjL6
MnhUm5JLidtqJCAosbJHfa13fr8Ka944xf6xtrMVIs2WCICA2rGrdiRKUD/nP+nrLSDHfNSNEyyb
KM3ZRDIJw8qcrkcmGqGywOpU6hsHfliBfngqJi8mPNXHdI5FMECKgl4QobgFYQ6fGzFiXL/ZCp3L
2t9IuKhg8l/IQzY2kVrYqXHpDXiKTdGvYRfA3kF1tGIVZ61Xk/tga1zzIic5N/ppKMmnj30TQuDC
FvnNc6qMeDhZbyCFJVB0BvzHXJApTjNnYRpcbISRrK20yy51+5FQtCzasKpWssSZnTuMiaxee0Xc
v7eswd4KE218lvwgcSH8QFl34AI0b8EDHfM3sQZBy3CGri5zVuRxqIlAcduGgwqalwoTSz0BkgGx
k9Gm9x1Gao4Tjau4HRboFpfo2cpjWHABInz8m506L26XHQmmLl5Nu33FRsa52rvxSc8UoYhM49tR
mEuaadlDK6GMRMJ5spgLbkSD8rotyRkfn8aYvO44EQGc9Z6eH9ohXP3eWMMWR7xHa/9otbW1zoIP
ll5r2dFGeNdT9S70nDyCXm1FSHLUaDrpSiXmt7Js8H17K8xv3THcWGHDlCE0352mflOCCXEwqlOh
AbZqu9xkiINLPjJjc6MbRrjUimSdj3wc7pY8Aoj1+Cf5j+aiT7xuJQv/qGdEuoyNob0OksGM0RbN
MdkVjKIXqpDnthI3BcNxvIYdS1atuYyD+6LcYd9ata2TbAdNbAJDBxMkmNiiarbtFPbGYD/xeJcA
QwMV7wtIl+/lnMFFcD0thcZFdeWMz4jRYTEEPsvuCCYrdVnjklvYuRca4I1qrmXNJEdMw3usjyj6
2VvLhggwyvUnLtI3yAIXP/WKVZZy8ozjJSmwhNeDOgMpeosUcUVwRGvcdQ+BkizrJhwjH42C06Hu
m8QTNfFxEPm6cLWvgefFCzNJoZ40A7Qfh8LVKU6FKsi6gvfdzHr2UiRfcRR8ztUGOquNRHgZte5j
hv7kYRgi8jOqU2q6311j+JXq71LVzD76tePRQ+xOfZaxJHbgC1qwSfSr9m2PenHAsxEMiG3SWepf
daipiGBU/qMNQTuyRvD+4RmZCv3FbzKyXioKBfog2nM2R6dH6gUF2pmO/zG1y6eqOzYJLaM+Tneg
tUS5dft6TcLb49y9KJkkju3VKO2Tqrl2+ySHofWc8vw0P2DpD8tQaoSLVhfanMcyc/D6YoZoG/0w
dcEKxdRr5Rm/IueK/eo90riIFxAR2TWaz53uviE8Y/ZTRDACfNhtHfpCRE9wutPpIp0D9rGboXvf
WwXb0RIn4A2n2Jown3zzRpwjRBB6Uv/Qw/ijtMy1yPwXP0QAm0PYZQt5ie3iOyFOqI+K5hPV07NW
ucsavcRYVueCIKySDhq6GwaseftNTOo0jM5jNfNzEh18D76k6BP6/exGmJtVcfa9aeur8twLRpDg
YYmi7QfdNM5ElX6C5VfLOPrh8i+Z9RzEM6CM7z1m+cPPBEcXa2t5VVO6hQXxYFbZEanKDvUbrDdz
2Xr4hr12xpVwfjZ6Ei+JlwL1kBU7cjauhKGRBt/n2oWhLGAL5y0AuuXF0xLU6jMMiBf8VkfG+wzf
xlsxtrQstEWtIcV09DfdwDyhJ9M3rfpE47cYo3YrjPR1pB3mfzMCmoyZTc0TmDFNQJB2jlOxKojq
axXCJmsirjvtppv3mYNzlFX6ZIY0pyRLmFGTAflt1N1zFqtPN7F/tDlW1xgJexYfurCrNjCWfvQt
nbSUKFI7DEgDsF8CVbzJiLFf4THvV+Ka1/anSpIXFBfvWblzm+Qtx/nD+FX/yMpikXb+De2cSzDm
9JkX9WNaIOcf8+AXLN1t5wn4KUApKnd6sRqH9IhbyorxQLmRo8GkeUqz3+V0LiuDiUZ3GZB+2k1y
xR3YLscofOkzF4/mhFZg/KyhZanMBKesRdvANJ/qbsb5INIOqUY6du0PSCM3Thq+5Alb6kL5L2Ei
Pi1Yy4brb1xQfq2OFlp0WIeSqD17JtAC3uwh91qCMgycIJX37gXZV1BfUVysRoLBEDW9hSFKi/mx
QijFHvvo3OUCEgtnWPQDo8vI80928NMzmTLZd5idM2xHOCMrAAbkDZkzPcMzHso30PLPrY1gzwDx
r+hKN8iDcAGUfOAY1/iIBAudei9TXEECytKICmFWdVF45G+guo9DShkvI9TrGuskllPi1HPrWQTh
i0KlkkZ82lTjtovKqxmu8ZdBcqP8MDBvIXpoYzZFQiAYNcrgnQ/IdWiTk2WnglOBdyB1vKuGDD3S
8V2FVX6QebLWIO12gs8giLjHKG1Wqp6VljbAuDDmfWf3rDd0J4C5Xqt5mGIIue5k8g2y8cINeUbL
h2MyTeOqsyHrtTGj1KD6yAjkXJAd+KuV3saIza9jYr6LvHwpk3DZ8QIXVo+ZKY03UC6OSJQNJE3R
15B2G/9bz3ummTszYC4Y696RqvI6hC3SCC2DxmS/DMHejqOvmcw+pR7+aNJxb9TFUyD752VZz+ox
drQ4yXhvMh99f1sjxmmQXgCfeugl/sDaArrm+RHaq3DLYo4nTCsuCuw7IVD2g1GIkOEEayUg0tHB
wCotVoC+oV3hvHJdeaX1dA4CBrKeh4I/5mTr+nqrsvLFG+pFJEGSmuXsWPLYl3galBnLeoyDbZjL
N81TX6NOSTqjvNSed5exvFEiMGwN7V1P2LE3QAxF9ulVM7aCFZ5F7iUrRwyKaIFltXW0lWFoIMCz
Ux+1ktyFiGYBaJ1QH96mzHyTQ3mJaS2WpCvosUOzpSyMB82e866tBavGe5EQZuuM6F5SNF6mZfxC
aEOxBF9NMCt8cCPz0CHj7GJan2P+HpEDg/L+7AQ2/rEquMK6wNDAJMjr5X4skJVEPaXpQxfV5zzQ
voejzojFOEt7Ont2ctCclcjVU1zEp6FOnrpeB5uRrQtYUaM1XhsDNEjjfp9iBHBhFOyTvnqqbGrs
Kp2OIoDM0Pb5c6ADxzNXQe78nIK2B+WGTTKU1GA1bCtoBuhNrrDATp1yfnnCfEwy8WoG3avba0eE
lSvkVyutKG42w3JT9LdOQPCixZsWzZliCwFb3370cid6dRn1/qprwZbpNEsmZ23JckSGbGtyxEZO
+EgwGjskEzNeD4Uzo9JEU/Tvplsdlzs9r9A8dVsz33Ohv3odG/6qZpjQVsciLp7KGaMVRVD8axjQ
OXEc+LPSF9NzfzWx/a2KtJuXf09CJL8ivQZ5dw4jf+sP1oU+/1oN0xIlz8q22mVYz5zcml0dOQbp
p1FFn+ARAkiT9jcmrxthTita3beCQG1xcAt1NnEJPfSQkewOM2SVj0vSBtEOd5+h5s1OLee9cOXB
l9naRZaICHOf2vmmp24KUegPdXGJi/GpVDnEhT5kGVn4jNNLLWDcwdk8nRIa/o4Xv4dEtD+oWl9N
OOQ4fxowloxdrnziywfbBMVpi73Kx4vlyEOf0NVriEGoJ/cmRvGYGs4tdvSNG4oXolm+x5bARNS9
MmhioyYgAnaavWVbvTGb8try4oeCS6dw9UeHKs5sZsuzd6qgpMBbUqT8acl7C0ClsRDp8tFShTrJ
ltgJKanBJwYz3hmVL1q3puQKpb2MnbiVefjixwxYZWGBjeBADd2OdhTqYHnRCXJ6QdGDaaISYH7R
M0KOof3hNwz00vJZhs0mzJB1cWkrlnbUfk4QzbfaUL+GuWUuig5Bj13CwWtjbePE0W2qoAe2k0s2
kzNt6t5/MmVQ7ciU25ZZSvfeT9Waieo1HjFRDUyuiMaJrUOFyMIseuO7yA33QRThztcbf8kIUfBv
a+Wm7DaWJuJllJbhTYRt+IRK+3S/54I+eFZnus1Hy57sk1X86rshuDm1bMAUkX1xv9v4OK1rMERc
vtLgJhtcHJkkZBGYvR55ZBkL7RnBpk4FYTf7uK+5W9bjpgqBCzfTVydoy734x43HNW01KsiAmvfu
K+Q7//zZ/VexvqIW6+a8aJgSf/5pMEZ885/37z9uQ/A2A8z6GIcBveGq2Nu2yw2DPyK/5atfZaxq
WgHyGaVcAe5lhj/Pv9f4DYVCinSjNId8f79xCRzbDSTrzj0TmqghxJg9uWzVHof9nzd/fA+4MTqS
fnv//v1bf/zF/T67gXQJ8pg3ZHCx5//rj+6Pa0Vo6aYcuD67kUGwi+uZjj6nMXilitQXw7B+0kRf
yzwjS2E03a0OCAFep8cw9qntKqTmJZ69jrJs0XlDBzoJG4zTVEcoMkixUgbM7o+awutQmXFxSNH2
L2Aagyp/liOfaOaWMSvf3A1m7xFD1KK7JHZ0muNlk2kX5Qbj0g89xH/kByxli+Y+rvN63dJtvRKL
8UMrxr3V9wmiE7pUHsFph4hYlaMKPUbNmrZCKRsfejJLD01cIJnjjyPy+Og3kvEyOWs+3xWOMK6r
5fhGjmG3HOdG08hYcRNhSNuEbY3lc+I6GdCMqSHBFRMFkcnMDQ0s8UXGwexoLuiz01AnOi5FP7op
euazhXTKVSBnCWhrRRCi0BzKANpPYmfrsTCR4M3cVTQO4y5th35JiwblhYd5Y4jUc1TjzmkKWlBG
LdNlyUXnyI5acMZUZmk+gobFEGWU74k0iqMkheHojkQSatQUAclCZ8R6xuPAnFXao3yvS7pl9tsA
3vfMHkrbeGjqqIhz95RlDgV/DcN0DnwmQ03U62RgsO1aRvA4NOFP+IVMIcWw5bwk1y9i2JM2jX4G
9+WtClzMmKl0oDI0M5aOGWc37b3OjCjE9Ii6CW4XRyQiJom3YFWL0F3YM82jGslG7W150JvO2WjE
y+4LYfgHL5DuuuztdM8wZAvSIzrElqmWbkXWt9e7AckHTLDGGCEYkn62t6njfsSINcbmyAE7Fp5R
vJI3RIUS5vGuJlhCMxSnykx7cRSjD5QUfmGnR5iD6JH60cDYhjXGTqZs67KNeHfMD8W8uSMu7Fpp
lXOr/WI51nl4bWvNvkmJBrAhgkrp+hO7suYl8LUHvVjpCX2TIWIKnYswwHSDDaCii8O+sK7QzoBm
9Q0n34aGrc5akb9YP2Hqaycjt7zpoUksvozEu0NVOdLSty2GcoTiFN2DVTjOcfAQXpteIjd6n4KQ
E4WL3nTQFpGZZMgSmHT4eZ2sVcXQ2Z4CNmy6G18d655kEv9SUpDq7II9oF4n0sQY7Gc/n1iPLGUg
HODuhGF7E4ZzbhDJ5M+tSM3zJLvV/YdxE71xbgVHOLZfo2yyPySTeU5rJ2YyS0s0NQiY8xmpXuhc
f6e9wieLCOZTH8TBCykH2cKpC7m732VArWGoEs5qZE2m9MjJXXOT8VC6/aM75YTScu16wGc0fgvZ
qHPNGK+dGb8h0+fQuMP43hdgHx2CscyAgFvXRvyCn6NKi4vf5fqht/QT/YLukGhxd7h/xRScKxny
6CKKrZeaXJyX2HlT7JGSybTYYxExytb1Z9oxZI7QbTwm0s6JxCltgvUsuat6yrjKHxfCTLPn+6PE
cPTu97SCWDCNcmil9UB4NHxXz/evsjpP//hK0zSxlBIR/Wjnznp0UIhaLlMz8K4pS3HWv0rqdC/s
L1qg4p+zaHEkB+MNTzamC0vfdkZunrp5HDzmk+JyohHCbk854gcEM7gybgKmMWApw/iqDVR/ADRt
UjJMj0aO9+pURnVpRfhW5U550GyYLOEMZpni5I9vFWZlL3u28OAcUBsvhRyNw/3GtsbsILqNG/Ts
AwI09l7Wlk9o4/qtFhAn3GtmsSASy3rJzJGvAj0604FuGS4BUaGTjQnIeAlDSSs8lenaiBkR2UOs
r/oQ51BIX3rVaagc7LSBcD6F5ew5YDaeHXuviW++24WHtsKiVM1HT0qK56alfLOQ3SyGVMB9w0b6
A/OAv6BiLw9el84L8MUP0+Sk2z0fjUbGmOkqsbXqGT1cO6tWIZ3otQzBndOdlKz1SzpHkc/24053
bjkJZw9aR88qIe3U1iKItpQLgTfVTyZOnW1ucywiGkgqiC66MJ1NRVDHzuqcRyG04ezEuygazrKa
zPdWsUMMmrpbtCWA1FR4AXgWEq4Fmo617jOfD+wu3UaFrb/qFr4tpijToRyEvqnJ0CAI2tbXJJTq
jCF1TeO1awYbBmxKLuDbS1xW6cp2E1Ka2CnCoGz9Q61auOSeSSMr8MJyjfsQQ7XnF5uQPf6b1zfr
RFrts+ESGVoM2Hnv30ZaTWyxRZNQlOlb1Y/xZspUsC7jiY9dTFwQ84eL1qfDj6x2//gi+NfvZI75
qDq/u7TNHO3g4wDBQ/e96wYHTS+ClQc1b35m8teqyrJhi/Jy2pbdoJ2DhnW/UsX4HeHsIp9Q5qBD
/9XUWvUolLW3o0ycBpfZYEca06LEHrHs8xIWHKFkG2zYw7LSAZBHzM9xmKJcFuBi6opxn245FjSY
1N37qVauBA3qj5ztQ+8V3zVgx5STc9/JoVPr0qO9Oc0gSDGiDRzPBK28qGh3Zh9YVNaKcKy9tMSE
eAPC3IKhMiGKndLxfzXNNmgJVJ3vdWFMeGqV0xKY7a5DWvVrX3bIeYqyOhoRnlPbPbZ4bmHzWvDD
mXpPXUSuq+qt5WQQpNtpa+wkJpYNd1pA+0DwM+fFTR1DALSISzdX7U8vGn+Orabec5eeTaYF1pVd
usUlMdFOc8+Zlq6/zlyhrTJfo0NCAeVUQfe9tfvNOKuw+g5XV2n1ByYo+kkZOjd2bpzud0dp4Twy
AsSUU3xsfMYcXV492zWO1pEu/f2ePqHXUonGptj2adEhFtGZJBBtq5J90YTxorCcm++UiD2xEOB3
g+F8vwvHIlwxGQPOxhSpJukHx7xWAOyt5sRBrgYikbvB9P0N3Pp0DqbpySLTb9BUZ3RBUoHD1Op1
4eGoMIsyXPkxkLcBdNMR76las48qrGEHLIooag7Cwu8Ml5EtWwj21g+e7aPLI7lr2Xd2tjOnIlva
Tul+QywO0aZ2btIsG0w1Ol4hz463HY+K+mEbDXH76ZsWiD9XmEdcV29DX3YHM7MRaE6W9obmf852
R5JF8zF4H4DymjrnkRU4xQWZ/zOghOBd+KrcGoPLnnSOrqtZ2oEEhjpvQ7glLrK8hszhrhlxLuta
+OHy/r37DQYXxi26SPfx/CsBQoKdMFx6/jTnytm9TMUePpuIINAH4aZmz10egpppCOUrJTBTUFQo
QfPiQNo/xQK7VV96hzIA5O5nikuiSbsgm9S0TEVtndvMHulaYmvhU+Ky2BmBoDgd3iyQ9itJb/Rs
Aos4J5JWHpbRB9EL9ye7suat03OT4j9yTk47LHUbiMAQF9Ybl1IakbyIR7/X2le0jWMwV6N98BE2
LmNWk01pFdXazrZweg0BmIwRSckq1pr0ONLzXvaS3JzCo3nRM6tZN+Qar6FyynOAHZL/lnEdm4vS
zhQIAtc4yH4iOle1FQnmQKCZBaDC7VBAV+iQ17GJR9kfJx3CA++bl8lo3aAo/h6ZYXBqxvGXkcn0
JCqqWdRAa9tFvRPn8fjs16iJtVFdrJZA61HJHQ4+rsGV7HSuODR+wx5lX2zRMOthrDiRpa27YMgf
GTxMO7pBz4CJmjMwBAuADLOFqRXvHlvBr742PoV+Anqnwd5U922z8xoJWaEbxyX1GcHJrcy2xmQV
G+rnGyGcLVDjTDFDNqDPQC7KH+9PBRMNRrYMrfV942l67fe4xT/BFjc9NCVVT1OX0bsp1KG1uuIi
fRrLNb7bbYmcSS9H6+zVrCZSWQdmNTRYHMCYTdj/0OXob9E5fFiZGk64AUgcVuY6SAkYLSz9VWv6
YJv4/ikZmG+SsfpY/FSQl3xm2VeLzRE56do5tFeQfpPPFvRRG2MqqXtYmKOs6ifLC3dNuPRdwgAf
Ij3eaI1LihxhNUGO1Um0bJTspnJfg5YMUcae9caeYJGPvXNkpKRWGimgm96wV1SHL1LI/LkY+nyF
xzXbDencGWEUP7J5MK0UV3kMrKUPlL11y6GDfaGJFVYS6tHet05UtmRdwblbpB4x2mDmt1pUwEps
jfHUV85mqsrx3Bp7ILrorGnimC1xommJlitPR1w8c2ECJYYOVTXchrBH5BSKcF1VzXoSHdFvOjtk
R09ml3M+Ps5Tlky3XsxZ2ll0jApDIPmQQs6FiGg2oqzBsa7Vh6pC5lqnmbucxt7Ysj2hge9GT1VY
cYnSZytvgs9FVl4EAhgxpKRXexwqongyi8S0qK5XhmdESxDptCJAvSzLMZGrIQuHk5UnYCPImGEt
seXFS7yTytkmm0VBaPaEQjQbhg1D8Pho+X2N6GGW6oM/ebPgopmFmZ5kU6foxphHlTKV+9p2MQhM
1t6LxLUBznG630jpJQdQ4eIwUJq2LQWEQM24cDz48zqym6We46dplMtHkfAiJYtj4UTVc8U51826
n7zSkDnAb1qyqsarFDvIBytbp/J1n3WUbQ1GmSaLezQd6RrfkbHqbz8Jm7ce/fa1TmgRrXJRh19h
Rn41ADgsQC1Fq74Ms5s1gVQxY3PajA6JdoVbHkaj+d75+N/ymgVTzTeCS4fWJRwcjQSOQA+x1CZO
vWEkC6LAU/prJBt5YuTrnhyZqkWjOm8Jn7A6UoRUR81S7ip0CBsj6yi7Dh6jE51VxJ6vqnmH6+P+
mPcbUZjfmAEXhI5w6QVyTRBGekjjSUOwTmnaD5FzIAdnPSEtWAVa3S+rtuZD1+nDAfMqVJJio/VO
csrMNbFFr5WlXtn1RDc9l+6DzDFk9yjjWs+iuz610cXrQ3NjR2Z/GFW+x8wN3bw0JD7AdEJbZ7Gz
NtxpF8eDf4Ii+jXorAHCUlPvaIHIt9AcTwRozCLQCYmokR1LPBDsnKbL/aYQrUPvOnxsehFdcvzY
TJfO0diqs2UvVeBYO6sNvnWjpU73G0ROWBLIFMMDjjqe2J1hncVU0Vgs1dZp/FfexeTILgkkLFuU
hxwZbj+V2WOS5sMmhHS0mIwiPEdCn3ZOxVnXOReDs/s1Rha8gHTDDA2fzjrJsDSUA2BloRqQ767i
6XAvbdCjiEcsi2iLyXoMRnGIAvSoZj4wXkRm/FR+z2kEnqqaeHXHAoCU2FawKaTR7NqBNAveUjrp
SbPyGv25xcm2tvyh31gkXq6LrHpXUoU4QSs0kmH8aDcl+8rkwRdJ8Bj04lUnhWhlDBrtq8EoH9EG
Jftw3CSGZe5ERkcW7US1yaLOXOVO8oNzTO0FfWJ6yC++RjBsO+Dq1buJq6NI9mJCHV2HlrMgBw6J
hizjDQ5Xe2/qZrwC8aGWANxMhpfe+G5V8QvEx243DNrMjeixeeJcaAG/nOx0eh9EUrCnGeulLxUx
mC4AA7TvJXbZ9kDfzrhM0vb2fVVcg46IV3McnI0XuCdcNP1RG7R6R1APpjnL1yBmc/Es3C7YoidJ
FiWebS3X+ouqyxczgtCVYq1fS4slYDQRQ+MtwWZpgKTIYms/dkkB4U0fXpvOe+hYrpcNm5rVwJp6
1kRRLorQY7Arq08cWf3Vd0aUDFFUTE/10K7biR1TlgoqQ1wVDfFaK9OVXx3ksU8Yykg7aldtDM2E
/s8evKh8kFVXrSOs0EER1nuEFZMX7XrIpA+6doLwflA9uzGzzyEainfNxzSKyGuOZIrhFSNlWaAF
0C+lp+Y8RL9+iqqU9m6SQ8rpCT/pcvdKOgqhQ8y+YWuYiNAc6R0JZWeSxywCYZwVHifUuNX4mGWx
cbEYeUJgSI8GKT9WqRlHu8zfgYtGm6DNN0jACFLtjFOp17xF4EgvePme7PqpDQDj1w0M+7HungLn
STkIYIdY4NLwoZ6gimxW2hynC5ZGOxh0k3J1vF/UvKY99OUEznfeIZTZnL1AvbYFe/LcqFEdpfcT
zGN8uN8Z2oIEKl2s9QGqKzXgIeJ83kV2LXepsn50Pm6x0jVWrYMeOmb8sOhdLdywZy1PaH69h1Sh
2p+jcMPKaJBwAUAwaLDsMoUko1fx9BANVvSuCbZJWswZjj8ju3ZZsGQrrf0Q+iKbMm+fglX+o1en
eZm3c6buZILoQtgMWRcVEsepYKI1Y28ms3G+V1DLzNY6DjP8yUqsS9n135ySzkIeimBFKxi1i0XT
Id7lLakDxbxzI0N9wdBwWrpdmS0VAmisCUs/1mAphUO41nrOYEVgfdtnC4aHPTZ0D9FmvZPxGK0y
nLdxfFR07i7UHiGAE5mvkCiwsjGNIfJ+9I59XpCm2MxCvaTZD/qkDrqH8u6+PhOVvemlZdGxqFhc
o2TYNF0BmXHs+510GQjUvixQmTnZOyvH0WKezfQvPejzom4xzV44kkzlyOysA6oiRkQJKgAttVHN
VKa9ozF3NuKqfbQaDWdWWgSUamRQYn+uV57TkGOqoGqHZoedSFsmtN/2ucrBnr3IKdiA7yrPTdtE
tGTVdaCsgvBHeHGZ0EX3s2Q9qgI7bNiM6LdKGKmxnweLtkvemiGhG1gBj4sAVKY5o5sUNxk9Wtxt
vUKdR8doF1Ts7yJqUIzyTCUBBj15Wndh/pzvIje8BQFq7Nr3afuVYtf5EViskX6Flqocm1LYAJsq
D6iHDWjoxtk1C3ffonRcd6lrLcs4i1cNCe57xCTYKrpGAMUkS6G10ZMM4fRIkzA+90xPB5NaagiA
7QHTecqzod118/rRDN3eLSoa7L6LftjVSQqZD6EbT86WeKX1lAbNwVAf9y1ML29TD0zaHNSGTJ9t
64xyLfvM2jCER/7tq59xAax31L1nAB2Q7GS+K9jcGXLEmjDh0GeEUnM9Jn/Rz2Yg/naIXOKkcOOv
wYqHK1F6aLER7CwdI/eeAna+RxEF66ozw2MPuQTD5GhTIHgAaeeGt/Sohnoj9U9at3N0yu0Wj+8S
pcJ4GI9DWHhnffzk8zHiwShOrgydA+1FHGg2oaYNUIkVIz9MVzSgAwAs7S6uGP3f+4hBwaCmztqv
Flphxx+yU2gSx/HHjSGH5dCgF5rs8VFVXrtzPNc4BZ7+oXrcGYLROCSqRnJkcn9nVCDCTIYTTwWV
OOstTVsDyzsAG0Ku79stdmDNLnYQtLgBkcxRwBiHwUiz05jqPGgRoXVwt9GbSQrkeZm25FtbFuPR
dIaLqZHmija+WsiyEI8MXsVja8EFJ+GVzgd8lk09Ee7jpH15zmaK0aSu6N6G4/3ahqnOtmT08OW3
//z7f/3nj+H/BJ85xAfmOln99//i/o+cnIkoCJv/dvfvt5xWlrr/zT9+569/8fdT9IOWVf6r+be/
tfnMHz/UZ/3ff2n+b/7xyDz7n//d8qP5+MudVQZSdby0n9V4/ayR9t7/C17H/Jv/2x/+9nl/lNtY
fP7+5UfeZtTr10+iMrIvf/5o9/P3L3gp7m/UH+/T/Ph//nB+Ab9/2dXVx2f6//3BJ4Lr379Y9t8c
x/OYz+kCkbttGV9+6z/vPxF/gx/g6rqQji6FaXhffsMA3oT8kfU3bJi2SYvQkvaX3+q8nb9ten8T
nu7A+mUKd3/UL//vRf/l4P3zYP6WsdfNI3bMv38RX34r/jjE82uStIPRwhu2Li3Xch3Pnn/+4+Ma
ZQG/bPxH53icdApsW6I/ieyjwYn1L+/Cn0/4r09gWv/DM/BK/vUZcl+EupMj6m+W4wqR9VJfjadx
1X6DuRYtvjYL95l8UHVLt+HJ3Fq39MV9lMt//09wpP7tq3T++j8I9j3pUPAqiyWSihM94+X4P7zO
+UD95TkgQAqTQ2WaHkfF8ty/Pkdox5SWCjV7tWTwve7/L3XntSM5km3ZL2KDWrxSOF2G1i9EiAxq
TRrF19/F6rlzq6NqKjHAvAzQKKCrkOnuFGbHztl77aN23RyUfbKLw/hiBF2geejPgyxA5vWbn/fz
Jv786O2r/ekmpmm1zGArcaZnsNnqr758+Ofrp2w36c+PyR+fAL/Q0R1mbsr2/P75E/AaW3Euc5+W
Y3ZgBQujG/2ghMuOcGW3CWGTBJn3m8/8+eD8/MztV//pV2lWmXcgXVYPkJY7+3EgeYP7qbuvjWf5
0W8+Tdsegb/8QuKBFNkyLFPTtm/zp08TJIrMhQQWxMfq672NQete+F9xUD01yPwPOgqu4zX7NZh2
echW7CGRdd+PsGm97/FkB4yK3Kd/vgR/e9VNQ9VNS0PHKG+P9Z++E7xrK8psZ/FWhK8kntKCLPC3
3P3zp/z9L/+fT/nx4Op5mldTwtCy6GwimMNWBuHOndYP//w5qvq3l9g2bRXXr0bF+J8/p3MSjDFk
kns0A4MnO3zRPYSqLnQZF4WqJ9wberQHmuLH+9vfPU1/fyn/+7OZTPznZ4OTNibH4lKqjN3kkxmf
nPL9n3+f8s+/T5F/vCR2PFbyavL7oNCF2zqn7SldfRGQ3+0t+9982vaN//rA/s8v2r7Nnx6OfiCC
ph15YO0wdX9BOA5Ji3b7ffObxeVvbxsSNvYHBW2S5fxYPLO+Gwtz5NKNwYs4JP6hDtuQUjbQeQFI
1XRTn+x4D7mOR9Xm/ubF/Lu1TdN11WI+61iK+eOhkWkpT5rCpycageHvq/Sbp3/bxf/zOjqKplmO
YTqKbRjOz5csWgC72cmC2Ia9SRyGL5mKGgXhi/TEPEs/S6Htku/iVWH9m1uo/uW3Oey8fCqnftmg
U/LjFrZUZ6TAUlGi4HNX/y0DiU8q9Wd5te4s/pXqza57I4Ko2I0Q818mfw28321cv/0WP1c+aLlt
ofEthD8FSG2/pc8Jrdquf3qRPYST7t2ddkR7+R59mi+0X0PDS4J/fpjVvzzMP67Ej7UeXlJrg7Zm
7h00h80eXgXl1RQgSGaBOMTu5+jDJxNSMJ4Bh7lfv/n4v7y528drbG26odu2/LMKWiu7l5WaTBB6
ZGF3GM5o+MMhCd4c9zoNHI/u/DG7S+5IjvwmQXVX/OYh/+s79uML/HjK1Q7PbSxhDGcwexCHKExu
olDZjU/Jg3lsdoi6vd7vzzwFjG6RFwweY9HffIm/VjA/vsSPFx2VKi2bjKtAJHDYHKwXZcd9eFsC
03vADO93geh3qCHRkf72w/+yPuPJ103Nth3F3OraH1udag2islVt9jooTOQc91/OVMKnQVv6m7fO
krcH+s8rpyXjO7X4sawqmu38/Kwm1jAKLsPG3s+FDpatSR5IKyM1eSxLd2nk+l7pl5qkZs16NHth
ZQHde+a6o6VoyQ7nbjockZUlBlyyLVXZsM3yFfXyaoaW0/MKd6Qkuo0FJF+Zn0guzLA2rTnx51Vc
rV0Qj3R6XYRoneLNE0MmvoMt7WrVwrmSzi3Nd8b6zT5O1hxrr9wKHddUDeY/Rr+xTQhzl0lIdUnx
1TxOS+7sVKtXTyamafbSaSWHTYun6S0aEx5aPHwwK6Lsnj4ts8Bl7iBlyondMHfdtGZAkAuUEKq6
4kLqSf6kmQPv7m5IhfmxNBji/FJipoHTute+yVHZqBV2XCgf8qZI9BzRl0zH+r6+s4UYxaHssnjd
y1aDh20EyUkCRrTkwlXUpJZ2DgLKAtlmbjPraGVZ2VtjT4+LoGtBsK2s9X5NOxWlnlagoVLqt06T
IMAO9NQquCL7tYSTIUeob+W6FqCGsgoha6PsKwmGg4oTCaiu2b/Pljr6aFxSoAY101vguw6DXuEM
M3+bArt86CvCcSK7z7+cJkKTaE5t/gznPPrFkJpmihaXko83uas2uiW3cc4zWN4qJEUUPXD470U9
5oE26Y+5lgq0caVzwOYZnfHWQIbOpPJZRKOxS/LIDjhylg8dHW18yUaN4E6Al6vTIj5XGYnyeTpb
wlNtM9uNg3rskqz1MrXG7jbzyjUL4nlzvI0VxiydlehePQ+EHRjVNZFW5iWNIjz6hP56MjgRviIB
NHrTMeRxQNEW4/Tar5GG8Ce/FEn5aurGAvye7IAqnjQv7TCdyuOWhjbDm0v7ztcRdV73ixxuCXJj
RuZrtvI3oRaRCUHWnEFyB1XC0CfKpYHr3ycVYebCoRHCCdd0DbFMd21EN86JHfNJ6kliTbWueyT+
FqBq60iqn+HSPBSODeNbsbtHERk94rRK+AMQXpeJbE073gDuSZir3y/ksUmzIR/qCmdSqlcmjVHV
AF7ZlMdyggRqLhpxwQUSDhHVvLBpb0MWIfGhqqciaLIWWaYdtUG3GoxXB5Urprf1QdNJGc5hmt5a
ZIZ6cykBSe9nQJVRRwhLBzt3ID0Ht70Dlpph2W1eKAypK3X1G5mO5ATGhtURPuQoUuUYjTbaITzT
bgn3jDYPkafq3McE3UgKuv1NIe32UiXuZ0a8t6scgQIxG+77hpAvaGuDO1FE6DSQAIyVewITNSmu
+1GPBWl5Mq4BDOb8HaBrEaI3cjgORoXMraqMXZ8q8imS8+5x0GrDk8t4+GXz6iEDiLF9uUbammfR
kwdO2A2oKzj8+7klOKvJZmyZtLRfekyad+hStkdbSq7Alm5TWZPM8G4w+525Ge3zzODx1QErQrmm
p+XBxpmv1rhABFjEhEvPRQWrzkr1r4qMHpBhDWWckHtibMTWUk27VfiJMhg7XmiwDCYZh03UQfiN
ElN7TFdSXTUTW7PV6xPTtpgyRDKvgJWIQxcP0bPc4aetafQB9Jh+zfIx3pjBxMibOB9Ke/Is45fs
vNcrwXr6qcAsNSCR1QYC2miPNtUdMhx0uzui92it2k8co+fzsOxLcR1ZBNZEV+N0WBCa4zBgmv8Q
87YUJPVln8qM9BvJuBQauoJk9DEpr0AqyxHUcCCM14v2PvbZrRar16uZKljp7cyDzrkm36tZBm2K
pnTDXzT2GQSRKy2GJ5Z0L5vLOcrOQrdQbOAXYz1c2gsPWQWRqze/YeQjQ8pwgz2JtPuWVaChxXl1
7rvokGFZGfxC3il1mC9hH7nMxYhvwnGty5eVCCci66O9wrYClnhtJ38wstvJ6EKFJ81iDoiJRc88
jjHwAawCNfYiDbfOsFPR/MYPRiuV8NszhUd8iv2qzQ4xi4A/QV6N2nKXjtXjMlS7ksmcK9v6bTJB
XUZUcLLn9lUAXKJDkWLZxFIp5qumlG4RX2HBgUuZOZCv3leEWoV5KqCGVTLK6/xgg7McrX03hV1x
a7Ul6Te/JvtXor9Ltu2tbEk284yUCF69+dXO1nU+9vzO0WX9whCjIfzKp11r4w+DqrczB7nwaueb
BdWLoOnJTF9t7U7UYC6aiz4ey+WbXtENwAdyQK+BL+8NhbOO9lkBOfacbcC2yYF0OsTM1EALnkbC
QET+zmHMBcewDTWACN23eR6uOloLBmB3eh9ODASVwFDDFc4BCxtna9v5sPE+59ZtKT8PxVuu7UWD
DxIeS1W9z8NnhlZ/sa+SyblDRA5nog+Z4LARaEdyEsF0dOXJwCfLhmGf1gaBnfLeNQCLtSvJ+swZ
18jJixyXCLA/BvHUml8AVvebFESjQknSUGsq/KBQIeQR/usd+a+ugx4mgTcyNCgZF78SIlD1T3iy
WJrDpcmCqN5F4kqJX035TqKWsO1fgIK4LStiq6313t1PvEeA/BJ93xL1puGgmK7oFF+SsX6l8MPR
9JbA0WEAhYe3fXZGh9Y/RIEMKHo73VhITqYhvirN4RCJU23egqrsi0a36buXDZkdo+6OSnYxc2An
1q2agF6xTd9s7mwQ9dOL3d/L6WNM/w0r24BJf0u1IdrPIwvCi6bxKs3ORf0Sr08T2UjZr6b8LDtS
PsDpqMuNQyMd6SL5lbgtMWrV+CD7a0Fedwa0TM+uu2K6X8HTD3GNLKF7zMW469rk4gxdDZ7DPBYT
vv4edNlg6PdQ13fkMGMtL+DVbKRm58qJlEd9XhnNrPZjYso3VTO9GLogz864mqYRSIXtELGlw0ig
iiWovsjo8bc1sdSD9SKTkndT91i77SYDFBUFFnbe2bSfhxaVtUKgGeISfOE+irZdETeerumUL+2g
BHae77PWvo4H6ZksFoC1sGO1YSUhTEENZddnyTEJOOqr+Raz9YA4KduiPmUUdk9WlzXTEWUrqkDU
ENS+y0KoViTjxnEUVuGSOCCW9TEh/VlaUILyf1OitJvBa1RVZSvAIGUuKgFrvRqFqYPXIVO05uBQ
uKaPzN4NFVlT9BwpI+JNWcFOnSlmVhLyI2+29Sn+iBp7RccdrRTQSlrM9o3oAdxtTExCbbrFGg9S
Lsr3DOjhjKO9Ulh0RT09tIukQuVHdblIwVyXeXLMVbnKWh48NWWQzeSbwGccJIyAcvoFXmakzl3Z
MoPeQ4oxEh7r2cqIQ67ZgIApyYyXoHsutsrD14KCJglY66iGROnRdBdID4lOyP99Svt/PX75/2mw
otMNYAL1fxisnMm3T2nF/XtI88ckZvsD/x6sqPa/VE5xdFFMy9a5qv89V1Hlf3Gw284floLgU90O
gf9rrmLY/5I5SsqORate3o79/3u2YmxzGts2aAHruqlyGP2/ma1odMn+86iJaYWRo2XQOiP7ma/y
40gNyGFYtgOvL/QVw+XYoGCBvYendg4kTNYnGXA2aTos9axtq3O7IOJPEHEXdqgAD46GQzceoqW5
G1ANRJ0RGFXe7lDUS54pBKr+npWzJ96PQGEXVgtSr3U0A2XE2zUWJCSROGDCJn0ocdiSFKY8laZ6
rcf0lJX8hRddpc7X4l2O6BBZw5mXIwFxA89Y7k/LqD0X6SoT443EuCFUU6LuXAyIuFV1k0B6Wgpt
oOjXLlYu3Suz+VyoKx3djhaOmhvKBbvyWeR95etOdDJBoKCNuiBTdG1gBQqGM2I+tBfLRJhN+CLK
BpkEE9rQvYa2oXY+qrR+X8v3NdO+Yp3zDNY8jfJCJyV5kARy5AZXNGlsaqJtDpMc50lxi64HAlTl
k+L3q1Re54IXu3FWgJ+c2Jea+qkvovc4aRDkfSQV7BEpuprUAvEYjgmccwgPwdQ+W1ayo2xwpVj1
8812pmth1VGKg55H9+9pq3Sp9ZpjHTi4qdTOvTKXgAANThuYl0hdhswSOuaj1FpzANWGxiJ6xLI3
Q+KIYtzxHz2LZA7rGvQ6Kk6g24SPO3L51FbDU0Yuvfwrteqb7SKj+fRNZ/kYHKREyXIco2ZXKfNJ
VGqQk+mpsA1LmvkhUIOjl9xn08kSUFNSCd1zzLaOlA6sJepo8jDSeS80zRt0FWi8dktIjislzK3p
zns1/BuJp05318jeRykVhAZZGkQrmQnjABq/AsGuiHO7mCTQrMZd/uxUj62SE0XB52Q3BTGBMQHY
cWr4QuUvKkwJYHF1cGivJNUc1vpLnOks4MS0BGIxvQyRkZRW74VF4zMxZj9bnAez6NRTg/S5VC0b
sJto3LpTThwdHoVIj8ieEYqBPnLHfviUHRvnFBzF7j2X5UM+iy+YgXV8GojDbeTMr1s7O5KNDeqo
ktBybeXgml0b8vgdSSSx5KTM1xDDVbMGjd0ju8YNDkbJvo0Go3B17EpeEq+5DzCREYWcvyTA98mK
0d96A6mwJHCsxKjBBbSrkEaj7KUGnsQScCQZ9tWpBxeABU3gSuOU5tflEecDbRDhC3BxI3Jo461i
WhB9pP2EX7bIDiKx0ivZKM+lrGgHslMFdlGx3Fat0x3kamiCfiQNKYJwflAqbFezeuF4JXPBMbn2
ythdWUWKta4EzhQP+v0IydUah5OTiNtB4jTadZ5IQZ1Sbit3TlBscQKoEQp4GgrhjfWJTILTDOjC
SPKHcdTcRCSfor5L5MtAdwJF/NZEO+U6UYOWJ9sRiZOk3SrzY0ynhT+EXZaaf/hucV/LKNDMbMat
T0tRPBrQnQ20VQg9zqBq2HvVq4F7z/iRfGhy7V4mcs8X9ahYpBotIXCge9xBfhFh0jfeI7nbjQXT
ufyzquqDDaezoT8qq3UQ6ZFv2yVE2c0kU0BoiigTLmaDk6hOQ7sFQoS6fcajPpb3kAFC0F+hsDq/
oNfXqxxMcFk2PAFvWr3HTcVj3vqReBjWU5NDsuGByeSrKJZvVghlt33UhhigjwZED115lFAyqaZL
Fq9mKDsBLS1SpNBK6KQo0ilFX1Rr1yQheRLlgta/kmXBu7bccpuo8HJ/CxpPY20IiZNeFbBNzS0H
3Jta5gCveAnuaFoC1KZxSdJFUoFdmh9qU/YMPGJznu86bAEkAROABCYSpyJcREzTjv60ZMVOrmxE
eHQiN8c9vL6YqFcAOi2pEuZ3r4uj5IC06nsP1OsBf2+QzWQkVy91B6Cme8aXYZPYl/EfUM1K2a4j
eHRJiyuAFMFsp+G0xE/xlN5gEj4UG1P+mHLet4PBioM1M8ISRXNJ3ViBVYS06mE79AThYuyL+Jta
l7N+kM6km5PwOtSHYjjmUR40SLTa8nmy0/uBM5CpFv6qxq/l+F4S3puU6sE0y9i1t8amaDgCnmPn
pSW9TKRiV5ZWICtvcfLdLmA1l+9+yD7bLS+cE/KUko1hPXQVy+Gc0BxUkRUr7kxIpVAVAOk8bMRO
sZ70kFRzi8MHq4lefq/ayg5ghFK1tJ6CXE3tOeRko2/L2aEF7JhNgPATP15MHitgQwszHtX5zsCe
/fHvHMJDaI/RWmtvTKHs9KtuRX6Bqwk2yhI1XhupNcnrdA5aGODAb1EdTRS5UvIk0MF3TrdfOoJq
6aTuh2UAb5PfG0UUSmXOOQJcrPkWKa+Rcj1jvlfBVw0gyNiD17Vz6Qx59viBOxbCibcCLAOF5eL0
2tYOckc4zxaEGbUD8B0L9OW9gJPk5Ma5U+9Kc/LL4snMXniDArPv3RwfkNxgnz8oERwAjDGjsmFC
mtCowILAPKJ8A8PyBL/yDHAzmLCvzVMVLnZ0FsarBVuqlLm0mHZkTH92UCG4jbvqOs17HnpOmHQl
pRI+jFLk+8Uqj92sHRt6azEu4ijfrwyux4FJiTlcywsu2mWGMoca9MthdU1atizjV8WSV6d4kuDq
zdjGtG55KQcS3lVIURuNg3dawdgHqzUu54Buu0/U957tPUSnGy605AuQuXUNOkY2PCyVh1IVFyXi
tgHr/Ii0ULTi1Rgcv1oJgiM+hV6Hc1fPyrklO7gu2RjpErTsnlAb3KGEv6kv5DffZ1Xi1+CwzVK9
u4D7JxZGN+/7yHlPlunBrLKPaeQBT8BWWvM2DFUxVJCfOTE58/TqvrB5UEsglyydxFGR3/RGHUMh
GW3n6rmnu6uJ8YZUKRHUWPTzSR89ZJiEgsXx0WppmlVfazZ/FY4e7wxhPLaxfhM5LXo4l8wcmmJr
SvJ3ZCBznc9jRRhepYi7OF09pQ8TSPgkSJ8Lq0uDorFfpAZbrG2be4hcfjzHfjpxcgIKPm4K0ThZ
MFETCOCMWzUH38jBVZK111SP+7ha7iw5OeuFc49PmeBUms4Oqos0O2Hgos1y1cqnQVO/Y83+Gir4
hBiqxm45Yr/+gjfi0g3xGlysA6ZxWRD71cy2m9ov+jRR4rirfRzWKwNVo4kFbOsUh332aWQaJq4t
FhiXvt0+m/nXCNNYa01vQMyp9nQRbOD4zGJWOmQjKRLbRAYDG65AT2DjHwn1TkrQ6x84fNwluS2W
hiCB5oRP/tyANBql5trRKdSYlwhCT2hDwiqXCUIrjdfI+a6d+twU3X7K02CQrwx5OJTo4LOEZ8NS
WBK7k7Q+pYl6mvhXq8mS1TR7Fmnegt4ttwZOvroYUy6TBheYH2CDYlGbkDwtv63vVUfb19L8ZFEf
RlZEuJkPug3PxjaGyuCEm9741IJgEM4XBNEwY4RBD36/trRW5bc2w9HhoL6RHlQboGNbHCJl2dV0
TAtuY2njfRCCnbjAFktICs9caryD6b9P6gOp6wmRIqZP7Q2UofBBFJ1K6x6XjmU/rGAIF6IZHLiL
CShOA/qDmCSvS+sH8jSP/MFdQS8InuxmY+h2k0WAD5ZYuu/gLxrwYmgQ4k9e06NUgb6D0DtO8l6i
jE80upgj9QP8kEppjENbgrKRR5Ix1PxXjoc2s+e7UiO9EWc7kETk8fIGVV1mX8skBKQSCLaxt/Lb
MV3EDqgp4do0H11Ax/rRLKQX0eivqFCZnijgUhftPjMbn3nMCANk5lFE09ZnbgRcfP0cYB2X63UM
9qXBNzWZsAsJ/XLoUiWD5afRkzZSilJb18mXCSW95hRHkePMLSs2UnOuHUsn6P1bQ6+9eFK9RCIO
+nGwiGNvsJ60hFrkyUG2DzoPb87uxeyVdmD8Pgw0liOdPUlxHZKB27t8Pg5CIxNZh8xgBbm+XDDE
ZuRqqdUJLv6V2d60NADJwqLoogO11neEjhM4FMH3oXSBRwNGIJfHC097gArZ47hOr5qmXgamHwgM
BvWNeaRrIhjn6BGP3I45EuMDy8NwCu6VUPG1urZ6SKkCiVw6XMqLPVyzWbKxsA9FW2OcGCv6pOZW
/O6ndXjHU4HQfDyky3wXG7gSmu84Q/oeHQXVRs2mNrBYiOq7eF95NxEeeWv2MEfxXjMSrO0lMdGl
30H965sIha+fSxw5VbEvlGGvELBJ7PCpj2vyWyWP1C2vXI8WLPRCfUrNdJ9bzwqHpSL6KDfJcS72
6AceZZlHdVrJRfnOinyX1sVVQgKZVd0p9nvPzMFuaxzOn10F2Mp5r5QTYSfhBmin7t+tu1x7QJ1w
k9GCHbMD2nrOmzejeGqowQzjnDP3ZVAXRMaL2LJ1CY8cYWatA1c1Kr0RMo+DS7Y0vS2wdB4eBGXz
HzQClooNekQQxQTEvmjUnQKlSeB4KbBtyMXz2uZsyiQ6F2yp8+sG/CPAfOH+kC9DzK4V6pED7Nf0
asxg+IgwIYqwITqssy8lmE5Bbz8ryO+syFquYLBD1V8uTR57pvJgLD1dyMtYfZh5x37+pRnmbmMq
aP0+XbvQIjtvqSbCK8ETwDzoVGwL4LDy+i6dxlNhBkY9HlfDgbqOjHQdQl4Mz1zfLUp4CMoeJNfQ
pMCyaNaRh0Yl2XjDwKmn788m3knIn8Vytqs7I5X2ucaYmV677tx0nQVeSSMNjqJaKq6Il3wd5ZIs
jJwt2XYLyg4k5q45q1cq6Zo593Csx8M6jjuteFL1b1Bwl6UkGzkH7ZNofqrXFFvpWYwTlv+xHoIB
zIzqdHh/6cd2BOBpQvqAFgjLvQnniFVyIuczMnTI/xIo/LS07xd4kWoC7KcVz5bBWtByBaFigJFf
ycNpptvOgkytEkNIt1y6Xkaxk+X2s7QeUwLICZtwmKiWt3kcnWy0NftBJih+8U3DoNNZB/MIAVL7
7pivUpjuemu8RZR+01FwOpm9g/cRSt2yn2ZEpX19DfZzqIgTpu/dsPjpdh/GKee7yWFrkfatSYZq
ad0u7D7dpIdDTv3NXJN+mbt89sNhpe+icbrqB7+EQwvuyxtr5dPGSVfmxVFbKA5BncZcIdeZXyfW
VjW2/ZozgmOcFOzu6/qpFXawGhjRoCVG2vvMsyFz3ZrqhJMbc/PsN9XsdlANZaburAlA9Q9qYv+C
px5OeusbDt2rTOyUZrN6jl7Tl6ck3vKAIBs1eYDPExXEegSpchVBihMkQ4iVCNbqRYZ3mjFtb3ow
Vnq2iy0C+EiLYTR7SLQu0CPYG8ZDAdHHcmDeTa+O/mspvhbcx0gf9r1hQLJGxkoGrsGMqoJRwySX
6b5nod236AbFkOOV2r6k0viOCI/Bi0ZoyTIE010hW9fQvtQpqHHPpNP7xOm1U+5sxWqP0JL2eZNh
UYXWP01OQTyEWIFpBUD2v3EFxAyUW9OvZORVhjIeF12RTxciE7JvMeDwlA8PZvuYWV/y0gb1RNnZ
qVwVyYwgfnNwTVA7HBJHIQsDw2Ct5efEbn9p4E4ZS2jwmyyO2vMw72ptCVJm3OrIud9ciavMrRtz
6byWGh2KzltaA+3ObHYGqKi83jO7QyeDhWKmiI2k6I9zSzerbXbmdGjEFRVGIM8NRfESSqN8XElD
woDxnTD0ljudENJj3cl+vM2waIZOBJm3DN80fHb6PSGJe8X8ynIj7AyAXFCkSHunMRPYAvVD624g
HMe5Lfr0zuQ9mHU2+QadcawLAB/11VgRhMoxyjBlgncbRimUtGgV3pY29sl9lbcpllUfh2z94rju
zmvly5Pz0EXAwJAuMRYYz1L73LDtR9I3ds9zGb1gdttxxP5jp5Tb7FnqszDVOXDKUMMqjR2YCsL4
UIlldosFJw6hQxkVo0WVKNde2q+7Uf+excXc5m8KYRWppoTU9ldztzVkOaJZ60vE6VlQ5iugseAL
HTgOuXV/pxZ4dvBU8hfxNNwMDcSTOpnfnbx9jCWBaiTls2zJeuzy7knL+vcun3613eCi23Bl8nnp
YGvMxozyDQfShBYuxsMWxV6pNztZIdog3QMip9ShlSGV5LKVx8lYTtVIOjyFB21YrzG656pxLjpZ
9fzxk5zlTxNHRlndq7OzN53zkg1na6FFPVwI0QgXRaWgTf22q4nKS2/16L400pNBDZwMz3kAoYNy
urXAZ5XFpZuedLIb+q+2669E91BG7J2caYGge6S0efms35fTBWcEGbuYD9OWHI4NMWwCDV8io/Oc
JtmrsUj2tpI/9tin8PbfJIxbVdBSeoGJtzI+8HSdSLj0nbZ+EHPx1dDxkdT6vnIGF3NT0F/a7HOc
4lChe+YkFmN52kh0AKpDAnlSCCt0yMziQvjoTk46YzaVvbEnVlch3qM3Nc6yDV69Wz1/6uXaLchh
UNunOrH2UdU+zPXEu/FZGm+9Wl81xSuXAw1JuFRPBmIkklrqTKfx8I7tPliwgI8ZebcJ7jxZDtRE
XGKSFciEPHBKZip6DwaHPFAdvInNpLQ13UJ1dgh+ruzIYuV8y0zcqLJrd58ZTY9sLVjCh9BS2l9G
CVOhOC7RvJ8Q1Ji9s+s7+2woEGi4Rapzh4KY9PfpUduyKMnnLUgooDjJDbImzKCwtvksBLXsLc6f
Vs4cifHmGCx+tnKLU5SMh19gyagutrBPpEgxExE7uXca+Sud0gP4zg6DWDcHlWJ0fm7a3gL0v9vc
UQq+qzF/SooZHixqASu56RFbukVMcIoV8dqDTjv2FXsvljppVxRSx+bCpVL6QtlVOcnWYJk5pWmX
zJaucG8/JPCRCUwi7FspCXFE2DJK1aUWMJC13rbOhIA2WL6cZyUbaqbNrAxphSM7fRrGdWJ9qW70
fDcDnaaRsbxvOS5rVx3ZNJdbgOXE8GbpszUo6AegURUKiUNlYWlbREyoqVvCb8Iod+AD7PaPcrKl
LYTQrlZuJBIoILmQ03zALHksOqC9XYqRe9z+dCAzoq5M9po5FiFzqzC2l6NeW24px8eSjhPh435v
aRxArWe6rX0Hxrkkp460C5Qc4FqyF2zSB3CDAD+rgnZFtz6j5PDmDdH1xz/opkZkKcnnLCJ1VoPn
DvTG6Lp8H2vCZ9ILzE8jAxrAV7Re1Gjc5yLZtdrnxI7PmCYBu4WhJMmMnSar147ZPMCYSrtjA8YQ
XbD9YQKtqZq5dzmHeABzvjPBm5+fmhLDaSp95sOCMoPahw6uSks0xsrrlgmkdfRNjzMSJxstAtZK
SsBFrdy4IVMYDLk99PuR3BA56Fv0QBVpx8ziifMcNGA687GDEjt32SkxWYKa2euj6cyFPy95G6Tp
S8XEzcnQRtetpyVqgB4maGk+bzjJFokF1ClXAFDqxt1cJBD4JBKIVYgC5G7xQtDiAQmbZgfJJv5C
bX294bCs5WA9FghPALDjUDXErdJKX9Gmc2xG9i8woqSZRnXQykDRIl0u0MtM14PUrftIgdms5JeS
bKmHZXuLZwKtaPcbfmNcCt3uHvKpp5WU0xVWBIO33KEIjtcDkBt61DMzcNuMeDNATO+lkhynGLGU
Wpr7eqFhuFp8gTSRcTidoTnNgZGPc8iMvcwWIFjxuINh9qkpDMdmJkxXJKq3EbF+xPQt885QEqyc
hV+2ZHPWa/Q695AU2o7dvLU4u3c6wej8g1BKRvothz65GO7kVHZO5lo+6vlj3CC/lK1DW6+gCWLj
Vkt08N2OT7rEBQaU2Ce2+B5U00aKQRqUUmh+P1rGxW51t5nGaT9I3J92gyOZRsFG6YjuuPaOuoVk
I9JhsIFrmAi/hXwquwKXuEbHvG7IlrBK0nWgNR3zYfQFsQmXVk3isIrYBSyuhafrXMKcp322mkc4
xu2BMIdzrsXRWdVU3l5LD6W5NUK+2tM4jGogZ0YAG1FzYfmdSRPOXB5oXuuCU+2ImtKmAJ/MFRVp
3oGUJlrYnchjRyAmStRieXYC8nUorLnYOdq3Xc9qAIufbN3GpOs41+8W082srAiYWSdrZ2vTtVEO
f3DO0sMQZZ+OwwM59lwIwtn4e3ns4TLrL6WDZZ8IxIT0VKRBk055NdFlUNhDTGqlnGqzFuN6s9ZS
fUhonuM7tgJrkp8KyJV+p6iyj7KV8Gqd55qIyn1tJdw5oIMAahC5TEVzMLe3tAsmExlWg3DCLTSr
puPsOOEwphcJkF9GVPLpRluj5Cor1zDbxl0Yaj/AJGq7qAVJq75zK5ynHPbJf3F3Jr2tK2kS/UUs
kMl5q1myBluWPG0IX9uXTM5kcv71fehCobob6EUDveqNcD08P1sSmZnxRcRhKA1FMsxzirq/01Dz
nzGB9RDk7TarN3mQvnWmOFHfyMmtfPE66CQ0Q9GCbrRL1QLSExa/UBJDZCTst6Va3HyUNfdZK7aS
XeIxuWzpi9wmp4ijZ4aI4cfui8wAbmnNA57xYeGYs4VTpS8t5lMoElq/VF4k1yqpH4AFTTsrMFZJ
Hn0Xc1f22PhL7suYVtzgkSa+T5yi2GuoHmVDhjBX8S6s5vQUUeNLmjM48yPx6GeAquwBc8BAIXRn
tuTUWvvEpCV4bHzBfT+mjtZs2QBEGLcRCukwUG7+GISq3Pjgn6XrkcXE4FwSHF5X0GR32HrfTLfR
UKTZUjqC8pC4fQWgsxFtx9ZdRVx1k/OcePZjGs3Z/3zaDKEgZ533CsMZw/ea/olFGWF2tFsXHUz3
HeY+49/AmDYW7/z9nAfXqVzaRa3512JEzk60fwyJZYPFKrl3Fg3HGeSI3wfIajpPeIWGaz32xkBp
76x1tjL/0kL1l4L9yHwm8I+rNAoOdQ2NQ+w5O0Q7Mxo4ugeHlnUbdaIRGCfg9U3uQGdUYT71GlpV
kCLfDlVz6pwVbYne2vNI/6ssf4w9CDcydmFfMX01AnfJ7ZBjbEuMTQM2FtMIi+UIm3BjuWuC2dpa
7+t1yt+TgMx6MDPtUOCu3cFd/lHTQD1RlVdXmuzQHyvtMOkh77Uo0Da6gzeXHtIXs8ah7ObJocau
OFUtTZzMWhPP5VBmF/3KaZBrSzgSI6bo3LJZb2UGSysO2ai0KcWbtFaQSt8W2nQn1XIxi8BnPanE
ItP0h65+SLWEvoEqCdf9MK5RvLJD11a7uC7e4QZSJ+GFf5gsseeYeDNk2ZqKGjALZviZlVWwCbzq
MYggYOrtDLyjGnwZ2gXbJQ7SwkRDTxOAig4zKhOTzmqYCCiwhlDdp1QNLsgDEN/yRJfeHBvo7UWS
2tnKDKnYaMoV9YD1Hjr6K2wbmleFV+xaVrIsaIPLDCMWyBD0z7rP1LZdQytDmiv7fZhly8k1ITb6
CZaMHu+wX5g6kxDcrvCDOS0S3FjWjNJ3INh5nuXZS5q9Ho3Vg5TEWpzam69d07jRjUkzTU8XDkav
jWa5z5qW/9DQ1F4L1x4ZLiU8JfC8eV5cf5N5Wv4sZGBcbQ4wy6phPNCL1tlVhdj6cyVCWfl7nkFt
O+KBT1lnzpGn7lrsNdBZs7HnQAE90ad+aOBui10nsw/uBFJB5RG+utz1n2KQOhVteAskB+NW44ri
HJhcKqFTKEsLwBvGb6APw7vwYbJkJk6driy+gi4I36c4+9CKbxoYo9M4VeMtrdJmmbS8gom0X5qu
dm/myD076CKMNfOHJcVrnD/nihZLPlOowh0mo4tVSVXSMmtrSGKM50oV4dxFwavH0tvEupPfZEWE
ijqtRQgB4+AkCX960mO51qvqsRxof0ps36ZHy6io+YB1Oxd4FcKSp2iQVABlAcXeWtTj5c8rtBcE
DV+LjMPvgzv/SzqZRq/R2bYL96DXORqx0SELBpTVgTj9k4kiMhc9jK5OMQIYvfYMGSpe0kF0YFGR
j24sdgO68yHMZnInk601HmL7IY5CCkDiFeTf3oXx6oXVyZgfMjUS0ot1uZubSDhKjdrZwUB/Ize7
iSx/vPUW9hrb+TSporwFuNvZHmruWpbwZ7Icq2VhQEsxnMI44EiIF9Zow7K06+khL6rHztDcs83Y
BNxqkApxKGtkgbHm6CinNHkyaNCqmvxb86saumt8KEOOmq6AfeVo8VHSSoRlJt3VbdedLU53W7NK
3ifktYDqvcfMUNi15lqxqRz+ZmVUrsJUsE7LPH+ZwgI3c9i7XBa2tQ8jr11TjWZ2dKtyK7fWohzq
W15Z771ZcHDLqeNoWEZebIe0uRM3xt6h1ETXs+IKrjp+oFHgx/Sc/OrNZWQMZZdpDzCL1ul6F9uD
e/NYlzZma3dreCmIj0Gf7il8XJW1gOtFlScm+7jdpLI2dw4q7KYoS7U2Hcc4VGb6d7Li6CFud1K3
8osSFVb/bjrJYRw3jm9VB7ZrT1nfi82gWH1KvWTUVnTR2ZsfnM78mCjcWUeMpVStBZeprLSLMT8k
A2mJxLDuMUeDJc34w6OK9OFRQHtgX0i/uun3j7+f91wKS8rOnjY5larrUtHWW9sumpeeWMZSJj7k
847uH1xrD7wWw5PjdMOTTTsydUfWy6QoRzd1FhEcwc3JorzlVBoCT1SWyS3w7GXoa+NOzOVMY1n4
Rx1nOyMAAjrCs5W5jFuT4Acb7Q1RFvPsE3xBIwax5+Q6c/tmFBSzBT76WLbLy9h9NEftx2VgyqqV
CmqZfQebHuhksys+RiToChAJQ93xGNFudTSqnPMAqidDtowePShHa0dX7dmQfKFLw1cmDGoDuVZ7
bzjNxpM6lxZb2b7HtIvywuQef0AVhLjkCbkeBhWHt7a2MRGRdbDZvZ70JPcXOA8Q1eYqac3ElYMx
eE/4PDg4bRlgvjPfmqFVl8JD5wqzxGGHlPdHbLVqUZLNimi2Ve6St8x0rswWhiDJCaninn4tSbl9
2MiL2QarpHTVKqKe9DOaCur6RfA6hTp+nATPIdfvHzpQ2Kb1xSUJnP7FpendYQWigtOvGena7uNI
6cujHyBUh7GGwEfLCvMDPbuFJr3oUJfoO1TUt1vTg+373i2PrR317Lje9JOtGnZlGMSWhAk5+7Yp
mwkSLwh6A/Zszas8vGgdbXOxI9CEm+px7PpqrwUdnqbIYDiEAHQwCVa81fOhjBRWO2CknDI5ProJ
KgY/st8Oc+NxJoetUio8SL02trWJ2z4wzZPGhI5UR43A7cfZPZBu/cSW/BZKrXxo8K2RvKlAsua0
VA14yBZBi2w9BsFF9mxJUzSTocrl2jEBfvT58JyI4Cn06nhrtx5zXiux3qQU25imZhhdtUEwKEXq
EUHNQLT7dqvUfQv9/qQC5+I5A4Qc2tpxBshkB0SPLqQE0HVagSwP146YxpNHNDMZ9G5DvetPnVrX
zG7iTTWlDn7EbkXGkAnpYD/2/vSalRxdnZDaqb4LvJWpZWAbB+Y2DQ4KUngFd+l+fNOHXt75Dxd1
oV9KKa2LZbivIig+80B/l+2Ix72VyzgMdOR484i1u17QGZqsi7Q/53rp3x0yNpHfWx9jZ8xLDovm
kKOWh1nrP9HwsqZUy121wDAXlir5+41yL2CzsR+JNp1HMNPuundRtNOhDqBa1Kl9i9xOLTUKhhiV
OaeY31ED50prVW4T4AkZvBpHnPtspCodL5nqHc5FiBcZdwO9pXGu6Tl+lLlFx0qt42sTOtEQOwVw
PTu/kijirNBa/UaZNKxZ5B+3JftZMgjQmzTmK3a04uxeL8vEzDC/l/1W6M5+zCj18zoYCImX7JPg
1fcb+ykKP7HSvqi5xLVsPdpHi+7ZbynNmLs261DH3aKbbFAfarBJhzjBo9MOQwQC4LkIC7CVPcaD
uc4SCxLkbkI/cLMzHLqtNNeDuUxICi9M9uN48RZ1jVQe+qiESXP0qChdeMGry/F0qbuJuRmFCB8U
8/h1qqNwZ11nHsH42kiHec8OrTaXIkDztavqwSzA5ZWwivU82HtYzChnM69RpQzUTA7rbZ72a0o2
8nXoWbMVxKy5sTAyoNOLUEJxGrALMD/KKDHVexxlUavjecHDWYLiopWetzPd8pdsDONL650b2kK3
FtLwYqAvlg156S8Kf8r3knnlb4e9bY3ncvK89TC5D8wpNja/8FEan2NhUjZZap+tTtiuGV0ihL1L
g8w0eps0kn+GtNFJe8EG8YctoGpsnfnR7f2O852DcqGH5bYAR7onqXAwuyeavOBMg7BdGdW+GMrP
ycEF6gHImm0zSWX80FFq4ztCw4xjPJCNbATfeNGTtHwADwBgg15WyjO6ApyIPyt8TbzW0qE++EN9
1Dv/khX6T0MjN1VhDPIbBMth9M+phZfPjlgYscfZq1oyYorQPhyEnEVjtahFkXePAWaTTMVu1SGJ
JE2TM/4lO+RJgyfNGLVnpCdSYiPw5RwA9ySL2XOQqAf0swYfMGouTfcT7z223ygjNKoyWZsMbUFQ
N94BHKE82pvOSk0V0x6Q4bpvUISWxzCPTGdTOepeD+Pfqm2Hox9Zw1GbH3yhbUCYBLsqnDiKsL3f
lPEYriOL1lLPcHYSYtQKWPCtM4sj22W4ViPnmT4rWT5bSCyTIaYTHbGWn62lFcSbQU/glKH6jVQy
X+q+QSeIlbUtlN+sY9M1lwUiXZyLU2iUD0EYqN1gwSKo6OFYlRYBtVRznyYb7pdW9PbGAAvIIH84
t0qG+94lxMyMy1obqe5tETL2WdIbe7fUlwPi5sG8hfqkA+Bp6axt3wUNnzhCIfaVP9zIc7JyCieP
PXzGHqN1ire/bece+QSQmW1Ol8nbx80byT4wvYmXraRiQ1JLY52ODbbMTibYI/2Y3R1lIMnM4tax
Vbi5jyLOEl6V6sztfIH1d9hTKb9JHPYnU/DlpQWtcgYxJ8NIllNm6EtdVApZn/N2GUQvpvVKhcZC
iI5JWksUqyFuYCHhSQf7eFuRF8MBMSUDZ1batfAKsrG3LU5WvRbvY9MgeRrPLvw6AFg72ZuhwG8o
aRcKtCp76C1V4SMykrWVxwH6JgccOFkIuyolqiwKC6tAfObe1a9kxrg70I4+LbYHI3OeRT7QFkGL
PTM8D1RARDbDLLMjtL1nxp/BerSIDdkhxz8ThjZM21vp6LR85/whHh4sh32kBm19CfU3fmy+WmuD
ni5OwDyfEG2XnusOW02bhn3lFC8ektK2BwdOHafJPApfhmjmRZqNOxXsw7IISLzDZxmOucjuXWNd
RSybi9V3D+YQnrj3fwg1/ZH6JPcB+zpKgI9qTicYCjE3mWfcSaEZXDBLntVNTCn0xsq/uc1q6wrM
FXg+kLcc6o9UJLLfZsOC7ZmhmzAn5KQVmYEa+zYZKZbs2YsTk0bmdYbIt1a1gftAT4ApSfpqvPy7
xt43+fXKzLCyWJLl3ej6uaJ625YOSLM0vBKpY/EygBcWStHHwU4x4KizMMaCCT7hrRBY5RQNf93u
PW8NTsZx1pz88CcsAuRFuv/oxtRJN4pkQ5B59ttAi/TZf86HzJGXDF+/ywhh9O1qBa0iylLJTjq6
123A2bbkcp3/M26ROoypo98lzMfM4EeKzF45/YbV3cCZE2/KHmaWPlFg3ATquw8jHBuCwJxrafoS
ey94qAyCQ7v1aAg/dMZUrwypxSvg8bRKu8waI+ZOdC9NI5s+WljZUz3ENv6HxloDBENYjm+VJH3n
uyFoE87OK+Xw4g+jSwSTwqhNr7qbUfELhu4YUWxeftQAsxgPNQTl/eHqMTOjAL9OyLS04NKn8Kcj
6ZAiiBws3VgLx5pJIGV9UnOYkzc8ona0yVr7Qpdcuu51vEEO58Fl5OC/8Jp7EOBKZfNF9LUje1zl
6Ew9y4b33ZkuUHGLZsix+yoTTa3jCuMFkw7O3tI3jhT19ovBkLOp9LXKWu/3JuDlsc4JYD7PIhZH
8br0omKjH4oeT42cxhuQKQpRAL4sMF/0i4yC7izBF6+IGlbcion+IvZl1bg2jek16BxeY1QCzm/v
AGjKbRP+KCekOBswASu3168sneJ12f1pDKecpzz6brwKuvVXrVMAJmmQe72U6aLNARwkA5p1NyOZ
wcKmqmBLGOkfusiatVeY0FOCp6qpbDZiYYsQwcvtd4HGXK/NzoHXHPsoUTvPrj51oYgVlZq/BK3H
lT8WN0q/NBz/Jk9Qp4yzi1nPsr/wIbxIP63fC2hhVkau3Q20vW8++3GhHgcaV28Id396blTHkNTA
0JOX1kJrl4bZQSRwxgbZJ88RAVuYA+nKbSNnO6iBvs+BwW+HOzxNxI1a5/GpsdkD5XevTsabEzB1
8JndLgmCXl1ZF8e8bVfIKcUfK8+XLmin2Jh2dsirr+YJutf0WB85Ci4ny2YwzHXJS4Js52eEIUxH
01GOHDgEdfqSkOZ8MBzN3lqQBpainnBeGjwlv3nB/+vI5P+/xkpBsvF/Dlbu68/qv8Qq52//Z6zS
8v7hGD5dWNxA/tmM9K9cpen9wzcozKIlyTFs+g5pavpXX6X7D9P1dEs3DdMVuqsTufx3ZyXfTrTS
9Dn9Orpv/a9yla455yb/U4WPiZBDFxkpTpf6beoI/1uuMs2svIdBQ4wKybmxgjnfM2w0msFR7VoW
b2LaeCXnLXLAtIEidfeppy4FkddKbiVb0IUyvAcug+LSBbP4bsbmPrSFjdpDvDGdrbsiDrjbEX9w
kyDfu+j729HSq6sPdJjqYHotqOQdoX7+WJBFMTd397rxHA5WbkPCD7vxNLZUqIQ6ow/4PURXiktK
t8eELPLWiJqSZOLdynCiczhd8PEYB46ezm42cU4yCYi9eDHmWYZsvkHDhEvDjCFN4FEJs2iUUeMJ
LUgSFMEqpreWtjEGEd+zyv7UXD/+7rL2NBm6/ZrWwUNRpQ4Nv5Rf0IAdXg0tCq8my/a6xSi5SnyV
nFQx3o0k6A5u7tTruqrNz07tE+nbHxpR0VWa5ncnjOsVbSfpk92m7MES8dACAdnSsU4XpNdlT9X8
Raf+NiJDLBOChAcyddxPTR1zlT/iSamc96JjYmH1cmnmgXGIeFutyfnQgJ7V5r5UuQMV0Nrljges
RTONNTSHfp3XWIvLwiH2F3Qlio9H4oetXB1Wj9Fk1+sgYdbZsdnfwOkETwtmia7VBhXsXw9xJBrW
XWqtszqvtjJiADryq8MvdtUhd3ydFTjBzKdXfFhNmCjKub0ibfdJ7FHzbEFZAG/mb3MO7AcvT76F
nPqnyfKwIKW5ZBWpaO6dPxcE4q9G9ORgmDqlDF5MEbQxPA1F9VxE0B1zZkArmx9zrTKag1M/TpkS
EeoYUto3epaYeU9Xn4kePhuh4qbcgMr5LUwmpXEUvOE4vahqDdwSPuBcjA7E2lv2Rax4lrPg/Psg
kqRe5Q7uRRkz5oOM09wqBvtX7EPeYKgbwg4ROXd8NlKKinpTPCHQ13cv0M7+qJxLZJUtwxTE397t
fKxYEGpGtsmbcHC90xi7wJYT0qiMYR68EIXz9yFQIdfLiPlWpv3W6DJ5oipigrjIsciGVJmXrzVO
kqNQoJeQ+/Dhq7Z9gOT3zG1E2wIhNZizDf1q+MVgzkDMqRTDMpxdQB60TA9m5CKfAZrRjNKsZqhm
hfGFqw3QZmiA3DRgb5ocfy8h9VgzlLMR7CtCABfbmiLoEnJnKTgtaYBSRlWCo/WadOtY1AvUWA1X
Dngmn5knZ8L5/E0hzezniOGEkvyF/AA5lG5UbAozTLQDT7AmH7qCPhkdgxk5Spt4tyF3kjyH1XjQ
4JJ2M6A0mVGlXgu0dJjxpUy3C1osaJoZUv8ppJNwZYSCuEJMFmW2no4W+yiM8EtvhqPGkfGMUzab
oalKgE9tZpCqhKjqpF+dDmCVYVt9LIl94fDqtn0FhtX9BbJ2dXZKJYyg2n80YLZGo/CgWpLJ6eG5
CsP8xljpMerJV4NZZ8+j1fFMYhcs2NhSf81E5pcQm07wZsvff9Yo4jpmMHKn+QyW/U9fkjOa9vdj
NpT9LoFK++9P/X4+mb/j93P//GHjDLf1gLjuHVkWh98HA+UeYCX2H3NG5NYzDjfkJPTPf7WJIM6o
hPViCNefz73gdefv66ibSNn0P3W8gZf9TOu1w5aueENU0C5mWu+/P/79snAmPunO3/T7ld8HbQYA
65r/NmXdO5g6a/3vr/1+azu9I6JTCz5O47ZzYA3jBWkPqWSrQ2NQeIuC1n9G2E1LfQ9jhENxN4Q3
T7Fm2GZjHHhqwxvSXLlFuGlXvx9O9t8JQ8aJWrpTxrR4cJ9lL6Ib8WGEAStCluWjSQM/MYptUWS8
SqVtMWcHrmxDWWYeS2/lDF5WIaDsGcWMLAuUecYzA+K8hhTSb+ocdDNhiF0WlfW+geqszXhncwY9
6xCfXcjP1oyA7mxg0BVUaDnjocNRvegzMNqBHK16zHtyhkl7UbO1Z7x0DGd6hoVQxWUu1Iyg1mcY
NYH/4j64zELAVI/0TSVIaMoFYM3UDOhXdJ86PPuxdu8hXbcz8tpVGifv6cJGACcfB1zY2O0MyXZ7
DMTdLoGdPYMr+DEE+CRc7XwOm2AdoXT7zImTb4LAbYI9MyBy47TfKckgXNDGxzn2JZk96rBb/nCB
3xOo3pnhEFewzg207xbq95CA/7bggOfF+OTZ5H3ggyMKVIty6K5yGBgHXrWiPouWVUo3I5pasjfP
1t/YGCMxLitXXihTOIPPZU1+Y4rSLUGmXdKmfjI69ykkblBGNCozLVVDs9Pgm1dwzlN45xK7JGUn
3Y8zb1ggoqO/mavB0L5N6gYXPp0ONIs/VFx9zc3GketCVm9j+8OYUesIMz/NjB/H90JNBFrNswOZ
vYTQng/TKslmRIn9lHbaLsyHx46RXQocLSiIhWq3+cfQco2BKr2XMS8UbPJ1LB3aDWdIPPFgsmwl
PWIByei5zsppryYUa+jyBpR54uF7xgC3FPp8CqGByA93AoAFD+Ajd5PF6zIj613Y9RZaVgfLXkdC
Siq5gz11hYTzFCaHPB4+A4HvNCq6R1Ls08S9mNLbG+aCr7Aqb1CJ1y6jK7/XjmbYvaS59YKufu4z
2rIcxg3FVXnVqtH7g3Q52pk9oweuMs50hfPdiDUDPpJmBe6gkrgraY6jAmOM4nCRMjzoaNgLwkR/
yPa9TybBRL6L1sDNVI63ppeXboBfq5JLyPDcTh48GxuUOeOH9F0Zan96qR4dE3BGTyhx+Ah69+Ai
heBWkj+hCq9uiCvJtvgmB6dFmr3FLHykr3Z6q9N9RMWeVMSgTFzBwh//DmW/cUBKLNNBoKhqw1tD
QCct6VYz8KEqU8y0ONzFvnjPeQb1XLxKfXjV5s4LznacAlt3YQqIdKZ/Ge210VW7NjMJAA/L1uzv
auTSCmrmsVb+4/z6B7O/TKffRGXBtaKxZDHgtezJ+nSZuwiD7F0W7ismRTo3UNJQDgJWJhPpCx8b
xtBgwOOcV3fmgrukCD4CPyfuFQ7ZMo2cx3xKX7LeeUHD9UzGzZMzhUvPcwcEk4somaITeLAXOTDL
Uiuf6ooWLgeeSBDIA/Y0mhRcwiD+NIWLckRXZI5SBKglKg9x1DcGFWqKJNQicvtnoUpCFOPB06Ov
wuWvi6EGhweocnehUV0WMWwvdXlNdJ93EoUUlib2OL4YbiWYz7jk362MpKQY02MWs3edunWfaGQU
E8YnRXWfEvGGjP7euf7WCElzdngOyOF/dnH1p7d5x+uoCFbQYRWL0nyho0H1bvJRUP29UZN/pIvr
ajQESotZmSQfOOD6XOYqB06YNmvLyc89D4gz2ZdXEC+riwc8CbNagxnJoawoMoaFZacWDKrkNNjV
VVQh1VIYZtnB5gt6QpCFFM8NbQ5U4C2Vj+BPAJwYjsSekOdMJsLozvzhmYITkwg4Wo8nScqnFC4W
+XRE/3rlcMBtTTLzESHxz0x9VToZQCI0S4sqqkBAAkRu4id37FJtsL22QGFhCatfw8bnlWFeCpeb
JPooiGM4A+sIZVtAMueN+3fsBydsuvqCWgnSkx7pSyACD5Jtp0ysHxkBpZ9E9ToBW47jck08IQjz
d73233TJMzAWBM7DkjcbI5lUto92xxuk0zmt+YpRhxdsKZL5/VlVFtxLhtswWaK75rNAJDzvsmP6
lBsUE6HvREJcTE3u8hyAFOLGV2uOP1M5d0Z450lG93AkGu80yXWEGphxRqhr48cf2+swWvUCvpPt
zSaQNoLi1d6sxnk3p+E+TYxtex9UoGfspiLElkHMyULJltHwU9K+xTgruBUEE3xL/wxTRZZZytdY
7mUXv7VedO8n8dPF4tpo7cqTdBj2TvY6GvbdicJVBgdwoB52iVH9q4/YxdV5/IClZRs01dlP7C8E
7R9Hdx6rtwihyBtgQTEFx+GfXgLHOvYoyQYIU4pB31TEMm7V7y7NqPONfhGJefpqR7ixUIfxVwQf
iEBG+jLJdhe6bNTdH90wPujarBdgIvW2QefjYvGt/hZFBk+De4YdfaQV4y6N+Bk4zUqr0xUG19ck
jr+h510trfmeNk1vXX3GViXNohRflPHKr4FnRTUJOTE7vxGcm7JcKIBxZp0fbXuiXCKlVLa6phNm
9HYcvmnRI3c5FCtTYUJ39c9EfnF9ZKs0S3+8tKZDIFZfC1dnZWtd56ltCcvE+R+amciJ5cRlZS5/
uBDTecPCNTiOzpkWjlNh9x9pgBmgmuQSze9vVTaPOpjeqfZXpq09G2XzUw++Igpd/gmTp5wzMqcJ
rjZOvvfSFJspij8pCP9MR/E1TNVT2HzyPzz3Mj31vXPKhL8vy/ArcMtbnhz1zHhqbc77ohrxYDes
LBpZCcSX2TqjvapZZ8hYL5wsxg4YJ2+cpzrT+hv44sXsIrIf4mHqtQJ/nvcqICPRUfXUpIQRPOiv
bQTHrziVMjlagYWt3NuLyj6589uZUIiS5zbEbtKrTY2Gydo4ZPuhyHMyfSQ+YG9G4lh3HbGv+zR3
aMw/0CwYMJm1fbeMD8uqtjaqYWyOWH6HneCUOhbqS3W7rGUFiAadg9igbzFA1AT4D90M8gk67JS0
5uDWhlPs+rdm5i9n6jHT33wDS5Pw/hR6fRoHeUQkZu1hAEvukWNvRjaKm94kf1B+3lnjQm6DiPGE
wI+5U55wXe4UDgRswHQF0pVL24anvY9WsbET7Sgm6+J2xk8ehCytzhxPpx+p0UHjTiFE9SzeuVP0
2gy0a5UaIdJxfALXC+3JZxI66U9NjXnKqC+5T7Clc8ng5aZ+tafhrVb0vLRZcx2Tley8pzS5VSkG
KESCnzoM8kXsEc6vnPF5YmS0KBsRkeLwWAwC+8/QpPdCGfxE/akzM/uCxfGd9YXSmnHdN9jhqL3f
th4mDrpT1nZfVvtG8+hW6VjhpytWzXtXW7eg+D0HUh5yGMKpYYZJkk0KGb6qsTa3eRSe+iSmN2eq
BV7U7JvmlhFRuhyB+oVVsmFXjfeMdW+bhoTquq5gG6XF+ToasxOQpHIz2u0rBrY3kFu4c0m86h0e
+PXoZdCkEvExCaYKoRnzcluzP8DLTroVv6FN1m91L8yVO3zEIjU3NtPx2dIDdVf9icZpF/qUI4zj
2ZRkn0aGGwuGZBdUgKXdGGeMsfk2tpxL57L3rlz2Jd1okUkP8OtRl/TY9F58yvqcIBjOpaoS5Yvf
5Ucnde5tkhkfssQKrjnY9hFQyDYsXUeOa83RMnzEymGNpqlgqhEXDHOeiRjOGZ+kWOklHR+Fm+ib
CNAjSUzSSOSqEb5ZHq9d2kB3raLPIvlCb8zwcw/2zkk5tZq99lI6KXhM2ju7qMZGPBg+Ye4PRkA5
AiYFwXyNU1XuLDvL2GaDhklJAp3Zq8pVW0bo+QPixY2lOMEMxhwI305woikxZboAYjhGM9NCqSMj
pdmaFCytVjRThHUybtIcBF1FmL0wtmVf3zVKfoj7EEJ+csYAVIeSIADnP9Vmv99TjUwWlqYSA2+o
n9DLotfVJQ0a+rMYMRqlw6ANVwlBzJRqGEkBbloVK6/SwhV9I59aYC1T69sgZcTN0az3iqYSrP/t
huKptWBYJJVVrIwu6NfOyJMpM4sDzqTREE3HT8G5qbfZBgll3mqmfsdCs3QwttQg4As62PaL0AyK
kX17Le3wWqd5vTOkB9izih/HmKhUjaDJeGYsD1blrkfOlZjMsPCR0N2rN8ryiDy32g8dQiukM/aK
gYHRokw4mw1HOJjXBhzfg5FS0S/myyFlDqYaFIKWo/jsDB/YxyePSpV/h6oXC9chXpRk6izyBG+Q
4X8hIiE0xeo7iZnpxZwI0iLTV1zMH1WEZ6H3OGiGlsferU9PGlHUVR/XGFrM4C+HxXGWYK7kM+xl
6wTh1jHkT2lkfy2fJ46It1/3+mr8FOCPNlqsCFW08tVPMPVbikzLkE1radTiUNWoVJ0IImY9PTkP
2R36mFG1Z9CCXBM8rJDGl3E/MPbMfSIUEWnbpsCubj1aTAMAExDx9Us/3wZRuy2TXF18Sm7GoOGd
5vdvvTdRSkPDw8Q2xs+z79Aq1TKZyr8OU35LJ/U1jVQS9cVwJSXHWy87m6y7VM4zZU0rg6qUhMI4
e18yAn7yze47N/x33Svk0vJrbjkULpFyLDduWT1mQW7heHqUPKsHB9DkunWNd6/kXPw6CY8hk1C0
1cWNRW3M0rakvkyq5tGWXYjbhrZAgn3EEUTwaQn2LI0kh24TE+FIQdpCufUD4fs7dtFtNubJa0F+
0/EYd9fTYLPf8tdR5Y6bMJxN0NVXFUproaIpPJgacTi6JejPjpa+TKfV0PZMvtvnkC3DiR6yJsyv
cQrbDlC9DiN3GkwqHIW6ekUwl+3gnOkKcg+RhlBtg7CZGeOcE/Rpgx130ya4J5Baeow/dk4bCS5P
O82f8tFH7z6aqjklVIE8+HpNmUX0DhATnIPAFPUf7J3HduRItmX/pcaNt2DQGNSErrVTONUEi8GI
gDRo/fVvA3yVzIzuHvS8B+lJSBfhDpjde84+lsjAudtqsRKO/rvJ82cSCEDuolO+C4aGl91apAFa
xbMqlH3qrZOhl2f+7/RkbxdVLO9Eqn2UVfOYNn2zVDsG1a5kjoAjPV+PAl9MNWqXqNGgeKBnicdx
mqdemngPQpn3imd3tkL6uF9jpXkoUSjmLTBbKMVC46alxP0vPccb5nbbTO9Ovnwthv61Mrm8xm0x
LJlCIPG9urlDDsHwXOn7IrqzI490bJG91NJDC4cWa6kU9avsJH0do2VYUVO+Mpik2xqxxXYOE8Nx
5NrtVY3ZW4wVpLn1dZluRMUwLwvrewtKO9j3ztpVoXocI42rydJmqMwlmeGV6nDtRaHmotjNVed3
lT4wrzyl7QiiotmlrnHiLrFNTGMtDQN6H6Npm9Y86gyTvN4IKHxkX0TUb/wa8aBR3/QJbVE7m6bk
QlADChoShWIoILFKPZU4KW3nXUm93zRKPjsFxRnXv8PYoiuOu2vcncpMfxg9geHYP4fQ2qe/JQCd
GL6R6eonr3I2SV5eXK8DIVTLB8ZHgOlxi1mnHusduTyHQjGfOzs4NIy/Gm+aGKPAMn8Q2+kvxsQ+
14Cx4tDbhrF+IhR3bdFL0OhDWIE6lRrvCiAUja5fGNgfp5cGNHUZ8v7MWL8aSX4Wk4U7N++pbd5F
/CBrRLyuyDDAhVwcvKSHDpZgY6goUOn31DFoZFRbKzBe1NCaJJLZOxH0IEura0GOSjUJy/XqxsCa
EcWKvONTa5iPVN8+R8fdaP19QV2v8t1d59A8mT6FUSmenAH6twOnuzJ3MK1dO39LTUmZBrog6asp
Lky0DUx7hIGrX2LD1CenSwopIhv0bUyIM3V07rDWtbPi98Hkru2018jgGtvaL5SG1h4qkqLxzhbD
q3H4Ofrtg6FzP20iWPjaZXq6SklAVA9X/Kprrk5nK3sASv3QNvxQQ96Qp0K0SWJjRbH3bAEfUxgi
Kb36mbfwgjCIDPiA2h9N/mFk4ZuEA4DYTNDOyvUdmgVm8m5s7VD44xw23uwKQmFYo08boAdhKFjb
NuG15bus1J2HiJkgto2BM8FIPYKzewoUHvZXPBBQOfGN4snHvJ5M6cmmu5Men4WovIWLFWNpGmcw
GcCEfFRwpJq30VodrV0PvztE4cKMXPKxJb62MWT+uzV2qgGIuqq33EqeumdahTtVb6AuROusIBen
weNMawo/7a4kBERay97vgbCKqWWJbrhdGKZ/BkL2ProNQj9E0Ua0zSy8g/0BS9rFKcfPPlWuRJ2e
1TE7FM5VlfrZDLs3ZnArhBArSuEnMtMPTSDfy3A4B4SCIpGFYWvnSBkDeWcUI6zPpri4uOxoeB9A
erV6f9CK9B3X/VOsMeUojO6xacTOryHz2lF7zsP2TIkTY8+4JF6aK6pxyvFk+HF3ljnMOS1Irlyt
N37q6zgylKNvRY8SVfSoHSM7vUeZM0302kugj4BUm82olw+YlpAK5y61CUMAhEHLb0BwsQzzIA3Q
UH6L2zz6bAf74pk+wsEYUQ9CW9/AJOE8Iemhlp5ZTz2uQjVT0DkRh1EWJ0/NH4JUnDCcfQZ6cRZM
sbn8f7pDuY1d+y02i9dEiGPCawr4wuV+c0Jqea1ypuFu+4PEA67UKiCrhJBz7Pe03aoieWBArBvj
JeXFltyNnSl+ZeCyCz9Ki7aiD7b8IJ8ch6j3cq3Y/sHv6dMXzd7U6ncvHPdhgOarbJaRunaD4K1M
aMpSlOanBczMfo46FdpEdLW4tIIVXqm453K58OH6kb65F0n627b4ienusVbeXJFeEr04duMrF96z
cP1baYt7JKePUU+ZOi1+ebgL7ggPe2rT8bmNpxoQyLs6PGgdiRC2/2hZfPWLUACXal89XIKm9tb0
NXXJKVEmraON4yqfvNHalsjBeuVQucFeDPkuQCSYD4vBGREK54+G3RmbIMk+G6ffJkRZdH31Y9qv
sbpDL7J76pBn7GGywGqeShPr7ZBvZUSrGDiSzXcli56dzn5RfedaOdnT0IZHm0ofVVHHr1eBMHax
VcH0HfcxYkAtNxnSTuhNZoQlnA2kzW3yJGICcnmFKuxOCpwXJtYvDJWWthsendzaMi0GrVdhI/dr
ZjyyvkR9t60kfqZA26EBXJvOOWnsJ8O0DnYdruGifwSAaLl55o+tEl/7jGHloO7IlD5pJQx/YT1i
ZkWuL+RlbL1lhb85wFsZRz9a0V2NQjtaeIuAC1GgEvVdmPV0BEvFXTlKMt7JHHQtTuEFcUDwgwED
eoxdEHj+hvIWnHzHrLdJ8dK3LqlMZXjukmLA6nCtVLteGCXqs8gC3OU4mOorwQRdbDwJm49I58/a
Rr2GU05fpIJqGnA5DIGbqg2LHeoRfzkm3TumV2JFZ9lBiIqrBRrlZdDszFqWWy+u7hUtj29KJoGS
SenclS1/jUwkdmnCaJBO4ckDm6zBxc0SWRzyJn/D5PFcFQzjeyYDG5EyL5vsu0OoQT527EVQpCcP
DkRvGzARuUssNC1D8d9RsKrziutD5qJphLFYZe5rN3LltiswrDJ4qXr/oaZADUAQgoPDDTf3e4r2
2UvFgBBZIHUF1UlWsO+Vu67jwZx8l5kVYr1LwCwF2WcunuLQMld6lQN9yZtHZ6QU53nqYugSQBgd
1kOPXImogJ838oHIIosAvS4MehFMzwGyjDXQv7CXPVRVH3IbrKG7KHaCBerSHdob0mwGMLc+zYJl
6x9RqIZQckp17dng7wrdoBI4lDQDmnwXpuC94mJckCBEB7oTLx09+GMomQ0z6ucDOfqjLRYCAOKo
KFudynSJQLax8QMl2Hgit0s2yWdUuFxWlfA184nA9Pnmbnr0sAsjz92N3Y1bYrbA2cU/bUR50VDj
02IkvonHoF7TVJ2QtTQdLMZEQBDurEA0aJ657WXpOiuLdiU8xtO0Ue70QE4Fv/dkpBtkyJ6IsSH7
QOhwDTRUIAgVZQn6BF/VC5rUgtmC7jLJzum7pNYyc+gjKc7RsNqDqLsHDMM4hTqd/lk+PjJZoyIu
nRAei8/3ooqeK9mmy7pRguVgMNxpPGVJLMMZ+NMB2ytm/3AQqygrl0DO2mMz5is5WFxQAXItc71a
pR4+EKS4JgRQGK3MD7CP6Wjau6iCf97g2ogYy6f2SriofMnEZoCiYDrn2ylWiha+TqMQrKTFQ6d6
v9JyDNb2qNFBwtZdVe5J75kvNHxV9yPZX3QhqgBX+cDHRyPVap7dws2WTPnOxIVvGBz81vNm71m5
vk+IsF56LghO3UWGmliXjBj5jaShgktyo/b6Z08tlGZCC09/WNWoa5aJP/EVcu+JkKIHWI4gY/r6
qIT9z1AKxMcOZbYx9bJFpTKxiIsjNV73iGz/mfgMwjwpYZ8GpdN3cVK/tKaLNokZSWlR8Hcq6ueZ
OnFtI3K9wBVKD2J4ZDHVCAGMe5zgUqW4RkS5yQxEmX4sIaQc46AEkz6O19KnX+oRnM7U9WU0x33T
KPoSixfKafHAtIw4QLWn+6Sb0BUNG70K1wU4ibFKnQK7Xq15ORP79tHxxkdFNAiPRN2sSEIY9mFe
/nYCmKxOSZO797YVLZu8a9VPWDJxlJj3KRR4buESR5UZr/VQecm1Gj++b/4qpfHsA1GnywccKLeD
S6tqB18PhnUOSkChN077+7XDO7EqhmhtKCbhPiJvAQQpLe/2PDjKDpW++tQR7VOAJ/ad6sHMiSHp
u0gsSdxRK2ZAblR+eOEv+KUPmWf/zhvQW42hdstuoA5RqP3ZwXHYQffTZRmuPYt5vIIBgicjeR2P
YnJXF1xjQkZIjt6ioYjabcGtfWNG9kmX9oPHnHBjt/ney/H2Wjo9xwIMixJLqt9ecwkd86gVVUqr
DFZNY9FedY0IlR4Npt4MrD0khJ82yqah6j6FZoZXx47ee/CoDf9CaNR96Eu9sqFpHjNGxaOdU3KH
c9gzUwOzkT8irxzpd0dyKWJwpWWjGNcSOnaODOPQN+K3UfWnRHcqgHTpJlZBTPfwDXwT5kmM+YQp
KOP1PMze0ioCNK+6t5LospC8JkWezCHZOZo8t/G4V7hhkyC1x/FWPUPmPXZqCuSigH6ch8RZJe6q
AkFWpr27J7nmIyfJfpVK68Nkdu7G8a5EceBRjWMsjGpC1/1NUvgKT+SdA53vdNh5Yj08q6b54PdI
DWRfxxQjkxQSTnMvdaALqQ4AvAgw1KVZuvMntIHjdL+lzifm0TOJkxduAPGm4Ci8S4VkgG2fmceT
SUP6VouqhP8jJot8cg5RpSdgsgvKzXeC3t0C07u68w195YX5p0tH5Cg060NqOhbiILmhM4fcPwYg
+LFSA5YmxSG1smvJnWn+g28QfVc1xzNjixbKHMrJVOAFC0nYNRnsLvrQCZfk2p3tvuZ7UjbdXVnb
OXdDRnAWiJ5C8pPJWoC9xCjdI0wnApGKokw7f5s1ABUynMKOHhJh5P4c+RcRwEbVyrg3ESTRKGGc
zeirFdTA24D0JX+gAxdkcC4pzC6lchu8LNg4KfRbOoKQIYJu32ik0smWr0Wq4Fl2mEcs9ay+Gc6l
K+UzUtjJ7Ej5G1YOmO4mZkA8WgdZubc6V2MKHMWxloQjUY97dBT5CwUtYYHAqSb4601BZi/iUNyy
mPug093Z8StgP3OduXQE7VazD67rHYnH8dep791TRcmKABGeF97MvvllGHWwQBOKREQpMQ95SOPr
FJreZ0zoJtPl4oBbTQCZHENCFhozf+XevattfAwa/qDFoAl6UU2/7cnRhdQMZ3KElWO5MlvRP3tV
dV3dabkPWthJlnWiy82Lp/aPbpYi8WKSVnjZ0Ry6RyEIpehNzuS1fEEzT1tRjUVWEPKLa7loHoh1
uKc0IA62QqM5zb0afoZdbduqes1Mq97StTUolsHA0EiSHzoFM1rOjY/5twcid1sBP/BtmpSDcWxd
FBe5Roq40akrxpzvaRueKCCVB0KLHkz8N8tUVkgbXSBKhfusajyVltME4R8KEGjVQDpp0mUT4y4I
KwtxBSFVWNupvLnDhcjKH0HOZLVQy3Nf2fBCKG9Twkbh6OLJKSKlPZoNWYKlmTNaLQ5C9MnJyLFW
KoFyqEUITMA6QltAggPBpDOZRmbVcDQi/1P1KHepVpOtXfy8qwDNiJc2Z4nbZDXEMYVSJK5GZnjc
HRi+9kx/zSLwzwFiUbpyNzRTEFtD/UF0n1llcvHK4ivV499lFW8yEIa7tmp/SGgRd0nBr8rONGIf
7E3odAdDao++ibLSreytwuCacPIYI9oAJw9y2uhOZpLU1nnD+bpsIlC1g7+MPK9cBjC5aszvfHtg
yEHkRkhIGtu41txALnSA8BN5Luohg4OQhnLP4BF6jb2KVIoBbbrpNYqCvpggNNVaktGzyLTovauc
rcCRd6f2jXIYC3djIXFYkUPww0RbtuxGRiYxJD3vNeR6decDDCEQsl0T8uItDI+wFUbsV0U1lrUc
A5zLrro23cG7SyZseulw9VV597UZbklcHfee0FZMj5qJDdSuC9kx4TEeAiM7J8jwln54HtK1giJu
kTfQNZ2ObzYQWGSFeN50PihNO6omfc064wPorZ4JpN5tikF8lgQoGFNCYt2i5xu8310WowwjinVp
9eGLqVen0BrrhTMptTo4RyAmgvRHT7YRBl/KPHR/BaMo930IDlABtM8ohp8YdFrKsLMruEpk1m6s
muHSljEcaIooHxWAVNcyF6Hu2B9eyXUu2Vf8/yXJK/jkelI8Db41ctmM1GuogrJl1sjYleF2LQKE
WJIBcKUg4mxHAAV+jQYsjZT+DcgSbIdABFiEhbtrRf5SB7FxiMNaX7eIuHKEcgwFqqJ8BrXXvhNz
DdGcGc0jRAHw7QoXxqhpKOVjE4cDOkaucxNTPG0+KPuEmIZjUsj+4CQ0XpxEjB+FsKhfDONrb1Ck
aVT9MNaqv216PyM5hSYlPfj2HIbqDUxNSoLddM/JR786FDmNk5IfYd5icM6gc67KtiExwwL+cix8
prIN3GuUykZZHe2khnKjR4k8MTmiACGrgI6ECY9PI92xdOkbpU46foyd93PMguGh95qQe1Ds0UzW
xg+3GNA6860lCFi9cB9Q1p1nwfgZ0QBUEbW5LkoN2jz/eXBL5MetpOVMOnF4inz5pLQy3yrdEJ7m
VQgyjTtoaAMuLoF3O1CKgBo6SM+oj44GcTf0XqMNGFkkx7FsmYeuo9BrXhQAQ6sgVNNtLLrmpUmo
/7uR6p4dsolfaJzUWv2LVKj40mVdf86yyW7aZvWLojKJMcyOVjrV87wAC2tU4LX0wdTzO1rN9WFe
tqaVfpGysgk9B0dZ3u+l9JS9WhCQp8gme0n64gK/qdh0jG13aQ2O1muZlRtmuGniuNs5tcjvE2pr
eMwRgUgcmhpaqcP8kHWuvvQ6kzgCIdN73916ZUFlAug3WIoSYQ3OB8zFS6N4M4I0gAzIwB1dwsnO
Gvfk9dm4Uzv/5GhJfNRa19/njIoV/B30woOlPb21GUU0CsjVTFy+ltQUVti8vo/t4usvJTPjvUpk
GM6Bia4KEnn+C/F8hDZeDZetqyLMnB5cK4n2mV9sas9EL1rb1UN4FWDQfmcVQ2pXy/SbTTnINMNq
MkTSei8tb+9nlBDLrHRWBIJzy2S8n5s3cEbpLXXos3Q7blcFMwXpPJX6fqToecNmOT5V0QPqQOPW
k0mzJMsWPb18bypNv4W03VrGBAvCil/bIHjKJYMk7ozM8iNzqTvQi9OoDZApERvlKZg8iix/hATR
YahB3OJpak0NzhofPXvnCKj+jCmBsTNP3qMMQI9iNU+6znUw1O1NYXsglKGaPxFAEe9CRiULM/Ug
wPtJeJ/3zPoNRlvR9ICF/BHLUohZfSp/1c7SqwrmWEZkbWRXmU+MfADYAY3JyaDmH22wSALKenTr
GFXdaTGpCS+ydP9x3kgLfJ11WHmN9A1lG+kymKWfXF6kJt3snuq580TeO9nPZecdu47ZahQF915B
OSoIzXpnmZH35LphjTmXZFw90d2nQKakzboo8DPeX2OYwX2T8t6F6ZBEoOfKU2RW9VkJ7Nu85Oha
+SALZ6HwvBk6k/tBQWHdZz81L+4fW6ahjO+CM4I07TJv0jtj2WvtI7ggLkBKE96o7JfcbQ111wg7
RKilOXwQLhOnaWtB2TezuBVDRWPMVzfxreemDoUFKliqB/GtdF15KAv0qfNizceYqvXJnAgE8Bxv
fUDkZm+1+3nJKtz+saGenJa++1g5Nzxo8pYWnyaIUJJ8mP4N/VjeBsVa54nU7oPCJ1KzMc92FAlE
m3LTqLK+aaJ40xqZn+eloqa+QUvfPva2Wd1sfiFQbzplbQl5K0Dq8GVl+lXrTb2fF4sMJ3Ya8c/g
KlVzK1tyAgrFLRk0IK8lR6u71T0X/yylXDsv9v2QrjJPwUVrmd2tb0ZzVdrGVe0nFlDuD2BD2mwN
DtZf9yQC3pzI3BSpN1lL1qrSKie/7GP+/XmoHPPRDLLhUCsT+ImgjXtPIAZqC1mj4GHdvJuiRslC
4J7dfK/LW9BJldZZq+/TQWjTV7npkRT11/kQ1pablkLS4ntdBit2R9GWGuxfz4Fbvz5ofXD7XkXV
1wRUlDCF+s8L9gIUlor/9dq+Xu/0PvIRO37khZfvVarCEBjh9HEoMv/Umm2x6qOtBc3+7OR+fJkf
4tEPL1ZGLGeIFu7rwXfcC3Y1Egm8/1mlM+69lsl13p6bjXXsq8QH2yWSyxDCcCKilHk8bAQ0ECaL
ul0kl5Fmxh1Olnoz72hbGL2Q0hUrKCvpfZ2Zq8IhIm1emh9Sij6Jn2ogIfQXLNwZWfAaCbGy4Sdn
5dkPZtb3Y6nmN31AwVYVakIIQGYs+qJ2d05ewWdrjU8Z2p9Z6XdPcRKMG4mkeZsOXOUcSh7T2Gk8
QZUgprkh5HZenB9oZRIt0PvqaV7McgTXlULU3Pe6P/ZT8/jNlxURCNM5vzZOx89nmhcTSsx8ocPD
H+dQGDKcIruE8x8SOfyPo78XQfpou1zhH/CvV/W9cV4XR3GwweZI+fmfJyHQr2FA0uk2l4Aa9f1f
mwF4EbTiSD1ZGCEEH8bE7Dlv/zoI088HUiJhZempkGb1opJFYpR1easco7u6FuGD0+qKUdDOz7FT
zYsmt5QlUyjiCaatuTe+05/XL2Gd5c+FcdEHWb/kdeudlCZFvzntNAhVbKzaG1fzViUxmgXaCv9g
TjvXlbHPcQs+KGGWPeZEKcwHZZk6HmLB658PMgoClGiryc18EDZDps3ofU6FMtYvGt2L0pTNLVGK
5hrV4uu1Y9Hvdl5OOWE+yB7xZzSN7u/mg0pLeaMeaF3suJbPdfowP2+ckRbgZnSn5mPUAuMOsFix
mhfD1KwXRPOEX6+d8ua+pRr3EPRp8piCY57PXIiiPyDd8si/2iL+J1CmDj8t9rxPUiV5BErNZ1GR
sVSXunysszJ80L2HLMcaNu9gaXq9tIOWVKxpXa7k2sVWwD3OR0/HRGHEXU2pyu28B/3h7hSmINqm
/edVipMPtLODcD+vC0l4IvKDtsR8kvmh0vKfWJK9w7zkuaO6y0dEPvPi15mkc7Yd5dEoeudY93S+
aHk1yyAJ3I8E3xJEPflmBbqOTzEgMcEbm1vtBpfBat2PMYR9hRTVJrSeD9W2eiov05Gk8uyCVBHP
hdQC2v9WtVF9z36pW7med4BKoSCeH5VjEtbMfpPQnJrtzkeHoDzuy+LJAKGEmQ1IWqw1zbvIb/P2
saMqogVpdiDGy+FCR5Fr3oCAjppNFUUPfF/wFDokvcwbzPridyOaaqcP1kajqruSHgh3/fR53g5c
iXxGy1Yu+ujbxzxHyUUJ3v0IxbgCmRS9llaWo1CnE6vhbXz2bG0/78CgokUMUgZnHTUYQfYdSU7T
50IZ7+zHgbg5WSm2buxaa1n5ymvjQlHVwuHVRDxZxWjfFH2I4Ny0/bm1+XmjkdJ/uB7K0H4c3hj9
0hiAVLB3QiQe9H4B3U97dKV3X5n1ePMzEmZsPfC35HlU0z/MYzHtELh4dqzCUu4HWO77PBixZGsJ
SvSmWwaodn4w/6CHF5f6GWyod4Tmw0V6fvZ2Gw0S/n1XuEvhaihibD4btN7e15ODptwBYddeMMHr
a7XI010SDvWjphYkzHPqIA1/DF3jPPZO60Ivyf2NMmrJixq7+3kHMgsJcYtEfa2KtjkoRhqv+sbJ
P8L4ad6BwIxwyfumnR6U9NAbkFvzixswIOHBtd+4ZOiryvV6eBhlf28zkUFUx5Or3FXRRDg31fL1
jS6BDg9aFt8YNn+dWwI7RUjepQ+26IK94cTRGlFV8AZIGUARp8h4UgIEMg84jtCPIsyrpek52g8r
W/LJxD9yS5jLwbcVJlSBeVEd3DfzkWMVb7HgoSYvuglxqFbThSh5NCmRf708183fPcdleK3h08Ya
H28ivB3P/HeYT9HGtoZlTVGvfsSXnDoSuZxmq7yL4Oe8Qz7gRixUkHB6NEakMFHZnz8b1YOdRrzT
uyot/DKZb+xVIynuQWsy55zf2JBeWr4GuDaAZnPX1Q/STBWyDaY/secj+YJ2rB+yeS0a4mAfAan9
205/+3M+yLGlcZj/osYmfOQXqFbIfiPg4ft00XTOeaf57F9b5uWv01FZi6dp5HqoLM1fzlv+j7t/
bQ8FcqsiAFf/vefXs89P9LeX+PVMrtPk28hVv17CvM+fr+Pr8Pl0gl8Ndcwo+k3iWrr+fh3zX5lp
5Pv/j9lIAZ0NT0P+69//+swa/PXDwy8/zNJ/cjOgT/zfMRvABX5+/O8HfIE2dPe/DNUwoWxYU1C4
ZXKq7ldV//tfukGAubBV5jiwpr+2/Ae0of+XQTwJLDAH2IYOBfPvoA3hmI7tIJ/DjSBU9/8FtIFB
+g/QhmbD8xCCsjfxn67mWC4gjs+PhzD1q3//S/yv2KmDVGdqhMstp+9cUgyDdEW4sBsXP5DABYPq
faBNlSvo8+GB6UF3n6kR1/dpByMoX+thiJ6yLEl3IvF68HWu9Vr2hFjHWv7D0GtzYTjOeHIJxTln
FvPN+UiTUawqmuElaTu5MabRNey8nEaEuP86tdkhClZsrpIkTRwqppNUYUkU7o36PGphdRmCggFC
F1KAxGBNAlxu35e6IH1gkg5UhGx+DGp7KLVM3Py+bIGNeTZFQw7orQfHF/abaTWodyLpb2Ou7a9F
G34dxwg+Whnw0vcobMOnzPUemul8oNc7ZNJjc1KTlnuoR7sLQSb6RIwOGhJQ2CKGCD896ev0j6cN
X38GlXaqubksBkb40B1RZ/7PIfNx04Nqe+fCzJrdMO38db5p/XwCVOfdIUoIlppWfR3/vV8HtGPd
tNQJvg+b/5qPnf+qca7emegKgRDm8Ua3O3VbhhXO88K+9XwLLuARn/NKZ0nG9dmx4495mzBwqY9R
9nve5huUkABHxJi1OVBlmIVCDD7mvFiZbXDsJqDovGiOZgv5GWVnghZxEZmu2I+FQIvaRWAXRZo9
02dKibVO6jWumey5pRyyzH2sBvPWoKP3lkZolaxp56DR+NR6NUW3zqInvQ/P6NXzfCih7QffyPL7
eRt0P7phhGZJNO2L3gXvycBPW0vP7M+9MQoymkIVVh1yE+rL2jmQ0bj2fE0/9xGZItIX5plwtI6t
jBo9hVDD3srcM6XqZu0Z8KF7ibQHBFVwAVFbrtkluniRWqz7JE0u1A1yagFpeukh5q6VJM0vmVRw
BkdDefHgKKx7I60vPa6ltezc5tID4WOr110CerRAx73hQsMw4NkU9UJrQkEO6euwcsmQA6Bt8mww
G/rasC6yUx1SsWP34getvVJqm8wNjQBUj1C6K2VQE0GgEl4RYSCq9DUkWsKnlxoZ8ho4tqD82uVX
rgQqZwH+DkB5RB6kVNe+YEbJs7XXINHoGQizu0qfiEDPSMdrHxA3K+HkXTMZN5yv0Xk2pGh9Jk1k
+k656o3cvva1UtAhr91rxsvi2Rzl6kVIc/DQB/e9RyOWYN8I2e8oebY+uQ+IYuB8dXYfmMEAAwEI
stKV9cUWQburnOR9XgLhVV/mv1q7CHZdOP78Y/3Iz46ydImIdjr8+4BOkSk6IRQA3+vmXWqGBRtL
8ao/N9Byauj3m8PXBuOv585Uh/qViMh1+WvdfCqKq9o6rxE+8cYE4prpJQxtRNCgocnFvPj94Cmp
vzZapf5zA6kiYkVJTvxtw/xMmRyhluRIvr/PMm9wEzVYMTZg4D495fwwb1CBhhEQbTZ/bhAxzD76
90SL//Nz8mLqY6DYg9UfGwrLoXuMjenPDdJxiDEfEoRB/zxVauAQMTTa5PNr+f4Adc8iqLjWivW8
YT5sfrArYlO5HYo/N7Qw1+98vQk2fxwR01HHHz7Am0BudCdkuNdpDt+4qCxNxR5epBi9LUqpYN2l
lXi3kMUoKqa4CnrfOZfcBUPDwfRfdurRxo9KzwRRD46St9JV1nK0rU+rwBpFJMiSH7gB8zQzYYTG
1lats3Hj21X3JA3307I941OVDRgFmldCJzKtKhHzlIXaQgANCmqV7b2OE/FH6fQabzMor13E4N2j
GiWnshSC66OcalfzQzkVrxqqWPOSNRW2FFOJl9pU+4ojUjPbIumQQvvJBe4yVTExZs6eVsdpXjc/
zDvXFerLYiqrxVMVrkqQYE4Ft8zH+e0js4mnkty8bX6wqdepCHHAZxfx18Pgjt2ZLGNbiGI1TgW/
eir9CWqAylQf1KbKpjoVCAsqhd+rmqn86Ac7ZS4rTnsGU6mxoOYI0hJG7bRq3kmnMllOJcrvVXIq
YJKgnO3m08+7dVOhU59Knt/riqkgKqbS6Hzs/Az1VDgtphLq9/m0qcCKjQc/519P202FWGUqyX6f
z5oLtlRu4zYc/AU0IeVkUdstqfFCp9Bpb9A9mCvBVUP0aTGsiUlIVoohx5vdmcMmJ9mFrsd6aKtk
ErsRB1/BkA86M3k2a6Vc1VGVb0B1kJWXaOmyUs1x2WbWezX46XNsDxL27aDvm2mR+yca/xKvW9+P
8rlyyhcA2j5X00kzOd0bVY/ealn6OKtZkv2jGuWTobzGjSm9o08FHMKatqQ/Um07aNWXsCHOxwqG
Z8OojIOV0/noPIjZtHC6bRIoI5q68UUtw+4iU6T5MLijDVqg8Rkz1bCgFgAvsY/UZwpAmJe7IjwG
9mTDRfCvdBl4U1d/MMNG3pL2wyyJ2S0EHRS/tx5HAC8HrCzxImg87UDTG+uJW+nPwHBIIKyJHC+F
cqM7p15yPwKj21Z816M+XKmBZW2Av6DYdvKYvAe/e7ZG9NoCWQcOIhY1xFKkaFB5z/uPjrHtuYuO
kcM/TGsJ44EyH7Yn3nciR8htdfZzkEX51LS8Bjk4ewYnpBJO77MTudikI3xTI83HZ6/iddlACTYU
T7LDgBAAricPGu7Fg2q76rOI5atf6FwB/FI866RAJ0Irn2q4D8u0bDv0DQ7yS0WbImF6rDv9r/l9
O3373+ydx3LkSpZtf+VZz3HN4YBDPLOeRCC0pEhmkhMYU0Frja9/C8xXdbNuV1d3z3sSRpXJYATg
fvycvdeujm6MnvHjmxVuO6sNqU3TItzqvTBfqhSfvNmE3eHjU8dXRGQmhrzYZRg82FhWqyraiaT0
HwfI9M9qSaA2CDCqZ5NyBqUA8SfWyzBkDhlN5HEm2H/NtnZeeOeIT9LGaYuhyn4JW+4hZhOrMey0
c2RW1lNf00rO1INZKShDY3WxBfLoMi3DSz5E4sR4KNlOvsVBPTIOIru1+VxfWxdSpSGGpwAbr1Sx
eQnQ6d/UQ0xf4eIwHrUae4u/1XyyAHPIPjGOJTtPZAJdnomd1JjAw6+0Dqzfij7haJ0+Pvp4KMxR
Ya1CqyqgTeJKVeuYXGOYeUcaY+OuDsU3n0m3h2ddroep8k9EnAUnZ1FxZ3XIr3nq80Gd0S8JvCbJ
znLgf4Swce8Ds9W1YKyzRt/QXXE82uhf39Cv4GOmB11HqtjiO+gfyUe5YdX40kHSf4bPkh7qMHnC
u4EEKAzxV2jh3SznmfISrKFL77ae52eTRhvqSLKDrTw/9Iy61jRd0I8J+EgGfdk1MX4PdYInpa/c
VY7wYBdq8i0YChZxW0wEkMjXISiNXTH11s6e2ysI+61WWNkrC+GhKh8xXE2QPp2O9k1OgG2QkpeN
iLdaVzPhin7lCSe4MiWct3Hj/CxJnGvjdtxVdbUzQq0EQ2zJje8X2+lTEprmDmxxvyqz6uuMLyxP
oPHa+ZOTTO9t3qpt7Ts/wchhzKFJ5BKj4+tYwE33DR3hdzVdWtt8gLVUbRiJvg/Qx8cEY5OWW6ZX
Kee9JpVNTm62DapxVxiVODGMP+kNikuwyGvfoDOMjZbkPjLQsmCtajjvNd6Lpl5ZoKuMjEG9Tqmr
ByFhEiQFm+gg1gPxF95Yubc0BoHc1xZdIKbWZNt3cNdOVhWhxunwQo6YXnZSMFImEJ49lsuwoCl4
cKVxkPWkrVWMqhFrR7PRBGN7Ru99Ng67wiVXjMjm+JL28/cYV1KVP5WVYW0Km10yLECZ9/JeyuwW
IUME+UMzMB2NU1nPxzJBg+9zeEY/tHBo9W0bR9/RdeTrZKg+VfPoRS74KXLVeIFi1EW8TB7JXPba
rMqdoeHHW1AMziqaiP1zqvo6FxWW+U3FPDVp4v0wIL8skoOrY2F0O/nISrtPJ/QZQWfBlwawqNsE
QQwd8pK+PrgdFQZ2XBdpbnS9+hWXU6p06kqAlwZcfdgrrOLiM6C7GaeZ/Ti47ZMi+Cozq3vvJp/H
MJYbvMpXswN15MfBOlWlJPOvwB2gjklKEEMviXMC7sW9GABEVON20udmG/PnkbNera0orQjIA2Fc
XouaSJECPCNuYhPVQkoYOUnp1gYvTyngGptuIg5PgYNZaXq2K7PcaZnMVqmNqjerTQwW6N00gzlN
EL/pbg7OPEpvZt+F2ITpguQjEM0AstN6SBB6+rmhbVjJbQhD9TbLIHj7wfRI0Jo3Ma6AI4hgR5U/
wl40aH5Fxl1jpqciRM/QjPkRWgZ5mJP5QEzGLnG16jD3s7Ge5pmJwzB6KqqDM2zpdBfplAtjpb9V
hMSsWxvotDGUi0uYm9xUkDHCQsfHprHUxrMebZnUUnCK8Rw4owHNDGvxNFxn8hYOVdJ/CnKt23LQ
cFms4p0Fe/NN6Vq8CfgbjJIa0p4qMoRlzuFsKqgILPcTJxsuRVbWB8DZ8HniB8UpsNGNYyLyCFHp
q9aOM20eWBMN0aOqaOrj4Ey0iVTPcmTIU2EvTsbyMrnWkwwd4zxa1U9DyvRqBgU5jSKvDgTEQGCj
K+C3iVqBuPsG4lzu7CUIJWkguxg4MR2FdLQ3YXFX14qUViAJBrmMDemD+1bl4c843NOwR2PROMan
Lm2JC8XtTyd5z6KMRbU+D7pmbuoi4p138v4058alMydCdyowCLZ6ndNjKG7CHPT3DNjeel5yX5Qw
L/xfIif3mlwN3N4tDQrJS6X1vCemzwWIX5rMKqMZL0Yw3Sas9xnB1/7M2LextYsO32ir9eShI/Zv
X/y6xuRD89+zTOxdubSIinxs07k4F8b30RkW1izhH+7A1aiCyjn2Q3sGTZRfgNwzvHPyYxKR2YAO
5FOfunclwAk2SytMD+1TH2vGuhS5dVEl0oqhHcWefsreGlqTjJZk8hBFRedA/YwSMXzpkrbekXqD
zqkBp5190zIl9lHT1TQWanA7Vg5SISAfknu+2vVZj5JjmB/hf0Dba62twvoDs6nYFuQ6bZSBvdPH
x7UfiZzZuEnwVml2echHihsou+skckLe8eJWjWm5U2WS7HrSjUG91Ae/wSM4T/qh0KHcpItH0A+M
N5TV4uZUs3t0m/FmOYG42bS/gESN2tcYu96j7TBcD8e2uTD8d06jhi87gP7+opvyE8it/IIRWwND
JdWO+/VHRSK7zwzwXtEku/j4Twzh24hTZaAdAUkR91uCuNVDbdGKWtNuakukqGZ4t/ux2ZUNvYCA
kTj3tAy3Ha9aLBA6laTsDrWp3Zwu4kGgYF3qbt7Z2TO6GhmKkwabMnPhXzg+NUA6jtsoHh6DfLq2
QYuVPf9RJqiwxiQj4qTs020rKPl1oHjkFp+LCfN/Z/qIAl39i9/Ep6bJba+qR8vTLJblSMB/KrTB
A82E5XVGM5hITqsOkhhViffBRTztkjZto2Fe2nT0ft5pPIBt0daQ0H2PMdReB98TcNhya5F4QaE+
Ob3+3N3T3Aa07i9zSxN3RK3QVtZYpjEJBQWQVIJU36Vhf487siV5UVazP78T17ftG+uTobcv/WT5
B6WF63w2ptMUtuWFqBEWh+UjKpj//5FvLGzAvEm9X9+gMQPja/mZjwdow8XJJXQ9/PMbv30oFwhX
XZE49uufLHFuf/7jj983SnwaZm99+fN3/rPnERfuuW7mhgbsPzy/P39WodbbYBXHILT8mtIy0r89
07//WilodJIC+5dnw2nN2vzvPOa/NY9ZaOH/+TyG2OD3qP2HAc7yD/4OPjcN3QYt/je++d/mMab1
h1K2ctkdTNjougks/W/zGPGHgGtuurotXduwjN/mMc4fSpqWcCxdCkso0/6fzGOUpRi3FDCXsMR8
//d/4/92Fb9IOIpYR6QVy5P4fRyTlXkVVKRvU/91Ys/ImgnE1GzRTLEtjv5wHApGHOvG0odjiL2V
8wFJSqxtmTw1sN8ENRYku6oHND7B+RZ2f/zz06qbueONGMJwNrC0hBZhvOny078+9zNrl4Z0PzWK
oWM+V3g2UK50R8M1D1r3JekxuU3JBi88uITJ1R9z8k61HLmvA25x40rz2a2IdkxmqIAF8aPgDClb
HRdfYpQBQ2aP2szQ1tdTFRf7qIYzoHfpD5XryTELOpJungV2uk1SGdUuCGk4a87zZJAxQ7LKd8sf
gi0cPcrjoCFeTeXZgyIJRNDEQFKYQsriieWu8zLiO3wFTjKrWhz7HHW7Vdb9ovsk9iSnxqOQxeld
y3zXCBDkgWjvY5lQNgtFs4xFUQbNQ4ip9RAsQF01SWoB4edeVnLmTbRnTTcRQRcXUkuCl2zO+2tS
mR60UY/gSbwZLQ7IXgNGSm1h39uApZTuxi4rUOsT27JqlkIxRCq0Iu8Za2rnm+e2wgekiHSy8gGq
EG5aQQjGGtO/swrdmZy88BBnZf8oW2TLKDKWVY1DQzdMV5nGtmcn2HdJAUwe5rMVNCAGtSICYl09
FS1JxXVytudLOqUGMDZtgJY4zUc64BARo/6CZrtyofwhJdq4wIqpIB+n7FsX4Kdw9AqIb0WODWDd
mNMqHVJnrlFxt6+5cJJ9ytF0PQx0XuyEiNSaZnJLl9RjBrbFe3upSRseW/FiJwXp20QhO1a3IzEq
9eRIjR346acQc0wFHJR9ElIQBuxzGYczYBGOInaceI5lEcZuyy/zpJytTwHa9SaOK2o/MtAmB7Zg
80rY5a4ZUNgUcztjXzEtLrDsJSkB2AyK1LZffwnVEQcHR9tQ5XcbQey3O3acKUEVtxX/Gsq0vYCF
9yT7bKTZM0IY6ftVhtjqFIwkNeo3LUAKl9XpHlXp54mmE7EZcI+Lqj4ZkZLeTPbRZigqBRwL73pf
NGzPo08xiKuZCpPQFVA257w26XIUHCD6Qo0bE6bXEXbMReem3mlxfye+iSFQQeoKpI0R9Giv0RBh
bgEtNqE3QGsK+vY5mu3nHvnEXbW0m8OkcDgXVre8XRTJNRVSnLb9DkHGuJpjdMXONItdbZMOY3XH
qcn0ownXwrOIZ8RLe1Fp6xIjxUMJ8Mi0m/nq6DMenhJjnCIjvidh62mA/8Z4m5RAO5en1M5f6EW7
qJcrNKpReRulF8KAia1vnFhbz4oD44D6rOcyopOruSDfwwJ0gkMUy34VNgzhZpFwTWJPH7pUbKhx
yeBOv0UL7D22lgDNYQLT2NbPvk33jDuvW/dORlzXch20cRBsA1o0boLsou3BIesd/Wwl3/u+dDxd
H9LdbFO8STo/Y1Zh5XIAnpitD0Hd4unIChisSMUdj69zKR37sZRYWW0yaNaEwUqaAmbFQuVrMtjW
DUdR6ioL7TAB8mRLYS5XhEwNG65I9JBt9cDABSZgDOepmxwE/MIG6j4b9hYlVLjqumbd9KazwxkR
EYtHsKJdKLGNlPtjIkiAVt2IGyHeSIOMgSAibYB65Kex5A8wABgf6iWTgE0NctvyNY6034uM5AIu
E3cXMJBdpzHM0mFJOCit/BUEVHMUWtgcU7gQno3zhVuMHIQuT7Rqb3XWUeYYCuyPvIS6bY/Dkqbw
28Nyuoj8+tFmeL4lYRPcrc4Yqi318s6fsq3Aj2UC5E/qE+Iwz5I80DQauIZGfVMTMOlJAR5Jd9W5
t+kQJoTy0cnpMN8BXjoifF8PoES3pemoV9Nn/4C44El61vtmSM2jagbm6M63ymzThw4jCvMLp1pj
C0SSiev6pFfxU7N8s7LdyqP99qmGLYlyulNvdXLopSPfaSrVG+6U/uho/ScnjJML6GKTuKTe5Bwu
tQe5BGgkToXJ0HfVrpTOqU9z9Tnumss8d/H3zpDvyi5jZICjto0CHYv2QglFZSse5rAG+y0690Ay
w65sjfRKNjdRjsWM5g+mzIaLnUuntfYT0NpjUdyabgiv/BXWKqRZhH+o/ULv/RrSLSI01nxKih4q
ICPFm9aQHVA0ot1pOhamUrafirmAq2mK5IdWwyyaOFn2HLEtrageDXIcdlog88Ng11CxWn67MnSQ
08reFWOt2GtseSALWNvmSuY3EdintoUtZml18sw/LDdGpR5qbimX5vg55njVgq2b67OVYPrMbHJN
Pz6dYCOu0gAi24Sj6cwlhbnt48OPB90F7CNGd+cLs11TUZXeHEVE+VJ/NWd/oJTPzcwB0dO253iW
LWFH/Y/C8EFpLV/K0qAjANKw9omtTsFsmC1n3Lk79zw/sIBUJ36Unk3hA1JC9LgtHafDjkPow0p8
PJLEGyP2GB/cFFiz3mIL93sjOgs8y0RevtWpf3VJq5V5kbxqpW1hlo3aU1h1xGu0RXyAUKavYxwF
l7iHlC9tbP+xZr34OctYGE2+Z2dZt0v6BbWryf7CIOJe8s5ndfkh902uiRkeSxK+d444C17Ac6sa
lB1ROq3bvvNPogEa18Yz4e/WKDBCDuNmLou78E021FzXTxl4lMlqr/4w2A+ju5B9iYsqrTtQAH0T
pspGdhAA/8tH7U61okEK0a1ferBv4/8NfhT3X1Xp/8m77F5EeYsayBT/oVi1qFZBZ1Gu2hZ0nX8s
VkXCzTynPM2ysbDvW92PWsse2hkvohYX55obaBuRdM5KWHmEWfcg023wmak2bbPUf2dR+FZo3XiW
QbvP0hCLXAv4trfHI7912MPM+RKGzZs25QD8pizBSgO/LCXNPsaIBrVfu5TtHOzapgJ6E3Ybd9DA
/6IuD4RLpEV9p+Yh1YTZO8BiAh5aYohdTpe/nS/+yQuhq/9YtluOQKhFwJiNmHQ5IPxetiN3UqSu
RJ1HEk57hhkPGaXAUjgyMTZLn90UABU2cw04p+Pn+8GipWxKTOB+xf2cpdoVtUrljaMR3UjrZY8Z
9L2WCe01JKlH2hND6jr2d1qKKS1KptVsdt0ujow3wmDMPZZUWst68f5RwSiDnZB402SrjeBW7NjK
D6GZu0RLxz8pxOwrIbovQnQpJBDxU1kGjnwH8Ewht0FiGLu+19UxMNKbrJLiNRqaPaEnz13TEfgQ
dflVr8LPNo59z4zy3kOW398m0e2sXo9OpUPDDHhLR4fXjO6N+95CR/DD1vpqMsh26A4tyBwu9QQ0
UQGAOyu6JeaycDYlr1EOoBPnfL4DW75ylSBGBQ9dZCTg44A1741pQZNAsEGiguxBKjI/gy09WrxU
NFrEJMI14cc7B9Xp1k3o1OWhT8y4Va80zfgKpr1ZWX0GgSiDEakDUh4rg2mqjXSrMBcPiWatQ7db
y1bEx4j4V5MTyTGWn/LaKg8W3kW4v9UT+Au1QxPnb6yib1dD7TZbcCoDy0l1p5UweXWSfPaX15Ze
JpIERgley8hgDRqBAbuU9VNuj58rrfxaAmGrs9zd0RP5UivWpMAEeWUp8znV4k+mz3MeUu2rZl5j
d0R0YYeP4SJcCGyaonEQE0I3OtdcJSE4acodP3q1ofg+57AucRmA8EhfEdAhI4D2Nus1U0Oq3sQW
T8n0I9NoMJl+nbxMcXb517fGom/8y4HWsXXHRP6om4gaPw68v+kLU4vM4R5mkTe1erGqfV4qYYd3
HZ/IZIbPMiNWJAucGe8/lwNVQk8rO3JmTgvYE0+Q3V+IPFnNjW0+4u73twiLHkughAxPXGQpB7V0
ohPM2V16kHBt2MALUgODZ+g7J23ZUUj7Tmj1NdNxmZ3LInt1R/WetlSBbu/AmxpgoktiWiXumEka
FIPZSWAnXQ0lBbGuUENWLgCoSnzXWQJWsQRVlVqAffEB0luu2WbATneOsTUSgxxHiPJxALX+f/s9
/61+j0UG3X/e77llf1HfLj/+q9uj3D8cA62sq9N8Fc6HkPaX+lbJP4QQlgthm61kSaz7e7dHWn8s
GxrENwsNriusP7s9uvUHdkcXoSwXs40E93+kvjWF/MvNYSu2TZunJnkyjqmW7/92c9BsdEcZWcqT
swF2LEwJg/adTRAG+bGrbZgxiB29Uq9MrGej3LRN9InWNxtGpOerTqsYX2ik1GmV8d7lA/2IdJ8B
sn2ca8iS6ImubSyzkxalwpN9ukpAFT4Mad09xA2z69dcs8TXwmS6X1rVwYz1CJoh460urh98MRNo
EbnmVlJzrimBD/BNmBNX43wSsvsMEGgbFU13gZiwUSUItlmntKVhcdYTSTRrCMI1nzxe/3kDwwFr
Ze5E7wgt11mLMYVj0bUwM85ymN1XgLXFpQMytxJGGQBd6Y11zwmQwXy0zgNQKDJJn+2afaVqEyw5
I8G6tQssupyNm68V7q3SBtSGct8E8bcRQcAK6PVlDLKE7I+0w5aW3o0u/trI8DsSoo1Z+d9MgPKe
aisIaSRRUTePuIHKeytY/4OWOZwTPcbTEsz8iM0LKIOvHljHA3oRFPq+FdV7/K4u81MQt2W1dMsM
0+vL7nOKrNOqBkp1k3ExWi54cFOzGpuAyGLmA3byOlHZn9tSeS7y20PTfi8nEoxgXnUecqafXYmY
Z6wZSokBl6MOu7iJq87r5kyuxi8+1px1XJ+nCCK4FZKko/fb2SHdAois7+VLIrRR+HA688pzfGzF
SLpSMFjspWPsUWNEd80u+o3mWusZMfepgXh5CmL5JmWGTpWLYMcZAG22HpxJD65WmgW20kRBoBCo
rBndP9eA2qw20D0AhVOOlJcu0IXJVI+dZRUrBhPaQHBckmyS0SIJCYA8RGdySZpEP7pQHtdBTz0j
CnpHSfe91tOYMRyzaQg8btAZVJa+S9fOcFbzGD6yAfc76ZJ2O+vlq+AevnEP7dvI7c9NBtJGGOaD
8EdmMYA+6hgfz2BgFW16nxjzCk8/NCs56uYNWcSzQ/bPjvcgXdfM6pzIecir2rhTvgMT692vXVEG
ZwPkboQgFaQa8R09B/ptDYfs3AvYH6EZIknwx3o/ka/gBvOaCytaqWEzhVaCNqC4hEW5NerPkWmY
zHIRmxlCW+fd0O+nYgYLKQmriWIye1rnOJV5vE4yw/E0Tbvmif5ipkV07DvzYMD0ZF/S4i/K9y8p
bBYUqlu0Cik9g+KV8PmFC6TkFmOKv1aK663TExf4sa+vGEyKFRT+cIspPd7m9XgH6IwgCHHFMNlr
qJjGp9Y+a2UByJrj0CeHZlTi4JN3SfxRqDvqpFL0Y+skXoWtmDxiI0b5QC86PRJejbAVRc2Ogxkk
aIdJ+chv2xC0c7Bhtp/mDNW54KniINfOecswyTcs/UrScosgnef5iU7NrUVtYBCdS1uWDJneLiXc
frqXRK4w6beMdfLcEdfDGYkSr0vHH4QDYemP9QuihFM0Ou55TphgjmlobpxBPC+mM37wJaPPva0G
CHlaVD9GA1+t+/onQKWfsgIbW2vNzmo0jbJB3V0iFrdxN+8G8lNXsB1eRmkKDOzXxDfIfyNZaxWX
LSmMC6DA9vNznJec/CZoKF3b7Ea016Dh/Y1OHOHRncEsB4Mb7+yOUByidGkjGwXRBjPB0lOV7AIQ
FX2aHVIHxldqyuIQ2uoWFkbGy5Ubj0lCJHJQk3tN17t864GdcaUBqfUJRKJIFlDTgyCnLwy3z0io
TuOho1kPHCIe9E0Vzekppx8VQfTYdU57La3B2obWzBliIIqhL4f8kiVjhtCULDJUJAYZ81u7KrlA
mMjTezauplMauKIJ/tIDNEHOmyZSycrLb6vVZD2pLHryg6K/2C8dGikitiQmd2QnVKO4u2JLesVI
HFI80klv2k2ekjnkgIPey2LOjk1AqZdU9o9KA83E8NI+gSF8t8Lbb4XBPzmoyeUc9vt4xZEkLji6
1G2bKY50qBR+33AJi0jNXAuUNzQBuNKK06LCAUs0hlXdrJzBSCNyhbOUCJyysdvT2PyEQT7wdgEt
h563p20er1OW+dWvT2tZkAvwmNpF9DxUDHuJrYntOEOJ0Yf/xYHbWA7Uvz19U1qYiSwMQyhPTUar
fzlmBirMZrOyQ68cuYeiSDKtN8Gw24zPC+k+OEX7Y1LhwbbTL9QPGOKM5fJIRmxo6Vc3mV/L4Wan
lbVWVdwv0ayXjOKbgxGhH6IkjWBGICNLsEg9KGQjfEV1eGLbX7dBvwHm4pnxg5mQAviv3xfzL+fn
5Q/TdZ0aiORhlwJr+f5vhRCVWmekUGm8Qeh7lDBfDYivYZNr3lDAYPVpYa6BC68Lxa1jAHjAjCA3
yoyyrW5MjwsljUDUaFMZju4pzur7PB0vTNJKrzFwXJLSSik04/CNfCJjMc46ZAURE4yivh3qdeo3
Cdp9NEqMBsNVYiTnlDCGSz0En1kOyLjLuHbFz6jW7U03mmqFVgCK1wSRIuZQoiS41GnC6GKhnDDs
zb9+fXCh/+WdN3TT5vwkFNUs5exHK+a3F8htg1qb0mD0JlJT7xPct5cxPuvBe99B0l0htqxtWEpo
o4rdsCFAhvNIzALVWsX0HTEhXOnY/ua0NR21ppDk6mTRKtCZiTg2y11ptnsqZdb6Yaw+2438Hhdt
eguD2vYcIjvXXQ+/2kmOvtO5b6pzYO5IxzjobRE+Z9n04qBieG/jgoMoxfVNiywNjHsaUR4QQyKG
xL5FfpZ5BPGgyBx+umGseUID52vKGoYGrNztEFUM7EKnAqU6JQeh88R6ez47dsSAJO7xsOjdbbLb
6Yw6YiOsgRSsOFRbc05ddESkUPYiOOKsjpDuqvpqxCaN2NzfxNzy5Mj6clctDXuMKM45xQG3Ef1Q
H1TZOIcu49Q9WUwLUx1coraMW/IQ/offsjZLi4QcPKvMTaPFElQPnqPV6mKOERFJUxPcLeUApkEf
sE5tKfcMQZCL4tn57Lb+9yYm9CTNJYypOCihiZtLgKcvtaMdQG3P6CXnw49/fc1Iaf31opEMyyzb
cV2XA7jr2n89XpgZc9h5NNeO0px16QOLDHOF0BAjA+wxsgZMqqr9r89r85tVd90qSVGra35V+Csk
O8U+RPpOipE23jG7T/e8SyBMDKKszwBRnucJmjEJC3e2CuuZuRLrZtSPJ3rG5J9M0efGIZi2Dt/Y
ryEvgI/YFZWc3mh/kfrYA0mSTEMYFN4MANi38FCX0ecYPTj5WkIwZxNhe4Uulx/KACw85PhrKrPa
mzMcZHHvGnejAKCjNTPAZ6Q+RNzZ4swYk9ZWghxKBNojbBz91Aa2c28Y+J54Zx4Aos/EYSxf420C
m3QXbIPHEW4p9z+TEoe8Y+Ze5aEv4gWnGBC4nLtw2PwFRBWX3amay7M1JPW+0fwAxqLdr2dnwq62
zFIiMXViDatr9hzaL+w0wjgro7/XoiA/LaeLbdXrxPYZ6YS664kyYlHPy+BWpbanmzPzEYVoheBq
ZMGhz1QO+xf1AFTBCnMBfesGGn1s7bMpPkpcA7R2rE+aktHeGtP4TKHmTYTnHD8+c2vANo4LJ+nj
bSKVI2pQ0JsBY0lGmv4jc7IZ82feQ3kcErZnUO12xdEDdMF8hnU4UF/YX2WLJL2GbPJSsH+syI/8
hnp0PpMsNRK9g+hWC4fHSlIUpTqYDiuw1lPM/MPnNSlRX+yhVEGE49ix9iNDEiWMJBJ2PpG2Zpc/
F9qIStTt3Af4jgcAz82N6IjmBug+9pxwcb7k6kTFR+dN054zkQQH0n4QwaeBAo+3GkB4w5DSnljm
s5M+JZmXVSkWv0nrDuQNc9JJmp7gLcM66yrBvCmHFwDrWaMFqGyLft/XCKQDpXtFqY+3xCneQYgM
35um0Z5Gv2SFREt10YeZp125ZwaWLruxnjz0Q34KNWLXMO6irnSa7BB12ltHGflYxTLhrvcVSdcp
QxkIu0fy/qZ1EcM86NR8qCRjyWEIT7IruRZJM0yc+skl63oVWEb9DID6rdSIvOeAFx4m1ylWE02r
UztW/FcRavIPhyQ7R73XWzVxSmzzFzdKsJ+J3megQuSiUuJodaFPhESctfu68l9rXpnLr6+RdbAK
/RAdft7YYs/40Dx6oi+nE0Om6RQWgnlIK7aOeaqT0n4ETxBC+jQ+G7lEiDdV6MOLyFonul1ALGcI
trdyBKB5OF6oG8fLx0dOl4idmSavDKhBx2dsl+ZIXin1pnkdu5wmaiRg9QnYOGGdP6A1Z0yXm9c0
S0CW9bm9Nfr2C7Ne65uutwBGioKQ35JpOOl0v37SaQE/VAEa1uSN2bR4txJUvwACxDGOpuwpykG6
R0n8FgrNMzKxc2kYP2Rj1jwMqnUvwp12QZAGh7QEGlt2orjWy0M16u45JzakSIFNQfe8tplbP+kZ
QP1cjGShwKzca+BOV3PKbCdzGQCuurZlBk1KQoyg0EssSLoYXMZkv6get0kOibEP4uQax8wCTaTn
h4yN4+xXstj6LYlR7cD4IpW2+9lnL8FxUr7ZLdmaQX93wql9pHUf3e2y/UmMjPyiZ5m1ARic7oc5
ML4kSXmobDt47iJ3vkbuSK7M8mO57wYb3eQqxf7QcZiQCsg60TXpCFoaKBstWne4U64N95qBxqo2
owF6Nd9IpNkSRya+VCKiSermfFeynrA54slrGT5erZLUNhUYBDEHloP+Wge5//HFfvl2PS2RYM4k
NhRf5klpZFoby3GryWZxiklh2zE2vncZBznyqLnplqzwjweiijhIVktE+K8PP7768Xmtl4jNXVBM
y7xoKlK1bztzuMmeQyFInxVqp/yUGGJdjmN/QN6qgTUxcScQzdMxWeQVWykf2jjWLZA2knxrWUkS
KiQx9Kq2L+3UzpcmA3kmfXWZCpksItdSrGTd6ocZ8NQnzGhHYRAYGkkxo7aY41vW6s21SU8fn2CR
Gk+qi456VuX3sFHkVnLg45zGWcxOhk1Xj/bFEqlzCUJMFGbEOZl3YSeHLIOgEs2vufk+ln5/04P2
LTGm4OIOTnDJJwfCD9NeEJcGsFseGDu0B7KOjvFgWi96Dl1Zt4yThRqraoEWj4uYtNT8b01Ekp5p
ZbAT9bg96X27ZvBxdlW8lenkHxEimLsuLIMtXdObX8vqzfXZuDvSeZ/aEhW3GaH17bAaLQdh9JFF
MOsHa5peagOLSUH+sh+Z+dMkxQ86D/bp4zNsz8NBB6/HCCbOz1Fu2ebebbkouu5aLw8GXZut0FOb
ZAg+/fiGqsObhQJjF5PKsP94cBvWSYm+/tKB+ircT4Rk6M+N++SMWvkQITVj/MKyV452sMvlR8O+
3TsDcFE3Kr62IVkIs70C1EMUTWSzFVbpvevy/hMXJb7XKK2vVoh0vY6zkG09DiHMJPETuUzhsUCd
sMpajfYrrYp95cJKmNP/R92ZLbetpNn6Vc4LYJ/EDER01AXnSaQoyZKlG4TsbSfmeUjg6fsDtatk
1+mu7ro8FRWKDZKAwQHIzP9f61viwa1JzaQNPB5vf3oQ55tacsppdSd9x/qCeMRbSRm0y2ZkMWE2
wAqGCpewOSvzcQaU907gEfWV58QQoCHcBlU3wELv34zEIqY77kZuX+7SEcEVTr1zVzGybLyKJL4q
dGyaJ3tFffzZI0fXkHb95tropXxWMPQkj+QEpSeqkU3SMb3GpE6TssvvJpSHlF+N7j1xybfiZGzt
LIWCL2BNLx15EyaWTwpA5IPkor6rQpehhUDqVTyIagkpqdy0CkoUQB8CVUX/dVD+bqIRcyKvvFqN
U3n0GOgZJ7vw0Zx8b6niiLIek09weCGfgx9fp8hlhpzOsHXbQVZ+gsjl8rUTi9VDP3o3euQLWlQu
yRIf7gj17c7AwjrY3Tp1iSJbNqFCkuBqBghkjERTXUJyjIVxLRkG9jnXrCp65ocqTJ/HyTYOblxn
mJYpF4XYf/eaj8EuD/VhPxg13OGu8w+6Xe2DojxbjRHc53Ed0DnXqlPuqzuro+3eBPI77rZ97zXt
N4I+5op36X4x8NCvijGoNwypwHVbgm8c6qlnUQ/NtrUHb9MT47OAUqCteisc3sfuIWGtZ4oI81lj
bephYMwPyMPp47Uz0dt24JqdBZK/re9q1jK30LlNILXuW34HO7Tt+i7M6/Le9gbsJkaSvwkfxY+P
tySRvn1BF/IM7W34arWDS50HDQhhQ9E6kf0+sknZZdJp7ppSNMcoAZ0BBGk8wKvPDwGm1L1wMnnE
DhOhbjGd4xDIZgfedlijAOuXOL9JgJyaHHkMC+kkV18ssx72oaixCERu/h6L+6Z0aOtVdQ+bVJGa
SU7RpkLhuqLbijRzrKlA5DbXF+JR5yDGmGYxVpedmYyPcy+DhVn+TprFuE6xi7LA19ZlVbQP6AmY
ipbNLtNNm95vpL8yA0W3XqaPoZ8Cbg34ihjnMWKrxrvSRtybRbhTcWGck17fjl3VPzaVBjrQB3hc
mHz9Oj+un+2kjdeh+DmVff21yPUrHxER1HX7pnEhLAantl5YEMIcN1Y4VKYTIHLzSxH4u3j2qcky
esUrbbDEzftnFTEHRh3DEmdq7Z0NAXRdxBn5aq713aSdvSTqtIZxK58bcpgJMWqitWfU2mpiNJuw
UX0NBEV0UZRfMll+E4HIv8axIsbGIPrCrEd5ygNBeXjqu1WTcafV8oYYh5aFKTXir8xjvCeHpjdN
qm0ZD+lLU+n3LO33YxaN97c/chqmgzWoB2yK3un2ZyzTRVoyYEllD7SpAwq6LrlUdg17AuEkULZy
63k5I9p0wATqQyJsnzI7Mq4OhLCdFmAmbOiFrMLBnbZxYyPerDz7kNfBtPRQLhypAOwab2yPsTE0
l7KkapBOu250Jpq8o3vuSJ+FO2a5CAXa6ejJwb6vw5jOEcXRnd8IVElSPvF90BmZI0aatB/fVFVf
4mJot4McchQVAD2kg2Yx6fT4lNnuMarnaNfEyU9DqccHmcfGrsy8cp13iJ1E7FUX3YyQC3SB81ob
ZKpjyrYpA5ftll5MB5Y2KL9p5rSe/I1oQ+fBzEftS6OWkXqtXVr9xdDLQ0Zo1qoc3B9WFQPEI9Tj
YiiI6a21VxiD0UDm/qMlZ92PTVaxNHRYNnrvf5mw5qdACp7AUBwM3R42dsSIQTyNOpU95XxnTn5r
86zYhnbmPTtkPC/VZKYrInDHObuJhc/EfD12sFpYwP71QMhllOpqk/SY9We8HJ0vbzEMSq2bqHxR
OaEsAapFLMBFsSqAG96Tj1ojDvTLY01oLUIfoDaIYI/hKOP7btSj+8kjzi9D7phCo4tDsNiuJYmW
7hX4lz4wFoKIgZ0wFNUDQmFauIZf84G3bpPy8yzBr2DQ7be2w+8jDCIDy2s7YpjWoBhSKXwy007/
3osHLe/NQ1+KcFV4ln/I5j/x7NYyEWwLmNDHAfQB2XmIvIGI9Ku0MSXVwSHDTtpbC6FbUI08omU2
VTS6pywjCIl4s2tvl9fCjOP7qvJ2thvF5yJpLrGZIjeVAOAx+8dnqTfxmR7AcFBRyC0fJfRCF7Q6
B+Tay3iyLeQINDNQgKinasyaixGQdYDYFwU9jStQyNCXuQb2Mh7Qlxr4ko14beqifmz00X/sTI33
i2acD5Klip97hzQx3EOsFWIlCysm/8xN1dbr8iVupvBgV70LSJxIIyJ827VWkv4E3dx8BiIGr4Xi
8DadHsD9mQ9FVHhq4dfO1kfGswRWX2/zXu6jXmsI3uvJJ8noMiaMWus6J79OWkDnYm0QS8ex+3Nv
Uacv4XHPOYLVnVc0X/B6qzmgbHzMSvdFRZm8a7QyJRADLTClCnXv7Iem1O+7+c/tvyYF4a5MzeiX
JzKY45uqd2gIzq+zR6Hfk7PbnBSmbzfld1R7Enhd4NfXsPfiM/K0TTmM9bUzaUFbFs3Z3q6oXrvG
8KAR0LgvM/JMOn5qz+BNr42rqu91iYBEkJ796A6MFy2J4jJIaMclMV5VLUZvp5L8sQjyYlnbABHV
ML3q6NV+GMSogk/JAS4QJ44Lyqkm93teYVQdazgauWXKA3IDh2WqH34Zs/w7jfL6TyWqw1CWeJAs
P1zTL1En5qO5P7KcIjbbKULzFdErSVhDGh8nRtnnOk7XVVnaD9QQqPZb8qykHb3kpteS7xAkyzQy
xbm1DEU6irbxTTKnm9JATQA2Z5u41mUczIiZoU3rsGzb77YerJWImlfMBu06aIFCsljwFyYO7C9E
6RJcZnJJAVxKv1iKLnyCE5eSTZkBcsbzRFLIKrdaaxulZf4cNZRTpF2N+yqPoTGxIl+ItpmOBNjU
+6nUi2VRttp6gpawokQ6IOsNHyEYtiCmmaeGSC0foIJZD0gIrMRk2aHBZoXDTJ40EabmdzOkBSk1
JKvdWC34hHYoga+qCYJVaTc7syCWiiYvTX+LZDE5bPIeESjqbHxumvnWFj8p9N51E7VBH9gSdAbE
o9xUphkwiwwgW6Kz/0bU7r7bV23zYgYTQ9o4fLcs9GEDgFKrrJ8TIR/7JNsrZxoAEMDa8Wz5moUK
HqzRGgtLfwz76oS04OJIZHistb7nyaOcSAqUI2Jik/WBSvR+NUQkngQq3zI9a2jOU38iyZLCHGBm
+UVvx1f0oi6QGIJlDWbCYyWedWlcMC1+zZvnTBAdHiX46UIN1Nf8ijyi1MfIi4QDN77MItRK3WJU
vr3EPQz/mURbbnrQG2zkyHlmUjaifZRF7Q/LR1ebWkvfcQS5MoNFi4ibcWyCSEB4xyIoscedjRjf
StbZzE9lteOscNlcmpr48mloAqpU1rqac9vM0rj3+HzSYHhqZnuLI/UftuEv4VFuLKz4y6BzSNBu
o5MducRTuIwDcfY1znIKlSpyV2n76NbERNkvKBPooXvi2Xars0Ohygs6shRSPNUTI5ehs0pru8jc
DCr7SRwcAek5Dsh4VdbcCicXiqQ7wrk2qjurNb+V2dVJnq2aJvvQOAr4mM7nAgq9H0AYJBOB1JAz
VkmbvrVTdqaoqNZo64h2bpCST+5d43r2OsxQKtZNUW9LSfOvtAHbh5kMVn6Uv9lcwbF6G0adHHq/
+gJwj7pRrKF6m8n2PS0JxMOjs/bGiKyP2H42i3t0FdnayV1EiHl7Sm98u8jqF34fLaOo8VZ+vZjK
gN/IYJLIIK9E2rebDMNllYU/bLCneIjqa4svk8FaI03P2TShi5+LurfS23ZhaNgT+dneQc3IVwbX
L316vrpQvlgkoCxzp/xJifpoeAktGNky3GRP8C+sZQlsYsmN6a5w1DrJQmTZAzlpQfANyxZzytpM
qN0Gb3ozPTq6RbKKSMhYVf4CzQVTO8ws0lZv8E/WRQGUQYjJWiCE+hrZ+dE3o42wR/JzArrhmZut
CAwFKIC/Icjdq94g7yHgCwYvkZI5SYeqVLhNZ5sGAVfHgBzsUszWsvRVCfti116IKtrF8lNRBrAj
sAvG+Fwg2HZqDa6T3hlg8+olHu/DFE06RW07Y+7NlCnozG5d6+qZ4kEEOPioeinXreVXi560G+pB
BXwMal8TSXeVsdJSiUKC2c+yq1qiMTRJwEy3j2khQZqSkCiSs9KqeoViZxhMhS2E26BvIFa2O7zq
lcxRFWoOecWUI3pZPZE5+Gc11M8e6+OWEHYEYDRhUDYXi2VWNk+F0cqdbCJjaWsCLarj4iEY3C+m
r71ZHStYNBdyA2eXxBU6VhGVKtQBDH/tqkH7vOTe2K+EKBaWlcgtUXpY9QitBZGcEYpGpQbFNTBv
Eo891K2kVSKFGugWaPUuEu13i3ApinudtVFu/aKNhAi5rkuM4OSzDoCxvNMQ/roa/FGQHumwpzzH
J51mGYouXFzG6OH3C8+RGb5EnfmzI9cw7EgEUj75W9x4XZT59NBRa2dmAx0RIVXk+lsBQmWN85cv
zUUBowAJFRM3iToZFi21U83E3JeOA4paruu07RgjdPNnQu5eE+nfopmn5brTuHoxrbq7aJ6pr4H8
fJ3c6RGVsntW8x+r7eNTIkOWX07EpJzmcj8rpUBahzvZ0WKCxIceAckaVfNH/OS49coS2HTFx0dk
8LpCbNpyQidhJgB0wmjBeExzo2DR5YXlcmw5SEHE3ZIa9LZ2uawsVLZL0H07NdrjmkQo+A4SYruB
tWwqil1JKkTplfG60EA2Gm37VoD92cYG0vgBh6LM0oPdMzL2FJGWtVRXnQSgeOyQhhkDdwpSgCsv
fM4a1995uXqXuKPX3jwcqd55gHpTrCyCVeKuf4yN/mdVpc7a0q5mkdOt1aporeZENIeFEo22wc5P
yeBAZQ6aaSkII0cc5qADWEbj2OKSzNp1YVSnhmnYFKlkU1QDNZysn+3gpVyjSWaYjb1VjB5jSczq
gpo5jlVILMynfxqqxNrRd3f2ILp1YiVYVmOQLDEDXGjnf4K4SF7rRjioeEt/0aY0CRLSffldodoi
yb0iogvy4j5wQfNX0rA24cPQE3idDNNwcrpe8vOyqXhBvDKkJAQ3FduUAvRu8sG2QCGj9dBiJ+nK
gwpBSzn1uDNrkEOdypcRcfBLN8OVR8IU3h1u+sqjl2xOE4MZ6/NWEwpLl/EnrAN71VWpTqyb2tDc
gsPmiWjD4gkqdrN2ydHuCaVEnWiobeTPeWuMcn5Gch5V9HXXZq9aN/kLsn9BjpDqt7bxty6ByA0L
VBEpd9bB5tqFNGCRXdLpI0MVBVUjO9vPEtY1twUl9pkbwtzK9XXj0FUz7PBEW5E+y9wTs+O7Ah4P
hWmiffMUH++k/Ujn+40UqJG6flgF0eARFJteg4ERqG8or8BwW9IyOAZm5N95JiEHhZ7Abg2xtxHq
N2GO3rUxvi/3pyaoltHlainrrGOzunRFfB16CD2YGYEsuExBYLbmRh9THy92ZtD+cG2vXIimSJja
FD8zKvPrytbjzWRNf5o9Wioz9b+5dvBDepm+6MwKGDrQNRWblCaTn7q/7pMiIEsUiV/Z/6icBPep
JErKj8cFPuaj1473vQKDUThkBo/yQqAhy96CHJ3M0r653CCW/iSf7GqgkAabZ0kWENiUlh+dHZHF
5bkViDT9VUt0hTe1Ppeh4GfcRsN5Jg+M0ZpFR7UcWKssjRAvg8rVQ+YlJH+SI3LXSqyFVkIYtcOo
TCBq0V8QkdX3Vj8bb11KobnhywtjG5JXuKvIj9ziSQ7WqfKG4BVWtyLMRmV73dL0rxbhZvbWIELo
bcB8t9W5Oje3TWkSkGw40Ysak/iQ0OiDEDYZd1LHBKK84sGI9JQUL6GdCGcgqXc+J9NImLLC8rsM
o5YezVJc0wBRPJpUf83sxdwxyoklM5iasNPoQla5eY7q7C7KPPc1Cqdp7SsZ7Y0Uv5TXw68o3gXV
5yuxxt62rbGU+EMTv3WIjnyrS++6vPjpzf02WBlbGPn23W3LFv3HQ1OEAzude3G3h5q/v+q2dXuc
vvzHjp8PURnc0gl1fjnW/CpB0eju9iqjD7K9P6DADQedrM3YvxtZEPPjhL0zGbJDtlFvbDL4mHEm
9TXFNGgp0nN9v1kXo5joP9o9JaxkoIKM0U8nCnQSZ6FrxVWhurkqlMRJkXq/PNSE6XZQbruyR2Lh
Pt9TZxsgVlz349Ruj88Pue7g3lWBwLI5n+Qwv+KXz4ZX5Cltodv7uT3u0Lq8PfR56H/sGIKY3eSe
0JfdHjJLfY1DZ8O9JDrf9nfnj5tQaHy7FQ3g21se0PEKt2X2y3GTClKKHwaAkay/b36cm0539Pbs
7RxuxxYCJen8mX68glovnS82P/afn71tfr6Z+RVqbrV+7CDj/mPz85ABLYEgMP27aPZ21l1Wb9EU
tddSemtN69rzbUtIX+4zHQ3KSIt76LZ0DMm5qiNxn5VPcN3qK+KTbMPkMV7dNpP5MSox5WYwbPRD
82aKh+RKuZDZtR0GS1h/hBND/lSbJmHxeXtN6evVtXIKnf4KIM/bLh8HFJG9GfFXf7zu9kRn+Kx6
BLGXn/8m14TcNpkYPh67PcHCCOf/BPD1tnn7ExlJuU3aBiHRfFq3fxcGC2oND07N7SW3J4ohU9go
4UJ+PpZUJfVrGn3L2263J8bEs7esYOhbze/19sebwmBbAeVd1GNFgiezvIjcTOJNb/vdjg9WKNvl
ngd75h/7DVpR79LOsn55DJZQvwuITvrY9/Zis83Fboobsbgd6vbYTLzYcdsbP/a9PQGxm4aZ2w+/
7FvFdH5c+i2//BtQmrP9MC+LfzkXQgD2pQm87PPfiCen3+cGRqPb625P6FMv9rrPguzje03QW+yZ
UNNB+Mf7Musu2BsZhtzPx6huxQe0znS+b59RqxBtNDL4+XloYaTtgW7Jj8+9uMDGQz743z8fsmjD
E8BcfPs8T8wJ3qGbzLfPh0xVhkdSxokF//svsiTh9Vg4wcvnsXIaLceOssDnQ/WYqiMkvy+3Y92+
P8pCMNas4PHz8E3gukcnsx4+Dz+FLvL2QHz8JG47GkmYn0y/uf88PPCH5pTVxeXzWDkpIFiAi7PJ
XWTJpJhVOi4OLuUntHPak477XPPnAa4ctSdRxAk8gR5O+PxkkfTkBuZps789GzDVWqO60ze3Z0uM
A9s69fvV7VnLdfQD45XD/ZZ9p9ZPzjB8Xm5PYueNH3SWAJ3e+j0NUso1Wd883l5qVN09lIn8cnsp
/ZluoTdKHG9PpsYsFSxMtbs9G0ZUqej+yY9zyM1c0YWOtOXt2TpghUzNgs7wfA4R4QEXPxf3ty0f
EvAjleLFxzkkrLpEpyUPODu1JzsbX8B6gj6bt4YSglURB8YsMNSe6rDoV6WPh/D2bJ9KPoLer9e3
Z8kNqPdOCDjgtkm9bDxNJRrV26bJ+vR+yJyPI3mGNT154q9ToP2+m7xM+zg/AvF+tkae3N3+kbg1
82VIsvT+dpjKGMO1z4pve9sMJAhdh8ST1W1TAII7MDmi6fDX9zbdDYH2ftsCXjxcmwhc8/zWbg+5
5alFdMBMbzIXlaNFq46W7RtiqItjwKJQGctX0nAJuc0NVrO1gZs3C/ek2DmnMTWwinCRHOjQ6xTI
GwlB1XGeLEloeEye0lYVnUMWDv+ltYWOO5DN2+tue9w2W1U0F72lMaqHzlMlxPBUkeo6b9wO5vrp
qXAd73J7Nd6lHn2h3R2n26GnOUNNH+3tbQdFx5FqpIE2b95fL53xgDOTEue8OUW6e9Z0+XA7kqYJ
pAaIxefj2H37oVr/v78ZrZu//Qfb3wtSUSIZtv+0+benIuP//zHv84/X/L7H3+6i7zXYrZ/tv3zV
9kdxfs9+NP/8ot+OzL/+19mt3tv33zbWN8feFSs3SRlNl7a3s8AwPr/yf/vk/6HxT73rf8rd8BC0
/ve+v8eujnLeym+kp3mXD++fZpt/+C7Kch8ujG+Zpo3F78P8p9neH8LFD+jCetJN4c1P/cV6cv4Q
Oq4/38O0yoikz569pujakDQMzIQkaCCnNdFhG7b+76CenJu571PMb5P9QSiRh9adsqlD2Mes3v1F
0i0xADux7hBm6swCFcoK3YYCpUMJS/NjbBAEbu+L2ETbMZX1dSzccmtB6Kf+o1F88sAwXkC/UfKk
PizLRShcRSh6jtU4qZxjmoYGlr6qu9h2E88pvBSglaX2lTnHXaST+w0hpXyupriHskGc3ZT58uy1
RrvHNhb8FH5CXzcdk6Ou9HkKNTdmOotiNrMF/45ZV7msonKC2D0MtOAMQq76MAN4BONqE7gNZqbe
K6ej27G2diMnfkMAIiPywotqzir3Ghbs/nBhZlotS6JQQNL5nXoI61mTBdFq6XssGS1UgSg7U9gH
ELBYRaRNejInykgLyFXuS+gN3drD4kKnOdRL9ANS7ViPNsCfRpvGfxyEc2Ws4+NSlfcUKvjWCGCq
c1wJzSe+SdH8wtdRL4hoiiji6OGX2JiQ2LVU25D1apnrLlOvtr55fa9aPAlTiIgPxULJTMKFNNiL
kTZam+dTcgUBzTKeWt6YreF7BGjsDbNaI8YS2bITbvFoMhQBFcz67/jdDMRs1PVzZBFrYjF6FD0F
TfxJH3ZxzR0Z+aC4IKYcl6LP5bJxTXOVQmJcti2rvEGY8trFMHJQKMqXIvXRs/OVLmppTs9pR38j
6hmRFnpHGgT3y+EoSsu+CyG0QjdGJ+d70qRIluUsjyqKFjVCLsJSmaeRze7t3ELhDwmH+FDl+rDK
aSbs0qHiJk3IbYdRXvh3dj6IBzF5SOx6OULGRd6TJdAPJ+3QusR2LRJN2Nt4YoHsV7F3nuIk2xaG
JMBbjUiQdSyPeVpMxzA180OTIVdBnFr9JLvDotmhxoMy9enqxzK56gN1QmK7Tahf1rCc5s53TjAG
xVXEcvctGpCraxAnwLVPpKdbB6hwZiQN3lL6/hGKAVHGyT43K/MKpTB5DjzgGgut0FKGFsGkDIXO
uujMflG0Ijp0yMI2qdcOp9DMnEdSjMtDYlDGEJ0P80m6+njvd3l0AkTinCwgjH8mKVN/pVE8ydpJ
XTA75nuoDtM+Tz13V8aMhQtHNSR6+3G7t7o4/Zqak7Ma0SassI2lVETIEj02w+izGkuaE1KU8gKE
wT3WmtHYi9rPsoOGrvPOtqr6BdJ6SvV+zMfj1DnWS+Xk1Z8GMFua5D4d3VRNj81QFd/iBP6WT3Vt
BZW4QYHSBebKLnogV63rbHU3R9UuUn03lTQFYEh6NpXdYHzuzMzMTkEmxudIF+NjMMedhJVONLz0
k85aoJTT33S7z+7ryBN/oi90CUUjC2Zdal0xgFBP5VctL+BfZXbCVWFxZ1xpem/nq6Hi3tKj6LnY
qo6PtEUpcZmOsItF5Mw93w74quTGYSVw1icA30KT5xTWU7zVDYBBsKJ8L8awEBd7pNriVUrRXrze
HG5rR49O2MACb2n2Nv9NyxvJYmUn0b4xA2QVOkooGs6FPezQ0UiP3mTReQs30GqqTbn1BGCUoj6N
xy7ZwUHBtTH6Iew0fq7OtVZhqT3KtCy1Te+k/rVyS/9qiNp7FVAfqAiqEfW+Zspwheomp7UojOIL
glyikzGrYGFGEtYsMXxF0wplm1V+J9UF+Vk6CcmP3VEds0y/0DZqVFfhhHQpM2DMhpV12bL2q/IR
Lq3DLFkLwBI0UkZP5RBp7wXdp61ImgBrArpzMUq+V/+tougK1dh4tzrtYQgSmh1NGLz0uW7SMGhm
b03uzAh2vf5R4N05RmHYHUMVvOewecaUumI/3Y9OskUWFh+HlLJPqGFliB2wnhqJ6bQSxpjEjQW1
R1oGLNxzWs3Zg9ZqEBzi9t0geW2dE/u0i2LtGYLFKxjAak6Ij1lMN/om56eyCZp8uGr0bnZKOe5D
ZkzGsW/Nh85NTdo2uXXSswJ1cJkAmcMzjX0IGzThvvCbzp2ljVt+J+G5xCMwLDKrCFGcFXWFHYEe
CeEYiJmdMHhzUuiijoXxIfUhKxtlg4p71CB4VMX3hISuRZlZGG4lVYval1CWLX4Hqgb1qVshejfA
WwDaSoBK4ZhdUmSgR193051MyKamlWnu24TE6InFs1KrRmXPkxUAeCvyrRYlqJVCyC8Iw9IkPdmT
/sUc0zujwD7PLZ8lTs2g5ngt9u8EKpI57oKuuUuLHrO6H8LFz47uaJ+6Ltz1o0vsVH4fVUBSLK9z
NhHzUpkUZ7d2wqMe1cyHGY9pokI/0qLIX/qI9Yta26rYk8fBC+5Do/5JLeUehcneI7Vi0es0BFIy
S2RWnmxZU4lI9LesHTER6QnNqgxJl8kyjQwukdfGs4U+3uLXayjuICrqmUG0evbSR+Cf1xMJIuM2
NSpJgF6fugJVrhBICsK05zKe8Dnb8GLVwupEzciaegZOtQgL/S6qIomzpaK5mxm2bywpFkORA3Bd
fvPqsn/Kewp+INGbZjipaeDSc4XdkKql0WD2ndz7GmWWvcZm7a0ILZ9abP/gL1exSJJmEZuDvR0s
L1q3jsepO3Ef3w96A5ad0FFEBXWsA5kXFSQdb4q1i2ptpO94Rb27nBiXxRD66qH3YfQs6D6YZ59w
zCernfKrlqUQ0tGQFi82KCV8w7YQCxop/IOOVW+ABxnrGofWqcNRdzITLNp6LeWLU7rBsx+nyT19
rlpuU9MbDqYR2ciOUS2yZmqbe5Wa4Z6f3/TqFIa5HcYp/sHqzad1S4z06zRV2mMismx2ZZQzKLrm
DrUsqMC/2LZBz9SF9Y2lkfaVXIPdTx8SP4Py3Ka+Kr5hsAywClQAutwkcn4GwkNCX8Q+0wgzAs9Z
D9CeVg2T1pZrO4DSnyEbSNeinaI579NJ/KcQc03GJevC38xGN36bQjnFD3lbcId2JFkJS6MW40V2
CeiXXkMFyyxEVKegtYbvM73xRVWVqhfw+0hTGs0muaA7iPbI0GsGEG5r9ErMTLwMYcbNnYlY8dJg
NDrnRlfgJ3Fd74UQMt4mdIv2Ysgg23ltUOwnp+Owmkv3AeGMIe4GYWtvEzWFUx/04TsuQ53eRCNb
IP9BTsmymHK5KHm7T9Zgya3hQpf2Wsc5W2Zh3plhF74beqhWXd0RVyVcN1/KEFfIQgS9f6+0LLnU
fRjtp4bw+aVraiyC29RYu5ZTbt2aGNhIlu6OMHZ2j9LihXUt9YtI2la5Huyat0dPvXiZRva0aoez
IZosuTQjGQ2LJg0LlFthT9JynfnEsQCDktzZUUSEfH1GqxsXYHHyu4FpGa+JHtrLiFxb0GLJ/GMo
ZTC95G7WYJcfitJ/D2ITs22fmmBTK7Cm9SLCI/8Cirx8l5mLoE13+vBparQRnIXprKCX5stCGLW9
pJf8g2t/BmyH8s9GeAoRpd0GJ4tFykLLxhLBbqUdEruBmW3V+X3JVHpX1FML+tVwsQyOQ7WKYEQv
itFyDmVUG2sLUfq+Rnu6kQg0Hiecbf7itpb8txbd/7sV9aX8kT+29Y8f7d17+f/Dstp3/9Wy+so6
vv5tTT2//i+ejv4HXExLd32HAMq/L6dt8Ydrk0opSHrXyaw0vH+spmHpgN4BEqczyLFi9tnpr9W0
Yf1heQbsOMo4lgtc2fh3ltP6nFP5uZp2TZcYQl/nf5YL2tm6rbZ/WU0bZRV3jk8JJ+iMfBHloPMw
ctf+eyIIUFGtPOi99tW6R7HF/Q7sGdjdWayFB0ln1rQspTF37depyp9vvC0v7+5/+Rz/C/qAPvtt
fztHqkkI+3HwmzYnrP+TfT+ZLJ2RxoI1QtGMIILWnGMMztCobIjs3h6D2Dlypb/IdEmZTNEIz1b/
+hz4Kv6fU3DnL8lCg2RQxPi96EDLr1cRavVVhQKNwupTrHtPTd+lTF0C7uQK5AXRYR8X028FrF9J
gcbMVfj9nfOr8KmdwMp2HNOdP5lfvp2SXCoWWUz9x7Sm64qTIc42Xe6saoJCvUHbJBrs5BmdFREV
7zL2lmpfxs9GYS2tmGiGQluryF46dfJCr3UNSGinLO3N8+O7yM1ayLDh//RtWeKfaRG0nm3dNAXW
e4pF1Il+P+spV0zDW5jPtkcilFe2p4SJ41sLO3Q5AWq4x3gud7pPtMyYN8kSgp86I93UYTOO+QsX
xGtvxPYPnOtFih/DJtjHmTAZ4FaXxiHK0v3EpGdKh6PZZHeFZ59imsra2G7jMV/hC33IouJeG4tt
aUdnZw5Oiuy3UpT7wvE32DFYUGYbT9Ubg/JAVm4IddyRpbF3HIgq42ZS3tIMFh1Bi6GLaspfwJLZ
qFLbtegivKbbG3axntB4WSmcwKI46YxIOJ22lKR2gYbZTZkny+pwY4PAS8QuHAmU/tlEhEY78lIa
41lXhwIbCmt7+C/JeoQ5EuThVu8qZLzGkoVREz4oPydZyToSZAgViQpzlG7I5LxGU8D0+IJnaheC
FW68IV/AHwe0XDxN+rTHQLk26Z26In+auN2XJgoNYs0WKpLTApCKtmgeRa0eo5aMwtLZu23w1unN
vkkpi5GiSadwTZVv62UeBEp1zIS77wb9sfxP8s5suW1kzdav0g+wUYEEEgngsjmTkihqsly8QciD
MM8znr4/qKpP21S1FPtcnhOxo7bLZYsgkMjh/9f6FkKcBj0YMIzjWDpHP7WAwxSPhTPtynL8RubC
LjdSIAo1pluOPAkMOOQi/kHLA2epQQ8pwHOzot5ALaVGkaCOnkDTxMsposamJ5tQIHz3E4iqfyY1
+OfKO0LahnLQrklO2AIau7f0iXIW9nDghY037sLeIm0wwI+DJ8DYVnW/wZ8Rdqh7zK0Ix6dUdGvZ
hs9laW6HoHsKyuKm6UOod/YJWUOzkoh20KOkCMCQLhBe8ZRItsuG3Xz3yYFxquoc5C3xXC5qNnbP
pI5Mdz3Sq1UY4t1t8rA6KA0yAEUQjrSL1HK2daEdHcPb1MLaxKAL7SzdwDDccGyina7EEwSsY1KM
T+jlCPNLvrc6epfav5Wjuo8TEMUOhub5Lvd6+mxP9TLOSMxjK06FDvmN4l5JdaNZZ1qp65ycX3uQ
+Bn5wfGffequTH86JYDtF3AC3VUzYccoq59JDcYlR3hWf3Gi8crCNKSafqcaZCjxNkARYNE/w9CI
xLBdm6GzKwC6rZXk2VEScxYUxxKsBfm1p+zHzrVfkN+xJ4GWhBYR2wcCgc2s0XXa6XoO11Jue2hr
b+OIYU8O8J1Wwz1DVOdj6KAiRgMGXna4g7O0D9FqCS0+1STdmOXGiaedUzubBvlqUw6HUrd3mCMX
gRGsW3PsF9YYLqZZvpEOewU81yK406SNOU+NUz/s65FXL2np2Fv3LeUwryHuI+ivSsTYegRNCL+Q
A2GUWFWsyUASKNFeGz0HV83YSRw/DaD1oJFMTPgJa8JwAndTEi+WUnXKyvauTcY9alEaXfpufr4p
gpbMz/dh+CwC1G8lFdyI3JfJPkY4wqumOyhJFOOYP/sJfEaO57cYslaRTe9ZfWmcHzJXqzrk0qF+
OBYqS9rw8zMahbeJQ7FIctLLJ4xZZpEe623XTptGAXmPhjtvGPaaTK4bbTva9lrkNMmo8Rb2hKqH
6mcIm3tYRTFELV7bZvzSc/7Mmz0I6V1PVDOT7j0Wytck5FG2pvzRO/mdaBAsxVFHwQ78rJky+nzL
efYkpZXGvNNBQROlguip9+Ofk04AwBwq7ftlv6onCDiZsMBhhd4ipIMMW5aPyvTryRkOQRZBRwh3
dmF9DVIs3ngul62r6mVhaS+Ivh68rD4V3LOVafUQh3zEuriZjtaQvdrkrq4xadxoxS0V5u/KGDeD
jLCwBbfjROmhotSDLSd7EGqTD3Ib+8mD0Ny1ANgepaglzXqTSR91cIKCJDrgxOVkqcXPoW48FY2x
1+163emQ1qLsS60l2kJrEnJOEX0FOcCE+g5o1FXcYwInZ5ACb/s10GMmfn8H8Odc2quwZT4A6rDV
8DyunIKyGcjqQz85zRqpBDrukKBHPZSgpQPzTGkSnesjQvIc+bEjvnLyPOjdiOMyEh5MzZaDZW0D
Wkd2p4IC+zVwH5zQy7dXTzP1Zy2peIgOAUWaAbWQpnQiQWyIR3jhr16anIEdAeTJcUzhLq7yL3Zd
nLGSbsI+e8jS+GtpQ1norHox605422fFpeJH+TExNX5gUB8k0TRXYuGOsGNGnzbM/DMsPKy0V/Lz
OKVnp0vAhb+MfnBI4JkvjJTvEHU0aGLpoZKzwlvNre/sjCk3wGyu6elJSffRyaNXsL7IhsD8g+e7
qbwGlHbXn0akrGXwapclEfHJPoltrFJa+NoazbBooQE3k0U1Bpwf1ao/q5zKm0g4lvYhHiizJXiw
yM6ZTXGk4R6n+RH/SZLkrzGtg7wulvOdyszmTa268IeGe2szrJMUNHmUOQvO7DGH8+TVjJS1fLst
mIChxJneukOWqOXjus1hZ3ehsS2oLq8B9q/9iX6rsPiWIU5Othi32NAqovG0L0Y54SFJvWfenm/l
4NZkerFNs1A5h2zVhGaFi7od71UXfbcbOS1HLG2R1cUbwwKpFGffMxKuF8MYvqqAH9VoPHTLZnIW
DhrOzuIOVoxKL59uHCAaWCh4nkoMlIQ6MvwqIwEShMV85BVYtP4G99ysj85OWCyYUtE4C9i5vmCm
RyNxzsZIW9A9X4aG80OE2jW443rRVvzQqA1f5/uXFxwQIAk/wcf5s04bi3eEfkxobz172NUqvgfF
8MMNZbxMvfSceelN5bj9IrCJ0raHr20QrKzB2GFdx2OJpbCW6ocsulNRR3t8QksoEI86iNkF+5IN
OW/hdnB9gpFeS3p0VJfSc5q6DyHvjm9SJIrT9OyO3BFncNgua3eVkq9FOwtCAeugQ38yDW/Hi7cM
5RSvUOheo7hgE0Q81JgdK5xpyzSDid55FfrpB1NV1Z6625aWTw/+nz15G5BTwbZ6lXTUUfH4dpqa
FmbEWk+fqF9QJ/1mwaQGeycBbyLaJ6udwRgb68lxjokPmhIlDnYQK8Qk3F1ZZkjSqiJJENNzKbmC
whA6bpp7u+9fhHyC6PP69n6CfnmcjHGhY4GLJSNAGxA9gDzZpR3/ls0HobfbQDwtR7Z5NHcYiQY/
uw+mjIQ2bowBaGpRCnMPiOhBlzk1u/iVSFYElt3CzvurwRrhN7rePJQWZgAnJiUJcjsffZr+h61I
8yurkl1dZT109t0QkQdKxdI7GDacR7LJ++gqhSO7tGyx461kRhGhWhUuUXuoCLYKbqZZ+mtdo1tY
amzvVTY8CussI5YvlUBWM6qoXHYdCRT0jwilY1z7TZIuhWPeu7XMmZTQ0hAp8QoAdtU3ckGzw6XT
mp48FLVLs4jUkkPBAftCnrfGem4vbFUHXtVhkVNV8lo7DqZzhxmcsUEzjimvxvLZFy8uNo2lYoNe
umPH9p4bS4hbusxqZy1z/yS65Gks+BTUWXPAl3sKsb+xcbW1RZuIK+7Qgxi7cOt1WYjQD9PmxG2m
UAjHifCvGoGrmTmPdjfbOaM5LTPU12p+jXvLPIxj9Q2jI1+C9hDDGJis6Flse+fRk5iw4HCf9YyI
NTiBCQE82clz0lefE+rCiTinkNQC+s1QuAHcBAouxhkGf+ix2dePiY1P3O1s7GGYws2a9cQoIoz5
xBvpGhdrn5Bn6PAjulUUaN+RXt10He4M7UAAE6w57yfwpVcySF59ATRNcQAaMuwtjuoY4gLy51je
QQLFWitGHKtFD5/JYF/h3sIMwRgzqkcjUqeBXVas0pMuWEKw0euLkOQ07vhZ08JrDBHnZrAf8yGF
o0g+yXx6wAL70hUgL+alqapYrnQpn7B/HXuXWEG+/+iw0DRactJS1hUTNFD0zTCpFPDaJAW/7dLm
JpN7ryez9x6dS8BCJcfsTPASdbkY1RyG3pi5jRS6ZEE/+0c1F1snphks/WzwceIhm+EXnAjWaRK+
1pX7ONPedAJv28CnEWHtdJYrzgLlNfIgJmiGCmF0Z158FH4Jd9dIrEcKjeu6DL+8jY+EYuRiZFqn
jrQrjOA8aNQ1hIpe55eT7du5LD2yF/MTJFAKMtVT4dfHInIejTC5LizqEPPfNt3woQXegXZgfkqN
m1zDnT+TegQkFHlhJW5C9xu9/Y0I/rrBeNDPSU2Xn9khHs3H2J+5tfkZiamB2VfblTpeneFbmBeg
0XNm/7jg7uewR6OA2xWA9p5vTj3Wt24a3L3dYctgfyC6dJ/pJcQtPDJp/GIwwa0MPTyHng9dFKMk
GUZv0+3b36EHeEtM7F9jHSDDNZSjU8z9xRX+1/sjeYYOc0PVao94yq2l6PJToucnCiD1IpsnsJrx
FOfnauA65+eiRdh2NY2yAJq7QH0LbBYrzrrnss3OWsSfysozhX8mb+/QzlSkBtkDX4xKF95qL9Ou
MFTdhFlxY3jtS5o+sHvCwkiG0MKromtuKsdqPBVMPy+u6Stsebj7pLcKIvcZV9hzgE3l7Ru8fZXE
hVpV7jIrOtgxVbR55BWKy3Bd+SM6piXDgqyBRTl9Bcz5LZxYKObp422mINf+3FpUu0x5mGiPEA2s
J+O5ZH8pRfM1n8xT5Y97lw5farLvCdl+vb0QvcVcM7+ZeZZ+q2n+WmZHAS0mdItrMA2B7aW7Tjiy
Z9U10IZdNZkY6DZB6mIjA7cic76XPAQDLvW8E0sCfsl91PeJRmQm7Znebq4mlUEYSTVQL1Nx04fm
qyjTh04DMUTQRTZOjya5s02r7iZX0B5hRNbXU8jbVuVsJIvyFLn+K+vDSbAtEqNBu61YOzi85iUa
t/HZt5Lrea9oEEMlrdqE95+uKRG87XDJmX+dSKex0qv5/X/bGIXzqhkGXF/5Je/8x1RvNonlPoPW
J/igqNGgs8GuiVsoFI2pwCUit6+mXWZ2zAHsbWgKoHBl9pmXPoIjzqkWvVr0xa24vGsYRlbqv1JG
WfYqudaj+NXXulsaFbymkSExvGCL4PWrEfwhFJkfh807MFIXXiTHtm0PuWG8eGztVn7H0aSqv2Oq
JvpDpPsgRB5fD19TAyatKF96i5kraZfSY43eOO704kz1XQLsJDB6mg1AdoHWdPV5nlNzHj+akVez
IpbJYqTMc4Zeeo+arv0suMXzuzG/tXFKd8Cv+dsDdR1GgDfUAE+He6d69hhuVUqHLXQf59clc1sQ
JuHdPLnQcISbxxbl7SeHUXaaZ72qSs5dyCIXA647AvL+atjZOdZu9LjYDRqadUf78ja+XU9Llj4W
2zQHfhy0WFILuuiutrZ8JuT5CU5tdv22Gc2z8XsC82jeocz3P2CY5JDnCDY4D4VwWZbHW8ukQp23
wXosqm8WIlLKCcxBQMLUT4TZ55Rolbf3PRw1KLB2vsTWjjynDM7z0yLibgWQjdgwHe7NUNd7oJbJ
UgBBUCnnSSAx14CXEAnnp/l+DHX8CuDqyNKEOMFbE2Tx1AfBa6En53aulQACecAodPdWmZ56ZjDV
qys/757mG/Q2QObVZPCfPYITVkhLoYwM5Y+uZyltHe7B0PA6EaVHbZ4137WCGB+9x4KSY+LrwNnj
tCD5iPyOhe4WD4EQd1AjYhrjU7yZ/9sKtegL520CnDyHFr8iaTUb1prlzxp60lxLYpcRHekjBGhA
iSpF9jU4w1VuBuO2C9QeNGS20Fr1pcLMu2pjrqNAmBHUXKPVA4QRsbslZaZDlbKERe+y2U1pk7MW
LFsxgZljFWyCLCaP1qFn6JLVVaNiGyttac6rPdbbhjkUvOw8azfgE7Z4uDHTFG64g0OLRytIXopY
46xroZNSZUMNcWBlMlq1DKFtH6JWv5ujjOzIQIBclQE+fYpzf0alKg9NE2VkipNTPfTI1Yw2Dq9K
C/SAYL0cENI/jWX5ZPlD9T2IcOdQEfOy4ateAcxuakOAxErhGHcnQ+viuzJPko3D/uCGbjpmrDwN
rqADwDfos59ta5k3eHPVNsjqHxDj5U0//9agwDgl/s3b76AOutJ7YIm04TVqaRm1iI/7FWJuSFx0
DijDz7Bm27BtXc0ZRL90DjwN+msdgiGZK7MJAblFbq2k8jY6cFZ8SgUzPWs7yIVoU4FIsuWfbVBu
td64scAAv13Nv9UU/P9Tictj+d+VuKeX6sVvX8bfuoYOf+W/lbjyD4NnSJdPOLYuxNz++VuJq4w/
lNTpCblK8A/X4D/9rcTVhPuHQXeQ2FWLrhHtF7Jl/m4e0vn9Aw62ObNtaSFidHX+ne7h74NMSZCc
c+QHigWl0/ARc4jNL4NsjFGv9sqP1ybFtUwYCHmonlE0jdxP+m+ffNLcKv31k4peg1Nf8UmQqG5R
3BgLTVj3ZuTc/fIATn+9IL923OQFK1xxrwVBsoajw0PQbWnRxP31k7wUhJVbmwF17Jb+omsOCaH2
SsuqdZhG8wPNZ0/04PkvThiplsZDWPTQHJC6QFdy7OpljJPK37R64ZoLICJDsFYqockAwignYSIk
OXG2Q0OMV5aX3FYDgbE7k8ILhpRuIhfdKpGi7OohF8UxiHKrXlee3aEVJQqj3zbB1KQb15/VkGaX
szfxuwLfEzSAAAEWYSViM3qkK+5cr+MoLqpxtv4PsVLrzs7wuFq4dsfraqCSv49VIZpd6fijveuN
rqeJpGtVupFRxcUWDUklDxP2cgqGlo1h26GcN62G0lfDfgqrcdo44FLAWaCjrfdZqiWvYy8lDvSi
DpsVRcOu3ce2q9c/yWxxRkqfvV+sIjiu9n0ypsW0NnpgEA+Or1XVCUO5G68Um4v4OqcH3RGLl+nZ
UOOsL0ENB5FJk8MZioKg1LzNtW9Z1bTIMPPRGLcuXxWtHrl65LCnyszuS/ZwdK+lmsjqHhP9h8ry
XG3aruswkXcmXvMgzQbJHoNqJzv61GqJt688gUNnsm1CONK2WWleLPuDCgvYfsp3TnqT7lK0U97a
zn3kuaUPoXqdFFILth6ppePWRpcuFnRwDEVndmwfwy6nitg5c88rq6Lw3mHnBuJzlCmZxFbv5QcR
Nurscjws6cOYbXsD0h+xcFWJPII6QV35Cblr5T+BqMoFUbAxEMQu6ckX9D1TJ74gq3TtHNWO6WwG
DGEHz0LssgD2Oml3qigKOG9hCntaj0DULHOzLOUVdn9S/KBPWlCYgSykB2lTv7pKRi3NTlbiuf1N
1VGB3/hIldkssaEBChgaAVtvCntfbIOEvQXisIqSKCjNelO1Vflq07ePr/2O/9u1cdqYC1R9Kl0P
vgSbMBZTA6pP0LpBU0nE2AL8IAKpGkZbiqYTmJmVxA7FPCpMaPY3XZ7a5j4ihBhoL2TrnDQ4AyFr
bSfJ42QaExjkWH3tdH32p0QjsQ4yDiubHfdQp1unLinJ4YyuyWeYLPE1qQLsV16oB1jG83aCeurB
5ADzCo+UyDco1htCYMtXgYpGLEfoWP6ekFdHgD0O4LqwO5soccdo8R7dXrralYwdHxHOAE7yaMaF
Lh4iWaQE0eR1Pa77Km4VP34ihlPWFi0cO2nD6ACfnug0t5uwV+tjZ1AzrjxArF094c/Ow579xEgG
ol6FlraByZfUME40dnZhOejFQ0+HJF15QifluLXzlLdfOLlGSZAopIWq7AxEmG0FIw0Z1eBVnSRU
Ka3xNercfUNicR0ZJcqPXPZusyQ7qcntL5FtTRr9Q72OMFHpKaHbzitbbNPJOY1JzTrZAbvVljyk
MkThzqlOVvs2oHvflws9N+YIIwZ7DPqmbOu1Y/dUAmM9BgkCCMeTp8YeSCVhUIa3esFTXnQU1e6b
zDNOtTHIfpPbNJ/WcSqdaKVzhsEfxX2eKBmL/GdW1G54LLswao5uHEmCgrpeO2KjcsgD7Ie4uyac
jBZJC1Y0S7q9NQqZ7+2q7X+SVhamey/D8rh0g8H9zgzSIhzQVdFtOtskHrgUKnxEWzskmzEBOQuR
NBrlZiKscF3UJiDgvoiPorLaew3L4EAdvIkh8uZsGWMPr8zSiUNevUniYzyFAwhGduqJlz3nGiEl
lDOpRaDHJlRqjV6iDK/kNIz2QjS+Y65kBzdsAT+YzGhHm1Sxxt5JfE/GDysPDMf4h5Hm5WtltBmP
OCHn8IbtYGaeRJ7pnIN0X2jhlQOUAZmgAOK1UUCe1C7CBEa+JnmQ+MxKKJsHmZv6XD2sgQ7hyCM8
0GyLBFlngHcgoeXud1ClGpKcMytznyM3qrJdW6TFeJOGE4WaKNZSNsghfRkcJOrYORyXHjjHIhGa
UrIiCMLROiBvjqSC7Fg1OUZZQ+QcwKQ6apaxTGG3Qr6D65ZGGUVlESeeOgivRRmcJEkGiSNAwDrv
XC2AKN88gAVnQKUJYS5tOvgz0jWJzY1mBNgZWO6qL67mxDdxVZGNRy1OkLgoK1qzkeMV1YpG7Rz3
jcudxGIULP3GpgAxLTAv0gsbia4GOQqt/USngQ5YS1YE1cTAIwrbqeqGVnquRtAXmQEyx4qs6UWU
LRmMQW/w01PMUc82NH+g44mw5Va2jp1vdB/g4ZpiX6+2+JpmNHZJfGEBqjxexZ7N+Eg7C80+BU0g
NuhpiYIKcpuWTRBVNT3fwqdAEOJINPaORaV5EQZpD10jGZDCs2cB06D8HlNwE8599LHBSIkfQwfj
1brtNGw5zyGxTUTEOapgNrxBp91fERRdAW2iKVOsqNaj5dXb2pyW09QlwGw6DxILX3gKrznZJuV6
AL2DIZTwFCC3FlCaXafXbkEvO+8n+84QIzHaRZX2FUWTKZ0bU6nrUjfI9UK70Vg32nIR1EQymSba
npXVoRq++deoSWv0EICu+9KIGDVhpNvRqqmFmV0XbIIpmbZaBRs10mh9RTpv64pNRxcf/uXFPc+y
AEgfhHrRH9uIIuJgxSJ6zmpj9Lf/ioEP1wDhg3XkAlVf9E3lh6sxGD1t0XP95gLUHrkfH+8mL05h
c7aprrsm22NK25It94V+y3WtEkIHKdRTaC77sWh35GE7fzIvUb4zipskao/02K4gt1lcAZChubm4
GIN+q3LU4ZU+2AuvxML18YVdbKfn6xK6sHWDs8Vs6Jt1Z79s3GUXK6FJKkUxDtlj0erWKYXSsW57
KvMff9S8X/6fg+jft8Cgsm+SCigd52Ln3kW+DGUUxtA9pX7bhVO1sGQR35iyYHMFKJEOeKX++tB/
68D5/6YK1dB5lv/7kfLhpf0R/sd/Vi/fwpdfj5Vvf+1vMar1B+dG7J3SItJJtyRP7K9TpYm01LUY
FrAfjTef5f85VJrGH8IyKSO4f/k+TR7j32dKgfWTQQSa0XLIISLf8d85Upq/D02KFThOTdKCbKGk
BEt6MV6mpI3ZamtsAV3rrDzLuurmKJFRNNNeTFLt7BoQZG+hqEEMHuDjyjkA1UZzJNdhQguq/fB7
TZvZwdG6sIyrcdK2dhDWp5GReKryejMxFF90Y5rLZn69Jac6uIZAunR7mGplNhIRiWbvhuR3/YZ2
1rfYGuQmHub3g09bJ15wCz+p/0Q4+Rb7/D9vyl/f3ELl6rJA6MRvXhhb0W4nOUtytpR9gVS/dZDt
TFpxGm2/2FSF72/cLBF7EhhAruIcYGJWa1tk1TIIZymj/5LVerJHWxRtg8mvlnXfVddmjZgRv+h4
CukEopiqrn4ZYP9wZJ4fyMVl25yaGWGCcoMhL+aShE7RFId4Eks53phNIQ4Zm6uhBSJmxh40e0mP
Ykpoh3z8ub9PLPPtkihy0cdaClW1Mi4qXA08V0JBwCNNIxmB2LHYNzj9BhFvexP1oJWs9ccfeBHJ
+/aBTGK6I7HQKf3yA2MBesAm1mdZFkhoOm1llHeBALhR4CL75KaK99/OInuIbC8HvZRijv59hrYG
J8J+jOku9IbgoKds8Nh833kUiTjW5OpkZG4HRzLXn6B4YjwDrtV0iix442uLl+uWkj4ROybmomLu
YqVF+Ml4ff/cbVuaTB94uy1lXJZkKAx5qvFwLDRFEe0BoKkrleYHxAMD+WmEaOd+eUSeHX0SRncp
Wec5IFRn5VKzypgC1MWt6QoMpHj3MqjXC0MOz26fZY+N2aaPNpmngdnKk3D+9AtNPriC8A/bkcDC
WyrGGKzuyxFkAi3ZePP2r22nJ/eYzB8xDH48XP7hEVK1o/5GeY4ynDnH6/66yOJkcwOq4TD1p1hf
uOiOrnkzfrqVDVnQLUaaW65+B/ydIzc+LjO7azUdYGctMH7BQtmkuSfum5+FlT+yUXY+KREbF9J/
XPyc2YSBPRITwjyof7++WIoB6wFaH0oNVwYJ8FsjKdx9zrluXUuyn3Peri05CwkoQv1nHtI68/T0
KdPGaKN6wjnk/A/8bja9flIAbJdKvcjaYZ8CeKazFieQrFAyWFqw7vp0UxKI8x0VF4KyNLY3Mqbn
8JaeWmfDJzucN1PAb9PS247LgNAjLLxCl7VJUuQLV1FbWXazmHR46DW//hHDyfeLeu3H+t6PRf2z
NZCYBPE5tNIvWelpj6TWXn88Dt5C7C+uhPqoZKBKFwn/5bxhFGFB7rCDbGtg3XDdw9ToELd7/ZFp
M1iaLVHnVq5dK83CpshOWdbJLfFu6hqz3MYj9GzrkaxHX9TejjhDvvZNvxqdpDvKKdpQ2er3xmgG
KxoOE8CcqDsNXlZual/DSE9XKDXLHSyFgTgICNtYvJHTC2oZhGZ+ctPfvsrlV2X5EmTcGK6N5eX3
ITXWOrhFbWY82iBdRgbYHtXYzlP+dCVrT3vQak7fLrnMAD02pEBg/kObtA/kVF07hK4udTOw95WR
3kqA+obwjsQN70faKPe4ZD67XjXvvy+uF1OJTWt73nCwf/n9einspBOLBpKeYbrL3SI6iLi7h1A+
LeKw8I5dF5PIkNrRboTG7xaxd4XET2yhRUxbffo6QOr/M287d4M7caCZJV4qMwwehGeVG9ptmzAM
7B1Fk4JWmyJ9GY3AKk1kccOxAN8xDZlb269uCzuyidJp7Ks6Gop92sTBM+fycJl0PMHB1jnm4Ym9
ivBowmzwrU0F7mgTlFn/6MshI1DAwYBO1gXAihrGAWDSPZlN0zID4LYRkGi3gaG+UC0m4K3uvqcw
gxdeUFh3wGd+FLoWPsCD0NdZ7O4zvvqD04/I6/sHP3PUXjfDT0bKxcmI1ZvTAAARy50ncZaPi9W7
zqzc0jnALp0sJblpgrmnn8lrRcrddd+6hDIKqP70yqfFuWRXxKZoNKkTOQh4w59Jqln3uWaa+4/f
1ctZg+KUJUCcKGHAY2cUX8yJY61afZCCGs5UkoOV8+GtqdNBM01zSf212hoCQWg+Wjvw2DcouDno
Tj+7EFls2HbfPr6ciyV2vhr2U2w56EVwoy6vBsxRQ6BMHkK0Fc5mzOwFtwwVQrWJJn0/xtr3tlPF
J2mpYr71v7wUbP3pGLIq0Ngh+JkdyO8vheXgKS5cLaAJKvw7b+og22FGWRtz3LGpdS95b0Q7TJId
BHP/yp3/wMffW8xb3XeXMF8AdmSmpsu9hSIuAJg+Sbrhi0BKFY+F/tjbpUl5jMjqocjWQgV4Pmz/
0TbwwHRkWn2yvbw4h3AXOK1iYBLSIgSGUPvf70Jt2VUfUXZdmlr/wzOZOd28/UGi5fDJPuFiGZ4/
CO8yPTT+x4ZKXrwJwRiKApmjT+pOtBzj+AuAxyXqOLGgsbEsdZdtTf0dmejx45v8D19Q0TzULVrE
yIouaxO9joePuUxbEM8XETrKN0w04g/d+VeffNQ/fEcHnhCiNWPeRr85/H6pN1DOs6LaVMGyMH3S
+8p0OFm9Fe1D/1lPu69yKI2bso7kzif6lBqh5xyJ0pULzfHGc2vMKU9B8i0wCnB2whzugJaQWk1S
R3WDmytYSc+3dxSzQOHmnXutyZRWECb9QoQmIP8m3tYyOuRSp4WBfKNnCzhCfV+C5Wuy0ln7VW8e
Qpo4xyiN14Wp7ezG0iE/ICDva3NYeYEZIycjAi33zX3cFMbCiYf2iubQKWafsRzKuL0rTaZiw6Bs
n+fatPb8MvlaK4maP7C6Dbjw73RA9CPU5OlIxsP0yRO9ODMwkiTcJrqyQn/rDV+MpKwBGxTN5VXK
mKSF1MMd9AJaHs6X1GmjtatXnxkU348hyYhlgyt5plhJ5/X1l+caTklAOiGbGFF2T3bbP3Vp+6Tz
64/Hz/vhIykrUD4jIUsJ51LMAFZaFlkA8LkRGNFNIR99VZJZ6mBmazxoQUiA6/yIhSP/ZBZ4NwNz
Sx3btWyspzSDzcsv2Oq2Q6Skj+DFWVeu1i4CvHdHGiA4SFxDP/S0dAgUX3/8hd+vQ9QBKJnhzcX+
yZH14nOnUSVxZQi+8Whgk7MxgimEq7tYK9Ir1QxqkdnA+wDZRrssKOG9VC40kaFItmw3xXoI6tMn
l/QPt4I1kUXIcRhguIV/f9ZdFms42skxq+osPZTFTEVwqoOuUUWflHM/RiFKQL1MbgKcPUjcrI6s
xRJaX44RKfRISPcn7yrs7buxaoJDTB95AaSi2318oe9Ms7wCNi+CQ+3IpDB1OVpSY+gdAtF9bBAq
vmpT0n18px9+anRURpI/iI+UNLZjfxnEOjHEVjrsmP5KHIje93UQeC5sGAwI9DmvbPJ7liMhM9fh
ZHNK09A+TzQZ2NC3/FHl3iR663+yC3n/HnObdYrGM1CNr3Kxi05T8jNd+LK49cYnOJz7sEZq25CS
yF/DvyM/mTfev8UKXzXnJMnpgTLexWATETmIHYGmc6jD21vs8Cb/37zFONaRm8+1AuQVl8+lKXBI
K3D+S+TEGHz89nkkIBGhfZXd1P66hYa/8nUnhmCYxp+tQO82FFSipeSu8v3eb/T7pgHXJSirscoc
5okqhVD1+Vd8/+QYc5LdLf0IVtVLvzYs87BuSlJV7Ble2lQ72h3LIPdOaHWzqyhofnw81t8/Obp6
nLfmyiy7aedixrcCjd5NQzMBYxFOnQJKrpytcp9/s3m78/uOjAkYau3cyMAZcflJjZ2OYU77bEGd
Aq8YnPK37aBmj7dB0MvNx9/rHz7NmauJytWZdK3LLSgQlXL06sFbGBasITq4eU2JLRhKB6IY+K2P
P80w33+5+S4aJvtdZjY53+ZfljGOiGEoA3I8In1YJAMmixQ17lIVEEqrTFZ31Qww9rI2AikPmHQI
k2+J0o+q9qrr2sipGtjZrR2JWV9QfEe8eT0LRHJoSTeIyVcDOpeNkdXqPm9Q4H589e8XR66YWr5L
ERTJ1yWawBvrzINjxL1q6M7hpYHiG06kdvXDtNcDMuB1fyCf3DTvE2V/ulX/p3unMPGwWRdkSl5O
HmY5jSLwmKy6qPW29qh/f9u0YXPvQVf120LDu65XxoMe69NeBhVvvIy/FW1jotMnHObju/Fu5FAT
RilHd9TUjfdFtziN3LFXrrYw8/bIzQhXMMgofdhXNiGQn5xi3y2JHE4kkjFmNMaohZjut3GjTUQ8
Sj5t0VTTiWICYhzrSwEQ14wfesVWpRidz274ZZvApLAya+4cmi5sidgb/P6hbRFhM6vIdBtrS/6Z
I7Na8a2jazcf+zWc7IDAZCowDinA340alxG4N+i17ldEs8U1wRtEU2aPo6IXYkz+HYBnt/VC9GGB
ukkJlEVeXHzWI3h/oOOi6SsxBb8N1ctDztCataP8EqZCUIDolP3d4JJQRNQJaMOmDFZqoB1YRK3F
jofkGvMhFvgqPh4b72ZLLgJ0KKQVFlWOIxez5X8xdl7LcSNblP0iRABI2NfynlX05AtCaknwPmG/
fhZA3aYue+b2vFQQVXBlCGSes/faahQ5zBEEQ3ovDc6R198wTZULRCLRv4xBvnaxpi+Jg4lJSUj+
zj8Gxh5z+jwqc28xNkGzb371kmqqb4HMpwczpqay6rno3Mu4+9kGUNNTCjiHyG6Do1vLcy3bCc0Z
e0sdkRSgMCy/gRoA+dH0o88XdeXSgnUrxdqKbQxtCnYpTQGEis4oX2VZcWfFunoJCk89VJSojCAD
dCyJZsPE5m6YpxEpGGGH+98fsDaNTP7rLsHPko6Fw4yA9oWpTteqPy6kgxyrwgi76bcpjQ1j+ZrO
Q7vqmfsS8qXt+wJ1kh8jDfIIX1kzwQ2umSMuWZ3EN30IrwVs+/99Tvo8Vv56UtO0wbWZaDMi/PIP
Q4JalykBF8imwuyeFc7Sc6x3pyHwr3LQu1DMu1D+Jg0oxCpASVY7FRvGsM1Vb8ybIfAj+Y26Cxv8
X3YY5Pdcb19DwCWY6CAXRhAArSpFcJ93D/TdiS2IRHZHJU1fJJb7PR4G/UY1JSBGZUGWSLtLazRQ
itrtCgAZr2Hn69/51Xa7FBcUA9MHo3Sb+15RvkkU5RM90aDVQQpcwWC/8JVuVZklXkzGS5eyx3fn
IHEEke0Uq7B1i7sBn21Wamg0FG9ZtIN7UEaPNHjPIAcFSOo2JLBkqIvsyVbOiS3TfeXi3Ozob1Gz
r99gRiUXNQ71XUREcRHIcxrYyrWHwUPhE8Z4VlBZ1vkX0r1yMTFgTqJoo4N0VPJxi+oHVIfuOLrW
eHBxSR/TItgaNWRexVSf0Wi9NpoW3tqyDG9j7/+yk1Mb5TAhkTpuYowgC1hA8V1e4yoc8W1tSDGF
e43Wd6+axUuXNsYh7fOM2wixoE4bJUtkPsMKdUd10rTmKSAT7FHhLr9TkFWs6iEenoIa4N3Q6DeZ
yZ/w0MwHGCzdQS9IETEEMM5GN3xUmIp5iNwYzYXQYJtTrbjqIscQneU/Ul/me8SN+A8pQF3qIj+J
sj7qdkVEl2WSAG/maFaHrliLRD8TMKE8ptmrVY0pdnBbnJ0ivToQ7EgNjeyNJzzv5BbWZdSEcqbk
sIl9HUO/VqpbOfjOOXLiRzS4A9pJ52cjI2tvtDjUY4oYPR2+Bcqv7hT5FoJaYd51jYGo2G7Kd39Y
xa0cjq1aXZUgqZewccS2SFB/1QFzIbVtg70u+naVU/miNuyJbRqIv0gwwmAd5PxSCdk9FoBkl4RO
t3cCGoXnh+S2Snc8tqPARdI42p2wozfhktpjY4E7VskAf071j04Tl89Z9RRAKlxGZUi4SIVZUvOb
alcmyPcczfMXuCrjuzip3800y+/c2PplmUF+kzWSwEze1VM7r8jUX3Y6pedgoDMsgMitd8pIhT8H
Wv9gg9Lb1k1u7/H8oEGyh4fRUeo1IY1LpmnemQDWeJME1btCfvEhLYgQ9kvQeyjtqhbzrt9eCWDF
ZJeQCDgSl7wTphZfVbcjObZT/q3O94+RCWxsDbm+TsuUGcLXW2DNwLWPGttdeFiu/YmIWMKBXSOY
Dxecxr/dgv5ZQuB407zAZtal0pyfzuePa7HXjYVq6Qxqa0GNz21UqlwE1LcY2XdurNprRAHASrj5
X3rZgyqJ+T2a4TNg2XYBRhR9yd86lOvH9fZPZf0/pkacDmNUBCIGF2PGTP99Oo7t8elyMV2ArJvI
QEl+VOtk3+u4v8rYQZkZq6//+5Bfh2dcbCk4ArJVKeG4+tcGZ151SWV7prIoCnLVDA9jOMFd4sDQ
w9h6REsXOoGlYf/0vw/79YvmsIwKadvTdUQW8VXBEjlKOJqSw44pOr7U4YI/jccdqub3WXv/vw/2
j2o9R3NV3aXBzGiDdueXMaiXoKerAxWIQNbk4FO5qoQaIGu1SYcVQTYIB3upbXOHUbAuKE0qWhT+
y33/63c7nYOwqNZPYgwKZl8KFgbCZm8Q6e/bfhwDFhYNiW2BpmD6ZiTQxlCc/uWNf+0RzAflx21Z
jFYo0X35QYVRLnMi4nnjCsVVL8KhmEfd2snbbs0tdxmY8SS6RHUe+Cle5+KQ1Xny8C9n8XVMOZ0F
rV1+uhSc/jkv7ofcL0yn4a1bY7Qe7ApCEzMTFDcVbfMq3qauUl26vE1PCWSMTTR04XmKB1pwx3/o
sq7ZjA2IHPKUf4vg/p/0uK89No7D9YbmxVSP0DALfRnvQqbynCHHzDrP2avCaa4WsN6yah5zxzkD
qi+Phpb+qFMtfwqx7tfkz9JPCnD3vSgR5lhFUbrb//7Evk5X55NCETFBDEFM/2POpFToT0vo4pQZ
grPXoDMYTXV4iksRoakFFhbC+mWIede5jfiX2eHX8el0cMbkVGeMqbr2ta4QR0UTgoEAz9DRes5T
Zmd+7hr/MiM3rFmr9eeYk69YRTDH5890A3HUl/+IunLA72G64C4tuPRExSG33XvLxv4e7z1V/Sli
LIoJXJWzK7KfQULoWuLrb9TH/sIp+c2tGxAkhrWxMduAGHwVJgrsGq911XmwBSCsZV4rLpVyqILx
l5/k2VSDLzduaVNsZe4J7qlTN0WQdwvdz+y9P1nmfTPv9rRmn1xF/8kUmuGrF7irGE3sLus9ZMAk
bI3gUoGMdWTQ4pF1+KdfJ2N50Zi+nflaF23u/0gw0O/q9Cfg1xRGmFctaWH+pcUSsPioreQE+gmy
7Izc+ZeSFe2htI1XL/SandEUR9Ua3qQ6oukOSKtCNOI7U5opPNsFgONNTj3yZKXjMU/qQ4sO6oj4
GqwPwqIAhyzXVevSmBVwutdCNUjcKF5NM3f3VUTqilBCZUuj9sLVco3JqFgXjlUuzOTe6igoqSIi
5Dz0diOQ/rYck03bUJIh0BLzP8q5XdE7a8lv6GK4EYwwey/bztmgxZKL2CofetUgy4bo353b6Uj1
FO0WFsNj1rgbOTonDXTuOo8NsR3Aililf19X4oc1OvmidOuLXhdPfeSujXBwdzoJhFjbDcLkxUh+
caVGxIFpZrSsYTQuRrUHRdLapO7iiF9YI9laDTZ5DChbDwlkmtK7SzqxJ5Wgew5M1PABM1lUf1aA
ipGxsVWoK+C4CqmHMoQFEG9H4gQXgYFxxy6rXa9SzwuCyY2mAXeTNclHBaNdL6jCbRsiPBDGAB4w
tQgw8bYQAYCO6Em1HgFNLFSZRFvZpN9kGr1OlfhNlgFaDgk8r3Ub5F4nWtJ9FfdUBv4vJhZYcLP8
Dd9VuIzxrWEaLN8wxL0YRoY9B8fE4EONGwBuX5pxJ8vuTfeM+lQH46oC5r0Ya74i07rZzjcwAu2O
gQToQzjhmlcsNNX7hR95A/89WI0lP0ho7d6qJacHPgCTitqnZJmVxiKxQTiqebMw25agsaTqd2GW
gUEcO7C7OdL47C6OwnprI5JYyVB7USMaPLndnkmZTjZBlhxQnJkLRUBqGED+5wGoS9GDMDQLTMui
P+hmU0C7Kh8GS91OhYKFay9gQoJ7ZmJGxm/+mDBR7KhnEqj4oMTtDT7OndUxiM/5tw0lKDSPsNu1
MM5AW9e8mZAPeeWphL+6A/FZTOZkbK7GkUqQbIotoRqwQFCLVBoGQjN4Qp1DXy7sleV3o9NLon69
bKmHGZ58qVziCAiCYyo/dTt+UqpovBr8JztVHNwPWX+1i/onaPzugeDe947rWMLM9dXPuk0L+kfR
B3drRjonP2KLjEySIFtJo6TsCvL6JqafncRbYonSokElEIiVVsifUZnYSJVAPMeePqya4K0twaBZ
eYSle1gCeW22dWWRZo4Vhhi3IL3WAVlLgeL+1AMVEgSpAze8dK+gzP+CFw0l24tbfDJaegZamcZq
vm1NcJsAKUqwOsDm8ZctaPGCpLFVuURc42BHadSD1tzBNSecvanMfUd+xCLiE4UE1S4A2rtMlIW/
b9tIxWumvBLebC37Qnj7OBihy0pGr1HwHJlBtNLrydZn0T5p8wdNgtZsSNEYo4xMpzYhVdwkYNgc
Jmguk5mN6h2J/LM3lc0MM29AXFT9Y103W1+PuiVVESBNjcp9uN2UrfoCPjpc1Tg1T6MVmyeZyI4L
hdsehhQAjl3L77gpLzjSd5OV+Du381NQO96zyWVrlUbOi5kqO4+hmeo5HjWIjljdwbIP8VA+hglY
+7bP2lVYiWahUtJ+i2GPL0BzolpKyu5EbMmiqDX32AYjoBVgS3ufgv1ykF7FlyyVCQjCsNrp2m0Z
IKQy66E8iOmhNIoSTij50L0KSrM07OK+KpiFi9B/nB/8iiTZwbfNYx+7l6r24pDhkv6LaFXvztNd
Sg6Bf5yXUjQBdyOFLUSTVUzEl1LcuMpijWt9isosGSaWqzpQRmVT6fbREcLZhWFNbEBZ+C9pwhXT
UJtk59hR8OJmebtoyJk9R6NO/Es2boCTFw8j/YwHHxGmnrY/6jordkLq3UmbHua/OgtEvtu6IRhA
qydYOzPyzecrfuD3p3md+bmPFRMgLVt6DM9/PPe5zrxv2FfsUcrqMuSy333Zzbzyl+dyIPxoN5ND
ZrqrHJDEnkGGPM4PbjbIo9bmWrEY58fPl+a/Mju7NmNU7GAlBMz1ujSinCQrwm8zgDZqq7vFash1
4zQ/fLzuiPYXTlhvMz/X/f2qlnR0xn213AIn28dqkf0VqFzG4tCUN1Lr4gN3i2yjaZjHoH/tI83I
/lIivwf2hOguRetz6LhDbxzf1V9EORwIPMv+8oIaIF3lGTfbzZx950XNBhd191IrxXHeh9OSCmsN
tXfD+mPsRf2OoRY2UKd15iEhnHnpjcI+2EAtXm2iXwyYfM/lwN3FkFqzmJ8PQqED7VD93bwoSuKc
M9+4WVVv3UoiouenUYeEuzFMmaynY/aqSIny2jungPXvo9Epz9hB77tSBA84nPyHGD8WHAo33AeE
aEKDDYdzltnXSk3jfOl5YbgcosTdzStHZmGe47ZB2sam807QiMbLKmkF45P2NvELn/RfdtTnP32w
dyhhquyBqNFsGygEqmiTWrRoLH9VWVXxPrbw+TW/+Dmk/hMFnvTF6rMMwat0Tj0coVObasY6UXr/
2QyD7/NugwGerW8O38wyJW3BtGMMizqUyEh3trltxPehXduLjqTrH5Z+mHcflSr+1XQ0H8y2homq
txKKjaNduP9Tge4T9c1wa+CnnDaX2FuNSuaFkBiPe3lbnStXHY6M+oJNEObyCbHOxzt0nW5plXnx
fXTbeklGo3b1GKbstFjJdnFc8YMh82aJTrl+bLIa/F+F9bJgrOhVWfYEjLBDl0GaZRCp2ZNnK9oq
k7W6nV9VemAXURj60DtYOcU3sDWERzF6WrQzQ92j4pHLedteI+6qx1q7cFUrfeoEd3svHN7mFyX2
mauvpYd5Swot7QO3BFBQ7Gd+qJynYei9h3ntsWl2re1Gt3lPhtCfU0tpcfZzimUbMbLx8HTM20Vd
ki+tUfE+3kBoa/WqjoZg93ESZWOs8WVWm3llsgeqrc9U7vcbqJxk3xDFspxXtiKqeKon0HlOpyXi
sD+Tmv4jtzIDfa5o1nYSMfQNpA9k2tVJKZoe6KCkJzSYJUDzCn/J5zpmHNgxNFxW/3iWCN+oKurj
vMnnHuY1GHKyr0jnAB8vkxO16eL42x87/Phz3vCPvZYpojuFPg3YWE7F6F2O+o/dTS+1vbUmLdXY
z69+vo958Y+NQwELIcv4/qatPl/9PNH5hfnh871kCWwZArSNafjMXXV63x8n87n25yudNl4a8ox3
tQwuIX7qvZ/54mwXpTh3pWUPi9ZBgAKJJtwqhR2ABRfI02R1rt2aIDXyrgboK8Caa7vsBnLG/7O1
6oXFsq7TbP3HK/PLDaElbllph49dlLaw9rpWnOyhngCH06Hn9dSaf4MaT8Uy6ppptP/3vud1lNF/
c6uK28EAznbbJklz0lHwfCwqXiPWACoASKrlBXFff0rngN2pL86A+g4BN4P0Oet1pMLgjSXYWdTJ
t3m1yBe3DGTQqaURRsR6ad070BaPH4u15z+C29CP8wbFtEsCs58yo+mPH7v0VP3ZDqizz3ubH/ws
eJW9mv7eh+jaN8hKwcca8z702Hr3Ncs5fBwFy/J3vynE4WOXVer/8PJq+L0It+Mn4y/5e2XalCQj
xSVj17/fpluIYCFtehy/TyppaZNSY95/nhUcJMiJVH+BTpdkA/cBs1mMdup+PqV5RaoCBKZZYbf/
ODFNGUqK9mn1exvqWbhlGyf9Y7+KSfO+ZELy8dz8QVnlyMyH+vfuc99J0lJCGB1j97HvVkwcxqxV
d7R56TA2mqMzN2De9HF+ZkrTCHQjLqH5fCNBRzED+fCxz49vUJY0S50Wi+/87TGDBhyPMH77+b4F
c9Gl1UXW9uM4FkErS2ckiPvz3BqbdHhDyB5c9fQr6BJG/MSzyS3YFD4rDH/VMjSr4o/99n7cLDu9
TrYf5xfrVCQGYqm2zPt+/7hojHK/GsiZ+31+igMVQ0JW+Viug94Ap9VqDAmnz6B2mWa7eUdA9Xzc
RgXOkMtBbj7P1Vc94q1RUm5+n5sjotVgTmzv6bi6hplEqtdGOjV8WNFspbHOSNIWgYRfXlTNbaxM
edGY5c9L7SCr7dCibIc65Z11srAsC9TV0p1Suo3/XmTOv3VDu7rFU5D7YNINVWGJ0MYl3HxenNb4
2L77z6sfi3FrOmdzihyfNgXAVd/mp3y+ic9dzk+FPKU6I7g7N9FWltpWN5dS7ZlpKblaHH1eP0vt
8CIyezPvyztUHTkMUujGhtmGc5am/rHfXunrWzTFnk/7nY8+bz8/5YXGH0f/e8N5m3mtdkprn9b6
fCqddv/3hh/Pd0ZAu8pvVoCot9oUHu+EVXGrzda5aDJafT7lws649NE3/Ol0GbruRk+nu+W+Ml56
Ra5zM9eIS8ye5retkVVwKXwJEw6mXtc5ybasVMl++eSndwi5luneOKU8Th+MMzjWWareH+8JuIJ1
zkv3P99KmX+s8ftLmhZVT/njo2pTz6Rzqvz+VkkXtObF+ZPz/OqXZzTJuQWM6HXAQmla6yAoKmer
lYF1a9T8G0pPkeTxm9f74T4KxnEdpY79RhTzOR11ccmj8E5yHT05hkLiRg8V2HOkC3wA8JdRqDdy
9ZJj744dNiPMgWYslTdoN9WScbxywsWSPADxvw80h5pTPernpAm8FRC66FDoVvgSgNwXsvDf9biz
NmRW6tt5UTG3Jnl8FMVeU6NP92od0+R3Ou8NidgJyUL+2Dl2TFqHIciidP27yKYBa7YZTEoyzgFB
5+2d3TOwn8+p8elBhrL3z5kTxw8UJu6JiTI3IQFhO4LFSZYi+uGZSNdkhdd9vLZ+mm17Aj73TZqO
q0Et+hNkCMLWuunPeZk55e+/hJ68SEtCNP77qfmvsCqnefu0xbyZqCEwOQHYuo990a0myPtzm/kA
cRKXJwRin89/7GZe/txiXoS605HPqjKhmA/1uc18vI+jGKAwtlGiv39u/HXtz33rsFySuk0On29x
3qx0I97851tJ4XsvHV+LVn98LF8OP6+tNHYNtsnZfW77+81P7/vzlOaXy8omGURxtn+c4OcqH9uR
XxGvDaOHxzPvYXr4WH3exR/nMA7OsesOfzzz93f39aSL3gC8XBoeENp/ntb83McxsoJUEWfof/zj
7fz9Xc5rZ7AI9nn8XLUhiRBD/qZVOqNAtZTXNEpTggKHYW+VCXk1RsMIFSnyc5Ep32UztL94g7lV
Gz+DkOh2yNz6E7ikbM0cVT1nYV0eCo8Kb+8YEtWVhkuLrML3kchu8L8dIPdoCxLe+Ca66d/ONeS9
4SDWwWIQHV2jME6jSIx1U1bjY9YzrvYbIX9IWn3tdPAgCJ6doA1eXcrYq0gZmjugkw4QU2o5lAHa
u/mFeRUmPU+/z3hyeRr1DzMj41GYHqTmcDDWQ+gbp/nAXRy6G7Pvmvv5tOYTlFZA4ZdjRkN0LKXV
vis0PJeGlPI2v0WaI+VhftvWCGO/jVvxlNKUIDDPNn9q3kodwvbX9LlN9LvnIVPFKgTNeMF/Mu77
zgOiZGiSKD8+/NqN87e8968fnxL5nhao278UAu1haNjtQyVkuQlJFzzWvuUebRoVQHyy7qGpMEtX
5Rj+BRV/NZ/x9L3SM6DrwH0Ra0dSHiqscx8PQ9EDx/Gk2FPIjPbqUK1VK8sukNn8/eiiJRlh4ywR
bfXPAHOKVdPWOwfi5l1akc8eV1xjs3jkJup5uFvtSi4Vz8TryhxJanlMWlvIkPCh19zqW5JH4xoQ
EsRlBkexActe68ISBSl30aw1iLkaunpjt7ZysLhgH7hhvSOcR76jOMGlhe9zijK4zGUFkJm01bfR
Lt/CiKm/JLnL7tRki2gx2ceJSGn66jVgx7i7D43ioFroh8aIQKjIhutt6jloZ4CWBIeqAvO8J87l
mBvnsC/X3BNDEE6RukubWHtOa+PQa+IpaNkP/wfxA/qmKQ+l3GLJHu+zckrVwS53PuSx96j3IwpE
EQKlyZiONkn1rJqVy4cDUt4drJ0T4nF3WhlyQ4mfWj/ynypooT4Jdw9FL/9SWqJKPOg25yxQa260
pKw2ft6uqiF/kM5Q3mEUGja+UJqt4W4r/NM+PSGqr29Wm2QvWV9qKxxE3YWw8Hhp6pAlODFl29bS
uvZxCnGsaf13BwOq1njlYz7BOLXObg9ieqCYpK0qeJ3GhPIUE8JzsE7UY8V5fgYd2A9C/yxGtjyl
QgDVJhSoMUFBswkP6vK5nitGPhsxwUOT9ionmGgzYUW1CTBqT6hRmlJhZL9ZE4J0LEt4pHb7pEMn
VYqy4B88i85N0UfnciCZRAuxHyXOiA2B+MUXVWcY0HmUcfXilDaVcjJNpTvnVtEzHngk4ntYGDAk
XmL84OsirsF8Mhy6h3Id4s0gkguXfJmq5Ed6hbnLo9x9qeLwBnRRvQUZHnQD+azp5cOyghC178vx
TJsYRYMekh0sO2VYWBRCzwmCd5kp0UFXh+4vSsdktIcweAId2VAe299rzacaUeqEPo06WnxbN3ZW
TYYPZCPtjquEsmpKj/TRVg2uyKcsoGgw0TBO3chrX9gENkjb8r4Dw1qWcYkjzIyRv1lSXJ2+Nwgq
GiTFUz27gQXb6Ubwoxyy+JK5kbUatThFbGPEWz8DmTF/REXh000kT3uTTh+WVBh4VK2XHJOWvnxe
cPWlnr9JMjne44VcloSevOESVxZWSbMMDm+6xoLLd9ggKyFs8+anbvE2tiTqBrDnqKAZ2UkALlxU
Rn6ISEwdRHWi7r3u0XRsIlT9e8jp5sGPR7KHCgJRvEpeMe05ez23rYUprY1Ii+SF8dS46gbjwLTW
vreH4CVm0vvuRZWzpAZenMR/PU8l9DWRubeHrOaoq6xtr/5QZYdMzbHMlXm9UqWSbjqHEWENa2Gl
2ok8xJGZHYjrQC3uV1ersU6KL/qTrvrDiSwIcWyGJ51/3zu3pKBK3LRNunke3uFjX1e6WCl+t9bM
NH0rexvCeV5kGzEtymK8tSMlyjEb8p0m6noXN22yGx3fuymUqfOR8Jp+qB7nh2R4tEC2LZwhtY9F
GIkn9BJcdmOqbGXKZ9Jv+rbMV8RBtTtJL3WFYTU/jyPZoYwMD3ZXiBPNJqchttgBgUL4kOi8F346
/nbwxTOGF244GVBrBA7U2wobyGJaGJuk8Y2raJDgala2DkXeH/VK745Fr3THOojf/Nx6LegANZaB
tpKe3b2uOtF9RN2Sn/M1xUe6H4siOJRWai1i4NP39G0YDZA2inSusu8zvXjQvXG861pKP4PyFtMY
wFIhHL+gB6fI+zwiUcKKig2J2dqGQfu4hcI2bgAKqpdWML3pxPhdIDBcApez79y6UlZVVtKqzrJX
sy7qG9d9+psv5fTZEQ5ADrJW8FGluv6xqOgaWSZE+ky++6xwufaZ1bUKHDSNNF2uIlbvkBAWGflq
QxA80pUubqkYyWDSvHvuHA9z4k5HgNG94j0C6pJ3AbnFFzKaqBOXd5yrsYepFx21SoYbMwHN3DXo
dErXJDAk8Q+UZi9JkNlvYcEPvqjKU+FlOQrWc0SrFuWj2T72UfjYNuVk3KzeBvNliEzjHQ8gBFMz
lAfTK2ok1IKLUOGkB6SdYi3pLi0itLqbiKv8urQU+zg/9FGGGSx8DgN9mVpddTeW0DeAfetXr75j
SJduawcwHwCe9h7p4qOZyu5NaJJ0ZcoO+3mRwYeRDs0KrIlyHYW2aUyZvQ45UzThm/G+3PIeR9IJ
PWdNaZo8XSunwuBn+hl3jXa28oC4Q5OmC9C74qhJMawcGp3fEjreTdnaa9shNJige+pEZWEe+kQP
V6ZbhwDRPetEmYJClEaZMfOqim/Vs1YSDdLBdKVYhIm6l0TUbmogD+ea7JN7Ex7n0iaH9o7Q32ih
Nd3SD4fiPSvQ1sTkRGOPax/5MPHCBmm6x5UfbzOpGCeApwLLOWFjTSS0vVnXMKR7SaPFD78h6PYe
bWJ34TkoRwrswcWhf0rH1yGXwc2UW1SAjRvLAchaDGgJICM9ILvKL7m4yME0jrN81W+aY+XWvHdn
urzZQfZEsf3iu4129AqyFTs9RioPg5UeXLdRBRHYDQTadyvHrEZ0MYRSfzMGBM0YeYcSVMpNR6CS
EQTAFaqLahfBt55/akZ1/q7ugvFEiueutnugBjGgJ7021UuRHBVZy11mM8q3U5D1hWouK7sEFEL0
1jIz9GyDiKA8xEEe7yJT3is11vO81NqLl2j5Y0itlNqV3d+llpEv01xRSXdEo5zncbwLnQAYht63
R0UnA2OAi39S6NiXhXEhhGRD4DNifh8ySBRBBqkj090SjKctuA0WXLAcSYdM8VYNOWYg6GsLGzHX
zk1ZvSPYhK/eFOOGCibB9Kn9PQnjOz/2hofI/NbpfXZve4wUnKCq15rh5/cRiPQNIa9kjKN+37UG
AdCdkhxqMCSdE5MISPbfuves7hhRCt7kbvjNKdr8nEaxC92QOBIxEh2ttMqhUEgZGYGlZ1BxDZNm
1GAtG9QmRPHY9V1dwUOsm8BeBU0PU7XvIsoBot22PtoWy/FIqWpd9YfTUuG2MovMHqo2xoQ+UQFe
rROpuNfB3Uf12D8Qfki824h2uCsGsfTJe1lVGDHugjb8ltfC2LcSTobhth0BF7azbKtKbHPESvkQ
mCcP4d3Cr4yGIGoyZNKwH4+V5wkuzQOZdIGQVy8GjBgHfr6w64HB1XR1SiJFLGUpPGtCLLogA+lZ
jZpVPZCndlG6zKeskkzqVVpnmsr0QPH0u4FB4IOXmOtOTZ1Hqxcbag2kx3c0sAdGKnsYYvFai0b3
bXCzW6bjVbcVazij2SgXRmUCONQc/4pj865oCZ42RtVZRtxUsRyMP62MGo5tD6QseXwdIHPXcuPn
VX/uPfxeIvfGbVpc8a4eMj3ZtUiMX6VOh3lExbmpFCM+8kXrpMrm+0Htv0duLq9SzbszlKIL3zyj
ceBq7zSAbqhZh2+B0aDyLs6x6kdnzLXGrdEbezmGDlqvKtGPSvUmuPS+6cvchc+bg+Rflh2xaIWt
x+/U4jj5qrxg2PbWuvvsdW7xnaRNnIp2M2wSayCDEcsK6mTu03FLHjGmanLNkpYGVaMBsTJCcdAV
5CkmRb0zksf3tnHLZ0Yj+KND178qMmCWoRGAbfaoFsrMSY/lAcm1eHJDraJmQYNDw6dhx8Y9Mjjp
rGLmbsTIiH3fBolYAySxECAY6OeM5oAttjn0XcAcYPorA3fFkESddg33apVnZXsYp5cV0qEOn4sx
jZ4td/6NW8XdwWOM8sfD53MkTeb4Qxp7FUeyO3R0XKeYW62jD2EhXJHVBsh4xwQkVXfCAogK70NZ
RVmvXIfOH9dhYtp3kdaSC2JdjcBTSBdUd0qHv3q05CVD4O/nmnbUEFGt1IJ4HByBFCh6dd1EY7PS
6q5iBtugRwmTYRn4A6tBnTu56qmsdGObGMGhwuN2yfhfJJqVTKy6vqIcbM9JyxzNSdNmG5HsCdFm
MvRGivUsbBs3ktCJqBujM4hHbRnJHNBDiSAqhbR39EuCYkQ2lS9NdPaJdwnswXvXsr3SivCkQwUG
BjsO68Tob2bWR7vScZoTdjiH+NLpz/khCst2Y9Ibm5qnJB9N7emiOeFzY6RRJH5zmpcTxCUJ2eq7
EkcnLwiPoBTR/qzCisXcSLlPd9SQSOCu8cZF8lRPD/Pi/IDCvlhB+JVLrXe3ugtke7RSEmumB7/u
+CuoO7lIfeJHR7WATjyPqQDWLe0YyU1sDY38eNJLS+yiwLpBxPYEMMXDXsSoH0UBwm0Rdb15ttNu
YzajdyXadlkAyjzIUhVHgA7iOP8lQQhv8ij6NS+5Npzuj+en1b6u+/dzOkMg0jCn5dhVj57TFDsv
07DvfNmEm+r/2E0VcPKR1hWLj43/fw8/n/68a1fi/wqVeP/luPPil+fmDYAO/+fMjdJyV4k/aIs/
Po7pLf3x7v5v+/ncbVz9H8bOa7d1Ld3Sr9LY96xmDsCpulDOkmVbXl43hFfYzHlOpqc/H+mqHVY3
TjdgCJIYFCySc/7/GN8oobobsAf+x4/5l9d0UzCCXYf9vhzyK3G7xjdTibsF0NbqySoC5mOZPRBn
O6RfNV+hSVgb3wSIXuK3x/iCUqtjzk7OybypHv5Aq658TfKcZGnUkEeml+qtS6hTzSuEwjsmgfAe
0nRgluihuVNcL3mBePx1XoFxarDgoEyfi0Ft+Ba7cdOLSnmj1L6b19CoC5AnFVrXMXAUxr6IywHi
J9+cYmX7LlazCMdoTqTOKYkL/1Ki9vx8dwFxhuk4hu/UieKNq3Xg48Muv+eOQaVg+uhVJkgdLJJX
MzOTnWYHxtbKSvdVi+RtXsFtQLXAE+6fhOf3B3PIDC74tvM+MvCcvxtd9uNSwQV8SYqmOocKI8R5
0zh54eRTEiacJ2tRtfIoY0qAJK9any9OyMwhUCnZM79iGkdpdDfSzn6O8ujbvAdDrX5m0SCeNSpR
e8i3xmZktP/mJPzcpv9LVgfo4BxHuU7goWPeVUifmWN++MyNphWCAYVmqtT+yUpq4wLPTXx+NQAR
VuSQ1e9VyAVsbLT84HBIPSE1Ybw7bSq98Fkp8+YVp16wC8nP2wpLjK997T/N+6agSak6Kq0n6MbN
QekLZ5304/Du++FqXoP0LL6kpO0vgYkuHAZYtuJKv3L0aPjSejoBR4HyxUdIs/GKWtuFXL5eB5Fc
0Ap6H86EMeM19Eva1iFSlYo8yDT0PhRHPxiR3T5yF/lbYxflFjp6/AV9/3peoYJBvQIs7pwim+8m
BMOPbmxwPxKL5FvDjF8sSZ3Cc3vUOt2ofbXFdV6OTDtcB6qIj00Tx3fY1nTF5w2nUB8MkO4ThGdE
KF3GXGBaoJevqS7lV4cY0I3ltt0+7evqpU/D13m5h8wU97qwr3k0KiehUSmDRuV9yBaKWeA7b4S8
Nts600NEu4r28D1lP6/g2n0Pxa1wz/hQnIsaAeifvxf+MdfUH+UrFTlrR96nwbi5yd4zxpzzll4g
5Er2bXSyqt49ua7yXGbuJS/r7DnLlfS5GnNIRB7ErfkhFlj/KPTyx/zo88ZmWhZXY3v83CoJo0Pg
QXhU9dYqlnHuP+U+o6ty2mekNPUuAVu/lLXx75dwFSRUSslgb1qDGj3Cf90gMWR6/fk507/Loo7u
8zYmaa1rmZjjel7BwQHzJKPvf75lK9+lKcLgWqv6I6cL8VbUnB/6PH3uEBTcsQRRn8/EWymG6Bjn
VO/nh1kMO0YjImo7P/QLRqNpwZda0/x+k/ndTUT2UJzQvja28j7vuZUoZekmkxw17RFxS7lqRN7t
520Sob1mSiVvjQUaiOn0dPYSb5iby3Ne5x0KPjbCsJFtrcoMNpwyxFuqGUSfEoh4nPdRWdY2iIvi
ufKH9i6pQM8b2TgIjkFmEoY2bUSE/bgewV7z8+DNBi1j7Uqg05uX1uaVgUj56EzNuFb++HVeqZdU
0EGMqqv5YQg7F9Z5OHy+d9/OXwVe9ZtVi/oVduViXku3i5wLNTON6CPq9JG+939u8LOq51E249mK
nHLtZXyOeem84M/15ntDzvEuO4Ok6D92kGo9Mo75sRyQLqdxEm7/8uTn3UqhHlem+v7PDScOA+Wv
6JLAfDoF0w6TwZOUN6e31LRFdMzkQJiChrvmz83CrMl2Wpm8//nOP/dELdRa45tjOPfLJpY0AQrH
g/jcDW5JYk7I7l4ROruqAloJ2TRFzUm+97Wieac0DNEL3L+pZ+rJ9obwTAnHZvBt+peaKxI/gXzJ
7Ff9Cm0pYKPa32m9HN7MIl5RN3Veez04GISYLJpSkBEmk3FRW4G4zjd+V4trZ+bhtpao8n9ZkCS6
tlEaS/l1QeHiliE2IlvOW1B4F9d5V2ZTKAieCkqC02vMz833NPCsaz83Gab/fUFI52UNcQhu0N8X
eHGMTyMmlP6XBdWAvC10fbn6c/fzKuS3SMynDq3F6WPNz803Y+inKwtZy/qXBXFbesuiFPWvC5S6
0pZYD7T1n3uZ71G149wDV2/zywK1x+BR+W716wJNoPvR6oq549+/dgy3EDw1je9+WvDnl+in+HRE
aYvPBfPS+Y0PKgk6YT3Jhf6+KwRolEsa9Ed/rjzfayYDtjEa468LunoKIY7C/S8bJKgm6MbIz+ej
HJtUMKWfQFMsntDypmtP6dOnLsKYndoifur8OatYC5+8eCzWHhO4W17o5don7OHWCYUuGFOZG1W9
msDwzLp5bSDWHlNLQmkTuU7dSrt1YdSuPTMnM4V5wbrTrO4WUBPl1cL21lUcfWmlNLdOH0bWc6tb
kBsqr9aVN5SwGvszs1tHTvgaJ1hy60a6vV2gRLxaYrG0gJWglzbBdo5/VQKKhcSSe1fc7u66E6Z9
pc3hTa9mXXPKRXy2wMAXTlKfhw7kSo5HCD3HH65Bg1nCi/0Oi10fb1KMdteu5orMUSSuXmumLB3q
K2FO2cZPoUl0XVNsujjPr2kgyk2X5imvpmI3U/r4mjdOvUmrIbzidm02njkol7Sq5KazC+/CKiQH
aVyUu3TsNmmgWZcudnoSrNCqBFk8sjTUL4Go1Y3vRZS3zVHbpL7V45t09U3npR33aAUbnRdRm6Fm
Qz39ASYBGVDY0/HNiwcJNurFH52PeZmDSPqUupyyh2lVsDQk9Shuv5yXatKLd5T3zNW8KWCzZtNJ
J9vMS3vS01YKtbEtfnbtEKb1uISCbE7V0/ao9p79ylwZA1STwY2fHtIoqhZJp46fD5mqTpY2Lz17
snJe8yr93VJH6zyvm1TRB7PS5jIvix3xEGUcXudlhlLeyfBSd1oRJVuROvmmLFHko4GyOZOHDZRE
27OGhQ//bFFIO9qkGk2vv65g5PUqKYz2iCrnP6sTRMNdiFt7V3Ev837mm2AYa8AJPi3Ovmr15bze
54t93mI6+E5XwN3Oqxfza3PZxU2lVBn/jlKeI0AWy6yLso/Ocu8lIM6XIgr7Q5mq8TqZnq/GcOUm
dvylmYRQfCh8dV7mvGvyHoZq+qFrprPuwNrsFUDor3YAVnHazjbGGNdSk2ND8O0nFYowbjU2GMrM
xPVr1NcUR8JlBBiTtG266kzVO1pOJ28mww6sYXr5LYjHp9K1i9fCSdqdJZCPqXk4vHkhY+F5hVar
l+UwDpcCr+UZN4217Ou8/JYPUOLyln5PZ/Swqj2q43D3Xzq1+DJvWdSEZZSl7J6CPIUqkFScT9zU
/2iiz9cuoWWsutTr6PxwwSvrCL1yKMozfa/qPN9LKOufSL365enPh3+sGlbM6ew8wXk3PRcoOvuY
7kV/3GuaEb1O4VGO4PlUq7N+8ct6Fp+FKrSy/fP5z9f54900lS43xkA9JOoUdvC5eH4b8820ol/7
WLPwP/1l4R87mJ/ToLmsFKNVPj/Vr++lGI3haANE+Vz53uTqdXCK4kmdblJtpL1uZ6c8T37SpI02
FSF1OLgEdaK02TcGeoHAJQIrYVayAgq5pq5FQVAVwd2QigDVOzDLU8LgPj9XgkhbxeAd6c+pr6BS
+o5pmI9FTAvOvWf8sJhD3Ggu6js5JlNS1ug/61a1J43a3GboKRAYRa2yIGRmVWKiXMGReiUwONn0
Uf7dyzz3oI5hf8kj3dgTgfNUowhQU+2EroRyUEmcGKPBosMhS7R4EaTqSjBb+doyJEpquJyjUXQ7
GVXHToHbHybt8BSQXRqMen/D7wW42bLvQaTpdL1CFyaHgrCtoruYymwfRRWpQkmlcToFaRAT1LH1
FRlvDb8q1raeJmsZleSVqkr/3LXKcAGleVYkBXUxDN1dM56iNHvvpRleFc8rH1L0KILz6D4/isKt
8ns41Oat0Yb+aXSH9KZVP2PohOc6DV+6wVL2qdIEVyKdyDEKPO09aPtD1k+yMzuo97qCxtSsgmbl
BGjMVT7emiLAIlTd/jbfCCocF1ytl7C3inensB6ICBYlY3Q9bqxrw2gSpa3jHsij79Z0wIbd6Jfm
F80eNwA0H1WPwpEqeOQzivQTHdNpVOyTqrPXXGsPIV3EI5aSosC007rrEjvKolNKf1FoQGGpSZq7
xOXSQBwchlarHkFF4CcjKklFC/QeQg1amRYF1LKaWtjIJfC70eUpXeBRFpbQ72jkz4YWxa+OfPFM
O7nEoSMOfU51qMiSC9fWrZso4aX0rPiuKuVrYcTpqYquVf8cOm30BRcxoNXm0FsYA0Qx5V/b4L2n
SqLWjeCeO7M6qe4mD+KSKOhYJcn+SrswOKchn0vQv3skzKaO7lhAfPU8vKUE+q6YLSpbq8+qVZ40
qIKpf+5q6Zf4//GtSTk4S1OioG24JvtdpJ6axuhWSAb7N9KgN5Ailp4ZBD/NLP2peaMGlHyKqotX
AALTUzY4BJzTJN+3FdH2FTKxtaTysZ7hUxn1Bow693pqQmdU7zPi3Z4qIdaRX7T36ZlUcuiplnyP
KcqfFUpXi2iQysZKrK9dqamntCxNvFwLJUReUmYluM2AEbtTWuwlVFzOglqx0HA1Xg2ay2o0FN/c
oLMXLZSBQ+k2BIElxaURiIiawseBTJL1qtMp3RgKc+i+De6a42QHJ3SarWkH4Ym+lks0nJBb6J6L
Zup+153L2cOu44PSje7RR7y09AU0bkYZcleHerYLoqoH+0PZY8CM+6Gm1WN0+xYXOxmgVZp3Fz30
NhonOF0Zd0mXOu9OpFyaKG6jhTr6u7jVDg59zhd+/wVZj0ZNo5YwwciQ3YkAzHQXTPcwL6X0frt0
rwTZQQnojyzRLncnpSuvlpqIvV/IDsCZ4ez6msl82jQVfve4uxXwkfAdyHzZmlF8pTsDGgNJBCIo
XtEcGSeqSTceCj/wlkz6QbjSnvKxCWwFAjhGCHpC/ScZlg3kgdeQqaEpm/JoTG6/CLr/qdcpJDlu
6h5MmCWLqs2aHYmo34s2PwnGyWdDraulmLhFuXjvwmqvFRXAPPE1T9BJDpbXXj/HyfIquRjfgoq4
wozoEvIOiaJPhNfsA7Ukvb0h2TlquntbnsrCjt8RAmo73WKEa6GL+IrTa/IT2swVHZcym67fiaGx
lwgixJYR9ptGd+Behc6XrMFSz1hFMO/P1PVAIBa4+cJ68VMU51qjvmnqoBw7Ewe9nhG3YHTKw675
kbaJSebqULwpQ2k9nEh/txzEn+oU2JkpxspC17MlYNR6ribxvu/FZ8fBoEUr9SIV89J3mX7ybGUd
DW1DD3jQzwO6bzvUvwLBSjaZ9OXe7zqx5GvIdmqXQPkt83DnaGqEQ6E1TjXpsqc6i+/g1sJzDWDx
OWuOvdO0L1pd7GHcG0s6PxiTR/M633hZdXKF7h17O4o3WLih2o9RdVOYQKwc/HF7x2H+6Ra/K0X8
Q7YR0Qi+/g1UnP9kX2I65aYirOf5JhLZG3kXJ50sD3yQqMBE3YxfKy17EaqM1n2kO3sQwWJthFGw
1WZ8fOY+5dzbG0OVH1y1je+mhgQ8NFzjPWrV70wF3G91l1x61/CR7Ru/B6GZbUCSmqspKOfeK9kP
1Uar3kxqlrTLfzR1OGyJm3uhZquitgrPKpbsPQPj9NBPNUkuzNoePCMuOq95NevQ2lglx0aYoAcy
VEt/+LZxhnuhfFMcSH0ikBFKItSdxPQmGhIYLbqBpBAkx6MUa8ZV5TY6fk4iHPShzr43KEEAnHlf
yri31pPL1a3pOPaKTh+gs/pvUf+jlprYOzKu9niid0boJW+mXmLXAHSxRvi5EZMSow0Ji0MrBA1C
6gc9qdPzwbKbZq3TIkWIxaVUTYJLnSfxidPGXks0FwmuT3DkdCh1gfnaDB1WvsmtQBURlhuzg7JR
rpkM3YOdxHIVDH71nFjxLq19/cmN+2YVWgxsGSrfIlyQh6GxG1p86IMQsibnVu2XkvkGlpeLAiP9
S2EY7bJI8+TeRhHQORGsHcptO4kLa+VZ3bJP3Od0tIqLp3vrmUPqUgN+0fIOaVvi30Kkr1LW0Vqm
6SGiPp0MRvBuaRuCRMsvSV05h8CAwjUWVEn9Vm2PjLwtgoAt414VfboNqr45uCLodiC/xYIcy3Kh
R1H20FrhHzS1jJddXGKHyrvvMIGY9Hu/S62lsJhW24a3ubaIutvDdaBp5zbuW1lfDDJ1z6FurHNc
tujwyPzsA2/cdI7+DH0oOOLPj7duADQgiTSqjOZQ33oyQVZDiwDZjYgJpqhs79JY19YUeNKVoSje
jlAcaN3I4xBqOSv00PmtydwDQaJUuZs23Cm6AkikidM9WZD6OVTVFxep43rCLD638mA53sF0jeBJ
2LJ8GDp+KZdCBiejQVHs98x07iGeviT86qAuXNZwKTb9UE6SXh0PMJlYcVkjKXNzBD1N162wMidn
L/+ow7x6jY223hYqXLb5JjQb7Yel7BIjXfD1WAYjViXfjNPBy4WuX8UmEpj5WJ4ftkVtrsHMHVEr
p++NXa9oL1nPIcmiowdfSChltCiUKKU0iIdEkX321lKtbbva+tk40SrFibRS2qZkAK0Cgxwc3OHd
X++g9UFq1G/JJWjwVXGTdkoM/2aUGNbccboqW/v5Xg4/1AooP8RO+GxMmlc6t8oKBSUKmkp7sbvu
yOTFuyZmdOdnJtfC9+qnHArkqEt8tLHvnJgimHupZPGKGm6z82RR7Unw+YEQOro7Jg04U9ct/i0i
ujP7dS9NBtRNZCvHm9gikUg3QlNU/GIUL5yM/7VB1u6ipO8eoUbz3abahUp2+mjjdTQpL5SG71XU
iUZaNr7gslYPcVTL78OxHsxu70v4h2NraMcEMMY2qP1ncxL4dhCSj6j3l60ui9Pgj4u8sK3naFD6
q2kN+3IgEy1oEEQUbaCfgUHVRBApzp6miog8/yMO9GBtcNUF9ldrN4um7sIJZPet8eNrSnjgtuQX
vExBWF1F9WJj8N+UQdlspGoiiO+sfDVE6ks4p28wW3FXoFQnSqPtH3HyKKsucNR3+mEUtLziYcgq
3XaJcib8NVnn+JLe47RYM3MdvgdVpy/GYKiedD+EQNNb8dYrgAT0oZM8CJzuD07NMCXjwqvrUDMF
J9msc6wvekdBT3I+P9Fc089936LyQYE9Ig95tGIAAVhiUspI4llpmUEWuY30Ddi4w/8Y3lDYilfZ
dB8MqrsrYDdnRR3AJRI5XutCSe6gYrznxA+pZgR59p0aoHGZb+DHyhNQc4RqXAyAI5GjjL0GsVCq
7EZVIA0LTFzeqFTWgAs7dNY8ZxndV8komqKeDxEsdR5KayqbWIpkR4Oz8hs0tdONrzigcVvVWode
L58l4Rk1SoILBc9pkKWdnS5+E2ZNGWPQxNopTcL9Qp9sosI0jgxHrAVBatXRS+Ngrzgus5ne0jio
W4v+tVeJ6Etc1IzSql4sCTQeNrHuCdAdEdk/bnCebzol/9KQ0LPWo7qG/1gOb4EynSrM8mx6fXK1
Et/Y6CJwzq7gYsbgZzyZpSjWEjoQSkC3X3W5H74yq/xSCD1f+1luLbu6Kh8NYYcrj4vuohT6+9j4
0dU3x+hqy6DfdUP9EU1a6TwOm1NplN4i6FDdBEU8/fyQ8WSN0u2GfMSb1hcXsh3jnRIjMglaeJZV
qBEO23H0Ds2TYT3LAXuL7lXWE1f6dNXLyNxhpiHrhCKo2eY3WkDDk92Qg+LayMoS27mBpVmlUij3
XNPWSpMW55hTuKaGe0aXSOW46KxNt9ePlgLbBf/JcpYqq2Wq7M2IL9W1GDPGtt4/TUk9gxVAqKqR
g4aaHx6FakAzMoistZ0xOck63wvJATUi4NwkE9LKD/oNcZOY3YwBxXv3Yail81xnbbbIjA5PMJew
dywNITqqdzRZ34MEJ6Jm4vbI8Y6dc6iqK4Xs5XOhIQSwyr5eF57xyhdK1HBVELXUfqBi8aG8Rc51
slYdUPO8Vr0x8kYJdMwci5Y14UQXb8D8hlnAu4x90XD9nvCroiRtKoHdRJ94uCFA2BdT9JfUM1Tg
kyqaBtmyCbHNlGagfWNexRWskO+YQ34EArV0ldQMaU3mEFlc3ytV9feU9i593nXQYADVKngiFibD
hmOG4S/SGlQDQX8mx8S/Q/neDF6v/OiOMhxuFqewB3BruGjE2hptUL0oYeffjGJ8pn0Rr1tqw5d4
2PZFKMGPRt1TpmbWuzIOJcmVaH4TNa83eVvLE4hje9XHNMq9F6IsvKtqBeki9WkacPVZ+ppGLDfu
7kFy1un0tlrpqAoODaMrzj3pcDdaeqyqkoF69nWkjc5ovVQlg5Jg9DjJK4Ox6GOrX6EmM7ZSlcXN
8fXvfdoNX2I92rtJSlC2Gg9fIiIUoVSGYCRtZhyzOnM0UYaD04TcQ1OzraKfUSiSL4kS+xtcoSrQ
Q69YFlbdwIprMfBRMMIFlVt3LhrBDd/Q1syZcPSafA/9FntW+47QnBlSoXwzgRSsPN8vNpaO3yWy
vhJS6ew1V7UWUjPV55piDeCZfoLM1TUQwyr/qhS4n4gdEVtIqj9qs47ejI4atZRvhZyoZzFi/rgJ
5Zur9e42L4DvFJlCyHoJlFYoLhkhuDa2kte85+ETpwHazl6zVbVivDaV+dIwUCn4N3+lDHPsCmfl
+EV1VCzqSFpEVbDr1bcZ6l2HsBRGo/nu93ZxVKLCXqWaEhz7UVcXphLEm4bu/7VLBDjZtppOq+73
CdHvlKX3s3GdxZh+T6s+nCDM4XPWcmr26gEjR6AedfnsOAVQ26GFzD2dZplYU1Cq5HtXquIWGNHv
o26vsv4ROtQHMycUT6mFxV+OuG+FAE2kpXJbkZm6dumErUs/of7nZu49G4jfrlsUToVM8g1gCXo1
SoVjYmyvlhdrO3tIeqbe3qstK3oJ0tomaq8fynF8wzuLTRuAzDEwqofCVWGZuSgpCndQrnHjmofG
1cYl/OhVktjUdpTWWhaN+UiiDPFGXFRMUx4uGJ1vitDPbe3egrKax6PRoTe1nXT64DjfGE6NfMkr
T7lVmxdDj372XVWDHO8nkU1Pj6Y0j0Vol7f5RqNaa+hKeXF8JEtO4G6g5vnnWlGrrR9iUrBLU7n5
KH22NH4kiL+VLkL5LkS69GqQSMrDUQf72YvG5CWPDkYyfoggNLh2G9Siq+iWVWGxxlbS3BKn+xJI
I9oIRcol4qbxyljrWNW1s8pwPo2Ig25DaPS3zv/WW1JiY+EypBnoipgJgyQu+Ja7qtzM9ZYor+n2
TX0/JebUiXMmWmoBcIPajrNzKP0GdlU8HiPbvmYgNbCdZHSUU7mfR8f8PM6JMMQxNwQcRvxSTKIK
StlN9N3ubXtXTFC+AWORIctvGRXkVS0qjbMSud8JdJt6jLYKXgiGcNa2IpkZo05nnXKDcqTtZPnG
ie3uZHab0mKUUas6kJwhXqd16i+p1Tp3L0zQTdBOQspO/UodCFBOiTgk8CpjSpSrRyXOd52Nt8oy
ziCENMB0TnyEmcZ8rnffVYVPnPT2ZkSUv2FynZx0CuGk3BdHDAv+OuATP0laoMtoMxq1yzEvrJeu
tt963QMvkHIlyUZs+oGsOEvL98DmnaRMAva2ALnFiHqDm9LftVZ9wSeeP6cDqD69xTtCNPg3Buc4
M7zqnEQVP1hCJenxNM9NEZoftCDAxCBQgP4S/cR94WOVUUM4YJNmSPreCzQwXGIMQypVz75For7C
aC1/D5EZ67UfPKHBjldZUq71WhEfOeXkJVOx+Nb4DnFelXvTq+fR6zGJNI55r5zyGyTEbaVY/q7Q
0g83wyOmIKm7B89ywno3fihPFWzJPQJec4MlH8mbUjB4lCb4FYRuRFE8uhz/1tDKSYOn5gsvAQHe
1MmPNDS+RUZknMIIFL3TcN12ar/auXY4rlyvSTaeRrOD0T9oIINqj5m/tpOAyHEbbc+QC769rx/y
bqi+k7z7w4DB9J47lbPAflosU9+vt3HdRGd/TPDmYYlozdBZZ9BQYF7JxdRQXpqq7dE27byTFTZI
R5DfN56yVMNax4RY9xugWzrpoUaPfBGYHdEj1i1slXobUdVZMAMQpoWfwHVbRN1VTUCxiGoKKoCu
danw/2Ie4MqgOdRUjRayglG08I9NEXmHohHBcb6x4IVs6dmF57LN6XuKwTsOUekdteleI0c0cbWW
bzid64uyfxvBBBxaNHpcNI3gJS3QLKsZ0Zro6Ps75Gt8HmbNeCaR7s4tkuEIr9hc6VrGuFlBD2PG
ZnoSbv89aHDP+J6Ja5aG/Cj4gaQo72n+eKJZk4E24g+y4ftE5hXFTIhhI1lj4ThKr0e7n2m3pvfi
vT2gWEeMFl4SS0mp7jhoVL2BNqNdrFyjdzZScNaqGQgslZqTpq5L42Ayeq0Ujvq8gV0QOKZBh7L5
qsvsGDdG8GzFCNikkyrrQYS0/H1t2CACtyBq4zNlBAvak6BGKjpatI5zubRcRoCcZcQ9YS61D1v/
Ffk3v8wyd/ASqj/GziFSjLaqpcIAGdUadFRW0ayIi37LR/pp1M6p7ASX2kD72QgggXGa9zu1WdKB
4ncT6RrYHRxXqvOeBLlyhHm1bwMMFX3FYU3jqF23WTAdi9N0NOSfJwEKurW5sZvwp6kKKGbFgBoB
l9D/I/jh/8Rwk51p0Gs3ddtyoF3+HTg+qANcCSuHzDydi7omo3AdmkCwPdALg/gkC//vv9GWm3/9
F4+/k01bEwMhfnn4r5ci4++/pm3+WOfvW/zrHH2vi6b4XfyPa21/FpeP7Gfz60p/2zOv/u93t/oQ
H397AI41EsOT/FkP95+NTMX8LoKfxbTm/+/C//Vz3svLUP7852/fC5mLaW9BVOS//XvR/sc/f9N1
0sL+4MBP+//3wukD/PO3Z74pQPGfu/pj/Z8fjfjnb6b+D8O1VBP/rqGrhjYlF3X8iv75m2H9w9HI
lIcaa4GKVj3+d3lRi5BFzj+gKmuGA6FMN3Vt4p03XCqnRewPzDXHuAuf1ySC5bf/fO5/8+k//2F8
D/8XXj3BlHySv6aZ6NSTp2x53gSMb8dxf+FnZ3bcxCq+AXi813KsjH1F90cyxuZaWKuUtpCyMVfB
u1U2mGrT4BlczhN1nDPKG8YstqGc4lEQsNMSvyFq9xFr5kApoq839B7dB79Qki1ktUFe4m7JoHMe
DCu/t0nsXkKlcx4kNpOW2XQvSYLv0u7jbS6LqzI2wVOTh/jNIw/qrx5aD3Ms5d5OZLyaH6qdDDdV
kyGuTuSVsbTxKLWRIyAzcbHFtvEYMvVnbBXDZV6oCG+FIxPzARF3zH3i5sXhtRFaaI8Cn87V6osv
blBrj0w1y+PgRGSVTjdupU7j7BFvBG1XDjN9fNRygiArcAyYeKkPlUH70o1o4FK4WdiqXr8gZfhh
jd5w6X050KOzUeKF1l3Rx/E1EKfCMbyL64wfU7vriQQOnCSie5QSiEFELx2IzfxwSLCRyhEHf+hs
a1uP1q06iq3wC7GW/B+uhh8+7Ol9QevAlDN9bq/mBEAlwjgWpZqAiwYk1unuc6UlyQ0vpf6wvA/N
AvlXMx6+w2fc2jicHqmmLX1vjE6+U0fEhXTqoxyghJWmOyznz8koIt7qDYi+JhHdFWzqGygaFXPy
2O2C2B0eVaoynw11wILT5x5M/dFF1njNiUfaBbqmc9ZXl23b+aci6b66BBG/Su+5NNTiYQVGcKeG
uZsfgYRGG2N7AYGn8k0MQf6gMuKeSiuDyzqK/GG3jnFQQ6oBVABRQFnuVxXX/4rZE4FkbZM+eoZm
W4aL+AK7LHsUE7LKihKovp2VPnwiVOOE650VjFtn5B9TxZODnviSMnA2QyyG1xG+/Nrw0DKqwt6i
2BpeDUMGm0HXis813AlHqNj2zVMt9KRq1r+aXkZtj+HLOrOt7tUcoDBC6DdW88MMRR7u+qhBzE1J
tbQs+RpXZChFTgqLd8ja15JR9SEFRfD50PaKV1OdUOZqoS6wAIpX+NnOaZAKIwwxilfIYeVFT8T7
/Ggs8q1ClftEOYUsSNG8pkavP1UZLGZkCq91Y3UrEeuTpvH7DIpsyv9m70yW42bW7foqDo+NP4AE
Es3AE6D6jk2xxGaCoCgKfd/n03uV/nOv4zjutX1mHnjCEElJJItAInN/e6/NIaTzrkWd+jbhw2tZ
xgXMyvngFbF6/Pu9tPs0cMCf77iIfshupdZRB4fcdfzzLhAt0GOpa++WFOIyBEAOF1oMamVS/mg4
ya0PMy61Eppj0VbpzZ7pS/JQp4M/nxWF6E4csK7OKEF2cWFEbK8fnD69KK3iMsnm+Yqb5e9PeXP/
hHa8GXIPyTfpns1W0G3femAgzf7y5716ikx/yHXtUKR58lTF3tZIqobzMreKI9PwxS61ZUMmnFn7
MIUvHsrJvmD0Fwh6m54im3RlZmNfsqAW0iXtvoRE/p9qvq4GRf2FebH7YhnvFdjHR6EQGOk4eLGd
5IohS1ywv9ovS8odEbfzfPjzyZ7sy6r3uKp6m9LdRMqXOm8J5akBhYHPMVnKX9jTp5dIjNfx/t6f
D/VLve7BtD4ZqsmgB+RNYIZOhvtEZC9LkjvYBbxtyigX1noxvuR8k0nGz+6wdrrKprptuMtfhU5s
Mx5ept4Dg1y408nu2mvR5A3J+1KuHFbXLQdK0ghJLRHtRzray/GpLdOXpA/f2lIMQTIiNlapdVv0
j1pOzdabOdcOsWfdsvHZdEP1omWTdQMJ4IzKfRlqq3macJ078XpBs7hZtpA3AbkONvk4AaSfUkjh
XZ1qhziei3Ofl10w6vohpjzoZjGc8OvGK34nz7Bee0ak+A+nqt2SWEwPk6ejUt3fxDmD43Sa0mCW
smDDnZQ4TviT4zJAqmV2MOKlOTIDb45//mSwTv/9p6GOxF43ahDQ/A23sae9UAnRlDxDxZ5WuHzi
g5uN2SmrkvPgTGpfDpYHMT0EXJLoh2mY4pNlveuEDrXKKUBHph1QFec2TMbdKHuvqy+fijw0gklL
rBUUYPaW9zfIHbSYuElQM/cFjxlx5uy6ad9aUbptKAy9pbRER05e7guZt1vZdw8pjrLXTGeKhpoC
Q7pf5sPIBMSPm9Ks8ZBq/VHe3+Ar7Y/WIvngn/eb+4+mjWorJUVOEeCgXTFWBCWqOfVn0IGXKoLU
Poj+e2p8L52y15DQ9mUEHeHnxjS8Jolespj3xRre3/A61BsoMyNH8obcc8IERKTpw1jQetUmetBH
mAO0sKoJLc8W0cA8lvC3l+SsWjdhpk9Sryyqlz8fSlPqF6SgaakKRwunxr+9cccWyEdtwLhWSbsT
okG3cmz9ASdd6ROy8hPgAJ+JDRLf86hA0li+n8sq/k5HoT7N/i4Jh+2yjbCz+k060k9GPMvn6Vqc
TY7g+IlqMJ/6/JBxzDknPAgg9J200PAS4kQDjmZmT75ROvmZnf/GEzCPBsoEhC/MrAKZJW4g4iYW
3I6BgZ5Xq9Fz4LdX5DNLFn81RfpbMzkBxRn6J7oV3r5pnI+z6dgnL4uP0CHzYIwb75YNzxm/S5+i
6OE2qXQk9jQTH04j1Npw8pcsnj46vf+RktVFnNd+qY1rK3NTN70Ftr17ndrQYyWzY4QjYq3QK5b3
qiLy3Zb9cnIrj2jQNDRB3XXtQ4UdmZR8uksqg8gprsNHu+NB2ucLyaV+gnbZyunV6A9DrL7oB3M/
pWHzc3Rr3RuLT8VCEZSFXB56Mdn7JDObrUGZ6hVK9+jrdWJ+cUsNWfQ5UlGLKxJAxmJKB7b4zxxP
3TJlOw9YI4SdPsin4WwrygFV9AI4gWJHRbNfSAcatoban6D1rTWdKVQ91ckapapfCbz2kSd1v2pC
sVVDgNXIHzSZnjSIM0Cyq2NkJz+xTZYbwYEwsHF9EIjtOr8L5T61+mJbdBMMGQRLLe/4XIOXumc7
lOdvIp+fc0vkTx3oO4eZRj8AwLKbYrPU2m8ba0Igx/zZEuZH3kW/I9qWFns89oP9areMUbq8mKAT
FQ9La/Eq5Q+d1W60ZDhR9FBmWF6EmK9L7HyhN0y+Vi8RQ7H87KpuPDCYonoNMTLQlPs6jVJ/sPNg
agxro8tJbtBq2ampNiFqoWDpkaeLl7zeWX12RMjFCNbGOqfnDKlnzIlJLKsiZCswJkTK53nZuMh/
wTzk9X4ysf904hMjPPux3mzvgEEYWpGLiYFTJWdtkbLHiFEe7m/+/AkpwPTtlCTECA7DT/GiXUy0
nourG9mlC61ppbujSVdACymbGXAYdYx+rZadyBI+Ou0yHVlCNuMcbjQtopHCxlNgUapULlR7NGmK
bXCaXnkSGKtm0EEnIBRsYkQUZmpWevr7TVm/1plZbBj3VgecQv948+ddbAOC47ATrVKZVYe5KJh0
WLlbHqJwtxjKWptN2vozVTe+pmg4gkV9scBPFEoVDIt1fVNNxmpc6FGb9S+FeTZAtHljmg5ZDvPP
c9tf5rkdfazFwzoZKQWs8SUOxbTTbXmaMsrvJAUhl6awB2Y9kVi7OGFWrBXAkDQjP8EgaKEP0G93
nmOV4wWorF1UU+nQLl4M6U3n/1U8csmzW8csTF6YjoV7p+hXLnWTjLqZjKbdZLASJQcvorh7TrWz
iMklhSyRlRKnsK97Zo5mfrDCA3pCcxZdQdlvNbq+3Ut9bc3UpVTQ71VifcWFIXwNI9IhXLB6ys+a
CsGDl00XmheaZyfrjlIeQ+TYNUYVPEKabVEpkvGw6cs9QfHQD0cqJua4pcTAFvt5wcWocaESheLo
Go2bxazbTT8KXuPOuFuJeWxa1kLbREgxRNpysMNzDzVT3WfYfcEVavHQ0od+b6mJVgY3YAPSHsfQ
g2jXtdEjPWGYKz1rz7oufFPv7x0RSdALO3t0u/nA/8vjV5XPSRlnZ2NUE/uyuOPxzxMh1kGs6SEu
RlmauDEdZ0Msh2YhxfxjaWS0MkU0+KOqzs5olA8NRJiNNLQmyHNxiJSDZ1OJlemMwymJnK/BHI2j
gh6/HolD+nEhOGgV7a33CFzYIaV1S+kBB0GmO/Bsol0wnH/IDpCvqWrgiPlSYtOpKxAabKZNdtXS
eMlizNJkAt9tmZGybOXOSAT1Z1jb1rojcDnUgqYYoPJHM7nf/YvmkEZsOC+q8JyMszwOLp0HIdsC
kVKB0GshZL4OI1ZdtSujH/p1GA5GgJc2vJASfEOQTXYLY1FE2zvoz6ZCxVj6fucm4yUr6PJwSyzL
2G9ol4ktf87VHCSUre/ZcOnFA8wQ8t73N+EMtcSp9BGDBWffGLEkqAHUrHsVcgabppGrKD4YdW6f
w8JTW0yHP12VvbnDmO01AESYMdWwxQUvH3Qvfk+0MME2zzUpYhPXtGEAZs3GS+IJmnNQ0E9/3mjN
RI7YDLdaa63ARvSHqCq6gJKaMCBJZBzot9AIP8hLPwgsQaUZ9gcv2TkWpx/qG1EUXGsMPAY7SzvE
+7jsLxwHyr3N63+2FLlYHvZlkCFQrwwEYXyg5XMBM6rgwbz25mje43Tg2mbSKTGeBQSv4h3LfMOk
aGaGSztSWtfOIw/Xi9lYJ1CUw34w8V8nrftzhFdSuyFHl1hLGEkXgd7M2bOtzZvEzlostc6ZLaLC
uw2qMtEq0A7mevD6GEllObgeTjeei3S/AkBbVeM6Nq0Gs83gBl5GtIQNzNZqCCxwlfZ5E1/woF8g
G2e7Zqk29hSxjZzFuIICUHLQ5o4wvAm3V9xtB2dcu2KW+4ZNUdCV1u/pvma6FJcYNQK7h3HbTqoN
23dy8IliNyyiK8eo9KqaNphMHkuM6gcOLGg2hO5LdIxa9LdiWoTvcHLb9jFd5BO4aje9fwsp9QV1
5M+Mpzcj7WM0eaBIJPPSBBUU6rU1SXLFT2liGw+ytq7CFfYx092PGcoHVUHluBFx3ByVXp2NrLMf
c33xTmRd9g2muoGDb4SZaqrn7LDU7QnKQb0jHYWRnLZvHy5DPipMAFUU48jjWeFewyWzAztjZ6hN
cbkBeZAxjiAGSt3dVWVxvdYWjmq8+CnFIHTdZnSQyaWOj4ZJRV6a1o8Or8ojvoSOvg1mEgjhrJQu
dbVxO11AIrKI1ykNw6N+wtepk05aJx01SEaf4YGXjKxiQAAUwUBMj8fojG14Y8xOg2uMA5Krlh21
yPUuwiw69F57iYBM+b3lDmTgIIZ1BVNCzzs4A9YaeCFPLd1Cj90wn3M7F4FuoGeHEVNsNIRzY9rv
Syw+wdYIdkc2YbVo+u1WxrQ2x/rb1ebVqEzr2EB4E5KwZYToVVsOPsvKCehA3nR63h7GZXylzMfA
6Su/jHTYmtBZiS0l78WMRa6AvUfnVu9H8F0uThlBZqLvTC1c3MJ5Ysv/gt/s5xjDaJmMOXoapuoZ
OWzXGHG9mutCW8+W9tkmbDRb7qhGpgmXfuxeoYvWO3ies58Xmn2EauoFUjlOUKShttK65CIb7dec
LO6lmst/vHm2+0zt7NbOguU+ybai2njqrEfwxh3KqdWsMyctLj2tLtQYROnedK3HcszWcW9REBbZ
6DhdfNNEvmcmdKIOaW/Xb5gyP1l2jGBpu1WVOo9tZfWfS7sKmz7/AY/J8xNm2yXIz9JYVkwvb2UV
ftOPzTEm38wGVcr4sW9Fr2qafiZ302NEtAifigyWjknicjNA1mvXaS+0t75ck7FLtq6XvnTJvCnM
RL8aA7MriGbMC/Xud1qJHyP1Z/vaoFiI53fUetGuIS1ABL3aZaGzTSIAVLoDMqwxs24ja04YBBFO
XEc4qdC1PAnFsnSq7dJdK0aLgT50OiNbVtbJZsfkesOtFkvvj1P0ASB+2mnAAzUNApC808Rs8aHA
5sChNgrmGhPRj9TXBAT+dCSMEqnpGPdsN5shX3fFSBluA5I6auBu973B2mnipYIsrs1yE6XxDVI2
nWAhjyaNxRzgYUZB7MSor64DvR5zEAX5t2OXV9xZC19j0e/fpy8Kh1jmSGEWp7/OczR/Kab3IuoY
nI4sqN7eENaT7U1nLV2OSKLD3lOBK5Kbuhd2YiSEGKqGkGkuGpSdO+BVHItO8KI8NIsF9lLd4z4O
g/DBYC9APZI/Dd6pVqX9WmjPjQp/3Cvztnrev0UeU7SWdh8QEypQwoi2s0BYJcqP+xn7YfqlOH4F
ndAfsOD5E/Q1JOA0DAmGFzrZIiY2vimG78i1N1qF2ViTYicd/dq4TbmJPMaeZv3R1fI51UrjoBne
tSmt70ljqS/6kaLT1FuJQWlr1+WQ6vKvSWt9p3cHijmd4hj8VZi7ycZol4MNTHZfDUCfCdrDp9S2
k14ySOa6D8bEeCNzVK0TG8+PBPBomBEnSYdFggjKErFhK6YiplwpF/RFY+2MobAz8v019HLw2xZA
XNv3vtP079ZgA3gUuNz6hJuuIsIRsyGgSwJfxdI250Wv2ZtS9MODfwhqZYZXsrJPsWHUB2zlmd9R
IFcaOwp7bPiSYR84RvVaxjSAI/h/ZeF80akTCQifgY9iGN4XbbmjejLFuoFJJsY94IWc4+P8sS9y
Jol2cVBOfaBlytuzGOmcpuEFRq3YCLvlKcOouWWMYZiu2tvWzstnH+sqW8cFb6PI1NoZMR+FrTox
Tg8isy1et+kMW8/O8DlOzJed0jy39FvD/3D9rmRFbb1mABbnvM4WEhL7umiLfHnVCzHu7bayL6gI
uK3E2K5tbcIbmIdPWQzWOT5zlSd+3LEAF2AGUWmNga0QhYORma6bUT6PTd76mZHCwmKr6adatoMj
V11p+BArIpgiMCrzFOajsVLaGK1DQVVT1H5OqWcCI4svQ1MeEzwZT4PmfveNxPY5Ol9t0t/RZyHl
pG6zQLfYzBK66iIXtcllTUeiW5t+TyUb/ltSSB1/s/uDrihLl6/0nJdUQBZZxm1dV/SH0nJZRuS2
BRKlr3fDtnYxQeiidgLhdZ+W0/6YBZ/HOAPAzYSQGUfjChZkutKXpVtzN8Zbj8I5VzqfZVhgBvBq
eZzM9jUO7RuAL2/tIJ4HFkWGKp/c1dhV+9GOPFyKdMUnD12J+bhTc3wpF+dSLfweFyg+Tgn8j1gP
O6lyO8SUzGgczH3d68Yt2J4AhklGHRIeRWiUFGbzS1vPBQwpXnlsOUmFEiXyx1h7jj3vu6IJ5FSL
ioVwWU5a03U/kl9pt3CLldjabBsHAicpXlHV14FQdrmzlqy5JjDy8IIHWQTwfamwB5dtL+HcgVyP
EQAb5CrUA9kc0WOQmXXdh2dGkDiCFTepArJZBWI7cyEVQtmEQtmsgblER3c3kjk/EPnEyKx38YZ8
F4f3ajF3M5GETRqa9Zagnee3Fc+Eu7vBm0rlD21IagwH2wmvzNog6E3Rpx1uhms9tVf0Zp25VRYf
PNfed6k9gyDUz0OG0ABE7NEVj4bJIbuJGpj3dxdMPxREQRR2nqEdip09I+IsZWPvUBa+o7itNzx0
NrOq1AW8Dg1vk0stjZHj53URXaxyXkWSJgCxjl0Hy3AUYbKLdXYzPQesPpurI6D3LyshPOUiDJmR
XW6guBLAyIdn9ovtHpvnB5ajR6fUtBuBUXGZBCzlPgN8BqFoHVmmPDSDXxMnv5bVZG+Brm4ISUi/
01zzmt9xcOjZAQjh12VuiQ9rZrFqWv0bZMJ9VzP4A5eI4wpnbZhriUHBL1ESLl6CG3kxGmR7Bq1V
bZHenAwufHPTWdAkrV7MPh64K7OX1+QTJuOCH8Kxd0i4qJdW+1bBywO+5J0qs4+PUV0wFAsXPNRh
zcDMaYKFnHzQq/EU4j7sdahdIeMe4iMrc8jfo/u8rEnCJwcGxLnUPY7/YK1IcahPbYxXaTKZaw1h
iKPhuHOywdw4U4STF0x64rr+MIpnNIFlZYauAVdaMntYDuwzSRxGXFRmsfwirIPIEU+nnk2da07n
RlLqRn4oBWKRPEdWZlJ12TzLzinXZjYvfp32rzFdKE3RAa5M8PfGFaPquOHn6Zz61JuUNqLJgJ3E
IZtn/VaOoj9nWdFtspD8dVkxSBZopgKEWTXVlPP8KmvrvWqXE7N79Am7PNasTT570JYbuwJe2mIo
ddLftM5Ts1aJ52VWirhnf5J8qWBOVQNuLOx2013aGyBmcaB9p/yIzeuYI6KLDupMtoKNlAVONyE4
jTcjJ2ucJ66vcyoE+5slvsvhoYx2egLYqGg7nSuBO2qaGtJIdrgrZXUi2Q+XJrEPgC53bT/eN6eY
ZLBvp75VOumqWUzcOV5XrWRt3MYwTI/JiO5TqVOeQE9NKPam0bbExwUjLhwSX+sXtR2lxmoV+0WO
AOuy78jt99ZE2I5i8uNd5J3wEOuU2TLoWGYbdk6I+9WzjxYmMr8PCamxJablj0iTrSAaYyuuUVX1
37nGVpZ8M5m1CK+Pjm3HSvaa65BC5jev2g5ufk3hucM9yuyYAYTip8IusSKHRU+rbIfA1UuoUZHu
2+R+iLI32xQ85Oh15WPGqqRJhoyCY1ZknWH6FAePQu6eDoWAh5Oza0RzoQih3pFi9N2oCg9rXThk
J0udEoJWf2ZYN+GsT99bNpSBKNlqcIqIkT+U65tNOHLbUvtUMm3HDmlxYDHgnY7Oz1lvdtZUMQ9V
cYP6qnSudE8wSueBW8zhS2YcLa+xAegnl6mp6Fu0aFKy+GW5ebQyWGPZi4WPBALBX+Tk7ukI0hkS
XprujmnwYF9kHhtiGNIrEV3iPI5WeR2RZlZiPOW86+dL/tLWQrzQRLq1jIosm6w/vNafvJIKOs6E
6OYQrDyEpzGBccmM9kG4miJ7xi9SOhGYEtODbc6VkXE1bGdTI3IbOTunoYknsdVL0TXDGj37Ydbt
1WDxrTlD4a7oFbgR84HC7ACBbx1zjdq2r/o0OiVxKTbo9fFqVvW57rW3uOYJi2M0KJMMKd/qqDQQ
g0VxrLoVRZNuNFe7GfcexriRnwMbQeLK3ovMLG531R9HvcQ7r7WHiVgoEZSMDX29Kg3yWbBA9hHp
A98c2cH0XnMC3wIwZj50saOex2UOJmqaHxAuIJyM3V0wvyBgvSiXHTa55NdlYV9nNJG+Z2J0bsDO
MqaXW1gDC88UyE0JALJ1TYch1XUfo4Go4RYeRcdTdyYO1K4JeP/Qw7FCxw590vgleAUOu8Des1XX
pC+ZDnoEbap/mB1uUvburlbTV1E8Dq8luYekN+VuHuqPmNTROo5wAHpld1gm/KoptSl/TIHUCt8f
cYV9sBhbU2o55/Bs8yXiTGC/mj2dBJoYl0DiyGQDQj6vEJtILdB+JZ5ymWrDqnESpKTY3dNvwLM4
QqrRGpr2dPD0Awpp4qZvqWXih83o3BHz7DvTYnCuonC+lPEjtujwkfJxksQ7YgrhT0PiEYCtTAEy
IhyLyB2VRJmpm9VukFuGvtHy+uja5R6v3/KRaihW0c/iHvuYGv3BSad4U9ouuRIA59QtDWwT9LRh
JxHjQSIEu4NmhkLpau+25wDqYYHTlY0T0jYrf0B8y3EKn5jp74RHHmtgJ+eP3VTyOeiyiVw2fbMA
v/f0L1ynPyLJkV6LK8B7Jd0/pUBEYtbLlkhBtafXdTby3yROwWJ09XV2ZoJdOr4PsomvQ1NDxXfV
i6W1EVJeh3U7u9YUmjoEXRdY6pqzeAGPh9AXLqze1pbfmMJ+mxwkJ4yuxhyeDYTtU58ON6VD941A
TLtGZp6cdjBPJFjoTLGKbWTTTl0Z1a017kJScc2N6EVZJdm/2mII0WRXKJ2vsQUvoQDftG/H1Ngu
guYpprTb9D4oGlMvvg/SWMETzXvTOA2wpdwhT+u/B/pylGqGlQ6vScVDs0LH/FF1RGfaIQeW/Vx4
EafPdVnoKe3gwAThzpSBbOWKheI4hUo/cmkxFPSKTdNkh1q6n5RvW6sJQCQSf0kTJoBHiZSCGP/k
uWfLsH7BG/vQPCNHZFyXNgTR0TR30Lt+d2XP7CtbPl2nvBZZf0ZW3VRF89OabQaOxkTZ2s0j4mHm
tlgLypODum22WMipnw85fHbu75nHHP7s6NKHzapW7T60CQmwNbYC+sh8FxT4MVk4ko5BXT9bYQd3
wC7eI2/a8NBikz/aQL5rc5uX4r3Gwr/WyOYEkGc+CqHc7UCxYMlu2q+A8LfpRGGNAblag0cXDGlq
BA3FO/tpokBCJIvfKPUi8+wY9txkVQT4A5zGYx0z8qzuHrkmzq4F5T0AUcvkJa29t0S3HxCex+cm
kdVGWSD+3M4528ximA1zSTnDhWVlCQgMy4DaGfdRumoke51tvbDXD0OJ2T62rlbR3vN2zMCmiAqH
pQmPU1EJViBaOptY/5qydGasahFkjjbxQNJWUxShOWkHqwT5l5i2PP55k1Hb9Pef+pn4YhhVnFyT
HXBtErhcZcaYmQepib1sS+vKVm1DEnmvxU1/9q6YqIoHQxLK4UiBqD5dKYUoOEur9vLHofn/raz/
JyurxID6n1tZX7Gm/hf/s8z+yc56/zd/21kxreJJ9RzdAfHiODSh/rud1frLdXVh63xcgpbFmPrv
dlbxl5RCWNANXctyIDL8Tzur8ZdJkNh1+S+xn94/9S/YWaVl/i9uVgnIwHVgl0nLFcKw+Mbrr0/G
eVH33/+r8d84MWMOioGqj21Tf3k4Tl67brHJ3IuWZ34CDLrRcM+7+nwwm1k7k2ZmBK6SXyM32qMa
JLNpupupZraIQRiMP2Vp5BtmTwK5ZCjpf4GdbwZxl8XD2qaewV7noUPesoWZIHH1ReRNiwaCEing
mYkC52q/LOlAmtWEnrR8o+ITgVxA6Rct01DXljfs5cB9Kg/bkJl/elnySXjiG2TkOy0iR3gNa/Kv
R69xz5ltb1pih11ZPZoWhQFZ8s1ag74Y3fcDAFrLE09SVm3tmE7Dba7TFz2nVyimHmCi1aMvzSAk
/tmwz2KK8cOghYdOgfO4RJeK7lB8vtpHUSO9xpHxYRjVyQY5GWDsPbt8NEgn49V1gfYhBJhON65s
q98uQ89tG7ZITzWD4uk28OrxRNt4aNKSBIaQVoaDw3kuyvpkqPFZS8UOG9iDyJMTK+cbNLXn0u2P
tqg2c9dsBLpuOGEOGej8gwKgDctJ0XeUQvhDGTSR0QWPcwK5AIzEEjijvodo/51hjR3y7MlaehKA
X4n56dpvcUztU+buc7qX7GnY2Z6+xYuzzyadU1a6U4VxHaxspVf2lcvfNyf5Mo9MI9LsaQ69jSqx
aiTtXo+TC0ETeqkcHfdJLX8urs2TGO9gGjJ5Gxt8INCUFwnumS9xd0QP4ya0km2Vmrd5jkk2AQKx
zYy4Ee2O7bSCxbIfMge1vXhz0/wZuPtLkg574hE/6wUWmJ4yi6y3ljvv4dIcZJavRKl9Yux7azB7
hIl4mhNOYAPdEHBgEqZMnTX8IB20wgVIYf3y4BTaBh7GdpLR/t4r5mtdB0tiME79mBwGdtmI7R5i
f5qlKxqxGLHiqYt7/abXUMGxPSq/R1sFAJC8k7WiycTEMBw+5QJHjNMbB+nGh3oKQ5Iq8gvG0bM+
jodYU0jaWvTkeAkCv5A7JbV3x9Rf2nk6RlVz1jRGYfrceb5Nhayf3aVbTjpvUs83Y60fF1f+HGi2
CHS72hA5Jzhp7QxJG8I4zN88cy7F6Dx3ir2hLN4XIFckcV7SponY19FrSLErefwH1zDZpjkfBdAD
Px6998Ge9xEaqKtjxI1FdULsOXRDB3eg4iGf/cbN9qs1Fl4pK6P514k+Wp6lMyYogF9YAZUDH1ZW
aJoFylxbrlH0cj+RoMuKyfxlhhV+yO5TVMvRCJMnZ2rAcXnzC3I2qJKo57BCvBB55nGwTE6iCPIl
STG/dNkuSNncVEkMWJX7lvCKqkvui/zRZBYZzGEOi7Oml9EoGkapYWFi5YN6xMoQPVS6/p677iHs
8+sYWTtcmowrSEjt23BpHjtGkqe61Z6I0OgQyJS3Z5B5qUARY2VOXuM6piprnKH+s3DBz8kY/igR
XsxIqzeDIHOIXyGunoo+GR8z8tOraCrhnbjVTusLcryh2slWe0tQsrlkBvtYOiORnYbJbgo0JSww
p4qIoN3CFlr080PlFi0HLJQFt6cyjSIlVkQsnBl+xYDzFOfLJX337OzceZJ1V+vf857/yUKOZChJ
Fw538uzj8E6DrrGrd4LaD9iqa9/Iehsva/btLNXZ7kf6NWwO4qG0cVsyrRaOjp8lOSOt1T7VGC+j
8uwzjLgCj4f5pbIaW7I27ypnaO+w9gu7tyfPdB7HJsW1idl52zrJe0pEOShGhfunUvtuMG4xdCZm
QaE8ESkv/FRUl7KIbo5hPaIxn3sOeIFZuQcv7imnCOl6zb3iy+j1y+SNW81YPnGnBFYkOY9jsveH
rG1woYjfFOGYIDaKt2pRqypJ33JbM3xGWG+pMn8hZ1ydUtzcuX3qTW2Hn/YLGt/HZNibWHk/I+py
aXIbj06PFT1gX1k8DBzvuVUKcZ4wpKIEZ6ZvgQTUG9SoxUEStGV6tYyU89bUJMGYd5eFL4oDQb23
xDfXBCQ8ZB/AfZM7we6ih+6Ve+EcIb2sB2DjhNb4h47lRKd2QCTvSicmcG9YaFtu+RurtbOhjh2Y
hTupIJQRn5iq+WzH85uOjLIwMvDzXP9dF9MI8abjZEKWGod4pdEv46XgZ6w248eTVw8k13aJF49l
nrwzs9VPLcJBBN5mWGlF88oLeOl7sXbi+jmj2M4CILoyvfFA4ALHbDVu27RcAo6WRDHxj9JpgS69
zNqnCKNk3STWs9UAnQ+LYjvwCx7T8CAcmoHCTp2yqfjh1QXuIGZawFOWWb6YA0tfGSe4c5q7fSvn
BuMmXC8phIuSyfEK/B6OXdXyvBLzcCFrhCsSY/NdPwWtMtCLkyRfjWHwCpEd3shG/O7d5cCEYAlK
qiIfljmm+bPSnrtWQdC7H2vZ/6TWKXbcChRiLH/ZXe6+zhK88oSFC9Vitm5DS5a6l+FbLAgq12qR
2PL4fv2CJKpGq+F0v+yacuZiBY6SJa6+80YDw5H+1Aj7ZC+sj2mhvy2UOR3+9e35/12M7D/Oo/2/
GCKzjf/dzvv9u/j+59DZ/e//veuW1l/StE3dZaMs8YIY3r/tuomXEd3WdUcS4ZIsPmx4/xEiM7y/
dF2Y/BO21TzIbLbq/wiRGfwrWlykR/xM2pZnGf/Krtu4R8QqZKKqvIfdHNPUdU8KzJ8mS5hOlu2f
N92uZy5maRMRsxfSKFqFHupQhLjVNON/UHZmy3Eq7bZ9IiIgSbrb6nuVOsvyDbFsy/Q9JM3T7wHe
57eX1471x7mpUKlKiKIgyfy+OceMrkFUr8MYNtyA+lv6DOolNfbtb4fq//CxGf/0QeqeLTDY0awx
LFOf1wW/zft9cFc/d8FtooOqsHcZAfPzSjnJk2ng3IXxs0KL156ilEY0cuXb4KAvROlV7EWea9vY
d48eWiKWCs7h3/cOt94/js/vO/eHSRPSXjWoWDkrL4d5ga8tPXkO8DtCx/INSGASdB2re5y8/uHf
/7Hxx3KIb0aQcWKZuKqkwdjHefP7YQkE6enSi5GRKJzIYsbP2JFK9jazR3pCPQxh2pfFMN4WB3rk
fh81K3rLMxiPfYPM9d/3ZzY7/nEkqLLhaETgpc/Lsz/2x68aN8xUz0wzqSpyJID6MfNaW3kWrqUm
Wu4hGJcnahBJNdVXWqH1CaPGZqz0H1ZUVm9pFa8aCKlrOD9iE/IlrzvV7Schw21oof+uWbMeM0dL
CAiLccRy9t5lKi///kEMLsV/fBBwIKbJ4fVM/JN/P7CGU7qKSrrHXE1/6d08JnI2UkfG32wnRhUc
PKNBYtLY3TGeC3sDPN/Mlqv/sht/mDeX75fZkGkYjmAMsP648tAuBsqlK7yimnMm28y8C19fx1nr
QAhGzmhaa2eAueYnCDMaOOcY4dd5YCSb//8dYZSxGIZs05R8u38/Hqld95md4Y5vS5uaTZlcJx+5
XlyGzU7zEv9KufHSpePbRKV0BQdu3PdxgE6JRe/zv++L+OdwJC3LcBjXbEvCjfvjoHRaqyOEhniZ
EL87VRMlPRc5UTkM1UPuUIj1evVGBrq5yxsNfvsU67u8Nj4SqJe072ey6GDAVK+DbN/bUPMrQl5w
idjmV2bi4NP+y1UxV1P+OJmkbQvse6ZgKGXS//eD15U2tNCWJmgbOxNqFqGfaRQ/9BN6eln1w4UZ
x+cSZ8lZWqI8q7vXTsPLVGlHyyu1x2BAS91FQ3YvI9vbW6JFLJKhpFJSPVmhaB7guy5eqU2ER2hP
XgP59L2Bs2lK3Tt2wJuKh3KfSLTcpeeW12HCCVDWmDwLr3LOQ9teRtidF4jUE76dzNiW9BJ3+tR/
UNx1Lk2G7Ar3/CqWXboPhYsBS6hTZYk7SAK0BUy53ar/mAY/P3EwAa8lkUaNMwXs2vU2rbAq/S9H
dSn1/O2uZMw3A4eTkaITd7o/T4MUWxOyFxv/El/5XDKXaKN3ecIMh/KwAmBaptR2qfXTQdMuqLsu
ei1A41EnveQifM09cdJlZmGsceyV2xAejSo+XglfgbsabxVk330UT84RgRLSZP2MiUn70ZovvqH0
TQAWaBeO2icUl++d0oCGuPFZFxnqrnBAA00MiGqnk7Cy5jhB+4q+W7VbvFpDTVqAFkDEoLtzkj2p
sXHz6d+vEmO+6fxxeAzgilK4TB1Aqc1Dy293TFpLApEVhG0Es6RLtg0A4bntkeN/IxzCfBnr6ZvX
IMmxi4iDiAwXyYHER1Y5jwgMHDSGtnn8970y/3GrNLg92NzBDVtwR7f/uEGUonNq1YN1U1h9Hhzl
IfDACdSVuY+omUXGkEXUTsp3xGH6X7VC0hgRPEleWnBF6PTuOmN+UgYntJXcNHd01wl23HXFj+vI
6dVW12AkaXrtXhwZozfX9XMPYdAtR+dB9Oo9sEb67DP/zvMjUES5Q5MfTsxWi0KOSz09Vn39mtEI
DSKb3ml9/vcjME/yfv9egDkIy7F1W3IIdOnIP0ZS3PhFX3kgLrmrQ+kS6d5M8GXFZHA1/SL30L8r
rfPOqZbuoVVEhx53TOSE55AC0DTaZzNmKbeKuo7rMTaDg6zkcC9GEV79hJw0ClzXtnKCbWFTTHEi
BFaG2QqcDOUtzPwHPycbEeT0Zvm7UeZfjEy6p7jRv9h5dG/jyDiL3vigxWHs+06ERziUTGv05pNF
02xjiNyjLzfRyGQNfKpb+vS52ZyVahKUsBNyRwlYrYKWQ8byU5VJdUo5FValHId7lVJiaKqyO2ck
11Zxrh/KgPqUslJ3B6nq878f7n/eyDnhUKTCv0Ys4NreH5eB3uR11Q2A8704+x5Dqjz5VYavNnIh
yUS+fcgiTz5Edi72PS29fdvDMMxQtRz+y47883rkFsBYxaSIqZEj/pgkRpyOsyWdMz8kfoPwUs+n
Kmp53WVUyCIjQheOEbibNU1FCpB6crBD88dkjdaLBagBW634LyPon7O1+VT0kMdbhm1yNnp/nooR
tBmpGUVLVESYrVUh/sq4gax9ou/uqouzueao73HsOFDH3AxVVIQHoJn7mAbhx5HnEfdeR3sDYd9R
MYFZoYCL1y3qNUTKJeSnnj5hnTXOvhr8xzibAoKUH1Go9OF/mSkJKefx/u8DnsNYhzIK+AJH+M/W
gG+lSq8xYK1Gz84fXUymUdmMR/Au02mg5bEGnASeKiVUdyRbc185dbmPkJxuxsbM9pggOQEd9dkK
a/NK0AaZ9XBWHcq/qVyTEew8sXygkqEVD602ObDuW+0S9eUGoO1VeGl3S6fykMUKIVpIBS5UVK28
7tGJrHhLXHL5hFZ9NY5uB0CmIJdidrxPsXYYKy+nbmyLDXWldmNA0oz8khoj9hDXCYcVuAxr42KP
uFAdb26uxT3e8lG/hL39eerl0yi7+EcsNuREj410v9lNFDG+1DjDLe3aVWH+MoqGWnXunxItwdIy
2idOM+ouMel3mV7UVw8Bw5oJIJERmvj5eTvIeNI8wj6B9ZpIAuizcVynqoBBXpvNtXY+i1oFu6AC
ooecikScWiGALecUNS+7F1D3yWeW60YzwoeqIhWqxKq1scwmRnf5UJXpRxfC9ZcT5lnb0D8xNNKW
GJ5IU1CfQ+A/qYxuwYBbqrCT9Ig+9FNJIO+KIjc55Ynx7KOG8cRGiqy+hpKOtofWbVOXPmkq8D1P
MS0byhf5iw0Jc9sbLwTJxneKufWB9MhoFXQGBf4mJBsywipsehO+clolK7OxviPfJ/CBcWVVK/dr
6Q/y7BcbUzkIW8csvMeGhhYnS9H6gzNr2XffpjRTouXaFNQVVf6tcIcGqEe+lWkfE0JeFbuCXIrH
1BsjGEcoueNQ7Un7Q5ZqlsUnMmXQwUCOPemeeUSBmN25W6IXHnSUNAobwYQ4HLgFZJRI72nr2MFH
G9cahGZMeqMI1FMWld1T3HSEKs9msiLEMzcjeYdC1jd0/EJG1+UBomNGi8X7XlBkW1PLpDbuN/YW
+O+9NmTwUUG5c7gSIek3+cMsKKfQ1rwDa/5E/sLKTCP/U5Ib0SVk5Y2NhOhQwwnfUy17hcATY49q
PU6fo2fSrmdt0Z163c8vDuqWXWlaObYx993N4Bbo/N1XIpI3fXvRPItabg+UIFHymxjC4uxosr64
s4i3LKNLRdl9owXJzBs+mjFx7rGeEGXUC3c72ci2PVCCjy6jkO+7Hl34xkIgpcsT6lFgDWF/psTi
rG0dv/lEl/rkiOlRY8V5BuJwsvTa3jUtXrxAt2l6B5pLlDCwOVVWZNhmate30H1lYXQnxaLhGOc9
XhX4rRC6WXpLfOeMEs0261Fd2dBWduNglCu3CjU+PwY6tw9wMAz2loI3Yop5z8xkLpAmdQ8WqxIn
BGhPjVOhf9Z0VPmBG9/kQI5CTV3QE0gWUPhBuOlc61R630XLVYr1eVo5Op7caJr/UejuCPjyzjhW
e6I2KZK2k/ullxGFYyNCvuwQquYMINGdeQegSZkrEaT9FrM6ipoeVD3p04RpEzebV0ApxqgTT2H1
OEX2Www26MIZEj2jbymORn2oK1eubPztL8Q2tOc4yq/+0L6S/T59c6zqHRl18JpM697wi3vP4Ny0
2vDEFL2ljp8BhM4D8+qVFQ8sYfVwmoU1AV0LUsCuNbPsa1rRgwKFdwe4hfaicxvk5QgvUeaN4EyV
uC0Pulng+48xvhohuRIwudHRsaDiTJ8m5+DRVL0MZXcrMcas6ogxMpJ6+Jw4BUSRmOWVI9dTEbqX
TMWnRBJGaJkfpRU3p4TCxhahafaOenMLFtH9KpAVr4HGlheSwQ/t6IuD6OrqzHWuHxP8usdePEZO
F14qP22x+Q7eE87+gNgrk3pGrr4CWzi43rNbV+pH7B5kqmGamJS/rxAu7luD/2vX4T2NW+/ZDum3
WJN7KZP6aw2A+TGAbj1xaQx56W0pS7QMdgQneSkzPPGRkYt9RMsHFiELRoT+9VcBCvbS69z0ugCU
QmbIT42v+XRJfROyWIVnmYnIZbIQXpa5NZ3jofPWAM3vZZtEN4dCPG32IV0RLo7qX1iYwvqooZYN
WtiXY3MQgf0d2PZ0Jmo2WXl043bj6DmbztbTJ+FFW+6zCIpSCdK3dOPr6PvXXiXD1dBIU6UHuMo5
5UjP1todfs4tSz/rjKhFrDIuRwx2ePD1sHjWG2qRKnKHrQW0ey19G/x5HnYYX+wdTYoZNWLcy6aY
tsV8+eUQQdZ513wb3eDLlCpzVffnxqH8jB2wcJ9LQhI2wzyO9Dh0kYU+u0NibfJKO7idj2Q7+gui
z3SkNzsQhuo+umY8bmE368/J9NDpEr1eWcQ7201AZSOU2JH3hDSoT+OX0KwRFySbTreco8WZvtJg
M+2GEH9VRgWe+xmz5aCPEaGpfFpzc2FsHABClObU7RoRNU9uLA9EINW2mX9PrfgLdrm14CR4akx4
Wbpw3+Imgi4ojW8MWR9BRVN68Ktk71bTG+gxf+fkkbvzCaKuhjpmXZ76L62mv2T+c23FDhTZyLu0
3tzmRM5Y2E25NyPs2GjLUFBYXbEppI5xchJHbmrBhguBmSPElxWJwT76wiFnULayH13XeHuFsMBx
VXGwWs3DG9kOK80oxUtN9J9myUsXZC9RzepdEWCxxRaXHLjHDFudyCS6KG31kHhGuyk1OJZFpym8
fXH15oTeFzLP61WNBedm6QESUuzvK3wpzgpZPLfxsacpH5Jsak6Jv548+qO9ggQA0/EgTRVtddAV
jDgYRcCXrbLyg1Pc2jfRGB6kE9e4R5tkkybatgrN8TMKDht+e15da6sBBynqp0z3jnC8s0cJu32f
GFw+nj1sihB2R5wUaM0n0eyThNYd3LT4AC8UtDoBqUQdvcyAynZMge4nBwmH/qFQ2CwBGIQ0pYZg
XVINfI8rnIF9Wx1a5m6HZXzSeqYnaFPnUiMJXJi39aflwQF+THiivW6Zsq4N4NUCn4kVrh2gjNuF
ZYL4T24MTX7qU04M0eBpmjqG7RrSEp05cIje8AzqbHh2w3BPqwqJIbEvyRS5TKoaF4Znv6oSSCqs
JB1aiUl2bPwAWtlcFzGsHpubgCY7SWBdA00leNHupkqbq8749Yhk+bHoRI1znnuzcLrpCRi8z0iD
pbzF/Xq1TAyoE4LnXUZj7ES8o4tuNz9rsAMe7ATHtT5E1XtqYhHU+2YjmDzspNZFr/WoAZcrDWAA
Q0DLtxXu43iiFWEefQeZOlQIFvrulyAo1TPsZWeLGiDcqwloNjnNT62vnropMD8b4fSIYY0U9ClX
a4on2nOVugWewFEcIV6+ahpUhTiCtME4tCqNOsRg61h7WdjXWJuGYyos/UryrdzbnfxuaKZzNeeH
nqbAvtSdz0l88BG9Q3wOUIGDFBgmJjgrg+nJtrGI8sonPKuqdh1u75X2gNcmhCKiEwIIASUqQ/WQ
/OcBmfi4MRBAUa+EeFTHD789pH63jwvQHpWuqtXQ6v5u7OrmmrdGcw0xUZh8LbZmv4LJcs9G2yRn
5CNfxiYV9/kHdyQ8Mi+TblZ6hi9a7pdHxMqsESdPY8Zo2txsyvEM/IER0pGwKzhb8bEk8kJ/vwl1
89Ge6R7AT9ztUFneI1WlTxir+u0UJ/m6GPqMj0uu9roOKaX5jp1tdeJW59BubtVJZH+pfJK3TNae
Rhd/JgNBXKpYWEc/MvZwoUNIMIBBi+g7GaDhJ38ztjt4wqukGruLSrFFcCCjV8TSK+Zcza0zoVMo
rJZP1biicBY9cfBd8Du6u+ckKu84aNbcqJPb8myAlr5xMLDyldlYZQsWFC1+NBBA6Cc2jCHq4OLN
cM2/4nJAXmCCcdL8qtoOGHHMrsmOSZtaz80kGG3cqJpj68dz5jA50QMOj2UEzzbBNJd2yH+4ljWc
omYcH/Uu2zqdJW9dW06PGKfArctyoFzobXNvsos183W1ttuAqGJXPbRpkD1ojcW6HH/wMbSdfY48
6aEedHjppm4TiqRRwM2zU+t4+YPPGdzZVncFnaOupTeKs6o7IAhFBFqlzQ8T1NtLXRnXSeCAr1Vt
XAeY3ma/0wZT36FvdohQQNHreV2wppQZn/EV+PCqrE8ZISc9HKJtEECYL0BKrRk5Y0QO1OIV/GQK
AtFfZacXt1rSMM/b6s4k74Q+3npgolw89tKna+Z9Y6qnv7Kg2sS25c9g9Pjspi5SIoMiwzBO0OMm
VAxObXkbqRX5YaBZs86MkuieLAguhrLEqq7kdKojpn+Zw8wNa1N2YZBwt/6E4b7m5oQut66e88my
V1pnFV81JvfC6JydWRSgFSMfDNFgfhOcFisZ+MHbWHwUqgdb4qB28DutuDNVM3HRxMijcCBulMxJ
nNPHlBAue3pOhUEWvSz3Y/ZDV666VyaoalG047GNAAHESYoZxE9XSpNwrtwWEWJF3aAin+YRCOB4
nFyCSsklB6CDRG/+2P1zAoHSUWy5moOaBmnflgVPSOn5pEXlYbBNDEpBezRRInPjZO0H/mHneK31
mNqWeS6N+LOr6cUhK6j3TATsHWVdM6lDMXR1/YxLxG6yLWRx7LIaCZVVlGVPdVX4d2340JH9vOAw
tF+89hwEGImXJ+SwPOk0V2+GEdovDUXQlSjt8bQ8dVrhEfg4xvvlaWfgpkgmv0GSx3Zs3erOcdGo
1bKl0rHdB5JnLzSB7JflD2q+MNqCP5+I1r+Rl0HfY9kTh8bElDTB+edudIWxYZDu9svT5ScriI3N
srGf75v/IiA77jSloqd4QNg4A1KIlVZc+py8q9FLsGcowEkjjRuM2RSP8Qh9QdIPm7TGntR5Lqlj
5SUzUu3FLEftpSX+Kgmr/nH51eBrf5WJmq7LM+ooIbaCND8tTx2NPAktkPV+eQrgPdzXgkCn5Wnk
Gjajh4m6ft5uJ/LkysX0Y3lRdzPtHo3JYXlt+RUpdVQ9cOXMuzLMbhA8Rvef7y6pyY4ORtLlqRPS
FkEWVR+Xp5nCUNWTZYzJn39Uedz0m7BQm+XVMsagwJ0UI/v8Kh649GZn49vyYcErJk+p1W4U/hrY
ZXFM7aMCMjjvg49FEltr/rA8s1n/MHPxJ9I72A4SQzpDJgDm5dWEjuUuilptu7yK9YgXhPS5mNmS
aAZsBYXe/dwHFkH5g1l1Pz+cBRvgORzxmM/b/fn+sd/0FfLZ5VcEy77pLbmcy2uhrvFRHBsx4/J5
UizglcqIR53/k1PruGZMaPnLq11OIAPfn/q5HylcootRxGj35r8N/Km+UyP/+W1mla+/OCy9BMYy
/PLmtphTi389aBlrWx8bNrNWuLD/eXH5/fJ0MOPyMJEIFM7L4F+/X15cngJrE2v3Z8ix7YyrP97j
a/ml6pR9XH6/bOXX/xmGyDj5jYB0+f/2y51X2r+eNrBXsZ34xVpV89Z/bWDZHhFciOvqavy5hd/e
k5pxjbR4/WtHl5+SHk/9ivpEuMe1QGDsf/7xr/22vbbCV0B9Um8KCP7DzfNEdtGwLLCe7Nrs4i4P
aYzfaXkpDBJeRwW8jmlDr3+9Z/lpeVjesrz519PlJ7jMNxv382F5x/KrP/8dnEn+k2nG8lh3sxny
77vwa9O/7WJsV+YmylIo/st+/1//+te+L5uUY/gXMW/a7reP92vby1t+/WuF8P08efflN7/e9dse
/PYp+ipldYU5D+vovO+/jtzP9xvu0G2DJJZroym+M1nrrz6hCK9NyRwziqjHhSSAvWaDBHdb6MgK
5lcLZkub0E8AzcxPW5AzuyDF5Li8OZlYoVTzpNyr8/zVBsN0BMlYrJc3I7SOL1WGQXB5VbSGuhWt
/mn507gf40ctag/La2OR+s9KvS5/tzwME5O4pFDPy7M+SU/AFI37zy1N6l0CBrotW2o9nJxGE8vz
z02Z3LcQ/en/+wEamHjk+YCEnz+AaTratk67eLdsl1uwvs862/j5ASpjVEfNZ0xbXlWRh15lLtdn
qroOdt+8+AViloakyMdwMPODmBr3kDe2fjeHupm14cXXgbW5Rt3ywxq1j7R0mte+N5jLi3o852Za
X9EK+huKGvabX5qPy1tlU5+wEE3vNrUH8qZGgzyovD0ZU+rtlJ9Z6H0HsmriofiIulPRWdl3Gwgp
KJA2efKYyO9t+grHzOqTuydDklK6avzLGO3Nsn1D+X+VQRp8IuVQblNRBpegid2LbYZUpzsoFJjC
XpbNU4w8IB0uvnizKz2kFfsAFCkgeBHSfQ1P7LlgQgg8jk/of4vnudpUto8k0JiHJLMS7LpZUqyb
sXlgliKvTTkFz1HquQff9UPMgV1cYIG37kUiqfuUWvAMNCQ6JtSCVsub6SiEz66fE1s1VteM4LGn
Wr86Gl+zPaT5Z/z3OiUKpAeod7LPldY9jpKpVG3o5qNTeI/Lr23ZBKT89WK7PO0DWr9V3Ye3wBXa
qzIl9X7+WpidA88PF21h5xZz4d70X3D6T6Czj87Y+I8edzkQGfgNSAI8AzDs3wY/7naul7tHOAfy
UQuZvOTQgb7JihJt4Im3wbUrnIw4CNNgmB4DQp9+bgOf7ZEYbe9NL618x00mOaV4vB8jXY40/thG
SnejCRBtDl5J8msDYGTTDZmPZ735AdIAxBbsEBy7ZWrQvbEKOldY01Ey53crLsF5/eeBG0t7Fqqg
Arb8UmM5878/UjksjgUzaDFlKRE87UwR6C9Q/aKOuM1qfrSbGf0SDJepIFK7a+vb8p7lgcU20S3z
w/I2kdEZ3ji6+Smb4mm//NXyws9N/Xq+/EkMk20X2gMa79/+369Ntg08KzNT30NYWDo2ymc9D8rn
Msc1x9LkTbk6KSA5XgfPicM3S+84Z1MvRMhdBm/wsQZy0Uz30AjnnBijMwGA06Z1oZPk4ofU9MwW
vsD8bOjj5KjnOf50kkOcFQ0CLDnCuyNa9x/QiPywjCqJSPJzbpFJkyCACb2K5grB8kCWzcrWVPnU
tooqf+pFu1qW1Wl02ipd1SEIyMTt1T5rpbdSDtVG4NnYscPJWoc2DbO4IvAxDRvvXON94VbcE4Qs
UXhNODKM1Nbf45rQin5AFh2nzIRnZispHM4pIjN6Y3BRrQWaO5lpB1DFb2lS9RsvVv4nBDiXzG3t
r70dH4osv0H4a75S5jgoepknMhd6QJcVokX40xEszvFNh8w4Yro9lsBpipTE9xbUiqiHl7JriANR
GgD02NkZ/lmqINrZI7lxk+UDmVAkIeUdVmNloz5v5/hC/TnGrEgzDfNNYhFEkoSf8jYleSecGiof
1KfVwIXnFNrnXrFe9DIzODKCIbxjfT4XsmbLYo8yuraOTk5sqeioCHX6KRlKdwXIA+Z1DkYT+CRY
OkzIIPmql95K9EOe6MXeQhenjOyq+Wwu6sLggDH8mzt2nwPp148mi6YtA99Hy0QSW3SY3Z1pgIVf
2xphAHq3B7wTBRrjlY5ltFHvKW6kjTmSdJRUqXMUZftRhyzGy04dh+JEknqyzwYMKlNFb9jKiQ1A
+QsWowZeh4QToGvtIWhsv/eh2oXouIE/+bhWjC8dhPJncyg/xkLdGyGDp0BPSXyS492folfP0j5M
L2t32ejdMj7noaZBuDZ7UW1e9WjQ1obLMoPa36tpZcRLg3ix3ey1g4JvDvjQG+rZIUfUHcEf6rl3
dMwNxYvos2lhoZVXL9R8gGYmdfIerFHPcFSBiY4TxqZ4fJZ87Qk1WU0WL1QISGQaTJJgHL4Flyw4
W4fCUD0bFi61IetPJCawojSHBCKui48p1Q9Uam59F4NYFvFJhPjuZNRdjbglf0ywsggoEuq+Xe8N
90aN24JxQ4gt9c4NPqSBoRyEA1yEDqgnsHbm7nO4/ZbgmJlu4DJLLH3qVpqFuMb2g00yxWRWOT+k
MRMzcR6VSJQnLrmD1L6kUpKJxFLbGGlex9imW9VcSqd9F/VhTLhLEOcL2IDPaUryAd3CfxNB9Z5w
pgGQhQigGdX7VDY5ECP7Q0mD6vl/HugfvoaljeEl0HbovkGNZvHnpoOkTKbkfiwtSn0iJZHLAgof
03eiE4/TkBjRTdwhwosYcRLQ06umISnVhCMahEypqfSCHqvqAwV9MB4S72FqJnv0dWBXpa2xZNQ3
Za6CU91TrgrQ4pGHRQhy0H8yHgZNHv3U0phOh9uRaFTJMpbNQSUHzbtCtWKsQwcTIAgu+jAYddeV
jjHYaXQ8/UAsZVRujYyU4dE7pIG7FQlTvqi+qZxma6br360qeBpc92sO6giCGYeqxEFX5y7smP7F
0oxHn+y0NYghW6crIF+YQD9jV2m53kt3l+hgxcSMY5M6dD7auWEYHxrki6sOyMCqq6BAmYVz0A33
YCmH2u8IDSq2HyvutiumvuXWl2KbgBK0esff56mLvcsC5taM5edKlx9e9llZ9Z5opVsqRxZS2ETp
fPnvnJfNmWXfycqmc2syP+La2EUTADLYmuhCqT+hjyPqpwouTd2/905+FrXoDmDfPvt5qU6Z3v4g
cvo6UMBYhQbUMKyNe9za32qTkxK9TYbR/Xuk8ubQFcF3O+JtjuZdici8DVnlbqWviVUlOO2FSRqA
7Pb14MSrpATON9XEKjROr+3KXP/Ih/GVKxFrtaPjhQpy59j21OmTiGs3qoiGsvzJggBfzMksEPJU
3v9QAgZkat6E4Ec9uDbpdIyDYjp0k/NZwQ4wdZLSsCXeBpVg1u++ZYF4j9J4XPlm/pHlY3x1uiTc
du7wIdxDVEV/BZr2FAG4SOlIMzlNto3RDi8ZsZlkq3v7jp64pQ3xkQH9pamJME3jsAI+lAL9yibz
0pniu21a/Vm4RfNa10zL7Nj+OgW6u9Kq8pzk5BGLvMcrQ77P2f9qmmeUcuIajyNUlawBAhYCXWqB
5L1odDr8JItu/pDdjELY1K3nPmFnjdwUfsCLMNMbCtHoLMCGa5MZMP/srVWuUHDbmbi5SUhj0mp8
7hjCv5oR3RzMPUNVTtcyIxbMmsjiTpjaTnAIA6YRNycR6doSNliTqviJPHO7oSLyDnhqF5rtSk/c
z7WkyVh48odLxi7hieY2grF3dkPJmNwWD6PH7RXx9bUKiuZoBoReaIVpna3suWJC+rY1Aecf9arY
2LUBctkbvoR4+9bgc0xCY6EyCGdErtBoz6VBRnWeWutKUjKchPPWez0d37a9FUnaPqsuB0lujw9K
ivZOeChrkZRpumFZdKz0lFTFFE7ULNfraZLcaFDKsEg/5VHnbW0vea8lSvxQGBY0xSLaVxk+alqa
jJixeWn69GMyCJlnNC6hdpFsww8bJ4qcPYKlL13QpiwRdX0rdHi6UsXj3aoJJqgiV55I7Spo13d7
vyKE2WOV1QaACjoA2EdJYju93+gckUpSJizjpB/iAnOyGkacGE8N9uZuIonBdpGw5T3JANNQbPSg
Ym6b6w9dhFC5DgEkWknwCiLuh+jjF6ztamXJ3l8NsnxwyCV/mNqG8gURR88FcPMdnYltXSj/rGPC
2FaVUW1MDvlRS7tx67Ztxbwu3ksdDLOW5d/0N5Mp0K3Aj4ERojVQQwCwDqh3H8OIXrWoovFakxGA
SrvcZnhCwUy04WrRWyBRTq9wjNNg3DnCGx8Gs/NpnDf+3k2zH45yH6jtlm+Qmavd1HjZnImOQml0
EoRMxLOaE4OoJGrW7RhLvA697+Rkl5L68WYYBLHZyALOBDy8l8nHUKfDViXfGn2YvkmZnSEr7zSV
G+9uCyA3MS69WxkvvVf110QhmTbPS6ZoXWsrjQRQoruVuWnMgLu8lXoHcxJPmoqSJ9Q7IUC0xN8F
1pA/4FEiA49v5Fyhu8m7DbnjExDVl6JrV0DIp9Mkne+T6vNLEJcBErF5StHE39JOuQCJpju0kG3s
CmPFeFBtejXQImn9Sw1JnWnZ2K+NzgzeEsm8skTuwdsmJieTzFaRb+r7zhq6Qw1MHOuhR2HyW11n
ydlQveQoK6oHvp7tjWocNw6Yg+OUR/HG0oKK/jLcvLHvabWMWNBH7dJLrbkFzlU2TflU2NjVa3BH
gWUFO8oI+EEK+x6WUEZHOhjHJDAUHC2j2TdGEqx7L/L4P0m7MxzLPI0ygBPt3sx4yF6Sefkhs+ih
Rzi9TdtoYEqe1AAjodfWRdvvKMYTbUli6CrQ5gBwVC+7uo/VXYFRPZkVoiOrea6ZuXyhQWlvXEuR
2uiql0mF4bGti0ev68cbpigGJTR8h/9h7ryW41ayKPsr8wPoABL+tVAoy6J34gtCJCXYhEv4r58F
qSPmXrZR9NtEdDOkbklkVSUyT56z99qJkQUyypybYeqwUffqYW5yYJhDfTEN7VmTlXlapmlirIV4
MV0EYdZjd1MROVDGPnmHws9gaJUkShnjeJzWlDqs0+QAcm6nOXPLLBeMgfCshhpm9FDWPDLI6T6a
SU8P8dCvjfkWMtCYpSFBlKfRW+BHOvZBmfbH0ojpAE9d3SMjxG8zyMAamSMp57i0ufbQQS8Mbd++
IHIi6nBGkbA4BbZ3ffkg2kdnMsrwhQhbuW1T1RN+RB5u3AV5afUPv744DvxIEuENn1gA2ahT0bHx
Opq4MlR9PVSWOACAiRBvbVQ/mpgfktsODfcmd/IblEeCljI6cjBgDVZvvkCJ4CY5mggQ+H+Cfl4v
1mYvnJM0863sjXZXzCQKzrVRBqNW1SFCbt4v07zLMoZCm1krjGAKKoKrD9w74BKnuzSf9sMEZ6db
v8y5NIM09+KwlXZ01zg3k8hxiFo5kMjZ6J8iuwGQR+0U2mgWs8aMCZey4JAWlf7UutV9l8lwThfj
eeAkbFooL2C9kr2SQjz9+m2MJJA6hLBeR7Pib1RCwCyaJy4d9gXvsXNbktaha9zMoOjF5zIfqkdN
K+RusP2IXsVzObbxJy5vAi92TQU9oVLqFS8GqBpfHQby1iY/4RrZGrddZSc3pC9lNqP0lPbo9Tir
ZGPgEiY71nwetO4DKnm67xgapfQ4MfO+d2PE2zchxRkLpBMzbdIOPYCLaobLpeNepgkIBl0xbWuK
wQzhVU4HQOT1NiEGhGxmba9rHPyKkPn9gqgFELWPVqCf3etJ3UR4NNfjEzy6U79n5JoeJmvS9iS6
Rhv2shitbkS01YL9abGis29TIdFQeXAyzyX8rBdHx6/lVdkidvLjVBwAY1cAyUB++hDcd41RaoE7
UcF0NVEZatKOU54iEikAnvZmX+/bovBBKlV/Un1j/vybUBrZt7MCJIWrY5yxDOeLEr2MG7Ps0EME
v0SOedk9S6LBd4XlxxchLchOnP/hr5flETMwm4SrINcxroX12qzdfDmRIeEvfX0WPsAR5oKXX18I
1GncJQX62JhXczqRPSWim84DqvDrW5EE6x/Q4TqQM9CGUfS6F0PSFZgT2goGQPv7AceQIntlrufp
fUCJy7kNtDadzX05QvqtSlu/Q620G2v7O+iJ6ZVbzATmN1JJdoMVpESkQHTolr7teAsQZuvr5ht0
vIiEXWrDNAVAVsTkW9UsbozfkC/4hAfSblE/FevzvMaPcJjJfHVup6gmF58JO1x4KzIvag3elj8X
UoZH6xWI0wrD6tO9beYkNVXuby38SLZVwLZWwcadHtvZyo7DYKU7UdDwc4tuIpmamiPO9TdixK3v
FTN3A0S3CTxSiVfyjVAdQ77vWjK4PKv+pmr82q2V3tNAaHcjyMVV++WetAboOQGJ6MERqiPwOhKt
SmCcTkXQ21n3Bp4PxyWXDfVJb9kLFinPDfHQx64by2CekV37ehdmvrOEY+cLNIzde21LApZVte/p
iF3BbDvnZPpUZD4dSB8BnDVRcPVLQYoe+OIgwf6B8uBtkOzlqxWgMJkY83iciEEQ24yR9MbF+bTB
H2HS11xuS8t/5wXWW2tuEibugx02Hum8kyUjjI3mM0XeD5pK7akW5bxrVO2EZKV8DCkbuaWIh6+K
ESENMlGKu+KVh3i6TytzP+jycXbt8VUBzGCLWrHhCbkQ6ExEzM+k8YMSlVwW89mnmQiMYg+a49qV
efMQDz4kLnR86rbo6eS3ebv/9RNLdPtXXpYFLWtpbUlEd7o9ZFepZj+QhoNuFK55kAyN3MM0+PxV
NzdFV247DW3G8DTxr+1+GSUSymbTh2hn28vEv0SsnD71OFlxA1TAVFOFFjRurhigUO3qtCvb5KUt
hvltyFgv0TQf28mxTr0u0lfRaKuM60pL2v5WpZFxSYQWMgR5RE6VPLjThGjOQqw4ahgGx7bYcUmo
74p9QaApEz7XfGI//tDP2TLyDUbOd3M1beStqr/NTNnO5eyn1xMy/LQ07z3NLHFcQXAkMUkLU8Mv
CKRnik/uyFkU2vfI14bfro7/CeL1n2Jk/5ZPi0qT/3xNmv3bH/mPtIH/D1ECPlvyf2Z47X+08ns5
/5Xgtf6F3ygBw/6HbmKLxBDpQd1ajfS/42jtfwCacoTvwN/RLcPW+Sv/JAnY/B3HIYUWl6CAVm7j
yvsnScBy/yEAEnouJnMblgAeov+B3yW+eHSQ54AqMNAfGI7L91npYn81JS5uJGuzWyiLLNhRUSGI
PnLclfDdDwhKPd8LkKZtuVbVl8Xvl31WICtf8rK8jQ39aEpzhwhMEbVMhAwk1vQAuiS5MmjFbXS/
FqRb81s3BX3at+NnvsTc0xuLFJzR6TjS/uhnXO1jfzEdrS8IsJnAKo45GxvVF3uZO6o802IElWXt
fv9dCazlgF37xJ33r3gQcM5xNTvPQmNEitzwCmIeQ5YFgz6XRtJVivSQdgB1QU0/6gS43eCiv+pg
zGzmIrL2tWFT2i3IRhEuelf0JJnZWTqehA9ZH5oEcJLhxONFprANIyH3CQri27+sr9vfr+f/lD2O
nLTsVpDaasv8+8skpQMzvG8YrBPd/vK5dZEx8VfjKhhTDZ3497JHXx3X1CvTOiyqSEGjybc6eWYu
Lr05b2OyDKDC4w1sQeGaUslTbqfLdlLmYV1rDxgGi7b9g2/f/dfPwxRitc2LtbCh/f/3BVZxnbQG
OOSBT1fn3CCjbMOpgvVED3GPzIQGgpUHbay0cyrJbLUbuNCGH5t0yd32phuKK7OU06WbkoOBPO76
l/g27uVVRsQtR7Rx6KU23Wb0HLYODV4699Qcx2LdBe0oomhsiFXzSBrRUz3hKN2X1tEBLnMzSFs7
5BUcRX+mIsIh8KMeYuNbl1GomuSNHUZY2zbIyGt1nbkOc5SRPMJNoWWHnlC6cBDdcFYFPOqRHBQ9
IcnTgsPGfdBPyVmI41c1QI8DlISgZ/3tVBI5UNPwZe5TemdvpGFekJ0nzFo75qbz0qc6XkPkVOaR
feNa40oQaF2hBdFs5Vc2k8nfX1Jur/99RYkvRmAeHHyZFmvKFy4lhvnlg+osVXOqMweezA5alKkT
wYlTI9DSoTh42oF5Hm0/mYlL67g4k7NsOesas6Y8zbi2ztN3OaMF5AGrrpF8xjuPXI97PULWApWB
yA4NpO66BlIN/Tl6hfRIqmlK17upIGYr4+zm5kIx5hXbP7y0L/X1+tJ4AC0BQRCAIWCQv69BQgvH
ZdDAVRU6un/LJOaN6Yi8HlMa0klj2Gd3at39RN8qApyN1jkGNoVdxXROcKUBmaKBDywrbXz8+dWW
IBAqC0+8yjmJrvXRNq8moQqgxvMfHp+vbtn1R6fH7zmCMseEOLN+an8xjXMtK5pmlVTXPhxT4P1H
MiOL5xE55KYcvXMN3X+D2xaGF8kHpEYhWJewrP7wDn4BJvz+MYRtIVvTwZu4X7YbYo4mWOFZHkAo
8vcEEXkbay66M7b+p6yLy6toVQol669mvWz2zIpfkhSdBaOoB9++w+1Ga8KzfBB1/Gqyk+j3r5Di
cykc6M5jsW6J6UGYOzh8Pr0al70kPf5PL+XfLAbXchxeku0QSmquL/Uv76gCagvVbQWFE/sYdlNO
bKR5rwoUWb9+068P9a9fLRWmRFJcZrrqrJH/9wV6sH2eM/rDTYqD49ehVrRxiBDnXFpMQUuV/2nD
/zc/Nk88B7TBTw9t88tCqHvcTTP4Y7iLzDaJbdxIG6oIg5gcIxyTjSLOPmVrkEAaaSjerZ+6lh//
+zL4yh1alwFljFg3ctaA9XUzB5/eO4UJKHuqI3u3NPGH7WHSESVRXL+uJn4sMEWkOKZoid262Jf+
8PEZ/7pNWbpum4Jiil3K+pcHYk5lT/IDOQdFgT3Q6OCDKqxOKXEpRqFHZ2YW707GCG72oW2tHtLB
HFG7kzA4pfXDVCaQzmwG9E08nPWxyueN9Pv88j+/VZbumi7+IUgjtuOun+dflhn+e4zeNe7xBIQf
Xg98B62B8VmodY30zVXjwlqwuh5omHxoKyP5DfSihI5/VP+mRPhKduDDYp3wrW3b0qkRvm7ormbk
ZSMEg/L28MsZOCV1AI/6OUeP8M3JSgG+D4ts1SvCU+kNA5MCEmz3G80DL+KqvNxhu8ezufIJOry3
G8sUCQj5qQp9dllUBggDs86511XrhhYE26OwVUf+zs6p/erVHZx+E801rpf1QJcD4RFcz14ETeEN
qcvWtWhJeUonRWzX+ohNTqf+gHf4CqfhbXApPjxdGKxe2tFftq7c02MSNmec2wA26YYI6tJRv06U
q1+bbnfx6XUc7Z6ctkGpcHb0R6MtzSfDQGZGjP3JxTgFyR7iC4dAfNE785SnE7O9juT4dM3//u8r
599UduCFOIV1qnKXJvrfF84y61aCKP6fBVPX6OkeDzMoP2S2vAb/dYRl+euWW7TDz//+vSEGf60q
SbMAKeaxz0O8WX+2vyxaB9czM61+rSp7f/8ba7GYGpxx/ECP/Mg8THo+/uGZFv+6t7kGT4rFbYJD
DpbQ379tV6q4mxioMuoW+vsIhIf0GJqdvfOUoZjf0Y68zyep7jKt64kw1OkFaMO+H9DHbPS2IvZO
2t2uSAG4Yo67cL9fQYvoXVA5dw86an0cY3/i3fybN8sVliUA3bggXb4+4Y3hIfaIUNaYEnhqnA4Z
wYvFRUFP3LZCJsiHMYf99w/oKyFCXxEl3CUpZdgFBb/8+1vVA4jMFt5CbDUGe6DxrW/67pSL6c4n
eSL1mEtgaTE2mFsCuK751krJk/UYSJseMuLSK247PXuYVfzu5wT64kPcLjJ6NXMm/h092D5Kg5YZ
B/gARgqabf9heUMi/ZcrgSMMzPLUYjaMNN39sspw97UAehIPeBHl2OxZd+2U13sPBW4PoCTUvCQK
IoxvBb2tywBZbLa07H7YWVOstjEjCDrruAYlMkl7KbaOhqZ+ifw4BCmNzW2OUMjZMI4MuezSsrit
OzNDgOIxpfKgKBlxe0dwiLWxscKaleFfKFePg4FRRFnaD7veMm5bZx/aajzOzzlt0JJpyz0kB95G
4WFVsYdteawyjUiz1MZ7lzDunsGpiYJAs2V4bsmnakpSMXobnq+Dc2zPfrxhSHkto1Sdjf51QBET
rvOMkNg/b/VxmgT8EQ9sMSwr6Hwpf3wqW/zgZp38ULW5q6BsYdIauMrEbhOSq/XTGTns3ay8QVFi
KX8OfV87j7V2VTZPXqTUwx03pDokSKcMuRl2wahQBXjxmiexyKNJNw9tMlTkwv8e4+n7JbnbDhh7
T3pE7pg1mtuqZGCvRudVpPSZFL7NTebijMjKY8G3bdFRnmmd3SJmqR/KoLiMSLbvXODThKmZaqsJ
9WLqJK71s6PCvNV2ySR3fZXeksAogtRgwGxEMEfJbqX9R07cUEnmCP2dckb6woZVb4oWB11UYisc
BcnMZTZopNLUxFj5kstYN4SaP71kcn6fkmnYjBI7owbki4+Wzcv9zgQuxCUNzgha7XYelpOXlOmm
mGzymk6LnzdnIbTrqchFEOP3cUxkPTPtUgzF2kcOEowRHZElRjFfvMoIkN6/EziXbjUDQVSxSieI
ROwdJh+rvZ082nTbZ2QgdOX3LqIemrWFRB5JSjTBiEc1pTc94ueNB/lzS6lFs4VqYaNa5Z3qnlma
bu3yBjgzMyNGw4QRuO1rnpjTTmn+Z+808maqCVYyZZ3vWf/9NvPKOujFqY2NUw9+bkNA6Q+/8O4R
pxXQpstzf2aEjCEsn++qdjAusc8/0JXTnehscleG5j2p7Y09ReNp0X849lxuU0HeTkH0+C6m7cjU
1Hpp4tLeEKGMrq308a6wCkbbDnLJLBtYil7iyrUX+tESSyh3QHWwYZ/E1kDes8kNGR75R5zx3kMs
gnZakL9UesCIMt3Pdwbv9imFOtz1cYvYhn8mLfC7w4Mdg3gqP+TcHPw4I4nckGJv9z0NaZ5yQRnA
3IccGA1h9D7qFitoSpWCRcmtsOvIBU/7u7FNzwqX+tafcdP3oa0ScWgg3jaLsexrN3+AzK2HSQL8
pDhieqkpV2pnj9L32OZrIqAgSiudHBQMUE+2DKHSMB59VPH9gLzaqjZoHT6lm9Hsh+2dkCTNnXoz
Ly4jfVbaJJLnoo9g2zlEP1M+yROb/bwtdNRnMltDxEbVBy3Dl9YxCL/19Qez1G3OfQjAi0GookwK
A03D+JhYH8TvNJvW+aRXaAQgAh+Z62lBARp8k8vcOXh5tNFSckPxFHfbqGofcjaYfZa7+tFbvukG
0iIzK98dXpqorZjBrTVtJb7LDHg1CZEqYtTtPCblnJzX0bHDsIY1auRhBMenSqKrTGt20H3KzWSa
827UFZZfK6vDFGgv+rOI5rTRffpc7GspsaiXXrlxytvWz099WjyK6pgm8TdpRsQbD27FMtOAV+n6
ttU0ZCcMB8lZ32bcJBmJYD9MWyaWnVU8R/lKaqnN1xY5Dw+aTRU/XMGnSw9V1X10605R8XguuO7y
Ceq/NpHwRRVih+lcf5+hgIIjGnv00s6brXq5S8blLUl+JlneBED+56BRKM1yOaS3s9JuZUtsTaM3
ZYAtS9u4k/bN85uDB5nt1kHZH2QFBwgQ2PmqTcSxJsT8xJ152nR21nMupPfK0K+i0kOx09qvXQb/
jM+XfRAIEsL9YePa+as+lsYuGyFuK+euLqpiayapT34o2KYpxeXmIQseB/1lERhxhVFQlJNPGtm0
+oviXnMYrmRAxYAZ5Q+MqwaiuYo3mTK08WhnNslN8kiR90OStHM3KXK5ovag7NTYuUOD5rTHfV61
TNP8Av0LYU/Ab0pgQgatFQp1nzirCkCbs8TMZ5kOgaASy1ZZxctg3wG22EtbZyJUWMcxcdWxrYhv
72u1sXz0uUzIqdzs/IFMFSTG4PvJS81FKPv4AyIDBoYBl2DlvtlaGXgI+Gm+Xcl+0ZA2wSVVlb2G
Ld3o8MYtB4w07MNPy6/NO9pm9Opg0M4zdtZ1aTQ9yTUGqiq71+1vSUzwIZEvR1wZVwTBtDvTjnE3
aUDarU3dWRhnx/g1MdpsW1RrsLmV3NhWeVmx1Fe+633nFoBeCy74tpnGU9Eq50rZOvHlsbxXCJUa
wc/Vkr9jIMggC/kl8aJH7rDHmp44fwwHq29uu9y3DgzED3naLpgY0XLnI/Nw0DObOqXmZfZ4KCHq
HGnEXYwC0bAD63qba85V3oO4N1pakwtTTWzrH2VLGiDQPDp2iPhk6pqE7WUv3cwcqvX439krvhuV
fsPofAqTQe0TGxV0W34vLTw18Kvxczd4eozN2NYIQ8oaa4Maw8jo252UBupHEiC2cMTQxjCDj5MK
v38xi73VaENoOeJjhkiOEN4XTPxJchN0YHmQxRNWQES9PEpXaVH5mGNZo/osDlVffRfaz6Ib4PYr
ouWKGS3AqBVgFCDK01L17ilQL4sRca52XYBuCnj5+lMWvS3vtD4JTeKGUwGUwSuLsBwyyggwKfic
eRYcGt2UgsC5Jb54DO1ILJqwNkfiMjW54/bhnh/HTJbv7VA9lHS8odr0HgMOl+YtMQZhfKrq4rU0
DZI+9HFDgibYSMqReDEPLX4+W2Q/UkQoNhO2WD2tvvQdYgTm42xvSHi30rdC/GekFbBrb4R9m6ag
FZLW5gyQ9rah+0p+GNu8np9Xchrj8Yrtbgrs2I3uDV1nxJ6BJXO6QzOxgufST25Fkz/C849CZAoD
GuVx3ynP3+CDuvETrD29IeaDQE5F1Rt/dHhKtmYmD3EMgbXQ12zX6Io67S0bpRlCErmY8fgNo7kB
OLAAIEPQ1FBRm7Z2DG6Lz1QhbtJTh7qz28oVWGLNB+b9JKBP3c/eWt5xWLuUqNrZHs1kM36PSIbd
TzkgnsnqQo4xJ+zN8RZjkHWl1Uk41S6Z57rkSUse2l4/rKHGTqZHW2kzTNdAML5wS3wUs7bJAQSe
a9OBTqc7BH+FmVt8k35CdVWaJanv2YVg9L3U3f5CTu03e30ksHZfs5mWe0inBPXZseBe1N0OvYxD
1Tr3pR9792gJn6xUNEcYEIEQ+u2YLd62tyHotV551smCPv/yJPFM1OmBTVbDPGrO9wYgr90M4Ws7
V7fSU4SyCpO7k2VHJ9ei+gRiAQpnK2eze9DQrqpUU4e4sJFKEuSMWFT7lueTflMZB6eXOlXmUpD0
4hDryGYiae6B0oDVwkxnKiRPR3KocK+qYtgmNrILrtDVg6HKfUWkbntLL1VscO7G4Wx0u5H/Tnor
t662PI6W9T5hRsdptHGM9tx0/TEyGy9Qo6S+Y5s3VPczXnV/2Q/Fbq2r6zJn2txSD4re2hctBlGh
X+XGeOBWcmt59aZuHm3QdGjax02h0n2pI3snhnuUxhutprVC++4bVr/Jn83BvZtzap+hPApBlwR0
AhW8qd3PaXIxkdR5elsQUlUzTzeW65p0o71fovkjBvlIRNkdlU56B4Tvl27ipKLuhVhDFE35TuMq
tSli4nWmMToN4OHOqBxO4IW4r/n5WtBX+zFRby0iK9bRjEPCrAI6zKiNT4VdmKFZOHJrqgwHdTme
IwWZRUae2MzRQvwxP2lVLfHR55keRLId+1wnexuO/xxVL2kbYbCBuiWMqzLb6+A5C0ugfWVohY3y
MwEBVSk8ernnEShhLPGhNIwtPuCeM/obw1YLGieKpQFPyDhshYMUg2h7FFqNWwWa9UPP7XcdZssm
0eEYoNpFeEaATeSXF24+ZIs2fhOWXXon7fQq09MhxM9LnkmJyyh64skg0sTRv6Wu92719hab76vF
OyupxBKpqSCPsicnjq7RIEDeSW8VpT9t5eqQlNa4d8i/jl+4W5Lk/dYv87e0ru+6Dkll37Zbr7Oa
Eyq3jpRWDtNcwohJl+fCt15Idbg0NXFxpUDiYzV2HMKecVduxRy5zWaxjKOhcwGu+zyQQFYxMyjF
aXmDCpnDr9ASeoYpAcBABDdtiVNFCuxuVaGDsolwVhg4/nrtWTHgsDEBtATrDDrOdutUGaMfODEB
5rpIfpYpHBZy5p5ngfjYQ+7vCf++ht0FshZHUgIigNvdiTN3ZwkSg3Hzc0PXYmcLqCNwqiXQB99n
Xll8b5T2zYCrHWIV+5FpZihN1g77XFRZL7mffLga7yvn9fVMvq2gHmH4SJwGYv9qo+V+UEyEXPQa
7DmUG3tpPqACUyjPnAczz469lHiREiJXe5OPxo3RLepFDd5todCRSkednN7PqvueDheObmcYK7ha
UXysq+lNZAZtoCwj17TyT2WrXeUtMVda8qYRvHFIhJOFgxlpqx+ViFHVHivLgf4Kt6ug1K8PxINh
GKkn3rx8PLjxOUoUs644gYgIpGlxDSMoyvTey2koxcJ9mBnVHpyUpv7s4vlpVJoHeBg3ciYcN8qn
5MUCIryXTRHv1lZM6ERlyyAUhEUPuaGZc23LrqlzU7IX/n1UmKm3nzMpiRQljraKhrvcEeNB5EBN
xjIlREssnEUe8DlID96mAHzDAHVtRWvDrTUcEjvRt5NMl3N0hOiqTuZA4pgaQtfkeEx8TwQakexq
sABxTC5j2PStEd2PqKVasiIU6CO0wVXUM7VUcQroL4OHGkVhVG5xRPyogIdp9wvN0n0dCSSYdDWg
/EF4MNMRN9ewwevcbbyRgHHSPu+wR5+SysGm1lXHNf4rt+eKUskoznoj2yCvWUYkPQI4ycwIm0f1
szCAHCaOs409rgsoLd1wSqxvVrYa+Qze5yJ6buhsQ8PhpBnzKiM8h7BGFooTW+WWGu7QwTfe9Bj+
dl7Zkfc+K+A7o380e2TiMNYmshCzGvZOOxnjL/XrvknVrUWOcqy5xi7iwyFDVbykRHTttTozt/2o
zaHzCQiPiPTRSnYqNzVuG1l3bNd4K81NrpjUvWpT6291jEiIm+N74s29x2alttvMqmT7PkOI3ZRp
lQWgbmRIGs3WH1wOt2niOtMCYcg1yKH0kMpuvCRS0s/wesSIdFlGhJgmlNUizXaDpZHBho6Nnf1U
jBZ9ifXa6beffkyzr3ejN9MEJEVCFvdd57NUSAFwbSO+y+K7Joufi8lLA91aN7OJg0q6uR4iQH3T
4BqRGAxUat4vE0nqQDSTpbv0VbH3BvfMiOidmoY80Tp/rsvm3MmCTwdUmmYmL57BwA+OwdX4xpyW
669dVvtEw2cFB3GTOIaiyK5FMLFJuX5VYhjykKTX7/QMjgB+6KO4ElhZRYjrTPImhmgtD9sGDyke
nEsSjf0utWm8Fz2h3STygrVY4R4VbXKkBFz0agxr8YKcpsifYMCFZs5N2K7L49ysd4eWFqlI652B
IzlIR9i7jq2CZSQGO1+U2DXcOXwdTJHBhpVMtRYi0abwjQi5M0iKIhN+g0VNHvTZJPKYinSI9HSz
xKz93G6b7dKD+jS10C2Nh8I3Ylyw8FVRkreBrlPwTcPyPLrJz86xXuiP7DtbvPli7LkUEgZmDjw+
uNIDZo4+54n8JJV87zk07twRF8EILJfuI+1QkXxUvfWDPbWhlciHhlpHEMe5XiJ0H3U3FkDZPPdj
dUfKp4xYHjgHso0kRpPC0b4XKa8kUepYRsO+SSxSDKMf2jxWhFmRkm2LeNdqRJMnojuVMxn1RUyV
o9O3KEyC0Fs4DDQiAXknHd2u9fNoLFKOlOuE09Tfj0aT7H2jeTS1dKXuW2uwZxG2tb1207sogAp8
HlL4S7SwCbUtTFoQqXbjTJeUSCM+YSlJRUnDscf7nME0Du2ZAmacXZ+lxsLsRnWsNNqTo5IdTmYe
Hf9+KpctgcX3RHbXxyn91pZJchWXKnS6Zi8wqbNBgHdeDBKMcu3Fz1+c5rHHDTEUi3XnGphi6fQv
lQ2qYJxe0M2UQdTOONEbbYuj9JiaiGejuH3lTpkFzpBUTApaZOlwlsaEaj3pCJ/Q3k0VAwUasxDL
EnkhsIc3mYqqTRq77a6cqkPh4sxWyYGeOMxDs3tquI3V9qhObjVItoUBJCKMs0bgdhYNaajDiw+9
+9Qi6o2BMNQunb+s14+yI4LD9aN9oTs1By8yAS/KLoxj8qBKeKYKV1x3dfditsmnsAWALlOzWR2m
c0xB/djTmF6Zc8+7klxrUj1UkUMqO7KhbMGrW118UfDxR+ZyvVSqCeJqSnYgI3aesq6Va0whhOCF
bp2DL9pFCFA59Uc5QywkBGPnRvg0kSJBOt4YA8mUto7fqWis8qqfKPV0+rqlMaBHsRkWlEO6K/RF
7Y2hv3LEt8lq9GA2lo4o28XaFeVy05VrR9LXPrBXbBqJIG+RlbeRRCljF18Lpqb0N1BGOYub4VW/
REXEwRszRpE5XQEdt2peT31ALXPW2vymWwCkJCMbEZdy5uYQi8zM0jdcS++1nFYP3M+Q3YWrtyw1
hkiMHHO8uTqVAsGWBV5Za3iil4XdoIV+reuGS4ab/NASvlVTdneaxfitEjU3CVmojZNbeqDd8ChS
JwGzMlm/3gg21nFwPlgKcX/6TkLnZ8UnEDQGPtDGo1ObWik+ens64sDcV+PyiDGddtDQHa1IQMse
WBUCEBimuowrHPcCPEjZvtKJDyvhjPlGxOOUnWljUiOVHMCgtrbaXDKNMOm3TvVwH9fzTh+N6gD0
1Avnyq/pwBotI6iRR1YV+7ygm+iOC7HNTpcEQMkYmrjqQtui2rv6+K75Kt7D9T+ZgjU1u1YTwHZG
Qe94n1ys2K0t89IWmbbP/OmT6a98mGN7GxMVghePrCa0RTmDFFs8O3R94U8iWO8CzFrAVL3EO85G
fd83HX+mKE6t7zzYnQvnA8ZsMiTz2RXxpz+2TwNpVsdUaCcEdxt6aZKp0g/CKGhLVi+WR12cRM+q
zT6Vpr2Z80gYSERis6PO8+T2+5iXwRuJmMjq7GWXeKhMOOcatmau3vWazFDZJqGUBo2ueKaEq3fZ
wJCxj0vClfSCiRqONYMMeaB7Toiu4nvZcEsQMaQWVtzYp8DsK+vRnOFpurO8hjt2SL0at5F1D3ax
CmpW6tA9LhlW/CT3T+xqe5IgfkKovy+adTRdcg30sIMw8VA/Ws24QL5sdqNmPqVNd2oW/Qq7NdwO
0YzQ2vttlCyfxXzttrJhpfccfRIDWKwDkHbqFx4k6oHiR7xe2CaBbVXGHHwJar6t4a1Sl11hQ68Z
0PJDjwfeYrTWUzf1VJklOxJHdTdEl9IvfyxQIWEgOZ8z3YioxqYtbfOy9Pltbbb1zky0/a/ISSOj
6diatPsw2uBpnnZ6u5Ixh9LfGg0/ejm9DF3DABEfNngFZFeSRyUAYrjTBzds5+6z0OpnGdWHnKyV
RzClJ/NGF8fJ/3SbmtcRPdLaeUAUWu2i0biPeuu1j9iZa94Duo2nmXVr83lls6lviHwAsDaa1/r0
BoidZHoYMfj3o+0whD6mAjOZvpcMio0W672v6XRXu31qzB8WXu+dQ+++9qznTtjXIlqcE4MMoJDw
bjIAogGQTQzT8VVK7MBmXkvVduFNdjo2DKlwbI0/PZNNqtIMtY3G7t42wwLAJfOQ4aVbAy8d9CZj
kjwmXs/DwdegNIg8WGaDJo3HlYlQ7CBd2BXllOdb9hYfD8bY4thq462v/i9X59XbONMG2V9EgKkZ
bpWjJYdxuiFsj4c5NJtshl+/R3p38QF7I1j2BNsSm931VJ0y16OH1Bkkl9CTYsmrmjGVGDaWC9vY
FAqudgZu2GsRWsJhnfhtv8ysolhRXgwgJPGB7MbOkzl1wOi4nzUJ90s5VOZalOot2toq+VSWMWxd
OO1LG6bmJktBYCu4PHJ05pWL3LWk3ntpjRBwPdG8OrkPzs4ruQXURrOQhk9O/NumnWDhNiw2xoRH
t+jHLUfFaZFSkLEneLhyMRTx/vT6jQhHax2hXbGhaa+Vrap155jRsvXABsGC2tp+jDgq/HxtcQBf
RvXfAs14R/tGuQBLRYC7aTZzx5DF6Bd2iiSe1bz1OkNffM/wV1RRGguoxwXHBpAeurK/4BT1K4rL
ueGGbFdY3CRiiH4XA2u+9g2xMo3srzczPRDNMCxUUx7Rgtgq3uKExNzZMzItZSy39zr72JTMqchU
8q1QM6lvwGUXdwrjxjxmVh0ka0uaeumQQeZF/4GFusfJTbVzxlEIwnISE1ETDriJgk7bekYs7ghV
s5W7Mo2WywB4yCpS7r+BPux1UUj+lrezIQ/049Cu2wTViqST4jjbc6Zd2IdyuEVw9MBfGwqGGBGJ
KMNfNLVigKOIveTGIY7AMjIPW00U9sIFZPDr5BeWg1UeCn9p1nPJ7453JXhyC86ehxSwy1x04Djc
tsJ4c1X3I1CbEQnCmRGn8R5zLCmD4LU3oktQRT3WInNT1qpe4y5kR2WH1lreoCyU0DIvCnE71H53
SrjdpkZT7zhXHtPKfUBMnBYhO3z4KFA1mmyVTv3PyDQZ8MpymP5a3Q2daHNwGEfBwI2jbes4t1n2
2S5IDg5mUS6p73qv5/41ypxj0Kb/MshJ8ArR4uz61SN2vAdBAo5MVqthpENJzuJ5iNp66YMkW4jU
X8o62ZvaoObu9hbq/T1+6PPoEtW3PfPARZeSeM64XOpCbeJMvSFBPzqtfRnRxhfm8Bq58biKWIyX
Zos9T47sE8qIXKmewm2gBqaE9Y8nsgOGAC513z9luHsQnqZtH5CmZ+MJeYiUtc7DNcLHx5cZGMuJ
U982yMsamC9Yn8nMXqDIPk6e/Erbin1lVAGzIseB+4hKHMO1HxndkXBLCBBSBENak86NVZLM72Ki
miOpgx9dcRgXsd6POvwrdbcSlnprVWSti9R9b1hF1nbHmhTJ6CIjolcco2PrsSjAAGgO4plVczzU
O/bFtKa+RapsDkH9r+Xsv5zli1nC9hZZ9cfU9IOCJzhhEHqxQuMd99mh0Xa4aAULc6UQ2PXosf0s
Kcqq1dluTW+Xk+xf6WI8l7xltHzRBbsTZrxY0nPCCvw6b9xHmD6PiFzeIYrLdEFuMwbb066g6iRI
NuS2g/63mwasDFn4ZGeoZk5R7q1e03BWdts55gofjPI5s9vfII7pIxq7deu726RCdFDKlJsy5+1W
I/diI9uFCp5MPAoPQTLjFm2Drp3nRx9aPoH03Fvbw5fIbfDDRn20yGkvwpz9aT1lHzXgGx3V9Urx
Wm0MOjqGOoC0O92PNjG5rWhi2aHP1mlh6tktpoGpfbbMJ2oKPkXV7qBY/VFlvuLU4bAcR8cJQ/IS
vn2yDgA6LyhPY9/PTGrRW364b0r96jMTQCoqR26UA8shx4ERJ+AiC/SeHEz6Ajlha5YT7sLqkVZa
grKW/PIahEQqN6aFADQiUgeyTE3J3WDPP3byVzPq2OWMOePSXSZ9A5ZJrxsibX7JQSDiBGBYT23k
7zK0XnYaHtu+kXFhYJ40xzwwdjddMf2bV8TQUBW4LeQp4uBUXGf12IycgIjcCtpK8MHh6oFh4raA
4cd+m/T+NkxMmPidt5tNZiUTG64qSt+zRnFiRLcK3QL9jfjiunD2lfQ/e4vzWWvNX8LflFH7E4Qo
VY3VZSuVT9TwjuOKU2e8tDL07MKY/sTUTQOP8VEXwlMfUQ5NjJwSIqN8yEf/6MT1M2UMckVNXLjo
ovwskEt2rpceSjfluNDQj10ztc2cBjMUzVAO3xpk9m6pcpw9/H9NBbRbx5Tooa8JJUlOe+06Mbid
mcscoh29W9lCx9o/qOYvKWayd5opohKv7AqTdeXD00omsR/7AoGhMWkuw0SS5xb80giiu8VKAyJe
4+RQ7TbHHb+po/bRc0eTQjp7Y+Bu55d8UTXsI69HtVP119RlFlMf1jGgKn96TxsH7sH5qiVzYiGk
aZTvVpXOeTK4zgTKSFME2OWDFzv9Ubn1ZA3UPyV1x1vORv6sR2fL9Pg3SWhBNLzhvat4rTX3dsV5
ckOP4ddTWQZs1XznCRLq0osIgBYV0W6z/zMPGTaIV2ybdRlyiNDEWKAfzQV1Aqqq1n3DcbiPTnaE
ZuYwPYKBsaMJhz2OYyxTqfwFjCP6Z2gZm8v+s4QoiJuFDYrsuu94wI6ELYy3619fIwm1ne8+zBx3
UpWd6EI6sBGnINTuxDop0tc8M7/iMC8XUId+B8K5CzHYI7SM+B8Uv5lICYY4N6xYxLidApOhIWGs
3ycr+zV7XDF+55IerfAoFu0/tB5Q+U/QkACPsf9zwTQvQ9Pb1AQ2FzMI7KXF9HNh9tVH71ePrqU3
ngZp0EvGB/kd9ORGa239AbANRdzpj15TbIXGUWHFIeMaGwtez0kdUCXg49b+NaOpe6cxxZvWKnIp
MTTc53Ri/UnreKVF/9pnxbsEVLVibvDS5LOBBwnj8UgMDj0GxZbtBUn4eCuyD8efik3g5Z/+iKUk
RdFDY3g1g4ahD4v3yvZZNsuWfsyMrGwlrJZ/A1mhZhLPZqvIl41d7Fon/RHV9bfGvUmXkVx1Aitc
72Rv2immK731rR6PUWeNFH/42UqH8q2dRcF6VhUrw6NWr8JIYJfOzX4EfIxj1O0S+dekzbuVk0Wi
PvQaa1R6P5+3YCieRzlQy+Fo0Hc5V0BlKF5H9WiCZprK2wJm5MUqqPvfKPSZP2Lo2avA2ZqpYoXE
Srayp+mDip2jSZVXwDdzHtPSXsWZ/wF4qNn2zXQwA7G1xr9B7YojLqNvOcNdqsJarszZeYhLJ1gP
2odGRJ0oxdvlkz217P6mn5AUDZo6L5xGlBwDh701DcM+e3jI59JdDk3UrmpIt8uxNwoGkeO3lUS3
icf0NZiet5yxVy6R1TbcN6dlZrO/IkWyNjKlr5N+rM22WzuRD+87oey9k69mAb9vVEvH0z0r3oSF
YejQb5hLlTUeuwzLAABsLwUilt4meAhx6dHyo2JL0IWonnS2k+BFhbZQ3QbotBA5zR5g5bdhgXxR
ZkA+24PgrJ3ksbas18AMktNUDNXzKOaXvhQFIzDTxbU5HErVGnsrxPKfDDQQhEKhBOPQiTPGPGWp
DrJFsR0j59IncMvNbOtUs/FhJt1jXcAGBvq1oqeDSRchokgk8mHO21NKrQwjy/AjiGCYmWmDLY9D
zaa12Om1MkEZdzalFP3eRn9C18VZLHw0UlpKmExpuYW1UyGBl5AxXIe6devRMtBG3XiiWKqR6rXm
hSXNp05zNj3gV7630m0YWB9NxsrHJFQQ+8yM/ev8ZkgkMzOZYl5yLFqRhy4bjfOvz7Z8zIznpM5P
ukvYr8PCE0HqHEwBI6ry/XM1UzlLvWa4zoV4KsYshJSMPaK/FZ9McbufQfZgmpthRIoAPLWgQz5w
x8voT59Fb51Hmxxgn81vCgTPKWCUvxziDHi8/d3686ppaRzyAuNYSxRWJyucJcmgL2GSPvMxti3l
ED/1iMKtQbFTWmIHrE5yrtMlC2hydPMfrVngpV9cfOIvrMGZSXvH1K0gD7T2FedntEYg3M9Onizb
C0CG8EDvancQDWxsxs4XHPw3zTV1VplA4xT8hBkr6RBdLCPDBy4DGp6KZFXPRX+uxu6M0xu/i0v/
gx9STjbRiCYqEnLuTuX6bAZVfulnuQPf9tj1Dbu+3MkPZtturG6+tEZrHtOppIEcRZ59ZXQom9Ff
RSlz9UauHWQvBAWYQLgdw+cs+gSx0R3KXQkQwEzjF9mFTw63pEXdheirjD3aft7JOcYtMIlr5ZTH
xu72Fv6rKZsugas3dKJNW6JuEpYYulmXi7cS8R8CTI3nDgrSTkJhGmkoGsqgh3CTOn8sG2AMgLjk
X95sXK9/R7YsFwWRhOMwslXTQ/lvCNN4ZVIVtbDxnQD+MZLFrRKhHaW9s4x0U/m4SdNB4ktha7Uq
XU58lKxsGoNyin7AmByK6Gec50N/q6OrkzHnski8XT9tKZqYfoPWegpaFwLSrJ4shr5PvdPB63Ft
53B/CsllWI4lVnER1cbRjqnANW9UsTYndNmUkXl1fU+dGzPZDqqxrv3t4b/PO/618fvp2DoBaRcX
hsMUNv0pq2m8mWknLuWYPAsJcCfsgAuWHlw/6QO1YQeVWAvfLuuHpuboYyVTuBG3p/5oxtCnUP9Y
gIBXRZwwxyDMz6zbzsP9oaMKjh8gRvZmEHRq+j/VELHtjRN1GVOISd7sNE940BsX8KozBrBco2B+
JeH1VdtV9HB/VmDeg6kcPw6duexuaZM8Gi7cwN2HFK3kJRgaKvy83tvev5i6cbXPxNkGXMGmthXP
nTfXz73LwIInccOtuZT5Q56lq4q45pPjRNYTHW1HNxb1g0kP3z5S9bhMSuVuK/wZmFXFeIWX3zIN
HVKI653PznpKqg9k8Bc9SBqzoFluemo30MHhetos/3vu+8jb95Q7drVsQz9ouqhkMx7VbaZ5f8jh
gxz5HGVZsPHuQUdzoCSMZqT2dH96fyh792z6kAZ5I6ENQgj0ShEeQkrV/m8mS0qDMbQf/TTD1D7a
H54n8sc+CttHEYThNhtIU9kfk23CS0NKxc//PjauwXolafpL8vQ9hV+qgg40MqrVdWLnuObnVhtP
DMVROMwLnaT5Hio3f5AkO/4oq/3ub8/8aQ5Xo3erFrjxNiY/eS2ZKxx1HUTYyQPvEb/27Sv3B6mU
eyyK/g137l8TF9vL1CPSWIHnvMoihcTB6O9aNIPaesr8E8VzAYwRux0J9HrjIgrcRIvXOojxmJFN
W8LOoAODcoQZ+EuFoHBBPXAv7sWnz/xCBq1bcwiq0DJM50hoyjl6SesQKOv/BomDhCwQLnxbvqRT
Uj9YNxKMosqlCvvwWLb7TlHf0tHavfEZjj7dH1ReH6qxQaO+ldSMKiLVE8DLijpBNMpwP4pqS8Bu
+iR7Z2wq8mv/fTpnf+fjGBOG+diChqYcAjGKQhCIjziiV3PINYU/CyK6dHnDEMRYGoiOfwJo0Usj
F91rkyeYF3LsMnO+xD0en2RV5u9hdIBRl+3NWhavWVO1sHrz5smY0yPZuwFh22Cg4o/NvvCAPIUi
ezL8yN8kvQO4DMszx31hc0/ASoMndFjmiXqzRBX+Q6dtwf2iAAGIZIupj7dtwYLw0IxM5A2XXHq/
iBXuKgSythhgJeEk4EpjvyWeEU9g0vTPflZSn3UrxwFydzSwA8nF/cP7A63KZLyngtBDlodUob0Z
SWA/c8pP/thjQHrajC51bVWbsqM3uggIBQ9DSxNKdUmS4a8r7fgYaIj5vurKQ1N3P6bJrCdX7A5J
7zv2aerBXHr9LaPCVt7v5MZu6+ngDkDv7bGDO+ZeFXfUaz56zpZ/T+3cfuifcQYujMT+j7h0xy7l
U5Wc7x9V9fC3NokdeIomcj+X6TfZLHylrK1PpZNZB92Nis25E18LFESm418D/pm/ZlixlCLrPHvY
EreeZeotQdNsd1+HbT8oDzGpsUVrFu4GBjMRljSmslKLJ0KU8RUH/++IeeVhSLpwHYfg6jHwHX3F
Cm2G2uM8QdkZQ8utMXF+S0eN47U2o+19cRhuq8I88CIyet9YOHKEicBOOqN9hP2TL/UYwlaDZztV
WftqVwITU8iGvq7T9D2C97ORiRy2hqfTdz8NPkRRlxuhbI5v4EiPcdmoI80j6pjIdBORCbjGHPeZ
VTcfvp90W+z27ib08R6qCYpIHjBH7LvBxK/olE/3B8d33wzcscf7M3JEXM5xsspY+v77A6QY5m1g
/KjIYZLKXfvBaLZD56uLC+Xs4qUGBPvc/W1kdYCM91M2Sc/YOk3/dAmVeVOgn1qQVAubvwKcCHtm
0IItliHC0NCYzrfpMlHwC+uviDHQV2mOiV1S3u3mzfygJyYzJtR9kUztKixGvZaZ+6+gWniVaAaK
tC3h7oi6gp2u33pLsmDJub1V3Q4M7TaK+ztarvPQmNo8V7cHO0erWtyfu0OVbIjoOf89Dcu+Aj7d
eZgyYKTomYpdePvFQYtb6MpvngilZXhwJPQkh9MtIDMcO7emTKDPybONEZp24JDx260FVMNDPt7/
iAZAdUo9XCq8HWrvDe30rQ5s9V0H9UsNCpMhwNm7AYocV1o7hyqcZehH3sLBaLSeBarOfZXDM4Gf
ogUiio+5SZ7srip2DnYaSlDDGwXByRe+ug4JKCeE8qFDNhnU6b8Ph1Fvcmt0yEQm+M/63Hot/cna
zQlYeKtmT25FlrGuSjzFTSGs18IIWGlZN3Pg10ll5ttQ+U8MJjJSYMwOK4qx31ToMyuCy0pVRrZm
v+c9T8g0D7j/zmHUNlvWa3cZ23l/FWN2GEzuCLobdoUW9TqvjWTtmB9m1vYP144L48HjnrMKmvY7
62zIcrOixz4I+lMykJkTwpwZEPV7PxxfnVBWu7wgt2zZxR8MIZR6XTNjchdVNc1IsRDISg6ca6ci
/Rxy+V2BCr4aSqDvdkywJ7/HIqMSCaKYE5DFlhic1y94OEa6cBKPuOHNY8G4Q1lu+aCNsVxkMzuT
PGv3NmC6BW1x1raO+/R0f7CN6qiBmW4zlhiGO5HaTDp7twqaJSu8cKi36P7sH61j1SCsm8wqjYTe
CaJPS5am35ZkzRao3yUTOTcQIS6zI5k+28ax0ZB/VVFE69bEnW4D+nicgmrrmMOZ/eq4dbxhneFN
Pue+y0vHOufgzh16K/vT5t1uwBb/UcSCDg4TRFrKmJeeW+9pSLtoTbKagtQaxGc9NmIXAPB+kBoM
qyim/CUZblJaYYmHqsdnaxjjW4U08l259n8f3D5j1IigaUxUg2CftZnxAO5wd4UvRTI+9cTPMKvj
lezmAc7tDczo6yBe3NmKocfPIPPoGZP8hnJJ0TTvTVpZR8Vpeuk1zfQ+0pesiYvCm8SJfkfCtpn/
1sdIA5wCxjP723E7p22/yGQOf8G6XcS3rjn6QrlDWgcIZsZTrvxXl9gYJ0j/2fFS6m8zZhGlJZsr
Mb0PlaF9pjp+6Ty7uzQdOTjehf81GpBWeRxywz3CawrwF8YYsv+/zeN9B3n/HJZJH8PBr9RW8wga
gDRimpc/uQ52Xp7mm64duo0zcm71RErxC87i0OK3zE0kOqWd5TubxAYz590OAJrl4iE3u2/I4bys
NxLA/SGamLNP4bh0tDNcxomG5szlEBROUlwNwDbrsLaPFiXSx3by9Q4uXwt2Hi+BpKV0N92WLMuo
+jPrnyDAcEjM7jT0mnMIc7SHJE6sc4hHhyqF6TOb1S5peVnWzFzUrlDVtEoxoH9Ky9p7RR7+KVU2
76k6+K5EfbYz7sKm1tbFDgyG1wkCRtZND2Rgw+00zoy/KttcF15PTXGQcgf0Zby/7ywbIxkvGSwB
LjYYbFmPBujhj7/CTugeguHGD7bYCdI42ew7E6nV7qeOgxAhn6lt2ILdGEM57z8N6HRXGjhnVW3+
XxyjkHJjunI63OGMVt4D/S/y8ySfkWj8a9bb0aPhG88j5m07DX1mAFDplMisa1sm8TrMe28lb0/v
nwvBRm8GfQslTzfeVtFI69hnHR9yXPlq7Knaugy0TveHmsL1w8B3kCSBPKnuYiSSzR1ujOPUdxau
J2HhZQ1GQHwMYCXsrFUQ9c4ezxDvfcrW4fj2U/XGr4d5eD19plkiuEqLah/pgWEo5TeLwbulw7xa
YILtfGDyw6lG0fvk4GPjp9BoKwVWIcBf8Tk182xYBF2SnIFUEgca0o+qJV1hWhVmTfC/nTUEu9b2
1HNj2lyxeW+vRINByKiD8pQ27mEkc8dMMjh1s5dT0zk71LCrkTBNNZSXWR0jkpOvjiTafaP2KYdw
V9x40z4Ro/voNeGflNgq5IE5JMzcew9vZRhimrAEg8dZeMMZzfhhAgOL+dIbil0e+b84EqsNcGP7
SKDtHSMSlo1CZxtMbBxXdYr4pWZow24k96onKg5zlCSr5djephQgTeP51y0E0+8xTh/4rXSMxyVt
DGZ4rXw3PlsyqjZzZFXrGl8GrSyFf5QkTJBqwGPieZo+nY5pfTg5/YVWa3nxdfbkDn3/VTfRgzXl
zaewNDfyIHCfRreA5FHQOVdFSBNRIOwtzTuSI25jbmNwIJt6CPvL/SOgN/qShPMLMbThUEvkTt/L
YAJUVI+r2R5OZftOGYL7IJEAd8LT/+KMZ3ct4P55PZiCshmPzPNUweWusTOZNXNp3kMANHD5VIqg
3v/7kjHocG1CIiHZ7tsHaqOXd+CIcVth7h85qaMBP7qvqomn4/8e5lvj6f+eUqbBIbIHivPf51Lc
UU0o1eJ/39r9O/VuY5IkwWxz/0Kfshm0rCk7DjI6ynrWn5bDOpUTsGLYQ+tDDIn3GLXddOo9WupN
0jw4oKZH6uHGx3KWq1r2ySXqdEON71ctO/kY23x9dAS/SgMe+O0PimSAukoiaSN8Oz8EQOiWTnKV
DOpP9e0hrXxMcf97XuIADL3iYhCG/7ICCpQDWKePFELnp1GrBmcuDqw5mdfg+P6alvuSpMRvNbfR
TWoPe1izH/hkCOu7eFMC0/SXmUs03sk2vJ1ZpUORLyTFZxvEg73hOc8Z32UcP/Z2ol+UMX6mjCi6
NsIlSGMBN7SzL8J3xu0G9RbrjpKFc+hl8RZWULB07VXPuHrZwDzelcVovUxU33CmnjEsUvvpjIUH
I7Y+cb65bcUyjmUQwfcWnWPHwK0/B/oT1h3njl3cdRjKvdZajHH3XUfF8FRlNPKQbdmbNnWhyxK4
/BLnTkqOx+iPZs1uMQwwQ5vpHJ0ccF2ncKTeATM55D+eYaTaEbh9jXysJvBDxGpI2bgOQ3PIKVdu
FFHxxkqMlY3uR3fBfGwI1pVmuuklpkpzhMLQ+olau01wkd4MRKamtMOf3wLBOFA4zAez9oDM9s8x
GWi7IGUXootfG0DjrPnjaup6PJR+l6+ceJQM/lv6kPiVdO4YEsCh+AUy0bJDj1sSfLWXBV6cdsPu
Bis65W2K5nWil4ciSWskMMJcVPVee6s8JgqVsrRLtW5suavi/Nvv1bUkJW1k4SV25FtKQvjRVOW5
C/U5EBIcsodmxS2MPIRR7yXiAyABvEp9tGgnEvvY0jWuLXP4Q7UwASWFDchmH7VSxdCcslkcmJ7O
ixiD4O2wvjTlNLxwcLzGAOtu6hmKujk8uzVzlNZKCfMYQG13I7uPeDyJDBcTEdTgmM7csYSBlNYW
3XqmkQGLYOGc8/StrctXSdfqki2nvZSmWKvUPFVeHD9JyWC3YnqDnHREh770EXmB2gqGQ1ByOycl
A91xctcs3bd3p7OIkk6vIq8rd5xizLWsrV8ptp7ASjaqzjnRxLSfZcVIG4zU2jebqyqxRBtxd45U
+1Or9Msg3rjs46HaiURQc4NkgGF5TJeq9aiXSwkr6LZdw71vyZ9l9iqniqkQkoNN+RPP4bFvUhz9
+CJxQ0bEGhJsAWXOu3GmtiMI/nl6+uUGj2Rgi9/mS5bB+4hKRhYK7b2dvHNh0nObR9ioCL9yN3Jn
wloy40js8V2aH3EMPYOkwLVnYIJ3vvwE/Tnh8BzWozWzyY/bcYmhKNpjWFkbsv8re5O2rUzxD07T
EecHNY5TQBhAMieSszrc3kGVkUE1bv19X+DerLQ4tlz+uG1jAW5hmEq9qIOE7HbPuMSSkDRp98Iz
jinkllT+Ewz245ib1XZK5Yemr2TpWEBH3C7qV3h061XUbyo7CB5AEjJ77D0yXXa4sRvzJ+yQNBgN
c74aCqiaud4RvS83c5yv+9Z6SHgh1wa86mUAVIS0BTyFXqivnDoeFxs7npf5rbVrMOq37OOrphFh
h88wxGTUuOuwr57FINS+zOKHXFMVzRI+rpTLiNzPGQWip66awmVd1M+WHTlLY/BWdTS+u11/DHW5
Hdp6r1XJ7b8rLTwgul2MGcHUCA9BFuL+MoNhgkdgGI/x3u2ScpsaVJZKPc4wyJJ/EXEp2Ol+teoV
geFgqNY6MZ19bmLv4NC2RqBzNvHQwZPoiPUWzksyzgbzUW9j1y0OmsTu196oCb+aHPJTsWnc8Ky1
saXIjUldN1D6MkZXSQPJLfUjsL0xMeG0+jAFL0bErvgZ0gaJ9VCR/Atfp4Hid6prnok/eEsv7D9D
k+OZCo+u53a7WBEArpmBc2VzE0+NDp+ot2yKeD5YcbIvBqwFlgV3YvTZfoxtZQIMSHAoTTi86QU4
BtHwhWkmx73rPjZOA7Y7Dpk1daQQbGZ2pEqiRdQFl6I10nVRKk6uxAJ67FfTSKcRC1q2K2yHgpeM
BRGXFwZAcssZtgGWMVYMdpdeCrK25A3hcybhIpnID0xxd+w6cZ6AuJ7tXm+yyVrHdv+qQwc90OCn
dRswEbJ+iPLBXVm+GDd2RTeSU6YkHm+Svq6ZDRWUa6zUwCTXKzpOyAzuliwXZDzYT+CtJCvX41Dy
4vyQ6EaeGN69d5M+TlVkbIyu+QqYxUja9lgN0BVyJG6DtClz7DbG4jdweP4o8+wxT8ih9XNgsCf4
7lwK1MsmqFd+039HA87rcqqOTM2pwlDPTpAeXCMuV1q4ckObGElTHKUTyjOMkJAWzv4lL/33ekog
dOqXRoH5znOBk6jwGRN1zWMwz/Z6NphG6bL5RwX2OstoH8tptGChW0ljIm1IZdoSSWhXVhAHGBaz
p5tuwxGOOXXqX7rB16QnpbkJ8puPIvOAOtiWdRXYYwHHz6s5HRiaZuPGFzYpBjfbhrVFDpZlmcO9
wV2JpGcccxio5NqWUXG00r+TgxPHINGhKyN4snzqIyNiH/Vs8sy7lqy8q3SwnGMIxRiLCKF+cpmb
SUwY4dgwVyFnnBZTa9kxUnVx1GPPb51148Vv9N4F3Mj+pAa70hHtjMskGvcw7lFWu4WiAhzfn/HZ
Fmwns5BksJs7v6lAd3pokjE6Z0e2uh6NRwnmb2Cy3P6elGw50aZkJkqxBh6GCQwEqokgwyAAv3ka
SIkhOOmhdlNIUg8x16KFMF6A8DGGt1rI9k3Z1UvRu88Jzc4nLmkMZNDSSbNfktKauZNNR0qRDVok
maHTIHeu3LI5sx8V5BhDtTeIUxnEFvHq3oal386QseWAsAO4o6fVfai/G3NuHqVFQK/LNMyPOGUE
UCFkFlW51rfzsRN18BW8YN1Z+OOFPX6HqfWUU1ykhbL2sTN+trCO+zx0dn5ifXrPNli0qz+GuB48
WEacSbnzWI8zdvOVL8WjkYOVL2fBWBZERXqymzk/yJj3lGrTtYN0tiwicUvUE69MevMKm2XXfHVe
a1y4GZO+FLAAknnBRI9jQdN6W1znON+ukFLtFbZlVorotemG4yR99wAnWtIZrX64lP7q/D0PqP0r
DLjB8QBAAeb1Q4GJk6jcMot0z8WgSADbiL1l3TK1ztdz6BcrC2/zyg16k6twFKTWKoYT4T+7Mt5K
Rfa/ddW0HN3ohn1iHKQFEi1Zx3DV2z1xGqVOKW2Cq9brNWE5/U+zGhwLvEyNowEImEzfhxg/u0F9
3dQ7h7qzt3NlPg+CZcqLouAGA/LXKaF48vzs15ygJXtjLZ0cWxnObGdrYMwLvRFHMoQxHGnVpqZR
5di42ZdFwQXLMoUsHFFc872zwVxk7iXKklcS0dlG3OA8pqso48h3LP0YyTyGQi5hNUMQ9Jo2bhlC
aayDAyKmRTBwWLpF3G7Sybt13ySHKeS+2hGMWHL4/WnmAOtFy4Q5Dewv7ILWQlf9xZwSnwAWCEEP
AngxrIOMWaRh4g0e9dNw74YrJ2vB7ogaPCsN/4RiyZ2qYXOMKTD50oXAypzp1yGiXrSsx31R689A
dcsWSG7MSGfJ8UryjeA5j0rqYhMOTkixgJyL6KPpPyBF3oKT/Mz+HKGIaPtYKfhErU0Lq4G5E2za
zDpMeUGp52iv0/kZ/wumuzR8zwLjX0eP0SZLA/AzwKQjStl3TRZ8TF7Okat88qLk5qJNCX/lxb51
iov+P8yd15Lk2JVlf4VW72BDC7MmH6Bcu4dHeMgXWEhorfH1s5CsmSaLHE7321hWpWWmi4C8uPec
vde22h+Ku48RoydmxCDw60NTlcKx1kFPZNUrDOrtoC1bi/h3hxKz5OQVMw9xuh+qpSOosNxncT5j
eow3IJolHwtAjn0PoUiKHsiI9PcYlaGbBRGFj+GxX6B+VqHSoEmgttGHkXZcELGGJIZz5jLQwXP5
TuoAq0Hs/iMMlCoCTP24IMsvZoSJs7A3i51QmyQSGqWMT6R8ng3pWuMZGdBWHrolfYG9J7HyoJFp
zUtjy7XGqZRKPHJ456jSL678tkDu41mIKNlMOUeReWqH4lILOlYWvXpkDuMHQkfnzTC5bTlzXjE9
Qs4aV17fOzoB+V6Nh49QwMErGsgoSTNVNUbIXTboDcCEoCWgkjmxrFXKlTzSV7PNUSa2lzjvKN/n
XbApBYMeRia+6dOXSF05kfTnRML+qljmR1NWLjTbX2yr21j3q1Y2vJnS2O1wG9I8GLGELfp6K7Qe
sVZeJ+TKzhTnBwAKNgzZu4BnrZOsqsOxIwVIDx80HMTIuQAJSikialYqVYdEcQ7yxB2VUfNLJs2Z
AfVEDdG5NkOz6TNuwGXG74D0FE9hgpOkw7g0hBHS7c74kRZzP/fZQ18RlWK22rlHXSCR9IIFOgQT
Bzsb8I5+1A8cL7+n22QnPORAYLA6FDTm+BZKX7nssc6Xqj9ILGL6tKy9UCPVUKoeBBOHHfYyuu8o
+hpqs8zcRPgEEhImWYFaUsZIsKgd6skwumaO5B/Db25BHRECrKzjdMC64nL2X2ML/szUJ+9CX2+C
ELqggSGNxsIjTUHPyFnQDTEK6mr5YIXb2UGw8Pkm2+sUens35IQ4Jjp9AfetFr+PHb6TNN5HbfPW
1axXDKFFlJqlnxB+TLuCOFfV0dnqjtzcG6MvX+Ue5xZd1LvYzN6tTGKt2KGW7Rd/aRC506v4yKd6
H6b9sVXXwLN2OEHBYI4s1w+LoHqqQNBuKA3PIW4UEoiDn3iZtsRLScyfuFjwGQPttg2jeh4t9RTI
TNgjSWWgnI79oIa+Orbr2PxpRLE3VMdFeBAbSkWyXDCpR1Q+pffVSMCNEuyXAVin1pe3VjOe8hax
zzIxdV23us66Rx0gQk45Kf6kPK4jTZKhPgnlUzWxrKnVR6Hv8ByWlEtkcdxI1tDS6Rg2oENoGYUE
+rGu7Sb6H6Zc3EfzPLo8H/ZguL1a3VnMk0LOrisiYtjO3fIk5U3hizwn8e4p+XWmX8ed71X1kNvz
OoBAhkmYKpDV3YgF7D40DBXOeph2MNhEoovRqT4KEc5PSmgkB8pgshmxjz1YS6WAa2iIzNLmmspk
vnrCMqydJ5VIFJupbeN0YUXh2ajuJgstal3371UkPFMVqP2gnEhqmZQv3bih2Ac40HOWMF5I3jpa
FLDHIHKHjUOqJysesAOodCO13VJOvaAn+lr1NiFECb9QNNB4AhJHYwg95hsy4gmMjIS5PC19f0Pf
ATDNKG5krxJCFFzCmueRIX4o0Y8RtonbNxTPozw6p7SBgZC80L0enTw5j3J/hGPxqIikLY9rLJDB
7YThaK3PWJ9Cg4kzafC7NbiL4dbKNChN6HP05AxJ57KX4quCB4jawrgxZ/FD1bsbQdP+wtokoWZM
xOh9FMJOSaMI1W4BYUNs8g9TaK3tWGgyI6H0IcS0ZlI6zq42s6fWqH5RhqnIDMVFFCSEBeUsHA36
NFxKFoehHHneMAMthPuo4CGIRqcksIz1nSQtELJjzIiDk3dCjEY4eJFFHAphg2GmMjQvQG59Yd64
z4rhNNTqVshJvcisnWlQO6/G17wRLzIySRe55BmcxZ3Szy6VpZu6Zu/EcERYLhdepQ1YHXWBuaEE
B1A2c8Y+0CFOq9Ok1AukWp0i+18yLEbPVKDC1BnK5X7W6g3TTFLTSYuUmnOsgxQzwn47Z8zemUPO
eJkry5HmtxUxo+jUpvUJJSOTx9sSFl8YVSiOJgPms0xigkN/vwPQpcL6YjKWfWuL9i5l3Y1FHSyG
MXHhlh6DpsVgLODk0Vn84dVtIIRw1QuUaUlB5TYTwS2RVq+dSWYbSvoXANYqSeHoGwI1M2ODO8/C
23GXicLPUtynECw3o4q42Bxj6qkdq7xKSK4JEoLZ7CgS6INdazMJgoVyZ5BLT7OgcrUhegiRL4bw
vhmEYq9botC2zFDZtXBWktZ4bvr0rUK/N9PQdHNDPkkzzeYelc1IwFt+GEdAQvCVLFI1Qd+YyJTE
CT1wjB0bxBxEyLkKmPFEt9bSVEcsuBHLwWA2o9/LshZ5TQ+lITLjpzgo0kNXapVvxfBBxdGgmlhf
YisYbCXMZy9duCAzUjLGAEfHDICkqIVPOqCET0VbIdK2hdVFp1rLOSUBz+M4GF1oenRs5oywwcCb
Fu45Jgy7xQrpJwkmPcO0fxbzMjyipgJhxewF0qC08n60SVbtmlZ5Ywh3OsqDPTLrFU3ZMor3seUo
1lNMRcoDZ1LY5crrqa3XqEF2y8KBUvakfaPiX2yDp6vL3e6jMHLERax8oapaR18odi4WxvKBbhLA
CYm3Nta7KqKOiMs7kOY1ZnEU08BtIVpi3/MY4+HlIDrNgjyGg8azHh/WltitbY0LyUmNAJO1eFxM
+b4AmmCHurWJ0FSw2caIpkgZVsq/XUBngCDBchaxD0OfbqonrR2fc4WJfJ+jeccMgik7pRYwx5S2
atP6QvQEFqYmtHBIin1ezjcKfxU1UfkIeve1KkhCRWNQSfNwVzbCfpRONfdO1pqa0y0ibLv1dm17
a9qLveJpUs/zpo+eQnEfqN3jOHH1N1m9Xr3nSM6ftAhMWtcaDXJkEXZlGpsnPD4EfOJM8ph8PZGj
KcKhnX1NX15CVaayoAf+0Gv3hhSi7SNUYshBgZrisF8E8SCYzbkQBs22RPrHycySS6RKHY9YMmam
2OSNiQT0RHe5Ln4EA2tqhqs9twBaUJV08768l0W5POZDuGVtntuUAC5SnbxrSk1nTOhWLM4Ve0K1
bm1HoXOfIlXwOiskZBMdaElD7gz/OMLcLHw0BXMbyyS03rR44Mb21EiAsWCZavPjaJjdDj9CgErN
SaDBuK3MJK8n8c4G0EQmdK+ddNwFwDVL6sj6rXkUkmL185gT8Or8KPYogYR+4FILJ6+xNLq7E8jz
0AB8kqfZNsk6f/2/adNzUpvyKcWk7y5pivYYmQrmdvmKOMxE6D69kT6g0X/0QYB5RaROTCW5t2WN
RuVE0ZKSCeNpqmVkzzWUXATIXXXL4iRIfdZuG/S0d9oi/BRJ6ZUySE8eNgn+O2NtIkSH3HztCiHe
NS3IL1A+tiyE0EENFPZKZJ1Qw0c0ljnTlER9WccnIeoFls9c5MiZYnFd1CFyRNNcmMHi564iihFG
WLPo7tGzY6hQ/IF8pWDpzjM+Ka0QK9Bi7XMJW94L4lVaJOy7zjjIJKSGDTspilgQEklY9nWroC+V
N6bRhVfTZLlYx0yxEp7176qmXKawZ5E7XMFRN7tIMQ/COusFjL74AxZzW+jGO2uKM29p1S1epP4c
c2klNZX1oYPkHYrRTlKln3lBXiNpgzMJYsdTtTqGYkeRSIcmbFFpkEk7XaPGWz2AgQcyReV+d8uu
+UAOQnEuoYG1HFTV1PZEJztkud5JlvK8AqXJTVIlnjqKakxOd46ImHI0ftssnbQd2vSpNUPxhRlg
iAcjuGt0uT+zjB+PhcXMPGvSJ5q64ik1J3NvrQAhdXxQtOo9H7F/Ts0XpBoNaUB7gSFMt0MEexmH
UXhU+xc5k4SjGtUngNH6JmkjugpVxeAtpx5p2hIFVlwYxoJlLI2RziRw1+eXcqB5E7WkHiUoe12p
osteKOWpuBe7Lt2RUup29HRY2YIdQjW7bKZZLj2RoC7GFScKybNpJ6AMUDwPZdZ8K8VQYCsZo5Wl
hGMSop9nitYthnXS1jnPIFVotqKJcwJViUfKNoJrVX2oYnUTq4bl11O8sSg7VnOpXTJIHQ/cW4Bj
25dGQMmcUTCVPBmlpFV+Twz7skjpQpMkOoEj64Ne6BFGFhPja0AbuQ41OqGgBkDufqR9/VQN1kkZ
PoxKPLeYncO5zl900G0sx0bWr2o50Oeul3clpLJAACVIpdmRu2GiHDLsZRjCh1R7ijo92WthqTs1
2BWnw182JVREwLtmOEQBecwwomasMR2lJrOSvLhtvGlmGBHn0HClKLpqSfIAhlzfNDpCzwlDRNZR
0DRCvNV10zzrYxu5HE7mnWl1EOpV21od2iRSH8YQLsLqrFHFxCPk7EdgLkccJ9bc5djSHdqUsnEp
G+s8hhSEpWFWDvGgLjuAJtSHQdtAXQhBlXXNbepU5p9dmmzGi7UoxW4oy9cxEz1JGuUzFmbZFX+h
LjXmdgN4FoxKLsMVKFg8TZuqxVkS5vVdavXlE5TKt9CVFMCZLIMQwFJkDquFJ0P/GBkWNkOuKNbZ
H3oId6pbF9cRQ2UkEVKjy9FJAnDudMboyHtiplhczCDCdEwcHT1+VHjxJdaYOGiNFDo8vL9T3XgL
6uQulcrCn2lGwFGtbxKVN0QOmQP3YBeK9NiYA7DsUWTwLpYnMGOnLjPtaZDozc0IfuV6YlOAAABd
pkWSP7taN6u41gFbCHLqT2pz07Nvsx7VC3W1HpllvGQ8BxEAnkbRvEM4e9SUuPbb4qsSLc1v+1VK
w1CSM83DyMdoppUl3ZSsog4c3CVj9zaF0mOh6ZQgWfpmqXEU8KOFAE3rln7pFFKqZj4EIpIeBWOj
q7VvSFZwiKPGd8dx+OqB+Xhynj0htJ3A/nB7yUP6uBCuBCXPCTJcnlOVbetyJK99YMYcztm267NL
opui11Sr1ApZCYjnPmVAUVqOUIxuhdlx5YtFshvBS+UaSepGqd+qsXfp77+xEPkMe6awS6t3vijP
m6atQd9M8CYU+hZGp5EIHIOTmJ7VVd/Y1tZnoJff6iq2MFTotQ01ELERB0o7sCmY//yUS/MwLAXG
dMorVQZ/Gh5ODCHwB50+VsHeXGyJp6MhCn5Jx1FX1TuSyEqxjjeayhTdrN5ytFUOJKeKm2bOq3d0
8p9IVv1mBkUqsrNiIxGqWoxoJAXzNqnSaz4IX1Kt7mNL607DtCmq8N4wpi3vvgisOtwiSGCgyfHk
odM9VfDfuWo0AW4EjYtQEm4gZyxnESbfbDCpjAMRaZXoY9E5okHB6EyDC417TikMIvOAEkHpip98
XMs+HVIBU/kJBuVrEB8beHMDzQ9fb0B7R62luiSHl7tGkL6sFAGtaKLNr5VlcrNFHHcJYgDrO8nv
8SW8pUrWUt45lCNNWjObk22NUZAqEiiwicWByhxvEvUT4NsBsWvdLHtIFiJtHnI4ivQlyHRKTQzZ
NoCcn0lAwqvkY+ogab8Zsfii0npB8KBe9Czh4U2XPIlAmWJLiciPmKcNSBi7DB30M5dISZ26+imN
LVzs2Jea9JO8RlrKdY+UYjEaz+q0mgYgC2wTij7F8ciZWwUoesoauAcUIugq+opifhRT8TCgYV4o
zG8iC0uaDJQlRN6NqC7+oul1wB6KRV4QBWcUzM+a2CcAmvjMwo5/YaoJ9uVBgtNRTdCHmn4t6aqG
n+Qj89PoudHNe+Ih/GU2o53cVZcChcnA+xwjoEsaAizQy5o7MIneeO5PXIQL8hDW6NAARwaDBDCa
aT0BEW6PQcQILjVS4AeWeifVTDLkZjgQ+V7szLi+LFhF/HhECGdhrdeFyhWHiOGXRBolM95F7Yqq
dZ8b0zNh0Ej9sV7YMa0V+uZ1AyIb7ccmMmo3DBOggzpUCuTUwChTSH9rI6w3Vm8cIYSymRywHHdF
8sNwOtAO9rSOayDp10R2FatpEQPXaok+ThTczz25wNoIuTpgIQSNf9XBDR8t4NoChwyP8eAtLfBY
GGiEZRKG9kPosvy3vK5jE/UBK0yg/GREC7tJPT8JPQexRjoOYOjRkib8rWVT0AMq+UJz3nZjemdk
TBsHFCfTOCNJDGnaouh2Q2wpx3nKtka/rSQrpTeg2G2VgldKe9FjpRcih5Be0ZBiIYwJ6k0zUjUj
ongOZaCSJk/TasQV1CnKV1BR4cLPe1KkQNiOC/4zxchF15iL8UoZq2vKg4mGUE/kr5Q+bh+GW6o2
k21QgdzNCuRC+jt7K5Q0RzEijXVByT5JD0GSnfsKxWzFthfSjJioV94Utb7O/Sh7BZ7Su4U0PZgZ
u6hQln22aKKnzlDncF93knirgrBnuh6N/jzV73XY5tsYeaFec50zrf5QAnIKxFWr3xYXWrb1fonL
dwuQMe70YmNG1je2+ZcF3GmSKJ+zqMxbY4alJHEdjENq0gJYXEmfr408gA6jRFDWWnpotXwXnFsx
M6/yuBzGRgtPGtYuD6Nr5jZV1h+qSruHD93eqyvkZzYaHofLQJl81NclM+ICJp3HUrNg/Uiq6ptS
IXuiJBaHpiTCTMA4WBSMJHgP8k2pqdpmYppS5aQvh2hYFnBwfhWtXnkmT5upxvFtmePiju2guZUs
WKyn24MmF8ZmwMXsCVzutiKsMyZ1vyLtyHWQD4B8gU1gdnS6GE1+JxIAbzJsITwuzmOLD7Ddc9ws
RxBkXqcW5jCpQ2KvDNs81x4Y9enA0+PQ1EbcFaiXbVOXoOeB80oD+lRlEe9rhSWYiODLVmGA9pH8
1rCR3iBSxBWkWDpIAjoreUm1c4WWOYirwV2YN3JOzlHaBgc9Tp+SdtoneUrBKQcJC9iBaI34lpk0
Dqck/4Bk5k/DsEnnnEjuLd1vYWtl1CJ6bSovZg1dyYqcUefWhjGFk9oaZx/IGljgiRp2ocJ30aef
NlNPSQNne0A22ARFvAmC7DqWIOxE7gNXis1vKayOoxopMKmznaaU7yV4cMekUo07j+a3gfpB7qRP
I5BHkFkp5ZDOj6XKQBo+yN7UG+Abq/DHTIuHbKFL1qxNdYWpjjZZT1YUfwQaUTiKhLrOmrgrCjEh
36ePUbow3hDfALAs4WxCXKcnztCYChIGStYqAvoajIRbAguATQ2JxkAhnlqFoY3JNkiXRqQorRPq
hAPzOIbzw6jGuISidytEs7ukOUzNyIsITNoYTOBJ0tXdANVtp0uI8WdT348prvFWmk5iWR8gJaLO
QZ/a0zL+9yFg6j9FxJF8aBimrqz5foSAraHOfxfTRlVmEH41ygtmUzeL63hWreV9RmltY4s/lCQd
ncVEtw70qhpPWvR3pgnDdubmv7IMeegqqXzpBJRKqWzSlF5lViTfHFT4MjxNMKMIHeV7oRK5y+MH
rRHEe7C0OmNyU54UUQVIRZQIZv8CGWlO2XhO1bsipF5blBCDoLc8aYlS0slBml0hYCTefLoIal84
pSjVWzpa7aUyvL9FrsYdpqhQJhzbVuf0OgYo4mprNk4B3kjv3x885Z9i2wyROa8B4luRVV35Y0C0
woWNGkdAO6fW+hqsY3hB2Vv71qRZD+oH3L8IMWdp3LlqkTxUiuUXSGmZYM77JgVRotDQQwsX+qkQ
sRIjK8+R63jbNCmBGSFEIzFWd0lFOEcyUTRVWoRqTl9WlVsDTLpqfY1hWpo2Vq6qB6XMyNYdDfqq
eWjdzFlw0fSa17qfat8EkP3/yF+TrH+K/DYooIiiIstrPqSu/uHqQbMIokVBqkuaF46aUpfuyiA6
JJ0QPWu0vakXhvT1cnryFZaZlyaLvsd2QhwUs1wXs7imdFWwTBIAI3uoqWfGpmI+p6BbcAGFuKp6
DW0qtcNfycwLfDGUqvuIyJktRvn2Gun8Jrfg39QSxEhKus2RmcW70hQfbTO+AGVewYCt7E7NWOPd
pZPTy8njaElo+jpy3PJOdy2x7TfLXEq3TpB0f5UneiEadltVeLgqlVw+ZEn4wKqdxR9FnqMSiQCl
GPrs2KjCPWyrjDUMMH4BouJZH22jJqRDWj/Yj7DMqiQTd4j+1wQbTDxV2sK8A0+Td0CO5qATL9ST
l900aExGymJ0atbJa+LxQPcBcuDSh9SoKyZ/uSl/wP21LhoyV4tMhFMQzfuc8IdtLRGJrCmThRI4
fCvV6EceBtOfTGhZbYbILlwJ74VMfvmvnNMsVVOIywOoF0GQsN1J0rkRmYs1EJrgq6x+pe2v+MZa
AZA6G0QQBH0fA/w376YAmA/Ig/IcaTRwgLl+zESCzb6+MugjGDj4DaTjr9+mQpeOuSXez5kRvbJx
IMp7RlVlfAzaSnfHDBbQr4D1uhyCQ9m9E8lzllFAbQn9ije0cax3YKtMyWfkqlWDHGFpfbni5vRC
QxY/etAljlobJ4X00zNdIPTwcnuhQ266Y6TtkdNpB6laUGTrbXEXDTIan179MMrRYGJPL2ZeG3qU
1b+UeZI23SBO7gCd7Lo0nxBTj1yfOaEFxXKS5bDyrBqxADhBUG9lHV3zQXyOyziF7QLeKFpFC806
daa/B90SUubJ1NG9iRMNzFZpbulSr9DJqqUOCX0cbEj9KjKEpMl0rlcv9DIjhU4FQhQpudhyJMqP
egtzfkZz7S4RzEVNWdodRLPirh2ARlc4it3GSEQWuYOGch/DYKCOtFbCMcUPUKf+r8HvP/4hFLb9
63/y98+ymhvmSd0f/vrXW5nz33+un/k/7/nHT/z1FH824AV/un/7rs13eX7Pv9s/vukfvpmf/vvW
ue/d+z/8ZU2p6OZr/93M999tn3W/toJw2/Wd/90X//T961tuc/X9l98+y77o1m8L47L47feXdl9/
+U2VxTXL9D/+/if8/vK6C3/5bVNm78Wftt+/Dti/+OT3e9v95TdF+7Np6bi7VU3SKXJoDJ3j9++v
QIPhzjFFxVjDLYkt5nHVRXxI+bOiaKZEdLbKxWXofKgl9X59Sf6zDl+D/CQNEo+CsPu3/72Fvwf8
/u3k/evAX0n/QzYy47koEw1trYYLgowk5R/nBRYUm5EyHey4IUEdpXETzorOo4wBilrtKRILjwC1
yWm6fm/2GRdxL5+UnqxE3EiXRmxVR9MEiIryo5kvT8Fk9hRUMfYKQvgVS+CHZmpb1QhDAA5tiAIa
fQGYip5WTx9sQnKpbUgyBFiQZedRPXvouECP4GFACgfzk2gZ+y4tNpJaXsKpPQsm6R4Ux+chO+EQ
Ap9UgdVt6LpKYXGtyuQkWsGLKdeyjxkQyn3ZXbuJPICOeAOScVVSOiKNzoe27IVGp3aqVPFrqbeL
z5q7PKrACRMAY0F3qJaSYKFBDzyIoyZFy2w1AhpaDauQpK/UCTUtfK66tH4g7gItWNxP2TWZdNNn
pd/ucnWkgF0VGn23UaVhrxf5N+VjIggSUh+DNYMDzSs0mlihvjBgaIvL5ob6XEVsmii7BmcAN3Y3
eUXdqXvIUsTGqFV3mCwFz+GIkpf8ESqHvfSVJbqnW9U1AVm0ncUZyCVAc2dIkVAgYzS3FGbVTd/G
DFQqIoVijrdzGNDRFqcBdry4jO13Fo9b0EoPI3O9ACsBZRvp1g4mBBcWnG4mINyaS+EhT6j01tkS
uqVEeaJUIMgLGSIKmHg8X6ndR+Fep5xuo9YiUiXoCok6ZrrR9fZdDWnZp0BCGuhZSMOGA8szzHay
nF6AN4hUjEsMEb2AnCfsp23Uwr0OEp0ye1rsBT2JICdM1ab+VbCVJFTgfZL4M0uKg6XmxbXVjf6h
Esb2JiWU84LKrRiy9RpzQaRTakkpOJGV4GOvGJlbohsrlfKs4jta2x9kfBDH5fS18PE/H0n/e8Pk
vx5v/z8cJCVRx49rEc78fx8nb33x8addy2D51f79MPlfn/3bSKlpf8bMqFsmng2ZieZ/jZS8Iq0x
3GQY66KsKevP+32klPU/y6as6IjDFIYvVeel30fK9SVF1UVRJGdZMTGR/o9GSsZmhsIym8OyWJ8H
hkLdUZMUmZHcUBRRt/4wVBJYOBSoC1T3AEfctWz/9uLbJ/fy9tba92iZbBxbm9r7UmzDDf3RudJU
uVNswddschxsaFf8QqHmEaL+hACXSaX+tsUSb1NZ9zX3J3F6Z3aeRm/0bvrm5QXHmadvop2wZQnu
Gi7YB5dsRP+JRFQ7uVVu42dO6H4VDiUpG20C4PF+C6DQlVwE3Xxt6D+91PZtcSHB2h9w9W1mG3bo
Xp+uBtvvX3rb9EDG2NfEeXg8wNi231L76Wfy9mdbtp/O59l+wSLrMJC4fNPiA3Z3ThcKN+zLW+dC
YnDp4/G1vXfq+cm6J/iUEreZw7c9afaVdC/7YLkv8xZq+MZt7bfrC39M3cPLCVI2b347IUNzbpfL
t2R/vrK19mRv7ne7XW1/mHvtRXkh3eszATD5AqliFzpOYhMTYc/2FlGB/XK67d4M+/rgXl9O7mw7
Z/sht1+ecjb7dImclxfLdi8xG/nCAXIvB9GReMmn/GC/Xe52b5Z94fRRyeDX24cPb2197yndYkPk
jTh/vOIY2neiJ9gffIfsnFBxssP+Cxl09g3srs3HXz5qjklt+6F9b9l86+Tn9uXj9OJfLofLDf0I
v7YXf3d745S8lfbpgmjTpnqwuSBPtAkPtUNyDNZ4Furw6++KYls3aSccoqN4ZXs/xY3+1rxoWzyb
4kWU7PlSbSOkiImj3pFypL5W5KJsO4KNyg3YIQ/ngmP5pc3u796WHfUb5/ByqNnqyLmF9vf9Yt8+
RI9MGwpGzugNyIy1m3f2TPuZsBxHdNgur/TwMwq6t7isWhuMK/gdPAHccrdFlPb+1TtP1IsyTn/s
Nq/qTvzCjFlxtVPo3JYO9ooN0t0vc0fL2okuCSd2PTaWfdt8Dp6ygTbgARbfwMPmzanjfYe25CIF
5qfXzt1n6QDEtDmCLWfqjjAn+3xHd9gunP35+VY7O/rmTnUefXXXbOMNT5mdeUd9zQ290iHP66i7
4qvO+/3SSXziGu3IH2w8aHxrfKL75qFf8m7rP9w2u9yhQngatqiHeP936SA6dW8WP/weWbLNRbHJ
dxiTPN2NHfkiPAW+fBef9FcKeSsV9vEW29WutW+6swttGxSF3To7MqJsBwuj3TFWOLlzf9/Z34k7
8X3foRe4vHWxOUGGfXqJ7fvdZTPYDBzc6E+oYB337eN2WW8MspfsdRPZVoKL7cj9bt3nwd6pDj+S
05xwiGPnE/4vl+JpveROFy5IbqqN4DwfY/ttPSSoXrx73fmkCmN/bu443rf71ilcHrHs3uVw4rK+
v8eVZJ8Y3AR7/ZPq3qds1GvnDc7dNxzM9Yfff/OXO7aHo2S6n5/Mibw72if2fcie3hX2M2oDrztA
k+dskGLDh+7Wo/+3XZ/s+8HevLOKcuBwOcfnz/v1eil+ffKej9i58xw6j4Rn23fhr/ve5Aefkf/a
R/xatuZtmEs48eY1syfnnaiIXe2SDm0HW1Q4yUc+eFOxHQKuoIS94zBcXijy2hyTyb7w3+h6eCIY
T84U9WwKtwculOEAIedZ9jieHyO3AYMlzl377eXC0QvtwRld3b5LH8vTss0u8TZm/CJ5hruZEQFZ
Dkd3PT2cGtUWONW5E2wYolr2hss3s7+NzTOtK1vlYpf2pDN4hf2obHiB/58bexM7tzudN9A8tZ/P
HGKUpHbMkXkV3J+f4+wrzuvzM+rAdbRcD+F6Drg4HHj1Lv1tB3GoXfqijfTSGR3D3VNkdl694zej
E4Vj2374OXw53OWB/Qzg2P7Aa2E/L84RypctuBlPCTL+7M55YIZmf44u/gcOvOJ8vh433+zanbdu
qdc4ifPkHB4c2xnt8/PGfg+d7d3z8z6yJ0+13/l6+7WwDXYQkrcXeduYL/9qva9D47tvhy+UazwZ
vzBH+5H9cyC6lH9gTsrQw5Oo5NFE3oFDHs2OBNnN0/w0e+o+ODEkbgjX3QbOz1P2SGd23D5U9uv5
cba/zp90ndzefd///BzWUbnn8WTYX1+j/bC9ju6z6DeOwoOz9lxht+5qzJH6wn5pvz5cRRvGwgZc
s5uxuY/VI8Q2j97+9KZ4ihdztZv2Y4NRteDsoJRyNYcPk1nhsLMgYj0ebcymbedon8+HvXe0vz1v
6zyfO+edJyKhFezTw+gr+72yD10uaufn3Rm8r5RTnNhbpAu+4I7+8+iet2hinHaLy9N+7A8Uq511
I5+uUJM4Qo37gyzUJYuHG+OHkcKwD6efwrn+HJ6uh9PBf3l7u+73tudct5XzdUnt0xfH/hqwxy8v
T2TV2z+y/bPfZ17MdlBOdQhgNbfVo3BrPsW3TIUobCffZOgNtBevxX7gTq4uzcHasPa6QNh+hzV8
Qn2JQzCxEeJsasvHLCYfARFflldkiz/yKXmbvqHBvc4v82uJ9+xNfSG96iKH8K69r6eezfkibJBJ
UsW8aTtvAx5i2BNqu3prrsb3tGlO08bc0p5O2dtzZT/q3L3fgJP4tV7nhF45hPg6i4Nc1XZCR1+v
vHcmYRzrL85s5TIxOKecPOKKGYYft0/Fpueft27hPI/24ae3T6HbbWZ3tPf/i7szW1JcS7P0q+QL
KE0jki5LI2IGx8HhRuajhEACNIun728TWZnnRFWdtLppa+vwCMIdFxr2+E9rrf1s5j+cz9aZTdZu
uPEnL7PUmY69g+v7ITNk5q4mi7E35b5Znr/WhL0Ztp0jj+2IQYZNRbdRCMi8Q0fYO7Ye6V+HphfG
IPz5ztVn1oh7m9Jb468/WNf/8PH/VjT56noq6oqIAGms/8ZSNU0Fk9gaYfzqGMV/DPbH1uWSNgZe
E4VbFHGdN0oyHaTFZbS7pnvzhmmSbYrADmAC9i/sJVhEHiyOM/WIuBTRN2Q714+pFV0pPEJrh+X1
7pVMf7EEnFnYgjjsGa0YKwz1mtXwIDZu6GHnyrhktk/brz7AVp1oTudfJ7fPfnkL2Ed2fD+Og5tP
OjBoXdb6k1+95sDnp+ZjhkgpUtGByj4k+2e/jU7j23bZB2LXOG1Ivp/GwiZo/A9h1IglliqIabPJ
VtqbOhnCdgYbmqe7RQTTu9eFnW94fWBjSsg/vXeE8X16RJuOjnbethQ0YW8JU5vNgGWUvez75GCR
zcUWv/xefgTLYzRyCfw6260woWBoY1HCmFseg2A6D+bz+TJazq9OIF7m7LasNP6DC04D9k+6PJ/I
bsrTLJcfy+OIj2LCYCdiYVZO6DjLeXB3+F3iBNFSGDeocrrbj+ANHnmO+xj85XG53L5t2Y+Dbbjk
Olw02PDCxhhFm48PtrGr47EvVfNoeXyMt8dtwFIuTSuKucfDBl7oWfxeMCZdi9YQ7knD11HFLiwC
LMQwDnTHWEO2sDsRTZTdG5tZxAbG1/d+teSSGy4Szef4CxG2bBRsI+fT8bE/Zs4ymPH0wZsXLKNI
bEYb/vcjTHkMH3EgNubTUFlqGNv1bPc2f3tj+GOaqPMWo8JwEI6kanCtHOPxI8ImDBgkXph6WDPk
+A/dRvHoFDAhzq5fvXiiPhRD7GP+caSY6J346wirJXdOqAwi6OLH7svLzz3oV906YPceGAwarzeP
ys2xNJO+YhdNt8s8XZ+WV8uBgWifB22YOu+D83pgB5mAwN2NkAViKd41zhqn7AfGJsd/XfgTf7OY
kOzgLyzykeFSJuYX4U/MRCcFggdWRLaju0AGgMuxYx6sXXk4T1EgC4jrusrsNGZRDiq3Wxi0MxzY
zsWLlgFWeBfS4sEliE6TCOAEkywLlpt+jDGJ+ZAyWrGpsqDHnmBDRlcEgyqU/PKjxRBxqyAOxBT8
FuYzBQVaqEbiXexu6V16r51P0zV9w/9MB0eO6GkOjb4325xJtGTwvi2XwUeEGYhrggQbd4aN7B6P
CnNhu62c4EhjbvDPtsLxxRJiEuBETgN21yXykw5jMvoI5kssaMWZMwd2OG/Hj024vbucdr79mObO
F65agKsVMaeYaHhRXHpLa/g7Bi3Ph1UZbpxvXCScv8nwevYrd8tNtB43eWT2zCsmLaPw5AjjYfx2
nLOpMVWEz7URz7RZcu0gCNgKp2JQYlPjcS43nFUYPpvU/WCWf+DmvgVvbwGTPdpunMnYX0VBsP04
LneecMy2y+1xx6SfMwN5HzeBL5aJAKP+Q/PwnJEi47xifG+wesIFTxXQeHeXngmXW7Q0PNGUJ6ay
MJ+PuqvhPARR9D0PAg83GoeSW7rz2GLi92MukzJlAuELV87HBmdjE4X0UfRx5GOsO0yxw4ZBQrGJ
o3lbfia/RgexaES0De6/6Da2xRlPypLpHAv8fnF0tE0Pmpe6abCyDrbfOqa7P3Gs+B3urYuH/NGh
c8kkFSckk8lN4dgz+NLgG5JLTFFwBvM6avwp9CCiz/GDXGq7xCLe4xt8hrGHXHSQgWpyb1CNINJQ
E3LA/7vOocG+s9Q2XoUXfDwdNSpjIbQ+ViPy8hCAu6ADlH0D0FQouy8SDqHigWoMlXU0cykwyF8x
y+Ov0Ve3kt5ZKtiQTm6/uY1HL02A0IMKbv3mGuvmrQr6DQXrG0pnnLfoY/tBt4neE08bzhKX6k3v
EEaMiK1YeldEGj6TyWofFs7hPRR+5qfP/n9zJr6zCWn5iGPCVTi7OTNmwmaz2e/3n4dwNgv5HoNe
eGSb6HsVZp44NlptQpyr1eyTb/BTAuwFzAYJ19LhHJ8rBohwrjbcjpitzN/wxV88MDRCh5NttnQw
i7vpRjTtN51pugywfbhwX/B3Q9zd7XckHEE+OVvM+INXpmDyhC63eHCiMIzCSLhJfnhiePLGZjPz
w/CwwP4PZxP3fXaYzLbcwGoWht8zn3bx968vL/5sf/Ans41zmPHt4jBZHUDOOjQH70huSKM4bPyY
uP6Ga+CwpT4WKXEY9x17d8M4mfmL8dRb8M2PO1ssMJhms03hTH78Be7H4fXC3lE4Piap560PHODu
9/74cPDfJ+7s3XJCh28Xr7674BjW45Uf+g7Xl8LTaqG/Sev9fobDtpjh84QLZ+Ef3t196M9Wjdf6
/sM/zCb+4uA4C3es0ByK+/rw97Nw5Us0tDNbPARMzT2vCHDQPhanfl8seh8Xhb+8HDLunXfcFT61
+Mwez0XGpRp9FszyFW4bsF4nRHWTb3AzOaf4mBhXlngyPh1/nlblYt/7Ix7UP4gAAMbSBr9pRYUh
O0npTA6cMeBXh0kX8Kk96zP9j28CH4674v0Z1zuE/Ei3ojI+Nl18awqGHZyvUFi/s8Jx+Lg/C4Wl
yh7wydDNXaYsc94PF5/fPAJhEuezJzoCMz3eYYuF3OEZMWC+CT4QJ2AecfnZ66RwfzBQp+vxeiGe
6B33g9u48UgL7OXVgfF8IyaEp/lO564+v7laJGywLSEdZv7nRqfrFkjluX7t05OULjnvE5xYmqEJ
0I9w96suEI+2If+B5ShHkEo5+K2fUKsFkFo7PZtF5olVKA32q9XK8Fml/JfJ+tXnQWjxA+fXXH5i
2k24X+xIGzNkhit6eBWL1N7Hk395GU/81d5x8JQPjP3VSqy2lJi4Z/8e7meM0FMw8V9idw39rUNj
zkRgijZNg0/ffWWshkxBYXb64pd4uooTLTIMBH+yiqLlNtowbHx6wP/csAUkzpKm2ARMLn+1YZgc
FAY7d3woaQK6gEZktL3StuHk8Lo4exPG5sv+EMxUh3VnLw6EJZIJRfmLy6fpfNof139/mW6Y7NH+
/UA7hnt/n7vf32fXdGefFOa7kp/MfQwfz/WZw4fX2QQb5nBQg5jrxc7k9eohEc34Zemxgi662e4D
HqDcpRxBfkDh7icHVkTaluHWYNJw5zfn/VA7Pv8v3il99R6htNvQfXQ+IzZ2aGlqO11unDgNe2oY
hux54WvCQ71PbFw00XkMkKtLxEUEQjZsw7QoMKexGMJnlyWSc4ThfrIYpuOXU5C474Y7gf9wjNwN
Pu5EI1pAuSm8tBqKGjvKtSz20nzSQQk2CuCPkH4UlL+dfmEQGaHYC3pYp9nWGwtv8OGrDN3S4RH6
d819Zz0j+sdXHvFgDSUioFOdFaRBjmgbjRZ6rVYUejvN0goyzoM7PJN+0nH9ft4Wu2J6mxbTE4OW
+ucp85B59ODoV8mT8AJTIpGg5Rx87x+qxURcMqMN+ZKY0oPHbaDNzAFirSSL6Y3F7ZmhRVcRMGQG
zhjnPPd6cCaJO3k/iHMkuKapgwfm4rXvyAuYjvfFRrpUXtsj7JpDOTFPk2ZZrGfOp8XTvoclgzUM
WWpEtKbxXtbe1OOULavk5GetzwmvwB4rgv3rlEX7h3Iz5w15Mnd6If4GQntGxFp4KMEHtgyuEdc0
cVyxb9dkIDTnrSUEvOtcLOMfk9AJ9Y2Oe2AdFGENOD3X8oQEx6QlcvkGTsGpg+MjIIDZCd+39EiK
WO7XDhb55CW/eSfqV5z6NZvIU+TpfZTU3B9kXY+3UPJ8ftwtVgsWptrzJG8YT6FAGpz2tQyrZTZJ
mf+hDIARtrhXeLS5k+8cDzWUCZJQmRxS5V0mEeqTFxQbJoyw4CclziEiCHQcJETh+LoEyfAC25R/
W8NXwRV/YDAKxbGkGANlxUicj+Uxlzwty/mVD0Nn91IeUZbD8RVRwxfR7yBQnBkmYEDwSYuu47c7
URzqAAlbkbSgB/BGcTP1EJ2SIKalx2b0Nf458ZsXicja1+5n/MqCsAaXS6fTFixLXJt00BsqDjO+
prAA4WqgjMVAeiEsvuAKfAHXHXckdH5eTl42BRIZquN6PoyT1LEj27uzRgDGjcQowjzyAP3j+YnY
azs+z2GH31grgp1L7C/Kpe9rBPC87r3yJS+N7nNj2b7VHnI0dWBHLwQCRMNwsY4E17h2JwNxj6sH
emNTLuqFCL3sGl/e3baZxigzcDoZNwim4YLtMuJLBFFkd4lp/vU2BfLlTJjwGPCPoCfwLVw0lnTT
wfshPIVhLjlH7PQluXOfof8zZWjN5Yknb8yt90LGI7Tct85ZfzUkKET8SCTBOqbMV+vtdlzdqcY/
BBsBJ04ooxsTf52MXinUVyg+dfEDZySrLKYZrcedlwzvKzkrmlOc7OVr+vX1w8kGHuuH9JbzNSX/
xuid74woDdc/tse8FAcj9S6iPSK2Zwi3//l5EbvUfeTm5o9DF0MA6ioHyzc9c1lE9YzUH8C/rx7g
zLa6erCP7O1ZNsOFpVS1eEONZI9C0nlwc/CakMoG1XuWesY238GfSb5tLG/sbfvWXvE5Y4QbHTij
8T8xgpFdTXylccrEQ9L2RoYgm+bV1B5fg1FQBkwtUoTN9OQRFpsh2Tq9hGMSiV7M6GAsupJHYzEw
tZXh1QENMk7DOtBDpOFDgK6LRiDR4RMaIin5vEjRM3b1j3KePxWo/LOQ6Pdio//PUuSW8YfwnShT
+lMRUVB+F5/p315Ecc93WfyNJPnf/qOo38vP+vT5t9nvOXNxsl/ZctP8O6ltC5ApyW8FSm6y0b/q
igz57wp0GCo1gXDZjzT1X3VFkmb+3bR0ZUTaXke6QOTE/zNdLun2301RUkS1kqpp8Njo/5t8ucqd
/SFbbmmATXXVouhJgeV+pGsim/6HguPyHmuAOqthfFYP8KkOb+0tceGTGUtDNRrnrd2FF8jkgH41
xhSEGeWAZWl4FMNK+0fsj+APgwW4X9lV9pGmYHDShFI9yKmkcWoqO10tz0GDPFtUE63JenMSa49s
/4e++G9CqeqfC38tQ9ZGVEhRiwWRNY31+0PUCSyr6j1Bpq6Qjpb9eMna3oD0l23gNLrsEljjyoe9
0K+2GehtNqwMy0BXBWZe+aFPuzyhbFlpYFXMEhlJ6UTLlm15t0PYKjHBoIMGwPhotvkDzAvgBX+4
wJ7Typnh91BijlNQAH/9RPp/eSJDM3WNMmaZkgmZ+rI/d4tlm7CCWwgbXvSigNf5TFhomdQmLPVm
q+1RgPbU7DQt6xeKva6rQoH74na1gRteUfGShdTLACU6le/4Qcgw/npPu+v9SsrNeVoBzExbDVMr
QboBVpKP+lEJOfBSI2vcAWk935O5SgGXkZnnlTGqJln9gQpguYNzxwjhYnayzpZmNwpU/VOdgFLL
knhc3Ms4MC5KHYGo74MKgtrgoo7I+z4sRXYRbGqglTU+/01ziZqOf9V8MAAM3VQt2dQV2zRVW2O+
/GkUnxBohWSxDwr7FiZWvNHOebEHeRvf2SUyK18N2Xl3bs4PasBtzE3FLjwoykfjwbTP8KAdkyZp
jsDW37VB06KOkve6jxe3DC7SEqolIdxhNUM3bvXssgOeQp30qVm2HYydBWNtAIQPa1VAdUy2uo3a
mVSiwnCrYKmtOl2DY28E/B2dPRjR8mapCb3HuoU3wqmgfA2aU3VE29vy/rpdlN+HEQWNI2rCDW0E
i7RqyyID8YfZjWBa/5DT62hsjYCESsjanFPwFZJURvfiB5a7JLzG33AkI+IuyHnOCOXBFBlfV1p9
s8NKlOkOcfnwTKnwxb9/c3+iX/7Yb+L+LN3WFf7oVDeKssc/3J9xV8vypD9GY/lCZbBZ3V5aQzAP
GVq9UGD9heUTukKjBLlVoKM97xBXPCHE0WTreJTM/vpufl8LDdZaS4UBBa5rzaLK+LdJd2sBpcqd
YY8ph9cnI92GGhn5KPi8eqoUjTR/PZuE4c8FkhSXtEAVeHnPL4/F2ax2cl6Y0TAkShDfK5AWMpgY
Ob6cpiOk+JKq7SbIS7ShdbLyAER87fcyWCxYnin2MCXl3zXsn+tFLfEotswmAfsej6Sovz0K+rb9
aSRriGWUaJw6WfaAn8xsjNca5Fz70F0qXEm9jFRfKWUICkfn0gXKzRRN5UuBQvTj4aO6QUlgeTX9
OgGpW12z3iktxZj+dbMrv0/e572alszktZm+vw/Svj13aLjp8dg+qxBkZZfGoxS7mDzl4JLvHk1q
SjaTKdo0tpMKYGrCKJkqZzyNFsLCv76d/7KZ6LJKTbEGYy0IEup6fxuTlZ0YdpKMksi+2I8wNofM
H6Tmu6pQvpDgC6Y8vCIFLD+myQ3R2Qt8eZPB1CJFhou2fMoBqJiHygCOAlaFZGLAvffa5Po/ftRi
Q1myElcTDSS4e5MSFQjVg7zb6ZwHcJGWs95IP/7NU4lc4p9nmmraFhXJqsLmRsXyn2daAdbo19ju
7ZMd1ujWUbl0oUJe7a7wYVe3Qw2OFVXAMrznmyJJyxmbijHNWm0rNy2U6aUCsAahDVcCF+qVGRJ7
N33oESastk/NEMSTJPevb1uR5d8MFEYy9pGBpUQRtm7ov++EQzKgVxbX0vjXDoJwUjbpiQ8+1P6y
U+6PXnCwk8NtR2BKtFKZ2WY3vdp2vzLigeTm6aTM4lO6AjEDcWlm7KB4V2bKCDbxsk/bCBk/FONV
U1BR3ZLgPrp+auoFxb1HOnlYF3mS1zX5Nnv9RGCMHpXboJziNmaJLRFfZg142ElnVaBGu09d7J+d
aGFdkx5ujWiFX1J6VNfwW90lydNQjwyqtLw6o0d8C59WxhWilEgZDCW62hVpsD77gEN/I436DPSx
FOiPmwVdsRVYWEDTXq5+ThIC5vlF85PrzfJvhQkBGcSbAwQ7QTMaikAbcgalgC8pCezCUCupvtqQ
aWYx0FePWDam9vCtD0k7yRpnBJ+PKKWcPm0jqcn2t+FOEgsUyDCMtHGjSxBo2123eCJ7nkAfGdKy
Okml6anPDY+C+jO0RHE2z9r6nTEFdUt52lxV/bNKIJ95Lu9NOuzgsnTUTLPmz6FjGilxgRhQp2mD
+ztp1SjqFBgCJaCOYMUT4l2XtnSuI5Xam0HSpkN1CZD/AP9JB/cXJkxC5XkEO+/4Kd9zUdLpE6Om
oyroAOSwZs9ry3aWjbtGeb/JtRB4E8PDSG6unIOwjOPzGt42PFozGeaGeflCmsaCF/p0QrAd/rPr
dfdsswdmT4iEoTZOjVYLgXIQe82Q+0Uo8vVpcI0qGI5jcIRSbbzEHXy6qThTPlzgGgJSdurMzq3S
ke4hE6Wvhp5KaVzC4i4jLp+qmleoIwUdKmi205j971qp5ERg35pCAUayPkvjmRQndgBp4sq+ATC6
SRDyqAY0/lBCZ2FFr3kPtfmJgScF1ZDlVB7a7i19qWsNeKN+Wo9Qas5RX19AXYtPed71dgv/DQQD
znP8GigyzEddR+xq4D5K41xF2Cve0xr4l5V3y/ImgDNsNDcubV4igCGf5g16j5Oi1Zd3q5qOmps5
OUPcH50S5R0SnWKl5jppcyFyKKOrDjzrNkI+CkVoY8ygvC/oY5R7eiMufVPvLjurSKingghkqZzT
fX+3soU+tO4FmC98gJeh8Yo2eYcDuFidsoaSFvv+mELq1ex+KSYmF1bpNt7AJBaaKDdAV92ex6MO
6C1A/GqsIOS26RKdOkhjVcJiNU8uirZ4fhgSRxx31Lxm92ppFOORUFKT65tbFQiJ6kVj+0XbVkHb
306eetfQCgXt7hqi69EMjBAGx4UYTibbBolv5BGniEeobyoBmrL7hrdl10i9gVKfRvXXCFsbOtno
Co+dI9/1zi/zPg71FCxHIo3Gz3W77yViD7aO0PWVSoGhUfdNUshk1wtp8pxSTxO/z7tp/0h+0gR+
2XLI5ZchtnpgyURJK8SOGkldagYNSwn/Hilqp4+VKyzGnRJWCJEsyzO0V3LP/MiGdHi/Gwg+3NHS
7JUB+AVwSQJcEAYupFw30RlCakrtHzB8CLeIyv4suj5UEBj1JYJLDO4Y/VHO8gchZmHlSfqiOFkl
8VxhYj6hV8+NUDZR7tQGtQ5vLXxtZl0REBIbDH61AofV1YwS28LNGY1mqnKBMaPt4ezoy3pTAZZ3
Y1kmqnLpKXmpmsJDKwX+oFzvf/U7VCUZpKBSEpQXmB/g5eWlHxmQ4ua9c6FXoZdIl4Ic6bmQpChk
IK1qec8bzM0ErPbQ6AsQ6HBYQmmf1HCQPJ2xsmfHblTkAlTttdWVfWsMxHWbojnCEmy3/uPRyKD7
UVg3s5Z9PjvJSH8KziHLKtdW+4BDSoKl3igpsI3NJlQ0yJlPipGv2FzcQvjXZUa14AOB25K8sxoT
HxQyiWzrrI4VAJV0uLw+N+zGSFOn1aocmUZ6F+zEdyWe+Om4VBUU+10bo4janIegg3Fzk9qL+G6U
s05uX+2TBOoR+kPfqmDWKEcSxYUNMNahsc6C4ugcnB8nVTC4dupFXSpw4rrprYRbPInK/Cytb41k
hkp9T9GiQy1Mg8+mrLLoOZkRmqIErGiqAPGnLYVPpXNp7eHYpgbKkK388UjlUQBBhaPq2RAW8YiS
NuFvVdqAsm9FKUlXn5BSgz4qi+8H8yJ/P3fQ+CETlZNuTGpolWcQk8PtIDB9zxbppWsbaJKkz587
c4wvHcug9axEpZbNJFkR1ymJdTOIb1rYQOzQDXF8QJ6ugcArHVOktVG7NP7WpdZvmNKAUtb2KVMm
TVNlYxPmU6ftEsqWku5qh49nz/axdEYp+3qZNwj9PrU57aZanG6xNs0fukWmuYScF3Lle20ViySR
8bBvSgStPGspgGPCyrmVwipbUn2S5o8oE2oGowIenFRALDO9Ok/hFHvpbmY6QwpTDfO0eh3d7Bhx
wUc8bUz0Qgt7iDp5oEZMmBbl6J5i6wFiYh1aqSdkYxHIOz6VPSWU0R1k2L8L4/NmNspWr0xARTUc
JJ0seyBmOx8WJ4abmdnhc4N8LqjVCTRwzV7pSv2FoL8st2PAnqdJfyvd5xFJDsXW+XHVfsA2hXLb
F55pna4v3YkatudeQGzp4zn9CbjEU+mMA1Jdrkif8GJJZQP+U7jKV1wB55Tfb0OAANzqVuvytKrl
0OjP2h2hjsTyQffbMIKcvREKANQqJtdups8p/BbawGXZuTF8LtNLcUOOA/FjqPK9k56ZYwktEjhk
CkDvj8vhudlLVrp9SnYZd+QmNInCJLW6B5J+Hijih6L2UWk5wtX9ZT7kpIcheHmCcxNUSWQ8gOgq
364gwgroMK+zq1KT1YCiLCDk58Ar3wV3DQ8RS6xGTwVy0nmmjXBzIVek9glOVRb4Ir9hTiY0MLyz
/broMp2i9UXZ9EiCnBMqzgepQIWtidl9K9N/yObPc0LIel5OdfVCharQ3XwuABfocxZ5nhhzyTx2
0LC/DA9sqy7X34uq1X2LEeDlD1v1HoaCeBUoWfgwAa8X0LgM56yNiq7ZQw+GA2ulOVRpl3RmK3nq
K6dBn6jytfI7NRlWGURkGVvSZWXDfCq13f2AOBmS5T9Nck4nStfcoqJS5heOm5VVjeMvduan8Xnp
9Dw4JWe0JYSOYtfCrt/TgjQYnXlRVlZ3S/06H8EJRE+6T2Xzu5lCu9RU5KDk+hXy9NuLrNXHoeFD
6m3IV5fsQZhGzz2TjXWeCQ6Du1wWa2zjDsQ4kqGxbbxc7kjPD/mbWen3SFeGt0vZKFFvPN7gYKTq
EiFRr2wK3E/dViLrkY2ish4ppDXxjlojXWWydfbVTql8rbqiFGc06byAhh+yxSK4o28TnmoIxm6X
ofah9s9D+fr6a8iU527DKnTFsIFnUbYRllLgnewRoA1OeUshW6JXgd6n9qSNuZe7IkH/e7Hmz5Yr
lLs1v18SmFR0ZFj0dSKjwZcB13R1CQoLIPIpqmSwqUltnByyVMZaK0Bao83wcFuhu512mrVQb9I0
T9tsjUHi9Lf2ungghoNCAtzQPyfWhs3z5VE3BPvk8fWsQ1WDIzwrb0smuRxIZXUbF51l7AxdHRvK
5bNPMwsQe+/8GhR6SUG3xArL7gzVrhWjSHNOTlGK/FKklwa0AWV3W4AKhR3yOQvTHN2kp7rc86XX
HkBdzAYS1dg0XAhB8s+i1ixfr5BgsdpB3sASNIEhs1z0Q/NdsmFM78C3Z3p+e7FGVUvm0bZLX4aj
0qmqvA37U1nhV6jnaaqqt+B+JVMo6ebgttXp9FoOgQSRF/oBbT6/17I87doBS6a5ewxVFfkmImZF
XqWT+CwWtto+vUFNf5CMAroo6X6CFZfY4fOFTaSf54Zx2Q2qokedYXy3zQioy3DHqr2mVOihru3q
cGh5UNWXE8lAHGIk1uEYXiS3kgUBCspLrIUxFr93R2GNWG5K4ZRyaSMpv0M+X2r3tVaW5P5rox7f
stF7KbeXyTBoy/JUU2x8qySEieFxxlQjcSzmHvyAG92QoDMya3D2bLm5gsvVX7rhTU8zVu8mnabW
1ZhKl+sr6x5ln6kmo74lkVmXyQ9DAjw5m3kzKzSp8zT93nqXunzrkbFZaAiq9El31EX4+daoIGKK
QVtVRRUORo41fz5DeI+jmWTFzz1tezjuTjOEc507F152JaF4Hc4CgtKnAduy97M4n1TdKHeqh6m/
1F09M1q4VIsEplK4MP1n9BpxpVRoJWBsWanuIr/U+5h1eEunZhjfzILQm5Zd0WqoynEDz+5ats9T
8e8OQAg6q/SFpUs3Uooazrq+RqFkXSG27DFByQhI5QNx4K++vZVY/+ljitbaCsmgDAxhVwpi19hA
GEcxsQlp0F8XnV9GkrmFvVD5gJjh5me6nfwSI09s6IHvV51s8HP0JZkYys1PUqg4Yg8sekWGPDWv
NDKrlTWKZPOC695AIY98rux2skGuucnbcScVN2jl6s3l+kgmclwDqkXR2R3uQMKSszGaSN2Vkgi9
O0Gpd0a1Q3nI0SGXmTOjDtaieshZSis18fVcIkN8jbt1IiW3UIPZ/fVW0IQ2QfRsdINSNK1FcoU4
caaSdGwr3ZhZwi89n5aXrB+8ItNzqA/YNCEVn0A7S9X6CWDaSaKf9V9Tu9KaC7qRQK+viX4O60tM
zHEUy5unw1CITMZVeALxYAcjslFv1/Rx3g23loKCKyWQTOGxbsvncWyVKLKMkHNGPqpy7bIgp2Om
Y2R+QB6fRxPzGluhbndilJizHP7GJsa7oEGub5CegHoRZqNM/mWaVMVigNgRoDRuwF/HtbT/Go7T
VRVKAXjGR6ZGkOvP4Tjg2JZ6LZNzpOVSg+pz53O/Nl7BpYnk5LqwHvrtxbi8ZV0Zr6Ehpl7fYnZ2
5vSZ3LnfbXCGHajr+wM8OZyaUdIQkRkevT3vrvUcEqHrXIWJsIDC24NUN/G0s9lsiqrzrt1Qrk+5
fbiADJ/2uQU+6N+HdQ0RUfxzxFHXoEAAEEw0fYQa6Z8fsdHqXk+M5hJJLYJ6HVoGxJpvYH5u53N4
YtHYmGifPvOKCO3Zbh6rV08+w/jWj3q+u0i698vJ6e/7u1LGEwSMqZcYymyC0sNKgfEvKlJEGJ9W
ftJYkHrqp8Wj62a3+DzOE0mbF1bSTeGNXbZSU8LEp8KCN8AmPRgt6BcUQeGRA1FzZ7vGpdCm8PVq
i7ay0NQwH+O+KZBBqYG52+kIKv1/GqUx2rtOo+sjT1LQ15Nb5Errpo6dU4JKtW1Ig8+1Mv80GpbP
kfN/LfX+J26Q/zGH//8uhp0M0v+MYf+Pj+Zv86Z6/2/w63zun/h1WKJgohHRZANeD8blPzLyxt9l
TCuy4fBIcYjOpP1P/LqgByEMbZOu/4Vt/2dCXuVXBjShxNb/N4l4TX8C0/81YQRw3ZRVmcUAsmIN
GrDfJkxuGlKpwADv1aBfdsctFdGU81PVTsH7xxEsswNARUBRIK0RCABK93UQwR+U+4tS8A9RMb/k
fSRYxLHi5XgU0GCwHKLeZT6AaRIAdFEt9ja467cbVfQgnPkeCBhviqPAZAML2HEH4icgaF+7nQD6
UXv+sVxSqC1qtAuPGlByH+B8jkdbXIvTyECUxHkAxjw/azhT6ssMcQ4BaX9e6siVxTVQPALQ/tU5
X6ZABoivjw8g2s/7Fj9xz7moQ0J4RHxioLxMlA2JH8W97TrQdVT6AMfb7b4E1K6h9mcKxlkUXNne
egdWbQjFdQWYX7TFE5f8bJQ3bsIErSBuRJxL3DCVSAMQf7LFFITJx/KTajsK6MSzC+D/jkehhBB0
BG/wSFQikWenTux5hDgKqD+fBDooSg2pUYLyDkYWRzJmCGeq8uSsB9XNHcEbJFAw8TeiSJi7Iy28
38LHQdQyiROKXhhoa9F1CkmCEFkbEBCNO4Vone27xonPnNN5XhbundgbRcRE+Ci3/VIXHWmyj4aK
rX190Of9Up0/lnBdaYmXUqbZOKddFsHkv65Tr4VOfXFfFFCfOURwIP+C2U+Q7gXVaPFIZqaJVAaS
oS+KvY6HSXGfqEkUd3P7ATeVe+0dAn0DIIGJNu7Cyj1+AP55jsjjlkLbb/5tQ+0aNbeg050OjVsx
RBnL//wr8CrPdxhR/FIgpATKYSMG15axnlFQgNhmmKy1a+mCRBdN8iHQwOFGVPJTXr3hlbmRec+x
6HyA1uedzTdwDX7FC3GwBHzcPTQo4F8TAWPz2LdRzdcvYgTR2NMvxpfqMh6oI4Nv4etZfMm5gGrA
SgBk5pa1zgjUZ4gZ5amwaUGh/XEVF+MhwHkA0hbwXp6Bn54PgUsofvcLzsB/yNBA2Yt+FwWJjJ7x
JRAPL2YQx4sRKYYpEwhUwTe/+GBaE+yA/mD7ARAGKAu/e86I51EfzPOlKPzkJ/HhJTfD7BHXFlc/
cjANuV/RMoB2PrgvPsC5llT5irPzE3/5D9g8r+JT4G94hsTX9vRVfgTN80Fzwssg8NK/Duk5Ma1C
gz+n6K+rcdbnM2/pfb7h7KxA/4e6M91tnUnz+63kBtjgvnwVtVqLJdmy7POFkG2Z+75zkHvPr+Tu
Sb/JYJAGgmBydCzLEkUWi1XFquf5Lxzw+ZN/j785Hn+8Pi8R109Ut8E5Eg4hcq1z4yoYLFSc4H08
Bit2MjJCMdCIIz2Lse8zW9LorukT6jHqXSM2i+TAqwr0ELkDjsk3kW6AbVZ8PHebCUIinqkr7yQ9
G+/Vji3gCD7qji4u9suOxX9xEK6zGPDEMCNeOTyLh3jn932KI4Zb0QYelW9xcq/QZ15FxQqqkWiH
DzkAQcYRNfhoD5T6t05gTT4aPIVkIGeUZC/94p3jfyIRcKat0lhTYNfiqlHOR2U8uPp3PtnYH+bR
3lgQ6bqF3q0rFlvdeoC9KartzFdpLefu00TbAuWDAJpOQc9EBRWv3G296lfpOuXusPz8FLcLmizn
IhrSo92Is/zzSe1ROJ4/l4JF9hgbX1/vx4/r+fwoDcaxj6YtNnm8guT5e+Uf33uIU/AZTYnr/Ml7
/Adlr8ze/4jN6Km/reL10QbE8YUSx+NiixuVEOIQdQ58VNxF9n/ERRUPh7fE4/vlJLonoJnZpzMD
kkqpGRxoZLUgip0fVc4xubDi9CAmQQZ7tM/P5zsEZBDlxzvjC6PLo4JFTbMdW1OWR1nP96vghVx3
8DC8udinwu7FgUSz4Htn2jtFFefBFTscboeP86u4PPPV/YsThKIB1B94/f0uwU0QD/Zypypo2qJr
cmJ8n3N4vBRHNwX7g72dIQhQQ48OCswdUgwaD8fzfcMoNsyO5+MKE0BkCX5biLgA4lOuuzgNBsL7
+UsMiGLj829V1C5NVDRYSEvXj+N9deSzu0vbiffSudsKtYx0wbbHe5fOzO9iK5qT0NiIPuEp0Ow4
gKAE3L8QB1hRBjGeikNymkeaG7/5EKID8Zc5750R74BV9dv8RVP6fbwyMHCJApemIN75HesfzYOW
sBQkwtd77tJwqFkuH6aT4jdbP/P6k5r7FF8TnexRU7Spx5dF02fzZ2f5KV78dhyII0hj3MVNh7J/
AdgTbfa+onbvx+MV8hI8hUswe4Erht7BD1hk/v+8vNxuh4BP+MhwL083SBSCHDTCxPiAUwG9AzYI
z5AIDgv0Jz4mF3oLV5buJ4g54qJDjkgE8QuVIEHi2cHpQNzgcqsAUf+IY75cIGtxlKcDFILr5eMg
2CiCSnLcXSkdDBtYSl/XrytcmfP1xjFpjlcYV4dbthD0BHV2ud0uh4/D7QIZ4PJEAxTY8guY7AMk
qw/2d/24wqyBG8Ilv9KCxNtw33Y21CeMb0WpKRXnBL9FEPEFp+rwAe3hSYU68iF2IQpOQdnPkYLB
UhB8qNXX7gOCCC3i6w5V5Cra4x1GF9d+CZeHN3biXdRDHufUzq+r65VSUBJ4U2AHlgc6Fntm/7vr
7nrkvHYIgFBPuwG2kjgwZ8unv2VCSYESfvDEHnYH2Gb8OlICuqiosg/4Fly5gG2+YLWg8fABS4fN
EcSgAqiZYtYtrpyGOKPLB2dMdcFCo39TAYLdQe+lJrnw/FJFv2fbHSUQl+6xwaO0C4rPm7/kKPEx
VcnhH2WlSKJ6ee+35nnBTh4FFLuhhtBWYZRmEPiCJ4u4ynX1dZZ4TwwuojuK/ipe043o40f2TVVA
47t90DpppPczJL8b/ffjAEsIIt/9fHvi4NT0jiYjrq2ozfNRjBZUrBAYGVxK88EWqxUUPTQVqCze
eJyNeC3qQvznHB+vF203g1D0gdkjjUQQ8ETTF8oB4rX4Ee+OsCf6ufd4F6EGQX3CS44PxYai2P4s
ZbN608/B9fIe8X8o1yHCLgcVpa0fPHjyV+2Hg4rd//78XmuxD/GAoOMKnlIKx2wQDLn0MYgypD5G
1TvvUA4uO5RM+pu/QRQCwhrEGfdyG+f0WS6q6Li/5abfjo8CM89wsVJw6VHiU9GpxYFhvZHm4SyG
N711U7Ltzqoojr290YOb/o4jQU/2VX1S33t8pzk2J9C6xc9wshbov6C1IMqHNxzFlVwhR/Ql/hRq
Ptay23hPw2YPWHJmrwQZXqw48sf5XKk+mD9EyihoRYPlS6W7TFe0tOuXaGriA1Gl/3iNIov48/hF
Amb2xbkz5PDfOtgbG6aZYL2JqdPv9KxE2IfaY1vREDGb/vsze68W7VI0Q1hh94Yy48IHJf18zLZH
on/86a+O5OSZhgjZoofy0/weMiqJ/QjOEwmCRbcQTaFboMhCZVKJ6hJFkmTVM8x5M9z9ELARBAzB
Z+LaBBTgS5SuRvgHnRwGQoRjhNZHP0ddbAaJRhCtxEUDFsHKBwrcDc4G8hx8Fz6YOA9x2UdxbelS
uKy6nIuoJYZEcoA8RI18XQMYM7Qv+KqwmMWbB2SovhYBvKEXwcy63ERdUI+wnR+HvNEiHjX70FTC
hoIPRZ2L3yiWFGwmXn7cLhXkkwCmjs33RthVjwWf0A+hVKIaftvlb4mRZ0IaSFxBTj+mLgDz8DVR
3A8UoWe3y+X3Av+9tXIWYgeijkU5RNEY0G8Mj8qDApfMbixeKAu0OFFZjz2LJ/H4LfDfO9VvyTmj
383EM/cssan2JLqWOMMvuKWCESjqXzAWRW8QfYJ7i0zNvmSclNDXMQ8YyvBKMGV6+DKiAn/E0/hg
E4GT/qi7ZRrMkqeCqqFBQ8vUyejQHdI5hF3rCWBAXMzyj+as3Uq4i6/OvToF22b1BBEJL3K+FkHh
AnjFgcUFhsLEJYR7xQ8WcrPiKUZXh+pbiE8L97dhUQ5RIJDBbMbzJbtnl2KPyi9Ur4yNJAorPhdF
tzgJIZ4jFIuEopBYUbO4movu+EkjKVGZEq0ndu256MiiQ6SoG2CnESAcqn8NzSw8ZYh1lCvQBqsI
1quYQCp8cyMmNGK6ks3Zk8IegSPPaxa44s3ftYKGcigQiaegf6te9QZSmSBNIZSE7yVzMzF6MLid
yRBAPaoppBjfvmX3U4hSibkbBeNHLBtEMIcuvpYRdRPKVaxw2JF4INdNkdETJo6BeCY/QmsI0NAO
hyaoWGO8dl6jS7avVgglL7WFOs/nzaM6M5SaBClNPIuWKs9+ooU/d5DpS7O18d1XW3OcYyXQ5+SC
5mntTt0iNlalN/dgZAFM6JYZhuFkQ9Vtbe67eJvEc6Ulae/m5krmbMulzqyK0q/NLeId6+bUrXBU
CwB8kMY6Gq6KHpPv4mGKEtNNh5Q4Cw7y0oKHaa1aZJWQjFmFMKorVMwIkruqoN3CxZ4Yi/p5DSca
KMYccYKNPhcCbwNoCmUVbtol34XZHG9wotuIOwAGsi5mdDP1ShuBGWfBolKQn2FYh00F02sOuMFN
VpwB5YnZwlskUACduQe50F864luila3GNcxEGmf2oB72KCDx/jKErBUskgVjAp4JNE6qaAEoc94t
u6WgY713S2lNHKaat2hiAas9mojNJMtyxQ9c543g3zIh5t+GH15tNjwjboHiCFd9z6LtzzuUTq6w
WJtyqR/BMZ5GEbd4Tzb66n180k8SykusWwiLvW+3rHj3Ilq2fdu+v/P9dxQFicTxJ3+ztNoW8/e3
P/v3eTx72aLQwfrPNa7Js7IWrfl3zcjaZaD5ZpvpHdVAzkdd9U/qfiS6JjoXkpnzYIXiLkER9SCj
N3ist9IrKGI4jeKBYwjhqtWAx0/zrIsIGeR1mI5YwQQMixiqksHH5nf+Q82JB8zaHj44P/QIMUv/
/v4+faO99HMSb/79H9ox0GXlR+N9guaMBALT7VQEBgk3cnJIYD4ieyeKuZfR0vqmxCKmuZ2/iTii
WNuJGqVmRZ2yJhMyFCLEhGzJ3yOUbE0w75uCiVN1GFuEElTi1tts7784G2sjyg2zJroomK3qs+Qy
XsV4VWCLzVhFhnHff2Z3CSIUNOWr+ql+Dv0eJ71acjFaUdfDvXzG3YQeCL91mS6bVf4sx271JxUa
ay9i9cCPGDBZQPBKCJaxMOAVf72JcJXoyRqbfouoAsEacWZUHFXB+b0RrPzHYhoKJKRNUcNwJdnl
JV9ebofjDbmKx75PPz+n70fk/f9ZouK/YArCUg0SdppJigC6mQ0W/T9VHv+38+JlcX5bzP/7f7si
JS54gy8It/8lO/Ef7vI3UYEkuaMpiI4j/Y2hhayRjvhNVPAJQH5UwxwVtoQgA/57ogJJchTRcY2C
+YGsLjmFf09UIEluoVMOukExUB2D9/ev5CvQ0/1Lfu8/LPg/c3cQGseBNq0Ubv8kuivDWPuKGSzi
0JBPva1dAaIh0qSmFyORTpHevWEPNm99oJyGDpdcQ3UaNM0qqTC875DK00CQO/UhLuvkj20PnttJ
OnKIo+nN0PhXV91gXn01xBEYvw0g04qH5lg4/YyDxj097KqXqZaZliceo/AwunKSnsHGFTipBt6p
bUbkGLpc3yBpfRiG5qCZCS7S+dvYZ/Pecbj7V07Ygp3Mq/JcqQHeBIMC06cNh9XY4/mVWArKjVm0
zAfWAlm7r1NbXzpddsWMqTjqIdBlw27CGbaTi1oY+AZVeMCJ0FUKbouBhZOejKRhiasv3zjkmnWY
8vANyMgpkpSdJsv7IFRXlTFOizSuW0ANDK7gslmmRZhG4FndYirgYM9j4ghR5/5MK9If2YtgrPuR
QI6oO3wrdiNeyQKDATEZk224f/K9DpJbDZZu7oPz4jPkvGycDZZp6qFvbJlM6gqjXSjW6O+yAutL
rB+x94y3vYIRUlj1L1JhfraqP61IiA53fPt+xhazwMqDVz/SDEo/22LIdbYL6ytO9WJGCmzRezCp
w+SnHasJRLu5DivANAisI16l9N52wF3FFIa6bSLr0JQSJLrAaGC24wtl9phsSWTKw8wI5XaVVTHI
fyBFx3awp1VeKxYS6J8mjrevk5fo48wGMTfTrLhZyA8RePh31GCLNHwhkvDY0PX9sc4NXMOcVFn5
Spbv04KzsJIvEDfW0o/TaRlb2GJUJbgzbeqnJ0UHjTwZyKEaBjiSGIX6RjvlEVNYNVnD1Hy2jeqM
P+sys5h4DcFyAjBphMgYp9Uqk7jVyYFzTiPAJWSWVfUHe0DM07K5XYEjmaYDDEngnfW+QCgfsNa+
Cuptiy2LrnE/VEtMWNLnwU5WWZtszaxcxS2rAJMFiBzR9DUmWnE8vrRWDlRUHZeeDBQ99395Wv93
BvT/gqM1WLfHHYuM99+dJ/5C6d6F96+guYN3v4d/cZR4fO93CHb+Bi9bAewBNfpXnPwfQ7DzNx2b
JsXRdZhBj6H234dg3fqb+oB06I7JfUL5J/I2H5FZttEsV1TZFKTVf2UIFnrq/4SwsGRI2w9yObxJ
zH64M/0vCAu5d0y5KuGgqCmzS3Ok1VjaUlcZd/Ps1NmMn6AKWwiHWr3QZbQGjJT5hlG1s0YvhwWg
ejTSWatMCytIgZ84thv1CVJKBQQjrZhbsdbMQTqTNMhHeTnltQ5iH2vCxv8Mk2ztMNLZqY/ynh7u
fE1n+mkazw7uM/MYoeuoiXfdBM2DXPzadyZtDivxKUvT62CoEIi7mBvHNDzFYpiejH4vlZm8TR/O
8khsJHWNhRgun36sxqfIZq3LGDyXGt1ewrywz9AbfmxPXyrKhOlkVx/1LEG0OoWFUU+Cf4Xlyqbt
pM8ykV8NqwnPsWptgDIT/LYQpIkNkFJ2jnVM3K9sO9GfwUgx3YpN9HhymAdPEtjxmS33rOoVWNGa
FoWrXDJIMbdMer3JIcMbeYwE0tqQoFBkwwAaWALHCTfhX59Q/ceOA/9nmI6/bLW6/3/j8IIiwX+C
+Eg+b9lfp1Rs/9t7VeVvgl1MfzMspmyOzCe/EyjF+ZuKxRpEcdjRpqH/z/mTjm8LlgaKLdxg7L/O
nxgNdAgLFsYGPIPf+lc6r/pXXqPFsAKxXzZNTYYTrjHI/LXzjkk74E/s4UacBFu6z13OEBwZ7f00
pmsVcJqmpUdJBvLAIiqmJWPeHt4hF++60Pxs9Br913EXmf5Jl3HKcPAjc7Ha3TnhW6+Z71lCutXk
1uA2w/Tnn6r4+AtJ+WfpWkj1wGf+eegB0yWcxgA44QChyP+bbMQUD4NTeQmQyyD90H1tVzhwtC20
sqNx3Wfa3u8RCezxZ51lHRGjKhzpuAlGnd5dGpP4qewA1ZsGjt+T9Ix75snKokUm93evcNbeaLlR
PBE/8jMPj2yjmHG5FDeu4ze79PSnxvJmhoWLY9WgFy5D9Mizi8N4MrPsjClEJ38FklnCZrJYJSvW
YcTAVnecT12xcpdxiuhbrKOd1JXQGJPmT2CmEBickYgkMPjZ9FIl0qwvNfTtJbtxnSQ+Y5mI63hs
EGrzslXuw/hvSpQNAizQbMavMhjseR1F36WionHVc/8ujGoxpTbhWS8iAqTkm0hm0jYWwFtNp/gj
57t0rAJsaDKmxpZcUCqgAnpnHkafuiljABdehMz9BMw+LpBa8KxGdaVPNc6YGbZZTaVK0PY5zaBr
bQwvvRc9yQ/JWBXnnNkNPMzzMGrzQg6w3ulULAxGkrhqLM+sItXnUVCm7miUGmao1UuvhwFGbsrO
T7XwqVO9ZBHbyN3IrbLKM2+f1AppvQx4HJi4qG5YNJugUqq45WmT+VnHG1j1RjjcmepH4eWJK/VR
5tZSns/w0p5JMfC46dyUPtGsEgiuNlpbj7kWoJYqm4nPChU0p1SuKqzBZh1SJDEAbc/X9l4m32Oj
PsFPxBdcXzd1/SnHqcn5o3xTm8smVKHqmpo3azMblYb2u6kHdeaAAcZweeVj4849jghFHqEe31+9
ZD6F0kb1aEW5l2hr9D48BD9Ue+GZNdz9CbU66zPTGt+Fcw52I89j17TTdykeVoOmnopSJg0yjagF
xKy9b5JsfSuA3PvQ+8q0/hY6DvRCYoQWKIa9kYq2VUmfuu88c3e7+u14ibon6NjkJqbwOmqY2nrB
myV11gwBCtpkI29z1kslZrlJ5I0UoduZdUHkouc2XkYp3rXSyvZhxKTKWRsQ5ggpJR6jzJJB5fbl
m1oANpoqjYjNNB6Gptthc/fH02p8TU39B7LvPlTH0B0r7TWYrqYD5L4uxnqmBVYyw5x1kNKbUQW7
UWd9ZZjbTkkg+jXJWi36nWc6u1hJ5s741tXeT9ATFS2KgBk2u8mq02gBTIqMRV9If8q2/yMVQjg8
r4j2SyyvfDt0Q7N+G+x02xXRqVAOWSNZrjrKAGCJGJrVsfdx1M4Y8FJjl1b5F2ynGndZA50xrNxi
3dUGGesTsy/cQWkQy4a21mm9LKDLW6OIt06fnXPPv2IJiAhVigSr2p20NMnwgm/e8RbG+so0CQUP
TA0UcydbcjwDmk30vDOIFfc1TJN2L039xY5pByakFc0cf8ygDgGRO5vAVm9NVRC/jmkhffHGjH9V
ZkCHhLMoyyksWxGkqU9yr9IE8mzhp+Ey6rK9raKOPDUQXrKRCBQWSTM1rgn7D2gU595ez9SnboQr
6AO7h7kM9KwdnzvLu0pjw3yPMCKujjAYp3QWtPpPBq0v9y+jjnsX1lOnIC1XTsGoghPnsWqrpy5M
P2spffK64NVISsMNvYoOHe6zSrqWmfoxxRrFYwE3xNEEfJq1WhHo8ODDdBH0rKdSz9oGplnOx4BB
yIRZbSjdtdCscjNKm3qyyRGPerkw1IA1m3mzY/89Znk8CwP1UhZOBl4FWz6VCyulIPZMRJgr23Lb
abwVmnzwUmNp5MW6H0mQxP7SbJwvaocWr22rTh3xh8Z4RUsbpmpKvfICmPqqnKzlQY+3kuUhjKZp
xaLTzG87xJrQqIxVAhF11iX++BRIKvDwKN4kdVmcQ+kcaZG+kTTUaeUQZwCJe5bVWn+krHvtgNsv
BkM5aVo3G5vs3EQKuoPlIGBz+I/n0tNQ6V+NdPQMZHDSGL9jmKRh8tTp+QmmAnwur50HI1w0qhpU
c+flrh0jjKh6kz7vVRWDQOsYmNVPZpa3LErwt8hMbc49chZN8jXBOZRZdvWkpBm0Bgk8WzN+W73N
xAGzQm6Z+k6KEgOuiHmzckvfFKFPjgTN3opgwtLWA9Kx2E3S6CIW8oVC/kHS5sYhJEgx2d8aqpI1
PoWSZ12gdJdrY2jQ1R7CfK62yNmVzN8b4izz2ra2VdsTcdRYVyilipZZ9xKZtaCDEcFvPJzTK4bH
IMC+Hc1CWZIQPnYEsbLIfWYjWffH754jfWkYKn6wWqHNzDBnbdHlOWbEzay2pHGWq/an42fToo8C
BUJ3PQ/IPxAa+NBHekBQYktckGTSp+zbK4tdWpavoyc8gm1rVnTqKc7CZ5zJByWp183Y3yUH798y
bl2t52uZXPYIzFggr9DBMP11qd0irSdf6+Go4G20rP0JhhBNiLb5KHLrC4bFwZDzP1btfxeQdfEB
3sBV+5w0vYLITc/FB+2jp0m6vQF9yHgyAwAzsvWsy+O+h3TXat0yzGOEK/0kWXBsIloQHHTQ7Lli
RHhWswRxZO0Hr0sCHCcHQZSnfopuAakkN8kpqzKo73qEtmY4tABfamMfe7nmKhUc/xb8Z24jhhIn
5rpsIpJCJRDTSbfOFZO9Bcw3Vn+9/aE01VGXm8StNCdeFJMyt63UWKTQPea5I5/aUlvkjdQspzJk
VHEkRKSilWUjRm6bGMTEiHCU+tL01Uug5C+aNrT457bLznO60xjVp1Yz9u2EPGVjnAMv/u606rsv
/RP6G4yDSDFVenqWRu091K2L0kbzrOnPTpviriGHiET6106FTKulvoViAdsbIKRkucRl3sJ2U52w
1esgMAwtTO9pKmdm375aevhjKxp0Sk9zTWdi6Zkmr9W7Faf0pSAA/GS0CLag9yDs5vcNbgujXKP1
xwib5vhbVx2soU7EZMyinMOXarkdS458MSXlJ80SzPTg+BSGtFT7BuWnNv9Ofa2cNQYCGwb43RaR
AFetx++iLA+VQlAmG1/KgrnrCFWH+6o3j1JM7Jy+stymDy916U1kQUBB50nNNBhksHqxahavhsfE
PrH7lR8MlySvbkxwFhjDotgYEALMerLyjlrMh95fZ3h3Vy1sLpSFNj3MAzeTRmxjqh5+mFS6Q1SR
bhyqdBn5NbYbXqXPtBJ+TQy1kqUvieRa/XK0aDHl7Tij7shzwzuJlfR9YDrkVoOpMKMnN4z8Q6vJ
9jZUMLGaVMkmPyhoT3BYQ0PfVo6VucaAWImBO0SjGQujrD3Qrq3lDg7XMXOaZ7ka51KoYdNl28vA
kuJ1HSGRqaTSMo4l2R3QTRgcb++YZbo3m49INupF0cVXRuF3KZWvxigNsyYuFvaE8EYYkT0yj0aS
1FsqaxMk72kd/YS6hmBjgKGkF8PmmSQGaRudB6uF0gh5Om6NQ2Uj2gR33i3Q6CHYufFDZ18oiwA6
N6TkFy1H2bxj2iurn5kK8863y2/d8jHgGBHpKnV5naRgXVpbWHrhp+XB7fX6H68Yn0fPekUyA1C1
nPVzpr2CjgwqVapXUm1ocwnnegITy67wOY70YhZRue5t5yQPzKmYxc7VCbNY03PusZ6/MtItyoxF
h2KQQNPiKJl5di2AxAggsd6JnAb2uVrso2FY4PN7NTPgzmmLZ5HebqG3oeCblp9JS0zwsYqM4+4p
hPpkmcO+SEM46wNyOHV3RfbIdhMlXaVhDFEuT+5SVh5HQ/rpB+vq1c9mkitumCpPCUpRDO/EypFI
ctvCePUR5AnUkgyqb8Xzyphuaj9Ny0KJb4McLgpH/0SbZoNoieyODcbxH9HVSDxAGW3zZDQZNmpN
96J2ypcytDdZ77lMDSIa3SFq6pdGz9ADH7+a2PzuCmaVgx02i8nUj6YaK3Nco0myy8JFudhEcXtx
jGhVahXjKmNlrUo/ifehxw2J9lS9ekY1g663HMrhpHuzRq63RWNsUyh5jCkmqkevtjeRKmjvcVYA
MRQ7UVp76VvWd4HHaNFtNSiGMVhmw9SvnqY1i7awIeQX2rqO23ymBOpxMv/kmYW6fgHlHi4oU7sg
euqT6aWus7UiEQ2vLVA2NQABNCISFx2VLE9vjhriCVgm71IA1ysK92XfL/tMajFWRuhlVLIPZB1m
aq9/Rdo0umoXPitpswlDYysH+qbLiOyLSx/TSPUoB2ZD+O7J0ov9VE4XPdEOQRJ8+uO0D6piLQqT
wK+yTecAL8sNh1dZSM5UWvaODTRpzJAA2AgLsLbLSxYjjwHtsmKCZHz7pG6NltUhaaxnO6q+nYBI
YKVYbyFdTwqRPsitWx9IxMtLZUGuykVThKChbtmInvzkpCLWVa3CE+j6Wam/6WORuLaZPWna9K4E
MQoo1GYaDMu+Ri03ZcqbIMI15PcMsY955B0iRsuNh4YlyeSJG5GlreQaiwRit9uhab87/KyJJBRk
S8pj49iTqyRXqMdfQ9+Z84gltkE7WFaO4TGfiJaNRKNGngmmHQ4avnFrW/scIBLjSt6CkQZMitZb
M1WLkYbwRk7MYO5slW+BdiLOYc8LWJRuz00F93XmNCVsHq33QDXgAMJWRjfMItU8D41TLD3J+GiV
CVs9u0LvNkVmdlS8YJGmJlAVBEWKsJtP0G+flYakuWknAGdL+RKH08nQazq24XA3mjzWBuPLiEsv
b6LoqKGmHDi+iRRL+iG0Wko7vIRh/MeRXghvegs1SV6MQsaVIYvwhcpKY9m00fAsW0bnSnXmvXGD
uFasvrahKZaSRRfuhhLrJiHZYaVR9xF7EQLDhE+2Y8RNMDeZK0/Rh+2sxip5sQMomnq5Vev6VsX2
hwTZc2Z1NiIBKbeghHBq44fnynsvm/TDCTPOpUdJt64ThEzIm/koHQdmfkvCHCEufNw72dn5Bt0k
IvMzm5CpMNPuxJL86EMYLCcWjH4avWdIY5AZwZIq0Ta5R+6x6raEYvA6dvrWbZQOY/NcfkEjAGMA
PTl0TQCAsSXeJGXRhYUQUvVBB03Yv4YVlVl7urGog4vvOJjJhzk9Fz0tOvUqkrNL6Q1uWMKFyXrM
WgxVfi60EESPWezDwWA7f1lUCIsF2SnV2/VYOG+yZK3b0NhHNpzp9GoXLSKVCHlq6a4ro+9pIqw8
JcPdDqp+E0n5uu3NP5rvPbVSVj2pvQOPNXhOcj3bpYq+Du0y2oV9Fh5jVjGzwbBG4v/9KrIDg0A3
Uh9ZL3X7gFgXzszosKcj2CtV+dPo/VuAkBR6GupdYxQkErRJqkqfO1bpzZzqu4qvbP0W4jtfTMPa
NqY/FmP8bFLj5RTq6yliCjQUSCaHOo6ObbdO1BIJ5I4lTI6E00zJIDjLAwstXy9dmPECSNTM5HGr
Gy16XjlT5yrQD4on3fWEhJ4mV5tUpaieVFWEP1qQcQbaSrFUMw+ULqXRce3TUZ7BRL8qTqkT+6uf
nTx9J1ubRVk4H4LUWgA7tWzny25M4nBKiFHbVPczu9CYx/gvQ6OWogoOUWScqnaacZNskR2E2BQy
/fOEDmZVWQg4WzOtgl3dNyyFDU62Sihb6/WbsR0XqZX5BFzJ8kkobBIDioS6eVbYTK/l5tnr0YwK
41PdecCgunAWJNqn71kuASd/I5snJTBr5gg5XpxFrs88Obg2xONQWWtdU4l6d2K14k6WeY5H4rul
HrsyQiLbWpHQqfYkobT7nmJAv28VNXdbRJ7TJoPSZHTvU851YjKCXjSnECFxjZTZvCxAtZnhqSac
WlIreieh9NQcEVxUZ1bMgGKlGo120N7Q18JKrGOK46Nd0lrGxp8g7Jn9Wxeg3lNqmy5qnuN2eK8n
/9aoDCWJ82paKM+p/VsZDu9x269DjjhP0uguq/qy0NUL8iCoCIR3p4uAiiF2RkSQmaLvz9ohfhnK
aq+xhGnrfj3U1Gk4qTCzm+chN86Vg9yJpV/b6HmsFXRx5HbR2DKoO7n/Mutm5VjhydHmshoR/SPG
tXBIhjv6PMx1vPLqtF2FYUUkA5xaaarK5nFsCb1D1yur1E0sAi9ayo09V45SIbQeTa2coxS66nLr
Euvjn3ZaGkG/1lv5lVAssCFHynC+zg5Wxj3JwGSt00ByVdVTIK8bLapIEtHuYt0S8b/pJUYupqjG
V3LZBycBgay0rB2L5jXqP+TqOkrT6zgFdydSDAKoue+GIBrtIdzZ6IHEDmkBtBVoxsQ3YjPD9Y/A
jKaG2wJYQhZMr8BVoC8YjTKLUJGbZZ4VLKSCqKQV6/PEahGpFTnp0C/nEbzXmVwP70ncrMgtYOk6
UFfGT5QZT7pXqgvZQSM2k46lZNBtKvnCHAW90hRRdTkFlNmZTAmSBPUcunJQVoiExO1XVQEnVJFV
Mo3olWQY0QCPz6MCgRqHCDse9vTGwSCch7hgDiVbaj9723wpJq63ritwKI0KDGaM2QPKf8RwhNhA
48tz3/FUOIcEmOs+QfOR7pX30OYnAvpxOFxlc4jn/UCobVSjQ1IW/s62pmXV6uhzePaxklCTUiPz
MACfVJ9EN1PlN9XTN7Ve7aa0ofkTLHEDifWX5KOnguWSDvw3tPbosu3UZHi3zVDb+c8hS9/aPJkR
wAAfgezabuu5qgfqcvJxk4/kA3oTl9YPekL0+Z2A+JMnc/VExMVbdco4FyNEmrdHchoGeqtuVWvQ
K+tn2SnBWcfSKoo4tBV0ezTAmVCG0SmtyH+WhQY6ebJe1ObgmfQu23dOEkEE+q8fuH02nWtl3HBz
3molIg6DLgazLJunmq+7kjL0M2I/ZsScVEo+hywjkjQ2M6VnKLaiYls43d5LLl3L8G5WxH7H+rkP
wKqn9r5qgxOpm1lbkbgoadNxLbcuOjmbyDhMWXAyJy1yg4lZqqpxdRpcj4mOqhIYUs8Y3jsnBI5m
Sfs8yZed2r2PlomgV/7cEN/ogxrAeOGUy1hj8mzDIZhS0wLZaWbhvdXrXSDXS2AfOGG1TTKreprK
MARb0ryvuYP6qjq+V5m/DYv/wd6ZLEmOnNf6VWTag4bRHTC71CIQc2TkGDluYJVZlZjhjnl4en3R
TVFNitK9XF9tetFdXZUVAbj/w3fOkYyS4lMRX8t2sQtcxzzqoNgny/JeNBFo6Jgz46+8j4xYUH7j
PuXRWwmzf8PJmRH2uK8NfsVMxFA+drt4wmMyMS6ZlTxUjd5aVnoag/FF6GpYK3MwuWJo8VKsxAQm
CyLbBZU4647+vuaw4A+Mq/qpHC7V4n6O07h38NfVeBgSof6J/dOnVZgfQ6qB29u7uLorx+xNDu/C
8O6nod27pvxgpwULnnFVBdcRkJAJZqTrBrzGyvJV4FMBRZiqSXw8+U2cQ8zxNnbFr6jhAL/6plR+
9dLzRnCncCBZyfUrxy4ozoPtaI9vkYx/mXLctxT8YZUnD61ud9YUPxTG+OLY7Q1LlINlNVtjXJWR
wRTR4PiLsuWja82//HQztG2SbCZ/E1OMbTGFJYBsZqMVJPhK5ltW/ZgOt/wno0rfmaJ+G0IogCie
XVH6YjP4E723l668eI9pabJLM77ntBJH5bFiqbh6s+tJSpeJf5blPLsR48gs2yXa/BAjff7klV9z
ztta8YVKypUpZ11WPKto09j1w+xf71rMn0IxF/TvXrKD4fmKAvDqjN/dirPjkCkDR5zlTaRiM/YO
eStcBRxyVcceFpt19hETw88g+VUGrh8mnr01xEBs4/WhHKTpraY5fvJt+1zgz8yr7MCmd+dAeWHQ
zr+CaPkoez48LJgZIVtIq1OHO44/p/YeF4G8uoM+d1tDrIbkVxfjdCYcFjnOwYnql47HsQ2jJf/k
3jo7orm9fjMDTk5BW99V2fTI9eg57zIdDvXS3FgquSnRT+dBv9E975Ax7tnJbnD1f1GCLUw1f+Xz
stZW+svSyyWo2hflR2fdi88o4lGLW/HYTWOzGSvx2XTu28DAg4f2KUuTcxs1d8by3nVqA4r4iOH5
q2ji/chhCSGxlxHfVpdO+76fX0Yr/eoG9+z1zPOliM+pcPKDkTHuoFG6r6LkZEb9eFPleOuadrXt
zfooNB+qnKA5TK7XcMCcSTr2Knf8S+EUN6Z1/cxtPMxUVeHRzA1oZ92eidtD4rWfuZgt5qvJr8ya
XhrTe4zdblPyRLuRec5ZR5vDeGBMMRyuH42I2xu/5sGplwEz754gbV3eZ0P8WCTslhxPXZpBh5Zh
Xqo0uo4jzItUpHRW1oeQ6XYw7B0W8hs180NN+NutrqdQlqfvTOHJ+YuS0Er8YpXM4lx4vKjpvFwm
yz/TOvwiYuAQNN4jy8QwKbMHwVnJfpsfNXDYwDTPjh88LhLtQVKolV+MLwFbrvjqOWlDnRnMA0xW
CtdDYC7sQ+BdlOetg0gwHrAPbabnsDPLGl85e+2X3V1TjW/XgyLzKPoyZ75UIr5E9d5qk4eai1B3
/XfK79xGS7npM/fx+jcrFvNjmbzPtgBR7PKtKNs7/ia0K7xzgYc42eGEuv72Hsv09RwvH41n42XN
ir1cbIhNr94SObMYewqDR4/FQeL9MBj7e1P64LXZA83wBROM4+wz/4nHF4Zd67n+bDsSptTgPjqx
99k1pVo7Fg2duZyjYXixZ8bHae0F61H162tpWtc8tLrbMX7/cKbp5foJ9y2fKOsFLqowpwHPJ954
6m228kl8ivAPXuc+FqBKHeq4PONYg9TCU922Scl7yFyCJCg6hzJ4w9G7vi0mEq76fI2Rabw2MwwK
Z4INWvb12CuK9mxl3BpejHp7rFocnKP6Tlar3yiMf4rH+/+RB8KP/X/ggaqf5I/8DWLNr/+dB7L+
hMk8b0pguhB9FM1/BaotoGmo6YDJ0xUK8u2/BYI8X8K4yL/GtLTXGJg//yuskOt4eEERXkB8iwXi
82//53fa8C8Qze+ZOdCH/wiqcf8uDppX1IZTgjkS/zDzww4qyDaMP1e1ccOhp85VtLA1cx13pxLJ
BLgdsKZLKxUuJrxF2xTq4LVYag3pQ7QYuwErt33W2htWgUewKIWvq77J8HZaNZqZCPbsm9l1V3Ec
n3yj1idz7LdBjFEvy6EVGOy1AWKFzimRblhrDmHsLec0w12d+a6/DdyAlfI0fJVm84EV6Gew3Ga1
9zIY80Oki2En2ahvioAVhZ/um5H1qOnme6rxaCTuoqhwFVbeZD4Ypv7ZWOmH4dq7SrjbuQ6mcGy+
asw6RxxCZfZgisTZqsR9GHqsq+jQTpYPVle7iheP1G5h9Rg9Zb+ioFhh48RiHFteT1MrD4Uhznnt
bkpb4rFqjFjX2Nj72rbqdpZpj2vRsQUwelxgfcjutPrMDd/YuRj87Sd/fiyqn6YaMvgr+hXF3ReM
nD+WMDAJnHZUx4U2zduYGnVbWlj+R16/hObPKYqrcHHjdTPFPf60Jfh0z6kydqfGcjFvc/aNnGjQ
6BiRi2CoHrVHPhPygMcm3qTSeUn9S9N60Rr7NHhDr9yB6oR1aqrHYFH31rOVNt9Rbrziw+lu6qxn
NzdPfdim3ncfNbspowhrAoM0+n4iBc/2MKqhrAsUmHK2AGtLii1d6uW4DLig/u9xVHVpN19m/evP
//ql+qpr5sdfcar+Bhe2OUX++/MIbWqc9uUfDamu/8PvB5L4k8t5xNv+G5x4JQR/xxPtP+EBZRFI
gPCD+pfd1F/hYs/60zXsxrkeYOgBQJD/qu8gGIpy4HpK0WG7wgz+KX3HFT/8gxkVRlgcQ54beNhh
CUfaf2dGZbrZVNTAvCu4+irERPY2b2F4muISOeoYZC5wjteE7eT9X6KPrrKW//onQ2CSSGG66G3+
7k9OFZ69TEe9VTqyB3KX/JIZ2cVLaEmWb/CQQ1Fi91hg7Kfcl2h0Xs1h/tG7y90UI2UIjuUxjRFz
SGs4Bs54L53x7tTe+318JqSht929W4+45e1iB7zKYTYLnlzdT2X1/ocv+h8d6Jx/f/dXseyAcC00
NwKHMBNolP/+h3ibfo4jYUaRzag5QAViZdtqotntxfKaDQ0e8n3wObACCls5UGVg8tyKyiBpxXmP
p+5ztP2VOzVBiELCJt2RqRxRTflbNlyH1nL6Hrq+Cb1IY4E35QuxXSmIEpWmo/19Av8a4ib+I46S
fN2WFmqC4pQ64lccILVpp+ucbMzXXgNhwVY43fpT4azYTHjhbI4fQ5AwiM82wo9/jBUtmGhyuTJK
+8aQw3NUfTtvXvUwmtUX6xwK0yZYdb3HnMZmdsvmErOfro9CYiCAwiUcX/A9mxzhHZkRzFDvFQfq
0rvZS8o27c7N+ru+/Zw6au25sBCqMlwKjRKo1JFkXFU+FwT28Dr45nU71DgX7qoYw+K8Dl6DoXmv
ey87Gn56Pz66DgLbFqYh0op5sV8fGVSQujAUZ9k7YecmbL+1eSJ4xF7jW+sBDIzFXdayhvTx2mUd
iaQRJpPHngzrrub7y/LgiAhmvHVIbHCI37radnOtgosFJEFtC/ZGWFe6u/4atlVEAx5HyZWzbA5e
znRI1OlN38bGniFIfwt+SV5WSk6EW7roehy9jfXEoibL501uo3Rhq7MtMNs3Ek3gowCvU1nxNvc4
FGiEAKHXzDZrwuWi00+vxoIzcBAl1hHoUsZMQPr2fc74yWxle2hi5EGUuiuvQ10cJ7d24+zYgryO
KR6ZKhDBuhHmU9oz55bN4B8WvVnm7daZxuyG7XwULj7qnTgJWHxKSvyBLWDGMh3vTM2AouxXvsCx
cw485nIAEsqqqat1CJfSjsulmgC1Sj9/CAp1U8TxZ85KaI6Nj8hjFDe4euNlrQRCRTLpfWuMr9ee
kZIUTRKGatSD27RHTxKJOPV708ida1ZJvAqqhR+gK2iOpwOm99nWdZLbVsdH0NWDF0XrfsF+NBL1
ky4pgRLbYzIv528anI2cLAv1DMWQvKPSepsWAbU4HZBVUUPMEKMRu81B0u33plhb02k2dLOqdIdN
xbTklFlNchfXgq1kwKc2q5iIrz6lALCPhOHcDPj5M7xIrW1jInt35mEfR+a2q6bhnm2UKIk09qyj
3/TvuZ+1m7idptWcJa+phQ37OBU/vNbFvrmHQi7LG9cii2qW5lvcNeukqli0j+0BP3771OT5Gbtk
ezM66k1Z8m6SLBYmz68pxXimyiLBRmjyvqocSEXUsb02ZfVemM7aFaelQ5VWBQ1G5tZTAFvJet4c
cWaub9htkBw+GRZ0HyNgdV1ztSCnY0meZV0U28hfxp0SzZMS9WbIVb3J+oB8LOVuHYVCKQvYcleG
166ub0c+MXKOLDg6hfe5PKlBUGIJZPUBDywyFtx4WQ21SsJLCXYgc/WUlNFRVtH3QnrDanKtn4We
irAs6oDpCLvKnh3duh7IvsNRdzuJDkU9uOY4ETuwRCUrXLfCxg6surQ5FYNIr4MClBJe4ylWDESd
GAMLpnphbYz3EdI9ac5PwJHOoRnmjVO1G56MJVQRRLCFgJCkx+6g/fQyqolBnHYoHqJu3Sq9Zvj+
mTMkW4nMEq+W5hn7qRjtkc+CdL3sol1Wdtj9tP1dG+tPEq/eo8ZyHsyYmWoM9oPtKVI69+gWy6vT
VdA3mSnBbB68dPg0/MV+JGzxR5LxWmfRc+ryBZcSsNcwOps1o2BSpJ+ZcrOUHqo7gyFkOkLIswR7
MF0jW5dvtnSXtR8kWCnYauuwTltpPfKtKNmFhQFt1y/527j02akBa2bg8JDP6tWTij0QbQSTzcOs
Tk03xCtUbaf62dI8XJDdoxW8lA7cp5rVjykF7CMUoqYWZ33Pn3PTu1qFHU6z60hCkln+s+4xxBMe
OYYiET8yy3rpiwq2JQsAcKeaGDUgDr0gYcwdfWx8r9vW5vRYabkuCkCTKaf6aLp5D9K7Hwr93gjo
e62Mm+ZEXlS0tVhK0H2bzzKrv1unuKvn8rDE0BUySqgTINFqVR6KJXrvDdBvSAZvl6eYdlfoEXMf
7CUN3jJODWz9l6dqWPDO0srZBVG7hOA8ddjaWF20DsG4vIf+EqljHelsS1lHD9e/s0B8700ftXfC
IICslEPfNYgGcnoxt8Z20bFzBnddWKrhQ5VqOgRT8mDn2t/RXNzMEZCgubBu9sdjU54BQsyQied1
5Zy+TmZyPQkgX/QYwXdhdJFDoA9l8WgyZeaFKre232AYZzhItYiAQxDYSHbgPnexf+GqDNl0him+
4Yx8124L9WGVmR/62tVhiRlkgEX8Lm5cbCl85z7jG3RrXzy4bYd8qnf9VddCNxX5nJBpkBnh3EKK
lS1OBMpBrdLyCCk5FxtH3XvTgJmXZbEfFKxwsjp69KXx2SVBuhbzRLCHL9/aST5VsKTrsqxOpESs
guGFeo2/iwarZTUjPN9f22MRACiCqPoDjWUcH2o1PaiuZCFRqudEcJB0jDVtubDP5r7nbrvt62Fm
Jd/DGY+5Tzt9YAf/ZuXyh5XdqMHsznXcfsSmdd9MnCu5TFDmtphA2CC8OrO/4lTnRz7zcKwnPg+n
j27tMrsxWkaIkWNsE9cqtk7VfRvA7QbAG/e/kcebceSy8EeImUH1JAdlScdwaWczLJzH29rvm6d0
sp/Z/oLlWtfCxc7BwSIa4nkhu6Yq5J3wNDVuMhMQwcbPz+HyW7mO/PhiO8ETEUr+akz0C6wqQF+D
aCbpXmTvewB/3uco5cnQLflh3l05yHCcui9LTnhb2POaFRUx3BWUpZNXH94UyFWfEnk6jrTVwWJd
eWX9WOsmFGOrN03OliMzfvg9zW2Odfhqwaw6L1atyw4rSznu/ZHJnofjyTRXu8FOb68/jO1Hu6Sd
AKnNl8Gz7wgFem06f97XStb3TcpMt158f5NxYVG6OPZ2xJi7mXV8ktyQu1Zwj5nOU6r85QSeMuzm
pMWF3pyO7dQSGziAq85Jvjcj/+Cgr5l0v41Gt1rvMqcJ1onPyaLZIG+HPn+bSO16arB2MSh8PEzv
t3pqCGa25AD+lNlnTpKnzI85kK0oXvd6PHidIbYU269tYfbbZum4F6z6krgsvns9ZWdRKlCpaEHJ
FfxUPntoGfRoLsYE2E64/dGcepLg+GnwVEqWhgqDRgRUCaswBiv+AkpgOWAGDntdp7N/2ulYPs/R
dzuIdlcptEZF3xd7KlQEMfF5rr3+uCCCMDpRrV3E36SvtNelj15fqHitC9f1AeyAR82b5pulyGHN
vOXSk0v3KoVg3uC2b64LstRkAWNj0Td7PrJoleWiWUtqPfywaaW80CBvCjUCqe2FUbwkQfVeEcW3
MqfXLsmC23TpnI3FnxYF8WfQg5DOUf2VeVnAunppSJEkcsIp9a+8Hrr7Ig9qAl7E2cjtB+675a2G
0FKLWYaeRgE2BIET+rEQoejs21KZyGwmtzhZATsrQAtW36rdVxEzqTmxTuiSfOo+Na9ds/5hjs5M
h9f7ByK1qIGc8cma5Fnbat5CLuFU0EOAsQkFMFGCfiy4KgVCQK1OgsyAPhCBRS6YsPdx6jwtfbuw
sBiPmWV/KN/epgs7xRrEcZU4fk1YTuCyK0SkQE5CsMGrHH2Nr0EC7K95JO5RZ0yCVO6/OS6nk65R
4tIUsPhNTjR51yUzEoY3L8I8vyrSPVtTylTTLNeo8/Pzb/8Qswv+51XOKhp7EY6muB+ARkB4vdUI
t+W2szqL6d3t2nlDeh1dc7oPyBUhYwSPX3QqJ0+kOU3Ishtm682kcdjmERJfyNhLo2t727jelS4I
doQyrDRhuau5dcuH2RLxMY6nOrT4c5DrcM1l3AWjSZnkZ6aBD0NTQ8ZHz7AK4nFWzXN73dYNxheL
WfsgjZu4KpbTuIgv8ob8VUyq34ooCqQQLhKMsmzAvtRwl5bzTyPwmFLWATXdkgbHYWyCY7zINwcl
wFaPS7QWYwO5l96VtADsg9ztBOyCEqw85QEzU14eXS3kJGYjX2FPNpuRq52uWdUQxsCRZndQScG9
ahKbfTqO/r2tT24PaMCW2ty1JibMUfKtZqpkxcaAPo7NxEKpoJo22BTDdKPNAoRABqyi2tELyX6F
G5lqA0GhvsW6QK/nLhq2fYf2tzYWGExfDjvDtPUhwSxjFcvKOZE6SDZCZbyZU1KTEzhY28FxmgOk
OlZrRIAe0iZly57RsLmi707M+RJg/UYw0YOIKMnPujaY+ra3yDrmNBZ8pb3IWwqkYF7lgyM3A50J
ygRKqRmKiRSkW28YXtvAubd5J9EBJvdDnGbbsaSyNwWmXs5MA9s1t0bgX5zawM8u/rTik+tDHhZz
tBnc4NWa0y93IWZBWe52meVLn3X6UH/VmpAjpsDmgWuQV/jK1kXdvRGoZO+X5YmeuFoHeUxlXrMG
6XHn6SyxqYdDYSJKn6tB7HoH9J1kPGj7L5LY3uw+oeIbLo7byjtKvFTY/amfjSbsoJ2CgkjvfHbu
hV/96AJ5jVaugREY0j/lsPBkEdFf44MlEcx5y21nJm9e111LNgJCa7UnGsTclX1x49byJx4AkDTX
tC2insC8LG/euNo8xgNhaIPMQyMZzNt8QJajUrPYqnR2dqINLqRexicv1UFodQSjViBgnSKBmvsn
XrtlcSoLXCJcXLqJktGHiODi93KXCC4iBrBPIK57Ernu82l8GpJx4/bc2Ukjj1oK86zigA+qXDsO
NLstY+JPrDcfCRMM/0Kb5dfufvBQVfIwrDT04w7rk7dKVsZ5GXuo9ywlv7pDDpjIYG9Z7XGRhjiB
qnccpPsMwJuUV4yYEnqbBpDfqGlV/QqFeze7fEKaVBRJKUkB3ez9rqIrrO6IsOJ6QD9L6UBAV7Qq
lP2E4tUPlZ19e5FxsaacZvT6znlBY/CqtsNNejDbxATpjOUunQJ9rOvstqkhHpCK7M0lz2mfzX7d
W0P8DCk3HsvaRvGRKB+kvBE7kpDsx0GTtY7A5lQLY1uP2n0kMms4oKq0aDMySv+iv6h0iC966nb8
mqYe+3u/MbwDH1ZOoFqLzQBB56fffpGip1+1xJ2GEQvFMBl0eduSSTNYtnGrFqwRrbFdxwMxl9ro
1zDFwX0ely2K3ByDr05eZBMEp76Ta7OteLVKKwAmuiaENi+4xpT3v/8jcl86rYiiwQfENqbQdyDS
0tw5VePo3y02yp3JLshJHxDZBiaaSMdNDtFQ/xpz98LOCs/rwEPn5tePWYpoyKyRFyT+dAlGtJ6w
iLZnyU0dpGfKF4cgL/WmHV5+r8RtCnFjA0HX3cxZf7MEE403NObS2u9i7M5ekrMfEcDQi8U1nqMb
utY76sRAxF5lGmjDkFCWRXO7TBlOd1hb5fV914hv1SfP3tSO2wZCfl11LeUgqAKU+a6JzUcCXDPd
qzCS7k8AbC9Eh2g65GuazPTUDAJsGlOJZ9y8r+IF0QC5qjinUUn8IOMbOy3e8Eqae28meYPYV3rL
rjY3c0tDFqllG1uuufVbnW7ilE+oHK2tZVjONdylC2OhSS9IjPXCnLAomf65RRqdUsXdBc6H4UtO
iOA4SGNTdWR8uBUWM56JnwWReOWQH8uC9tXVKJLbaEYG1uBcWDbdStrIqM35k/+C19fYFhtZJxt7
niy4Yl6RtOw/jZkyob+m5CzlBZx/Xk2VB2F5laCNrWNthB3hyG153ibAGn6efjDn58WjNiFzCH20
3Tx6Q/3lWt51pooZ/ERAcDPXXy2lb2MjQGgmFCiGYa+EGutNinNbG1V7p6Fzk0ZSntKriw3CBBzY
7J+VJuDNsW6l0C0Ofz72SDKDS1xovph53BeALww4TYzvpMPhHHeoOuoRtfvJmjq1Tpkksbwk0IDX
2OXhaSzTwHqJ2YNjmailgrAocsHhHxHYUzHlMlPWfR44su7vAgepE+Y+/Fl9ep8sBOxmaJ70OHs7
O5NrBBAIoErnxZ+Cbz8YPtHkGuIduJiyrI8+kKeQgactG6E9pyHiv6wcPEToE8vQ64fclILhrsb3
WQ/9g2IAB5HiHnVJ0G+Nacg5t4jBmhCuBZqJZCVBcgrG7yul6RWKTMNqVoexRWeVau4MIfKNJzIE
pmameLhsdLsZtYNV0cTIu4WGQgclFJ2Rha1b1ze+ENT0PVJQ9TwnSXmUCx80c/h17U/ra1It36Tx
6HeA+k4lQ4FOiolyR1jvAH25uP1N4lwVjqD6CMgOWTqQ1VpENykrklDi2rak7abLXkqSx1dTWzdb
keLvPt0sns9AJt47aZw+9Gb5iA8ACu08PmJNM5yE3nXT9DmOzhCKbD4PqqV3zMt577jW3hzdD8Fs
rEg8DrA4f3QrdLgUtogMnYH4rjFlsMLPq1troSmJL/DYqaE/k4lTIUAvIOMxDv0UqVPBotpNl2R3
/SIXAQEPCUF25nMuY7Uxc3lbF20RUkhmSLhV1W2SoN1ldlLtmla86jJA6ICQLXfqaFcUN842TZW5
FUx6Q5KazmMOghRJ/6BU+kZWojyIyeDFhqid2+Qk+hnDFg6dDM6iK57qtHWP7ZI/ENtSPKhyujUa
RFyd92XVPdx3dd92+dEgN7slgDqNS0pY+PwoX846mSEUq592580730umkBSlY2MShFhAC2MDQ//v
aJsGKkH8tyhOEBv3v5YRdDjHQR5SMcoOI4mSj2ps23ibRv1Xj67KN2xOgSDYBjQ/3OguULgY7scF
xR/uZ5Kl9Ihdh5jWATG/ocoYD+VTdh27xmInajYBQyFLvqtOMU7C7RG3uRPwZ8hKZG13/m3lOF9E
DOIsCkzKKCZeNZ7Q0M8ohqSk5lZCWKEsAbNA7tIwsykGWbdbK9wFiCEfVyhKdOhEKOQZ9SLs7JET
umdR0wI2PpOBIu3ysOJX81qzSx7UshdT594EFIJZkZ51lXC6q/IzHdN6y0X3GiiQumhsAP6TilC9
ocqh+bxdrdFPWzlfT2B+epiHNnAD8XJb1v4+X8zqxkz5WA2yVxtnycKAm6lxX82URtZ0Wk6Byv1u
xLIz0jzd8ewzbIq5GvyMzdPg+gdroUEtRxBDK5Orye3Xbc00Xbo9vlvoZaScN31Uc9y16eO8tGmI
2xNHY7k4G9NVe8k4oAqIOlE8y2Egh+Fcxu1r5ekjRSRfH9YW7G4tmOR9Y8glzEdQCs8TjEgsq9ya
FZhC098hHb3VekKQ6C7vwi6/nTZ4gZNeazRGG9yj9IHQU6Qi8FmxN7wGo/XSJ3rDzsfbjWlz19Ka
VV33Sha3TcBXAwq6sK2JpwsjpL3o5cFiyRFCMqPMdzG+LQasYhP7SXjqGbWjAeH100coT8JaMu5y
z7yHLuZEa/tx65gvFoqK42QsGxgu0tp4qJGjbruENjnOLZhNxziS2fhhSYKSU3Tp2JrBh7cVNaY7
9NtOztbZD+MtnROGsjLFutclOrLs3hYNHdyb5iHC3GlfVeZ7lDr6pudf2JKvYabn1ihVV7Xd3avJ
SlbpaOUbMD5gw7RaW3jxrF1GxLN9zpG2HJ1sPCwZGIovW49nifmmSHGuULXxMQszTPiNjmm0ma8q
565P7saMulznUuzA6T6FHIfT5CIidR28Kby4p7xIno3cSjZRtXGs9LvRVnDnVu4eSTgl/BTfGvnA
ukXZzGlzd29J6P+MU9FlEF7CinMXAib7013csReJwN1P/uxqdAe8YM7IB50yt1uRerbmTmU+xHvL
ekuuFgscsPbtI5JS/9Qx5+F6KRjGbhKdvQzTcgsUL7Ya8wRgnQCAbCLE0GO9GGfZuXeNAtkhmubS
tDcozi/ZrB+zxl7CVKrHKk3wYafWt01jHWTLxZ4a8EFcY9BAA3cCnhvMRfgh1LPKsDNw+NAhxUds
COT9HNHCxXhZIdMS+JfQgODd1+3yayYpEpLdmOdJaNbLg54dslNpNyZ40sMCuk/o6k03Mg4e2b+t
vELn27nEHSSQ5CGJst64PhLSmeoiu8bEJuClyG2cT7TEzyMhuRRCCMoWMfFAleK4lGidg+i4zJmz
Z7Fwn1w1vDFmIGM2MQSOC+yA+4G00UAdBsI+zbjdm+oauBPHmLHWN7qE4XEk47jR2aTL7O+aRp+s
jihME5vIvOnkPkqLJwZauSSf2izWOEaaa2XY2DdE2Ul2UWi14MJCYgk2YjSUV/DzkTNtohJtfOZv
uyLHHSXbl9P8yCqvDye/fxgUi7gufcYO7tNU1BpissgkFBmDUDGFZMXna5B5RIPnqHQMjAgWNGYG
ZMPQk0+PEO+R5/gTxPC7728Dxd8gSxZ7pbCqUEjP1jMN3aqq1UnXhXue7UKhvsMMqfSan7JoSIsC
auhRoqwbXz0uFK5+d2/3Q7JZqvHVXCa9bgYv5O4ZV9O5gf1adZDBQw2DZBjyoS/48GXS/FS2fSnQ
gPoYq4T5LN5qXA5ZphabhcDc3ax9HHILaoYyZ8Nv5dlLsQzJoboi0FOjDqSf2tuIVfs2neojo3km
Jdztoay6Yhdn6LXihH229JyDnEQTIiKWWz+zbgvLuAvetvlVWlxEfbSZUjanMue9p6OawzpoizU2
QC9+2f8yM34gnIgwwu6mj8aYn0oGUBj+9NGru1xHNyCcteE/uipJkYG4RzGxbKVX1Cumg/m2cQR6
OF29PSzEcW+6wWKXNk8vphoddFvNzpsSYDRdb73GeB7aARMK7WGL38jmEMT6EXb7DiD4R329tf8X
r/p/wqv+RxNHLinc3/7lR/XzX/a/muVXrIa0+vE3tBX//1/wT/zbsO1lR+RKsCKS//6Dt7Lw03VM
B9jJNa+k55Xj+Uvwn+th5uixqTM9x8brzMND7j/xT0/4wkEVhEWviSvcP4N/2pb7XxzhpIcNHF5w
dmBe7Ryvnmt/oIWkPRcTtnUZt4ZhPJjld5T2+gG51rM1IpuOqvoN14llW4s+OuiCSN9xHB8HDs+z
GXnXMpYrqm2ZSKCkW/XKLvdxrmlNcMhaevOrSxSZy7PT3ASzYAFKwGWNVB5pHdrG4urfFpSxeffb
8HPEgX+GmR+x1KEdcP6dvfNojhxZr+gvggIeiW0VytMUTZNNbhC08D4BJPLX62BkIqSFQtpr86Ln
kdNDFkx+5t5z1Rlczz1LnE3SiuYl8IuvPiQFGHnTdmowKC/kZ/f9Z9eCjc2WwjkV5TUbiukJSi3L
3LQFuVrjIEnS6cVdTbdeoyr24rXDRq+9KkScF53XoIFA/960jNzBZkjMFub05IOh2nt5xouTOp/T
cjx1ix+c+6VfVxPjycvCfY1L8oKsY7mvwuxHkRR8ELjybnorwXJm4Tv2Gm+4l7iBYXbU8Yk48J6F
6weq0Z+mSF51O0+vaYU5Et28mxW/6P1vC12Cz3cpDGFO4H5JEBNl3UclKkRBSyKp0tGkjLAdSqSg
RdVXjPevmcip3BPzT2WePCOR7CPq/Gg4nJmica/FihQBi3EQUwb8yoYPXuli2dtkN/OR4MGxS3+X
D9kfEIXUwCJ8rsKh4Dfnpe9bD36Drqkyw1O+iO4YWBqyAt2wMYVFZDfFd5PFRAMEBRYJh4p4XuZd
UE7xfhbHIe3o/JNMRcY6yaiDMo7gBT0UQZ6i1UKhG4MY2WUhIB+FVJQTRzCCm9nKV2IYiAGcLzYa
MgRpMSn2X+jvsBjXi8mycZy2NI85An9njPxqKYjOwzTk68Hdlb6a6ENy9EltV/zJrUerm+Ybq+2Z
OSzkzk9MebrZfDaUn16SpA13ga7bqHZTtZum5pxz/uySBmaIau17F/RMJD3OWdTUTIHQi7TgCxjO
M8mlvYz3jlPmR0d1q3s9g9SfecMpDdXOyUGXNdTjjGADFA05k58pNGvwDJ2+xycN4V3+1qSfA1NB
LtGsbDBnVNZuEG19kyMLu2mkXwIgpV23xkJcAVHveLDHs+/T18cmx20wYVxp6g92TaTvIvS6pKyc
KFTARDvpfLeXceie/JQ9ajgMzFdGxgcjC4Wt0TNu5DMaLqIaboNQscNwWGwiz2uS8SNdysgQBcO7
YLJ2IBRDHS/0KQyksXoihmHzzj8U99VKVDX74tQ6aLdUNz+Xcjb2crZf01aYp16nLHraxGe6gDfD
Ud4fUXVmVA5KHObUFBsdhsVJWPo1TJYPd5ooeUC/YsTw30sCXxiEAikMTktX/FDEgNVPS/8MxSCa
uu7Ti3uihedrLU19ZQrIWt3Ztd7Q8LuNwSYHBMQsIX8YkiX/sOb6rA1f7Z2qa08o7pmeOqcWityL
Owagexy6M6P0MMMPyXVJlLmLjY0UMx54u7EjWQXGgyjrt95BzBDE+tur9CNq9erTqssfP2c0NmXd
I2yRYdf59YuX1s3ZSEg/T2NkVGUdg1+ysZHU1btwWHKUuEH0U5v6UbKM7a1HBVj7U7yBRAj5g25o
o9Ft7mFRMuQboRgqehLe3YRe6eAGQZO5K2MniBZDOttyxvCYKXmGdrRTitLfj5Nk1znDgz9Auch6
62dwnBd2Wcs+84rm7DfyTMfUnMq/Tm9ghIotCh4LTYYeKxYov2pky9WbrGmacH0n5IJSPm9JtJAa
4tLqXIz42+gLUK0xyn4BaY33mau8nYU57Qt5Q41821ShPC5ius1bmEWLkTAX6NFQdNlDn2AvDOP8
XtTjcZTL7xLTM3tZZMa6PtJjHvFKQ2YU367CW57E8q89Qwmw/Kc8tB7bVZ6PUS/u6yj1R327jCaI
yp67o88e/RhRweyCD6zdTVezcesbT2y9tH82HbjpkxIWSkFgiYwS7cia52NqMUpDeMIorDlztm1t
NFdjH2LaRHTKtCnObBSfC9qLpWtKHlnKVTDeRIaT9mzTpjCpYGe1IQ6cq21ZHyJdvdEdr3aEeUg3
4kNtUp+Lyr/LB7rcanSO4YoM1q2i1wHubs7F/sQD2u5LnZ0NE/d51WMldEkx6mmfjITbt8MxysvY
enXHBtpYLzVoCetjWMQH4tsLPkYgqJ00otmpvoYeXShrYm9jVmmyH0MaKLNN4eKgPkG6Sik8IlqZ
YdZHPQ0PbsruOrWMoMqeAbeaP9NZxUgSrXbl/VxbCosLmtLrjHtjSoUHEyfTpyTXPymYQWUW3w6K
zogJLK8qDA5Thc6m8tRrazj4l/RT7sFNLkWFTBIlg8o+7dIeEY0lp7aGNgpC6CPQ3a0nYgbDqsx2
vhHfuSlgSN9Af8SI9dVwg5MyPXku30TmfvuIEm41ajQWRJHgXR3ZxfCWN5jV3cCDc6D+MXC1D5PZ
2Vsr5wafOlMzROhPqkdT6fnofKuUbrX1g4P0UKHJgsFU1gxnw5dUSNM5Hri9cksf5opYYnGEY1Sd
iQ2gz1i+bK//O4Y6Y2owLqcO3ITpptdYOTd51xVPA36gyLbPjVFWJ4unNbJMOdzMu7zPgYcqf9rG
sfFHY3Dfhl74Qg+574d+hb2M+a4pcxZVtTwWWEn2kx4w+5krIybRaWQ28U2eOya1Aj9T08Gb6bsX
Pgk0MCThFFB86hGTruWU2NREe8S+lG7sCtxWuDTwqzznR4W0PBra0nasl6My5w/LFMcp9CmfpPwt
O+ASrCyfehyTAQjMneWACbURtFoLEJ+4vjpmixUIrUnmpy8C+Om2wT331OELd/sRapYk+chCoznG
DfZg7ulNLLEca6SykZpaNK+y+BOnGOyNFh2+YKtaDv2vbFHuDEAuD9RY24FdD2ulzeIPxWHqbfrK
DLo22MmD4aHfKeU6yzH5WAUvJVl5/glG7iGbun3vOa8yH+UZy+1l6pv8jJaw3pCBcaKsQioxT9tw
XVaaQ/NuonVdUjPfd1b/s8oh9775M6MAZS+DYrrHQH6uaDxb5TSID1i3cwL2+7iW7+X63aEev8IF
Vx4yPldXbzEFmbIhbMRmt/X7nFA1hU/GqtF/14ibAmYqUVwXFKMt+yjGQZ+eiwM3Te27rureHS2O
Tqhup3j+LiY0DXVh0sfXaI5m9dzz2HktBHLPexx6mGJ57T+LVJX7EWo5BuKMCYIpv+Op+UYgyljO
4gXYD90ft6v686JXXqOz78mOkEA0PfDjeX4iH+PVc/Kn+GYw6+mIyhsnrv1bCFMcQOFYKYpNJrQP
wjcj3ZYm8pj4zieq4YAwnfgK9jtxcpsaIgp7kZ/9qTwBzyT2zfYwpOLTHZV7mbz8imJpV+OZFH56
izCURcdSfYZJIHaTVpAF899RRskwEtGaIuPxmYVSIJWMtrYNS2U6Cu/aM7xyKLjTWSxomZKP0BTj
3jX0Q134qASMvV/oneItyqR8YWiKVrfLrfdh2bgZC55AdtsuTR6SsFynMxvLldhFme044Vc5Dbuy
05+zLO470ziZmX+HZ5yIPwtXvOegmxmYfjpMvEMdfuqUPd7knZO+Qm+QKKwVRfpSDPrB6ABieQgJ
RGZkIHRwB0jENAGJDEsq77FsM8deebabcWKm50PjrMxl3i+5/oO6+LZgw9lQ/KFCIfkaPC+7EegX
DQ/UClYQ8UfCj5fO5FlQ27t6wo2V8cUsAzCSPcPHC/ZzGJ/yMFhvtJixuH6fYtqmrv7A/vBJUsZz
4DKDYLqzoRbCVz6kXMzKfOct+bA0nWCuyPADM9tGxr53MqV4H4MhO5vxe5076lJKG4XoxELS6sNP
b2EwxIub+j2OPJQVVIkhyWgu46gZVFCdgf5vOUonNx0jvvlXanVTzvV8WIrDjKQY/8Oqr8izR5Nz
fpfH1jkISlpLJr5G6WcRgSXQPdi89+yX+MUJQ7SWjxIMRcSc/cklOcwqDMZG7RBZo20flz5PI4vh
XYtSfzOXEg74wgGaOBBnG5+F/vhnJhplL+rhWKE02GJ+93fxc7/IuzYbrIvru802z+8TxSmaB+IR
iMKhchjlZe1dDSuEkyJq5urJ4dwUMMWY3nAb8J64mxdGZH1TQx0RLCkYBtzFMSIjMwW/Nzq82pwp
L5nS6peiGK5QFD4dxYJIT8FzA7Pvktjhn36BVSSTsYu6mN1Qa/CLS1piM6wOQ5z5GHpGtUck2uTd
neEuDJBnwZaZ1+HdErA4FvMrdEP91LDx1kUf3i7qbnEZZfZq6bclIu0ZqjkeUcxAg+MdGk0F4wyM
YIn8yQ5TVafHuXeINsPLEU0hKqYuDH9qO3Fx4Yf1udIQQovbXhtqnYTODNZUuoM5S/Hak5nOdm3j
6/4BwzNg5qY/6mQGsmB5GDN5zqWwLrKGnI09BJLe4v2y30lHeSfBBe9nB6okxwyEi1LuLd77/GQw
hONbUVsFli15W6l41SKOp8XMqmOLiz9a6LYEJMm0/+NCGeb3FjAj0NkpUxk37ArIF2MhDLYV/1CO
K0N3rMhH6tFVrlPkx9hJ3uIA746VBUelpdxir/tm32RRQYZRbnC01v2aSYcN3FIMKU1LfVtZ+joL
upMx56ytA9+hq2ZzN6X60+k5gEbq4+3suu/2EhLKxdiGHrq+QkZjkY6QbCfC9q+BGn7saLfK8ZS3
9rARgmgWRem/7xc2KqRdsJ9lD9XbwENwaRX9sTQLSA9sCl2r/o0TkD1cvL03LZRqFdk/rNyLdIJH
bSy/DSqzzk9ZhDZQQcG+Yu+Csyfs/D3InfWcaz+smqWjapYjBPuT6aG0YjgDniTxTlbHTrvtRpfQ
dQuliJ3eppXcsd9ecm7MtAneazfot407NM+zz2pxsmlKmsqGY1A22S5A2c4RNXwnKbw8DcLKnGmF
+KnBjxc4iIpm/ZMLJ1jUy2WkX+GIHSHVXkK9Cs/XuIwyCJ8mXlx2IRnYmIKNUH8bcPaAlol/zd55
sCq6504hXRmDY9Ah3EZKNdL2JfAty2eMsrQKaoWvxd1fWD+ovFdBBmtadu1ufKd0+w1J+qCn2cXC
hdzOz4YbPgXkUsYNGjrOJ5VxzgbPUGORD8YBiGj4HwO9VcO/U2MQ2DhZ8dVhFjnQFFMh92zG8uos
JuOVZTOutGK5DSxeskNIBqanXqYKXmmZI4i3Sw2jzHkd+4epgPjAmy6NhlpxhwvusAVNH6/vv/zM
WIYzG5FivSQbKeMbEQfNSS8+BKUpP3Lv7xtjWfldoDK0+lSjmNGwUp/WHcqPtD9O+H/8zGTvqwok
OQGKeTFrzkhkSZ20k/tp+vJ95hD1xP2W6GkfLIGN+Wgt7NL3IFaSacasorT197bZkQ+rfl1k5vuU
4gndQ3pA3/mcoGg84vsrbH3ShjykM/5A6SB+DjzvLNlC7gYLJmHVPbS9aV5iElZYfFRbO6kzyD5Y
b8a4cM8lSAftWEhoGb2BMt9wrHEZLRQ7IYvhfduCTUp8AQG2YSlDxd5GN/gfk+2UrBBzUKvA8W1o
5klx8HXq7UTpSESePYcDiKdG1b9Cf5mTrXZFORSPSTjtXO+rM7r5IHOaAB/jIeBYWOBBrnfFFD8L
pycIJ87enDR9rELErX7rZ6ccNKmt2JFnIJA3smvjrRPs4z6mNuZz2HQxIRUDBsf4hkFSyKhldWsx
KN3wE0VzRfGY2J1guJfBnCk/ULoXXMj+ZBq0oZhakZ2mwJCbMvxYLO4lu3yxFs9juohqYuanzK3w
lRaM4rs6yXJdWowOByCjKjs1+8gshhYeXnlTYFMIAHVtzMl4seycfZHlHgB91yQq3Mxh+t1Z/nRX
jz/jDIqn9fMnR8YV23wbswLbt2zGS1g2XA7J6xKlOCjv+7IoyqgEnEGc8ex59T6cU9iZ6fyRhD2W
R3oIJxN/8HaswT0Yf1K3/GvO/MYEb30Mvb2zYIKLaWC/H54Rg4A54r28rdb0Ca82vuupj3dj+ahD
4e50C6ffCOO7Cpnt3gj+EVtcRdfL/eTXb1kSfGeIqjNNFgdEt7UcY2SJo2ITTJVPRzGA2AvpnubB
BP/XXpZV0RdL32Fag2d/HMW24gLBtybczZx/fc6QkCbKT6qjk/uHJWCo6E4IEQKxjgz5jyWpbI9B
Ve8N7pBIOOwYZRVHTs3BywEstlT4z+WS/BXcPdhql3fZOa/ct3wgFSqAVrOedBXDt8U61zGqTULt
/o4UdQHTpW0SVlhW6w9VczM25AXkpv1mQgrj3QYyMaCac8BvIi/qdfKKQoRi+JEOlIzpkT5zwFhQ
uxVWtgqeSljeYxRhZA4tIVpCVlkSZUZGASSWYY6IlwH9VKc5Z+b4MUwH2gcyw+yRbk93E6JP72+T
1K+o6TkhKChFng6bPnHebIPig3KaffO0kIRm3IWiuwcqGGH2hO4t7mhxWH6t92kokbiCSwHRSRnW
DuehCX8dg3ZcSGvcBdV4mt0MrQCavdwIFkIDnCQiZepmbJN4N9veF6B3pPPmsvOWhHZfdAVoNu8r
K55NkPzoMigYFFKolpicbVwbNuohNtPJfP7nf3K/wdPE4x/BvGVPl/2U6wSms4vvuB9ilIWvRstf
nE+UcIrpTxIw9nRnstxG9Ewbm/ejCncskdHMIJyMcOzFmG4hnqeaBjhEPyKbfeMWHMjdfAmzwCJV
B5BaVdt/g8V5knIFAaJj8Euev2YMQ2wdr6CTicj28W7MTk31EFy8xvkqpK1Q2LSCl2N76TjPN2Eh
n7NgfooXBj6Vi29xSs6mO9HDmU6169iuxqL/NfPuyjSS32GitkUNyblFLQEi8Ev1UC/JNIqSHDsC
Ot3PDhjwNh69AvbafVhAJwQECQ99CK/plD9liJ8iun24w8XVKZIHfMkH9krwuppkAKPOzbh1KnSK
RPWNUSihR3qSD5/FpjkNZObYGGjFHkUBMpgeendiMzOWU3wWtYGsrsuw/wnDjBjNdxkmZ9kjckTt
iIDJn0zMb21wlH74YDelRpOgeX4s4yUMeco1bzMdcLHaGsS3ZeKFS/qbVtd6E6y4v4o8gDIYXjTA
q8Rov0F299tAUYkM7K1a9LWYSbInv06fUKCch6R4ygM+t9kzpq3bHoLJ/Rmb8RAWPNnkdfA3VhPv
6+XuH5Se20/fmOd3EtvbdrF7MPyvhjIhhLnyw/erC5LdV2tAtsuw5wONrr0xbMQHgsp1PhYK7Tfj
wJ8WoaXdGj5KpUqjMEWhV+S7Kgmzg4BanRS4QXEW7rGNY9+e67e8XeNwU/N3HR24DEw3+UPirUI6
1ghbYoiAMXgHfEwfZpXjFZDFI8E5UecVbwO1U52zxfCcauT+pZdjaYbjn1dOLcW3gnN/XWYubxLn
X7HGv07Lxhtd/TSNYnLZyo+4ZMGHDZDKDnt1BdffH/jQBoWNLXHcO6uTz178aFLFEIXBnSqZjGwE
lvMpm36r1cOE6oglou/d+CmbnjbgIPScdDf4fC1ZcM1a6bmArd6t8lTEKxuOYboO6IJkirwtYZhv
g06s0KeERIL7MkSrRZoENbPGDo5PDNGE+BSlPro+Y8qWcwNJNTx19DTkPAEt9ICdxoMHoTZhE2QW
RbNf9MUwudDUyo9+GV8pxp3tFJY3GoqNVbpbFRQXf8azmWWoZyQ00wi82sVqSSHRzrfJRpkpYGzg
eY/Ps7Dk3jNQyc2Zi0Q4eCAdi0C8YbC2vfYOPsIdCotqiYRungwz/0jS5F7ABYzkwjlp5eik+wAA
GtHUbv2nGbnAg1f9Vg5/SFu+aue04WZ56yVcjLHloi0TadPG9ANCl4di5kA1c+M2kPmH9K9cWvRe
0ip3Rg8WXzvpkUnmK6vw6789P06VRvQeHXLNTd/V3yX+StZOc7YdAuePUpxRU6yQ6Fj7PF3F6ANl
0UDgXvjbJ9lPsUCtj0GaO132uWCDBJ3zNCblW1MROEW95aNvHk/UFuM6kAC6maCqb0A/tCryQuoe
mfIphzWjjGRtko2PJk/ukc332ywjOTw2yrswxx3OyTVSXtl3me/fkw0QFTkf7VKmJIMweyRulovF
JhRdWvtmtsbfxXKdaAK8TbNObYeQmUIb2fBsiq02yEwpmwu8LrIB2/W+FlhDzdS4nXG3mzp8y0Le
1rhPEUb12VkFzt2M5m4qS7KxuBw7gfg5nQwOnzDdBTWHf9gul46sCsIgnjQuGfiqLNdKrrulzPe5
GXJKYkfhpuVusDp1YlkQ8fC8dTNrrF5M2MFo4GbikRrN75YaOQh3q3qsPIIbAI0H++A5TuVFDjxJ
jZRiRzLCh6mAaJj4lvdxyeeMAx+pcvNEPCsU5pXp03EYEYh7JpTwQ5b8P9zDpXY+aZpp5gvCYnz8
PUr6TK74Q+Z7X3YMuCAfeMNbCx9OTd5AOT9PCHz+eVzZWtsADWt8D0P1FLJC9YGqNL73IFO000VQ
pHtkmEcW9AZ5p1hcJibnTKDwTIVYuQZWYPNsYIHneVFuAzsSM0i88NCj2TlolOU044GKsDZY+zX5
Ik6b4hS+edBbtpmTvnZa7xq6s20/TyitwvKhHcVhGa9NzVs+iZM/VQzCP/W/zSJ+ymR3FXZj0gWx
3mj44bMBTSNy1B220WTrBrTIhZF8+A6pCU1G0kCTGVuNgSpH7hiYIXftJE/Bgq4VbCp9k3BffHyb
G48Ah11otqjhBjJLunj6GpW/Ndk77GuxvCoApwbS+G4NY23RoMrcOeQzUC4ZXtxg3tt9UIADNNGJ
5s8BqqEMPIBd45PT8qin/B7x+aMk/ww5GHq1OKqW+DqE1Ng21ixFdRt52b09MZKvXJCnU3ib9eFN
MMX3uhWXuuc4LNTdkMK6z0hdEzWjFNwwRFxcOMN2feX+lKFHOo4p5631VgqDOW6K2Wix3sZMYwIK
ydWjqtPMfswB/Z298BQDU98H9aMoe+PgFf7RQm8LlhDKgkfPXNstDWOZacyI2EGXjcR5sA+rCevy
4Nwxuvrs2UtFrpc/aYTkKEkZSYw6eCcv3ZDtvWX3mn6BfahBJgpD67E725bTHfwSU2cu3ybzZaa/
x0/dIrvnYXS1/+G007EOyQmq3fKqZtuHtsy4ww0UTyeVWm7j7bMICrEs+2ohREYRTDQJRapfUO0H
+mzAi9mO5APCCOKFjnOSFALaHp/0J39NonNF/sTe+m+fLMO2RFJyJAzuER3BjUHG51ChY8uHJWEJ
VG3TkVN/fefiouPlm/nPLdqFJpW0yrjewRaDWuzzjtEBvePQfaqQYgWGuoyCMN5VcSl3smIXX2b4
UBQZNjvtL5ip/pjCdXZhY9KQiymNpLXvhmXeZt6xdHjjdamDQbC3Zlii5j1S1pMxrevNVD3mSXtu
NUOzbnG3dWK+12NKNQbkkSHH6n6l5nQb42PQI29WuCFIJvg66M0NPdhpCN3XPGeC7xjYXhQe0A0Y
S+6VP1lJrFRml/XepH9wQwS7brcGGroo+uaRWh0zPF5iH1e82iWrt7EANxYFDr4DuDcLlJpdVgue
APL93KooafFLPI3Tbzav5W7M5qoDtsoZHl7qvK/3eCwZBbb6uAS8DJ2hxghqoP4OXODAnCCYUFHw
qBdUwBaZJKRWpeDd/l9797/S3qGD+x/RZh/9OPwXsR3/wr+J7RzC5gMTGFlgg8Wy6T3+Q2xnO/9i
rR7+0PWDICCinq/8u9jO8/kSmm7TxBBjOoxT/1NsB/fMhkNGEKmLQA5xnPN/Edvhnf/vlDFWy47w
bJiPFl/EK/ZfxXYdOVEpuQVeRElgV4o17hN6gOCWDdS9wOK7QbqdHIWpy21i1A9BaX/pbF4dpZr9
gldcKBOtg5pCCf+5ty8lCTjEXJGq2DNFJkNt32I1E+rJINnu4s3GUQjjSWKLLRef+Mrw0eaxxnm4
oKNCThzrDL4gYSr+4Fob7RmfOIZXdvSnPVpnpRkkN8zgQuKFIh/uxtZUwdOgpb3rGlwwc5uxUrBJ
vgzbmUwi5O1GjjYPw4HP4AUm5CwYm1jDqx3m6R7pMSye4KURAW1RJaERdjx1/bLgHzDdeyd5r4Hs
xBJYcBlM390DOSTQ3gbwqHZmHxvgLI6Y44OMvH9cDMMewj6BgL787rz8z9IP17n+nP0Rb52DsN5D
ROXZA/mBDRY/0lZSfHAMeM/OzGkzrFjhcXaOWO7ZeqxycVudHZeJwVS9SN9H/TQ4N01HaprpEo0F
V1oV0JlD4tkHk9PUzZdzAneKCJ8v0pthD4kfML0GYiTwakzONlOEuBwmU5yc5haoDVekLONft2bR
RM1OIombnfuE4UgSzO+uuKAHNXfG9FKDnftrgubcY7xh0DVthgUqbjP/WhCnt2rs75t2uPbCR6Nj
X+dUspFmqr0Ljf6mMXfIx7tDl7bdpoYWRuagurxUE1PU2poGoE60O4HxTEwXjTLlvs3BMHrYSmZm
OezzX+G8PypyLNMgj9njkr4tBvVMT3nMMxjOim+EsuQ8q541rQPkGd2POXofBLCNR7fvztnCHGgk
CCUU7NFZF6wrSePK/oY8W3+NZ1L0e8mW9SObUYcpQQnuPY6HKxKGOwcf9UHdN7r2NkaP1EdltH2g
hcRhyPKvNsY9bLKVjTP9aYjkvlpMwCKzF9zIpvpsPYxTXnqtZ1QHsqPeSzDuRrU3MVjpcV3wHr8h
tCOhCpYsFZMzbUqGU7cJt3G4HosugjxnrjezQZWRjC+CFNhdmvHcYVx7c2Lx1+JuO2SdiaXCQO5o
sQ4xkWT1Oa6r07Lk36pPYLq4yZ9ekNtDTMizlcoQSCm5PpMWN8wQEQv5RIMmM7TfdHIVIzMocRg5
2WEBMcppQB+GVB4NDFhbW8zNtl1eLA+raZ8pF14Pc3DMNanLU18S7bgb1oMbSJWOZjP76jyZ7r0x
GzhlTZDhi/+1TIW4hKG2L/47phn3ZkKZekYLtYutCWXB4MA610a4J3g9YsTq3JvNuclb8+DY1gKa
jvGTGXQUwHtJiuK175eGWSa5RQ3rAQcGwY22CIFfIVZeSwRvXrJ/lTOq+UF6D+7csUbjNZAaDVKK
xXk2/WWGAcF4nVn8k4lV1XfuRyaPGYy9i0+WY+Ox9G5/SQqJ71mt3aicOAXab/DO7ivFvLmbhvFi
GEtyaVhCL3qZn/1a/FlkB9Oi8T4zrb2z8Iqd4xpQ9+z5L2Gg/sUEVHPhlT9EgYDIbKWzcZHOKI7c
sIC4cnnTzaE6L7kVeZLOunBc4vhGEjJNGuLISxBjFcZDG7YNZFOrug/7bs8oIj/YFSrgPOkjkquM
De2GuZX61+ssfWoRlFWMiCIsHiNu8tu+QcznNV2+K2UBTyVF/IJsuWNfVbx2661bZ90Li/IP5KmA
zXS9ZrFsfDGPN/GEkdIK/G3d6/GYV8hv/bLfdx4leZHLQ2b1z6m7HygSIe9VN8344MWq3XNBHLhq
VR7/zCFTxakk34FB29ob9RpwFBwrviOSQXuHeyE4kpl1GRavjXzFDiW0QCfp1vkrQlY7fa7jwx6c
Z3Jhi4iSzur2Vn8OQt7cpccEkBp+K3T61TOrg9+iX+e85wUIUFtkPG9zcmqUR0mHamuX9vrkuE1A
qd/DsZ/HgaByOCp2/57lHX1s4kAvFOOrbtTr0pEwOXog/3BEb0ekUcpGy2VbwFzMISlxUfSv5tzy
GZDw0IFFwb+Lmq3hDdtazgsgvewSS4ptYotuOfzuINu1j0v5iVuZGjso5zthW49zZgAG2KdoXhDH
VRYyjH7jfLaBkxwG7SFczTt+BgMEbtLZ4ykYmyNyf/LFY/8aWv53Vu4mRwUnwaUOjLG6reKQMhjD
HFG7YRQzQSuA2rCpsdv7KqMMyLripRvYLyQhrVfnOMehmdGBLczZvM/JHottzLNR62m5hDn/VJG2
m7POnOq/ZaCCPUy8y4DKZueR+UI8MMFhmrZizGdUrFVxa9t1cPC85joGrTw2sUOGuFjwiFq8AZdl
pwZPfVYHnZfyswh7f1XduYeirp4qZpAHCuEDYZKr0M3HEC2I69LDgF/XTm7aqW9PzbvBDXCZLXDO
TlndI1kFXWKbR9Us9nYkudPFmXNlS3EIwpKQbLSzkbukX/M0JfDuxY8vPAxQ5Xh22tY+TOhB7TgP
DmwmINi1U2S36oHzTW06TMK7emQYHppYLYepkDvkpttkSIEm+CZO2A4KhcUpzKTjZmDWZZJUCk6i
Oylr/mnXPcBIof+sO+dxXn8h8DLVIUl6hUJ0uDczz7qtA6/bsPH4m8PVbHDIlRwpaBxY2KEc+WVB
jYaifJ8gfZB3Q0tT47JvPaC12FVvKz+OlMjF2bXodW1kpTuc30i2HXxXnR1/CQMVbjkG0wVcB8AQ
wpT3Ndt3K7G/ed+99bHp7oY1VaFnOEGHHtmB9KM47o5dXb4ArHQh0EPXhsZzttp5vGO9IdEE4XM3
JYHygwtOfkyGvxbW9puGsEWIA1g0jPqxFWKKlKO7EwFkBwsD7FUoOAihrmI+hdyJwsm2t52a+fah
LXdtbctN2lT4Y0fcBcUqW21Wh2h2N0+OvQE1xyzcMO9jGzGuZF1ArJE+jcy0lkJ13Ocj6aILaonx
WuiCSNEhjKyJwq5avzy69q8q0DWEi3kc82FvAEo4uQFmW5RiCpNoR2CWg/JIG+lwtozQ3ueLT92g
0W50kDO78ky3igrLW56xa8Jh+leOzmS7UWSLol/EWvTN1AKh3pYsuZuwbGcmfQ8BxNfXpgZvUq+c
lbYRcePcc/ZZmdbAMJZ0XDjv9X9Qz7CJyZbeMvVazR40C7eMOY5V6VNw+T0aM1THTKWFBawP0lUj
Amdmf+7G3ZMDX3QnyikPJPsx3kfGfm6eC+7kzwxndCDlQNxUluqYT04zjEg4Ov3Ji9WgtSTOW5Gd
YVKs0PA0eWFfhvyM0JiaCYiQ2t26BAFJHqpFCA7dCcYWD2qbANFTR3gd2CApr1o4IMXw28dEMQuF
zbFKpjgDN7HRKNtDBNcN9A3EeItXE34KPAZyETBW7wvnPDiCHcJOvjUqhsG5m5Gr2cfb6wlTzOa/
lUs55dUJBsrac/ZkifxCUfHPNJqg1ju2KywgSC3yEafCem0ncSxIXCUlc9mHm51lGsHOUWma1RK6
7GEr+x5x54JFYsEimiOBJTAvvaGL9oqFEjrO3zKay52VKjupO0ZQeXwDJoESbHZfhZYSoL2bSwul
nBahwB2tq01zauMCM3IlYaEhXa6TQ1MMincPY+iACeUWL8Oy7RMLLMM42gFduD9d3YDk1AsyyINH
sl3FQGZD96SEpwtSOKvUHmv42d0OwudAXUWSQ08AdTll1J3UFMVIilCfuDJSFtbsktndKymuZ30Z
abVJbO+ch5WIIxINzUzWtH2pqjp90XokDMIpA0b09lCCfgbbgGlniLWFRjXm0NRl8AL3dSbiECh9
QSskrTYGptWwzgd6iXolPZUYopUETHuZYAyFO8OJrJNglGnBhr96HtkcbFWBe0ZS+asRzg6bGFN+
p/dxSLc2wXxKOQQGWdVYPF/F0oOPLF02UQl60J1PBCXdjWGBwe4Az53jteinktvFIJgILJGnw2m/
ugjnCXsb+oxc76LTQbLpdGh9xCh4sBwwtO4Sh7lW/lroXnOJJxhdsg7G0Ch6ZCs3KrGoLDTUNJov
CFA9xabymlr1exSvjcNg50kc5D9ZT9iU0ASvXRx5ORV7xsA1LBMtnSfdo7TUahu7FCi7swGumHuB
L0H7+VzHcvqYIrHLdP25MvM4hPfC9IeHzEHEbmU73aT0Nro1oK625Oqzboa04A3v1F2hdNvJ99gZ
zCQ8jmXVKrvBwj4x54lJ+9twXwFxe696sbueakbH9vuEPUihK8RR7haXDiRDi9nT9i4wya6NzZI8
wbr9JBRxSZWtSL0pKLnTs65v71nB574qD9Ycv+tdnW5y13YCBOOgiJMZbxhZsFwtntW1dxB7qatL
mj9chlvDI4vUu+WOKH5o58hdY5k+vCbhN44vetKdPwqhM8ZLLHkapj+jyD8dMdA2KF8TsXwMETKa
1pyXqtkqen6yXJUXp7ybXvTmZhj/wGHdXNXjdkfbSyeMAwHahqMX2TqqLix4abv931fXvvexQdbZ
UUIAA2E/akRgl7UDieUwYWxLMGbn42vqWs5GqJPqL2PisevNYsxt3L9SiGpGQr2coL9aKbzA5SzM
CuNQuHHC59ShhTRWpF+Qb0nc5YPVdObr/cR8XVh85N1gmenB0kzW+eYbDro322GDrUyGPDAw7usR
U0/rUmGsgBhqag9zf1Z/DxmabVHNtk+blzmXQKUz5SkWJUeKNj8aSS+oUVPf0Iny3XbzG6+dj0mc
kskjh0V0z+GGwXeXejtVOIfaLX/5CHHhwluKVIDBgIF+9/+/XWcT/rWBRzVVxxFBE9ML++/mjHHF
oymP8rEe2iI0PzPncl6xwqWFeS9Gr1yJnxRrqxSKEbfjYoi5TpsTLibpzLtjAp/gSdfDDH83VS7k
iesQu4h6un07vD2ivESpgrxZmB8q9OJ9Wfd/NOBUT2WGCNRPzW6qumTbD5W+w2/wyosltIRphSm+
xByMwrVvhjzsO3QpDzn7f9ceZ4G4/NVLcaE1Z3lBKM8L9oOWmwfVFM8nmtaPbB6oaR9YhmgYBIye
yJfg23QUWIKZ+azaXAeTgsBIE4uOrzevqleFBBKFP4zlH8eEkKWl6aHGFTMorLiSaWDqjSrsMe21
bvvqkHjDFUJRFahlfoU/9eK5OdVQsBWf2JqiTGtpMI0ayaeGl5gS1GlV7OJ28Ss0eKi8BhAk1fhs
cq/cKUxuW9WCFTjq3t/GJkYlNejU85zFwdIJ7eCJPyk8gotUAFTn7Kgz89wLTkBiLV8RVeN8TXwq
xuqcU0s062nK45PdS254T1PM5WlJzhD5L5GlPzBDsBHJvQf5BQjuUuUNMzIIMUePzTZHsgHBzztF
zRyPvUd2zghdFSWJMZU189acFjwFxyHTeDkucOtZ5N/jSvsnyDZE9EGZoAgZJGl55dQaxSefjjKQ
ZnuY+D/yEtdK0Vl0mEgC5/03KyjUqLwFcTXYz3l+bGaipQJiXpc5b67e7TpSiolmYDJcaM9rfFrU
gmSZWQODfKlpr648UW0KXXCfMIPaElcjikx2KgTGcndPUyHpfYP3kVm4KGMujJ9qX6tN59OrbdXA
KjusO7VLoSJoJb2/Zbg4cP7xcMrOF0l1WpQ92BBCtOh1Mz7jeCo6AHJARnS33tVURFAR+xaVzcFF
eNzRLvreDx79sxMRgbhaKVvx6GxKL2FOQALD5EftAGCLUF/7ELlGg7lw1sNGA4jR1+6VC2xyMU0k
FHMaSJXW8YsLJOii6s6xGMvieVK6a9EMwWJr9llGWHR1JuijbQGp1Rt51DquPfgB4ulspDgO2hH6
HqUBGuYSOFpYalMyd1hBvIQEtcejXIpwGD1siRHGRmuFfwIB+BmJC2xnl0OpcHRYZeX8ChcAtK+U
PnEF09dsk17hnLxjZ87B1BMPHTIWpGNjiEO5LM9ZRqJHT0tnA7uvPiPYsnvUQPF6EufHmvChgvdF
VBkZFcRdJOES7iuQ2zJnNnF6+ztpK3EqhiPMrMHX35pmBfbY8/M0AkrwMIHwOIjSz2yda8riRofC
eUPepk7SSj5w9mL70ZUroZASE0L5onEs8vckgYc2vYUKhKPZJIJkoJfkI9fbRdoYW/oVasgTwabo
7KpkRGR9rBbvDUWZQI9AfCsoBeCHm+xTXTvXNpWNZtb5Fufgk+E0KZZ93HFFfylNx4HFER34Mdnr
InAjRxARThe3RKhg/3N2f/NG9g7eInepUMcnHWtjIDkl8CdyXOk91I3EnI5FixU4w3q/7TIj8itc
UUR/+x2eTSTCmFq0apYOPV6Yom2LX6md98zNPE4XzPnHBBwcL2jmM3wA37UoTzF/HZ9H7JUvJilo
xtwwpgUAr2kRbqK8lMAm+MdykF9KX17UrnxtWS2eFUw1ZdwlYA9HdSsz8yYSgQrsCdz6ZdjllrdV
ZUtL8NiOIEDKo+M0/cUyy3s7PFQVB4vqKOD5lHSXlilZK0PfVWV0XGik8bUUh0OEsSxvanPFPcaB
zL8XMRDnTkmJpC14ep0T+CnBx+tKSMlSi7d8Q/1ZVRmwdZRebL0zwTpnnBBfu40wPLIe5mAFUj8Y
iraQidNIeqBD2tF8oG0Z8KQkGpVwa9vYEzaYNHLJmZMig59CHHveT0U/vkQ1dO5loO6hql+Iq5Gk
JUYCwtdiq4qFtU7HcCQqAEBkZSQZiGV9yvZDWtFVn9Vre+3McdoraIXksVl7q5X0Jbk4eATxoVG0
P9hV7i534mIy/ikMO2Ukp7Nl6l+6s3Y2sGKMhEcXApdWarT7HZTIM1kUcVi6+UeZ21uGv5kQocJQ
6nl2CNX8tgxsNodOo2MUzWfb6x8A0Ei6zNi18I9SxE4ji0/hFs16Xd6zsb/rFal71XiJ9ZkRw9D3
FRieTTKjsHULGLx0kOdCg+ycQjQsRQUuJ7vrrq7uX6yFMZhr1nPSpbeijI+iwACGQ/aicendNI3z
UTbiH7YyDWpO0fqI6RxiqAPmkvZgrSHVVkqh8yLKyFGKAeksTdIdCP4YeJrk9ijV5NCB5/EnLEsB
t2jYzRmJsqJ/zA4lwRP3W4JP524ab1Qg6Fs9tygDwceKS8HedOZirjc9FeZQoW11/b2b82sncB8a
jX1wi5pw9MQ41iA2cu6RtfPcAxibdGdQaNjWEDjt2EJBmlrez3LYyKoLGeUEr77B3IHGQlFluljc
6tat5Z+TDnPSYy3U9C079vIvCaWjMEFm6/AnSB8HMmFyo11S+FMuGQkt9wMRigugRqtM60IThUfM
ugtHa0Kav+Xb7f12WOzAyoEpjPgt3VLZ898xKwP3uHfoYP89mSrvBS6K1c4C1rlrp+wr1gpxFE5z
sBloOBO93wwc046Z5yzKoQlLu065jzRMfwVPepFOl4agxFoBGEEWtJMA31YLaYKlNoiDZNtUHIQs
tc4Vfh6QC80+nkAH24O6NbVco8Lxz6iWHhfeqPOhAykpTlHXKqIgE/F3uuax2MqnM70YKGqOia9E
z1FCSAgzy3BHwa/2b5Z/Mu23r38cl7zcJ/NSXl7s+L0dQFRlLipcBbi9rzv+7mDnwrx4d/L0u4ti
1zfgqjG3comd9cw6qap8r2I2BqlBawkIob6KdRiinuLXVixhK9iP2uPzrRJgW4RCZQS7Fr51PtI1
uQmfDPu2ox/IE2oeAuoX8XCMnXmnVfa304vfxqq+ZmsYN86of6xlwdu/4Aiex2XpzplnsL2ocLjM
SmKjiolm13XNJ20o09XLP5rVeKpoMZpQU8w7Pa1CGmScAyUlQdZopLhs/QcbhkWuIDZCIqwhY/0X
rqxum04OF4/5jzswNJe2MZ2KDFOdoxGqFE1jgKng2C1xup+prgjGRX/niePE6nBtk8j+zL6RebA0
WVeadX+R7vg5mF/LmL3HxJAhIdKywJlHY670BSE47I7OXvITieu6OPE6IaUv3dexTbaVk75Wa3MA
II74MHYJhvRYuSCgs3uJ44de5MdFNSULlORfm5BnsXpoT3MPCngSOBwUqYZOO/ytu/5m5OalAvKW
CUp3in5p2Dt6QWlo7sFoS4rsQCI3TfwPffzOaEyhHpGTIyXXAQ5ab9eP+FuF0Zz5Hq8KAzJIbGNb
QkUgeUKCGND2tocEApuMxReKb5yb1W/MurHOm9M8R+3BIqAgXXyeWvssGgsBP7cDQ8G0xci1mwTA
GQ8knTngeSmRFkZ1egze4px1064IIw2MemrdnUUKD0IqkUWstOX+af0UEKRY5uC3K3LWuFXJa81T
5tsAXKuedHNjQ23Yen1JLiZLFtTAYCpdckJorPe5t2+DDoB+lTT0BHORgpRy5IdCig7Wv4JycXQ0
LyyqBa8N/ipzBndQ9xxjc4qV32yJbuTONYJ3wlKNq1lnF8XFKdRz4dwrx4zPfZl3h0FCRFZcdV8n
9VmMDNsZWUF6mUfhA/DFaYMmQtGJrL4QW+jjLUOTsFfNnzqa+WlK3/A6PY1cLexq2BZJE0ZJSaYf
EPsc7/HiyIal0Xx2AHd6FXzWDPrlG80XSNU3mOIndgZ+bdxMRGGbPRxEWCgi6AxNgv1oAhfAyEJo
g5wMi8q3PP7pDT5HDLzrSdiwidXY0peAbbrnqPqc7K+aSEZc5Rc8HKS689eZX6ow7J3s0JY5SHcy
0Q+KpjxKg3qpCWiLkunbkb449HDkUW2JWHmxLiePspLuLs4KOMe5riJ08Ukjc71YPmf0Z+Xa/zwo
KngJw/WfaezWJ2TFvr4CfSL8Mvij2p6Tub84HhFglJxwIQsTG38Hsk0udEiXwMYk/nh43gUOp45d
A6vfJ8PGOu2q136GWdJToTlQiGu82FAnG1Dxqhn/LvRAGTY/iX999VUgaGUejo24DmvxkYmTCmdo
reRI4xxDM8d3gSirK19VHX1YeuH3wH5YViOVva08UOwUwZyTfNhPYq3GwhDeGEHi4iLBHu8g3+QU
mOVTAiVH5UVK81qEo9sywt5hN+EGSf6rjyBr4ZG6hITTF1qk3xbinJ6bBkud0WvF9VBBikSRjANY
JU8Zl5zu3WRdOVQfFSTogeVLq1V7FTim0wCCr9jYtP9GLOLjsNN18bYkPOOZv2Q0dmig9TKoSov+
xjou4zbL+oQ9Dyn7rRh1f8lp+HXmbR2rwObme6Ln7xqOZAQ1mHcaVs9F47NLXkBGL4t6NSqIp8Yu
iY0BYg0NV+siul+N1tN1QOwx+8+OTUZCDK8xnheCOGUcHQ1zCRlAeKMVaIAU4sWXCOy0ywVAe9h0
BrDRgRfXhN11qa7o9i9Gc8nx3XrsK5v26AGIx+qqDfxUa/omPq2pofTnw22vpZMFo9P5BU4zSIXh
CMhwxZEzjZAufAJEFVrNFMiUHm33JWelwSWCMnWaeszIV7UqqEcE3VZijqv3Wv5L5AEls92a1rc1
rTFwFsKOihOabwGVcDgIjdIBKhYw8WsGwj9gwkm/5ICihVacbEINIGmgQT5YfazxK9CRKP0lcIjh
37oqsFG4Y9qy1F48GIDZRPLrMDZ9Z+1sLz8S1eKSSfN0dJ5q4I7J78iFhC+6T5ABUyU/5lV1xHOS
6J/kTJ9yNhluUGs3LnET6cMch1LS4LxJhmtjcHkkuliasfnacybeK8jtapvDKq0o2ZHYd5/krJ8b
npHRWLnmhNH8vK+aoGy9bl+MYrkigAl+7gOwL1hTmT2lFzP30n0LEUKKHzz3uvUVxd8SUNgqEkga
cExvv8CdGMFyZk2oglBptOKod0wS7YQ1GsWbv+7cJmEi1RMTExsFS7OwVZtf6Uzgu1TzjxqpaZOu
1HArxnSoDJhuwdhfFS9GZpd4jex6DprV5ljAVsW1Gdjq+M+RWG0R0Ldxy3VcJrXftNAPWt4mI5aa
hIak/lHM4g88Y9Aj3waFGJoHT9Fof0cC+zSjs57vlJiDSX9UnQZnG6L8mOmuX9DCZPO65ZDhgDDk
TKn6ss3m/FuB2ysNC3FQLkGSQR+d2g+Y/WFUUmCRV3uCr/tJH82nJLVQVMtjSWNYmr0YyYgOgz++
ehTvrrRu3WLTq6SJk0cdvTcOOTcU58m0ub0pLCuIdAD44s/hylQ6Ye95mziVhs/ChLZI48o2bz9B
XZzRhWxDDbG279PZeZ+dGL9BqrAz1s9KSUtUsZtoCOAK+9N0pHq95cnJNR6l+Uh0czsmy2H0LN9u
pp8eoXjO+uPili99N/8VBxaxb02Xv9llDy+UwqIJG8KMLYDJoEx+BBZQSoYsQBB0hBsmnNHOmYNk
fMyuG1rArPFhoCJbwUBO+4lw3onNO6EqY90PeaCYAOj3MxMe2KNRDwvH3caJ7vNrXXk/26F5HzHz
Uoy7bxRig3pxZS6/aFwerObHHDBtLM53C4rsaS5JJYwTE1wCYBhU5lBmmMbIJ7napY+za+1k27Jd
ADuMYGhsuDOJMTwIOm8lvQsmH3Rz6bcqeF21/K7T+luXkD7X++jkICYNgGhmInRg57ZJpH7MJhYQ
x26BlhJScZWTxRlMKd3RodEPW/l4GlOhnbFPsPceAF80hfleKe5r22rnloj9cYX+WDVgvRwmMOjm
PnV63pQKv8oR53uqvZdd1x+LJKEsxAqWHP1z4sItjHgLsFfntZZ/WDHAMFt/LuFov1WU3GvJHSqt
fRAF86I+skRKJEu6wgP55XIRU0TmQjPruQwQSZcC11SBcrClsT5I6rVFtLr1477U92iQG0sNSQMC
ZsPX5l1nFECwYfdM7fkz7P5mKsabEenJoZ3S4VRVzbkwSLvTCDavSFVr02XAb0zPJFtKsiQ2/Dzl
rVqcSvQbyhWebdjy2rTsJ81h82/S7tKTSsQSxn+7nd4t0LsQJ8Ioza7G8mMAhepNZTsXDrlmCp0d
2GVOOW2LghzdbO/b7qP/SCFYdOeC7utY2ZAetWpJSSurNW/DTmdpDlAltvrwDjGxF54/zC2etyx0
sRnF43kRn9nYbWMGsMJRt7rFmjmjbkf7dGeBm4sJ4mthNOxMe8KePt+Mle4qVX+1tfWFs4EeHE5I
v1wiI0ZPPy0b+zSWGVuJeNkthe6xoCdOYUM986Lyd2QjUXRgYrCDFIe2gcogM0bCvv9WdOetiFRI
PKSMlhVTO2AGn1mDB+YSXyraQ+xqPsQ9QJ2KIKvMzwpgE9S5wj3US/6rYcgMjFblWbHTS9X2n020
UDxUWRebz9uhcxR3o7fWHJSz55ejdpqK7OI6xsvSWTeiHfc4ogACYLODA6iqJYtvqLx61NLxkpEB
B+VXZp86k3brhbbZhyZhHSJ0Fu2BvYof3abUVIJyJiWSFOBqnR0GrPN6+Ywuef1T9ycoZlo9APJZ
vVmcPR9FwqxP9HBJCQ64w5aSs1vNnozDnETDqzkAHKQUAvA/gJSgnzyAv/duNcZV/9Qxes5jggi2
4ue2DuSZy6u2+DXaHV1bAfmMzWBKILdVYLevqtKdPfZ7g2Y+Gk7VJS3POWrZppkYverfGVQ/Cied
Xi+1OCrCfU5hxngZ2vz4Awd8w5RBNyW4esmyc2iwvX6sgeUivtnKSyXmUKXqUCW/GtPW5smEc5X6
AsEi7+GpCl0P3WZCIddTm51gBz5p4eB8k7IM1CHsSMZ02D8JN+rN64pk6CAY1XjX1JhkPV9K8bGp
xKFjrEI5jAWZ7BaGio58NiM+f0ZE5QQjPxxHfgIkMBFRwLUMUvFtiQzR7XIaJyYeEpafIIB3I3cv
ZzvnHVbLoBsDOjoEDqopZcPBiN45j7g9tSyW/u+CWWH2xq5S8322ZmK8iab07qURxXNsn1H62T/0
J1ftdrifg0TaYcy6sin2wnRehdNucGUGNuvaCOmtTErWIko4tJ/pwl4Qe2hr/y3pXCUrtxkqNmZS
JVhU5vLA5iwg3H5mU0Q7PcW2Pokr8mEEY5S1Re6Z+RiVqjqZ5DOZvGCGpFzdJLGWPuJqyX+yaW70
023HqbnUmYYzOCPKwJtRaq85bU14NkTr03+HtW0lByXdc0b4SKbkmPFHGC38ebwO3jmTLzRhkd2w
zoO9BH2V8+kugH4AZapWMcIInXoKVlk6J77metscsnIHYaynsKXtyBWz9RH4apN2FTqTgyZz2hG6
nZdZVGVAlPL1eKQ3CiN5E03g8jvtpNT4dzk4/xQ5I0OTXQrLpcpbOXHTIIkCXtwL+gITgh4fmFRn
IjIK3rgich4eizRgSfASOo2/5nepYzoy3PolJ4qnujhJWsq3es338FhmHcW7cew31QvK944Pl6tp
p7xjugAunnb4q2uuvJGTqSfgvnzcOuaAKmNdt8RB35OhUt3ur6knv00ub4rHkyY1VtWNw8ZjZ2Xu
P0KSJ0Be3jZRkreIjCu+5A/SeM+Cbmyp1XvsCps5QzBQMuswzX23M/v2SofTqUlYsfPox8JeQej9
rcd7Q8fHg9gmHaeOwgt5cVtfaqQcyX/qKlbb1CSJJXTgnA21jEKy8oQY6Hr5a9zhjfTKd098ecUH
pXlPGl6T3EP8m068rbfwZ+zW5VzvNxZ4XviRH3nmBC3rST156yGEYAA+40FbrWSO8jKyd9jpid4E
hYrPdBnpWIpA5qA0R313pIDgXrjoCmpXd/7Q/hrjWB76ibGRVF9G2QRXMrCwmfwRpskbLzVHJMXs
mkv3TzK8WbIhzGgrN7n2TzvfjXpqa1yT9Hukyx9M/Tzx5np3U/zOaUPN0N/0HhHabb7gNAW52e5M
VhBA0tjE/c6O8SjKPLRkwcZhyra193cieMZbf2DApHAmhtcAQjvKWdURIhbYZVn0nRHXaaYovJ1G
79OizaE2Oa+5Fv8s4phnkbrDI3aAx0o1IbfKYi5CIvrFkj6zB2IhjNfRneIT4FNnl3rLi6LmpIai
MT7S/wNSJT8Q/uVqr/IKm6edK8zQ6aNH5ymmn/MnmxXXszUHamCqGRW7DGteEaw19Tvv2494hvbh
RhqK6aS8NAO3MkoiX4bB3DASoZQkx6kejlUl4YFM3TUho01TUnPmirHXy/rWwnyFBDI/9X25K131
UzFMrs3aLwTW6ikaE+zr3Ye66icFzFNLO7pJ/5zmBhA04GXTPo7113lcdom6hEbbbNMaR4DU8Til
R2zPT8BxfAePDX6pz2pp36e2CKDxqAS/KUqdm/soq71h8IwZ2m83DKEzGA/+x+QzVlsttgOWjT47
vUPPZudJ0zG31HaN99Jpf/RJFEcssbfBUwO3YbyJkr2rpl8gOyyYQdadmflkyz8UiES+q3TPZHqe
tTyiS9syXvi1hnam+qkUJ4kBdJuzwVAJdK+4IY5jg53SNNfqM5vzo2ZVGyvzTl3SfAJdItNnQeur
mCGSAnHUeR5KjSCK/dw0AnJmj91hlV8hT1Dv7XltzrC8nxQMINTWXyXYK1SZW5rTMA5iwpmRLeP8
z5PUh7Ay8X5CMkAT2jJlX7AF49TqjWPs8na1LIC9Hts3WxjXsqxPuuWFWUpxVRfQ4/DUqW8LNmkx
QDXU+fVzYVQTXzftYDSb11rtbrKZLjMrZpOL8+BFN7sFPWUz4nE/iinJoIzUTOcd9cabVgNmTwOu
wTA2N+QRux9MUkLcV6SjtCnU0kFjrhXnufXtEt4euCgay7AxJD9A691AASoRhA0lZrdPlZI4G+Mp
awjs2bHvJdBMDHphlOTQm3wg+ZIDHgp4omb0ELF68eB59RwfuX5yHZZ49M6Au0itfc9StzHmPfPM
i7EYp8Hkee3UAcoDkh6KUtYFY9mELqHhxkmfqbHfKHUXDkD4usm4N4aLpcC8JTjJk1ndp8kjwxG3
4W0wOIeUSaRRcSQQeIqqf+1gXSRq0LKOkbZ5q9CrAk3W+3R5K1JzDxTLCZfK2pnaD33OFrRztDjL
7Q/UkKV0DsexaW8rwzpCsr6Lol9tpawoK5HcC0znJITTqxJTDZpdVTf/zJgLRFK/6tPwQVP7SbOp
eW5GWVzlQgxijm4L6xbayXZu5N3jXKGqGllhwTKbmGoQv0YzBqWM1Yu5dG8LK98gY7EfKcdu/FUH
ZRuJDwxH27VERkuUsI7crU1N6QjTnFJuv0z7cOxINeH+lXL4dsqWEKcYDnyqEXnSZsdd+mhngmZF
Wp1bNz5Wa1N9rB8W04qOEezzJ7sZPrzBph0JDbKkQGuSNEjxr4iOuWMwthO1sx/F6B7GYS0Tz8Gr
9zNzG3zqfaPSTdNR6qrMD7lKpv2vR8DF4yZku9kpKrD+NfmxLK1b6yUH0Re35C0R6dGL3puZJhyF
hEtM2Gpe2ZjmMnGlnvTfwcO+QDQLpDTcs2qCpEIutKEbu2K6Jl0lLUrjIx4p0tAehkkaFIJmXs6M
mS3Gasxo7P2cbTUqCmgW98EzkkcvpsZ00ODZCiJrCEYwkU+OjjQ10IJdW/p+0LSwSqs1QAEURsg4
8Jz2lVImtLAcP6T4M5F+pZRVHhfLO/SZ4AEejQMB5J/FjX/LJvMNBVqsw4k36DbcVOwn+GeZHHH+
gRgpKfjwiuTsUfpdupaJeMvL3XVO/EzYb0Sv89q9ZGijb+LgoRHlQ9NxKEq76JmVsbIXEixAk3Nb
zsc9dOwLMx2eMnuD3XZTad2uLNNVDOExhPxhQF82dBNkjhbPgdO0vk40JTAMbnssf0lODwdrsOeb
27QPJ50fuYs9IpUBEwLYyhI3fNQX3NtoTQ8iU94jjJUObVL6jAXQNqwf3h8PARXMar5mG4JnxOWr
7LdploRpMlFX6zzVxAM3i1L8YINf2X1bw1UCZwQY6mYNh0zPJtpN/nQ4Adm2fVZ1/WxR3uRGMfbs
hI/JwjDuPVesmsH6I5QxpzSmfjJs7xYpMWSlcI5fk0NZ5gev8M69ScCJcTLSh+tioZ4BtEOGeTS2
flnye+9AxRkQ+yn80GpGfUHdwNRsl0E9aqyBlzZ9NNOjc2hTmvexa71MVrz1quzNVRaoEIByTaWn
F1J7HmftmfKusDcSh9Vvu3VXtmv8Y5nnpNa4pP7NqERPiy6c9b95eVhwcNsuW3WT1cn0ULAJdKyd
poIuNVhEXNNbbvY2FF+AoYhCyFOVTCHn5+YmUzu8ucYdeuoj10HMlt5JZzdDi9A5N7Fxjy1riqQF
MZGNl3bRCCFFb3FxsydnT4+7z4G5T/roT51hdXA03xjZjxn5K7d/DDnZnQg0RKW0mDeKICXBziUs
2w6vk3rWejvMCQqJK3jXQ5vNf5/cZwKj+MAW+11BHpq6GtII1oZcWCdYMRNqWf3cq8Yu4h5WW/Vd
NRsaetLd3FqvtpZDycepCbaJhEQrMXTbu2Fw0C3Ifq9OmtIvCNCZmnFcyxueKu3HNQxczwVmogRy
0qCBAqW7T1rmSXOzY1xqRKfKt3hCoIDfcmG//45merJ76xsa8eqBD4ZBvUVqGUwJEio3bl44O20A
skerDmaVIvZLFB/O1ABr+Jar7jmOOo5OHGWG85toXC/nKn9VIwrl9HlPumgHAUHrlW8n5WnixcQD
/zw5/WG0kXgnVhV8NLTqDZWRB7+4p23M2B8lgcF1IuZmRjP8VqN5vZg+i2T5ybtQlxpvuTb5RbjZ
90ZxZvz/10XcAVKKJIj0I8oO0b3X6qtoBxqX+n8ik2fDMm4L5kFMGWGjK3foPP6YKaHaUJLo1Ed9
lptS+zRiAkOtC5VOqw7xWtnlxmIX6a6GSbP9wRH8jVFj+x9H57UbOZIF0S9KgN68lvdGUsm9EGoZ
Jj2Z9Pz6ORxgsYsd0+quItPEjThhK4Z7NnEAEXHZFZ35hHJiqPIQRukn6ORp0SbV85CwmQF+WSR9
/htSgx6U6a/lFX/eoD6sgNhiXbtEMFjK6/AS94xB6icqiZkrMeCKiB1mIeo9cQ+DTNIsnWf6ro0Q
ZmXxlkH4i9Ie/yzfE3JvltOzWFAr0MdiJ8gTrOJc3wonwuBQ89Z4vn5pwh6mvPPPZJRUd7ORutCe
Bf4L1SC8JMHJco33wGprZPHxI0qK08gAkEI0MPq44bBEMt7emnEDNMNcRGw3hLyXPTtMjPAG3GLw
37JiOJDxI6PL5TelhGiRgCk0bNxuuktyzJB3dzbw4r1UfMamiftkrhYNXd4rRGnGCQURxvEl5cQn
qTjv2HvCH8NlOlwcFKtDH31NSKDwbuQGT164oIgOvqxHpZChzB/XQVa3tQxqwbOvl9qqNyFVUfFC
1HsBI2WF7/+ELvCKLLhUtLAS2yI6RoOdhzwoik2v1V8VSIjG32WhWIg03WmIJkUp7m7v0cgbb6t0
XDM+ekrc7IF/4zmhODEfiZn1Ob71fFMwa1NWw1XaBVleVE8qSe66GN9od1Bls2zr6hwP8T5yv0lX
HkpaPEtLpmtjHikV7NaheMYBs5sKImRS0h412hU2ebV1A+OjkjxTKAwUqZlrLITJQs/sY+Xu7KL8
JrVCLzadXtSAfXGveoboWaybcD5U2/VS+cG3UuEuBnc8tT819oJVn/s6B2uUK7/izSTZ5ef+o466
8yjT5dAV9Hw6IDSbKPjBS7zU2+mDOuKvGlnNLhn94Bq/k01WZL0BWa0tEwuXaZ4JNZ2i0ft1kS3I
aWKcdQL/6OavOafhipqNyvbBq3jVa01BF/7ppeE9Su2jleY8CePl5FEO3WJX+8a74dh41RndiiRf
N/Zwl719JSB/SHxsMCN1BmCbFhaKRdhIwGzjI2iBXBiMkQm9TFbxGGxsdbUBAZZmEiy4FfGdKWAw
NXgvBicfcurue8XgAvglBtDo/9X0pxm/c0C08ItuPlUDbFZfRuxuZJJyCC0uXpSvMUrsoZKTNAx3
HN1gqmFWax8kzJ5KF73GTMeDV3uP0HwEIr76k0uzCz7nhimhXfzzSmZg2D8zA/gOA1kXLYeTdL8Z
qpOf9s8WFVqdV2zzjN2R6rVMVcuW0V5uBC9UPi6IFj97cXMm0k5EpeY1MPFiKbEJGxHg4cLuq2un
yQwvKsXrKCIOR4StzXtkcDSzShThAJ5hsQwt7Pnka3eZSA65E5vESpJPTXxGSNeVnW0j84vZ3nHo
+5WH7oH56JD6pFBDiw9c3R2F7cl0r/MxzNIWFU5x353eEJaVQuCe4j1MlBsxzgOc1WNJa1rC7rlO
WdkiN7+Ukjmd19b/Irjmkkb1MalfIr7ZWpNLp3SeXY9fIRopIHmlNYE8xFJjjKhsbBACdKrBH9q2
fphfgsIrvQ1RWqKHGeCSbmS6kWLIhsOpLChC3oKYCcG4Bmt5Sgc2SEvyez63/JjCAv1ZmLQ5Gy8F
KxummFVF/iVNkW6NMd7LaZZHMehRGjOm3kcDTD3M2yfS4ZsCcmcQi3CVh/EqSon8NJc0T1FkYgaT
zH0mH5IbwOC71pbrnjy3RHkOKOOAlpWAYUyB1rykfbzXDe72xfhCtPNfk8NAxrgbD9F10pt7ER7Y
c1Hqs5uG2uNYsH1q2C+2h/3HR0XHF6fDp/DlviKQGGA1sKeaZwmMMDFgbZNk2atNeITRH1JPcBbk
E+ooIxNNRtuqD33hP3X6vZ5ulm3s5oIAAx+VOLc+IDOxVMC7FRBZd0YUAHO0MFeYCoNvSmB59BiM
qq2jVwSK3S9lmGwY96hUD9vU3tsJhdgJ2m1Vfsg0WIyzOdUqW/TP/gRB4MD5hAqG2N3FQ/piImO3
TvfUBge9uNmZ8WQ3dG1r7krNFnFJpN7AQ2nwPXvTps3ay6BwPdgXYTp7ACTfjJk3WYPEzpHcwjhC
P/whqrpbVXIdmiBcAI3P1S9YaLIMDDKycjzFZrmx5hlqGr7QSVmYPXluLuXmYMD7Rl5bjpq7ZUj3
VWgODdR4n13txAnhOSIUOYOTvjwO0DqDzjp6n6DbtiV6bzuE/mwk/sIAqXNTW/ZNd8GWK5dp7KCY
krMYxaqSOZwjudE1hhBjt87TYjUny+pankbN0baWDS68tCIks/Bpat1zOmQvxSg+dDidQvXHINBf
BFdQP7xE8GwTQPPp+N0q67227RNQs1UcAgNqE/u1Mlj2UwVGg5kI6b4t286u9TDGO8Exp1iofJRs
FW1An00HHNBlyG2Yxw58fVMLQozWDtq2BzbDf5hNxGpbHUeOGrIw18Q9drTBRxp2kGCMNyFGFSOD
j1X9VZZ4802mMAkHFYCijjXtWq5e9LzPJFWIJkqdWayXDbUZBHAaeGXjo4GibGXjrUS/ELw00siu
KRtiUYt94pfMz7q9DDpEaM5PZQ8S3wucu4GYGYRoq7DuWM4AVePaEM3a8tIAEQOPzEB9QwgGfyCx
wl2XFLs+7HqMDWnk3PvunuuEPZLaRyBNT4qF0ayJyM/FLthhrZ7HMB8pyEy/SFO+TyMllvOAKUEr
GvOJJ8qxPp02I868zQpayYG8ctiOmciOpY4eHubnWoiTZ4UUknyo8N2nEKqIsy/fmCkQ7VFBZo40
Y1shUbNGTf9yR7+Otb8ZMpjM4bLQT0HfbTLkzhR8eOR4P0ojE0uiTS5yT79H9YSRvkZWUdQt06Jl
uKlcUkBMsqDyLzwi9FwUNTN68xOGrLkMSlwEsdwFGtS2PLEZFNvROmGsHj5za9iolHNuEdygIO8k
V9ck1Dkw6t5zKrMtcL0AJy/b+owLESMqVY2W9JYN8b0JSMzjNiLcUJJON+pvNM8ZFQwuh8nvvABD
Yj17YtsiAAtpnemJPBA/OeAv3XnYB2Ta8ghXt8D7xbeGAE4TJTh6E/Fu5HDlNYuoJcBmUSRKOIK7
qvanj7j6g+ikGouXwefeH+40/c2zBoI2+KfiLVIuziLMUekyoF/aSGZDZngbkNkrrAMLuvpe48pZ
cQKz1avkl56KU5x+Z8HDjXeMN34jjkx5UjxrnHujufsny7fxkF216RaP9SHp5I8Q5hLD6bJvm/fQ
UgcSnsaIIybPbbAkGmeS2WCYa68gQW5J4V+SJF4NVvnwKio32QSFwFoeGp/hqNa886fWpK84+gjr
w0DOM2CLo2WdiepZxvYyG19cjkoZ+hEqfrdlTMIRsFuMJDi6QiyfIvLu+NyWCBxrv0sODnC9KLOO
TchIoa4PI65p6mD2EawzWj8PQfCbZtBb2wy71M9cgpWFT676G5BO7TRaxITpbf1Ag9edPvmbptaG
U+zC4M9vW7ZZuGETe2+9MYG3xl+un6wVrxWaS+iAHOdNMmKdX+/Z6j7EKJahqncVK4wqPs1UA/zz
pMvqAQ2c86Z9FQlBvmQX11Q1gZfU9ZQ31LJ9Lnf+3sRNspC9dqkjDStzts411i4rdftbPJCVNimL
7yhCZpp1qgFiu3m30hQRtujChwjIAc+R/8kA45INr1pyDtmSxRwJ5s1wkmfKsdG7e24mKFjQJGO6
SEEU7OL+ZV4FAesBmByXJj1rbvrDBk+IYoCk1v9lRb4VjHo7ep6MAX8AJbtF8mKWNzcm0foXMe80
zAG3yrHInxqu3rH2z3N2oA6W0npu7HyrAwRnb+QA8+IE9xiDObsTeNNi5chHb6ELjVfO3AaTWFXB
ymMXwhZrKOQBvIymypJN2mucjiS5F8rU/mEu/Ahbh39SeVsjcp7Zb5bNvbaZn0cxufm0HN/ivPsz
HMNdEFtpV+BP0qWHarEz029uXjSuQB/MUCPwtTJna5pPo4vtRz94F6gF245I28ntCQ/2rXaRRXGv
2sJZ+GH1rrq57M3OPOpvxx+9CgdsxqTEgsincpEsG2ibvWdfk9YOnklkzN3vfLaGZn1M6fQbA5qR
ouEXpCQmqEkpoTzKrcoNbB1uXtCvAR3ag1GnjTYlz4bu7AcEMgSV7lsjZA6XU6t3bvEET6i8ZekL
0/Zxw4gSw2ylNKrS6gy2wsNmcR2Dfz0LINSKwv1Gmy6mT9XtRPVrJC9Ftu+xX2f+w8CkONKTHAcZ
fTbQZpEvAt9d5Npfary3Y75BLVMaF6Z86fh75YANSzZQR+zya2LhpxUROCqsesbstK6tXVA60wYD
FSNhwKSUf2Ns5GMPnWNov5NO9OKdEUPiqK4OfIkAEbK49zzNwhT70fY2urEFTcl7f0jLJTCUpWzw
OBUbwrwclO6qRx281lzsK/sXT7EVM7onFu50D5yiPj5XEBNGMi0nPBLWIyfg5wR7lQNWCiFB9GCG
8Z+r3xh7CEzLLeHRpQ3CVrSbCuxBgmcuKxll1Ty3v0MermaGmbOzJG+5tlEuZ1x8cApn9nyjDVmO
sfkM/m/cnw35oEycTeFQyp9G3UTlrSwqeeiy6p4T1GAyJQcko9jHBKgDBfACfm8vgTpWFKUETA6L
iUo8E4OChgBzDPu9x/pLvxPplVVfn2NCNi2dD82lneBz/1b60f/tRi68+oE3ZSnifVG+Z6XCghWd
ciZ5oGaPjbqAfITy/UYXoWbMVdQdqyhIo4p6St4tpEju6nD7Ozru3gDiLdzyQ5HlFOMqS08+x24r
qjYNur0tuxViy3L2EuhMqh2uuoXzVFboG1jH1UJD8zfCSxpc2tKHFfwB8gAoDGXkBV6JHzKGXotJ
m0uLEeMJKpfN1/9PDmJG0JMs1IqtnnFq8OZA+c6pOrxd5qJo1tQgrQh09kidTUFwXn9y7M+w9la9
tfVhj83NqA4bkj9duUiAySvNk6NvLeeePFukESuFQYcDyBQfAByRTQBF7y3jNt4LdmmGhz7hY8JX
zMih5TBjxNdl4/M7aBNhbz6ajGjNSHq7nvAewOc3YmPl8tEkxbszB3iDF39A/EVICzmPxsVbYQzY
zz9T+pN8jolK3qV7yrX65Nbc4SrWSrGU3UfDp2yxSRksUiX/25PVa917aJN0LSB9uYtWq/ceZqK8
fMPmh+biNZcOB3lmf+EUCDR2iIpTZw9JLCLlS8AjgQHRV1sDRT/qN5GzDThFVtauLhk44YHhkgh6
jYgd9QgccvpHAJhAwVHLyp+8aPcpMYPe/gR3jO9l19vxLpzoT4ESPGAcnWnYLqNak+tIzvRzfmCs
lecgFdO9yYiJWO0ysr9cPrWSNr9y/NIUf6jpiXKdBTgDVVMWaT069uQh5pnp/rBp4jTBgsuQiTkQ
FNw17Zi81HitmVQajFHNNgHHAgJxBFHUHNwO5CJz/GnAWDXXdo1rz+Z6zUoS8Q7PPXYpA+aRUxqh
IgNRWlJb4ONu84uXQuYvSp+fa2Klds4hRE+0ZZdj/2Naw3tNUYSViJdcghSiT4QBuycRr4z2XyMc
gCDjdOsNBMNiNaFflgx3yraA7/5sw/NiHLHheBcpmjFLcihVAJ6evNKSrkjKBGKiOjkU38JXsxKJ
4BpILAZU2LabmPINpKHM3FZxQiSKPyhTgpVI930eiW0Vhjcryil5pK5oQPKRYZ6v8WP3b5RZE/is
v4u05NwuqnJVJHZ0iVrtNXgOSrNltBFrryEY9ABL/0vLNetou92ziRu5Bzk4w1RiB+XSYcKLaxZz
gK16DqxviS1xBMOit6k1IaaU4efuJgHY76TH17yzMOW7W5MvtmUGx50Pqahcjt6whlq1nxhYsZhg
heyOEjpz994SZAyMi1n8kIxbhOc2eMWJftDoE3Kneh+g4ph4w9jq1nShTAud2KBm04+kQwbJXJmc
/v8v+ghwr3eUeXGB05mS+yb5Y62w/pKir1e5g0M41JSEbKj/o2et29gVI6QwgIBk9/6T5lBgP0bq
x+fKt2iprRx0o7vPxzPGA9s47LSl2UDOENQDV4aP4RUq/cas5M01aS1u44/EwWdRWgQdCd+RYG7N
NY9xe858FCRXCeszhl6lIk48YMoH4iBhMZXPiqIRmi+ywSX31EDgDW8j3VaOpngBG9RNdyQtQM9g
TTsXvqmRxaLOxmVf2IANO+KOU/4mp+C9b8YTFUw/PY/vqyC7CUUu3I5OGh1FWd7ipLbe3KrP1pZI
TtCROA1se56nGIMPmX+whDPScpxSrM6HtiUWpJHcqlc1Vi3eYd8cj4lFi4XJilzIczNVFI6Nt4pz
uW3x3bUnXQPShpNUk9478BudmI4OVD1rl4FtP/8x2rpo05PKk3OehR5sx/rfGBzhJ382Y7ep0uAu
zfac23yXVcqwkS7W3PN/ce40ixCzXZGYp8qUzow5uaa29Upg9F5xsZt7L3qa8Vz93HFiaPhD0TvF
aGhnDTiwyZJokN+k1n8MXf3PsGOssg09DdrSIupBMBq7ApMYHtYw649GZz/n0oT6+FVjqqwq/nLH
xo9SWItfZbX3jjv2QFa8IfGes2OwT6Ma/2bxlyieRu0pai6Bijap5rCRhXu9fMndfy0Ow8qjoJcy
3THfk3Mww+eKUAOJv5UtY/CCxrLOznrCbAIfdRlixCoYEmHbLFelGUNBt3eVndwjNmmSUxAvHina
Is2Uq1JjPiWxJFLd1m854xUs8rPp3aPPs0b9b9pXU/wO1tsU8psCgORo7w12zDi3uNz88JYfCmli
V8u3rxRBE+bRt4o0ia2iRzYqSgv7TRf85Em1pswF5YvmtvncD18+rCkBsPcVu12ejhcTZALtWObG
Su0viv5MnTso+2OIA9IocTAkyONtMu0GttV+JFQ7AiKCUFKN9L9q2lrxyU6Du21TpmmTZn9E7vBE
vfZOt3BYVXbwXTT5gTrXl9i1F5U6M9BcdXiXSi9+LYyjXqGCck+wIm01MHOsMPNVH2PwQVHfR6cN
Syp8nlUAqcZjyEe4B5Vold8z0vKpSSNFEi0nhNDScp46ruPMTGHQ3qcaWlzSVIeAAKrSX6NYvUc2
fC4HjDmLtwsWo/rnU6hdGPm1KpzD3ARXUHAbcmAVyF5mRIrYa1EUOg4NLg7mkKwwJoTeRXTvNmG0
l6K7xgkcvJHSZC4XhnVRiFkWY3mLhKcXXpyapUvv13lCqrZdqVC8Bkw+jKrcFVyIJQAq33FXLn6K
lnYZoL69hnqHUzqFsdM28hxZdzuvwekzc2pXKf8R8trTPsXYtc0Fjwq425pMX91woNI/OhJzRd2T
7djaDWITSM2avd2wu8/OGpfxFj4F23a3Sn0Xgi/3EiMgKYx9N3es14QvIOcaa1MpPjFft4S/FNOI
tZdyIS0+m1zCuSZRTbjKMmoUVf3KEd8Xko/kmBk1j1VzmOfvcccQ0kB+ptqdPHVAOoGeJUEOZvoZ
x1+mmQcahnB+nDW920V/fzI2+ZfZCeoHDIK1zBiwF+Ypw0paWkdJJVCu87BhI0m7ci3DH7vt12OO
MgaVaowfrP+L2gvPOMU/mvi5p+LBwcdI9uMWcGdxjOHWog5YiXOH97oWktidExBO57w+FgxdcWQo
dseWGhAKoSGEJR+z7anV9L3jButBlKcgzm9zfDIJ7iWEx4K1rFf6HgstXSCgnrSvPBn5uZh0NTG9
RB3LwdQfQPO96xyFYoFnghaxSXM3lZFtgdwTKa+fBghz7CkVJU3ITcgkNQMuU6LZacfZJa3JfwMU
AafjbiOrOz3o624E1mPeKSJakFHYbwEQrvyh/Za5ep6PVjqGk6UM2n1F/sYXLe7wMlzgul8Z8PQH
wv85KAARHw3suk3o7VlceG4AJoqAfzvj/e+OMHTONe9wDovQlcfCxhwEGaXwrH1W2RQG+EvumKpV
fwLDYNzUx8TQn2vuAmNwDvOrB8l10NIven021s8gr1bd7L2hveQ5rEPiSQRJe944uBrMbPCFGeNe
s8WT1Q1H5mynmnBFWlcQxSDkB/QZ5lWxz2kKD7Srq1vXRuNCS42gNjybE3iEpPN+JZfYqH1zbKrj
gO7BhnqQo9hFGCWaejMgjNpcIqmOFFYJ74nJpXhC08t9c0PdwSPux13/XZju1iUARAx37xg+H3Uy
7moHTKSrPlofLWZiWvM6aDufO0lmVUepF9A4zE2k7vHgvcVjca5Men3m7wcusuUdbO814Fg56NPV
nZMy80yH18ND32JqkovmKrx+lXrvstha0286ZpuOaYUjgTDE2W/c5i8mD78g3cCLx1F9r2lQUvBG
SxA3yVhvR43CHLc96A0GrUZ8w1S9AVSitOGZSuOdY/UHvcVDAwZT76JdZ2Gq7dJLk9L7wDA6xLZK
AORcoFM6Ba5cpt4xn0+1MaV4kT0AIrvbdpZBHIxIkJViy5dLPb9lVPpWdbohgsScCz7CQWcTMH/D
fsZLLEyu5lSIr5P4QYbQM91dUkIoIqNC3cmL3/vbuqsuXfntKZQsyavP9aCCt9MlewP9K+REazZP
TVldgTdzG23XTg0TRdep5BuvmR6/d9NVIdQXxq9qH4l04NUksw+BNXVryPLQWA3cuBKPwoBBlv0a
P6+WUBjKvSQpw5+QIsOAw4+fTW/hdKGj7ddWG8DXW8ovcIe92hSA+AaO5X8YNAAIBbcpbcE9Bz8x
9JNCfeTUUDB9I54s8SN2UX6V8EmPKPS7JsyWcYXvfsNFKicDHZXUtN6BSwFYZVyD+8gIP9xxvnCF
a+efSJptC/RHw1cWpu3WjvjZ+idHvs+KMzrBRwI+0MPJPuZInRl6KDo2Mz+2oksxIfpSnYFzL7Ma
xO3PhE5UK/s0CnKlsfumuZA0x3cV/Na5vqLqFUzazq//JeWwFS2Hak174pSqM2iCw713nTeMWhtV
MOb38RBz7C2SU6Huk5s+Cee598SXcG7p0K4Z3C/CFmOM+5fk9glSzYJ0ZVmFXzk2WYMida0UwIQB
a4t+MbJIBdOfwTY/pHt7wLsDtIfj9ray/kYpSJ2KvUOMLjMeZvECsBKKn8AJG4BnZFgL2hEmEfZC
arm4h8Jdw30eb+bxfEcSxK8uc8zN0fW1yWIm8S6nVP55Izy6Ov6SBjT6rH/K6BOiEhr4otyJchP0
jBRG4nXOc/1/SfDNTO37nFvKKXaPmLkPICG0ot7YUbUDA3MYfoMSUGULeCMa6lVIJKG11UrDRrdg
GAl3xtpg5donoYbU139HgDK465FFVn6CsxBEOUTBXdydNWuvHgxaBAfQdNfd+Z0Gk3YcLgOpYDe+
RekdIzj2U1HZyDGvgbzGHSC8Hw3FLdyg2fb+i+yu07Ttk1Mkybut3E+/mGFcHwXGvFYx9zSqtVCs
dAfohXuTlcb5MwZ/YzFftyD41+xY3njq9HbpgFjuap6tq4zmYb1P2xqC1JCcmF6OKj5Wlr8Fv3f0
avQk+wc7AA8P/nuf44EwF51ClKydO+8U5+OO90puaRdAoKmvVveXUxynzLPFngYTi7uH+ZC67Ba9
ulKp0IT10WVDrwaisv3SENdGlpuhERfvGDcPB4hHYjxCdM0xc/d49d3sAHBxRbsno6OjYuSYMRL1
Lg0/fVDDNy17NNxIo74Ww2cWwjkTQ3jBJpHTjBYvnVbRN9jHx45et0MkW2qiAfGyLQQZ9C5O7S6G
hDG11xoOlm4cm9eQ3wnZWuR5yFAj5WVIQ3CC8HEkcWbs9D5/of5FHLUqWtHynF+nsNbuuOpWFOPC
3iBys7ZjmmTCRIeUaHk0X43oI7UO7SohJU41pVXgX1kKP1/7NQ7uLLXJ+8PGGgFvPbRyS+aVCuYZ
tFN7rnEY9PDSOuDHBihtLNnCilYyrL7oyp1Zs9m7oQfTprb3sHWiTSDNP2ZCX22bx+ccKjULfnjQ
wKOfAkiKDO98bo0A13E3HCIAX8cGfBoW8bI8S2Fn9FDUKWMdrrlm0IVvttXBAoRLtP3//9YuyLHI
L3GGzn+XbMBOj0fzie6G7AVfu8PJvsY88x0XeAH0Lh6voJ+cY9JYeKJFzvtjo4PZc2WH2+T3hHvK
nlyM5h2kXjpXL4HG1TRTvMlt6ustp9BXUzN522L0UTByzz4iAf9E1gg9zvQ+dVoaOF713lozNXGs
SwkEMaG2rqKNAr6YHsNCqex/vUq1I31H09Ev2r8cUOambrVs1eox5tGpJ+UJrYn0lz/sVMktYjSm
etePzPIGv7N3vpvd/GGs+KE2jFIvDDadDZK/rXCkzBXC/gwF6LqywnWr6KWr45KkQ+mivJjikLat
4A/Y3ZU5FJu54jmSAB7lrM1pHmjVtBmNQ5jmzk6Bo0sy4RxdsgtjCzm5cO1jhk2Wx7C+VbksCPuS
n+Q8Cnom6q9Ah71Do1C/AwrHOHsY1jaTYXSS0cXuJ/1YtK8R3dYnEIxGG+GaMc2WfCs6mZ4DxXb1
CN0hmLC+tVW1z8MdNDnSQISNNlZef/pRB16VDdeJwUZSaU6JtcODrTGLvE3tnQ/OPmpqOUSR2k88
wBA6Ieob1FkZuJ6o1rTPtvYH34RFrCg/sJlPOGDErQa+yREwZLLXGt5uctmGCAedJ0I7k9gkevA9
aCUczIa7pCz7g7QSlvKy+IywWp2VCHb6pDI6iIvffkSRx68NMSiIjvUgDo5LyM8JqmIdG9aasi1z
zVUVWU2kybbJugNb23MDEUcEMDOkxuhMdok8MtiDeQMGx6fRlVo60pxJy722nIM27ejjitpOQRvs
GsGJvbCO1WTDtif1xiTexoWVBZwMBowQ4PqGKZlthVANpEr3kowMsa/+TE6awBN3hmqvUnQwK5/l
9oiwYe8S7Eh9jYgIk/ixoJUQrJOmjQHRl2vIrHLnGuB3MvejmSne3hxhtKbqxRbVjNLpzO1Q1Q/P
JMwWZ+UVuh9jg2Kg0NPIrZOdP2ro2PvOwbiJwLgtUuS1AvxiVYDRC61z2mrjrrRRkMwOUiwceHoT
2EVpuGCtyizmrwJA6jRxKnJaIBEDgFOKiTfM3sChjnJAtdOxgUZ4yStcmYEVqDeHA81Ok/aqn4Ow
UctlL8miudSD0W04FBcjnU0wLMmabOXG7Y322sm6u2Ir/rZUnOwn0BxhbpwzBccl68aIKBUur4gt
y0tvEw/DAp+WT8koNt46givoF963bbCiJ1Kfb44hR6WMMp3MhVYNfIiRrDOvDumLarNXsG1MNonN
V7IZNp7Rk793JeUdon8zZOzAbE+0jd++lJFWXUwZ/VqJFW01sqW4WoW7qlsbIFuCUKEVQABaGu1H
giuPhPCh7/bTyhAFadPIefIFQzRzliwa/zWqlbM2rPanSjvm0Z1Gmc4O8ytlwYlurzSsY3lGfh9U
WbQZaP3g7OTz+matWGup+KGxAbnAIEsIrCLCWY8hpR41gLABRLbR9N6NtiEuBGR8HzhkY5H6FvFB
AOU6IaSvVMsAx8+BHFqN8aCWj1SG3w8LWxt+9MiEGBflDm7u/DFxCUsRaqEa8V3lodqK6axnXNf6
EqselCZS2PT+mK1PDL+ETvo/0z5vq2Mphy+vdlNC41xPlIl9NZvDoVPR//RtWJyZNRfnWP8bwsE7
BPrgbMvJvelDkhxcB5StaOOTUBU6kG6uR+DhtM3C8u0YwHEyJsXdjv0eGuRxRPQ6VZgRAtwhQa09
S6Tvvd8kS1UScC8B9Sysf4SXvMX8jFdB/5MI/ZsC2YMZghf2aqfcT8yoE7xCYWI/Y/2wE/jk0iUM
5IjxCVOZdferzzE0duh4FuFPmG/hwJ2tlTp1kYZak8TqoT7SmV3N4fVwYGtqs61uNg6wO+3Ad6at
fS1PVx46e1MVl6CscK2zuaxdxueGyd1FZi01V/CYox5bMNQzi4uA6g7SgX2RYVqjFN3fhKkPG94S
JMoBx5g0p9KTQKdulPQL6RSH+SG/TDbYLoGwhSuNZmXvieLJcCdwtLklcP+CPko3FSfcoB+eWyIt
pz4Vi2V6RorsaK2+Rr6dHis9YCA5VhWBBdo9lAYrQbw5g3XI8sIjbuWyF4QNHYqkl0fRrn2qa0HO
ZSW3WuUREGmhbLoG1/ACb5Pvas0+9fEKNp9N6Vpnq6CnpsaxFrjlpfJodjU9DmbsT8WKAVSGHh+G
61SU4pBRAW/rHUnflJUzEnNcrDDg4zHKUUPzKZvmL7VdTtC5BRA4r3fayMlCkEBag1xPDHBktV8f
shCXth7W0drnvm/lUm400/ktQ/ctphWdvy2XrPneNtBwvaWZToqT8Swp0o9Uef1xarwnDHiUenfw
Rh3PB7Fu8y61nUMOEQegX/HXG8aXo1eyeZJktALbWVTJAK4CGgc5FdLynldz/5PVD4LSPUlngNIQ
2rs2I7qWiNKCueCWaIokXCUE0u8R9tacqVEZFkmZ9LeuLZutTIyXukzsc06lAogbjLDwsjUkIWaM
N3z5Z9DW5iMImbz2NgDktrb+waTS90VNunyYQv88zTbsnsuD3Rm7tAzMo41LJ+ZnnEqcJ0uLf566
lrGh2Jb4Hc0kr0AJs00F85dEWnjVKsiPUzLx1ZTwdI36n+aL9zDuONZAAHSKSuGHQIdU1bCpTPIb
cYMpEt0CyDTFtIEXQRXmzlx3dvPE1GGvU4hFhMk/yBgAPzXAxZbrPuhZro6rKnN6+MqD2CjPnuFt
5knDE8KktVlAjeEm7ep7PkLMZw1jcjeKgERm9K47Q0DiNeHpAfZLANC66ugniyilshWCbLbR06uq
/mPvTHbsRtIs/SqFXCcTpJFGoxWQG7/z5LNcLm0IySVxnicjn74/KhcdFZmVVb3vjRCBQMivX5LG
fzjnO7X3qQ1gslUAVhNhpTuSzvGC219jacwXRvcWqQJbu0J+1uZjc+5L1BKeEG+YAl4a6sqHJUvO
kt7hHjD+PZufcU+p9gm1PEluAh1W1fGJ6lntFx81AGBuoHm+6ni0fHYA3W10q+sisVPM4Fc3yvYd
etHcRRVtMY8NF/crTNVvZv489sa/9anqt9TudSN+lKawbzMiBkeyvpR2dIMe0V0kRC7Hb5BbVz7Q
DxqDxCQ3FbB8lLm+OLb1JTSo9mgymSU6qyFBf5oHop+rYIKuOGfPjHkYbNrNVfkhXER4ccDW9bmO
7NNo0begQx52IudNNGXuxZg+e2DTumms8EsNWR09DmGZsPQm6FR3o7bQOSeo5eCw6VEzrSAV71Et
hGXis/syTWFx1fMTyYQROpI1GEUxaSpoyNNMi63X9jhnrXg8JURQeyCx0HldMQvA8XHGLxjgT3OS
u/sunH+UtiUPKrmMpFyVHoucPnDvBumzVi+HX8Sr4GlJmDKN6HxLH8lOMqD85fIBhxDNtYC5incy
nDaZ236dAo8GowoBnUVfRTB/4t156GjGj/7M2TUNINHcnvA3USaIz3v4pWLE4Dp1tXVr2RqWJjMw
rv1T3s6cWIh67WB58Z1KPxRGbMElKl7gMyDenmE+wBIin6haorJFxATXCoFvfiLMedVGJF/iIXIf
FAKn2ooBtrXOfMS7BqHEnd7qHlMmae5oMVedY+CYU5AC3i2DYjqyk/jR2wz0EYiAqU4df5th7nHi
7pkNINAkQJHHiQuNB7/oVH9V4bB3Ez4u4QM3bxDDYRlkitpXI6FJ6/loFaGDrdNlYSKp+biVCV+z
3UM5pPtavKB2R0GCBvYua7LvCMXZ0FuaiLlCP7Qye4lbZKouh8w29nOiC1obZKCBAChUOxwCLX8I
2TLGjEv47Y2+kpmpyK/Lto0Ry9b4xD0wzbxEbl9/SdDkZbppaQLyChGAfhSWhRf+ZCxMDn0PDmYh
k8m0KAqZxG4Tnue7olzJVVn8i5Qj2CUpIqVFwew1uHGnqTsodHcN0eq16d7syCLdp46ffA9tYhZ5
LJzR7PbKTJ8DSPs9HNgpYp9CE0SuhdMZ7FbxtEcrjb23bK/dgH5F+N3JWfxfLQS3bbTgamewQwjt
OJJlSatizHBndCN29DPIONPLNBOVLOPqHihkCGThQNw3Jhc8mzjdP8ju0rAMqwv3ibv/q01mARk/
Y7SLnWfHUtcaeyLWuW2LwWirlh5dTHL22mHaT5ySxwp5WQelfRvNCCnhzfRbdMhmky/6+NcqTwVQ
HW8htpUqvNMUFbUCYi3BlPvob3Gk9gq1NOGzpfVchwhTqqQjgFC86tCfjv8/5PV/E/LqKFJW//uU
1/ufffyzzb+VP/5L0uvv/+sfUa/qb0Io7ZIUKZXDjW/z900/u/7vf3H/5vpCStsWtnAUz5P8v1Gv
7t/k+l/4Hz2pbNdx//IfXcXG8u9/kfbfFBWL0I4bOIErtff/EvUqFUGuSBWiqjz9+PtfFGsOz/NJ
bA0AnPPX2UTU1h/fnnkPdH//i/NXJ1jY+2cM8AaS3/AylCtU0n62hizdNTq/lc6wgmI9QD4ZRnm/
SvtdhX37NNmIl6Pi51gMTDjHLkCiS3XTJA2DW3s8sBbQB0bwMYzMmvJ0BWOtNUlGt0nBc3DSEThF
C+Wq8wChd23+6DQCK0h4y8YBcn4MrHyQY7BPsRZYDhg3K7V++laXPHq2Y1D7VvuQGJ1NFiYzhpug
v7Yuqax+a1/W4IADSZkZUy3Rvvpy2lg+itxU5upsEBcDYJIxcYEeDZ+9SoNhhIHU3f3hXnj8x9f4
H+VQPJLF0a/f17/4diXXiHDHwMceKf4Uo2t70HLcgJp8jupHylqS8CrJXq9qHASPFKWafUqDmzfA
IeX16buQA4j1jmmbnVftsUvdb9rJb6Ka3owqzf/w+XzusD9ffWaKvPukFK6wbe+/Xv2ZeOqihd5/
N+nPskEyFMvoIWwdj4iH6NxHUYnCmmwhmfYeAUQYC7OsJs/Tj16GoL4SQIlmJgItptKOU/AdO9FT
7UXimgeYc6PBvvJSeKdbQfyv1uudDPpQ19lXv+7oPzL/4fcdUIzLdWlYdA69gY0p6i92bJ8Ma77d
3DfFeRkeoyjZ0ymhpJhY6lmqmS9j6xyZgYGgKsR4L9JVL0ndF8F+epF+7IDzTEiLnHvSeckswT78
yxuZglfIu+BqubdQKTh/6IKw4t1J3gJsE0S2jRfFBVPZspdTH5KLxw2C/Gv8R2z2h/nP6Gf1L24O
Jf75y/c1dHtXSc/1hLdenD88emWk7JFsvxD5drZlFPRSZ0HO2sZ5hGUKS9LRBCF1Phwge9mz7sO7
1syvMC3fXGTOkMULPHxpUWxGP00O0mNc5CCtOrlp+RkzH2lPtPGYxU9xtZj7KdCpT6fHGIzsK0KH
1zVga7W7dszGHTYUF+lb/yNSznKoBuhrlKEO1HVm8ovKDgVNSWzH5aMtg5OfzO1JJ2V133t6ZiAw
wK9B5oJHrCJrluRyiksYz906bmgj0Rx0O/xksJreKuElNybHX7wB5J1V9R+RRqHB0CBijs4ffoTI
yGtMAn3aJXY0otevl+ikB5w/LfZoopRZVOS5ohDkRelrIw6hRMiH3xWZWwnv4t8/xVyQf7pSfuAT
gKllgKLPkRzhf7xSE1aa3GERcNfBUIGniQy0IxZW9ukjBtiWdYf76LGm0RGBKzM6AHeCRcNg9BYI
WtW5gJU8dC0q5GmeGQB9F7o51JVf34fGAIsRIw3K0gJcTuuYYHi3v3CZEah1a5NHFtmp5nTCEGy1
J3ILiY13qubQAbx7z+3mMqXGvWgXZpeSYX0KknQ6EP4zXEKknIHXoUnPurPPcH7TNC1WH523x8Tp
d+mwMCFbWPUbexI7WETtNqhe8TCBlVEuJq1dV0fzheAXBJAZ7K2Zk5llpO+gnSoqVqYqe2fyBuLC
HtrjIvtj7wW/rHrAixI5zskBSov9kpkawQ0fM+OJLb7f75Wk/GMWDn0tgPpRhvfdChypa+/DlbA6
kc2OoI8g+SBcfQorEVxTe2adFeL1k2h7dABHsJPtGrIBB3IccE8ABcVNwuQ4iaz+rvBpg7tV11PT
PG460endOKSsAwmWeATsyE1uoAOQYm6N3vPSu89V5X6PWNdnMf8l8i0ys3y15yfE6LaK/Jh1MexN
22t2Oi3T02ijFoxN9iXp3Pgiax/eOu11ZiU4yisHl07EzyxF250lVvBMIMNqEvOzaYnRUlbOgxvu
fJku298fUzdWcM2KL4sIp8PcBz/ZYUOIaxGHUdwxy1qQ4I/IPUcEMSpyWJEyNYEXM7mI2Hs50YXG
rTq7g0SIOOA8ml78znqI3eQ4jEH5gn9nnx90WQ5fCKquTy6ephyt8J1b5JepBhzWVRpSRupv7B6t
Xq97lnJeH10a23qtehYh1YQpLR99dxslo30/c35totA+Tco5N46cd16DHoSgOMbGAYzSCht6PuTX
sY/tQ8BQPetRp/fgyus4e9e2c+/hKsNEcjeyGMb9Cz7FES+DBLXaacUYKyi/sfh6DHLo2J1AkDFb
7Sb2xXApw6PwOvVQj68OsAfyE8P3xR8/vFAk+94Fb8FwyBgJbG885T0ODMRWY6PKu9oN8BNMbonw
KLuEugLySPI8eReoHz0Hms5sn+q6KS8JViAHqYvWb56SqPwIazJl/jF4+nM2hzvYu2tgy7mcUf+p
ipFu8Gp17T3aivju359CzlqJ/bFSc3hNu74nHd9Xvmf/PqT++LqAHqEUhmGcbxwnml+G+S7Le4cH
GQ4QEUwtR+4AKuGoERvG3oiLc8U1cK/ukSynBhG3kN8WUqGEFRCK6Elrqwpx+x8+qPMvPihx1IHk
BeVDXv1TUWEAM/AKJUPLfgrh5LFsLq1XR3B85hUrQzam09WDQ9Kxp9xOBTHrKMf+/Wf4/e7805fl
Kt9l8UtYovb8PxVetR+RDCLnaBM3aIJlG2wgKy/nWsXFZgD9fCp7/TqsYQo9QIi7dp44T5S+EXWW
nYbapwhpolsTJs7ZI3g1L+vuAo2A8KvxOvfJhlfVgWISIN/AutsJa7FnmBOwt4y+St2Z+5RCFWa/
64DRI8lKRMio/ciT5z4f5RlhxylpMUkrJIy9yveVZ9P8spFGFUhJDEL3qHnF3cXB1Qz9z0FOw/7f
f0Vrd/Gn+4mqVCk+PlpSJcR6Gf9wP9mOHwmkZxYzjOaENGG81MQ8VShsLywN4ntVPbGx+1SObXm4
/KN6aDhgtpKkzoeS9B2ebkvufPTO2HNRypHixRCihRf1u6ib/XI5Om70UKKaXcXGIRCoSh8qdAF3
WIOtM2NgC8sQf3ARu4MMs5tdSPs8r38Q3WSfa7PQUuC53NrjGsiWmocxWawzm6JN4yGGcKko70TQ
IL+PMBZq6odakXBb4nZh2mzpAKeHwSaDDP6BlcxWukP8sqy+39kKDv/+K0XY9U9fqkO1T7nvS2Fr
ba/N4x+/1HZSAX6Fli8D1nXRj4YBbLFfJoNgG6ugW6IDHulGetfa9wPOgZyM7m3jEKE+pIZHG3xX
U9zUdF4YVBKMRflgIRtxkH0dAhM/mTA/mnR8Ux62elXH3xpkeYSMvIakFzmJZrWEn0QVoDUNU6VN
r56XQJebbGab0U35tIOGmWfTJrBqmGTZ9JAtgFD9QX7zW0HRNUZsEBLxUSt0LI2iMarGFLocMyuI
fO2eV/Mm7OSK79NnCBX5jhG8GTFvAWbyu4Yd/eRbm6TLjr3tsctBJdwNqIusNH7zIv/BFMl5LNx3
F+lILQCpwHFpvBRYT+ldVgIjm+XuLvSRh0RW+wG72z14GcZfq3WIMkI0gByVVo6wgIUrAO+W1weJ
M4iVOvHiATGYI3kmTZbZ0sRrMmClQZDNGi5nHVqFfCHQ3a/OJ5smHchS87uOvFrWQp2Ea9siZdiE
+cTlkSwaO6/Dxdgw6YZo+G4mTQtRYkgyEtbeQKyCzVQVgXNOFBW9XYuYRLhIwDTGxCwcEUDjC0Nj
yByoLu6rgnwBP3SOmVyQIWao0oMfudN9eFISnNQo71z108WEb/4a91mj9d9G4aOA3FOImVguCJuH
gfCCoqq+8CFXsBHyHv2BC/RIfof9qCi3YgQwfAIuX8jIeec3vP+VYld3K5i6gjqQcqckpqlOPVm+
zLdx4j7lesADmacaATKBUFnnPyZvFj7zIYIdYHnmFrvm6yQ7FLs9kv/EeeYyfOegzTdAT3dL6KWP
ql3mDUKEYmegsoXEG0PKJXKP6FX8TEVVP2Hm/14R6bSvDd8jO/xp68DRDRWiVmI8I+BSVEfdqVy4
IJVXkL4z97fcArwkitrioLZJFXDWVOvogXHoSXV5R/u8Bgkt/osd1K9V7rWfh3b5nKGQXSRboACg
3SuxZ6eK8fMugX2wgVO9Eh4B2+dFcLMGGP5x2wFBLjYBsb7nCkhImvv7bMjJEjDkB7LujOFvFPl9
Y+0mLX+OWkWUK4neeWPwlRBklPw1RhsoeYtbzKec4AAaoh5hW/0maQTv+jz93PfG3UnJk1nyeGxY
qKPG0ITvIPhZ5NzdIive89JqYYEQiZ5OYMPKiVQw4T+iQA6evdCvN0KJ3QT7/jkKxP1CK7cVyQ8X
N+Wl7MpmFwmSmikQW2S/Yqb3jWe2u2UE5SQK0EaN7ITsZEKmsODeRVDoOs6jSH00ljpDM+6Mjb0f
JjVCMVAP01ShFvXS17J2EWGS14UrKT6y3Gs3voe8hXTkDgTaNktRqhZhjj6i/mVbTAv0sghuxb5+
8nMFYVrWp6aDT8KQ9LWmRCJa5t3M2K4rW1+6QODsF/SljTgDLG720oqKrcfMdJm6l5iIpSGvL9ZE
6o+rp+9lHQAGIynprgXouwTWnU39it0if4qLrwDvD0NL2Hu7FCy/ALkKk/uAl71qw1FMnAnoqDwn
EYNeu4imd8eamyvIp+wcY28zjXNnZ+D2MphU5CzQVcq8b3Y40ICEdS4+gwpJB8APcxFFAviiBFlk
K2LfrWzytlFb3c8CCWBuLPjwNIixGN5cm2WnPcGwJKZk6OUtnEkBm2pMsUz6ok1GojpHX4KLy3PV
HS6ou7xNy6N3DwkXIs+GHKFMuDnIiCY9zi0B1P7AI49RIltVGTT0rFj74MFS0MkpuvmqA6gU1gjR
hKvKjtl/4kgCw2SWb55G8TRjac6qmDaiLVkkrfZCYhDCO1kAArKjmIcmWs6jBgq1RvOWlu5YxOEz
tpheU6/2tEX6Etj1jWDHryYgKW/q0DsuZnXp6Tdnjnu0J+31la5svudNpboY0UkOSGAQpEVWkgmI
iZ6WniAqaWholIyO2lg3f4ExnQn7KpkKkWKBl65qGWukAT1IYJ1NJ1+LJP0ABMcxL2fy1SIL+yyb
vpSNE2p5aFokLrMxRUZd1OT/ETz4ywdXfmssNCoR2qTDdCZ3LnoOHGz87upPR915R0stDksxYkzr
C+cw4EJjQVKdgrE4uP1wQY74zst+K7uUpCLHvDiN/zI6uN3spaZ/giEv5WCYgICDD4OYjiDu6eLr
l0yMHn0D79XUj4ojir43myBwEIWLcD5LNpN3OS4e0Y7f+vHMXkaveKiSgidBO0R5CJw3ynagiwoC
CnF/TMxBB6sGBNqzb3Nr+8MqkeUUg//quDYzMVAp97i83bCstlUOjhLCGSLnck43S9J8cQoOXz2J
J9foT9MOoepdwXl4iuOZ/Cyem6oFoTJFWJKntkKWSBzeluVMqi5hOeP89Rbi3Mb8rGILa7vqqG6X
DuSqH+Dg6vBDqvnSkyHvK6t+UrFB78KPIc4GqR08As2OA3D9vBu6mGjeuP5a2D4BZm73OFl5ehgC
8aVllBJlOfINXDj+zHyOCDYI7wvoRLcNbiNym2NfxeputsN3/WFWM8PMMkeO808V/BILwrdBM+jt
iVoTQab3CxHK2FQI8Y4XTQBDgeSfl3C+qn9wcE3zBOpybCF4uHCB+tb/Ho74nLkBgKyiy0Ng7JbH
tK3WDhjqezJ8jGGDaty3MYm2jxpi9M5uEM3XRXlipOteFSXDppUHhgM/K2B5O8vviyNyUdzbuF6m
NIm4CWaP/IDqogtYurUTTOcxHMDGte1DXMmLYpU7Uy7RZDvWE6r/K6bAHXntv9uLZYPV4y2w38yQ
u8gQOOvcNu93PpiudME2XzGRhqJLiHxsrnOS7QHn90cQjqjuyHfja7GnF8N4j1dGsuzrKmEqzwFd
9oxMA9xvlSKdA7/w2XZkfS28EnZlR4rXGOC6n5U9fbK6cjw289wd/RHAjJpfGpgVa8N6goCr9gPs
KV7JIF9iYeBxFreUIQB2yObzYKXAUbsNZLFHIhu+sxs9IhDtdqwLWVA6xYWZ4+PgNgH+6briSTwH
DqwH7SPmaRv7LZ4xjAGssHEXNrixIGhiM4y9bSwcvOcSNLCD5VpE7BYC1VOw5ou/CQR5FgW2HmYd
b3DA8DmUPhkkc/UrFWl79lwMLQYUxEpIgylTEynEgxY8NCqmbawCklgNpo94Yc6VBw+aLPfL0PDk
QDom5qtLNmkbPcbTVJ/HBABJTp6baOAFWoF+k22MNW4Jrxw32QVVIU8l/2YjFbiS9oiH0JAyvxjy
MjrPJNvSqsVmb4MB2VWm4DslgSeSZnrmVfLd8VuH/Dys+3FOoHBVu0Qo1O1XM6kUgeq4YHfrZjRY
SUbxjla16/hOgMGfJUDbGekRHiftvEIUhS9VtPBEQb/Zkd6EfhoxiUI/BFO0Vso6BFK/x30ubxkJ
RgRhntI53/eWwbsRj69+hMTGPEXKfXHgPjFwSmApwbKIm06iksn2LuUGvBDY3lZhDqKHn86y6ouf
zSflQfZKEmKRHMd7tbPyh433l8Mv/+b6yKujdaVCd5+kvFKqCNeXcs3zUJpkP2aVfCJ2eSMTKjJU
DeWBZQONjUHAZ0vZnyYSDTbixaHxSmLafVPeo9Ke0W8I96TxcuxigDxjCS9pkAz7QOqlp9Bmw5yK
adXAM+XkPfrTSxGbWP4tsqmg+tx0tyKa90svP9s6RQhvB0915JePgRrCjYDE9PsjyFm+9WXsnzzG
VOxkyMaqd54zxQ9ZyS1j3KS69LN37DVz8MGr0JUMbxGRaHNfJeyjvb1xnF+Wrj6hJhxZbbvUAH0a
XWXWYSYmvfr7b5d4htMJTCIQcEnCFuz17sZ7GXYaOqptiojlwYoZIs/JutkheGhFCgNqegZRV5Cx
sIzExq9/oV5MdGc6NbASYkZQqmI/DI0+MmZrL/644q7c5qkPRHuq/PYVMrR9h55LXaKSc1PxrR9+
7w3m4VbnhESC1sNOhIwkyucaOqflnmagEWFuy01tDx+JHX+T+c+mm7+WyMyOWmfHDO3TOSy1fe1X
dErEux142UPHjQZqDRV0VSGTLVc59+8/MgHqdbZhd5DxYwjFsj7lNU7RGHZ+E8/WrVSldSvoru+c
1M72TVDO93G+jiI7ZqnG1BGBFE75HA/153AuygsSSazyjbYOuTV/l9VUnjuZOo/kJOx4H7lAuxsa
Re2T9twjuuthux3C0mvvB5uAhSnGAl+mnDWKUuvAvJLtmGtnxy7P4q1n+hNlXPMqekxcjvPgaVpu
G/6YswrJTF3vK2tm9OzBA0liWjfHghEck7ibRxa5JQUbM+HDiI9fM4nUHBNqsG0l8348RHLQO3ea
mfUuVnfgpPxlL/O1F7AbBtEbGL9UoANTMcFbHvA9llWMRNherz02/9c2IpnO7zDWk6R0gcm5iYjL
3TpruHKYeu2ljZDYogFxd2WEk6cpPOetCuk+Fxe+LAnLWImTbkB63L5pd8ofcSV2b4CW0EwUn9df
ohSWeRwdcGxjq17hjCWnuTbPzbofyGWdbFwJccMoiZTXDwR5CP21AW23Telz7hameOhh4mHXRRxa
kV38tN23KVbmGm24BPOWOR/pLesqQHTY+5IK7GTgO/V2Qg20W/pia5b+HoIwrP8kZozfY45yLRUe
lrmkf8mHjrjoVSEe5gc1LooAlPBYZ6Ds4TQQiYuvUAU12qGBHKpOgKkYnnnOMM5W4ObuohmnStbT
/E+lc+sYmm5JG+TBd2+tu5rRF26Y2vavbTWdafbKG+1snXgcq1pkO8gI5nXu0CH4tr56eQd+dzVX
RqhQSSDS04lgipuSln5EvtltCKLApU6F0uvZvqUBZl4dBYQsqGa4xVrQTw8rUAdZ9B5t3+fG0+kp
DXOWcwyW5z4tHlziHx5CDi+GVbiPM9c7FxWDodEbp31XEesGDSOGqRUNyX2ULr+mGPys3w+4qMP4
Vyxi/ziCunByzREehc4mUiQby7KhSWtHsx0Lr75O7kTiNZzOJaldsIT91UX1um8W/n6ksfa7pj9I
5aqNG5PqWSv00IrIsmdWYAU2c3X0vCQ81G0RIZrirMqxnYIDmTHtOPSAQAW4IAUqcmZBWR+Xb8xV
B6ifwXvLqupUx81wcrSvD3kK0anxvPZo44mp+8V8zls0ZP20xuTMdXEs6zx71GNHizSa/RRV89eu
Dm5EzZlXd6QXkYO3a5o0ONWh6K6dEDWvIsQ+wnq1G5DGeJu/oBF1d0mbnZEkt8extum8o+kJzcQb
GyxnN/H1cpir71YynRsStQ9hzVyvUBQfddsnBz32XyJ4s4SE8oTXdsHfohrehXrq9uMasNHGQILQ
Hn5SXtqjB+ZHqIhtnC1acn06fQ2rEbet/akeANnJCfN95XwmSP454xfQseMyFIQ8mkh1SlL4c8YQ
lEhWfLX1HG9PTlJ9KkyLGqGodguODtMyUk+YjO0qSun1fdxqcygN2BecE2e7H86/73hSP4iC9+ca
y4pclwLjZy8sx2vWoKBF58HI1AqKO0exYW1JJ92D6ECYiCQ7nLG4BeNE5iEjgB7E02FCD7Kf7Kre
9xVIj7xqRqy4zcPUIBZuvOYDa2YXZ/okFt6Ctmrb4++H0Mz+dMc1idHU87HMskeB4QN4UO/T+nv4
dmmfILIs7XPn8+8cbeOjo6rviJM/RSswYorxi/A3XGMntxjArsPPZjraLl7okkUVHeNC0OQ1nra2
sj0GSBAg4OV8jDiKga0k8QVx85RNyQFpHnDeVG69wrria6HSl45NVMGS38mhfxLVxPE987VZsgx4
ZAh7wNTv+yMCezZN14DIrp10o+E+6kP8Veu60QSsaaNWHJh+VRdsUEiZSzPvw8KcS7HaXeuuPnod
U1lG1PmhKNZvLIQE4iInCEdk6mFIxBMzH28f4Hx0GBQxeBx68Cq/yir2TrJ0YESJuIVBztWpy/d6
sJ2HTsdP+HTi/YzIjtwT2IrGCrbDwKykMTh0Cwm9tlY3x3W+MIkLebUj6Ng0tZ0RIRlHt2nKujsW
kaTAE3ibrnffot5L320fgMU0O7f8VApyx4gZvvdnniCAWLuSodNlOroOfvlJ0inN6/50mr5a643e
WuV9UpTtfnF9AhCVfoxcgXXG5WWQSG2eqS2zfemEoIqjG29k+ttFsOQogeIX9kIcGT76dMhxizaj
tweHR13lPVludmXb3x4Dd0gOg3GGnQzmBeMFS8uByUern1PEnpeESGYbe90ZDabDMmDEiCOS9BwM
ya2fPAHv0f3BiEGB4O/Pc0sfvCQlI5kcEkrIS6L0GC64KFm53XlWJQDm2PrarDtt45VvCZyCO6dp
KZ5MmO2HOpfbPgPws3QlcPN1J9rb+jxMreb2IsYi1HRIcTH/GCqEWEULS8hDzkkDT+pvyOERrrr4
qdYfIASXi1vf+qAWp3q0PnpAs/7Uf5qryH/27fATEqXmXsPzujM2Zvc59WiOWoQzoiHagCZrM+cp
QxeZlk99g7QsRUSLEUcfrNAnbsYItCgx+PIaqPGINGKYnXcvW8h1brJTmLnBpa5IHot184lyw49m
hsKMYnbSfHE7MAEjP6fLJDM/+GmVHTwWNTXWNAGQlbNHPIeVZbfff0Q2NkRmi+SIjSk3Tupj9svf
O3aVt9Wxk1zSMHtw9DLsW4FuaJrDd2fKsPJiGmDsJj8Wxhd3QA/v+kFQRLDVJDs8x7NowR5pRupD
tA4UM4GgyRRfvWE6z0O33KzYfUlCXxyhIoK05TdVE/GuzCVxJgDa0VblMwem/1fcKzwYSG9ENe9t
o268IV8yzgnumSE4OZM730u7+ebBqCYu2AmYVUAOCc20SasOCiztqKzh4vRzXFzCUZmD7AVBYz4/
YUlI6Ip7UFYLHg9OgY0M2+U9zMRTG6pbDbL+Yvd+/6hCAubaLv7S2ggsXLfVR5RBHzJyZ/rc9Luw
yZBDL0EAYY/HA5kEFlHGVM2XzMrf6EnJr8s0wC+sCk5RnutAX5IM4oyeoJcb7MJH0O3dfiriYMuk
u3t3Xc52z7VISlheZ4wfZA6Y+YpRIDqU/DRUdM7ry1RH9TY03cltcZ7jRSiRy64FcTKeW6ant4IE
uWHIj3C6gjUuoDuY8FcIAOLTIpYfeQULwHcYUwQBa+go2C8dyJRAeAStjdyXO6z2vCxQUO/mKR7P
ZdkgCR5mTFiBdiEb/8ChgtCDSmjb1ya9Rat9cXKa12bpqRA9n3tHTp+dqlD7wjOnfEnBweMQ2VpW
+DIjRby5DkP1yrTyxZPWRESfr2Fcclxl/ssSJ+89/JF9FJTQgfnetxe+snJLPzLsyTRfwuCUzXF2
DIAqHlrTHVvXBk8ag+koSUyOK4y3i/vS+tQLfoCIu5kB1k9QAzjheNYES9t1XbZrErAZNeLJx6YP
ZnpN85m07Id8nN8i8OROQOkb92+DSO77BZqpJoNYTdlzksCtbz0CNhfGcXfBMVVwWgONRXecvpU1
pULj8B7xJ2SZfflcM8najhM0gz4h2sszOMqYuX3tE4ctG4FaLPQYxygT7qqg+WDwBxNDPoA13o9K
XeZQfi+5OWAU9W8pxZ3OsQ54LtkoFF93rqtfCjd8aUEkZIysXJMSajq45tYM5eciVw9m8cwBeanZ
DLGuj2JYUMgnIaCryv40e0n7ItzhfkBzKNcqt7sN1VBvMh+S5JSo7BhaWbRDgr0grUI4lQ7Nr7wZ
830Rr04YCDGDia/0cOF91PbWncMIf8LtB0Vk+agL7H1lz4Cxi6P7MVnjIWznsY26rxgX+1vtX+xM
fesT+V7G0Huy4BBDSEBmOc63xrfvsxYzRyrUcurmj8hn25AW1SdvpKEiS+NJT1F0Iu7wvoQBJqg5
9knpBgScEaFQz9terO3J+NbynQySkm9ClNMa9YK74t3vRMDH0uzVp+TD6qMXxXAIu1RQ7jGqU2Yv
j5VNaIoYsCa6lUuNxdjIdGm+AVUJ5If7cA+RoNpS95IsOnEuVmGpnpjfbtrAfbRAh0OahgVTMDqH
a43dLaqCDTtaahCa3lkwieEXxIi0GazgFaxLo4ZNQsp4jOrtr/xDNdHFEKpH9jQiwUevi4E1rAHH
lXOYpDmNPLq6u++K5NY9HwJ3+j+Undlu60qapV+l0dfNbJJBBkmgkBeSqFm2pe35hvDIeQrOfPr+
eCpR6ExUNaqBTGTuc7YtW0PEP6z1LbRO00MBHCUKiQrOjuM508DAmLTUcz99mKnxEoOesYC4VG53
bslk1udfDAW7VEsexZw+1qE+rP+XbjEhxfJEax06LPKYGVeV/OOJEoxp8piwKDQz+64L8M7/JSH4
3/+kCm3+/m/8+ausJhWHUfsvf/w7EFr+82/L1/zH3/nnr/j7Jf5SZVP+tv/Pv7X7Ke8+8p/mX//S
P31nHv0fP93mo/34pz9w4MXtdO1+1HT7adh0/vVToG5d/uZ/91/+j5//jsxeIKT4r1X2K/BnHyr+
+J//+GaLdH35in9X2Jvu36Tuol53HdtAY416898F9qb5N+EYhs0gkp5XoJz6D4G9Zf0Nzb20HITP
KCVMgUjpHwJ7y/ibaZk60lwLNYHlSPn/JbD/Z5UN38nT0WqBtIZEZDnWv6hscsrZwuyR5FHGvru6
d0tjQQoL9p7/6wn5T9TEgt/oXx+Ky0O6QugWg0oh5b9I+Ulin9BdDgPpOShQNazkw3cYg69CIEXl
Un3F+fjbTQEYYL34gavJ5xAiboKOadN69YOmkku0bEWSyCBQJTfAjjC8G7H+1/EBNSBYejiwWkVA
HVx7CUGhZGwAub0FQUVF2Czqe8xFQzi3uLrTtT4Yr00MpKqQMadnUBwDwpTrXkGidNgPBkq8jOV1
JshqpbCRs45i0A31MtcfIeddp9Y+VZpxx9nDhAzMIj9x941ZjHrLtbYVSgNKyvixkeJL0P4CbgTR
WpTErFea3IcG5FczE/Q8gADNQD5lZOStio57J5PG48B9SOzG8MpFv4tdAx5JYJ/SGtct49xDW8l9
2aVvlW7/poFNg8MaIyGzEyzfa+GSlM4csFqT1kqeu6EdioR1iyz1c5dMt7KpPkSYHwcsyS7EGjLO
qLRlfM9y9Sl2TpXpfBOV3M8DYmBPrAV6/xXZPrVFptCUUcr89RWjmgheN55BhuVrJSgGYiN+j8pt
OVPG50itaTWWJDd1P6PJlqH4YLvJ9qw45FpiET2UvVeZp63kJbVxkMVZgh2qzH/wA9erQNMf2p4p
6Aiur5fj60Btswvj+U1FDKnKrPxSOM0bd9p4S1R8r1CD27IGSeCJ3UXmoDCdFGMn7LmNNhAKqaUy
5WJhhZ8s4XAstjeVcWYsir7C494g5uZF4dATuS1o+loM6jml8PIzwMIcNtP0pHntq8q5gzJ2Jehm
PKCyBJlVyREPNZKoBQFozcOv0WqHucklLnDAc0lFkFGAM5sTF6JQ+6nwtJR5iUoS8DpeTcoD0F+m
weyvFAX3GZ4rMjvYlgwBOdyZs0Oz81QnCXY1DeN8O9/JWBLDvnBdQEAQV+DQYzcCuZZXHRNjxqTN
hQ9J9WjK1GHFk343ut6sHiwyCdYRf6TfKFe2/YSWNAZDhW6wdYozryLA0ozeGUA+ezIigrizNpNG
1RaO8cHJGoTMyFMa+QcGxGvvhU8NL47ZZgdNN09ZMq1zUn/tyOBmTdsSOoX+6yj3zqibX9tpWOCh
nkFjgMqBKDQW/wjqKWm8aCSkMIqOFv/QtBDBVlb5x5LtdznywU4L96g3/B8zZyWPAL+CzsAEtQVx
SevDAAZ7XYNOSkuvdVffgz+o1uxFvs22uSsIFBnRWl5yRot9wjqRASjxC2D9V6OGvwdiODqQDJZK
wzu5AD5FWmXiFsdhICqm3wrId4Xn2Ou+Z4YyqeFDTU0F+rqaDtpEqsXgVE8iISUC4EnmpTnEW2ar
pF/AZyfzwCT1At09oD40ADjm/oCno0KHWzBKDLaIq1YBPGIvNwA9Np9ubzyVQGlgfapd5xRXzrxr
2aOKtnTEOF+5Sd00U2cDeGfWK8X9YEuYQX8CfXj3Omow0czXgXF236Ez8a7Csy5TBYGr8shJ1egE
pzhgwywZGSoodmgZ4PZZuwZJVsDqYdWwlGUg7H3JSJEiXxJIYYf1H4N5/NZMsq2scZRnCZZkGRP1
mdOrZCwvfWh3DMyKztoMY3VqNSRhjkdcSEHgmcSOsJnqAC4kcb5SW9WjalYgfIv9jOAEaY7LKi8J
3pFBEklnPyT9TkbjleXDi9WJM4qzpyIiGRmb+2BMfsXCSO8xEsBxJaCgwRGs5tGXbYjqnBiJoCMA
I/iIHZZbnrWdTIuhZPBmk3KP8BqWvtzq+vhZtyQ3JLm9N/CL6om391zvpaYeba09wSCc4RqhPUwd
zZw8zdbWsf+Gi77RGTfGzDjIky09CD+MBT6/4Ozn6I1OHU3ugFka3bizxf7AbnFmC+tkRy0Rn4U2
6AvUPPK0vegQSUaJd5lgSTUlcY0Ye5qcoA2x643wQi7GDo/1OeBDmQr4hKrdlWCUaXW5OVvW5XWm
f42uxmzFgA3Z1DhnvxsNDcJQa9/uzEFINsp9y8ekTu40HXEOiFi9WXoX27gr2UVhFFXfZg+BKfXe
8/ZDn7ITxbLpMrxKx/uuYA5qFsvsr/hoiWMkv7gn/re6k0Hx3Q1EQTLgbwD7oNN8rjX2I4N6NXug
e1V14B5CMPTWt57Y/3WRVLsmgsVhvph3QYvsoHLgyXXxixmz+rYbeCCzCewNuqBjPrGF8A1+dFoN
OF4MtYlAb8v7ojI+DaO7ZtHTqMQx9rp75dlnIBTXyFNHtiTHlmqeZImHyKovDRMRUh1AdZr6sbCy
70gCpK8LOOXBTc13Zp3dITG4gV/yHbagkZofGMeXFSwrhD4xhnH5G7Mjt2XC5jb23oyu/dObd4lT
b9PS6pHQtq/mbJ/6UZnrwvYLSbMQw3fVR4BX1c4iuLhywg9kqx+mrfOy6z6L4V3T1vspQgUv3S3y
wkdM5pc5DYkLsIbnzu2ZBpsfTReeE7d9dyMOknE2nov5tSzMd20sfsRonPV8XG6fddaqm61QgSXx
9MosELFRlW7dyPKtJH2KGvnYDntPGTeBigEYyONgVVfXuStF+Ejg2SeZpi1MTPjYCNWcQic0yjoE
xXyyNCjvOpsLrstd1ljb0HLOZlB92QU+RVl6nwYu7G/PyhFLaJIMbLFPErb383tr6hdpoiCnBOTe
THwbq3vgTt9REJ2hgv7IVBBTQU5N4FpXkyKon0J3E6ZQavMJ1TdwfXQ6TzBo9FXcoPIJSU9j7ZGh
5YB5SdDMY1npKzsFUqeP5gL6lXhDyUAKrQ8LXQ+TzR0SYzSdxBRnWvEU5uHbX6Cs0StOmQGALi2O
dS1PjKnBIET3DZb1TpcvKrrm4XtfOCvFy4dk5A/CylPc0DEmcm/r1SvYhh3TxDfGcedYAcei3ntl
OgligHJEmHdl7O7lCI03nNlwcsak3lL1KSKZCHN0xVNYD08N9DLGP7Sz2E3TOn7nbY6qtNBfDPz+
SKaZsBhM5A3AY+BuMrY7lum8GbPYm+awTwyA63p/GKz5GZ0vX6mEH6L0Kx2GtF13G7vpQiag38eQ
KBh/6X14RG2zycWwS6r4jDSxgIiVLPF3qJkCuApzyK3i4pVR7s1c8hLzD6sLDqY13tuCAZkrtoDv
jsvHs5AtC26TcpxgVsjJDtvazND3HuAtlcmnHMOOCoO7vhjfHB12SKV9BRH0C1VaD9ZQ7Tp4+8t/
oem94umkHJkuU41TXto7nQi8RrOvUTNdKqxRNSetGl/Zz5s8mQSCHovUezXGgjmkeBjQZhBPvx3j
gbFL+tBZg2+N/drxzEfDQYKmLVNTRAZNeWY6fwgRaZfGcNVOjOFYnX7NU7f1DH90QMqYi36j9AOU
ADAbM/FGdtGelNer20MWicjfnsXGfWev6WceuyVh4pQrn7uKXz8gVUSA3ksXgZDc6cK+VyNfnSXn
zGzXTqjuzCGHjJv7kPTsVj8SVu/P5OsowtUHx2fe7ycholNEXJ4d+cjejooDMDC9Q6dfmhQfnQ62
UC1xq8ybxva4/K8pp/thLDYV+2lpm+x48m3MgdiX+iUHVjJN4pC4JWJSMt/44RTv385ud8TnshvA
zNzkx+WfswubSgz7JN3lsfHgIu9Son9eXoWFe6ul0c4DjlHVoG31hraDZDPr28wj8DNi6/ZwWNi5
EbexU6SmR+gAGRDvA8u5CyKJwCu+jlpG8gnqExwYsropYCCaZEcPDis89jBOZe08Z9oSgulu8VyS
8aRxE1SMV9TRYw/iMnRj77Fxx/ib42lPJAhyAmOJ8I4gmvBd0F+/T0P4y1vKxBqc1d2+Qa6MWWkf
xbDaXNB0Aay1sAaK5VWfDiEItQXwVslLRrmn6o90G5rDYlTV5+Dmliy1cUFS5vkmpo0hGk5YdNfL
pFTxpONZWTfolhvW41Yb35nLtG3ijZT7ooeHR725POZMWNRqeY0Zk/l9IzkiacCaEOLCyNsl9q4N
+eOYNzHo8QoO826ZKDKUWouRCLhebGqqUKvxS4vUoqolp1euRgxxWUFAmcKCCa6+Db6dsTzY2P+K
eqDYhfEa+4LAeveh5esDUW5T8JZRXfjTOGBvJo6GG75buuDSvQum7Bmdwsnr9P0it2ROsAHBvgVd
Qv7mTJ8+ntlFAyArLzj+NmkUA8JofE0D9TRa950pL6Y3bQzL2hZZfED95VuDu+rEeNLILhhnSOVu
uIpaRIdIj20NgjOSQT0Q6OO20GsIoPaoNptL6XGzAX3NpnpZeO8iOOYG75xco4gnociOn615Xhvj
a+uZW6N9Kxw+Fyuu640ZOH4+xqcOE4KVloigtQfbotQ2FsG2d2qJ71rez06X+zo/oYecoinDvWC/
nTCMnhX4dIKqVLidQuIpicAwUZWbjEG90T3kptr2DRGGyGB7HITBcAH/QR6kc3MneZEcmAvL2sQo
qduM1DvnHjsyAluyQNMDxJNrURAtmMUBFC5os+w06ji/unF26A2Q2OV0ZOWwKxob/4M4MDAC8+/s
gk4cJEmZf8E3OnMNGI73kY0UYfRnndhO3lvLeWbQ4g4Ak5rA2BqJ2gbqE8jnajIIk3Mcf3kimNYA
0Gr3Jiuo3HO3hVfUq0HPXqrSuEzzu+zzxQu1j9yUxOSSCnbaj9zBE6ST5UkUqb6rhpTtebiXorpl
4jnDT7mchbW1hNi2R1QbK9NePH3xhUnKVVTzqysdWuEG82/7FIC9wWvnPI1Ohk7GvTMb7dZqQJTE
TpQEUBCYdG5dCkXTEqQzZh7dBdmr00Q2ZKFOmbLekZrcgko+FwxyVvpU/ihvIjQhNs52J7+tQUG2
qUF7Y1uAz4xqaFoq2oDlfZN4h6no3//6d44xmesJvCoJYvo6HR/5dJkkQIlu3XMjMAiPtzLHPYfO
6wV8FiP9QTyH2m+1xCRmrsV4yNBpYAXizjEHYh8r7VYM83OmL/CakZ6v8W4MaH5BfpGXeo5LPBml
i77QmB1yB2ml1lNs1KuZn5QkLG9+LhZnYmm0O6NesrxoTxJbAzcXaScomxqBYUztajZ/fjrxfca+
v1eai2BjQfmA+9oDi9vpnngHRKm2XYNHR+kIH8tfS1sefIZoVE5LeGxm/hhQaugO4cp2rF7xNSFX
rRuONj28hREnU2P8VlP+MzOnI6VCQ59UjlwrOLJrrf1QGu5645klI8vqIjO5SAnPwdiP12FYQFuI
xVeyN+4cx92V0uw5SyqUwTN5AHhD4N+sgnLK7u28PS2vKVZN7jKR/UQmr789ODdDZj8lwP0VumlK
UZn/InHZqmixtiieqKyMDqh4fusafGTKC1KiZMbTx5dzXsQ8uPfU9do9NSBefp7eMAxJNazjV6ee
MUFjR1gPrXi2MJiPDv3bIN69qb+Hh3JjofTTeeN9LTz2uh0oW2cqNmGUsN9tP1CRILRgvsJgKHhk
AdeuSs74sOvXugBRYBvxXZ7eQamtTiPAKAQrH8gIbxV7UGYF4VcrZ7VVen4rkntJwbRAKuZVzbPd
aO1e19MvD4XUGqLCkYluQXYISwncb6QKTm68w4y5kwRqrxMsbmbibkY6hGqk13P45ZgSIg8iEFsH
BcvAjCfKCrfGTEdmd7DRtCHayglRtD2QqMerbsiiXJkVStZrMDHIUBVupjoJf4fQEhssmsSh18W1
156mVPMOTZs+K8QgR62+lHyCkJAsIv4ea20ajCZ5qPJVC7HKlRjaTnMHHSj6mERcIQTlN6hyrIFA
/05aV+/GVn268fwl2KpsWN7uWCeBbt0ZSBC2Q5pfWqSCqzCclnX0+FjKB8x79UkPNB/Ml3FS7JQZ
hhbE7Xn4cab4d5qrjWidq5ZT4zSedbAckFMdQUYBMrGd7g7FeiiT7zqmbe5D+ykPen7lkfFbHSY4
GurPydbe3WaLqJsNI8qGtbs8pTp8ozhCc60ySvuWp6ylTiKIehvFZNk6Lex7G5rGJgjietMv/a8i
+1zCON1oW4Tgt9bmz5neIubr+PIBwim1+7QvIprAWRrILsF9MpavX6VZOUfjvhgNvHoj+qg5gxU3
VSw+yaXhTl34d31BIYWAe5VDHP/rpW3AnxNl7xxkRF9T19WPVhU/ldnfV2XQEinB04BKF7R/Z7DA
1rAk6mlwakDiyHmJvYAJQ9M1HE2VfOnpwcmpc8aQs3Q5lRB4Nls+TD8C6ZEPRe81tQ3nDrPUejmZ
R5NYaVSRa73JLjjOoOG7xz5T830AR+JoduOttJOPvDBqJI3cpaHb5uuxhxw36iTxaMikVvIaRdY7
pkcYe256EnyOQ4KYwQmyeVwepWs5EcpJvieq2qd1dacN/IwWBdZakGKAbOUivepcRYKyAciBz/I9
qcjqsQxQIGXyx/Zo26uWSIjYW7QnstjXXy2RevCdkTEQDWrGfLPE5ugbWDcUy1XiKaffTBaEZu6h
d9KCkfgZHEQ4qtXWMpa3R4malnBJUBngIRmxomTpJXwKl1lm1nb7nhzGUHFCseff9eRj9K5+1OYq
g/CsNm2U/3R69RNYJJtpHTSjdPYzvFDzZKmtGblAB0p93cVWsS9bctGyZSoogz+MObjIWrqisUt3
g+fe62lu3+FIBAPYki8yJ3Ljuu2tXNYmE+OYYarXM9KIjVPyLDve8k5tymPSeQSaUjuIYvwB3Gdt
NF1f7CocWQLPxYRsC9ZIz+WPrNIjEf6vw4O8zPNEGKRR8zTVBrmFAHp2cEj+9JnLicfHB+7N3Zil
lzYc7p0ShmaKryEmT3SNigy6sRivvB4pZhgHFZwVPtPbU3cUvPYkQZMLOIbVnYl9xZtwwKIZXgd1
/xIz2z+ohindACSQLHVc2y1hJM6Ph8qgb6Z0K9k008CMn8vaa64Yl8pE9/bK7ryVN5LkVlgS/qjF
ZFbQq4Tc83hCcBezlcKkar15/fDYTNHrINxg24QTxasVsR0m9CLUq00f9fExd3QKHFtrmGY0Hwje
xk2iHo0lKM4ZMDzOEghcPX+1Jpd3IIsfnBDsziexmyzeKHKJVqon52XO2f+MvYby06FkKRl/ORZQ
0VRzX5A6bRPDPnQDh/TyNrHG6d42pUXbxhvZFLz8bQv0OKwiUhPSR9TgCPKRRHWeOSLEwUXXj80u
TM178qv1fZ7kt1lDQp5CREUQsbEtazzatg7KEJKpn3UW9tShR2NiEJA4Z8l+6B7BCKuzG5UvVpta
OzUbr5rARhMBelvrM3KYuu9eMzcY13KJmwhV80koj7YzWJnu0SdfW6iRZ54i/QzR58UKxZ9hYLqa
YjPC54bZ2BN57sdTBJsvZKiXROQPpz06e34mO28YpQ5g6KqJBDjyG0bkB/kiqp7aTbyMRSvDvEMu
0l0Jk8BviBlTFJSaZoSstfcwXmrhkl+Vd+twZlmiTel3FnUG05GFxJK96nMvHor80ZnHlImTpjYF
0bKw97nMJL5opX/ZTtydhYfQbLAmavioWddhlG5w3sLyww6HpQxIVE/Kk9u0G7auw4a5JQ6+Irla
CC/bscGYCdiJUhlvHgqtR0+DlEc99pGn08WKWRLYps3SB1EqKOLxeSy5PKNWgYbS21s00SZrPXlT
0VjQxsZ08GUQgX7gCYS0eU2KssZP5pKH4NhfrqDvQHdFzwBwvmfaBK/M4EIiPHckPTDNQx4Kw0Gq
jf12lpbc60P4YNoWqALrdUw1Y5Useg5DicehKAn8oVhSs94zvwqcNehr5KHxqSfkeJJteeQYaJL5
XGVkT5sCXmGHSnau5kOfzrxEtGJD9tT2zMamqj3keBJpyacWH9VHMhvGWaBcNC0NmHjc381YrPwQ
nelaL2g5M1ikM3aEZ+VtIyaQDqTxPq2s/dhwYZi2dtKeI8Y96/CpxMSyuYUkU2w6ao7VyA26NukV
wM4D/QzL5ZOASXl8ow6ahvpdy+IlCJBCriIfwxi1VV+2T7Y3GIeof3KhwkLV0V9Eo/o13SOnUDq/
eqMhMcVaJBxhHCWvs8USrW80O/swTDZDUUDqhOV8BPZsrjuvYkYQta+YjkxCcph+BBhAZ5RlK5mR
dqZgQ1gNWcB63SlgIQyecJ1wjhBsO2DBZYSSln5uzTu6nmWXTVGKqZB/x9UZkzVPgYncEZtjzwh8
3Ta6QTIolYLusPoczW6DRxhWeLB2ChMiZIG6PCDec6tr4yuhACDgl8Rpq0su4CMWFFHD/roGhCYF
Cj8Wn3bBuxefJ1nqNGakYniXpIGsU85nBqeoOMHVkxVqb4zuO5WCmNQK+ZnLW5A3Eyg5ia+GZ1Za
abrHcY4t3s4/eoyyu1qNF66eaF/lh054VKySTD6OD3EQee+PuIA3Q9JY6yY2D5U+lyfNZTzplOz/
JlDukzTavXTG18pOmAyHfHbmpGVPELKMqqgGKsaoelL7mcKsFHg/s5FxxRIeRC7iZ9hn89Ytlz1X
qB2EiZ+vk1RLsj+ZFTVao7enzGyubF7Kw5j/Gkn7xnY6XV4MfW0W5p8K8teWHSJNelt+Th5aWTY2
IwRFH0X+A6TB7hwe0sZFiorQl5BBzMxh7KHJIAmu0sNtoNkvyFwNHCXHQXX6VlhkiYddkp7lwo7x
c+gUF0Vv5zvJuDIm4ZfUPZuIEAwf7uzBs6KbwpbJoI4qIcrb61gln2Q7TNgIISAkEnhSmAICnwWZ
ZoQKhiNiQyWYtzsDfyEsEZWaBhrZygP/bWfzSzyRX6rJDYw+fLHAIdbDIvurppuGrdT3TPgEWro3
cdatLLTm/jSNYoOTgR1lgN0Ijq+Dh2vF79Ju+cWR6dPZmAQdyqxyTp3sfYebz+eopwrCpKhVuCCW
NMlAhNaFtNQb7r17z8Hk2zUtUtDBO9i18xhFDJ0HbImIibVzjI5wFVt8FtxR+YgOEGlCJVujvDjq
YwZA2rQbEqO/knQm3VaOpDiWz1yj8Pjd3ajXLgOJugaz/jK1hneItcF5rnXiAEI4bwJOLnK3tNmG
A+aIvJ3mrTTztx5o936aOdTdtN54nInrtOG47PG0gaPDxD5aF6/uT11I8TG6CnJqpPtSJ+EcAwJw
weAOMmKyb7SeSMlMafTxtJUZers9CogzABIezkWuSQxJvcF49FgXAK3t3mFVHrX3gQTqS3Q2DC4t
ZhWhxlOTkHaGGHutHHaILBTOBvEQXt6crbFh1F4x61dVnGFhJykg1zeDU9xBlyh8wmQ35JQ+mQ2Z
vjEeh42u+H91pJ6Qmoc7pMHscodxw4qF58/FV1p1fLe05sqyVHpBkAgSMEh95ebyOM5ELaeKjQbz
pGabJXgpMpsLvtVt1EchWYAaym+bTQ4Ib8azU2PPG+SbfjO6k++qmrWSZa5m8ht8BZKQGicE9s9d
wed8mXMFm8iBJ073vKp6wC01loM+L2zoIwuTf3xgrTb5oTMcCgejmNYe8EmEgMPxY7gtOknVUvKN
aQVffnzI7PCRaSSCoiaDmYu5wHcwH0WYMrjvQP5Twl0Gu7h6ocLK4+jJGYPNPgA3w1pS4G8k5Hqp
jstEJ8G1JX2AKMNuO5Qu+9RWknIyVe+phvKTKcYn6TyboiDZ2dXMb7JUucsLj/6Lin0JomloekYi
0c3SZkyBV3dkvBpbA4QDXJeNOA9G2N/ZIIIHqxR/7AoCVIpsd+l78XWDx5h1Zz1Vl9icxxvg7Udz
CUFMiePFVIFTCD8Wtlo9SwFrFhg6mkeKZrG13x3wBok537kRIJVCT18yDBJjZlZny8AoN0vERwVk
x6rqfqDcJes8GT96pEa9ZdTb0Kazy+GVezB9MBKGW4/9F3iaOPaL6aZ64kBEY39Fwngg02BHZW5n
r47TwMHrTEQyBgHS9DJvI1a/lVOR/+hgkl4rkh/4bGC7ChDkWDBOpOQzh2oLY0fECr/vcYjSIWQj
Yk4uvD+mR7Fj9EjNeot0uEUFnsWVxtyDrynK4r4Kycb0whQNFVV7XpIV0tBor6eZ8YJFEeSoUxqO
WDBs7z5Ek1umvbdtegIwPDf5srqGCOHJvI/zFIyX0vxJ08eVlZGqIJmsrWIX/gWIslNhVQSeeye9
IGVFaKm77pANrC2YCGNS3/eJRrUd2oc6c77LpK73qmCrE/Wp2s0i/qpNgrwqqhqHZ5PjkwlTSfCE
KWK08JandpXH0ETjMSInCg5W6yDIahQLqCD4bDLvNZzRbJlOf01iFzdU1v6EbpVhtAKN1LbTgekJ
ofYNIJdFCd4fMNoW/mxML3qX+coQiHIbkA1SDqRB4LPUIZzObvZgYU/cCA4fMkMBNsiIcHTM9YaO
VAthx0FmfMRwOJemxY8bGU/of3fMHQIytZcoFbJ8MOz0h9YlY9gg9qoLfU/0td8rMjqnUFyzHN67
zTiaElDsg3LJQ24onuYZP0CMj0Cq4ncwgUC59VczJq99y8pgUbZwehWBXm7dTCIGmEJgk8h1Ii3E
2VU8V7Fie9kNB1Ash9ljNzaU04WgDtdmTW8hlaJmHuDwqCzY9bUGPgi7oz9Z7gGUDdsJUl5WajwP
cuKoZ7VB758RB8dZvRYTJGxgYGmJOl24cEJGQjZRWpgMiQNGiZF4H/Ok31hV+Jz10SmDiHce8vTH
gYi8yRCcbxAe40WMzXXqJhX4FPnHrH9QXhZHDs99M9T7KhluRGBxakZB4TMVhZJoJT6mNYAwHu0H
5/PKQGTmI1ffVtjpfJV6T7YlHwQZ8isdJANhe+pQQAjjuc77nWr1p9b9HAtHP4YGwcCYfAPp/HYJ
1DnITuyjYS7rLdEzSdYBKjHmk812TEi2SgoiUOBS8cG1sRi9QDzhb1+jDLOboTJ3PdSAK0PoGKM9
kyDowdThOmLT1m9V+JZr0ZtOGZhFlXWWFqBEnmu5nep2m5gfzAcnX8GoxuKujNOUeK/VYFbcQZPi
UdVbX/DkBwjkTDkoeJZ6u468t5T+dCfjLiafZcQiADC/4MYDlbckgQn7l4Xpg7RZVqH101bpekwE
eUkJyxngbDZRCVpqMAIyeKg5jrHtNGAcWugXM5OLZYYxUvtxj8cgGecS1YntIF1gWr5OdcAbnWuv
ra54ECynaml+eyFvqQZgFG3UlflvTNi5LraipvEgiSHLMPnA4V0V3vgo0QDSrt4bjOJE6D4nYXxv
N8GP5EI0y7dRQxlEJOwfTcbkGMFnpeR2T6XQ1p6iCKXyYAIQlluyrm6cSNAnzZIkSuCWfBOwXYw7
Zl/pE7cBvdfs3DmeTYVIxUkyE+c1+KGga8S+r7H3oSA5IWAHJGrx+dcmOFFW1sVbo9fY0uKIJi5g
0us73QvGLfopKC0uu/XI++vRwGx85UqOm4yFRBdTR4Y4eVxCHwWIzJmyoA3MC9wLNjoeBmUNsCzp
kfhSPfjU3uITDlle5rbF9qkA2UEQwNoJeEjeqVCDSYhPCgOP3kS04nTrlwgGBRGfbcO8SjA+oCYh
giXQkXewYtgVyZLTCzhwHVAaroRqX+iJgDYxzE9yRHEE+qEtoeuHO7svRhL+POMDxDZjt6Q/kdTG
DR7CyDBTdctaHelEzW+bJtinMMLh7SCPEIHS3gKEZI2Gt5m1qgd2F3yydRf+QJ+7rRqdsFVKCyP+
yjXb2gSmc2NGcabvYNSJ3xh43AvH1R4t2C+FZk1ZKO/INGJl1fpjz8uuk/ywLfy6wYXkBqCn3fks
QkRUi8kJX2gAIC8DPzpGm84lo9COQ5JICHlaD2LmgEd1yFvr1NZ0TCKupZ8FnGTOlO36jExuMTB1
BFEFwSSr1jqHAtolbL5MmxhykFyZPVFo/kk95z1qEFA5Sf3aSoShknQUVmibuY3sdUwcGyJVzPU1
ZbPoDqnLpiLryyU5FQVR2BBAYhCdIefgADv6SSf5NmHpskrthucYL1WYBsi3bX7LmlawnYor06El
X3XmdkDzHH4ryfylai3NJwzvrbGZ+kwzH12axd1YDUTRhu5DkxmO75T1tPIS7dlGb5nbKUBCeAts
CKb7UorninCpVXGFtMsxSp7OSg044+im/a4Vv+3svXaJR0zmwNEIZXHV4pLyhKFWGpgXai5h0ok6
+35wOTKr7mxWipsRKxrkheLbmhAkotV5JK4T3M9maESGACqvEE14qNBThieSWS/TB4wrCMtFZF0J
/TY2Tjp9yD59QmC0Nnv8+Kq+FEA9NnY7v5opSrsR8LQt3Y9IozYKZuMQdKC2GfDl0rkQx/NtGxct
e5G5965FyO1AZKKr+54ydp4MiV7QMUUo0tHPJbyF1m3+4vSMG+mbRpoBPEu19znM0CzyxeADiwtf
ETjN5LdCYurrVfA2DSwdoiUqLrmZqmQfBDjFH9z6VCNTDWeCptgi37kIQHIDsIggvjTQjDMUy4jq
wT3TEsKKq42XdChfq15/HXRcwEb7aVf21SWltZLUGNPyDys621kR4mkj4mG/fgpqVGdmxafDreq1
OzMY5mPMbYulCgW6+nalcfDq9BogSwXKThTu8jPoSXSaSOrrxwBZV9JsrZiltv5/2Duv7ciRLMt+
EWoBBoMBeHWtSXdqvmBRBKG1xtfPRuTMdEat7uye93koryQZwXABmF2795x9aNf7lAAOnbumRLdR
YZwaWkbqiD+g2uktmx5nwjTPXpg2PZKOcbQiMolpV+w4plJRBsFN1yjDMSQgYFH3TjdFyOnji62J
cyuzvSf9L5Og7dH/Vi3OhDaIH9MaEvLI7CsNzU97LJFD6v4ztDcMm3K84O18AaAXLWuLHs/oCvgt
XbCqDUyR/b2aBTZxx4sqU8HZvhQPCrtuTXpMoIh6U2b4Umnlqz2BGN6zIX6mopXLkVzXhUckrZ91
bwJIyNI1GXRok0M8MX45EGzPWW8dy74j6i20cUrUp3GkaAiSg5G5RJNM4y6x9D1hV/dBaHMgMDmU
cBA2iuatUuNXkRcfmOFt0iXZNGcrWXuf1eZelPj1WurHup5WXhZy4DxCLiGrVZJoNnXee+MzLSzr
I3hcVOh8wE6IBF37ip2Q2h6MC6eA4tN4syiKi8q/5Yl49WFML2Kd03xfWvvOHh8bXZ0dK4GJ0eAD
EcT+ovI6BS782yS/pfCXe04lrv6IKWvD7Ovc29hDfW+rjOJLk4BpEHMMNMiD/kpn9iXHoY7lYsB2
/2GM5Z20nFPliCeV4f5qok8aRCVmasu0H0qjuWRGty1prftxfZuiqObldu6ib+mOGQEVaPejPEga
NojvxMtY+CvxMCLH1oz0DkUJRWSmXhmbXtBgXm2QibWrXUIC7PraiThIWwiYkIqqUn10YHFm2TIU
I3YlLPKt5Z2FdeaeIdB3/iF8LzBcFkeHHeXRMyJWH2gAK33UYwIgTGYdNv5uSsJfkybfq1CduvCn
zYxLZ5iEpkZc0qM1vWkxUDR8kHnKhsl4+lJaDbLxaB9WVI11zxyzHj4KM07Xv19y30cYGH2kIOE+
baAPkEH3lIZil3c/mhzPut9s0kzfNgDEPYq5qQ2R/+dYF8IieSCQSkz2R8ixhE/ap2uOj3ieECR5
YVBrcDEaDkln5oFYIJh+UfoZVAUOcMhVdoHocWjcnVkEkvqQRpXPaYaSgV9rviOoRbbMuuEIrtj5
SDY2bILoEuiHeLxfUvwwyqIPoEeHnN0I2gkXEVKRd4/m4YL2z4dj4WkNnOZbb4IjVNKLMzzbic6p
pWCePnZyn7UW6BB2CKIusLzMLUh3yG9dsiVyHgvyu0VgK4lHdMyC6ZfZSHTSEjpEmL6MgfquAcuW
4cSM2qapPAUQZ4aEnbIg6yhlcOvAaQxz3KeFNnwyGXEWNarKnlYBpxHOHdJ3H5NQ7XtA/91Y3Lmu
8TiK4hMMCHcrTQ698X+Ap96ljnxrmAMtcGzVWYtFBOMOi5B1JnLq3vQfamL9vIpY2CaDnJW1wDbL
Prszvfh1jMqCBmdHFJfWrYs2hgYnyltKmFbjG1yRFFko1SPEktJZajYHBopdnNAq+fGsbCGARy5K
6yzCEH/HBKyB13eHuRWCYT1T8droh6RRRA7PfRl/F4hyUxk9kED5xVhu0+tz0pEaOMU23wW7SVak
GzfTOTFPSM9RbwGuwMAkdprxatPGJY4R7ma1dxo4WG53MKYAyeYcPRjTxI5LsdWq/MVNq7M/uLQr
VbNALcaZ0C6RFAkq16i5i5wWKTCeuoU9cCeZuo0YMd52CvxyPs/rM4fJe/gCVPmJs9LV5Ncm0kaI
YwePGcJ8r1nNMyJLSdiF02MXmM8NMYLG9NSjiUZ+f3ac9IZfllzcVPyC5vyMnwX/lIaJKh/saw9d
35nOVumf8IsAd+K3+JAY0unoWMN7a+sYwmoaxqhE73QALCV5CQupQ1AFKjSimAVEWtQo9RKLRoOk
LsvC5IiG1qB/Arz622Viux/cgmuHEXlYN8tC9cGqGRletIkkas5Jlrlfx5teyotrsOxYstsYefMY
wlDjdpueoOh8BGTBKdhm6NKw47aqLxacaKHv2zZ2MI/S0l62U454yOQ5W7m+smgCLTO7/m7rmMFr
0O6Cenh2qnnNQa4JXDR56oN8L2NI9JHE5aK0+KQFw9r0iXBrAhittAONqmCLi2yuwSz6JmfyMSyj
VcN0GM65u+TQwVsJa4D+43Ndv7kRAWd5+0gX6qUwQT/lef4u04iSb4zWWmzd4yl7zfw7Uw9/0baJ
RP1V28NHltkniqhTbUq6yqiz0zI+mZ13AbsBNVh5T9Yg7VXVJpTr7O8QvJceBeeCrOo7GtMHm8bD
Iu+SB8phEjk8FPeczhddNhHF07wmrUe6uEVTpdDu+zx4I2nDWIELfWxb3pHBSwlmtrx83bobUwUI
Q9z+kNIfaqp+O7A5obG4lj57VzOMvMETKKOoHp5kI08gCI2NLepn6DgkHjBP4l3OaexwHDXGWtC9
Dvdq6r7npweajJTA4ZdRmCyARXsJ58KtbSk90BVVZkCAWVwXm6p8R4WUH6VgE5rRQUqfUUA05lG3
T9reSfe5zfAY8YC3UUay9AGJo5/HpaQl3SXV0Y7JhGQfnebcPmLk2SkzO/oJQH9vcOinqOHJJ7KO
txM7AC1bZ6O3kbG1QMYPLQ6KNkXXobCGBPGlMyXhJiYGeIf7e84pqIc7qF9ymYdLTK03H0ffil76
re7yz86mfapqugVgxVEN5atyPqW50gJLpJAMvMX4llc0YQnKDKoPrYrvK9r9kWqvqGktLxo2qKvc
tX5AbxTsh7rjdB+AyyYWN1ia5dRSwfUQ/zSc3L4kco1E2Qy80GcphxT8pvc5dBjW6B5poCMLUvoa
fVrbzBCdkkkBDWjIcTnPvaB61Iv+GPHmup1j0GXxTm6MwXSC7IroUD9B1ecOyDRoLC0RitG8VRTR
DQXTXSxQs8FDRpWq92o19Va3NKR9NSOOxKYaTsI9IQLUgSJ4R2B341IfYfkwBqVJQJsE8wBCGDv5
sbKWPq6pljK2XlXOC+IQ7sC7MTeBAWQmzdKT4kcDah0KneYnMG3M8vbdZLD6Ty6jBj/Xsy14Frpi
oPRmzQiQo8R2Y3R7zo195cyZhBOqw2iuRo0oBvWeGBSH0inaVZcGG6ORG9VAWMn8ubAR2C3M+gDY
ehsJBv1i3KDWQk0MAALoj9pX0Xhh+nPoYelKTmmB1Z1QzOpt/A3+DWpBEaSrJvVREHHy5qwENY1R
TmoMi17wKViDGawVm0HcF1+ph2FF+J+OJ7/9VBw4Un0B0FokRfSYdpFD5jwCGd96hdeca8zUc2M6
tbF9ioJuI7zkOv+z6LQ/84ajW9rcYTJDHVWTnpny+fRMPiywozXkgalNmW/CUM5H+eVndKoKoOZA
qjtUzLKiVBOJDsmD+Fqq5kr8aFPwBJT4y/WZqEXMfdGLzs+x0sSvsIjncJprQQN710RPtmTOSodp
F1od4zsSCoWO/kqYMQ65sAHsPD7gSwCJ5nlEhvl0Q/SniA6sX4yPQVR/ibLdRplYJcBAyM3ENUjS
dog0qGFiKE7TYN6XKO5qI//kFl7CWti7RMcwPr3zbf+g1cWDSOcqq0Iv3w7TeaCjBIUyKrqrl3IM
C7gcevwgbK/dyhQV1iunvAB3+Onz/tQaGdBNf50xdADmlWwmg2jjBlwaBotPJpHrpjXAoecbbZIP
Lg2BqqF9ULC1pgbuqfZ1/v9KVBfu7l2d0zecPJTapNPk3sT1N404K836FUIRGWkMUidDe/CZtiL5
trcwbMmawAq41GXIZeSkK6ZWN6iVA2r8apXSEjb8y/waqups6Zx38+q1ttEFjUkLZqp7lg5LEfBQ
qs3wi8oTs20i8cpVCaVK2i8oO1qasNaNE8pnmaqbyNn8KO10zr/+yte6ReOTaJ46h4j6g2QPzEWG
tbNBfS1ynZWUuKhVPqE2nd9ntx3UAsIgivA6PXmBuJmjcQod8Yhi5wloM2eR6tKW1V0yDBwkvOg6
v6JOdZu0D45dMH21YiIB6ynKihPjn886Ug+o/vd5qp277irbcQ8t+w2ISKlD0tLka+0wbbdKeZ8H
zm4OgK5p9C9qMPlL30WD3Xpv0iVRyyIZIvUUSb1tfFMsmfQ+uveIYL+x9c+JQo+HOh/S5khdgeil
JsGyJGuOyTmbiZOrc6gXm9ZUW9P7sG1cBfl4spgJOvM1HWjZy1ClO3CL5H6qe8PADR7Ve2ty4Y23
557jhEcZpXRyPsJxXzQJyj3mPvZwYa5u4IOLazqZgVE99syUGpr3TZDf+ypk9wzZYeejemgCRZKK
YnvCVxlQN6WldjIGdCl5R88ckcJdyv/qUtjU+Popc5iwxpwzV14o7ovGOMDxeenqcqs0C59kqN+H
PSIkJluc29Oz5VAAuOjh2bYjEoay4pUVbT/Et6numXNHbz3qHclH3ZXknUYW/jLAzfUasdCjAHwz
WGQYIdm2HYBZkdajeADoBIL4OSrzj4KCPQm5RnqRsP6b7k4wUV4UjDs3DgpHHOA/uK4+9Yy5c1lV
6Wr8DBGVLElo+oI9SmlpPbkJLSwiEYXX6GRlBPoqFOVLStuytUy6mzZa9oj+7EZrscbPEMIOIYne
PsOaNWhb0pAmUXVpm1q/RFb9mKUWafPjQZJnsi6wLWSCujpMAm3h6LjXTfNXxAHdY51e0/wmEwTN
Vxv7eEzildSktWwHB5RiUVMWhGh1TOwFPa6IzMyuUxfPy0mBpGWiRWKwM+SVBsL/kJpIksw2Yfak
qm1852ipfwhzVhqgGggdmXza5qcXBzTqTW2nNzEAnfkQEJhMf8NYbjh0PeWu8f/DUf9H1BbDJZf0
v8a23GOTbv2P5O/Ylt9/5S9ui6b+ZTiCsHZFopV0dDkTS/4it2gmEBbbMCWpqCbYlJnpkvHbyD+V
4l+GpMrjJ0q4jiOc/0tuMfV/Iex3BT+xJKxdx/l/IbcYf6b+WQrSriN0R8z8DVcxdPszy4clJZmk
HtmsiVG4b4vvgSSIPp/kXS0aGvbSfXSCWlvbbX35HW7i5cyXKHu3TOQfM991D4bK94puzKZQ9rj6
23v5nxBf5J+8F56fBHmj6y4jNZtnafBZ/D1rCNRBmDHK5w4aFBa6FgExK4e3KI/4VDi+0DrZBK6z
66qUxhQmmCthipKJUngtsNwcbCaKKg3zp1JQLxoz665sEeW47WPszGEWTlreWdl+8ofgCGnjrpwx
ycqtPsoc878XEQ6B/7lZd/7YbAhnxxqcle3BL0PM7cZwyQgMei6T6Oqbyl9VQUz+gGl8YCOQe9K4
/PsO++alwknWef3NDFHQ/zdv0fwW/EcM2PwWOYY02XoUQldpzACgv79FpRpz2xL5uIz4sDfjnND1
+4GGgkNXNW/3FuUdjeLKWMbSS1505Stmrz2LPbCbZV6EzhGEMeQGYzgGo6GtjDjxjwMnGAoc7VoM
2ivHwpEcMOFdba0llKZPcEsYF7/QZtoDAQp9UXjnIJuZ8g4j4gpc2slgiOLAIbXTynnpeRaclUz7
GBHq8zIjtKc2CEkld9TKN01Ujb5Z3HBHqL94U3/gpv6eUOvMYWx/vEPKJNHd0SH6Wsp2/v0iojMe
K6OJWNb7/pNUtp7oHpDZnhzDPaTZc4CsojMG6yHoKQrG7Lk2jJDYIO8r+C1o0Lzg+vtbU0fbAue6
udXn7/1+YPzRr1QHL88b9S2o7/AZpHew66IYS6kXR89anSNic8N1LOmHy84abr8fOGvssTl3lz4d
xhuoSnVAHoSZaP4TQZWMN9MOWjphPjIWfwEMqb5P/Um/V5WHGpkIqtXvL38/2FVkbxj9+EfmYNrF
69G6eaiFPgj8vMfPFTwJWXTbzKxXWKnFmsZL+OaM8Zvh9eVVN9r83jCL3eAhsZFKi9ZDRQiKKVBs
pH6xTqcsB4XJrlQDF91nhq72RgJZZtKnFB6fg2aXFYFxcHtTmZB3VWj6z74Sh9by8ytmUP8ZNcG6
AH1362Xx/c83gT1f5H98xJKUUbxnStLpEaY1r3N/C3qboxgQGpv9sp6VqANTwISC1SeO4BYlJpbx
xgQmSbL8nF+RE7Y643t0mHoUA9ERlXREuGhzbjrrUgwy3hhthVsnHqgAK3U3ChmfVYPxJEjFO0oz
sf39rSZEeuR2A60/a9CvonVjmo9asQHGrV+H+SG1LLpPvU5wqIuChsZVfHUBpYvIVz9jUt9bWcew
ftJP/eQXx2Iw878eLKP4318qWFRgKiSt31heqskyL3qUh7u+qXZxUOTn2Hbys0bZs4x90900Jv4S
hA/vVmLZG5nGTNkAh+0GvZjzMAIq5bDed/NXv78Vwh04FS3AVgTPCCDj9gjmtzk2czokGYr0Gsbl
iB/1UoDNBK5c/3fLvPgz95E1TAmba4l7UxAsZ4Mj++Pj02K3Tlihh2XpaPpK5CK5BIF9z9vCMLU1
q62v580q153oqQdtsKidMmGapW+YB+LBsQYflDLAyaRvDoR9ODcUCzlih/FCwG50ossWX+p4ZG26
JF1XPhfjnHCUq/ycYX4ByzKlW9it/bmQfbT952vT+k+WHxZpJXhtrD0A2f58cYAIVKh7NIk7bFXL
prKvfirjx3ykep/qVz+zrTfwWhrJqwvWa5vZ9vxgNrRdHP8SCwvKn6yKYwddf6MNEwMspC+W0zmn
3w8iTp0TVLB8l4LkDZtZy9mhj+9GF6RMZMsTIT/ZYQSCj4Kzprw3y72qTeM1mO6K1hWIAlSyMilH
jrpsvJ1vE8eQDN1rMDqfaW7J7zjf40fbNUWenX0rIqGzLFAF1fqBJDUtMqpDDBwHWiz29gMxJ//n
wS7V6p/fTth2/36vg2tRlm3RnHDw91IB/XGxDJohxgp8LNSjdaBke4jSnilWP/NMoTopUvTGrtkH
pmIIY1mwWHhwjMdamPo1Qtp6aZ1y1/Kbj//xgMRsBV2425SNQjxMUfNUgkaAoWu8WCV5QU7aj/uM
8DvCGyzc1Hm35c4i5S9gw0cFauXRvePm042hm73STDyE0L0hQQOBz6WQ1yoG+pxZ9K0SU764Bsu3
Njfo8ATqp9L8Zq6vUJiDYi3JVLjW84Mluh5dslusSo5lZeNkF8MY/b0zVVfdjctj29LB0Q1P3/BO
4d7TED5Bp30WwXDUDALuIvj/dwzQDmFpWMffD9MEAS7RgncL7DmU7Vo7tzH05XpCZGoyv2gS736E
HHqtoD2PtAXPFlANpx4NQMCluLfnh7KGRTeSTX7Bxt1gD4FpCjIUqTWqmquud/rKLbT0Iiut23s+
k4OmJdqE2dydFRCaV1hNcsqxdRzBGKAWTrL8vQ+H17YYqhuWrAyMv46VzJMZdLfmMUWxc0KnFV1/
P+TTuAU4JA7kt5A/5NnWsR9N69xH2pej59nXP191Myvxzw3GNmwkSnQGTEfYQv+3m9ieEpGNLRJO
0kEHqytudJiLXVV4Og2owD4jLgUB45JvCacGSFPadhSVqL0AfIEoT+odFp2fykoHnaOeS6IYFiVv
jvtA//sdh6RuBJok1OWax767ijPGHXVhaDc59v2uqcU2DEcXYxMPaQk/noN7vTQC1T0Vprms+nB6
+eeXzNX/76cDWryKyovVCyKAS6H5551Wuk3fOnKMcaeyEYz54++H2VITBUrceiENhlfOW52gfvcb
cPgIZVICsak3rS4On9HCZifNoyGbEyz1jKJFHfqOEf7vnypPoRuTADLq3gyeBy/wiA1hOhDmm7Ew
kicnQlxl1+vWK/1bh7D0psEQ5F8idOP3lzVSBBD8waz2hGA4SFOeh5xabGyc+6pwtEWNo2RNTb/N
vGZYZsygjW5AlzmVz1FXPeJDZtAflt+RhxrCD8p3Ar/3dRB+O3RcF1oMqhyUlWfR2ihpClvN22i6
rzUV7bL9Bc3/J8PBOBUgIcjAw6wWj++0bJ+ECZCYKGDEORNypMwfP8oe3ZiOJsVWPlJArG1L7FBb
N/dBxCRtsQATTVHSO3fOXnnTu9tg+x+zEOIdvLA0u4+q7i2qrF1sxx9OaW7dks6gQft0mZdxs8yj
iTXcTI0N6iBSe1K6uZ72MWXlNezxw1Pz0sZNXWK1bHAZWmNAR44fiLjatB1THN/ynqMweq20R6TP
D91oy30k6ZkRn4VChbz7TvUvGmArS2tB1wM8WyAkYkRpeLgGyZqUqKvAo4OjI2+p7reAux6InF9E
2hNiiBnS7xIGWFxjuynWgw9MwCgkLcFwRaFIQnJIhEU55OmGITYDLcPbViJ7Kc3aBBuArg+uACYL
q0QOgmdwp7s10xdqz+WsIDarcFsy7TYwkTPCJsBdKwGXR7jzu9YtN2bhfwHz0DTb+YY8vCd1IdqI
MJAbg9SSvX/zwEWSfq0NF4soP6wEgLWMHP6Ix+oEe8COnCeI+evU1dettJiXtmgzE+xagxa2W0So
PXk0SDJFq2s7wVinw8piddpJen5wyDAliJaOT0+/lfM0IA6boNMBQR8ooFki7p+0Ij7yymxA4ejD
vHlyUraM15nHbJNRv9ML4yfQCp05iR9uGDqBjJmyW9Xqj5G2bWeooOMAsxC4jDMOyQNZWKKwDoEL
yDMaUAkVI/rq2gRhX85MOhc82CgMADPT81R12bqWyHDjlu+zIdobxaq3o8OIiyFK1pLD7q4brGHd
EesVZs9u43ykmIRWuB9y86zMgdy4Rm/QBFbVI/O1n6QiuIDx+d1A22CsKDBQ7sCdUURKBXj0ChFo
98b0UFrZZ+0TNEEffzGxhNR4Ej3flfhfos0sLJHCOBeDe98CLVzXrdg2gbFoJ0IUhih+xkz8ocme
vch/gdyAyAmNleoW8WMYoNIi1dJdtLl91wzh3WA446F5wS7HbVi4b1OlYBCNTG3iblXMG5X5Hg3t
V4CjS6sxtfVYIP3SQMT1i6zU/A1T4aIf4CoQv2Bf04NvVvpdOuJY63UPeUjJzTxa+U3E7oeKJ2NH
QCJmjMAEWeHnEnIiPXQgH93GDjXj3OnDDzxXPN8YLp+sEL+On6Nsd9kIzbYeVjBExEGvENYYJsKE
OJCHPqvkGk8vYyIk1GtM11eXwKaVqklLlNEnKcjZlvbk0YRh7aD6WSN44Ajgo5FN3OydXnO5i4rk
eSrUfXrwDr3DHYinbJciBFlmDDzXeBt6+rmui1Zpo8L4F9zCPjHLTTc12drLUn1rqdvoeNWmsYhy
GEc17rC3dCGs0bIXhyLzHvJrGk9MXuXEYCn13kn72rcJY528VzB2DOuZ0kM7Y4PUzoNt7VQHfIp9
P3RDeu26JzGSla8e9LATLRhsBOVPlPC86iKE/Ci0CRTkMm+09toP2qJRVrnQUywLY9adbYVmzxcF
HwLwSGtWwXXgekq4TwoNKgI4QhX4Nantvfq6wr4zlpu0APdbBPivofKjti6bp9oD0hYLhue+UCvd
LH4RbOEat5C0kCiwME1AJV/7VTuRUmGwn3jpuSomgle88aUpEDhOojdwRsK3qRVhmXbFnWtoIlx2
YWNu6t77Nsz0lwOv5zWNvXUyolVOwim9z8x7ogefiF+4VUKVWKwvVd1eQzwydNyzXKA9L8IHmxF7
b3WbIoowwgoIcVac/GrqKtykw9CvNAC+d56NSL2tJfJs1VLOIYNynYfW6UfmI8gj0iIJmSIxErYA
ebViOJZNSLs5Iik1GZsacfvEVQnmx+CNM42b5lDuAfoH3k/XvjScu1I+GrLMVhFxd6vJTa7RqBtk
7NAPJ6SiqEs0/rGRre1slzFzX9MA0rdCC1Zh+C2cqQTKw4LYT2G6l2V5yltPgYHN9bUL4n3DrVCU
3Zeb8x9JB822GPTPoHAY+HiEvnGVP7LZPpfdwKmxs81zFWpnqw+YcunetRN2fyHLMV1jefxFJHu3
cZHb9ElVIwi0xlUUcgBj+PzkcOTapGb+ZbY+icZR9mQSHeqZD5EHGEbl9TMDhQjlqb0qLNIvWqGt
+ai9NdMe4phIIu9L0Hdl4q9MC7uRBXYUvwAcZ5tsFY2y+FhrTFB6dD9Z7X5ix91VCK2IlGCa2uf1
V4cLvOMYvKgqxtXpgG3YD+luFCFzGCcgWjrjQ0H5ZmKWi+EYBYO1g0qlYV3p0vHc0tlZikT2O9X4
MQHCfbC3BuOsW95tGrLHWB+3BteYh44IgVVABLBfkfqnIRgNo09C3O6rSLN3Lhm+CHx7BGv431ys
aGR2fkA+gsMSMY4kuOTYIC/568EYW7YmNr8itZOTsmFfBmbMCbRNT2XxQBcScUXcpccskemRc4W1
UIPzY+ts64wLFTrHjV0hU2yIiN8o5MdE8cIEZNPCvrgaWfMWrQAc6X2IzsMN0XGizzoXbYjZvZI4
+UpKR7VxUlINEA0/tU3/jups7qil+y6fj7i15q9D6DLLKiLRMUSej8oCHx2Fostorhqc17qgh5Sa
B5SR6kgHifrhO6RJtjDRQu+6bAZvScQ6XVvohwpG9cItryrPonXnovxo5o0PLRfDomZdNdo65SmT
zd7bC3zrn7SC1EpK1kyIed6qjL1wnWZwKuLY81B64QIRXvwC+xGEwA6Va4KzSt+WCgCh0gRMOg39
vVf090VkLd2uOhQ1jvbWImAIXuybP9aXkq5UFUz9pivSs56Eq7Hy3wPF9dd7dxHALFtQD/X8ASTV
0XK07KOrB/sAblRcwx731U6rJd3h/LEnLyBuBjy9rvnkjkTrDNBLkhYslNJ+RDPhD5be2hYiATls
C+SQ3ToGcU4H/kRyCUETDXCs0D8IN0J2NjRfKGtOAXXX0hPtKyb5CsvToUGyzOoK6qUGPBLAybOS
7gn6euGS1R015bKQZrOBvDfysS9oe/CUGJHMTi08p9paI6cPYULUbw1mYZGcQ5dCxOb1hGIjLjjq
26D+ymbK1uqHaeaeFWoh5TEaovAYzA9+Wu76lkgw5EjLlECRTaljjPcKYjwon4rIbNd0wHHdwmgP
HsVQ4Z3IOg2aO8CPysSpmGUCmJnrEY5LVpUOiZFY5gmsNsrU0uCv1iBQNsC17ji+UqWieEF0cQ8O
nuRlXw5kWdjYnSNjTZDtS+h1pz5xd1Ho3adoWYloMseVVbvhViNkkDJpuos18TKVkM0InLG64A5z
1FY5fb11NKbGvk6roI26g2KXWte62nJrWMsyJRdRauV776hgMZC9x7Wd+iALwYoNBN9oINeNmKtd
8+Q8+g6+gsK8IYZF99AodEYFM1tDY8GBkrESKQWtgMt0IGiKECqN5LyIY0IyVt9mkMcrg2e3iI+N
6vqTF5mXybB1uErA6sRQivOkqAayyl4otgZOQehuO73k+AZARSsp43OUkdzHC4nzbkkK3xwtOFwx
cU8Hc6rvBhT/e+jD0JUCd1mNirrQCo/YQT5Soydnx2/PpWWvaxeKA5YYooJrmzW/5GwTTNNB6YWz
NXT5hvMG4Zh7clN17VogXl7kkLtZVHKVtth5XKtrTqiS92NXPxXgZLU5PziG+og4nBxQGaJqjfV3
0ubBM1cpwq6wfK/J86J/Cb8B/FKNaE7eeeObncd3UYnrBuEMqBDOBcqYPtBBQSUF1jj50ykUAAeT
iK0I38G6b4ILriCE4TgH4YEoZ+mn9rSeI73C6jscUeilyt3oJmaSYrBRRkUo7fo0fE71HXX9XWyZ
/r3fIMhjUSkGptpVxt9ybLpo3nUYNEJwg1tKQHk0mrcuLPqFpgK5TRVKhLHiBGzHbn+zMm0P+6w3
4/pkGOIDgOXesGDUB8hyDTgkOx07qM36sqsMDGGK0C/gR+HKYPTfeTYJtY51rTDkUYGvCke+ewx9
YNxaT7GQOxwG1opklbtueHFGjvfEN7U2QNE40hgxIpCeZoFXPpJ0HYhTHGvGNif2oE2Le9+aM5D8
fpUprV2A/rsPGp4GBKxzgarjMHpqN+pnXbQBb6o27m0AEby4IUG3O4UVmmRl77sGZX7qcsKZgINE
xXNdyA/usHDVImxeJPqM4tJJPArQZpO6Tmne42ZaeCGWrrqIbZgk3sHC2dmWONkyw8Bs4zegA4NX
9M67oucXaC3n70ZrEGn13Adm0iDcmr4jv3j1zRyhRN+SsYBJT0cm5ynDWNVoidK2WVSajrjES+b0
iFWAv0TGhJMiL49XxKY6IAWnlzE3H4dHelb5SrAhHwCi7kOGIctJ60tUSTM9CAVEpulvRgnOqa29
pUNAGLr49JdPSVolG8v30m3Td1+5HLJ9Xld7v0ftHGfNRdxD4y+Qwhj1hqHbRI8etwEMLXOv4Sxy
m87cEjomgIDivtA7Dpa+dV+CRnAc3+cJk4ies+ZVkXLWaO1XZTdTZnyHZcLEjCJweIRdpXZNZ58o
ah68nAb9CAGs7u1u3dLqMQTrIt18q0QW3HsP3nQh9Jb2wBii2uhJ14mrcsVENLqLq/6766eaGXJ8
gLaJ8qVjT3FxelJbN+xmP7XTP5UDJIXKCTdNV/2QJ5huM42V3NPfUGgdtRSBGVqVhu4TXovKwPAA
vp1RkuVil4ObiVCJ65WOgJZoQL7OkUfNn4TmhzlmH4DSGIJ16RJhj0bQxLKbmEUziIN0AorbqeS9
GqS2lBYfkoLPxUsg91FNqLmAwoncv+ktFE4UWk+2icClCshwhpDD2TYACRvHqLZCKoaxCOd4Py5H
Ta/Zte6pgxlwSBvvFA5FIAPZRorAmv8g/1wX3/BC/y/Gzqy5bWXL0n+lo99xG5lITBHV90EkQYqk
KGqwJOsFIdky5nnGr68P9K3qY91TdkecUISOZYsEgcyde6/1rUWv5g0y+1qjErcze4NHGMcM4vuI
PHSc/KONGuXLxafZQeC40gvD5s/I4IAl5pEZ+ZD5Ncr2rs9Q3WRf54L2tzUIKlLq13ogRZVz7XKf
wNLwhXXNM5Sw1M/qqFVbVyuxW1SJJOq3OSD6Ze/uZ4KlKAY2A1NmWyNqLxrPCBH3UNKIVtURbye0
CErGpKs6yn4Q4bnqrRfNSg+LIMZPon2bVLdIx18G4g+pR4Iz4qnYM2vxkUoXOABxGYBrH/QmJCid
xG7sU+lro40eCjhuHVp1fNbJaxjetkOJGjUBOttUw9adICwN+lOiAjCpQY+LKjWOY6uwtUYUo2KO
AHUIApVEl6zNGaGt4ncJ8KfHKvShUpsPXTpH53s8aETHdeV9GTU3msyJRg9Irn1HnJX6o8vDhsEo
RUsdWg1Wrzp2PCtDuRo8FrV4xKoRddLLUG9n9DT4Jn+L3AozSLsrlYxpXCTsfkWzLytI7H2W3c6J
Gr1cKM4lnGYv3yUj48XGJi+6s7bSaALQxuxIgyAABGfyU14vhBtGRygm6dEF0VNZG9gVw/gxsEnt
KxGYcDghXA67aLtB9m8UFS3vdvKsXn6MyGH3gz9vB4CSk/KrrWYiMemdkihkJJ/jOjdrYD0QOdIE
33goKa2tFhXgWPOXijdoeZfXhUFjFAh7SVFx4wqEi/Vm4IvDcdvB8ES0jidc3gVDQwVOb4OZGGL2
nMl1TGUzDvKLsurnYqRbINwp2AIOug8yk0ou1z+azGUTUAHQrFkSC9TnIKVQkdP+/pJPPg3e3rpN
DJNs2sIjRwF6SuC1DR5rjHl1QvIyorviSkOCq/fW123UFC8Eyr9bDoBmQ0vPnT0ivEsRNyMiv8Mb
8QMnCJV3HLxArd3EaXYG0DXs3SHBmjygCs0CrLpN8z0RPyo7AL8UsIgY8smxYTY6adhcaT1LRIzy
IsmnjdI5CoEV2NRdm921Ubgd3cjfKeLciHYZJ+fahKykQ6y+SkaQx/1cv6L8DtdHXVf08HFz8/yj
HSVrHUVw42L3/5KTyIPG3QaaJCznpMaiI77H4iQ06f5Vsq+YLjrFWTEIMTQ+JFN7EBGy6TFKb0rS
SX1ScDZFB7jCJeAigjLgt8UxMxnN+o4Lyhb7oxYmT/YQk/pilDQCdWpsnxY/meq32sQqRtw9YviE
qtVIe7XRi/GQCWpBPQG6ES8ljhjmlVU2b/Gg64cFqdjFoKCtEZ06HRfoHiZU5vBmnFuEuspRGyAJ
ppfX4D/GwWCETHfCAJzBK6YbIJKTFgOLSWqAhC5zh92iai7ShhZxU/UrauJAPBhzvYqsWlxD6/Sa
CpJwm6Yk1MF1E2xeV4XsJ1a0+QMvAFBHhTvM5F5MBlXjMzBxduLY5r2NbxF8iphG+WqmB2wZwW0q
5a6bWtZJBRqFKPKuT4MHXY24q2b8b4rcmlCvvg6aT3zTg1GTShGuR/plK0tp/dYBXLAF8n6CSnd2
Bfwa7sSPam25fBiJ3jGjiSlyUGx9MMQgqTA7djz2bBdksUuoclvXZd8ndom65o21jF+MaGS25X7K
nNtJREh+o4eIimR0uIFMn5VzaHkAQSdo61p0jFvcYgenciTKCudcHx0kcXnX1Wh+1ZbPHEu+vTPJ
3XKa+p3tAGAXOiLU6qjEG6yOReduGRb+aLX5o6QHuObo9SYENXIWxTqD8vOEmGLfANxIXWql3MSb
zOm15Rl20OZEDnlS5uylbf9it+Q8FPHN7A4EC8zXc8zBKw5IknCfaF3T4oBIL7GpQDmz30aIb+vI
DShWU4xCI+OPvUv7sp2gLpNRBONQshsDKfSCmBFDFYrYS3zNK3zdvpVts5aL2SDVNiUDiwff7c7l
vCRqjBn2grs4GNKzHV2DTiK0IwLQYNdBjoqKRPLmI8E2uHFSWllcyG3vgAOLZ+cqcVvJwRk7oxZh
ffQVtgkyGplAoLIP8XebozwPzoz2Vtk/kFuTTShuzcQh/rzGQdhYlMuMNhGFVHgCBlpawViDI2j8
Zwp+f+NTr3S+md6ADv/mJNjCugT/KnIjbtOGrGSXqnOo0eC1hnjEby0eRYzOlor5KtdHxksOZ/RA
UwW6Kn062920z608uGf7aK+Z1nMPqNDd+M2oYYPU/ZNJ4XJy9HneBJBoVnEJdS6Y3APipvZk+A5n
s6A4RsKuT5oD0yUZOGFp2ITLH3gLoidRmO2RhbtDwe9P24nKzbOV+2GGJDlUTn2MkcLXHaKPUZTh
uazSnD4lzhaTpjpUqv5dG4oDQIf8WoYLriBBfp5nAjp62bbfMLPFRbXYunGMBsxGvdZl0lmb9ASi
NK/XtaMPN0PVZYvpcl1RFd6XxTYjOeqeQeGGyJmBHhg2aB9cSryW/P9cgGJuiZgLrP42IgbsFl8g
6c4ONWsXv3VZS1BRXMf3ILPNw2yGL06jRfeXL3HvpF6oOLQbrnsdWlEKSnUq7zkfIHtQRET0hc9E
OjIbekBEIkOoGLe+KKe7wSmNc5dylBBfe1QN+7Dwo7tkLuM7jUIW46rf7ZY/HNJM7TWtYRoDQmnd
VzFj01JpZ3pdw8bsEms9YrJYa0MDFc/FauwuX+pG8QyGw0lPzPreLSb/wJt/yUh7xo+sE6iTSefB
t7FucGZmSE7yGNvZUZiaWteGqo6W2MCnhB4z+PmNtMcbfZb9Q5Z+mZyyglEaDQ8h/nogezMEsuVb
fYZgIVWUeZML0KjjwV/p63Rw8sfUVPUjfP4fCc7Mo1M19aODbBsdY+Z6lz8M2opVOyCC14jv9Sp0
nwcpWhrSFSL9uTcezYF5ah/pnu9QguqxMW4bg8BADTbugwz4CDmLsCoHTf4A4kdbeDzqlClulwQw
00sxOsUPGSWYNR0ru8Hww2BnBnFnxcF4csMo2IRNeIZn2jBAt9+MXlmvNRMuhO3Ork6Uc5crhhxj
b333OVEvm47ioXkb0/A1iPX+S21EADZL+y52NLHGBlmh7cPj2dVNvl36p8fQrOK9WoRcWSWPZZyV
CGRl96Ou5aOtWfq9A28lon/RB8NXKOyewZT4qAw65Uob9nPsPIYBRDINS9ox63isx/pkx4yVW4au
K17xtAUSQgeo/lK3AYwOTkpC3HTR1D8XsNaQ2Z10m8xFPOLDfgpgoYlKBoeWusnK9eAYoWpcp+aj
E+NDtwsOyEYT7ywNRomWFCdT8xsGZkMIEzORcCXwr6dcei6Kf5UPWfuUmQLr12xybwXQZy3GUqrQ
NsIv/WeTcmuvmySxRuaPMlYYGslZv08A506DJvcG7GeabvAFW0zb2FrLuyGO5NqHDLxyolESYYzN
rY6RazImn+hepAUSrHxbmzG+W7OGJI5d726y0pyoLtcbq9Z9yLv8Pk+gDvbK3ZsYpTyHJhKeUEQe
kuClzsiqTTa19/V0GaRIxh5OUR2NOTP3FWyqOjRT1IXZKtCVc8hc5h7kahIbF2khEj6Vo1SeX1l/
/Z2dACbporinVra2gMayezG1xa5eZpiF9WI0g3Vtlkiky3ZUPAnRCQXhS0y5cCpq7OZunjnbmTP/
tmmqc9IiUAnq8MfQCOd0+ZKP1s6uFgAh8tWN73w07FbtHDNxr+z3hDaCmeKUMskC37ajVMeIvcjV
uvqUuJCspBvsJysyN7VrkRRFoypphm7rWNyopWbba+Fb10YQgPaNr5C/WOdEy8dr9jpwNpwSgaTC
QQm0bOe39EEXUOtaIyEREnw5HWyN5E1hRZwFqkXnSWK2l/McX0eZvQ3KyviW5ca6xOMNCUR/ToF/
HZkPIoKIx+TBLKy1MGLncPlSROikteC5Bu13Z2eBuidDWiNv8CVAyOLpjFH2kRThThbNq15gHZJZ
/F1J6ggnmKw7B7UvfpOlsTPTqG1sqKCSOIO5QYbbJ2srkfoJ4D4OzxI02Zzk+dnS0XXZZhsCyGPA
z2GrfpNu+929FfNQ3ifsympIqbgKA+7lgr2eJhuykF87xL0RvR0HHRK+vH7Iso88yHdTMk+3klDn
L/6gfQfR4uka1kOC0Ia9kyTXZSRxn5sJVAMzvtGJfSh7w3ya2tw8Vk7jnGKN4BMYJzckdIMGY8I3
JIG4S1qLUdxMxpJmOAEVayC2eVa6N3kfZ6x4MO+1zqABgq4TZQQZWWUy3wUIVe97ZzzUhSav8UJO
m0RE4U1uq+DGRpnopN2G0AZzA/vbP5a5zOnhYbg2Q528JVaorWtM0908qmvi7uxTgEnRg5vYHkly
pe5MBy9e/v9o5DU6iCvVJOqc4nlcgy6c6c1DbCgjmyUqJs6imSpYZRwqvwTl0luP1XCccmUfoFMI
RjMQTKJGaTtn8gnYUPoWgE30tmpNMdwIf5qhRZOFJ3Q7ZlQExC3vpuR6IMWe2HG+pOC+9m0uGakO
iLPdDuW/E+PS/NKJzIZAbjMuZz0HlVYZ/n1OTgEVB40mAZW8z2AnNBaBbUX1VTJlu1Wzc48FH/LS
3KVeP5YKQSxaxsnRzX1sBCdO85wNqyq6awBpUN4SVXBHX0y7ETqktE4Ye+hdBiP9+mlmyr3FGB/f
GLaTbbIIX19a4ZR1dGh1yHugEWaPWSDyA+ki5JGkHSJEpYpbP+nKW7OLy9tAZDvZPIbZWB+axEfb
rQfPQ2tOJx7SOyClyQ+Hg2jVBAAncVD1s4lJ7b/rnGIwr5miX/YE1ynlq951+5yROq7FzFxbFFj7
0gkQv+vdln+NFApL4xRXO+UXe9D7zay53Xo0MrWqJPlnzBagIOqlfmYfIpGjzcdHd6RIqW1YdpZm
7W2wLmeeq2TdVtXoRXrnb0lKnzaFmhqPv0D0WtjYq7iFrWP1/hZRA0G9PBlPwezpVmPtjcL6IItr
m41hcS9CgjU4yZXrYbQhrDVasU47KIS1bWUM2dL+BkSR1TsPWPuv8sIyHwyXflQdRG9pmNIFDPL6
WPmIXjr9VpUi2E21/pAJKzjCQ5er+qW2IxMyeyceyZJhQfQ1erBz5MIgg4WBa+Iq6m06dzq97FXi
gwwLaB2hqqiPdprRq/Mh9JHQWHj08pk0CBRxbhUzF3H8ygaVV8pbdwzxQbehsVNZ0O/8cqzIvdKS
M7I3Zv11e7p8J/0Koo+rO9smz2GSRP6bMvsO+RkGPQA+3W4I52KLOJBEXyHKe6Jiy3vVf0cbmt+6
1A03JPds7GY2j4Es+cKYaTWLEup1H/RnidDo7CROewB5dg5Ud6+Dkjm5QOMeh/hRhrr8cvkmNx5A
3cnbNJCPJvXxTQmgZiXj2f062eU1hxjAX1mUbqF3+HeNOWV3v1dAMuP5pPq0YegoadAjcEyJVetz
3HQS9k2PLZAMqNRAPdPod1ZsAeMwopEoxLI9uItSPhJQdfUugPs5jTxE4XRtuZmzNny989hSwOxX
RDmyvAy00dCshMZTFgcpTQlSqKeaPIKmKE06L4VPe7E2yFMeFsGGhyfEdnCC2El7w/mkOJdjfItn
CWzH8kUbGYblI3Kay7d6/F5GDOozYJwHooXWQAEaEDiOdUCUQ55NFEYH11YGSUVxtc+aV0i/jLQq
4A28/jz0VNy+ZHi52tjJzljKs3PYcG/PhhhXEUMnpCxhknoGEG7MISl6ZSv/kvZkWDuhiVqm6BG2
+tbT2NXYasl3on29sAvpNMyYa48cmuGo5tTz/Dvqq2G7O80ulxGcfkDCJ6AJxFAa+6J9zsceh3aS
5qdymGEG9ERea4lf3Hd0iNdOOtre5c4zorNjt9pNFRAf7I/xEyMZxP1jGuxborcR1txfvhCq5C+2
C+kVB7Ig0xOZJdUxCSGN2FrxULZQhn9///ybaBiqA64/27akI01LWp+C0as8gh/eL/0RUMwL12bx
7BrF5h1Wvfa1s1qSgJHhrDudn4njdsFpsLhJSZeqxIPBBxZ7djKWeHZiGDkOAccsKtF5skkXNsKe
5o6q/VvNUO8EDIwcTRBOhD4COAgiblN06xyYNPLFBhZQUnq+KGhNV0zIhTDOIb6B69+/ZbW8pb8a
cXjLjusAXsPr4Jrq81uGdTC0ZdXWV0VX9HRRLRjDpLcZfSE3vjCBDI+IHBvJ8Vr4UgdUjQe38aPb
lr35NtIRvhVQZPYRerjStZrnMSq0fVHpCdhft/zaBcvIA3hHlyCIn3LaigV/LwitE5SMXvdf57xs
TwLM1o6rioy0GG8NCsfnUHX63q+yZyfR9yIDOYk/yj+IDAUnU6v4QE/gmRNR9vD7S/LZ22I7upSk
aSmbq4JNb/Hv/cWaFJRShnHPvawZkAhpJH2Q/PUjEtT5lbY06AXqgN4krpqnLPrDLXjxtv3yefDb
YQBjP2FgIQz90y2ocpfkgEhne5vUW6pFr6OlrvsMyGA1xyEIPW0vGamm9YYhLNRONb6p1GlXfds1
Px3E/6MP7+8uBA0KqVvCdXgq5K8XgmVQi4uAibMv8+9jU1PZR9dJH5oM2rqDFepovdXc7YpK/rwK
/+eXX9388z/4/ltRTjUfd/vp23/CIue//1j+zn//zK9/45830be6IK6s/e1PbT+K0xtRWZ9/6Jd/
md/+r1e3fmvffvlmk7doiu66j3q6/2i6tL28iuCjWH7y//cP/9fH5V95nMqP//u/vxVdzlDj/iOI
ivyvRuTl6fufrcvrjzx7q5PPf+GncVnIfzi60F3cWIh3aO//l23Z+YeO/cHVBe5kadrOcsf9y7Zs
2v+w8QmQgQohhSLR5I9YYxZHs6n+YZqOFC4mPcuyXWzQ//W2zz9v15+fF5fhX9//4uj89VayXNcx
hQkLB8eyUARpf3qmDEUZqtRIL3iepz39tydGCMYOxIO/cnOErpU2v3ECJ+XDF/t4oDstBXblxt7V
Ld7J1PL3rV7cNnjFSD6zV/QUuiO9195TdnLocpexMNBeb+yqGzMiqtMCYioRb2Qe4/lp17HOIfTd
5v176BKAXSUOPAcSs4hRyjZ+8GxY+ew1+B4huNGf4Kbd9lP0zcifcB3TeGw86VTtRros5L1bHBLw
NVdNY0mGEbSfUxRE+6QmZSJCAUgDyJ7XrmttabciLRB5fS1HGwoN8BnCxSavsrv+o/NRGJcl9C12
cfq/zgGooxsZ4ihiDXAWWT1ZSlNrnjsMzbH6NnX5cE7mc+4+ySR6xCipbymJyLWJynY7zcky0yJ2
fjCuI2Q9a5nKGh0hoeIdtkC79c+6DmrfSpDPtfL8l5vxbz5kuawH/2/psrn7TNuCr2kjIWDdUJ+8
6ZYT+U0G8XYliuoGbSo5WbnTbNhQQcAhFa60YVMtJIbC0F8ixWDBNeJpY/gUpqkmYFgPAer6LD7p
0tG2U2ob6yZEImPFX4KwO/TGjFgbJtfvX7f6/Lp19j78fobuuItp3f7kRdWaesI4JYnTQnYWUHNd
dyQutYrORGqFK4dkr1NbMEztrEMWMhGy0HJObhLsTL0ETl/YS0BrdQD9iMgUijn9Dejk0YQsPfdf
KiMLNiiwTcbOctrkjU9FVLQbcr3vCJKH/JcRE9Mm8dHS8x9EDCtimbXXNuwKgDrm2ZoBUkwccm5i
x1mVjev5eIWLwj5FdvrsWqRZ/P6C2MsH9esHqbgSSzVg24apq0/eKcA4Qkt10M92jhuD+rFdmxqI
qHTQ3h2HwRc744fjDwTfhBkn0glI3kQrEfOXs66clvjgBKKI0ZbQb2cNdR59b8cu3O1AJ9jqR7lp
027BAaP7xWpzlUGT7xz2NUN0C2vQpMRy06OpaMA5cFRgx16+KICoNNARHjCoglluP89D4W7MoSPL
DMDTWqopO2LNWIMoJpMjmurrwap0MsfsCjO9HmEL2ZI31m66HtE1ajfExdl5tkPkEQFuTZUyz51p
V6hKHQtXT3DLG/56KqrveO7qh7BmMj9E6IEGcO8kX5KOqtfbwR/vmsBGcjOm/lerh+NsVXQdf//B
yGWZ/PzBCCxeFowJoibNT7ZbpQW8vhBQ4kxglDfgRgCE9Rg2aKZKpk2AqRqxVzSeEWXArKEdGtsw
k20zdLfBcsbLXXcduPT1ijS4GWj3V0Lzz6oYk7XE7AonmFuboBXAcZAvNr9/+eLXXWBZIHB7L9WN
TZUNIeLTAiEtCNTzEKEqWz4dGUiG2A35NJwvqC7pVG8qf0ZeutxKljaPp0F4cQFdpg1L1mU/OxOd
A6atT66neIktV8T/BG17TXvu+vev9WJA//VSm7opLZ3lzHRA730qfuLGgAbT9UDs04GnXxdXTgeR
DpsY/s3UfhpM0a+CpiFODEgazZodIt2vfmmPZPsUj35Y7UEmzEjWy4zwPs1YY8DBDRyka0dOGYIO
JAFYmLHWmXCWzDAJiSGPSa/I1kWyKaYq3Yxz+TX1oQBE4I4yy1Hgk0pG8NhY0ItuwftwE+hsKwM4
q6RN3G3fv4NhfA3w63ihW96LZQOA+v+Am29GwknT2kgHZOVhe9Qc+wlkDQ0QabU7rci/a0F4o/V0
dYSTMCYrm+xnXfdLWffXOkD8etq4bBGcrAyTegJ7pvXZldkSU9X4NapVaJ/aKmxcAJO2vBlcF4Nv
RcxKWRLSW/oaCgW3+4HIELXF7z9Z+atJ8udrUMz/hKk7lmFYi135L/U9Iqai7Lsltat4HE1m56Rb
zB55TY+Ec0Hp7iTq5pPWC1pAhbEtHdMbeN2reEGtSEmoPJ2udB2nIfL1djzb9uDvm5qGoJuJfWU3
B6G6iiLmkC4LTWs0GeIMDAXJH96JWOycn+5RWh1wOg1dd9S/wWCc2Zw5XkXtahr5mMnR61fxLDkY
JABzra7eN+HeD4mdQYVDppKRANSEHv9K45WsRT55x2DJc+z5MLvaRnKy+/2l/kSruVxqw9FttWwk
ED0+gzwihY1FTWh3L6+t8sOCHUBBW6YS0IR9pSkyyPoSY5VvTasw7IwrE/bO3nVdNgwfYcZyXW0n
/0iz6GuZ0rj+wyv8lUNxeYWADMxlOXUQPl14Nn+5Gfqh6ahU0oGeHQksE9wqop4RHEZYlLu7xEiN
jdXCbmUIBjxsHggaBPO7Kpn6bw3tw9cJorBHMm7kMP3hYXH//WGhXHZQQFCQutIxPtUltJoGcPK8
Nicmcy53k6sA98lWdfZp6IpvVJtodfkfVYsfUeXtFmACN6cpEUwv/7/HoQDq1zyTFwf6zwSdGrJG
AAT6DpSgJLmWqlqWGCaETwXiENK6XrJRU1VnGMLoc4qetiTEGG0sv7WcH5CM5dbKYjxcFyipm4LF
BV8cks+wZrB1CwZxYIdlo0+DikAcHHCkNXn2GCP20zMQbdX86E9NcBf6hKW1IxqnusCepaDHR02z
hs9BSGKuY1zmw7d87SptBoJnHTqh+lTx+shug+kFVh9xKP4aWc5ehoeIPBiv1kEMG6jCvGnZHtMy
8Ga/RqmvFXeFxo7DAMfTwgz5tiY1ihXzNe+xRUVi9r824L0LVcU3QcRmiT86Q5TYk5jZmUjgEPkt
zzKzWjo1M2/WNWrwiERkGITf/uGD/9STWW5KS1JMG9LgxuTA9um0xKWPY0lABtRhABR6phVHUbkH
jePVEblvH9xXdsUMO3fezUGFe4kT+6rTrkbD6Jm6NO3GBFXh99Z8nevzo5G4qN7tiR4B1y2CCWQK
9yVebpYM1YuX8A4oLYZ1NenfBTZwsgncG4JmWVNMGHUVWUBXmNTQX1mYpnxI4/Oy9fSljRCTQ1fh
yh6lOCPYclLDH67G31QNgLVssbTkJK1O+9PVcEn5KtyiwOyTTOOJkKVsg53r5KPTudzwI+1trx6C
N8mU6orRAK7N0QbhOmXvTmbGiOvNFxNp6spa6qBl4qgpdPxFZP9pvfu1/Xz54GjdcNhmRTEFgK5f
txa/G6BfuSGJ48sxgYi8fnV5vgySCtfEUyVz0NwONomB763ZHUSHNXmoJrKBkuZVxtEfTmSfyBuX
1wNeWXDZJJID5Xza6ijfs4STGoX5OJtrF78YuJvkeq5H6cU9XUX82hy70Z92mGEts/5oaGbftHa3
CQu2ZYWAs6KL+Yfr9Dd1LPu/wQ1u6SaHrs9Nx8q2qhHlOqiMErc/rgwCGvHZFp0+ejz0uL0KYw22
fPJ0VWKidDHQExZNvZVmWzDI/coIjC80qTEqlE3vOc8cbmGJ1iw/0YTOtoHtdwj6+ZCVRMr8fs8A
+PNv+y44EyT8NFtM+F2fLytxfBjCRvTgc9tNa1LG0Louy4OLkWdtmeotVMHtrPk7IPTJIR7KzeAu
3rhyZgWMOwYk+dvP3VpFNEe17HuT7i5ndfr0nFjmG1CH9TZPllRxDUOOsqdvZOnh6p4VzX0mF16j
FkJZxVw++YK6iodQ060rTOkPl4V2zspwO+jz9wCFzXXBlPWKXqVRM6/UopaobMssSVjBWdMSlopd
T3PHN0JTyi2uYPsq1kM4ito24HiFLTmAUpwhLEs1hF8klGYEquWYl1MUwU2EkQ2lOV644U7H8DSY
nOxFng/XogurzWWdIZlIIIGftJsgUe92h5ZTk/J2GEZxnArPCKbVIuU7crapt9rgbHRcOy2ijiPG
jl09ZcMJLxNWLXtd1fl7LFMAKUiceoc4t8Iae+IiMDgoSjDEQL65T5sCkQspFrOVDttmQTYst1NC
iVQIAu2ETN5D5FtXgqGH1/NUrMjUec3yWB1IiQpXGhrxTZOYTMLdVF8F+Q/RmGQTl+O0BvV6H2IO
9IY4ftPS5JvkLKDXvbWt0mjyCDaJGf8huCEJ7Jkjy5chgWMxSkErKKrp3A7iSy957A1wfrCKc4Ri
drsLzAYMjzZ4VYTiW2vr4GCRpEQ3QX/UEUnR7G3Xjc9ifNkdc4l6FFBGDZR2fzmNQxpC60VHjUQu
Q4MMHyFe6mVMNCTUqZJZLIoWPmpSpUHxqpce3PkWGQM37VINFiCiN22Lvo2pKTprAbZzorlE/eOx
YixHjLLdYFjEFlBjmllu+csGouWYSDAVnOdli7Z9dYe8xvHmhqC2LgT8gwy08rqY5v1ABYhjbE1E
UbPuNfpa7lJ2TMtpE978qhU1hrhlna4lGXICaeGEQm9kc1g51nsR8gqIWwaK1lA/WNH3YKYNIRJa
i45e7oh7QEWurHvEsesoG6sN4gdgzHXx3qVQeGtczKvMYsdyx7PbUG/mJlGblk48D6cRfiEccOQ8
erNOaqLGqvzo9rF+XfUJ16AL8/XlUXJm4wu1IRljQOtvy7H51ln2qyjFErsba4AT+g0QcEim7Elr
rbTIlOkuhlTjixzlERoYylvQMquIj/MeTWVxW2XGtgImklhBdk9rvzrH4zeM5UdOzBzRFfL2xJwh
tMINwAI6m8j17wIk12veOKwHI3nJmB5scWWfkr6DHUCgGtXgUF/FM+EcDKLxZFj2+rJfjqIhfAkB
ZSvb/qCF1S1KAKK8UO1MaBcSon42xnR7aV/aZCVvXT+KV34wiKNf+0TIN+J9iujLoAXkLnDQrcbR
SEd0+VzJuQmPiOvJcliaRDaqbIJESZeXCWQKSHbWqio09pkgfLQjqW3jsvTEyMFgRIYABgxdnDuV
S80YTOtuNDku03ai20QixOV+yZhy7kntuTZ94P6pb2qIx/mwdfNboKNUvLzHrozd7ew/Rw0Cpy4K
bhJfnslZFUeXXYM4M+55sxhAC+fznT3P3zsgcavLD9C/0zbGeF9WsPx8P0Bp3eh8gCEPetwRy1Eb
c7d1Fck+uMw49HvN8hQOouOuNvSdaYXfFcyprU5ts7L75p1Snzuz4CeVdrATHOGi9veaU+87hDF7
Fw0Ux3iK1J4EkqtYDs1tZmvrmNH/nc0Y0cSRxAHe1rzADT2zbeadPtEN03pWaKOHUF76q6pxsh0O
H1AmhTDXfdEcp85VG7wF7ta2CPmyEPEDGjYejE7s+UE0RPXDpU9mLy9Q0yizkLytSwgzJ8OhEY1o
N1k6YxmroKZjdy4LydWW0ysR7c62zR2+RP49+SUHxJP2jqS0r3oY4hGuIU5ZejCuXZSoHmyODye3
74HbbCwxUIk5gLRjqxWe32XPQNdemxS1/3Ihi8a5URKd82X3iGZxHUhYmQr72aUFclkCfvaJ1G0+
h4SW2UG56hF+gOziiUaHR4sOEVKDImCdgwdEhJ99u/TNgII1axxSwURYbbx1wYt4GpCE96aOQaHM
dOjZLi+L3WVxLHvrEUcyHpukv70UoTIzo22aGi9pmN8UlbgvOoe9IeGjwFl5VaT+aTSxF13aWZcV
Q7GMsPoM9XUkqEiWY21AAHlKP9xrRBygA3a+xctBRE/CR1hVCcuu+6i33HCXlQTKB6pX3NxXRear
DdAG46oizWAgFhUjrb3lcccNC5PYxFyxTg3eYwc5fAR1+XO1/fkBL4/rZc3sZe3Bp7FXlwva6jB5
CAn0QtIML7vBZXGGT8/+I+79erErLDVWRRfkOrGoADLI2Xg0CYOH1T3O+Ro73wGpVwiII3m9XOTL
kU1fDpcj3CZ23vG1JYpy2TgudfE4GbeNPiTbDDkzv3qETS/1naNx4tZjlAcyrOh9lzxVMTCKFfbW
JZuEVc6A5cD8MWrifK+xOF8FRox0I7WRDNL5IKfuym/S4iaFJDSlTnZMHQTqWmyfZSt2Rs+cxkQJ
PXDNLpeSDsrEojZluODsHdYaEChaBN2AeozwMBSDVRP9bMX3baVQipIA8fu6UvzN6WGZzznCZFTG
4Fn+enpIyEBgLN23K81P5WNpoQhAvJgoNrDOCgmxrwKy9zAxboKM5Os0jr9qcRgzUU/CK8J9ho0d
aH8Yjoh/nwVYTEeYAAoaocvL+/VFhY3hd24PaqGnUb4S9KKuMXABHY3IdGro4JNzLZ4GJ6mZ5kWb
mE3X+/11+Zu5kmXpkjm0yS2qoBr++hIAQZlmnKl25fd02qDJHEZ7+qFSdTdMuNDmAercMiG7rAes
E+Nu7p/akvuUyDDyvVrtR/efhJ3Zbt3I2bWviACLM0/3PGmWLMsnhC27Oc+s4nD1/8NS8CNJf0gf
dJAE3W1pk7vqHdZ6VuCfl8g4x478NoQ08dUyBZd2Li/d6GXP/iK//+8fWqwP6z9nc/zQDkOvkB7H
J0zuP39omeOXbWOO07heyOz2xr0VzMSVU4odDTHCxl8jicz6N717TOlDty9ZCuXA8v9hnfN/jAm9
QLAyED4zQsaF/9VAg9AfZ6h0cmuqieJu5hsmc0V4Z1ARkFO65K01EHwwvz1iIS1PfPO7W2c2KMnT
u9SX+V2A5HZf9likCh/aF/6GjW1Oz//7I9Mj9f/6yALHEShPbZ6yb/1Xt4quF0M+oT5b4U/pceko
Qbq6Rb9X9F/jFyvqr7woL0acMY5dw+xGhVrfQHx+MPGHHUefPOeZvpjVDUf4lDAK8yeqRYnlH16N
PEC+Gw7eAiVgrQv7tpx3kTs+Dy0HhtM4n613bTpq7pTUqL0+fVsigNHWiq/5WOOle3RUyX6KuHwr
0q8cOZsHMpMu6OAtotmCV/IHyLpUATCLPpJHO3UvfrEjaJIBYvx9MQZ8JnOC3nOxIdkmpKyhCj2E
qtz3GS7cvPumb3ZSOOQuSZjkBEG9Ixqd8qKCU+wCf1lP0AZ/iWjgV4kJONLaSen/G1Z+xUTnH1ZP
Anzi395o37YtoMyoAmCjamrzv41KvSbjxgosmJi1+U3Q3pFOumCsLYj+DgJ5o5JFSxoARjTDAdw/
/nZ3zob7b6YS8t5Pf8Dagqms3JpV23CyVqv3QGS2vq9tDHNwLnahR0kzmcNeb0syM/thLvjSTBia
cvQYbLVoxnOG2XrbT5CIOzTNXj9ysjPEUlJx1Ffd0TZil3og9iqwbDuZnZp1t/RVABgLnu6G1bQe
KWLbXCPKz72DxH4c8ktWsaGwe3MLO6U6j534q47IUCtrh2mwq/7oYs1WpdrFmC0pweLHCor518XW
jDJH7j0+q3B50DPVyrGuS7Ba3uR0Y4VHZbKWnmlgpzurj58H602vcjrfvE/ThgS2dRSqPxZybBz6
nja7kWN3HjM57mU8FPDDEEo11r2V1qeBcjxMnfKQDeIjrK0PNMzlFmxq+6/3JKPghEuzlwRs8NXF
1O8TLm/SGe30B6CP1YXt2sQdu1lGZo6dAdexCrt3IOSnMR3uvGwwDomPGpyq6gYbJ5yM8AmY1l45
cBEaatnVHtY0JYr59VOFZs4SYr3H7eSBe1ncTJbAZdNG6N0ENmQsDLjBqFLGML2ki3WjRisZ2hp0
6aTykEi1Ke15BE7h9u/653Tc5jph7dnWaMwPhLHZO9SryT5EDL6NpzHd6xmK1RrdXo6QCpewxpnq
Ns3ObYYfbuvGO+EWE3FGE/5K/MqHuFvkLqiwjtrC/6Ec2rK69yDE4lEx3XA+8DGOBAFbh7Fpcwza
UXXNSc3dLSzem/4+fYrdrDtPdfKGKDa6Fhzhdakucb7CiYhwOVcYhGN7ip8sSkoIICg2rIUaMVDY
AfXmPzAmGr/Z3rdiMg8Dq0zPJPi1SsR9gtTnTGx89bIkzb6xT9bomM+WHfcvY56DvqULXAQTnHUE
KhKc7Rvi74pDB55ik0JROqYGAJ6iC66ug5ozDpfTYmWgG6L8RsvdYf8mNcmHjeF6wFSorAhvpMqD
gojEoSKtsDHJrcnZMm51nWTIctpJkD+lYsw2hb04e9DytunCPH7ToeM/BDUwB/2NlMOEvoWoql3e
tixJOasCw32ZMYDgZ96qki8kHQdb8yY5l42LLWwc85N+B3TRt5bJ1Yr94zb3t4jDCe3oiQDS7Z8x
ywM+z2afkqu2hXcEZoYZx15/GPHEFRHnOSBsLUwIVpxLsyu69EO/nqjDv+d+BmFqbdN9DMZqIfeU
/uyUY6DDH8L9YWFWKJQZcuI/joWJadgyrX3a2cfcRvc4NM7BJEFZoRDGbDoRxLDuOIZV38Pg7yQ6
BOnOwE8+OsaZrMiRUG14QE3/pOoLHxs609gPt6lsFwg80RONMW6HQBzRh6RbiYXFXTV/ZFqCSF4L
d8sro0sLfCppgVX50F15FlwgmeFikjWhQCbZwIh3Mc7Mww76V48euQ3w4qz/fF1XnNhuu+nMBEcN
4LPAT6+6O6ybYIY2/aufERhjEto6672JvwH0R8f2k44Y9imKATtkQYQlRg/OdDOelXW7TaahPC1s
j6wM+pRSVKTrUpeOlr2ElxUHblfCkVKIduVfElHjVsIR442bo1PGGDMnT5b0pl5s+zQp9/rzlzle
o7G0XkPX6G9G2ix7lLMFs77g3Wtyhg+9qA4qkeiEPZN+FrqVvjx0h9GuK6pxYR6By+GttpXFdKf2
sRtX+aZfy8NkvndnB1n+5L8CvP90Fw+97rAOhKwBHSw54jbrDS5FsOwFxNySxVgzTVRIAUg2f30g
tLhh222mDULF8NLk5q+ixK2T94l/WWBYMTMpy924TtqaSD5D3fYOI/MySDA9XR/uCdPOi3VZg2PS
S3dJ4108K22Y60LiCKtcbK3hQZSEV2eETe2rpDtRcnRnBw/3S41QSd8xjbA8eH/Rgz3TbTmI/fYE
wd9HwT7N+T7ngfXRM1b7uvGSqU3PoUXZ5zB3zXFHxGPKbQ1DxFsiNOuwTP3HOf89pF2yKWdvepR+
/xxH41tO+hZcJFY9GQmCW704hEhxUaVo7tvmI/ZMddLvHcA35pvqd1VMySkBr3rFoNx9adkaTnJr
JClzWLvzLCWclM+QTLkivZcWwYDkIhL8rnvEUK+BxfhttLFk6fdCH90Dc2x4ag5jIer6dRrbeAth
UCYMZ2wjK+lP8JgNsCVWxx+SpD8j4og2Uxpt9eMwCK7oTds++ylRfTM8ujjkgcb1NvbITc/si98M
nIdz9VvvVEdjfo3b5i0rKU/07Yx9mQADb/WQtHW7c0NgHJ6fvxHHwDSVdMaNiVTgzgmSOwIDq22l
TFyeZXue4bueGa34e7uxCopbLk177q8hUF79RfVU9deMSp1ROzMWIamZSqCwoObsmb0z7AObBrWI
uicZ/qUq0gqcmAplnsLvbWTd9zMnaxbi+LKtKQY5yoy7C4qy2zjrgoHh/ZNThN/zeE4vVg1Jh2mJ
vsP1rwWMimrZJT3QXexqX9ZMfjCWu7vMgJCoKyg1Tc25Gqg1W683DqJHJGkM8WOEUuJo+wDpojkA
1qeKmjPJMQ3OZ0hYWAf4ahU/eMYKjPhR2PW4B0o5Qk4RBAOjgMywjHhWWd+rQryDTYsuBZXiIaOC
2OjHlhDJchpi2gJyzdN1PhG59r4OBn/jd17D5gHVYD4cu3VgMtbzrk3Bc+j3xg95cvq0A4blww3A
Xk/I2ggR4Usq2aJ8u+kzbSxc+GR2DIYXF/axO+lvWfjQIZMCMg9bKxPFh++/GVPvfU7jdCjmcLvE
CYUPgzrdT+j9nx6ZNhV5pGrk0Ow8cAqx+cclg2gzIYFCTEZ+1decdf41AzkjmI6RzuzwEKbOBrrM
D7vx4fxvXeF0Oxv4cVZxDy1hhfOKWZ9eJZkNA13XRhsm6/BqugIoIiu+16RCb1XVdUDFob4rSVa8
79PJOxDzHnS95K2wfPhv52mOAAGhnXXWM0QPNGs48pNtsTrujG+JfvHr5uT6FrHyXxOqIIA9R/l6
gkSxCqL4HiLE+1knxmdatc25xzezJbpUce6nYqUunXJb+tuIeB5reiCZLfrakRod/yhTKLBoefeM
t2z8WqrVc97ul++OV/+qyzbcOthnLvqAT5z+oU190miUMCFpW0frW8zq4LYKdTJcZNtkF61ihKBM
ntjsAEqtYcuQWPrITnTaljXyiPXfpufmaR0+2hZB6frbUPbG0UccsF1SBzBJVP0ZmE0OdSAAobK5
MUfvdZwFWvzcPWK/e/WM+pIypNotxD8Q/sxIxszBdnCUJGk9ArlMT6qNso1EhnPQr0bY1b/9VCXH
fz1FJsDm+JYtEN3ydcaMxJPHYDSv+OOJV2xJC6BPnMT8l0xm6zy5XOS+Of6uXMLtQ26WY8MSZlsN
zYuYsvscqswpMQJ+kIVfMogZonq1eejzU9UOvFdrmZ4TMAjFeDpN6+haN7z6s218cIvu2N7DoNj3
a0UzCpccSoCRArXOKjXSlVO+rtvXk7TBIHbQ/3y4yOsQtATgrLrW2Fe/Wk/81IsBv0ec4bskE2aK
NFJnWtnReYcaOilP+uzJ8vC3W/YfmWWis/VzXN2W/KO/krbR/PI9mC/Yi4iYJJpoC6Pg2KONo7WL
76JyurBXRonAqXEcgnGvRH4o4fm+2yEVviutt5nKn34t+NRDROR2+cZbAVtsnwyXKqyNOG71CWHL
4NbSq184k9UOqPVZ/3x5AmUqMFS2q2qSddsIaIQuNOYhR9q7DMfEj151iZmutYMuRhv2NgR80v54
PzK5mwMDgNJaZvQpcswm7i9AMsUwY5C3N0CZ380GcoWT5t9G6QdnBQ9Nt4Se3zxEKVWe2wfRJUwU
6pneY3saVzuXuWvEQhwqe7gw6VmXl7wywSpO68bsuShpaTIP2/XCEBpA//fMJOmcSHSqEK8gb4q1
nRZ9piUEV3DSjRgCrFaM1dNmX0xor/qxp+7ok0NKHPs2RwL7JUgk3ggP2IIthlrjGuNjPY8V9P5s
qEGnWAcJKPkYRPawS3rF1twii72REuqw1T+kRf3ZBwxv7NEAi5P2ZznIfQwBbwuwxz5E7fjiR3FP
28/2fPLu5pLVc98pHpkZvViiUeepC99SycDFdZojX7nxWlfEyPMPGON0JGQWy59F4isa7oaZV8t1
dXL4mWXC4twVxBcg4kOkVxGUvv6LRUlHFOOf2wmk6JihkBPpGkDCFt9aHdVtL+O3YEZlFQENOFTZ
GjVow4KTymy2mZ1919+RJQcBExniTRdKjSE/08xW50CdrJlxmjGsPUmVZac2L1++OhUAxbTfw1M4
co5Ea9WOUfK+GtXDKOkP4Z9wDwTi2Rky0JLBzwKPydEISnGLySZAULcxV5Z9DQXVbAGDInP04E7V
Rnfi7b7VMepfG5oHcOPBvzMbvmKzV0fdfuEV2tc2F5BQS0B4wAQqdQGd3krKh9loaCSD5qlXbsAm
EtrnVFjZ1R140B3YdtyyXMnIsYwE6F4EYnozIOywgoGzR5Zy284oi7IO5qI+bzM8DrfYxX8ou+mc
c/jViOke9cesyLLbVp33Odfe+o6x1ekhJexI2AOMbqtXXTfWTfnCcjZm+tujIYg8EpZVfilG59VZ
DWR1EBJrWZT7FpY6QWuTApjiQnZta/eg25fGmnmcHNu7LgcFTK4J+AfYbPxB7ImxDCCaZKJ6VHFg
7Ly6BM7aIiyq8YyqICcsoMOaUsHeXxdG47rNXqIk22FWgwEZVOLahZm9l84ELClZ4A8w8/nmdsTy
FmPynLndrWhMeefNkAQpyvHJpe0RlA3Ypt796aoMYUxpOHcuEM6kzJJHfxH9xk+5TfPR6omnp4MM
gnNdL7/7ITsSLu9s4Z3VBzNvxY53l+AwP/OuwAcvHZq3SBXqspTWrWaidsJqKGh50z9eC54hM8nB
bJca//lS3TKTvnw4EyvT7iyvAhuQt4+tXfP/+LAHIyBBdgDqksBszM1qfggqtz+MOD3rIv81roJS
kQ0469nYzPP8mosWFwHOj0s5of4dQXZ0kCCD0T1VUUgnUPI+O33FTK2qxwcDkiDGiWXjdJB/eMBq
N+DBwc7k7u3FKK4lU4TJDrG1eGayHZb6hY5/3CnBfSUSXmIjaDLay+FpdDqmfV038jTAxom8koeS
mGF0L+PZn8MOQF6KKtJL9la0BCeXvgt4g/vOaLnM34swH76TD5Zs9MVoEd3Tzli7QwuMwUD6lZPJ
6TjYCHOEwcSWkecJ/Ht+8Jvqh/YMsYfeyzmBoC3hdZsTYygHPfaRULDbUCffI/Z+T+U6+AzK7s0X
T27hxHtrGdn1RsPyYlpA8938llPW3yXRUL4NLXIa3zWuBaywUykX53UB1Y3Tfht0XXouhsJ94fYF
WFJMxdZTkLJAlz5hLC4O7G+DLcqU9BHepdNj0ynMJT45CYdxDiCCaYIENYuM5lqF9mdlLQQ5EmV1
VTjoo0TV3Xac7uNQimvurwJ81nEZrNfEm5IjuF7jtRAYZQObPx6G2+NcV9HZqupbrPruWFQR9kW7
VMeGye1mimF7+9ZMuAGrug3Rf8E2yEtSpJMB8U/yXFvsw1Q+3mWSzGK5ZsqMCEn87GybSXrDOJ/t
TI+1Kaf+jUaq2s81aR7VkDyQWmBuVv39TijHOIx9Om6cPJtOZJOVZOGWR8cfe+TxI8m40ArCgM09
PlZvzR+L9vlszS+zO5GEXEofnc9wYlrRHwbRBBe3Hj78vghe4YeYx6Z1YfKXwN9if5mvyvNuheHZ
DzNDo4eliW4Dtn1ufwmUKmU5NarkFqdF8Ag4MlkTguamDm+KLCR4g6nJKsYDkptTx61DcixReX+Q
Cag8u8t9cDj8h1e3Bzyz6lTkFuFjIEIBbLL9SFc0tmEu+VZlfbHjM4DwlAFWQS5bHK065zDp4xtv
kH3SD4s8luJUxCmXd9uXZ9vwx1vVEHq/oAcHSZQeqrooX/ICB40x+epULpSb8WwtZ89gJxrA7uIC
KMi+8YDuL04ERYR3Rzntj86aUDPFrjh0g/m7Dw20uybbUzZP3qHEf7sxYne8D4Zsui9konZaieDF
Uh0m3gHpWMYjRK16u5jhcp9lyRq+Er2UWWB+B76wD3P0CFlUivulSx7H1ovPCg8XW511q86PnjiS
5AQ5uKcgXbz11Tj3adY/Mjx6HWaeSRxn1rM9InSyfi7skB+00El2TXpqO4DKQeRH33I8C9usfCFE
KXzpHZPOZBTZcfEGzsaFUqkqShBZXpBcCzoUpnSwjszAepuy2t3H7XSKVTijQyV5AfDXoY5JQclR
xz0wdd6uLqMLc/H9mFKUE19zCNKSHIzBiEjYMM8DcAWCajrjUZnpQTbdJzNiG7MCtNbZT++82ngp
wF8kWVbfzarynoQzMEKUd76KlruyUimTnnaFgrFbXgK+D61jXv0qty6MA9wDlI0JVCus8B6MXMX2
4Kb/W13ReHZFkh/BM7ML12vw0UQMGLS9uHPrVNxZ5StZdN0VvGd5Ux3gQahA/A12u8AGTeJlN8yC
s5t+AJxNemDvxzrNawDGMMK4Gm1HM8De/6Q6anESHaCjjNNjxoRucOLz3AzR3ls+XeSi9zI3hnMV
W2+17ByIZNxDCa7OMJY/G3PJHgrl41kf4YgmrvDvsbtXO6eDpuFLUP226Tp8Bf3pJs9iDPpnjYED
f7Pzjb25FPJlApbzbMTzmZW7h/wUmWRfl/4d5gECtIIgPzlNM+5BmtWH0YhXlc8EwNON1JEGI3/g
rcbN4qwDBbc6lcyB71mXRve2IkQa1Md0bpdhN3ht8QhXf8HS5hEfZLDwVLU7HggPRRC51O9Nnv4q
3YDRJwpzJLqS7i7CbLg6VMcJl1w68nKa4q6dMHeQjJrfDxazlpwmv1N1uUrm6Axj9Nu6mhrjhvh3
ecWlENISZE1JNKNg/gk8NGeEUu2KCVCEnKmIcWcoSJkunUXG9PdWrWpyT1EO6+pUrHoUFoGv7Zi5
d8483C8hUzNkKQYycfMX1Cf7fcT7CKM4bU3rOfGIYKvSQO4NRvJ7Zn632pVw1dr80aeT6aXIfnMz
M5PYmx0ShnZVxemJXdPMP52AzMSiXYKv1Y7kgN924YMTmbhtKyYPq8LmkA9GCK2h+XAcYBpZmbKh
o0EFbncerLL6yZoygem56foyuGAh3pZDyIp4nFYLIoAsmA4E5ZlnroOW/o3pge5tZ3O1LTA7wZXU
fmdNhaUiI4ggRZxjLEgERekCfk5OckLIVMVTfGb0u9NbWAByr/2EvpAU1P6UN/NjjROYnJ5H+yka
hEFM1R83eLHrt6wO5EM2TBRVZriBuBu9qsDfEyR4lq5dXpKCbR5NHYLohtHWMDsByiUPMZky3hHa
tZC5iDaCfPnMQiV5iAOWS6uvpzH43Qq3DjkmeG1xRQpag0FgCSKAYvDAWEccwecyf2XJfAwwtdmT
Vd0R+b6n75iOljneTUF1FNRaT60Ju7criBeplRlsSEEj/srp9mj2H+ywb852nz+03dwfTVP9IURp
ocYg8shkD8PWDz6yKa4Tep1NNyfRNmkUON2A+JwgHw6pBNdJtsx0FAZgo1iSRbH+B9nC4igm+gYF
DO6MDuwgDVSGnXDKe9AiTAQL8xp7tnnFk0wd2rh/WGsNF8n4xejw4E2Yu/bQRgzkQG5zgZv9LRBF
/GhV4LiZTLd7OcHEKqt52afGvGY9jcajQelcvOVDme+tsK3+gauAleNvq/QAhy0mThE6Nl+m1dj1
b6v0FngMUfM9n0wWsTRqqBpX0TSbn6BlRG3UNimj9JYoy7PtaDs/qUrwtxTZsx6B9oRongUpb0wG
h21qVLumKWai2tiHlyqN4SOx+XPRik3reZLbiHj5Az6KGAK919OoDUuw7KqMqQ6hqu9wTrJ7XD87
/fXmQmeK5XZ/Sfwm2y8FeNw9l8X8XpBo8TWVV2nJETlzSITVAk24fy4B9ZFyw5S3R0xdtneIBVAG
tsze6/atLsvy6Oq54qoQtQw6Csd5F679poeuFZUJkKj6Nen8P4uI7f2QjXID2sjducaAj2LVaTtp
q7ZzudwCu6gPuMfhBZBq4IipPtQBw4lStFSn1fJW/NHK5CnKjKMtYi6k9LGtLZ/VyBjcfNZ8tU0Y
2yqexDFvH2LRfKQN05F1I839Cdx3QCWdG0ZwyYLmO/hz2J5T+RCgOoXbb/9sMShy8uS/9cyoTXzY
AktwGPLpw67K6p9EPN7f5RdcjaaDpkiE/4cKKrMYz5qoJQGrMgUURFPNMahHEtUN3h7zHEX1fcff
9djn9p1f182Wo+QZCmbKsmLxzzHhGBunGFGZqIRnooDbo/IAl+BXr4JQTrQrTvdsJylSqSKvSKNm
9hB1yjksU/Oibx8vM38WgfoAti+2qWMGJyGA1gNjNzY1woYNQYDmLsiLv7pIsJN3JPG+ok8IS4mY
IefAbAqBeChVBNAVsn8w5HdKXFSFC12BF8AfCpRtHPO6AqmQiI8uNtSFQdOtYD+3iRuG/E3HNrQU
ooBPzNpCi+Zp/CzlWW8ollUvfkCvBTi0vsZ4D+kxKvex7t0zAnw07H5jP30UyR0GiOjS2MHVbtyC
y8rpj4WBzZhB7bckKNB94L6Yu24dtCf8tguNBkIeCZ0BvC3hiD6CHWUxeBa2PKaW+uiwDGxoBwj+
wc+Gq3dBih5TME7OzvEK58GvYDKWXXFBPUvQ5MqriOgcDkazHUCCT0l41dLLPrD+pKQj6f8Rdst3
u3b+6G9+lUWvcnUOrII21G9rPuIU7XTRGq2/MGpdTEWQ7FfRZZwzrvOksymydYzk1R9uGxIu3iWn
sTFgFPtv1HACVwnRUDlcVORGHYIOekmP7U/VSHvbU4oRrbVa86oPVwDw0QuqgGd5yWuxCyBN7Rke
vyTr8LuN4npPbtS7ysTzOFuE/kTWZ5zht9LyG+U331nAHRjNXfQ9aRiI8Qi2oqie7nO3eiUu+ktp
YBEmc/Kd/rdrTM4/nMD231SNnmcHFuZfVHGmb4frl+3fDmAv8QghdRIiKrPuIoCDHYhx89gdrZm8
5MxhuVzebRFVtE3xi+WTGbWuIVlPRKciM7tjbTsH/Xh4avtSdb8ThXDPpaPaBiHKcIJ8RuMisFYh
u2FHoxXn1K7MjUtrp9wVP+ssr1oC8b9ldH+XkXosg3ysMAiX8Tnr6PV/+936sgy5bDFXJQbZo9Fy
lkv9inwcNmpYdCv0Egk5u9HZZr5LEma4H525JmBYcj0mDE4UXKH//TPZf1ND8jNh/LdtK/Q4wv5b
gtgmLBIJmB+3qa+Idkmg98dT+pTm2e/IMuTJtH/oXZRe0+nxpi43U8aeWywExOj6I84GD7OD+LSR
Hmd+99cUkdTg+8GxqdlcxO6DJWqStdZFRtP8LCp1qRfRsa/Bhld01M1dqKINm/LmH8Rx1t+cuvx6
ts/7hHDX9uA6/ufrVLNIFEk/sAxu5m95C0PLIuB3l09LfHQaRf5VT4QKlHs9INWrEH0X+ivRPY27
+JyvQ+A8zl8c1rUYgo/aqTP4GAyQ3MIDTD7/9yPR3uv/UFt6sD2ASaxwA0TH/602Bs04ZR1379Y0
S28zmPdBw046ENNjGvfhvkB1fuoiCxvsTF5AA8hwm9jRqxFTp5DFcf2HHwcswX8XRfxAHuQtj3eX
90S/Q//23gp/6PuMVdVq6bNwXgzuvuA0uBiWd+HrAzzdHdIrWqVq27rC2iGOMn9pkoSW+yXI5HDw
AvcFsA4AJEGz3VXqm/7Imc3cFQJ1RO9/rwXItgUb085FjgNuJ9lnIxAH0ToDgoHcPneT8ZSvqkA7
+hWbtEwyba55NzGlrBbUQMFiPphtfbZE9SeD73b82tmPTLr1WBmCIBkj8EV0EZfVEONW5M08tA8N
UesPE9kTvY0iBI5Wis8cgKRISmczqzHYsS8FPoLdt6/znzmA1SvsUTwYVmW8ws9+Y8WHnWiJ1Alc
ZP8OdPmjLsfhovcNkmyvvWBWDneFoydzm2PmPoMXkm9TG/92O8imfZ7VV49LixGJf9GfneOTvCaV
IDbVa5xL/yeMC2CR9qi+W7KHu48pZCle2qCDoZR40Pqnv0AhHjrHH651aFeU5YwszJCE845tfFnY
y20qVXUjUOmMWck4+DPRD2rx40eHLrtuUbHXkk3k2okBxYBLPNn7qiNpSdWxe5xrBDFUOp9O/9kF
YXHXxat80Iyza4B3C0zAUG4WC9wwvBxWPSZzLQIDXAIi88UL6WNn5LcUnw9lhw5FKMK4vPkxQdtM
wEGClCsGt5ikDly11kovehm6VJ2xJ/wWYR0tKoZoayB5Vo99iUHANkAqRwfIoZPHyQpCvPW0VFaW
jftVhMy8fNWr1RbzsJHd8sVDIV+uZhT+ZGYSi8VK1E3viJWn919dv6DykPbDmvvyrKDlPyMN5K4p
jVdllx9JTwmv9RbaTzz2eDTiub4bB+eXqFPml2zaJvopJo6kFluKI2dgnxxaN7vfKwX/F68CVR5L
0Yr16UY5X1KWVQKmtWDSVMAOuLTxrdk7NXr9e8vhLFGCbl0jJETmW1624ksOl0ZIpvWrrttjXd8z
PMSqVxl3eVd9dgLDlcdf5AYDMRxqQYqQ9aSWRIFHJNHXB6mymWO0POiNtn7R3usD31hCZ0ea9IXz
6JCNiXULLHXMQzc6aCEFRlh+G1tuum5ZHmPzEloYddiNfkCG9jD9ScCoATgBZX62I7a9wnrEBZPd
u037GEswgiLBbEOOJLDYNU/PEAzxl+WOQJ3+CDjb3c+d/dpa9ZFIm/jR7upb16PoaYbcOmDIcw6y
I2zQbaeth731TL98UhImTAw99aQivIgoT7SINwV0v21jJLmF5REs5nxkTrjmp2MGaw2SzhcpvyUN
sx7biT5L+16Se3fsVA+fO2dMS36isZUdEyO/m8/9Oly0cKyxQjWYLkwHN0uebb9mIxARGeB56TUz
4reVUdY549mpETF2o/yM0rK8yqW6cyQA/NFIz1lxR2l/dFpneixzR+7LJX5h6T2e16c/984NJrtN
MtxwcMuj3iAAKHi3l4SUQvZTcbM2GtjzWcAly0srqINtLDhBXzkHKyPixfVRaQdO9N6hfmSkcfM6
qF0paGPYPdgtAKMS6EtUBgmu+S1uITFbcfykbBu0KcY2B8xCSUDH2yjm8VaL5Ju5YOoT0Z7xOTCq
BiGIUwrm6/KXrqe0O0mt4iZikKxnyjA2EauHSh/eQzP+UpLcK+D+3/SXuG3aP8vS/LBLIi5lVcXn
rElvuoxrI/fTNHoP57kbHE/VgqSUPcRPXaS2TBqZRrq7OXfqy4gXgniCjaiXyyzIHdb3eZSuKp0y
b4FP05ZO5DhsUhG8gsVj0tSwVkrSjVlKA9+s2e0FO+Z2OprEMUqp5NmJh3OyKvVKQKkbr1W3iMjM
e2tC56HiNzngZJC29PD/NMU2ycCzNwuH+3pL/X9plb4CgpGggZHNpXLYxUm+DSHYF90h/EuQQr61
gUSxX08lhAP2CKXLQ1Gofw/dVMmBbZYZoQoIQiYDGVJuPVHTRRmz5uOCnGafVIRcqfaPUU49Oat0
++XaZ2SWB82LE/Bc2fWPqDWnHRlE9zLMxIVGY+fC0N9lnsUQbd3Qy2a6raL6NsuJwcp+y7aDjjyR
ExTHd+Uc9JcBKscwVOqUoF4ZKViPhhV0W2J8rtFK7IlDpN4wyDZD2O2yAVGvHntqcTUhevM2jyN2
32DJMiU/tKiwDec7DzfGTtuw40m+5BalVhLTivWr8Vib6DMrKR9USA1q2ph4igWORpYaPMf149K7
CgMROdpiFjjBctZnowV95+I5tX8HppFINJk+CERx1ToAWbmM3LNrDQE67MuNbQ1UIzTW1IjVR+kg
GS8MpihA49g2r8SorHa2ac0uYgnS34t0vP2wNB5IncA5dVX2azZz0p8sBHXptDznQXYy+JZz5AMX
YdsHPng7Dn25s0r7ih05PJqVejQNe82q7EJUC+gRTQVvLyrEFo8SwO4pwo7vF0etXnGINtu2TnYe
RpJ/yFtJdtJR7alHZGfDhmDF8teqNGPysRxk724bJ452owxZbiPm1++MOzcIq5b4zwCeXvmveVQ1
8Gnq32UeSz4MFlct0ynkTEnPpFK+AVEwJ1KUJdjhXYpCaK11yhLrTEgk2LWyP7t2Kh+dp/BlMQ1x
a1dTIKvKV5FFeNpXqI2+OIs2Fxs7M8SVnORj05sdkpzl2qyS0Bp9+64Myne7tUocNM2FvCSXWfWd
G0wPFCXjRQjHAkLllUcxdzGRBRlrtgGxHzrHjWiy4tJYgiSaYt41SX9aC46dFs5FQfHeNyRnT0gU
EWANJ+DCctMwv6pNu30yx/rTyKrz+tc6WqVptoNL+f/YO48lOZKzy77K2L8PWgj3EIvZpBZVWRIo
ABs3iK7QWsfTz/Gof2zYIIew2c+CpNG6C8jKzHD/xL3nOu2PlP9Az50eTVXcMq61ZgGBvKp4Mah/
NVRVHFZlVcL4AkDFKR+BL0zjGVV2cJxmBCcJC9NNowpFFjviFJmYD2PhL7yZ+9jjjESy8VdRzXfr
iIzQQoqTjmA3T5TJeQyT13EK+zMC0NehpZQaK2hYs/jV55ZNnNIMBtfy9bB5j+B1upHz0h1BP15d
mxywjwWeH5PzhkFj9SqvYzoEMi7Tf++wSrna0SggTVOUhQQ2kQr9uv5czzfvgjrKOQNMu4+Vb5+i
Qp3WsjIKyQToPPQsC2HUhCjiUmccDV/LNPCr5DxTiCuiQ1Nh6vU87IilSJ6UT8rzUDd7AWnxkFQR
OfA0cEcVGN/DOdNsGx3lKzP/kMqE291DkbkKvVw8DgzAkc8owz35eytOBKm+y+nD6bCqZdeWVeQu
QkXEPDIG2WYa8imao/LmhGSHTHNywDjMXV4mlGVddFxlX5Nmx/V8Zx1/xyHE6kZLR8IJSTaO9tL4
b5piOlT7YSKjaz1XggqI6EIeX6xmdjlc59bQRx+mRxtw5reJOJH1LsPUciRGAwUYgh5QcAPxymxx
VtrD7LOXc1pjA1R5es7PZU2h2tWhs5MDeuX10ymQZBJI1H48ul3PKZIk8f36NHOksa0tWYKRshWx
6tXSr7IhxEqXmyPkif2QIYbxWve8+IncCknYlvbaNVEhtyYJC9vJ/QYHJyRak9h6TFf3H168jq5l
qdAaLwLXFks2PaoOj+j/i90w8+xABbv0nGZdJQkNY51yIeLnKYJJ9YgStCPXEzd6EW9SKb61kd1c
MHxSCdAHZmRNezHl5lpLIU+qRxw/oIxfGI9tOl76feiG+6lnRSZmot82oUe0zIhPsy8JDi1aL73D
5qU2rsiIWlZ5SZ9QHlC+R5+TgOXJ0FFsR0TIKqHu1+dqnT8OZkMssc3PrFEakAHDk62LbF2WrR/r
6qqZsGzQtrUnWG8aYtGgJzHOGTnVJ1PZH1awacZgM+TBdOc15lbWlbi5IwT7sWZrlov6OzSF+EI8
HxGCIJ5SsJZTH3KuxtYvseTy0ZZIrEqvfbNS3EJegEZDBNmvLkXkoMR1vf1DMc67oq+f48Ht75rF
YHWrteTrI1FzXRytknvIK2nVmAm6fvBYC+9uZUVZeRZuRKDuhzp8XqWC/izfmkzOhESi5kRRCc8U
OKzjXFZA18To8gLo4mXEU3GOq4kkP5L5TDf6nsTdKTHnY9NO5i31WJJoNMJSkB+BxDg7JQEre23s
Wec/ghlW26a3iE06n3XyAqWPWFFrOsAg0imnzhPL37dW2RH1KXrRMJhr6OYZLWJcPK9WI1fbnmI5
A5gxJS2C4jNzliHaOSmIDRPT/raqCu0N8OsLEwmyFvcFt+JhwBp3aBigdXY93VB3vE5uHF57SUM/
lUQtG1V/MFI5nVcffyoUDK40+rSaGCZhVUfVeR5ZgE3AWmYMtqgtqp0aS+fA4HncRI1kEKINn0w0
iOkLnKdFtiXNQDTyCmS2NSoGzK2a950zI6FJSg9uit4X9kTL5lw9gkw7FFA4t9Y7MbJDRKMjA/XC
QASDs+nHAFPy1AzmcaCFv6tpYeDU76ATwC124CFbXsHApddo22j4NYRwGzTsYD1XzFDcF6a4hmlm
0I3ygLeid3bMBq6zAgOBtf+NcGF/W8zz/Uq9WGvMwqfrjon0Xu+twVseM43w6WNWTPBzX2cxZNT+
6roiINIGa85Ufq41NaOf+5e4H6a9P8TlLjcqRmex84uW71Pe8B51Fke5BLa7G22R3tPfWVj96+dK
tTSqo/1xDLhToCMc5XDLFb6lVCcNpH7uHkm+UJsnXfcdo9Ae2RZn5bWPWQ24PNyoCjgGEsQ0kzc+
ZMhPt61pEZgBl+rkKj1F1s4WC4XVgcxYootJKExp1G32FnGFIwj8MjuVlhSUxHaOBX1Q38vmQwXf
9Q7RcfopL3pa8PGyPjrrbL1IapRT8c9S0TzOZXLFcVjeaK/+gD79d8NaBxiIy6YJ9rtp/4ZpJRiz
D6bO5DYs2j32b8qS6Kel1zQp9M5LuZ008GS9/FesHutfffHj+dD0UycOvuaaL5QD5i2Sz4ZnhCdM
zSf0eSaZ25sIl5T9Nc65G81wIIYczigj/4wea0kJTLQV6xDZPGZznt4J80/4rg983u+TT5CKIHN8
yxaA0f4+rRVd5lqjtCeITN4XnIgYVLLlbI7+a2JxUYGxtA+WyYTcX2AgO2a6oJAT96tkIglYsuBD
vxiF27B8Swnh83X+aWMAdkvS8yTaw4SY8alFWY0/GJRrE2UHA/lGh2prQF05d/I8E81n13F4XmsI
352eci4o/XfAV8n9O7O5xtJGtcKMaKebnZDGwK7zZ2aP1rnLiyuXZrmPfD0lpeMxUVDsCP0zgFS7
t0X0iGSAqUmtTDCHnHLuMfMU04Y5KfaGQZYtAs9Nlrf9sR4ElVXY19e0cE5QgDAIlRzuJaAmoKVD
foWkcVdMyC0Y4HEHuX36NLXGtkw9MgM1GgKm4KVu3VdjDk42FoxTENbltnX6YLP26ERmb6VCqxz0
3xzNNEwj3n7RzBb5u626m2C9xg/4ivNgfB4x0yJkbXZVgO0gTMs7OxrTvaOrHYeyp7LtfDPDTNkM
DQI/tjQDFt542LT+fB+NsYsktJQ3HKNoq9BdnXpf/sCnjQNA16tZUuFcBzpkIVfaFl6X7Garh0Wa
TNx64mg7VYkYslCHAWD5MeGs9Coits2BgjsUigl91u7L0fkYDMYaF9nNePNTYtHL6QsynvQPy1/7
36xPPAxB7BeEw9fP//0bm3MMxcxNP1AwjJ5zRmxLtJ+MnkJfqOhgNROCUF5KqkH0kZbgr7+thYiq
1aPTEj3vxvRa0Fe9dUe61TEzZxzyDcnAXRL8ymgVdmBc6v1/Huw71r8gVqkCXPhcGq+OysbV2JN/
mutz/xd0+2C1VuhW5PWk080DNTWZty2Gsqz165dcUN30Bn0gF8i0pZs+LCUKUMhdfPchAvFFM65N
0xFbO4W/jCWDEyUxGvts2rAx4lDM2AaDYffwH9XPxCt5p8g7r/sBvwVt3fuxi4MB+JAjiCq3Wh6l
5RJX6EDqGFKWSTT55sO74GbfjIXulu4BabFrPnSaJIXwT5dd+LqzRCcRkrRXx+WdEN9so3r0w/yL
PaYzA/LwU2L734iZY2o/s3vqO06CjGJox3f9mFaBta1a4GodEJp3l0IV56D1goH2XlO/6gAzbcEH
RUDsWo5XhStA04SPIRU+Tk1gN4IgQ0bkn0uX5e3cjjg/3L9YsDLBnb9juC2YlwF5Tt+Smty/5Lwa
39ahSAi1kIwee6On0IeuCiIE4k9uMJ3WJW+iZ1dO9ZbxJO9lU3g44S92QBWkmWtMS/GWBpCMyGw5
SWSuHy3CVKcXpnz4rfSaK+lQj484JLTQI4wtBPxJkxM57FCNaHzrOoKstApMc//agOOnSEZmB1VR
kXdl/HJGx7uWTuTtwuivMvS+JqEiVx2NEAXidFtoGyyM0x/D9dQGMDujvxWyeYtS6KBrXS21RMyr
GVWlKTNUTVQY0esC+Yif1w16QnxdzUSJPGrP20CqQBgxMp9l3UhrskLpik8Mp+JL5vvIC+J4z/aC
AEDbma/dwkKb4dTBidynHoz8aW1gW+dg2yWOVP3jRaWKA2rxJhomonsaSAZUGia7Cy2DSfMEZUGm
90TE6yVjc0TbwXVbRpf1p2uvZuLUDK8Rse4dfwKM3c3cme6ZpNRgg9OEVNPqyAqKwUqkckIBBK1M
HFv0B5Dz5XAHphTeoDeeUQdz82qqRtVg12JV+uSwVIGXmT2HC+OtNb0CKIWzdZ0cpEGFt6a9s7w0
OPAA3a+JFQmzHsqPBdBjM2gFqPsB0k+0OMCz8G98PIYIE8IOteJS+VRXaALSBF+B2U87nUCmy3e8
NJ0TQYlTX8OFrTq6Y1R9pofjTTU4AxsrutVLT3BC8Aot5L+B8EpjuqZOGlsRYipdq39XRNeZK+pg
FANKbIYByCw+GtX1S7COOE2wsbsq68PNuusyGXCXItYCT/0HKqY2MiQhQE/MhKnQW6nupjqOUuUW
3SY1gscpjKE2eONwap38uV5QRy+F+mSGtIZthu2kddV92KEvY5eDD38gq7hsfxjTjPDSJ+Vuk8wM
9H3s5+RHVdbjEjHvc2rTePWG9lfUTCQs4SVZa4HAxFXbg2C9RWH7NQ7m+KNqr2L3bE6W/VzI4hMU
yAiETR3sXK31bBwct7Lj2xtlDVK/gVlnaGIsbNEWLrlbHqOk7HYeMZNGPnT3YRGdy6mRL/hdD1Wi
h4+VQHfM9vAPm38kB/+y1g0c0wmElI6Qpvw90Gip7BEmL9/XDpgKblfGt0RWWzfLzOvdACKCviJo
D7neclTJ8i3C9vHqMmiDADZexpqmKowZXElu/RA72qsFx9Fowf4tOaHF+ZKY19QRPz1j2tO/l8SM
A8YxbWTChTjBFIIxkdI8BCJWO4m5ZuePOAkMMilOhtujYCzkJ8P4RkyX3DFMIN8tjxIimQmqrrwQ
LXx+G8gyeOhsypV08S5dSdfizb51ilOAMKjgzmkkBEQSr9lWYS/2Sc4WRk9G1n8otP43HNLmUpFA
PY6IdiP9vXecT9VoZB8OMlyjl8xg+tlGRqJJh9lxTMo3sdCmrTMCL8fLZGS8XMfYWrH7bYWnoPQo
dkpAGpLPbJuX/apTqTKp9g1KQo/8puN6nowatrEO8clZ3BZ28NDSCm+TWMfZTGwJyFdctVQ1wELM
MC05yWmzW8cs4+wpGs9slyPgUkt8syWzzPV8d4o2v0oVLBu77D8FSTVcPfWztz7VKZdHLAcHfd1m
gAiBhgkG60OhizqhVcarLqMEYVfZjF06JnVNu7xN4VBvrabCLGWEB3JB1gJype4B0e+vs4ie1vXj
ukE1qmHc20Z6hsP1o8Krui3qEJl3ZrLpUtm9nJnq92zLPwQ4c5+2W7tdTc0dumH2k6HEzI8kp0jz
nuzwhmdP63XWEV044tf1+/Fsc9TflFstmzJS2bExy8MSyUf2v4weYwa/DPYRcsQjyRzaVYsCjlGs
49zVpkOWu/Ygt9Pwa2pi5DWh9WFBXezJ3TpLo/XRES+GpPKNSutfVDtsIhSFw+j0BNDlh2WcnJOy
vRBZZQEOt3LTu7VK+/+BW38K3EJ5+38P3Do3f2Xfi19/C9ziBz4Ctwz3H6ZJexz4nvCYnUHs+6//
Mf7Vdv/zv1gf/wN7PjlXwnddJEEONbHe7ehgLfkPxxfSpZ43wXJbPj/1vzO3rH/wryLcMm1L+MLx
5P9L5tZv3HRJ5oKutrFE8nfA7hO/NQ1Bzvw8aDuo/75RvAC7fJyiJTsugKtPYeVIhBsMape4BuNh
16g43Sq+ETD2V5hnGiskL6M3K7Kqe+piF2Ji6/BghEE+HuPmDwqq37IO9Iv1tPpHWIihCYn5HS7m
Z7mJHyUFZTOlD4zZkSFG2cVsfYntDKjO1KdMc5LpcYwyD1fOzOQcPxI5EY+TgjsydE/Ki8Wu68S3
9ffqjd7eeiaMOMOyT0voPoZVy/yd/5W9z0VAkp+hLOeaTJHYBTkaKIIi+qOqT2YxySsDkn1t5Hj/
NQK7p11J2uLMtuchcJhR05eTzmjE763N3DtGVs+WiTX7xh55vH0FxLKUznZM8r9cfT417tif1nOr
du/tiUWL5Wc61lZBkLOaN7bhYIyJOLsnkC94xu0TnBaThIO2s78F6QxVI3KeBkxl5xCleF575Q3L
UJ3Cpw2Igd608+jeyYmFfLbU/m4uUiT3Huu3niLFkZW8NsT8Xt06v7cbrIsqnmPOIj8/jxHu1Oqy
qOlkpML73M7FN3NKL0MXyH3Sc+HVacORpaLdPz1Mjx8Tl39Og7E1ePD/DGLWD90XphtIZN4WsOHf
VJikKXhGkPKhW6h2NyBnQW2xj4DYEbbX9b/sCioK6TvkQLrVlUU5iywHzi2Lhq0fuclJ6YK6SJsv
ZhTKa8evki91dIZ8/hBPs31Hn4hS11N3bHf+WNr8u5dPNqKNS8JGc/mb6q/2oyiFpgX8ynLaM8nS
y82TSXyDKEBLLZktxALeOyyveXhC2xYcI59MT89wb+vGI8GrjXsPLHLPvV6XxGyV4o/Ccc6Tf3mT
EUGaMDxN6VLz88//qf3GYt/MNo6z7VQvjyT+QmCnVkfcTVbGbMfnyfy+xGSu0BjGKGnOhdXIq6rc
7NbVjNRbYMBZ2L3ijbllbN6ujhLd6T9/Ef71qCKIh5NSP/gm80b522v0zMSvqW1K1s+RdaBz/i77
XIExM9O7ztMAcz2Ym3gkoeFHB8Du+Oc8ROFAF9a3ck5hivn4SuIk645h/WQ7uMyIrf3DNGMVqv7t
K+u7ksGoT/ieh57V1O/2P72bMOpDJ7AmfLbCe6/HyvmkonsJ39DKRnpl8ltnKCsiyT5rm+hOB8qU
MxyBcIQhH2JDj63WhltRwin23b+spXmXzsCwg2ypwd04Xf8gNGJRfwijrc+hIdB9NWjypANm2hL8
AQKwjG9xge4m8sNXEzq3qZz2yNgLfkHF1JC+EkKnylC/RfljlvbzoRDjJ5inLMzTUT7merxYOier
R7Lov8vQ65/bCBi9FIm8Rjam7Ww7GRhv/vBJ/30YxCOv3z+e9gBWv74zf3vkifFgnaIJZujz6mMG
t/TqxxT065ltjhxtS59/glnNqDyrTzmrrip1/UspwvxkSgaKC+jovTi0jTHf/vDi/p5Ptr44Yekb
05a2ME3v9xszMDCg457fFpXZnZyCrrnnpt5w2N75xcCVM00/XTyHu4gkuCq/zDCJF9LeNuwBSWkN
x6NoQQ7GRk3/5YCzHJj1PwwJZpX//FLXGfVv30PevMDioUEty0v++/eQ8eucOJPi6m7DX2PLe1YM
Ar6TXRQZz8f0BcUH7kebOjTpBvPHGhswzYL5TcSbXNaTcWiIHXZSfxckDXSBwrkUjQlbdMnewj7I
/nDDW/oV/faKcWTiYKH0YfQufgPiOkZjKLAKxbYskChyB2dnbBoobq2HobC6w2AysoCvd/BnjyW/
8HzWbKRozyne/z+8e/pk/vtr8S0hSFQyA9uxSJb7+7uHCRSJSmiy3O8Nb1PnTfyw2Ol8Zur1ef1/
XW/aV2NKTm41z7grLQIhpPlZpnCc1qcvl9n7OCdqlyhyTDORMR0yUTiaM2wTJAP9NfRR1sWNv+td
yzuMtXES2Kr/8K5y5PzrE0XSJjeobQecTMHvYUESLb/vMmJBNl2Gh441O7mo8jIL82xHmClidJwA
W8BNJZ0NDt+UV1uCZHQxAU76hHG65UsWhuwX8dVunFGmW+hL1QFhnY2zZOvWiN6yubkWfU+sWcis
wrSqx7HKzxWNsF8F9nVArnuugrpCCEzdlXXcc/BrsbakCNtIluevieNP0meqOifiZ5gnzAgz7+sI
X5FiqtjX7ve2UUARFBytaAp/2LMTowHzzgwcn4Nl8R9Eh+Q4K5PvlYh+MjYjM8UvqHCi/m7tkFmZ
knsK9ujWJhy5sHcByo2MtySLtoNRz7gPOu9e+TljOx4C1zOqr2VQfE2GMtrXPgbktI1f6onAsoxI
yk0j9wpF0iaoRnmd0WrfgMCTj2TfG6n2UjH04dk8QHmudmOcA4AYsZI3ZfqyFqjjHMa3RLUPHqci
i/P4LUJmeQpi6408FIPlDDuMUBtP1zcoXpjq+0N5nwbWCYMciHWTaC0mHeSTQKZZqWhjkX5n7w3+
tDIeBLAsj9HpifgVysDce3L0lNkL6p/8DtF5WSacKBMEH8XCOe+KLzkBHCxc2fquH7GPd5xKl4QC
n2MuKosf6ysZR/eecCPCc6gOUW7t+wwUai2LH0IY02NpADHtEPNg3MGkGLgeeL1FvrJf76+MGWHk
YoFSfOZ5rO7W82bCs7RLVf3qdLmpRa5wQpEH20cjAI1cLkwafNijmPGbE8RVGCeyTEhe5Y8nSQDA
7DiwudAXaVLPLxoztcu6/HNsMxmqY1AnYpL455ktzcpzXvoFlUQ2nldwFb9s3zPbz0lC3oNXB2za
Qb+GGeSekNhgF2gOnh/HN1Bt1SFtc+BSa1INienbErDPtm5bIt+m+hzMyjhUeQI+pvFPvePErBUm
PgzWaNMEBdOo2vDL+F57Vbg1eTKOo25eBjCWuI3yXW+gYITIdGUETviSyxBP+fC3C3+ujnmTiDMG
PeyFyuG9rX96AxOPLT4i043pBKT1c60iE6RXnG3OriKvGFzKCJ/6UOdloSE9vJjF/2G1hPisX3Kl
mvLFNf1DhJXyuhA1sX7yc+peKoUhxR/vl5BUVi5F5llwIJB8uvKKKZAHZOkicK4ObC7dQhoRYI0w
l8fRn9/sejCRaVkPTTZ551wFvzAUzhu3RIvdRIm7TyN6tNkphkPvfulE/qmskI84rf9sJbP3wLZH
z6pxkhTH9d2vRL5bqrzYYD1tjq3TqBe/Lr+ny3ArUWBvKs9riLAiQCSoMOX5jQcBFXpMuHjOJakQ
D6KPNaEGGQTI5a9OZX22Eob26/cPAcRrMJqCzZOTbQqwmdsMa/vRCRWTL+SjbVxfRl/7IqzqYQr3
edK/1an3Tu9wB+mvOKDO2qN435N5N2196O07WYVUoQQUXz7enckdUFuy0YBYB8NY2J9t4uIesjOY
yPyQRvFtfUzRpJBuLZuUrY3J5oFIvnE7jHK5Bj/r2Nx0U5ycY3sRe3ibMJTgkOriVy8Hr72JBAAV
CI70uXxxfH9fF7nzPLf+DaPk9Ji1uc4tBB1gK77LUVOnqM5GhHL5j/XtX0+yRbmHQadWeJUyedLU
Yw+ahFH4wMZBgYjbdAoQko3I4R6BxZiA5eW4TDJSwfSXyA0UCcVtdfh4mNFB57cWV2zs8gVmln4o
iJ4qcwKf9TXS6H6WHLH1dIY7dyB32N8nbfJNqyUfEq7WTvdGbZjfenNGNBNgtFdlKs4MMIVJepnT
koSib1xPIm607fnMThFug8vlTRPZnwHlwaRy0NmhsXBVjFWcZI5LXc89QpZBHeSCoZXu5iHgEtxm
2IcPC6lFH/TfGIX0qZHYouvYPq2e4PVBkg78PEcQni2io9eAtYCKd0F01GazvMajFe9cq4EAkTbz
fv0xmg+xCYbSO7YwtPZ+2BPHd5jDhHOF/KGzH2fvc2LtRUrmBb3Uev+uN6ZboTcbgFP5c5DvxDIV
l9hn4uExVjQ6NvXo4ndAvFnjJApskoSY6scvmEPZ161naj89r+PXSSFGDfmak6mNr5Xl6avfNflL
Pv9M0HOock4+x3J5TVvKaqmNAHhwbMiNFhKeCtYVVpI+Z3uK0Z6uNPbprFYRwMhw2oQnx57nEYrX
gL6vvJvTPnhI4s92OAb3w0TicC2V/eR9EXaXsfFlwmQNo7mxQmSSVQuZyjCtHWoJ7nalpYcpNimv
MKZN4NV8fjpQtY3F9zDK0HrXQJGCZJnuY9QHZ9x9yH+d4GdsVuPB5bGxUQa70aL2joNwaz1rQxED
BEMtjkytVCcJ5qpBwAwpGmyLzAZq5PWjGhC8YjZAw1cX6phkrAUszkRAR+KUBxzs02gR0FvhlxZt
Xp0z/Qh5uX2aosk/1F4A783iN3XRXk2VoYD4L5QzaUUZ1BMYGSZk0vEhjwDDyNwJ74lUi3eGr8DI
H7PA/m4kpnxxm+zdydF7ok5IC3P4iKtaO/T1GyF5gBtkrne8QxQzQXsm9iC9+CFZQKVDo+KCUehy
/KncFPO5BxnLNLn5GZcDnixEVXtIfQM2h/kLWg8b+svyMBOcdlz/9HUIUAJaJ3SLMMVSURpWE6FF
o3VMfR8WfB/iAzBmwrGZd+0hwHwtPW84CZWenGUihrufumcs+CbfW70BDIAlEXu0F5zOR+mfxzhJ
tlbEeb3ekyS4xtcBgk82yXNdtPadkC0ilmQ8V2kSvSw16aMtSWdFLhABN+E3E+gdsVHpW59xlmQt
1XXqFnhbbWaR0PuepLKiA7grSB0ZUVuQhGGQIAojG3cfCFIjbR8RJFlP57FLnEMKi2TT20X6AD5n
DF/YHDuIcRB32a77eb2yDeu7HaDDY7iLBiHXF2pdILNU+bYPl/iAB9r72GOtj2/qhwty2Pm0gq/d
SOeJ6hbfYS0v4cpsKhlEOJFs4rcB/qNbiTF3dhagHF09uzzlAwTPAzopMrEdqz6XgBUf4DVe3SVE
frQ8lAsXW5STAlGWkqNIFyuRGuXBZwGxUU5g3H+c2/USvWPHqzaE69aYvzxCjuc53a8HsRkIBXWn
vzUtp+Wa5KLP1LU9RDny7mCOuy91SBzJO/uPEWuA0gFbABrKgFWmdOMnePFg8kiR1cWYa/lvAVxL
EGBIkmVG0+AUd1OJyXAA5UOAKqMINT6ud7DTtkTI5066XS8nOQ97m0zt49J6ZzQ3waGz96ggm2sZ
P6rMzO/Xl8ja/472iv2NOT/ogWtalldbQZUJ2nbBodXWZyBT67Pfov0/YDNBoWYJ/Ptp9zrOTzbz
0JvvAsNISevSB8k6mlm/7mXTyx3Y8D09K5OkMSLaQGy8iDIKQ3hzK5b4Xukro+vDh7xqASZ+Wgsb
4EfpRdnlL8BUJgPI+NFj3niWPSr1YSLM2IpmnKg54XdZCc2ib5v7oVo+G35WnyG8biJnuITKYDsu
skPB92HbCYk+0oeQXlhFdVg/gDqZN/XA6s8yU2eXWxD+iScI91ZSndZyd6UCzHN5bJXJrqyoGVQz
fO4GwSzacjHXM4fmIUDhzup5iM9jiySzdjQigp1SS0QSxLyf1YJPfkvqATh1RkYY9bLii1gkfN3w
dR6aK3hp9WlS8b01i1cxqW9G6EWHktGUBUc3wpc4DOIZgzVky7YHkQqEYMeITplOdY/NGXn2zJMU
8pGNDOo3YgySvQDavGctvPHcb3ZNxYoCJHyQ/mtdY9Ci8Tja0Lc3XV2/yxQNTcE+Zju7JJ85Q0d0
G61Z1IJPYjW2tczmZ9linlzc6kz3A1ufWLBDwdoDYIh3cPqhOTQx8mVkYpsei9Bo7xNzKreO9bXv
XAb9ZdrvVqydUTRbmVQOVAg8m4lTVLsQBUtK54hsjh/J4A1PWMNesi7egrqJz6aCbeab0xsJdu1O
+PYXvOcYbxyR7KHVBnZI6TiQ8wgcR9IZzQwXeNBeihZqBgBSIk7kD1lTVtZqdhGFEAtgD8U+dWsy
elxU6pNTv0WqiC5DhZQhV+SXVZ5zpNrLNHfgAieN7UlyZ8d/lc41Q2y7bW1+2IjdeitPXpb4B582
MYxrReOfyk0daM/iIDd5O0KGL8NviLjexTS017ifGLqCyeSZCFBaa/O8pe9nR3IDqhjAHl6gvCfc
WXgu1g9kyCArN26TV/uOfIxIhHe5bTh3c+YyG6VNryyVbks5sxSpG8BAi71sLdQWXfrM4OI9KUsk
+XM7gBvNFRqeGBO/NgmEPlE/ANKD3Pru+zNsBWwsvhgMzGTB1yiZqefieN42jTyNTsO3rokPuLjR
lYwUrM7YX93CB2gO6renUYfS1W1E0n5NzXE3TfhCfWIsNk4Qf3UH87OnVzu0VoqihZn/uSvIC7Z1
dEEZOWTIpAEXJT1/h3e8WXyxbZboDeDcEWLQfFrq7IBv6EccP4pmQMFtYJ71BN/RIe2nk9MSVMY/
LuB4nOrSvLqRZ+3yNqrxnMYIUst3ut30ior40CTFAwGrEoNL/NcKWBmzYNunVbeZTLIYpzzA9Zox
3oDdmtmSj8OavxlDkFHoImeW0bh13AQQiuTfPfKCd0PnXwsrus8G5rt+dZxC3EeMY2nmw7eR32VO
WACUAr5fHwPT7Wg0xPMit5LEAciF1SUe34nvPrpN8wScdJtTOGw6uxQ45dNrdA9j5s6yDPOO2fKL
GyCtD87RwinR58u7N+lDu1cTFDb54gWEoRZpdu59Ppg67c9JjSrKi351tYmYhSGRDZUGozfRFqJk
aNCYwY9Rik91a2IGHfy3CisphvC9zL5KWTHMK4LvfaY+h07P1MpXZ5WTVJtB4aZW+uR2Giq0TK+m
bz8GXEoqT54oMO/jMvwxBwK+xBhc6p6wEbOCGm+hnCMtCluUZx4WP2q3vUKZU/Y+L6qQnycrgYvZ
HwaPtmlKswcVVe9c3Q9pjnyc+ZHLLdwWGxu+quj5rPKUcTb62TQqn6IlUkgyA9ygE3I6uBQ7NzVx
S9jt5y4ogQ3zO5aZULs8x9JO1IOzg/K8yeKx3mJ/QTNg199t7M97VgY6gCl+yQu0iWkzGpokQ0hO
SFUWCf8zoWlamQ3LKJ4wLaL8VT6cqeiuUem7COC7LIn10iTRgTP43OEXui9n/1fvOkDVkIZibine
w9QGToZlZlfKlng9G3Ej32aFUAFAZ2waL2zbyGYDDIFGdsajg5fWbpobqQ3nJcxcBPhUM5VXSRQs
+GrICsyW3Nt1AvG4kX5xahspTllRrgcjlzhlQl7Ob/MkZkKysl21CPdUFeDNJ6vasPow0vdGH2X+
WHANuIjuur688WkzkqV5pUSxEgQVEvMScTTT2ipWUOmUj89vvCRMIjaq8+H35MtOteoTG3lknXV8
SPPM2pcd2rxomK+FShyK0ooPcKm+QNPpT5Tv77aNy6ROOCBde28mx9JrvpElegliEPxLWp/NVrHH
oVfG91DO+IenY5GOA7RusWyaPHxIbe8S25yzved/AQNvsmyN4VOTcdNY59ZxHqk3RjIAsDRRSF4C
LyJFbHbumTOTSFOYFCXziGkphXeSseMu60f4xHTvOYJxGIDx1p648JuO7B7gJBzexbsYOjiFCD+Z
1ZBgVmx7COt7PkTScnvjlKHC5YweXzIPK03gz+WuYmoIeOBMD17eDeVEpC9dFG9NxfHWYYok2wdH
rJTHQfYcgwAfwkDh4hqGHwl5PliphsuAHXSTd8/MsRFmdyd4KCnfeFru1LUPIhzQBsXNF5tnNQ3t
8uJ1cXEyPfdkVE/onZYTedLv3mDtyrn6PifVa9PF72jxyaQg4+1iGzrxOOAkqW0TZplpcRVlsto3
4i8mm/FT6UlvS56kh4FojDHEJCDiLsz6dKFuEJSVuN/z/8XeeS3JjWzd+V3OPU7AA6mQdFGF8tXe
sm8QTbIJ7xImATy9PqAndCZGv/QEuhnDJptdMJk7917rWz4rmqrMRz3Bged3f1AXfHSKROnBkEQT
uYzsbAJ4CzLKtmOodRfVN9N5LF9EEqaXML7TBdYF+sTzbmyh5mv5x9wVUeCgfA3ccOy37tgdyCId
ISsaBPFmZo9WPWT5ME124umSNRnKdmwSo6E4bDvqgb0yIgTWeW0dkiMGd6CQKpxzg3qTYpjVxWZe
PkXdtfZ1qHoeP7UDbJ3rvnej+ZL505ea3zW98U8ItJ+m8DyjA9g5Ch1lB1+DhyUBYhrnl57mgEIo
sM9yHQ/vxYMxeC0QCG9oY9xoNmWNW5pgwzWbyarzysgjh+uFNzvp5qsNkL7Ryg6LfDqRg2Fnu9Au
CV/T553n5jUXzNwamiTEQ5HMVYHL3yBh35Pn9TDYd+6AlXn4mcXdV2TaD1M5mEQE+289nJNA2cNn
5V5Kl/WtSnoixTDLHs0J1H1kBqOM9L1fo+B2hcvkUNdxlm6yu6qy6luhqYWSig/SbYE5udTMW/Ox
MkIAw0wxAk0zyKTiQLVLSQYLnLuY3Z/5MVB8emPiJpZgbZ04xvYt2l1Wgq8YG1c/17H8TQrWvKdR
fF809XghK/4BjwF2Kgk5UGmPWZ04m7qx//Q9BUeYRdgr0KtX3vxJ2XQXpmZOrHXzZiuSYYq0I/9n
qL6k146U7Lq+UzjcSvJ5vF5RvGi5c0gHz6AdotxTDvsmUFL/TPtwPmhec+PPW810AqTpOTlBtEcg
EXzW/ik0iIzDYMbaHekkpmYI1z+jukAq7HekL+gDkFxKTsj9PkrYKj+CQ/41N+YTAGbKmZB6KKIJ
0EYOixXrtRe1r0NLmy9+SsfmbFOAgTWvA87/JL00MBlhIWExrRNWrWqBnzQW4mODcwJIRBK6wt2U
UbKGRTace7e4G/O0CHJeBAxBP+I4OZG5vG1Ax6JKv2cm82LEY32uSI8eakT/njlLNHlowS0wikFG
uiwzAVceDF9ZQTNI73muHedcxQmqyOV/GZRqt7HfPKxfZLQsnroUQEpDXomnlycvj+f79XfKCucn
OR8tCUdwiOCB2Pft8g+ZDWQxVbY8poOw7i0x2/eoM6N9Y7S7kfQXbDy591yqWAWg6FWSUCoSHk4r
GE/29zlWz1nihHcjPGu/aPyln/ZnFmeFSQVuoJstOpEwDI8t/cItiR07NefY0v19kkb2yZzq99gr
xZ6lCu2li72YTJyM/RcuZwoPYD3V95N/yIpa3YW9423aEkO0b9U8EmNZnIzsXXbjDmtweS8GrM1G
Pqk9Msn2rrT8/beqgAk94E9EnCxJ04hmtEhHsbj9mkNG/HOQtY2zY83xx8VpOyM/mhr82BVJqN8O
42wWxKPwS99qp+IzsXDeU+JmHGHmgfh3S+2NmYoYNIfIuIhEBaJOUSAfZrsjaYsZDZiZzD7OxVdH
SN0LG9OqPVuO/8VoUcqEebMXNQom/HrlQRnzjyHlU9Oa45T2yTHK2TDyyek+KKb21XjJhtHZW1OE
VTdagkFcdur2dyQTk9rJA2M7RlTw8XSaO7Ify4YirwyH5Ho0E985uTBpNjAOvmbTYsfoZbuLOgrx
qmd5tDOjvMZa2W880lPPrcuPbxd6vEuACt2bUos2euy2UPAfMcP6B0L4cvgq3QvFW4LHaAeAw0R2
k96V+ZS8+uMbBwImYFisGWSlNwBof0NhjnbQ29415KgPVsezvbaVlsy8LIpes8SV4HhNnKqJeY5m
84V8RXFbN3FzcEX6RU7eGGh5uJiue4LJxjc/RNa2dk1wx9jbMUYDj+eTeVsoIlLG+pu1Dz+5xMYY
Veyd1n7E2vUpE9QoXpiOB9sm1w+RXEE0lH5btRbHSyc5RbHNAHDpaBtFyyNshsZdmxEBwdkBob1R
HGsjGvkpVP392EYxZwdlE5mnNKTXS6Kn2b+nvZBQJbxbzpHezcwmTjGaUE/vBfkpU2EFuYjag9Yw
bJutmi0h/CNorV9KRocRc24SyGIZTRiSfZ4Cbcgx63bdPkbFR3QC5/9ITZics/hcE1KeLw8zg7nx
HhbIO4FUz6Hrk5c7T5j+bf8Pre/9vEj110FdDQpwn6MZaMwy3VMhsU8uLVAfexznWMobdHq/UTWB
E6MyR6nDSJxAFAYHGTt6KLxTntClzvueuMl25CmOn3zsKxu8EQS79sDbHZ02xvqpqZshHDEVhPmY
76raTXedmDFY1C0vIXq/2vF7rh5exuXvcVIAMR2RQEw0cnIdLboZ25SQsm2bDESbLULFitbrwYvF
prFD/7g+CbWKXrFZOGfJpLRL+keKSHHslom+4HrgeYw2tTIYZo0Y6i2nNff0YsegnSkFyDMhI5cF
d9vjDQ8SUkdgpmfU8wCYUE+U3ALgImGOe06vE/JPJ+a8li6X3Zv5OuIClBMkX8WpTMG6el+dod/H
nj4ADodq5rkliP52ecR7tqFFjmOLRAURJhUZTlcnm8e9r3dvbVnVTBNwD3Wx/mAzaz7lOH62NjCo
DhXiRZf2rY1f38dtDV1di0n0gKw1DwlRHkPmPi5tUTOWKUQemt29iZg8aa0/sgNx4479hKuADxKH
wB1kHV+Rq/4A+78Qxyf6Ye/JbJp3k4l2vO0dHISL/oY+VLOpOglwZOlhh1HikNZSO/gI7AQujHF0
hwkXleaANYvyYzhV9b7R2ETTSuX3TuIOt7BzmCSz+oos3af2Zu39MdGtN/XMhj4DNcXI/4BVe8QP
QI/X+8AIOF0qE1NR5XtX2aA0y5BUdcq1Wc7Ls7PoK73WSqkcCO7AXddNKr10wAl8v8DSXvF4CJ/U
oSXdChpOP9dQ5eDODlYBNat1n0xFs9Rv5G+4wmSruNqdb8nf60PTjxjmZdS80Lt/i4biVajBC77f
BCmgcAAF20kZYa3H5WT33m2cSCR0cBripzYXWMXy8M2WGGtAGhgLkiXaWAhujyNNgG1j2W+WD73K
0aZmDw+53nfWEq80omJK8QGFyyxTtBSkwAXiXVyw2bpEw6ByY3pZ+QX5Rs5Pk7n2RbgRqIWihaLi
7/LMFhzdOHNz+HYOsLscclg83ATwW2Ud/qwyXrm1qV1miB9g5EV3Vj0/xK75aVD73npG0p9LQNvf
N4mmqXGApmfgbMCMtkwr7Tl9NrqhvHFL+dtqk2Pi5z9UxejbFsaTSyboyQKctyeNxsRxSNx9a5vR
fdJVv30Q3otUYZrhaUmEPlc/JrdymNWRsGswgpH2lRoNlg3ffEBnMvkW/clEoRkpNCyONAciWQOx
6dgmp6T3btaPEtk+wBYqmEiHemb7Auh60xBAP6Uw1mgGHx3Zvee8aw+G4++mpsQA3SM9jhPt5FsM
84fJvhmzVrt4mv9ZEUSwPgXot5wLiXnvZuU8K+r5xs4QW2TFz2jA15t1Z4jwir5n86uQWFKGlJDS
VjDEHlFP6pb+3HGHuJpDiZTXRmqDEbgPEWCQxptBKsEBo0VfVUUojjZtLM/PXrohvJYWE4qGRCxc
7tnFFOd1DcIhFyKNnCfoj1DUMsxHGzMZv2aV/and2No2aBgpuhk7x0gzyPQy581awa0bWlETmst0
6JQXzd1alFSthtcWE9UGVIjaEOlHZCY0YkDCZXdcLG+kY/vomtiQZBLe6GL6g7Ek+qHzKq06z7VQ
Wpf5dbuo++aP4fvDvZoYlQgbIKIfPhQ2iczWyFujpUPQQgyASImbRZT0Zhfrm+vTVwB+lgROmFLe
55Gz83tMU3ldveN8A9uDOtrxwKTXTvyjd2Hbcn3Tjmy6ehiD9V4VZB0c4z462bWvmAkXD+tyNS9S
ltgqg7LTjA2jj57mB1P90ilOEaMTCDoNMHYzfVv3kW8BPcoo7cNIEu2sZfOPGYECBd3iiVoKA8/x
a3rsyr4rhflDTPTUdNEfVQEYaJCJdgyluNLbj86pRoqURub4IRzi30mvb2TSQwi05C0IrOy2d8WX
72qnIbWfNVPxxtsmusisBlYhmp5sh6gnk8O3MQksKaxeFzKGkqy4yu6ZMVOZ2eEwvSYZK+6q3F1V
e46uPcaCoOqRrgyMjGm864nxiXjK2Jt5sDB17QVn55R2BMCyj1wLv9b5ZL8M7Wslf4+4fZTy6Xto
8hrVxJEQVng/GFyDb9UQBUVlSGDL7YL7Mw0QsYOcAqvU1KnSo1sRxe0+1+AbcbpH0LuI1thjooNX
i7tKvZlTa6EdM/EDSLx0FrNKiC4AXBZgBTJtRoCLjrhbGEf9oHO2ySYyvZab0Fv0m5SwX0gg3gDX
kjtVAxGM3Ba2G19ftkBy2eqIBhgxLNv1vrqUJnvphckO9YcKNCuPb011ydIL7IzFNlEdhyULmRNb
vFtH+XlPmZMm7p094puLUD1jeCKri7SO9TtGiKHAdvFgLWmpXsKQp2oggs04T45uO8V7qMp1iH5i
rLKCc1MMo9qobepNdgKaYIxFeSLpN+W32C0Pam60MyqOW3TmL1aUi2NUafd2j8ErcoDN2ajibJXH
h/VGuyAprt7IaMZaFroxro9mM1Vbw7SICRbY+ipzAA4LHI3B8hmUG45K1u619ObeAJJR1Sc8OxWI
bszp7DYoLB0KyAaLCZUwTtNWvFdV8dTjubgtPWRoTTvCpvG6atuNUNN1XtOU5SDInQbgx5jKfe1U
t11ogRPgMq7Wjbmh9Ix1Whx541001mIwBjyJHMvqPdCEM5Hk0VbS+AvWu1dZHV8sQoBKVpMHqzrZ
np8muhv3JT9o7xMSBQwlCcKxoZnuZKDulzISh1lLx2SYJu0WPNI5GYyTnpDMtdYaJbhIhDKoFmvy
hZbQsVV8r1B67rDUXluWTKpPH8OQbvfhfr2qRp5DRx2HOw91abYEYIHHpfbCTQ82ComFYU9nh9w+
jrzGESnFQ8vueTbr+i2FPZ90zQfBEDeGPWTfWy6vNymrSGB2CMGKLRF3DYb4dVz10Ug3Pqy7meCs
qDXjX8qZNKeJixkQnQtdmcxVTyKzte8jDll/5jbVLJCQkbpbT8FRXx4aJ1t4beJKH0fc+emDk5H2
4YEC2OJXFUFLb3R9Iycy35WANWE54c26YxanWUvdw7qaR6nsOZ+L9lxIPzmEY3GxsSkCnyHUfTmd
jmxgdBhDdELKD7cEG3wqjRf9W0hLiJuVdZd15Vr3EUKinYNeMaWmpuUvnskY1RuOVuTL7fLyk76x
deobME5tT4/dSgBOmRHBO12v9utysIpzWb6AT+pw0Rz4B4Pzy4+AjWn9qUkTbzt2YXfsoQwEdaUW
O6Vho9JoQcLH6p0wNhi6c+lzaIY3N1YnCysbnhwG4XGB9imNKELKyp92SeQzYkwitJ9R9OYQ0U5S
ISdj6SLG5Vm3DiRh3abw8NYnWYe8YVb8VLSxHhPYn99HrUirIFfAulHy8j3YhhhOSd/frH6o9SbY
DFvpW+9E5ZkXNFThhgQ8zuy8YqgItZ0pIXYSgeweNItOmxfWJzLKH70G+k9MmG7YMov0k/HDMGJr
v6pgkWKbZF77O69zGChYsJjyXFyQwd7WHUiq74upa9quq01M8ywvqUcex+ST1jd1jH7iNOedB44b
yepDb/vyqLW6dVPkaVAvAhcnJwB2yTq2ExIbnd70d2WEg1m3mAuVlroR08kaaFUvfo98qZi95dS+
vqlupiBl23T6PK8FLJx5EWUt2sRmOW2Cxd02skmO6CPMzZiMryJCek/kQnIkayZDOUI5MpXqd141
CCYd+nyAN1A+utMhz8biD315h3g5/qucxD1zSBZJQfkbtuWXk2cbZTHbYxg2kSnzs1o+DSGeL3Ha
TbcuYrtNxYmH0hEoTdd+rq+YuxTdy75CusQ2UdbnimOSFWPh1cLno3G76PfUxAiHG2KGyxSnBTgr
LZDeDPLAzyaIUsbWYy040zh+l9isMe9/oc9l9jvyXYltvBZIlwNLwqsiy/iqGRZE+0jeJMIn+s74
FWlkJMie6c6648/0Ezajj9EvmWiIkv7CYVUrb8bQkxdrBAWqG0MeWLXzgNz2OVNwB6MRbHqBDAa5
LgKfTub3c5b+YgiT31aNDPdVkW8YrkCkFPWL5I3dK1kJRvFGkLnW2e60mkh2Iz3qHFE3kWX8St2U
hhE6aCo+LwtyMLCcgXEmkiXu3KpQIL6ysXJm7h+AUTAmVb5r3ZzdvArpOS/y70WR+b1oOGSwF+0o
t25ovNs5IxvaeW5geoy8wOEZgaI5znmR1ScemUsVuiG20dwxY+TxR+YTLrK4caNotgaDzFgmINIv
KuFyIfmtjSF/lPt2YAwRZ5k6wknLFux9vmiYow5zuwpzPxjsX8UYijvN7GjGcGTpemMDx4fZ/lj4
B/q27rbsOZ99Hxcr+VehUYvkt0N46X2VfiABGTdDnAEcKX83ce9Rt8X5toUSfmFmFYi57R6mbv6h
WRqbtaAjZQLZcqw+fuoI3qgqH8QMZ27NbPdWzhgzWRQEwi2ZJhnFYx53+ra3Onvf2PmHUDg2ZnJl
bZMgbnjUN31f7fqs4GP1MAkUKlA66fWhK+A/9Ya6WuPkn+dmem+rKr6hJCF3Fc1PA1vwjJ/GJ5Mm
AyVlSXRsKt23SMgvxeRuq1l1gWXSbbXYm5qR85WE6EtK6sMUY3/KvYfJcEg6dIfhMJvq0WRBvm0L
PoSRkNDCzdPSaOREiXCG7mNLLHnHqRlpqhk2nKSZq07Z3G0tqsVzCnugJawHOyCLEAsrq+u1bqFF
9SdCH6J7vJ6uc1PWc3NqUKLB+NdAHBMcVDjgxgzNEedvnemq+UdOhfBwGHVxcpowOVcMJTQb+SIY
NjqP5k6yhXJiZcTCzAo54CSWRYZKbcx6NExeh6TInM46l5HAU8M/h6hrzkDEthoeyHPj+eXVFBWO
HCqczhqf9LDT77icNZM5k+hDZBwgHRS+jsH/IB0rP8UjWyyPHxisxL/pKzZtf4zOkDJuulYUMCO6
aEfa2SmsAVgygFd4DhZ/1FJEyVK2Z4ez+NbtSAtNl9Ny7HwS7u7eNDSjYeUTHygUquwSutn6ZwRd
i5OMEAivT81IjMWMhLIpvI/vBlkb/iYi9ZAgVLqs5XDnD2fkmRpEL3QVsyogybnE2Dsxw9qwjn6L
8B6hYHFaJYSlH6kLaJbk2owAHfVpPNQ6uaUEGbznJg6BFIGQMMOfhl7jopuM4+Q5f1I/sS7raXOc
zTtZV959oTV7qfd4LFIE1JGI7rpXu7Sa+/UpslqBslIne8fo0G96YZmec6/GxEOzsnzFXPuBVMJ7
gnXGSjkUJ1oo7TFp6SqM9ZdWXRQJg2jgM2iitBltH1m8Z9vIM9Gl7WXSOTQ7hBNw92U59ecROXOl
jRYaoQpE6fK8yoKJsJXeEDtIBzUyf/eL0Zksu/disJoAwYcZkIh+mAmqulSZ+YD5h1MEgqd1LUq6
MNC9yN5bom62g2mTRk31RdkaoifcrGLutVLtcQKT3xK9tHZzWzhmdrte6LjvQ7wiww+RAaEpALle
VR9tVxpcEyfiUlOibLUweaoa9w7q5iuh9yfD0ZAILX3IZHTkgYnR02rtTXAOiY7DLLr9w9q61g1C
wrPy5Fcd/VxXG7drPVcmKH9RxNIYXPtJAqkCw6RDkkQ0k4d8vkQO81ojq78dn10zp5wHJib3QDHO
Vs6QQIcTkuekwWKfw+pup5g4jOm0TEosMiU3Di7uU+igPFuX2PXjZp1+HpkP7iZL049Cd3bIvbIA
gwFBlWIobmj7vTaaIO6TGgT1p0KRQCA5zJL0tmzrlxlySh32R5sf94xS6C0el5KeM9SuC6P4zrR+
u8VgnpMq/6XyOUOXxZgiNH6iZmu+b3nhpeleKpjptJKJGSRuKGXYF2h040jM+TQL5PJreZf1RMkJ
A5oiGkoiqG0R3ThRdZ6UKGG3czad2/iKvdBn9lEjVpn1u7B9dCqunbn0BBHifSQGZjja2EPVWcfB
l+V2PZvgVdxWPjm68SK4yiQDqaUVHaKL3OYI245AgCv2lS0miB/r4tItzyut355fjxBCL0fyKntf
kb/8GxvHc0HmGos6L0tbYFZe7fhm4jmnLAPfBYTvXKffbowWneBGl6VYgijKQAeVthPkguxcDcCt
Cq/rBUBQkNyu/wWg0yKuj/POgOreXQJk0ck/id7LYGLGVy9U9sUlHPCy1gGcCKpLjfZoS7oicN5q
KM4odi9ZliEMX5+HZrCCtQJF8hgYZj9x0O9nqF1udZ3t6tbE63XQ8MQwd+YdEd78JHvQA0Z5NjyT
1nFK0PE6M1m32JDsv1tieXSGKakDdL77zSs5UA8VCkbOcK18pETxglYOEWc2HSWNqNH81F4SrO0B
kbOKgGvb0nJr0Owx3XNcmbFS856VMeSWtQxE+nAVCTS1cdavVpcxUXRMSlCUP878UY0i8PAA/gBh
uEngyG4Zn6VHJUIwb+Up7QwoCmnC6IQ2wHbsyRLznfHLjyLUkTxHpdCtbTjO3kO9SNsN9shUNTFQ
J7aRUM3TZbStQ50nLdHj8xiEwpZXJO/BWt4TkxEfLY9ZXeLNx7VXMEjHuMP+ds/UX2zWKz+EJqNT
guR7nXiIQUuT/RAjpGkGkEyj3VcXVAnJ7cyxDckIirKxtOxTqKyvtcbSGr089CO5tLUuW8zwXbZP
ACGvbcRYKELi53q64+Umo8Izv080Tde/MkRsj4waPhCUEF2wODMz/PQ7h/kcgu0RvWvFcmL2nb6P
Y+cSdRLdFZnPHonfzcDncfvD6utwq+gXfU7zJQPUajYkO3oki2+tIeGkpc8T/Xfyls25PTehC1uA
yUuipfdrg2Lote4e1M9dPXYmKZwaiNlRAz+v2f3FmynEV+/fJPoS93WzaRvhXFA0wsKKCV5eXCIF
fbGjSpMhCCfmDklJCosZJ0ib6FsR43HrU0U5c2e+COjthMD3HhvWwgphCbN261e84o8gwpDkc5L/
Kgxo5FNqpNXj3o4l0Ye6Tzv4wUq7CM02XbFqbPgF5iGmiI5tmDEcMkZ8IDQQyiTyLkmip492pPx9
u/SJ2kK+Co11uW/Vz8ggrKbsWO0jhOQIqosB+YyWB7ZydYZezPhla9CQpNTaa2P+HLflb0aSDtlM
09Ej4a9T3JhqVFDjbRTv0KEwiGfbudTEtYx/1pE8SI+3hn1Xf6pkoT8BMx8LGlp63YpNLyKKrlYf
IRmJZwcy0TnrKM4qHaECUxWgKIJ2sbKwyVGiy+tYpp+rc6BuuQMLX6QxYydYfynCmo1svdEvUjej
25hWOsNUluClLl0A0B12b8RsWIiJRoDM7HGwWzTp5ERo59RpOIO100er5ucETlPnig+XYnWDWAtQ
ZJi/j9Dh0VINQBPd/kNFVXeKhljtnbgFtErFzYXYuAXUbm3m5GeOFg1BTYOQoMNG7Gpiu1d/mZrr
eKu7DBDNSPpXIneXfBNrW7m0Xkr/wNQk5ew0AbfKHXVJOsNDNJw+xGUq7oqfsDirTUZAU2Iz27CA
u/a9G16S50JO/anWEl6MDFmEnZPbTLjie2zX1R63zJ9QyHFX5TpCKW6R7V/MdCB9U0TlH5wvzpF+
sX/FNBSQ6PEkS6UODWxz1/S8JwLOmhOD95t1X23a2rvkun/PVCq6oY0ApcGTJDyPgqGZax7bWT+3
RuI8rg9dqaaS4Cz/rWBme5VeDARQGHUAis8IQLEkHOLKgEXcwiAUbkh852HP6S+Q7XrIvekWYS+f
uNDP1uSmgUEltwM9Ou8k05kHQn9nl1phzN4Qbv5CANLeDWj064ikJA8k7XbutYTzIKfPWNuhTMOU
Y9TtptZ7mrhqgfIs6xrYPBjB6YTGfim/jQaVr1XOZHDT612Pp47LiG+smPiB1WioQPAL2Gl99lH9
OqVuvdi58ZFP9VOKe+KAtyfZ0bYSmzBV1SGycgOxsImRtM1fjdEkLrph6NSYv/TYTo+d2Y18l3rf
goC7Zy5tPsjBZEZJYoOtvI+I2M+Vn5HW9qWUtEJmVlgU1ugZSUmQmNosAjdm91y1SK+iqSQGiA97
0vQCw9Oke1sThQJvAir85c3BQsbUJmUiBbZijq3oLp2NX0anUDJmiBvkxIMcOaxHLm2rmCn3WomU
Esmx1x8rnQOOqYtfmTMh5LXVk09EiI1aey1AZdy++Y0nz709IPxD5sGfkw+ZVSlioZYYS2YPEykV
Gx5TICk9+5vRee2FA9LDAED04JJPQtuNqHJgzzQAMUocvRlRuYHZe4dJP7s4iuRkY3S7XVsW8ppO
4WNyspe6S3pFc+au4ion5hrPgkKebPoPXv+JAqkijGCwdikZHK7PrDLrIHks07AVxFTm9UsdYj9N
2VwJ0TBbDqksTWHq0e3JiCjmczNkRDxWPOfCH09zD2fBRkrg+SrZTakzBi4Jzjt76PhJfSWPWpSh
YASYu0Pli9GhplOf1/Zwpw01ySSO97mOAi0r/fIQe54zZ3hZBwKa4jXsjba+smoGVceLRygQ+gmN
9DvPNU9rnncLBIaxstbvDCI+oxAnLx69ivcw+ml7LYx2C0Lm2rQrE4MmpDP8USQvakwTIJiCtZtK
y8AHvDchYp0B+TaH2pnhIFgs/U1T3JW26R2sunxcXfQGNvH1wOmSHefSPXtMmeUv25m06oNapoNW
wuC0mHJrj5fkSnMWT9Fi2WalRO/AlNVgIznWGcFzVabKc4dym4E16tUufRdpnkMfxZFddr/WP1aY
01toKP1cUd4WWRvelhaEpiEyjb3bDMMN+kP9J9AIwNEd8+em5EnBZz/GLsd5W/avCufDFqLdE2EV
MV77koWDkA0713NMgf1fp+7RpD53Q7vZdsIL9NpCLNtjy86m9im3HBIOeuCtqpvdLUrQS4WG/yaM
aT+r0Rg5vQaHkJn+DfZWbkhTO5e29a8Zw5AbwrDsbQy0PSgIfj7E+ohfc9mdMbn1D0Zx8Mv+3IJj
vzignC+MDS+TVcVPjaZdQ4sejixoyNl9391PDh9dhnBUI+cxbOGWSFMSxJ0OTGfcsaWRhkxTWhOv
JGKDn9/7HAprTP+NGpgNIK+A+Pa9H5VzOxzG5Vuyd/fM8+Hxpoy9FNKf3RjO4m6ejK21KJ5s3lor
Ix7EYVE5ahBfAohI824FQfj6w0reAJbinhCs0rWaOhsCRZoG7ohis8yjHDHixmswouU6AnkmWtlJ
z7B3xQJPBhzf5riAaN3qrUYaVHqh/sht+1Z8DGN6Nmy9Phta9ywHHzsHmxaeZLjXPuOq6V363XTn
6/JxrZRD+vbbIRSYAbWoPmSh8vZ9Rfh2PKNayuI/ANwGZOJWtatwTOztaWOP2odtQpLMsTUx4mR6
9a//0Pruv4EufweM/RfMGdScJoYOuHo8kSs75W+0JoAWapRs8FuTYE7KMZt6vJHWTVGqCp8L1QvZ
mHS3TXqVqnMRd0x6cvDUbFyqb8bV/ycsPk/11//41y9uZSenx68oqcq/AxMXiNL/nbC4IwSwTD7/
+Qe+CYum/2+2NMQRtgM+fOFF/esvwKJp/Nun1+cJKlJfOCjX/8NXFP92XWGh2TYAdJm+wR9qiTlb
0Ivevx2DA65wvPW78aX/+d9/jf8NbchfD1P7j///+8NlLqiv/0CEQAd6jIHBEBkOACEW5H+grOZ4
TgHLRkawco/X8Ll6QLWoQ6RbczZGmxNeiySVFKev1h1fbOm/reRX0RJyUQ7O3cQ0CiqNqHYYhvJv
WP5KLjaKjVn43ffZ2nazE2Eew6mc82toU8dBjEOqtiTf/e3q/1dvzAow+/unsozlmgkT3LyPYP6f
r4xVoiAwS8Rzk6cb19Lm6ESARbVk6K5JUWvGnN3PnOzy8MogNlLmZm2DlJAssMGgzLbzWL+GO46B
FfhT/GQMbkk88qeW34BaBE/6jZugIzcJlvPa2zUBvob2LEmE201xfV051VQKtL8WNZcwEDO18Ard
6mUFP6MPQy8ttlbpP4NVo6EYYjFvmNb03iBPaMG2xJ0jasDjgiyXuUcx1hujMcLziq31ChDcmp8f
jHEMN30P1KG00IYgfaUXV+8MjCgmxqKtbb6RxWV8A4ZGIDOey4HfMKqb0VBPzLUwf/gvrivRoy9h
z2yO8CqWrhB9bBI+gfAHDguQ8uEoaDaAbY5WN54ZHz3gOj2hBkGXawez7bCkIt2iSx90UjwvV8NW
2nuUoCkylgDP//2li+F2055YMXxjeQPI0QNTIwAtgLgmeAkx1no7EhLN6TOj0k4PugS/T38NRJ1j
dY//72cGDOb/8SZYumPbhmdYjs8L9g+0l/K6RpHBqQfpqL+a9TAxxKJVt9709XlxtBYceSjQ+NEt
tWA56caP2fHSwxD5WtCUf9zKQA6oD9tG091NZSRPOZle+4FdcYGjOLs10m3F0y9ZvpM3zltA+jt/
jKttUTfaPqrqcZPKGcviYER7D1HehnDxbrvQsDIbhVSJE2m7flungW7TdN28X6NoXKXXx2pgkrc8
QV41cs/K2tvlZCOMaNMwjroSJFS4HRacj2kNzHwbpR91s34Owdjsy2hpoIY5xk92XbfFP5LpAiQf
2peN2UiqGUiKm2TAeNKW3qOoBXiT0flKDMhhMeL+778b4lNQIg3Ycrn5WZf0ANFHB2Rxy2+o5/36
pI1m+ZUN2Y94mTlLWDYT4d0M/2ss38ujggvYLxGMN3XxZjLJ1xzo92nN4MWJOCUvT+ca6CTbuuZ4
ztByRp+AQvvPkO68SXue5evwWSqKRI43F8ZyzT4yulcfH+Iar8u4yuSJbK9ES2pwX3gUUbv0Gxr5
SAYWxnxM0Bl+nxxleTopijMWgiIcnvRZ+4iRbgOu8b7W25DS2KdCZ1gahyDa0aJd/Ew8SNb2jYi9
4aB3CeLn5S9McdHsQk4Y7ZJJldvaY4lpKBz8CKHmEmew3L50idOeSWnRhEUGbyzrSy6zo6OMYNKh
gZZi+LXGKXklv9qab9jzSehrC/3iLAx430pP0Tz/sloNpS2v1VjBaJ0UzQm6FhCz1XLsXq5hp0se
qrF4wSb+F7w91bGk2Yb1a71/vpn+hGT+c3JY/UTP0TWLdyvkfY2JNiXtz4acM2JQEc43Zo0Zd3gp
vJzVY2DQTwL0lmgLAZszOxNg978IO68euY2ti/4iAoxF8rVznBw0eiEkjYY5Z/76b1X1B1zLBuyH
a1xbo57uJll16py91/4Vi/AlluD+MUBtySGWFFH2ABXvoPfI0ZmKqJg2vY3ezMmjuzhyXouGgtva
6tpzUxYrQsheRNKd1L2MX3lMijt/mKFvSdJtNI3tBmA7q7hcs+OkajfqwezEIaRDvPcISKBpi9Q9
aQhTtmqPW7bgt/uhs46t4OIm3qe6JboSAAhiudvfT8zF26MUYICMYqfdSIjXujL40z7ONrc8Vxkw
XPY/Whv9eSNYlNW92rbA9bz+4X8/o+7eRAYPhGlDGzfkgVcXnxzCcquh91yJI6dfjJEauWEV/Rwi
qS2SOHp7Q7/pIQabtGIq6CAmxbjRhCSMCIPlJ46WmXQLzhry0qsPfltb0fszD656go78q1qMAvkd
qN1I/Wr1yTL5Yw0dmHU6BLj/Yxh7I2lrummQdl8XyL2JpShr52mRKHIyIDZCJ3Q6sSAhAvBjx5A/
rl6a9IVEKk56fq//sjh7mbfD8XtmZBJoqyzMP7Wweemtmv8cp2iG5+boyg9hVYgaJ+HFSCX4V52l
GW6OCXBqItPKBUoro9MiLBuhQ/BcGIZbTFdICLLegmjl/QyM5H2GZ70dy9ewm2nkyWdaGLKhM9J3
RkdGeithctsw+1lk2o4gc8ajHPZXcQNr36x99Gr4DAm93M9Cx1ROHOyIz3M9M/5c58KKOH8wsaOY
WVGEbBndlCCOeapKHXH9mGkeTNB95hTiinVObdqTS2txov2cyiWDWPtLn3gPKvnT8ocfKSSBTE6F
g3cRcGVVokPWp6/WMr/QHh4I8qrad3qWzZGaIeDemfdl7BTkrLkGVkfySjdBNFf3acmKkrTnQj6J
6HOIeDVa46LentG0R7LDv2LBANPCSNJ3qFDsaHwT8WtSY28rpsRHh9DdslFqSWIeUT3Sh2f4NWUL
mUqInFlOBqNFrqNJvJ2n7wZUpVIIw8IlSNENhm5ZJUv9XqDE37slw0w3g6qW8Xg6uYHRUiPpU314
rdpXmuQyyYtUZWNyAEkBJU3dngg9ej/x4ZGUrEN8vzKqlVAp6G51CdeFvATuLpXKoUJSFEmxtR08
1vX0UIFV3sjWZyPX38l1vT166Ie81TBe9+KuaLjTqp5wOlHM5lMxxlfbxk0ntypCKbKVaWoH9WSo
jWsclmnVO/iN2djk750IBF4pJSiGdH3VblBumTtXxoaYPLW7QBjXZaGuEuFInzLDs4a4dpChEBVo
Kkyz+KoKcmZYtZfdD5razaaNcB1KefliYhCjAJswZhCKQ0o3BB/8Hcem7veiB4lFK/KQNJhIXAG3
Zda47F2GkpIucUzHsjUfIufKA1nfMhSGXOCDFtGxr9yCRwaZl3yQKpEnR3iNLlhVkFaJb3XbzBYv
DGmJNJkH/WBK8YD8Ubf13VVCjBc5GsZpxAmk1+67XtXLSd1dWT3fl+TJ6/X7bAXjYaaZSp1KV84x
tvU0H6wErkAzoG9rjC+1PGn4BVbFGOIHWbkG1xzcrLUCv4LBtkXXa1VkkkwMgtYqllJLO1qdFQQ5
k2skr4H2MqZFvWW02NoLzbywXCBqsJ1i0Kvpc32PDGJ8jcQZj1MMGpPnjG1CJ2JvKPOXXm6CrU2G
T+21ybllzS/RTRMeM51VIuSUVsY69vIn3U6e0km8qy+iFA7i59l4VXuf5kZQSBAdoXqHYsCymvEF
BzYSnrFG5ai+yYISn9C1aEeIjvSm6926Q8WGZWH6VpnDzujrAwwF7Eh8KG71dm/AbMSAsdhcPmNd
Z1yXOOeUb3sN1DN5pHGJKW1k3rP8O6zdHcrj9Pa1INzkNAHOz4kwqMgqTLjuSywDktIajE0USY2E
4NbPLaQVjeGQrMOrDBXqDyTFqkRQD6H6f1FEuKHrm9hQ5G0xjjyrJKMcSn9hqRXNETM/xUdi4cOp
mwIhmtXvCtMbNlWiP7hlM5zxNnDcUbugipSIXes1bJ9jcVURiq48hEBRId0jRv+TMkwsGhc8iDe/
EizMnCzFmqB+jdo/R7nWqESQEslhhoXSca11HmKJ7HB7thNBHeoOc1LUidgvWlAfz+0439Ve87P2
sCME3F+ONhIyO6a4B590UNYoQwRxIqhRoFBQ2o/N0TZQBuRx/BW3aP2mDJYlX5TJgWRtJfFVRRCp
u0IdxMZefI2pP98CPtVS4hTQGK3mqV3YzSciuLnJp4fa/pwjdCTqM9SR9aOz4l0rWNrUakWWRnej
gxuZSQgVBV4kF/XqV2hnmNllsWepSoSduJfQE7VJqEW/0bMzPHpWYNqRG7V2oX1mYy6lNKrLSZzh
+o3u8uGRMH4761UlB6C6hiXV26d58V5Ubhmpz8nq3w9c/4iD47SFhE3YLuxi4bmu5Or/pa01kECU
gGBh2iZrKHUj15P3HHpBv5k0G8wshvvZ1AO0/AGsUNCBKrE8iaOjX5IZq9vRB6xr1ird+Vpq8x0w
QYszDdduFxaHUG/uG9dr/uN9W/bfzomWzvgKfzOpixaJGX+PsYsK32ZUb4TbtrfPVV7k+F8QzQvG
Udz8O81fTmmKTzq0zqqer6L+MSWbeM3pmBFT1C57lawyGhQaDtCNVtOupkutHzhjfuAkBNypR3br
eKtRG+qNkkhbXbZP4Wmu09h45tEdNr7/ObDf7CEHf6iyeAFt+B/X6E8ss4stSTAopZXiQWamjf+3
cACfs4oDixlh0sxjFuWEb2khZzqloNSqkUiLSOMMK98vZwSOLSwsSB2CVWhrD6reSXV01G2VkEgt
J9a5BOWETXME4s8WgNlCXXmiaY9Uj2vgPhkwWGBMsrfx75/G+hOY/f+fBjgHui1f2EI1Wv9yx4mC
qndZCFBKi00XO1+93YE4M+nKhDCawjF8MGSLQW/xr2LEwlwgz/KV7h1JEiJEbs7uY318zTWkH+op
U497pvnjQfg1/D7zA0jDxtPzmXIvrHdyCJW0nbNyxhJbsD+xt1KhdjTpN2i01JeqaKG1vR+iX//+
cf/R2rMM2sUeTTCHvjwy77+B4AOSG3RtRBtDiUuomDxWmi1BQQ0hFH6D/ZBUVLwBsmR2+qe5k59a
biemSV/B7Gy0mtWyjdzgZZaVVrUMZ98Jmt1tnWbPcRFprxyfBF6HYqXzx/vKLl4ZZmzV6Y9D339d
QuMfl9CwHV8YwrQokWzbkU2cv1xCfK5FLxwIDupcnGag5CJDPKCk4b4bEf2nNsJEtde3BYzfSbIQ
DPsBDB61oCxCtdl8bck3+o8uvSW/zT9bjrYAxG74OlUPS8PfGqluJonw6Sg2YVC+2hTry0zJ7Xvq
2I0nGInNXUc7IRm4e5qYHTdJqO5S2YThyiwjciGQvpgrLeOYc0jdZ1859ZfqB6q7TR2NKrd9HKPE
2s5yi1fHWLUVG46+Dz2gky2drVuu0h9N4782iS25FP/x2XThuKZhmXzzLtECf8uLGL0xTTDHxVtE
y8HKcAfs8vfWLAuOvD+XTOy3cLW2ZRLcwb+YOGhRqZoGempVWKmjgNws1UOde1LtD0ULZ5EsfRPJ
tUxW9cy/yhITXIexsg8sFs3RyyCUJj4eWrVV0cae14xJn03yZEfP/Pr3J0Z21f/8nAaf0HBsWu7k
F3ne35a7sdMXeimpuFl0cMJ3m2ig1Jqp7zB5E6ZtDjQnomE3GafZT59HLZxXKAfKrZFpb//+bixX
dhz/+Np5OyYteodoFp9FS+5Ef7nZx1inlSsTWXkiPhG+RPt40TizVvI0FhAEiVNMzm+nmYzOOiJL
FM7/ri5CsXUC8cCdmjH/N+6WMKBD1umofTwI5kE6HQObRLnI5i8O7VVtwEEaf28TDlMEM15oeFCH
y1KMHobXQGJThfZQSy0RGKB6n8gMzKrCHtPLNrosQ9S5QUNGdnSD/tGG6ntrASRju9cdIDemzvgO
uy/tZ15ZbSQefTos2nrDME7FKIaoamSMIeglx/uR2nQUYn/YMQyM1rVspsiTX5KkmM7Cr7aYnliD
z7euSWdtKe1/qooQwk5CG5GFrIEL0E4A70JB0UNOsjTxqJVXPYT1RIfENwhRHGfS0dtl3AcYXE9q
wqEvI05mcoxlhaLaVSRoPgUllS0oklWaAWNLaow93TDX65GhgOx4Z5q+nSwqWLqHsm0kk0YD3gnw
W5ZhHoNwhEmtNfWOYedpJBCAE3D7po70qkNICMbdknAmVXF3hDtSEY/x7zAVF/CaH5aD9SB1oVy0
SQhFxzehuQfIbp2h26elYJpv4oHuotdQ7LGHjrfD1FQa26y3fxZMqS65PhuXJo8fmpDJBCwtDArp
E55Cxh0kTd4tM03jcsGfJZuUQLS/cO5udMhpY+OcosyONqZHZaryOMNqhkQ20qRuIu1FLlqDsbyE
JmcJebU4ug0HGE4aCgeqHKV7a4Gt7mftqMUoPpHGEN6pjbuhxelkc7JcB3rLYe5BhYwaQiGWSnKo
4C1XtKZkNZF1mFbKqCIKj3yVFWPTN1WViAl0MhrjT7V5p+5Md1Krb2W4EbAj/c4bGrot/Aj4gJRg
rYsVOdDrx1CLX9yYHcVCVryaSAldue78FM6zezKcfl2TAIzpmpjJ0QHEKwHfWGDIBUSY0RpIIlW9
MzLEgbARHtWH7VpYAfEkw1396eR4g3exP1WpH2s4ekheUSchdXCbUYi2rK0w3c5JET0pRarqZGQ6
hgYWGrsBxzfNJccV3BZZvuyNDsty77lHVYqIqLuvOODhSqMSRhoJxFO24DVsPBzWIn5b6Zl7kLqQ
aujQpVMMKi8Yjn1ZP/tRau8Ci+5W2CSYV+U939naXYLAl5kV3RzNI+WhQuk/50VwGqMGCRzu38FI
f+f1osGDGI1LsJiQvTE5gQ7i0rAHajlFnmuHV7iasISI81JZjkaTWit9qhlm8UzonBUIYE3on7Ow
hBDSdr2/6SPydav4TDM0hHOCQ9Bt0RLl8nStnuEiAN1S1hwq/zcPCNmOsHC9G3UXrRYIcuhsLOoA
9IMLmB6581J6c1iqdpXhv9IFgYtNQ6pM/MeqdBawHAFWCbic6szbZ6wQeUwzv8N85VQo19ouyY9M
2vdajg5VNBPfrq/xcs6DSTbQ1uDUoXrfdjPWUljUMy/xT7D6+RLtAk26FvHwU1KnHlZwPwLnX/m+
f/Jk1QuCt1jjYbvoi3sP6v3BdoovtdODieoYENrs9A0cLCGdtcNRfXQ1I4QkWBDx5uwNPUQaEEy3
u2u0GuPc9g/tzyF48JLmZywLeXRH71PaHdRdq84Y6olBeM3IiaP2SpiTvRs14+A5wriolgK5w98s
O1n2Zu387JfhP/N1/lnfmZ4rr7WQZR7Zg39uefjCMQRkoQtilvmV6rmZWfzs4oCVZ1VVn2be8H3Q
519aD9A06JMz6R7yvMTdHge0YJohO/77Vmz8cye2dN2iu0zij+caf4/9wcM34Zka4NoyZCLXVNsC
Cn6xnYm+pKze1JGf0oKkFkRgbQ1/Ahpe/19zbSGLyD8rAks32bdtgVoA9/ffKgI/8kjalDaUxoAi
lKdXM8Hoo4/RtzJuVjm31l7tIMhyKataWZr31JV+z5qFSWgI02g9OgYoJ4ZbMr1V/fQyGUfL9MA6
iwIzwKemoYefnfR7ri/RKmNKa7yCstm247o2x4/ApaetzbSimzBgklY9id585ThLo+mK956jgFui
aQOHb/n6Xeex0gAMPw+5Ud1hN4ilvRJ+5AOwxOKMyBWIjn4Yelr7kzbCPnZi52QE82tv6Dw9BaKq
xNX4G/Q71DKnjiNJzdF4pOyoDQYOMfzLnT/+nN1OoKKf36bcevXCDyRd4W3+MpSV9HMmTxMAoAMG
OfrVvDEanm9dL2W3pfUx0Y+5nV7dYp+1LDKjVCcYeF2KyWZ2oSZpEm2YRgArsnh+qkd6dZSzL2jb
CHyQB8Z+niK5kAJO9lBQ+izFMEedjVXrO0PXf7N7XGLgN1BX6Bq39Z7/wH5tEImgBm6E7dRb9l28
VLya8Cxn717Mie6+auFUcfjiRO1HVtiP6uysVqm4Gn7OpfFDtmxoYP/WwltQo9rN1TDYJ5M7nNA6
THQQtQCzs+bemunqqQoj8jQvpc4zpR47eeyV2mO6yhRrqvzWpfJgxI2BVn07sOngKqSnJn9bIi4o
5uD5N4eOflU3wnaXD6Sai6q33YpxmzQOysWSkU5b23dq3erd8Kcz2/Q82ATk8Lb1/OI/Wjb/bDVx
ZvIRQZmIbBzB8/PnqgIwOlyGHBV3KGcdjki+Lel3OI7vibxtVCq8urRq9qCGz8RBySkP9aZ6l+ES
/TYn54L1yXsDw/zn3jP40L9Bvbz/+6pDsf+PAwmHLo4jdFRl0wJL2p9vHFLQ3APzptcEgRqGe8O4
piRmYAkYKxvzlzlSWrmMF3SciUiC913sPooWvEyansKmyJ/H6VW45avX+f65lDkHyP4O+lBimHR0
+6z+EQI0Yja8oTwinyiJvuewJe+NemNUzXyp7Z2uVxdY6s5JB3/Ru3euAHBSC/+XlhGMg+3oKRsY
RBoENYl03tpXkErRjhNqAjaW78bIxSEOYQoG5LwMrJG856BboRFw1sOgNWtbC5djS5G+GEO/Da2U
anakSU+P+6V0rsxWmYRNrE4YmjfZbBgvenr1jY7jrtYsh84d731bdjv1zr9g/N1ibgouJYDFta8l
HDNr7dNwhkdbFCHhqPG5IczigM3E3YDyaczZWWlenRxnLb1Csws3RlZOvCsHKxEyoE3dIzOH3IC1
K9U2HEhPFL77VNdOjZYdGmyMw/iWe/O+oxMW+0+x3UCagibuBqwey33apteOo6yxCZBSSIhcHBaf
Vgjry+6/Fh4ZVNCb3KdtGEWV5O+MMNq/PE17SULvPuq37khHwAIlwTIQJjahLy5DqDLCB8TBn3QO
NCTEuHePBREMTKSnVYQLhrEDbEXtUszWfRtnhxh0jNgsjcnpiWCMJDnM2XzKtV9dfqxzwlsRmn/3
YIOuQE1tgAZ+Y5C6g9j4zhDcjzbzq0X8gODIChAhf25xyiSGscp0iPGwyGIvQqNrbqsKsWrpXpuz
+dU71p0+Carj6iGawDR4iPebA291pRtXVMc1kqhCfNbJcIWxKfplvTNyBlOpvbrOydWvvo30B5B7
W3eBBuiYeEp32snvMQvfhi7fjKI8FmilFg/fhzF8uWPF7PDiYkQwF5fkNykVNQ82vMVVFOM6tlHj
S5QVbF9+I552bt/iNW32+Vkr/a0+hhsET15zh573glb0bsbsGfWDBLOt/FQ78BWDhkEjEwBsLXhJ
Q6CH75iNGBk+2ilmY3X9a1jnFxBaZ4YQzETFuSVXLeXFy9r+6UA00Xr3R4awOCg/hxZ7l50eZ3go
Q+o/LDqwWYTK29oZnycbhHha2QzCB8J7ow3I6qvb5Lsumu6F2YFydt4CevZ6nJ15Wx/k2Tw5fNos
IL0mfcChAAzSeYMB+00jJ2pIvEM5emIF4m0PC+hcTBhM8wp/Vk5GWBqQ/W4UhIjZh0lQQpvdXU2f
evKWU5RjUhO6ydzUBOBBto8D4jjHyhvUnCOD8cR8b2tG9EuclIqgHqJDCe2gb+KNb9ZPeGkRdFyc
bAJL7j+Gpn7MvQdUwffjGBCt8w3Fz9p2yqe0tNbw/T90W7uQiwW/Z8S0RtodBOYJYI/WPlRLRZZG
8eFImAEB5Bi5KfXz4jSJch8Uxb1J9mZattcOS30YPsYBCnBAa5Vn7Ot6V8b6JfKs+zhLH5cyep9E
8OAXPcBLaXDRVnIgi+GFhWRDb5VyJtil+J40JqeRTw9Pg/8fIqw2CRx+9Jv4e1oZP/0Y9J2td09j
5Z8n/6JFHGMltaB8Lon9s5KtMbxb0W8jej0XRbmK+3YrkUl1Zm/059gTj0W4uTeHH7z1KcBSaNFu
eu3t16DA9uB+lfaIsc/cZeFh6Yhz60uGxi7dWmtbXWivwQrtV961w9Tnm88YJLA5BvOT2fzSqwcd
L49mErLFI9/NOJOnXQWcocBOHczZI7Zh8njk+hmuR7otMsiYDnEAOsBfEH93zXPPCbjo03vSBVeh
TlrNuO+64hz4uJ9x75SAEXFXo3SaSdLKQqjEUC2NjjCy9tTwQFdYm1yDQCyEb+nws0OLjk/u3Nrh
DogD7q7g7HGFPNdCL+8eogrJlv24WL8mYCnT0Dw5OMdbwAiY2FejXUERyk6hHJSgs9KM4eJp5b4I
v2p/phd0WWp/YwwGYKlu45Oy5LkfNgwFL0SuYfZbnxgI+muk+ty1hNoMTgsVa1gD09hnBbNutOxN
W6z14CEKrpwCD7UB/9VMcY3sdfy8QNgfejzUFoa31mnoOvwcKhPHWXPE1b2xhE2jl++gSU/TBIrH
2paRVq1HF6G2j+6S7hK7uL3HsIgP3PSOTYnjm5mjZiybxGsJSeuo+Vri1QZOvY6GT0Z/Mp33hPYn
xKDVOMA1CuF2fZX12ZcrCdahBZuy633iSlibJ8OkZicWiXQjwLUxRgcmTI741VsC1El55siDd/fN
iDzK7pYg53tjpCeFbk4s+2h+72J4OunWCjS4v/rRnb4cjp+RuUjr4RrM5nvsMwNwgm1Tti89b9EI
yxAet86gHlFq2T7ZDFA1pvQTh1yUg9vZKF5DfX5udJRyPhxuvrqTMyynUZu26MF4xji0Z2tbx2xS
JxFatgo+i35PsglOgnpvNPFaJ2LP9tp9rmFeHD66JTDJKCBQuajGMxyte90yf4Fmv+hWdYAuyOYM
R9dne7GgQ/nnANpVYblQaeyHKkp/AZHDGFV2SDMK9y11A/IyJwOEOQ2U8tPWZTZMIaNo+Ty9+z76
5aub9ieMRBCr0+cllslMSCsNI3kw33Jg0EJ7WrppYwbWHQY1e1PFzbNthA8NRha6BfZnaUDbi4BW
Fw4389Kml0F3D1aZPPXjtQf4Elmvg/ishuJsYkPJGA2YborJVrZlqGtA3xnVqS3ee4CmgCz2UWGy
c+4IbVvPafnDGowdKSwfjSc2IEzxAnskH6bpI4bVYUnOHsMpkzgHRo8PkW0zrcsAfS0byDMPBn/V
+3BdZ5uynvk6CTln1FHX2Er3gq9euoBD8iA1mpD1Ur6mXncpCQqkDHJ+1p33sw76k1jKGCrccBpC
yHiYO84mwOAtVdNCmwTuZhMaTwxTyVDL9I8FBT3yPsq2gYjWx8Q+GOxBo58SJ2fIZBRTZ21JjJ9d
NjF5CCEb2EVDHRBZCMA2eSP0H6i8ENuQBj35WXAiDprZ8Dy4ZEgVzWWEW8HaMRbnSnAWiqJ8PqaF
ESPgCOuDqQXac+NNy0pb+umEwSJ8ESLv91bmVRv1pyIjFwO7yGnI57Bdax12uy4r2Iv4q4Hjk1hd
TKRfyX8l3VA/V9acr24/nMy/BXFmmwH5BimXS/oi3JQN2Juyk1+HEL2Y5mF4xLHeBkBWU3HGTFe8
Qd7OoIoA+bbGPH/Tx747eE01kT+UVSAROm09DQ62/4qMFfUjjdFCnwXctFcvMKGDZ4FYAM5MS/7m
JixoLel1J/Wnlhy6EPhgXNSf+gkqXGIDGBeSWoz2KXj3S3ObjjUTGTsgMkiAPl7N4yGxqCiCjzmY
f7Y6776QlCr9rSrjo4XrSeRPCQBZHgeNLHFkWL07H+jc4hItyJGn4B/wSo/ZL5m0Uj8SLdmSj1Pt
BfFnbFnDbmyBn5OnXHjNxh6sZ89drNVushnG0Ff+lqAgorccv4/tJ/qbkz4Vz5EX1CgdWEnx1KKK
JKNwhNNKTbJiRr23teW3x04r/2c0NWhFuoOjN+xqnRjcrCJ9DtSXQYYi2h30Ng1vNjtEoznuMnCn
TkEGgtfn8JHBQIsZdtu0g4lCQzwKX32r3fVmuy3gecZu8FQDXF/NyXIaSiDm0DA0xt4FpBsm5OG+
W/rTbObfI30X9IvYSaVR1BLmibt07ZXrABedi0p17VYo7khZQcFoPPqwLInTuborJJUEKJkaUhwR
fsAIRkFKKBQyxHhDjioOd2+5I8LggzXn5I/Fo5UT54FfgpDKxkeKwxpV0NZbGvSm5ja2WW3B/jyA
/DD1cUDg3eIgqMSVOQLyK4ZN/UiKLPLs5KRH76Lx2PnpChMYM/3qdcYmVupfJgzlAsO/Vj+Ufsdt
US77Trc2douarcEROVVus8/gG9cMeTaU8CBwSAYl8bWZvd8F5YFfY9Wtjm2UPSW5d4W/vtZS5y1F
OV+PyDRLDOOmuDSOtZlHB7pCtHL17tmuISx/VrxoWNm/me+QZB5glHMPHHhfiyLfmYkTECag7SeY
segy662Lv9c0rXXX0Y1IZxJHu3J5c3CGN3r925RE+8ZN4KNR243NAAZGwuBtHujQQfuZRDSN2dDs
Pr0bY+Z/ToD1tLSqbyUbIYAe60GbN2gWt4GXbWkKDuQFUdkEgw8sBD7W0j4tcwjxA3nhVEevLli+
uWpPdgKzpUgSY1+9WZlmk+W4Ai1Z3sU92U9xtM1T079qgjWiRhN2ZV770NePllgS8kQdolZlIC2H
DNVZF6ZY6ANkm7oyxdnQKoK+JAKgM7p4bxRCwnSjI3Z7Mjjgth9wpuAimzboEJ/KTivno9+5HUsR
uUJmVJ/Scr4qLeIiLR6aWN4D8C/nDCz5Kggte9sU3ggEPTjNFhkO2dAEGzc19TvkjWIdLW3wUaMZ
gyalhWc9s9YOFVW8z2RvLrec+jr2RFtCuOOfSOfHdU5C9MmS6R6kG3KGnIPnBWHyPjSq+kDI+Xme
6+BMuNzZwH3CmY0BFFN+a9/VunU2e499uyfgBk3DcIgMzHs4XwB8erYDSsR9z0loJkaAVl2odw+e
5f9O4bf1mJLR51KfD4QgXLScbTFO7cfRoA7qB2s4KBHqkA3WvinCs/pOe3MHnHxV5RZILds26cQu
M1JXm6EnvcFV1S0E/roQ4L3tVPnl+iZAVt0nr+2JbMWDzbGhRH+u/Sha77GYg08D7TqzAVRsS6j/
XsLimdrE2aivskJou53ptJT0buWAxppLkzVtfFXWAtW+UiNEUr5wCDNJ7SgubZe5hfxpLxX45QNt
GwgOiPhGb0MkQm8nmjuTtRU28Qu0XQHjp/7HONiUKUt7HCSyceiddvsrV+r01DI2S5kPN1eSDhB+
HRIcuIf6FJziLOcxTIfz4BMxb6ER1Esk7TqAGJLuiAlBaa30+W2DcJGxXHdBsebLQYgd+QfSkd5y
VyONR2u3tdZAtMq9VyUrUG3FPMIdOpteslGSS58O04pqZ+8X6KicCK6AHBqrzwsz9zdgs+I8GfZN
qKomZJCMfrvY7bFvAD+NZTSz/OVqTKoGhv/TZ6hPXubuGlS1fptIqFc2F13DxTVs1ftKzEJ70cPp
6nSYo6WVJfN8muUcr9QlQXWU0wDFREGTnyiA5pH9iUnGbeSpfiQyUOAvHopFL6N9rEmBBCaBmgVu
WrtSdk5qDrshkeEYYFdZUhWbSmTvHXEvqzpvHwfZmVWzttLSD2MUNbt4PDo9sZ3T9KuTfV2DTvFN
6a+vZrmEpYZDPgJtfSnQrAzkF6DeVqmd2hDR2kf8+tTPshkcmuGHmbd7NQJ1cR1hLpO5C/G68QnP
8ab05CL/3DA5q1aJqxNS5ilZo9ZAqMAjNrFMaUl6TGVR61KgjO03NRNse+NtaZczALz8NiUEN0Rc
ApYZok3bd2VZWJYnIZLlKu1t6iOqEYzZVDCwhb5X65Pq34ZT/UwnQqgpNIDZzyFh9VffWGj5zX6M
4ThJMaaawaqpQoiO3RrmjEYOaks1w1M99tlvNnPTcojxdbLsUAurIa6GEBuJOe1Bl3H0WjM4plU+
ZLTRedM0xi9KFaq+bqUPD2DphPlyFJotCPjRBXo4H3wDrQaN2Eg2VB3jFTmm+yAz51U7aJz9+vwy
9dDwDWnNUy1qNbm4eSy05Yuo6IKGl/Yy+O1N2V40icZxEbURoT1StgYAwiRW1ue5re2j3KI2lS54
TENckQEChIFlhIOYWE1R5hKcyU2n+BXUX4zhvIIoHmtcqwGvsn0GPc39ooiOg87+ieuZCkK+audY
r07csALKsRidaMYhDAqUzEeSziyrhOdj0gKQQgjlBpw4LBG3/MUsHxlRT66SQXt6re6HiLhebkBk
yoNBC0fb3+YxwqzWUQgs+r2N22qjJkBqaCH0koUAlKSG6yDfN16YHuImN7lhuG9JOvT26jpMPTPt
Jn5Ri4PwZVnX06duNO46vTjMBCO1HWdiO6anZ7b3yqvRDLgi5VgE7CPUjLLbZXV4jkYgCxnujLVp
+Qd1eTJ6dBg40GjeNmHLbFdsZv7t8XcqavbJhYAY0j71mR2DPdaQsYXjymmrx6ZiLTLb0HyCp8Eq
wzJ9m3WrSUQ64Y+LDkqD50/tZ7/kzlrOTkqfIXrvvHixuwN5TiksFSKpS+aPlk4YN2aEtNKEEIxl
i5SC12S0xawUbZWcfkM67TlWp8POZkGRw9bboukzKtbYib2ubAjr6amNDaBTuNLXiURkqkXebpqa
eDm33asbvgEfCuPoXr16EGMHdIZUUiMEY8GBDrKZDJ9haX+ModDINiSiSsrJk4RwGXvM+RrKn4a1
3FV59WHQtIr85lsZofSNTca7jkFOWWo9W4S8HnS7DldtWG00vaqOYCdwdTE1K+s84sDbgozi+VYP
mE4FdTQpOdU9pAPwIgOTWJUs6XcNtV8fmle3sJg2mPb3PhSAWPuc4UA1VugQpFeow/ixRo2+Uquk
kmerZULd5olJzRVggdQ9405pPyKk4ZverUiqyECVEYsCTKK+BjlDehjkFHFswq6Y7m34RcrwNmTC
Iu+IQw4sYo88iqpaqyUvJUoabYjAosQtjAJuOdRNxGzKjuBbVSmpWzVp9vgm5PR4j3jzo5KFfOrh
MIyZyE6D8TW6r/XQ0GJonF+2RmhtMPbfwTnvCiHj63iiVzY6K7rKyJZgYMOHmUWxhk1QbpxIbA1h
kZO3cJRgZk3LLZ2cvWeQKqE+iHr81UOoaxjAUhMEhLQBzXtGkAc/LMubWSEfIPxXoaMzvVg2nZQX
JWR5rxqb23KSdq3A+pH3yx6kDNH08rkFFUoQDYEtUruhDz5tdx43vs+fShepRndquVBLnrouJor9
rdXUJ3X9CXD51AxYqKpQU+oHS6B0Mz8KMRL7IKvGrkNqYuLsQRvh3qkPouaicjMUjnmsEAgwN49/
C+HgKCfqHE7may91TDWt7wlSyrVt65WS3iQBSWFxQQuPdDW1/KsNSU+hkIU+0UbsspHpMN3GE8O3
jevYM4KVXzCzKeXoUU1WFWhQe2Si8hSX8Xuv6cHORlSlSoQ0ddi9IqDuBL2qt3tbpCyG/eOsQ9fT
eNjdsuKGzylqQhSKWK1Z2NXNqRzgWQF0mcjX7tQ3B1VSKt3cWITfYqf/UtuMWnWSzn/Umbffdh/M
7QA/YgjO9HsRO8nr7EH/hf4FRmBVLL7YJQvnXGkGITjrW8EqqnY1dQXVAFpk0c8ipOWo9l59cljk
xR1V+tP/NuMu8DYzWT/7pKHb6jbjQRkxLGnpFOl3/GakeGOaXohD24bSdytFTU5sX2aOTJzyERi1
xUK6b2lf5RrptiFmaRi2ICb5u/Le0phGr4owOaW0H/6PsjPbjRxZu+urGL7nAecgAfsmmXOm5rF0
Q6hUEskIzjP59F5ktW38B/DwX5yDru5SlTKVjPiGvdcO3fRXj4HqkPEcV8aUH9f3Spb9hFYqPK0P
es8MjXMTmR0OLMJMYxs1Mindm3VFv+qLaiLHNmPUhf+YTou+C4ape1kX+qsKKCWMKnBr586IITyq
xSK9AmV0iRcsmshnLwdxxGy+9SztMkjzccKlvR5tzmL7Xp1i6+2SOgCNzDu1uG9XbIBX8oNGjfcH
OCWByCKDUoCnMs5ILQQ5PPKu79fbea47JsX6GCQ4dFvBWWNnpo/hj9IRYWlD/a+d1icMNVW5M7+6
EtFJFCavliZPRi+ZrqUeOGXLzoP1k7GK1YTBMRSTY3lYH143ZWOpi+Fekia5OlYXtcTcU+3AqXts
VPxiE3c/K0Y0i4bLIkuUkgBgI4L8IJlC0rt57P9XueAhPJ+Rho6Nv0v69IVXSgav7Z4cZ3xuZtlS
DvBtumHzNtF1mx2vfVEhkuOMgiw62CbxBn2N0FArvqzWah9Ib1jcRpySkYeyNfeiW0zwO99AozyY
ScuH4E++PKWrTnl9QwTJLAxrmDOp93nohqPZo8Yul1YDPd01sckkNRYB3eq/Wj9oq2V/1Q34Jj6u
TEQzCO40/BXNOAvq+QBog91W3X2vSqsuXryQIdpSS8/jQ2Xp965geiqdmFVB7V4ngFtVyGe10M1D
UxZXBfUFTbm7bRZdy/KSrbbEddG3fw1ebctNGFXi2QF/AIO9Ddb32/a7175ZAtc5k5aHZEU+rFVS
Hj3bc8EZZtQaRvWP9ZOxlgbrm7AW2u3Sta1P2lQ4j17oQqxb/pDlbmOqx2T6Hz2J6cQ/LiEu638J
J6bwEwD2uK+MIzcUeYqL2IIsmKXvWW4CnbalHre6754r0T7pRnyQpHqtupM615H1192PVlCGTmSt
R1HYHYYBHnoWymbPIoBHGNneooj6e4Itbluvs/dFB5JW081r1U35fiVd9DVrcSBO5ibjzfpb2A+j
x+SgTelNp/u1DyBrgSSUirSz9Qlcz3ApsmRXtX/LvibpbrQmbBAQ44KBa3Klwbu6MrsNF8/MqvC3
TfkKyJb9k7t4pTs9CVbH9mC4Dwhf3gvVXpkD/FUasW58r0LnEDoOLaRebNfToe3q3+tPzsyGx3Q0
jpZRCZ5TarHVsL5Yafy5sJEfW99rXbUeO2sdIVvXJwC1JeWOxcPEgnxRJ60e+XlqQCMMeJ8XD88q
73ZwdmLxyP9KgFYdZNsvZkq9uqx97fqBXy+wvIjul/CF0NFfE59EvPl1/dQPM60NICdySVL774Ew
gCoJ23z3Uo2auamXz48qaXeZwB6UlRGQYyESkrgYkkZ/G0LvZ701sBct4eDsMTwt262d+yoVDfXs
PvTzjzlHipu0rX/PGiRC/LVKKXWYWmE53yRu+8hHvtyk2k+9+Hp1msf15zgpt91F+MtISaZS0YK1
yQ97QUX9P83zcLShQD2QixCeu07DepYzwoKyt34wlqOpNGpAvQpRQTy9z9HEWYJf8EhAzQM5cviA
UxCsMlWX9aUOmvdspfLVjRuwjiXbs/XvKmSqnzvHJVNk8f8Rd7T8bDgTYcL91JpP68zMej36139d
+RGVqxQbtzg6yzGoaZrcar39rsmLNujVeW2wnDHFyJoc5Kyb+9Bm4NgVyCVWT6rNwbkcFesPa/kH
ufQCK4+aLPJkYOdV29FTNs5kzS7fim6iX2bX8deCud523ZQWzCHUDwPJG9Q8+Ul3CfdayvC1lJwI
H2S6UbL8MG1y9ZYSh3c20jRm4siMEddy9oajlQdIT646IVFXZYK9hrPFVJEr20Ez4XFehsU4gUp/
6mmfmOLmctc6vba3+/I56svqEnrGozfr3T8GUTpK+pauIetpXcRQaq7n+PqhX78/6ZQRZSINiqds
ZlFx8x6WZCNPDMNzIjRla39Hs/pVpaHxmAyHaPTB2C9dlOMWD+MMY9xzwfIslJcBlRJtHiY2VRO+
KnRych0KBxfhFGv5kFCuzkxIQMgIbyTTBgTs3KaoGty5ZMvdbvUYSd4YsdjwysfVU06rMFyclOHq
+sNyNeQycP3o1PnIrVrBTtKT9rBclS1u1vsWFxpt/yqLxto7wO2sZ+u5spOXuDF/Yp3AjOWCX3tm
MSUAhxKkBevxQepIthPxfEklp7fyeBXYKyO2idp97TDn0VT54Nj8QNJcZx9Qck+6ZF4vVIKxYsfO
zWuDHBb9ppDcMSTVE+J0EOVrnBvOLjOSQ9zzJ0cdI5+MveZajwlw8p7PaN9BwzFSlx81K0Mi3TeP
shVPjKl4a+hX07AL79pF8lWp8uhbPY5VFlQZHNKTZDQ2cxc3eZhtLaKf2dJjSMqt2QWkTwK8NdTM
muPuYPS1vxcAe7YuRB0HXQFJ4F26rzMqsIGVqeX1JWpthnymcLMdcRP3KQzyPYvjT220xb4xmfTn
4gi7nwtmkL+Jux22GGt/Cacm3sHMzj0amK4C86I0le+7+oIl5ELLxXHnyXDLpvSOFKmXQYvVISa1
SIJQ12tZbeKojQ7S4vHSXIf8TNB9W+CbsyRaTnqCvEZE9VPVVZcKqZibq7NZMwNOu56dNTaETlMR
w12EskQKkiAjoTaAX3j0Ilec5Fx/DwORVLUDi2JokksckTQ7NdBoSBhzhLebk5ElllVoJ5NPYhAS
4x61YBpMGBUBAymyPUri0xcekSrvm8wvg84svZ2Mdt2gtzehBZrRCR10H84DfK6Mxp/p0piTWdTS
YGwNsrvNeARrPMZH40S6S7adZu3sknJCPob1xPMQNT8Ep3/FNU9Jb4z2xRrs+3as3mfI3Lt+AKa6
/h+gERbWJaewqRV7Qn3umTAxsO6snxla6VGV89bSxuoUCn2fNQY6OwyCbic6ltH8aJsMMxvvTI4f
lBDPKTK704iPMItJR0o95961vafGKQU+0CnazOzH2354q5rsmjsMh0yB9roxtfdSRJCXnHIkBnJJ
9/O6D8+vPv2ILJNa5MibUmq9GV2r2SkQA7JLj41vdmwInZCtGyMHC93JUMQv/gSuyEMZwojZvFe5
nAkIi/FVhsSLVDBMgPMH3lji6V76OdZPn5GIHliJowacYInlTQZLNv6D74tgWYzsAOEvtRcnOx8z
KPSzId140GSrsevpF+S4CdtLnPXMCzufdbMTBWl7kDctycgHSZ+9sySRtnG9fF2VWMuO5CBlD8he
SDjFhobq3scdMw7pL5oN5zB39avGnHUeAG7UxTu5ZfUend4e2R2DLv/Jiv4IxBRX8giQD3rjRQyN
/9qZn35l/XFG39rHUfI70UfzJsHiYs5hfPuKwXMGWc8KCOwaaCVGW5Yotq1H742qGZEBjYti3Y7a
iBAN+rdZmETXiPipYwsAHAW1uIBUXhkmAd6F5W/ZzL92Brj8Fr1jDmjnZJcS7Acew6E2+s1UGf2N
gc1/gOemJPEnMkY+7UP6F6X9PjLDueT9MhdqWJEA7IOSG8ovP9WSk5213llYA1GjICQTqigEIbQc
JK1lpRkFZsUYT1csluPiR4kR0mnWnZiNyctY9byMBGpsRTYmQ7MlFc+dYTF4ORgutFpLV1BkOWrG
iHzJXunXwvKIwiFVlSmGuWuc7pVINOfQuGBysHXuIPOEV48ZkR2L6jSI8oVR3MGCexu4DjaRLDRd
LH5xRKbf0NxIZvRaY01nV2QtmjA29zrTjnPt5Rgf+BRyuKGxUJcm0ZfMXARpmd+j4nF4I0o/IhtF
IzyoWDojUdl/5dz/KQjl4bu4/cy+m/+2fNVXUcL+jeJ2BR/+7189Q+4osv/rb7lJvii/ip/233/X
f/hzISr+891tP9vP//CLHbDzdnrovmuwkVCr/34PwBiX3/n/+x//y/f6p/y/IJSYZf7PEMpg/v6K
/w1CyRf8hVAa3r88V9fRwPvkhui2i69m+G7a//5fDfNftFCo4/HaWARyLt7enCnbQpo0/qU7gCsF
AADX8+2FXPkPhNL2/uXYpm/4hsOXOY4t/jMQSsgP/25swTftrRJ9nLcWWIV/83XDQedbk14eVHEP
7RXVmtHm+WVY8p/aEvFxA1HbzZBbaLp8KJq3jMFBoCf9vCutLiGyb2ZuUij2mB4hR5SQG4hPr6aR
qRM9wa6Ms6dWw30wk4SCF/ZR6lhoHT1/V4/Ir76crjBQczFsy9QFUO1JtJGg0WNTpzyT/ICcdTO1
VE/QxsZFlkZbbj7X5FwahoJFnW4sgpWoUvXPLkplQO6hlkA6SmLoe50BmwNcVs+QM/c2nZXc9XXs
PC5FVGQyCIkRn2+1MK2DaQTkNIeBV5ZkDc7FACaLWBqk+uyGFLwtpN7QBMk0YwwtQPQd3KbDTx22
RIuVza0o2xFfyiUjsoATvWWVnbqQCbjoJx+Fkh6yLiz9GKkfQuZNO1rvkVpSHsXZ9Zwfs0Ka0pUp
3OTij+szip+b+Kdpsne6Y/MwTLMbmGRQKNI+IjO7E1gfNlDPb1hj4Mz1+l3YklmGGijVBThQx0cV
aRFIQs7JoTLm3zLV3izW6VhOG0xB47nRJ9J/4DvC5HonWf4Y2nuVf8dyQBdpMGueIjwPDXpcy4f8
SI+JfDknmNsgRkKeyUxCaZh3Lw0Z3VUxftjOafLdT54EZ8nb2k9ArS/Z6FMsSUAxUz3sWuLumdtO
IHi8X57NnVAoBrNtZD2EQ7sf6uxDWTWLs4dUGU9JohAyKJOAjDT/zTIr2RC69SiHZbjEcGRk9rqp
fS5SuKbN3g/Hbe5y5LoKY5ONqh1Xf3OXSVZLbZ9kW5Hwokf/wZmJxe5TXLGzJY+hf8ug4aVuUBOj
NCIqRqGQLeS5NZCk8Q73l4weuUdEsh0ykKwDsTiRQwZjldB2pwWfSlv7LlxJXXJGvfIWmewSWA6j
i5w/3GQ+67STQej3N2Ub/WZ1d501Lz91w3RC4jwFKJUJAhqjX2XawQe0Z8RAJe+26keS/Sqa5XHR
AxHnWrQH4QxIFQhy8Cww2m7zM1vRbejYR0IjlB6F2MkCQJXJkWBF1jOyfC9nOgWZjiFXdh5klh1M
OkEK0KEXMKqub7KZUE0tjc4FaQiGxbQpNzDWhcvSULOXqj85VvwPDzJBTxEZj630r11FKFGHMd/V
EfdMxmIfNl/ZdV37yLl22L2z0RP7dCL1Fvj6rpg4GdhhjHvAtXTkU5VuZiXeNNEhr2zdu7msL9FQ
3lReGUQVpB+hECnAktAClDGQuDBFbLKKwZAFERXttkh3TkzbHaOuHBG+7zTsqgxJ9/Of1IlRAjcL
xZ2PU63UTRRJ3FHezHsyufsymY2b0Cb4LcRqhqSrFsaewpjpSUkYRk4wVkKlEWhXd8wwwI3XSC+N
GymBfgMGxUOhzq41Zjt4/eHWKJZ0MOuJ+BzrmCTPLWcePCyXrZihfg1zSABCx6p/dEh37Lyn3ve7
gy4W8ehSlWpWDobdzMuzrLtzMjT90XGgmfWzj/Y7R1UdygsraDuYBdVd7aRnnZT1jVmjZg7FdEeA
PMEvKfhwPSOCmAEr/ns0VsMxHAHd2dZnngDz6QqA9uN8twZki9A7WSNOFqFZlHaYLzF14G4HcIVq
D2EaJsbulQQgO0idZ5JnGVhn3levM3rV/PYp1GcK2/7YYgCNlh+K8Ejg9WyEhdb0MobDI4OPBa1Y
GFd0mTMvvB3P9m0NpTa0jfvS8W8ta/yyEtlsenMgwsSQi3gD3H7/XE+iuTP6qKcDbPd66xAf0Ju3
Y1wXB9vq/mQZ6fE9ii5USGhTCYpnqY/JedHMuWx2Oaf6fnhxHW8rESyxygaSWFnYVDgGZWCLjISf
Z0ZxiPUNFCScOlvNE92dLNzbcHavfWd0xzruH8wYVVSOk9ms7auSnbcTTnynT9o7sgObaT8nb49k
e8Ns+U8HoO40zxXbfaPf+xK/NKRglLgmtx6LG9Mu21NVYEfCxw9vZBATtE/K1DKNoH8Nrnb0Z+9b
duggqfTnrZm59KC/+Fzkm5yS8K6H/BvFlnfUmvKuJr8H0TBNZk8AY4N0X7qMO6XCMyDuRgcpV9hQ
QZd1+JJwJnbKCw9ykNWp5UQjt+g8ak66i5PwKIbhI2nMvaOx5RoaJpqxHoO0S0o05xJd6kgf3BZ4
ZfJkgS7VBdqOBC+BCMeD8OcfvRk+Ecuk9O4GVNHosR7sO83L7L3je6ewjb1dWYnPjFodFgQ/RRhT
F8Pqrqro1bHzL34SzQetv8jUua1EKg8Jhi7fik+Z3X9I7Yfu5D61se2PzMZ2TWE8uW57IoCP2CEk
qx1BvyimvNdCK9SmSEkbwB53NNz4UZQDo4CMzzqO6pzlH6GOZrodbCK2SC5W12RGf4fx60mUznNR
g/PA8LBwgkL7WI+c4w1mJpVN9ZHYiMBqjXm/KoTqsLUvnMzo+chi9GhPL2TQDHehw6MgsbNLTzmf
iRA7V2I4mlyNra08pG1OQFmrnYk2CypTec+snsYdLRCjFBdtqV3mObOAatp7Pek/0ZzruwyFaTZm
5nGw+B5GoKsQIAYSGasP2qE66BKcaTllCZf0kLIzTU7FkDfXDsSzQbJj0NkYX4cZx05ehLehzu3T
61qMApMDHtVpMw7GaY7zT1CB5CamWFPYC9/0SZOjferyvZWMRHoM/XUyMIXnknTyckCNHZf1TQdS
dF+GyFid3vssLQxvhoLDOSu32w5EMfD4A3+avOoy8wjoke+fEnKbZ1+fTg3yXcZhXNkOHo/CRQzB
2jIo4zqhikOQknA9bB1VkFPZtItKgomuF5N/Mcb6I4vVH3uM0tvStz48FOQHZpRqP9YIMbhUgSe2
V2Ax9t5nKgLaWDX7Op60Gxbhh2au5Fu90G1jaP4kAS1i6NlBG0t92IfudAeZliVAZtxEwkc9Y+/U
rEigMBgdeelIIEEsjkYssfO0DEaVv2gpyBT4+1dk0GJFsYhHR3c42q1hPxZztZsJcD664YAMX5CE
lwtskjZ6h2x6kckyztLPaZbXEG+G9NEGFYIBIu4WPb0fjIwGj/4APEtZCQjUgalNNvh7d56f3CnE
RlOl6lhqPK1aFl5KUkKPwquis6r+uEXlB4gIorOTT9eChLtDLkmKN+aeyGCvgXJNlHA3XGlS8psG
iOW9FvHo5524zhaD+4r7X4YSoGzXYlQi4vVolKAtUBZ/0l3MN/5g3FRxflaznR8LhNwtEJCdbekn
vS8f9VB5F09DF4GI7AKvvthum7DqLk5ixGTbY1gK06a605LohoECIybWUxfXxXGF3nZh7JEZq9uY
CnXddPaqj3hPamQtJbqEOv3kG8WTUrNdyJr8zMj9OzWkt/NzRhJ2OTUXacfuxrBcLI5Ooh1Co/tq
hgQsj6EpRuTeMYcbC2qlMlgZEcnWlvrZLLAKFXpe7+pKu5N1KyG0kNyN8aEbBLy54ltngzhnizOF
OXbeXrOG5dsI0GwD4y0YJ+qsQmqvZQOei4wX2oiR3KiYuPQRBcymsOqL406nERxaDkiPYaj+USSM
LCE/9XtrGoIxG52tmyHkaKPxYNe+FUQax3DvUi2RcxWVyRXfbLJrMbz4S7wM4lyYm9PRAQa0D41o
IxieUjpQPtTuPplZ52UFY/ZJK87YOrBi18DRBH6LJskYZjbkC9HHFGgF2e0b3x06ZYh439Sj6T7l
9RHCh4jfVufKTRUJ8dWx11pKA8gCcLaHm7oN6RHSV1QQiFv8/Hdi4GKt6o4myZzbY6F1IYQ2C9Mj
I43ArtGrA9KcPpHM6dMG/Q1K1ZCM3Y7TaaOV28gwUfeV+ridIh48Sb41BnjkFbg2fqd2DaTGmR7C
UtyV0dgFnTa8hrVRbaZ2evGb0t6FGfli2pgxU/U8CaffPdmThvFwJFaevT5eCmH4EFaibV+3HARl
/cQIcaIvszTfDZqyk7tyYLeSzPMdq8/qgLmWc3pQV4ErMRRx/zSnSzQk3IS4JqDKbccvUaHVa82S
fii32WGhgPbIqZ7Yi0uW4jSRlw6bZgF/AxLlj62ZDDSpkmujILlFY78PHzhqeoMJLkU124OP0gQN
5dmL+wujhgrDC0T0J1Q06lYjdZU+8cd+sakRt0NZwHUlEu4Ql+5et4i/UXLajnqzMw4ZyVcbO5cv
XczmH1a6jbCd2rOBJrB8ByPLftA7BRZnaBSBha54TFlENfwAdovjq6tmmvTR/VyM3lHvaQg7mK0O
g/0d/pL96zCyZ24GXkOnkIc5iL1zybi1CKfqZM+4pyvxy+8R8BoZrs8hfC119Tt1qJvmpfWPv5OU
f44Govms/mFuudlFBJA9HvK7yC58XHHNWedmtRzcQ1FiBaabPUwuR3FS8mAV4b5uq09Hsz/qVO2J
Gj4kY7Gz2mqPEhJrVUzmztRPX81k/WhkJpYxXzeNGJc0Heuoi4qWNhXsjOARyhTu1kjjm/rNmIUI
6bbygrgzXz0sJjM0vwCRy0MvCY9S0XDXF9I6+TltaKL3IQ6jclsKwtILAZA99MuTN4qD5Rb3lYKG
jCU6x6RnfZVGKZkFsj5wYQ5JQTYlWxsbNWIG/IJiKgBoIbwU3HUBdtcP5d2o2weVEDkK2ZHoNAYS
WMSfI0y6pXK4Wnzmu9qvWqiR00j96R0m2VmV3MTe0kWYzTVU5BBo3tFy9NumLYklFCFmZRZGoBoO
GKkPThN9CruCC2er93H28QPa468qjOjkvP6izeUn+4CIFS4B4IXJFrTm3svS4qWNjT+RTzlvRQY6
+BhiUKSVvDyneEY/FxIYzHim0piOJEMKFJKOk1i2iuevb7djja1Iy5DHakuMuJlHeydlhpIU+Nq7
upnJxjPfxtq+c2Ss79Dt3U8swXqz/swJVWWgX3R8Gz2kE7emgmVoawA3c1Pz6Fk4jmfjoDudiwu3
S3eW7WzTArKKaO9Hz+8oWzFmk9MUtFLuYtpqtnL9spyFOuBmrwV6tkPvsFdyRfWDjbFuGECpTOq4
wp7y3LR4MFErsSDGrC/g91FZHwSDJi3yiUR0+j+jgfOkoWYNHBV/KBXJQ2USMd144uh2KaykvR3O
A9QQawqKnCpgLkFR478guCP/ZRrpnXAarKeRvdOY27G84z+70yazcnvnJ4PBcNq1zgWpGHlIunTb
EwNj40Gd9B54fJQWyMATNHH2sgkL83RXdGdPeyjBmuC+xiyKmLar9jLmm5nT8WlU7u9a74ydI4l8
9kwtIP0SKU20ta300ufRHyuBO5onjDnmJcma5rgzfkxWynu0h2QODz6x0w2XZenVl74pXuEbwvUV
04VR0uPgMbzJ5bRhpzdgYWLVkfnsUzN2AocSR1YdJc5u/R1mU+CbRrxrRiAzdJ0u3CXpy8Frg5tx
Fw81QmEDb5o58gCREvfidUxYeu58qu2mPFP032CinE5gUB5Rv3cvabeYzYu22mU4wrpCtM+WsZtN
OQdWUw24yrpL4tfcvzrdZgfie7FA3LmtrAPW9R+17RCIUL8KpQg3NG+bGG89nvIUHWWXIlVLrbJH
bXhLRcEJ4vYEbTFDa3PQQHB/6FXsj1g5ajfk8taz2d04Ifu5ucDcqZm/w5nnPxUDwasFyhTjV1N9
qKo49ZFMt3VDkh3Yy63DAb3NU2c+ZFl0H3aTuHXGjBjYGBC8YVFtVM9RyozIraJ7HK0aRYHMeJX9
BjbbvifilTs+hyZptgc669bN1CsAdfBjQPhIW0/YkcXjNbZnpN0sNmC6Rjt37pPD5KFoG8F49Pz7
XdlM21ZF4dE1bhuPe8yTCybZLK09OsA3Dtqtkk50g4T+ngyn+DIAsd+POWuYaR5/xkS7TIjRyCwe
CcesvZ3Zc7YtId8aw5tNNSOamVHNR3wu7sdJsDYtyFMbE3IpZfnkdqxzE5octp3gFmf9S1UWgnAD
7a6o0EuGeLAx/8Rb22U+Y1NpTS1nudmQSTFX7qFKywxrzQllt4bOAhefETO9rhcxYwqiUitxfLdE
KlpkICJyT8YDALJta5IuSHLEW2egF8dPK3W4MOb4ZnlFvBXRoAeyI9TNt4tLq7A6VlR1rkOmX+q4
LZASGqte3hdy5GDlD+Zv5oLA8boXjLvsrp2uveO92TP2wy4Z5oOC8LLpXMaa3KNuHBP0phdD4NrN
m1R1dpObWBsdWR5ETe7x6KoL3e5DaUNXauf8I69AAQIuex369ps9cmsU3DJpfBOKNr/V/PBmQNzm
pIr85YUjz3p+w23/WWDd2hodhZjM9ixKs11aNW+d6n8ae2TA3qpbydRn3/r1h1MQyosLDegwyTho
6ZsAWy6TP2AaFOcqcNvB384qLAB48LrDMg/gQLH6ZKAQuIRv1C0/LTmNPwOq+ntT6SfOrTOXBNpV
8mzDBDGvj64p1shhGAzGWyIDTF6wUga3skd/UW97otYXbtY98+0noxu5xkoEOcrRyBWFHgKNcGRy
lhZnMWX9C93IMbI8LGhmRAaTkAhzk4Dch0cSeSlrdfnDRwSleFPPeKlxSLnMa2IaFlYgZBDriBE1
Swdhotyg5Xo7QjZl+MOIbFvmaUKPWZHuO8ZJkPjGfR4mE7MsfjXG9oeuFVAyygfVCbyzSacFjdL+
zG5+nwkuy8hg8uFBBo6GbD+a5Y3X06mIwkEIkT9jPsbqa8p0NzmXoiKBMV0gA0WabvMnSL4M2AmG
Wi5H8pZfTXfvK4Z/etZqmDWR7CgRtUS1wG0iNPlozyYycEYMG72IoRZM6U3Uf4rKU9s8Gfexye50
YuugC7LO60UYkz0oBHWBVo2fZkfZhtMa4WOnH0cr3uvAVDfjSNRSwnOZRW56VpKReVI6R7chumz5
eNCxZOVd60NZbPPsRscwfyO7yQAUUdRoYacg1Hw0s8wHi7qnSoFtxhCO5WfUqfKgFWBuZ2UQaNne
lJbVH1Cn3yVG+OxwRgW5xkfXjr6sGO0HE0C16aFHHoSWPuP1WSKzKBn0UT62YcqxMuRlgECjQuOo
+UfNxZaaeR4KkdY+x4mOlKeJePQZKLU5HroqLtCRxKB1WmkGlbNwY+ZT3sO1lM1sniwae9eYPsqG
JEMzkfhl1MCwfbhSD3R4t5nBdsVEiIgRPvIO13iATBFoUtxwAxi7wigehwpdAF3YR2Qm+d6TA7Lw
cduGmnEWDhyEAbuoe8eFR41YuxcSSzwkF75x4ORGNO+lb8htd+ZgZbvWTL5Se8D+o0DB6LN1R3oI
BGGv5RPaM1Q3mL2m+GqYxTQpBs0Zgj1zCbiYqSqC1hrnBzO1CKlqj6QwiHYBn1bkkyl/+DDd6A1/
BFaS+s3w8aKwEmOZ3vDVZvkwRe4bwFi2ViVil0nAA0moQ10U/w21PGZnQXQy20M0XX5QtjjcG/LO
C5NCoGqtOTAJ6YQb5D86pjimKWsTQ+OLZ6zT5EFx2no8A2qkW8GlbiB6kJh0PLq0HHzVFojnY/xb
tyOmMnPSMwePljwSv97oaAp0btzKuMghF7seQdFmAF7j5RlGPxmXR7aX+2LOX2zEA4zP+n1ppm8G
EKvLqU+deqMUN1PW5Vt3rsXeuxqljreJ6dLcsKTEdvPYahoy/DzcufCutvMAwbAHOYYFYeKaSw74
GPhRmdZr1t7h0QUsWG4iOb31RRoyW9NRjJjiEd857Gve24A9wDbMpH/fMs0n79ZvWWHpQ9pdjMjO
9mE1WQHA7g8doVqIuuucGKyeyOjiLy9r9Ft6/eKN7bMxmW5QVQVzsRI+ux7iqNYc88BBAnhisG5n
AnO3dOLxuJs6gmcZz2wB/NAj0WwwpwKQUb+VDtKIPDt5lGjnkgp9xCOro/bcD3wWBzf7lIn9VblV
ztidxy0W7odXGg12fQL3Wo7MvuKjUpfsp1o3t7YD1hx6JFVse83vdpJFEoV7+STikWScaLhnPn8V
mIkMg1rSwfNfhCFz0NiJDzXRfAScfYCBuVHF75kUoKrP91kt3uKsvdXRzhxMW32QrfzDKyfuYzSf
opzeL7T6x4ml5rGP/J+0Hi9myMgqF+8W+8swrJEAdVffYsKnuuExn+RVMyZu2i5wUgRoykWxGsYC
AeRAI+yjVYoa601HqmU7dRkUy3W1zG1z5OSbXFQwhewR2HalY8KOzdvYINA16QxW7cS4HYxGFxsD
O1SiIbFLFBm6jKx32pDg+vOJQc7Ni1sbWNqNrZchNco9g9waC4iaq403dsmuomx8BPZ6+NaQxBjM
uvWWYE2wS53KY5Z3KeLCjTbF0S1/wKYcy/YC1fIexxDIB0INLaBHzNHsN8wuWPdIkApUBeYV/8NX
OzfnYUrDbTN2P2mr1QwAKEp8oV50UZmnPHzKE42YKOc7c/ziTIDrG1qbDE6xgfh8MLDiTUucKhcf
ZVrNFaQRW2y1Sm0rlFfkgNjvPRCxnWs0zG45NHr/D+qw05DzeU0n56tGFrwEcb2Dl7G3Ml8Y2rEn
aAwk3A9Lf4h04uOFIEpHhYjKZY1Xc3arT1mEDA/S5+WCYyhOyE0CGPDAobCtNp1of+U23mnRMfKU
JtiueHiy6mQ6KMwdpRBXRnIoHMrkzAHz1eREysQ18nbXY/6f4Q91QZabObxqzaZAN4bXOtVcBk7u
XRnnDygO32yX0rs0q+FASrgMusY8p1FIJWRrNx57lBpjht4CR6jxjLto6rw4ZEAXMv2qZ+dpHI0M
IAXK4UJRNBkYj80me807ZgvKN99Umv7AL76Uc/eaZAV4t5gIFSI4ebXTTUORRXrlro6RFpg6NcaI
NZGRwR89VzoT/JOcuq9cMPuu/jjk4gROTafp/g/qzmTJbiTbrv+isVDmcADuwECT23fRt+QElmSQ
6PseX6+Fm2UyklmP1DONVIOwSmZm5L1o3P2cs/fatbw1q+wcG2VxiObsa6nbS+uhiZx0IKCZwrvs
J6qoCP0WT3lTbLtW7Fj2umNv+He5676GHKucznivfW/epqhU1k5DlnQWvVsO7hoAFTQkioNAGbwS
R1XZI4bJDukXZfW6HcuNpaM7DUJ/RUv1VGMILNwCsm9inMxm2rVlBnPK1Rpaj7fyhnQz9kO48QuQ
LKRoioyEo6aiUbOpQsPkF2JhM2kvddExaGdzPdqSAJpcf0dlF26s2eQWZul9OdqbASIyjlnNo8cY
gykzCKZ4QzAbbyDcFn5vehxD96vu1Gl0mM4NHqi+hEp/awlm8R2QhLOJjDehhkJbRube5Iiz9oPj
FCCBI7ACeNOg1/XI6QJE/rlVlATKYGpuGvHHoA0HQzke4ipt30eenZ20uc62l5VoYUqQfWL+KylJ
O8rDPGWETLmnlKFR4TaME+vlxOkCRK/BrmEpYnXd9RVCzyahcCdmcj5I52vpOHrNyppsMzpSW+UE
9t7okrfGEnBoozCH+QWRK+/Zd1h8tpJaemfnAJujPN5EqQ9ahDitJV1s7xrEFlolweZWzRE2/VIv
4WNEHtHPZBpM91gydHBKAgjR95Cvt7ZZmfj+1rxJVPKUjy6yuQHZMo0GtvUcyIt0/U+g2XT5NrW0
gbyWQ9jI1TenFipYYD3OwoQth2VwlQvogcGyPAds4FuikzZl7BLsktubET0BQ0LOZCApN76qHNqi
d22ju7XfCJBkpJnhhkW6l4QeQZusSfGMuMUE7sNohocSQOYKeg5p2iGmXnSowcrW/pNiZFkWOt/Q
DnzLjJxW0EiHoX4cbET/SRgudrn2uy6ru1y1ms7W3NFSnA9xnaGP1XGAkWufy2Beo6qY1pmZH03m
1CdlmLfmKF+jegAOkPm7yei/cmf3tmcIZtbLdQs2dd/95ad0JuAk4JHvE9uG9Abnr4k/V6Z5m0+9
XBOfI5C8jsgK2S6z4VQwQWuR+my9zn5ntIONw8W305lPg/9Mpy1ZT96HKY/I30MDo7llPHGjD4lR
vsIC+5h7vZXdQuehmpQVY/eKEJEV8i+k7vFb6PDo2QBi6WVIDkfwJcbRujR4hjAp034sZhfKCzbL
yoIcJ7rkPnesG7DvnD8LzeOnPkTDYLPwcvR2vX9TJajel3Kqq6hR7BdQdGjQNQonXkLq9O0wRDTv
RJhvJIopGF5ENxaWjRzN/DBYG5Fj5G/FnG5zmwnDPKLayVzmsQ5FcDh/9EG7cbIMgZzJR69ncYmr
lhG69dL6RM40BlBNt/lWsQojideUnBGx6EFnPIDK+h7Pap8m2j3lPvFWfftMJeU0sGcc1AEqLtct
4xqjKW61oLUpB209D+AmWgWW0ZeXrMoy+n7NX8joCZlwA9I47OxcogIdMxXv0l6T0lTuQujFBt8M
87AA8mabcmOTZbG2HVqq3sjJtrCmvwMlV6HXBJt51KTZxeewT8udZnaF39z7nJjBR2zp1wFRlekV
bw5SnkB9IELPNr1ENyeNU1ymeP+K8gWJ61eEIuMZuJm39Sz7q2HZT8gFsaKA7YvmHMyno492ZHP4
WTJ1eehYTlhjHPnq2JD62hLcXBjKZj0zWbNNK3tKvPGDfio2W9u6SR30tuykH1NhG9uZVjRKnR4d
dz+e4iBDeh90X0aDrjit5pt6uUEsfuHiZUj3bjdKUiLTdC8LRGF48jk8sQjVbuVuBfb6A7yd3VD2
jx2Js+jFaWRjqNgUeVav3V55pxHWuZzp4iN+5PiE1JDx1r5ZZBlCLss9Ppmw4f0u0tlZmUFzdAvD
WJXD/GyRaxHUwxE4FUpArXCMx/2yEtJSNO32Y/jkNKg3phDjo2H6et/xVK0wHJBKzDnjdhphUgX4
Y4ARldnKdAqWqLTEEsWaP7DdmsLkyBhP2L0hPTOAb1+8IRw50STDyk2aEXWms/az3NikURySJp6g
lsfOj4PvUca2WIUqMBH1dJL0Lg3imCeOgdYdhqVzWjJL8yT/qWwIiDylCPNxLK3mm7Tq30fJuCRH
DbZCxAGMtiOara+AetUZq2IJOoTMrq+OjZAwyee7LJ1tCvahXWCtguzIT6JHACLmZo+iPNqVOHhE
l8frlgMHTVtvk0FQvCjBBZH83g2VNd4RIAAONoEdQSWRCg+lKr8CJ6UyaWEwxgrlVKtZXr3GvmV0
uQsLoOCiQDmS+ZANwgwFkx6rmySeX3RdHKtYcXWap76Pb2NOAmocogsqlE3mdeoYBRxfLIeCya7D
D4Q5b5mWgKdgABQ+pAIhU1DwSDIygWTS9XwyHnCT5p55xOtC5i+0wM2StMP7eBqjNzMEPVHldAN0
0AGlAm1b9NmmcIaGGkmfo75+8Qf83XV4SDTNuAxoUsh+tRsJNicEA/yUwdyfJxtHU+FB2K28L+k0
3EQjXcIKlTqt+xenDxeYpx/BuyreSTlgLBk4R0KwtjKnYWzrCKbcMJId6BRHpjjKXGAL3KCHFvRF
ZT2X05sP3R4BBNoB+qzmiNLNaSuSF8AB5WF4GaJPvqvLYznRjchRuxjeIzGYAZ5l7BE8dzGHvWNQ
0DqF8E97dUKP3xrztu9Ir4r8aIt8MNuGUud492+Qmd8vaBTU/xLu2XJwGO3uHPtMT6qSelqPyRYV
bQCUMcpPrlkRdkIKm9VhV0KHsS3tRWvS4R4FTYxKlxOWj3oXZyNKQ6a6SYAimCHwslO2p8roXDpk
AY7VXFNGgv6AWPcNcuUjJQNn+qY5Qj9Y4SF7TGfEdwiQFitUDi8rP7ZD8ZB5LzTyFoaZYADD9mH4
jryjU8hhbiyqNYq9b7UMv9YDyllkESs10GFO2g7LhkVjvYk/AoOJs3YYD6F3WA38Mf3OoWM0JD9P
5kDJYL/ZIvmepiMspgXK1nU1/AIkDIlnBif0sE+zRawuY/XYwa6ATwqtMzZ2mrgUZIWAYpfZ2QFe
KHVChqlxgF9eZAPfKzZgYBiMMGu1V5HF4wZSQAwQYiblMP8e5lPZKr02I2Qf9Zwi/Y0AcZb5USZe
fxFTStjO8yDAlFi6mx85/M6PHiinsIavycwkRv42XV1e7iqk7xGAvdhJZ7gZO8tfqzjlFxhL+igg
wTXdWmilDeVl1/XHyC2/ZLXPW4KUbwDggs4aZEs7Iueu0UwGRgHApyv2owHsO3r3uuaizdKlWg/f
hhJtapOln0xVn5kxvqY22pI8mb5ocGUtqNdgbm9qtjcLVewEIZZ85aPvdxyWus+pZtLo+3iVEu3B
pRqpTSLlvbRx8NDnmEOyhu5Ll6qPjiM/7JmQObb7uRp6lIdZyUiPBubi/ivxlZ0wTG8623hMongH
bfxiJxooggkhBcBvkMHLytrhhqVypIA6IuFGj82MhgW1CQ+oGTdeHGXb2KAajGKHBsFcfDGcjPB0
BM2V7T5rJ3ic7Yjo4RHCILv8+0gc6iU3vB2x4u0RFMOyES0jjxrJrfPRDsa09bEAbcJkEPvQkG9e
xdcimAAPnk+xHDX3spO4CMNpgH5N1ZxKpFNd81V2w41Cb4QoD+FBIvVJRg2xGwLgbsJxlbog31gm
LfEgvRnSlJZEp2HTuZRD1RC8GUC2cTXxqIf2p7HhpTW0YINSapOAmzm1c/Hdjy3/4BOltYpLw9rO
zDrXljLTc+yQv9NP3aZsWbLQie1pG5144x9kxdC4ylh3KqZrYWnQZXQdUOqxZpWWcDtsCzP3Y051
a6f6m2v7WKtdBd+t4Uc1Epuo6vCtHcCT+eKuExYRW7L9ZqfRZz8aNdQJ++TLHhgaOpFQ2UhmqXJo
39O1spuTdxyyaD4HyHY3MOqUP957IU9jktOxmzw8AEIDn8XdibEOBSWd1oSAQoVEl2DUhwBfJXaD
LMPuF7n7STNVc+Z1X8LZUBmaAZCPYCR9ceP4CMM62hmMWtKAIXwd7r1kDN/Sa9rOQqxrrsNUYNRO
REmL+TuBaqyfsoEduiyTx4nMM8IBSCIqgnCHIYEeVH+KnA4xF2p918aNaJdLL3U7jdBHhf3YNvVx
slD6upbEuuAL4IpGVh0mI/xM92ST1cYlKLxTHGOSNGOTswWGAGawwdHph2KN/yzsb8am/SuIokcD
R/YxQxU9L7OTIqxHfLsa327IiZV+Nb2MKTlyNnsqi6w9BPUTrmgCn+BihPYigGZCPyXUqsFI0odU
VCwjgJ+ijG6V4YeEBIRfpWsy+tpDvcs2tJu2KXZi7GzxtnJDmozpX4K4jXXUU0pBuCWqRG3MHLuB
JRt5K0e186F6nNCREcLABLrAHZ/N+rHpkv0oPZCLYIt0G88bt0++Rx5n+dxklfIWiY+Uz9U8kw8W
7Otg3RqvvonywZc+hMACn7kfMXVJ2ZSmilvCtLreFymxRGHEXE3Iu8y8EkmJOZFlxwmDtGK080cC
GCqe0gotYg+hdQ62M3jGTVlquueJvEk8GnLR/CotSN8ZrQsXuaCpum3DsRt4qr5oEOm3aWG/czpj
jeIQeOK0NDyECSL50h8PjB37FeTGdE/NvEUk/dGUqYmtNTkHM4fwMHpBMYntUzsUvhDXBBJSCiUC
rlkZTyEcgV4CoC8JZNjwvHwXAQuDW1mPMWoUquOPcGDrsXIkMkBKKf6L8itMXLY0uB+b2VeXcDY7
EiHoWE/sDH4XdZvZWPRrZo/ok3zZ1vowcutYE483JFhNZJvvC3DPkYQgonvjUxtzVu7mo2cwomuW
NglepUMj8xmGfQqQOya8SYXmhtSx5tKOxlZKNEiwPsZ1IfbKhLpXmBGJoRzTg9Z5H9KIbETv+1g0
zo1E4ypqtBwJWJd9SS5c+Npl4ali3w3GBTtlzF+UBoqrwo9yaa9nXUq3fW32vn+aq+YVfwdd0mKH
l/9z6brZ6eo9+2959P5f7Hc/ufr+vzLp4Wz7r016uyhP/8o/sOVdDX/Hj//1PzT/wt8mPcv8F+QV
jHBw/5CoKQ/73r9Net6/HOFKLGUCt53gn/o/Jj0tFv+eWLJhtHagD/K3/m3Sc7x/uYTdWq5ausjM
xNV/x6T3j+hVIZWG2oNZUOMTBGvwcxZN3JFTENvoKbI6to+V45JLxgDATHCjNg6oeA4+m9rGriKq
l9iwqCumotxVQU8wSNcsSegjxzBDWX9I55K/mgcFo358XhbaBFuaWvwSdNsh8GP5JpKDLeHktMP4
YIXDXWbc2w3sYZupyXm0YiKZ2teObv9nU0UbDvT6aPAlROhBmMWdNWBwSssgOjDW+q574d8UlsZS
Py5i2IUQI7rGJV6aNpC0ajphmCWKsB/vf3gg7v8O8/oxbNVcruOPGV9CSZsvYmo8mcKSFjf0x9RP
ekiiwDFoMY7pJH3x97yxhzMSMtwrFGjvj5OL+bx0lfWQJQwmLNuzTkOcefsJwvHKyhh+CjcxbyP0
W6cyxbPlxvYfImHlEsT246eky2EqHlZcZNJDv7skF3396zHKgwZT6f+sc2zFTUpDMZzyhnka6C83
R1/S4tz56tT9dKjK+GTrEs7wFF2auLq16bm8ZCV/0tU28XR58FBOYrhzapNIlLC8gFXHdz+4e8+q
RygQDwh6y09py/7v2YHBJiMKovrEBa27ua9xchxbg2v0+xtg/eMGSK1NSzkkwWppafeXx0nBhOhr
gY7ZhT1sMpy69L67zRzjRTjl/EaTgEK1Ce/nxsS2UFck/GZ9ajxlEUwln9lHWfT+uV5+5J719cqc
M1Dm35l2UDwor36kmKxfId8vps+yuLe7fSasfteHzVcjLtXLMEGYQ/DhQi84DD02zNgr5VG5BUrQ
jjq5WqDgEVj7PafcEGsoo6LfXwVzcdz+eIN5qTALWzw9jov/zvnlBkclh2iaTvG29ocM//9Epd1h
qDdrpBwLv+VvkKZVOedBL+0dZTxoN4puJwyRfwq++zV/7/phLM3qZ2tFn+OXHCyXmq/DDYmJiFDp
++sb7QROfu9lMCmH0D/beTbedA4xO6F9jMPC46T2xydD/uNj8GoKx/N4Nwmu56L8/NDTIrR0PWh7
k9jTxqkqZs5W8GVuVH4u05K+dVXnj1k+FAuZH6eTzaSwRvUU5l35lqrhSYQIYRB0gEpvggPU1Ogw
YwrbOa0LoWIUz4bd/vWHG7msFz/dSD4066LlmtLD3m0tq+cPbypd5FCbYKgx6aWbyTbix9koyJmo
XqOwzegtOxzl5/LUujbyKkN9Z84x3qJ4RPONaj9DEZ9E4/J1o9vffzT5Hz4aW5e0cZizt1n2L7ls
zBQregagaaWok4siLfQ2jNDqkIp5aD1mE1X5Fmopvhhj661ovrIG1PRmUidtnzIt7gIDL5ghB97I
NA0/F3FwQ3bMfLpGp34KSLm5CD9tNwV4omcv8T9Ls8ICgg/n99/EXN6GHy+yVASTs/1Klj1LiF+T
o/vIqiJeb0p2NUjGaUCtZi8xN5OLFNcAMqTC/GMoI3melzQ2Q75fn0/Oa84aR6m9+f3n+Uf2O59H
CXz5OCbZsWF+/nzTCyEmybRNbCPaA6gcsL5GmV7NHp0haFYjF3UTkUG1RoRCjICpmaBaXfhkESZE
TmN8RgrxJWLfPdTxJI+yqvhWdoQPzsOvh2uOGpfFuIyIdbLyL6iQbEpOZ3wslPb3SmBpdI14/MPS
rH99YJavxeDQlsJ2hDbtX5bmzA+MSrT5tB2mhna4Gtl69mZRpa+LazZiNIi9q8yK9dhg07AUpTJw
jXumzrug7bZ+ZyAMiWlTJQUq5G6KTIHWu4J4pKx7A0FsnlVBcsqK5MUsUFtJ1sY1NqLiJXCsAcMO
phDMkAPFbA2UrQhy45EgxLXw0ACHFN9HQ3TeHbYSfGhzcMPMjnY7rewdg3HrVnDZV6ziNGRj4NA9
VsWLUZnf47YXX1AtBjRMelp2A8XWMlfDnrzVjIDvKhvEkw6dk/ST7CR7XAMuLb6VCPJu545jenZ0
eQhKZzg3s/3JRPdMAyW2CKmhpFTjh5lGBV8u/xSlFQF7PnHRoLNDmkvk04hMZXujHSkPW5IoJcEA
NIWc8u+a4L+Mkf9HiipGI1ASNgdRzmqOa/+yijvThEWCO0uG9ALcA5jFR4LSFxtSn3syjUxHWkfs
UsM+0vmjELTMtYof/vBuLM/+j+/q9WOo5fVQHLRIYfr53ai6HvzTrJYQVbohsf0qnNFeKz+Nn4zx
Kaxna+/FlXkboGqhJeqW2zGH01YWCMpEZ51Mz+fl8TK8so7wLvEAHKjPAu/ZxKb89/nHz6L9Hz71
P/Zj9j3B/zj8y+WA8ssyPqJJgpOLArascZLRw5wJ7uDANYEPO8gs0gxUB7ky425+gcojbsPZeDfh
qN+Mkf6G17s5zHGiL6FBc1M6tX9pVF/uW8UA1tNGdjTDANs3GfEIh99+/+Gve8xPl1y6lCjSsVjs
/8PG6TvhaNGMTrbXA6EfQw7oZirdJgqZoPTDhTnxdLSqeKtGZNkmQhxjyJ9LPd2TIUG3aNm2DDNy
dr31kaczEm/b88+mwfBNp7RO03JL0luGfpdAG9+h0FB9+zlUxl+tHtWmTrsYMA3SC2SXei/i+qsL
UQijbPxIb5eJGVG3L7Yv751YPP3+y8tlUfr1y1Oe8b1dh1pD/FI4WSVbIAc5vnyzkOk8QvK0DSSv
z7Knmk+36nInea3dYScYq+PgCpzDUFjoaER/QgWIFiP0cVgOnXfrKhsChyyZzWXNRQZufNtWoOx/
/5HtX7czQoY96kl2M9she5TK8aczg0EnK44Ixtk6zUnGGWlw/XvrNjaiYfrtRLQNFxLSkFJDWHgq
6dWHjFho5jFMxWfsj+mzquf32I78xzbU30YpxaFa/K60pJyL8r717hDctcsP2z8Uo0mF5j2h/Mie
Z2a7eHXbi8hLorts372F8GasUJZ1i2mYTiM+4cl1yMsMGiD+xXQJibGyJFBUjRsbMFG+desq/lPJ
s5zufrqPlJiUY6YiP0RpUywl0Q8Hqar0nMyacTZYUT6uayK1tjDFsXxYJvhF1z9n7et1Xwl7Dbzb
7d6bBhItmGR3g4x9SAdCDhHLuzWQMXtYooulyI6qDO9bpiDXypjFCQegCTAkzL+xZzjn39/ZfxxU
hKKq8aQHu4xHkbnfz18CNB6WCyPRGw+3aTN5XwFVMcIbPJS7C+QNaDHvpo/0xlNO/gRPFlEyrlXX
ULf/F7X7f6p2l1JLcLinuSCvXYcfLqoaAgmpM6XaJc5v24u0feyN8Hvb29BBSlSLcVJOnwMmJHYf
T/cyitYDDtFPCvGWCGjhzvOQLRg3Ma9Q7InL2COcTnzFkfAPl+4/rMCcpzxLe8KmUy9/Of0HZRtX
DsARQttZjUZSAntBeE0wL56ljMRX15WkBs4Ebk9Ce4dSinc1B9XJoyb/Q8/jn+UZeynJwELbpuAA
rX/ZxISOu9ioTRLJswYFNFK79ZTF5q6uaQ3OVq9vI7OhfdC3xA9N+LjaLPG2fRomx6JExPH7a3P9
7j++GxZrGG0rMnksgnbdhS/147sRSCMLusJ1N33uy50XoXIoqvG+qDtn0zveC1AzD9aRa2wtq3EP
jsu0zhf9QVPd3xsUJk5gUjrNebwzCBXblCmz97hALJiP6ixzVL7JfB+XfnxIyda6iWXDPKjWxR++
yHVl+8cXocNlKct0WK6Xh+CH57G1hrlgQgWYQw3RPnE9c9fG0V/WLF7bSkR7wWhp6K2acNFc3hQ6
+whEWL3QkNhlmgZtXBmvoTao3T0iln5/la8HpF8+HJ+KS+3AyGYt+2UnUcbQGiGmG5THdNECv9+3
RazOZZAkByR6D01VN3fhgLwBPTqUB+PZm23WJbstNx6i6GPXdB9JHj67YxedXR8rsjn68wbuZ3Fb
Il9OvSa8yWdtX8aQQ9iMPKUPaiIBvEnfMMw69x11YZUa1rExu+pEJMdW1xO+HpYaqDz9xs4qBTRR
Wlie0TzBS2KVq6KHQfnGPghC+4ZulscZiufVHqM/LG/LKY4b9Os1khwwaQlSq1Mr/HwDiyRtEpyB
fLPJVjvls4R2wxQdK+I2cEBgpjsaVVZcKu0yVll+5IV6EnXh7iIvd09JC9S1ZoZw/atg+aPr/xuC
+IvF7OY0J9VtPA79Uy+a8owvsj+xRwkzbh4iBbpgqLyz03XtfdeUb7qNptP1j66dC6NXn3vLWIaH
WnA4R+DVsdXcXwnUoZ1iq58qsrVxCvqIZQ0mnyBHWd+6cH29ubWBx5juQ72//qWpfKwSMCL2raAQ
CJR4bF1Foqlse0xdlDJxNayixgq2HoIJHipyWqZQXAZgFYizrPg28iJkHjObuU2xenBLazwXw+e8
GcpFENDdugxBn4l3AupAcK4nxgDhJLMHkhjKCVfGNJ3dJfr17w/q+u4Zlf9nw7Ob/TBKc+PNM/6j
iAgFEA57adbEUl/vxSCL4ggFY5HljwdA4hYJ58I5MY8i1CCxbw05xRvgY7ipEgaOTmZY9z068C3N
UxyRxJd4aZo8zyKAnDK00QsOo+FQjnX7GCKc4skuH2Zm9DdOOr0HnE6eW8cbdyR6m4cBnTfzQR3g
vNUfoW1Nn3tQs//+aIltYtAG27kOsVgdE5tOm82k7U4E1b5JTPFoaZsJeADAwF3Tlc+eW07fG9R3
NVVMaxG/kERvjtM+VfiGn7zKeXXnYmsXEz6nrvQ3qKjwDrVIOZGcGi89woihCR+n0Ua/1/jicYSl
vil7whz18BSRQPpkzPP4mOmNttsz0KHs1NZVcVPFQXTxgXjsjNa23jTNwUw1S6wuGuFkcHZBFMY7
z0P1nVX+JrU97Pcu5lQGvdWOEjncZAMrlzD9fKf1KABIG+HDVIDhxKdNesyco5zsWAVqlZOANCbe
Js1U/6RTsamVmd2JPsAJ35ebNCUSaq0bm4I6yt/azgNkaa5iOTR3rVpUt8uSsxyvtqRKmefrj2ow
9teXg7QIuTeFGW5jb9zXdZDdhPqlbW0B2QCQRB1i5k6Q/t9U9vDgCEsc8wQ1XFB12QIOPkfY2nZA
N1/dvPw0eOlZeFP7kOb57bXgTGBTAVtvT7IyUWRUmI6R1hC943cvJubs9eDH5qVhdIZAhU3VNoeR
/Nj2lfWY5JvGfS2xYgPUtQ3MufQPrr/Vvb4QgSfgiOJiOyZS1ihacgPkVc9KrUp4qe2Y7JZM1Qyv
YzG2oIEkAYwiUmjc9FCe8C7p+7DGV2lRSG4DXdgHzhCUbChf0TJl8YeJsEGN83sv6PTjvnIJyXkI
VaGYf1cxG6md7Cyii2GkR+O5RjG2DrIm3Nlhjf8FueI0DfD/TbwcRgFHBdoJCjJF8w1HIXAFgrJW
jk1ou2105b5fXnis68Vt0ET+yU2My0C4KWPLsNjiDPs6Mqi8yeabZjmjUm6qm9736oeyRzq9dDNg
5zCL8JmPRkH0PcMFgCTWjY6RFEF3BP8632Y857dFUE+nzBycLXJBdJAzUj7T2XheieEPh9sxjME7
XpcDaNjvyOKQZsls3Boqd06eHyAu0E3/nA7QsUqyjy9TdDfXqX1nTdZnyLJE5M6s1TmMD5LpfHJk
vPITQrUJ2vpt2JrUJP1FYl++xTmwilL3lqCETTFM9cM4BPnx2n+sG8TUOYwBtEZo1K8dp440iVOT
Of7DKBySPLOc7QX59apqB1zRyb70+vnDd7EbjdFoPxphvIdkFYFnzRqccKV9zu0WZxViukOZpe5O
hf2zZDVO/Nk/X3+kIN5Wdks0ve1ij+/LZNpmLUz71JuyPf4b9lQKJ/jioRqfC3IcGdRzCvOSz2mY
i29Sxd9QfkMq9KCksYDXl6b19q4F+fi6ehBAUdwkU51gE+ozDGcsdxB894M1W/dzRafh+v6VSJYw
1gyLc385mENids6VSwkxN+ppEIywiyw6XBeXJgM8qBEF7mtVcaQf84GFwYwPhWtaGxD1wQFz0ADc
cr/0O3ZDNIdHKsxgRKMD1RanAoRIDLxHMgRxKtbRF5d+ygYZ0j1jFoDJ1vJBAw93lYTdD1Co3+aG
oU/VMO27CNRjyOdBnmhgjEPAo40FhFP434zyhZQsTqWR6HdjhS/l7w5gbxOWG/YBuJgaJwxIsi1W
im2H6GVrBYiFUpP/Nue8/H5OAVTMkYSLgZ80HVpmEMtl8SGHX3tpZt7WO2lYz9dLlFr29ySqcSET
h3kDiWA3Wco4X5+fSPn9kWSt+q5UhLC6z+Dkse7m1aMVTM5TaxtrzFPX98waMHQQ7BOgchSHuAj9
y1Ah+7/+nsb1dyRG4s6XX+oOC1ciU7leqqAmyOlWacxMWobiYHthslLIa1YwI5Gs1CF1tD9f0pQw
Y6ZaJ5gGJ+DttD0Vz4fC4GNP5Um2OAj9AGFvne4Wq6zH0aQF6EUvhxbmKVfHgVBtwz7Smmirm7J+
puu5Lid0YCMcPXUXKuzaIVJ8rPf9czh+xewY7Qt+Iy9DvSMqnaTUW7rjK5I/V5b7TT1Y+SfWKFrt
BCD6OGigpuaj4HwAXTQSM9LO8XMP1w31WfDB5hguMDymZKl6VrIv6G0jFzTINQ7SiY0I9Rry2eBL
U8WfEhcnSs0JAIpHWbl70+eoEciJKsM8hf4GAjrUIXNXJRZA9DKc76exua1HMWx7v433HIrbtYOk
6jh4CKWzkj0cqUW8dT1hnNx6NXT6doZqzT5/HElA2OVe/G436W1FjuG+hsCz9vtpD8yEdlQUkxTk
TuGN3XOMrpN0XELS232jNwHshDvO1PcpludUB9Nb7k/WfmTQCysWIBvnA3xXUTO9jmZ4cUIO+fiQ
Rz5PrPL9kOWXiSY1rptkLROr2RYQwPftGIvXUWYvRmO+tmm/00QRJugi8xLloPSMvRNNI90atkHu
ekA/aihvSZ0rdumsoFd1rGLhPeezZmW1zW5mxjXCt8XtSKIMc6zaUfdhJsAu9ObSBrpxG/3dUf1l
EPhvyCFbhNS6Jmk9ro+lrB8QD7xkjZw3UxTdB8744MkJjZEzvpoloDWYRB/VTKiv4w39Ttb0ODVR
tIaX3VrMiOZyulgzpMy+Es9Ja2VrBvoYVMlyv7MGqABB6gGobJ0cq3/YchzdRcQ1gQe3d/RnnrDb
PZOh8XJ9UCID5Z6CV7qOWgFQpSrdk6eQZJYQNAK3gpKAw7qI7w23OCAsJn7DP8/Od88Znr1RP9TB
F6fzz6lZ7dhL7/wIJS6EhjGbtnPPzN6G3k02YWVjLlokPIvhlDbgolNtxjtuux2bsOoTfE4DNpvV
kHNZLPlB+9Zcs0SZiNy8L0k0f5mH8aaYusdByBctY8bJtfMszGrbYWhL0MHfDJEozs04HeIUkVpj
bYm8pa58d1qvhVo7BVunctWD0XaYW4iZXfexWa/NumiQT5kAwuo6elt4N8opPSyjcB0Fjsn5DkO3
XXzPAeG6+ReVOCeoAKcmDD+PVUqNIe0bD1qu7sotJ8dDJPuDXX2byoTEwQea/3CQLrU33cfYzQz5
vZ3OA1GwXrq3AD7PZCOt8jR5VBYbvdsO+7GxP3G5Fk0eAS8+LIZMguR3IoT3c3XT+bFxAH7ylkJU
3tYT0bheOh1JxULmsVRS6XhG5z+vu7n48JqKoLKOrshr8NL4NCJvA3FESr6RaNyJCSCpT6zMHo1L
h4c5ZoFYBMsuZ0HvvU0y7zUwp51nZONLRsvuHFSeSesnGz5Jf5pWQzDRdmdLN6q+vbfC5jkuk/ZT
0pP+F/1vts5juXUkyKJfhAjYArAlQdA7eWmDkJ4keFvwXz8HmkXPYiK6FRKfLAlUVWbee65C8xlL
VH4oGmOJ2xpPDH7BsdRWc6jmqfMpZu+jRByQuy0NffvFsgt+D3OdQ7/saFYDdFz3FjdrCHaHhnDz
VquFZ1GQG7jCwUCu+lFsBpcVsiee3MdqoDxO6LwNaJqaRqbOK4oOfGKt7oL/o9WCJfqK+fIE58ef
9Kh44uDZEpdQqV5AfitN63UEOIvZKnHycFD2CW1jsEAQEqcQa5FEYKKWAcIyiS3QJlnGandjM9/b
pmWDmbr8oPDkFcJ9iQPQwZFjbHor+54G60qnj54tI3T0Or5l74Iy9kIS12hmwMIvV0uuI1Mv9BUc
iNpvekG+BTcXc5Rn94AJcIRw8PMd40mr3tWBNPXkWXNF9hDjUVozWOvBhVHxXp3Y/O4FPbK6230l
+E+suPgMsD+FmNTRUzbmndj3rcyE+uyqS/qNRtah+5nmyIRwuS045gmeEYXoyuIgsLLCqTn0lXpU
DGChtZr81B0l97yrShi1aR2cYX5m/NUIYyQ0m4jMpKR55IIReKERETIfhP47IqzZFy1eIOq6BLcu
uE0zLk6ZYLqa6GZzb4N5p3YzF1tIsRgJ1fZb51lDdKNVLDeQKCOBlB995h60tHOyQLaReUyiTunO
/dqFibIV8A/tDA/dPOnpgkK9Z0n+1Vap7pdlGEMCKpW7UTanGqjGsYOndLLrfikCAYpHZyRID7jU
OBcUT0m3kMDO9PdmM1pnkE4FilNjwY9h1+QSgPvQEq2H9yPELASLScVdRFmwTrWDg3bKJlm8cDM/
SVrgwOVgr2otA1OLrnU9OXOzKYGo73TIO34cLVJXtvVcUX0rAVyHz37dc9VumIYmeKciEtT7Mn52
7eyO/KXAitdMgJYMuYOQCcouxqVqMn6XVWx+aIgjNjyzS2/bAfLJ40vMyd2OoDy6uEepbWQYTy8F
0NW9EoQ/UhC5q44pzL827HzmbefQYrlmA3rA6a4r6av62w+/mnOPWdvD8StLsEVP+KWhKFmkyRJY
s9KwgMqzyljnaUpZXSNYdvlL3v0rFQk2gdITg36UHaigV4asCU9JOQPCM8JycGwtgL+hi9xe9rWf
Gmq5iUAQ4EJuQJ2k3cYMsvQF2IoOm5M14ZypgI2ynjDE0cHDNtmfQ4FniniLOqmB+TXeoJ7n4Jy4
4mh0rkd693WAAFUaENtEmZ2KxLhbIz7QvAr93psAam+XX8sZjddoou31alTMTJFlIXWltXbnKLAt
aICCEuTUPyQGOhYD4XBIKVMYMI37cfwWTfoFcYHCoh1hZHOEdGSarlMgSKRyIBDnT78kKUI3ARBc
XVcYfdzQWlHDcl5F3I7Sf7xP05InxbLXP7f2Y528JMV3kr8ZkQmJAHrYJh+H7pYo0Us9t6Bei7A7
zGiJX/shOZNitsUtN15qkeiPacWsjXseEzvh43DgDqgvz04iOspNjFnSUfXXOmpvpnKSenYs5pGx
ffjRSPqa4OOfY5galPerVAy2B4DtKNKg20UF0bm2nSMFmNH6SjaIwMgYEuV7cq/1vMV0QYDXMHkZ
08jQMxC1gL8flQMIfrhFw+CRQYcpH9w3p0BhHGO2IX6PdhsDrKtB9YT3mvQQjcM9Rr/UUyPNR+rs
4RZxD3j6AQoW1cZwIGiIOMF7VXX2tyL+VdyVv05pPFEVUhnrrz3cKYybpknRuWbjHJBEEPfR78sE
LQTSbZPfoP+xY5+gnKBgmHAYjZvI0TPvbe2xxUllaI9q9hsqHP3B4XB0oRtBnuZwLBSf1XXAoT0A
ihgvSfM2BLce47TJzqWTgK1vleDA5JdITKN8ChHH1y8D3CbFn8ZNPACn8jT2jVDdZRE4NSqwogd2
Jv8ZSOX7kq26+bEFU3d2Hu06OW8TTcXC+tRBf3b+Ekubglck5+TYhW/hcaZ/6m4kWiyxZRuUL0F2
FA42n7XdgErxyIKOoS6WiCMeB5bcbCV4ul1NueJo92ycRa7L4q8aCgcnc2drnd/lYfqUlhC4OnbI
TTh1CKkK563CQlaAq95odi42ZRbKTWauicDZpnbL61VScZGOIEONxVHeCTbVtpOAJ4Ju3iuTXH8x
2/m7UFOqZ2tsvDnMQfBLP3CV8idrl+cvA8VrOMRaRJm756yD8GYyh+tIpbLFq0n8zAbhDN5O5uvw
A2+SVpQQ+M8JRADzogDfZzeAKdM3CUyCFtlcY/rRYMWnnGyOw9hb1taA/XSdR8hpZCOw6XaPTUD8
YRy79tlF4rLtFX6FiAVn3ZGn/BCYCGxBWZPgVTlHpMSwCabqbHTaXtU5JmfhUdA3IA8MQxphj526
LcoeCy3Eq+xtFFAScprS9H2MjdZ3/hwjzyiR3lcg+JqnyiQJLntF+oNHt93QFyZ9zHOBxdjGPu/J
VEauT5xjV3b4YdQVXw4AodmlWEhKoNB1lB05rODkbmRyR5EJ56Vu1B0q/fxgd7dy3GUJQQTjKcGK
+aAi6CcwwZFbuwtxeYXsew2S4Zram0Ai7pfWQkxlPrOug/JZ9QbIyIQyW6tPjUqPD23wBoyAxDCe
UbBXlO9j5mgHxHgJXqaOaqDwBcZ+8rw2vPZkCafnxpV7EsuO9thidqT1MDrQ4gsw2A77V7jrdDi8
Q44hqvQq2MJDb51je9wN+iOEmW3UmdspUPC4UsaSRdKxay/PM/MIMLM6SVxcf7SnXLZ43PB+41ae
M3PpcwZL8vBYjKRLkeqdb2P6gbrDLL94xidh6Q8aGC9knSvVzTY9DI2CZb4Ncgr+YqvDRwwMqgTo
rVXH9Yn/qVAYxsKcGgn+C51TS9Az6gVvCXSQzGnHAq8RL1RcncaVAUMEk5M3NfW2rswDOxU5rbhv
kUrl9Zn/4vwjnh5LXa6CCCwVHs+hU+lIkEoIt0tyrDy6WA07EEAallQLy2Vqm2tnqAg1aHdssUwp
NIQCua9HMfFlMc1DMKgavYZdID8EIVuS4gg4A3ep3DqY5azhhbM7O5G5rWCz59117MimSOOiuefL
G1nYr21wDJhOwL4tjgRkkVZRdDX7SetVQK007ZNWh1v0rDyx8sIsZ0eEwnxW3ESjSpvWNNwAkA7B
QSVYQGZAkQjiS7CLVzYBc/ybzl+UIcjLsDYLID0jWSdWEXIR2ntXYtqCOyMsxdNnyOy4ZIiOYRI0
96FXRLRwcQI5lHWjDQeCg1gU2NgbDZ9IDS8K3434KUVv00TmGuEfblLyYgoswJRwJttbS2yiivwd
W+nGFcamDsxN116j6F0WD5Ybb6jc14U9erl4WoQ3iYqTF44L9Km1KiyMj18sSrG4cR3YexHi/BtI
xYN47XiqQoK20eDwjOZ0M+XNOeKXPC9bfc7x2e80/Z8y8AiYhXBtjFhhWhITNrWtQEYWgJLqspNH
vcpYO/ko62aNKUPvyAsCeWtb00nDrFSb/LihXQvhMhawsQm9pwbD0wQwgSetTt+HTQMkq27OeYp+
apjxsqEFs7ajbZzFFIY/TKcguU4cYLPpiDXTwtsMBpvBEaGvEwkdm663H8lPvnDXb6t6a8QIkqF6
wKi49IZ6Kpro4NA762R8KmlRjnNLC9qh49ynTwHOfa8cXYnDXKeSslsoD7pdXYFNPwvSAe8g/cgD
M6dLN3VvKAG1p959WhzFq0Z9bF6trrgqaXsETH4BlXcMlO/BjXwDn5hra1umuUcA1+Dhl4AL4KnF
Zi6djZGSjKi6AJQcv8CaHrbiwhj+RLef9eaxScQGVo/XcC6jR8UE5zrV3yFkBE1/UMJ0Xxec7Ic7
wkWO7iypY3CgitmMXAG4COnFUBvsc2VDXA8CuopeOFjITzXdUrNyHCVI2YWP382zvurCHXC++CqD
4KWGqIfzjcXRHSVwM8wlCM0zPE3VmwPaZG/2+YzsqXE8XVqcpZ3pHnflV94pKsKGsLyKXiuuuV2X
18TMw41jatCmlsfgTyMmbhxYQWOxR01lHmTQxpeKGVnI+PQ4EqqrcqSTN3eaibpWzOYmS6azDdoy
trbsFYNCuBKtWz3Iuut2wiKQyfzGHkisRIUL0434OkVKsauT5iNiYHDtGS686OUtG23xzA/Nj/jY
bqXD3SZ6GV9dG6ZCXMljXQbmmWsY4cZ8KZy58pCQF7euREWcTTVRsnr27Ey47JX0OaTVcJy7Qi6F
c7jp8zb2pW53G4BAvuWo6ttYOs9htIsjsQ8j/b2nZU/KjCxp6wTaORiyelvqR8eKGg/ssvKQ5WXh
a2FGd9aFxha55O8yxhXHwsl+ByedjpUODPPvvXaetW2nKjdxg+vEqsTeb9aYBLu+Hj2Q+hRIKcp3
m+yn1KJzapm0L7GyJtUZUqhPgvh4LGzyC0UPDVdiJT3y+xBGpxakJazrtPwskoIjeGxR6C1vlDla
IPn9ykwMzmppVpwi+AwnWrAU5MLwJ+D4G9K2QRUAFQX4Kdu7aiu31si0VwT13b5TdhVzM8AajeIF
qYg35jwTPhuRiZ52bnwdxuQzso2WwWZvbEVBjxych0pbqAFiI05RhbdJaV39wJyFuneEjmqDDYpQ
ao0V9C4HnkBeYeUPwBLAltipY3VLfIueahRJyNL6/GZ3l0xp+Yubp4E69Tym1t4Iu/lagTc/zamL
5lgbz0RjkhYfv1ZafhddXIJSRQ4vDcpRbKNM7fE5r7mfcW525d6oNE6PnUDnCKPSJERqeZ7SA1tN
iT2CgZAZOylws/rWL+Tc96Ftf6JqTi9RErpeXYXTOeugVQx0o07O0toZhfki2I492jTnULOPEAM+
Y9pDnBrL1hftEjuk1991mQeHUMHM6MQjDT/c25Am/abTDbofRgDYj2DiMot8GS9RaO30OySBwDyd
HUtFwPRydIIMB40uURzkh7/3/ntjxHbD0pF0vuAkE+M7vdJK7OGn0lTxLS0piJ9dx8ahqGz3zn2Q
rKkJAq+zxy8dvM9FSaENmj0JBRAcKB9mM8NE2iivoU7lrrQ7q3HnnQOmTdChu0YadY/UHFbkktOL
wcEqUsQLgQwUiPIJ3/MLvSJ90/Sjwevsape+07cZYN/NHJjJzZ719lLZPP9MCW5T8xVGuIO7zu53
5FE9lFlabEEHMlDJ1Orw957QEtvLZogZf4KRWoDjzccq8xQTCHmBnDwbDHcnJ815HlSoAwBdKh8l
xxZ59SYPz2aFuUQXK4wf6276KAkFSXC0vVTKElLlegogbV5ISctIsNkno+5BlfZn7gwfqk13L0dw
9dze0Z6tMXyrmAWYzth8sB5O/lmrw2FvZ9F+dtuF9fLGAAOotfFka4XrG00tzvQmydZ0jjl//Un0
JD8QAY9B3gRaEKod/nwC40+ojPDjSrBqje5UW+GS/Wtn/QE52Y89hMOa7aXxu1phNeH5BFvjMqA3
ImKZ0xetkeZxKuyLXcX5PQ+gBoLoUai5y+CVDnIZOdWLS0vhuAi2SQNbOQPY/Oohz9z8KYfdDkeT
yLRMa+iDSvFF0CDzJKIqXbecQeL4c2/FxzF3DB+FYrkJ5yuyxKXF9zxo2ke403Qgd3SiwH/zktJ+
FPt+quaXugz9IQdGE2v3XI26CxmV+pkcV4LtC7d5ibXqAVPIXTdHYG+tnHcZ4sUlEW+pkyhCMjnQ
944F2aSqPT2Ct9Ivy7kzDvMDr+EtCeLsnaV120EcAXQFDiIq4ch0087hJAEkGxEpvTiVLOaytstL
Rtdj07t4mWcatDQClwf56dbe7Y1rKy2i6rN/Ux9dMoZ9emPQL1q++O+NVFFIQAzkKGQiGyGJ/l/R
AO5ruWnpDq3rYINI/I1Ano/KxgefJ085S3+A1dvskBZsTA5aPYgBH2jWpjMAllaQzOFfWogd+vp1
Cp3nMUPebA0EeLCLwyS23dLTkTWtYQVkOoTpKGJwt6FBqcJsUhoPeTe4nHogPS78+WM6wh+zquBR
5zRIhNK26cD69uI6MFXjSynrWz06jEn4o9TNzkhr0tfpGYRJCTqe+y2Iq23H7F+f/qIrCPal+ScK
dK9ZMJMbkhoa00uad5EGqgVMPQB4Qk09paN9ZNmM+NxzRa6rL13gCmr6D1XYNW809dngwFFJ4FZB
2dyJLGIWhligUbeVQlyCqKJ+BT7GC8fxnymWekqlC11bm8DJEBlVRIEkcJnLArYUkTdgxNcVxGer
xcDPjUBMYXlHe2wRTMc1rdDnzVzUCJWdnMYCsV0y+JgBg0p5ATTEhCvvJUfFknQMl0G8WdEkSVo3
9jSTDkeZay9GAp4vmaPDZNhg2RgZZfkFzv2tKmL9iS2HoSwBKQ0j7JOwELf0JJOtXFm8MSfTmI0z
7kPd5QNrmj0LoxvPs71LnT64gsV6H6nCjcz4zYvcvLvqvBl7o/PIC4MJtKmnXPEbIpFemrphGM3U
ROFlnJm9U+KUurrReAlC7S2ABDSKfybzAWG8da7cobzcSMNc6RPMUvNmp08RtWyUnUGIqjQ3wiVC
lEF4Im265gzEwRqMuhUdLIYXTRD/tCWvi5opLzF032OrJuElvYM1E6t4WJQI7UeXf5Erpu1Yh7ci
iI7JVcSStCUtEDcWgqubOdkzYNZDMjjYKQqwpymTn4OZ2MC/auU0zS4JN6Y503Ek93qQOlUE2up9
jkNqhXc1fM1V02Wpmi3A8BTPpYUeq6kA2wwKGXQMzG60rO3+p5DzOy0egmFMvjACrkeSEE2dwKHs
Mrgv1FtePxQwJvLqa8qB5OaEHCS89jr/QJ5H/yICMtTjfzZPRpQSMK8+TBbIO3jyVIIgFJBcfMiQ
Jn5c0FzTFHqSAs16dwd0wgrO/cYuABEWvd9DVEGlahQOxpUCPCnoWKmwgZP6kNTKvrTkRk9veBhg
ELzQ/sARQ2OEG0mAJaaobMWmbi7uApcpP6VjkEQj1sWM9QmFTmbugUTBa+xV+9Yko3smqcJk03Gj
MP1suKaccHyIxyg/I/pCAFK6LThGI/oMSRLsSbF9JlSj24Pc5hjU2l5eRsqH5nSr1kQvEVmkUqWo
GCIT0Aw9VOCMea+uUzo64QKUvAXpq7Md+gel3jrhIXAtj0yEjSGuS5TbBCrVfjKTwPCaHPhsbalk
N5eXxIDXVg8euervCPz2dfhbIH1rnG5dJzSMtS8uWGX6nplUl/FqyJnQ0evt42KjsmlCGPLLoDI9
3YVXz+is3SMLQJ0Ytva2zUeFuKxaPijBU1bI4q7T9D0rbcVUFaB8fNQ1hltAtvy8Ux9bNX7uDfIz
9Alyag8h+cucyaIlKyLjAAkeM0SFsMIAlew7oeH6xMRPyyge3/vJ+YkQH9+qFtStnjLC+nscriaS
Z2bXMKoelaE+98sgFAswUYzq8N6imdkmdYeQYPmQm/+AarR70nphnBoDzuzf45NARdJJFnytck9T
Gk63PAAIGziMJAKYrGslNe5pNN6Bz2z62B2OeILSuwV+cNUpSf/BiAMcVDfRB24ujZsy5KgY6b9Q
J68a9jda8yZ60ZbJSzmSHAjGhIGPn2qkMPqjkCsLkGGC500F9D2309oJnybBCS18c6cXZ3omaW89
OyzA/N9oVIFcPvgOQm4zgY7CNFWPl2RdqCfLPmsMiqu+WGsDM5rkFfHBWnXyTe2Sh8tw366GjVVy
MiwRFCLPck8NEzkwU2uNEqRvaU3YPWUeJnKXeJnRN8iqNWqvpAdnfQcSrH/H3Kyl01hNJN/RgGFI
FtIUUgDzT+WtDH8NA9J6+rF04Ent3oQIUWHqqMB9AhpJCJ3W9jCv45+JNACijdbl0pbpGE5kmV/H
qjdbV9Jk1kT+rloFUE9xbu0vhFpePYXwIXvP5pOODUeMJmZPfWOVTLQLs/2VVF4s+l4Oxy0JRTTk
CW2YNnTNI3hDfvNghYmMtvVvyV2S1G9t+QnxkyEVnMzhpMkEHaazkuKKQMmfAIrN7DJQVlhhoL2S
MRPoDtTj/90Cc9uFtg/qCIjROCNAbbcGdTtqV664xOtY5Jd5I9uEZzGYoyL1pIE3c3hCwVIwv09l
RwceQbp2V0oayO07nV1G1iXNtj03AthoOupjvDThV2YdA2B9MMdq1ZmvlsBItldAw+G73LkhupLw
0RZPIQT5QaUjUj/yTK5qvpdWNTD/iW6VjHAcrnpWTTXAhml+oDdfwgvxM4Bhmsl/9ZbB6ZQeeq5t
rTtoWPAEAoRhAUKrD6bhL/6bBX6fJjAZ+WVLjnIi/Q1IICyVYYVbh5kgcxL3O+JPVwhfzpb7iUHd
8CnMDyP8lzXAcL14fO5axqzKxcnI5F1aussx4ZcYwZrvs2CnHANJanNDMb8S1WddHCwnI67ABFAM
jlEl/ZMDdeN8JSqhl/hS0+qbgCEPScYSSOcp2k8FkU4w3h2jZ4joa4DgK50XIMoJ40Xqw9mD+Cpq
fWiQ40K+dL8C8eaAkmr5KWZj+I0EIiR9AdYxjWEKAqzTftOREYYF55MYjL7SNyp9Hw45W6CsAHJQ
YZClAu8W7tza5icskF+CyciJ90CTrGID/PQYea7zMImBbiYDvBKFbk1mdGEyUMlRXxE0nUS7wonI
tyncS6G28lkn/5XgKcx4dkw8dFC9MKU1EMM/WEGOMrvuKYZ0KE7ufmbs8oTLYHia4QON9bBHBz8+
67NubHK6DFu4gO5rMGofAZfhLe7M5skxrA0E8C+8dOENpHh/aEaGi53ozo1p7kCXKnsW40sbuemD
mqYm41p5VOsxfUjqXL27roeouca2SZgtk36EmxG1Gf0C295Clk0eEBPGDwgW93pILCbVeb2pzTl6
qGZdvShqtNXiMnr4e9NzAiMczlmFqVTPQsbVURcK9BBtdJ80gmTQHxnVDwdgzpgi+MqGPltz73EK
VUdAXTR+dtaoO7fI0UnQi9vhS4Z8Ri9qPx52TVlqhDwav3MLEcbumphhmYVbAKfXWdVmGtfMTpo4
tp7reLwm6RR8tyK5Dh0XKlN6AHmDKs7/vanUAJkxtDCh1v/78N8j/30CQPMAXmo5rv/7B/Z21C40
xhf8mnkeljfzmO3CoZoPfw8lsiMS4+/dsYjp6+rp29+nddiR6On/CwYCf7UxVM+GbQ0klQbO2ziR
chYP+nz++4d6rtUzYMKvOgrqNcbiHOlbt0deGbyV6ahuhQk8U4Ps/FZ18ZOsjH/xGKZHzaLXRVoS
TSeNJI28Ecm7IgbLK23QbBbzm5Vd9NU7kR05t5muxizarawPU9T/8iu8W7VivxbXfvzJq+An7KFz
soGau+yqTPN80wr5a9qyfW/7eYvYIYevrcfvOrv/0DQPZmd+lVMVbMZpqP3RUXh6J/rsen3PjQAu
NNJa+mnykJC/QyeYuN9U0PYE+EwkE+3LNNDMTynkwRaaQuA6HWfouwsjXUm3SAKHN90dPKsoiRdD
XZH0FYOXSl5RldvbWoH1HKAwUd0U7r1qboj75YQ4SuOcKjiU9JQ4GkJWmDW7Fq3UdheV8meUXf8w
KDQuJPCZXSiT+YQiYj5FIR31FRkY4a7aQbB8UPKctr+DDqDQLQKiRXkYUuJo0NLG1aHHLbJNjXmn
kQTQdBVAWuBdWdFQX/GZyWxvsPBEuxH01gr2unOYLcW4CHvT5D1xHV5mGWez6xWQdYG5bSvpnP/e
YJmio6HXBAkg2f1rB/29UYKY7owzn+iVYqUKLAIm0EaQed+CeNGXthGertYhVINMxBSvJvp/Okt/
X2xldEGCyjjN7kIX/fteWcYP6iFOMvjh88poRvYJUXPbFIqgiWDaPtIwh1WDTKiUprGXnu1a5jdU
xVxsZadz7FWOZtlod1szkbJR3tptfyvxSXgkhRLyIvOShCk0C5rzPTY8d/AGtbUZJfup7X/J+iXQ
s7XPihXf08TOfLBB7YZ8w/zJUZbNfi5+w+Wjv4fC9sFtSS/MjAc9zsYnkVQ/JaPkkxxyJI95Pe4w
xsQe3rFil8WR8dRkJY5fwgbABvOhSNHYNjYj3r8PY67LK4i2Y1VZGIeWRPqIjuqj0/hR47DHD81L
Cw/+qFs0/x1yAd4nrQYlUrrRQXPaoyVlcyUzAORvNVyUApXiRL3Z2jnKwxgbbz7Zr2E+KxhTVllP
83rqJDozYIzoMxXqVdU+G73eMlo085sgkHgz6YP5EGk9eSGYJJ47t0Qs4Qz9m0wINI+6bv4UJSLj
ohjYkMKfxBEenkcaTmVmnG1TutDwFzdUI9p+75B6I5eP/v4VSx7CiL7jynOJmgBq3yTe//m6v3f/
vpgL+2bWQ7H/e+i/N3/fS7EN5YCQ2f9/v7TX3HwTSrCI//3gv09s9Ilc0yzalm24dWzzg6CGGQY4
4WubQZGeDBlGYWoG88WTx+B+qK+LxOs6Q0FuWLsOfx+VdrfoW3RlxwxCg6hZ3cPIFTcoy7E9W/cy
0LKdVdEWiIzGeBAdiBq3npJd11oPBe7yj941NK9mJVs1BrDLuZzze68NZ9UqfubMdS9R7bbIuLj9
e4UDSzLKg5bRUbLmVoIuSQ2/cj+kqUxkoZ7FSMj4HBJKPZsoNFjo0eDW2b/G5FBvqQQy6fOlW8gb
WkvjjXAYxXdTUlU02qyKrpuetjQ1aHIO2zkyET6BXNb61FgTTPBPJOmiCmjrk6zjfOXOVb9psOod
OoXuizURUwdPs/Thg4uVCI03tJSKH0X2CY3uP7Izgy0WEQf3XPusBxhr4ayEa5eToRF0HiIsfe9o
bXuMo6ba6U1NuGrTXOM5lFd1bkjPbcipmBpa/ONoXUezrM6l3uwCZGHbsEIVFocSsbqOaqcq31qW
aN92gXHZ1XZmcvruGOgYjTSJ9tjDg6rpTzgNzJMpCTdCVoWqxBzZbGJ5CZvc5SyR3JKSu7nrkedX
JdTt2QobDjtWfg7AwJUlPOhUXxQJAyEVkWw5wdloW9nAFKQ/0ch6k67tmBAKxmgLatf5Z4zoQyxB
85ux9gEhlZsx7tCkjQY+do9kmPtFMSqoOsovEs5rmpLKsAkGWe6KzN73UOrXRVYjSg0fa5QR5FG6
v3phPCH0LXwyFEjrZIBf4P8Azd3vbSAgiTKFu9qqtYNs+IZ60J+iTs0uFq6EuuXFahvCm3SDhCRt
lnsZqwyTW7KCDfijJTYSthl1OsmCnTFRArgBy4diDGgDLO+1dsuB/7+Pseqq3vCo5wA9I3W2NqrZ
Pw8uciROWtKXM1odAko/61Yn8b7tm5UJ8cVL9AJEOVLBMasIFJ+wSzYDsfd6Z27A0NM+xJ03TqK4
j5TYFw008lTdezcarwbtKdqhylHFpr7i0KaTIExclcM6/1RAq0AWhNUqidLhrKXz19iq/bbsGReO
ArY9wmkwARP9ePjufqZY6U1Vms+KYf7e1H6RRNentHLbs46DsHOi6VAHaXfKaVzsUaZhlS2e9CVW
yxgZeckM28HQpRS1ZXedXWNrypx0g0F9q5f90jaiCyZzyLXNR1Cxf40KuoOhJ76woCbWo5EORXzN
zOhR7d1sN8Qhs9ki2Y2CcLVwbq492B74zmzfGWZlhcLatPCsiOHRBEguwvKhCohP4SigIPPsdllQ
p9dmZARnsFj5qRrcQtMig1WRlMwOppdayhkJtz2dwLeHS5ZIvYt7qVzcOd710kBsHLQvMadR+Luo
DgRb3CqkmobKt+wEzdEZqSGazNrlVk9HaajzDfJlhXJ1aBt5fK8zMnRqUsIoVot0k8IN5XhJc1aQ
2amM2FEauuh2a/+KIFfPyONLpu9a2v0wQ8+ZFBH1rWyKkLSEflZajAzmdz4k2YHpiU8yEXoxtD9l
h5DLyTSwz5mMPT0EHN5SDTlBhwuOkKgOqRUiEnqpcXcqJvEQ1IazAKYxulIQoCmL1laPL2csynAN
rUvzZ5THXa3p27GvqLqTiJRqLUVvRFUSLoxZzUSquzD/6tqibp5jH88GuMYi3CPwOWe2ykWVk2Wf
GanOl7VrVvXulbT5jUYEWB3ZjzlsqjFgWcf5uG8/x35Sz6QoP3DiLV4zNDRk2cj68vdhob3ZpdMv
ZDON0gkabynP+ei29yierHMqEGnNxlNfDtbL0Ag6L3GpbN1CPzBloxuHM9OL4cXoOCXX0g3fERDh
rXamNyNx6b1qmu3pPa+4GhHdYj871WytoiY7107HDa2P0MoaE2MJvYwWkVw1cDGriUs+4aye8hCq
VQtScZnh0qKPpSBWKWUfyfNbbhFK5Y7OSzFQYDNoNTcDrYI8IpmDdhq8MWdvUQt6eksYkG4QK2bV
OC8j8ZSG9hJjOnxNYfFsdRXwiuKzTxrG6TRnV2gI11ncEFtgLnFzaci1EwXfwOrLnblMozPnMQ4y
6dnzvrO6yYuQdaN/D+iokH1jF5cxdrrj2Lv30CVlRfkkAEg7FZWlE42BvrxIh8tUCA0j7HgV0hC3
wrA3ToLBKjHpgvQDjZexJSCEhWFcYtda9aLhQirpltrAP9aG4+6x7l+HWMu2QxM9amL+iiOSyMBg
Nx66pSTRpx33866N5bhHx/agNd8Jhwj4ZLQpgPLhfTap0YeFFzZGkIpBbbdlrZEi3jmQgxhdTFxD
9PhGbSPpWFy1xnnFJO8c2FHGg1TmZ8UNkeFiOu6w1M+WCx5en5bMKTyYaoF2ulHfomFO97ryYebk
qJMxXqjluyjc/+HrTHYjB7bt+i8em0CwJweeZN9nqi/VhChVw74nI0h+vRep93ANw/AkIalUUiqT
jIhzzt5ru2e4Oa9GQ9NgtOgXxTXAmxIyMVHS08OEnpgNdILSRp0g8Fc7q2FGUCELOciebGrdnbh3
fPNqjLH7RMz51dCCM8E405E+gPtIk9p7VPXwz4vr4BjPny1fnzAD58glGllfXD/JkGazMGcdzUjS
Mr4fqvkjB3cbNOmATnFSKhZVUSEHmh+SKPyvh+Vry6cOULQjmc8MogeCaRPhrkelw7D221ct1vvt
YGS//CrznkzKE99xsnunoagw2/EI3q2HVl3Jc6oDm6Hwo62u9EOd8mYEzhAfuLNF4tzSSGRnI0c8
ymCFD/MAvqLN8BOp/OwKiQFLBDaScJvguwN5Ah7/WufXsrfwQBm8yAXL78kJw+di6OJ9LglWb0i9
XrcqGTh1aO217PT2unzk1fPe2nEpemb3A+NB8sG6fwC/gtc6oZ+DbKDcqNpO3nXuGov7yWT4+zfn
+XMICL4kvptuOE8e+dF5kk3n0T8RCBuchky2yG3nr2M4nr6/Q/iqOYmEimLeYVDZp3dHX006Qiw6
stn9P18u/fpB6kx7+r++Dv7Epq0H4WL53+PgZleNmYuV9saHNYs2k+YD1+M85qQ7tnzZwbC8D8yw
2WWB7qx1rYu2VHzitDz4WoRLIxDkV1e8pzQKlsfly2lbYAmoU3qKUxDd/vOQT2lC7449Kff9QsCh
GUtBaKhMj82kXpZvDOyctw6GuXAb/TL1Davu/MJ7WR+ec7Dyy5eWh8SuzX2VohDD3AKy2/HaQ8VG
S4KOnwwogAefukCr9iX5VAcbKQjKU+stTyrt0jvsxwXpaz8cRWLXaE7heaRP9aP7wqU7XE2fYWU4
vgaB1r5z+mx3uhZ8GalUZ4QwZLGG+vjhWe7AGMh39tX86eQwLsAZ694CgCPvCrvQWIzIkJV5HT0E
qd/fhVkObRUznqp/kB9NklNRT4jpIQbqZI0h2h1xAdVWdOwN/NxD2a2lBn+uGINsn0yh/oYDlYM5
h2qLCiHkXHVPE853PpruzxYdyXpwcvxG0rXfIifcLV+f6PPsfR90X4p/7FMvOwLdivjVLT8EbquL
Fzf/50PXQUqIIxs9RwIjbflXfRT//S1lieudfFeG8RRLlMr85+XHNGVxtzosDiSm7vrOcml5pN7D
DGws2W6pNinny0tOWAmOZKTiQRHtRzcfn9T8END/Q0mf7qRjT6jYO/vJV/hGXKd9Ir/t7yh0UgtE
8ex7s7tokmRhdUNJroBPr5x228ZOx5Z305K/w/YjrvvgV5IPd6mye1/DlZlg7RP72hKK9NE6TXke
y0Ccw1FHRuqJ6olGCP1iG8VGMmA0gPHokiXNA0VMQwocjiWvH3mD54f//GuJqllMicJG/t//4fuj
PpKbKGAR+88/gH2TNz/bkPEVPbMMRM9Tlz3b5Mld+vkzuh3No8ta2vZ8tnxXIti1O2RRtFzkh0U4
+SaT/YsdDCUdG8wVjg760e/9FJdCRb4bDsYNysT6GPn9bhEQLQ+0vlp8ocOw1ipXHJlrkw+9a8sl
qdV+8whPvdoxpyc3kT0KCxgJk29f+Kvz7aAb3d7JOL96zSzzpwuhSQnQWRrZwbGQcNdNdCzInd2C
+q030mXyQ/I7l7dKbIbqhdoRvwgMX6FsItSJEbYv3ydhzBpGaJruJlJpdzEybl3EpO6V9M5B+0th
KfaoNLK1n6qvrDN/NvQbdtqkMRJGlAGnr3DOPpITmyCJsRupR/Xo7hepd1ItVsga8RL5sBiCoSNc
Q0C6WZh5JyvlLqtE8QRdMEOFyYGdgeoJ7fpTp4GUKJ2BO6QZ5mEYcX6BxUaXGnV4bkSKI6zjcsgV
3QyP+nkFWSA+4er9NCOwLRT0ey/j8CYD+qpV95cpf3qw4nuaSmwblOgkOrjlJuLNXXuitTcpTblL
6H+EyhGHiPOEM5ck9E9+iREX42iYRHWRq8pFY28NM9CfZcS4oq/TP3EbylePkREhUsT3GhjmxBwg
aOENOxdYoozIGw/l+FW7yTEQfnNK5EttmuXZMbCAdbrL8Tkjuyhpd57IEUu13l62bbUrK4/Wmp+I
k57kLy418ZY3XB2o35Ruv1PZ5FTGkmw5ryz/DVHLKH/SGaLU3Yeg1I09f1ZiC3vdyQH8XgXlNTEJ
mwDztQ6wy5/Bx9LcKMBGqMHKznqIwqCHiMgGNE8fELGcgMuv1VCf3NYmY6Rn1QxVRA5RQ5dM5s8s
DvU+LNndNb2330qrPfZh/QWEplxlFVyugNMv8ySNw5qR/u5MZ6KwxwbvKIRtafKSgs88GSpGAcYK
ibAOE9o44mhop3AXJCwUwEkJs3T9HcQJvmtAjJqzoBPQO+5JQtwmZcbU0IsPY4YMqzOD8+g48tDP
tFbi2X+g3UiZhZtiV+kK/2E6Huh7VSvoZQij67HccByk9t4M6KDchHiGwr6WwgJcgQUkoaMxonfc
2SNdp0C07p20Xugorp5shU4sp8sBbo0+yL4RTTNjdznu45xrHpYJjK/Azr6zAWPhkuVp4nSxbiNZ
OBPavFUHH3ZHTvhp4mQuwKcDzGZHS1y6cQWRf2tin7YoEus1z6U+kAB+ocTL1lIKbQfmbzfEUL1a
ziZ0iVITJlbUsiPZRlGgSw2eAFXaIBvqt4kM9A3TD4uXFcXs2NH6dK+5U4hHO6ZfTUbeSt+iDymQ
q3Kv7dMhi7ZZhueMSugQmT55jY4TbmmOwYP1WTTclNrMdhltaLjRtMqeLhrR3fui51xjoh/UErgh
NLLQD3aZt9aabry1TMQTd9JYEHz/QPl1mAgLpDZsUTvSBX+MHhLYxujKfU/09oON4aVymCxTXgS0
H5OZL4oIPzVMcr5MsEBCu9pOOlx8SSkQK9zHKC8fGsBJFL6EKvU6Kw9SH9hBTJzRbjwNZfvbqv3P
sptABL/lOuJ4GwfIyoERYfmvUYX7L01975oU3UdZQIdxozi/hm74S8XGD4uQ072BceI6sbjq1EjP
rpq9Si2KtaIB19oRO36mW5IfE5FdarsF8yXCPTvjquUM/DmK+CduozdK2PhqzQ8lZ20r4VXSbXpp
pgHSZaJp0VSjjSkKQxO8nJ2RR90RWGW+tdMTbBgG+0WIPUPxE129O1gZFt1ShPndgjwgOuGf/NCF
i6vMjTW6f+xa/E0SP2S2R3Cun35odl0+PAXbg3j3mzF9DB6Ko86Ag0QH/9kPD1gwqxMnSSp7r6pX
LuLrQ1vTBmtLrUTdOj2YxhImGPY0hcQlHsE9jALvSTWFj2g0sJs5Lc+8J3iKyah2jPKvwSX+RK9v
odPiL4Yp5KtPqddITDW0XJCO/aZI9iUOCLspE+wPH64xdsiqw1lRhpiqDFucjgFyWd80dtGU6weo
mD/taXRO1Xgo9HKgWpzH+bR0LduW22QmCZX1a+qlyORRhLbIwpQ4TyR1p/2sL4G4vq7huPB+4lUQ
Gj2HlutVwJQ5CLLDa4eZX8jca9VYbcQaWF1JDBgoXTpz3fnYgouoUViWaT3PzIs448geNAwq87w4
4ej3T5XJQVho+4Fm6i1g+G1xx98qPFR6cRnqwDiO9hyyRBTeRlMWgdzyd5Sb1bUWrb5GeppuLDaz
DfYlY+VF7jUKUXZ3QWQcDA1WSxGRR98z5/JE8RE4DdLncfzsFTmCWYTvVQLiwSFVodsH8+b2pDNr
WfwHPZPcWRy92SBSEvbMMd8KqlOaVMkw4wlIHB27fdU6BHZ40b/OMDr0v02J4wRXcKTB00u9dhWP
8b88TLxdFQ4/qQza49zzVvrMCnV6xlOZ9lRijdr3HY4nKX25DoE6bVo9fups8dPC4Id4rHrNsIdf
lCr26FR+x2L4BS9jr5UIfcEkGpsGPzsK62M2umofSVlRdNOtgGMLX6M8thk9URIx620R6fa+nUqT
nn+h1lOBrq8a+Jt8NKuMHbVfmhaZBy127I9KuC+VneBlKcl9SqTeHS3hTHs5z7YJoGXAEHrBXTdJ
U8LJy2FwJHi17ab3qkkfOtJgGVrddlAp63zXzQxKwg0qVB10oBn309TddFVh7CTBxhGEagxMT3XX
vjhKqeOBChtgg4J5n+mgwlzeb3aEPdCodIu0QQj5m+AuHyXqkm/2upZtaJ3drIXZp2/h3rk3W/P+
ePlkraoOmGJdK22dCu89qNEAxJVGkjyaZkWT5VkWwiNA6zMdlbwNuKFpz01rXCX6mdOdt0OPRug7
aGyOYq8CMxBslRHX4vjQ86TZuYSWbXNskt7w4RdJvclTnfET6BCX8c+qMaZfKgzHVdB+TAmyOCdN
oVyUvG7S/jniUNpB2W3WljLw+qcGQB9FXlvUP0+M6RiwOT0xdfNAVpnmyvbrfwkmo5XuVH+rkmVA
dMiLm1+myeQcuXu7MypP0tbjMiQi7qKVCWFxToVILo7co9nsWt28F8Se3pgufiFJnLYdJ0Ez7aNL
kHhHg/zXQ5N7WLk0DoLLgxW62cMPxd/KgOrekHPlVtV7qQ1/YW1oa1LWh53XGnsjZkqT4jLb9IaG
qrSMD4HNskzCFsOMRGJnsN9j1fLHcABDXVzupvBv7HT9dTA1DqGCZ2invKdIWvcZWl0jl9o5Y6IC
9WgLj4zFO/tjqWBfVjrHqKj4ZUnjF6eQeJtgUGc0VqizLJnN9PGnrSZ5b6gwoNCGO0uz2rPfxxfS
i0idczlRyVAdSLu9qRFSe9rY8pUWJ5PicNy59hhsC4gY7yKz0R23/T8j6dNNbl2LppZXTUNtT70A
01nD0zfFV0zr0wYVFYm3nReskYps9Cz3UKPYvxO2B/pjMHw8XjuTRDlbH5zDZFTQaJIChlh3DH1Q
jEhBx40I4UVrNfJPrcR3WDS8IiElOS7bTdBi4vFr/bnxI2PLQP6g6jDYzr7cxky0a+CyvQNBY47F
4MqJv/xcnxjIc0gk43ATA9XEJtVSJrDEr1yvfmEvgKNI2gMD8/JFDyxvDtEL6Coy1+eWL6ml0KhS
igomqh6QuQKsTVvqmD3bQGd2KA8UjAwPCGOLQL8jQ+BQ26rRWAvH/6gM2e1KbSI+tDSPUY+xAuEP
QNzoK4jVtHG6eqY5K8xq3dg9K8P3tu4o934OjRhlan+t/RzNONAwt+iY788PjDV/OkZm71XClTrT
J1i+xUtaIg2PJharFExcqXk139my1rZNiuuA/n46kBzb2LD3MHvgm53xf5bn+/vKrby9beLV691n
Mp/EywJGa+XMi0ttJrdWWBAM7dl7R+no70a63laU/nEmwJCur45lyMQ3m1XNpbL0k3Lr5zEzx/9K
CyDiaiNrZe4sVOWp6aylj6MutJz4mhPWy1+sQ45A6d37Ktk4yaDd3YwdMq3M7D2sfw/6YL+EXguV
KABeB1wRLpPJ2R3bgLMqctPZxML3nsKMRoicAwp06tx95yLrM1R7NwhfyGS0t2bKsVMwpBnsKL9D
lsdJbKJoSRiRRCSHPkyv/wmt7y552U+K2nwWnS2ES7cT5cbEvHJ3gvJv1/iSzbd9qcOs4F5o25fl
u+xoGsjZrYkPwvTb+BrlZJoCPh4qzl1acl+wb6On3RZKoWMaJ515BLJNrbkuLzqvqLfxjRYBH5yu
m1+XGoQlyHcFQeZERlQfXm+KvR/DcQmq4Ik1VjHrCbdFZqJgcrVzk6Yx5AIGPnXFTNep6lvXhs6V
5jOIBzgIHDmdezmn8dCqWVsajIjaDsp1bVT1GrQa6pMeQfh8AnVwp9r8dWtWTsrjLoquDYknqq2t
s1bF91DZ06ml8uyrDOuTmSRXqlUydLBKJFaf6Ou8dbNtPWjioCqXHCQ9wGsSt/Y5Y0O7mJZ9sRqN
cRTc6VUZB+96WU2XCbXSnrS1jybpxlNsO7T/UkvuafUO34xK5cf+HnshnTh23cvyURDh/micKn8a
OncbGq585duXi4h03tk1xylueehZKIoyWdVzNofRes8pccsnn+7DapIUs+DiEy7gqGUq6RKMSkxa
32ktqdOJ/6RjNmJQ44gXzCDYzQhk3lQ5xWdOJ/48dfrJFahOJ1ynx6nxgT5hm/JYTbHsPNe+KQjw
G48DrkjipvGaaDy1kAnBiBWBhFsOvZAKx53oUIHkBrrnDuEuAuxohPhbJP5dS3qIjukM2HJHfTdY
WOtrP8wxsrKrxEOe3kOBlDpMfn/zPA3zvSk8dV0e4pRYRDbl7ijQEIHKx0ZiWckmDD2N7Z1jtyfj
TxzZd83UkK1xD17nz0gwDxFEM9sdkxHAKHJGYk/tl3b0Xn2407eWcyIuTvtcYR5iyEwadE+rBHPs
QIE4on7SMHdYOZQYQULLAxX/hisB+UauefRS+e+2mcRfVUxMQWXv9AClTK6RwLr8FVEc+RRC3rYR
7BN+kha3sArE1xBmLCEI9daTisBJWP6//4R4aeTJxKPOhDRrEXnWOrzHMQrlbiLrhI5MmW8AqXkH
D7PIOyce2qQD8UqrojIL9K3JuNdEMe3jSr32rTiNacHzNlFuDkqEu4TZ7ZVioDnEoj52bf9RMXH9
C0ptTZD4Eh4QRKG95h32SNcux60hCEhVZMM8SUq890p29F69YrwtD8Ich1Xu0rgefNhGmYhvnFk5
XI/hMzsJ9NZgMtkw/ez4/fy1MHsX1nPNaISzJQItnww8G/7rJuowyaIR4F1sySrLoyQ7DKRqkYOl
P9BbZzvYCs22UCPLSKOhqGu6g1NMwZMC1pTjQbYnX//FusFQYDLH/eTZf/vO1N5o6gMBml8vqMwZ
TWOuYcN48ePSfUqlfYiy8GiYcBkwk9XIu/Gz+5G1NeMMoREz+xtz/ce8gx+7EDQWWVF3UzMwnwea
zfG1+lv7Fu5yLuPH8nK7BBkfltsdrzBDx7mVY7OTV8yHtoHB2BlphEu/P8dLh3q08ry3yX8Jxj7a
6Mprn9sSKJKZoDpc0fHyN12rufvvvS1AwFKucWU/qK4jQlaQnbeG5W7TwrB2qY2TpmKwRW3t1AeN
fz4gOwZcAstq3VeomtPJ3vsZvsiVriV/sDznO0Asm4FSfEJO23gZvYS+nfY5quLXHMjxcVRWcwGR
C65LiI3E3IQmP3+IOQlpSWhbdoDvYKxlkcaGZZ6UV+2IUDJuS7CE3+BjG1yDYPnaJiWoDg5m02kb
LW7lZsIWffdb/S+/Hdoqr4OgyQNwIRhCZzMRDv0K2IFucmPKp7QsT6HSP0i0VE9ajyik1NWvQUXR
Kaez0Lkf35Bkaz5bTXHhX1VHDhqGXLJhPeQJBp2dHXBj99F0iNgTLUdTqTGY9B2NVBYM8cqxDmwy
Xyni6o9pThnGuhE0s5AKDOu8ejcGAs66y99KJiXdDMKfcLMyUufojPuZiBLTLjnJ1XF5SZNp/O1p
2qofjQR58lcIBu1e9Gj8+iF0L0E7oK7uZ05Y0F5Sl8gxywxRZMKDgnML7QqNY+3xi5I3o4QXwn8b
xS7GPXIoI4bNZEVsSIQfnpZVB18QU4YkAS1oahh5Jsaxc+5BMW/JRpx0myK2t6n0x59DDBAqKuzd
97Vm9Liuc8v66cxk5qo3od3kHT6UjhnoZI8YxDRfHYbC+NnHKtnCvABvm/cnPHUcMkKcXGIyrVNk
ov+oSF9amRqdpSSO//BCmx/C0inPiPDTIepU9HyOmmH3B0EM7QHxOVj7jMkV5sSC3OCnogjxDBhN
+SQPhcgazv75tCViCqVBb63MqaPHYNoFDgOhHQJJpVwqDWnLvEtXNlCrtuW+GCwhN8oED+LKZo2I
Ybg5Xn1u5T4bjO5OxkGyruPYA13NSSnHL7O8WstSSEOUpCzLSDb+vDIEeo4FwbH7UzrMpOMk31Yz
l4K+ikTfOhm/QxNYq9os7GLedq46w49Q8w7RrfMMyGMS/+zysqW4yraueeBMU909QfXdEz9cJK1+
cJeVqtG7Xc3EmkRzvDnezJSVlQsH2Q7JD/D8gyDYhQP619gRi0YYx+fyW3XD9veWntGEn5drRL/9
1aiNbRZw11a63hzzPp12zej9Djvr1ey9/tmZM73jIGLGi9iZ0/jQ3vGmztCM5mbI8WhUhbO3Bjv9
GltEjnGR4k9Vlb4N+6x6jAWCo1j09q2XwacGU/NrgEuMlkGovc7FsFLNkO8A3gOXmW+egZIJYwBe
0qQO11Gpsue0miNFUGkVdts8tZIJoJ47z54+AtWcO8NNhNnVK8JLj773Bo38SxN+f6wAlNHkBgHe
V5BNCBnbTAAOLylBk3TQOHqbkk1bcVjcGO5szYm84bG8NIwoUWARm9bMk3gy7PoDoU6kPqcchZLQ
0g65kZTYGThw+ZQCZ80ur1ENPXVo23sB/hoIGE+WOJHZ1nDFzLDp4Tqu7cSsj7kO8rRJ4Nhnc+jZ
hLsX3wW0zIywo1Wao3CxJhEfQwNShiwy3LHzcl/r7i9Ake5LZ7MoGEU0zytBsDutzsICLeZUl5GD
QaK2UOFVPuNs2L0jGdxAVpCOEY3gcNZ1ppXn1fGly3HrGXr+bo/t8GtZARheVecBx++2r7kzRquS
GyERQHcGy3+bDMQHYcTB4+dktyqPJEdq1q5MNcjHTdIOASmxJhso9szsc5BoKxxEChjUM9zHRZFf
4i6eYGyMKFlD9ahmE1+BO22jexU/wtegNqma0KQUP1JUNsM1+dexmDrpp9uM/c2PC3dNWnZ+ALeP
QZptdeVjHX627PrqIwgg20u/Wei/1gW+nh1PUT/QtyZaXG0jl7J2ecWbyCqx9uN9r0KVXtBiOLup
EJxKJ+Vc6W1i2BNoDj36M9uqaapj2Yx/6NqE61KXzX4a/kAHRssoSRuwQfw0nuZvAxfdFdP5GqNU
gZU/bNktAm0lUHf+6Bol9sMQSzydU/QpYHQhNOCCUs9THfjPAtPZrpTG8Ph+tQo5RIhauSPMuscq
AyQAodB3CQs49uyy+MISP9D6HzgTQDuprOIAQyE8p57FUWhORxUstJuWo/t22Y/xT/FDcFaKQ4+c
lVuP2tJGlt39igRN2mg+jgu7w+TaanOAvIPFcuhXw8il2WX2S1zb6K5Gm+euo6Oe1zyA3424xV0g
r02NptyHBbBEEkwWpfVUVYCtgIqswPwweaFYsIzyTofM3zQ+plKN79iauorAS8+ULhFcwsqN7mWn
DlanPYF5TZh+SfgkMeIXXEO0VQHcVlpuvRBFKzEdNQTjRHm/XgpOGSV3L+rbS9jWyPQQZB2XIrVs
TcSrYfyixvtyrRcerl2lKrg/yXCnS+qelxIVKDVSMMe4+HXu37nT9A1N4oYEC8D8ytXYEGenmDbH
2TANtbZahznBx0tzL1W06Qb31eQ2erZkbF8xAzw3Qu+P0tQv9GqrdY/g7jRBgEO/qLXn3g7f67DY
VvaIxbvorYtn2J+lO3BFzEcok7AijNn6GVpDc26LddHiOAstupEgRqh8RATvVA6novUeZAKnaysb
xRo7H++W1C6gF+MrbD8aCYj/0cvZmF0MPKRxo1s3xPASlWiqHQlvscbevkRZXW++OwQMwVwwaLek
09/jMQeKKLP2VjDfvTbBHG72ST+lZEvztXs0WZgpzOndkGjXUXCA2HV6xGZ12GEjfYQNhn0PV0KY
GRvpwVhA4RWcFQpV1OTZ/M4mGsUyfzG5Do+uVN4W24yFEEttR7AddpNpj8yweFs8x1/Hg91+LEv7
1HXvA6FWJArq9wGh3zrXcZVWU3nsbNt8rsiC2joBx56JFs5JhNpvrxQfUyyiL9tj5Fv0gHpQ17yi
Dag75DcOLOy7qOs3CqvhYuWy3geEO0D1o000JkBcdCHV0SCDbmxxYY85xM7vA65Wxp8a9+hHUXvT
Kk5b50oPFHToWH3WIlO3qeldJMoR8nnzzSX98dqNefTAqOhujYzeWD+54aM+55dl+1AepJzvxT91
pmBvzqM5r2uz6/JR2+MylTgyD0EkrYfWlB+9MOIfLRpSd1D31EK+SVQc/EKA+Txpjd/rbcZysOn8
wa9XVPs7vmNnc2CctbbxGX/hgd5Qeejh7JyHSIvOVD8EPKBykfpxmJr4mVogeU8nqtZavLu5c4jB
vhH+3k0rg+5qSBLUekz14aLsEXnDEA7o17rX1tMhtaj6BUMKcwS8ptAsQvVOCwaLc6OOSQBwZrlO
jBAbezdsnDotCFPIAIHLwFqlafh7KaWsuPmKi8/lN6Fd0l8KiyVR9S9RMhk+S9yQXNFZ72ku6ZtY
Z/CeagwcihAy2BLQTNts+G4gMNkFwsHFtsorjsO6rP/VOqO40OiS2xhXS9lD4eHpEPjcAdYj69+L
RLq0zVJN7vRhks/fC3NEIKKJs3i5uDT4pBmKfVXj4Effa4ZHveP0gKgpf8U6bXHAVVSjoz8Za44k
4bXo35itrUIVUNtm+s+oA31uD9UfZ74NU0RMe5IJTHZa4nFhYKyGiuxMTlhAuCRbdlQfBxtXXl7b
H1kYaO+jx8Ei4t1Ee5D6d5ejKPw4I/w9Je8GMTx/po4lRHRp8eyNKWXpFKWHZXEUhAh+jGbx7pRD
9lSRXvkEcOypLVX7I6kZs2MBC3c6VosfsTcgJNNEDE5KUTciIpv3cHTJ1wQQ1rgUaPNDqdOrQ7Nx
XMpAYZBflBWmumrRCMrJr989vCDLNjMl8K4tq2800nGJIfiO+/As8VEDjMuToNv6WYx+bMzKnd0y
FKKA3C6hF1nX2KdyaF+McPE/CB2PF4Y7WdXn/zxUOYkFgkHXGSXoHVWKQZ8iSi8kl+n71ClYnEeA
s0BEN17A4HLZGJtRM26cxptDTvryOmeW95f4LoBlYwNuvJ0A/EewEz3G6hdRWjGD5ajZJz5vGT4Y
dTLEXF+1qGpLP2aiT4+L8skq1+6UoIqgM0327HygM7vuJKNYg0RJxlvBGWI7iYKxVYU5IRZVui8s
ehBlyeE/mNuqibJL2lP9IyOydS99fpqDim5lOFX3oL1V3kXT8/SGMP5ZTJDJNIkOkSYz643ZPSdN
c23UNN2BdQPmzfCNx6ikTkwzrVf2nWDjm0iOe9+mr8KRYSl9nKk7hNYEjkWM7cGBZkJDBKtIGTrD
oVVYPqpMdud+8qLNbOfEVDtAni7IS0AX99WQTLyWDm1SrrX0rc9O/hJfhJUTaE/iQhGqLMw2kGdD
qU3HqlTV9w6vFUhhO6fFKWrof5eLqXUgwCWS+88WsnkqZPI7o0TdmDThWBDMjzSI4Brx0rKzbhJT
RD9GYFOROf5gPTtEdpOsw1TYL2DUXzMwBCfad80LGtLgtFx8uQPWqq6y99SwDejqaPV0zbf3TYLM
CqVwb4g/TpodYEJgaByuc6vweyKBZxbOYxlGx7ax9E0gOQnH6dTdzKR98swyPeqhdNnjvfBqeeBv
AN36Ntg0aXp48TFZAN4w21WetPnVCpD0QL65xqoMj8vb0GgIvu1BvzBBYy7tmZwOGgVthq4dOeDB
Xqg8WC8RbVXMAY0Wwit8KHePAyJaO52N24vK0bVccRD4QqKoy5/biTlVXIqn0CmcP8Jpbr0JKqWj
Abfh3LmmUjMeqYe+qyw55BJRTGZOqr1WDOlXxYC4AnbqNa28R21KWowxLbCllwrjMCoeVjtE27GQ
f4BYzRjNjhimCEcUMiqF3JpotjyTT6qkagf+lyIzE8ZbkAXJjj+SNJL5Z3hircxg2wbSfKMG+ZPm
dJGRwE/gNijMRazR2fX78LLUc9+dhfpnSaLbc2ORFTTb2LXcOC9NV5MD8Nz8dJU9e32KfzQ2e1To
pn8dFfkBy0W2nIqW1VGzQvBmBtqt5WupW9NxyZynqXY/hrmTb2VhffRS7JIggHcUA+8Moz1eRNO9
0YYDj9FACV8+NWJCT3EXiZmJ+JnCI/zoKUpxU44npHtnDLjFwyE65qGz2S+/b/JA8saJVW+CQqiH
I+wYaRKBBoDNxarsSeFxkjF+jovq4RgRpsLc591qZ1WuaDfCibttOMpyj/qCHOk8/4FUHjfTyD6/
3NF2bV9rk+wwbbrpeu/8CYL8CfN1z6ZPgmzlnCtXmh/lVDxjAYZ1q1zJjAQcWJJ26NiToj7aY/KV
diVhzvBkbl2Axond44jvFLStoPtBvOAmtLt/go7cs4fbcNWmpk5CDZ2o5S1cfpctiSwIqC4ukSvk
ZfnIcnDVfXc8HfTc2GXae0YU+r4waP/Whf4KWyW4EokOHTNg5LB8h40EL83gZnghlX9M/huiK5yi
cTftNYkeHWh5fAu5cfckAKCYmhc0J0t/TeiwljipifiFuk3J7kMi/MNFtzRnelBDGkV7WJ5yzgDo
oJyTsOJp9317hjMHv4G/WuUyXS/LO4qm6mKOYX3OlnBYJJjWJS7/Nm7kfQo8xLsKobxBpAxooXSn
EiM5yXx4ydvh3eJIuZQxRTZON6mhLG92YV9Tg4rBvESynChj+Dg3mJemHxlY5iuioC9lojn9PqZU
fgVv04/VoxDcL05X/EgNpOxOTN2oJbAJl+Mrpl6fI4Erd132YmqEU9Qzxmu54wrKYXzxtOnH5kky
EDiP1vg7xrT9wMbkPnKCsY+tpcM9TodflciuoFaYK+jEaXCp6nQ4ebBxkt/KfqDu9VeGdIy3yROP
793e8oyLCUtGUuze2sJqnhyulLXhEaWxNM2tDO24YqOMc+/cc8ihcwPbg/BW5/7/Dzv1/h8Z1A7I
ZVO3vTmxeAn6/P2L+yds/9f/0P9n/r85O6/muJU0Tf+VjnOPHiDhEhvTfVG+yCJZIqtkeIOgDOG9
x6/fJ6GeaYnqkDb24iiOxCIJpP3MawpsHrLZDLe2BOwYUFHZaj3yV46OUFpR9N9A6a0mV0vIbkFu
Uo7GCvzWcWeSd0NibuDq2CaBdkXdU34QE20MZxTfW4aQ8AvAv5pxabL0o5jSbAePkckzwErzUDQe
NNiC35MA+E/ReumtZDMMjtwy96bhuitzKKy9Dw38PN4s8TOakUegqyl1UWpdo4s3R9b7xKMdeCPz
W9r0ykC149wf0WVOFEMXULEFQI7skh4nfKHBb/eUYVeehTf7UjpKS5KxuMEswbCbd63K52bLJNpj
MG6NOd5TG0p2y1nZBxoFL3ALUPqsV62vb714VQjH/mgiwL4aIn+fQk1g1afEbXOyTwdap7SiVwM1
uFvXAbkHFpWVvDSLrYKynaU10Z88dpVV/U8WrYahQygWkuYCXva2+voPM4tmn2NOU1BvxRBsZIBK
QB7CBVHmdApO4FF4dAFgf7VqrGcwsyT27gu8ClCgKSBF3TSW/Yn7E1cAs9W2yM+8//3S+8WUGp0k
DB8M2qiWZ9qWeONmrEEs99s6ZF9O3rTWq8E/hkh2kN9qAOc6quCjaV/g9VU3iMInDxGNkADlS+1S
tSj/+FP5jA7Y89R0mAJbwR3gZ/mHQTSNN4OoC88RjtQN+G/0rvU3PrdVpXcBhGGMXXuIiyZ1vl3S
kpNOVAXHBGKcPWjFqYTVN00t8hzMretHG+Dn7UNRw4hCyr7YUy/aOj3ZZSuy5lpDQYmb8RmaSrny
RDWuUynFu4ImhChRj9Yh06/1GnuOgKztFf3fVHiIcRrlbd3Zz7+fBfOtk696Q1s3HE4BA06Zqf+8
TDCk6WY9gKT0/cCmWN1uDATtzgL1DSD7sdXbYBsAaAxe3W/TuKw2MBXRIGzxaEhhMGkSIeqRBNkt
J3ezVC5ME9E9SCoUHWPzaWkszC0uZ9hHmZtETzE0U51kGYl3dgaEMeyzi4dQ+8PSUUsSbT7YxNN7
0AsjrGKNCCJrL79/c0vN3Y8bRL2563qea6r/HPONSTtcDIiLThxzE7pIF/qERVHsgT1pMLBCwfGM
7rAgxfe7rY78rVe8o1b2kEMI4ohsTmaMp9Osg0Fa9hPP691wTI/rgJLEKtMtyFytt+XapBE+aHjr
mACuDMwANpNAIctXNbgGrpTMxFMr289T52oHqZEmJyGkXUSik4LWkm3p2c6h/wNOyUHF36dYEEOX
OzhqtaWibEHd4umooQL2+xESyob7zQi5ts3ysHS0o35Z/aGZjUUc1Uihe6CSdeni/4Bd5S5q6aq6
GZFODops61bRx4BGhWKH9zvgu2DKcRpLmjp8qDVYJUMcn2dwc1JcC5FvqQ6WO5oU8W2iRfFtk/Xb
/48HB7rhUC8zMXjy3px9utH4Y2aUIH5Ll6B6xM8+CTz4mpgLY4SkbdAt+Cq8mXYc3Gz86ipDYMWI
rOsq09DaZT1eGyEf0zoj1p0ftCx09lAThJrcp/RuFHnwh5vYUMfdT4PtGJajWG+2xZBLT93UP5zX
oh+E1ZgomCaGQ8NyxuzZzTHPRL/rGPWUK1RZZ4ZDxM0hDbTOSEgOXgUdFr2a1dLXjEFtdKisGCIb
d7pAvMpoM3n8/eCayv/87YNKcCywB0C5GfLNiWEQnul9MYG6xFuBY6EdK/gAtMpB2hwG9qkutUPY
tVgNachAFt74ARXdch+E+XhorYfc6aa9bNPwE8pdB1czmksNj/gu6lubiI1/t0Sords+iWkFNLs8
RFx2tBr7FI3OixY7HpGcc026CjMTF1OQaCTVq2kW7Op5lCt/lMlToImbHJGU9QKhypPI2f1+GIxf
Dk5HmKZBEGA4OpQS641NPJjw2NIITDcB1r+OwNs9Q1y58zjl0N07QbCEqkWqBr5R+1g0frD3SiPe
N8JAhFHzbqSpaTtzwgvk9w+2nFs/zw+HmeFZ3PsuCkJvT/SpKPKOkgeEj6jz9ktpAGJPsJkw5joB
NHsCYLQG6jlemhYnduWx7IERugc+vVpOb99Jn/zc0091r4dov0JBZwzEpR+yreRg/OjqwY0eOvjQ
a3Z3WuomMpbxfWjUwb1l3Vl9gyVZEnq7xa44bGDD+p4ArYJtyC0OARhAAfAyjNT/w853f7mwOcdN
aDWmYG5I7N8EFXma021rbF5eVXM4lPqtAWE7xO53RMgY8jIBRBDuitArqOrTsw1MtDhqI9D3ul1e
Sba6doUeAhpHKtmmtyV38IUAVxs6SAuw91vb8D+FArhhMcX9SVYaRoBLtmNDFYr1ZH7eJRmqeymY
Bw55cciM8WmpB1pgg2BQ9whP5hWYy2H6hFDtbeEri4piKo55WX6KFRASo3t9gz5svFPC1ffA8B+W
pm3hakhBpf5H3C+BDJd4o/s6Xli4i9cb+gH6Bpa1da9P4+estx50BZ7yW7SCd1NYDbfSSiRlDHAK
o1dFaw5Q/STyVr4PS/g2hnmyjSG7mYMaWLElZ9Y2Upxi6G9+v0aNX9IOB5dAaXuCeRKGbalp/OGw
G/rRhnlCAft7ZQxENkC90JcAyGqaEB5S1pblY5PT1FwVo1ceZ2XyZcYwkv0IkDHJrL7//UNZvzwU
TRECUZDVdMlNId48lNcUUzP5gH3FaLqoqhaoqNFdOQVR9ziZ0yEBV7tZOnE5hIQNnFhx58GnHOoE
Cd/2rgTFfMTH1F2DVXIPBJTanuZjijunHV9AMn8NdI6BedSoaLdNezO0obtCO1/uG9uJnjrd3Qc2
Sqr0C81NXLt0YjQLCJeGcy0egdWWwsynfDK/gnmipLQcv0sRLg8n6yCKChku57WyIDC7w5+CgV93
lmBkbEuajucatlDn4Y9TFqaTYXJJoYbaIr4N2uYhHpHf5HQER66wZXEBaec7Wi62TokHxAz0M/Ib
hOogWtr8GDTJtA81rDkT5TBvJniCRlV5WynMo9sBPgrnP5zT4pdZpTtPEup4jkWFmAvr5+fOs7io
olq3N7DBzaN0B0C6aA/xjx8RAS9WfeEjsNoY7UaqembhQnbRPRec36JijnOpxCM3KquV6PDXhvSy
pgRmn2y0mjU0VwAie7smn96FUBr+cJb/kiPpjiktj+TeYqcCvlYv98OgKyT1ZJSzuynzSR41FLiP
SBccE5uIBsQSqihSsF7CqL7hVv1kTLZz5s1WdVK6K09H/W1VxEW8mzzkNzNwhB9HCqjJclr9Yff8
Gr/ojmHypMIC7/vLfRjpIgUb0FESqCqBDxIdjpSWhlNPCUohA2qFGl4fNPdMJEXRbFj+GHTrZSkr
llMxHWtlD44obE5YllhkdQDWUhev8bxB4tPvk9t5MsSxSse1ORrWw5DMmJJnhD8BbYYN0qQoPVlw
cHtZo0hiwcXLHa0+hHFzm8Rw5bTG3ysyPDlIIVZIJeHy1WAlQDV2WbeWp9/lbq7dReD8nIFHnYsJ
T9+0v5CPeWeJ8TjcqSj6w7W1HC1v7mxmSpoeZyEjKN4EEzFhcu0QUG9mqn7FgM3h1MWnOLdBfUsI
TrmPWLEftyj0UPpc5RiUiVkzj5OOfAgVohn7KvhBjdAATGBZoQW4GcZoIeQzbWX8s7ayBprx+yn/
z09NmYfqAn8Quv68OkFEdnpb9jw1kJ7t7MDHLTwHX8qxLdDiredjDH0DyZzhvmmC/eA05Ql43+Mg
YbpPE2yQroXi5QXmtXJumrB3tuhsAwTo7pYTIWrS9k8jrauH+nmoKYrwuKbtAWFy7TcPrYEDC7PE
0XmAVUv/99GOcQ9PWpS8wdxb6+UCj1PzI4trfoSs9x0Y53AAoyEURvcjiEhX4es1W7lEVnNC58ub
Huih5pznS1XHANHneMj72LluXuNOkd1y9mjpYLTezWLTjHkJBjlT4jIc8ck0p++XeI01t0DHYed9
RmxtOvagjNeYcuA3SjlgVaJWAdF7qI4BYtWXseTn+SCKAhqc93R4wdUvYNLGgJe5QIAcX6JI4qXY
7cUDFTkYE8hJE+hUO7JaykFh84zRtYtuBpnm5OsuRJ05uiyQhSQ3aZl5qKWXmfCPMoyak4Qf5jkk
UK02fgIFA7JeWHIPjwyEgZVhOphXxX4aZnqaVQ0RbxpOrXTOM45qOTcqKsvRXlTJnYmQ9b1GJW43
dhgdwsZHh8vlYhva3VTC16tbxEtApR+MikpdGZbDGj6/rhQI79oEjlxZdagQKA6A5vruruPflxA2
T7tsnSH+jSmNfvITDVNe677qOeBlgNNnE4lbS5QfRG18B9yblQPSSaFwa6Lizff/rWSPDplqBAao
sq7CGM2nzHChdGAG7Lj9J5C8OODUiXfwUIo+5vX8+Xvx3ratCvuatEFwF5rhUCJhY2MYfhKW5x3s
CPOniK73Bf8Qe5NS5NCT53yiq+8lgUC7FdinGDEZmB3cnbtmivZmNeyg3eaobpjY8PZQxJdiCZlA
s+q4Dz539fzecPXvfBFnCFGa8+bmoYMpJ8MR7CNG7BvTisoPY+Qji0LhnOXwwTCQ7m3QB4bMNRrg
hrrs0tmz/hB187VoQlAakTBuwxbJMQkG+sbtWix36/G9bGmuiqqvb2wTIZ6ps2AjY4ICPU3pX2ff
nKEYH9u4TW4jdDgJkh8tyqM3GP1sawjrS7MrRboII1/fXA8JEqIORPy1MYrr0FIAi8yOsqUlPiyx
eOObH/QASVt6ud5p+b+2b18HywX69fujbamOvj0lyCJQSnI8S7fexoLAaFNJddHYmDCa2Pcgeswy
QGu4t8GhO2jVBmxgoYXa7fJF5V2tJ4P85Nn1YdKBCBr24/cEubEr/WBntncz0ZzoFfo/cKYv2Mug
Z2YPzaEsOUf0pGovy9oNrpbVgrvrHet2TByJPQX2o52OVFI+uckORhaVUvB5J2m6sBBs6C8bE72F
HYJC8FYan3M1Hq3PczZhiBjgWI/d3UH641PnjHLttZP+KceOGWUn8T6gbeGgxH0b1P1EMo+bmikm
sPeWjy6cL05pV0/b0gUC8PshXvLQn4fYtFyTloNwSNl0Q1WffohtmhaNDg5GZ2MZ1WszVuYNKJ4U
AxpACZ3hnIZYsf002BvmYPd4JkbVFlbLx6zKnhzbZ7ER5xrUrm4jWGv0MWizOZgjjnHyXpsxEYSC
Z9zilUJbAxdSW+t1HAIBw1DmpwupxafIt4rjEtDbsbBv//B+v9QXHUGB25W6bttcM/JNwDxleILi
D0zAHMO4ciSgR0QtqtMS7+jUATaNqyOg0HbF2c5WMWDEsi/gjhaoo5BpFMOIr5mvJTdFY9yUfm7f
anFlkg6YaCQ7A1oa2KhGpJwBCRFCF+2NKFEbWXgHs5vQyal03Ej7JoQE0xr70HPPuCvik4Jk7tZy
3cffv7HxH65WyxO09Fx1uZrum2q5Vehu2PoC+6vMBKNW6WgUQKSnNRjR0YkSAGx47h2LULpPVe7f
2pG4m71qg1a6/By0IwK0oZbtOiUf0yOY84e731Yr6u2Ko2hDBmPZaFTZb6LpJJLlmKTS2oBKlSe/
mKtHOm9PFrcr3B7uLgsBowlYRgk89Fq4k+jWZUqYBaT8JWw8aG3qG2WHp2ON8D16AQH+CLKArjdP
4MwzGL4GDRlKjv17M6jlyaG0ehK8H11RSWtXoAgRRa3AoRjDugUES/HrIzRMb7dwnoIgPvt+/OgH
VXPIIlueAHvJDcOxgU2tXfEGBDkIQg3MKDVA/4trtrh0uqK59VPjmwR7cZgnUjLR9UTfkcxOqBdb
fygCClXk+3EoadoIg8qqRcBKLOW+2bz56AqLGMjb8DGorWmlxD5yJW7TZytU58U9LJHHEs2vI61O
rGNt89h6CWQTChItqnvZCtupbuNkKvv1EhTJgigCC2kcEOMl1wbltqzO//oy/p/gG1Yc6RQUefPP
/+bvX4oSCwJswN789Z930Ze6aIrX9r/Vt/3vx37+pn/uvxX3L9m35rcfuqCmXWRvP/LTj+W3/+vp
Ni/ty09/2eZt1E7vum/19Pit6dJ2eQTeQ33y//WLf/u2/JTLVH77x19fig5cIz8tiIr8r3996fj1
H3+phPe/fvzx//qaesV//LV7qYtvfzs26Uv+tXn7bd9emvYff2nO30HNOqZOl8jkOqRz8dffhm/L
l9y/g933PLA32M8Jd8n6chpb4T/+csTfSWfor3iCsoErVQ2oKbrlS4b6Emw9GwcihLs866//ecCf
5vHf8/q3vMvOKPu3dKUdtW3/vRYpl1PEEmxpzljPdD35pubn9FbiOFaKSk41AwqkjNmgqUzFv/2g
FeCBweN50NSqrem270TETurzCesi1YIt0ZfD7AJVLrqkI1fpys6shFIAUtGo/ep1ekKq+FxC0IbX
Ob7EYwXbKSi3gYVkcDXVK3CT4w5EX7zupb6bneAe8btV1X2DYvBuapJXZBOB4YOVqL3sTjP5NnD0
ZxyZ5cp0CI9r7+IhDblCBH1aRWN/BE77jLrjDT2kD+iaH4VAKsEwOaI0khHljSDjeTe64adWrzBx
CPJnIymeDdx/NuqnRdMXs6m/b5+fds+Po8zu/nWYVf3EldzVkil9kzjldWSmUFHMNS4MWJF6qQIx
IIRU6hjEO5iyeX4JOmBq12aI4K87Y7NU5a+WD8QLZ8CLGovYY3AjDquVV+Q3eiU+5B4ji5rHtMaw
GRbgxa20rVnbdy0X2i7wJgamDK5NlgGT4ftwkcApxUvWcxaWm9nESaaWD3XVwXYJmX4bGh8BEseL
espSS7+k8wf0Oy9QkF7j3r90kXs1EMUaLJr9YYeseftRtMHVryR4WDQIthGGjqggXBP7DAikhxwy
IzMz0qz1THI9SAwrL0DZ0A6GjTHj1pKFSBaZPcCY3Nfu65LrqwvEnWE/1wW6srGP0IGULx51v4Cq
+EogQQu9FtubsctwYGqnPd7cVAYOIfKzCUjolebJS90xsTMEKPU/Vq7nqwH/K2ghydEcneHQyOwD
yEhAODHvUjsjsjh2twclgp6ilT4LqbO4h/nGr4rHFuDdxkvaT4Mtn7siQJ68eOiG/GwzNshzfjNz
ecmxDhNjcWkG1iMbr6H+QUhGHxj6aMb4SCjilgljgQ83GrzemU4NHMQZjXv3MgJyAP57XnYVZOvn
SoYIfI+ICoLxcuJXvfIvRelZa6fW1p2Huww8oLWUEaBqK3h1euaWhjzGph4iFFp7AigEEI1VptY1
6mVn6okwc1o2NO2HPB0+25PbrKYIph4Y7MNsFa/o3zIQevA65UC9O/Naq7fpEk4CcAaRrD8g/oSc
UODundKiM+g/Zk3yHEnwXxLNXV1355Vm8N5g3j+i7nPnNQwtBIvXykhOHV7gCME80hv5qPlPjYP4
W5zpr+oFtIiQ1YKYt2oD3E/hTw9WXG7pdQKGboLXCmzDymy7Jyq8WLmmWPJZVrFr6vg2jQRBgT2e
E0SMoPEB/tLgEnT9cFcFxdOy9nvB0JhQv1C33E1meStD42V5OzhqfwAGLG28n09V2yZdpHBqObZA
k4nj4Ifw3NI0pBO7QiD3Eh/dge54HuQvnswgzGvmdSzEycV5nKL4boJ1IwYdsMA40ETP5Rl0QICx
ZPxCF1HRWDS6HljYFj4VumLuYJcUj/ajLtgHZZJgcoGviEvDyUbQKO6hNsAsN7GXcw3jW2vxK/Va
ntWnEuT4aKVQvEvRgI+QT/H8L5kXbmEcsz/KeVoDJHgYMbmeadkSI/XBeEIK9dSV2UuoAQbUEKGI
Jaq1SfYC32oAvvmNLuR1TsVFhNXGhtMHmrtAQkiS1eH7hGpwf/CVJJmr5+8p+GAhTQc/5P2Izc4a
dLdV7kZH9WvE4K9g53611PvWLoq9hjN+hZWmJIjU2zuosfxwY//rQvzxaDYWlNbbuTJdUn3Do0DG
VfjzXDFsIpojCVS1FFeP91LDhB7jqfSxR3PldQgB8BbGcwrxCPphtquaGdxqMd1RQLyoT+NxqQG4
SfKVhxWtp6MAU4vnaEA4JnVBr1UcUIb+TXOTF9LFraFZL0HOkPcKADsmjJZR61t3ct812MyYhXWF
ApqDYGTLVfnnUcMhC3mZrCxeDBveJXaRT/gdvrhwUtaGm720pnvUa/dT6rCGvIrRGzmWKIbiyDZ6
YK99CN9cd67PABJo+IghHIecIYUVLlaGEFdVrCjc/ox2wFlI3nT5yhwV7+y8Oc+mOBVxFiKuqHD8
OF8NDrbEqAvn6NAglAAEEHdy7OQL4ww7RClfbyu72dlWnHOu8bFucM5imo4oFR1k4iJyAJgYaE2x
1mMXQzWMhh16HLuwuuLR1NMBjJTeNwVbhKfWuS0+uwNLHubWDMk1QbPB85PDjEKlbaEZmJTJpzpN
7n+/PNyfG/YqPqLcRFHeMEwsiklHf14deqdFAamgsTZdLug8QttOIqQmz/PMGDm4u0uT9a1PCGQF
eOJgnLNbNl3Bmg64cku/psNtXFMOgCLRT8sXjYhd2MZMllNcWxlsbd09Ibr2oj7Z5QAqxil70VJ+
hUomVsJCGoyaTtKlL2VrXSFKXqPBO5u1ey5stL1wJTrHhmQsEwar05hr9QDFZFx7oZ/MkAUKlZVL
M3eLNSiO3TxUiHfxm9r+SvmEWAql45WWy5tMvOf7pnWJoASaUuMhN3vYINHRBblBiRaFGEQ6jsNA
RZK+NBZ+/BCDP3qfPzBl2Ea1tlsOAc0saZ13h5BjzeHAmzj88EG//n6SvP80SZTRDVoMZM6GeJM7
T7nW8Ca1WMdOL7ea3ym42X1r5OfezV8at3gpBeusxaK0RYFwbVisR6qYWQPokPljW5vpizqZ1eeN
ucQ8Abd3HFaqvYmaJaar8jOg6s0MknFlAxvY5HwDNWX6mxrksQ+IJT16fscX2ZZOFrHc1RxofvKp
qPADZa7UgQ8RhA1pwyHGOTkxsKNuDtQmUEFhruhOcMIN18Szr506PVvDOre+ko/HUAf8aNXeRQ7F
TR0biUbdKR12Ef2wERwY4cCBAWvkivLFKUeuMB/iq+Q0M2x2OZYHmzxBwalMObOnZsCyVUMPPcUd
wR7WVcFJ42vMbh71zwjtI8sT9HfYOyCAN0lMfPTk0wDokRTiVs0fShFndWC7IPTQ2S9XKBlfa+66
seA4R5202LSiP6XSvtYBQpvvKHRqfzi5wWT8ElTbYH3Yo6TSlkTT/ee9yQAGg2cAeNSt4jy3xbNe
Zc/NXJ6trDiTuFzrEJRrrxVEc9mp7LWtU15ta4ZDkZ/8DhZ6WCITjeplvLF1ooaxpgRWVe3Vj47C
S19LkZVbF0aR0bVPxCw4tGTBhKThtA3Cm0JvX+IqP2lOeuaeJwLzHiGJzsQyhUNhOSWMqqivo1Ub
v+Z18IqEF1E05otjz6FpbXgpDF6NEPPEyFu5Vg0an8ZpGw4eR6YWg5LFYNlEP8LrCtQsgmjvo9+g
U41cf4/LRPk+Gb29wPVMc9N3bWDB/W8ezJZsyDoWWqxD+JXQlphfKur0CPIhOegBRU4Lgm01dc/C
Lk4RqrlLxGp5jEI51HjNYF/q2FTzCxv4ItUCrNMI76kKGmvZ4SdIuDpa9R5l6KvWQr/TPiCKcwgR
U7Bq/CNhb7grzOGgMgG+wt+ZF0N2Xq5EPp5yv3NuJmS2V5UbbIdRhYtuDmNIu4bdHu0u1Gccjvoq
wsfSwXqLp/J7sgkzRwa0HL9ouUZhLEAfUUfvcuRVJB2UdVPTrEFiYa2ZsKAtgmauspKwL+SnwTAn
6VSKPCEKu7N/cQ0i0wJ9RxN59u2SV5QZXafePSUTNw28LmyF0uJJo4ujz2DWI3FQy0atpEpFmaNg
zbH2ZJk/OyMxslTYl9YcEcVLXmEtQ7VKjH4dN5c+cG/iLrhDNOSQaOUpg6C9muLbQuKP6ifPmGi8
tqPKQlLjpk7CD4Z65jFoPmaOfezifN9O0RethddukRJ5EYEUkj8IgcTPEXVxAiTt25Jpz0qacppI
+Rx3P716E7pTWkIZLHOI7adt1EyfEn8+Dlb4gCLYqxPBdwdOjxtA/Egehm2NSuWVhy/C6UgXIGB8
MDVHkvHxSIgQX8bmsxNTykfvdQBrwZsIa3BXhOLMNk6lg/OcZtlz7bgXS7MOKrr3mV+cq8k2tLs8
+koN6+wwapqVntIw2FUMadyhJut1r1Ubv2LFp+O/8jFusw9AWy7LesAxamcjnb3qEA9wQbV3Mnse
VFwfuSQ1amrMIXtfoUC1tsMEMVk8etvWTVAnYCNHSGtYwTNumq8RbLR1l9mPQxd/aGveeVCTDZFp
BVLjo0pplvWmUu8xLp5GpRisPqZyN3jH4IrtdSaLU5hEz2kjL9y9F8TqLqO960T+GFnxAW06Gses
EjTTybqr8JGK1HqM4OLkoC9XwP74jeV7l+r+ZkCLaKU7n/vGeDX95hDEfGOVkb+q08Vt+bzKv0ML
u8FpRkZUvbSHGkbkwFVEXjNvd0BD3tNAvRQ+WjOk/MsRQS173jVp/jyqFxxxE55cxClrLrXR7J4i
FwWowMMOOvAQQZioIhok2UsymUTJU0tNinn1Ln2UPiO2SXKNTc7KLGz0vb+UTfPe6IuzVujUgNwP
RXAb5c1H9etQZjsDMNyOEldh0uZLAEEaPa4KkCgbBXuPVxA8QJFsAwLALLaeOx5ihJFLlI/IG3g/
GcAaG3XtHNvDg1Oqv7T8M7ZahLfBq5y0Sx1EN9gVl1SPfcCLseQC155UDagi7a9kdUDM4rq8vscq
h/xMhGRmt3ESqf451jUsM9rA9rpSs0ub/1VVhBKdSgvEfUyf4cJNj4mC+KcGNRNE7htFNrWm/LmM
inNXV2d7urGa7IzA3TZFv8b18nPTU3ZCNlqtWLUstRpmWpS+aiWbkerewU2RWG5KfhM/g1UM1eJs
uOlVFXFaI8TiOdc/9JWdbAxk6lfUgc4hniVjCZstgSSzEb32ajvTQ6oeVZhc/kHffEUFWD0dWgA9
Bgku4A2Ou4KK+ddRubp0PqYBiDXdOzPTXmhk3yY45Q3meKiyT+tZZ5BkrX8pXPNuaHSxjbAE04ID
UMSNB9nhtkUa2ilV1YAp9dUhrRZH4Wwp9MHrZWLU2REZyfPQGdwZpXXwBMPbRd5FrcmJO0KtmEaZ
A9sz4h4D5ZrkWXy2hzJeChnLJAtjBrOBkcTvI8UFaPU22fPAZJuYzjmC/PznkAGz2NqfdaAgaDNy
h9PigfzcQyBHDBNgjAcHV13dEyUBfUiesww8EGTHPUKjcrNsyq5AKcHv3tdBkq09u422NNbh9yj3
bthWGssUUTIu+Wo/wTr/0wssIMw3b+DgAOvpLh1KgBhv4NmzLazcq0lXdTGfoLjBJ23ynSb0q4WJ
dYne4EqDIzAm9aUa380GOYY9kwsGgwR51qCIFapCg4pGC0ffwkLfqEjUhwvo6y8xrdLVDJFy1Y0I
rJjzeFEBZerEiEfEyaohW2Yba86KDbdZ4sbZgKrMIj2bo9z73f2sT3exRwpqDAMIHIeAcElkcuJF
VZ+p7PadXVGWKLE5JjZiJMm5DaLUJRNW+XQkeC1QO6iyRtXGMtn1ozCvsEfe+yjgeQNo4bkkYo+I
xO2Y4EZiCl70lmKSV0+6DJ+CgdhVNMXRHl0Y8wZkKhKASt6DPjlSgqIKSHw+x0hwpPprUCqpgFWr
AbY1ze41Reipc/azQ70YzcqPU0/CYDvo90KKiCkj8fhDC0WK4jdNKoiJQEBHzbqq8sDk90+a+V5V
XZaajWGj7W90X9mZvJXDr11SDilR34dXtqpV9F3gs0llSt4XfkOUh8sJdg03Xo63eYN64Bau2RWR
ftE+psl4qwbJbdutnTlnRR+065BDIPu6ZCytjSqCe/RpotDPxT3K6glLQzyGOJuo+AYKWmhcW2o6
k5EhveAuuYk2mtcoMK5RdxdM+TUo/E+VfGiIcVCbU6mBUQIz1SgpO61SuR7u0nG8FPDwtoOjQXO+
VEykLYoXJGj3jZs/qAxBQ9+gKBAZqoqd+jtMt3uZU8YdqOmkyHovGUOf3Jf2hyJDoMBm7REZFqhX
22fPrJ9C3dlUPQPexOkpKWqk+1grmspW/Ij/S3Xmpir1axCgm0YeT7SrEmsTFruqryyp6dhfEM6R
kIoZa+RUVkGRfqM2Cu0wL84WSVuxZIgqjY1sYzv11n7MiltgbMCaOXyxFPy+L2LLPuJauv79wWSq
bft2W6uGtwvwGojo2z6Mbg4B5fNYrFWxdgkyU9R1pWV8rx1TD/paAzOCc/O69GV6a7iTvXMfCP2B
nur3GHkYsmTj9LdlQ8yPfe1pOUuLDxGtJWSF3Bto6odYxbZWj/vumLwiZXAyhxEBU31Vq1tDHdBZ
O54KH2a7NNvD6FnP6gL9w/vKn/vdS2GFjogO8M1DRNTT3zAhChPKUhA6/GYV/iXx1z50d5aKlm0u
U1dd90vxvw79S89jN6B0kat8jrvoVUXX6mpVSRW6EvhTg+59Qj2EmJHAHgG9sxooLHZuQCsf67Q6
kxWcqyDAx9tZq34IdOwdUoICJa7A2Cv5zXy6UZGoGv8l0LS3dtXdeQHxJliOixkT8vU1TMSZX+Mh
NG6X+pfATk8qmzRtNeIhlH6vekyd7BziuJIE1gZhlD095HI7Sf+CCrAJNc/2bCqtcDtWorfAXNkP
zhSjEgrNZkkaC1q/q/gzcmJkoXn/vauWOlAzY/G8fBFYLSZYOZkcdysylyf1xOq1uDQALNTpvnAo
zVR2zxU+culzxtyHQYECMyGOFTkDKNd8jy6aRG+ac8w2H0da7rhFlFCf0WvKCRAR/ruJUBdR1/kS
kAcdv64BQeq5MTVh7BAQm9sg2SNpOjibDKeXJVfLyNpRTWu2w5RD1tKi14ZiHdLRiDO4qaQWiT1y
Nbt77FIo1RBT00TyVljX9esiYAm4Zfnkjqh8WYR1nUGwrkGytrXwJmqDIxYZLPMG4zwokrdqs6jY
WKUNHn6gU3kniDACVFKL7LO6yVX+baOghSIg0H0CiyWRyQKuFfVsaNkmG9Umimk8rNDGTd453exw
lWNfFdUp6gnVYWF5oritSK5MdeHm68jJqIDm1m0126+x885vo4mCJT/VE6xVMhpBG2dppTkWD4vM
x6fMwiTWItRUiTJGN+8oPB2o0Q+buSKYWiIMFQPqM8jIbFwPfvjFV00dpw/2aLdsglC7LFn6koB6
j6Vd3lqdidROsJOpdjtFxdVveMwC3UgW/X3crNVeaHznoFYvOFECKzFcs/7w759jZNbJcepPuPge
Ak9lzMyJObOe2Daua38LMjARWBWV/cUeTyg8XEz25fcMmY+6pHKsko+ETrNqJy1NrL4q8UZPz+pn
qew05LyZcnudV86DaeKm1zlDv66Rd8albFg7g30sHe2mCTifVKzYUsnp0vChwNolncNn+lPnVFN1
FsZPhZ1hXCa7JRqVLsGmlIW1Sz3zPk3/L3vntRw3mmzrJ0IHvLkFUJZFkSxSlFQ3CBoJHgWg4ApP
v7+Ees9Imh71njjnYp+IE9HqkMoB+E3+aVauRclINSZUXR24gR1iJxo0EtRz+2tFD8m52agx+/Aq
Q75ESYoKV67hvks4KpdWMkYwlaHqc/pfbH1SVlImViHaPU8G5ypmUixFbfNBwLf3NnmRWDbNtb18
rlRkj8U5LjFQS9S0RBBoJntWqDdkIKEQGb7XghdzbE/tvMbgM3xXlEqaPAEryTKT5EKGD2823YcI
QB29Na+D8+qRq3fjditBdcU8R5LueCD1yzdQU5T6XU5QKmM0Xsct2YyTxOAdjTuohDJVTXIHc9Nt
QfQRG+m3HINVXavXqi4fzwCzfORb2tRK2YxRul1q4xJTmSwIjkSpRiyBk1bqX8wed0rCslprb+Yi
gTuf8xQLrrjnFycF5i9D2SOjsbK6YbM8LWxXONOyT43xEUfgqxkBOZdnVefLo1cdm5SgZkmoVFpx
N+vQ+bTwoFSdRYjgILG87AalboOGrIOkLJaphJacXEum3gzX6F4MHSTb28l0gxrT8Pvza0kp/3Re
g4JSQXVQ53OpEfyacu5bedXAnYWAhxXAmrGd6/EylRvJL8yjgfU1tY9qsqV7zivaB8Qdtsa1X7tI
2yxZliVlIGZPpqkts7sonv3JWVVNe5uc829eWfzNoWv91ZnrEl7SOgSqDlDKz9FPSTEDrZwrGMGS
fZ4U99qMfYUOhuBFUygUNm9OrwSVOcMD9832ysP0JCiO1jG3tiRI7SWDGT210Dn5RQ8BKbRwOlgp
OYOWHI2cr4sxl1fg2t6lyvVDrTJFptrf2EW/aypna9N+KFZpOb86L4MDj/gqhcVhW+Rp2FXanWw3
JYejzGnuCp1qbuxaT2ICluDckbspG4gCSxBmEn0t2ywznD2QkQfPQ8XN46K/n3XzZ1ji4rQ4gHZM
x9RtjTDyl2pQCroa8ky2eqebHy2g7DXQlP5MoCIlIUjNP3vlF9eyCYgyfDIS4rZU3Gy9gnV3ABeK
GysYjTrukDjB073qj4iBPw4x6q0txRgkegh6EJ9f4gFFyqZSabCpiy0xk5QXpE6EAzoX+bvUDYAa
X4PLdDmDxRm2jXaleJHrH6lA6v4ZilzfTEAEis/sXnB+fz8ihgTMv+wDQaCCZfMsl2qZLLkfKt3z
2LcpTBRaEEXXYmdYmxQNZ58o4NCf2fiUMFBtVp6i/AraBQHB2pkevudzJTUGVSt9S+ZBjghirx7w
JmJuMPDC5reFAOpJvaaYFreGrgkICeykFDc/cBgtOIExttAvNh/bbviAylji9+IBJgVOCoxjUVME
sxTJ9Yn6MdWjv1kMvzSxshjEBPDE3A8dveqyWH549FRtLe189ZClHrNXTWmeqIGS2DmHRQ9lBi2A
/uBQerG8+0s/bVBmOOYxZ4KVoC4/28k6Rhns97OheT9DC7/fk+7yOkUozyF1+PN0ZD2HpgtJXJAO
5cnLz4fF/ZCMumtMwQCIfXHkBIAE5/y3xc1b8tSTHd958XGou8/nFCSSpFnPV/vJuDb3KewRw2ge
JCMiyc5ZR1jBPcwuxgOtZISulQJlmDpaffeWi/SbNiRhXM0Bgtw7dVogL5FMuHz96gLus18XJ2zx
YhZg00DTMZnYMKrhi8J36og5PEk4ivGRF9zeouYbdRDtXjBYi/tmg2UqzpzQqRk9dR2JRc290Ffo
fKCnswimnLxnidRUj5YdDRZLXFRkMH+bLSkLbLQ8kvhbi4VK034HYQzZnPl7ynVxY/pKTA2dHKvl
kks9Rbywy3kda/CwiQtJA9pppgkmYRP4g2SlFSTdgTe/LNChQulo4EB/jaMhnokWpMzSWtkDLhIt
3XhNmjd+yUCz5HhgVOu0m5g2f2+0t5mefO5bZVcPUVB509bKLxyvLkTzcCcwRLZM1JK8rHAtBcqS
XYv7JFF36MkEtqTRriMnej8ZJ9veUgLdah3UkwjSh0tOVQfy10cQh9ZS0aCcKCleJ5AYBpLlb0Z8
/mZZ+SEhBkCqgY6IIehAfi2LJpHCQ2Ekz9fkciPp/Dwnj3JB8lItv9H6etTBC8s21iXPaqowCBXN
h5octZR7Fg/nauRfzdT8nqweC7pWI6/y7a5koMwAgvZv5sh+V9TsBQ5xBGcX31bOkyaKbmlqSVkJ
DbwnZLeWALacYRpXSeTDd8JyELRYcy0AJO4GOCcWKJBDPJBIxaCBqw402t+Uo031X4J5SpKqqWk0
7dOQpmm/5OjIlBamSVI8EDuYZahRcsRHXF68dAlOJAyQ2ouVE9SMe4siia7AUqdAs5dUh2uR3yes
kwmOr5x/SyWr716a2HuAOfM0SfZeTGajUf6DCKWVwpEULSSdLHtFClMSJNdqdEfHE+VQqTGZmu1T
g2yDSdXNsFMfaDRUlx/qhJvkq6yckTpVPz9K4halom9SOJU7QPvpCUSnmNNl31ZsVPa2/Ny373G3
ndBEE2dBYutMteAWk4zqEI2H6ACRtb4gSLMC2PuSwyQFmXV5ii4VoPVJC+tu3rImKoviuGAWBxI5
y1/i652ixV+uaXsyyQEE9SSZgeokq7g0AejFBLHa9bJfQmeJVaA9pDwEF4h8pF5iYBySHGSDFzVI
d2I4lplH+RrSnvrRo0TtNwUx6fNXMsC471InkHhftrhr1PcXbOe1AGJ1zfxKsILjOTuJcYoTSCbB
XS5GSmatr0iEps7KaG7RC3zS7HRbzMXDABR+JdESinXlsiKAf29Z1I9aP9AZrz2pI8IKUltbQsvF
JEIwCs4KMb+zV5ycmpYLPXvML2Kx5IOK2+8HiBl8klYQr+He0sAGYSlkgu4H+gaXquRijEsqmtCo
HEpxocicEbnku7ggLf9IuY5KC5UJiZH1MntxlcSXWNmjqLWUEjUpJTpJ8cjGq/AoA0dCL3l4HaFV
H3ZEeZTIQVNw+bytmnemgRWTsN1x4xOoZ966Qcr8TvEwjd+L0Q1lPDYGSrGAQRD9ZewyRQoSmDXG
SY6dBXasXbW79EzJ809MJA++lBckkMwy5as2WKR44YGjkY0TqzrJnhjU6Nh60N0XB7k5dKvuHTi/
yX9mNySFn13KM7JFDCCJ9qTSHKy91SPPJuCBjiJdfT20Zvy4AIbzy6IlhSBHMfBIhTyXymfH8833
EFcndYA4knKUmx4752PbDqR2rC8wwpyuHLPghjggrZRy29k8SpZBHf2kVN/+6QQ5LoLzkfL2PQdi
xTQf38rtF54seQFPW8VKA2WxXqIuEGGHKWYDXK0noNYLzDqfs9vOVDbfK4bUU6TekrvFgwntUDpG
aPKVOO34VqoVWMBbZ1e5aSakYUi2LCtKo5g+E3lIYVYqWAiS/1m57FBT1NRsVzcEMFIGliBZ0BFR
b/QkoZqVgJOXmM42ugeUwFtnL0G0HAhSJpLPqzU+AR79zHk7Zk9tlCBLBCA0IyumT2awFEOXA0EW
s5QXXSYPQVj0JUmmjWS4qLDWdn2SrMQSs8dddpKjtpLcPE1+c/YhR15zRmxQ6OvRrmDnXKpHs+xv
r8P8EW9plSE7rbWUSjvgwvyoxG3yw1nLRTt0/7DVcnZJ5dpGkABUPBxKYitk4CJZwkukuaQgemSt
DJ1vLSjuSa8/282ja76TRXqpzvk6Hrybd8tqLGQJiWer2dgOjhfq9Pf4miDpx2x4nSZ+uIOYP2Nv
wzf/VPODQs1V19SXbJtEGWsDnhbuMq20cBhVJKe5s86D4qEbMbGSi4DZkL3jPpQLIlxKtPWQvNMk
TDfO03KyX3COZCxzdl+Zm0+a4m4X7/M/ahL5686On/pF/s/6SP4XNolwzP/gpksTyk9dIvuv7eXr
9cf2kOULf/aH6H+ommPAogXYxyCScAgp/+wP0WkdoaMVZAwEMdJ6Rez1Z3+I6f1BAEqaDWixhq2V
Ru0/+0N4S7N1HTSUSRxgEJr9J/0hi6vyY3wHnQeXoT0FBORfBDmO3TYKXHmDrDkgmc/Q4td3GX2P
EdR3g/21ueA+6nA6Pl4iH7jSvqi0ta0eDdR/HZpEfhi5v0DrWr8wPVmmgwqBhdvoWjoAa4en+yne
1GO0uyEPAkBlz4+tesAKcGvgpNtkXetjEFVv1sWgSQ2bcDkg2x4ChwCfOd63XfVcOtFtPr+mCqSf
te3uNIRxnKuxZ9/vOU4fkBn6YCgCHLEhPrRfr3F1mL121Zx1zKX3gLLFkLfP+XCliv0Ep7kWob8x
N6vG0AOog4KK7JTh0M761bjAEci5eR5eoUKiKzP1kfIkCi1SqLUuz32dQWB6d8VRKkENaGYXZvS+
IHBPQaIMhOG9QKuz74Mkjtjom0uWkrqEapQmtrGfiRLQBe6cQJ6BTkf07voQfFVmo3+h0ddwRol1
KukuKYMUtGyUKUgEvdugoxCu9slrh+W1D699H2bwdyTnFNQF3TGwpuk8lGcBikTOYqI8WZH7BdLs
bM0xHKjlWcldf7mzMwHLIKZ2oQ6eUoSCc6tFQ5h+yqv2bHGeM1V+iqGHzjUwoLqkVmA11Na7AE+d
EsMFPbz3dO6CJtKCXvOt5nlGm0fGLz7fdR1tBVey8STZuZQxF9sOOe5+LFAiR5kyNUL3qq0sRtzN
n9OZ5k51rWd9oLgnaIz8Cib07vzMM0f5PdVGIuJgIVqPv5rTbro+FzF2mEdXiCHsqUPcgpP2glDK
ALAe3dU0xsVh9GYYf9r2kAJXKy6FBCgBtKireKPRxg9rWFNzzL3XbhGekcwzr+oqZirkFky6XSAm
IKthgKpD3RMd4RI6gwrHT5uBoCI165nIB0NJfYlXLvoxups9yOPOrJcZvcPc7EP6YIMSVtNEmoyV
d5zR8+U0kgsZjnnzoFJBdpBiy8kewhAIQ/cqau7qnihKdCGq9wFRTA2pDgdJltmV6uqdoXwgQrCY
vYp5ukY5zMf0/Z40erOHipWoNSst/grskVAs6LJHiLvDjHm54MJyygeGxlKl7R1O0qBAUCMzzOW9
sS1ROwc8zjykneUP4CeM/nip7tBfhDz3yJKIGosOqIiSPmR8BmK+cbJCdBqwAToALBNhF1UnFpwV
r5A9WFVpiwxzfnOeNnNDpFAji55b/jSialcqpP0vvuod5Qm17GvCLF9MhjmhRxs3T4U7A57ZrdnF
G9yprlDW6GMGNXu21XmeuICKzaNPowyuXRzUULEn2deWRVxeNnBaUGO2WDpftfPGat4nJlZNkI5k
8UUsG4ayIYtXFmT0AftXqkVFiZGYo9UZqvIOXIkatWhEiia6KwwDQFDnjzVtPVpLP0NfArKdPoL4
R1PYvAW/iQoHP63rGystQ0AXpHpCvd7OKLt63K+8q2qIz7DxwfuPNQkwlmdtGcGgf81nCF2LU4pk
SltPoYE06dA8a9oU1H27Ls7v9A/RfgVYbO+iumyKVsD04JiPGtMF+/o6ibmp8avedcC66Z0qhyBF
zTpllpKL6VM4ybKzT0s4JBA2MjNaYLEuIawPuL/ezh+S2N2pjRaIXRyoKZcsrwFIYMUISdm9qVmL
TurTxOrbzde8ZZrNY6SfsvwlQZOzPjdraMheq9bcW5S35x4zhMGLahcim1MB20XyuaBnOIOhWNau
bFT2Adkweo86v+WW5HTSaJeg5sY6NWi9wIDZ+bZlDSvZMwEmjEXsasu32ItF847OD8R3z8303LKJ
UmypXn6lDoPJ22XcrDn2AWAosFKk+5HBnAYsGLrUzQSVAB6qEq/OsPK6cQUAHQsIYtsBitKPnQ+p
LyFWFyjNXdPHa6/R14BZE7reqpxIQkjAjfUljddtMb21F2X0oaVdF3axH81z7rvF5TMKc2Efx8DF
mC2HSenwBq/lVid6VrnXtPwKuf1mjFjBTIrBwJTO8azAbaIfW9RQWaQgTKBJscK6ATwT02fchzlz
PBJ4d7G908diW9EZVUDeOVkUsjiAILxdZk50he09OW4WGQsexMQZzv8ubXeTOW1VtMMnKhrX1vtS
0x2vduahL6MalhVZ2vHm9+f/r0B/8UZUl9iSVlUdb+mXbHPfJ53ljdnon6uvVIZSK5hdaWiJg6jw
ADX8nb/xV9fTTPptAbabBtmcn70NRM20rJkiFOayw6y/j+rdPDxf9fepvBkA0v9///l/0mQtSex/
32S9SV/bl6J7aX/0oOUrfzrQ1h+G4dAG4JCGs2C1FsrNPx1o3qI2AVkeDdjwDToqfvqfDrRh/0Hp
zjVgnzSog9Fh/Q8HWt5ijdlS3IMDVTO1/8iBJtXLIvnBhbYdwzT4Re4QelIdX/7nRYRcXJJZ9fkb
vl+yQ7HiqTxqn4nyvA5OGL8O7dV7vi/3STAftG3f+OfNuMm3zo13c/1qHYZ36IPuEVh6KnbKXfGe
vSM8tS2e4Dt33sbnLvKbl8tKDardNWhW3lYP6l28NVfezbwb3hMxKH4TxPsibB6avf2S3Jvf0IC8
tQ76i5eEUABpg68/t0/d4bJX1peVd9eFxRrFhwCutGf9oT6g7P6Q7RBDP+oBqoD311XzQErkTNri
qVylWzMOvHV1d34YP450JgAYfpgP7gZyredu1xyVO+NN35tBsh433cHe5B+sNdpJYbfldNw7ayC2
37L78567/GDcONvouTwqnFNvLlAnmn9DvO5425O7JOmLAtsldPfNPuKi2Ps7b21twX5Nd82+9u5f
+9t0X/Kz8Yfk/rr37q7PDOGBZ/imr6p1tMO+72EDXkG/e+f4jl+v4et80nfnDTcYXIKnMnBWaDQe
1D20+SHZkXXyAajrHvLqFaWBEILLDe0z0brtV8lnYNB7be2tqVds+1t0qjkelZvo5Gzzjfk4F+H0
kJAxwy1Y419fqEQDG4FBjSN42ye3TeHHrwVyM1Uw3gDzD+ygWk83Bvc1Ha5jQBzwpXu8VlAPBSNU
P5/nQ7lNHyD92+SwnuyarRXaQcZzES0wLNku2Tnrcgs95w0crk+Xk/KhvHXvucInD6lhX11Rj8HL
Z9jzTbqxQ+dobBtaLd5jL1A+5TfD3bhxv10ROPSHT94RTOIn46Z7bO9cmxzlZkZnFOZcbhTKoy0C
b2ttRQ5t0wfaun9Bp2TfVUHo2Su0GO+UR9YnHkRS3aXl1llr/vmW74dpAIZ0bd9AgK2uHWZkU4T1
F9KffvMw3KcAA+FN+sCgQX9ihxN8uKT2Q40W6XUC1LVcq2lQH4b1CITfL1+tcAqbDRJriLXc3peB
jzDHMVsTnaydbfG+7p7i2Lef4fqLs1tkx9396byiWuiu4F4MLit9RTMJCpWb5lTewrWyhn4cWWla
xfmJ94xlpAYEDKCwtTtBb+YgLIIp9tseatfPPe0xXvdN0Wl38b4VELOU0hwwGdvJuO38+7fL2gmm
aVVtQbICtiLvHtBn9nB9tD6WmY8/Xpc3vGahEgsMFDnFtz5EGvkj8tBasG1Jy00BUECbpUjRrgkr
Csp4x5z+l8EfvX0B4Pi6Vd9g+Q1Slq66ijaUc64vzX7+RGyYeft41YT4Rdk+ejs/9fcIM0GVbgMc
nfbNDk5p56XYp3fwxX9LdXt7dR6jDzRjriAS21N82HS45V+tjw3J1hBOrMc6RG1Rw2+5G27pTKOj
99Z6NtcUHQO4eib6x1nFZzQ7HPy0lqxpTX0uVEzYdhx6cUg/43nwwLf2/GTWTjhsjKd2zw727Y+4
WRqOBwKuQ+h0dIHSB+D42S2gkncXnunVtEanXd836TqZdg4Ylpf0UdnZG09f02jabKZv6CORzF19
OtNNQtjr5w/Kij29o03Suqw644XxVT9f0LowP9kQLwTl17r9pBBqhfmmvuY+QKF5izKv7t7Cm1q9
EgWk9hZKtSKN/PYG6N3lyxTAHrUaj00AlEUL7eTG0LbevAIPwILoGD5Q5dqnK9ptpD0TmPyqIB+h
8XqL0mJtrI3Hft4i8TbRLzTs9VX+jKCN9sW8cfTb6mNT7qAn+JTO8OIAF94CMVdhi96ot61rByfH
3uCWXp7zZG3bzx20VuonMAjnLQ02ahfAJ3gpQrUK589QSlozYMCAPnHvhbG+Phq4ldvxcXx0nllT
QcXi/tAdQd5d6HCCyG3fPeTho7PTQO37cxUgpHod3yHhofoUK+H46fJJfSDQGdb0B/TKOvO7Ta8E
W4O49qNy7x4v23dE04mK1BCcVn1Lt7Nzqyqognxu7nocSLqCo/FWi4/V2rjr42Cy/Ork9B/7cvRT
MB0gQ4LzADfCG3CfDSnu0nd2aVgEXZge0f1Dt+8aOLdZKMKST/zO5yJIHhLHInZZszm0EKAg2Q8A
Rt6t/VrSY5CG2WrwgN3tMBt+DDGv/cmgrA0xiA3LcbM6X0nM+O7tWJoh5q2kejuEynMB0P0LpQ4b
V768TT+r1Wftru1OWgz+GqKKw4W8MQKB9ZvVfkQWMr/p96V3MNVN2Kxo57+zIC+cgo/DajW+lZcV
OHqfnehPjW9+iuf34VYrOpK0sB5hJ1f17eAG2PaAZT9BXLrJeeOhX3eZ7oNBR3wpVe+FYNq33y60
ELnVM8XTNd34n5QwGZGKC/PHKAvoiPFg9ySA9bN9vxvDOmhe3SPo94yh6G6bnCjF11/5X3db7K+H
6I5+prB5BZy641JMah3Yq+IAKfOFItG23tkcLuYp2fWvsLmON/2rcT9uzRvL9MeBviI/vz9D5xw2
n+kf17Z22If6mmcdCcHWzkSuJEhMX922uR+RoFfOUJNvWas1Oll0I4xbmP6dfNPUuyzdRzN0zNvO
+jRCGv/e7wihUbZ1FPhK95Ee5ijDOJt9smeRsZqHW7P0wQb02zR8caEBIfpb2+4awZ2oQ3F8X4zB
1IXvahuo5veA5P92zvvfsSL9L8xme7inv/HGYV2qfklnyzf+kc3GZ/bolDfolfdM/QdnXP8DamgX
zBwONfnqxU//ZzabFDi8wKpjU4OGKukfzjjZbHLjiBDQV0q+m7f/E2f8X9p/HBLsUpdXScHTKP5r
9nhonbMHZ8GEhnBMrJ7hHL9BlxGm3v1MkafSEOy2n/Px0Bv3sZtRNL7Xrddh0IOGZjsjfaBQ5JvX
+7lCPTgjnwXVoIoK6luH0f9hXP8i1f2voedPt2r/gtWLL0pHwy0cxPZwukA0Op8Gi+OUPJvSHzSy
tb+/HAWCn8MUMG1c0HQ9APnAF6AW/DlMKa5RWcOGiDIe49KN7dZ0lOXvaPWQLTlUB7UEQrxN2cJm
9dbWD1OH3MZw8JLDpfjUnR+uzVtZ05bq+PNFw24cSrphEfy5QlkBQeunkYPU0w9RCraWH6n0Z71r
A8ZeQYl4mp6viAtfk09OeijHt5xPaNbb2L7Z8UNDMzTNHqTANJ/LjTDjzkMDSDH3+/oZKS+Kgk1B
n0NLCy6JlXJLOmUqHzIBRAvjSJg8Nt26TSEFfRsmFHD0N71/dskw2vobzezjJJwH8ttQwfoNyZkp
Gtdd9Mbd5XDwRPfcSFtegkQs6HmjKLeMQWE8l/3ByA8zRVoyuMGQYMOHN43Cm8rv4PlQuNN8bqOG
vKY4P9vus54+gIhblVMGucKbgjo5r9G0Mh4c9UP0zeqezzbKrwfeLJD9dkeUCevnpJ/Czr6Jrvjq
6ZuLN8CLjg03TLpSoakD7MO6NBWqIeNzPAGNiA8VkwG9t+/aLOv40DWHFpSMtHFBVKlc1j1UJiNp
9wJQg/uqddlGPlmCdYZ936+QIbvJrm9jfZC9IeM40EGbbLmiA/bCa5/b4pN8w4yeo2SrMDIG3DR+
p2sHM19B33JD1yEumP181e7Brg/1AUbgs4P/RM6Wp6mogWhEK/a9jJjBfdTnzB9RCdWibIMYXjDR
nQjkyXf4g6isS/NV7d603ZuVPMgOlPunbbbybmjpBdJ1r3KbXBBkTDdRE7HQF88euLxlq/www2W8
tea9bP+aj5wfmPu2f5NLJ3aN3upzyuqX++JTI1k3pWHOIkh3D9w9z8DKZOF0xIf2G0ZChFkhBx7p
6uflPLqpxoeGFnqsBT9O3zds3owLe4FZ4xWUD/wLdI6Gb9r636D/9F8SDcsOhioOgLbm0N2oYZd/
xGIaSuoWzgV3RLPLMAW5cIVH5kByVeGINTtuoWJ/Ye2yQ0czmAbaaqioX8E1xfrV22hr0K/PTJCV
9y0oEtwT2eS/z6r9ihkVS0MTpg2PBOmQf2FHSsCaDN2AaZPMMKUM/ptQG8W0kdXG3JmJ9TfW7a+M
m2szKroLMpKGwV+M2wRVx+iZVLMqJDpNiyKFyYNTu0yMo+SNhYtG7U8e7ZFyUzRCE7Qf5a/OZZO0
pxK7f40fZ/OAHEgQAaGWAk15LUJNPfbdifrcMB89KhcXkzIRXzeG+VSXeOlUGJr4xbNuShjosuno
jvXKirkccD21CDtqdE3ZosFIPpqoupm5PD5hWyJjV50spm066lLQ48WGtdZejnFHhj1hjZJg+P0x
AIr5L44Bz0WyiHq0C2XdL+dO1zXpOLLtqKbtNZcOmYpbvVI6GzcRyXsrK7cySpqE55DNS3nRQtFI
cY8MmKT2y+uyZC4RSY8xhQOCseD2GSSGEjbN8Hw9yrf4V3q5KeKt01GykU9LPYkcOul8hSJf1xWQ
rZbhLNmAqxHKb8uMXdHtdXrx9WGp9ixYIggfLqfUIGMxVrQnPc546wV8RWeNRqKTJMY5PadwcpQA
kfqwio7UFjXKlnyNDxQROCWKd9ejovKcqAlCqsYeMuncV4OSKkJCBAAXsC9F2dyFJTd+kUeS8YiN
Yxdzg4TjMWWy+eRox7Z4kbLI4CpbuWkLvYMBUmdWnEZpBJlNarWnodYC9uR8TnZRQm6FRchEsxVk
dFsWAX9lKDMey2WA1L4IOSLGjorcIG/Q2h2yYuUFuS3GX+Oxy+ZgOUfebhUenIqYegQ8x9wxOTJg
LrpvkMPI/aidupbbxmdbR228GyjdWcm7q6168hLA90OprSDQ7Wu5s5PljlYQ9Zbj97UuT1aZR2bR
vmxkNGCNrONQrIUsZRkUbo9BlQXNpzz7FjEJX0rS303TGeSdxU4vCsHR8+tU7uKcUaDeDER6eapk
pFSIHLKMKGem7D2eTcZdajEtZWB9Y+D6y71zM8sCJTQtVC2Q0pL8u6TZ+0JNTm5IXpd/T0Dwu6JH
SvBUTzQn0XOovIDa8u35Lar3bbKpyPXDjxS/yKxJUYmxbxIEuXENFXUt4ydPwnzLdWQJjkT+KN6y
P/n0zGJJwA3IOpWBurCZkwyq+lFKty27mL9hMJg1qc2fGWi3CjQ4PeQNrd1IdZaxET8v5/BV2W0o
zAdLeXU6MgmTfUIyAHdGrI8sjpLCvtiSnIqX2KdcbJB4Pdv2Q5TRuXRAsL6uNwbFs3LgM6jMxbcT
a0R+eDkL5qP2ybyc5IaHi0xO7ydqFbCgHIrbHAWzSalfow4IYGFia2K15Q652Y4RBocl1Uede+UV
ue3YO1YwGktNtgILItOB0ILKY9I+J1ZeVhpKlMtzTj1ROCUmJY5WYtzYWRUlL1aXNWBCOaHkWmJS
ZS0iQ08fJ8OGNLzsKFk57aUMuVlkVcUctQa7hlauUaQPLR8FTfY1bhr4p7FEmLc9ARSIqQJCWg8n
A4j9FrCIVPBZ/FgK5kUx4fp377iTPLqC5JBSttyA/KYUleX3zPQUgYpNmXkLUonWjbY9jnrSMvw5
xUDM/8SwoTpBmzbNGOmJwWFnyEMUslHGjZzLuRYtu0CepWepLscLFl+mku9obWCTnBmBQMoviVGS
Ra1o2MHr8Wx2EHthnLFXEQnlbp1Th5TBlLvl9uWNVr119W8qWDJ5QxwAlpHU2zE7c/nIXSWICPRN
FQB2EL9ALBSL6wK4UcH7YgJYRzKUin7yaDHgsO75CKDlUPZOPx/lPHOHln5wvFSO88pRwb5py5qJ
PEh6nBKmE3UtU4Ml0jHBcf0ojyrzxa7wOBfkCuKSQIrBEpI5h/t1qTNzX1KndxDzUcl50GPHwOfo
mOVQYVr4j2whzhCr2bAKeLjaNOkQvWxc7yVT7lOUi0FBk7tkkPhiP27knJarC5aE4IhekidLoZVY
k5PB40FkrOUAMzmvZ4t6K8VweciZA7GBgp6hLVwSEoy2nBeyxuT8kHZB3hKrONv3JoIBCqvUmdd2
DJR9voXVp4H02T2ra1nHsnZlATIFcjdXLiRG0MOsy8in8P1w6IuNdBnnM6duUxbhsn+QUuWo2cjx
yQWX6WAByYHAKdHiiojZk6Pr+6HR49fLoWzR8S3nzGJfeU2Oygk5NjnV5TTC42HfyXmNMeOrSqFD
4sKga3J0RnUZ4jflbGWMHzArsYE0Hgby07wRTyf+z7p02BCyKeR1qR7zs1d2eWxwi2BeRluylCRb
xzx4ZvlYXOh8kLXE6SVXXrBLWCdZ5nJEy4OIXct7yLOwY3KGczGZHSZMnCQxHL/3iAxpmfmhfCde
tWsDtvMsR7R+VYmbf2jz0cFXmGrsjNTs47V4hNhthkTOki5LN0P7Bf4zzLE1H7ApmHc5HGR7IcC9
TKv8XcWJWbYctgYj4tFiU2aAkrGMss5kL8vJyQA5CJwwFr9/CM3+i+iepwBK6NhwStCp9ctTDJPR
D7ZJ7pPxwv/lVlPtC/zhjsMUqjJhUG+Jj8k5Kk8p6B7LOQnsT05jPiKHGR/jAK7fFefYx5y7fBCH
R8y4YL/ELMk5TezAZfRrT6fxSSZeIHmyZ+b4sboka2O4bDg65eNQRYm7MJZsesZG/oghELeGCwEN
Dp0r3iULiINRDhB5Rww/dlMsxchdyPHJjqf8ulh6MZ+LacEmFDk0X6tJfZVfqDDuaMCt5MAT36a/
qJAOs23to7hYy1PzMfGROKRxW/gbpzZ+LwhA/ilWVEy+HA3LSH1fc3L66oC8FYWd//3cNuwPusvS
/34OiCsvtr8ry1AOSjGPYtfEHJKSol3vvdUSLOyJ/SXeMLYvZczFDRUGLtmpSoaPxx/PWWVnKkzE
yUJhg68sv8y2EWMZwb+J4WIDiTWiYi73A61QCJSkdO4lcjCOYtrFrKC4Jm9zhp8z0y+Ngxgnvn7J
QE3R/9se5BnpN5EXlfRRDhiZy9HNt3K6yYHA5bEHMv1iAvjK75ftXy1aVUdpFhJd4BfeL3CPfCyM
IYI5XPxHjkz+E8MthpCrimX7/eX+KoB2VcOGlR+yQZVI+udNYjbAl4b0+/VkncXkX1jxLDWZArx1
cY062EsMVEOayx5du3OLSWLo3fMd/gEntUQwjDIzeeVU+8bY/f4m/2pMHFUgDaRupJX353tMQN2b
eWSMsk/F/ezitZzpcjAy/YzLcrn/KMH9P0Ns/w+g3/8PpcEXO//v8+BBe37p0pcfMSnLN77nwTXv
D4AeHryUHNsW3K1M4ndMimb8Yboua5qeUWLrhYDqv7Pg9h9ob0JLo4pypLG00v43phs5AFfI+Wky
ZcpNy/hPsuCabJt/nmiODk8q+4kMPOl0qOj1X0J8qAineXCmyKdPf3WmLBZk7hnmK8h+iTLgZPDq
utyhAGtTmoOTLydlsZ/p5NpmXfrZq6kVtnpSbw2SXVAKaH+z638BzHB/lmGpqCIzFDDEeL+qw2II
WrWdyLp5kNLd9n3Z3CjHEc6y0E3MCfeBDsSd3cGC5GwHvSk2UKNBBtOnpd9RFfv9ftN+bub7fjdk
1HTmipyVytj/dP47SMmY9HiCJ2xeKVK8G4ljPPRGcWd4OuQxOo5SdI6xwbCe0tlfoyyqYLxnToWi
/gjvUbJHmZyKVj2YkDr93e39y2Ra4NJs8jWAlTAL3i+9hsO5z+MBmmIihVVrXa/wKtego9X4DaVC
4A0ZPTRwAnMUdxXo6SJ5LQCM2kazG2wP0plS30I/+gAf0N+M28+Gahk3RoCeAYeGedRBf0HqV0C5
IeZt42DsAd5CTYs0aHJLJ9G8tmZnd+4LZ0fXAWSGzvQ6z5AJuDT70bKeHsaIvnfXIVsPEQItx83m
0hU1oc3wN8LRixTVT1vBAtSnGQ6YQjaC/at2oOW2bToaoIi7svf8WeKPWB9g/DBG1MvCyjZuqWbp
d27pKTu0OCFIqj/qZjt/phn4Cc7ZFuGy7uu56Mn0V1r/xS1zYsbUpBPf8h6zsb7u/mZcf2GAWwYW
5Ria7k2MizRC/LwgI91SZ7WyY/qU43mtnEs3mBOKvnTeTyT8Va/anU3l46WPPyZgmzeK/V+Enddu
3EoXZp+oALIYirztbnZUlixbviHkxJxTkU8/i57B4Hf7wAIMH+DYsBiKVTt8e30abred3rcCre2A
XPPU+HbMt5L90KuLWZSFdzSmv6RMpO+c3m1ZpghVFO0LSkx0sOOkEFsrKeOzTsx5U2JasKltsz1W
HgmVFGl17IY53iadYzzq3c9FR4hYk26hKoHju7bK6NTBddwaDMPdusZ4MPNKYUBhMXCqAUNmhQNt
WelbRjcZP/Pck6Uy7+gMdY2gGssIR5RUa1S9wYoRO965iLeWl1xCEpkLq+8YjUN2mUWEF6WkvJBk
nXtwIhHuB13L+5lGgciXfVrreMfgX8PsWdUHWTfAcy3KiyUqRPp1dS6Ug9ZzFO1dzV89D1bFBLvE
JW+ys1MXLZg5N8O874nRsDaS8Jv7nQpxIGh9wG+JTStcZHV7xNv77GfGqwlhZSe8PNrFvUq5a8l6
cWdcHhHuRE7mk5t66Vl69behsPJb055/UsMPD3m26H1kJwxoNH0Q5Wb5GgPqhdsaXtSQO/sPFtW6
Zq6+A04sfGqggnh/fwetHtK4cI2IOZWtLEdiP6e3D4OtzrgFLYdQp+iXplwy/6ETCNv6RzWBAMnG
yfzy70v5/cldXQpT0wwb0S9my1VXy7v1DJNMaQR3X7QDdAtqQMsiNYSmodszO9ftbLs5hrPh7kc/
eu9FfSmaLijAIoL1qd7D1CZUtrrxWBjq/vdp5Ra6D0rLxflgtK2NKJK9zITaqU6gAhrjTxDjiP89
jBHtBsNCO/mgrP47cry6KZs4liiWLje/rrgMHgNWReTFAt+D/mQQO3B3/oFdb19NpnnJlUWhXVv7
AbrYnq/5VSSlvZv8Ksa5ih1F+qSFaTLZO2uu9d1cvXmjis5F3rl7c1C/xCSjIBr7APwVz6JKX5pl
GoNpijbYYzmBMTcdpmgwSJzUeqbHJdGGtB+4trHR/L2MyC6R4XIksUN513t+FeNFCeR0Y02f3aq1
DtZgeRvXW26Vzkn0U+uS1subaw3xkcQT34MaN8dlxFhg4ut+S+n4DmHR3dtCwzAWxrkf8gRPrjK+
Zw1iNTy0x6nIw62uJrqp0vsOHKE71156q0dqdCLswm3WOQ9xNzIJRCs6YtDV1tXbj7oq2IDGCEqR
E71q7T06/HFWVfkXT8WPiRSwJqaq3QDG+TV7GeTHwdoLWc/o1I5Ou/Q39Wqc4dF0btt20/U2Kt2E
9HKA5BY2ehs1Ijw36SADaCVvVd/7gRdW/gHcpEecpaNjrcdvpk78Q74886Nwp5ubHO2Rg74woewD
KW6A9l7HZ9tYxp3Ew3grexd2eSRvjbmdT2ntQjsbv8Najc7EPk5QsSXvZDgRwDkaiY2VHKdGdhdv
aOByte1L6I+3kfKPdVvcGrisHvGDgvqzaGRR0XhO4/wzTt3muYBjRa2oXQisHnBRHFmfzRCktWO8
TjJB0pbbD7WYnF1fSPkpI/zbKeYusFkcgnoYMaa0MXKwLSYswkrX+yJBthnmg8cAfomvwxS+5RNW
GEwrVP6AybdfBci3MaLw0eWpuj/Nejr14lnUznjfYwia89T3ueHfM/RMUU4mx3Cpv3vDJD65Kr3I
xWQziurP01rFoCKoj4tZHx2W1zO71aeVI+QZvXkBcHGb1T0/V9rJ3u+5q2h0D8BoSIw7ozvKpS4P
GYjrJWhTKwzYA33GXUL3xGm18zErYZarArRA6WsaChNIZKM4ByxqsvEPwoYOUxdqXhzXtBi96KKN
pt2aRaMf2mgMzz7Um/WheY3z2TbHz5ED0WfkX5St+pmHRneK6p5JdmrRt2bVIQuEVOxlS3WQ9cIj
bQht6fuibmB8A0kAk1GZ4LlGebw1zRTunDH9tAr/FGe0J4SVgORe8H2wVcjBHZ/5Li/9PO9BqYKf
ihHEajX9ilDwQebghxQ05d0o+Wk1odyECpmv0F4DU1hEZ8ix/898xt3m6WmeyBDSSFdne/ScXQX1
bkejFyPjUDW42VHkYG9tT3CODOaskLYuUQvGkxvm0ZpPY9v4hxL045F6Csh0hpQKfJQOTdtALYtP
rabvl1bjk+mvgzPKO2Vi0A/jWqnx07w/SUETPXQZynLsOyeM70u2d1K1/5/N/Yf65nev/GrDdqAX
GlANaFF77tUpFLqhLmeJ/0bkgjscw2kbFT6quip5kKvnsst9tcp9ydIeO9rZo5mS9MvWi+uPzo5r
H/M1HXJJLFBTIdoBWry2/f+nADm2PtNMkk0VIjMifA0+bor12miK31oMG3btWpaxQn/iBMAwQKr6
wBjteCiL7qGoF3SS3kQlN+0xF5PG1rC+huk8bv79xP4zlGa4gWMb6yOJQd2fl1m4lbMkthdtK8ND
cKhDfRxyeZuG+RL4kwJJbBCHKskcquPChsw9d1c25s+6K3fUl6MACTV13KlThyGxBgpWzXs0Qu1l
OtTah7aO4aAM3/591f/1ngl7LOY8pIfAbJ0D+d+H6zpx22GfSjBdY+6eV6E8+nN/azc3jVQzRifg
4zInE7su8mPKy9aJFQdv1gNs+O9LUf9xeJIsGSBRqRwY2P/9eSk6L8WscvSwcsiNQ6ZbUAseKN+5
2Y0MPgbjTHo09El9mTzq90Y51Q9JG4NKUIm1VzGdbT/vn43O+8523b8kvv685EjZ4eakz7HTPHVO
fVObU3ioEhaEI/tA9ml36uvqmCbhQn8GX87Mp5M5NcxbFgCEI/yZq8Esd61nMyRGWFb7U/+u4whR
dBPZd6XI5Gnyll95Fpn72S5pEuQtPSx9Mly/vXNzkHZ+/9AlBkPbA8pUjf/QedC40jKVeI4W/uZk
M1KX60Lu4z6/qbCMK/q8ukRF/X1q2Eu6rHIeO32TNQaDin6dfQLfc8ot/dJSfMEVFsch05rfawlR
/N+vxfpTEPE73fI8hoUsmzQb876rFVJMdWXJDvlWt27kNJk2gza7SzHStVGNOwd8nTdRbfdBqzrk
bOX0y14qzNw7CxXCAjWKBtkyOJATLRl0HCzsdyoLnCKQLnt7aL+pQd8PciYjcZc+6C1mrL2pZ+UX
nEd96XgIjOd6P8rLUuutCWdkN2Z1eTtkTNpZqJI+uOV1R7na/Cgs8sukRLV68P65EsM2z6PESJg5
HD1QySkUYhkZD0bUPbbEuPexXt10MAWkBo3jubYHZF2xm91mRFQVe9AmC9MSChEA3lQSoYxfoywd
n7NYg8TpMQmqrDtRNMxNxjRGSOeqc6qpn84jQJ1RV8uWhN8OJqeMT12zTj+Awxdjab410yuA0OYD
g8b/2AYYKTRAJmDYhkDUufr2vDjO8iZBMUbYlewSk0M0qim/R46LdIoSjxCTHXCCZ6QWI7IwL2sD
OXXPFoSTD1acuVaU/nz8XIzkOCcZU4TSVxt+MbeGbBvEanMVJY/4AO6Vktu87pLtJCIC/m46YtnF
hAwlsRpiHrBh45CvyMNo+KAYdyWZXZc/F+NRLOQjMChLXtXgB7GMSCWYeZ7Wc3vuUuRxLAZmVFmq
ZdyF56Xzge7FbVBJTJeT0d7UzJBvHbdcng1zjTJFGJ1sgTJeU6LDrqrbGymuj4ZuMDRvDFaA271j
0B4dROoS0cFLTzMC538v698v8fq5usyPKjI9k7riVXbiq1pkacVzXUQ80XWxumNbtE9LwqzXWCcP
bfGz9OrxlK4tEm8pXZD3bE62mPPXSKZkoMtbgz3GA0bLGGcL6e6mDKOHKbHiix8nIAwpyOTjEp6n
znW34eLoB9Az6NvnSB6ywZgOTk6rlRF2vv8YvUMRGg/Mzpogiwk6J5DI3WoNNrl9tpV1a973dgQC
3Eu2XjF8At8f4puzr9vkOYLFg5EXziVtOOHmKMugL/pLaCKRxaISya7hnQQYId/InZsMZz13Kf1j
BoSZwGU0Psr91i/k6uGutemVOrh+RdfiQ59R5KEaDBS+MXLq8tj3g3mDdUKD8yfyy6lu3hz8IXu0
uW6MCkSY6ga78nJVu3ZJuEf52R9HQRnQb9cPz3LEuYnjcOel82NkdfJ1ZBsSfSn3wizJc0T7S+ee
9WZFx3+vE/l3SdVeK+TmCmThA/yr42trE8IHt5K3Q7GbDX/aZ17qXHIre+PszxI/um+j5hX3c/j1
Vr+LhmF8mVzMQhLqgMjhxMUO49eybf1zbYp508bpoa1d+5wWDIDQs3H2hHQ+o+4GBhvldJ8phuH6
MFYfbOUIKv9+L1T4JWh5iv2WcX18ubUAwzZQH0702g/MmYoKVfhqdzrcrcQ0iQhiX9IW3VeJ2pKp
zvvZZGqrx04VXkmZoH/+odLdYg7NVylxv8IBkDOqY1DLKOoNcV/QZ09l9sK410jnsMoIE7D+mM3h
4SfjueiLw+5LXscS3QyTGjZ9xtOYGc6TdNkO/NSK7nTfjptKO/1xnsdDTC1sZZi6nxxMQbdmep8X
ufscCjZelNawMwy/2rlD7eF0tryNmbhpw76+XTr51Rur9lnF5jOO10E7+c2zCqd0R4TTGnaJ8Yke
bwBUOTuFDeVB23PLcB15D7VKb+luyphsaMALFx2h8SbU5G/GMbmRqjX2DSzgHURbS3SMghpGcWCK
9RkI9YPvT6s+x8CytKrV1sYkTqVUE6JyPjArEW9VT17oloPc/18/HjEnGI/0VHAp+jlNX+38tXFg
N4t3l3RSb0WEtNTWhMhyGYqvgmJVDlH0FPYV5pTJD0rl/i7vq+meWHxPnZhOe2N/dVVB2SIrpn3Z
UTBKYmwlhe01D2W4zpxGrbMb47o/rMfpPDjGW5dpACZ582lAYnZJqMaDyEnhYjWfPIf6jHZ09VEB
+++ACh0rAmWUFQ6tXe8qukhiqgEdtp9bh2redpq627Rz3iIB8TwbsxfLlmcRUaAahXMbOsljj2XV
9GIP+msmuiooTH/+4Iv/jxOXS6JFQZS3so6u61bxGI8Qm+F/aGCWoLlf45q6VTtN5OCJQKTEyFI0
0WItfTAuo4hJzv0xCoAvcmGT+0EEYP390TpITtaeH2kf5+5VzDmGwokgGZJLmZQfuOBuW9klwn4y
+exLGTIoJ8LGCLibYbuk8a7wqCV0KRedlWVzFGDj847IrPeygysQ5YsEeRb592NruieYOoSmfBbo
iFJEUVDNm9bjGP7tTctAbpkY+Hx3kJyw1E5laAWxJ3apUz72sn3MZdjcAhZ//ve+e6W0WUMN7ppu
jIslBB3Aa41K7xpqHj3CTodmT9JM5QbTv5PvJgzA+cwpEvd327mLGwrCANVEWeT3Zbw8DaCHrKmu
T+COX/rZye/yyNbMbE7FqcmA8vt22mzHhX1ncL6asb0DWWm/UkUK91kMjihjsjm2B3vb+vMY/L49
S38Z2VU/WvtrEvznKcktIjAwPTLwNQzhz/8nl6e6ViZV3kRg79VXQ1Hkmd3pHpMIjo61cjMvzq0d
ArhwGnaBdql/+hZtxVKa81FUPhZajZ9ymRieju5yEmngDFXyQetu5ZddX6WS8PCkpAlr0fr88yq7
tnEjfyQTzZ3xE4nJITYcYABymTch7M5IZcyYYo9V8yWWSO43w6xfojx9NdfmC8HHQVSAkbIUHMCU
QbbCjFIHg3pMK6UOKOYYSfTFl6Hyz/9eQv/xITNCRjRsU3te19BViIdOa/Frlw95XhZGNBMgS2kS
+4cOjvTWbSdMaWLn1lsKe4WdHPjq7cC1VqxUdcYk1frgQ/671e5wPZ7hrj0rXF3UVV5RJLkjDYdz
a/AR+hSV3+4zbK139Jt3S6bxx4npxE1CveS6nRHZYxusqI/+Do1/N4j8haqxylF0Em//+2n93mn/
XI1kOwrYBSE+W7J7tROrwnOnbia2V6ZewIMPyU60g3NRdmrthoy5a5+a68b0HvtuOca1zF+YY/LO
oZPO1HTnndd4xou9EErkoZXsjcg42Yp6rCrGH5MXM7JcJPVJWiiD6rgfdqzdfvLnr0lpHWLTkE9R
Bqi4rvDT1AYet/nI1L1RMM1DX4zNltZTk/sEvFr/iso+fURAz0grnG+mKY6tisOTrTmjjcI62OPk
bfMRY6ZMN9D45VmBxLzNqSfe44tJTxf6fhYZ5TfXaulomYzphGP90Huxs5WxGm+Svu+2YhTiGOr+
TIv8Myu0vXXcOgpMVY5BnUQvbD3WUzOsz2vpz5iciDfdaB+B6tQe2olgDx8f+yyT0g/SRGVf5vht
CeOgzccZfRejcCp0UVj2mCWGoZ9ftLM8hl5h4iFTfZS8/X2OIHpDJWRAAzTB9K1//j/bDdlZWnYS
bpRVzwhkLeq1UYTzTZXQtx2QVdu6U28NoslJxZdkzMX93NXWNqxCEA650xzN3FH7dq5O+UghVFbK
eaCEhSWt5Uz7KQFpofKu3lnkbNBwLxnwKI31jRiM4aP07e/6mI2AkbIEWxJ9byn/vJm2EHosaHKD
b8qTIO1T3HD7z2Vafent0CcQT5f1LcDpbNqEcj9hz9IN06ZjwGO2RPzodD1YWpEFflZ0F+mr6r71
80dPwC9c386YQxsTDsa+5uhjYLxkgdT1dKiGeCcSTXmwLd/G3vomyWp+b8k+tFF8J9UXEZXjCcws
ung6V+GUlU8YHG37wvEOWUjU4hSL8xJjL9aUMtuWPXwI2ms3dBWKR9cf2h0J+KmdlQ6qLp8++ND/
o7yh2IckFCzIzrQX10f7P+sAw/GpKD3U7P4UmjcxHm9+rhj1i7w3fEooMs5GuBuLpiUW9KvTsEcl
/2k2nJd/bzi/pQl/bjgK9wOJAooNjv9cHSzubODlWPEKraF5Cxc/X6DGTXfz1C5HUfjlQXYmlV/H
Y35tjNO9u7qHxw1Z2LQw6Zeg2Qs6p3+azLXVQPJ2qENvPyx1HjgZFK9FOP4h85thE9FuORjmq+Iz
U0t50bzIDVqt1bzNaXcIFQrMK6bPQgiKy462Dm1u3dReVF2MDjFnX3TLfil8/1QW9vMos8d5ddI0
p+iuzDyyUsurtzhNU6Mt6xcvRBxdV6oP0hAFqx86eJaJGs5XZ4nz6ou9//eT/A+NFE/SJ4QAIs+U
1rVwBVlGmOC5iAV5WZYn7zVUUp+dcNd2lEsps1Y7mzGIxCrPxmTY23SqHkIyjqDp4vAS2tlH48pX
1hhr8Kaonf2e1AbQaVjXJ12VuN5kKELodKTXle3o1GMl6A8MVLQ01JVcVbNRxuy/sQZn2Vwdx5yR
i9SwyCLlkHylzvaEoemPqCmnE7lb9AgSMGgBh1zSNodVQ15GM5mxVF0W4TYedXvMBAOcBE3ZkJ3N
fpZHF4ObjbL6Dk3GU+lgBjLHkHTsVNxYcBiDWaj4UyIQ0WPt+277TDzaXd09FmistpbEZsmJGZ80
8nj+IBf/Lc38c/XzriTzjsqSa4v8avWniTbntK3jLS5I6iQWO7z0pplcMJnoZqbpCA5IKtbDr3he
ZpcGzmTTVtTDCcRiG4hYo4tx3E2n6qeo7PxD1SY5yuQW58qyQ9D/7o25fSBHcXf97P2iimmejNz7
BhdbnukOw+1IiZ7j1TaxzQaE6zq9HTETvPUb093jBEY+nmhazTkYEn9Bj273t1p1F0RBxTHOxuIS
JgXwM2PGSdZjhDlpC4lenJ+YUg6979PldaF2d1ARCJLYm3909nIY5PDQdZa7j1oTlNFc00ecQ9jn
vbuN+/4t64M6p0/QuxJbMxqSF1P2r7VT7mrmMjndGERnuFefrcatHxVsdOlFrxD87HNDCYi2LPKY
pKwC382SfRo72G2QLVjps+xtnEnEcKEAhVYQI69ape1ZZl+i5VvarpXqqq32fukbN//3N9/64LX/
RwXGM1B7uug32ffsa71WZdepD5qW6fDoyYjp6njlD6sS98kIbsBBTTzlk7gwCMjgTU+6lZQ3CQTo
s8dp5YECdZJhviAtwr6yCoZOPycaWfIgw8eiWg4WRkqn37VZr0jweJHgcSDHf5ASXHF318977YFI
k9iaxAUd6p8nCMIMmTUO0C0En9WB2st4anNGRLQsb5OjsUCUCr2nYRZB2Kf6jo5puZ8kSalzGyW2
vuEy/V1GOX2rl+oNzVpxU6be9w92xTUEuPrCXNOlT0oW6aMdvTrn4o7dsBtYLqXOYOsL/QlWJYyX
wXNgf6+WXwkSvnApi01O0fwArvcJ+1+x7UtagP++mPWJXF/LWnlDZouhHwLNP5+Y29j57NewE1DE
gI8AelOXH6UXfzen2EqM9Uhdmxe4wl7FRI2XZ1U2qHjrLcYQbwhn+iMphb7BA5E58AayzVAm9gWi
erRLBpcPk9DcGHEnTnLwv2aY//LHJrzJrCi8aTOS6ELmZxRW2ErEZS2PvWUefLI15lb4VG+iw0g+
c+PO+ked0JPqo6Fhp60R6lmhpJI4zd9Zn8kFIRI17qlpQADhl13mk38xIkZlhFuPB6OnX5aklKkH
Yxle57ljPsq0znKEI50NN7Puk73CJJihfesrTtnmHj4B00IJnjJ+/u5a1Nf8lgtI7D4Gfrufchab
nXfmyZ1TIFvuq04AcdZFfZYLysWmCSHkRMNpbqZvVmOYxzJ/sFCO7WwntW913mMJgDiEDS0M8FPd
WrqIz4RJ0cWKX+KlQ7yCWGcHlf+1U6yuOCzULnF6eWIi9MnJqVRi93bb44m+SWMsUP1ZFg+5vzw2
rX1LGx4gQzvfziUKgaHP8j2+NWArnRCdEXKiMfNux3ISQI2BJ7QZ3cVqzNi/kyp+ilxI8119GpPL
WPvJ3VjQlhJj+Cw0I8uYcNyPaG1OeMeKW5VRJmjAzgZ2ZpuXJIEsTPSK93jUhWrv5L1/w0fhHpmm
vaX9Z17UtJiXqWw3GA0251jUxkU2wLZsK5p2pHHO2SJoOrdswBGM4oOWTsR7nIqPPt+/d5n1ZAQF
Y/Ku6YN7VxoCPepyGlQEEdC13605Su7tZfzSKmWdqKXgkvG9d5P5DMLCOoR0KLe5KsVNPncVLKiF
15WuIlM8QM95KuZVU0bxRypN9z7Lg6XqbmgQp8cJocWZBdPBIYOnZXvl9w7OlkkpyOtHQbDgYkxd
t+qA3uQODEt3147pxV2++GLM0ChDpDa+mn0BbS9XBXBheZeoxDhK3d5Nod8+Ch/s1lidS+mYN9Lq
b8t5O+BmeTZAeJ/j4ietD/Byrq4REBkpfe/aMe/D5qS8GNPSKRsuccYWyrFcQlsR8j5NG+te+6lN
i/wubYH4JXNc3Zmqre4WWX+LSudOk5sivtHNKXOax9xa3o1Oz4fIBumQ5nzaTgLk1XSYvsIgp5mA
qNUzVR6I1l0XnVIMT9k5HVRxCG/6DKNO7jAcqTDLbk0WmwymCcqYXeYv4zExV5BbdZulkqS3JeJz
6mHrRzMWyD0lcEQ9RrC0QMOrGk4xFdjxbqrVk+lVKHctXe4LIh9SU5zAa5+grnXD00QrOW5M51JT
JboUCBCQ+13yyS2QgEQAvJqo/KAoZ8E2vt6rFQatq4Rewnolnrjaq1UT9XOWrljBZgg3aXsyBwfP
VPMzJqPjfujAUizz97hDS+MZtV57GFmQJOQqdqFe0QQvW2slInv+cMLJF9fDqdlbS/xNVpSP68T8
riw4eZCC38HR092qWeNVHAVpJxasx2mJt7HY+bIytmnfPJhZ+EwY+qMM4UeG0ae6RHG9DA8cZAdB
ytpNow7qsGMGflmC1Io/uwn/YvhGZTo79XmDYNSheuuz9GnBMvTZ5Qcx8xYi3Qps1qt9nZvAlCfx
o+toDbgLmwY0GUKRHC0ZLOs5NUBld90xV2DmhnjEIcp1HolvATXMR68rnicFbyyKufjeXWgQi2xb
TC9V6P+Ucyc3WcfgKrIkzNtc57uaY8y5gaswbUD0DzM0sxpKYov1zap3WJZBlDN4PEgGmgbFBB1i
wNsdMyd19ayLMRB5WDBMH8Z7FJTrszTe6773iIggF4u4v2CQgdJ/Xzpom4YleyLnmRGgrb4adUwk
GTLJ0nrMrlCvjy37rSvqXWcCcXZ4jr1pQYioupSU3/iK4Y9ziICAG42ogsZ5blkcWJPNF69sve3s
xwEKZfRodG5KtABB6lT4FuXOYZjVXaPwzS0jIJeY7GL7Gn1FS3djxuJWeHCv7ZqHg3bG39CNu9DH
PA8TDdFxpqmQ46BkIcCfSiphOKszkluLL+xAb3OBTdhqLMWUP2qL1TQsmxVBYap2qYshWyfvcBAb
gjBFwypEfpcm0HYyxp63lYjvYyneaVpewpL50ph/hlwO3j2Y8F5U4dZXyLnHLl52osBQYThhJwUK
v8A+fIzyt2hUz0udne0m+SZi+ZDPjsWmmvzM/F92lz2ySN58j7sNzX3rE/qnRQbZUFmY0U7JtihA
eYqo+TF1/rjp2O7cON6lI8NFlusjKs0/G1Z8hNyN7a4xAl3EXmc7uA9en76bqbhtJm518Hlwixh/
uul4zDSZjBvxf8z81kp9rJfqDqiURW8jibJfU1vxgO3yU8oQvopuZcqfDnPjbfGjTndxHN1HZvru
L9VzEhbzTo2U9Dpeu7XSwXnyQCHUo05sfgohy1Z7fC+ZDs+hJl4kXEbXvFg/ZO3sPd1ehl7i2JRI
MHWThGpUpZe4a2wmpL+uTl5Lj4JD5eFDZjlPkVmQ/HiXzMAU3YhMujOdk+0FfZjNYh+jVAEwl/Q6
mgKLLccVy5ZKyVFNzrcF4QjxK54AsaJX5w+kSPcLe+JaimUu3afCWoZvS8NQiLHgWd5gmgpLBllC
lXzVJv2jOXn5/bnyBuOgUd5WrWSK0HVuwpgvqfTWTzkZf/nhsAFuyhPvPaSsyiY+CJ9k07/w8dyx
CKNAdTVaHnvYiwjbysTmZYi8vY+a/r1Gp7hr9U8GLRCDmURrjKh8XyYES4h264eq937gEcF4vRur
IIJL5VrFsKtSAyQhG1HrZG+i0byW4sll8IYGlf8u+Ch97schUtvGjE/A9nTmwQAHDiY0Nn5ltSjZ
bvO3IubH6mTZx1mPfjMzd2XkM6ydpUFYZo+WkeAoUaOgQBq5iZblZzcsEahZlBYF2oPqpDObmwn1
u+x4ioasPiu3AP3ZvmsKw5vE+myK7n3oPGtLVE7AOP6IanasTs53JbtVXqFcDDNeNBNaB2+0fzr1
QTti3JZ5wYYZZc9GbZ5VGeNBFuE2BeE379jlPU3+lvrtljjshwGboVDda7mMATgZ2nQLMS162htp
JDdNyd0aiqeeLuSJoc+PN8VrU1uweVRF8OuJR1mr4zyx3RYz48a3dSVYuIa38E9tXdmYuyRMWeJ0
STYD+jYbwSOv1OUcykoMNKmu5ShKTDr6glIrvgIESWG/qwrwz3bBDr9Xvqb9XEWUggdebwgeDT+2
Rzd7EDgIblNR0rxe8ue6Ew+LU4ybugmbnXDuxeBgvG3ENhOG5bc4nUFSMqi1m1sVVJ7+XmftEVU0
kwBjnAFcYrGBY8dZuP3Vgn0PDavAF2tELhOdcT9Md2JmpaZqeg6z/qVlw9+MIfbYq3lA3tNPozYE
0E1dGEjaaxfU5uLgXJl4n+vB9zcqR9sXDwJIDSaT3mw9l6X8wrwUsBRk/vhWT5fazjhcqj3W3Wrj
xqyZFrPXyItCoGEW9igj8hpP+4E17msZNRtn4vawnHM3M1qWbORlRU2U4FHxWbQd9TqZ/Sg0xis0
1H4y3rOdjJEpG9nhe45H9fn3b/ws2eVWsCyEKKsiVfqIocEcrjqpFyLp764H0tMlYIbdPwcaTf+G
KP37WANTYYwaqp0VrbLsGSXEsgfLRqWgGE5+bw6BLQygbZX/izLYeTLCl9hjMfUIVRxsfre5wUst
e+/OhHU3LaA4nQ7JdXyvQuOtNYTNPgmJWIzOG0U4KqcZFVdlguNv68+Oo76YM5MoDClAnxZezbd0
GNLhvSrjdLXRBro3dxMWGSxuDKqpGC60gFwq7j4FXezv7h3ZsJ5N5qo9b1e2FEz6fqELb6dPEMHH
MPmcFxQZw1evML62msVoRui7MkPiZz7xIkH9Zl79blNPElXLoA/DAqPffalCtFXGbJ5zW9eAt2Cq
FOyqNT6im6GxPvcQCHzgBxjlRF+mNnqZZw5/u4xRWPFhGwyjc85pXhclJEw262PrxgVj+hGVOTva
LEoUAbkExbDiGJYzE1QtLhjLLzdrV3eGZSNrkkZXQ0txU3vbuEymLbK56GwC6uwwzdYlw72ooZ6n
Gukh4RAqVL7udMmJ0AgRZsv/0dbNm+Hrfh+GD53HHApm6STPTnT/f0g6r+04lSwMPxFrkcNtd9O5
lfMNS7JsKIpYpIKnn48zd2MfjyyroWrvP+ZDzTRHGgRpR0/lqJKYVeK3MOF7EOuPW7fklmvLS0Dc
z4GB71kODiYO9b1M3JNFUX8YLp3xfUeShS3C16bHT8Trh0Vm+g4nqjBGzyPEF3ZjghCUkmw5/34Q
6XNHu4Ss55KEkYkmWBcGBF3H3u6Z4Wo/f+7hHbfl8Lex/PFujLJfe76W9JkyP7gH0+Y04xF495OW
s83DbmDwCEt4Jisz1S4JrEPJQ4pGh8KjuUShx3MqrOg9jYzN4I1rYhmfIevsG5DrrSqi7yGCASxL
M9wtBnNP1KhTH+H+aO3ie4rQHFr8i8cyZ6pC0AUfQjDWzCVh5xRLRHxvrOhNkgNRShvgIck2xGah
1gaGXlooUk0EjKAOHOopPw0Lde5Bnj9ZXfEZONyh4Wy8VCXp622ldoKpckPPX4r+Yp4OafObGhPi
a0c+WaOt42j547YtLXiChC4yJ+Xs427xKo9XOZXIoxxSm6EzloqCn0lrznZyZuaG5mTizaY+Y35p
gvSkJ0ftKwCcfSDW2lzGM4AUwOLa/SqR12WQRWc7VJQHCSW2PVlPZZUS5U6p8cW2HmXbWBsNVRL7
nnfuwNTjlEgGQhrHw+iW5smDURHt0QFRt83skErH3hCv0Ow7/c8y13D7xt+rNcGSpbGPy+mraahq
9Gc2SmMe9+WI4Aj/RQ4X+adNs+y+bdoQZ8C0oFFE10qB7671XXp7sFu0maIRsB0vtW2fpyGcbrP+
QROS7t3Khg5S0Z7o1/xokJwcJUF98mR6G9lSN/ZMWcfUYhvxXfWRLKQrY1Koie+ix2txsv/LOBP7
EQHMe+SzzSVFTr5+mt5ZufkGqnb2rTLgRF4Acgh+NsPsY87Ls6kAI2weOlFEGRXI8k9JLBAmBlYD
ftKbwfwzJQH16E7l7u3ae6m0+O3zDKh3ISXaGAF3u2ujfSb2iiim3q8O09L8sgndN3INKSrJ1cCl
xIio+g/+ILHaa6f3ULwkRUqTDUaqrd/yRNQYqgha/dAlnTCy9x79NEs3jjIIrA0aqoU61GN81EGp
NjKIno0hmojK5oBo/UuWYRAfpo55ZEYFZoMkDuUaVwYhHqU9lNzMicUOzRDPKbqY3S+mvoR1sRaE
Mtt0rtqZRJJCrQVtifVL6QZqm9bBl84xEZCDkpZ9DIac3RIoHSLo3J1XlWtli38KSyR9FByNvCXN
yWin+diQuoYz4Xuk2wNFU/mlTMlEtK5wmdYH0ZcmVbHkYHnWvzwDzaQ1vgXl4rgd5xOg1j6x4Avr
sf3X9RnZMabcodg+mjxvVmHtlyjkB1mW79U07fAZ9nsygLjl1nhV0Z76FqdxMqabIGo+CpXZrIAk
hGIQfUiJb9jzgpT70XW/+pISDzUxuCyW9TMEQFTBnDicGr3cudi30Mlk74ulf02NhbogCUgNRL2M
7WpT4zBCIWjBeKR/+3Tut3oMj+WyOHzs+Wcr86PvSYLCh+e5VU/acxS3I50F3kyNjx1g7TS1cc0p
DJ0lLEiqcDBmmXplmfTFhA+HcrPK1+XRtPUpbQX7dN3fgorOUkER3tqH1Azcv7Lr14VsNzoNge1a
5vt06DF20Brm/VPBojZZkxOtNjkX6c1Ix6zQO4yNPswjMcECWbq3qEdp8X2MCQCTwVMqE8w+rSK4
vsWWfshvxUKb1WhF1bm0U/eNEui/A4/Wxg/UyAXq8O8q10hwNxSwwBNA1EJakaJRvkHzjswIa4HJ
ddBqJJvCKVDph3dGY0U31x03ZLeZIMfvOCn5tJ08uPMsg0/lP7iiru8GTebVoPea+k5C7aLykJEi
YeRy08+WEQ+g2DvHJoeqNozX1G5JnLAjmkkzvU28+SendTvtljd7zItDj/Z1s2To/pNMUUBhB3cB
4xcQNyTdOC+8cF5yG0qbuz3sEmwh0Rra9hx15o6xfOuv/3HRm6JSh9Hxn4yJ6Vbk9xCG9bYWnXVp
5/4uerEcNiN7QgkOEH6c3Lbbt+3wmtYwdakTXMS8bMeCFLZaAXNmvLRtg184w8J3tEt6zAYKB1xR
YuRZnkuE+LvZmr9lwblnpsi0srU8vS1/8sIQuwwXj2GBRhqjcw5dXTG4iKe24SuPa6qwlofcITIt
i9DPOtRRu5SA+62ieNfod9FEJtHgNrepZRF3Z0NtGJDS1dVjzSHy2zT9s2TRzDjslRvVpDMdJ99j
0ImzNJKvju3zlEDbuAanrK5b0Fc1PHJhUhINJCG9WrBsEObL+X0Atnzp6Qhrqu+lY1iuouVrapJH
Jvs1Hio9K4QBBKu9wHMefFFPdAeOiAcKn+uLUSsEJ06+K6e9uJ6cCGmu5VYNHXPOcHArASIZ+Ftl
ODeWqtfKnCfulxprXcbPjNHHFkiVWS6z/j4LIrFfbDZSx74EwhD71IOLCXLr1vXWI8DZm5+iDeIx
wQuUBWcOSJzLKWggQUIYhH5JPdqMiK92WYUXaBH+XWMaJ7cp75vE+inx1PZ9+hvVUB9u/0iDOuNX
ETcZ61XfEp7VtRs2oTGbvmoiWbb8egYroP1DzHGIiMWS7oNjLI9gnsO+rNNvzJzzwa6SU1UZ95pQ
qMZSLdN1WKDIr69TLRQwzJbcinXM3i0VH/Wi4zANwphQ5p9JNP6uy9ObCtZ2NVr0guyh1+6lnEb3
BjN3W9gu0JHLUxNJeU4N+qmT9FZp+jOGZeepRB0cM7mrImPZdSGyayd5NLPa3jAPFXyfh3xYT53u
XpnVeOSWhMYNQo3QJz+FLkW/RfrB81U4e71YbPGE557brn2tLL1a+4lsGrziN4zaX+EJnl6LMz/K
NAq6CrtmR5txGBISaYU/bTFtRv2SVKAHpTQBfkfF1F4Nv3kx3YIyODZl+wVSZd+5rvxJ5PgDfk39
TQU54yt7QZNN3bhZkTuo2f09xfjYJGa7ZVonv48f/VJ+otBlBTH24TL8YfGc9rY7ftlqUfh/04ZW
Q6e+FIybiH7ts2y8ZT86a46F+U+tf9rsh7/t4Of7rnX4SBXCErMhA5H5luvkayja4OYNM9OpowIs
ZhXRvKW+liMBsGvAixPgVzf6vsW91NEVVOdvHsrRoCyXne/w7hoMbRUCuQN+WHhyFSKjfTdkKmIv
cUVc9Dut17Dwpv22qaXe9Uto71vfAfEmqDNqSb4xHF5KUrmU3eZbW1ytFhxM+8Nrb0sAMaJgsAUF
JlboOzatDCuCmtgwo3Tne90Ukywit8lQ6LgQ47RptP04DoFxyeuCIhDNdeYknnMs05lY9nw4SgVi
TMcxQVsZ3Cpq/4YTXLNGRf3Nnilz5/cpg7H13m2NNfpsAf81n8HBW2P15ahOPNl5s3P94NU1Ukr9
ttkUjrGPigpK1K53ognQCk/9IQUFM9BOXb2+u9JVel4ouSVlYcL0nI8sLIXOH+cKQZqZGghuoJpU
+RUluuWboHB7pBOjCIzPgNAUtHf5D1O2efYmpUt2erPfTZo3zfKsu8Bt7wqz6g+5iUKhpkGBGH2N
RwacgsUwIBvPvfGPpmQpNYKzbVNH6efFvjdKvJOYiAg3boBSshqgoxn8PaFqP16xuFvSyRhfyTAz
n7gqrssM+Yhesg39x8EVjyLDTRMiUaoQS4Dz7bDEVCAdcKt9s5yVFZFQGs1PkducAnLrdo6ey7i1
QMpmnOvxLAXLXWLcBaRRWnl6Pw9usTdMr91nqgCHrOr8y628fNsExatcxUC97D6MbWKU5cYxLESX
DiOgF+1F6N3Qhp48HfwZ/GRPWwMhdUv+gy/jSffuEK/wFJeIujrYnpienyxChZVOLzY3h+jd+m8/
TtA4sSzGLxIByljNMHZQjc6VEzIOPaW3A75X48tOa3IMlw7+BIEn6LW7ahnVMZT5pXNYiIbJd+Os
jzu7FZzNHslOZJaXQJ115sKV9AjngtI/+0t2XzTULTGNwIBQyR2G6uz04/pDBiHzan1XeNZfZx4+
I8Gk1hauvzXM+Qj0/iZ4eO5sJd6bwv/igvB3EIj3pcNVoTpeMX8Z+fmA64aeO2xROIN8dRG+DsxC
GeXMSJ39N1GMNyQmRDCMbhWr9ia67JBg0LRqyVngA5wMxkNbpa9F8CdxTXIEEx8+HKVbULo4cTwm
CBy84MXkdbZJdDWn+zBPFg7TyqD106TljXyESiHqUoHx2IxdvR07/oZwzv7Us7obndY4hCYERtXh
W0G6lWM1r+DChvKf4WB5Mo38OzVBuCsicngNHgq/oj+uc6e4n8x36Wbz3i/Dn44ULmYZNv1F8Ldo
EoK2DFh/YWxffNuwLyh1uJlkF3eBi99l/mxnwbAnuWVb7vExki1hJ2vwswl4WwfgtcUlUdGz14/X
Pjw37sgIzN9tG6VmkK8ZCV3s01YZhwip1BC8LmnKM0H5bitfW79/ruUqHEk8MqEswmimSYScnMjo
YPCgQiP3K0VaFddTsOc9PStvMN7wEpC7gE8ZA5hqe6JbLJgBbI4UEJnHae2bNYehPXl0teOZZF8W
BU4rrxKYgBk5N7Wbg1fjhutc2ssyhxTZxjZeZ4b2NKo84tDqIp4qwoHNhntNLk3sauASTm+bL1im
gCMtSC632jj5U4zH+2BxyJDIAROq9nNImIg2053lw4V5a3SV0+fnWfkpsjxsb3roLlFBb16Xot+f
iJXNeBVUNiUncPF7N7NupmN/iGpoLpmR0mZIDqeh2oeic0csbgFVpU1u7vNp4WoLyv1kNsR4+/5p
tG55yqlspTOZFdyYCPRvRrS8l2oGtZ++PCPKr2L2DuYcpfvWhc3JJ/NHAQseLR0SLGsg8R6y4cwR
952mUmCd9EhonAh6h6tI6tWuo/VX6I4PQzt/J5VoycohIA0F2MYv3eQO0S5oFOm6dZ/vxyF61yYX
gON8DZ1Bv3FUmBdY+qNfpvT84V0OqB8mFS86z334pxfFCw1hJb/vs66KGvgkC9ik7OYkRvOAHPSE
76GNEVtc+h5lm+wPFpwTkRJgzKBGe8jYLHYT8wmMPU6HCHH50V2YPCsdXnx/zm7GtLxEU3vty8A4
TI7wuKUrEGTx1+utGgeV/9PmPq1qwXInk/RTK0WQPeXMScAri2M4ZS4I/7UZPRqmy3cHeQduZnOd
hOhkj2ggzYPK/MfEz/aFNqY9QBcMg286CIdyFvD5nvWA4A+g6103G3LfUQ8QF91wsAi7w3UcLfuk
yXGwecNbhLr8KSiMa6TnU6dM7w5Y9DhYYDSet7zbYTEzEfqb3uF+7mamZzRaZ2FopHtN8drUMjjI
wnrtl9a6jKCzRk0pNzkpv650qPhoCBNZfYRSfy2m8xOVA2MjkRYkAn1mhR6PLrDTpiLTwB9yD86r
+ZYzaQIMWg2c3qkk+AQK7Wg3bJPEBsNjVNOLDI2rkas4Igu+iiCNw56OAfKcPGLIeKYjxiCcOxjC
2uzK+8WRk0Pi69CWex05r7jzUMz7X2gkACFG+awzVpWCh4UfDKJxhiar/hva5RupN0Sqito59XJ4
4PKEVM5g09skvPOHhuAAMo4MZigjD7fDQElhEw6nupTDtnCAVG0Jfepn/s7TRSzqfyEaD+opvJQ1
dvjj57K9JjUJV+TnYdnPV0qHnXN51bJ3j3kaOyEEt1tgBHUcA39FuO9dEAZMk08DIput21PI1vRf
uBEf0MDgbjUXMLdZQ4WxJqss/DUJxrSCryIA8cWSsZ/r7hd6DDaX9AZLOR+R2Qwb4Md/JE5cI/xX
R2YgkEcbg6NnE5/bFadAO17crPmJeu14JNxqO7oN5ZczWAB0KxdxS5c7q7g0oz0XyC1Ly2JPtBL3
nvQfGLgu2ubN7UMbvygHCAwFPGA/k19WrbgtJeLMVpLrR4RLAzWfHqHOCGTK3PyFzAJ8zP090klQ
oP+SxvzHqlopaZjKOC2XOS7a6TVnYBAuqUiLqD4aFym3VQ+UadsgXyo6mgzR9BBh6XA1YBSmybiw
GvdUkFsTQPtTiu3s0K/sw9H5Fblh87TZVBUlzwLODxtqu13q9arL9C40REP1DiXmi2M8iS46WuFZ
cPUTXiI3MoNzZPM7hqX3SYroP0J4Mvhxss3BlhB7Lx5ckBN+kR2BIaEl5McpbsBZn/y/SbtTxr9u
ITKYKs5jRJVazds+W94hGNMB/pxo/iwh689lD22TMnY0Y/WskIIMBb9d+a+8dYfB1M0WAgxnppZ7
x/nosu7FHACic/SiG7eGNiqL4DNpu5w4iH9V3epPNbsn7OovfTu7dLba332XnnsJSVPU+rt1SB0M
5Em3twW4ZhUM5aRCAQrBVOVp9VXkmlQkq3a2WeeenPmpNLp3BGq/Nb/eFuWhg506+jnZLK5jQUXh
1eBkAxGc/Rl0JB2Pumk+C4QAJ0c0VAkywq1fg2IieUhT4+Db4zWwDOxB7o/lEsYP7Ncpj3TopU53
Sc+fz3L527r4XYYk427tnlV0sfhfvSJ+oca6ZU79NuounWUe8kU8eDozdwZZ8ZssIK18DJwC96Ez
bByreFQGTemgnFtCUKttsLC1ZKGDpGjsfrnEflCOkVqfrxgebINHDQQVhEQy9+QKxp5tHISn+v00
vWt/JunLYjMbluKg+h9n4r22mu4iqFRDgeSmMZj9MxQ+gvhwZ6qxu5JcVYscl4rpZlso8ZOIlpe5
NP8k1erAsMKtCCbzKSqNC0cV857I38g++cjD7g+WnOrQ1Tdyot7HMHqUA3CRiaR3I21nu3RzsM0c
fhLu+sKVqnGAJiQMO1AXRIQ6kCJBQbjzB/6J0iQ3WVkR1uQ2J9jNL0rQFXhOUljyHfzAiS2WlUet
LuaEapFpxoCYUVuaLYr3aHJJdlMnaRZg4TCbfmfGA+rFjT828mA629YGCXEJYybRw/nIs+WCon/a
1IaEwPTDx2BijsbHAGY5wR5GNBL46Jvg/bKYrwPH7fARN64e8Bm0R7ckHX0x5j/IPXpPondLZLMn
AyfKw+HodiRgFzP6XhkCSKUaO9Iws+tyvtCUEI/BbHNcAz2KFSOE4z7jdNVQfDUeOjW357mUL4U1
elASFbxc4j+m1Fh6wwCAFjodI41zWEL/imEPxezUbJ1J8wFmyx+/pEpRSyABFEA7hwT/XRst/Cln
giUC5ZxcDOiiGw98EOa+yyPUYH3xSWxeyPNF3GNPcCJFMLwyROkOecd1aqKp7buCWKCQDKQAnRsr
NFO0rXly5OsEFQ6OZX2xHxm94L7yeQGnoThHSItireCNRGW+lSJp99z+m1lzVrcKKoaornKTlPLe
TJw3zt9Db5EkJtcmFieS6LGWYIcCsOHx5DyfPLSwtgnYW1Th0+jU8yFBMcJm2s2Avj7CgqHOIRIB
6RDDe09DFrDnLjxaTXjHaNbDFxTRvov0TfstWXWKiW2KXvFrkpwh2t1CA53vvLXdiPJJkJM+U6GF
W1oHl66ZwnM7fZS4g7Y8V7zJoCMUf/g3I1nMOA1MausMa/3LAMe7T6egPaKp6kNdeHSJYWIiAK5C
koSgcLTo/MIPse2mBfS+g7n2FX+4eYdcTQ9KwWzMsONF+2ZFdb1nkMNpu1Tghgo5lfLlET0qD72N
nrLyuUt6AwDKRQmn2rk6tPV4F2miUlmyrJ0mWgdJdkUaal9QkeCAFGdc9gl29RKcMPGR/PgeW1LS
h7xNfLbpUP11jPR9csK/ZcJKZPXQU21ev3SIZXYofj99+AVtAqiI0Nj7ufPhFrUfy5nCD4IiYODN
hLZY9GMl+VOxgAfnznJS3Jn1piBeZpsV/PxStyYUKbNXNV4/7r1qRJXoV6zJekrW8FGUL8hvjVYc
hc07mIQcM+MsmWrq+yIbKADR0gNLaJ4Kuwbv4a3NyKhBnwGtqsbkrq/ajyBFsZFKG9KgQcHGGpgj
+ODRPMG8zZsWgezehpXcWE7rxmT78V17gYibyTmqCSTRhvdNIITp++BZDMXEex8Rut+QmZ1l3t8p
746jI2HWuw6v0/IO1EJfSvUdFABq01itt6zgU25kE5cy2I/Kiiu4TlIwfeesOR5rB+qGgFMisYRD
kXdGNpuY7m3Wr40ZOMANbPwc3Uz+XtCeHPQZLGnDViQDwOVqPcy4eS885gx6gPMbH6EVat6q2Xh9
/VAKee0zb74oYyQhIEXj4KDJqmpjJ0uuValgxtC7GMd+HAB3vRo1ir0cANyQnom+OFVWvc6zKLH7
A4r5bBsptHFsHnvI//yKNpoyzQtihuSIz/TZHyIK4gsEMhNhytVIkP7YCXXPLU8HYkmQKwIV4oAK
VmmPuhDJUL2vnCHZ2ykQlD/JHU43lnGnfTfQrvLzB72o7e43s+wvPLIjecKzSY33hQHbP1UDh4Cm
mw9ymARVsfXT+pbp3KIGC6FCb3coTBATxNZg38/JbUpISxTZiGHIzA0UDYpkJTQdKBW6I86JblfR
+FQgwioNfOHWwA4LXPVhUz8WFxVTWrECKSGcVB7SgGC1apcGdNRrF6C1t2xYD6RqMYZPLk5aGGAm
xl3YaXX2DPNRdVLd3IjQz4xSh9SG80ea/mGT7ViHlGBZYdedsBfzLntfSzAB25og036jX1rB0kF0
Hj/GQD+4ox52GqkT8Z8U/4QONWPWk20jZxBcpAe/kyN3AmM4IUbENWkqMTl63suQxXC2+udoSne9
in7WwOpBxuaE4FCbzrRHwUq4wNLsxqSgZR2kIqtovuNwORtGNDIjD1S3qIjpygJl1SNfD7c0OwXT
wsuko2vB+W8PxssC9+gNE4wEVm9JoFNYj0czwjVGcm/B+sFOgg7Xh8WmLwwFGkr3V9nJ9x5T7xaT
hbmTVYokKKzuDLL2Ui+C0QCHZtDNDkaQFJDwJysdfr25QWa1Ar5esUqPrPrXL5fHNNFELMk2nmpS
CBZ3ibYa78J/400SEfBCAmi/zav2hceR3m4TKKcmw5rrykdUoX6Cbv4Mk/veZ+9SJe6larmvVBqB
BMLr1gWhrE267UX2gr/DOhQtNEDBZpFlFoCKMHoSmPixkl3MYsmvCnwcxdyvhdZE0xSRCdItdLaX
wcAMk0BEl0lrIHMrL4bRfKYZwn2ftRWwnAmQixRqquDfAFxTTa9GJ44uEyjt8MgdksLtz42fUU8O
jW2MCkVC5FQ7cUJP6W5nJ32eO5AgY3kN/CLfdchqWxxz3Oj23usbj0BWUuNry+njQnOv+NinUUyE
j12AnKM0PHJoSsGkWx6KkZqoFovp0VH0rUqn/IvQGrc+haXgcC8hAv0Bsd4tMJr7VgcfrHn/yLlF
yQPxt7WHBZOhbsxYyCEGAMUeYLSvZWa99BnCz8ElnbUovcdQ5NCseXdDLSa2Vuq3LDtAvrYGfPIA
a22nO0TIxNcU24HuoWk85P7wJKCFjoQjf1Ms9hvQsplV3qWV009V5N3OhqJmQcCeY4FDI47+5pun
fB4d+obVHkWE7RGwZv1TzZBdC1F++QnwY4CyDd2YXh7MqIjVBewjvG8K8ZCNIGehIOrUDOVHMqMk
HsuSmHvj20nI++8j7rK8WOlaWT1kuee9+Fl1h0nin7BBZzwsod9jyBXoEW1YIX6OJ2M6L0YTHVIP
JVKvxF0ryle9mO1pYLidfOM366xySzBHHxPVACIgmq+pdZwLaDTwqxneYzL3LhUJDkau/aPrnkgz
HdE8QlWO9jhe0q46mEtGhCJwb51TmDaSt4Yt+El4tJbxwuc09CAKCXHV75vcvyfXhFSN1QM9Eup6
7wz9/YQAaYcT6bXH1ADjj8LKXMON0UrEnFr5vlf+y39fwPaGO7D5aEckw3zJFN8G5OA+oMfkhJW4
iZeehoQM11lsMNwuYUKBDmkjddEhlKMHZ2d7sLOloH+e0F1Q6mHEzsS3Vrfctp1276Ts7McosU9j
OciDDQm51/Ys94v/LgP62KVlCNJkjVXlj5YjBGVLUGn5pLcKXbLHrhgQPTOzVwcxao3d2FWgKQ1l
Fyk7UhWa3al0OElLVfk0PgATBc57OttejCUJDR07GyyiitH65/gl6BxuRHL4L2WzMcp8G/ClGKO5
2zUJTZS1SHenBHMzvVXZEbwZREw+e6XpxgVpadt5dJAz9PWVlPNr72jjpf42EAXHqICS83/xkrK9
k1kRHudses5AUQ72EgR7XxGhQ1G8fUIlesvNxGQMWwgXafu10RohDcmhtA79Vy3UKib5TiNkrDST
F8HuqYmTTQaYk3I0Yo0wT/YaW78IB+VVzyGXVBnafx1FxLq2O0FJMaLVcLNKxzYe3p5TYmmT6sOe
O5EcCGSQhJc2NsN/tlCYlSS0pHWuRflwrcjUyMdrbRoDLAtgXtP5MAmNcfQmnxOinpbYtfPqJYsM
WuQeVD/xbnfRl5AW+cN5+hZVysERbH2O82juw7Z5Gwg2v8OlDPoTBg8SeB654m0Ss37G7A14St5Z
yojxRu/X83+56K0X/iOnpdrasLwpiPx1sG1MjcT/jDrkTEj5WK0UQ02vAJTy9Fey/94tNWOBPfC4
9GS7xcmENH+2Em5zxtkPgshPhaXuZk1kMAJTRuiFnUNaLvRhpvIvUZS3ylgn8qUNL2GKXCRymmPh
WP771GVbILvkryv1h5GzSfrOo+sgKzGxUW9mZdn3kV39LdeEaFBT5P+6HO4U9gSx2rBB/L1jUHpP
vaB2owXBt5gMzsEqfeQOs+7RM3moNrIobvrlStZ3+cZ3Zt6B9R1sm3jJJQw/FBQtk/oGvg9eCxnO
hZ64bDtK560aAnerpZ3ykvEhMuz0d0GHd8F+oBKieyixpe7sIenirAz72C/7ZANiWF+qNN0jUm1A
BicbPt998Sd33JK72yETG66GM2GSmIx9FWagfkOYx079hENhfGOCJE0vULgN/Oo62RDTLYJwtwEU
Gl5JMnLvzZFmOsG2mGr3ox1gThvCGTdNGUQ71u/ybem8beAl9ZNAAtdljXlobVEc2nw03rLS3kVk
6i85GoLEhHPEDwPLB4BjHPHUh8+LZKsf+nUGCiKyFJrAvViIFGY2wT/Gah0IshLWqDPv+qgU91mN
3mSsuRymqU6PJbFrD8XgVrsEWiZOF+PJSo3xZuDfO6SaHvqousoAEXjCHXuVpK0gGGX7mBJvjOu0
QuFu2OXOdtqnYLHfl07eWVVb7Gk0J8JmfUsj7M8PVo4ObvpXAGKn0WBdUutvSLzppUPNtwzoHoPJ
sXaFhwOPo0udBHkEQJOfTlQ7Zzoi4mLsw48SVXZjwWiaVdnuk9L921S6fQhobt5OgWvEeqIRzB09
/TTkTNLjZYrATZvCzB8AYXCK0zOukvwMGqWPHi0aiennTwhBrlbUU6eXAkd4+fgyO+5FsskctIIx
JZFoa6eG9YbTazgWBBy4/mQeEEkfzf8Ckyi1caFV0HSUS5zM83eLgP2GP74+mqPw4iyHyB+V+Slc
LP8rmuh5o3yUdWBv7IxG0KBfqDUeRb8PZSpPNqkrzEFJdWABG+M8F+MtYhVrjMg4QAGxnLoQV505
XsYQZWnP5mPZxnHiXTjaiORV5+/CxssPVBHYsbMq2Xn19pgbENKlIaXna3ST8vJhH/qaIou0QJBu
JQ4zVZNRKu6dmqX5rMa3aZzFQ1qOd4NFdBlaGHSqjM9EJ4zvvAxSkZtRwsxMYo0CXB+uXHQIr+rE
epZGtiff6pz3bXPh7Tv6alCnzoUb8JLIeNAwgBQlzel9NHCCVK7+dOR4Txzvmb2IqP2eDHOj90Je
ohs6qe5YA0leAOC/cpnzFIjSRZqwWs/kl0oMB7qb5wnfCvhvVP8EpvVKBBKva1l8qLnzzkTEA8H5
N99qpxuqER0nwYq+9SjCOVqcB0NWn6bNTT7TzXFduLOP3izSQ96Pd6B/8lqFc70XkX2e3Ta4VjUC
8ABscciEuhgTCbLIN+stWSDU3vjiWebFfKIRHrWprqp788dfKFABw5upI4QhApKCZjNwcDT2mD0r
BcPsiOnRdQ15DghcO5ceLJfTgTe6FT2GuYNxKk9ouI/GkQljuI4LMoZMT+ltINXhEA04Xhm+NwTZ
DEToV/kU7bME2D4yv1pZwmi0Uj/kSXiqsNm/VRIbJQ6A9drDVTM2+Wvp9HP8X01GV8D3OPaaH+RD
9KXz2N+AHLJtmTXXDC5g4wN40HRZHGQ3MSDUfnVcnKW55GX4RzM07YihxtQS5dFuiuj6IBW22SG1
J4zfZ40jAPdPP+JqJAkm7sxBfk/5W86Ihe1KWGsX/E/nEOY7ZIkbz4Cw/2PsvJYkR64t+yu0fgcH
0uG4xuZDaB0ZKSrFCyxVQWs41NffhRqO6O4xcsxotKrOrMwIBOB+/Jy910Z3ElKdW/GNQCBsipzt
eJQAkARN+wPX+UINLn272L5zvGa4qJnnWIYFSjyKdZdzrZrGmOGvHFCg0H2VIy16cqG6Q/ak0kL7
LrToENXxT88zFQWJhsg0a/tXbeQ289NDImGlqOa5qdKBBB1GHrBjvnVsFUxJXMqOMQtWGr49ngpK
4XFEml48uJrm3CIx0CMxuULMSPEidTzi8s1sAW8bSThtbIka3KvpzEXxo2MP3dXmHYiqu/LpPQY1
jSKjVcgeLVCghnOpWdUXQGQ+UMKtRgyZbzYbdhOID6bcxpM2Nh8hey3esOcQ+8LzMCSPXVV6BwcB
Gu4CxRzdlS8M61djhqYIzv300s9/GkuDo4fvq0OQ+pD7xaRj9eMfIWllOdUo2nSMHF8a55tuwr2b
9zK5BE33EaUThfGoeWtFu/NoF7C0YZqsNDcyCVplEKUVhyHtxxfojmsauBOtoDiB2fAQkrq4wWPX
7AuP8W1R7gJSXU+6SVfecOEPRgE43rJzzgWNy9vE+O2kg5YRNGoUjcQgZ2I4NxoFO66Cb1fbs9rc
oQ6chs9USxxEm8xOtXJuFzreodSicJ91WFaiA4BcdskGfuZEcbcIDcIBzFa9cBgPUcVa0BzHqtyD
NHvx8zQ54OsptlXTFBsUbydO+bzrLDM2JnlcC9ct6b8zpNHyH5FTBkRBscgwH8AJFrbPcTAZJwPa
eERlU6RFxknS5rhfVsl6IudIpzWhNLmPq947WuDMMZUQ5xIGRLE74lEha0KslZMDk48ABLzpyLP6
nmnCPcRIpjMRaVzC4pz53UPr+1BifZ7YVvXEYdj522Tkco0/tvZHaBgIbsc60w4aCUuoTV2Xq9CU
l3Tc2hQst8zg43Bt6GkxAPmctswuymmwBrF+HiaGDnyU7spKarRthvORmwqJykg3jqiNhW4U2Mkj
iWnXTR61ip45Z0/0geWLRzLdNmSz1iMIthrYv00mGXLh0EUvGB7yxPrkvmCeS9s/Nu1x1Tb52klC
d9moZ2njLgXcRJeBV7IA+U0CiQp/SgoJvfadi+i+TCATy9hIsh2Uf/BAEXFeXoME2ZLIXobiUYEd
3WZifOK4pm0cTFurngnKEvI7Pl+A95uxnwUvTTUXU8ZJBWG57tG7w3NBHW5frLEZd1NhvsFbxv5i
endsL7RhZK22QcvtNhiDizw+qY5u8+riuLtIc6Qxm42HCDniXAXHy4qc986jTgL7udF1PUJdAhzV
DcdXAmIf5DirLdqBGRmN1MxG1pEFYm2JLD20bHZ6PQH36kF1/9rSU5eBqNLBobT+btJ/HZkoC1EK
/JA9N1Hg5jE3GQMXXdApCw1u1572yHbMmo9egpegv3mQRvFo+aSA6R0cRfrxdNL14FlIjlPw3LJH
SYVCJ2/muzSj6e+izGqOqmzMe71AvaFaHM4hegeO1KxRBVOUaGzs0+jEtEoxCAycFlZDDAcHOMCv
j61WOpMTrXioCh4THt2EkzE0cxFrPNLIp45F3G8sQPv3o8610wcw0BHCKLxvSytWc0S4T6dQ6tOD
Fo34CcMNbagO0eBl0Ef7FJfoI5Cmhhd0d4wqdHL1+inU1qEhryQPzTI6t36qHGvhJv5TWNcX1iHP
RrzdRBzyQ04xy1JoCFodX9AsJlANjweyayzvHscmzzqWKaEUyFfjAfWUFRfrsXW0lY+Qa+tMjTg1
abLvSIfRqs661WRJLcvxMIrY/exQgzn1G9PB8SvDXT2TKsAxUepSO7UkbvjwQ8IwOxmJ1m2q+jmq
svbsEwZIspLPRiMY8KcWKqwiqcV9MeOXR7MFK4WRbMTEeO8mGEJJcolOMCw846Vr2/xOL8Nklw5G
Pcsx7xQhEQ+9C3p0GtAsVXQpz3V0lNa0hi6J9nuuY0xxIJfE+JDEEsNGNxZo/bRbOy8fsW5Ulyru
m2cXcRRs3tG560JuFK0F2mg290kUMFoGSLb0wyy404LsoMXpS96n+Ufkm4c6BYajD8HNyGmalI4H
45Ioy/mg8u9BSH9NdEPObrg6kTAmZ2bjz7G6aEsj18XAuWSSR/OHeX+QexRL4RqAWXHgKJpsyXZg
IUDgUGLf8AtMCfXY71pD7ELixtad9zxOOlUkusvSlNtaAZQNotFg9mZfXICki35Om2D/WrVU3qcS
Eca6bRp22irr/8M7kn9BUboIiYQlTTg0nqe7f4bdJcoz4oK25KjXD4PpXjUPJwmDThvgxzIZXJqn
bN97jeyyVMs3LNXRlrdWeU4MJEuvLh4pIH6+NofYPhsxmlA/oskQKXr4TQNzO5+sJzQs1gGxHZQR
bdC2QWY616Dr5iTC4hnud4OJgv/TbMbvVsYqMMZ2fiJH8CD3rWMVtyYLykNmcR8QIJMdmcO9ScSV
B04mTGAqcCpd69G4hUIfjOJaZ/iHLSRnq8y1g3OoDXCfdXAwVaZ/dHY6oFdFIpqCcNxFvMqDOZrH
X98qrLcmlc2+qfDsMhy91ck4XJA6M7UuPHE34TdxEPGfsgD1lQHolByUdctp5Jg5hXF2m0mu4Z1F
S8I/9KvDfGoj7ZwsNGnuqxGq4KhQEv/7+9L6Cx2VTxEWn23OSRtzJO4fCV0lPZ+YFmW0BHp211q1
3AVzyh4WkpMW4IrwyQQ9mTLfgtBqN23Io58b1kxVxD9u61B+2DOKDu19SloAbEg5sI4mO4Xv/+KT
HBFE5NLSOCMFbQohE/avfW4/4uHqNpGqw9Vgq4eKNaO2ABMLq0X538D5a1Dn2VPWXnWz38IhlP8p
7eT/dftKl8Qj3dGhujl/un1FM9oxwOL5w8YjT2lTbKeyUiS9jBY7OMvsFNJbdVObArT36Hw7HI//
w9X3/sLCdh3gZWQk24YwyTz6E5wW26Tei6BH8VYnLD6BBl0a9RG0bv1p1jOhfD3VqTq5Q60/t930
A8cFCrVh+MY1/gNnuPeaueHnYJZiO7vsYK5WGKx7QIB71IbVop1M7Gl0txGGk3gPSWtVaRTgk6Z+
RGbxLia8ta5NDmQPx9YmhwpvJ/bTEs0blnL64nPh13hH9j1EEz75gnEPbiDvfvac4deUvECl6d3k
NsY/lIAUYKq5oBBaNCLGHdJHYMuGdTWO/d7yMawoVFoTdsyVU5HL5HhYAY2KnoNJh46DmFjiRn9K
o9cxQEtrY/lcJjHOnNazn2VITFLCf/b12UPPIK2daEQ5hfY+f4gFWUwLRX2+QF9W0oLECj9iKZ+w
CSasAkTv3AeUjyBTgG9P+pUGHgPjkHk0JnC8rs6ubuBkKoOjEeNiv9A5CQCOpnP7pKOlGnkD6ywi
rFVlIcIgH2BaLrx112nNChzMHO76jvQ5Xjc13ZnQ61+UQ8gT3Gf69aW31iPxiNsbyRCkl2gOa26a
bJk0Y7Bp52o+CMoTwtYTprD7zIB33gQEpYKHe3EkDqB5ZaHabiFVoRpsqQYl672SCDmRBNUA8A5u
gt9eDPThYwmqwsw+SlO/mw/Uiakk+B70Rb7tDtwKHaZ2TRwmM7+Lazky9ul3ziTe9RqiT9CV194l
6LbOf9h69RppOO6GHly4hco/UH20NB1+r4mLB9lueTWhc0ychBtcDNBr8iWc2YdmMNDOmQh0B+NS
ZdmAsjPMNpxEB+VyacW4JQ2k3OBNQsYIyXWwIQJ0TsUAWdGn7Ykewq8BqafIwnrLgBU1NSkP7DGt
vBbxk1OX2TZTRETRelxnLUplVfHapFdM9xzFpntp48cd0zg+wGBHGxk+5g7rb1mi0io13T9WJp/n
QPdpg+6iIOPbH+A4mlCFomQ7BZ13xGeqXUwTZ7bdF/tSeNk58Kfs3MW3uDTdAze9fmwLCwCEYVGn
ioTbsx3oaeQRzZc0TJi6OKa5dwwzuHght31ily+xAeahL2iFKmc5L6MemxRQUMGnyvE7LZBclfas
/QLUOlvtKPN6THKxdy05Tl7Dzn0oGjQA/iiQXc9qCj0RjNzS5urZCAUiRDHr3LLzYxTYj5bRh1cz
zH52Yyb3MqUwC9r82pLqRwcyXDqjeUlUWG5jTQBnccJ8axiIIiKgCHtstLM7G4m3BxxW+JDQcxQX
zNvOY6oDdGc0uWE0KdbS6r6w8SO7yWkmEQViEtj43WUdYhdlA3m2GyE3EpGBkZN1QnK86BbmMHbH
HIABBALsBooThBHRUoF0fd9IWhVDKE6mOZutUGItRWa+9cqxzkBHnrQ+lYc8SpF6BaC1stCu92gv
23LYkwI/3woUFW03tjspKYUQzgTkzOZvg6hJXkKxByOBhk82+dFdXjN98yPLOOFGl44SzB5t0iOy
7GejrGgfpVq5lH57F1ucx1BkcEAT0yNW+PqYowLGXDl0r3GxcdEdpX433pW+QM4dOxgF0zY+Rn07
LhJVDTddBusW4cQDkAxVx+mZ3eEJwmJz11TT/QSTiBWx3WvFxFkYk8nsOucKSj87R135Sl0BRjRy
0pWrBw91G79NRQHH0Xqz5vEY/VpcDWG5ymPBB9bHQBKimkSizkhpEtEG/gWFLJPhXJbULAlJawMT
z7XbSCCAVfHcVkZzg9F2HGtu31yE8Soe6NySkJMv1ZAn+6hgdotyEZC25tCNKthWdIgk22kkv7AT
ONJQ4IfPGK7XrkP2gD5Y3q4p6Z13JcCnXMTPucistVa53NGwJKIYvQagz3Cdm/S7tR5VZF7J7LGa
48jnVuu/33/nPf4PeNJ597VsjkMeYjdC5P9Y/PStHAkW7mJE3GBMGpInAVinPZ6Q2thhW7qJiBLo
1+/8H5/DfwXfxd3//PHNP//B3z+LcmTOGLZ/+us/H4uM//1j/jf/+3v++C/+uf0uLu/Zd/Nvv+kc
fdZFU/xs//xdf/jJ/PZ/vbrVe/v+h7+s8zZqx5v6rsd78E5p++tV8D7m7/z//eLfvn/9lMex/P79
t89C5e3804KoyH/715f2X7//Rh7R//XhzD//X1+c3+bvv+1UHrzX41/+xfd70/7+m2n+XWI1cHWC
IgTI9Pmw0X/PXzHE38kFJZgNrrwNW9jmK3lRt+Hvv9ny7w5YWAjhpkuJRYTpb39rCvXrS87fXZtE
UZ3jiy513ZW//a93/odP8P98on/LVXZXRHnb/P6bhQPmj3cSkBAP6jTHIP5kOpb9J2hnEJMJZ+fg
5NMugdVUWiVaW+fFFuY5K6tr3ttMQoH9KDlyosWcuuZpIx5eHbUiGTZRiSI69mHLzf4jOgWojxS0
2krKO73wWV9nv5J+IQF4Gw/4kHJKmtFRaL4qoJ0TWdZYOfwOs1e1RmWE/f5XNSJakpXbWQ7LNyDw
/mHYSbZqXDdfkXqJQq8kPKVFd+ilPKTx7LyqZg9Wm41IyMHw7ANy7JeFY+wGYgoXlFPA42nKrxx4
WDLx90MHFwKfV4nhK8f4RYuzWodYwaLZE+bTqFt0s08smx1jMOHxjs0uskjrHqLhycdcps8us87y
nvQALRIRboAfCdKtqCYHBDOhGyLd9qKDnSIEo1GsbZMEI5meQ+2Mgugt6t0THof+yC68pAUNhNo4
CB9NR6v1u4HJ1qGosnA3qP5VcioDGXvqpbUubI/mEswWVqmM5gWDmHTqdzJMvtO2f7R6hMvFqNAy
grQJBVQZ1Ot45b6lSzblyOVgPP1OoQmz0vF+ItC/cBsydynGvWd7hFuZ+hbWOFCtIEDUTLz8qnT0
10l8plbsr/0s3OLpzZExwIMj7Gg15kfdp3lZGyyWGZzTZRoeELOvywrtpje6aKsFEly9UTd0NxvL
I47CcIjuKKqaSr1194N09xHkOtQr9Sy/hW6sAD1PGcO8wKKbNoTuzVJpsujH7tkSuY8JyyOjzsFV
JBn1Mqyjs8ymg120ABjpUHmP6IZq6yerqFwadfjUpuaL4b+qmfmjpZ+x1aIB15k+lFKuR98k93Ah
dS07eO3WdMphIxQe686jFDeydBG3+JOYxP3wtP4p0ry7tkwe4womwzgwL8kUgObBektJPMaS7BqL
XCdnUiDkQWOPwbqtzbVK45OnUDFmYUhrwBwhp0JnbYfnKJekUHTeBV/ZN4LbZDVdO1SoG4SsxDpb
nE8Rm+ClENYKrs8TZo70VM8TIezlyZ2pPuKhRlyEUmzWtKxsbITE8JIDxyl6C5H+nNivpo4A38B0
X+oFtdugrclExZDo9P06aRtGJqLeTIHxTPQsJdhAJuooWxdvEMSAsa12EWqtcug/pEzvTAk53ohz
ag3PWWZmjkikYtPWvjyfcUXcEAU61czpFHl7uTNkm8zgCDG4k7YxQwSr1aCvii6iUpzFz4Y55jua
v0sjI4ayaWHtI1vLoIDK7zTRdlXrp6vRq+CSeglCfWfqcWcb5WYMPIR9nvigR//gx6XcCF2PEfXh
ppQjmTKNLJcdQzUga2F30D2G8NYPO6cUaEG1sRKba+ZsiL0z/dYOzDXDeJ1PtO08CkLccyM3RiPJ
sJLhD5sQLKTf+Xuqpa99IJkougop7uC+J+SLK+qGcsRlXihynWvXvvoUMSh1s42XaBVVMNRHJ2L8
WYZc5fn2RvI2D5OrDUSsChgBWgxs7daIthfJ7wTOemPEWzcEEdnN8ax5T382rwiLVt28mkFWrkgX
z0mI5O7Ep9BxYrWj+s2Cx7UkPKZEnUqgnUkOHYMl+r89Q08kV0xaNPGkWe0xUSb8GrxrkW/gKEMS
P3cSpR69jDnkmSmiq+BkcuubwcSnyWjYR5wtXFke2zmTT08VvJ7EhaBy17r+eEq6pyQSalMxlMYE
8TElNPkwRmFeKWA7KAZkuXvn6BC2Qm3vGXjfZGXvw26kQ9OkXCfoQVsaPyDbUKHv7Ch8UjbSjgw4
FIRigNA3xahu6Qyctiz0Ycuio1MGESJQrAGKwhHzJHaF0bxVqXYZYg+ebAQAt9aiJ9Dh2yCn1JUR
jvIp156NNN/mPKQBsx9pvnTmyTIUzklXg2mC61q6KOJa0u7dndYK2hMOmlM3A/UWF/IbzwYtTOdL
ac05Ykq7IIXkMqmDZuIltBynWmJ2wfrYXcoWwWjmo73UiDcA9cF01ZBHj4YPcrPBXk0iugHXjSAb
LnlcXqRQnBEDnuoRJW1hsi5YTkCjxTFfsMnjI0YAC/eTVlDvIows5G1oC/punVgrKy9WGXCvdBAP
8AWoemVwMKrhyD75YhNFt2jU1+Bn+qqXrylpsWsJMKA0Ua6i2qmXhFoeaov7BiIQoIMhxJULKnuZ
pC9+aDzIGPtO14OXb3K83or4V5aTdAU66N7EmsNhmd4mj3Cqg4BMuGIsB9yxQ/ZDivYrcNCqey5Q
ydD9HI06xqNNBJkiMjjArb1QTbDReiIvJKanXg0s1uzp6RBQLqCNWJSas6vKfqfb4FQQCqAhV83Z
8PiBIzGLho5HpsSogT99dgFCiolTFkfHJz+CXn8WHKIyuZl8lFAtOyQK+VMXMX4n9xSWJMLSuvWt
nZa6DmTUYmMaIEcq2THZVuE6KISPZt2koxLt8oxdliM/WAgD3XXh9Rml+YRSsfc3MmxP0ooetMn6
9tyYkxXdKb8+B3X9Ys+9A92czUdee0/qzL2p02By6mtPncBTkNJiiOBpaRgEvZwkndZfpvZZODbe
ZJ0oI8B6Bnzbt1ogYwjQ94KQCT9wkV3dgJKJcY2FSLIjtHPEQk4uQJwhNLYhg/Qlyu0hr19ZDpZ9
RxdC6PtGVRzP/LZemHV73wTVSCsLmWNQ4vzp9qSM8NBY7g8EAjYcNrEtQrRcFtF3q7DGHyDKeqma
+64POozghg+dZtgXZjouOTxWjPiRCjjaHUwT1v/aODCPKhemZx8QrMdr8vQYLdBCGj2iAppzlVNi
eJbv4pZapzOXw0VMlRcsyK4Awd6m/kM1KX6uNbvGFVkJ+JsTX9vnsjDRDtVXhyGLN0s4pxrCquxv
I1ZKgP4r6mF9Vbb1iZb3/Th7v9vQJAPW+SwgenKcn3OwAWz58lzJqFh42ZuZxleogAPcGocuc0Gr
JfdwZXTDpnAaFkRH29J8ZIQsGA0yb0OsUYAwvSdprMIu2JVk67VEiaCX0+ZDqJZpJLWYewQa63Ya
XyADMm8cTQ26CVcCkt5gD/7JhQi2yII5HGRMAVSY7rKPUWjV+wJVPtUSaUECZgMuVqyUxiMsSomB
tNhZiEuvk/Zms1ItZRD8kCrbQ6ScKDjIZcIzvYShfJrFo5bCVNGNX1CZuX+bew9mKk2XFTisb8KW
aXiyhnhwFh1tM3T+K6FT9XostQMykHIJCi6k7HUR4Rnlg99HqzJ+z7NiXDTwm1ZzWQMl85KHmB0Z
RsfoTpAxpZDXWkCDDvKDsG9/MtxdixmRqSXI3cvh6LTigxKMqjVsDkFvBGuzMLiayJF60zsN/iOC
+BlelbxPVrwZdHPXuOOzDqif8bVxYZGkf1zX+NdSl6mpk6PD9VLrewzpE3uRy5SbiXSUZQR9OaiF
xINbMhnCOeqv8kLuIuQmpDczOXbHeBcL7dTSuNoRNPtiISpvrDxBCMRzHxTxp0dXZUzDNyIHrCWF
1EylzWcBJlZs1Twyzn5NkRUThpNuOO+A8rbctQOZeztZ/SzGftE7ZLQdiii97Hp6Ce5nks97ZonN
C0Rv1xjvgOkewpZOnC+nr/iVsJ+IFpq/1V3WxgovP89XBOohU8hv9OZsDf6xoe0KPTIjzCpwcVcm
EhdhtGp853ugt0m2Um3tm55tES2GENT8qQMMKWVp0IpPGehfDu0DxHklTj2fGE862WL08R1FDhyo
KL1AD482RZ/vCh3NTZ8hNjLEh5ClzmVkRm9rapvYtAuBMrELFUm/7qhlzTGsYBKl5Gmkij0SWdWI
MnyFn4dZNcgzlE1CyyKmm+Gp8Nx+B88Kh+3AZVKzIUQ12TEcjvBQra3Z9McAxB2XlQwhOy4PvfkY
Fw7pMYYPkbfpim2au7D95PTujAXVdUW9CJ5/yTx2VfXy2aLyJWbhrtecdVYy8TfFzRicn1lWP2h4
41ITfAQ5R5wHeEYdnEYLOmDXhk9hwXzUXfQpASJJ129K2X/5ml2invXPyMXjVd9w8VTl7n2AqKuC
diuJwZj5IqLpczxx1eBz17SnUfq0vBxM9RLXTGJGMD85XIYRTdsifehS1gKrAOlHT/kB2NtdWGVP
Se8xrZj6vZyjnUr9NEyejfYZOUSXEAOQEZDolSczC46x7ZzjUnts3PxaTNGbye9Z+MvSh2pmhJm2
yUp/lyU4eRvFs+FEqHY6IRbOVxZBQnZF9tXMrCLpTg/SskhBcPH2swqK/pODL+t0UjxOEnApLaqP
unc/BjmIhZm4WE9DOBoFQTQiXfWCU/fg0Q9QfsBs3QxJ8omPTtWcegd1pid57iM7j/cuDmHEY0UD
rlWp1Ri0M0DK3E3Er+QTYBCP9we9RHSb2AxA1JkgkpCjrhlxSuw/DruedZKlcjfgLfV1M0SkCnR3
bVBf6rp0lnEknDWGGdaZDLcy4jRfk4idHN1c0b25GXMqi9fUdL2zbd6x8WhhmaJ8nLitcuOKEKpd
Eq39pky8m+gaZ8wRmPqG7EG8wq9m7n0Ez5bVW9TtYYQ8rnqxFRVOI/qbUeOadGtv5WVjtx8YNlPh
Y3GyIWQvcf2iAKY/gnYRtnriQPrMuSPyuLuZk00sSniPLZmxDK0J9urJhH4X06FHbB4FP2xr2Eko
xBhud2l3tCxkJEl6rgsSdXk8wnvTTxk/cSTPMUui+Rlqe8t1X7L+3Vvj1ZN0yskO4YjRDGsdwLBI
vV09OLvz3k5ouOKJJPbW3zcGgCKtW0+qu/XGym/EgzlM5yqU58BRP4VaEw18j8ULoQv5GwthRPup
R/RaHKROQ0cU5b7E+r8Sojnj03rM0LB4Q7hC00jORBG+6EPx4ZsgxYpEh+BOk0CbA8DoNS+l5n1U
SlpbwyfveLj2OcdhjCV6utbNCurSnLPWHr3BfGurDN2tR2fRGo5p4KKVET89altGtutqUMdBZrec
ODqtTA9d3+0TtkMCClaT197VKOlH/750NeTpsDbS5psq8OK4+RHC3p3w6T3VSfaDPI1z1J89q9ub
FvrMDs+brt2Q9qJRu7iee2KNQ+5YOux9+nR1XMRSbeV/2uTFDhOFXVkfkzjYV2z8q3RoNowHbfhu
XZbdV3p1dIIKaiqTiKxwnw07vEGNeaypf6e435U2J0ybyfZilBqRe5yRM/hQE/zzPDimFAlJfQyN
rWsyxfELucUYQ9arTXlkahKgKftfbQoMz5qOdy3I8OXq0LxsKLg4M8TaMVjUGyx7ij9RUsdHg5T2
XTEk99mZJb8GATCe7P7eYoybuRzA3aI9eMJ9Inx+xpsUHAzYthBqRf4Cr1pAxoH2oUfaV2+ynwoo
58uWJW8SX6qxTkExnEKkucAtu1WtslNPCkalBxYcpOCVQRPRiebbwMUvcpfzrgloLB03YepuzKr9
dju5n9L8yEBkE/Nbq9D/6Lzs56TTwHEZl+kaL5nJHen21sK5h7AKrssknqlojyUhJVwW44dIjvpI
5sJgyLNoNK4VFdTKF/6W6L91p0W3NHE/Ie0i6tf2HNw2vsB90hX2K/bqvaMgSZH5IPCCAULL0oSB
jmatLZBxYzjdGdIAEhox3SBJJm6eg5moG+r9Dug6Z58OMLJtnRPte0pfZHifWGLdme4zwwHAUHm3
0qbi12AZDHYUsQTp8sEs6Uyingo9nCcQFdbADn4MIjiN4i7rGNeGlPwYS5IDySfDBOG2lXgsfAZF
VkGeVM2hMM4zlC5yGRpY3C1OWTqmfwnOBILVzUy0HyiuHeAEY3knM1RTTWGZu5aGUmTrP5GqsxZX
znOdeu46Y0BV0IPnjEIjqPbpwsjhRXEaxjrLqRwU30JHA79mcJwxgeYY5eTlThkEKwYT9SfnxE0S
MxZHG/WjMdDsSOprjCFbGGT3gnTcDtMIMQGTs58GY29SHCASdhkuz1uBVc3AWS4w57llGj2LytkN
lASrounviUrZFAbtoqYYu7fEfy8EfC9CZm+NFekLWWEH7jifIC+Fw8uLbbGE0Y/0rALgBHivuHsH
i8J8Hw0jCygqk1SRbtbRHqg9Ot4B78kazKcm8y654vDpOz9poaDqAT7RNu1njXuyDohxCWyqybLA
KOHhClqzj7krVathhdUA4tGYh4yzR36TCpDIN7TVUUZMDh8/kXq8tKLIl3lefhlJ/RbTut2xc6xV
PbKCscTfpVpDlhxwqNhq7gRZmV5iPZZIKwkOosedeVhKqth9hm3cn3V2usrhNBQFzrUp6vzIWc8m
3IV2DqzC6CLw57Cho/xRZX92ZAGpJOGloHYicbJGV8rHccmG5OKkhJpoaUlnmSgF+Okj8V2znt4h
RgKV9Xg1Kochmz58RfTkggkfXt2wE9fODEehh4oulVZSU36Cr7K2EQ6MeKoODcX2XclkGMWi/gaJ
76PIOh8lEk1gM/a+ssrZkJOBxw1UUc2aoQkOdZI+UZ/69UVjzkqpjAvCpK5t4uZr1I3HpmHlIuj5
UOQyWTHnRTeF63RhRAT4ED9KX5IDRhqzhzjN4C9SwUV1aiVgYLKA5SQtMlWvMEFbHjw+31jH+Rps
w5kK7WfczUfoZBLwo2nk+T6SrZh8D2BrxN1aBCWhNZZ8RhxrExoU2wrlxKJMekqgqIZZQ9OkT2Z6
hT7SfDStFIvyBBhTUuRa3VORhPZN4wYvJyC5Y3DBb13O731ArqlrSxqrTEVpDGl0ZcCSsUdUhPpp
rZbi2GY4KwEjhYj3Nmkg3gOH4BXPHzdpWb6b+MYsnd81jWgGosj+VgLqdDkFE4t5yOADvz/W/Wnt
lNFjMeXprlBYk9uuSxcm+KdipNXQIL22Gu5IlZJfkQSfVRzq6HTbjVdxkCXnblpF6H4aOXwIYglo
PmA2zhUW28i2ll4HUL2StD6IXVDryg6uhGdudUwZGx4vbs6RHplTN3KZaCO66KZxOIyMX14euFRv
Yp+avsFBnFNhgpyR1vIlZABAw2OGrSYhFkvSlwAVrPJQfRlCnJMqvPYVhWav8r1g9z1hkT40JcwD
LW1hhKJ6J7KlvgDO44mixbdWQp4qKzxhLL0mPoUfOqlL5sx4WfRhCA6WfcNDTetnywUyjclemLus
SPyN4ECIl4cLMGiBv2mr9M6q+ktR4mWtEwYUrPCcZDXCaUL9RFeFpJ4Slas6mIy6R2Lc51rb25XG
zb/qkVR3TM3UIuUDnJHoj0AarVVaOkxLJvtUOMlngEl313tbtAhoQLxbBFBlYenRq5ZQvURqQcYS
OrsKedbkIvmMpoPfVtUy6oRatZBvDpXQk10CJ/JqTAI6q4GAmFIbII8w9o0b3RBB9dhaaesTdQf6
8C3y80uh9eOpMI4EyMhLQMoQ4VMSDBizFBoLxBaNcuV4HR0gs7howkG+XRAvZc6lqgRMHfkRAXxM
NZduSw1h1NVWqdxbuhHH4zowoV3ABl90QDnb9AGjLpOwcTyQYboo6aoSpXsGVFQtLdtZIxpPzsid
d9DmxXHk2UON08KTp+vt0vwHHKCujlbrc+/srgmTExSYnn+2kcFqMny4Rfnsxq1HAglQUiJGmcJl
1fGcqlC7ORbPKsISiwJX23RenSydjmFqmDjvilgtjIsduVD+e0AYO7isathlek3oLQ5mnzwMIDy8
JCsjw3BcaNZor7rpmXAQQtuC2qRj6wIUsBgUcBMvqiG9ZiUETaSR1WowIW2rdj4afCetGIDMpDPF
133XBfkgo6dwuHaoPvpCLaeKDil2hS8Ua09lNK/kFIH/zdx5LcettFn2hSZ7YBPAbXnPohd1g6Bc
wnv/9L2Sv+nfRPfEXEzEnBNRR6QkHqoEJD6z99oYioN1wvN3amDjTEFzaBJKcdgDH5woxFhLFWCk
DoaVic7dayv2vGltkm8DeMXx+usAytWE9DJhbFDTCYkLSqjU+ZYCA94vC3kzi4ddLp8NGMHNAwwd
hUg1+pXasdh3dGBNnvxG70SAF9aeGsDZMns0eVq6t8zksCBAvCUkeK5Zrlb70Y9elVcxABxsMpDA
Fcyz8zTLbuBxnAe04dYOgyLNWQJbyyr976nZ0twBKl6DkTBgmaUErYegika67bq5EiwEG8uBhQPQ
CmNBEZ1jUEA4tlhBoC9MVAi+32T9rQaMB5bJWzn624pZF4K0b6bkaRC1zH1tmsi+M9pT0nQ/i46p
CZShgMFN+xqHxNS1ptI5YhO5WwMQqYhCi40xe8pBIgJWbChIWtnORWdi1+7dlR3RCnDNgjZzuBYq
uhvFYN5tHm2MA45ffwRj1r01on/xI0VLH+bIVymeMDyJjV3obTV37yHswxNXHWKpHId8HBJzH3Ia
9BUrCYOs4EFSeUEWI7hVChMxJONJXGjw+jNC3L8ceUKcZGnKq1HhNgVWt66RlqOuVSdSkZ991Ur4
m/73IWMy67tDQQai2kKhRyeJmoWhkveBwmo9+uXLkIUPrklXNPqvkAQhFM+vgdM/zEX65EVkujS7
3CKYiLdgawwAu6THwS8AhK3IbL2RUBVU8kl5P2bfhVJMbCpUqPgJP3YPXQYhAOrpxhzv2ODjhkov
Erm7nT1UsyW8Nd/rf5YtId9x+Zr6/hvZWRpxkhOhM5wJJzybWfc05PiGymQXBNGhbourZcEejPOf
lRz+IG77NZv1B+PpFXFtzxZT+5USzLQcudSbmpErfMzsqmxGg5XrbLqKFL9kxBJUWyaNG10GNQHE
65rT3GSFFoFcW4smNvZ2hu0vLB5TQ71NS3WI/PQ8NsiYsRVi7jOfkpo0qTbXkL45+E2q18ma6UER
tkVOSG+Ge3k/1DfGqs+9NRsYm6nBoYRbPJ2hFcJkWLZDB6osYzO9rvOKxhGAVezh7yan7rgOUjS6
XjpCmUqkd4xsBAUW3CTk5mDR2jiKX9oaziBrl5OdD8HW9lie50ymHsyCZW8pKkh109ydW7So0iAS
NWx1nioBTQgHB+ZdHlRq5EnfMK/KC0rmFwMg7CHn0YeNpRK7bo6DmzIkGQ30PuhlbhJPZd514wmu
mL/v+vkFsqx744DYkxgI1ERBD3CDMMSSqjdwfj9toai3xwQUnE18C4NaSnHPzudLEjcLQfLkfagR
XphnvJJukpvzXs7TuzdTJ7UeeBDmuU9siZadsYCPDxfnINllUJS2uyCnuFgQfk79cM5iGDelZzyl
EX386I1PnlZXFtD0uSqBwCQEtgFsk7u+37chi0DG9+ypRsYtcwC2l1Fh1dM7YINdxb2NiaIRn4kn
2dLa0YdFceT1QcOknbsHmhL9pPY0a5ZMQwblMFGh2nmBFIE7EwoSXoMJocvWctp3vMDYmhzGe3Gq
EJQ0WbpTfv8tSCkC9W7K7OLijpGXCVLxjAL6WEPXXptGmO0nTRpHAAs4ckIQzE3BGpwnCbwVN9hL
cubYnQ5Nhk/dUi9Kde8BMtJ9MjrpJvSHxzJeFMOi6YWlDGMYFgh+ke5g9aHUyUr3ILP4MtZGcfAL
ORNqPPlMtav90Kr8rVS/hZyWUw+kq6+Xem+CtdvypZERVONACw34xCfpc2A+sK5Hh4xWI1s4bgyg
gn5fH3yYhFMDYZwn9hGAAzyT3tvAJV5HfufuGlEdQQHWhzCgZG16+6nKql3Wet1ldBzt04uQLSDg
YpyOqgjmZbhVKZu9ZqofwgRUY93Oy83uS1SGhHqcu4WnadKb+VFJc29jfKKPUxdfjb+SkX2aWAws
Xvse6pmWCJHAagqmLg3D2TIfp/NUVi8G3l0s65N7ysJkHUiFgmomGriCiUIQCSrkKEp22XJMbVsc
q+LNDadXIo1fbcA8mh7Cc9IOnlSFQc61MIGN4JrmsOvXrnTEtad2ALNDY4L6caOokg+pjG+MsYf9
FBUEJSz0zolil1Q1UbVzlxCKFcVEbiVny8zVNTc89+CwZb0kg7dc1IBCy7ENweYxXU4D+PmvPHmt
8tzKsGcs1bIx90AdrowxR71vQOzrmT8mSbcgSbvDt+YAbDFW2Pb8OjYsIMK6e7bs37IhzzjpoxIe
n0oOLREEqwLwaOaItxQjB9pU5ooTFNUUwPCW+6rHzKzeSFaCxLDExgXebwhsajUyrz0EXG0H8114
/hu+4OTAtFdw+zOh7q34SIqqjxAKCWrJ1Gdm9ywwt+wabn8Kf7mvyLNcZTXICnN0764qduicBWEX
YGIYBIchYMnZ6kl7yh84IBJ+Gd+4CF1vbdSMp2uXAnYIifCKAa/QfJ09KDlMU7ObIcNVPXTedjHk
seu1Ixf7B4qlmYGyQKxnlHevNi7hWHxOZru1ZwmR1TvOjjjMvgcJwL/YVISIr9rPBWgVYxP7U5k8
metBbNEtnybw1qT7TqtEJO+e+w69jSmVewGdMp3sylkpiBa7RFGBBlp2YrmE4ZCV8oPYqP1YZGpv
5P0rPjZRMQe3S3X38XVvzZH7FS2ugX8ZyvUckyfktlm7IcvTMWH9zqNV7zJ3SE6KhzOB9YQmMA0H
ZFa+tglK9MWKweLZPVM/kiUztvhGKYI926nD0E/HzPuWcDLUseIxwlvIVbMpF4MUnSTKjwEd1CLQ
/lkxIuZkILVC+jMb5OhbkPPwsuCyrNxu8jcp6KANq8Y9yRD7EInbOooFATklIeQNcy6YEMBdNRDH
/KDqr0B62H8MoJZ75aUP0cSAp5gXIrgF8n+XuQujuMJMyLyW6UZ21h7FzrwLC65QI2asR9QA4yRg
ZBMBjMRHMMJb4Gr1ycz6NE3wkqeXcZ5dkjDnm3bS0XpRxCQPCG/IrMRjZRtIcEzbPaUAG05DR+Y8
+mvWRBSLlUtmbNLtRcoqHfDaZp7Ej4wFBtIfvoF+vszAHqnb/HrjmMWfznafhgLqWeIghEM4sWln
dYmyoNv1HTAmo4a+m6FecTgeIvluQoh6w3qy9tOSm8KYHMoJ6yQbiMROQiFakOER+be2yeJrxqZ3
MxjLFZ8n/NAWr21NXh9BWLGfHm0ng/DVB9hKShDpjeO9gzlgCGubV1lA+XOjyD2kXXRKYxbGsgCb
11UYJzh+7oYq8atT+y24Jql1unMuLesUNNAsS8aolKdtjeCpiXc9rtQcN8faH4pzXpUnflda0p2b
NmRKwOiPERXFWg7TyQ+Ct1zXrQS+00mmw2cQUDX1Kbs5VHwrK4/e/Y5FvtEErPsguSGHGCApTRo8
9kCuw3AcUQ7anHrnmnkJhUdFglVC07EOpzQ7EdH16WdQ7IlupTYtCc9yAfUCY4wPXodRgipmY+SO
sYt8eQvxiCOIY9xiOQ1PdKleqIuhTdstS2Lyo8a6W4g0j7CDRL+MyovREJb72HrLSAkzI3iILLYg
/Db1E5Clh4wTdcdu+mQzllqngWi3nnEKe6mNvsEA9s6nqmLttuHS+tVBqAKSaerg828NnMstxSLU
A59SKW49c+PYFHoisLbJgoQsYAsbNFa5XQLtaEZkvs9CG1YrfTV6jVvFpBBBA7PcKmC9ljMhKAz1
KHMv2RcNSva4i1/NOlTvsV88GQQa84da98M4kaRjl/tA9rhy2F4vdOJbd+Jo8qMiPC+SrWdrfzEe
x4+0gUQQkcqD7xAOqx2542amIlwPJXdZmQpSGINhmwekmMOdvWCZYX+GCo6e8kyp0q3wfPQbrOJ4
l6vh3Ibwk5CkVfN8xVQx7AI2Fi7pKVTlDLiB2+2nMdi2s4HchjVB2ncbiDTMxUzW1GUYuVunxCuS
pSG38cKTYqzcW+712aawYcYbdsYqY8pvFNLVJuuA1mTJN1MLjVskU9LtD3DKrwKt9ooV7EOQVxMc
XYrGSltn02RyN4CpPuFRzWtANlsMWOU2b3xWTRx/IOeeHG8YkM7Yz+mCYswhSpqB4iAPIi+BYcPx
zDlpw0qeYYZ8EERYbaZw/A6hAr5CisgUXDGzeZxTRv3oqJuhWG0UU/A4SErbDGDsPsaL5jTwYlsv
SIA8dfsqfCuivL54MRMSe8ge0r401rHJco2JSZw696rzf5SpppyZCAMs19/IBg3unCKHSnKxZzWf
7kkAQF1WW8wf7O1klS8NM3ZUTAUjUq6lVdbrANxZvfRzSGMMIAIpDKQ3aTZwEc27g+UDcfAcn528
T56UrB4rG/WwwiSViQRAVCeqW2l0FtsFxhIx4HLXo5CINX0oAGo+Azc31XXokuNczd9cs/9sGfav
JrLIGKF9tpqOjhn6hf8ec81NL6I/geaoZwDV7RKyut36XKpBC0Wl6F8WVI8mkgdNY+8MMAQzgPYF
UHsHsJ10JWLZukqslaa5gzCBl5Fw9fE3NCC4w+3m7nG14ERa1hFI+Eaz4ekI/lg2tPicgsfCk6Mp
8gT78fTzv8/4Mck4gK45/erAzk+aP+8Aoqd8JWU3Q0DHvBuXCe/rwj7MP0VtcJhB2Weaaa8t3YC+
IRcPI7sowPeRJuBDQtEZywgF4Rmjv/glhnznAM0Hk8udpdt6zdNvAOvbmrAPu7FeMVPJ6QmCQwmG
39A8fhIPxIkEmG+RZvULJD5u1L+KDBoVHIcMbQRk/yxv5GPGJlJMes8B/X/xtl5EGgA7eAgqBAQQ
KUtSgM4MkDo9INc5Aq1OFMg7MHZkSiHK1HkDoyWRORNBEBJFEPcMpZVOJwiJKcAoSugawQWSAINe
Cg5CIg2WER0o0w8LWUuxLnXugdQJCLxFZoNMxtbZCL1OSfB1XoIiOKEkQMHXSQpYPL4JAdrOoaCe
yvYXcU+71CN9oTU9jE+fogJzaVCH5TqnYSSwwR4Vk9+ouedyIBfOfeh0toNHyEOr0x5yYh8SrRDB
Ub9uMhgVjDe7MnMOff7aERhhEhwR6ASJQGdJuDpVop37n0rnTBBAsexr53c2wTMhiAJdA+WIljfD
M2DhVI9UmHCMiFXw4Ooma308uURbxDK8hbKaD9YyUR8Qf+HoHAwfXyMQ+epNT3zaMdvkwChSojPG
CN1rSJgG+PmK3Zv9PeQrjsRtjF+5GzqBIyjaeVWYPCXTApmBzunA3slbRnJHSh/BH5UixyfWIyTe
A97lVdHVjyWKfFMngMyYITM6IMM5cuVWSOPICqlk8zmX7HyWqTvaOk+EdeNwgF/wHeYUF+5kseiy
iYObvg9oBJKSVBI3tc9J3fwKS/JKet461j/mOSHKBLGBh/U/e8VOX25d4k7QAMS7ViegiFCyuiQT
xSEcBXyA2g3EpTQNuSk+ASqSIBUUd/ETbry3QGespDptBcpZBQGq3zcjSkXIFuku1eksqc5p6Qls
6djN2ULaqBgZUac61SXgbq8j+WjpvBdPJ780Fi7zUKfBYEjudpVOiCm5oUudGYPG1DiomZVegLHO
aJMPzzJvYEBZPBA543Rkz4gq/u34eB11Kg3B2YQ/EVTDKuolNv3oikaUWWPlXAfvMJriJS9ZVRN1
A50x2to9aLSEAqZSmGpa2taJIRsrwnPTkt1VlsyEiNBRROl0qEBnQq3Wc4V0u5sPYX6byuJl6vyf
Fdz5k+RiKfm8q1N6WDfqdhtLqk7wsezvI36mTd8H78JYkh1+IB5m7J3cWNz4G0CSToAK1XnNkmT+
9JzhThj790BnB8G446ddAt1ceVHgyPdR7n3Cjz05OnnImMggqnUaUTwaPyrgpjTSJBVFRBY5Oruo
C79bEWl+wIbfY51upIg5KnXeEbY5POjXhUnYGHLj+nZEt0dEEjGrxq7QqUkpa6Bd2NT3kkCl/ycm
vP/WX/dPxr3/zqr3/6MJzwSD8L//ZnX7NxPe8efv7LP49U8mPP07fn+Z8DAv/4cTeCwYDTby0uPf
v7nwhOX8BxpQy8LpRGmP4w4r5V9teFL+h+sY/BSKHFvawE/+bsOTfEHDtA3MeZ4BTcSU/zc2POuf
kQ6uQ6SpIQ0TNoLrIn+y3X+2cyZOFgUk1DXbqKr8x8jxr8HspBe/YWZCpbMN3P6pqtJfmUy9czh3
xa1ZLGPXUVSMsOUQxKA466g2Lq5BbtiU1s+135AXmaNsWfDz7f7hzf2rj/AffYOmhmv8xSCqHZF8
w6AjJe8AkAPXt7x/hW8EMpWS6ivFM2SPJ7caEEbJ+Bw5xhtc9WrlW+t0GNTGC8J+g5hR7rxA3lIF
rilMXOfgkUf0P39L+u/pX74lyzFwyKEVtyEredoy+/PzKS4UxkfzfzEKD9IR5udWDLheogVzhekf
a998cJfiAXTQ8CEG70g3QOOhhlchG/PGhvGtb/39lPj3BZCXbfUfNBlnto/zdhirZQcS/dzmEhDr
LFDhNfbn/+H7tv7t+8bQaXuOJfnHCky8nv/4fbNSSfulasXGmygCZVM89DNnKyzm+sMZc2za2Ysj
ho4RCg9k5YzZo+nQ2ZslzEsgzuiAacaGrH9xNG+qt/4MMrhIZhvFKBZWA+23OR7n8//8bTv+v7/h
lik9rlzuDl/y3v/rRdvXQZVngKc6Ll8kMS4ZjX9/UYXTHbGgHP/rU7MXOxdDv0gLYB4wKH7IsiHc
RMzeqGX+9gXEBADLxx7LI6BmVR100znXWotKRw9//ejrc18fdlVCmGdUIhLUv+TrJ2is0FItD7Ww
43tVNg2i/ZPAWHkP9MvXp21GjVs1lD+mwfjoQmN5BGmH+2sEnuY5+WMrWNFm9tC5hwCIq42G/AyM
kN0hF/sjKxCcK0sZfy9MDBd+v/ej2vzGEIg4ZQtkhBPnwBGnkIynYPhmxot1SX0mQRjD2awVA9iC
+O8fG2bSPtKU/am73Dy4nuhvbczGtViIeWxVxcZ86thxGal3mhhMX/DsNiunw2+l/LKGEcbnFO1s
FdfyNJvRcAmlMVy+fsRhB6MZj89Jz6kDqD743HwnOE0dtAQ/MKcNN3h7nhKiL9XQYRrUY5RUv1gl
k8RtozKEXF+fHZoCeE7mv6MQwF+VA+4yScUuV8mUxOevF1cIh2mUYDTdRtaZLa/5Dy+DC4hYzQ9t
3bQPaQdSHln1u82afStITv1uWC9xZIpvEMXHAyGc5e7r0yYZyp0/1O+zYRuHxP5NRLux6QGPvy3A
q3b4XkDaGrJ4EzVdIJxPkgL1hzgKQkRDA8khLtyusLEv4IXTTWMF9T6NRfusON+vVZuw0Gu6569P
5cwjNGazP399yLwlOY6e1sAiM6bMnJ5Cq5ieRgR1jBQpBP7yuTyH8DQ6m6+PIv3LSLcvd+MSzpuv
38BATOJ2ZVKI8OcVHQFIUoNV4lQvzjWfxr981BEWd7Ln8L3xDSQ1qVqIGIbyeK6oTjZNxGCSDc1K
xwvdjTxwrhRHm1Qvu0JH4BnrMSd9faiMjjNX/4QQfPGoqTci0NO3BPKNR5g6AtilQhSif6hGsQfJ
qA4JCjGWObFF6KM1YqArJ1y5bKWntZcwDQn0SxgK3pyG0I3ea7j1okichsQJic6so1MWf+9Y6Jyp
dbWO0FQPwA7bvTMD8KEed9U6ROjD3r0i2yc2L23HqBIgbXpeRqJHhO9sYtW7T7mrDb6qfTSZ+5lj
CR83EKggYzznczACwXDoTKukcK+T+TaasUdZ6Mibagbj6Oflz87vkv2QFGo7qkS9ugVuSzfC75vJ
zj+LQ5GEDgwrcpRiKdy1RDl7nhOLvv/rh+ZMjIuH6Y2VWIsffsieoBWzuqzKW14ivGnzFHmWGYW7
wiOCCNUIKeijN0MeJwnANV+F26KNb+cPnQ40yAz3GjEYl9DFP9RUep5tcQsQeZ8w53VS+hObcG3a
9VWnfO9chcNDXjjeBZkCJganvUPWFQfDlkykw8B9ZsttPdSFh+beKW4IHRFpd3EM3dkfr+S1ELQT
Mj5QbK9G33yarGhftrhQ4QvERzKghmtUOZfUDZ7A9pZvyKEKzoDhpgDO3QHcaFT8KV3ureWGmxF8
eDKmKaoJDAMLkeAhKvxVZsIHhMW8sbTLpKs6fCLWIYqrmI43GrazNVx80uk38ZgT5mhW0z4z8582
6rGSTdGJZLeLLdi1WrDPG3h42xy7lPbiEETG0uRehuHG6Bz7iBE62oI0q7bQoNJjAKw0yGvzXo/V
R1DK9mDRyTAw64Zj1MfjASgRi/sBQt/ZBXtYREnMNDy24NMKWTx6Mc2Jkzsvhn7hJlhzqWaoPjkI
zaAP38PIIS19cV8aTqQ6o10lGw51eTK/GXP6XoNqZd0SYJGO9OWBpO+UDmgjWjTs1ZC3Vz9F2VqQ
+rIF8/ajpsMgEpLhR5gx/iSB+ocjxv4mpX3n1ohfvl4KZR1CiFdo7i6CpWQVX62KiY7HhvhaL6M9
rlrLea/naXlJfHnydS9vtuNzNk1XqIDJNppmd03JWJ/DxZ1IEoqtg5jFk1iavVk486Mc99gbzEtY
BMYFZ84h4vlOoAkz1k0bDepa9vjs0/4aJLV5Cy10oaUz+dc8kTBYgAXT+w6EqoatuJqjcRCsguAN
gYgmdexakk8fJ834M0R729hGejGL8KORtrMzEL7BF91Xbb7cy3FuHodgWtXdEJ4iOXhA5hdc6cus
c+J7Az02Se5jMm1qoDbLErpnSwXwqtwS1FVrRLdWv8yQGVF9x8tOOPPDXHqSk3K6seETCOhHPCG2
027KgFlA6mW0oLJFDefAU5rjdBWSYiRgOj0GwRLNG3MKxTbUlHAyHRloZhuh/0wDKinWUWUIe7aZ
LzAnfsKfI7UU6QMMI/LAWgHPPBwcBAyyWlv23WbRvqmcyj2WKWM90bSRHgX8gHi2UMnY85kwmbqK
L9Stzbn0nw0ipK+YaT7HFrehldQsfi1tpur69pAXPTqcPBv3uM3v0GdxCNppshUl/xfbnvy9GfdE
ty9v4dQrnu2Vt1+AtG6Z2ZlPIcUEu5xfaWTGV/JKNrED1YxxUDqePRPJv4Z19mb36Jpdgb5DFOzL
ZsSBi/8nZuByD6eL9m/38fwt8rwBvynKjSzpkWbvkHQiq/ZszJnCnOdzOjLxX6ao3BHXCJGfI3iR
xbzK63jZ4r/3NkjBUZLX3c8gVjkx4+9OtGgaZrAxbSl3tFsXWf00LLLpItC6RIt06myWzSWCdgP2
pwG9SzggsT/FAUJeuMnt0UK9XjqXjhsCpLjmyMf7oC7xMTuRdekc9232M3EWdfFaO62HRhdxUw1S
QUEIL0y1rAVhGNuQQETo1Kj5Z7HqopajgvHPWnZtsCPhCVdu1JzGbFA7b8peUnv2AWsDiNJzZzL+
7PYaTOEfVQf5fmq9/txH5nshY2/nzoTbVNQVlWPeaE4KbGu48OFAhbvIxRGTecQ2ob5BotEX+P9F
4bLM9SwB7QAhSG3W7Tasf4wEvIih+o6i3D0DTg2wSzsOi1aslqGF+s5PvOIlCPGpRRPDPbMl1ctb
/hBVkJ4b4aTnqvQQdKdDsKHGtHUA2Nq1PXlUkTfu0Vc/1V/3LIlzhPv1x24A1tJVyNBMfRMMEIcY
6N1ds6rOAi00ypD6p2yWgkd1HGJfx7DCkrM2hIUWhyISBQz7T++UJ7CcqiE667YWm0xA/Yi2yCuv
PoTV0zIO6TrgUNykUwg7UHjHdEJ39FVWdLq2iJ2dn2Uuq+66L3bkzcWnyIofqcL920Rbvapq4T+o
ZeuFRfqJFOIH3hagnQ/VyLzNC7AtVHNSnKqob7dOrfBKGOB/B3NuD3bcv8xk8fGADS9ZMDSHEu/z
uZV2uq5FjtNDn5WmxLdYl5yV/riwo/eJoAPyZpJtxfj4v17Ai07sRxKxnmbj6KIA3BlmiNK8q0ZW
QyAr2DbbxF1yA6WBvRxwasO5QE5AOTx+gvKTFzafL3ZgxQfbaMvj5M33SRSCHLJt4CEhAtqFTMSy
5H4cEekny/ASanzOqKLvfjmBV/Ga8jblzLeRjuEj9mz7zlQM4a1/qL3K31f6/B37qV3bzPNjNEvz
Fbp2c4nTq1vRjBkkLe3iVIfzxRjfMvtBUCg6AD1f0CFvatPBYCbiny3OiT1k5AKvG7L+wWm/VYFA
jYNFmGquZ0Jb8UehOZXYkwnUGDcDuoDnUoWQjU3cS05/9i0u/Bjm674XzUfVdPGeM8PMegw1qPOO
VZK8fz2OcuApV3ArZOBMtX2ybffBIInnOtbs65Y2kfuGwEh6fML/CE8mTECC6313LLt7/es95kjv
MQR2SLyvXHb1MMS3rA3yLfGdV/RcLXFxxWnBG3TK8w9rJOExsp1PmwFnEPfdSSUp1NpAMQXNakqf
RbUPwsP8N2sZOgaQc8STgr96G499NBbErE1cMp3dgykEOrwxI0ftDICuT7VZfZst5YPPeUJSPlF9
AoEd0prk+IyFcdSO5YM7X7zxt3Ta5bubBCcsjsjPXYPNTRrvuhZ7Z90J5yYLNuyMbqJ7TNDPZqny
9r2V3U8UE+VPz0+ns0Ivf2lDkhBKF064hZCXwz4BYcgzo7xaaJYwuizBtA5h0hy/agSvq99BADp7
GzL2JYQHUcoJW5yB8d6L532KkpNpRdXC+cHUv411Iygm9tFAyf4ArqvQW4dozID0cMOA+MTfXR+8
pQ2OsYUeP/QxA8idjHzxJuIeebHiwK2r8OLzhtzRiSL7KgcBaIAMKx8ZGn8lct950j86ZfdMzxsz
v8leMAGgOG1yDmQ2xD29+xYcUHbxwwzjHCCbPsUVj+Xbu7Zoczcg2vHTtHXEog2/9uJyJittoiMm
CJV+o+kcKGzfhOtg+PDkXZEdhZuxxu0S9vSczP6RqhTmNrMGRkO2ss7Yyj9VahYvym1uasKyTYDQ
dGkNf9o4mdgvqWPfs4C7x0L2o6mhu2GQzbHosvLcW5hPy9op8AwTjTB4bnaIuxPHkvnUugE1debv
RkwFK4tH++OIr4O1EWDHciDaPMLPH7djwxWIoaQspbd18pZo7apJL0CJvh4vysoxf3XkIxZ2lG7S
tokeGjs2TzXOvOPUB+7BTF/b3DW3fZn96RsHbKS+F7usCHgOu2jDm/YUJKw19AlYpshF4pJdo7QW
cEbmUu/AHOWIN5HNKlgfi/Dac+ergy1s77qgcSa+U5+HjUVM9+x/L63hlCCouYatYV9tEZ0GUQCb
LMaOtWl/qqygu7a9ET5of0qtkLWKSN6HrjJOdfWrmAr/MczQGMj+TxNp8IiCA9ZMaMHrRlU4+Cd3
b4sSe8Tcr5oQjx24/Ok4E3K2s0emQMhE0m2t60HBxmUeUv/89WJGkPDTEDuTjVv7iRyQZGPWMfx9
Rzm7uCMbzpjS7pzZmGCTFDna1yCn4c0NneJkpdlLVmBdQ7RBpK875yAkmym7GgnhUchDrlwWz0CG
24NUZvo8hnqSkI8Nptgh5K01yg0JUu2adLtlO9kj16OVeNd04H+urPhceIW4qnZiX+eCHdhIciwg
egmW2/Az34b6WZjgRzp0W+fFsbB9lRUEVjSw+3lUz5A6MjSCyzWzlHrMWxy8ZoNsMq8xDJjdT0u4
xg9z6faFmxaPeWo/lpMXHlDak8m5hNVzzbqw6hR576LMDz5hBC84qrVZID9/FQQhdhOeApwqGYgp
hGJXtIsZR+yMryCJcBrnZnBKVffw9bByGIud6mC+W4O0XkMbMA1KojmYqg+7zk/xbJP4kDFcTobu
3HRzdikr+T5XLSmAmcfX9twNWUvhISL8Zl95wbhFuujsqrB/wpefbwrPgBvhp/O5WeqXppX1UWiT
f2dj8owA1Z3uX3fLkgABhqZaHo10gPuIDsWIYm87hj6QC31Uel75uy3dW5XlNCyp80JEYv7iQvjs
gvqIQrj+652Jkbdm/XQNX1L8D7LIp2vqktprOLLbEyxmPY5RsDcFJzHldHyq/NJ+BIi6RtSKhywz
HuCZnixlMTVLyzUPYclXNkksR7SgJvK0aPw5RHJoP/DLKMTn4rNn1MXz3ykPqhLOM+jPEWB8u4O7
dzfii6it5CoJhllZxVDsg8izUHrhp7JTRtDBUBrn+bWryVcYcDaRPWdb0XzGEkWwTsSspE8x2HWl
oDPx2gcVyGJLbFgcrQr2a6sgYDvth7H5LYWtmUwQJQk5uA1Gk0EaVf2lik2ANIF3Lat6T7CHd+qW
LiJhBXmtmTTXmJins0FSFiOLCbVpad295u3r2d+lLURudIWWEeyKOgh3TSZ+UyjTSIb3ZmSWQkZY
yyixWmALwjQzRNtQqlMsWXln3OhN6WfT56/iDsUxnjpXIYceOLsCb9PJqbt1HmTavEn7tfJacR4J
8dn4IwRgkRXzDpsZf8gMxPoqZgP8OOIphd8axjeX6JfUSn+mTR/c5RyQt9ZPeA81ixs5HmgXsSoX
PXpLG3+P3/bMbF3vxaG8GyJdOyKcDtDOf+Z29VGiH70ETdOdEmSMfomQgptP7apxml+8gnWEW2Rk
pBC8ldTtya9G90xaHoOrJR9eAmxHSIWGy2gbXJs83WI3szdLhv+oLpzmMcIXdk1ZzvZ+TgtQRjsm
eMOt0eKvUDM9sqEAjwpNj128218AaUHOjsp6T8c6P3y9QBmZH+zgnffLWAXEWIFWjOaLpRvkry4Z
Dhez194HU1qogZtu4EIbw+VI0IcCaSWNsy1y6ygLLJoteSmFr+y9iNJnh3wlTBw4mEi3sDDlLoAI
kLeTOijmaiMdgImEUM/EAfrOQ5qYeASzxULGRmYOQdb3RD/l+5zEk6ZwKVKwLFLm2be8GcybcoYR
dct4qoDgHTnb/aMyqQ9iT0EF+yrufPnqWRDBnX5M8YK36m4Qc0NC1nj9T6LOazlupA2yT1QRMAV3
2w7tHUlR0g1CbuC9KQBPvwfNf3cvpoOamJGoJrpMfpknBcpnlOn104NWQCQ2fpZj/q0tBwKEy7o1
RdO1MuZmX/O0L71B4cmMsm+4K2MfVS4895zzQeyQJN7YnvRFa37+/0MT/bgFVh/rT8cxgkPspD7p
LXkzh2tW9Majl7G3GwPHWYe63h/CpcZitIAo6zrw51R6xRF+Ikpmv31dWMxQYfsMhzuuUgej7J/C
0u/cq+WdTodmFzFzWo+dwQeD5xIDZxjlyV836z5FFTxcfWzP81QnrNOOhYAgtTPFFsQlWoh2YpGA
bUflu3Eiqy2Nxj7n0mohkGGKthz0Etlqz8xu/pspvjiKuS4QEfbE27Q++eg5kKJ8hQiksDJtN4rf
oM9grfWU2LS2ZR2RVbeMGspjpzkBPXbShVjVZqdEa64EWYgflR1zingIfNsk/1vh+vJDlZOvEbDQ
J0Ywx2isM98ZrIKdfo3eztxeliTODPolAuQGXbkPrWs0HFBhR21D5/da92Y6FbeP8L8iaJ+CW8yO
30Uf112UR6gk+o70/ewDFDVP4S7WNomT0C5o98ZWyxBB4qxtLg6dM31VfVbABvg+3b1tN2c64Ybd
7Kb6NdZqYgG2vIFs1L41s2WdLIXG6BUgOFTubaWdJD5YFLXKTDAPWWAdccL/nIMCGpWYD1HxPmuQ
UjwFYj8O5LkXBtEsLLyblp5I7tDaIycVfp1FzsFyDPaG01DzSzZ2FeoRD1FM1DQr7q+zRj81WDSA
Y9+dfsYSsTC08JpsDM1Nnmq4qUjSbCFk8e8JZjPnpinoeO+XORis8NiNf019NPiFLb45s2kfKguy
QERfSJAWctUIu/dHLla+nbm/mzi/V4IWT7PWDkXPtasnLoE3U685XNu41Jitof/PFBm5dntSZgn1
gSsixk8JG7JKu/3MbDvGU71OmKr7saxg+mCN9wciUvNwnCCQaBXSWgYKgrzUfDPnkQSdoKfHLjs0
kgEbPWGt6Nr15Y005S7UG/nQlz4Du6VTl5q+tqUvUNEWHtUuj5kxs13WReybqi73CYBLLMf4ytsE
hiUUSvpOp5HdlwVp37ulWnEoP5BoosZGdd8gfs7P2hlp6shc/Fi/eqN/H/FFrYpm6g8jlNydkcXN
PspTMqT4nmIT605Uxd+pxiTnAKeBNAGTIFOO/ZYqAWizYnJXVZBy+wuzk0otf3YcSnoMblscriz/
X1MSF2k5p8PoC+ZdBKUCK24BlWI5EhI3p9mVtMU6tJkdKm7op1A2Tykn96BrhsbbnP6ybbfdlgPN
a2iHMAYLW4fxkWWbhvqG9ZR4zxR2y1oqagwqC49iRofhWmWePMOR1zbRourbhmYR2YbQkRAz37jz
mNy8dLHNW2G2G+ci8BMmuMmQuA830U8VMdC8az6smZJ7TKypD622PMV6obaNixkQ02Z77WpmiCGo
m7WdqIQndkZ0q6HqpHOOK7nWuEvCprmP5deJciyv+py4C4q3oSA2PsBEnjEq6vqjqpsD5n2g4xPt
kpz7z3nfMPiNzy233pm2S1Y0BzTXFH6KOIQbF0LmSxzU0zg9EC8kq2J4e80efiidC1paBI+OY/Gb
fHnDXffdGL+Re6vOOYFikiS0bhUZMdqgLTe917cbtKDx6FUfvaBZreGB2Nm2iv0Uf8ctaeWbSKx/
GIUtMP/9ARC/ySctJJ1ShcjUoc5JR3UewAFvJMPIOSgD4+JnXA/hnRTqENutfiAw8LcKVQo+n3y3
kyfHJKr/ATf/N5TRw6jibAEePDsuiX4TUi1bhsBie0tdQ68xaSBt6LyaqhP4W+H3lbzns6/pw9Wr
sm81EhY3lVjhraINmjdUHUctpUXnKrv2b0Qg4jgMMOQjocJnYdPbZNXprrF1Uto0tOxjNyBoHWxe
qoPeM4OTtmCVttSpjBvt0AAcbQdJsEwVkAzCMfPxcmB2aRookY08GGJJsdU1kKfGdJD+tb3BEGzC
z0oHUZBnP5tR9TvTgudsdjAEnExV25os6KPp6aEO8RmskMO6Z48r2Ew6bOymPp4xGTPwgPDmWNov
QRIjpsrqUaEGr1qk+63RZUQTmaMf9UzDR6bFMDdcXNy0yk13MTsBFu552FdF5CBJR/q6aXIDLNVg
mjspy5+lg4U9HMQjcEJk8ikKrtxKaAWgd3iLGJJeOhzqcFzbU4KXdW2TOFt0qo0Zys6fg7HZM85E
ttBQ+IbhVjBJPBKtpz+cXV3QlMX0r+fKZeA3Zg5ac0lJnUfsHpXsnRt+IqLLRBOh7bVia1MZZGsV
aTwJWBKH6Y+hSPJLHePR0HK2e1ahs6am+GYYxc0xK+OpUu8/Uqz9up5iZsNpFrKmM2pLK2M4UR4T
c4IraQ3SiMeFoTNcSrv7PraRd5aN+PRGWZOfYxkEG9DsRdAei7Iar0lDWgwj4gF73r8OACzjQBA+
btbKw+ssErncOb5uHsloI8S32jH50PBQIrrpP+xGiXVvBCPvjHduaPektjjCNowK5dcaTFa0/08r
0zl4zhWha9o7jnMOuwFsJAeRRiezjhCYT3mK2RlHo1DqjT8EYl0/CQoHDO04M1Jd2aKcjm2b7kyH
a38ecbIPCR68tJkmTDD3p1XkVwUBQBbN9FxmJCUAJeduuhAcgSBJHaBKMAoaSOg8ZCpArrkJVcMW
8Ka7svoR2WXjz2haG8pRTD8jn7tFyGufMSEPcjPnMKve4jghcWlUyZO8jnOM3VrsZ7BzS4tI9EgZ
5cpWnx8FRYevO1OTTJTwhYrd2TBwdqvBusaT9g1uY/Ex0+oip4Unia4MQn94NE5u7hsLS3DKDfP+
OrVko7VTY2yfUqLEa89INSqIVE+CHXBTZqYXRLv2gbPCA9TgHHLLDN7SvPen9JGE8pPEobqm3UL5
Xco/qBi/VV0utsZgRNeoZKlMbCBZUeTZ1ME51TkYzYaRDokGg2hBP5TGLozlI4N6vcVnQaRKJ7Qc
cmnzzT40+UFEZ1WO3i2iVo3JTqh8pqfyFqc/htCiEqjpfxsJqI/Z6NpjTjPPDwoqRdE/LW1oHmkH
7qOigCeLabgXtoH9IQu4IjnfLSS5+9qqGutElCvfOszkGNWU3d2rt31evXfLn+NGlgmjxmPPDWaB
VyvpL1KKiQgI1UARhJQb7nqDPYdx+tTTg+ONSbLPnAYpI2CZQSJvnPitMAbEgREyCI3XoAqGxT7f
l/kto/951VacjPCxJVvKQC26gGr9FroIckHVHNpsmH4iTJ5F+WnTFgR/MLzLaZjx2+4CF1a0SKKf
imzZz7ZjuzD1v/SgiV0oIuOis3ZeaIaDHDlwt4gmcVFo+ysv6ksUC9f65tWDjn0cajhTWlhiUfox
CC6bddiPPm8MyZ7FktPzY9oSDtaw8WoIDGkLEbjDD9PZ3XjLR0qvIfCzKhb4RmzyYhZhEQ9D8o5d
HmZ4FUTY1ZPkNDeo5tx2cw0GeNVU0wZQ47mpjf5K5yZk9EBeRi9CKp6T/SxF8hQdxBy4w/YurbTk
HLWg69tY/TdoqXr2prePo6w4pL2BWdzx/ri4qd7CaM43YTRSEwXCuEi9dzEzcggth6YiSbzE1Cb1
x38JcuSV4g0SvIHmgpFK2CVUmiGGRr2Ml1qNakVy5KiOOlhaXYdwVdnTQQ6oOGmN/xtUTb4z0ABX
zqwF7GMtNOPebVi+6/LAjFYd8mIA0euUBd9PCg9lmet3w8ON3ytQAUfN6f9OwaS/FdCUV206PBn0
eTcBbWAtEhIXKrfFKTXD8QxF62pjwcYJkAORAnd1cjMDdwokRmubzU5L5LtSNEFq6AFm/Sj5aQdN
I24O+x8napN6KRpofhSEH05xph0qwMx3ttF7HTCnpKEQzPJy6GNxIenU55iTmBBdp6wFk7FMB9Sj
HxvvaNo90E2n1FfaUKEv6VzqocsbfuYiN1mmqFaZxwMidKfwceE2NH4PKD49/F1S5fb1NdJpu0KQ
72OI28numAdZTTTEwzbVz3CPDfcvgbzhCnicWrycjZXeFv9LC8ew99+4iL3z8oKRMd0nqry8Hq75
y7lEcsgThnmuoWqt9YhRtFx24bqMlx1LVD9q+uEOtpGXV1MNH+PoiZ2cJ/vYoiOCdGZUQOPpZYhL
LhYMzstD13QkgSWzR0JK0Rt1t/nV61EonBkr50gG6ug61bR2MkhIlEY2Z0fK7FS2iL9OOzDkABNW
A8KKca+sGRiKCzBJz6djkujYqIa3tG0xw3BKWeqWrElHnjWAnLxkS6vgXzVmvs/0BpLUIn8IRWSX
ZyTkpJ5Z12mBZ9slCBSPHfJKWyDROdyFNSPFc1xJhCfyLFuwgdwFuMi2QgOzZPTAhDJlX7iFHLok
1k6t1H+bMKbNMeOmGJTFIY9aXB6q9WhVkkdP0K9O13a2Hz2XlL9oAZ+140EWsbmrZjyKowYDtC4i
+7NxwrfZAqBPEnXys1jjrDo5u9KzAIoKChEIFu28zvgbImyoVQjs6KUnk0bL8EJr2k65jlg75pLP
U+Z0JVkDrDwOKQ5J6rvbjvKAkNHuOxbTddYr79jm7ZnMDgBLq3yvmPxmYS1PCDLLOD3nZtOvE+BI
j2rWB+IFySljMTmppXzV1WpnHRTWfGkn2FV9nj7objjB18QQQYu8SsyHPrqfCufGZ6RH4dHGvsG4
H9Rj7cI2Aa3T7GQy5uhh5Okozyh2eVc8jUIDYVZGIFjyPrszuuhouB+lL3n6T1gV+C6ojZZOy7ml
7RNflTWZldQDJerVHe9V+L23uSg5nZVsx7zcmXblU396LJbCSIuuaZ9hf3nQnUmuahsbS/UpxiLh
TBCV16R+A++RPpUz7meE0h3GNEkDCSWJBsuRrzNQ56cA7Vp5+w6Wyt6rGfBanaEW3pxHc31KMskC
0dgvB2w7UBV1yLFBOa/yldCjL8mcCRkkTo/3WecP30UjhrNCNLVv2MzfZ3kdTP3e02N/hhXfbPO6
SPEk2eC8+ZtEI3tCDbJj2TNCcD6bcR5AQjjZSS6uOsMYel+QJtxNET9DmIre1U6bb7i8IfUt10+z
Jy2mST5ADc6Pr2/JQ+QHXUMLGbYAt4RE3A5+Ejp4rAe2MAbm7bbYI9LEa8Rh0NduWJ60BIfD6who
WehG4JjRZ+gsLHUK5RYN1gTrumGsY2Nfme3DvDxtSYYRIqkeXTOPW/v76wrYkiI/20Oqznpgp6Bv
GCU6YfU5BuOdDHN0n9rFAM7AkhOc9dYVnD1C5E8jyfDkKUTlUcAecQLzGutbb1GKSaOdLMA8KzuG
z1U7YApN0euPnitkwoQPVGRabgpZTuywRb12F/NDwzHBN2O2nwkGvZ4Ssqu0+r+Gx4k4Uc/ovAqN
XVamex7t6SxNC8NJkt5flW9DREa75CxI0O4vZwoKnpcX5hru1qKEC1QW3Dd/KlxxwS5Vn5t+XZiQ
p7rMeuPgtbPayburUveNpXORClSHmDo2CWj+8aktQnGnNXFaW7jzfE0UuJiXkWrC83wKtXDcTBUe
KJgIydN28GUk2cBno1rsfngW7TR6jBDn7QAhTs8yDGzssz+RlbHxTevcqYJ7XRp/rZazeueaYl0j
ta7cNqivgGp5g+Tw66vnWCOUj5UwOAGQAAnB7MkX8Zl6y+JeWMGniEzjwsmXUgm3/hPg1d2FRhmB
bevRRVj+15ZW4Veq6wFRmtbd2TLxlqeLdsy1weLtP2a5A0BkRiSbw+bEf174sJz/zBpzt3F5qY2M
o1zZ47Mk49pYPeYazaPELwctTJHxikKnYN9H2ng3SrzNbqrS1fiAYBOcEJqgCwtDAM9z5J6poHbt
Yz6NL83JSFGdhV54u6Q2/xtF9RdEhLZ1sVxso163z1A8gQkFdbU4XjtQceVbazj6ktYb/4JKjgif
BmhnU8fcIXcduYo1qTbcP8LTvLzEi9dL1NVT54qJAX/WULTi8DNHJyC9f8WfRzo+Jj8wu/2065Bd
qQRU88OhrdsrErYR6X5OcooYbJXt7jvIFutSBX91SvYusmFxMJaX3pTljP09ek/Cwd13YaD5gNFB
zyxtg68XkToYsTXtFgJ7uUUgOTmRFWr/Mi7GSKMrKZV3wDnS7MxBQ/5Y1tG40RGVagYp2eDid6bK
MeGAwjvogsAz4gYDdjHhD5Tlw3RRyKroLbI4msdii81WXi27j/ZdD9Q1RmzQRTh+s1Ev1l5nRifZ
9JDcdNPzzanp9pQIkHKuFNaJUR772cn9kH4+yqMstB23/GB6NvqTbtEEQISEFLvxMwNkGTdusB/t
Kt8DoYU5OtTOZz99YrT7TVbOwpFjyIdnMn7Vmt7ZavSyXLIO5/IENxs4I5dktvmP1sShUTCS2TKB
tv1BGr6BsQtLnyUfuUKAkMXog0nP/cGQMGDHYjrONdq3XuUER7ya0Xyt0NVYHe+pxeGTWJ+zHhXB
7xH9fA9ZclmIvOJMIgC5xJthYlu2ugy69ejD7C2bQ/3QCeADLMWln2CYw9gSTauyU/pNU4Q5aab6
mB3rZlu5yYyqG+kmBNvQNA2GsAGMyyxNqkB+2tIsDwk6HmSUd06Zuo+XJ/UpOzXxa+Fl6OeGkiqu
Bnxm9XnlGFpw7WuFTaeJ4pM1yR+UNYgPJN1oN6UkYwPNOkVAH86E/rPtOMEjggSh/lSW65xhqisa
Ynl7K2f4p+L+p6otb8OYC9arlY4XThIbODiIHL21fd27a0+A8p2m8Zi11i8S/HAOgIz8mIuZerKk
xmVlBXfDK/zGyn45NAKtdLsUBxUbN6ad0zObPQrAinLf9uzDgYzVWxda/83CMd8kRiScBPK/PP0g
9tidgfQH29Kw3zqmRMmwqEuJa9y8S5bZ9J9whdtly/KcRXZApuefC7wx1rQtD5AHAolL7kx6d12m
9ojfhzZHrdHMw4TOvWWtXAFStd/dWdSQEA2Jl7zLjiRphh1SD+Rm0VhY0affDA/ot2GQvxpHHBu6
N7p7I8HiuHiTZZ3tB04ORlpDiIxcv7UF0nszFofEdeFbjGPs9wHTw2ZknsEePu6YeC59L8F0aMP5
PoKBudnYl2hVQZ/j7jNuqzrVnwIjG31DQ8R1w8C8+6OvF/emR6NT5wnxiMv+3cytpeeN9GwUFo5f
Zj70wIpa0mL6iKy64VGd5+McVQisbvAg1/WRzqm+MY0STKjI7KfKUVi4M72PnCZOEYCRvJ2CrRcF
2hWkMa3qiwUnw0d1JesvP5gUWqci5iSadNOVf7jzuOojUHBDhlwMh5dxfeqakzVz8s6nLt563NjB
HCyX0cFu1dl+H2SZnyMu7eehY3gYjvQdExvQz+Y41FDshnIBumtXnW77kVH2uY+w5IDUvcauN/sg
DSjkHSYsB25m0yJiUCf1elDbmewI09kjgCcaGkIkd00BD89Dsg4l8+7T193LZclIY7BpTDCDTZIK
fqajLm+ewobAn5EsAV57D9n6FjTKPed62vpiamzAuVA3pRZyO7fS6f66Ccfk4tFUPvgJlae8M/aN
BFSA8Rg2fc8uPMwkJOZ0EWfT3qOrW+zzKcQTUZCSyBIE94x896pJuSt5LoXmywuWPWdnV4BFnKDU
qXzpxviE6QybzaiONZejWXp7NUT1DX9BRGWG97OWsXgWafgODkgdxdC28LtZC1SHFy3SjA985N3a
sOtf1CinNEe74p2joHbwKIYg0AW3LJNuvs27EcSjRZG82f6Gv5w+JczjtdfT9e7MzsCK4Yhjs7wU
IRifAaTQgbpGWmjD8O1r+81vLwNy5vIsfImklKPuRdgPbwYJ2a2T9SniPgfrEHj4ivZjb6Ms+MCv
iY02h1ez0YJj4RKFx01+iDs4M5oIac4OOWl3VE8dpz7t90a4hVLpy8WT1uEQe10rVZn6cYwlPTTd
fP/6qiDnvy8UpUx9BZoV9yZ6StFXnwGneULwXY1+yrl2Hg5e4zVnz46/0czu+mJEfcT1Re2xhZbS
1H136ZYXk4fstMhuVdj9myBW78ypx1Tw/15C29ROKdDMnRPTNvnSGZqUqrWvL1+/xiqhCJLHjwnk
/0ZiWrjHetjcUsIslVtMV7urNtzirH2u2p+29ntI9fiXsht5MqpSWzk1uoZp19z8A/VZhTU2ob5i
ks48uQQH83VjS4d6IQ/x16pGVlNWH2w1Da5oY3Dso110znHoTGazLiyAoemJsHpWnrJYY9IQFnd9
Vq2l67yi0CGLhkvo0XKmashP7BUM/ECaXOM++8j0trhnCf1yPSOJ/2VeOCYEn5P3jh/Fru1gbw2T
HxkD1IPlhSROSyRQWdsib5J9seizHseTw7SYUWPpmjvMeH91gTgBln1rBAaX4Kj9USXI5hGjzZVJ
iEIrqnOccJ55uSoWeUyD3XUaKCbx4HB8cLjY5BxHvpN+Au/SvDvUyEBZjeALggK6mRIzm9pgFQcU
lAfaXbWVfh8SfQNrZ14D7wDlLsfkaoZucn19JQAzr2xluge3vwBtqh8RyKyLhMqfTiEfXZQah581
PllhHXuTNs61W7LjCo/5DBnLM6ABnawnL1ao2H80A2cDy0wlrfQ4Orp14EPKJksrnuDCdOVKLvgA
W4hPmeczg6aoz4yaS6Haj5AL35SMRE0HZHCBIQQMTvq7c8IL073dEJbtvSfBfIrN/k/v8bmKjYrh
fKDfKCDHsjzo3o7nL7r2WR1djdE5Z1X4HHoRHzI0izeVhahnAnbZmEBurw087+2SiW0zjH2VZoeQ
VlhFTWByYeOlm97FERgtp1c52/kxF+61CiinSHP03S/vmlaQpAL4Fq7ZJqrfDsMLN6/CfUVibh0v
Op7pRb8bCr78OMetnw7FM0+0Htt8+yT0Ex3gKter0jLxEox+m5bWI2ZKdnATxgBVJrw9vttxT4jY
gzO84H0w3Gymhoo6PeCnl1jFGZs3+GTDeIvd5AGCz6Vxhcj1S2PtgkQ7jlk+rbIi5fogmgDyC3Un
r3DT7EbqjruYj8TKCpuGGadonx3goaPKtYq6lb7dgVKCWbNcT/TB5bAg8RsgMlqXrBKQzkweCk4b
F9pO2V9GjgicuvYvM4+FYAJaLg/xvdpYcexhvqg8/DcRj+HK7eZ35s9i+7WpWR4DnjYD/p6irb6F
Fb0wcwO82uwpOHf5RGMxi3XHuhMMpkaXxFdGj8hbC+u3n8hO2PZgnjsTH+9A3rYzP1KSKL6e5u5Z
uoNLPJQCkUacmIHoZ61mhSfztXccbuVDctYnQ5HEFHInGO+SN5kA8tvpLWUauufC9LvKwGjrnpqI
mi+RrlgnhCldjqjSUu+w75n6n7gw0KxSoay84l2V6+6DEES8g2BH0a8q/ZFwI/8b998aCZjx0OKp
Gd6IVeGkjsfL3CzMenAoCVPZU4Ip4TTIKmTtp6Uz18A30Y1ldKeeex9xSv0YEkZkKF+338KMfqK2
1YmZ4CSQdTdBvAowY+AdVbAHq+7iVnN3CZaXpsLdbKUUZyFqDSDnaAumSbxKt/DtNtIqnePrxVi+
SiHvs5EwZVpZZfzhQC4/Vr30yNPSKWqF3T6Kpn8lQiYMhpipqgf2/MVeIMM4rZmDfY9zy7k7MrPh
5OLZzPQICbQM32VrlEeuvVxRMLxRkLM8qovW7IIVKmajpXyI1qIuWg5+IXCfzJUzDTm6tsMILS5d
QvmQORt+bcX0h+nOh1WrnFCs9oYoDenLwcnDk0Ml0cRxQhzavBmZGNLCWy9LrRc6+oMmC5eiXTXv
u9jVV3LS4TjFdAXXVcs8vKU+0ODGt/hGvKD46BKgsVY4aw/0xHNodPtX+pJsKMgZhuyA3pd+34Aw
PM4+8TOjCAny0UwUgFUNUntNiuhOJ+IcDdW9m6P93GbTKVoOpXazprmIPthSJgdhFR+a1XYHpMl6
T1qdvltqAE3ym08rap4C6uf65TUtms4+YH5Qz8ak9sScTzohFXyIUE1xCe6+1qLoTymt7k484U87
V9EJUS5ca3Lw/CAicp7F7Y+gEg+D+ei3VHN+sfE4V26ctxZz8bqotMNAX/sTfQBizUzipSe7pzA1
sUh0lBxwgLvEM7lm9o/5kFPCw+EGURFF/c/YGLtItIeoboWPA0hCf3fTfUm/n8O6phO3MqaGZOuo
rQZ/0CAvZ3FHPG+xk710ty4xS9+1QC3J2fpedEmOHaFnvSDkvkUYIWCKh3UfqpId3SKO+Dr9v35q
QIKaTeq10u+SaXpOQPSGCLijYYsM4WJ4z8aSiGef3rEiE40rRxopjMLcByx5wNuC+QfFBefI1sU3
3opy93p2aEXSZjdA8gVU6jIEGJviPzy71a4zHfylNWLebA/nORZ72rnnE8renxg6776ygNLnaRtc
p4Xv0yvsJlrWxgcOkz5vurPCkdjtwjZ3Hz0e7wW6r5CguWxDQB/NMnrrI5u0NN6Z1CsZJQ1N8yxV
+TcJ8Hh3I1ar3NjYejG821OqcLQhwlm63WOf4M4oe9tadXAu79OyAn+5gjCa/8kKE5NmaTBF1xw0
7sj5T+9Bpnfm2FACrNQuIshLyKX6wWChOOhBXm6lkUa7AsatPxH4XYPLnY6aSn8LkVFzGUUwmIWn
7j3xVVdyDZK42WnjkuJsgjtcy6Jn1VVL90QAC6PtS2xjTa5vPBNvlJ2if+UZIdTaZXOvB+ppqY+p
KZDJG2BkBtwxen+y7uxMfLLFSOAoZZDlh4MS+3YxBzZVIjhEFNFRqxhKLUxkJJz31AqNK1OR7yk+
XPodYp9zLubBhbnwoi/MIRsEHsRrOOv9nbvz6rWBN/RMrDWRawSpK/KfNqlYYhIXU08BeGMy2Yyg
M2hp2TcZ5ehG8ST4bG1jp42O9bLi9q46Jbk7EhnBDe+NcXKZ7m7QMIIQcXLy7CTej7E6udVAeDat
my18QHLSLbdHutq0tUG33ZUR2kKxSptFFuNU2tF3oyW0ob1mcK8XQ4MjYTpqmY/+q1Uln97kmU/q
pz4kPQrVZDPK74anQc+lprMh0L+S7r9CTVab8lkS8t2yNBfEPgoYNMZupBukI9priPc8iNv3ibn0
XKqdymXM6JyeX5Nj2znVsXxX2hT68QSPpM20b5rbWr5yBqJnqOL0qnhoa6V4c6u4Pb7UU80QBTzy
sVzH+j/Y1FuGYuq7wOy7MYE/Vs0yMmGR2IbkGxFnOs3wU127ag5hPb3lRMLN8QLY2cJ2NDyGTBAc
wvGh+UGg/SqGhyJwdCtsMMIqh9m8Ghhssl1skx7nbZ8rebTqkurjkpEb7QNQn4GO5ZfXS2l7//tK
t/iwEuk/Z12nka/nZ9hmOq4SfqVbHT0POeabRPbdCU0KbTjRhjfRpvG1b8ofRETY1v4aHVU3reT/
SDgymZFBCs6ejDNG4B0kfvnmuhzb+8zCxdI6hCeV2z4r0cJzho5ft+GlYHeiihB7OheUldEG3dNi
3LUZJRQSPsJkKJcFxiTNOEHdeumu2qwZt6XPZGpQCboUMmI52OVnzp46l6SDCCJy3LdtnLg5dv7z
6+XF7X59hUpGkIgPklx03tfZOGaGvjZSB880F/ID/pAPqyrHYzBlf1+TGsvo/uZmLnev+eywDGlj
w8Y2lDA/Qxh8RMB4DqZqiL0uV4k5a2nho/rV72vYsc3EFdV1st+VXX9PqX0+yoXdEU/guEs+hfsl
vn8zBIuCjDDjKO/y+nu/nGCvF7dxdHYpvre5o9QU899SsLTNFrHK6gjkWhUChRZEO21UMHSTZh9I
1GKz7ORJWQQg6PPFUM6aODrDtZyUuSsBl6y/lk2HbwdkSNjeWsWIMQRW0028517n3Ns++xMxoNlm
uoWRCOZ86VVAQxCCrxl9fJuWnCznvmXymsvny5OJH/H/rsgD/LSXNdwyjGpPaItBVG6f+9Bx9pVW
/Zq9bNPSfPnQDPfscd/eJZ2WHOit/yG9VvOtFEsYOTI2TOQFSmSaHcNbRjZ9/HTc93nU9R9E3Blh
wyegCweungz/BG0SQaqFRRm2Rv3WcK7bhgx2ATwkuNiEaDlIM4v6+uu3svcxHeGo6Lo/OaOBipOs
GczqDaoSJgSdGjDS/GBL3arZ/c88sAzzteFA8OrjFV2k7RdeuDv1O7srJNF0zpaT7dW7Kiw5+g7T
4ZW3BUaxn5QXECJl8YVPebIz8ZiW8RA1uj0uR9y7dLKhWtLPtgPtkTIggN2/WKBYQIKSu1aSLkd4
uhbiAgOOoZ1e4+7XlHaZrlsplzOHKfXyMlAizc38GJMKwOISPAhbDmfTyy4498hi4d9c1VKlu5m2
9I2pchr0ekpt9Mx+n0tK0XlsyK0sYWiCS/o+xyO2XJlHDlhNsjioVXSp6t+v/wLuYX3CV7rCPFIe
GqrVs9FlOedbOpgMlo6DV+IMage0cOnc6Ce8vj7UJbSm1ZRa5j6ZdcbLYzb7RffTEmZ6TDs6A+ph
pLyvHwSICFfdAnP83wsPS7FV3YRVEPiDo9VgTTJvWkmOJ1s4Ld75lSZPUyCbmIj4NRvguowld8aq
Cj4J9v0Y8rr+phmYy1AkfAtnJUkoaV/7BSijlpfefQuMJv9CVnRYFJa7ZoT339nqZKBOL1eIqX0D
GLbOSmyciBIforK+8Q25ezoDkGP5DU6vrxwH34tRprSYLGPV14vzSpdTh2VqbnF0u2zxbi2IDkXf
QJ3Eho9cZx9fL/+HuzPpjRzJtvRfeag9A0YajQPQ9RY+T5pcszaEQgPneeav74+e8aoy6iG7uxYN
NHrjSIWn5JI7aXbt3nO+IwKJwESOZ8B1NLznISicuve+rel6aBTOC103+00WYaCbLZMEVi8J1mmI
qTYCpAtMwLvRe2jQNZ5Gt4wONqb0P76iq7mJCpM2BkiPR9URJKnnqFvtOjM2JLyjUayFvBK9svem
pR8MjXZBb7mfljvhbIjbbBeZ8o2Bsnz2NKI34xogFuLGr8tItMya69Kpx31DVsDazpIMgTaj0ti6
w8SGgYkWkNUyFUggGa+UdG6U2xAsNI3Ifnqz2SDpTgiYdomNyaLXoACWhyON8bPnA241k+uBT+/U
enuzwp4Wkla90kpmFYo1YwvrFeQ8cRYrO/J0BgzkMdah5a9IvLmPWuSlRpD8tGfVtSdy5q2scLXp
bWKu1QWzmIdQMLC5rAZ52XB5i4Yw1libOWcmcFmU1efLs/w8/foyLm1HBwKaSXCtFnYTVjnEuywp
K5t53rorHPp7DH+v+kBPN0rHmOKrqb/rZP6gEPwUkVlcxZJEXacmhJBN1LjJIcM7PyckXeVoqxd8
aDdiQCEZd+741u64I7F7SJQNhhz2XcwN4wRED4nhJkEHfGXFgMMKIRKoO5V1uCioEH5Qb8+teiAS
Nh0cygcrCXBoKaDgat6qHLE1FZaTwW55nmCM0B2xyI3errJAdvrmwLxNdAJOSiKuHJ3JZo2lIIN6
P7a2v/Y96yWhMQOBF1c19sVZ4m6R193ryY1CHXLwa+fcWLQ0PBfCpylFu7tIVOthfLMJyDo4PTGo
TQxIXCPz0KzTcR/3qY6/qyK3W9EcbpXzVjIN7htVP40phwePGfSu8AoU4GRx0Sb197ZBXt2FXoUE
LdwUMZ9B2nuYVO00na2e7YkAAd4Ph+zZdog7uCOMbZMOzYDr5z33D/IpZm7w16T+IZRZHWkqtZtE
YwCq5cUXPVl3ZQtuuojQiy3Qpzf6R3Jh1+yaCE56InuNK+AQyz4aOV7nGKLqieLeAwlUDtNqsM2n
2n2mY9cgZq53VZ/bSCIH+zjOD5cvZUzdN5h0iR18XHsXggacoUi/A5Og31UVuXg2crpIU4JOg+/e
u7RYqOLUqe3VjR2E7l1sNO5dzknP9TgmuS7ZMsGkybvUKdAjQ6DdhJNjrP2cA3bNKR+9lUE8yHwV
KeJrcbqAxk2Q/mMESkFIjzQvxwle09bOZLJtO4p+MUl4ELPpbcz4hLJ0ynaDTphgPBAMEs6ub5R5
z8PIQKtEc7AQ43C0WxfwetVuxnltqNLJwWuC9tLg9LsQqYc1hwzPk3eKQCYjKbRLnwAfWm8XuRxw
20U6xenhopcvbBMBI8Kf0LRCZsYjb1orThf5+OBTZAaWi9Q/SDaXoySi4jlguKbn1ZhnHLvJKg4B
bjHVik5iqE4YYVZWAQRc5NGDEEoecdcsRYEAGYkj0gqIep7LXEMH+J/NZkOtHtONWzD2bok6GyNb
XzeeW915c8wjxN8mbM5MX5e4TN0zpKB1WGJeCm4v9vqiFuMG/eMrQSoRFgEe6NrOi/JcNqY9iPsq
vPFbU5w1A5+BNCt4WwJoPNc1nQaPsSHJrfsCpRd7eG8cMxpQy4ty27cwCdujblz/UdHQK3sJWgJ+
KF1wPkTbxredF0OL10PMug1+5yrxvhgxMAXyJmyLInggNmlhE1BxNJBz0IZx4DIN0LbsEvcQK8Cx
jWV/g44lprGae0yE7OTUucFwo+XRvlKMPC9SUd7fsz8F/paUy+tGd4xFmeK8vhTfLpDfnZ2BhOfM
nVwF2ghhuNIPZufbHA0z485kHl70soRx0huM6zUcQYxQNsqW5o7E4vTIOqetSaFLVLQvYMFjlwys
hyG+saYcX5+R1o9CE81+YBCKBnWqHx1UwgeFWnFhuap61IvszRbserJQ1UX+vpRkOB7psq5lXAcn
ggQWEqE+MvC6WvkuYgcTo/lqcGlcKtWXa1y/OlEGdbYDtwYGFXERnRfGhS5kPF+IU0NCqazxXqWz
z8ssBJLMmLydUg9v3coPtkniMu4aGoXiFJC9m0K8KgLJ/NVqNxzTmDHW6a5zC3VMqc+QQRgW2o+g
uDbKEhct6du3o8z2JCPKWYOsbakR6LJi/wR9tIz0JIU2aYplQrhcKRoNjoCR4/IhXajlQrgduBnu
BgsMKfxI0mlmviMGRrSERokdIA93Uc28pbbn9TD2gqVNu3VkEoHE2HpnyoTZJEXfXO5yWz9i2cj2
rg5LXHfIVbVQaK+Gea24PPD7+YRbkkyTzlke9CpPI/NROdsEMkYxHPTW9bwqp040B7cSk4z9qOcy
b0yPsFANux7DWj/FhtAU1sLCCHwMVOgeevc5Z1B8fXkIavEKQQGTKDfyUfYhKSQgQuNRWVfdTFsw
Is6/ZciplYBYqqmR7qNI2diSLJ9lBfpY3dKPv87Tqryu596vEwCWdVzI8PiFSyhcCP5o+nfX3tuk
nPzOFKrds9kvAMS8GZ6jbxwDdYO04uEUcX476W4E/i7IATrJSL+Rxd2QmpTSEGufaBCt8qR+gQxG
Wx0PsL8w2gwtSjnzj7zwEXEIOSNTS06AL7/8sWgpgdIc6wsPgBDjiELrUu1dHqQmhl1FFpVlIVWa
8QTlZShuRdyxZZ3St8zSu6FPbiZV5Sed/7q7/FNoex+GMcsPDP+JnIZme9F2l8DLjr5Gqdul/v6f
owsuiUPhosBKxugZVATwOVr312EdbS/Fs5hBGoOLgFOC63EMVIFIilaoHm0+e304u3LZcC762dnJ
zgsK/ZWIq0+vKb6zOLtuC/IZ6gEhHiLW8SUBB4KzkJpF66+Q/CWrpLWpAkdUMlo5Ryv6aU62xxC+
pHXMWLaBYU7xv6JqiG70AXa5rOQ5IRTkjAnKJeRV82jlzCkGLr3Amj6XyKwZQ8QMJ5s7paqcqr1R
injbTLDYhQjaXR9iYeACce+xcPd3Uo3L4o+vUvc+NvFQyxRXtqjmL+NCIg3mrr18w5S5znU/FleX
JwOdyU8qyvcoKT2QgKhnXWLSxm2TOzMybJjJRkSbBHli3Exx8z4UetchdmBw9Os/PQfKmUtH8vKP
kTemWyMsXr3Ycw5RjoXADjL3ABOCzEE3FlsdB9G2TCkFR9RCvc2x2RHY0XqmagtLTiEAg0Du6PWb
fR9fa2hUr5vargxOm1QTml1BG4qEoMH7X097Qn9RbajvzMkpGScESXKdhZylcoGA7vITLv/mhxYx
oPGMz0sdcljY1MqlpgPNwLk1oIQtc5BS6DJPl68vD1FS3MjAbHexKH6OFyBdaBCbhw0fdZp5binn
aEXB9rtc9f18Mm7nh8pxXiBW+MjmmmSHsv7qciJRhcuxxJt+PfxxSkn05g+O9sxP97/yXyDt+kIt
/8hJu0Eb1vzLl//5VxD230jtD1Ay8vR//AZm//3H/udfIt9/+yZe/ddvNzPUf/tinVFrjHftFyyb
L9o6zZ9p6/+nT/7H1+Wn4Af7+vvfPohzb+af5od59mc2O0DhP+Gm/xvNfZFn72H19d++4xfN3XJ+
6K4yLbq2DI2FZUCe7r/q5u9/03jKhP1h6NJQliOBqf+D5q4bP6TOE67SdR3Lp+v8g+bOUwL5ITQ1
a0abszb/WzT3+Y/5E4rcQTTuKKw+0jAcE5aYATf+z0hvXBJaRcuMm81HTCgq9CZyPnxivYTQ1R9H
3bEX5TB3iQf9SMw1zenWihaOI4FqQfFqwmoW0dJmrtZ6954zYDfw+QaY2VBiLZwGaC8EK8v8KGFd
60RQorB5Ib5mYUbmMkSDFffqUBnTppJkc9bDXW9pj7YeneHyItDQ8C9Hh4n5Gk5U7DxH7kikLwXU
LONuKt9N2ihhQhuYxOSKHDu/QkzLyAJ3BzBQH/FH8ZhX5JNOCZrrrJq+bR0QoUy+q9zifDUO3YGj
M3OCIjqQv7ES2r1s+M3oLBHxg34XpSZ5c0NBnKNBr6LE1+Y/NhlQlRgfBUiVXlSbkb9Jl1uY4esg
dNCVZfPdH8xhLIBD600eXYVt+9BN3ms4wgvL9Ns5Qncc0+WgEYY3rHSj3RQZQgQOwYR7qmLZgDLK
ArjjT4V8D1FdpLX+oXpxjfLMYX02vidVPBlaiE4r5X1HkXhTOHxUUqlb3FuboJ8Ilm2PuSSIE0kT
OVHmNdKd7WQ2QHr7eN1ONmkYMf5ikOzZHaym5UhLNYd1s2LOT/VmbyR7j01xU6GO5ij1ipzvmWDh
bYKKnbl6sJDyGxxQ7SiKLQKm8vHFmxURebXDaEaGGNEZdcLIDp1PPyMYNGZ8KcU4B6WmdNapqImn
wsKRp+1C4q4bHESKk3eO+gIH77BptWmZDR1Sa5w3FNe9wVAi6m9ctPKkfTPmSbYmmVlNOZ4DZa0i
cijlNDeQAfNgXB7JN4/4KIshPGHLumUg4+AaCrT8SCT8IXIyZH3xd+uULpmP5ARrnMNrH5K0dkvv
dI3E5aMIxK1B2saGtu62Rybv1A12nlLAPLsXgfcy0rJCd9NeWwX6vNhJrsPK35m9vldDcBz98c4j
7VkNxslNh4dcJ3HHRajBjmJiApCY5fgri2ScXZPjt8TxhcONCXafZOeeY0CIfhfCAFkelExEQmGO
0YfmHQ3lS57Qh5jq8dn1iw+rY7PptzQMj1r95iBe1SUaJu0lgosyZbPNOEN7G315WXATTzVVaGl8
Oj66gyHYt2P9NlYe7/FQvwShmewivwpRirTfGinemZO+WIl1awd8VL7jPntUUrzP+EVwAkquhkIt
sjS9d7TpgXPf/yY4Ycb0/zPK4ddi5VokEHDgU/QMf1+sfHgFuT1UMJmMVw/lQxJiZ0he/rR+/9rn
/hwY8XtexB8vYgiJIMlidaZu+v1FAE1XZlDwIkHKJZl3VA1P/+tXMH7Pf/jjJUyFB9GxbBZ6a/47
/5T/MCW+Q2dbohazjbvI0q44zF0rONvR5Oxy5a6TkjiiwN1XY2Uy/nPPSIKf6C8SmAMu1M4gOtku
AC17kIuQhMlRcz9VAfZWI/M+S4pvien78kv/W/v/X+7bvxUAN8VXdt9UX1/N1Xvxr3XA/4M7vD5v
yn+d13J4z/7j6n38+q0quHzPrz3e/uGShcE278BAMpUj2EN/7fHuD2FbbNKuCy3aELrOFfsrscXW
f+hcYJQFyhQCYAk5L3XeNsHf/2aLH45h6Ry8LYlpea4M/qu++a1O+2fd9ufrWdq/3zaXH286jiGl
jgybUoNX+vPllg1lU2HwAMKgyk8iD5g+hj1tnCqCLpn3QD1Y3QnHXFbghhE8CYjD5H8nY/+MfGKT
GeZVlQ09unTvwanTN68gK7EtN9ivb8qYSxYCDr4aZ6U6Knsjm8ku5plWK01UAFLLVozHCSsjRXQ1
Bd+xm9x6JNdZJYmL0R3k5+vSsh8MnxACrTlw2PqujAj+1cwIHe91C6tFVLTYuoNvIiZpIFPKzBHl
mxYaP/2/CcNyj6CMWflLXn6YDDrdB18OZ/j1h8mgZVyF+clsc6RSJiU9EGEDTo12pTIS1WR7lrrA
uG+qjl0/OWuRgS65uYIQJbdgL8lXGCbYOEAw1qGk1UFwfLJNB6ybDqwNPbHVFfPMHvRMEYAP4yjk
gC9EsYdlCx2Eu8p9fGdEYKilb4zPqe2uxWBhw3eGF7tgVqCATfREvG74U6+aGtFFRoIz/xT/DPwv
I9GR2/nfXdU/x4rVWOVsCQ46P4VhC6/AQqN9sOSQk245Fj9lOrY5Ejq3RoDqYerN6pRi3tmGcnhU
hAyfDFeMJ6s6YzPTd06Vb62y0tdq4i20g9JYj+jP6SrjQx2diDcvy469p2ez6OFxSuJi60bTSw6g
BUEPGmpp3HLaBUCUjAFiO6zJjYa2y0VqjH6u7MxPg3diVQ7pm1GRRJC0wB6nx7CSJh0QHpSHKniA
2cJZKnBZCY38BNdmN6juYYq11TQJVBjCDdfR8Jw05OIGQERdbITL0tGQjoJAoKj8KMb81JA5oRdX
nW89mx3am8TxP6qCnsI0FihpFpIOJDDxJwfFROp/ov3eYYd+Bjciln5ABTOAQ55ss1x2Cl+hHNad
oSM+J0d5mVaZsZoq0kS6ITnSD8BwHPrnhj77KjWRWuASzwAsedB26PEaODEdC0v5oK0qwWyzHz8k
E3lQzuIWRyX6ePNgzxMb05ipUrHKcZEQD+92HayX7mnMufaQIYfrsTWvMjPFHQyEZYHfpMB5wMQo
Rp5Bfp1ae7qoF6cmIrqsL637ocb6RGAmMcnzGNrO0/1UCygGemTvcvq9li/O4DDtPVzHvSqDajcK
98nE9Zd3M5tY1GhZooJRY3wCvf0QGVzaZeSOzEfKu9ri/ymyj1Z0N1h43wyX6YsWkCOfelG4jbwa
+5b+osn0jQTpEH1oES500z8UtoOI5t3T+f7YBYqAi31NjKuBQAnDH0zdsx/A61K6YsikIH9JHPPI
3CUhq4ukbaKNwdJidiiHCjmdCkJ9Dn1+15mTfrh0d83I2XH6l7Omrd4KBdEuDhtSB9K3tvG/wW0z
bWhulJmQtul/uAjzlqnHbax65x6VDG2zFIZuVkH/ZUfOiaQyb7MSRqGqmUsoC9S9cBio0c4Lsmmg
TixSsrk78Pxd8F7WSm7CU+hjMow8970zEov6GM6HC1i67+aMEnjz7NPilhMTWttAPJYaplbGgTQg
gR5zH5+LElSpKuBF9uYu8MdH3YM0NS7B3DEaH2fzbuS9U/+G67Tm/cqG6j407XfAFUBhfSYeXkYM
p53Sfxa4NUBdLPICeaeIynIVJ5hghoMON21leZ6DIYYOLzsEDOliZxJh0RuP5ghJGzSKu65k9jVk
7/SEBV5IIk6D+V4TCel13LBGRjsgyF408ieXXiEfW3o1Yek4i/9b9cf/Zw0I3aSe+Ovy5BSypL1n
IVlef/Qz5tSzy/f8UZ4Y1g9KCEX3AfiOsoX8R3ViiB+UJdiAqKVtgyqUuuBXcaKsH3QDqFsYy/3R
tPhVmij5w8E25gihU7tYBM39W6WJvFTT/yzpbUEPQ9IdUaaiRMFQ8C8lvaPrjUF2QbcyUNEv46co
qN8thmIsEybmHwD6LGI+9huRx++j52yHmCEk4wKOijDe8lpVh9TcdQniZpbGUBZMyyf4MTM2kB6y
bX05NqG7MtpURbFGP4URHcF9Yz85cMVJL0GCHW+Gyv6YMmdPICSMC6Tp/XUa6puuLa/MwYYeYzPq
1pe1cFZ6b1Kfm2c13RLB07rDeTKqE1FVD0FP9d6Tw1CbxQG93wl+FIfTKFo0DLxK+TpmPWgAnXSm
RL7MrVADC4FmbrG8vNONvq6qmoLDO4xevURrtsoJdvDtkJaMc4OHYVPSfYlTDSbWp32D/ptoS3XM
+fNnjGhw7nL33FAooaDYxwTd2Fm+UCV8ao4L9CvwJOdPEz2GbuExq7Gm+gQ6FokLpCuc1e2Yrfou
pIoBbGYyVqyx9YNuEjX8wSS9LQ0X0CSRXc1d1sTYQDzQIdYmCvufOIofGEItlBvvyycdjcoymmmk
yFWXjddu8kKeHNx6WOnuRpe0y7BIbyE6beIsYfaRNNdMNSCg4l1C42DGNMEDVF8xGjzD23D5vhpB
s6GV6k9YjtIk3BedLokQg16XTCs8t4vGMx/s5DXmqikQp+Uhzliqj6lR7SqPvAXxMwBxTYe3XgFw
MjbKTe5iFEdeUhGc1JdXKumdTZ4ymeztT9Iw11oaPkr+iklA31diOWr3bfTsmdPJcqJ92Tm4IcJl
WNIaq9oHENvrQGOO1NY/88Ac8Fpm13GQr2oXCIk7uSvPSY5DlBOTyAQqSPayihiAMhWfnkPlXata
XyT5ItbdG7siiNap7jofwJfXMEQGqRmBMOz7VUq3N5LvlUq3ZYIpt30v6vgtGjLy3rv0UOkagnQw
jKEgCBlNhUFDLMzBTURnRZYvOEuma1C/pH9t6+KUI1rlUOOtIHVDFWM7oWE32Wjr3QjrWqPuoz4k
3MV76KpuldHetgi5yeHXT3G5NUnYVeV4P5anwOs3TkvGbaF0jgzTupk4rRY+prKf7SCWWY2RYAL5
o2nRTSAf3dp5NEmkLQnpWWRdeg6M9hEn520fgqHeEcUM0ze19m6YrREpX4dxcmxLAoWT6h2/6j63
a9oQOZEeHyKxPlWIFbvg+AHp+Bo+w0uKBBlQsus8RLa26XH5UFJWi8agiTKiNl8SEvA4VJxzWk/u
GREKZ3zMsaBKG81Z3XiLmk9WMFY3x/qAdOqmVnAH4mwdoxIxKvTJdaVe8rTcMQjcE6qwI4SQujl8
M4on+FbLyorWado8oeoJlgX624g4KU08WZN2bNybGI+YNt2GlfYVMCAopbzKDYLiIn2tQZPoo9k8
d+aUjzkbVzfe95+inV4bQAuAyr4Cq6HW63L6hwE83LC7Up712FglgR/lQTenYNFlrr6qgG6T9vUZ
QskFMr+DRP2RWYo5JPbI3BSzoNx/cGX1HiYNJVhpXZt58VEyfbatI/rDeNZoMYtrdmNC861r1etE
aUX+BTR5Eaw7ybkpGjFXpgFb8wp4THLEHIug2PHvGw8UV/kpvXhvxPWVMJtmKQ6q0p/rOL4jefxs
QxUHd95R1VFyxfnGJL54om+FlBidVnEfR8XjyLmM+Oy1jJJtR/hOXgXnWA7cuOnOmMUYjburaKKl
3bup5dTftG9KoqjJXJGtvZIdaEUxPtlecJI5odgeaHZJsQ+hjQQYsQqfGlllHLNCjR61/MzmvnU8
lYIKH/aIKLtgo3m03Yb3mWjeuPmhLX9m/qeLQNzP90HNjTA+ZP1Dw8HLI19KI5K7zacNrfdjqWcH
oVIQJuREGsFdX7oVGUPutIjwfNJ5X+hIgxYJ/mZDjYekehGOWmbRG/YWjsBkQRuoWCGwzol6KcJR
nPmLym9JqqiJrFBbwG+nZhCvRoQLySzUC3bbU9ngPqsrApaM+6qb2m0UzkYSF23v+I2A8brO2Rgm
kREugxiBWd24MrmU7QC7ghdYSyzssWPXSOHbKyPFXxugXRZIwUeD1Oyc9EiOA7QPqJfLUd9C+lzq
8zncNs8EDS/8NLz2sRjQIdhIssHoVlWv0sm/Ma9++Xb6EvXZlwc+qY9RhTVxeS9GcHFakLzpVQEF
nvdRnj3m/Uh54rWJNhmDPvKXoHnP/fKnSwruyva7nRnidge4eiickPNuQKM8e5VEzht5dhRNsGoi
bdun/MJu8NgDJBkMnzdankktxJ9Vf7dlw8iQIE3Q98Q8YaJIYcB6KJaxMHwLjd49Woe8DD7ammNk
AjsuGH+m/WvRWDiywABAkzHrYdl7wbocHJO1I3qI0evkevbURyRomMuOET/L0CGPoH6NSyvEPyFq
7R2+itvUuyABNk7cATiJex+PCw1dCNigLX2Ejrmjnbrc53V6LIH90g4D2hBFdVA2aVB+tbMHcD0m
B5BUJOuCPniJax2K2Sa0jHe70U+G2T1PBtNPGhKLWMuftEQ/wgU5jso8mQQO1HpINnu2YTFFhC2l
vUzBYlm6R39YHTUUX0oByW/K3F/V5LzT6LB2ljkcfInevbBMgMJusu1LBdsx2DkZjUiVg3dPbkAp
7DoDvZxd4Y1JAUACWuuq3CVxY4YwOc9OA6XDuQNUNn35mnPAPRBH+4HMFVT6V0lZHa204vrFdQT5
dYA2Ri5aLJKHeSG3+3ujNdOFp2jxR2pBqvyX49f7DLuc3aP+7M/E8j2FWKOE113rJQabkss4MnOi
HHPAgZrBkNo9RUb6qrXFY+nJBxm3b4EbMwfKpnA9L5OBFj5aGmUAlzRXPfUsdQSC4ZkHoYdMrB97
yIbwlRjsI9x2Mcp/WU6xBTm9NJsvncaKySme8G9QWyMQwnpM7EXsjdtUTDd4Gm7MojoZgbdzNRxf
XhY94a7ZBI66TYppr+H8dx/LMaaHA5ENOUull5uWeAMj17YuF1NaxquGN2OKH0rLuG7T6BGw0WJS
xhEh/13BRlJr3oZAv6ssjQ/hYfTvNSjiZbgzLfdcmsZJS5iD+aN/yHuwbfktM+JXM6FLhpd6Y1FK
MbS5gQfwWvvANp3gkxlyvSdmc+20QCFNh6E1GfC4dVho8p+Fge+hjGiMYJTBQbNRaQ1Vv94m0l7n
qnjj1rCr+NGW6icyoAShUr/SgB/Ro3zQi4mMMwCyKzcFOsyvxS6aoERvtYMTDo9uUT5ajTWcu6k5
BDH2UJmRCNCZ0VrWxSrTqV0n/PUwAMJF2ZIT14WbLA1pnRflTohyOUH6WBYMwAD0pXzgewNoJcqc
rT0x0MiEjyFZ4iarpfc851KZersaCZDC3+0/JMjvKtAowsvPbYK60YN1iqPqKqNnlEzdus3CZYNL
TaPErQ2rWJPTuaiMOmSeRNU9RB9e5v2MfYXhcyTlrNbmsLbpSENoGTndJ+G7TtDCPbTLe5wp/rqW
IlymYbasdX2bKWOPoWBJmKC7ajUGnQamEN0YUbCy+S6L2LvVd4HtPOatpq3SxgZJ2H5BGl529bIc
xisNEk66Ii/YcGnv+XejaoGNsyXJ75Ltxkso+3qXoCn0eEVp7xVrDlpx40ONDCl1Bwx7bqAVK+Gp
BeQsMjCCfn1sXuw2O48Nw9RUnUNqXqMKHmwnOiHRRbYZbSb7o5uRxt6j1uaHpNfIn6q1fWwYbAVT
LVewXriJfO9gCjqkzURlivS1GOUMPW3gTCMV8xgoNhYt6O7Fk+goOWZp0BTkgYpuHXbhUVNECJcF
Ramu2ATKXZNmyAm75qAVdGHE1LwzgKYoHw9ZWG/Jz1ilKmOP6peF59Bm0rYePpFmcDeG+6I3OLjc
j2FCPjeswYeyHznNUxxSMQ3M+wLaL1BdsSJr9gyBpWtZp/5jIKbdBCZk9M5i9BBntVNyZ6Dk23B6
OwFdfmmD/D6DDKs78Wt856OkWuVefFeQSL6I9Iip7OQs7JnJyFv4YFf2EfoxeleDa5kEnaY9lBWj
aOF5aAD1n1OmdkGj29thAAcwPhkTmKCoade06M54VyjzmUlzyDVk+W0KDYPvDuXeQgF1qHehPYXk
Bz4mvrFv3GBvxvfNzIWixHtADogQut72ZKw1Mr5x0LN2abFNomrNZH3B5VqLZhO4U0Y+rjrFln+X
pBNwFuOKhO+9wJrBPWjba/Yy5FELfEDbyYaLUz3V4VJ3v0bFDbCI8+++iw6yjI8eF9xkBDiR02Vl
nkpgzPArDFZCA8EBBr+1UM9QnxmW18s2RZOcBkjxaYOxRHfoIUer36gxW/bdA6BD2/qZ2OJg6z4g
CP9+7IwlIAjcmeOu0CkOEBHYnVqhJh81ciaD4D5XYtHrWDHj8dqXzdlzqnsCLdZtH3JKjYGgHREQ
03nPV6p54hC9SIoKWMwnM53tjAAuB3UXDAHkty7hEK13K8/HO2DhJCpLCjA9ZDkmMoDjJ+FzW56N
Pxn0N7sonhWVJCjew8CXiwbiti8CfWFMBBYIQu9o0oHdYkaQfdqKkGC3P6aldTNI+Qa646Yf0oPd
ZA+pKggQIn1E5eWrXtsnpPFLMFTHjrnBzSjRmluAshdEZ3C9xUA4wooPceqIvxCrjrwKR8lbI/Zw
lip5I5zmRszxKfb0yaz6ZJX2A30iBYEzfKMhvodVe9W6Yl0bw7kdoIGmXfPTdyBMqxQ4URMghCVZ
4cDfshK+hfEpw4QkiwUPj5pOZduYH5ExrfA40JuuHhDtr0ziaqj4Yc2M5XNXiFcrjFZlY650+JJu
BMdSk7uwDjnAlpsE2ybsxV2emPeWPuwx3abutBZecxO1EmIeRS0mvaZrXlK6HQqiP/YaXlQSdFbJ
11pmO4NwYlSl4QpOzblMoaMEKIoDFqFwaO5yHIWLIW+OngtJqyfjFrkIEbh4ssjVwgd7a1MQMJIC
GaH8+KUPjAeGQpQ8GkBXM+JAFcyzJ52wnADdhKvhZ669R7czt8XQ7/xAILdD8RwAWByI22Sk5yMu
R2RZOuK2Y6i8C2fJKXoacmAhV7Txjew2KZj5OsoY2AQlhK3kINxEp0Q71nn00+jte7C7MM/iNfif
3aRz8A8J9zJbhVMp9NcKQoQgOs+jlp7ktT21uy4MNAqbr1iPYcUSehSnMaZSCart02KaJ10XsGAB
j8Dj24s3vQbCGKonGdVbq2fHCgj/zhHMROMnsuFVkTvbHDpj805S7RKdz9mtMFkk1hODb65jumEI
45ataSLAl/pPYEv7ENPekr0fGR2Cw4De3aA+akyCq4Hz2cJI2wfwhRxFjX0rWSHmiPRYaO86ZyaK
kabaZdWdgdhdyXXQmMSzhYQaPhXVCLCMxch8aeqiAXZeL8PQOxEqGEIrwD0RuVgUOQJYcE4RGRTe
WyGe87gjsyHM7ofYwOeTr3ISCFsD5F2AVnahCx0eLsXThphgB9gKo7+IrmTKrN5sHxkdEYDc1Wdf
cQAsVbtuVHkF7fuk6vKuG+pqFxnWQQ+1EBDxsBR6vmc8+oJD5aYCyEiFw2Fce4yD3t2ERX1KPO97
2ONhOmmtxwonmBXl8XQmBevDEe0Xmhtqn8jEhBTFKy9k3ZrxYZod0flhFjMWo7eYguk7rnwafZLA
n1vWZZiot6mD26gE9OjMljqO03RXJ0euYrLuKru8bUOLtXh8p3+71vnzBq5Iqln7MRr9nwk2ImIK
JOKcmEFlNuPmtZumxafSBaSKOQ9mlFynsU1AmviMMPxxHen6KRnhJUdAIZgsHQcFl9+LFO3Jstkx
cFhXeXAIS85KzRzbq8abqnrmI77S6D4kHbA/B19HTPo8Pzfv12Ukt2Fg/E/mzivJcizLrlPhBNAG
LX6h3sOT7s+1/8BcQmuNGXEcnBgXoopkVlWz29r4Q7O0sIyMDPfnEPeee87ea/sQgB2ZOGhMwM6g
L56mnaMI559Q3q3rGVIzZUTjLvFmMf/KWP/TuL0mZc+yBmySE+Y2s0xVW5Qe6Nag5GfdQAbvjVN9
KQixgAA5GystyIg+H1thhlA038a+iZ7YY12eipT09OKKb/Mg5+qPXBKfMVP76hlmA3LZzyE9ZRlr
gNLR7CWvo8ZUAEbJXP2KxIsGqs8yITh/NbNwtwIdYOIbGHzLLC68ySDDRDUe+j6Yut5FcUDh0nm4
2fbZhRjjijgU/dxwDuuz+s5IyREDzb4WaUDY1l6kVmwEpyZoGXTyODyNk2KPCUk3qUW54oEeXTpv
Af5vGfBQ4ZPtqcGcasLpNdRemQHMAoC8hm4P1s0CHVkzvp6SFE5M50i00QQSC7s4ZZzYOAP0jVlX
HLKRvQlT/BwNu7V1pEiD57W43VaJ0LhS6gcJJOioes1EbILIMK/02um5oSPBjgZDRueQRQzQ3Dih
KMB8fMoxzen9XgsFGKo6gIsFRQOu2WLaLeLdLN4PfNsifM16klZo5lK2uziOuHezo1mfYQo2sMR4
PJnXmlwI8y7fQuiSjhLjs0+KINcJZ1iTP+ESlLryU4zToCubM9X5WuNfB1Mlkh62jUi5Ap6ozG6Z
gTTVyTTWeY2s2ZOG8Copv11J6lsCxMbcQ+LzOGK4JdT3KH4SJePBIh2KbDR1aG+T0qEI0H068oci
tvZ59toQwGOQ2V31JOQ5ZL6k1ae6XoT+qRmyM62ufZLfJR166JUkZH197MXe7tmjJsaQ4K81lZU5
AxiUOIqYv5VEVsnzO/Y4fSdF2ZH6x/DKHJx3qxKOTk9nxUnXajfDgKgoZJcwU07hFLphK8weCAbL
0ZFS4RA2LpKs6ESCdm+SngA7hMIyDyxH9ZJ9qQZbflRXwmZ3Oodl9FjRum5odZFib5NqggWxC71o
iOpDt9CgEBgAET7tGHH4vITDxxhPrl4sFnR3PT/AlOEZ3Q57YfE16QlnH53iO5ctJ4yW/Vigoieb
UT9xTO9VzGKq3vu45HYtY4+VqRHJUm5aI3PR1ltZhRMCVtWbvza+oTWPGIreq3Qlx6fwcUn5UY9h
be38eXwTgPowT8cNuXlvPcSELsAipX8h8BVX8sEq9oJFpwdVSEKnwHTYP4sJU5901vub+Z5gg4zN
gAx76tPZrxJ8dkab0lNgwCVEuxWCqExnKc3vwQbuLAl2u/UitYuT1RI+mN4FpODgmPZJNSEoh3wy
1hUS6whMIT0WezHzKWLBowzmeZmGW1bE1kk0YsJalKTxwJGck6TrT+lIeimm5WdT727jNHHIaCXU
FhBB6B0egIBGR0r2yWOanNqMiqkjecQlqaOZ1xIUqllkKm0CEEQ8tXlU2vzZmHUU8/RI7JBUVr8d
sQ1QX8WO0OCXCRtpAAwLSbvXZdoBUT2CIJPWvZneaWXpaOtcfVbQh8CFEMCSarT+BFpdYakDks6W
x+pp0IzSG+dkIeJTfoT18QnlO3KXDqe6CaIFszC3PmkmKG1b6ZyxYBVRcTCFiBnZ5gfBBzDjEzoJ
vNYLFOfHMIV0FioP2JsCrTC0n1pJzqmVt2/GlD+jCfoyCXUfO+mS1pBXNSEVSDGvHpVhTe/amrst
yVwSS2tI8SbeWDD7k5UOxSUcQyK1U9a3XO7p3PZUFkJ4j6mcZVEuSB+OxfeCvDUXwYXpmLTycZR0
ELzas7WBKJJ+XTxwEZOjQIhx19vSpuIeMhgZr8n4SeZHQCU9uRFgarvXI8zEEep2nHuaYr2FfckR
HvyrEcsvQ0ea/UZhbvHr2j0ANky9BRmYlHpKyyHXhM7a9ANqnW56VCHwOFlgAWr2k5ThSyzvjSHf
QywmxhYES1sMOL/G+WWRkoO0ktuHSVM6ddEhO2fNSLZOJnTeOn6pskVMRocObO2/Q7M8dmIqQ4TB
qd/D7g976vUsfkp0UXONkh7pLFLRSzp7tTwp16EVY39a4Pr37UNs1e1GUUQTJkoegqzkkIbRbjSs
b1GpKcTqgpDgDBaIqI+3Qi012pRwDvS1fo8NEMtyw2YLe+pxFVIDw+a2Y+sTMnQD+hw+eGj2ScNj
mD4KPbWX0hAQUQFV1QHUtCJhC/1AzBu8CIesTMravpI8ORFSd5LWlpN4EpJ/udEZIF9gzTLhhdEc
BG44R3SThrD7llY2hQYPupe2GIrRuCKN9+k6EvighD/hyAeUuqo7Kdq54DjbQfZwuiFssalylZh7
sordrzxrLpTMI4EjmWssoCSZSllgwgnmBD7H/kHj0i9ROJstsq+4YtgRRj9jWvTnapBk3xzfsBfN
v/F6SlC3y0tVHAGOjDBfWEjSJfEwvaPlmdrJ1/PoRqTqGNTlrsbWzbOHogXvKX5wq6WNNTmrWX4n
W7HUCoPb8Rx7K2WzgMZ7X/fpsSRD1iNXq7EHlVKFpZeT4EdUiJMzyT3ljlo3BzGzTtBb673OhSQw
grjoSf0SVg7IxWr5YFfEBa4IPKqJHw8SuahgImsyky4KxS12loC++KfVFO8thF/ysfAVKgR7NPKt
Hbae6Tif4IeZdpoms1PpvVdYNK0UhsTU8bJTLQUhGBZOomUqnlulnckNF+edhV4r1qZ7dJrSWZ59
7V1LBt585JT0etfVt0oiAwY6UTpCm8EMH1d0CSc9IkBbZa0AkxR6bdE9GEpdsHWyISwi2dhD3eME
ns1dzcSapBGJ3hb8SpZIteCBH+f4koyWcrdIQgwcIgPVyb/aamWQAROh3J/oK7lknINQRxiUT0Qu
y53qt8S04dY2SEVUOItUk8ChXKORFeG862iO2WLG7jnAWHSUtYKXruuODECWXezB4OdQ5FH4RTDC
VPgFjFX8PFokGcpNF4iFJDoGBllnWwSsvIIqEn4Rmlns8fD5ulXOkFdNVHDNZSRpUEikOuhnHcoQ
mR3M4tC4iSjojTHByE6HEBQnlP+mJXEngSRoKbVOZ/+lJKeFS3tF2p4yGnnCbvadmS0sy1b8aDAF
MNlPoGWpP5lFo2ZYFK9WhzdoBR79NvGkPhJOpJEzi2iQU3ZghmoQq525i9ZV9SYB9trQ6TilMfVp
LN7womvNV3LBuI+W1bjvw/GXbJHW7bGy2nIjc+CQ6uOUlvK5xhKrGEgPOqv3DMLudt1EFNs6Lss1
bHhdFzG7pWqYoi8ovD57FSV5PQ9DI1/mooZjt2y0X0i/O7IiT/jyHpvIqkkf0/b9umbsj13kgaME
fjqNYAQ5n0FA3ZJkhvlUb7/om/dyVMbfWu+eiJjS/VEUEkLdZMlfZs0VeS5uGcGu8GBRrkoFlFRx
xpVqJJXTbvKtlhBhBJhOXhsT5Dv6eLmYdUeMLjiISzX3M2thMBF1di2hebAS/DIm00evIy6P8r7R
dtg7XQ526ORi82mgVqWDALK4jg0uCGUGUb2auwVJsjMMDFdk47JIzC9DrXdmVUPdMM4/5mxcY7M+
wXBjkEXomQfZMrTDzf2JBw79iomBo0vM6jgV1yHp5SAjv9SLZoY/SipDoGqkH+SRC+KId5R2/bES
io85Ccx+1V1aYMwzR2wX46EWSxSQIgaMOKL1aE7WaA/lqdkok5zgALgswZL3ImV2Qj29mD7wodYb
FvAoo6gDD6+Fj7VSyksqfehVq5yyTAMhYBytBv+nrgIIy3smSLnkTPwoQZUUaFJ0jkVqP2y9TvAK
4XwZaAxdQThe9RwcUWOg09CioSavZyCDr28MD2y66kkJ9W85sOlY8WMWm9Tb5ZYlhrPAzdCVeCOM
SShIAkHADYgJJVZuFvOts1SGAT5PO7XA7fUKhOlOWZ1pwfHeQh/1son5WEG+8mlOaXGZKYvLnxSD
LEUSI/YjTdz5Rawtlon0NKEZA/2hcKLZHEk0ysR0ZZ3Hk16DW8i1BOxqH/UBJg54S5sFWa0tf+qj
Yr/ID+M8x3dZRnXC+tge+vK4CCNHi2J1mq3DMZPktMCjeMgV/ZSZDU963T9L83vcgvUXpxcrFrPA
7NrJ0dsB+bgWSFY84fpYCo7OAyg20KBCJBBIy7AXn/RJG61+x8/NSjvAlTEH8DrMGFM3R2O866W2
OMbWRPC3uK6ONs5oogS8M0OfezHkC0wsRJwsDfkI3Rrqbt6dYgReNrIUdWeYHMsZwj4Rm3pOV96i
fEQ6VIbyo1DSACmmfD1IUf/Wwn1wopHapUDXQZ+8DtSxopeYk+ua64a7zLqHcsa6l7C6bhWY4ZG6
1LvSnKjvQDDdVjbNp6kZLiz0Gbvb2jKKgXjeoi8Za5KaCBF9NoblTQqrD0UyXqokUa+w/K8DHYfM
JO6gT6ZXokpCfx42bETNtU51+lHzGGJOjQyO7jVYH5JEXuoZt1hLfwPjs9tokA7lrkx9ItWwFWss
skDWzEmBb1gzNdLduIpvkIZil8iWbGvkm9BF8TjmTjRkiB4ifslp6fapUTNebpyuwKHWcGhygSe1
BzDJryMt+0ADLOBE4ddcguoiKhEx00seS79kIUqwWBytymvAVMVtXQi6qxKaSvMycl5gy2einjuJ
HsiDIR7zHNABmzt0Go4+xitNboRCI0zqUKmq8yRRzGgmdUIbE2tbrW6z5v7AeYZ2m0SEZoYMIOFT
16jEnIymyjGGQucuTKXRIJHyRrEfHzPxQYfjc9HVbjnHzRHkR+qakdx7iPDl+3jhF5YFznzZh1V2
zbFB2PykK+nFkkJWYfJeETrJ4XUidtpuwYl+ZDo95ZKYJBD1lepbTQamJp7B85egeRVNIQBsIVev
NEjhDEFiuXnE4MjKjfgUUQL/7d/+z3/jgDQfiREIuWAng5E2N7IjT6ORRBZFjmOZ0UA1xXvqi7CI
aMbx4Ee4GkcFZ56OxRO85njDyxX8YeToHbxMkZiQPRP7Yp5Vb1AlcOfa8oGTksSFBEoFChlYQcUZ
vlV6ExlEdyVyYJLKKIRn0OGNNgednjhZRFYw6rCaoKNOoZR9smYIWyv1NRFW6jhMgQwiAh8CPCGC
ORFUYxuUKulpTRcylTLjfTvjkyGFBFKPQmUXdREfbIX+Fo3nwsRUOA/jcibkDnqish7qZpYOvVGe
1bifD6LUnKzYvG+V2boMeCixgXBwUEEhHyR99iw5He5riGNdUjL3FJlqk2hr7np55kEK1/mkyASs
MGoSTAlSpCKcx14EJ01pwURs125JSS1RyuAEYoQFJdZVydR30XWV6WmYK4I4VTUjvy7GYG17V5cr
xBq0Xm3oUIkddcnAbE5Nd41ZMOzYTPjrMoyHVG0Pei7JrklEgxMZYNeUla66kISmJ8iEKnIc6H0h
I4ZO0UjCSWDXNGb+nmEo38dLq+/lBaPHBBs1VI9zkVrMWYwTLIH9XIXpLhcCRWuoxTvxQx6+ZSsX
6NuKE32YhlI7Du+ztSI8c6xiu4ZiuyvjSWMsXj8Logh8qUCSS2iEtMsoIuxxbJr7kN4E5eZzCOgk
aOP2eca3tO82h4zezQ2tl+EdCyVj3vhSit1ebDrjucjF8jyIvMXWQHO6jJJbOd83ZaT5ZhoJJwyY
qDsr1JyLdlMtjUVh+Cg2awb8yruCjhrN7Dzzo0WiwiSkSpMFXy9QTg65fq9JkMq6HBmCMBKMuYb1
6zolP3oKrhFjoU0WibZPFc6VrfKlGKy1zZS8SBhUQAx9Cp3+PNHza4AlnpdM+LIE5W616mxPsm9N
Ya49qNQ7ojl5Wj+AVSBtCLsPWTjNJDHOFH6bvj8wxcIBkXWQrfqNO8JD3uNF+sMJkJc0sXVd8QSW
XEfAeZwPByadjWOohR/3MbtrtLeqOfGtFelrHEUfkdr4qoWTUG0JjEkyEHzUK49WXgNaI/U3RY5s
DxULZidQCdc9gmKEKMmKAWN5rQtiP7aEzk4JqLpTUBKuOoMEVGnedyWKIDWpBacquw9yT9wQuJUL
MIyGPqpMG8J241XtNt7htFKG8M40bkOrGqvHZcSuq87+KIgBCA3w2Ypxn8bzDZX25ID8tcFAhkt7
ndHkKtuNIf/R6FTMvfjNTfbepgydVOYJysVrS5+7S4e7RY3p6a5VjCKueOWM/NUpM9vQPL1E3cT7
tlbfcUq05jhy9IjLq5QM4hU/zGy6qY6qIFWQZ+sl+c0toeU65F8hXvwYzq+DH9+ldTkRFENFKMej
HesSbPyGSNXQFPxQ5Rw9yqNEXPpg+rGuP5thMuBFL1xSIOmwjKuKWZRVkc7SqZUxvrBzAz/FWWL1
yyHrQLUJUvVRQkoxcovGVSGKwcTYb+T4o5eZeoqi+U6NLOZaErA7PQvKrH3jNtVIEJE61bHuLQmu
4FKb9k1ePpRKBlAlscg9L1S0NS1EFXJqIebHKCrmbcpWjuRSJluXjGYVdM4S13JM1I0FyTeO9y15
Dq4VG3iEeyKRJlmza7munVxjGcYifdAGBLoNBiYiAmJUYLiH8gHO+MDh21WSuzLRJjqi0nPHEygP
Gm5hNWG3qsqFnuYKdi7/abMGQkynrTuTJA/67/OhTT9FrCpeFGfvI5+f4UTqoU6oHEuAE4XGshIe
Tcs1jY7+9pgHpgn21ZRl0q+b7NNa2o2XVtH3M+szmJlNoy47kPlnNz7ECZP/vJmQQBd8oLDXr6CB
wbkx7MexwiEIcc/kwjE2dqQH3Cz1siBNvRnKINmckU78cJMtDW3sGRsWGML2Myzh2acYdiQzzXza
LjwIS9hckEYhqEtPYyoad9PKWAeOp+ZVYKZQ4krUyvUclLBrkFU3mptt+Sprpj/wUhCsJlh2PBo8
giXaPAHGIo2VJBOsHckOJBG1Js52BbEnP8y1ExBgLy/ZnNYEA4JaTvQi9rE1EVA0QYlMxCZQVHm5
wxintnl2apkIk1cjfWu0mjo8x846ZOCTX/vSuOK/Y2lvnvrq1qbEFulvtbAxZ7p9uIBgH9/09kFK
KY9YSwUtcugFN0ZNPzojT+mjDT8kPvUq+1Nnuibnf8H6BQRNm9UzrPEuNVfK20O2RWfBx5+4H4rx
G7Y3UyGvuvqZI9otW3hH+FMx1Yu5GKZVBbMF+6XrDl1E5GahHvWOII0xOxTS4JkI6Zq4C+4HgIl6
bvhY9IkqZoJSoRT1kRfoKLPz5bGvVEfUz4WheBYK/0mWryq6j+RNVhtP43SJysgLI/ndkDG1bSrv
jEOSWj91EZqOVLiYmninz/JzpDN26LF9FaX2JcGFQ6X6KSgtdNXxVUdFsNKNT8f4u0yHgxnejX0F
4YxJ1CwGK2LeIqsedIv+qtb+jO2+aJ+z/EusTgmTEEt9bsfjWBuMKgA8GHpjT0zX8zK6kzLFJ7TY
4WAYlqhPGsxZKbJnFMkKQzLzpRqifTaEPhoInGjZSVwyd8nIl29M8vBsQXHjQbC7cYDt8GoghOlI
HaKf7bbY6SyTAK/mLsoHDl0JhEVpryTdgT7AAc/NGfa/bQi7YqrOm4lCZZaRzNr2vqzskFgbUB3p
gocu4dJRjs7pfdm9lsbnKvaePKBJxuLLkIXM55iWoaSTod3SAO5xH5pmFNCNvOvy+qCqox8/EAnq
ZI22Da01OoaY6MQ+2Q8LoQaSRs8v1d97E+47Ly0ZGcKFiNUIyRZFxCAUm/iLSFbUVt1qMiyV7kPQ
6Og2BKQTuvmt5OQl5irQi5GA6BNZc07PKHMN/VVRrr0sfeoNSwaM7h0li6sr47FuidtKi48Q4bfQ
v2qUUEQQmnJ81tXqPNcS1pVtZlL4ObqLgncagLQ28FtdfZ9LhM5yN5L0QHII42R3EMvXSMg/pnLZ
MlCdaStLOCrLXf4JQvlgLvkp7ax9IfFijWheE/1+pEKN2mUvd/HsWLA0p0TdTwSNMChlxWEWeEQ+
NFCsr5ONaAjbB5IAUtjYIiLrvm8AiOWblbdXYAhrU0Dwo1eZ0WFGtN8v1ZUuLdkBMCaL5a4L43dC
6J9MA4w6gyh7IsZrbttzTM59R3wonV4mEchIWqbT8hxBBm6cWhVeBKv7lQoEo8oe6STdT8SSm7ql
bfZWo5IswV9NumM6pJ6uCehWmXFkZDR2rDHD2MOmko9VS8j0WLo9uPEKa4JQPRX6gf7tsTeJdxui
oAT+3SDFZ7MBQk0FXIzGs1JS51ph5raadupb9TVbvtIydJs8DzSZ8aLiWqH0SBjXUVQR5i7CWzYX
NAWNs8Bazxn0VdHi2E7CWNqJcXpC7ugUeCGTBdivIBxLlNa6mfvSghNSKwm+Az8KedEZ+xFwIv+3
CTy2rj76malBXy/bTk7kY5f8JygK6R9ZFJs7Tt34PJaumYqCfWT787+AIqo8lZe6xLDPVGre5+kT
Md9E74aItUhQyLLkrVe5+bR+LWyccLYgJRuZ01o88SKg4T/Gwv8SAuL/xVz5D5SI/xtL6v9DQIQm
iX8uFJ8f5MK/IKAePtCC/Df7g+b5//jv+U+x/NWJ+efv/i8YlPxvGwQKW4JuGLIK/eF/gyJ0+d+A
PcE+hvlkcMM1kCF/92JK8CUMVZTBSCEfQiQL3uHvbkz+yDREU7JEjJOWbkJ++C+AIrYvRGduAeq9
eUbBTMn4Q01DgmCBV5Tf/OPTNqD+jIdpkl2qsVP2oV3DHfvjbjyVrnJEFvY1O7OHbOJd/WII5k/7
4gFDk5s6f7l6fwdY/BVYIf0THuVvn8NSRU0WNwaLtf35X556UUWjJQyEj1sPkq87zft8TD+R3/iS
x/KsO+nuP/6G8j9BsP7lG/7TawZgjETwmG/Y+3VAB+hexZV4F9du/dC/yI8lKsMPujw7hvMvq4qd
xKXBoOGj+PyPPwjQkH/vFvzlR99u0V9+9FLSuEk5n6TzJD85ln50KHbzUbtkBwZogJpEL3dnH33k
feqGbrVrzrStrtFROWJYYnC3R3EUUKEdBEf1Vv5zcbZ8RGd+6dL/crNz7Lef1ofgaJ91oLllsLrG
vj3NgXI0A80b3CiY3NCefySPvopb0OS7MDZtnY7cPR9Q16W6TkdGfB+FW57DW+8QWqjdUX/su+O4
g1yo2CzPm03dTVz9Uj0QNLfDDHEgXWonviKn+BqfpDfaA7Ube1aAk4k8S0fYY2qI/uYZ/9t7+O89
SXib//WJ/svl/CfyiVgXi5wpXE51F90Wb9hlT4DAnOK73xnBf3LvTBEq2798N0kEGqSKksIbvt3c
v9y8Key1XMh5f3rfutauuVNc5TV04JbuFq+8S+jyoUqynPY6zB7zDc4itIad6h1vVvmTO+LO3OnP
6J/mb/wS80P3VNE1o++vOnG8U73ubOz1g3mO302PQsfgIeFn8laXV8Ld7uD8vfkvaQK9zm1QkmtG
awgJtoGbBfGfn++iF9GnA89tklKADRdJs3GybLdw/EEH9qJ/wg4wIDfAHWf64SjLIfqK39VP0ye5
i6qKJNA9CQc46shas5sPiy0ZeQsCBFc9hL8aHCpkf64B+8P6ahOPCmy5LGBwFzevwAMc9BdjxwXS
HQ41qL0ICU/nHcNND878prC7Tvk3x2j0A+ZPC6fWbw7NIbltj310n0nnzRiYWQ9d4dWb7KE7FL8a
QhzJK9E4IcNW3Rlygu6YePUEx/goPxa3hDHnR5mzX+j6XLHkearT6HbywBjJ1sj4ow3OaIpZIw0H
X/nhnGJbz62TR4hSoIS49XsX0LHJbB0zXGyn75Yr7oSrfEYw1L7nT1TPxX3kijcaChZBbj8K6WEP
1lvmY2kBmQYtzxGOQqB7o9t95IOjvWYfWMx6N9wNN8YCnMqmew7eqJUBdd8SN3TM8+pPl9yvWI8c
IgYemufRh07nWUf1l0RGmNzMP3zRU/bWTf/h2XITR7gsl+FDdfLQD3DSXcDitjyHRE33jzxXyBro
sijxiTFbsSIM5WtQW4s7wsgTblv8UPrIoih5NYs2nt1/C5/YcPuH8DmPd3h+VSTIBg5EZPxgKXYQ
6MrsnUOSGDucLpI0SAhFxDGLRqXvd8lKguFd3ZwtyU5PhbttFQCHSySwtrYvC2cqHmREg4HpWA99
ZS/ejBr1buLwateP5nJlPNCj4r8vX3EuCwgtl2tW7Ighsr5JalSKT3rY5KdtJvY347e1y/fpUzsU
d4wTIle+JAILC4DB1c/vlLfmAakxXk7tDsxZiVWGvgkCVnsSPPC/RGvNj5SgLxPSQprrKPXx8RvO
pucvMOZ7xkjpzlvkxEjOMD87SBq5RFHjJLk9upov+J038yrmhGsnSNO85Tc+hB5jNNrkmMgv87fw
ZX7URCBiJUIlGnGwYIM1XjAdWRcs8y6pIwHL+0vU2COBCAxrbJwbzmbiBiRIShUsMBvXql/evUN1
58lgoOwrPvherz2uxNA5kBQikKhIsm3l02Qbo2F8zP3xZbiUbkVuoA2CeFsDEQ450o92X8AkZAxH
eifSD7pvdlsdO4Ayym8qeJyreuirEQ0iLPXI9x01EC4IAFARfUTOUrvoO945Y+oOXo3usb1lj/x/
KBQ3/+CmVbTzzsGij+1lyDy6ftJIKNjN4u8XTrZ6FqRIhX+o2AmNcVi7mIhpiBW1jAvT/GzEMxrJ
P+tL/2LcVDu9fMwf1eKPBZ0kxBU0fm0SCJDaURATMLajQ9VKwTq5AKzv8hUjgr0leoNCv8aX9Hm6
0x/71GEcJ6aXmQ9V3Qh5VSDJIiJ8Si1ewBze64fswAQcjlGLRdOeCz+5hdissI6BZzwx2fFmn0kS
J+4YgVmgQHzHpIFSf/a362pNnlxB47Zj9KnRjSZYAzPJUR9xBPD+/TKBLPEOEWTK4d6h90f7ihkV
ujRN2ue3BJ/UryEH3eREgr28zeo1m7xpcGXNVTGLO+rvyHGQN5bJHs1u0pSdFe+jGaSyi4bIAqcT
bqsr75QMGMpFcXbkQAbHoBOQYtnqXUP5YJg+G80bEueFv5PY+VcFTeunuKUBscVO7mLM6o8EMrxK
DlO8vrNHJOm9TdNAb13Z1l9QoSGQ6B39EamBSUBm5G3QHgS5MrhNu//FPC7eRcwEBZvBAKMC9a36
mW48lKqjHZnuwREfnfGXKROjVCxEqUTkgj18EGpzrEdHxssh27LX7ICL+aUfs8blb8Mu8hIHyvQl
OQLA2SUBCYKlGwahj0ORsEvsLijqIOlTy7C77ZJz4iCqielgxDYlEg9/eREDCXEa5M7Yjc6t10Jf
1P0tItXfctcQphlXtP1mR48TzrrTlh78UWTP2mbUtmeReJndwsbBb3oxiBFe8hUqr458Xqianth6
ybM9BOcKYc96iSiqpZ3ErB9RhHKFiCDEL3VKC+nQVvtEc9MrumWe/v7bekjvpl/hQd6Vj6SizK6E
MhpLMVJxopbpIiDUsilKw73+iMwAgjSW8G5wTIWevlZ6w538RYDtfD/wYzKtV7gk5C0/01ARLx3X
sHmkAUyIhsRrAb+eMTyl7uyoGqMzt8oc7XkgxHiFNeK0hYuuWyZ8vPAAr0bkSP6wuif070vyumxY
7fb0U/yYwXrhejIU35eH8iN91jBxOwJK5mmGfx+gorNDwilIEOcupz7yfEIYmF/JFgFjz8Vxcui4
JzSKvl5LSgjfwkJhr4Oj+KqznA2ca8cvHlNHcbszoso+6Jx13z7W1+bCrOynOjCHosj4RDYaqMFG
afqS2Ffuw735sIGmnsGMKwWTcC/JdlxpLGOk4WGHIR4K377fzTRGOWfTjnXocbDQ9q+CH9/n5/oV
+b7xRRuQ05CDm/zPy+IW5+U87vtDtzPvm9vwDoVO4Uf7qu/gKHmxq5P1afc8g9aRkZLES4Lr5BmL
dKjeovDcKHaJegBQ3U/1FTde2W+bCs7UIbPzt+bQMgS7iB8KEjzGod/yeiDZFbmi9pnhmMHfRh3i
WhceDLBo+gHVfhEsQYER48CbqLSw1u0kVu3kKTxhrs4ey+NW2usMu7YZK7JU5huvFl+p69FG7qsh
mERaHwet3FvrLcWqhyp+J21mUSorp/kp3cZpJRLYcYFSk6iPg6u/9tRRiju/zz8AEAhTouAcbZbm
gTW6PDaIBNhkqQZeBvY0y8fpiExOVF9yy7dEpnU2ShxGMjF7mnbihiDOWv4sUzCGkbeM6jmMDkSo
AeUpoelRboqYZrw53kklPpRDo7PqO5aEX8HjiDrnPlXoflsn1K9xzzzP56ukL3rjTpFb/rJA8xzg
rWxoryKcjKkIPCZydvjCe2xoUIW3AvkCSH/KfYB87Y55LZAYl6HSjMBM9plJD2VQ5+QL2Sp7E2qq
bGccwPExQtkVv8JjP9HKcrTZzV7pxBNXTKgHYa3KcGqiI0qV2XQQ6q+XBlXeiHjAJpuJGFO+HfwS
Xm3arqz1butMe+6Tw7jTcPvcRq3bvIo+QaKvDCfSBwofBt6GXf9utXkEPWaHzA7biVfuSKm59s+y
TT6uYs9XGMQuiEN0M1VvZy/Z6mLFBMF3pS52uR5+90srHHjc1lMEoDchS9q39AQjhygMjgd4xxGX
k7dtW5VTXtivdNOeZ8KXnPAFIzB/bDp8CCfzxU8zdPRb9Tte2h3RBhzw+LX4XK89EVRs2hTITCFx
TQAzxSBsb9N8Fn+7CxjtMLq0YTTS9nzJcC7kDp9rK1PzXfKmHq239U07VD49sJftw3ORPGunePKR
CfIhRHh+Ka5G0J41t3exorjqvnA52jR2tc/s6pkz5k6/8I7bCg2M+t28GA/TA6rqvWljMXTTg/hp
9Rxsq+N2ZfjocYCXfXWgCXhYeo/CfsH+tCP6hK1G40MLLupkh4jDffKCwcQtndDZjrWaizjOoXxy
JzwztnjU3tRz9vE/qTuT5ca1LMt+EdLQN1OiIdhTpCjJNYGpcaHvOwJfXwueZZkeCs/nljWrGLx4
ES4XSRC499xz9l57diI7Pt4dFJjutJWPgp96gZt+1b7gRGtcDU7lCGfEyq8cDptN+YS9dPAsR3nM
2civ8ZPu0pt0B6/Y4Kx3EQ63th4wMvNF3v1a5L1wTClu9bmiPuGeivzyCotnPT0T7Dd5cI/s2MEt
tSczcZU6Fvv2seNcIYBNWE0XbYOPlOfhmB20DfdIyrtJOJtjmU3XReXRk0ad0ycefDf9OjrKmkgZ
1Kp8RlfjBLA1XNGb9t2aW9CWH5oMHLITXLKfwiN8biM5x9ZjW/PA6ud6ryBs3Rsb+WHssElsRO74
9BrVT6wtzCC384Wew6bYiK60yl+Rp9h9tFWqbfAQ2Sz+OzhYK21dT+vK2IrdnpEImnO8lxRUq9pm
jqjAGdoIk4/HQPUUxs3XiWuSe8pWxDy4MrhcxYOAoFh/luRdT73NdzoQc+QRrYBabjktxs9oOWpu
OIvoruqGRb1Ld/RNWNVYqWx5CyeF73qfHutLzhkiPsuKXys+Fwp3ohGzNK2R1L9IbrWljX1GZMHo
XnSQMZoruD1etZ5ORIZ6ss+T61c8v41X+1iyxke+SRMY0BaiuYNd5hlHfvRzLDe9uUpfSHlvYTYX
GKzt+UxZZj1aaypoik+7ZARKcjctgscZApC64ppcOQ5blVc/Bh/LxzE2EB45rlY3bFn01XxM+Ofy
mZHBfvInPh2Nn5Ed7ZZKq9hLDkyEvN7fidSxK+7ydema3FPmrlobnIVRB0XmvthSHY0rhduGSWzE
7IWI8l3QOAWpYHZ15Eo4whZTDb0OXOVkhzvKWdiEX81rfDIck3bSsqRQvdrFGiRt8cLRKn0nL89J
YJSs4jPXbWttKofOQO93nnmMNoBJIpbXjs/4l4aO+K/d9//sh0qiYViapUvw8L71Q8dKgAYy0M9B
/PcyPPKdh18VWj28Wqf0+e4F68CtXagWq2KzhAIhUF7pbuASsPpq+bChdvyV8Tl+X/o0sss57WHe
afQ6ZLunncOZwIVffeDE5ut2vEVr6X+Y12ETfcTufRdfFEeEJMO9HP9MTgriodXgcjZARGBTla5r
/htXuUunb0WQyNVyOXPt2z0gLNtcsev4LAbhoTT9wWar9hIW7Zf2rIOAwxv2gMqGPoP7zxdN+VMP
GVHTQhvmqlm//vy3HphSmplWD5i/MIB4RLVsGV4CrzphHlxjy/MJu3LqV5qRS+XOA4xGZh1uyo3C
WmVsO2wMu/nGeq1tWWNZ0f757Ul/e3vfvtIC7X0ntByWrGv22VLMWRd6EetghSHLldzGDh3p/JfX
XJqM39vqv1+SpW342yXR1QFodMsl6VnKCXHm82fXbkeZfZhZPOfDcCjW6fNfXnX5JP/0qt+akYo+
56jA+aTwLDagGzY5TWGotv6wHdzWkT3mXdDzaSf88wvLf/y4lkLWlCIaiv4dbm60CsN+ZO/OtNVv
yCJeRmauWDo8DtP1Gi/dHQbcq/oClUX2jDcZEaqLNdvPXHyFXUnR0/+lDfw/vCVDUiRmL/K/Id3v
dSz3VqDAqPXzI7zXBzwtbnYeuCYILHfEHJz6fWdn2+xGQUhNgSTJpnGwmf9yL/waofzbt2L99zv5
NmkIIktMQ0Z9Tv4kefNj5hDWgDWcw7blcbbwVEd8Atq6Dpx0Wx5+sYJXpoOW0x4/tC+6Gg/1Zvoo
N6ZH2QUX8lPbUphsmOo7tYeM4pbtQUu5rWs4xT5dKZvYyVhi6ivP0l++aOlPUxPyZP/rqn6bVZBT
OCZSpC53WPTYbejxOdW7dbDY59Lr/9uT+9urfWvl52XXlOBF6R07XDnKqMUmygJirKd9soJDwp7x
14/4p3HMciOrBqBUTfk+iSrMMAyTgkc3e0mfhI/mR0+FG0KVpLdKi3st3MTIwVNqR9RxACeUv9wv
KoPGf3uKf38D3+6XFLJPEIm8Afl1KWgTJCyr4jPq0L+t7rREJN966Y9A2++r8KF6T76iJ4TtX+ZJ
/Jic0rvfzA/kX5w/aG/5nM/qq7AcAZhdSZvqZjj//Oz/2hG/396/v91vt0SxqHvNxforrwdnpOni
Gy9is5qeqjOy2Vt3yi/Tof1peb+aS3T9wEDtqPT4OnXZq07LqTkjUGlvviRHjo3qufFZq170/eIT
fuAjOdpBeRBfVE/1a9U3llialU64CdS5Bygfj90tKe1Q2TBeMGn7F7QUduZF3UXuctD5548ry8sk
8vvnBaogw+pXNFn6PvHRm6oA7cBap042TeTBw0An0wXG47rXH+578UbbljZhg1cXDp7byID1bPrn
SrCt8+X4CHul/kJBJnjlGx29+Djvo/NSE+AvYviZcgBRzkQJrjXI1OKqt6WPEmGqK2/VQ3ToDlRy
v54IDENbs1lpXrwlYcdfjkzJmbBtP6a2wJQF2sEenGHT7ekR28mVAFEbucYGltrSQbMBS3CiZyfc
B6d4Hx0N/v9uy9lqDWH21uzolu3npTdR2sNOdwR3KUagI3LQ1lkyl6Jw2hW05QR3sEUOZuWt8vOD
dmxOy+yRgEeHWuVx3I+nwu796NjvrS31yYNBbbIstrQ918oWhPQm8JW19bAc0Bpew3xZyk0BIqFf
0nUYPRw21LAgFu4+sewOmFMcTGLom593WtCORVUFj3I5OwAuNb38yrnGydz8bKxVJ98gKnmThzWN
ivIH3VX0mx6TngeYscmrwOnGj/YId/hggD6vLLHDmrKd6M6/rZ7Gn2aThmGYEixH+Oi/pvG/lQWN
EXdxO8mkkDF8qpbul3psoUCgA1+69hxW6fl9hXQXKYjvXi49Ul4yNLnfd0wTmeqEx8HJfkSPtPI8
eqXTU3QGAUHZB6rKsT4ov5CwMiIgahnvNmMfbHbL3Kv6LKFeMn70aWM7tOKJk4GEJ2CLoQq6Mjmg
94RgDNnlEaJB9jTuK9aVbtl+3HiD0MZZKjfs3/UI68DDMwQq5BVErTNPK1xtx+SI/Vz3tXXkMK2j
LQuhkoKVRiVbvd3Z0DsYRDS0QHov5Z5IfP7GBmv2XvOHHU57l7gE7qWeSfS0SY7zmjUsXAtbcTfw
C2Sfpg19TZDwJFXRzwEvxHdNe5cJBvhN7ClvOKtMymRAHahjurf8Q3nrHiIX0BvbxhrcY+C0NDBZ
E0q3fUKghlLzrjpt6SDM/+dlwvjTIm6YoKwJ+5CI+/pWiklaGWqjobMqPkScs61VfKkc+ULyRnSw
rig83fwVTfmT1lBwlIRTfw4vYmVry3Qqv9RbJv3n5lnnaPGDaUryrl/1VXLB15/+TIDCrBGtSe8U
VnS6ph/4cRpyiFbqc/0uvhfH5lLZ8dV8L56Qoj7FL/gzVH6U8Zi1lR6gQvDsRW7+l/JTWTamf1sZ
//szK8s1+e3urot4bkkiYLvmbsFxp1HkpLvsxJqDR2HFMJvlZzno3932Uz5Pr9W5f5uOhNje9Kt1
MW5aeAh/wMcj4JmsKDL8xr+s3uoit/m392iiMgFkrsFF1799L712R3hVMMJexBbyBUPGOjsj3z8F
D5M7XvS1bJ+QvuyLPWPoh+5cnXIObIMfXgZWURLDD/lbvMOITn+e2q3yraP0jPriKX5nPvtIXORa
3w6nRWPRrkBPvRie8SOhJaR4S7rHV+wB5KBueI1uwVtVrqTP9pnZVHFa5r/ttvPSo/yUecIx2/R+
viv21kl26fvGF8khuGNTHkWGA3ibttUZBF7FEKBw4dIUnoJb59BhvSbweLUMcwpv+ae2G1hbc3/p
jqQ283Suv3ZpiEF9CTiTKnZ2ZRB9W4bxEgdLy/0YveppXuOFdpnEVfTaaglJCk8862x2Mo61o235
E2YTNLM14juYYQpHy4a17eAOccU3RpEeuzP9CY11GE/9E+/heXCWqRRjnDXKbBTNqxhF8IqeL2kY
/UN0RUCQYndYNc+GS7rnythCZfDi9bAVDv3HdGLCWLnlZul3KIiSGvYqRlGKQ7uX98Yqb1NFsOc/
kOixCvZDZJP79jpgd7BVz6S7uVKvcDeEV9lj0uMs9EE2QPYjDoADbewdKDVWqy0KGG9ghBOsRLbK
cV/vBZp/oRf8bF5bZoxISvkE9ePSy1gy5p6WN6u4xkNzlA5kpJ9gfOdP2oewyenz5c9q5tYcOTbN
Y0Y/kba2L++btemO26U3SFfrA0VGvgrfqA7GZfIjr+Q3Zsk6jwzd8I9uXMGLhYXu0gDcR4/WnoYS
rRFMzNgs7MQlzRo5Oq81+Qgu5mt4TI/9anrPXmFI0OTqbOnNomQAMP2yNMDM3cyYCJnAKnsjaffH
Uiq+IGGVvugAeclP1MBE53isH2ssIb9aZ91aekgtoPVOjNzjqXgL5FX8oe4S/FZ0E4ngXEGE2JoX
mlCfJZu3thHXhcs1PSrX4cVcZ0tb+G+1p/KnAy+aHIKSdVlFHbz8+W8rTjpXejdgg3bkQ4k6ZC/t
1UO2sfylwUgYr4dRzRV2+jr2jWdM6ETZFXa41Z3CZ2j0EB4QObeZx+3nRHTtapsA6hoIsJ3v/nk7
+LXcf18agU7qoq6htZONpaj87Y0qUaCXch9wGr1WzshJDYHQFsACo7T7yrgox/A1eKwPgj2X3Ejs
zec7ZZ7ZXDsbXKArPoSn0v/n9/THc8bv7+nbOUMHqNq2A3N4CDNMHxgYZrQNFI6nw06+MpRGQxax
0+My3d0flymYThkQPLYvHDds/YU5wSl+7DdLrabS9w+v4qv2I/tb0fSHFdsEYMU1Y8WWDH2pqX67
dHMmWXO55EiPFLMznRtqFi9xlnHPtKwxxhoPIVzKW0LvK9r+7R6T/1Cz/cvrL0fi315/wAAVVS2v
L092dJac1BXc+iF2hx3IPvlUs+5k2+Eh8hMGBEvz/6/H4D90V/7lHXy7eRLREvS5+fVFRY+L3ERo
bfZ/CIIrCuMTSBJ2c9P46+Ml/eHx+pcX/naHFGOTp8Xy0ZdlKUSDJLvFtdwSJbRRXkfq5WybvjDK
+dsn/tNz/S8v/O1MmQ9QwI2aF65emr3hYeoNXWgsjrJN13cfVvQiWRJd1CW2elYkzueLgGmpUJsv
pp0WewQ1EaMZ5ED6BdABleEhvDDKYt389Rj9rwTS/9+l36ncQv9zvMw1K4e39Hu6DH/l/6bLyP+h
6ZpOBQXda0mR4bb5z+w7idwZ1UC4LBm0ZSwi2f5L0axa/6FTb6n/li6jGv9h0KETDVWTf4ly/3fp
Muq3m5aTuaor4pKkp2nUonjD/vV5rebQmIdmEZKkyBWaADID+VXre5Lox0oSH5NyscKm8ritKya1
pEkdcx0Fz2DYUdpZR0XCSpeZ0NLmMs19PVMfY9wA+7EfXpqpxreiz3daEGTgAZhG5hO23bFV4PXd
J8ovoTJxpMW0j0y9PMn8fkghkuXOuSZuzZm42K6LH6V0vi9pALQk1Ywp7D3mLFTPJQaaodx4Rj2b
Gzg7+yzjHTTTuNOEgY4+8CK7qBWcWxOHnfEu8Pf1nsOOPKFNScerIR7nvCb3TWUEUw2wI3EPmT0s
ucn62eXsd2ldp3YnXbJ2XDS+E6NnM91Nc+VnIoa3oHhQs+QJXzK/JFMhjXeoaeqQ0mqpde6SCalA
WvYKlD1a2iEXUjXaSzIiMjPIDnFVY2iEVkR+KV2PCXUf4JGrRhjOlHY/wqT/hBz8FSrlR69QWqfV
IbAiH+qSB63/ANDjAtV3l0X3XW2VN2PISQIwzSeQmreqNSAS9h9KB7R5iiQvy5AFTA0T6yoFiTKd
QWFneDzAWyX3lyCOL01WLTovAHth/XHvzEs+OkDmjk3NmCkmagxxUxygshuIU5Oxgkzewv68F+nF
VPuTrE63vgi9sXrqBIgMRHSfBrOEUMsBPKSwn3Ra+nUDHBEQpKENCHGyEplUIbwSz63DpauuVRxv
Y7TDqzJeQLyV+lMrJeiMgrCVhuiaRugi2ukeL9mwVHW6IHlmzmmuJ0cYPEK3zrFlOnmQTasoWAJ2
Cn3dkCSEPiLYct4SfblAz0MOGPPk3kpXTQ/FziAtoBb6R22euie16X7MIhpdrSHvV7pmYQWfS8Ay
12S2gcVllckTtbqJzihAZ6uiHoWUnu/SAoxMGAI86oa75Ewq2ib4feBNFyd2VbU3PLsMcLQu9oZw
/AiwpW7Dmul3hg4lwtXqME97KVPDmUaEP2aHWxZQbijlFSIrlHs6llSrjiDnNY0daPFuMtGlwa8q
V3mLaaiWDjEC6wVHB/r+nu/VjG7hKMLbMItxXjF9ejUTw3QCAVVXLypeUXSWp5cIKWNZvwTEHEoN
dO+QTIxVmaa3fIIJE+cN6g0zPBULAi0JsVIpYZxDq8f8nIsbfR4Jvwiyn5GhP+BsJp24jT7Nsgz9
MWlOBXlLq8lYoP6c7TGPA6hM1Ze2QhAijHyvNawT6GLcEJGaDVh07l6i9iiC+BFw9qhtY1Qwmh4C
BhMFIE9d9aNOZFovU+1nUJTIqukXtyNg/EwkMphwQSO63+B/fQ4WwzzNQv2lLWpvvrUzP8h3kgZv
BF/RyAkAmEyy/pMUjw595xvIHnimVYc84p6dRLlpVoqgREhzDD8LGxlymYqOKX9uShDLWjPhAXu5
39Hv9D3m4CbTWE6F1pfSiQ6cgWhPb9+hcPRE1+TjFtbPm4RV1jUispOIgljPlHMEE/B5ekKqpkyH
OSNgEhzaBR1fKWiElIG1TAa+ZWYAhD2gjaOLERHgQnGW5gHqiTCclBnhzKR0iOSNDGFV1GAZ7fRd
i69MxQ92MAzdvSt1TbLpodZ7ZK0souqEziJGfJBPxTUJ3c5IelYBmcsfl+Gq67lla6mp1zr6zbHl
VorVXMctGy2aefyg5QB4tiDNku/zaHHMgERvObGEjvYudbRvSTLCYJ2tyJE2j4XEsj9OxCGR/jS+
imOrObWCnqFjLi8a6UMuxfIG8nu5JJxhv1TMSzrF0aluSc6sTGvYTgoctUDpkVyK4rYsUsLEeLGa
IGa0f4RgZVCFxPhHUrfo0qwHoJE0DTMfq7/lV1r6oczqPq94JmPCEqGQtoRztdzTZdODoS2GMxhC
JmBECPowkRjyRwuLiKO12Ty3TeMkqrS/dxl6FzIMnDAtOZPGcN6y6Uj06Dkzi8AL+0QBCbSITco0
8BRfkWZ1hdDbZH8N+aocxZQYDCFP1ER0Y016hBegcCiXT1Ob7OV7sL+Treg26oD3vZybY1XBqGFX
JSmcxM1BQPnPf/ajWRL2VHJMX1QZonlI1PETfFCeLIaKNAIfy28nGBxJShRGJ3MJuyShaFWF+ZJq
Q3KBWBhr7S59ltOkueK4eLgz7qVi1lNHNCIWfmJPvbaHvCHGpzgJercyOf3hPGYXVtH19CKd9zAF
4JWiq23M+3vE528CY0YjNSosGoMX5wRljFr80WHPlNuGQSL1ZzFlKvw00b13LaESfTUBEy0yX61A
wBKTJVlE9hRxtITC4eXvSCRH0KD+LCIU50mnonphDFgZzds8Z7MnqPE6DfW3sJN0z1hgf90CQu3Q
iVbVAEhgoW/C81rnerH0Miu0zgNunwbZXmDQZ15oq3pr1rtmfFYhxj3M5o2lFnhXzWtlg0VuE3mk
tqpruETEEFmiXjSOxO2rp6zGEN7TdVSwHGBddOQsQOtYNYkT58TzWDAJyR1F85dSmjnpACbi3s1f
8pQdsHSw0cqumRqEGnUsQkwPSV+CH6E2ve6mOm3krkHkXlXhtBtqCL1tLNDosehcpciUTQn5flgS
65J35tYU5RoZrvTYJO0nfmPaSXk/rgiPsMF7NEdjuD9CIZHoh4YME8ywtPUFK8HQLLE++7tJa4LD
BXdP/N5l4ms5kLrSpFV7jud6GwWgttqeEq2tPvoYo4HRlMaq6Mb3AqaeLUw1DnWe/Ea8f4q1ZkHm
lKZTrmncuh0tIzVEnT5HoLuySlyrGfqt7J7yACEFbkCaC5kMNy8tGXKZpen0fTUekg6ngMZooy3C
o1CppHvIMJSRuzQFuQ/aqdLgGs/cJqRtjocqMdBRTnSNRUBYGegwrNDa46RA3JP6c1Qkb4A4Q+cJ
ml3CpZ2gwaIdi+WEwIPu1bCaz2FoUawZaFuHkCUCHCTaUIhieQwyPpZRflpd5MmFgFVF4qGeLdFw
tLGFXC4HPeLCngUwBGxTM4TTopEsNlSE7AG7e6B9zYgy01g4YpO/3cM2t4WFjBO3SGXrumVLm2zL
IkYujdmjFOtNLo3CkS2ldHXjoc4Q6jOLyGgcJqCUIVrrq0aJaXZbxoOqU+mZ7XvL4/fKCsTQKXoK
rMsE/UxSXu8mes7l0p4ocxNkNHL0WveP8N+j6aNiLqWdyuz8nqjvSfZmRi9jc55z0VZYNuJk3Ul2
wY7UYczQEjpv9dtAmVM2hKPIH1WIWx+ls+5iVarlzSgRi+DkKJNzT5JTwiIIpzaBXCB1nvf3Hhcy
dN8iIfmV7GZCDzBYG+c5MteCQrITBhIlvTRoVztx3pCUeIBmdWzNyTdGbROlw3q0XgRYuQ0IWt0V
+R0pclyRGfAS/tYS+pMtdgwm0+GuRTo9TLIrDqanybXX1Qjikzcik1fUJs4g05fQEfFjMNGlV2VY
34O1Eb4nPQuX9CpgiLHaB4tRoxxTd5Xv5GPV1uDX5HxfRqWitr+fCeFFTn7CXmw3OvikYPK6ivFr
fiuG0FZzOokcT6zcm8XnQaUCzWkQCdGFb8oDQeUUYXroMwHOVmd7s+U38nFsINX0myRlZ162hxiN
yM3oTXtJnjONl2IBWIPuKvD8V1+w2yjX5UsM5VTREYAWEYNgiNmADBGv8st2uTD4pUYETStvim7e
xDNFBUVeRJqECQOzwMOWYMbThXOcUP9M13oxJXRn9avkFIf5p3dQchN+LaeECOBkWoU9dHT06y5a
4BkpcYEjx5END0FYl9BgcOZ+Ay5zNYysTLfAcmE3U/Up0l4ktwA5uo7ADRlbZAevjHXjC1mPlCoZ
TXuymJjK4R6C4lKVdrI3cTyRrVYMiznJCk4h+OgUVR6FHMq72U1FfyDhoHEi8QjU25RBRIHupcU5
6ruUpliZbAbWbEx0uekJxgamPurXIaOIPAxUn1QrHYDSCmUg9Zt4v5TRaZwOCkOW2Hgsk21Oq5vr
pBZbyAiNhGmLi29rwoGCoGUkiTxNJ0PkOX/jZmkgyt606pGltcm8CAk22ZTkajd+xQCQncHRCU7c
ZhG64PY97DjJegoQ+HTfg6yhZTh75nwSs+0crpPWCeV1wzbdeuQGhjHwo58JrFKZzdDlK6sYmApE
iXGWsMN0g0oORT6WK9R3tU0O/Ry5jX6ZkT6jEjdHdo59s6/f5GU6LlwR/ZwyBoY/WFhjGr5suNhX
kGSjyeSxZYpv7nRsf5pfowUzPIEDCQ4JzBokc5YgF1cWTH7TgcMTrBP63oajPsDpGOuOrqmt3t27
BRLeb/F1GWs98XWgx7NfUOPCiwS5P8HS32qgggemvqjKpXUgbUU00Srnl3r28/pjLD+TH9WpjH0I
r6jlB7BHK/UGmYGMWZ4RMJk+YTya6hbBIZtYdPYGql3rKmYW3EI/JKI+lbfcVnX7niK6pDtXflbs
2Kwd5kOcXZWA8UrxRUxFMy3vam5fIEKscnnLXZciERDvdjD7aXaVpXUmr7gRu7OO7aBY9a9QpdKa
s5HH/ccjGnUv3GfoHggUQBKJQYEE13wXFOcc9eOkegLvhgB5bKjmGlQSpsAYr9v9mh9bBiucmtLr
DP4JLMgI4GzXaxwI1+lE2IubF2sFtPJJ+4gxwjJa2YYAiChw0Ad6nGk7xCzhqsCcJzk6MTrKxVz+
yQL/I6RRTqgEAzD2/rcgPGiSY6KsWjh4F+EjBTeb/0gbrDg2IvOGduI5ux/DpxBP0IdlbWsmKtxg
hmMg/wXphOQYQH2xWPmITLoLW+DuhIXr/RvPucI8GUdvu1UgToXuTB4fMxdkZZUNVw4JdzqTIAhf
8TSkXgwsFXvZR5czwgWD5MrRqZH20+DUxbnBbIrjkfRB6p4XWifxF2tH+ZRT4TeeSOEKPpnURfJn
RwxqPBY0gB2ALz3LC99+vAnbvV4cu9iZ3iZ4ThBQmNVhBJRY3O/tg2atQcWloRcv9gu0uETXYPuO
7fLIR+O7BXYqaLgjnVr3xjt1yV7v92O5Lqudfo/Jxlonwk2x1oviAEcYXM/YFS130h6Q+EWQQDJg
eOecjx3CCtta2AREL4f3vEqrXYXp0kOY4aaXkBRZ0xEmrxjWM8whyqPZAyzD0x8yGOEdT8Fx6nAm
CweDpCf8D7ljgOJlsSjWurxNle1srafmycJ7RJul28vSwRz8dE3ihYUEGnBLshuFi8RaHcUX7p86
0Ve9cM4SqtL7FeyOLD+a+DriCQqiuWmfOq6l7CjpXpXXIvtBtExUM8JYyOPr9+wQPKT0IVIRki5R
D1sVCMkPUT+mrzUz3Qm8DyQbZ0CmApN1sQ4qcGTEa16TQbLu2VYmIulQPtDQE1y+EMidQHkZ/Oms
ZauRw1rgaL7S7vhf2dWITugv9MKjs9ayx5B6lEsemcqjgJdqm1JcwabHyljYNE4y1efRmEgb1Ryi
b5dBKsofVneYaq/yl07xhF6ic8rhkHen6GRJGNGRkzWpLeHiYNaF/Ul0OCdonGxptFufHV39ZJmT
WqXL7JR2UkrUKk7H59SgwoVvRZaMgr7eQWGEG0p2DGBEsxuTr9YS9Hu6dy5VUStt2Lmn1pP0T01z
k2Hdth6XN2e+aa48dt0INNy5ET0AabmyHuE+qyXo7dWUYchM5Y15t6WVqh8nzbFSiJJu7mJQKqw1
ibWl8FzPbhWcZJEYzN0sbKNwl2CRbAkE2uaZP2mexYReeigit5QeqNApdp0q/IjVNY+ZcE9Ro5/4
ooPcaYMre0/Lvty5NII5g9O7YYiAyq/biiIuCzCgvsD2B/o3OIzDW91y6TcwBEGAMb5P9+XMnzM0
3lgmKvFAfHC6nofQ7We8DJbiluVxOVbq0Al1H1wtdcBw3/GxBeEgShuh3zYTy+daSW6Eqo4YhTkl
ffAoIkVflRb+Yk9PjkLkYWW7P+vmTkXA/8i1wPOPs9hIboC5ypYY9OUDSZ0bDu/IexSeLsJm2sVr
zmqNdTRUHkvEOfS3Go8lVw5cdmx27xE+g+DF4UHNKTch+Hl8pL7xgJVT0JS8RIOngCfAjcBcByyk
B8DXNFAqD79mp2005G8SzqQDrLeWRo56w0X2TstPmTn329kHe65okQxOXY+Bl3R1bMEEhNn3ffZI
F4bVieeGjZYnhApBkj5QG9vFeAynQyVfqGJXuX4Vwr3Gv9GL6LM15EYJpH7/rIeb98bksGkPWDju
pLGyd9HljtJTVm4G7aSb+wrt4KsYXhm3tslKr29q5UntNeLF09Os3GTtGNJuYPGic0pwwtbUd7Rj
KNc+pPpA1oRuHSmvqE2QcbBB66PPgxMPp4p94GfISlz/lFlRpU1/qDz1lfIEND8eVbUnp2kbbJtw
12j7BDxH54fKoeDwKG9U4ZhzKqepWe1KdRupqsupsqKlFe4zpntc5cxNpKtQOTQ269LlHtGmZ7y/
SredBDfXPRrswKaBA42WPWugzmxo8SC2FJyUv0qohggVFrycARnISDpw4FMhUbxGnVvwY+wn6LVg
VxKC9QaMEpMGgHVJetKsAwlJAwKRFu/RCMqD8Wq37Yt1nvp42eMnVTxQkFDHyjmhwy9UtvwUbya/
sEOjPpNEJ1NWHOJpdFgCzazl+64ItONvQD5D6KLSg90P5Es53G7NB0XnXZq+6rivqCDV94JnBpAm
paNF2wzOBgG5IlmkuNRy4hPVk0iYIw0nEv+yRxJ2uMfN9hK/gUpQ0EjU2EL7C1HYMSn3T9ELv4zJ
dedye+hv0LeoBMXUYbg43cQnGs9bs9zRo2NPTAIspsYH4sycRBL7TvdTI1DbyZzpljNuYak9UjJy
yCjXVQVWg+AbcgzKndAwGDDunAQvEmvILIG2Sy0vhGVo4EAs+9HJy5oEsnKTUikEcbsBR2F0bt/F
1FoNAZ8CoA8gjSSO9igi6XcRPo2cts0ORVax3J/lpN2EOfwsDog9INsVtEQSAnXip9XbYliZbQn+
P0DwlX7AQ1m9KOM1mDcA7/jyLNXFceNJn9lLYa1gzsqHJRXuaZK2c+pRPBUm6RC2Wtmc41gxcsGl
wOcYjhJxeEniS/IjMEnIhu1PlpwzosbE65FzqMEKjkZA01VPW5LuiTEFeVIDri3ljdI6oKAVi7WG
lDenrb17cxqgRFxnc3lLZuDiwZ+q8xhC15OxxiPmTYarMTyX9BvhA/uG/NUjQZHVmJQwMjX6mzQk
3pOifFh3FC6g6MIjwb1w0yQf/O0qknbkIY/qyZwuMwJBgljm9kfDeEI8JNxRkXMPTgKNFJQvJpCD
4svM6UPRvao7YQva1i4WUokBS1VjlgFqcuOId1yuDbZFYdjXZnMMkN8TkrcKF8MnflnT7e8/EiSy
GppZY5Lee+s4jsZjPQ+7krNqAHxXODXZvqbQAOtJoRor0oM4RA+KzuND/OA1PgZVj3w3JW18frwH
5F1LwU6bd1YMD7EcNv2U7MM6OUmNuRq0fq/dm4uCUrhPNqjbOEaDLMXkQWsjp3XJwd8rj+iRJb6f
+0XsUgPiIipso9tAwB/bAlVtMSduTUWpFbR1mjStXOU+SStR7r8CqW3gLF46i6TPrA4ucZ4/TTKd
ME0TSH/90WUBPvzJgrYXUmxTdjc68wWmHShoA+JrkwIvb5cNGqnkwLt15rChkB+qeUz3tUpFM8oi
Y/pErtZkiH3JlWJ4Fux9/ROkLWg+mQzjIebYhFvRiO+flZnvhqY/l33rC0l06yawi5OE7baYXkOV
TT0txF1C3PDMwgM3kRUH+03HaIa1kCpWrjY1/Uva/Ev5o+e7hVEhKLckrmSfZDyB+35AUS0QUiGR
JDvrtCqVKQV4PFXMeOKfg5ayaGrJDRa6RkB9xF4iQ86V86suh+dQ+GqS+mbAO4qUXVH1h65/0ZT8
3PekRZQz+ks6k+JQy+veMtDxETWkyuKaOpEcp6gQvD41yPaeE4UjD9PWrsBhkes0FwMM7qKO3ksN
OH7GBst8XVJEpUWJMoYQnTo6B0OHL2yALJ0EbWLnFrUwWIPavBNz+X/IO5PlSJVtTb9LzTkGuIPD
oCaKPqRUqG/2BFMqU7RO4zQOPH19ceqWWd1rVoM7rskZnJ2ZkkLgvtbflt9W00oe8klAko0/Gem5
1+z9PiP6lzZlCN0IeKQvXyvBxDTQIDF0Fql4UB7XTv0ts5bIgQUR3Fil8KXYdG0X3EweCYwlMaqb
piIafq2i16IFQe3wU9xkjEhSMcF6sZEHl4C/FNOLQfJp4xMkwsJurU+TVGQNZRkdAAS4zJBH7IkL
+sHBEEmlp/PoF++eIrBicVxMTLolRyaENvC1oJRAui/BtXZIjAQClcLcr/FnK4JvPRDZSKG12OxM
WdzFAtzbgZgjtQcItKYbTybiH68M/lY1AhED7A5p0/6z5pIrhJRxuN2G18tHO91Oj0JmJFEmxBVV
kK7OtWHyOq8J/3dA+54uiBEbF+a70gsJdqZTxSvAs+usWCECiuQ8gVVHPemRWfnmieY1D1ECRpIu
gUXRzjCvBU/AyCqHQaBrYtC+pkcWrs2mabgxAEvbQWd44Hvuc4fH2UZvNmJbiA2vWTcGnzbCISnc
327ONLHgk6CE7VSiIhydYOUGpX61rpyre7Nwb9BbvaYPIc3wN/VcMmvg6018ENuMRlbSQ9zbKHA0
7YBru0+G+SUoE7BhvfypTFVwmZbnAu3WvvQUPlul/5SVV+/VjJTR7zPU6Eu7Nw0icD2CEdSRE2wg
7V8TayLmxYRNBoVsFEREsyTj3lO7ZZjv9Digzx0qBKwWefj1Z1ez+WfVyY68Su7ipmf54JorJ00l
QvA8ayJRYi77hioE3xa4nZEg+5ny7+l6/hk7tve4JFVDwSqHtiYfVCE9TfmwEpQKDvzDwoESkrdN
+pP+p3de/YbGvK74CXNDZkjHYtd0ekPDHIWfExtYWlGXOhWHfkkpy2NMNsVFap9woDQkT3+FQ+8b
njHavVxQ6X1lp4eoWi7zBMhUKoBeLu68UtFRPHp59ebU4aWq4owYfyCaZOFbmgzK+bg4hSldTYO3
/CYr/GApeOAnc++DKQVKWcp71c8/UnFz0FNFcVf/FKzFrVF0W1PV1e1rR3+ESAlp8iJ7O3yjulPm
qCTKmVG/LTlJsmshX2mBmngLb8Kp0tvMBy1WhMWI8SGpSNDNsisOpPJbeWUx9bK8J9J5cDr9kRQz
5RUr+km3YbKOfzWJi/i/6g0WcR6h0Pg5qHl+V0cl+I6nMVMTxDCZvtnolsEiMzfYCyivKtt9WMMM
ZUH2Eajrqe2hMXZb87ouzWFwoxt3Lp8dsTSs9gC7Yix524OIU5XckqLjDvRDe6HEAzjW1m/rELTn
dKnf+qYBFgSmGWWzLzIuN0lqjV0AjpTn3kchhIbwiLSQDch7UOzcjt4T3yzDlirRZyd2/hkYXn22
7oSRgOKic9lF1OGV8q0xw8UK7zMbxq9A6XNBrn0wMw9puaNCeyMiWdzRY3q04t0EIMAmI+y9oy88
miOiI+pPociyauf6H4o0aDRhWbBF/2BIviBBGzVh275mZfDnK3Jr4lUWWCrvs85yUh/KmGu2xZVc
svJT7bGtJyKtJINaRXM1Cccs22HTHcjcDo7zY7KIeOt1hBKhgsrdurqz+fDBFbLuHNH81lP8mvqd
cx6Jgh0Soukachho9eOVcWGbZYB7PaIh/Op7vYm14pc91XeNyEmyWP4ZfdUQBAiIGwTmOFqNqjSi
wmd1tqLxytMcxr/roSKng5Msn5tdY833klgErnJihy6e4SEf7ZJ+qzIlCL8C3+t8gF1L/ds6qPCm
Fuu3zia01o3Z6qwaT55M34xXUmAxoUcOJe0L9FnftzS1bPR0Kbkwrt05sIQrd8ASBbRYtN+zTU6m
Qfjkd+BYOp3ule5J4+P1kTIzJ3yBoKame/Dq4WHFrOP7fNFA+M4hpd4VSQS1u7B9ab8MFP96x5w9
SZuI5WMNUESo+TglGeYlnUU3lvafG96vhfwlP3HZ5MN/ktp5nIQ4DKZ9T9P1L5IKH4IFwgJdVUTO
xtKV3aYT5ponwKfvofypBliPrnpGPQNEUiJooqPrS89S0oZjgfWWvQlwiUUD6wak+13lqj82oMO7
5SfBwaCgA106hqh0wa8/KNsCdYniqANUyWE0v8QptNTQ+r9t5pEiMNZfHeKiXd8AVPeL3UVrz8rU
g+X2OoFC53SbkzzctfUyQZ/Ub5VyxdEPzIvsppREqOae3k3uye7brUuc1iuzAprBd2mw5hWks8xe
kSNFG8ZbTW1Jx5V2DGrj3FhbW1QPrrrOa/A2ebwtVnqrrt3wnZO8jtFtk0Y46KqntZvvlIkQnaiM
FOOBJI2sv/UUUT7lOl6J3mHdTJk6SJDmCuJFBOk/Vf1Hh6T/zngGutesb7KT03UzwYUtykDnTZVg
li6R8Vy1XNtEDpPt7IfRodTcX0V/KEagv3Q+NjGFtPSFFFT1WHQlNeQcIdDpofotx1DjhqyPaY4G
1fVwNLriK2Lv9R0Pq//KuyvKq04qjSwUit2ntibIIfuIvY725Tn90woMHmEqULqmcqSiVR4dh6Xm
Loi8dLuWTEtiiB+SaHxQcerBhXzIpfJ2EKNsljJ5j9rwvhtc8IqiI6TwNaqBW80wIH2PRyxUY96T
PBnQULRcIrWAkfqEfM4+nLlb7Iv1KIKAJ3IePktZ810k6igK6L++86ajCrrd0oI3CfM6zf2daerP
MlcXG2Z3SJP+dM6AuRuwv74datDYToKUpMH0NowNknayB+e0+xAR0+Ra+hixw482mNDzQJp2wLfo
zyiNyYh6DyaubqdIqeYlVT6V2MhURp4IfpC459UrjEX5KwXltWNNxS1QQTAVvO8UJrfZp10/PNre
dn2C2Kst37L6tvGxgy8uBJ8K4P8Hl3i8SJy64HrFNy72m7LcaPSUm4Geys3E5IoOmu6plFoEZ11f
VjPflTOpMV7L8lxQ4USz4y7Acg5J25Ko1EKuC4+imHI5uKN4HpeJwAyyN3oN1j/m3fMy96+tVufs
aoYfJGSR9vu93FXiGhJYN+5OOu07bWgbH2kVDwThjV66UG3mhqeW1qbAhVwxXXTbdVUC0YLToQEM
amc2aGtZJuKc2uZZHIRX428pivupj7mrMrPTDjRMQNDn5IzmLrI0mCnlJNtVhuSSI5AZuBm2vZm/
h04lB2TANbxTDEuj2/42uHZVo21SO0etf0Pd1+dE0dNV+87RMdXXOrXxVtATUjrJyQ0nAis94jgT
TfBaTe/LhjoV5yCzwNwus9PvV0Na1ZR1l5Diyc0gaHqMgmy8pcgubdjP5uLWnTuqGZW6LYf6STbr
KXD6dieXbuM6tj6Gtrru4b96j25vvr0vhIe4enrys7ORfCRhnWHTh01LIgzkgy3VXUqknoPC4EGO
Rf3LgtJFsb4vc7c/x3WOICu0YCpNcKDi+s7pMnIURqi2KPyuhzw9V/RkHosluvU8tpAsiItjsBAO
RVnPc6xtvJ9TBu6MI33TiplAxbk/TqKLSdKSNMKMAG2+LKunLGbXKrLcPSNJG6vXtCWNV84Fq12w
VscwmmjjLrJjCpTR2FY+UTtH0lRNV5yeBB1RtfNLpEu8j2JgiSpn/6GayO6xwB1dga6z8ZFNFWtZ
ISf2d02sLomA4YcIP6jSLpf2+nx3HEumIeOE87rb9ROjopsULFu+OPz7S9RzbPZBDh3J8ijQ4985
Qq7ArwX5V6VX7vu+ng9V7/1jW7+8b/vuZ0jmJwSaAeca11IR6GnvtZS/51VD3doKj+V1Vc5byWHl
hx4dmPxNGB3UZK7ZTW5PO5+ez+XixqdamRNnZXcbjvE2HWnBrmm637aqZdSpVHkMp+irSwJSreYi
2ectWkCb9pumyIPN6mEsiyi/uVM+Pr6wZj9xNIig7X6hzMad7Q5kkUzlV6SBb0uP4hwXB53rUGLs
UrncNMl9GqxQkSUVrn5ToMKokELR3EvfVnayha1OzXUfm64S3GWgti/pMBYjfFhokESfuDCP+AlJ
KJYoNkvp/LUXZpv3FMkHbU2awxIh4KVUeVvP0GhhLtVLAHygVXym3Gn4Ih370FniVEYn/AoFcETt
yy+BHEEbNGNUbdlLRIvBbZviZU3B+SavlLdT1aNYo7eYSFn4Db3AIhNqJBQQ78S/cKx63WztGvH/
5eJlmd3pOa/nI4HUTK00jvHqdD+K3gPTqx8fRfpRDkdX24Is3+F36MTvsQYnrPxoQVctXqZOfFtk
tKWlOla66jaYU5oYU4msOj/zIaIv6Jropovsi6nD4YAA6zIiEnDTAj3JYD9Mt9Q7H6P0jZaK0uKR
j51ZBa0RYdSmvJuSklTUGTpPivUnjKjtouirBG9kcGrG5idLWBEXDr192p9k7rzLHs+9QUlIi2S0
Wwe+3452pU3io/+fYkKFjE1PFIIJZv+NCJtzHDITmxJAjFYPMonkuaV25lDZtCO18Rqip6aN5htO
1tVeCok+SSnz3Wf8Nwpcr7laOAmjrMaKXYzXRcatsR7LvSrhtF0gkLT3z7ED0pzaa+9Lom5ZkM3N
Km6VzJd9rPV8HGIYkmL22I88KpD8vpMbtcLy+jnJcAtS4YH69xXWOoyb6RKlMxQKxKqRPFpxArZR
JzyOQfXeJ9VxpLzJHWlFpOVjWzkwBPFUPawOyrPcBDiNsRvWbniM6BXxMm7uEF4sGfrkmIdfgXv9
0JoW53Sa3Ll6/BvmbkXEjO3oL3GShWUl6S+xTZZLddC63ycurl8FbrpUubMLAQ8Rrvhq0zCnAfZH
iF+Scryrum7fjTRZxigmHZtcU7DaUxoNwV46iqcP6VlZo+nuw+w0AO0p6ME1Grtj0GHn71ziXkMd
ET2aRBT6sp4Q1bTug9SgQbESBMPW3W7oVlJoEMAk4bye6/Tv2Kf6jcvs4HUzRtM6vGoP3foYsKf6
VRMcqww+UtVspUXIM6vs4+QRGZmv6WMcTY/806iEPR9/utO/c++nLyMoeYLBkJu5jtPkgF+AGr0K
srKa4UajbF7hMtz61nUTQvt6DonBzU9mmernudljQ6gfVOvwtCPwdNT4EdPmA7meZjQkweJ1CWZ9
T/bvNgMvLxE5ssa1crsWg9kVFrwgMVSFqhYJHMYBZkPyuCATNo4kXMBDQjKJ7DNXZLPRwfGVjTym
7tQmN5WQrxwHS7sOrBqu2HU+w2TUxCgJvEOg+xC5CLdEkjM4BIYHI6cBa1L2qchSkkmU+9R2LOpD
Pt86bX9ANo64tZr7fc63UmEXOvYEbQ/NQgp3o7EeJxL4EfFqsMzvSnvLAerAfXUmN7yW9hGIkRvc
/4IizRUWYM01dg8HMXCl1/5URbAKWYzpBf13sv/vm7n+f2y78AJcUv9vQxgs4x8sYf93x8W//8bf
r374n/9DuP/yQnF1fQV4cT32+//jB/PDf4UeAQhxiMUrwP6Kh+w/Gi5k9C8Zu/jvAz/wZCgjrGL/
0XAhg39JwsQIEpORJ2UgvP9Ow4XH9/KfLaTKDf4dxeWyovGFXBH9F9P/aue0DTsJvs2adlsWgiiE
YXI3SFw1xCexibUoOjQLBolVDIPpCipb5xZpC9g3uWtD7KMHz6BiDL72ep4EGCiaOz9fh3O4ePs+
KXgx4qsclBcjdqmrzyybF7L+X2GWJvQa99tuDijUWwakFr56MMI5DipnP0BqXbTx8Mt8wMqEQFbX
hbxBRSy1YgMhzzki+yNgC+mn+eQkfXd2AwXZn6QHk6KSaVT07jzDXKDjKBV3uXSxVjGkEPlRcBC0
KXYcbGb8nk7x4MzHuexOA3RKOK0jEOnwVwaQDg4Ck8Sr/zSVd0Wi22MdV79YM4lan+1ni1IthaQL
1+ElHOLH0Bve8qmCKs7WY1Mk1Ism9+1KGnELXzo4Rm1Ul78WHN2w9c/OQETzTAPezpERgEe7p++c
VHGw5m1lEFGWHqH5rlPijDbyoRrTix/1YitwzBAmyv4LONcU9UefNZ9R0ZKM7EybTLHc+GsPU+NO
H1NrBsZ7rAcpvbwiDvdZgjQlmDtEVJPcNaN/rtVfGe3SNct2MoUFGOejFxFGDIx9A+x5w9pEdIJv
zZYD6WVsu+pIvQ7TdofSRScuZJn54yXJ8+zUP0Kgr2ma5XcXDV9Lv/xZgKV2Y3ZSievtTTLjqXIJ
pTb9RN4tUwe0OO4OS/b+ShkaKBQQcb6/CqIZQ2ncSAcSxAvH1FuYYjdCyS9mInAb0MZ11jgXqKnt
AkrcDDtY6RGwXel0PaABW7ncaW0Mf1XCJ1+1v0pUXCLTS38+jcUqTtlC0FrhyWI3MwsdmzTl+6Kf
j5JFaA+rMEu6RNYcsaIQRlOs6b1qAa7i6DgMmsCvhsU1itRD2FmUpGv5OYl1PYNg409ozIHazQo6
ZGWDW2u4s+h9WdbfdcDaPHh1hOxjpmzA4UWSfkuEUEEjeJCBCZtgRKgbyHlTKPrSKnd4NXcpLG+r
a0jrkESbsRje7Tp/F651LlqTIKzlnFAp67MarpV5ksn4jyzuu3VG/s7y1LDA8nzE8AT1gjvar9U+
n7HNxaP50IP+uBLzHY0eVBZWXEQzziedvK/G0PKwdKRXutlZP3Y0Op8lgCs6AbM+tUtzTCPHxcK2
kP44EScvJv+xce1OJfrJs/bNZ3kvplzsVp8VgarBZl8m+MSzGflR2Ig7r53uTNf8+HZ8Blcqt2sO
Fi1Cuj3K0N6pDA2sDaOzAMXf53lwdoKIONQRqmpVJ8fK/D4arpmswUtWGL2r6OtpShJxVoSNoe0J
sq05oiJV0YBexeP//p9hwIKilgitq4Q1HpGI+HXzOtTZ20hoagJ37S3iZ9Ttq5fmf6uEyoViCjp4
Leb6Io52kaUOsHSvJRIGRwhuxH+GJj1bk6EM6AO1w4c0YgtmxIUa7ewh4Zm/MTMuHTkP2yoUF8Ia
nuOIhLBlRFpc1HoXrgG8V33tlwYW7WmaB9q6NHH65QT9tnfnu9Vr+PAq92vspg2GxXbX/Sl6zKa2
wRGVFlcDgm/vc8wVfRu8JaP5rcLlbcT5x5cpzyoa0jPW45NE2ZxweojB+42mTzTM9YOfzec2qy7t
QpILFsBNE2Ak9JzkqLma6K4jBxixtEfscwZvBRLXVglrPbEJN9ig7lREqe/MLj/XJMmOKHjieLxg
//qa8uQaJx54V09SnrEGTcScB/ol8/N/BJjX0JCtJFaoDFWe8F95NgDhziVJFGIlJX/45acput0I
HQ4czXgdpeBUcIYgKhDockXxvRYxQpg6G27SGr+MJ11WNHZ3OUx3oAuSxJ+5ciFxcuc2XYbkoMf4
MwIC2aiSXoxCK0JKgUZu5JQ+0E+5bHpRdjsYd7bxFIFJmk+My5LcdhMWH33Ip7HSmC408h8sYMQ6
YnzCLPJCi1scz80pSQ1/NSoulWVaLVZkthOqqVyswOEOTKc/6J85918SgaBqTjHZIoYWyW/pohAx
k3+nU87MQVco3GIIdQxKx16h59Pjo+OnxYszVnfaapxPsgdgVclKMePw3kyZA+1POUrfqrd20v2m
HxCpsGw+ejhpiL11KDZ0EGE2zcP4N7UtUtXKgmGNgqqDSaFAyIEhF3/4dCaUXFNXItsIvsEYum3T
9CB8OCoUsfDMv8OWmumXtsXLodE86Uq1h0yIj8ULHsce1iG37eMwmtcQtqW5TgvJcOlmfXbyudhE
srv2iLB5tZl7GgT/XVpewSgw2yGL36nec4bhwfID826SO7S4311pjiE//JGlJN86QbMfY/M7Hako
z26hylELiK8wBdcrtfvOqvjZDlTaT/TE6IG4t5hsuT8FnbanfAp+R9DwoqDrIcpwlBe03O64fKXJ
HgKaOy86fubo1xdo3A1L/E1tYVz/bS7rWoRrrUBeU1eo42zkIGzOADNxmmeZesz89RKI5J0udHWc
25fFALDAgCebMb4m/WDpOsQDm5uYZxBlBcZbRyLZTHiROyP1nWjY/IW2L6zXwRmCZk9vJRad7BTm
mMtSMe2yFb7dWR+cqb0vJIDFeh+Y3IM2wFATTsuM9AcpOHzUXli5yTOSidPGFrsWO3vY9M2pXwj/
zszjMFxv2DR7bzr8YHEJt8tenFL7kQ/0FEquHp3FR5sKe5wqIodDf31Mw3WifEh4u8IPqEQQ+urz
JdAzIP9n8bwN3pSN7dmIiD14cYz3IvsJw9xAPGfU7ufB/e3lzh+zdnRxTg9+2PwRJj+nQOzbDl1F
nJuLs7ZPDf2AW4wsIz0yh7KrqZGtwuGUlu1Dza+jSIajN6xHv6JwxJ9Goh6Vc1tMoL98tP2xToj5
q6NdJ1ERZyleRuGFjLdGEk8O+wzQgf4r0lsfZ+aqXmGRFOxT9hObZt2vSEOQ7qafbTIRv1/8xQ3O
TBgR4tPZ8SldwF+anIanlV0ekZUnaYxsuocod/CXRDY5yiLH6CT2S9TvhIuwzcbBPkw6ntaASdCx
xcsl6FFuzZ68w42d0AVz4dIzXGk5UFC6yAPWe4hqv0BVkNFsgP3oHBj8fgNRRplxLE4LBe/RdFQU
2c86J6cascOr8IjR4xpgtkJT5ExNu10K509Twwn06nVcon1x7ZnSHcHvb6kfoZMsyuRG9Aq1tUQB
TM5oIZtXIH7nxlj1E9bu07pk2X5WGJUGBUBdI//LSvqtap6SVqCiry/j65i3L33QfPawshUDTzC3
z7bOL0nnfza8JJuisn9XQrPDgZqckcS3Is7/BGoms72KyWgreEG6goaKtFg+WmQsp6L5nmdZ3Rov
rrYuz+8G6uCu0gg2WoYY5Bxn2yy3PhbLXSk8ajZTMmUndOG9S6+KQ5yQbyjtcYkSnz2W/DZ5H31E
VW0ObwKq+lI5pKe7tZ0OKI2j650UNstmYj9Yy9HbxrOlhKMeD0UankdBlemEXkss45dbEEjfvrgS
tzY0FED8jEgwIU0okPRu2QjOApHFbYQVay6x2lJrCK/s5uBxCtISSz4El8133Zh8Azbr20UowVeF
4LVz9iHz4nkZ5bboOBQWEIu98a/ETklB1gJ75Kx9uQ9RPyd9eBekhPvNLiGo8sGamojIHvEFlc/v
BVsa563Eb2q7kw4NrGvkcYaUFxWLU1B0197v+c0ZXr2AhIW0mH4ZHOY3Q8T6BHOydwCYTyjJnoaZ
seUmdxgv85wQb/IOaJput9pfvnN5TQMJ3b3tPBIYBZ+3TfiddVridI/Vye0JZ7N2eclEtV5NtXdW
xCUaxHDXial+CFoSF51xPq+Bd5JtTQGb6mYm5/DsO+hmM/i7K5AE6DIxKo05AaBT+TPGDzJefi88
781aAUQVIKUKG3JaNW+uj8tCOYWzRRpEW2+taN0pAFyq9qVosVeggkJfGRl40JG81u6q+ZcXIUjK
GuqZLA/xXPdcDuWaIhQs2tOMpMim4y8nHYfdatGimpLyljGr98h185xO5sYw7Uxr/DW5H0W5lDeD
ETjzdY4Thvobd6DWxAnY9Hz4wAnFmg2Jn4qq6+OgmdmtRb4IFhoUw3HVPRFzHvNvc/fvP+EZ+9fF
v9LaQyC7pzVa3pJUIy73P5brP7OKFuANy0AgiMSj3TtFm43Wfexms0fNmkjC69xCEfjlllgvlr9j
zK8zbhEnAw3c6LYh2hIZz6bPylvUJuNBY8ZLfRqouVvFNuRp29ZVeYmdmjajEClAu4QBsjxOQYHJ
1FKxJxoWd2R731PkPXUGw5rlF3pj8dJkiE5bEidYKmA7WoUPtl+BHBto7GpAwDs00+sSgLjKyPwa
MOpulhqLVBYSeZktqCiHs4xQoq5m35eL3PpMbDdxtmIwm5D9EhSCLzX9cheo1RicTTeNhxcACXZb
MgQl0r1BOPA6jsXHEtc08An8E0NacVXyo3hpdxcWPxjf/0YBPOUA+zhrnDUlic94dOfAHhc7nhQM
WFwlf2b/RS39fWnqrxrdQRn7ANoTcqEyCFj7ovOiGlLxIsInVMkJXTjFRc83bodOJQnK90o6G4Pb
et8hV2JOW9JTNxR/ASQ4XJq3BHAH9wfbDmL/oncD4ik+WUaRINjqqYG2KaVjkB0f/NXw2mWTpK5F
HxKdvs6R93fJZorKLAnBazPgWmq+S0UsO7ahRONrlFdt1GQ+MKLXGG70i+M6dHOp+JCsyOPc0nlp
h/UVeByjdfvpaUiZ3E2ObenaUzSFhyZCZ4uiaVuailpyJobIQeQ9Dg9dUVu0POMfrXN6OBiTM54A
uIUbrPg8cJJfhm3KeOMlKa3NrretiTXZppxRHV3o6KQ46+aMao5wkPzRpDrPhMRxkKNYLDNQ8mQf
lcm3jES3WdYUhB16ZFXpvngB5Nd7Lkdnx6m0DQvzQWP8nSSajvvUe4S9+2wUGq+1RViVZgArYKwI
VkgbztGBFtcUERW4m3BO3sQwiBuUxcQOz92DBuPd2KkldjC7dTSQPgImev78chv4u0K5FOkJgUyL
lclv8c6KWxb29qZbip9kzZ6LhkKD0hKn5uKtb0vUUgX6Ca9+QgfF3rqeRt5PJxkv5Ln8Yju+WdNf
mfOeWGcLK3iu8SVoJNC8uL+Awu5iC9WS9HCHgTu8ZBPJKWv+KzMZmtS4u8iruK1AFZGP+D2j6GIc
yvoctwbp6SEGYaYpufLyM2rGlbSmo+qSR9Gny2FyekJjIGPm/jbL6AmrJ15pZv6/IzKE2mPOaLx0
X5VXX3EkmP9fBkjyrY19BvuWFg2LV2yB8rdab03/DFJDDkHF52iTmWBJgCwa0kZ/A6P1nWI9WeT9
GNB7sprqodTyo4gtBYnWyF3Bh0l405+sR3uGKhoauXgO19LduRkSDS9194htEQYtWGUDjFeu61Lb
67bo+RBP9Gv9NhSCSAJJlSWKnxt0jLgblR63XUt2MkFPxLBchfAUB9/EKnhg0MefNins71hEyin0
oV/CXwSq/MzTQha1wTps5h90gbC1qHDKJSRN18Q/tfdNeM9XLNyvNly/vbYgUGcg8le2x3TFQaRc
lJ0N/G05EhoRL+ldCyeHBJgMzSb4rjuITydfXhco0rAcz7PvPgwaaRcDYtpOhGTqOOAzRHtf9u2h
T8LvPGE6XdigxxWlQdPQ32E423mDEPCnT6OV0Kn6o4hc2q04G/LkNi2oHO/UWxbkdtd1MJpNJA9J
EhIeEbH76kA9XmVLCI95LAfzKK+CHxRfi1mS3bCgEjc+9W8saT/ad4hKYUcpi4XqwwSDTVqmj24Q
xqewcQ6OIfe69P6IfH7xKjDTtLIf+dxdgkbQ/1N6byE3/U04JgCN5fRTkkdQ6vDVuuMzLGm2X0A2
96B4dGKijOmXdTopTXrTFVWINfWjqa8udSNeRpvtwE0wss4dft6ZR5H9nR+polhFYuYDkCbds0v2
amQEdo0gTyP2eYQG5zJ5jFkj56+eURSYBT1SSZYPZgdvP2FHUg09cY2hNnE1GveyN9yti/APvQAR
1H7zJecQaZNkZeljK7hygA3LcOZuhZQOIsgmUTfHMHGfxhZl2sDLCnU8nnI+1jin3jO4TsSz4Uiu
vPGpozBLo/4oh+JXBHlwLgP/kRAEwryKkkZRQBz8qA0eVXpVc5E+oAKcT64PegaQjn6RixwVUXcq
1uAypcAqRQcZq1k3IzYxUjQIcaks5ooyucCsf+oWlGhpmvxQeeuTvTrF59F9NPzwu0W75E2o9KNL
3GhXgELuTkLrhwZc/OQ1CRZsgQG8nxt2Ioi4dSSvaAxFfevNHKZJHYeHVQlifRW/Bs/hj4AMH+Ke
l6F07GcY6vISZuHdNczqThr6M9oOc3olUSpOcw4qMsuD03Mn6C5DxCvZBEYX9LjOK2I5Ww6ZwMG5
rNKWLE4UkQS6UeLFe4r7aLx1sguSTXX9zUQbO3h3xsEFjn/iwY8He855gbp2cX5hKzgVWtanCOUq
sGJNZmn73g8sB7rr7pu4vqfvBegl5mLxYucyetlLu1S03CLoyXT15MAAO9xaHhrfbZ+SBFNmLupE
Po+qRRje65JAo7hCvdTn+85Z7CmXRH+3WXfwZhz9drxeD55+zEXgHZbYMv42Hybcd27xEtdIu6fR
m2FvHDYfRFqgVIho+MplxwWxWHQidYPkb+y/OXs3SZzFaPtAmq1pn3KveZoC/9ad1g+OI6wrtft2
F3Wlz2Ua5EfpMUxlmYbmcaN671+hB4IAnU2zcju6NMxJtz6NRv6g3l/+F0nntds6lkTRLyLAHF4V
SOVoSZZfCOnaYs6ZXz+LPcAAPd2N67aowzpVu3ZY6U2xHaUwXvYCzMWqYSMaGf2wG2A1tm56bf2Q
Gc9EzJolFinP7iQRV7DhTnxEyhpuDdjN0kQVKvuhTMAcRVUo+j66CE+Ul7mHdC5CQCCXnPMUakaV
oVDyWlpNQWhfjW+yOPCexQCEk6MoAcQJl5WuNjNXMZwGC0I9t7xtAtu8ywnasxSI1bGqJHNP109l
5u5geqp0MHj9QLnd9vLZShGL9AocQ65MsELg8Ajf+k0krHMZta0OJ7KpRVyUR+tPCUJkZY0Q4oxg
sPYHtxUaEvPKOsEWMFglAu41MHamJkRt5l1gMUpYswrnskOnNDRtg7lOc4CfyuidsVdPeUORVqxh
owQ1VvHYycD3ZyiRcJA3a/pQMSFo1vLtuISWD0tBgCGHe33ac/UpuGg1xSkcncgYCMtWqPQa9B5T
0BNHDDVhEajYTYwq82GtImEVjTiZSU2vrESPgBWxUBibEBzCdU7lozTIH83jW8KkhqGgN5A7pume
88/yJm3+RAmOfgz/z6Y3gMTuG7OGdVZgs0LnhZVQRslyruDJlOwjEoLxXNKXqoVpoDz5Qnoxpikg
zo1nltAh+b67BObF0FT3QQckawLxJGY4SkBDtdmk0ilO3aPFDJ4H34pWEBys53/1qPzrOd9uVLAi
cV+JrN7wSrwMxCNK8FKzhEsd4BkHklHfjJL2XdSyzcL/JBgMk1gsfdeJcq9SaEAwXqEOZFhAYwlJ
LgCSTBOIZx4nr97/l5XXYlxo9dEU36O5C+FYR0dVRR2Tg8OYT0u+eqTziu7Jk7/0aKN4TtTuOoh1
IKXGtkFGjSNfcUBK1G46/ZriQ8nEirpduyrSxfB3BqsB3Tt3ssOf5S1o2SpJ2sU0rwN+CFbz8LOb
xGOGFS9NspJRneOvOGdTwiSLNqZn91WAlL6t4pLp+7FZKtk5Nchg77k4xafpyzMZplB0Fzt977rV
HFRpqbi30V1DfJ6rLUiDe0iDSwUI2l0Hgg+Ln5Z2PBn+pSoS5xE55VeqXs2BjM2bO35c9a4Z30GJ
stonRpNsbJZ5+kWArThum5acFixvdnq9dRFjlkHtEJsGK6pwSW9mTNla5XepXsQYL3QkXWNu2VGy
HHA3Cqs1GXd6+PC7wraUvzy6hXgkoLevwXvyk6hvZcjV2d2Q/iazOuRskGEOQ/Vp6lsmnkdCR/NP
qN5TTaeAkEMsHer0x/feNaYqIg0Ejlb4VKRodLn3dP7KkfaeWvIW3S9ZfrtAQK56k6WL4ma2DFgZ
Fgs+dItTUMRWSyJkFY1DQJEKErxDCGfwSeHtU2B4MgIHtgSWAB2mn0GkA6KDxp7/SJUFV+SW4Bll
RLxltOO9/psKtyxea9laNq0ZxFn4n5ivYhug1pei3g3wnFE/R3tTvgUcN3WHKydhD+km6uBablrl
UXd7naodEQqPSMHE7jtY9cFKIfxDPfAnI21jGMfRPLYgRAAB7RxKuIVvR1AUKyiti7zD2QBgpet+
IOiy1+6QilvwT5gvCpbZxF1Q3UXAfwsfBY8LWgW+ZvabyZ6+rU10USRMSABII/HuFZiTwewhh6sY
sjMd8KzWX7Al6Eg50sWzxw0mIDJaopXyjXhZCzBaAdstwUD8Rs8JdU+2XGR780n5bA61U0wmRKYT
jicfmRng/7Q8s0fpu5a/fZqNo4jiPTrF5Y8n+k5v7IpsXaPBDfAzgjGmLMPmGIbbNjgUKD+lr9i7
JBovKRpN4Z/VSgsXq4ts5/dnrf/ie9YKltrXlUbmaCgT6pMtMlAJP/RnsnzxrFlRYkTt8i82bnRM
zx70tw4Fypi8eUWkcJsUVynHnfPai58k/kjyb8Q6zwh/ygGUDbAhVj4im0nE8oNyHrpXX+RcsTwT
LvQAEDbhLpaCGxenhD3L8DYRz/lsc6IRvTD0Cl3/GbqTCaDugdsgjOKwDp+eXlqM/YXKvCJfuN8g
c/5L2WFDvZxRzRZWioGv4jswV5h/MG/FMS6SiEZKzK9AfmHss+Qxsicmo/YswuImdBEscQzveJ/R
dxAoPXDkuz/4JEsUqSaxxWHvbvD3m7tYT0B3nE55zpc0vZcVNafm7xETzn1kgTIUun7KV0XF2f5i
mmuUN6P4aOa3KT6yah8X9xxmrvQVpgevf6juq+RZ+CDUvfXIO3niry8a/HyqReDRSmUiLqpnjjtg
3byR3sITR8dZqsHXtoilvhnsnIxwgkDFmSwaK5l5PUX/PCIYLBOorsy1OgkIfcspfnX1ix38EmyL
NIJYvQwGbG/Q7txX2fUg6k7/mQmrgtIRBTJcS8v8KpQtpGHCWB5myjvPqcdWNmITSbOFA860MXwF
9SdmJxKjLZGLd1uualBgDaX3VHtMqLuigaq+txwfX5FiuNQ4nTC9uFU3V/hdU4r7EJKEwJeihSoU
RXOhIbxg4oZm/VfAB2G9nCnLFpo7rxvRn1ku4gnDcoOr2auTlVZhxMHbpNIlCUgpYxh5YUoMINsU
dyyg6JD605A/wdToDwkNH9padJExj6+ATEwvpKerwYekMNSIxxHRBzQFrbBsUMZEYbIOkNjXRruY
fEgJ78RTxcJQURRvgzxMkjSO/jjL2PerKK9b6KUNysBaeUQZ1goq7zloA8uipU7ug86t6mbl0neB
4onWqfAdAJ9YRNkTXslNxVnWbAn1wIVZKJYhPxDNH8AGF4Rg5OekxgYoQQJsFR1GuRgiaZET+B1M
p6eHG4pvDMsaJm0GCBFHdyRBzXgRqp/ITOhLuIogFHoa1JdrR9+luwLk8gEOKqe33w0e8zc7wKT5
tYKtYezE8NhpPwrvcdb+4sA6Z1KDeBguRzqmQa3tYXwO6hb9kV0oa4xgV6B5Cw6/F0mzOm+W1ohS
23oqKsJ5hp6Wi1akgOYkOmEiCFbyRoumw0MWAVoTLH0tD5oT1FhJofeiPMYhcXok5eiDvghyjEZQ
guYoCToTSi8ITQsKWMLT1Y1DxRPpLTwqSBOKvxVIHLwp0+Otp4ihRF3VjQHfB2iWxjjDgMXCOkOQ
915/UstrRPca0kpZv2XzNDG3MKESZ6zG5dZgHwo/KOJoRcnc4khprANb5TfP4cEaX674FtVXlez8
nPOjexwJ95NAb1IozS4wcsPtADxHG4pXAgc8YIqJJ+pqKs/ZRbOPxwyvBAfHTyiSVDtzm7MYIW8L
xrPAVcGKBFAnRlBTLBE1T+3sDkLVtfP6QxRP275vucO2gRuHYQSQ+K4FG7ES9hp3Ksak8xgyfldA
JIkBI9Foq5618cIc/7lu3+jaqbFCPkmCtjuLuIOmd062awOVRA4AJsN+0/QFpFMUPM0mgwAhelix
JFjA5voc3cYqa4O9YKAabPxDmYsbMXFXbst2Vfqu5PcIU7UGdZPV3LH6YOsiVIyCbJN1nKKhd+AS
8Fm7JUYGc8EvNrmMD3J+8TqfpRIeNYSnBbnTJ9naJ+28VSNnAKH1JmqxrO7NxDqbk3lt2f12zQBZ
VWRF5aIVJoQbPp1Yk96QXJnUD+ZEp4fjlZkGXm3qzutHx2ijS9Tme9kXdpkXnHAIUxEUdHCE1mrl
XnRSfw2tOtRydVjKubTvwOkSNbTrarCbNlw0rP+00ZgHLiQrMUUgjL9ROuyk0LT7foLUsOTlmtET
eAZBdsvd7lKLMV17iiFrIt18sfkuZINtabJPqwoTCG9rFAZy1toxffBeU3kUkvgUI+tQVuoVXuRB
TTUni3+COHlr48oyqkNBNKiFLN0XtlJIEp8P8E5jGotYo3vJeJdV6xSn4qeP2IowBOxVQToJrEVj
qVrFm7osfkoh/BQaxsed9xWTeZ+Xl0I3/iq8txKvAwUL9547rCUJikihF6/YAkWmfEBY/4KlpkNZ
nGp7Zz6LJGV6e0lAvgn0Sknhe14XUbbKirc40edbcjLDQ48YPmv/ynDrVlt3xHnTTuBYWQCWhEHE
sCbOg7WufEwbr0HDdsTBRz6UvzJaCaRp0TVQ/wVY0ENhJ7Ro12rfJa9LgrLU94AOsHhA4Q/sY+Y/
KjESfoePxKEK7vhi4LEAaR4RTQegJmBJ5YOq9DQL/E0pYy20lzYzyZHkJ/jMIkF36/qXNv3LZxDa
WLgnGNTIyBhvdCv9SWw3qXgMlTO71bnuQ5U/Bjb7BmJygSX8T96f845bCj+ypYgjRfXDW00h3isz
a2GQsbcPubSlGpBbOVjBSV+CTDledeBVcka6JrVjUQ6hFM4nbmwwmnD7amkVTHhLClwMxbtV8gp5
SUwBTiTUzMpNLjcSAGmEhMvpGjjxSHPoj3Y64ZFa/0Nowlq0GUeyjxI9MKSuhWVmrqAdjOHaL+7c
lbNJt60fzWJfzpBDlWQqYSFRbLoZilRtT3Ux8aAj80/BDgBmnfQvBjqBDNs6BWYoNTlGy3CZLfpu
HXow1RYB+sY3lxdyzkMNgIeaIc73iFHgcV5zawM7HPItMdWoIX1jSouHiL5s64XwS4i0bi3SCh++
4a20Z+wvZonxE1EugvMEGTScChFHgMlMfau7a0s6IjPmxjjR8Zv6V9lvEv/Zy1e1vRcEkltfifAM
9DvzUUmsurgarFtOO59K+xLfpJnJOLNisz/rswu/ue1rpyQiyWDZhJvebua4ZprZoVYvk9m1oY5Y
4B4JY14gbWAQGfpjkTutuO3aO38sUtaDdkzNkykutMrWhmNjkpIOGZQXgT4dhTlBeaNsxw4HJ10H
/q5nS4mBtJL+S8Y/QbsWnR3PbwMkrD/fvVfSxQ8+NOud5Sj+OarxRruQdRjePPW3wzXMutGH43P1
1KWDrjtC/0UxFs2zsRA4979EuS9F4xCuaxvHNKPYe/wuc0A3wqdpcmoLUfQfKsmZlD11gPHeJusM
Yhjmo+xzMq7sJv/Xqd9D/VcKjoFkUj1o/UYg8xlzAsK0OOZNsm+areie0/ktwVxUabplXf3kGt3V
Og82dfOvpVEz6kvg4qcNF85sr6G6l4tVZL14/phBwoQ+99J6+iqcyO4gLodf/uDEWHdTM0xCsoTU
1ohfj9jLu+g71ezR2trCTE8jDasxox4hqymMBSI3hHDEY+l/+BRCt/FoFhvrITXIqNtzNUUQktYw
QkkieKxzdPKz2mKnWSyUV+xxZgZpEQR/0SfiFjCBFHjO4KMTzAoWR3h7zIL24VZOAioBc3lmnKMS
HFw8SvFKw7GQdZyekMjA/+3ldJaD/o3l3a32vf9Iq9d00tIePXbgL0AT6NxZcM35pzQlefEjl9tA
WYONzbTZL6zyKQkjVU/j9I2hczzmmN2mw9nqjpV38uVmZgjLpey+vHLPSMTclPGvF1WxzquDXx8a
GJbdLhO3g3Wp834yb5iVkBr7DDHbehA+BlyMEqmOGPx2wh9G5U5sPAc6zEY51dm/6QM+T6J8Lwt4
tlAs++qSp6eiWBts2x1Jc0yLpeW2LL+q4lTSNn3Dxm4xiirWlXD3FxTchdzumRf5xIeWqhs152qB
8EV6Zu5eLr+h3MD3m+FHM6NzoRQdfORODcYoN3cGvKXcvWofgh7wvMjeHpj0Lxhog7PZMWNx4a59
4cBT8IfXf/tpdnqyUxClIO8UtvFhfPWUD47H7aUpHRih8XcG1gpmVW8DyxZxlHNJfjJqGung5Gqb
YFrKMFPTJU+WL/NswEPsS2rPPvVF595rILDRcNPsZfomKJYjQQVwrkN1Cz6NnNqAUZrp67p5y+iR
G8L2zs24HWYvsVhCbWA42ZjVNmHxNiTfbUQiPaUVurldsaBaZAl2rvSH1ada5ovSx8gLxoagsXat
WHrKhxHa7rATtIOurXUiQZtNwRTZqb/MSqJ/QRHEs7yYnpOTKUNy7Lg14q3k7jLtrkQAXKs+xRTw
oPkPHxtbOB/tsrPHbBtmDpx/qT3GnFBfe0TltL7epP3e4sFnwlastgJzcxj+88Z/qQAqpD4m5jgD
ChF8MrP4g+ocnRV3hc5zoqPyAfqF6tDezbVdzDthNbYGHXU0McKtuMEllOEMTtPTVG406B5eI/lR
Ybvb9rcBMZjlvHQwcbo2x1rnDoLJgXquO783vrvcW7fQn/OLleFzvDS6m0w19zoo1U5LfHGJP8jG
85zDiU+NVd08rG3U4Tj5Gzm7b1SBvHcTi8EJpkA/nGlhLAur1ltVOBKM90JbW+UhAVK2ZvQ5M/8M
wFcw9s607IcFDdvifGEspPSryza8uDWrIG3TRPs+cJBvtf8gUhFwqNgjjqqzt0nk8F450kZXsT/T
jGPfICoGRl8L1j0iYDk+hVw5HqYddrUzZ5gY2LA6XNZBC8A6Zqtwaiaak2TsLAoxDCyeRIYVXQxY
e+wNUJCMgHHtUcenpj0oNDzGQ1fokPARr221eNY17SxYuwPh5P9oSEWXaLb3RgOEZaIas2ZWT6Os
kDKnOUF0VMwlZTH+MuioVrg8ouaomJ5XuTZXWZZCorJLGGcniWoQbfWadKolAztDDHTuQ9yfjfyG
8o99BucyeWPLBk15lckvyXcPJihcQwpt8IXLGwW+GxYiL7myLs07DMaeipHu6uDEmwm7PlGIEg7u
8kXzt644N0fuNl4PspmnVqMxnsK4xZiELAljp4WHnF9tCKnOW2S6C0w/OJIREUe8viZ7Wwif8wi7
xEA7jv2X4W+EeO3Hj/pOH7MsLcKncVE2dynuEmyGRVutryymQQHJlhjoZ0AvRAh1+gaCeZFvcDSP
qE6IFJKDwAuj8YKwiFdofQVxiw9NQr8jpxjJrNCR0PQi0OMwRokN36TNtmZ/6KwNpkiAAJhEgpAT
HYhzEn49LcELXv9r9BsL5XuKZ7a7wFYFi1SI6C5/q088PURCBa0SROSRQlWojLPxPntAQbf0XYVj
PytRZaXwQ9yVnjti/y+NxYXMfkd0t8i7TegSOM8386LG5PKIpH+mw8KoGLGKpTsvzT/F/dfLjxp7
QTMwN3ABWUddkv5YI9hEyIzuCmaVnGyhj5R8hviZIPpFj1uw5Fr6S8H75SrXNafq7LSwVdTjwUJP
SQxoX2b3EGlXlQkoY3OiqhdemXnnOSYOfwHblWhliPv+01PN/VfVX4Vxb4SPgdhnLblOTdz441Vn
02cFY5MCMwuXQ7GRk70sEbvUHfX0m3KpqZvphdfdp9gAf+g/0wvV1OgPCA0gDaYyZ9PNq+u8LC5g
V/uw/F0srMXhomo/bTT1kIV4GMRTKhNeutfNI+IphdzOdItPyVx094wJsypnmU8ERPTw5qRhA2d5
DoinyW2WjscQpb8v7yEb0qbHS2wTS+I1g0UMzE0ZUdah8sgYGTWWOE1wnGYrA/idISH0SM02H92w
N/Nrz5fdt3uz32EgooTbRl2BUDXwTxLMh1GZdHCWkHVKMNv4bBYDtPsZ0L5ywgJ3JRdr7VwKp0g8
5PFqeoCqayO08DBebdun1Z61NW+jnG6Mlte8QS3c/E3QqdA8o/Ffo7IN7p8smPDTPjD2qPItFy7Q
FdAocSoXmDnx2eTVdDkoyqXH+kDbRvq3Kn/J9Glt+qzL76L7CYX12FAwyTkKj1V3oODS4yqMKJjG
s5kf5s1wcj2cFq4Warphns5aJqJTyxQv7RgGK3fTw040/IfIwpRUSRegPT2OG9N02nqXVespJjZT
UFPgZI65DgVoCI5d/F+HLDe46G28GLY/T6D5hPR7K3apMrtsja7iLnnrOt6K+nIUDvh7zxrhy7P9
JeVFn4JbhW8GXmblYc6WFT6FsDGtQ4yurzjnyq/KDgBbpNkgAfFBfJatq5odZNyYwm7r5u9cPUUj
HfUDinNKhG+81FJgvXVgvkuRo3vvw03xT58hpi/XosGAt600WiVUCaLyB5TYiT3tXjMLoShY2V+i
/WXewRqJmCFjV0EJxFVueX+G/6urqx7dWbuJc4D8c1Cei2h3m7ake69elcpZQ1ETxSQ5ABEPu6A9
WP4vTADxrXJDjJJt4bswrSC5JNSKSWLRmM9R0egkd6wSqxiaxVFHPkxLOsYP1dvKwruquLoomdmF
9qGwcnAUCA7ZTi6vivjNFZXqtKP9Sq2cWH+ELIcF4TLdMnAGqmSN0aDJ8uDWYouRwwkXgbKF/iCI
u654T9q7EGQQvxSQ+ovaK2s1/iusU9T9K5OLbtImkE2HitkBXKaUv5QEFvUSQ3AGnwVpfDSmMhG6
I0p3hV8y2rjVAsfuOXomioaMl7G/R+C1zGCu+dfeW8uaI+gnzA7Yn7DR4SCJoKhou9hI3AiVIFpC
D+G8bUGr6maf5A+U/Sh9KIIipIA5OJqK76T8HImtHhUsxzWCSOF2Wl9u/I6KW1P/mLXd6HbobRXl
06UfuEoty0X6WE35nQa2JN5g+IPpOHYd+y7ZqO6hHK5R9daK76q5d9KNL0TxMIN1/HInKZuAUBMD
i3yGe3YHqngK4CYU97RBtDTcgvrMCORlwCadiPvwPcnXY77rjI0rv7AWQNQDa3SH2SZ83H/NknMc
3nBq4ragZihnGTfFQhJmLI1xD8bFuPqT2x1aTxb+nw6jT3Hb6HSnuBJYJUSt7jcozaXSYLDY/TJd
zUdMTqLZr6DfexuWu3zvQUG8le5Y1loOCDNkL+pdEZrOPcYTDGpF/gAGqPj/+eqx5Y3lPmEtFr16
kNjp1+DrkPxljHxfM95j9vSEUyedNWlXDNQs2nzkuLMWzFganQSFjDuRbuKTr9gSJvfKWzfJu1ng
l5y8I5334TH2IFQkSfjZBdc9ZxrWFBxXar+ZE7fmJLOPhLM7dcXlFTs07d3kdGR48bnd3XRhe6Q3
dPxqvGMogAbHtXwe9CNjPk3y5BO5nE5SwTawCL4SdW+twnxvAC7SBkO4IPWZekEWzdwv9nQwmbuN
+l/ey7T/EgDomK814zQoC+Fjjnb0TAJnyFeVtsYbBC+WBQ6zhXyozcX4ScwVm4hS2fMmSPKmJFjB
PVIDqAoDAg2JiZXpC9ucmVL8k7utYV4b/2Lm+05flbkTcyUa6ncJ1ErKwTTKCQmzrPZtssnqsqPb
b/lheId5+mpglitoQb1PAy4dtCYeEtDKjD2ATWGPxnZg6M8PWMDG0jr3zhCeocnicZs8SXPSFZRA
M2Pu4TB8FowFHG5hANtn5bUsy91/PxzBV48HxFc47P3kX4HTOI9W8wI41SSiwHTrs5vWORErYD+9
WFwwGnZlU5fPlryhWTecbljV9DYlRWYG6oEjHt5tc9+lzvKYhI2aOIF5CCS6XExGfuQAOstDlZdF
61TW7YUbfnGkovhLPMTNM1MkDvWrLvoeWcql1EojfncrXTuyxcywd05ABdfRlx7b0zNnYRGYF8Qs
c1/E2x2x5rBKvave/tX8rtwbcxk2GyCAr3OJkrbYPYimIQeTR9PdxGjdsJYhDuenMeZmDWXmWxbf
tOytOsuaFXdoHq3ZzKHZXk+nWZC35aa9Cz9Ucy1e1dJRqWgyFQf2NCXZqTN4gLsJ1jRkyIu2Wa3H
+OpLT3oFaVjJ+Gtnu7Q5wVtidXtr54yK5bvR/pk40CfsSqYFBuzFXljWynn6D4vsD8LxyTcjZFfD
2rEvHliBKudePMIx54kAuUxVtrZhLEO7+jEg9NT1D9dgbxCOsvZGG5PT+YscCeQb8AxoVRct67pF
OGDyj/ZUvKjqMcxvAMqZAbO0PyE2DITjMIDHOUOyyx3oVC6xFecJQiqib8A6Xdnn+FxKTyl9uvsM
5KA8x75hSzAjq/EnZB8rlV9m9BCso1Hjpr0vCYtGyUGH3MHxCfp5onnTqxL7+zD/HVRSIbK7AlQS
V+8CKSeZajOr3Omzdq5zY/1wS8FUfPC16+QcMOPFh24V2EPxmCbnHryN3sAHa4RLhphQxpnFpKxu
Si69pP+psPkDShDiVzglt8OeQZjTMAcbGzJLeONWbX/muuaHTTdnaZMYZtwYdtD/EilBMm6Eo7sn
HqfyqNUrPzvnJpFEnm1Yt4gYH/dUE4wtr3Rk1i0+bXYORTL6GyJsCpvdhLpo/qaZlgHuPgmeVTNj
aSbS6wivkn8cFU8z+YGczDpymxXHxH/rMKz6cJ8C0BjeFzZvkC3+CeI6E7AJA0Vjj0KnIlZ7Ub4E
i1fPyhJ93bwqHpW7bebGArc3glemO0Ef1wnY0NgQDENBV/5c7TtwH3pzs/R1Ia/q+F17dEebPn+P
zY8gQP7lIvf/w7IJsPLFH829+gjOJ3Qgkh7TKK+oV6/YlN4VqHmehlvmw6U50VRfUMAwcaloKOkr
RC4ebtukI1Kiv4LLY+XagEEUjku6mFawnufcBJT+A6Z3a3So+Aphpl5iH46yuqXTdcE9sJmiZfhM
O4Wmpx20buLw0EXCMMNdCdmGMle8Ox/XsPy2tppTnW9kH7ZN/CXwukLanSN/bAQcJ2Fn/kXmtNGV
ZxrBTiGuEq6LfarH8eTHC96+I1M3seXYxqIxQOh8b+Hgkyt2kxg5pvM2qD9yfk2qQ5b+Wm42x/oG
2vJVFJ8aej5XO3PQekg/sscvnF7q6BRdw/GMLb4F1IwF+pCh3llgxIeX5GLiuHmg+fznc5ltCDAJ
tHXqXv8PNjNrVeBNiIt56KjSjXieyUgRKsMDZhdtwdHwL4GIknCNBmIZp2d/8Y5dBCI46QB4tJR4
ojzFgwHjqe/jpap4qHmtuaaSmoaPjjlHwdD7J4Ahplzd2sbM2yVO22WHoBBjjmEvKdQaPle/9bLn
9CZmJHBZQHjMmhWQaTQ8cG6aV95BddfTyD0NCVwTHETufIAc8uVgQiI2wsjpaRXrUbBDF7s3PoAM
Kqqzbu4mUvhwC61VO1yhKs+U/DgOFA0ovng375LEScMl/si5uUumlgBuQt4cda6qTH4r0T9ge4MY
mHSf4LCK0FGU28V0N7RY8Pb+epAuPXiDuUwdpsOU6GR9J/4QUDKXqwvU3aVFU5ujyEl40enQDH2l
D+tcv7Ul+yMef5Sclfqu6Igk7Tg/mPJnehKG8qV0t9T7Ll+BXs3ijita2DMSUqkEac3eR35EwhZw
8v7pA2Re58HNZkJHNoTB4OH9esqqRPMaxd9juuO54Zg+b2Q2ALMOgiUZV9+FavuDTWdBHIigO1J3
wHcf3SMsPgMLIJpi9nHYIJeIfGtcRzcDwRiwGfD2MhGjRwiF1ODM1yvB4asYH9jFj5AvU/Hbs85u
eWXJsNBhLrerFteCvbm3qmXV7GrjNwm++6+iOCHEJ5pPmyFQ5E9LIBpnddvfcFWffkpLD8WcQqdk
yXRkWLGWP0l97QeSKOFN9XAOaF5TZmenWHUU9ul7h1w4YXuZQXpP8zYMpJn12dDuorlVg082f6cd
g+8AvNCjUt4XIgEr6PX2PoN8SQKPxCAdM+4Y3tHVHXPbDhnn516OL0F5NvoHVr7bbmT3TZokFR70
T3vI40Vv79M+x3W/gYcVnc0blJRldsXwMOwXdfGbozGC4s4NWqqQBMx9jetjQKlSp2UezqvlgruZ
dIEisBsaeHfrhmcYd9POx4hIhtkMS92B7yZiqaJ+9cmtCD4Kq2G4/xYnRGJ/M7IFiUpec4bvEjew
OtUuUMzmpbRrkG1L5yGmKV3GNkkQ8VeGacVkUawDm4kjZtzpT5o/p+Kq1y+JC6Y7y6TKuClkA8TD
TUV0GyXDSknaAokWZ3UIbxa7qAAKdCRQFubCwnB/a5s7IvoYSFjH2lqYOO/XuJ/1R1/+LYyZ3LD2
2Vsti4PX6NNNUboGvPLalBfVfUr4J2i4dVnkWVgAlsqA0vvmuWdahtFkj4FiCjlujXf4ecjamZB/
Sv/L6vb83qz4AJbBE6+9XS76KNhMipcWkWjCy9Hg1OJtoppMP7bkJuE3XK8o5zuSzYx/MvSeTKd0
5YfKwFrcdbC+E1hJKosagieSazafmPWjYzSUR8MmIpj4KqDukC74H0sxg3wKGdhUVCCbjBf8MVy2
Wa22KPt1jNtHimHQRpLOKmOn6v4IxbscuSZ33aKzw2ZH9vaC+zuwuVC0/2YZ8C9MDJkwDlF7mgja
7pT1k68L/d5KI7gt4Rr9I3YfQ8sM/7GEb4HskQK7VGgXK5LCotGhZV4hfK0gLw1rzWlsAfo5ZAzk
G7wCjxdFV/uDBcjOfHK4BtiaZFQD6i/yEldQktTyoeIxB3tPG76nuRBlolUep7mzKN/VJ6KCaEBa
I1yhMjsqJTMkh2UrZBep2Mbln+YewKIyXIHSozpd3dNda3ZcbtWiMC6s36TiYkLiXU5xbtcJqDLM
GEzyn1wEc4ksYKknhRo+fjfJ+SAt1QqUv/afK75Ma+srEiK3d6ofeDLMMAG1FgXwYqL/gPqF41K2
bj2MNJ/bYHI0IJePJ42CRX4kga0qx7zZux4/EWqqmz0CNPRpm2EDQDsucov5dIASEGSGdHbYqfpG
kbdmCaTuQIpT4cuidAdJVEioCG5Kx2in/2NDhW3E3w0+qvFtta9A++0KaH/ab0OPhRvMfHC5v9jc
a3OBGdkZsAdcjIKjxqxblyCUNFfYBrVQ2DVxtr/XTbHIwdgMdjpui1tgcUXOVBsk3dms6SWkevDP
mvGg+xe+U3NkJUdrFJIvX9XkGiqz4plSsfoQp+e2tYvhT4cRE4OyFs2pZOpvoN5JJovY+FUmRzc5
AWa2NHk+bhQ1VKiuh7+WtgSsnaZdWPhVCx+leI3eOuRClGYoxwQQmoh2YyBaCZQ1lLilydtKOXxe
wauq9XNPAiTdVuIh+6IPiiCViNeKpFM3J17mKflskJkfUhw8posq/B9L57HcOJKt4SdCBLzZkiBA
LxqJErVBqGTgvcfT3y977mJiJjp6qiQSyDzntyUH45Ng5L7COFAQpjvMtLqP4OlMIBTj0KdCck0U
bsHVyeKKFJo0cBigUNOuQ9RyttPRwva4CC2sjaYSwjnpjvxBfhz4he2O2WfGQbIK8KZpxHitZ2Pb
vk6stLoHwO0Yh47hO75Y+PUW4+Qw8NV4xQnCl0iYXtEJRcsUCzI/C66YNfpTBjtdZJmwYQTzWSkv
4nnPyOnI69eaL59A6xV3JWEBPEs+X354F/ey0JvAXanzTnz5ffDekoIW0w+WR/RooKsvQHacgyqz
skd8jRagDtMOV7XpPOXlqFW3WnotiZuhE6t4ciiQg67GjwVug4BmPkpXdoAwq4geEYv/ZsSlEzrv
n2QjsOwhAAXMFK4XHLRadcGO5xrZQUxdUW+se35mixsacQZVKYxnC7BwI6xJ/OIlQTeUZDnoLnH7
GQUtViHlurEDPC5tK33xqU339TaHkBWkHoJWOKCCLB8NYz01I526argKxJZl9pSTHTEmAYxVknkI
wFAdZqZp48iUj+yAv2FB4MygISUFZfRN9SxfDQ+V8Uq2drH+qhs/YNjpQEDxY60KwHqbdtwuIh1O
PDYgipS4ftq4gdTyx1Su9XIiskknsDoZMleIUjOV7wgVdG1TUusD29FHgTRMJ7imhjTe8VfgiG7y
S6PvFzBdR+b2M79ZHVArWby4g33v0r+QawHqwLiE2aXTwVzRqOJliqzPGou+hiHFmf8JWdRIDSm6
1U3vldKeejGaca9V+LLk23i+T859RpYYUZhLcuXqknIEYFdFmPe3rB1OhMOsPJqmWTfNd/nU6jej
QhoCkmZODPnIA8k73lHj4hbAYrJNJkTKW54U7nRpqP3Mg8MAZjaAEBeWhTClByu7ZMGnAew40mtC
N4Vq7TMDUarIUnYwFhe/tKJjn9oqwV0cpuIHdb/ktoHQkdeyQsar4wAZooxCXZXDcXOW8mbrJalG
XyqIvFS+/MMETS3DmvpO0pvcdm0nlzl96MrLDMss7CSR/deRjSBFFy6cJZq2IXUyVFI7zWcbeBRz
J8W9ReERE4Ajj/dY+Amg+200EiBbawNJvADAmrhZdWvVq2i2A3SYjRNlIJtGfecl3tbOuTc/GsQZ
M2UASYh6nFdkJvO0SWbeuHiD1gBFwp9kMsP/i4ovCIhW3zI9SAGUEodLJu/a6dDyQyjrnpn4qxaQ
nXXQQpauZj2ySozMC8BPunmtx2/eZDlzsVWr0jr7j1p7662rQQOdTDRLhbGu0RlGlwwYeHRxExLi
g7ELrs7K4R1OrUWcC2oVNLoEBbjEmA4bNFqNC9DZ+aPz3lBQLNFT5nDbteTJ80mmnwyR8UIJ06U0
TmEOGcXToTHROAut1lX7HSLItvkG06QiovCHflYvLnbBlyG0lIcObJmPM0Hmh+xFtiTwkqeEvtgK
+Q0Dd4s9Yd1LOQHqjHz4UbQSZlvjhoEhGDesQTkNzSv2MfuDM5Cs9wdRLCqA+YVsusWl45FEJF5y
KP3FLQTmdkhpcc1ZkRU5oeoqE2HucFwnu3/Qn052j8lplCkKK7SzoY5nowAAtrUk4nfdpDoWC1qT
b4ou0JNLzZkI/pXEzUnjloHZoSqb1fdv014gZvmznhkOkKGk3P2U4kxL7xHCKxv1htnvxWmtJh7X
0UpX1hKmEhzqzp9G1BBRlwzr4Vx4TvBTym8CHVKamcmq8ZxS3fQ6NwE/nRyticqndBkBxNGiVrW7
jgT/J603qyDRhEP+FtYzHzatF/pacRFHQRSdyHMk8ZplzBvmPW3oHAtq7MrRWUBseCyEPgZl5FYh
i9q1aQr1wR0j/tHsDvOhtj5aIGCTxtEw2ztotO3i4RQoEvjykTQFN2Jm0RQyYZ5U+2qWuzK7qQ0t
ksottSyIa/QniOZHjeB9ct5ZhKIX3W/QnG/V7sivxKay6dVTzhHYMk+q2Z+WfQXEavzUXGnie2AI
X2Nmo91LUfgwc4JXXIURvXwR50ZX3p36KD7YKvWtJ8+buAKy/prL1049V83oWvayi6pyZy1key+U
8uISqNTSI2sZeJ+uBpobCQGodYYmFIFCdKr/zBtqudGA4iBdfhtUZJaxa8MPOjobBM9pRwtc/pS1
T0Rn/3104EooXh2ZzNJ5x96mlV815hQSLCSQ6Zio7ARsabLe545iXiiE/NUy14XPq1e99cOvhEBo
1hiXOq+sHuOm36SAb3hJyM6CLn2pKnk1mRQm8ijRFACQUb8n4V/Rc+6jI+GMzqdHwcuekYVJ6dF6
WpC6K9um2NT2W9nuleQaDX8arvgy7MiUILlH6dxum7BqEJhNpUnsg9Cu1NkkfXFiqUKc3x1r8vKz
BU9HAVtW+gWt69eS917cj5JNip4LXQMk3m4I/1BW/R+156ZMj+rGZpnr11HyVhc/ZvQaZh8zToUF
/GgYXxN6HiMKE0rX+VXkT3k+N+gUqjfygVALbm3CXf/00I8/evv6g6VHu4fWlaQezB7ndr6V6ZVg
Sr2fXCoU1zH68qGVvdoEU1j9GEx3Jo6U4sEFoEh74D4OCw8yDlvuwXZrgsZ4iVk302VPoEYpf1IN
G1By075oEO/YljG7sJ3JCLHuQYAzXvWNZKc2Ow3KH5U8QtVU31n86j02WGf6MFQcCVBg4vGiymav
k21m2iH/LooLsfHSAYZSHCmkgWaCIqtZRkxNntULGNwYvDaw0NVTl04Cs3LI4Ed+kZQXXGyrankJ
2g1STCEXklQvjMiEITX0Kk4wK/iUTRdV+yoVdg9EGqwZFsOViSe94QjMkp+GdiGubrLr11SrAT2k
uICfcLHOb7V+W0yycTYVE9OCkuHsIH0wDyH8Wq3/1MvFKh4F5seaJo2Wl37gBCyYerB4A5Ayk69t
QlRJ0TqpuJlsdBd8LRLrKk5HuilyoKQDyslG3Vu4o2AW+h+7fUL6OxjfV0x5wP8tzdVfNmfOiaAq
umGP8z8wW0tn+G3eG6wJukYD2IReBX6wzqn65NNn7TDbv4jfeGnhgCTKG5YdGVRY4NDGcLn20wVb
aHbTehwdqDvRBpJ2y8BJHoMFIWw8G+hbcQgONeYyxNjmnnuGIm9HfSwucdg17S1IpWH25/q7rr7V
fBtpd5ufpAK+xd8YNKdBO2EN5HbjXUEKivBHJSGdpT7fdu33go1ygLwlC5AiTNzIZvM5lrcw3hrl
1nZpBNPZglYFol0v3RUTwqIZoOe/02wCFZnKdiNh1ov3UHHphNqyZxhSXmv7JdYv4UadgEY8uflS
CHjJ2v+IVKPcm6607mEKNrpbkUTUgFPzx27IIQM/SFFvkZiHWYf6FwfpDUMO7mRw1YmZZGcgq8rL
vYwlOD217SVV9uN4JAyYvKQ3knFOQXydOFbpabZYWGwGdAcXIaN8qSB37TGEQaIr4N3HpfWm8Q0b
/yqDzY86vLjQEF6MOJ+sfEr2vJy/95eKAHoUn2IRYgtKiq3mGxtd8gLqmyVPIyTXZpsmrsSLAPCA
jCBE5R7mkWMLtqy06YJ/PlTgZ/YTtr0uftTVe559gBsW0lYsu8qGi8/E7wsqozT8KjVck8nsQtLe
ACEq9Msjw0XWfL+Z+D5JstdeR/awr2H8yrU/h0i3eaO+zCFBXVup/20h8RLjk99kQ7iUe4QWv9vh
DfDFjawP1d5Wa3jFbCO/g2IY0raJ/si6WY8qQf33iO+jjn05Ikf5Lxl+ZMT0YEC5dq/NS8/gzSfi
ZtpuulFTxqEGaORN8rak26G5EhtHuubrDPghZkVHPZHPu07bO6IR7kYT3xW5ufKboV0A/2gAmdHk
kstLeLIcoSCKvr5o78HfYn6zvYJMRdMmAy6Lz+FfB0W7SBNfCkYyNA3Z/JH33uA8ouQRRX+deZfG
WxEcZ5nR8GX2Ja82DpV67HPsl4xfZCA1QO8mGyetb1BjXqVvKuUYY03lXqMaZfar9GLqNIPfxpbU
oEsV/WnOEXCrrPci6PhfXfvEdmGs2zLGunC0arKzc07uihadW7e0uMqNdZCd5+FGuohtv1fWUSPl
D8ITWgmL5fKozFeHchmEnMarAchlVAdj/JoB7mv1Qg2c+MWZx8biKqR8JPhW+rnRABVuFIoCyP+o
UKm0imXOhtKPMoaXWOMMp6Es6x928Sp1X8OGvH0g03SYUVJiEmPT1nlOYwJb04VYOP200PdDdq43
dzzb4aoffSc9wVG7eBHRIVH5qbpiYkxZzIBbxgqQ4mXKtmikeMqN+CLQ+IVwAIY/LTqr/YztqtnE
2OT1g6q+ODGOgL1GRAwIZ3cjPhaQ956ATizqK5+DK8FHM+H/Lt1LFv+oxDwN0p8zbBFKC010AWBj
jz9BDsJsfFJpRWSVq0+kzXBRBManMzwVKqRXDqoZh3jBk0xaK5IW6TMtxFuyXnirmTZdYDmkDLRF
bgR13+PpQkKVSH8Z0wHY7Npyfkqaypp1r5POfKpkScwuKEpVDgwRi+fN0VcJzYqy3Q0JSRvTN83+
ACKJlff4Oc/eKHlh+ZaQhp58j8T/ONoWd+IGkxwJpL+oNFqv2pZIxYwPsCt0Ya3DbBqdCrgxxh1y
zdrmhBCVF2YifIOWlP/SKeQz/4tMjbFmItslzjOovpLlJ1l+ef9cpz2EQJ80iwL1rhXuZK/CBsYI
gI9UhLZnW4F58gpln7JxovpkzVYMX5cS0uuLwsOI6ToUYlIlWJO/giRxp2avdcORWaJ7zl7iflca
x5oAFic4L9qVH085WUjk0RzEzlWGUVdG5yiY3wqCBiTCrA8qzAQXWiRwoPqhw1QZyZdj/xsHxmbM
M+WGTNzcJpNgtQwnpJiD8Sw6rmr5QVrUKlG2Wkx1YHNSVH9sToQIIFU8FD7yeX1XbxMfmr07WVpz
aZU3HheY/UTbCxG/4ZwvSnWp5Bc5+4REQnwucWRb6UH0ZTbSH3VA61nCGsnFoqAzru1XS9qR7Ykj
GrPxYdRslNEDAuNv3diP6XUq6X5xdQ3hM0arqfzKThlzMzW3xDpkN3EEzMn7EJxak8qNneFghnR1
ZUOADZg4v1vRXOpXW/8B4Eg5enqeItQtKErXRrZnVRAONB+K23nyr/sxKYEDOt4yO9WqRgbOLsVv
UPIYAQiQ0y1lYJULab1G7ls7Fv3SQ3Sc/+nlRf0LOGqdA1LJOb6C4K00hT3Juabxb5sdtHgTlj4M
S1g+cgT+y8SBXjMdg/giTaVfIATRtr4D6IaiwdaMs1c3XkjyifyENjAmXKRviNMRmdBfuk9USG51
8EJR7y3fCoY+bUJpNnoEQipgcHyiIbv9TRoeCCu4CV/RRrqa9unQjaKoXJOr1vg3xnzBOWix5IkJ
Y06PEE5u/yMjDRQwxvxNnyKFudi1YS8ZZ1M+crB9F0966jED+Z3+2wEDCMyT6wMHegshTpgoLCYK
9Ejd2sFbM3w5xU8KLm+Aj26ymVo+0BMIFqruVmG1m8e/XicfHRUAGS/plXiuiImCwWJAzbCgDsbV
oxOKL3dgkWHjj+ouJt7SvqbqP8W+mDm+YuL07QYEmM5yOwa9Vs6h/O40f7296rfzljJawnVS2R+X
0+AOsBc3WXy1zHQDgQb0x1BuxnFjoB9eXID9iP4U2tP+4h9INUHd6MHLwrCY3WdsGSGwgu3R8JV1
78LnEuYo/EPwgROVYwPI0CIhhDuPLpRRuxusQ1Yf6uSWhB/DCEdABxQRY3zWQXjsRsQpEa1Sa2wu
GwZ/po+EGEZOqvHQmP/ZQgIOJggw4Pt7AduMbIprgM8c7cjJ2Y1bhHpZspH49IJLyrNOSdj4zhJo
lxvJJIADVBDMpZzZNCizN+koYm3eglpoCrHkXIVS/wBZX5v1ttvUWBoP8HwDxuSUdYioYUp4VmHD
CVYqbnRFGN93hwx21Him3AiRfJjmi5A4JtxxUSfRh/cHDR91e3LvSbwAVy2LnYrAuSfBhV03drDY
EIlZIEVHTdNYB9natpNHNZTQJxOq1i271vbN8GtGUhFLJ66ULH9X4xsAPLJ4tkvcijnzziqu73aH
gJCM5Vbju9+yYGfTRx6/VNKtj55Ddk54N9rlCMLRbsdtq/tiPygzF6UXPfbqGk174Rfar80qU3Zf
3Qgf2Rwy8oiY4tutOagbsz1ZPb9c7QXSgbMbipxnM/Md2fsg9HglAcrzTIKzr6JwFxG6r2zG8TEC
d40Dco3wRWRZaObZMYmF26fk5RGkOQe5a6nPDA7R4AScyB4ouair1Xs3f6rth+45PkIpIVohmx+g
E40VEHlCk6SxHxr0iyY98fz12GnhlcFGrw1b9lKHmC+34bgH/rCkM15jQC4eOZIqkpYoceRU3bF5
4MEi6LDpUBN7qXZueyKxOLj85cFdJIYfE3SaVviN3ESQAr8MXriUy/dkx/+rcaOfqjDWRgDjioAM
S42D9Kdzc6rDF+JCMDER+Z+f5uES9+/Z8E1mIOaBEAiR9wxdZSsHK6n7TLq3adH4xE9Bt2eOb67k
ZY9cdiNsCmNDBfmfrv4iDTUex6Kv+iHo7cQOFubvIecNgxsSd1Iq3hIX7gFp5HApTHyr0jamVwwE
jJ0ouTM0knOa4F+0Hx17Oi1mbMDjcNGsC4ZAUfIS+brx22X7DGxFYaMQe3WOBQoyjaiRYIbARdZS
BI9I4YRY9hFnHN6i7rPGhqv5EwZ57l5+jQh4Mt/Ow2ZS+eVYuEoi6i/UFy/TJhQs94o3cDNNcLGw
H/qdeg+h8Riy77pmKI/OPOajwjQ7TKupndZO9xmij5EJkP2RjS2709ywqY1u72wZE6b2DeckxzMv
ACIy8utcmkujCp6crxEbZdXXfmYf+RPRDikEUgJk2V92d3Lo2aqswJ21CxuODIOI54pZQ4CCIW2g
PARiNCTV0W0aLgniR2Jg3KG8kSNIAsk57+/TZ5f5/Pp6cmNoUNsd73NdPiWWy6H5V9NGx4VrIywg
QX/FYJBHB54vsVur/Tk1LcAiPq7gN/5Ht4mQYEkz10d1nfSElpOIbrF921/s8Q+LAu3CUOJ+lPpv
oeULP+XSfqrkCBFE2jPf2+i9GZpa82/QilVmEXnALiRcAAy7CRXxxU21OYCIEG7jpxBwfZlxviZX
O3deonRv58+JqbutErQNeAGzd4E6FJDFfBJGghk1dLWaSLyRrrD4W+Zx4OKq74DHOPmz+J16ndXo
pNxjWBW4a2LcVsqz4fZqC9aQ8KobhDmRVBViLhcjp6DAkEDq1T7BFqwOwCq3pH5T1TepPir2YUFz
qakuY1WefRZM3AtPf27cKkigsnjCN5vmVnYYnGU343ZiEEVkUH3C8Bu7fqv0VN0egMUKJFJgqcOP
VgMdGBQJwY0tCkiKGLOj6hxXrACKjhm4wRrLWt4/TLdv87XNM1NTQkYJyGoxn7n9VU2fBcTZCi6i
BT+eXauw0ITAElM6ycnMS2OaeJHGkzjlOfKEWbjkGppnuoL3zDDEJNHro3oJhWDanjOn1X8xbQrP
zKTqbnONp98emSSvK5FHcXXnjF5rrYWXzWGuumHTwPiXL3/iLUFFmtq/hj1y/XNZ8XDbpP6gl26Y
2Edc5ut0PETNgTlh7pApDYB34Fki7HUWuXqbwJWY3QDGM+UqtvRU57wj3CoGjQ8REVRzuglFLDJq
Dvwfa/6xQEjElzo8+BGZGIN/3MrwNHO3/2rxHvoTohNglaAHQNkm5kHmgZi50pBUaLicNAfyr7ny
JscXAxG4smNeHjEOoo4iXt48ljGcz03MOQmIzqsQeurvE9l5bbG19b3O/oqKH1EnAXuJi5zF8AGP
akSeDCtT6PflhTD5TvGW+Dt2cPZx0NRndCgy1iOE2kXpL/YBWnMc9hEmNyEukmj52YqljNkLBAEz
IqvxoUhIiH0B+oflKnyogl52ld59th8lgSQacnJ1HTkfUoNxglgGGZWjMSGGnCKeC+oCZB7/S2K9
9iTMxT+R8i+wSU/3Eq8lqB623xWIhhqf++lDCkFpmUGQNY/w4k+OUiFL5knFGimOOMnaPCjMxLaP
AI/QuviRUBFhgrpFxt00X/R3GXeAoh1yQqRoJsdKd4t4NpMTTu5awsay65qDU9MIWvZ02vu27tbJ
xYwP4IlkJ69Gz1oDL/Fzwb7ep+Ke8FurkbymkWu0cldPRHDpLg7PJoDZ+ovh0UC+YXm99ZoQogNM
YIJAku/A+EEqTuep5k3K/xaDzTvfkPJCKMVK4+ieaKUkGZz4gvg/b/KCd/U4zjtn0RA9ETNy7WHc
WC5AsTdDv09E/YLJGX2xpYtsfgQQ/84LpACFKc60HznOZnkNRd/lZ1OGk18OnG+hgdhNFmbGhM37
Py7Cci3ry6FXKxzBuYmhqfygPevcrCxtItXQVaqzlABTKPkm1wkqAsrDwowyhEfjrXGkbTZSFLQc
E0TcMRcc0W7Rij05jG5dizWaJgNVPerlC6sWsXZcpLQ89i8y6qBiRzCBeMR0uH2oymrggDX6dWNt
EnCaIPKkBB8hJMBe980NgKvxPRuBV5HOkYCFJMSrZRAT+U0WQC/n79jcZSC+CGHljZivUGKGSX94
3OXqJXRe0uCtjf6VQ0sxm3fWB7wCAFTGpQBlSSvKEPhZ+oX/TN8tZjf1YKBGbekAaNlZaxTgbPfY
+2rtaPCl4aatfLxEs49su5/+iYO1o9aBCuRCwvVBZ0XBiFgiXaPd5Yjn1iRVoKp/Uu1RYz9+mON7
baHbJnRDW54BlJlR/GgW3LS6uGe1U1bW/CkW1coyvEa9OvIefMPy0x18R7fWvcqx18ylxrSbpqeI
bctSdkQk5bbHDoDoiRfuMRaPAI9lbrK6Kfy1WuZFJCVIzLrqNho3BWHeZriumd2K7lO1LILF+BUD
Dl9vlF1cgRNTELv9ZObISgj27vYFiwmVH/yh3N1vPG7wSyLOSxufhvJBOA9vXcCSiRYFKVp/A7le
seRxQBikePGr0FfLKYQ1glfBJqRm+vwPEc3viUQZ17+cCPD5ZFp7bX6iMq3tHU5/w7qHeb6aQ2A/
sRPmX2H8rQlkN3xESCD71sGTD/2dv+T9tafunj6BkgQL8Ufjc8FyoLev6Yx6jFlw7ghriVGvfDj6
3WJxMq1XofN18hddfo7kH1l+XZNcSsyw4mnDiRo6SfHhjWLzO+NMm2MdfvmNIF20LDnNw4ze9bv5
g6FeJ62/jWkIYrceQ5mHpnUpMFsLLAkERWJcU+QP3kMxkwFgoPvgfiIYjNqxChOqakHDoO1aks9K
/SNdJGiObUtnebBdii9KqHGBDfx/gDGADpG0U1ZzAyNjWOyFj3Q30BtY0r3zSQsqxuZvM/kM6us8
o+JlvOqZk2V/cIBT6GTDf/Mesy/WI0nDK4jP3hWtoyCKHAl6dK5NvvrqfS6/KlrfEnSIale9KMNj
FPzIVpyOCvxONCKHtf6AUWhlRA0Sr9p/Kb7+gLjYIOs2s0oxAW6kgZP1MIzo+Zm1zu9WkLkaQg/+
LW4UxLBXpTo08roCi7HCrfQT1Eww9JIFLnDM5JfNrpCMVR1+F4nDTIxICkF/v21dB2D0JGgwh5yE
rrqU+q8y0ahGp5g++BE7erDAOtavqe2rF324dvpLWUir75Iwqn4nfEwq2d7OO6Ddqi1feMst9Wo2
A5F5YCh3s9pPErovt2v3ef9VE9eW5yXfE+Hh6CYplSuFmXwjC0nswejfMHwID/P+HW5dePh1PM3T
CgkgVHKof8JMELfrCPPVHtJV5/uvpu8aRXAgfSvFVgDAgP9Rep89zQ+ZsF6p8RL0dRL9xuMlcw6D
Pyb4O03auxc2odVgbcCH2nQ7ccomdPP2fqxcVeeiF2dWHg15CwJmIhZQfeg8vrEdcGmDdCF1RDAP
FURGtU1GIIdusIg4MCbu+EUl2Iv2zBSdB74oZDTp57AifuQfkF5Qu/Xs4echE+hC6fJqan4L7aPs
wHfl3puleBPj8EPQRkQEwxkDB997j/OsEdHh1V0S7b7yQVMVHPsL1tiH3JHuf5D+gcITIhO3t7D8
pp2Sv4qPcG3hSiPzE1StO8MS8Wc+qvwHARwSA1qXJLKkXkKUDDxMzL7tnRVcENBBdxH8aQhwMsVH
J/uultf/x/sibNdRQj+eT1ihlP4ztR317uuKS0F5MionO0rW5zOIqQP5s/iR6bfZpdCdtWYcyZbr
FzAuRis/YjtV2s5zhtE1M7Is1Av2NkDvHEBMaIMEczTkfOYXtPalFDA3or+K97aAfrmZ+7Hl23uV
7KOUnUm7gPUUZme81/qhVu4q4tMFqLCpuk2CIEjlCQk3CelBPLusYD3vwH8M4eiJ+ijbrQiukhCj
Vrgzu1osSGuWaGYgaINESM+lb8JyEcSzAcEG58j0LJtpPz1nVwL4MzJCUojO8S50fOA5akpqCSsH
57EwYLVwWEzAqCk0LsDkmq+ujBAa7TfxNykxXOEDTfEdwnqRBMXnK+ZKsBZq11ypdhlXN2V5ELg0
LZXAS1nwT6154X+n5Z10XFghkjQyfpA6/1DqN2rqyffjCxSWMC7ujKgtGNcC9+BR5Q+2zx2J1Vr5
WWLOrI4wulP5a7QYOX1YkzZYvCD/TGW8jCx9sHQWb7S2iOxMysJMrMWEQQ0TgYeoSRXCsLqSm9dk
YUW+onLx/CfABM2M3lnCOcs5JUjkmix5rerMYjTtpHA6ofNVld8xQ2R76MxT7hPgVeyox/MGiyA+
X3BxQDEK4KvY9XKWgpnwnoInFKmg4glnjiH5ubZbuhOud3zC8GvVifgsPCBmuSlE1DORCEfJRGrj
9TUhBvsMv4ds3CIcQKSdIih11sPksOjealIzIEyB0lprRw4VpvxNOx/6O75RmzUssy7Etq+C/gC6
ZGBCsjlrtgmyLem3HdttVKVresbAdVCU49HA6lDeOFh69TU2P4rM3ql8gQlEOQ8ncKHfV0ddBiYw
fJ0nwEL9pNqPGKuKA/F84+xO6dHWLM6T7duynoZbFBHF/M8mTbtoVZdKr02tctpRdyCbHDAfc7sF
d4rtF43LLSXLoCm/ZftFHn1JQebtpvZHwzDc9zxj2pH0Oa8Gu2M89ArKWje8l57TP5LqTiUFSXjd
uiLRc0ngYci62VbFaXQk9KOgnIRz1RyNxDnvHPlt+U/FJW4U3XmBKpoDZEQcqoIZR1hqieRU9RDi
iF1mYODyGhORaje4cbFO4wSRT02y1WSLB+wnZQWUSJ1pXszpoy1IlvuA15YSBNn6X6FRbQMACTwV
hx9jdVa/ompL3Abx7VwD7CIl0XheK0UAYUeMPKtgODyRCfyLlwuU4Qxx3nI0OjFsXXudqxc7fRvt
n2T4HuVlSzkAw1qVIfOybkbIOaAQy3SWe58tOw8YzKkP0XEEIFn53wUz8P0F3I6SywNBwkDSaiJV
0+0SZRPYEc6ia+8x7QUXlOCZBmTNTA/xoA6/OfEuUfGvjJ8SIXDNFxApyXEG9cUVaMLVWv3M9plE
tUj5M+hwde6JvLjx9GmQfd6dJOfP6E+quVfxBAQPR7tr0h8P6lLckhTRz87GdfuiqhuMhBr+cNW1
xnCnZQwBqBAp03UJHImLF816hgpvOCoied5Lm8SrE59FUlyoYqvjJ0cPtpGC+4Jwox3wZKHXNwTd
3n3IkidMEqq0h9tXQWqUlPDeF+mK2bdSJij0j1w9yhZCHyI1DtU0cvxCCyFQomkClneHnC5el08V
SrKPqAZd2TAmDYEMn3J81EdfIxoyj38UDSO6cjObHsIMF9T8OsESLf60rX3EGdWWB9HcjfD6cfIm
gLOZYTSG9rRYr+UFGa1OSlnnVUiDifLtMsCOmOHS7EDe38h4XsfKeZQBoQAZnYmEg7vFTVDyqGR4
57glEdMwljNugfU4u3nLGS12IK3wcEaLYM0WpITptdpzJwzxFpA+Xd7bljDJU6Fds/zekyUQH3Hf
SLVn8LhD52wcn61crEaE2TNJtNU9Z2Om3Afj3JdepGj1thXrtsJDCQfkEkKBXH0if5Olrk3eCHeZ
yr8JVMRizxBOlU4F7ctdm/4chffPQOun7dpDPm8b+tiI/elszm54k6D7l7ffg3mL1uF2Wn6iiA4V
3AfpxjG+clS0zet/OXcH9IG9uIAYO20/yJg9DogYKH4AiPyN2NVsui77c8tSZevbtPqIppuylLx5
+5qHLxmOSvixRCf7Q3d28hIdTbXZODOVWO8tGbeCoIZJ5qAVcYlyi5rSPEsOwlqR5MaHPIrgJyHg
hNOiQYoxkmTO8CunvazJmW96k+mcb4cKvQSCIvJgaw3qNMGyU0YLovZIFcD9jxdmmC8DKv4SRqxq
tiBGhurp8Dt539CZXVKsCPLZbt/IBe03fGVVfTEwaJGWbh179Ocqn2jOEi8PrzKxCDEKv7k7oXdd
D6yjwUVsL6QjC3mzPfiCbWkohWwMnkPu/0apgInGVYoIv0Wp68DJphIvJnFPwIGLx0dFFoHe7nQq
CsufRic2Q0J4xfW18EhoFu9lpNOSLm2/QbiBmTdEQP4vJke3/gkdXUcBB3oScOi0u6cMS6Ghrdjy
iVhdtxoG4RATEbkg/YQAgzWEsoRueGoohqarRmB4SLHHOD0a4vsrHME77VESPJbcDRUcbr6o1VVh
B68YFdLPhchANL7MnWi4m8dCzw5zDji1xpnuJFu92UzdRRdEhBgQ7eeFv0wjUfEwQOKqT4eXDMec
shXEQcoFRvyjbTwohIRvPsDnsVedapu6ebcmL1QgF4HOVstSp82vmX6AfJBptngNq+d/h488o/Y8
hjxJjkh4YH3mmyJeMNM9NQEEJWBx3AW3Bke+V8gHVLe9fC363Wx5QUe25LYO+ONc8gBAmbRsH1ip
b1Tnil1k0mTUzx7w60JeVnEc+DwjvIDYQ1i6FVf+zkgVJMOLhO+TkGwoIqA+MtDyBa9Odram014e
PYJ3RdwL4kwUGlFFT+R7yAQTXJuZmtVtjhSl3i5v4DP0J00u6DvnEYtcEr30vHpt+s8av+PEHTBu
tcAOr010ks1bWz2LGr2UL0IOR49prYd7qtuRKD4iyWq/tD3yquoK0bkXBCfAkDH91ITXOoZpxnyr
yRxyf8Z0W0biNiRIvX8a5IeCMXSXWjvBaXtEoGaT26oNIwPgdXSa21cbswZZ6jSeBjwmBDNkpEjs
Qx5E/dRyDW7I6Yy+AIcyiAAqOLAMIdPn0NOhc0XETbXHJBN3r61ynvWHRVoF3j7UoWngh7ywA1De
rqz2y7Qv4oc+Z1tT/yzVN55OVcFehZJTbLALUqGau93ClUJKzbRsib0lruQF7onbVKxcC16YcU1r
yGpW/zUKvi6vr64Orc2xep+ULxWtScu7HffuYsZrx37ODIIppUnbINh30UnTn0p4Jf5VDvaVfsrM
fZKdzPjhWK8I2HoyKp6LskOMHEX3FBxfsS4hb4C257GunHsErBICihrfcEVzc5K6o8HoTJ6EHOww
M9cLHVqz8n/sncdyJNl1hl9lotfKUXqjELlAeW9QKJhNBlANpPc+n17frRlS3UNqKO0VQSLYhKm0
957zn9/MUw/qkT4AicK6lF5solN71IlzgC4dz6OSsNupTkMUQ5fRtWsvHcdxJekvKmSYGORKlkBp
49c+u+Z0W9kG07SoEfVF63szxs+T8qmHLix337mgUkOKxCaFjiRjXl+SBWEHOIFlF1/+Iq8bC8fK
XLf+0i1mmT7BqXqNLWQMuy+DwWnKRxeT23oliF+ueQi6/QjRxFik2fugzAb7kulU4lM2WSZcdr22
la38iBGmWr1qwUXNnkasuBiwSItAn8V4D8OXnfEBFLuNh0n5KzjUGBPg17iLjHudgCQP0POd9sP1
eRNmY0xAx6uNLYE5lZN5ZyJK4DiLFm0fVg4gXGF39stjj3YKpmYLk4Y2ErNhc9j2hFaXWI4ArEoN
QnoEV+ERewOv6dHSzhzrRYkpuXZ+hGILjUSGh4aNdNF719WvkGPtEODJ1gdQCxE5c/HO5xYefscY
hhJg48zWVon8RFDkUB8xfq6MHTDWaB7JUASBRUuF1/2duO1/xR0v84gZ7Hs2fI9p+MyEqAz5DH0W
Lk2zS916Mq2kF4ySUImk2VnG5yS5Ntb3kadAooJPBIWxe4KfEARUOsqaoORIvQpKnY216hMfSQ4n
HssM5ZgJMKTHhCVvZ1isT93uIMYWiZZMQvVT5ISEynXwL3CpNQ96Li4Au1Y5lDGwyE6v11JNpS2w
uux7griFQt+0liwOYqTVBBh2Pjl4onKplfElqR+cqiMoiAEN67fvsxk4QLv21q035NBwt/RmIZp6
9bL3EzwCcPvnL0baljcHSxQXr8aD8LnCEqsWk4a4eKgAyOLKmNRsK6GxB+HpMT1SutckNB5iYYzh
fbH94fPTh2STJFesP70xIKNhb8anWH7RR0y++ku4lji5bp2RYMsQuySkfUt55RfHASyrpsnNzO8O
xVXn7e8PDtBfvVE8gHxeeeIuLzFU9N79TDmtDgt7MeCupSuD+wLOtF1AbaEjB2dt1YdeaQEaMK94
TOZlvytS0qTmdHEsVw2l1R3ma6YNuEeCGR5GuJjtbCKmG8zq3XzF0INs1DE/lh18fnZCuNdR/Ib2
K4khYy/I3HF1cbMKb6vjARGg/RbrnccoiaunmgdFWap0bOikEZ2UeBqwcOxU+VMAwRjDleGLZu9Z
2ypMRPH4dd5UpJRV9uJLwO+YtPe3WEdoiPGbvyyBq52N3r7YHJnyIkaTllg7jYNvTQz6anOTUK0h
f67Wncp6JxSXex6TMVoxXWJhw0SEioa0XMCcAStN8mwgKeIxfEXQhtmngqOTzZLjgFana0XecMGz
/kp+GlQgn6v+EsKFp7rf6d372G+UkrjGGQWgLQPEEffAqK/s+NvdV9HhZroA5HEL2IsMyNYRBUO/
MTDV3o49PAXKZ6BNgBIHkuHSWvm8cu1jFn8aymPfzvA9cT5BXq3ss8gOUXDuzc3QLOp6C9O+gzNY
wQGTdr1+cYBBCYirLjqvBZrc8EuRAQAzYKfqOqaP7s3opnbApH1r+0cQkzZdxtQ0DaBJQFJQdiPG
ljF1TB/FHEjXoSTiK81go8XHCmYjtgPJKiR0MPbnagIncx2SXqKc6gG4aD6mC0QHjQQFB+dAKFPa
Uwo5vHpso2MQvg5QR6oIwGFsH0pjX0uQgi4ptAcM/TIGlI8i6wWYR6rPxbARZu0UPT0BRWumfpY1
tUum4ofAO7vytS4+Ku0cqN+lAK90iPb5JqL7mvORfniU0OuV7Wxsl56+LCxe2wi3+J2bYtvyFBcw
JpFpglm3K15IPMOYgGNZjH3tUL30FPQlpizNAnUG8nhvUosDMVt/XWJjYcvnFpscFqMBdGbv5jgi
r0yyurk//UONZmIukn1rt1+mBDsCETGCBIRBvKtuXVIe5F0QwB0lpsRaWuollJ4dln+sZgXdcKWA
6lU9L023GAjTqL70MJ+XzEvMYcmcI0F12GEOtFTdS5/NGpnMnUXUSZj17Kzgc4QP1+bzfuAxmOT5
hPoPLVEer1h9TefDZTIZPtnxnKAWs1gTWz+v2YsDXATwYYRuCxmM6I0geC9wu0G43xW7oFnoJt3i
FjGqmZz7KkGlJah689Sf53TnFnXy8FQnt05lI7YMuiZhDcWsn2orJIIc9DXbWe2jiYK9Kj8kbWb3
gqcJ2aXE88Jsj6YKkybcFzqPlo3eE2HUVsEcIMJxGe0j0mqsp3jpXLjwLZR6fYWPJu2DTq5DC0ES
KQi2LmLqmBwkKSSDcdszIWnQCgftU83hjwY6zim+Ve1TGBGEChRYYdE3WosWB+1i0fZrzLi8cB5Z
58ah8qG+UFCWoAJs8RDzIWMiajF22Pcm1kLD+aFtt5J2yZuPxMAw9Kmr1tIQ052/MDAMUcewP8V7
iLC1tjPg11hnYggYkHSsnTiPJwGPGjXJhiAXfbiV+dYGYS65WIuu32jjLu8Pg3STRKr3R2zPwe/J
oB/lpR6+w9WxZIxNkHHj4XpwhkXG+pgiMtAQcDvXonocNkH60gFagFHLoO88UGb9hSekibFmOWMD
hb8BYhTjJD8886EgHxjhBjKtY/dlZy/ISRsQMP/DdXjQ1zEGGTpMr3lu8pfw0aCwDPfkZ1pMO8Lu
YPWnvnjKumvKG1PlOBsNH5KFCyP6+zi4JfkMx1qLe+av3XopqUAz1s02zwawIjxyWgboM8TL5jSy
U9U/j827gXGLolxIPKitTTZuHG2tp9UEnqxcTSeQh4iSkSHfC8gXg3nDPmBcw9OQQrkg6KWGJLHP
Mer1gOtyGjxTv3by45jeiNsTVU6nLSU2J2ErGCLLYX5dMhbllBi/p95liJ5M60O8smCx4bPQURP/
OCnoVxgWgbUb5bk0Nop6IvhrFGsEGhkrmwfBawPVKmGHb+j+Yx9cNHgVVSiqA5pfPM68BsbFl0ub
jcuFsm+952T4jM1w2gWALL1N6N7B4CXOZj2GWnGCCfgxN7AotsvHYTiT7JoQ4BF9cAfw0ybIoWNO
09NYoYqDFYJnKMxNcxFjtM1v8WJD12dci09DbhOmu+qINaYgjbwPByoe1Sh0dx5XGiJuSqniD2O5
wJ6PXHRC3aiemXIknFNjMHc2RKTEe+WecOZNKla7VeQ8FTht4SKjfi/Ta86YwoJOK1/oG3NMIJms
Zyse8Fx/5ujjYEMKOu9p0R/wka4RHnqvCRFgLi7KTLEvjofyHZXASUNtjvmtmKKEt6r75DI23dGy
N0HyJDsLQFGqTTs4J+qRS2VLOwBS38PYY5c6uFrvkGNK86w4FWC9brdppAOo3gD6ZJeztHXnUnXG
4reht8r2LMUEY4MDQxYuKzFuQewsHhwPWSBrgPadZZAO2yMmNZhWBqapxUOj5ps2eR+BJJEkecux
w15hGxhXBTilYcDQYc6DJs5iB8M1be9HWAq8SOY68TLAEBoYTH01Jg0MhmacER6tUv3UtZtxMYZr
Pjrun0T1xQniQSG8ThjpFRjtr1T9WBKW3H4qw9aVrrl1GJxtlW/N9sQQAVPUaDgG6qcR1byBp7I6
h9VZla95eoy7aQROlUJpnPKOeD0ZEV+KezWTS8d25y+kcYnJfJk/Z1FL28VYy8O8FxFJzQxQe7Kz
82AfcxD/MDmpYJDwePUPH++nEQ01sDw++2/tuIpGSEtLuh90O5n8GBZ7kclrkDQ3gqtRVcFmxmVZ
gb3c4je6bKwnAx4vV5nlNE7Wcn9UlT0BP174pLvjwsnzuRqFhOkeOqjrGghaSKXAZ/AzPo5iXQH6
qLIVBevMeI8Ta+J29l6tejrDtYI5trYyijcNC3tHl1ZWAzJvnQpm3zliOXY/Oi+4LkT1spIw5e2+
WumMcZfuHwZoJsh8Z0X5mHfxVKptBt/NCpjVbL9j3gf5KmrnDdh4jfnXIsJwSSprKEzf+/x7ruEL
Ma+1TYyCbhiQYn3pEAFS7xNWvuQivX9r89emBgfm1IFkDxTuBlMtmHLRwvFfZPz5VNBhisnZmM7L
cFvjuGXzamMzapk01iePrnSYMKDo8UnWV7JCcxGBxronPDW1aI8MoCq3sfWhG0SlwGOMt2O+6sx9
ARQtqy8R9iF47+HYqc1i4yOtmGKBLkKGcvC4pZyPXvv4qli4qKN106nyB7LvGJsoIZAsNHrl7Hev
nbp0enqhp+g9syFp1aw6PmZR1c1oKFqk9xHRsQ6nxBKGQN2GXGLITHYJeWcecMhGyT5fQvy5Vfiu
hoiHtixAeQ7rD84li0w17r3ilGGSJBm0RNJbEr3BNKNRyUEsoOyBwjgkDzCbQ2AHK6EIZzLzI7mI
WbrWHale3bLW5kOzzrv3QmA3NVy85ozJoea0gMxb9j4X4Dqmfmu0dxcYbAS3mdQdA3jaKD+6Dmgy
3I2dLMtmSboKmyKbKvuXn0LQ0GB4qDyGyrMxUChG5wbHGfYtRsuevBcixRSqCLNaXjIViJ1I9Lkw
6GbfFOurB2df8OwTY+WTTEEBoa3pkc+deRWqCHmJVxg+N8xDOTOvP5n9Oi+eMwoTqYXk038Iak1Y
zQlTBP1na3DhtXeA+CYE8dYXQt9nSdhkSLfQ/bKAszL4R7usfRkRSUmgqQ3Lkds/6urVsh4zGTSD
a6eAyLAAkjxaQJRjpKTvySoWNgEuH2s5NeQcSMjCJYlQgPilksiFW4XJczI+M6zej8nSM3Ja0dda
P1FTwZqu2HvHca6z2vu4VwD/+A5Boe9jeQjMNQ+TIJsrHipuk22X1DNbInMc+mlJvjgPrVYLI40C
yO2r897KAOgWgn4CruzMHQIAyHR6grMWDi99v6Zxs/WD1J264XtZvDvBp0sPUphkF1jrNEfe8Zjx
ffJDWgeDZ5k7B3FV7GImARWLOth49V5W3oHBBCZG9PSDssrE911t6ugeMWcRJLdnqVSg/dBr+ph0
SIBFzESYWIUv337597/+57/f+v/wPrNjFg9ellZ//U/+fcvygYP36z/8868XjASy5P47f/+Zn3/j
r7vgVmZV9lX/6U8tPrP9e/JZ/fGHxNH8/S/z6b8f3fS9fv/pH7O0Durh1HyWw/mzauL6fhSch/jJ
/+03f/m8/5XLkH/+5dsta9Ja/DUvyNJvv39r9f0v3xRTu1+o366T+Pu/f1OcwF++7d7j+v0ffv7z
var5Vf1XwzJtzdF1S1YRqenffuk+f/+OYmu64ai24qiKZlvffkmzsvb/8k0zf5VtVZMdS1UdWdYc
5dsvVdbcv2X8asumajiKYaiWxnTn29/O+6f799/385e0IZgeM4CKP6wZ337Jf7vP4sT4+7JDfIWp
AyhYhswAke/f3s9B6vHjyr/JnZfQsFIw+BmFZNGSVQ0hBKjb7GbGWOx1yMK9fQttdZVHEHv859i/
qcIAHulz7sxktHhyA2kjwBoGQU5H8VnIxaSUr3EWbUbbX2X4nOrr3mXWiNswtITTqOKB3Lzn3Qba
QNq8W8mXXK/dYyodjQGa9jq+ePDWXcIIODLm7phMJMSYyOcwOYzuYcgA/wSAMA81FVkt9PENghBz
IMiXFt82GSE+9ehw4DQJih7qQaefmzB/hlaietBIh0R9gJ+CGaAGhmWkAiUCP2khLG3ir+GeZ+yF
2jGnme9hfdgFpNswmnY9qk0ujy9Rw0BmHmhhhxZlVFSt04TQTYlTEEoeb1kaGuaYyTyQYMYlL3b0
MSlkyLxcZxNGVYbuFP8e+kxJDKom5YDOOsfP4t7JMtkIp66qEF4VTm3C7AJ053L3aMfh1OC4e7fD
XRg/n8xfJTEkcHb6NogWCuZiCb66XuHPNDqvyoXehvhLp81xx1WKOWWL6CGH6N34kECxTYs8aI4t
0dDBrSm2HotiUy8YH5tQ/xRcVDpkghru6BJNBVZ8A7RPSIaaw0F4xBExeRDHKRlXbHkh95668NmI
JnmBKQV9JgY+9lMzXFUY7XsveMtkaGzvFrwWHWO3AKsczVIZNF/LvJ+q0kNXY5OnXg3cxTLlyjGl
GsqSTGNyfBVHGRhEOUkFFmTC6v0m6URW0RG5WT8vFJwI+L0RDgNWkzC+lUXSww0O33iqStAn7IKm
AfRkSjPkS/jmOMcSIFjvMYOoMXzgRhX0wy1jYBZRzKkNU8ZwwUMfcWuLCgiXthxKbCF9JLAEGRbi
ZTGRQsrtQOfu0ZWM+GGCoHBYMbelahAYRSgETRxzyLLsHegvDlBqCBBtddM8WeoZlITyLauuVX1T
MAQT1mUlBU/J49V5GmJOknv4GFnup2gBHlIZd6oMTot/xh9LyuSp1L72NfPtUJrnlf2gyq+QDxWx
JYw8PDy5MFlROYF2Vzy1HmgqbMSaHdUzr3moTmSHyCjuRIM0KSVaVc5v2DwWTLmFb1hkox28RlhJ
WcQMljwDcSI9WISSYR1HU7BotX5aUP7auTZhgjCtW06SLX+AeqZSFkQBTBgD+ZXST7Oin4pr1vGs
iH8HTPpS7ZZzsOY44PYrbwva4Z5UshhDe5XR74CIquj5fsfwRzwr1tGkI24k+gC0tSTxeAFVyM4P
bz8s4r8vlj8ujhZL8z+ujYasqqpmybpsibXzh7VRs2zV8Wu0oZgIVVk5HQ9OTlsda6hDeORcUuaM
ayIChbDaIGx4U8cqr5qEZyH9NRqhsZ8P3PFWVlbdsAiJ82YxyectFrkNrWZekwMGdG5UDFThx9m4
n1FpDaSoluLxJ3MRKpWTkko83MRL1vf3d6DKTjLzJ8AvhzH5QBmsMzdO/FvMC2TLVx2sTsU5kDtf
oJ5Tm6s7VPgTIs2Wb3r4msxdPg2xf4HHaVfeyuJU9ZSu4c1FCZJxrYMBKz6qfPQRlX9OoKsY/eLP
r67yT3eeH66u+fPVbawhiUB3RQDIU8QMMEIAosHC5R21QtxOqRbr4kvTERbsB4mtR4cuUW4NMtT+
/EjYMv/xPuuaatqGpas6G+7PR5K2kmR3VcR9RsiEyYSy1XjaB5xMUecImfq8KABV13AHSdJyGclX
xwozMiC10ICcCEdwYcIybRaVvJHSacyoMz9FGTSPh7K45camkFZgxVLAOG0RAZrL5jKXAZubw5+f
itit/7CbO7Iq87yKs7FVcaY/PrGhZsuyjfgi0eel89HU8bSRYVBYxN+Ukz//LOeffpZmWprKVVOc
P9y/Uokd3xdOTZ2OdxwV6TSmFW0WBgjcR+U9/ItP08Tf++ncFAoh2aRWkk3dUFTxtv5wbp0t95Lq
wsoU680YqivL5bVC1xfljJ6xrskUrKP7myoVLxDVHfaMTnJgtl67DoK3580yaJs0jXulRTEZCSmX
v1GVZidWeUiFQLLRlQDkSS/lHx66oGTpBP5TqIWLlJe8C+rvBj7Xrn8hiXE1QnNXKhUPUmKKEwa1
HEUch8fK7qAKFks9vVm9MdWGeWmzWJB5BIFVfi9Gb1Y0EGohrtMvs7mKMkKygIZC0HeCt6oN/2F7
3TGymHUDdAuYxszjeyoCnR7GIstV9Btl483B/bT27GJqU0mvia4QPiaRtU6dU9zCkUireMkSisCL
J9Xtp4mFFSeFDMxjsfMGHLbYHlSLvazlVFxhmSo9iLP1uosaoUy9yuCXGVqNSKcdYj9hyRNVg8zv
SOLlKCGFG8DeLPSlW67xtw6nEfyj0DcxfHtuoR6ZoCt1xxjQX6hsfjooec2kWZe+k9z7XBXHGmUu
o4MwxEbAamc5m4RH3YOFXYlwY4DG3WCj1UbCPvBTj45SDoQChK7WlDAwjZXoTZyX2FCS7HlEom8V
JOs8FDYVJIZcDVZKvfJqmwRPcMwFe97AnEwUbG2BAcShGfDw8q2ZDnW5tteRRwGc8cdCWPqGNLEe
JELVxTbZQO4vCBDQguTZKEpc7rpdBoUR8FfWgpVf2VA5JFQiKObwp009BpxvWgshLRNEN4WixJ9l
HsUihCZiQUnW1JHx9mTzVmQmZ12MSUSL2B/is4XUvVmMeExbHlRtEG02TV3lrzOLtM1gkaHuSAhX
nQbm7r4vz2zhRhe9Vz6oBwWsa14VSLF59tlwFi7Vpok6sMqWYrvWOnjFlEd5FCFBKvG6laZiRzKS
G5iSPMbXkZGigj/ggDewCySSnwrCKhsKIRWqph56lyjVKBU3rR1OQ4/sq5yIaEUlEJ4HQroOYNtp
dW6VfptH/rQ12l3tURsgk22rW2d/qFTXCkOuytha9naw8bWjrLU/tK4hcJfxHIY4fALqNYMHP+Pg
+nbtJPOswurMYhxMNcvYIPNIxvHYyix+uVqLdaDtEH1jRSTp6qIJ66VJgI6GsIVShOrGgcMj3sqg
wpUTp9+cLQ80kSfgIc+WksbWjJwYfRjbYY7OqfFVGgJ15TtHnCsnYr2wCuLjEcSTcyB2q8ZQsKaF
9uwsy65YJkk50WrvXt+WPC6DqKr7S1J/iCbCKrR7j1EW3cxSbxE0D3EUaQiy0WIhLc2i0Jtpyamp
bqKI6vQVo0ybj9Gpwn3Hn+JQ++Bb/syX4NePbxEyaVEUmyZOChhC1AlDpIvZ4w9OUo6f39LqOY/y
pdqhnYX8B98ldNDZ1crKxAimCqkGOJ8W1jyi68qZtQpiSTTavhJNK1zPy8pdFsajDeUpaK5JsZ+H
wILiu6KzqHyY+jEyXkgTsJZiE+8i7lcPfnZvLHgaROvgsIs6PGi6SQFrU8xVElM0TEapLE3pIQu+
48UxU14cxmc1poY9tpUs0taHuOZaXtBk3cqUdZ86Eytw9PgU2VG5FB1Vo8QHy6KfQ2Yi4/SjFwZT
emRp0aIBvS48prsNHYvSMA2qDlHpEYUpHoI3t3nLAnyVBFTFW1++Yc4wacsM/Uyy5LbimHFtQuIw
voKUKT1wk2HGpAIN05xjkCGvx+7UAKGreXz9ckQFvswp6cn6VCYhXHLx354plISvUK/tGO7Fmb+O
x2ai9cGkABjPmYmh85i5akfZY0xUmBtKjcoVgY4nLyvlVBA35oPBXZxmE/sf+oih2MJ13xBtBSh0
vEtNRSzudZcGC/MxZmTX6F9/O9gMQaFTnxXy+wCRCwTNgSXN7UywDdhL1EURk6nd4czQDwu9gDWL
YgIkv9TwG4HZVhg4c4lNV4aK9CVHW0/BkBPBV1Hs2hhmHy515cxjmqVazySWl0oI2goiVpm71P9o
ubTBk91cWFk9+DqNGs0BJhYYWwefvoE5ebSRvUunY8pSbSTWTTdn0As3Wbv04bvE8swO4PL60KzW
20jBDIJU79IY8WrfpvGlwCKhJh6DAJOlizBZWeMyW2cHEDPOQhRB4paNzZURZQZkaMVTHflpGxCU
acMgnwwyl4Jsoe7dMWIMunB9VOcGLgYRpoGRBwsBGDmUlDW6GccqVwp28iqwsOQVpIHifzaqWINQ
9SkyUq1mXhfmJIBC5DDGKRt/JvCOQkLTYHAGBXZWZLhFQOeK00IV44kKJCQKvEgsfwqmkQ4WJkr8
llP412irKn/d+csM1DrEzryBSMOGYOHkowg3Q+5IPo2UZ88FRCevsRQPkMRgE3dUCx0ii2SabHqp
YoFhrAnpz0PdgJOnOz4b6iVV4f1y/rwHevtqqU8DMrUY8R/KehNyS4C+Xm9x8QwnUUtEBQYeJmoU
RyUYm+RuTPIAjsmfNLC/HVTKA1xfo2o2OvpJSyGf9uAyLJIJw4PkucSIpYcjpprezJXYHUhMLqD3
dPi5Wdgc+dSNOlpgC0zcpJy0cCeFiiY+uKQVLXxj4ifVKiEtUoN6jZdh0381YCAy2C/sEJ/ihUlN
4LEeVtGXIGFlS027SDBRmgYttnTpSrjM6pcGqTcFvNWEW8KA452Kusn4Eg+KytqkuF99d2GKPUmg
PQzoDq1qIZPmm5lfo0amHJckZ50re0Yf/G8T/saS1ApYU1+mjFF5ReUdvKUo+3RHx5WkmygDYiTl
LR2wm/N4JkoswSiOEkjMIVCDrvBjJFnidjSVGQ6WAXA3c6p+DIhIbx8MfIpSFzEpZpwl8y5VzWc4
WN5/PgaukbhGIYxT+PymhVkqA2BvSKY1Y7Eo57HzmfrHDS8A8S4hUtKIBNCWA40wJsaAP2C1k1gd
/M6g7XobmClBNSMBjr8MryImEE+YHeEqVIrlnWhmnZawZ/ie0LuLH3NgpQU2JHumdXLazlFNEhrB
ayZThOkMqkvvrFcEDZnp2zCy0MN2LAmDLb4Go4MwCzQGeBAmOFzrKkuAmDmqW1y24xiSEN2+Zvdz
apQeMxqpimYxuNqoScu06mYd7FOJnN8kwqgOJrGC4tMPr603zINwPkYomUqPaFj5LejImza6WTiE
0M+APA34TtRjFXkpiFZttrPWA3EC3wv0a5WEOHZRiQIbVlAaZOq8Ojt5zBxdXVl0OXJJy5+LwjOq
2Ir7nlxmdrcomCfs5ho0hFgacSumzoBc2ynvpcEr31COyznRPZrYsh86G1Pf7oKhJI8D42Cjwy9O
YJB9vYaGwiADBIQqLcD1IiUslWzzAgflKMTdVJl2xUbjmR66Wyj20xUZBBjLf69QSli4xDodLrLg
PpUpM6O9jiMKk8SHyIoYNxofvo/WrfIQnoISiiKLVIBlTRykU8XMLcp9pxHtVhdCtXjVsIVtfCQW
aXC+d3f/P1j4V4MFiw6eCcz/MFjYZyU+kj9NFsQv/DZZ0JRfZQYLpu0oiqVrivn3yYL+q6UaAsdw
NMSeqqyof58sWMqvCr8A6A+spZuywy/9PlkwrF8dy7EtS7fosTUBHvztwH4Hy34bBf3zyYJyxxr+
u183HUM2+SDZMC1xJNYf8QGr0TQibnJ1mjjtmznGJfyFhQpgpeVVeyhTvTz1ZRkeRvZXK6JkpX5L
5rYfVFu/wESzN8eDXKbakzmwrtpF0WyU1oT+Lv45xn3FpHHAQ6obylPF6zGPBiyiRt044lfTHx0T
yb06ImYGfJ0GcAmJrc9e1KgiH4EJQBMEytZXWnIiyno82hUoYpcWzer+27YcoJKlPLpqEANRULGK
urAH9CCgP69lTETbXF8ESXkxbbRTg1rJy7rVAa2SxMeoVQmrk+0q6zAgj9MLtH4e6LL/KDfWRHWw
8W0KzX8M7ARkLUK1ruiuhufImNxKqcFSOcf/SnvPxzLZ2ZRT20yG+m6GH8HgZ3saBeoP0c0aapLt
G2c8M50EGk70bZcb8qOeSFtbGaHIjd7u/kVqvLUWdhzeMNdTs3nqHHtWKzZsyJj06bmpZxbxT4O1
Gw2DvCumGk6PgTR4dFHb6b70YNB76A37NGRGJO6DbvXWylaIX6md/lBmLBaOS30qZ+NXOuLNrlgZ
6kRxn8OGAr4lnsLNS//RK9KdHWPbm7dNukuVbFzEzVnl0VxicNzNykqiig6xnAOZlY5Fhp9l2BX4
wvaWumo8MVKSaK5+eLN+f4B/RHsVhZneDwCTeGAtnlfZNBXAQEv7Iwwoj7LTt4NvTHMpNXZN4WcI
xfxqEyamCEZ31r6OfNXW89ffbrRvxvLcVcceE0ky1/VIVzb3L2PlqxslQoBYysOwdIby2pRWuI2T
ICRgJdWfKIqG+rMPREXWVikEcdWr5qES+DvXdk3W75iSY7Qda+O0kv3Q9jH8zjwigotQLXtRFWV1
aG95XCnbVkKKbvnlSfFH51ipXUGrgcxfKdtidf9nFtf9yvNpdj0va6ZZUrqrceyExNwLnfX9AXHl
gfQmMylerQQrwjwusmXjwHrN3VJrJi3wdzR61SHLWrSz2kghzIY/bazOniniLcW2yrdhQ9hRLii2
Ee6793ufOaTVGE2JXama+bSVuRbOLY7oOFTQv2td3lbiiyQ86PI2lhe9ou2jqPeufSlhYxLl1iIL
Sv+amVg0trjHY58S8XBFBHXa6zZDzSuN4Ap5g8xeHypn6mE5LznQ432OytMaben4XkSp6xy8qApm
uT70x+r+tuZ16kGgHtyLi+tTkYRn3jfslMkk812l2DdlBgsxSGbt0BsrV5cf//yx038Gn03HsR3Z
sE3FBkiVrfta/SOsGYz+qCMnhtwcjdLO8+P+VHgegSn58GIbOJAjlgr9cZHnCExl3Vk2udaezDQ+
ExyUE1STwEVHaFc342MukbyaaPBRC7V8vb/O9xfbaXMbEqPI8HHKUxzol9TumqUXpYtWanANCesA
599opslltMysQW3ATjM61To2HlUvgLMvRVAVuGxcpTarw+eadtqq8xHLTHdXxP7j/d3u3Wx8aHPN
oLrME2Uu6Xhr/V+vGIosw5JZhxwTWyKx7/14xUK7gCZts4SPmHuY68oBgdTBS6Mh9Xf3/3X/kg78
SIi+BSSj23oZwoM+9X//ormVDmRdlRTFbrTtzAhdrpQKEpaH0zLtvyH5zqIm9dQNCMzJDRPTsfsC
qo31uRN/qBB5DxXkZ0cJDsTJ6JtahOKkCKyXPrlZtjvY06g1I1RTsrGx8w7Oph2dlD4oXmvfgu4V
O/mkG9ENZEDsp8ZU671Zkk4r/jWYSvIvxgOamGT8uCc7mqYoYpFTmQ7ASfjDpMNrtdG0GthO4OfZ
1IcdBaw8JBPTSxaxmrnHNsOOoUY1Z0ZSxT5ksV24oiOlLnahzp1KVW6mYd3KHyiTvLWUGNkOllO6
Vdys2rmJqu+jKtnzxqyDONS25tAarP0OutZ0HqhddbCdemv3jb0qeqJI//zZMH8egNzfJiYROq+R
qjkqk/afnw0tRRqr9SNGUZqX+FM/p5F1q5EpWam35/sXqcf3svQa+Nvi/2vCajym6rUbV/cdWtG9
ALJdxMvg1rsmor1PGarWFREn9y+dU+qLxieYQ9cw3Mt6bDLsxHKY+evm7rcvBv1rO47kGbHWnhJj
wFssbxnA39day8AproywDVKq2plVqt5tzIisuyigx8gEyBrLQ4kLRbHLgn6TZnq1L/s0f0ZIYsmI
eszxmAxpd2xScX6yqy/GooNIpDTZJs0JE+6zDlNvM8c6qFR574M+OVZsAUxZy3xZ6ORTBKA6Przj
7RBV1bbOIt7tploqdbb685uiqj+PithZFSpVFa8xmCuOrGvirv0wukkzO5Us+sFpE+lAeFQEpl2H
xMn56dzLZQPnSsYO5tCEx1CJDuS9aE+DAP+0OqFzz+oUvEnUa5pV2Es+BZsstoz7/xUFGHkkDoYC
RiprT6NzSG1FvtxLRYxhIHNZzjy1CuPEc13/F2Hntdw21mzhJ0IV0g64lcQclCynG5TDDHLOePrz
AfR/ZkZT5blBkZQtkSCwd/fqFV5aDen+tsJBiwFIjFT97KSR2MSe4Pxa48Xx0GlWcXbK0yraR26D
SKYq2hfZRpC0Rx2ei4Uvkk3QfVVAkmRmsJvkEaIDDfzIpcHeZswvjY+/hjl5z31jO29pVgtm80v5
oEob4UQCv830AuetpTdH1HGZ1Ej2lOG25znwrRd/ltdYkOEd6vRHaAyveEAjal0X50LUAypJlIPC
nS3SPajVxgbKVzD+GcSh93Eeyb657XBGMAT3Qd/Vx2kgmNkwkE40QJyx5pKQqNiUF5QE0MD1vhWI
KWkXdYHvRbkcVNyqbSNKe++WtrmJoxg1VWQ+B13+ZNNvf6pJiFXUgu4B8DiAfUuVMKVpf3LiGTfC
aHxBsrBXZEVe1gOisP2t+lh+1/orjMjIcQmrq31S59delz+ZbmKy6MzqavSOKXfxOFo7053LXdAr
82LmiF1baX1IEpUSDAPsqoVB6oKpkI+RTmhMiUKujvZyrVXpWuVDbmXHdglUyUU6YnruBafKHhjR
1z3cJd8OH42pL04WeQ9jLV4psZzNwBwfZuU0w3rNPfPsT7N5TjXWwZayj2vBlnaJDRQGd7itq+Ii
3Qo0fp6QNRYjcYdBnOHO5Muf1jx8NwfII23ffQ7B04hynOynkj1sm0T4wGE4TuWUiOADCdIDPl3G
3FNf6urOCe3mUUVnP9HztY4Iq+P2nhCU5TkEp97bpF71UUDFvm18dTwicCEqdb2PBpdBRzzU52CI
l+AppbbOXJNqFw2YU5TOfLyVs+tFFIxxtOsygg+wDRx+prmjcWcCo60VKjUnYFIwL3Irqn7cPxkN
KkmLYBhy2LtWVW/tfB72TpznG4gTLRHNzMcsU0xk4Cj2AZXu2knk4UMz1Z/6EhqltdwBDmlx8AHg
TAt43oJnCTRn3qvw4ctbLembIDyn9WC62sJOZSp2v1+l3PdbB4uU0o6pJYuf52iPpvnvi5Rrd1NY
Q5B+kBk5Rp1TFEjeie9bVxIjj349XU+qsqkMU0qloItwIGLwlI7VN18rRh7rayNnhwlI60TncE4Q
vWXZdOwa866ETQ5zLeiqU1uT60xEafnQLk8l8vP7tK0Wa47vVZ5GF8vvqbUUYq0Ah78R5/ikdh6n
KjyWY92+6D5960sQcUdhlFM3xB3adWqieZiQmRoqQ3Ne+hX+XWG6M1VdXP25s/6DPEHR9a6m4Lx5
QrGuQzpwpSuXn/9tcdehHHP2O/UQR824cQxHXaLKMDdqBLsOpaguQb0lXJVWR+J8IPNE7LOk8al0
9EMTRf25tG2fux4xXjY48UNVay4sv2hhmTeDfjDGVhz6koloHxH8a3v+H6p3aUpiIzdfoVxiN8RI
9DUoIrUrJ6r92SweTbvwnjI3Oycyt5+GcARiQ05R1errCD5wKCL86aYwqJg0Yt1A3AJeTmPXPLqt
EsfAKcXtm7eC8GQas/+0fvHLM7fxvCd7Powh0kJhlM1JlvIl7j3naT1YpfoZE9e6jZWLxwS475f1
3nJCNmxP68tY9BggLW3byBr5sH789Yysh1D3SLRot3VXEVRmJvNX0gBz0ZcnSyIfXM+wtZxmo5DB
cag1OQjV5wpk41mWab0rslQgnWja1zn5mhThEyfbfFkPmZhHTHAyseuLii2GfcDs6ugx9aZn7Xn2
adRMipeJu4fqTItdmVIUNrn7vSvLeNvHLb5OhQPVPcMxJ8kFXZMgME2n5avj9vld7aXBaX3NatII
64AQ19zlpx3lGB66DJqMIv6Yd1V9vZXvZgls2ekUICaqLO/esIwvQVAvSxzAjpm07a9azgqtbktM
LY0wKho7qZm9LAugnMsjF9d1xW0Y53ePTuGR2T73H1SOHMXLm8PQ+XDT5srA748e5lZWmDEIU6Uy
soUd4lE6/J/33lw8DuvIFzP7erkcwiHpH3PPG5+iDE5sORWA68pA8Bw6hEBG4a9DAthTVXO0OBtg
8REn4z4Zs+a5KgBTHGiq6/UT+igAhdDFfl1WoMd+qw3jMsSZ9wJmxCS0Lc415OC3psMzIvBA9svO
6U7GGJB/Ic1g2xRs3Ib1cYWYWkU+eDGwgbdFLE+SU3/q///R+lqrego9ok9uP2yc41jjh2Xa8MWD
pSCf4rY74KDN9zNb7ksqfgwIjz6Yfp0eiz7+kYYejpIeGHTGXVvK79pHONDDHn8MZdEQsNrE/VEE
dbadmwF+qudkW9rwlu+yI6cns4qHYGDyXvpJsatdGRIe+qnEMmmoPhZzry7rVxfr4DWOGcGvuyWR
nYvk2vLFT1W22Pc48vvadbGa6a3oF/G3AMy4wRNeGn4ry4ABmZ3kVMWoPZU5IO9G3GmDWnVRl39o
UnOjQ1J4o7R4irto+qz8qt9mWs0Pddf31zpPhqsfTEdPDu5RSsFLy+uum4pt3mHQ2spBAI/nlFwj
VFDR2E/tOGYHFRj1A4Zh8BUShZypKqeDWeP8VBhDfrjVVQ0pX5QeTf089VB3emJxNij5xYfSI+GV
gcNT19YeA7SgeQ5tjwRM1T/3S8PuqJ5Zoe9hbp2Y8TGxoCWYDhqy9VFOLOnRzrmVmyqksGxl25Op
GkN0mWfD3tU1wNts4iPPioiJC0Li4E0HxjMGdM6CWQVe9+tgl/Z87PBOmxf4cn2vIFaWPQ3LGlA/
+2j3sLRqtolMHkcXR8XlQUHnvw+zgUo9ht4O5Od3m7EgUmRsiX0wRfEMXuQ/5+4Y7ax8gJdVaGxf
vNx4bkvGvfyfOjKRO+KSedJpRVyysaRdJyM2+lk0sWrW9jkxUBzNyjwHDERJxHDjvY7Fi7FUZLMi
gDjRjIldM8OdzBvkYXlrfoYSMWnq8PGvQyiAMKRR1tv1tT5BxJUVZ2d0IIxLf8SK0Zk+p4HMCGFo
4sfaquSrLcdDX6nyOkl8VDvZjZf8y+AsOYFplBzJ1kYnX1fWzk4s/0no73H0hbqbuX41dx9vj+TC
q0yyD65gvDdVMTq0um0ObU6m0Fo1r4dOgfVg5menDUFSC4ArHQcnuhWvK1MDrG8BzwjQdWibIIAJ
wVmCB/7qhXO9mx14i3mfl4d21ghrPb6VVKrkSUm8buwwc69ukR7dOQq2g53ajwkLLoAh7m+mLJ/j
oXdfGDeZk4VrqW3Q8NTEPvqzzybn+af1UTH5kOTXzmMYmBlmGBNeswiUjfXp1GiYWY0S07XoQkb0
mGSqogc9ig21VUKFD25ksY9DRrZYSYFa5hLSgJg89VY5XXDuKB3hn0nmaV0JGFLX5aFuMJYLIcFv
87GiEliu/swZXls1uMnFNALn2ObWrp1r93l0+HU6qKNDFNf90S2GD2vDa+c0Jbfz6HUGboThxDyt
7N1N1mnrqbQK0jkGHWKkXT4H7lyfRSUuyg8+uMvlux4yrtkpaPqzvbzU9wwHbIc4+NqDWhMPw8sN
UxfdyK/BeOliLxv1AGUMEvbIFFmOmEC5+L15LRVGZllXcrO+gwAyd5VmKVFgLWBBkmJ0eANMa6Uk
bAiNbDRzTbyRlkbYCnSJjUWDg9qtmQnE2TCCHSupPom5td/Krvoz/EZRbuzdaZEMdQGxUUbhtpuo
tF6HxCXYr3WKe2H2LDH4PEQ6WuKL8+KCc5K4LxKv3jOAJ/B2QRSazI9P1giNJ8iQLg/fjRlLlPWg
TOdDCpJwKMOYdnuZSbjWzDfsmuLcJV8Jbwm+RO2A51ic0TKAFuxjL8mfnaj+bFgtrXW2uGbMsHSK
ITIffl/ZiwX0+TvqBVmUURjDKGEpqfQK/P+tQsVnWaVVQyphHGGLYiQ19JmkKo4RvuVLP96wFJ0o
tL7Pph5PE5OUi2jCz3nielebwlbF1eN6J66HwRnu3T7TZ116AZztDvq1NZBCuxzCUqHarIC4mRmB
hM5VdqKvyE4lWQgF6gkeFr6d7KZlae6CkW1EwkW4920SRiZ6yrXYL8OB6Bbld0evtyDdFy6a4S4v
7jHcA2gwN6hZ1aVZ5jWdnfXnEEmwKWf36tVRRG004cYT6fr0+xP5L6yaE8mKQmfreUIrU72j/LZu
UAkzKNLN1PovRg9mUZlecvGWR1HT/ZFaAcjJ8tL6Q+HVmPYvrgN/tW/ro8arWJ9hjAQDuNND7vvc
4K1mIO9freXWXg8io9IyUZB3JvEFMs+Mi7PodhoSCUsL3BEt5raBhk+tmteof3OPmnQwiMfquNSn
1jI+glGKTdWkmHS58sBWaT6nE3YokvnSc1Lm5NC2efaSd4ycBtUieAxlj+wFusF/nLv3bZLngEoq
pkuA/dJ0xLtzp2FBemkOMWgY2h8ZjtyvLo3EwReKVZqG6TVonfY1Uw/jYELUhI87QlAhzARUzTm6
k68RLBGiiPKueVa1BYYWwnQYbXWoiyx7qQvcU6Uo5IOIZn3nQ+zd+wu45ZYYEo5+VX5JUxOPLEpr
zl7zyWokeY3sG7qC+0GaKKyncWS/NHJ9FGWe7wsW8HuduvNRxwEWk+BNJSwTADE6jbFCpmtgkRKI
GH5r5UFlzmKfW6tFsMn39PT7E/hP+jfILucPdMwUDOZsKd5P52wsr41MEnE8W9hCz4vuCC4SDV0G
oSbzfvz+r/1rer3+Oc/0bJe5IGP0d10tzbidFzbI/A2E6FLcehF7UU2gZPYdd34cpsd8MuQH5UXP
MxZ+D35cpzuGVCQvo7rxwY0a9Lpxj8twUmR/aI+KpWbwclGN/jAPDbaUyzM76A5C0ydNoTM+zUu9
A7zYbNIK9tbvP5X1r4tQKotxvI0YUdC1m+/0AV4Wt0JEzM9mD8RQqAG5aGcWV6AYJsMpOUXtAI3V
B/V6nM1F4mNybQRjM51rmClAnQhy6xZLAL6saq+NShwg51kXy8t7XL/2v3+/9j81InzpvF+tGMiy
sUlWnHfvt46zYIBgBwsrJxcUsRB2Od5lGG3juj4Zh0w+1lNLgZBzhttqwqFDixMzG5TJXqGuXebs
Cs/HbFeE/nE9aBN/wxBm2QoNCto6/DonuTGiXG7TKYrZC3zrP069/X4TWj4K0gUNWQNKhPseXvJ8
p1RGIAmMSJxnFXY+bDbqTKe3v4kkeNRRefT9vv+uSh/eoWUOb4FFbRyDH/5gWJKqLvs+B1UPoZym
CoN96xC3jFUaPTFbkRagCy5+/3H+nXc7pydsy+aNm8A72rXk8v38bec07cCZjE6gUqyg1smFm1E3
dQ6OT4pm4WlG9EOgthPZPAfI1P2rn9UK/WdHFt4E6pTJ+WBaPQD/mDebSDunMZn8YzSZ6IuyZGE4
UyH2fv/oWbhHZ4VjX3//EW66kH/u/rxvRquM910+gnx3DRlhQY/cw8LMmnrCk39sX9LRKw6htJ+6
rvyjctkAGiin+8wR0KqrnrRmN6tPjWUmB636GnYqyJIu5SVysBELRdMTL0NmBJ5/HE5IDNTtoZuR
jHAbPYkYRWRINKwt6CmqBT4N83Fvl8UXk6v62o4BgdA+0vWisqevmf08T/MEqcuCno9L1Qd7cFw8
gMvyoYttY+eIBkbACnh0JL3GM2M7r0Pwlc9jtV0HFIWf4AeucCioZPGjqB334KJ3eRyZ83p+iVJ2
GZP6BmEd0ZiTzRyX4jkS3Z+JhME9JpWWx8lhmDQQh1FL0RIonIzPw4DbqGAla9OXtTFs7Dm7JkVx
VLoi7oji9RoPcFrWGrCfOn/rzSRRe4WVvt3qwim8hBXiVtfFMmatoohYR80CZHGb3TcBev51k8KI
baDmwVOi9bdr3b4etKWJWDHjl0DCzR24HY6xiS3fGONfkcZkoBZdCUo68emLAB4klqnRa9Ds8+Xs
hgBuYrCtfeYRL5XEIj8GqVdsw7l6rEvy1vt8M0Ze+aWwo/yjkbf4fCW4g24aozn5jUqxjGEk0JRJ
8R91wb+KU0ay6Kc8rsxlabDFcgv+7RZL4AUL321MaKRltVkn1K3AyaExD4EKMekudU6Ck1M+DgIe
ZxzXbwPrE6rWbMClefBggSBdczBCfkD8xQwkt4UJ4IJkLgr647AgCKWoYSg6bkzqgC43CwVsj1nm
8DnCzUnkUBRjsOVdkwrIFCpyaag5WCUsHiZHFETQ70+LDHBdMucR88Hccl/XU1dgcjJV+EsiEf5/
akxrOQeSvPr7wHTIynJNzBeHVysJ+WdLv1FFg/6PM/lOxsdm4QJROq6Lig+dmKPe8QK6zB1Bf13e
cuy4Z7TuVAjhn2bkdtuyVHoToao4FXSNcIkTH10lyw4aaUIspsRgroRxSqfH6TPLXLZh89D79ant
KqJwLLUR7eCfAMEvoRttLRqI69r41sj9dPC/AX9QhAXGUWm0FQ5eJzl2s6Dz/SlMpq1dV+1TuDjY
lbJhFQrQfqINqv7rRPzrTAiuKItlm5IJWonQ74qXxpqocduQ9MWs2cmlHxMWgz5hoq1ciRCGi8bI
xSyinzRkHRfvnqUUYe1DZ5xnRIK1QbTpG7/FxwW/sER9njucCovOzXeji4EvOMFEA3JdUU0+AzG+
UX61ZUxcs4dsaj0/3Ex/VFVMbnTV0eF3/S/m1Frsm1MAD79C7AHjBgiNomVbJlP/WNfiJXIdCyHx
wqdzYiKGxDIBs/2ZddPyd93k6QfbrbKdz71zrNW+r1W55+5EnjmWP9pGuvhRLf8bfcvGrVrAMCfE
ki8R89lJsz18O2j8bQ/qHGMrtiCoj3nrZs8u0c2/AOchG4rPZZmVpLaAciJXgRZjBfjAsS3S/wTy
z2aosh8muJ4BJ1fVWFxFhfNWxiQoYd0QPmQpMggj7htifTObABB702SBPI84hZi59s9kwlxijLJf
VT5CaUYtvhD8JsCQTTjg6PnXnDs3s2dVRTOhEzCzsA9eS7gyh1+TuRrl2P/Q8t7LWASsCcM4t0fU
kw4T40a42AZ9WdCg2Q5IbLkEHvE5fUaeSuWZm0KCNxRMFreW1YiNytrhgggAKTvnGoPTPj+O2Fzc
V/NoYjdr20/rwQkQTmiNd+b/vxTaEJ91T25D24bO7Z/peOy3bhWb9zH9EQEP/R8s4+NFV661DUfS
MhKzn6+uOd4pHYZbdyE/dW1+qgvH/yDE3OwNsVDOq+nBiObo1YrISYq6tENnvVmHK6GY5gOCJNL8
YGx+aNuCre2yQmUr5G/Div0FhAB6EwtnBtehkhhLLeujpgV/qLFg2IykjGMmhCjCbmZcgaTpbqoa
U20/5ts3rGFnG5CCZOwUD9oZGF5NPvqoIWEWHamnsUzlvsJQeF8NjLP9IvpDZeN4MScmQSS4b6y8
dYiTYpQc9XG/bVQGYjaqP/NA6KszLrz2BWzzC9nsezc+RylJc7NLRlCY4+JkZ4TFTN9WatEQ4tu0
DurXgzPB3YIx+WSJ4dkcmAF3LUIN3AmIvYxSJjc4GpC9nTUES4d28J3Atjfgwug7oNcdHN7pi1bD
xcgN9vRipihe/tr6d9eDbfJh54JMsZU2OvS5cWDUcHBYc69lVGZXuiD36qclLkn9UH2RaYhJOSXr
XdAbwVHZAWERSBbukreqlc1Fot3DxMee85NDgdPCf/is8NUX/G/CUjznQJd8LIx0IrkwN8gp6fJp
UzbEQdpjif+nT26usRQauCiLyE7flk/U+9g9+l7wzQyS6Hsd9xcjLIcjZ/b7EGq5LYOB0BgPk6Re
eN4us5r8yZztblul3EpisGBf4UCYZc6MtihE2DPa4XGS+HVsWgfn61zhu+NkeCbecP1ctM12RaEV
VMVj21l8cW74ibmjvguSDHlNmX0gFg0DilGE20mk4cYyqUWbtvb3RUSAjI+i45B5DAz31sD+nCMd
JgSgNNFjOPP9BF56b7mmf+86QQnU05fTqRTfI24Y+JHl1gzsChUJ1j11poezM/vbvMyHj7HXjxtz
fslyBK5/4ZHrI9V7h9h1Ywxmzc8WDOqNGzv6HNvyBdbS9NrnncQUpW72UJXz/4CSbnjHP8pyW1Ds
SMbGdBg2bcY/656iDYtiZAiy+cXxUcFXQo/gHTDjvoNgUyE5K8k/dQcLDV3smSezH86VwOK4SxB8
uoPRHTuZR482Sesmfu7gxunGDyT2qNosP40jnHK6x+44G932L+rfyvExLFHv0hbBR+TBr0Ap84Pe
9ihLLT/FQxRviiHeMXGcN72Zti+cWuf5th0F2Fh9EvPsbKVXRHtK4AL3jZfM9IMvzuwhZVun1IBP
XKftr5Ld7LFUqbR3TqrkTaaNvxMLmj5OlX9iq8NDrEoPjkn+kg5OzpCw3cj42PW5wIqWpiuLw+Lk
o7I3QgVQ7JhutemSWWIV5tDjLofZAU4fyqK7t5mUMDWfY/KFW41zWwdPyfy2XrdN2AeXVAVvRkdW
SYrerhi68EMSN0++MX+9fRcz1c5bMGabgk01bckFBqv7w9HOm5XG5lWXisXBpIE25rZ/k44b7dQS
dJpj3kJsxzjxNXTtj9uGCX6CqYI1itcpLonUHh0mBDr7OoIp3evK87aW31pnd8Ij2s0s8wHoiXjM
hRYyxh+m2h+uYnB/OmIy9nNd2VvPgJQxQqm865rR+F6M8iGLjOwqJjxGmMx8c2h6nt1knh+lIlHM
KaW17yw8dBFhEyNmZIisTd/A5FK9DYMjf/GerNSeXhc6Y6wCnETDDkmRjf6zyTv70A4WIkPRaeyd
x8eVOzUtvRhLyKbSlo+/mZ3vV+B9ZUgaY4ksM4UX6rbFBjpnuoOP8RQxVgC2xDyiHAasTdcZSuU1
lMj1jA916f20Mcv8kAa4SgRcYHdF1s6IcOTntLLSkxRDelr/gB9hn6wyxIOS5KlTmSIUqIAH27IZ
yYcIzq0sw29JghlzpBvnpKP4Y5UFzjUlu249u+szvoTPJQy6kzeTG6UMPKo7VlDi6klzMeKMwfAS
Z0qM2TLPir4q7HedUC+22DgITvYYbivRGR9RTrj3U1ChmJrmTalSTVpE455yP6BexN5unVpEOS9D
89Lo3iP/UJlCI8sU5heWj8+NjtRzAmjeCLs9W93QXNynrGaMXMzC2mJMQFkDc+PnjQLXdfOXPFsA
E3JOZBR9bzTVTutWzHgkIcG3iUlZL3b3ynGeMMCgBioZI61PNT4j9/0Uke4GVRVOgyR9KfykLMZ1
jirlZjLbkZ5soX/pUZ0nBlVXM9HOndHkzfZWpiVYAudku0NOORVNQGZj979H62sqLlFRWh1MVCdb
LJWikhAk6eOTB5nh5fYTkatsv1YE2Rza+9v8x20tmOhJn8u7wiZd9S6MPHX5C/Vv2jn6tXLGEYbX
6O7WWtSGbtrie1T7Qh+NxcNqrX3zsk7OmQqT8/qorpiQGYmp7xvTFhu7m5udo4Lyk8/5vYsdBwoI
x/t83XtVnuDvvZwIwMOXchRgvGz8dxbBGUMnmWA4XwM/9U9dWB8dQTg4DuED5jXLPZxEBpizKMwd
kbj2G/ROD4Q7NHfaNtonu0v5tYDF5LGD7Oz9bLxVNPTC6IuFzn9oLkmREVW5zpVWMQrFZb67bb7z
tITWDQ6hxB3pT7YBLTvrLo1vu8fFeO2qkgkHnIS8pSrBRGywzIM9kb19E1OIiQsSjxysZqIALcGy
1jtD+3WtrSWt90PgCqzBlpl8MYyf11Ly9wDVyrl+txE6LswzlgoBSOW+a1uTceqKqJ9yCj9ZYDfl
Vc8icAbk8p7zKfG6wxiTKDFWITyVhZcREVw52UN8yue6ObuXoQw+Db3gBpj9z0rEJCylYUs4tP9Z
W0NO3jyR8LOZ0p1UbUptl0ocoFgXirorlmgCmsKyKxcVapcdXTtC5ogRY9ip8Ps8pS9OyIZsuN1n
oyfHYihmF6BH+ufAC2oQoOL59+fjX4AIZYFWNPGw8ajxUKv9szCgBGjsvCJGhdKOQXQnvdv+HJQW
0WRQ5w0rNDeuaRpHV6YM0eOk34ACsZuMIfppVaWP2NulxHvxiBWQ3SjD4nf9wfoaJmmLMTmj9Mog
82bdGHVJY1PlBFk5fyYsxne6CZMLlqVALmNkPQDlYYZvLS4nS6fsg9Fsbh3mEPUILmc7feg9L97W
xZhubzdx1mCcMTjMsLOGNiIyAvySByE2WO7tu9oq7sMJ74Jo4axUZZHdOpnfn8718vnn5SUtGxzX
hHdNnfX+8kpTkejY1zhNrJy5Wof9oU04s13neUzE5HcEP6gTusk6tB2M6HqQ0LgKJvxgjIcwZ0Bv
CndAxkRc4eBMf4gSyY8iaa8uBGJwENKNl8QhQUGB7pB9yNdhohbBVbr9IMlhSJhweXzqVOEvrCJS
Uhfqm5UGLm1UHnR3fuszwlT0F1XlYzNuReJYdjND/Hgk/9ycXUjWY2k/ZlO2y7nxz6mNH/TvT5Ql
lhvt3ZmicDIBTCxXcOG9A4qlsAoJUrXSDiBVxwZ/lgjXINURLsvSfVwPpkrFI9qDz9YA7hCZX8Le
KsIHK1Fyb/oRDn0FitlmuWV11j7HXodPjUkKTx7mX2LtTlvhqvDQSLUpmrJ7Dq32lWl09D3JcXLo
Und/Y0P5rtxGeUlBjCHpS+5iyiv6eb8qv2oYuidpFM8MNrFmIQz62U49Dc/Ycx8Cc7YuVWyFV9uY
nwfZQISuNBLDZQdzkxH2ykS8SoYYAKLU0e3j6cm1S/HQZ7Ce1gP+Me7RCO2vvqimQ9aUI/Z7ZnuX
Q2jdOYyhV16vN2PFOk5D/lAb3o/BrIerPdSkdJRxdRfIn7cVOiI7LHX67qWmuSlQcW4DemxcjlM4
9k1836WHUZO51YjAephLY26uyOmS+1UZtpYOQWIuM3QsuKa8PkxtxEWw8PEGpsX+jNj+r5FxknGi
VxZ7oVp1HjviW27XZtQMn0g1IWHPlN021ip5Q2Z+p32aBN+IvIudo6SSZp6ctIf7iqeI8mDRhkez
trv46yS3Uxgs6WetIc9WVDp7Qt3MO4ypII9mWMhUvZnsZY1VdhnqZJ87uf0Q6gHzZdsQO9/2sejo
2O8zYmgxW2LffoiaIoKbugsjp/zbDp9jF42nlH3ls+Jl0tnzdiWDmdkdIr74hbVm8TJ2YavBHdgZ
QUsqwsDknb3mcwh3UNdoEzQlA0gRG/H6tHLLn7+/bVZ67/u7RohVPOm53Dvv5tpTNU391EN/UWaH
KEB17Vmq/MuI+Hi7qiExI8k3fUgSz/o0VAQGjk4aPBSlXhq8UspzMw2AYosEEa8jKougM6557SB+
UE5MTmXQ3RdWu3NFWTyxlpb30mMQUxCItB+XEfbABAMMipFeh21PmUUHJ8vvRU0t2vb49M3R/OYl
tbys9LymptOHs5sSSCww21uAB6etxj0eLLgrZrfLu0cA92Boe9oEym2evHK+rPU9ztenSkwdkUqk
b5h19nFViA04CQe96bwhCMWI17D0ORkN/ck6Rj3tlI23VesTLVLU5LmhSCq/VEaP0Y1Bau7Uz0+t
jYXzf3w3/xqfMriWOLRh6wpJTLyXe+GPXIkEheb9Qp1jnT561s+8DlODmChMWSuzwTFHigb5MHvo
mLnLFAQDsRU5dXHy8PsoIK95/GNdJXpblEdX4w/kmLF1P/nda2blOVB7Xjy2w3TwYF/cY8QudkFp
uK9Z0j4OXeofwkV8Z/fl5gajDN3s7OquDM63Ur6czJsQdL3n7Zagw2HCXwz66hf6LrEohoszQ+JP
PdRlIj0XM7B6RLC8HJq60LspH38ii643oU1KUVe1INA5Qc2+Gtx75ArzNZ3H+Rrhv7eSnuaoeql1
q++tWVOdc3t1lwRT5asIoNrIRa76++8Cs7p/bS+e5ynlLNoC0/vX9tJORZVSZKCeQO0OCQhm3zqP
SxbZotlE8wYRFBYhyKDwvHWIzAZHz+9zoM7qRqAJMEzcRSwiZ+nTV4WyyZNtHUHTTiJXnWWH+iac
g12di5j6L8cIpKN3Q+6ZZpl5WpXyhifmHbQ4ecfdET0koNEP6fLBk4gU3HUCp4tZn2xzLqETN58S
XRyR0p5XoB+nlNcq8K80687WgU93H1ad+7R2VN3gdefZFyclZvw62OLxrRAI3SG7ugt87zAQ2gVk
3CIkX3RNAFfwy6nCuP8YayN+w70nzba2qhDK8anv15K/Qd6+0rRMRdR6RkCLpVP2tepZLZfueqhH
BpGp/6mSTrJbL5naDYuj0Zx1hv6+m0P5xi49nBplo7MPMrz+bBBb5eGqMmEseDZaZbBwmXjeSsux
CYW1y10nqxfDp5nEQyj5EIkW+TIylW8yTcg3a49j0u5NNbsfoqKuwPnj8WUAlHhYH+Xa3v7+GtLv
72fG2NRw0vFQsEH7Md+1CqRuQ7I2wOxv0ErDyB88F3W6bz2Xkxt/jBIHQsZsx5sQ2+HnVi++mR6g
uKvDAfep2rop5+bMLHiXzJvX12QCRrOee5GyhWjmQMCNRQ1KhUa7rKvkVMSO9902a40axSJOUdZY
LDpZt88MHBOnIcvOBrmzzMatB7QZLMlt1hBjbO5ymJxnkBe29W46DRozlr8OxgxtqO1KdTCoxQ9Q
8ifr4f8oO6/lxpEtyn4RIpDweCXonRwlVdULoqQqIeG9/fpZAHuuqTvRHfPCFiVVSyKBzDzn7L12
J78h7eaCWXZyrt9PK01/V7PnvZkfFIwj9JHjhxExozqzCCL49vfTuKOxtqRx278AF1gFVXPizw9P
gkHMboxIhAtDZeYR+E/2iAuE4XnDe1q3F1xwp2W8jqWn4IpJxb6qmkODjxTxsF491tMISQaaYGdM
VAE5sVlKMjVPapY5u6YhvPXv3+3/dU1ic+aKg9Rh6pRCf/qc3QBic2NYiGRHsr7ImYmNwiQIKTNe
ujGpTqyscwbNPMgXrfuAo/IrVXz9HFUm0VYuEw2/kGRD4qZYITe+ZhNNRLVrQ2JVtaK5NGq25pKC
NB/CXyBZJRVS+SbFeBGaQguOy/11NF1jk7faj3/42/5Uc3G+NoCXICac63rtT1CpjRZYxqVt3q34
vT1hRJ491SO8BUAXCPN/T+Ez5nXjyzTStwHVvoyKnblIzyK9P5vAcnWqCNqCz5zm6S4C9rfKuH+I
wE0dG2v6GBNHPXNugyiBMps8FT37h0Xd+dMzhq/I5Z5kwuWauMacP/zUUMSyShQaeWRGm+9qV819
j5WHmPESmjFgwLXjqPEpHNOESUcKAJHXvuwkmSKWvnXh+R+XWSgdGEJeac3dXF3x+jIunsVQurfI
t79Zhepflq9lksyveNwl8ITdcGp+1HQGQH2SSjzYJNAWjUYawGxsaG1lH2Cf3ORTRREzzzj6ASXl
vw3dkVLDWasddXPXfeSlYb2gJT07I2FjsUFu5r09JS1fXuOxYOmrW4WgGHwAo6qBdQ6iJydT29P9
xrt3iAhzxxY5Me01ZKRdbDs2Dq5QUs+EguuLsDtkUdTvel9FBm8d+6n4JXrDPelOfg7mEZcZXgkT
bgIZ7rVcPaGVV7cmWv/vgEXMeSjCoPE1fVl0zFhZu8fRxCEU0UBaFBpCSHLgDAIrYzX4+vuL1v5T
wsVWAqBBteE+M1Q3/lx+Y3MomrxXCOpanJp2EqsPdGuzVTRw2K27IGfo/H8f/EaDN+7/LETvn83O
sG+Ctn9VIdxYpyKyvxkowFeihS5rZ81IZqv6OnR6d1QVNCe9gclqeXu6iPa1orkzVTAbmbA70T6z
SQm0CpIFQbaGx7GqKAele4knMewnR7ku98my35eiXmOTEwdNGqXjFdpgr/2U2zsIybbVSGWSSrw3
UPUSkNz1OAZBmPdZwhBdq6atMljY38JWO864svlJ1DouqRuFMXvbL0ESu+dFjd/7xJUgxrXWNrFs
wN7s8/0cmTsCQLAKfxjo36c2DgSG0uv1Ks03cHjXafxPkq//x23JUYs9ktXTdmBraP/dQnL0rmHi
BWn7flFG2Cu3Uv3UCzXfuSUyVtFaT26iQ5WbL+dgYKxgCw4hqOprdtLCMQ56ZavbQheM/CtILsvq
5JQggOKppKMZcvRa/Oelg8T7/nNKpYcaYrcOl201Z534SOnRGTNtZTObH8jKAdieeU3uFle11sZL
QRKhP+GvbcmlDbmWSugQ24WI8u8KePmo8Ot9bdsuDxhmkokylrkCEY6LXbJIAL5h8LXuvAbVyatr
pv10Rj/dKn0xoC2vu1vcTgH+MJq8XeVOW5JftPXdsUm5fMknGBZpEVKSPt8nQYHCFpM5NjEmrsgJ
q6QV6KZTMt9szTP0twzaJmQisLgcNJYZKdqxfL/0B7SS7NMgvnC+HS7tBCx3FtvnDP4f764tc6Js
XkwvsA8qI0RmqNQDg13V2dmLlIminNNbr6LjyNGELUOE5cUIzfQi8NikVWs/+QpXPJSO91KkO0vE
/oVa2DcWWXKxMXKUb35fKzuo8jPOs2cZKWrx+368sL6TIGVdnD7lGukhz/VLS7uK0EPdm9lNFULy
5W+oZhnECCBt+fPoAw4HxspfyViVUJa+6Kxh6h01dY9xICDCUy6xCcV3OdY1J91J7GGdjqSS6fdT
mKIU2mYSJsDsYAQe6nJhgWrA3rE8LNqP5XzW22QS3CsVGw3UscDpoTrhtmlNZtl1dc1xWC7zKOFC
xix7lzlCCkY/iOzrYuMqRKJ6DEudbXgo9/3yGhBZFG4xWv0cXRS2PYgIr4r69BAspsBS+SnLAUvf
rBTGOzSsqdnndz9XNgOmEy+gF78Bo0xMVpif6alpOzHVgAnH9d+vu8tB5z9bDLatCdVxYJrpUEso
af+4ndMKGgDe0M0dLFO2yDjLQb50xisgKBAXZQYGhiYnvKa2eO3hq3rYc+x38ItEFNKuKkpxiuYH
WMACe9tzqgFoKcNIf6WUtbwovVvVI5wTJ46wSBhta3S9gCxHHHKq0+Hp7CSNdFww+q6d5wQErrCK
Vnb410bZBlqN9gkvnVLgDyeMly7WoIqEzoiL+TEZtf1ypqpRMesZc5CicOvVot8dwwlTQuSX27wh
rRAlADfa8hU/ZaoVuJwrjHB6azo8Sk6GSXtfTTpiHaX+nc56hIVEsHyk5w0+r4QAodJpP/7+nRBL
N+fPt0LXuQGZUyAIVuct8j/UijqyvVzVDH8T9zDF3byTV78z5dWZH2w9eMgyiwyE+fNSj8JrEtfY
vwIUy7iJYnQlSX4YJxGfdNMnr3kWO6Go+pK0I/dBMPRrqWYl8Q/z3Ta6bBkWOXJRlsQBK16gbsZY
PPkDJFQrHZ0fS/VYGz/ucyocpfgOU4EZP2cSRRvS3KopaWoN8TAOK/lVD5hduBAv1RjomOwq502T
Xj2TVVoBLDMwe5e6VDktLdgJq7FjjvbVkuamZoawjhUdbM00Krs7x4NteZU73zpQ7BCpSKqTYZEf
DY5Jskv2btN2Yp9Z1nrSHU/tfnVmP55daGp6m3TXZR+5NxfT5ns2Fe46XWp/WEO/ly9Coem3ixxo
eYiGLD0sFXqbjvG5I4Jn41rN3IiMMRDNaLUsJiU2Vgb8VxqGKonS5M7csFJrS7x5viFfXvUyQ1hb
sDjAnSlv4OjNzUi7p7tAGeNuROPXx0AYkyfrtMSRqbGr6HHEKRdRzpQyFqsLcr2mmLKDsLX4UpMN
BszMfZAjFNcSNd6esLR+I/J+W9dq7y2dMxH51fa+6rpOt3cLEe1kOfovWYdvrG6HXVf1ySP+meDI
qoNhhdXpvMiFFRdUeNaPLVUr82glUMS3+/GinjSGyMM4bFIHHO9o2/0xKskNWYxU2oCwZ0EB1aP9
jHwrORjKYOCdgcWuh7XymeSDV1UQ6imycn4dYaLVrPotM7hfd1u6ipd88/c3EoEMf3SDbMdyDJsF
DUuAzfL1x5rWdokPwqwZt9Lv1os8ItWNjKSbSR4yqX/DN2gd/GSCmJYgOlbCyMsK5S8KgU8pKkwn
PZizH4dR8HDpdG40hjvWT+3LT+FyMwn6mnJxqdQ8/DFxia6mLj6ZuRsdgKTQUxNYIGVnG8yFU/8a
pQS90ys0yZjlqVKX6KitXt06s1bNaIgKv1+rDNmG/bjskUVOxi+8YZeRRhoBaUsS8jxpx7Y01Q53
R3AtnYEIm3Ha5m2rrdIataUfBOLZLBoCEUSmngRS3pMuo01TNvLUBbMnzoktLPz6WmIxZDyGySSs
H4Veczmr3c6qmXIWs33C6PsPkcTNo+pWDEsnoAvzNE0dTNrwpnqzprS70d+JPMG4gsGX1d7KFmVm
pGbtVeYh1ugYMAWgAPoY7W5B2YHSlZu45Ni63G1dDA3h30cPNTPvrAEltlhl5oYEeqzgaDA7fywq
gENpYWT7dMD8r02j82hz2xUpgXfLoJEOgrwsH4H6KLZwwEY2IhR49xujIRB9EVkjK65XEHdQxg70
VmwRv8ATIGVnMr5cBpHo2VWscWWbbya2Ok7yCmLcSiMIFmurBgpTupl18cOf9SSLW0aJ3xLaw9XU
/66TbvzhFxH434zYi6UE7QLqqLbKXW7fyeRl7EFhzOivsECCcX/vrY5uSdiTCdwNrr1avqy6iO3v
v7tpYXVqCUMUCqUJIm28zlH2CIXhDC4eiG8GXf9+9qhj3dnjvOClI/Swihr93E4RIw4d18jy6oie
SFw4oETeqwam0SRnt1/gR0aUM1b1m+zQT1aPdrMxVsg2ol8RjVOqyk3SQntGWxdv2CSiVWcHxj7q
Rvt4P9QmA+ZNWhPR78AoPrQC3rV1CVIXj2waYDNaLAsD8gPfScV5wf4Q7Fatu3Ls7hQgZhHdIenD
g2L7uzBoL0sTii1dIbmY0V5tnhZZaRKOxhlI3yVqOmQws4TCDKuD2ag7Y5TctZHePaI7anZRB7mL
pfSvB9pr0Mcn0mOZxGL85SquyXcC/FDWELsiRHn+ooepdfmkYkA+2WNI4PcQnUzZky9lDc/3Zc8Y
tIcpN5Lj0t1OJdGWf7+U/Q//BbKrcPDI2RRblk2U3H8fCQTVXu6LiGLJ7O3DApm4S+CGicjVmmin
zZ08EY3mOjJ8qJrLsjYqZ1eMaGYmwz9puPtOnLHUFAjJ8pk6n9RTEB8Iu7Fe4EcHa9Q+29ZweUmw
vS5ww1hp+Z5hzCNWl7K6ymYke3Q5rDnAug90+Pb14PRINfs+vuYFOG50vMVObQnucQ2k9z1j8/e+
0quztEBBL33rQVYrkYoA5oLRfvgo1DOBjXkgyXsDrLP/B/KQPZej/3mocnUsnAiJIRfptBf+TLYh
Saab6lT3vRRe73ERdypI+OnVIfOEWEEAPKKJe63qwCenE0U8cQdrk990TXXqz8rhbsd9Tvbr/JTs
qH6fJhZdAkFsvWIB9p8MYJjLU0zCzaosSgX6ITxXYFkgFJT5Yh8M7Ssk4ONEnEN1sGk1eiWN3Hmc
5d5vS20q4NnqSH/vsqZ8tyj9e0U/VUPFiaG0Xk1m+9Sivf0kFaZiRiBpfv2rVx8HP+/3sYsQzcwT
xnjEuNzrvb4M3wWdr31gfYhJjdXdAkJS8k9Y1equMpVyuwCg7lMRJxOWJ2JGwPVMUGrnBySY5Wl5
unw01v/gQ/0fEzQ0O13QVtCAbWLm/dPIJxt/ZEofsibmUUacH6OtbLLo7y2nVlchoRmR6qc0oayP
k1Ee6cJjSdaSbJd1chNVebHuEkccESO0R3qzlR2Dm7LtV1ygJdIlIuDdpFdeB9qfpzh27O8NjKg8
0sILfPVxjc972wf5+MOWXbMZUGodahpmDKDn3bIQjHZiyz7E7EKbfBzIF15sphj7PY07mW2IQ1ab
VL8G3UC32DO4KP0bTZ7mrI0E5C5PgTdq/3CdG3+OLxh66fSyZxM+IxTx50qB1zCLEX1P3oTpdE3X
yz4uD+a/PlqekoTAJtrkqb/1B+PR7/x+5hqQyhzoE+ncWA8h9QJsVZPbfYqbEykw1RaevkhJWBDC
4jBR+tWiIOt3xhcvD9V0CXsal/fNSvqZ+tylSeJhK3I290/mml7suxLI7ADYc1tx3uRo44WDbzur
WhivWXBMZwHlrGWTidCvU2m/636S/kPNK/7Xqjv3xudJoWtrrn2vxP6j0mJS76pxG/n88LE/Tb1R
AWKxmWARbpxGxVtH3uuvxtCPNjJNKEczOy7qVdvjAJVfF9MPLw7ZASWxRZienqoFFxu5F3sRApnh
D33hQjig2c5sqSur9Z8LSMP7O36OQ9bOZ1BwXtaMLDEGLwtkzIGwq/cD6CkkUiEhZqNgNDFZCHe0
EZOomphE3f0LhtXDsEaUTWhOQzd8aUnqyEW8NEEFmujTzRrwGuvz61n3wy20YxjgeoURRO37XanH
w2o5Yi1tIhUu4gbZW7qlrxyxPrVUMO2gnmPc5ztXD7GWGv7tzvhQ4u4GApkgdWKG9n1jc57pSKm5
a7OyfuDsOv+aQ8Novu1GfRfOT40BlMZ9gaqs5lc2kyWnijtrOZUl89NY6A8gT6yDTKz6FTnuepEQ
1CJo2NvRFi6KEUwzaytTFW1lds54LGIqm4BEuaVvsCyHnW7mxBngzBd2i3sFxBCoFIGVSiR4Ezvz
IqfsbXH2tERgbheD3f0YgZxZP3QgPFzfwMNUczHvhC8/Qjt5b6exOS7N9Eh////c7GchmWlZ3Lva
LNH7c/FTRnAFOg2zv9i7gBfLi93Ch/Knmrrpp9lkDPrmh5AhG+hsOhroBLsVKOvjFFbhUdLcIENR
GR5QJ6K7FKa+0QXlcj+5yKDrKtxC/0IQYBocxZo0uSpOTVzlyOTEHy7kUDIFZHG4EKJymPuFDK0t
9dWtINhEHEZ2HYAsrMYKoDOA6lBFpjd70turn49XRsfyI4OT5NFyh8E7TWu9Jrkb8T4j00CKsxm8
15hcHlsniv5B2bjAZ/9rnzeZ+iMMcBghQ837U4pnFanbSLiAnqM2MGZTn+i1WmYPnHyVU2SLD+S2
yhaXW4xIyCF4ghByIxzD/dDZ3yq9KTjl2fmJ2R3XiT5o+7LO3KuNDggkFQoV7G5caWRdzC1EM2gw
rDgPVumkD0Wpw4Uj2wHdgYSBwpRp3wxKeok1sr5kH0KHLONHORIaEw4kgDWsk33uKz9yXX4aVRDs
6WEhcnZmC5OdfAUUNcfEhtiui/AaD7120xKfeDUH90VDUpjlxy8ctNsNl6c8TKYF6GAwD1neGT/7
PvtBLd882GmB2idNURwGoWV6UD2jU1fklufkTcnxi2Tzuaw65ar7MeJfhVoaKxuWTAd2mB9ciyGX
2Lj4SEPKvcH4StJf0eVXrfQfR6OrjlPndmsO/5ulq6mn5cvf3xHmrAr8400FaQvuAAkvI/k/7eV6
7dqAYIkVCrUJ6/vSjB+NJFxHvbGhcauuNas03sepMUFXEAJYyro7mUpjvsT5CAZWhI+9Ls2XLCHy
yeZch5klc70o4U6oZm297JBiN/qIOHdW3oNS/O444/CwfLEOjsBNo7fImEiilRPoaYUWcCx1RJdK
nHMy9BKpfkvS38sm2JKAhPCwVTdCI1sPAsM8sQwxHmYtTFRDjjsnUopTn+vtKrIBQBnuYH8zU3Fi
o+BbdfsBoUbYTc4111HjQI/Tf2RduUPo1/7O7elWTDjM/v5Vnp3Q8yz1v15oCgyLNrCpsR/+rzxT
S0erjzniefe9rmOwCnoz4HL3iTUiIHylaVP4Lq1onxLwwCUwx7vMm2GXuKQ4eo7JXZfGJV1BJ0Q8
XCL7lr2l7BcZTuQmg3dXhbNrfBdOsF920rRxPwozi54Mg3yteqqL29BSzvl5HB9qM/qtDn6zj9Fw
b/s2/8yweD/4Wfyp5ygw4fADyZDRk1l1V+Jn5IedGpIRQ3zEtXSzkV2tF+B0s64RAWzZxOWTlreK
N0iteEduECAIotI1qzkVACcpt6WSSoKyAvuUm8mptlL30Sg56SO+ZRDQ/Yxt1XyF29g/drZ6a+3g
SXR58VoYc1ypzJpj4tv0b+2CMLPUvAdxmA5lWY9xdIMR8nWR+uAgjj2nAs6Mn2+hJsA/Mx44G0A4
Rjhl5XFx5iZ2no0keI/JCHyBvfAYlC3y5zBHxjPTZ3OybTZzxmRSsXWzhmW31BTKqSxY5Hx4iV6b
+ylNH46zioEexbXpFVt+VW9FKZ1jpmn0/dzWIQYYEM26pZpRB0xORtoA4Z3x9IOtSFQg4Duz2c4a
8MI9IpQRm0KR5c6JOeHpna2tWzcwb4jszFUYuvkP33JeJs2qv/T8AX+pGCv7Q/CXkYwFKxjhW7lH
wVMDwVHmDN7ZkDdqziNdAsZ9Sfa4yPMzA10zPR+MZhoTv7yQBVYgwJn7MkYczLBhUyqpTvKIrT4M
NNUxTchVaQODKMJ0OJsTbYbB+CwnLvyVNAB2zYZolXfhnCOX2k9Niw2nxsqB2d8q7KvALYKeVq2P
Yha+LE95kU+JkuBqml/y5VN946/tRgmPrl2WL1lY3xaQqI2MfV3UGVjnmojKSNjjyhhGsedoiblm
HupVkdOvZOL8due6fCnFl4fUcX9CFjz1Gse/BbUdJ9xAuY3BMhPxxQ4b/mp7nnvmNfi6+VexCoPz
Gi0uJGY0Ff/9ECvyRtVer30HOuZdDAtVmTA2lfbxnf9agUu/H3ayyOE4ZPTjxkhqi7odqmBG33FT
NH30bI/uKYr74j1ULG1DxInzQKTCgyIxO0UzjdERCVnUXe9vgzo078uxQoZgmNn6g5Gj8nRn6r/Z
VN3OMIoIa7SpfDBgZl9dlJCRVr1NjL2flgGm6wzUrH7mn+OEbC7uISCwufWwUL6HVH90G5/ce4Lr
jdKVLyTFRwR45RriofDF58T+LoYeKJtF13xxqKtV8LDIutFqwECx83EvykhBvSzLbSjM9NHI6mgP
nQYFdQ+Qoybb7IEqB+LjZLwouHbfrLJ9WOJjylRnpjpOOh2zZnjE52FdTZtTcDOVANeigOTUtsjf
0jk0LonL71HZkidZKjVoVICVkhHGX3z0JB7lDsdSdI6GCfU+IkHIUr+UONJfCGrUaTtJjCXjYXLM
9tPUlV+cX+xvsLxJ1AR2c8Klm1JZRMouGVAykgEUP8dFGZxGt7mVM1z8372fBPIUaNkWNEnXxk/i
O4ToanVv2NFFoOtD0bBUIs0E4335KKaja9qcEbqwGre2xmWRdtHgb824RPcV9N1Vy0kgo4m4UbBM
/6j0SMA9YPzdBmRwAnRQ3ny+2Ne2e8zmoPVElIIGoE4MuV++3J2AUe3oB+Tfp3GmYo4Jerewsxq6
0Ep4apz0ex7F7bFsY31FYFz7So35qVcuBKfQJ+tvMfSDAQZseQHF0JNz2rLvyoA5IR3YoKi3WZD1
N8XgmgTWrhAbpvZro4qDX3hbyn2TOhPWkARibgIOuY0C4dWGCcJ1quV2QYFxCbSbWMUOvOA+Ym4d
fLPFRq/SH72h+J5Kf/RCPdM+DM3orwo7PdpTbd/UIvwaRgdiy9ASUTkj/TIrIgPNCuBy+qX+Tvmd
reaey9mHDBWTzEElHG2bQHkVd/cWqtXPDsvOKc5KFtfCJPJp0BxUeME1oigiVw6gNmKvahNWxLo4
kf7biAnztTIWriBXARHMVF6QYsF+McPALSnYupVXy3F8olZTcj30JDoqIPE13YyeUvQjBYqG0x3t
gAb9k+Eh4oL5/9PzFp0wMSKqcJvgqgZTuHZ952DVmvXLGbr3gfzf5ZA/MXh6CtFrcEIDddbShDwq
SR8cgz59v9tygE/SUaQpv8wqE6Z7vESaQaBxGKefE/Wv6rtICA33Rcwye13Jzyne2qye+guHpOZa
ae5zBwtk+fEhPXGlJMr9fmXr0G6WxSfWxwCTneEtS0wvxVfGfA4VFZ1KSmredubHwoMl8OarrXGL
3C9TmQD9zK0dJWTI3AAU85xilGfiWvJ4m+JTnJfWjJaTbzz0PVRVSPXbEl2wdPTYS/JbZjXOyXEC
L52Ks5prwxaV2CfdBRBm2nQVGO73Pr4oGx3hQRCZKaKKkGSm0OvCmefQFd0G+gJ0+rG2119tjOhg
UqrvfVKuYjcyGCGpCDicZqQnNf1G9b4qJwPLpUnXqVE1hm4xBKOaSZRK+EESS3KUhuxcugneRGGL
zZjOOKyes/CoQy/QaLWgliAuuS+FXA/4oddBl5Pyg8g1NC9wQndF20eUKzQ7ZS2hNPRBsCuFRQJj
kJ8i1BJNyKDZNJSDb9mebvhvU1f2Kxil7kr5VcVMRGgMyO0QditMYD+TNH/I+vS30mIsrH4GVvCY
hYgd2mHvwrhWCuMBi32plD8tEIVq0f8u7AxwV/wo7ODk2jtEu4eW4DPX70+tJW+GM5pEFjYfU0zb
Lp04aBG2e0uzyfMzkaCmxReRlcNFEek6rXHZsL4dE5evlM8WtlTX2gHxPSsBxayPdEw1cV+hcsla
UgXywWY76K+DIC3BrgCcV4mxGqxfBG6qXuP6WFBnKq4zzfCFPEECAiRGTcbtaEN3y/AgGrV5pDoN
1vYAgNAxdApLA59LmqkvMvXS1gg2Gg7VHdb1X0NN5qCLvaOczO45SaYnQVOgsOSZztV3JSsh3Aa7
iIATTFwdoTM0D+JmYvVtHyVhZ8qgvg1d/jAA4QVMfXA7d500BTy6vISu0Z7DeLzpTXwIVHG0Yvv7
qJMPzuHj7Ps0xceZYcfBjdLQ/U0YgsdaFeADYW+KdGKwqoz/VZP8MFQiHGVMDHZRx1BieMV8Ylun
1qskA4KyNPZdn70P/Jmj4p5ttfw1AeV20TevMKCroA/lWynycmsY8X7CnuzpY03SembztgDEVpO2
9xq7AMs+PhGH8h7pzbWMAudmyvRnhYZhPTb4wF3aKisG68hruid6YRvYjlR72r4meUXNs3U/S/It
FPqVPgU0zqklHBhDxZxnnBrxuXjUjeLFngPQW7aTSbo3I++q1YHCfcTZeY1wN1zSBgSeniQVrlHw
zlBWdo1mSCiOxaylED8d8rYaoy/XUvPbFZ2RwAOhynLbu19dawGoJTAVw+xTl2m/CHV7T9qjaz5r
CKjRBnOMLgBz00JDjMGsGgSngtIDW3E9pwAUl74jXb6jkwfrAmq9phbxRoRVsa+D5iwVZdzlivqj
W4SNLjBHHOOsZgBPiitdP26l4o3MwKc2iz41QQB0J+piFY2nWAFQz6IA+0rmw6rkzDK03WtRB4ln
atZHFKlAwdUTQ6sSto9+xMnYp3AyJqYkUcsLmhYpXJfiwTZa3v8RewzC2UdYR8+Bq30nKIywzsi8
+CLwuRRI6SNtHBTrtU5APyNfD7dqbHuZhV6q94eTb2u46NxB3boyHDein2iCdv0reR8qLrbwdygV
5srWShT+AY3LoWGuggs3bhCxFG9WNIJLNmHnB7HF+Eagx8ZuWoznflCJejVLDaZhdJY4y+droUo9
x5bXdNxkeB2KCiiEVsYfdhm9d0W6FXCfPIHnaZPk0WOcjHLfWsVNj0NQwcOL4M/djO1sKw8V+NNE
lyjqnE5KWqpuKvuqjL5M6X6D/kBjnP4UWoi1i151nRh4qC3APTkyangAXw3yPS8AW4D0pXR3blS8
8N9pF0+5nKfMtwnUfGKGO5UprTdJWDmYds+pmZQY77elkzjrhBMLpwgkPn46HSZikv0xeSbnLj86
ucAZqvvIAhx32AbJi0qPV2qVPDZ8r2omIwu67aDdGs8daVp0IjBD6mN5NU1nU+gdwGgdgGcpi9d8
yjd5mvVo73BPu+anZsTaxgxJ1UMnpxzFZ1nBVWlMOzr4wrS9ljJ+pfu4w40S7qVemWQIuxzHKaD2
uZ+sM+WoWoTVof/CjohfIvf7lAs41C+THr5bIypnTqDZvrPCdteWJMQyr5DH6habyQ0oXfZqKeMt
kqws0PpCb+BApDdmt2PjR9Aff9ZuP16Ssf/tWtykDfh54uT5xi411wYtWC6VzNr0prUeUUodIfMx
JW+6yaOB2+KCxG5IqeJFEQYYR1Is2BZKGV71fOVoIepiEaLszXz2HL30NDce+fkFokH+mJSW3xpH
DJNxF5EsiKiNEoE4Nsovgs5SqOwJPqwWeTtv1dzOtFe53xlH2DYMYKN8P4SKDSRaeC6mmLlqBxin
NqjdugRmbVvAJ/aNPRoj6FXwJ8gpVHdocpITXvy1K+J6n1pgunx88E4dFxemtrCm1Q+p0tFN8tyj
VfRlmsHn5CreaLS3vlTPppISVzRQycnXMbE9Jxue01q70Y1j8SOCGAgGtAYtfcYqlTCqRqTZG/qB
6mz0oj7RfmpMoR0tUl57i0UY9NlRc/zsWBOB51kWndIpM3+EY5NuJE23rRYHT/VgBO/YGeiF0Nl1
LUQMVl7+SPlltr6pfzB62VT8+miUjGKVMpy1tBGupzwzy/uQDSE58fDS+tjOumIo1hkRw246fKNs
zM9lJnnlcQWg77tyqrDXYwp3vhBgtwyheKg3WoIDCyrh7Fs/Zc5z13XRsRJGREtEDsy2tOiqzQ8x
FKT1pHJXsDq6F7dw5LErJfIqnk3gT7so7A+tjOy9ymUbUH7DVeE0YmVC2/t9B+2N19S1WYCodzYo
grKDEobJifSbMYUQ5Nj1JfMtQpNY6kl5UdfojgnBKcRHNwdktnayEz1ZQk0Lu7KV1o/GTD4atz+5
aoEAU9pbGMRamX9OURwAhOjjleHOGSjKTGRAazfE6n4M+n1PAvEab/DecDN4/Sa1kEjNcIuhsb5U
sr4t6Yl4ZMJdlinaVp95YtNUbMgC8aRfmK+UfuJiNJK6TI+s17YZS+S9yGuWr1ZmTT8gQJJtWZr5
GhM8SrWn68fAsQYc75X509L8Y+B35ZuC63CPxCTcBQRXfqsqxQNTa/6ESsuyBjzv7E6qfBo496yq
+QuZGXxlSTo+GzE+6NDI4s3y+al9pB84YOrAA2ehEgAQO/x2wKOfel9p6JFZhmcmIBkTC5OjTr4o
G6Lvkplt5Q54Og55zPhewf3Uj1ZZv0F76d6bsMgOsYt4UU5F9244FTxRdpdDPn81rcuXqlfsR6RX
xq0mwXv5RxNhAWfNZs9a/hFofzLtsd6tR3Qp5EX08qmb0uoaqcoaK5J8gi8gn5bPT9FPRZtogf7r
M8A9Hpymjc+u5sd0BhxSpusiJR0EquJK6sH0tDxYTfKF/Gc4Isb661OaVj7YBGSe798wfz4EfelM
iY28lH+4fKsC3jps8pOCsZJTcPudzAXdI2s132tT0hws1a749Ufy2cCvU90LUJVq9qFZOD+BMYWX
znGyhzGaAYcsXh+ZHZwTgivf1AZ2WtI1BiY2f3oT9MWXb1CGNvaatNhoeqxc0lJV975GV7zr1PpR
dsrkKVpg/8hdc0fcVrsb81SlCgBC2PaTeZmw/743tPE4BaJZr9GC1gbUZTdR3+16aHc0eVzwP+oA
DEkw/jF9SOhTU2ypYhrqxyQ7mlnqAE6Mm5tbW/pjoCa71lf7C1c4WXn6eJKuq/5gNdTp91XWkfmb
uGku8Mr581pOh2GKhuSU9SK9/R+2zmy5UWXbol9EBH3zKqG+seTefiHsauhJIOm//g6ofW7tOHFe
KIGwqsqCJHOtOcf0GuWBj5Ys0mkH5YHM10MZTx9TUj9LEcYUob1tQsONnPhp5CYP069w7MyVWboN
ygGRbnCLwBZy+45spw75JrP8fnZ5Ggp1m4QxkjJG3lxwLypbxSGgx7WycJu0SY9gDRUeeJL6kFJw
PZsFAVlJPlU/ZWKvJt1QfuuNc61UfTw3KrDvoKfS0mRBTe0GvESmNd6TVdutr1WoeUsgwDvHI4ss
rhXKkmpbHio0QIdeWM45i4hoF5ob3y1l0FetXesPQ+S119Boq5VlOsX7kMEKFd1o7URTivdWq54s
XX7WbbsvnVZ7nlTyI7NqTI+mnH+nTUHWVe3k2+XdOHe3JgZkyhNIlSOva323i7wnHvHDOnTj8tVS
0atN5I/s5Th56wBz2c5uqZq3Vbkdabq9sbqrnOa7lpUzD6HGKWYueUOAi35yfgOcETm8mvXCes3y
i3C66R6s4E7r3JcurW+8r32nSt+tlCqu7zVF6iMFnWFT1FbzWWg01+czKIY56xS1y6VXbJP4imna
pq9B2OT3cbQl6QyoxkwKXcACWfoB+E31MLyLmBglBRbtJZ/woklNucm0CcBDi1dzsI2HZjsmeR2x
pkzK/WTWz3qfe+O1tcJsW8JjQ9fmKrvcYqjCa3mGjKQwVXA1/ifsBmpEOEw/J6cpsLh3RTq9L28U
WFvH0SDaipjBszJvzMZSTsum4aKTq8J157ll3vnK2ER7QLgv/WzuLZzinw12Aby+MVy8Vael6dFA
T7+cspiA/563HGub/ESQQf5aYxkiI2QiyCD4kjht0EyhvdZHk2p3rK5lIegNeWp1AGGg/2yM4rEr
1OrbncRPxbXq60iEhJ8Go1+bpcJMgjIHV2137ncs+IBdza9jYXc8x+aXZZKFdN/CkTC0AsrSctAw
DOrKyDO6xCk3Ya/a4GlKSDXLy5qO3zkyP60KBmHU9vQtnOrmZH11c5vZ6KrXv6v50ORZyFnL1Hgc
XT06LWcs54KvTHd4faI1KCSl3IiGZSnEoWuXNO6KC0n3BcLObauZ+rHkiXodhCz8Uqujz45vWmey
8ssQ8POcsH+lrELvg/7uOVMB6ZidrrCI8uJ3xZsellPhl1yLMmvep5br3I6t+oISxfENA35CZ1Et
zHF5vRd8dMoD6cdAUh4aHM97ZL1BuFZDOLQckvC5DOmSLaeQHXLOnNh4I+nZ3dAXRA+Sd+rDWNZy
PX8QVonglTDakyod86UrJGhaQGrbJnGKr/LsWkbzlVlRvA1IlDjInmpuFxUX+OLN11AUxtqYXII6
FezAllQR3IARpW3Cb4U4rHHtmM2wSTGjb0Yp+AXPm5ZCcIps5AH3mfEYV86wD78CNe7IkuSiKaQi
nqlNi+fGIG/Hs56WnUFiBSOP8NMtteowouTDnJzEeC0F3d3l5bJBDRGfMLasrMGmNxNqGQm0bBo3
+OfVsmtKb2cWXnrMShvBF5kJPNcM+hgJ4o1VbxbdC4sIby3CCt1BkRZr6NgGcwwFFBxT6A9uG7EK
R9d4UOa1DmycO12FYUXZjlxDiidHVRMsYfsmuznVhoUqN0hDOxWKaCYPoZTabdn0SQBeVhsSP/FS
HU5tFkfnoqJu1sF7NS3va8ot9bhs6JxS8Zk3hjXgkVsONo47bK0mfPp7yvJqOW/5CQxV/zl52f+v
t5fdZdNSR9yUOqE7XTWJG8vn6hI28VbIQNyCfkg81rGYBKsQqEI+H1zeqTw6F5rVnpe95fjy81hI
xpWtxxEKMj4uITLvZrcUrbK4flkO/f2BLIHAVDWgkZdjijE85SVKBZ6C/MLV+jYJCs95ZGxUuKEH
zHpQyMLuJY8p/ndD97NNnerdbE2a/OW2MzzvpWwgyZbMfBDMj9ewUg0f3N1ImqTxs+4khAd3RAue
zphCq1rHlfndT3XGyB7opyzNgqehl8ZW9HNy6pxPkpkdj3QJwoGljNfE9VNV6dUTq4+WctlAy2Pe
jafg0cMBti3r2asXFN2TjcAhCmiCYjnW/NTELlO3ypkwyp99qJ/0QCQ/PJqgq8JCmE/onNhL4FDQ
H+J6b8oyeSRCnmYK6+cXrK4fMZJTZ6iDdxNY7K4JgnYXiyn/GOICP1qafTUoqjfAZMNVl6ms23I9
eglEf1XpSn85Os4IEKYs9iBL35RiqvhnTl/kVWtPqdQfm3pkvtqQ1dqkn1pS2Z9xoAkyzoD3lQJJ
rTIq3bM1RPlWNUiYWOj8U2UFxxoH52xPVP064+HZzbYwNZt+YgAoT8teqpKuaFF2t2f963Io7OS0
laJ6qDoqBlTLxL0f7eJOlp62dZEir6PZdVp4+UGNKUPHBvyjRkRzM3B+SZ0N3JRZ4TL13J/tWIQ/
Wqd8r+lxP2esmfaj5jg7zJHZi5dPL8sJ7kzrjHshnkbukwPW13A3loQIurl3GQY9/JHUtlxRNnLv
oQ6st6tHopkjwfzHoII0/yV2WnF5W1tXUi6oM8u+jVIH2WEgf1D6QNxBHmZrmSXpi1NBO8NOcVo2
kW5gV2myj2IYoPMP82KmpsaHfS1TIBtaOPucanZA6/BGZTy+8FxLn7xMwt4iIF0rRkLB9Gey3Pv5
/iy4/cf2YETzsJ/yWJJDpbyMUc/VkITxzxb1zKhPCJ5cpAWRpu/ysstfeoFh1qNElhIVRT2KdaPh
/SDKgMeUBAoiTfuEDS9gypADmpuaj8iOJobJSN3GniE/Uk05Tggrnxu3zC7Cnrh25+OsSJ881Aj4
2sqHvAj/2QxImlZxNnpbnCUEjTVKCwCyGR+WTRVSh5GwGzc8Yw8SDepjgvvssRI3yTwA9Er22VWW
d+8dg1Co3Pmd6o13XzY0yPstAvjE/3uM7LAjCJdnmBB0gIRNm98e2kNAYDAZgyzwdJQKTlo4W49O
v6IPoJ0bjyuqVJ4pTOxq1QRwapjVmlXpuLfq9r2eI8+jjNhEsGTMA4w8vXQNq/4u+sEjQ1JOHeV1
eaXNr+Ie7xdcBs0PB+UxdJrh6jXJcA1oWVyX3bhra8oV4i2DDrAiz6d/sOgJPMiczFMb5K4/dl3G
98Hucmyold/kvZMlT0nLKtBdLvwOZ5DWBYXYUVoV8epGbR/orJprLkNI6IrbXgQxeNhwa28mvpSH
cCKhcsTzha+MZ77i9MlZbVt6WKBFKVVHoOdL1qmKnhjM9KbkXhbC8nuz+eGlYX6tx+FXliTxC8Ux
1kBFgzZtqr41uN9rvPFl3WrXMrCemGm7fLqYAmr9lon4NiSqNIIR7mOYKdYktZt+NrSISTNlD7ql
uLRl/+9NXU2fHXzDStNIE1LMygHPidVSjiGi2MywUIgvL8cpcM/kXJatyhvwt5/Ae1sn/vEnmSt8
W501PKppT/6Y6v5GS1jkkPgCBDddPe2KyBSU8QiobCjwNZWgKUQRiFxANgpMriPU235l0mz3lzeW
Yw0LUX7L89vLiU2oYp5Z9gMjg8pE6eGOCGfYl2GhX3RC4OhDGgPX/aBflmM2vv1/Xs3H+kx6MB1M
Y4Or0mR8mQ/+PUewllNrTT3+/YA/nzKfBod1OGo5zZi/P7q8u2zSkaxjrwOq9V8/+/cDaNz2q2CI
W1DO/Kv+13k6ocp1gMvkz0/Np6nYQBD7QxhBzTj++b+gyepXcNyGtVVJb2vKyrw0yEt3zG4erFDp
jzntElJTlN44OQFiq5Cl714zAntTDG1P4oDZHGqdYj5tLDBmk50eh1CSViYFzCdIZdM0Ey4FY02g
OOBq0vqVRZUTCeqbU0PeX3XHPvLdespbZ8ZIGZIMttlQJsG2brvu6pBUY2pDfJwCLdDwvWD80K08
3nEzjCyirXGTB7860B4PKmkG92Vjop1vqrY625VFcyfyRz3sHmnAFedI915rV20fPafpL4bX4Mfv
f1hD8qngvNyXlq3d0prgPBOvuJYb9slpzX43YBvBA3pmrIvf27Z0j3puJr47ptXG9KZ4VkH7RAog
pRiso5Si3jDaGWtNl9nDTGSsS9y4oukc/r7uXtdVtQZkqjMLb+1rXrTPARHHbauZr9nU8T3Vjfbm
JC8JeH1SnRAnpc2xNNLpwMJ+p8uRGDmNEqmpjn4zhWKLemvtDMinQNDKlSO5f03o8Dni1twYu0d7
BKleZdRJUt1Vnh0ZerusNaXvVWX4EgI6OqKrsVkr825ZC7g7VfEez3t1Cp0388LN8l4bu8jzMCpS
RxhEtpLG9Es3DIAFy66+bFNG3uOy+dc+cBIG+/mdDrPO8e+u7SQOWaLzO4E55L4B43PdITp+BKEc
PZYkwVNskTeAn9FjNmXDmeXtn/eWs3ATTS6ptwF6tz+bMNBbP2gjWEL/f2x5NU1gOIu6/9dxr8Ur
7SwbJSC+Xug1LYj/fFI8hDkzMwsSnU6nMCjD6h52KE/ivtBAgqviVLwZoNE3y5XXVVVM8hAA13x4
QKMUfEXybTLMjnkI5fPJcCzfGmhug24WG2ogtDABjGFNKh9jqqKHcUh+GQ58TaI07wHU1XsyhJjU
7GwbMMlahXIc77T2RuqWbbSDnpCu8n7cSbcsQFlxTwIHm6OhO/eWj7F7KUuCKdo6P1WieJjwUp+d
uAZLlwxkehm68B0hmsxfDqqj+s/bdpZgtlKiyMKkE4Ba4kf+bpaPgd+VAP98VlHmgkgnhoEn3m7U
23jnltH0geCA9ahDLcOG4laHkYvOg+NJQtNXCcBsGWaMAhFY0jlBeD+F2ktOKsUOMxvPMKTJjZ6l
q7Ci+6v3Y7dSywx/c0djwiuq6ejQ5CPZ5dbqhb4ZNSrZItTGt4Fi3GpqeoMmVDGC3tvNEfCvukOq
2mg7ETFLnAUa0t6RJ4T9et6NQRXgyOp6MtODby3V5dYLFPmqDBQfG3yjTTFc5PdgqMM7frrwZPVQ
w3JHs98b2whhzpbYAnFGvYBQ8YEJNHsqJuUOca63D7xkWInGNSJ6Wa7c98JBYZJ2s3cX+0bRaDQg
5k1ehRscpiSR18o/h9xeg69enD0rL9VVPwE1qqb+qUH1cWhxfiP98ryC3r+RIJhmbY1Ag3P+brIq
rTfpzGUorUo7OoEKidNbtirQAcb3+fCy4Fw2lsYUk1BwGulGWGMn70lnTVv9LdSxVscxxgZTT+o3
OlzLYYIqmTOAcY9ndnFsK/YWyit6qnkXiWb6sACMLbqltCHk7b+OF7lpkxvzr9NTFCeUS+tjkWTT
CV3udFpeeWNEwnOboXUa81MAaPfP8T4xhhPEnzJWvilHYukxwl+EmH6Dy0Ntk6evdgc/NSpdY5Mk
ScCDI9nrbpu8yax/TySQFrecmgvjYEPODL/45ZVqi4G68kBJYfG4Dk08++NozBnKsdFjzJUtaQZ4
MfNL2DPwm8yPqPHhta1il05s6HEsEhG6Zb65JFKzk5arJCQvL6fEvsJryxku9iNTD0qbAl4S3j/c
IIzkXdmdVJtBjKH+IJUZ6WDb2YNe99xErHbIQP4KYq3dZJ58HnptJDrbpLtPWfyY2/mWCZ12iKNw
OHdqOZyXV8tmmHf/HBM9UWwBJGmrHigKiSbxzqzt/9kYWeOdM8ARtFKzbdVV5yzPCoDyK2kHDnlQ
FRZxSH4HUQ2/k3lvOV7kUBA1HBtBwqN1hI2fe8ZFdSZv07bEV4lKBHtmvoRj5HQGVJgFRwj2ULqG
laEX060o298LzmAw+SUb9eSRhzw+V2PunkgR+2AqaGqGwVr/C3NNekgs/R0ITHa2rAaAhT5yOXnd
IUddX6mKeqizeJcKJMeU0I9Cs91jaQZvwIZJJnMNbRNLl95zbwu8Oi0NeK8BtoMhTEPKvpo9/YVJ
s7KuC3QeMeAfBWb8IXJ+Jlr4FNXqcMgVKn2JPu4dfSWSWPpJpMVrq9W/+y556hMXemScINZWDobE
Am6W6pnrYl8L/Zq7PNvyKxzUWdLDpdipNZIcwoC3k40dSCObZzKmh0pTZrLzcFXyBON74Onr0dY1
JHvfgnkgnph7UxATDWlLJOCwejK/iNmLfD1lglC4hzGtpT+I574ENT/ZUjDTCX+ltWgOhNfLFSl9
ctWE4Fqw4K9aSJurxC2+vLryR1T4I/dTEjr5KorsZzUcnE0b9rsWWoOf6cQS5b13iHqe2grZM+uQ
CfGYUnvuaaK4g/uaWUKu1Ty/Qc8D0x5Le23ESexLZkcAZ4jHAYh8nhIc+56b8EgMvBOEXkp8GhxU
ahQPlSB4z4uLi0wMa6WLV+J6+q0OZCYvKL4mORnQdglcIy1pvddw12I7XJM98SjQKfts+D9axnEY
OjLTxtDe4PWzXov0xVXnGjgq7gsu+vY+hC3BwOYmNUBzupjhMCW/u7Ip3kq6jszU8pTWPrvNaDw2
aOMv0U8vdvUD2iSiXMwDxoanAUAOwIBNXHntWyLJAaXtuc5zRJG5ow70i9WL5RXhoSRt3iB12Z4o
GAyFzlS5Dpt9GDn2KpFMXQGdtQnNdG+SeMBVV6exgMI1ozQzFkDYPQfHU96CJcN7t856EzJ+gdTV
0dzHLG7PakL1v6tzv6lY1rtKf28b+WKEolpX6QBINaUXQMcLLSutiBPO8fVIME8ey+xYReZPJySl
hik55NoKghJa5R3gAz1tf1ECPwywtcJBvRQi+K3SpFkJ2v+7xh42UqOqA4J0TVhxuokhBSPnS7U1
YulBlQjfYYZXOAN6ahY9qu9SIMNXzfG5GYz6RPlqZZI5ajOZXfGrId8bmiCT4P61jjwF82GyJ3ZW
uSYGlTdrNQdaVM5IyCe5nK3LAzlWJCrUTkmQF4f32vWUrYF8EO43T6TW6HB7NbTDXNIZkTWIR/4d
sfckRs9el1U3+l3Meshx0YQlcq+HU/0w2qBSCcgaaDMctM7Db2pGT5TJ6P2aWxEhhcHYeBoVupDA
kbNVYjafLfM7Y0iu9mRbJ8VjpEK0dy4KC65Wjy6lRBEYWMDvFEpngVQCn4ngM8vfa2CNgAD6tj23
ajUeg9hbS1GwAk/c6ox1BQJz4h3cof0iGRyL5jAD2hE5JjErfZLKCIcL2mKbqU63s0ztu6C5cvF6
/kMTgT3bFE/pMzPbWEXG5W0ljZ5VVEnl5EzadWIwfohpAwbZymuppjZKJu5ZUhcPdAHXGOI2BY2I
h4wI0JVWT8oFKMeqKBuPEkpr+W7DDK9u9Img7OSLdmFzsapBbk1ldqFG40tjU9Ux8mTyhyeDy2IW
bI7nOBfTeUgimC9/95dX3ZQqfkrZ9c8bvYJ+uTGSCgp7o/l1rBKhNsmDZsQ7WdcT/lXc5I3UVhrC
22vAUHF2yUuyKXUdldbGIuWZO40SziFHLIDudpUPKfANhXaoHmrPIzrlsnXjFWM8jl+T4gN26jxz
DkGq0p7nWb8ZeRitNK/CGkVjFTL4VsTe3KCxESthXJDO1u1672jC81scBUXt/qgkIcZ27EaroEzX
NvJGPysDhTEgCDDmj4gw+rk+lhKVKmrgOQExPHWRFNDs6vrm6ZnhB0Ft+goEL4LvsptA5IScQsrr
pE0PdVxbq3AAWVUoinnWXcIJlJAybw26P2YMVG0v/mB43xlTjY1H41Y3qvdO5f6gT4UwvaVTho57
Z0bNHs5Feck6nHOErmDUQpYlc+7kaobHBI5WPwSJvIyctU9nbUeexXCW8A+XjPsTdXCk6RKKOd4s
TWYeQ2TI4IsyMjPJESSmE2K19S7RDqKtaQUhn8h8WjoIf2o1w9R1m7pijVCpTXW2MBWcdTX4gWkK
nYQRslaLzOfIyoYdrSQUoDxN6evZDCaMISnybYV50IQIqMmPyqBdgRLouw49eq4UPzRskVtjsmFL
hehAqZMj9IWmTXTwUXifJa3GLRUKfmWZjs6W5dKxVcqfQZA7rEm8hu6W510nq/jVav1lpLB/p1qP
iBNx06olIcTPgyH7bBrr0a3GZG+1Ll+NURuPDGr1ugi0bB8BkL0brNtCz77FVnk3oxrYW6Ar0A6Q
8WCopt6ukisxSsLq5j277quHZogdJCPcBXUIlLtTJLrwyEG9VGGndBzQYk3IciiLdpU+PrQiMy7L
pq4746LUZbluNS/fYB365w2bVhs9gfnE0Sy3gcMsdzn5788ur4yKQmpiwH3/Xz8awaBBuF4Iv20t
Axs4kvE/H7p8ltPp18qGQbP88L/+Su5+/Ri7ti+r8FdcFP2GCcMmJCvpq07MdKUj0HhvPCA/EsQa
1YrOXQ96bz5icIw3WmTmN73Tm207qdRXQhh5kBZmWZZ8QRI/nFR1BfMYP8/ovPWx4zLe5dR0RnUV
FPT68Elc0QMx+dCi+iHiNmhMNTpWZo7FOsvyj7wAKmahQTzpVUIBCwi9zEBZRdPTqGZUZ5reOlal
esIF5z2Uvao/06RVEcrWynHZLcmB9XFARrtlt7IVwhRqXG1oB4a9Ogs+Q8yjZ7vOf9Gf75+pwuuP
Vr4T0eOYutlzP29KO/3tSqU7L4ekoTYbIrezrWOF9woSZm7LnBJf9xss1aElMGSdVWG2KpufkIlp
qZWzryAuCFxretVX2uYmq945EmS+NkSt3RUM3RnY5A3cyGxlVzK/JRewuIXvevGwI0LSvUchhImq
UOYMKSxSEUyfKSu+wx4bQpqU3U50TM66ekc26Sas9M9eqwXrdG6bvjGvWdlsMwdWr1rSuQnzcgce
RyOwy5X2l4tdcGU74asTMKcksQw5Y0B7Gq1kVZKamjvWB6no66h294YetQ9Z2PQvVohg2aGJib4/
2mXOtJ/alKwX0et+VWIeqHum/gGT3jcyQ2+mMkM4dWTo4lKY+SOdooe8rXfDVLFu7vZJW/kJDiWR
TsdGi95sGXxqGjMgTSgHIYD8y/6KnRsYLhrmMZWrGm8IHLItrt5bUgM0stQ7XOKXyhO3OnycKJ5K
yODrKSM3xInFiqv7wQ2zu64fW25nGG+/AZAd+Pq+WybIeW3UK+ExlkiblSFh0FSAst7A3HDDtrtV
S+WY1ZAXpketmHy6UQcn8PEMww0ccJ+NNMfTAKVU1N1RjjAfoFTf8CVO+ll5RPGKYg/vSZqTlin7
7GyMLA3US5wDbxJuuU90+6uCZUIuxJPoSwhYDqYLt7OJPim2cAKuYHtuFRVJL5s+wyY4Tz/yvmS1
YH1YxqM9FHs71hG5C5tbTmNhpa3NAR2R0wB1tetV3nk/1OmCXP1QZfoLUuO3NgaEgLllK3LEc232
EVrmTeuGI+3tV5MBc16cIPI5x/Hct6u2xMtsKmy1riJvZP3YEuyY99g3q7AtzqXi3G3Huzm6cqCW
MocGUJ+0wHZ5h64cBXXkgS6c3Tzg83CH8l6Ax/f64Sk2KVGoI968gKl8tYVscOsZ+k11R10ab6Qz
4VzIjn1cvvTMuYI62JyAjPyCOHzkJj/CN9mQKPCgJnSpIjKIcD7RqI7zd8HEGXHVU5dVTLk6Vvqu
xqOmVw9uSilAKtZnZdJaMIn2QCsGXa/i8UK7cpY+R5TLnEp9dQpaxs1cDJx/X1SB5CrjtloJ1fyJ
4blS268iJ8CzKhC92Yw+NJY3SsECYWhQ5DPN7Rv4n1ksv0bVO+RavLGYAfYxydyzSHU92Ki1mNkk
jImpLY8lVtucdXuYaTuG0k3i6beecBHLGQ9QnAHepLhPwuDofvaDfaAJoNjT4+Tl39IcXoGSHFDB
rVNwvsNoXjAsbkpa4GFL64tMY75M37PaHfLdbTzadCZM+j61Dzxkn484mHsVFPFwVx2q631EycTA
xt0+8xAh8C0Af/tJh3YiD45Va6zD+k2nvdsl31gAN6kpro7kXae0EKxQeMXyxHA++SKyN3WbPXCb
/8hbBq6Mdloc0apLLpka3x0uF8cm8a11H+rQe+8G0Poxy9dC3PaturKM+jAY3bmtzIOmKXuhJ2fH
vbB6Olh9I9ZOihZobL4KOzdOmv6zVD4tlIL7UmNsrDvN13UFksGPRte+Kzdl7YS3csq2KEQfLUuS
mzFiuuy6k2dnH3QrEFkaIcL96DLY6jPz7K2twYGVScIKGcV/rAwfU4u3S0drRNH4HeERnJuu+EaO
fihtbtqqRnvp0Bs3EEQTgTgLDTGBrhzr1dFRaoRRwVUwPbeu+EYZpuFRAX/IV998EOt8rLGECU+c
rB/YiLZh2V81Hkw4v/IswknBfTkoDcqjsygGWgqKbzYCnmvav4/VhCZU7AyYH/hoblYJ9YyVHpKT
ZKcPMfgr9AP5dAzDbd5PVzswY6xkKV9EdCwa66xWuBGckIcE2IMYcE83PJOqzMqTbmXv/oim6M0I
k+vkUXkdfhfMlCALrpv6DVlFeyrC8JceBNt0SAEmaiEk7eFqgWSrC0630UZwvTWUNroK8BVSGpPl
q6toGPnzzXQtO1ThNioJ5MEE63KrAMjCFdhgoQ7dk9b1XyxZEJpozaaZAuE3UXIzhXLsDSLwYErP
Txs1Dd41pfHdHGuMo76OJo4jh8qdnYGv5Nmys+nWhnqKDU6p3zsJkNJ5Rq51VwfNgwT6kHbWt0EW
stUBSyBpZlVGKb6P+kNkwT2xmUIg4tgYElKch+h/0tExmbn8BChzLVHE4evPNjoeaYWnXekNKwoH
h4IQucn4MgPrp93X2Cml8ygouGgDyjtYL+96NoykzkMfKhoKV6Z1G8z+AzEA1UJKZ5EuH0dTe7eK
M4tgd4WlO8R9ku+NiaupoygS0+x2RHo1beuGMGIjiv6EcA37ekPOIpVeXVAYlGn3nexgK+xqZrbM
q8pPxU3f74DMSENSNJZdyA+dTjV9afLgct3sK8XfSa3sij31tS6K31MQ31xInisWGcwEDPvFrLE5
F622qqRZrxx4DkV8jVW6hh3rxFp4m3oYtD2cH38kwnhnZe6OZUrge41+1QsTZq2VUmtMfxWRfFEd
aIZGRKWGCRVOmqsaGzFOimln2+qXWoabItM3qA3XMXYZi8l4SLciSFe2ovsh88/mw4J4Y6FQNHoK
KSnSaAgLY1dtNGLXu75bY0gwYAUHaUkus7qRQ7STsdy2Cc1WjFGpE26SON0iHTazbcrHJnzQpEwb
o478SGabVk+3aZ0ciL31c5OS+LiWEWp+jWY4SVeStntqOXQ86p2UOSrwBilLsaNanU6F35o8YGXp
o/4jxF3zsfDuDJPMz6zZt46xkYRZypSUBH2H1nWriWAXOd8Fa6cYDbSNLHoQ/UEvCE01pm0Uv/B3
n1Oimmj4bFVlBNoX3hkZjyNMqBGAXtjbu0Azdg1FF4eCluzH7eAito2dbZmILYllm5L0LJ3HmXR9
Q4ybVAwHINH7DOduRxkjT7R7y9+uGeY2Qh+Ak83PZvd6reylhXxHPhfUckceHwHadIrChzDtaPNT
3GmIaeAJLgxn06cseId4Ty9howoTwWi8CctrRxck6JNDowJWm7RDMBca8A6EuDdY5m0zIgWQG6C3
UNGA8wXSbgz5BJKNNLK8Crvfxnp8KF3r1NslErFupzmNbybjVontdQFLJCqAbXOBjxSiaqoGTvVA
YtduqKDcO+oGe9N2RHthsVYGZuhL6VAUhvBG0utQD3vwGdtaR1BBlpQgiFQJ3E2Sr0trmuMrNiYZ
ZQklFie5xrncTIBShG6jMnb2SkscaqLzJ8Zk4LYFEinK0xiap42psgDLIKSHMXP1eNPJHr2H+uRC
MJvfF47iPyqx8IkEwJpzyBQMz9nol0p2SQPnwAJuJ2wHb/X0HLb+bOXWjJPaGPvZhDurpjp//vc4
UbKnqbg3kftFrblLS3EwgZqkDcJ8olVCYgFZoB87JyN7IYaOtS4Mfd9A0RWdYMUgT6GZn9POPIky
3s8kWCD1PwRrK42LN1LHXWtZOzsbfOaMc6jaCCBduptUUf04jK6SWi10B8KC1b0LtrdSDnnn+Kr1
I01HPy3JJFWsY0qIxRC7B+5fv1f3UqmPc4xCym/HHZjWuavU+DnMmpas3RbMOkVv+ylGXTCRb1LI
M+7msPocQE8XfG+Gqm3ySdkgQccxpZC2YfGdevVuNmxQI58syZfe4vMGgUz3f97gotwrIqPR1aGb
ncOnkiaPDksoPEFg4Y4e1yd9DxPeRKluIMU4F9sU8EbpoV4aJHkuUqdVLgLExIlzqa3xsZfdB00j
HDYzC3LJBvgTEKBZ2wXC0ShTdM5wipB1Ub73/b5uqfJnqP0XjHJDp+Y0Weg82jJzII2DR49wVOEP
KCitapXCWnes7yYWtVUc1NqxNgg0G4qTnn+h28NUJsBEd2OQHq1s+sZcOH5SrFce3MgTvqYCQSAe
EL8JNYBDHiksdJr+WwDFSMJhRcv2Gv0fV+e13DiyZdEvQgRcwrzSeydXVS+IkkoN7z2+fhaSfadm
7guCpLpVFAEmTp6z99pz/EM0H2Q0PF4TrK8guH8Cni9Z7131pAIYOJmd/1H2hfEmaGsjVHZWmu6T
xm2S8CxzGSQmWT41kTLOheJXUytEuc0Ze4k2vpJ4XTG2StRsYzVnRqFknchPQQYT032dIO+7f2RW
sT9YMdeQG6J7YlnD0JCezDBQD6DJXW4XLR2ZNNhSbA4bsJvjSmJpSFUKdixQa8mMzDKQjSAdKMDz
MFuy+gDW16AXSHixDaeE1v4cOoVgiVsOuMn5j5UwVBr8y9pOyCmcqT51oMZoVb14yxb8Wijsb3Aj
tFvMiCZLBUN8j5b983clOuzi1C2XbPExHjSDR+3AAccxOuyOYTxLdQLIxmyWxHoopEf855D17Yil
OBnij6RnE583qTRnxy9+CkNmbHeND+XUNLpkvtnVDKtdAISK1zrLRAkoVmZmc99AO8xU7vrPNzR2
lOJBc/C08TtIC3GJMF52DtamuWcT7BtiJCVnXSZXyEfy0JQNFhyrHuBB2BqNh45UOKKE97pbtdfn
BzNUzrew35yWqJ/RVCIqGQ7mnV19d9YTfweNxDvKg8y7z+zw9xCCmG60mX4Uzj/VLyrNvIuwEJ/I
Q2OyTDB7Ochn5SxgKjLrYuI53UlWsCTHFOg6YVT6v5tEL43V/Um+CEbtZ+naOfdrUNvapCoMw2KT
vRP/UiX/0b9v6fncadUY7ungb+RP5HuC+XkfegRSA1QU1OEjVYdf1M4miJrxgqH2u3Psajf2xjwp
VVHLgxJEIemqytpCjniR+LCyTB7VEHR7+czyza+gLHscfc2AYdAoV9XMxOpM860aS28XhqN76qzy
T0pK9VY+kwehkXy2kg+xlJcrNa+WrTNiDYgK4wPSHcl7g751hN/dTf3eV4N+cQWjVmBE3QmVPhsK
vShxWvrg12njy9d573vVwyo40LbWxmi8Bl2FBPX/kXm4NtnF6ggRcTdg47X0ajN6xJXhdzdREM2H
3vSZUTSRQOmFDAbXsNesglI3iEbCtSAPZY9VQUddukojsmo0zWAN8Ep64enURCsLwAvMq0pQztTh
I4/91zgLXpUmgAeq67uOXvgW+S3+y2Jm+syLTxUjvrI7+nCkQfNFhey/m383Cp1u77kdgx932NFi
CN8qwtVZPOrbkxgbi6nCukN7qOXDuTEVjTYm5K9FNf/xoYeW3ok+w/lMT1pI7BZr7AXD9rbItfSR
TYgGis5XcDcQNWV4xDw4LTT2uZerD5F5ZnpjnE11+DM78Omb9a9BgxHVolTftT0cgUq3aSwX8qp8
I4lU3zAgooUPz26sjX5bKK3XEELEgoGPirzc4N0LTAfhe/SA3HdotWk8hPAMudlmKfr5yD14XXwN
2bDvxWz4NeZDX/pss6NSnxaCkI0VgT9YTufKxlUzWAU5ru9h4h8x4gCb+gyObOjZnvrUZNqPmAjA
+FGX+bHZEllOMGw1l0RjwIZLJHX28UnIsvSE5KOqZc9RZfTV1N57rVuLHEttHBATh7DfZmp3O3bW
rgnTDxeBsjrz8AydMWxnRsm7ETjEDiwqawrP2KTLc8ZFfq6xXR3jBmlKnav5mZ6LsTJpqC5StziV
Abg8OOjqdtbRnYp2E4eNTmsFyakd8FU1jaqhR6QPwRq/gYu9Ikk55cj/DlapOPMev/yqV62B/sGW
DCAnRvDvVOY/5Qg+heCe6Bo1PuiparKvSTvwp6d8bFs1M7NjURfuW+vMiFyi22y2SL5BPIFuG+qu
QQC56l1gUcS+x6uqSwy0ppazVTWtWWYDXlWo8Oon3o0bH1dE7w1lsBLfQgiHk19fXbO++6poD0i2
4EbHJnq5+WnGLfqs0yKzqYDU4jb2g72f33FUrIOxChCjwT/QS5O+pBG9cLtBbVc3Ss7Mqba3zirX
c3tP3KZzDuc7vqEYNLypzVBEO3jdk8Y/xFB5+jmpscqYq7M9mjtbXCWJ89ux8++xduutPB9tkuS7
Dl4Wrc0o2INYbHdRzSnQkbfUHspkeRYDrWIIMzenxuhT6xvq+PnX+REwRKMIujNXI5mKRDUddBW3
B4KH5PQ8WSSNZwcInyCdvX4z9PHBjx1vL2RID9l43XoECrGwhnl2PZXInTH5HuWj2m0YCzJw1PWu
X6i1QrxqFaflIW+MgyxX5KGYx3REgn6Y7Xxlu6G71bvmJUdihnM/owFaOtY9TD1jIdK22WUIvzzm
MjD+snFvq0wRZbliJi5uTEYaCcXgUuKCtU4zGamOWzuxI7RlZGNopRVjmARSWdjWd4RLEUsbOC3B
BHGuEXrLcw5m74MJGx9eoX2MQxVd1YKAOWckosA3iINu/JEYN7/bSeCVk9vaL5U+6MUw9JI0HDvY
wIg9DQR3HtpWR11lE8aCpRcFo6PD/gm88NGY1JXMKNBv466b4h15F4hf05s8yDSpWbIwX6OuHn4l
moaWgCDvLdbP8VImRHzIRfi5oKogmJdagl5ErqcDsD5F75HV9dX4vJ574abEB7p4vvX+32wJ4ITf
SoNjSqlV4+zOBwSI2cnulO7WkxezlUvDk8NWWAjLUJsYtzEN+XNyuCGlnps3+Vqajvo+9hlaOuVN
Yg8A+xKwLB8qBdGLGgHtdRVftEoYyynEsgT923q4pg2kIBTZoYoG6+F5iANY426Q7Gk0OWWy05JU
v/hYp/DTusaHP7YEPvo/Sr4cLx0giZRo6U2SIPUXzHvWbQScI6bLupqQ8W21Mf45mHm7lxliMXPp
HSTt0f1EE+a/qFkf3q0oR34I5hzSmL9oU2CvC5/89TOgQOs49mhMZkqD3dOiRDwQbkSkuGf5mgtk
8DxEibHLA/Eqy7eggsZhAEfrARXsIpYRYjTGizxtVZigRbdoC7Ktz6tDGtfexTIM+4Jdb2alBo7+
I3VUsjTnEsYH0aN6EUEztKiuKmXlxowqxNlm1wdrAXUYCzgDio4M1P+8WNHh0WFpxwBA5Mol5lcq
hVRggbHjLtPaYW5bKxEgzWIkiHQlyf3Vs/KeswgGz9GOtvUqlyB5aEPLXQ4lA7Bw1ADGQUzYN5Zu
HypFC8hnrWjG2TRS7LRCOoJn87USXzh6mnU3zeqMOZsIop967uJ4KYNoIcbGC2MC0itmY9Re/jPy
J0BtU+SMh1bHlrUooeNxoy29gxYyehsKcpBcRX1RwQwf9TAyb3ajfQchI4Rdb84RH2wxbmiIcegP
Z8lno7QBx+h49VY0+qPXBm9rjgjqZaoTnKZ2z1bDclZ9GqnMD3NzT1/oLouPUGCl6kQ3rYNSHHx8
cb/iXAFybPfZPaXhsZlGkkPUOXcZeS5TiXn5avq+2vhog/D8lS2yJfg804iQx3F98gPipFylFEC0
nsrkvR1wDpdFbt90gdZMH9yM+2RrATuBx+J4K5i0AcwW8RnOKMOG0cIem+gVIXB4kcuDWQRf8uQF
Fa3fJjD9DYWoe1PiH1WcM/i0KIabpDkylX8HZsMOwi9vQlfMm07exARIZWaZjrTkRSKT1uY3nOmJ
diwBhoAIpA9n9Rldru5dUvbsSDuOep/g4QqrY6Z6r8b8aQP3XRZctlboazdrKj59dpsnS3WTjRGg
3OXigJgz39fkIW8I+mjqKHzmAhFAfSdCo93OyOkbTJ+Nnms3O8JJ+zw/Q4VAOrWqe1xAexJaAOtV
aUkOCQHi6Q3a0cwmi42E3QVVefKetziG+nKaiOTq3ivLi141tec/V4el3mMjyOJ8hZtEufvBVzC/
VYLs0kMQFUccEOrFnBJlpQUa8a8TpalBvn3yJN7mOKs0/5x3dcS4QzjvftzfUbBMjyASq9R3w98s
Gm2uvshNMFFsDl2eVCWGFY0iaqPxl6VqCY25MDsCgyYG2oxXttkn775JEFr+TnWr/TQwUGFSYVKm
VDvXigW9fKc6DVb1phpuTvjBOO5whH0YZfphhO6qnYmRCgLMRRRNBL76zNTruZ6UN1qn1Lh7GvU9
nNc2ucDhxoBSTjdhSXaEdvaJLd4N/UDTW9GTVUopDNIz3RDEsKs1vgVEpwcrNOQHbnmixyjS/ZrQ
Iex0TYuu4F1R+nk5xiOeZW0VHAystwkMgosTNbTKhH0b3MbmFudh4c899TMNTNwffXqqqXtfmtcu
Gch9ScvsZhfRMm4g1egvQ+vnoP/K/Nx1LMHyf6xTG67rvCymVgDQQedUlMGkXrySZOjE6dDoQX5Y
+bryU1E7qCX+j0DVOOEavpwUHM8uQP6/twpP2weOlfHXBh5cLw5axlQuGxO/AC1go9r34pc0E+KB
esZ61HkK1mkAG5HN9y8UrQfPIXUPxs5XXobhm+PGzq2IzB2i6PAt0vq5qqNE4ybIbC8Q7+A552G5
+CmfZU5hQAN1ahDm/FBopEaUBb0218xwvyA68kk2/T8rrYoRHqPysJcpdW41fbagvRLjOwnaR96i
OhqKL3PmX1N3wNBhmHLqJug1bF2xhmHm3hUjYGP6dPTxqZqDERuZzFCaGAeRi7svSepAWthGK9E1
7cYXgfJw+bbKeqfxq1/u6BqPGjDG2mXGtpZPEz2r4Z4y5QPo5G5DN/1IVOdWpuV45nshXofJ/YzG
uDq3cRGsR8jTW6tyOHk4KY4jauGd2ZDp4nW+cRDd+IqkJGVqzc4I7+uMEQoZgPvJqQ6Hem35GXaZ
qcu3VfdWDUlxAl9whCdTbeO5HTSKL5YE7j0JjqfUV5JLiL6iG5TuUmnuToBU33H3ZugnaL6LMHj1
IpHe48T4IfrCQ8lr+3tVsccPJ2Du5DB19vSxWoq5HemZjX5CBAxuVel2ZmToi8kbUcOJkf8p2lU6
yTDaDp1+sO37LiE2rP7mDTt3DJTptgzifB0KJK9yAfdtXf1kQmvDpbagQ9MVRgqsgu5O9LTcszjT
ZBzT+DRhE9oaUYNauS7mvAU93+j033apruT0p+satQiqWYDA4YHFsAQUkYYHSqGBlsE1EgRtRi62
1BbFjlWFxgd6Y9yoc6HYOaF1rWp0wIxdvvOi2yV1092mOAVo3DJPYVtlLyslKfd6HzHZSYxLGwRH
Y6LGlteFZoEllqFdQG7X1STEUaOdjdA5ePjBd2RF+jZXvWyr8+Hh3wNPA6E6XKa6+KfOx/xYTFm1
mzxVHPVsfDcbI7lnYGI2GnQe8DvmcfDB82c0gE1f5/bggZNsvRR1i2HejcKO0UNBtwsN8zeFRXUi
qqQ+yUeKFXUMGlR9aRMZvooSjI3ubCtHdIsfWr3y/04auz7iAItlUEzTxWxOpvIBZW/tTIV+loWw
ZXdY8Og76/OmzZi3o84QR5CA6Qepdja91Trl2XPpMAUfqg99jtmJ/+HQRVhkvs4sLVW/ZcPSqstd
i7+XfnLJvLEhLaKnwml6hC6exSmphbLtB7gQVT9FqyIEBDRESt7Rj62dAxaeNnHLD6CtxgE+181o
gJtL8Hc/Q8JTTa9QtQ8OYSG4PB0kRJcekPq6U1NvmYkaNE3eEhLZBO2yZ19Tb3p9ThycWztGbueb
qRURSso+OiptFrHdZrJIZxSlMMvuEMfdmu/Idzu6X5IEb9RAxlKVQnKyiZ/z3nPHhIuv2tG2woYW
gvpeq+QYAxkcgiNCk38PJBeETFX8zyyLIVVCe7tl+FXwInQx7EjqgzClh50xMFqJEpWtrI3ZxNBv
KEDhw6LfxT0uRpegdWYgHXe4JnmEgQU6GMS+vN8OafUHqX53NQYNjXRtetvWh/AuqhZtdQW7IGp1
aHhkO7arXsmDlcswaqlnRnVNQIMwyCBN1XFPCFC5z+lFFNVrJ0e5EDpGTQXDgl3Vebfz2+HUKOLE
CIGy2+gefmm/VojG4eM5p07GdrE9Fsg5rZ1ZfsWmDSTTzfGEsmpqyOFJxhlS9rKqJeAQdPoA0uMe
9ANzuqq7U/t9yJ6Bhe92Z/bdi4MYqOfs3ozC6R+xrmwn21XfKeLrVZP07FldUnHlAaOsA3mQ7GrL
MbZmEmmvgu7UwZzLtyrLd5bp5utywryh6eELMR7lvpwTnLApNc/vAFcPa7tqWEv5G42YgF5n1L+f
7QJ9yH8kYUcdPWQDYN+J1C2WTXC1Vv+elcGtYLB70PMYFiRl3tqLVCYZRYi3cMqPiZ387uwZcFmm
8ySz9fahqIFm6dUjaprw5leYn+YtaEF+566hw7BQ+go2rYMduFQUpqgWG3FP8cMD/QbtrjUqrxXV
mRQ99QBrbikLvS53mr0F5b8aKvGCtxfFZmgshjYbN3pVf7oZ+QEV9ou6Iz01AlzBALXoz7Xh0B6y
TbGD1sm4Ia3WzEa8X0AsPwMqH01jROL6+Qebze+EW+1inCbjMIaDcfEj0o2asD7EWuSsS5OdAYw3
xLlzuTuV7YlWsfFWeop1iZI7iuN2QSKhckuILjlWCkJcrcDKkxUkkegkfl8sUnkdS7w1Mu/ITbIX
LdXjVWB34Y/YZpMNMNA5OA1O3xEEaGAX+fLZTApStODCoVmlV+Rpe6SS7tQk8veuyzw76NrZxYEr
Y+q1L4ar6aumKPm59YWz9cus35MYtm5icsgDNchuQHGQioS4phsN17TJfdVDtedo+S89S8PH899E
iLdWcxcOKnzfYwBr4kr9Hb/NqEQ9z86yUtbiBFzkkMWrLlmFA+IFRcXKKXc3eVY1a8VQHaY39DLt
UEGNx7ZsJZ/WrXmN2/iPlQLqdGzFOjdT3dyRUv7j7suV0jU5FXbSvOtNikkMQhH2BvMDsDQohPkB
KGgCJ6ZTExvKWcsNd0IewVioCSzIc+wY/U973pPLr4Oflgn8hbkxZ+QZNovYtd+yVP2FHdb6g/4F
SpRwXu2xFhtkkyNxTLSy5aECgw1T0u4XzySsFgzux5SpZGaDrHikybBvfaoz4fU/5NWpBTFTJtLO
t3LNjpu6orQdi+dTuKP0KQvw2ATpwrDHsMOn82pE3tpsManHTv/B74wI5a3o97NeHoIw+k02RbMk
7ELbBPPenKgz90rh3yyEK/ItvM2pvphmyJ6adAQ3C84Ve9JraYR00KzhT1To4og0NHiJ3aI/cCun
OaM8wjaovmCHPZSur75GHvTEBS/rEMBJVhBfDt2XsafVbFxromsxTAtDNMYbg1v0cpbKa0ozAG7q
V1rLvgxJlmxXiIad34Tvfun0k3bUTPoT8hEfIaktYfZZsgrQAUER8ndm3MdZgQULApBaimE1ihTL
f0UuRuBLtF9wG4WSE4IAUr6KUWJlMQ7ZuQUnu2/RgCpnUZvTgO2FGNsCNgRM09raKWBej2OjZmDu
Bc3nkc55rpgvxMWl6wo7KiJXpaTh1T9kDlghyoZBR1LtorHAYklGlUfYr3E0vSHdjdgFIKkzm7XY
vsuvZlFU2axVcfHRie4EMwoeGbfg/lRABtcs61gbOtY1VSOZ7j9XlxyUEMN3rQonBBWZeyxOZsJl
Dmt8iQ8sXIVFQUZrGA3fvcXKI3fP1IrOgr1VuW1jLduoWHxWgfsCUMv4Cl8RLIk/DmapkBQDoUfW
1omF+WLB9zgShAU3et4RQyHON6jIXTxumLmxayBVlTM4cEx7LSq+sX5Wr6qqLZklOXf5jNvNBLQB
OJ58SnZ9sAFgpa4RwXXAt2n+ACOq71hHxE5YtKV9EXVk75ikZ4duawCkIjj2f+9t8hEzduwAckEc
yOeWnSnZo6KibE5tXzxfkq/HiKiWTduRx2Ap9vHvwYoLFPJ1+UFZHfAH80z+sFV/i+mnLFzUzAeP
7ioRTiHTO8gdKv7o8FihBJVbVZB4eGSp01c6FOZT5pHFFndx9lLkHc14LgRzT3hXt5Qjr7+HMK5X
SQD4X6jUa1B4F62qhz+KEuRBrWJKjxvdvA61LvAvhF94/TTC6AWoKMPYeo1DXK2CwZCdyXyugTYH
sD0CfR1Y6jUG5/ih9k69B6C4Qq49opt2oF01Q3WLgqG5duHt7yvy5anHKpUP3Bjp7HcrI2SOVmls
OZiIIGo2hLmz+lbdmIVr7ly0WatYNCAibAQBBj6eFZwfKI95BFGu7bX0qt2Zpda8F8rtan5U2WV6
tV7izLTPhPhi48v1VYbxGMULymOaZOY5UIDbRJY1/cot6mNf1N7BUDwNejJ6AamQIG8m5paQpCX9
G7spdxo7750b2tUdh3S2GVI/WnGpIWKJ/GY7JQ59kdanbgg8sErzZV3lgbmyAsvY0CUUL7XJNVOa
/qf7Jr8qJlEk2oaV3Een3gUXJUvzuyOKZS4goss7ZuMw4c1t8HLEjODL7KOz0rvNXVPy8j2ZAR70
wYaaToApDPFSCLp5QHqAfFmqYBCfDwXjw8456XHqAGMkk+fv07CAHktcgLaEvUSojvyKN2TV7KXq
oOSvPsCQuoAyq051NBQnRP5TTzR4BEIyJx6G5knPSQ+CRKOf2tZXuXGz3aH7becqpXzjXgajxRk+
LzbtvPi0FmrYri4Yn3kWyNXSwqsqcpsRpogeeLggiDakPM7PrNID5+kf5VJVy18xHxJagHjZ4EzK
H4xMTjDPqsH3YLA80VtoVk2eRfxaYLarDFMkqzbf9M7xMLyLDPuY07w7epsyO8G2VeXGAyYwjaBo
Qg8+J02TF7rNrKk9xYKmT2IznZvoWlFaMLDUOrb5dd1Gl5zZJe5OvMGwgSi7AE0EV91L2fIFNRRs
dJ9/2+BJOP3Mm5+lyScoM1zVsfiFSmk4JpFozl7r0YaLkZLRHCBbq1LnKN/m3Q9oJfndJRry9FXV
VYQQIaRydntw/4V2DUM1epQoRdx0vLfRmOwIf2L8Heqo2th2nXO7jg6ab5Vr16/1q6l3H0Ef4XhJ
u+LcpvGLZRsTGsBHNA9y6COW1+yKONrlT6YHgML7+NRMzWVSDvf6NJFhqyPmEg2ZTyTj8tkKo/xt
43ivAt2iO0v+5xAhjzf0Gqd5kb/N7cTc9odXxoPdcqy1TxQi6EXkQjUgERoQrRPbxHc3OJftC/UV
rMbJ3Eed9x2PXvjcYXqE6QCxQ5Xvc3ORii8/Qn0MYcc8T00H+C1mnKCMDiYypqGZhXzBaaJwa06l
z1sxX/4tuJibpfWM6Jj/M263zSarmJ6D4BzOzwU/0+z4PkRTsddzGjJekid7c2YYyJ51gcl6mWZx
uJSv6fOfPE6MPXtNOBvZwVdSDGWBMlJDlxoNfZbYqrHUbVS1zzA6ufGk1k+xTRUEIaqI43r0/g/N
pykBjgVihw3avdTTzyRXIOS3NLs8dKKd51b3afKhGaZhszbnXdNUB/pRPkqSdmJaRexmyXTl1NG2
CI1m1xAzSpqACLVdhzQ6S4qrN89nZI+F/9JhCh8RSgUN1GNWrseXNC9e5HWnA2Zf+H7fLpI5+ouN
5Y5vQs8Oi2de0BLtUQBBlSIQ33PybRxO76pd5RfVqHH35EWBmDxOwJHFDDQ0xhYRGNiFJ/UsNnZM
+agw8At7hrslOcTCXVqYOydTqRo7cclLe3qgSVgX+niGbEwWrhkWHxX+/o1npojlvRRwgp2NBPIh
15CH0NI06HaTsfr7WoAT2TbHlZxSkEhus8SqEzx5zVMJXE8YMNWTQofDqyKC2MII+zc/kE9djyYJ
NZFU8LmQi1kH8HB04oCjE/bQfHAYJT0fyaeWkf4EoeBu/77uBVa8jCYl2Y4NJnYcy96W6u5ALe4d
TIBSR7jP7AJIJziTpVosRxH/Umunuchv1vxMEJh3tI32OXUaERsdrcJlxVcA2CpDEMOFn/wzdih/
Bw3ytRlFFqy8AMHyhDsl7NDlWwzKToxpCAKdg5ZqImaWGihCvDDzGtjp/RtfqWLnM0RFesm/uO2x
2W+k8JDUVR2ysa2V6zIzq/ugHWovNJfyV3kx02e/jhEg2v7VHogY4XyGY9K+Ywoojk7m7OTuw3Ze
zKgriN8jP7PxjKOwE/9mNW1wQvJsLorC7KAJeRH+NQLLCgPhQV21MGri+E8XgVAGcCNgwMJ4nscg
oY9FBXhHv29pqx8LDf9rANt8MQoi1KFlZnQgOWS5qx062umpMzzkMgKI5hGheQ7hdZ6d0mPy5xsx
5IYw9zfPOPPKCYkQ0lGzFuxeGrpqzWsYuyG5thSt/ghGIXK1pYwAVlx8MAXXxYgi9VwY3dYPCgeM
89nXK/dV5kKZsfpPO3+RG5JS9l7VIdY2s2YXWWa8FXroPBq7N+PzZFLKDkNRnHVTKcBcaPavofA/
oD5f5UWsNO4VyVC8GPqzF8TjDyfL9H00YQLtfVv9ybt6R7/zpwodHO6uj0CRa+PvIYmsHv+FSbRa
QCO5DccfY5h8y1NplTl91cSsd2roWVdFqAnMv9I5gP4WSxoH45EZDG7EFQiK/J7l1cwh0vBS9i1R
aNQ1RHaUn8TgZr+7/pXuoPaJSZ7Nc2zF9Iii6SLSAAgt27EL2SreTn63VAPrgFOThCWfirlyhyx2
Hz0diAyJKAtT64PrkJLAuehIkTkm3LJLpbK3ASzxBYQs7phJ8Wd+UIOYuLGahAu7jctdPZAbQLbQ
HENM9F4ehvta9ZVv58sxI/QuvfI9vyZQ3iwsU4QvaJl3MfeIuwlIk0W/mGMNSGnwKr6A8lS2BjEN
kWn+Q4WXgWv59sEELbKbF9AbXybhQEkC2mCVW8EXCdnip5dl3ONABEDO6LbP+LBapNfS0nAvN3zS
TtEyP3LiTVjG8GAMHFVawJrfc2WCM8YQpfRn3ZslSH4PS5BJzQEdXwjUY6BhkwYo6ZVcHKLebg+F
W+JeAizj6rzJUkSHICvLd09vECngJWUWEp9rvndXUXgeY3Hjm3Wh3YW5jcVrHgMmumZjCQ/4OpHV
zU7KuWCmU1dCibNHh4uxnfUG8uYq+xoFBKO1Bn6I069U+8ns7wqZP+1zNwPRqUwi9ZenG8q1Voyr
osXuWncqZnLszJJ87H4X6Zjp9EOa7HefijnzRxX5g/VBf1bhNtCIk2YJMuS8P34Rvfs4Uw6BQY+Q
Eqy5I0PM5i//9JuMpGyRmozewtD7J8DE/OIN84zC4pYsZTzsK6RAesIHd1aVAQteTfbZiNqPlrfx
QST9uO4tWHXTrKOmXsYDwt3HFPmSZAnr1aPrfXtul8wuGm8Oc2YfCdRoLuCTWtvJZzTrBIaxJhOM
RSj3EBzlMBYb8pcRojJCUjTdJTx6GblsrUrWsEXvdONH1/jFFtIq3vhm0JfyNkSi6r83pL83KRsZ
mRrUZ6WkRau0Qb/RFNhhC93x3eNzCYcxFD6FwfCE8c2NYPTj0j+PQ0hWnE+yjGxXABCzz46BlWRu
XsipGWLQX25ciO1TZWyl+d5VgABrAVgWJoDx1grDAM2C+acb2+aQknC6cAHjFYxjyBsxQ7EhsZtt
PDjPG9whrKYMyi7PyxmEQbidYpRNWeSI96pHa2erwbiTm56UVX+Rt9i0M1I0ctJo33FgxMsgjI17
rJCTgwSXhCBysbS54igbYG4Wau8585YdKRSnVVZG2jJy6nbPtsFauI4KMTtzsXT69+c2gbdEvh4d
/xv6Fv8W/JYra1TFxYGGCgJEFCa3fgq8VQJJi9ieyT4gX2PhU1AKWB1+tEoqusoUuPOU4ZxTXVr2
tiXqBz5S5+qRuGGgmermmFDGoBPptgUzAgfACAylyHgjBeEWsNuFH2GTbJL2dBaf2fVxQMdJng6M
zuY2J6TkKQXvym6tqHmzqaZafUTzn8tcO63QJzMHje2TXq5KB+cp9oyjaMr4pELAAtjq7YRmfDVT
UGLJG/B20wHoTmrAHu3hBPGtCLWKsIkAUyxJOUaRO6dobJOzFzYqe/C4+BWSmJE4GVmkQf9L/pmz
kf9Kgs4mbspx+Ty3jEPMYkJmHXS0guf+bjOy93YK0iq80PnhNmb6I1KznW2SF1V6rbp6fkJP9bfp
JuDHHAWjotki81PoRQ1Sl6Nn1VIOk/R5oiQf/ddTt+GdE1j6C0AkqB9HRNgqdCNbyxleEpCfZJt0
q/4qpJU5JJesyb3f9eV5YNtInp9eAu9wFC4DzqkSBuKqW8Q6zwW/FRNH1rkjVpfMK9Yp0I2V0HBf
2/OhiNqPuiyxhxuEW+NXyA4MaZa0EfEJ4ON4lmj/dUMeCkAV67ZRq42tJe22y0Kxf34iz7vEUFNL
zJ8jtcK9FVVyxIt+VpQhfvXH8AHsevzo++IrZRrsBt1LPo8kyt6b3bmEzZhY8KQ8CKy6ffMm/MuQ
akgLniVDvun5GEmTn1Lg8df9wRQ73pbEsWVRWz2rxWl2aPWGhXDIuElJsYr8BH4PJpzeTdplMQkT
rfFDboAjt9zZAnYG7IlrDOb+ajbCXWZEGDCGKO+6F0Un8veIRQ6LnDgagA21iUVFln2aQWItwHuA
UdIbo+gYkgun+tTjMgeD2jKZM916lU/xRDHW2lxeioOyotr3U5JuO4GDy3bAECc6MuN5AKVbCEwt
g+o1yg0F1xsQHdDEhIPl5gNKcnMZW3oDNbVbRkRcFKcYhdUYyO68/j9b9YXvrIXaUb8R2ncaRU1m
RPFbKbz04ZmqOPUzm7xnnvtv7yysGAK1xQQCpQyJwGXtWkqNtpl69pZ1ydgPA6dtsjPxgq3DXaWJ
0W+WijOQ4TyI9CsiG7sCXdrktXoxcJSDlPPpmClV2axkXxJ2wdrjrsSwGtH3QjYmu+nsoA6Iz3QZ
UU2VLjr9PmH7Pis/GcQt6ZSvs477r1YWj7w09HNpJT+JtSl+MkdD0WOh/qtr9KNxQvFqO82D7a/6
y53OaN1n2RbgW3kftaK2frDIxUn/lXv4dv2sLT7SoeZbrWXuLs407/hcuRAs/gjj6WYplF60O8BK
6cqxaWFKAz9AmTak24FC0zoYPdkh7FOljafrMOMMo54uu5gVfFMbTNjNXNWJTMUzwOD2H1tpz65o
xjuJo4T6jcFb0I/aAX17fM6U2fehVaA25xZ72Vkm+4vhp5kN+M/dnDZcim55Mf0PV+e13LbSddsn
QhVyuGWOSlS+QdmSjZwznv6Mbnh/OvXfsEja21sige7Va805JkRz9GkWyGw7abYDlqi1LW5qxR6n
/Ux3BdM0L5MmuwBGxoUOnuYyYphfm8wqGSwzjbRBbT6oPgQBIrv5N8XJoxN76rtTz8SiOi6Mm4qg
zG6OvphRAhD531ugms4DfE1UbnVGPog/0L+qiEwld+u4nD9CSEJxzxQ4daAsy5lCPKNBYNKWm7TW
y95DEMcAuIFAkoPZw/hXKrV7acLor8cC/zz7ZKrV4IgL1O7PRZKeKBmCk7z740FQQ3oiBbTaeW7Q
Fp+WGwRRD0p7jl1gAE9zkTrPsiECk4Jgtug2hKyVGskuRNo1dM8tFQb+GA37uTWjB8VR/ftlaj2a
sXWQFomZmg+IoWkSxKMyl8zVYGcrdby0B1zRI/g/jQKOIY9LvzI0HPeIDOHenAf/UT7w9519RQgU
mOEBe5qcq/Vc9ytp6ePeiVYZ4JuTl/2Vg+SmZ3uusYdXPdfLkLcnIPBMl8ah3lZi+Uwi7RaqRXJw
4ziHO9pM4Emnoyw3TDwJcHZRYvoxMTm5xzqQc8xOqaLAyw31siXLlr584EqryI+mKJTlhkXKGTcl
k7alsz0qw0MfQO3CkmwNwoigolLHoT9upe1u3XP0Y/zS/SYc+lUl8Xk2k/6SjllD/uiwh6y4WqQ/
ds5O3OPRn0pCMKEYvDKlw+skZod41QyAZAWTHTHxCWanXTUqni9cYO95aPfXoUJ2qxSkDpuNQpkC
WBvgwDiNyMajcKuK70w+NAm1Jr10yDjievcVI3oAThvSCWNqBSCKsZNvxKtUnDy1Xikvin9kiXJO
GEGdk3wmHzxt/PdS8xSY5OJP5XtlQaCvUzbeJq/DFMs7DOvT0qtyetC+ppqTkiVuLGRkmLtzPM3E
c9qnuAzPc2ni9xiYd8Ytgh1jcrR9o7kx5GwUVssMyMpSpPWOBmUnVr/wHi6HBCVNq7s8bS9ybUud
DWI4klN0klHzlvKv96EPRgm65eVpG3OoaGHNbPpQOVgdIKGfB+g0HNBVrClG1ldsLw7+RE4io+F+
wuNnOQi06BOBSXds2pRoX9/SNnB1xmKfO0dLf/b0fvrN6hgHMTsBHTmOXBopcZ6a7Aqnja8OySQb
itfptzFs7Gb8FbC1HqSi4mesNTtIQyIPub/fAm5WPe5rtFr9W0Okxoxu7amh7LzVYUbAbOwdlvrT
JmcI03xPnrjQxBpFcysC9vREePIyAAzLAYOgI1wHQkTrBY6yrTq4G4PePdb6gD9O5UTjFShifZqF
q7k34n0JzF6OZHuTb6RLSO2ai5jWLD3r7azrwTkyMW/JZ6N4OdFOPYSecZDv4/33ietk8yej3ND2
KKUGmiDQX8pCby6yhC8yeth23myW2jYu5opQHYzx/BcOHjzvP0uwaG9r2VHJ+m3pZglSTvppUtSd
mwwc4hl7H98OtTt0VjAkaJzjwv5c7o7Uw05KToK8ueRtFpsGGc5pxKiEj/xAkU5zm07OOk8G40KF
fM0iu2ZKOtKJI8fPutrxu4aEA/M22uEAHqwLIPrnDKaDgkx9qz9GU/0Hc8O0kyZbrA6AHUTx0BtF
vJbz9zKyvPuIPA+G2XqyVkvrBmE+wlGL1lTGlrTQdi7kzN/R4+oCgDdgtxGnKgeVY/M26ZEH6eSA
Y9rjDEK3iBw5cE2yZ2e76W/sVuXRZA6yJ96JGaqctDQOwYWGP67GdJjeWZPfPJeJZqrMZMGlpNio
fWZvZifkt9aEOmrZB9BP32SpKbcdvKEU3RQktkHyrpwwynmjP1k94Rr1wFgdFrpda/VjGemvGMmT
YzNX+nEYMawFQZPfy5YMQrGK6n26GuDkPg0TlZWSu+GtZ4q4i2urB4EgtB3ZiNHVafrnzAMM75mc
Avumeggsoir5bpqr74Yk5CQVDKXEKbYogpq1pfQFEeaAOQmERaCH5QSqXueO03tMPqf4ZlYsz4wK
O5fgzCYk3FPrj03aT5+BHn55sZddjDxZ2sY/nWGr7Wmq2X5FFCueLQ7cM+zvZ4Rhh2rswysMK2T/
THDX9ZiXb0A8AVfi+tmPDqReHFGoulQTHwh8JreZSVNPYvb7wj0GSlU+JOYIHzvHk+/V7YzaB7/V
v+MvjYCdomr9frbQwFF9MBl061Wexe1znukbLdbKEz6P7KFIOZ4vNdyUzXyJjDZzw6v29mSWG79J
fhUE3sIBVLIH0zb41qKWQtFVyBduqMYd0AJPFjwJChJaFfJGMuOi2oxGTkwaBojnNmsISGcwA8aD
FkZQDd+VAQ5C9gJL1X6vYk5BKATmfIducK1AL7g0GjLeQO/6nWWj9JAvi1YzEUPFqzaitJdD2Tkt
nEeRRy/P4eh8MEvq2p3c5+cEjjNDU3QLnNw1giJSoZNtw2zcsOpCHEM6QnhEv2urDpJDZZFI3QTx
xRR6vsxsuoM2M9LbaMFGiuqGyurwCxTGpZlGhAGizx7pJVFA+afiKcWhEqsOjEHnKoXAoViOlA4G
Iv7OX/J97wJvqIZxi27QxjIgXP+cBdJ17lonI0OZJD9QksQaPMr1wUSO86/CnoKbHoDGDlP8nFU4
KdcpahEitaSFXh1ndOAyNZwc4O1vS5LVLnJ+LsfpVTG1a4ezBphNF6GaC3QaKWN/1EsTA6KVWmC6
NJBc4keX40G5kiZO86bmzrMdRs1FzbqQ4UaB0dwb211h2+NTMakluWJB+TFaxr9ny3ujGe5CXbcA
7c7TOaeocmIPhxmCESZKn9z0wQbopXMeRsQzgRq8L4XdWOSNyH4bNyFbxYUshH4bhcwfGjGWcMlo
2ccsdusR8ifdNnemp+Jlxlp2LNw+mClqwgAVnv9GTlT60qPJd8zMfce1AoDFAoM81I1xtUj9W2lV
FtyEHBqaXPkLnk94z5hEfQ3wDaOF1JE4jtWzm8R41EugMDQYz63HmA5Q9sovCPfyhMCgD2v/xPe3
V2jSXxWaEIAxWhAtJaLF/z2UkfvvZYA+Z4fkQd+o9JUJUSMSqXdg4MkNRev8cUvDMF972M+2VQIp
C7/57BycAK2kNMy4gDhZBBxwu7X9hF+2ztSbnFvEAaZ71CObToMMKzITr03ROeqGHrcIIzcxehld
eJv1wFstpvhGR0M5TjTXYgNAbebeEP4OdF0jCqrMw9Y41E53hVo+OrGxV1JS19K8F6MAGH77Co/Q
ehJCs6HyvIXbUdT1DcM9YWtlxSFbMAc4eyRP2YjYCImDNw9gOWltyYdGmIcn3cYuINy49Gsr3Lht
sF1aQ9SwJ7DmFMJjbOFYMZDZypeu1UyHVyNCqSnl6kjSVpUJqmM5SzjhUO9djq18S0Nxrrr806vs
q9yC+977jXjcOrYci7B2Jjs+V3SFYzigNiDmSBZGsh6Sz5yMfX0Y3X5lNO2q1T9cOvufHq2s7aR0
1rFTM/JcItCCJK7UO24aej0kfG1mfI4IdiGeTMOb3HDlheyETrYlQyZaJYRIMtPUzV+ly6E0nh8H
Qz9z2siey2l2LpaTfdl1G16ZiYfbyrVgRhptDwA6XTM6CgiJ7FmUCoGy8QmjrVFIWQySxX2el81v
RXFpWYlXtVuhiE/jbteB8sTO73NwEe5x1rJtUVpHqXxgXhK9GjSr1oECt7tx0VVygjjPJMQsnaGU
V9htdVh+hwUWQgfQJruDNB+3JolFtF0T23Xv2u6P7BHKh8IKrjGJa2gKy+xYqFF5jvu5BpHR/5JF
o2cbzbkcrC+fm3C9lKCsvwypcaasCWS272j/b0lGFD7SoABbwQ0mn/086NjFSUbC2qTkk/HQQg9b
kwno7iIhDG40BvY4cEeaXf+Vldbc6i/GzCl4/Dv4+fSowI05RK5K6lKTv6l9DzuU8/HFsADAzJlW
nNvIeRnqXj+lGdHtvs7pBunvB6YjTpmq9h2GdMSjhjGFQRDZ0SE6/glH1VGxoXNi3yaFo4powQFh
WAXJzBcipi2BSgtWunZsB8Qa0wL1qZ+K4sH1zLV8ldFpuviaXh7kumPntMHNCqASvuQ7PvD9XJX6
UTahRqP+RwuQL7vTcm1oaNykXbQiYGHTTnSgxolbedt7XboJXAvjaBRWZDAr5QfhDubGY2c89hmR
xIGHeWfZZ1DDv/6c9Yn4KapVZFbfPVKzfW1gSMv04E8lnK3yIYxH9SQHkFjtkSZB0Ixr5WVM+3DX
6cBgW2vcDlrjPqqIgumKlOk/4XKhKivFs72P0oxo9USl/zE46lErGnB4TXSpocW/dOOvZXqnIkIo
Zrv92wAfVz3a1kpZKlcieZAra5N930SvspCDNB4eHDKZVtVgezj2k0NtIlitaF3BsIDllmVr2blj
9aRBJUK1OaN7A2tzp5IkmGcBKIWYXSzr0q06oKEUBBNLnDIkSWUe4QbOJtiDNkFrGJgJkgR5t1Xu
1tS8jygZSji9g7Ydx3rcD2jProGfeVeipplUgntyKr3CcFMH5xQhCIdy9CiBng1H6dZg0STjxKDx
YFCCeEP2Xg+l8eJU5VEJdPstcpxL4BvWN3bmS9505DLpzqYP4nozZm9QpzcmPrKrKn6m0AGxYiUu
QyfxMlF7oXnayKGk17ZI+bBXXlxlbuFOpNOR/rtV2cVLbTDha4buQSeRDN+Y7S5NmTZBdRRpdNWQ
rULR+W8+LbvjckhFT3gbhuqRWK4SlLgGRkDxyv1yhrB1rrSIdPVDpesG6jdhy+bIs5ImV+ItdKJU
+GSzEGH8v8EEbQv8c0n+0JtevQ0tsjaXS74o5j3KUTg+QoQWWUZ+Z9fMpSePmEXR/mUP5tctMC0N
9T0EQVA6xMHdpWrZHhyhKM7OgeHAVxbCYjtR2EEjjDK+UIdYZMuTWjLR0U4HV98CI6XkrHX0t33F
/GY2ILCGHpA7EpaqnuMwdIMRQLGp1/ZFq9uTRvvpIOXKP+rlpFLpy7hmxCZpxAGfte9ulo9GGQZE
1k5Mpnw4dGevbLXdUgbZE5gUplLpobBEQNI45bjovFa5Uco06/9vlktyNml8NFnQFQdnfdTMe/lQ
WROKbw1mu3zZ4+3KbLu8TJJEQpVHnkbsvPlzid25RTx6yM2HUtXN/U9DQj4rscittAlNmez0ypmB
ygmoGvn/STnmyNlmu1R8iq3G65+/lyawLnwnO8prJUz40RuNCJgajE7jI/s2jSR5rhR700bUmA2b
PLQ7muMqnbg3+Sxp+xpPIQFGgzCET6qG0tExjAf5YPSgWtPc9633SEuDjZLaKdPD8g2fOqgbU4vD
Sx+14WVIzL8pSCxt06VqfVbxNaw96q1HMiyNZzn2cCv0OSwl58pNi11h5fo5bkVEA/04WiX6mxWG
7UuSRBxZxkh/TprxuRMaRNpQ/TYJBo4xhNCHa1cBxlc0QXV2q9Bz11niQiB3Ed5qZfAk/OB3jP+y
5zh/yhvQ67nu9++DgVJ0gry1PJPv0antV4N4b3mmJptBA18M2zUmPfayTFERtRK1SYeMQ3TscwzR
e4LvI/9a95a5IreMDHMl6C7N6D43kH6OrR5qkMb/c9rKZxZBrZSVqAV10peCsOtvDeGoD1ZULa9s
I6/WnJSmCZkLex3ijwQ8qewc1g228UlHgiOPQFXLfcMIxd/I69ScCspO8XcuhTbmSopMXbnz4goc
ZotCCOH4H7V18tcGVTVnpG5iGjr90fIK7pawkHc+TI52prKveoyP8DxiWkFzuSmT+W320LMjkCuf
1BB5RBgTU+rQ7WDqilKaqXCwq0fUbY4RMD8TS4TTGJ+tvDzY9cHFzZCKV1EbNDgRqNpqUgiMhoGg
lADGAYIluY83hpmfctD9kHnnIjtgvMNKyxZsAsg5GmZmOwsWBcsXbBRDf28Hq2R2LujckCj5ixPl
DEvSQXdH47R8LEHHpIAKeNplFWxCra303RyYlbuKLdO6q8sv/EARk5gmeijFs8YjWMLOVlag6Ts5
wpmAxKyEDu5iaL6xaWMEF3+rukf+aFXEp4qDLXpHwmhUNedWnmFdx06/TzPyY5sIJP8PVa5WRge/
BU5D8jaZegTHXuQM11OcnHNkqzSOO36qZv7N3JWOUh2O7wnRCOEYH5cVYCEz6DjIKWqhnmnYvHdR
BwCTKd8LW9i0KcpWuetHzdonjrtlmxS8LZSy8iGL8Ys0cNyPZv3eFJz4TNHscgOb/GB5RKTO4WQS
loRwF9On4PDVRBKu08nNNvr/Jg1hEhbrOQmdfVnpGGMry4TcXY1MbrqX0NA+lNgZH+zB/mYNW/HH
441jIcO5kFCYhuiWQAnGmxrM5olwiqeSvsW5d/pHOYytRJ6UfJZUe2YDOKOwm/euisgvVM5yVh1N
VriOSStauhnksB6KeLDgoQBjGvKGgmOY4aknFdQwZsZCnaUbXXuVrzyyBdFGCxUTpk9jPXh5DhvM
oXwVJ768dQmvCKYdc9mHYXLKj8gMbLKTCE6yTNZJqXkOtB4mEjFzSZaQXiKHLa7jeRfdcC/AYIpP
WzXJ5glAT1emDm6d/uYxEHBMW63fdBsb9UJZjJVP2blr6OmDtVLWstDWJyt+KDr6DUN3l3dh813q
zZ3KgO1dcxHouvFaTipLNSkPFVM99ln6wWOsjRtfqPVjJzJXWm5cKyOgNWOacQmIVm/ujcw9jK7F
kS+IvxflCRgumANxc1rk9l711ZG+eTfWx0hRwssPaw0sznDhFvL23jzeqHMbovkIVS+sguFSo+Gz
04OA4hRSzaQ55I3z1s/7iX6ZIq/a0Swat5ZOxK1C23zjIqH8Lls1OTLhHQ5anL4VwWw/RSQNbfUu
RfpF/eBzu1HaNrrvftBzhbvbR+4HPl7kXzXl6RTfmmSY91oLXFdnuA1kxj0WM4oDLVbPDPNBzXdj
+yQ7wTEcMOZP64j5znV2QQlEDsWvYvMllCm1oaMJeLwzvuYh5BuBROm0smeeCwcUg0OA+6ydbz1f
8kOo2VtCG+Zb6PNWKURAwYz5HDBQzXZbR5eA9fzwf54NIykCQylIY22oMm7EU9VhRj/HIWHFqU2j
rVF75yJK9Kayu79Me/e0EkmBw2q4M0cHTyUovzdVR3pT4YH4Gjx3Z8SR8unk8QQRh6vZm+gndwWH
qqkDzGJrtnkasDKtUDpV952lWutqKEhfl2PlWTUxIgqlTqvRAQr9xDrIlkE4Os8l6r11r9fdcbbs
4eoAkhta97eR09fjvjMDz98kMLPPYQ2HtlRw4FU+Cns1eyVp4b0ZnDu3H7/k+aEryLfO8knICSl6
EVkIBnfNcJXb7y6d4JH/b9nqbC4u0iqqtauRjNHGfnlr6r5Zxwr6dQW5uhz84Y/IjoPz28JWS2SJ
bp6Cii6wo+cW8E/bADcDikIOLzN2eQYuZwzkTy4F1yJJgZJlodlu+70SwpwqvVLdBMNQfZjULAwl
XlQ3rc9yyUSjFBOr5vbb8JfnoOOWTfwEhMq2DBHD4jNiVmIqV8Lg/WQ90RzY9XFbbQwE/E+aabTo
1gvtJZ86pOJIj+HHlYFOeng8mvdmTdM6761klQwppgP6zxg0aGLV6Y1LwjriDW4epg0JMx7wBnDW
KW5/5qXeHlj4wm0MArgK3Knv9ZQYmLQjrElsq8js+tfBmI0HtzOgaRQJ9h3+m6XqJWWOlEJ+Nfmy
c6v+hOTsrJiRjxHe/pDLp2xbGCIlqar2M5BvDHjQOv2Kc4Jh6uWuJXJwZZr2MZlKgig0jx7g//xF
lsPpsKOZJOdlmaZ9j15h7TrfvZMK4qiY3jF6OI9hhDdXwBX6qeX8EU7LfN4eG0Q2WfvSJYHob0fa
8tn3tfavCI16+MZBNr4VF3ldAFK/L10n3zjYsp91pX4Kg/5PElsCIkktRjHUgnnIvmgFd+PnnA0g
gf9mg79r7c5hLS/u6pCEIDo8K69JwDF0WgUJXiyqnWffBr14tGQdBmGBGKVQrPqwX6Lcv2M6G+Ep
MDDKRE6yT03l4N5mJ1EAs4/N91gNWFpajZltkRgJyCjlxeq75yjV/aPbdsDArBhmtqwzzIQzNWcN
/8yJDP9erF3lg9Y1Pl3glPDQJJi/S/69q5k6wzHsgu+pmywS7Dh+G8GUfYE+t+qMuIOICYqGIwMY
aYAA2c3yQ23ofxAzdXc/78uXmHtfciUBJiKkU/LBTObXqTCV5S3fbo112ZJPFQx5SqJ1nu7MoKVL
PihWtAcGgOqfjmfoFEDcKTjkiC38Rez9KYtcelmy8qOqty5mYtEohcwYFO8GCWB70W8bbKsFZW4K
rhzPBnAQR4pPzNaYzwjEQCNTtz2u1ggyRd791rOEy6bQgoM+Te/LuVdu2oVpFJsgmN4K3al+k/Eo
ix6tNImPmCcY6OJQ34TANewGoBfZIfqOy69dTPo/h7c4dvxd0+TXah7Ls507Zwzqx74DAqkpNIng
BTBF6xWiFweWeSx39DjqKi02Xhk+oe6vr6povJtotrSExknvBgbLjE4+QG5/t8n4wd6BXcaDrStv
OtWK5qtGrgsUZjRwoqghqv2coMnjqxfadw9wU+L9bRi/ialO++RBPkGRHh4MN1ZEyEz8rFTRgxrW
I7a2BumAqkyXntTOlaw4+h7tLag4OlQdVS/+sOzIuK1Y0+3WdrmuqRvbo/00V9Qe6qRY+9jJpgtS
rI0NN+EOBckrJ03EsoEIyuTwi3AKW8cBUlu1Vm3K4q6xPsxqGMQyT6SEo9I+lw5GddDbu0LFxN5q
pIezsN0QiDMWKzO6lAKr4GJ9XnG8f0ctihG/v5/IfiKODIwsODx3S4DOeCt6bxmsYVQ4xgR0HvGe
RxuodrZQtBTQRVDKzqaC4XpiImJ5wV1P6/BoVDV76+BoB3zlwWGR+9K0OnQTuXpyi4pmToEaUNZD
CksXZmqSPnX5/Gh0Oka/FFNfnOv3Ot3xM6NifCkWiWKJZv9uIj3CQcfOJQdxg6/q59ZMz0NtbhdF
01DSwekja7zLtdre+Dbq2JJ4DlngRbW7ruyxffXT9KSHpbP3hnLayAKd8+d6MLCgc319u9p4zXNj
/qbtW/xuAuNvy+DtLKcYSDqMUznaxUohGmzVRMOX1wnGjV4+VrTrr1Jw6INtRk7Rjg+xRpK7HACM
OWAiDcHkxjRgq4ZtcfC5+KT5xcX4cYJNAL3DsAfw3LGxC8SzXOUelpLxFI3tuvMc7zBaafSY23Sy
xKEJZfezZCXVjC9yK0/P4OWslZpEJsFOVnqMarM8pKVD7E9NlOrSoKHMWBeaSQBOoWY7uedOMYpt
PDwmhIBAZUGK7Y3a4D11I4QDQQYsk/DqBw4iIf5stT9JPxYqR3RmERR503X2cIzD332szqjeh2Y/
+T2Lv6N3f1gT7p2yQCwW5vk2UyBx/iwCSE+Rvcyzvykw82xdkjEOkQEpHkvC9DnRezMtPEdoM/Rt
wtV6zb26XFk9LW+u0/io9ka78hG3HXTsRcyUBAZ3QFxeUTxTm4ecKgAMSflcYQfNeRHCTmjmu5bw
MZpH5lPDEYQTYvs5T6wJa9VHel5D+N9ztXKmUUIaHyh3LqkIAAzJjbvYVcoEYySrS7wyfFhVtkO6
PWaih8Jowt9T27srrGTtySvm6+JMD7JPQBf4ack0+ifNrhP9PqvJIhyd6aQnhMAZUjClDGN1U2JD
R41Xdw8LWlf2LjRE5TVe5r3RZx1NfS29Yed+LHKN7KVav3VmSzEkrBMDkOVY8Gw4r6jcuQW/i3wp
HuSzDkzVNlLQ2IW5ljwqueGu+A3i76z9rTdVeGbzQFBR1nRyUj+5OHVXY98Qii7icV4t9MLbyFCD
5eM18mC9fLqV5493gX9X9Ywn4qIcAIcjVNH6EbViEb/koQouA+KNFvRoSsQ4QhIn0RxSfAZkEQnD
fh0yfo7K0Vm0kMyCi1Oft+/yu9S0SoRBI3xcOdz/h4DdGc8DZ6rZne1hEyP45nLDCc2+uF7eM9Ej
1khR7m0gGhIQnx5ps/q7vizD5yE1stXkx3/IyIue+06l+6wi3N9WQfi5HP+I8PW3/FsHs0g0/EfM
iPtgwNEjT1eKfcHaAmJzIJbH6bnT17Fa7cuWtL3G0v0zbZj8Gegq0eo+FsQ8ii9hR4aZjnWXYUo1
nYlhuEdPNTOFAof9z1XdEdE6l55xol2Bx9ikve+2yT8dcaIl+0bMNgOcahuL+K+1bJctPTPoXABA
GCPreAg7JchWbR23BA3yoMSZf0HEd7CF1ky+NcfzN1AEDWlWci+3M6at8YN8lUKSXcZuqHyGZa5Z
BgGDZxGBIY0eVcE0NE+ngtsA66DV0U2NG199kuMk1Q7+GKESHWq/sO/SLNAxfPGLZnZ/8xzE5nr/
6iaGdye1sSwJ3n3aD29lidsWk6+3WvRsdI+sS6NcfL+cF0H1v5a8N3fnArUEPco5/WpLbc/oK70q
o99d+t56GklX+WNCyfHb/pk7HJlE1X9ALsr38wChK0zyvVKPbAp8uyt90JPHqbQnsrTsg9xe5cMQ
xShqSlyfSfFrarV6JcsIBEeoLqWeOuYqk6JUNcUOT96uO6zrFu2dlDvwHTI/pfRbhZEGRUw0OeWD
/BI1jR5gqWoVeXH4qftIAzgjOQpphyZOAnXlgz562NHj4mMwE5irQlrjIKIg1GKiIMB8oagZVqc4
gvuvRNFuzOkOScMulDpyTuRR3FHjakOPLkqm0zJpo0VMXAwy6wIi0CIECdsU7zCgeU5VAr0tsOTy
wSHeCoo57cC+bP8GgvQTh7FCQts07TxB+inm9is0NlZhNTg7EO9bAI23DnshyDU33LoVHaGsBecB
M5EftPacS2SRPdeWOUf5IIl+z838Uu2DpEl/FV3zxRCi/DX75V3n/ZHakqGN0rOZRQI06GmX2Ak4
zygeJuJF4FNO+cbAo3IOlMy6Ki9SoiAfpKSFwFPErQ7RdwV43U08Be4jzXqsxuR8Ywljb0cVfSOq
cmanmLjdC+9cjGlEyrV6IVvFfK3S4Guwg3sjctuLShv7GM3jt5Sby/NaSFzaSkfLcJSikcYobEw1
Xb+pYdVL/RKCBX8fA1VaRU4Q/w4ImkXSKyA2cMaqFGmE1W0SmyRLQ5kvQ5wYD0Gvzhhxsi+Uita5
CLKrdHXM2ZNsICeM9VT/jcV12jetqV40h12xNLJ86WNqPkk1iUVPXPYHPDQzyAdovVKpgqJi7W0g
/WxktW8kpbov9rTzp5uuO+DQIuepy/pDV3rBk1Zp/mnowgwaUhFtDW+qubiIAMkGTnHBNPxC7A9m
Rql+jUlwjocKtIKY2BeTpREHSYUvi6acbu0KFX2LeIq4qEVXppfuk5zLmCbGGwhBDGetcqWh9r4E
3ZziBReKnAZnRZ6Y5qWkU7J34wqnihykBGp71tueHi+YDDKi0uiQD5W9pmWkEVc2WqdxJo8MswOw
gYxlq5oQ3qOgE0FAU/w4M2TD6d04x0YEbVQe5vaVfBqIoJmsN+nkZMQTrdQs/s3GQq+H2KLaJ1WI
pUF5Nc2Oo/tAb1G+jFw+YYcoRVvU4lQMaMcv8hdE6PSd+lO87VF7LdY7U9Dllo4o2dX9ZrCIuXLU
6d73TfEbhbFPGDLQMVlbpBpw6qlC2weFzM20S6A0ICD10Nih4U22sh5tiUr1QRetPNrrB3k5FiPN
luX/Mju1tnXJyxUd6lhJ/EdtRgJt2/ZXRobEY6jMjbBueBuS9rxt3yQzn7uB3q8q76e0wCpjzocI
8deh8dQCrB+BV4GO4szrcRHKBxdd7PLs5z1H/GkyYMooIUltfv4AfNWBnMZzO04FXgH7aZDagSil
DhAv5XoMFNMgiNZmccQ6fwe0r3Dxk7PU167xqzdy5UmDG7XKNZVho5U9QJYCAZpRqyi2Ra064j8u
SFq95LGKECOqXmZxfkWspAr8KEJ98VLjsFC7cU03t5roKBO6Az10HXSkKehz+UU5PuyCrEleUcol
QBEToAOFrjDYAik+7YaDPdXVdyI0Lho6mhX6zR2kOOs91+Enyiml02X1bk4RqZSTiaKWyuIQtu38
kuKm/erbllaK72FtxegUh1rzNPcRQ2XQ6CcdZfw61Bmre2QgYMiyUURSXF2r8SQ7hcCp9UuR2a+y
nek3zXfhO45Io2J6Vvb+Q+GylfU1JwtzrJ1jNmWEGNG/C90AyMNsjQ+QIatTEyXpSjGg0NOKeUwy
Pl7wN0et1VcM1foPSwWZ7U91j3IWwJ1cQSgYjYuPVuixg6e4qrvW5SDNGFQuTW3BqCpNwqefGU85
sOUMSjLuAjsZr1aI4qfXk0XQJBJU7lUopGY7dsiWvXE/d85L5SrdfrH94XG/9gh47wezPKdl7d/k
A3idJ6TH4Z18pcASADcJCKn1YuVWgVv5p+q047hbaa3jPJZY35XUKz8yPDb/7sUCbGhDXFfFNhUM
aB+5dBTyksS+UzOAjF1QXBrAvE2Kt+9zrEA2toRaZ52zk3rwH9xC3SLEXMRjYBU+Y/BezzpBwI2p
Tv9WpYyU1x89g3xGJ6AqvItlEbOixpDrgy6qb40GY6+eEOXUlV7dYg8rcukpz6pruk8ZLEmhh6sq
MhxNTDRLWxjBZ7PrqU43BJAJomyr7ecoPsyN7n0GClhEjtv5qtTrAeCncHTWUTTv6gpNAnGF2KvV
ysHIrWqHLM87Tkx+zkA7D/de5413Lg1K1N8RdZbwis25iNoiBys1h3ZeRdyLK6Nu0n0eIrjNqI0R
CAm7Ea27Aa1FOK1AQ5f3SFmoKYEbS+Dx6DAF7hocXyhNi3w9fZllPT2l/vhEcM1tEbJ1pAGX1fAE
wIGItIERNYnMTzaNrkelpXe19OYTsyVl2rfasxrkr7ri0lmxnHydDejdnCwwtyHnxUfYyAEkMoUQ
VrfNyNDi/3cJnfqXNdX5Xr5SPZUOTpbSgZWve4ITNx20zDU9uuki/9jEVm4JWfx0cWbH2kfMNuMs
O5SReejnIxGR4KU1T3d3s18nG1k2d42yCXNrB9obrpY+BZsQvOwx8Yh6mox7p2fswYk3rc4dnjd5
OpbT7p8H+d4AHQE0d/0k3y/EpKApZ+WkN5y70o4RS+X2ybYxmQSsws7G1u9BO11eZ/HwNTbJXz8n
rW2piPgpn22n009hYdenvKrCC8kenGe60sQhbkSbxuheWe70m2UnnzX+s1WGbe4iBfmGgbI+/o84
aIV0sewZgK2wxOqW+13oMwndDDE2oW9A2KVIfF6K077kKp19e6/aGcBvXNknwzeauxRzyAYoUUg8
k9qRsRhYmxlZ6znqUoJ3E7JQl8ZHoPw/xs5rOW4sy6K/UqHnQQ+8mejqB6T3yaQT9YIgJQree3z9
rItUd0XVTPTMgxhMkqLJBO4995y91644sKux6bKVf2+d7m0sk3hlaJ4DsLY5+0R5PVpTaG96mYwB
QoD3vqKYrwR57CI91U49OJY/jCyyBFd6SG+9yPKYGOnxrzgzcsSHMtcUXoSV1cYwZQijpyOBIlUV
5BizrsgnjG4ItYWeFIR02dYrW6Z0Zwr+oc9BfMw20U4pMgZx11gtaSu6D9/VtMof0OAof3RpUhcz
sOj+NQ1IQ8xkxaovQWIzUNBeNSvAZ+Fb68bWtEtSHqE+uDDcI4pjktUat9OK9nh/V4ZJ6So73+bE
dVcAqGbq8bqKSa+MG3yet3qdZO1px4CIpYFoaZKzdmw6OXNIigNNb1vHoXl/aIrMFFi2OL6x6q6s
NHpLGrSRGw0Sz3aGRiJopac+57gYpfZoS6N0HKA13OA/fFSz8UGkmmNn2FlDt7iLUMlJmIj3RYTH
mAH1E4FuxTqSOQ8xWqVKaYZgMZvMVM3HMzS/GxXSsiXc6zx2oMfBmwMxncXF3rd7w6qqiBKB+XPx
hg6Aju7nN6Rt+Zme4W5+NIkPRT5Xm+/lh9zoPgP24Ean5SdOdoVVJG6pDCq/jsm0siALJe0CA8oW
fg1CTeY3no11nBgrY/XHx+hJx6RT4A3pbCNftgjEtjU9gtX9HFb6TBV7A6lmqYCeyuNvs6OvLxNz
UVvguzOEQqcsnXA0ICl+zhB/RGZwHZTLfRdFJ7KJ1Xg4T0PL1L1Mk3McAZznadorY2Ovs2lK9wZq
v51G4vPso0UWQT4jgHloJ2JtHiMp3BCQzaRUd+yLoyHADByfC1P4WbME/ohjePpenwyWabmmCSD0
roEvTUsjJgCOK+OH7pFFMl9FSH8OSVubq9wbyKEVnmElFxncZtLido6R/Waqs1cVDmh65dRktsby
SuBRaY0p6JLEe/mkH6O0UFZJATWD3rR6RfwLlhBYozsym30Ls/SaWsNmvq/ycFRRIgt1nexxUkDm
wXYJFyaS+ifNTOWH0Kf3xKU8KfE3AimtZTCaYOi1H7OgGhHXui0x4RWar8FHG4W9Ue+vkYXlZAZy
Ow5G3Ug6JjXO5/s9yovRunOl7xFDfTBHsrDLISU5m15sZ4ThRzQ0qEDjNbkUFx8IyOYuz68STGVZ
fx7syjkxyM/PgGrPgD/zq0TDe/XHe1LfIKDXIVjdZS2OypzWaUtCwAtN3gwm2aKzqKtU0fHeF6gk
ERn0ZmAc7daCc+lo5n7k1HQ10KUxkTFukZM3V1rCzdWDZrVLWOtci2JvVnRYwLu26G2sVZY3w73Y
o6EJRnhyQmJeZCJ6DeMH+Dh2nL71rq2WP0lRaXCgT8dtLk9fARuU6xKhFgm6mb+yPZYUSQFCMZvC
vDpFGOdATinSbO0nOOLJ7Ds7U/Tq96H0gLE53QSFPJ41BdowFoIPC9uri8CZixWnBn5JlrMOC/MY
XOUy/sFGhVDBGI0nkOv9guZvAkNbMp56V3s38+x5Hsobst1sWCu9TVPWrJTwxbcpU6T1vcODDJ3Z
TeJs4W0Ob0qoP9ZmUcTkqqJPKUMag+jf42wiT0kZpBWUw+EAtBquz1RfUv8bzZhqM08UHPURvxh0
NJVzx9zetUiMafSOqVrVaaeKeoUcV27Pg4ocoPx1tPEt/2dmp+klx+hn9goBhxi88EzrfXg3idjc
ok7lr9PWMU4NaISHQoc2CQP45b6chD4JJ8JGMV/UfYlogKFVuS1tAgpRrGr896A/EFuSLmKRYdBz
vCJLebwVmsSsREwgFSbj+4bnkDAZTuMMIZKNY9YxfhinOYR9ibyhs2ilTzCauACiTQ/tER0oscqB
CLTnYBVI5EG31dUPpTdbKG4yBmNra/KLbRylnKz7qTvMR7DyowBDtnDESsy6YzxKMbIVpdIdck9K
spwnlXml2VYLNcEwU+dTi9k3wXNsN319YtRcQynKaB1ou/nB/GFOg8q67ID8WaLvMY/sFUVCfotN
eP5QqJUPw4TBaSA9Ytd4UCJM45BlsCfNAuVsLxSAf7xRAZW5jN7Sja4LOQ/Uit3cskvBgq3rstcW
PqESLtIw8su8wrtQlrXHoEnXjMUVsklVY2l4JIbKogEWi/yJBpwqwlVQAt1EyCmJWOu72lhXEEGN
9jfZDPvtfbcmtwdzrncxAhnSIefk5fzTiclBazDfVXOLSDJQvc0Yg0wl2KdsRgUWaP6Ut2Xv8/yS
2Dz7Qn8ZI6rIXyjmpFPu+0BcHSJGOWPg0Oo02fwnlkYHA4EDRsXMbjxlOcvsfHHR2hJkYYSNxCaN
C1bp5EEf7BvdCulJ1JaUpG4hGDbEiRb0U/nbpW4oLvN75YTwSO83TaxUd2/PbPBpIHfA1i6/3rGv
FOURRX8xflVjNGW0PNYgBpWrD+HC5X+O3wOMmPc+PS9KOQSPxdRKa5IwXazhk6Rx/zLTefT9jnJ6
OGJ+GB4aX/GwVk9c87kIzSYOaX7KHJvMuxnGwUyaTEe4KHA+O38zCC+ohadlx6pAuTR6qSt4E3uZ
4r1Laul8rzYG2osDPouuIehzFuPNbxT49Gt4WLhhatnct5ICCmA0g7eyKhADlM4vkXlaB9UlTeRx
iV7SWtEq3qEZhtHXAj8ADpBwdJEIPBEfspywZd4ghnHSoHXXPOXmQIEb7kAOQR+hzV4EJCfTxzrN
nffAAH5wv7xCyRwFqDhbToNsksIKxYBWFZgFh9b2iVRnTapvFPnV3jS7n/demCLpzjo5QquRXZCn
cF69Nvo0skp1m8bWz7gg9bPmFcS2DcQiziZHS08+YqWJ0H32Hkf//kOBDHzLiEjxXaw4IxJZ+sdZ
SRaDEk4wbnIE90qLH2l2sWlS98sQzAgN/pXm/OJPeR3bCxCoxdy9JRiVagxp7WZmwo2m6dCey3J6
sazY4INDhGZdtpln5dRbQC3nO0aibrp/h1jEPXUlQxsbjzJnF9W+KhL4xVm9M/NvYTw+B6J7L5OD
cmenpBXSwMEmZK3qxqdSswQhMbZJhZvPCUKjO04aqqh5qj/Stj9HE+VbDwE4z+3LPD8xKySnoRkh
hBAzldDqbhmHr4PS2OqmdHTV5cPhMqJcj9cRGb+L1FGetNLwTo3Wpk+EKwIed/pbBy8Ntwkz/FnG
NXHMIjVoutZRQ3FZp8PWk8fo7Mf6bV4OVRtXBV0ScDeixmklmcxS8naXHgf0E6mBLffcA7WftQ4K
UzkkOHQOdAkwq8zPHh6lrSpilBwODSwQChTUQj3YUlm4SAYrEW3HpD/v34eaQHhul+vcIq4BA+PK
BEBTSqt4MHKsBlW5D5WOupp4BgKSOlCBdq3dBj/pkX51JyvA6evpKqbqPsXAcleZOvlwISpA8hXr
qnoIJ1pC3fdhlEML75KzbMHvqVRtYgY95EtJ+ikh/CIGzvi4rxgNlCTxqsfrpi38I+fN7ejr/q43
GITNKRoEind3BVcsVCo8w/o9ftmTvrfM9p+ryjohe24ffHuSn0vnxaOPtLu//kR9e5t7W7frk+28
7iqAOg9EIwfLyrLM5bz2zgHfXdEf5kaQiW/V7fq3XE2CtROa9X6SfTgk4PoWEk3/G+QjUChpZi3n
h85AOjsj85LnMgJgLV7L+dgIl2TcpBRFp2RR4J99Qy8c7go0OCvD09JHeZrA6DgqAR6GvZwHDRiB
dyiosRsXGdwmyPALUzizq0kfdjPjTJlkQD5x9dQOJlSNgSFeaFevU6lop5EqCCno2UAHsoGkPLjz
w/mNpAPfixBDqMk47ixwV5ugtMc1GF4QGuWYunmhRD9MjoP+2PRvMulHTDEu2UiM9CAK1U68scxo
2KtF9xqKAnbKAu/Y4d8w/mWYmv1TuhUyq0TUGBZZ8sDw4n1u9ylTI8DtzpEmobnN5N7ahowJ11lO
7nc14iwJwclaWsE+A5ZkdhiZhXUJFc64k8MxeO6ty/pAdOe87zUxPU5zhPvZlOwSUD5c/40+q2O6
ZiCHIn8F1h/Kytd0AFdWQs5eqyGCfEJBfd3Uzzn9jHVNx1oomYtFWEnHnP74j7bNH4fAATJWhND/
dSJuUhUOVYjnIPSy4twEPi0tzTaPjqp6NwiYN5Kj0u/KlL+Gy/ssn9AYHJn5m4N0/gHlnnZWQ3N0
C5H7NslGtwCT8y3yx3I5T+ltCft8o/m3pubCS5TpHVNhsRwCm6DWIVGX9y1ZVUJvNU8m446EijZE
1yXmlM6oDRfosW5FEs+iFI468sHTXTM/9IdXLaBLPIr1KQGAjAW2lTa+HvWYx6rdbP2N8fm6ZepM
Z2kqVmQgv6U5LlHSgr5NKJ/DJrzJbXcBWKMi86PwMBnbihAq/5TWTBtJ3K7Xc7BCp8WkkvspsCmH
YBpmJcohaKNia+n5oTN9daeX+GAF9atMgDyRyqLujXFyTVPXfsZR9TBrZOGEwLXMLGeXWSYor0SV
LxizyZnDRhqz1m7nqJesAnjeBJm8Rl6suBqBqK4yawdIbi82ueWTiViUbPfjtKrqzlz3obac6+RS
p0ENstxAvUSnDBzuswNtwzWltGS601KZ+EiwAFbBFfONkay8mNa/wccNuphmpVQPfQ1JpzYiCDrg
s5dkXTU7jUo9imO0ISnN4Nyg1e5I6YOjSaR2aTajXzkgpdEi604V2uqh64h9Fw9Hz4sJAKPYofVQ
VbsqyvOlEZoI5O2nKkzoIipo8kRyq9Ta6CYKL2BgYgUfJoEehQcMuG3omM9uYYMooUWO9184QTXd
y2/kgKKd9wFcKoSwvSYU01vZo3+EEMx/NQMqScHo9Gu4o9lIZtZggimFGxttY93AzwMxUlp0eauw
T3FmLsJmJ67+PIqZ+oyack6kirA6H2N85PfOGpJysx6l4kev6GevI/kIngZWIA/ypatYZMNkFqaE
tBsovVoobdVjVTf28j5rvAMXcVglyLmHbA/CZlzrVnGTej3kN5oies9Bs4hH8j5MfuGljjFk1ZXD
xF2IasQhVHZ5324sJSue7co7ZgbzIjOZoFIIYCtm88DVp1h6C9J8HU269QRcaNh5AyK4VucaUGyV
mN1ItCGjx6q1tB3+rU0t9L227oGyzLVgWcqcD2jgkA+FqOcU4N3d+376dcYNDRlfUVkZWahCFlKO
Bt2AgYWMZegoVxBEOoqOOw05sZp4nTkOCZmmjHyvf/YMXcza2vKC5ST9FoO/mEe0gR6N65lkKDMQ
A2aGLN90Clrxaoi7RCnahWPy/QUXB6ubO5GF4mTQyeb5dF1W3T5NdHGAGap93hXROisnevt5ioQX
nbSJ3AsGdZ4cOWW9z8QldKO6a4YVtWim9cRJ9h9BlG6mKbJPFaCYQ5dzCY1y3970EuYRNEBvW4fk
VXaJ77nzXWYEvrZojLBw5dx8xRdo/qCU20nS9M6kHrUFAeW7qtTsVSYA0lIcL41qOhWGTFiQPai7
AJHyorTSz07v1GfEJ9hVKiainU+MnFklFI9CoJ5mLPEY8r/dlYxdy0GK7IhL3Qyn+9ATjWi78gZn
WadesM/CsV0gpljPq2eaqB/WFJzzvjaeYKplmwZg83J+GLU9WFvwQ25jM39xIpvnQ2BJ5pEn/k0f
uLnOYc4Io406MEDMK18HBhM0BxqKpAOR6Prga+kh6yWkJOJRWDQ5fzAplaDrNFUW8YIC42J7/dnM
LYRfjvE4ar78MNvSYonTbhhN6XcJ6XcH0IPk99McSQtudzoxO8dWzq1hJ239PL9XD/p0DSbWLt0a
W1fKGmkRmt8jbfI3pjkWpGSJmf2YkfA+F7LM1OfoqgaEzxZ4G+FvqO1XalyTpqyrNFJqq1/5cWNt
HSWaHhHI3rSgH869muBRSfW9xXD8VMi2QmEkZnkDjvvtPaaZ+UaYu1ytKN5IzVuqA0R5j0tlE9DH
6aOAMClx4SKfLGixEQArGRgRxJwlqwmG87s2PqAlwOmtGkdLdi4+xparH00lEzYNZrcBXWS+SiOy
Llac5Z9L8gT2SYJGmBzi+mTJ2hP3JGOTpv8g4U+5FQFaf+SyJnHJYADgO4a8BkMly88gDtrVrF2A
X+KvtSbrl2Fe2CeP+hkCUhcdLPK1oppB+LwvFJK3Nyagr36PidoicGyRJdpVg4f+tbUOctDDnQCm
svfC8iMVlMQetaXR7ZnLdVD4zrbVc87VVJWre5KWFm3a9V2yWFU1G2MX7eIaMrZ4x5dzxiZjf6WO
06mgdRIUW+scD/C2m9I557gKl1IwUGwXjPgOOO0YMHAgcOuZWiTZJS3LaVjmCZk9swsJ+lgD+MY+
AiQVscd4lWaNYFkxY5j7f5KSpnvdlAPXkuTpWakTQiGlk9xebLPL9yVdjnM+Ir0HkrGI1Kx/nt9D
cYZEZgBIFCtKeOyr4eGuk5EiOT1maYDBRrajiyRlG7/ROtbXLL6IOY88CZLPaJnlOsEEtOikFFVl
sayMrP9u5wHBH55godcDN5w9PEQT5iVP880Fbbp4E5aj9wgcYHUfVXoozrvuFJdK+8ZSKm0Y4ySw
f+0zqyyq7j4rtpA3GFv6/m4uYWuZRpHHXr8JR+cA9ldlYsiYSstoDFI4SpS1FQ6BnrD32Yc6ADel
flHvzDCo2I+d2gj9s3JVYwp4kQcnQ8xEp+J0Dcd2AH9FS5Jpa4WPNA7jlZ5jqmqb4pEYb+2nRO+L
fxkRagkDZinWrxIp465q68VbEVjJyoZdvJub/Gw+kEwMCDhWQymqG+WDScTwMp0nMywBA0de/+qZ
/ssg6GBQkqtFBR62Byuzq00yiKRSVdwCCdWMMBtFhJimmzXaAXVZj5W3LLoMeXtr3e4VSw5YTiIn
JEaKfLLttzbiW3bVGMKppCs5tYAZ2FBDN0w5XVk4Bx9H6khKuumdzpCBp4hED9F0PXqOFbq1lI77
Ulj+RU2wl+vx3ShM3HOkW8ytgb6x6ktSc+Dpah3qvKiE7SjPzjCKlxDB6EUboXqQrKlAkIkaOyKB
kXtxemxMvbpkjMSWBOFOq7Kjg5YXb4aBdilVFX0ZNk1yNeonjJpgPcp6xA3GUMJRq2eJsdumIgkn
tjsk4F12tEbZ2wekoLmqbldcGUDGZ8NGZif1/WE03SIyTa53dEXmO6vWixAW1cqqFfB7sSwEXU4R
O9pv4WjXiGqVfil1qY/euzrQmZBOSdY2t9xCSWd2/hH/ibzppvEHLRU5wTIgpkJ304Qo+OImS/dD
rHmXvqr2trZg1pTGLgLPum3U9zIsX1pBwCq7/lAbivVYegVqZXPbjwXDeDGmT5Rk4+EoXNRaVx5j
uyoOTEztNfEG8qqBxoM8YaiPXts3i07YURW40OC6lsqYRa+Kqbw4jJ++t4ODhAN8YJYYx1B0cXzx
xh5JbJQydZkHaGgLu9YvVcBPnWL/G1Qic3Nf7TDbN5uyh1xAGyIRFMboRgGQtrW8TdEn4CmnuWul
ofase3Q/UIwfO0HfswoajfOVZ2mvk5U9eHZSQj4XfQzMlnTU0wKCgXCI+ZVs7ENLOsfKM20M6zqD
JnoZi0qdUg8NUlVv6CYip5vH5HIK9brLFmS0xJtYaFKiTwun+HrosATff4QZEqk1TBktVJEo3GV6
u4296usMGOtoCENjzYZV0WslIs0OKJlZIH0TjLoyDGS4StoWfWD1IMGmXUlFPaIBArp751XlCTL1
MjlgrW+3fgWQxNGrV+ToSOow3oPcbOk0lD2blq7H29pwXvw2/ZxtZ4qqkcxg5wYNKIcWv4+INFBv
pUe0siWhUGdS1QIVRQdnG6RpeEWcnRLFflUl82NWV1apvS5R/5WI4XYlkxBazYZzmdcJ1LLNEoVa
ymQlo32MZoS1NHvSdJKoo5LhtDg8Togz7lzFxPQL+m3wohoJ9wX6kdkK2/cici5FUFQ1zTusPpL/
SLu/445QnTBywMKaagNTSHEEFW8UKViY3Isvnm65ycmvFevdkthB27hCBoin3VVxpGpu4rNwySo8
2DLQxq9Vo7xO/HaZhBFNWeOimU73VrRl2P6NSyT9xThnXm4LTI7+ISM35TAjDKlqbS18Ig5PalUy
ydXaoxwqmxKnT4M0UQ0Zc9XOIqBaHMavijFo7pff/vMff/8+/Jf/mUPvG/08+y1rAfmFWVP//sVW
vvxW3D+8+/H7F2TaNlFFGoAizXawyZo2n//+fgszn69W/sMHaMbgUliAJ4Ns5djqtl6nqNuGXMa6
HZ+GPnAAvVJOpS/UO7QKqbYeJkvd2oUpX4MYgGoC3kfjxX/R5cnf6ZJNc87J641cmf2qxae1aCwG
Oo5lEXoY9P2tJIgi9Dr7Oj9i2Up3nQyaWgte6DdrGNBy/TS/xzlUXgxxiwo8sMtjT3nakEDDqUFd
z77vWkElGQfEEg89U26T4GswHnMzrQur9ODgmYqLIL9lXCp5MajXGl6QYYf9qtc09aSBtdn5ZL93
FV4Fip6SSVW/m5sRQ4McuuiUwzxGtkbbXExO8+5Man2zmm8d44TlAIz/7ONSphWQkZkwMOXFLjzt
7BiGACq5S1vIL/O3M7SkcUdeZp8o1R2CrfIqE2D38u9fUcv46yuq25qs2oohy5ZNx1z9yytKwAlL
AiL3NFFAthQ1O9zUPTMqRRuIPx8LJ1JidQg3spg3RhW8is6C+MvoWxNjxMBGcCqZnmtNyqKXlOhC
eCsK5kqnexA3+5S7aj+/N7/R0fdtujZKacHTL/a9CfWzeFOYzq/3QpOFXY4n5cmPAPgFuyixiqPR
gI30Owds2pCWVyVt251pBfqWp43UBSe0UdDC16htxgfzUtPIwQksGXslFph1ozo1E/bgxRCTwnk2
iNSzdaab39Ui6cEWsdqDv0+x30/WRC6TE74zMRjzjV1V5a9NAsGBEIdMEX0aSGOqheZe5rC9SOrI
WY1qDjYNLz861hH5aDs+gBpw9qEXF//Xvaj/9ZUzUC9Zsq5ajq2ykP7llYs5dTJGI1DgXiSbKIkX
aSnFRy+IWH5Eu6fUaVEFkEWR5QXlVa9HD9UFOL0pyfbQTx9CsfnG04bi0oEtya72ZuhWv80rRSfh
AVYmEXvRIizt8KJOWnsyJAu5P32NIKn8lykc0gWTBio78R7ZgCYlXI0OQozodEznRGfuJjIwrmik
GJ0WsrNRaxEmXYRMQrGBdQlerjFvynXQeuG6joqVP2a4PxqacGb60IWWfKtRKniqYp5Jg1kmEvJR
37uRAVKcajugzIVASkCKsQ4iHxa8kz6NRWYssobKXexyhkpOR2F20rLMO+8Au4azBuJwOy9PswXb
86QPKDvDLiaDzp17IlKfthBA0odBQ4gCRN3bzmf/qs8EwtvMya5ZWor3LSx9+wysxl7++ztT+x93
pm2rhmPxfOOSVHRF+/OdmUjlqAR0OZYOBaqYn+Fmx0qn6uN2PjfJyfSDXHN9RzrX3sg8MjNDadq0
+I8QuA6da+ledg6N6OPexQlreBE20UI8C00AmdYz6Cs4Duk/8+YyQHTtU0yESY1YdNalpxYO5c5+
cXyU1GMwCVPyP9FIlI7V1QOANv5ff7j81wubP9wyHSp81VAcW/nrha2EmmZ1NNois/qc/1QjUh/T
3J6OZYKVsjIwd1mF1x+M6km36PXHydrUCMvNTfbWLpanA2uN4C9U6VoNhuQh9cmJiXp/jY+XNMow
2EIAbi+OEpp7C2kDh9XYeunC4UH3aJ8W/kZlsBjAXPGrzfy6/uefNtF63lS/58WIizxo/vLwH0/k
Nebp38X/+dfX/Pl//OMUfq/yOv/Z/Nuv2nzm5/f0s/7rF/3pO/PTf/12y/fm/U8PVsBUSUNoP1HZ
ftZt0vyzGBBf+f/95G+f83fhpvr8/ct31PON+G5+mGdffn1KFA8kBCiUC/8qN8RP+PVp8Sf8/uWc
Q6b87fT+/fNHnoXv/8v//Xyvm9+/qNrfZM1WNC4QTTUJcnC+/NZ/zp+R/8Y0xSSSU7FlxTIsfh6p
Y03w+xdd/ZtmqarjKI6uaYaj8SlofPOn5L9BO+ZCcyx6CI7GFvnPZ+FXSXR/+f73EklRbVEE/VEk
WaoCY1ExZVPWdJB6lmL++cZtlUjrVI6NFNvACkyfuOG+MV3LRq6YEuRbXVu6B04fXZlRQwGsnkfJ
3mCBJ5k5AictO3tMV5kr4T1x7by9tFLwzVDPUhc9G830tbNizJKStIcHQ1YGuGLE6+MwLPELl8gl
zK/2VB4Rpzfy6KopXPRspNROPZBMXr2Og+TUT87W6R22qZhdq0NuQVrzqqVocRPE3x6xQrtOCt6r
sH7qIzVeyQBy16oB9xVCB6fFKX1pBtN3uRWx9UQ4V9K4efZM510bo3BpBjHgnVbbFppBumoBW2sa
nCcLQXwwKt/lsjjJhvqzcJDpw3tkL6JJhzitYsalWQ1tcs5CDhxuDgdN6OJJ47u0CATDMLPI84In
Yr31xIS57QRaA6Zk6BqPrdCNOYP3FvY24sG8LzktwEACyF3Q4qI2pVD4Tn+QtdHEwhMuUDkEbjkk
zUKusP1I5bZv1BeN1vhCIU84lpJl1UQPmTLkrl/ZV83AO5hP9sFqejeGbZ2F3TVCxLgKwwJjeSgh
xIayH2WwjjWt/Ybj/13GwbLwQIUt8nbNRsGpdUBhoZdP9BcOTRdfEvBHjfNiJLC6MOoD5Hll7foo
Q59Ypn4/2NmNWK1gyfHmkYHHaMBBiMiuHIhU7+r2KMnSURUi4Sj5qRfGodeYFeNToZnKOFOTnSej
VBFamd8Nr3uBwoFOX2dqJgEqVLrIJbxrQGF8ksSrKUPzoRhk5qW/SFn20DfJQ9OrgWuM9PDl/p22
GGKcmrG2zXHaqYBwNqxl9EDT56ITobKkpRoKNoN6kw79NQwE/aQAsiJPtAWG5rFQgcnFUegWLfyV
Jlhx+jJdr7cf5SzcYhuO0SVEE3agugEu2xP+lfZDdEhlTFqqjKUvDzdpqHzLNLJ8inpf5ZwxZ6v4
6DwqE+PqzKPvFKYdoOmiorvRvyIoei1VfWkVLVJwk/4aYTVp+9SGykousyMBN1ure6NpFnFC9t+l
QNtNucrxQLU/skx5BlcG03ogcSjsnqj+2Izlfm903abCCZmwDrmlPzIbJsPczbJLHTila5b6d2lo
eIpI7oNTvTAh8S3Curjm5Cokfv88f9ZoJKRMegtG1gGU0uOn8JCNtUO6l/okYHYo/2jH2A1s7xCE
+kgyR7+n4b0o1OSjt+o32e5+2vr4EXL7Qzlexo7Iv+6tigjbfSZ0Tnqc4jwkcWS0hwuyHizrIDyI
ZQvcCTSPZahQJ0z+CLRzgauh93Xlrl2PRvI6EoGX4nbro2mlGv2DbtGb04I108VD0Mv7Qk/fjS6s
3Zd8YtCJSP84jKTy+v6pC+ydnpSLoe6Xiqe8jCR1uRpRVynu70XWERYCoAQNIhLCZc7wYmxRoPVo
AWNyUWR+uE33s6X8Sidxd4PIWnlSyVwg9VdVQo4STV+QlANsYKF5H/ylHQHtGGFEYLVb8MCC/dSt
aO8B5DD658JAaylNpJd5tAGmrrpFVoDYXR6ZNjT7PAloTLfyS+zb3Vbir8NjJm2YVtetmq8m4Qqw
Ymvvj0z5HAKlw+SnOqCWGoaeDLZ6WKWmuohz0diPS80tMgLOoLxFZvRTLyWyDJXy2BY2w4BUxtsO
0FKJFWlRWQM3zPiZT7ASIq26MbxVy3PaEbIwIe9Y53l0ydQGgSTN0CWC7pUJZmbTYfCMp9hekE33
mhXFNziydAocquypB4EHrZinCHMC/c8UTe9QvqE6+4RpQQ7VozQkiC3r7t2v0dLpWHNAxF9kfTrT
UQxcFqtDx4wVxHb02RhkMeOidENBaZI0bjAllF+iiADiSc0WVMOMcCPnYSwJ3BkE2HQwtxPuQzep
oWGPufwx6t885rVuj0Zp0Ugiva2TdjZxGXVHlojEs4uZc9EwCHbNHnx2Jg1nueC2J9P409Pj56xL
cHl0P0Y73NFgU90KT63Ljofolr9FsVhbbLV+IQ5LWRuNfqRL/5yIVj0TE1imoUw+XXhzihrNkTyQ
2lPxDwmYCSeic7jevRzFXUpDuQVqykv2ZBseXkgtelPKB5kdYFE4Yb+ora9IXNlCye0qPZ9GbOTV
LrqSR5rkpavRc6TbeWHzQ6XtWObC0T4owbKliX97WZveM/YQydU775wRzqfZXDG1aazKPjpWnn20
G/ld8sHQBXtdDj9xxCEkBZ9gXdspRjiVAtfQy2+KAb3CMdJXq+2fDDU+1OZbY0wvVZG+KdiCOWGF
HrcfBJU0XsZSAcMs+aFinYIggsuUnq/hpkO4ntTqGMXjqlRSWEI9wS4NG2jfFbuiyJ7hyfes9Twj
YT0Q5QuYh/Qfhv71D3Moi4WZEwiqyQhyWDMX3AFGBUjLl0FS2mZ27lBGuJPChm05HIUTyVwZhf0e
YBAXaSm0cpsnU0cYqyjMonTmqWQIr2lDAeVI9FPL0BNbZB9grWoWWGMOcAtqrpTGpIVg/1ARGtoS
wpnkYOT40Qyg4GUNf8N2ciiaSTsuDJmxTZVbMWKxZsVqd7EItnc7i98ZpM+3xpQPiqhcpqdMxfzo
COhfo3FAvPiT8+CLxE7F4Apru+HFSdXPrPIE6z+lSdWdWO42A8dgWsURKm0tV55MQZkDritBWWB3
KqzgKUWyBN1U2ThS/eDp+nP0mtte4xYFprzerEy3gcyuy9ae8bNPGw/mdGyjDJCj5qJBN2aIxiUW
UluOBqaRgH43Vyr9x/xVj0uVbGTkQqpMH9mTDn3d7msPLGVa7Rxl2thKvvPVr3NRli7Krg5WZAm1
Cw9FS16k6ySyjnlS/Ui17jbIhUjADdbEhH2v7eSxlIuvAxJ8OwQcgv+rjX42tVEuoOAPwlV3aaYR
4H1INlhlnLQUehIcJ7zKyc8o4hX3MQ+z5gNxKyNt6XnE+JJhBOtULcHTlbeyjakhhWotqTtW2bLY
UeV95bhNF+W/mTuP5six9Yj+IryAN9uCKc9i0ZMbBC28uwAuzK/XqYmnCGmhhTYKLWY20z3drAKu
yS/zpBIzu6D/RYGcwtrAXpY8ZmNyP6nWmdyItxnqccaYHYyWpW5q13xXzPyiDfjsbYyYglKGVW+/
YhyVzBwut2MiDTyML+2nuWHtmS2P1aNrAhulY8Mi/cX8hnE3Dy9RBwJVrQiXcn5WUwAPwlEAkWSr
uUF+CdcUVlVWvZKexu7Ixtyk668rRpYvxIg6dT9IVExMN+bmQQGBvWkrgQLt1ORkRuthlXgNWqg1
bqmyIbX5q8PGDuE6HyTsAG8kibUoTAS633lRMpzBE5BwG2NyaTKYwSVN22Kt+VDb5qATeubrCbV8
hB8AkFZZCHqPhSxVnZ3ZNxfd+NGcSYD1IAJert7Woa051+UOTP4QjpzmnGRNAxK/TtgiQOIWQZ9P
+s6M2h2dhqq/DgC3ykrbdOZNAxw8QkWxvhcOxep90QYdjmEoySCuSdY+EeRwN0aMpwzjPQ5PVnYk
+YdFF+tmHh3h99ryA0MIRaWc72xMh7A4110Tu2fav5qgdgivZnG1o61mDO0hf07S+Ndx0d2IGFBd
DIPV095xP9aM9Lqgnkc2Uk4ofuHlO4qyPX+tzEe7hZnJfbIImiFRNvjDhC7nvedxCDzh8dBDQ7+q
aSN94CMXOZnVzh05WWgax5Bb+Ez0nLxm/EpE9ixW7Aqj5tL82E4v/NGqAsJ1t2OMuURrfQPhxsQp
VGKbWnHQM3zEFewGjs/KgeKrLlAblVZeds9R0LRirOd/xnjgQH1zbW8oDOAaW9WY+sjUFVwzMn7u
81qyiNxTgrBhLNdtxmE7C5zD06r99GNtoHGPhT/iIUMxotl9vFLZGC/l6js4VgPHSqd/yGOWsbIi
Cd7ZAbB4a3ZU7JAwCPNVf9ZXdgIF9mcFiKLDeD84ULQwlzFLNd/oLb7WTnnNcNVsMqGDG665rYgP
4CJVwGN1G088NlPzuMTjZsXwhS+E70WH+Mj43PbZLMXtx8Ki1jASU0YmRgSkNpqqQhm1+fvSVzHS
LUPmbixamJzxovh4CGcoRVQtEWIYdh4ip/SIBC8ZTQMwewzcB91YaX6TqXLnsmoWmnmeyvolHsto
dsajVZOLtenzK8nvhlnZ7QsCh8z0G64OhvJsZLPwC8FXiePIuwnb5Q1lWrzRV2yHnlTJsaFtbJeW
4fZq/lIVCKwBFp2fDjFnSzlle5WWvYrpxRrjyp1IW+jW3O5jjEBehmujU511rw7CjAyqoAzQV5fS
JYUy5PlxSL2tWRFIzLDQhxnV2RkPWu2NOOxXI9s0gxhhR2bPtf0GD4W0A0CutAa+amZGchFcmmqF
Qr7O3Zo2LE6O8Nuq5pbSDnESFBW2R7xJVzBlHC/K0QaTcZ87GoD0YBbFszY1Aoyu4NnFObl1EU0p
yewxkN/+xeCkIx2IjzXGrFPEDOpgZxN6K8cxqqvpzZBaAspELU9t/dolWFysHOpWRzrLnwa2Nrr6
mmjU5nVTVjpMxsL+qOgB0HmjWuduiMu9XLhl1xJo8FC+9Mb0xVcrtsRZ26iGFQwUvDu7Q+cEXoJQ
p8Y2lhxrN5Uxrs/VW7d5vyzXZExoaeU+bpD4Elbe/cTdFSpN+6xP3V2OjeLkDNZvit6/UXRI4soz
7Mwn6NQTb29sUK2oRYai/HZd/5SL28GngESikacJxoyXjjpGDq1qF5qFX44D5KORI92og7qhlLEH
ZbyxxizxRTc+zEsWZNJ6zkvtzbCbh0GtSFbSkCO75Np31Y9RZz8mofbKdU6DYZ1nJitj7MlrZY6R
bsy4jrTm0Ur054alFylsV6jcaQ1quk0mQlar46l1lQhn1RARsgQptVzFAKDaoWE+5I0KesPjkChb
mpdly+TMfnfbpQ+VSpnDxXQe6i4jcTaAw81LXNIuxyQxCgsdpIzymHyGwjaeyZm6I/idG3XW3+aU
9TsxOmbHa/7pFpNxqK/6gvDvqlhGoCsGtWbhUaVunXM49WJcL7ukJM/SFDXzOhlJR9wZKoA93bpk
XAQ7/QYqp7otYyG0mncsl+zyN/Tt5CZfxbAvO0EJkO5948H+0J3xbljM70Xp3jXJ9Masx79EIdXV
PhfcmTfC+MTttK31bdGDN/GKCgoCAJdNe1sNPbve98v0O2llv+NyktfZpZGs/K6zsSsFnmHePHld
e8LY9iO54uCN7H1PzJxI1ewd11eoUTUsoXdwXa0pzkUY4DSwIEhxUaGGC7sX5SaG0RpgbgAyYwZX
xotVyw+ugxxGp8KJUNBURQlzzIZp6uwAN5JpiXNEnhQBie7nRBse51J9zElxbrpxQkd0nWOfZ2vg
dCuf7MilcyDMJM2F4uO8wmoQO89Wn6uRPp3E6v7Qg2VikDWCtEWGWZocznDPMckxifJ1aaZHVW+z
YiJNYvkz97FlfxJ3tw6Vap70pjJDWjO55gzLj6TD4qjCCGMKLQ5F4j1lq/o6l0DR4AkHKE5yU9nd
Z2KLvxXAEOPGCFQiXTAFa3ZvwnZisIPkFcPlqMZ4DOg8AD7PTWqpDtylS5dxrWINeAiuQ+p8N7Qv
udz3YoRMcPtITtnUPghOf5OlXceqN0LG609gaT+0fgUY08S9H5Nuh6pk7gvxWPRd+1Dkxb4WLp1K
gzEfCo/1Z7GEtXXoyRxx3jur15JHFi+SoiRhrGVUUH1kToBveiBWG2uuaIpbrMiR+ne8dL1PGO4p
S+cPaU1VpA0GH8BMgdLszG9lko/h/+2U4P/lAAA3wf8s/6O1f9Y//1315zf8W/M3/6WZlsOEmlmY
amEG+U/NX+O/oOtjR7BM3CLqTW3/t+Zvmf9yDXCsHtdE12Ym8F80f+9fqqozI0Dzd0mb8rv+F5q/
A47lv2v+KgUrDNEdUOGmS3bA5e/3X40RjqbAxwe64GfxcEHROxZk/qDJHIX2KG+9ZqZi+Dpp4Hpy
olin45BFVSvS0DGo+mHEOoqfIR8Dw8CtqNNxAl9lYU2O7RlDGc2q5XuO7Xa+ltkeVBmOOo1lEZgr
nmTSKXVhBMv64WifpnIXwxHXSo2euCFi4rEZy8zPR8ixw2dLjDIfqXNY9M/qTYNJgc1+U/TuZjK/
O7IPUAVDaSCELC/pyry86E8F5ZX8CYBBlCFBFOmCvPqYwR2PxhK57UPbvdZj/vBRJU+MwzYu7hTv
Mavxbh4NFEsHPTMjNNa617q/q8hjs0XomJzQXzSkeRuF1RNEka5ExBwvCRSg8Rb6pPIBSNnTWS+5
V9zaVmoWjsbhEATfb7xI+8EDzWgEWfvZcOQwKbQBlAK7pbH6Q4dMRmg/9lQ2p2YzpoSxcSIdjBtJ
ltC4+l44JCeoaxQPLX26U55vJARJiOlS+3P6HTFHruXzr8SCTp/jw1hYBzM9p4KbIISauj+N+AjJ
jBfWtJFrHdYuqSwTilGMxmb6FoNUSSW4CtBjY95U5K7YVsYrIZKN0N91nKr4++MkWqY4MNxoyPqj
jnlLJ+5uvmbVt4cy3suDBcIh8wpQ7euuUqZLp0Coo3OLq2mqI8d7qIYzCSLYQHR7+zq31cRLwzqL
wedzTaEdPRblWdc5W8x8CXPg9IHgTJvDOss41CQgocq0Cxo3D+RuMR5J7FPn7AJC4zTTl2dzsYHD
ECKjKUCNz679uDixX9JXJy159kYFFsmtwGbaxPEDDWD+yJ2RUw7y56k2AyYKXQ6GK9vk7hNgj9l4
NkzrXqbjFU6HRwwrxY2m4iTDzzuLk5vL+zUBzIizYcoAvHWXm/xnmcWpWleQzMg87koPevNDIZjD
hgrf3nzJY2jpQUYbi9grw5Zm5VvgwM1gjs4bQU9uySsyMXKAuvag5bje1TpadHfbo2m35bNb8NAA
TcrnOcSX5ONYZGYj/MYjTV6TiqAfI2OATgFMSOUp5zy8utAw2/TeEKOvpYzP7DlQwa+ooMWK5NMx
tvYY/IPSPQ8qlJ6XHDnYbJm7jHO6o2tubV5W2wm7U93aG/3dZZxHVYtPdIyHl/cVvubsVccSj1ep
f4r1z9Cfu5L/43I/0eZB32rUddq2ktbRFdXWYrigKehzUO9To49W+vVcTikeSF4X6mO3G6bpaRp+
jB4DRT2DW36FdR2Yc7l10oIAk3hV/inBJUWhHjg7hMp8yepP06NmqXsae/B8FGcReeDi5tPl9ZEX
h6H9Ttevm4qmx+XGinn0vK8SPMFSPkgBz9OcOHrh2+PzpgUsJhwoAIR1s3mcsiUqELuK5NGijQGJ
J2o1TouWDmAEATg3gfUrl0WDfF1gzqnFoWTwk1V/kpWInsrZEAd1LsK60iMDSHrRfvXYTFJZRq5Z
46TDmah5h0Q+T6YkejUEqn6F6oqyc6nsFNMkAg4wRcI8B86SjPg6fK7GOe4dLhoJoE+xz3LqT5Wj
0PG2FNlEtiDrd7FYv/IKw7TzhgAEZL+fcGwOKci60OZEFuYSC+BQJno44Mi/leryugwFp/vVxCp1
y/r1yBc0BZvahjIp5ImCxC2jrFVzzhYNbXcm6tQ0t+0WDpYNcm25F4JDTatxsZauZCjwY64gkvTF
nreA48S5OSgKdVzEct+AT3/LDAXfUtwo8WhX163sRXd0b5snyreX2kfHSsrDrOgIxvFzZRXI4I5A
nRaltauR/FVZ7RflcWFOh7nJg+5sJAHSaKRLhWFf6ypEn4zlFnjA5pd3EUbFX45kFoo4CkxrFfhp
bgB228seC7auLpO8H6C6417ab81Sbjwd63g9pJDe4cEYqkuxXJP9JbnKjQd1170JAQlHL7xL6w6Q
8+onniQAH4NlgNGelXlAhtKXN9vO3FrYiVZKgJXWhiJ01YmIhakIvKoBJjwXgTMgA+N2Bo2X/fU3
JrfZhh4zpmAuG3Xf2flvHy4Dn2DXZrtmYSCvUDvFjRl+6jBse+t1iN9nzdCBUuAdm8p7k3TapqGW
YOfN4gcujKAlcU3z+3WZuSMuHslISQ0B9ywcid23ng3XaTG/KE8xr57FDk6RFUxx2GzUjs3jAf/f
LxazZdN1LIzxwiw+i4ahd0InTbamiCiWBKDaOX8sbowXNeHuXfKtrOHTQ5l10D1FeedpLPaZh65e
YnPRYrjzRn8u1XLZZjo+vbKitoNSz8jMcAuJ2Xsu5ro7lA7+Yjl96QvdNO3NFYiX028l952heuon
2Li3JwMWgKQIrB2qlz7Wn1cV1qXVuQ+peBvmnDeAmmw9M+rdrLImD0667BZWEmviXpGb6WtXDcQX
mWfLlZJAmUv3WWGmtUkS3g9PTGR6wD+n6njMs7LnKqi/JBSfnQkRx/hNcxbA4burkvGgI6j2fDib
SqspkZ8CNUHN0ArxYjXQg9NOe50siqQUrA76SMU73iZm/GG39LfmixQNR7/lIWzT3LpzSWq+vCN1
k15iUMx3uXbHpRqts+KABCvs0+psJopu82N1oxpOJvhIUBrjbKA6wtFH7m1OBp4hUn8U6g3cSS8q
+uOS3Cpk6pYdxGB7IU3l9zxTe6+0H036ZbY5zZRbtaM/ANyKrk49V1GKV4ZetTaTm2LvWgzTHwes
5GY77ea4T/aMhjufXwZFQmTyxFTtxXYK5swnVwC+FTUgsVVO2N3z4Y47bMeO6sooH6ha4afjDNg1
B366HNrAj7fqjyYeEN/Mq8G35XCyFGOIem86od/Is2y6vaoPUZUtTzhGPsXo3ukmJTHCuIcGFhgD
Kg/GyFxHZz64McBTjoJkrjBdcFrToWJZR6vc5eJUG3tUuu1Mn4sumNoqI70gtIkGuML9MYmo+aRJ
eN1rwyfp4IkWxfHSd4gAKC0VK6Y1UW3edBezPJTpR6p9283R0H4N7+KlW8GhoeQnIPDhVo9K5kTc
KC6i1/khYffsk/rkAX5Tij87vyuGlvFqxXuShshRcasHo30vtQO82aBt033ZHNqkBuj1GE/0pjLI
JaK/GTTzk7vkZk5m9Fxrp9/ih8ynF7VG7TpSQPuBiPapMEq1Kh7eImKdoe4L/pB0OVNQ3aK9iux9
KfFJ8u1R8SDWY690vsP3K5vkWHQPHKER6l/p7cSit0aK/dF21Ejad53WH3rcnfd9WzzZw8qYywFg
ezA6OxxxLzDOTvPLjE7QAxcqq4hzzsbN1w3wbrrbvI3kSCXJsIzp/TiqkW3OQT+lJ2cy6BQ8aOsD
IShsfui7ino01SNUkScTl/TGgoyFgTwEkovGemctXth3715bBapmEEGMYW1vV8U7qJhOaZS4y5UR
UOSpr5QdtbVMr8xmy7BlUa03MnWMJLcuXCihcZzwKD+rD3vO2rO7M9vhPpvpveUdqr01EPE5HRge
rZeYNltpMVtw9nr6RR8Tz+tKfmWjcK+Y526DIUInpYbeSSVYOKLKx1IPhP2dFpExzuHMdwUzlhvM
mbIQuCg/RW9teuZDZC6gJ/6O+HYWVAUw4OHMLmY7U0C4v/DCXByT5FOKaI7vb8OxjGNneZYl6pfZ
nB0MXPZrvyWozdHmuqYP40Tn1PiskLVGFWOVe4lthabiJCL5jbeWB44Jbq5r+zLLA1ePmUrDPhn8
Rso7VKG7hWxQ5YR02BGqYISM2xw+WnIhOw18jooI0xHITOsLeVPGaNwwTCCo1GY1MZDkFlR3s+8A
Z2UkaaGu80ssjql2SLkkQkyQafubtcA17hLrXmvuW5PdTrlXkwfXvJcTyj/Vual36Cbt5GXvOjKf
mtFWbWxvFeqqnR8mqG+Szsge76uYfmzyG0iiFc3ryJ14Sjd5/FFAxWPGiNY7RVnXc+otfG+tIwPF
bFFiP1HbB1ksjGjupDkfDCQvsKW7uqdK5FaqxShEod+9xQMyuGdw+6+u0mwhghvK0UkpaUpxQQ1v
7F6bcaFjx74vam5ow93NdkJMSsntQ6kaB1U/8zLS/UcljQiIoMEszXdZ9bbUd5oGjZuWNOeajQzR
GvxQyQeC7r6bLGAdnyPyGbdNaV8MRr74j5JIc57pFSCV0UUZt69OT2nC5Kl1G76BN0vIZ5Py9NEx
oma5AMALFrgThp5eaKLdt1wvqBIStRmN6jnpuBBOnHOx7tpVELu7TMon3XlifOWTcg09i+GVvTPG
nJTg7dKAj30y9+NwwOX81Fd5UAIEKU1uo/WMKyEDf90+Dor5FGO1z9avubPudG7wM7gHVIWVIpv5
6PBXNbSXmFXCTLHYDQxsa2cINXD5SBIzpMV5xnA1Bol8WHAFSeV77acQlzRvdR8HBKj8yet2sxiD
Ggkiznat1m6pBYqEzYTKKtPLbeAH6ex+Ntlt0x7DwaWu3ic4t0RxyFgz009o0JjyryZjadcSJ1wS
59TV1XHeGyxepAkS/bFjJuik49bpKfCN0U0ZbqjPOPP3ikj2i2WdmEDaYusxg3Uc5bjase9VCt2C
+MZuadqueWRZiJSuf6xXJjzYOaq+iriivDDS3Zu2uLZszAaZEUg3QVK8YL3ezM1xIepB/Mi3Hizn
ycJ60OrFZsmYMi1L8ebltC3DchqLyDFIHtjtNi7G0KNdGA7Y1VEJhbVbch++qhWEER3zo3L56G/x
M/hLrI0w2KJawfCoLstZwvhLZhHmprftPFCb1MVa1vNsZTyst4kDmlCS3LRq42fGrOWMfMX9i16y
0VAGm8YKphglnHHbNbV7hXJyxT26qSpy4O57rl4Tyo6t5me2n/r1TeTGIXcLzr/PdvxXkpIHws5q
77FukH/OZWR0WY1lscGDbx615a+TVqQniBbcEhJr/m5zM3SZOLaD0NhORGQ7HGTLUHdn5j4CL9si
zimys9RwvgGM6K35FfMZwwT6q8hTZiQ0hUCRkG8uQ63VotaHR48RDWE2X9YX3UoIZzt78qSBYT5k
1U6dbr33PO7AQ7gwDZw5pFGGQCvLWg1eNHO5FnodafV77jE85KhM/p+z7+/svS4lc1eVUY/5BzZ5
U7eXxpiiillgP+/t+ZBMXNlMitoL5kleGgnjhJwCcOEcL9sb70mWbphVX1C7wlKkJ8W03rXUu4sT
5s1Ock1vO9ncM618UBmFIX7frdbOwp1rzZxbQKQ7JRfTxLlJU3urPqt/giN2po/hxDEjqcodmlnX
PBOlP+QlsBo10iyxI7UYqhRaKxCTDZu3WO8OTjz50plPjeOxE5m+198p7pUhq42Drv0ljg6ckRZJ
71A03rZJ25MKE45JDunSY28QcgAFEC/3RipYYFlcjUtrVcem1hnhcle8N9aGFkcqTQ5N1Qe8Fbxy
D1lsMgph+xFfXjo+mXqHVXEJhtbgqPg3Qruhy7lJly9QJDwRcRBj28ngMWRUFRGPe4STyD4q8tfY
+xqdr3S4c7ynSp/CdVn8qtYO1bj3qmqLvAYDXVPe1i59zVBtxErmSl0Do5t3idFEC2VMIAGj2gCo
epjqZHdDHXqPLtNBzIRaBIaiT/HnxCfz3u4vzXq7aA5+nSCPVn6jy4NYHssCuaOfKCad7O1yM/iA
tG2xtzTptKusO43LHbaqnQl0TcbcSGV+zhiw2Y1+gJNJm4Gu+SgTlJVhIcBtnGYv8uZVi++rUd9c
10Zsy+zm73mireict10g1sKfkkdVP7opY778zctMBr36voeb3Rr93snGM2/Dxlh+Eo8jm6ltW17O
VfAP66DuYkep903Ol9KzsCRxNI23k1e09tdZNxGUORPaHTGIK2V5kc5RpVa972KkyqPHsAXgFjhV
xBBHi7OQQPZ3l/6VhUI57IFrZTiII4aZzdjLqGzgRsgjhGcqMJ767FdVR5/XDTeg4LZuB9hmNjOl
OpWu4wu/n4HWNil+qxpCeA+Hwn536ONNPTQAltUFhZHgD9fpS5EIRuguP0nNkupxocuvDytRr6ym
Hwcjpon5k0YFrv6Mv+QIPwSds7jkBm0yWIw0PEA5r1uTNtdlEA82pAiTKynNgHeJzP1vwPtgq1Xn
qNCE600RMgh3c9BOLEeF2/nNb8PSx7bULxbDflIiYJRlv4fKxbQa8gw5YSioWHlJYmf+WCKWWuLQ
l9tsgjktt3bLGSfhEFdfoOFvVucIdYuS2XONE9IdL9MSH/rizvT4xV4AyEF6qHkdsoo5hKSrNkQI
EDXPS4F7sJA7Wkx5Eo/eVAReI2hfoxd1uWtxwIOp8Bv3x6XJexlR5uoJBbrDM0A2/HaKav/K+bVP
1x2mPIzOejSi8N58lIqX4WMJWlVgrV4AQuokXEeOi+8rz7JYvgvhAcHsd1L/ZNrPuwEJ2K52TrfT
7cBhrwYoUm0NZvBD90rXnYGjImdI0PIxzC0hAhURDhMvFX9ElPNsYJB9yZZPJ2PKiJvxJvp6GsuF
ewtV4aqNK07feGIYHJvAn2mQss6TwFq/HKbhtFLd7Tpv1lyAPp4wA++88oLBT2GWMYH6qmdKQvHB
jMQ+Fz+TPP3DCWsNf9axtc96SVSqYQt2L+rSsXIeXE7SuCB2rflSU85pDTudNOgA+sD6aCWIcP5u
asagFIkpwaVBTk6rzvZ6UaUVJiWDWk6V5beZvawTNDMDbhx1EylhP0z37wamwBV3fZKHXGU4zGxL
29nkEkqCc8qzfaHedQ29JcV+pZpixk49IikSnwkXT9lX52XhfOeswWI/SuvQIs8mc8luc+xIA4jG
N1n928NgcxLPv8XNu5knP8bwW3pPPdeosXpop2Vbap9p97iKr8kbt1PBQQjqpIms5kpjp85vtrf6
w5DtuuzYpQc1sSNyYPvCSHwNAzvM+NMS62GPEVTXXd9q4S2gITgoNe7jzf/JRkdVgMx47qogWemn
4hPA4EdFYQ61q1x/tYVdwATGo33iNifVFSW4nBnuT1YXdLrcZnP8PDQyqp02pCPmg8aI+ib3KmZU
oX6uK5kGCEguLhDnu2YZNwbXVwgcJOpCv3l9tulX58vHflk8Zo51yLVuLxmb2cwYOHcldraNb1m/
KfLSz2pqzjY9K2t4IynqWsuYYmX0HmTMgNwZl9u8acmRV2vO9PrHypfQc+vjoJzb7mnmJGMsYzCD
4tOyD4WK7XI8GkSUEYYWjqhyuceiso1VsV0xvyGpsGd0r2CAuLnjDdDmYy/b89IK+I1Mb6rL4i7P
DvHGmNAEBBwcdjjTmOt7vukB28Kc4OFcTbX3NJ05p1GCcHa1BN9a9jLwLDlxHJT1tdXu6/bJnL/g
GO57F+9bRvetMjHJs32RHGsTa/Pw14KivAX+EXlOzD43lX6NJ7yChNJtXNdK74Xa8rbKVwhWlrPT
3uLx2yHDITGTW3jJk+emMR/Lt1VcetasWdVxcslnoDM8zup920pfu9li5vUwma/24ISiGMH1uw/J
+jlVvFyNe2xEf5IomP+kZ/A0IeMuUuUTl7jhq6cVuL22wuRxF/E+q+tLmaKO2ezpFr0hdb8jUAnX
w0PYJrw/BrFgkWOrxfSycycrbOavleuimb8s0wWu4aLZwQ3SClg9jMlMe92rgd1stMv3CWHOST1f
NeTJxewwyP6xtKjSKsaD21GZQig90ocp0EsoOPkhUZ2oLrL9YJ2UgTB48iI589PVwebyKrgSjLPY
4gti38r59AWbdoIDoEbnVp4srt65cljoQaxBPXGrDOoqf4ZkBPQw5zJoEi+e/EGftnV9nxdPbktN
jIdUh9MPP6BfZNlmjmMOO+5TWlu3VM42VaujhuytecVusN/MOeUAme4mxz1PWnGy7OsK821ukC+5
/KkijqC1B7X7ZHtxmLvvZfc65vbzIubvsVo3Hu2apm+MxNbto0GVHQJrIOWhpYu5cpCpa+ofnx3Y
haS5vOPQppcxbSO9u9dVWivsIziJTUoxUxE/NjrIRDzzpfEcY0HdEDHmreRAhxgs/wqH1jA62VJI
NrmUrzF/utXb14lIJnVWG3UcoAEagUzXoO1++j4Phdsf4UFvV4Erzg5SNzvR4X1MTcbJt+X/krOf
dNbso/H73nIaZLy3rAFiWurrJlp2x9sl6UjK93wP6xJJEDy6Kw8EInaJ9s5GuJPfrAR2/5CATli3
mbyQSsvMR6IsbLia/GEnVtJLkb045NcFdR7da15e3fx+WUgl3FeNfuzszfTQDjsYowNInWc4SIU8
6/GuULb0GPRe4UPn37joH/ZnV67fRaVFs8LJLjWjXjeoYyOEIy3uRHYWQJWElFNtldZif/8lf3vA
hLzTGhCHY/6adyCGODsxuUPSda6Tez8gcFT240o+mZDyNumiifV9WPNzffMRtMtDhoGg6/NPb9E3
UDqjgZmMWenBze0rFR398Y7GtvA2+GhW0HtTjQmY/Q+rf8Fhg7nhQWXgAMcSHyPHqLnku3mseTCS
hgl5cshMhrps8LWYt2XXk2jod/1c7m+u4/WPsBH3s5mdsfV7PX2DZRiuvRM0HUNRoBucrYrYPmWC
hAya3NRU/BEjot797CqfifOoePWDqV/N4WSS0sa8A2QB5dPWUXNf3R7loCTOsZL51R+cUaFwfdla
zpeu7UbU+qHWgj7+VSFgOIDpc+fVaDo/0T5oOdn046c+yTNrAaVwIGq4uRV3A8EaLgI6a5TDg7fG
UPLxVDs9UReHa2w7fbTFp52ZpN5HSmNY670hSEpSyF+DnnIJxvmevEvTQe24+THo0e2umfvcaK6P
H1GGkgJ6qylBSvPu6sfsw4mbCzXfAf6EvBzumuqrsd5rLGxDlf4qHZtlFd97ifSz6ctSDt5IoYr+
kjrQWhq49jzbiv47wbBbtVdO39hLer9Xsh9nxPwtKSBkSKvkSJoz0++UXd0cAi3lOKFsVTZ05qmU
UNkvtfOcVH+1CQU7vlTIYYWxXHJN2yzskmYhw4ki3bTquZs/NCS9YxVrb7+nxcmHyeWTvwqJofur
+e22/Z07eVs7Tp8aazm4prfHP79Tx5Mrn5c8QTpAS+FsN3mvdvVn1XwGBzdzoxwNuC8JGqy+xe7a
IauZkOh58ISBu4OzNm6V0EyVJ5wYrAAskXwtXOcmmmTt8dyMXGodLRjxMU7lndPikmztfJeWKUTG
ee+Y0yGBdEaK9rFvMNpP93JQvvXBCztnBLtLExOe2aEtDysZTk1F7WPQOtA1mbihOTiRUpdPUgDe
SVeEC2wFSxVZ628pgdu+5w5BdVde1J54Rvuri/4Wst+4jIwGc74omeAo9WK5TLlpHCvhIGG6AMJ4
Nrz4ddGB7phRpjU0BFACXpSMZPgpXsf16XZhYCT/Pth8dsWyc0gD8HxJRK+Wiw+3+j+OUbtKb58r
z4hyUgUPQB+zTWy2e8v70daBBokMsH+PE+nQz8ZuavvnguoyB/NBPr6WBdGxRvl1FKMnKfPYtAyZ
yKO5mnnJYvXSAILguGHGObV0JK2q/sZZkCHOvRPC+1GzlIdcX/a9IFhCNUCic3REE4ANtxXjVu2n
u8YZ/4Or81huXVmy6Bchoqrgp/RWJOWlCUIW3nt8fS/ovn43uicMSkc6kkCiKitz77X3fXDRv3Oa
vr1IPkAhrrgsVn4nKipwJR90H950Mp7Ktvodsg34xqU3WdvCMfbYgzaF2aN1DY6g8BuGxH5QnIPu
qFjOfEw/hbRp/DOXNHtrr7cecpZjjp1QVmrj5c7BBVJOqAj6EbdbkYeykDXT2HTSljmrFE6gB2do
v0gAXh3J3933Ma9PdD9VbDBJRievvNlsa6NOS77/9AhvtRhV9DQImS3cu3EbLkdSnBy8Igg/2rS9
Ry+yrlS6FZQSut6gbLTABNKIVvK1mfpDxKZFROCjDXwhByeK5BNEDHuAZ6PHlvsC7RDTyWXi3fo+
WbRhcW0IX7JtdFlC7tuu5kTx5vQ1TXwLr2NFioKmBkDz0FtIAaD3ufZDDtxJvjZj69Yh1LbVQF4s
+pxrqWHDo2BGotQ9xIH7Vjk+dS9C3P5JJgZ9N/RZKM9D/5ts23XNmz+XiOY5OpbGMWWumJGhLFXz
PqQaApSnimIzjPQ9kTIsAS3Z7UyZvbXFdG4af4bpu9U0qBrNigTi2RzBvNWoFnGX/RjB3PduDiTo
7WtKMi04Upb0Vf2czXdeQFFXE3Fv/zrIl0hK30LVXeUojzIoGBYGkhxxUGLby6lTz4j8VroH1SdL
uD1d+yo7cH4jNei252ji5c17E8P1iuTKahi1RtsCykvUJEz13pyGvamiGe372q7LALjkm4GeRUol
wKCEZGxUe+iYyu1Y35omOMfjsPK47obB3JfDdU23BamFBxY19NN14YTQ7UuSARjC+dozi+Yqj6+W
nOfO/Sau7si3PJqozlBeEO9s3EmPN/e4irEDJmF78UGZSrxwvX1Uob82lb+TZNxg01z4tOjphyx8
1ORGQ6wAdrkUXFyVW4dCZRcv9VfVp8MbskUZOI+K6LQjC8pfs/xZ6xVxdvPmTlsh7G/YYtY9+i3X
du4zzuZzrHHKyTADL5zfyspnHopVfmammhrXvXiIMNJBwaOB8GYYb+FEIWpzFMFg0vOWwmmaqSND
hmeb4reao8nkObZNtPLdY9Fkh8r0vpTBXZwPxS40unst1t9UTamkZ+RQ0IPBobrGFXPQm3hbttod
UnpAoSndrGknQgHOgA9ItFnXkVoZkguvOIXTvyDI1i6wl1dlfxc6cKcHHWI8zRwn2BDPHMOcbQjw
zGN6CN536LWblENZEvtPEBeBvE6oX4rVtXSzbRHo5H5NB+KUYwRsQw1+K9dfvWgGHxFi8WJoPwWN
FCzNSzd7deS49XES9uX3qG91bHkyuIDapn9VrwoXEZ161Aa5G8kxCM3wVvjGzsYfZi+bEJth7u1L
n6xpxt4KHV2Tws/Sl9ZMpI5xFqGNw+ymm+9TticLZwMLb5+mHcq8z8J9UJG2K0wyGwneYcw/iXu/
uFfDR5/RFDLWkcu5w4hWI1e2lwi+9PrWTs6PDWcT8ntFKUs85yLOPvJA55RvPgBCPgaauaB8POfQ
DHq92I7ORD9sFuhHp7GrP0PRv0ksYLKXC0ODTWVaO1J/VpJK0Ha3mnYecnwgRAxWLGbF1NyGltrF
YtW3DZNOjzz1ODDc3oej6bg/vR28AdNd5yZcixDIUMXi144d54ThffJYFurPPPUppbL4zIA61qs7
FlTTfBBa2uIhU8tpprk5nfeaGBAmuDXTO8ShvBv8blEkI47Z8gFa3RkkGn4SAtdqcZzljE6x6JuG
zvJXR7+2Kg7TlHzUwxQtCs8A90w4ziAqdpqNQaWW44ztYkVa7mQaLzR3rxaej2McCH87dRxerUE8
967x7RMvDJH2rav9/MXxhzW2+OfMLaEQaWa5E0FA9xYntxFZ49arSDke8XXOQir/3tRcG8gBhS83
MTUChFGteBA9k9EiWOt2v8yQg3Z6Y763vSGWgBy6s+TFTqe6WiVWm9DgHNBWOckbHu6NnUdEN7Th
BlQNY3qWuakgeIu4MFBpjKW2CDWShNXAi5vVAH2DI1bzjf/No2h03HsvRJrkYvwx8KBtytT4zGMR
HKIWkJDTynrlhPYv27C1M6WPciPg5AOG3QZPUf+ljk1T5W/jpHgJuH/jmj6gOYq1QorgRvrCopwk
Om0t5HRovGftRHQxwr9vV92RuM3A+pW8mSEfjlQ+61l+oeJib3kjNlE6ycxO07lCR8PDf4gS0iBV
8+KwX7r+Ttkdg2+xxAu6zpVCexbta++lGYaNRQqRoJ4trD0BmBi5UDwzG42UfpT++OCRt3JM/T55
NAhBb1UvntOQw2IKvoDNpoqiu3JoihWIu2Db2F8dySjkTBn9S4Inf81gC9cM6SRAl5G1BNdeFZwN
yTsd5hUhbw5kG+5it9G3XUeKnxng+NECbOwDSkS8Rgy58rhadVGNbSVmvDPoqbX0R07BQ037EQ2q
TnnJTN1KMIzoDyWSZPCyyBvpjQ8oH0EmDPIaiKg6yBI7Kw2pXZ9X9NOGblgiWNMepUBhLrPFFBY2
c4yYeEMz09emdakl2gVMqY8DypfRvwsZ3ep+sGq6r4meWxoJ5v2onbOZkkLpQ38NUunaKdEjD+e5
sKJZuDTkwR27JebLRdUxFezDlUchhKGClYbt2xC4sNnJsBPSjGU6vpLdb8I5tMpQ9BlPpHtDY2Fn
hrc63df0ulz/k/izlcOrFZkfGvmrLWOeJEcfIVaOsYoDh6rg29YZ9cKmKXwTmgTf7TuLWcyexwkS
6mFXh4fBfCdfBKRCi/flq0OTrZnoctwnGaGwtzAE24zv3AWcbaZb9Nl3ihU+srZRj4WPEKxym2QT
ziwO32GxSnr6ZMz5NBrmjvGamR/4VpZuc8cGWxWPafHi0DTqYKHNOtYpP+Qe6UH2LQ+Gmde/mG3u
OdZDE7VL2HGQ9CC57XTFnyPqU2ifWLcLhnapHq1i8d4THdTJl9m9r8N3CQrkK96jhXcoyV87spEl
myNhWasGYhf092UGrzzlqtVMz8PsqIpfjhAwbxfhyOreIzqQi8q62GwXuh3vq4CJPvgWWs9ZfcB0
uB7DeGn2/TJ5oOM0cgZuIE+C3yLq6mLRqxcx9sHG2w7Gtuekb5vvnbwvyE4eIjAD42aOrwOSE+g6
qISO4+fexdNNEY+BHtIl0EqN3dGg9Rx80xbFEYWxk7lsVoEJPMbhdxDlNOnA12MFiN/TAhVAfvHK
u3mApDHgQH5clh95ivGA6QVEhkIka72tlzjKmXshRwjLzcClUe3Jo3NqtUvNfnVp4bbha8GlGUy+
hlcl7xDQlJu2C1cOIttZiWmPVBEvE01pU94VdXTMARZYXYhsmw5i8RrVWOxjeLGHCKMHTahCHv3u
R3nX4uoxt+3Y7Hp1HgBbo2Cux4F8rD3B7z1OgYYzejHdaw3a7SDBmXu0vUeFWATTJbBvdHLJYxp1
h5gjelA8jP3aqL6mEhm9upbBdxkeakRO6Izi/jy6P15Hb9UvMKRB9ejXDjus3pv4JAX8yzd7JKFp
O2YIjX/cGpj4rHHjJq44mePA2ljuL9GNy2iiyTmYIOp/RMDBsIcXyF/BEb7Elw7xWxpPYth6bGeQ
lQ+EOgTeMYyesmbA/QmBShFa+IsSFCc+x6ZdDmeQXYlGlLSKhZeAGmLploecllvgbScThfIcp8pS
0oqbRiAGQPVQXmA9L2pnOyJMq16JITz2CfCmAh2ks/Dy56E/CmvjjFsRYszlrTMxZY84AolSrKzi
Y8AJUm30YW7HHVw6m74vF+j7iIJJ1WsV/7LRLpTZbXxWS50o5inj3RCBBigp7UhuTvd6/DhZP/Uc
tfBuIvgsv/MQE7kLWuvLSo2V5j3pBUISs6wE7KAat/UEi5d2QR0OxdXJ7wE21zuA5Yjey+5r7At/
lStp7SVYnT1EMLnKmdWWNqz+mpPQxvSSAGtMpK2qWT2nNTkx3fyJzFl0YbxZk4aEeQyxzbWm9+Ca
FyAPyGVD41kL3VXR02tXpT+AyBi/AzN1nuuOk5Tnl68wsiwcDDkDgVbQqmFqnjt0kO10i0v/jtG2
+dQ27yqLCIRMVLrqB1pTjnYrrcy/N5Iv18P3rAaWKlJ+cCpZJNXEWfebFuOLlbB7Ig/jFbxBdudy
Wg+1VznboLU2MCaxa2b1Z1picUw5KRiMszhYFvTcWhZ8LRByTeiWv0nFsu1RzVx8WV7G9klw2xv8
IjrcDJtI+5CbAfmEy89hXEHjVjGRBgQTis8hFrssu8/iU+uOyD0ZMDm/TrS1xXXM48cRExHZTodK
/XoNPc0+3079b2Pvqv6x1E5O8m1o0S3k8qKJtinmn+MeqSvWWL1dt0QZh0hpegtIe9sAxrivEZL4
2JQC2EYyPmcwQTrjznXfNXw7Wvc3WJw3Rz3BYOwYQGexZhr8NUF6iAfkJ+i4oeiLLlspDrJNKN6S
St1NKfPzpuLMPHnu0jTLAmlszjJfo3/Ds2lZEniKI79pt24Ns41PXbeMvGC6lmG9DzRKntSO2B+t
NNj4uWkekyEim6YaXxptVSdlfzFbAFfOxIvj19YuijV3S6Xs41s6wXq9CzvWO3REbH4SUhNhHw9J
Q+lll+Yq10hMVEUBO6HkBmlIeKTfA+Vz6iPMNcK+AmQ6eYw5i5HFmXtBLhS9xk2pjwQy1wPpFf6z
QxblWbVVMKeo9RDckpOjt7QuGI0TzHLHAOs+TBobXxzQKH1WbE0pmtJ85oBpjXWpUnrladkTShVa
6ArhZahh1feBWs6yYzg/xTmZkJ8jj94FZfxJeJKaC2K5pabbu3Y98Uqt2lx7JLgicOJL5aeYdzmV
rSONdN4hfZdj53PI/BxNMdB+jVdabU7bOi4ZZ8fJDy2cWY+DLJPbloEKvxBXA5OPfM5Ds+c9dOWP
C6n2gFXIhjxVj/29qhDPWC0CPqgQByg1Bg5okA+pPppUjHLrBTajmYyGBIjKwiUCLSwDBw8yyeag
g92lT+THkHUWLSfaybPzS2uK+XRCpegLcpE4UddrOw5QYATJA0aMHXoJ6giEn1OJNCFP2formb8B
H9jjDDz4BjsfCJvrOFj6CbIvF7JYawSk7NosRUcfLzin2sxm0UhPPpNp9j4ZIncYSmgmnRce/z42
SmHQjogh7cdMB+eHONFqTuvz079P/j0k5gweUz2cgb+nf59sSiKoYb9fXLKfDxw+enP593REbkNM
kMTCaOVRteTATiWTM9OsRSYO7fwwp8r/8/D3uX8//PvX//e5v39tmhnr9d9vK7IpODhE0+i8BZcW
l/8wdh5iFllH0Yq8mBCvXnN1pY9bIaTgA2Kn50etFNF/norURtvtiqrZO6W3bKGTEOHU5jin53+Q
LK8Ct4KTjAet6PHGmaIdD/88dBEx8H2HNlhh06lGyz78PSv+++yfD0OT5FQUeVrUpccg/t8HXScP
UDk+gC/NiI8mkisas+aRidq0RRrtZXP8rKZhL5wfzIhZnz4//L/PeaWW7LW0o5ce2Wy1jX38e8Y5
njZUPNKToJ9hcK5ZjE2mq82c6betovYNBrfE/x40zamFGYz20cvmaM5oRwP0GrSmcXSGOJwZ6qHJ
7BUeOwHQ/+fjYPCnY/Dy7xf8fdffl7YZd4knrWw9iUE70cP9z0M7FdXxp7UZNHkiOv499K7OSejf
j3WuAfPRlsaBgX9hO3jio1GVOppmhq3GsUsEreSGTp3zUjQNegbOJcognSCVdx7Bmr0WVXcdOJxp
pl8bwCgPjG3fFb4gVGIo1BG2ONu+4QBikp529ntMq61yD0CwUSjj0Vn3A4osvPzByYrUBwIdc1Mb
ogag1tBopYN5/HvA4El4SachfWiL8jiEqcNTcsZUm7nNWlt6dqUf/an+jGO/QR2NWAatRO3l2rrw
/ScfoCRDuLg72gy4aFhRx8+5mF5VaeuADuMiCvH4iaI7Vi3CmFIT0Icsog1gk6RZj6ygHvK9ZVOj
uQhNC2vEiRzTjpNBvckzfWuSl7RORInp3U9sRsftJfKMfB/2j1bgaM8+eu+s41ShCD7cKsWJDa05
me9uiNCX3JOO+fJan9yN1AiAIWKI0LWQs5nO2arR1MWPcfcJIfrFFGjBQXHqJWyK4YIzNpumFPMs
I7zPSEtc1lOTkIJUUo2l9TU/T3ajUbT3wTokk2YdSjSNTkKbrATjGQAymn+0WXuYHzwBeaXAi9CH
oL5GbIPjHMsOJfvR0rCzIE35+0LY6+FactjcZwq1i5431tZM6LV2Lh2dEVOSw3lm3ZVhyZAvbzaD
4SF2qWACFvSabqQlz9V8+lYJ8ACyTUFcp5Sgka5Zu9TKxBW2HRzTckqhBZHg6doNiUxpR4u+md6E
O/U3CyekjaYtVvVIaE+9CaboN098ZNVSxte8EOduKvQXXgu1ztPCXgYw52mMQjCmpG1XyoKq1yXx
Y5wPNVLOWWvqgcUSI/h+pMJeuqc5RP8/zutzpI9EBfnDs5kCTK+TbnwP8cfYRVZd/Sa+h7zvkEtp
Q1XVbGYJrX3fKL3bKhpHBRc7GJR1M9zSutkobzkb6unm38+V0dyVViZKqnYAalsDC5zDHoGJgJLX
43wb0Rq5/j2QHE7QJT9S6WLCc2YHF2tSJ0/NrtGcE2tNuMyilr7YpoVbnYZQjzeyIRMnJHP0mErN
P9IiT7e5Xg8M4+nY2GyETXBKCss/UWEL/dzFlsFgOoRVOI9Lkaz4W4DcxRnlTHEG5Vmc86IgPyWp
6KpQaG9I9CJh6b9J08owq601t9TqqszPnlei5rVbBDEm9hWgEDSY2nY4UfCHez1Kzs38bvxj008d
4g/ZOmgVG70pl1brf/7FF/4FGWKbxIg6KOazmXbuGlmfNIzhg9ECUW0MHlQrGBO2tGacs8WWckxk
aF8DydTUQ+y3q5GouxgKb3ESiGVRSXy58/9VpspZmYZxbcqOllFmVDelNfY1M3EnaWKOExP7ZgRq
YXN2YpJqc7s8mbWDKLUmVtygALSi1r7+ZWTGtveSIERnMsW4h58hHGCEEEW1Y1hGWIVaR9FJJUor
grKKrJgxbxndkZ8sjl19X1cgY9FJOXc+ztejaOz6GA/jBK4p99ajEN1dkpfd3SD9m0WGJJJMVBnp
GHh3ekwQiaIiXDkSwpGGcgf4U7DEomgReOY+wy5xZ2wS1OI5jqLue5gozl50rM1o0fs9M5J7vcVo
6grrnLuN2g19X5G4ECXoi8bHDin+KTFpfkStvg6mdPoonOKxV5jAvUiURy1Mo0di1q/wdPe87PET
tVK69qgi9krE3UrqKFFKjWgDBqhXeM617T86bjhH/RKEF2SpuW1L1HN/i5Rn0jRPC8JczUDdW2Vt
7BqHMEDY836LlxCvoV2N/ZE8ZILdBxv6uRHGJEfba0+iHDIrjIT/hIiTZ5CvnSCeaAczA+v8xjjE
CBJkFB7/3l82Lh5N9e2BziMKzH4Izo12qk0/51tCdIB/SQD9FImLbiLbzLoHAcsJPDBDf6u0L2Uw
aue/N5Qb0w4TeTQQHumHO8rzfd+5hN+mTr0uC9t6DdHSz8KpYlezcF0qKSH0OCSIDoB4LnEQ+Bfr
wc8lnEUWq40Me1Kii5IP58851BY7pbA+uB7tYmmxfXa6DjpqfgjMBIEsRJp/7uixM85OrqZ90yKi
H/K7vxtu6hljRin/rdM1GEG0+lRoFHb+X5gEg+GQU5mqLxL6/a7izQl7JsQPJLpnL4rVhQOMugAo
oBrI4LgFpbW1EiMEXtWE6EvD6J9ndUPyewCfXqftv/YHj2mpycPK1eIXfSR/abCVvnJMS+1jUAF+
UKnl0AhcgB0m9WHoXofWz899iJjNoYsW6yBBcM+E84Qlvhuarlz5hbPVAXLTcDWHazM6v3VgR1vL
SbwjKItORN6GVKUfN5D+Stb6xvOEDRo2TFfhlND4sYk2Flq4KdEi7xiBXXXGnKgIBe52L0VFPaNi
2x6L/ZBjlnJc51iaNFd0q32NSGoBXPgrVInCpwj1py512FDo6I744EwwRjv82tEhMREr17GJWYut
360RJHjIc7c2hM8x7S8DGGY3q/eIdyl0RvOKJeq+bKddHZAfLpXcKMGpr2jc+yn0HxOYDsO2RypN
kMa7YabugyktpEhVEi3zcmasQUjWKzSNaeAdLK+FMo4HLTNCwaoyXaaq2nSxHtMsK+JF0pm3NC92
k0PcW4V2qzd2mUmsQxaM+SZlhJXqsy9g0F7SoTlz/mzPYhaTlA5GHY2a3+q9S8aVtkFrL7vuNA4O
McaRkcO4cC5GwZlcOGFz6LsRA91l1CGl6qXYp0PMOlxdaQYDNmnwoQMXsND5QQdNLm2XUWbEX+Bn
/GMxAdCLSUaEgfEM9IImXEKEk39vOZlAG1xHMOv8DxUl5G2V6AiszDu6nVI7zZm3nemz86M9wDJs
e9AjT63ev0gf9RlEqLMs+3fH5rTVQNgFEYp+3WnR3QrgvlFjlPtSMBo0kNzGcOPwdpr3WWi5jJh6
8rBs+yy4a9aEJ6jDmJOAxESJZkN8Ij/oQVP+CtzSjwppvdNrQOwVtP4SSHq40UBJW5BKECtUSyFq
gplG/SgwH9SskTc97+9qo65JK5V3PmDe5z7pkG6k/OljcXOdibAlYZsXn+zYJQRnuvAoxw4JADl2
6wZtWtotvBA4gAXjqoYKQJ8x2AdG1W4Yc8xqWisAEuq+BUAiF2NcnVwzKO/gblJ6o4MGd0nDxdMQ
WVa3Kkq0N1GHW+U0D0mgLkVVlaskrQ8apj+c2GpaCdfk1+2jC+VatcNdru1boOCZFJBPUrASvTk9
EnuXPdh4GU9Ubc+tHtz+yr+/os+TTXzQHPXp6AXykx78n0nMHAOIAZUQBPDZaCBsiJKjHEPUAmjS
CZVEkZqz7TkRAyx4egOyQcZUzTIS41pZYLsZt9bLKfkUTflsBYAHPGBspAY266G7eVHdXR1XX4eK
tLM2GUZeHxdTDafQTljwXsbxQwQefBUxfCIRwPdvuUSvFV5FtFI5N6txpxUAhnp+b3S1LRU8FhvH
MPVdPX7JsWpAGqX3XPCWvj7TKsPtHeD4WOoNGJglNsKtUdufdm6YRzF8T46JBGs8NLoqthi336Qg
rDPOC5OcRxM7+nhso/6tyQimF2WEwGxU23HIud7KwBjbVz8aLIbVGGnh0qkRPQa3yUTPFaJExS9S
dquEphUYnu5hsIm8IXFyO0btFaMwfGqZvgaj+pWGTWZXVOirVNHcSgXC+whJuJehzJ+YzbWoix1W
3JXbSHTkvP2OUEB0RsyNHr3UHCLWTVRCIqXz/u2O16xOvoh437U2fq5M8qJqqRktU1NW6ypi0JWk
lbZEQr4RqhKryQEdp9FMDOARwVUGqm3F78oek40RvbkMVbd9WyMJaMuzm0qEOQ0E1Kzl8F9rj0UM
ILmJktfWbJ+D3F8RdJUsDVM91BMJnFa9plsq8qR5FZX6kWmfnBrM3q4KuIAUBnBFEvasItmapd4e
R8AJrQQNYnjrADo+QXzmxuyicA3FctPY2W1qs7fAZIjemQgKe5/BtUNPHh8lCyD0DUD+4WFsontF
WVrlv76teSBeYYsKCWbA9X/0OH0NR0AUToA5ii7+LmhBWxYuVJ7R8X+NXg1LEl3YmDT5kxMczUs9
fEhbe8p68oXyjHnNSCVjqeCkV0Cc3N64g7JAWZDn30b9alj9gLS8/CxdindvZAfXZPU+epQ6srbW
VpujCkNXVOhUxB0Qud3cBCOsb2kp59QwIs5HQmKReONFnrzNILu7LAW5VC7yR83ihN4K5i9Z/cqB
B6sO0NLW1u9BbHirm5lFH1UCxLH1Ezr8LPCe1b9CsWW41do/fj7oW3/Glke4zwSnSHgg8l6GX7Fv
PTY2SLpuIg+MoVJZpzqdBYaEsmSYYuwNm8DihlSjQxwFT1oMrHVoIiqY/MNsA5T5ZAEvBse8zNYi
6ZGAZgzAkb3qFimTVl1ExnxYs7g4dFndGR1RkxNCIprYVAVG+h5W+YLJwh4m48hhGvUBBMhnY6Ix
ZpnDKra+qji1D+489p0K5rIc9x1gBomo1kZdPkdUo2toGNs8848efOIq9lZ9yMoQ6igJAc6EesHp
jgGwWejJhpqKObNFO9ceseEpPPqSEIOwhuyLePQhGuyjj3CwcyaoCF5D761zT3SdMfaOYhNr41NR
YpKvAiI0op4fSNIsvIcxQpbCuSXxqi9jVnOqj0Z2KaZG+z3WEfXYtAaG0qZPSzOj4FdLvfB16JrH
ka0T8Iu1cwLIn6Sfb3OWLSvlXIQjH3hNCIIyvcaWfc6RxGYc+kV0bR2IPwA1cchknNrSwv9OKm6S
1i6wbohTiQsAPEdyIIQPQbtn7zx5D5eGsDWPHa1GRUUQhCyyh75CsUFwcyttsZPBtx8MXyldpwXo
V64xKs4sQ3LOMoeGVZYfpJBTyxXJbUrHQybENsqy8DFEM9pzCONKlsswAyipeym7C7sSqJ7uuQGT
R9Z1pXMbM5wVKRoO2GLBehzBnYBPOdL70pdxGa2GOHkysmqHUPVdiPu+KR7INwCToFfG0ml1MNvW
fGFQJlbjeOhy1h+PZCpRBt0GDGTOlKC6GVHw5sQuxFQ2KdIHsmNS9cShhh9jFltrXQfOYo7DTYQ4
FpTXoW4GtEY9SmpklBD4xjBhxq5VtSg3zcBFKm1jK4ZmLYixAfaCu8+OH7LQwLaUNlvRdrBChZvs
U9fACmjdFwXqESeqf0KPCJnZTYhlDI0i6S5thN3U1KWFTO7Wcwt4WYU3Iy6/kmi0NpXRQofwHpiy
4A0bzjF98VXbMkkpezi1SXeLsDwAmOb6dTaMGzlwEA3c6CBc7KzSIjDPPMUNadocNX5hs3srS3Yw
U7IvorYQjhg2aRkYiBdCN16UanTie4jvGAr13TbJFelcQ2MRtt0Y+HexTmMvn6KLXkB9D3xzo/nW
C7/kxIQwek3GAGSri+ZmNKYzYD/6ZY6ka8gNsJ0KubIrDKy4fo+2yxwUNldfAQ33IxC+vWmtOEUv
i7nCA+JTomCBPRVKQnxasBGjBdlLN6gdchsdTp4LeiNIEgotQRlDqDHyKXwHmnjpXOJPGR3wRq5K
e8+mvk8KvTpqMbMruAfEtZ4K3k6ObvW7eGhPLouUQhBnZPar9NojS/Ox9d3f0WIgBxIRlRv0KKLQ
Hui0AToMdHbu+B0GdrX10+YuqeyX2M5Bt2TbKP/0teLMvfpe/iF66E1muGwwNBENaBbi6PjqnETt
afT7a+apch1Q7zHZNCkXMfPwl+M9thmimCiocMu0IH9KaGA12TOT3YMGKthdASi8Y4OjPdLJ7KLp
1ldfFx8diUoOE9IN0c2K3vKF7O4ZsL3PTQcTTPUyMl7lBbQ+IpuXXE0GWOZWACKnvl5q7BjUBIl+
10OTmXpi8WhNcAisgbPOoApAVzidjO5xqosnND7pKqsp/wNZioU7Oc2hZlenMHtHewa0wycrdaJt
dHSagRhY0htRqbtp5F5TPVjlPS62nqDOVazsewTDCElQWpBqNL64WJ1NFvqkufRKf7Z8/n5Jaexp
DOamFuBgzB3OOWVExawht0KCwTjtfqx1XBMagS2iEN/2yZwqVuCESIMotrmB4OispsQojxRJL9XA
MB4ezDq3i6eMs2IRBcUuTkgT6QGv2ElII1fHdBbXx0lTnxOGscbwiYkJSTTqAor/yfBZqOeq9z7V
KtYCO2FiokrE2Jkll9FQJkvLiZI1IBYSvslKFxowxNGAHQY2bDf17r0McBRYZDkv+9oM+GF0dPOm
hmFWohStEcZVdK1jeqdLZfHNdefuSt0D2KJxpGsjBQrEeUnlrbc9akQQJAvhxmh3qxdnpvioznuu
6/a9LZEYWA3d1yTfxHqzk4n+UOvDdGuTGL+T5LvHJkUcbwzboW7apbkA1qzuqjA+et6AyhgW94o5
zKXwJRkfvUBMUiVfstdZTR1/3TvJC3sGb2TflQgzB96MlXWkRQnH2rUuqmzPev1sxrqErNet3KhH
F++kELbDd6xelP0yJ5ErAiIZ2ed2Vvvm4VBtoJ0+NDmYJDfRkXp6dMXHWpxqAIoeIpit6yu0aal8
jyZG8rqt9mnHYt4Wcs9NyLJCIrVHcgIAfxKIZni2cFism9rf+iHIyoKOVeJgXvasCoeZp3GFzQ6H
g1kVFGrs1c6U3DO3wwbkYo3SkvyxzT1OBDr9yKmAdqX7XyltQWpKSCfMPx7LQV1ynXa1wKhsTLHc
TPTR6fIVW4eUtAUZGyOOJuJ/WWE3rua6Gw0Fomgx8WsG82lv6MlKzNJz7TL5tOq0uEQDtZVZI8J2
wsLcRXSoEp+dPahazAVAo2SI82ckKkmPM7HzStryLRPVyWg/ojwGVnUrccdBw6dqbHQcjL4i5ioc
Npz94lXvf2TCQ/SaB4tc0X7NJzB2MPbDnUuqQmIzkMzIj8W2zPhjSGFUeNOmSv3nBLVCPE/Xvay9
pWzSfrIqSEzJ4Y0xYD+mHnhwIncqFJbJY+ZwakOQikwJWzegRgJ2joHEgOIRkrIQVnZtYu1bpIWG
b8QmasMpbpOWn5pevre00Za5F0J1duX17yNIgYQ3JP/D25nsxq6s2flVjDM2L8ggg43hU4PsO0mp
vpkQkrbEvgm2QT69P95CwXVRgGFPPDv77EZSZjKa9a/1LXikETOFjccoZdUmY36IWDJD26Tu2cO4
RR0pgY48Ykl3eaHDcSdcyDx1zkjcNpeCkREELVy7Fkc9VdW/oCexugmwztomy7cU1faC7lZTlwc3
wPCTSuJtosbTRElWvzNdnLNmee0T7EyRiV9tStPdTByT4laogIPlH6Nlu0pM3rmeohardMZdNXS3
VjKc8EQewYzrazLpX8XNlHOBvfaEx57Zkh0IQ9zZtafPU0ZkTNI8urGh02KKxBKUsDEtHw/YLTVY
m4WzU3Hcs/PuI+k7vTOgAzSOttZdNvwmc/k6hE6xtY1txw2Bx3ScNz1xuFpwrh8dQJWw8y9Dipkn
CG8YFZW3wk8WjzYJCJbFofsxzeilgPh0aefyI6+ziXNTd+9rNzu7TXkJfYXVDuJgkjXFDVOyV2VW
4xoKOQQhYxXaSKmcX3DowMOmS4BXIy2MV46a06X0M4YaULIdPzaYpvDIVfZ0zkc3vXKo1Dnq8KRD
i9NYqff1UBw4Rp+NDuKDMZvUhtArtuEfszH3kQ6Vh86KDxVyUAsjhmcfJBNdsvs04R+momKTUgK4
lmW/oX6YCFABdN8O+JjF1Plu0Vj4iBSnwfSQZmK5cXs4HXLiZ3EBJDQ90MGQNFbhjQ5evglrvLJp
Yp/N75rnMjaNmGWXn8Msm8ewU+xwZcUVCYNfXM/x1cxJpsxExCOMTuzyCasq0YFibHy2Ob2bjYjK
5wTO0Kx/JyaeK9pZ/Z3L/IE6PeOapzK6wWcLJCd9HYPE3mUJRQ6mQ35cRdCCyHeolo7qBvb4pKAF
MlzDOTYk+564R0syZpM4eNCDONaX2uLDz+89xCPOI1gcGaxbvvUR2yQdYLON6aOplwUDt05WF/z9
lLChiq5cCZOD46ont7JsZmLx3tEszf3k3eZFRMcfhhaHcR8YD66qCsxWH6U5Ckl1bNRHnX6YqqO3
iKteMAc0zbHjTpX8ckJ+jraE6DLGCzFRZlvbsT60zB7aUpLvLPvnxiVRPpdQYmsgFviHWLlRRLIc
+1wQfPp+iMtQ3LpZ9o3//sWg1GGo0o+Ju8VaC/9uDCuIIppk6FSWPHIm7oVWjSeqtclCDxiyyv4p
7+t1SnPwNsOsvpuAwT9rpwXnXE1HMjM3WPYx9PdVt83K2V13JfZelOdVZoXsJOAGdyKEXcLnfp1G
7lpimh89NPYkIlbfVinIQS5XA6EFunIiHOv9sM8ZDa7tNi24AtNN8+9/widjmUUP1mCyteIE9RbJ
1m/OjKv0iuAgq3qGbVJ00J4667duEnyuefhRJPFlVmQMAHB+E1fAWAq/1ezfmUFssClAOzZ7aztm
7hftQ48YeshGqp1qsbSK6TFnjr/xjPvAOLV0Z2zzELG3zEs811Vdrd3EAn2Xw8prh+FYhKE8R5zT
yzBxTjELCs6sjtQAVuy54L5sNeV6iuA+yBY2JJOZICnfCxPRdJg6gyVoOM2jz2HfkONW7JOxjteh
yvyDwpBvpmW6D8z0A724hgQBx7aTwx+vBqvhEuozR8oWoYCHK5qA1rqAw1aUmO0VkSLs5PxIKPn4
31VS/Xp5GMDwDue9N2YvChPyWDRs1CXgJPw422SIsVYDFRr9AKG3u2YVkcFZMhl0K0QWA+narUk2
Ct54I7AOo+XDcMMSxxsmTN6SjLIZjAVcMHAffibERbiDXvPYQ3NqnDuzFK9Dg5lTKcFL4QXNCqt1
hII8b5vWcslLlRUWV0IHtGOz+o30PU4sUQm69MoNJUe9miDhINGHQtLCcYxrTESYZAx/icXH1p88
r54VLLFS0IHXC9ACJH14F4oWh4g+u7gZV46j3/MyIwfjZG+uo5qj00afZkKy0uAm3LfbyoSF03T1
cBDSvA0n71A1zZMlkKQZHQJQiG56rruEjMo/dRNpgFj+u10En1VG0w9NWKafPvUxLujMUCUIJbo2
gQ60NuitEVoHYyWm8pJtleefR8MkRUS4koHnuBvcpa7Mz0jF1CkGBtQgEztMnRkEdwH2+h5IRFDI
R6cjvzyMBqc+rtgBU2KCagPrXWPDTdB3s0s7GuO1eyMjiZXhFLYc56XplM+b6tFfkn8Z4Q/FMbiN
PIsAASolkEDSv3QsgXAcSKzEeLKioTp3k/2buMN3N2A4jGtNVWNV75go4ooO9i3ETddwPpgAfkbm
EPKxg3QOzLjwsMVGxGPKkKNoq76MpD8ZdhUc8fPcuVFTn6eOY1tpD/fGQIyvM5Bpox9MIOdUQ5kL
ouSLCNPLLBKDHJKBnd17x03GTXNSx4KVA23VwZrLlKUhFUJtGg0ayfASvFM39eO6gn1p8DldIYjk
mjYOjvDrAX9PNoPiJV1h418M91Rbx+ua9tP1iG2a2JfeOS0Pbt3QfRR7VJJRU7WsW89FsRDYjzkP
QTgQNJ/t6AZPz443Qu4xHxC5MycWMBIPv1Az4Bb2mhljYT+mIYOkAmnf8xHWLemTJW0+dE5efpSm
tbEgs7j8CK1VkX1MgbkFDpgz+VsGk73pQmst2/6cc33cz1P41Pu+de76g4Z3eGpFvQMFFR9lp7+j
xk0ZqgUewku5Drx4eMRVj0tszC45K/MUpM1ejdZd1gdE8GrcmQ3e3LWbjScDdFnXPfZN17KcRBvH
kQFjkjUU8FWKgQgnyxUt6UgpBCA9Bfm7N9slHwqzLsnH56AhO9gZ40uO+gOPLbhzXPM+c+Du0L34
xaqMFkxXFkVTbF6t0WNYirSxCetN1/KxmUMoAzUyEkdHAnR0zaXTpw1Xf5P2ipWghWtfGn24Zm7f
HTh2oAsIh0LxoPwqa/6BOH9RS+1LEmLRSqi166l7BgeuDtATM9Dl2SkZCHlmaGF2ojBODOqnQyQe
R+tnNOCqlayi/AjMrVv2k3bCcSMaPuN6hjZBxMSl2m+SibtVDZI8pXPDyBR9EfcsBYyPak5V6Wnn
52AyW+r4TNjqW6Z0l9pnhe3dG4OfcWU3AZG5SO9lUVXbsdByIzhpJQPG+TLpwO+N5kfhamD9IDAc
TGMlys6IngIATvmbVPv7ZganU3HB2Jap8TJOLFqzCweD+A3kBzQ3H6tF1YH4GufidabSKat+utE7
iYivlkt7P4Gy4gshv9IQC2yEUZZB5zIT52NpBGcrIfyVY84OItM9mtF0X9Jmzy7G/cEDXFqZ5Stn
D3NLyQ7Uim1aYLXvBqruAsNnpCiZvrfPFJk9NtiJgFcAcuomFLLefuR+te9tCwi8KhZ+RHnmuoGo
Ysutwe0HWYMklMZ0BWPlEs7zEytNu8qmpWaPFb1NXJMhz3IxzkgiCDffTQarAGU0x4FD+NoJffi1
cHBWjqju8/HsTWC13eTOTAlzDPNbFb9rQxydAZecMLkll2XP0+fYNwmqKQcsEP4lcRZJ9YJhM4LR
CdN35vS7gFkPz03mb5cPR01WhkkWDZ6B1jdx9W6yQ64dJk7s++pNoO7ULjnBKp1eEiqu1rpnZRmd
Ck7/OqFSSKb6D9/FJU+8uyUEPOr2AoT7WXURbKdmmyXBcJhL+u4Ajh9yB2DzHI3vXhNMKyxvU+mR
y0KsrUOvAmtrXpvgbogDoEFJ+xL7cEWDxzIevzLo+rv6jQ5InGYdQF6vdm9FHr9x6KzXlWisbe+8
sYJaeCLH69wZVwN0KGYXZGd1y0N49rQ8YGHvMQK6hGwCJvNjmf6pLdLO+CyiRUYwlN7FFlft2cZy
ZAXoSEJAT6WNEgiE/cnIbGPECRPRpDzYC5s1+9Jorvu2pJy8HEnADTGKaRksEtN4SHplA9fac2mC
kiVcf6+kBOfbgSimHnfeuMuksTNerLwOSM+gBNHbGVP/+JznGjQ51F7BkYlDFJQRm6EMU5y92cB4
TmdWEtNz0ACt7mwxX5wGslP2GFEEqvQliPKHqJC/xXyuyaQEfMgTlMl1Ewc+MCDI6u6IQhsj73DC
Jtun3PaQF8Gltbr+TLR0uagDXETFP/u+82rOPOJZqYZt6n4bDii/QKrb0bJIaET9U2yjF9RD+YIB
nmhTyBozo7aumiLcmC6aiYccyQBgZAblMaUZYVPDR/t0MuZL+A++/Ihjk/T1U450tInHIYVdgCIv
LVR9jlnZpvfg2vJmN+rKUAIjge/8KVzr4uvA36HxkLFoSDy3QBdiyqZmJT/diGwiEVxBgJXLEkOo
KUOUsIlCJSVwJK0ykP9+zto78/8NluzVeDCM6Se2m9c0lnsuNg+a5pBaUGSsnStP9oC3CoU09oG3
xRIZnPigT4kVA50B4ypPniUOFCR3aw+xhPbKdZQULlXoVEZTV+LDPrU3uhiudibU1ejJOTpxcyyY
cbpF2+/zaLi1VJds1VI4Oo7h0Zf1t2ZEYEyMrNLYwxTcE3rMh7uKYBaXdw0+oDQ2nF/4Sa3MOpoO
eg9kmiOnx40IUJy9VnzjpnN5kVgPqDDYtjPTdGCKdGyX6XesjfuyyqkYG17nENsAmvB3FVBv3XEw
qzt5wHfxnTZBdsTKvs3J2gm76TaEidpD4LpboYF41fEnrUAevJnyIsGokqELfayQJNctYo5Q86dV
0ZFeaRWg6QArP4Osm8icjVPvGM+Ycr5iaJU0hQ5vU6KZAcTPJuDbdV+QzrAeKZTlXIHJY84KENAd
ksCI3DZrD4kvz4H9YZ/N6uw1zDiiN5hraV+y3kUzoQiVH+zvnven1M2z3XBUNyjNJVB7rY3+1GVc
QCpdfqRUsm0K693XacYjyYA/a2J7q2TyMNivlZkfZpVkF0z56z7cWkSg1xmBrq4FnW+Mn4NtvZdN
d+dkzktrcZAcEvuE1RpSaLXRRFC5t38SmX60Gtw+7SDAiMp0SwHkXljMEjy35yJpmbeMCYaNQHPZ
JrywZu9UGCvKu4Yt19Dly9TJ+uSN/Afa0Mlyx7tE4f/uI7j4swyvqSQ+HgFUIsoHIdPS2WNv+sxS
kTZ190yzIE0RHt7jIM/eVEV3RVorDmK7gNxfTP673vUNbBziLSTLpoUpARmY4uiLm+BgJwPEAtlo
qBBwSHbyzi8HJu1LKEMoAWzSqd4CB+Fjml4jCYpTVPEZIAz1v0j7W9FfXY+Go54hgiRmvaExFsHU
srjJTxGx3H7ZQRG/xphkeyu2weS+0JoCNzdBNCresDyq3WDylVBFcK/jHF3qL11+2231bzllt0ER
qJUoptsBC9gmaVJEXOsLQ2NxFgFBlwbZnY8nrA5b7uKM2HtYundmkr94j2iCwQGsKQTkFPMi1VF+
Nd7VurvOuVvvfI7kNvsdx8uZ6L8hj3bBWFeld2OzHG6m6Gmws303DPathNPkCkLYfs8eb8b45GTS
HC2V/lpVdmjblzyrP7y4o9O96a9VyLdUjBsn8N5rm+VGYdXc5HG3CMdUN/Y0P4bC+g1HRkBCNRtr
TNG2CihIEV5xjHU7t5ePAOhf6h4OE5joDY3HA44wYzsk/Yeb0WOuR33p6EbflX0nKMTDkOxtrRQE
hu9LfxNY9lttGZueo9oGk+FzaqLSCuqfNkaN2bUfJghwI+4t7J/EbrySdHXxJ2VKv0l8T+wcHEzZ
YsWj3vsPVSgcPDr9RGsmrx0iwgoL5zkXcl6AriSWFzSYB1JsMmvKZx9813pOfHxwSNvmxvZQn8XE
wBJswtIdRLsjHHRsCFuCdV8RVVJJ6L1LB5ri4KMlDP6LiVS/r11GjxX0rBO557KibBpHQwMXpX2p
q2ApxAYZEfXJxlvoDjkOZ1KxuJOnAEKroZ6lglpClLN3YKD0aXgqYvZtMzXYlVzprXwOI6GNazVM
mPx2bX9IbfEVjRPKFo2EuSJ0C4jDA3uObqDvk2Q8jClttfVC8ZoSR5EQrz9UTesxVSuUYmTyJxrd
j9mnK6eiKxHGKOZSq2CLkNnlpmIgv847NoHKlt9T8J6CvRCEaTZgtZYAmXgC15uuNQ6hjY2Hf6MN
E3eMtwS2BOS4gsajjomgBo+2odCB0F9MHMuP49fe8dwN2+WRXW/a2JFxnJvggb7IWRLACBpnD2fC
WEVpRq2rz2Gi5kebcv8ZTR+PYzfz0bQMVPBRUVDCWaHtc0CIAE0Z2HGcVN6PBglPXw9dPRbROkbi
zKmedV5yhEnh/rdAO1ECO3nf2X9k1f9K3ojdULj+xsq+ax9Bn9aidY6TIgnxOnIx7NfBALOLwi1n
cHMWpZL4WWXu2ENCzrV4Kn1Lc1lyXJ+UGwOFtqT6KcItgQ/b3nX4wNZGVBq7yWZ4aQtzb1atBWXC
u86DEnsrgq5Qzfa6o0vcsYurjN68sb0BjXJ2Aeql6tkIfxEWr7YoHrnAJjAn0JbdXG5TmT73khlf
Uyc/ZEreBLVJ8BIpEO4sS4JUAYAQDPNuipkHJUktDqZhP1NNVrnF2avIsdRxzfoqajob+Dhn3cI7
VR8lJemrCX/W4OKe8yzgVjjS5+hTRVgo28ktGbjFz2XfHvplQfGLs9H0fyIxwb/mRa9SeDR4d1by
j18bn1Zte7shSX9lKur9IEyMY04GHmPmzs3WcVM0vXuLyHmU5AJPGEcJIYcm538H8Vm5BFqRSG4Y
nLFIB1jG8xB4dvzuSONNc4PYuUP1gt3zsQ3MjoTYQ2C1zW4W/a/QZEFVRiuHU2JFqfmw5QuYAz8I
9h/36Hted2SAMvM+8cX1g8b5U1j0CcBrZHAV2fqIBvMHa9O2jL5YvsCILxicJT35OS9df6O3bMwP
S9olTqfX2cox8rx3zshQFFKWWR8TyElO4e7jCFNXHZwxRmBejOoT53y+nerUE7Yk1wKGFCixs6ZD
YO6za8BC0uNjLGBK28sCT+xzDg9Nnx2GoHhXnAoSHZ2nOXu3ZpYkQ+8q/70RXMvHEAqGHX9lBvvQ
tyrdc53cq3dZR1fLeo3sD56408gumMMAgs/IZDA4Yam55WC0SevmywUm0dLsOL4SmKXArx+eg0Hf
MKbf1P5iqOBbhJvcj+WbUrwKPdcB2TZnUA6Zk1P7iudNhpxOzb3ucA9bW7sMdsEds5GtlCAlcuue
g8dHMzhbP7yGSJlB5NxLSCWlzYFhcSW4mhFEH57DHJxxUjyS4NYezbs2Y9AhsKfVSIPPGFhHN00P
vYhfZQ3GgYNqzyvDjfS9wnXNMX5l92Ife/oparNTmeHjVNdeDH+E9WxRd8RqsiqTjGpcHk+oo477
MJkRd5RpFRv+bV/eThNXoP+/Ravf+n98V/RaJlHc/dv+p7r9LH7a//kv9av/9q+/bP/919FPtfns
Pv/lF1sMX9103/8008MPa2b3H6Wky5/8v/3N//bzz3/lCcz/3399w5Puln8tSqryP5erCtP8P7Wx
PlTFZ5l8/pe/8fPZdn//JYJ/eCZhhcCSdEmbgef9Rx2rMP8h3CAADCQDW5rS/991rI7Pb0npep4X
SMcyl6bWtuq7+O+/HPsf0AKEjxTo2/xFT/6/1LFaUviSvtWK8HhVHv/8/ZcnHIHiZ3ouh0CH79Fa
+lq/Px+SMmr//sv673GrkaM4MgLj5Brf9n566GhLH8xQHpUqLkVmbYNoJEcRMPaU4Xj2lXsTzpCm
7WlQezxBnNzksG79TG2oUzpzoDMOUhTvIpVgII0JbVAqZm+Lfb7IiHeoaH5VcPxeEopgj6V+bRVp
EMvH91xkB8eh2h2Gp+1ZOAVLcBJz9D0JuVxocg4qIj8FhCuXfhdwnTOkQdPlEpW12GSsmJoYcjaB
N1SQ/oInMeI/LSRJzBA6/ejIu0LkD4WnnJuFxDWLgXLElFl5waF9KMg+YRTdMsryzkUQot4hDWYo
zE3TdhCPmX42VXIKTdhL5SAeMVRRlomeDC0b0ODcHmrdujuv6fR2aIGM2ek+xWy2FA3MuF0zSG/Q
KLT1insRz4FukBy0H2ztbKCntgF0Ei1jlJ7Nz53tkfsZgqqdyr1H9mU9ZxgqiedznNLdfW1Uh5Jr
4Aab9YNVJse+Guft6BJoweaOO5CZWuxC9sVFdDPvkjJABmqzi5VQmTcm2FeN8CRrUmFMZV9rE3xm
4RJcJWe2Dl26keJwulA1yLp7ioWD76vKr1biE+WczJwcxa2Omy8LG8qagHq0C1sHnRnSFrE40P/T
8N6JX1kF1TG2+/usGs5M1KYD0WZBVRfjGAjL7hidTLpAmB5NM0EE6BQ0Vk5WPm+D4CdrqK2TY60w
Or3r2mZ5Frm9sWV/cRoF+9FHpJtq802hKx6WlpRycmiGI5O+64RPqhy4HZKOw7QGF5MgtG1pw4Zo
xUirs4NoV3G0c5z4kGTzTapNf+839Wfk+GS3VQtJuqKBqM0+pyhqD9kCZSlwKvqhhx2q/yPouuVO
15Vr1SMkxtN8sa2LUVvBje+ALyrKcEertrMJEy60rUqJcWQdMfCwPRCkfhgLctChpnEvBwHYduZb
n3gxxw6yHIbwbNoqTCDyEHS1wDxvemynzggNWVp4wfDuLlGOnME12PCC8k4uizYzSayadJ7XnGf6
2NpjpkWOZjq8Hjq4LzEWBAC39FqovmFAGxY7TuHYPbBcmCikWPmW5A+p4nSk+n3qhzfRAzMMe5ql
RvVFYBSroEl6PZT550CXTEaL8zZo0T5FD11bW+4uyOY3vwcN03h4dtrGfjVbm3XEe87mWBxxbz/X
vLKxgUlB1wPBvDy56lF9hPWbYen30fR5oOhVCBeTCLVA2Esxiyccol1KXjeo1kvL8lOeVpQXvSkh
jfNIVyslmM4hwv52iIp7RU6jKe0XODoVvM52y+0HwDpzVyxd421TkKFrIoSGyrAujf/ZpsBti8SN
icb2jIJzDGtj/txy/OlJCBIfno9Zb+0Myw53VS4+IBzxhuM06KrTDFcjYGgC3ocZL+rW4MsB3vvE
Haaq4Y3bT6PBIJiq4QU17bxZ0rmbx+iKORS2iIGhrwYvkRaUZZWaCVijNNNIz9qpAXqrPSALw6jy
bOpuW09+cyXjjSbYA3R9vAeKgE2Z+2SdTDVOrZL3a2BUCrbJ32l7eLCyeUCq4njb5eZLInh2LAeb
CAMTkkLZdGN26rN2Es0MeHoqMhNKSFeRL40pVxuBWMiU2NHECbSXMy1+fotORH63RtPcYcla6vu6
Dbg8judA0KCSka4J+Eg5tLRclPldYg44FdTHrwrwOw72tI3MZXYowNzPg30t+/wtt7Mb3c8Mzvz4
j9uQ0XYpz1mHERU5NEDyqQXLLUqPFiMfT8pQMGIiPHXf1pagxgwSUIt45I9FsHUSbpYVcbIdF09S
i0XLMs/9irrZI9+fD/wd6T+eMJD4dlFsJ3BnuLKKZF950bSZPPMxTrzXNKzx6tURkELDuydQZR0C
mjH29GN9SUiit5kfctQc+rd5BikeITrh2kI4VbP1ZneZs/fi6jW0ouYy9E9wsNODnGe4bGa0yXpH
LYNLpEQJZ8Ya4+nkDFxPsHhZazT59gazG587pmAbaZX9NWJi4bABm030HCu7eFI0YqGzLE0egSCb
TZM6yAOKyArhwA2zLpiA5NqOMv8yFfOT6XNvsfAzDDBWcFo63q2tmldI1lxUpB55LudHT8bDIXAg
mwztq1mm0Sm3mMZ5Or51fRw6TX5vEU/A3zrNB1y8VEm76buUhDwwihhXQSOD4TNyGVyHEL7zPiYR
QPGpPqUJKOZoyz3ORmXN2mfbby5mppPbHihETgkIzZ+fjv1E4S1AhIlwI6lVe9PWeFK0mondjU18
SOedUMrfOfZQPDtzcQEBmKIrreCJ97lzLHPY0Nr9DmPNVJAjCl0kGUbMRnNtakzECcyyDx3P+cFo
KPTo+ukIE17uGk+VD6aIKyYnrv7w6G/pNflUNQ+w1gF0ShTOG9FT3myTC9wHLW6stIn7t6qR92Pm
y3NlOvQkV8EtbLn0tcS0hAROz3NSXhyAIDexjXne0q9Bbs2ffnZqolm9tRNXx55rUh0zEepsO74q
M76pGf/eYbBESeooBP3nL1uor1y/PAO2rFnddEuYXrDcbPAExZuxpifRDe1667vLnW2IgvPIlWnP
rv8edOFwiU1NT+nyX05lb01p8/aZS+S9D3mt/FA4NC5E2U3sfWlLy8eMoRLUuHybSad5SkSjmdXG
5q5z7U1lkxBDQGenCGwuSrnNL/GRYjtT/qeI4hOhc1zeM3djKGSjs8Pm6Nx4SzuikHRXwM82iuKd
c2V4r8SpbcFnAgm7m9vOOTI4nDIjouuwqg5QFkhb9IUE0B8d3Iocrt0HFbo2g7rBwEec92pTG6g9
Jse8o5qDvQiYELp28KqaxQ3n7VMnPEbOZJ2Mivt1WD3iwCMiL3alkT8XrFqrxCbzqISA79iV1A4x
kEmDcSU8+eaL4C6MgANKZ3hX7pvlu1ehKqI/cONC/MUZ7SMYDKJVJt2nPtIu82VQLxz7t2l6F8gP
baiLrxTByfJSDNMGbgpyC1oPLGnqx2fciRarucfRbKnOW/qbwgiDd4jEaQxMVbXVbTwbt9dit0A4
JENS+uo1xvcKH8j6MdvMxL83H4Ji6Z+1KXlyE1gP3tNYfsbEjUYI1r2l4ZOK4TKo7ETm7cRB7hLi
F6oRros6u80p8SoUEzlFBSVrezd4B4WfojHe+tg9tGhPMID2OjN2bS259ytGeJBxh7i78QyGIhP2
E5YifjJ3uPIoUr+dKwTKeWaEXZXBvucwPMffrkIoxlUuKadqlmhCl28sCBPj4jKhjywmh7bMKZhV
18F1nDqkQUDS1Ce5utqYTAGSERnuhHX5YBn9Riz2CxZOpxRbRpi8OAjEBDpgB8MSc/XBWKT5gu+L
yzrrESBmyjYnpHzS0D2DCLenkaCYe7B+Wb5LAgfMcGcfqqH9lvo7xZNE3xI2S+ZunDTMALxSj+Eh
ubrFZ54Co+I81gDFM0e47hreIWPaAvv7gLMrEMMNU/dVtUQha7qUy+JDi/si4L4R+tjeRhNUpNvd
dRQs79vq2TNRUKY6O5jV81ReWrDE3tyhq4rtAAo0NDD9TdeitVbJBfPkaswq4va8khAtHIgWJgWx
ae3dKsrVQWlsQi94cTUD09S+T3NwxWbH0IWzYuv2M9ngoiLkhVc+obOmlcGJN9HaUapjOpwBzW/F
l2jM+NbpFSnSPx3kNgm9U0DixhIlBeh6/LmathIXSKfRMCUlIN3DIm95MKeZPHE00BWEmI/5WVnQ
7qq9K5FDNa0QA32r1EeDzdd0mKQhPE9ia8uJO2Kj5MqoTxaXBiPoCID2BBiKnFsBydxDWMXMN+Nx
PQeT3oIRY9CXTRevw3IQvzZ98Cic+d5rLAoCCOgUHScJ5d8kTyqN76THUFS5eGJYX6l4tZ5niVnO
IdxLhlA8xlwUaRmjqUpOD/lcfwVhbIH+9lFmdciP6ReUeAm6p9CO41mba3ZLamvc+t4cpw/4Rthh
nfze6IoHo8Vc1sQkjJF8ud29+YO/KgbcHjH632pokWsM8A4R7F4v6+9oYk1WuXueevGZyuYGLf4t
hZTCfrK2czve9goyo175bz22P1YEaounNtsAYyM4K/KPWplvwlh6/1CpSALTiM1TSY2b6Px861SI
xHzlu4JJcFkLKhIjzu9UFTCcTyZmrFABy+KXyx4ftsX0qDuxz0P7O2yAOhBT/NO0wB2Wj5kHzWnl
B2xfHS9P0GXYgZvwOUqC+Ry49VdXtN1Rx8VvrIxP2Cdo1bWyuJmZ29Syi6NjAP4nts1i4lYX0RWc
0KbyRbeGfSIOtcks0HSdNO6nLIgPsLgotDOgMXFFn7EKMZTTkxSHhHPe1WWFF8MVl/FK53W5cUB9
bEGOllgePPw9wFs0TDue8HWRY0bNNP4VjpCoH272gH1t44HmbIHO3mdJdg/Gf9gor9qVJWO5sBRc
OJDv45q6QbzBjkVrSZl346Yk+BS6DmAMIgaFLIwdamy3DovcIb2hp02h8WWRrd0MSp10Vd7FPJRd
+obTfF1C0DUAOY3YqF2qPGA/268B7lj61W/80EbwxoJ6BGDAT4oXjqeBKrPuFqC2P+7ZYGZ+P6gf
NXfykU6diDRB7dAc+FjVDwsozWUOlXF1TX5a9alpS9T3gXOHCD7pUzbBwT2q50rfhz48yV2LYcqF
SYnXSUcfzfwrAO2BsSTt6K0m5GFOgqB4zxG3ldpt1iKCHsp2mYzvKUnA5s7oPvPpbmjzVYwiU1VP
0H24BR96hhtUImUPsvgA5bkte4wnt5SdvA3za9wfoS4G+ZuRPCFPcOdnGkaOfuFDqvBhYs3OHOQG
buXYO7jI/8SopDG30H86daunKHstwsfeoosIW6U94lsM3lL/RlYHP3nJwt/QAInKQilel6J15skr
ze7Do8Io8diMezVv7WmXg+9u9VfIly15vSv1KvXJGO/rdFuDQHK2QXeS9I7Eb075mnsPN6jZhoPo
fy6ZdoZ4E0GjlrmFleNlOaZQvCwvvbvyvANlzR7ISgkEaSQCNW9hVxQ4K8zxISdSTMFlIiBQMaJJ
SmiR4860CPretAZrKHv6AR1/Tp8STO3FSGmcs9qZZIIN3PeD/VngbzEorQzG38G8NJrIZ3DU7oOl
2o2q0YzCT0Vrpb1je9cQk+SpBeTkRwx66mTb1PvI2smGzkXMgUZ/9XY57bwcosSpnz6i/rMBDFyh
eI/WvR/cZuplsnmOffqVffBRN47+9PtL2/1JxP9i6bx2m8eWbvtEBJjDrcSgHC1b9g1h+bOZc+bT
78HGvjjAwf6727ZErlU1a9aYZ2AOeKQJl5Bdq17r7GlzxOT7HruqOtJJlGRFDd+tpvKwvno2pyBq
A4RnJfVZxY8RUWl5mT9DiWUWJjoSKStAe6LpqgEfoTJCF2HCxirWZxoc/PTlRxc4h6uCaXpZvYzR
yXPPVw7mvJ/lZ8lD2+sE0m1zlnNZDgowTDUvMTvohqMmJzzHkg/QfcICFzNS2E74FrQ1pyNykSJc
gkbblqjsmPBGeScAYMhdcMExX7C8Bm2ERQqYEOenDn8bJvTR57zNYFEgVhpPiAQxZa/qFcGvhswj
Cn/ChNVDv3TKvlwSXPYw8CX1HyzNpZ9dGZYXA49g4b53I2HjDzuj/5clJ7nstkFnXlk0s+v6nnST
A3+fjZQzR8Ug3MrhTzf9nc+Kpdidm+BOa16RUVGz3U/jalKo+ICDVXJQ9eqrV7Zyexb0HcgvHiDz
lGUUgBqG6d3I8DMQRJy1rDFYHvjpftkVjFEpgX03xcVnkKp1FRATyVP7B/9MFpyl8aJ1u05wuNlh
P3Lxv3egZkEYDkiR3GRaREgyf6NVgcyjsOrF0xC8WdlDMG78DNE6GcY2Fb4MTKkCZR4gPXDWP3J1
l2Ivyq4FJftoXozi1igPpVXxGMHUB9xVJRt835uq/LAsEq03QUED7xrZm8zmoPAXjr9WuxdkmKQO
NjEibtrp4ocfgnLL1dt/bWBn6+lfY10m6szoovXXujyMFnHBZ0t4Fydq9d/KuErqpe2207QhFsEC
DcFia3hNGbeG/iOtjsC/BXTrvaE/EjJb0w0/jz1tHE0a0y+FvUVGpj7BI/MzSK7sc/jZaYgZwJ8G
IOP0f2ycAV/mCDuIw6cOkV/YiIz8su9exlGNz67VPDm3B3wHqcunzAHIJtSKH22yjzkyAlVMogpI
nGHlqebf3WoTcyAWh/HE32oZTsvo6GxildF3V10ypmt8fKp0LTJPYyHraIFcsY7Wsv57SapTC8o3
vIrdLW02Jsu06UafHjmhDsNFiD7b4beJf+IKUGV/VZXLVF4/NLShgHOYBDeSZ+TvMvjs+isHDXnV
qXnq42cW7efpVqkfTXkgDGNoXQzFw8xo/aEPh4JLrEeayn6N4DZZd86YLNtl8lEK961/VcvvQiOR
GoPBcrwGFkXeyoqRnVguupdCcM/5tJvqXxWwc7lGYwoLWkLxw+xeEp6BoPzVCa/npcZnIbASAuW6
t33txMy91D1JtJftI3XnY42Hw0Dy8dwyp9hO8UlOXrnEtMfmt7fqe4Dp6aQml4yMgz7BrONgffG7
czaaGEpTEudiAnV+h+CjC85qfs+krUwCHCZjGi9YgzYOUxo/PsYsxDaH1JHjs+j5o+Lo0ywY5l3Y
WwjAjxBnfFOig6TcLBlnjfAV9Y+aolmIUb7Hjy7ZZcFRr36q8TE3b2nEhuO5iel6SEDtOF6BLgch
x82AB3H6l+i2mP+owVuUfbQhcQI8OK1FPk914h1BhidG1m/sCZf6eGYHCqdRsgLYzKVM+DfPD5YX
hyQSBMc9nzrOC6XeltFDosfPre+uvc14vNllD3fGfOP+4pMB1m5md74VLBtrUudU6LH9UfLBSgIx
+Bkkah50O2t6tSUTfu5n7s2pepjg+IazSTXOn8RXMBfO1N9TiJlCu1yKWbBTp52fbqfhlXHl8Pxi
rBr+YpFDXPfIAmnSzSR8aMqvFHis/WBtLmuHdUQuVaP90+hYpfbUJm+j0gKfeM77url31rtqOAUY
oRI7NFHmvnTmpQuyjWJufHFbTN+9uUnlA9PgxHQhR/nUmcJPahIIcFT1PT+UfRNwDTzhGmwfGn/i
IhscVE4IpQ0IBodoLPAfvadEAIQnKnYCNXleFWS/mr3UT38i4EDaiexrCk5qvebkEWuHeHm5DY/o
nxYKHYVJCnuNkJERHwxe+Ai/M9drkt+pNxTxNYy7tILa6eUiG7v8spANwTvYVfQg9pQdgFmjlCTp
9iFjGcIHT6N6CMho5kUNDF51Mu+YpfA0UFirLH33x1rdDspdIFxDR5KtU91hv2WNS8WhAl9X5cGK
zwl+Ev45vi+D5Umjv4Az489dy/02GVbczKL5rdcC46y74YPAWiexR1q5T1oCfJERuDu/FpaBLvvp
hccARVkqr9C5c8m1FqZ4k9ladhtGQKsHFZVH8gbxWI0YA4WPCY8hX0tAt1ZuuP3i/tJBTZ9GkXCc
XasT3OsOwwN7pN784FZsW/BTRL3iC1gjp03TdShdQFsUG7+acUwHATeTx3CQp1jx34jOYAOU/jYV
AZdSh3AhCrk7Nn8z9PDRW8KBZBrDkHONOLHQCTVHaZ59DJh9myxBxj7rEsfOsHllZXxskocyQr5A
EWw7f9wAvWFv0wWfRkmHLU8mnHPrz0fTPDFbNJpNzSMu3hq2r4lZg1hid0QprQNcSh7/rRzIEShs
hKkqZzH6GAqY/M9GemX/sgk2CemO+FN8fDn5sRuPY/JZG8YqBDfSb5qeDDHaivgSK4/YTUlen/bi
zvTiejulHPT3Untl0Yde34riIs6bPmSdylHMXTGSCWOzbTQZe0O7zVQKZNr195KmkLWKLrXN/q0T
CB05MX4glZxgdsSqOP4ckkvc3AvZ5UcuWdCCsO8FgIq2AuuK9wDHRXBTjO+GTNfskIRuxFxSzrY5
rj3cuwDlyYlNCYFU6OiH+TyOH1l6l7tvTfkJyy/gi7QLGTTjjYYpPrzU+gFYWirb8p8y32P9nYRL
9geRb+K/CkgcAp76pleXMbql6cMvT2Z7KGAkEe+Ed/mgU9bEB7O9RfO5V39xFuL1CCvY144u3VXp
XxzfI7if23rjx560YkIIbGpV0V7YE8TIg6/vye8qyVoF+i4e04hFJa/GkT/8NXhEIpWTmqU+kpNQ
vsbMGam7in0RfTsyQ1yF1vtdKjGwsQDgluM7rZsMFzTflXi5gLcAEuU/izVmJYbv4HuwmXxgl1nT
NAHAe7J0zj9hI/YwHsR6sg3nU2SdCtqzSNoFjGOtjzY+WLXNzlCMaXXoVwxHsPs+LVBr1nPMDs1I
xbNJ02umSrzKP/i9cNa9t8VTgfxjWF8Q2HjOxXxf5+cqfgbCgRA/BnJ/inUsxQv7M4TTo1X4rAFa
G0U/L8FsUzDxNQ7soOO74u8KDpFCP7VJ4d8P3pJAgi48f3UGnxGnJ3upingxpSO5AwJoFOqvRvFU
A3uSh64/n7ED89/s7Z4FOnKCu8w22RAmWKF1m/FI6a7dJ2YhUr8ee1KsaKTYcrUqtqVQXLuPTniP
pJIgK9ABYbya/N+MTqCO3/jAs+GNdLm6ZW/AJkZrpVanEhuOWv6OPh0zayupdJHlNzk8FuoboQmB
4aoq0Ph9svPHN407PhOfvJJNShYpBYl+ErN3S2fVJdql7R2EV8aAJ4+1lTx8TojH8XBJtFMHpiFr
tHUrE6aTVlB30I+KGzRQwqjOSb5j3B5AZjlOa4Etzc8WMOSXFj3AvgSyF8DhwBnd7ivzgEUQ1D1N
CndHnaDJUxHDzZfnJ+c/Crb3KtZMoyanIVNpeUy4srFL2aH6z2c1J8a3Osi7uToKHEfBJSyOfFlq
sJnZmQvfhJxBa88189vhsuK5Qyw4hzbtde+wLeWAWCYzJqUmTklC3UzrV4Mg2rsM/eOP0tgo4CiX
ipZ1C+uRYbFmNxwPWcAD86tn79QjRXFbGHfRvhWeK3Rxhu7HRbjexeLNwAyKFm1T59Corqf5mg2U
4BA4uQTGonZAOB2sHt1Wx/p34BYdzc8Z33JzysWHpWwFx1pnjFTF5AIzAzkGoIgruaIjVj/wR5fB
xloFg5P0332HRzxFjEfibMeP3Ccs7a6Vn1rrhGyvLd1XfMm6z6CfnEz41wD2nNhLMKYDg7zl0anx
gBn7lKSOVL4sHRCMqTBMV5H1LGNtXQzEheAJtGyr2inxp5heSJaRibf1X5EpIgLnNkarVaMCCteZ
fcQ3I/+Sq1Nvv2C+1ppDhzw+Kx+7rmfoMDcPUvGQEVaaz2namg9ROIjyjkAZSmgq0VLdzuYb3ISi
+K41vJ7f8XAS9LPFh9BIRB9souAaUGOUBCLwAzQftyg5ROQDhkRt7+T+WrZ/cfOnGHcRSbnHLmMu
i1U17Ua+n8OPInqXhn8TX0XDDQzNOgycpP5u5G3JZGHko9hI0rs5f84IYFQRtgTtxsg+BYP4jGuQ
fpQ8B4VM/iKubEBb/xXQjAeRwqx8tzgq0cVU4iuLAJTyJLn1zLLE9MbbIZEBTAzmrPDW84osk6h/
KXq05e+k8q2dXV6ekCKGQA4d4EN4n4wPwdoWq5dfu9m0MY03LWLL65jou0I9cr6lynvYXI3sq6zp
9vcazDMCk/yNaX5OOnpuZ9ecn5KPqIFMJ99NgeZbvIqam1ubGTIA+6xLQpSKegOyj3OUItI/Gysi
jY0NR1bOPRph5MzbgaPowmRX5g4gZRkjo/ww1C9tSjd8pOK4K8udRsXR2wMObL4nSSBJaKO0LKJC
lD1N2ps0H+pyVwr7Zb+xZXjRsyVS4Mx0USR5X6UftJMRhLnd4IgCUVuQ7Y4bkiXz1NUZ4lNWctJr
b0p9HMiDSkp+W5mUzq0iuNWfGO/qbotFTK48I331wu/EOrUKd4r4CYOZgIJfXcYpDxhTnb40LpXy
pAQejGPKV6Qg2Hp4Br2ahMieQZ1B8PLgVvIZQo2h/TbKp5jd8xrq1KOYHFCIIDj0AZzeq/VTVkDO
9I86r0K91mR7PCAQio+42lCWAsJp2G4kHDYDlgvfCyKeGxL1XRJ0GHrS4J7N8einJ8t/izQGTey0
PZf33mLoyFF1pNFu/nQQT9Pa0qEg7eHSY0c7jLXTA5sLvFSWACNy3YonOYZM3+1AhaHLATQFVZbn
IJ7dmVhYktOKq6k/CnHPSpxqC7eKUXvzpcQGMdkqOHEU/BV/F8+gtSuMfRUetWCJG2A9XvnM04fo
JEjI6l6d3harlEBpA4kNfiDC+URozk4cjghOjIj2OedIkn/wYJMPzR/a0eNt+vQRzncr+WL1Sq/2
jXL+exfNz5irRVk00faijs5Yb2oa5axCmkf6whuvvsPCgkHlE5qGKjl/pcZLM5IVwCbdurQVImN/
H3wnppPd8nQ21mFcgJzMFwgd9serGvx2mMDY/wMHw6/MD+FFHRLGEcrZ4OOMVpdQo6gmu5QrUKZO
qc3bON9nd7bV6mdYiywnuLrTuxieAXwjHgmoqKotGwYcJa5wxiqyZK4EJmGj8q9QECC2Wekp6qHS
XVyJJjuDVGFALNatQWhsoDsAWDnXiFV1TLuhR25iLCwUa4niiWvWYPneHZKqq6sh/8OaDnn6iG0Y
PQAXUf+WLi83o4WW9XFBP3QTRRGsiks53QlbHZxXBb3IoqooUfa7Ghscvb/sKqAz482g6CsGokAN
Lx19v/hir7rPjukiAujwtoY3wEZlyHO6ZlZsq2zTJb3GLd1RfbEKO35FI37DkrFD/EEqrl3L5+XP
SehA2lWAqyPTT1KTrFEQbdHYN9KxWS50WPOy/6FZ54rIB7OID0W2a777+lh2Tz4qvUfHV3cytEjL
vKUlO0obZmKrvuPtWEdt6yrdb8vyUTY91ZC8R0egDeLH9wsxf6UP+0H9Nwv3rj6b2jeYk2j6DTCI
D/M/1ZWhnt0y65UJ30Zd88/Ta6z5xqZt1W3avbrV+9SW+UQt9Gu6bUfzt4MjrQSAg8s6Vqv+SeM9
GR4B8q1lbqmxCAPnY6hSx5KIgPb8fqMtWr70vWRv5+RMQVsEp5wlDqmSHjur5MG4MR1IvZlHNwJS
1hy6eMtXZkS3oDo18lEMngwBhmiD2tqWO0Lt2xoKCH1zvVfJQVtj6qdb3fhbKkYadi5GkdskSLZj
7JOFh3WB4Dlluo/BK/AZVAPLmYQTBAY+v0eoI1ZFbA4RGtcgSVfZpcd8hiuc1Ru6nwnCMpljAWgr
ynS9f0Ad87p4F3oFMKRd6Q3YXrzBuirTGytQ8PWAVkk3EfEijf7JC8Rr8JLmgLpXyidssSggsOaw
d32q3wDHZY/7nqxeloUKG2o7A2pmpvGe7MUk3vikemlPcDfrhUX6ppaXcPpYTp8+ecjFXvUGRwRK
YjzBR6/GBDRan/AEgOOv30YXNby6wjFErfIMmzsKxdb1nXkCLy5AwucOMT6JtFUMr28oy8EDxtSo
uNW2g0GfvmI5gbF2fbagSpdb4C5ifivGN1X485W7779DVVL0nd5hlfybWhBfP3r0pUgTwgEyCrEK
f77OyPD0C1PDuiA5IMBZ2pGekhojGNGoPiNYAgqHXf+LDXQVriPswB7jDH7zYkG0xCCz+d8zeGoA
ZfJQBdvzh3JErS+o50HEc7dadu53s83EPTp2joBbgrVXwKteK54EZCGNnVl0nXxwCCBlCMqi+ib3
f4LmVxwflQjb/LpEgTc8Kix80lqSKuFfNP2V8P/LtD0Cx3og+oz5ZkPDi7vFRh5FultbcAw32Wch
HFkbVMG/kkVam0xZlnRK4jEDt8ufdX7Txudcn/3WhddJwfBPxuwkVBsk4ZyDPW63jfpWsfwVFlcR
m2DI2EcS5L1ggG1bpeAabFAgeEoRAvAHXbiR2Q+jHTqblMjb0CtZou9EsALMY3qLkj4/RkCx/f1Y
HNPFoEG0VhyYtGp3s3sP3NADMQhO3x3+Wb+jo60lco/g8C3JSE33hBTt45YaPLhjvfIjCix+tQqx
mxeCgzlFu2+TK6xH+q+hIpNu4xSNbDcIZLPwkrpna9yoeGuakdAR52V4gqJxEwSgjq5kvut09UpP
KaV5Cl9gWx4S3QPtyFxbXsHLY0Nc31bN0y/f0twrLqy/E0axkoqcCmMRjBMAJM0GokqkHYNoizGe
J0LCdtrt8fyCQrmwFUNA91t/56hlO94mjs/kpfU3jGZQ2i9xfuvgn5vWOlWh2ZNzAez5XjKFbxjG
qZ+MgLDejMGBcwzOCMv+CmdVtC2FQ4Kho1/Rr4DVV7a64EFgIPfKFQBJmDBFGM8D728oG0aBfWLx
PtoNFFDM5s7khcQUbdFTvEY/ds0+pGVSftT6tTjNRFxLXcdtxFYpeAa+SNaeOHaCD50lq+UXl1BP
iCKD7IT4QVxbudTPxLsva3YtvW7AVSPgKyTlGOhFvavy2ZHFjsbnDY5hAy4QpREfxkYyXqn66w+3
pDyUqqcWX6UhuirbLqrjR4fKOg4EeRS3RTAR4US3Ga11DI2netTZc8kv73J3CSSgWco+OuNfZ/yU
/UuU7V4+4nKEsLQjVZkb2+ZTRMWxBcdg/cyDsGx3CUnemDd0HgEe2+hHDd+z7nr76OOrykZC4kl2
5FDqzDR5erJLFa43DW4PpTTLiIV5bxUW4I0NTU925VYwkfeWHNN2iThSovXIwCITfhKmvLizOHDJ
nur5EjQWg7kKoBSzE9Q6aD2qucYX7WFsZWyEHYHztwMvzDdk2L4vr6NzVbbwzeqVxJy7lODxoq3v
NGbt9UaVjkF2Yt6BWN3TLPBDlw1xSJ47GYFHpeQ32md0MwCvgaBYNY64xv+9ChAdZ0gTV4Pigphm
W2aBAV4t/6Jnta7MVYgPYjhkqoWcewkQO2dWjtgX55U7+a7CEOQgf1bUiCHeRwMfffoCLMPHG8U2
14EnWZ8oBQzO3/z0Rxyjwxhgi8hvQntB+YLxtG3vE6NviluuSfM6srePl3TdrUirlv7p7Xvscfq2
p7oi7w9by0olVjRxyxQdV3tVcMLCNdWW/6ogyLVnyXrPYZXIMoeGuPdVutPyXoE8yESu+Wodoj6I
bll7KcaQeKAgiZxe7NyyBUulPFPj12hQA8ULEdjrSHNZJ0Yxzl4Izqv4CxA75gtQrCDtctaHN350
bjBsW7PmFRjra3hCGedqyC9V8/90dPRp4k9TVS77taU8Cv9PhdAd+ZvBOnbTMhXjYMk6jeeAiFwv
/BsMBwcASH1Vr3DjKOvBQ1pbdJ7w9/8XjPyOJyje6l463P+7UBk25htL+Cl5zorxRylVQv52ZP2W
MJd4iLu/UP0KVow6zrTorILzg9ZWdcxWZwubFMkXkvHAColnLSB7gi+42ATQceKBLWjwKDV9vCx8
afHOIK2Vh6nc9XfL4thOuQCiWxQek/kM8ZrB8zNLf9GxgX10W+bkjPUFVIiz0l+li0gdgfqFP9HC
RRIoXkZYlcanGhR/dLHAa9bLhTKgaa8bR8LSwNuQ9scstlZl8GOI0MuIV9ukGFxh7OFrrvC4/ZrB
hskoWFHCXPcjfTdPEwzvmKKrNyCTr76m/2Z1OGsSZrUAuLYzSpmQEgSn8iayC9S+jAVyvw4cy9wt
Fs0UY9ZoMHNzyZZBaYXp379LbXmOErI8LbJmiu+h/MDdwnbdiRRBTmb0SbtjE9sBN1YOm5BrRi9R
TdmywZwOPZf2FzUS9FMUPDv5Gk1fVfFPZn2lG7908a1mTQlF37D1+kTV5ue3iDlpjylgEd90YlNz
Ojsx/w4EdjNxHkcHfXRb0mWkzwnHcQa5DaMZovVfwyOQrdkzrL4CWhjkLFl8qvx52rzHwYo9EQ4R
HcyAaKesxLVIjMICyUr7D+3fVH3IfbRqsi3L1NNpKN91BZtawzZn+Y8VpdrywD6r/XHAfcJ3XXUu
I49AstXsszRPkafahvE2bsytr96F/ClHBPjpWHoblmcZ4WlYpG4j5zKtUMEODDL8OuK9J+12PC+K
sBxhV+XO0YJ3GTaCEP702bfBAGIMSlsgHBdALZ8UJ/KiuE2fhrGLpqOsvc3+SynP6XRf/tOW8GWi
MOTYgUYTFAIHnxDeLNj6E02dtMVStUr1G12CSoi0by8EPVRa6akyXmdEmgR/Y/T5YlIL+crFmkez
kckEjS6ZXvka+DK/MtiAzSjaWIRrxXdILFBwGBTtV+0j0DE6KsJ7NDizvAF7bi16x8Q4eEzcHAVL
UCM2sR5G/k4vsMqIS2URY5N4WeJhamcuRUm8FYR1xUoKlmZsq564y7cD43iLJdubFRouGVck7Xx3
uBq/GibUswgGV/nX4RAzwq+ZTnzqIR/6H/OT4WGTfEh8vywaYdBOQxqcvSCwnFu4LAjMbbaK0uIM
nZlN4FM/viba6clb+iOF39ThMgyPtT1iA2USlTOzZLQwTQ4SUSbv+bf68afHcrI0QmkpoOSiL+uX
5erW+tMX9jiVCXkCk6h+D4pLI55pvtXkX0g4sxi/h/ONXl8C0FTfUyxLi3zRZTdmkgLbRqwBEVPQ
MIWz3BSv/cZwBqZ1RPxxc3DauAmXeMORwN1a9YBLhx+t7u3ld0Fgxb8mIVt256WurxbVFggjs4Dg
WGDmLbHgqs0tkK8NI02Jk7l/MGGr5wPLfjhghc0LuVKjIuBNHNQO9b2mlcwRUVFlRTxnjjmvFZjm
qic0JwkybHdVyTcqR8zw7bdp92tZWfE7eryJEuJzqD2YxYvmfoJi1GWnWngjdWHN8+aPu5ysGeXY
TmefWrF5iuJFFM7w1/Bu7Ix019k4mK1zv+4YpV/lbuPPCsFN2xaJh2nuCs5bw1/J/GPRmpzZjpiS
EmXds9004h6X/+TsXouu/1kJN5xRBp/zON2SFkae8cZKO8TcmZEDckdEXlV10omWZOxUqDk0dVi/
HBkidch876f7cj6qmbf0dqG1smxWdqJ9GV8MyBuTZxSdwyoo2hv5rltQ1nKyYWeFQqgqb0nCo7sk
QSn7BTWgfRj6OdLuBpbVJIFoHb0r5mcXKSsDSfISmE5qM0YM1gyIlhoK39mYfCW4VOzRraItOMJ2
fErRie10p4L3y2bZOnJ7xbXMQyC9hPBfK98jg/bmEsdfAotyWQs2gWPNzGGZoBzEAdJe9Rli4OGI
gGtgfoFfgZtLHqnlFl5XMs9ym/xsaHsp36NxLzMM1iWWpwwvFpqHs/CPw22BUlLuhfRQ956RuQkT
5KT+RxfIEx9bPO7RD1tiYeh21lnSMMGBuqQ0KW4E99SryE7IvFiJlNk2q7OWumvzzWSF7qB+DAyY
TFby32I4JOOtWNIvDyhHzJlIXueJmq0tyzgke86uLl9j/veZJDK9AzuQbBKVjj0+tM2GTIPRnRx+
F/z2hMutWK8Yze2SgfwqkbLHXUuYRUst2a804DIUwskS/MDZYU0pGjAF/CSDf4eqSLu6HLjMYwWX
qTRrJXwFIytp5vLU5zRAPaVLG7MCug7qfaPtLQ4Qja2pb/bKWMTddRluOgFZw1xozfgTCYZB3Z7/
fDxRAPKsW83rVbc6HQ72iPI+RCd+xdjtN/H421zBQlCkq0D5j0nxB78OP0cCpUZ2J2NCQuRlrghV
PJR0Y4yY8FndZ51R6HA0kPSl7EjFwKqhF+XA0DHbLgOugfbSYRYTHyThy69ek/45lTqtTucY0KLa
BrENE817QsVXhg1rGYyCIXS1M+oQS5grUdpPPL6TNm7USoUq/c8QWW06cLiyesOL2290sHVeRX2y
0r3JKce7NdEB5CciLiemr9InaFOs7HeFzmOmSuwQWIVzSPKdkLphdmBpTJEfCc3QfFP6fzEnDHCj
peXT0/2IEDHgwVQirO1Aw+MGiZnvH5NdmHzVCqqbdZwUFGQieiL2tcb+I5A8MqlxMI3LttmqiH6a
galcBRnEthw93jcUEYzolr6inKl/KEggLLY982zxU2p2WXGx6udScJX/OOLa6DM2aLJNer+cV36R
4UebU5ixxjjAWwUN2TApD2KMZVAVA1492jvcRGLzBWEdyKr3ImqXewhHF5CFLRaelj23cdf44Vqi
mK1BNgkMLVY5vk8vBqn8i0GCLUqDMeYJJ/hygS+S9fplMCURQfP9p6A1h1qHM4qRX/5UEobjW8Zd
Q3/jMegICIMWcm+yk4g1dShuMd6rFA9/w8HJYGoNUmHVrH07DA/yukFqvS2DI9NkowGzuXIpDMyH
tB9Gi/vqJU9rLSXfYHHiZOah6iqvSbgcKc2i0sX+ImKEsHwF3xJK93LMNQBtGauhci77zzYvs6Rt
LPNfJBJ1efXbr4lpe46Rf3lPLBNnEC1StRrSnwmKHj7qSL0DO3MnvkcXtYKUG0LRFScoHS26wDlB
eLUH+TH2eCaYrC3H6YwC1DaLMYSOfYKszsRjXEfzbhl4F/57yQMhgEKZS+aq/O28NrjoyDHylhlC
2O2G8q8q+KpsMSRQ6TLi7tH4nYa3Dv+I9c4L2+Tf9D6VcovKN1Qq1oAMgQOMXJv+ko9vhD3YYfsw
1e/vCak6XKvqO+vY60D561yy6WMSyJRTsPqpaFKbkEH0ALEUYUSzm2u6xCTvRAn1Dyx1+wi6rxYr
iT7ygWI+t/hz0i4BmPjDGH/uL3Db29JJm788/9f5KsUtdvvuZVpbmeqW+k0C1dd+55zBW4W34iPC
cs9y6K/EEKr0A8cwUVd4HXi8hCdnTjWBS4dkdIoLt2p/42E3FCeaSuVArcDd+k/RGYFe6+X22/fV
eRTvy/Q/2pBPw5QB1XAgP5a1IRJsYfnDhXKGGpOhtks4SVT+7w4PFe/QYtZAZCq3wabTn1rwDYUS
IQN5IUJQYPuXEcpaSL4qI7cVHcVGcYR+x5mn6iezy9G4z4u3YWx4VId3i+Qzk5iabc8gj1tl7llK
4ufzRriZZ+AVciOaCbTSqHKFaFmoQGRU0HPg/dEf2lK91wCGqf6XKf3NOf2Yh4cDXOURFxqKS7b+
aVVv3LSbgUi6+ZCwaz2kpz5cCpA8whX5bKptIngJR5JusyhO21/dyVoes+sydRGIv+EZ7zrmPh+4
AqryVLEjWPXfCG4aSO7oA0FtWHhyqouZirfZBKuOWL8c8rHF+YPtXunklYJQnm/zyRbyS06yabKD
0dbIv2nr8z9NjEnAMOcXki6J8Vvpn0yigWzvqdqia01GYFgn9FSM57HwB6lJq3rlQxvjQ+Vwm06b
RbXxu3cRuqEsLQMTF7NC2NhKyDoTwwRYPTEOJ26hwDhYBQM1TuePBIvucNcnZns2bUDT0zz5+BYZ
2C2bficuZSBB7Ey9gRwEGV2SrzbZ/bSpsdLIV0XydBDcItUHVddS++EuHxwhODAOXU59/K51ZmKE
ekY9RPe9kRwakeaO4hDGW3nEv2IjK4tMd5GbhPQFYYKtrQ8DNrzpspGlayUWwDveYYR/mTWhtHvq
f3JOn7xtTU9k3jhD5LS59yS2xoFfYwE32HEmS2KttLfaIf6lPJqN18TOyCPG1cdyk2b8LVsSAonc
/P50Gw1zcFKGYTQxsjMvqfwKzSuP5ChvYTZ4JqMxFcaHujJRMT4MB2THcIhoDEWGo8l1OU+5uHrM
CsNfWG5ljikavd6GU4rUdpQYDjfMZkrlnwA3v363rA29X8G/khOiQNhy+91jsUc+Dul4teK3cwF9
+Jz34xrpA5e+j4zIWkDvmxzvMLWnH/YvPaaLtCeTw73WHRZfXJd5CvaGPqqPTfGjYIuQoNghWypf
i2TfxW86P9XvcY/fOPrhimCcLdCnB7RPFhWWCYR4C+vUhY7nElgOR38RX2byKbwwP4kWjk30NS3f
atpZgSNGyPuKBGyE0X/MGDmDDW2r81/MkQzFscQpwCVrPCzMXKEXU6in+zj6DayrLE2rb+gUyqWz
Nvq895uj/0N/0f0E4j4pKHtNfgZi3sxZxzq9nxBtiLqPRkyti2+zpsijYhwAzi2oBZb2ELn/k/3Q
Uui1WhCRfAMACZZmtcFJapVvTfE7vdfypajcgeElz4LkADEjTlXD6988a1yb8ruxpsdLb6gYtY/v
6Ds7TsV3boeuBicJYyyrmWNy1TCQ+z+W1UFZMVfMxNjy4NT+NYUtpbLM1xSnGFUEk+6YgahAW099
luxj7O0UzNQF5n9llSZeMKuda54wQdjJ2Ht7noqHqdQXsz1Ol8TD1aluG6/wkFG49ll1OVIz+BKr
8eGaAU9fwTEViZTgksy/+NvE/ugTOWa6GnphAcKCZjv8DrtXS9TLok5bj3bJvWPfwcczx7IID3cV
XaD+reXBOsC14Py66rzTuXSShONoU2qM5bnC8ErNRJGgpefRR5ascToSPqNvE6ShjASjEAX4fySd
x3LrRhaGnwhVyGFLMOdMSRuUInLOeHp/fV01C8+MfS2RQPc5fyQ8Z1YRbgkiK2FzE5KuHtWJYhzS
j9Bhlcd3AYCBdIYgCupuNs3SXBX+AgMH+/eaZWBp17t47lN4jJvgxyk+Q+d9jLbsykl47ZV1KR0F
oMRfORWl6oycDSFTrNVAf7pLuUZSHZhuMCvvx+baZO95tsvXMiKHVUCtLdQvZ86nra07D8VN9B22
Ryl7gHFQjzl+juGbwZhavufDg+YGkOuRESbipvxEqsFxoyFOA8wvX4ruuf6+9SZ6qUtXn9vOz7/d
H0Q+lv7CBZEpJhQWDx8KdYYqsO96MS07OBRs5BAVj5GXX7rE8kUqDmO8ZsAzEagdve5dMj7UdIBa
H2cB5R6j/xMZH1Ka35z+J2+hCJcERFaCY+6lPzEZpuGP3JzqX4ZdKLWWHZwQ+Q4gSupvLff0ZFzR
DJNiaJlbLzxq6knuKPl+J94ENc2w0oOjai5k3M8TXThmeIY94B5IGgI+Tr32LsiTOuOMYOw2rTmp
GgxG6QaTsmvHh1Be/aGSbt79pYFWH1mGTrMeJjmoHZ/Xr0I0JOJDbUDSlBVPCOwm+7OW72wzlkEU
x6oHcUITWMzJyfBxDGndcwyIFhOacPw1r1I/OtlGDD9DdhEiMORGXbcdg4uJOrmRPh36bEp51qQP
8skRL+Pj6aanxHivU9aig9WU1r7uXrW0NaOrkxyTyQAa5c3rr8CLOASghNe6tBRHACOjA2tTlavh
i0DGotzWA5DEvgz+pP481C8NdZ9+KuOzP3HzrYtuGZGbTeP8uIAbSh3RDjC6GYK4Fgppobkq4J1S
78MeuY239JvTJDPh7i372ppUg/yF0bOHSmiRdwFf8ohUNLc7rLg6fx/c8jGluGFY8Arxi/vlT9cs
YOw5MIiXywB0OJ3L8yS5vG9SdDG1syQ/dKg9C3G8UNwm9c1kOg+Co+DkxDLkxI8aRWOsXXyFrvq1
NS7LBRcJLPmNXk0BajQFrgPzTK9ZMzJExF9h9xO3qMvPsABonVjbBsxvRqXADv+ZEp1OOwXRMzhv
6arxxsnfxZou11fPuv28DaYxpz5iHhofVQjc3P6iZRvRWVywMQ7qPuV6j6TPePikJTR+hBrjtvtV
mN+CQrLAcCZoLysT1dkh6rRxJmyLLWEHobPThNRiQdJJjhan2mXJW1W8WkyW+aPjq9GUx7kI3q3c
JrJw1qnM2u1fa1jiOVdIlwpWFnun2J5WVJ20zR6IiYTqDdnh0DGCgPR9nm57QektwRNL6O0KXTTK
ZAyFmFuav4D3WmcAaZwHu9MQMIJ/4ZqxWiBtBaGFMMpT5EeYgJ20sxKL7agepfDilDD3nAUCbO4R
hG8bQo5FUdkyy7fBkumUC2BYgW2Y8YJIbPq1aDVh+dT7NV4HQZCj2xTIisYXosT4+VEmNf3WAywQ
Mg2Xz6u+ySoVUNWnbC5actGRz57LDGX5I4mYbRJc7ikg+NYf7mPOkYdRR1A/bclABzaozsWIAVWI
IrlCK8bMpudrKViDHxnVh008b57+KCy31ldnwvxa31oDST2jFBsML4KK8iVOeBxhU3Dk9nLAmAOU
NCBvoYYqZl2aX6P1pQEWqHHhqtKp450xiiewK5cjctrSZfYtH2K57uBGCH/2ew1urphJ/A2mydcI
K1zpe5hdgpyHc6MzqM+wP1qU5ZYbJaLqHYNESAmhVf+xISBFmSllOreCgE9mAEolWokM/upl6x3p
Lbvpi99fwA4OFwq7thxSUcU7B//Z8+ydVOdMhEnb/uTyo6veMmlbNOuA5ApgTOR98KMmyQxLpyUP
kfl7yA6mf4c+cBVonpajoSp4qSBx5ArsHXFGhUtRkkmJPpvZr18x7sQ0Z2/bEusKkhq8hVSisYy4
Ar7wbz73BI2gft2tRi4Lurrcerik0Y/YgS1OQZu0DQVi2ON3TtqfAdgoVuZd/yExXcI4K9oGwbav
LYPEtVeYwkHWvdM/hcV0DhlLCZqxwacRI8naew2+492hUjMyokYWfHlBQaprc0RHGTUlpPlWRIT1
iNMtG+CEfDNawbfJhNq7Qn+iKhzLb13TLtkp52TiVPzGNRFw/8YAp9pE3opYWrChWyTvhaSQQmxY
zAyl+cnTrsF48tMPwyFOfxtLdGThviEmeO4hI3WDRUUS3gxzhLqlB3AUJMfclPvZ73dF9Gdfk0Ii
Uwnkgi22g/haivjSjFeQsRxENbAudEWEs9+O6R8XNbIhcKNluQ42g35Oikfp7WLniFKTj548HIy/
8UB2fn8XUu7JkygEebOCe6h/N+p9Qranu4AFYbOmMEL9Ttjs5ghZRO3rnOhesvQEGV2gDO2vlran
1TCIafgbjTlNlBA7e9T+aOSx7zSUooAeFVq4SliaQoDXGkktlhMII2rKV6oyYRpE88oxvi2LJ19F
4HBrc75Ug5uWyGIpiqGTvEQBxBcN/bCAaGKAYRUE8u8B+pT26nCL9tWpnyM4IezXguyb99B4eLPY
pSAH1v6q63774hGyftimW6T3iCT30LggTsb7Syw4l704n5iqK+qPcnblBWs2aROAWCBtiAwZ3Ht4
We1j0N9iiKOu0RZ9ebfHl0mwoxySyPKbBruMSWtBsnH+MzYlwjye1gxEgRFbjoEHZi/CVkpVlMRX
a/F82ayiYZFvbHva8KzNW/VIGQeUCIQ/g9bGfkdZIQ40r+STvfWsTep0ohEb1xD7QlDgJi7e4u4k
zlcP5R9xju6vhJ5CTz495TeOOJMClB/1gU8PlBcV396s1gaMUBCcEEFRt6EVUMEdavtukVgW+epX
jQIOonCtfKPZF4wJFVYHXydr8ZoN8H6QINYNCS7pYhz9NAyT+CiDZDZcXXi4Kbwn6VHg/87i3yeX
aWve8YXNhC2OQbs64gOEfebqA+aALxC4oM6tWx7U1bS0xrO0lHF0LVLrXU3+YOfN6EWcgI9cX9Yv
drcO872UoKCiusPxQQsXHtdHQTH9WJfLYGRGQE5ZyA/P+wlG6njxECKu1KUf3fkL84dPJAI3P5+r
Fi0JfqMpcxujuVFazsz+FrOhYiaelKeYGrXwI3EZWerzD9qyvGIFCV0ihokBnglBVzIcAS9aBCLN
Tz6tUOeIL6IpcerpKiE6pMOUziIFOPyWPAzZPBQOeq7uMOK8jmnrJnIKfJLyBkzT0y7nDAw4WeBa
qwXRL2IGy+J1f+KEwdTkTc93CorRe80+A5RrXKLzgtubBDDAfnvucMKXtjPvpJQTIHE3g7B2V65f
gsX77xTYI28lFZBAcY2NRr3r3pa3XPrkaQsYzp3hJwF3cQC8AoBcu6i/vQlYm/L1jLc+IGdJ2EYI
1arYQ5CMvksxZ3yyHorjBBLQNdbM70kBX1FgQkPzgkweAcapVF6AUTfhV2MJh6lN2Ywv8okcoAys
Mbzq9SRk81CHCOOwQ65ML1t11kXPSDfEn2Z57jdBb6htBGFpXoaYrnS+Q85aAd9W+GOS/ci3mA+f
POu8uoAd5g6mxoTVq7jCk0Bcrhr989ln9uVbYHrNH5cVD1G4qKOR0V51NVQqMebNcQDrYEJV6zdz
PE4rf1OrL2kRribjIICMMll5K25d+D0hElLI9GlRZBBIT54HwhauLtu+heKH4K7PiIIDM/WWXvWh
SrAsGppLEncqjFvn1kfnYv/FDQEN2p8P5Bg/rejMlzYn0M/jskD4Yc8elXfsXHpr20/d+AK2n6lg
j5BrcyTLKp+CQ3uFQj1Rz4/D90f+If6+tTg0AqSlEFkMG432y1+JNH91C++pWVs73A2E5Js9qJj6
MWrnVGrXFC6geKhXvUo2srejhm4+noEN5+zFLs2QizxAnTiPXXNKNlqBcp6Ho7MzGvAwZpcP/bOj
wQVntRm+Msx+fDIynH4iTgpez2fhcLPniIRYzcA4SHHlJ3UAeusLhRRunu/ESVBZJCEtKIdz7fFL
7fkkYmzx1ofokqEoD6HCl0RMtnGO9KOU0uX9Z+V3TcQZQXf6b3H5M9BNQTUhxP+uTs81ez3LJwkl
5daI71Tq9tFqzPeMzADUocw6yueYokWPeYWBcnjfH2VxKMtLa3xTSjc7TtNmQkGQKAL0qthFaNoR
E/DMcVuNIYvbkX+FcE0pHC0JluBdtvFWfnKbgitBPpQO4nrzukuiCXCVPNlgIp8A9rAk4AFZj7+Z
tlaLIYgboA401nYV+ohOXvixEk4gOkoGnRBYevw6WVhWyUE5rmxZWou8LwNFvslxwa/gEXVu9A57
BbM9KVcDHH/DMC8zXOXuty1Qcu62kAQx8f7Ago1obRF0lXQvQCFy47kKEhMikhjC3i0vJzsQ0V5i
LYSSa3KyBbJa6hpmY6iwizxJhTOqN5pQWm2bV2eIer244pixnPeYatOhIgI/YvHogpkmuw7cZ7P0
2S49iiPKdnRtCCavf+EmBDgGkftgkyXNCoSRifGEf7jE5szP7GNupmkDHuZumNI/jbcxAckdqdl1
c0i6WO1mzl5ra6ikdsYaZJY7sQl5E1ahbZGg9nSJLjUOJtI2OJ5aXRfRPpY3hrQk6Vd+TgbVwBC2
bL9IQ3kmdZLQkYIm62yDm0PdEzwoliNMxiNRKYg7m2Bpdc3GCa86xcV2A5O+TvgRey5OXLNw3Qu6
bmaGzJHPcGd3IKCo4rsiwdw77+x31j1hPcj5lsU8rAYsitK7RA15SrGDf6+lG/FT/dP2jjg0+5CI
zNHtHfTeJK479NxkKiHpSTtHu7uwQIKA+D2D8QvLw1z2N3r52Up/RXQHDs/yc4eWwwcoN5AKKjCx
QAaLvjl4FsLyY598qjYTp+iOAbPBrilUVRaDbTX+MpvyNbLvQuyanwUlhLV2kAx+iZqrvQuBWErc
fleP7yP5CCKUMiCx3bK19kn3V5Q36j8hL8WzRdbnUMzPXN6ENKFeJ9iRUQsW1pznSD6klYMXEpUP
3z7eIOY0wkvWqkfyPt8+ERR0iM3GHMfo54BfcPbVZ3+Y3kESfir+pLF7WONNfB2V+ezDQwEPE6+c
aqWr2My22biPAX01oT+FazRl2405TivCfqOOCzF/VSQnSdxRGCORA2bhUnuJvHmOU0Xawjk75LgQ
nQ2O/MwMfCDH1oPp9PHEk2tdYpYrNmSaUgcTaowVzk6SP6vuu9VAH6mb1SlpE5FOBYRBYSEhRRHp
B982eWJck0hTbom4jpudWl499VBmNw8hgUfgl6Bkfa7anr0iE81JaO0M8xeg1S+uABk6N32y0Jwj
KbDItkTWozGTv0f7k03S5cpJPQC/b3N8i9RPQ27mRvXSYA4IyAGWHPedE5JUABCEeFXAnn7xJ77T
UHqRPekO2DwIHsJEveF45otohq0M/ImjImWZN9Z6uExL8Ns3W3ornD9T33Eq5NLLQ1dhFTLNui8+
GalpMOGAUHTnPDqaBd98w0YTk0myIop/GRHEACWjoZ1HmRP6B83aWMZX3nzqzC4UZtHmBIKAJA2A
C1xcQpTYkq46XRU2DZrVXLpd5kl0t7M9/4mBgSL0iB0Tg6291IhOc0YaahOXhhWAw8wte63UG9pD
anAZazrmncYSE6OU/xHNWjKKDuaHxD4kCM6SZgfLQPJPBugYSR2CkchtZP4n5jW1uwkZEwd8qHOg
HbTmbhl/oSjuai6QLJ5PLBhSQvsc9vvAu/j1AysagPfCY80xC4l/L5ud907mnVCkgCxCTHAVxPmn
1x0C86C15wogKP2JyTQd13XFWNnYc62mQ0b5tedElno/CDTdhHUzCguUOYT8RAISQO5snNBLio23
q1VsVJj7aEfRGgTPZ5XorFL60GptVllvg/E+TdXGMDUkldMis9GHJHcivDEEzIHM0xL/Oko+Ngo0
4ZlxrQMVw0G9TyqwavLtCyJyAl6GeHIg136L8M8x7mp1l+mK+xuXIx1AW4ZI6qWx6Qr4z/F2zOoV
DjKOjdm1IxL2C4Cj3EY+yKJjwA8cRAxGiKcBYk3Ehxk/nTo3tS0uCXo6ieM09xDVkvcm1OtW99Sm
q2q8hJ9v4sRSm2+sWWJhZx+O0g8p+ArGZz9i1dpJiLZ5OXgoVdTBNS0XIUd1hvXeuYU1zqTDMFys
MXLTvncfsHXhX41GlG6l8JJVIbkZn3pK2NOMQqfhRlw4YhBMfWvirb0/1IykkxKvaEKajfesucnV
B8ACc9hy0gDDVj0S+1x+C7mcx4exa+xLyRWtodoT7WBrnYtZOjVXVX4F9Y8d74NsgUZ33/ersBPI
ob8w51J1C5wLf4pMtEVJLSt3rYoAAF+jEV7I3p7bOEu8Htq84mraKOq2J7EcjS6pWNg1uM9chbv6
k4zt4Cj3R4+MFOqP0fBUCCSWdk8Z4l5cVOJeBi1AorWUs32SkLvLeUbAp/+jio4j/LACkB/MC0GC
/uysI4CVdtqLpKDKw+z1JXtHuTgWBe8OwLr0bTVvk/MAPW3gWmw2sGE60sdIcKdlPpP00gMk9hW2
jukxlhtpXHfqPcXMFlUzg8KCej6R8HplZprX7+i8CNwkzCtfOQuh8piU64ipEphdbRxXUbu5A9mf
GdDCB7p0MTfrtP+oXxQMc9yfAv6tGdlj2PyprMqjBRGEcrRP6w1Kpq7YRdKRcOxZhZlWWecJWnVO
S4M6BsSA4nvXQsfV9KURbrzsvW4d2p78tQWKJQS/jcdXJS344MTYlRM5ILzmiBmkl8CscDvQS4r2
yjuKT8JX31Nrl9OpitiEZPE8rOZ1/16b5G8yelnOzjP3fL1jcMb7gFa5QqkWofVu4CUo9iVyc6Eh
t5CKoxQv2uFpoW4ho30We+8PqOvsMs4LV4k3ZXHKVJatk/gFovClyQjS5hC9ygNKjPBgmA2ODIQt
1vA9rEPgI5Z5pLFn4GQ3JqmxlM41ng3U8Qqh41OxCGz4hVmmzePpksDmnMHgNJ872+EBST8lg+DE
2pXT91S/pmTGUvXq+vp3Vh+14jbpHwESNhVNXPtgoEILIr0R9xb2cwahsFnqvODloZnLrkSzl0dR
gka0pkN8M+WOOH2At5TfQrs2+PqjRQaa7GFEipO7AoBbF1u7PcNcPYjanRnGVy0fMvzEzX6k0o7d
YSyfKlpHcdeqPIyZhsLWQLoOVN3BraNNQBnHYVoi9Y6KjZWfDDTh4YpiCoYGSGZiAWFvgl2Uzpvk
lspgte6nY9OSzOEaj9Sbo8KqvQ8nOki8ucC2aO3mxB0E5VbXb0K4Iodv4rN1esxH1b0JP50UfyCQ
XUXszJxEV272j7H4UqxtS/BN8lWp62HchOFj7F9p/SZlv1HzlRncQvANY7WxuJ0iD7nDCTUV7qNd
U75y8Gn6GP5ti4pKYvehL8ktZj7mbs/LM8mHfvVj42nNmvsElsTyPtJt6XVfvnLKy52hU0SsfMT6
e4e2SW6/5HwH4MAFnoXvlekdOqQiwVYGj4/0PSc3mtXf0l5MISbSpUU4oroOxPZ/rvOT1D9sY5Hb
BA5QSpuu7RnLSnGK9b9WNl0bK+G3ibzvYS2MBXl+gvz1gp9+uCD2nMRHam07515ibKHxAXTlk+es
LJEkWysvZG/kY6i3Ahwy0EnQ2MGSpQVL9BSjeNpRDZSvCGX5mBzrbGsWgvHuxpd4EbF+jOCYGJgV
0qjYQHTAW+sr4oGQlGcJ09rpP3wzk3xsUdT4Nqo9KgXtpVKKG2yn5gctXUXTSdaehXTT8DbEzMfI
MWCXlgrhiMYi3RvGGw23yXSwtAOGwip+SznCCvuC6obs1RUTg66uTAuB0blr1sNwLiyUC84yLh5U
IGQoIVjLazK3/7diQZBw2KfJVuD/DceTbixF40tM+8iibT7snOBJ60PIIFGStuYSsVRPcQmRTtIJ
78GI1ZmJydlHyq3qCR56ryseO6ETFVwkx9diMlhXWCPqqFmr+c9gftHBOo8B3xb5Im3PQ05Fym4w
18LJF31ouI9x+xKl662EODkODkO3krqV00E0kqKBspiWqgYJFNPPt/UW73xtJxz9SsO9IXR3G1te
++q612dZtdLkL+oxnOYckoSNaoeA3aVs00DyyOFVEJbPKvQvQOWRuv5l1m8wKYlDGh7P6n5z/0bu
PpBbKMPgcDeE+c22EKTCVtTL+mnVmwiIjaJh9WoZJ5wayVdOBIkMIg4AVfr/kE3H/l93AA4pn8i4
Raf5HNWVoTKksDNQcvmRIr8llns4QtR26pYGAhiODQJdpAzwTi5Na/iU5/juyrWmMYjshvaXEQ4h
KcguP2yYXZMI2W8PYPGIci4a7irTD5dgTWRkHMP0m+shSO8WyT8UwTPwxP0ethVNVQTeq6wmcrTu
vnwoeIhNyGFrwKX5PoJmWGRcK9UF8VQqrzNZxKlK8d5ZssQ01sEiojHqbFbxydX9v6o7ij+cRAjk
2nxO/66nk8DAouzdontBeJomwnkNbG/pu9GDRGG5xvI5HdLmmhV3zyDg6rupRIDVsUCkboLa1TrZ
O192cdaQVktbi/6g4AiomcYbHDZBSLrYqdH3zEppzSGEMQkXb7GSP2UKgpBvOCLxgfAfaiFAAO+k
ASTDT+HtbCZxChkqUCSZa6eB9BnI9YCdZrLLUKkcqpBEIoGJ8PqjVcRHy+e5nMzTQLwQytOC0rZu
bwUEvT0cpgJSBgqmOEflKoDs1445D7aHCGULwF+g32vBxnSAM7HOJIO+CvNrG+e4I5P5VL+IEvPS
L/FAlzR6JBrA1oK0RDs5tzUpcUEGxL8SaYMOcJrIYqXDdZbUe78Ehjhr5ptTf/HSuwFmJbhuDsgG
caimfFQtpoBVS0EaJmuGJVFqh2IZpQOuW8GmZv5N49MJnPOgbMalvnR87PI52qFm4VvP32+Zv5/N
MOl/dKHVqOxF1f94cGCoJOcdyrle3vXOlvTpiCanFFG189Nbf+JnMMm08Ep6x+tLnQMzLjxGxHs5
R/OYf4u9syU0rLtHYJWS+kmOslzs8aeTRaSOZOU4vHLUreuXQRT01kTzP8eEFsULGkVbPmiacFID
ifi7ULRcrHR/C243KI+mfSbOq3YQn95y+eh7myI8WICHbkWE3AYF24z2vpjre6qvpb7QtV8r+8s0
4hno7Fk2zQf9ik7ypTp3eRYs/PZCY4M7LjU3Fk3lpBzMeD7RNVhDxrSVY1p9te1BI7wm3FkRa+kS
d52XPTqwAaUy/z1GGo8GkQuub501AyPGpg8I1ZwjWp4T/MIpi5WFfuMWTArMP2i2OjOB1qyMbyhX
MmvQGJIGJAzj5oIXwfoGAgLNRZVDX4B5sOx7nV6T/jscz7n604fqpqmvTaVBKRMHRAmPbn0m/X7K
jjVMbcKtN0ERFMpdvpnoH9LNv6sTZsy/ieSr1HwZ6A2HNUHSPNJHQs606mbn+471oXKKJYE3hGQB
I4s9RW2/dQwb40tkvzT9qu5OTXKRCQLL9zIQKGCWPTewfkQ+mB5npZeJ8GWD4YuXMl1xX0cdzcP7
qUZvm5BwzCsFbiYTg3XkCDCZwRBWhNfA+ONQIDPF0tdU2Hj+L6cBgrrfCZEGlZ7cbEcPO6T+2zEz
T6CHPcRjrL6TNmBAQ9Y1k12/i+NtO20wF7jhX1IjInp1HpTW91BvFMg6fPD9okCep78S/mD9PIZf
Eu29HBY9EYPDrQNBKWWmWaIWdGS3TvYjeefCWNYTciTIr73wuqqYdspNJ3FfW5zZx38yKukOekQp
LtmbyzbZqf7Glp6qQU/MCqvGJsb1ZaDmaHmBkgshf1qLYl6E0l6m8JQDAbMkiAwPfKbCCdDLhPXt
6dHK9uFIqOgKeeSCxImse/VY3etsZyl7ouKq4mAVl3ZGJiFaBOJhirtaX2H96UhtLPTm8yhdcoei
k2r64xCdRu4XuaUgh9kRopq0u7eWiTEv73X9NjLP11erujpcopq6JjuQWls3RqMjgKpSuhrqg34g
qz2GQeWmw3unc2BN39D8IrS7QS2DPN/uapxwW9LbzQ3wd9+907Dg4lLIgPoAJnAHshJq5cW5eSP+
gjV93OTKXSzvz9YPE/rookfcx4klB8MsKE5qvSw0xAnMXWs92jnt2Rn2ZGuOEO/kt4Nmxt0r9jnv
6qPNIq/SMdGFJxO0vsga5EMvTdvQvZnqR+HAnqqVukgX2J6FZsE/SmgdIiEqYL+Il2m2Ih1d+Ga0
4WUBs8ZEULhIYnJQZ7KO+91k0lC+NrOzUh4ipFrS2WSDKxCbPw3jQxmvqbTJnJ1BflcNQKrUSyko
SYOyCdhA84clsDlyZbuZ+aFwCljeu+DLiOtFnWplb2F/IqRjpqWHqdzGmEoStDus3oteu9if/z7A
8YaldkH/X+QdZOfWd58kvXDFSN4BaXWmIO9DypytxMqkxzfhZ454cWSsnLX3UpzPEKlLTSwyrwQn
Y7+0DDx6FGr/iMS5imSAfJvhgXS0N7+WV+i5nW3doIwi+9yx3GLRpqegvha1cAuZ2xYrx6i+dO+7
tn+RzcwbBIEWcm9xqujNCRrEjlhr58zIpFcRY6sNoOk4lhUCEWlh8lAcbwcNovza8MKY+9R+Fq8h
IT3VwjHEfiETsce3HZClE9BH0iJg8XgsB520DAwnGf/V2tvDNhh+ersEncZBw86KxQxSpSKTU1io
011tH6cBeficqTTmqfJWaH9wJfHv1pgQYDdC9eYrO52F2zbOJuVWQs+HUIZ0XH7ePCDWgGIntzO3
irlNARwy4LEW3Kzo6ScjjtBc+ukmx+1m78UxWjsLZQk989aMr6jd2KxHw52syEQi0t6AVtKgAaaR
4/HA/JKCv6H1Tyoi6y8QDS7ni2ztC9oe5iiPO+vdE4s6CVDQTwuHNGSZXNmddlXDZ4Y/yMJ2B8sY
nkntG8Nj0S5r+4mGBtk9ryOWVme8KuGddGkH3FQNvGOhfoqyFk6gllGFLIEWsJTwp3S4SO1Rjp/o
VecBODMxU/EOWWlonms3WGIZNzCYU9rsrf1mDlIXLJu1rR8D1u61btOxemJmT4ncaBEbyyhhxC3R
ka7p4KHjitBbwhNxuCKONuwAiTCxj++QZlpIpAPTmP1Chs4d1SZn3XglOa+ShRw4PiXJHSEFmb4q
EaAeoQTWPhDERQwNTyoVQzJhwv/0QgGvdHxsmyWIFVtemmAmWPrec9AI5T2O7ZoYqBhFU1+trYOe
H6z5g/3Qnk2LnABGuBLMMtTnrLoYLHhLqIbGsJ5vu+BuI3mXnHnv0ar0gcgwcgEkw4vY5dGUqQCz
6rEygMqfDdIHfw1pVwx7MeXjRJV423jjeTinbiuNO2JqeRg1MvXITzOs9fODqkByHeUecfY56Va5
SNgilch5JOlSuP+Ka5/DFW24Nb5++SQm5w4yxKtDZDa5tv8C+5DrEmoLEWkhn8llIrUXwXAmbwEr
q2/YbobFPyfYXrb1hcnNaGgNVQYz5ugZq+SS3DyWZ57JzqF2bt3FFyiTl0Y+OMszIkbyInzjlfOG
BNN3HFGsJ3wOpHzihvPm+XAYg21SsT0LSJYkpe5UW4gfVtpAMBLZIVTVED2Ptx53tdKu+LVJpOnT
1xgd7GSHBN0j5sBe2widzCvOEbduYNz2Php5EsFTbRsSQGxQUnmEyACPl9VjVIP0wonkRHpkBUnK
/AIgxAkq/57hfpw3yGEEPIlEpY9XU/qWEXjn1Ltw3AoDslIuhJlZtXdFfQm1LYdM4SDuJMKGx7V6
1Phz9V3KkC5TX1myLmwdiz0N9cDIZgW1z1Gldhe6OIrxmreRO/lwkSKYAjJCMjgvEM3/L41WGIn4
9gYSRglSLxbSE5dyV62mO0mRPirTbLhVOnEl/iFsvgZn1QnHLPyj/5WlS6U4memWchgskvhNkajf
p2IugBcvnUvM+OohTl49pCZBBaqyUujNZNljVzSIohJi/lG5t8ab8GJFHzmqb3u6iG3OCo/SPHKV
7uAjs/IpBXn65WZS1rb3GJ4ZoKt0krxbVe4sZy8blGdjcyYcsxkRXFwToeYOwGCi15NgAZj/QfsO
nbMJ0Rxb79EqWJF0OIU/pcTRlpvuIP0lZPrl67IlzhFhcF3g3nOumbzTe7oD2eKI2z3K48aR5zKh
EKPQ+imHtvk68DE0zKV1dSb2MB8vJV0+g36KkoOMxFY/I35JymYGEiCu30jb8PKW5Qf9NHzVMYSB
TwmViBejw3zoF8JXmdefKbWDKkM/pyZxaDkCA9DeksHQz1cNC6zQT0qnGqGHdBO/YEuSQCqvRvvl
U2UaYr1UUyQspCLGawTobYW2cVwb8VJSnzpQACUoAngp9xZSMhYhC59jsKFPbtawBKI860Lusu6l
ByTCe6coX2nkuA4OFghsewpyNwIGwRO7hBvKPplzkvLylxTHrs0hCjApggsEksR9nmKnDMcV1BhX
KQjOqg3X9AZr1QV788BGb1df5PAJJbx9m8Ss0kGTGlehYx6cb7Fi95uS/I76Q2/7RYZd84u3xLt0
7a5LD4r2ELZhEFs/3pnDVtWJf57TuzI1v3r51ppfPmqHHLGtUpPADPRhlMtRXxjm2wiZSvRdoK7E
2hYaV+Fe0su55B8q5wi9vapRHkPrEFMg5mTFvvTKG+C9hTbAJ40PEpgjtHzmxrLPfsv+wUCU3Jh0
o4bcU6HrDcO/RrmG3jP9naLTF03E/RLdZjb95h1rjZCz7iLKG7JNxOclU0cF7Ka12yJ1awcXmAxZ
vSWYikRIkIjcPk9c2tCAVG12T7ZjMDszPZE1EhOgiWZHzk50lCwTHtKhvsregXQ/oekiY405mn8s
RLyyBIGli4NHja9CjHKayit2EOlQwNAFZhkDRTuU8iuT3hvnjoPZAHhQb1nwXhPaat7RGbTiBg5x
lqOP3uo2LQ8POd60AhowUdM2l6TcZkhniC3WmarHr5wKe8uZwy/5vz19KxZRjuh5hDSciDiGHov/
i5rRIeLIgaMmRQt+nDwtPzyKeUOOvyD8yf5AtdpvAPkXdDyMYFrtPtVWJQizytD5XQdbvUAqi7Yr
WcP+OMaBcMlZU26FXxH2WiDarPjmpSKCQ4kILdaeWrVpWpGbbCTLLuUHomPkr5rbpM+qm8T/NEX8
iH9gWOc/JLYbLf2Rm4Jgzh5W9pEpIlYTIsC6NyqhunfLV+HQIOO4j31A5CjPXZWN3CRDuHdEABcq
rmW8YVXwUC2y0IdnWTuqDa8b5fbm3iYEAugiMA7CMB3XH+Ixjxf842W/YPkhG1nNITGIXAQ/rk7E
uAtwUwuvFBSwxTba2SEEN2cK0BA4kGQlmIVI+1Wba9qz6EBhI1oKNvNiH2ZHwzphXKQq9uHDyjHP
uF3JyiXh+bVYVki/rsKnpB0bD21iD63+oSerzIecCjFCUXhNRIOkI0UCkVP2ownnAuhVZj8dOUjq
HkhOCx+Bcc3jtaluS+lW52grtgZKF5Ij7a2dIvTRFuDKuBX/4+g8lls3tij6RahCIzamIgnmIAal
CYrSlZBzxtd7wYP7nu0qWxRJdJ+w99qcGXW0L7rfkfo3jU5JhxI8ox21n1XMIV1uB2KCSCubOyxd
PKs0AyPzmXD12YRodSxMoW0Z4Yi9xHurrPKpCXadxGFv0YOxdulxRkb7ygIpVVS8icu89++VKU+1
Ev21VflFcgl3lZ8ZS1MRl2maXUfUimmm/umGcwnS6S1VAVBVAkgD83wtQj8WKPuGi7gqtsQ9n4S9
GY38u5++etIkJR+uPpDL5SsnC5b8lFvvdQoeLejWknlOUPr7HMZ9lKbHikoyVFtWquKBXnzR4uIH
E9NfJUpSsKtIC/G/ZTG5G5gsS+gX3nToA43LFBtIaWwcliltxxeuijk0R5fW2kX/v9BC/XgMhvbU
qe3JdsTaL+S111KVhUvL+bsq0AbqgYJuBkNoF1+DYVorwgA36qzVmHJTGc4au0gkGTJ3IBPZbtdY
7kCfNbM2e86aSm3+SSNi1WC/2s6826GXSMg/R/jmoBsb03xrh/hFgfwhMw+YOlnFtdQgxY6w6KwB
+OKwinJoMva4zid0LmTPehLpFWhJz6/WxcQGmFVUo31zGCtdvxEpmYP6uOtV5ZgE2aHoQoLDpk2C
TLBF+CB87k22CGPak73m8FAh/dFSty30dUvPWQJ4DQ164zy+TKl8dA5Wj84yL8XUH4OoWJs+YF/0
yHYilkM5x+YUNHQTWsME4aNytMKdkfKNoMJK8b3RgjnpR4L7ZPCHk48pCNrmwYQhoMblqrFhisJ9
nNcYeSReawcMGxllxBO7MY9RGJSHnq8GhQkAPY1My3Id5TbGM7BEoO3hFrudBKTF+mISJNfPIqCK
LBrBTSnwfMvuIIynon5PAFWK+ez5J2wANjYRBDU8rZqlJxNTj4rC4AKMqZRY2oJ0/PT+zWVJgmzF
ZK8/XKKAaTmrpQi1YWDSJqEMjCWLcpO1H9RG9hYGc2MjOjnJR0FfNTp0zgRtDCelQf9AMORkQacB
rdVgdDYZqFqsiccJnVgD8zmNl1FLhzOAd2WtXqTGQiObQoILG7mzNcoN5+mgXSpJBxNICXsECvPP
MeiwCufTo9hvi3YVxOLFxHDFCeyr9MZ0muHketN+TD7LqXZ5oStiNleJibxuotDt/hkNMyXGJNFZ
2gcv3Ge4PhimUikvkSbpNbt1zg8bv8Iwd6PBPTA3tiADjM0lsfVUhF/ddKXoTuO3Ao9vSwZZaCOy
YzaBDC1U+qUfpOuadAfJO5Lg9UjIAHjxGJR5qozw2NkIEcatAcDNT1c12k6DQYiSqg8mii3H4vz2
TjPXhigEBQa+jbraNnjb0M7PLy6koU1yzgf9vSPDqJ/ll/wHC4tSJaIPnSUtCWmDLMZINBl9JO/Y
PUZqqhbe3oj9muu6y5d+r6y0EL2tN7gZErwJr4CdbYqA9WPNeI2mEmF2gUQhHKlKQANp6NkzATAV
E2UKBKqbKzW+ShVyLfQCEATQPHS850a20YF6FV58MCqxSquRboMGjsHgqrRuVcEeLPzNAR9bzDA0
vuEz3cts0uXEOjefIyAd+uiaN5DDHXxhNV7Dhs6YTkTYjN2QmeYkZzhIHQq06zYUOxuCcUC9jP6q
+TPSp8RKPNMpao15MMvKuWJlfy+S96oDOavvYXjdIdfXdMIAgSgRsx8lZFLMiFz0XGJMtIua0tBG
BzaM9coHt9c8m3RvA0AbmHfV7OZUbu2c16oDItFVe9N36ouMGpQV0QIzFq6mnCelqVDRfnXiO/Bh
iaa8za+9JMWUVrJeaQO2kIlwgF7bJ9VHY+EKY43QN9+9994NJyd4JM650N9y7ViHH6L8BFohq4eS
HPny67SXYqBKMWlYGPMjTSg06sEazAD9R0NLMPD3+eC2tcGVgYRi8HZO57Ge+mf0YID73xbR2jxB
nWciavSWcM8UNl8g/JSvGR9KGl+Gko2+9swks4dEPIoIvCvMEawWywiSgpdhNsgJJUC2kUMRH9Sf
mWrBMtO0jgKi1GgDOx65RR9Zgagv5LP7nvqLbX2lqKGTyVvN5g/HCNGVfJsQVf4C7d62ArIFM7eA
YSzEpAaXYxg+w5qpPZFQRBtkf32LeNJC7SA+a4wGBeAQ8SviP8lUqvjKkIFGNHN3Nf3GpcAVQDrk
qxKfRQXT6zNEVT2b8LRrGIFdx7wnqnwZa4DZ0pfthCO0fHbGwxruvBM9XhBWxqDlYoVArnCRmbtB
ffWLe0qQLvCjaE8ErLDIEeIJZOtN4lG+HRkPqcE6ZTMbX0R87iBqvbTahypo/xU3YCGY8BkBv7Dp
43QcamW9NtGzjfoiDb2FZBPQUIUGJfxolRARpYAjhoFU5b3AUdmwLTDlB/8IoR/WJ+uZcsoMOVWL
XOt86f+XYido/TCZ69zYrQxc3bf2Gf2uaRfLgFGcB8k2Tmr2ShAjhy+vm9GAyUvDHlhjqEBTiGCY
UEQW2vzxR5IIvHwz5OUmrpZzfgiNiM3GHVnFmVGVEhOmcjKIYaPNSDfkvUGNBrH8Yqf0D/2RnJsR
CWXv5jt8jlPqwmaeK3btwb+p5KtyvFjRwQ+vCng9NO3tXsW9iKvHyLe5A7fvkVT/JnCvCtjPljGF
Ke7zlzwtvipsKT4vOXcG/igk60IQYR9OhGzI1Cmhy43SaROhDkJXodE9JSoo/RCFuvHQo3KpdxfD
y11dXBXjoZAuqWvfwrtb6bfwP1mVT1b2/9FTBzjBLcp2pFAFuqdmeBbmZ1adWtuHf2QStEF7+Ktz
guSvYUbU258WnAwSSefHMkt/Vfuh2d/1sNe8cwF8xt5nCGGEznTxN6kKd9Te4vigRNuS97f2V3oo
XUtHEyH+Oobf3jusM6CwlbfnvQzlgWkCazuWMc1edQ5E8eC7r+W+wm6Z3sr5mg2fBn3fqN9F8Zmm
iGz/+J2d8ZAbN56QcfrIuWaz8adHyJeWX4B+k/iGwnCCi6meDFkT0E1asra1h0dNHZCSfljrxlGy
SGHm3whOxE+V6yfC2V45F7VlRnX0yqvV/mTlphwkBl/6lhATH6Hx2cS1z2aqLB5aYPPEPLL8fRzB
QfU3s7nOFYJQ0eK6OfZNccnidGkFB01cO/PWMENJ4BZfO4t0s510Nf8UdVeN4n3cRyW93ImEdP7d
Um570BbTJWA+4mk3XX5WhViY3KlJfMbQxj7RUdkFnitOr+o2Bj9p+hTphp1ma1xT9N006+Z01pot
Djxd26ukhYho76kjptp12b6HKmLHQxJfZL6zvWvA4A2qXe/tK1aV3akoXaMGvrBrzaveIrJUH5N1
79EviOwEBb2iZZSC4U19zjHs8MZ74r3JdnVxTMRnOJ3U4WZwELThg6+M4BjA/1w6v5pjHsSEmI0b
c/51dHrROvvuWOva8Z2hCRj20P9TujfG8mI8hhGL05cCLAIlma8fLJZ1mBdZovgYDpld9vm9EHfi
hRDAnq0ICxK+w+migIWclxZ3S24bhkHGIcHrG7mFw7rCPLDbHtuPlI18j+OHznbWu1I3xmvPPPMX
VXxRnbvFKFaajCgzTnSkCcnFrB62dQoqmEOvQblPA1T822FCErkBrieDS4B8kcgIRz9Hplx6KlX4
mkuOtbiN6neAlt/3r1byDdgh4RPNW3R5ZLkMBbUWp2d3Iwi7yH4T+Jrlv5jrLz0GfrhqUSzIwF4K
780zNl2FBsUtsSw5T6X6Hv3nFL1bEm+qcnDSC93Bck0FEsA2rjhLc/1fwV0j8WANqGnqHC1PH61C
tlu5/zQH8qEp9UjDQduZJ6cxIKeeDjRm/RCIZxy85d27ZT2KkQXMqspWmIG8cd90By35MtjOZ2c/
uJr8N0jZZqCgtUeju6vcK9EPh2NtLjUfT8IiZC0FRq85F8aRAUvNpBgDITJTBAnPFAWl9K4OC7Ta
u0aC+gnuhnbTvH8qH0D+4BtRplej5QP9K5iVIWLko9cR6YK5bXcGwnKfb+1FDnvfexr1rhDMx/Kv
0f9p1LXZM/4ujv1wioiL6bZRdIZnTAMv+w0ZdZirOeDj3/lpai91e/S1g1Z90GOrED2j6F2Bv0kZ
Zeg/XfsWqesS1SRrDWef5GyIt6H2xnc1KX7qaossb5BkjqYvORIkgiVwkpBqzPDkLcRsI8DaidcS
52TKWdzBhgRnC6l9YcF5TqGHMQpdUhYW0l9EUjKr+p0fsHl4UDTMCo+Ruc/EmqOtNd4KMgDQL5rp
X8UaPyRjkg5wgRIFtA6vrBA7wpB9ZataTLtQpHKayH5Xd5/4IJqJGdfOEweGhw6u6sj/0JhxUwG/
1D1WYf5Mg7Fso3RBR02m6la2BI7qv8YcqEBN06Pti+HXqnJW2XOi2varzK4mg4ViF0T3uU3jxXbV
N12qD89dMoadC6MOxahdkZfhob46ZMmvjiOpY/wbYiw0w3s/ftDe5ZQ/0SVKXwlqyzy3LGfTQ+qz
1T7I+GYkv61gva9+DsZPYf6U+V+JoD9biJ5UwV3Q/7PiYYHBde4PW+XfnHmY0od11c3Q3uGC1VQh
CsP84IphlTH6l64i3MRLSpZUsvXkLm22Xg3KbC0I9LGBV62HiWz4axPfpGTY/RE4p+StIncBqqIK
4w6JHZV89pc4txalb/HDLcov3/vXHA4OoJqZMQvJ+FIwFQlZJh54uZblAjUghNLiiaOwe+GhCcp3
noFEPysYs/K3kblestHMzZgRjnoP/YMNE5oapdpV/EVJlu7qYWCNrY9cx9QfFbhxRLhko0Mm49Mp
cSSwoWEf9cIGD/qGRkpQuOYvIvseMSDinBhtlCtbk3xJ1GlNAexD2eojLgoOxsQvWKPUXAg8MiNS
+ND+2BjFuDLGCD2I89Wl07tjaW+FWjFkYlmpTU/pdTPr8FVyCWgonNs0O438SU7NW8zULbSNY6dj
G+0l2KBoV+s6j2yOmOPHq0wqiHFrxjDinCHdprLcWwO1QZEfPFT0qWRLLIHpKYi+kQIMoCrzpLpY
tnc5FG16aE17dmOtAjUz0e9Yl8g2UM6Rb8UfQb8XQQpoQk3bJPFGT+v90OuHXonx0L1M0nOnsXAV
hpSOHYEwREUZQAgJPgaPFsXGDIi2AEfr2jSbddoRQlEVxFebYll0Vwhkm8kOTsLzX2vZvjYDBA5n
pOU+NOnNByrdPRtnOnUUR00ASCBWVy2laVsMuzL8UlEMpCN1LXynVltnYXJMiWQvM7QpJsJhQt2s
7uxx1guadbW7YRAo7PPoD5uU0V4TABFBajWy1NFhAEXNU81fZ/luiAsmJjUui7WXkiWiot3jaoQD
Nr7HUYZzZzq0aDjEgGmyOTjTI0z85ZQRjZSTyEOeV2yMC7VoUCWP2zr+7nCFMbKJyZTA6rfho3Tz
BKOKN1vj8h8fGDLtaIF9Jf4zGYaQCQrVSkNe569jflCaE1JLozsCUcdIvDQ0hF2A65VudB3yyywi
v0xaQ5NirEDoaGu4lpFV1OTNdCVQfntFNjPnER80s1iNutEbQE945cQOlwCipu9uqoL9r004d2qr
v2Jy69KrUk3rPCSprPUPuhh3sm5v+BOnfDggzzyoycgDJc5Z1rzSAK8NUupw1uAahRQxkFMPPyGP
rirZfqVU3pOxvynN7yDDTW+bD/C6phyvmp/su8LfGORoNRh7m0Q/lEZ1V8roV0mIu7JmeW/dH5yH
PRTPsiem1+q/ozq7FYLvDnUpNv9etpdeGU69EKfMmk5BjMSYU7IJiNljE+ZYs01YH39q+E4tyUaz
Bl9dIXzISEFKyuRZVwWHCGuLgUgGChp5cyCDDbToSOY65yqgiZUmS3JYy3YWfjQlq6MjoLMnE4KV
UNIvkl4x9y/7ML6PgfqX6Drgr7g71c7fIPpbJ43X3DAh0XZLy5g2PcnfmdkvHXU44zBDFaFCG9MN
hHiUFx0vOu1MdgqooHMkoGYYLz2+072lgJ+1P1E84ORJn7p3AC7DdsucJTAGZMzaIbpJwCtR3rWw
vBFqAxNaP6R+eWsdzGepoX3kY9zttTPUfW7TMv/w+6nCRv0zKOO/oScYBYHitgQ7d+DKdJjKO4wP
k7Z9qcq53ECkk+SEs5WxDA+eNz3sMCW7YQxfCUBE2KQYLzmpvkGDI67nBM1KAnZ19q0CWw6RNGs4
NDej2kRUL4upYFVjmNWuiD50QqochPWAB8hrCTdSCzbG5O10WW2rEXIvtBUkn00R7TVa2jZB9YX+
JJWs22W6mwKTdKMeWp+xsaBTOOqxI23K03HfwSApWI+gruIdWss63OZ9tJwKnPZN9aqOGMejAPCJ
v8BZsrX1/mD5sPJVZekF1mcIlCvx0kXY85yRfav29bqyWiIzcQjXHV1YdAhp2MYw34HVuQoC3Pny
ryYbS7IhkKHeS6PdjC3Wp1bdieh96Phyi0pcp3b4VIOanA9a7Sg4q0L8lIh0s730PJSFQITLYVUm
7XaWAjCWb3nTmDuSvQZAfoifls9y3WDfEVUXv6h2XTj9TCQk8IxfHMPaDi135Yxgs7ihjWKZdR12
JbzxqGFEOh1rhc/bnA5GoO5NX9u3NnSPELo+BYLNdt+IvnpoVwmMpRSZSjBSY1uQfvpDW0SnMgp3
PcjJQSC5BY2AddArxuPAsDEwm40+tq7iQ2sy83UEISBtnBNdDf6sra+Up/lvO0CpXRGRItyz4ghP
ZuudG3by1TCtEqkw5Bu2dVSjEWp2EytAydSzBIVPZLwLVIkoUmEtGlD7iS8uWgVY5xzkuyRwPf1E
fDL/Gxhb+A9de9Fy2mjmLM2JLNAK7FEY/hQD+jxw56Pzr9bfq7mNTJ+5sra9j0J92OYr3hoR3IdQ
MAQGaOEdKubfVfkdMo7y444hO4Mt67OprGXC8GC8BJxjAazJUigLG1KHEwg4qywwIWVhA1YFDgrn
gn+2dXY9B7sffrX6ZYbXmx4zFHVn4PLqsrd5suk7V4d+QQetMdSXrplfkMFktCR5ta7An9lPn8O2
YXbOhp0GO2jJOYRlooevDe4xqqJmRN9+JD0LTz510CEgeMIHnG2UIIhjt1a++CFkLwRvMrsXXDwF
flubmN1m4XBJGrWDmPyQjq92uWrVzUQ7S+XbkLBtVG+x2PBx1MlO8c7Cf1bGn6YjL7/bxrM0bpZO
7wq9V0W5q9+08B/f99SHeP2VgrX07XeYbviOphrN2MENZ5LcMQdKWAbhEkR/OzAtYzZvucjGMcGo
rIjj+DSg8jID6OMMCjIMDIpNGktbkPvHA+4oL1YLlxA/SgOFo7GhrWPN7knVnZKPyGKC9McvwgjI
URjH7rRHBzpS4xqTRyW558yOZYchJMQX14Nsrmd/9EdN2KhGgcRlXc6zNqbC5vStA8IsmKgR2WMQ
46PILztGjMa+KPWROHnV4jsKBo7leBnk1iohiKdiPWcpCRnVzsq7DDoLudjZhGOLGQ9NOG8uulIS
F3iK2OcMTbY2vcSNmtk5W7kW82vZ0S+MW6QfJKKxICabI8bBq3sfoJZJfQAJmwEp9ndgkwcm7F6k
o0VqFr5FgAa2d+fay98g5VJU2YZB3jEYJZv+wNLpwdsfuSHitpb4rHwjkldFe3hRyo7imUa/qvYh
WhqKizdsydZ13IijQlqnSH4VJnAg/8cYLzI94zthhUghPxVQicPvGe2mYWlrj0N7ydjBjKyv/u+3
6eRk+umHL714y4D9TXRLHRyEpHzLfFzfH5RRqfznq++WBk/kEXNUi1vbsYVp8PRbKS0SUvP+zbIP
Nh9D4NV7S/mXNMQJvwXx60TbTFDGpD94OqTcB8prON192NQMUBLtGbN08KcPP8f+CqearT4nzSKy
zAUXKjNzNs/KB2FQiNFvQYq7SYES8jGwlJUI+3gcnWebq+4UCzxc9wqdTJX8DqSzdIJDN/wzU5PF
H6vvUcHIuVAMgqqYkRbJHR18g+LFtL6ihJc2+UA0ybNiKNv+xjaEe6QdrDOxuyCmX4ZNsmSH5+aW
cx2bZD1/ldqgXM0MskasfGqNefRWy2Jj+mgYBwhfoiMPFhJqjPoUYay2mrRgxVQJs0yAjQf7n5at
nELbOgqpg+h5B4srVbTL0fR2AdMmrzf2Q1ysLPaphQLQjBxUy2EkafRuxBXcQ8Q1ooEkEP5ZPdvw
d6JUj73fvw5s4xKThwXzc0qC5xDEW3pm0ovIcuokK+ubH3FeTsYpNIqNQL6heKjmKTFsEbhSTV1e
NZnjmZtX1Mp9uc4iazXJBOGL+CxCWCflQHA45Du5Hnvz5Fd4tfKADcgsgGAl4z98qBYyRqjH2LdH
/UF5sCz8aNWUNzOISWUk1S5AcxO6wcSWD7uyZ6KwQ+Cb0ECrqgJtMHY1foVo4AnXvX2ZnUOZHbBA
gxwpFdeanDf+1R66J6GieE6txaSiCtDggmgQscoY9jUxV5BCTAMqHCCEFCDTpKEHHjiAkUcmLIzy
nlUbFpwiWcEtWtRwwcx59NyUy5wSh9osaA4DCTBR1p+acFqlqDyyCPKdz/a/E8u+GVd97+0UJkBo
cwVwqYqfN/T2JgThaSbtWo42UE9W7Lp6bpmlTV66chYV+SWGZ6wUOa5Gh3x1umwLSCUNzsos+s3Y
Y3tBkdE4oduBjlSRuoa2hnhpwoVztCyU6+y+c1BvfiPXJZMgRhajfEQi2qWl3NCXtGq+tFui3xT7
o66dpcpgkjqdPwRV8DWJNsNU7wJJ/udiUg4WDZ1FWRWzfByZgTiAf1RqSZ/g9N+eSZCB4qSfLcp/
SvyuFkyd4mHZ44uNbfZDGBWdEDtc913CpCnOkGklOzjdWuTzijpuERaz3yWiLYg/7JKA4q+Q5f6I
U9Ruz0b7brElyr1tbV1j88dQvjp6/lilmhGvVXyL8O5izt+bInb118A/+nnMlnDqeE31qTCVexhV
W+Yz+SomiTqrw+PcGhbFtHTw6wyEpORXHaBM5ybRuQOpkISf2nCvxLedHPXu18w2Q/iuKm6k3yUJ
ntk6Vi9V9ZPK7Tx2H/N+q9LJ6coh6pcgzD3x5kEMLl/NNl6lJKuI8idmZxY2CO7ksxWH2XTkg0tH
AarK76xHEX512GiYqAw9Y5ac+IumzVeOTej6Z6Cbi55RXsxurjd/1NmbiYHJNdJ2Fyr45kIKyjdH
fdSKWPB/AO9hRZhrw0GzhC3BfC0zPIjp3hJkL6COow20oE9SklgCh6BaE15EUnhFhDFbsPnHpCnm
CXtkPenQYMwT700Yoj/XO3LWb7pzGSMY+xSXDbBvHIhsIJBiqVb6r2U3LvR623CEKrHJaj50E7aR
HV4j5VQLNH59s/MrUlgi2Aa+zwAX7j6syBwyRqU1ywr/njGwDrMeGfdh7bTs3+u1yKb14OirflDR
pg5uUdQ3Rf/yOKZtBq9gykOnX+hOhPqrXjul7naWt9S90BWNsexi6XZFiSb7Sx9pS+DiOM6pDh+e
FrxMziXJbaT6NpTPwa3wHqjS41DV8T0kP02L4S3m5bPKG2rqQNDqRk+YD7HUyTmPjQujYXVMeMPn
UgO7Bxl7vUNwCiriEhkpm1xwk7DqySahsc7QuaTBuE49hvb+Z4bcKUJW4RvvGlphVFYl6WdTmW/G
xgGPYq6GGD4TaotwIt9xHAhsR3yP2bUoyTYjUYOc3lRDtJVhWGdzlbOGdzgeO5XJdIMK5W+gAu1J
PZrPkwhu9cDuF//bvGavupFb+K1hQ5RJ1izmtKpHbzEUNbF/GCl5cQ1mi5aMyYStc4iiRdtrCY8y
5bWyCDT+AVcdreg6Dt+KCPUbRg7Ku0bZdx04oX8FG7Jcw3iT/mkNpbf4nNqW8CR/idJsHqgWblfZ
LwYd+DQQXaeEm8KeVtxZ5AIdGrjdFkmjhd8eql7uZY3FQmvXIcEZYwo61CgEyw32MMmhiwOSoNqO
S2A6g5z7RAqSMnU2R22Xi+yo2fU55IXTEVcRvZ5t1pfEMJ5jWh4LoGCTOBsCNozNo/Gilfgi5ove
TBR3arlmakYl1XBK+nZdtOQqJeLkO8Gt7MTb7DzSQ0SOWhTuZcJDoRbYQoio107zEyAibdON6j/y
u49e7oMzk5tKHXnQGhhfFpi18GQJqHd5uesn6zIZR88Jvqc4v3kMplKlfmdex+Q5h8TfgJTw2n8g
G4OmviW5gYIC4Bw/VRHjzzwYbJv2FDvwlaKZF1CdfOKrk4fTAtly0C0nj9SJVja2qDga3tq8BnNC
tdJ/JEBbasXYJiM7chRRyKowF8ajm/v1WQsKROpJvecBOnTCQmdicKYhSTbFp0CIMdsMlOpTtdld
mT2k22kvinjLIBUFFqJ1p7qEFr2myQ02VtWxohENI7LsrOSjMyrEGb7+r5ala/r+u+Gbb57orx67
OEe9EwBwTXiTRgXUlsM87SVcaxbniqR5JOD1p0fT0BhMyRJrb474wKJ4rVa86rw6mWL+HlB2ZuKe
O4hhxPhwFOJcBo22qQiTd3uK1tKgMraMv97Pt2pSuqIP3ar3rkNuv/Fjb7Hhn3QUUX6JWLBHu6kk
sOpSin3L6s+Og02vpZRn4/VahTWnDqpfH8NhVUBeRMod6D9BTXJYRW6QrRyKRLqyeIXhv5TkQcQ8
bBF7zrqsDzZULDr1eWtWXH3U4yNbNL0t8RJf9Wm4TBFWMex8SoWKfMabBoTJIyBiGB8lwE5YUXbc
cEILj3k3fSCFoz4fj3zz0SZ+qNidE8abrC1XIynyrUkzN9m3GAGFqkXgXOMjPmpXAlS0slvqp2uc
5Yo/fjSIFKLAcNG4suglV96r7hNj/NYn+lLTDmPsHM2GSVzLlDjfexOB4T0MU+iKFlhRa0D4o3Ms
lvr3RDMnMGd5vfpXqclK9OYm6vT9GOuPxFddszW3RcHWk4xWQP8oD9w09O+iaU7oIP783FjqQbNt
4MbbvdvxdeuIUIfRnjTBtkQpEqDNikgXi7XEnczmO2ik29tXJH7LrkxOFbVNmB9GJ2NBxMKDqSzM
8q2NlWs0fcah6SXvyCYovcc4ZMqSguTcWwfhCCLjQ8A/gqaN6ZVqtZTMZEmji9aH9CSj+nXIN8TI
wpEcPOWUZkBCdQQp31IOG53nd0pxGgLfCNkaS6JxYy77bELiMolD2WOLa1WEvOYeH/a72dp/w59N
sKkmmUcZRzajAvoFE76FIc9Vb13H2b7ZmL/zdE2Lvb3GfqEMyks52QfVU0+5OmLFHNfNAIjLIhk7
7y6zeKCkq+qVCSZ0dpEZdL0MJJUhFVe36o0o6ovfA2XAnC2cpHFpRl5qgAHC94AU2lAZdbcBTSDG
bg9OuLWnZWfI97zCCuqxv8njesFMAuXbtJKnLEN2LalXfcwJ+FZiA11UU9wclGphitoAbaH+YXaV
O5B5wG3Fui+yFrFsdx07aBj2YozB1jiEnuPiiB024q13bUu6iKjtl2U6HgZWQiS+P8uGnLh6L7N0
Yzr1QR+6baJDZ2Zm2ZnRoQqQZraEuctjOeDRO4gAfVLG/qo3Ccgpto0C1ZdLRwlR/VjM8RttQZ56
iq8v5xIk86BgXdC0zcl7SxAsRuNPW6RuMToLUHL60GzSKXdjtFNjaBB1JWEL6GAmtEVXWa6qdm4B
fj03+eBTdl1evVYNxC/5sEwh8KfDmmZyW5O62zDjt4j5runI8WEeSoKpVLqyEsNCHn/aoBNrDEBg
TOVXKaG4fyhRTieFNkKgSPaDJR+xGyYW07906c3GSRR/Zd2AW/gcyGbwlkTPO/j1Gii1I5jxueou
GGySHNXTiJpMFcyZuICrLmROos+SNUTY5bOpUGUh3wppanXSWbMQx0YB23FiDMZmPsRgK2iOUvKr
pwAHdRe577YOV0flwm4cmDcl1kHkq4gkqRmITPnpqkPGolsGX2P0XU8f3TwiSsEYWhh94Pnxaz4z
pV3mFLlcXbj0cvaNuSt1bJ3WXmUNFVaS+QwDd9VEnX3XwmCjiFfNIqmvChto2hSIgS5I2Wk1cp/T
OWyQiIa8nfAhOHRgwoD1VShFt81qHH1OiAzIbIFYW7D2h/zDrmSwNHTq9eA9naxvPWo+E5AwS6GG
S3vC8NtoJT8/8r90LaL0ysQ5rMj4sWWMolTCP+kVXi3gIy1GzFEb2qtVAjlLJcOaHNBcya+QxyZl
oI0gO1NjSDRpcRJlc6khQfpliGi3zWy3aQ6KxxWmGYNc2CkqT4VA1W6atyoJX7LAgJcyhbJwM+JH
9ERomxDciVMWnGoC0beM0WFGRhaxL6bsHEwRbCwuH9JQKSYh/Hp+TNwi0qrB6m1G2/Gytr36kGMu
1GyD5E6szIptfJe9Dap1IMjRS+7CJrNCidsfoH3LLrHcWGgrqWFWZsC0kDQIWYhswPpndTMcJAwP
PEkzBdkCaFt4Gy2Ax0X9i7WZTHrpIIYNvxo7O8eFco8NE9COT8+fH4K+OURmuUn6giraQkhQT+NB
4t8Kkm7LGyvcKKXmMYaLbOxblHkQOjSvA0UX3ZwgeLVFuopTvPqTpdOqNyrrEsQBeP4BTSIE7BXk
DEISFjfM6FGCB0ILfogf2lsfT7MmcGyUjTymMTisBpS9SuBGrzG21swAVeD8P1kWsTK1ART4A3eI
iqjXjOSualmrBsVNG8z/GDuz3bqZNMu+yg9fN7MYJINDozIvdEaN1mhLviFkWQ7OU3AIxtP3oiur
ClkNNBrIi/yhwUfnkMGI/e299m8/fKCRAzijI6n+UffWhTtehN9namy9ELo/r7x4Gr0aHpN5NzWV
CUyS21MTQEbzMy4S1T/7RUcMRZpTUHFz+Xq5dqLZPyXNdT4W9XU9pac4QkauI85YqnKXs6nVTd+B
XsnzFNv4Pua5uTMKzmfhAsVvKgrBbFUdxZoB+sh9wO/pfBgHcooxSvXOX4PpNHAX9VvjkRx+qikq
Dyqzmwe9Ppdyo9dAfzSetfvVktEMN5cTvVxiypfj2DjmEHfm19LXH6NHJUcoNEd0VHwPmd4tXgZa
vy8rG1PIVfmfKVjKPmRYPaXMbH1dX7k9JrEI/bCP+1tR9gzVJ2i4eQmgq4xGaGEkKWIGAjv/G1vo
X2psSbCUFnuDeG8WLNpLty8atLdByQ/ddcthAAnpSt6mCb7WAqlEWDoXa+opdF15cG9KvKMJ8/ew
eCOd/GyjySOoXnN+ogjNtYy5V5G+SYwArVUfQ42jtfRpqiswbyd1/drNRXj28/SmaRmkhcCz+hXw
4hCF55QRy35uOND5QfDkQphj1ncSdIt2EWB9ZDR77kb3E+eGrZ57i3FoVeAXTW599sP2Ll7QdPS8
kK4V7IWoFKrzd1nBaF3S59mDmZsx3hQtJstZqIPJKPVwuO+DMfxZePN1MdBE0FhJlSLBCa//vaTp
71WgBxj2BXmHea4vOZbiHGhUDis5utMctfaRix0/cX+kqD3GYOkpPG8frJub2iO4nPvJVe+DOxdO
9JbAzZsh0ujgqYw5TPgy/WStqXlgIVToR0nWRMzrL+H3DmgT6gWhZnkRqAgeYFXqWiYiFXuS5GXR
3BmN+VGExIwLSy+sCKLbtnsukafCYhZYvvk4ggj5zzm17Iov4ijc+a0CxO9SLewMlKwJp0lvFDE1
H6JcvLHYbFsz8qmW1znpDxKYVVo7HNjwTk/KY2fTjmRv5w5Phe7ZLTwmZXsdBYCuNTXcRZmDsplx
z6ZthBdpOZomYKC5FoAnrH9jYugWXpd9lcFb7oMDSFOQo+nm646pjYCQUICiFgHvRg8BI4rM4+h3
N37gufveUmbKdEtHUGw8RsAxh/6q6r8zpv1axy1Q4NS59EBqJ1Nw3fKOs3KiOekqfZq5eGB+QmV1
fBIcUvd7G+1Nyg4+dJifNfmt5wSWSpWH/s870QfFwRv8q3JCN9IDZWnTiMlDOvc9trqKbRf6KZmF
qSbeZTjbRLGc8IM+9mgMFeYZImwTRS+S7OHSk33fdkLlKL8lGnNnMl8K1ZE7xf4+KFQvMYyPlSDs
oz02K/VgYTKB68F0JYL2LcgUUzSjCNWVOceoAeoXpUOrHS/9XPv7xmFl70nVyTWlERvpxWmw3izx
j0JjUjRuw6heBj0ekNvZUgjixQmyvANxDguymkkhutC6t/eREvp9iAtMh8Ojxu8DZ4nJUpC0r006
MAXzEeiy+yFyPxkOPMXDQMFicqTaF/N+stT4QUnRhSGreyRwDqaROudMclpND1lZU+2QD9MV9yVh
xYxAmt6IOsaDggEXcC0a3M1zEu9xALxU7ngjRgm2iEoQ1uqrAPMvh7XXhtuU6Vi5y3K6PjrtDgfX
pWZ4zH/JmdaC1es584HjZfrW7wb04t6RZ+44JmWGSz01YMhn5v5VoRg7EGjyWufQlhFfDwQePnxv
/UqdUTJ8YKtFWdVwHEtIuVlbfps9VFonJGMoOT9FKsXSizY0c/ug0TwGVVPtZ8KvbMDb3bIQLEqK
STGNEE9gRNsod3dySCoKitEVG7ppcSzipC4Q6nuvo95SJAAk7HwgY7imtbsfp1+ySdkEBvOrZJXq
NRybiTmPHIKnBpP/7DeAytc5PKxjCwshflAm2grGLbSBmWl1hWUj0+5r4bMzCsRSYoTGmTfhqGXf
bQ9eM74SnCuDAupDqB78TgcsZNiXyiy6DiemvymjscmWw46LlFD2fFe4SNqelOS2PQlmq7qihoGw
IQOt2dG3xpO/Usv8YZafzqpd5q0G9b9CJgtCee6qy3qBID/qj87BoGKTjbHPSWVyXzG/WuaAMqlO
Thh/Z8MANS7nSgxqynKd/EWUa4K4h51p7ZK7fHio3H7rAAEMlU3khpbZPHewB4KSSTcpcmqHvMLu
Hu1YVmQ+U2KEATZamWcvMvbVOfTRLPM5CU+FrhhqzWQgkj64THmk3jhQ46q6ePMbeb8OLnXX/a9M
88h0So/fMf7M205ypVmoI/lL14j1ZmjuVZvyabjoNJOBrRbFEKU4ss6qJVzlKSoyiUm4OQMR2+To
gaAwTauo9YUrINae5YDazNgisJX6evGCF53WgHgCsr154zbbXpHrhgl8MemO/KIhk762P6JiK2Gs
mTN4ZCgg7iKnu+rR97rvzF3WkO2cU8DhmQeJoJg+VLGfkhoQz16K3tmX5i6bY2plUj84zEt5Ww4j
slWcf/VKQxaLfZfKmTtUgwaeMU0UwaBPd+4PuijyXRt6HfelIVW1DL8IL+KOtUSN3NQ/lFE2XqVV
+NCN43s7lyhtuPdOGlvDPIWcykx4H0VYiJe2JRbFMSSpYnFKJ3ZwLmpbx6IetHT4joXatA2H8tUx
3h6jgO9Mkn+TU/Yr8sf16A43tiQiNLFRvggZMHPCATQ1Su5IxIB64jA5jLeO7b4aJyLd6pfx3iso
ZEuhi2hOiEVaoxEthJp8jcJQJnhw16vQH2nsEQl6S+x+LV028L6Ct9pwgB4q3JGEA9O8YbSnpjNt
OPvSdyC5CM69k0et8lLsOmzaO2H8n8afGJMSNEgsx0yn8A+dnq/Atb97WULQemAEVTYJ+jAPFKJD
gc/xc9yscAPdA4HqXOCB4XMa4O/Os/gi1jGRwM7We885NNH6Omc/nb5+a5z+bSwQC9KEJEub69c4
U4TbRj5+pYMXIZ+LBro3tFfqAiPWo2U8iNL7bdm6chvzRCicYZfRdjoaGIbl6CdYaepTlbfnWmtI
h6QMiH62Dhk4NxHHlS5pIo8XOoO+kd52ywC3FTbn9vWlZZuIzZDSjptlK8YbA5TyEmPeHrR0mkDz
1Z1zWWxOi2zzJmcpaR257a8tqnK3BdwnrX9Quf4R4WFybXwt5mq/THLAr8ZmBHllP81UWMYtO+R1
EU9GMSCnxR3t4COQsQCuxaurk59hbaglXCmlzHIsQAiScDGots23LS86IkMmegci8VXH/g+clD87
2z+F7nQs0Jd21fLg+PPmjtSgAdvvjQFhkDHX0spiG6i2c6AhIO0L+rpHmCn5eJoAN+Au0Qu4ybog
SRIux0TB8lhzh9rwiQFsBGpp8m5ocltAVPYFR79s5gjtZYyLdTFCWxNYTYJLr+gikihNfWgc3t6o
INdcxsFZODxFlsUztM+qczzFGK5dn5xUHB9tRzIO09erqZufWYveZAeGJFgmv8etJnIWnBxTUPYZ
J4w80BzzJj3/+b4xVwdqnh/b2n32lffMBOODgPr1JNlZez7Hwrr5c0o6Z1nD28wsct763T0YlW7x
W03hV90/FQgFAGq4yFY7v/aO/Wx8XDEuEcW0fDELZ59gGF9an0R3w7ZMW2ZB5YPXB7QDVj9amh3j
vt0nFiZAg0Iw1RJPSSJPI0TZmt9+EW7/su9Ah3J5mqxMQyjHsIhFG2mlLPedcDjfesspdqgZ8H0i
eEWC58B1Wa34KfSqnzoLPmrcrHmevWZ1Arn2SS7kOIOwCveJxHbX5qQnO2yGPLgY/jLsZCkYpljt
+0z/CImXNRn54d7HlpmF88fSOS86KbJT+31KC0P32g1ZgPcwsxwxNZCWnrFB1iJBqWyBqZiUn7R4
eJtrxss5+6Chf+PMei4xQGJxKgO2f7tpItoJQOM6mGd1APAKFigKKIh3W5p7b4gTfs5j9pAH7tVY
ToS72cC0ElqBN+mAJDKmodIk6lCHPFqywxjSehkRRujS5NwnHFy6Ja4PUvLgjrZLapTP5Ha/eumi
9/XMZ5bE44s/YyCz0YfrSI/pFsRx1iq5/hgVWVJJXG+nRv5Jnj4VKKj6zi85XK6TqK/7ZXytk5da
BVdl0+wqfGprWPC0MxUyIKHwlhlo1bTrwfacxCvT/Z6G6FWo85D697yi61IRUDQhxjYIxejX+bFd
DVuPCYlmKcWnTxtpOjLfs0l7lSfrpkKCQ3Pm6OxHmKPKBWq6ZTM4+crso5RNsj+z2c5UyjzK7Hu4
pkEUvg5LAE3VD9o9TyTDeN9jjsmji7kea66e153PS0IfVupAFf2zdBExmXW+KGg+VKGszDk2J5+s
XscYcWQw7cJ8ekh29ZxzxY+rs+85s9tOpNgXll+ew1o3KA5Dxq7nsAP5OERcbVPHyT8IGXFO2bWs
2HuYPO4vlFt1/PXbDkwcu8z55ibsA5us4ygj/PMol43SgasjpZ6G0UyxQ1kmuSza33bAzFHXgsO8
1M9hiZ0Iw8C5Nf5twqJOYpJ3pk9550K/IupXHyz1LSBEFwidXYxwXoHxqVFE+z6PTx0MTNORnKrk
0UBz8DP3vgkwinepAy/JUFY5jXBSOliyncvsZZTrwQy0xbIXFHlziLIuxVj4o9IvVrLtL0ufxJwH
9MAnskoalHtNMkNtaqD6GopGM7QYFrinu6C9EoaS51HhPXJ0dMnReq9qLscqQAtZCnhFmUIxWkam
RUhxZCI25JuKMTA26/It9qLoquOwHxXo00jkhcXpGhKl11NT3OrZeRxZx06l6d/9nnGbiPi9Mpza
a8M4Xxc+n5fbsmMV65OK2vYyMdF1P7Wbwfpr07rRVc4Acydbcb1mrFVdpoYz+8OzM9AJrRpEXjd1
OCrQAlUp6LRyDaKj1SxffmXeEhdvaxj12UXSxjECPjE0jL8HWXB75B6043aC3bFwZTLycr/COyj2
piFwNiRUWLTLL9ux1RvT/n5yCDWVjDXbmK7HlrqZpsSPl0+jvgom+RCvc/vUYEZjiD8xwrrjrANZ
3wWHnGakPMYTK/56cBtKxWz3hrbFNsuP0WzYoq+WmKdbkWfkgU914XCB44ZPtHtChoo5z8ZvMhV3
cuWnMik4KA/RrsWksCM+c0aSJNF6nDNKM4zbT9hKEItsZ/BxSVotSw7oJsvOngwB9An3TWe+g7Ng
urLp8Nls3oXiMio4aTYVqN8o30CdC7sk/yJtPXYzawqVoJsPKXelX16WIf8de7DEYXIMB/z8rF90
ifZl8F3g1JwcbjM3lyvz2uk3eo7FwwX2kaW2wRSd1Dcj3brxIo51157H2v9lW0stYM0KnzgHVUaP
bk2LS2A2VGPmfiwjoKR28W8Xgd1XNJ+p6padMfCRfUKHHqBHKXIGPytm2IwTcS/aiq7b7tTJGGts
qRl6Nvl1BQYEjDKJmi6KnqVs+1MZmD2cEnXW7JAxjCS/S+60g1VvfjE0ZzWX20vmmMxR66FTPqPR
JShO7ejTD07BA9Yux9vrrKan1nfqsx9idutHU+06AGwxsjHNvmyV1/iDYFUzC6g5cfXBVQUizM6s
/Y3drSoAPi8JwSlOe2JZcNzrmptes7gMGgc/dzZVQDN5D8OB2ZEGpy2HFRjWeNzSGnRHiZpyEQ/s
YfxmpRAgKzWx7+6YluMPd+JslM/ZN5vNwzmnlkuinegIkTZPu9uaHF3WY5NVFlvBuq7LbulpzCmd
58qg3sS69888e5gHiuagqA4f6sLe5oEgNa/sFbyXA2kKelGb5KOIv5keAnXo4t3oVHmv8vm5XmMo
Vq3H+AU3bxOxLtlms2dW9Xsnhts5ZyIjai6b3ivAoTQPWYWn3Uu2KH3mv4xhcTL++m1qwo9acF5K
SxyZgWFmD4tpoqxmKbgwmYHUFmydZJibYRnA/fTbTSGl1z4NLBGWjiQxW9RuyvcFg7qTSt5YMsed
4OhFlAZxamrKXRIPb9Lw/PYlS70W4Ws2uuK6j/DjeRrHfO6986w6mgCApwxgCJRZh5cKy1zlZG+9
YudVzkc/1u2+TfaLxD4ZcoxtBzbalOPGPMmShfqbDPqWAq7oDMwLshh4+/ZsIRFzDBjj04R6nVfT
eracwnZ896VsMGHWrCewPeRvbIjVDIhlaXCCmxH/8vrSh+l0KrhXL+KpvyxlihaYcPolLXnfROGL
qMLxIG3JzDELDpmCGzM5lK9GGNdHZYtDAp/DZCn4xzBguqemx7LChUoEw7QrVMzol/GRYHXSHgdJ
aGNV6bPJJE1LFQ+aYMo+O09L9ErnalEpNfQFARlqDbMh5Wm9In6UhupNj501tHqOcsOE7Jg8ejXH
0nSsePcznD5zuPan3tykSbTwRHdB4AcxRWx1fJj6bYo3VOlptQhna0OmIi7r/py6h7ldb9eETF/b
BJehNy2XgE6+zu630Ta0oM8NRvyWBwhhLCSAqD2CCpIdd9RAUaemnArkwYcBYNtX/W8GjMXBV85Z
Lh4M4ARtlfNQcObsQDIbsTjP5UOkIS90hADI1+OnXL9mQR9e4aKcL+06fBa4PmCZVs5+XTjbZeIF
BXbAYTmyIrAXnkdJl6G7T9ecxoswO3TLiH+dHmLfiVK+p7q37Tgfc5zdEeCmMeH9xDxGpcXSHPxM
fK+zrjkwdXSiMKHITz8aKtY0hBlaMWjGjnCh2mr8zNn1XIlofnBo6dgPVfJapulPpYfixh/pilBR
ll7mTgcBBaNcFVCIRp4OF1/LCp95aJ+hUEdbtUhDMwd0XX3gXQBP6nngGwLTn8M4+VUu4WXB7ci6
pL8udNVMbgXO08FHz4gj2k/JdR3wb3ixvM5iqCZyzX0mjBHQI8cF/2YH55DV5XO8esDqV5DUbfYx
zNj6mnIGO8bdXrkyASJuLsPhOgsWdW8s6WzLbhYjXsVzip4gVTJvViRh6rb5GixuvTcZwmVKHuBq
MCP5QZ5gHkoWUb4VaALutQVGwimagXqPXXCO4rneSxxcVQD/wfNSoEMNIjXaRBhBaQ27gVApA1ES
UeVbKNhEBJO37MNIm6Nft6/DR26Tk/LJsGhSuvPcHer10SZ5fogxlu893s24hKmgcvriVJPvbYd9
iQfyO/f9O8VhJbtq87kGAf1NDvkgy3w5EU53kzlsUh2IECUDoNKzd80Q7cePoZL+UYb6OSiaG0u+
006M1okzMR+kWSz4KYiJHmJdQuV2zONqb2PNebHtLfC7CjOTwW8tADC2SvhPCaf6IKPUQRbyppw4
YObBcjs6EHH9zZK9SmzUHCtHOp7ZK05Y2pAwI2+3cUMc71e9KdsE9cDsVD8L0uCYHcDR8eDfnMc4
RTO8mcmICtMU2K906IdnThpZQror0b29YpU/FxEjVfRRFDHZPGjPv+2tz/ZzwYmxnWEqHJhE5DjK
t71n9xks1UCYe7JXb4GMWtbAjGy57CDfDXgGF9juCW9Mq+fLOhUr9/R9NWF5tw4BmjEN4Kam2NRH
YKabTcwthhRYoDn2ZThiIM2u8LiCc05bBHURkxpYBnDvOLgTRVlPgOV9SnnfalE2JOUHmKGFAL0I
SbCULA845iijyVt9LAaWj8VqlIm4ZrlImX+Sszv6A/6pvkfxHDM2orBpMX5yjO7MQn8gLrFIDOq0
duNL2UNoIu457+uB/7do72VgbpJp3RzmqLlzAMbth+LQY1HbY6vOMVvwOMqTWt+42ZH+YXUzQ5dm
5RpwNE5Q0gakHSc/dYrVJwnr5Vxk49dgjlimmhDnZBg/p6rGxD4ijUw92JZ1MDelF9lz6DLcJYns
XHz569/+8e//9mH+t/ps79uKQWOj//Hv/PcHYcIhV9gO//U///Hc1vzvz8/81/f8j2+5zT+GVre/
x//nd50+27v3+lP/z2/aXs1//Wb+9X++uv37+P4v/3HgSTKuD9Mn+KpPPVXjn1fB37F95//vF//6
/PNbntfu8+9fPrbTxfbbVN42X/75pctff//iCe/PG/Uf79P2+//5xe0P+PsXjJnzZ5O//18/8vmu
x79/EeHfQg7ZqFN+LF03iaIvfy2ff77i/82PfTdMksRzMTb4X/7ieTdmf/8ShH+LI2iCbigCV/hh
xAvQ7fTnS/JvWB7C2A3oIfWTQPpf/vMv/5dP8L8/0b+aCY9b3oyaFyOj5Mtf3X981NvfFrme72EE
CGJenEyiOOFVdB/vj3mjtu//Xwl+ERK/254mElgS4FUUrkiPxaqGI3MghNN1Zhhabd1/lLysGtDN
UIzD1wGvCAo4Y4waySov8RbkjX7iNqVqJSGoPOLoy4qbYBTHeNAC1Qo1aYimU5Q17wNVqGiM1WXC
VcimK8EUnjsMJ+fpkE+Oc66GjOaVGj1EN62DiLtvFIAS7QCtmDK5Xjc5Nelje1+nDDejSaCM+Ex5
mszgWyrc4HqxPFIojqeCp552ge6oopRRf9k02blsECfiJuZ42LD9cKE0hgD/eADKfS5mHlhryQGZ
SWGT5sEVRhL0j4lwRh8fo47gTsB+HUo+54Ww2jBTzXsiOepHrqD6z1DnE1QH5nPnPJOfS6frg5Gs
5psHfnUDDL4zgA0f3KFeDJ3Bi38mFpofeubWqJF0oPgh4utQok03Gd6qsbjMPB1jpiZlLSi64E5H
pY9IFTX9q57TO6RR5Aj6a3aTJhjZTf1tkgyPzjbZMRxCtlL6oWv9C9LCGHY2Zc+K4pxE4ARSBPVx
5Mi5lKjGFWaUi5Lp3dHrQtDK4WSBBGB+MhAzt2HbhQ1C5qNbHKXGa35oFTHjJZT8vB8C4bOalltC
eaGRrz2iYSLYlvUgCMQ8vI1ujpGk6595zqOFlyhQDBg/PUd9d8bms1lQE5t0pJ6EeiKvIQ24tBim
ZKmfhzY5LkVsObvyZ6Ip8lb0GU/RTuxjswHGWkpLtATBjvymHZ5CqK4+UZ50QYlz8PFslpZBE/jq
wXWNI+OLbpxbcB7fhHTIVlAZRw6Hl7wOWF3Zym1ssBCgdM7jfRHsj1qOopfZQMwtZu9GroLm7wZ0
eyV56iz6DbhOIjYt0bCBLPLQPQjMRZHg/VtHTQJ28rhR0tcRdfIKTGR0bauNE1HQANMHWCNwMTe1
3pmcMoSEhzPjergp9EOIOdl2GLfVqKkcydg5JR3GW49g45xFpwby52MzrcuxnloCPwzXCo0hCdLW
0eGTadeTKcLH2lM59wFgXHB7QDUzWipGgY+g95Edq2b9MQlI+dnanbj8vzl1+XVyF+bCdaCACIYM
IsmvbWNUyia9b6OCXWWwnML4q6/SbZxUmBpPrnMQ0v+BaMClFdcvOWfc2PLZjq2cOFGQ28HJc/bE
NhUqKEMjg3XyGlYSMcK4xq23Q1KMD0TE3uJZcXq1xj1mesY8i5fVdrVPVyAzghH3IVgyzjye8fZF
2Ha04nVbuvpjWHFceonLsdHlJI5oXYFVdTEa7kVEx2aAYW9RyUPMr6UrZeZGYbeLAbq/MuVEzKOw
BnnUucpzy6F688nhG/YOpvVgY+LZS+M7NeNl0L2A2+dxPQbDZkRnhHlWWEhSwiayR/2s1Kkhe76w
yMMiH85V7WEgl9yD0zoxG+lpTii4a+Xc8GcPdI2inLGjIWG7hvFD58CKAwXI6ibcazcLX0lYIVQ1
SLfEknIClqcppWehTAgtTlzemlF3ay+VjiPuZ96YMqrZi6wVrS1hQhoTJdMdITeayLv0gs20V6Dm
VPVmuDdYAlZyduXGN5ItJMu4/mXcGhEI4uypJysV10wnQK1xXogZGip/GRlWrGhXXN06ikMATywz
Q+o8RCr/Pra3kuQezA39MVrntc2Lb3NEQBRbzjXjMfdRNSLG8EF0pHY/isQ+tyqh/Y/Ls8sLOmVx
2VJEeTPjn1/oVi/j+clSrnnIRUblPBXMNAcDWIt/TnNIgCccj0sIQk+l38NhHY8ViluH3nJIgfeM
+Jq1/AHdNEJMguCH6dAp8p/+rH+pmFGQn7rAch085QNOC9jLiiMC81GLQjpFeIpVtHInY2hD9sjc
fW7z+0G4oA82uRwFg37DKF6Ai1LASvtnqZ9GYBcdRpqjKspfCes0xyuEmWHAmJsz3XSD5RQ2Hw1x
gAsMEjeOk7KKgQKriIzUm4DOngvUQtAAZevepkrNZxMi45WcksaKZ94yISjmpBYuBjftMJmdAn8J
8AyTVuF3eOsj49LLRLRA99zROy6j093VjNKZv8Kc8WnSzEJyDPVUkH1Y82s5GQhuibhnn3uKfBQ0
KxTayFDWwGIU6EY4ioUJ+FNIAOx1mjAZ8drnsvYxjlBYa8lkOl1TnsraAf6OtMpDjQSVJ0GSu0Lu
GATdYr386eZkr7J9IabyqiL0y51ZfY1zxlFtVvc3ffqNTcJpjKAhtgsJ/cKFsodF82S3KF5hnQfu
0g1YfDcJ/UCSId85y+a2Hm86UcNyn+0PLJgdE5GCvvbwGs4mNKtsQLRur/tyDs/SkPqviL2jz/tP
uC7mvQmdxxg5lwbD+I4JPFjKPY6UDablBe17VRhgfCkjVhtC7E3rzuCfVmDIIKs2nbpbq+UcCn+g
hHB9yqriteYsE2TI3uCE4JEQT41Cnwql2FIUVEV3kQsjppsyzU0XImGWLUz5YfW4HhkDCg5+e7e8
HldO0OuSHLRQ4SnfYisr1s+UOegUoHT163rbdHhANpmg6uZrKsOp7/BojPVoWnLX6FrbabzeTEGx
SdebCe5pFU2HoAjKU1Gx1vcxyarItxyhdYtpkFM+NzvCfR0ub6OfodKGQOuXCumjViCYQgpZDcvx
xdJFWLDDGv5bJDf6U7vjuXQourg4h9NERJ6bWeckaGbFdqzNwbKJGGjJ+PCHDhnpZ4HBCrom20wM
wZ1EzqY3G2641OKw4EuvXLM5ZzogXGgbk9/R6NJVBSZbUPVYwo4mtNUuDmqamMqWmQdmebWNpwsY
u29py2zBqj0eHkj5ZdWHuFrN5h8f/auVwM7OMkhwRFBdrlA+jo7BZWcsp1Zpt/DDzZxCq8gjve5S
eHfLNKIiVZLVL05+yJLUnvHA/QrfoBsGA8dfig4szj1guyo4Gs0YrKA4ZMC4yXIY+YQCSfl6o6Ap
Iyw/Oz/OsDNzzEy9fl9i69nHW/f3dhq66HycPhu0JfGgxkVp8OA3pEwTj2R5F3hyF6jgwhvOYxDj
31iCjt07RnzaoZsxelzT5FFGCoSONVTcYCt3Js/ZlzhNLgKXhKagzmJlHC6sw2Ukt0KcAnUmPke6
dM7FSvhEL8y+ZU4KTHaw3LzYnvnJCVtTw0sIzQu9W/ZyKKhgpBiKaREpxCFja553CKpjb2gZEXtb
svstcpIhrmo+2rGI8YKkBBZyR7DEkz8bSyKn0H0pCM7BkYaj85tDDVIz5RYWxtWq1huUJLEfImwM
A3tx19KMhfkLAgAAp2Jp1M3kKQbimGr3BXYxb8qbc813+ngBLmDfAUTltwxKUGW4YLkKFxSSDCwv
40XaZTh6t1DI2FVqrPZ29fu9mD2CoWK68cI52TdodpWi+mJBYRhd/NGifcoTMmpIsEe24xCBI5bz
qkmT/TYLWNC0DxDuZME+UNrs1QNOCeK9/MayfVe76+3Y2cc8GvtbCUaD2QmQLNz1Au3jOKxfFdHt
ylnyR73vieCLifiC4FoAWtdGY3a2pMJgFRQbBIFKlaQkQt5O8WWsiHJ4Q+LeDdv4LrnzbaAv8RiP
+35mxlIz4krj4XsfWsgS3VZt9awdB8NMjgQ8DYQYipYin8GE2Gd6eX8qR7Z4ySZQrjPQuqWB/b1g
WLJqeSdPcEOzLoFwuyrOQYA8fPUwTTwAHQdBi1rotueDTRILJsozAyF9nD+2eA4m99u06WTMXB5V
QSwKm0hW4aMTkm1iM6FsJVMBgj1urjYcs+VcdrJK/5gS/KMLqWiWVwp4J3muM25q0V47BneqTim6
EQZgvvxemfywYI26Xp2aYB9DH11nNfkdxbqH84+0bXueuoCtjEKIalvaH9chyQgg0ZjEIlfvoiA5
rVV6nfpsEr340eqQ5uK8OGDXZUSU17cVW3BAcBn6eMT95HP67Tt+dzawUTDJyzTZ2wSegzezvNWY
BIBgKLVXTTXfLpDnzu7Y38U6JFLV80xYG+azBkrprrWbLtdvwSzf/EqzIoO1iB96TTeXZ3z2+IRv
KkmDDT87s4ycS405nFXHu/IcoHGJ6unSwSrqDNN60DM2/8RgT90iGg5ThRu8VmzvC2bbiyma85BZ
rllD5sNPyN1v+aXSWS6dkki6n9GXWcgHeJNT2njPcKSHngDqjEXzDBDrfi4lMunUe+ctSByXc/OY
zY24Eg60w9b5tTZNclVjSJlWI0BMmGmfWQYkg4kT2pPnt7RnHDDGDsUNdpP43GY5UAp1hUt7uGJk
DGWR6uS0b8XBcd2bokrwndJlxJWbnxHT0MFcsNoG3PyuNWTzcw/XsaIoLOs1LdQE7js0XGCJEXOB
i9X13rOlLC+Bw9Q8LrfnX3MrXPq2TMQsM133RQLHl0WdmLA30ooozLWMmv6UxRUChqloZQngb6Rk
Qus1u/A1RuA54pDrJZb4ieM+l8iWSKDjpfLK6b6cIctKN4N5mHAajU6rxJsgV/ykVS+C6//D3pk0
Ra6EWfYXqUzzsCXmOQggGTYyEhLNkss1un59HwVtVV1t1mbd+97EA14mCREhl/t37z1XBGpV4b/c
sbvGB0oJgTmvwE3/L5wMY6NRIUqolIg713pugpnyshD7E+dYo7s5JCm2g+pftGHKduWAwKQcQAIj
qF/f22uxbi4JBmWbBIwOmRFc3syDtxqS9QOTKw52BQmsvlHfUyfoi5ao5RYbO3v21hZj+BkWQCs0
Gg5xZnzW8F1YSW8chB7kUHkHbm6BV4c7VydA4RKT7XPiDhnrSRdXySq3KIssNPL0WCzI/X51iU3B
oxU/Gj0sC8e66RZVMsDxp8EMNo5g+aktjoJhVyF+Q2YapmKjEgldLwApbAivW08Ror3MkAhIJbsH
IxxWRcbmj9FS2nS0CafRS9pyh9FNCtdGFQQHKu1mLHHK8cknBa8xJls11gh/NZQ3Z462Y/Hk6DU7
9e3SYcNZoAdI2ZHDTzm6O+wxpA6MOopmuzWzeySqpe734mDlw89YtsTWxsw5aDFnLCQqEpjDGK6z
/K2w/Ye6yspzLes9KuDWIR6AI38llP8vx6xA1I9OrFDleKI7XlRHh66kyYuPmXrPz7ysFfsTzRyw
TbaQLILxUYb/wrb/8gvO1JJsaGcEIE5HGiZKVmr7DdfVy4Ann4DDcA0HQDg03cByYXEpspBkiU6n
bW1sgzAnI21AvOAUnLYaChcizpJk3YsT9NuhzL8lJ0Bu7em8HwE9brX7YegbPMPd2dSYx0xErbnf
EMdwaGkClLYMiy7ZaEFGnqTTd5UOQMczzHXTam8NDTQrb8cbiNITsRicWB46juDMDT/L2CSZXpBM
6TGFG5nHO8GFk6tCB4i8cDZE/D4LLb+OOp3BVpxjEI0S4r/syI6+VWzikB1aIZKVbYL9oPuO0AMi
4EMwBOzN7ZHWAXx8SpugHDvCWTE9H7h9DB76BD1duA45Ui5Haoc5Q18jN6jXWt1RI+SoZQaDC4K/
si+vmR++TlGXIj306Ed6OyJ+zhc4a5amwn5bkDANeKGPsnUvVJckezp3z1lm3DiuOnzPvyaOx4dC
C3fpGO3Ite8zY3yFrO8IwBBonWzkP9lHoaZFFJnkdnUAl3Fig3NF92NT2zV4dfWDluh/hGttu5Jd
oAuSA4xbuG7nWWdSfniGztqEVpuVs1PDfxM1SZ3aVqwHMtyOEW/BuKeKsxu8S6zpLs4IJrBE4eBO
YRUMxnRfjuMffUxPXuWf0YAIXYo/tjdda40bSJiSttWaEdcEGx+dO9FDUqP2Fx65BN0cbxMud/JW
j5E9XJRXbOHaxMRjnGk3MTLa8Wzc49mNkR+LVEsphozeMory/Gzv4UJliZu/myQhDxoU3h7wI4nm
BxGK351xajlno2x2/tZwc6X15qv0bBbWj28imFk4jEk/Nk5ytuvoyZyp/yAnwGYZkFdh1yQ4KaMe
p2uVUzLVJ+BrDyQyV503Tle3IxPthCV2O+zqJQvW0SnsHw79zjoHV8S4H1RQ4Mo9kuSnbpMoxTRI
BgyJFXMImzdb/TU89+C6JttT5xvs/Se9QdwB3e4WcAlt4ojubl9PMYdYEFMQuhe2OYY7D50H1zZ1
kQAogLO1J90umNGUHqHYCWZ8jP+qqKznoWxfYvLJyzjrVv4odARPE+eyJFBXVcTdxFD9yNF78zU4
PqzupyAqd1Ilz1WWfA34nBZZL/5N5lxXEiltm/V1waG92BjkGp5zzWHn7QD8qP1HJwMUlBEQXAKM
hO3K+xtPIBdlbJrY+UgKyTb9dF3OaPAslYYxXnnJU1/j4lR7REZMPT1qlYVm2do5HeVe1O1HLKVL
22fwNlnpNg1emKpGS2+ussvDGrO95HjpkDUBaLAJNfGuuuLA/9EWbTgMy9TrmIAlY7xmLoSDuJqp
QapVG1GnN6GhsQ3TZK4sktKYKjv+Et99xN4lRskMztCMjajSZ6PnCbO7o1ZbEJToJ1rQN2w5nMoE
vS8k46+lr79Xefe3a5mIWQJvYzMfhnXy8n3bPHMCwr4/2vriPuais5BQnx0sIoeRZBAIAE/RtEoq
47Fv5HeO9Iv5kARR4PJsjNbwneV7LwZ/Tdw+3mQ57dNeOq2kVlxds6jOPvCfDH1p2SRuu0ib7FUY
7kvDywrxEOz6gAsARYGuAujeU8CpHfQIdFAwf01pbWgHJOvYLo2OVG6cr/qRgGHntc9wRUZtqw0Y
xOvWY17DmJMzXguiPegfGbTvo7lzwS/wD6cuJYl2J5ZebXMqGAYoAwi+LOeF0b3HUfTlAHup3f4p
9BwSS5XxWoyMk7yJ9o5iRLd3GgYXMby9jWFyXceaBSRkTtgwHRt8vD89W8PEG/mduSbI36oHtgPP
oc5cRHNx5IrK+SCdynC3aXaln5NTnOM0giSOmQPaiVJOHl2x7+tOUnhlMfPl+pQoV7yP5WwkBg4M
IXrVGaZ8UJwPlmhXvDcqbBsOCY/Ct5xN5vJEMHkHjKSsVSrtN72zoU1pRE1AlfO7RJ+MsFF/qmbr
KiXhIzNDqPX0vrgyLdRYxd3qrHc4KmB0rBqzwTdWA9aPRn4zJ6pOoz3x4iQt5WAPRccAP3Kku9Mw
zKVKp/iN/t7IMFl3mu+gr7Ij81yPAWz96rN7+f+S7/+l5ItKizb+f5J8xWfyv0nE/Plfvdf+D8s0
fAhRJv5IZFoXwfVX79UM/z8MT5+/6FB5Z5iG8V+Kr/UfnufR/oZWzH90z/9Pxdf0/sPVbd31GZgZ
uuUY7v+L4mub/qzo/pfi67ieZVsGRno2VqbnIwD/d8VXKL1JGFT9JPVc6U2V9AZkhuTcm7e3Eugi
wKanxFmrtixfMIrK0paPTQISvLKSdiW0cTpnjj0xxkmKr8YN1Z6lt9x1jgGPk96Gc6zrl5T9wjro
BguAwZPlG9ae427vciV1CVPIjnvPyemT+sUwYGdyBb12mgHDzBozpl7krzKmjp9mxqReDuV73mv4
ZqhmjNraWkndN19swxGrPnUyShDm6Hjnjg99jV4XjTacaA1D5GR/jbJW17BxjEtUnbtCw5DSFn8y
3yc2PU3BpY7AZwy5AE2dmsk+r8ubtPTsyPk+OxZCZtRK7v0KGEUzeHTdSUACrZfiYbLZnhNjZ2zY
du+waLPHPrOmUzg6IZ6yKPwmOBZcXKMKLnEyfOmdN+yahmFWmfTtoagH4PmQ31Zt4AHo9RjG9I0O
RKkCARWnfbrBAQCadP77fllx1hfd7v4jQ0Q6NLEct8xF/a3OLWzXiTaj8tsEFaglFzFp6hynkbkN
VDhXkHXBLkrGKgMtyaxOElLbF4HS9vePcN9q+9G0GdlZTUv/MkgdTDgahPZGY0IDU+bsCqXOreWr
s966zmGMCvR0DQ2r5gQLNxkPp3pDb883SHE0BA6lfrOjk9UWes9kTlnXCJXlSWHQZrhWt1vH6uKn
QhtovXDw/aStsWkIfwEVMfCUa5MdHu4PbVo67PJtGo8edcQRZo/4mv10aDdVoyhh859TrXCPpm/a
m0RQpZC82+HSVBIcAXZ6Yq/zj2kF3bFGr+Ws6lZH3VakfefTrAOci8R67dKSA/DHTDBxO4kZUC+X
mbjwE5+zPq+iFZT+5fe38YOCQiajKa+t9MaVW0/Nwm0SHbomxoeg7tgrhVN4uD+I1DFoLJh/BBu7
HiAXzd6nI3MxVffdbbApQ+c8F3FWecDvty5tzfjLAHkHAry9xKN9ylJb24e2q4NiQKGIzAH02fzg
2RRMdTnvQR/aMHJxqva8nZiDB04ICGcwrk59ynGWfsuGOX07IgTU6Qt5ACq1GgLXA6z2OJ2KL5um
7gpcsC69+DARZrkSGiuXbW/T+eHY2LpQSPkFjW9Hr5NjZNF1Jhu32/8+IxqU9j4M5ONU1d5aunFK
6jB7H5zc/6P1ZFG03v8i8OCffz+zU0qpGbgyZZ+NHSElsWXVeQsvMV4yRzLsjmvDOTQqmLBQEK/z
TIlV15n0p2EYPGAAv58E85d7HayWVnR0OTQPfh0Yz0blPHfEa8nfNPGVpVq8+537wUinogci//FH
Ouj6+TMn87OVlmbD9vdX9fPoTzN2zeX+EAjv6kn1ZFg4esu0dB9D4CBBSgF2IWjpCxKP1K5AgIJB
m2kwVYu6vFZNCiqnp3BJkwE+6amCYj3/SQQ9rCVRxMQwq6tzT7bWzdkAU3Twzy9/4sihRyiz4zPm
7+GDDCLMJdcIMepw3br5SDWEIV55ifJNEMKY0InV/GVpccr+bx5XDpuvUi6B2GLolKX1orXed5ya
sMYEISajd82XLg+/3YLdnrDVePXs+gAugPAxBn1qH5n0kBUbXrt2gOYVX93EYDNijM5TFg0/KkVY
HMy+P1SUmazIhBLUx59AlIa8ohmJFUmN8aQLguW/z2bLeO3YcH9YeAgpu4H9eqTHdLXBseNZmw4s
lH9gjKdPWsT+phqNvWxgX4T5FGO7ke5ThQcYdSRbyVjBuyp9akO7OJwedOEXy8hxORYQziiJBeNP
Um/dhEbCHDaAm202l0lM6jARYRJtJPd51v7o80UuHezQv6s3IkGztemNsQcUq66OSxCjESSR7MJx
KdmoTiWoOIl4ZadVLwxLb7amYy+N2odkNT+YbuhvAv211Jed7Z5VE5FiBIeR7itSvywgOzsXzQVB
u7nIkTXVqxy57lzqfjKBAFVnlF/2IInOQ4fVZVQhxe9N5D4VUrw4Rdvvxci40GvpZ7//9ERaYnbk
lMRgASA8wBCtplRseuQcQi14hbfBL2V8agNkw96uLvc3n1+Se2JJNqLmb9Z1r1HNYMEONMpGBxte
0yQbLuuY0hRMHrAS2ptFUbafSYuVkaWRGqaqgKZcnly7sn+6Vi4DzP8eudvRZGAvGk+thWTIm9lM
kyzcOOt6ENaLIASxGHydWEAiry1ghYWDuEhdmnoOk0nRuMO4Mx6ScYvkWhHGdp5tz/T2TQ3zz8FF
v9MMKFfikbhDd7bm13XsgTk4oSs3ZejxDFTj+IjdCouoJ6szGLXq7ExaflQWsLSptf6McfJpkH19
0+3+ILDgE7BkgJEJzzhkIwItswRqUKdaPQ2xDnCRcCeSh5LfurnXYyDUsVkQ9M4c50yv874BM+RZ
8avjVzCWQmZrEEV9lrmmP/q5CBmCBta2mspyG7pFTfVdbx6jwf+qElF8/rcPogg6uNeaknoPICZY
hJamDPt1EFfoqPM6H88PBCTHo2FG60wxonHxcGxSK+6OM1xn2Y7m8Bm7H11VHSLMUm/BrFT0ZmPd
zJQ/meRDSnV8b5Ms6FFGTTNmA4ftTGayfncC/iXAHg+6BXgEpoJFLgE2B+aCndKkuTGpXr3dH+Yv
pcqvd5qQj4EsJ5IR7puP1CGYyMQW2ZKu6Ptn6bvcMXG+h2Fm4kX2xL6kicuDUwPhfGovY4GdDvpe
wtEWf5BO0u+qauy4qJw3s7Q/ubYCdx9NVbOrzNJgjicD9jy2vrU5Z1O4NKl1Ew6g2CirWsaD551g
fGH5c8RzhGEfpY71LpZRxQAk2txXZmNenluaKbtTGhflK8XA3WJS5vQYmCrZkLWyfUb/cWB6L0nb
HGwN+3fYlfR6W7p5nCBBHEOzWY3gerZsmiSysDVdE137AIXObEUL3W9Z9wvd8udG47E4ZU7pnqoW
zYHNjXj1jfS9t7kgnMEy1mOq6vd01A+wvZyDWzDdigrxrwb49JoQDN4YQ2isULXJcVkgxctwyA+N
46wqF9CuHsUQgPzGuIk2XQ6Wn12tJOrRvhRTUgWdrKnZcBCejZ+moTNOsUZ1bSrOXpY6f/yKQs+6
g+5G8rO9Id9nQALM7DO0rZ2I9e3QeM3nONZrC+2QKYKJGRRLwoh28d3z5arr48chxPcXTrR+9SVa
B3iF5jEJ63DTRmMPZOKAgQWnBh/oSaxOdihAN1YH5/5VbFX32wnspQKBaXJXRedRKFTC2qVqw4He
BTOKNz4ezrKZkCLK/jQ2soIx0EA9r3gKa398z6kY5o7gZsm+hDV/v1VoMMmOhSmR5UyNnVPX9hdu
C/Wy6c2Svtza3KEUIfVD7NoWNt7TkizSdQyoFdfYYJ5t1dlnz8Vw1d/dRlCYQaj53YksKr98M6WP
HneEZT521UvXcsuoI9kdWgSVRWvYzj6eiDrOm+b7g2oxk2KdIqXk9AhYxPe7AdORVwUQMtvSPmMe
FevW8Fl4qqgFOTs0x4m7wff8wdilzZvraE/ShoGF3rezw7y5WGkKl0nqiC552bLpSGl34qBFGiv9
npr2hyBU++xyb0MWbfD8F6N78k0B+uA/P5pf2GHy48P96//1J5C1bOn7O2khIzEfp6SvHMWZTR+h
TX3mYtWKUbLCR2/EEzl0HcPBfQtt0vKAyaN88NAHl5WYA7GU5FZsGXpIwch1UZM0R4cekd99Qg1Q
5IN9BpbTmhYh0r2/20pnCpwlHdcv+I65a8+n0HQsf4zJRweIrZl8jg+yTidKG5TWP5u62uhubl7x
sTDsNrXj/aUs/RTbbEmei3V/mGuL7g9tbzKEnx/+l6+1rtgmWfEWE4Nb2LwV94Mmdx41PqdpPkcm
tnvs6YA+5oqxmzPygt6HcL+TuCiNVzrkwziv4YzM96/fm9h8z0qKyCIqxE0MyihShD1SIjGE1ils
9DlIUdmM8Pk05gJb1fDAdDMwN4Gw2Z/EQfQMXv6rjEHWufyra4ZKH5XBKVeKdt4EZVTIoLG9BjbH
bLC2fxmDeQ/mEH6KLE4uwIiaVRPn3gqZtn9SeTpdHGwibEO7NjGetVwVdIcQBLtvHOfPvAwgY8O4
vxKts3C6rr2SLkyOEkCnVI1br3JMkCoWOwlyHMSp5mHykFv09OoxC/tkG9Ils8Dr2pyz0Vn97rzm
15Ck4e+X7tME8nMVhJzMPbQR8S+rs6JbFBUf/dh+8MINR61N5FNoBe0WlzyWTZKAT5Phyie/7RZp
h7GYbVB103WBS7GhN2AMsgD3Dz9G6+WcvTzjGV3Q4EigI1n23RGuUf7gjrQMUTdS3JitRlSnR9QL
BKN49/JMXepmctdDRC638/An9jT/6fhx3wvL2oWa6T71QcHN2smq6KpVeU6FHRPGOXkuzzkucOx1
zleYz23bmde+lGXJ2q79pEGg3vqaKhYzYC6SxOPOD8s/1aRHB8oheFs3bUzipocwFQMLerO16myj
0ZYWcS27xF5530FbOT7kQNAhdN9zxwD16GkDc1CiOm3o5db3ytT+qSjKNzqW0rUyGg7NnaRKekgv
ad+CLhyhMdGJopYNJOJ1NML0tVD9IZPFQbtHVs83nUXbBnjyxI2aRwKo/UXDHZQVrlgWSPJC3Uq3
/2QkS/FHRxbSYKOKnxxyBbkB33jyteqpiYwX3YRz3rKNfnB+PPL4aRy9xnb6VKTpi3AIvvkM4l1c
2dOE2S/AvZUUHPft5oadyYHYg9/OO6QxeXhfJ5MTy1sTpxaGHUXD4QoC+NzcYFHfQvsGhMJY1PuG
vk0l0xegNf4ysaQLzRWSGBn6IPVf9Mq5+VLXsCmb0Nsk3TTgEKjJOFKACk9n6PC/1Zi4RQAbTFfN
Ug8aTFhjugG7McMU6u6AcWeFeTx8p5poCQr0h5OETcYUACNg6r9h4cIDbWC8ZUngnaaB02xreQ9d
i4vewjd8yusvIymKky4xy9jqw0O4Oro66MUhPXYxpJlJnANwOiuCCstcOeYmNCYYZZkF2HU0H63R
OycualOcY00Q3bosGEeVhQEgbgRlLWZQaIS513fxPlV4StwU/Zqsir01a5Vvk44WmTQ0boxVeHeE
7is1jJz5jabdeeWgPTV29pFM1ObEavoTzYxus8zWIZSjfedr0Rblsy5C/QIExrj0mv7ZOLDkAGGt
OwC/u1Ax2dartDv5ES2JNa17TRUfgXnGx5px21gbYjfMveslzJoiw4jCcGxlf+VaRSa1wUzicrdr
VXO23OdG+uWhI/5ZAVJ+wYq+mrrgkRBV8N1Ul5ywsdcp91IWXESOpEtQmy1xZrcZtRQWeskgRUaI
JEbnL1JrfMwJhC5TQBkcWvUHLA0aEfGbb8yWT8Kri06MO3suF2ETWCwtSkv7oMbrUEHOovI7w7jr
P+YJoqxfZqALwQA7yXTDt4lWEoaI83LneLGEaEQ8uB7NV+CRznPmT87aRmzE3WXjBCRd/VCrIjhB
LCTpt49ql6YzYRngxnF3OhKgK7MrTM9WSWJ0/OGM8ZOm+JimAP3dFAodZkZmh6xBxkCST6vFAdnl
UKc2VPQQ4R67o2VgqQQby0lEVWeEtH0vjFWah5xpRbhhO5w85tm+KYNyp+sYtGD8VYuYEQgikoVP
oR3sjRQ9O5xKr07KOGINLA91Iaa9b/CMTPRNgCjItznVoBJ3Ow0UIyD0uQNHpara9aFEoPF+4O90
iwSowgYd2sbJEb8Jv/2hDmmqwGnr1Q21Fr2swMaHNEsLSLhMGfR51p9ukNFKSMwKLOX70ZEr151I
C3uM+kzd2jZYZvKhPQStRjt5DdkkZJfPusA8uTSeiBgtwyBpnkoz+ahiIJRBQ8mGx/97lRJ2WZPt
zagyT10vLnqkXz3P/NbFLMwXZ6VaeikyLQcHW9xIyXfrTqvL/RRJqoU1JC6GboyQPUZZVtHvPW84
R21+zKzQ2WkBlfKuOezJO22mFO9I5Pdf3KLQCgfz4ozNkz8kxoFOiZUdg8opvQ80IE6QU2Usbkml
9roRax/F0PD8woShBa4mAK8zrVCut+/14Y2Jfb7EG/eu6V59EGCQeipGLAPEfW3XNpvKKuOb75vJ
PFdyeoMH/hLSpDQ/B/iAsldlqp9ap8GzjrFZqLy9IP3+WIWfnkoL2IxgsHXqI/PR4ejBHERLsPEY
eRmcgUjLYwaegWFnvmMau7MqsoxNYJubyaJ9Nmr96GZfVYOykCRImQJV8SFQzgVbWLoYKl/b2ILq
TJjXGBYmIq00WvsN8W+csk9SiGkdB39iwzzLiXNC4YG5Naj+7IrvFFqCVc2ua5O3AVEziuqAynLB
YvUYR4IUOW9NwuFsFzGXu7H5SivRq2wJYnoUq0QWOqRMi5+ps/2FrJhKtzWRYtuchlWH/4XZWm8+
NMoPmUPn2r4aBDmFkObfQf1UbnRgHkiCw6PB1NLOqQqNzTgO6YFslM7GFaeauSJPBROwnsR6qCFY
mKH4sCShcIM2UEwBDHNDExk953Q6YBerqlq9KUAWsQ0t1ArmbpgA71MRyysmArWZSvvYDy7hHK3b
G87OlB73yc6o2RaT0W1rfPmazL6Z1+MQBsiwFhOd2anliiuItzN73b8FZBZ2aHM3yyWb91KJRqS2
bvrooDvDSAC6F2sLkhS3dVJfOkqqKwNoxZV9VFRmMRYBzmIMFDUCArj03vMwEXG3cvOFb/dawrja
GWxzOBqOxkroIBsSTMKngp3zwmzxPiqKrxB2y78sKZ81xj12XTAulNUtNBYUDN39v8mu/w1Q7qB6
QghrU4/3cLsxG7P6qKfgGHJoM70gu1xymTHNz/J1TuL/QYvwlOdIDYVseOv7H6hscyGg/S8aSxfu
plHgWHaukQ8lRSXmO95IwWynMfmrfvkA3uA1JX+/qcVLjb78h97ZfxazsbUM641lS3rKRWmvec7+
1VikvCp80wcj2HGRvLhGXe1BXnOYgcVNZoJKlxB9K3ML8iQVFVxYTFkm6IaAI5Et7Z6SL1AQBjHs
dehO6QNpzGxpQaD0a4bklvnPdYyvzhwZQDDKwctA5Y1r7SG4+xRHh5Ru0KgdV2D1iigj7TfIE9Hk
57oeLwGRPzDEuVqqDrdu0X/7Hk6Xzs1uTTVisKA0rk4eyoh0Na45a2lAOHhpImLWwn2EaMGBp9CY
uBK3BJsJEbpYxKjVVQuoo/Nzf+/4Y/3APYMJZieSnRZRax1U/S2J/9ELwsnB38bu2MJNpSos9N/7
mMmBGBn4sSzjOhB0hU51uAzJNu/ADug0h+Ejbft8wxntYmRDsPPpzfRl3M2xGNpmSuJFOE0I1Lht
eLW9ZmNrbrOZ6/6C2GVnF+rZy2BdiQ91+1LQ/RQbDQJaGq6beE440WyoXMv+sMHoQay2vlIvE0RS
9DNNBth8gXw2abgq0BRxYMNP7or6w2XjSW6SelMv4VcWDt4Sx29gwY+jDSNdx1FR7ZLYmzicMPS2
56BPUV5wb2qLogd7AI2IUluuhF6zAnD40dWpSFY0Ieinae6no+uSzi/CWp1zjBU3XrcfQBtl4uiK
+jgW+Y58AymGPjqlbgi6ngFmHrXFo57k+9gh1yhMxXVU9FsXjAIYAClOIQ4lrr3hfaKBY1UZWP4j
G2OaV0efXuqxlIBFCY2G7h1a73WHQpZcFDE+OCgCUkztXtCFy1Q+eB8BiF94NY+BrOGJDRTtJc7G
n4p678IiJvhV7AI9I73lYZMMq2v4y+at8M2M9dn29CWkX5qk/UAtSPuQwUm/qduor8ko1iJTPqMC
ie1IS/MFmYN47kG6hZr/hZ0fiFPJiC1ny+OFdQeoon3UYp9ZZkFUNYXhSZVvYPL3HBDNDiWD0pvR
NxCp0DXU27xXKpoY19DQCo6JNf6dCPRzoNqHyaRGSQfoRMu3TV4pWAUmQznhqyX7VHvncaamZcnf
Rtnf2J3kGvWAiW0WLovEOpOC8Bba6EzsDkhWdrDFrRn5mLVcsRwRC4t+Up8zJQ4aXe5t4FWjKtK9
GUecXExKfxwS1fwQerqZigyF0H2VuvUD33eRSfva50SD0zA9x4mGhs58Qgi80TCMFq5TP0GQg76V
TztDileNDRKhIYIvO9fQfmJFkMtsSCM7PsWsptN8w2dtaOwIk70uCRtjnz2iIzO0GUPzAEVuPA6m
1j1o841xcizuuTyUKhoOEQWqk50RnoB6cf/ymGLTz6b+JekD62rNcTsnhM+ilei+969V/sYVLs6u
2GHDoOmUiCeBiy+QjnFlpt4JrZ/9yhRzbuUzocfUW2V4krUmr073hynrKGa2Ac5GpthUPiCQqLP1
G/C/Zu/OvWj3Tz0Tg56FxFUlw3XKffPVnbxyxfyCCRbeWXZdXr/KcP885GaFoF4mqM8EAQS7zH3o
c86GzMacTmPFsVPsB3k1FIcJuA0/ve5HB+pH40Uvxuw4UVe0EwYhwNie5FE4qcGn/rqjjGFpODFk
+jYXEPoqaxXOiras+vAgRLT6/XZBi6sgGxMJA3vsXz1S3oQewK0CA+pTv7jaGT0lgWaZC3/wIypb
YK6DzOY2DW59VqDjWU+jb+vDLJSH7xAYHfof6LqwFu+MuzUOPdZwsoifl5F9byi7ZUUAfnnACFYH
TnpjvPnoSmlR8ZlnN39qWa+8wc5Odp+qay67dwxxzlNAdPdmhiAJAZ22Hh6DQclHcDxUHMDs48Jf
e4Oo3yVBC6ci4x/Fd+Gnm9jaWc12pG7wyqZ6FRsCL7XSgoNLBqAXnNfuD3HnH6IqwjzHjCgy3Wiv
004EELh9i/So+DuQBIXWbL+ELTbH0Q9nD8dDAph99zs2xZvG7Yo+ezbP3imdH3ytzw91JLb1KLyD
OVH87WeO/aTNXo0hCbc9qNGjmhWwILJnKnS6SAdy1/d34f1bmHOHEbF1Rc0fc+GhijpePZ8sT8+e
zgkkodnQcQ64vQt8Y46PWZs9S7iGlmXsq4a0xf0hiyYhiESRzW3q2GQwzShgaTOipu8GR8QSSgkx
F6wMTF0Q0KkQIayEw+RctmN4VrXpcpqEGZjP3gKlavwRbvdtJdqw9hlPtKWZH3OPQmbDnSj+HDeF
o1jEY4cem7JRILY8ESzv3/H+QIwIHTiUbLRqIw8RDQP9GJD25i2THkaCDoXpnOzW7ChGJdAZCT8n
HGXIpzRpJzgu83dvA06u5PLWVRYaT1EYMhvQvckm38/7yBVBiCOTnzfQQ3K79+lSbsMguj/v5NPk
sVl3yqJb1haHSicF7s6+kIm5IzSGcV96mEg46HDrysP1oMr6IhriLrZXzqNpoGpoK8kqdmj5VcNT
TbQEfnt9CQOjp4qPvF2ryrEhw11ky2IYvoIUlVvpLldr1AQHG4zMQ+fX/b6W+VfUSeBas6lypPUc
erZy16XTyEe6KrZhWzonIPzwE+6/ep4ImHOc+w9Cd9/uV0N25zOjpi+IchgHK7MNVks+EvGo1l0A
GA+sIw1b9tf9XwFmNJwib1fOLqN6Nh1xqMmOVS9vv6tlS6SloBuPH3b4nw8RqMS0MtKDpib+Z5ax
VYlaIqYdzsFGMqj+/SiNrH3n5av7a3B/u9xfiArPBM0orjJIknKOqxnMldn8dnSZTAU9bAWXDqD1
/SpsHWfifmy05kXGxY9bC/vszw99zSbK9UkO2771SF5i2BZu1h1Qx5hum9arPwAtHK3OPhWN/c/U
KTRBIUi2XVp4CHqZdmK/TsGtxWBpoptpwyBXgcQv8epT0NY3vrsUaUVfKjPrJp+RRDhnNvc3B9M8
1P19yvGFFhL3krcMAlsUHZ4jfRm3urs1BP21ZVpsWKnKz9KD8jFi3KK5jfGlylVGbUlZ7X0oI7+D
W7ajx3ZAo/kfhJ1Hc+TGmkV/ESJgEglgW96yirZJbhBkNwlvE/7Xz0FRC0kz896GIbak7mYVKs13
7z33tuxyoaMD4jbRdevhK9HCbAvrAphrk+JhInAZeoW4KjYaknz3XTeVO0xxFIL7lAMFRdaSOpZY
wKtY3xlZTm8ODyQg5kxyauPxLbG77TtajfaEn/O7dpb/o7ydqYO4lxtVbslHuc/YLh6wR2T0wFEH
ddOGOr967Q3BNczSaW6/GXR+NhOFkf1gVB40MGEKtho83p6N26zGovYn9h9D5Te73kgotNMNivEK
bthNFwYctubJ8zgPvwe7pMROyPC+2FeAos8aHtaTV0Xjj4/t5oUqu4Eazpr6tR63mAwRc24mgtLR
Z4AIyzNq5FdAXO7Xz0feHQDYxfEf2CXjuy5zdDdC6asflcczidzeXE3WrGl1lnVNwu6k84bGaaL9
Mm8WMhnmf6CnbWxHTx8gD2Nv4bug52gedzbWG4S3Z8iHeIg92IX6NDBKH8621OQGN7UL5tlYdaIz
n3vpXG67JTYWgiL8b2UWD1t9YDA4zg6W244JLXk4gy8kPqqZEJ+HPgKAaZnvnnRoSiZ0eDsQ9BYn
vdsScfvAUEoAGYFcCBllUmy3Ve72ZQrGbNW1bBsywmwPLbncTjN/bjCzB/Bo3e/ALh6CgUmcOdGB
HApSO02yyRpoVbfff/KI0FuCljlD9cnWFwXdE/OZbFQMwZtEjltexE+hUDV0rFVGGtv0mIv6pXfC
bZQgFs6zfbOOr9IO2Mfx9YM3o84hSn9+ZPCD/c5sx4+ftcywgdahX0PfYUOmFqnZtaRIY+HD3XDL
9K2IuvtpbPvfXJs3lmiH55uriFSWS4cRKtrvOsJV4CYMjXhHunHPUubteyXp9Cj8byNImxfb0Tio
ZIjOdg3HPO+4Bbge1XNxT3MI/hQ8nHAYaIpU2ciS040Hw+JyPFTQxSKr3zZcnNeGe8gRrE9tQx+X
n9aPmmlgVxt1Xq6oY+1taHbZ9hNtiHTKaOHGaaz6oBlQyYn961QrpyzAdo/RKaAucn68ogErUex4
e2PGwrYh7TeARoqtn+CIqQIgd4Fl46K0XRqtaN9bFpk/bdxK17eKXFNTFZ83OantgYLZAMmGqOBu
BZmHDYR03s7tEuextmhI0+rqEawjuXV6e/vZb0Wv5kcSSetkGd0j6V40Yr2r75OR9njsgPWGNtjX
qgEvkDO7Rpl6zWACc7Rqkl0+fwsp5HFk+nK+/R0SKV+TUSbH3JVvN6FbGG5JIfKIvl5EH4UQI0b2
fICJ5n/clDrJGX3VlS63COZI174mJuZJhgxR5VR3uevXpJ4t9IbAsO86rAaInS4zc5DCOCHswv7L
Q2cgRDLKMndaNn5yE7fwoLX0vVg962Q9nN1u6nAR6h7VjpIU09B+Si2YdprNvKuu5jiGBUiJoj6W
KB8aN80AHAkiNx02gszTsoFXjjGkhHPn3f0sliEW3z59YiIxY2o5pRbQ71DvWd/cPgs3fdkVd/4n
f2vjMKqwu9wcj3EscDmh9GxjJlZnL84w6gky6ZoTBhfY478NJh+/mJmIfd2D+Q9d79Bq0tpHpv7S
C/fBmNr4j5YFz6Uv05cMctHGcedguuGQCjW9nR7n5V+nIGE29VUff/l9HL3a6ES0dBTUdpukbkdz
78C4YQDWi81N9mY18VYO3XDrvjc0zBTp3U34u32hf2M489sfaj/yV6B2r7Jpo4NofNb8aHwOp2z6
0PHeLFqNjP+IyWHD8DF/kG3/pCa9fDPK9E7FHOzdnmm8MWvApDPQzBMbeEAUPcLSQ7+kJhyiSDQd
Y5fCOfhl5bXu325XDczP7RWWpn6lGY88Gd6UU2JUxinT4AXfjNJeBmJ3DOhJwit2NhvTOVcOB0nZ
mrQcUEB1GJyWgNVwyWvuwpaPwM5Jmba2bPZFBnG3UK5x8cFLOKP/HQQWrgbNNa8trUG9DoqqLhqU
Eaw3vk4kKnTCF1Bl5o7rNTNhr723ZrnKQaNXtUaLWdp9IbNrepXfdUHJVcSHzqxVeytw0qsdPEjD
YzCLtuO7/dWAgfU4pBtb03BJQ0MuHM25qJSlFRMNqBlgrZkqmGUwfomjQm3VCAUCsMeyFzaXbNRy
rJ5ptEplFa163/vAGU2c3JPHLEvdnUQS1cozOUeP+9d+9HqTeVZyziNaZ+TwyvlD3ySud+ZJs7aB
0xBXwSK8wF/HaiiLnciZv1BqlII+Ww4uBi7uqB8NFPtVKMwv1dbfdD55Wz2mKWugygen3TL08RWh
HHzKSdt2nePsYtUxow3dt5bj636IkqNpgTfFL0o4Nil3udUBqnWYSDZlsGzKFo6sxOeBcLaK/Oix
SsMDp2cifeahw4uoT9HAQO9DZVDUsE5vjdRVW8g5GJKZPAM1yU4pRzPMf1/Cr1wc8pOEmQPfuoLN
GX+5BuzHwDCujTfCk+Pubwut2/aRFy2h8tSiOqtHYZrDnvfqrbINfyG6Ot67Zb9vO6K5pUY7uop+
ZXasneySXGveBBesz9rclIams3f89iMbGLV3EoKAquj7qHHbM+p252WaKUg5fQVpPS51EoTgQeMd
2ku9qitm1+TbNmOiG/vUqeBQWY8jNHQmVPQr+3vNUvBS42AX1zAa/Jj5A/Csu6IHImDNmj5pr76n
IQW3J6cCYgqbwdHEGh9RusFqzedakhTjUzD2kOc7nS54DCbk6/Vj1w4f09xwAWFtng9QasbTvdDd
8VjXhljHLm9wXDL2Yx1l2oitOeZ1J5nWtmvfKmcwZ8pbQxhCnx/aiZcoBExixtVpDL1HmYsK5IK2
5laEZymc3huZnYcevAWotEdTk1uLg+/gVNdR3zLHGmm2KRuExoAOcRSH3r3jzhHusgyMQiCee8IP
y0zxZxU0bhEmQVJwG3mmTY8HKE7ad0wr/lIRSlh4tb3SKU7a5+DaCeK6lb+zywgFTWT3XNPXIjex
CyY5MVWPkXSfbpI+wTUDhA5jof0SjUR4/NmtgMzaKPUnDSj97Tsf53nCqLqp+gPonKtHM/sAkiNh
7Aa3qvvGEX3f5AiHAUWIC4TbK1s8a08ef1Z29XqcOvkGrJjMbDR3e8be2syj8diqewGsR8lxV9b5
JiYsNnYSFzEELZgpz91MTdaxYhgT6x0k7YmJpTdC7AEPyImJQEwKnMUOtr1jUjqftb8aWzy3ccWn
bN42kgyrLcnPHS5TAmPc3WjrWFZWS/nXZGF7tuWHG0OMyTzUFqNfEByFN0Gvx7YrPvp6IjvIZNet
6I9JklQQZx9JsE0JDcjjive/7PQVk2CGGKTntkGgkXU3tk1da4exsL+madqYBboyi84E/m4tJkJ4
nk2ZQvGDUUyfPGaDa1EmLy0P0hrM7tGxwe/xRL+IkuWJciAHLV3n8yCcLcaxO3Kx1Vqz/WHjhBjp
ax2M2/wdduxLVaGwm4XCJ0VfSCVotHbsdsdRY5+P6kPX0fpysC0IluRaADZaT5N6kgECVg6lkcl0
MztrCzgkcj9I4W1oLko++6A5+5gYjoZszl5fPxSdnh844cLwQsZ+JELLmaoKTxxn6gWwnU+dFpPY
8Giq7cGBYWsASdgwnKxdcbJybtCwhoZ1L80XkPcr0vI9PjQXbYBWxSC8aCp5R5rmYc/6alVrA2z9
9B3jK0unCqEJjO1jNFGFkpjeVdTGF6CgZON5EfiMnER8WbyGIW4/rFoHsNxxm3O7e+tJgFdR9s2z
M0IqZ84Yk56x2xaAbp4e+LxeCyOTm6m6FKnq1hEXsgWq6ITK1By1MoGmoSFBIWXxi/DS65HcpW/I
vQslQUQxhgWuN0sXpvwiYpY3Fj40aDN748eaSxxRcgovfwQ9VWCCs5eqB5uQxeawYHivHWX+gkXT
WVcZH0szDjaSthwgc41Dscex4/dRlHrTqbS2uuRhKCNqYk0GOcrMNyW5zgWWHzINPupWcxfjnl1I
jLHwH4AXVxbR0AzgFzdFisxZNxdVSN+x5CQ5f5CecSLEHIWCh5R9iT0SqmLBEiFh2hUVeKcKwhHU
cnF1BgwSHuM6TGDtkr6RMlfaKvMw8CFkgq5LP4ZO/7D62qB4+WRXgbbSsRzvHU87NPq6sL1mrblw
0CoaZhnvYHeNqoKUbNZEKMkRzrgRAD1IDkyBW9WxC1OfXQ5Vd6zdHpX0u7HRQgcD6T/uaMGiW5Ju
v+TAJZO6vmj644Dtv6iiZiul38kYowrueESCzr8rzOAJQmiCoO7e6eau0e1v1Yf9ehT92iuAY0ya
+ag65zQb2kDiUDhBDQlCn0ur5A2ygH3cqlE63IL7jpUMSwcOzbGEzKOJ6wTfdN0A/UbFCXleGiIN
vqYtOKtaPCbt7MsSLGSWAdi+ZUpjXMESNsR89E0OFCanM2Kv+u63CPxsK8SarPqGPuWvxDUjglVY
q1n77xxeotwFVDl4gM00DLZ5lPdLQuN7rgEahyezWDUPY2gQ+O1/NRnpQJ1P8ApcATPznv9CTIwt
4qecxtx9BpIjac1H9B5jpdRMadSKhewJcZtwTbQxeyUM9yer4c46mMNA7ocgy/APYgeEp+jHeC5+
pUbBDXn2emUWmo7huFvadw9NmTgbLQJsh4Jn1PRedNmhwZfRgG1boWryYfQY9gT1FK1M0/go7Oyl
zvGsU/oI2tnbuvbg7LMWM7LXUKBY0BaCiVpZ4x5vc7gZq7Mc7B3vMwaS0j/hFZ44wxrXSUGsLaNu
1at8+uMT0sIB+gwgjEVanYrYpmSlmMlZOIsWsgLhq83+7vxF+fjN4uRXUIuL62f2iin6Dv7rszYy
biIV997BLFV0JRguCH3aSJalTY9DG666NAXXZ0TUaPv8NVyH2KOrReB9MdlNAZZtjk9hrH+wsFNZ
1z97lkc4YAC5ALgPMxA/nEwIBPZIj1RKZNYDMkoyavfG4CMn+/eOA8q2A5EE6GdtGSmKz/CspAqu
rrQurdo1gx2+EKtZQtl1l3rk4utB9d+M4JpiVfxpzVMfk7WnNAYQZgXxIO/glohJOxOGc1mRbOrO
huioB9NJASTIdJ2Wo3j4cEhL145LW3qlYTMrkos3vqWeuKQmbYu9qdNUgS1w60TVO6sdqqjWp4c6
0d9RLqgvr42ZEMU0ZIymTUF2XuXVc0YQ1rW7hlp7VjQmu3QJcV/i1WQo42byPu2804BGberizdJL
dxtME/oVnCQbyz2LUtisa09JCnHkuizU2XfxZ0it/zCz8MhI2qB51nVnI+jaIs+yJ9B4AcwyHpKx
u+911FX81RxFGW8sACNxTxBata5Q4fXqWqZwD6nDBdcbdUgXwbQ0hso8Q2+m38CAgFxo4q7Ms/5U
o/iyKU1hnKwGp/ijubzfkO7UJgkYOidKHrKuJcEukmFlKKcAflB8CEoueNlQEoPSehj08LfvU2Gr
J820izRBiXGxLwWWusmOeE+J2y56jaquoivePaNqiajQlK7TNcuSReZWkDIUGf00ZlAvIrhDWzH7
oiftLudKsxthU2nmr6EceLT7fiGUF3Els8YV1DBz7sRGN/V2od+doqn65Scg4J3O2bSB4Ew9z3hQ
7q7W6B6FAVYp0qwLsAwwWVBelpHzPXhdhXuI1WrqZbSkwoS6tdCgnh27c65XnLU8WFqmHfc7715V
JWZH/s+CKiWaExZtOtBOYOFqArpbQGZEGgj5+AsubB58YOhkfOk5J4G5Igm2j/5EU4NcaQz1Suny
iF1EbOjQYM3OsNljm8EOGEMKxblAn7yPqwi81ISoQUBsWDWsfFVL8lFg+ACNyQ6dchBpVynjOUxD
e+5rFLIjGatW5FR5HHrdrfee2bIksjtkLDhh3v82vHhedA5xA3c1m1DKSYLC/udOxF2gMxyIw8aQ
rixHg4gtAnKN3vcweOt+4JPqUlkjPetZtyglGpvoyR6LJ18JqCZylyoylDlnyDzYVzRQDHQUYlaZ
+o2G+m/hhIh6/xLIbDHUwfvEjbkts3MV8h9ExRx0qXAu+a9sBMkyLeFKhVp5MAr64KTfXcem5CQ8
KIw9bIE8z1tGV+mqMF25q19a7jhuTitYTN0GqOMZtosteZ37BqsRc05k31YSEuk/qSTl9D+NFGSW
sKZmA72fW6BStUfHIEc8DuEMyLhq3DFnLKp+kA0n60aBHDNtHnZpcJ51PgyuZwtC6fLYtgcXBjMN
C/K19gxGjxXRbFwKqDMLa/TKzWgRhefmEKzjnJWQCsZ9JgMKSNzmPW+aZydz5vkeNQed1b36ZQOn
RtLM60LSsToai7WPzpQtzjAEM2cJBxQQxWiygnekvktmk5u8azGEUCK5oanR1QF1YZz8Njk4UBgg
suO8Fh+HLOSIWT6G8+W8IYheUfZ6hWiZglzUdubY6scWE+vPl3IwjxiOsFVkpgkF9cOnMILjnzjm
kv5R0FX+ugtzd5dM8krW4zOwpAudCYB8H1JWrKcS1BCPfz1su5q5neE+eGI6M26lY6cJEsDHgoSu
OyYgq7LxzJlmnS+7kF2y6xJvNcYcYooc7BmtKZsiooVMCxkwprCi1lXtckRQeLpqBT24UL+9BK9A
xXhvocxuh8rzu5vP0rVWvvpeqR0jpyCo6jFdEq21NG3KRMo0WHUVM0/0zqWhFHlyqmYpV6dw2VbT
uXORci1upXahXiJ/orPeeoxHca/i/NmBtLbIICU4iQkJdByeu5jgZ9fodHnZmYLFPLPMZUv6Ivyy
4DGtGYn11DtRbTtSymMXHnNSxzojvIwMAib+iLx9UsCP0yBXl9wbPpMudbZuAW+pqLrf6KIDVfYb
WIr6Whg2MwSjwOETZfuAxBLspKnah9EfQ0PCDSN9m2WFs5b5Dg5Vvi4UvhpLSxLIgqtoZLQxeul9
1GEA00WF071+Uk3lXjxrYBfiRuPV3Zpk54OBgI6pYJMh6ILaYUbI54yRAKbxxgST5wc8m3wqiP1H
OA0iLI+G4L5cPiVDjd6aypa3Snx5DggYXw7BJcVFyRGuJoSbpF+tOSkq4ONp39ndRjbi5JXRY10O
0aoqjaew2eQNMND4DrEcQpJWPXhJ+hyrK/S/7Fq2vKc8JWvNyJNXW2O0JBxO1xlJDA+YEpw3WmKj
FCAP3dnz1m2gnhfDQoz9L9qfp42dpbwHxJ5QeGh+i3JrDd2f3t9RftvhYxOdKYj8EgCmMKVSWxC6
NnO9+nkKUn3+lLIFxzIFxVpuOG03e1+5r0Sy2VGwhoJG3rRGXx9ifdvEmiIJarQ4jfIPa6KOwBi9
9lxCrFOYfShEAYThT+0995SogqWuKn6b3OD459v595SS4I4jOjq74hX0BQbUQMMlyH88MQz1WrHz
moLUXB8YLyUX140/2tOyEcW+zvx3DVL6Mk2YXebMzqmd73Pz0FtI39ayssdxR32dXMqK9dJrH3zf
n7a1nedrg7KUDTsC6aSvSK6n2iCITfHeAqiHuW4Fdq+OrH0fDpCU9+lhLOU1KtMXx7KrXeLl72lL
v71mkfdMgqhdO23AgtUd9ZbbA+P5zyhsd7jh81UxIbv6SHFjVpF0Zb2j+TwUWEaSP1MNeT3vSe5S
E0opnjfUD+RAoThF8W6iCeE5Kwbyd/rwDRXQOFM522006MnINBQZTyFXuCHu4Q8mELmA1n0MaHMc
TZio6n6yALxF1Nes9Ut6oMLIue8GEAcpLiC6yIu3dvjSSuMQ9iDsdE21q8B5i4b2t7Le6QEEltev
howxP5voti+9t8YDjBs+94Y7UhtG7jzzLgMb4yJSAuPCSzzXVzTGbkB8M9i/nGm8o73pI4Vi0kxV
ulSIXK5lbeEoEcsbvCt4mjNS6EJi+aVJlKvyxHRgzHAlAnyrGQhhhvwc8kdDmf4V7+E88MXqUeYW
jbG6Te+MtUfEDi+l6R59W3zzPFZPYdE0W9vi7hVb0xlZtYCRFDr2R20nL4CY634a1lZupbs+Tte0
nXInHtt8V/aNg0EIqpKqmB3qNXdKXtoXLm8GUet6UVX4gIXCGJcIzi6oy9fGJCtEKe9B5vm0b+E9
S5u4n1sCauj4jZxt1epP05A+sAZXJHVkuPGsADR+N34PGEZNB7sAPDjeKNbacGJW1ytNrmMr4vY8
o4EFXuDMnzf0iUoB3PjQ/NZGW5TM1Ru8c0F4EJ124vK7NaW5MLBZ72hnglkeBT0luk6zDUd+HA61
+0Zwhkk9GGtAKWkJdJ7JAviYKFehT9K65V/4fGpnM+idSXpuE1xDzfP2ZimtDWjHeFPV0z4elEuO
ZcGo6VMpbsEuehYEfVh2VcHekjk8FJ25qQRxv1otWnt0l8omCmGninLaIB53jhwVXGsI5WPB26lV
dEnU3pbri0YnCr5W4c2NoVpfICWFK91jEOjRhqlrzBi1sbyPcg88FmeJNn3WIY8b3fRYxd1WTBuN
GN3SyoZnc4QJTiCdKD9olD5kotBJnkTMuwRy2l+4+GfncvUeIX2Q/XTE3pbVY6U9wWZ41YT/AhqC
JAj4uKJIHtOqMlhSKfjOKAdHeY/gAUwS6G11L3ztI7c0BVHGvTOtzMDWASw9rxJqw+w5zF657PuV
tVVl9NHxWmmOwgWdXsMclGUV3rkNHVi2P707+7J3L2VKAXeY8mGmXpuhlhTb3krVUoMBCKaQpigO
Ukun6T7aAPSzXfQzy7so6M8In4NkfO8xGfOM8isNVzGlud/NV51xtx8s7xUd9I2UdGZx9s8n+Y5H
eO16jCDosvmzy5M7LeBVwZwHhLH6Iz2oL3ZRPhGmfUENYnTByJaHclhymdn6ahTc21zeuRK7xC0e
CvIbgqkn9rfEKNuQxjSsHaD8xs6LYlTAGNCPk11I06rROOoY1HBCf5BEGntwVoRA2UgLk8wYUeBu
X2rUCI9Y244tgdt5P8pjBTn2hfH5mVU+vscWx80AxzheEp24cIRhfKYsWKFnH0ZyCBq3xkfbjtku
huQOPJ7NptHTACh9iweN+WnRc7wIQpHsm65y6VfEeHH7ViAIMRdJNKC59gIeOZEJpWVno9CHI0Vp
ycaxzYA1m0epxu9Nkx495CGuckp7xXtBJcMqMo3ujAYcbGn7OXqTqR6mhrVc5iUjJNc3VzaJcCYv
Dn5LX8SzyLTJ63a8H1T0ia0uurY0Gi29PHNOgw//1HaXGuT9gwvS4fIjHYsyvvM5Qx0ji20lnnqK
UszmTln5JqHK6YH2u3w7r1sgahGrG5s/MSkjvDz1SLJxlp+DqHsBy4TNewovVkhMhfWoXLOWwYMJ
KAXN7Y3Cx1el3fheCHqIrQgmL4BVkB9TxrdW8s1sL3u6nU2LUplArEKXq4Td7fQxj1cymwSGQMZG
Mvtt+sgBeoDM5+XnqnXt/fwi8XTX+xsgKYQgS+HHOMfLc79asf+Rtp//SSumkzMohr1Z9EZitT8g
OWEYTqaL7/rju4/BayX7b1tm9gl6cb4P2yHbV0PgnB1HkHRUTKrMCk/r5MasSYWh2v0PdIXzrL6S
FmKQEXrRpZoDWF3MzXbS/OJhpCIZl7U7faQ650ERu+N1Cg7drLQzLLe7uD0brobKN9tN27nrzykx
v/783hq3SWaJp8gw39tulFdP7+TBDxuDyS4/wN+gb3+1af29PcuU/wdJzRa2bUtBh5YjgcD9vTur
KgQMCsv7MjyKtrksHorQQLbN7WMfC7nvpvQtBtYFFNJ6irHsrG3sVMBFqFlnmZ2tubcvGVl4oofD
KXaRzxxlxXsQ3eE9n3TagwWWLP+evEO/dmUOrre1s/1/+UEAz/0LCSddqKSSklCpOy6IuX/8IK7s
2JyLCa9cRYkqNOOtmVUPYaOtS5B1a0ZY1X626+tF8ORWbTBjwL5h30YEZ4C+cCDkkonhIbc5Hvsd
h3wIBWxr0rxokXYcwuCvMrof4N7/8do74t9/ZekIy9Zd3RN4DRz9XxS7njhzEFbARe10tt6KTGTb
pMryrUqZ5ydEgN7qxty7o2aRKE+CfT4ZybnoqfpBtzTJ2DKu2RayHLBMpv4hcJh35LbxqJz4kM2W
GCx/uCFd8+jN7uvbl7IM6fGF+Z+5vn9g6+vuSA0wFTXApycOMwHYEjV9MJNcuU7yGOowRj0hAVTO
ThQRo73oHqihRugnNX+5/ZNsrHcLyAXsHcHQCXTYmVF0uwTdPmxHH7hVzsF5Yj59RVElFeE6YhvY
E/4F4bivedvzT1p4qRyt/jWvQaEqi8dGaUc/jfBryphQkU7b2EQQ/C4J+2E3UIS8KEv8YBhq+CSa
L0y1tSOGnfihk2ZzLTgGJZZV/5fPjPe/PjOu41o8bILuO6yE4l+fGU6MIVMvDaYIW3xUVHs6D4LH
sZH1OSrHC0GLhRlqMtuaWhlRTM8Vp9QR2W4AOTAR9mPg+syzBQzeaCq3/UxtamyagrHLDvvbt60E
szmUM8xBbx6qNk32WqgRjGEe+lBFcPRjx3S3wq3ZGoTRrzuPuW+liNdVQ/io6ulRjk5yriMbZ+vE
/XW2aGYDYWXLQ8SLvNw+0XmJeIc56LZcj85At+5kpEcBAmeBUhkdbSGCNa0bTHxdlR0xZeySVHde
XHhwu9pNeWyzjlxQmGpMdVMYSDBOuvDne7uyTnHVoggQe3usZVTtps79NWTe/c2HevuCvfge/Bqu
HeFTTpJx1PTHsH2GM09oUOrDc1MbV78CsSuHDNeGMJnJ0EtFQDpH7EhIU5yCmPasMLdpBEVHKXPP
/u3OLr2OToal7IihdVJjSyCZTmgi9c5TlH9ypE52f/1aEcjzf16Q5P9akLyZhGl7tG2gesOt+OeC
pIWSCxElLBj/HG+j8FhDZJRqo9lMeTsR6rtmwrQTODpjhl55Z6pK20drZDEaecIgrRouiMauJH3r
YvhzImNlaNZz10bNfauN4WWyXx2ikQ9VzFAu8CNOXzXXnti411WTAc7R0u+yT7+9cjrjzNSOdstV
dqhRRMqp1/ZlbKl1GeKxvsFYJoWTszesbRx16boP0vHiEiWKapdOkPlL0bYgQ3A/PZklZ5ZxGFxc
pLq9hBGPg3NeCwarxjc1xdm+t42vKI3Um1aEOLSL5lcA4A8GQ0YVVqynL2AhxyUkT7H9zy+8oFny
nzsBHZCGp9uW57Gl8dr/84W3rLG1SVbRROB6pE1kWdIMkBXZDpi/nvXvsZ5MsPTAfcd5IU9+6YPQ
yNVHLZL6rtZxdMUY7DBwFcg2eC2YcTrBmW7ba0Dj6kMcUx4nMu61oibsOVMDWVydg+MPbzfz9e0L
gH/GCEbw6Y4mqSHZeeYzJKANAry+1FU7LH3okAwyMuqQZ7NZL/rpRCEbpiuHeUxY3AUWLUn/+bUx
9H+/OGBKbfQF18Z1JKTnznvS37oyFWS60q8SGBlOGG61MdB3gGg4bofl7kaccskLSq7cjPqcpZ3r
1jPvrUrYc37OJ6VBWwWz98fMinosCnZ9nNrBP1lO/8uWAeIKCCjjeCMEto384gJlQC1VBzMz1LOW
681hIKQE6SzYx8of10ZSWMAkeopCsDIyPY5eST6FkJ7oe2LEmJ3N3mV+LorsHLU+c86Jebg3euFe
hXnAENzN1hrnkxfuHd4K4tBq0JP+3KVWw53Yk/fojrhpeEVZRc2TW9HZiP+fc11Hw66Nf3R1I5Sl
NnRKogLYtnOwRElpMPnsDH05HxIs8F2XaCLYTeFSvzHmb2+/5qL77DTa75w5dhFUMSxYW0JhbrwF
VljxCV93zW21CBaDYa9RngIcC4MxHitJv0Duhv1hjLkW2o0UT7VV30WlgqLZOu94Ub5zPy7vdY1b
TZFgBb5BSjUC8KjZjMHldCVJmTyUcw4K7+Mf4IzR8fZdUFJT8F+eHmve2f7O3eWhYSGzOWaZti5M
Xf/n0wMLdEq9sEoWJBjF9oY3reZEGJ5NSg5K5aIoOf2RfkRkDVFQKZp04jcFwO+dbdf3yD0+JIYG
wlk2eSurwSvJxjFs61pvj0PTOYcJ+CbFbwQOjEbc9xIwdlFXwYnCmAwFZnZTt26BqvZ2+xWHVf5o
Z9Cobt+OUVxftMLXP72kXfVJXG6UKPtTNBjGweVJ3FqjreazCzqMQajaldID0dDsaXbOf6tePojS
uWPHno43klCnO+xrsQeFseonCiU60L0aJEaKD/BKtAdEqPIzEgy6QqZoLyShi0WkTxdyFv5JUKL3
k4PR8Cz+PHS9gYXOA0oAhC9PxlXPiPug51X+qEvjM2yd8HOC2hONwxbBcHxFqqG2Qhlyh8ZHF4GD
8hrqvblO+RfLsG2AousjgMVBxeBdKgKrKVQzZEHNvfvZoaMCN2flGNXFwyk6x/J6HGHLsQK3cnvy
b8t/r1p15MI0Y1uGKzqFghbfis3t227GDmPUuLfc7HRz+lqz3VdfFTACz1ZeeryCgpha5DUX0Kzj
ikhr8eLZBkoepE6SxNzrpdLWt2unquRyTLUR7FW66uKBV9TU8B2wzf+KGWqv8CX6W2iZLJ1trKst
+hsl5aqf3tKUnlurF98wt5YGe9wPL/z/PZUbYn6I//mQC4e9WVB0zFlV2v863k3BYGROZXALiJME
1mCVrmI+Ui8DIE/A/mPwB2gNAecWbrwDKhItXZHVNqt7UxqXwTTi53a8NED8LqUe7/IpBEKCSMvo
OZDWNinwaTSwF4BBAyFB0MUcaUNnRbGYwrWT6uaxieNlNenEAx2ngyITRZw0EStiU9nXznba55LC
KTUT+VLDs89Nz2Nn4Q6K86cSafbBGYyfT0RDyer157ZQexrt8D2Jad0Sh7aywkdpYP0c8vpg9E3X
LGQUZ6f8zWnC8Hz7cuNw2g2nJD5SOlMzsgy6twjztvw1/g95Z7Ybt5Zl2185yOfLc8lNbjZAZQIV
fa9QL/uFkGSbfd/z62uQcqabWzhZ9XwBgzAVoZAixGbtteYck576JrE4hgzLy5+j2nwwHexgvgGv
r0WYsVAC0nrajoHzbBLi98pXBFdgP5mU8vOm8yTkdyvSP77maX2EVB7pnYRfd2BqQ9h4oTvnCskq
Kh2iM+hCkK03mQmcuEJZVbZweCQz1wkDbNX4zIe0tS5KMDAvAh/GPPb2oz1BesU5UV57Qw47qUY2
in7h3pSJaS1ju/AhYKCHyDQt3togKuEchBPwFNGpld4HTaeCX9KzbUe1TS3LQKOaRt5ckMsDxbpx
B6SE7I9aPArd8i4lgQJOVH44P5HOvdh9Hx9dFzaaOqifAlByl3bSewaDBvU07ZxmZycRazOTOxZ6
amZ7siASVYzaVtC8b1G4o7G7IAhXdn99XReQ2X864i2hmoKZpGlMl3bVAFjz62Xd77RhMCIXZREO
kFjIHQlM1zYb73zuOTmo1l1Ob5juJhbZ3t5rRhbuau+q60w/Xf/JRzkdwlMbtPRodY3+4MbpxfHs
9cetUkNvpVXQGXospmAKwOPl1JwNPdy9Waebv34zc9r3j9OXN8NZa0ruT7pjSj6s6c3+VOGMTFVp
I1XhwgkUJKNoT56NnMHYbAMROZdLb4KBBXoxQqpotkZXYGiZFk1qXiBqrLqDxsgXhwErbI84olU9
G9fw6Qb7EbgtEsPhubVgJ8REIma6+QW3AtPnsPj88UyzrRUGfEoOSLHZxJpbQiApBGTDdlzPboOh
58xpuJXMQYFBoJ30IkYSNtsaCXyujqXUtlJ1wlMVQODNXVRcIoAh6THtfKCjYq3rPjJOdn8fEwWm
hClHjlLLe+ws3VmbodpF/A3XJn6uLiF1ri9wYHCqUzoM4wEVTXZRum3rE3LTZbArNG9VCSc6DxXa
ANabpKB0Uqx9g7Z47X7xI5fBcN61O8WR+xH097IPc/3ZAUW3RM2dHrokXc71SfjoSbfb9TaT1RmS
XsTqO9g154h5KIByGl1no1wp6JiHpSd3824OP+3fHNj2ryt1C4+Urmu2rTEg1tFB6VM1/NOxIH0T
Nr5Zf8kmNuYwTg54MX82uT6Rprm8LHLVU67hRIdybXG2sFnfGciMl2FLVPxM0VYGurgTdS21emTg
ZI1iDFXcJa7P6EyAnLXsmnpb0A/chCmlBCYFdxmHZYsm3hjIN6za69BMIlWmUhrF1Z5yD7yO2+iH
LEJTOB8SiMd+2PDKlLjldsC3IGwj/zQJ9UhaXohO7dacYONBOKQXgvRENWMBdFUtE6EEqc+TCemE
mDplqU+eYN5X27hPqttwBKYcjQWc49kwbeY3JqNl+KUFUOiA2FMqlIoUgVtyBpeZq6uLuVeDVn84
BSJ56HC/HJQ2Y+Y5/c/rTGNlNk12N9rcctKTMCsbvJMH+cUbj7U7Lu0A1kesffMJwqasC2nGo/Jy
3NcgLh/++pzXCaT45QLG39lWKUotwMqatO3f6lJQa1ZMyvOXXjx1utV+rGRYfOcr7qntLoj98iYZ
WVg0kf9kCX8H8nH4rLVwFerw+nFIdAHekrBuqR0H2lIG8U1ZqxefCpc2QRKXeGQGK/+ENBK2/G2Z
WPEr+pv30bSjeyVuo0PeS30NI4NoZaG+eR7R3pHOyoiVHRFj6UoZde88b+zpBgt0/K8/BRZg/8/H
YIPG13SExRrMPOu3Higtv4ClMf3LrkxQzWlUjmErxlcZQ2N3vc9pqo6bJIyfiRcvTpjBDELGccDC
ic53qCUz2AWULqqOKixgFv5apFtQfGfdrspP0ufuFMcGUFI/f8l9bshDEgzXeWOjBD0Y/giYy33R
kgxTIP9RK+rv2vRepp3xn1+l2quwTD93aUmCuw/mCvdksZwLkmCqT0xDeWA4l11AlSRM6EZEW/QL
CcbztpxRNiM8OMgpckrUPsC0/LBBsQhVOHsdEgQmeCDLMwFnC2Ma49Rt8NL0MsL4kb93RdrcWLpy
x7A+OqW9+9KOxILE/H3PRqA027jmzo5ptFrM3akgcbJjFelfdBJ3cWlj3EZNSS8+zHbYb43nwtUh
5Zk4lsqyhHLvNvKx9Q3AfyFUdBymO2E+03D4Uk4m1Fyvc+4hKc7qoISphLrw0OqYQzjJHVLfpz5Z
W+vGdj7tjaEWu3hq2TH4/3iSxA9+8JrJFBam13r4jkcmXgLhEtzOndYjHuk792tfJ7sqxpFaluA2
cEVXR33asDqvjjhwZEcQM61XsftYoQg3s7ZJag6PgZms3LDdfPhtvTLq7mZP59jLG6fXL24Qpee2
9NwzKSL0IWOG1B+vEfXWjZqEJUz85xyt+zN6mTNyQWWDwDRfQ9Hw3yBe5E5Fk3koUER5KQVY8yDo
1z4mvo+1vrF3uYFXmUyt9ppn5gDELTYOuWk2e2F0zFlYv2TqGG/Txie5sbQe0mzIbnU9nlJZUZwk
mbhPhky5lbWF2Kioz9OMCvpv5BwUXWVy0+v1JbOQJI6kSK9BkRorOcBnhfITr+qysdB+B9mBYBkK
QtPyYGxi4FWkop7ztFCfwFN0O9la8buZIiGfJ2Mu4Y/ANWEkRvUuKcad0OVwdsfBvXgd/E9Devo2
rYzxYKjKYvTa7L3msoUxYXgyqI8vFWyzHXKXbeoNmI8KR3+OYZmvi6pgrmlCzBhYVZCkNwxuCWGR
+kNvlRAkIR2oQi+/pYKPQ0mBg3i6Ac8x26AvffPG8AIGtz5VUq23EZ7djdt43a6SYb1rBxXdT1Ht
PTPqz10Am6bW4jsdwh94LuuuNKxuNQNbQ5kMhw/asWGrXBjs7py6Khm3gfOddizINcNOmj1kLrzJ
qIvXXueMTxWdfdrRcA01Fkw4Wty4hxkGgPBebY36dr4I/t9f1m/VHGv0nuVDGWDa/G33H+fgvSRK
/lv9H9O3/etpv37TPx6yhH9/+ZT/2Qttv2aX1+Rr9ftL/fLD+R2/v4fVa/36y846nZKvb5uv5XCH
izGufw5t+p8++MfX+VUehvzr3//2njUps927r0hyfwt5okv9F6FQr0Fa/7H7Gn9NX//PH/9ZvX+d
jvP0j9f0yx8PZVDVr+kfX17/wODkvxIWNf/E/Ze//22OgfrIjlKMP7EY0WK0aRCZug3S+G9/dF+r
+u9/UzTjT0nwgcmEbqrOVZOWeJqVtc9j1p8MIHEwWY6UuhDC5N5VZc38mKH+KW1TcjGSFHJC/m/C
o+yp+/tjecDCwJbCcEyNcZZDRahOpcRPJeHYJ32AhuAgBK2DTE3uYQGTgexS7kMWZ9M3IsE/o2Im
nnbnByyasnARpv1SBA9VF4DowMFaIkRqvVOCfGp+sCh0npeq6vfXAimSb6LJ0z866ntmBd3S9rr6
atlFtB5bGJz6AJ8rqE0kxpnslkjWgqfRDVn4x2j8WpYkyMmYa5TF+OYX3fCGfwczu+l+ScWwc0HX
EBA8Qd+8CjgC8RciFgg+0uxbLA2Usl2Ctlt4yldVDc9DZvfvbdM8WwWtObPDLx5ntf8J/Sauo4oa
OErN1z4KrFspyG8f8ibelVLWaIMC7c6iOj5FRm3dBtNmrFdGk1e38/Npj4dndIbneW9+ko5hcSdN
pEeylNbH05JKayhZU2X18bJY9ckEnX7M/C2xHJY/HcDXjz/sLwNu9fc/+HQcGnBCbAatxIU5v60B
hM7oSDExngk7u5hu9mRkkffk4YneDOQ+Huo4Cq+pleYgm6voi3sb1WT5hpJsxLFNjBsGjDgTolkY
qFdPVhE+zE8sIvU+BW/51CHl2MQOVblexkyLM7DeHoDd9+Gb1ljRF6nHdPwSO74GipIc9KEcNgBh
nMc+kU/zM2I3uO0VTXlKwsDfoJxxD5ig8htE2yjmoy59J6S+d+zwi0li4ZIWwHDVbfh0Ch6GjWN7
jMsS/dP8a+E2ueRm1+IWHuVaB3959AJpXfoOWkpp6dpbWfzzDVAdWGHt3aqDO+w5lgKYn5H7EEfW
2/zT6Hae2hwKihGWAyKPQIVxLtpLHufKckzi6A1wO8Iy3uRII41RolvfRiVpXk6CK68gC+DBqJWv
8zNauP5pjezbwO+/NgkUPJKzHl66lgZbxWmB2j7NtzUBhUgVxpNXheMJ2PEIO4jNj935f/NTEucr
EsHmOD/rx5fn/0EDqBFfTK+EiP8aM7fYff+apPE81YZs5++sRlhLKvNeNB/8zN9++m9fi/oWSq6G
7/DHAz+/7vxVu3PIk8Rr+v3HfDzht/cxDIok3Nb5/QfOT/vxlub/WWDBTo27+/Fl36cFrgUTNzkz
D3rUnWRUuGRjsEEx4FzmXc1Pblzu9AcICXA75gdgU5K44kiYqL8+mfVzeqQT+f3JH98yutGdZ6Xe
4ceLzt+Wex6TYQXK3/yD5kfnBwBDkEmjebvfvmHezfFGtSiR97/96NQnkUFF2bScH/jxknWohycL
kMxv3zC/WqoFn3DhpPuuRzP01xcOLg2/3ilMTRrcbKbbEYJnwT3r1zsFmskBXAFGj9i3YAfQBy5W
JFhHQMah96IOwm9P40CeNNUCBjD/F4Up+6TnuYZSHTLOmOxCvh+meN/1kVdg4a7EKGjpTt84P9sN
qIZiW7E3Hz9i/mJC6g39Mv4WwPpuar0ebvpOjR9tlam40inog8w0fgxErSx8xq+H+dE4FDiduBXs
xunJCnqINb/BFGbKLtmg+db2mJHNu8wGctwZDG7mXTCdkBG9sYeVzytj4Awu2dSpnPY4layrEuT7
ec9UK+e+sh/jMRU4UbEntMB97ufHRJSdtJEoqnnP7rovBb7v87zX9jkJbR5o3nnXaFy81Hll7ubd
zouyNa5Je2OGnX8ZI4UoFIPpC3X7gzXq9gOUvZVdZf7d/CXHNT47VkrPZnpM9SjEAyP2DvOu7scI
WRzb2czPDdtCoLuviEicXq2PTOcA40Qs1GmXEHl5aRrrbv5WFmr5favQuU5HtV3C914XwlFv5wfN
RH3vwQ6c59ehk5pxZ1TAncy/gwUdMMBatJl30U65W042mMlW5zw4TZkesWcwmal6Y/1vjta5R/tT
XWNS1PBb4MpmLKcx1/3taMXuETssubBGWADxlbaYovq4/rZ2m5xrJX6b92xPjx6QKM872fR4puvP
eI6M88ezrUxZtl4Lan960K9sucVA9v21Kg/Uf5+Ub3JM2gdHLaIHTLV6ahFN/q/XIVHnXmjVm4uK
BBIfWeU4GTtK8fzb2LXpl7HX9oZQrBe1sMN12lvVCVtEdyZspQVlX7af0Tqt56eaNvoUYI/RfVrE
wU4txKT6QQ1v2gBv56fItOB+OFav3ENjqrguvrTEex+ZC5Lf08nqUEBeOTAG9rApZc67Zg1Ho878
FyJvNCzCZXFMhiC4SYdWXbZl270r5QRvIOqK5ugyzsyRuC7Dmjy8ylqGsnyOjeoCgN55r5LynbpH
e7ANvUJMHYV7DYTgrcxGwALTa4RRuxps0RBb74mV0KBh1qZyDTzetSoBfVlVnT/mqVteKCpf5j0f
SPs1kDkzdDN/JGZQ3pnjuFSnPc0Zs8fbZrDVxXwA/a/WTf9frogEvcK/WBG1r/Hba/nll9XO9C0f
qx2dlQmNZX0W+QhTn+STH4sdTf3TYJ5iUXZCtab7xPn4fa1jTw+pNrMJXZeOPulTvq90LJJ3LalT
Emvq/MA/V4LfC92Pha73NftvCl/7V/0RLz6pOvnNkKg59EfnMedPCx3VlVrm4qXadKjAx0Sqh3mj
yX4Es+sl6Xqw/eYQ0DPCVgNod4C+ekmSLruJkkjbm7QgJu2msY31pgLxFz+LJNrlMtPOjWu/oBjJ
donukok7DOqwiBsTXtugIrdgUtmm3Ej0wj1AskOZ2Pr6xrbMbNWb3QMBe6Sbk614lZ3irOMRQVdi
2zhuzaAkwE35PGspNNJijgpEMVWTzq0LWklpYB9piWdt2shMH6A7HeqM2t2ud5lRn72G+jFIWrwr
XqTjh6uKFQhhxg0qQBbfgVKQ+L2zRz8NhT3QV9hjxN7PivQ4ub+XpcBC1PoRpg0UrB+bzNNWyNP8
veY64VG4hMA1gsSDMkSSEei5tSDC3tsUKJKPIQKio9VGzCxD3V2hwvHufjr4/ps/qj4davlPl3nH
ICfVlvAPkaBrNHl/63TbJWV9K+E2BHbvMp+Ag2hb6tpqbO2xX3i1cchc034ZAUBvpcPFsXdUmG99
dnSB2BUUr48V4q9zZeOcvAuzRL3NZK8SJIpsfahxtti+dpwcsffwjSeWZj+1KDXm9ThBjFb2d4Cu
4XynAJnNyoFfCv0wUO3+qvbLRNfbNxd3WImJmHUpwKTc74yl1MdFmDT23gttOBhl01mbWtWfon4A
deCSsLnPUWcpKQiNlqGXNmnzE6tFL6O46FzTRr91of80jXFF3b8WgAyubQ+X0kmI0IUngLVJD9Kr
1JpH2wQT4PTJ1s8tRHJMYXfpEHv5MhPG56KKb5o07KZEMhgHrS7uAYVpmpsjNwBrTrAuus1KOouY
EOWTNmAyNmdZU2fFzbFQk35jdo+1b8FarnXMQbq2gvtlrOJpTawVcb5kLpneF17wlsdGuFUT0i/M
IaP5ZlggTYkqQzveuQhMMF/UwaUmLmITdBL1ftKhZe969aCnfoHBQcqVlusG9Cc+6BmVXBVWQoM8
Cr/jNHXXNc9t3/tXYuXghTSnhqKLH5C/EHqBUaSPPlHZ4W92CdbtVFjkoaS8OjMeCHEd0ijdFCUy
9c6puu04fe6k+pHSFEKyKK3iE1awnogRL8EPwIjH9wOYaqVIGCZWVnMkogMcaXWxmlBZmJ4v1r31
MFN8C7CTJ/AWS9WJAH4wmtjEsn0tm7a99DT8efNKvip7ikPyRo5wxpPWhqEt2m9jothb7G31outJ
knS1GLGnE6CJnv46am1/HaMYTrBFFyb37+b52Yg2h+4imbhqaq+5+IXreciJsIGQO2Ws1hFj/Rs/
KompyNqHuHRhBvjNWk8clpjK2q6JxIaVSdAHfpSd6HT9Y55poWBBXuDeFpED72qanFKCVctWOPgj
tLrZq8Eglvymt15u5acOLvPV1bUXWrhPdID63cxjBNbgrVwXw06BV1+NXZJpExA1LebiPlNv5g1E
O6A01DM4210ARI0McduAWyIc2xpRXuZ+DLpA8ZtdhHRs6ZWxtm1zJ7gANlU2vmsRBeqX65Sj4FNV
kyGQO0fw1/WdTEh+Mu0guPimuqUZ7Z5E133F3mIuOqskYQjm90mmpB15bREcoh5CCLhF+cyY/z4M
MRmN/m2pKBoXeFfdWjPgLwhhu+uKHx/t3EyXUdY8SqK/sjxhSmQA2J82UcaYQMNNtnImRLPZWjDI
G3y1TMkN2dyq2KPuypZPk3XYMhnxbrkTNd0Cc3iGx48QqbfC9SyKVKcjlG48iDZv1Rm6eVMWRnJH
QM/dGLe7LhINWWumthOBVJDAUhRmeaxt5hFzmhN37TC/WdZIm5VSYp3EN4jkXJ6LHWVvh5kfXgBG
JvOeYbhc6EGUndV6X5fKN8W3uFFlFao9o+dj57MeVywhyepGZjzpJcTBTupLPRnLy2njluqwMar4
1S9Ig7YbjPRxExGBWgG3b2jsb+YPpId73yR6d6z1rv03y1iDjuvvtwxpSt1w0EVQhkwWiV/XsXpC
PsAwwgDA6gGfW7fOre/mU8x6vpRWiVS3Vx5DkYS3OFrCWxIZnrlVJihTPGDICC3ORC4NZ+SWAmZw
FNNWSsEEE0kWfSvSkHmNEO4F71QHx4Hg9Znp6NbGyjJ1h0EZnbVhCj4ufSKQzRzqmd6YKrSputnk
KEsPjST0PDSUjd2E7UEoNoJAeE1r6SMNdI38ZNExPrt5zFHZ4tvNdVsCXCxfbHDbdZTJ273PAG8X
e5wRpR7495xP0VYBCLdQDTCpkWtD7oKx2sfWXhB/dxMi/z2hMKcDlITNhiKBONopfVp/ByyVktTs
OkcO/qWJNGZjsGpe6UxSVnWSAO2rLe/B9MzqLiCYMpbvLGLdS6HowZXbzmOpS23fhfonyGzBS68y
5EHIQfMNQe9CLYCBclOJNoIk2wcx3FSRH964BIUtiLowNsRuhlcPeYEru2+zCEur+no16dVANmF9
bFJB0xJd8pJjNzzLpHtSkP0dmUSKDUsyMoSSuNlVrvko7Kq+GIVR7WXMK4bmhC5Q3fUYhcFR8ZpL
JPzwmCppf8oMcrgIUl0oWSCOpmlfZ/1j0CB8ULIOrvQQ+RvQLzC9TD1BJQSgzYRZvpJO8yTCfN9Y
hTy5aFkWQgw9t1SCH3s3izcKNR3+jvAQJJzeo5HFZ1kCwqpSG8mLFURb9aCqtf7g2Z229Q0AOElk
ugSndl9at/UvMbF9SYoStMNQdjWSxF65A+3DIBnUAxhNGLHI3b0qSx+RZNwWtsLdpAjeXLIO+0hd
mKKX5xRB0p1mESUWDUTj2aq1tiLiBZgzu5jxooeZF+DQ6vYhKh6JWqUf0w37AnjniW8Te/izlAe2
hsZp1I5k62w53rA0oIg7DN5EDSO8Cnm/Ftx4AKpXU1T1yobAvC2cMFnoxhid5bQBXRDWo7P1QhWn
PFL/h0mGVJjwTUerP5BoR/NBdtUa/tt4M6BfP3CtiaG43JeZ299XedItaDD1q6SstbWsUKrECmNK
iGLyMvS6tYwgbl6F3U30m6EnhhgNkjJoz/hKHZoVhMIYSYqMPWbSGk1McHXM7/wyBFUXOxdHt8eH
MitheQSltzVdkhUD3/FuEuSd1LoOAI4828cQyR9QcyVN2V8siO6JZdBiDycwVvtsDqL73DgjKOkU
+p1B5XUtyKUICrmxMO30xIB+iS1kfafOqq0zWGPnPLAYWNC+rvemSnCT25JQpdBPWqRplBxRRunb
TKb2ZSBDlcU7oWhmT1IxCamXQKTc3nH/7ly3Z6hgFDhjtEKsa9yxKy/qASEQWvaJ/DplmyNvPUdV
HC1LPACrfELXU+/Br+cKohJNoKf8gMqEypd6TXDyxig4jVD5FrnR4xHuSF0lZ6UacGDnRFZoNgkb
6gh5xKndVYdcgaMOPbhw2yWN/fwED/4RxY84JMLzQCgVe4yrChkfMLoYggADUDG+W8phrBNUZXpp
vUWm/cyEWD9COwLFXeb8ntk4njMyrOagYhEG52IAglB5DYqJhAoXkvWDCaQWBVcRLNGTVjdKUj4B
9BqWsrMBhKtlv2F6S1YSEn3wSmr1SIr5pWrzbwJg/a7EVbFERTGRZHAkuQ5ysMaNvjVJjByuS+Ij
4aq3jHj927x2t1JDTuCN+7KsgZQCJWHaEwfONkpiMjKouE8OxwHez+E9rHEnpTnsKdM6oN/PqMiI
wFSVAU1/55KZZY7gJsYRRL/j8EFwXnXpk8iQxwlUfWcxgKHS6s4EaR5w3YqrN9Af1mY2nTRceU4t
jN02wtuN8qRZFfCeDqRMd5sorD57Ir8FW6Xs5tl1WPccaDaMBtyb9XHeVKwKuJFcXZcA4JoF+lYj
W2Q9akzPNSV50ojgIq9D6MAJIhM7EaJYriH4jQ3/pnbeCA2Zyh/6hTXivdnTV8geaON0YNWb3Dck
MWedfRi62Fx8fFh5nOzcyffvUF8dh8Q8h67hHpKmaY9FK2/6vLFOmdPewzEiP7zqse3wHp14OOTS
E4dy2uAarxeF1LO1MaSELHlBvdPt9OQ2jnFwRtU4JCVhORnZcC2riowm4YjefZHELknbM9w49Dnn
6G84p1QJAWS1LP4JkBM3TaJhgi6/YgivGaBMesKZew3HC3ilBjwTZ3i3VCZ5Yas2+ZHl5wrjiXYe
KwOnxWDKFbe0dZThDg2mTQljhZDc/JIWhoEcyRIAxrrPKH+Ak7CwOLeJ8+KsNEam285X/CNy/WXL
wouFQlMvBKTxTT/Fh1SqdqW/Cumj87VzZlt3CtDIdZzU1RX7GGFWfU4Hb8GZwyVcDPCf+pSIYMeI
wSp01bD3Y90+zhuQoazz/O4mBbTWdgUZral9wGtspgC2UO/1psfKlcSJfUyqIJmQUQIOmxQGGnoV
dYKNpScPbXGaN13q2BvDLK7KlCHTmCR4aEkO7xK3JlifQdCCCcqU6/oWKq/TrnqI2EhmtG1KEjTw
eetpoO+080q5UNu4PautltCjHLZuK1k3MvVYOH6ugD6EQ5AOZnUWzZNZd9U55142EB2wQ1m1VWzb
2OsK4t0iD+p1m2bQ/n1DWWtABVvAP9LIrLNiK8955We7RjdgbMLkxSGGiH/KQiDKeQoTNCAxaRqj
rx9VODa9bYr+f6mOGe4ERU/u07w6lUqxCes6RWETAr/D4U0sALdYvwjxwHc3yKSUY1F2+WpecQyS
6yUuzf3YwjAjzeOCwcOHWvyuRklz8WECBeanwv9EPiwYq87r160Xeo/mcJFpfLFyK73FxVqcQRx8
ihV1M+u2dFA59/WwBruMKCZpUkQ6MPF9cjiX4TC8RsLOl6xugDEMPodsxGEArQ4eof2E4uRqkt93
VbdzKatlWk+/nyDRoJQHMx+b00QRWmiUDrtS04JbOiYMObp9NydM0uS+zxTGjSr9tSWG9I2KLWdP
Ul51tG3d2BlAsAxUWWc1jInOHeq3KC+GLZNF3OFiNNYAwdSjziAC+BP5F0EmFWMRo5ha1iGwZkeU
z3ZUu5v5AoeUL0AElK2wxNknmSkM3X1uVh50s4oqkBFkZh1qqyL6IKC/ULIsXGhh2VziEGdqA2xw
bU75acRDE+3bZ8PHhXN+8SyNwRb63OdyQSVo1z5JjB1V+odsPS6JisEBqF98VHweTlJFmMjqUiNZ
1lS7UeBF54kPc6Ys/6JXTbepRd1SewJ9XQgu8OTqNTuneKv+FfySUtEBbZpU8ZWZsAZPTO2KokLQ
ntLJO6xjfRdHDrIHFYAebSWM/nCjqyO8vIVZ+u1eCTlzYVid08JiLBoi1aIsnDcGMbHSs8cz+IsE
AWtabqj0CAJRovqU5J1clSkRfEYe3LVmpzApIH846CP5cUlDt9IRbxIx3zN5izoXAbx6qn+pSMZp
sJrcx0qPa20o/S0+zNe2HyuuqrK9sEZrL4qbsnrg8pprI0sNvCQo5+A2gxsNMtBKEHlpdaIiD+ER
+aTjQVrJ0HW7GiBWnUvLtJn/1zptuA5AuPPXdY1NjLMN6grU/9TyABVVPICkJrohEtfa22nn0+4J
0HFyjtptH9wArYx6cGJlFlqXIhr6S2oGN+pLHMbFSz2q6tFrHcR24sEr+Pjr1lNvWTepC6Ue4JWh
3py1im4ugpuolcSp4f3K1aLdN8mYE+ODYUV3mH1Sld2opHneUJYeq7I/lAbMgFnpDPCtA96FW3+w
1CvqBm1bDclbgyX9q2CFerDN4j0okp2wY2dLOO0DQVLa1dPcq5Ig7VUECd6FqzpnI6deZAV7mFkE
ZVzbW5QYjwBxxaFQFXFIi550Hfk2tC4rKHzhGPpiztIkA/41CRXjCIyu5K60aEEdLeGVyzPzbxNU
m9VtCAMfWBaU3WkIYR5lY3nbllp0hYaMkr7XsOMGw44jUSO7NlFueh2Gb1SfGRjQ4coc7lBOp27s
jNcnzRLIHMOcbGlakriopkgIJo0i/1j4Q4uPN4eT3mAJR5oeYIEe22Ij1MHbekb7zUDefNI71N60
7+BbD41xgWZnXEyLtOmIOxMOJWcdEF95oOBhQSby4ZjDBOrD0KS1xyZG3LnrLf9bkUEeSgvaRcns
GOPWbmacMT4egNNcu2EAI0oy0XajSFVMWjF5sVMaViyeCb3iPoXhbqt22VPs5hlBWWzIUrJgRJHE
yq1vO8fqzBvXja6WX5b8IZvMXOpqc4ritPrAwMxkGM6JHXINbAm1ugkIhzv7ozG1MMW46RRrPDV4
7beh5lmLItMVeNssIm21VYaVmREe7qHwxGCkKss+qF/6GlS/64jkNBX8iFRUAEtuEF7Jqk82EVOM
hdUqwBf8CgX0oMPh1Eqi5dXO/ta5mnpoKlGuY30c1g0AvDug7ntSJPNjOob9wR3FscEqUPeDd0vT
rKXzE0P+zvzgk62/Tn9tgq3sJ0dtPpucUyvLA75nV1ELjRJ4bQqmciw0nVBi+VW0qF+HtNTPYrza
RdXLpVYGk6SrvpiqX19ilDSgXUCC5xOzlRs3JSii7VUQxu12/kv5pniZir+dZvfZxs+Z+YhcxGe3
pc0tHFoXbiz7pVRGse8x3g0qJDZ/smrJkuQ8BPv7piPaMnDEVOX5+ziB+kyIxuemPniSQC0VM+CW
FVB0zPJnFxY0ltxz5lbKmQwyZws95TkXk8Zn2oRNqW3QVTzMHlFlsO014GxSdCiYDiyIzoGvtBeV
DvJZA7IKuvDEYqo4BXZWnFJRRkfCvRY1vLHjGJkl/LW2XZtTTF1Mie+DFz/DzgkubnqJyMK7utEU
vg5zgYEBu3VVEyvvPLMYa0+ul3WnuNYMzKn4Cdss3eZ1Ez3iCvBu+40cw7Nfl90XJeinuq6vtwoV
LbyXqHioA7u7ExOzlMuXhfh9HwSDcwLSMyEh4cl5am1egmmjUAgUhAwetLLYDBkf4bxa6luHN9NP
cQFBnm1o6PprkYXQXEvnFipJd+xGMiltJdtXiubfYDZddhzah7Q3Y26lbJiHJ6ei16lkOz/DtMSb
6qA4bdyCtFXHedUiPdoKzR9O0s0T3kJebMom028RTIOARtOhxEmCc4PkZTsB2slVcHyUKEvAg9/X
NHhBrhGrhdkMua8fOrtWFO8GWY7wODJrP4bqIxH33lWW3ghwpIZFqah413QuS7RdmnOW8peUad+c
R+1UuOBjfF9Zz6E6ke8zfSg7a8v6Q2xoutkbJuv6k/JfXJ3XktvItm2/CBHw5pXes0iqSuYFIbUk
eI8EkPj6MxLVd3fEfckg1XtLJQrMzLXWnGOKcdU5EQN6d/pt5cnPzC3cpyTRPY7sgmrQtT4sOCyF
qR+5s0xPJ6lp8hk8y5xYd/hT6dPj6r+yJjTIurrfpUYJGsmyfs6Fb74DwyJGKrN5tKXpwKALfnlJ
0Vy7GgPzSJcBaWUTQB3qyGKv777RwbaWJGKYjv3Ha6byogfxzikpc0GYx9+YXb6IUltnroGQxgky
VOzEKlro2o+pQ6iyskLPFaKbxudBQ2FtvDVqyT15ygvxtSJ28shDXL1m2wi3fIOHdVWm1l46zVtD
sXlellJQWrnQk8k9mdtLUtuEX9BZ3KJiaAgrYUzVpVZzXgYrnwtOrgJM1nLYLcde6ZrUhfqpL2tx
XuL5pnJgBij0wxhqv7SuIqmpGKK1WUy4eFWPY7Kzke2dsPHKdQtED3l5H5s0utjBtI+M8p3D3Pt5
dBmlXXyaLQRkuhu7Eto325u585PwjZ+a+romadrIphtzvewh3TY8B0H+l+iP4WKLQw3qbWPxiK+D
OMjPdHWhWPuDnuyr1ntVvi8uo1WLi2PH0D5MKlb0Tt0tSVrym/DZuSKDoVgy6lkZYQTiZoxPoDzi
px32TFdmt8VKn0Z3x/e6jWPm2magmwK5GgoGJJ2Db0MuWpZ8IPo68eJzgb7xCjWtf9pwWtZWEI+b
tmaf0CJnvBWCTygmqJBZXOadGy3gmfD9RwrX+ib6Yc+3xn8E4PJXcS8Q+at8J1AG0dUL878p2VGr
yCnD1fKBxvlY3Gl2ijMDm1ODJXrfVi63ey83QEAxzF939Is2JsY7Hzack666TodGheX2bFD6njv2
yDNimW2unjsV9QpWOmJnMtNBjR5RJrZ+/9WRhb4LcCGdAcSO57DqwXMZhDwIzszWPseeztaotpLl
VaA2ySwhe2GsCaDRVfNlGNvgBJqXJqIDkn/JgZPuxDhNNoy/VPKo6bY/SRqv9kvVq7uBh7NkoE0T
NkwX4d8HF/K1/Iud9/++ihO3OTZEeSXpBvM3wLbomttBdOWj+9FDpz6XKNOOQgOBPtmEzGWNdmC+
SyA8emWI6bSRLvicUVInQFPixPoDbW3a0P8JXppR3SNtyH5Y1XQOO46KaXL1u4B5cuhDjPagYfJr
qfXnVlpPrHuXWGunc08PmIsYZUMr6U2B3MEU59Qvow1zJEzBlzRXtrqImwcHuLvNsOc9XYlcp3Zo
8YHHyvL+1dqJS9tRuPsIDMaLWG2SELBMzZXzayT4u5P0+W2/35gZTNiUr9Z2GemWLjjgKi9xeEbE
LWhV4B2JP0MTGDvXuQzsbe7TcqUnm1wd88idTz/zF9LPy6sYjfvZNqq/nQnHzZhDh6hflkSNnEju
uRugY/dJPVmnKSVtPYxneZqeld9rBFi7yBnniF4P9numvoA3m709eajBDbIl0pj2/hzQUjG8irAC
g6vFFHsaOXrcCYMRyS+lZvDgjiwPTUCIBV0A71oNzp887p398s6j50rkOIk4dd8fkzwrD4EpAVeU
8yXwmvQIvrRQDNPiGnh1fLCT+BundXct1dJ3cGWB5K41zHdb3ZHOl55ohF1qdyRKJn56rVtHv9Du
fjmxw64x8ElBIf1uArDGf/ytyoDm4u/6iBw3u+UWN/9Yby8hRKvb8ktcyL+gowAxXJlhuA2hFpNi
WmqXMkh2ntu1pzgJYTlAz4NQaT8tWlcMr+sIW6haYF0kNJYNqMGCkmpfpsmbq4n6UB+iFME8EcwN
gCJe9bgQa0ieB+Z/8cXPvfiyvILJku+la/6aNLc9Chs9WZ9OkBbZfOhDg5aICSeuFLdIawl1nlP7
srwz6EWsvd5RmVxs971uutDEW06PKiLAuWU2fdZT065XvXppZ7G/atR+/1+c6pKp6qqY28IQVxuy
5SgtEuYMjfTCsR05uY13E67X2WiL4GVOA9hL6oYNzv9sLRIC8zzRk4DVBDAwQqdwj6ZkcuH2PvRs
FlToiGeT9FdaEDwmysQ+W6FtncdgWNNnA4mngehYedhE1nlP3gyCdDqX6uKu5YGzCWsGG8uYdFlC
OeuXTP6SwADOy76xLHUwimMm2lccCO56pXxMU5d/ECJFTdUAWOkh/XqZOyqVEyl1zaovs2r/Ge3r
u6QTMd1ezy4u+VVd4lGQcavRuY96Aplcb5+aY3d36tq7YC6cjF2iR/rWH6Lgs3u4tBDZMb1uMOHN
OjW9hQl3c+JzSQgnYn+Muj4vC7c99vAapHg8ZH//i1deXnUDbOvQHZ6NzhSsKrDeLYvla18Eyd6I
O0fj4WjbQdrDI0cyCPED4mYwBvWvMpwOCWiwTZfX1s7hO/nFw0+R0wd8+nay9jWYLLE7lhtSNYZt
qPUdfEn8hFabgS8KNGsHgfebzp948218hMvSTsVeGNoPvY1/2FrY/uxbxqBeNL2XTj7iLUmZ/Zs5
9HoI9egnkF32NeDwxqPgceNBewwcZ5GLmGMWjg6OEa2E10XxBTv09tPxHoEMXyEJcU6UpnlJpkWx
rUXtHKXSJCwLyrDqojEi6yznyA6pM7VGNNHnrbrQoN/nr1sgdkYu0omw/oIjsjvZif1IYPcy9DZO
Oci80/JqWcZGRQIQaR4GJ/Aw3TUyuvTWmswGg4H8905j5j3L+BbH4/jEW0LCjs8Ut/Z6pMQj046g
8ZJHbti4JqoWR2cv/23+loBGiTbwC/QOenmUdX7873BpUNgd8nE+J+/LRSnKS6DyWUVgX1uD2HdA
qKkRkV38Kf3G3WvYffeRHGOGTH104pBqz3YsjkuoNgEYn4ii0W91AnjT4J61eALD1MRhV0cokQu3
3C8DpspRCKyUUa4+NNrd4GaRqPqPWDvGoXHJUKxsw0OjgcWZU7AsBOf+TsSv3gEtGOQM/Ev6cesC
zdTZIp7hXDXZ1wRm4lYOMnlbRsN1HR4jeN9RWOKrmumvOy8SJHXiM1R31xT+b6eZ/VtWFIKQs0Q+
zABlk9CDhwDuckqdSKnKuDVN1nVwPf/cEt7UrlpZQuviWr75nPK56ctwh+5Ez5hCIGxNmoGwU2Qi
mhMZpOkJ52fnE7ez8kNVQfBFhaRCz3bBQC0qpyxzmaD3df2Zx7lc2iyyh/E1jHTACaXwY1P2bKIh
3VoZvpJCz5JNOMbF2o1jgpMkwdeD2f9aHKn2oMbWgZacNCaejtZAQhRGcyy6Ln+0RfjL7XrraozM
osgw5PSnnqwb1XRikv0TfTpdrtK9i57/t6n6EJkASecbX/97cvjg5YmoqpY8xTEtvtF14EY6nSE0
crPL5fBVFAENepLsb+Rl1XuUM08CBeqVY4UFB6FL6sDvZXJoA1he0fPhw47A+pWFw2gjrrrjhG14
05tyOMJhMtd233VXr6FrnHtauE9o8GyptMcvel0BqHHJ+av5KCbFNOxk9UvqCUEnjNz2MfL9z9uA
acjwYDB02RR69b0dp2ELGoPRcux1FysvulUdVdN9iidCskT2MGzxD6mN0F+SNHsEoqE9VRrGNhPg
yBPNf+LeLd+DGrGSibAnkzD9kENE98D0tFtBtOh5Qs/WEYuXcSHFej/h4bAL/a9hEHtZN2VkM4w3
wWkGw59RmF+txI/OQjXyHWLpzoXLBHwMrZNOB/60vEK6kwNt0oJ1YB5DJWJaloh70DlNEOlF5At0
ZOGsbOZdX2l1bOc5G88213ry0gAzR04PF0t4w3nwqN/sIR3JajHr6+xHDThYFk+UO+LYyyOK9els
oGU/o539CIbRhbrOXr8N1Um7LG7blhtb41a2RQEc7lUe4Zs+6P2WhBlQ4Kb97O1QnsjBELDdlGav
Qf57Cmk2XtJs3A3gdW+uiqrvcHsik8kakvL0+lFr6CuNvOoOTYYiPi1DJU6C5LcZXSoIclIpZzJN
Xzc0nd/bPB7OM1sfanxaK4gYjssVenlqa0CDIFeBoZUZz8UsEPOuIx+UMi2GU2RkR8cJw2M+UtWQ
Zrj+VINyj+82XaaYSTQR2cvns6uqhzY0A4K8+Y7QgdnLvrCYAOewSEqEikqk4Ro60wloYeMKVSOA
dS1gf9GQfhnZJm8IfYp6DHzlx8DuUCaGfHQGOSsUdcmnPGwOu2yfypruLf77ddL3/jYPB/mG5MnY
RQ1KObOtDlYtBbfJmL6YZ03bdmCUFHsGgUYFs3C9NUF9BinauyrTxnXd6NalNwdtLcOaii7L2pNZ
UyhtfQKpTn0xAv1XD1o6MznuQrCiqckWa6pLUjMmJoOf+CmgcW7AGooXWsj6KeY3rQLWi+OAfDag
3kgAfP9qsU3fLURReaGtFuZzWvnapTHmkwjb+lWaxbyZ8rBY56Xon6HhEZxDnFLf2vGVWGB930pI
XjNSlZvkKdwY6T+BsIM3oJuEMHJFOOozl+9+5nghsgryqUidfS588WzJUeQ3cg86Bkj2saR/gu3D
UKrl8F1CUNZ62b/qoUNFZJlETc2tcTU62r0mQQRl5aQY5kahVJUDuhQFxAXKk9ydUHuJyPHveRWz
zZmcnssI0usBz3A2WZ+6wEB8GeVofAtt2hcmu6OP1RDGYvCVWV3/VqRats5Q2r7GPARQP63zoY1+
h5yJ69bV9TfY1OO2RuXzyfVuo4Pt6cZjbAbxZB65d5J2DWtt/BLP/p4oAOMght6nmxW6b60oig2R
PQ2EZsDRsypSMsYGNsXw59+EEry5LSwcVJEPJx76a6B5YA/BBUIKNBseYVH+ccz+N+2R1TIe6WB5
vHWIL4STYYEc0abI4t9XXacR8cBsZz/msClEVXIShcZ9WTKX3xkMq1g3evx7lpXxJQGu86yNXv1L
40CZO+flmnbP51D78B64qemtcWr7xjwgMO++GmRSCFSo733FJuTNzk2z6rPWVB0yN+E9857OdDNN
G7Ka/A0FlfmeoC9d96L7IV29OACyqN/xKT3HMJ9/jYEGssH/PRWSnUf9oK0l+E2IdNFDE2H0zDMb
8Q/zpDF6gD6Q3lGCmltKjGbrjim4iay9L5Q6oaMJJTt0XWvMZOaCUNlFqIZ0CQa3gnGRM/s+lGa8
y3Rb3DzoZZNEDZgqdGJoiBcyUTDkE4r2ih4DFWyZc58+WFCttoCX5Q+NGY8X2wm6aM7/ui3Q62ho
1wMkVe6E2EcW/VerdsqjEcTDprFSl5Z6VbFBcjMnTCjY4Cl2t03ueGSMj97D1AnBGdJmpxOg+dH4
5TUfzfHZM0M7+RoBW+SQz3xt3kr1h1XDlgILTEPtw8rsU7SpURyjU5maR23Wvwea063txi+yqwhn
DhumGwQLnLEqcmlBknZs6MQehVt8N1D2rp1CC3dIpPwHlPPinPfazzqxYYoXlA/BWJZftKL4a3bW
yD4FWrLkxrN2NdwSyeDaJ3fsgg96BB85iLA7RmBcUOTfbdNu+OrhhLyA/apeISUISGKku4nuYv+Q
cfxlMprkofnEsgmvupeBcZhyPniyDFp7X48+aeUeSXYe/J11kCRMvyvfRA6VutLY8FQiaBc5XYnY
GL/FJU4HBNfizWk6ZkINwb1S9C/d6rX9slcCH4WVrcVHO0MNoBvEpjYx5BsrTODSZ6m2cyKPAxqx
NEGM84NWSf3qNLH7b/QccItelaCb6GGhJl++hpXpuHsdpvsKEd24Lnznq0S6Bpmpiv1LKTO6hGby
u0xksSlDfIVjBjacb+oRZly3+fw9au2eTo53jJXQLY7FV/XlOTgyTLjsy79lr4f3ptXCO2MpcFoi
t3bLr9UMCBFumFez9t17bZP7hbqAcUKOJZLZE5faqnhnADSvRzf3vqfNh988pHjjUJp/xpYoNzrR
C5d6yp6G1H4EInDRWhXmB1pksAMzMasDHJgo1e7ELWUHMx3lRVfLEHfFQSbWiz9M6iussAIUP7Uf
rGViQNOBHV1dH9zM8/aCs3c9TZ7zpjxto7LQLIujfDQE7sCWb9sLJnuNATULk06NkI7sI+CYryZZ
71P1yUxFrSnpEVzFHI14oBY9mE4BuqeTRZ99F5nkfNEl0m9VjJOxiKpiZzES2HILrA/jPHdrG7vQ
26Dn3xkc6Sc8QM7bspBmdS1zXRzc9mIQwtKvfFoQcIuSr8KC6SUzeNeuqM29SMz4HMCHISMhJpSI
bYDrsTL3iGLad1nSHpemTlp6YJZi4R3yvHUxTE1kUvn9hdRzVA+M4JtQdkdPXSWbZSiWNeWBoN19
ngfmGaGleV5eaaPeU7TTTUuLvdPqrWB2rsvLsnBqRuspRy6zlK0MTP6tYq2J/njkw/V+73waugOX
luuEaZVMjJU+R+ioQvth0WIhWYQ+1Yx9VrWBX5BuzGOHk+IiZHKEH+beY6DTVsO1ixv1VUnBV6Nv
/ZMH/XReliy1/n1VqFclcXDHnBx1T0PhR5Lc1hYopqDr7kRdBG89X7S33rCQsM3+K8j4svRMjwaU
HA9vSOW+nekxIx4h3iVyLvzH9L5Mm2h22dyv9O/QtxjkVNppcKf5kimNx7Isb/UKUisooxrbEe7s
qh0uli0f+kR5Ttv8t9vK8TxM3ng2RDwdcOUemjyaeRYooGRndsVqeV8bLyQG3an2deikUzSkzHXz
VVyVnQqvspKLO5WFGnhwhHiw95KpynZlRDhqn/feeVALKifvnFqUoMVMrh3wSu0ELOoepJl5D1F8
3iOax2AdESTOkWHu86ChOmnaDs5WZt0s99BbvmTM3pkINO5uLeUtBpbYlPbHnOLW5jPuD44zfGA0
dA5A0JyHZtPlIXjIcZNNX/fZt8LTw33RVT/z1gAQoYCcZcDkt69JeC5tPCrJGCFthqO6tzuGw8sc
YpnzdHCpqD+tvSsaRg6Q9fkQs/HUobkhRmgOCQpNCkpnCBhytNuLrpal+0+Km7eXU4I5r0xRjPy/
pR1CRHSSwHgbD/tuGTCMIDdRI3BTZu5gvtCEaGe5COPcsvqWlTG810WF0JtRTQR3BEyonE5gf5kt
c0M7LUuFKPAkzHKPUpqpIkGTeTQyhLH/jSGYbKFfeiUFNSeaOVZ7/USPGka8Nl3CVJe3OfmdpO4i
DCU5yDZXduTg+eJxxersH/2UPrFSOSxt0eUVlhGwYlCDt//fV1eg2lwzo0VFrWYYi+poWVKZ/Y3q
iJhlxWeGM6uAUHzB5jGgVvfFzzFHKUBT+YX+6iMiOfKSYA6us9Z9ap02HGoChlZO05M8EutUSWZg
bZYL4H/3wZiIS6p247gcRbmF3TFM6nnbtvavMHaS2yIsIOb+l6/b1wEmxUmU3rxpg9LcjMoi4Qum
Wsu9dKAKWxHzWR+dsYVIYxTFti+gnU16GoP7C6xDFnoW8igify23t3fRWKJg80E2JJOjb+zWnI+0
RB70lPobIZTpDhECrGvSk24uuTUrzceJB9jYEL9zesc1poqnlhJVWPgt5i8+wDd4i8FFhn8rcqZW
SG/idzNyJr4jdPg5gZcDJ6kxI6H3iDaxZ73PujB/LS+yRIcFHpZcspa4lh6T6QTibm0SmkyVF8EF
H0cIjvl0oeXsTszobBhxYd7dbUaSEIuylZa5ROuWMsK747WHyZUnpsXZtpekd00++3Tuy+xTEeJH
bbyRXZjvZ7/wn33hbWnDVgfpyWTjZnWEc16V7oBhyaFQLf8ynMsT4DEThZEYL6mSDSwLXki62ZPc
WUxTjNIdjkUIXnfTc73Ft6p0OUQwBCTyknvOdyhDQ4eNippS/TH51OhMi1LtapQ47a243UkYq8r1
tVir7B6jZE0ruMd3vPYdjWFkV1je+UESYXZcvj3Ld6ZsmV27gKBWXlVHZ4KdIjT3LGNDpHaUN/mu
m9HAB2MbrfXCSw5zAxlBt9L6aqQebjwrlqeq+mcRME5szqnBJzYE8kdGo2C90PkCuxpxE7gBGhCW
KbKijV2TgllNZber/AGkQiH9G6Bs/4s/Ze/XY6Pw5ssCDwytsZdRl7ek81TMnOlpz83Jmu1Dq5Tc
yxJVWDgyL7h90i4zmKbnUdeHm/zfkpNzMUZiQ3T2P+grCspGfp57SLDS2vcnjS2ode52VWinYKB7
kdFJBX5U6EfMOYe4z/J1ihIDrRFdqmUxIeuvhYE6Oc97Wip6SgswhqUtGiO4NlX2m/61e+hITX3g
w9MeeKsPj6apUWfih7mOwrGuWWQXxwIN2nHpRyeX0AjCq9kEPJZ+hug9IT9hSuxs5c6dT6O2wfgG
/W9vjdOkZPT0v5fmhRpYZLA5DpHelDsHowizrbgMTp21yrkyoQWg+Z0YbH+i6fj09YBgYQzAn+0H
jAZUMfy9bSVYXxadHuX0m4ua/mrnpt4ig7Rvsh5yUrfKlT/63oVf169tT39MK99J4BqPoWguzBHi
C0nX/y6heptQCWEvTAYkxI5OprI2HsZyzrfc69Q24PxjRc5bbQeUKF3efKm16tZYY/30PCKFRuQL
yHctUJCxa2xbunIacSenimpolS5dPyD5HMuxdah16+fYaM7DR3h+zYL0srzL+MnOAEv/lkbrbkRO
MLzp9NY7uBLeeoG19yzsMswfCjXPX8SVfUZUfCx2xNJWfIhy+jXVN8kfUbeqFvRfjHuMoyfYK2De
72xJmNIqGTnO9HY/MRz6UurhqUxt7768a5pOeWVazHMkQS7/lj3KtLd+JgeBvuneKnEpTEnVkWOR
RskJPzESKnV3HedOHtlCDzHycdLxql9z1km5mvC77vwa1bA1xtJYSTdna0Y/FKpfg2sNXkXdMJY7
R5W0jArRmxNcNp19zplD7gXsNpJteG41cuLtwSXV3geR7QW01UeHeDc/8bb4epif0MlYidwOH1QB
GFtlf5+MEZ5lBUqsK4fkN6lDU6i+B8WQHJwcKLZm19Zai/CfUDPAsuGVFDF6fCNyXho5lZ4Iw+8E
cTMGivuVgSvzbVloywZYkaJ34SdEz6jmvhY8G823MYra7S1VTY/mL0FuxWFRl/XajwI+zhNFSbzq
SJF7WYH5rfSQUE0DxgC7xXKNR37czv7MZLDWrJQUb7i5ut9EC2j8OiNu2sbVnzkV7rnqreg5VkO0
srOh/dlVJGfm2YcT5/Yhk/P0LClnKZLUMamkQKZltjsyvjZazjPrUPc/qKWdg6Eld+J+ShieISGd
tSW/6TA3K+sv/gn3+4D3cefmg3FIreJkd8b8wNb8jx315ZFKZj5rQs/edOXCK4qFUqtlb8uveX52
Bv9jH6oyYOwRQx47TR3afy3SNyKDFkredPjKq7C9VIn3RwfhtrQJBUNvpkr5QEeNitxsG/dqMm+5
9gDBUH2b085ruvpC7V1f5hlyZhwM086KmRZUfhRR4bfdtfBfWYP3Qii1cGLRy6qlxe06KrdOmBB7
8j/zXGPayYpUgjrb8vw28KRBZdqZJPPQ5Boy8Fgiec1ODRlHqKln7WBmBrO//w3d/di34XIP4zow
OnzvifyMLTDcMLtgz7sgOidVr+vb7bIFZ2KNrUa/isxSRtRCI/Oe+wHX43ANxFbDv5GHZ2TZObZ2
s0FurVItCvyHjsM0TQ0ly8zgZBDyD3re66cgIu/UFKEEXkD3td9oLo2MDBQxad1frcxFzo0XytiS
Ncxep3aR7FOizSvdBkgQeDlaNlUaLkVioY9PZtjGThuDN8aP1d4dqoDkXIK31p8IAx9S724ZDSRq
oBAD1mWMUChrfZjtCYhK8Yh1/X6ivXgA3oHSlUJoR9xRTgwUB2+j7Pe6RbKMLVuyZdVbMaggG9G2
qzjtJd66ROIMzRnhwsgoU9quPdO2GIkdP4fZMFmKm7zYFzEh3TiK/Avlj3sRa9Mz6X+rZfE6VD1T
ntlMH1HB/5A+MM02K0H6kqtMRfrnXwytGa6gYY2dR+LBBhpI48FazWC71v1HIei8BIDDV+2Mw2AY
dYcLK9sTYPKs4gOp4o2WmvYRZ82xqOiRrbrgndg+QoJ7C4yw50KuQjLP8KdCtUqXa4vQId0MfgYD
KBHy7MX9uLYseCVSaWNipZIBJGSf2i7/HmRERS41Hth+RFaVTdywvx/ROUyTQSbAUJcvNOPa2ixy
7mokx7xkBsTIT/Vk24nmD9Hq9nPQU/0wJXRHJYaXp9SZcZnWD/L9kmM8hKfK6pM9KVi/MUe5yd7g
aGlqXE+N3jeXVBLNZ/BIOEpFsiyF+8jhqZx83US9jC3I2IyeNiAE4I6WC6GdzKK8O0sHvQRWvk/z
cje1Uv9o0+ANZUt+rFSSm2cHf1p0zDtdEVp8vmTHUjHKIo1pU8GZ+NlmN6jp0clpMulu5nKkIBRA
kDVyRNU5rgUAcTnc2Us7GObGwlywa7Q8/yi6EKEK3NOCPe8tmobjlHcfwmdqa40+glO12Lk9nBpc
c7XJrTo0TIxQKGrfkoBmqGs2P9m40lPZhe+AmrSjVJJEKlcWzzz2Qy7PYwiwODCHfZDW6BtDTRAA
15frMsXVsXh1BiUmLML0HzcWr4rq4zyU3sXher02rfq2hOUgbGLjrjV7h8L2H3hQDMn6pj0buKZx
u9nfGHijaxymjVXiNxs7IzwTg+MhZOiqvTEjf6xiF+E5lqejCU8DTGj7tW+E65F8OKxNcwi2IDWQ
8xdAeQB4iPIsxsraTr38G1YydLZ2UoRrDnzK75kwi1VjG3sX3vkpUTowIJVo0uwONKmL1KfVcTXU
aikbcF8FTWgIH52FPk6ZHrAR5wymKGj62LFPDum7qCX1AcFx4Oyw/TgnWt3OiToLZHmdkXu0FE1e
6iD78/8g5zVPOYKG0/LKoEA+yoV6M7nPobPaHcNOfdO3Cm+lg4UcJhT3c+A+2tL6Y7RYWBsNpmTl
AoKPwTw/a1QBTme9mSBCViFMmt0i8VkWZqPN2kn1eEurDZ60nEk9qAcTwZ/mrz1YHhtsgOa13xWz
118s59dio+bGml0HvHknU7PfqHTQsaL043nuolvoptQ7FmBRKr1DavfeI4SAeaSL3HLL2A11YxHK
5r4HAoeY1SSNi3JKL84N6srWWXed88s0IsL5oqKBDunJd51A6b2KPsH7zfL5Ktz1AEYvuhrgSrUE
QYrFDEnoGvJH7W6tfNrXkcHPwU/KNRkFD3BnzAgJ+gxUIxXbiTb4H/QJDkbPyAksivGguZdtXdf5
y5S1WQ1qeBfYY3ZvfOfo19Fbo43iVqjDXI9x4Nmtzje0CLZM4dj+hN/tvZbO+Wcr3arb6UiDtABz
NO29vLLfA4/kilVRO+lFE9U3z/PGZ6CWLnVOyQzXBYZaY3rJfRhnG+8Lc8iC8ury3xK7AjdsOyDR
8gr7/N9C6qm7aiLkOFowF9dlGTDtX+KkmYiUc79EoxbhDEyth+3zSGj48LoJWVqrepEDzfATGqi3
KUYgHpi69kQ5SBckZFaHC+W6BM0tdt9ONXq0Lv+tIWo/oj8qn607MIf23Gkb4cICeV63TNxteRRo
xJcfvg4zwTCZJZ3lvNML4088B5iTGNSeqykm0kRZ4giq8y8NYgaaFjjyn/2QIczvipKnvqmuAaaq
7dh0LaNqr3uI3rpkvZOtJvJbDp9Xb518ykvf6GvOLCIRFBAkjhlHyTw+Mfbi9FZHOLGP8bkyXb4s
CbEhcFzdDTmFuJTUWxzH/WmGn8rG0TmHykzm+0IFMOzhiQFHG9MOvLn94crZOP239J1vnIpUjRK9
8qoh/0fzYIzv4MoiMgGGD9z1EgWP/g0pLlREx88vCViAW2t0A7PR+g+jIP+MiqpllueHu4Hh33dJ
sagHwjvht8w3PH70ZzOUJBma3neDSF0szMviQqg7YuleT3Eyl8gvkSggy1/phFbd8mFoPpqmvMQA
mnd5UjFlt0WydRG1v0ZqVC4pqfxGD3IFdL/Y5D1KeKcLMpVzUie3kWRMOqH7OPHccwZth0ZqjmBG
vWJ2uGKcSZKknRjaPlNm2lyrtZNRTD7yw0gUayNlLrOoBo0qYJaWyTK+2u6mSPwOpSD3AMLAADND
HiM3Brmj4b85hGZy4awwIPJ4d1yeZrkJmP5ixnGI6FbL8sqovnRdhJkgCK7snxQN0iGJlJ/jwGUR
tk4Jr0KYA6I1eqzLuzIzzSszJFxNsXaCOopPWS248VExcbFfN1n4+zMVVCWFQjxyI5RDWhxbJ0vr
yy9DT1q6L5yPPGnfSPXim11WN+kmEdYvZ94kugFMeL80naNEtLeqfFty2+hEHZmAZAfXAkgtyhHr
Y8VMc5FaegusJ6M9YTOWaZkFEe88iAfm7mRDywdym4vAMxvS+kAdRE457uNlmbLmlQ1QbcyKwBKv
AUQNZBSNHP8IEufdbAEeCKyvQYeS1k9m7frvoMyN25idyhYrut/to4vJkA+sYsL6GbxXml09dbuo
b03iYS/D7gkQk15WFEaHoeM5bCM0/k5XNqdeQWRC06YlQqDvoUjBXadh8dNuj3Kss/1oEtVNwZdw
IHnBoXVtvMy07BFf8S99aG15y6XC8wrrVmWdR1Q93lU8FioEomjyw2RWBSUuEZPwUsNfMG0l3ZcY
SZnq7KTCBBfFnIwvPIqvCDEYcgMk7FLz+mNucNdVs7OGWKeddPs3v6n/+SxpmcQMx9kw3xZB9GAn
JXgiUVz7djJXkkbVKtWcGdcoyQm+Wipdt65d8Xvu0Z+WVYFWr8b6DnKpeLSeUZ1BEaiCv4gdSAUl
/h3qUHljEjjdpraLuJbgK0a8wDkEhyveNB5Odr+b6D7I7P/4Oq/eOJI1if6iAsqb13bVvukkivNS
kBmV9z5//Z5Mzh3h7gL7kmhypBHZpirzi4gT79USm+suT5N1yxbM3jWlsHB9pJQ+cuLLuMpoub+c
5rz9Z/rtxIZ9WYNfYFBpnJCLL4PPS9BKBkgT7wcN3vdm5kpw/Y+7Yf5oaDjknvMfk4PyN3wOSnsX
3/VQr/1CEChqbxrUF1Ko4g3qF5+BwbEvmrz/qAWxamDkwfl276cDY2JG81dggOWVLqgv5TiNodXA
sagdBJuHOTiTNCj1r6Mw0wuX6Yr7jUFP6tK8ATb6x86pog1iIoAIWBArl23E6ZtImU5m03coBQvV
ErzAhVdG93LAfDcINrNT5mLXLYWslEyMH+NQ/fVbuOJaSqCSWrKSJJkXXOKIu+SfpQMQvHM5G0F1
n5Q1JJk5SPkJ2YwSGy1Q3Arcgx8YrwwGcN3wji5diEaLi0eGuIixdOd0ql5GqcKphfdpce277M42
xX1ypEBKPW3+tNgHq6B9zo3s4FDAirxXaxcZDKs97nJFe1Li8GJrXy32iTDFjMfIbv0+YWT3lcvZ
yyqG1nH96zM/QMDcOMWc3m2JBOs0O7+4WkU7Y5AUX92Y3UciQ6m1ptlXN3Oxs3rugek0u1281Tsd
+ZnAdz3TDZPpn+dcXp8x5E33lJojfalrvRB0X75Q6G4e7HkqLplkkuBTSckuVR3KaZTWm6nw9/Hi
+kdAcf/kZmYmCidAVJAfSQ/SE5zf4i6dCaCy7SckNtLs2cWvnKZPq2/jq7MWgubTtN7KVvsV51l1
NlyoFg07Lzeu8CAkVnOm73SyJ7LGoKSCpLzX2oR2iBudvZExx095OHjUF1sFs2csaBgnF+KqU9DD
aoT+NqKgvjrOMkA7jGmgafcE5bJbrpXzgx9gfggC2odBI/+hvrfgg/m08zEIwuv/L79CedFx0LSb
WOYsefd3G3Vmo7eL8JRcOnGj3Yb4pVWwEc3r6cPonREWD2ppS/adxneiy5PxyA3YQwnxyHvU5U2o
l2l7G4X7qO0gf+Ouz0xTpEgaGdt8ETTlfbS6aMtOJD5olOtCDhtLahFHCPpda7avUyl+2fpYbJgm
YbWT4qS/pHeSi/rzyOlsT8dQsRceqXfTof8nDxaNKlwCosrWaDUZG1uf7vjG4jVLp/xixPSzpXgy
Hc9DX8C/zb6khPwzB++zudC+yrF08+f4B7aI6E5GQG0KCM413OC3BV4yTh1AhwKZCIOQcmjr1t0J
fZjuJNYt2rBsfyvSBeKiOgu1E6G10s/ife5F1t0ui0OXkG6zmAtuR7Ns97HM66mlaILu6urRT9hT
VtgOaXZ3ChlYpSlWiBiwpQOkKCD4/6yWInNO2TQuF9hXwMS4VE03z4/pqMU33aE6XjhL+peardk+
M8leZgvWv3bu8f/JR2rxJYVKWLPYGdJMb8kl4H1yzPPcw5hWFSHxcu65Dib00+c3J2v53AypbVAa
F8tlkuMqqaqvRkJGDBLT5yMEn2Sv8fK7HlGfTAqefxIYIugpncm8Qnz1K6Rs9Wvo/bhdJ5pQFSKO
BFa88XEeHNWdq/CLlkqziGBovmS8KNZlqKL5rha7mfQTDoKXNKi67WrENvLbHF/Voi8Mv6ecN45U
6vCLxBe6JeOLLZfO78Zzbh5jKRoHca+ffQ9k0cbDOrJjfkT+baKibBlonkyxeO0sVFZ+kGnFNYFX
0238DCxDx4WNKx/pI8BMBGgYxJ2y1tsF65JcPLmAJiO532s9fc1R+mYN0CvNsRc8vfIhTh5DCsrm
1sXfti3kuRwLtgmxDOG57nyA6bq5A5mFh+Hf/6geeYNbUiUlt7HJYh75WwMWHYKcC6GNS9Dnj3zo
hpCJB2OuebGLCxNNb2PPUbmzSAicHbnMdQ6bq2UkbTe4JYZmufGGFCdVrUXhHWODLgGHE7dgXq0E
tkNLENZlfvYF2cHbuliKXrUObrXo0P6FF4z7T9m/jLSLwelSGgESy/6OHak7mESb+f1ZjDEl3jfF
1GFVyc+M8qiIEDJ26AzMHQECcOJKsXahJBOKKjFTiSV/n6eUU7LMEFdsiJ0MOMCgssVZnFw+b+pL
mjytMiyuloJAzZWa2fbawjsL6zV9FiH2PiJjWjOKS50VAlpV/OxpTRqqNKMnyVLqkUo4arObHwkt
HRGK3LMPwvhzsYksE5mK8ALwq1qW/s+CNwGYrjDeZMjw8/6mbnLqdqeJbku03j0bXgpNJesoAODT
qr5KJVJBxMDSIzaAuZysKCdPJUMpLs4ip2ln6lxwZ+uOKz9dmvt7AbhxnDTTORhU+0E8rOYnUAAT
U3L6AOLggVGs3ZrQa/Y2PSrXyRmZ0Tjwss4QPTZK1/1jiGhXi7cIwtbuj07a1kBDg8T9awJ6eAqc
9T1RUwkqT4IDaWM7NOEh71sXPPTsWdaTlWb2EyTgBAmlZqLpQY9GATwNWBOYuRvi0PCS2zLtVC9W
/blMMvKEF6C58IblCspedgffeL2qpesE5SZDd+e6lTHTGrgF1t6lrFM0E6YzO/Xl3I7aXufkvfFt
cpDWKTe4SdTUp+P2bgu6CXGCSfAnlRtZM1xwh/JJAbR0NjOQWjHAJezlrHBtf7Cfp1QHJ8w85ww1
WQwZeqqNRE4r+/ilT3sJSZtvsZ8ucLDW5iBWDI5t0OaHDCn4bbI7l31SUp4nh4E/Jnprs8pPZ8Ex
pWGQzqeVa/W48wXblj8zfvVI7zCUCSDu0UdZuEhhVr5cuLktl1m6llynMk6Eo4lf6AX3/f6RATvA
ZlES8yeM+NwTEAkdaCooaa1kR4EX6uAIkpYhfsbzdVRfxZ71vMSNhWyb2bdRasxJY/UXCIU7FUOr
7fWfVFpWVQ+utgMeaQv+/kucNoCZA+aBx7zFuODBLdt1uW+GUz+RPvbPeO/dlzZjHlgU9U9u2e2u
bbK/8ponfle3aGCWz8WVjdz40taYMtZXmAHTjba15bWeKMyrGBkd9ZHZqWZgbyPK3z4ZhjegtIge
elVU3ujm3SmhQ0kelK/OlyAjKEHqxUyjGtwkvpnV+1pRs8pM0NhRRICFdab2yJjrEFyhfQL+dKrl
TF/Io708xNCAGuvbgNLOrIxAj0uydSHvupEX086wpu1BeXgGO1mvfrePPU5cwmyptu/N4d4P8KBg
D2qHalyNKz6Y5Li+U/427D0OvY9ALgaTOkLbTrbvveiJ+2X2XnWyyM2HqtPQ8pMEjnjMUd+BT0R8
gxycPJjQsDSgyBqzpE046B+1PBN18LC5uYGI8LhF3QOE3Z0o+y+Noxn8v0calkWxbGsooIXbEKKH
YLxvGltcKWpyLob5PudowXQD2p8uA+U3WPrxd5Km7UnTXQPHrgAMOMBzhgnp3vIZY45nHCbVeZkP
b/3qVS9BQgcIghrZjH4495kBP569IMA+P0XN0pxPbUUJLFOt4Z10yQ2jAsA9lFc6RatT26qSUz+n
YXJ5iQK2y2WwrJHaWGbpwoUH0iBeRZXNBp2vWqP3TpUW4Kcx6CG+c8A2Ho6GoqlnX+qpsz/w0nub
mdPiHV/rcBwm7LFpQTFLXVPRO6YfwNHfhCFz6Pign2jQbBDrsPusMi7N243iix7Tc9ISnM5W8yfe
Tz1s2riGTyf0R9BR9jGykd6qSRO2v/Rz5lQ4cbNJPcc/xEsXZoldnIUIUhwxLhcnmzwr2GeJiFNm
Lk93Kpx64k2Xv7x6Qhrp6awACp3X9dQLH16QnUNrq02D0LvizoErbS9jTpmYNzw+N24ALLIDXBSm
016MRQlNDmusRJOqxR5XDtzxUiFote2RwmT3gPTwDH5jOZFCAMYXUwCDnfCvBN38wSC33bNz04+G
zVirywX7RAgnxnZBed8qnS+uW5w2rR8ag/Y7TXGvq/JBZ0283VTqy86Bqhu7xvgesR1RJLtCTuDU
o1KO4VoPxGWDJsppdToqSIWZBNpmjmYgSXJ3xIfj0KZzcVEHF3WEQfp0Tp2ZPxezxyQy0Qw2ub5m
bRKNAXGuc+Rk2lRtgAcY22ZARlnTAWMQtR0zlkcPV7zBQLqPn0vYCk+ey8afOavHjjJxzokQzplB
rietaUDHRESmGdaKVTrrG9e2iw8CZct52X9dEzt71miRAWLgv8aMD8g+et7WkflpBUZSS+p9pHGK
spdP73CA/SOU6xkFlDfj3S1PdS0H+bn90fqkCpRwH3PCp46hLzaxmwG+7ZL9qIl0nwKm+9q47odT
9GKfeQa/R5XPnzQxlCv/KtUkq8Mq1vsCMxvT4+PCft21J+2hFrvpA7pI2uxAetPbzZbNW9yG5gd3
EWv9bELFQHO7qUd13sL8m52trhncTYQnTkSfoL+NejUzTO/JRMPjC0cHGm2PzKUPZfPQ9eBpyGpC
ngjLn/fNrqkIyMZCHFzbN/e6RwQrYLL29HWeIzw69dycFwWebKzuQ0oedzEbxn0apmDXzBsHOtnW
kwNIctg911XMqwrPpBZ/GenfXBB8tTH5RYOze/i83yduef7/GxdUXXjNppDIDM2GbmBDZqMxkPiH
QweUrv+vbvTMwu87r0awXysOxGkVFw9S+m8lzZ4jsWasfQpJrsRSWjXwn+Av4dDin9lOO/vAbH9R
bIqJTC8G7nbJi4kZ5L4YMDNnChQ3iYtjPuASfut7876OvoMbrGrO40gArwCpHszGVgXE1o6UGOoI
opEHERojZn1RiwaEfefVXbJV5ReiLw1Yy1xQjftcRZTey5IO1CH6nbmTAaDjptmzbUGMWrVdVYMu
sGr9Wy/lRAE26OzBngwXgeu/6Lwn3T7RWaOfoTqTtFxSDfmfS6Q5t99NTr1M1Fz32pK/PfNSUZpX
0wxt+8W+0qfypD4QhvH6/78qzv9hmuPt8ixO97bh2B6vz38zzYU/2Rr1ONHeajCrF960x/E/oLWz
VO3sHOIIRRQgwz/fMyCD8tGhWE/9kaBPxof8W0UBqK7M43Q79JrzVgw9PNNpKQ6T/HLgMnPMJs34
/K+WN/vXuCzijS4jXvaq6TfY9i+phf66U87iOMpw2uBXgo4uv6mKTNQ3scz/+02iaRvTAc1oRR0f
OM7amLKb/lnp8n++py6ug6x3Vd+zuqkjeY50r/7wnz+nvqf+sPpeorvNZzvQf5Wq/neLove/62Sc
wAkMy2A6GRi6b5r+fz/jtpmO7A+tONQA9oa5A9JILX7LpjpxtHivbuTZsmCYAZiV+GSCLaI6Kp6l
R+9pP88v8huJFcNX8E26PiKzA3+VYrhL+3yHW0g8GViGYAoDsRx1TNpe0d7clUBxVSY/hfwEdLgU
TrO//DOZYZ/6txBsGv7ww2bmFJvOZUDYc6xcOgBLLo1Vp8oufjKLXl9MPe23PmnDK693As1gegni
aABSaWsvCekQaJLqzBxrAP9bsz6rPUIlhU0rLYG3JDrkoi7HUA1LykS+XzZNo+wq1re6tDmG9SPw
z9ExEaUlIw3GRbDTVwZKczQsdyrUGcEAq1kRuDDK+HQ6rO9pnBSPbvQghoLb3LNLEExD6xbkFkJn
Dlxbsf70uCJ+TlZqo8tPK1vaimI2c6u2YsBtvL0/pxM/qSnOhlxiUvDQ0RyuENSHVEd/rsewC+BB
uKVwz5kLKyXO3XFHLLWB6bafhO4RvyV9Z2iu/TB8I79PbGaWpJ8eDB1SPNuFeeQfnR6CuOGJ6s3f
goRmSOZNw7Kcrg+Te6vKP6QQZKBW6UtYtsynGCfOYUMgC6E1bcDh4TVrHD4cNJhNt1aCxLwq1Q7w
rPKNJYnEI0VqV8hVwQn8cYgVL74MQ7KjsL6/W9JtnuZG6INwCZc2Wg6imrqbEXR70zDWe+u1ZVgl
PyqtpUSkdvoH+JFsEzFKePTJjZadrZX1499QDH9aVZNuUuilJ8tJxwdoIiRf/J69bUCitYz2KXIj
8krW+9roWejLuSEQLUaQjdEG2yk3v9d1PUB1QSlvWsi2TU5NxdghPVp2rZ/rZnBe4loonTiCqqjd
El4vPOFt/QBN9nCgQp9cq9euI46uaxbMBQd8trvJgpE9K2cqP2Zqr9sZU/g69ExhMdijg0QcUWa9
EuFsdMDJcmbwfZwibznjaYiH+XVMpCMh8r6i/x9ar4pprWXwk6V8AAIOEKqiQQvsdcceydjpkkne
9dEYjk39i0K/4x9MT/7789YN0hCcdLJSHFEtHUa2FEkKOcQnOHFBA1+O69KfO8mrUouyTZBC/wiE
7R7cpciurQWhujPdTSQjcNbD4LV5mrmsU2z0tWuj38ilT25HB5sP2Co0XZ6GZEnf3IC0rVb55tYZ
6NX2+dU3XPdLCNnFRy79LSWGoFAYQfuT0c68VTClwaXAIyVjuceUWNNBAg0aezMdmm1j310O7gc6
pDS8ekjFvdVe1Z1TLZ47LacaPQMUVnT+s7TgRZK6Xo9q8lV4+RQamIJN6TugooTIWMbAWXM/JMlu
5Ng+FGb7ALiw7OK0W0ODgek2wnK/xZGfHCY55I1GOMteIgOuTk/RjFmmcOjpNpzPyfxrzmvzxaa4
b8JwDFjMvBmJ8WpT2rPBs9Ty7kFZBAVZ7IKZ9pPB1u9eHU0vkwG9BivejbsYS00+bS6tgaKGzKYA
Q/s9dPT7/FnaxPhS69Z6cCeDYNy/C7ZvC/yfXxFnihprL3z/I9MJdh8DWwsoTQb4Qb6Kipa8m62j
jsoqEDkxoS9+gXMZfuvXLOnHg4mb7KwW4XAzmDPOAUtDzjiVHpvU9xJOmDqibk/YuOOywhkWtpn8
chKUX9nELXek8quamNFCArVeMdSl/mNtrSNZifZa93Ww6TljH0c38l9AiW3WrAzgXWQXrkrMm6Xn
A9HZukiuXwXN9tTD/+AQYk3nUT5qfYxD5NePOmYJLsEwscmr35MseS/tYAwnCTSyZVZ/RIXkPGZ+
zGPw1S5BLTUJ41mciOU1Y+wYgunQ38a0ebayde+s2g/Iwe0+Wt/iIB7DmAorBPT04jirdTK5fnfS
oaVJhLtLjzPv80tgUDOQJY3NNEJEO4O0GrigZUi50RX1hqaIlHmoSA+dLJgxPIP+B7wkLvG8Atxy
061Xj2sEjND+9gcSVug2nhSjCkUSNtFMEbhNSqXntj7pWnfyO9O40hGCkTAnz1PNxrfCiH6uKFlY
4+kb0iorw57OJEgr/Jufl+s2GmZoC509XOoaHp/OBXxfab2/GeBmCjGXEUwSRnVdB6q08h5Dlw1P
7jiihLvHIk1gbcMgPqSoNU8QkfHG47jagTKckeUKn9hg6jyPNhlS1zYudguafjCI+cbVB6awNd9S
K/JVKcWdPWcHJRw7Y/veJPhgRF5114Ena8ew8R8JxhxSLsIIh039sOfR+Ihr46+Wbl5Ib+wSSgZs
QS5C0r47iP3JSZ0cl2aAgx3zgdXj4CkSzAEhSEF160iTDEZJDGfmIkLd1FZdb9Qy5cPXyAqaaFfX
bypPp3mud6hr4ydOLO/kln1I5Hd9tFVpXdPCZn9q5LDhZqIFfkpCf40WiH8z3Rct8LUtwdll5zFu
3yKI0QQcmenO0dwinHuTZlbbKS42BPeATr/HnNrg2lHODrGkHc2GHAnrBA2GHsxYZlrZJ72wkRVS
cVacHGlUFGj621neohVfmXnXggzqv6cV1m2Vnyo8c9wQoLLZYw1+SIG5bBFtO2jKdXGKEG+cuC+f
1pXwmW4CKZsFhaQDeTzFngqYFLcLDjxrTZwnf/Z+9QMSVGuufwW6dc8IJoOtmc70cfBBmPInuNrR
sZpiUKqFODCiaY61bBLPIGc/12UizvlQPcpFLCdB+/llkUvCudPURXVVWWO99V/cwDVCg0LEE3m3
3R9uZj+1PyFCE8/1iA90OVjtRbbtjZRnsPenNVsz+YzKRsAaYsGhnv2/XDdfrpGcq7Rmhdpu7Dzi
pMFg3JhhdXeBa35XF/jllZm5BER3ZJ4vwe2hHQACacY8A26IR3ms2Fda2Uyf+wI3Qx0J/QLiVZ7V
G6VpWHr6q2MKeogHVPOxJS3YORktf47zPI1sjRwg0wfcrclW04jl+aKOr76+hiU4/nfNkh31aZ1/
6ZPqF4xKSoEo+eiocSUs01d78mfM/KU5pnFJTGKXei+Zj278MT5rzjqfTCR+AgQk3tm2ezt3sfTn
NTK0HWPkMO0TSemiz2rjE0wovaF81gogQWW84CSq86PiVGFCgI1omhvCiCnW8lm/2/oHwQOEALN2
cMjdM5AK0rzb42Uh6rBAehXIK9pkgWNHLN02kYGGxxj8mDPHOMiiekr20omxFPpH71AtBONBQhHQ
kosm/qlh29l27MzZIeGdyV0I4narE5Gh9qPIfOdrakQvSRmdeim5ppUQHUqrdQuqOD8GcfUNT611
yCiEDBtLvEIEgXufJc52Qb4pWubSvYT3VK51WAMOKwrTp9e+LjE9AvJBmUN24X1jg0smL+8cGjm3
R7QD4l5p3y34Npgd16Pu5s61dLsnp3TMoy7niTPe6rNH6M42jWnZLNo3i0/sIeicH6rRUB9wEqYw
LzXZJ5LLDgEcrTGnjj7b6MZUQLTqngXTpeuQlRl+P5rMlnZxwmnVw8BZ/FtWWyBgmTvs8Wur1roe
jsls5qDQKDfaFdTLjFP1G/xZDhv2OfGm9FvfjmcEs3Sv5fZ0HHtt2ValgDWyuDq3tCoF8G7uam80
ODLjJ3T6cR81hhGWY3nhCubd7Lr9G4GBIwuGg23ZkfwoJ/t3Vln2tZ1yjunm9EpOmUEU0+Z9OzfW
Fx8/1srp8GqXgb7PrPFnumjx1gC7xt0KTqZZMzUkJ3boa72+xQ43TFMDt5LGwbGW7KJajzG6L8BJ
A2BMGODSbYlUdanWOdtZxVhdLbjxmCEBJKiFAN5uTAybDwECZ5FTHiRxobB5iPlMY78hiCdA39QP
y8VkFDmUEaKphQN6xQss+MNkdeOhxbSy1/y+3Y8N/1AgjHVbwulBmy6nayP5t5mFU1uP4hP1SSko
iy8kdkF1MTHmH4NFLmBxGdkkjp1e6WeGouJMX1YxfbewEh5nFxRZWy/ZK1au6W+0u2zT0Et0JL5B
X5GM5TsBNezYXF/LGR8/ubWycr4l9hu5wCcQHDvlb6Dmj8iOleG7QIWbqua7gwMCN3Iqbhqj0J09
+aDGo0lcTG/E5x1bbymolRvdQyuwnHw6DqU7IgJHxZ4BJiYTAgqlO706K7OoGogakOfxRwfSZet3
wBrmNCles5ZklL5W03aLqpbdRrnkPWV5Wdb3uOH1eMPNSzsWwQSGaGmdH5mw+bkY0l+n3hxDNVb2
JpDbrgYO1JbRiUE2diSZlR4iX+Dk1Guxz4Xt3CeJxPcWl1oNuq4OnB92XeP2197hiivfJkqXomkt
Iw/uPyzvo53MhPcT/FBHBokIYBCYiEkTDnKJyZyFlu78QNJmPr8QvRVT3m/jNc29zUoBIQ4SE8Eg
j3PuUgzvc6TunY+XHmpnieiSOdVZ72mrcsq2fbW99KdJ992xnCbr6ozTl1yjPYifceAvBQEqtPtj
rgPzOY2rQ1fg5tVBzj5HJA/orH1ynCA7zBZire5QJsEVun6zROzv0sZ80SS2KhtoQOsH+0YIxbgM
SebJ3rZwTKB4lFK6Ye/+lSc4OPRSmEVYyHZiEMv2MxLryVxsgpNuKdphN/IXrsw5uitlUzYJv11t
tFwezaPmshHW/LK/ThgKZRpULVSPrIc2ibESSUehWmKLeq3Y2vIW1qYBBUmY81M8EDBWew/uVjHS
Hy4v0ZZwlFkaRv/cPemm8IMzlHcM2mnd3FofA8fkpcGesRK9OWluRqdSNgTIcwZZeLbFrt19X9xB
Eg81gwpdAAhnXR5N1KMieOIXbJ60qiToTJQg1vJ5W7ExQLAlfFeyod+QS7EOo4lGT1Ec40g/xeNW
Fc86lPwjhzvYAx2dbmAHfrVyyKp2Gprk77ZCXGw7ac9jqV8cKAOPYgwA8wfmm/AIZUk5WAnDhk3r
V9ZYcBika3xKyZhrsvfex0zaYqXZTS6dP16e6ScA2ThNySYLVwaqvfwj95q/knrJr7XVpe+2n57/
xoA93Bu/5bDQgbv2bTZalpYeRBlBXXD6d3VPqTTowuys/BcbYVD4/QWaZX62DaN5wdLkEcKk0LG6
TF0+3HzvK/ES55R0oiv5OC5PNEzT01CQcuIGF50Nc6q2s0HI6w/31KzzAX+f+5TYDodDR8yfZoY8
w1OmyW4wtemEJomspo7zdhZtRilmR5m9nKA6PtQBbaibj1wkwCK7ZQwpTboNbCxK6cPS5enTp/13
BTupYHLOCEty7ckK5MY0sWGNvygWc5djBpzgPlPPRcvL3HNCYCxV7Tuaeg/GmPtPdU2Do0uP5w6L
QrHD2cSoLCDYn3JDiGTVpGO4I0Bnjhgh9Ml+L+Q8EXpZwK/XL6fA/0L1JXpMwXhfbQbAM+Im6Zrb
iMGH9IBfQ2bu9J0ZxLhysfETXOsrJ903WIFpBeTtn1qutH6AuZssu7tFGuO0oZl5soflyQfZuE/4
wXi1/krn5UdrDCuHQuLxpGm+Dz0NO7yFM1r1+Lu9a+r3xSfgF/u5tk+GnmwdJORGW765aXlqksU7
pb8Z2kQXB14ndEw4mVC0fmYBJTq+z2BrnHV+IWAlWCzEzQumn601nhLpeqkMd0O0vzlnuVUcYvs3
1IPuutRVpe3bUkueBz3/0c1cRGfuSBvhGfHdIdjTAo/KfTe92CLj2mZNoP/XR2WhA5P1MQD2VCuf
tQ70hu4kz30lM3gIwYe8yE9upNEbAjK2bejsHcqp3g0uT1tLL2NXiS7k5D/thJadx9WhgDJdfvCj
mAfOpvvAXuhAmZP+pne1T2FzGdIgWoPrGgg56wO9FOlgb5KTKz+vth70IT0WbLHUMJbp4DkH9oX1
qKf78ZK1TCnSfIU7rQPMyPqHDw6N3dFYXBf2PFe9YyyRRmXKUZi/OyeQA2cbVZHT9nSpapsj3VHF
OGyOwyc2z2LbOhDsiFZMe//Ti4hMdYOt/MXp4/VmmfO3KEiY0rTC3Puy3bYex1fNHIqjKcb01MbR
RR2CaGX+FdSzdjI6Xd+hedBaTnF3sebaR4IFDKQ8z5SNM1LnfycSDGVpz7ysH0hnVX4jsKb2fkgz
11NLV2PY5vhFYZN96U1mI6Q5f6++1r879fjORJVhiOOIg5CjxcgSjxrTyMnM2QtYEt5L0Eqcg9og
r5yg3SOJBmGKd+CulopXUED3oDWi3CZZaz2WXjfB5YCkKnQU5dlY/4Zxk521orXunMu3JIPqGxgb
Y18vfNRKzAObuJknRt9sKfRWP6ySXDtrZGICVOFtl0hvuQuH0ZH2pNyMb76mL0cA3fW1SGxrP682
/lSJgupwAYS+HnzNrWG+aaI6piY7KwpgKKPvphK+gpG/lKXNQTFOqKzRyTgXJGgOTFpdTtIvXg+s
TLNWOiCWznk90vD3EkeEJXn6qWMqmXCv4JPJvFB/6ZJ2j9MMrxCPKvOyeON8V73DKN0nsv8GZrlJ
DzkooD2YvND5VL4R+UPJJyaZZZW79ZJGJpJxQLRGc6La+A3KW7zvDozTEqx70rVX3aOgxH9Wlc1T
4dY3nz4aaSmiftT04DvphrWLcpMTXp3Nz7FffvEJxB8qwQu7SGtnN4zflfMMH1QY6QgzsnQHaDpN
Qhq8YkYew9nEObkNMqgI0ti/983gTZ8SO0yhVBASwbSP7ZZEUkR4rgZ3TpE4xs2zgggPakRKPVao
r5xAHPw8K5hVLGj11gts297Gmodb1AUwgRuZO9aMe0YtOGK6Yw7y5M84Rj3S3Y4KpgiPe+dRmzgj
Yh2LTtB0mL0Uge58W3nnZBwvd9P8jx8NoDY11yVCHpZS4J2+j/BA2Y9OWcYZUfk0krLYzjXb2GCA
yaWWNqOOtJkwHytfgxkU9M3EHpqpnrFH77ScHFA3H4rlrCYZjjCWI0H1YUM+egHnM3HIdStSBqg0
iiuKGZoKiD4L1woJigvrbUnL/sFU0glt23giCQgf2PfvjbUEd89PNV7RD90Hb+wwQsKOb9s3RzN/
aDlBlaosI3BTmv1Kvdi2AvC8w3ZB1qCVgEp5sM3lEXdaojdr0ldnaxd+c1j1Ob4H1AwcqgrC9Bi/
YjZmY+Voz7mDtaaMxVdJEgytOOcXkUbBLPtC5ABaRaDl1579/yFYo+rqRzMwBnt6zjMwlVPJR0ME
lMfzKraHoqz/amS+BaRmdFaPlumiK3uClEigfy1c24kNwZ489exIHpSnFmAyRXuhwWZ6ZSjPs1wh
02EFmul5pbF6iVK85iPZvr6ABWAN5nyd+eydm8zbOxhgJzvQw9Ezo47ey8hDmdO/dWtSXoZ/F0HG
k89w0ZDCyslGfUZGrQoLhLZqAQM76ystU9YT5avuS5cVmx5vo7Dq7u73UXtXjwbD2Yw16egA/mKL
CctONpghnEPk2g3kjiX39l3AANwGa8VJPupDqmYiPlQIKP9GGgXxcSpcy6cADPDRpMBsMW3oLNDT
x1Nt0T3pGy5GopXZXJrMebik89tM/O+sln6m8SO3l68VoJJDLNMFaklc5rZtUeBPkd8LJPg+Y2ua
ZBlzbXnhUFcPQ7p/A6e8+xUzZTwVDv4nO84OdgRxn5Q6BwE2eFtljVYm6RU+EydaQrnkxR0cH5OP
+8d+1aAK8gzrIyPEscx3Ocdx6m2iLD2qnGYrB/dY0uj5tfJ6B7P3n0DuMBR+yBb1zobT5l9P2vKW
FMP3rph7QketA2K3Cu5rgB9udObzoFsOb2iiRLhVki1vhHmrMJOxXRsHd4YTor4ceQd2vZjOVeNT
wKqOPtOWlL1zzo2rPeXlOW0iy8Yfg9Y6pDg7TLnt+7MYSw6TaC3Ax6BRLfI5n1Q60iBtODumF2q2
t4686Eze7YBdpFMc52BIXmwiIYh4wud4N3y36VgIl57GT4CD3g55BQKfDMYzoirv3fjBS703qH5+
ZNXQviCe/6763A477iNnBIN9HQ/EkBZ+24IGm10WFBV4l8GnLIVDzo6kxnoOelB5YztD9E81RARV
0tMZKcnygtxWniy7hYnmnrvXdDaSvghVjCQh0c5mOz8t7IiYMqAY1//D2ZntRo5lWfZXCvHczObl
TKCyHoy0WfMsvRBySc55nvn1vS7dOz3Cuzqy0YCDEM0kc8mMvMM5e68dq0Q8DO5pWhtnWaJwC4qW
CCcnvijlweqrrQXJ8WhK4W4o0U29IOaW5T1+HWrNamKg69IhEkXSQhmE6PJK4g8rtC0ttP9LqtSe
mvTj+YdDLNcFFfCUeVXGeLDJ5/9u++OkohjuC8fFUmg0JMJNy409xvo51tTr1okdH3wpMXIqEOVG
arQWmBg+YlnHW1lJKyKEnG06KRmapEjLTYfAHbs6A6BUjpM2DvlBtnHWHWkvhwc2t8zbES9DvW88
rYckt8aTtYx3NZinPzXBWDi6HpYwVDxyfaFIxV+iU5kTZfQy5k1HtoVmeqhAFqy8inE1uPm0C5B7
bysTkBmsQ7opXHm7sMKM1EpcNlILmsjykGn24BvYQrjtq70t14RLAWHe0qnVbSp9fMJ0G+wgaJ4s
kYU3jjzAqQO+ES7qoVgo4WX4X31SdJzrJLVaj9427sxJt697aL66TbkAfHq0jTuUD6vd2QExS9dz
tT+H9rhPrfnO0grjIskXc8dvFG3sCfNmrmh3ITuys5uOHOzJpif8vEZ9rE5UEyA1SZ+1uzURsh7Y
O2wiO0wuCJ/S91mk38/w5YfNLD/gUR6CCXENLIZ8SzIDFWM6ZqsrR8gqSzNqI+0icO+IBE7pkijH
IANzLJm4A42H67YOXDrqdrErdO5Fuh/FHWK/6FDkY+EFkfU8aM0tNPuGjIILjX7ZeXWWk+AOP6Mn
1dIpg5dYccRuqRFC2iGudKyKgQPgE1SeKXup60EY/K5F6dBeWdCPatIuuQJUYh0JyY8ppdHIEKlq
XH+MoE63ncOa8OAhxus2LoHYB2K8WXlrv2KkDWf+zGR3hYJZD/ANrLYZchusBwQzjF/TiDO3Z6bY
0lrAOZMRhZ7aaM7xVJCErOg6xgXdPY90M886KVP0sLdr6vIvsWPoJJTYgiX2glV4zxrL8oOSOm7E
DcIEbi1gDozsBYgQHRkTyRB7IKmz7KBnB8iq0qB5C5gbdpX0nwESGinKlIep1Yl8Y9SgOubgeCQo
ROkza6tpyCjtuuouQ2w3pHOQkGsNBtEUDkMNZBqqgLZDNCNV5UcSI+1dXkHd8IweIX4Hr6ggWTGL
PjJkLKA3YutqLGPth5wtqtG0pS2m5XrUw4OQRgdF2cd6fJfZy3A9GiYFqVF71NhSXgwWF0YZaOE1
l+1jF9QvTWiIO8vUCog5qgV6GK98hzbCc8JY35tL8TnPXK0DSbsosWu0xHMtvVxNuBcKY8NqnM56
lRQ+lbt0XYjEUThdhJGDcXrUDH9xe6zdtKa3S4UbaQFXhkTXrjCIDxMkJLWgPGSUzXII7HhXGYj7
14MlxyizKZ5Ej8IhbyP5R+Z82xK3W7pw7kULwOYYxNFxPeNDuk0McGN6ABsx1iRJjkpJt2B56DJu
+kzpqxuh9MG1Q+QTKkUk1ZTLK6IXPRZQE2VdLClaQl1AFm/BoeYHkjRvV9JMp81kaqvl1gZdcVX3
CGXDKgEuDmW8GQDcQ1OMgLHQuVjkesJANXG2a/0cUv8/rAgcXVZ0JzGd/15VaJho2P6s9TRdXbMM
XYcUocLTFNZfNW5IwPh1mzrbV5gBR3oBB5sIIq8na6Gfq/YmM9TPImweWGcPm2rNBl8AJfmRk5FY
Xddn1E/zqS1h1/cDFeV6AHiWqSk3Nm6KKDW8caLezg4m2LHD5C012JYFEXYVLnVLTEd9ZN1lc4tu
LDTMmNFBkSNI8hUHBjO1G/zp4ZCd0uRQSrtI6qr0XSOLZG/ydU+TzR5A+mzAWLRbl54PqEaG5X/z
Nrm/vU0WxAMq2KYLwMwR7u/iy6RTQVWbbM1UEog2sED9Qcr01kNuDj+/Wk9ZZs7k8p0YVskilN2K
9WCVWseQNNwmnaxXt1F1bQ6GcaCww+iuxnid6AkwQVSy21dk8LiNissR0Ql9e/IZEkQ1dQ7lvAXz
ExYIx3JlbCBLMVnTyOwvZxWRmksix3bdIbbSAHKRCCV57VgzDcqpbZMzvSrzAc4z7lvK3Fy+LgU8
FijdWvpW7MD7+3dOU39XUVqqLlRTvnmaxWj+u5rYYH+pmUk+7A30qEgM5ytLHio2i1eLxZCBrUDd
rU+Utv3qtiwXLcVuT+uhE2n346v11PjXE5mzUN+gRu0LrN4/csVRlWKpIJ1lfcj4V974r9P1K8Rm
pj+Veeutp+thkS/SJgeV1vjJJC/F8uJwis/rITPonwB5ZUqVnvhJApp/HX49Jq5bDfvo+pRIMowB
AumJrrZ33BXKNSQL2xeS+rKexjAobcTQ2SnXQTSuj60Ht8ud4ySqN+g7GyuhXp61Clc9XTpx0beo
Yahb4XwgraDeKm4c0la4CFqgCGaDeUjH+VgjSb5cH1pzhtdD00ACt1Px/NvjEbTuy/U7NEHIISRP
9Bz/emx9Yv2JJWlYR1JB3q5I4gjl+MlwM0R4Pdr6SUqw18fWZ3+dYsfCtr2e//jyt+fX0/WQL5CO
169+vE49lsdMzTz2gcmlQwaorG40i6/iB/BoMNIok4dZowDlr1+GmlQHZfTOB/kzv75Hk3zyX6e4
Mo+DSVk1bGRajeQj9LS4LgB70dMNVACh8tQOraJl6ZuhPgyw0mblMl1Qi5kuBDJ4D54dKSvysV9P
/DpN5BORqQ0wI7XslChOdKVlzZVWFky6TXRdIApibs9Y3IqOfalpDLJLoNY/sklDudxT4uVAfGZ8
XCSb+0dmqfxqPWXzUAAudEjdsz4Z5OubmYIZOkZ2j4ULNQDxcIvadE7An8jD3GVsRYIu2gGqPIOU
Nw4hAIzz2uQyXRbtklBoRH5wsK5q1ITbIEx0PyP/8CaXOQ2kREKYkTLu9TFqYcP1348X1u8TkiVc
MtlN2xQ2S3jT1v46IQn4TcLM2byJrLnJATd9V64XwIL3LHDDHxoBrM0BO35ueqkYWA+wOQFH5tjN
yT7SAp9QuZ/PVEONIYqMxGRHL5yaVmoVBza0KBNmVdyMbSVuQPIv16p2v55o+PMvxzLaClncXg+t
7GCFslT9fz0dcQ5vYp0bvE4fJsfKviIdUSDOfCnAo8sada51RUDXz0MVofTtYAGuD8E8//m4jqyN
qi89nbyyri1J7FutZZSHNMwfFN1C9hTmOYPKkpcmmo9F7ovdOuNL1i7Tv5n59P/m8zAMBEqObegO
S4TfPo/Z6BK6M6a5j1lsXuWOo92GI8bBFI5Khubmdn0oAg50Lszm+ddDSRmIQzyhnEzlD7WqDXiC
lT+zO23KQSoU1q5lwBV3nJb2pBV5OpFVzRN1bky9n8C93rQGy8U/PcUM3e6IYpj2Zj4m2xpcE717
4JSbSGbBuY27/fsr0pDGij8vkbgiLdAtmtBdS3cd8ds74KZMXKrTGPsCWGeTfaoDHKn1UBtZKiMT
55/n64N2GhEWgTZr47C72NEDiBDFqdkjIkd7jy4dftx6GpfKERw6sWCsp9WAZrtMJizDmFZmvh6d
9QFrGjFrhzu5I0RU3ZBcuD7xp+9ZH/zT80HuBsDvCmfb6UW8r1Gs7Y28G1+zPMX4EumPmaGZZ/vm
37xV8q347a2CVyYMgX5P1YzVWfTxfodFqP3nH+J/BOacCnewzD0zZHJk55fdg5IgIVrNPsOoESUI
bd6Y3sTCmhQNEomC9iR8Fdb8AACY4myFBa8N5xU/zTvrQBZ1BS1aN9Mx/loVMcpT6E8T4QjcG+aV
Iw/6nJgsKpIrbWK/2U4I+TuzlCIo+ay4jWJn+dN3yldwSdQ2WbJfF1nyGEWJdYzyMSNAmYfWg0C2
sPn7d8eRa+k/vzu2JlTqDZrtqqTKEq/616Gt6tApD2GADrwrku2viXmdbGfOvUih4M7nFi7klTOf
r98TRVFOt2F4VRMT2bmN4Tec3wiPQ+2SLMMDobSQZeOkvVhPTYRhvhFV+X49rUTjAMNAxbueimpe
ruQLYVIcHtaHuvB9fTH8Iv/9i2XJ+OcXAyH388WIBVuu6Krerq8zkREs27VBd9To4cZO3D7EwPL3
o8tuYqqH9kFVe8SBtXhOa2tELDFflabV3K/f2rdOukmbmlRu+a1hgpF41kIksfKFcixbiPqkXlo+
awxAxutR2/94oUJzD5bmFjfr9zoV6twom8RxPV2mmdx4tQ/89VQoAwgH/E8/XklXbO2eDvj6nErP
ef/3n7r7+/DByGHbQjdUW8dKp+q/feryv7OnKayJYyrgIjsITtZDIsXTrRK/dmwNqFGhOUasmSLu
JR3+rkIGe1W22Ca4mOArWV35OEQBW+smeXEIFzthfrW8QlkOLlxgSwPsjniZvPFVxLB+NVgtXV0S
KrQENV4aZPfoJYbr9QDzZ7ymnWl4hcgg4MsnWHYO1408dG31Edu1H+NKPdYy/qrhsroaa+PkUv4D
Qc1DlVbGLL6NZG/Lx5JmLi5jxYVoYo8XqUpH2ZAC0V+nNbJBv0+qyqul/feHX0/BEryeCvmV2r52
S73nHUvYg9bV0zyYyKNFW/ldtdwT2FJeDGVtXKE7YjfRBc0zG8IG8RQ1wWwi8qs2hmdExXuJYn+l
2OPsetpD+7YhzWwokC3aMu3YlQeniChSOTWQ43gkJzFGw7OJNVLnF7foKBiA1TmR7vPzUMQI3NeL
43/+xWXW/td/cv5RVjOofqQEfz39r8v4o0GV/737T/lj//q2/6/veihz/v3+Qn95Xf77n7+e/969
/+VkW9DFn2/7r2a++2r7rFt/h/CrlN/5//rkf3ytr/IwV1///OOj7ItOvloYl8UfP5+SJlNN0/90
G8nX//nk1XvOz92PGNa/muy9+Pw/furrve2YTNR/GLR+LLlYhE9nG9xW45d8xvwHq0bDdF3NslRT
Yxb64z/Y+HXRP/8w7H84bEXlJM4PaYbG/NWWqIN5yvwH21A4fg62cFKGLP2P//3X3/wYw398brwb
P8//Yh5E1vWXwZ6gPNSNqsqvQXHL4fXk83+aCvW4DWucaBo4o5R9P7mOTge92Vz4CmTx1aJ86zoi
dDonIKjXGVjOGZGFFVsq2Am2NR5CXFNXdYB/jMKn8AgcRTlsjZe2dpdQkyLFjQ4ly+htbUTkiqnO
p5NMTwvrj40R38+DFVBY+CApQt0Wg07AUqe9tMNC46nq92MCN02Z5mbTVjap0CoToorMZtM7DCRa
Y7l7wzF1cG79gV7DctmHy45Ye9lNN+y9aMgAa3JSz4A9AqFXzG08gUwneKT2BsxHVaHcVHFgHhYh
CUg1YeloR84tzrQ+i4l3E+luUFLFJxGs90pwRP6Ij3gDoeqxALiBPT1x2PFiFZKlIYVynx9FYbM5
a7RnPfQR5MeF+TfNcq/HMJj2IcFFNGiMuynQvqoa/WXU9+Z2Nh5IhdM8nUQmVA4IjBC+IYhKvgZj
+CBtGj+D8UpLVlidgKZNDrzW0aayrPh+FI5C73pk7x8umA5GrMtaHlI1Sb/1dSUOzjC+TJaC/gPw
L/YqheCGhmE04XfLNNczm2xX9+3TlNSvSEVlpgkL2noOSUwDQz9akddV8UmNkOiQxH6FfLLZqgYV
d7JKj5OZtjvSBtARAG+232Nt0M/zEt+HNTucKXUvmXJQRMZw5gGJ+qOAem0pMDkipJKor8fHvgFS
YVQ0V9VRQayrA74b0/aOG8ujG7cZQWVepxoSZqtExokUZHbRv8/RN6PJ520qjLuaqhel3eCcJ9rO
zfUtvLtdLrBiZGGhI+Ch32zo0SMl7fiQEVW5iFhcdV330LQx6bueQQhdOG/Dl9o06ffq7XGIGZVJ
bx2wJ5f3cBffkEguvhsNMEy1FDVLWW7CGa1ykKvtjQKcoAMspWqE0Solbf5hYvlf26G2abE2VRNc
2iyYpTHywFI3pk6JrwwzA9kGDUGW+kjRfBifq57WlBqY0bYjusUznbmm66fdC70qrupKvWoja4c1
zNyWFqjgcDSI5UyhzVNQ2KjpGPtaQa5g3QzP8axnXmzL+o0RXrXmi21M97TddLB87mOaZ9Mt0Xsf
OcSPTmrvEcF4kQ63vO40kxongK9wKViL9wZcLqA1qhK91cqttpjztmvVJw3w5kWsjvfKTLxJBYog
Wjo8fQ0FfHAzB7MbcngEU+VZL2pWtATLu6kHnHPxzV4h3XronMPIvmqMyeUWZ+ZAhBfDFO06ojMv
Nds4UCbY2bZubB3bLAlKCfdBUQEvL6AnRFTsAxMqY9TcKVw5qI+BDk2u8Cwz0D0V40oBw3hfxssr
xftkr1T167BYZyNth4PRVbe0or6mnLSqsJ70i8pcgPh35KtCmHGQFvJRYs2ip1fccKV1/M3heWmL
8jJzKK+Dza+Wye81C/eVSQfO6jW6Pntdd8JdUxCsLPTPqtJSPs6oxAFpEWCt4GsHi4SGINTowpKJ
BNkdrnU9KunWkd1QO/iGTN13B6NDkmg9JtiLc5MdRyeWKzPATWN05bFVybuOciKbcU5SKKzV6b0C
xaQRkeHZ0NuIduj5+Lr40BFVRZdq2zRYHZ0K4t4S69UO7+xznlTfIn7kiGwBlfM1rZ2a294lStXM
rxc1dv1IdG9laJU+Q4/u0SL3iJhggHUCE3c4BOrmzmxZGRap7tWUxIFmU6Dstacas8CUjSca75af
sKXcgmhrsZfOzqbX1M1kJeZW5ITy6nJsGPnYRKclB7vXP23aPIx/tZ87y9Ym2/vEFYZQl0pSWZr+
bGSqb0/ls9EHt2FqIw2w20vCUVmuhaBY+GMa1232sSNu4G6TdFbO46YlWpY9lQyasm+aRkTIeb9g
GBIBI0xWtfby7qqSPUD3kVbHsFVC4nyaYXouCBaasQjV4If8OQayhN3jerBglrBq8lCBZ5ul60/W
GMe8+XG8s7M0QC8bg0Lphr3J9BjAu6RnzUo5IBC9NQjqbQIERKQw6zxcUtIl+LT2MSBJ71gSwEdm
lUoY2CzDZogqUTalOmhQvY1mGwWUt4oYNQ/gWt+1yP4yG7lVDUGi5I25V9u593KbkBS6zsgiJoU+
reW+WvXHrJC2Fw6XuVsod0ExvjWKbdLH7/FYN3p3nyICBhLjXJiQS1yeIzihPRmI/BAU7vGR0hUN
ws6f2LV5Sdu9OOaEwdNufawRC/JZBU/r+Cnvd43J5QA7hEZkEO1TctqVGJvAJIyHHKrKbg5jMLq0
GozZNSiYtNEmhKYU4xXazC3lkqDUn0gx4haaW2xVgmKKBS7Rb3XniA2pm/XLIccagMSdqyo3ZoCA
KEhawd1czqqnpY6vJRXpk1Y8vOjNgh4CMYn9rDULyZi0OVDsN17d6A75GuHGnOQf1qr0JsG6HZUF
dHhWmO8L6q/CwMYdjepXmuWenVo+jePRLzHlFAGeSZMCEoJVoEIL/R26c08RKIDTrMmkFq35Mmub
KCWoGEFsfk+a7pae1GHgnMj0wpdPlGYHIZJIOq+bdHjYppUgUuvgwoS4LPnWb0liHBrYcAetYb9F
wstZzXTWI3od+iCFbidB51e3TVQHXbcnird/oDa2AFBU6p09Z55hc73206mr8uBSY0XmCCPfprTM
9r2bHzRlHHaMNbS5hEl2hzLsx3i5n8PplczxCQ4hyhL2H8zEF/zPiZfRs/eNQDoJRlXsaSycanjr
m8R+Hxl7fJ3VwahQP1ZOOdIXTMnqYzvY6BDG+BS1Wr8laS5j3rN0z0rGaJ/jdFnMS1VJ5MQOQdAU
GGEq7ZIotxsXG+JG0PduHfI+WoRqCRZqhigUoACxDv3C5seSE2ROynzMyIQz/1y78btQFvpWuIMh
fxzMXP2GqAwG9cI8nDV4kSL73ZSw4BHxhJz/r2JUKSfNmS8sDdGhM1cHNcJVqVNkMJGvD7a+07Sq
PYsxanAoTsJb8Jwk+BEvLQV5M7HqAzaroLKaDXZHXnlgvLcNZnon7+j/qWOyCUMkS9MF/zPVXZhZ
VjUgVzZG43rpCDTNO1Q+beXNKJ1gtQO2Ri1ytOwuvmsy9WEYlG99YIzHDsMYGW5Z4JGZXG+Mob2p
Fh2HdWbx5tffk9527uxKcXYzqEO/mPHeDFF2yxov3jR0YsClcitF6aWbXkTCiY7ALViK6+MnQqgb
cI6fxGy25KQ4z32QFXsVrltajfekQbT4uQKkP9mzUS3FM1LSe6PY69FeyLs0A7CDOJR4KEvh8+w+
hNluQF2cYCSBWaL2PFC6z3XtKokR7bQO4KjcopGegu0LsWDRyKi3tFDhA2qFFDWUiGQsouzGbWGE
j6SFyHhnfkq3hnAbF2R+keyzaZgqjeANkCWTsNZOPlsfGUVLDNBUA3SPtISAuV5H0M1jA0kKSGDS
s2PkOMcBpahh2HogbAjyS6SKx9yzGM33ZVEOUM0dIqaiyhPUwLB+YyQqhWFgGAQYVLG5vjBIjCF0
frQOFoFhCwoskHFOtF0YWe/qyrxrq6w/QznIIA5T9EBlHF5CWTx3aubcKledibi/NtOzMcN/k0wQ
BOm3kUADJRsh2JuZZHN1i1Z7PqSJ/qGyUBzs4sWxlC+yiyg6w5pQ4/JdoNY/NW1x3aqIjY1gvqC9
982urX6fqO4Nnv38sEz1u9Nbw05g9NhP/fzQIdIisgMI1aJuu75fTjWBc0XunJacuNi6Ri3LqgSZ
jvq2pFgeqSowL401M2FyVWXifiCAxrCpYwShYOc1mvMJMSYYWtEeXTqPmwoT/4EZLbaNT7ld7Buc
xobvzMV4C35KZZPUs6MR2C6wQV8qeC+5K/XPmriiK4vQUCPQbkS3EPGaxdCz4q7z41Eq0DXxmnOZ
b+yoVLfOoNheDpClFmSuOD1/bHZAlANwQW19OyTicB753cc43TkZaY39mN40pXoo3QZhQNkgKxLT
grd8eWy4jMJBtdj4qk/g4DM/KEjVHpmcsBbigXXI+VjQ5rs2RlfiEBFz1oc6C94as9G2LYiFwhy+
UX+BilU17HGKge1ftPiprrEiyHidIeCyN1wv7kd9L4Yl8iESmy3RDxTMvhO7pjvJWR/SCxQ1JN3J
JEfI0UCLgBpCUSw3Uci2ThbFonlu900znnpWcqf5JZRQaNKOJEx+eu7V8WQvt1rGsAc8HpKuu+EW
rdg3EzEakmpRCjx3eXkN6TE/Bnp3xnbHb8G7bvZ9gKkKFUReYBiJwDziqeLdbyEoMs+gP0Nclphc
F8AQXmsjxOXXWxQMGCj6uukpHzCKd9W1Pqk49gNzh/rjjqzfZxA+bKIMe1c1xNeXU3dSJaGFzWQW
gcsn/ZHGb3KycKJvBsX5mGAeMZPQ3aUzfib26FMJEWw4Zk3kfdMd54YLvcmcg0PBkpn7MSRxZDMw
ow5NS7JwqwebcZwjL+XNqZzY8JzOrEmXths4PgyTBLQxeTbpB63QBHb/cTa/0CqQI9Mh6/RSpdhQ
CqHLY46RrytKyki4TEx3aBga47qsTdjLMcLkvAffAMVXRBDD3d76Dq6NSSCz6m1mRS/INpBHlOrO
MqfTiMJvLpilVWSAhUs1ErerMaBDbirfzebkUI3AxmpxJi+yPbul/Zbmd637VcionHY8Wm3PiBez
0yDpNdnSN/xMsFwcM0fH8E8RatMbqNrIGDv26qM76J+to3/PGdi1pYHQpKbfyXzT95h3t4gkc69l
acRoMHlVM144lbojZWrB4GxtVAWp4wyHcOzcB95uEhAsAuGEQ2g1QpNL8FTTtgwSHGQIEn2xJNeO
DW2zCu/GaY8rrbvUqNcWg/I5G+JVV5yH3kTgT7QWG3/qPZt2DkDVhCjRuo9Zzd9drfIabqWkE9zZ
1Rt80Rv6WPHeCf3a1G7KSvEr3G1a25Bj7PAL4RTZxO53dtLxputC6tGBlHnjbEF/ds99+b1rIXmo
8TBQ+e5Q25dkSttW7gVx/tWq1seIuccr0ucMJ8BmmPUrm21GEWoQUhu5NmWy1s2lQ6UZfBfB/NHm
yVs9wpgtrQeC5gN2oNoxtaIj68RqN0hGUJOwWlL01AvDQGyXq7bib00tZoO+z66jOQO3wRAcW4gC
Z6D9B4AsYE68gY4BQTjxo+uQMmbHCoGSefY0RG60RcP0aYVE5eEIw0/XvumtTqqbhiYrxxY3hyZS
6T7dUCdUtolyQQwWMslpR3sDg1goHgmTeWsMB0tncUnAW+Ulup14SKU1CXXy2oKbBhikuUuNj4y6
/C7X+wtDtW7WfuhcMCaELtmKxgbuo3Fda5/ZXD2AS0535CFTv5+Ni7ma/aVsKbSE7pZECBwtoiB3
tn9ot2q+nJqMXZEeKtsxNPbzTP2FzibTaZMcRzqSnuY0G7BiD0uWt5s0HQq0hDACLPuNafcra6aQ
OpPRwsUIceyTYEDWJ8zspgdtUgMFOEYQ/qY6ZctNOBrLLtWPS7RkISY4e2iPU0igsEobD2ZlomZP
vdGwyeqXdzMYsT7o4oJ61F5p6YxXtrsvzYFELnc4zWpQoaVU6C6F6OLMuiOV04BZtCB2tbu3yGhm
uspErBQ6n7+tp2yBteAbNNObft4bS9XfN/nARm4yyFMy8Rl3aWYd0pimIrY1wqbECFsNRLKGSDEK
w+8T03+cZyc7je+itnf2k2FgcmV7YDTLMWLO96M0ZgQaKClpanNXT8FNILAM2ANlp9osv+vM1vvk
W51BI6PsR5Kmr6KU9VNB5oZWl0BZGabgu17nyyCDjl/t2Uh3MSJO6QjcW8VDUnfYwxjs7aK4JAmX
viHQ0zQYPVPVX5ZJ6mGnLPOYTLHpjeP3TrHflsK6o19Nga+/L6i3+tR1RLw85zLprkpjIknynWoj
eS07584N6r0hKZWyNrSBK2H6GjkyIodbnBZMPqNKMoYySAZVBJVeW7hpuN0qEwXvlOE+LqZ6y0DX
bCpXoT2bhQ9SCetRgg9PxajeR45D1ZIVeuDEAWndZcJmszEJNtLEoVOM23h8JlZCIuGyHSXwwXtl
14893i6BYnJdiTat/S4lxJfmmhdmOYWAOboSGdzQorapEicjs0tfeqVOiFwJe6t3o+k6RKJAiwgX
7whxZ4MzsdyKBLE6CJjBNwNEpHiac8BCfXHoVE3bDrJAqBnjthnDeJenXbZBqN9WQbarYKCg/MbF
CDPHM4P2bqmiB+HGZ63uMJsUiuGJEG8ocU1+mBY3MAdaBs6RfWbS7NsxZakTVk9OUH/kyKkXMe6m
GTZXG7FHn8v8QCvh0q4p3muxwc0+GJfgvUmrfaH8Q8ugvusxtaBVA8ldVzO1v+jVoqAGxX+5iwVJ
lgR9Yn28Zq0Ss6AzdtEo3ixBqWopMN+zcvDtBQt7CPHByyP9Ja1v2eFeFouePtjmQDGY5c446FJN
+H0iAcDTQuelF8H93MK2zpQp3iyq1ADjymhsaMso2RRSP6pe3S1ueyoEImVLu16m/CIsYz69AfwB
IV5XAUXRqhPloUvs7zCtfLVmQLOcLmBPpjwvIRJgEx8c29T4kDcv+eK8GW3xXs3DZhjqxleV4bXu
3Z3m5sluGgH5RwLrfR7ap6mwvsoOmWjVDCYrSJIG4vjRrhbWZz3UUQgyQRmdqHjmXmUS+a4sHW5+
BCcLcje8V+m8McAa7HSVyvY4VpmXlSMVW0aeQQBdZJ1UEd3jhZgRPHIe75DoDOdwcO4IPm38sWep
MhoBY83E72YsKh9ndS/ocIoqehGdfaHXxrRxy5NenMmg4oIdnbMyrxm4yFiz5LNuHPtetZV+AyBn
3DRUj9LQtXw+W8pfCci3uBu/UUDrMWLbzBlBltQXAwiSTaBgB9aLJN3bo43pDPMBrhh8zQxpxfKW
TE1MbWm8DmtS1FPRP1mqozLTEkuCpYW1dWg1HlmJraciON+wWVyuh+qpzqpxP2rRU5vkXN52m96Z
afjYFs236bsa2TtEc8ix4sfK1aGP2A3XBoHz7JUBZGD6uoOx1t42rhXtTGQxTF7dGS33c4N6DXxj
3m+1BUqVNSrPczydw6kjDjIsjV1Bxpent8Z4WTWMbLo5+IE5YrKbFhJEBo36C/EAYJ776SU3LVpd
8XtZKIfRyL4W8sY2XB24AQPFX+L6DdkAWskov6hasYuHCtpPbu5rAfkyu4Kzavpp3Q63mDbKbRYG
0LXCztMBeHkJtnYv1Ue4E5SxAJstNZFf+lMzAGEx68t2CdCMlF/Q/wI2ZlxXoxs4ft5g5mXBrm87
d4iPdgJhHfu0gq8I3nVHpScmyT2qA8r0mXFssaJ4xbutTsZ1RZ6PPr9PZTDuLEd8MxOdoWtQfAHA
n7aRTlxPnQoPsz/0F6s9WGO7S9lhSVthJWQPSczfqd1AuTPLU8BWHDczdWEVH66HRIqcIdGjPtGU
A8WT+rIfunusJKiYWTjAoQJvETZPqOk/0qow/L4s9Q2u63AD6py4IujU7PGJDw0YcycrfQqy+V4f
ChMXEyVGa2QMioPKpmtzWxnDtV0VDw2348ZF4oXRDz+8flPG2MfJGak0wRKs0x7T7NAMQ+DP+SKg
SkPVbpmDi0gyGqvgdVCoxCuAW7xyIG3GpJ9UcDNNrNJige1XNT7xDs0bHZUao17hu06y+H1eCwb3
Y9QHUrmiP2j5bHkYwJ51u6q9+nuqV3eRWV9h/8TczILGE6n9baw+E1n4UwaG5Tj1Icfd2YNFvb9A
M8PSRrsAsXNXTfkX2opd0ZX0f/rgVZS4tWKb1qceOxvVGgkh16uH3s1G6D09xDXdAQ5C9cQNh6fW
MrfQKC+tVzYgmnpoAuerF1QV2CjPxd1Qmx+1VbJYD3aqCzvBmo82mR1dFEybojE+9HwLCgH2wVaX
SVytkb/HvfHCJT3PJW8sgVC6edWpot/GQ/keOG5HOLdzJQhldxUAzs1V3y3fxBz5ID0JxhP9BjLr
92yZTOb2m2kpbloL91HlMvzqRXp0lBCuMuZQDKObNh2iHTkP8SE1G+UmkH9k55AypuAWaRzXZDSq
lqf/Rd2ZbDeOZVf0h4zyw0M/JQn2lERR/QRLilCgeeh74Ou9obSrXLYH9tATVoZWZkQFSQDv3nPO
Pk5wHPsSbk3Wg8eg52Q1lgLCiGrfe/rB56SnW52q1IlV5aXj/+hOZMkBAfEwZQ7lhG4D165OjxEj
RjPQzaHZkbdp0YaY7ONiO9DZF5rQ/swibPa9F3CMx9ZtOrxLgn0ZcAk3X9BUpC1bcHSaUUKK6wta
FxpMsX85zBMbrL+FgxBPvcb26xaFxaeruwDWjOopcSKifbN5h1O02ZpmzPjJWm6lpGp2wrT54gfd
qVDmheMqztLEANXqezEHosjCrw1b4lhP4/2U0vopOBsLzuKHyuseBrt/n11qYqG7WVEDLaIcOQEZ
XBhUXvYUb6xSS2ekKuJ1AeyIQw3N2jRFIdSHdyZtT1OhzT58VpQ+y+i3tWD0rLPijhSqfi6SitrF
0OmOk9ZQwNpw2mJ/sC8LYjo0AfD1th8LPVdL44vuhyGit5e0x8RonwWsTw5TYiu0XK2b0dU2QT2C
4nE0bAyp5IxI5V8/dSeMDxQA1lxP8CTCE4fBYjV2cNlTYayTgW+4KtE/gyggD5bI524sUA5UDb91
wIEnGSCrccSUJdU5XLqIWkUvk0B0rYYWxcZVfsZczRRTCPTrOQE5VBC77rjrj1ID85LdYpFCP7GZ
8ctaD33ddnF5WeJrBETlGzkaKbK9s+dLsTdSfIRKCwCHSKBu3Eg4Ze/NKdMJrYATnCOKa4pqYd5V
L+nk3HCVP82a020sK/qKXyEuorIabs+ydmzITDJzp+rLlIhDThlDf4nkOw0lh5n7VCAwYch1Ux6x
Rdi/de2PKoS76et44iL/LS3vFb0Ac5c2f2B8C33HsDtolruoC5F0onkb6cXGUr11NUfgSpT8bmQL
YrAYRj+Ow+qDbkfMGim5T68ffk/ZH6Lr33Y6Pus81AmU04McfEJMYjWK1GhXNgPuQmCJVL2jL+hR
BLzRjZ4kBzSgF3g/n/j/sqPRZN+23R+LzppWspMTPcTGzN+Hv40wiudA9qyv8baDXnxlLcOUa4Qv
QLlelOU8kWHmFqJ04LYjnJqa6hsZJtiW2TytsKqEB5FoPNBrKu7TMLvPJTBWm8dXoBtfnesclbK/
PdIWviJio0WNu5ceSiGqowv7cmMu6/6J9y2n7FmAx10xtWw8cFIMQqbYzxY1YbCGt0mhMVqy7Gxd
xYqyl3wFZ/vJUsRmDWrXfB3U4BSG8Z4VlG9GI7pIlQH40BqGNloUJ+TyCl483CW0/6pVbK3gKGHq
3vOmf/QGl6iW4NiLPWRRExF+aJJ1BXVlZcjfQIyMY5KBNx2nP5pXfRVsbFc13SmbPhT6ZQAtSWXc
d1bIDxzMdHcvO1ePvGPOZsxIgPi4JYi74Mqi6KIFKtsRxmJXh/BfBizVZNcBjwL+mMZ7R4QIdB7h
dYakFd+qbEcV9O8hK2lPBKUVOqlAh81pwQWLFoFkOf+8cO4C2gg0gIS6MFklZax2AVKdkjb6lvR7
rea6xCYbmKPfxt2HtMKDLhMInZ7cyFj/pjgy3Yogt1ZWx79o9kh+2qAraoEX6PXAHh2drPUHSNgg
SInbfcQcls+kmJDMg09OM6vJ7WmCKaxP0RkrpwpuUQFuJK9HTiYhCAeu13jcDJZ6SVrJ/WPq3ivY
oXPPfqmfXjon6wj4D7dc0lPR8IEz/dDMoM+PQ1ncgZjJt2ZaaVsy/I8m/U3HVlYS2gt3Y1r5vlzb
oq5tqCmz47y0matBbaphpmCoQ8TscufO6nsotAP/kWIFUCgbwHTIdrq36If2TJhqdOj2+7oCCKCp
V1xFyXGs4P2V9ow47zCMebNSdMc57Ilqj/hKbcQb5u59b6XXlmY8FBLj9wCvFzpx2G1b8K1o1CzY
x0tBOh5tnxsdzX917IDIzXjX+o5xyJ5edR5Fq2BW4R4ul6RmaFvpHTdlz3olrs/DxBS31BAo8Jyx
DhWFoq3Vb6GtTZsUPWmdLWBSTa8l65Nw/5nmSYIB9FUbrwX74j4Q9QY+zO9AsEdKG6R0nbNLV2W/
kkm7q7QKXFDU+b0epT7CzAMMDn0dOjkzNZprN7HegY+wpr3xnos8/aiVsWoICm8J3FyhGLckO4Wf
1Vp/KHp2MXxHuaLpWNtTm/eZxLW2NuVjRcPHyjKBvPQaWKq5NKkgTuu9Lar+1VqkfFhfqH4hYC6I
A6epKv1wqh4YT//QLxzvvNikMTeNWFERu+b+EL26TSu3Qz6fsrFzcZMFLUEatlTAqnPuaXx+L301
0WuAyW5NDekX2GgcVk76gQfO2Adz8bwg7XWaCRR5zl1nCsCPbg4HZhIMltPn7LbpOQkmY10K0HeQ
dzHNHmOZLFEpFsZrbRnr9anaO/3wgaSithSmsrPz5ovkmSown66cEsk0CoiBBW22T0pQOnErXqia
/h7r1jwSWZD+AHbV4++m4cnK9A4lOjMPVp1El6aY383MYh0QOMOxHzSYsXmsbfr+yVw2yHF+1jCO
AOOekKda7iCqypFKq3XYFNzoatSygDWDw34aNihlYfEHQxoLXusjoe4FZwawQ21awRPFzxMl943H
7Nn21h+aRS5a2uIyqiHbODkzmiVguN2ZSVpyBnHdDZmVDZSua0NiYGWl0x7nON6tRUb/l8KCjNR6
yEtthS1HM73fOWKn0Q035F18TvZrpNxdWvRs7watgDS1rRzjKfFyOudmtuc9X3bQp9DO6neCtt7q
XzraNhMShxaNM7g4xpQxmHmWr3m87jj+JQO7dMBI7x0rHDBVLCi0+KsRyS1z0wfpgpD1XD5LI86O
NFtg1GFC7FDVSeXArsJAxUJ4vEoKOY4KKrMa07/ClP/ux/0nn+nffcD/1S78P1t8/8k5/L9zFO++
i8Vs2/x/cAubhEr/9T/8uP/NLfys6s84//4np/DyX/zlFDbF3widAnQjkL+EdyUJp7+cwlL+jVUf
Z0LXNfHoG0vy59+dwpb8G14OwxECU7BhOjYm4v9wCpt/MzAJL1FWw7DxIOv/F6fw4v7/RyaE5it+
F3hpMORs0zMMfWl9+U824aqvgU81U74J4U9yMv1VFfUDDAy/NuSv//Sm/A+mZC5+45/DuI60gCM6
jmXpS6bJ/m/VPqaug7Sx4n5j53Fz5Rngy1a6Vwd6wNWNGKRy5oCVK6aww2IwOzvX0l5+MHg5oJYt
yLyW7RTAodr4baUDz3vHo1wjaqKHYHlJDRxpNhy8AVIJHr62vnDuvpeAl+7z0iXHUvZy3+V69iJg
RfdtshXEQ9g9SvSLv794qK+S287eKIV8KVlOha5IDvngzJuk0N1jkE0gI6m33TRW8MnB+L2O7ORB
r9s/zkwF+jzUaodeFu4xYlB3gUCJ9l1QQY/goXcC7qByaBWyVHRMumTcmnZ6gvWqP0W1YZ8Cr/Tw
3w3zvnLwIULJbPfjZOFnKCr9kd488ei0u74ksVKbKBs/1REqTS+hQzJpRrNZ1SoZcKMW6ipM80FX
sTyNfDybJnQyn+inZMamlAtYrrEBCDceZzedjvryEvXAETCopFp5NbTDD5KApUl6kIPtsVAYh52F
hxvm3pQG6uzMgue31G4/nBGmeW9fW/nz2LF/onIkW6dmcYAwnO70QT7loxK3rGbzpd08XWrPDaHp
G/gcraU4PXvuuf+u3HHoznaAqzkhJbuHet0NhGh6POi3fGb34GB/3GlCPMGNrA7CZzcbnvXREaCt
mP5w2Ef4uCi9ochh3xfR/MBeAhONCYeE2pLmKSnObWn3Ny2gBL2DU5oMNcWzlehemiZ/TzzAcqpz
uxOCWrmil3M/9MPwyB69fByS3t7DgIqapTSqCia8VwJniSPeCk745yYW+W7qLAdTLz1nYi5p5bAN
QOKkpcoqsh90U5EpPA1eld03oQeNny6J+1IptD305i3sN3EKbUCgXoFPQtVs6lITkWR5gYt07ADB
n//xo7hf+Dt9bq4GlSaY2PPpuUxCbWUxGb7xJ2ygORR7ksm/oAOdDTk1dyR59m7bHjJL6RtYliw2
abdo4uKXqVyGmhQItK0X3r2FW3mfcuRb+qcJOhuGc9dZ1Fj3bMnpnrlYZTm9BZX2nVTUySbpZFGN
RdJXW7pVe5VbGy6xeF0XpnXuU3VJ5sDb4x22T233FDIfnoclU2x2PEQpTHyO3OCmUb3xEidyFZjs
2U0YkMjeRZRu5DQZW66Pmr5kSz8MUmficb3pGjcT5uFoRpJj/1WNrbzUFGSSZctwccBCwOGjMH6y
5I7cfjyy9HuwB4ylSK7gHZ166yIcsDhLDtaY3vJFFLdS+33Csoj2b2JSIBqhz5zcIwuc7QRsWZjq
D/S9vZmSKkSIbR9CjzValInHDGgWxr1NNOpq1bSY3XN3pcdFu26SIKAnS57qqPmqtCz2CzXcCHTw
fJehtutZ/xRqeqaBaHzXtZCrvufMPVbW/EAA6SlzjAqHmmEtvjRc35VGK1CTvOGHRElj71yFhAp0
A3Dz319+fpbUOCBICJHg1UxxyEU7+UJkxePojVfNaKeVikFkkvBLqHmNv/n7Xn8o3D3DxiapWAtX
yEiVKijr8gg0l0szFnv4U50b8WFU+i1he/7UEkDlztPssAgyyTiG8VCb4iztfNeUbAcibo6g7mjt
gQbQnAcZNGdzhnNcCoQq/jfPNPuvFwS1NT0Jo49FNfElDJjnjJve2JmvfR8l+9Gz3sIC54ziP/FF
7zqfuTuNPt6ceu2ys1lpblkdyqF6dM0Rem4H9LRoA/LQdTo9WlYQrsoKs07Qeyd4SdVNNzlFdkFM
QMYhYVx352FC80qa8dOc2d3nPSNPUQFAB4PLymSAu5xm7UvnYlxLQN+sLKPqT62DdZtJkahIYy0Y
bBnRmdkejKjx3lVY8uCbzS0J3WJfNPmra+kdEgIZ8qGnKiMoQZa0xNgKahcumlDXQEf0/CEahrH1
NEUd7mvC6w+eYzGOz7IB2sg9PbL5Ges7hcPD2maxxLdj/UrJ5b2QR4PcPEL60J15eMnasdjLCRdd
miLgeyrVD5HQPukHSJ/isG5x0UMrhGvfPUureErhdv5yszkCjFMUt8Kq4Qbm3rELgqV/AVMmPULZ
Uz25IOBi0/w1thE65Tj+YR+57MBJvovxVz2MHzzX6H2b7Rkkx6zvMQnENxGC3Fy0KS9I3Rc3McN1
Uabajf4KhabtaXcQx3ma5o55LFmgnqjNxCqWyXdWDIy9sNdXI9fcXY/i9lqNWKgsyqHN3OpOgRvh
923TZNuyI/zEvaG6TP+gWm2i0KU6R/QD4pQouudszLVtPMSV//NLUdiYURO8usnk+p2WquvPC2xv
5Q/Cge/ppnSNS2iBquuqS7a8oOjR7j3oNSiMUN+VbXad5EVa41qWRngZzbrYFLVXXmxubwxM6kOX
6M1Ngn/F1qdfjpU4F93eW3IyL56XWZeff4rpyLvQliO4wSiDrcVPMVlllIwYhSwPg80yGeeEfsyo
atnMHuVild5oD56F3unk1s3I8PuMOhEaWCK3eSALC6T0oSmcuxEn7aMNN+dgefWrk0XqN4b4Y6Ar
+yVD5VON9jbg9vCDBfBqgrmjxkqJPYiSxuc5yQq2MQ6j2aZ+oPoYnGZubV1aLY6l08hVyJ0zHqkT
KRZ+s6cbwOusEnjM2JT3zFpHmoG8TdhYKPy82/hy8fVj+9MUE1nWHNh1ELe0kubAIjHam2M0Y7zB
HKb1jX7DhtpsEdjEyair9gyxCm6jBnE4oDFtU2nshadGWd/FwSjpYqlZ/HWs9R9+XpxEvfQGbJxY
x3so6B+79J10L+1YNxd4P3HA47HWy/rIWrJ6TenRyen8fEcp+AB294YxVfE9tNSWL2Rx0hb0qre8
EKOvfYCIOY8sZW+7pKu48qr0arRFB6nE/vXzq8xU1zkZg/M4s+Nhe+58YKx6aFAhcUxaL7Rc15ti
yqq7xFMgCiv2spTmHtPS627Q7Wic7XP5lYrcD7JS/9OZwzlgut5FbWftaIV2CfNn1ZO2LOAKL8rv
IxrDdpQsuUfPRTruWhti/BBiGpaszXiLjK+mHO6SJHE5tlXxetZM+24O888FhLcTfT+s/8F3gR8C
V8rQ79iQC5QSI3pp6aI72tZScDKp4VF3gUODxd0UlmPcm0aucXLL2iNUDXE2BHqt1pTTnR1lb11j
XyZOtI+gGIbHZKIZpcDzsKlLljN8R5/sxnCOM9THVWJHxa2pv8j+p/cphYG7MeVbZvAO3y9v7P1Y
5eXaNUp6VZZ8/0//7lxPH1zFtJQ5ADBZwJ/TcCZ4SwzDH5bn1JCIC0ZC9zDmUBB/Xiby+pwKCHNE
ldpnBPa0yBvuaembr3Wo/HbCdpybbAjNiS9pnw1Hmoy6rTfbGpc3u1FvsupLyfPKD/K8vwgvik5e
KnGDOOGyz/Gwr9fJvargCXjZhHzvmfeWYdEN3JVHPsyYRu0dTjgO9G5tg6Mz6oOpt1+9a0z3Y0js
fLa8m2wfc/qaMAUTkBxrdeqscvrDv7L1ojr+0kl04ReSzmPaR4JgXzyd6BAgU6hn5DvsvObyIPiI
rjkdgzBjR9R5k5+FkMcbC4UySqvstZSNsQ2zoN4mGGEuRtT+wb8ID57sXgBt6PLT8oK6CxxzeaF1
7V6O7nT8x48iL8VbKrHcYlA94tijJ7yu6YqETmeQ/OR4ykspQURrBjp6TKHUKRPccgpIOG+53WCc
SeA5dBm9MfqDAtDwRt7WWrcRn05HX2YkjUudhCMjGjzdtsDwigdliy8CqQvvgd/WkQUpOtyS8E83
uWnqt7Ji11lO1fD9FjfzVx216TWvggg6UlJtXBXXb2VRlGzjZor88Bjt7JLeLVac/EzgTwj5yLYx
0U82OsRGTbawLzW2HDAu6XsxzWTCiMDu83pP5+F0T+R2vOdZ47F19ZL9UFANOE4hdYLLBRCNTf9Y
l08caN2VVnvcEMmG3imqAdeGiTeia8p5E8onMBS4w8RAo+MQsacTdTCvVFWRpuk7KlJzjgJiVE+T
ixG2mTK4UrLUKY2yO1S0gPii6r56Z3rql9E54EaG4elo61J8ZylefzMdvsyCXZXVl/R38O3Y5lYU
b2CuUtyZpzqLRTlfh9QqfS02O2xPAUpI54p421OMde9IVOpigjLkuksRWlJ3d8mE2QajGU6nhrBW
Gow+x7brT/NlhlnNTPBxG0ECvCo238oBDSWeuJJ/CI4NTLFd6kVHD+f0qZP6qXamG1w08NQzXgcI
ssbRkcvzQpgP6CLFI2sBc8fCcwHYUOo4U26qsWtfOf3kp02b38Vdp65FbfGIcNj/x5nlPHSxdexa
3GOJLSPOpsG7lQTZ52xnG25uv3lY8Xu63XEO6UTAw7WV4axzrsqJIhQxUpobIRTpFXzWMD7oscFR
B0zojsry9K4OsffAd6qeTfrXmG6T69DVxqYs08nvookoLyjDZ/SAhZ+YzwfdyVLfbKm+sE2Kj4pR
buz5c7Br/BvCemkc85bX9rhhRofDTwghmXWPNWQNSpWmMzxIqYMVUnvrrfaQprRuAwGWDH5oZC0I
mVXxZzTqV7eibhOSBlIDfo+kI9KVF+FvreuujDAmBg1uBsWdRlNS07hH89IqSAUUUBXrwXPIY2eY
7Iahoj0Nu7pV65e4REAzSZT5pTRfSSIcDVZAO7xDKAq27DYOd2qyDji0gtE5YS6VtsDbm77IRZ7W
Sl1Cv8JcGfIPdus82+gMq7xs6p1o9StBrbM+B7TskHpdBWrYFbZ+H3CvQi14mnWb28ZwthC3Vk2C
cV1F03t3Z1C6V1TpJXMsP3PB9qjpW+YxFruUZvmIXq1QtO5h6sJhU1ck72rzMzZpuauEGa3H1kRu
T8XRMKLAD6S6G+0yPYSLuEzrQDURaikzQbY9RQ/De0w9XbkC/4gsDfwlGTBTs8/nQa82RgxCY6q/
GkvwDs4YOtjJbyY7gy2UirdyTm/xTIC8CWmSNTD5u05J9Xhz1y51WSik9/a4oLbm7myE5B3qCIeA
Lgl7m7kXrlIaHjDveSh6PGlWJTsP7Al8FoQmyqast62SOFC10i6OPy+mF5fHAig1K3zfmS3cn4ow
slbKzG+c8jw23vMkAJalPUGwEne/J9+1jg8TyvqWgsYzJQqs60V9hARKmNgKHtCgCRR7B0r1YKeT
jVDgUI4B8y0iddVvSyJsce4WkAYXiRmXWfu7buNPSm1op9Dr5yQe7t3RefJURyreEivTq25EBFi+
bxh7Pm1rYqOIMZLzPTf82TqMo0bynPqidVYZhyQUyd5oSQEO4x58DBY3akFWjnLfHNYpiDN/2srN
OVtbbCBu6VABvBkO5Tg8DlX1McPfRZq6RlN58zjcndE+zhQfcHvQTqotN6HbniktVtSjaTer64FF
E78oh99yli+0iK76Ovoe2/A75xsDSpEeAaSbtScjRIfQHxhQ8FFQvpsYpLwClA1HR4Su6+LJxnqx
jlwwnzIQyUkUzbgVpfEcgXo9egNxBpBl4GNpwFmDvVk2HDgg0q5ciTE5hYa8T0ucxeSHCFrSEYMo
XfKrrsfXX9zU9OXkOhaGtIPVHfOo76eowm28lKzRtjZYg28nZbCuRyxQ1HrO1Chg6TCrL5guwbqp
nT+FFi38r6Pjek/sKPBKaFRzRNCh1wP9lyueRYBUwUxNxqenpwAT4cFS5d4fcQr+GUacATRNt2uO
+nOCMwMvjL6OFBuaOn2nAoI7S4RiJlIy3T0IcaHMpYFT34TeFXP8pwo8+oIb0p8G/QfTpP6IWWHd
m6F3JbH7Ns/2bY47an+LhISc+THQCNZj3+lKLPYq0T9LqvmItZtPmjCxWI2OXKfk5yjTwH7QWBVK
O81HExyI1KADxjDrB8Xqnq9mbPimMm+w6mHQx9ByKHp0/YXCggjaxr5MzffelG9mnlHemuBCsuHE
JsT4V6CLl9hHs09L2V24I0AeTLdGDUxJUdqAqrdPcwQz+LRrnAxs6OvuMdAb+ppJO/Raka4t+9ka
qMsrbOsbR9l3bTykigsQ8+zeCE90wP0uHSdjlaC5K2ey9h1NAEbWYjLuqu5KkJhY7ER+znTIheoY
8tVIgJOaMyJOJsu4OO6gq+s7wTZwlacatUFGM2w12mngllfcELJpD0j8mo4995qoyzdJmm/YIhf3
FVaYaQyCgxSVPGU9XldJJyvsKLFaFqE07srjjDyxKvIEqh9liqbDBCSPhddfisaZb7TSIsANHsV7
VfmBL2ODn9jCJNFFPNJ5oxyBB68gQ8lmd3APpM2MyIEMojUmARmsx5ikWCSM9UdnUHnH2GRbdAJS
5AAD1mzJa1YS/wo+C9Kx0WZg0UY2ieB+FsDCxdzD2NQukYeI2r6Jlk+VvVCy6W1xkFy1CJ5ETxX0
do5wQk56KvaatcCr+1/0gckzfAfroY5fDXScAxfRPvZAeDSGN5+8GH5FQ8B1XGCGLoe2Y2EO74Eh
GNH5W69DqyS9kSUuhVUQxrqFhBw14JFETyWGleo+jWPw6z2oKDQS+ymqt09F4J2Y3G3pOkSBRXHf
19ssSY/xwow1+23XYxPVjfpPK/sn1Wp3ocOThVP+d5QO364iPcXDxV6jWVBeTZSzbsK1cMjkhA1L
AA7DW50+zT0lA1vH5qqux0ztzAYFdpafZN6DczU8Tp749lrzj+2a1xL/iYwp4tJsnDmV0Z5rp9TP
lpazL5qnYJOM+MjcsbY33iRPNhYyDmTdFS7VAfJHtxpAwt5lLL7Wrhh1nibm55hG+dbhsDrIDI11
XqLbBNzznIXyaGv6FrUnJZ2Pc7ouyx0Npu7GcBtsNPkgoc1CgNHLM3t2HUIedzwdp5of0lWIR8BY
2THkGcpdVr3C6DgTTSV8nuR8y5IS30Dum4n5GcAB3URF9BlwHl6lcbM3m847th4Y4pLlcJR0nKoq
lrltQvIg7Idr7zSwiGtJZHK29nbLKrtj3COIoyR38zFxt+Cg8IrrzhNfRVvno6ecztksAW/wMcB3
8jrb86UO9npERi1QLRd1V9D0MoC0isyE8NbPD8MslHeSEHK9xOc8jh/Uo+I2kM2mmbPxNANB2cmA
5EdlkpHJ6bCE9oaeA1zbD53mTI0kaYk6O+L8RVgeaKgE8PVK8lF/qAxAcC79TQTgXsssSchksLYM
9a5+1Rhk7mk53kfk1Lj4Bx22QDtdvEkcxi4sLpxhw5OMCDgmgGpSl8BXJpsvlBqaIvN2K6j4890g
+krS4GqPCSlwEb+0U36aQnjdo6jfh8z4VaSZc/CWD531FwBK6W1zdYvIkB/otmHh0ZTR1Q7oKxD6
i5VUzhkeXeNbwx9dvCoZ+zWL2Y1NANPtpxBYp/2ZqWk3t2zF2xZ0TxGJblMv7JRK3mEDmVc4RB9j
q/Q2s06l39hYIXoLG062UGInlj+rmTwPy9hZGcCX4UG1tKb4rhXbGwY3VmCpdP1U8fBdYpchp5YT
SNNTRK8UZ/PA8YtOYjzC5cHcKledlBgnY3lvZOElkjL+hsq24kC1wEJStcf/hfPGigWFuT0PGwOx
f5iH5qmhYXg95A9O1g6XGOf2ycrHvTWZw07LRbprGb3WducMPkfiSxtEgGicCNdCwlJFg1lMfchI
WzhDWxqUxcnMGoyiwu23HC8BkmQIRYMK8qNLf06VRRdSDCMym0e5ZrE8E43ctx0w8JbXbUjFOvQ8
KOfezBgu1chH0tQBcOHnrqRKS84D99EAXlMfGcg6ukNoz50/HVoMOS90xhE4xEst02gLUvJT9qa2
G5wEBHtb6bvacH6bDeG83lyytBg87nU6PaSVNTcHUPDNmJAKsZnph59fFkSCcMkO7w6nJmAp1nK0
5/w2uldmOCAK2meMmAkq1HxTLINGOAJEn1LaTEgu2fLOtZGGFgxMb1zctLOPuhjA8JIp3TD+YbnF
XwxUA8Nramwal6eohhvjYJH2LwuigErmt0JO8wUjj7ZidYxAUd9lAT7YoiLcWXvwKpbGqKYw5PnX
HDndXRXTseayeRUWzfFmOEYveW/uZO9q5zTOLqFLx4jN57hywI5dLBa1UUrqHf0XtxVkoasB8Nyw
EWiKmm73nqgJUx84CjOfdsqrMJoamH+loSdH1xTc/FqUScx9tEswVdEkuo5jfDMmpX2ir0xugNS/
s3N1TwI0DW8oFGDM9e6O8pE3zLHd41wDjBCLgyVU8U4b4cXS806uQw3lncspHFHvmpd5ekq6genR
i7WdK+jLrHMoM9mgISFwJn4YxzF60MPmzesLx5dlGK+Rw3zdGPt3J5oeYgZjbsO1c9Q1ojFcCATL
HqJ82PD7vrRd6a41Td4TpPv4SVVbVYChrlLaIRNAAwYeH0l712oI0kRK1vavBByO3xHifIoaUuKd
LXLigsl8PzgK9Vu8NIVNI6gehYCz+gZPPGvN8WiNsHMmHJ1Dc+/x2V+cGWd5bpTaVtSUeQ8V5RYd
yXsj4mFVltbNCyPMkTbdCXNB0b1KEWpcHI4bzXP0Y4OGkvFHrYVg11WGSzRVr+dtTAtUtXQMdLqE
DTHp3FUnlrFmLI9EsO/r2Or9moqN1RiqQ2vBFMxdrdwGxbMC0UoHEloNWC/9UXjWIYcUH9lZcYkF
Dj34PpM/tv09laTSj2aLilBbJXdNQHrSzAmeVVBTvLm4m71pq3Tnqw81A41tpNVR2wJ6irbu0P0J
KVHHytEH4PJBErejl90ZLqUMtWHGOzq1dVyIKMQpe4ZhpniGb+uGwA7iIhP8eiyiEb/WArZqmo8C
9PyazZuzFkkBrHOqFxKXb7G3xCkFPNJeJLg4UddKq0OKZemxkbivLHdPLIahklB+4Bztqf/QsIlm
QnPvTMcr7vHL+XSJOtSKYnOftGEbuUW1aleBl7v3JZXAO8dgXM7Up1fyFa1wffhdI+9ydkCk0BmG
IIzMRFYntaGR6ZTlpFD1IBs5E2M5jSAv0xoW1gXgAMzHa8QD4xi3oKAnxyU2E9uvPPkSHGA8lFzy
o8HIZNgr7beVkHNU1FBtbEqenMkmS1ZCfunlfc5N3Ha9cBdNZrsGD7mnOKM/OcsmsV8ihy2rbpSo
dUyP4baluiZoTNoKCvU6p/cFi2+IGggLAPePDc0AmyzyDj2Pmz9ke7fZcAnj3sTUK6YtdSsbbzSN
BzOZSCL6Yub3XFllhpUEt4TIGHQLyBJOoNEiWXHEqvFXY/Qb1FbPM2fFOZJEgQofhozvTjCW6dME
R/NqzOg6TsDuBCkJXNXk3oH0EuukrLNNJFgja1hFfhcsmuaUW9WEcHfG1FBsXGuiLrsz0nM5BJnf
54nuJxFy/lzKXcY68sBN8VdQhm+RFMwMPLQ2SoK3KvXJRHFDpLMr61On0EUfpLmOaWTZOtbU+EWc
L9ZFh8NYn0MYrfjQmQ9TGf92BxPnThAdMEc8s1WaDwrJeBqJppsOGShT5st8apPcW16KTJK9yev+
hMNXW01pAmui62mGRzYzclPfOlX0bXPpsPiJ8r3jtf4oMpeT6PieAtuWLpVmBftRwPr69JAUw9Zi
HAiGfyPpzJYbR64g+kWIwL68EgR3itTe0gtCUrewLwUUgAK+3gfjF8fYDnumSbBw62bmSTVcpwFI
1sRLOB949Px+3ZJli9iRAvn2xkISUVFYCfvOZezEbJSkzRgK0mcbpef7rA3kI/lDoh0MuwfJlxhw
8G5c7FV3rdI+RWLJk9Vif3Brdep/UkWbacJwF6WAWygKz3zgGfWFptIOHdAqGAZG4/8Y1TqhJxKz
8KfwAuQqLrhEErvhlK9rB3YZpE4YMexScjvCfzQH0rvzCvlv3C2OGeljjesFCCx7QPPplCRgWWrT
HiVFu1GtYkX+AMkKXRTLCnabgeyLasEDWPUv8bEXu6qcPzSNk2jtHl3KQgDJxzo7QUNEyqSBS8+x
57KuKi5crJjB3IXiBz4Di+4ctBT10co2svqm3lnacIdppuETAjvj0h1EVhOWRA81JSmqi+Mod/eD
XTX5zbziLGhgPMOk2w0sbF8CWcBbr21x7ngqn43PDOTSoWn0VzCT85tVG3veStOTuchPvfPKS0Dx
5mbw3F3REC/KFxL4qZWUG7G0n6RR6RN2rbux/guiTRc6BoC22cxnJguYJN28uJDQ2YVBqt9rA1mx
atnXrahYSOufHQukbV1Jkit5yQH7H02jWFMykP5JoL9Rlcm3qI3pKW0q/ZHgjNxayfKa8A1QTeYC
6Wk68D4eyQAGsCTMhWasxcX+pUFLCBuDFErvU8I1xcazMyKjjvzSt5OiqQ5hVJ3/+6sB/XRXBdq3
7RGCGoYDZm2SrzFRDn/kYI1LwCg9bUHLwKSM2zU0Z+3bsbrdnMp03bJtZeWVO+4+2Zs/x21ELesK
NE2gltaO8xTI6lJUHSw5f/lneS7eai/eF5WZXHSBamxr2evQiXSn5wZRRj/yXbakselYP7aLiVbr
nyw+aYyEwS3lN7XP5XugBnOb5TNXlIT7JJb+4TLgHeDqlmMgKOiaAfR003gBZBV2dKmvYeEzUB/r
z+xkxxJMEoyhFtqLkbovNRBKjDzB2eXKAWEC90Lu1SKsFfBnu6uxW3R56I0s3tjDc/CDBG1GCgGl
hFeOHWIyqGBr1tBSqboXkKMgbURw0D2eEl0CBMCOdfHMQZ1tvWF8yIlKC3+WGzRwVMthVw6qCvVe
a3b+0BxdCGFO1dCsO9Tz0RjTj7lxq0NXtPo1SIy3kTF613rUgWsTHnBvfSZxSoV6UxUPtvleGab5
3NWboorhwmTpF+04/IWo+oOavH9l1VqMbSB1YFMV3gRkqJneZleWpzHjbz1VjaCBsKSQ2+uP+a3M
l+nRGfWO7xFAYJrVx6w8e2XPe8xuocW1cbVF1NSOpBCKzeQ2Py4eH55pZjE+TGfr6LLh6aPGyiO7
Pv4EXKwRo4CWLXVktSxmpM8fd6ATahuwCMMiRpmNSQqDbEjQ7vHhcgDk7clF83MAMY3NqfaT4rC4
MZXT1Ha10sXCdXKKQe3pCiukqB9YzG44D285TQkkDCG4mCqH5Fw/1gNAdZ2UVeTnlNGaqWLVYAGS
GvLR3ixNTTurKO7JXCY7T18DrgFfndnCeGohGXpJnKwLjB3a9Bevq1NVI4KnAdWA7sD/fh7zvarS
X6fl3eQw8Ke93j1YtvfPm5bipr+6HPObWfCSrVPWJxJ9nQgUdsi8Ocz5Phkzi0s+2yLlgulefJYd
mZJQOQ9xlvkXuxPX2qYBaUpOvsUPGVpZUnTdGQLHVi34E5e19o0TmttIXcgPIC/6Cx/Rvl440pI0
WS4jQXy7xvblGtVX40r/zPobvJdmnE2dM7rTpwRRbfpVfTweZbZ0D7mGvX/s1FVPe5KxkDJJ+AxE
ix0m/BJdPSKjUbCBpLaoJIuG4y3YAUDIx7KMBjzT5BoI4MIo2tYrgMlI0qd2aZydoO+8lnZ+Eeh+
ZsOB0xl2ywtj5FsxijAwwHiJmHRBXMXjzkW3L8fRugzp64CYOiaIjrlCn3FTGjLa0nvy44Z7nz+9
lT17JsSZ/qlt1rQu1JaNH/hXEhgf2UK0yfT9qJ2hzAyST7YfcqrKk7tuvhfkuY6Z1jHxY56rgump
oh96kzce9CoLVJZKPRiqhUXSoJZ8beseWvY332i6qBy1NsKBOL4rQ33BdQOiiu848vmCYEougGj4
G+Kdo4dIoC2pfSVsFrQkjlJFvCLJ9XtM8vtk5dWanrI6gEv985DnZPQrfm0WfMsWmmXgAE7JYzSY
MRjfknj84zDIbrn8rvDFAqNzQQ1FDR5hnB8MXKhMhQKXirbc0O1Y0Xm/Uy8JEhkwIGoXBEssXBpL
R/etyYt3bZq8x1VEa3k9bOOWykHbanDl9psqW/wzZq733HpNRBIc8kJwq1UYt3J3X1awb4vKW3dy
CescEU2tjSbmTNxb7Q6HY4A/sdQsAGBDFkGP746zZLhOtBni00zlu5YARWaLxSIVn9V//8IP1bnC
d/xnKVntSmfqTp13BJrbd8WDJLrbeNQ9MBIZ+HzsN69vZFSXDs3QBaSTRNwwjFkn3CTyCNn4/xXl
TS5fycRBUJPdCQL9Q5tCrgL5Gbl1ei1zbDHcCdva4VDrP4LajdpepPvFxOcTQKd1i1buA7rfQ2ZY
Tg5eQqS/yJ2cMs35zQR9Tf3aNmw2/d/B7+6OMEcWaqi4SV5w3K05497UiX2VMJ/smh4xTttZ0Z4r
ZhqCKVkJS1HQ753v3BiNuTAAJQVklsLJZJec5gsTbFJd6dF6H2NkJJWlLNPS7Iy/kAATY0ffPLqB
diy8rudgMj+XwB4jb56uQtZch4TgLPGz8Uqa2MsGYzMuAZqoYGjTOBl2Y5I8O8lA5Wu+ELuqpn1H
hyFLNjM+AXuFNv7HKE375lvNU5MTrUM5TvLhr7IMcnISy3kZb+auYbDRQe8YfCu4Uj9nXrIbRoZ/
Tt8dSOxaN24bOzsoqigPCBtx49h7dXbX6eS6AjJGf/ZWG0iucYQNjL5zr8GRrEOu+P3BAxOtS/qF
NRiJYVHzrHq808nD63DP0mljVKZ1Tp+1Xr2rLN/FtaZtj2VcpQd+DRmMcsaOvPLnO0W6p6GfoMh6
VR+hKNUbd8407rkCyoFs2Dp7suH/r3lWTkIJeI7M3uqP7IWzfS9dKk+T1S+zwMcU1GRarP+XKpu2
xCCgiBUmgU3uYyhxELI0DdiWV6bbsW4AwhNG1T0nORF5g88pWRcknCsdUPILKJs4LAtqmfmxtptu
dtlh4qYOEiIVhHDXzU1zQoF7Avf5aA42L4VFIcXJlOMcQ0E0lNgn2FO+4lm5OTk+/3qoQFJY1YfJ
QBmOhg3CF86UCSGhBBMMa3OrV2wzndQldaHNFVuC/lzoox7xAjmrJAmOZq4zFMTak73yO7ie99Hk
AJMZrOyW2ggzAOT6qEvpmTFbbDD6Ki8mTf5uGJDdbQ8xQK7/dLI6+gH/VWkD61RUb0vTWjipki8a
nAhTGDoabDzShDI0f4nXibAHPXL2oMHqggtIVmhTGNeBfvHxc4WLMRh8/OCuJlDiYecFzgOkWmR+
ur3QkeCsskGq1VrMhowVuALtlWgY4uBo7MqGwAZbF+qtPnuMWehmknM0Tf94cXEHwfE8ko3cmvGn
7tJqGBujsZ1Ear209RIyGU27Zb3jV1mmQSsLfgjgGXs5of+aJB9N68JH194zpnL8ablxLTLuz7hN
oDp0p6RsrGdvqfWDxXPISTtsF+Aj2LV7Fujz8se1JqYlNlR5zzFYMz/17F1CLK1bRlxvy1t6D+77
HSSEH6J3zeHS3k2qyjHMs6eUKspN88MF5LKxQfVHWj0BIXQadr1T+SVd0MFdUP9oTMlwk4FzZsS2
C9NcQ3GCTtR02hJhuWcp3reg6P+omSEnkUn36gZ89BIOAO8ZAw8+cepUtdzxDHDugOc0fIdya4oC
XsPiJXcvg05Lqde+7+3I4KcdVl7VRoo1ozL8NozN/DGLyT6quv4sEPNozPJZddt2fkjM+rXzJppP
A4QCwgQnTPMYIuVx0do4MvX8yfW/2940tnaGIkrIdJ4xVoO5PyBM8LZgccCtndeO9NQxn0Aq0ou0
IoHivRB4DwbsVActAJ0dNERcVWb+LmaThGPMUsVkvt01wjU2tcCGaCTtTqfbfgev9U8NesDMyr07
Ay7KWa3npdtD4QGipyjj7mFAhfDfnskcWLt+SCFKCYxb2trbkNt/FlfxFWEw3yj7RckMuNrsXExO
EgIaKPxLfTRFjsFbUdsnSHYALgpKwHmQN0DR3XMqEoNMZ/DpcKv/1+KKWXw/jNUbmMlXxtHkEODy
AZZp/yYQetingBDWl+1izck+XwBr6rn5tSCEg29aUHXaYg+8lkK92rlaS+vsiL/VILu6VzbU2mYY
SYYqv7AOnp8/K2L32yyGjMFolNKXveQPadqdLd16dBzAqIM23Zel+WwA/8LQZx1TQWCU1CUvZQPS
KPbwPrJA3cuz0TvPKcmlE2EfQO90eWKhQ+IJUumw30fCa2hBjQx4y/OcJ5TawPpzCe+wJ2pO7P8e
DcZkA5j/VgxI5SUHOu9ovJxLjnuY2evUs5y8YFY60twMVSCdtDOxwDx0HKsHnhg7wIxr91ya0x/b
1pxt4BQR1Ys0CDfO9yLhqHm1/0oB+PTS+ryckiVhJh/ObuDRr7HY77HqNiz+nYeFish+MAJ6cv/V
A5efmXIMkHznypthNY7WbeUvus85hFb2et20F53xYrBG3a0J+qlG8vQ761FpvgrxEDVhQFtPOFk1
GD+jfrSlMi4UiofOOOXbvpsx7LhZc3eo9aNB+xF2ztbG3xK2OYEOozkx9jHg0CVeWXawywadPA3t
tw+drCLPZNckSse6iD+OgVEgK+HgEr/6mQrd3LkDsWuc1OnO1rRv2L8LKBl2BIUZL5F0K8Lt7D2I
fYPOa+297tDq1Mxvhj9xGrMiAQPXHUiWDY8t8SGuQ+Cgkpi1dMzLQxsd3t+Ah/mECAl1vksr78w7
mK48iGrZizWmw6YERjx3UDGEn/yt5LHPf0wdBcTP668aYtU8gCw1Z6YeO/b/FKnzQfUWUSk/1SHF
vCmtYLs3c0Whxy0MgtTfyKoJwtZDzZioYAPrsZcpP78K28dFdmASAP1vU8FxOQhP4c1GGXHTO81z
yNpG/m1S1HiJq5EhONUe4mH6VrMqebt4kS6THzdzKEjB8Eo8GsJPA4x/szx4yvNBGmrXKmE+xGcN
qJN9RRA7J+olGw4X39Uzvg/RAO4O7mhL04YZfAxNELH5DA7G6cSprAN58D3zK8hV5Fmkd5iNKs16
meaJuwlLMELuC4OSerF0EMlEygMeb/882PUTLsJ3otpAv1zdILCs5PZrVmBjMz14weyPz7vrw5ob
TnSXolVnhF5YhliitNYS+wbkvRAXR1RxNKZy2tHQOKJ8rmbAO+7Jm65IG5qD/CVcHXk8xVUDebri
QoLtYPqNxzfTNHV4EOdGDJ8aFCxwqdlpoiyO+ZJfhyO8XyOPD2PbvIMGOzgrzxZmO8NNrtd2OBNJ
QS93/xU0hAwLLy8DbT6fTwhebUTeiIYFijm0BJkXFXEPHjBi0Lm0PPM7om9v3jzv1uaEWrDG48PF
3WLBn6Jtypzw2vRNcEosI1IL/XmlaqMF40KUZ3yqCX9mdx2b62+SCffWyV/dvPtLj6/YKsCcEnqX
wrDZxntbZXv0NvPQEfSfbeSE9rHwxr8mQLqoQosyk0+ssTcxzzi4BBiEsZICBy72GwoG3lJOASvI
0XOM/t0b2XCUiC6uD3UW4wOyDTFFsjZwU00ouwmWEH5YPmVAjCPRorxnp2/gJ6K8bOHMy/3Ks2BQ
OmnVt7Q66tQd7ZvbLYtyqmo2FW54jAcsuVYFZeXbeMFTgXK77WN593ztef1GlhQg9GKNz/J3qDq5
46LO+mLGk+u2Iddq81zmjI9Onxn7Ar62QliDd8TQVU98T3H96K2McLIhyaFYEN5ihYe/8PkdOE9I
kir6cJcRa7tozjIpg007/rBgZ+cwO82hmvfUB8Y7MgcPk9+ayIbZOYbkK53CjDqyP7zKCHUE44jH
FzCUMZcba+H+ghr1a7n9UQ5LRgVBe2GhjRPFQzpBO7wGCz3XwrmOU/LWLAz8AUsMNb1XzuLvysSO
PDuFTTjiZzDQDIRCDbfsBx8lJ3HkXvbaEXJrdrDyVEWQ5FZEc/rLxY+NCB6ajW/RvTx3+ZdeV8+D
NOxX9JR2Ex9B5zgv5CbvlGk3uzIQHW+b7CG1ZPsx52c4XBj1OkUDS82Cs5GZd/MF1rIU0dhyungT
BM5fy+uYzWgNwtBFTTxyAio0Zm7A7NA5ayN7bhrvRgpc8ULgGeWK+d1abKSGQINybD4TGN1VK/1j
4Ki2W9+mY2khbJfbBg9qOh86FwuwNVBHbjcjZPMxveIBrA+YmIH30VOfeQSfkuc6XvyDizC7S7WW
zQwPMAVUW/YMwCd0iq2rWf3l+jcdgpwdbFFPx8Vl5BIWFw/4+5xh1vRmaSaMus6gLErjJ099I7ju
xLo1VfZRDz5AIj0tjzwnBpdDKnSaqmGLW10t6iIQtUBRJjoVmitmR9iBf9Mt9Swd/nFx3X6Sgz16
DQPA6A8RohglDTp8sizhGDYrln25i4FEweHGqgfDFeeQINiZ7VFPafSJPyxLC04Nd3q9wgyXYJow
ew/usdlD4eZ5EyycCSWm9tazzLc+jln7azY+znr4HR03O3USmtVCVOXALORn50bXnH1fT38zWr6w
LwTHtJKYe3QZeYXNo9q9zBzKo+0MmIFx1hcF5B2ncphtPP/IvtcOrcBOTvH8qJDkLnWWfPgL0Ktl
arM7kUruV80xJ6Jzn4AOY5uBaKq7yRQVyS4YCv+ID/OTZVwYlDbbh8I6W6Wpbyij4CPScEOJRD8S
I+PPraW8oOLsudN5A9Tk+3BjP7HkwdlWyGWXuNorc+gmTVmOagr8lKlrH66DR9r343Ousmsaixx+
nvtiurgYXFa0/Dr6s6snhPMqa7X/hAvuk2u5LH+taut4xpo8qt1rWVIqor40QGqfaeJ7rC08pODa
MLbuAPxDg1q0IRRIdLa/TgZrLdeD0Mbtf83V9Dsxe7upIEces4WIOjTjjcqL19nXBlw13kOARPYw
6smJVif7prX2MzXMb2kgzb02VeKkDxy93prT4mZEQFV9+OWn4JP4I2JaKlOvI8EN3hswK02u5a1I
XNCtJbd+hssMBg50R5plMihCoafiYD9VbroWd4lNKQcqt7U2i2rPODqUJW4tg+kF7P2+coxLveBw
0FaCEenAKdKU0Lb+wKrQzpJmn+UMVUxLJzPmG6Ng5Qh7RT5hZyC742c8zYMf5Q5bBtcZNpnEmmQl
hPtGNgICYCMlWfMhGbkTGAEBQ7P/tlr7QS8W9gM0UG7SpUt4TcH1pt54l/v5Gw6O9cNbG6h0M9kL
TcZhAcL2ggv1qSIYdga+dLAXPJpWGjzKNcrHcONtuPvpx8o2vu12bP7juIb6Gie2M+PaIPlpmM3B
t4OSpqqKqP5etoVzzQrzZRpYvmXFdO8rQzwA8g+XwttnzBo/MVrBpgu8NuIjBHBGHntjqsQ5UGLu
s/JPIFuIv7yGiKOWHrJsmgnA36tDy4HYN1XY1/223rY14oGy54Pl84GaxCO6AOQg+W0v8gz+8yDW
eKxx26tymc6d82f2XRZNBT/7WA9yCA6mv49j9nWrnkZg4d2w3H+27yaMGy0uM1Lm8GesqMcDy8aS
UWN5SFrH5D6MsmPW/cFYgCm3A+UAchG/VtJ9WvRTsK9ZvjI9n9cSCDMMPFbp5ph8sGTRTq7matvG
xrPqk2zf2j7r5c7n7NK89iHu2P85TR0NrWdfh88qsPsT+2Yy0EkreChHb0+kLA17m/tw1sXNURGe
ilwk8TrxuITzP9iz4Hgs68aPHGWfvCZ4D4h+UvyEjTIVZ1CN0Pr8CaVovgUIK2z/teIayCRgk8ZF
uPI/RjpgL7a/p29p3q2LnE6zuJk+4RKLtwni5+o6pCYM6+FDRgoiL/hb+1CJ7KIgkUDce9vm6SEt
A7TUxA12laLfl76mTSL08aQ8x6arHIYleIMIKjndWXnfh1iguTI5MqKZjNoZ0TwEBoFaMBp4xRzI
ZBRnMFnzTAwVw4XSziuWSwu6mM4eZ9pCzSLQiREzVVa9GSd0Hz1x7Ts1L4dYfAL3sR8pK34qsUBv
8aCPpHZggjvPZZx+6pKlb++2RzuZmNBa4+Tr9g9Fo38DSKGLCvyN840zwGeLaC17XwLsxTQJim9+
nm1/Pd+P81yhfgjrXFZ40xQbtCkfMYezBDhQQUOmKxisaHGoR1JsDklCbU1VoLct3n1ohcu+uqFO
q/z9z/lpK7O+slH/yxPghZYoJf93KRjpDk9iMAxfHg2AwHHYe+BehuVEcVhsNwToeOps7rjE9Lkt
5/EVwvy+DvApMneoK6z1PfbXV7uRbgSBDIO9rv5qwYQEpRkZuG79VXX8lka63sCn5dskQRUuTuzi
FK5kGCx+2x0rc/Eit9T+0Dlgn5h0CVAL3kS65WRha04Uk5lCI4ml/Y39WiPzQ4ECN9Vm4wRLhu2D
bgp6bPkiDBaeLtAulibFCFy1HDFr2sNfuDdupDLvbcHi4owppYaa9YQxl50qit22xIksoKy8moZz
6BP63BpEoagf2dp3RP23ZFPUZiqZ7e0UNyjLJq5+L+T7dE663IUdqU3vrpfegv+svylyusNVi7BR
vrOK4q0v8heMedhzGohWPnp6WOVETuBQJSElHOBbEv8cN/4P0zSG2qXlglf1/JA60gqdX95zLcvP
fvYNCYs3Ea7MrUhq84qDH4UWjqMpfnJ8MzeWHwMLTy7tHpaBwSjUxjNhg/IQM2tlA/6VkfVbJjpK
M2CFVEAENTvu3um/2jnZ5ISzYcT4TPDImQIkW2n3zU7HtuGBZUP/08PFromjLMCFaYCN6UbB5aZ8
/QsVy9uK1U9UDfp8aBP72jUEPFoZtSW249Qvx70H0VL6Fank+pX9g31JWkjik1YCOK7aG1H0dIdw
+kpg3dq7mkgiZxEvHC/2ZuACuq29D99EUk25LBwM+4ZfKn7A2rM0INNak4kLGFxkL34dmoECucGj
BPt/JaZkx0FuHWYmLn7Yc60ac35XHlu/UVFJmTIVcCSpYI/sC5u2ZdFbZ4NY4YZIk9hNjX2GXxgh
iMaHHlDIMAcRQ1+5Ya06b7HTYNa24rcaFfkA/zTMRqzdmQ7QHwshfLeipeGAewBB/JwY9J7cO2sP
lHoWSFABipIiB00jLBQzcAVGdl4p5UlH4iChLkNNOSHdOTjMgNuui1N+Qj6u9kHaTicTAWnWW3Up
jfgHui/Gx3sbzx4VoR5mTNM/2HHibaVD5CtbtDvIPgpGm/YDyWhmvfurUtzI9LVjASE3rridhGPf
7Ocs64500S1QNM768GgIADhUhNqwYClU9oCQbpuUkHQ29hidcQwuRbVbXHbATcJmW4hjHy8s3Y2M
rjUwxRFjPDWBtgINNDj5mUsCK/GWG/qbOy30VGYPlW6mLNCQtdGYAMLVuP9FkfinrrHGm6D0m0d7
OM4a32/JKHQfuuk4x8o5z+BCABa/Fb7hnhkotmlZu4dKzqDY/X6OsgETZp4m6lIDRkGxa3jFj49Q
I7RT3VvaCa4NAnMTN1sq+wo8RDnIaYqNNhDyQhP/7nFpOCdMzQl2aoSJk7ISPbMJvc+kWA5qTqHt
m0t/6FuflUUaqEM/s0Fbr2dgEuF6QtatsOXRTxo3wy8jOPWfHWI+KZPvwsiLXbdgJdqUhPhCn0UU
tMgOwqHbomDDw4aT5366svXOGDt/snh2uJg59JjJxd9bLrRzbq41Xh7g6npOxtCwY+fWZ97pizB7
cRwJVcuSW7dltGI/GuQsdLbBUVsNLh5hW90IYZKfTePkh1I9FBX0Nr98UVVlPWV2d8jNLHmfKWi5
FA2Zqf/+bdwZ/j4I2gbFgf/W4arJRFWUR9pNKCktteaatqOzIbEynkFXn1Kccach9a+aluJ4aLgX
VE2cnJrY2o6Eiq9LrX1pqfUL/yLbSedoGfGya+Pmj8I4Br2z/8o0m56F15mX7+jO840anQfJAuVk
dlxbzGWQO5DaQkr91UPpDKvFOsU9BylGOXL9ELnt5lwmTg8CGUfWPM9j2DJAEXwD4F56WRBVNgY0
UNMzDkJ3OwJufazHpL7pA4VEytDOSpQvRYMEIm0SUIPHWa0GrmuFdiXkBTt2Pi9jKd98DzEfqc1F
AmkmjEdVEFdXEYzmel36D5Rpnnru2LMC/+qRYPXbNW/m1MkD3SIYBT6l6Pqb3mgxzkL3tRDvmf8x
p8mu8qmJBjnEbsSrmRAaAnhcFG33Mekqqqz8K8XnB9vIdm3zoWiZ0Cl/SPTqzDyyT7DkCv9likG9
5hl5u2AOBUmqnnnQ49vMCnAyd5SzfaWmsKqgW2GOmKiHJRj12mICWJS/dSGA1uZJcvbqRvBiIPH1
A9QAJY6KaoLCIsqjOtLfaATq3ejnzdDL0PeTt5jqqxHLVEIZpIdTOzsZQPnltKXAFZ8mscgKxUJJ
69yPJAqwCrCAutRk2Jol2Vb8iczcDX3xHrABEwA41sYWgYlbqS3bJSvH79Q+TNm3L+1IQL0XlH/E
yJ8aSCtj/tB81kwJVGamb+XMxPkaOhG4nesLi8LuI3X4Jc5goWldr1wTgRhdYuAKhXlOh6MywLuo
u/7SBsGZqwexjC9NuE9891tHetFov+sUyAMPpstxID813xHsgdjJV0PD9Wwn/Jlv2luSm89D8uo4
9R4uVgSRNda+W6h7B6IHdfZuUjEG3sdLKNQQXCM07gsCrZ87lUX/kEAmbNoolr8VUU1czmAQwrmj
EBecdlG0uIMbzJrfnv9cCmANBHPiLdhfSKPaq0f7VFJcAR2UOVH8/NNH27AL+hok3obFD7neJ3iq
8B4HYthoTbtbWIeUPtcLaKZKAPtsuXKrc951W5A0IQrEO+DAzYh9W9O7vbRwEtR31BwS2w/Ya3cF
2XgmIKV/kHNby0Bhgessr55b4hNtdTZYpcGXQE9i9U4dCupo7U6RsC6EvqiwImYLGpvyYqCtGTVq
dnVVULSnHS7EUHMwuVMZqfMxLrTBVe0x95yTYhfmxYzKBFNZgF0xWO4XgAwLFvQFtG7e/8SsWgJe
w2P9XNp8PdgCqcjd2PHeK7pPHBwRqbJdquLX1hz3IygvCQIa2rxpuzugZYvxZSM9t+xDi+Vf1rhn
8MibxLmi6GuUpA/IfuZIuLRL+d3zzzJPzwMKkA9g2m7XlV1Y+NRXxCbg8viSwkLLLagf7JALlw7E
9NRmZ1JmB9di/lJ/cJ0fEqZ/4BnMOtYRYu9+dL8T8VwYX9JZ9rJ60lnyFsGLKf/1TvbX4pmt8x+H
IJPenoC9OVzRXPnV6mdtKvETdYeBj8p95vK7BYURlleFo6QBMAOxa2MQHEFhRFs4djxwevxQC7AI
l4xnqXA9xPt8PxFsS/JII2NqBo9DP3yUNTcjlgTI2QcKAY9W9ibLHxzfGxK+OoJw1t706trKkZOP
QISJqp89UJIEKIQfuvPZ1y8VnhXNkZC6bmX3Bj4MZu74oDsnHYtqXN99qiuNckZquQrtxA8kLGjb
ZFEwmiqsXuwWbX3uojFrAAcbYe8e/ZKSuQNNElubDtli+LPK4Elx0VAocW/qzpVqMZRkLK+nQhUn
Dyd8FfC+61mD8c+WEpYWRCwzaPD5FzbULJNXGjO5Fu9GJO0RerRBDVhf7uu635gD5ll2feLdLCna
21fYHGpylQbfx8HH9plzLGoEjQeT2Hp/yLsgEvPPKgdKSM9yeJMkkIJp3hrsRb1hS+7xQNP7BvPm
lkDnDnFzK9Pl4OTvZJEFBUIWO3M1iP1kjpEauEnVYD26fxlqRMBSNgkeBopt/AYIIcxr3TlrxKtb
mHqqkETQrlNHVSE35x7Ngs0DK2PCoG5UToQ5MT4XD8BLTt5w62J+dGVKddFRKy6SNK053+DykFUY
NgYT5JhHHTQkpzvJkmUiDa+NNMMmyHZDhSKccB3vdwMQTVKVHPC7frRZW4C9KKL6HxNQ6KIG6OmK
V/aQePi++12pe2dmHMhbq8MG6lYMUQLgCJZFMcmnOm0eM7B/vKnDKcNJYGG/Km6D4iSJ+xNjbhiQ
iEmsjlUllxKE1blMj49qzh9JM+91LjdYEDDqdxDP6DrD9+VDQsevlARs6ghCx+4H3alUKzHbo9ZD
SqIN7bHquM+O1FNjM82xZpvMVwQm0Bsk9O5/hnpZ0RM5vmzENRSQXQ1MjzY9iU7Fk6YQmVospaXx
o8f8fep3YeS7mqouuyc1AhK/E2ig5NbzWHGdeATqs3EtiKacW3X6CMOAS8l2SeJd2cchJpCtXq8e
GPYXMzv7ZgMXZdPbBtwUDSzW3zWbQDD82lj9kdbEnSyMI12N0WS866RkFvM8Js8aRXUa/Yj0VFwD
/7nKoCTzO39aw+HufO+AoQeW9gpJAlWKl4i/wRI28aoFjW7pp7SiQNNOr92qaq02q2E6KLw+WPYm
oHtrTxTT5QEIyYYV/b4D2FUUdkXtA7z74cQdmU7Ia0XsgCsxX/HNujvNVV+l+xxMww4lgyu48zhy
jCt+1HN/QrQdqp5MVLnVzAaXysjcygXNxG+Ww/0X6buu/cGs5RGFHuq9mI/l/zg6ryVXrS2KfhFV
5PAqBALl0DodXqiO5Jz5eg/8YJdvlY9vtwR7rzDnmAX7McCx7P+ZgL2E3bmvv4P2Wxlf44b53dOY
xAdiNTcK2b3QthPHQkIOZvho/iJim//tNdafNiAm5zUthwYr1fjS6F+jiMSxZPYh3jN+R5U3NWqZ
px/kpXxI2rUY92PLxFnLD61yQTO30qicPLgC37+ZBdD14BCbsbOU6raIqmMaGDtK+30Re5UmvsX6
T6yrdmcH5s1szzqCJDLCUK9NsD7JRZPrfULWWMCKhdRUflyK/b72lI4BdUrAEYS48il3B1SVXmhm
iOoZmcHYNL/V4iQVvW9AX9GzzJV6IjMogKw62YAyaFSCFbGgxglE2M4Jed1Ih7/KHPdRbpwhhr1H
MnSO1MK+8tVnzKFXqumM6OaUM3DGii6YkZum861V5b3AAEeb9s3kB3lCYjraquDcqilC7T9hIcFa
I5OzeZPbXxW0T8h8c4gIJNHeMrlwJ2W8XXP8VEBhDTllEL76fXEIl2ctQV6OSXTmGm/vxLRspcHw
FY3EDZOBCBIATnWTdOwZJLic0v681Q11E/IDBmzdpVWZa0wI5qZX8uTcHj3Yup2EHnKi2XTIB2Ph
3uZOnWBGbNyyayTusdIvE9Xhefq2GnAMoeLT/7jiTF60fCj68ibXMT2IRSLmuJpKLN4Q9ZDycmrB
HzneMZOnOlH2zfI26i+Z+jMGiBQFYDtw78C9lTBUCZktCvM2WsWGkBaH8KofNawP+cJuVXiiUX8Z
GYWwWPkhpWOTakRc54iARwZqgBOeOsZGCzuwyjYCCxZ9DnfkfMoJvWfQSZxTLJFoLJx0FZ/4dIgM
9WOhG6Nigk/Eua6Lx7KUcRqS78TuQYwp8am7MP2lUXMxEwJh5vQNNRXVKcROlZpfNV7U+4xkcZ6p
d0D7IR8Rkn+8FWQO1scSPZSiN7clChl+Zsi6mSQE5JsY9N91+yDngLFQ+QCFiyxUQV2AWE8WbIH4
TlMlSVlvdjgyNe3YaJFfTrOP7acjO4DoG979I43Kbi4lT4BYSMxBlLmZV4vkBVTaEY6pE+YUhIEZ
fsWJeDGYFLCi8oGP7hr1rbPOVtRuIJltDLr9khLDqgTuQFY4g6m5WVfuev5NLfUs8pInq/Y6FpR1
a21JmGc73QK4E76XVSiVMDPuWcwdpCrYksC302Zv0VqnkpkKr4WF0LJvL//pZmknJTMgyQ3QYfCw
KLmXDQokzi8BF3Slyi9ZUTxAnToizV8O2T7ncRehGukD6DJ5P6m+WFroPflZkpSokNkzSR4xhN6x
QFwpxksyDC8BUKC13xShv7Z2KeqMy6GcqIjWmCavINDeV+XowiCfInDcjsVlDWnX1GXTIazusrdk
/VG7Kzgz1soR9L4a2BtpcFr/VETsFY1Bl6tflv6+KkKk4VM3lIO27hbDj1mh+yRVtzJu2oJXe8ar
hs75rcgTznLyjZjgxToiENql9lRhtQ0Sfa/EFKSLv3TnDMxjSk7qDKmW1b4lvFawMrDXuBw/S3mw
hHJHsulryyKKEJuArOkFq0FR5T4jd5JtNE+GHpxwDs/CaSFlfZyKe5wG9Bmg0BcCRMDlRnXrlcbo
9iGeKabYMdnT2EiIH9nIMup5g+8a+MZPAwUYQs52BOvd1vF+akFHjbslblwJ+48ZvwOsPIbM99rF
70mXM9Rr296b5rbiXyAMC+rVUM4LDRKqhQwKO6mLYqQ7yQQ5LsQJxKK/FoWLXsJYN50ioAMGyJSu
wFai12VU2GKy/LNU9Dc9kqwMrLGISldUS5BECOgSw/Q4oZ2JaoIyrqCSroLOnldSHLu8mN9Nlvx8
ljYR70DF2cAwyJXlcDsm/0pJ24UKYvzoGWgU5RKEkRudut3sEv11kEi8LE5GB5QV1755TClVrOqG
hXXsP7lHk9VbgOMRbycp3lCVWZX1mw61Ttj/NpVGoZQg/9IxeP6IAtlQOQhQenWJQXQ/OWHqFs13
jt55IBJDStdszhvyW99U1h0qqrYRJALxRMyIoCYgzBqTPR2jYzGQ7ctL3FXA2lDAkxo/kaJGmlzY
NFdJ9FhXQqXfY2s51NxkbZy7lDhA6Qg0VN4o+NErSwpaMxdCqa8Hx3j1vYrjGYkB0AhzT+UVawF0
CizZVb5t1Xed4bAonCUcCwTfUhJaVza7rISlEmnWQRGIwzBkijzq1OUeSnsF4pTIJidmsMKY0O2i
K4s3ddO0TgvWWI4Egj545Uisq+vCbQJvhAYcAq6cuzttglzrgL38WdY3sTjbTZW+yOEVSETasG05
l2AiAv0D7wYyQUgXWfXaTyhA7n0ZHnQ2UKx67KI+tCbWQ1z1WerWMV6IVyLKadYNW9VaN18LGRWQ
b+g2yF/zLv8EEfsxqQedji4rSGHD+WPUqjeGkL0ZfVal8bnQ6g1F4VnsYY0SihhzlnJf4pyqmKXB
3un0qwVVjedtDVvOBl6UueDuPhviXyWEnpADCvXRwBSkdbUWZRJnrqnfw/aR5jixK4bLhssOMiG9
SgCG8p1GH6Xlj015AaayDRj4NwsDqpEpT38ZJA59pzI/Q0n0gQttcqCeGcHG8rYMt6nQ21KzrttM
m+EUyCU/bY5d5xnxUaKcHMAKluWE4hUYHPtMKCuR7kUsCVhNudrQbJdWAjE/7OreBONqfWbx/LLI
ndvjuavSoCdZdziqAjWYrjXHEoinPaoDEKVefCjNjzYMiQsZYB/IcKOUcQ3YFaXBHSrIG9aotWdQ
C+TkQN5I1zGLto+BShCYYD1TTe3Bz7IuhqbHcCZIQ1+rRo9g9hR9saLSyERgFVv8Er2SiNtqtWQR
uJce4Vkx3T8PVotOMVLS3RSqj7SqY7/GEh0jwHDmZM0CTU3VayP5MTXteEF3SSSPjmByYeCoJGrI
iYqGEyEP4fF4WIpSdNo8/4GrMHCWk1VYl0yGFEYsChu0hO1tgFyBfNLkbCrJORwmdSf1a7jrYDKP
VNDojNsKBqjXI1j1F9ZNaq6YW8uaXzN+wRNju38tubB23mzzVIj3KYsYlvhrL4ijurbq775ExhPj
ulbDOTpBwPpXjJgXO7PuD+QQ77kARl8l0tFYaPuMLDafCVPKXa8moIDKdqvr9AxWpzjYyi9TrE8e
OBk868NQeDFPjtYSxNNZr+wb7sMafC1K4pNx/j8CJ5BCkQYBWasvEYl2+YtEHBbaB6aYJmaGCe1b
YXRfVT0yfSPpuiiNJ11C7wCpditGoAS+DZJdtcFETNMpUsVhJxPIdVndDCQp4cKArA4XQb9zkN/T
iSg9UpZNvxc5E/NR/ZMQpZ+Bxit6ABufsz8AFtEZy3xmkS8lhMLjb/9F/93v0S9GpJEp/W6aMGhJ
pIbeGHF/BVFz63Sj+s5AOEPY8rVeyv0ho7YZkoh9khY5M3d4+VMC1PVGi8Y2n5OrCcxrlBR50wbv
jQawaDfX/FTNyJS7XNc1ekB4Fcj4Tbud4+hXMgQWUwt2WjlaKgcihTUKv1KA66HgNwWVixxAzvcW
49cSQqJ6STSoyYtQ0L0mEHyanry5Xi5sPQ6T7WekULyMZAnDGgXwSsLJopfXPEVzu4C1+C7T1vKk
QfhF6k1/yrZmYwTBWzUm3ElwZwCuk+2mzVyQGLk4Gm66FnLoKDHjGMRkoyyOdrWw3WjT9jeKrLXw
GbhWptmpRFnYsuJh/zMTPWgKfIfKwCMkgJJcHiZatvW5qAdL9RYVQF0uWfWONMPnKMDiIm1xb0b6
IQ4FUNWMJSQt/ocm3NireHr7mOXyUsffhvwmTZT8dsElJDQnadannbKQ1DgjoxrQc4KlBorZpL5a
MoIO1op4AsylaPqLao35eZaMU1a1e9lKOf3w45aVxNwQCvlmiFHlgEJEqNulvZtU0oIfn3tzinSJ
kUM6bPQC4x9KhLGLPsGBc2BNY3mUu7cBgnigjF+ZUntmzM1XyyE3u3BAe7pRUoISGSpareH2i3IS
6nqnABNRtGw/9wsaYQhrhAebykWJaoamtzxtt1jv9mX87BJzL8m9kyJ6DYfMbQwCJ6uvRlcgTUqI
msj3Q7YFO8CQ4RrIvxrA2Uau9maBrZTWLTkX8GXsqARRyAXtYTtyqNddlYFvEj4Y3eCSJqSWe63O
ZvT3XNvlE+OIi4AcFC4BM6zFBeJhtfhextYX/XEOpkQXS/xYXxMhre2eKepHsU4veLCshDi1dpei
014q7AufhnmRGqSr1p6EB5YS+SYs+lc9SneQpPD1ENY9vIbL7MlrOmjwzTTtJQ1Kr46NQyMRHOLM
TW1jJHLjNuCjZbMFEzRN8V/pyiGOxJ3Vpu5ASIBuXfWu28nys17+UvlzQu85gqWqaCID5scBA2up
JiA4DM7Se15RPZwFy3QU6Z+KaWYC975+TAVzlsr814oUZf2p2WmYIJWd2JPix7gVfYissm9NiWVI
Bxs2yJW8ZNzGdBYgB5PGiTj8Fsz/ovIHGgI5OrfThJSL/iKm8YsbdMdpu5fUlzQChIOcauTjxnaH
w8+6D4xt0pTtICLxvpg20Db3SrKRzQ8j3xWJTywdCWRxcFOaf5N5JCGwj1bs9k9hLn4FSYwsG5qV
5JgxrRJo3OLcCakaCuiNZjxdM+m49BeQLHZYFXY1kmmqAKnvb7KqXUflaVrklL78P/U1PFgZzGJY
MTcUm6uewux12wruAz4VLVVQdCAmnadTmi/bOAxsQ3+Y5VnOa0QRy17toN6kxakAdz9L8F94oibl
0XsFI8Y0qoFDIbxTEE4Xsl8j7qA1y4IRGxo7OF4DMTnRaNPyAIbnvWSIgoaMvKEoZshh2FUk+IuF
+gYZmKoYPO3IzwUfmMdlLhcPewybp3ybqrQmlPhE+amvRIvQC4I56+CfEORsIZFweJl6jcTT9CNB
p5Qpr7jldwotRotIedMIIqsfBco6kFHmi0O3K9leLDO+To0xK2VATnMjHae+3FBkO6F67GcmGqZ0
X1LTtcb+t6KJLxAzZTgD9j3M3oF5EhROe2LXnCKQnA5t/g5jYRlRJJl7JBeY6laFHjJ4wgJRNBIL
XSKog/5p9Qy/XTXD0Vl9AqtZR0f9XeovJWrPsQNOQrzLiMIrqbYmi7s8O6F6MjX8BRHvSLhVS28J
rlFM2kPCg9wQOkpGJJTxmlnlyoM6l+Yt1smIwIVFpMCGTysOd9TQxnSSBKYuy+PMfuBe1q9GdZeR
WQKhJHf4vQHv1SjYnxCYmQEial9I2iPg+w1IkoRNHaAqh1U1xOCfhAN0aiFIx7xRiF3FT4EKL+sJ
ows+BPROXcbFiXxzGnDms8ywULKX0lmXPuvsI+cVEYMdMiNblkuiTyS7BvJBAosw8rOf+uy9ljTX
on6ZSpAiDIUSGVVXDXQmo+Iyv8UQrwszCTGNHNa3G4IWoRHzOmkYYaBFNMkaYiE9UlPkyynpQppD
HbWXZVZpB6xTlxjnjn5pEcOjmj/g/rncM8ydQRjF+OUqEjql5yAPP1JdX4EFR226j43ppcnW4FWS
jskobbrgbUgKW0uns15FP4McvRrJmjbDfIcPcbQoqSIFPdFs9H8TOOI4J7EILElwMCZAvIFBAHKp
EPNMUi/ZQbcAg61IQCW57H2hfkA2v3UrFZOKLjoboekaksPi/G72OOgCyy5aQkLxC3G06sznh3o6
zlZCrTMW/6+KBqIpARZTTRPsqOAjyLpnj7gR0MtrijBHkj8Hqfwa4CJnXUbMOB0idyrxnitjnv1S
vI+UD1l61avwqn9K3a3BfBa0P8RZBkr0pbbivpUJFa7M91GYXHlZj8r0nTT2Q8MnwwH+3vYMm6hp
DZ7m1ebLOmQAKh/kDeK39Frg4mZ/y9C/oaEZIhObULkP43jbhwh2LIbpVWXxCOt+aKm7HtinJVZ+
3bCRUddFybsoZSiM59cxS1/6trwLo+GJvHWF8tlCo9Dkno7FPCzTp9SD6lGgRpWjH8PdLsAT6OZC
xbIRN+XPeGx1OL125sgDQas5wluSQQ2T3XLsLxEo6+reYM+TGxT8fXTJrYg/0flVBCqqPgirdw7v
LWH2L2jy9lbV2/XxZVTpHWlyxEG46tKCX27N2nT4CASD2LBLzsKQnRaGi0NZaS/BzI5o/qIwlOiP
tx3IIZOhOnw5VuDqQmnOhtVszqSREpUUU7B2G54huHPRSmasUA7xl8p5rqOHl7jtRdwtofqLiqDA
So8CT1oukWUrgRPWJyXZi+17Zpk3kQTS+Y4EnHo2lg5LQ3y1IHkJMP7yGKEliDhml/L7yvvmztGT
3KEtSuJDrxs7If/rCslbX4ohfo2qh4ZjpwBqFeYKx/0FoSp8C212ABtpUBRPeX5papcFCDI2Q/LI
nMXhgnlcr/E6wYnsuTtJ0utErDZb2LxYiQwuEsXlaASJyjoLNyu5BQoAmlvyj8Mbx7oAZB0rjMbs
EgUkt5htiDsq1wK1MFkFDxbD+pFHoCFn/J/8Y9UucAOHIAixt2XqvPRhIQLdxEcEJ2ykZR85RPOX
KPIzkzVAWwz9ZbgjFkZ4EyxJL7FXrq6JXpDxmpyMBlBek7OkbI1bl6v2d8YmMDJFX5b4ZjDdOvjW
xdo3o8omPcDPSsxU/cgQlLu+z/w8RU4J6VWTwq3EqMRi8cONwqBgrDzi/bIu3sb40T0+D+lEq4Am
dHqmqOe3qEmzxg6CTX5V/orPGT3+hUzRBsCIsI/92W9fpieG0yXdmpTC1bZ+ZypgIWce7PfwrXzh
dVsVx1fLr6+gdzdYWmZMinfkxHiy1ewlRLcwcpPzPV4yOANDjoRomEl9y5id4Flim0gtObM4m6Sv
OCgZnRvDnzBslY+R5W29XWxrj1Cgf1GPErcQAbcSQWe29UvDYUFoR2LK5IPlCBCSn/yKpA7zHI1f
IbzCPme1K82OWp/0R4kRxtzxtXXpfqq4WTeNU2ERxVmOOmA5TciBZ6Dtm+JvfoNKgE4Z3wVl6IId
vnAs5T1fnSsec1+0w+EGN25hmojfeHYpgshBtnnu+dGGhWAefkB+FDzn/eLWrAizPRl1XcbPhOoQ
450bVFuhfOCpQR6Ah3MMj5noWJJHS+qMw14ND4J5yCNiac/V7FMUhx1zY0+oDqiE0MH08I32JbQ6
vkDI8Fybb6XbnTBJyIS8Gz+YfI1f8uBQzJZQxkaPzQljFPZ7kPDq5SyxTg9PtfHVmExOp4PewyPa
1vBwfNSuknaelSdb5TB7EduHUrla/Wy4u2hGw0f1UaqeZh577ZKWfphe2pofYUKzDjOnvwQtt8fp
SaD22L+KiZtrXocqADAGVVvAL6o/ev6plO9kQOfQ6nVkwNJ3kLnCX9W5sgiMz2nDTXTnJEIgzZgN
Ax/FYGyjWEfFxrYl/ZZQKgIBMp0nyoJWfdIMdEymjROFH4qTVuPA2mlQlXdsD8z8pKLHx4MMrWmx
8d8Qlc75zbUcpAQi0qG6aebi3q7lo8aWM35KgZOkHppOtdvVmSu3PlSbsX7hoODxDjBE8JyRFMTi
golZ+AUmO4hQ8PDYk6biFsqL2dtd4hvSbn6MuT0vh/FVZiQfoUw5a4IzqiQ2DQixt9ZHylmL1wAP
mvLCI1JUB77dtuMPn4Jh15RwLFl2cdJ6enVaeF3C4KShoN7ljc9DjAqNcfgte41QJyR+06y/kkIC
4utC1J1pa7ta41SNPjXxpE8Hozy0rScKe5NI1GzPqS6ZdrKl9plXbeM6lyhIY5kf/EJiRBt3XsjN
yoHsq7s6/F4MWyKlXq1ui7E1K9xZW33G9LKTiQdK/aL8y5S9Iu/B7ARQTJdL3TkqyJI/Pgq+Q+7J
2jHXXPatop/htvD1dP50RvtboUiKdqpFZQYONtoxQyzkyyhfp7MtgjVotrRfrHGFYictTtX8MMk2
IMh1fhMChnQSUBicQgmrAGfA6I1S7kTJyUI2wNZf2ArfF5uD9pXAj4QyFAQKYr2SbaRdDY+Wcsb6
oRxUW9ZurLS3wHKteiNSDaU4ozb1BeNheMngYw8n7FssvHkCgu/hYyH/g2ho3SYxqy82FSo9GVIa
iwsEurji7JVxpMLyZK6yHxCqE6YmuaDeGtohxAxaQYQXNuxL+sBXJbcH/lyA2JKCftPozFO2qG/0
V+Ev5kZZfFARFPBONwBk2WXciOWDt4ZfnVyaYcdcv4AbmvEN/qsUN/lYMX5vCiQ5a49cT6RK6Wz0
djn/AP0y2RAHy9cMeJBPl5ybBi8sGyuUCi/dqPsdIzwOO1K+tBp102Oa6AtF2m6mQgD05dsqKBmE
u0EgBPohfCywBXbG4MnNqUZ0hPlIRMH8LOQdK7e435ucwbwgGZwCYjdJrtw20mlmlBaL545DRp0f
KstMzZkYyauYbryk3DUtx8cW8EF6HbfvCl3hJg0PIR/WWz65HMRy4OdkVCMxnK5gztim1CI4gNvC
VoatVbNnnmjVNvMB4ksteafr8LWhHES83UeCZnkPZ2S409ZYnDrHIcZgYjMeV8/W4kgAd4lzKkXo
rJzYLt65LLpFtBAAcZDYbGUUU8Mufp8se7ZOY0yF5yHlDEjpVLcoVTrRVircn9vQ8EDyVOBHCLBI
XbnfhC/M1+pviei6J+8YBRyfLAjF2uQk3SrNUYkuLQ8Og+38bn0Ws91XSGRwy13IlErX88DWG0b8
pNt5qNWExIuQxVvnDuQyhsDKBilWh59EOeoEncn7SvT41crISVWnhEXALv93lLb8fOS5R6xqPkJk
kg+hOatXDfsYOBQWlcRMatzt2+YzjVlN+LRQiFlx8ahvRM9QL3Fnggvq1Lei/Bbr7dDciZoZ+Fca
Z/xpybyhPnF4nXgt+Npan4eHKJLsMzovyM/YRJD1166nLVwTcTykfNXLFVrErDKEIoVw0x+F9KHz
a/Y2ixXWcWXjp8GeRYZOD8GjH5gX1doDlWdu2zm54XFQawQXCK8M7Kcc5a2bsMGvNh1+2Q27uunM
aTAxdOmxdd+BC7IExdp1lJEMdHsNspQQvM6GhxBPnd1W+V1IK4ixdF+GP3x50AO+y2ZrdrvZ+jQN
vwXNrkJ4aLy2JhhpfCjFIeqOjLESkcklCCWkZV6KoKAxHkzelCfHxXjhZs7xfcReeVH+ldp3bnzN
jTfiCG4rRtz8R3vQX8g/gLhARDX9EkWXgfbebWDjNJ4e7GtzN7DgplZHqbGcsGOy9By5FvLMVpGP
Y9/YyIwzHN4hrljsZS00BuxM6MKXDb1AybuCAkZbq0R5OeDH4khDn1oDX+GIxPpKfSzb6RsldX+p
zsZtxUD6+puy74hVSkY7WxBGwmi4CwYPvAMJjA6KusQA4HUNTeoP9H/bTLxQoPYD8x8s4RtmxUX1
S1ESG99YK7h1ePOFfEvWWWr5aXVZWtC3NAyuoZM5BVbFGdkhBp9Yb+2eTI4LURdsz7m+UgbtZIy7
3NtU9IgbO+uRJk8YUJEtv0GC00emggfwHg33nXTCrhAyMBm2TbbVin2DeKEYjypZGgg5iFMbu1MV
XaTpLiTofivOdWJEcI0a1EjyMUGT8rIgg19g9oaGy2NGXVXSQgJhLqcD1h5ibHkvOO546aozj58x
0ll6oMMA1KATg3u1C5tTJJJRufIkeOiMJ0/WvpwKVgHQpNbylccqKnYUtFQA8VVn+v+mWpthnx5J
juTg4O+MWyhleMllhVXacxz3ZGmwkPF1zII4tw1HWdeHzJdtBQ9PCIWJvF1OnyNMUaA+UuqULATi
b6vfghcgFSn8mc7cDvV1yR/zCHNWvAoVcQnIauDQ0tyyYhaFTUwmUxNMfmSJfljF+37pvRA67VQR
qkxzijYQiS26kdrRWavqnXhf0zxm7ZdLe0xGpAqEwvRvpIRTlRnEhb/EJhqs8SKMyPAyX2XswpRE
kTx7nWiD6aSVjE/QVlZQGoMtgZEoGXiMw5ATTuTu8syVYr1ZVAFZ9UtbEY+h4Qi2iq1oENotoNGm
Q+iHK4zPbX2d68s89fQZp6L8IpCG4x2dXXRrONnL4kNpFqeYPzPs22g9i4+Wk3cmfyoh5UGQTNQv
CGSkD63twFlXrlnyOQ+SIyIvGH2NoVgFKiHtE776jDoD9hr2o9TgWOFlqc8Lp786vHVGB5lI9Vvi
o7SaXdYonaZsxs6CcEO7hcQCJguTJgXXY6NdzQxqEA+CMTFzzozN2BNguBwzJj6seJuBSbYAED10
exUF3FatL3HPLuuHD7lLOcuXZyx/Fw2pEyHh1vWnCsGlrVI7H0ZmX9D4qOP47lpmn+G1FV8VGSvW
17PIrqoGrIAF43ernpjYB8PHUGmbzmK0d52ATWX1m6h8kI2F3v2+RP8QfbgEIt4zVMcQJ3VvGl4z
tWbcGWrAQNaYcJV2J6JC7TvCx2ayFLRy0fy+JkFKM4lQUMd7L036joVbI+H4MVWLeh8v/RD1bqjS
GMgJp7NkFl5osXERpjZn9zUW5JtN1IEmZ2LXI2WZcLOL1lZIJ44ZbH2IrkiqZ9fi1DWbu4YBLbvH
v7ZgN9QNsmfknEr6AuaK2gOVWyqwnYLzodSQAmpWlLUdSg1lXGAyFkP9TiD3IiRcV4FAMz6zHCVA
2061XaRn6V6AiMrqvzpOOo9eeIzN/l8M1SW0tAAViHYLZvwKWvAg4SJECCywndfhrNWou3XLRF8l
G6/t/wye+4wkSfgNVOVU6qkXmHwHoThicqSFiNvXEilF2eesZE0JlpZ0VYsOo6HiBBPjrU4fnDyu
nhqnEvFJ+Jj9vlTfcb0NdEODqymWn83NuerV70YIbyTBOpYe7KSOgUG80P2sBqtlViIHEApWj39l
hxs9KLuDaIYvuZQmtnqn0FZrKLiLQA5vazAYm0Xr2lv5n94aXwOZpkmhuMOcHTBj+1Ld/XaBhpmc
NqJi9VUUhj3OEfYEmVZT3rdZ8l6JocLqZQ0VLI/BoKCyqUyCfKejLEESaH4mzkytKheUQinUSdn6
qXPhK6kY3JekeKHfwN9jdSW4rhC1i6kT9ld2+4DsWvYLa0zbfTLmo4Zjd5udiim9i8GYsABPDmA2
8Hy2FA0dCQNyxcAPZLrqDobg9gLwMElTdeatDGwIgkYbv9ZCE6dzpvQNECn84XW0arx3TdocUshp
BbUrXnvWkPh1t0gcRfTnM3FmKilXwzABCeJzlOQXUY1uWWm8phMUwR4fAciHQ5/nd0XsD6s6mCK5
NiUS1JMQi3tzsETWEbXkTWH0gyYdVjmAQEaEENYaIm9w1hzZAJ7JJsFszeECVpR0ZFMZ/Gg8aQzZ
amKotIBPvzR0nv78IBT6Wbb6X73h/TeEtym41/Na53ZXOQErHjLqh3O+aMmelPp9ZiLdnnp+v8zR
GIMWif43Ndqhg/MrGOOtheK8MSdOlWI4SCRupMiJU768ntVtwWh3WS4Vy6FEUnZtY3wBFMTCQmAN
pC4UTmWKnYaxfhpkX70RvKacupsIARc/ogvF9QVw/klaBN4bvfAhArA/LPdKG7qaFPuVRUpLBJKW
wWB413pkrP0fI89ToE6nfjYf+EiVrrsBTifrQgDxFtBbyvT4PEaeo9DQUXp4JttNEfitwphZyba0
H4t1gWb7MCXG1426azqu2HU6FpNvUDFn7O59ta9LtppGfmoibZcOh2YevDRvL4qCk1KznrEUnOrk
TVlRkOvaX0FtjPkr72IvVl4aBRt2x4Qip10bGJQlxxTZpAktbqYY0wkkX0NuE/RnPYmPZEWVlDO3
Ic+ZOWYohN6m5CsdP5ZkgDd+LJRvuJtwopZNy8oXypM3dgQlLcy12BDi00KRWrBOzyfNqShA4hbR
KJX4gF1KribCiUz8JYGdYEirV1kCV4paf1Zox1o+FykWttUU4Vliu5OxZgSERkwmOq2E+fjS6nYv
JnYgFLY47yXS3OIfI3xvWmxPdMocZq6A1AzqIFuZFpAJ8mqptHuO2TAtnWl8a8wPxfwAfUbUuGNG
jyp9J/SAUc9In4Uic8iPbRsjNFS3bR8em5gDpsv8DLx22F3kNdZSBU4UtLsk19wCBFnZM6sUSTJr
dIixkAFIdpAGi1UwKW0EtxKK5spQrFWgPbwAXQUHZf6GybXRnm3fnUsldGPtoyhQI7cWo98/MJhk
7kQ7uIYOUSdoOBVHDipeNYTsoLEmAEHtfKymN9G0TlLGcjmzcQ4fkyXYp8qyl6eBWJSetLeCro6d
nLxXx+BTAi7NCuJYdgu704K4sBndhghiTpjYUwIyjwLilKUj65RdQoxsiJdw7FnEjyNjJLCGvaK9
qdRiGAlIZFGn5iFyArMb3o7hjIMC7EBhODSRDFpAoNih1doy9W6JP9BOMqarmrit+dNEflX5fB4C
FUyOcZVZtHcd1uyRMcjY0mv0yNCD3ufUvCJC8sI02lVFwUaCThbU1FVluBmb/NeZLc/FdI3rswZg
bmPF4i7ssX8E4rkhTJsz+iov5FBqwqFm/aHl5m+NJEhYzDsFSIBxX5QNIF9g1044ognqKz0Ex1kV
/An6+EoY0UFa5IceLXssqEcDpSVxJ1DdSWkRAMAb0rWAQSqXkIXNyQvFrzY6BXXojoFwLnbWwC1c
ehBLb/KUn61c2aVLc1l0RtrsbCzJus9xA/8U3vegHyPM/tMEpAeS57PAuBIizYmRKSsk3QBW8w1o
2gVN72Rh9i+PypKCfinO/digQX5YC1SJbvzC6scUQ+KzxdqAozDtIl8ZTebKPz1TXX102Q+f5ajz
hULdakH5J3bIhuPwZe4yl6r0Qo/X0Yl0Ajp95nS6IT4VXQLvonr8fzKQEv/E1jzP8Wx3tQJETfQ0
ACUaqLWklV+bsXrr+/asjfWBPExCgt+mFA2zLB+hXRKoPnJF9i+6ZhBnBTIrQlmN/KtZhjcWRZTm
O924t5HixZNA+kR6WthAQ/YBQ2c8cpaT9RDcG+ayWo5qycB9bFVv1fDeDfNpSetH8R9H57EcuZFF
0S9CBLzZsrz3xWJvELTwNpFwX68DLXpG0vSIbBaQ+cy957bjS9WjgySNCf89rM3kW/bnhoTToH8q
tHFxxRQJLz845uygjzxB8S3mh9sHVOlZNHfC8grPjDVO0LI/Enu4V0B0yZNvkkUKhExoF97XJWqo
g8TtkPIaWqHx7fY+I8cSXkz0pTbirYrEMgiiS6N75NKS9GjZ3SlFvM4amWaow/ZGnvBDJ4oBpeCx
V9JbM3rPXA1uFmNwjUEdtJ9Npjl/qsRD6iRUVTkQYUZI0LlLLMoqxCDvlknjroNWgiUMRaM5ioJF
f0wWInv5IrWB5EeHFllx5stvJ+KRh+M6Z8Xj0E/wVaehEKABq7/2k5B5vEFbvna18/Tq6L12q2UZ
GD+1QJkTF8UrRDJAOPmyr+sDhEvyiW3vaHn1ebD0WcQOXi3RVjnjrpqWCA53uF9/IIJQVWdtWdpH
2LgnmjBOdHdfF8XeMSedRR1gwmtOrrlssCRnqe29WRJ/DWKSTcj6gjCvBHdBU4gndNknl9cqxbBh
9g8YUO8lsXSFTB/Kvu/qo1slD1Fq66zoeEpRk9Xad5nOwrBfJ4WJGKQRt9K/+r78oUBC0dguzOnj
JkUd83SPtq24oWz6GswDosRzV1RbS0teOj8kMK0ICVfV1LFBp1r7o79LBh62Qf0BH7tWggh9/7Ej
daQC7JS07NDiaKdPKREWStmy1WgLwluVasdCarOkk6uu7o+haH4HmZ/MVFnmdvW/lBLpGPPRoGH2
nPYGaUpz26f9r51PCC5nY5oteIRRW/2H5ohTruUHc0C8CcdvGFCuFx9EzZ10kA7LMcE75WZ76opA
N97tsST2ymVmqbQrt5iqDn9XBHIPHwkORDprvD3pisuCyWancABBZAhSbV2jfKnZp5ZRMtmIePMm
e1PyL4vhAul/BXY/KDzwsH5kuxTKrqOKEOU7uHmgkc8kZVKDKy5AiiEQDPDKaukX4QuEdUOAWDXc
ghNrOQNDTgP41pViWWOvURmnZqgYRMSGyn1WTKYU7HSD0WK1gWECs8RO58GEb2mgNIo/gmEpFT7d
nhksRdjgt+DBYB40KCEs0JYlBE3sjswlFCAuydCTL4aMTA3XHYilkPC+HoM53pp1CTNS19AjFEh0
36MEyQLfnBt8QBUkX3ZYZXFJklGwlu1PWQ/zjml5CYisQZ/VesTOV2wD2TYZnjsbhxSCPsmQ5jk5
+TFVY1fvwHpsOhHQk/mw3SosJqybnRx9m7kYEcdUKOg0BA8OeXBJ4WyU4iKxYiXtoy9OClSeOgZo
q/xzmOrV6GMtYaGMwks6hYT0WLaHZhVzvQw4fxsTMThrZSRmvgGGGIYAtsm2V5GnEgo/5ZZCuHIj
vGY0iGr+NIUzU1iOVXozJ6uCbWCPktNd2EFwiuN2rVSM0LpmS9m78I8SrWfCsTK9AT4sZAEnFYz9
hmtkPtrZjxE8mFMhzVtQnfcD+2/munF5cdpbWfZb8kGWTb3mjKOv4ofQMmWcJIoEC9RY/GNybUvB
eFhvFnaFqAxuRMRew4Hlqf0OuHNHQq44Ek3rglzC8Gz2JdaqZIeDgaymzOW/Ovk0qk2k2/vAbLfo
uvUPnG1Ls/iZvkw3jUuxldQI+LNTDxNIB4PoM8AlgPstZA6VI8uBd1h/cyW+dWKPvvEtw9Zcfw0I
ntSA4bH1LXMKvTZlA3LxMx6Q98S7odYYywPoAwiP/WZCu+rJtrW/hXJu5IrfacQPyP9e+27ma739
xS5SaV/4Y5PoQ2KDS+ITebm6APR1Bc7EmbgsSnLquOEyER0IKzuEmCqwc9YbL2AVWclj4vYPAE7I
WMoDw2Omi4Gj7chLRrWDROGqKmIN1pwa9lMUPwJxUrZ1mItZ8t2Vp9Ed/y+70/STd9yU2WtAQquZ
1ypqAa57SL4cXAkLR87s8WTzSnroPG3kB0wgKaY7BBR5NMxVJPv18C7YP1ErsCx6FBPNO/0Dnc5S
6FECiUJYS6oss3F6VSTLEBQgmVLcaMxCrWoNMIXxq4Yo2zjCv0vgpOmTIkp6c4mUDHcnosp1m6KU
LZ8eBrvIeimo9rE9s36HWMNVUqNJSsZ9iMNkxMkvIbgJLNci1EBj8NDgCYDrwm+15kHoLqcDhZjV
hYHOo1K7lYu4hPmqhDRgqKfQ95iOsvXjQAtrPOWds6YNJ4uoph/d+4gU287ftqDZJRPsAovfCE1B
AvexUIQq4UC5hdJc39P5mKq9ERUDBMbdAhCe2/czlUmTRIM3Fmx9AqiWFe4rZJ6Dvk5hwtioc0y+
Xk6AVsG+o6uSrQsLzZUAL7DDBkxGQWXNihAzDqZkX3lWyEJ7ltQXG+ZrNNBA4qLlfGQMBqgtWY4q
S1FEuRoCCo+7OmRMiNwWOecyDIEpRIwFMUUQ7VXAMxjAZLW4UuwYXW4CWK5kPRA8zAT/rw8FXURM
2rx1JJgaJGshiIzqiDiJUBB02sfgpgdujAVN4yrHWOKb+VLfMUBjTUYzsixZxozBOAf0ToxwCR/X
PCrk1sKsMPDdDAO0PkA1XZhs0sRYlfwREovdGOIlLq0LKaAHUroqthB+CJ0s7eaTpjQq4x20pqXl
Tf9sInjC0SqNVYdtyuvM3eTYJf1622iYEQOiLIqM3JAOCopKdhbyWCTFMDGJqWXXBk8SU8tiBDmt
rXM0rlJr5+Scz020Degj1oSn4LWu3vhN1qAumrCCMarMaSdX4EOvkEGWYYO+iJs+7KINrOxp1Rs7
TyF/04SdQXtxJikwZ6hp/xPMmHnzi/QusHTV2YR/njH/Q9Q/zM0M/3v0J8FkdpVcKupvldB9OfeB
sRFgwGX+XcPI4SVrSDOw8o+2uoAy/N95hDrGBnSpmvTh1KLEkCPPxyYD3xn/i5Kzi33FDOvQSTfi
n0KPFY73QLmoI2JfbmAES7sBw1CQXHL3mTRnS/kJfCCmSGAsh3yyp8z4fcBHFHblDbu9EbepfsnE
M4ouXfjS618iw9P6w2lepfEcGdgarF1rhSil6B0UpKt+FPTkLZqqnpVKhvy7k2dLHrRo1VNPedHX
gEYbeKPp4OFYqf0p8M9gxzGQv0XooW3UhvoboPfuhrDKSM+qvI36K41/bRNqeAY7D0bpRdL59fcw
JF12SVLxoD00wmQ72CQO0tMS8oPGxrZ1f2nazGwdZAVWuGbmxTxBCGOj9rcJtpxya5NEPOLYuIVf
sZb9WFT7GQ7ghqWRC+/Dae9RC0VmqJbGoCMAAICXZiufXI6BfcOAsCAbufKwhoWgYJwE84hRHrxz
T66LpQD08SBK8ygFhY2IOKEE62YP1a9nWAiXqsfKNmGTyKSDTlryMXiMGPXkYo5fk0IYYDgYB94r
3Xqro2c7vFoB0A4mS0Y352DhzFsm3ek9c2lkTyOzMO2BYc5Vdl6xtKtF1f1F9j8Gyq1gUTvVdw7T
GxdhL6IZkNlIMVGXIzocZYnuVM6yguqjtZC+WvPJbB0nxxF0UacvAES64zJRmbdTnGSEEHFl+ESq
dgegmnwz+zy49+UXV65iv5PgxqP+Lw2AQFy16Gc0biqKeLP9tQzI8OaNj9MY75m4tMVfOUAUP7nu
JnXngvGL/+jbYJlYmIm5esWaP0g6XGS9D6b41NADMwOon1mF8ipYoQn1HofPYhHEN7f5zBDHACjq
MG82XQISiupi6zgmH9ShtNel9rRY3DfFJacmSSlBPfleUA+ExqxQBrQrXy5LbBspNgFGb7Z14XXs
xJmoT3QUIHHiWwKMZFSfRUGpjYIJ90/Qoeb2zkX3r9PYY2c7rz5ZxWVE0eYG8D+YhYuMklNni4tD
AWxIUExSRt6Sc2Kzqq4Q2tgfFuLwwmvJpUUmaX0RST8DFtHw7qYp88jw7opPviGM4bb/ypWVl31W
qNBq4733fiJQFAUrkTD6ZiI1b+Kz2RzrqXss9lKepXMJzI1nHMP4zH8m4TIotol5QpvfKwhwFEDh
yApNunQM1zw8aOKdyRZlliz2qBpjpJ5xv8EIxIxvXAh12JjSP7mSVrTp1jFaU6fDNVkox8nkN4pN
72SP6W8VmezGsGLHjXqSTpRefd2FNafucADCACSd7Inw2pW8pCOWV0hLWjzs9cjd6jHaDNPe9sk+
6ImdG/7ZuraqQELIwljKjlZLM4gZ1UhO1PYgnoH/qYQTaGDAwLQAVLc0EIqJuXJ9yaaYbqdwkWfG
Z6j5R0Dh3wEaUD9k0u001yjSLux6Ps20XvWTJQs/rGzsJTdsmcpNxGxTZeDkSmBvXrGLjqI2IS9F
J6cjhSMUKEb7D73Wrkj1cUH072qgk1kyLOH/rtvkERk6a0qIQkXMgDNfGV18JapzO3TK1pjCRYN+
l1BW5W67SCZAe13sh3Rq1jhupryY3v0ouNTsCNOdHPaOrMhVwq7RxS9hBnfSTS8t+dUdNjNhoxPT
/RUZn+uM8VWqfysI2TrSeOEiTPM1bbTWjt/htrK3OcAsP85WY2JtfEocG+YkgAz06M4W8L0Supu4
bjYGU0tHD9eBT4oL2MGQkk8naqRgqA0ix2hwWComq6duXMeuf7NsnHhG9tD1XnnTrdbB+rwJGhak
edc9xorNZMDWnxSxS2vwJfVcf9gTDzYsGdz5PAEIj9h3ssOdxFwcjv2imw2dRCpSI7Mlsom6TPsp
SeK09KlHqV6ig5KlXwqjaXdTrmvmM1VJg+pmKObels1Kiyq2cApkFOPIN7mJUcoUrAxnrQqDfSwO
ZlZ+CrVdj2DTJ8dlNi2MJr5WZ9EOD96XhKg3ECX1Fgiiig37nFDrOmQ8cAmMp9qgsPDhNdKCA9Wf
g0zfY2+8dFoHm+qvTdpjYrBm7EP1r4VSR8lbgs1UlezfmPOQmu6nQumm/NjgPEbyoypAH71OEvFk
JcLg2PVfbrVLnpmr3C3EeT7qtbouT3iZPjNsI0VGejf5V6wCWQvglLCE9t17kLrslm+6ilgsMIvw
+2OtaUeT7x2uz7FzurOw1XPInrCNoYuUN12OX5UMzxg+PsuXEw3Uoqz780klAdLT9ps71P19zzlm
ZNBF6azZ9+xMd7gKKPuO9ejcaO03vwm0sNJV3oXqns0qvVr0gSgFFrad7iwPi6W9skbm9EV7GW3j
BFdybxvxfmD5J+DACklWqLqtmPLn0bj363FVtNkVKo9NGG5GwLmqBAxrtP4WxeHLd1mbSonJXmdm
nINrz2jlnFxf4EZZlH29MIi98JyVAWM6RUSTxu6hQcsbKcGqJ02XyGEg4z7RExCpu4K1KC4DDnYQ
G2e1IQqUXHrJxUOmFrDw5q1U/7Rk6THfxKE9Gt+5D/gpZzIlWRgUWrOOAwph5y7BjdTJV9QOmxGV
TmyC5YzshVE0y6k3DIG+uOPDZspqsc3lC1mDtlfD8mzk2rubjLMxftitso3ZrruQrYYAMb7xNk/U
i+F8xkDCwICTGxDhcmIfCqYTBMXazrwTIibnVnomzmYG4AR+YzyaWxFUEZPpAoAhOzt0xrSPe5Mw
H1zBA9798+1hC2wXHaS2CBu5HgUqQlNjevhpjqce/SihRMizQxinwusulh9d4IQewaqsibhUESO1
o4+GFQF0ExEHGWLJyOTSVSijKCT69hWnHtIQMv/iFAMNUE+DSisGzY7gOc8YMsFDsSEt1mtubX2d
QwYNeelLVz/H/DJs++xb7jltUO+D3tITBQE7C+SX7QSXgBIX9uQWaN2/mJy7pow2GRsGKc21rpT7
AZqAPqFflXyTGrRnzjBu/MjZF9VPg5RXlBZ2jXQrPA8vAlZy1T64vbG3XuHZDsqjzi+QbBfSEqC3
Gxc3xClR6p8VquYC3F+fWs9x0N4jVfkX9Ok5EOMChJzzKobkaIlklUoUkKRyWTYDOozlmRZsc6t+
p5E0Q5hFmwi5F01/CxHMuevFgm6If8pfAFIBUEbWDC4hBEv5eXQ2o/vpcyDlwcpsriQAF/oB78lX
QcJgtRfdWqu3UQQwjcdxb3b3MefQXoMwjZKpKvI5UkAT+Negeo/j7xCQmsWvJpum8RHyMRQuwz7c
FrQInnnWs02N1JX2NVsU4goqaiTWz/yW2B/Lu2b8DWX0FtXnOP6s+xuj1/6l5acx+2AF0lPcm9fG
WTN7o+cr25fjrTJtI7WN4m6VZlOA6qm8meMf1OFfh3+T9aqTfwjGDW7zNPR3WYM5pMDDJ9IoP2Ca
OM5+MFwhe/1JiDzopm93IHLH/E2r76ZEfPahA3oq9B/XvGo8tijQJ2vZEtl6hVwju4wxMKt7LT+o
ss3oTlo37jKKK9yFjvqLBIF1aSvSxTiNLFAOJngRu5Sysnzyh2+jPSQ6bjM0SVtT2Tn51XbwXx4a
EvPyc1JhrcV0U9MtFZ6PzekPr8RirDcw5I8Eys0MKOGJ4M3lF2psyl4oeM3Lghap5Cdd2cPYEOOX
FLu6/XC6bUDhJzgiGPwprLC7Xepv++EIOqNCyMUmMjk0WGHxpOp/veRHNd709B3U9IiUMNo7zaFo
jpoXYI2N3gz3N3LdbYqbifrXB8Hjmxab1YnlOiPDkPU86T3I0iuYqH14hfQyfbw83oW+CQP0pKAj
E7RYZQb9fk99p2JcNb8tl333u1Zv+M46byfrXQl42gFN8gzyn8b9HCETt927yiyvyYkce5nKvpbs
Bs5IouNfegtYmk1/cLp15i0VcujJzJab0LgG7pGCPsXCbTnAHr6d4p9G2wfOwhRfCYRh7exXR3Nc
YNssQ5JNOMHvRcnIu/m13D9D3svsSqZTWDwY2Gv+T6rfGqpo1ou8Ay6TV8e/pgpLJf0zsw4BbXPt
g/Mbvgrz0DcnZsOpBbNlBoO0tjBlPnhpxhj3xl2TB6FDucfUO7Hvrt2AxH3rj/9Ca5+5O4RXecNU
ldyck83Y1n2newm0zxhLc80b1zNgz1MEOicP9BVzLsY8J1N+Duzmsz5ZuJgKGpBErE3etD6Zmdnv
1G9P5wTfPJBNhhTD2SsOA2c9VPeoBY//lYmvCFLMdLkdFY4//+mhIiY5CLVMtGizQ9ovQ/un7989
/TfW/2znJnm8ekbuukt+DfbskszNiBb5q+0Ad5Vzu0bkVb7r/l6BNmPPI3TYON6VSRGNlTE8uybo
lnXjn9pmI+tjOu4ccWm0o2sf7fqRpWdHvMcIsjzLeHOwnmjeXSRngO+KdfKTFX+RcjBqODPyPz8A
O+C+XKgjEfRhjVE6DCfAP4fQ/q3SLRntKhJS9Zwo50G/A3mmRWBb3eOMe/DRqxhO4B9ofCR6+az0
uxkcamzWWrrEtDUIdEEHu0N49AyDP8+4MUCxMQ5KcozyL51pk4mh0mTmprKjZKoEN/dXiHMfYD8o
nhmDUi4B17sN3rGM/4nxYMCt0d7T6t/0guExVSfvmwY8VftjothhsBjse8KwO8jfZHoLjK2pH6pq
ObZHNm09JnP9FmEacP2rV2yz5OwNCHvmtXwnCgQ8OMK4ncai09R3DkW7ttH8E4sPn3mtxGXQH9sJ
XICJspGIv/uxBIcCrSf1C3ueKIFNjLP1JNH+FbiolBEynIcRW93gv0IagkCP0FwSbTTlLtOmEjot
nGum2I88D7+UpPoe0mQhKXa0Qfw6VJpzr30luP/eSp0ZhstyUZD7OxIgx5JePfc25XEvxbPNOnT3
gQpxJAAz7jrunBARcrQzQq88myztMnYWGSGdVZMdNL0ERaUBatcCRLAAtflEKiVhgVDGc8j3Jmrd
Cb2mdL9JVSIigtftGKG1KEyBIN3HRsGW5Q/KB9uwMJ1QB+TG40Cy0eb3xlpzGPlIs2CMa+LBiM2Y
Vi62lDkvX7aym2JDoe/vUibI6NVXiqzOtiHncWfM/194EreBCrCuWH2GyzFDgOs0YciEw+ZBG+Hj
4WaFLD7KZd2q25QYFUa79ll1S9ZRJdCZcaC3KvtVY7nDEY6rqULst2IGxs2AOj9V0K+jHeeHYc19
GepLIprnfRE1y0ZyIOoRDVQ5er+Z1ujLBKpZobPEjZWNO2gROBYxl1EGBUK1sUya4cA7fO1bY5ep
IQGNqWBerSh7kyKKZWlGNUiXTl4mFwObDIc+jHy16uSH3srNXXJKBEmWLkPdtqomsk/wIbF4N8Pw
WSj4WeqJjWvleU+1UezcBK1kEXCETJ83lP6NSzg3wiXui64iadz7cRiWqzkAOQu0XAUAl597tOli
oEuK4Lvt2F/PHFq2voG87PQD9wP0ChJNlLdBwwTD1n4XVeawbmrzr3bdnMinHzNLJ0pHqcxkq4ab
kejzZdqVqL5rRuwktgGujWp9yaQzV5+mBrZzRIcgLX0XasW16uryqvGAs1YGF4u7q7PKbwu2DVE+
YseWRGzbgivepOlsiwS2gQK6FyXrLGxwRVR2es9RBYn6NWIICg1LW5GNyKmpGfMQfelsEEW1ItZo
MeQOoV5dvGQZ6SI4maZ+071ORjRzeCdXl8LW/kqdCYN0KvyIjAX4yq7AFzxgVNZb5WYp3gkMS45h
kdy13MuPblZVJGS2K798b0ZElY4LcjTKzHwjyeMaWlc5RDAFfFXvtnFE6RPiAIbsvxcGXrHUiRGS
h1y1qdxp9XBIJu2D2vroTct6ZSp08F5JynvGyBvvC7sZiPREQVWhvvBFDA+nx5TdR7yxJtOdokIz
YdRA7vgXUx+E9n7I3Pgk5fjhijRfjm60UhXTmDcACvHFG+nGyz17FUqCqTI3IN0FLefbUPBbbNFT
E40GqGVgcOZAza5n2XkdER25KH0VX7QTvPoMHxQwIwdVTaxeWjEipR+vPVO7VVqyTLak8mEm/onC
y9/1RQeEpcE9kkUKa4xGY8IH5qxzToMDgGAsQGvpnuNQVzlbh0wsapDgDIcNYb4odjzV6kyJEuj8
yeStts0L+TJ4A5L00GY2u4wYG0HYXrU8nqcmKybLjvVlVGNCT5CS6yamldI3McyqxLoUtE+N/1b2
XTPvNHgY6HHntce4qzNHOTN6G7GxXnzWRpe+5QWhEqZS455B5Q85P5iR2ILYqCWLI2cU5hKRi9yU
Aa/KzjlLlXVc0SZZrQfFha1REqOot2UNVq3ylzrjOqTSfAxmmrNOYKMsS5sdWdj2M0EYBzGI0aJu
LVwU3qmXSOSFO4DJR1oFSLvdtEOOjjYeX1FIRpcCJn3JZOUWZ/aDJ21FyfbH5Bng6mgyHm27J/B9
AwtCcQJ49bJiwfrYlVQC2o8PYcYq8GWQwbNBW3VJfD7jOB4EL1C4SXWlY0oU/FU6Bi4xsJXskSCA
npIzk85Xlc0lzbAQx1kHPc67eBlMN8XHgsXcgsMdgWJKpvRCVs4zbsK9byg75m6KwyntFeWr7cw7
SKGrxEQnEn/e6ZoOOL8iV5Qfri3B5wnV+05h+65MGW8Lg8WXwmwCtVBwEhm3iKafI73dDqw+AVs8
Ys7smY0JKLCNRdGwEXCHYK93IcOkAW0LIfL8yGrsjazS0ia5Q/EnjcQev11D/SSl4jPTvjvGSPFg
E10P2YGU4Xqh1/3f9J527VDxNxUUZvcg7MjYRAZEAUmIS0kW3cx1rLMTcKs7aUt4dAof3gZuW0OC
xPHBOoLj5M0wEQeL2FBX9Zg/J+g8hGW03qraLxKFaI6g1edeNK2n0JuNIZNxa2RTikTjZkGb9nqL
ctfSfyK4zwh8oKRP7Lw4M1/pWKfnBilmbx67Md16yfAdFlInroX5XutP29TUI3chC6wl1FSOXsxC
yeCQRLSleqeS41HkrPK5pB8GUWelOWVS8cYva6/CX0evWFa/WcucNghLe9mJHRtcVNzCZSOP9NGu
/MugO9kaIbvDDUm2ZbYYhNNwGLL2btMKfl9+tiuVLSTJpV4EUyq2xSlC1Qub69CYFuB5tbn7DWyk
ENoXclu591jBNAZWkInDCfrZ79g+ileL9YRFO7POAwKmU0PH5TgjfS7vl8El01EWevXab+ncSaIz
5nkG3nRE7jrEfzRk3J07f2T76Rv8NBXduEWOGu61btHga9cdXElOQ6ZYaeJNYykJSVLgl6vOZs/P
UW8a483q/acyarPW4DCVIUGA0kZkXRR4/qyBe2rAQ+3wHvuG+eGq46VQTJ3euNkPevGqyP+I+xbN
SIgbV7m4ngyWwOb5kbHVHdiDu9L5DjRvWYCf3ZSxmqIHvbd+urUarExdmLm8PNwJqHb5dPwabhh6
FyWzKUsxbwUx/lSIN6z9XYwDRNOhn+LtypVblgMvMEX9U4kJstPW52ywu7lG2RgrNjIjqGYFWV9J
Zq1St+4Y3kCf7THsp84rcnRQR9hhkMvevTHGrcuYwWfOOhdefI8yl5ytqHwJdONz8T9apMZNrM3V
IvsesHEFXQw6PWQL07nar1S8u+olK72g5tQdigPTXsWcuwBdwk8h46up8lh6Hvpuac0bXcaYp26+
0rmzynl4MXBQcl5+B6cKNkMDRo71+MRn9vFFJYxGLbYg/JCU+GQn3pSCB2i+dwgHYA8SWxYejDYl
mNXTPXJYjH3eis+2kcc0fjDb/Q2Ddh0p7Yb0t7WFqsZVb1qFYaZvOpbHVoXvWP5a8Z+XGAy+JCul
Ao92Mk0NPFJBpZO+Mtt+IKHgyeCziA2cjmlR8KrG+MUT4LN6Rn5WC2yrxcMDlkHdSoVlbaIasL2H
JaYEAM2sitpw2AaUv0LSkFc6n4bh1ofeQq0SB83DIg6eCAJGNxjr1g1FHkSZTsN3wjqAHeSmnVKI
U2gqQwml0FEMpsnetzP93/KOJmBMaO07c14MtoWLBkusi8JsnqXJyfKZXMaZavA/Nsoss/TDaLZo
dlRC/swElVHJRR7HNPmse0m9IVfXHH7BTmGRCIyIcBs6TmQkvlnVpLgE2opqH7ySYZA877EbNSBs
VQInh0qOom5iqXeHp2lW17Rcce0v1Lr7dVK42sGxGQGxtDY6zKaVaz23dtZIUniVNPP/f0cx/WvG
Ij778fB0uoKuqam4vA288xmSg94Htw9inK2N+upG7zPQuWcrpuJvzGlHL+eqqDDmDp3YIH/hgbXa
Qwq4WCO9xi3ROcQ+NmpF0W8ix0ZjDDn111kqaO8CIcVMU8tHWFLaRaVOYmla3isBJkjDnVNKwgdt
JSadR8cBpSTQMxxiP7MMU1nRxHebthUdzlc20G6Hf57ldMvaAHgY0k0Ksp0mAxasmtze2k7VQ4nK
3SU54BuhyH5rliHW9RZVd20zy/SQYUTdHkI3FoOyu6sjj8LY2OBgxw5pugmExMa9Vwwt0F11XNJ8
jjQV3bfPeD4IUS1VHAWhgtwP5nCO80sGV99uXSao8VK4WYyWPWEzHbWIYAFqOPajSdSn1+O4yclo
Ek526qZgGz+V74Izij82mhep80GawzuiaSoc9qIAAM6dqn6bwaRgF/Y+UcNHHDIb7IMK4XSBmR/S
DzveTlkadJ9vQ4sYxw9uZqK8Kz4O8SgwEcRpbIkr0/m2AqopRBhIkRrAmr0P+4QhxUykQbxyMWAq
jbULoD8ygEBdWbue9zYkkyNHz9eqGGGnlXdSlmeqMX4WgmaUzBpmOvbWzeXK7TughYnU5hJKNAp1
lKYuyhv0jTkkgETBFgf9+64VxHCyi2i4i17ahEgjXgyBsk5ygu9cVCXmo0w87PFBuIwhAaP2crxF
Wwy7Ush8m5UVhzBnRS/2ICrhK+gRfuwhzHb4UAiArTcmD/EQM4GoE/CspFNJTBRWuG7H9Kc3qIgD
G/vBkG+jtPvNia2ceZVOmnRySsr0pum1MU+MJ1qrjyYq780jO1GVTLQa2PtDiKzJIXGKYeWyc5BW
Gx4BgnR4V8RYf0kfBvj760dTMbhNzbkuHGDTcTIxoLkFmCnDt/vKrfxNr53lEFuPEv3WGCs/To18
2pLFKtdRWowqN35J5EAWcUKX3YdWMG0l/B1sRK10a9HYxJRIBFnqQGVhkrzuKmReZFTTLXxaRt0K
6zXDqxaBfrRzaLCdZu5N0TezbVyHd9p18KdBFO4Cw1w6ZazDDcZGEBhsRaIlRkGIWaSHMckoqnNr
ajhpOstdwF8b+PGQDmNkT08yLXchSygVQZbSDRC7tHMIrC/VLuTSn4ISaxyGY0rNYciHNMI9l7wa
IFVoHZaNZm02CGlBE6XDJFSzGM3I3CXWAa5wr4p11CJz8yDX15mvr7U0hGPVkPjkgxmexHF4STH2
NBthI3BVoJg0dC1dEeHUsZrrqIhTiaxPMQg9oHJjuJX9xG7LzLfatzL47Rr1KyNrSWtsLAHwT+J0
vGuudgceS8uQh1iKNDRfVn2sWlBndoQxPsVRJXrYgoo1Eh2rjxeZUlUTUcoyKvTWBs8JpbKyUQjK
VntYwgn1XF5FXzII3+nm+DNEDR0G92ijFpvKRB2jaAQkhwl3XzfRXIploJFyMgR8rQ5FGwsIHnpG
forb39KmOsbKeJ6EeCLo+R5oBmKZhJtIOVUlmXl5bm3jQN5rj/e9cmW2Jyl7VrgGW2zHQTDT9+pb
XiK7TZOISsMDEmnliBoqreePScZUlThrbsZ3j6y7RjEv4xTv6urhDYch1gGu9cqobY6EHA+bTiqC
ozeCyp4Xi7KWZLIUwcdNz8IITX94jiatAVajZNC6mTN9JQ9vW9yS5ue7yuaXtDKYSFnTLjrvWjWc
EU1lEuKgvjsBV5BlfJJKhOu52plBvMt6+cURg2MtwZTB7GCNG3KNoO7b99t9ETjBzBHtmc8ilMq7
RxC4hXGYJSkkxv8YO6/e2JUsS/+Vi/M8rA4GXbDRVQ/pjZTy5uiFkHQkeh+0v34+qnu6UTXAYICL
vPJHyiQjYu+91rewTwK6yZfGIUf4MBmpksIMZUZ7E1ZyNy2xGnn1NPXFnW4xmMTCwrpqvgaRoPRS
/DI6rXZ1PT56hBnR12Z1mbhYqrJ9w/BZb8jA/ER5+dho2L1TgcUhlkSbzZJTTqLobGeDtzX6Ktzo
r6osby1DHR3PQLxTEvsCre9OobVZ3AHtWgQ26jkyMYbMo9ocmhc7lvNJS2zCxQCSAawrVAgR04Ye
7rSXHZyqxlhYcyLv8sUTO2LJJtTBQXG9Mazgw7dpEPljeG9YhymWjygpvgm+UNtpgFfvteQE2uiw
I7JNVg6NEyOkxA38ETpT9dTh2X+cx09PhczsBK3hdAkOGZnM9jp6TewYY1OVzzSYaXVrcyS/mTgx
oCcpXZk+vGWvAnuRe9A5BPKtupLTuuj839GkOYnFMG8zoXbh1iIpGPEgR4mKGBVrAoY6gMKiI0zq
RgJdwE4+e8u1V1KbH0OfNMjJFqMgrffadZ7NMLyjq3VNaPA5j232a9YYmswbDUZptNiWnK7+bnq5
pvv81jo5ARGs8CYT76yB1bXUkKi1UXq8U4TQ7LZPQ0FYHwaceOWq/jhVyITalvGI6bIGc0Jdeohr
AA+QJhXYyQDFz1oYAeRBkqAIbsNbQDWTZclNZNjDqckW9k2/np3pw0iKV4c+kbKdo1LIBWe8rz1q
dJqm5rOMu49UeM9uHK3hB45onrgBVQ3UJ0ZTTb5DvzzFEnAG/Oh3QWwu3uLxCrnRhp7qe4bMoUXw
pLE4Sjsldrb2OUpzcpm7sNgEimVYVO7DYMw3DiECFNAgqd1lr7P2HOR6mCaxvSvQ5LQOcQgNsQOg
8E+BTt4khT9SVpOAqYHplO9KtVWEhfU5Etc8SHNSzuKvUaZPXut+q4B7kKq9LTD0F+VT1yms5py+
ZQ94ptNwIerMJ0tjeSDNBH5FscxE8f4x3Yc0aroYOBy5N6ss3/qV9YgfFk8CurBihnmAdyuRBDnF
g3VKeKV3owtOMsKiqJKFVUiy4hRjftMOPM1FI0Oa2/c44zRD/ODPsNlFgKyt8kW5I9d0aTwruZXi
e8y7ZzfI7wuS5WUv70ARJxdrIPbE8OC7lhNI1LSZ760ooN8TLt13+LPRaZ7YogDL+ps6D17sMX8J
EoSkU0ALcAHt5WEKJTNqXmsCnTIP+AduZ5Zfw2/xVXDCTBIkH/OYvAN8t4LubZ6zBp0/8xiSYRcK
Gagai7Dnm56bkoyRl2R53XwVkOkCGdE65W2hnyzmM04JFbzXJSLWiuSfmj7S1m7SaeNXzE8KmzNP
5cB0b7qyWX7Bj2lyX1pCPXB9hUx+cFoQc93sUw+ktjXPTIjT305NU9BT3m1fVmgsjFBuIvPQd5A7
c78ML3Wr2hWncHkoLfRaaYKbvkCWjH4S4TW5ZPGhJ2CMl5LrM7Bq69gWtCgnFNawN5lPupMCdGlj
oUf+CgeJROKJo6pRrEQKoyobJwtp66lH8EvTEu1yglWRxilPbbPpFajwspf+Kqh0w8QsZUePd3XJ
dNnvfQh2kpmwlfPtlg2lgjSSUcD0qInIRRsvzB0GyTHKOuhR058KwWdRTh9yyeYaDNB+s/vAvfKn
n1yBkjeTm4wxaU544CGppsdS4r7sRhRqfgZzrrA9OiAVHchDrfgJdllEWzRCc/M1KHFyAK6aIcMT
0wPqnQCtMQo1nTxISp5M9S7I9Wvg5tk2sxkgFAYB8jMXaBOVv2EUvJZlD6aqo0/As1IZEQfYLly8
dLeKiAI6bFij8gaUSyNxP8/MG9Y5ob6how5+bwGkVAALO+feajN3Z3sMRw2g7xl76NrM8NeJy9BY
5q5SRPC4nDDdpnlGxE8QjX40UpwM9Xyghfw781xwYfjNvLGCB2cyEjWLP0EwnCynMDhUMhHv5+7S
UiIMKaWjNkZy/TwQUBlMFUgZmEHiDSFz9ToxOgyUWi6T5Z5k7ju7c1/qkB6YaQC2CyaXDGCzPjX9
eOxcUMDwXYvN+J2HsbdG1B9woDMxbTFiNJ6MatbXLZnYWEXHfWsZBxpzt8ak23VDDxHbPfmARJat
bQNot4XpnDvR3EpvuPd8C0pXgB7Ym8ydFc/6ZOVIJ0tGWzu1iDaKDrfIbNO3cJKGmZ4iyRzksIfw
awFgWlkLrwkTVNuTNNr4JfmWbi3ocI/GpmF8fDY1rZ0SVUJdn9qJxMxs7JfylrszR/cRJwPnBycn
rHqAhOETNZXXJV0IqFmWyRBl9C6ZsDDJ22SAh5F4zAtu04pDZOapHotseteUgX3n6nHlhOSPuilK
aXqhhOV4KH4J7iKRlGqG+V4BL8n13G2Vp8XGaoJ0O2R4FgZALoYl+1sHx/kU3w6TIw+OJGXRoclI
L8kVB5OYYs66PqpN7Rh3iVkdFBS0Aav6KZqKZ1Pn/TFzyys3ADxjGQ5JPaZFVMUotgRoEDYyMdYK
a+OdTt53m0MtVG71YUQ+GKk6eFJAZ+gI8GSnDVm4mkshHieYpdKD1B7/6WzwLpFwP3tPEH6NrrMa
MNIgMZi8AGB9F09bJ5kPA4UwYU1yWBcYEGJfoKCGN2otRp8MzC2ibywfLNUbJM0GAXmZLV+pyN+q
ZB7BdKJPn2umPPlAtOx7O7JPyFcbERxxW/TYKBDVOL+mDtC6yHkfk6txYpu0ouEGji/jgfCma20Y
rr7AQdaHgK165przqzPVHrFQ9TMBzO4aVd59aWd3g0GWjIjMt9at7sitokvBE8aWTT+WGW1AxwHy
ELBgP12G3MHy9MzVR+xM91GLdF3bxf002g/ONPe0v2DRDK751DnZkQM8c+seR2WNsph/Ngmuqcwh
7KMbISAFV9d8V3f+Q9O/GGRauu58RTKJXNG6g2kB4KxTdHe1N/eHnGFr5BDh2bjYTyqIkdKcTnSa
Qqb05AbTXaQaJYunc0kSCemKLYa6UQKhmEckw9W+n+HpyZVm2mYFPTsmkdtk5XbjtC8BpCXIt8l9
5gUBCNNgkMiGY8tNOYNkNPPfEcOjIPsK/eZYdMmlZiluv1Of/dvr6HX0zKYa4yT7TtN4y+BKNeUm
ZVi+59TWckxCsVEaW5E6d3GcvwV5+MIUEO5Hz2zXR+sU7EIK+l7NzMvokiEPC/kn3OuACL3Sv/UN
yfqJpc6SWxedZsM5dSyu5vJprPBCCpjTTfnUDq6NShmOqk80iUV0dKCILWFMrq3yLcO7U3IGcvSA
XnG8TmDu58iVTJRHIX2YFEBrIfm/Akec1Csnf2/i26zradBhZsUA03FmJ6d1E2P5IVOPvu2nqa0D
kfURNzgyoLmDCB1H5louC1Ot6F2iAOLnz+W0odmyEqD4l16gBfm8pagbKE0bKuswtteYWK1tTKs4
931QAwyEq/hQEGsLk5dWudtRVtK2YgbF7BsmKkpCe4AUybnQ/iAhZt0zChQU0JidNnVprm20Lnm6
dmqmRNUcfWqHNnDh78d57lZTRiuPnIZ+zZnmdkiwfaUklnMChDUZESKLWCEzaof8JgcAmbF47veN
77Npu4faeK0wyba9h8Uj3lWEkmWA7dKOAr1KL0siu49QdhQUTyo7dfjkWNuuKFg0r3F4HSI/6It3
4T06dEezJTNV5QQTxexz6KQFjhHzKywEvGNVvyjdWRxfSn/nWiV2UXieQW9SXweoZPww3S65qku4
n4vrVwBumQxEuvCAExqYQANyKvusn3DNFFf0nnFW11fKeUOAljvKJRUWbWTI0pYQRGK1+OH9lGhq
3LzLko3PAegDMsmpfTUr/VsGLIup491Ibb2WiQ8136QyAm5SSSnWkUVrNatiZt1G9tTZ1s41io0u
9IMW1DDWBBbQDhbl/N6RoCaxEdbk4/qbKimdJ0kYmmza6LddYhJ1O5AIDHON+zZHtjNm/Xw1OyiF
e9ftUC3Z+pSTIQruBR4Pad+UkD7bcG8Z72HS9Y9WD2imHahxxhc2G9FNT+6chHc/DyjDp3PPSS7w
jKcsG6OL8AZsNEj7b0IFzrLPxyumJPV5NqExeUVQXJUDs65J9ekt02N/1Xqh2CujcYgdgMIxe7iX
VfJsV81wb2hlbXpr8o5h35PkOTqX2KkUaqSqIuCBV4FmTHaqKrQ/3Cgn3D/Tm+9JxUtrDScv7Mqn
5eOEVQwWYlw3WPzCUfonmGZxxbS/P3rEfFqJKl/tNro3Wsu+K3WOxY2v/vnwnLouSSe12sZ9x/RL
VzWFZxIdcgdBeUv74GlBpbRFTj6k1XmnUHCHWO6cvrp2Sd5S7V3sxph2zLvLl2gu7i3TU7dMu+qn
AZ7nz4fp2NDnr3D9FK1Xry0Zqd8/ff1kDIrDUGLQHT0O6O2IQB5TuA9fdTmPTYWzpa6GZ9Ubcleh
bnooS/jireVprvxtNEb2HzlWNGuVVvexj8ikGOmw6TYObzwNUH3orGYl/KG50jNyn4awuKd4SJ21
wonx4GkUB25rvg2tnVxotxFSYE/ul6RHp2+F74g7lTb+TdI2t44Ekca//NLEwK5FoPSVxq/VZAOF
WthMr3E1f1ZOVN/S/evv63y68dlxbY/x9BzuW7ggkLsm62o2FKwxs7vPyL/aKMN5rWoEv3mBNW6u
mnSvLPQ6FuoFCiGjPUOXWcUgKA4TovIHg6xEDx5ZZFblsZV65NqBe1SmutonbviwDDgOnh3511PU
/fYs3Z5rrK3wmMYTkLbICfmMlsalYyVPaS5eT2mmibccT1ObSVRRMQ6h3HjL5oH3XPYM2GCoZ8Ls
pvHhyzUdUSwd8ISbNAdU3nL+JVkB4PfPQ+4hEZrTXO2pfa9dwSUvAjmc3aSfd+GsQONzBd2OtvwM
gbW9j0j+gATaFyshuJAuKkM6L7AuMR6rkbuVflTbb92gyrhOpH1VVhUyEFfslCCoMGvq32NAZoAc
oaLPMEAn9qqoBMzbxCNhAELCLxnmHSAMeMbm8OGae7vgdLiaY283M+LeCtvV+6Hn5Rw9H3xaso+m
ATNUrN/tuOP2V+l0jlwYyPBRkvUM1U2s3KppjxacN28Ztke0sOawvPgmOnWO2sBwDCgBDbPynWkv
id2Soyo9o0PlR4iEuj72ULKhcx2EiUBmls2Wc/m9HorwenTBYquMI3DeTCd2DffkpQDYIk9Pv1H5
4ZerYsjfrfRBjM3vQsvmsagwIbUa4K+rMlqOQq4HetVX08Q+Xg66PltwI1UezBwLBaWKNBCIlWAr
2M+O9SgpuCbz7MFZwxt14/N2ryQCOzeFt0Ryky49dQIiUbzQHOMUkOrfHRh6BLr0o4F6Gk10P3Ww
n9rOK7cRc0tGwkKvE2FCLkfmW425+SAthIMh18OnkMVN5iQbY0IubTvGcJ1AW2EMi1i7nYyRdlaN
iIYiZ8ePTU61vbMq172ivMeEa0hvW/NyHDM7Pmo1tK/Sgr0hMFk4rBAwhJzsWi2AGnextsMuKDzq
6bDXnE+cuD7QVEFmYolk706JOtSjzbS2F011mSLwSSaQM3AfDZPdnwfcFBCh5gLl3RvzGoT9zKZv
sECxpWYThDGdIdlaHlrNRN2YUZajfFEnawJoTYjfdZkh6Yy7/szMjDqyShqCHXtxbYv4rqsG+5B4
XXoN61Ovoropdz/v2kaaXq9mGyKUxU2ymgFOLjpNGhaa7mDhSWILjfYRC2F9qxxsf6bK8I9xtd56
tnlLVDf+JU83Z708iDqDBCXkIa5z56SUGRyRoCR/IAVg5Wqy6V6iOdgPrfVHC+czbfL67Puuxkji
C1J2ipQzSXuMOMlugBHpR0Leh72stGbIB6XbLt3w2kWpsGpdw7zxpQVvKiMMpfOT6ZKPEsyF2rWj
o76KANFoKidj2/hQUEMdkFw1W/NOPqNmimmCf0rKyMFo3bMr8/IydNSz/mhx1h5wcQHccK40bMy4
odjpTHRy6VjQn/JbQohd8eQPizTQhSJdUmifGjfutnFUYt4xkCMWBmJAAzhf1/jn0gnt54o8p77g
CiyCCTpMgk9jDuhuRRJ4VTfgjC0bZE1hK+66YNGMEHYrjF3p5nSYnMREG0c6VGSmZ40T6pzW/q4r
gmFZ1laF8Fwm1nZ6Do0+PYs+4+fmlD0Suc/z6BCzM+dmeeBy+tCwYC6jpLvqtjmI/ZSNT9kl4fN+
d0xL1T34lVndBq6iEIw4x6fhiSIgOrsZg6ZyH1atuFSUZQ95VfCthFehWpxWavDkWctgPCuDJDkN
0evngRECqSp0axXt+KuQXmwFJOMEjRPANSlf5qscdXCnO/Ps2En/sECPusjqUHhZwUEn545F9rqi
V8J8sC8eVE2aSREPtyy45xnz5LVp1xK3HZ0ccrky33XPc2CAk1oe+HvQqUTFtCFe2mITSijlWGTk
JrYYvpW1sK7y5UHHydOEL2nfiSjo4EvzsZ/PJkMOsCsJ7qjyisXh+kjDDWg/NIDLz8PPx3/e0nJ+
mzpO3//y8Z93LbGEEMmOgG2/CRj81nVC0iNH+zyd1KWFQIu7NTmU0tyO/dDDGmYFKAsKGpJ3JRYU
iYIi4PZRqrqd3RBL/xxEl7EwkKPPqZltVbYkKLQiuphwBy8/b/EE+GezbcH/sHgkHMHOjeWLE3Nh
h356jKqvYR61620Dil3UXwxBy8xpl7vnB+60PDBWnncqxCMR90V3ndGPrUOOPU3XQFAtEv9mTjv/
pnBQTCe+xxop60cbF9sh7F8a1xxORpMOJ/rmAuRT5vzuheIU2PkBTI/Eu/ay4NU1eZ6HSmhwE9Ed
qjGOwssr+POWXt79eauRtHKY1oAq5O+sFjtk2YVHIasZVDUPWZriG57x68XoL0Inrfk5Wtz8PIAM
xWPb2udJiKMVBtUB46gD5D/UJ0iDVeZYV83ykNRNsxeS0ZbjFN9+Yo/H1qkSkDny204qff6fhwqX
60ElJinOjerFwjhFagd9gOATljXKGMbIXet/+qIlx4INBZvo9xiH8tmjQcYmsMwXfdJqfcyuUYV/
I2pVhyTHxyNk1sZTPGO7jCNAx/nQPCwKm45CdjSC7txPwrn+eWC8Em/tuYaqMof5B7xil7CEjim2
hHBYEKTLvrRBVTJhJpvodiCTKGdXf2fUXE2LIchVQbHzUE2cUMGoK4a3J5VT/8qmvKma/pJgJuCe
ZjVNR3xP0zDRpHFuUBnDYzNQV9hZFDxMqDjXUtMdsDLO48JwsuX2UY+pXzAKIgURcsd7TX/1PnRB
EeV2C5KoY0sDtmGUhITMuFov9EsI9RIOxFPDep37SZ2bLPNRwFOp4bAEfxa4pK55YfWSCKvivuGc
00AwzJEg7Bjbn7SCbz9iCTcosjZmAe3XA+G1ISKIUtFS5lFchF+S12un4nFIUXj0NJqC6a1GDbPG
1xFfXBAZ57gR93zjS9Kr6SgnSPoBgxwUKdvMyyE/tbSlGkit2wBm5rZor5iNEtod0fSoYFbmsQtI
0RM4LiLznk7Jxqy8P4lfU9P0vnU7puQ2BWmbEboROoTxWXRbIsu/S0qiHvKxoawS1jW9TzKAlosC
sk/BBDTERNrzkgWm/LQTGkoDM9ykH4ODNdbyusjUQxI/xF/BbBtbv9DjDkxT/Cz4NbbFLEjnJi9t
W+nEZ+Vw0DEFp9L5I3y1pOYtprciegxT+do7BdPtTD6WCvpURDTqaVxig11ZnnSHuSiX4saLqdrs
ghwRTnXRPkkpGfIZA+7ESE0iYdn2bQ3QQ5ERmfh2c618BNltrATkrI5iOO8fhcRFLxryEgFIFljA
aIdEtmtegjyTl1oiypuDYJcsS5KkaeejCEfUijEIDxHsJVm8ZZEV4RTz1aZ3u/EaLUrJmRQ96Rwd
cAeI7RAZ1XEEAWTE1hKYoKfXzBA7w6jNhzDoFzpUSaGCI/mCsPAOJGZ+KM0OMkwXxo9D76HEqOPD
ECja3X2md4PpxU+W+Vu4vXwomjJ5AgN8rqEOrypNyjWCzukxmmyk6OHwPVtQ+1GtyROTOCQ2Pvh+
XnlOeV3Q7f0umjZWBtvM90t6F3FkPc5U0wCbGAtVg5CPeYRKtKhpVTsl83Xje6iu7Ui2Nzoz8M5l
y2LC6WwfxyK5V0NJ4zISGTYRKDEo3MdTFHfjHhlWQjfAD59lAPsByHO4awfvZmS8cQ/t4ndgGv2n
FEtRS73uLO2COZAvftvRDuUcuNVG5ux6NDhg44lJ9SujxLXfk+7Sj18EiPb/ubf+bKGVgZ1uGPDe
Zsotb9oibUlICIztz7v5lFU3+YsJEnAbEo3Hyc+ka2ncki1RgHJwwteCtCE1B3hBO3ff2nl7rBQ2
brxXBBRwAqHAgGEoQ5VcxPKAJmTamQ2lHhZGoLs2dI6G6eN9khvOfendKWRu9L5HHBl2zaRE1vLg
5yQUQohEhIIaEkFZW96JZn7OBmN4ZN36EiMYkN6JwkMhrPDBM1YzYdPc+Xbx5VdPnoWva7C1dUpH
g4PfcugcFw6lv5oN+F0QpY3boAxRSY64J73IfMnLgIluoW+9GnZUWQjjYJQoUxpLoAfO0XCaujL3
fTDdJVPnXSn1GoVIl+VE9o/XpmScuiMRKhTE9AXJ8bGmjzoZ3tEheg9zn+98WK8707ODXdZG6QtL
+pksQ+djbAgT8RzAFBPTEnQsNcIvpIEvpevluKgJKA6HYroPjfaIdLzYxJSQ+4acwceoQckVDkO7
w9HM6jy3WK2GkfosXr0rAfzRhsF8ocXLrDX2COGMYhxJZi8O2nUw1sVEv0IFRYeAPU9BPjXaAXsx
yIa114npFUxRPFnNVZFELYg5BJd1kqBhiWHaAsWVAEyk/ylabR9VM7ZbL1P11gjBkSzA+ms/x/+T
x29kje19GxgCNiBqdNjisZ1cI5wll3qU48Ypn0ske3BDiHCo2xaCkLKGrWf0/iF0qTrmCb/W6KYN
9zm0JZs3aMbZr3/aoc4/EYBWtIliWv1+eSu4Bo6+WmyFjXsvKuQK6DPbQ2RE8nrMoe67YWTfoBmR
G8exEaro5InS1wAWZ9fXRsndLhuHwKO2jK4GP/kscgb6YwUOl84vGKGWgtRT2QNPcHnx7Lbe/vrr
3/7xH//2Of57+FXeUiTiQmj/8R+8/8lz38RhpP/l3X88ljn//XzPf3/NP3/HP67jz6Zsy2/9//yq
/Vd5ec+/2n/9ouW3+e+fzL/+X7/d5l2//9M724Lmx3TXfTXT/VfbZfrnt+DvWL7y//eTf339/JTH
qfr6+69PEgr08tPCuCx+/denjn/+/kt65s8T9Z/P0/Lz/+uTyx/w918PX81H/P5/fcPXe6v5Xutv
QnjC903HdE1kJ+rXX8PX8hlT/U2hn1s+43kARmz7119FSSTK33/Z7t9MTCq2r2wqZAmW4ddfbdn9
fEr+TVquZId1fYtPu+6v//OH/9ML+D8v6F9Fl9/iANTt339ZVMq//qr+85Ve/jRP8isIJYkSlT6d
CdNZPv/5fk8rja83/1enYQBXAe14zwcsjDzL7hDaUZefG1XiM1tiJT08npJuxKZi4tuAtXTygilV
N28krsKdMVOP5bLY0IlhMEOEWDjBkhAxMiq4cMWqZ1A+ly28p9h9UchLgWqERDUq8yYd6CU18T3X
udz6Vwr/Gep1bm+m5prIJPR46abmWAdpH5UB6AqMItmhyMk2nvVsrFsmxsyG6B2kb7TF4CDOIVYR
Na6537+We8gRfbcF3X3IvWbYKBMnG7AQ+HqMsJxZ7EU2XoIRSURjTn+GzmvWdQVacxTNPQsFS7Gm
YSUDQhKGUa0onpFIiXnrhjY6y6GqiMCEEJgE8qios13CfhHU0Q4uCN62XYvJAZlJtI48sQwSPUT6
aRGwL5PaugnQPmWcgyAejgeun206+/u4Nfytk5tIuYovnDU3HBw9xvSo4Ga3ibf0S9+gtObbGIE2
FDGgel0FVLgYrAHTQEhOFqdNFqhuN0xGvA3m+guBi7E3iTyOAW/uRXFy2wHORvLiw3uOzUuLltCf
ADnwhWiP0vfAYLzCgfctq4HOggQmBZoxwFwjOYlt+Z33AeA94htHTbQW07ELXhATfhcUWZd8rGy2
3gbjAaEs4UY26mDk5wTDu9gZK79adTplTtvj/bPKj3pC4ttcRZg/1uy1aEZ9hpg2Lp3GI4rG1eTr
xH25lXnwDlC91sWD7maCVlrObS4M/fUYXNMN3qtsIV1N11X/HZjikPXRc9fbCHac5GhhKbKBNEFv
Q4XP+rxtDRqX/IQpQgZWBekxDvqHSQ4XRJFES/N9YZbsZ2f+nSQ96EDTWhTj5mWIv9vYvWJBfzMg
YTD1OOCs2HIp05wvB4haiEuoQK3nIzw1lIEstCgpQYrVLTZay7kODOA3vQ3lekORztPXoSL1avfd
KOfnyfad9djSpU5wbWvfuACcvXKL8K5w1MUz1auDKgDNTn6DuZSxkf0QNQ2YTAv3lMe4pS7678JE
sUM7TGFTXv38yXbe3TcCM5BJGp2pL67lPTSmd9TyG0Xth5tON0XmPIVjcFX17Q2jKded9igEUAY5
0YsbDXfTeHI6INROe++Z1WcTBvuw0Ac6f9d2Fe8gY9tDveXJO09FfY9+5dj1V3nAuTaf8e8FRSM3
rXCvm9h8DF2XoLGuXkdQ2EF9yVdyhO95qdfyt4fWQSY0PwltZ5fUxqel4lfU/4hRaM205w69zkr0
wRsWpoGMEEbXJpEacFd1C9G8K5mc1wPSfOuopw52uXm0mnwZ+q+027wbvfnp2P3vQXPFBrhuaflg
CHJvK9AanIeAGjOXN/XJRVKMZagDPG/cNQPEdw/MhRTpM9KedbOwgqOMAZOMECyVcvyd1y5nU85Z
mSQpSI3px4G8G2Z+rX6Nk+wFQRq4eVo1QEZRZNkPccZwo+16zi40HVbDXUPlvWIEG21GXx4bhzF3
zmUIOWB8aWwyAUgGXHUifIaPyOk2tj5Guv9ZSwtLR+kjLmiiIcrkzxxhREs+u7w6GrbNkSe9eP1M
eo+jSANoNhxb+cIouu9m6K64Ag6oJlKU6+ZZag9RfPESDxSS4zjcIMNuN9qkJK5cB467Bztx5hzv
tUCcC3UIW5K4l0QJrwyvYyC5rYzPg+CPyhzsVVj0ICWmd76LE6Xr/lgNtpuwR6SWTrCxypyroEJx
ZNQT5yVhnEM/kVvL7J/pJH/EbtRs4CHEW4EAVjfe3aiQPPPBzJevrV+/BtJ6mUbYLQ7/vGCsy1zd
ufKMat8tv4OC3OYZ3LYavM2kzbsekpcTUoazoloIZ7L72hNrF/YsopA3M0knlmPgnybBzRmU1zG3
FPP/hjryE15Dvs4XjX8/SLo380tfYU2MDHwMVorqp03ql2mG6ji2I38pgoVYPtW28dbMtM2vmd/+
CUL32k6trcEwGI/g0as7PCCF+x7nfksGJSZ1NDCl8jqmMuV13idbjQw6LuMnxkDvg032nB3ZdzEL
M5A3A6WJYtFh+gaZyn+J0rzajTDKN1awcdrwXHnq0ZkcWotJ8SeNaHvRDyOspequBmBhKxteTlp7
chWOKDsCC6tfR5YE0UwxopJBrnoSabrZf+219Z1H4bZlWrouAoGTKs+wJiGNmWBQuNYz8eU3OmiX
6A+0FK5XkKNuPPeuXkJyOm87hAqKDdNrHcv9PKPO0I6XbXFf/K41LYjWVXpThn8QwpsVmSiRRFje
TcUddy9EB7dgAsDeZqFzzxw6lmnH1MBkgZD5+OSRKyNRu0WMsVi+GQHkPeKKTA0YebpjwiW/M8zx
Nil4WYTGO90wFvP6+kRfn9yMpH6NW0JYMt8jaL1+MPvsCW/QYfYJj0M+qTiJn8Yiq9Yd+TyYf1jq
hwxeD9jyHGMqofK1u+3qJCf0W52FOYA0tEglC4kB9OJkGe50YmUSTr/psr2q0MgGi67EDhEm+PMV
B3jkQC19DRsW4Wjuph55QjVo6LiEsUv30udGvUpH+e21zDS96mUsiWAOfRgkGXMp6d0XBiWCjD+x
ZkLzaMVuTGaSLnRubX0j+BBGxQ08mv7G4WTgFeTvUqAkbKAITVI8euj4zG2uBQ7g5r6l6FvPU4dm
MunPoqQdHvnmezn6W+gCh6gCs6zDlG5ksuyYwaPRB6CiG/1ijBmElxJjf5mMFFhWBj+lwGEaERtp
5cDxE/oOdIpL0ufyaJ104j4JabII65Xz0KIQicxt0Wcnk7SYNVUcLO3ZWUc1E3fFksuOh1CthH8k
S7LpfPZxfzlromC9NpgOerG98jPQz2WoP4tFyAXAjZbFiKYy+LTb4Itt/zgqc9vRx8AYT05W3Lc0
FZHB4q6O3PBgjyLeNTkpU03tA38JsF+ZTWOck2YJ3BUWnSjo2oKk8UCziCk27qYHRhP1uB+njwgs
v5GhROJf0+NwrIJqz4GgP6rAJHGMcDvLK+n5MCgNZyIEk+DcYBAiSppaL82aB4b4iNth/9IH87Lo
Ow3jm7kJnscw/wwjh+HfgrYa0eZwcRlZhkXfid7IXBl7z4IUDS/KKxvsw+6xKnCSTKPzJ4l9TPDV
bZtH7tpaAn4rHwMbO2FBR25liiRDw0bVn6KTLgwkwk4A8EDlGE4txpJ98b9JOq/u1JE0iv4iraUc
Xg0iGTBg4/Si5XRLOZek0q+frZ6nmW73vcYYVX3hnH3cnyA2XuMk3yKZvvPJB87jIERz6/ra+PlL
XTiIWhPAqo3Rnvq8+NJLEPGVV9LLMvMY2F+sSsWZFSfDSyOyCw0UH78Gm2jGBnVyf1onDijgaae5
TQ9sVMKuSOdTnIxftc5rbsf+HHSNtSumvlqbmI2nZr7NinFzDP3tIWkWTq9T/Euj+oQZhKxpZxlX
ouuKh3aXUhgaEqCKlvWfeAYoXbIOzZZiHNKSA5D30zKz5NrFEz9iSiMbq1WGjV0d0oRpE7BHxhrB
12DxgK2Ta8+ebI3qAUp0itB7TB3Ygz6ZmDFCowytJHD5egtE44cQIuoXY++2vyrK/LWuKAB6cIqu
MnIkXF4BlYSZYDfUeCpqsDmiQjZQ9hiW9NFmvYCVY62CmtEm2A3AEQTlpi1DRPGR1nkUItwgSF3j
4OjGWew6htE9hTYIzugloo7fFEZHnmqZPDpZV5wYfgHHLmtqwgoAyASvTpEA4RrJcsxSMsf2Wk0J
nyZRj/zr8m8yPM4kCyAXSkct1n+ciUgKo8D0FGfejR4U33px1KuZILfC+i3raheMBoELjK7SoDj6
HtgUl8Ur3MaYHtKR/4zEobTRTBhsUIHcJrOJFkVMgKq+dREmBCbjGEolciI8K9tr4Dvxein+WauW
H/DBSTBCg17q2d7zxsHniFYkTLKPgBJY//VOd8jUoG2tXH1EiWmvcgsqmoL+XNazHlpi3JKQ4OyM
EhhMaldRWIfOCAWkccjwmikF6hSLbhCR1qnRHRqpfq48h5HuiJCmLJ+1LP5ETsWhl7MXY6XwrDrj
ZdYRDrmdIowRmY7lveujlXCRtSr0ZbcdTCM+mGhCkzbDtzJXZxGPkN9uGTb456q3rq6ddQdPh2At
ino1EkOxb0sVMAnClMQ8Va/ZRntT/9sFNlwb8GINcc8sZPSniTt2XTPzgCSHkQX2CV7RHEh/F2Mw
rXz/6HkoIfhIuwc7nz4wtiLrUEDCCzRd+HboPoyIRG9gDVBXsRIbudw1sSDZPcYl51bGI8NSIPqV
7h1G337CMvEcTd5j7FUo3Ez1DGAkJ+nD4uEmAAMtXPXINqZ6sBsYyfnUfEnBtLYftBtjiPTkNfSv
c1M+GqR1NXFAqxf9C0zPO1RqfI39HEkoSI0H3eODOQ7Q+IDpVVt7JCWtsPl744JIvtznTNY6QmgE
XA5MetgKqwMMTxNNN+mSi1G94BYMHGgaY4LRvORgck3ohcDy8So5DjaG7h4Hn35cI2yEOhTOPY1S
sZOOwgs9ajDYcg6yfl7DZTbXzaLYqWywcXasXzBM39B1b6jx7XVjMFZO/K1RWIwKtVxDflD7q1iO
J7QZZpj69PGulR9aSDSg4SYwgJqOUsU6YSYGgcnpkjndS1kYRNS1br3yjeqfkjbEdzNIVzCZCC1g
3iodoAO6Ye0qruWVEQxu2MTaKzl7deK07MmoW1TCTrVnkfMgm8fRJ61b5nBCSx9pauPhfDBofuhp
5UMkOJIiT/2WM3a7Gr2q1SttnQ8MZX2QNitW9kSb+vWwgVj2Xnh0lr5hqrAiQSNQw52EmQnpck7l
WYjQi1OCU3ldnkHP5JjWY0ZLDZDHMFebCo7RmjZWQ0HvvrdQjFhErZHrcaXHrQWNbeFo8M7oM2qA
fEzRswEVHDVErQkjA5ai6MIBtmk9Rac9ldcpM/5YHWdrKMZoApINwYbgnAkvhEpsAaOCithFFqi6
3dB678VU/9MbHo8CX0tYk+ViJ6immSZtwEIaC6DgIy/LVaEcZI6vLtQ1d4gKto3gJ32nOqf1lO+q
geVbXhPdU2tsrfP4i7KsKiPEu+biM6ujnxTLVp2Pd5QN1Ni52a0FqF8bde1/Q4keAXreJOSsujQx
favtSlk/T9JC7FSGRUqUcZHGYT67DvFP2GlHoE0PSLhIFuMX4dbmARz9lWXsnzcfPb3acdTarKeB
DzjDIEIQQI+DbNsHhlxBjbEwH33GA16/w7L6aiXg9q0cMr8LPyvI/uJ41Gg7iBNsCaaqupghRTwb
DxZmOt0/DlE6req3PkADUongjsLqB4/wwohCw9KIYdPG3WeHGRorHWLYGIgcQxi9wiCn4TNgLKOh
Z8tdvh/+4unK3csjb0RvEjSCTiKVrvJvn90b+mT9F8FcaFsaHwqKeM60cdsYPNOtzLA8VTsi6DAR
djQuRu3iXuFPeQ7ulDLlrJJV+SEDZzsUTrYuyhb+/xx9BnhHRte8+VX+aWGytbJrP9tvFOkeOb3t
75i2dyNXHZqM5N6xxrEWSUwx/SWYkJBUBg+ZldLCNM+xdJ8KPf2H3Ox7xNvlLN+Z5MQfU8U7gvk2
lgW3yDQFSJ9sfLR6B5qBSaWkv4CZuslEhAnWJS7iaMc+bFVXWKkg4hGyi4M9qLpn30rf9Jaspv/+
O1WU361tvOuc7/jOfHRcBFsG0h8fUil200gRA1RqWVjYCA9ouCqWcRhcMDtaaY0Oxt4z7gQZ1Qf4
MTBqJEPakwrJx2FSkOZtIuqleUQXL4lTmROO+UhwsUKcKFOci/0YkK5Sr4eqeW2SflvNfRPOhmWs
Ez7w1IZ4xsT8kSifbmEgi7t6a6IO3Z0N7KgYr5mZRStPZzc7N89pLr713v2sHetpxExQA8qgmR87
5PT1SqPbA4hSV1unMpcBq3osuh+9xHlQDcIEXJn9JLQWSvjP6LKe8dt5q2Gg3yVxcR3pTOUmifHZ
hJeo67P/6KehH5k/Q9d9Nhn3KEsjmEIRHXwuE7IFGK6VKqaMc8TBdGP20/IbVz2mOLPuQxtb+YOH
BoQJC1LcZa2PGWfg3YVgh59aEC2HuASNAjFEjPk39fJ1R9O/o6jdwOJ/qft6F+vl1m+QwchJZyos
HejaaccQfiYUhamKE9n/Rn4PDnd9MBJ6U5rYWuviHnf2vehbB1cUBpg66d5JuOO+qDD8ws3+aP30
w1Nfcz++SyeULAfWeuFUD0kSM7xmAj3G7kulpzquQOMwaWBvK7NnXia4Om2Qwxl2X6tqecrjJWuT
uINuOAjGFdGM/YaI6Bw7rFybk/XdoNdbmQZH8GDuRmO21lRV04KpWAdC7qKxoTntzfrBactrXk7v
NqZhEhjQP/r6U20E/d6zekxzpTo4WXCYl4BsJxgh2EUgJ4grXZawKyu1YCxQK+MWAAav1099258M
Ev3A8x2z3knCkut9hWl+NWQgioHu96S7HX3urI0r418VJK+y48UOqAVXLXfb0sLHBGNjXAB+MoVG
96jJwdpGuc8YGfIq0LqWtEseuH6yL5CMxIYhDLNGBhf1wLYA/MOXlrvX3It7slatcFzMGn5O8rEq
5W86MTSq3SVJrc0Wk5X+iTTx7lUS0UNLrkNC0kVvkk5CejY1h5885W1PhZeddJhQKOH9Nmwzgtoj
ECQICskbWUq9KrrqA7/+OZJnNaEhJ5y5Tbo3Vxe3KWPOYjbkKvOe8wSQvtrgQ6lG0M7o4gA5U0PR
LWzhHsUbO13bStN2fqfhDytxFYBjiBJ4fHygsAf68yo31JubGFjDSiKUo0xr1okESOVwB3cey0r0
QsBxSpQbafyWky2bR/ZXTibig82BBYgs/eiN7EvgpiCbUrv3DvuQmjBg8lc8wj9mrL1GnIZyKj+q
Qr9OHY5Q13XMUHY+HAZUdJycr4wrGt+W2MGdhV0FuCSLsXF44AZx+KRbSW7uxnCS57K2v1VuB8i5
h3pTDXJkvqNxKM1oLdzWydeIZpYl8x/KLmBIHWZLs6BX9GOiNk0CYdNJg9uG53zdNRNTkJiUdY9O
pjQG96FySDofRPOqt6DGs473Poqa+dHVfpNGYNoCZjb2TAHMFMugP7prlDKXPui/F/BBw1Irzpkf
qrj0mCvgL66lW4SDrt5U5rabvO8eYmccQyiArFIQppLf6Kwcoz6YRWGus+YjSeQpG0d7G0UFjmDW
JC6znTVzVn01uNVvpH212QVv70KvqewsPxqpdc89EHpInlko2RP7mQT9gD8DkIS9xQgsmKNfcG7n
RptJrM7e+qbJKYEmJt0BrZVFaGEBeKRkSk97ibnc1ISHCbQJDRerlAMSj/PD+CxYC5LQyPGJynUl
6+wl1YILNK77OLrQG/RlxwbXhNnMCkgRvBMQZRun2GYJWizOlUmRF2RjrTdlH+I9pSJs0p/IIf0s
+sAY8K638d1yAoZhrfWPRJpvgmxzPkvV2qpwlsWCE1/3uWdi18EZ2ASkNQN8mdTwZlPqUjrY17Hh
h0L0wFHTsoTqop66hObKRdS5CjpGJWnv7WssHqbDjNAO3GnVkDltdPLqW2yyIuVB5V68WmbdhUV8
KCcK8c6ggQCnBfsnOpSJQd5Mi1q6ncqDqZHSKvGKDe0PASwf/oSXRqvJx5lTprFY9be+Daeicsb9
UAEEMr2CqFP3n1lnGi6PT1VSoHcms1Z8a3/Ub/ibnDWXFAwc0X3N9UBvUciXrIn/shnTQlZ+kIkN
zwmGdljbTFcm30KbUETHTF6VHD/qpoh3qlXeYcK0mAiB3T82jIMbfHkFAv3YHh7TkVxzkXxmkJ1o
W2BoNW6vbR1YM0h1k0Pi8RQaHj5IzKGgrCkuqiXcqfMPhtUfZeE9x5A3OLRbnXerHLHMUZU3cHHw
uGSQR2oFunZSH61nk5uM6IflZsB9a5qPdjS+ZHP8FwSJQePSUVbXPHStyxKHmOLv1Gbv0Y36Gzfi
GJLoA8ah1C9F3e6Qvtu7WUu/FrHcJpIFmiom2+ZsMNDpfJeRnUhhoDTatlTt2VPxj+xohauB7zI4
wdVz0cfbGZxpzVQ72QhtS5c8c6U/1VFwrMuETQSdMNMKUzEeN29Bxjpjwg6wlqiH4+7HBV3XyuCS
Dy5DniqDuoDCIxPbQZw0XZVwnN02jPPhNM3uK1ZfA/gr92YX6OEssGp6+E7x0vHJgq3DJLeLQplB
fTBdQOiLctMw/c/IzN4anByL2vo1jfWdi3Bg5Sc+iVZKfizmPDDLZ4BM2ON67jePEXaOXHmtuH7p
yIhtneMn6RXugbuRQEC6MFkQLsLMajB1Jux6AdmvXMadKLqsFlRWlj76eQc/0YekA9oOp7U/8yA0
+W/h+59yrUNyomAhPa6YraNl8UY5GR72NB8+qwaXCVO63q7+jAKX7yQYLIPGs66e5458kob2SJ/6
0EslwzSabqCCvoF8soifg03g2T9xae1j3zmRWAagEfWpZlCd4id44KLMuve0tXmWvPxulUyy8Dyl
n6LNKfl1pyGZ2843eioA/llr0yaFesqScKJMDOtl5mVOqghdg8RX9HD7JAnUrTGCbdzXM7BHcpkM
vXzUPXtd9Dy+Pkj6xsS7aGfXKiq9a7pXWJk2le4cnVndPCTLW/rVfF7aMPPb4cDfpDEzLqFq3jxF
J91p1C2jm+Yb2fe/SVDy9Dijf1C5e8Im4iFSHkhX7KajnUAxG/AOHOJB9Gi+KhTs81noMqAfHCCW
RA7zyQmP98HuxLdfklRTeNrHSGZhjNAIYREBoZmXfrpsABvXWhEgHYd4FtnTLKTDBMUu9SIXeoq7
3+27oyhL/7jI3QdnJCi1Rl8VkYvj8cta5yPyVewuAv5dabp3A25XgLvtVmsuAEc83dVzgWBxPdas
Fttp3IhgIa8LgXkQ+6MAXcbNa9ShyDXGKY5drtLWqtdjKne5UGh3I8falcAoaEOZxkrpaY+o367Z
khAXyHxih1dinHW6MQzgfK7jiYJ+NIjyK81TghzyApbI4exErTu68k6bP3MGHC0Hz1dFbh5Mc2er
Bw2/Q54wdlirbvbNjclmay2t8ivXbPJCMOhFdgInxo1DYb0iStznQMcePW3Em5QCnxm5znxoyGu8
4Xgk0lcMyu5KSNoi3HcYpXNvhGaMY8L1xyMXPAy4RSAiFXggVNCnrE8+XdNxWHGDuhhaiPEBIPsC
ok+mU+g4DtklhbNv8Tc+zP6Ykj/vPNZ4Uw9W7pJ30pJeamEZjr09olMWH4U7wqBRwXqWBjMIR20t
UfJ359Zqop3ZBjMKv2UgJgRq7GbYotulnbKxi7MxmxGUbmVChdobxd0IQPwoRPDroAf5ZhbYpuOA
X4IxIf4xG2K9rVa+YxNcl7GOqdGvcKmn2WvQIHk09RrrUnnh3HtHJsUN6bMQdMeaYVpzaAznuSaD
48Gam3+eaRYr6G67UR+/+lIRP4NxVgWIQUSl/hz+znVEq702tGXR6+n1DtHzawGb76FzDRw7jNzR
zD/ZbfOaUf8ilvV2mpxR0U8+AWd8HEGfe4S98xN1jN82BbbGtvXgGRYSySsYX4aoXGeD91r6nLha
pN2BxoC2XmCFIwbgrDtOGXGFlR/k+6g/dP1kUYFE6XPhkR7kwh7Lgz9fFWo/BITfQE17x7L1E7na
ykmgtNb6bihoWyJ9m8cMW7tpPERuf42r7lCbtE2TYZT7fnS3hafwH/rgUhWepFXTNHtCK+Zw0rg5
cfiZpJSV1wGvAMZQiGJJFSxG+e7DWwKF4kXyrjhH+pyI28T+hQgVjT3WGg9aZfvWA6AgdNtmWIG5
X7kcBggiqaa86pT20Zfp+hwUo4aCcZTrckq+awI7Mr/4lzgajUczP1eaRSrH9CYLmAQWT9VCT0Zg
HGvrUc9+BfsvLZn/oo4sYsmxDVVrYANoXyrQncTfjJdxYv0pe4dRaz5/x/SpfsWgZRbdpRlT7qHM
aNdaz8pa+e3y0OK/quNsZWLcYRlK6sR/GFPdnpPjYBU/UdMjiTQGsXZbLAGMIKLSIKOwn1eWhL6g
v6HkIlmQcLwGoXfLW7RsK6XAs4pRhmVmfIhalui7eST3tbHYDSckS6VjdsulRWgr1BhuzHOhc/GY
JcCuAE9HY0NoilGt+IbxRWnE8n0Goqx2k6lYvip2+54XfyzZEw29KGvbdGBt65XrDLieHunrvg3e
jarG5wiIaCC2WgMBnc+KjMth1+n0JMRaJowMfJJxLFKo7Lh9aSrHJ/AA77s5pfZDvfj4nOgmEdWJ
dlpPkgRm4cr5BER3PWG8JM74DEsQCY/77FVEW7fjezWWXHhm8Ju32Y5rejdjNEQNT/JMpJ5lafzT
qRL9KH0aLJa/okmuORiHJoEHYLV09UkmAWEb/Y6D6aSnR27JgcHuhMdZtxn418mrE9cUrhm8DBwj
MJFQYP+qFP2cCvgvarLR1kUKH4CI+fGB8UzD6gTiA0QWqYCNWGZz0F6h1lZ7r+qh82YVi9pCbXoa
xLQ1/jzky6Eym6tbexrVUeTSx01hOmG+H5dRrtZbqyKyvHWEwyuk4TlaLig/FZS8f3THQRM1qIpK
MCdCI9huJrfPs2krFlUSUaM1FBNOZWt6tllUpuLHNdPPWlfYyvMSBlXU7SPBIGqQEUTNjC5xkh2Y
rKS5Ofic9DL/A5FZfNvFTLKS1H+dSu69nIwl7ugrynt6Tn8sj8SDTgISTN+JC3uEapfQdfDR9WhA
uxpyEohxW/cXfma9V5o7QcMpD61Q6Vej5deppGF3a+nRrnbVppkINmNix05/vvT5pSQ/4hG+zjdS
tbWZ++AR8WysXRX/JZOzTwyvPS/yMgLQowxQSkUCGSEiwxcEmzeom9meR9p/yDhNt52b6WuI6nfh
Yi2eayY73czzm9Q+/t7RfHOGGthRKl+MDNvjwOG9j3gCp6jLnhI29ADgBeSflsHLjGGGkYjnDWj8
g8xkdki+SSXklwG4omHXiztwq2P4LYu4gyys9TxzgP8KSSpi1CF3dkfCK2r2tPtV1VrD2R/KS+66
1Zpxk3qcEyZ2mpl9dR4ZfbEd/SaR9U+aDaBuJp/VTilIV4aVmMhU8m8kALIZGLFTfDHQ3mRwTNkE
qgdRgKhCijBKn580wOM7MsJWevPlVWyAEt3HOk2zoEwy85rZBd83yI8uq0CTRGl5Ngd72zrOlpHE
T2nqYZW5rOR8wrHZFzBGFaBrSD2KyZ8OyBlTxvCFWGnZ6bLFk6h2HrqiDguD3HakOrwROSvjmeMK
lvK5g805a1F7bDCHsueCY4o0AJ/djkA9f1NUPhKlsjjnNRSQ1i1PljPeIRASMkFEViws6jkquhEH
8oPR3m0ugYe2UBY6HXGrRPOhnCck8Tb0DtR21JtHWZfHhhpsrq2dWTMADuoJksfI0LNGnXeUTnNs
FEd2DObVd1uNURSlXKKB9oDCFLVQNDWutrUbM4bNVCNXS3Sf47Gz0qYEVHawacrGJOd+3vXtsihI
lo3Aog8UMAYNne1649BBtLC9Sq29NRmCF8l4ByshFobYu0rR73LNO9mjvke7Feqdd+qsaM/toh67
xU3RIFmKEAslGaBxt/Zprj3KN4XcJK3i30HuWnnN0+xUMHLUdLRAU+ZfM37NjWAyArRcNuw2osim
jxYvU7ZVlAAoULAFkdTlP7i+/YUQ1Nj39g/mwBa5KDD8VOHcpTcYR3k30+ISmNPv8iIjt9i4XnYB
t/lm2TjmfPGiUJFy4e7rGOeviF/iPrgPtn90ldhXOncDXqzc/hcoiYs5vtmJuk9G/Grl0b3onOcJ
Lpg9vYnGJ1p9uuele4z6Z8YN+2mBexs+5r32rDLrkdzuR4a/e02wlfDoJ1oXemh20ZcrxeSFjp2x
tmDuRLe27nCcIGUjClMTQEYjOH6uGRpM8JTL2pc8RXd8ovs/DGT91fU98rJvWKhY/1r2HZoFMkDw
/CUNLWscU83Y8lZZOydlmxkM3JlxBTWuIz+VMvvFmsS2b5k85xDR410E5tPG8jGYyB8ZAO3p/N9b
Lb1ONhHWXEvLgcBCsjFWnjVs6vw7zaNP7pR/bsalO9oSmKR4QiDC0sErEQ4RK8IEOxM8rPBItnCv
DxORudAAbnWGvb4Zw0btHdgNvt2tJAq5KThRxbnt9+g8asJ612p5XuhjAwlomg0lyZm309SvYh+R
X9IdTY7jeAnbG6zy5AvtSMeW4ZPPbfmZBvnBbeO3qp5fg3Q+DpNk6Df98zzzG4/sqevppBPrmdK6
nR9ra9oJnT9JVAt+YXKL7T9nUWpqDhyMlMn09Db62k2r1IGfzYaT0rObLE9d1j+Kep3r7wMpUUC6
8Tra7keUweSt+6+sP1v2eEMw81XQ72UpquM6u80f81z+lVX9RIQX1vtV3o6hxZvCIxhCMtmAa+J/
y7DCM6YEcoR0uCV1cCjq5Iqpbzvb+RZwUinEhqQVeDZ1d6uwzSTRvunlaa69o4vN2AE9IUxyBSbY
kALlnNeQb3P1KKIIXaDEbNGZzDgymTEU7ZZ41HX+pVcAgV2ebIw6C5W4NuMvxTAARIkb6mT+DK3x
xor/UkU9k/T52QE5mC1psWp4Tg3z0mGihWpwnth88PU3AH9vPk2Yxq9xmoZ7oC6Bas6wU94MHsjl
AUSr9iTNLnRNyEjRcDM99YbVndit/389QCwVHUh0O05m8+E8SVtcAchfSpXehnR87TAQDhjTzEA+
042sRhMBju8dW6N7Ro93i8v5nuN7V6wrOvusqQXLKF5LXd61TH/TUyiH8qQL/UKIBvarZU3jHvMp
uamYF6+GMzquc8ImyyLzcmi1Z2nFt7iF4pX7H8sxgrWKZQbMJV79RF5xncCliW/LSRL405ooZnsJ
yX4f64tos9fRKQ6iIwxrBTz73v1bsmh6tRI8GtTB+XhW1aUzBpKOQ7+7OOWdJuY0As9qmTplLgnW
jmLk0G4wVx51sJZ9ll4mUhwaTR3+E/WlyWsljEtsyHMj/Y+WmZlfd3vD5pliBRlftKd83ngkOvlS
3ZZjbvlP2W29sAG6g5u+N0hD8tE54R65NV1xYXFzc/Xk5qIYE4N4rdv3MRlxv3My9skbG+SLHKAG
5skrntOT3fzmUp7juLwMnrqUlvbfD9Z18c3S7DuBtG6hnZfXEyzv58CckqqsHJ+7vDzADXmVY34Z
q+c8io9W+hWr9tDDqo675NVKxbnoOKP5Vg4/Qeq6YVWf55mUEtd6cyZ57mPtefkFLH9/YXUnbdi6
lrihJHpEh3YfremtSZLjxEUHdPbdUuIVbiHLQa39TFzCzJ3xeflEGYN/mrwfVZN/WqlbX9hPthI3
H4V9QGxTnw83mn+aD1RHfPgSHaocc2ovmq6WL2+6z/eS7nn5GnE1u6b9amWJdjl5Vcn8llfzdfmh
Zju50L7hjISOO19ZOb6kUj6j0P3479LRvQ/THClhWQzHr0hDiVHxPqCu3Zw2dCx5UbL6Ltvp4JkR
XnNzG5PBbTC5ZvqngjHUteYzniXa5F8rHTbQ6qjc45flJRRZvgOWg8v6Y3mieK/OhjTehmF8yeU2
JUvZNMDkN9fOGp5Jw/n2kvJCJfXMboAkzXQHPwOrc3X572OjD/fl0yucaV+ayBeY4PrkiQZ1/4ym
532eh1uq6W9Iaj4qh+rVKy5Nbn8g1yBD19nwyeSCIGhDRXezKi4FD+hyT452gSVwpEVlIpaO16gf
XmSf3BzxB8T/YFvi1dZgoOjYi/hjLD7/u17LTLxIvQc0WpyMirDTRGynJvu2reyzffPn9hptABTe
2+KfioYnCt1ne9KucdSdk5Hv7sg7y8PzIu5jsdXVCnk2HFJ/eNbN9J1YpYtmu8dWPclguGvtdKPd
hSGxJ5puKUOWl/XfrzFADQrROLRQlqGs5fvzhSB6/e91gufQhhcx679xI24MEKjzPpefwu3Ld07g
KwHygQ9cY+QsE+IltbN3M9bfCj4UAA9Re8t7LyMMI/BFkMxA5ei6u+2ZTy3nVrMsGDMIBJOvPxYY
c13wCS1/wqPGslxUI+VG58tedbdFfF8uL9NcuqwQJu13X0P7K8R6oH9y6ahYHonXBeIjOUGFBaRt
KjcdWjOYkLxb1Lfdtqjmkxe4G0vTT40tQycQO2gJ25Sa1KNjTx15zDztBWHFvvBwFAfJ0SGyOtBy
sAsFVWV2XW72Nih2Qdr9xLJeVQCWRle8GhqiKc2wnyKHEJC6OFne4mTpq8tYvo+p8SvxZSOK4lis
Xya7/Hba6bWwvL9uHJ6K/GnSAqhq8VZ3sU7bw0tqctpCX6gtf2sTFhOwtDDEDeg7AT4W1EKPRID8
XS4w5mbaK388JCgrC0m9/BDhPzMCeKT62psYecl55yMuQseyjXr7iH11T5YYYHq1buAhrxXySpJF
OBuAjgfyOOflxRLL6Ms9eqlxElV/VMTeewRfzA5B2MWBmNX4wiWRnBmg7vJIQuB2AVsNYc+gutcf
E3CfUQyOffyt08UoONxy542nPnlqko1NPdyhTfFdcbRF80iQAkLoMWz1Zqubah8jltEZSyqX3k+9
4hM+jhWBElp/XuR/gCTZzUcvRsQC2QScS2gJs9y2+WOHSnnprEdBCYPWU9erQ5Pohwm9BVy3VZVN
m+V9XipKZIl6II7o2g8VrhlzCDgO1MEZsrOg5vCd7zTobq5MbjJVV8wGSF7rbeBwprEIH+qnHLCP
jwgRfxjLnBlVZ8wrEawS0EmsbBch0fAj+BSZKSeSHO5VPzxbZNLnhGHWQbcImiG6WOlV5Bw3fLvs
vVDkKCVUBq1GgvOkTkNc7mYbhdiT95EIwjL9+rFhtDW5wZ/dgW9hNuGSgwjfCiEP8RFkPx6XwlWk
ggW0vzU5zgb9LyX9dFFX9t42DU6mgzTHjfc9Qbc5S0p0GowSyCngSTS7KtSWV8m/b2QBcoZwHRCc
JnjbYbhKKJa9N+3YBK+Mno8XL0bgE8nMOxRnVEM+Qk22r/T6XsFkTAAWQP3vbrLBJLrF3ScqYYQN
s0ord7ExnwaGt1Hn7zFJTWrVKSjkBDj1CktQxmSGrIJ1a+Zrwi3SIfQTtW4jtbZZ0USQaz0BgHUC
ZehELeRuDDrDvir0Jwxih3ksYKfF247oSAOY8xjn+96oQhuUGuo9FKZh1pjsFZEdwugnA7018eVY
OJVKKBq/Pj24wwM08CNFPTf3r4XEFaUAn1OkroEV+urm26flHeD/LfXy8lsohM3wv133aiZ2mtBj
b3rVoNF4gX4KAoINwkkPDsnsbJgqkD0MEXUY4x2xHVu6/o8yXlq1+Fpk9kca3VKkTANIfk+ab9NT
5E0XlP0fEQNzuqyaECTpbzz90eHRh2t6arvpBS3Z0RfFZUBdULdLwjB5ufk+Tbvt8inIde3EeZNi
EfoZXUY1jokux1ZXBPIsqWl5ls0oUYjLAbF8vgNKzqwKwEVyPKPBJMw2FJO3b4nvE+TxjFG7bfkU
xu3Nh9hGgm5xEgY332g+6V1y9kjESpvpB18+i2V1AALAlGtlWwQpBgUdurNusbYYtKvBkO1weOC5
fWqi8ZmFycXINI5A/eTUIyJVcj0g7wEJXFs4dpbStBEMOOYNbuPT6Dib5cvc6Gv47ntPcq1hfyGC
gXWG2CgcGIqEq76jUeCfk8LYRi2/xnLcDL0dkqlb29qJjuQhPY5RWCjBlAO4kjtv0VGHbT1tIpgL
3EChRXQbPqnFJYR7OMzhtmgF2A7+9cybrXnRlkfzzC594DBYJOeu+l40FQoh4//YO4/tyHFlaz8R
76I3U0npM+Wq1GUmXGW66L3n098PoFrMUnef89/5P0EBgQCYpWSSAGLH3uQF78SLcIySp6nPoDM1
z2NhbUcvPCmc94VPnAgcJ/MhQBu0KIDwN+hym84emukH+B0edBdeIt/bxQjaEcE1gq0VbMmg27Qc
WCnN8+A/zBO7QavcTcq8s+fqS2kETyWvvaiGgNw6A/DkBA3dosCFxSrY1XQ15UXnr2pDdoxIBttQ
ci77+o7MqbseYKgR13dwpe98RFiMzD7bBMaHzOR0C6UAJTm4KgjWMTzH/Am8gZxp+NORXydt748y
5otjgRcBkRe7OXYsd1BEfSCk/ymak2MnlHG+i5vKrbxjBSBaRx5izCCXhHNBaB3Alhmnh0ElODfq
GzUv99pobOXu0Gw/ILZ8l6TG56pUT20U7hTti++HiCPlm9LiHA+GQm6VnE0i0qE84r9llnJpOiJA
dXpJ7XxfHdTEeLR0MpBNa28oPGG6fsvAbD+0JK3x2HFQJQfNdHAyb5dV7kH8mdpf8X2qbBQYdAi0
eeQayj8512pMyIUJynG2eNchEsrJr/iQE9oCaeztOHG44V752mEzEgjWSKnkgBoVIZ2UKBYB/BtH
/kYfoFMsvsDKu7UL94DswJNuGg+NChVK2D9FSneuyDnkhAwiaZsIgrmNTJN33Isyg8SASAbd8z0o
GZStSMnrVI4Syq14MPddvw+jPXtI/ibVST6rVb50T91lnO7lo7XlaH7ThWBoITvmrzHFHZDNHLLD
8GyV3MF9hKanfWiDYS+4G9Oo25q9ekpb5z7J02Oi9y8lYTjUdw+ODq0cW2WS9HldIwfsmyCG0Q3U
ANtoDekC8BLl1n1KaBys4rmJ+m3YzD9bWLG9IeNEJvok7uSkiUSOzcNcppehVJ5sj7UW2noxyBUo
FM9QRO3tHCJsx96DGLvRgvKkQ9s4EKrqm12uIWgXfnfY18E8kKr+Xeye8jLfgp/ecZJ0J77oygG6
EWV7dKLRtphZkyTpx6DUCCqaDyoEYQCgjk7t7sqiv8+d9AjXwL6e1J0PJXXgo9Zu8Y6u6geg3Q9+
eoFw8jGK8kMcZccsGD+UCZueEvqByDvUZnoAL3vOoGiNDa4EyGYmrzMFWqHyNYxgUvXZ3U85IVOW
3O58bqfiMKGactukoLbMyvyZ6rGxA2FUxCU6HpyT5dZjHec9WH7/xdCRrHJLo9mefAibNsZcEiDO
2An4YOr/P33I/wt9iAF7BzQr/8Iecvst//bzN/YQ4b+QhyiW/j+27lmOqqqOoZu6RtfCHsJ2AVKS
V74Q1/gfjYAPOt4eokUm+4CVL0T7H9uxDUO1bJsO3fo/0YU4v7OFmI5ruaprs5+CuAJ6EsFmcs0W
Auwgijt+ti+2B7lGZrX9QbXJ+KnKATaLfCYfs4RYcINYvHMCjuycZHfnAcXdXnkCsPfbaTiZXthB
jSymmESxtOVAOcXSJmFG5zGKWPJyHdkV2ajQHdZrpIn5a3K7koCtSoLt+gn48f11jdVbDQ39WGvA
RMoerATCPtFhKuwdyaHJWXIrASR7rb2z+YhlkJxRzBvZIf1ygnzbuQc3RfqdegJ39lrofaOUwJRo
9ygAbUfhs3bLmqnoEJmECq8nBxI9shLTYSDVQtbDorqElu/vFqM3IOQkR0n/UAj6mjxVyIozL+lY
8owmVfdLnWU1vPO1es5q1fjY6tFhZJnxBRyztU3J8djJZpw3m0F3vZc6VIxTXkfnShseR3XOTjBp
PxaEy3cd1A0nqSqooIvF+VdHSBL0BFayskwYmZqZ+K00XPXJdiO8LBJqSHIlJqt7rApZvKNQKK/h
yqnW9nopWZM+slc2r2YkGe3WIkINJIwL/KvfOuzdNWSHtC3/BTmDNAZl4kDZ1/ySraVXVpf/2pVh
cRDv/YyA7zZGC7NDTfFb3BPSJjuoPuuzpT6anCwhYuA630x//gY3Vf6B5A3UTcgj4V1hZmcCSCDN
oYqARd6F2JajR2UWBZRPSEmjWCBta0eX5t/j0HcWX9I580eXrLpDqiIR70969ih9ZYeY1yvYFusI
ctylZus8TUnkPPHfOQRlrEC8TSsmIvUolGsbC8YcwLVuf3Ij77P0j8UgUJjjbshtMozFANlR+vDp
2EYNTPltXvRFW5AUiBf1fdY+aDFBylInRto26UVDHmAXafNXTZhWu5oGvKjf3EisZm3Ji3ez+sne
wXH1AcFWpooTxC8dpz7JjtVPdhYc9Gz6gTPE8K7+lUQR4Iie5d3UT85D6Dbuc9U1wT5C/5TTNdEb
BTWB8Xi4uLbpPk9tZx30jpRv6SwLCz43EuVIHJNNfx6t09y3P+QAIh7us26Q/gvGBnJicQnPcYlZ
Gf1lnaOZPeQ6kkhjZYRHNJnNo+EQdhX+sjBzoHFqq8Zbg+meAu2chQC8WOEBMor44aKv9Fdb1tbi
v/jIbum9zLO2302xNmXtX/00I/2spb0HAPrvn6is29dPPSvRdySUzG2hKDCni0LRSgJUZpACLhDt
UWk/sRg1du9cglrk84U63s0MyxzHusfVZZ3qnU0lhnxrTh3IhN8vuTbXsWb1edBr8ySvspqXS8s2
v193Qxri64ddHRMFOV9XLdApVZp0Q5Sm3Om9rb9E5vTa5CRRu9Q2medZ7ENd383pAylszhmtiDvZ
knbg9tbxahHxyvR1zeylmSwNroi9eFXb0HnBKWUZMDsbxNd+f1VbmmdWrVVOL3nBbhfi54c6swS3
jhCTBuH55FdZv1OzZjp2jhHDEKmq4kczfmTF34PMHo0foUHAMDbNXybiS2rwAw2m7AQrs4U61tGP
IPoJkz47JVMAyaGsSqN0e9dU+o7XhjTK7nW0tCkx8zBz6UUzelDkeVa2wrpCFH2SeSgQJaV7KhUr
hOLJ5eS16sbvhgPHxo3sWd0Xn9U4QQNaIFS3ky6wIAaQ8Ndolhb1h9BqIYGt6uYhAW72UIuasOu1
nh2lSRaSPfPNfzXJ2ptdziOneLOv8+RWOlo3U9t+iMU1pYf0laOEfcrS7BhBzgrEW7GIe5MILQsF
Ls+l9s4WR5y4QBShUE5ZiBMrxBvkg+DGlMaEnTpdJaTxcug/txdf6SBnkf4uwfeDyUrnevq3jyRd
lksKm5eV5cZH1JwtVQH1D1DjpejyiVRQ2Y7L4K/q2p97+be2B2W3mkiwCk/vppG972yduEgc6fnt
f/nleLZYxa6cePx0HI0FKStv19R0lYX37z+drNbMLpyN4MXO7G7yP04zmNTcTpvurinU4tLWVXHp
CTZ2/lTuFS1PE1AJ2JJ2GHZF7f2YmwomW+nsJ3EIzMUYX5SyLvfSFjqhS/6V2JChEmAAfidrNjW1
kkNG3b/P4JS4L0UNSHq6D0OfdKuC7EjC2n91OwBN+tmbLtL5/TTSbxniWeQmtyHumjkmx6rwHsjs
h5GpUQ2OBvJgBoXxI0m06Xxlki4uka9d1KPBAiOJeZG2day0BU3i3MQlj8i1Y5lUtrP8J4ijScAB
uQ64VY54Rtt+nZU1KGk3HJyffM/2dq6KWqOHRszDoJigIKt0/jz6/mM1Dv6fMLZty8qcvuUqkni6
39ZPIM393VwTErDT6HUQaubzZ9TTH1tD+8GhD/ljes0JJQlTmlqcg06zz9JCLLWr7mTVBVHNwSwZ
GLIpfQYltM/KOJHy2nN8QeIUhFO9O47Q25RTcwJCCFmVrOqiLWtKWr7WVhtsrhs7QItTds6tQ6Kh
cFvmku2/Vd+5yrmdrrpvDM4Rroasl6+mIAA0CM1HSp7/PenD5X3ccYoXkduPhnQP/tp1SNBsw0q/
MTO135JQB5uLdJf9/N/IYGnHaNcHzhPci/VhGNBrv8kdO7jXA1JbYL5A3mkqxoEIiAJKKakelmZA
NuN9Y6d3QJ6dk2wtg4FPT3GVXVwnQRlr6Ew0+nyPNB4klwuwGxXH/FFQgZfJ+uCQs6ULb70WeNRU
k0W6tKGlqjex7dukLnLieru2By2B615t1LugH7/GoHifOfTSz2oDw0yNktTXoW2+ZtVYP/ckr50T
ANy35DlOX3M0RFd/didX/ip8iWOghHVL7lWzt5Hj3BWW8yXVzegCH/ZrAV4MDmDZHhSEjKNCB/Qn
ut85rk3daUtOonITdpjf/BL0FAZI47gAmmCsfksUuBfj1WVkvzqSXdn1rb9dP8p6hdUG9OzeG80X
f1azbe7W9WOg6DWrfPABXhnA/xVGzWKTvVGa3vteZJ46eyZM16QQV5MfN95KP4VMQEiKHViVTfVh
cWm9hC+cAOFGzuz7TN+qHLkrzrwLtNjZI3WpbdIOXbKyK1GNaozPwVioz35m9OfIIHs1MI3Frqju
/Bzk2Fd/B/9Qwy79O36nt4F+rEqzQVbB9v8okr1XecYnUuq5wyJYnyqnNz4h2VtuuavinW5X5qeS
1Q60RlH7Nkh62YH9OghNAmNfKnq7t5z4ZkaFiW28aT2URuR+mVWCHoXj+U8JWM6tqtYTr7vAOrHj
1rddrGTPlUfGRuv7LpGX8WAprYVClG19AET2FU0f9yxNacYRSFJzdOcID2Pw8ocqjk5pSDzbbkuS
r5C9vmS6X10gWuu3yAjV8JMo4Cyl0UIA5sYYKm2v++H32e3cQzaVHOnLzV8sNn/rRnHZLbL5k37r
plD6kq1x7St7xabSfNuALsMNGIulr9yPrpO/bVZ5BoqQwptfryq03+aTm1S5DX03n/SoKzCvbZnl
mwQwPdF1ikCzU2qHehpeLSZBKFT5kpindeOXKsEHfkPriLx06V/b/zaDnNH2OUjhL89Si60umQLG
8DIpwXjqeCY9lcMEtuLNpNk8i0TTsYzhFFqQRsnmIAasTTleQZZk6V2m+32sRoo8UgdtMng3BSGn
CEXnC6pLbIKU+FnSsGvZnO+g5gOBKljZZUcF1yyR4jnZS5ss4hQQ75iYYJ5we5toHfSvE42kd97C
xYNalKMeC6ia7k0f8TSCfe7XKAA6p3X2T69pf+XdELwYHsEFuLm1xRUNuCtXJfYX18aKr13hwnSQ
KVGCu66a3s0qXf3JGLfyA0RRVO95B5AKKLYQcjswZyEhz0aFgE5sNJLcshyUxOm+2j1cbTb+uSrn
K0pu8XWqZVsitylyPoJ37FhklcQjAHIlDzpL5+/qAwQZtRG8rChYl/9BHlTDyi61PmRCz3Y2pnIj
O7PcNu6tULvyn+P6Dw9Shkt8cA+mE5Sfkjp+UQ21fdShYmZr+EnKUdimk9yTtgxToHBymzTbt46Z
bELCAp/qwQjuwAQQ0hnm4pNr5y8pcLnH0Crclzn9LMfMw/g6Rado3aHRCLS2gb5zjMH8Rcr5nqPG
8VuYqKhORqn53BT9tEU9wTiRK+qetBBhBDVHslAhDk22l2N9qxnu/TXcD+Pp/XDDhUsQlXoQ25xY
JMHgQ89XecRcG7fY135FnDkBj7UY33w6sqwe7XQC+ij8mrqDYwvMBYnOXmC85Ny996NQ+RGtTDXm
+6E0PxtCOE32idbimbVLn2wZelGeAz18QCzoNprC4p7cheK+ccmLZjHkZmfRIW2z6FhddHIdzy5r
AZBK13bpITtVFaCiY5gX1eMgvL51Wl4+jQ5eOYA1Ej46Tf/ijn35R8c607agmk7rH2roxT/TgvdQ
Ofb1h94w9S1/hPDUmUpxST2yfufZvRpTtt9T4Lc/YzGm64tmX1adysNpiML5sQ4SxN3NMIcYgLtv
sPvswuP/k5tY5gdp4gz0rIIDvx/EzRrlQO1smFsX/9ZPF3/QKv7d4M9wqqrD9Ihyy8dB3FfwggfH
rhLSV+Ku8/Q+B6DpoFwhehHcRB08IeQte7vhp1Xl+svbFNJqsVU/stLwgY4xRquJjoVjE5HsUnzo
BfcW2ZcGG6beuOSkiN4Bep9vu9FjHyCNslsjcenS5NYHJ4fSSdqlSXbKIgPNc6zQrn1nX30jHbaF
Vofncb3ich3ZFrNbYvbenNR9UE7VR7VxbxMObSAXoAa+FdLF32sKCKHFFrJ5WGqqkRcfu6H7ajh6
g2QLBbGN5oQoDhsC2V6q0jr0ClZZVaDPg29EO8iWLNYp/nmIdFIV5BfTCLbIqsoqgYxuHvjPNg+V
jVBU4SU1KsRp89CztXiQtbVD+skRa0efFa8j1qnyBrFZ2bE6v7vG6rxOJS++XhcySZBSsdmcYPsA
7Ke/pJ0TvwzXjR4NDpZbL20UyR4I3PjJm138whjUe42XQjQYs/aIMVk8kkCchzMr7nYwjp6SFPfp
DPcWqRLagQD+Y1f2qB++2WVt7L2feVP2B0LOCYwMHhJisjD6Mob5zTfJvykbwd1rvva891ncf++e
uvoZ5J1mhj+K0Y4PYdXCUvlWwMsyH6FjO4LjGnepPrQApUSv9FvaeqS/DpHea/e7aaTfP08xmjMI
rHW4dJXNpK+iTQmQGUQaYiI1Qagdas3KU5NZ/pOrI/xbqvFFtkJUTB4baKSkQy68rLL6GSRE0b/F
enTPgwMYvbjjTHGfQbzVoFgCw/kQjcZedkib7F07IJwiJ0wawQ6+eo/DwCnYaixhQkOYmGllIecx
kuiRxB0eYjXAYhcu5JvWm5xLLQojMDOyY2aIEQvnIu1u2nfzjWyXKnpPKiH0nXS+6m68fhknbWX7
ywLX81Uj4cuC//Rzpg0WPCydcczcQH9Ua7SCWqHh4dr6liQI98rDipr/4iHnMNLChlyaVWZN1n6K
rPMxFrn9psjt73XrtQbDK3mza1t2S8d3Nj8f4GKV3bLQxTyyRiIfPbK9VKV19i0YyNswgx/v7bIh
RDg3V+23j3Flkz5yiqtLXn3Mq8tJr7WQn9iHemabpuUnae/fXXExistezajWGzjczRvYnEGXcRxY
XdoyKkfoWuz+WHnOVtr8yS7JvxKSn2Bcb3ogaKTnTdoFQhjtUlqFRm98W/VogEl7JzoRvgeKFA1+
cGQ9ibQbCjg30nmpBplrbSwdUtN3c8mmLLKiYOFOhGKz2uQM8sJGrtxWqpIdrLmrchigOlTCRNHN
wGfGjEQ4DbFpvnOIhmCEpbr6JCYcHXtpNETPVRuGTrgu3TIc+B7FfMv8fcTecKr9On1yars+NrlZ
P1Wi8LMJTHLinKWJJPf6qYVVumtJWZMtaRdezd9NciAEKQ0qAwwUXuvAt+kXU0xWUF/UHI0kunoP
Q2V/y/IIJbM50IQ4NcBV8H7afUmGimqlJAqkKhy5otdNxnALswPcUNIoh8hp3Dp7htPYPMihyywz
gn8HqAc+yrHLNNJZZeMNVUhSbK8u15m+jYbJZTHJIXL6ruvLTWfl6m2lzd25LwxAXBw9HltFrLXa
fkJeRHf68qiKYmkbvflXVXbJthwlm7IAK5HdzppQSBDfnSO//zqe4LBKjNm8cyaAzvK7neoA49J1
7XZdl3PIYpDeyxiV38Byv6z90nZ1SdkePQ2EITIyALvU8VEW8PvnZ8coz7IVKFUB3ZndPemZy7Kl
8iHNzuMq2WS6pd7B+gVVkjYZ2dljCKAUwZxkjOm5T1mukWGFmF3oKI9ZnQVPcNGAOkuGlqRdbLIw
exv+vCr+JVuFcINYybmkHDfKQaurbn6FF8h8WD2hlXg2rEw/rZ4VQrvguYHzSTfZofJ7gE+HzyLn
lx0z8gz/+lnqqIcin3y55XPAogTdhRzGZzC1YDzDpGXs1RgltpvSDfjdFgppF2Zgol8nitn26ZJV
DwSfeUv+jHW8GiC7lnZuhOV2srJP0jbJSZee91MtfdK6FleXktdfPor8VNLp6qLyQ9R1jfiJk3xq
/BBt3zGqvrRTXKOwhjpIoBa88ckSlfa06mdIhzxj38wqSOL811iVM/mgNZkasLzczWI0Kdr1jWXX
r6M1XXmR7qR8zqzpnrXJz29bW4kQ8yHf71TLqlTXlu0y4XAk61v6Jx/J7bXHS019l03q/dWQNlLA
3a8+70cvE6Ve+Ccv6HQru+Vllo61bU8ResVyovWyb1e8+qTVFDYboJclUTGDuENXVqep5xaDw4TN
PEG6nbTlUN+fVhfZXIvVpawqxq7tdz5VDIV0YcdCdJ4JZeGpHbjqpZRXWLvWeawYqTsoCptdXfed
CaqHIFKYk2qFRgTUGiX58nejYcR3S7+hafGD7UWALRlFJi0H+NDusGOEc/RWD2t6yyB5aGK7hRkd
IOSss+JdBqdlyhkBrAJ52paQNZDgQtlr0akiP+bOVhQRMxBGN1ZwQEAjDcmmFc7LkKUkz5IUgcWz
HZropCbDTyPTybQkx+Iki2WGxefvo5YZFrucAVGORBBVXl/+evDyIZYPJD9xwvbiblagkW6JIPkQ
us/W+DgrTn6JZoIF0ShugCb50sd+h8IinbKAy9bcjDXc2a6l8OCDni8nh67ZhRPkY3KEM7QRf9O0
stWNmjTEdVpEmIKkNMnvMOuzLFxO1c+2KKraRddDVpce4a3UKWo4ZCC2V2Nkt9b2iAwtw4Vn2OD5
zxOJ2eWYZXLVS5dPUWgFRCNx0JNFCHk4p6KI2Fucl987opDNcHC2NhEIgHnzq0nadd3Itt0Qkzrw
5is7pF9TkhqlDuYpTsw/PXQWd5ZYf4eR51xkzbYr5AtdoQv81qHLtbtelcORJBeYLsQ6vRGr+KUq
x0wNP1xpRGLBuYxutq+UCOWoZozjS63Fe4gX9ZdZtbWnPAgJKajGSz/G2pOOxqZe58aLH/XaE5Ti
e1W0YFVZ+tZxb55v49zMOkHhvcmUEi5CAGnWURaoVb3Wxswzr2xlqCYw1Qmj9OmcBE0CglS3umN0
4406GvUFrW3rxP6BPRktaarn9rW22njmfUIaLt4rfdhcpMc7tw6+gztkccZb2XF1ibksPteoXkL8
WLfmsxkLbrWq9j5GmlBiQ4bgaNamdz8aaMu30LF+NdRyOdpdfdM6m4lkeOQgCt9cGyBGcU4Z+heP
VRsrx75EBtX38/KLO5CtHs/ZD4dEENRG/4NH4cJVi3D3v8+xekStzSK8GYzq+xCXKVsSRecvFxHB
4VTqRTYD9qg3vdnrL11aGu97W5Ujs9W5Fs3VWfauTTlzPZTGi61CLbiOTX6iHKJv5Y2+3u1WYza8
+rPlF/PuB0TiA2xJsD+Sj/fbL6iJIIJF2uQ+dkfyT6ODLTTjgyz+jqBru1dnNVF3opk5bbsP0YlT
RRbId030woVW3NszoO074VJ1BB7f2eQwayo43ByyfiTXDwaUoKhHYpJtSPYUzNyhFtXWsZvscKuW
UBnJ7jiF4MhtvA+cR0LoPCb2XkbAQA99hF3ffWzimAxNq9lKcx2H4QkqLrJnRDTt3waRbQC/8NBF
PAr6/IMAjcsjmwru0w9NMIlYSYliaQ+GS7NQRhpsm1eaGSmXbDL9S5XYDpAAbWz3mjp8kTZZrC6p
cIa7k+wwKzktA1Y/q4QH1KqgXFtt61g1m/yDOjrnZdhsKOmhybwHQ4vDc1SSW9hFpBLI5mJLCWS2
poroqHBZO2Rtdf6nsWBJnqBJN3f/OlSOWueU0/kIaSEQ1D3+45TiQ0i3fxqaWCQVxjx5Nmvv+hGV
1m7ubBX+triCyduwY7IZxVPUtEbzrutcawGqyV7Z1MSTc21KGNvq/H8am+aRfcyU9M/ccJLmz9zW
9SO6kG4GrLkGOTZb+ytboyo68EZeBZJxzjj2vWmYLWgbhoURxIKTP7i3aVq085eJc4I5Il0+cJAD
QX6kvMlAqkN+3quX2Aa8BnFNql5k2026Yw5DwFGanMGZF7tskkvOGQPCe8K986CBWaqyPUPVdzAK
+/JPI+VEdTS127DyeRCghH0bGi2cor5lnVS3z1g/iypI6utitZXNFB4qrdvNfYQ+0eq3uizThOOo
H3IYM0g6nuF5gPbPAWoM73AdPsTO+AwoF/JZMhk5OhG2OQnsW88Oyk2taOGDtMmi6C0bcUSkF668
FYM/SdhzgohMerBPzP456OrwuA6Ts5DkB8m0Trpjk/faXc9BCmBnJ/tYTs4HYmHRvWxVVtjfhTCC
o+tNZ2EX5oEfHbS1Rpd9NEejfcr6/k5zO/LtXPho3g0tp77eSd++C66HakHcyaGy8+3KU62E97Bl
5R85B+vu3g1XedktVzbE8BoelfXKHlQ920TJvvZuMgHEoTDhGFtqslnozvjeJl20Uf9hzdCA/uvQ
wC8FrOtt5nX6GorS/4JVc0jsuEaqsUrQVR1RDw+NWd3y3iPVqpS7x8yL8Hl5l+ag3CDP0n6V9Wh+
FRVXicyvsWH+KqLQ+oik03SHFFx+aPTAeA5JLFuOOcmkegjGcPxjbqGcUoZ6V1VkAuWOGVxkUet2
PEDDA3utbNsR3ChtiKZIokXhYlu9V9vq5wdTsdHsBhJ2j4cX+1IXJU83vzflK01WHTNCwAP2iqWn
Ey/FpUO8SqMaYZLIRFZE3GvyTkj63jrbo/WDcHb2cbnzqk+1p3vPsoEsHLILQeUcZTMbvG5b1CjO
FRpEVEVfBPtU4Oer0mlITECSPJaQhkCg8JHz2ei62V4q360v/xllaFt/++ZYMVmWR8YO8luG+y6T
BgEcUh5rpX9CwMg9D0oaHXlflpyTGM6nMlMORjBlPwxo1m64CbRtqBZ2cuGNEW7ixnle8Ae5DyZ2
KqxnYG3gD/QZ2bneakjW1YNHL2zCR1mDiIx861xNtn4Uho+uKGQHfOilGc0PXu/G4DZSrjM4dU5I
nvF2O6ENA9XfJ3gMEdCRTdQVlSMBpic5k9OhuljMvOHlHkpVvHbn9Cg8LHuokkj/Q9wflg2WmUyP
gUWhFohjNGMEWaDcaslhzcAXEic6J1Rsb+wHR1mGrWN1MczKq3bPKZ3YobWcyv7nb0Vz3n8tROFV
3VaJL9iq4fLb+h366Y1q1sGyGz6lM2z/XdO1UNoleXy0VPOlTGKwT9LG0R95mRUMEhOQXQQaQ5jw
nNgmD1CLhoNLFm0Vk20JT5WlNNFj1o32Q4SibO4jXwZxKtJdCuyIslMW8GhCp+IPpwnd+9NqN/zK
36ec0qEhwURzCFXWzaQC1sumqNqvjnWZGWffgEovE9ewubtvikS/HTU9ufXjIhdUCdQKt/gD5l3S
PNSq/gPMScQJ0tj8MU7JT8+o7yQMZhCAmLHPyjsrIFNcNmWHtIGgI69VYl7MGQk8UycJZLkHhxp1
KTlGultN2TyttnfzBDXECdIPoQkLAvsMEr88Gy9VYXu3neNXAAXd4XJVFMO4NKVLqFsV+k2MkC5y
7DwUaBi3LfzWcgZPQg/XKeTAQcx9NbBX4+mmFpP7Qg5BQUuQZNIqq517I5nVrekBkhiMIn/IIz97
UJo5pxi9vdlUP6VdFtIelsV0Smv1kOqKi7SAn0dnTfP+DIkXIvVWxntTnJv3eo2GWBGq924RGSBK
5+07u2z6Jv9FV6n7OzlAFq0YKmuBrm1QefRP6uCi5GFHKP51oQ8tXTiRrA5gZBu6VQOIM6cpChhq
6W5E92KV1auuWgBB28hxttI4xIRPkFNLbhVWx8+oIsDgbDUjW51Be+7dPr3vp+7UN8lMpLHVrDs0
WaPt0rbT6hYdj/5Rjh1IY4dwa1Zgz0+05zTV6/+S9vA+QdHVdV21ycWBB5zQnGvpv/9+m0pl95Vn
1qM1IQmr3/aBa57rsbY+eD4CdboW5rsApoAPRa1bp8EmYi17pa1HcYRNVXIcQSUyOB77gzbWzUFi
2CRoDbJR45C04w+JaFuxbbzI4ExXfVR3k9k2wptpEM/RnuNFTQnybRUP3wNNHPxJW88iDelGcSbo
jlN1kjVZJAEpuEvPapQ+nIplR0KlWy1S4kcZK48UhY1mlTzKnVdAS/bJCDv0yA86ILGlT7Qa07R2
rgMAQ0lsj2eUMuzVpjbu7ayON7Vtjh/z3NEhionabwW0jXOXwrdjxY+o5fa/YIf6ZOSG99lXOfVv
q6R75iQDgtyxVM7sO+P9f34Yv89gEd+l7boIppP+SgKs8+67DKDmaIvW759yeFagiwlH/wFgjbbx
3bi7mFbqHLLAg7s5z+sHjgiQ27Gy9A/PIo3e85ryJ0u+294kmnJjQJBajBGAJpCZiOeN9odAg9tI
m9TvjmPBvenCHzJ4nvEKNZRwQX4+gi49D7krguK4QBFZaNjnBY+I0ly/CdTkXCmD962IzE2apMWX
oDPUTQpz5tHTleaxJ5X9BirL8a5Mxv5ujHJWUrVYSbnVPKJzB++PMGVisWU4f/znvyKf+m9Ju6ZG
Ioxmm5aBxDKJxL//JrKpjsrcdINPigJhd2Tx24yiF3l0ptdXjb965MEZDcTwwhd5plZPr25jom8a
B7oHUjeLxzbjx65HWXFb6y3kXGYSQ34whh/a1s5lr2xZlRd+4Gzy2iNp+sVDdkq3wYDwNUOHb5lD
XqFAIyLrtqVNGhCsZ+4JCVU03mES+asK/dQuMozskGXOWN+47oj4kxKoh6n3zX3vzVC0xHqX3hZ+
Dzd1P9X7VrZ75T6uvOYp9QayCK3CuHMqeNAkrGlA5WE3ca62MQQ8LwpQzNICKz3KXsSynyclQp42
Rogn70MXIioPBiKoKg8BxKwfyirIDl7XkDUiegcn8p+V7iL7pMUriKiVRTgcB7N1P7gR19NJ2YKl
10kfYEXeklaJLjHnN0elrpoUukzR1px/qMqumkyoo6xNyP0hmynaS3UQs3hyFlmVsyYuHLNJAzt8
PyjZXq0EQbpemI+VKBB/HcgiMG7j3jMeZZHBqU8CBtmxaVGcyyj1DlbghocijYqLV0ysnw0/ftIS
rWCLkY8vxOg0UkGL7utQI3o1ht6frpPdJm0NEXZpBjut6x8iO4Dasdbqp6YJmrNajw+yVQO6fOJh
VEsTEvGvXoYH46jBwHemt4Gm3hrnap5awIB5D9NrlZ1ZYceXyURFqJmH/rPWJRe70e2fia08x+2Y
fVpdK+Gap4PHXtbvP0Opy1szdX7WYkeRu8m9oc+PhFWaiz2wKdCtzN7VaftNtlZ7U+Rtf4d+Daoh
0eKqziWq4bkYKv2Q3Pw15h4S0QNQ2xs0h5W7se+SbU/48dbOOZi1yyEiL9aL7wip99/bCnn0qG6/
shPQQerZHHBkWfQMU2hONC7vvxM6/6zkANRS0kr3btE5W7NtPfhEtZ10WOfuE5sPViIC9R/nBoPM
6z6N8u1cQCbdxrAO9yakZJ2bzGd2kh3nlYr2HbVWKAvS75nHvnCOB+/kZrb3kCSIiHaqH93n/jRt
agv8fjajUwi66LUmbbLop8pCTu0ffMY06f6XtS9ZklRXtv2XN76YIUA0gzeJvo+MzKx2glWzN4he
9PD1b8nJKqKi6ux97NmdyJDL5SIyI0DyZq39WHZXN/WB7+IgmS8Jh/AiO37rqsB+IVFVs1sJWP2L
hir3F52BragWFpADVFfaWYh6CAdnI/TyohsPne1f3EqAfw2bw6UcEgPlpeDSXgEMALnZZslOjmjH
aThNARgwdWmYJSaoPNREGiHZNDzZ6DJ4cDWhwb+bIyCFe/sM9BRs4mpWnwGxPJ5KbIZXccPAxcPy
bQVMr++aDzBYnvcNKPG4vxV6OO6w7WieGzfFkUmp/GpNr7T6XAX6eAriGBDkDW8/VV6xRQVndx4Q
i94mbbUbYegr8ryHJVx/PlJao+Fic1CTlR0Q/SMkqKLGq38vilLbjinvwQxhAIrVYwBJrgHvZuoX
mdbYFrflyM4xKNFR1ZTfImD63OoxDa5WCoBdVr6JIjOrnnBYpXEc8/A8a7pdlHK4xkKQPRwLL7OP
dEWNhoPIsg9CMBUgaelugLrcc74ZoUDJkVODJaNJs1WUmSn4H0ykg6mmCBMElqh/Ho3IOZMmDc1K
NNGPhxQEPcJ9m0OKYBk7VrL+MIB7I7Pa4mvEc8CIJ7Z7DQGPvu8GkW21QbdehIak8cDO7O9g9Zl0
A5w17nSFzYCPirKoLMxBFR/2Z2omNzwOWCA5AoTxQY2SjEaF8uGHNApy7eAwdMDQU3MF6hRQOtz5
OJvQiN8X0wgX5cHSO2PLsUk6yNCRBx/pL+OSLhNNK9iahqjRQdwGmgdStUD5Q0rz8J36pBloHlh6
GsQ1cWytn1s9qZ/1FHD8Dk/qA3XjvImehA3SMTVITZlUitMQLsimHIB2ZoYa8mKEfTUqvFcTgImg
ggqbT6S+1ydgDorXNqmRO5/Gn4Btk/Z+vsaTFm6QJKveRU5xBKCa/dnC+W/lh11+HBmQj8FT8kJy
cM2AxTJvuhPwAaPnWoKHWunrADheovTePvsukp3zXoX2i97+3HUCCNNjml17wKZdUzxhkabtPBdZ
vndb6aNKJyj2+mAcI3DDnXwlAj2Cf5q7dEUy1BMCXKiatGg26VMza0l7QJK8DqYkZczLS/Nop+Ma
JGQgk6hK8dXXWoCrNvkH0dgD4ii9v0VV9/Ae5BEHkQJ0KDABAJs26bfogy89/9hkdtTjrROu4xbb
V02zOTh13AbQm8AH48kXQ+/jTSSsCBiwdvo+luUekH3pF9sNX7Ranp24+4ZsX9xIzaznvsuTk9e3
n9oy5M+1aoIBR7ahAMRzWQBns5A2eNC0UDtqo+VPTRB6EFI/1KponSIgDgfQj+FHRUHqKDsvt4kl
v0UhQNNbA1UtLmUYZTEz8Nt2wQ9L+UkyQ51AizJmFdxek3aTOz+0xzY1AOAFqLS8UOTM5pVPef24
CcVnhW3cnOY/VQI0evfbCNUDUGUA8AIBxR2VV5rrICgMiKtfbWWFD+BMmgKw5DdbkxCPfRP8nL23
96t6Y7dO8k3XwG3NQaL61JaMH9IMmFAmUGE+4am4oZxS0vAdjgoXPz+hOLF+LlqEypAaEeyZCYQ2
ndcAdEU9asZBb4e3QrNLZSeWNPinCYOaAKZivCL0cw+3RGr39SmrnPo0glVzgyq5CEUa6NIANagE
bKbuPJAoFZbYAhsQx8Ru/IcVGpi7nWubNYIvGGY8PzImvN1sb9ajabXRrLt2KM4l15+A5dMdp9wy
REyAOAU++xWlp7kO8oX1Ec+UEnXHazuOop0HKJIPHKDyYR62T0xLxWvgdhufec6H1Ip1RVFlA7AK
Wq4Ex2vhemxPowjGHv0wtp7LMTBumjc+WZWpv2fcBSLNr/EZIAB9ZyAv3jR5ZE9xm7s4DsjB4Rum
KA2FeDpARIdgXN/og/+SGo3chs0YNYjoIN4zjoVfbbwwf1NxVTjINO12F4EmMhhUPbFjfi4EEjBC
VYscjlbmbeA/w5kSWd6rvgsbvAtTIDCAEuJrJPAyp1Ek4qECris+5yg/meZO5qZRmtHk7lUrzGhr
NeATYsII9kjiWVKPmg4oLge6ilJwPP9HWahGSWXE2QUciXgGgVGlBruwGsnxqwf5gpAYmq7j3DnI
BjwBUQvmaStK9JMLzGfbCKwt9Wa5oQYfZGUALicTaRwoiscoKbdW83b1ILOHsgdTeGSsHwbmNWYD
eaxFS8cw+YqUHxYfABV8RE3mBhX2JV52SfQZLhy55MaYIJdY15875r1DuCH+PEi7XcW8dYDSZlhP
RTKikNhJ9mZifWUV9k/Ylr51C4J6KBWWhPFDZsmuQ+J7aFRXbo3TtD/JCBeCICHiBOg0Go7uIILo
qnWcJ/X0OxlKOeCUhr+THorDlMVZp1r/VBXdqwMsnSP9nKihqYCUeptKMl+z9FOPXQhNygESso3D
dlzmOJSuI+TsbAsV9x+tXuAha7kXF2lpoM/9WCqxq8HLLEwwkNulMD/Mk6gL79zDJMwzPMkOd34t
l2Wh2IMv6XtfIFFhcouRs+vBFwY3I1KgvLpfPQzMytNkTaXxkWNt8plZXrGu0wg8Uxy11qAh4TsA
UfPXjLF8AwIzHTktnL+aADbeW6ZVLKlbiNA8O4H7iXQZasify8SH7xMzJ4WBA+ZXdLfJGPAmUXaA
Pwd1/zeWasxl4NZsctSS93Vy45Lztg0veexZ+zvRT6euqclq1YIKd0Wz5oaUeYz9JooSQMX5wwvM
yUlMfVFEk+F5lK5o6rc0RGJHkaUNHPOI1S9MYFZdgjH3Tg64IMuRm5cm9QMTLNq4RHkbsANB2rMm
vWlKHLveSQMYAclIj5oAyWQXGwG9ZZxWzfphoC2HuzVI1xeY8LAODQR1/Tkw6ugCv7CzqAren6Yv
q/G3r8fivSbD6Oq0Hhg41Ze21N1+a4EJak1aeJn8aVIAn+0+D7q/yh47WVEF7SsbLOusWFSQZdO+
IjuwfXXMRWOW0dQpu+prk5qJShxsX7F5z1cRfDBb6hpwiu3I1jSKtE6yRT0yCFtJZEWvtFYat1/B
AY38cQNImGMh+YHhtnUTD+AJTYEDM93QXhvHwoMi7Kp9UTfxu64B8izTxmSbmmEMhpjS3nCOmtUk
ZNE7gMppu7arLKRAo6u7TXtEpsmwoK4WOsUFnOEfaKq0jPYGr+KGemD4CN71G9KjheCU3fRFmQPg
SBxGpwuerKZCdZbObqGbs1vkaMDszeML8KzYjeR+k4UHFMAmC5KRGh4Giv7WBQ+h0ot53p2z0T/k
Q+6uRkQQ14XaIelqXzQgeasoUu9MoqZG/SfSA97TGDU0yRW5s6YuAiEVCC+so4hd9wzaW+8sAPUH
f2zkgru5zRjO9DagmQsRIatQdXEn4X3XBXl3lRrGOz9il392zcKf/WsQ2HEth9kGgBQti3FAGj94
Zsu45nYSdeV74I8NawvxTbz+m48luJd3edaXm1waw+cCZ3/HdJqPvmZ3O85kuYn0ePxsQ7/5qT/L
f9WXyk4LGojPNd7fD/pk/+e6ZN+zzDd9Zd8pHFCUu3oP4OwyAx46UoURvMjB9BiPqy7x+n2M0vWP
PcCEo95NXkEu3V9LcIwtSO6zeNhEaQxUETXLGIsvTmfIp7aw85ew7g+9EpsIx+2sAV9c6mocCON9
V3g4JubNB7j4aXIYDgjZBD0IMdWSQKgqVyj1BZEDZ+4BGy/tTI0scvsIam8kSf8QaXqJoBf1uyH+
HHYRSm3V6N2AgX8EmCrqYtnE5psp5A+wJc9wJgh0oAsDS7rYja2ZfuA6PDWl34gLnHHZBxx2cQIa
QatkV/ZTy4pnEhttVB0GuCsQcRmyDymqwNbCDUak/sAG3L+AhE3D+EyjZRyvYut7XLbseJcTMeVI
LBwtTy+McgiRDa46DuVEmKk0V9ZCoCrz4lD+4J8mFCqfUJbW31nV1hqojTmQ+zq9XoO/rEE4zsRx
LPcBkZ4w4TwhHdbBRt0PzkZZ70kUNS70EJIBfl3KgC2juuDvQKlyqePAPYToerXzRNpkv2jtej3L
5jXIPOkFfh+eRSv3s4gmqHXE2LHLdHvTOgCUme6FlB2nAWZzXV4iOKGSwitPAULR4CjHVYOSwHpB
/cQekISNkhyxC6E468xTSDYp/zTThDHSifVimnBnb9bLEGs6uCDdBUX86C6NCmCIOmruFjbAW46B
boFVqR2BMExNZg1vV22bYuSur3QmdZpJ6oCCKo59poNforV2D3LSGHEEWf3z84hZvwFfcQc/FY7t
sMtt7noPzyPBw9rw+t5/V+kAZCqXIHH9yscS0OIqDECRAQB06+sCyBGrOTTggUv6MGj9+1lEV4Xx
l4dvEFJAfgQRkKOH9DiyyD24st5is9FYNcBxj7MVxWGR+ew+Cc9b2WOXlEthAycBWYDtEREu/vIn
ZSQTrSxSTrzyXjnL9laDUDwciAhfKIAPaoQ04gPemW8ySksoLUR+m6QOF4QG8iCjLg3QXNIjU3+S
zXNpjS4P5ZojTWvVoAYe0AtIOVd+ypwcl5Hya1IfSSUAWEeABDSWGB6HBDjhPSjpacqddmJ1qIol
ddDflMDozhD9DJWhX1cg29PEhxUmEyQEqsHbPJhZ0pTW1z8bfvPVjDQwQNVZdarbEF57VVAw50nn
o61tHA/1lCQDlkL4VnTQ9HKaYQ/IcgVAeB5sIxv5mfhRC3erDKYFOP042QdOZ7Cd7UzGyg7EThXK
61BnmEgPhzKzCV+oyXV5QlZ2eaEeaRia9aYhLTt8ATX2o0baVC//8nsxLIUE9ytSnI2wEdD4deyD
gBX3gBQX2uANx563fs9aVL12bewecTT6AKzDYBsmwED2Dfgrvg6st7eBQOpVZXBQJ2rlWlh6+IKw
VnxxWnh6Va83c9x5neRLH2UpO5K5SgNoSZMGswLx4nj4loDsdNj5SAo7vv1Uh2WfRO7Fl87foLcp
PtRWbe7SCum/1EVhR7XSrAbswUD2BYREB2ismF1Z7PL30l2S1DZq9zIYbLIQI+9w5zjIGKZBsuCO
qdwnIDPaVwDamdLLWx8VNzJKneWUfU79lLXOkpzYjaES1hswS5YAlgLnC6qqI5EcU1PrPphCIpob
Ns7ejCLnBvy8N42UAVvSNMTNrPRDo0631jCae6OQfxsFyCrWRQqalABbfs1XVY18AHcg9xQKszoe
96opstLcF1H9OMNIu83bX22sPbnVMqZdW08rTnqc7stS86/UkBysqTb8z5q+ItlQSG0aBYENylry
4DTLXZTLH7Ks/qgrraZtjaUbpSnwKmWybXlkgyXdkc9mHMtnPeY1aqx0vkdpunyWYlgYIKC8DOAC
egK4mgPndNRswVwMOJVUZk/4lcIJC3R90pjlddw7i8CUzZbUkga0eTLk9roGGsYqqgzslvMiOWV1
mCF269kfS7xIW8+Nvg/wsS6GsRavCC+O29pSZwMRebdemqimUCqxFy0D366+kDUjrbyzbQzJCY/J
bJ0pawWsxTh5fjcrsCIipi1eE67B4Z/K78ysPrdaBgqjcWTvBb4iqUi1l7wyg9eRgfWhSdn7wDsZ
Vb8e4TxdDWLAN1A1nWqyTjlIBZ6H1Osz96KN7ptGbIBipAmaZDeNApnLXAQBChIKxSRBBmhEaOEr
asfdA72HDBTW6T1CQPNbqRAtUupisNCm2H9qCzhdgS8KNpIlE2BcxnaL56ch9U9T96cZr7Kc8yTz
k9JdNDY3QT7242VXgt57AdDRrYHQyC3wgRKG8m79i4izjaMF2l9jGN2yVg4fqy6SK9nWoKL0zHFf
+zHYO+zucVKa9/5fdpjcamsAEltpM3sbDdnfVWGWewrVBC2ObJp3nqMyvYOtXV/hoSIa1L0sHXzn
FjEyQPGFTDZellhX/IOsa5VlydG3xgu2wdZVVrY5ycHAlW1qI6iX8wCN4pyE6uHEB7/vTyM0UNd8
N2B/e5rlqOjnIIkFhImyOxvqJLxNWtuDHeNXGyy3GFzQvbN+GPBZ/ezidIuf3o/bxPOsv3D3y4Nt
PcTjCywZoKEpasQLaDgsm36FjbqCEvwxnz7+KN2/SrNM9g9yPdqhTjK6u+dCE8mBVen7B02Z2N06
cFzv7g9FplsbqPitJe3tPINuhrktWBs7eZ4/I0KwxjGPgBGp/h6zHBzbOoCXguTOONmAQzdZgusX
TGS//gXHVD+6RcqOszxFducZGHOr+S+FuEG0kQk4eICmapxd3/uiN3GwS8vQAvq1koUdw2X5ERA1
3ZkkXVgZ50mDl4A0BTLpR5KhttbAkcEF1c1Y6PnK4K1YTfNpIo3/x4VmE/47WowE0z3QjaiGFkSK
9MfZYF803Sr2Qjz2vCI+S4FN5iJj70NPZWYpkQmsF7EdWvhdC7s+xyjbq1eRCOJz2oY9yMbBD7Vm
yNUG59zPIRqnxsHvfFHGXF9zHH/fZs7DrRMcAYzV76eVmVXjWEfDJktNvMWqqZf4Hmhu879sz0q2
9NCnF8HYu2uGcjJFxyefszYHBe2TLEd5KGTxKYq1+iny8rdG5+NT5hY16jB/yPvWjAEF6WDnRmpq
IPE085oi6KAkXQD0sUE1foGMJE+gcH8eoJVyXn6aF6EJaqUmGLHSz8UDzwNQr1qJrNEASJ3hPc9x
xsJeFjHRfHxOhDc8A3OhX5t+gJR/rr/JgrDfez3vwD8MjcwexgNIHcBwr7rU9AFPsT1q5I5muYbf
3Qqgzf9UQP16sAX6fwA+mR+TrNb4wBqRn0gEKmnjlObxK/XohgoBP5wL+KnNPClyQfyeKeACZafl
3NgBhwXAAKpLszoJnCQvC9MDyWLfCa690W1nG/NnnD+30w57MLHef8ZUA0rPPMvnero0PSZ3NEtD
7tsND+154YIZwVaLw/DuM/aRfvcZjdAyTrLdI4VDOs2xzL9x5wVk9OLoqygsIBx4iWRmpJFT33YT
H0rolnE/ilWavzLk8R+R+o047qRNig3s7Qyz4ig0YONrhQK/oWyLpzBsQMGH3xl8wMDJoa5nj/o1
0QSo3uz2xXfC9gVvQxQrmLw4UNcLHb5PavCfo8jWK5Z66qxZERdPWgBzOpJCAA1qwKOu5pI5t4h3
NEgrkDnwEE03VHUoYaLoCHHNO2ECJmgVYpmAtYUioCdhN7RtuGZB+9afojExaMgX+QSuxlowsbFL
51rhlmpWnKzz9rVe7+b6FpLPZSyzmguQtgc5uPDeqmJITcLht8e+8k4NGSRI8KRptETcoGoa0GAd
3OmiWWSuGx0oDTmP9HFn2UW7pG6buewZX0g6FZMEjg3wPyHL+QAXKM7CnvObvsieSZUaYRVAjVb2
/6TvS6RwQ5/O1ZP9EBmXdD+uHUYnN4qemwh0Y1wmjC9tqwAoHMBnHeBh3F2jnts/UNMp5Zg3w0KK
ZlzdK/1+nYUoJqFp92OzsWmhUHewaEQtTpxf8RoEzKBjA9Bal8aRx8AxMKrQmBr95xXJaJT0Hrqm
l0vQKzJgi6kZf9KjgX9eA8wyz4OM6y0tW/HBAhWisvdf3AbpFRUAgZPC2M8f408r/klGS9Tg0DvW
0eG/+BCzSlkk+DVMHzkyQVHugTL43/+WQZBvDL2W+1FR9TDVVIriJ1AHXVRXH2rfHHYkosEHNRqo
BkXGM88Vviu3AA5+nUZ/mput0BUtMavM5v0I5JRZCRbuaZTM//NksmXpQLfQ0+t8Jw93Oy9BVxaQ
45CeVrkbwcItr11gs6uwBACT5dFgxfe7GITRAqoW7EabWWbWwTYOMu1Pk3KZakuNRyDVtIv+nKnG
4lp3zms4vpmFTC/VAxAsMn+60epWplXtOmN8B3z2CATXefQEap8i7eQNXkd5i71MfxKAtFEdEhdD
l9zksfypQtK6W3q56T2RnlmMcsNbvJssJDaC2c0ap4x0SkuP1SMuMGRWrf40LKk6kHLaHVCWblDD
gFCbLdyNW6X9hzEEhbeTs681KJJRATO6ICCMtGMV5hx8i1nxtQYprVLodDimM8+tkWBsllegGABg
QeP618EutjmT6ccC70uwKPF636d++gIgx79ppojTr4nh8xcX8aU9rZ1pVkdr26b529pZL7iiip/X
Bm/U29qIEZbXysVum9WVuDoOQJWCErHZQppfNAla9LSs22uCKpaDxTIgcVdZ/mp3RrwIYiDjss6Y
dIExbcI3Lt50NQcEwK3uP1N9td+CMmsUsbOjbgJ861UeVEDNHmuEm9To3B2qUNwpz3ORNNFe6l7z
kTCT56i9yYLPvQ6YfNc04L22k0vFEndBchO+30WV6eXFdd321mrpN6n08ThHbj6CsEec+9N3IAyA
UwJy6dXuuo1CvkssLf+UtgDqgNhC3vQ2tuweefmADAXfhFxGo8UvHlDGV1aOI5YrGn6psi4zUb0Y
lecchS9Tl0YSpY0qO2SDa2BLvRtBdR3C1B47kEHSm0Z9CyRTPjPZFhk8BWgTQ8fdwbf0ZbJVZogW
Dnb5Kmtj3NsBjn19wYJjsXQZXC5NLepnVgu+a6sCdIeqSw1YAfxFG8TGztOltUojx1jVXmjsqzYc
lvSPyREk2zeqS3Xwc5f+T9Stg/ReufcRBZ/n0uisTKZotFQL/RdzKzCadm1o3YxclruOu9EWLqXq
Y9v7qxSpc1+QVBqveNjrpzEEB7eLEM2CBjRefHB6G0TaPLH2Bdgj1kaSO5/FALQPTMw7U6z9pAuO
jpelz1FvrnMRXMAjMnzWObL19aEywRFlxDcnq5DaoWDcQRaeoZJCvA0YSfs2UAfgxqUZbgAvlAm0
NeQQmoUZIpCpm8jU9JEsoa6oMeoSNTE12F7ngUSXv+lNynH/t5DMmyyR2p9sTrreUXjgGiUtv8pR
NkzyuQFzgbZFUtyrJbwaySCo3rBQbe8AabKDa9pnu6wGfsFCjxvvKvIhXfMOdY6l4N6Vmhg/9Ouo
mbduLJzDLK98yY6t3p5IRNPpKsl0fLtYaywEvAl12eHB5kipL7QwzPeGnXnxkjdnCe4deEGj7Blo
tMhQNwAcPnWVzEZl0cqORm89yzrsAp1ONicet9kzL1JxBSTXZlYINAFQ6Khtll0i+b7hYONFSWF/
xN37SOCIjE+1HSK3N0C+fpUbzZNd1QKANox9EgVLUQ9aR8eIseJ95msrkuujFW2HsMi2hZpf4gCO
IrfufSoy7ZC0JsiNlNwB/hzqy5F7hzCrdS2ljorUCAVYZom0gGQER12eDvmVNZl3DJgTrOGGMT9z
JGIbQ5l++//TYMqG+YuNur/Vcqin1PKYl4BdSFDYFE4J51YwfnId0APrKv1cd5O//yVOYDu/hglc
HWd609HBJWOatqNTGOHbF+ysg+r//h/2P0VqmeDh4PFLU5mbFLAIS1Dp9u9tLbA2YZKHGw6O1vd5
BRJtHzGfHY2CVNxZlAnD5lSN+r78mIOF5EqD+Wis/CHoXkA667/aabCYxF2FY3tUPNGUEa/TU6b1
qGBA1uWzi3PPkqtirFha8DT37ECFV9RIS7ZLv+CgWFYVXJ4lDIDpjpMGTXKA37DU8KTZDYEHtm9W
oHzh1+L/hgEor0+zYTMP0IEHjvK8Ws3DJW0Y6LjUjUG6HgMca3QPVLN10MhjqxrqFl6Bcsh24E+W
yQpwsv9QoatZj6aRrGtssdMG4zDrPqiVZJOG3cF8wovkzfCs97asug3LkRvXaZwd+L4AODMvRPcc
67bYFAZq6GOE5K4hw7sQAah8Y+uiidahlv+FEGaERy9UZr2xBxa7VQ4nI/Ed0KLr/hpFByWOghpL
TwOCDWPT8Y0EVcGJGit0n3HwUYGtgC+FQnTF2dk9aB7Xt2acAQWgAf+1qUBh4XFKfUT2odMRuixJ
M4ZA0OJRYQhQYrcjKU3o4V2v2tR+Kc1KnCM9+pIBvejVklby6iFNqNeD4plEeYOfmGm56aEFFulr
IF1kwwGq3+zc8ImpBuX/NVzHZb3s+j58oiboMvGkCfeWjwL1kQnLXFQVtOHBscpPD2pABNEQi22u
//xzNB/5nVwdoAuea3uebnjG7wWRoygMDqL58t0oQ281Do65DwMf8fYf9RosZ2+VGyQLMoSelMZU
kDHrUQ0HjQJ+6zgVajzUdbSONPeK32Zs8w7AcU0IeBCycKcuVAWIBzDSteLnWM4mSJFGSSaxJ12b
EZz5DwOTrdnC4wdQ9mkKqQBc8M3Cn1YilXkRmlYTbUAAvKkhN25tPfgAmTXPXqQbN0c1JjDz9gxF
NouiqV6FtFUySgxqFA6WCmQQ5khgulIvZ15zQgXGC0rzwG/RhBzROJ6kq3lCguVQdmz6O5pBA//B
CCnIUnN3QEPqtqBiard9hRc+V2iHhkJFpEYGiXsEYtXW+VVOaqhqRqEjiGtmfeHL+Johs20xRla5
mwdoArIns1VoFc5qNkcD8/pmgcTjyMqLDQ2QnsNwUFY30QIyw0I9l0J2TAFAl6jFSW9eaF4cabBC
A24XKp9ozVmHrmxrbLdA+G6QrIXPjNz56DACY3KL8vgKR5WgMQ5dnjvpYsJdUn0QIxgH6vaMD94R
+MXGoXfBxY38kEUNiAxkN1FLSrM6g9d2GQ4o9xsG6R9xpOXbUmdP1EuBNQlsYjUgMmw0FnRJDZIz
zB2KK/d3AxEwLI+zSpSF/pFkMU3uhG/sB5QIdMrgrJf4AdyW1H+cEjWddYgA3EFTJjOToloq6fCQ
eZv4c+myM5yjc7dGFmQDjlpG0K9ENQDfl6hn2gFOp97MAmDFof6bGoQzcg/JZ0O3H6JxH2p1G70g
37xZBHUYbNo4QWo/aVI1OVIZAWaMTDqzt83i0qNI13W14DiaKD1wEiQTI3SgVYvCcbOTZqL2a0WX
k5Rp7aVq7GJnl2OGYGSLI9vdJQ4G9QaQ2b8YKZUlUiJDdDXLQLh8MZEYursTzWYtMwiAUfnz3mhy
assnd7SDvReibmahVaCQy4QO7yc/3okE8cvhsHxGnDHdgFSeLbI+MIYVzaCmM+xkMcgk2fpKkeE8
uQ5qVBM5ZWOieCA2TxFgvqYrFDg++3Cj72ZR7IPUbFVkWX2S7ifXNde6FrsoJebOrRuQkZqyJF1Q
dxw7F54R8DAPo5etSEaN19n90oeHezvL3Kz6LOOwPMI/i4LxAWcb3R2qJ9KwE9SVFXBrz/pNzeE8
GxFFmmW8qw3gdxbWar6n1iriZRmHwY70AruLT35gnSQqbo7pqDW7yHZ31MuViPe9WQC3IG4QC8TW
lUaoMWmELgc7sgpENqFPSm5ugrMDOONrmjgPzN1HE9Sn5m5ZfCvqnULav1vLKbLwX+CrmPUATeAy
gwPewXFNz/UcwO485M8gGITUfUMaLw2qXdbAf3xq28H/DlTCnZABIDXaEUjMSEkT4MPcBwY2JIu+
uSAGlYtFLLMV4CH8v+1I36duaXwvMuOGKu3uq1m2X5llFBfUGvyVd3V20VGiA0QmwJhURhtscx85
e646MoFhAA5zvxgXnpRyr+tp/kwDTb8NkaZ3mzpwgBwMBJEW8yTbBayYKJJ8E6N+Z8GbwtzFjeHf
Skt+SbhbHA3USUVLxFMD7Dlu05hhV6dIG54ZngGodRYoacUU1urdNs/TZlnYoxMtETvRlq1fG5ua
S/8GdF7tJtP8i+0k8tiVZbbRu6JcCTX3d/vA636e1oY37M2ubbxIY3SeaMpsnlanNdRdZ50rEEu1
GcCLMj/i2Lv4XMF426YPtE2rRZqfE77LG6taVaL2tyHLASURDNmmNIGjT9046Ztd5wILZZBMvEMy
CQqMfdsAOiWUgwbAbfqofdR01euT9qYPwLdSY9S4lxrQTK907cuX2srTQ9MX2Hx1/RYlitahVg2X
OSpSxwRlybzEP7NJ8eynkbwcfXMJJG+Mx11b6jsag38NGTvIG3KB1gQD02U8tl9AXOitJ3uT5o/V
5nl3SwI1SmQAXVXLk9hpZPJvvwzjN2Q3A5llzObMBPQJ0sse8MHGEsWD3Si7F8d+54jEiVa+od4T
oFFdFLErTtTAtQM0hcdLG6lgJ8SO8uPgPVnU6ZEeAvzsP8wzg+JlyAFNWmtNNFn9o960lBVJnCFh
e0lKZLyzgXC9msYNDTE5uCyQDh7b/Xu4wf1dx+D2oTRJrdHLU82HK2VOUpak90M0IZpRt3K7KwFH
kRqJAI9wJRMk+tUOqbqenEzzMgfF9ITfBBDcSx3jNwzmIvcA1Liv1LPHarhFIgv3ctBAKF5GKGXp
eVxtPVHDG0Uz8j7fl1WH4rdYtwALwziS1LT0xbYAeLDNEXdrIpQy9hX45EAskwQrYHdowCIN/Uuk
VcNetyO8ot1Av4ZmqV+liay1LAyCSTYP5EafLgszaTckE2Lo8bUe1M4N74hkSO+bWZbXyZegxQ5j
Fs26swwFLPGpAt5XtWgMPFBRANNsZkUUR6THfz5fwef64O5gOFZxbuNLa3HL+u2pHiMCip2CLF4K
QvjF5vIYDpV1wtnBOtEVSs7vuzQA1vUvTYMq4amndEU0AhBwnptrqN6EF+tO9GAuQq0ykBKYna71
zkZWlzKjBy2gUIPcwuY78c+hzD7WlcZfG83wnrnoFjowEV+xheavoIfe2KLKbyTyLPjfBJP9ibog
FHWWJdgtd9QF9Ge9QXZxt6600n7Vs97aBxKuRLLUclNsal/vtXTtGALBawmUaaEauqIGLgXrUCo6
gXJQANN0OY/QFclIcZ5HZvBgTLLFbGKe92AGFclyDaxuMdmfbRlkgeax2kFNVNpXZ0/F45MMeK09
9lJTb3D1lR02xoa6dRenF1MWV+oFlB1g1REAXsP+mKh8gBqPdBAjA9eBRr1CIrHVhmNeMbWw1vxS
pYBe7AcNqUVu0CbDKv5gZKj8IQVqiiAzztiMIwOJdfnOqrSPJB/qEpN0aq0uy1ci+3+Mfddy5DrP
7ROxSpnSrTontz22J92oJipHKvLpzyLksXp67/3954ZFAiDYnumWSBBYC++sZR71aB71AP/7fz2b
/xHOwzMZgQ3DAkaGbVtzVvBNOC9JO5TKO6Z4nmzJfSdBwl1bVcGlGDJ5KnqwmAca8iTf5dSjRhsN
nJBdu9gtssXOq6JupzHcbC9acrwMeaRtZJ41pzs5rSgR2VJX7njsqLUXx9QLjE7iwtaYlcv85cNW
wM/yU2f6H59uBIzIzV+8zKUl1Kdzqq45LesvH6KPZbVmdvf26Wjq8imQ/i1PctTXJBprhr0NdnxZ
5H07gAuBf+O4F92AJ6/G4ZWnz33Zf5dAhPqmZTnCZgCIAniiFZ9dC5A0XIp+7fBm3HAetuMWzOrW
Guw/SPCyyjL+4UnUqzOkbA30XvSMKT7PlrV6RXZVtKnDkB8czdKzTyRjsRh8wG2KDR+8Ov4xxaie
4WBO9kFI0rAnQKE1G22qHBxq7Hovwub7qKp0RCnzh041NJwiHACxK3paRCRvRy9/QN4nPwph70kE
ZGPgKlDXy7zirAf9ikZ3LoXA+SkUG9ItbhercPgUAT8SRXPc2hZNM2xDYU0Xr+6mS4Af0yWuGPBT
+jrb1iXgHHekGcP2lzbachewoZ4APJQjOp0a09VtQQtLJlkbSzA7V8W4zrppwwYwtyM7vfpjbeHO
FtRfF6R7N6gRMAq++b9eNXcVK66OHyJwyrml4fyA181dxQqAScHbBzCh5yqxujOy2UECYIqDh3MB
jlflcHYA9d35NOZJgW5poYo3skBVuRhRD/8zw3m2cdXMebrp7PE0FQcaLfJl7rwAeW0DnP3vVyW3
izn13j9nNYB6JrTBhRe57m9eBt5LpunTNrdreQQuqvtgIgN5jVq74KvIUESiYKsSmFraCMz/2p22
OEK8mWqsxCbETIOvet4AsjN3fiIGFdu5pjIX+Hph8U37IHn0NjMrrwTULfUKO7FmywXcMOuRYvBm
2RO772IVMO/hLY2pBwbPhhVJBdgXFDFQYxvRpUTBwAONHFv24BxxytkiUgUPNWPnO4uSBaXC4AWm
3L9oaQWkoKUlSvT/4Z3mlhY4T/DmT0FK/WqhKjVdhahBPHpmiJM8i8IPXGvDD2ke8k3SmNKPPLBy
4kFyyuSgAHILhPzUkDDmyjGUzTy+6eJaL47XTZusACpQHsl8BLew/kTduYlHsfJSMIbQsPP/9zff
NPg/dlm2hyxIw+MGTtE6SkixC7t5Cw2ZW4o096pnSy/dY2CXFjjrJn2dRm2ByGxqXKnp9FKeC8/Z
RnidXWczvWLBrsxl65tJX6abkSfDurcRz6QpQdC9TQYzQOEPXHT7xSFp1UKIjP1joTBFzsf7dJpE
i6EyrvVp2Djfk67pzxRXpvgzHrflKcWLiUTU3ATa9cIqSLvEqgHXDiQlGr9rb2aYMkHZlGkA7k/R
N5lAucF5TXURP3eOpWqo5zo22JxIk2uTttMi90YribwJVFjOsSVGKJo4S2n6RLxQi89UlmAfAdY+
ql3KCzXT6Kl6N6vdBlrEklmDDX+I8mZvTyYdGY8cBxEaV1r4a7BKIAGxfjfEdobbMMBgt6qZGSFU
3adStkmc474McqAmIyuoBfPrUIDliQee3FHZj5nhTmkYhbjQMHeTFVK/vJex9conE4lDKO1FrRAu
Xo75AMAZsiIfbBDa7CMR6a0PKVNg+JneS8VBzhCyqEEJ5AhIjsZEvjU1AJRPz1UWNRuAziF3XClI
lldNenbqdkKduLKhMal1O7BWQSDACA9Q/M1U44Uxdg5OLaSu3n3fOaMhTUnUUndeLVqKbG6axgLQ
FApcgCrZHOgvrqbgS9xn5jW0mfERj0r6ZwGRjv0QNiIEWDUqqqSGtABNWPYaSfqAAG4jwOQy92so
++KLHWSAuq+q9kVDeSWSmob0MUoY22o8EWfESe1DpLvpYQC15CXDnei2atrwyezLep3Jon21qs7A
vVDafE11/tICieZX2KICM0Nmuz96AUhku/i3h1AZAg/nGNxeJ6r4yJMQCakNQkZzfUefg98JP7Dk
QDUgNq/dpy7f0IAmxD0Q4ZDckNxAdxXc+YFMHBOYbSMvd305TWsqeo8sN8YljJjWVCFfGe3tsDAa
vjW8ON/1wSBegqr41iIP60dQuJ9xxW+92GUd7PTRTfd/GwzVFxAkm6eGqJo1DnJmbM7ii5l8vxEB
4a98GCfQc1sdgrd28r0PQwQqJq0AnOP0nfSJge2GawLjiJ4HeC54oi7nyy66OJuB1eip8kd5i6v2
Zxao5d9mkWR5FCF32TqA3fjYGymT2xgZNsgvBxqBD9bi4gwktvLsgO6sRhLxMSVFqmxIW2hauAEi
j4PNBgoxkKOTj+tCIl5E82Tbu9qFum4LBIRAs7bcQnVgxBzttcA/rZ+XbvF74zki/92PVYJCt0K+
Jr2JWIKZ55fMrlxgwCRsq+cWgor4B/elMEH+0Ih6aypcIaNByNPuz6FUUENhB9Qhkjd4IK0bvbZX
+oisznVfDRs9D8sDbq4A2GZwUBsvjVQ0xDREnpz0Y5E569oc5Zvhv8650d90yYnTNb+FyQe/5tlv
XB7K0q+ZlZ60TABWwmRRdmJBD9IXJaSGZCJqG76ibk3ddoqurqUDKq3zQElWd7+pAnxiXmxsCyAc
g1ILCCDntlixUrQ5tlJKNhtFAl0xViEC8K2P6xylIf0833VjdshxipgcYL3daryyQnZOAdo0hd6c
EGZzRu0/+0K6yBsIFRS015hHphsxoM84wrgEAu1mGXA9SZ0lxU4kcX90gaeFb3Xp5siw0NM1IuHm
xVW3LaiY4nj1qbHWAWVAiyPk6omx2RWl2Z+ysFtnQ+dOuAvEqWDuRhU3kQ6A0888TsgAZ3Jc4AIt
zw8cvfCR9BEBoCUarh2iXlfqaXaq+dJGejMNPbyaHMQbit+hi7Ae2YHJhwE20Z4egayrH2cTssal
xBYUwuN58UdyBlC+bpoeFnGb4xVWVz9ix+hvVjcaHHpQvrarnTH09TatfUpRT7KoerDi8pGy1ik1
vovyZz1pnMuc8z7ozqbQIuCNqhz5koPjvYnqRzKlSe/2JMpM7myCiY9A4DDf7JX/ufrczMrniYVv
vtN332SLxOMSO23Lqb8bLDFWkw4KichjI5LLcPNNzRD2R4ksqMs8qprqwWlwGaoM6GqblYWzY9VQ
o4Dpz6T/clSXuXehWQj/z46wnXXWJhI9Nl0Q7vVxtHEdJ5qZx1WJgrawL0ThSgSwSlTVnnVhk/UT
Dzt8OkX7mmhs5ypLMiIPf/szp3rTmTgzEup5VqXY32ZIAqXDAjUAos9RQ1bPIsJLJ7miIloJkAZs
WS+56+tlkF+AE7xd8NPJjnzWyi6fULOAiy34QwrjtnVMVm5c5YaWXOaRiXJFDuYTyvLR7uyUKxmE
r0NpPXhJ1Z942m3qrgAzdDn1Jzcz3Mq3+9IDoyOuG09mElQBdiXozlKaRGM1cxzBKT0rbia9edHd
g4bymJOtIL/w1UTSe5C5u8HqBzB4vI81Y0DhikDQ/Jrq2CuiwpPvZmFkd+cxt+QpqNLXzLC746TK
ivNWQ33yBJCQwQWIrKpWBqbPW8ly5mIjj98zm6uVF0WiN/tQ6P15Ebk2GB/Njn8jH9aE5ASEiI12
5TG33tIyRqE4Qypw7XYa3iAtqljO1OscMeDDAdHQ7bXUJ4VtDDhek3ruWiUebFaCMCgJRTdc0tbR
gNcON4sv6t3JJqsV20C5jsEPitzFZABHmAWSsY2Ju5CTW3j5I+c6Phgobn/EQ7rJ/rZwyqDdy6mO
zhoYen3TyPnPKnwOkkCAVcUsVmGRmHgSVbjkDHMLzKQu/9Ak9uCXpem8m+JmtEAq77b1kDwPGPe2
5mthb5NJtN/Hmot10OrhxYuz+MGrSndFrC1/GdjAjr8Yjn59qz4CNp2Bp0UqPyPFHqglTfSzRCbJ
tjLZaH6qovRn5cV869rI5Vyb3BTrCXgHKzIOAgvAJu/zyJBGuUIuAfzOH22/dJXHPOPTdkg2MuET
2MZy+Ui9PPwJuujqSgNqkLYLxi3eCJAkwGo29fp0P0QJXgVquuxG+Tg5nni0PyyuyFyPuwF1gBKI
w++WbszTXYHIFg4eGTg0tLgIkMgA5iy1QN31DfKvEUjyAY3QH/oYfD0mUvg2XCGgUIPQyltPem5W
+YvmTt1L/VHt1Hd3chrez128Lv5IFniIRhtpqa9YwS94vuAqDXsyECcburaKhhpcxi1qKH19lHzn
2YXjz2PchEQPKGbDaVqZj9w0H0WEx75yQSNqFjezWzCJvrnpTOYAsgG0ZJoXmq89OPQaRaZnqFH7
18hFSpWjaPfMSDNeEbKdLWmk5vFePI+i7/eRivTh84HpS/UCFfNLmqzCjwvFeqQgGWmpYSoimOI2
b922dbdaHNzZFSEYW6yRD+tl7uKgd6tHJotPTipwCRMUxl7YZf7BHrT8A+rcV0gLyB5JlPQgd0w6
ELhHtl8lziYzLPfaIInyWRWm7HKJqJajsD8aM46esd/dOMDMv5JosaAJJHv3sVgUQ/vm492CfPzb
KmTxP1epOqSnGeVQIddNKx/At/LFQkXmnkY90vvBzakUyBKbFY3O9YPbGe62lJ22AvCSvr45lszH
EdFm2qoNbH09J/PZSe+XbpwAz1w2ibsLo3YXGUg+AjQYUNuRqhxsWG6HX5Dfv00BMPsKEmS8fguL
qR9Z9AVAluZqLILx1E9O8alMEh8X19GXIUyqA8vCZJ6uS4l7oWbwrqAsd564272S23zI0q2ddcGO
Zr2vwg0ruyBtk/lk1psALZR/rUJyWgWH543heQcUJXyReZd+CPo4Bcu7B7YgHGHXNJwVMkLalDZq
B5IBYuLRGiLv3Lo/DCBtPJJ07FLjpHxFKJ1EXO/dzzwew6zzo7rSDs7QOhvmoUIkBQdWzrj+UrRd
fHRc4Bji6Vp8S/QRD5Ig/DKNWo8E2kDuusC0PiNz1icDrR3qDciniiNAprsX28uf7CTIv4EaXK7y
rqouLNRHfMeBeUeKifW1L13NAnIRmGutPgW2LaIMtRTFt78/BlgcsO9QcvUxVIz7nA/DsAVHxzHJ
Bnnl+G97tr2hXRdIIdzNw0GLgGNngzxBaV0uA+xLnyOe2B9I0gA6EMhodXugoUBd5B4hnmFFwyqN
rSecGOcRiSaAqPqaxlEhZPv2MIDcQDXUY93PyQMMNg2wv30T48IwfWAjyKSnwToscjKjRvQaqL+d
IdmR7d18BgI9QCn23npRLHYsx559wh3vavGMAv0RVRJ65+24Y/xeFlpMGH6Px0kAu4E+XeRM2vzn
sKyOHuLdYhmD0+EiguO8xZ0KcQA/fe2DiL6LVsCdfhtb1o8iKFvkAJcVw26NZVzf9qxrsN1SnM52
P0YrXW+sNQmpsRLh6lsPZ+60TAB3nKLWHdvWjywMNmDdmL4G3MJBUsn5X/LQhZzshYlw/TghsqMm
gQJ4+sqdacRlhRgPbtHOzki+THpfpMDZ7ZTZU72LVcW+ZVYHYTv6uVeV/yQaA1FvcGJs17ECCSDZ
ENX1wxjiOZ9IEPySLK4mHSUagJ2ch8qY5wN2yVOc+kBS1IHOrbyqNaJ01M+LnYiLeoN6MqyhPgU1
XqPVD2D2Rto6RHYoJb4+qPyLcEP/2Yz6X0h7xBWE3XtPneM8g8TK+VxFXG7Nilc7JmGVlx2AKCwd
VQ5gIACnwMVLx/SBnt8iz8d9NxblSp903BsgFfIStzx9oCf5vTYCDvWdtkfKyAr3KSop+o/nWnhn
ECtmZ2/o2o0O2Ph1n7g5iFEKoJOrXlx8aYMwunbx+Caue1wJLqZkFWZTuMkk56vOa7XBz6Y4u5jA
Jhl8POufLGyr9k4rsovX5jLejTqCEa6FmKCyuzHmsfzSAv19m2G/cNI5YjNlyEeURiCuACIWfW0X
7VQhEtaK0023Z8nPfsQ3EwGl/hxxNFpd6lvN6ULsdBGHJ8U4tQGY/NTYDfK2WKeO9THJ62lHU8YY
jOPhoeIdwLxy6wfys0HKJgH4SpCuOp/EacgyPC2M0k+F5+6xFxseW9WM+IbtIs0JVzQkBa6yCmwu
/UVCPQ8RX19PI2O3KOB22Hs63g4OHq475OYAUmTM1nrBeeQXceLj1yQSP0rXbexGqQ+YB12KDBLU
OKN8Bnm1DeKXbjlkCpOS7xqnNX41aXUePa/8mVXWU90z9zuYAj5bhTZ+Az/kL2toiq+OjoKJtgfj
Fe7lEd8OJ7EKWBpsB69NXlzk2lJQlEYSlU4CVZmv7zqKny6jd52y/P+b14DMzREFEKq7GETZMkJd
iEBICsn2+Q9cSk5fIxy0VnXuhBdZmAHJ0957kyMZPPpPuTs1sz35sS1274fkeuj1PkjTd8yKr1Sy
aE/gfYjs+Eq1kFyN/taFXnglNmGyVKNlXqqnV6qDNCaQiildNg7mGbC23Uoii3w1MT391KRD4QPe
rPmOx/UJMNgpEPmiTVeA1dqXAFLry1z/kXvAPbJk/RlvvWrFmD0844oeobFMPJpD/MHUW/dz2oze
igF289G0mmJvFtN0aDO3exhwtbZO2kR+LIPil4P3zm8AJAVR/9tu8984qXcf+8Dja6PJ8ofwCV93
bL5G23zUkIi5ykvD+SSc6Zt6WP8WE14+EW4JQFLzJO3O/MIHu15xFtcfZN/028Ty8nODgkHsP8xb
P7aV8E9eMbz70fsRfmpEY3SOZBsZt3IfdSiOli3nX8JhyPxR9RIlC8fK/bJol97/trvT/qc/skNh
LIDEegcQg5YLxunSy1CPBB71MNBvh4u2UfztTWO/aWm4aFk9AesJ3FOA90wy94C4fXOsG2S60+kX
5cUbp03xtce1/y6zWmC/qAYB/1cUE7MTjaY05k8O6LTGlOGBrAaO0V14K0/zSOWA5zWLDyJGqtDN
HHC+bcKG4ZZbzSJFqfFsRcs5ahop+j577ZBgfuMu5mdajuY0TtijRB+5TurDtZ5jH3SkUPrmqFtX
7UuI79nV1WvrSgLXyfpDM9jfGxCF8tmoK/D9w2X+tM4jwVKAwpa/wYuYHsa2CdLNmw8uE3BJvM+f
TZepA0M1qCPbA/6i9ESNpQLnDoXTQ4bwOY0XtQwdBNqDscQjsjT3pFjsila4RwEkb+VuNr2zWDxR
b/FOTu5k/WA1CI+0/aMT1WsKwOBLHftJE44v8cDtrdcn9TG03OKKuxWwucix/Raxek0RmLy1keLN
5fBSpjEAnpJiRbmMuB4rU1TG/8mNrIsQN4dAuZ7VlNpI2raz0zP1wCOsKC3fx1GsHwtccQCDTf9c
1Mgfol5oVm+9WPWGctQ/U2/RTkp2Z7d4KeLqOPTuTw6q7VWeGwa24wzvXorOgHMCAR0rBJZ4NzBj
DujMUR5cnqAwNsSFK9dL7zqBI9Qvc5Qd2WpIMquynIc4fiVJjeq2WazVDRJAZRatSDHgVr62dXGh
OR74CcEiwd780KzRibnyQ4O4L16QCTC+sCfHDgNUKvLMB1FB+BrXzNn0qEA450nLTlquRyjjsKaX
qlDlmJ6u/2JP1TjczmnGjG+ASyiOxSDBc4Q8kKrppc9jhx9oKPESPksXz+xJJXg0f2tRvIDUW9Df
UV6wmfcveJ/rJ9xXgdq4a/GdUUPK/6Wm0OSNiCYJWOmapZ2W7GFlVbf9rehvX1ykyHuKdB05TMkD
sSLKLKwfa0RzaIQN9zwiXkS3aOaRXWjm69+W7yPSvVvixsddJ0YZPoimetRkF7/w1m5OUQAMSy/K
5Vclb8s4fvGK+GPkRtluRCXHA7g13pqpw6U0orFgYh9CpinWjTeNYzsAYvSMfrXIlslgDAbaoZ3k
s5YUQLLwcKKqEJfNROr5izWeCW9eUXk5bCfvr5XKNBEHQBo+50h7eygMXaziMbE387AdgwfqWfFg
74NQ/LiT07DC+zhC3Osc2mEFhAZv3Cus08fEarGHj1nr0xAPoOmRelkMcmogTZEkUuzRk4mvg5gQ
GVpMJ5aNexTJITaqTG4U2KGGabbRPNMCnnHVZq+JMYjrOAwj8KH06qG0C+8YKZkkmQ1Z4wZIBGEZ
IvMWCFev7zKnyV0gioLKzUB+ZRyOJ+7Y4gM1recBrXDoURP4LjOt8qObFSWC5mDJ+nsSiQwwd86T
BL4HJ1E4SFlYl7iMXhUVsgTwn4P85bnLEwac1bxAFuAiRBmruQGrOTY+KsM6fm+YTJ8MMGntyVjn
8ZvybqjrPTuElbclOU2fV7tztyweU4Y1Wd58DloA1zVPHk6L26yyR9S6hprrooDcttfMdBTLTVK8
lLpWHitQaCKeiqGh2+mH1HPxhxZcrGrRfO6Y1130ZCheALdurycub6dOAYC9aGradfIx7cTP3kJV
wcRF/wIKIWOdjlm+o2Gn9cgHtAAmTkMTeLkPbWQ80YgarfgWsCB+RopT/2JiXwugxj/OCvAfzM4S
xf3wb850UFnpI2M43kkk5KBGAFkK+GZoXYTMslplAdM4s3CDabuBvvOsGhHhdwX1Suax7VTjoX8z
WaIyBM9OsBDHPPROs0fSdzqSbQbe5tuANyFCPNUna5qE/lDZsbvKWJEjic8FthgKQ4F96JboWqpr
xdaH2IiHvRiQg4NEYchahY+IF7UFUqQa6BcYhYNu9iBWQkEhj4zar1ApfyHjKsqbeGdpBkK6CTg+
5mXmFVCqIgcgwlvbZgTdqMxToz82qA04dKF9WNaa18ZWKN/EnR74ieJJ1Bv7alSqHB5oRp2ve9p0
tvXorSGNptQ8/9nhivvUNwVe0CQiJdkuQ6RyRH7Y4JhbS6Qj+4urjssPYcnLIzAq8l0ygKHTCjli
japJwiF7DDr3XGmOfVpEDHeRuwGFrz5ZLBMC4X5A3rt3XERl2mv7BMQWfh/l+Y1f7oZfqySLweDs
mC6AVACbOxjTb0OtHOZK1kxd5Fu2Wxz6YrBcP8OW99gBTpjckz/6AG4Yguh2RD4lDUmRA1sAzPHT
k0xTuCKZ23LEcXBPvVsc5KFgJy+xT6DojVdAGO93dNVbDQ2etChFnmNhAZCMrx1eyHjc4HFLWjUk
W7ouRq3KPGG2oOHkWbMFmZGPxeW7D3uYXlIj0D4OJmKnvbCij7xPAYMGwqdHUYxsi3B3eC5BVXCM
tb7Y24BqfUDxU7EZhMufcRePWILGrC82GEmY5g1f0zwtfccVI7ixE+txUFcvUQXiFT2ccKlJ9zFd
iSt48JVumjoyW1SHVBfOp/w8a3W3kCvygCJh3N6wErMrVgGXKsCpy5xGc4uLV3G9aYDRji98FoCB
T+L6dho/O249ALE86pEhhFAKPkt3piH1SNY43qVEwRxA10D1g/Qe2M1dMhzV5L6MIzDyFh+WaTcm
OXieTiXyQwTuaREoQn6ZJrTyUUtb3QeUdvRda+yXBFXhL13q5Yekabtt39b9Fz2MVsBgWdd17D31
dVS8gCzmzF1cPluo+n+Jc8tBCEwv96TMJ0CITy2Aj5KxBAbEFEWPZg6HNFIT3qeTvdlKZ+XVabWP
EHpHEB5JuHXCTy7wHj7ghsB9TBLzoyF10Lm1ib5ruoRtaBgbyKVLi7oAqT3YB8Az5VvKrEQWx8nk
iFrTdh0gIoBRNCKsYALF5cwt59TjSfvYN3WPvKfUvYTMCc8kK1GY/Ih6W0QiBaL+NCTFxPB8Aij5
11xZjOAGOjQg/mIq0ZOSOcMKfNm+TWmjhpycIx7/jbWiTFCyCjOwGNQMsbBCVqDSISGp50kTckG8
zeyGPC4G1KOmJqf/vkoxmYhbhMDZuIyU3MRs/LpVk4RjfBreh1nPgU5uFD0eTVAkLE5OdVLWpT9b
x86fboqo864Zq0/cTdw9CBWRKKyQ4I3Q6dYdGKYPsRriJudbK0V3rUov/FR8ZI4oP4V9BBQ0PflF
M0CuzW8cFBXr1kI5IO2k8dlBaIHHIABi50oq0JYEVUfuio1GtpMefwKGY30SqiEtNXeyeQZp8AXC
sWOxnIXKV4OE7kU+T+GpdQRmgruLTBQdrVw8DEvfm8boZJuIespq1DezsC5xb4ZquD57M7idMfdp
3mzhjgBN1UAGsENd7OlNtjgn9a109o5MzehEXuYxVx9k+TSiNRGTUDY380lNY9LME0lIswNadP4T
OkcDA2KOQFiUIPrZK6h8onlzJ1BNTMH4MJMtkiywgWELPOc3AkYxAf4kBtb8mqjgaO5/TRsKYZ3I
gmxHxl3EYR0+c9KRd89lzgkVIw80ooZs1ao0HTgv2imtovmZSI8+CjnTk68FEKSpMVRyq0fiIicl
BampRwq7suXW5nE0h6wXBc1dhsvcBMWFCBSmO1kUQIy8W2Nxn+JJdkB6M3Ki/jzF5xm07t201Olc
3IIiOLk4WD74ncwCmN6pc/Z3ny4QILi7+TNoiYaDzq3CDeH8MgmqcSuQTnVu1cWDDMGw5Dr7+X4B
+UJA0PGCbo0k4HRTSey5gWxsDnibg4K+hJbuLBYTmgfib7ayhW2t6OUVAY7Kz9103NGQGnrTBdzs
/NRLEZJXb7+S2/zUFzUHhOdwdbxQAkXEya9L47IEKRqRFuwWGfUmR4zI3prMzaIY+qy46jIpNmOc
BgBbwJC0pKhApLzzFGvI3YwMWStIpy5e7+RSs+yzLKb14oMNeL+jYO3JAs3OA7mV8cmshuxqhVVz
AfHUOgu64JqDGftKvaBrpw0uCtlq0gaZb3KmPeMvlsfFrhJg82xq7xyZn6yslSM/1gJRQCdqo9EP
gLZ/WRq9swFVq2cMt/TYne1IAxAcdx8iSSLI7TfjqLRDXEpX/dsYWP5v82iGK7sf1QBeEV1H5b2v
leamilCjBgCq6tzjMW4fLKcvzzR2QNe9Ah+OvkJ+b3leFJ3OMHkZk9oTRnu0TG1VhRLleciJKta2
U6GQtfcQQwzEhFsdJGOdOgn0nj11qfFiUzskAteByrBlAQypu5hQD/lpf1yYfVrz1aJfzK2BQZPE
Go4hjXUgk9n6ZjpJJd4bgLhTn4imz1aj+gwknKT2OEUO3jRkuCzBkE7q7Wk8/1UhtjQ68uV2OcdG
hWn1gMPr6DgnapiWuMfM+ERK1E03KAXCjxLgccpEGOGf7qzLtKDchqbxm9R2P0lAeCtL6VqbocB/
kJmkYK5RjTqYzE2HLaMbVwO4cP6S18jJvjGbJyjZiDRaP3Tcjk435zufjptdui4AXzLPrZMA2CIY
AHSc7SLpgfUZ5acjYqJHUlCz2NEwR75ajYREzLtTW1mJYqapqVekIH+z6zvDZTLZLMMG3+cMQRMg
GP71qW680AzS07QcCQNrqWdnK0SydZ8N0+fYANhAXIA6Lu7i6bNRfxKszD4loHY4e1mToQ4CYoSn
3qw4frZnCSjYlXCxX7YbEX0J0wrMayaQU4OcN8+8xJ2sklsdwFwBbxnvyCzPwSLEq+k5DYf6IUNQ
yg8H5IxkU1auU5DQHXnUaZ9TYxYDhio+9nYwrskKwF+NH7tgFx2Dvl7pni3O0zS8yqBAZU2fALhG
NSSnJova2yHJtAA7cnUeX8z+09apUX/ZtALnZyxFDa1Aa/2brC/GZA/y4qf/dHn3kcpR0zcIGvag
i/zzWTUrKdZ5hu2vfAZlnHMEKEFyoqbpAzxruyE5UQ/F5ebeycD4qizABflmRsMuqNsSafAQ3k0j
2b9NWezAIiXeJo9ADtrbVTwvcudvGSYTEltZP+1BOukdwUrmHakHmsq3XoOnIjgC1Hju3ulpDq+9
29kawkh+ooOR705BxoaJnToq1/8sSDZ3w3mp/za/0fMRoLoayuQ3yO8HeBKugX2ivwVZInbLYLJB
C3id+kTShR531v/ruFCe2toE8A5Nn1l7Q73DUjSB/HklAAsGZ58xjgg2R0VzJwBh7ggb+NBVIMNL
6w44qb1rZkPSGKUHwAUDeFk0h2TUaKTIiiDdAQIj8ZMWGIkh3qo+Ki/BGaaz8lCj9PjUer2JYlYr
+Iea19mHNgqQx5ROqM1sRL+N1dF82dMgmyBeTYk7zmf2RVFoQ7hCma02K7JWIPgbW26AJ21tbsuw
FChqBydDEoWfUeAdPCHehXyVLMcLvWb6ioak4EhiAZKm427tlHmzHd4AX4NaNicyI7kYz0Fbx080
SNLJOht1cB0bhsosWSRsl1US1C5qFTLRNLNdG4GXzG7jviqR0T0VAJnTrgFQdAHmheoF/Cf0myF1
3A144u1ngJUAptf0nlnJrGcSvduXysAW7NYeQWwALkz8mZy92/M4aB5oRPaGif/sbJiXKPlo0BJT
WgHRlXvDNbEngUhrF6CipAUz35iayLIapH6iBoifxgmB2GHVshz07e+KG0PRmEm4JtWNdJmkoS78
ZPYeqpfiCXQgTQXOJx1FV5e26c1LD7ot38rAnj50NuDF3hU0xC2vcw6qZxqQ/WJFvSAaoy2+JyCU
MoMfspFsS9eHC3DKDKmyXEMS4goPxmPlMWu/3ELOdsu8UkE88InvO6NFAULNcEfnIPkIyTBj2p9u
uqM51uso9ZiP7Vl/0uIps880S6vkuELgP0XEFZjO2E4pODu78oITAgBg+KCuHj3yFERrpLQyBvli
Rz3ULgWz+s+ESuCfrS3SfIsI61juaoBpXVKtesiLRgD3Pwc8O2JKqM+c2s1gmqAVM5x2z8ruthe3
cTfLwvfend3099xB73CkKPpvtdQAEpGbAXbgGiKPXgeUN23w/ho3jgocZQWS9sg+7s0VKu4IjaTi
CLE2uEWkEatH3HIlUb6Zh9xGdFCCwgeIvcgaiUNke5ZZdyCUkgIEQ8fOCf8fY9/R3Tiudftf3pxr
gQATBm+iHCzJlrMnXBW6CeYcf/23ceSyXL59q++EiwAOYFdZFIFzdoB1qJY0oRnwA9olAqcFX5uW
hAb2nbQcRfSsvSxHmif5NECr0MX/TllHxhagopcKrG53prJIwt2nkvM0Kdly1JrSTF9oYCjZCrwV
B4r39nvXx3wKuPZf16CBZsLO411WVA5lt7vSaZMsmKALladPqrerNZFfv3BjqUkD12nUp2eNLKjX
X/o/0XEpznXZoQPIakOLSLd84pVW79HE3kss3V5X4bB7XaT1gKT/J8JcknCN7Qm2RIGjyydSHbW9
r2y5C3PuOkZ3eqEsK4PthVF3iXE1Py8B1VSCzWvc/5mE79i/CR3ZYG1w5OO5A8qiZ6PuwX6n4FvS
7Uw7kS54Z5nCwxhBiUa5STEPgAR5jD7ucmhlX/qud/81LrcsUOVDv7vL/IdKGAmg02G8kWHHV3ji
xzevfMwh8fVq6u7QNfnKUKI8dHGWzOIcH+na9AwIX1jNkwWzt0jvh5EyCnewL68XkZTYNVfedy+0
ObjIrBwBykLpAT5/Ht7ZRlAdgjRNZ9Jsxa1vwR0ep8sQCv/40eA9wssot/htm/ufB2iG34JSQzNG
C7bZNMNPsFTQYWAK2PsM3/PHtySKsJTlrv78N5Hyd01B/FG4QIHIc5nDbNPxviqnNTbreuHk42FM
Em/BB9QWZhUANnu6jHFS7Jm+JA3oXFB4x+1ogs2VQdeSQpDRKfZOXmH0a/sSrafQyLVZ+z60oHxD
Qc81FPMwhhlc7pb5KRrMHGkT3AGSChVX5SeLLwN4HbYrhQIOVHIRF2dBcZmRx268gaVcOrvOSPR6
avTDXSSG++vqFCFtHPZhBbv6tIZe0nEc89ii4PXxy9AyNKfqM9hZwJsW+CZzH2XDAC5mGq5QJVPz
0EmHY6L7El4nOOeMJgqCnlM+QssemJV0FD8HVE2BPbf+Rtb8nvUdwLs2RK3NEvD4AduXdV1FwMVC
PhkqlLUAMy1/i/p+3ChwQNj6H5plYY0be8xBpEgdf26M0GVWaWGuB8kZyDEO3DEdDY1xmt6c4fcC
eB/4IqRqZoE7eqdLRA24yLpFQmyWDj5iacLHrMlr4XjJiv6Iw6jGBgjxww27SQu4TNPcHU2ISzYW
u+G27JwVBD/MG2pfh6nPTGCXsjLADWpnAhXpud/12SI3AgnPsTpE72WWB8JvMRjDa512sAhEjeng
wsDyUIqsWkAaafjewnlCs+dbHQC5Uv+QphZElaPA29N7uG59dyUHmCENoNTDYUm/nC+XvMf/0CRc
pB8kuLwfA58Cr8MiS4fLPNbnWCeyEiTBTIBEiBYdBOrZUFOLDShIZVd37IsL9iXEzewND/CSHYR7
TqosvCtiJL7GrMuAYIdQzYCN63LsI+9MIXx6FoUB0pdtQWwc21Tfs4xFnfdIYuhdqAKX6qYv6jdB
Js5Z5+5QsGkXUYm9dKjRGWGSNkAGIeE4ON0tdSnZT6AMpS6SV9K8w1ffpIBG4TkkgCUq3b9m0d3Y
wgOrS+KHL/1tPfpbYEIePy0p8hG5vMZ7oh9aEBCkwhfOtk2yF+q7LKJ/Qt/73ZbFKEaqYFTLunbK
rWWW3+CRhV+afgd9gSNfsvUs/7ss4WCXJOk0s63cPdRyBMlMX0Aps/eF4cy/9FME9cUhdvuddCvI
V3Tt+wIqxOunM83LXAr+NHqZ7ID9TvMomNYSLraNgufZrsvAizHr7LsIANqUacseG9XBmMMKjFM/
QAV16KJ0P+ay3YO4Wa4jpyxuh2CAFRAA8DAPRjEMHj7md6hEbwK/R1a+LWFbkfTGXzITL3Efypcx
GypYW6flkQ/lEptW/5jD9mnbjuI5jWtgh/SF+ululOmKBWl0Q62u9m3gEmvJQcrT9ti5Mi4zLsMQ
4du6PnyXKY76PlbJ2u59FTteFeWaWAEMb6B557pQWdHMMhde6Mdp7LbUgsORujdKkOquEQ7MXI9B
3G6vPLNrBPX9vgZx1Qpe/LRTeEe6bbxPOTTTh7bG1k/gbJm6yaVP5HZ9ggc0WFSycWEJPHr5wkAK
86YXfOn7ItmBEWPeyCbBl9Nl2M/kZTgdgCSE/9w35qYHs+5QiohTIAEg3364GN+llbFAidi56fUH
MvcNMetxSFgTsIkuNBDxyJqpwAvXFxgUIaKunRcwFEdqvQIKaWeixJh+Ir/Av+BZ1Nj8FcSP+USI
AU2oghGs9xwO2Id+mnch1YyYaOqJF/oMCNjITwKHPXe6UJ2bOJr3ukzd6otbmtAx48MB8LX0obEg
6WawHmgB0WQPFdSed8xsnBlNaJJWncsmnNMgTfh9uoHM9SwMKgh998kSImVy03rD+GLE1goWyuzB
b1l9xFugmVG/qcM8HdbrsLqykVqI2UNUlvNUJP2NhWr5TDFjhEphmSyBL5EblcSXFSO9YuH47ytS
P/1gCjNS/jKCvgwxXeCMolAtVNYWz6ZhB4fYhzG05QYFCrV+tXbbzllSE9lF+HVEk7ujphdLYKZq
fkdr5GmwoG7g7NUh1WvAFet9jTAvnGVlQL4jyY2bK0qvzRt66V+6rv1mKMTc9NPygvSDjCOexQE8
1a1tJ8+X5qScZenAOicGbfBUiG3q290xq1xmLFCZPnrxxHcBawXMIB0nAcQVn2WntoY1r93JWCR5
Hy3crAuW2FeoeafaetXCWBUm2rhw11ObojYATk1V7i+8FOkFl286r3+PkHUaW9DucL5BzxTy5NSk
uWZfmwsZx3jJ6uguTEHZ0YuiVtxvO3zJU+vaT82p+Tu2kEswR5nP4Jc9we/KxnYkcFW89WvjoUOZ
5ggySH68DEjQWOcdgFFZAYmjRF9Gki+CutTcb4t896kvxSo3JakiUQwN0cSPaGrxGp5tGosol2JM
ihM9roRfpMfzvZc6LoBGufRBSz0FIRgIM3qunUXWw8cjDO3HoM4hC9CALJIAPI0aQgjEzbxMBrGB
3kh7GIGNwUEU5UPSUhBR280dbeERkxgDgL2XmBQvi1sSd7CCeFrbro+Tpk76xZYMDrB6Dg7XrF7u
9XvP9avttYvuLglCR+4G2J/6sh4fIEcmz1Ebz6jVtfb40NvRwU/i/kRdoO0EoGlVwY4Gfd77S2zV
IN2hp09R1QJtnv2EhU0OQde4e627EXttmwX7PG/lU2fnc2gPd68RAHcQz8qrFYVpsBG+k4OH2GmT
A/xJ4kuYIWuoAjddgdOd79zHmXPjZPgAF8x1d3ESteegNB+7EXhB6K80Z/hl8YPL3BscN5tzpi8G
HJ6WSJaGy2sf5/WZBzaMeXRE4gFGm8Ekb47MZs+Z/Ti4rHnwzFdqdGXi38NYYEYtG3+T+9op4Nqk
nMdQmf7ZRcb1EunV3RnfSHiyfecBp8AyhpQB6FF+YYQ4mnp51mETD94ZnSFjxvFpxlcYjiXGdBpT
gAT9XHiPOFU8tnrfS5ccem75YgAy66Z34+HG3zR6IwzUSoNNLxLda9uQ06zzLcCPVPYU5SaIn1al
lZVt42w3TYzDfpT+gC3erYhY+hTkcC+jiGJMgvuyKf/nCP1TfJvJPUdGCs60SswSiBuuw6hGHb5r
fHVQQ4/06ADb4RQv8UVa+uOyU0N0a6k0Ahvfi27b7VA3xol66ZJnEuYBHJvu94V0/Bh16zIsHWCJ
0LrERb69NpyEzVo8PflyjJzXpE3Ujpa9xDlRvoNCzPMloggTMUt7Y1q7obaYp1+xByPofdgu3n/F
S9vY5YBAn67LxbIX0LBhcv4eALf0XP9SPBmCRQBrmbWRd2+uiVcVUcp0i5Xlp1asjPpIVDTwVS5j
RFPLrfqf5n2MNSrPZyHSWK3t4jPX9N8j2VU31OJdHWxAExRzag52/pR6MNOuxiXAnN55jFh339V5
uoh8qIl2ftbdwyUDz5E0HgAl8PABVtP3uE6rm0YPRkHyvuBltLeWEN3CQgXr50gcJmsH/lV7yBxc
oC2EKiF8iVdH2DgX4c0VmVKKRCxYzsAYU2y4pdipS4a94fS3V3gM9X9Mh429s7LSol95Qx9Db2wy
XvsJfo50d+37cldMKnibxulXHIB0qIjsm6mwDv0w8qeEI4/vGsM5T3Bmzodnt0r4k3713xaK3bc6
BqxOoIkMiFU7UKw/JMqslxb8z845H1DFS6znqU/BoFCBtjsoxTP8M8F/9Au4DOsmWjdONLTntOpO
3OLOzGIhdGuQ3ej2A/7l/mPQNcXcV6BdXdRpKpHBxcvNn3SKalZWrDk4+hfrmdyCfavOjlUYjxEM
vXUvSqv2bVUbJ2oh718B95CYM2omDIDXAt/WcCNBLNwMTXCMVX6ZmtlFMwcthu1cu/I2kDaG0V5p
cJ1Xh5xQWseQKACDVS5qNg03JSRmL81KDPKouPwrjMERwHcezMYsGIZ3Mhj3/YdCFcTvgjVkqQDy
1H3XgRF/uCWqldb82kd3SdnXCzMIvMWXAY/11Xz0mmRFA9dRAckeEJGQTCD9Khqgnwbpw+8ybsst
9YPlAjFcOU1Le3z1myTHZ9vNUOPBXe1BlHNGt0GLtpJQ1wW3II3n5iTHBXXSMF0iGqbbLrWRmMs6
2CiyPIb/a3tbe6W9oVbQj/Ehq/R3N7XF4MJHbwpmoR6g0cSezMWfM2zclV/TnrDrcJnHbFvaEjYa
X7wJXE8qqy/G8MCqfJhdpAV7XfZmbYZcNqgOdGlyb+OUrD+S7uA49WLfMPF2DYDQxT9OAhLGWTVG
V89CnAEXftJ0gMhBppYuyJX4R1f9uPZcuj9CfRKZojCpfrh1MY/sdMFHrk5B4wYP0N9uF9OQ52sp
MvUQAUK3C5wRxX09OlkSwgpzVw9RR0iYHqO2oCGLPubVCb7TIvzmOrwKG3ksG+dALZoFH4VDJ6dE
K0qYMwhhBI8TkpbQJMj8XWV2wWMdAe+MA3K4aXQzyyJ4zFk9h1IAgs0I6C5wCO05NQdWuPtQS2FS
cFHz8oQC4e0lti7Le3DzZ/gCCfp5m+AtFjv1mX7MZKaPtuH3RwrtTDyzeO0DqKN/qKOcWd0asPis
J39DTCe8UoPF+HuTRon5RKNG5X4OrkBX/Je5ZT7OurjLNxUVdADQuQeaAn5BoVvdISFW3+kuO1X2
Psap4o76C8YvXbKpF1kB6beaSinwUZenPgApwtO7c11EmfRFhXm6hdDk3xRw7cdZrZtDHTVd0cBl
kY/512BVM3c5TAzqeU2CoqhXeTdxH71FukVdHHtVo67ykxfb1n1cg9ZfJzbQQh/xhhG8UausIvMO
PPxZpfNwTsciHOF0zs3RF7+DjFAyKujnUvaNgrIGzqYdzj7zNlfpCVYy+oMD1Yg69Hv897XjqYMC
1alJQlgpaWUICB/i0dMDNCN08Me9zgh9azz5eeogB6fYmhSEkN7AZkuC5gLJoCb71Pg1QmGlsaGw
X3OGOjwzWNqDDNIA/mP34tmMxnxXxkgAkegFDgT5hovahnzoxF7o9U87g76WWnfAP1ErS91pSRdq
0oCOoC0AbRJQgIN0Ts0ULAWxLaA7Z8I/7H1b8Gs5+glwm35fjoJDfNBPno/vDRtPsqM6PJVQXN22
jZPM8ebwHtyonA6pGL5RS3RpfIuazgQ8sOtvQ2MMH+D4xLDBgucpNa04LU6gEYB/BYD0PJ7CA6QC
Q+jkpOGDEfBiMaZpv+7ANH4AfT3aRXHszGiqiNMMYJ9hMUon3wNldtOVBYTfoPBRUHP0OQhoRpal
6z9/O5uuljzPISORZ9uf////of7hOi4AO46AfwyMOL4WpUQRFSayF3hJB0axExxHF68wfkrfWBl9
J8ChN3ZDC2FXzYid2ZUFXYRJlPsUB+If+Hr4ZhkSJs8WPl+obdlPkK9CpgFGb/djZ0yLLI3VXVF2
wQpi+O0xGiCdkzZOhJd3iUJqOQXAKlndvo78aNMNzMLpM2tXo2FAsRH620tRqWYOj6pm42O7OYdK
f/fsefgKyzy4cdtJcFDSGYFlac+sKaCBUPbBErYa4V/C6Z/hGo0tFxxlIGbk1pBb0FAsoAvvxqbL
VmFZTAdAHcyNGkBEHet+AmhxMMGAiYwjQCnNkgOAjKdcBFvHtvkeSm4SHI+KP0HLKty4ojGwt0Jz
YHD9jdsBJBLdzMBChiFTAvEN3ZRSPFlFyU/Uiogb31gPTtXF95WKVtQdCEg0TokN9Uo9p8/NHYxR
rPI7XCVsP5g1PIOViQJMpwLUdUnSCC3IObPcmeAq3zn8sf5oQqmluEWS8d7307t2gK16MkCiqG8n
AMnc0LsBwTRc2iKNX1AcOJpm6/xEgguqRXb/7ONUsOwC2dx0ke1CrzYxF2IEFKav+jVPocYxxiy9
FbCp3ZfmeNPBVBOcvMRIbw2ZwrC3iPs1NSn4Iy4SpXas8EMIm0QDFOBRz+N2Ix6pCd0ad2Vq9bLr
6KSbHqs6VBrDGOK0mXhUlgHhvELdU6vFNvXacqZgUdhIaXqw4YEZH8QGAUP4EVt42+EADLdSr4dM
aC2cxQBBwm/M/J8josLr5mNayH9aI4LH8c2fH01h6nrwb4+mFHggwbhyTCmxh9Kly0+S7cxnSWeU
WLgSvbv9BPggWEcIfYxl5EUQUdSAD0J9XAAi1P4EDTHhUJKtBpd3e1qEZuKEj2LTFUQiEz+cN6aR
LXwRsD2YDmyPAyX0JPWdDW52OaNb6qThmCewUskg0k99jpCIodvrxC/rXCdLC8BRlKuhtNYhnUNA
9EnL5UC9pEJBO4b+v24Ol8sodjoOAA580pxkfI/rkUHeXDqHGDEmZw+KQO5AY4HM0esjgj/+HbF4
ehsgHzHnZtAcWJIMdyzuL/1jiGoD9U+m3d/peJi4j29mY37u1/G8Md5AxI43TpGZB6MazAPduUix
HxTUwoYRGqQf3WbnTkimhrLbggx5pNDA8JubWLi3gY0djRMOLnB4UKhLUS1duNy2FtSkC9xR001g
jHuisKKUNUHtoE2QGQffdeCo90XSh85kKdIHgdPdXRPZc0czZWkCuByPSIE6h+v0uPSSNcWPiYJc
seG8TzcVkh+eB41SyO2Lw6BxUL0L/Z6krfesHkzIHGpYVFjZzQaJrWcK6wYJIJURm/B3FDiFYiNc
wyBAT6bLpyBsUy+LUR+tdY2jVb2SP1O/yVxoa8HukHW5CcloQ4tJf1xEVDSfmjY12VAiacgX1zC6
o9hLhJ7/ZSqFfP0ZFAOBFm9pZ9CS6TLO4Kz48TMbatckek0L09AYKmxqwuwWp9f2HMee2MJ8ppuV
HmvPtb4AqQTZKHeKN9Skgbydg/+szjRJO69uCmGDmcaD7tI3+coC6mGKtxRv2FF9BwY5xXvlsE5g
Y3sU2I2CAFfX32Iu4OxgVYFWsZ6bmWx/glQdQ2W1K54Cbg8LqEl3p7CU+WbCJniNX3sTODiSSEjm
QmMiN97YCIML/TbIC/9vyX3vIa3gcpVhD4tjD0J74Rlzp3T8t2nKl/Ti8OBw16BgWvXQekkBrTuy
ynvprI4/OjGbQKQQL9exQdovpdZ9MXgxXSP/YZ6OxOtZ3sparQMooh2woYIipRirVetrULbuuw6A
4zNeml4zjsvY9aEgKgccKSimDQzgHKuqWsI221v1YQUiRlb2B95U0ZLB5BEOdOa3pi78v1roTakY
0m7SCsXMKPPw3hfOKet6eK+EE8xIjRY7Bn1Rpqh34YBCNiwLf7+lcSjl17uYxi+TyqC5zLxO/xRD
t2Hj/4sFiP31beLCSN7hsAGCH6PrOF8NQKDqaEP336tvGtagluupXWbC+zYjyi61AUn71S5TbKsL
PT6iTnTH9EUk4bABxXxWcRFsqPbpGaN77Cp3awIqm2PjDIfUtJQlsHK9xN7RqOE00FhQwP04Gdlx
pGZxbBh4ReNolPpRuC6juL8cpYAfyG+9AVU1nJFFVKF68osd84kt4w4QfR5TOJ66mv/iXXk01L7M
gYSBAY2nbQ0E67941v1HSsNFdh7AA2E6LpOQ4/zyZuZJWZot0gQ3U1rZIL2bMLGbXd5hcPCL55lM
/ZVpllAqGCdkwD1Axz+9ulBf2Tm9u6uskxPG1rPvKf9Gy3bNkomL54DH8WosamTF9GgtRTyDUaB5
HCFu8fSfk1IOPa5eDfmGZE18Dg+E3tDS/P1Y3VEfcLjVpc+ui/qOBgLxWxz5JV77moJXS9QD8wpa
dpYHdr+LfKQM0rMleXDMysGbBfj/eU2zGBgy4XmotDbluS+nJ+pv0wSifaj+7GzYtz3LtpjDX955
NWv9D0NOc01NxiacYu3wWSqYdYXAhC1ouv5xEJJJzl2s1OXHUXyV5O8/LvUd+1/gYHiRfNlzuSDr
Y9vlmbbgroBu1O97LhD6HMu1++JGVj0opDDbpucDau3haUCzyqzq8jjI/9LlgxbPI/ijIKWKSXoN
eoZoJp6c6KQjqNWXgEPi7wzlKMhcGH4brzgQXy8RhCgcnIN+CAbJCJDly7toqBCR18BxVNmLo9jd
pMr6ri9C4Ey52tAHRxac4amFCe4YFeK5HTNzgRJ1DMNpNKOIf5pkBtEG9hOAC49tsyIj7YRsrz8u
tTlBh5w662FKN3bTH/4p7tpXsuxQoxLkvKEI1c9C1D2OkWOJTZlNL9QqE6jr053pwsZD6UHsuV4m
3aKuaxjNnDB46ffF3QCQyAx6bLSnB8NNwFvUqI6orokbVohhUcLv9PsUXwJqA5Vo5ZTVUbn1nwMc
vyy2kwS91bJclm7+vJP/D4yhK6DZI2wTIhyWZQn7y9dFhvxNM3qm2r+jsHuYNkDf1nxqLAh2Rax9
cON8gto4X6hCQOpgHOWRl9l3PyrZUwNZOoAVoFhJc2Qqx7XnxrD90LFjmfoL/IRoc1kRoh+oZ07D
nubqgyfzfXb6+HHMh1/N0Ew3VLalS5gP00IaUbC89iWSOycJBWudSL1q8yeMfw6lAQqt+zlVerse
FPJ3m6+p8FFlt0ptFsLqrdCYAqe0Xhvw409Rj38/CnPUa2SGdQw65KL7fsqfoywyN5OpjQr0nOT3
JQrXvCzRmgMtYeqg0GLvS9AcVrvsskSg0RHX3yL2qr/hzRNsCdhEECeUmG655wAURECpK4RKSXDG
y8hKZ4S5ug5AVOBfEjGe/gx8Puy5eC97jsAhyXRg4Gt+saZzSmU5UzHVO+SbqiWlUOHAisO99HC4
1+deEIw+N4FHfW+SftQ1uK6s75KZ3k1UWNmyYSxZBb607yXM0g61FT/H+mU8mAMyl8g9u3bjHqmL
Rf57PA3GgO8eoiZ8ptZHfIZtxvGyYFn189wb57mfO605ryw/3IDCX594Aq+kdhBvjbYqqMivQPeL
CqK5up+iejspjrIL56LxspXb8/i+nHCciSM+fRuB2AAo2f87HctVz+DfCCkfPrPS2L3n8G5fxk6H
1ETrsh0KtO06NYdQfx3yue+M0atIx3NW5v7fdfKm8ij9a8CX8MyG9udTEjrOIpFyAs6kDrbKcY3b
rLJemsJwX1jpRysWMnedd4P7kjT51siG+CGIHONf/uTid9Nmm3um6eL7xEISjsv/xIPHQ2+ZU4YK
ldd5SAONxqGFk/YcZDnA/iGZfaC+68VvtdCHFf68dtGdgZT/gpdRuejz8akfJvuvDhZQQqLwP5NF
vWgix/8Jw5U3P2jUKx+wQwF+2bqfQmhu1G0dnyrDs9ddOyR71RTRflQiRfIfkMn8X74LkVb88kH3
TC6Yiw+gcC0Xm6cvH/TYFh1Sonm1t/LRuXGh0bJpgWrdNgEkzwbP1rtzs3kwJDK5MefRd9aYm7Is
oMVgFtECNTPjR5ZO2YzXwBNyYbAFa+sSTPCi2oyj522xzy0PCdyRgG5op3t4ZUKqOOVIVU7IV9FK
CtYDQZ8Hf015qmZOY3tPY2AXMEYJ1S3jvbvmXdTtkIzjN7YK05VTt/bZj/1k7gMQ++a55slO7SbA
4fS2g3n53zJJvyvF7OdxAgiZlgiztKpOeBK7XWwM4zr3VDq/OqsYHIK5/7Wv1hsNCqa4ItSyJtqo
RRTcm5dwlF0ZQ1+dgVG0p4rf+VZcnR18lW9j1gxw48WYGkbvmAzIguFPWTwpVDoAkR7BmynaU9kB
9wXy56NvhtDGlSPK6LXX/YTW8jewK9UrjtPh3EOdCIryEh7zafh23TzmdQcAAo/faCtJe8ffu7IY
2LPcd3JI0VdQWWb4LP5+F4kYartDDtffWOvufhpd4twGLAyv+vpMx0jdyhLvU4vG6FCZ5dPS0pF0
qPyYV+sjph6jeTRWoPW/zftY5WMerQIqg4RMghiWVTiOMJwwhn2RMSiutgW/9AVQ0NpfLxR3bdId
9XWJXEnkdTd9b+SQHtbr5cmQzKyx48tL3Fj+9MD+2jIIsJ9dI3fWoVI1sghodpPMzrCyUXPlTc2G
+hrdh0dgJnkK6UAdhvxQsQ+t+ge12iACE4CZbJ3xCOmQYEL+DpkrunBKVtFtjRLjukWeGAcsnedK
JnZgNEzt1lSAq491uPg057pQEOfpzHMTiH+FlblFah3pRGCBD9D48WGBruydXalZkoCGlndxAJXd
tmCrYoRZfCyFO/PdprhoQMaBJqhnxb3SDqCJ8IL7awT1pToCgOKLiygJR+J75x/XiNz8iKzXY2uH
4XdoyS7caLBe/ADaoj3MYjdFZcaPhZ/dUYCKHHc2mEjaZ5HrgROuzTlDpr6XZrNg2BW8pCCX40xj
5ltsPtQ9OF/+Cik3eEzrpmkF4X0K7IVXpYCg6y58K75H0CD1/R5Ba4yWnS8APq+OFXPugRnt19IM
kUKMmuo2Ap4GRhrC+15YCikK3/np1bCXA0+nuEcW4j22GJV9MzTpBma6YP9B++gN0hOg2QXGX4Vl
ASnql6+NbBRsNO3xVIObAoH+sdxwWVi3sZ7U60nN0G5snjZnB4Bn/GHi+CE30i2DPsFL5yT+OrbB
fayQZHxRxvQ2TtpZOXSKO8+wnqk7qHoDmEaB8nTKTjLp54ko3TseGc5dk9vursjtn1UPcM0cwDjg
9Q1z5kN1aKv6JHqNb72UF68czkZbaOgD+5nE5Sur+M88KcStUXQ18gUdMl46zB8hASjK2ttakwgx
OZvi7vnPu3nT+ppJ8TjHIdGypWtzqclDv58RYaUBsiMUA4hbnELzqx+jlwiWtqxN3GCGstXSU4P3
w4n9eFZZNX+CPUSKY2083AqpirUtrHrvTx0uSGKstZvRbWMlGzxnKLPxtH4EhC7a1SbP5iCZ1JC4
mro96s8Mwhpoli6guJUNt3mZBc1jw9rhiH33M02F9H92C/PRA800LNu48xu5pIktPEvvs/5ng2rO
olbKXRSDyME0waWF5Mm+C3skvq5tnobgNV3bht1AMiTuqwQi250577TEDGnaNw5P12ACGDPqu154
XO1EE0F1RMfS5VOs3VrHMjFeg9SQ0PoNQfFJG65WKo78GaqWDF411mgsBvzrAUscIDRR4vsW5dzg
kLraLdoMgVnWd9fL5EAxwggTwOZ/9dOEL7EUZgfxbGEPCTNmfmV6t6MpDnVu5jce9g7GDE8fZNuy
wYPBqm5Dfgee3rCUfZ/j+q2xKY24gpYafk/YzBbmATn5FS12mYPD4TxwxXiULJC3NFCWMA6G74oA
KOsMfxp5JIrn1COD2zj9GcK2oIJSXwbfp4Wdwo/pU2fb97tUOQYyB7+YoYDuX+Zeu4j3WULtGKV3
l/+bsf3XyrGHfRw2sJ5+HFxTOP/hKNygONeM0d5NU6MBhDPEu8hKcU5V5Qk+yeG5LYW6z41QrdLM
xulSTos+C+LhzqEZf34ura8nKDArTdfl2trbZSBhfdlYRqENXnI32bvQZcnNCIgDPqq40N21meYl
8CFjgRSbHsU3TbuSXlGhvD6K2x724ccK2qLUul48p71LQzXur11RNsl5FaF8G4KB7CO95hSbDJyj
WdhJcRuXEgXcpEurWdUMfCNjEDULEDVXRLiyNbqD7q4EK8tiv0I0RetKzLrc6b5eifOf/9/0f86X
Lbl0XY85yGiano3t6Nf/ubr2B/CMmhLqTNj/2vgutZe+w/pDHUbiEaeTAK6PaDYp54+iMoKZcJA2
h2u6eITKMIwSwAVdVA6yU26j4LQdNSjUixTGa5WC0jq6UIDTz69uO6lxZvHg3anCl+uRd9kSAvDG
E2djAwVVQ22pabjwc4utMTpSM4HFViG96qGsi+kMt/KNA7FqZEMZwMY5vhmp6YU/WDBYG0tB2iXS
QqxOVLBTDlgGKbhGld094CGbh6o17igAbGD4C+dlt6fBqDGzZZQ0w4pGoStogqGVDiAtGTMQFPNn
8PL8FdREkhWRJlzfyeZthC9zGsXZYRcWSXUO4sy6t2BiT1wKfJ21yFEhIdJA1nCvQJCc+zGUSH6g
oPkT0qI2zmt2vYQFNBLp1XOUVM6Zcuwi9adl54uVWbZQcG8SpXHET4EjOLBQmbpVeY/N1CiC1zwD
lwRk7HQLYKJ6NSCazLs0eq67EFLYFTfnNB2ZAzXPIc6KDVmbPAKDujKBTcXB0Ag2Xe/jce0BSLF6
CylQI4V3ZwhRS/KDvzgtmnX86kGUe3fB+k+tgk6740XQgoeEAsgpI0AF1h2zKoCBxoDfGs3wRt3W
OHQrK0zAC9M84y517kQYhNi0Ikq1w1uvJ0OL6P8oO4/mxpEmTP8iRMCbKz1FifKm54JQd8/Ae49f
vw+S/TU1vXPYvSBQWQWQokhUVeZr+p3cqwunvU/SmT3Wwr5qUuQTF2p9uFDu9XZjmnyZpNFjgbIx
h77eS1NB6wJ74u41Ee7+2Cmfw2C0tziu9c+dpm4tG63reYrZHRtd9lKVETbZsfakux2/ft9VNj3l
2sckcbIX1Stk/zMfvSHPXygQ9ftpUPNV5E5nxVJyFECj0bwp7OFN1KSvktJFYh+yzHZvL8OyyAAg
j0jmNh3xgyuMyIoCFv/Vm8N+d5f7Xr4Zlyw5Aqt/FzigP6Zqrpw9uC8rc2ycb6Yas18yYWy3Rto+
u1HzEC5Z+MjXym1e+90xG6P+Yypf5TYRHgx7xcB3U5qBwafvae5rC5jslDhmvtEmmGsYrqQo2E+e
Ria48naDl/+4NIO2DNdZpOl2sWqDVjtqXQgjLw0npmhNezG63jtEvj+vp6nQXtwmVO/0wvsmLXP0
2uewfFViRkqEn91tbiv6vVxsmamFbm0131yGZ1a9qed+bVJk3aqYJj+VC1VCg4RS1wpbkCWEN8x4
m6vFC+kwNV3XiRZs5QLPrjZd65hvwWT1K7IGvEqQR/elPlOzWgxQpMMpAuN+gu57rzbG1w59uUJR
sv/rimtHvdxKPFOauNzqXh12R5xi9mHiuLugjItzUaj/11n8u3fE3IEPu7CTuwnY9ZolPDl+v3mD
eZBt7Uqv7oKkDk7k7CmBkdbkH5xo7JTK8Kej/A0f2/87pC7Q98mva4wCAj6VuYBFXG3uCr/hGstV
kZUzr9ckbfKjn7CyGnzSw61LOQdWvXNU3NqGA2Z3q2aosh+tG550anjv1xFmGdiPauT/OaK25n4L
Pv6feqyCVagjfffDMjHx7RqSIo42PYPY0+4TSC93nV0rSN9a6rcmaHjydOVwN7Erejb8+UHpc+1b
7ufT1h4N5RAONL2Nip7INx1xm6OrAeeVi9l8PXqIDT0PiFYOIDEQpDc6+Eae/Rxo/MsrxzJ+2umd
fExpA1CNtYL1mnlhv/WHkT1cqLYnilGbaZwONd8e9ndkQfvl0CAx3ZqV9SAhr6uKDTBcnC2X1Ckg
tOk0OUYKKlf74XhOvEXsB6CT8I/xxhhtSKDCTVY10h0OucnDharsa4ju9cPB8pp7H6B+g3XD/8wo
Lu0vfhNjk8JoQkBk1yKryvsZ8JyBawn8YYFJKf6T5vvDi75gMnPjWe+mX42ofvaH2r/1exW70LIZ
cABCoy6d3yLEmN7yDP6O1RnhHcw64x0PctQDzbc+t8az3VsIQSxhR0cKHT2ObDcYw8i7xuO5NXjE
2SUOzFmuIXBuxvFGmuYSkzM5tOb0MCSY96lpRC1UYqGb+Td1EN1cYjU0t6MFR/ig+ZbG6pe9dBTq
Ly32fC+dgmOY4XjdTm1jSFfITcuAJteqjQMZ9baALfPQw+kdx5jZWKm65yEbui08NTbKGBofNB01
l6CAXgn5RN3ZRVs8Vo2CMmPp229VihjFVIAGmxeCXtzkOCsB/3LNLP4nSJU31Fqab2YapwivFKy+
ptEHNIXSe4T+G+tBRTkAU+lf1Abe66Ak1kZ6rZS5krop5rNLb6JU3hMSuDh6cmm/HELHeOgDKhzj
3A5rWLMhbtiJdpek1int6+RpMpX4yVQgtlYNagLSvHS4ena5QGJyQGN431MDOktrTJEyc7UBExzT
qdDHbjWS+UH1kmomPloQTP1y1g9OXlRbIZKaWvt3Yb1roeU/u7ntbTN10m5JRPk3bBySfVJr1iN4
y3ptFkXzV5yjk2cM5j8oF2y6Ogt/DID0V4oZmDdaZP+wlNZ6dr4XLHGf5dxDFn0N5D87OktXH43D
MWoLPDyXZjmo3VrtcLyW9e/g4ERR4t62uS6CZa1r1t1wiNyUGnMOvzkooYkj+PzrLCI2ADkFYBAD
q5Wz67h/90ao1a/MsG/2TtWYhzZV7tOFeXg9JFPOknWhJAISM461Yx2CbHa2UV2D4RxrOGOJkf2r
3fuNs20MXttzdubs3blQTe+8gV03dO3gzk7motlEmKQfa9u5SwLvh+bH9Ttyty9GqxbPBZ/3KWHh
tknFgYtviTrwuJ9bzT+l+KdsENqKjwMwhDWglsDja1CEf5kdhNnXsdI/ZwevnGdnmjO2pF22GnyP
1HAw4WJcokMV4geKDYoBViuaTGMlCdpLqvYaE6sUuUbGyC3QlpyOgYkwfxXbQPEXVLlXUYU2wDnc
G64VoslHJqz20YvM2k02ZcltuTzRusUw54+mdFxj5QiMNdf6Y4NF+o0zDcqrBxi8WeZmq/GzbR8Z
wc0Apuwa9yfza9wN84N8ZNfxnoUUSsOjefHONpYDykHf4L0MRwmJXfbv+Aih8SghPUrbnbrklHQN
a8u4boOHOteTR83SP/t4qr4B7ki3dRrUx0SyTs1uSNX5gzVxduMq6rwZl1FskuPVCOunrp8rljBa
SbpbSx66NP4kE2asVPTGT2LSm454wWpZ2J8ELy+90uSfYrxem9IrgxHQ7E/G8ryX5uDX7drn/7GW
hWncNMbWSUKqYcs6dabecpKFqTQLFeS5jQOJbjdrN6rSVZFn3glLBGNdFwigRBVCEBresKd5OUhT
DmVeoTA2efM2BW6ALuUyUA4yUC5JA6bcOCtMVoZGqdbsuVS0QCyQP3dYVKAy3FcblGW1o2ATYHhi
KRHH0GAD48lGG3taQAl91MQ3CwhoI6NQT6k2ZVw9jLhHjI+XpVKiuhMWVHN+V5Im38Jd1F8AcKFq
q/Tejy7EkYvZ7B8DfJZamiPOh8q8HtEme6TsPu6hrWCGPhafs15aJMpNcw2ALPvhTbe2OkXfq2hC
pqy3rVtnjMrzdUBTosk/xN9ns/nXAD15Gmebp4rn5YhcFPlLmPT38q1Ujbzb/Edc65En4XtTgNPl
H7WMl2+9pjTdJnSZaQrfnbHvoH4V3Q7KcCL7HN5JwUcqQUvISAtSXYJH+d0Ud4XEarxz23lkYbqs
y+9GP2MLQy31+5SzCFrQfBCTW1CBXfHcKcqwh23eHT3UIA8TSpCw563aVlgAaaZ1U7r515ldT4dd
3qj66TrZy9yfsAE6ZlrxJnEjMP437UOl1ddM5elW7pQ7acUDGGs1ef64M3auKhrB22vl6I+YPIjs
3+OkKYP/jLHERFcGvnMB+Ok4V8onC9H/WfNkS2wy3P+MDYu8xVXUIq4Kde8bz33ON6d3vfh7y0IV
rJv905qwdazG2XsO8Jrbm8lCpLR1894Hm7O23PJo9Tj9ZeB4NvlUtQ9woJlF7QSJFYNJEgiPwpZ0
Su6VFGZCATfkBREgZzX7U/tXW+iPdbQsoTXr15okb4JTZ/bx927iLwvDwXkd5/Rt9E3Euca02wtE
PmwN5GNqv93LylCa0itrw2tTAPRN7P0a/P917fXO8kLXa3HU/Po25HX5CN3zZeHZkDQE/Neg1rNI
1QCtaGdMeMb8DurYH0iKC+QCaycXe6h63AgqwwP7cprM9tA0ivUya6TMqq7ELXGyXhobtZjc9cbb
bumMZyR/+nZWD9J03JyH9FiOWxns9YF5NP0yX0tTGzLvDgHuD2m1ce4+pf64kivlpRIUhgb4uemE
kgp1YecFT+cRpDY2UXLmpvZn2ZvpjdOX7PottVa2SaV4a1+yADZSoneZEu3wNbZuwC1Z68xq4P4t
0h4ZaqmQdvPiDpuE6G3gXfUu6iCk5Oxjmtiby6fHZP/YTANccjwfcMJzHPsm9HmFRJ/j57zADn1w
nWhblG7Zk8hkZOrdmTayCmUw7ittSB4Mv242qgXFnipdsShdVD/SttwNgFAgknTRxgGE+rPwcCUt
Qj15jysl2Fhe7j2MTh/ul6LFadCM6CT3dHulWDc4ZN+itwrH2ibrNLqdftQqMjlU2udnyAjVyl5+
MJoxsB8shsfMm/211aLiiVTH2aw8GBt6WaJBR+4rrUbqectBM1fU4mCDKWFZvXqJfaz7IH+8GKKq
ztGFYfUoTPNBMy99XeZUu6iF09GO7P5T28pwIDR1nB2NfCVFutpzf8Jf8p+MJihvHGegmuy25aei
7Zql/Kc2EHRQ1Xk0cG6+/KRQlGAdujTliy/NaVJpLtPvtSk/qTaN3Y0attWuiL1VsQAtsQClYh/Z
j76h4CqytCTO3AQDZwpvpfU7pC3WBu0ySoYuo+RCUoblfa1Fr50Cwc+2a5CEelPEe/Zk/2pHPCVW
Sk/1TIn3eTORf8unXye/I19PlEL1YpbMyACYM4vdUV0HOkgwRQ3O8h7k3UiIPPA5kDWkrzFiaV7/
RrT8SHi5gUfdDxWyuapRKVdMZzFoRw84mMr1PGiI8OrpvCElYw2Xi80FetrE9XYO+uHyinLTJYRI
53gZ9TskF14/oDCqthLCLoYan6KCdq3GNdst450pwtss2cGDNBGpeiWLZz/4SRtB4E13EtY8iEGb
FMrMfWtrX+zkJ56tB8BA7kqM4+WQMp2uO9g5u2sMyP1DFOYOsN8uecrDuLjXRtIg/AwAP4e6sh4p
JOyz5WvtTRYAOiVY0mRQLCTn0xXpIwxrvvAYwRyyhb8qJNbOGX/FrjRXI65JTl2EIhuWOoZi7pSZ
BC0ljvpbGz9IGqoeM+sSzsa0/gbfW8IymmSeKykAFTpzpGk/G9wdoq7EM1atG1zDlewT+oxHqmwa
kVhr+N+xC78rPS+88YooO5iRPd9XuEBvzFLt35oFQtUrln3W1eQf+FjmeUKUj4SY7+yl2Wd+AFlf
wZdDH9xnc6K6Jx1ymH0z3aSJ+uIW3vzo1ck6DLyEjaaTIFkSVN7NZQepDd6+tyz3smVEdjLYXDIh
7GdQmgUXg6ODB1kcoRJpysFOEeuX2BWyHub1r5gg2Ml5G/si6cJDjfcDVE6K/pVnxU9y8NV4gzig
en9pKYhmNSF2z8sAZ06TpxaHhN04oNp5jRk5+jEVP4OUquguitvpLAfo67/Oekj3QWTdRSbIHUQy
GKFDmtu7XrBoZtCUsakX0d2XFALy5Va4/Y7rdEiXlewiZ5bn6XgbQxEqFzW0qTEGD3XU8jM20TAV
+bKmKBmXhbm6dSKQeRJMksne9ValHTwnig9myaJFm9X62e2L+nlEXNso0dRJ2S49GxFbMJ9k3VY6
K8dH2URVkHCnUy4CgBzhA2JERxmBaKNxIh/A6uX3LTPXf9NH8Oy4S9TPyvKi/HtuiyqHE6xj1+Ag
FrCpwrZ21tViHevg69PeGosVrZtbpkc1lagcJCgXYVsH+c7x8yQ5gCRRj+nQ8wdW2zTa1VHWbiNz
au9nk9pjYvl/l5n1bpkqSFKcBTdKGQfnNlBRIusdMlyu0j+5WQjQsCWfYQ/lulsoH+bkvOttXrxX
FfRAuSg3DzbJ0cmAldUMWvoQj9Qi5KB2/O4KFcVOItJnsqvcZikKOC5Jgy9DtbFELafWztdbhGng
bUNngKK2jPUDC5C0lumIxaTxc9EjiLnwOcd0/NL63Sdw0Ek3f7IMYlXf8fNpkl5/gcs8b21viu9G
AyT4rBRIpZnK8GgVUbfWMlzKM02/LdRA+0cFpQAx0/quwgZbwTsGKBel6W7GEOrW6fvuFHSDsYs7
gJRj7YJmN/Xhs7HKg+/Y86setO9O73brombtRe4Z8fAijm9mT0V6b2nKoU0eXU/Rn6RxHR+UyIvr
y/hIIzshvTOy442uZnegqbdzk/j35qKsZxUAJrQULXWphol4XkX9ZsDD615CfgrIrImzkFqGhlHs
f/RWSy+y2Tyml7s3c08lv2g+U9K2uzoBFJrV04eXzfpPTQ9uSrLZ3wqALQAO2mxlUPY81E6P9mBe
vyaZbzwESpW81IGPmD7hxrXjk+L3w9quI+PdDW1/Q67PYjqA60ytqWKpAgT5HWIBWQWtHnjS5u5h
mJzym5V+FOXgvNdKriGTD1pawtWQl6usdZt7npYm7tPVu22VH0U4v3tmMn8UNoQEp56eOh9YBbTs
n1Vo8DeMTrZTAljWfYFLWpoZ7W7uz5ke2k/ydKXYi8aKWesHaWZOEN7MsFdXgxFaz0VhW8+Mz4cd
Ne3qLtFZw940fZptkqaJV3oKBlf+SBW/HTSdkG6Rj6AkIbqqulw9W9agvkXzWcJUMX30h7gIHs/O
YQIdpp0337Kjfqj0Hi4nwnT5g2lW08phG3RIYd5AmnEhvi9jFk7E2m9wIBR0eaTENmQsddhfIel8
GO6pC38B2gN9LI+Xwkxt13wjwFmgqBV9n3E7W02BUjxhI2veZCZlLMkwByvFz4PvqcKvt0hU/YZU
Zv0kFwY69UYnz6NjU7v10xMZfapRSxEKII1xgJ4PylaqUGY1eKuWddXBxoX00Qp3lvBszJJkmt/f
XfJxJc3CnIY72c3OdmduynmeYH1mxRmUVYFMHQc2y8k6MrBqvcYqINJfei0HQx8ZfO2QwXKts/RK
hxwoMBSIjnCDa+/1zqodHjHJxQmlGD5cveMX5MdYMgcmMKq4jqPnxq+G26Q08UjAxl3BavoCSM9m
01whtkh1YsGnO7WLXt/SK88uaV57ZfD/w7XIb4Ivu1ZRQx7uXQpizZUdV4hyyXoAJr27uv52rqsc
h3b8IVeV0DZPpdk8xnnJYqTMsfMbZ3dcX4whXDUkd+Z6tzXChOe8oOyTdkq6Nhq8XX6xXYT4MnaU
+NyCyr8y4tJyHAunhrZT9GRpxjh5EyRTk83tPrPALErz4qBVYt2loS97QTw1ehavARRMB12r0d1u
y2+lnrvNOl6UJ1ytfJKi8tyTGgSrA1VwSeUFJKR23sBSV3r52RyjhlKKSH06ht5tclxt1qL1KTF/
EfmUg7ucRbYZHxrHeJwW1X57EfvHsfC+8zOPDRvAy2u86vWq30nQVzF7T3wtmd9Gvbjv8spHijn2
90bA87H0tVudrcCzW08w1yCDrVAfnz6QfkU/MPKjO2GLwOrM9s4ClpLf7JVBgg/WzfL7xCWnyg+m
20erPxLEkkOWWOG6H1S34v01t3wdO7YWkEJykhuw3f39EKKa/2uzMvb3Nf+NS9NhiWTt7LhzyAkE
/s4qy+mjLtVXvCe6x7ZWy8dmaN8kXJLQ3sCFOMTdhFye2hrZc+MG/QOK/ztb6nzx4vhbTI691FqZ
73gq7ms7ajdaxy4RkVjHco4fGQJBr3URs8bheRxl3nhU4sxAy5tmm/EoHGGY32mUPVC2Rc8vKaro
rlSLdamN0H3VMgvuPd1RzqU/vbrAeY7XEEKIwb3vOP2GH+qwkWHSKx3GMLPw1oZXE8gOSJNlsAwZ
UDWSl5GxIDcCMqUc2DRYq85OLeiGNC+XNUu7WHq+BH+/SblpzlevA6BmJ6V7Km3FOc1p65we5fQa
lOZ/xf4YYlq2zo8Sda9rh/v71tfYH/djhT4e2NXfRr3jr1AWNn9JHV8yTqlqZlhmeFvJKV1il3ST
jA8jw7x0XYLC7pFrqNdvfxGDlszVNWN1fR1S3dMOAW911fSjxipmCPYQDuwnHpGwcsq6+wFajcwS
60obCRK1mt23xke7tC1y4y5qNOzSYtaFdVUG71DDDoo2W8D+yvQl0+ONQJ7mLPXvTB5BK2nWGLMc
4oxctDTHqsUwtffYzCzoqbzPcL5LYvs2qUMHWyV73gZopeGtxMFdPBECJ0sQ16fj4nYgwcvpZVCa
kvaXUzFCEGOFL/dwO22n4we2YfI1+Vj+t3Fy2i7ZQBSad7JNko5Ob54auNe3EgqTwAT6a6+vF7UD
CyC50WyGjxFQlFuZFYOYJAaqadlaMZca1rXdSb1K2mVaUBDTffPM5mUjCeKw7qa9xK/5YhmL+mS2
llv/cX+pibl1TA6ccv2ezKzG7qGqdyF0bxIciaUdZ8X7Z6yr6eESaxyk9EIlRR1/Mc5cDhMOlmGK
0XssnjIXZxnLGpN1knm4nixSCJcgDzckFZaDnrXrkBT0SVqXCy8D9TY89Jr7Ka0gAhRiZD3+xTnp
kbtmxvelDlxrm9lOFG6j3h5ta2OqKBL/G1gg7jM5M/jNoNbIR1Gj+zIk15XiUFjaP8Ccp32ll/6+
5qH9hgrJTSCOwAi1rEO9Gs6qPwZnY+rxYkyq6Dt18QP0//y9yIqYnI33YGt+yBoIoShTM7wHQ4mo
sAzei4Sm/tAWXvIiESfJzgAEpnvpAgzerfohU0/SaansqrNEKVEy416NZdc7jA7mrfRqTYmbEzqI
a+mteEDdaiaklcuNjSOQidJ3HudxVLajnTW3sFw6jFnMh7IvxxOiLegbgaO9Hd20x89zafc46Rn1
UrhkOtwnSgJsJSvBH0vbVdnVWoVRGsgBk7szUPpZ1aT2j5PbWW943lQrhS85QBaacd8d8kAdnxT+
MfhMxqxgCddRPN07Y/FBstB6S7zGu+linGSkMwyzdF9WrbWVZtR15SaI1OTohkjJJXHMdlFNdkka
llvBpLRog5zR0wbfAl4lWHApfji91W23WHBU3cmMmr+E+/6FBb/Q59klrgFS1qdr/AuZvsrCZDuD
vGadzWAZk/VWeTTU8dSDDKd6E3XTr9PeTSYqgWN7AEZ2lFYLU7k4XsawyDxd0tjG3GGbZQfNo+8m
8b4tezbwTUAy89oGHWGcfc9YK0vlXMrncsiMNL4xonF/LatLvEstf132gY/JH3maFkyzObD3WkdB
F9wEJl4HSaf7j3Jwdd/YFk1pbqLfsTAlBd83tXqQIdLRVuFN3M9U6ZdhcVzYhy5r/0azaht0pvok
ByVgZ41ZWAaIwp2z9aT4+5Gy3Vl6/cryjo6G0d31ijYFXIb+AVrGVaI9DRMk3KHotnGgx6co1l5l
TXalXH9hW0uQ5xIG9nFz+GOc1VnuFrxHtbpYoOkuvk+1kurrq6oyADwSO53ufFyA1kUQgM82PRdb
Znww6ihknz/jcWgtTYlJr+uG/0ARLI7XOIk7+D+xt5YBTLaUN9TxjJKZxj41L8+50qQ3Q622bMHb
5MlOkF0ey27+rk7hJi9G/28vm149Lbfuh34y1rJxk4WhDrRsE5s9KgG/ScbScQwpzz5MGKZqAE5I
UHnWwWxxdZ/n1ttMbt6/phScVyO6bT80dNIA7qJ5gn7inip7871T9HnF+mh8UbqoBhUJsdCMrebY
DuGMhiLLLszCLkhbq+TTRA/rkkpAzwLJf2Tb1iB4RioEoMyHo+6Xan7jqka3djWWXh1azPmNqdfM
tQOFcXX8kEbIDHU7NJGzqjJSOahX6i0g89E55WXfsrnI/W6dtVjpShArJ52sxNJ/Oa2HwjnJQYLw
LA5+FSkHCV3uJqdfRo8BCTE9mu9shCbr1ZebWVlhrbsxrDf6koVFwK1fB8xkW0nFSkzOoizGS24c
163kbi8p2zr9occ6WtFWN2ydsZm+uV2AQm6Y/2B+CNZl6qYPoP+S03+MGJ00WOvJmD4spMuTr+Pz
rldtfh4RXHio61RhUjMC0FM05aCOaAzhxPikY2F/CUl8xqZd1zzyzb/jJN3HFQyJ7iAjqiI564ln
3WRO5p/H5M5Sh+SM3ScWEUtEDm462xiw19rO5rvobRCQNfaUbvAIz/PRw856/Ouy6YkRCYcVU7LC
MjmTPYUS/Efb7id/e1mQdGzhNknrv05MB5epxYeJkG0us0zmoWw8dj9DNS2wnwc2oKmsL4EaHfnp
Gjesj2pjI7tznmlHdYlpyhxoq2tWQGcwTy7jRoZJfJYhyxVyl8jIFhvJJXvw+87Xbf+/73R5CUOB
Rarz0ng0HWXW10HmoLQXpmdjsOoz8kXNZdY3svRGrXrrLcRfZa/2nb73+jR6753k2E0u6lB69Wj4
tn6OkuzjkpzsB/0cG/GXVs48OFHVOxhe0MPxrdAij82w2arW4K5q3YYfkJRGdTvh6rwQXZGDs9Z+
NLOsrEwMp1KeF5c29lO0u9/9F0yEZem/xgtiAsJT8eDrZ9cwZ9wD5Cj7Y9kum2Hu7ZHyfpFQ19Xz
lvJIzkeC9GoE6BTNCgoN8kauMWkK5EJi+EaghSXvdRlstbaxkpi8geu1TtOhtSb4jBmHq5u2mst9
kkbDTvaIIOP/ymYXADx/2FNQeo/ZlIJRviAzCp1tdg30QPgIFWnPA0TAhdMHaEybNf0MqvhxWFoS
mpSfgesrT9LgIQ82aS7KC/0hDRNzE9a4UCqLLkut9bfuHJO+RzfzywSByKJ1F0/jZX64ThyBh46c
PfAUkwni2tE2TzGSqgPzzlNhpvbj6JoPodNHH7Q6bF4mUimtF33YhcUEnDfu7aKE+54diyKKPiql
0W6jVqdOtlzTRy00hihQD9JLSZ+Zkzv75culjtY6g5ncOc2HEfjKvotd7cUy+m9A2bIf/Ez+GgCK
vMxQXA8Ymc04bnSf+bIC0/y0WI0tu29ZkHVUYRJHM58AgTkv3USif1m1WT6s7SRyv8k16LMZN4OD
ubp06lUY7o3Wcy+rNjJryH+Wennk8Ruw/OvgWvnK8qUGq9ANrAvGgBRmu2AVsihPzuh3v/VLy08R
f9STFG0qJV/WRtU+MovwUTpTpGEXm3eWqcvYhHT4eqgK1tNL03CUYbEPg4mWFxMq3cAx5HGos9xe
BaOD99XvhyvkNXWnuFSTrk9Rowrr24j/Pogs8+EadwqXGmtj3UlIntKN2KcuK8Nwrj6zODf24A6K
O5ZBizu5itfGqJvvrAIwIl86/Nyqus3IRnHDqspZh3366bM52F86ZKAc+oRtbxA770jFoh56uYNc
HITFZ+ikDSnhDDhzkEH2180pP1Y+YHXwrsumzTfzxwGa5O3lMT2a6WMNcoflPCV116Mo7VXuCZVz
bNKbuiruLqcABsqtMo7heuyCApU6Dt3S/WXMpGeb3ImYu9w+PdWuOt/jE+PtvSzLDkWT1i+eM30i
d5f9CI35o55a+wVoJAVvC8bt7wEiU1OV44efpvnT4GXJNl8IiTjwBHdyNgmrMVkojDAK4ynrbyFX
BbgP/KR+QCY6Hz80HLa3rg9e1NT4/hROmWwULdU/PZgBZanFPydkZVadV2qPJAeSo12oSLHnSkkm
QflH9zr/IfKBIXpO8BagZPoM5Di9tVpE39VYR4V4WqWLnVKDZCbPr8HCK9vPzhJDdopJ9PfB6Ybb
qKvsm2tIhrWe0my8YjFsXMYayPRAptjbZof9t5cnP9Los8dp4qdWLb+y0Y+fFY0aRYCtxlGj/PGA
6wSqYS4468ru73DZKp9h3B+95aGRY/By1FEQ2EiTtHuNsqOvn6RZ9Z9x3E9vORoHdz6ncNC4CJIB
jieY5exlFFJw77bRaw9hYrOAcOZ3fxG8V3ylQymHMyoO/eUM4Yf3QXWNncQtUce/DvFwHcIouZj6
UxYOmNxHeB8GWXm4OJCi3matYIj/q52TVthEPdDjbjCh+feethJMZ2iE88myFjQ8XMrXa1MAoDJY
eqssMFjnRK/Cb48xRohZrrGlhVSeDFN/9Aty79Iph/B/I6RlosZ2hEr7a0SYtt0hGWPgR8H83U2q
4eTYVvOkhL15ViNr3y2a7BICClDvqtJuN9fYclHZ2Zu+edcXu4He7L6RwkkfIPbbL1mTbzDnNt5T
JUdAFEOctdKaxrsJc26rhyMMyVBz9nExNjt+mQVKMm2401T07i4WfgF0DbxGluiSmQCBzKB2OchZ
DM/AxgpkX8e4uY0Ilr4h/zPvi4mVqjSL5ZFcZVZ7lKZdgXdAxW06Xwa70yokG/4C6yF6mjrlRvP7
4L1mB4LFb2+tPH8+aFX/wzcSBU8P+I/d5KkbpfD8vRAeeyVCVUuaCx1SmuOsGatZV3GCO5VV+nRd
cMkZgua4ngzWvLtUYcSr8NoTkTqgNs7aLa3DfNcVuXbCMGueg+HT9v1xy1OlvSliFEi8NPpHFmum
gQSyGgXuY5kC08IMLN7mPQv1GscRl6yDGqtvnZVpZ6VDAVLwLzYl+f3g5tTtBDRTJgjOTYN/K00u
svvS3UV+A1Vg2ZEpoWKcY9SPpHXdpPmtEeGUw5LpElsKa7E2whqhgugjp3y0A4u5XMAdQ7IxMW+4
kANsT8nXuh2Ex676LNGL25fYI90pau3PuAJxSr68Xfd1n267xFCwBiKmFwauMSV1vwMaA++/mkvP
dYziJFs764YTlpnBznWCHrpahyGSVyKYLKcqKSxg2Bz6pee/YgPu8/vUnJ7+GFvKXSToZ7dlVbtA
82t/jdEEZZFJJbuexcmtreNcGOs35ZLqd61K32a9Y93GepI/lPmwqvJhOksrlZBS6FvbKoONxFpv
WrJIPVNhR8q2aILq9KctuwQvNutyehkU1caap0sLDJ5rAvFfB1n46x4SrJJdlU3jfdk5yqosmuxL
BVXXk+qWksyN7L5lg04ibUCM3fFWMtlj+pnjFXl7nbwlfG12QZdvArSq1teOy3wfIrz0P3CzZ+bR
tqvU8U9AefQbXy5nF9D5BWUu+POkLvlCLBeC9TVz6mZ9GG9TNthOgVO4NSHVl0TbrwtWWZz2CTjI
OnWjrTSvBwcNEsXpfXyyU9RTsyS3btQyfprDpL7DkIi9Lm4w7HDHB09rf2qT4x6vPjKtgu9H6qC1
K8PA6E8PSWM62KL8unIe7P5oAvPy9lrhJt8CuyBhOEfFNglYxjh++J5nrrYHQmDv/cEx3xQ/vRHk
YsYCbA3oASMee0zO04ixlgiSqElyZOE7b5UwTvZu3LenzpjVdTs540fYsNCFlDec/g9l59XcthK0
6V+EKuRwyyhSpLIl2zcoh2PknPHr90FTR9Txt7u1e4PCzPRAogQCM91vGBS9/4pZg6UUL3hy7Es9
Gh68Ef7rQq1NFDKr+QBuWPi4s6c9DEVePC2+XLyq05nnIaKvr4rX/kSQrN2jelDvxSrgZNrd8N1e
OvWqqfdiLPBNOrMR653Kh1+rDVZ7hhGtwJQD64A0UsPiF4BPOLb1F7tVdxfQA2Lw+0GNjEuzyotb
p6vjZ/g3lxpCxq4HzS3zKBWD2K78R+fuWl4YG7M/ssSIwU3zFl7DPMDPtXDrrcQ3hjnevVtZRVSA
MLOwjzMJ32uBVM6u+0EppEqzWlI8IZqmghG7/kidW24DuEgF1fwvImzBh/kLUEy6SPNr91YQbq6T
BGImF+pxVtjoAnRNXPZEVTg0yasfBMETDJDLuzucp10MXvBeXtt1ZXR7Jwi89eWdvrzs4/9DhKwE
qrFITywaThe4cV7/cEtveugmPX2akuxRum0qSPsWk7rdUKB5sbDXNyLgMS1C21BdjA5rnD4GVCI9
8yJsojR4XUhfxss7dzX1nATja7CQNV0/irZ5lekHFejm164/zx1Uz1oJu5sSLeKdNAurP1VJHr3o
E2ZmXmbBYl5md6CBYcSo9V3HKuppuWoZfsvrNkt+Dzyid6VSlzdt4LC+hO23F7/GzulVxE2Rp5Km
ORblo97i0VM6cLeBGT25mHjciZtja7W3g5BJ0As1sHTBw8T23PFQxGwSLZ1Xb6pP6bZamuhzTLd6
F9crGdUqNX4q2ZzJoBzqGFkddu730uJGAE+LcJY+GxoeaOl0mzq+cedWJSm3sIJ9VcR/pMvSZ9AI
tgxY2TfcT8PDhK8P/g7KSxBERfUFHne19vdlV07fAV9X+6Ezu72RGN13fx/wFv1OLavazypyd9JL
Qivo/5kRtrZLx2t2RRs5j7B5EYP16+AhTovyxooKYIUqf/4OBZUTyk4s4cck2DWNCl9wGejtZjjJ
GYADOAfSvpxWdn1MHT0+2PoQoDS/zL7OQdXCyBaHgiGMnUe1M34LosZJ/HzlugGiZG6d3/KcDbaC
wbHcneEOxQ/A09o2tozi2AAgPfYWOtvohiPnuwDIkYBdtVFV/xxbfYSolPr3kzmaBx/rj32T9saz
xJbdnd/hIemrFm4GSeaetMzGojMb1lh3jCcL3YqTsRzsGW3nXeP67QpoH9Cc1gqbu9TD/U0LWd70
Vj/2aFhATFM9POuUOdVPrNltJBcUkABOc8sCH6MuGTDKqbm1loNfG8eI/OQ+8sl+rV2/jm8LZdZc
7M44tfywRQuzTuqbpkehFR/VW3LUiNvIqeWlHS+vuW4PlEI/Ze8NzenwGNdXlzR+srAVQ60koy+n
H8NXj0Rq8iTPpJ3CWcyCGQkyzwxvQCd/zQyrwsjk3wNb3WZcSXvyKNumPRUbq/8cgrlzfZlRtVO2
dmPWlp+mXa8FByvbZdQROidFvy0GEIwIHEBwo8KQ1EyKg4BsOsksp16W30igdPoLfPgC0VmiVdXN
D8aSqZZROQxDl9/UyMesZEAPrUMN0Ps4qWp/NywHNzBiMuqlt00R8Li7DsiZHxbHpGG3KoNhqGBp
uIS1qmLfWgoaDEtL+iVemp3GO2oOEKGSpgy4VcjXMoTmV4N4u4fj/4q/BEp7TR3ey0H6cwtydIl/
EFi5/w6oanFjJSU2x8uABMuZEZfZnZXf5Xi2mZdB6Xem/Aa+J+aEqXHzVx5XthBpp35NqUjcSEsO
1z1HF0xfscFz92NJBuHF9KJsfcmk4A/76DZOsglmK7pTkjI4Ja5fbkmJzV/5mh/dxo9+ax1bJsCi
xQtFVIwN4ybGFGDSHztv1FcSgggoWRht/iFXIxFbr9vZL/ZF4Ggb1JeUL9oc4zzedPHvKrTWUKOp
0LTAqPC7NX6YGSD4yjaUZzQnsB0o6omEiGoclNHj1Vga2X2qFvMCXzwEIeu9ONfcW6GEtJNABaPP
zc6tgaEsezUJhsb3uTnX2riqUqs/Io2lrQMLnhi2cWthqwA8ZH9jdeGL7QfRPgAGc+TxEB31gOri
NGaUg7ru1rIxqDWWg5y5Wp/dpjOb/DwZ7qquf++Xwboz0l2tUruQ5nVU5gcaugENtejddfR6lY8f
WLPd7FiXP9s2FjON03YH/C2Cb3WNikUyvGW8xm/9rrHX0m3xrGAN4dVnGMHWC3CTvbVIwHgjjjQA
wUF1LbPdNHpRWjV8aiq0LkwH/1RnCbMKxBLcKbyXfIgkN66Zkf+HPgnJ9Vk5OKWNojGplEueZOge
wznWqKRBI7EabuhiPFLRYc1tx6wZWQOku7+SyXrhrpO0087X/jxFZG+pTsoKPrCUHVje6jgncVdt
3KR2borQPfdJCsgcPiq8qHrhReUdeopWWo67S6Ru2WjYjUhgoJY5PVR2+0gyp70Vapcc8jxPtjre
vZsr54sacnYyMe2QSReiV8FUc5kqfdepGuYOmzjhGYCpx/s0Gb3GLT+1VcubEsmZW+HUlX6ING2c
lGdp1h9NIR4lXvI+Ks1PowtnWNx0rnMlWM3s4iwspWtwopXddlYnPt3iDeyyJFb6cOstBsDW5lMj
3OPbhDG4G1OiI/HA9j0xtdvrYW5C/XOT3wKEwEdMVpAywv791ywD6txHm7ypHOh0KjWKx1Af/aMJ
g3mDDsj0PQ6Gs9ohNN3Edb2XrepfO1fZDIcLiElG5WA3WbptWw/VtY+B3g7Y6V/bEiiT29pAIga0
7cpeRLfqxWcN2zr/hk3Eo7SkX0zXpHmN6I32cRrBPKyuAxKnzLp/01tImV0N2ySkmjBsDVPnQDbo
RdDq9gJj53XHF6NJWhJxNMnYYj/rVC/SkgPSjJRGZoyyZVZbtOF5ucY1Qq6BLsj7NSRiucb1p1yv
cf0pyzUgpzi3U2n+o+Za8OKl7hcbEMQZV7jwJaog2E/9XO1kMAIre4tNCL5Iy6j0KSA1C2obT9Ll
sctdz2k0H/olokb9jowZsFwZrcKieagW08OP6XBD9o0FPXBhaafV1rfy8A8yEdSdsDB/VWPNpEjd
qneFMpVsu7wJkFE53/NlpBLrZdpbPM/fPFKGRxMpkOpnE0AyTKl2G86bW5ikt1x/+l4ZVPHnKcFl
Hc3Tdo5RE5sHTPHodxSf/rQpb1VkQbil0QzQDD/fCSYsjeF9GpqGc65gzMiD/act4649eGvBlpl5
8BSaTrwBzTJaK7/KxuNUBo+mX/DF6aOeR1zpP/AZ1C+Dk7JTrm1jnTZ19NP2LJ77vf2mYKW6T4eu
uMliK3xlJ3uWgBZw/5qdMPZjWO5g3BMcnBaGisu/6dyFGJQhjuVsU9erX914fhum1vndGfYhNovm
m6N008ZfQjU7m2+nzv8UKlqh/w3llRkdO3IfBTflyS3acqv6pfZ1gASRaG3823WMANZxl78gPjfs
XX+ODrCMTMxAYpSQlpAycVdp6Iw/8tlKWf4M4R0LwZBc0dfGzPM1dRzAelZffFea0LttWmV8ylS3
PIeVcm/x5n+SLgU7hk3p2NHu3wn5Fgieei+jIBeRlimAnxe9mrODGy1lRfXVuJFh07Bz9h8/LlMV
TwtBVmFTI4NBi6ZKQ416h8p+dNPNegaqQIvvm7rnmZCkvXpqGxS0lz7MH3rzMqx6+EBWXo6NcRMp
PAu5hUOjN/c9oqLvMVGmqqz2Km6p60T5MUqPNIeC0U6IMN3JVVXowmSYDvaUIFs+aOzLl+xS0prl
psrtYav4C+owV1mvusDL/SrI7/0SA8HYK9oHFJ9Cvi5eh+MTzQk20wMiOfoeVVfA19L8GEjwulbg
0uDkuYQt/YEaoUubwTyJXRdCosoNdMod6yhXusT1DejGJncB1/edl+6qyfWPmjr7xw5VKFjwSxvd
9POQ1g2rk4++yKjeAyVa4j4NV1QOla0MXQ+Fb6jW2muSfPkCpXByIlb2ZeKoOF/rlnu0A71PTiFM
Mp+bfM/DHut5UhgkInjRryc9hlquGM5ZziLN9lFhmp+v/ak5gN4NeWKcW1yKV1majXs7yY15Ey+d
mjZdpkjr08CguOHK8vxhLyNyxaFjJ2QX1LFJnuHQCfusGDv838PxfOlJc2O4tIF45E53RlZmPKcS
LWNy6IEwMibzrr3u3JXsF71t66YInioWRVas4p9apQoQBtoZBYwkgHPIB/uBEsFSXtqK2j+X9Wgv
9jLqk4rC0G0xOj+aEOGPNRuNCdxo0+7jYSOZHMnf4Bfq7g1cmVaS9CnFTw1FkPup7dpbCWmX3I/V
te4+y0P1k5yrXGWJbcv0PRYS+y2fxTuPbdLgAGYnR/lldGvQ7qjkHOLGV5+ka7BgnPHWMWEX8usO
aKQ8mVhSJXaJFefSFTgASlwgravrLMqwvxrzd97OFHD01H+sm/Cr107qN5Ib/sYabFTMpq74msVf
ij7QvvWNxjO1gZyE6aT2jSQHYotp9ZKP5XzSIqNdy2zfKKiTwJW7y9PufnRRYxhWF7QcuVpuzMBx
j2yhlZW2cFugUb43xWfx2pTRa7CYMjoRHohpPUPGLGdjn6WtSmm6A/ENd+yHYjZb3oT+P0o8IW4+
51/LIEA0ZEipviW9dRhRSVkXM0CJmb3KsR+t+hwl8IyD3nJe7LRoVonuxb+RDFg5ZmH+iWPtwRmU
6luuedq6wuYKQpWj7h0PbXzHauDjO0F35M2nHILUbP8+S8DrHfs6UA7/9ziWS8VuQGYKt26tfkQF
GXbfz1FAna2fLo2wLEckeRODFX/QWAbiVSgVg/k6mlL0uhyb1j11WB5/wjNZH+wnLfFP5TLjuqG9
4KGWgZQ3zs5LveW/5ZfhF3iLu1APrD9piKEqFe4fFtrE697qqqe2iOydGlrNLWTZ/JRXSrbTyG09
z75rrVSTDNMy3QH7vKXilO9UG9LHb1zVn2z8KIrZsw527k8Q+mimCFyuUgoBd6zuamS1F3zxUiW7
HrShew5aB/D90l+mpr/LPNNdOwEoDwso32VRfm3Kcl+aVRJGZ5EduDY/jVKEPsvqX0b7Qv3zzoVt
HIV6t5N5/jZ3Te/opNBYbuQ0XdrDNKJBIad+FrvvUQG6OcekZLMUG/PjgBlJDmmbvsEK/SOgDXtX
DMOzM8yINywHc0xY5Muparrvnddh6RsU45tetjpGHv9Oa+0Ilr4ZYLZYsyo5wqbAt9Sb29sxae37
SkmhgI9W9ity2CSolXnnOfpPYLjavWsqSEC6kM5syIk2YFY6h4GtW5DY7q4eS/1e+uRgzcGda7Mn
t6qS7009KvqdbT9KVPsRihIxxGFz/n6dLYOt5VBerOynoqtJkP4L+0paPFTypD1d4GbSXCIybJ3b
AvEbeFogQJeD7DYvG08/zSmk9fFO+q4heUllbHVtIw0N3wsmz1YCK0SwKRFPHpJgPrhINy3Mo67C
NHTzItsOiV8jK5/E26tbNdgR776f52Ne5sotukIQcmIc+25MLTChWfL4/SfDwWkQDHfol2W1Ghb4
thw+tT+dypBT6MVxXGSfRmA73jBsCtOPfy4+Er0CNMVywVNifVDBSk2aA4bI+X7UdO3F7PvfEuE4
MIIQi/+ag0jZ5mWhk/nMuztH05S1prPUVywFYJqT5ms4buUJcnv9ZieLwxMMLWPQjouD1kaa/zMq
gkbwFanU96hokZKVKOpy1QnMsVxLuv3B0o64jYQI6nPpa1TVPaTQ2A5JNMRPCgArrA608KebA8Cx
qa6zRo3mIwoi7bZPWutH/UUNkuinYSTIA+uGezTnTR2x24d+Cy3OiTv4egvzTg6R0kLMThVve+0j
xwZDb4mWPiR6wSVKYNyn/tYvEmc/Fv4XkSoX5fL4v9rmea8C9fbhH151zeUMIdfgfFFIjyo0YyRG
JndDUN8ayKYj7pQaAzAh8tPhzlny08DMyU+bkqWWjlDS2FEJjh2jSWeDAS0a95KxTpbk9WWCo2tQ
amNdB0Zd5foJEcG90nfqjVbrE5DaJV2OQBQ58g7UGVpJNRqNtWXfwC5jfTNOX3kRxYcZdcltoCJQ
6FUJXmFtnt6hBzvejY1HjsLo9+GA/L1ohogkyLXvqlXSWv57nIRI8DVO+iRY+iY2CWT/FlLRNeZ6
/eu14gEbwzJrdYqJ6BcJMUw4ZHOixZs2h6ItTRm4kMcqXVXP0c9rqFn52Wq0gmzXTWx3oX3F9q0b
mc3KV6x2awMRvpU+OZODil9Ws5NTI9L4+l3DAz0v6pUMaV6Ydouk2j8sU6pduFTO5ZBIpVxOEaFj
+rRouoH4fOGlUeH5SuCnmLrxiblOlzOZImcf8y5T2AS8/xgnG38VI68OdoHcv3IrI4rlHBf8gdzi
0nUZdS6o2+XGh0HhHDOIT5f7/jLOF6shC49fjWO0zW3fkwD4fDraxmMZefleRzPoVmKMMCv0k5xq
oZ0dgzGaWWxMTu3xVwmzZlX3engaohZ1nY8zl3WwApXu8Fd/LDOucde5scd9Ww1LKvHjKtc4JSDn
iBzLf8Qq8hkpkEW8Qk2bLtrFiuPt9EZ5Kj4ELT5pXaAXRTgbwXHdyxsy5Bux+Zuh02EQdUvu+8LN
EYJOIsDLTsMvYwDwupVOFzuK7bt6O9T1ct0o0AzaoM9vpFCJWqG1Dw28SaQ5FFN6JhH505qz/iUo
/fiFPaEMyUGptDdvmM2ztORaka+8qK5mbLs+Vt7sqljHi6cyrOl4N04W/p3gMTGi0PeQTa1VtGw6
w3gG0xuzG+Whpd5JX79sSRWQEBsckYdtJLvRedmNZuxGEwR7cSlfNrtlp3WAZ4mWedPHpT3e4FgS
WAd91Mx7OfAB7FXZ99woS5+jVeb93AbWveebW9Or0CD4iE2R2bhtzfH22iVnRkoKzOk7LJ+XWCAy
JcZZVr+BhQdEEsSXvkYHbtqgyTOe5dDGgXXKS61nR6xHK5GDp0rd3xgAk8kIYEvXZ1q2ie1xOkgz
Nr23scuCh8iJm1elOIaLO13tZh3IO6eKvttuRK4xQ5t5Sijm9kYPpt3rWKmZrcP7lsNUx3+GKDWO
0pL+cvLWSe6yi1smoQbo3JFx2DaW1eInpsNeCbUCWbNlukygZjzuIh3ZRZnhtj1FyyS02PqnfVgd
6hx9sBV+z5ilL4dL24BPbikwyIFU5ulGRi6nyRwWrLArc2dV4e8EY0k2KUtfRNDOLHOdtxbaEoAA
luyrqL0GulVtmhjxtGvfxehgCRF9WAmplpDZzrjH3PEpJHt2jF1YqCLpDS7xCziV9Dko5vCUYWKI
lKM3ff/oTx1ktv43/ahshaewTe7KMUBVzYGs27n6VsRgr9qwjVRWpW16voabGu89BQR8sL9Gymyf
RfgG8oBLLkhlLy2cTA/cpN6uzZzvDTPB2IpGD2wDKhap+VP6RKenF5Gf2gfba076ya4rfROXk3nE
RuBXEXjlj9AqLyfxvycfQ8sJfl/VD+nRrfy75Xwv/eFi2JDWdfuwtATNmP+n9TGWQc9c+/ydDheg
gpGPfxTU8fEhXZS9ihg12ik2vwqWIXJtPDbzG1FbjHUkF4HWdPXCIPdTwPof4or/dkuMREsA6X6J
HoeB/On/vIBENiP4BKfI/9TJzMrVhILommV6o/bldKto03QrZ6YRMHqJwV0iVdbS3eSJeVMMCnQV
wnUmkylJcVvFbu/9gp8mStD1cL269EGwQ4w0+zr5bX2MUAPdSDGtjXRAhhUS2h0ejc+6Wp6lPxwz
BYxQEnKLUHMzDefU+Ajhs/vv72p7pI6/9CdBX2+MuWqPCCUrX39LpxHyG1Pk3qMMH0NcZGHLWhor
C4t9yAJqeSv0L9KdT1BCEujPl88rv+jlg8np5c9y/SCXP42GcD8KOHwgCepRZtpqVZOvsiEa2tU8
mPXJiBtX2xle9UWZanXvhlFzSkt2JzbK+azzd6igoIhuGdazanjOCvSMdcCl23yeagjquWOXaxlt
IwgOXbkloW979RpBKgTATxMC4yfN8s217zfWujZUVIM/Bq7NNA/mZoWzynzjBNoxwM/YXpf5FNz+
305dRPNBMw9xsQLnPx/nbitd9tIvZ3IJOauQxd2h0Yk00Iwm9zv/pYl2IOiUk1QapQIZGb19QEv8
u2kObLFkoDdcZCeD0theOoskfjDLFkNb0LjVBoXeVR5v8gyfphkpDHMVItx8H8/jTz56cGjGNL2v
loPFV+leU2v0FKzFcn5pOq0FVrvAx2SbAOajUOFQA55iA1dg0//112TKCjaYHPQeEwD8KxmVy1Sj
t5bfQLpI2RzQs1BPhqeHt0ZhLzYW2kM/Fpq/cn1z0yl+eNdKM83ndF0mZbovMl99MBFBfEBCygLL
yM6vX+bJ5DR3/TvkdN67ZG5Ztj9SZyiPEiYHl/zHFh6Jtrn2UU+9/BagZBbOlPc6NjVavZ6R7+Ol
alOjm5CW36UXw5WPXsPWi++Jiq6v9HZltMTOeq88YmVer5oCgZdmHPTvZV+fWycAy1Ag3I+bbPZP
H4FCAIXqv+adXm7i2FXuI7v38Lrr6mNYq87J0WtwFzgPPMuVzIYVZdqnVROBmAVJHS4lkwSbmp2p
uOkL25t0sYaxfrfFvM672foxKKwUvCwe75tFdDeK+5/tyEaxtnUUUU0bFJ8RlY9p0SF+FKFwtRQE
cV1B2m2JkOZHhLRk0pAY6qbJo4cGU5TLo6FU/FeznbNHvn7DY5SEl0eD3uKNUEeqtZON8ljar2ZW
5Y8R8NC/olCusnA/wn0hi1NWY8uzPMyCJy3JG7RaaEmXsTzWKZ48db1ff+rPehSwmgGzgWExFZym
wB42g92NZ/SFx7OXoeGaRzYJTxQnt7gMjSEGe85jFxjFZX9y3YB82pDEmYVrkmxGLqdZspi1UNZe
eTjHrya47w+1S95OhUC3FRlRM+nJIPOuXXRGzbpLEEkI5z2uquM2NzTrZli0uuPxhzaOxlvkzsbR
7rUCABR+cqHNO8RN2pICouY8RiYAn8VPrk0sUAKD8mLY4CsM8kSPib4o+bikALUs8B9VPvJF9zRF
ociffyO68B4Ze+l7JMpCwFdNso6COcGhwm3V38280Uk3nC+8hwvFQXsd7CY/46UGM0KYEBf+g/Ya
+lGOCwoOeYjunQVToJrf48Kp7l32Ev6qdCveE6y39heIgtIFFnirJW930aqNY2WP3CcoDM9OT8Je
Ao+POxXJi6fITLVDZg/zDkZZ9kay5mSXFntOcepC1YC8YFG8ZRCKTxA61CduhOLUF85bIIR4zFis
NfIIzV5GbUudn37LqRxI2FYgqBJn3TcJpYtErd5I08CErJVTbAK4WCXDnK9x7Zm3npLA9vA6Zz2o
/SKsQa03J5HzANsxvNMMM1rL2i9p5/cBnWrH3cDaeW3WZoQp7KInW1So7+e+9kylplwhQ+38bgeS
/kXa/lRg0K37KKMCGYTmodDmYh+x1tvAypw3Wj4Mt6Y6lht5vJhJ9agHhvMs/S37G5I+FJw/+sFY
nlEWq3+5Zpq/lUWv5IfWoUjlqG1+BiyNcNoi50cmLj+PNTgwKRv008pCOOYOoIh/q7C8FRzX33Cv
ZTBwYZ0vHJgr0isavPKIokSGwtV2WLhVakNJ1si9EiPUPL4Zy9S+aYwGXjDSc2jIUOt5rv0Sea9h
1O4c17bPpUFpVGmd8CdGjHurK7o37Cz6fY0G0nLvNK+OAaS1mPMHcAfDqp/SYgO33QSqbmtvWvWr
mdXyW+U11k0WjBNVPJoGmkokjN3HYhGRqv2+WmljBBh8md1ECBNZUGHeSbsRJBQoKt3NJcuqWvl7
+0L65fH93v4Urxtqd6Nng7Ee23JCEDIGiwEkfdPraM85XRHsEqe2dxOGm69GrFGG4E18kFFyDAnK
7bl1llEnNm+MPimfssGxEdq+kSBIV86DVlX30jLsaAJTHVL1W66f9TU51hTt3RxeRGc5HbYNXvas
/gKg2j/3y8HMkbfU0anaS7Ov3RlkdvFdWjLFbaI3x1QDXNSIB8LU72NkFjdR4Rk3uH9RBV3qcJVR
QJ9Iwmot9Trpkzrc4NlAFtCIv/YrSqjtlhToxZZRYmU0TwDeLrHSlac+mNtqYvPP33wNcv5LlY8T
xqzgGfAYji9NO8ITisrBCCI/9++ssnmVEgQVSv/OVcpXKVe4oefJmFQrrCXSIVLQR/+bectVJNIv
IK5a1Md2kZrtZfkoi0ZfQbHescP4JMvM0A+DvZeP40ZGWZWmD7PxNuhYCi+ay3IokbU++9qwvyb8
bPT4pOuS78MLwsPKvN/7tYeCTVKkN6levPkLMy0NzeGmb8cYFCS8NSsEQt6EWk3mkyYE2a3ZRP1L
bkb9g4WlRBV9Y/Hj/+MO/yRAN35nCm5L4WyVz9jhGbsIHPstGyCU3gJrca5Im1ffLn958TRv3AAn
BmTBC+CruLfGumbvHRGdAT/+n7aMp8t4l+p8hSvoIv/SX+e6L1ZCyKvCrnnCQ4WnTzmdpatWCuQV
Y/1ZCHxyCJbKK2lIdGEXnt/l8P85qQwpNo7CxlXDe6+Y+XWy2NnGTeceXNE70Du33bwzdHtA3Dsn
9tjdFW0FcGVSvlhwqCX/a7u2eUBVZ9o0E2sWzBii+bUOQQemJIY2In8i8nQX4b1+2lCjxW3ZNqw9
TPpn2yyccxR58G2WM3hTHCoe/mHZTtu/BiRkoM6Cf5OzkVae4VKXjoiEpJNpb0Pk2bZCoBB/Yc/c
ITjSgPCBb6GV2k1DufCoYZg2ra4QsTH3D15QRkcBfc0yKqcCJSMNALh//M/o5QrLiMyTSw1OrG5N
bF9Z7Tu8pFQFLL9T9Zl+MvpfIy93ROTJfLKyYDFvyOmSKG21AilANhkNoE1t1QTQw7N+0jeXm0na
o2fomwIAt7q/jl9upiHp7y6CF9nowT3REPII+la5jWdN3XWJGTypeI/CxTWab4PhPsWiGs3fLyks
9Y/v9N9UpIm/pmEOv7uOgscU+7z9ODjDzWjpv+axe24FSdXYDeYiNC/fQyvWrdtOH56jUlnPrX7R
EbjgQUf+Xiv+lzxbZZ/lKnF0h3PtZcN16UsTLFtY7dQIjBuAL4PmZRhH9a3b8Pw03ijW6Xhm5B2Q
Es94wwRX3UVGY+xktHbHBiMKC9iI1YHRNks0FTovQjnOxG7AKFg3alN4a7c4x8p/X/r6Oo5Xhg1M
XpqG6ryHSFMOcpU9UOLhRpvVRN3Xof199sbiHfXKJ9HIfyXrKsnGTZUiZIVGdRvshQQuh+vItU/O
BqGIy6nWYZCA2DE0pkg76oNziEO4WI5r/KMr6imp7OB3ngCBgcEJ0iz52aeK/t2ucjQG+jz5VgdQ
4ecW1JjWADWCMRa/Bj5SfiOJ7Zeh1L213aVQNXWWG2nKjmoOeSxm5XineVZ2RwGM8msdmD/S3t2n
2YLmg4gfdbX6o/dYl+tZYz8BXBp3Fb/wbTHxjLdrSsJiedYqXXJQ9PFG9MikSw7Z4h50NUW7xC5m
QhI3mEZ26NPkRjTNpKtSptdwcHuoM13/PEGV7RJsp73F2hHCU7L1Qx+UwNKEUR7fp2F/9CkjILwF
appSskLuNLP7Z/T86oOvLUXl5UolWRD2icbi8gHkVfsAul4hr0Hl6NUqBoO3M9382xX2Kmef4hLu
qxbxjfmVjImx7PA8VCrrXAkfZUuX9MjlwVfjdlh2hNKnI1ypu3P4KF3cqEgMZrz6ZHBCUP0EwfYV
SdX8JXLymbQTvPk+4n3l6rjZTqxZhA+V48yyBiNRHQxPzV4i8K/7cTayjaIOyk6v7GJdKIFXwPuK
tBMSuzvMr4Ljpc9P6+e8H4x7Z1UaZoHwT2ZhoWFTDlzWcLah/cmrYgDdaMwPg2X9I91Uyzye0o5+
MPIifOmrav+XDbEVaTBtghkO71K3lgNyOP3dGCbY4lrvXdKflYG+62ojXfPP74GoLRY1Djmjk8iA
Xdy1XLXGYYY021pUwgIr4ilu5/mqQ9yB+jnM+rKoz93sBA88BcOHejmYReStTQtwgQxIn4xGYOvV
Bd2xxMsl7EDlAWGA4//rGkmh/hwLTzvIRBk09OELknzGjdbDxClcHPykLnM5ZBayGCKQsRwSu3EA
ljiHa5ecXWs/0hws/U/tP0EZzm8uOzwtTOZ9Hozu6oIw18YpesjNjY3RWLNFIwYByCW6d5r9u2Wn
wQYG3HVuPQ9NYD9H4de28Ycn6UnzYQRd0Qw3MhaUU35USpdEeADC8rKHAvs8766QjzyauP2vbYF6
fAKHtE3+StEp2F9D9BG7Zaxv0oMY4qEDaQFFf0bMFr2aoAiw5AvVk4zlvjNupnJu9jIauajWR+GE
3C7A8RfFUqu7KdIuU+tJq1dZs2Chx8BcoyORU7xZPFlschqHzE3+CdHFaLakcgDkx8r58jfEOHOb
zmib1oVmU38GqJOCeXwog7K+i2GtX+E80q/ySeCgEeuhCvIplkzIp1h/5kLX2Kkc/wDxBn6MxJRR
3MHFHvfKpBQsD0npan72qwnG6qE24+4JHOW9dEd1/B4luAd9Lj9HGfq9dIdUKXxE7zZh1RjI+oze
UffxIGV5a4CfKJs1Ge/ye9CYpyzBuK/th42hK/GvsHBnvhxR+JIlnbvFixCj4Ql1SdRs2ycb1cZD
2HnNYjXRPMlh5OXKqqNX93BG8FqNXYiRKF8/xAuavbNt81Jvs2M24rE5zzdSdJP6mdTgOoCrI/pd
1+7Z9AP8kfs3Cbr2F5GTbjXMqzbXgR5D7n+LmlXjQ4grC3fjg6pYo4CEAeKAx8LlTIumOxxin1IL
udxrvwzq7ENufW7z0FwcGKRPDrELZ7Rz9D/sbbv73AGpWNqwusgzvY1qP9+SnknWeHCUb9WILqit
RJht2E3xBkPOXTmpmZ1kNJjNnadN8WOXoslpbdLCT7aSopmH8LcVVv5B+B/CKZlhX+4sx7PWlzvS
DRT7DG/jMkFC0hHnZQXZYsyOMZPKbd85y1mkFO55CDT0m+LZPU/LGYkH9/NobL6SbwrWmNSbX1Ei
2Yjfjc9adRPUo3satUq/d30y9/+Lsi9rkpPXtvwrJ85zEw2IQXT07Yecx8oabFfZL4RdtplBIOZf
30ubcpHO48+3+0UhbW2JrEoSJO2116J0816rHkRlJB87DjUMX9b2JgBEe+m0tbsHjs5aBpr0t36A
FyReC/Wpg5QyvVvpnRlF40eQ0uVnajGlv2z0yCuk9ytT6sz4BNRHBYfgFeBZeYhfRpfg+L2yw22b
N+yhVoXDvRwC2bqzD0a8QZcys04ScN/z1PS0PcKA/j352gVeHr7dbWh4AWjnwyjC4Ggb/bc390jp
WePYcmk0NbYHOJMa1kYF2mh/ULOnmq8v6RPQaKdsnwdmQoBCxR8zHJAt3VoE6zk6STHJuTm7cDfB
wSf1AGqDSADFO7khjdUwlqY6ZGtZ+Rym3QPWCDiRroYDRLTFz9Gov9aiBwdSafmg5U8skIAJhVWA
HmfklBnCr0goyXMmHpHiWy5F4wIl5RUnY+wqKA3imNfBosrejoN7G9EeuiJaJQEegvSbmgvkrnzA
NrE8kIl+qW6A/ybzv5MFAR6QGAYVRP3M0SsWZKxcbdV5PsiwWI+sq3z0vV2bVmemeBBB51q2i6k6
dTOIUra4H8AKotyRQY4oXQzG7EC44YWNYbXQNGFuGQgcLx14+qzFOIDRKmYa1OOUcXJUNYbo70Ez
84crZ6pKG0SPY1KfZ1+Xa/ZOcvcjQZoIwhRnAV92iDkvc4I8geArPlI3FROsiRBO85grWNTsPhlp
TnLPJOi78Yd9hYLwd4f28RFOfcHg23/X1S4/BsclSJpw1nDXQz6EOia/5JcfL8dox/T+e/dOD1zj
ZjkbCJyftYh9twBp3FJnTAzDVB0iMz3Vtb6YfW/GuyEkr2yRQy3sfeIhDvcGePZO0m21CxRM6Bk1
56c1YdkvhO2L3dwhsbrYCuAWFmRrXG+8lMmZ7vUC2SSQ8xoefURo7QOrNDSN5rGCenOxdcLcOP37
X//z//zv1/5/BT+K+yLFCz//V95k9wXI6+V//dux//0vMZn33//r37bpcWxnXNs0wabFLcvU0f/6
9REMOfA2/gdA0X0RBXl6ALY7W9tRghQ6jh+5OhulE3Q6OWfI0MVxtfnUQ+lFmmn/wcTbew/VML6G
zPr4lQqEK/kaRxTGPs6r4YNnV6DXUSmthpGC4V8Md4YPfHjV9aDGtWL9K9hPH/u+MXdmMjrIZ+uQ
1nAAf551AKHdUbg414N8uVIVgE74AtL0/sbJdc2E1F8enMAOuUFIG2EkqONOJ3RB70PsokQGuJFH
LbASqhmloFvSoRThFna8xFFEDMUKFMkAfnTAytIt4A7JZIuG6OxouP/JoyhH566H8vE8CAjSbEcT
pSmU5//+bXDz92+D6boHanac1tjcZga+j9+/jTRhOHYB7uKQJsD5DHZQ3ae8qhAwNOQKartiTTYq
oB9hnIWMJxN45JC11QB+bVoyXiHiCn6XtOwuyKdppwKCHDmwogXeuwBWg9wlDTuglBtjO0SdjNa1
LL+Dt3f1RvMhuOR3Wt0Hy1DH6TJIsZDeOLcRaEAEawzkpVI16jBLnA+QjecugAhNDW09Mk6jhV2b
YAzYpjbzkYqMDeO0xczBmDEWbxtOrca7PjXY24YTdIExUEfVgVxp0GBJbDrDhh3oFYicCrmfp5xs
mDKtPOeeWjRlU/Txhprg84svYCya9qw0L00JrDSbLkNTeqbmg+MNm14TP6Dd379qT/d++64B6uae
Y3EdXznH2sQ2b75r5OPpWuF2wMpAn3sXtTqUm6BiDfkmK3OXU1W15x6VDQ/Gw2JPnbOdmhbS+cB+
QDOoIvXxy144ZJ3qc990CcRokmXMdH85T3U9ivxtNdefZ2Ec5FkbchC+5WwjDYTYyr0UurXnkLnJ
8F68yLjNHpKo/UqSv03XZWuwpIpJAThst6NfDi8dC/IDNtMD4kUIHwIIm2BVE2qXAEI88+i4NLO1
rkZXLk7XfGhjHwIB8rcR3FjbOfNKr0EKpA0Q8JuTuyglC5vxvdfgMTrbC2aV66L2QJ6qIHZUaNVY
3fFGLiEhBRwf2abrADm2nf3SvoBk6wjSkjjR3sZSb45bktsAL8/2Ul1HZAC70CehD9uafknXmXLI
yNaPYK8bWrCp0kx1+QTqnvIuMEosMNuBf41M9ylUEu88AVg8s6ADpBs8+yLjV+oH7jZZGv7w0Ni4
r9Sha6AKWWXm0uSALZItgRbPRXkYVhA9kalUHrhl3zygYphdDFDb9WMyLhLQfywgdubGS9b8wCWG
e+Tv+Q9eZwdnsLzcTcThCGZoW0CC06UXRdpEHG5lAXBpOW3WfpGJ15r5Mx5wbkQk4cQb/mvaycLa
4Izg6908TW7Yb1NPF1bzz1PP8/w+Ndn96BgbaXwCZzMgtg6VQGGBOjHNFKw12td0ckOmqbtBTPZE
BXSPAX8t99QQQAAuNDcz1y6P0lPXIUM6AlgXa4LkNJlUzabOP9j8LPWO2BOSP3nNg8hmNa3+1k3t
oRL1IQODldZhJS3HTke2hSKUHKovommhrptp7D4toS4IJtN6z/UIK70xlKsCVFwvOg6PjEG4Wz2P
6k3Ts3TbdVBqCjXd+TjKwtlAeVFfZzx0Pw4a0BLSAhEz9Uobz+AaAOINlvXOR+x47XUlLH1DvT7Q
v3hDdUph1j6YaZCdsRlMz3WMk2VQjKNKxrHGfl820LtiYZlNNuotqwSO5NNwf2vZRnLQ1TTzXFNN
DetcUe9YZj/NnTRdjWPrt0mkx7Mlq5bNK+gc2nWNnKmLjrw3B4r3xjMirtjrdC27UJEMZgP8xWJy
IN8mBwHJ6FpfmTQ9QBCU75ha6Rp5E/nqylg3HZbaoUx25IPZoYHL8hXgaHxV4DgJBD95/pG12oFo
vrIh4NjKwF4Mev4xA+EKwyHIMSvrYuVJoBYGBhVx8Ow59zIBBE52ffQt6McXANjdJ63R9T10pmLI
jjXZF6+FELByoJEj/upppDZAPbxWwlw49HgBLwWfRoZY9wKYiueDGkkONFI0cQPEDQN9iYeE40xq
P0EwJsA/jUM9KpjKgnGRA1TJVObQttPDlVW0PSJfv1yoljegqkGy9x0erJhJyjDfQiQX69tyTPli
8sEJXwUWoH2rzhLJlJZpd6wd/0ym6VOkMUAPgMK669nPD9zk4rUgvjJ3TsFA8TY6mrZ0aq4fKyNF
LpUbGwiIE7xRKANZqd8R8Toxu2Y/mybv2/Y0mqw0RZqnj02Z1FsyjSxQorisX1DwiMJGpSM46Eyq
EuFHBJTmUBJX8aQ/2SgWVcfesQpcf+vmNaD55Ecj5klHty2Xs+3v81Hv7HwzHzWTeHzB7qg4CRHj
6Tc6qQHQINdPQI9AKj7z1tQiO+sGfeokm67cqNYYcXKAAAu4BkA2GG5m6B+ymMLjDAKcgYGm50dg
h/69mxz/bpvQhsLm5TIaDGPCKNL1aNzoQlYU+7BwacXgC6HCA3jzGFiOIRZzW1PGuTl7Y7uTLB3k
hK9onO0Y7CCwSfoCwZVXBoHwJ8l8/BIMMKVHRpm9VICe+iN02ErPatZBmvaLLhqcRyh7WgDXJele
16FhaHFQwMZFh0Cjdm8YEIkn1xrnX1euriusyRVKJLeuJpJ+rdhny8wExA6KgRGe6mBIYkMQXagm
EMpfa32BXPzfOwaOVZdTuh/ItxgVARK5mEDIO55/nkxY6985YTMeegtwhPkK5DpfAaSJb1eYO+gK
6eB9mE3z58JVTCS1nKnPtdPcWtz8DZmE0AFwUJYEAy5L8GrhoMXOw0M4hGDZV9v7QRVU81NEFVXn
bJrdql8jyXW2k+/v01InnRdQ7b2z4irOOw99n3I2UY2GqlHjgHNWUCV4B6O0sxNeeuLoakE9sa4g
iffi1DL5IN0I4lAW2PWKBmwsueldRF/3Z0igeUviOw1iDloVqt62rwhWqYvaUEFDSLsaoRSsWFbn
DqqRbWJT5Q7CgZYdryF1Z+ofaVxVgdER/CJxBPLM8NubCEcdgVialjO91einADmEqUQEdFoS0VJo
7nVlpDcL7nmTz7SEku+rI5oh4bW2Za3gC6sF7AB7fcSOIcy44EFUnqPRZM9ju+5AYQWgoCzuQqHj
yaC8eCSC7Z8GUa9u/HGQrwaBPlJuRgvr9oZ33XrO4JNmrB8cv1hPCXzU4ZM6AvXYHvINVR5g4iGz
G3yQyIoROOJKpYOFVhQ3B6pRIRMNP8O5TbVYOVZWjZ4gBlGyF7uIDmHcZLuqkvvNlBlATIfbeaf2
VE6zzEOl5CYQsX/6JDR1EuIkdghzSPMp0vGKmfc4BswAF1Yqx2TreGjjkYmAJTXnokvt9NiDQWo2
gRMGopL+Qbfs2l+OwMIcCwHBlgU4CsJl1sRi5QRBh02eMlJ/r5xS5NqBv1d1GWFur8whxPln1m3z
sAgDEIAIbLI0P1ikYlzilwKYhAUcm+mbbrToxT0PC9DBgXg2TBjkniBNgTN+0KYfRtu+Lv5kkzLK
D3lnvPlRcx5GHTc2D6uf5QB+juVNBw27ucbsMl0D6XLIOdQ2HAi5Q2zG1YEBWp8uqD1VJWiEDgUW
EAjjKIfZlZqzDakKiY6AK2ZCRCh+q06TkNftJFdeJnDWXaEBAKJCrIVWFPsaOshTvHYKu6qOhMV4
EyiNVwrOUgfgZiUSpIyFQ2s2iruChlCuc6SNrihaG/Y9YjId0qEB6IwA19OQVMh5eYkHccHO3vhs
V+aw1EAJ/1DXPTCOWdofQIiVngvNH9dGMQwfYhdqzzzP7ddAlHipue5nS++ezDb4KQFo3PW1i1Ok
xh3sRVbbr2OKrJipST04IvoK+bry2hZb1efKzvt9jIQ65MUpTLXH5TOvCmtPo8gUYWd3qVP5cbQr
7W082by2eZJIQTuQLxWIzMhLirVwlbn1ZIe89uHvJz6WyW9PfDwE83FW5FnMAwTn9qw1drLOjry6
enRB8b5IgMq967EKvgPngERy25gipRpNu0fS/8oGymTj9oG7sBxr1BfkSf2lHYud1hrfaAarLBoT
VK4GIKQQnk14aOjT3F2O5Fgj8yIvXnedDTlukEHqpnXvAtx7mAWLyF4X4HJJ+QAGUyKXnEWNhOnc
m0jnOEwdNM4HvA+npvj9Fq46pH2fuik+NRHz4uxsVCOA60byefCEg1h6NR4qHsUPRTLoi1FnwWsQ
xQc3isznKsm6DVR9jb1rOeVjEICDmjyKIbjHs6X4VDnIYvCtFNiZzqy3qbD2g4v9ol82w3kutMoa
zppIUIDKNu5750idZOceFxBmyPX27CHJpAJwiOzk0cYeSBjcjYM8vjMiXxAxAiMS8jgGCcbcOdEM
CDxt24JYdzFnms3PTi/6AmVn50yWSo2iGs2UZ2OzmV2pVo4JjtrVbNMlJ2/98zyJZRUfdcP/wEvw
31KqGGI9ZdfzMxHfzua0HfkqLOpgdWVTzLnkN6iEMgyiGaiAQI11N6h4LfCEwYpsFkte6iFPEdJA
J5kwsAIKbxoogpofkqiYKHnpigGkwFbk3jAfB/M0qGK3V6PPRFdTsYnpauRKHb8+IqiJup0fZBAu
3fEAZ6DqWJ6IoJGK+S1r2gILcBzce0EjHjJQ+qsGFaDSDQ5xDwGq2SZqaP0axoiTmn+YJypcoKmR
OAv0oja6/BxEKXgnwfd7h5OV9q6s9Hpv1u5TozOgOKiXCqMCRDyx8hHRQ/jhBfyr29A9PO9CxGDn
ucJa4oSS83RtD4IfwdChhBNrL4aadpDIqXmlo0jdhkDGrrTTfkPNlmQWC5JZpCpZqXDS/NrzaiJD
b/s9t+R2diYJLZq7bZCwGjAz3fKafaFVHLZUSKqqplMvstwsBWlRSLYKz+t3VzLPK8IiSDhA7Uja
SH+8cVX2Ra2f3DRZM8ApLoE3Ig1GFYixgs0/jdYQH0G8wIPM64azLFlSh8TvvS0F9OgGhCZcPuoT
nxLQ+PmhcNwXQl9PEtFIwvpclM84unm2ygpCdWCA+gC4k6qbqoiK8NlIBw4iN7/74MvMXtoS+SR5
mewE8tsuCAtWZz3O7s3CNcHv6sti5ScJEnAhzfcoY248DsUBuCT+QJZBR2p2mPQjUNdwKJVDahmf
TSh5nchkGrk8Qf8LejwAiy2Fhdh/a47Nlnr7yDDWSBfgy4xrkEDywQlIOCVPif7M2KVJWbLW8ejU
cnsXFjZAh3M3DZlnuOmg3mkGS08fjAgpLLkXfWU8NPFT9oZHt8uGlSFssaEmwL7DY2UPyy5LxH2f
9QNSlOwC6OIeMl6qk2xZaY3AFRT9XsPB2gKENCHY48AgSkUHSZupZktQqGOz/Ks9+8Tv3vOQxogE
ltuq56Z79plnQERTHMY+NtcDxG73SOZMscLR6zdKirBUatJzW1bQaGjSDqQKpIM7twnlTrwV8xzE
ciEZVB50r+ZrLW13Y+OMH0XJcFjQ8nE1Qi/pSzRmjyUY456y1KhOVtawJdnxsX5qqSMegtyL7yoP
kSSy1w7OPNOhry5QWtAubtmUC5nmxZcB38OStx7IO1NHeyjN4KsVgmTp72sQAwf/N4sQ8GZ4joOg
E1dsjtZtiNEAkL8LQMH72FcS57muqx1A8q4doDkFkvGpDb7jHZjxQHgzaAcyWUOpIan1pj2Nmfqm
+mAnwXF2oxqwrRg79dOlGsPq5/lvhkyz0UVp9G2bemjMf16dZu/K5mvj9PVGYyMCfuBtB5tlYxxB
/Qeo3VTNoGR/pioVjVdoG8+yPkWViaNEgp4aVpsHZ6rWToGR0JDytmMW39GQVDRB9TCNFoiHDE67
6XFZuWjLPc9Yf6yzDOppv1qUh4ud/Bcb+kaX1s2Mde2BzJB04HvkSoqq0J9qhxWXNsSPgOzkVr27
Ac1xMMFW8YTl0LUbM5Olpes4o6CnKNDmW8MrxclSD9tYPWdDVWjAqpIdZBRyZ/q5/pbykYTZgXEX
dNIGZECWSI7JDgNgZSD1Vdwuc3tOBzFM8TaGfijUQbYotIMF/ZbIdjOWOsqsXodD98M0AcSxsat8
iqqmeEjGFvgWJyuUkrO+siPZbjLkNyKVB71G1i2kGaE3Vr00NnBx7JuU9dFGjPkJRELRbugB5qam
b5oBwmTyWNQA4pCpH6Cg4HamWFIn2SCPd5fZTDuTyasA2cLbK57mYJ0F3IJ7NDIjXwo3758jqzeh
YhsbQN0Y/TO4anCGlsbNnQX+10fcPOtiDADZ1ZMX0KqkGzPu84NXRdVDnY0jvlXcEv9vHmnghLtB
AoaeI/qXyCF7ibUsXJui9U5hzOWpA1horXGArKJCf7DMzP0OkqvJFfD4cJ336bUrntmTqyiYQ65N
m+wG1jxXGoPygVMhWynKB2t52w57RZEXioOGxRnIJSzzwUSa5jYAEnAfCJ5cmiLLVsCuJ59xQnYW
jmv9aM12X5pN+cUcLGspkO58H2vIZ2+k3eyMyGb3OrLwlpIV2deUg4EMEhU7x0gDoOqy4hSCNLoG
G44h9k6a7cgGotfiRDWkDxQnauqGjEAcp4ZQ4bTBNzZo3oZcyIT81HQx2m27s0qrxrEDSBlI1I7I
Z3tf/2Wj239uUzc5ks3t82RfB5yfI7fBrnfd2jqAnJ2vboE6vUD4C0oKrrM3g2p4gQ5fuSs0MSJm
5vUviG6BvqiLrtws5eaDpOTKLQJ9zqIeonWAF+cOXPlgemcusFdWYe8cE3tzSC/wj1Gnq38JoOyG
atZaamyxNvRX5WDwj3qtxdtGFHJNY1Ua+8aWrQO6ajjnQZVs/BYvfOrNCixDJOS9NjTWdrC0Bb2A
2FKvNUJSeOikOzUrL6pXjg4ZjtRrxZoJG5w4MRLPhRWpaJo66zchx/pWFWMGfUhPUQVAxGolU1/b
kTs5TmNuh1M7DsBGE9dAeRgjCNdiCIorsqy3ImIs3+DgD4k2Q/lmY+DNQYbze5u8qxpAEcceW9zl
SEZhObCNpv2mBtOCXHhbdg2IXvo+LZaqF4rgb7296jUMca0VU0QtuBoSc1KTofFMeeBABM+l99kp
6Ukm0FaZx/9+fcqFiSyAX0Vx0nmhb6E21DyHbY5osg1otdTG+rlMz2C1lJ+ychwuGfSGyIocCHtn
QshnRU2ma5BIYLGzn8ZE42PfQqBwzKXzwQqGJc0MFqBlWAeySPaZPW5LxRGRK44IKgoZ4zgYagXL
uQP7QLzLqK21dZGsyLM3izfPzA2T0+xOTXKZbUFpB6ssxZJoqKzPBMjOTKffxBnIB6jJeaMoAv0H
ZiMZWXkRp5wH4fcrr9CRk9cQcvsedBjTXOTFYxwMUFL+u9f7XATupiuS14T1/jXXuxcNznl46Ydu
60DI7upGo9vpT7Y2C9sVqxJwAb3flXSTTvcrGW/1x7nnNiu/wbuFpp08wTqUboYY4O9Od4cnUHQ8
AuLEzoDwj09ujf9WGGbOijrr0bXv23xchUgeA3A1aHSwQuE9TL1QQ5J7bLcATwxVVJIlJcANKXKG
1VR2As3lEajPLTmXCTSDkJz+eZpKXVaKxDrbTv7Pl506lUeD08SrS7s5l3t/QL7S9EnUX6Iu30I+
Z2GLpDnQ0D99hlaMn2mQq+Z9//N5J6K7IjD3TZ+0yKOFfgvVpGr+3dYhg3OBBWa+pmH/X2P/dA0h
8TsQSZavby7ulBp0K2lIyXsggLTaOUoX4r++W0f3OCeD9HCUPmUWd15GPddxXgyV4h7CkpsKAhXY
2noMadV4hIJKOnykwoeO3dJEjuyujmJEKWUZHtiAbFxhjeFjFXr8DuKTm0q1yIRzIewJE9+CdiEm
AVxe2zlIHlx5wS6PHbA02225Rd6U+wrJ9B9F6NQvQyYhIsn48KRBSnSdp3l5YbXdb8OxGo+dUfeH
fnTqXY0ArmIBdYAkrLNHaWPP3GSV+ynudbHwjSD+NvbeqfJTDhKQ/+Z6hV+MT1EWJWslRbSK7KZf
Dx60A3054rFH1ZTHr7YVp+BTcMWRCrJTjeXhL7+5m2ruu/c0l2RRvxZOcDJtrDyMIkzvHWjd7AJ9
NHYAnYj7JmfmsoFwz5dUh7iiJ7wfwHqeysrqPztupYFENTAv+AuTvY6Mg9WgI2u66vINUYRSQbSh
rcp7SpraxboJOVhzBxj0vnSD4e5ne9X5/un3OXx1CBl6tVjN9NVEcs1Tb4RslfUdIRwLbNOKII1c
Qs8YtzqIFyYabOog1mspcCZiy2BPQ5UH9TVtCW7teXYPYB+amAbN9qgfkI07z66ot8kldw1FE/br
89CIfKbg/v1DgVNVQB7EEQNAdriQ+hje0An78D7BNF8CcSIg7ZkLOuPOO+iO9SzqRLvXYyQjuC0k
NAK3ATgHLbLjrvXvTaQmeGCdAUm5B81F7FgigE1MyKQpPyocPNeWTM/lBolT8EnzrNxgw+BCmPeX
T9QN474fwZY6vNvMvjfPnu9tyG2a33TzhRH39YUuTh+jTMNnOx6D4+TG5bCzdGhmJFAitRat66d3
ufVouGWKWyG4LrQ+34OTYTze2HmCZ4iIGdZXakBuN2Acwu2crqBp6wHt+WsWmhRwA2dTBZGzmDua
SOu20K61ziN4+JZjbsVQmre6c1gk2jKuE/ZNt757VuV/qRyjWIM5JTtqLsTReQJ6i6EzzG/Akp1i
CT36tGfQseS+sYNmavFBhwY4GN3Yt0KrQuAx0+AJYi/dXvcLyGXXbfoCjputGMqf2JQ8sii27qOy
se7jFnyfozTHTaCaZOuhvrBNRxyEtL1t3ZMzNOtbMCImW2oxG4gyA2kFaydt/YMAVdJUDB6z8wW1
qQdUEW891DSrIdhGg3V/MwxItH+YZYwyTEjTXFWnyXLdUhkzvw2lnp4GUTXrgwfkMWob8tNZ8YOP
ab+GKnt78HS3PbiqQBIPtgZUTXG4gmix6o+pSl7Upn6qzcMnn7l79r7qmea8utJ8ZRp5e6F5Oqo5
bPzh1T4yoR7SCEn7t+JnXZ1aC7swh6kHiR4BxGNRXImozT5XxitltT/2zxeiGvmw9+vMvcYI1jSr
iq1lWQMNLKBR/GRaVbhPCyPesljPPrkev4+DOHv9q8cAlbnJYxDVRwuvoF2ZIFk3GWT7xXC9R2Rn
t09xUPtHL/CgHes67Rc2yk/S0vljUGKrDTkue0l2kaRfBhmXj6wt+Ek6SOyieUZHfgflC3tI/LI6
50ZWTXajsMNFk+Xpw2CMn7VUiVtDnfdAhfte+5PNza0G94/ySRLx+t+cBBrOfxwEWg43LQDRdW7i
k6lchKvMj1j2EUiEGg8a50V98ioZn11VUC0AZ/5UywBeShkQ6mT/RzezeE2HSjuSA3RkwW0Dwqf4
TBMVkLcAMxHiDWra2X4zmyFGEKRJ4+fkJqq6W5DLPAzJNvoKMjbt8qZjblLNUHdvFo660rT99Vnq
HPgsoDXEivem2LISgkw6dK+QvR3Y67hvwP5t1v1jGi8jRe5LhRFo3T7TxJrUc8mUEhswVRMi1hoV
mS+1kUtTHyFnDb5SEGBJRY6Y1jkSzalKRQhNm21uaB9GpJUeZ3vpW9vQNkBxgXXJm6BgrekaIGzF
JC+YMWgO9hrSBVYkMJjo1Q+85ZvtrC8oG73qwaofI42sjsb12LpIkqcJ+yKptnHsNyd/EK9DnYlL
m2bF844pWtUEr7tL7JuvHXTFn606D/ZOJIcVdZbMhBB9m4d7albs6e83o+X+x73o6jiMRt6L6yAj
Qr/JhSigXgURtow/8NhNx09tzbUDJR5RHlIFxdIFtmHIgDJB40W2icurs4q3HjJiFmSDg3X0LAsT
LB5pO3zBYWe3sC1/vPR6ll7+1CEYyMeglgWaRUVTEHg4LaaCmh2d/tqq56bbDLCDLy3zZbaXrEd+
oxThvkMU565RhUAoBSkEvb6lZucZ1ebv/z+b/ef/j9kQxvRcFwlEunfzW7ZF50QQMrYenMB7IB7V
yguzI5jCEeSycwkuYWheUtEYwL1FiZ8uq4RFayQhgSLNbb5C6Ur74WM1wkF2/+qNLQNlhwifkKvK
N2arOwcojvZnN6sRy7Q0a3eFY5vwZwRFsxjDV0LAtRmuRkg11w2h3poz5JYBxnblN0KTCfhqZi9D
hhyddQAMgB/E+ZGHIj4XkClf22Yag2Ew+hHVFnQ+xMcwtuT3OoNyIc4chydkhIwbjiTq9d//sdgQ
3P5nwQVpeOrW9BjXuaPCKVdPyTSM8r4CCObBKT+1cZzcYXlQHqLQxQGZwJFvUg3+wq0E/6a1wxKA
QO1HGvifZCmaZ97jzM8F50E1AnWwSHqfn6wIAm4LPy+HbWKnX8hGxZXPVC31z409PvlIvEB8LfS+
ho2P7YRmfEKaRrgrHEduEUjiz02bARqOxBC9x84FyxL/lIOX+MJd01rkGfsp+7zYQmGlMEF76g4H
DjnTAyvKAaRjwmx3jmqTkQpsXPkGi15EKVj+NgRclWA8o26Ij1Z4WqqJXCkFmBm7IF3j9mML3jTy
CKnhu5I52sXw4gDwb6Vtz9O8XQNh62frKjMQIvOds4tzWBBLpyCH8LpiB1CkXEwu3VBC2j1AIgnN
Qz5G6e9y6MUemqxmA9LWQvOs+227FvGAdGTOjDMV1DH5FLrXLZDfJzdz9+xDtaoM8Ml5gZxHTEBj
Z1+vr7ND1SF1Wl1stqdVCGSjDjaLtSh76Nn8YSzZsKhB1qIeFtMHqNoODBddAg0w3VplXW0jWaIK
jmys+w2C+MWHMPALiIPFzY/K2rtR1nwHtzRbgG2qOhZGn2vpctQBX0Q4EcrtTQomt6Do+NoF0AMS
2xLYFb8USF6kkDrECJaeGJHLC6LLbAvSbrlLrf6j39W1edCGlp1C4zC1xqT4HkUhiOeiBJk8Zoew
ZzxcpHD0td/20UOkl+4KMqT6Y9jLBOdYtvgQeXa7TA0/+AQtQG8RVt541uwWNHEa5NCb3GSnihnD
rkdY9whdUgeU3b23F2mRHWMnVpuM9Edgtg1Ee/3iMBeI74tDF0IEHdiNXz24/eNiN7ephgQWBOCp
SoNuumebpUHjarpODu0NaN2pa8zuVxNduV5Vr0ZN1X++/tUnn6rzta4uM1/76ipX1Zj+Xhp6dcEr
h6sqzTVfJalABz/9q2bj1aWvRl79WX/8QPPMSHDj+78/Xpn5e/qxxU3Tci2Gd79rYwWg30ajvaAP
xgoMkw8yVlSGKpO0cftHv8gAn7SD+uJ1TX+U6fg6OPWr7Vjsp+Ios34WWfxa8yB+FmAsWPmWTC5d
qXs7J9P9Xc9lfNG56FdO4wfPHYYaHHeo65Rs5+v8VbPN5rMRes6qrkNvX1au+dJ6G6TPNp/Trgj3
Xls2a/JK0v5j3UHwHfp8kNMxsZrIeqe/C6wQUY5CH4FejsQKLJH5h6zw6zshmgfZedkHFvfZh5Lr
67rXggdqOSlIP5Am3ewb5eFpctyCTEOsaIA2Fs1dV8gHmowGuLYCUsoWj9FfUui6XVR3GVIgSP+c
UFQEwDJCka+6Ary4ZJs7tAZJhhjAI8Un2947tp08DFGcPCSpvuqzpr+TBkeeb5kk93EKrCd1QqU3
ecgC0PDrJg6ysJeFi+bF/sJE6guIvtBNPo4LnQXL95INk+MQ4EhnROTJ58Zq6laXAwsT8LIea8AY
oObhWJjuICfdAu2BeeiCg175B1BVvEyfJhxrcZZZhZShpr83ek1z3WWS8J0lIKK+qIrWPzZmFexA
AH0HilD/SKa5+JNtGvs+DEkd/tHhqX9kka5vCkeD4k9qeh+jol1aQgwvZs/ZXgcJ2KoGM8xLNAD5
VCDn9UxuIuwg0gl7mEFruXeQ76JDu3LGSRGKagJEWS7ewqbWfaVeu+9qB7IxERi8BvFcROZ3LI3Z
A3L5gZ20CkjOB8XwRdkZYIp/smd18Ee775p8ZbQVW9ZKELEJ9f5eZ2Bl6wJQYZNuIhSfkKnSCoVh
9jN/MSSVtxtDXgDDrNrIKezvtQyAJMtILpPNDcMCsYUqWiFJ7TsUS7SXvGOnnGvFD00b7wqc9EE0
LjVWiV0DMSh5iJ2QXW/+L2Vf1t0oznX9i1iLQYC4xXi2E2ceblippItBEiBGwa9/N3KqnEr30/19
Nyx0dCQ7jg3oaA9FJs37RNksVIbEqtq2X7ts8B+0XTvETIP3gWaR0jIeskm3bpIFb0mAG98kYD7K
UbFd1nFpH1uzMbdQSFabIKCwcQRiN6J4PIcOQf0sCqA966Dw9rnyPs90jCbQuJGD6eDO+qvDE3aF
st085HyqM3X7yzwj9H+90auiL4k1NP93APwszjrKWm35i9CybreFAgS39MAZM2tY1TQmeTINs11l
0+TuVEfdXSa5B+V7NFnJILF1aeeGhXY/J50zf49JdY8OXrp1s3Vb1Cqbl8Yqgo01L+fiyX1ntSiu
9YLtI4OL2VOGuuJ1EIh3HbMHJ902WaMiveJzGB0jPGwY5+UgxXjYX4nP8aNHClQ+VXUNUyVsJByJ
N1ROjzVaBsmjBAxVfSCma+HOKpPPNpu5DjCrQlD3QxPqj8zLyG/dlw49hW5epp3KeFz8+50Iq6Tv
D/rQVwM2Gwr7FrVN+/sSKiAjJEf7HH7KWSLxWCjhbE3gc/gDmqGRVEP8F7SG71vhB0+TZGOUTy7M
uVt7jRtYAsItDoTK17Kd2Nbn9mdIx90GfIjGHoroWwfvqmSHytrttzglCUztYV2hAohO6TnazFw6
qb0BSsgE2gIo/7iIq2ebwlh3AFBsrZvMV0+B1QQn4kAHCwbwV2lQy+c+BbRi4mJa6qZMa3hp4RHh
yu6S/gGXzoWON4UE8KdjRSRGVz5LBTYtqypvr3tn7QzYEzy1UF44pA5UhnJ8gYsoo+omh8PiWtkQ
AQpBRDb3OYwZcqOrTiLIPw+dQyB+bXXDBnJ5PAiFNQSQISx+6JRzLPXJK62hAXpuMgK7DNAQ2pDP
c10m5G539GUJl2Rq3kMgCli21LjNPAJ9eojsAyLE/RcjQ3kbEj/jFTYExhtIy745dkpfElAuIh88
jx3kRppHCj0COU3+C9y83BWN2xUwOsPiUmk464jPeigJxxrIs6Z+rasNlw6drHt7bJetL7oplzys
I0Uo8gy1eqy4t5k9XbUzhwqfsXXQsoG6eT7r4fnOArOEI/dMQp+p6frQ/D7TTcWV2tikfGyWLLWK
W4gjyltjCMptHGCRT7sRzo2qG/pFbQp7fW67ol/QostPOhvI4H5TihOkx2oeAbxcHgicxduwTYu9
ldTu5tzsW1IeahjatKFO0m19FsQcqz8qHWAHJZA4OnjOTK1u2sgqncLAsQyISPLhWUEWW6Og2GRB
CyTtIc4o83435WYd9gGkDfBwgf8gvJ6u7NSyjsJhkC+aneKo4uuUgy+AzWH4XwNxtAlUwR/Lejro
hKlPBCij5teRmZnkd2Cm5BCETaCf4KQ/raZ5LmAQ9xzzvoaCpevc1r5Hl0B29Kia0Xpr0oRvUXwl
RyImZwlvwuyu98di4Q5SvmSqeZQwpf7pBPfDZI/rMs0hJQxNJreD+WidABU0VfW4BuepeWbY33Up
rJR7LPgiOC6LvZnWFrBiKErXontT5eSEJlC1C2Em/QL3XzynzdC2Nq9SO4JedH4V1NWwA+h8l/U8
KPYoPrRQ0TnqvqyRiR3Bf+nkU+C93RSE8TCv4ZTn15nAZp9xPaXSeetFAG9Ax+6uGjvGI58AJBll
AvvNN8ZTEdvGPQeja9tPZQFF2MB89fOD4Tb2W06Bk4nbRQEsZYmfIozr8vng93myrG3ewMS5suH+
Nwc5dITUqzcLQrG0QX5fFN7GmSws1HH7XQxtvBtcq4GoGfjgqG77zW5sM6P5MFP41Bq9G8MznLXg
0Hfcu9P9HsX2CtTxxKmZRBIKbB97UN27TXLXhZ/69FFxyo8oE3j3QEfCaS6hbHvuxHb4ElCcYEnL
0bu3HCq2RVMPi2BOdqH+dpyUhTsdWj6p2a0HUrAeqUMA0fz7K9EAV3s9l/m/XknPliVV9b9e6ZzA
gav6/TdNw/DhgrzDHc9c2bP1n/b/M4DnPJ/FOQN5XLf14dy+JE0gNO0v6VCN7cYm+xLRfV+yclBz
U7P02DGv3XsPwNNlKe3xFUsbUDFY8thKP4G/w9c4zxzjQeGJ7Z/ijZcDuVClBfThknd8RY0w9SRZ
aGP5PjaeyxbrvKDJ1CGf49pYPm6yFyiqjP8UT8de3TaAxZ3zOyxfLOwsA4NopiRZCDyTh5Bu61dd
V3iQ6LATvrKIBfVS3baGroNgfIGbmz5NctIdUHjhYMCV1UrHnILxz24+eZjErTOyb7Kv484dOl0f
aieul3JsQA+ZZ9Sxcw52Q3+9opjSN4fFbH1+LzqzhjUYXiyBK3TRxLdnPBXuTE0Cclat0Vc6pg98
xmpdml9iPFsngwEZGFncGrA7a8q8xlotaJ5p3a4mLBLBHYIPLK58JTwfECetcJbUlvlGwCXnOahn
1W8QGNq26U+AK7xhW6F9Lm2AU2ILjrt6kOynZ65G74SCYXVrQWCz6poMJIkWvr45n/b6QPNh3Az4
SehWKrHfzToBiLuC6xyw1xUCOgp9ErTp4HwO1MFCBlCN6Q0WnQfpIHWa3ljo+XAXr9YuqoawKi4o
f4V5RXXtNoOFGmsp1rJonGTZ9/Bj4GYBZ+K5+3LAEi7AWq2BfRKEtJJlUvZWlLcVfCDaxk2WA6q5
i7ISdRTPm7cMUNe1pMWBAsxDlkHNhp1jyJQsdTcYe2BtGd+jPa+Se52gB1DlGwCHTvAuawN3bUJ1
9cb0yU8Lz2mvnCf1whyN9qiZ4l1RlxHky5MI9vb19aj8V+l2xiNgjtmONo230E040cRLYDJAGEmp
8dg5IP/GJQEfd052J37dB4W4GWH+/kCya3dO0hMWifuqW3pC1yy8hW7aAEGcJ9RNyN7j41fwkJ8n
1aF50hK0ohul+uChIFf6lf98l/DOyHZ60m/vUjdrL8m/vEvTAdsG2NDzhATlYlklT3++yyyd4gXL
RB/q5XletO8D4xOElbFi12t8Hddn/xFT8vvQy3hcc8kicF1jaQTlCOY34P+dJbEl2Cmwl8aE7LUZ
zqUXyrtGG8YiNyLY0PXVC2wuyBZqqn4kWQ1DnK76CcwQ7sbZOJ5y+BoYPKheqo4HER4Mna1ubnBp
/BzaxznWp/NQLAd+uh1XJ4jIDNssgWwgPgBrdzlMAGrvKtm73lIH8ZO0RahP09Ys6/tLqmUBRxW3
6skx+8wBzblZBAbUr2AXAjhOEZaWAQOvUaV71uBncMDVP93XyrSSVcLB2ZEjXEJV4dfXoF0Wm0Sl
+E6k/uDC4BbeRZUUcjNwMNPTmYCrJo6eUrntBi4SMHXSQT1aZ+dg9uFiDIdinaingLr9BAJwmgE/
g+JWxewbXlTyaegGQIWxdQdHFG+Zm4Rv6Wh/iecTIGnAuPCtN8cnrGGx6B1f+RzX+Z0Hc2zghWjI
ZqZ/CxB5BpHybZNCVUqHtP77iMsdzOP+SNEdDmvbg8NbPDmEoDbFsCCEkY61Buzei2hu0QjPQu2p
TZ32BK5oc5zFreIgg2if7qBtgwqVsMwNdxoIiGUWryO/MUMjU9WhFaXAHWo+hZ8VVCU8WGXoGIHT
6KGFnj2PvmSm8XhAIX/a6G44hlUH3fs9u6e8WxCvLKKkwD5dqPu/nOpBerhVYmtotH8Qo3UByhvH
BYF1yUY3J3+cC+OuGepmAZPJu4S+er7b3n7Lx9O0e2f2/mc+CvbQgD1be01el2x5ME7XCSPGjjvp
delA6VKH9IESIJEpSDLhJaZTJtsD8gkqOpHuuAzD1TEO8bUNVpeYmCdVhfXQ9TTfXWaC75p5bYN8
PhpWcnWZCN5u9AC55OUlpM8S3+Hbljsfl6l13IXs/2qyYCenm3Dp6b3QTnE5HpU7nmfRPfoFHTgg
hUFLuo2O6bn0O6zGbOszOzlcpqemMK5SrL5+fyw6k3uQGMnI+OWT0lMbcQWCdikm0OlBbDXrJICl
NweCCyyMN2+ytv2QKSxxBrHommT6gCNEFjoG9gst35CRD5TUKYVfCuxkDUhU9QSqpXYLw2ObAYVN
B7koZTa9mJ1zK5txgI64GYImlUGxwcOeY155z6BxjthSstybPi/tlTf4xt6s+nQfqFliF9idk6oZ
nOex1LIqotYCjn5XxB5yK9SnjRJrD4CL/ZcYm3PGALp+VUH2Oq2e9V11HGXvamUO+R4r02kR0FTN
LjljKKrGeLG4+xqr1nqf8mZX+uOUhChEoP4kSRbmyc8WG19QnujTXQyV4/e4L14DLNxeW2higSqQ
2lc1CJrmTHb2jaIC9CTrwlbzmHWQzfxp0zKvDAZpX1+Cgu3Oh6403f8QB/Ct7+UnAjoeIRZ+Rrbt
/G0jxHNTaF77rL2h0nhoNczZbvt9Mx+6+cCzJIc++uhiO2HGRIMXv7/k/VPsMjYgrN7HcHXwy48a
aKAHRev4+LvVzy2DiQ+4Mzvnvrkl6gYGLaTFy1Ywo7QBTYxG2sP8A3LGd0FhdgdA+d4nhoemmbC7
KTvLuSb5yBatJcylN8ZQx05G6S+b+c1/wcRcUC/nYGYl5oJZlbHMY69bqNhgx3Tw3ZuJlB+FOVg3
ZeGzEE871WFEjWXZOkP60Nu4/WjroPQVhhXmX5XoqjCX0J0wSZ2tYN8Fpy8h6H8UC73v0p3YtMJ+
lRWgnOkGlke/wVUg4pDlBrwIb5qzEyfA3eZd01uv8GcW7zk1X6ZusO5d/B3roehzONulw/2/JWCt
kF+NpiMPxQDYN/bMO/wwcWPN54O+XTqknf1OaLu6xCS2kreV7E7CA4UA3pRgyGe581BgKRfCpa0E
C9G2z81LL8R3vBAbs3M5rj0ZxkERA4Z1mZnfUmrHW5G6Fbi+aOqOmExeZJq+s7zEjKH8Aa1audch
2LgmgJMusEUAC3RYgbn7QWXeXp/F5oRg97t96a6b9jYtUtAu0rbd/3tBlzh/Q264gGx4nutDbSmw
/vaLSluS59Yk+xMzUaW1Z/GLqgMYIC4lpOk6k1FsUWebtHXwQ5Id/Dgu3TGMz52wzRrrgNJF5OYD
XQHVM0QqN/u7dPD47Wi9oGbV33Wz21iLT3Lh1qzf6KZlKXdvNwGkWOZeDw4sd1DlhEpjGhz1KFZW
dJU35iM2mvJQh8pCiFvbfdYN/Tpjo77OmuLWGnELkg0pxxelbFvZhg0WVgdAduqDPsvnnkCwW/jb
xmvdOufpIbqt8/yhei3TvsZV1hhXFYeOWYXKzYvtEMDFePOE3cRu1whzxL4XtV4SY3x3rZrfODKV
1+OE4gQZOgv2j/CMq93G2IPEzB+YU2z0PHpaE+D1ddw/+MVusJkxrWAOXx5gelwcDAN7YfAc3DYQ
B7KOOqYPBRZ4uBPMLOk5+TxO9+jBRenACHseXbCg2567q7zwN5Nf4WbP1QtA+9mPsWxhBloL42TU
nbsvE/wXdQcV0LIH7t/OmnTlFK6zDUju3P3DwMZy3L07tqj+V87wGgzvQRaELtTFrzSoX84WK0A6
BBuYYWVAZP8iAOgOyHxCxI/j1/qt489JdKcXdPH3SWrHZfuSslcHCzUFft9TN4HagYdpFLTmh+M5
3s/xYY7TP+KXfICSvuTbAzGfqgmbPIbPjSWffb3/YX5PkBRvW2Bf3XUrESWkWOOaMEJdCFfFlVah
ODuUzT0pGcatVphgLSz8IMuMUnpyICmtnhqVjivFHXtbpFV6KxIHDsTKFe+/MwIfHCedEaOQc1tY
s0fxnAHRpQOqiv8yR+nkUaL4IYf1Agx1/vDJFqp4BLTd3w6WAdnquQmTPn+rtEG2Tv4W0xfV38NK
g0OSiGIlvvyUw3bdlEXQbKYUD2ATrG6ByF+e9cYhrC2uJbnVchTaS1CbBMZzWjqn8Va5R2gUJZgx
D0bgnGazjTJojTtZeMkGBGHYNEDzfVY//+NAqH8ERKpZX+KkAAQIqlIJiPsg4e48yaEH2MBsF/Tj
UOtVavBiPJPePa2NqYO6rc9oeYQet3dU+SZ2LHalJdZzPOvBGDJISOTbNTvrruseAL7Qk9G129fs
KskZOY/A3jW50gO402/6LsOr/96G12tya3TgeJoCZ1GH53MdFrC8h1LM4C//fQ0/VlA5rHswv1OL
z/SUse6iyTE9bF1nkMfXbWn0HuyaYiMEDhsKr7Q+gjndw5eLGnRpM9hjnNu6qx/H+qjPcC3s9jRQ
i0xn6w5IGH/26ibIM7e1FwOHyCChms0//PlQOP1Mf4sHcwHyRBzpIPxss6u+CnDIwwGPibj+uxxe
xXj0WgBVBVE+VM+0BaM1kQKUzbJd66bZSLW38ZMN4c0I6ItzjGPewhfGB/P8ckBxHh4RsctgH/K7
u+Ut2OlywmpTZ+r2+Wwi8xyFuDf6pF4HUF3bjQCvWCVq7P6e4V96MMfWxvNGVleRPkUxr4xKaU0L
GB5j6fSlvy4d+yAB0A6ruDeXX/qBgPs1vuTZrZ+OxeZLtx74pY1dyHCApPGeu5riM78F8NHt85vR
r5hPQbdLAoJd199Tn99lD/3StT94L99G6Gal/xBsaCZLu4Bdy9jIDEZhnh12dmxd64NjdjEq3DBM
VZV9Duk48+1kKwXWOpeOek7x2qZcTiU4ttSciAcODIJ+EQBCO/bAuM0zg1ojw39/evH/Boj2qBk4
DnFteP6Y1ndwvuIesxsgiU5Qfxhh3GzSa8ctm83g0gELSa++ksUURAxa/48iALiDA2L6V+LvDSD+
f45994SlRvJsWwmPhg5XwMRJ2YIzbA2RseXHfJZkVA70pJvg0VS0veqUjx/lHHYHkoNPM5Yr3dSD
sr8+pSObrZwXEKMv93D180/1vGT43dJ9aQ8/xbmvpFa6wkMV4PDYubjWh6CxX/BY0G8zp/R2cSvU
HuVmiFJDxwB7Nh2k4j3IzjGrzT/K8i8QQ6ofliLBwi/gH5FNwQgKlTMuOz82nvB9PvQBzT+MpH5P
TcO775zxfoRPhroBwwneotbYwCCXdouYCgvA98k8BEVgHr41IVY2/YfAv/19kUA8n2JtQB0PeBsC
g40/kcOxpfAVx3PFvQITGOrJ1iEdBkjbO4NadcEEdtxs/2a2zjIpTOvB60YOj8pgWBg90vwZisSB
OTuOgQlZAQx3q2l7dgw1kxrPsgqkMV85UU96+2H29fGz5gUYhx22UaqHQGXDjhcejchk0f/4flr2
9/UqVkDARPsugZSMFcC44s+/bjBcLynjLrn3q3rpdNl9R50MKh1Fe5eYzgZFUv+pg5rPzu4IEEOG
gq81tEijFm4HO92b0Wyb1aO8Uw3YMSbYoTqrntppM8aQfrrvIAd1apxJHBJYUEZmZqY/HB/WnoKQ
F79M5Aq8kmarEkBnjUw+6oTSRInECbLhBNl2EbUcEueVYljAiPLWoV5x2/A0gYWHWS4uMRQW8oVn
9tVGp+iOsc8XAbH4yeZpvU79xlr0ONtDP/1dJ5S8GCG7UFphkGbNIaAys1cAPKgVxHvTEBekoQ2h
t/MEdViAqgrqvUCFbamttmH3AHCrzbutW4/00TOhEzE/1hU9fN1p0HZbJVy+kyk8sye1Y/MPc5zK
HF8HFFN004fn9SoYK77WWqkyaaBK50HsBP6P3iNgs3BzITBg8oy9jT82VuwH2ANJtUwdWOXGs1xk
5sXvQ8AKLMOaU2ZBCMyFTFFYVcy8byaDRn051tc1aGJrI/WDXTdl0z5BmWDti0ycLGbsExs4oKSW
+WEYo850+0PnNcNBn4Fw83mmY6B6onRObGg6B6IFRRky2P9+3ST+zHS4+NkQrPUofnIzs8nEhdPX
/V/w+o3i7ViWIr0HzEPsC+7aR9/pNlVsQslGN8ccInNpDKPmuMido2jajVCiuWGAl18nSblIkqw/
lYKqZVmS/pQw/M/0mY596W28NMrrni5aWwR3vGyXZMZeQcd9PEwj8Gv23GwgZLJuYEW30r1dM1YL
6UPLTveOZrcXgohbcJ8AIBiJu46FtWsy27qqZyNLzga2qcquX3iz6WVaF+PBk/RHLIuQ96Z4iLva
u+FWcsAGivHIzCo9MMP1Q93kbtOtbYh1LXWzxnYRcOLZtNXNNBv+koVBIAiNofOMsGSguzMJZ6hQ
z72pgB5tt2U8i8hVHZz+8D0E/pXBa22ie09/w4ZmMcCl92EYM/+6rb03nQUtJKyu50Gu1UIoVhrt
tvEHwmCwnd0VBDKVSQztUDbmcod1VLbiMKd5tvDzh4ExZHJMGyAnVDMdSv3qGe5aydKMh2Zl0l7U
oYu1yR7cHndv9RkKDM1UVlBDgaJrbAUijS79ZWG92zk84msr6OFCnbhrMj/4sfm/HmR+feMz+mYJ
H4Ylv0Oxct/AFMTjtZbFKQz73NSDdNrv0KgI+BJ683wsKGRVq37cVmVSgvGBV9DJU1KAEz0KqKHM
L1gS4q46KN+s6qKEnD/tPwLDleHYsOTBBNppCcwcrDaTtNthB02tYaBQ3NRxOi5yktEX1vErKirr
J3isAGClxTsT8RT6woih+o8yGsE6B9gixfcFLtOrCcCJW9eXgMfg+/vGpbtlOfGfYO+5w3+ZHNOW
u8eu8nE2N5VZwK4MgnBLHfOSRmKpNVh4YKZLb3KsZ0/lEnXx3JllWIdb9bOKsZcOkw/3A1Jmi8kZ
vLdaujaEf4i6dlKR7fDmjBXDHvu9zi3SXIbStyHaNJD6YM6HqqZdG/ZGh3IGLkZ1buZr3TqnTEA1
DEXC1E1MHdARks5eKeHArHj+pejfh92KhVlLeoIogLxp9fcNlibT51INXOVlPPH+bNyu12qGE9Qr
sEKHsyG8HK/ywXWWHVAFT6mEq8X8ZSQMays7MEq4AlQQvWsqGtn4uhZrmsDI8Pw6rpuZW79nMHhJ
wH5vofUXJZJPtwJ7e8SQ9/pOzclLRcWlAXkXea8fnJCmewrfaQ6eEPMPBqbcr4FxCwkeCCY3Kdwo
1CR/EoIF9gRNh8AvHl3RdW9uDaB2zHL+wuPHDm7X7eQtAsmqjRdD3UWJOl5ZEjlDl0+PsOfrotK1
7OthGlGeLBy2g2V8dsReAF1mfdzedWUTh7Dbyd4alMbnb1cF0+Cbai4vplxAA+9XazTZrhSBCcuM
CXeHuWBpQ/psSeMkjbK56cyL80vHBC/ZCPcT7Bj2AKp8ydaJeggH6zLLpVoO2AXcwQIXiq/zWSL7
OppmcUxdhhCzIuZF3vJclejMvceEvddxym24XhWoaxkDLul9NyTbIfHNl58BHaYXZQ7Z1pZiWBpp
Zb0wLm8mp8zuGpqZR8iOQtNkTuZ1ki7csVRHFMb4HS4Mp2DOdzrcHCivWOizBD6VHbZAUjutFtME
RmyjHg238D7SBq4elkySO0Cw7XXfjyX8asuoKM12b+SEwy8j8Y9JDoSbPtMxmMjClX2O6TMdy6gL
Y6OkvPl/yP33OY1Bfn1FPZ+RG49CpCrSfmdeNg7X2dR+tmYRVZJKe8OKDlbGs/aqPkDzKY2sWcvk
EkPd+OSwkRzApZgieLFV0FHF7osi6j7GMnEDoHEC1zdnuofP8UszSPH+nwkcgFUIBYReYecfqNhu
U4k9KQhrAWNk+exglyI+moksojHP2zdjzFEgE/mHX2Mvc8JT1k1RDlBHGUC6UKLM7gMBbnbjpOS6
jU03tOrWxcIDu5WZKMqHIk0cXC4J2+qmyZUXcUhArbFZUT0IDkfsuuDJSvcS4U1r1w3sSPd6MZxU
ehRxF0UG+ZBSeDF2U3ErrPBMjd+cGrEhr8of0E4O+1h4H23agToQM++uBFZ3rSDeuNW5AYPGtg+s
7rfcCtj1Oznn9nNuEEj/P0il3vc1KMrnjkutwLUo9QLX/LaA6VorM4O0s+/O9zbsZsO2kPkr0+3S
ewm4QQjtdvbXmL/LfKjfIcWPD7wg5Y1igOgDLDJsTKnkTS7bfOF3fvtO69fzEFBeQuoy484VLdil
ym12Dm4dV4ROLIK9dv5K+2ajc42xuB7xo/2hMvjX0JrWd5ay3A14oRtmWbA1YNnChBjxG4w47nvL
Ku7jCpyeAMvEpY7bkIfjVvE2dGOKO2HRb7vAP0DqN90PsSJL6OvlJ4PUn2fYtSLLITGyU8EIWY7z
WRK/lLYDOEZr50stXYXvbhfWIH5i69Al97Zozk7E2YDqqk6bUrP7j8fb4M81pWsFYEvBjsTE0tIx
sQT7xvO1sY0MW4cSdBiA97Fl7+3Ao/F2+sz6fXaJtXgLkMArNv+Ue0m7jP//igFcjW0DiL4nfSX3
eTLB1yKAM/Net/35rMv5/Vi08epbXGfo2HmYblPA7atQn1769TSDBwBlOE/WMzOGLPqvF+H6RXWb
d8kPN8jbFlKrhZlEBTbHd9WfB4Ynht3QUIBo5o62mVysmX7n6B4HpNOtah8u4W+jdIeO6TOgmokI
L+3/Oe6SQsFbD/NWjStdYGUUHto59CEXpUpQZ/WkG6Z+kR6LWvyHAKxta8byZYXkYl1k23j4cVCb
sC3P/M5oJmqyaUlq/1RYDsq5Kip6V3zkRQxWlptISM9ydwOfe7ZRsVve2h5w2uAU4xqFi5uQ4mOc
eihukqMGiCZtjlVD3Zkngb6rLE4hGDojR8EnB8iI558d3IB7hO5IK3SkcNg+YatgarBhK5i5heBS
Ay0o0ZjYboEVpKsm/0Sagm7SGsTgS0zWrXHMxgn2laozQp0HG7IVsblz1C198OGtE9ojDM8lJE5O
ejyHeshySjsa6RRnfgmnM/zzS+iYzuv9/iaZlYgnbq2YYdG7JEmNU1CngEgr56lnlr8ZDBBidTM3
0mkBv8t4p5t/HwR2WxsWnL5fhIbh2Tf6zD3xvOWH0u+f4a4AeDP0sVCeRflH4tkskgQYWpAU/Gcm
YToby5cRgjnggKtsqYtHTizfgTkKTmUsBDZyS3D15qKSHj0r+4B97JCoDuR4LF0DQNWiyh8cPHCG
wgPkeoAdFARWyE9aBzdey/KXyTIg/ykscoK/Iln3UohdR5PP4ah7fg6f/Po2Z+KYFtihgQTSjWUG
yY2C5/hDzuCrM4ezth+P2H+qw/PC18nctZxABNe9tQ+Xeaj51zvd28btjTPP0f+aAyigMM6GAL6w
rgcBBaczo97qgY+cRSDwLAaKg5B+eTXICl8aIpPIBbpiDdZ5b9yBKwX9O4jCM1/cw+hK3CsALkM1
wnC7cTqwM0G+BG2CFyudwlEq3wtcquDkiGQItrR3NhY3c0Pny6REddiuzW2sX6AhdFh1uWLnOp7f
Q9Q0aICdltw/2EZRLPS/wncTvoB1mHEYpmG6x1+y1f9g8MqTNc8lW+uq4DycmD25Sku10/wRTR2p
83mnCRCK6AuTJM4KWCM96Y9BJziSyvOnciaiCM3+KMjn0KEGSd2bmn5ruEyBoY2DTdJiJyex7bzu
M6Tjw9xkaYbP22uh40BQ2wfdaVrrD8IqRI9NQLBK9EdS10Z6Q6Djpls6g8TqxqSqvdItPVxANPw8
XPRdv62xnAgD2i8nGuxEV8IDtmvaaybh/iJTZ3yuDCANpmHkG3cmYMKPa19UtLsrQUu5hvM7/IwI
m54FXLv+Z1oiUwblQQyv59mw3OBjHOOblDqJWJWgBO7dTkq6yOMK5H9zSKqQz6ff2w3J0irUA86n
eLR4YN3onCc5x/RIVvUwhNOnXwbptldAr8qDRtzoesfJg8cG5CDoym+xB+fOB31mV3CO8NqS7hRM
6C9xqGXDIrAdk3Yhmjhf6jzsWWMvRo8DS0QdnXlDArMrP0Ncp+g2gfxH1GFPB9gMLAmjjKUlDE6U
Wsex+LgYI8gMJSIIykJBdn6w1x1DZxahbGy2u5gqNGrtCN7f6EgTx/n+f83TJR/tFNdPvj3hd26Y
1p7Rqn5s4jQC+EC+zBCzDQuUWLlzE3Xma9Ia2R2EAYqroYB8yzD61ctlOMVT4h3cA9dJV/wlmD8C
6Q+nzSoZAI0fBTsYxMbW6qWtz3TOPAK+adNK5+k4szwvhAjuGA02dheYEcd3+qytauN8Vv8+q1KW
bqfYg3pgwgpIxTRyjScU5wlfnLU2Y/QC216A9WIeVTXRq26aOFQdUa92JTk4XcOA46biPBIq3c5T
yu6VgqrV/O6//R2Xpu61Ry/bKEgr8Kmyd4Cq27sgg4DhoqwLPHhwhp3DqY8z1ObQfw66McyyYR+B
XGuGDJ/bnwN+T0OdHFKSqv3Qolta4avGrn1o56pZXYS42Kwd863ZpfmJ+DAPNcBQUR1kd/ShgdTQ
+Uw3O7uBWfHYH7/Fv+WSmVeUgti4AtPq63haN2Tjyr49Dc1YLpg7OHBWYPG908RrfRltu1isad3F
K321DQobmGCvu4dzR34UME07X4UvwzN/iO9Bdlqn8VtBLXWrMW8+nguMij80827Wr4ZGyqHBADN7
+JUGFNazqugS0BFQ+Ql95P4obiygUm5RBhhhGghlDt3Uh8oY6wVteTzv9ba3OoZBykN5A7Bq7MsN
JF70VYbKf54+lv9H2pV1yYkz2V/EOawCXpPcyazdLrtfOHZ3G4HYF7H8+rkKykU5P/dMz8yLjmJR
QNlVgBQR9+oDf0ZXkrgkpHdNHJVnVreN8RUPCG5Uy1waMP62eAaOOOeN4mobm3EVaErUp0TVm3n3
YBmGC+nIz26zX+TcfI2wAQ7Jg4Iu4VT4G91yNcCWoQsaWJybGT3yR+RJppCGRszAuVplk3CvVlkz
pjfPCaWc+4TNf5Nx1S8R/KgMcCz9DblZcB8Wffcku6R7mtDZsfFTpzyT2Otu+WCj5ZgkGsAmVB9u
Vlms/UNw1ODrmwEvcpRqiEQcGJJlu2nEjrsuEuHcGdawT7RxOGtd001nZOB3ABerHlNWeM+qaQXp
FevTu2RKZi4SoPnxE3+UVtv/bl3Z1zqyTpof9LqZfHFB7Mgt+dqlRn7NuIvMtVK3KJnfoX8ABL9K
dGb/CVR//SN2TvKJgauevPDR6h11p9OQhIEXALwSVArwBpmYJbStV/LV1qK30GhnzJ5NbRrDieXd
3aAG0ANHwLQA7W8W17qBL3P1Jpdee1eCg6g24vKkWP3Mg98hvdW46ZU8Fucozvpw8v19MaO6fLus
rWcXh+1GAi5IrpuoXx6BYG9oZpD1s4ELqNh0/WJw3y69XOH9guSSDw3qGWtLO+Cz7xDHMcMBXZ48
1nx4dgADgKZnzz/6RuRsJ6O1XwdL6kEFSqQz6Pas1wrorbQI7KPJYyFNYPl+YdgXHI3OPboe2vTx
Pzp5ocTGexnwF+Mj0zzP6EpVypimrDYvqJAp39as7rcxFrmIuB/YyTgG5EkxaWZlOcqk1+Wr5f2u
lguuLjRbwtJ0sTfS7UIdDZt+dudHtnZYoegSBWFHoHU3OjLc6N7X1wpBgTxoQPn3U+ylAAR2LevB
G6sqAJBKfCDRRHXLQxmzEslR1KaSjgYjnYqr7ydHZPkA+Em62DNPppl7l9HFL+HGL7O3UBSlNtAB
gm6bR8cvrX3PAeojY54+yrpO0F1OUAUeqkgNA1AxavBzZoeoFFg8SK84T+7sDP/YahENpE+SP+s5
du5XtUy0iz3442VVVTqIMlFIiB4RFZ4MU18AQSnl1WG9rl7VzhaseuUOEBR1HFjqfp0ZNTNrLLpf
/NUpLpCfdyKG1AnThD2uP5YsXbTqdWifTLvXqBqyr2aP1jyTW0hQKpH1VaDzYf5sVKUddqjvCjyl
r7rO2yArNF4d7DNeKoQgvZg7caiB87Sn5bwaAK5cuc9oJHKxEWP2hvTo02WBHdvDqZLRRrPG4V7D
ceI9erGbgHt1vo8GD7p3QwfYzY0ha+1ABk9ZaVYN1ienAEnr6kv6hCEvAtaly40eFHPAa/LvVnU8
J/21txWNIG5jua66FzxS4tCvuztzNPuraQG7B9ASAGhuPw6kcxXVOhk8a9sXgx3+zrX8zUpvQkVF
79X7Nezqhk5to7296oB8yKHh89ebS9yIE62lqDlSYlswMDJUo+Lex7n1zhzNN6MNZBtU9KYbwmeh
geBaZuAXtFk53a16vUELPxptZ/xhAMuFwFkE0r6363MbmR7ANBVAiDfYhaPODK0yk4j3g5H1m3ia
KpyJmA272O/DGOe1RM28cRqBzXAiA61evBdZ1mgA64bvxGKgzb71hHMKEjjgzZ7bxml2JjqGdqRr
x8p+yrLFgTRFP4OpxNT0HfnbeCY/1Wglt7z4udI7ho266DZlN4Iwz4vEMRm9dGPrTYbnGZpYaqPF
1y9KKMBJhyFXfvXcIIE/aNWedC2bQXZaqsWxWgyqJsg4TU0Aam1il79pUX1pR7kI18H8VSSDH0kR
1i370vdxu19V6yoj8tGOotxWHc3+MRytWJ1pLe9A/OX2qBtt9QJfPBLlCUCxkofeBTQPdg2oT5Aa
oCaALF0EhdM2j21hN4+AwHvTkUgG0nXNHhBaxyZxrzN4mM+GGsrIAoMITWmwRgFU68Sqo/MyXU2L
a+HGDJu+yXsL8MFrmvvmoMLTGjzFzWOvt/vcsdGshncqfmsd64JCLxy80bRKEmDn1In2iO/wCrg0
CWqUPDtGKoymyj2eAHDCkCg9p2AWcWQGa4o9yN4ccPxAvXg0dNwDW2HvHRuToWWPdNS3Rx19v7qQ
nlQuKJYORsKefI1jEzTNBrLptQHwXYg0K5VIs9+J/2KZNeZGDiyW4bWPymdZWMaxw2btzvMGbdsY
evUJVX54joBi6k/TavDWKPGLKNP8MFfT+F3zUNc6OdJ4GRy33Bk90Lv9Pq/AZtZ6x0kr9CUSmjGr
T6AZbEE1U4LLV+LlAjoY+1J149sAqApzl7TutCEdWV0Uu1Vbkgvl2AHlZtNMmbPXQR6O3trUtVGv
U3vVduwV9QXg10giA4UY2yqB46/BF6UG+u0jqoFA+YHaClPfdlWsX3gey1BrfxQFOgQ2pKJB78oU
6OV8b2h4YCdRpV9Iv/gJJQNDDEs4Mug+cOHOpHNALJicyVPgGCWC9QT2drvpz0nHsfdFY/twxmYc
GCJO0XXHFhTEZ1SnRBZ4bCbloGz/oSVFP/euEZLDGmb1H8DTagTkCXB4EUweMtq9XbTAbvGbZZCD
edfN6OK80ZOY4RiqAHfqdfUnveOk3cWz++BGTyIoYpGiSqynRQKU6KaUNjhFAnziF1euzd0IUEpU
cp20cpIhOvPuUfs4HKK0kqGnBppZDfrg9yi66D/KZAfVyn3bo6HQ0ZMqCsidHClgjPRnFKyByALC
JR80DT8X+hmghzbks0xpJXl6hgvQLzfrljdA1GHPijb+O3oVzD1vjjMbALxigZKH3geOrYWtNeXB
EIGBOIp7+RxXuThoU12jSIzL54xX89OE38+c4byQNBk+ERO7BQaMEsHYnF5QDf8XSSibgVtVI92O
j6RFQg3vEpBEnP2PIRohv8gIDF4oY+LAD/CGq1PkOExTA4k0DDHQRzzlMqKNcNgulhL4K2QZBb6H
pwG8tthY/gyxLlxjr9b1AmuEcVSPgiW2CkM+k7r0GkHoxpexs4wDoQZ5YwKoQ3xlERgQDTcAQQQf
RL58BH6q8l1VtIBEmpEbie++a0iBP7vz2xEq68EAUCbtC059ABAyexyFOJEfjnZUPbtu9VIQcMi7
vjSm6ln5u6YDZJiRoz+UISHP5jLoKvvQtNjCIFQX0sweRI9fac2sNqtMs0VJ9nUNifNk1YCE1YHt
8B6MDGwcrbc4lbKQeVGuMinJXVijcfQ0c7mnVX97O3S3SxhnxF+F7lu23wSpURuYg9OEII4JBJlE
GlBHF0R6rZ9WFc0+4CiT3KbWT3jkVV7XrNDKKmDbDyzQ9C8aHuyf/cnf5XrhfHVlZO1rLTcOJCYg
PctL23pttTw+Ox2QCEg/mdnnGd+hT62exmChxq6C9EVRAlAFjF1XzzXMJ17GL6aTsq+uhwKJVr0r
BsO484BidFfNsXGXdPpflVPIY4znoIt668I4WyBBZcpj0fXM7tA5XEzY/TPdBBPazwhpYER8fnOz
C1PfzUzDmZlai6ND5LBo2qFPoEkNMNUPOI/b0HVRbTeBMa7/c0Za5q7XOyB+Ik/mXqTmJGEC1Phw
EmYFDKJ3mZRFWuLrk6Y0kHnxJBk7ijpIk0mVf/zbGGsgK8bJmqWjeL4AE3o/a9NG4FRsh8K3MkB1
SAQU9gFdHoyZX4cCn2xRq1tXIXxrArQA18ME7D3kUc+lfaUZudBMTvlbKBJpKKrHxPxMnZidbO8q
PmVX6tysWpPfo/doRzYaary9jsUECM5V1049CzrO+WHV/RoIsPvD1SjYARVvQBgTSF2hgDkcpC9C
JpG7CWjaa9FUbmhKdq9vRDj7KJ1zptzfTrmj4yBv+Dj8r3RISLytpWXdeZoivPvfI/6LYBU4pnKU
neEmKJruYf/dFPLauV2/L3mCljERsccu6vtNotp561YA78oZXvOy6Pcs0k1gdBk4/zJBfGvlAz8n
bSxfRBQV+xj8srukcSCWcYLe43rckFUH/NCjDyL2ERgwLzQAyvyErEP6QP660aDUzMRemowOPhOW
aK3wu1OcR0CeKzqAPrkARghnDcSWNFtFFBD0IJhMkh3pTNdsQ10NRQ8MzTq5tpMDrnk1MPDdIYf+
VHkdcnOkatJsg10ruyw6KZoTWl2ss29V+LrzCjRiuUYSErb8BzD5EWzowLw5k75U9CCrkRceYK5b
3wgSwIPGvcu/t2LiAY/b4t7LxvpaoIkuwPMy+Q6kq10B2vMvfVHgPc0EUMk9HL9yMd2Rg5tgQ0Qr
I1TyJr5eXyuFElBK0Dq2Q/YN36LlHZ94eTepmWuV0+ktFYzqH0fbdH0PpBHCdVL/Gxd8+gOACUDy
/cXPJv8w2+KZJC2BqiPUqA+Ow+RVQWzNcvvBFHVjfUzL9KlUiWga0hiFmmPrsAMlp1cDzaTR/O15
jTgukkIVXFbpWXVnte63ThP9YkyVyqmFAT5MpO5bNk14aab+uXDc9kU6lqtwv9luqmX7gpL7CGkh
Pm3ImgHJ/hGPmmDi2dwFqMG88yozvY+KsnuxWT0G1uh6R/LVnUweatQcb5GUxJlLzU8xynLrzdxy
MyQC3FuZN252wsH/nqyr3+x0eBGTchn8CigRTPBLVOoC79VOli+mqFXHCMjGVUvbdR1yANgsYo/D
1hDYoovHqr/1lUC1k8I+5DZ+HX7n9i+uZXfISAJtCGS4szNu7LlOdiufw2+5IFZuiBtzrSKYKgIZ
tIr+GQEphfrCEYShid68CqQzgCzKXP/SthJQ/YWDjH+b70AzYIMBd86iyzIFVE50IVkY4IjTEv/s
e/hy3tLiN3dv/hs0v+KwiBRxMavFNDM8bgV1XJdbCuhGRnXRgd3jm0O5QeeOCDtsu0rgoOFhbfZO
GpLSUJaJnEhJ5syZ/zZK4aqOHzz+fxviQ7RlSr5JjIcB+pmzPThhP1OrS81NHy3SdX7hXaE9VW37
WaiOZJmPv9X/xp/ilO9xMmtuTjUQOoGxPW5VxuETWo0c5JKG7ezH1ioZSsqnebEBUuRN+nUdKidu
oqzrlC07aE08r1HXKyrr6quuv0rvNro3F4Ui0iyKeMOremsJrd+kbe1GaM2r87BXg+EUabrvJjB6
jPqchzTz+sxB68C7E9iJJwApzFdGBrcFdMZmddcBaYQ22bHcet3QXktL9nuBmgJUdeftlXQ0G1vW
XmnWTnETag02gmoBUwPN3Br85csyvZ5DC4Q9p0W3RqFZEwMyNi/QQHljWK9Bt+HmPtL26jZWA62g
a77fRuMDMk5WPVqXZt0+G61T60eaWjT1e98+o3O2etOSiUktQbWZ09hnNxtRqkZTZ9Yb4H0COiEY
S28MaKnXaA74i1SUJaDuGWKDjloHsCu8eJCeyI95MwGyfKrQBU5KdP0Cuk8DAg6AuB5Ihcfxmx+J
NJCVN4Bl8EwernqK6Xs9Yhptsawnq/LNkWULoxmXJhX2hz+vr3wjObseOBfe/Nb1rPKzo+EYckNX
XQ3vvqt+jSnwwN6Zij9P25jCbHYDdcoDvxu/AIVb7eTSSB+pk4EP8qTSJmMWbVE2ssOPM4V20k8h
zRZxnMFDt1o0A6hcRt3icaQwrkWtgLDVQOLvdOQy2NOnBUP73fdmKYm0nsKJmPUHYKj5fXoSVZxt
NECNYe/Frl7RcJTc8I/DB93gxydueYuHnc6gaAKpIJ7N+Ot0LOe5zEv9AcjHO+repsEzS7FpksIM
F90gwS6FTxR0MAMpRyNmVvRl1p6Wq/715orEogm+PpSGm6q7RDyj2Df6vtqrCvyUb+AyU6TZ24EX
5X0BkscDG5v+4plpc0pEE508qVmhkXb2YTIAuiyBcLwr/XJ4NKWJ2oAid1944gHc0xvkl9IWCVBi
0v77JMVdNw3mjw6sraY7jqg7HD4zTTF56nF+NgZ9/LPWxu+65w5fkxiH6QVwLQAp6PoBxz088Wrq
duttoepPwQG59XJbQLAHcqadvd1WGxUeig9N9DABq+mUi4Y92YbqpR/MC3ip2FOXWOypVoxcRoWO
xizHY9tJY/MxT1/IRl4pzkd2AqB1O3Igg12PW6DGpg/kEaNT6qjZZRvQRUjHneGT2aIphvzxLeud
Zxe1DBSDPHp0yG3YCC5JErse9LMJTlfXqziFF2+jMgFBmbrdyWjMR998RjJ8QrvBBGwMgAbzV3OK
sA9P9UeuMCx0DtxhGSHRjnc+ID60Nj+8e9i9zAJ0nvn7wcskatTtucHxOfpZaFaCkhJlHbUWkIj8
fLsYVr8ebXn/A7SRgXryXzooUR/sougfVcKWDSND4RLsHzsodd/xdGwQHhonBQM5GsxNLxs2kmfZ
N9BLPcygc//BagAqz6nHUSc4b00/T/6OXP2LrDP9K7KN3qb2e+vFbeS87We7eciBVIQCeTSlCT4h
1wR67ZPpBaJO+ZEKIFGnukmrLHl1kzQPM87iLembBsxJhmD23dRwCX7b7JkqffQycndGa4JSCodJ
OQNJsg26gK8+Gjg7HBd+78GBstVQUI2/96m8H1MnCRplyM05RLnY/LkAIiD2SvrZyAD2g0IShlRq
V9y7mnWfagV78ca6e5F5kCmBNNLmFxznRvdl6zovftI+9cO8GWpevDA9zu6ysnomqVcqczK3yO02
j3gW5C+DSFCRwbh5aqyueJmzrDvo6HPf0gJXNNM+nZokzGanvMtsa0BNsZPvGD7+ra2vCeCPA6Ut
yJTSyudvpVf8aIXN836TA8BrIyepbfSu0Y8m1SY5pxqtsE+VqjuyI4sd07ryNrqqVKKB/J1i1o+d
zlHLVIeVkZdP+YxDlQkpQCd3A3Qdpig1Ft0CO0wAwyTGQgEQo3oCe9HGxLSQ04++7NF5qOCKZ2Ug
K4nrun8Ul1C0jOKhF/qHr//dGwpNDvytplO6Z8PX2Idh1SFnzoD3+N+50Np/4fcvXDwgtxywgb38
C9/1su2M1/ZmkX+905sw9XABBbN1dg2gYgEquQtpRoNgJvgF1UAz0lWT7e+zNv+0qm6WroabpeSH
1z0OW9fITgy4F9f4SyYpV2C4aO1Q+HFcDTT7/+iayt9aIJY41W73H+GcPGOA606HneHqQ9D03P9D
Snz1lGP0d884OEaa8quH3vOtHPvx3h6N/ITHa3XM9IQ9FFN/lw/tRThyD0YfwG8lFSqfa03BM/Gj
P2sMWHYcv++90sC2eFnRsK9qIMNbGQuBR1aA3cR5ymIuv9fO9G3CA+8Pv+Agsegj8YSvlnEfIUV/
XQcXPH9XT8TJdfx6o11FmvVapgUDHmNbj3d83NBKDqqjcfO2HmBo0NtAvA1E1xoMiYmBsx2AK9Fm
B5S7M/UfyeKJYcPwChzH+qLj+zQgNXl5tvcDX7hs6UUz3NgLIgudFEI1rqFZOdpK/I8fnLarPmkj
QASEnfs7ZC3LT4brGoceaBPL2rZkb31stBbw2WkIYjAQw6q1ho9Tpch2cd6h1gIII8GDkf1RzIX/
p2049yBeTV6Fw7P9jCbKM067PDxd7QrYLLb3pzHtp7gQf/ZytIOqk85d1epgxAR46xZnXQFenCNe
q0CT9XW8d3Bw6j8gP5jfcY/vVlXkQ69UTSHyO/IiY6T3Qr18x9Oq03qUA/oZPiJAbu0/kF9e463M
TFYE5EfhFFZ+6JfsZV3qpax64OnBER6Ip3DiaeK4BduWcb5K37bxwTcP7Q7fR6DJUEoaeq0Yxm1X
OwDgBWnJdqpzPKM8OeCD3836/a0n8FVfOPON4+KI9ohtg56ckPxs4OVezUq3j9JxmDpa74Zy6/At
R6f2FzuV+OU1ux5kCc30JTfBp5glvQhJZPnWZyX/olvcDaey6lFtWYH/o2FAGUmkOLcDGoTxPi/R
nxkJQCahbdXGbcfdZH0rgHsdMMfv71ffuurffAH6Z7y23DgtIAto4kq3bQaydF+1upuohj+PKEAW
V32qLqM3fEtANgpKWwxu0b0NMtY+imQlP3L5nUgGcmGacE4JenDHHqADAIGLxEUybJS94nOukNMz
HPoic66mjaWLC3lkxQjkdZQJj64PpKeN5vnpI4/cdOsPXnylgQlgxW0NS6/2tidRf9ZOXXyoahGd
uGw9VFSVuYOySQEIQbOTIRoC6whwEJh6tYYE6Wpa5Kr0zJ3u4l7JsijJ/4OM5uweqdUZSTLDbCTa
IoR76Tn6w6wcnR4flL7duRcya9IEtQ6OSNjBcyPzZJj+M1UbYwvSPdUuOp+aqDd2Pb3rUYl/7dF9
eyWX2B+mi1pg0YfD6kzWScMXatEY57UOfBA1DnoFQLZSo4w+UEdTlTj5LYTQVVqOm1qinrTxWIB8
fhlWqvliHUhnUgPG78zo73vzjtweDE7ljOZkFWF1RrYjHPB5fbjR3wbN1dU/LEv0fJ8Ng3goOmDo
S3DKVZhoAyjmbMAO4H9+mfARmncfZRpcZrzmwNVy670nbW+zVFTK5kcqbKAmrfTAZLgpqbypvHxf
G4NVfU8SFW1+iILkPsrvsOUw7uxZq884GBhDGipLjGGWWm/iVKIoTFR8d6MnkRaQ7424RmrACVJv
yAzG3GCUGvi21MWQg3i7BIm/060urJqC2GTluVV/a2kPyLHURck8iYX6I5xkAoQ5kpfpWBs/zLqT
e9Lpo3n02mQ4com+Ukm9n6iaqUOSaQaQizr8R50JTJvQ/fQ7z3VhY/n9bmROh8cG+hfWFgUBkold
p4iTbwwkrjoA8ezaNLZwcvHLek2keIEnKkqN9qMlyroWKaMGDIV5B2pNb8iMAKVsYBgXRnuZqsjc
W1H0N6nWATBj7WUVaeaoBW2l8R3aBVDTroKshlW8WTujWgOAnTGa5VQAuuzqTDoSV0OMndQG8HT9
rihqbZv2s3tu0Fd6MgYh9yavJT5CmtCRbvZnk2M3AnRF77EvQPcZeX6/x0ZQvppuFbaqy588UFg/
HN/+gIwCvDrvBcNUKrxUDf9jwbCkAuKbumOqIqYy5FbwZge4Uy+MZOyHPs7DQhJdtMUBjfDdEuH8
7zQArWl1oRU0oKC5OJQ+SG1xXMsC0wCHRpf6+O6eDGOHnhznFT/K1bLN5K/WH793oMl44WhOOdhW
MZwm7KAfMztDna7ysLW/exQhfsfRQxSwDgc1ydBGZzOWclsWPP80Va52NH3DDkhMAcsYtqljAs5b
zz6ZAszLUxX/RcZmGrKH1kMGS6304y557i0G6MYu/0SqEmjOmQUUAQ0Y6oJFLw7OK6+JamW0qxFf
IUOWHzrVBOnlvnbihgBCvbIOOaCE2CwDvAbB3KQqE0EAG+8l0tTbpUZxkP2bTKWHQIBpkXz2/nhD
yfQ9FH9R9xiSieNxQjYQRwE/O8q0Fq0Omhu5e9LRwEb7HqUj0YWkhOf1felpH9rQbgKRG0jzog+B
Bnz9OQsxCFBoChSXF/MmMUXxAJIAH5teFt0PMm3CRcQpUoQ6y/rNpzEljnOVj+PngPGvtGQeNo2U
r1M2TF8G9P2jzjR7KRvduZvFiCoopW9Lvd1pUzuDBgHi9NMN1NDOHe/HP3CaLcOq1/GZJeryLrEj
7Ovz1Dpno3Mivc1FAuIY4b+24D8Ne1YIgCyWoNJV/bOp45r7XMpuAY4C4XAaCMCHL8BRTSpOFUDa
nvxR1M+FkR+oj1aiRRDgU62/NN1SDJ6Y3X5UvO6WL9Ig9W1+NtB8hq/cMt+uECrMaIdD0fSfo8jG
gRTBpyyQrzQ1KuDZTKiv5xmoX8AwOD7QAHZpQPADSNoW0wN3MJDadmqQHHQ4Tfjgim7KAxp4Epxs
/fQzkYO+t+1lEakdB9i3jT/cudXcX1oQk2nJ1J2Bf9dfSIX/Evz2e/gTSD0fD3CScSIxH/Su+EzS
jd+qIwOFEppMgqJzcLqq4tnxCMofMi/TdY3fi+UW/sNnvQxdXkuzzxR7uS+6xTUMd18AElzzCLXO
VaHvjaR4SPRaXEHB2j116cSvk2M/SD1D+5Maoniod2XStDsSGXPap5xXD44dvy0yUe925cxcFjUp
EKKZL/3NoE7iaXDUcTzNKpzzhgZ41axBMw+kjzUrBT0ZuYxWWS/rONBLfpm+L1ojRl7LN9MQ4etP
hf2whHxWx4Hi0iWEYKgyyq3DB90yJXc06OJm1pU9EunI+EdI2ovuhO08urEsYQUGNp+LCDYfC8xR
sFoq10fiaiXn/+NaABi56HUrjyZKdXYj5UJSBWWE1gbAoyrlAhFMUMJZ26L/A61ruwEnWAtc+2og
b64Wk+4fDZXqpGhngKIlSNU16EAbUIi5ozbS/Gqi2QXAXazdNZrQz05fyCcLR4doYk2S77GnpRtU
O+N4osX72Wn4+8IxM9xvSRl3y8ISzeIPVuu96NohLdv+apdowRhSNx62JMuJH6YuBzm8HiOdjVbc
HhXlamq2/K8EtOfoMVS6zNdAOq5CgOgYvZCJLHaL46J8D27MQMmVrdsEdK31qqtfgWpWdO7jxyln
HZdSZzwHNvh/92B0C2mw/AjV/qmQ1U6kyBg2TOhILIFiJHTIRFOTA3tn3wEgPOkAzb2ItB4NR7MW
rPHYoGPXp5dVtWMox92QZVGuThI1tOGHIH6SYBHOpA4lDoOO5PjhuuROSr1O5X4Y5z9GjuygqWrC
aNYnSACuOhMlKLNrihOpVv0qSrV+FX/nQrp/4Ud3oa4IAuP/uGJexSUSxupqDsgTgt7h6Q59pPqV
5V8bdFMsoM+WwtEn0QBaCphGfHAAKutqoEW+/WXVsELXTLAHtQEY2tDLyTsgOaT2ieD7aCC0Pvcd
0m/V3biQiBaXrVm51rK+R1n5AgS4+orK6beZLf0jOr7BEGrMTw0SBlddx4sxszTzK5jkeAC0yOnq
1bP21PbJE+nn3Kl3Ymia05THGsD4D6T26kEe3Q5wTzlqBb4ChC1MsGN4EbErL/hNxLk8RW36YYMT
tfjewxnR45xaqGzC1XC4is4c5g7oxG6SVzQ9Lf7eGHWHFlxr+1KF1YFTh+xX+lnMUYZ++TbbziX+
nDWnAvyjaPL9VCXa1pvc4jmyG1SI24swGkX5bHd82DZabe/JgeMT8R4tasfWnstnUgkT3BJFr3lH
Eo1UDBfXYl9JoqFQdB8e2nVCCjnPlncqHSCOkrUch/qhKvEFmflfCw+Q0jOBsPAWYPRgY6n2i+wm
aETLzQYIq2aBrERX4asFR0+PhLHSAX9ZjC6/J7CVWIEQA2R1hWlRwZk+zWeyk14IEO6oQuI96RaE
F3URE1U/waqjC+HxuM1wWOpU6GgQ0RyFgAuKQhI7Y1bc4TSSabEzX+y0Rp+BGfFzzc1CEk2rmw66
E7/IbkI2UQ3gn3NwWIMyFsBptDsGwOI3XWynwNBe7JYq2u617pUW6ty30Y5FdvCfTBtf6/1tmw/2
2cObZRlmdPefc+xFCmCXYUoW8vFLwGYuyg/2D9ME/DRWsIbyQNaFPgD2ynXb2zKOstQmv7ebMUNN
p5tdZzXQbBVBXG0D8A61S+RXSWYNG5pyIJ15epSfF4MWHWUN0pA13BqEZij0A99AL+71NAO1ubpW
4j2bsV9cbjxvrkn+a1iapUDYHQvwxJse6+ZN608uqkYG+4i87yeSHLt0r4Oj28g85uOPiOFbx81k
/+ZMZg/4m7RicW7EdMVXIGAauieUklQbSt5munPt68z7XHDH3uu870/kUcUgmaG97LuHXUz23i3N
jx60H8bnwDVNbfc2hq4hf+qMBzqzz1yTbd1Gb08kggdta9hz+6mOU+fKFGQ36cH/xNCD7wHwWO03
dBCt37hJpfdtHPz/k5utotFyivbrRYcx7paLAhvw7aLrvVFwdVFyazQkFSwP+yTRZuMmMsrpMZ0M
DiDXCn+kTu2+uo5/6hKR47Qch4Bj5oMm+t2DZcBuqvPY21KhcmMWQKJgONxbK5BHE6fkoNMGDqSi
oqEhAtK5XljzA62aRtCsDHr6ZXXI8U/1PwQazQy94R2g/xzTm0+5ritsPvCgMTX0IuDSbZ9JI8e8
CDQNCJHEgrb6E/EZuRjl4i87I+RxNh/F3HeK3sTatvgJvsnyG/2uMFSSBAkIfe/+wUHLtSngdvPm
wLDhLoED49cDCgeQEniyHADndIBn/bP05jNrG+3Vi2dtJ5zSOOtF2TzMOYhQyQPUA8HUi+gJzMUP
mZWml8oC+hHdMf0oWloeJD6QH0iFClwQmqPCZ88jUCrFyP/vXIFO2sjN7ZD3gFcHvuVPmZQ0WM4Q
AQG5NzarjmZap5bQ9HfrQAvi4GsSxJIAFAB3JypQzB/+2DZHotxaeLcULZefa+kpZ8MXUqHeVyXq
XbByuYbzAzuF5khEXQtnV1wVgpzNDFQw+MSJ9/TUBn0Fnvnrk/2DXDaguU6TO3pBLI/4Nnf/8wUx
mKDLcgb/XBlWAORxfreWdbFJcDShuhZAHLSfdWHKDxhZMboSlK4pwWSIlFuNt3/Q402p37UReC1S
NiR7o+EVILTdXlwLf9zHg2zPiy7t0HnfgpFxEMBaWHSox872GrbCKBmzHv57+GzkQBWo4y/ocL7l
Gbpuub5r6rp/i+tu8w4AVmMX30uJwsTC1eRGlKgJy02W7zp17p9bsabtGdBM8eLwzcDVpmprge5v
QCGYqV2WKdkd20YZJHdksCh9E5/to+YVJbUlH6hMgEoC1lqBfywd6Acn2SKXK4J1xU2ApRThJpbf
gB7X9vg1Ru8+3tRz/vVmZluy+MpbHH0XoA64tbZ18TwmRbY3Na6FmuIfRQ9GI/e1IjshZaVVKD8Q
8Yasq55EGmxjvG/r3HwwJzBUivmPofb5we6YdXA03/vq2juc/jibibfYhtkVeplV6RjVj/HiCaAu
xhNpLIZPQYAC43hOOeQeWA8Fz60N1aYNinjE7vu/nSlOAJuZVYC9HXU30JAA3pGyzpvk/r9Iu7Im
t21m+4tYRYL7K6ldms3j8SR+YSX+Eu77ApK//h405IGsTO5S98EooBeQI8kk0Og+B5if6ROOD419
gpRZPIghk9ZFV6QPej+GJJt9H8GoIgccELJoHqlBTbUVroDx3yI9pmEBwv1XDQovETJ1x/NKCrLW
/X455nX3KmX46pZH8kAMLQpRCOZu7qfxAItQ5DkyYZIWTKJa0x8Apxw/Tn5zbTps7KKxx8ErJGmM
LSlOoNEV+9JABPY2TZMckxy58lgYv2VDy09Aw/A2OAtfvluze9J7vX4Drhk/pRx4gMSEJOSTjxVy
j+P/PZHceRaKjRFB1U84CwVTpl4DFZED0Iq0TdxFLzXjgW5H2heGgg294uwYDe6ycWM9DZ0GVQi7
LAVgiIMFEJ2OJUaT8sCsOhOAGQOKc0XRxOBxXKhJIzCgx1p/KNaxDLWitI+J4Difx5QDF6IfdjRc
jHg9MBdfa817+yvTF35BLTAyssQQcIrVy6zp0lZL4V8sY9DjXPcLGXCW/TY1evRAk9GlymYA75fu
PhB7HDWLH6/ZZsSBr2NvctTfhj0QDJ6QqTA8eQwnTsBYOZFIZxxcSRpQAs8g4JMyO2GAfRZNDT6+
M44aTiSqRjzh5iEtD5Gvh0SXV+ZIsdKXwnhqYmNBJeBabYEg64AMFtQNjmvpgcEL1E4hre49msz1
4gggfLcCiPlaAUXeQOZjHXrmfKO1hZZ89Rl8k6EDLT7u9UJI4crX44zjrWuxQDOqIt+jyhbAY5Pv
bu2I4RRnEIBW1CDcWz/U9VIj8xjRM9LGjZXuU8cGbEaWrHu3SgFLpWX6t6i0T66oa9FRzBcmrOWP
ejSjxi7t5pAqYZbeODjzUr2PQ1kiC35ad3JvkooNC72KqLEKDXlsPWhftuYgHp+0dTHN5dEFjfXB
xkHaEWmGD6owZ3EYzqypDEcHWdMRiYhSq8pzGp7nIFgTuF6tOKFdE/x4xhFADD3Kwp9M8fCgXtOm
OEqPp51rF5UltaQYUYEcecj0UrYkj4wOQDAO6o5pqJqkriwAtuESIup8TGrg+EXrNLA61BjAy3qi
ihANr/UdcIuc44SilstEjBJC3hgdrwDwgW7pltPWLrU1UDY+kUuoMfLeQJjLtAGsDwYeMqDkezXt
FKFmpgPrAiNqLHv4s++99YJMYSwBI3vdVWn3n2Qs39x0wlvW6VMdGzxqqbwWMs3EeZze58B4G6vo
4mn4BWRmNb8ZKONCVEGf33CudO2tQjYgafU05MzbqcI4VSdXxPMKOAxRUqfUkzkCk3rW8F0KxU1t
nR0BDe1qrjxR7I6fgsW2q5GCKScDxdiaJtM2q0B/U6x9y1DPJoRC3a75d2BhOgcS5ZaJBzmqqYtL
ElkbZUa9CFUCRoYLit8LNX3ZvTa87g6ZEI308CKF+hV+mMjfmvrtkR1HvUs3TkBxrlx2AmUHO5Wi
N46aU4K1Ct1edUk/JLmJc8fhE/2aEneRmOWmK+e6mVZNU5fVU5w62u7+SjfuZA1s79OEiQ7Rr/RB
xCEEGij9MrrLG1L/nb0SUY8a4hsiV6ld+L1tsgAGxE7KdddogCLWAFv32M8VDn/y7z0Agt4Y5+Mz
PrOvJMWBqg++zzIGvJZTv7erVWxTry0OpNVdkIFzFKgjmovUct//wsBwECRYLmB/i20xbZDlZhjI
5c+zm4FhQGyhSavsmL1i54GiFLDoVvk2yTo8gkqKzUZPFWGVtL8OQUcnIrfRE8tQERkK48F1igDs
qXb+0GTIknaitPaOMZ4DOFlyiu2VQRA0F8kqENpCvoBqmXA7CNSDYDyIwzuxkn7LshqPNVJfMUCA
qIiZoCIhNQr6Q8l0m3sBN6p+K+m+1eRyjJLj23mkkCbCOhclbjZOvhc7j5FxsWinznU1JGCgR7Iu
S9+1xhqQbwg5zuOuFjOzogrAHv90s5ZWq5B4CMubrppbzTENXYL/5UXbp+K9hMopseBEEt02MxZ+
rKpBR4azWI+qRgpZ7nzR47zbm8nYB2ayNFsFyXeHv6cUCpPvMxPeI7UqR2wxHQFY2Gv2V82Yqsuc
LyU4eDEss8R/blJ334AFagqL6S9k0Devur0gU9qKv6Ud8PvJsl+sFOfcGpjPhSOId9otwIpXvDM6
56uZ5f3BtrJ4U2Tr8pQ7yTGdF2AjIGWPP6R6jqTJNG12SwXcUy4aZG9lCw4q0O1yvM5ITdbUOP2U
oWzceItBc3t2dYRRAa5nvEWu+YfbM2BG2HyvzXb2nWV9s0GiffPo1wgEtN7w3oIxWxTBOqjeQE81
NzJz8UOe23Fox5Z9b3xj9zEB8GRvp/rsGosT4b+futxnNmpqcOL9uJaLdDXqdfF5gAtb7DNwwt+E
GR/5Q+kN5Ut6ktw6TQwIgDX5Ho2s2c5AeDlP9WA/WQbIm02zQ0WkljfhMAJgtRDYqihVYYelL8Gk
KuBWRUM9alYvW/pAjcmNGTbSGH96fOZ2J2uy+DkH3tRTXPLq3IKAMGROa70D5yjeRm6lHzSQTLx3
S/nN5LmBsIZWfwXDGm6/T55G0AfscwFg6RUukDFFj5oeyEqb2WSTxMiUUJgEd6mQLpWfVI/ans0u
cvg+prpB1NQLJ0VMBHUyCV+evfQ8ImX0peFL9/JTQgO7b/qXAeewwoYkXBguVy8akNgvXWXzyzx+
5r35k9XFTOw68GbPR/+JKGP5tDbnxV0eDSFSchDwsk1UNdZmxC4b1QOx/1CzeABtzuoA6d4yjz5W
y0ghB6AiHZrS0EeFA3aQqIIcFr2SWjpwJa1TgFyatBnqvBofsDWCVTqbm+LoGIkXyg0DMlyObb8A
pC5zi/WbBgDvDQAh7Cc2G5ZsLJa8oNIYtAUfch/sgw9Wk4RkpeTzUPn7fMmBWCbclSIbEztc0t7c
9l7lHFit/TZEJkt2btRlZ6+s7fJtdlgXAkoR90LjpiiqcHGjKs8PIAdoUeyqj6fZs9wiMFKAGvIi
qrdz7CBtzI7iAPBbAC2eteQYdTYSjm1AikX5nLzzAWS7ZmxOG08MGR4127piKDlys+Q9awBf5NVJ
+UBDbcajGulerya4o185qHA7UFikxtfEQM0/YOAmtqkzpHV2JcqPp8lNQl/E/7vZ8NfDIM4DREgc
K5Au87bUxY05prQivTQlVUZRf+pasVsGnmWl20X4j4iFeVuamtQJ0GqQ0dVk28jhWNi11RKfE7DK
OOF91yMDv3Djs+y2SOw6ujj7/9ySWdq7v6RubX7R4rkC7kOC1KUqRvBz1SctxFK8zjeDy8wQpZrm
udG/LH0CRKzVdJ4cMHl951hSI3bZrgh66O0OfCzDhYGp5ITa4XUfYT/6rJegFCzjlb9r+fRDR4LX
X5jHKVukuLqbIQV1VQo6QUNkDIgRR/KkGi0sR/kbIEp0UQqT4tTmgHsEULAYUrUMmEasALVo6ZFk
FrKnXjyQbfaN8bQi/lRgRYjT8QTv8bo3tRM1ckyqm/FoIQM9kDqLOSyccvzayGpABO2s7JWM3JWi
Bsny0csTwBXsqgiol4Vu7HrBFci8bNyaCdiVV82evn0i59EUPblx3u5zSkpNBCboskb2Gehw9pmG
Nxoar9VuKAFBQ2ZpVL0uVoxKpQ97kn/q+dN9RGDk5gK2wb/0IDF2XLBAJ3oA5G/nEps1/QcGrZSv
2w1wKSC07XUP1hz/yObMAjNZ7sQnQ6t2VAXdNNO4X1rz0TG8a2E0gO7KMzX12jh1QHakJiENqUey
ZAaFKr4L+FBdNPWo8SY7Cd25rZJNN1dADg78bsk22ZylZ2pa3l97d7JodpIzqONwdN7WDdo7c9IX
TEf2uR0BXF3Mc2MoPf0u+61GRawgH1g8HxwOJVb0KI+7ow438rnYJd7MpUI9+nmT/Z1mM/gcBQk5
6jT9p7JcjQcxR6mNpyHrsAISaAuItncPfR91MyK6GAMIb2P1eKHdyMiGtCb36nBNwag71CCjDwbe
wpH0k+YVB9cs3slwYeAYxkHAHyq9dqa03XWsZoCDPMfGWONcTeTzKhPKz/UQe5eZvDRUMumC/y+7
YSjTI7CJ7/KTSCATj7om8k6zf5/xRLlELHL/BLjOD5S8emdqCme49u5lqWYDugEV48qu+tX4331p
en064QmOAjoxurO1F7/YxlE9yqcG/Q+XTwb5lKD/96V4oBj0bCGDbse1yT+pxwEZkOnts0X27x4p
bgw+qq7AOSkQYBH7piJs2XUshlrEyjqSzM/LDBUOVLhNn6o3IR2nctgPcIMue68E+6Qi98p0vQ0N
BD32zgpOMFIkhXMwwYf3SKJkdfyHKupOiDpMeUiTgCw1bExwsZmCFBMF0GBPz71oz0VeIhDnxamr
4TyQFthnoI4ZpjdPG63n0tS+xCIh0rDARbDkHuoSvTbb1pkZx+OTZoMYhAKRU8J/tC1CXhR49EHJ
YgN9Z7iRkRkFIoV86BE8UyLqfcjJikTUiLmVvXKqGAJkaXcyncne0Xn23aE2HVvXi7tefHd/d9JO
OnXM3TpDssPeDgDyvx7LKztS+KhxDuiCsZGmR6t3v+Gf8TXLa2uLpUS6c8QwRuk2IGJ5E5K2T6z+
0ViAF+yOxtcJtIVfF1CzCEuSzI7zDDJX/5Gcy3FJwwW0nMfEG/Tn3gCHVJvgDTTqfEsFrBnSgy9e
FoNSEHvWPhx64C1G+iuVs/ZjhlO0tgVfo6iERXAs29lld8qcRt/KnFLJ3+cAFz4oE3sBoCGK23F/
9oPKSE0sLhWUgOq3dnMsdFOc50cgaUtabTsUHGU53hBtSJjoLvBLqTtmVgTQB1i2IIaTvRVHhtpW
aW4mIiHQ4ecj7zzJy6DIGRRvxJ2sdvxu03iApCdFJTZG1KNGp42RGhOzA5Iwbl1I646Fs/EA6LBx
s67yjlY0ItUtZsDbF7SYlUjub1JW2g84pW12WAzkQUtcmaR3bAehlQmPWKnSAXAGpAHhyuvFN3bk
VWtLHsixI/iKrRjHDUuOpF7sc+KzS0s9QLRhqafGzEfYJpA6EpPBDNK/s/4daXfOKaaFo/JzhLN0
IwdQuv2FJIx0F0ego9zRA2eip0yavRilbZ18Svy8UVh61IRd45a7zDenczLEgAOex+6VGj9P3wp7
Kh9o1C+et++7yAxpyITZhGiUYa7uC4lAgJxs+xZViNqQ4iAKDM9PIGDYkXI1HMQykVsYjAlrjiSj
i+oIE7Np2cWIOCLim1jzZYl8x9rZk4N6UwtRuSH3LISqoamSSqs28ZCB5kEHrJeQ3SjacUSxsJEs
l6qJRhB3JN2GZF0R47Qs8wIXaeu/gaP22a/99Mswd9NLaU2vqH2pf8P7xNkPGvCe8nKtsFIw8V8r
mtpHbR70tzrhWLrAu279BdS9ANugIXZ42Cgka3KWw6QL0tRrvuXFYj9EM2q3aLbYWnDWH8fVgYbi
FpApD65cd1l3seWgylA0VcNRfDSh1B6cb45UaAge4NykQCF07+AsT5hkjmWyQFqbWbOp62jGVjSD
UM2z9kZg63Py4JYFk1OTsoyraQcaKjcYBzdzNyhaNx5HrXxdVm7g+SBGNJXd99VxrdN3uhApaCoG
3s2FjU+1NW7bKM0ezAbftSGaCCWnp7nQXkjEQS0ODksPKY4D3iUbZUc9a6z/nDpjOaZAWn0aEUN+
Aoz39MiQQ0EGSq4N/rrnSY98GWGrJspA3Bl6UWLslDFpP24uiebHGZXABzNi3Rnwi9cGMXyRYfQx
pp6yMWYE/zwQCyiRsiUZDqdu57uzI+2djCaIWw9fHUoAwZ38c4LP7Czbno51B3ZFUfyh9ba9zSeR
kkmhXzWWgWIAINpgHM9B0ivwq8kHPFn/kJHdgNXWRsum/oWMaS7lu3xcT8n++/ky5ESGOMFEmRe4
oR12Q6NFhFqObTbneI52RJxFgG2SWIwUmaXtpJlgHFMMXBM4f5WXcqXer0qa0vDiw9z5zUmdJtYV
B3FYpSNM/usJI1ZM7Qg8MvCxNQY7KK08caQxCsJvnVkzoeyINMIP+UfsgGO9btyQzIndv8Fo27cA
K8z8B566LQjKpgg4PgJgIBNgAtRLGx3cg3hIAfT7Vk5KakovA1LAnZtS01TkTLIIBUxBFA1ILfq4
hjJ2xMXV0CQQAhr/6+VRpqRxHIUpqxsvNdXdbXx28cGbfVROMySa/3obythdZwPchL/e+d1Q3anh
589rXo97NR/Zqk+DFCSr6VP8V3UuvgYLXwN5rEDAwNatD6wJ8IuD2D+a6Qz4UhprbLAA3Smk1NyM
DbKStlo36mG5mH3ILBz6oUA9ujrIsSPmjjINUKnSjQTu7DTJjrrq4ljWtbOgHBUucnbpslgt9qXL
7G6jEj9et1of22ydvpqGt4QAGnTxm8RwyVGYxlgLdkMxzAvWX8DRkgKsSpu+WqmfvSIQTzpqxGTd
NIDMCtBNwNjli4BtGGvzhZrVid51JB2flSgTrNt2nD1pi2a+cKdtnzP2t9K7WAdh3Vo8K1E3aN1x
HfwB2Ef6dWYG7Nkdtl0oWBPzkDGwwKZNyT0fh5e4A1JYnucEgB6YDiQD+UELakeKNPpgJF1QItMi
5peCa87Dq1qOxyq1zmZkIQAGhLU2UGMSpmwyz34ya9AUm6Zu+vONiEyoMcQM1JPGZLQusbW/xosM
3zeDuP5md6uPBV6NdQfyKcDBMtszkitrbgQOuNm22L57Fyt36ubkARdjB0iNGFVVzChfC0N66yvw
LzUQXWwAVwdQ+QUkP5cEb9WLNzBvW44C00DTrjKlrXiZTQEZxvEKLAfXREoM0qamgIwy5DY0G8uf
6gsy12kGqe1QFh+Y1uxsR1rDTh7+Fj2eQCwuVq+0ugUAQityZB0zQKFiuTUGlMvJNTPpoyFNjlhp
PDZFHT0bA04du6aUI2tco+elxyO41RkK8oQFNaaBzBrDxzpbyXKfoU60tYyQ3DzX859dbc5PjGd/
kYhsrQk/e5tpoRyJK1AvHvKtM5Xs568YvEteoN5z5Qw83nHAQpZee/Sec2cjDg0NzwL13rQ/ZOkC
woUp920cq9o2iCt7B4RcadUFNDZTA93Z1i5+JRYYNCTNJKoltI6ZgY8cwp1TLNXzBOZWlFEN7g5H
uMhWtJoJMP67KmPG77bJ29BJjf6Lw41+ty51f/Ht0Tw1TaPv9a7Xj8jAXUJn1veUlyOTc9rSDtfS
1FENi1wdME72T0a93likiICHs7Aghw+LuHfycFiBZK1SORzGY+R1icwPSgfx9ShF1k/Od2RzzfwQ
iSI3lpkZARjWWh7VPNjFzKDWpsprAEew0AA11dnj67Wx5xzwpWq8uGw8I1GbzMwP2xsvE6ftWkoc
pTOydbfjYIHVIE2Ny2CDXFMv5xOJqAGRAfIFRKNZLjKyyK4BoeCxMabTjUx2geVZ7nmDhN8XbNr+
oB1wWYPsrIyXo4vfsf1Asl8VcRGnw5dZoIUJY6B6gONyxHfW6yhOs3myBYkACFrdbjiSp9yMG8je
nHwwhtzUeyI5B7vIdEAGqAs+EFktOvrg+6xKf0a98aqhSNTVp4uPGsczN5JfZHHNL6SNhmjCQwIN
9VZQVKK6yOIbGoLuEV+uMmyTt6Xu6kszu8248bE6CrIUPLyaQNwpsJkExREHEZkR6w9RZYvFUqPv
gKrmgIraSB+Za7p413nFj6bb4/9G9yfKoAdwYC72vmZDiokAt91gubmADqkF8rbR7DPkUiETEKjc
pI1rAFkHC0qCD+CZ+pLSEJ/gVU02qMs2gNAVWxtS+CDAOFwTGbBlQbqxgMFykWJxpC73ZoS4EJia
g4QBC1uOSZUjabPExn0AAVw/7uKpysCgjSbCTx7Q01ZfgxQb3XFsIwdnI6V+HHUnIHUUFTj66sQL
XXaV5/IU2YAHoQTDqnX5pYi210RDkXPo9HaFhAqhWHI8eN2yv01G/KkgdwnpMUdFD/zC1twnyFBx
vCI6GwBQ2bG4zIIk8ZFlTcJO5Cncj6MViQqkyWMEg8iHhkqhnO9kci5uWssmsVnXrK8ouRIsMl39
6idsZ7t5eUrTxb/YxtB2KCJA15AQu4JqoGFse6MBSQubgtFw1q2uDwxcimbaSv/YxHJr7FE9KKag
pkQgOnDdsd5SMF9G72XgnoL9svsPnWZE0R6fzukfRmK1ZhTzgtM20V078yTyiQ8qi8MXn5UaYitq
AWAdIVtSYJGPT5oSj+2mRZcsaSwzRIR3nToWWOdWFt4plHHpAhnBvia4EdcDwCD/tHJsLjRmIOnt
NgGO9Lme/phzoA3f6klTgdYXsSQcO9IT2nVxZGQuxm/ygSyf2ncJevQ8b+3+HTtovldPafWcv5P5
uRFyd8JhWIET5J5xYDO0RrPhXdxVAQmp+b+OdYEqp9z/pzkMgTVHRnQLOW8OiP9haxJp41mxoNxx
qpD2fyEby34JmzwzJCkLEawoN+r9n2R4f1/nk9wsgh2mLErEfQf7SOFPFSxdIsBVNp49bJUCyFY/
A6qfBk8ptnqvseYWtFPduOy8aiqOft54Z1c0raO5N81nsjRFbiCq8IAb9G/G//18k5fups7tAQT9
82IziEnmkrV/8ir/0goipFo01HMZcD6p1/gM5OIWc0MlQ0k52I/uDPUC2Z9TFB9JTg3NZxCnEo1B
c9IewWJ4UlNRrwAW/a4bixEF5oBq79kmFUeyld1hvXaDDOTh/cO7PNsWpCEj2SVwoLxEMP3WXkyS
fjipiW4mlj5IkUf1ZYJcLiddC7wWgcPeA87kF1awVBCENYW/XrnDaEykYFP9Xs0l4CMEu5j0u+l+
6kd6crbXarFDRS4GjKjxBIYlFLAvm9RHFj+BjhPcuIQO73yBTE4CajghjiNlcQLNBPVJTG6AbNO2
fHZ+kIhAx0kurZWdnBnlg0m6U9J/zOkU2aNX48hZ3RPNqVxm8dJ91sQJMLZoOPulbtya1bVLY2qQ
XwBCEtJEQK890ziedW1bzemPO7uqZkCcUcISWKP7KyqJYVrPLhBCnsYh9R57sJ+KQWv5ANajnldG
Oz5h60AKw3d0N8gKHP65BYiXSFhG4AIyhtXu8f/EsRqgvtfA9YmbaUM3lzVunOzkn+R3yMIP6HbV
Dak/iXo3f7H8E8k8L2eG9FFMSkYl0havS2+3RABZm/LzBI4FUMGnPaqWrRzvRFRhS40+9/NwISlZ
WlpSnJcUqKshCUFYg0RysMutHQqeQY/Mz6UVLWBNxhLOTzr876FFmhNH474uQPwuhWqJR0u/tpwd
wN9l/vbekcat98fQ1+tFq4s2XFHiuElR53Wexdlu7tkTIuofY+pRY44duHd8ACELpWrIbRW+dzI1
rJy52oIgFOWSH3bg4sYJlzsgtdfRp2lbZLpTIs23RdKpW3jvAIyopmdaAKKQaEAeQiNIerAvp7L8
rLUsEMKBWxtrNuB6ktBLo/ycZwwAMqONOHuaA14XBxfSMCNDEiJsCCSWxbwajqDV3kYLCAo9AMQe
wKD8fFO+wkV1mAKJ+9VEyclDxzEHD1AD3O+zfLO2Q/n7Wk2nujad/yA38xurDP5tMnJ7O1kOOwPE
XH9IpkXfLD4ArlFLWsm9Vo0z5BoFUwtiZF15VPuv2Rr1i4HQil5U3SWJGdtYqJr7ViTF3wwJJH83
LbDpgeyGz/F7r/HpvRyrbpOPw/Q0zJWBhT+wRbu1TEB0VG/ieQLr3ifkYACk5g8tzq/DKTEEMR82
w6ju+UkgRi4tc7hU3ys+iL6aUuMhXYQm/PRK4iLqPuSFPyagIc1C90FDSUomb0EYVuIiSi1nEDxm
ai51H3SrypdMSKZMlPbu76ILpeIjU4r7q318JmpmNZ80/viDaai0NGmEuorj6mCj+PFXqYvJr6Gl
v+3jQjffjZpL3erNp6UmUn8skKFBY9QJsNMPRI4YuSWoREMGrRDlCkFDgmkQ3obsSp3sT8CjviJt
kN8dOAiQWnCi5yBDDrApD+sESlNkf6PoUIAYtBNrpx2NbaoM+tXmH2qyjH3vwRDzSBeSof4TJYw0
5682yKaLzi4IjUBh4svyEFkPwlFzVCxfZoaNt6oQWYW4jxq2L52xDO7rTIquBABe7iJyRP4meKJ1
fQGGhdn6M0ADmgJLHGBoy/u5+cOoSw0ZtSXSWOje4ixDRRR1ST2W+Rcd/DW7yEABny2glZlY0VPv
TqZl9oCkRGEDYNlxP9gDks4wUnY0RKLYdSoa/n9kFig5Nx0iT9hmztecZEDTaqdk+ZMkMuVYE0pl
0QFEpb/xiAtkzuQ9KAXiuCuRiP+R34wz9uRyM4eZgaGCN/hcTUH+1KVdu/fn5MWbIkGrItijZJfU
N1I+oZAX78lI2/qAKg7SaWsh7fspaQDVEcdlaQVu3fzeoN78SDLSUhNFrN44KDbd3CmydZgPJWJS
gTKmnmaKGqXrFQzAG2ee0zbJy1ym65bwULUYdG5BUfs/dESzdiSbe3c8jwJtlXp3MgA9w0P6eQ2o
kOfFwpGEvyD+3nFkGi1IBd/S2LXNaL/205hs1wJUR/f6+/HUj9Vu7Vn8Fq19tHWNsT1YvGl/B4Iw
KEQWgETUenOuUBgWVpPZ/g6GEI46JlN/7EAy/QUwqV9wsOg9ul4782Wn8RoZ0ogCuvuqsMpzZvsb
HYHyI40qYAch00YolhIF6txmbh1IlRByISQNyXDYEWFd5OjzYYzHvRySRqva6qyx/Kc3Od7MrgEq
1kV9HOZcrQa85q0LwKe72QsNIR66mpyZ9CldU5rS3a01Ho9rH5dbeREx58300lXdMxnJO5N/orio
+gvF55FheX2UUyRmivP1HgsUbRqQPyxBRAnstxB4on7up0jpTuodaaghBYjtsNMp3QS4egKMVKn7
0kmDBnxYO2lDmi6Lfms7092pGDD1KOKLJHM8pqIez66PiLEKBd/Ejut0wU9Kqchced8p1AU+mzYC
X1nQ6PG80X3wSiryR2D7/9WaprYl+T2HpLIj9Z2vGlKPyCqpJyZdxQPgTq6YLJUtyXCo3QCUIh5b
wILj/pQfyXw9e+14HV+83LZewXDQIrWga/acyi9L2zibZQUo5C4vOpGrssV/U/80RcaLgWzxBz1p
t6iQ1+ptPwJhyY8T7FgIT8FZW6lOBDMPNaUgxVF22oRsqgC5yhMoxbrQWJLV6P7IgT/pA6TrJJ8F
mbe+3gxBJPUKjgocZmnpMyEFTxYACwMFGiwxhUFIDOk9vrAcg1/o6FV+dVAQx9Szyvr7hAo31OWh
HnVEhcHPLRtg0qJN6mV8c7eXsy39uWCrdlJyoIGY5yjBOkC4t2nb7diEbJq4xBGhQdFmUwSeWcnn
U5e9klwnQgWUrjsZ4E6RXV3G4LTgkaiZYrm2KcDGE1KlVFJ38wP1ZElV0gnAV6GmYqubOitZfPWr
NxVgkTdpE7cow+u2VeumZqeZ4Bdt1/kRAAXDsyMaptXNZmqWcWtYKHoIYgbqPQBdIVMiG56pIeMo
BRZgb0z9USlyd7KQll5Y4pAQvmQYpx4gHnQgzzgIiFBURDSzZQENPQNKH8m0eemxAzb/9FOjPXlA
kD4kLXKlkZS0IEFtAD9pU64B4h+AuHSG+jkFPYsAtvRsrYoAwpLpwQRYLFAKwKKIJkBejjPbpxlw
WEk2x0a8NXUkkZtI3HpI3cF98MBDsHUFtsICXNQVvB82UIk6fH19ljWXJikw1AenDjlwQh60LA8W
oICnAQrxrz0h4+AKe8Z3nWGTCJjjgTg3Y14W2JhirBp/djoXIM4QknpFkUvAYq/cKNmn1l6Kxykg
ZbvTUjBtgyxQvmfA7H2jIVZvfG9MDvAWhRZlq/PNkLTmsnZvzQ81eS4qmOkmSjcqw7WvPHljCT5K
rIXFPZLN3Z2VVN5Mjp/+nXwAsSqoL2a55VLLetoxcA9vVAA8P3+2fyBZFYEdCuznz5+zL//0lzsH
FzhAK/ePYzm4j5Npuo8WYeSBWiEcxJBkpPW9rHtAvkVAcuVAQx9IYyLqru1IEdv9ZAKupjQOtp3+
586Y5uQxDiVyDoRYcemlRujHB9b3flrSFs8hEL9ZJVIkEa5KHnG2W+hBJLq6j+rspv6WpEXyaJu+
xZGAjOzIZs2PJPNR93B1wLrYCq12sTckdP11MDZq6hLLsxCrmyqkz5g2SPJT4XEDdIvJf7/78OV2
irQetPRxq32VMjb6pAYctiYtyKwRoMFJwy5gCXLP4MgBVZsOyOQEKXixaKg3GYO+q1iK/6xCawwN
f1R2OhBzwmJofOQEQEEeSusn9cnEkvNEcjXxmPfrzsjKCeVRJoqLQYZIlNhEji2PSMT5rcQEoPGH
3Y3spiu9f85F02RrjWoMcu7b60XqnOOEalnmnoVD5eaHrtGAz5t55fMgGuoBnuv3KM6KE41Q2V09
W8i4PrA2Bcn9hxkp+Nz+ri140Y3pXD6TqPFTQEwL29VovkaLEx/lU1yV0M4dci/72jW36k1AD3Rq
6PlOJsaQWIJBg8uXBSkq+ULhMaqv1uqqvgrFFchcXYCGdBW81Z/WxnvKNQ0LLOYBhD/ifh3IcQI6
jIe8Mdka1Bo4oZraOWd6B0uUpQLCRKg91iaAqTOHDQ1JIV3Mkednuxp2t5PRdVITx9VL0q37m9kW
d0Ldgv932nynlczNsqqhlQ4tfyzTRC3LzfqHbGkcuxF+WNOPGxM7QxCqRR4o6pOKQUckd26cIPcQ
+63piZ+Jd0MiGj6DAyMb6j1I9YAb9yGnHsl0M37ScVyuIznUu/jZwMJUAMvGohkn4MzkVlcC+hpD
E6e1N4rOxfacZNRMAqi2c3l9UAqahXyVotKQLyz97uYna0Ay/sajHASygIWPNwPvLGSioQE3vQVc
VrM69/o/lCPg+c69aMgWu0dkJ9OYNDrOAgKg3eQ7UitDNXRrFy5qTD1qNLcbt6sV93JCpVDG0jn2
l/+AC8fecjdaT9Tgs+cIrYoxAL+nEpA4IJzmLkPXTNkqvpyfBlcVTC297YOpQzHnjVo6jXJq4U+z
KieaTg1vLk8a6X5/+Tv7kW6MXKlxox3QzptTJDgsXcl8iUScky/4Mm/GNivmPej7zlLm3ZmTO/lQ
j9TUUworB0kaTqMxLxY1wJigrpQqJ+S5o1LRYl9VUltW+3FY1cgGXigx7t/T2KSeEuP4anenquX4
XSMvjlxUwtynCXScJq9tdwS4aHEG8MT70uCFiRyV6aIL9mdieqaG6J6pR4oIsDKnrl3CO/lntjTd
lDBvAwocLfjXOe98P24HpBDVBVWkgzYCoS/30gsi23zeUdeai+zSl+YFrEnDwUkrnopa1zTU+3XZ
rEiGBGuq8FkM3uM4T5i7OEvINtyICwB2+RmAqcxVe1HT2T5+z+ARCdLSaI2jxU0jQJprBGwXjvga
kvjMjdugcECO7x5BifG1YKZ7uXlu0VOJ3FCmZobqwUU9EOy5D7KXvN24KjNy7fXSRJoCbOVl6WEo
r329oroRaYGTRwQq8OLQ8DAN22TRHiq3um04z6yTs3YHJbfHJFoDGv8XZV+2HTeuZPsrZ53n5mpw
Jnt134ecZ6Uk25LrhUtluzjPI/D1dyMoC+m8rtPnvqAQA8AsZ4oYImLvxh4fcUqo9r8b2nSavmpi
4SC955c5yRmIJqaaOPvw4DHyGBamyx41lOjs1dD5sZ2cNK7720lPDeofcBFpANMmcwzjgIo74zDp
KBRE7SC6sykPe2Dk2GbrrjmOGju3zteGZ7cm4NPgRGbq3Yzxpp75R2Wa/VFBuwjrNvJrMFDrJuos
QhCQhzgwHWt7WAM+pkT2Ipq684oLiR9GclV66pERiF7rOz3NQUYsJLPxbrgGNrPF5PUNskzdRWr6
8TXqvPCpACP9ybH5A4vL6GlWibLbcq0F74D0oEaLJ4EDBBAVERR894sd/coj3QSbNNzaNK2uvj4u
1KBU58F+TFIc6M0mTZfAaavWRstzAMP8nMTosVqjzMfe0zgy6JG7cI0yuQ7DwPAuSYtxAG23THpE
CuVpkOQBGu6ydgUrHknibVaZG7KaxCpQW227HKOkxb31zyG2Ngze2fSmjYlCxf3sOI/pvLhY8cau
N20QgqUit92rjhr+a9mhnAYUWu2adLOhHvOdZmMfrHSlZSQAVUj2SjX5nQt8DRuFnJO4kJ5UBiBa
QT1nNvtQPsYF4pU+AmdP/jLYOGV4KXTTNsxBnrJQpQ6GtCBYNm3J8cZsc/bLGKaJEOU+H9pOTnxX
VUFWNRs9Zp6SLHqOI+ZN+YWcgXzUrD+9S3xK+tS2ziawuv1atyEH3s5YdQtPC1tkKn0AnuGKBqTe
eCcTdJkyAPnaPBcGbiF+RUgjEUXVzyg8CvYklWLEXTkg7JCHCAT/NSlTrRC7ds5hN7LeBgxsiH2v
VV78zvEOloTKQwb9CLJpUc+6wgZRyAL5bLOfVSf+gUZR8xs9qT7mJX9SqXlJN4v0RMAlAkXpiNux
8gjeRfZAjY9s8od+Q3096N61Jjiwjp4/XZQjGY0h6rfA28Y1xscMQo5yxl5gNdGN1Z2hRaUa3kMJ
36rZaYSGS78KwKNHRLjrc9N5K26W0bPQKuS7lf14ILFlgP3Nh/F7ZLHomVRAo0QanGbcemS5+E5G
EP6Ez62BhBmag0ZFTWkfPzzIrSmja4dq0QogIAMw4PZ2hncRNXVgvPeULh6aCJgdSNEhXfvhcudc
1kGxqeISCLQf86lJRWdJou4YiNYucjtprJpK+amxCJXffDwxTS/vuf5ZHPZ7AM1jraAFQzaJbMAI
AWgxUoIHG2tNUCHJEbzys0QGG2lsWPU/Bqp5SrlGkYF0N5O1al7EEWtzeedKg26c5gfl7kPcgFIO
1LzmgaGM4hBVP3tKpwNiZNXoPXh5pIsyNE7v57OSLHfm/y+dmpWGpUMY/FtT62ASGLUIScQVQDhi
5ENHcfDFyp1uXw6MrXO7vXRVXZ3Am3IibBzXG6frhwQwx1kiGJ0oxHs6y5EnZ8RjWe7nOljgBh2d
wYj3PkjmSHVTPlu15lsKisg6PcY4GSPJDO+5kAF8qtLKPUlqRabFWLcGG6noNVLWfq7saqH/MJLq
bvjfTssCscffqdbtg9Bvt5bgqAqSjT6gPkjIhsQknH5MUaavSWK4Ypj1JJIbDSDx39CFVlYDUUVO
//4gEzINVPOopxs2ticCyEAgeJqQuwPKED/LAuD6WHq04lLXMRP8SIhTuEdquNOXW7/NPysV8hmN
aDXPQF1lSgsUJImw5yulu3EfG653G3oO0tZXtenhbpoB4j2NkZgzw5YQBonCLrnBKbmDOlE+agj1
Bj/YFaZb7siDVHdDSUewJ/UdVIoa8lufj6nJevcJmt5Bxa5pvRF8i2sO2FhSl5oC2FMuj08klJVX
DaiedZzT3O3NpllNBarD1Ajq3U8Tg6ayxDlHud176BN4Cn43FT2utsVzKUn3Wr9Kz7wfEHQV4dcK
xTrx1rRECvhDNEbEo5UxsHBV4kLn7Gf6BGRfr+QjaAYwMHenr42BVDzyVuPIqHSvcYG9Fylv5iE5
ED0Hgxd2EsvSterD2MSa85KBTrdMfXGKI7w7uN31n4WJ4CQCxcEPoP7hJJL9yGKvXdiRn32qhFdu
WgA4I8OeddtwigWwE7UMJTwAh1qDpycD0nVuAPaoA9c4MHDfnNICFBjS5cHoEDbuepald2AnyNO1
ymSVp21wQZ58cKFerCUotkIC24Z0bVnZYN+ssA8rSkAKKsfZ0gPoKm/6SyMnmFU0g4Z4zGaWaVo+
YsdIM8xKNU/M12DWA3+z/Bz0oJgDLH1VNf7WYW18AlVaCwpzFKvpQBw5TfHL/TGUTpApSgsRdZos
IOCOONKqI2hv8AJnxogv3CZEGYXcWdBeoC/bbYpNzAOpcJkltilz7aXaXkRAt8mKFvS3citBHmoO
GiXnSKQHSY1XAA1YPkU3Jb+gQATtLgEu6WP9YADFhPSUOkeJcdQo31/dlAdOzCnAkFDA0fsDsLXA
6rxB6kaPaufYFqjsnbwN08waYFX2NO4y4IZsi8reOVzoB2raSfjTLDOzQnZh13o6AFjjGEgKH17K
n8w3nnOX7GRSntTzzbHyjkpp1lhXgJEUutvQcHY0xBSWs3BqoPqq2I/HC96dlKwCWwA0QvonWeao
UcurdJ3pSO+Yw0RDDp7roQlWABHEjYabBxfVVAglnBP+ShpeFKj/5RPy4I2u1rakbB3QGC36BJSV
QI8LFkGYX/qgODgS1JEaBHKdG/FO12VYYv+1C43gSQdkRzXr3TQkWh/PHIKs2WuVOw/42+mzEIVF
zVSCZUje+IFPxjo08gORaGBnViyUhXpkJkcSqYnlYCWSFUktGKwc78axATfZg83+UB53UzWc4YZQ
fRq7fbNNXMFRhq6qqnJ0Y5FxZHPM1Vdz0VU71c7WcOvvlK8762Z72yDJuRE9GJOolqsDbAIoghBP
rggYZdD6Bld9ZQSYoRJXDCMKP1ektBL80jeIT4FFXFKnJlrm6htXFpXOXjQKOHXu4sZ/nq+v+SY1
sJ0eK+A+AJE6R5kYok9ZWQ+XSMamSNQNBups7BHXpCOr8jNZ9xS3hgBL6M+h1OM5QE16PZynVEaa
Qz2wb5wQmYhlvgUTqHMa0qzwN03iemBk5VuRJn29QiWOc5q7TpWKRc1jc61PjlldRgmwxkB+HUR8
Qn4G3lULvQMtNY2hKZu4Qwk6H55uvro+Ebq3Vl/yzW/qxmT78VdHCGQv1VjXlvSlz5Pc/Shuxsw/
sNIGBLUecn/VSLQUKysAu+Lw5oftOe5mFsniOOl0ol4gYVZIzMIci1mZgYjkQ0cuTY7j1zxjGANK
po7/IA8deLo96sjxJDWi7lBn1QVs0nIsZ6zYM4mgE+Gt0yVad5h/J/Q7ABw2SiMTWFokoR1ufiZc
DiE5xcdZRyDaDsDbiEJG1oVL5MLEW86DdokYMGQN4YQ9MI/APk6yETe6jOA/jbrfhstBH/tLEdir
0DSTR7Npk8cxjJLHJsH/UqVfx7jpQ6BBsi3A0NmZbOTKvPE1mFhwmD36gXGs2YzvaA5qkNSOgK/f
Tpv5WQ3OEOsGyRLzwzR8E5cg8hdGZYAhCrUOuDl1G6TLheAilDq3a2GQIvVIV9W4+OAmP965kZHJ
UV1mTdsxZX/+7RxkSEcRLGLGLnaS9/h30JC5Z05xudLSCVyCdzLP0u9e3IvT5NT9tRXV2ZBYpkJK
U9Ngawd2yDbQZ5vTROyU4l8U1JV6v00z/Dn3Pn6wW9cTjf+QtTpS2UKQBWhcyHJe64SEcW+HfS6w
3wOJ+k0N0nzYSQRJtglG8ASDEqJZmHVl7nzKEgE0dLY1AWez1EgGbHf3kJsvbjwBs9pxcPc5RNan
vPSataLDneoJNUjT8EAq24idU4aLTZKIV7cwJmtj9h3OEpJXlxrHtl28ERxkEBg6Nh08qzY98uqu
nUyZikfWYY8NkXRIjAqv+eA+59GIBV/qSdVb4HwMHf0Tuc4qaSyRr7A0tQHLYuun3kJ4dvCQLslh
mKboqmlxdk7iZt2ZRnlw++rMKvxuTT+7bYIkbDYDQGEXdwZd+uk+AHpjYHmtlZUMJIL+5sU0jWBH
E3uT293M3lnnxmbsfK+WHwbUL2fTAYVjhuJznsYuOJk79xEoSZsBtb8XklguxEMAXlug0nTJMg5C
RGF77Tv5O43tPvb6EG5x0JNxEQwnQ9eBFLZKx35T4Oo/wZ82mJN4xpIDDQFfAs4Njmuvg2TA+mmZ
tX2gZvIiYL8KYQN/Fj3SNZX3F7K8prWh3FCnBOx26aeGUe9u7J1ILmoaNfZvp/JY5uEMn6cAx/Vr
QC1SiY1qxnFYgjSh38dpifppMviFbfk7KstxcLNZLkhrUbdskYxt9MWXcES+ctHGKGaSxdtztTZ1
qWlwxZgEiG9RFTepcEQszzjg16seVSiLGsVHPt+aIQqXsXrF9Ve3n4AExYBD3ApWffXz6gcQYfSr
wJvyOubBX6TWme2swn509nZpZl+Hte+xfI9sFuROgFRmVTaFpGmxzBcA05/tQaRPfs31J7Mrj11Q
my9p2sSgWAXMrO2W9WcfpIjCyfQTzzx2QkUlm3ukc1NjROLjN2UzgqZe+76ug6KpLa5G9YK0aPDt
yFzFQKAxTLtdTwKvM9JRg/PND1OM9rYCGNc+4gNYLqwQp040KCABPYySp2KcXcBLBEP64fgbF6Wi
XqLH0bmJhveZaaYRteWiAogJABY62fQSS8Em1AWS564zNn81jaSXpEreXtJzkKcaQ7oCsUrJ+Xyd
x4YAnkZKSbk2jQa4r8LCbqX1Ud5g4C8GGO/cqS6pD7wCIDCTiy79HMRf1jgpGmtN5iwCLCPXn4u6
Y8M6Lw+0YQcszIRLVZFv82663etHIBrcipFNi3mjf7O9py65D1WxYP70qAGhAtyUwP7VXB/8xMa4
JRBgUsWoGt9UiWhXJJKhzdJvPS6+1rzl0Xowy3bTp4X+Aoy7g8Gb/Fs2DgivCdd8zKMk2P/vHgCZ
KZcW08XWSi39SI1oI2Pu/WtdL+JnBP3rm6F6oH2zNI8BDjd+r5r6tcAKx/gvxjBMX/gQWGtwSZvH
0NN/zCWyfmDHh7GWVcgGgApxlnJOqkHZF75DznGVM6Gq4CRaUJ1DdecB5OxbnTnGyNcJ22LbR2wC
3og2XTngULZtaDuLTopkAN1GcQU6BQmhVpcBMjAQVS0iP9kBbfwTooLPxgea+GCXDlI9NNS4f+io
F40WAn+GZgPG/Sf0OPX6oluWoHI6gzsLwNBu7QNHMouvA4kiiBZmg8T1WETlaQIE8amwuxIRgWiV
ShXpkYZUZKubLo5Z7oKBlHLldz5M5JpUqQbQJkdvwNYwIBEwAtBhLyG955589d+I0lBnQbRyW8ub
nctGANSQvO26TJAl8OsUjRRJ5zEDkLW9nHJwLB9EdLJ7o61pKjWA5UDVeAcpcgJgd9Ld3nzv+Lfw
yeqe8O5qUd0JaiU20KkW1MvfOY+NsfT6rH5tE0Qm/FZ/8TPLGVdlHEebPAxGIAtV/HhHQ9GkAtWr
BSiLUTNk+4tZJk9RoxJ8g9iPALcu4wfDyb77OQ+ekYDf7Ri39G3rRfnnISi/JGGSf0Nd/fd4Cv7e
ASUGQBvO7G0RDNvB7lGDY+lJdGoHA0U2sheGXorUog+ZlKwBn2vqmv36zjDFXQR4WDTkN9GMJA8p
zhfIHN4Obdvvhsg7eCPD3VwNpuQ5pD/LFNifo/cUzddq1plL6iJYALwF6s7ZAXNXRoA6JnMK5mFD
h/yOUWcBtigfA+Zur3f6rs8DbH/CfngGHiJwOUBKD1J5YE+2YgDJeWqtyehMtfngm/aWjGEE/yK1
wF2L3/yBdIWvu/uy9UxcncDqYMtlVNH65kwdJDiJCwcZJye8cHUQ33jR52jYELcACX25Id6BnxYm
Mdx/CmRxBLAWihici27RoWAJ2X1oK1c3AROOKEzoA0yFypyowCnD1XGyH4Y2XZfCDBY6aoBABAcS
32oh3OdBIA5mo2xmYUt8bhK5RAjveYQ4m7RS0330lIH8/D4DqPi/HkLzx1a0b4pyQIZnyF8TL8WF
bFNeYoReL62HxAXAlBTWURoAEoqQeQ26y9k84lB5zGBIweywrfwwXbhAmj2a2Q8qc1VVrzNykEIb
+ul2Ay5ERhpG+EMk4nJgkLOZ7rLC1ul8n6zRC37W+P534SFN2mr3JuikBoeIj53d5EAxJ5ADfhNd
AsBUiZOhIC2KpFvbzMz3SqVQLvzMkCVdJR/Ae/PLMNI1vs2WzDctAMPV4xRJRIXmUUiYSLOv3sYe
Gb4u7rmjpRO2t2Ii+jedCwesU/g9LD+c6wIQlSAcadT4ykjjxyBDlVds7Acf4Mq868s/DPNH1LvR
n1yAbdqIa/fYI+Hl2jPkDpdmG/05BuHXCJgLzxbu6vf+Y90MPTKzwDuWd0lyNXBhnOFN80wqTeh/
2WULshWp6lCWtRkRLEBCIUQNYMrKnzzi3rrxbzUWbOwAWWEeeJSOY83btTuFL+PgNqc21dmTcNvi
FOfpa2n7PF/2ZmUvAySlbPUw0p8i4C88ISZBttGKARslK+1pJDWARH8xHX9all69c2X1E4ik9SP1
lMh4iKpBS7fXdwYlKucxzspDBAYnygTHPQhHpPRTYrggxvgpNUU1lUg9kX8WYbUkLE1K6VB5HUlo
LRwT4Noqo0S5hY25GNqMSbIBDpIHIHgL4T8MsjEApADoY+3gSNgE0k+4/z0GhnYkldLXIQvAwdaP
K9L53GFbAaLQ6TFlvnFAvZi7jvWMHTzgsV0nI7AWnXDyb4ETbRtWtmevxyt7plkAz3G3ChywwBJZ
AnEp/I5agazKhRe6WHYpsscUKlBIMEAkdxa+aVyuS9glQ3NXfWuAX/eDrlShAindjBykZC9x3scp
gCDqASNX5hEObG83dnIN/W4jEjY842p8eBaAY5LIzMF+kjrHQ8a5nTpiMVulLp66rQUi2QdS5QYS
3bEfmtYkZl1j4zXcVLsuwgV1G7Anaga/6TbgjBtXXVSyfFno9aVCheN5KGv9qbdMIExbTXwzovaN
fKkD0WpHE+AgFT3KObkt9GXrsa+hNxorNzK1YxyM6dWecmcxokziTy2IEK6z2i9anmDDIKp4B0h6
/XNSdldyAA2gWESstq6F5ffHNhPhumBe9GeLQls5A03Np9hfTW0v8O/0p5bF8XV+t4T+299Ksf9W
Z1185X2EdxTG6Wb3pwe0hk1bgU0TEK4lbqLkpohkahweTN4JoCoXkdvmlnR131EKZ7NuA6t4ycZP
xPEdmpE4RI4ZA1zF56+u62bLvnDb0wRG+RfLu/GKbQ9efcxfjQjVYcqrqz6TGlm3/FBZUTJ7iSJ9
98p9sBe5LN9MuhhAgRyjXL2eoufAMI1L1fMDc8MsWtUS2R5HTzqEzsfWgeV8y/rsTR1R7w+65CLC
8saFzq4g08b+TgtPkSS8QHwGdxjZAwmVZL/QKxC1IsQKfDrpoAysalFlhruObepmursIknqRoOyR
l0id0Ye1yg2+S/8VqONFifv09S6FmAakqNLEoxIUr5Hs5rkPQMopBLo0EI0Xd3PduGsiWuKSzTnQ
ODU3AjHFCsVw2I5m1biwwz6+AkzMQ/i6r5fcsZI30B29tCKvnoMcLFuF7uhIZ4A+5eU2GTz7i4dU
i50BTJ5NBmbsN9EvPTGwP4C8Z2865lY70BCZL7glWZEdjIDxWsMl8WEomvTT6HVPNJ8V5gCPHfL8
XDSWc9VGDfsd+SCDtahxDu34iuLZQ5EPAHkSCFzbVcVf86511kAcjXe+lYpXt2ZHQwTVc91Z0wPq
ohHfjsx3N96M8Y7EX91YZj9aTb7CHmCDS0n7Uz9F1QUXBv3MYR8HiJ+GYxHu6SdqwQ20ojqScIdy
ZcWm9uwUzZeoEPZb5YJc2bcy82Fsx/zMfbxKyWBH2a5ruuTFq4W/zYFpvuUAmn0JJ2tNDkkVp6iB
rMQJwCrt1SoRQOY8td+Q5fsWo8D62TCT9tA6CKeT3kEpIpJz3sJcc9aVXbn7zqq1Z3vqvgQItEcF
VvMJTHRPnSWmZeUhLT3+ILjnaXpkIzgQSNUVUX+p8EJKEgM8GkWDYPiA73eZgv44ReAeE+QgML6Z
ALdk/84ENH3Qde0ltrJNKzGo4w776tzjR2Sll+deqkhPIjVJjXLQzp3KpdJRT/lxkTWniYG7t1l5
QTAe1CYTVOtuuaL9JjUfLi5xqzrEtqp2px8+uMebDqUV/RWmDq5tPzbitCWPidOH9uS0ByezEqk3
+6gdfJgF8XJwp2ilHGmc5QSg3ZrjP4YGSAO3QL1w6LX1OpIVNZasqElkz5YGVwPjFBlIR1ZlGGWB
DemUAUkc7yPC2JWpnkmKU1lrlUj8owIhw0zdZQK6w0OqNd61aVNUt8o7JWPCDc+o6a9pGfnr33lE
TrOtUAj7amoOKphjrVkFgWVswQGzH9tUgGR4CLRV6kXuOgKOZo49cbXKXS+6NnWqPw1lEe95WyNv
hLyRClkjl6cvD2FvsadQS6aLnCvkBeJYVdFuPHlZq65z5zvdxDA3+oSb6+DD6kYdEI2UI7eLi9Mj
341UnjUmy2LChahjIUQfS7JS6ln48XSIGCk1iBuQ0dHmOV/12G0vJ1QQCURLfg7DCFTQIcYkKU1B
qYxyWjIOU/M+opEWMpPBycXr+/EB+3Z9he/DuhBCEnJuzFVka+kKx+OfsEkEiYToSxMDQ5jcZkyl
VDp7dpqtSHkzAs7cDrLZWR/j5PJeEJ3X+641+i1O4Ni4JeLq5Zb/Vze+uV5oyyTjYY1q6+k70J7e
bE/XXhsUPi/zbgw/hdjmgV7cEQ92FuMQ0Vc26r3T9sBA5bATRoUyiLzx1kNaDhu7zhE8TXXQh0gO
EQBZeftKC9ZKRXpqJsudusWN3A0Ci2h+VipCXqaxEUNZGDLeJpSUI8s+zFh8wSfPPvdaCrYoe3yd
tKTdu1bjrPqpGV8Z0J4BA52IMwPv0GdvQqhVuuWuDRaixANNhJZPr6XnowRRsxrc36HSbR84ZbAs
gbpwTkokybIYL7u+1YFKhdxfLyvSfcAalHWQCzVaEuLyv07NZeu01rClccDXlC93h62i0biUlv+l
jvC+93qsmoasZc4E3q0k6rLSWYlkLaVzIJ2ZdL4bS9YoTVfAbEEkt3IB/zC3EbJefvZHp/zo52Dv
cJiBXBi/14/UmPLqV4lKdzuOtB+D52f8P3ZyShoceXiUHqMiNM/6NOD+kIXR1tcBgIJdEZTUeBIC
N0NyZKfPCqWllIu0AqlJhuA9qHx/M7IbXdx9otIci+XPKSmlI8fhmyO7HrTtNiDP6DHKBdXE8Tq0
UPYz2kG5dIGeh6gCmDuyKhoeEtmMPaL5fggMYzJQg4qf4aFIgSIeVV6/uxsR8+Q1wbK/vxsQIjTu
FTgYqzmop43NJoj5eCKpTRDYXMRuunBwJXBRvoWhI0MIGThdLFHzZYM7MkD0Yj87i6QLslzi9Eol
mW+8sYHrXNDRf7BlhcwvQCCJ2CGRZ5GhN/znfoiaE6lQfZ2s/DgEPk3juGvTQjAJoDzlGXERvEyp
qxq9Z1s908qDUlHPle/gWZew21nI4EtrWuxi3OE8+cGAv32tQURYHuxwfhn2eY69DOg0Qcbj+8NK
Rznnlc5+DJf3aydywQ4AEtdnSw+Lh1z4+2jowTZ7NxWr6mE/lIa/6Cb8eeSp4WzzNtghByh6Bsli
9Gx1Dq5xwNezrS0H6f5tHj9kmjd78PArKuGcDNhTQQAgvwqcYSC/CYDbxBykzpcsOJFcZPj+ej8c
1iQaYEjVNmTm2ASvcLVbL0n0iggDXTlQjXbL6Ztlac1OpSRSMqNvGPj20rLcYjFFckresWQ7uqjK
4WWkzemKbQjWrHLMXuMuw1oxZKZ1wZnPuth+/hcSytodSUqfD1O8x1/DV6a31sWQTQBe2HNYu/mX
0u2/pAh6IQ1oMRE3ZumZnxvsDF6DThNLw4j5I4AzfPzPBeLYJ/YIroBC2zQY+YgyY5x3eWm+FlP7
ZYqiWs4zNJPzVWjGM10pIB/hpbbGYEOSahSzI+kqv3Bmisg7l7rz78c7yE7tAalKRzkHgadxMR/3
mkRbFA1SS8iijoC4pHOXAYhgJA1H+2BYSIe0cS+mmNVQnKqfQE28zQ1AVmhN7m1nWgiO+vgQLK0r
QKwPnxye6uck56+sjINuiRUkc4pPxCaB7A4gvpTVmcb5wvz9NIMnuaQaP9u7aTvuYj0SW8Sems9G
34A/NEXcQEt+6KnlPM8OzoBlxMEVHzOTre4334jn3aX0ECKFJ7Z3asjy4UeqFslhK5E3NlaDuqwj
UG4k1tWUTaHzHxYAePaja5pX0gd96a2qWGgrpeMllkzfxDeLywMtWLA8YFcPdcwYNLoWNFan30zk
2cDZnLCDADO0Idx1J2L/MBq2d6Be8xtRuZAfICjfR6hhZdIumshke+Xrjs0L4rb1BsdxhmTbXx+h
/OiJSqTe3aegsXd+EwjgFubQlEtHAix2LaJYeeE5G0uK4E0b54aspFMu+M6Ad9NIREDlGHPgZdIM
NKTtRLvHFwsykskTO65VfM8aG/klfjesW5+ByM7CLsY0s+hPNzF2vRuCutbykW/n6fY3UCeDt2ly
zc81PunKz3ztQjMBOpTvsyEBVYVfDGsDyW8XP8ryHb35ncBPkPwtPtObn5rS4tXGLoNmNTMoujKV
GTTlSEmzozFdTpG5MLW4vJK32RapmkBPALemAWfY1gBw5XSgv8P/dFTw8bwieA1qbgBPwsr9w+gz
95Jqof4E6va+NqNnaiocA9d2YhnrBOlMz9iDtg9V8VYWmYPdKPY9qy4Aqvwscxug7BPgmg7gDYUd
2IkLnjrBgxfH2iN38Sm8TqDuvw4ek94IHr0S3LuFiagMiWTwRS5WWWv7axplNW7ygBpJhpQ8xF2j
U+C72RHH4ZNZ2u1DO/XvTenZ2drP003Yl/rJrT2+GvzEe5vGx3as828+gN7xiYv+4lsBaBgMfPY8
Qm6g7mb1ZnI9vOYdHwfUwG2cpUpfA7wYYsmUk0ZNgcQMX/BmX4vRfDeA2zafM+GMkesbfB1fWG1g
H2G4R9R7yESvrHOPDj7UsC8coFKTbIF7ZMV7vV2WLTKRhwFlnW7wR2WmuPMQMo+QaPqo14BmdQ8c
s3OYJd9BrNx8roeg2WiCe7gur4ClN9bZynHD8Y8iGzZaEjjfpattOfXsGg+lQI5YYh8Q2RouYwJM
AgfAry/VxNKtn/JikwnDfBE+blCEKJMzWfFt5oXvfFGDUmaXVyGqCIXIEnAPuHN+teiNbjjiHuiU
A1ETGfsfuk7C9c3yrf/cn4BgcIxycOKZXmOfRvyNLeNE5N/q9LPLPePNENiyl3ExncZEny4ZMLGW
NWDqNyyNAFcsY0K+hDS3hxIfguRARouoB3pREIBP+rRUBo8iSkqm3v0UVR3yjS7qb/hXiVCUDhgd
1ZDOlyC4YZt5K6zB71YyJCx+jIYu2ulewhH2720EdYBIcup5BcqpGlkHpMO+6d1APUHe1C05VpXc
TsE4PsQACqsLxC8lczxiJM2jzESddZbkl1c6bI2Tfac7CGcpHzKXXq5d7CJEVlMwPQOziW+qMUBg
M02Ts1Z7NRibtPhL4iQ/GllzohmfBktrv1eoQVsgF4s/g5CHb4ypKI5pirgycvs/G9rYnjkCf+qj
ZVExq9QnI1XleHsf27bLP//xn//nv79N/xX+KK9lxsOy+EfR51d8vV37P//UmffPf1Szfv/9f/6J
VEbw8li+6+G/JijALWn/9vYUF6F0/48oa5qi6ErzkiPzdUtQOwSro5vZhumocVQqQt5R4oy+E4On
Be/yjZt28QzIQx53YD+D7wPgVbcMZPcF6cl2gHMQI7K4xHKannDHjK+ZuiBxSJEXBh8SqQHVRbrs
U/YYc8talohXvoGjfIl/fuc7B3/QIq+06pOGGNSGtXZ2MHLePZhWineCAfg3ov7RbNzu46wX7mZG
PZJxsgx3GUUvlTwz8GEnEyxCJ452RI7Hg7XwV/P6l4Rpsqk0xsAZUSEhkeRGytzJ7XGFZGntlOLl
hqLLx8LzjMc4AhV6w90Hksw8nh6Grl+6IQIGywGQbkeUjX9S/uaY2jvwLKLkm1zyNso3uROUK5qA
GnAMJStjmtpN+/EcBkLzhRG54X6eOi6sJ4CcZSeamulWfBn9GAhVfvRM8YWhLi8ZdrJnkpKK6WD7
QejCDcZy+b/80jzf+vWnhp+XDqR0pjMdvziEwKX95qeGioDMMLzB2Ex92i9xE9Dv9a4Nr6MtxNLR
XeMtbZsV/gSzH46d/Eitrv+cWFG6qZH1e8RoHShFhrnSPD6+iqy4cNf6LsSYrL0AEUGOW/QXFGjF
64qzfEei5QLVIxpc/E1JqxlZ8p9Qe8Z1i/6E9LLZK2qt+mSNjrUAyyG4wqZc7Fv+BzhLnM+6Nw3X
PjY/mR6rXqYmD/ZYmbVlkjvlS6RV+drMWLojazXEL4Y2r/q01usacLDH6In2AR2wWXGth8BXZOUF
9l9sNrKpzndRiEI538jSk/vRTNX0Ug96sfXSIT2FlQdsEmk0O29sF0omM1kAowxQJTNECoxd2ki7
8cWl8FsLwbuo/DzyPF/mwva+THJptXkmXi0DLAAVIvt/aN0IaJS2+LPM2XMv2vR7VSEUCpqov8a2
2iDxM4mQPskWHkiGk0UCtquJ5V86ljWLwBDjiwdc2brO+qfQLbWn3sz2pB5EGe3bSfvC7PYE9Iex
/L+UfVlzozq39i9SlZjh1uA5tmNn6KRvqB6RQELMAn799yDn7fTe5ztv1bmhkLREEgeDtNYzbD1/
hpZVKi2sxFoY8w4AMNl4A628QhWbvt+Sykp/IPXNY0AT86tgRbTLJ5HtaGj1txAypCsL/5yflrUF
JOl/hIYjvHR8qCHGJt6z53/FB6jH3i9t8zDc2TDHvV/6H6Gwxvaesz78wecGXl5wc17THgtTUjq/
VVT7vzz9KuhQ/lQ9oCa5oOKJoMiL7B9/weIygk2bHe2brCuesdlAzm12mmRwhXgeREXPxCYX8G2m
Ng5KtmtJVj1WXq9gL1jLrVmUaaIfFM8g/7Qs0QKLIV1YVcODLzv4N3vpuxCEvlrj+M0jGfnl4+0d
Nsz9UTbKWbVNz5/cvA43wFMEB6by8eT5PF+XyyRw3r8Fy6SxAfBn1B+TdDagktXB2NZw8IohvKWV
U0KGD0S/gkflHgqjkARdmv+MsAu7PXFSP04OtpzCHk730u2f5h1DwjpI0vn9eAIXeAQitLJB91Hc
qq5u3g3WtieDRMK1DvDdoHCc9f35OATywXQJ7FuAfRLttPaxusUbhPiXbDmY4DLAHSqkYPtJixY5
eNJkB7uH9dayUObLQYfqANiSfzJdhKTWBZBuXAhjpsvNGD+0Ichln5OsKXLXTdY7ULZHHO0ATxwd
vMLb/kTd1MPGGwdzVtudj+8eZGV65BB2o6W7lXkS8C6zEmxr+g10GJB0tVl9dbAy+dwmID1jJVFE
+42ZkIV1dQXb4q8Icw2pFPT85VcbT9vnMGPloR59SFKaZtfJywCbuBa3aA8x2HVfe8WzGXP9Amnl
SJ1NK2jmOgZ3ad+lVv3Y51W6plltJaXusDMKBEQ9GlLZ+3u7K9+9Gcop01Jxy3t3PuaD934f+5xr
RsXQFLfP+aaPzHy6oCqAHCeFbGfof9cKv3Kus+bWFUDKdAWpDvPsFOcSCopJ6dj9l7n2Xs0NOmES
/TMJZnf1LRXRtrfH9FLbUp79ihyhOuDezAH2qiqZSRlBEr1vzlYvilcW5jFKvv4TmHDsFXTJfipe
JSPwWbc6AJcQUmZTd53d9mAmUNqIi4/3hIrs/GlGzeIpDatplc92djDNygvDY1MVP01rXCK0p+Qq
b+sMStQ8yQbFNl2Yp7sRJYZrPsx5TIM6+OHle/PsGktITDqNN9zK2SZbE+r3PruHKvC7f0Tzru+K
YuWmwVMLXdSXsioZkG0hRNelbb8g1cHWAFz0WyOQYEY/m5K0/whe5jphdYLGhX9shsxfSYfY79g6
FjEeweoE18rmKS/lo+knoG6vQWzDgriO2neoyRX4bNdUqXLX9yik1FD++zYqsquIa/+uvWnbYlvz
rS1qZKvGOriNUTNtvDG3oZHWEWiOq3zNM7HjqSd2XkmdF0jHISWqmdwZaVQAUnWCOtPHqJCFTkqA
hBKa2kUChteY1JDYeBlLWezIOPzdjJZmQ0P7RXndx+hn08ytXNE/qQovR83Co+NI5PR9phMAB9N3
PtTbrNbTz0EFv2DiFDynEfM3XCnwHZrGuQQ9QaE4j+zvuf5lIm1RT6tZEfwHVepA7QDySo1b1YfR
hpd93fMurpam6csK9nH23/uqGdqS2YjNHPb/sbVsV6ltRdl2Xk5DDxKiugQzGz8MG1km+MmcmYPk
XbMOps5OqKbtDc7iKJCU6k3XpNpZM9SpuspSb4GCrnpeq/AkZcNfHcfB/hNhWajcg2iHMB6m4n1S
UUeedF1ZG69fvG9sb/zacQhCE0L12a6oejQDMBKcvlKwulchPEDuA4D2A29c2x8DnzPMQOSFq2J2
5ZWFbXjz6nyPxVl4Nq3Uiexdmg15bJrmQNruFUvH1wmPeaTL5G/I3LtnPCBdkJNTMJCWgw7Zex31
fP/Z3/LiUQVEbShxyZrQwH4uQ+S7BPX9X0gbWCr9BcgqtB4HAHkoGca1wzdQmfYfoyFCba1k5E17
0c3qdfA7Gn/WNSc/fT8Uqwaf1QsZg2zdh315Vo437m07i0O36g8e9u8n1B1CrElRHQVT9kGjbvaT
6uqJhKr4knI8fi3uHxxWAYeqqvLHPKhdN4HWhjfYqXJBcgQCQj9OlUi/DpYFNdoCJBrlhkMyYT3y
KEctQLy2v7SBqx7NoRlqCjubuok/+8zZrGEPI3V0+uwHitpal9D+Seo/882oy+ERVOqLGnCvr6zZ
imIUP1ZY7cPqk1S9RBlDfJcUGtpugJoHij/iRFx+hd7CfDNddKR94tnZsDFNM1BDWqsfJiRklzCk
wPyd51rpqnXYgKo6nkOyF1jT5vSR6mg6RikEvXMelN/ZM/PK4TsfuZdgqxQc2VhXj9qF8oee7eE7
1f5pRFESVO223rh5WqWxwbneTwvq5jvgjo4e5Rj5hMX+Cyp7HzaI2Dtg1hEZUuSkPPau36/LiAUn
gg1jPAl4u81FBTLlZ9vVVrv2Ag4AZgAxbRmR9qFXfv5FNHznlCK6ldFEn9raXuPdl38hPctOwYAq
lGkGheVtdSvadTmVxRcHxZukaGqADpZg23G+djlH1W4ZDLzV4IwEq5ucXWFiDokJGvKXEopOCW5z
9VhgcbadRrsAKcwSB4jm050YUNHuc99bW3TqbnJmSAG5cvyCjC6QiXBo+0HccpePwYQbUACLXukM
a2x5sSdAdHwpYKfEuPvCW6ISrYbgcfYiGIpqDfrmTJ29zkK2x3+uR40Zi3gFb4BrznxoZzsRtsJQ
91Q5ax+Ag0IFfTn7PMA/od40EZ4YLYTkncSFbGkS8LxMADqQFLaG8qNd9VSdIdaAINNZC7UQk9GJ
HUP30DbiOaOQktEpDW4U2M7bMAbfuNTYyCBDCwgvMNqFV/w2LXPoWqAnHS+t9yY+B7b0nDriHk+I
Cm4a+/0EQDQO0Y2gi8OwGg9tXk8Jrak6lNQd3jwgJlHffW89W+2jsYMBVT7V77ni3yI1ltcglyru
Rm+Cvwq0+rF3UO/WiPVeD2DhYazH6I23YNKge4Z6634KK8ATTJN2v7MhHUAvJQ6eSs3PEEuDd9jE
8PXY5sM+g7vW++Ctx4jRt9Jp1KFwcSeY7iaF5zdgrdaF9nS6QiD5regpZDSgfvcQOlCMn9lg7ZA6
9N+AM1qPAAu/4OvVnWQRLaoSs/emAxSObFT2DkPB/LdJJyLM1Fs9UHUMJ6hzmO42LQCLdEMIsICG
thqheLtOgc55hYSt91rVfXb15/piulwW5A829lYr0wzB/t2VTGX3Cbzl2XrAq39nRk2cjzzLtg2A
REzr+Y0zNh7z0cb9tRwKKBfB/VY96oWa6vddeWZWtP0MqJou2AeVAw/cP5NQqG02E2pWiSgo1jJA
22DJvjBUzVVMIPxQf6t+Bs1mmWb6GchcJSpaSee6InGYD9mNdPHo9bGFBhXeiaz1JIQGZwmZviRa
/HqtElmHTSj4zvLmcW/6ZiudyP3UzElzoADNiLmaOdM8QpIBOxgOHcpHuMMCMUiY/up4ksf4o9k5
01aKcpcLYftlIOC4yQKLTKe+ZcMV4uO/HaX111BWfWynpDg1YUWuDbe/3y/ULytr+dRna8HC+TyU
LtCGOVlyBFA3BEBnsFfmNK+611KDa/NXX0agcmGH2dHMBRxp9BOaOwxkT9tNzLTMGSCo0gAsCkeK
5moFcARvJbtUSw72Txf1guziLXlY00+zjyjTNXtguNh1MCwuxArLcQj92+2MXGgoqqeGeuLo2FBR
DAMrr+LGU68W8VDLNsEBgMx2P3VxwPqiirvJTvDzh0czKpEL3DiqLtYMjFXwuHNxc93bPRQYoe8A
NXyx/aK6/2TpQJnH5d6D+cHmCo2qPn6Z+wUtLu+/jGmag8qbv36hRmTtDoSaLjY/0lzpn79UH/QP
WZedZhYVjylT4jGnLhYPSGcNQFM9fvYDvqPjDqiCzecAPBjqM3RxVybM9AtwqZFjDe3VvDwSaxt2
8AMJBTYxaMJlQZ4g63VTLR/K2Gqw7EQ+iO/MKEzu0wt4FmvX7Y6q1M0BAigOhM9psfYKaH/tZd2M
a5azYNuDkZukCm6QhvhhDqNIRVLXNP+rT0QWgKCSiY1ivn0JJ7Fu3LHZdJBTePU7+wkZWf4Tdexn
qEmWyK5k/QZuRs0BZgD8kTMH6+olQuMPqhT9YbWejj276y+ArgcHQGX5hvs2eVW589jkmv+0vPCL
h6zkyyAo5ERlA7cP7jzWqmOXEChbUJyXByf3Hm3N0l+Ng4JQ2Y3ftM/q2MaS4mqJOt1OQk57MwlO
4FUCS5H5TWBSqcb019BVm6Ctp78mSYfDLGmZVAKxfdGcVkm+TPrzkyDqtQE0f3LFO3wzrbVNiugQ
2Piuw58E9MWlZq6zaP3fIyZENP/bNYCHFD9YAeL3ElGMBIrHmTil9TuSy/LRHGxZl491Cq1UVdjd
WlrFYl4PU6cLwkDxwXrfxEkmgdZsoHKad2fAFMLEVZ14JULyVUks6xc09Y0XoGeFXzqUXb94MxXJ
6E7+xZoIrEIIICxmNvjnH7OjZTalwv4zOwqdLx40rFZ4/AFH2vuAl8OS9WtZ8QYPI0c8Wpk3n81A
PuvpKypvuGct/GcrQbcESI41C4CG7GBJ5ST2reUoDxT2hnltgVx+V7yH4YvZsjQjFjCouhZYdwfF
u/939z+izT7GROfaAuGhrd/7rAN8AM/T8gEOW+WDqyBT00YB1qStanaWjLBhgkYTnEZUIW4gUzlb
byy9bb3sUGdL/QgonuCDO9gvbt381bLRKoDAOTfLTneJNC3W9OOPkjxF2IpcHMeqXlAShZ8m979k
WWEfZ3hZ3Ju9FsV6snLAGJdRmIK+FEIHj1Ffek9QFNgOduR/gXQ/qAh27ce9yJG3HH34Qi+/r1Gk
/5S4px3vdp3lwEjB6IVUjt/e2ybQCN3bALI+1CVWr4DY50gfgm8V2lF+BVwRCC24FpkuHwQBgAdk
dTSMLIBF5+2/JmSeTAyXCyhIcH7ttkhq5c9YEdL5IUsZHCrwikXiCvd1J5+0I7xvKGujgt7V80NZ
t8MZNwDeGEy+a2/SOyM/hrTFlLRONG5MytKOZH5tUZLJpwpvzM/Rhey79rkDRheqUthJ9eMWrKPq
re71M43cBs5qlFxBLAP2vKrecuoDSk6IBxtNRAHiVqEAnULcFWj9laiG5qgnB2htDPqlR/Y0COuk
XZoFgGax3xNkRZZmcI1wsUNtLeHIEh4qCCneDzUWT+Xqs20p/2OkCV3sAGtHrrH5Dw6f88qWAebD
x7Nd9qhzIne2B3+guQ3YAV0jeUtH3dxMj4BuCsS9VR6bphmYWZauqpLbC+ngIw4OX+mEjbNXoMAk
QyjwabCfs3gOw3IP1aZqlYE0dzUHHaJ4p8v6kodZlSFL1OqLbWPxZZpWBHaqKGwVUxe4JYd7Q2zZ
3B1XeRV1J3OogTA4zROFYnIU/TRdaTV3p7/ighRewKrO1ibWhAjkcvY5zbD/sFDPd8IZ+OkiDQ/m
EP45+/eICWf+JGIP78PYRJs+c3aPnnjvbLMgPDiZAjQReoFHc/b/a/6f+qJ8AL4j8GBxtFzZHKBL
UW0FWFxEAm5iDkhJ6JNasDmVgz8OaJv15yDY2h9hpm8CsPAoiB+beDMzGzLgdswp1XX+ICGka2LN
VO1lNoR3SjZDHiOznPVnnTdz5jTpG8ZiU+y9e7LcHe0JKssQQl8CkB/M7gFu7QxIRTsh7ITLtDth
YyNvnJLi6rY3GIGERRx2UBFJqQ8UFawOHnK892H5GW351DrrEGzQt4xA6KBvIn3SSKR+SVO4X9j8
rcms/EHZS7KSVfxtUDkYyLpke9OEddSDIMDY9yDHY7FuPXmyk6+t+zV1Rn2RJeoyfgN7KdP0Kgve
x2lP3ngIB1TTF+hQX6LlIJ1qT1DmOJqW6R/BQj07AOOSOnK+cF6z4zwy+Bsszb4JAS+jobfDQtVB
CZI+R3YAofFiZ6mAJhZUTc79oLSzkkAMgsHc3hpbYdLUj2CMleXBdkEFdbEJwWtjoYZK36HHa9EM
X/qBeMfJ0dltpqm+zl1CWkizl1xkN5X37Ij8FSSaMQ4oTXar+0JA6jbE579EmAGWnyPrWuXBCzKW
1SNQOtmrGp+KpYJpt1F5bqmCEPnSnGindlOFKpFpQsCVJ6xwvL1pLpcIYKC8KQMNu+faAkOod603
6EndV09zqzcOmYZvY+vUscdndU3HjGyxBRv33Hb4pfgzKRXDfZKaoN6+THKQ1imx8lr4veaNIQeI
iUZMXk3LEZonneQW6qF4p3ghNK6pK6qVmWD6Sohdfk6YsuaxC7RbnCDL9NJl+Q9Ji/lrU6RD7Ntd
fsrc3rsilfWzWjKVQUS6eCBdeRpal1575vwy8XZnNXHmoLw1l9lwrcM8W5kBSI1WcQWX7ZPFqwqo
0Z6tZli2ACcWRhsL6fIHcyjH7BwFPeqM4fDRZfpNs/WUHlbDVHaJBWpc/K8YbkMJIkl1UB98Ga7N
PFk07R508wJf2DG0QJ/uXunoyjfQ0Ja8EVbKtWWpXThougeJRZ6zgGGTZ+Xpi+xZsQrnsP3VARmR
u+7vf84OGpfdZzPf/Xv20GXNCruOKTFJGLsAdIC7qYI3p2XHJMLicgD02lqZdEzdwY60c6wfHQxw
Y5juQrAaG/2dKwO9w4IJJXWH4T1tt9VzNHrnKRz3RqvVm5sHwSLrvVkmzt2MQmAQfExk/TQ8Rjm2
rWMYqaMSgHg0hvbPFgWAJpivGino/X3tRwNIAyx9/dJ3Xx/iE743zaBAmWifuble++W65mHw6PuN
ZiAP/d3qw4QA7vdYjLK9yuWAnsnpv7SaVxdFnPyCvQXMbbJmekNqblq3vsZGb2n2Kd1XyLw/mbBU
oWqoXHd6S93Ci7NaxcYDzpP4bMHk0w+mDOL8s2lGw7zSD6AEZVC36vEGkO7rRKviBfVerCzdFgmo
MmfPVemAnw3etBznV6e2PwJsAjrTDPVC4mXttUYt63HqnvzGaq6fPQN7GtsMf74ZR8sMtVafbqHW
RFYhDxDuIzHEB1buxPJJeHT46Kt4Ve5MM/0TZ/psTpG9qs8wEwlvvIdtZIXit2mNYUF2zcjxCuwc
DVs0Hb7PqZQPZtQOWiBBSxvpXH+AwPGych7oZO1N0yykTZMFGP1smtHS39hO6xUnKJ49GnB0gR9z
DBp42SxeAKbLnLGoIfD46HbI1IJkWuoaj+qc7Sq8ZHbcT8fnyFJfe8bKH0qE72UXzc8mgGrGdwNg
Pc/Y5t0DhJW+13AgvQeYKzC4Q67SLi0f/mfUSGq2w67z4zIBfo6TTdA++s9lPgPML9LK5qvtgKyK
nZW/aVriNcjVwtXa8QvszGwPeA0fy6+j6SxGe1NBFWz/r34zaPru00w7DW3Y2tlgFfTSsq6W7LwT
AP5k5cAk+B2uZ8FK2mNxjgbKblhavmmk5P87QMimUej9EyHkBhD0CiCD5niRC+aB/S8wGgelw/et
ytvjXTfvmBqyOY4sWR5a7D6m+6nAvwE1k6UXidNhX4HPYNl9tnEVqtjWWEfPLUuX2sgMhAD1XST3
0Me6Uj204yJYJZzoWTILb5vCO/QBDBNiiBfaRfhsIvnMj4EFESV7CWyh9Q6CrisfzGBBbIgah6G7
M03UTuD03FpkbYI53PGSMAvfgcx0Y4Ao/WcP8r3I6SDLbpqOh7JXQ/xNPTQoMS4RFn7ZDjrMT6bF
y+J18EZ1Nq0WSOqY2y687vqJxxZS5Qeos4z7EYmthOVAHvUaKKUIWpoJPiK9G7vAf5EN3ttqzqP7
qJ1FQNrxvtqb4BkafFYIAzUlbXR1c/cylBK2KqDkoeCMZkQDSKukQmyxWutegM/INkz3cmNGYb2R
biAGXmPfg2DikHQ7ZsUIhi8oyTMkgXfI+uWnYDlgrZyfAECNDuALJ6YVSoh7mzMT9tmHzWG0ogW2
E2GgfvWKgkK7HHyuqvvZZ59l2Y8jD4LdZxcSTgoQYhxMX9p680bjGYQExj8GzCiZUj7idd0ckMbw
9ve+tF4ccsEmnL3iiUN37gRCd6rBu0ztjZPLcmU6/xr5bGvO3qLAz8B9wLzPw/0KjmyCHXH7R2u0
P0ZnBdl2bICLjT1LeptYXNauuplGgYfddmLuFJsmxHToTfj1D2sA+MJ0mbqb8oqrN0z0PqnM8U+c
2VJ0X/q6jkF4coCWL24wZDsvfifzh4xpfUM6Suxn2bkr0zSHwoXeRdUEfA+NA32DJCy/Spn9FQGK
jgSpA9BLMyFawjivfnnjXB9Nl61K+B55w8G0zHVGIOfXQZCrtelTHQTivcqLNlLN0LWZ5pPkVX9j
jQfWluO+mFYVUsC8itYF2F5lyAAiwhy8udwPbTacTaujMyqFRfPdxJuu0opAyG2CV6fQKBrRsP06
uD+J7h1wKbN5p5jsVpLVKe52u0vaOqQvIhidZLRgTtCH8itEgQkY13W5hXrxGJeyr+KhZX1szdYj
11gpwGIR2bKuoe+DxU+QNY2eeOBkQMbP32Yi223jQpENyqDz2m+6YQeQJtunbSmPYuwOyCGcxm7M
d7TM/BM4OPl2xKIa5u1DcG4i50U1QbsNO2wxIvwSkdWKfeuP3jrScJnRjdzWvtvC8eykGzheLMif
IVlqSarT/s4S+aZwqgIq716+rZVQ72EG3doJFriAmflXmjJAFikZDzDcQEUytF5rUFa/EQlkqFW5
9FyR2gOoJsM6KKyyrRs01robhXsp5BxXk53dzMEjoK3MADng4v/pA9KyWDeV1wCC+Z8+2FBWK0Zg
F+GWnN3nZq2DFIMQjyaMAsr2gOr25XMSreGP21Fg2j8nFRM81SwryLembyq9HLrD0XFwgdFYOe1U
H1ASrQ/3tlqQF6ZtDj5QrpsMmpP1gALN6n60y7I6WMFQgSk+WHRt2vbgVgdzhi0xQudlvDWzTO/H
VFqBQShR/zFvIvOSyvJUHszB9H02P/v+FZebd5kZvp9+jn9eAl9WECpN+34q5UD2A8DBM4wyxxbi
eubAM4i1FsshD0AiXpm2GTGdnzGfU8xAwRv4mX4O//sSn7M/Ioe+2dZOA0ZAzVcaCOUrsbvuiYth
L4v+J+CD84UONvRahwy+RQD5bAZLpk+zkNChQhbnl+f+qkDA+DFrLmM8xdkVz0F3V0VttQMpwr0O
kCFdKd4VP8twlztW/quW47CiJJVPpKvarbKEu3eIsC/FbDmAXQTtt3wKkplGagcB7R7pmgbstqmc
j85ciRen4HuvJ+E7EwPfhFkD1J/29RoTUC/O8uzF6vHN7Nv8e4c64AvsJtfgbTsod4ruHXTZ9di7
5EW3cw2yJyylxkAffSh9H9k8iGPjrm3ZTftIlEvJFRkPJCrLxPGbCHrC5Z7PubPvM4hYA0NWHyvf
eVtAD+bBni95xxAbwSR9wdtz2kq/81cBsfh73qBghw/0lnNIjUyuf0baFKbVrugOePjBjkDn2xBs
n4l07bqWS2G86mTSA1wGydeMogAGxDTum2I/EagTBboHqJaGYo+ZN1BV+50LGgY0XJDoBwbb/z5g
Uq5QjGcjgzZpUQcXvFdiSTQAM1Pwa87yqxsRFzWEPHZ1AZq3Zt+wxVrnUHlYIS0tzqrK9Bn6zijJ
YWP4TYXkmHKI2YIhpnZlCiLoDMb60wAgW9Sgrh7y/kcFTAK2s81wdQgKfGLKx02eWuQViINzoaP6
wRaoqcoUHsscq6ej1EyAEb/GU9CKZ4kbBmpDoIewYU5qW23beiyh+IZidlCrC/aK+arpMhG3kK1K
LJSSLoPlQm7Ii1HsrhLd+s6252509m36BtxfhyJ6E67qsPT3OcplMcvsn4E/FgeIfBSic59CPMaC
QpUwEwaemlR0wdRl1V45gPS7FL7SqBXRnU/kwdU1KKV+BZsq0SWRXUJAV5TzOfC5OEAVDJlLyDt0
9SqiPnBjY5h+6esqh65nFDzBgg7rSmumyPM3ERYnnkS6lwP6SUNnO+XTi9NDQ6Xce5pfh84HWWDA
QtegbxjyThu4wWMpP5Nw3Uiswib7IvqeHFIH2mGjHAHtq+Q3KR0R5+B7HeDm+9Dn4xWKuc3Gv5JO
cTgFT3DuBnD/waZxlub79Fefg6jVMqQmzKGOGpFM4NhNUAtcVVkF1lyl476W0U4AubLzCGQfXGH7
a7+o+7ga/HdoUceBXW4Bkn/CSqjb1PaoDuZgR7y6n5kmqXx1iJaDaWZRkeMx/if6X8MCGTrU/PXK
wZ7yYCiQ2NrBu8S021J9Z973APxCi7EgNqZaxnhrdhmEzBXWt4K9FIvoIwDLX+nsrooUTxGAgkV9
iKYxmmNzCtTzi2+zasMW/y2dw9YymFyduFE5Av+2T4GZXik2IEMC7xyeg9bFPZTYV1GIK6imivO8
x1u/AYa4DmEbnZN4CqiIo7KfIdm+AtAIj3cnR5l6lFdfU9zfdEXtqdg3jV9aMfw3XgMZqPtvEEZr
P6LVfupe6qocD1GmxwNZDhFNRM3CPfzNywMEt6A3uWyhzBnIK2wLbhXFIyCDxabWbDjQXPcQvnL7
+9ngDT+qRj0z2firmsJrBwAivGKRlfO2E94IEaENbnMwomdegE0kyKGZwvR+SLniCREQaaFF6x1b
6CBy/GHm/2e59asHNO+6Q5rloKe5PGAB1BMxHFq7dPeuB4CHD//CVQ+VG4Cf+nLtUohiWaGYDiqS
XyEf7EFNLJ9QzFjUtfMautngFB/wLYVOBT5Yd4QiXc4BXJ0gWhUFW/OHQdbListKAv+xGBPzupsP
XlefJ6TPN4EHF2DkK+oD1vLhNsg5FiRwfi1SmBnJpoIQ4fIxfVwIH5M5E2X90VeEMB3pHOz7Um0J
wPGhrZapEBhS2syb1veujpJDIiAGt5oJaw/mENK6hU09s7ZTA1ktFLGwdlfQRIDM0EHy9Ouo0isc
Bii+YHUX57aVAIV2DBv4WacwIfTGQ8blLa+BQnOAA9kPWXOoS6TlrcB7b3ySnvIRZjddXl5VLsdj
51rfodMkVlarjxLlWpBvMyjr+WUItkfIEh+QhIJ2t7pos8T3sSJqKgFBfEj1x1kB0w+/BisrB24S
4MVXGDjKzSBgrmBFcDrIvNpOCIdpF35GkpEKXzhoJZVp+K0gSIB7fvc0qQp+nFUWYkqUxo0Ng0h/
7sSGYWfvz65+YgGqq+M0AIW+JMCW4mrh+XB1CsJmBVzdmqRBt2Ew/F5NwN1vOm/Rxysk3BcBr4yw
rUrwpYpQgmq8HbDIkIaLoP3veXANYBHDS0JeAfrkiUMh006yER4/Xn6JMjDmISEAOUMrsVK4fZQ9
sLKFN9pr5uPvydmMfOdorTI88SFZbOOv7LGWQZZJpo+iyBhYIRHZZlw8jrnX7aC98+CnxD8WrNqD
oikPUMLY9jLv8FEOQQwWs9gIfzFCSFu5bmY1Q02MVA8lyc4Fl1VcNA1d49nqr0HXBswrEK9eltK1
D72PTU5qHk9j5oNxJtY6sqvYFzJbF2H2Kt2+3WgUfrKgG8942V3wHWqOJZRj+2B4WF6rq6CP3inc
CBKOkk5chg6wI1h1JyENUK20rK9DKOmq6xp2AHAbWnv+lIBmJ3bDwIt10Hd9EmX1uWF8XzIHNf7I
vUA7EmQhFblg2QhoF7eAkkMSeIvvJxSOW3W1VQWGQtOu8c+ad34ova3wh/Wo7RYsGGjYoIiEm1r6
R49x/F9Jnt9mB7ec7exnJA832Eycl9X/Q8uREBfTqPaWM2BrMFDUKrEkL+YJ0P0eL3pUNiC71Cy1
eFcfIbfzO596Cax+CgnrwQUqxi0SIPrSNSpU8gCoLgTAC7z8In3Jign+EGQeVxXQ7w+ih0cG9EVo
hb+/m4qfEIMs11ZInBPxvHqFDMzvyM3Dh1E0L9hMHefW/n+cndly20i3pZ8oIzAPtyQ4Shw0S75B
2C4Z8zzj6ftD0m1V1X+6z+m+YRCJBC3bIpC591rfmlam2fibwVEucRxlqyX+RhMusP4QHJnaukdT
RfJeqniRk9jZJq5Izq17GgPybKAlR092Pvpsf1Jz74je9qghmVh+2mtsOIYHiWmtWa57VKNoXYdL
Idv1/RPRF4Klndadq6oWl9mcyhXSXq2opqNIO4DpovxWFCQHOSyLr8PwUqRpui6HtNyx4FM3rKOG
dY212EpDc2/aQPCEWv8cJ5YrEaWRO55G5zg1q/00XpKYxbHZDtWO0If4zkoV2uPhyXb7hpYgts6+
dC7hqHB7ghi3awcUSTo1+FXsJ/apmhXu+nNneclgqJu0YEU19JnjBW6mrdtOL1cqArjtWLokueEx
wHGkopIvMKpn9vLgNnGK2tW66tMlHrU215S2PDtDs4fxSqy0zlx+qPgc9vmVhgtgocBvNqrW6Pxz
83uSWbQmRRJh/69sa9ORYo9cfl0XGNorJ1zYofT2Q5rLmkNZjthHby7d1ynReEQrSBqCudwOlkqm
5ax7Pnk/PD9QhRZllF6KEa0heuh1oIwtf16OzD83S1KNkSO0LKZB+VDMngZ7PA6ZetWCrt5mPJ4v
mZvjqjBxDPEQCK9BULyAcrvv84l8rdY/k0M27QVEBLUctr7Tuw+G2e9SbNArIi71jaUo9qquouwy
iUmHzQC7b4ab6eWVNW0hrD4h/G82jl51XiFAfuRZu7WQum6jDMWFHjS2l4R1sNaNEVUgOyf+I9js
+7MC2oU853VdwitpBryGifMyF4Z4dmNxRSd9p5WpdaL00W81JWYDZDXDWQ3brZOUBPAtR10bDWcr
04ezIgKCwsr5OCQ5M6IQtTN3iHWK43POBAYlVzvDedDOGe41r1EUirzLITft4zjFzRUE8Ihufa7e
AwN9dVtWzXtZDsOq07vufWz4KV1L79+p6fYIJ4PxPeCZDdhpcUOyI1lFTqe8q/kEzjqhuenOCajE
vNffmw4M5fIL/W5kVJEwW9jvyKWgtlBnemf5we6nJGhobNXxwN4RJyBq/3f2O/xG1a36Fjczolfd
CN/6CK6D7mf9axmG6dpOBueljgTCTmU/1F31YuXRuG6V1nwOu1xfm2NQPkcZd+WJkOC17fr5fmya
3EsHy3zEAscO0DACFBgn/MvRRq1RaJsqsrK5trWLaw3VNtBwg+JGDHZjVE8nN46MXZy2031h18Pe
KAacdoi0Dq3dADAK++woyt48OIgH8Fc5/l5MaXjfWnG6n4ZKP7aIKTfgjdZVbNoHfIS2p+oGPxKO
aW/Im3TTRgrb2Kh7SCdlVwRNdkWhXe/bwfUX/4d5ptn6XCdhuInn8o1Yp9pDJKSQLpCsUoDFFqlB
PdwcdkHqz77RX1Ht/oL9QOGFxb+iVYeE9QPq3MwbK9wUIxvxLuQLPofD75c+EcecnwUCoAN4KKnv
TTccd7U9vbZiHDzTt5b7Hoy5aIBPUqZZdcfuZBXn2CtUWx33ueZKSt68cnRtXE993a/tZSsRm/pw
MIbs0XA/HJtwpFxMnyFUiqPB72so9p0I4kud5mwmXLhD2BNXpWl2Lw6gt5WPdGDX19UW+vJ8J2oN
2bnQ2Yw37bmPBmcbuLm2sq3JWi0Ngl67zzS6ISB7FNYxybuKftyr3OxgutTW9Z4bapSFZADoBWkS
bvQ40W5fqWn4WtoNxoOVPszobbpjGQl1H4rogQeXNxjxuFYnolk0pf5VTGvVqgu0Ie0vCrIDT/MW
lZsSwSNdwvRID+w3c97la7epoSTbya7w1XdGryNJDRtBFcgU4j61061Zop8ULAJvXZth2TWmxQsF
ALaUentPQdChBJpv6z6NdprxoRWZvuX++Fz1eb7Wsng4dfzC03bUAy/rp53d1cldpiNUHUqoX7E1
vIxpZe0C3yd5Nuq/KU1BScHINoClufeNfn+KKA1YPrnxDa7XDV36j8xs8QPp3UvgTxEKj1U64/Pr
ap/6SMSTSZTlpmhVe5PaPPir7jOhY75Bg0q3o7DC58bZVilhoYXSuxf2/mzVjPNcdvR1regYh+58
LVhJW3H/U2gd30QnsQ6B361Ui7Qo7cdoUzSjF86Kc+w+Hmwwkn+5eNJiARLS1DBO5AEIMjXB6DTG
a76V7oNVZdax1abPesr1XTIs/yCRU18m+8Qto4koeqrjdIEwrm2HfG6ODYBYRHNqzQaCWkFWNQOl
IkoUWQ0B2xrri6Ip/IJHLvuOcmLLkZdGYSCo7g4shPvdJE/LMzWmJ21TNjHz5cDtA/52Tn6KlilH
IwJGbNm/ksqvD30n6JvUzlrBhnLUgYCskBogwS4Va19Zw7rEnb6G0n9Uw9ja6WSX0sR6DH3rTBhI
t47aDhlXXjbrkfbjC9ZVF24RnqU82Qwt1nCR5NwsUQtRv9mJ3LJ/BjG9fz+veRAUMC3nghq+3z3N
UZThW3TEKmn0IwLE4a4MW6/ruyvtNRKSrBYPqorA1NK7h26GqGdppYGRrN2EwSEMkpptLjETU2JU
KwWr6cbIErJr0ATlIQ3RIuV5lZZnMRkHwLftvjRM3VMM0kx8P3zuMkCnmn1s+1596QhgQZXjJUR5
nbti+DTo+e5Ap8b7SoGaNKs832akTYAwNlg1QcqPyByEmM4+EA2kNM1L5Nd05vxf/pDnz4rff2d/
1xFe02wn0rfZm/BdLMvkbDV6c2hpQK1dy9r0vvLBPjxcOxmBj53ts9ltnG/qnKf7WYhhrcc9rSMd
ECT492BVhgm/V/UrzK6A/VPzWQ9Ft7Lj+dksk22Sv1dFaHz3q/Zk1ZUCDjFZZ9NbkGXFSg/NaGVM
xWOnld3WjuxHfUzfirzaWVGDEFl98bv2MweQt+6C70o0/XKiOmdF4XZ0DoKAvlyk3DmqfnHN6NBU
3U6Bh/a9ij58cENrQ0v7dc//RdFSShGAzbdqpbeb2Mzx4Ud/tT3KQzZl7WmA/4lYJ40RCxLum7vD
Ro2axiMfhD5Clvgonk0CrxZtlgkpYxUnOND6jsobv7mRfVrUtF4VOy0eZFYfADPW7gyuUe/8b0o7
6F5pTs6qy+ZvKf8wauKzH+muRaW72zErw6s/GubKjs6Fa3kRG+d3uxkPpjWAF8M4tzPm+UU4oPoW
G+kuhi2bJa27pxwNSLMPvgs7+ygUPTjkvl88BnXyc/TtceWoMOI1MOw/bG4QLB9sCLO0+lYB4Rar
2e1TkD3c4PesupNDApB1cFh5FZTU1kWHG6BEz78PFZ2vxOiuK73MvUgMwN+xOW0j9DfbmZKLp2iG
7uWFMZ7lO72l3GrjSFOGAl+JX/dYeOol2SE/BE1p7y3LEusiLsVZL/irkgW1NVP+IYsx1c9VNJkn
2lL5igWSeIX+w2YiTeZlvSRe9VnBrh5Y6V4zm/Aq4iLGaBpaJxG4qXpBFt1QYXEpawfxXG+sqeVP
yuivPaEkWNM96e7bwKfHk8wtaIsCJZKMM2jVLEHa3ocnpecubMxpeg+nHwsPVlYipGf/hGffaxdM
FMbg+FPBKMZqPaT2p0LX2boOkc+IsMhRCicaUtQvxKp1Y8IBFshpHWT13ZTgZpKO5sJ1qrtOA5Qt
lT1KTKH6a7I8Kw9ZUK7NuJjXKYXcpTHcW3x5YVZFSjhss9F3LzIoQb4MPrwDVCtfw5oOT1OZUY59
pTHIqUTIWQibsa2oZdeslE6jVUilkBskfnT8DtN7o6u/aK05l6nGl1hPYCGWYTnLclhCSIr4Msth
m3WZG9N51Mz+JIct1pC2S+cvwSMnyTqSj9MNVXJK4W6z+mTfaddKcioWirZKjAhi9OZBDi0zKBfB
6ZeHy2foiXbAsh/yqDbtq3zRss8KOvMlwVorVgr/JygGouPXhMzWYw96lrthyYVIxUidcReOZNnC
FOISGqvFfQ9kQl6Sl3PpWXFCI8mK31lVTU9lO9VHhbLLht+t+bvqn+p66r/Z4dRsK30OD6oZTC+G
1S8J5vP3cFIGykKKccrVpr3YAFtX8gQmknenbE7diKBjIvcP6lpCfxKB80648Vvfu+FujhWaRCOK
ST8P81c9qt+bXJh/xREqvtnoPwqNpRYO4u4+9dGWKvhxoAqsSbfEkRkv0PLRabdpathneTYouvpk
ps3pRjAPMfDvVJew3HHhMxhqmJxR8Tz3iuUJ5JmP1aKcKggllUfSV7AcEROsPUoHwp+ZvzVWlmeA
rSI4Rb985agFlQ1scTZbNKqZrt5Nmprvfw8uOWvqn7A1GbsWj1Z0iBRza+GEukOta93pkZrXwO3y
ZkcJ/UmewH9YUGNc5gRaTnmqmCPs4LdA9mpw7HvHTsDDqHa+DpuabBG8gOZR/9+HJBAD2CLctqn3
tu24Vz8fkJNqBFa4y6F8waaWHKci+/waCuDwLr7xNSQOQ0BqYW7YUsSqwVJ/TRvBy62cvDMPdNL9
q0Ll/zo7VOoityi3cp48kUyDw16YMsz3WMcEUoYZySZZpJ2GuW+9jAqqp4V1fFFVNb7Id2OkGzvN
marVv05M1pzfJ2a6lePDnPTGbUrDHrzKkRPJD2nJwjHAm83ZKleCiPIaH//1Iiyl9Ur8I6uuGz+F
1RRvOeEsm9LpSWpftL7jRNx1hQPnJM9Wob+2bNE/AxRUHpwuPkfLrIR6/zHoa4QxKHbZxbnTpsCf
v62GiixSbVBeW8IKvcgUrPmWQwXf3co3zOgkD/n3udc6pXuQRxOPR2t4VdNefaiQjcjBpq2LU9wA
GZhsV3llQzQciP8JgF7Hyms45T1FPjpshmP91Fwle86avuI/FP0KoKnsOQmnDP2MsQLcbTVUU/T3
okCvK+cqzkw1qYucrZxr6tnvS/sqzG+XsrX8fWnfm7dL47HInu2WCExzsu3tbS5VE4zwNU3IpWlc
2Z36bPhBcnGd8VIsR24Zqc8zWN/MjG4HWa68cItKz/IUL0DJMIYc5MVah6RqGlplI89GeZgc8TSK
VdjhxAsoEV5svTkP1ZC+Z5kaIv9tHb4QAeHu7OE3E5HCbwQRPjggPf7651TL0X5P7RXodP+cOkzd
WS3PVbKPwhL5XBdUV3R0FnKh4i9lyQg154mAliGdDkOHEaz7lalD8FH24K9y1jSenCQv9oe6uuJx
ta6mkf7tYnymkD+XzyJjRjWjv18tP1PDAb6SV5s1Fbu+SsTaHxGpNQIgiBr57tUJRQfnjf5yNWs7
i0r356jpZ3cuoo8ausPirWkuik5ghlu09FFIqHhS+oHiyDxoa3k4weV7NK3idpL7iPnUJ8O4aoIZ
H3cgaOHGdjq/JukFy1lzsYDC7o1ASXGtaiM062UQmwmuLp8tkJ6WzW3iVBv6UjXgGY7JcRV0eXRf
D272LIZU2bRxKzbyMG9U/MoBKhgtHrNnYDTOk4P9YTmQE4ySKh39vvspb5ojMbzsr5e8jzZg4d3U
hnaUD2gLi3PTtm88SSqEeK12VdjdE2okzgj29Ze4j195Wgmcuxwt54zcF+cIGeyhgm3vBQlpCYnp
f1bz/KGNqs/SXvep7vcGTzCyl6ZmDiG8O8ajCXN0lYqu+alzk1Hz5lo2g179GOLxathewF03WeUa
IHhakzSaKddmtzeiX0ZKWiH/MUcZbMB5RPIehD0o+76h9N4sLrcMTN9eqciWn9y8vLv9UYZl9dxQ
ftU6RaJh+a7ORvAD11xwkkO5Q1OIcgkav+WkZinqEcb1jAubCxYD0yO0npWVhStB4e5bpC62+IwM
Lzdpg2uTpTY18LD5MXYOIJUwfSUe0dnRYDd3VuuWr3mWn6hpNj8aGxlAbgjn0qR1dd+yQfaqJcUo
77ECSNwhPPV+36jpY99lVMjt8tdg5vtCq6tfCvWyf75Z5siRkTeDjV1cgMC92r5rellptodiSXWh
9edVJQi8VqGnkCARW8lfg6mPLS8ewu4gD/85DfvZ72lj865F7tvQmkO4UcYkocw/QwUbB2olgh3w
Qk2QKn75zm4D2zNUBeQMSAeP7kF9MCrf9ZI01x7+9Y4f7/eYng/lnQOG9xqIYDuz73psFjLRctTo
SvGItUTDXq4hxe4Q2ISsc8Qung37mUWPeUwRHXjF4r4I6+k+C9HdSNl26/hiL4N/Va1u15FIqGqT
ls1WC7PtiZLQVgb+RgoE0EQoenLKlbDYRlNG3b/FX7ZrJu47kB9wPuUlbErLRdOHXKNV9mIY2eqE
Di32Eb05uWd+vKItbZXTdG6x+SB/4518YV8zbq0S2ojxZ+zr7AglnMarPe7kWOlQj5cfoI+9ddKj
+6bXSTdLB6gQURA9ZnM53bXW/jfxcqBZjd65B+je+OdS0/xzG+TmEXnNvRySL33jmzrykvhMWM10
/Jor3ynzPBJaxNNeHiJlcvedXYQ4Tx3/IdebrTqwAQSBDQONjve5YzEpz8kXDCvlgVy64TZfjqGt
ysEa8iKvkmMOJRsCWsncuB2SU3ex+3zjDAU1rl6/3CLDwGwd2rKngRkumWNN17HnqgcBvL5SH1MD
zA9Anv0tkSzEIb7JNKFsluoz2Ek+L9HILUiQb6fCBoXV2fdoai9inG18CznZ46rAF5xEiBCWQ3li
rP2SC/14Y6YdMeIi9MkPCnHbB23a0cQ0fHAlxngvZ7vLZ1mk61gsQZbPiPKIjNiZYBwsoqJo7fNg
9HxrzOT/fMTaB/ECtRT57IjEFN0XhTsWu0TYodeAi/Ua1oSePUJq8GwgNfQVi/oEgri6vYxZu+Yp
C/D3z/hAB6D3yhIqaOgS9iwnt8VEQ+PrOh+c867MtG9fQ/Ld7WNiEmC2YV0H11b7/NqfyREr+7xt
z7omCK5Z9uuGPp1zU6UkEZj0hwdftBtNhfUDIlt4MiMQeuKBmqO/z8pxpm4P39hI2mrbGFO4k4dJ
5JOMES35cqoWvE3OdoxL/U3HNXNvjna9m1qgHhLdxQP7+XYjQJ/PnxgQ6XTOUuclKzTrXkYXmKY5
Hfp01FfVEmyA4oDvPtUqTzWCiLQ8EXlxMGS7CHrRU1Qb0TUYi00kzbzWwmrBlfT7rF5Bw4dlupFz
0xTqTe+SMDvqtXovb9zIrfqtGmDS+MLZynfyRU6ps48smOyNoNZ9HFVdO7WpQwhQDUgzy8Jv0rfU
otVhndb/TIaeykDkW48xdbMdiLi7loR2L+Du/mQAijyMAVK1ZDFJj4vTjVjDHJngkxyhjp+vLXa/
h2yG/FEE+isFvSGYxh+xPgJH5e93anJgPjXNetpyi12EdaEdTH+b0LezOBkB3SKlntrHBu7Emqx5
6qZB0CeH7NxhR77MjpGsQ1QIPxMKyng/wm9QFcsNNaf+DjNF6InRdc8+sCBWJ2r9FLKo37uzRWt3
Uq2XqTMfy3lM7p2WPbiMb9Lsrl/IYsruK7TpvzohxzITyiIdcmvr5C58TV0h/k2Zlm0yh3JMvpMv
YpqV+zQwFITmOXd7mlnEEaNHty2zeZQviaKuRRlF105J28ex79pjZKPmkiflmF3BqzEXWbmw/Y/A
0Kdvfk+wUBMOzyLISCJB1uFhOJy/hVV+G3cWgUjSiN/jDvPbZb61jGfLeAw99ZDZLSgLN4hXiMDs
M8HV9auRvmGa0d/CITIhBABktVOBP1Trg20CnW9nLofK6D4oZZDPr9Q8LM9tqFFShw6fXK0Knj45
ncIOqqmctx0OxQNqGhdhjBjbgK6uYwHFRs9TdCXAWlP7XtjwBuoms/823mbKbTxSuH7o0aVbuXUR
reuuOztRPhzR3cvVtTa0aB2D4VumV8BhtGK4Gp3S7yerFnvdIurEtU3+dB1KTGIBskfhRQCsY54N
QxsIMxoBleqAD+QYjTcW0HpTQrpQkgifWin+0vnNap9tvTUftYFFWte1N3cpwgzlblJEvJbb0zSD
zV7PpPfJQ1p/kOfyNLuXh3bmbFWzdk+iNZ5Uvov3TenGnmiJkwXpwMqJliz5ivoWgCKNpmIIXpTC
fnCSKvqhaKO1UuzRvKhpEf12iuHwmvaB1uobNkG2V9s9hRclNcoVTBhxUBUnfpQvtXtvKjryqbpI
HjvXL+8IPfwhT8kh026XVgeWExKZsisRTFBTKWVyhxmzqxybEuxFmGp+qCpZUl2xJPwlgHgJLVtw
4bk+nBxaEaUy+fvb2FzgFQij6Fgo+J6DRDUfvt7NWel44ViaDwFLWG+Gp3yMp+wcqWYGNMUdN6Vm
xx7m7Pwaa8nvFxdLQCkC6yzHFyTtWnNrH2AXK9IoTtSHqQdaEKaEH/okor+5izB+ueN8zUiD8fcM
vaiNNyJebjM0miyrolHu+ixHbS1j6ay/vbKTHrYqUQNImTvlvtxMja1QtVpiwmZ9Cg5B13/Us6mf
ZV5YnJecSMX8CTqm21dRq+8pZHzCh+lPTdJsWksXxSYVol877KKgFWhgLDHiXFsVFL+awT6Maxxj
S7yHscSEaMsLMaA7EZc8lmUGCLwihDOdVuPIYJ58idrK3+YOuTfyCjnmi9HAuZ4fU8NHBgmOgu2l
T6l35yxMQqpP/LTCFqtsIh9HjklEocQWls3YbihNT2s5phksVTLLqH4kffvdidTkRUT8e6TD9B7A
DgPwlfmePBR0rClGGdzbzSXpdSZXoCFqdFcDhltjcMjh6TUD+1g/oOcwhuDk+oqmQNU7+9vpepxW
ESi+DH82XmrN3cg1goj75uFr7KtqWyzzmn6Rlcqy7TwuBIvl+GttIa/ry9rxWkV1rvLepbrQ8qfZ
PhnLnaxwBwMvZcn3Sd7NJjO8yLNybhiWBomBLdxZZAroU2jAlm59Hxp4geVLthwmKPDWgDAH7+vE
aGXNbYraj/Om76ADDNrQgcaaNt0CnQoTQQvhdssMq4jeccNaWp8DWp5uyZ6y0C0yG3zb05f9OG2F
6jTVzUe3bOSb5SWriHxomhKCH/NDVdWxA1q7WOsE7h10/yFgArIc0t/v5Fi8jI3LWDyYxXZEgviz
atAEN+4YHs0FwK6EeXWPAP0jW5JebbM9D6Yi1vMwcM90uQ+cFBoN/UBAa1z7KEBxFW8l51W1HQvU
SjhuJRT261BCYbH425tppK/ptvgtepGs6E70D90SSMJuCtgSkB1PHkrSMMgAOh3prpFWeZ1t0/xa
G6gu3Dadu1Wp86Uy0bx5NKrUe/kglo9kS2b10Pf/ZOlJgJkzf4/U2blUIkxeEDjd4AimVdoIxFT6
5JKVQONvYwqVbufCSoA7f7uoVbv/p4umIFfv+nr5C1YAX+TaMkBKdJCHEvxKMsDvQ3k2nP5xmFQO
5YXl2kQTKKOC+DXjb+2VDszEbPFoW0WzSqN6flWEaeNPQncixijbGuocHDLB7tIt9fqxGCnQqC7k
VWMOgh8FW0weMbnFloQ9jAE2zywe3YmVgbuccDGvilqgqqAoP8N7Piuh+i5/wqKflbM9YyLHovAC
D/zf5wi4fw/rMUNQatPMXHLalRJTolHmWPVljsEQBojciag9SAaXnNOn8X895iyNHDkl7K121w/o
HENvjlRozFl1ocbhXMwl2lu+SyKK2HmMNu9fJ9IkPXXASe6+xguUZnfGFO/JQgW7Ry1VVlBNvTlC
3KWtsJRt4wRlGZTvYS8LtbHmdHt0PPpaXjCJTr1kk34kJrk8QvQe1mqagEe3gvBgitZ8yn1NPbBv
gS9Hw/mpKCzzCdJpqWQVaCBGeG7/iBHuBXAJfkTWGlVi9jMcwIAqUe6eaHCnpzQeKs/OSYJt5e9/
q/FvrBFPapVVdKKzCbaLI7meleNtotzG5dAov67/HJPT5FV/PkPO/UozBaOzQYdzRV2LcjfKfw5s
w1ej2dY0Pofgjt/NeZMZgtopM3pHv9xqYrXabnCljSf5EhX1eAqWF3lI7XsXm8jPRzSgKwMRORDE
Y9lkKFIW4p4MGfFRyYXDdP2KF2HEyYifbv/EozCiV84OOANlYmxOrJA6lH+3+otSlvrexpa5kuUZ
WYWRL6PpY9WJu6M/uW/qMIV3pUFBL4/c89fzRLNTz6c5fpaPD/lCU8hLzeb3kJz658LbdnU5bLTm
2Go1wrRMjNexrqar1hTYA9FUbOWYNajTFdsB9pukZTu3zLu1bW2UNbrC+kKrf4wT2RFRyIK9UtQX
OjQELY11tJE1qGVc7fLf44mdRhsc1vO3f86X4xmr/CsauXiVhMp9m4bG0xj06klM6OZl1dsSBoQ+
kpbuAcBpLwoLy1vRvKaHDexm3Moq+FxR9xKpAmwYOWVbQTzz+uaIWCs8347MdqkLWjDFBVFDYI/T
x9utulHaF6jHygPITKLNvt5RCQdsXhG4IiuS07CeR1V5j9L8Q421+JfVfxAZvkg8kMnlaax/HzQU
HOloWs9NVwiv6F3/LARavXF240VpoNNPDQjBtnqEJA5O11/8ZYiQVAorOTXzjFStV83X0I39LTEW
mOLloUKgp9s5ZJguh8Zgw1rOHO1UlYX5umjfy6x2H3sn1J77VlvJi1CqZpcsML/Ja/A/zUel7Lu1
iW+DxC9YjXbmn9nKVl4/NFD1NR/BvBxUWgjucVJf5JF8geXnn+U7Rx/vqrgXx69xY8w0GtLoJGq0
8iay8S2plNzvIvLP5buAkLBoYtP3NW62ur13Jy1eyTHkoWSlLy/yQyqnppcRRFfK01PFMnDRnog0
3UsmsYQOZ8pdMjnK3eio1Q6e/3tdO4C6piWtKhYplopedPV9F7i308lAU9KTY0aMYXcboObwpqkv
wYd4g6YYx074FCLjXknubm/T5e3Qu8mdfCdfzAFJ8/p2HIwz3+Bl0m2UdALVro2jP1v8uLN7V+VG
/SCfIcjg4saOHv5z5PbIKX/1pIY+TF1IX5/J8kg+Vf6bywXN+n2UtAQ0NHV4cVOAtPFM51Ye1kIN
KSpyAhNNeYwNdDnGbAZ72iKrOQNkn89DhjFLXlskDaIhbd59XSZPEKHn+VaYrf08GBGiK+NVvugh
1ecBQlS73Ce+xs0uOND8sO8D0gtJAAogRH5dKifLS+04eZVXTcutSL77c6lNBweEWgInUl7qtOp0
KPjGsaxzdUrigvwqiBCH26FQi4tfRPTEOWm2qvHITw5QylUCmqyl8VgsL6QmdCWrdDnLQTpHAkKo
reU5OQsF3xMWAedeHikw6O8UrUPCuFwtr0rM6VeGQ5LSg3EYltpTUNt481owRhKfREkyfYIfJc/J
EcIqsAH9/8xP+8HHYRuNexvBzsYaBnOrLbm/lu9MmFrKvx9+nZWT5Vllmewsk7/Ofl0rA4aFo6FH
qnRza86t9vKva78Ov/7cMEApXZEZHDcA1qpUYQ/YqqtGFqvtyc63bYvVshiMKUOa7983buOcnAWn
YMSmeUwAbq90Wawu3Speg9+Z9gP03QfD/qHreU5kGR0pSYxUp28wjsR7lwR/H47C712Wi/ev2ZJG
GYTf/zVbDo/9d5wX/m22ETr6BoYhv9EL5zl2ijc8Oo9V6S50oqh6CfAHyGGrS7ST7iDYaLuyfEMb
bu8mkkKJHuqKN5GF1vr2Gdk3u47DgwHUKgalwW97a+C0MFsjPhPXQWLEoJovxsyqFdh98WmmT5Ly
mavaSx+E9XsVJdS7yyG5Ciqw+5qC8MH+c7X652qrHPNPZ3zK08L4tVwdAyN7jwPKjHNpJ9cM29p+
6O3fVwcqNke/LZ9UcyAvxw/RMNr++GGrhDAZmvLZ4NrjVgsvfyQ0alZr9y/uZN8E3ND3diToaFAQ
+gwmTYyGQtdZNXKxg4LuHlsDTZYd6/MuNPT2orDN8po2SZ+T6c1FZkboahv/BUVghehVfLcjEXhL
1fOc95pxpzhGt0nKsHg3nPbOaXzkhoRVwagan0HalLvKpKGSTsSJxKgJkEIm8cFCZk3Prgzv4oQ4
kkXplKqRfUUTrF3HY+SmqJYmt2VYK59Dey7ubmNgefv13PBlkWdvVxpwTYoBeEgir6tG3EVWAM9S
nBwRGd8CF+nW8oYM3dsbNCm/VEXRvy1v/sdzlsvn5ap/fM5/Xv5njjJlm14Pg0fTt3voauG7Gg/s
mWFUPjfsskB4x4/yyEpwCcW2lR8NLc6fqSCzbMAu5jn+2J8QnCeenhDRtISEFE7fPfk2Js3ljhDT
tnv6c45m8+2c1OLJcyrXyaM/14HfQJ8yRsWdmVXJLvcpIaGmMF6suTnLTdlc+uG6JFniktBeORVg
ytYBLMIfCvQRajPNK8gyAh1xH6bFiN6ioPgaL+9Qz/5+J8fkWTkP7MH/5ezXp1DUwbwUTu1hwjQO
k0P96F2bgqkW1XsjGtSPRn+oYqV9D0NhHPyJP1nOqqbuzaTNTV1C689Big1RjtO4aaBY1tq9lvFP
2+LPGlw3ghRVq4/uQIS0VXTN1dRqAXYwV4g2UMqPoFShgpDv1BS92IDpnTduV9Z72WOm33EYagqt
PakCl6onyFyOh0jrbtNkx3qZxjJbf5ot4nNqgCf/i7XzWo5b59L2FbGKOZx2zpKs7BOWI3POvPr/
AVp2e/vb889M1ZxQBLDQSd0ksNYbrmEzzsqrxM2WqhIaAoZZbAu0nv/rs/9/nJtq6tH0/aXTGMWW
XMb//JEa1XDXISJFyAY2dw2+IssGtbVN0TZYa6UwFBfNhJ+FhFgEWHxu5fvUw/Ze6ZXqUzqk3T3i
il9dzW1PRkWd01Ab7QRX96ss8MgiTqDa+1AzoAyKmk8pmK0GCJONLPcg3tgtQsBWW6gKQDVNNd/I
MptEq8oz0NfFBZqPjR9G9+doS6HrIuNwu15PPerCwkrL0yyyxoqVjGfZdjB5xc84gnfiFCRE8a/a
3aw3pdcmqZKlGngo0pjeh/PmQIJ7pxk1lY2oOUnD1EquS4t4h4u0fZRd8qC1fd8uulYNVk7Rjsj7
ADXFpK3GxZzPjDQGenuVXt5rXdhCL6mdrwrkl154oPTTo57rn+TnCnuY3JgXT9ePObK0O7Zz3aei
B1IEWeBbpevzIrc7QQMDL+1tbjX4JtaFD5H2UxbeZc1dhfWvL3y1TpaVXYCZLX8V8W8xOdfJfCq8
kyzVY+TXrHw1sbeW3z/rnWO8zHWtr8E4Oseg5FI0RI1BYV1X3oChHfs8yr5oLtKhJcwdZB6zpVVY
zZ07RM701D5Z1YAqSuizEDZtNdg2SI4upWSgFA+UfWmVj8t+CjfQ/LuTOs2FdU76ChKpLO+gigDl
jR3BzpizmiW9Z9zLw+DX3d1souwHR//ajy7qS66PLjz6wrxGqWLVaRRAym59TRu7u4Jid1H9lJp3
Kha73JkSK9yFYVPCpNSp2oiDHJYDkYCTq3CsliVSmVvp69V0urbTDeDvk0Cayr7S67k9RhplGglV
BX98nzmedZIhEZZtd4ODdIiYgKMQ0HMJJEKdrr27bu+nuQayYQ7x/FJF+7pNvGbT58m0n5t8jctQ
j2TjzEal1U4ZpIirMai0CNU67wnHrGELm3FsrtaiMsSWhqJZ7Ue7sXMeJ5mk0RVHP7jGhOyHgnmL
ZyXGwbKHux7C212lY4UTawkyMcvR8cKl/CTEJ+YjNHsVDZRd8rMS/V6F+Nit63f83/0R6EWbdPAS
Tww+db9v5kviC6odL+J3S7yGcVTiBT5AA2pQQHG0e5mxiSPqs2NIIcPGlvZXiypAs44KkZ1nyXJn
2+gRKF2GL5RoZlnaHgGWHK/vXPUnCBdYokvNbszR7q+whUzvMfJmn9dpcAJCUmG7qzuq5+PUmrVO
v/sADIjxVgPjJPMz/KuQ0u/rUFgDIc8WthAt5ekYz8nKNXqQfGLEKfviLM9uB9kH8Fj1SKOJIBXO
8+bjR96E3rvsvD4miiqoW7t4GMjOvx5ONj3xFGpnLkMSpsdb2NRV9T6C/hBtNQXb2VhTD4Otj/pe
GFSs80Kn0n2fo31FPvb334EbgWhPH39/j7vovyGOw+vRd6Sq3StSvc9ASUZZ7q2uQHSSAs6uD7SG
LAdrPBmI7L539lpzfYWz4/Tq3AdAcCbKHudYruC82RRSyhrGV6jrLnHBtFdAavThi62nnyPdGTad
3vZHaQMNW7PykYrLSuhBJa4xQi9YFfrB8ux2UHwKq7Yz7W5d/xYm+wAA9eDCpviKRJJIIr3wubSD
rV3K5u2Q51N7qkia3bokdAnlBv+SNgVUmDpGCgpIUxeY9h5JC1AOPv+F2PSspVlBqLMn33JWekv9
rvV+pgDxjEU41+HazRR1lXUjJkVI16nGaN/1op4/G4V6UPMZt18xKPu8xIS84rrhVjarSX3Dw8ql
Pj173XDFqOqBv7Z8aDaWoeaYDqFbINNwXQiYLEMl/JwbOAMGbnkKh6EiMYZNc2DgZucHk7+wbMfa
yhtygCL0rpqT19uN+nY//ufgrb8a6o1P4evQQ868MkQMRNvOOl4ZH/wRUmpnOaoKOglp7j9HO9G8
zZWjaBg9zkHZftGxyIA+CedcLr9YfZM2C6ZPo0J1OYji7/GEUW3dD+MxGNk6nPohTi4WboJLVop7
r8D+U218iKXR+N4J+K2rOwa+hxAggsZvd2rczvdWDrzAUEP1s5jkD/1R08hAy/zq4DvzeQwVWMYi
C/I7NRu66dfRRylJdslDEIuldDZjamOUwyXxhlVU4q9KhfKDljJQVrEs/Ebk2mDUFUwgGre4GE5z
DZPvMhjiAKng+T/ClHLULpUAXProUjrjg7zlxGMiDM3877IlDwkp13VXCkVkYVYp+2pcVheOqmeH
D8dLc12a2Mf4UNSvqWT5JuIwf83iTD+EMjuUYYC2nl0S2Lf3GUeGcipMVP/ER2LWk7fyFcddyXs4
DLg7IBKYD/KTv96wcw96kUv+dSMj5F27MPGdBoVjXG/zsm/QWBTWCDzeVgR665ZoI2o61edaS+Zt
j1zJBXwG9SycoD/7MbCsZOq9bVq5P+SNoeunXU2Z/Shb13VAG49/9MllAOzPejmYbCoeaoiFECAW
hlm7eAoN9n6yuaNx/+1f3aJBsh5AwL9F4GHXv0Jc+SOiaYSOqHDilm8iihX3VGjq3ogSljTybeZz
vGtSNLhvb7PMwCl5HZDOWx/cmHBrOT52MGLpk3Cv22P/Dm9Yab8OQ14/6xMZdpjmlEO6pr6jdgvG
D+sHsmh4ZOfW+H1qXL5hdgu7CQNX0m+uveMjHR9a/mHXEOGYqebeN/nQg66LooMLN8Gwg0WRRG+Z
jqAjXnbtoeYHebCroNk4OIgizZf1T33Yj8cMT65FFc/9U4329qc5wAK1iPx26aftqdHa6a6xEg9y
vjqtbJNvWxCb6UMNx+3QaYBT8litYFq2O1knQob+I6IVEc3/LCLpsgodg+6Px/Dmsl2rOMUtwVwk
W1eL02Vuw3EBLOvXd0r83k0OjLhkghbrh7G5u452sKlXZpVsMr0gjdeaxquCUugyxiv9pHup+WpS
fMqmonuegKbfkU37JqOKoPS2ltExibfAW5uOOCSypCsCfATkqd0rfO2xeYLjIrwF0M7Y9JHgpgux
cbVQvFUXlAi/iOYNvyxVyFPN8hC4SszlbaDugDhbJM1WvuNlK2+AIZymxt6xBg9ANygSyM55wLoR
MxxIykIQBDMcLBd3sZGbz4bW9Xs0MlC5d4LydchB3hRTOu3CvCtf1RhcnBYZ6kWOhhb0zXl4gbfo
3vWm/da5ET41mB8s1AqfUFsJvS+Wrx9MK8NLNRveJy9Nfzba/IbJnPU2t1HHytNsP4VsYDZzh2iK
m2v23s1VdRf1wwCFxEhXKiyDGJ/LjXTLkiZZeppzVRV9aB+wRsyD5qM9iJqeDJR9NnYT13myz7cH
9CR0vdtIqESbgknRW4uFtOP6pzma/dNU6cEKOq2yRCjC7tntZspJDmc6auJIjy4n1f2MEpxzdzvU
Vp2s7AELF9nnduyswC+EJ4zhteMtDhXz+ZjHLWJzzE9TO1wUvjs3OjaNqJIEah+fO7tcV2Rl7hA9
su7k2TDUydafA1eIzH30eaXeH+rY+j5F1lJHQvqZbAYuInNkolfljW/dhESq2Vvq3hTC7B4qggh/
PX6Ad0SlWNaPZWHZiPUtP4XgXrYsLVJXeMV4G1lUrkcQ45kS/5QlaSwcv1Adc86aOMgztVXf/Mxr
dyH5v3bLDj3cqY33NXLaj4hWraYNUl3sPb1m2CVsIVkwDpAs7GKimj1o2whM5vnaRFuevG1R1CsZ
k6PncG/XLc46GdbZue9wB0agbgzt7D2fMgvBg3k81slgv5QjKppJk71Dop1284CYj6ljqEH5aVxA
12l2s8HUScq+I0NaX9tkKvka+brxaPra+2Ra+suYz89Oo9vftT4+8gMM3pPE11cJ4JCzNabOcfZz
neoNKluqZ5geHqR2pYAlG7tqNYZYMhetcejy2gCEBa33xGUiWQedQdlbxph6bZ9gzgxbLoUzNAEV
OSTdjCB6F0+sGz+yFLd8BSnnBH0/wNInX32aLJTDnHiNwla/t1N+R9vZUSOQEgm2NWbhnK+d0CEw
FSdmk0ARWpRVN5ylicfAT9Q06ldgB9El6cicy+5ShTim9U6/kU05KdSaemn1o7uUm6fcqRTXW4z8
TzZk27r9nGqPKZf4x7TmgylM5FAEQPezXRmPE+6Qf/Q34j79z/iZnfAq7b1r/4RaUZxv9cSH3C93
uanYA+e/D6h/i62vPMLcgPCC2cYGfhpyu3b/3EFZOfhojq3kU2mtvx+ceXhGobL6o1/Eh9REBHa6
Oec1m3bDNx8sxw0fS3Payyt7a3pQ5zoH0Cg1/Ff0o3v2nOwy7DJNHj5AVmjFY7ihWSncLFM9tVEE
Zsh0UNNJGwpaA2DZK+ZPDsuDneYWQPlMr776pePvK7QPVk6WDVtPCBzMIT7lU22BC00c+FOlmz4k
+Eu2Rgf1T3SlWkWRjLWPjFfRatbr8pDWhnr6+x4j2wizaSSAatQ2fSXeqHqjLIeo1i/ohyK5qMWk
pS0DgInSDTvotNg6jzWeJFY7fvJdflU0Zojzh0TVv+WOGZyjrmiWU43DoGzeDgnF/7Ns4m+LpgfY
xi3KTgNEAZdPwmJrvqmoJO2pybw6Y5TyQ6nirS1gc7kS5veq57CRERjgQtG/dnanoosP5EOCRG+H
Om1BbNTOl1uXPMMgZzyjvTGebSNFxdA0rxEogTyGpo2fW5ntW62Z3kdYcSugxe656fr+WGio6Ue5
mr34pvqGiZz9nYoVhY3wpCvNq2YozadqrFtKi8HPIojTo+wqsHS7a8d8M4sA2WVbvrqJEyVb5WFn
IFk3NOtgLBNcJaxgKfGw5aziOhdP9h6PquYUIXLgLoz8u4JYuFZrzgNbD2dfRU63mccGX8a0PErk
eufDL7FFcQAJN66wQXhJ8gaSaGA816qOaB4tg4r9tYW80zcjRKpn9CcEtyTgp2E3uxjV+BiGuv5p
ioD5urkucMU4+6CGua8R0AJYTDMau2ilpW50kD8AMcmaLNQqTBe94SEEuDd7dnFkQ3W6OgST9eKV
huEJWZ7srpMZvkHbIBUpdO349OQnpDv+tDQ8ZdzePlarHIEou/O97ELsJzgECXKHUxNXpG7B6OQ4
j4Cctqr1MDnlu9LM755itA9hrel3DneChexHOxF9cD9sD21s529Nf3aGsnp33Kdex+M6TJPpLTV4
6QokkTN0X/8Zeaxrv5VU5p4aAxoNsbMaC7W+5CP42Bd5WQkQp5DoByUqHLZpyF+AgpA9EhkRa5q3
mac4XP41kJcoLPW1Wu/kgO75wc63fPOgo682BtWzrN9Y6TKcaMh9MSPoXVbPSFLOF00D7iIy37b5
oAWuegr46RXbwcClpNEq7b6pqlSo6WY/aqwessD8qSrDs803721EbwXZST2999Bq2rWGaezxCIgv
Q4rtCyYdyt2Yo0lloYxxprDanMqhemZ7iCirYob+am5qa91ji/dJHjSyCnYS2+cs7xDJdP1w50aW
npxBcmhbM3MfoGuod/IbGaf2A18/lVwr30ExJltA3rxPszavgyHb1BZX/slRsBweWVtqSW4fctSh
NroZ5s+Qlr4PfmZ/F6GD2WTLIkzs6isGP8m+JxV2KbT4xarK4NrC9ZWKgegfxcGqwxefeuFe9ifA
iLWFnXyvDfO19iaHVAwHg3soLEpxOgBanAKVz5kbqBx0076bATip1UrHM3VVoFWzucKRrjQ8J6lf
cFOvVpHHEkj+I512+rN5G5UFPQM7vmU/Bic9T3i7//gGodJtrADvohr0z4FcLy+9F9THW3+Tu/VR
PIY31cWmmjG16zvLOI/ikNWlgrJpTMEihUPyR981pnGyXTAp73JAHhI5Q54iC5Ev89gp113dfzxg
tMWcHFRQaFjzV6ezzJ0vFI7CvkFhUvwco9DBHMpTYa00bvishtNW9pO+p2iFh9dGNlHqOsR5Uj/h
QZCe5fTaCV6uAgJeGZzVQQ+d9yn04IPwgHgvHxO/LI5s0QOki1wVoG/fAUVgpR6BXmW8JX1QLuTp
H+3rhD/GPFfVF4ZRFjskNd07R2nv5fcyCTv3DsjbvYYJ42mMhwzxPsTssqwsz82YsxOq66VbWdYT
zprNQ+nMKITbmIdVgXqwSaktDVctX30UgdctFg9bOan7qXeAC+ajxDDHumfdVwlkSL+nxNtN1v3v
scAv7GuLR2BHooWXoYQ62tZKckA+3SDxoB1AgVvo3I7BpzjLLqnoRqt83hs+UGWvm5t7t0LZwZzx
tHtT0DxtUBS8+LM13sd21nMJD98VM5nuZde1P+m2DVvCc0hB7drPW41XXO3JByEAcr7WaMIhP2i9
v8PYS3mz5iRdx3lcnDwEUc8o1Jcrk2LzF8tEIDfMgBK08OY8g1fKbsTdcTvUtoal4BqRuSirmXr0
3XWVHasrf39dBrWO4a1ZzPmHNg8f2wn1v7Xeo75kmG25+2OrGpGbHc3j3LIxOpSjDhPUyq2TESNG
ranxRV6iqNHFJ7WYXuUlSnYVqgYJilzr9Uqm2XF1HrrmVMf6jgSb8d7OUUfiqgkubuHVR2ZjsAPh
8QXzw3e5EfgdWoGeRUU9+ghtfD/YjEYSvqA1fwv1+so5zUbyQ66IMKgOrssix1QusPCd3W2lJJdL
k61BT5kS2PW/GSul8lQFfnInOSyStVI7Rr12Jq8ApQuvpcy1i6K07q72dSBzTlAh1Ywh0zpsHHBz
5aD0B6SPPk8D/9Uw7PrHydfjRxf4YGb3gAzC/lHcW5fpHLlb2fQSFWfBKfgiW3JOUzQvUzzFZznJ
y/wWsbksXlHOVLGPmdU1eeng3M5wXMha4N7JZvUsD3JAnpG2C092lsHomrxp4Vux/r1fB2KdZcYV
on+94T6UJhxW1wNENatY0qUpyyJzyNN1UoNSx1XoCYZQ8O0fJ5h5hLKHncb1xC0r59VKs23Z4c3O
1cZ6SNwWeCBe6+vBb8OvNTzersVBwaLub7GkOOgW4qqdOf6Q43KijT7Wsmz09A6h3r3D2vCTEwzd
oyakU+Xvf+ZeWGILs1CE3Eg3C8hXh1iBHC1S5E3tNuMCMEbRc6Ga6zYHjwQJD12HcFv3eOQaQ+u9
6+G1W0WGdasm6Uc30bPiY9TmawMyaM+NuHKwV+ieaEgFBNmITJQ0Y+O5h6EhRiQf/Vcj8GukKfEq
erjyzK2uAEhnQ8jBJvWzmyK4kLDDuTg6lzIAgIB00dp8cpv2JwLJ0xdL88nAjK8NZkq7merhuUAS
odhO9HXcjhKS508T2CQYk2Fxlig12US3uThLlNpcIy4mR9mb6psuTrKVaWHfNOhqd3TwlH3MYuW+
4jmVp6jurk0tccbPMqzwvqozGJi5RGNWJF/5V71T4dWeoqjHalHv4l1Yq4g3+u24s01txGudbaHY
UchD6iXWSq+sclMLfi3C0RNZ3o+I2rTZeIiI3J5KlBqZFTrVE3rP+YNhok3SGFFzZr0VP9kuUsNC
4AOHFXPTdGm7bWawJKFtbVxWPc+a03enOKuRr+vtBq0hkVAudO0Chi18TEz2AL6PPNfViHdqlFVQ
YwojRyMxGiiMSg/f1HCDx7kJ1nNlJ/eT3eT7xCfn/UKlPtmFKWIxhopbwRWSWiD2R82CtiNpS7KN
fOqv9tybq25GpRkuuAsAEi5uUCponWYoO8mmhEBa2B3hM/AoezKvRNBSxMci3tKwhbjFyxC3/dd4
I8uTRRRiB1oLC9feMfSVkjczCQtv6jdXDHWRDBFpUVHj1SLlNKf5dMItUO5vc9VLdyWVrWUktrtG
6+TwMpyT3AHLPa+Tz7iSVOm9jLcwC2TBYto7G2nbIwXldwSWBIZYrZ7iCi9brwBBi0RjgwfjlNTr
XNXmpd2wlru+BD2zZ2gYrFJkhhEdJxhzCABwxVsFbOGR89LqBxcRkkufOgLaxutW/OjalIMyTEYo
mbWqYUpva6OGuy8WlmONIYWXmcY6ijxyM7/Xl/KMX1F+9D0TLjvrzuuS8zptavZ6MttU+JoI+TE+
zXYKoA3PzbgxUUSnnE3fH4diQAUs95pryG1gGlG4WvD9N05man71M2rdsiZSWEF7hUF0kYZ4vxiQ
NX8nhzAKh5NOx4+Ga7SslshhTxRP5YCnYbL1o3DTCqdjLG/uUAAxt4MF9UH+w1rI55e4iO7huzio
WzrlBiVB6/qvU0B2LrNwKvdDMgb3U4iJyDBN30NVQWZdrOEjFP2NlZ5niDW/RjFYqa9gEieYFmzy
Q74gq1iliPxXHuDKIpXDDTXF6/AtOSCjq2xWly4yY9ftwRQq9bHntimf9o8dA64srAgixG/kS3HN
RWMbMbbyiAK7eaVsTBthOXRVxRbbGb+Be2KzO/g/NAuOclDZLyjOBOsxbeL9gAjhOhYSOxKSlaZu
cAZzuxqqEgUG2VSUeiUjUsD+rpsJ7djIvMjDUPU/c9IXu1uXCjbqEkxhvIda+Sb780yDQ2DXwtA3
OLtVFp7lGeJe89rMEI669ckBU7eiZVmW0ybNg+yoR/3b7TvdZMjWIQT3FokfQoROOSRVycmGMMOv
V+ndI8qWCfX0giKQj/buyG7+h424eDH6PyILSp46uMnzYOTWWi+M5qRqQEUb05uxWQeXrRkTghau
HV8xYx6yUec5rl8koEzCyHzc07IcNQ+IsuMi7Up7kz8igB+C9S26u2yIvppmJJbqYbpH5aJfyWYL
UmeVB6W7k03HV7477hTdyVb+OHsWXoQyLTL3CEO1NsI8maFjfiZ0k+aiMNCXuzeMIamXldBOyrQ+
OkidJcqI+bIL9Y0qeAySrSAZDfLseqgsXLSV6En238IU3a/XRl7VELyK5oJr/fpayPirmQb1bjC9
bNlnTfDIBSVeUjKYPiOdd56asIH0OoQLB9jUj9kYf6b8NF4xTi8guioRBZ7W2SJu2h6MxDPxT8Mp
TS+VbGMP9Y+0y710b2ekThOr/tLr0zh8mQHGoxAFO1KgK1hGfhxuzSKaSBTLdu5PuIqww/i3ONmn
d2sUFIKzvE7Z4mIF5VznAli6C3lhul3A5KhsBl6grzGD+Ai5DTQW6iGaeRdUU7H2ocquUKLNr5xn
eRZHd0rklHe3bi5Df4YqM/G/Qjsrrf4IbdPoHgzoBVPU6SHpFXUzuFZ+UuZhOoRq63PfxhKhawt9
RYm3f+77oVvMrMi+tlzir+Qi39IWhp2XKNyO31z85V7roTKXXe3iFkBSEE+Hyl6G4Au+KghzpANJ
yBrw4caPen+vF7r5iU0xe2oRAZ/pGyr5w2Pild3e82cEoPXOeOtMaiMiYMJACZLHWF7QwdPPjs21
DDi5cnK5aJ4VATS6Hbr2vWum7HTrkWd/hMLqWuE7Ni5vfWSpVg41wfuobspN5wFWsex8fuzxdrz3
0OgEzjw/DqozPZaN1bPz1MaDbNqlEu511jagAsO2Whr9i6YP9Sc5aIq9yJiS7ZZNVm1c4Gbr6zXU
b9HpVOAfycHaYU3WZsERQC/mlSS8Lkh4IewcxS36wPhXw00l6S1asxZxECHxPHS7OUm+y/7rQc7C
MKdYznNisqpS80MBZmphF2wBXd3r7jp+kSsYNv0rYtagkALrZ5osLUXNf6JCjniMP794nqmTCKrN
CzA9fN1jtV9f018z6cjcXyXCycobKhdhdtC2sedNbxTkEY3HmfMYd9H05sbrTERNDpbr1yjRbZIp
+WeUElXKn4/1O2rukfKWj/XrGesoXPkZPEdlWrkZ0rnzGJufuiKOt+glQzkQzRmw0KcepjqOsPM5
6ntazoSxmmaXCzxrYIsreJjjgavr+0AMh8HQX7S+Pcj51xlFg4lPNw2bFCVLZkyroccD58qjHgtQ
L2WPaU4yjuTwY/I9Qvq9wNJdLoGB7qNPgxK3HE7FcOiHH8NkfGBRitnuhNFNrFcPPVauGkJ3LbTK
gZLkX7UA8L5H226t/V+39lstAJuRY5nr1l6uF2RYFSvDYURR59/KFolm3M+9re5q3MCGhQwB9oKL
gtyw/x6WA3pcFNh8iIqIHEWo8jp5IiH8awa+qyixszNHqzY5zgE63ddT2S5Fpzzr3nGdVA7y3FTC
9NprKznxtyg5/FeMbAZKD7ktTd6zzKuvb23o8x9GjCo49cGP9MO/vWWRpVDTPr9Okm/klq+QE4Ys
RwfamVCCLAPhzqS6oBKCYt9FengEEPVxwJ6DUWQfgnBz663dSsO3VoReA+SQUIzJHAw/jdLaNgII
tezm/EU1CxuUdus8TEnEwUdtnMXitRHxvY1d63AN98cg3yNTjaa9iI/FQW0MUldtpK/kDDkQBEq+
dMTT9JXS7/xSEcY54BaE44HeHJ28xSLG7X2koV2jBeMjejM7CXBqUbz13yOWjIdkQQ1oWPlJU961
iVGBCYmzbzWl/zwu9c8DkKv1HGcudARKpx7Q4n1h6ItK9eIHLE0NQEbYS20+1vfK8AX5guTVT/py
3wsLEylxo+Iz7wRjtqgoc2zywfHB1NSZs9On9DCXPbVQzbXWU5TgPjdia1bW2NsVts0X1pELv7bj
mzi4yD5wQzcWwkREJBJYuCaYRELLJncQ+zqrs2otcwdyhMZt5FfYrzlwAEmBJLlB+aoX3NB2XEjs
ruRdVxN80SFCiNw3BTxj/B0jhyUT29bz/5iHBAnW4Ubz6JPSe7ID502f6uybNxXovVfNU9ZTvwBD
5W2LpggWVgFij7pXdACjhx1cO7mvU25x3yFHkKOPsXBta3j47yM6K3tu6rjF4rJr7q4aPiP8pb4H
FeJqISBmKf0j+hDVVU5/xamiL8eofRuqDZt70PubXCuDU6iMxYlFtbPuk1p5Mgx4JNif+z8snLw1
44cxuqh0apX6lIo5UzgHJ7R4ipM/mA5Qad9/gi3xMac7/TVHPo834DkZu9GLxgX+DEZVW6PfgcGn
KAJ0o0cRAN1cg1wn7XnIf4Rjwt5MtHwERqaFnMdmPj9NBeYxv2Nl/zXE9IcLKqB7z+13mtbZ3xPd
ei8QAkJzUws3TaVWx84YQrwBQGlQqzXfRWiVz/PCT7OfVOa8Budlp2+3KLtOa+7W2E1oKOlwVawf
49r6kmtu+LXEXX4xjFr5gNXucAxQZ1zJdFyk3VMasD7HjfEexb0JbkmbdqqPsEwkboq4npWkMXBS
QKIpfso98odK3OwD1TGhpFJ+446FFHyjOdXKDiuWovZkvrQdWGiQ3/jYFAG6iumUIa4I7jBZJTpZ
8zlS0P9loO2s5CQc25azW1rHUDMfG8OPPg3Q/e5I4+Pegor/+xBi2FP5U7eXTbt893XyZEGVo4me
IjXJFSV8DweSmq5lNOcodo0nfHK2sh+NOq6DiccmWjyYeBIXFNQC0XR7Vxe9f5QH2019RKHNj2Y1
xTB8Oh1zrd8hNaiNaOWO42Lgla+n0u8eGy4dh3bESU429VnvWcjhFRMkygXMSv+oFWWGBR1mOnIQ
uyCScpa9lINyUtLrAZZiSrH3zY4djFmNfJVmDPKc3vmkVEOyh14RbsMqaV7smi1IlTfPvasPh0a4
1wntwVIcXNuPDlwwUm4Vrv0gB3JVASPuoWeh+XoTL0MhUojoS7i9tjNX+54UnXPwpZyhmId489Js
Y/VOPgqKZ/pliIvNoHTFpocme8BN6nsbJdk3HAdeQr/In82+0ratzZUjjmf/sTaKfwuoxqzb5T2Z
Sc1JNqmJLSw0vx+R74Of9MBCmr0Pkz81vkYD2PcuiPTnocGGNcj4QsTct7Zlm+tIf4zxCXl1uCLG
0DzMkM0Bq+n6Kzop3xErGC6lqPjI63HYd2sj9rqrnqg1DagnDN1DPD6jqR9h9aMXIKtT97W37b18
UzBR2AmnyCH3Oc4irM7ykypQCC7spEINjXvZyivL27uRjTi+GATM0X5CoGFcjmWobm99mAX+Pcsy
9GYhJ8gwa7TxA2L98l/O6nNKOhCCGwEnpYB8m3Fti+eop+7I1cI/AY4MH4fCmzeWB2NGHVIWjHhe
8WNy+OqxHwAREqubkFwKC1gBCRkZJZMXPDTaeiAh+Wr17DtCdcApqfNOoav4i14oSc2pSlHMSBMc
LblAGIQZaTj+ESb7ZViXIflA9XZ6qwDIyrBASz4ebfz9aI54NNkUYSV488UMvPjsm+zhU1mB5Ibx
alMw2owOIlrg8dgKKKGw4XWDOw37gmdfT5ey30r65jiZWMslIav8tp20lT6VxV6OjryZCrXKT/Y0
mg+2PwKL4cH0mLorpK9gLZvlTD1ccWv/KJtB/xPP2gr8Ci/ID6wVImj2oo5RY56DLH5DTQ1pB7N+
mRBWuyDK3SIVWEVv9Yh4bd4X0xY5iehNd5N3TTH7eyd3qReVyV52t1o17bMRJxc5qQpGuISlPx7l
6D8fW40LluziOZvM+vOxkdl/75y2v0/aYvi3x9bFK+hnwVP8/dhd/qYO5NgM4zQ7RohCCwdVbT/O
jJLriGMoUsQsvGRjjmejDEQ2w1+lRoKwn4hGYJUROXt002Yfdd0DzNvoYmptp63kFDhBC2UIzdNg
VtYOIdeXCNVPZD6VlPIhckm9Wlt4C7VlvlOKkt2/32orGWN5lnvWTx1G7NnR0Nx3PLOQexDT5SH5
fWbOdroi85Jn5rjJhfRS6LJ26Z3wwTEH7cFMlUd2z+gihQ0yCSUuSRLSSW3tryg5WUapqNujg+qY
y5Rr1sGt6u/5YMVfxEn568QkVSB75Mkcdt/lifbrRAT/r2L+u6eQDwi69MxnyhJRQQtLGcppxwJg
fCvycZfmbfTUZaICpUXlQvbLMN9AaMBm8fTGzWUX+mn8BE7tP8I88WgyTO27P8KqXmHTFCIrfXu0
3086TajVj/98NNdT27V8Uosy16pUsC8OI4zIkgl+gyxkyaZltspJlrlSLi/XUSm3cBuVQg6TYv+f
zpUvQz6RfGTq4srp9ry3F3l7Xjk6/H4ZU9T2W3iFzjKxXDATnne24sG8UxX7/1F2XsuN61oafiJW
MYdbZVmSbTm1u29YHZlz5tPPR9C76fbuOXPmhkUAC5CDJAJr/UG/E3dhhReKG+k9Ri3TQNsE1qpw
VHmVjnW/F4Gq6KzKYhObZXVZJv+3i06v5mWxfrcsXKcRRrbiNX8vPPf9fxYV82OAdfNP+25RBSSx
bPnvf1pfQ3HA06T5TzDHfvz1f/9dxKK2Kfd78YMvv/N/Wvjd66eumWy1ZiME8Fs/+tTkoYxtIfJ7
ko2HLtlOfy+akOEAfCQlzpXdJMeX1+41D6iPTEp8IiJT/XfTsfv813S7SN9Pr8xsLRb7PR0HknGV
h5V88RqSmOYEco60r8k4BN+pknKMRZEazUgbOiEGjvvcbaNHj7LzX0Ijs3oL7U34OCJ0UIqfUdet
dSuIn7VM17fxCPUDL1b7BPAP+CludU/jlHsry6HjRLKq+bL/maEHRU+S7Gu2RytlKmuM00XLW3et
djrmYlMdxChbuHOoAeo4vT6KMNFveQY2O5JKybTFrqVBlfUk7paLhgcCNUf7LWQZ+BAsmq6t5evE
AgtIFbi7RG4J48FzvqEwXCGM8k8zBM6dgV+18PtrpXGbUVFAQyQGMRSkw2QH2d2weTQeXZTEgMrh
wK1PYm4ISMYPJOUhI/9CIzF8ggJcP5XSizh2i0YuvYgDeYZK7Z8j0fAu7OMcgQbg/ffvOWKjqeta
9SRXn8TSZurZO0ey0L0fXv4/E//6M+EPpq79HidPWW6ytXg6YVggrZH112/EMwwxTzZk7SdgaMnZ
sQfenRNbwc/191GKcoFT237i+PIWJY/lt7geU1BwcoCAZa8cHdk1HsPOfaWg5H9rZCBbo9bZKJ1C
Zh9GxPuE+G2Y/exlO/vSTxPhYyrHCvGDR9u3X8U4SJb3E0OvQA9nWrFNf4mJHSjYXaC9VKPR3lSR
i5k52krgZhSIVQaPzN59Ee9gKXB+1LkXvVAiKLaq3UUXTktYdP5lTtG/CGuK33PaaU7tp9GlL7Lk
ZNXauFOzQ6VL6o5NR4GbkI2vUNLqk3wCcu4lnzGfqtrnWEbKBQqKt3LKVZ5n7vR+es3RE3jFZl5f
t3KTXLUxjPZjhA+ylkziq2B5/UdDHp3tqE++kH0f3VVWr1AE78LvuX4USC4piMN1EPbDPdt+59ig
K7tLsHd6NnPnVUQohnqXaSA18+arlA7afTQR+MccQzasACje0hL9mZ9hTDDyWM3lmm26hM/kTo8V
dy2GxcWUNar3iXQtRUgYfupNjL0BRYQXrcrMY9F68oFSx3BrOHq8ta2weqoGbHF8UHtfER66ZOV0
Pos4x+u6/CvPhherjcLPw6CU6xhk/4On8d+sExuzkqYtd+KzLS6pmfcIzfJRt7JvRpDW5xwFtqPM
BmLlkZSoH4cB1X/nTmpJ5X1DnjRDpX7i8Qpd2zBs9oFijydLMH1Rw8t3VhNK+GCO+i1lZQWl1sA7
hSXgyKGpMVIDIhlZan8IUTR71GzlJwIZ2b0XRcM6U9s11FbKe3/eZfqAApAXNXjGTnd/jrJdpI9D
5Nvon3GZXPH1ZOOXOs36GOszKxTz/1zz4yv+b3Fefk4sTy6+AbCOIbro8gNPc0T2qq5H3ZimaSTN
XZ/hcx9jB7p2i7HdBuypt10V0cYrbV9xCLwTwV3hodklk1gsi0h5QKgr2WsIrW5zaiwII34lueds
s0hrj37i58/qaFxg2FRfDTtCYB7ZqosJH/Eev6dmJQbihC/boTeba4ov6jk3sT4XK0lWfgQFXqFH
nhuHutDbXRVb2hdd39QFID40Y4p9b/LMgcT3TAYWCYW4+CEg8amvWPssMcatYIyYledP57v4LPDz
06QKxFTmU9VDNmpkNzbfeXkJPzqkrxd9HljWd6ORVVG3sRVwdmq/lUu7AvIDbh1HguM4uuajYVDE
ho2M4kzlFo94k2GMU/xMzcj8rnjSpSgqvuELnY9Yq4FSGIC4hrHDVsKT8ZQKT72WgwJxTWeNH2R5
a4wemH0SWNvG1IrPue7v0yS0vo+qBGXCyscHa0S1mHOUsg+VsnjCy/unMYbuveUnyByHsDpU1fhW
eSV5Z6e0n1xPjbddUeW3quzFR9WWvGNn9g0nUzPYGqkaPBu5ho0sf5Lv0uhi19lR0Z5WquJ0fBN/
DzDgQFWtitaq1pokqnr/NvMHdDD13vxqcPS1+cp8oUreHIyxxw7Rq6xXn3KUfnCSi4Dedn2uPTnm
RagFiwYwNjEyIqg2jbwLSy4CoNu/jfwxR4WMCUOMb8SoRxslN5otpRb1M2n1jWBndGXhrwssPO//
74gxyNITyPrSrxGOWuEPi1lIimG0h1Vmx98EQYydzdKvA1yIXdTBa1JSvQbKmPRzRFx0J7nw808F
ZvY7UmwNO7ZeeZA0KX6LyMxrneb2M/bjzT6qyZoqpe4+2l76fX6RZvxc+2P3pFDMPVSAFPcIo1tr
Y2IPAvK7TzTLf/CsuLrWWvdE7TZ/lRWkxEhO8DSdmgp8vVWXRs5tYvvGU0mCV/RnamEdO0mpYZAY
+SuqBZSQ2KOdxajzmqHn99oogEEKGZd433ay18YQcnV1fxRzoJPt1E4qnjgm5neSjaYwttbJc6b0
OqTJDNnsK0/RbYaHJf6n3I1qx52fmu/6wqjCjj1HKm4p1OF7nW+SbOCr4ndpTBS+RNPsM//cNE8K
1KRzoY4k8dLkqelzCCtTF2DmmrrLdLuELE1xZ0s4WTfw2jYfBmI569BWx2Qbo1t4IWmR9ydErPtT
FXn9ybBhG86dQZmsC0W1j2JgCREz5jgxYokpy/gSDnLURtLB6zbv1ha3Thw5KxQXh01QKMaJLxXj
JO6Wy9IX+eEziVvqiEaJo+HfQpa+qnL/iakNb5439P2PGv7ma4klV4Gv4ZcsTuS7XL+GUg++Jtf0
Y4oU5gzTGpsEA/oowR8MiNdSyhV3om+KMEFdnUU9V/SLy5t3wD+jy8DHsrFz/8baNFwtPpIT0mb1
e1wuseSpbXmz9DXwhyC9S1/VSUJ/6a+UndNL0aysL7rhC0V8IVf1cWwnAWEyt7vKRsUamlQb7ylp
Fau5HQx+dqtYJTyV3yOiDza6p+BSqGa3Yk6oYz85d/qwfLdhg8Y67jJ3btX4r7bVhVu5Ruqib5oO
N7YI8jAYpk+Ga9wL1Dp83zsElN5C66jDmcMnoW3BEf1LaKlI5pqzLrxZN64AnnfVneEbxtoKcYtf
hJ5nfWdSXuQKGFiCPwyIBeIsHNdVO0SI6INWFDifDmjYeuzA3cINBJkoOhe4oqFW/dr0CoCUfwE4
ir5lhWVVARfqrKE/cUbc6Hnc7NMe4Klim+kDPJ/0IYJ2i3+bZPIsS7IHO2rTh3L8Vpmecy8aRecY
N0WCpYVlqMjrqxTXgc779rbLGylaU8l/NBOtO4vlAsCdt9DhdqIlFlheNQbuvi1aSOeLgr+Q9l+a
TjZh/Bw9XC/S/mK0QoUySdzmxndKB7atYKyXrfEd7434WHuauXLSWNkJbd8Ge5dZ89fwKn2PrFK+
WkR/xd0c11wMuYvm0KVbB9u6ojwlHnY9INV1NCgYaU/GZqLplHV1FA9JvRvfRpdmMAVXqWwcLXXa
+rklFih+/xPc07dYq6PXILGU9TAm+tVR6gm3SjrALe36RnXxAvaxGkSTytTxRWvyZ1wOu9U49Nm3
ocRgU4FJvMpLygZxgJ+PgLK3wAKsqn2Kx7zZqk2ClEjltYDWKT5A06dGNY0q8ODuG6nko8vgPIGk
eONWwzxdKbyOAiVMzsT3k3tVgktTpAVKzmYPjS/D2bJM3QO4nHEtmsDjlItqKJ9Fq1Hz5rG2yWQQ
6UWK8pRpLXrGsno3R0fAZ1O3HW6CaVBt/GJbVr2+DagICAkFA5eEdW7V5Y1oYglx1WTHu2IUlDyH
1shzDN2Fog3HS5NROem7EVPTsDD2zui325bnx1nryl+pD4RKXLTMro99wrGxRWVg6Y9/R4g+MYpw
Kbaasutuy7Hge+n3DDHwoblMA0RHch5G/+ZDnAhZXsgyQd6skl757EIF2C8/y/Liy6JiqblZgS5J
K2S6px/5P7+EMf22DUw2JE0b/OxAg1RSaT4lQ2quG21QDm0lGSRW5HKnYn+zlWGvPnmBpB5TvgvW
oglX375IqvkqWrgzmg9RK6/EzHqaLnug6D27uIoAyXVBLOnmcA5GA/3AnL9GIQ3lBcj6FsM+jBaH
xL9vpksE4Goz6r6yEU0xIELUsd3pNli9ZYKvQL2m1Aq5bVpkvvTIoJV1WmOCEqYH0SdWyv55QdXy
t+3sYtBH9RmRqWA9l0sdGzM2qkr9dm7nDk8h9tXOYamfVrJyBhGOoNlUTSWzkFyREZjjU8mNzkWo
PorirAjwKvTzSNMjU2qo0i0UozVn4/IsgK3oJk+S3mQ/burCnsW7xahat2gnits5Rtz+DhTQ2FJM
ngcmMK0X4a9hjZ6+aXs9zHegDlBuqL0bTfMwza1ybzg1+hjkO3ELdHc4+ZICiR7xMRJqCJLuoHru
M9uG3jVIfCeguGKYWMxnCJkU4SqDVhsgVAKEva3Rx1z6eoQbl9Hl7r+Ja/8yd1qv80BgCItkL1JR
W+XY5uWZ8vnDXVZF6ude1pPVWKj/Gu2nvnEa/c9xYpSExVvch9dYXvdjXIAGW4YQ/5SrFDogvVFv
sDUIqLOTr8R7PdrA6ka7cmpWaQX7p7Ewt/ebpFxPwVaq+lehKrIEi+WgKL8Fi1G1/sKGq7nPFf2o
4uv9EpZdfwtz43tuD9VLgPfdSTYHNImmwQAXvKOs2DFkT0ZjM7IoySvWVoymjoFtX2IiBjAFN/04
YQL8/IYtZfmShhIIT7n3+NqeRsP6QUeT9160uiqF4m30j75j1c/gdURvltbm1UU1pxlsBx4tUjaS
VgY7KQ2aMwXa5ISxGQ5JFCof5CDjTKPV2hd0dk6W1um/tKbdpmjTfoNEj7UTeadH3WiCbeU9TGJ5
WJh76TlV0CCZWqqEiAr4AvjHoh0Oak1Fdwi3c3NSUBF3XS9ZN1Wg7efskid1w6YeOgTjOgXmHtrR
eOo1t3owItM5ousYrG1fe3SsyUvcVQp/R/qAbajYa7nS+CuRFeeGvU694pwZnYQDiSFn2a7sxnIr
ml4ttViFdr9GnDagNBknJXHzR+FdMg53JgTtr6bD1iEocvM5TLR+UzmacefntQ7fUzFupKzxzoYP
Vr9W9QxaVmGv68zqPxWx+7NDPvdH5WVr25msGRSr27t5bT51HVtq2x7g3QzZUeRRnFi9R8C2v6Jc
mj+OqXrwG+QJRtvuoDkAmxW5GDEpxZk4KoHdlmu/iHFuzysY3rVqXZrBsy9LM7OLlRuZ9XksJH0E
10hcEXreNjK0bl36abeNMtleYVhWnl1P/qEFHs59/Yjpvct5+GyK28FUc4yT42IbW/wcZW9dAPjw
atNdVnrtOP2BedY4XgWdmk5Tjnng+BW0coc3LuIJ1tq1zS9mXfQ3fjW614zKyW1X6aCtCukquvzW
sQ4j1ImV7knuVQxYceNsVK/ivD31iUtemMUqcoHB9dR1wskwcZMUYXnnIb29TmTe5eVAItPLf1Z4
1K4aszWflQir7aKoo1sNrchjWBkc4HzysxvfHotXO7eeDdtOf7Ul4PejFELZRGVwRL9C7smnoiWW
G9jlKUboXys3xJKKbALSUwCLQYstoVbsSXxMQ+mQRK2PF+k/oayqSXb8FOjjsIoyt9sFGX5MbV8m
MhS7YI0SyaOJRRsGJnK5VQtluNTUWJA6a4w9oFmNp25krF2XVC+k1ys8Kv2XhPCwG0j1j3iipERp
XuyrQmk2+JMVnONr82CVdgkJFst7kb5JFPNBtvhtlwgPmZV3EYZuP9T8s57TTmXrhi/I/h1PiKoA
fA9Oieg+4ttAWvhTqlgaEkSFtKn9GE+oPjGemjbgczVpPCKTql14e5yT3xKPlSYpGyTU177ieFso
kf2DlpXDgy9JpB0s4yK6QFc2J1urf/BGzBI0rVB3Mm2n2otYEYIKu1LzWBcNLxyKg6ai8S+a4iKB
W0WhEWN5Mclpy/DOwpZhiUhLOKt6Efrzz6E29qdwAkgAK21BA5vxraFIxW0FO3HdGkHwzXOlo4w2
xAs0CHOftYa659HnfYptIK1TgJjZuYCDa7lfOXzi/6NqKrpFxno03WIj4sTlnfgqaVXtrOZ7tzal
HbhNnInT4J3TaI6XDUKBWXMjZKorBLoOECDltWAUVfjpPITwLRKPAlALjA8lJ2RUkHYBoI8z+V6d
mjnupFuX7xO+0pBVWUaFdoAYRcWGdO3vYNGMkirbkwzFktfOLrY8qj+mmxS0rbjxvMR7TCOT3Nsq
4MBhGpusGe0XTTepraOMeRntoDyD0gm3bVCFnyvwEJ0Eu74PcU+3FGqftepqe1Ao5iEv0+jBbDG7
EyGcSvFoH62nVGVvo2mqvQmoPXzSHEvbDJ4xHERzqCHzNBAxL6Lp6PWW7135MVPV4tHRK/5LivQy
4v14CfF9X4mmq7fVQSxZavx533RsA83uziaEBbCAcnM146Q+JZ2Nc2ODqrykgoVVpS8GMiPbsJMC
MplF+qhrzrccQYbXGL8GtK2b1xBXe0pNcn3fTZfGKJFgtPPT0q+nZcreOVShVhArLm0f2HdRtlt6
xF0fh8glFnA8l4GYksiNOuavaaMOG/7Y9Vr1FGtMV3GpYH9SesD58WjHysPXg32GlHc37MClGiuh
BIxQynDyrOxZtAYlrK5/dpWTvLDUjXOUaP05UQ1Js69/T5ImJ8Ih7+XbJHxztEZW7yEdVPcoRGYX
zVnbGd1NkSARJAaqLMfZLzaB08WW/zE4T0z1Nhm/hj4Jd00+zYIA4mEGQK5MNmxJI6RqdpHd/cJT
zTyptmOcyumuKkGsrt7diqGg68yTS3XwkOnVRXR5EpBRo2M340cy9r5BkxxRB0A4JqTpmTxq5Bey
+uaj6BjrxkOTElu6rk/YeODd1vsbvcyzlY7N6ini8I4qxB93WFu/9QGw+dfoMsNzYyQb5QF07l/i
uvy+LfWA0iMB/zlUvOAS9+HHES/oacYrwgb9TeZW0kVcCgf5IkWqB+xXgZUsA3PT79kxRhkAy98z
PsTxOMXjUr0s3RiNW+sSpzO+IYoylIAX5AWF2qE4ibvQG3M8D6f2fLuMY4ZQr7XQ0OY5YsCOSRCv
xK24DGpgH4JMOdTj6NzlrV7ewmRY+XA0k22M6+FuCDq8mSc7PBEi7vwesU8kWLXDMlBFzTy3nVZa
+sUiuVWm6w8DSVuCjZoWEQNi9aKNyVqgaG2N8ufCwioxTKr8EJV+vhVGimMkZesqDOSTEKZzjGTj
S7H5pOkw6P8ySUS5FvAXPr3/6yTPKPVrbto/qaNgU2A7qJdQzemxIP8Swq7YOKZVXFS5184lujZ8
8nzls9Y7O3lswh9+yRdHG+ADoCAOfohkC0Fx+BwPuRaBJFWsCp2QZDw2HZYt3fQVWVaJfpei477q
1XGSMWovjWfGL7Kau8DAHXVv1O3wYjjmSQTUXuKv4yRo7gp/MM+ymiVssqPiG3JFq5QX/UKZXdoO
UFyOStd7j3xd/hQzjYlKaBSj/FC3Gc6tfW2gXx21X3Rke0QEya4SrUsGYXqjE5T5T2FvzA4YqRL0
B0XF+qWYQHSjituWasPBMjvZf2oi/SD6Rdig4WNlTFA92VZA3TW4z7im5YnVPoQJSWNlWu3PMDVO
XtmcYgrN6eUuGhCWk4u+3eAkBv1CJJWXTpFUFrnoZUAD0I6YHznrJUnthJhIJwVkeF1G9ZaPyrDP
jFLbF7FvfgoabUu6f/wquag3NRC2zrIk5VfDT7KVXw3yV6pACBJkKOQ2qo6GMYi4jZgxNLi785l8
pThZoG5zE1iGi4KJqT5DqnDmppDxWpqzMpTGqcsxHHfWwu6rsLppu8cKd69VE9rJvRkP6f04uSWD
6X6O4nK4Wfo1XBIPIpZ/K/px/R9xc1+jam8xXVIMUMi0YOv2Brh7GSpOxrPnvDRDTPdE0wksnrTT
JeqT6sqbe63HZXIHkdq6smE3jvkARcqIG1haMZnjneGkxcar4yZcjxmQQZwf8v3clgr1q9Thh4l4
hHVlw2VdEyx4+8L378WCsM2LW2ST9mJM4Ztom3mFu8+Uei9n+fhruuljY75p/7n595DokVttO/Zd
MFtWivdG4vfZkXPdV/GGGIUbwu8+EYGhKO7dvMa7OBHc1RZvISf7L/qBpgD5cKxyLl6I2kOgutOj
WLkXNYn5+C1KGzHEiqOrjvdmS4l7VU46DaPUdzuvzZR12yXDSrYwNIoNP372wxxlNmDswhC5RC5m
NkQ2VXnb++6NeSPOKwVWlZvWtOSL2yj1BUMSjqZB438vj8jf1au3h0cGC+EQAuDJVk6QJCegP1Nl
MqjRIZk6vahNTuKCpfPbnWi+G343fQk3FX/c6RWQOH+QLihU8xDDDlK6jA5pFy/NpZ0YsU0sDTbW
JALrJXAWRMwcLsYzV1MuVM5FY+7R7JWHIMq9i0IVkjrWrSAg+ABRT6bRfF84CSXqzRv+Vs1ORIxe
n9/YTXKr5mgkoZePbsVUxkAF7Z/mRH5LgvGtKdB2S1Mg5N4F/56bToZTcqqnqJ0GMZlOqENxAaMx
z8Yh3iiBm2ERwGdwhxeeuooKSj81mDTzqA9pfqYQHAGJHz1nh4TFt7mpTiPoO8XmEd03NAfcdG/Z
hbULvMB4tkaXChAYjERtntvStp5Dxzd3oIm0I9zv+Brw31uFE54jhd/ogCL46tUVOji1klwU6Iso
MvX9xkPX+EvdV2t6zO/5UONa7yrptegS9WhrvbUbc6M/djWUkKJJv5gkDn6YdXboTNf8XEqIU1iQ
ndAalfNT1ZAKQzjTef4dCtBpDm10/e+hmpvPq/rGW2g1hTad/LZqbvbvVo1JVXEGAemQjf3ZQszn
wA7gAVFVJ90EU58YEJdezvszqq39OTG1rVL1MGWmLtWLoFd+vB2iyfUySPqNmPy3teaJNqfWA3Y4
a9TtsJ1vV4PtxZPRoPYc42/CkbGJzu3kWryMCoNjMZo3WnTmEPEW3Lt5uGkt1O6mD5oE8hHgWKwn
J3f6NIrOVO/6lZVzCFz6IvHhFMPiIkY+zHsXA16+XeFn7zdHO1e1fT7BpiIINHs7Kdk8Nrr8MF90
wHpmPZ5FCy8I6VRp0ZcZlDW0QAAbVRn2YhTl/OwBkUmxmOiJ0wQh0yKR1oh3yAkIxPi5/HO1gtVm
SNeymlggbwaI6eE6FPivjIP1rravdtSV+zIr6vu4RLsiCOz+ZdDg5jp+oX0Pi3pbiyKg6Zsb0yi8
H4qLEWuZq8aL7Gcx4uyyfJ+mVrI3Irk95ZqTnygTlPvaMmF+9BkGhhw17sSliAcL59k23S59Xm75
d5kj2XszRDz5wwDvJpXvV47RvxcRE0RTceJH3zTdo2iJ/nrwDxmQmpskMq8+tJRq3RTeQQ0A9/QF
YiBjHeucgpziABs5eHJUKTyOlpmvxWjjWsVVHWsO7GX4FEhD8OQO0msSmBnAUOLDgR8eo7NyJwYb
w+5Pas7PHTV6hRGaD0CzaR/nQdDLcHxcGb4pUxtd9faqScVZNK0WBWEU+q6iVfrB52gSbg+oWO3c
OB6vA3mHDeK4aIuTMl6ZiCR8Ya/8hAbP+NNSnDUwJThFiR+slLhzf8VNeZfnifp1LPRilSGI84Jj
mgr+3B0e2Hv2W0cutVssOEzkzFHZK+1xvOnYZx86x7Uu3vTKoQbHqY18zocSRU6tza1bJNP1faHp
DYZ2pHz1FtCkXhv6Jcn0cIfte3tt/TDe2FWjPNdRhN6+3RRfrGx89qqx+enmKTK8Hj9r3f+IHCnw
VpKs3w5Kbn5FH5WNjRr5n0JwD+s8VNQH8cpZAuJVUhJ105Ab0zY5O3MkPHhAylVzKmvHvzdaisdS
F7kUzDXvsx5kJpkZOOppXrfA98eDgVPy50TKZHRgMrRWprAUaTBZNoqHtkybO+jBbDKnfjBa1iZR
Q/loTbN6g3e1Yn6qJ1KbpvjgleJGWwve2pAheDUonXrKfDN9NXEZnmhultNmJ6XNtbUgwYmoFiIi
dKQ0ezUw8P0dRc1MWws22xIl1rKTmUEHtjADP08UepTy3m/6mPckcJC0kI11Fhr8b6bttri0067J
HMjWLQMi2JtmLAOD2IqJzvwvy4Swg0/w+e/FacI0ImvVWXhjACWMXjLkRES/25jWsTLdDtVwLEMQ
dawx7PXaJ93hvOpoyQOM4vapS3zIrrKsnMSgpQIe9WxD2QkoAEpt7RGtSyQqpqmlntR3uplexKCX
SdIBhRxlzfbOmvNeqe42e7e0xq1Ig/UxX+qxqwxH0Swl9WfRRsataGlxtpIqP2EjJ1vXEcKuSLB1
ReOfc19Hci0zqe4XlsH2K6394lkJn12qb96q84e7GsW6Lwre0eu6KpUHBeLArtLz7qwgBXiDMq+8
5xes77V6DDcl24NPWuv9sJIkfbVIb+GQQyYJDfc1yZyxale2KtebNoQRZXpDsJIyp0EFL0h2lJey
s4UA0ImErbUr8aJ4GHHfoYKWS4jy5jeOquu/LDVE0tCuv7GosXKaXNpaoynDjc7tXZKT1hYnFooS
2Ez0WXIoqlA/i9OJGBBxFoo7c1wmDi/DmB581YDTN51ixLmn7DH+Tn37WLcYkgiVMUuIkJU8FHZ/
7WzK0F7NQSJ+iexK3iCOlNY3KYTAuwbNwj9tL9QM8QbEU8nuTlYYGpJyN2HYfQ6wTz3YLUe7ptCQ
CyzD4HEch3MbOPmt6CoV7S3C1ydhjKCQz5U+vI1qvuMdWtXUT5YfGLg3RcpL0mTtoTQ0Uvu5Jr+k
QyFvA9xq9mK08cmnW5re3ojRJMh/oQ5R34rBHM8bL9S8Ry1CVjeQfs4rZFXCGSN7nFsKD3G0JHg1
mXqcVWLRjhxIeyM5SbwWaeylKdLYlsKriVGRxn7XFEnuv8xNQj5/Isn9LtiX2VpPS0XTqHihFBvv
vc+PYiW+eUolyhOiOpfgIrAFvxsdRElPCZOvUWU5d7JcBM9Wya5j0ti3nZyjnx96O0BF+qc2tE4A
YjuKLn3+IPeTd1OvfXKDHJctz043BrWfT5ZtRQjz6+6xLoMbbE2hGsra0TKN6gFWeP0Qp364c8dI
gbtKn7iYuvdZDmTnJFqyYSKwzKQ45UOYZs29ZLvDl6dajfsvvtQhdKhp5X5I4tNoZvin4xiCulVt
PJl4Aa0Ko3d+8jRC7WyIu3Rl5J71FMCx20bpGJ9Rt47Ok5qhPYx3Q2w12yQHotIJSzzRzn0kguZD
aR668T6K/XxtmukVJ/LmVogcdhlGyEPNd7FoGqFTH1NHitdCZC/F1vPqmuo2D3nCo7SYXyNnoh7r
mG7avx0uF6/LcQJaKAKc4Y2asrUNC0WrpVPcksciVSxuU3aGc9CyhiXjI6BjoI14Z7btw1z7pPLF
uHYzeTyJZhBnGySFjKcuR4FcbvPPRhDpn2xZyw+O5xyGwX6kKnkTTjwRYW0k7oJx2PthU16W/kQG
eOJoZfnOFSnXZXfnlhKctWm+uMCo0M9tmN3YCVZsfjilcCb9Sio6+sbyTW0nROX0BqnOanC+J7YN
VwvtOaxAoCWK0tASK6bKIwW7KVYMii4fRTnPNrU7RyuG+xnbEQ21cxZJBD1xzP04VtVq/hf7pvLW
FsONBoQPVaYfQjUemlm8pTpTzJrfsQWBd1Wa4WPJ4/+mUi2afhIHZwVbNTGjCAznrsxKCHeVXh7a
19JJJRg+nXulwKKcePK8dpntXkGNudcWec0d3FdjLfpELOAg1DgzM92LPnFBb+/Zc2ofwQIWGnxZ
u7pffA/x3VlyHU2ZaO03Bf+UUunYEHCXDXa3D6c71Gne7kTfMgqWJ0SMMrJObs3BqxrLekvG37ov
sTG4t3CJoK7dqmzo6aOmzkAhBxevyI6iCxGQWuLBhUd3o8q3c8QUq+Uw7WxjrI5LX66XPWbhfBtj
7IezKmTosLwkmlFg8iCXyCVMbYpn6k3LQfZdn4gpREzhhU+2iuKl6CuLrOpXc6SX2fpmWdfQcN0u
kEKSG47GuhRLd07PibHuiuS7iyFf1MjG5zxNcJ76S4TUYSfSBeYcUcm8A3w2ndemCT87gSq9FCae
bU6YIsMNq+lmUD3g8GqTPRYaNFcnwzDCQV4kGayfRaFyTuuOKyXX7dmSQCjFayVbT6m04eGI95Xo
dORQWRmGMUIIQ35evKfEwDx7fsstM8W4iFxmV6rdIjzkli+ql2wKZJU+xYodHCsXw+HGCSd5KCFb
yjEmh67nI2pTA1jdDKGensFXkzFGI3JVpQVypqLz3biIx26KlErh7XVT7Y4iZI6uDCDxkeGDprTq
k7joPXyW1WiGer4SHYmMqLKpTSbWotMUAXPYfO9lQ33Su6g5vR8TkwOOIXmmesf38UHWoHIGSqQ+
dSUH30nlaCMg2xGwHBTSkfaywHMLULfoFyDuqpX3CZCW04d+EaHoaAZNM8XgMr3uscaQDOeH5zTK
SYswkRJ3f2uKPim3KOWK2zxynE3o8wYR86S4w2FocO958rannqfJqQaSN9+JvmoaWEb/1qeoFlYb
Wb/7ECujc6KSw+oLkwyxXB+iEVQ1e8v0rtE77aCyazwbdmufUSfM3F1eg1hKcPlaG7Xho3xpdsMR
x02DTEA6BD8TWw4R31NfBZ2SZ90aK7vkuzFOWDA+TA8AumEx6mN3U5ajfYGLZm+wtUj5HP0PZee1
IzcSrOknIkBvbsubrrZSt6QbQiNp6L3n0+/HqB5Vj3YWew4GIJiZkazqEYvMjPiNmW9Kz4qf5xb7
IX+u1N3csCJfl0XwrDTGzFdIMT/E4OShKuGaLrFy0ILBPoBXtlbSxIHZ3YQ94H4ULnkGj/UDSAzj
c2UNL2zO6wd9WfQsY9KSMRiWH1q/xyRymWdWzqXvxxQApjFcbpyFG78BUZhfwayO8GqIkMNNr06a
S0Rbw8MnqejvEt0NjqnT3PP40T/XqopxTlDf10vSKZrL/PH3WJk48R32ANAuSNJaOo7EneoUVPda
1FelM3dy5aLXSbkfyVvCkqF5G7Akr6viwmY1ORr2DF675LSJAnbUR9FvGvRNGVnt924ep21oO/XJ
w7rjWRnUXzLuZYvAc5DbTwHMzTOehNG2HCD74GJhrh1UCM+j66IpHjcPcsA6snmQfrYn56sylwz8
7pOI24RKgZOFxAkGKQi25hiffqk0dHm8ym65QWk6jn1MIhUYW5BpjyW6G0OIsWGrBvreiUcPZWii
UPtetk0dt5geQ4xWv5FJQ5gkb/WzXNpGnvvQjd28sZYCadEbZ0Ag5rkyPZwlli4P/a6Tq/sI2dAl
h26pj9aB2uN5pFDK/x1LBlldm2yzV6BYi20cKEAwo2ixJGutr3NmfMpSa/q7rl7Z0FG+q2brwDrV
+msIM2q67dS+jkOwpMJc99EweU0MRZ/dFU1Yn0oH6A9FWO1erl32UbSe7DAfn0YnbB+Q2fQPAQYz
24En4jcy5muqqtob94h/KBWHrZ5ujd8U+uOiTi5Is33pWoyumuUgZ3JwemXVpa5yEgMs6RrNTkVx
lMrYVKvpTv76ECFyj1XcRf54+X9X+tVwjKLhh3ThJ6SiOmGl2rpMImUrnXIwrWlc2VH22QAK+FA3
wcZ10vQSLVrK0oVVAkC0yT+gUGk6m94aHiF+siFg6+kADY6GvaKB+iNlW+OuuIvGwcKkWCVLk7XD
V49aFf6SX9AFiU6N6aM5nSn918YIf2rjoDyqao1qRd2xul/CUcpMN84URGcU2c1X257WaGcPX8nf
mPsZ/aadTC/C5qTXavfJrBTjDhJVtZbpyNjyTMP+61J0SvSi+xjPLpeVL6Xk7ox2uq1zi2ENtmgt
r3FFw5trUXCSA8zSGfvIZzFVGuNcOSRRgovC74D/mjQ710kS5ccKjh5u/j5JLuQ4M+XmnhW97sVv
Co6O5ybuq2cWcb/SImu+d52Do3mnqQ84drgXj5t+3bAz+h4n/XOqNtUnOOLJqayifisTrPmH4gNc
BgIW7KNeyw6A55u3vEt3Ms8Ko3GjojNxDlu45jMajgdxpUTD2qZEEFuUvv5lV1mtHHRZHqe4qe6u
JWP8OPF1XF6+6nKIHf/sAYQ9SStQXeeuQRErzGPWOl7ubKchwAdqadayus5S+3vnqdpR+niEeQ+u
rqcXM2230jUtyyS2s2yyZwNHLwUBKPmScpD0gd1Nz06iKCf5tte/IAiKQ4JooIFQQBqan4UyUwR+
8PC7Vc9F+BBV9mch20gLb4Fra8jmUCJn0B/4xVU5Gq96o1D5LfQJPZHC/CLpqq6uQLBTYLqTXJYf
e9rGM5H9lFGLGu6hxcL8mukqsXW4t0vgyAtJRg7kHtvMSV6ybg7OdhH2qxZUEKk3hV1UX6DQV5JW
kgFpAoSoXhKnu5jGxEt8VusXe6xDaqGwQmRQwpJ9iVA2InZcwQ6KdjN7+GNJuFPE073XjHe368lH
FjHlOwW92SEKs0cjIcs95OaMWHbifdISKz/GMe500lzkuO/QsSYzv4yaY+U+Nnp5kJYcPHPvWHjm
SYNa6T2y1PODtCzbaTHMqlldLZMtfYo2ftsBklya8sHTuLfML72bI9M9q4m67wt8MxbcOyDKOlb3
DtTyrTnG9RrrX5PlVmEjiNMoJ37aVC8gJhUIoGU43nQN8g0tLDGlamCm9lWGMYhXnIcFX8cL/NFX
HffR0dr8tYbznRbKazFZ8CNH64u0+mwuTobV62tpdl24OKaSfbvGLheMxvoOWb3+vg/n8j5XsMVE
3KvZtnYMxDHOsRQMjRGBfQ5eGXY7Cysr5Nai6dFqo+miU+SjfsRKBwIAuQ3AKzwEaEL/e29Kqqir
lf+raUbae/AfcyVYRvs8tjB0M+stW9vsgp5ueml8K724dW3eTepGuqXnNtYtAdLHfZ/sNEzbVzL6
xzVucQDcMvSGe333R9ygNqDxlWGfhYrTs1a24xkK39TsW40iiZT9r/mXW+cH8Ike2s2eCv+8PEC7
kC0xsgXC6Cg7x8c7ZDtYfngZ5qzFqO69lY9qLa1K9RKENcZtiXTrBUKXu3Eca/4y5POdtZRb01x7
6aomestdb9i6tRbfFUo2bRrX/NUv1muubg5b7M3hGC1NMTaK4/q5yR3rTroMqG6XIDTuZcxzQ+yA
xG2nKbq3RgHr2uGDNjue+lpA5b9QcE5XnT6or2WVkTlTNHMto11jWMt9Fe7soNZeK9XA0LRxlIOM
luHMW3h257txudSsJQ+Bl3mPMpglBy/t3c+/P66HVcgj/ZS5XoAu4lC+db88fVBe08nvH8gofTcX
0f7ZwpQxVttuI01lMjVY0yWI91Yr3pxu+OVYinOknK1syzG1N04xUHqczRxB6E6zWe5NZb8Kkbdl
04kfIc6KZGODwN7o3dEgrwfUP4NINGCCcbaiDrpQEI/sTZZTx2sxXWnJpHmeRoGs1N/EnPVq3gqm
td7CdrdJYiyfJ0MjUu4sEJUS/1V7UcfurLu95BbcCbdHu0iD9YfsgZzKYSJ7cGblvZKWoaJ3sZfT
RKn+mkAXXq8iXR+yExS3gPFcdYttHj6bFg/dJ3V0zacuwww501V9V6YNuHG7ycnze4lzvLYzJz11
7axdJLrvygZGwTqoQTmvnXJCzKxwLtfQvAUOU7bUkSVWDkheFTvPygtMOfk0O3P/Qr3k++i1JGpC
fNFR7rnEXtqx/At5LapBph+0LnEfJSRwjWAb8RXx8rWcx2A5LISWw1Cb+KIuV5GBzp39xYJye+uS
fi1kYbr1qUy9tVNc7eAMhPw51fyEQ+ew0gK0fsM8PUlEFlfVjt9jcALgMD8lKgYu5Nbz/01EmMFO
iDI23Jarce+qziZ1NIAt1+NkRtHRUrSXD2iX6ym/hH2RG8H5inYRGEtq90hImfDJlGLHYz/9ZBug
0Sykn361ESnuwv/VFhYK6U3efWZtCrzHJ3ePWJl2rmur2AVFnH3imf0+yUYctjX9X14Ne63MVEzH
2V1tg8qc74ZSe5+kK1Z2tmCSXJn6yGmVu4wE9Y2j/yePX1vo/8L3x18zq1cJ8vz8ApU7nmr1xg9L
67XroUSbhhL80pFK5n8yeXIAFHdVWbvfXE9RVpMXlC95z9sCEA7qdKmPxL47BAdsUJ0HuRJ8ILxH
glY9xQCUT2WofS+HqX4SdnO6dCGocu0SK2+JWrqkJaHSpXdYUzXcytI1Zflf+Yj7JAyRnSSqckl2
9Zaib3Pub+pOLOCunXMSfYvT1jnecl9DyV/a5uku8OpTYfv6AADQjoB8XrU58FZLDpgZ77W0n7/z
3o1wXu/nuygz9UdngOYqA1EShRD9/eTZbSJyS7VqIH3BjNTH6Rxi6ZdsQN0sh8h8qCc7emvZKWho
UK3apogxPzf6x3ruj8I67RfqaYEzD2nsF+mxq+olpZR3LzzUKUEnBDp1fZLBakAIoMpMZycTo86J
DvitAxZdCLE8fd2zmaG4JnOR48i3jhdjqxa7P5pIiY7XtPVvyn/aWh/6r+/BxtCvfVc8ncAseWL8
aKf5U65AZHLaMLzIIYqUL1VVWPtbF8uo8DIlGoIneQFyBj0AMBVq4aFTfrOLKwxlZ3VtdkoWQznp
753il+3zOBtmV93OheZtUFiJn+WQtTzskiSOT86S3ZG+1DhYTdA+SWMKtPQcDtaP25zJHD470DvC
vxNUElaDmHQppfamQTR8ifSUCgH0GgTRShZwplUCeOx4TJlq+AIP1cDMNunI/C2j6VRBJjFs1CQo
e7Zid8taLgNyWbiorIyo0zq99TM17qrFEGis+mDVWp35WXWiYQtKwLlTXbg8ehF0uyxsAVtG/j2a
cfomjetpp48d/KOuTh7sGSjZ0pJDkSbGquuocEjTMWLvBMOxXElTZmm2/qg0iXORrt4Ku71bueDt
l4sobVRju3ac/G5+njW7fnHVivRNqW+7QJ/24jqZu9ajnynDUzonFZXG+SCuk36bjCetpWAlzSqF
q1cv0rX/30luCldvWspEt0k5VWdeVbq2rtDZxyUX/IO4T6OAFh0HPc0Bwdd4U3tN8wJp255Rwvkz
dmj66DijkrgOcEp46UJLYuPYJA3k2TwJEW9VNiqovSp/BKLobmP0F3ewKXoevnilJC6GIXtn8U5J
DbzE09o+/sk3kjb1x2ynQPNc2WFLpfHPIL71qWjIh/qZ9c9lb5+l1ph1Gu6oKtm2VoAJOOzTD1e8
u5F97ufQfiwH5El9I9lJt+UW8Tnzw3EtMPh0iv2N3UB2+D1JrXXMRHMM6rQ5/nOSRLkpqlkyKTIr
bZ2q/XgOHQD02ojgK7YnpPLL5KVe+HlZnhkHg1LrUw/jmDUVIcgurDQKm3956mCsG8yEHwo94vmt
F/nOgGH12vfe50EJmp+8m8ndddObN2Lwm9SNfi4jA5Na8E+bGL+i78sHU5XrDk7JC93JEjhMXplt
LU0dX6c+wXigAqitjzkSeTYWL1mj9icZnXsUgMwo8C8yWqnBqfF090kG7X05jS0y33XyzFr8KCFm
1ST3YYzWlrNcfs4a7ZT7bNlkinx42Kn6ujLzg+mmxrfSR059MaV0re5XQmH5c+HmqLj4jnHqFPyn
Ygi3m9+hw9Q6P31CHbIm/xnq5OqHq/4OjYfu/apKPyw6efaHq+Zo/+p6Uj5jZFHs9DZX9mQl8bAG
taqHUfkKlso4Y6tuYDQ4VF+zpCOrG4bpPZo42Qs38YPE36aHA2Go0f/n9Noe36cbppXKdLms7zlw
rRIo4U2xydvxXWNEhEM8o3Mx8kxfpNXovmmAZCEkqgxYG91wloHWniEpjUWLB/XEL7CX9nsgjnyo
Jrx8mCxzfl/hj4/UcSXdBKDhrt/FzKD+zVT8V/E4U02PzBZ1vT9Pk7EYVljRmhsZzzQlOMvZrOvv
Z7e+D7Nl2HPRFHh/X4Gb3VRuPt0nfuBhw6xtpXU7WEDk72HjltvUNiaeUMSCFeY3JKdOBXvSmsIj
99N0/2Fa7CPs4Q5kmoFKyXvYH9Go8VCa2ElTBgS1jiH9x4Hrezlv2Jt4KQyjD/tV6XQj09/dLiuX
cJdr/w8GJDjiKTd6mXLOdL+6KCkrpDLUT9KSQ64WlFeXQTk0U9Bjk6aamz8GclOtLtKXcOEDksov
yERRj20LmDYrmdwXWK1Mboza4lL1uh1u9a/BLihz3dq3GJinSEuHcX2drNRVs4OpjXTMYkUrqwnk
kxYTn2VhkeX8K9VGSMJDFiDSmStOBl+nbrC91lL/OrP3i+RkDv0Osm1DmQ5fGDGHuVrA+FCzQjUL
T07VZ/qdDF/NZK7jdRndd1CscQ9L9RCofx6z8YwwzTDIbJ4Bann22u/olaEKiZIyxu2h6yofOMgS
LoE6ucpjMdYraxxaeyfZdVNpUPtE6mAnGXfQ0VO3cppIBfa8JN5vQWlvExTmToFjb/09rZQEmRoD
s7LYYzc8t/rnW1OkraWZeZAY9YXTchsVaetb8+rvGoWg1nPyKEhqFrn7DLU1fXWfbXtoXrXM6Z7j
ttqXZty8koePsc72vlzHVHv5IqbKn8HgjH7CMaUmQuKKmU1ggE4YR1ZJy2g5knFR9KHfy2iZuDz7
nImlwzKaG5gAhaHf3ckobJJX5BN7BMYYXCTo5YvFRuEd51oZ3kW5pAYbdQ1ym5GfbK/NRZjrXaNr
GXFK832kjDRQoPyl751/CnndRqTwK1f7zwvJyEyWc331zFJimPe4Wpv6d091nybbBgpTu+XGmNCV
lCacJPMxayz3EKNEszKWpgyoqdrB7f8hjVsoVqivwFedk3SNs4V5oo3HjEWG7wC01z/bg+ufdatE
QNGIB+ARJMEgpo8YIS99qH4eVav8ifrLWoA8qpIrZzZ3iL8sAJ50RrzT6dncIdFjvOX2+FdpacZD
q7bl52XSULXN2h7b8sUq1Y3vjsX3CqzyWkPYbVk8AMujQrzT2ZN+UmM3XGHb4y4KHIRMdkfOFDcX
/H+bZ5g67CoRpYxglm+LaugP/YThfINAUheW6VvdK/E5ju1wI/0yPYFBkzuxjnhzsyguh2OADLWF
3Bq2t4iZOen86nu2fd9X+ilWC40TwH7+oCUHLUqgt0v69veoD6rsBa3e5DAvoxIcWGPD0mOkxQs5
jGMoTq9KPcD/5+Taw1DYLD0fYwaA0ts+VXAiyZTxkWRNSgnE14BHQx5hXw/rK5njL12ojo9u5Wf+
qgadHht6fJE+q6J0Afzl3JOX2zq+obKA+afKeC2Wmah8srg93vpjnhgXiJIYAVOGvPU7freZwBLN
WLIHHXJdWWImuzZg957mY4X6izqvmgXS8h8Ri43ik4+PxS1CM1EC19NQQ9g3qy59jfbBb2KoED4T
v/C3aBvpV3bpjR1qxcEPNWqno5BIpZ/K/QQsJg/vY7P4GfX6/J2NKwSqsioejaBX7oJYcdbUsebv
/jAcx6Qc0V/G4MUwUm9XW0791dXHlQQoIXbWZVSHZ1It6rMWxA+d7NlA2oDQrqruRfOr7yJVAJm9
YYmvZE9lTBnMN9GiaxcNg0F5TpxQ/6abgbct+9E7ImW+v/rYpwb1c8pOwxrJifRr1gHhF2VmsoVm
aXp/W3X2pc/M5kvTIiCRkd15QmIjAdNmwXLXO/scq9jFdJ5nXxWeyzFB47WY0V6k5PySj3q9UazE
3oXLftREWuyxUkW1ubqk8dBuO8s6wGHuwrU3+vPFQUYEiiLcP+g2/9l0W3038Jr5nAAWRZDYn/cA
YJJvOVJSCSbcpEdTltZofko3N2NI3efbH9HLPUqF9UWBgLoesvpBtUL8z0e/84B28FC/tk2TvRhm
WP3hBsCIg2Kr4wT3IF3NaAWX5QKZGiurRNHVvTfp2WOwuH0CWfvkdvxkU63Jr12J3vcHd0Ahzh9z
KpL8OhOgE6jqLC/6mBQgTjTKVpq3AWlGKMChkeVpu6FswoeYxc0K2yKoxzqFAiMDyiRNt8IlW0n0
6Q4vCuMtM3/OZBtevVzb2nZgNYgBRRpy79AnxykBcoK9zl6altq/9+VLn7+ERI261cn1bYbF+bYd
FB/uFfoCbmKZL9KHrGitNO6z9NSDy4O0YJdoFeGj1vfhHVyw+mQDN0Myopy+WXZ8auMh3DcmVb7X
ZkBBQlfxfQXEMO0Rso3QgNXV9WzE/dewTh7TLDD/HuNorYee/8MfO/S5mtD8VCnluPVtmCaGY0br
vGnx6DTL+1i1cRmjNJGsAt9ozp4T9i9Ba1qHoVKLtV+CjF4PwEcH0PZPaWb3L1A/jY1nOTD+Qtgo
Q4hOyHIpHy/x1eDDhbyRByI7cLe40QxrIQbIwJVpMNnONnBGfk28wy+ZN65RUue11WSQLiG+++cP
7Vr1KSvYyV765GCVHl5ZCTeIXvoP3mzxOO2s8hRa87fASqZHpy954LqDtgtJO10k4hpWs2OJ09zF
apa4wY70fWyqeBbrQX92elSql/tRbkO5PWOTdUyiJw4J/H9uTTBn3Tlr8geJuPW7saauYpC91ztb
BgbTSs6TfvAi7URePbhU+mI/mS3qtCMIPMqxejccyfOfpE8OyTL6XyEDtcI7EOksFWPK9Wpxf+Ww
aMhH3YHTW/Vd+BcEHW1XRnq5KOIEn5Gd9/A3IkEbI9b8qZ8WdlBuv4ZLi2pk+uxCS5IxidfHHyZa
2C9NOCifnCl9yNH1f5Ahp0HqINdRZ5Zw1aTebg+5B+Cfa6kaNFZ7EeWT0cnOwoObOeVGGclEvguK
zFMdopyUY9ig4MWyidU+2FRQjS8o/hvXA4Ip+NspbnaPD8V0lAG/UY3LLc4NAc0alXq6xt7mBm2x
b3PrLAVUtVRJAzk+D56lIuuM8b7OWlAZquPwyDWBXdM9Rq1+mfu+WElzRpv5EHXYDEgzHQFrKmOe
A9LItHvLBlvjV22xkvU9y1zkaVLygJMN8fnavC3wP7Q/7A+up3CDcA3WrTOWUcmdHMw0mpqVO1YU
gtoWwTNpy9DMG4lKZ++a2yp2zL2npZDlcP07i91WGMFYAu0Tr6Q5OPAAES13jv3JnccZY+/EvI/z
MjBWBY4qAJV430hnEDNSs5u/B1pRXK6m2SOpHfZApe9g4uY8hYuU8LTUEuQsllqCtK+n0luLPjC4
/XG/zNEp1W3emcpxGIKw4HmXY/L5WqMcsnf80tumSxMX5nTjT1l1nPgRv2IQny91qvkizb7Biw60
1HPpIgrhNXiCLpMmu64egij8JkHQ7NFCXz4gRBTuWIB03nnAgbAdqfKL3qAcu46a2oIJ0L0Jsk4Z
rHLTR3536GGdofrivzdvo0WtdwfAocE6TypeBpNX2wdZ2EX6HZoq+sN1WTcMWrDmB1jvZQ33vpBz
+oNVd91KJvTLclAGmBpbicHPaVn9gQMI1uWc1LDIqgKZGlbfB59E7sqRFaPLU+lhms65XfMg6xuq
sbiX4xTYbaxsSvZiZm7qg0t+BDyCIXbm1D/wXyiCraOmAVP76LDwlzEIXT5CvkX+dw2F9vH6IUZB
ttyxsDSXrylf+Dbr+kUxBuVh+YPfZXn9OyQq6G2LAmxoXv9ymU5pLDp4VvOUmt0xhojEC3uRwRNF
PJG8w49hlUB5uyvg2f+jj7cEsrlXNpHiDmsDLMshcjqDbGqpIAoWpQEUNEMpj82Ci7w15Z8r7xzz
Oio4yVtTRm/BNq/QN9d3v3Ve5aDR0ex8y8Rew7CSXTnM/l/gGFnPASOCSA5/qLbN5h5l2uioV258
LLqhutdDF6+C2PQ+Ba0DVBr3uqPup2ChbZjjZuLGF4GO+raa8IRLk4ugRWVUmvOCvQgcRm/BVqA+
QZzE9ruxHhBsr5/YJn6TXU9LpgLQRpAd7aGsvg72iToe7zYUQIeNdJV4b64MO7aPupK6W61z+mIP
vwsT3IyyN5v2iTk+3MGpxrdGbiy5C9Jhg2Rt/H4b4GzjUnjK5w+3sQIKmE0Z07Q62IZqAfcc9H0W
bqzKSQ7JBBae17iOrBbrF6TD5oGHZqWDpkEtCUG87q429Qtoh3YXgdC/7mbUKAUKSC4diqlf+Ydr
O8676B6sOAldUJbXPpkIN+kcTd+zRcBCpCwmo3ubOkCl0gJS3TxlQfWWj3F1vsphODVItKXpK1p6
RBxOBbCD0Azg7tbdZEqprgQx8Cd4AOQRejxuZ8xbd0CFNKqrQxsWoML9GluSTFfUbY+C3XPS+Oqz
A2FXc3u8Q5bWUPIEUwwdJb8CuMi6DetuxZNaOQYUQZ6j3HTul+vlWNFvnGHA0WODdwIAt8RRH9kc
wBnT+k9ygAK762PVe5SWY1r6Sold9STNYFKtrdlW/laaeV11p9mY+Q174fBJb5pmFw+NedIxhXtg
/Rusx5BMN9CwBIwzfXIAsKhvi0gd1pqmxQ9NbOO2wjJzOPZR9yZ9t+BAUbr7rOZtbtm804fkAVj1
eLpOIj+g3SXY3gmqqB9H81RYSnBljQk8SJpXkFFjfxxt/t3slmaJZvI6N5zyLvG1ZH6lnqltUbjj
Xa/45FbQ3VnUjHxnVy6aS7dDtwg0JWBsdgDKet5djCpqTYlfTs1BtS/W/Yce6ZZZck11gq+jDRQ3
IDODB8oS/xKFtnfBokrHwaSiLi4j0pkqCkF1ghQGpLCzUc6tys+J8DYKhw0QIgXYTe9dbteRUVNl
6cobGR0yYj9cSk4rv61WoUOGWJoydyqbg60Yzd6cPBh1ToMsJHUE22yzY2PZ/qZejJb8AfzOgMLC
STdb9mzTGF2f9dcHeNp2a/6hunv55ctBTbyBn0U57q7vscgLOh6vVG+jMH97l9FnG2RdSlPL1mBy
80O3gJTkAKmS5M/8lOZd+5xUToHYvg4/ewlIqNjdVV3vUhKdw2M1Wcqz1bbJkgvKfgSK/jiD73u1
ijzeFwhnp7nn7pWobS4x++DtlNomOAzLXpRT+u92052uz2k9xhM5C5ufDU4ssHe5Rtiqi0+90Tx0
KT+uIVGpPdgKtvcOqlhVEmNVrGIdnHod+FDLhUJWp+4poyCx7wZffYKL1+Ld6mXfBiO6yA6qRcOi
MMmLWDq4MDCDX9WhbbZKEvC3Odl0cXVvOATmXN/NwHPmrt5NbWawJgYtvhRMrmfSlIE/+krfVtC+
4h/oNlAptc+//HIFmUdRmfbtsrdrDyUf65vp4TYol9HUQT05zd9lgLFxtjged4u78dx77T6bBnRw
/9XfByPrSQkp/GyRG8w+OXEQXcw+7Y8zGWqWhJRYpE8OBfvBi5ylsWdgOTh8ldaHuFuIMlBNTdQK
bZQ/LnO7lhV4zsbW+4K8HR98G/ijqU2tse4cpdzcBtRgiNZmkpkbqhI+SIAIHXV8hNC80FEt0D3z
JANyUGEpIIQvR+mwlkA54wlTnCvkst3JXsPT7teWyga6wH4coMCionPT6JCz/7dQhwwj+/cu/XGb
d5tC6jtalyGYVLsq12bBvR40aIYudL6A5O+T6RxjJUHzdYaqF1lmftZi/7u0pD/UVXWnI++3kT45
zFnaroGJTABZuY70ZfAG5dJY8gUrxwWkMO0sy3dPsAjqs19SCtZnNgNs68x78bnyAPNgKZIMO0tG
SNtHd7OuAlg9dxZ2J1V8b5akAK744lz9exw7VrMLyz7V9QEGtN9ekcma78yHTMeERUYp5Rb3uqdc
Z8YLhz/qL1pkGZu+LNwNfl39vW1b/T1ql8O9GZu/HNfKD9JlLv3XwSUsLbelrQXXyNvEngXOQR3L
L3IFzee/lUzyKf1t7GxONrdrKN0r1ims6Jc91HpSSgRCDCyLcwu9kLzxD9qkgQEp1Ib0q+GuDeNJ
FpJ9Ya7ZACcvsmXwuSml5feKuzK1wOR/8ai31TpAcxiyyzB611Pq+GhsSe/1tIl1fat6NYrGtyjK
jM2Zped0MHqjWN9g6F2u97scW4W1kQFyuA3oOeZKYVld2rB76TX4dlJWHFoHms0EZ1UN9at02q1f
qwzvTom0a78UA6WQ+Ltfutp6ROG1BNJ2K9X2rHsdqDq4gWX+/a1/6qmmANUZt7c+CdHRqAHco3y9
9XsuCSKcSzR+Vws+Fp15Hdm0PPlqe/gkZ7U7XkrNMc/mrBhbPx1nVErTV5Ms4s8ldAH7fAgd/MQ6
A9F8D0WD7LUsDFtCA5DVO34ZZf+K4V5cacWdYM0EkQafZj86lX35d5epsEQQ5Jn0W6p3jbp1/Z54
A6ktXTJxTrFTCeu+3E4jcNTVpIzVcVTV+5sFCkDj8SIKYtLnJXZ17KyJu5k68XWWnMqhqqL6OPrD
fb1oit36E+wxzvAAN0qtp+rKL/rwfmbXtWmNsvvY6S4jrmKGh6hPf16jEdpZXJQXYS6/hc9NhAeE
6D6MUgRFZcJyaL30i8Yy+HDrj/2s35VLVmDsguIytyXoJqVYTw3p9Y30eUm8mH4CVVg3VhWhCkDg
tTOreeGsiglRU5VJgZ6nyV7G5TAEIN0h3qCnDi/3cht4n21W3iEffKg3wTqJguRCvjm5lH04Uvn9
3Y5dTMYgSBSr1iuTiwyMVghDQU77Ll/ktGBoXSfWS9CUJ3m70ZdfEdIFRz+FE3S9pCunSrP8nf/6
WHQf6qyoTz2F6POkztm5m8LsLE05kz6WKOhB/VcM3hnkz40W3DMXiEaDODm9XUF3NRd5dzOn2GUj
WD4P2lntm+6+SOE4Dlma/NUAL3UbP/pp5Z6Nho9aPlEnaY4kcvO9rRf6p8hJf0qEnfvnUs+SL0iR
o0TDGkhyHuOiV4UsDj5d7Kn1fzfVpQkK433UM9z3YMOu+yNKoTq/4cjV460G6vzkIoa1L/NyAJ6X
UmWLjOCbOjgXyyIlHbXK2kZv7EebaCP+4Xn5qcKwfDt1qXenTxVAgev1GqMu170KUNVNl91UjIau
SO1KHxuqCh2HZac5LjFKRfuqy7sENjUoAenLJUbmkD7CKv0qtmpRnlynXhMqG2qS+gpEoLLTl91P
5FfsjZazCf3DbeJH7nuggdzoQdWnHyzy30MkTi0a/RL1GTBAqzdX0ieHmN1q1vb5WVrRrEM/bVJ7
27bQ6kYwVXddFLHeKNojdjCYuvzukggZxJgkoyz+nLHm2WWeZW7mkTzD2uxQ/jS18alcWDdj0y2G
CWAqoY5/g36kryMnqB6rFi/NQUX4wO8abEuiyFkHaeR+JYWKyF7g/wKttwmS6S6flRqnboipYVGP
l66vUDAUFmuMVldU5s3yo/unTwLloAz6q8y9MV6vc6+XyRBCWa6sziV3G+yyteAwBLExJNU7/lP6
2DE4rN7hz4HmuEE6bk05Uz9GfUB23MLQvrtdRz4jSpBJjQZ93npSNBvB8x/ZsdjsNviDOzVcJyQB
z9K6/R2gbOcTnOYfkXkX6Xrx2lR99GjmzVsWu8VbQr78GACY2YCwLd7sZlRA4uYQpJdmZzXxSmdf
ci9NJ7ywOIoprznKCk1WpPCsyNqLVpM2WVhG1PYzz3DlwS+zv6W7h824G39HIUv0IUob4g9RdksW
OPK86QsvwAuY5PdrdUbwt+g/Xa+lj+quNHzMiioj+1RgzLoxszDet16VoUDmh6coK1wA5Yz2XeU8
eZgwymCwdKVu++o65HDK6lcLzGJfJP+HtPNabhvZ2vYVoQo5nDKTIikq2vIJyvbYyDnj6r8HDdvw
aI93zf/vExS6e3WDokgCvdYb0m7fwAR/rvTRW7WTcvnQ+2jOhMpHyOr5dhwL/5wpXgBkrOaNMvvh
M7SFORSpABRDo1R/GFodGGhTuTyoTQ9jdtjGq2Kqe8HWBEztI547xPi02ilKwdl3D51FnFXbhyzy
/W3fOT/Oxl9ny+hyhkRR99CDat/+i7hsAAXBbXjvJnqufrD7cE1VaADLCPZbRgJiHaJn9NYqyeOM
k3eK/Wj17fe0qz6VEmZsqu/a4Co8+5aj945vNjRSrAECdAtZJ5PkYqUnk01vjTnHqmyB8d435tNc
ZG7ZIRt6U6MaGlXnxmmqF+SFdjzZY9zZ6c2+1Ut1ZwOPe5tAS3XheM8B2tQXs3Qpdk39cjxyVx+K
Ajht1h01bFMexiE9q1lhvGp2IJ9RZJ8EhjXy7kPWHdA1BR08NbH5hPUiZdpeBA9FR5XWxLFFjHp5
/5i2fnMTg7q6a/jHv1Zthl2V7T8jKy2f9XawM54E2mPfWtyIUkc+m5o+NpTIQfuOZSkV9SaDvDT8
5UV9ufVk+ZCVqbqrNdh8sYOlFgQwZRVEVvJsKkb/WKTJSgwKaRxoMJ8Njwyr6FIccIfl6LED171d
m1fFx4Stm122wydwuDxKuKpxR26kuq/6ge2W7Xo7DaLJdibg9DFJZpKpT4uWiKDn5EZLyf2XvgiJ
sV2KEOLpd8EQEWi0SbeO2ljDPscAKTcdxDw3dnmGobBqsEvHxnSTdZXxrJmKdNcZcY4phWE8p2U1
3pALPIiWFNCF+XQWNOOT6JGT8FnGCRTQOEOqgliKZfrZSayltKQjS3wDd6IprlT7AXQnrOyoKIap
KW8HysWLSVOEp2fChgvsXJbE4w66W3kGRmUjnDapA+GdO9WLp/HeLlEJnzpFUCjBkdnJU1t0qk34
I2aes0SmsUmiZ4z2eOtFd3GrtjUVb05Hj88joEDlqLZ5eNCllKYYEQcnNXTnoOiqdZApzvtFM97B
8cBgXJxCSYbZp7T4aIdJeXw//FvkfNoFlsTtcRhWc9vttPEOrYZBWotTt8D+AhOvY2r8sr3UujTz
N1lcAnarVBT1ppIXVdbcn400RVsc5khxWrYQ1/RqDFeCaCP60Dy1qx3SBT8JER4s7hmD1kjheLCH
6JNAir0TDlEreRCDM7ZsGf01sMDPlkE/sYdDHKafZitJsbCIcyQVU5ek5nOAmhX4IB775Qb9T/Jn
UrS1q5jvTtVctF7R7+XaM+5hqqUkn/LrHKFakbfD8n1YLyG2Uuj3y1KoHayBWWyMMWFL36vBSSfH
sHIGqX22Oiu+hdl4FIOiq+mzre2Y1UMRju2z45nIxDgQq8Tg0CX9NkO/YNf0cndtVYhnujnJhzmR
vxWlbvxTsyvQV5IJ05kRn70+gPaz9vrUuhfGK60DLKbLBwehMPTBhP2K5+ToLKqOephDxMDKSZru
9MMGYrB85dhiZixUx8KIhHrmRfZaNDUz6jdh5pXzqNzGN9fslIcskNQHPZ+4N9ZPfWfXR+RhkmLU
Wx+Zo0nfWTTbsR4w4oMY2kH2R2cbKWg/3Qop6Dl0gP4CEH/4aPtIdWqK4ZKLJOzdilMYHkjDx0VY
OlcQAdJCk+8bKutJJxUX3dCMJ2y9IkjWVI8EzaJtEMZEJWYe9CY2hWl3r3mTlxcRIOLBAAKgnWgZ
SBjoV2fsLkgyG0+iSxlInDiKv6oylvYnnAXf7eEGlVBHUw8VHXdCYoiDLivWsYmCb0uXOEPvaFPp
jXsRLbFGzpXWhjWxL6bVxADue9bRqKS/RJcI+zVdG0jMzxdGFDlT8nKGMSP8ZKJfCCdUAJJnHPKC
ZpbzqDgP6offkMkLwDmaoM4I2qCg75bJfp67YJ2jhAJszgcDiBRZ3yg9B8qo3GW5gyJJPKWFFecu
mrrEuPACdbIRHLxoMyjbxc4ov3DLUO7mYplrl8/vmo0GiXQeLbr0udGs6Bj3mvpQNbBw8gkML2qL
ecGnq7KCvzVLeDui1CiCxagoNZZTsJiLGqH7KCtYIANuA2BBQQ3VhiD4NKVQYF6E+kWuemXYDGad
8nTsFezgGZEQux9W85ykcteo4Coi7TLPSXiyWvtJiQjwMQ+yJ5FBitoGgk4chbuZV720RS5KxIiz
1BzKNbuu4EegaIuJYnjJXEGjBvAmUkdmTHY2tykGzfJDQo7IlQ377Cp2ekIsahcJwaLOkR8nSu9B
E7JEuoG72jwPLbYjwL2TSO2IZE5c1Rr8yLw5LOmeIux/9PlGyLZTMadPV+M3B0mf2tWv8UYxaS9r
vG/PPMcEETHTd7RdbvCAlNf2q9vgMysOPtnwqyTZ1nVQ/ftKV8oT1nTooCbA364DRitbWyE/LYJF
nzirMpKrQb9fpouzed0K8Ra2iuUuKkgqgljhYuLSqJO9tk5zn3Sy3vmbKs81jOoMLyfhF2d3/Ley
O3G2HArX8X8Mv4spzZIRr1WiUzuJLE4rLCFagEmaWsVncW9ablBNbT3Jspcdf3NGFqPTgEYS5/gD
ZD0Bt38N4Az3c8aylAQoQswQ90V0B7JDqQIc7DLFxZU8CvBdbuKXsUAjijza1WrQ4h9jWX3Eim6t
tL6CMVx6nDK0zyKyqMgPRmPyIFogcT4kfV7O8zAUQSccGZk7MYgBVIeyDpqNYtXG8K2N3SIqIEal
AgF7Z8JFiaaqow4d6SjuZuIFBQWCV2rJ7nBqipdbjqgu+/aI5lOQnuE7gTRCji28a1wNqkHijj87
7Kr/4kIr3P0WpLhyeDe350jH5Y67xgotJMclF2tLTfVzUff6WY8x5gso4mRTS5EU/izw0z9PRYwK
/h7d6DrYiuYyeajyoF0tnU5YrAEbeHeiax5doiUZqJ/kKHz899ZAktLBfu3sW3KLeJzbzmdLn16V
8JmsGKPoMMXr7Y+BYrLe3lHgw8FoWqlDaOQ4SNWAWn+DsJRhHH2S/AOyEBG+DIbZzYdfo67CbYwa
FQOhCAQJegcj/cwPhFbtEAutYLVk/pNtflGzUHkQ8NxcadKdDHNzI8bEwcm/ylOAaKAN+yNAxHtK
+2L6ZHvrzcQRXy1/dY0Xy0ZvEnzhprcDlC2ix8tbIQLt6S8TZ6Nqr1T0DU5L/zxjaSudtym9JHrs
TFsZDs7QFsc6HR9aaeK+adU1HsrkY5zgDBgonnO2LK8+23VWbrMRL8scIbIWbZy1hu/4JbcN47Ed
zCcEnK03Sq0emJjRPnbw/T9gULWqxtF6S7Km3ydUSsAdEGaCq3NSzG6aRFFOcKQxqZ/Cgkz5lBmo
T6J3SyJTRelIxEPlDFFajLoL9jmbwQAD3rrB3Uyt+e206R1/nUuI5YjOGVoHvjn8PXTu5QGo30ad
LB00HSPBDh7CTpuK5pJcf7dl1b1X/NJ6JEd0sZ2mfKgs1E4vnh24MGkS8zwmoBuAe8GQH/rwqQpS
e6U5crbFGHFMTzLewrsZndC6A9WvXvsgq6sBYuWH0IpClIpwsyXhqn3Q6sLeNSBVSV3T9DqtW5kK
7kBdaFBS4+a+HUJt4t2T0vUbG+upECEw7OVsjNy9VZTzfg0O6QUEvVZVUZZcTve2baOF944Ve4eQ
0s1J8W3jDvxetHfBik8sk3KD+Kb1gkBHjeKyKcENS40NxGiDZ5GW7GmhkP1CwgVHMHEqDmGlFuyR
3GCz9Ik5geVoq6Kwm7WLUfStixT12vJLtKBlxVknu/6mw0OSvf1PGG2rFOq1Q6RadC2QWWkIg99i
0QbWjwX4g4PQn/MyHJMdfzgvgnVDMCnb6Q0uOwNS87jWt6a8EeNB4QKJ9K3v7zTuRDMew2SbDCUO
rAscRIA/HBT11mC8m61oisMcMzR+NkEDP9dmpbckcgCT+Ka6dif4RlwAlg7ZQwuBUnFIP8SpK9+W
DgPoylC0EhkN5FCF4ikCD+Pad+VhnqdPmqgAHc2d6rcNnBqaoi/R4+IusqQn0SWmwjf8lOghskSJ
B2rct6XXDhn63Tg01U40GxWcddGiwCCadqW8aIkb3ETLeURwWX+N3KK5JUrzVBqN9BpWvXMS6yGW
glqZj6h+1D2MVSt/nU6yzJtP+v/o+S8xXlfVHwNyaKPtocEfFq8mAMCtBl3+HBtderajAHwYYKyX
yva/dg4y/hrcZZTAiy9NSll81FwPW6MWOqE3qge3alAAzqRqraPN/Dnnk+0XUfMtKN1PpZ02V60B
dT3YbMJDW00+uzC+MXfSjHvJZBclBxagEYwAP8ue+eKCn0fhqkWPwp7Md8o4/TwE+qYHSvbBpLp4
MMDI7gvUHt504yYWLCXZ2upj2h1R6+5fQh9y23ShXNY81E/KBg/Eon8wHSDZDhJRz5HXH2tTMw++
b1arIe7ZylYNaJ9G0rfi3yk+E+K/y6Z7l4aNfpn/19NnxQi6BqG8Xj0sfaUfeVt9oAovi+XKX8sb
40ihxw2Os//QUmsMO1he9qjsReVw6Z/LjNNoN5BoFaNeo98Du8o2lSfnlyH2+20YZ/qzlWHnJ6uh
91dChpEfJP37WMU3L3eaN03V5XXKw9MDtQqQz3xFTo2pR+tIU9R73XCTld/q9rMHumcbOmNyTook
OCN2I21t2VKfM7ugClwU1jdvg4xR8oLaydWZkobulE0ca3SrApKLW7uOySG6dqLMIyiq07ZEZDOJ
oUxBy0TyRC1cykLfT7I+S2lucMzoWPcyrCXKbkutLR9zSllLnBhZYkQTA9ifxbylwidGUgpyKwAP
b11fe2sBvhAwjISv0GawU5/vqAG7Ls1y/MJRnjuJGIHmKCIZjKYZ3URXH1TVZSAph2OehZkK95sD
tx8PP4g82ku6UlzTTE7bv6RQUj9pidpusVT0YWMN2k0ccnibFzVJ9yUScnOX6I+t4VTwhHcOJjVt
0WXqGCnjPYF02TRdDBROVO/FkvyUYR4CD83rXcte5Xa3JSNeXxC4Sm7DpOvfDW61a8m1rpugT27L
wN9jxaCsAQ50MWdZizClTaErStF4RmRx4oyYf2WTek4n6TmiclK7T/22PWpVX9wim6R7jPLgo2wp
T21XOqfSqdR0ZRUOpIaqt9ytXMs/T0XA3CsC5tiaZCgF0rDdiE4RVLhuaayxAs+OMbIvtR8B31MK
wz3n9hO8KueCO5pz6T28cjfaJK46KNz0UyvHLaLsi+4wasVHEehQnAaCMS3Ql/adV9YBxntTXDx0
wdbQeJNEzAiRkvtX2p8kI5V3JZTW6SGle0vbAG3QMPnaI4eFJnia3Cz0IPAj9cRjzBwhwHOmpfwe
kYMJXmnA4H2rDT4Glt5MitrOBeve7tV20GSgmxs92uEK+nZ27QQf3dYYNoXTN0cxaqjakc9W8dTE
jXxr9PBjlgXBR1y6lH1u2VC3DYwYfwgyKsFdZ1XefVmo0dkue3ujsxP+3IK1E4JMElQ3dsU+PE9+
P7bCG69sAuC6oXXlj8ZXKfQ+NB1YWGViIMtG9G6slmrr+t/m4c3R7RSexXEAtLKrr3v3tRfY5O/6
7GqqSXYV/eLs74Ne4vjAgqaQaQDZHPtYT7OWqV2VKIe+j9+sFCWaTsmRcwcd4UyYCF8LsbWazhBN
hZlX+c7m3YAIDrqs2WOFFK2WGcsq0993jpJvSw8fiFYhyRw/jmWdH1FQyzZ56WZHnBsRyYyi8d6v
UnU/Vnl4lw9tfRfJebPv8QVH8xARXJm/5EUOsdi2h7b7nIfpBRuSSU72tcBcw1uVRnSfp7L3GWM6
dWWCgH9udfgtYJPZE5erVnWV+/lQyeo9vnLDRlIbffNuIAIBDqWCfEogOZoJuWyKtsOt1oHfm/u8
1tXONiqsKJyq95Y8YlMQSWVwEFcSnYOWfAWPk68BTwNBk4Koubq8rjrVr3NX7NoIclRxvgkDb8SO
hSaC8ANi0ejA8XgcD8DDJjCNorpfgYKr/NZPrS5jN7fc8LCS+KpFYJlEl5iw3AhDPf5ge1GxF2l7
X1O/Bwpmw6JFApDnYnG6HN6La4Vp9aNyZ9WP5SQDZGA9mcWB+TkxZbIektE96LZt7AfUVY/m2FhX
ALAVe0C7/NjV0gPuUC5W2a5+9ABDpVXXfpXQzp42QMWz6mCA2GJCdZadVj1hLwXDJHbrB5LsqDEg
mvjmJSmygLr2PcQFAPHtx7js1Usn7CfaQFm9a1aFn+4dWU3IKCCoHpKeP9TTT7r4XQ4nU8pK0V/E
D/zys77EioElFrWnF9Fa+kVsFOAjaQd4L10UF/kk1AHwpUn8cW0V0KhE01LG4FxZ3jfRGmCBPcFe
f6xDebi0bto+aUYS7i3o4SjLM9iaaf8YevOYDRdqPQL53EuxZt5jDLZZ9HHdyoAxOZjOmhq/HMML
mRz9ykg+FX1ZP47t62D49TUaPcSGdTc4kLbFp9hXAc1NfcuAyQPPqizKH331dFakWnDwcfxeLcHc
LGw36s8CutRkhomLj/dpRjy9gzMJYFM1evznfHfGPw0CP0UCYsvzZLoSVXfJjCTYmGO0GrLUQon3
OQeY8GRQ13v2OmxMnTGU70Ror0cOZAVJmeg+6harWGMr/imm3L5a5tieREscAMAoB9fkr1r+xYO0
c6rBQ0HA4O5x/A2QCA4VFq0CmGtGLfoRylkrbYIpCiyjYvVWeCRDaWHE0Y2nQk/ktY0Y5B5dCLyD
LBSFE6XsbzC660c514NTbXl8qyKZpjPo97mLGkZQA7hagHHimzqK77FRV8WO6kaHfcmv7/X8+CqG
xExDQbI6MqAKTkVjeWy+90bdnUWFGNnachvaejYXmMsoi+6g10LKmurNZYb4leLeZbEZPVAC2jS4
oYEKsmJ3k6Q+kKVf2NgFJRsPj32mGhcBmSWx5O9boTPGo6ymQOaKJ0sSQfZNzqpbj0+iQ4rlaN3Y
FTK307gbBDzfTOEq6k5Q3qdC9HRbsqZDUdspGpfbOOqNiz5k3LNElzjEeDhP/aLh4eM8QwdKh29T
7g13y2Fsc4hjodbfZWWTFVAHaZtdiWh3np1EnOhaZogzp5epJOXXrtKCu8byC3CgiI83IKawhEn9
j36afAIc1vE+/6BP6Vb52OtJ9+bbEwPP9aLHvhyGXav4iMvXTXBXO+2hLnR9hck5YkPTIYY0c5Va
y92VQa7MA6JPjGaGPVwbnIcCPJk3oqt2DDJjVOL3me6kB6hBWGwZVfmQuTpOxx1167l0ItpRmf9s
h2WXnkTbKkBQrZMpXrSriaVU6C1OI5VX7AaZEoputO5bZeeIeaLHGMbtyaGC8KmvJl0S5LJvfTYq
+NhhqCzpY3D7+6R+Un6cJiXk9D6N0yTnHyb1qHNjlRDWKJOSAS9VSb2SqVsXOf4nspqStg/ZRCLC
4F0gLrEnnA6NEwPYNr3osPR5wBMRLCq7jegTCxhQtI6tAau7mPaTok9JJ4tRiyJChYUCRFoO4kwc
vETDstEsuGMo8o8Bpfdk4Aw/m+QUJ+XhbnJ6Ya4YECHLKrmRxKtaB9i59L1bJa86hEXyGp7/z4WX
RSyvs6HRnpcesc7yWotSio6BNt7e9Ucdm/8xD8NjMf1HdXMCpcB1mf/fttv/3tTYzHRd2VxFbKN+
G7QufgCU2J5yCLCr2S/TNdGsC/TWgjuJ36ap9uVNk/r17H/ZwSncdXplbRYDTahcJ4QS8yubafmR
vcxRy2LjOEMkBHhiRmAUmwwpohlZUXYlqQJHOYxKgMZU4iirUKlVrGTr4bocxk4brpm1LZwsuIpQ
MSa6R7BC+7CALLLEB1gfqgDOWS5wEvAx0/xlWKzQ+zux3NItzjKl/H25dxdblgSVf+M7EZ7mylJo
O9ZRCrTHd9UpUYsCDPoYi4CpurWUp5pIl7ae7yTrpZy1jM7VqqUtSmPBFK01rrQVFxKjVrlG9Nu9
Sab7xYw75TTX2ib5UUrgX0WXKOmJw9RVVxgwzRU6BDTm5gLohjYsWcot8VLvfpQs/0Xv2J1S6bfu
AiULXqISY2cNhsxRjFrhWGy9sNR3ookzO7WfXjE2IlgZKWRLVpmtxWgHgQwIFh9Xb1qqLTsJ3IVB
OZlW4cfKU258EkPzYjiqOCP3HNEq9OpRvKpYAc1OgvJDz6cLEk/h/6VrnQxaY2riYRuc51PsmThF
ufAsztCiDM6IgdTksQFMZsYXxdfME3TiHwdtahpjU6QAcOmUHclE6tXOf7S70iv/81SEzrPEAv/Y
Xq4kYhSgKWtkn1uSED9fgiUuLNqWNchYQZarWnK9c1RRs3b03j8vzWDqy8chggyo9rdW6ez9uxCK
jnG1mmPEEmKO1WshbixYg0xLiyli8N3Som8ZEHFkir5Emq3tlv6cZG01v8o8acedrSRoiIKkOYUY
IZ7E2T81/5e+dyv/96X8P72MuPLdaLW8wP++TJR03E/+KeaPr8ZRc1inw3ATs+bLzctAA/jbpX8f
+6fl3r/U3+N/GxNT5yv81iuuPl8RFzGYvaLjP17Tv7/u71cXy4ipVdTgZ7CsvYwsfe9f1e8r/Q/X
T2JAD+//Qb+1f7vsb6fiZf1zu1RHfq8st2BLGqSnfDqIs84wkvfNfwoRcROe7CTO/jh3CVni3l3t
j0v9i7nvllpe6XK1Py7/bu6/uNr/+1J/fF8aSXpAoBvR8+mt/+OrXQb+51cr4aYSwVT423/6X/zR
f3xPcfcjA/Zv35NlmeU9+ae5/5/vxx+X+uPV/vH9WF7l8s7/cek/hiwD797uZSkTTbIg8hB1abC9
s1cDDxDXgd3z2ugqvEfBlSvADun0J3RM20C3j7LE2YpA0beMdm0I12EaXQbmFUCyMqIZIG6nZRBr
/rGgaHoo9ayR2sNNYsxxrKjKTaH18kXy0v4cZZ6E/IQ1vNkUuOs0UF8cDIaBz8nafTsdnMC0z2Fs
oXxPSxwCaOxs+pNhn3rhpKpUSeY8wxsAs0V6o8zRIlBMIQdBVTLLT8sCptR590g5v1vX0UYU1GJ8
QN3e8V6rSjFXaTc2d0Wn+a+UgAvqyal5DvvCfzXt4StqzXgKTa00RMwB2uG9aIGDRzkQQpFo5dpI
BgrNILGqFz/JnROsMvQJdnlZTEZTiGGdfjvVXa9U1z3woR+97XIqYkl/VIjJhQjGBOAKAYcb6DSj
MrGxTVfaux89u9FeE8ycqQvlT60ceR/62rZPvh/iA19qCBm5bK+1Pql3YrTK+3YdRJJyEqNqH7z0
FNRupmuCv6CoqUzl0AyJ11UCuv0zxLaviC8pj74coqLuB5MXQtp9ttJ+TWki2CclHliu1nf3Fgq2
95gwnII21e8cOVeDrSYhLYDUzHWJyBGGuVbKZ9FjEmAi59w6d3WNIeq0Tt5OOsKkug9YejgXEpOv
LjAIXKXk7tlFGEjKgmeLzAMmd2eSDdZOx/T83nR0sHs1OnojCRnLz8wXjM5UxBq7BINAmqZJOhqZ
KEBFU7PwbXcP7FzdIC1vvJgGNpkYtLg/RtGV3I9elEIKIljr0dFNQOFuRXA6wJVBQsn4MTqMxS5s
+2AngtMR+oCCQstOBOu6rm1RMVDnUWCozVZxWg9JWJmVZSXexkiA7EVwlhXORh9kZS/+BI2kFn5K
kncQK8eqU23YNlcHMVfXwGZnraEdTAnXLqPwyfjzcvFtatNzTj7hg2Pi2mKzzRzTSHpyJAOLxKnb
1/NLqPfUbMcx/KB1VXAwoiLeilFfxmpeQn3+KEaR0PsLto171bO8uzi1e5XbPtxYtuJiAC6Vzw1k
zYOtdQjvTM1Mq5Vrmtg3qR/KZ60pq+d2SNZemEWPYSm96kDN7qCpjXs9i7J1W+s9TnQdtuRt2p0i
x0yxHEu+ogUYPdbAxPfJBJ6P1RzWXjB04Q6MPzorjqF8aCO0kUY1Kc+i2Wg6tg3cEvXJQ8cdsucM
LmluAfDOKyl7NuQIxVBEEE5xBDOL74u7K7LeBPqnXYe41NEiUvUHDYzvsTURVxJ9PhTjB0v22l3h
odEt+sQhS9CjqiOHhNA0V8SpBVl5iuMxQrYsJQbU0rmv2lY+B07oTw5nj6PWIW2hwLqIrJPaBHyc
XbMnuexkHC3U/u/EQQwFfHXnZi0nn4cKWzIfYFIwYp5ohIX/BESb3Z9VNa9xn1H6wPTyU9Zkb8gs
IdQzGDjwVFm9rT192FFZKGDNnJaDGlUV/tVTZ+1WP0Zc8tSrqEE/rtey8uq1fzV+G11wdX/rSyfZ
myXKaWPg6iBA1Y2PDI9iq2cMH8dbaPSboDHjQzxU5d7Kau+Brb+xVqVcv2WxfE3hnW58cNn7NjZP
pV5BswUnsdaiajw0dnaK9dp6MEvDepAi4MzqSN5X9CmZjhQmPzmryh/CB0Wx9iE6g5eEN7jvYveI
hqSEHB6HUveKvWR5yQoVBeliGWa768OmWoG6qmv0tuGozKdZRpU5b9toW6MMcm4mtos4EzE2OeJt
LafRuvXJJymAHtJOv0/SQL6JHlIMk6GJb4GGI0AMlI7cI0KIurTo0y0lojyXYl4xVcR7/WuKLeR1
sb03a3zFAjAvG9EnDmnqpDfNesFXPbq3KWPdUm2dYhL+bEf6c4gcwrWI6/Klm2CgBoS0i1R55Qta
ejC94QAhGcTm3M287MFRyuyBbcd+CCXzYiNpABYAOUW+dI+TAORjbo3qxsplaeNP1cAx79Nj5IHB
0P2gmeR+V0AJy61b2uba9rzuzq7DU1z09kNjOz1sCV/dulUQv7VS9LEupO7BH0reSoRLqYKWyUqR
JCpGqTagSDl81ju32RuAZR6pAfu6vGm90fxmS+YN+x7kN5KpYlhqyNiren+MbVIQeh2mT6IPbNel
VQvUEHPugXGUpQctKMazPEj6nrJI6PhgORJDuzVllm3QRgxeraqrVjjVVSB3qktrddqqtNWOQshg
ncVBrvAIXJriTM+s5EBW+iktGmTQRV9rTIU/U+s3sWZYuwFXsjWE6uE82Hh9e46KI6SlxB/xZFo7
kZSuEbS1DlFhKi94j4WbTkNQw9Ml48GNpTUmUeOpNad3qMQNbltIcbKSmvBl8KcsNeVdtez778ZQ
f9bMRv2QeQ54uzoODsi2pDsTwLDZ32OF2t/7PH8d9bruMVT3lU2WR9raRL3+oiWlexoqBOtH9YyQ
L2Iodv4UyPq2lSpwC4P5SW+1+GyMZCpdD9shK8vTSw9Jcdu13fhBqrFzUPbcSVRplaaac7M2kdGb
N3EOK9a5FYZyy6TeBEdLy3NLYkLdWYEo1vdL31Ba+dZTKmUjZokBJRzlQ6+gbrn0oZCXb6A9vuUy
O+UcYNaLG8ff4qBRvhlOuRqzpqL82TkrqCjpYxMgcto7Ml7vKpm4rJWg8EUOTqpp+pZi3pk7oX5r
qYbc7Nj6NthK+lY3irdV9bY76mVL9SCv+TlzMwi9bfpYW4b+XDY22CrQb1Zr19eaxwpEt0HTGV0A
3zyqs40YTV3czP2xUPdSV8cXteiNVQt0s9KR2DTbk6LU1S1GQOh5zGBtmoHRg02y7IPfFd7WBhGy
6eXavO/RkdzLY5jhUuyYuLRBMqr76qB0Vba3iix58KEWIuaWel8TzzwVadt8iOKSXF6id0c5TYZH
u+PnUUTIwfBgeJ3zIvs1pi+Qig6BknvPSAN/iR1k9aykHa5YzofbuGrCO8WozIfatnjaRMTuS1J1
3xy9sx5bPGF4mkSEvJTN4nOa7ywc0lYKTobPWjdcPKdTPipGqmyGUTMufOqzO6ST0p2dBgDnfSTz
vAyrqzzr10llRV9SKD2TskJ1s0PUOKy+vMvjOiOZHza7vFWqR9PXcsSmautt8M3bWPkQBRLzophJ
+H00qi8wv9QPo2V7m47Szy1U8Z+3Kkneo9iGgEaATqNP8UVqIsjsmgL8TCuvqJbn31ttkqeXkVAb
DFSq8uRJkUvzmxEZW8vSlM+Z0xVrHKOSB9kMw4NsWMUxz9R42+RNtK5dPqhqY+iHiYF0C8pGW9dK
WmEl1QOOAJzGIx8KtXH5xv8y2ASeU+OBXZbHpmU1sIaQBEqj4Ev/ECEx9gz70UL+IEAQrqizrYIW
xL2aDS5q/pl99lJ4jgn/uVMKMZ4f3AKUaefd0K4Grq6wWwpxt74vImPYOQHy8Z5rlvvCLb2LpebJ
AYN3587JovBo+r59KvLgu2kiGyP30nnCuqKmoCL8nhdH0RL94tBNEUtY45ufo0hr90vXEuZ7bbN1
op6bbGUZz4marosx6R7TqYX35GfNV4dLZzQYWflqudaAgR1F0x7kO8p5X0ZVT654u+U3PFC8dZNV
yV40Y6nJb7EKvtXUSbFPEaJLDFLRBzMoNS6ghLgAY4wgURp47aYYunoVVZp97oK2e2n1p74Jq+8Q
8NbckACTBG9KZgsVLuQjqODdxrD+knYK2ChH+6tBPdtKarSuQ+M+qYZb1vnOyeuuBsT8tRyaj5nt
YS5IXdBet5jLT7A38MrJ1DufcqsY1ok35ju8TpujoQEvyHq7eFUtB90LDWSuaDp92m77ij2zr1r9
yuKp4kGFZPFgQ6xbtYoxHJe+bIy+NL1lncbB7R5Ef6T7D4ZZZrAzuEmvu946xCgMXsQg3rt/Ideb
AK1NEZ7vqvY1Rhjk1KN0uMbhuGIHH750bYxLuzu8uFaWbmy/+iSgkSicKYg1SdhIiLY4AFCjM/e9
fe5rmNITIvoF1hLbRvuoOM2lkBv/TpNAa0suv7081fQrQ227q5Wn0qM7mPd8p5O3rEH5F7sb4C5T
02mcrctTaaafJTMJeJoK++H/GDuvJTmVbWs/ERF4cwuUbVft1Eu6IWSW8N7z9OcjS7vp3Ufnj/+G
SAdFQWaSOeccY5yWOHxCyqK4jZx/yzxJboZEL24no7koSdXeFaFioXGqgFVX5Fe5cbKHvmxeKhPK
kNGuLstY/TNYs3JXGqVyB/jV2CWS1Hh9GCWPQao9VbWs3IxrThySOeP/2cNZhFvZyJkhxb3GcVVZ
fzYUFUFaowS3kFm8TySJLYMR36XjpUG2/odS2bEbIvzxUAT9P32smfu56Cf6QKa/zVmLnuLs3ARG
XOzqOjjrejodU3YON6VhWIe2Q0BuSrEFWPiPqty2/HDIj07nPCZl6fwmxGeQDSCH4QjmAnDlz8nW
2FkTBvRmggT0BnxMB5PfITIETlwl0PsfemG+SQ0UXVDtu0VVQpUboheiKv3y3Qrkh5YJ8sl2Aqil
DL6wLuy+hHjOdegN5QJ2t8SouDJN7CTbbAnRmFGi0+TmJiwD3KJx7fyzaCjiqvuijIff0jDuCvaf
oSuV3/XsAZy2cSMO4xSbN+hUMxEl9eM0QmG+dGPkqaBLfqa55qfBrH4NzerOhGeevRdE92D+g8OS
2eYbYTAAsIfmu1lZ7NQVJHPrftae5rr5AXA0OLKWU45R2bpZMMS/ULgY3SGuwn2sxjzPvh6ep6n5
lsUNQaREWj4HiyrBP4X0L3PNCUxMcERrqrxHiLXaERcDhVibXDS5hh9AjeY3LSdE0dFa52tfN786
4n5+5MnwGC8WOKY6V+/lGPkap46l+8HscqjYsl9l2hlftThu2GwHzjlFR+BiRdGLDScxCn3KlyYy
lQfC+76IXD3WLYuPrHMrtVw9is3DFksUy5Chxm2R7OecVbM8o06VR/JLpU+2K8dOd9Mj3uF3RWCg
UlMG+6IFwlEiZOfD+DXtVzftqVxdnM6vCenkR1gvA0Oz7svQdNwUW9beKSwWLUzV7cNWaKzZIOpN
H7do5ZpQ+iE/BosewCnUp3uoewfC1+R6/EbkqPmdmItrYi15ryqtxfjvNnI6md8tGsNHM3loNhT3
kzpFLuOtJHbEtC55rf8c+6D+KstJtAvVdjoJKStA+mYDk5mrD5Hu8xew8GhERyF0PQSnCGmCh2YC
IAR5X/QjYldYzrXzajpmDexdzw91bDtvuQPivm3iHxjQdA9dreGuAbnRNL5gHBY0xCIlWIglbTRv
i/LLp+KtKYsnD440KO6H2HWiVc9DDTHRDHO7m1bRcju3Yrpmlp3mVM4val4XlzQ2UNtN6++iBTvc
Ffoe2UQrAk8s9qEWgs9AOOgS1KqC8XKpD1HhzM9B3SBdv9KWTagKqvlc/mChCUgU6/m4lG+zg4HL
sWLsblZYvaVqnvhBWOknUavL/Rep7dh+xlnyJRsfRWmg1vV9asMxHPQlcR9QbnQnpyNqDRRt4Q+5
Bjhl5dAEhqH/JKqThSCvdJb4cEmBlB240fJJHBpNP8xDotyLXKHG7R4J6WMWIQfmGCZdEfG9b2p4
lKSo+74YKuFnmqKcjChwXqp0eIDsvPtO9NrkAW4Z7+w5tG6XOY/90O7Sr1YZ7kVgs6qAsVIIFELF
T7MYXdDT/neLxaCLjnFpnAEfvqpSrN6AndT8UmujH5n0BiBg/KbpsbQDgGqeoHcsdk3cG24DfJLN
WmF4AzLWzyU0iI8ztLC61BnPvdWxpNfa71ppEBCoNvUulwpAzvxLd9YA+lSZXLEWsOHrEiDfNm33
dRudFRgS7hfHab9UZnRDSMr0yFa9+5LrD0VY1K8WRs5nRhigCkpNNQ0elmB+rgqeQmhmg6+GU43o
vJxXbqdI5WGwa+MGbeYC/CcSUKBRnsRBcaCqaBNoslgbDqlnA9X0w3rK9uaCOKZoU482cY0yPF/r
aeOs9Jf1ItGAfDsalkgwvOOxDJmAyMXuQx4RGC1xIKouOQep8/UqydGbD1KZlMCRIx65ZMRvcRog
lQFh65soK1Q0rT+lRG1Rmh/bSSU4n9IuXHWW/omFaqPW6DeSMyYPhGMa2C7TZBeBpNhrK2nBMibR
3dqWCI3Eq9Qx3RsC7bGtWQQ4xMpYgMWtbnuiQpJVTAUs5aTJJzpveBIpC8vuNeW8p/5WC2PynSWG
yBDKLB0t14Sb8FdeYLSTg9R8hrc7P8wVG7jK1FG8XSDFsJa4/LG2BXGusy9cFTokIDBarxNjrmlE
XPfm8gD98Mi8CqvRaEBjpa8VzX9XiDPUWH5IhuRLZHUEFcWJ9hrDHXYQ2TZX1Vf2O+qhLvGmgxf0
F9SrzxIxtBepiyqvrJTkV/avUWn6TwP0BGrybDu6JVbPMZF5e9vS5C9BujxJIXRNWjC+FgvTRdvp
A7wufbsLcvs1rmWrAiEZIWkuyVp6VxRJdK9lVfvAu+lPUhN+G+SAnChaDyFbhVNsx99EUR7V1THS
URegXzIww+oncgXxXarE+o1alD22ysto9tNdLKC2QNKmOzRvyBM9cobI18wZbIcI4SyI3LClNyBq
PaVjg7hn8ljOM9GSwwoYiVVIoPXKqZ8tJR4OaohCUA54/5KsQXX2DLxolOYC0gImb2CC6mulDpY/
FrpyEEpoM5TFvmyhyy20zkTttDaW18bN2rhtCZFX0yl+cMqgvbShepysFqKTlfE0nwK0YLPsMW6g
M6XHrppVtXUWlUQ9E47b4jkQtd3oFOelrWDZWk91Brw4MNR6bTBor/kgZfsuazMUO3jrEC/m+yVs
ql1pZC4qmcxXTm/cgLVEIXPNijlMlsI9XNzjRRTl4dD6aWTTSa2Ve6YEGiQrSfsoD7rPx06935j0
1qIwzLT7ynLGSxqmnmyCLMVUU7xMrNUeEw3pWxF1rGXBF6mz5Tt9jTvW6YB+1WrRQWQnM07P4lRp
gnmuAF3rRiCIsBYv6a2s6bALb/lc6xafeBzoD9bqrSLW8grACDTasoVWR5sk842BAe3VUJiE4UTG
dqHlCKDi8KysKvq1hL8Vq5T+zQAPaoWERFzXEROrhc2dNsfhTWYRiWW0UfWclylO0sUMf7Xj766t
4L37zzl6vuQ7NL2bO7kptVOcPg6B0zyyras8dGHaw3WmF3nFISKuW6sd3ZpYliyTr7Vz7su6Ge9F
BKo44LSDXqmV/5SJ2FLRbiTqar+sr0O0C0q2lqrWGgwwfKeeJBELWgRd+RLqxJ+KVPye2mqlEa+E
nsiYVsHSdWNvP1RG6bB6CocfmW5hTGjVL0kHfmrp45IltNm89k2AyZ0Gk4WQHhyB4eOUjiWWIXTx
ZiPW+OztRQM9UGeY4QrprFsv8yqrDQocB4d2Qsswv2ZEMb6J5KiVOk6mtdXWtNN1203iKjuICnjy
Ue3L0MWsNAvxEOlJrFfFg+Z12jfaACx1fa6iXBTFrfV0ffQia9BCVOqrJLgTdNZNAKoh1axbsRaK
HT06B47ieCKrWm25ayEyOIpFkDahIa3PYEBFrd3/zvVQeVVqZ7nMvfGcZ9JwKpwY5Hc2wjoGqqDE
2o5mcPCeyjsZx0uj3YhycdiaiWyepBAgtUXtbRVQQmYHLV4yVxDhhn0w3OHgdK+CqKJMcOLyrYzx
f0N1LMq2CjvC2GYSMe9tZRht5dOYJN9LeD0Vx5U7+0HvsK6IUHQRoS4C1mOAemf0Iu9FkagU5SI1
Aq2AvgcYyAf65/czRJNcLSPN3VrXa2txLW0o9s0KXxO8i1OQ1WcNuuiN0lGUp0KfC+414r9BsxH3
SaAsxt1f8AsshwmN1kOvh9Ob3i+Hq1mSkHMvjFPjrugb/d7SeqLaKwUdIyu8XYgi+yJHS3J0FoCB
+uDsWSDJN3Ff2sdiHuUbaQj/V4ottH38W7vQCG878a2eoZqaHll8w9lT3kolfEhiQWKtfonAmIOT
WJCYcaUfw0BpPVE7Shbsc870gPiWDZcZ3wqWk4Di16z4dAAh7NljkhUflqlIBq9tkVnQsiheISiE
/0vILsPlltyKnzBiWdpnDnOLqNWcOrvEcn7Qq1B/MHCGXRlQZ/0u6lrl9g8BKlmJGIdbUalmUIDP
cKwdsBS0T73TAa7KnAg2NbIwOHVPZfqIY695FCVp163fc9jtRZ2U5xDVOiZUcxmqwJn+tcWHX+4G
dd2E2Hl4EqD/wlykvRIXPYhUHCRWGsAk3unaWxlHsKDFw0stawDMjeGtC2rtzRpXgsFMS3ZhT6um
6XosiqNW/7h+0jGty1AcxH3weC0uNO0hr9X5W8021Q9yp75ZeuSvozq5yKVxU//hcc1W/gJjcYp7
JeilQ23N5j7BCfzNRgdyRGPanCptn8+3V3XDZEAdpofYLGly49YBoeqXSeK8ljqsRz03gEL4iyBW
QikKX4ieXHNrncipRqe9vrcUJEtb7j91qmLoSMRAIiQUmLTZnLwpR0iz1k0EKPvSuu8bSK1WpnFx
GFmt/mkBghOJSvh/+la/thAnbdcQJ1gS9D3v15hTXbtMKt5DBbgAgKH0LCWK8tLE7bILpKnYYwBR
YIuY6xOhIa0nas1qSu+HIXiNUtrK6CO+KNZOVInmXVM9yIOVPVxbK3DTaHA1n+XAC6OVlwi9Rbez
puxoCftCbQCNVXq53RsrAE9bD/XKZj1G9nTDgsoTuXqlsL6m1krRDDvedAOI/k+LtTyt496NC6Rw
57iyvTqqYaOXkdobLAIGZrv5Dq3ccmeEhXycR+elnzP5ThRZoBUm34gSB6q9xGC+mYGu1MNqMKge
UYeZgSpWspzfiQGwzKV0ywrrUfR/UQTjG9ylKn6fbdD85STcItcxJFo5SF7uAnnqdmqBadb7f50Q
BUv7tP3K9svvJ1lpORzbmgloyIvqrIMEPbfmUJ1FVpNVJKeLuPVwJ+iINU8sENu52Jn0PN9APW1X
RTCJYKj1SuCV+W5kBLpWqw1HdZpUC2NkvNxLzr/XnKbP+a09DicZI9w+VHNuf/2ii6+3+PgbsZK7
dd7wsN8rpnHs7wcmDNFCzyBQik0n2ff4ti7TNIV7OpviLTJejWbOo4uomDXjgkprfKPMTnxf5vjd
hzm+2G0inRwZQsRYY3k8rWUt3nzFyR1vgIHHq9W2tM9wK+B7y8tuH8rwyfqJFsh3+QohicvkxmIR
AZWDVrhGyF7dz+Rau21laH9BqwUDYnzj15Kp6VYHfOybYYb/uILABx+ChQU3re/FQUKA8prqOvVg
hWAM1dmePJDYzf1cGFhUogCITFxBFGmxnfMBbzX3XYhmDmAkSKwHafGjqamf1bZG5jmQq1dJ1RIv
1PXmrTTYCbLQ7e7SLI68qEOYISHsjdCPno6sz0i+29B7YjjCmRR8mxEM8kddqb5IFWoKdfszMILl
onW6fLAhytgT0ma79qL3d6ljPacmAOJ2qqpDgYnIL9rUi8JyBjPJIc2VaS/HiJ6LMoSnpqc8mF6y
MpHxSSGzWgPEjaWEWEO5a9oH1vZVmFjFDvmHfhfbUurXksZuM4iT6yFqnP1kDcHtHKB9bjjoc8mw
qJ/FISOAGL7OvLwLwf35cp9PMPEYzpcaU4irpE1+p4ZF8CVR8gNEqyHIRqbgwIl80SrUsawMoB1d
rUT8MVSm8jSUc3mt1QHsoMKUTCwfuEaTKrZrjVPt5mqmepaSF+cQsvozfFN/UluZqEjKFZwtqi2V
UDpimGguDqLlduJWtjURKaj1C0ISrXnXq8O3WZtMTG0xVylr87+TeKG4FTsmunZZo6dFXjQVKVEm
zR1A31cgx91BdeLq7NTTcDK76kULHHW/3X6cRpPXzPBSdSVBiJN0o6urxBfhC+dxDfTX1lBwczF+
lYpZEbwRGa5jhJLHZNGtM0Z3rlsbI9+WT1oTSoqiyE8joQ6YeVEQbGR82AIeIC46LmrS/qOsl8YT
h9e4IwblXCnzfYtHn/DSetfoUQ/pWp8crYR1XVIS++EZSwFmwAwrkL9ICxTXNyIenXjE4nBtFHQq
r+SaFsWi/daUfaF5nCRUw9KhyI/tGqc8K0aeH8UDLJlaO2CVvICxx+mLqOn62OGIKFC1KrT6Mmt3
Y9zjI1jLt8cvXqYou76irXqr2cpEajuI97JlP7XrY5l33kVmcNShZUDDAnc+L3hrJoleIfI9UUXz
9aYzIj9nD89ODStNNhDDyh1vh+3eRVnY9/afE0VePJmttUh9OuVT9sMf385ThoabR46QnWs6vSS6
Zi870QM6S80WbwDX70OrgRWqM6ZsJ14Xxu7ivL3oLSvKtje6ZSWpIiBte+Gi5vN5ju34RQVkKg7V
krgauZJxsXYl9B8cGnx09OdcahdPFDATdX+Sek5oM8osL/OAWXAqzwZz97nBfU/nXJPigPJs/TGf
x1BC9x10pOL9bI/rwzC/Jq9Pt2jM3eAEO0v9Odss9oeQr/Z6SNbnoa2/87fs38rEGaJCnLZlRRkW
sT+Xkkecw7I0/h5S5/Y6UsWYFId+nQhEyhKgHZEXA/lvbf5WBpUEr2Wr+fwLokZc9voLc05sYFMn
HpF2WIHWv729UzGIxYv9VLZlRerTaX8r+z8vtV3+02mRY9WYbMLBjdc5MpbRnPyTXPPD2oPEnPmh
pmJTncFtQdWc5yTFqSJ/vYi40vvpM+EWqLm9F4qUOtTLoe2zo7h4DWOov2g7CbrL63gWw1RMXdtH
4VPZNpK3dn8rK5UVuSG6omi4XUaUbdntMqJLb1mRuo74rfDTT22X+dsvDYoKY2D4mmkdbMzr1/Q6
+31OinM/FF6/xJ9LRYMPrURyaxTF9bBcJ/JRzLEffku0+nxVVl7FaQh+bpOGsQaFbdl0nVjE7CLK
RFak/n/biXPFaame+UuitsfrtLrd+nVaF/f3v5LifcRiJhfJkFAnAni+bw9CfGpE3+4VlH+0AfC7
HIZ0ZjGFZTjUuhsxSYh8TtjiGkD5PsXVKI303es2tYpr/XW6XT/U20ATTT6128aYqEhCR8K/PcvX
j/yncfzp3CCXsGLJ5+vNm8XPuZLL07p4XzzIQ2C0G3FcqEu21zG0kEbF/j+LtQ/Lg0gsMMSNbAdx
11aYoCqu7UycG3vxMLaZX2Q/laniKRK9JhZnbRTJOzFmC5G0CY8+6li/DtKkf5sJbF88sdpCRUgC
7reOetE8cPqXMYJVNW7tD2vQ692L99gOivRnqZmJBej1nYoFqEheO/P2pltkeaWgN4+i00DWl/nS
UsyQh74/EfGPr69SFH7Iv79G4vm0ZplOW2e69rH3Na+4vPjZrbeKlCgTtX/LirK/XSpTWx3aFF9f
9/bi5kTTLi3/CYmGZc9Q+9fpVqvZ4UEs4BDFyxYuHWYX+pR/+3V1J2YikUI14mO2jPJ8Z+bK71BT
63PaY4UkMq8+BzBqHoMYS8PdUNuw70T4YBRpgTNhqI8fPmmsivm6bV9J8WmcyiRdvLEsAbniR3CJ
Pvi5PRiREofWIPpfK7p9qz70Cej97RstEci8J1LxXjSUJkPx0e1lHwScmkuvX+WMqMJjC9QJRi5i
jRFKiGPzqW4doORTfRBzztJkLGVKEOS7gUcmeq8Y2Y7R8zFaTJN9fh9+lWCtQ4Kzyt2+bQ1fNFFa
uP2hQeQDfD3oDb/fTYovnqQ4sBaCO8M6ibsUb+Y6Vc0I5MKaZz+LsjqJHRcTy8U05l8RqJoT5316
Mdko5fjEf4khnpXRTkmGjhtxPHlSz2KYNE5/THtMRMsy3bBQyrHKqahvlj/4YqQ7zI2wya+ve7s/
ibjnHSQX39FDeiW4Q9q1SEYsXocMxSmRMdehCZa5UNl+nRxH2xntXJ9Z6Ok7OsA/4uY/7OquC+sP
pdehJpbbW/8eW7teQyWwLLyv2banqFgpnpGuO4rhdX1k695S9G1xkU9z0HV8i8JPp1QSbtuogh6R
vfiM2BOSN2JhGhT7UocdGnUsfIeISzHJg/5y89Hu9/NUPeqDjh2IKFFg+0djzB9xnLkKXDZ5GNya
SerlS/do5pcydqyd+NUUSs/V4+hCl74PK/bd9CA6yzq4oJVyDaNCuE89SmXL9iTTT3rUaNdN6nUX
e11ZiIEoxvm2OPhUpondgmhzTX6qF9n/e4FxPUd0A9y3ezktg0Mbj3tQZNZ1u/R/rj5MrYF3u2gP
14lW4zFm/zRdZBy2vlqYukfM0HgURXjU+Z6IOeWaFKUiL1LiYIYSjUIULFg/jntdXSDfQM9Hb43d
NnFcl8Gi974vudXSbE5pM5Xo02L9eLdDiG4yJWbo9kh7g5rJPgzAbRYVg/K6nnEWOTkyp2BeNDwn
j6aj6JEEwMxADVQPoongoCjZXgw/8cbxtLnqENtH0fW6Zbg2EL+dYXTzi7JZrktFcWeffvdvZVHv
rK7Z+LYb+DJ71WTKe6K4Hq7TWTMOe7grL+K2xdXMNiwPeffHnCKuaE2tjAkp+qZGhbLsLGnBm58d
FniSRf2HL7y47+uH8jp6xFftOpzEPzSUNj4vz2aj+10jlcfN8pEPmur3i1K4HxbEsooCZqXrxbVb
f+iCH5Li5vW0KP2w03rTbWGBO5a5xUeCmIN9ltALxTde7H9bFZuahDc7rOI9uMvulAzP9RKbh6zV
91phsTYVvclqswjgTQd1evcjaFYNkrpWYZtfd9ZiRIgfRqZywfFDMN7W/UTH+txF27F/ysvAR572
uDTRirz7j9XqwxO8PtH14y9S4inKBHq77dShn/s+bel9OftlHTPtva8UiEY6D3r+xkyPLQiGtXVJ
ZBRmfJwIKEA/kllY7EGvSbHQm/TIxN2wXuNDcgkqjAR1ECPkFx91GC190Vr04CisebQi30Eiv6Le
rksc8XsfJp1t1Dcs9/x8CtXrQxKPpo3izq8KFXprsas3MCTMdXoaQMstnp6o017FgS2Gq5Z3z4ae
EAhz/faPmBDQpvj2Yck1E762S3vYv7A5z6bn4AjG1Ku2PAwTRbD1H/55VP33bmlgyBVrUNEtxWPm
rs4R3PurooDTH7bn7yg4kpL1e7eVXdey3fq/IEdUrzaQQql/GfB57zLsbKcifxBdQvQGyZkXhvXo
jQsgoSP6LUQDMSOJXzYnK95FFkyPH0aNSF4PpeFmam0d87XHYJFzdjXqN6cK+uJ1ASs18kFTAANN
M2Z3ZOf1697fsHLQlJHMqmyd5MTrECm1gZURwvr3mfR6U6Lu2mmUVF52IikKxUG8NZHS8GV7wb92
l1uPVV/6eMC/opKkXjd1dqwXhKtJ1UhQqB6gvjX+x2Zn9Z10aK2qV70RKkrxZK4rOzEf6TWB60eR
vBoqxcu/Jie7Dc+G/qMLsvG07fVQPGAhppu1+2kTOHcBpKxLBoumsjyD/8x3YTa7mZkTdodJKZJ/
69HLhMPzOB+M9T1C7UMQgegnYtq6vmKLOFw3ven11fwg1oCrHTVbD8V6WCDB28Vh9kUUiYNe3wyo
AZxE8yK6OA63nK2r4GkdkWbXIDaRv8rL9yG6nZoHFQionxT7odIfhk4jskXCrWpZxEa0yuQpJjAX
FgthVh914sGh3YxcvaHzmDj6dmy2eldqFLQziSZ80GwzfegXTTvBs3oJVyWuOCmWQyDFvwhmM/1C
GiTfqWEDDglMwphvtbjaw/IF7lTD6/TmT7aqcGbBRaR5cWj44PKzc9Lb0VHTNOlgBnEOvBZHRbnY
2mNfNRXfyxgH6ppFaectVo1mry6xi0hocFnml0VDK68g7u+SZ4Q7yU5uocaD+22QZi5IYJ6zj4Es
Pqfz75a46Us1VObF6OgrUtb0QLdjmJrt2PnSAmH1ibqVmeEk96oHWocBXWoGhyqFQDG7+Rad6puC
zUMrQ66iwgIQS7JOnIJxbyeLw436sTNFu6XXjlLYJN8q/W3RIvmA7K/pp6P0pKQhHHESuBmt9Yui
0t7M6OsAcqhd18MoKCEVsDo1kbXF8f+7HfMD9JdgvYfmt4asnOQlCktbIi19Aj4XH0qz0KuzpPaX
ea+k6nKW7eRL3E+AmnIkkeBzl90mKce9qevJ7aCgXL1q+hSSyVgtzfsiDN1qZnLsTRsyfyPpDgrS
iH6WVBrCxWFxKhblhfvRzhNhBWcnwPXI+CuDAQRmLo6EwkngggwHgbWG3xNgRHEYMwKT60UdPHO9
griMJVrb3a+lAKmAZHv26pTfpwpgzuyM1mvc1l8MtQM/2iX5QzdOREhGi31vjnPh6bHR7rYP/HUb
BQl+6i+gH7weclWrr4p7uNy8MeQhoPx7o66vVFsJK0Irynzx3e71wPFyU5s9s3em+yxSAi+ALtK3
16ysyRfQCRUhPupJytGCR/UQd1eszjtEflSvTYFlAV3oiSaulL1awCG5INtQHwonczO7V9DLTPtj
Xg1Q0MdT6od9avrW0gAzlWMXBd/wfjv0YK/OTpETpMbbrXV8ZuxPV8zZ3RwYCjI8cLkNUvOIEAQ4
vmbSkCnzYO+OPdUxIrezzUenL5IbvCuBS1gukdTSAB7BalNs249BpySgO6YEOsT7biTa9nqYdRO1
2PKSZKqB0lb8pRsyhLO7ynBrOz+lVooIQGihi4pCCWH1UnRvV2H3uOhN99gmzW4YIKUTOa2YlNt8
1E551aS36XrILGjxm/mylMB5dGciFjf8l9iQ4nFZ0mNTWtN5SpXdvwacogSU2adEHbQbCPHrI2T7
7jTVpQckOEKA2eAbhOdmP9t0KBtyDF8PqsmV6sW4N5rhYFp5e2rGkqAyPnw3IrUdqiAGKaSlO7NH
O3WcJteGrPISkOsCWfcbyyjh47VfSsSCiGTI7h2jbLzGhl3XWFLnqNRy60NBCLTRyMNzpA1eWNnS
z7R0zjbKozOUHZ3cBT8huE8JQWjAzJRzpx+SJDloZQlK1+jtf5I0flZKNDSlJRxQrWtx6llwDYxI
WECwXMluV0dQia8k+FJRGUc0+HBVweTndWUR4qybISCMK9QqTSk8Z33oFcXyremUwM0ywAXRCHVp
rT/rRlO9gIcFlO4AQq14jXlvhjsrCDS36vtvQ1CiZpSl36Qm2cnmVEPBEWMWSPuYv+3cVkn/XY/L
GMaMAGWZgL5kmvjc48I8TTXEwnTR8pTmaotMkfMU5d3D3M/dsQfk541IHNyCcnuqB5zQkuS4CX7+
e1ORJTfviYoF1bvSAjBPYzWRPQMh2C6VLC81KY41HJ8NiNzu307JPYUNH+g0wsWSwD506zqghUoY
18IKkSAI4mjXQOAc4l1gxUPMU++QhExlza/CyHUSKD+V3gI0tHZG4kB7V4W01yP03nGXOnyq1X4+
OHnXuGZJLIuKFm5aWAZOcR6fUuSvxNTnUMujfGf4XZ52qEJNj5haJ90y71o9gKmwBdADp3bsqqox
eYZO8Fmb31laUn2JpO6nApztJiCvv7L85V7R4Kv5u3XAZNZ0EtyzrTQSJQ5WKlTDYJcWLm4Bt5B0
Yye0oBftPxrRA0jFXp1gUGhab0h1doFp5ffjgME0L5my09LyegnYtwQgYMhq1dVlxbgoofnmOLpx
ltrauKA2/nuQk3ZvmTq6hqmn1bF+bHKsCUn8a4SRGXmM/M2sx+ZozJdct5W9jgKJh/uLYUrEswvi
SDtX6qJ6nXzJqqrzmA7t26xXfsTDDBtEnxC8FrTZrmzK5NVcAvYbuP+xYyg4xBStulVM9KszxT4R
xorNQpvDswUa61ZWpBoJeZiOlQG40gKsJccspCpP80pn0/fN/VTWylMxhc2Z0NzfKQQRpeFNwK8O
vSndK/n3ujHlV4h151OUl7VvKtJ4SBWMj0Y3mHfWeij0/rHp65syiNRT20SgOlJ1JqZP/lFVoQWM
R9F2fYGzHdJOV25SHOUEyd0YLTQQhpQQutnEXo3mvZdpELVqZeF4jGUQuYb5PTLMH2UQZvvUKZSd
o9jjXku642JWpWcMegQWb5wI9uhq384n55Q31aFtWJU1gPjYiR0laN1vWawGXqLOl8ycOhSx0x69
cMXZyQkMKcCsu1uLkXisJfO1G+r60YwkzEKT6mfAbHbSiLrX0qlvKeKtfNlmYid1It20Jm139IPm
PHZmegwLbadiGZVCQ905mfpcTsNyoyIK5WbGJD9mIX7WoFRviwaBB2ORRnoYondZNUZnS/0FHbF0
3xlZwL5RhnsjlSe+AsMbsFkwvbF9JrQcDYT3Q2JXS8PSk8LZgTOJ6wAqX16K+EswzoOrtYm8z4NQ
uzVmVFnbecw9O72To9a5LMNjpROT2wJzILgWqw2iE/5Q84aWSev3LCmyYu4gtNfQSENbeA/0Cp+d
gerUENnPNmvXUsIgGrfQy6jaazYg2N4Po31aZS994gkkOnF2KjX5Xmqsxs9qqXINlHJ4O+Exlr2p
YdgtCKD5SqXdGHJk7Ajr8cD3I/vZWPGhxOvVt+UENEH5PTqjvs/6XjojDjX7SmxDJdqu02yi5m7u
fCNAwmv1Ak8Jevd+PqAfLNfMiFPZnNAKAd2ERhero2OKkpiXGeWz0iazn2OZtZz6R6Lo0AgBUnGd
ariT0AtrtACssFm/ZbqME7rIbpuqte+QvLNRtkq7fdTCjYNuF+GU8lgR97SrQ8Lc5jC/s6cGgHWj
j9V5HrVXo4kG7kSfgPqb1f1CjPEpmi1C6I28fVYUs3lOWffKuZo8iKKB9Rr03Mgfi8qhSsenwIDk
JxpganASyQtbe8JExZlGPi93ktI86VPfPBP7pO2cOWRF5QDSCJUi3ZeVhKYJMhT11AcnZjR+mEj5
NR5fuunHSb5vk4CgfruGnorX54vGokxTfHPSHIJBQaFBlPyodVJzso0Kr2+X8ciNtoOAo04ivwub
/+HszJbjxrF1/SoddX3YmwTnHbv2RY7KQanZln3DsGU153nm05+PSJVTVldXnTgRDhhYawE5KEkC
a/j/74OVga89uOnJKjtbXQyqDxVGHt2/k8munSTTXg/yvRzJaVzkcDRZ4xFaLUIXXd9tKXRQ7y21
Ge7tlezLxvRrcHR7XHcXWalZz63vRUeXHK77MlQH4Ef7p4tB3zX+KqkA4LrIrHbzA6p0ksc7cuAd
VfX2wo1fAWLw70mE8u9bWLE3MfXYq4tMr0qK12oS9zKRhGSCVc6295z6JGdMuT6d2Gtt5Ug2Td3j
VR6Fwe/V8e8tx1kJOwtvuwo4DmHp8U5Q43Kfe4l+3VrjjRzJpjbBti2pOriSQzWLxtMw8SZneyFK
/6FpKVqAgdneShnVBO0NJQxbdvGzBWZjCZMSNbj52aLU0uq2NmAwO6+BBQnY7cro4fqWsiRTylWW
Kt66bP9VKK19T0Gofe+23bB20rCG7B2+GTLyB/h1lOBOmoQpyLwZD+yl2ghyzMm/PdYZ21yLTLd7
UfcEc+A/W0jjc9P3M4h45l0VPjXXeas/9AK+ZTYB3dKeh4Odhg9FtFV7S3+I2c88qFPlL6HCaHfS
oOcQtYsmBfLu2V6agJ4Sey4HXn8wdqklwnulcLO9NgJ/kMRVeB/NTTGnllZGmuOpYigbJ+CEWpJW
uccjVsTQygClQcF9pxr5koRC47GAvGWZ6oIdY5Xpj2zm+rWpwQAqtXxB7tVcWr/M3Ul/9GMrv86H
4kXaQnE03HtlcNbF/Q+Vr2WcghJKbys+Zk30rxjEBgqkq2BfeXZ9Q4hLPAxRkK4DClkTiE+W0Vi0
D7XZxzeKzYF/HsnGzWfWTK/ozzLPN3QKWDl7eAI+MmduGpFvqP2Obs+zIEdac4Me11KpQst7W8Lz
flmydTNrQT6ptpMyWL3GfTCj+8sJUuZ1FPgHVHCdLRzCAxk0lWs5HIywuBs8qt3md5lBnXmTKuGV
aN1oaQGft2s1Q30oGlLiVZ2DWeXE2gMuL+1hcPltdXpzJ0VWaEG0PlnpVk7wBqs7dvrwnU2R9iBF
SeReGwUXhhw5wrZIYFK6tRyGFl+WWnbrMo+uSlFp165R9/dGP4D0UYgvPBz7e9lMTgQzjNlo8wPz
TVa4znLKtfD2bDHmDnEF8ux1YgHbyAaALmihqNY0L3jVu2uJmJKP6ncKs/VPfAHOSjGy+GSUJhB/
gaZtKcNu7pQGlrm8Ee7XsQx2xjQV/4K5ej9kSnjdu9GLN2Mxu2yzj/bcWKXtLUqqim90nbhJWeb1
Q1tEX8ZC4Wvz9YlfeQYUR2mtFDcMVhmlyad4IV0EQQWKx6Cl5UZVjGphmKly5VTLbBCnstMAk6tC
98p+aNt07SpfyVM0bqBbrAjQUmg+WFr+qTbcHdemv7E9pVzYADt0mXZvOwBUNC91AqVTD0oX4NA2
7o/Aucs6wF8MVy+AhvbdK/VzVpM47KurEdLkBz76ptKs8Dbn/jjF4p4Ez3FF8a3L0dEdrs2p1Nbx
aIIUMkVLJ9Djr13cW5u+inA35BnhV9New6qsQeKIz7UZAuOgUyuqV+Fr3wp17xf2i1PHhyl3w7WY
JipoRJl89q2t6gj2dpBl5XiBl25Uqp/UxFY2QRTaxHzT+KYJlR9UPIImU4Yg/dnkWAYvXBviU+4N
t0ZbPhlaOj7mdaLApVh+L4ZU3cUzCQTnSVg2YZHcaXYDZBnQaGxGW7GI4ji6zSgZI2db9b65/d6z
LKAeuiQ9NxrEwaUygCsWFtNCbqcTvcqgxyBcGA7TY2+Aa2hD/hoPWXSCcydih2hla63R6s0VIKPh
Dxtwj6VahNZNBkjGHAC22LYVP/QxGD7Vo30fm6b/Q0ujT5npQC+Vgv9FaQmRB6MMDlo5eHu7q5Kr
yhiKE1DtOREUYDjZh/oPWmpmy5AE4C+urTzZXTH9SwN4xp6ZjzIvIewMNgHs7uOij4rkySlHYzWF
QX0FkoC2MDkaQMha1tUe6EG2Zr4KKUlcwCkYeN1t27XNY+NZzeM4l4hZaXcvR4nIOJIG6nSQw0Fo
xboQRbuRwx7ysF1ChcCibbL2MbbmBxr1o5fVykzZxMI2b6W9FtoWFLVmAVYfL2UacboJ+mhYy6FL
/egBfg3OjrM2qHj0m+YIdhEj2cAzdnKMHhfaLMK+oUYAgHo5tJqekjxy2ldyCBXOdPTx4L+tZqfG
/ASTOvn+zML+PFmZuJbv3eutaNURfD9bjGnFKdwd8VLML5XzvDglZvYkR003+qvAiJOFP3rBTQez
2g1JC/EijZoMrwMy2USdp6200Sflo7KU1Ug1PbyGqn8DOTCY+yCo3iiqku3t0rj9IJfDgEpUs5vG
Y9fgJFhImd817FRIbN/I+T2xH3Ls3WjddqV7GodS3VYDfsdat/lBS6Fs4JZbdCoX9kWEg9A95STU
L5shss8LSK1U6BTG75Kke4aV/qRWRcfBSuQ6EfTAOjXB+Dg66rR7JxupUdpwogVwYDbJRGWdtDpg
ik1yg82++3gecjqBqSjtg6v58UMQqDaXpHWUnL7mOXqddyf8+XIgG8B/UAJJAsHc2BBwkWOpEuOY
HkIqkkQqrJMxN+elSC5OF73Q7K0UtuDzUZ9ed5uoTKYTSLdiT7UaFKeMpEhU4srvzOl2CMYdJZYl
ODu98UTJPvugVj2PoPPbsuvz7prANZ5iM9qUk5XfS8tKS9dTMkznUTiWqzqc3POoIBMXtqr8QVrC
BL6opmp8CL3CfGoFB0ejdc+6pPohPA6nk2s6B+CAiqci1TZ2MGh3Se/kTwq12G0c1TdSBwQpGGVw
Z19XSZFujJhwg+FU9zlcv525CAV5irrlkNupxDVhAALUiW+vwq54iCZY7epg0u/JaefEEKmz63Os
roCqyJbg/fP756eXcLi7Eh1+lbHT/IXuQHSkF3m5c9uRR6CuWrdUIGlHc6iv9bl+Oh4df98PYHfK
oZbnAlgZi82aSZpHBLngAFDNEmRFZxWQOrqNgTHbKuPXKqrCF5/93xKcsvrWBVlwQT1/DAihXWy5
gD45NZiCuRJl60Kb2mWWzsUtWXYoqBcHbQlskOih1Frzhd/HjkOV+dQZ+BR86mODJFY+k+BPnR9c
pdPQZiE+5XERnRzhGP6igyGycoT6GivKtevp1UvqRs+lhCEb4c2qU+j6cKzqVxBjvUBecm/6IgR1
uIzJEdDiG1/39Gu34Ic9i6K5kT1HjfQthSDRwqPSC1Ql74EKroUy1O4WNuvpccib284t828RsUQq
YlJtoQOutLQTpQFNT2uOQlT2atJtQIvtciRrUAnxzlefbcu9Sb2tlcYVGTE0IaRS1Cat8kxRIN3S
s2XQpQ/JSLFLXkA/nhjtptWcYp1y71v6Xd9fqZlvLwsrEgCH5NWmGiCt7TMveMq6WLuyBOX71tjF
kGWU2yRtw7Wl74qirx4BluIZ0wJaCcTqnRw1rvepVYbmZNlW8jSGwEJRjUTB9jyMlaBdGtow7oYR
D2Tjc/fsE/WzF3f6NpvS9kkA5rGudcskN7K3HmIgdXF2zCfmihz17i4NRfIoBj/c+naXrK2k3vz2
j//63/95Gf7bf83BZh39PPtH1s65QVlT//6bbvz2j+Is3v34/TeTXbxBJaqtQy5pa6otZv3Lt/sw
87HW/g9xZmotoiC8au3xc6JaewllWk6qwzcoBm/BwyWHNHceD36QHWcbEeZffHPiuVaU2p3PjX+V
p5N67klZbqQeaRRoA/j2+EvCOirtACsEE5ha5zPazjhj7BTg33I0M9Mria8jGzYPbDrS+l5a1I61
+OsPbqu/fnCBk1AXwM0IcKZtTejWrx+8Skx/jH13OvGl+AfLM8FnqYYiWMmuLsmzcwjXw7B0dmf1
bAM+VNaex0GnUS32q41KzLdmB7cDRz2YIVjUKqp3zQjMFqBZKQzNdXYrFXEzvDQETHcAQWe3VMdp
67GN1Q07mzQa7e9Z4GUr0YD6HISdce1qMyMxKPWfI2I8hQ23HiWRbYijY5fzA3G2vj5GK9wypM9A
eLTRO7/l8Vniq5lmejDbs9nWSB6wCkBqZTmmN1aCJ/k88l1n2lbEkY/s9spTI7qjLEyVxaq5Tg18
nBAYOBer/mGhjlqK6zeo0Rrhm9Y3v/71n0pTxce/lbB14erz49s1hW3P+nc/0q5Thhzn9XCKRe8t
h8k52q5QiNzXznFyjGJZdL72JcaZsRAhu8hWj4t7SyhPUu4BOrKeHSO7Bgic5wAYhL7VvmQigoY6
FN5aWlkluXYl4UC/rZsrY4ZAyXwXn1reeUs5hOi4vgnmpo3194oiFfZ1O6nbqQLZJpqE/tkbOQNm
fuFfjURgP/eh/t11S/0GrK/iiZq5ZTJbjRVlXnKS107Pml+D5GRD0wftJz5MRa/cpeS0zF2IabTA
TVe15hw9cNW/4In0iKD0+k3oVAEF3x5fv4GHWdOoeJnKafqaB+GuGKCuBC75aFBMGikB+t6p710r
iBe502h7OdRmxr4hJQs0taeEyFHqb0MQDQjEFspOiUDQ80PxDBxb9H3uKH4Tfw/pgOgbyY6U/FRl
6nSxQbXVMmAhAfb1gXr+o4m0MADrL7VXmuhy0BBQ6EDP/80dzrA/3OKEppMhoJmabuhCFbrq/Prr
GQXxT0gQo5OSR8BdWo5xbQpq7F03Na8bXQOcq7S2UiSVUi6HkAekBwL/JAgy6SKXQ9kE+PVWdpsr
53X/zK7R4t2gAkeYz4tcpspXGIequ7Jj7fMHuXwtOwPdkMjX1mwjh7gSjZpCDLgoR8veD8pAV6rO
XSmVY9krYZegqA/LP7WRy13UskdZ7ZVvj+FV0gcPXE5i8/Z6/3Gpd2/istaHpf/zuzuvLs0v7ztV
owf2tIRr5g8s5e/sLq8ie//2IcMnq2vA8edPt3fjWIil7Mom6qxpb/u1ur/IZO+DzNLhvV5cbN6N
5RLnsV2GNcS2ob76szX+TCZfplQVIhUf1IHduQvoerON5mbQUcM0CL/gtw54sE9ww0Zr0yh6ySO/
zzXD3uS2Ej6UKSycw5SaL2OXL5IGTkOt0L4N8yTL6f+YNBoG5INDt2kK+1ql1CBf9loCDkcGeLs1
QxYos6c07s1rTd7Px1mbt/GbNu2KUGqrGexATpja4P18aREyX20A++qdONwMgOEebaHD0drp5ReO
pOlyIFYLG1orHlsSa2zorb9oqhNuYx2veD/axReRWVfWAHiBnD46JOyZs9llOplB5+n12JJv5FXW
snZGAgqaoror0Cz5rDPVSThCesKZA2ghqXE0sSntrF3hbk+e1bo72fWMAxb2d5oS958NcH7ZBBrN
sdQz55jqerBOwXp9dtnb/TQto1qFDtzB0UAc2a0BDDFAkbHmkURVMcVEsbU14oX1J6NcSzupkU2c
J/G1YMYHORDuFDWM1bQWfWmA6ekT+QLM/Dok4/ta9nh0vfV6yzyOScqmZLYgpwuQaWnX6ZFBAi8A
W5cZBGFIjvhlLk+YdWcowRawoQq6aoWgsOx2TtKRSW7667oJo72U5YULab1UADmv7HhuWGWzmvBe
ruxx0valWWp72TPnoexdFG3taPuOXHh9KbvS2ijhQgU/F3PCx3QvM9syKUgfqqF2BRNmA7Lviznv
ukqtf2umLoS9WY5VpwMrpM0j652e7Gx1maZ6uMrmB4ps6qDzrythAVkux4PdTwsBl8ca+LLgbCMV
msdH9FtAUuUnlh8+dNjcWNw4utTNU6JsfCHnL00Dmldq5DcVZPj1ICrQl3HX5ocMoMJzU1L7Xiwu
Y6kehem/CeUYCh6xZiNITpzU/P+sIV8itupqc8Z4c0BcW9ZjBw2367q3RAX6vcb+dD1qxfgc6OM2
monppUXJtXIrnPbNQuVkvCiqLF3ZQ24em8Ld9W5H3GMeycb92ZPDaejaPQgAa3LhxkNhUBuT2+qw
HvW2JOXJieGnDdvxcB7LblCaoJPLrmxIZnhWy1zf4D9p852UydVkD7dBUYKKy+pm6dAtreaY1U1w
FdVpnd5JzeV15JxIWUCeavVKtKx6Dc/OTNA7Gn2zK+0m4C44mA9nUt9NbXrquW+qpFFKcyc2jYdK
Md6b+zUIb5aXFEvHVFyLpOWu+zFpeAMr9utbiSYTUrG3lkMJPKPXRrpuZu3k+mD/zVoRJQTEAlU8
gRGbrlNF/MXci7Gc65hin/uJA1u7kx3i+XdmVBEQVGzx+E1JqVpM2cGBTdpZynFCgdpM784E2RCz
7ta9DwydtJQyfLl+vJFjuejF+jzF67vV323stY8bezJOXCGEZdlAeenWh9MnGWmKZZCcd+37+BF3
zhc1etbB6eUChdVgblRWOPf+o+yDSZRXym5eJBBctY3XLMhZAfkkyK87FV6ZaiQxKnb7u7Qdmnsp
AkAoX5tt3a7lUCr+ZFLmjXfSQDb1PMmeJ10W+jmpN7pywYYd9/N87CsMy9xRGfhdnv/SseA0nU4B
ubpKUO6kUBPc9KOh69xxmzoKKA0dtFRLR2/qQ08eLAwA0TWRDbE/j6QiAxs92skulDVkEhhRwQMN
Jgsvdn4YBRD3RT7CQpE6S1EZ+Z2uddYm9lv/WFOFtg9hQoZ/CQapDuCYlWdp1pMPB9ACWFHne2v1
4M0lxFa0DlqafutywjiAEV22KzKC8mt7BlNLZpQ0o+aEGOQm5D1SKNXncSM0gCqYGHba3+zt3X87
GBqOZVgOWIQa4F1CfNjaR17e4En1OvKVSRckGsV3WE7luPfzZKnrPkOlTPNjaTvZ0Uyy3Ny1aQHV
WgIushTKRuHKVDeqNnnwZJRAOOakDNmmDqu9REKq2WbeRK095xFN01IOJfryGXN5tr4o+BIA3p5n
yGWkQtrJGZelgoKtglqY2VcP7y/p/VHw0JOIvDUc+CpCyxpuoWkiSYKMjJckfW4npbgy8Tsu6yHu
Du3cDLXdnntSpioi3lpK/vBB/me270ySGdCt7ybSmMaQjK1UPQKG6nyq9Ver4FEB/0S1z2wnXTWj
PTxLqyro1aMTpO4nM3s1ZqtyjGoqA0FKlFYcxcAxmNeSVqwlxRcrOUmuBYF1ePybW4thfry1mKpl
aTpw2LYD6Zb2wWcgGsdvcVi318ZE2e6FpSeINGVN4MN8J5PadCSzFbLsUwD4i7OQdqDTvLfjQJLe
2hUIsV4dnVon9Hd9S0pjXiQpmIOLFgi+Byv3e/KTUnsZisjaSplemOrR7qKvnHe9YjlZFUjvunKU
tqRHDtuEP/9K2lYZmTIZCFazZQ8N8rKtKv28TssW71hHzRcnFpSakVXw7NiVc15HbcW0LUWjACNJ
wlM+GvWOlMZinank+4y2En/Cz7LNZxS2Hra0d/IiMc9yt8jey2d7ib7mJeMXxawfGtM49QSc7jmH
ereOln8OcQY9W7Wdb6n2qTeJ1pTPum8AtKhAjrCIIPjyCv9HnpbetQTVm0eT73vXEqz1p05C6v0c
Sby9n6Of89JfVpFr/pxHqYtHCLcRTzAQnl8hjYNx4fudc5iX+k+TyYv7y7cn3+zPtyBf9Ofbm5x6
OWRtcOwSmxQyKj4L+6DkjnIDvj5QTaVZPPicqnDdNcVDplpvsov20pN2Slfrf3MtuB9dnfg6hWPC
YsStEveH+eFSaHutq3248K4LG6w3rSHbezH10GkVpJ9yuarxVhjNtJMyKwjrI/H8pyaE+EaZKkKN
fTkunXy0HhXFj6+5sl79yDQfjdEhKgRmF/xJ1qM7Nzq1Fkk0pvfSgArLl0i1SoolMXeHvlt2bZPv
pKlr9jMwvubDicRMTcTjWhj9l7AhdlNoIaUjWavfVTUEI0MAnp6UyaYBZJb4ot0SFMFONnCLxMsx
sO2taZpvskgrfpDzYe5b3XbDZV3h0Adf/SQnpHWW3uVsg+ZXkRI8ceW1F2iHywp6l/j7yzsilB2s
TAjloR1SuO6pziY7Y+qP+EWjFfh507exrSkX9JLPbhSGV1UX4j0vVPGckFsoDYSfitVguu1hwNVy
r5OttZAKuaQ9o8YGOKLn+La9+5u7ov7xrig0YakqPn/DMGzbVuefyjtPatmFFGN1nnIMyGJbzL7N
g0JQ9WAW1dEMsvpKji5yoQTK2eKDzLTjZuU41Io1M+JWAIHKtvNh3WzmxhJpfpLDIKcOmvKN8ay9
KKSdSEnhlHMvCp08VA2wfDRmmDQrTjS3TVWSK5qr4LfGUTAAc0rXyDP4Gw1/XEi1gpMx3souJRQ7
D/SHPe+tg+mc/UCaK8VzISrQ30Mg+/O2O+Xcun/4ZvWhM6sGchp+kBv6QTUgmWbVLza+yQ+WBKvy
qlpbVE/dxOS73ThnDMWVlJwHUl6tNbbpb+o3iQeu4aJWG3hpcuL7EkBWosPKJpusmcmFCxX0L4qW
YEPUF7Etvpe5QuGfnXqns10zeCdbKGLdaQSeJuorFlpVaXB/mPpBH3fjfM13M1seZPJts7DnS12O
L40oqHvqi01X6uBWFhWAln1znEFwT+fR4Dekb0zwLrUU1ArHCTfkUnqHPqJ6gvIFurLJfvYcZwL2
Pmqt9UdFNz789Q/c0j889Qluc4MzLUh6NF03P0YKrHoi8QKylGMGNh418oP71OfGcxEJq14CSawl
j9Ampo9tBvyhMCPzQF1w+hhHhbUOotJcy6Gq5Naht/J0EWnE5hoKpZud1+BUiBLVXbDXguBhju7I
Jg9JoQPH9CD38XK/L+UqTIh9BjPKnZpE3tYEo6whM3DU14HyY2i4LXH3++abURcswyK13g2llgP7
NwlOnc9kIPEfFmcQZWkBIPJdyJnvHIfpw4o0FoWQkozSgHagHXs3+TxIn1+nt8Bsq92bNgI54tii
LV3F/5sHDp71f/szuFzTrtA0V1Nd/hq/3mYqC+Jhtvx4SqhtmPRlbmhspv24qwNg3tQyKhe+ObyU
oxqdKo7UDyJJ13HnN7dkytUPCpRFHMXaOXGuZOsSUlueu75zT9lUthgyW98rdu3cx4XSUdJVfZ4K
q8uWkwtOlaO74koaZ2rtnUgiuepi0GXJ6AXYu8ggEJ08iAwL6ACJDDe2+m0KM/XOmLpmo+pFCwGt
x24WgAZSQcevQVA0uKIHPONVPz7XyBPOaGf5xT7Bx3OR/2ov18na+EcPDM5BIoWrsWNuqV2bOWCN
NlhexlKdpXjMzE54K4941tGPaMwxK44FhQdU9Sj9Ls+TrRRJ5cWMpOCZl2a2E6Fm75zWiQ/wEKsn
2egefB9trj4WpJnueuoDt2amc0z1/alZuIlaH+GLpDs0SbRtx+rbeUjN/F0+lT6VnbVKxjUehX02
uSpEhSk9w0Uox++670zP3XcG52nzApelzlOlhiyJZhOX7aeYGPIhDNsv3RjoGxgAyPMhdZhWaoaA
x/W78dl8niN7ld7Vi54b1/o8lNPPi5izd4HH7F/fgHT1wx2Iqg3bdhyDgwe/cT72hyesojh6NaRZ
cBUWKvxdPBy5ZXtrTSTFKaMq31mRSESejEeR/nlMFSxVLP0DWXzmqSWZlBwV0gRwM3nV+jx2Q6U+
uuq0ssP2D5uqbvzlEFHxpGeFfQomw7oiH6ffdpB9PI5u/NXTlelFn9LHxHfdJ0gu3I2utB3cd751
l/oORLtOq774DbUEIqi/UEBD/UAb6Qcnd71T4gJWA7Lp9OL0y6YfwxdIp6m2rNrsJLyhPuaG6ZAX
aVZfS53Qs8GrxX5tcdrvlVvOVAk4BiWxVDd50FP2UbqeRKSR0pCsGIE7T35OSzR37UR2eJZJ7SBC
kjZa8M8rtqrGQgqDXNH3bWNen2XZAMdp0wmxg2KroyiXoENGCTEIUaIBXDTsa+ALS/ancyMCe1Fb
INbK0QSk6LVlDiCNC+8OYADvDq6u9qpOYMA8LzI4UHLWRWuvL4uYJDUsNAL654WTsiwB8iSxG6xY
ajs1f9xM/PL0FZ7g4pQmWbHoY1FsU7NkyznLmjQi1aVwrNcAD/vV2VpqjCb67Nmte3WeO8+Q0+TQ
ao0bBbf/TorOi8iults7jbLwvWrpLCxlchVX6J9yK9yaEBkeuskL5rz9t0ZYeXhSetjSQnLlNx8U
chj4Tbf2S8gB5VDOuNgZUL3v0l6cPsgvwxYWcYrjjeOfTe+tMViY6SC2coLNqXUVBL61hE60v5YN
5TeQ4Qbpwbd0o4faIxguCm9WXERZ70XjwrwGMHfK1K9Kng7f2rA0wR4qhhsN8JvrqgS7USqmdDpV
sZM92ST37Kgrw2UG9+K3lEq9eaKjkYmpFToFx0l7itM5+DPYNGSsrA0b8GNzHjpRRJqFH/rWQiWo
tzH92AYKd56jltmNruGBNBwHx5c0N0O1PAVbuZwUnHVeWVk7w2puz0ZyjcyHHQB6N2chrbs6Tci+
yuPgKU6a6KEgWCzUmxKUhGMd5+YdCW3GXaxfFYYWngdRlrrXOpVPUtXORtZ8iIntKl3IOVJmdGxs
oISwlnIoFUZgU0YE99XmIhNJ1i8Uo8/O68lFC80Hix2U7ctL9ABEVlQUV/pk3hWhPl0XfrdvrHAf
jz27I0V4FvA4wQhyxOQsw4hciI7UshvZg6VsWliUX2zDPMBQCl0135A+bBzPMhvmmCP1zVupPMv6
GoZG8trgEJcvIFW1OYhlUkMfKIfvXiXpHpUhrgD35YWlPJ16Cgi6KwC7XRiMZzn+0nKnd3DQSlnp
N9d//YgQjvvr7ogsBMdxNUO3TZeu8fE8zv2eHJeCHLCavZNbLRMLqJ8BntXi2dtFQ0kQJrG8W0Mp
9AVn7/TFUCFLHdh9VFBvsyea3luwOxqeizSoF1mFnwcHr3gCHB2mAgfwMZVSEWhdG1IHZ62Yh1I7
tTG59Zn6NpTGrl1VN1xat86kAIMW9iFPIscMl/FYzPdYxyVzdRB3pMyLu0GnXJnyl/RKyoKw+hT2
lTgMjvU9TnpvnxuJuDs3KtAeNa41OZLmsifX0eIGBRaUFli3JK8VB2DC7IPuBi3MwRFJPaWizc9E
ysLrUUV47s5jP7ER/plmvLHcSbw3mK3kytO8vJwkh7InZXLYUru69jwq8aRCvgKphDxn373Yf1rL
FP1dl8WkAs2vcVn+397i5XPAwVFfkYZyuLytj9ZyHTAYdiL1tX3kWt710JPqPGh2+sXJc4s64qw/
6FFtw/1GnTa16hw8R2r4PDU6OJCkHUJPJ/lddmVjcreitHJWXZopgISaAohymSjhm+KyxODaerD5
oDE74IQoYadcuUyHW6vTX0Z2D7tRFJG3sIVWbWJPqEtbURhPRjKeALRcWB2w343zTHV/QY6UOmzk
LtnsXuNWsc9ip4+zlVVa3jbVenCOpjQ2qFgeFNII+jKHhIRQsBxGs0z2zpa4rb1joyUwN4EndZAP
ldouf3Au07bn58z5sdGKcCRlWLx6cOS+aX4+hjg218sKMIplyb5rqze2uyXInny2HJutcW58s1z8
NXoq/OuO6NltGTk83iFr/Ea5ypfe0TocpgOYm1UzrKWcq9Rv++qb6XhUksBbt0t0I36MlfQpTid/
PVWUk5HAAE0LaQkwwfgtpE+2p5/OQocr6wAi8VbKVGsyTo3uKWIxhhxMuRXWGymU6jJyv+g9SeHJ
wjj/B5pivC0qxYNIuI725L+6V12nVtfCzKoNicfxHTf8YmW4Wf2Utyn5dK2Iv1pp+SkGOeW1GBLg
TkLYH4CGonpY0U5UE6hrYsBs5VxVnM6y1DAEWZ6Ux3H3PzRt+aao5p6R5erWnfB2ONJOCuU8cuVf
/JDSRlB1/VMUHceZWskPgq3qmcFJRCTQL3UT1LJ5mGUdJ+cqD7cT9+uTZMUKeFLvvMjvyA7UZx4m
zYXNiMLZ22jqx6+UllOYEGX1QWfK4yxvi/BNHtX5rbzV/9cv6bW1TLd9yYuRNBRoWn4d/u/2NT99
S1/r/5ln/bT6YPSYp/z7S5Pr8KXK6/xfzUerX9bl1d/e3epb8+2XARypYTPeta/VeP9KknnzR5rw
bPn/qvzHq1zlcSxef//tBXyHZl7ND/PstzfVnFbscij6mYU8L/+mm7+I33/bVq+vWfIt+/Fxyuu3
uvn9N0XT/mmQlixcR3VNW9U1VutfpcoW/yT9XdUcS8O3IywTxwLAdk3w+2+O/k/T1m3VNh3q8i1D
RVXn7awy3X/ajqbx0CVqNT92f/vjo79lSJ//Zn+eMe1+eHrjYbI41c0LgbggtI8x69xqRlc1I+gu
py9J7ZeHsdCLAzj6FP0pQHYSvmHnL4WyUcdQd5ayG2RtcbjMkbJ+nn2xlr3Csjaibvojv/DiKlcH
H0KAbITyGsq2w7lbk3B9iLIxB92qHNfnoVKoB1uh3J7kfdTvuudJiQUrdm/OKK1lGW0sjngLRx3t
o2xwbnfdeZyWbQtjKZAZUO+NhyTG4brXasc+KqHTLrkW+pWcUzb4a/cZ8bedCKyrj+s0WW/yYoP1
xQLcjKKAMF+NvN/l2Q1pUbgFbNP+nf9RRifOWumklE5LZa7wmg1VGbaoHLyX0sYsw03btBS2FyMI
NsI6Rmp3rfqCfS2e2q+eEUFjFoLm9X85O88duY2u3V4RAWZW/e0cpydJsvSHkGSbOWde/Vms0asZ
jw0J3wGMAqvIHqubqWrvZ68nEO7Zo85jg9FS8cXtxi8eTkGPrejr/aj5uGgmfXbWBjSHKVDGKGP1
sYwksL5Oby73/xDdczH/cwbINeTZDssFMjMGOZn3qnvPceJmkaVf3QSWXWb57SlZmqZDMrdKQ9Si
JdVlJ7VHddUWZc7TRuIKveIuKE+qMbFFOaUJCe+XwTebar8sSnclxqjdZgGV9k6yQ/uf3lRDZii9
FVgYD6IUx8F0xEm0XeKs4wgGUOCR8IeikAcYMgaTDii1O4pRd74Ax10ZkaH/UfN4Z9msE0nz3fyD
a867eOi+Tm1i7/HrwR4lEz5Gi5m4OKJHuqw74vLaVWPgswiFleYn1Xvd+XqshlS2x4Mj2AxxDTw7
m3AO6qaTKdLppDs+N91r3+iGDILmsv9llzrKb6zp1Jft/w61lv2vH1Jbb45pUW4cCR0C4nftW9P0
2ZUVxYa73r61eYI1aOcmLcoJQU35IKgu78nipCPkmWke/nJBrj20JTWccD9wEx5d9/zaZIDp3nRZ
CrAgmpZZ1HLcMFsIpkIsfly7nx3IQO2XnEI7btbeP7Wx7QN3oTEpqV37HpBdFxDHFqFC8hBOKXUV
QTc9OHYnNhjTa7+Jb9lLrvBNvYhpCMs2XR7OOP5ZjiPeKS76Uff80bHSq2FyO7pD0OydxD/Xvb11
PaZnay/+Egzl9JSUs3YohwAdRuAvoAFtMwzWV6XOdJgtGYRXEWrORYPRh9/9+TLGes4jjA2T4iGY
MGvQrdzZTBSvrtGmgOSah7A/zfiww2CtLGObm/24wnjtsarT9moFY/gxTII/mjS7y20IpqMRt8Fe
acujDNQBYKQXCToX6K9vasf7j1+GIhreC/ryinr/XrAmHFxHkabXpaDMl1p4Ab5XMzFvV61qE88o
L32tlZeXvtoMeutTkiQ15RtlAncyGpgp2yViLmjTVdx9SyIM3sdJ/3MsMPQaNdRAxL5vwWzJ+6Rn
oi4n7ZRppXYCwezDcls2R8sD7qQ2G19HUqyOetl8c4CV98PanMZVPc5UWomWXNjie9SbQ2usRjNG
/BA5566p+p0UXnfDIct1VkIG5NjBDYTyL0LrfrOCRZdfwjIhJ6o2I73LL0aJdRiuDBFKwqD4TSrz
X0ltW6dyR5gO+VHb4Rd/dyEic41NIDjLK2Gw16AWYE//bEqUMC/dsSg8oHY/++qYXg2+O/zlSDVo
Oe4uGg28G3/+RbX17s9MXWG9/F8a/rFv/y9l7WG4Q3kPJVuUtDVtUlOMXRFD6nqdiHTnJJfBKHmu
GlnWn5o6WztY/iUbtSeeBHsczE9+HDRqeX70gLW+jKlPL40NqvHHZ173UGYWQR1yb6H6M576M8vR
WqxJiuPLaGXLYuZtbjbZioLj+aT67jKoutyS5o7HO+bZ7dx+MFNg5E57plSMhYZV4D3tpZFzFMac
bzojMD+pLTXWlfNHYVLL2UfTrQNnXrWxvNTFYB/0xRd66WnLS0BtNRHY2V/fhvL9q5XrQvByRVbo
mpalK8nYmwz3iCcSuHhsxgdYGhsMuc17qv4MFu9NcvBgJFEQz5gxG5CcoAmu9ZxsRwcmDHsTie5f
RVFx3vGIWjG5WkKxre8kP8KrhV2El4Y5Td4jJFDx3bkI/s4WMlBXUSivtiATSGeNoy635j/39HbP
TRpD6/bCcD4aqp6DTKO+CU1vWEkxCBvNJqUb9VK64S41EGAnqfToi08Skd+JdaI8a24pz01DBMY0
Y32juq9NPYofh7yOMXeQ5zo6zh1mlvgnOiVwIKpONqQzxktKiRf/pGWznTCO31HGdhsBvPEIt4Lw
5Cx7SKixejTsL/XoxwCzq08O5XDnBJedM4wK0r+v/XGqfux5HSNzb6wJilHbL+bNS9Jy4bjI0s8w
6KUSoR/9flfq9rCqbfNY9hQG7qoKuNGvLxKVBn77FnNcg+c0EUVLWhQC2u+SNHC+gAr4lnfsXHSM
0ybtwno7hbXcF82QQRmxOqIrQruMZRKsm2Jmle3JjzOFtoSggNeqbuy13R5m40TWeNmbV/nC1K2O
o8SJOZIzIqyayuS5Ck88UfM71SMDw7NRlh9Vb0wKahydMtiSeTeBrKlKZhrWNtupKKY7TyUIRbCp
60zeZ2rR+9+9Jrfrh2pp2D9Q6nGvD9amn2b5kYKusPPCb1GTB8AbBtTBQWI8GAJaYGE14TehD3+m
Q6s9Zmb+jA794g5tecUBl5W6MyIep4HRNt2LbP7s+fjQvo4TAnC23gBJy9UAVP76XFnmkiz+x8ki
pW84UhBVYS0o30+WW7JYtYk48wj/EOMzaWaXIhA8YNUmyH02ecsj8Cwiivkwk1tRCJJf1Nj7w8Wi
BFihIM8v2LFBFCe6sHt/kPqk+hu9XXlMAqnWV+Ioe6YaGurl5Y2ISu3Ihmj4IapSAqrQbiwygNlF
7VXNi7DqVXyl+i97lr+KRcPLwflcNxct6+OTX1rb2G+auyynUHiV1pLHLYqdl67a47oyuU7p36pT
lVZz1yyN6mqptI/g6e4tPWxfhl53Jp3n7zIUWavXsdfPs3g0oLAjSVR71Q71N1WX0J4PSo05qdpR
4Nu1gj7cnwpcZUGp1ILU1tB/miLxuehLeYNs6X0I8r/VqGd29RXeyLBS3SiT4b6cO6zRl8/UdgsB
MsmTDWQscSLN5N2bI6zNuQbz0DO51dC+9B7+LEVK8S271TEl7DWAH+FJ1b5QvtFR4pEYHVBC8/bS
fVcVM7e4SkYBtuWgCLd+LvWLasSy5Q2GV2ycrqN4PhNY0BpwawAZwFrxq2uuF/V1ZmYDQDzDyRlc
DAXmyx7VtAWz+ZXaHCeD0sLC+/IyNllefTCAOq9SeMYP5uTtZiM0n/EsNZ57J9oIXsCPqle6Vbzi
O3cX1YURnW0gcgQH1cU7ptkbbaMDDOajZvfZr4b0ZoMCphByOHOnIDEva5ul1YzwQwlSel1bBlsQ
mMsxSq6idrw5jopiLZP1fQiBC+BcN6zcUGgfWS+lBz1qwq3qyj4EWszE7KC6SHGYeDq2fVVd1vcb
Q++Hoxww3U2X14NqKvU8x+szOmvhM25HvDEic3i0iKzNH6OUB17qpN0xqgznDFuG6mrS3d5qAI+8
KSP9WxzOzaHPvfrWDcOPBkBDYgC3fjfsYck3EmxELPL26LH8ZFYsO9Tn02GAKtW2p8mMvaupWd41
Jrxuc0ulVIlwAS1DameQd9OmLhwP3HLr/diN4RhXGR+x5zx9Oe7H0HLMFGsPYc1TyknG6+y4w0sT
uHQBuw57j/vWjKwDkt3gGM0G39wS0jnHvJLCTWpA/zXL+b7umonEnaE/qkYfG6yd62E+qq4/2NWt
4zXZVK2erX3faLddNTXbwiHwux4Dd1fV5ni0vR4YSPKM4N//K+/avxw4Tx/BadYEb+voiiwkP8e1
mHamU8xPhYBnl+Rry0+bm2r6llWH4Vod6uLU36oxTh4rkaV53aHG1F61wy4IF71+osjBl0mpFclX
UzbQ5RoXFXyWhg5k68FkBhLFYp+inCAN9TXSCTiFSymf7tXFHcmyTaOP7tkurBIw7LJ+XMbmCrlW
gQWqtVEHL2PdcpzqTctH1efDJaL+67eT4SxThTdvJ9AJFh68FrU+jqOb/wIoaE4sszoC9D2mzCBZ
rZSUW5TnBEAJ/L7ew7py3saZW0DvjCbQtT56kDEvP+WtG+yFBx8x7EOEqUkRbe3l52a+vaiqAaYT
9nJWP8dkXdjHcPm11VC8bOVu+imSqQY/on/Zp4Z/fkb9nWE5dWro5zi/iQ2n+X9/6+e4aw2YxaiT
bjXTIdWGckU8scVOsUXHqWfFo8Cm81FSL7LBGzDZqa7a4Xjjfc8L/EJNYv5Y4kh6l8z6QfXUUQBF
kn2cO9jJ/vxDc4hoLcmC7KgO8fPkeQn/7nWZVGfVwDGozu3SdCjE1tngZKTa2dvEcEnho1DmrvoA
7GYe98U2tPXwiSoKLJUbxzhOVkF3zqwLypuPEOFgFmCHgLc189GjOhjms7YjVwuxpGktSPKR9sAk
H10IWdJNacyg6paxeNGKYINareykco6qq3YMHcXzSVbf1KdwdEnIddoHz6vS3dBn5abHyPihI9Vx
KUdiSIZL6uJnV+1UUr9UWC9HvMgC4/91lQRQHaaGxGze7AZo5MhMrfYMMHZDkUyrcbFLNsAFIB7T
kUVYi2f3y67GhrqodqnBOi/HYq8Gm2F+xvTzC7pt4KCyY0rvdA8BqtOc2s26+U2gxFpW5v+4Y2zE
6DrEDQKcpkGon/1vVmilY0WsnM1+12XOvHP4LmfvZxPO2rUDJHfKArCfXQbvofWCW9NSd5OlqfuY
zV6+CxS/ANELavYR+F0SfdRCJnMjHhoNjgj9cKFuKd2YGvESCDVYrRLXukg8YDZaJnaDP/h7CRTs
E6HiP5PRuy3qzoNw+/FBNUHwdZjL8p46um6Vc7Uefv3ceB++sDxbSuTXjokimymvvSxj3/wIWHoP
XkFqY2c1ZaptajSy62kJboULylnHNX6V58QU4sKeCbNl1iEsljyb3l37MmeW5Y57eHiwWELLPY2e
uNZeZlG4SqWltCImZOSs912Gf7ODwkrrXTTKow+jMW4HDGRykNMLLN8tkg/JKKfjbKLqd/1hP5aF
vKSV/nmIu3QbUJr+GIumXBWTuYEMKR4Ng4B+D6iI1MWFQI99aACWr0zj3Ac1Ago5Pdq5Zt4cUxNH
L83/QFhr3czc+CDHZjw1HqR6w54RPY7pJQ1bfMXG0ryVIVzGPnC/IE+YX5zfncUR3ifIsU4hTqxM
lkOrvPG1T2Hvc3KZOZ4qvw7+sJtx33c8a2HO1SjPps9qeKih11lmJbbqQ8TippXemOM1m7T8U9Lt
M2pDP3UAyXcsPA596UA0reaVRmI8tTTzc4q6YMt6Kv7N+vP9koZHngOSwibJZUGlQCL7z7PvibQp
Gn9qd2S+MyrmPSpjfzZuvhQsxRIetYkrXGw2MaJ1XtTucjebo5dfi4H6V807vzYo3Dh1o/xeYjtw
9g2oTLnlf2yTiZ83heQ2+1pwR6VUcFfbeKz9+nJWwc2397RwuaMFwWEqgtD7Lnm5t5dzm1oQl4ew
29VwplY+IOGrakJqSknHwADnQnN3amxMuuAsqb7WsHh4qtyw3oDL93d1NWZPpGVByJbRQW9k9kT0
YwBB3ydHUcXTGv6mBMgj39bEqwp3N4v/Zk6LJxZIfmPVCTu6phTmRpO4YxIh7tRW50fanokxYeRl
h2pyDIvW3oSx2qw+GsazC3EQMxRtIMc8fG/smJR85+J/gKnLmVMSPAyyK3b+gq2GjFk92S0E8JaL
pjd60KJWwQLVn9xkozZV00s7XpuROb0ZW2YUDY/o2PnNktl7F4rm8iIoCteIB5gL0tp7dzZ8yDbJ
YAGLml1d3rz0kYqc5JIlMn5pSon3WDHD4C+DJnjoWypivXI8IWQIHvQpLQ7erBdbV7NdeNYod/DJ
nIx1hENM6PkfzcEWZ9FGDZWQLje0Hw3bsPTPeoybvZ4t7oIiWPeWU69AEmnIRjZiTLN9jNDtOY6D
aR+2rB+kqIxD0OAwSiUkVL7S8w6h0X5rAzTsL2Nqh1MLfCW67qJ6GnCMTVK5sMQD8OdBTAFuAefj
mmplv/XQlq8jXnWXOctRL2oYeGCgAghpANVt2NM1zyCOZfCs0S8VKyad1qab7OgyVH332JbdNvfC
GnB0Qloia81tnSMvw5kBuckE6bQAOD4vGToMmdpe3ydTRywLR0UWBZP2+f98W5E4BQ2K+wcJbUcu
J/rNWwKPGIQbBRX9gaj28RLBwwAAdl6zBPhUv83qmuot87nq4/IwJPFZ4gmSrprQq07e62ZoxvVJ
DZYC1Yyd1NNGi8MKlRYuJWpLNY0mvZ0v5msQuqQUX3YspnuSRPRkl/vQLYEG1rxqp2UdMAsx3mo/
64noTtsOA6uLahZp0mUooE4j7junE5ZHpvttxHqpXRVF3V80VwfP5tGorlvjVjThnmKI7PzazL7V
YmZlk/7RvGLlW5iySUAL3uJDU4H+IU/qrwaPEz5Qc3QpU2OGVo3nxq/PhPd+ms8txeSeFzZlxkI4
xrszYYP1xqUkqMgLwMDrgpl4hQOhq+xCfeNoInjwLdGzGHTMQyTd5qpN4T5wXPi7ZZ/eaY3P3RKE
1dadyR6t1GAdpuldkdXuJh56Zw28Dr21A26baoDo1sqmWcHPEB9YDjnlhTxpdKo6flFD5O6uF0Nw
a5fGy4wS3elx7ILi2i2VUiiJpnNuetWt7NKNwVv92cQq69nyohPEuGAVdjBc2yVcXSwx6k4FpWeq
8ckULfFqNYofEVMJNzqDtpA3GzMI0VBSUkaORLvNkAzhJ8fG+Kk2SYyt1NjYkmLHfYYnwnLI68E/
P4+no70SrKf3k9MW91ms/0Zg+a+5FecKhayOQkR3bNZn7yaYS9VvbEq33GmOnq7QaPk7A+zDc1fM
wVGr9GE9L904CK6FEAf1BuFRYW5fwCv4qnahY5/QgDsn06ow2+DNdBrlZ88W8ltdtlvdSLQnN420
g8rFqiYLIYuNVmbvIpewB7oH+Wg5tjxjafUt1KMj2sXiaEHKOI4lC9lFoJHkFjX7sv7ocFqY0LSb
VNPg7vTkL0SoNdtp6vqT9NK3TZ60pD9fB9UxfhsdwTrO+2iZP44qTbo0qvs6lmSDBxnz5zGvu9M2
+TtE8X4Mx1gAIuCd5rZFu0tl1K6bDNa4aRvJumuNvthJTBMSLgMvQqFXsKzaijDWj23a4lWzrHRY
Xvo7gsv4cLjM9Aw9do+envt32Cv+QZAnR1Laeke9FMajmyxOhfnvqHHuf9yyLDBs6aH68VzzfSao
q6d0wseu22Vx7q9R8FmH1iMIvq1wrMgcvUEcCm14YqGCHdccoqHpWKr31Kwuc+RCRJBURPTcuAZ6
W4x9eOzFlOg102MRQ3xdPJ4i2YWnEL7I8hRVTWQW3c6rks8Eisa7tuQnTEaju+Zyvop0znh2Ladz
0CFptusOfhB14gh8enecAcsUPxrVzazhvp/n7BA2A1Y8bkZlrkNsTouivTvmFbTXNH0E+GSvEt2G
HaNZ+GMYMtmCl/vWSgAsxC0rc44vI6a0bTnIY8CsdDEZ3c6Nd+BEoNnhCQYT1j25y3qiHYzgFMzG
KRprsS6Svj9ZGZoa34n2Juk9XECEvgl8PH0IPnfbsY/qxX30GQOlglLRxacCIeHlZZyMyd4A+otv
d1xvumiZnC3XhxFpaI5qPIbhIGZ4ixHzlh0soNzSm71bVBZ+NGa9w3skP7f46hSwX8YrpZPmpYeE
WRVdvJv8OtxzPR6zQPonqJ7NrieeuRKLFSb/wJwzgysidDv3MDMjiXjrne0koAqv9tr6nCz93pus
Y91GBMy85jmstC8YGpWA6ejVs1lvSg2LvABX4bXG7GevcZbPA3T41dCwBF/HTf1EbLK9Igmon2ZK
8vZOGlPFO5NAWYvhSU+wbhuD6ilwo2zdhs18lFY/7SrmMRQKVCdraSLWKSfVlUP2EOVhf52s9OtY
m8ZdnnjAoMOPpBxxh5tDnEfqeL4A9pwuTOu9c66fgYlgdGhQW8wUgaaIfe0300rrP6aV0nNciV7J
hq0g3mXN0EeWFDYNzU6MXLDGEE4nyozHk15A3FBbaoxQFCYh0SC3XXJyAxkvhPcLj2m5uc3Bcp8l
83zIYaiehZtufd4Fp9KfgTWJuyAQ2snSK/NMOV57GFL7VC5ymXIK0z0Fv8/OzCTBcFhBesBS09oD
dggXAxH+fKshGu5AV3Pt+Ezffj0DeF86vUyqqSylaJoCUv6zl7DGm7kYQW2tLoXT7Nxmar6X9vw4
oXU66UtTL2It1Q3Gm9d31jFpFsRKtdWn1txjEzatkI7k+6Alt1mYqbyGy5p9hPt2VV1jbsOz5lm7
3tStM4j8jUm+HdAbNPaxzettFTvIB/R4fo688SnsZnmIZie6JCw0yKQQ7Ch1SszFb/Lp1jtEz8vX
hhngOkCTkVwgxnz7tVsBPKbvseRpGqiiCI6HJ9+Yo0vs1X/ZyLEdwC8Z0p99bC/Wqpi7nFTjLVuz
hhu5bn6qczFcFcoyTPVvYLawaw3m6ZT7vXFsR1NQotDhaodWOmRScGqXeaSRpPklC9yvkCLjvbkk
rVXmOiA3/Ztvab/LMapvSTm80D3pOLbjLnXzb06uh9esb/JvwK7R0LAEtqM7Z2mqqff2Q8Vbf/Fs
mpKQ2FPPY0p1jQCKTyGsu7Ko9TXXd3AOdG1ad/nwMJhDdxcHlkaBtsGvRObwKOchhhnQiptqkByc
HbsUzMEYKrvJP3qlgUdTWmWfBgylorqVd1YnzZVfIxgI5yr+MLAQu5v1WxPtWHR8bckMfgwbgZtg
j+9JspQkGSX/6zojOB5WqEgoIvnNnfAflwRZWIMLwvKIXbx/DhRWSq2fGNodpi3hLVvK2VVj+ikB
OQJPu7yj7h5bqWZVS0jXDJsFoRSqb92zPtoA8DD7XGMC6G9Gqxe4GyTinp1IpZoLIi5/H1lGdT87
QX0fk75A4sVZsZ1iXerdHyL+Qz37uqTBeq5nMoEj4q+/43ud23JBSAf98RKh0bny38XnsCVA1yco
/fWJ4+3RA5QOaYxqWCPRxAq1S+uLauIAvjZr/5Iq8f+NDQmQHt2B+B0MWXq2RmlshWD5MhFNvToG
ob2KcFwf+fsqu0Oz56AWcGtzpc8yupajyQ0QzTtV00t+QK4GczS2aVH1d2ZA7agf5O46D6irqt0i
34xeh72xK0usW9sOcDkFQGGQHoqkugtsH+yr7/x/3C/S5Ue2HaJXOj/QP++XIkm6fATUtxsHvnXf
TubFLoxk21S4wg2ecZu1iiwklLh1unhkOmNrHlo/+5TgXauvLJBZG1BByGiq+WY75G4JWVGF16Y9
VCqRbBqNwraspFSfOvEiLr2nESXS8soxlrfN3GOA1UXGhyYJxrMmwvYgDO3oh822mlKA07kAmBX2
Bv7l4+elsF+QwPhuG/luKIT9V58UdxV4ni+lh0ly+zlAH+ytUvt3gb5/vzLRilP3YBqSXBXT0H/+
TnOZ62XtEInpA1Ou0inzdl4zOWvHTG6FFwxPpV89hEnCFMg2i2OdFeFJs/Q/+Y4dyX78g6t2tC92
I7TjUIyLV3V4F0ZpeFeiC6A65G/cEBxAeF1/gJgtwOgWLG/SQd+6Y6bdCWeud7++NdSz8J+xPqkb
FqE+npQmOa93L0IylVFtzuVS9tjYuAIL3FuMDOmYY12aohAYEc7rkVjbpW16n0A8Ni2qkelItYwT
HhHxk/3ItPGerP50XzeRedWQHFMgFEUT1T0/G9E5W9LE3drsYcHJy2Al3TkOg/GCcyR+QGpz0svx
MizNPNT7eIxG0kcsgjrHumoFeIMlZZQNcXrqy67Cs7i7OkSnDpqvdecmbbxNZ8J5olKoIMe6y0tM
TymtrbaSSNeqyK3+bDRkfv12WL4q+JFFTqj53sJjtrRjmFnwUzVj6ycVCd/QGIJ7E/n5S1N34XdD
H5PfPKGs5cX7/jSYRHZQOVJv/i/2WYcIvtS44HcJP9e4STJkzzWlPbcyra1j/92c+z9Cr9buhtbU
7tDz+ietExfiV9Y57MZrj3qZok7uGs+Zvs2Eai6qGX9udQSXVpVeeVvHtOLTHBDR1Lr4MixNXE/P
eW7FVz2bumvk1djX5oTbnZC6nqJ6+M1F9x/fFqU8hHqPNzSVH+/mnnYWUh09cTHjNmas6wBjhU56
A2JCkeyC85T7mITK7O8pCB+mfO9k5NHiathgItWdtJmK5bjuDmFNJXHtHQeqfe9m1wWKa8KaREi3
9fsCa/LMpc6LEPc5HsZPXpySQ66yck2ipgaj3su9tHCuxdIFrW6vJ6ztaUh1tWurSqf1FGgID5em
62258wrvWUasJlRTBFN5BV15nWZofqBPx501tNPNmqZd1tfJY1DyzBpEf59EjXvISXlsKOJmnSWH
duPm80fDzLVVNBclS02zB8aqocNfyrmJnbrbvCJQnfjx75gG9r/f9wTcrOVHJ0+FqONdPKXEoZpp
n1+RZDYPxODDsz47wyGkSoVSv3QtG4NklBuzJhjL760n+ltkWVgsiJ1MeObnc1ptqgIb8qb0vpZW
YS0TPNJqvX7V5gU+IZacHMYzEvreyvOnbaDp07FHwBZBzNBaebQoBcOzsMtWbqd3J2Th66ovrIOj
jda6gmVjORK9HNouK834aTT4frWbH/ox/P5/vxSXTL+HpsHgR3kfVzDbpC/LMqt3Nvy5g9P8kddZ
9zWx8fnSzCk5pbq4BPiZ3Aw/NdbuKMReSBE/uU3fXepGbgI9P1TYmFAiUIUHL1PCSde9NJL19Ixf
NSU6+qoq3eKDM49YjGYy2Ix6vwny6RvAEvOgXoSkv1OcVvdTNFknD0cK6B2OyzoZ/49CNvbRStL7
CdQ9K0ky4BTGNPuqibdlk1LS7Ztkypb51TBZX/wBnYiKd/VL0KsakwyfQu0alaN1QruibUMD6xNZ
aeZGM41pXwxEyrPaoebJm8Rj7friccbPmHgbU2bz3E9TfQX9VP5m4uEs8653Tz2HnLGBaHN57r2f
eEis1gisadXODEtSm2P26AX1n9nopNAcSp7WoWfu7EHUVyri9SO+E+caD5BD4zn2ivhOdI/P9HNW
xReEZ/uywjwmXYgx+uAOhyjB96sQ1R9O6yQb3mcYwTN7MG3rKecm7XP7W1Y40TUJ9HsEi9FmEmm3
5x30qSbdfIIBF6MZws1rHVThTpY2dflzQPhQkGgNKt792Td7TMaVineAfQe2MgUSu+/+KQxC4yIJ
knixbYKGyZKzarDfEYSMLLxKTcIzv76W1c/17uf0SOJYZOSZgf7LBYOUK1W7sBB2c+uyoCTltcXd
bdV1mAhoCeuQqNL+GkX1uRgMLLDtmF+499odseF+D5boag4SopLNIxmuIGGgj0EKNiab+4faRNpi
8Pkn26/Lg40D7AKH9Ova/yNjYbECJ8PaPcIo1hhD3tZc6VE7urcqacDyL8jmwOCs9uX3iCLlX39x
Z5mk/OOLk3wHEeVYZMlsT38/MeNuKmCicx25s7Mz8gka21BZx6pLr/ivRbtW0801eiE8jqfBvViU
5PHKEzpJ+ggHeeg4WBCX1lMyPc8wGPaVXmaHNrDu22TQV8MkKaQb0vGKCMo9VJDod64f7kZ8R29V
Xpd3aLp3MekBhJORs5u6ChELz9OWXEdFCZ5J7ZWcvvM/ND+Ns7mpYRogwRm/N7X3oEeZtuLLIi1J
oh6a1JA/Zc7KXGqacuFkJxtThSHGZn3OvZVZhVt/LFh0jbWFZX0cH2she2JPxXO9xLkRWdintkKZ
+OvfWCyL5n/+xobueup2dR0ePe/WUOY0N3GvuekukKz37UpeS4pRrri3V1t/qLHtWLrMTBb/LIoT
rrOFLYP5oIZ17KoQui1HqAaT7XRNgmKgkHoZg7CwLZk9riMnzh8oQvbWvuZ0Oyvtc8yXGEPHrm8G
Vk1bgkP+tTNQQ2CJOHmbuGjbowuZ9T6RQE6Yd+rf7eDkFB2huqq372Vq9ZsocACVsBhd6a1OjeKA
+F5tway5JcLFGvTnuGn5Zv5y3OQ2f5u9PdwmXiGrvMiyp5CV1K7NNAmOGJ5E6ITpNnfm/mMedN+K
tknwvI9FeM8SgvdXVE+o7Kduq1kx9fx93zGLIdxTZ773cRY96KPebK59OBaXYnI+ilq3SDXlMUX7
3giVCSy14u+CnjhhImkQVuiLayLmJNlzlspdLMnCuSRhxxWTWOM3DxXj34FCjxyZa3ggWJk3WO+L
xGwgoprlZtFumuzwGmBY0LfYIEJaqw+jpnm7iff6Z7f6YOFz8lW62Uyio/aPZWrPz1rk3zeWVX+1
mxk3bgyqribYlnIkqefHodxaRSMfca/P10bWDZ8JNz5PdYApWApwH+fKYCWS+S7oDecLGmuxinQz
eA6wUdh6mgQu4bQbQlXlUxjbVzuLqjvVw0Sp2EujTTdyKJCMSp73XQ+JUEPhu00C7APLTi/uDMLl
B65qnEbNlCrIMngm8GN9WHosl6g4b1A+V1r03BvJNzG64vLSGxarp8TnR1l2amMvzzoO3ivVHQQx
oyrD7C2frHtJyRwu3OKr04X9LaD2k9mtKCE91TgjZqXmnnSi8NgA0DjIWLcSXO3KGib9kkpCJCtg
vmLuTNR5mXhorIE6Mc/pv2iRdm65rv/GPWbjJpr4ZrFGXrWC9XXcNNoWWfh0aX0iU7bfRXvPHt9/
nNS5rT4exp38ZjcLcy7zUwzjXFyhvYgyvyQP7usoQnmKyOXiyjw4mohJT8MsxzPPdG8fy5HqNiSp
W6exzQfudQw2m678kDq4G2ewFT4jY/keomH7Tp3IkcshD1cd/3gNbwK+KFlN/AX/8t3qsZmM+oIu
9VvWhNQrjzIaT5FRjyTs2Ep+bo1Bo/9mNmK4/1rfU1dOEERnHQzAXL4vJMndcO49W/e3XeUPGDI5
4Okiy9tnCew5GxkJYs8omXYusyQuFkJBmxT1EQLiR3XIAkM6VpV4birCvq9NtXSltJoTKqHV63g4
S7zKw/rHsaprmpFPwff/o+zLuhzFmSh/EeeAAAGv3jOdXnLPrBdOLd1CgNgEYvn1cwlXp7Oqq7+Z
eSgdFArJTpcNUsSNe+cZ1L9691WaLENHt6vfBuwqQgmrABwForfjnlBj1HgzSf+1e7XllmC3Vfdk
ELavF0pI/A/47Cuoo9NdU8lsY9IRu4SqPYeMxQ9QCG6O3NP2guxgyARHiXJGwLrFcKxGPOREAaqa
TdmMP3rj3qLajqGQEN+p74kryi0dwqnpOz6A22Y+lANvCs4yzfQ6n7vDgNJnqbG3moFRLSotlwqY
hBXENxv/NhuadmkygWAQYSNHD4cHiKNzvSlC7YDxbnwpWVTcEZt73JbWYfBa1G/9wwrfQhtpPbYZ
nheVw7ZmhKSJ6N3d6MfsSwyuhSWYDJ0zToB6pxFeuHGb2jmZNBMry8aNBtWbX5NC6R3kwF9sE3Cc
DO0KmuheBcQex/M5b+WwTIQESEVm6rtqnsIOrCJtW9uruG/FzqCIeg02F8TzsD1F2Zvb4+fVosi3
AZKfeN+psWecYykC8Nm5AdN7Z25oJCja+bA5902e3PYyKXc04DRTvOgUymvxPqMlGBetpTtwtzom
ofTu6pVB+D3atC4eu5yHNcLIKg8sEF45PbQhZvTZ5dJJQA6VdqhkUClGeIaINg1/8qHLPJNxsnIH
hMMHT9RrMvpDyv4vv8p/P35CxwWwFBE3N+AcG1vsSz4F8/GslEwLO1oDsT2tnaTBUWwy2lvwQazs
goVI2iH+SKzfROlNVz1A7QxM6HntdjsfVI17ajJrzLZQSMSGQVaIFU4xtsZ0CXr5BEzFbEC41ojy
lox0NdjAgk1QaMu9fEucitSUfnGHT1g8Qn0btLexz15sFHWtuG+Gs6N7sf3fGzBoVofz2fzTHszD
bSmY4aWO42AHhmDkr58FTnkDKGBUugVwa5FNFZJMk/MNGrH+/aVxemcrPGzGUs/NQJ8ZO9ZqFnPD
o7TL06XX+9hrCk/tLuOIBr3oHjRP1yUaPGP7MgpOZPLSDFlcnNx2kB44pdrxbq9U+cR+Dx7ukwLd
1e2VKf/DLot4tucD+NsQSzvNvmQbXQOJXencSCeJT8xvolNnF8HS82p3Td3rwGhBx8IyFhLRLDox
UKDdiMo82sZFDHFujCsYCKCKFFCV+dIDw0ANZtbubGlAKMiW2YgWpmfLxOId1JPjOosLe0fdUkVL
C7+LF/zV9V3BNGJDeBK8R2yslzj9IoXhDfLFlOmKNTp5Z0M17qoBOmI0fahRBsB/2GPSPlqsbR8H
O1gZxoZz4qIXcmtY45FjI3cID9BFt+fEr9Y0SKbCMLGsQPZzQ7YgH1BvALQDeGAx4dKo5L7tVXCg
F/BHS23dSKM8cfaIuVc/TqsmNjZCW5nKVz6TYLSdX10mqXsYex8wQHhid7zmVeOdoXbyZUKZH4qI
bf/RLtJ+I1B9uuq14I988JpT7gy3DYjwmyXKSb7+yZemuqz5NoVOgKOimQ8Fir1Ai/XBBu3kD0Q5
n71olC/Cl/0GauGIcwVQsAawrlySB/5G4/Ted1ut3Iwj8qRUeJ4gQLvTljftqCvdEsQIxZh/40ys
dB+2f8VO+m3gUwZORDOtCyTq76q5wRuZ1jQAvPW31E5BgiGhFt5ksr0pnHwArxwYLoBhqUF/Npkc
97gue4iNzB6wE3st4jLeUw+4U3PuUOUthLPsM5DZQk/x3u589YiarRur9dxXpLYRlC6mYEldO0PU
lkNECPCF5Ag6kHrvGdxezqGx7NvU1XX694A36UzMPOa8K5eINvAdddtM630lgePt/QYyAbqojoMI
miMOkgglIKALicjCW1GXZTWOJgpoEfpJkRYFwEUQ9h68Dt96YxLAd37tJygB33aon1uQO03MrNJd
NyA9hbg4eJPj2j/jCc6e5x7EFr0zsckBGXIZI6q5eaxCodhlrB3d/495tCbx1/2veR+v8PF69M5Q
eVadbN59nfyHsCuqb+BKyFdTU/oHCXYSkBUod4WzvPelDXpIhdgOmKeQAjJpGJ7b0ZK3sXTMJgaz
5oufNWfy0EP5I3Dr5mmoLW871v4IwGoiH1kHWmLyKCNzGwCg8uZ5k792q+Z5AlUZcuMGWaomBXMV
bmT3fhbhNAFw55s3tS94gNRi8RaHpRYL27ee+WD4G5KN9tJKhuE+tfxoY0Vq2tMyvAvjyzK1lzjX
ZVA2jWUO12XKZs7F2U20V7myoRoe/o+1ogbIJHpLoVW+zL8hrKUtHBNUin0Dz133AB2QxyTD759+
ycifIsvHG9RWFf4jS+UEOhJsjRYlQiALGUXJXS1T9xmiQ/0CCamfXRqlrg4GiBjVtrkpIi1uxslF
DMMf7Xw5KQO0bqJAzFiX7QM13rR0e4TPIPuNbZD/6OP+dMshjQ0RWst7bEAC8mgDd2fXcfnQR7F8
bKR6Tw2bvhqIxeGQktnnqEkYQrBZsqIB6O3iKMesF6iKqV3Jh2yLssforYvwOJxnepbE/qjHIQbH
68OltM3xF9AktufIzs/SuA87tiQ2bp49nl5UAYcI9MLvR7NsIeAMHlzsjqFFipJK0G18hQz635Up
ygcrAmFtMvVir/Blecx0uojsPnu25ibtAfUHlfcjj1P0/PoQRiw+kUNXoApDJ6k40CCIKxPgrMLm
lrqWVTSrnm2zEpwsmp3x/EJ6QNj8u5Wjfilxna9FMVRAAWuGevuae6u8Apdv2g6rgmf8u48zL/AN
xr1PWNPcxB6qtwAeLp8hef1OHjwZHlzVAkXJzfM0QXe+7CT7MnxcCd/6m0wfF+SV+D378mG6XJwy
T/PTpMLkefAQtQoESuSqqj+0BYL63twFSBLyJZAxA7a0q17bLkBQrBbRTeatG1DjH2e6snVUh4hd
GnDxbZEIWxSZQU69YPVNBrJrfrQrgUwKag0Vqo7b5qCc9GdTpSXKwZx2f7WDIxw1vbPH1ab5dMft
CvyFKpzLfD/my15Z2yqz/8ZtJUbgHQ0OS6DftzuIufrtT5sVd9auCEBjSS40EOEpf7DzBBT9mHX1
rbJvvaqcExJt0cVc8PilzmsBUG7wahDku41i9hb6Cb/1Ojw8qryMzxIVasvCtuR2QAIV2mQoYF+3
KSCmNEyO4CAFHU5tqgWrPM9aQHNKH2Sc7ZDGji7LIIWPbR+EJRGKONrQfztfKPfQY3MvJy6Cf3oX
dj70Ij/rzsTGR/R9ZjyGEzaZmcVQSsSzMDrVrinOWdH5i65HHVPKsuJMjfYjvo/96M6e7GVTuUtP
B86TSLl+AI/iks89aB9DILJWOwjEszP1RJLiTNHUeCbOg0VQ8lUe5fmWuixAQYMNIppV4dTvscAZ
qvZVtkX5wPBUMetvblXNjzJDbIoZ/Y5gDkc2dbLuIq38u8zCCVKJIntnokBeCa5NVPzVWcp/Ck1g
bXKZ8RtINrXnyJqhKIUofhTbPETVkOe4bMOirL+FhOQ2Qd4cgOK5WzN3O8ysxrJshgNdJcOI8qQP
Z6jMa//WUcDRWHjWkAtAKRuvHoN9gyP2sZqb2KhiXdoVtObniAPZ6KqouxD0cPISibjaadD3kpch
s4cbo0FWCYo3TL2uBP0N60i2ywCyB9eVxk54mzrx2Qa5/a+qHOK/RqdY4Gjnf4eKlou7v0ofkVYO
kEdPwtuqCAzO1cCumaGeXj4mtRCoBzbX/x4r4JtoUgh6uU0HcMMad6QfbmOzl7QsF65oxjeZp+Wt
jcTbqvS88Q3yk4Bz5tq/+4Mbm93ALPnZrR8SMGIjREv2YODFrerEq++A1hXM6fplcoE+QYS1/16n
8boEWQaymbVexVlR/gBhsAR/zyBecdOWq65yfVQGhuk2sP1pD9Rcvh8KMJT5E6RiUBYbdue0zs9y
DgXblV6BRJh/m1jsQwkxTx8HZo0bcP6YvWer7o5VNQ75jds8ASUAmFeW6B9JmSwiVuu/udCvdlKy
177MoV6qZHJKU8/a8GLYpT4iS0UNOafQ/24j7Yi8lVOCTTUeAM0qxy9p9YPMcRL9ZkalmFhM0DN5
qKNIry3e6x2IXou3JrePqBRrEFbj6l4M8rlivnqLdIpjIjNiQ11wx1RALFvD0ShTPwPivaLZRtDT
xwFvcF0Ub5Gyp2Vk0nJvIPL6oCXCPp4zAFqfQhS79CAvF2j7EXRm6r61+gcfmaRXicrvG1l17ioN
imcHqC/ETZBbVAUiFB6imB5KDZ30JMvc3RUe+4t6ujGdtyhMbg4ugjtkuzbgV8lOVuKDRAmZHrIH
s4nsiIsgTGVtahuipHV7Kzs5vlXJD4Eb9Yurh/GuBvf2ksydSNSKlVOLZB/4mLPx+396TXHwcy05
fnedxHopWIIYS6PFjiFSfy+CMNlynBchR9fhBSqRA8QJ/OPm0geAWS3Awi5vrWEK7uu4CO7l2GyA
SnGO0Wwy0PQ49eB2prFiAktCME13VjBVWwfH533LTbsvehfiXIEYz23SAWiEX+lL7PiIQID+9Tvv
JaBlMb7uOEGuq74JvitkqRZG78CSo54bcOuupF2WqFQR9o0JdLWbsF878wmSRz5kpd5yx34BuYb3
d1qdfBy5IV2U2su+AB6yYE57Y5X2v67Gj9H/9LOM9wZiMv0o6+6141P9YFTKDkkZJ9ASRrFVATmH
Raty7wi1juzeHcO/MiR93kc2ItGT2+M+7lLxPIL3mvx56PG1q0OOX45XvrdITEHsHhAwZOFFgSMn
0BzhY1f2R1Tsrgd/zF7GSUIuXspmpacpeC/t9nuay+YepRA+HonRtHBZEr73XQ9B5D7MD3mMIkbs
he+hwB6844kHsc/RgvQ8eHXfWP3dSyzvHVHqUobHIW/x3xELb9W5bgAqvNk2N7Ervb2I6y2ZaJD7
OjzSla6QA5Daz3dku3AV5XJqt6rV0O2YF7jOoykM5MkMVe9VDhSeV416f21wz2n/uwt9FL2f5oZm
lGnuQyasWKtIQhWitw/4lz+HPngQQUSV7ce52xQeXwasCXc0CkHJYg3pUuQj51EfJFabpvGKNXWZ
l4a70Ar5MuFF/oxPHkI6BUQzaJReAyVF3y+9uu/ATJLtyXX0gUUWcwZlXjYvEnAoI3ctUP21iUUG
FuOhAyJfGWdp4Xa+o26ty+TQ+eUL9djskfvALhmwF+/JFiU6vym8HHtpgvD7rt40SDCdLzNATbxB
dj9fy8ZhCz/K7JO0+YMXy+hN9RFfCnz5z4Eqwm1qdXOpWMcOepxl+ICffw4yBWmvrJx+uDgz0q8G
WLtP07EZm86gffk53YrwlUfRTLX2nZmDusHPy5IJVHh9HN4Bzx1emGn6GyEza+nPXcCxvI3IoKtG
o27jD6vUF9OORqH8HCya3EHN/exc6fatLJLmxIZieBnA+lN5Ggjv2o2esCld9DZOgKjsq3cToKZH
FMAUAJuDp8epUVutYgs4Q+wFX9MagquAzNV7Gp2SaifAHvsISoTmgSEkQGYpHec2yXDSpElCFAXK
bsEgT6MlyNBQ2wbliXzIH6DzhYwRGKZRg/jPkXOaXruiHh7IApGVAZQAYb+jA6ioxp/+0k9UgxrP
10Gy4cHPksc+YbWF7HGQ3ESRsNeyQCkpioB9iBkCxnVXALn+yWbhMYSyYdYuydvDB3pkc0MDDTBS
d9r1l2R3TG3vNUAefZ0UT0MLdZauDY+N2xZPolKQoY7HaEuDtT2lN/mAaCGNjpnybwwPIQLb9eBn
ZzzY5NDunDo/3ZPJgo7Z5Yps124chWDPvvr8aQpqL+0dkuz4ajdPTPbOe5O1FVCyZbZBcYbzLhyz
NymvnpKhgOBnPkF4LJHOeydQnwhlpvFYV3F8n5fWK013oiFfVlBjwxkKQeuyEv2yatN8n03MfbUz
vu4rlj8h6+Kex2x6pod5MEq2c7ISMeXZiyaFmmd7Gv33JPJSgDfLmR0Pdac/4QndDEu6dumKwAt0
xRKR7bjjAHgCKIMPDSkgif8f5/621AUMMc+9Lh/gqbKulK4XkQFaxy8M1LHpMhzCCRBJsLdNqmI3
HE9DuYrJeBn6NEG5Y7osatOuyEjN1HtTebgsCLRvvy3K8KGqrBUSn0KMax9ElQstQYQHVfTePqok
nI5hVG9xqxwQWFM/TWTXXjnuuCi/X+2XqUmH33wf4D7mtgqV7VVX9UeUtFGHpoLXf65vBp0gqvfw
Ys3HysgMfO2cDEim2XRZz2Xgvh0Fe5CZwJ28xfcli6wMejCocljM3Ihj7B4uPRqgpmnrG9RvuaiZ
g+/VHqCY8qiM9wPZ23Tn0RpXF44Pd1lLcDh8egm61F1sVp4H0qyr92U2zjRAxbotW1z69AoGJW5H
XfCHnldm0QFMs6bEH+X7Mh2d0jgAd+usEO0GtTh4nri/5gIBf6vWNKlNcieHKkBwQgBa/TahnafT
Grz3qjWgkPqTOvTHq/AUm5kUt9WxvEkd29ukVdQe6jx+k8BN7y69sugOLpMeuAXmURng61NmWFXP
I2SjRqEGclhMtgJZh83U0i2Gz8PkXc9TQCIbQj3F+nJZlWy0ArnIJKz3SZ4CqPnxwnRJo9ob3QVK
uqCHBCIAz4XscDK/q9iKbYBIEB0BshWNP45/VyO+HtBBBB+vF3pmRaOANYbLFtg6FClghGw8UCjt
oD6Ib2cUFNgIL0Ya/7m4BBvUhKMvOfYie0HhL3C5QNM+yjK+Q+Fue4zDvHpsC/AoOdbMOVAoQA9N
9TRNwNVeBocA5QmxDblR3y+hy1D0MwnoigZpsbgvuyXyrGDvnVcLs0QcpMpeaJAmxRYKb63mrQW5
046yWhGpPKJw6n3UkLT4LaNltH+xX6WfKZz+4f9pjfYf32uQnq4+7NdAPNlVGFzWpt7lfTAUHHbq
JGuV3mET1txTFKbn+v4PpgnSjUjnGH1PriiNvScT9Shyg+PrnybSWrTyx0RlUBH2h7VomQ+v6/Lk
6vv1Zflf1wJeVt79aqKJtNbHH2Qm90tYz3vKWSLiw0ye1Pv4C/6w3n99Gn9Y6w9/1H99QGawQV3A
k6/clFu/DSDa1YLCOo4KteHCE2vaQFrGj+6z4i8aI4tfWt6SJ30AyC22oyZrykM5jk/Um5Cnemyg
MAZCjKS77FBrhP3Wqk2SJZ7GyxjRvUOFYPqwsOwWWmisQB1Ghm8jjVDN0WWgbcEIh20rHmbknrfO
PzPBKT9tkDaqF2Qs5pFwAGhscgxqIbh9yB1+K1kb3UM1FA3KD3aWqqHy8WEbcuzpq8pRa3KhAUCw
XbCZA85+mTbP9aJyX0XVeCBTEiJaWBdywVoW3tMkCLgBWW87364m6HBHGzBh8yXZaGanobFtZ1W4
udom7yGGtHQXiuJE6ShvGp+oR6mqjx6NWRqcALMnpY7mXl2w4vSr5yXFZfKHFgBKhWrwWRRShtAC
ra0p3DuAteOMIZ9I/PFqz9IM/KRTdgCALT1qZReojUT9iHB0eqTGzpLsciXasl2jMrRa/j4wO1eN
xO7b975+mjDbqQt4H+DDSbb647qzW6TZUhv8pOiNXNxEbvYWUpolEhYKONzIvp00cIC4R498jXrP
fy7JmqbKYkvykq01cTDHYMLFSg7CbWK2BF5gh78w3A7zUpJsgQgRVNGptzLAaeyp0Xke7UeAVTtU
d/9jLJSFeAsq52PT2v2NLHDjBjpFYjslpqgEWtLugRiarZcxWuVymcdgx07aftfOejRNhaqEHhXQ
tdukwUo1U7ftkqBedK0O+DYL1A/UR/a7y/DQgtvOSuyDKVnIt4MoZ14ZEa0vw22dxYep2VcgemaL
y/p15K09dwjwg0QFXsl6uYkDA/H3mWObbChe/XlleWyETLSdvWVp7+8gxpvsmF0irCOU8hAL65MT
KqqBiUUJ2tWUVEFyqpsBMrWjf0NeAyR+vYWxUSTh9XPFkgDlDm/XUGlolzZqW45C4znou6K7NF5e
hNAKBlHRbwPkHDrWIeMyv2Ug/HMWZItY6YG2BOqxWIMs19W0z1G2FXovfQCkcpbYz5a2UV01N6K0
4nFRBeM3Jq14+8lGl80IytpsyJbUiz6mURdS6cC/6NJadhob6AAxaSoFRwmlOGReJAD+RWX4tSE3
loIM+Fd70Cp/jbtst+Rt2CBluHUgu16CLtDJ1za2a2tABJNHGuyHn4P4BMYFBPy+5npcXvIXDIoF
p7l7SXVQ17emz12wOHzu/jY3xqgDbZJFi9/3LXJ70yOSxWxZqy7d2W4yPTKmnH2AZ/SCRsnW53qf
QRnmRCYxcW9ttxyJLkgtPyaJ251MX99c/VUPIFmX2iUwpFiy9yKoMqc4IrXm3UcA31lwBHyOqg4g
xh1HOdQ5K4SPP7S5LwOzC43mAiBjPiFftqJ5RqRqBRUlGGef3+f9umCGfNQyYcPUrTJpuRtoLkYh
cAUtMOZDl60vfeHX42mqdtLxFejfZhdgTX+6UPLHL0KxdkHLtHRAwYTImKW/J30Ybuo00Xfp6DaX
RrhlugCCakTFU58gVudDEpbX3utUFMEmY2G/AbTUfY1RBrnwtBgPoeztmzBMoU8dIhqUMuEhfZv7
xxLBh5nBQX4TM6t0WSH1PYXZTgpLb3sGZa4o/n6FQ/4nOvJPLp079BtUz3+1OfjDgFLyNQ4/v+8Q
2QR8U+VeMFK0laMGyedPdmQV1GqCusNtUUaHlIfVVzD42cgQONmzA27oFUAoHN+detiysYHGUK6L
PYJ947bVzD05KmYrFSO1aszMwNG46iuy0cckZU82qDjuu8ZBDVrR+huKzPPYQ1qkM/HBCYb+NThf
TuvgNj/0HGSKdEqnOS1+dhs5H+2vc8rK6l/DIyJi08IxVXxMczXd+RKcEWBmNKDhgeCzjYj/3Lk0
bv1oSaHnbALGa8GWI2tQlIOw+G0jUP+QRdW9CN323oBWFCnyckdvNEWoG2wQib+kt+QNIETWxstv
qOuDaIQmyTFvHyu32pEZzDs/Jzk4c991aQaOUyhL7hN3eE3aUDyMkJd8qH0zbWqoDq3IRo3MnRRs
z262u9pAvXDrRkN4oFlpCLZKwADW14ViQCt3TCQMtORYnBoWQl+2qfCgudra3P57MpAFZ6KCCogR
al0r0EggbodCehTAiTvqI/AO7rwUCbSxKyTIzGenwFMgFrk6uRWEaTlYeNafnOxElPhxzP7kmSg8
iktsLqKVGr5ot+r2vWf6ZB3JbE9dyMoAzOB1z6gtAdpd1cWZmrhwirNy1RrBnP5Apqnx21sx9PeV
D/nVAy9Kf5MA5xa6WbjKtLOTPhQYVNKwDUqFxi9B+Ayaqfy9KvJshyDlT3ORPndBh7tfgwL5wEZk
VDkPKNLv8K2z4xs+d01nhUfgMnfk0ZpT26D0pWVOBRXCweC9/9aA4nHnZ2YNOfZtZzZBoN2/eP/S
4t6PGOdUnOKiKb7wQiiQxLE72xqK9eD8ZQ9uc6DGwh72cpVEQq58R82khXm773Mg4UBE+fmG20SI
l0MjaZM2JkVtdrwcZ54PUBlio5qj/ANQ5G1RWNAVBKPtmgYrzwXo15ZOB7qn6YZsluBz8YtEHQzk
AtVd0EUr7IO8L13YuMvYRHinrBEPyMb8KIXlfRki7CFBQQ1dKVUAMCDB9UQTUruLIA+Vgz6384DW
Eq0NgafokPcVeGg/uqMWENjLdXoZTWmUun5lHS7dD2eJ1OS96FMBwhlIq9kygnJDL9aoFnOeuthL
9mNaTAsQqzpPoQ7Kc2QHNzQoOpiE7hbV0PIHMqlM/qjdIjtQL2zB5Y4p+yK35SrAnRTJMS7sTdLl
5V1gdJGv6BIVjZOdu/vLqEgNFJekjQdDhkf20KQc1RFZAYRN/ZX25wxgv6WZ7Y0ByXkOZPUnNciL
lDCkmVvQ7lfyIkhcBI7fY/s63eWgxVvit9fdtBApPPex0ktuVPQNKf+F43T8R6QhgOO5vETKqkZy
88O3QDIO6Go3JF8AjL3nykaQstDtXTHn0AFkukEAxXxB8gBQrXg0Z7vKUJFYhPGOpzE/aQ8J6rwv
zH2MQtIDZCiTBeGrXM7MgRUgjG1j4z5Tl0ZbxdilG4O5aDFotz5IA6REzbJmY0kOvoSud+4nhAMh
IiWL72Wsb303dl//5KESHySNk4FU8hwfz/tXfABz3T461FA83IdEKTQYgCj/bYAC6IPzQpOwSUqg
cDlPZdB+vkzwJfKdLU8tsEbO6eEGT1/fRzEQihceTTFtQGrlvnoojUGJLYRj0rlrDajnAgFlgLT3
50muq6JH3dqfJg3QprHy5lShbvHe12BPjjiQQ1mkzCrxU/wQatH8u2/l2qxoTj8zVyFI6q7JRkRW
ZLuuAyUAgZpRuIDkNAf6S3tgarDjW2h9DqcIvGB8UYsOULayP1gVbJcBSP0e8+HuMinuw/7Uu0Fy
N+TTTiYNl+tx0M6NjpL3FhWAcu061rBtMtR/k/NlHodUyNrtQI9IKwOlhlcLkWlboR4mWat0HE7k
To3onJdBgbAztxWqmPFx0B9p2zLAJODVqEt/pGtUsHC8QF1s5Ex+ZKOPgJxBf/rT7/J5Ut+d510/
q+s8mkJrFd9QGm2h/Fbeeazhd0nn8DsxjgjUXvt0xUpeLmQ41hvqDkLVP33kcpjlurGtMzfAfjza
bo3ckQds/ZHPTW4l1kqBU3k50ggZqdEA3UDWKHK3TZH1x6Yz5niZ7QbvFVgYlxCSg/aEzeRb0501
mGkBkGzsw9Ti8yfzhCT0Wld1ePFCFP+5y3ILacDJerBFvicvk1aQ0Wb2uGiasFolJtfLiXP3zBPl
nY2OHJQD4+g9m7zZRPYmUtte592B7NRUIDxZRsPQbpEVRpmq7KaNVwYgDNZNBjXDAV9tMDLcX23Z
oPS9mhuyaY2iBnKhJsszswyzGJQ8oaj5cVYKfKplC144R9tgGx7Y3k0Gfx2lZf8y5t5LXbr8R5Wj
PAlyfO//6Vr1/MWCZtgPnE0Rw21/ugpIZH9aVYnAvMyu5bxq8+9Vq7aPIC1ZQn19Cs4MBdKroDHF
uq5K7E1nWznKdgci7RHJmH9soE3QhxEqhu7sQW7UyHpAGahVHWseB2dXJWI/lNnDMLnBJs2g3Zmj
avyg/NI56LqexgVdRmMfLV27aFdNF/9jVCDHOZD7mAL9iFjAsCVvsn2a3c1MAGnk7PWIzBqA2PO6
+VzQbRy2QVbH2XOElH5iRwP/rgxAGDUIc2uHINNHyU/xgCq+GGkNJ1pSlwYcZkPj2K2qG7Jhj1M8
5M4ex0N9H8wdMEOA8xsCGQsaI69cRM6Kdbm1JhcaULb14NgRbkHzS0UlqBrBjr25vjrkWsetM2T9
5dVpUuyhhqgU7bi7vjoIthe906S3dpQ8JT2bDtQ0HvAyixrg3nqYlRnmAYYPAf8VwawUBdLgS3cc
hH2ZkmqL76IpeYT+qX3QHEKSKCUETaALOTLQBE3JNByp4V00HGWJPAGUMxEO+8XOa7G2ZRZAZRCx
SArnFaln9igbhLxxAz10GXdmHys8u12R5neDlfA7Nt+HUIzlf+rGhYlWgYSsJbn8ye9qa5BuYNNM
QzMvR42Zr0JUSkFWjR+h99EvfASpQObBk8ekl+VdWw9fLnGKOVgxzR4CG4Vbsn14oIw7eYxE1N7I
RIFODjIGZ69w1SJK1PSlbgEDZg7Lj3mrrV1trDZEMSki4wvoJ0Pv0w3CQxD9RR09oCCdrkLO8xNY
nzfQ4Crvria6msr0b1Mn7u43e9jX3dKK3XsUmQO7jaIc5CUr3C/7flMBCXRigIbtxhLkzzxq6mUD
KolN7mf+mYveP0egptp4KqqXIGyFVmUIVYW7uAb9/OxCDYCEKfR2+i3LBYpxXDDrsQpnWNKRlLM0
iJtKVF4Y96bLWe2unGCW+4Az2cgtAVIS6gx1uKRQmmkbfiNj/fR7xE3WXyYb3/IUlJDQ3wLErdET
e4HGbLzsoTh8H83cp2DkLw4ofgVbU6zF1rYb1PxMOKArz/8x4n46bznau2ujctHdAekXsU2qT2Hs
2nsaxP7U3kgGSg+w/N6auRGxxn8jXfIRHJx0pVTOgHSfKTlpeAT1xSbI1UvQQ58c7JF6rxuQCgC+
WPCfl1Hzjqwv1AFmQRlIl4qtrHto0eDzcozOXsJO8G0o3WjrIoL8HDr5KWiE+RZVOKYqnQ3nGgKv
+ziE/EWAyuNvYk3jAnRuq2Bq/X2JhAOyTWCkBEqhRxGlDybn9r0wo9lHPWLdeDLCZLj+OXh1i60B
FalJppfkch1AQXY12d3tbxLz1y4p1fNfNetVPEuJA0KM8Kh021VJ/d+c+qm5j1VT7BFKEQ9xLv+y
R3CGUm+aT/uopHAKM92TpTfG3ss0eqOhi1OKg1466nx1nSPdIln2jUBQa16VmtTRN8iZyyP1bB7x
Y+yUm+tChe0GOwhlvapAb1tkMk/N3NCVP2/okM/yLgPhEKMaesregH1jCNQ1/CS9JDhBla29QbES
qHZ+mT5CA2sVFCOkY2ffy/TQdc8JWMRvf64WQIFRpsCAuAJirbWEpsKq1JApif8PZee1JDeudOsn
YgS9uS3bVdVOGvkbxow0Q+89n/58TEpiq0fzxz43CCCRAEulahLMXLnWonulTPN3GSzFzbQXQxJK
70bI/qIckSc3MOdDrn4zY1W7z0gmPczEOOdD4RbaweJBdhRIjtdY/mM+T9+LxpYyEdd3P86hnz4k
vIKfue8tdR7UQyddwSGxKf6SkTSpA0/kTrqT34MO00OkAFzlYXORXqyHGZqpMwTFGoKl1dx8MpXW
+iOd3N1Uu8Ybexn1YersIYMABrYM61axUE0dHvJ+bPaw+VSnjCNEvPdd1FJ58nmX2rIYN5kCkNnu
HyOzdd6MQeQ8VdxfV2ePl7CbmyRfE5lMIucNLyEpgl/VH70ffUgcVJx2atKBLoAmW/iyp2Uk3NjC
pp3zK6CeIs9Iu8CxzE85OKzLxCcL1d8uW9i0ndznzdfSL5Wve7zotsDm/VqHbHLp6qYCSj+37l7a
ZFrcHY3bsZd7+kG8pfED0O3rGN464jFdwbFh2Uwah1IZkBPkLxBKu0ZOlzy4lJvcORMQuGVkKEkC
ToFesDQTGQyeXyPZn5B6T8gBMG6OPeHVF8MYBixK0mMHUOYvfrIih+qKJx03x8rxrZtSLOpcMwLA
lChRWGSelNAc7xEtH+91LeQX93OYh7mSA3q14x3wyH519JZp8YEBOeuAC/9YY/mmdUwnRCxaFVLX
nWyJvlLlV8UTIjTeU6ur72zIO642ajpP0kxNXN47enIBkch/uNh6M0MTruO58MLYePq7kKjQFUat
368Fe3tQIHJIose4UcvDTG3GeyfMocpA6Mu3auU9NbUPfWfNz2WZc26ZIh+4VgZ5JCWU9pDZMGSl
zRtoTOpLNQ7FuXNi7V1d6t/Eg0rEG2m07FOYef0RNQXjZmdhQ6TBdsy72veau9/SmqwMJ/1CglKT
U8x3DsjxF6QoMvOCBsV2GsLtocfz41fHOYb+pfJiaA3I45zj1vpLQfHsQRp3YSrZhtLrm45qBWSi
X9k3X4+a7DOi1X+JKSLGTi582XNz0fUByCeswGLP/eGxGTu0lJtSe26pCT40hZ8cZUgJmvacoW5D
EWb152aSXj1OKJFzOg6RWkP0ppj5vgGvnMvMV5/FBb4ObgG83e1lKBNqxiPBVYyDbG5M2TlDMxhw
X65cojh+thb5eqSXxsfKzUHeLQ03tuSAPLB2UKu21HcyLY7GVF7zEabF0Am+TGGCephosDpudad6
E5EqJPemRYG1Esm9LPN7KpMW6N4YWuN9V4afGrJKDxbo2Hd+GQYHYx6yuyqe+3fRONnnInPyg8zm
yBI86Kn/p0xW3B7vNSX6U4Ox5klX7PjJXJqBlzJu/3YJrdCPCemN9ZTfxRN/2zL0ZqT6pBeOin0/
8zyVTdDmAb4vW3VzeEbrIbwHXWA9dPGnMp+Cmwuvy81eGun9zvY7lzHtqCyM58P/vXTs4HXIdf0o
6gebMMI2lN6qkyDTMiZ+/V0rIfvZ2yYyte4RINZgulpmt71idYI3zYXwOBwNC60h1S0uYV+AZoNJ
eT+qc8aZzYqVu26ushtM3NlNevMyg1TXyXTAcHua3Rw0FeWxyukgG8jzVH+k0myJqmV14tyjTYFO
X5m/nbTpnUIC8XPiaMZxSJa61YEhwfhdl3oVhXZ9cIMLJzmg0OS9zWfr3MIXdKuXJs7yqbzI2BpU
6Ic6fThFgx5dHBmKkxbaPhy4i//arZv8g2En00XTKnJ9aemThx8SB7gBgjycavL8uWoyRFst/zYu
IzFtfjK0OivdK3Zf3srMvTSl1X0AsNjfKdFSYNSY/WcdzLvLQeTPARTosVVrZaEEMd7yvX/1UAP5
M2sLnhXhmD6Ta9qpeRM+z45Pqbuq5/keSo75EATx/Zo1bZcMqaQ744Lj/wjrl4zEHvCKtqNmqdg3
hqPtDRuS3SDxpz8KtZlv1OvCYK16n+JoTJ6AdFi3CanrHaJY7QeCCxHp2yAjB8swgcblVFMFAgY+
NfeWOxmnVKqwVJUiyjxr77Ip9B/FJr0s0z4Gpodoagio2FkePdbSVKbnPln++CHNhvy62VGuHO4V
3z2LAyyzw6XX0bcza8V7E/iACmPY7wkUBsPObQY0LJei2jYKE8QBlM8UlD9ByWU6h7mM7HsNGQGy
DP584oERHoRiuCyMeqeGFDBZc6u/n3ywGTLcZvvebe9lKLMyVFuqbbrCTuJ/qKGoqJrI/TtL0eeD
FHW6bjZAm5HHKFZS8llExl9j5NZPWt4lH/u7cZiLj7ZmKkeVYzKP1q+zA35ImCcAp1KPZM6njZqi
JRlw1Qdw5cMUwG6BNlmJAiEKII7XWisDRhoMENcFMVq7woAR1rXFsXOYkXuAJcNKuf8Fofk8xl5I
OS7V4oFVRu/Ba0G0u9iCIBhhoP4xKz2xFb5CBYRD6WOiFz5fsz7sp3EeTy4SbrCKBSh+1uEcobCo
MHa/9SbSUaE518iqtfql7bST75t9uxNbRu1SC/uTV68+YtQsTb/0OL6yD7UD0yNCeFW16xGPPRsL
jUDZzG/g74S60c9UpJqc8AHwUHIMUIXfK0EaPdiNQtZcNbTo2iYRAca87k95pqZ/zHlh71TyE395
SnT0IQ/7x3OMh3b0YnAGpskjhCtULkXn5Cbbu5gk4kOsF+m+b8P8gLw8CqplUlrnicyOyUH5OqUR
CDJ7efa5/CKuVLYjtO1Oj4Ob5XdTZCTzsKOGZ+Aty1Se4rZVnkYn/BTlMcIzy0jsYZ7Y15g3V/Tx
CnRBPSt+C5ghgZESrXptBEMzN1Wf7CP3nQGHzXOd94+Baml3YYXSbGLVvDxL90UTFh9zj/fmzTTN
nDyBizlLacMNsez5qQm5t7ixMpwtNeriY+hObxq4IK7xMisuvFsR4FNDMAkdOOfWdS4oUDwSAp1U
kmOhSunG/A5uIpJp7YmbpfLGDBT/DbJPQEJ07YuMxJ5VkQnjquPvEZHwVzerH/u9WuX9Wfz6qvGf
emqbuZm7f5gWuppxmGknc/LLT/HUnQoy7H+FCgz6dmTOj4rn1Q9UDyt7eb1PeneX8Gv83Cx07QYq
R9cuzbobtSefAgXpocwcjT+LWL00kjpNZwigYYb81kYp2Sm/Cj5osakdJmA9T0lndXdzX5oocEbw
JY/G+8Y0ofES8UsEY+JrC9Jjt+YKvIlI2Otxv8wr5pKbSRLiYLIe+LJ9LGc/u0jeOdLSR5e3kluu
JTxY7M7Xz3VNeqlzIrjJ3DG4rukmLdD/sKlEvrRVZzsHG0qms1HZyKZUA5A+bcgOKFIiP8mBjChj
WwDY1I1PZmxcBiWLv/UGQa42yJJ3tRJM5wBA5iWL5+BQWrxciN6BSYCZkzjiMlcZSy8nn/rdKGNp
kHKOj+B5nioKzqfCdOsVOGWWanFQtDg+5OPCzzW5T9As+ZBD9i2oiDGZr8PSSE8az0A42Y7Dfrfq
xVYaQcsOmRuRcR2o3Vq1X9uGG3nuLLx1EBeMwlLw07a5ySqxL3sAFXCBCnancjnCZB3aUKrIRMlY
mnUc2g0qk0n7VQQ6Kngh8p2+cF6tgh0cR646X+B3I1+9ffWrnu9uQuwQtMt0SBE/OJhTODz1dTOg
N0UPkQne/I1OOYotqFT0DXJ1muCajobz5ijeXlh8zZskv7yyE2l6qMzePAfe/FzY5ZdGy1tejgPj
vVPmX4oxidCMEQVCD1GgOBjPkGvqT2THrIMSRsY78ASgIOC3Og+9pp6CLkZlhvzCF+nlFJKvvc1W
bjajgdLOUtCW7UrtjZeMj4FdNx89n1x/76BtJkPIWFCuTWLo1DKr+QiIYuEGzfpHGRo+oKjE/eC1
WflEAO+brKkNm3tY7doHcYKOMUaZh9udDBut+yMDcB/qpfLYjnr8HE9qBkyi+SQjafIm90ECGuZd
oPTeNXdN75oujUdOkQdLf6ZIgQQ+Ya6TF5cL8ETT3pmLeJNrpMleZvNQtR7zQH0jo3XBY+o2/bvQ
y4ojcmUD0iWa9dwByTllVDtPfvgEyOhBUWPvXIPsfyqXRp+j8A7CvWI32l1i7Qh6lk+GGo+Xplc/
iciEmKrc8y6pZnyxq7Q4TGYEsWVWVcD71OEx1bT7hgT+H2Lq/QkaUdcNr16bRsBJ7qkbSfSjq1bN
VRpo7u0z79LQpOTx1a3Lj0Ot9idQQs1KUg+zACT1U/Y+LzUPulR466XhwdUdA1jwuW/8sJU1OsNl
ol9k0byslMmS5UPm/2s56ZL6QCyS1+QYhcs2RtNYGlcFyLWrwrnZZfyHQ9/ADKg3lFidLmBqdRCz
Q3Sz18FPSj1BZ6E45MN4wUuo3jwJnuzVRB9QK+1CXT9kDSJm8oYxN1HV38vLh7xnzEblciey+93U
Elcrs2QXWfn0XDk1RX+5TsDbpnB4hwR1+GCV+V07ORG6437/sZ45Ea2pxGKmaNhKFeOjzeElNEvr
fU4Z+NOkK3+LWZ0JBAKXMI6zOU5HLQ/jg7rE8HPYvu4oFv2MKDnwmvCnDLhMoFX1WdzELlLg0pNJ
WJk/y2iSZMDSbJPQoOyDqb1Dl3O4Uho9XNsg+N7TuvHl0OsHIvRx9NatZ8dDLwBoEUIdn8J6qi6p
30/PZf+OHFaP5s9yorMj4GFzNfP4nVyeZnbzrilzaKgJPNaXuApIRRbGcOoA5fBkMuMrZaoX8AfB
bYBJdNeiCvxcdP4nl0LLTyAlpzNFKfzhtV4El7/e7lCKCClNTNoPFZAO8qbRJ7fwptsYhi3AZVZ5
8BQcehcg7RSF7wyEkA6TPva3eSzIeS09dWk22zZM69wrd9uY9a6Z67tZf182efuUKGXJ477KvjYj
aqbmNH4hmBUfC8sFbKMmHOz4k087xeTYCuAgboL+XdKCrOsyGPHWWYRv32a2t5NJMWlD9JikVvbo
A2JCU9WK6+pMkXtev1Hctt3pBmSB7kCKVBoHXCHSwQ7XnKp/YpCqXwGuvWvUdnhfFMBuxthpz45u
1Fd/od0q42+zaycfYscLeOzNC06mMj4aczecMyP3jq0WR0cPArtDPzvBc10cGiQBn+zGS0iZ2ZN2
SpQ233dTFj47XY5R7eOP1agUhPFYII2WmsoVQYE3y39kfsxjnmV1nV+9PXg6JXwLDWNxHrL2z2Dw
45tWm+fGXX7WksKS5ufELL/+0v+R5Yo5YN1mVkhqa07V+q53rW/r075syq9cJ7kMGhg1Cjt+HVb5
ta3MBvLGnKpmR6mtB2tppJe4ofXgTZl6gH7G2qfDnM47MW6OvZvd1SEoS7G/cPGgfj6DnfymxroF
uTBbvXDpNTj5azvTT9tMYJJBGWdusW06dzuCz5DXjuXdWKDbLiOjn9zisE4YJj6L8HYDouvCDT++
n9Rzu8pbgqdG9LKDnSOGw1iMME/RhelpvB+j+3UkE5E5fYQkA+gW9F0c85Pu7yK5OXZVfwudmqBT
7IxvnUEbzr4fWZfJdIsnn5vXAcri8IvhNBdZk8bVm6Ss+HuDbjf1k7+rbupJlPv928Rwv+XEUm5i
soiuPrq2e5HRhAjFW9+GBqjprehYjU38BiFUcLjqG73u/aNGfvYgQ5tT5U4xjOQSLTLz0QMHdOtN
svTHIVduWmueldE/ZkYdfRzi2blazcBffdl3ey/QrCs5Y0RZzDGE007hpNpVSKYk1a3XavKvifvk
Qylx9Yo+v5ZtfbJg7r74GQITquaXFw36v33Ro70NjQmyHlC6Tt5dY0cfJtOpj9mS1AQ/2yI55zqL
YHnUgqzxkS5aXqKkmZc3pG242YLmaSqTcJ3TFq//dH21vPLIaZbhEk8Jb57iPDqe4nIHJwCWHKfY
zO/jOSzupZcXBjl8GYMvK+55t55vTo4wG25+64Ea3CbXtTDSXzRL+XOggr4Pkq/a0GqA+6fkKajc
6FaHsIi2mZ1/BGz5JG8B0Ox9cvipvY/iHIBrEPsXiAja+xqlpoOWTv3HKeDuDtNc9eBPSv8xt4Jd
1w/2+x6qvqeunz6Ll2E23l3swEInQ4uX6oNLOc9Fhn0CeMjRyjeT01LFOHmrF+nW+mS3IVpZEJbF
RB0vdmvGj3kVREdlLqz3HMrAfJZj/vdYveORaf3jxtP7qnbrT3UE75lSZum6Wh1V40L4Jn7kmPl9
da1HKffpoFhWZymUHpG9M+fyY5Jn8TuKlZGTz2LrVFs8kLIZVlFql/8qO4r/naq3HjU4Jx8SKLIB
1DHR8Bep5kHxZbZUE5bOsr46bu3djWNCdVSq64dqMvuntOuV88JeSwAgKe/tpFBPHgCRN5nnGyji
6v5HJ6m/gsKq/g6Bva/sPKNKbqszoqsRTAutSsEZ2a6n4daPznBTeIMiETxfZGSB3YJxOCjjarf5
rON1LjOS8SZTjaZBPRNCECDD1Ul28Uv4EZoBxRO/RxtcGv6awkd7fFLcKH+QwWYOgSY8hjPsEk3m
6udXE+KM+pl+GL3K2bvLlo5VZSrZqCi81EncI22st5Gx52nygKak9SEo4uY+CqjYmYhDfkiNqrqz
jR6i2WXWg9LrWMazd5bZqK3dXcB94iazjeMiSOTqz43XkZ4Oi+QucfjRlAjcJo0eQih/ai1IeYAG
hc7Ra6kmzZO8vw/K+sGD4CrYd0apP/keUJAqetNpWkSwgyZB6DKG3fJx9cqt8g3BQecW5Q3F27MC
LabSGPFFnGUtL0EQ97emedp2MUhiHYdetw82Eh8Bt6IwP6M1Ue7JALYP5FrBHy0hpnlI3SMy7fXR
h8jgDwet2ucp6I+k7+HtmywyYOng6hdxVnjVuxoqLHol9IX3fkkBNXwZ31qnCi9yNJZGTsqL3bT5
7jeT9H7as6Grb17s3pkoXtykmZuQNM5vhoEZ67z0uNlu9bNaA/KjxXHeui8WbsbYLfUjaLtsJ5ur
BewtFWoWhy2DwGuVvY/HONtvKYjX8s2/H4u/ZCvWZIaM1cy8UH3vXoooIO2LyOVuWMSzrK7x6vM0
Ou1OGwCraORyH/xEo9xLuuKU7MYg10EW1+nN5kWPMvDvhHrBBx180b/482CFHynYsRDtgYLttBHo
bSvFRsH+fCpG/nBlolZrdAC9QrsUnHafush5L+itOml4PFjmOpK5nyOZWzwF9gVr6uop1Z8/Peso
s48gLLyj1OQi+HQ3NdH4JPW3RjpUJ88IvYNM2lmWvYUUS+bWZhF7NXToUqVU1/Z7tHLt6A+ZlDWJ
g8RR7pn5zTLcL9xc/+gSQwHY33xvONoRJG8exJwrvq0Sj9bUXey3zUnc9MKAakjmYRseTi3C2xyd
ICv/NSDzevwiQCNTMs6XUE4vkt8v5qVLuYf/nSPdaqEYIxRVwVcJozx5qdjidSbSbMhl+uyGthXR
FOl6UUaCSp0WaC7pb6e1W9hWyLgjTFrrC/34TwIhoRLahubCRbQxECkaYKo0CZ29uIgzaDYfzKA/
HaSs20Br7dkwv67leTJSy69blbbkd4Li28pNiAyYeEvJ9i/rX1nYY63/kx1JK3SaCw2G2runyGkd
oA2GA1iBXpdE7kOPCG0epNl1sw+V1c27Qe+Gk6Em425z3jbQll2WtcRPMhAUPzbOvc7dmSpRzszJ
/EdkA8o92SyKvJdh3o6AMZde5k3qXW0nf1PphpKA2FJY78EKh2ipBtGQoJgSBo9BZ6pvU3S3drzE
w9tfJdrbepkI1eq+Xkbi4ZqTfkhzHyKsZYE0pDR2ZUcuux9Td1+n/bgGQexGf58E6JIXZViCOMj0
/qhWRnVwVXS9d2B14Er06gtJCkK8hT6eer8CmCXcNGuX7yZe+WyEuuY1i40YXzHdCOeNTTHTvugo
VGv3QUk9FryQLTeWwlg4En+MZne2h4MTUEQQknFc7ytpYx55tbSucgv5HZ2nF0/tvgWQeZCbzqt7
kNhmUkx3PlpuMsK1vOts4AXTwQn1ZPeCB1RWz9OzAWLpXrx/tylMt9oumXpvvVc2ckMUx0SoRvPx
CsPRA6Ky1OQ5yeMGsF9MxWJaY+jLMFSG5FHNIJT0o7ilPD5p76e2+bbm97R8vus03XqS9J7Js+QA
KyHv4jk4Z9Io3tO84JGyCZxarr0Xy2a2zc47xdQOwI6EqzRZO/05q4p7FgB+svzfq2h6HGUowH3p
SbPC89OgIvqP/vgLG+KN72vF1DgPBuUjzGEcBGx+/zIMi/S0Bv1/DtccgUM57DlQR8gYW/7XJlOJ
30pjhWYDuwgqDekipCc2m0Id06uTRxmFBmq+1B5fKKTwH71ijPlboaCcI7AQb/LYV2+GQUmW/Kh+
Dp208w89ZFB7lL3DJ2mMKYiekoCQcOHo1unVRJ6G2Sk0yHu9mhhgPyGEQRbj504K1Us7b0TwS+JT
EtCym/ZKwn2+yiiTOIDEsVwmYhIwl2L4mup+9SANkZV67ckwULuvhQIc5pVdhpmpVg+osVMIN4Dc
/t36eiri/ZQQ0QE2FOyXY8hXx0fUZUynzxlaM0dNh/OJ4uv0WXPy/9nD9RGcKazhuQxcRP9M8Clo
//SnvmmHq6+ruzJvqfWKx5QUew3HqLnwJkhj1ZZxq1vroFLdsJrEDllszzoqy2tNKe/X4bbMLq1P
fmdQ4PLrMm3hXYA3PgHwaanHbcHmV5hBeRzIZuxlViYazX12AU5eNsrWYrDJUmfxdWV2XYZW5UfX
9U4klK3Bwu/Ka+s6kRH7mXZik1nfM6H9LfceChqgGCs0RUP9obZb7aHOWmPazRXsYnDg7pG6wLZM
6HCvTjsZa70WnrMROeqqJ3h8kHnZwlRVY1+7MRWFy0JpxiKNpoXu5lM4FzWPETaTiXXHdVzuNQ4w
R6MavYvWjsFb2/XfueWQfi5MBBb1cSxAUEXp5wnhYY1kC3HIKL7nXkiOFqGAU6aW6bkqgmZftKNy
Q9bF/jhDgL5wasKMq0BXbHzozPzN6ABM1aMYbYG0mi9uXkU7sUnjh2r7bEJN20IpsNo12//qDSQJ
xUGb2oNruRYFKISRXIklFSGFWos4+GaTHoF/YkkCaJWxtTj6rvXd8RXS9dVicZZddYKFF7QJzxKu
y7cA3ZT9OfRjTLE0gWaZlBCeDH/MrdG+zSPV/hwroO3ivpllIXOy3zb37/0GNSeXYORnzXS/B0Yl
OirDRHWi4CBdv3VOfuOHlxEoanXawqi/W7fNWqr7cpk1Jry9yHRbG5S4Sdc3o/Hokv/YlbVLdJ/S
1Pp+Whr4D+r7qCwxythMiCuAwyxO4iPTm6MM18ZWEDwLjdNIzJSgNo0eFNHag1r8X7b/1S8M0Gbn
YHqW7YLW/TY7lnsC0ZI9dA0Hh510pTEBEhZahgib7WUPm116YpuRf79aWXAnptfrxaWNbOj7SV+S
kOMa21rpDXJJjlO7NDbVm8U7B6kwuOvcaT5URsqrAtBAKEzoAVzxip10pSGrAMcK5MHFMrvZf+ss
23gLgEymt13/06YjS79TI7Bwm7OslRWFoWVXq//KIVRV9j2KvDdk5Ha8ifZXXSBgKLnPt7TU5vIi
XfHRecofrAoETj0grkAJbqre1mmEwXYU0BbHpSj76gy+ca107WVT/DqU2Ve2bZnsIi6vbGmH2KIV
Z7ATLddQfSrJd7+75ra14tbFEe6CYecsLBiWYtwFGYzrVevmj6A8FiqFBS9Wzfo68dK2+HSNddc0
owsJ6OK2mGQn6S2TWjjCpINoUp8QAhp6j8B0YrfRwkSb3KpYb75302CcocIul1yjEVJD2qC226rQ
i6vKBH1/WCgasJ3c4XV7HKezbaR/wTLNjFFzUraW5rtnEyoUFYX1cV0j846Zw+y8MObJ51Oi2aas
p7Whmfn3B5dZ2BFtiEH5F0ljTgvniAmwAjw/M+t4+xdvO76eSZU428XggU8wVre3unGgox1Q+ZZe
XCp6uZPx2hXrbMdmyXP0hz+6j99aK05PMiv21UXG9YAYxX7tLrtTr9DeRje+TNMYXVGRDg6B61eH
cQl59KNHEaEiMY5a0xEaJpEnM13dQ2q4REBkCFvjdHFTjuKLvYioJoE581hpg3XbGsu3QKv3yUfA
MMH5lf0/h0DcrZssFReP9SEAtnX9Zlc8B/4InSrZYU6gxY7Mnt+AY9Xnuu6B0+ohylfUvXuHiG/w
8MKokXq4S01IxsUH8aj4yVgandziQzBWvH4uqlmLyVZc9RYk+Xm9n7uVRb6IjNN+u21Dx9Ws93yx
rU8D6XqUUh6mWIn3rx4Oc8HLnFb01UHU2w0uAB9AZe88ssJXeKFGDhXzSM4HWXeL82J+kDGoAndX
dEl8jJdpsb2YFvdRDcpzGo9fZDZvQK+UsIkKN1O+kDZJD1wnunJQ88DQNCM/uYdrkYtoTpFwaqLU
Zydu0gijE7Vk+d419fCQKhpIUCpCkOzQlOAmvVnXgxv5rYW8dJl50S3cPAbmK6tkgRKYza5RKdeO
HYodzKVwYqGbWXtim7PIv46Unr+yh8uCbVU5GhlFZCm88b9OiMu2diI3Ql6gL4/bxQarjO8oQv4i
mJ9GXdJw9vBJ8EEUugxocC02tZg/iccsmKGffv9pkw3CBWVETPfFnrJgSmH3mLQYjSvo0Dj2ze9a
dRogLVT/kSppFFL8U58M80kNy+iTD4PDrtSILhN4yAEPhIcmT+JPShCY17BrbGIBsfK+Lz566aJE
wMvD0oYcj/yloQ7hb7VJjaOMVh+HvKK1F8PW2LJQxiT6v6/epsW2br75KInvrpfZbDF8DGeFYn4x
WXWr+cf1soheqvlu7ctkqnT93YTsr1I6CJAFXqfdjCVELD1pUPv5ggLPfBL7YBc//F4s+Vf356LV
X5Zav+67XeaFj1yx9awvpKqA0S4f58Xev12yrh67IKBE8Q/dAXylKOO7vNaDh5Ac3d7N9PIzvDkk
0G3NujfH3H5HkfWd2HNfoV7dHd0Dgj1ggb4MyJpQNQyw2uGFfWFWKT/7sftcuRDjQufQPKoVasFi
t5sOzd9yGG5W80fqGMlByWP1Ko2L2Oc1ysYh270ey9TmuU0nkHx8X7P5rHtsY3F3jGj8vvG2fNsy
2K77wr1KAncfUsGwD/TRQa0ldqn3NPJDYDcWrOXYpCkn27kObtWhFLkYZSy9epmRXqihafV6jcxI
Y7YdNB3b+L+3FB+UWUATqYRLtnXbVbdtXlxVPsorn3V6tr3+QuINjdBOv6a2rl9NXrWMvXRbVbcz
1AILJ1sdxCtfvGR+G0qvUhX9Kj1p1nXi7Wvjwewa406WiamBcINX4Z9LxOg0Vg3KDl1DFRCmp4SE
nJZGeoLElF5hVdp1G67epQA3tzW+7LHOvfbd9pOttuG23JmNc9XXAbhr8KGbW6DbZPEds99PwGmK
3UC0lFTc0EQ3P1ZKiL57LbrZSyNGLRqrYgfrLSz7YtCJJp9ys//yYuW2BpyO8d1x3f/FziVVijeg
KQYQl/FTG5DaapzqmT/n4oGa4uIhq3lM7rZxzh8pccNIOW22Fz6yA2o96w7i4glEQ7rSzD5gWe4q
PgooXCBtur/R+63ObtukD2T1KBRaigBl2Gvz3B5IOqYPRs3TfswuMtAWy+S4HG/Fj3LvjFpEQ4EB
uZw4JjOtAquCbVN3d22hFg9jRKh6sEZrv31w6a2fXj7LEr5wU+N++7AvPryfA6WMo9bavzBOTVV1
hzw7T8Ok3+uI/DT5OFTliTpa/0D2c7pldYdgrnSlARA93YrNKGOZ2ZWxMd42p1drZLguhBN7Wh3F
aBhBWe1eLH9hfbXJuj7QOkIyav9Jh7rxbCw1PckMRkMacwENWtAArROliHHWEBi9MIpju9heTWw2
cdn2D1Pt2M5UFZSOmwOWoLHr+XtDLXKAIPkyJtQ/U7SEhLVfZcXqM2U90I3NHaLK8dDaWrLX5Zz2
29Ma9XwBd/OJgpvlnCfHuK77haJzG1IMZ10I3tvm3ZAjcVGTwkFd20/4Ldislm4wtBwN+xKa07xO
Vx9imAkyoz+8pbcuMaH3bnaLd5PG371f7xhlVYk2NCWX4uMmWUXF37IlRNMjRXjte8/uKAzLNSCx
UQ2RcNA7M/KipRc+zl037/WUCtPQgE11l2TFfN9PgWWdiLS0BGpNiisCG+35EcW5+6wL8VLrllTl
0H9YN5GZNre6a26MC0skG8s1ZKLMPpuw7UAYtuwSLSp9U1pdYnuE4GBpes9IQMaB3G4QWWh3YnzR
1ZpOw+pTOaOpROeXNUVRfF+d8CYGMWBvISewGI3xkeOedhM3mfy+flm2XdREJO2uDZKbLFrXi/er
7fsWjmjUDU4ABcmmZ3OpX5HA5Ynya0MyQb/WFgLXMlFl7g/v/3uJzIKAMnnqyJq1L9u92Gm1jol5
s51eOxvLjbxIW27szXKPl7H0tmazOfIEkJl1zTZlLRtNXumCAcp2m/1324jtf3B5cbnfbeOmsKwO
XfKPTL5w/n33d1u8XqnK00ys9ZCicz90KT+mH1/Mf39RLy451FTK5m7p7PIUxhUqn7urhaBGCnMh
dBL2z4Y6FIzbWDynnrDJTrqyXKYjHXr/dTsZy7T0tkts+7zY99UVxeeV7dWltK50TlYNw8PyObeP
8J+XFJf1A8qSF1ffLrf++19dqiFTD8eA2phBtDMUs7pDpNi+2Uu8YVbH/mJbA+QRjLbGiDTKo2Qs
zu3PFWofMfPrutVbnQnDn9b51SJejtGvuwd6XtQ7XhLAgPhadFx/yoHG6Ue60hTL4aRaGl1+IzKe
5Yi0zYOzC496ivD46z2KNmrCk1hrrbDs/bZIeutOsumL/XsAMDYqWHujcsASxmSnpKls7Xvv/7Zp
VQjxpvgYo/8/Lflft37l92r4//UpX619Ndy2UtHw20eRqh7sODgR6KbcWe0hx8osnhaQUxfQtOU7
EMAwaHsxtfHSFZ8Ebqq7efDezQmkV7t+SklpL4ulsS3EhJsG2qfNtu5KLrpHqUp3D7KXEjg6AkZy
hSb/h5BUfsgjxB6W06M0zXK+W5HAHMNqcDj632Lrlokq5sxzsKy/ODZbt9iIKMglprkV+tpLbLee
e58sEhwRy6R4qBLgbeAwubeZEDeZkJ4QKMuqX7dcy4h/TgxdPp+NIfsKPwoB3aXREvX/UXZlW27j
SvKLcA5BcH0ltS+lctkuu/2CY7v7ct93fv0EkuWiWtfdM/OCA2QmINUiEUhERjS7prG+gvYfOjgs
R2KXHGU+9NGOigwWq2Bhuswhv6zOsoLIUVeJ8CPyrew4sn5S1MJgjwpNe5+A1WIPwqTs0iFhdQlY
hZxkmnkA2+F/mWzkRVXdWwjZFvdgu8lWDpbuUYw7MciurovRnHVIE+e5/NEkqbMje6IhCdUJgLyH
2AZCUbhp92Tiuqwr5/KsgXT9yQGS7InsQTP0Fwa27gc7OTXTgSBbBPmpdUJt9yZXVK36pkHByWYJ
VIvapnnSghCMwH+/M1qvix7ukWjoGGC5BeYLxLy4X1pj1+umh+XMLL9Bi7Ddh31ZnSHVXJ1Z96s3
WgHYoiCG9MmqMrkjL8WtIXe2FttgBzLCYuQG6lkbttP1Xi5DrQ3MGzmsosnAJJ5POxquDlEZxyHV
g8tq0ux4vjiQdMS1qJcU3DlRAox61FCiylXZKuqtjoe4wHBmEHyqQIp5mLIus66KDUqIC8CwRJEB
lZMLh5U70mMeQJ11LS0OAqMBwvC6BCEFYHe3rtJTZBzyYcc61zglFQA6eoHyK4+61ECjA7jU94YC
gUZ6s63zihrCMnU9hj7ZcoZbMW91r2uhtvqXh9YB/qA4ldGxxiPgTI1UsATLSd+GZNOFXu+KYfoP
n4RZg0YNIeRY435ne5/277HLKyLtjQesel1I13Ubt4mcHdG6B1nZXso8+EkjYn9HVcrNAp8fGCrB
+57h9IiTuBYuRPEJihCeUe2+zKb4gAM9qjFzPNGEqoqjYxW34CZJrPljOkPXzk7LPSTskg8S9bS3
SOrIh6NC6Q/w1Qq/CRq8LejpfHZqUAMMOf8jSZxp1xtgqaIwnAy8ohjrL0bTdsBZbbjZQ277vV6H
LpqLaELikoxDKH7dJd9dKwMvHGy0TKt8Crrz/FcX55yjbKzgaEJo5UKNeO/pvIlaD4BpaLgGgF0o
Bx/0NgUv1XvXzloIDpSO5rfgMmm9oMZR885P3RD1ECeIuvuhboatR7YqmLE7pXCtwsOPjDMq1D29
4yWIB7DOEqN16Xw0h7oCzh3KhFe3coFEiXT8ryq+q7y3oh1QPtZCcEW2hfAqMVN5QdkAmah5IL1C
lUgMvV2Uv94xZP1/FnVwgaxtWh5+790M8C1jGD7nbVqcK+mGECdUXWpqC5/qu3HSd8UZd2atD81j
oNLfA8lBw1KCoilFvcJSL2Klg4s6QVU1AsBRjPK36jszK9M9looUr61GgfquWUIttIyjJTBXnsnU
bZRjo7DrQrOpcVB5WgGdv5+Jb48CaZ0YXJM7DrlSb5EimUnMRDWLwsmcNkj+ka5JaaN6DGzjOcqB
4CetksVN40X7hMLfptIq7wopFA9KjV+yKf8Sb9ng+UtNcPPwejxRY5i9i/KSBlhrADOTDL8q5bMa
7S1gDSUbBBIQucYsYyUyyQcwey3LAZ/3Nts1dWFsl6B/XPPhJdbh8oZAYDiCZ7DToJQyHHM6Mqvj
MfWoGegwvY6Td3ejjtA1nYRXN/VStQ71wEqEw/WUfgfFlljWp2nkXJd6mEXDNSSeIa3Aig5Ko26L
5JqCHGh6OZ8JbEA9O4qQ1bIM7u4trbs+hCST1b/BF0SmD8xfFmoVnmHuJsNrYjCjxSI08aHmfQcO
DeW6j6VXGf5wRnVVTW+DQmiJ9W1MU2aBFkdNJuMUg0I0MiKAu2lxMj68OWFm+rauwHxQm3kotmUU
gxTegJbGLWus9iTdOBr+JCvKhIAtFyaqJA0rHTeQEG/14EY+4LK6Ezd69zixJuwzwKjAenOSZSWu
ESAQ17YEVU6JwuhFwIUBHQnqLTQgLQP3rK5fSawlInmXJaYLRQhZVXxtDYEJDeooPoEf2TORQi49
YevNGRoNzZmr3jp8dFNMxNMRik4iAoxWw83e4/dMHPdfksCGwLX6mlm/Ye6+mTL6PtLNoPRWvyvK
z+Ctz/bgSg8uYNIOLtR7GEYpnrlx283bNJKQV1hjqCcH3DFu1jkuAK7GNIH1A4suMzrseTBvnT1g
K3cup0PbDtoJN30aSBpatm9cY08jsvfvztVGvd8NkacFsdvq/l3Mg43WX9/BOvffbcvb4h00HYQG
gClgKFCapGwuJXIpzQu4ERhBtCeyUEO54jg/o1J2XsxrAhiLOBCFeeqLGngBXp/olGCnEUohIbPt
MTphrGeR9XDxcNZocRPopTk2lXcHmbuTy3qwqZ1QnB1tRxZq9CQFXxn43OwIB7GHZHgYZ/UxrxJU
6/5D4p0mUIYe3y742kIxw55+8NQsPssR5G308xrVgMvyKqwX2/r7Ie97LNnX3+m7fTVBTbTe6x0E
okCmr531FHK9/tKttKA6Undo00sIOpvDaNcjaopU5GhXJvPBsQ+oRiV/WWWpuqDKsHwxFcOyUmiB
gHZUACyaCY3iqDoiM6kU7md5wGk/foFeMQM3ctodRoWxJlsn2m1S1OmNRkljRteUyScaQXq7vIY9
aufdyb6ietq+Us9gYjpBnhmruvYVasdvdiftUSzB0wIKyppvf3CFhqsdJUGcdUC3DmxqL1wN8Y37
Yuh2+qxDDemVm5qX1lb3ieuj/BiEGjQVEJS2KTRu2PiZpqSDHVx4MgscqOAEvgd8q8NYb8hryPng
dKj3L8Ds2Hu8cewLmBTsixXjRBrFKGfAgMymZbX3EeTpgAIDs4zst+tUcqzzqKebrDhkiflCI0st
uoY9xPLEhqiP7hweljQifkoMiHRVtGW0c3adIzDBmBUqs0KQo+bKRM3AIXovAA7YUSyoTFEvRF1Q
DeN6qm3AvDLuhIjbmxPZoItww+oDVGxD2YV+y6CbbWrV9ySYOaQlPmRQDzP3Tui0uywFwyEqC6Yn
alIwKUEJLUHOu9MbvmdTN52Hgp/Au26+WkV9DDRZvIBrBh+GDlLskfXqpKF562b+SjEMMMAzm0II
pvfcfB0dt9y3hg7olFoB+qcA9rZMHjRTu43BnBxzdSFCDfiqEvCJ8YuG5+iBTAPdzzyEAMP/NoMc
oTlfStvuoPn2btejHpzOFhKQptbXqGMscvPqWPiI1SCg6FOj2SwEAFTd3+rtwZL6cCESgEYxAaRV
7hwm1C6Bl1FxApAxc0BybjiojF+ZAUQ+29eCC+hMFdoecEAIlkcFMN2of0jO1JSqJ9O60iHhAglW
K2OB344AQlU/J9sEwyvugBxn1rGhdPUzqqa6YEPdWI2pR+7GDh1IOFJQgaNkknLm3RkpaJ1jVj2E
8R7HuRF8akRe7Nd1H16rq2P3WGXCn9qkmHZGPEzbKXGxCUlHVEHjexH3QctF6MD4UUDsKwOWCHf5
OCeiO3eFOD2OFxdZ7ybcdclFU00+1VtwIITe3Xp38xsQwr+9oEi3JqQCABqX813TqMfzaOt9BnA5
PG/j38X8sv17iAGVnmX9f49zpQlMyvKaoB/YuDo0cn73FmjBgoN5VqTyo2jsdJdGmThYyHdtncg0
fQ0HYQDznKcyMt8ohUNVptOnOUcxE7iw2j48pKmRIQoVe1SmRz2IS6MGiLpJIlDKFu9NRTgfOe2H
CuUhVxrxqo+OeCIBN6ac7xGiMP4ajWHeoIo7PK9MnNQjmw40Dyh83t191X2MSwPnxr6dzk6RTOe5
NUy/k4egQeYKxUlt51GXt9HVMXrzAErmIDpBlaZFbXdebGqlWjVFTXfShevRaG0MJY71j0Ny4H8Q
FJlpD4RhpGqiwEMBksMRSq2NQBX9YJ+tPBuvet8GJ1Q8n3vsHG9amQW3tBr1vTFoOAS826jHoFgD
0evLgznXnXDLU5AjUU3lUmlZtIPlZyMqdpcxlWNC6QwIQlXDSZFj0OxCF3t0EFN3R2kCE4476asO
YCL4bFV3GeNlr+a3O3OipJgj1VBAio29nenmcTVRBDnJppeshGBlwYE8+7UsOdqqDS91Grxa8Xfk
u1AZ5gTuTcxcbpjEydvtJhs8toPmJ0Pabu207QTq6l37SStR5TWW7oVGFBf1UXwAiZa7AS2du2/H
fj5VRooXOGSsxWVBM1cannzYO6XcdLZc6TykSlKDHANvpW8aEootYcjPcVnxM/UslJbgW9aItquN
HFFa4K+UUEuGzB73bWmcDGO0oD/VgAp9zwLXeg5maCN4TpG+ytAJzmSDooIFoBkqWJHA2tiWxrc9
karYFhIUurQ4yqYGyKFZuC8CL6Bt4kOEGkd8EidQL1xrZ4/LZmh0z/P0BVpu/3hRdHdHRDF342SE
2rX/MBOcnckmLUQAlTvQWgCCnF+YnhQ7lCknQG78spGjBhdEC0A+Yqgxo7q4CB4AaTOmh2GQsvKE
BAn0RF2uukYpwL4+gtRQYbaaZsYRnbprkyiIFjKowGmpGBqKCWQBnQuAkNMPhjc4YYrvhCD2sWcU
fpEG+HO/NwLUVbgnfx9TT7jFfAI3ADaJjf7LXUJxJyqFeQi5aE5MQ5MA0w5iCtY1pwk/3ol6i5H8
FEnG0IlQ9bp0H6ZTUEQrrfG0HD7lWH59uSDcaQWS9LJOhhNdjlGP/izUC9/vBVfHP9oopHD68O1e
8GHKOvxt4Pryv3UHjeP6lVE5APe6/MBsIFQC6Hj69GcyjKqwt9StCHm3/kHvouiPSZ6aIHS/HePy
D/8V5MoIrqf+DZDNqYS/jq0Q4BLsm45LNDmWmIeJebJrZGyfBytroPYB3YVABAdglEfx5X3IkiBq
Xxg3vumyRrGOqcVIOjpAhNnCRX4BTa+hWmIZB3koF+MU6aCmHROkcGSDx+AanoPfol7GrI4RRJOW
eL2PjZ0zVN/zWvrt1EHuGhXuvScUAf7SrVqIJ1jgJErBZ3ikEcNl1WVyEt5DfRtdMsZ9mfi2O8jN
KFm1A01j2uEOc5DMp6JOKuekXo4/384coYW3OtZS0NW7EpxBnqU89LZdgn8Y8qnj2FXbUHPG54y7
Enl8lATmUgfbmDV9IebgoZEmCukUnTAHqQ9HCculLspfNnwzo7a1Qz0IkQ2L0PjptHW5A6J3OI2K
Hq1XDfXI9jBcQ5iOtVERg3m64lFbV1htQZNe+np+hRBydwHbDOQkleJIM4zRjyhrP029MX6ywO63
6/rY9sHYXoDvhv0x4Fl7BjEjAAFxAfRjzKJ4GZORGoqZ3gMNyOyCWiUe/aoqwg97DY+XD9S1tTn8
gIqDIyrfcUGsvK4yRXXzJ578WVsXe2zihfvSWg6k35BHawqhA+wU1/YObPbJtgqRtcajBlSby3k7
lsEmbDKUE9Pxmk7m2CRBUP3tfK6O6ovPPaMAv17INGkHQA//dRtgNNpe6Gl1eLAvRJtr3MPugWgd
HqaQrYv2eStAR2eLXPdFUU0n8I6U2EUG8wQaibxCNlpZaWwp4+In49pkEdhplsjFT6E2zbcnYzwk
tbkhGy00oTIFEqRqORrTQnfvgTyaWRv+pEG+GMn7tpmBNlC3l5YCR7d189ZbbdLIuo3DmYarYZzn
Qf2FGDB5MsOnOXdWGi8uiuJGjAkyw6YT2wu2FQ7/ZjluvNcrp74Ae+DrDIXBuPgGBqcKjjlgBzSq
bZuBsaFiuUfdluU7xoPx7EDGJgFg4IJTjwP2fmyNqIkFV+puo7ahocyjXnhxbbjnKAGsXu2Wlo0T
rqqAUS0m20+AvcksQFxxY1I9U5M6brQbc9CDr7a8ADo3HwEj1vQbmfXySx+63WVsQCBizYGzjaDv
AVjs0FyRBW2u5KAe2XCTMQJD7uBThYiHML0dxxHCDv1+YOkTFBStfaDKOCKq5ZApWLya7AUbvxpL
/N6es3TCzbaKBaM9PkD4T6cRNbSQWoPs0K3r/azpjE3DZHABBz2fUWDr4u7BnF7IBiAYa67UlYUF
zfMkPzUdFI+MDHlmamhY56BKwSbsx3JTkNvA8ql7icpqgQlvF0SfMtAVw90YktH6aRkvsTSNVhny
Cc9R8DXOm57Jn6lhfc26hL+Cwb08V5oR+WEptNdeG539bFfxNnG6bwZ4rC95B8a/kX8WA4rGaVCC
3A339fIzjRoQab0kcTnv7HZAmlmFky0YGQNVTNwcAq34ZAH1Aun5CaKTCc88CYHAIw1JTRHsXJmX
R/zNRiQR0KZ6s62cEVNhvhSJ3YPZgAP8kgX1uVNcor3ih7OISnQdk5s8v7O5RVeVyxIJGzjq7vXe
d4modJ2zLPnPY/KU0Hq29eBo6ANUCBqWgK1YC7Z9FTebZVzZdgSBa2FBMlj5HYaqtiG56aaDrGss
byGKQFBKECbiFFPXVAWkNKZmGdaKgelurMJpeDedM906oAR1s8ZByBZVObV8kczQtrzDXdJyV/93
dMDvbAZd5+cx07ZN1lQeIQAeA61i3sw1aEBc04D6JG7ec+w2oYfiU9dVHH0on4FCCY0jR+Qnhzli
3t6FTs5gbFywxfhtzKHdkmjDpipz49VCGmo74fi2q0GM9Rwg7fcBEheBl7oARYu6iT9Qkw0z8ypp
GfvVxqqw3AjITG3zKbQ3wJe6EPYw5c2MWIUS93DbWgm7kYkacES1W1AEgG9tCBzoO6jgyeDPhQPK
Pgo23bw/GJZre2NfaR7Ia/pLqbJ9TcouPLO6D7y0i9cZ2VeVEmznAXy7ofbBopGdpyc3l5+zwNoa
wpwubaE2THfdIJA18M+d9GrHkScoEs4XLirYsMubL65qKJyG9cD+GO0OhNvv9rsVl7XiDhQ8kCAG
JJrWflhnibfBP7GNhwgpv/VtLfFkoNedGcOfJkVp3xqzvpe7F9afwE2GO3H64da3llpJtk/As4l8
43CtJ3vadNqoo2AkAd0NGVcPVH5036Q8xoCN79DqYgemyfYZ2Yj22Fg89MCRzl1g4GC0huGUZ6K9
RG7RPuPw3T43GZ5IwJQXG7JRI7JofipDe5lUcmw0vXEAGXwA9Pd+jWsnDSLGwRB6EQhTn1fH+jrv
djvL//Y6ysFyYJpqEGOg4HpAVj+Xf+VQNP4YMz4drDAZ97MI+89Ta3wCB0/2M+vs3wbE4G02HbBa
armfjr31ZxDhuh6slcEny5iifTgHID6uBn6zJWTfmlFoXpiCEsKMVC7bQXaqq8N2F2XNDxqtdhpS
E8oSNRfURXK92JSWBFGS4vWSkz1s6jBjPtNqJOlXni8X8vYnxzBRGP83/i+KINusTzddL6ajUeSF
jz1GvKNEMiWXUZ0DiI4J0aUZrLNkKsKoOumx9UqmNTmNauTc547AVZjKVZM3KKR2awZ/SVePNhgP
VB7u75SdNKzm+g9Vyo3r2V/MnkTDuQ6p9zB1tan5dQqisNU0RrbchwxXs0pDOdNnU+nsbhbSnzGT
5tMwdI/DhfRHQvOXgunRZ8Rze+aReKHbiFqJ+pYJNlCPNxRRLD4OqRiOkYFyoOUCo01TXNAybGom
cIZYYIBZMoB5HibbdHQKwADwGUvACLXJ+3SCrgIwPrpqpACXCrbwoD1WwxX8Q0OCAZlNvO+tKr4A
AajdQhPEhU0FmlUaTvbMb9TLe0jYmEht2kHJb65q8rJxgUGqp8b1ozACGTHQryUwCKhLFsW5aQCH
RKn0Jy3nwSeWj8lTyKsXfO2Gi2moi2NSQJkOCa7aj/rC2kJofriMFrQXSV0xTFJIaKXAYiqtRrJT
kwCFAPUz7GfBkn4S2dB5IjKG89gXr/9+YUwXy5MqZKvKNvS1omg2dzwrq47gZEMQ1MmyeUMkLcSu
Qk0C5uE9dqdfg6LKURCBNPWchbhi/vvwzsZATxywXGzIRk0yDMnOdQaQoquN8xCnavdcD1sTNb4o
KsF2mRy4iXNvrub3Vggif7dJQCMFJaq1aaN664YW2C7f7SaDsFUllDj0CAnrB0fdKO2qDnAOcthp
2O5zZg+eWw/VzQAd9NayAZWSelKByD6yq1tcpnwX9TlbYijQsZtqi2rkCY++SXuZ87T1q66et7V6
iNVloF14VKNuZx1TrxuBSW56yG/O5LY0HeHvc/Qy/DlMIt/RcdEpDA4JhSzqUNSLOzZsGUw/UXln
Qzdwk0DHxKnu3EOoTRsT2dJTEA7jSbz3aEgOsg1RC/DSOib3OmVdYbVRr02gQ6Rpfz2Y1/iHV9SG
cFreCs1Yp60zwIj86608xNDwd++RbLrTWUetvonExQ+qGq3vag9KzJbEIXTUfM611oe6JS6MoW3w
McwLfPWOvPbKUJs/kq02dBBVsQT1jo32cZhBvdzYU7kjpxbkqVf3Dji1mZZ+THjzjbfx9N3Bhstr
QHp0AzefBhjOxch0DYDO8sdsdOwg+BCCjeFXM0i9Q9UZKtlWG/VC0VsH3ZA/V3tQ2uHNKB33CdkD
iIsdlNACKHgi+czMVj63Q8/AEqJx3AjrAt3aLrd4xvJNGbQGQ0lINhysIgMDhgqniZASnS51Hl1y
CiGbUpzL8FEbYudzHmfpgVLNayY6es9Jmw6+gnsd/EMqI012CovLBFzNNM4KRdtsBo6J7R24Ysc2
lagVBJw40ML8mZoWxL4nkTav7qRni4nshjqQGMjVHyQeciBRBG0BlGby15Q3+XNqxeNpyPEbRoUP
CgztsT7hGxVweVSbn9PJ/RFPZVb4Rg8Q6OotJkiSdbaztWWFbSvEm8HrRNLBa+MaMsKVJnJxqy1U
v/1BfSUUOYs3D44mx9OoMeQr2YdRhDujSgCAeN91rLsLyMgk4DRuUmuTVsC9U0yp2+OyPZksPu9m
Gf3RTWF2nirIZUFVo469MdSnbUCicuQaSd6hVSpyvWrwcbqAohKo91h9YYMa/slWwIPcNgLwNkfh
FWpwXbBXjsqUuODmcRvsV7eTQs+2SW+lDtqJGdwZ1kZY5Xiew3JvBrUL3bgOOynXMKuNhStRsCpa
+vxUzOUhn3DenDoxWhsN1wUHewAIkIZ5EWpPfAD1KIRl8107zD1EiNU8aoxjZ5v90505RnITcO/B
F7xIj/grTDd8dsMNqDlBF6CZ14kX8q9gaPD+R+ubdIrRj3sTDw6oi3l3dODUJa7wtAXxsjShNPBb
NxmJPLzvkeSTQbITebaxp2+OUc6vSSUdXKVl5dEsmPZi6iUoKGbwwU1hWvh2E6l61m7qAKsCGXhr
aJcRNWGXNoo40h46uPfdFH/vvnJAmBUCiNJaRuCN4MTYuV3WXyrHASZWOZYYWxnJ01ltcXJcgVQT
TKudZvzOBq040MlV4CL4PwTTS+LrYDONYXV6eCvrS1CPdcC6Onr9F296CA+GFvsUaaMnwFh4jsci
+yTA5bZ1m1zb6sDPfprdILqMOccuRy8t0DdOnoX82kfrZmheFNn6gbEg+RpXDIBiCDRZuD/aQWL3
zg414gEgKTcHctxIyy9z1kK0tglBIwihjT0S7vUBZ+TXZcidNj83M1TT4zn7CZUZL1ASMgZgWSr3
7Z7tqAfjUSlmaKaBH3I3NnZ37sakPwO00S+91Va7WiFxHwGmBV2H+vDqme3JPsSiqeL/pCPY3zUG
CS3RmvKjGVvP0DSbvg06rzZkN5Ud6c7FDsXcN7sUKYOCjX6QdbWvWdNdLXUL37UsOjY6SPFINZ5s
sRw/UASZdHVtj7MP88hJTeD2Hww8Rx7XmKC/bFjQCZ1U+rCwgwEMenbaeFYo+50Wt2DorLo4384u
qq2RrGqurmrEkihU3T4CxUtnyXMoJGZbQ93s+7T6TyYAU6ImUb08isodSqV6D3Vb4H9e3dRz5zy8
Fu6jOVV8qE2nmJ8hM1Z4rubwHRlLs6+ud0ulav1UrU/rUQz1ltlBN4bX1nxcf0zCELAKaOwsBQoP
pHjmmKBUIR7DPRgHArBjqyKGx3qGJeih3oGG0CXaVyVklGhKniWA7obO0anA1wVCrgsOaPwasFC/
dsT22MxdfUS265bWoQGKbeV+68ogQIYMPBGRCr+bQ0GRgndJsw72NESBGpQxMsC336GzE6FkrXJu
trwF49qKl11jqEcNAWsfQh7ilgXXmN8tTcs8zKNh0JffIDdc7tws4RA8HY30vHTjsMuQzSpdnKVL
zfZ75Vq6jXrW3VmtSkgkyFWAMfTpuSzmfp9rxdNq+q/lydXQyktXrTlCBRtoFbXQ8nIQWI1nziFT
8GvtLLJNPwia2p8ka88pSvdKL4zL7swdO813ZMVlQiB9ty9PJYoUD8U4mqVHHmruxkskWWO1SEzr
QZxy9rGZn/1lvPof598tZXeg/zIYCEBKLWZg74R4QSKb5okBK/Ok44HPPRkmnWfqQbhfPZGKoWEy
iFs9m/aRZtSleJtLTq79UXaooiTfOtudmXVGfn+7mpaXYk3GDziPflsd9ErSRLFViHv+SAeKWhEa
nVPja1YCNDU7NtIQqhnfexX08CpvCQP0uPLIT2PqRSPIBMIxuq1T1mXuwtSLjWmPLOzqXt+BaOtk
kzhl5pN3CSQ3jWmd5Z2sczpzSH1AsPCAm1El7HIgyEmteRFmhoKnjrRbuLFk3VzItog3ayipOLRZ
/CMWZrmXScWvxmAEu8mW9tGqnfyjCMRPcBvlP1g9KEy/BdytMPmplzEIs5Ag+y5iMMAhAKrP2Bcm
nJ+LMgejvQtMfqb9nM3J/JQCkfgymNGmaZj5iUyl3my0EFyuNEpmDalEkV5pZM/j6AunT441qy08
k2u2Zaxxt52ajo1Tfgwq5rfY+p/oIZ4kebrVwg7MvVWYf+rjyEL1pQU8jnqmm2DWfDHNrzSg+Cgb
fupGbl3omT/WYbqdOdTVKAIZZQgE9vro0WJ4nkLL1nY93ICXX4STIyPEoHeHi0fzEKFO89iXhXwy
CoFkgjZYr42p/VlM4/Af97lIBuM/XW99t8B0vMyFXEt5i1lg3c3lzjhvbNtd5uKfUnpAhCBjqVDP
ES6ft4PMgu2KejYsoB5wuM5QBq5DQrRqtoabTR9oQjui7jyuze+8j2eg54pvICoLf0AZB2So7hh9
wIFcx/dLKMDgAUcdfI2bmn0CtaLw+azVH0H54Z6D0vgrG5SKxhg3X/OpMC4OUPMfNQHt7BCJz7dY
ZdNbx8u6ofqQNk71kQUzsgfgwdrSBI7dw3Oc1FtTtolfaFJuzXLuLrZqBlVMVaiNJPXIJq2c+5Mq
vSJH7LhQZTCC0Wq9pU9RuPc+TtlYHtd1qLeurYXmdIxwb4h3XIL4FZejPb59IolUWRrh6EXdPu2T
FurpY3mhsamChZ4HXtw1ACerIdn+aw65UE2KXZaJFMvdbDWnG3uotLX6gXj3iIcP1SvBmXpkW1n6
uNGVkPazvz7YKfZ3Ux9sRvqH2qWeWxB5D0imG0gbAf3uDUmFE5ThBle9cCOojYAhexmvMWTjYYoj
P/BW/xuzGtGvdZ37ivtSuYOmfATooAbCd0MDUjObklMQ2xDnU+dZaljBvgEfmV1S4QSAa1rJCQyh
bxE2S/eaVVTJdw16OV4B3CiEE8sYu6vaOqynET0VSPzS+N1LxxRoV0MCIhQO/v/xSYdc607HJegz
fXID1iJ5OvICjOtwxoMw9kGSpgD+4UtClwN/Aorm1gOF3fjvUyk2x/+7n7RtcVy+A/A53rOkSjcF
tyB6yNpTEemZecWeYRvXvb0vnHnv2o77TI0mahB3tfIPbRrfTAKIt1tq9B4FQBYMiQ3Wt3vXYODi
VjMpdoQ0DDSZ3eJYQMZwWW2SSQoabd3B5ReoCTIn6rZUzEQlS1TR5JpmhZ2gtllN1KMwmwqhaKzh
a3SphtJifIX1VgDumaCBAp2Mt8ghxzh9gz+JbFRdM787lnISqq2xDCPe1haUq8Mh9yurym9uEuQ3
MFjkt2GAzEEbgIde2LFreIVyixIc5Xke/6A4ZGjhYFmtn1kbHNe51MtUfU7i7FfzshC0iTeZOZsX
WnF9VcayjxHE7yAOivew2qc5bzzBTeBD3x1hL5M9y6BqyIXGzllSutsgaTOUldQMTPuwkYOGa0M2
8pKNhh0rJ98IOtcnG0qwWL0sQ+MaOklv43VihZLtuq2a3e+WBrtSty0zDr72BCByo7Tar7qjRb6c
0+lTG7kdcv1B9EFgA7izate5Qio7h9b7DC4SFLEcJK9vBZe2V4o+fw65mT2DjyV/thrrLHB0v5Dd
xJftFmpIEOQiNTtXsZQHQkPBMRQ/t4sxac1mW2sAjBE4okOhzFPyC3mKp73zhIKpCWSqwBSrUWlv
ge+0F40VqLduo2H+Tjoqq2bK3fBBf4U8zYx8DH5qaK+gwrwAcmZ2NlGUT6CLSpCJ7Mux8YWJy+Ze
r7UnslFjKC/eTm9byWKmgBxMyE+gBgARKRhCvNW2rKbWqEIkChOoZlIsQIuRb+PWA5kgsKFRM1du
Uu6aUzzRUduIy11f4ATgWGUKOuHOeEJ1E7JSgfzOY1Ansygxnlb7LIF+TET0k0zkpHjqtXPwQ6hJ
q4nCilLsbNuCrIJKfWUqCVaHfbD0yIY/zr5IQAFMTmrWWBq6pf5FL/o/8SDKj3OXFZDmE5tCi5OP
oNo6gT7AugS457ogU9sfGs6fybTaqcfGCft4ipszKHvGFjiByDMEWQUQolpmnWMHoj/Ymvjf1mqq
BFWkYLjdMJafFzzlbKJ4yZrir7WBK65glEib9rGTPY/ge9YlWFqmJM+fO1BcPie2Xeworpw1XChT
XNGZSxxoEcyNZJPKxf1iwljZMfCNB06MBxaMaiirrZQSQoyKRmOdR/QYoPV9SSRqt16DBODJQG9u
ejBWYhNqhQk5Ud4dLXylHB0IT6CciRs3ambFmVELXLtWuArcPDiYcL7rWjAdyW7zyrgVGWppO3x6
J/F9SBjbVwZ2sHxwmhegAdsXzUhqIM9NuScbNQH7PCVB8gH8ggmI0Pb0q6DfVBj0IHu1wyOZ6PdG
9mqQEWC483/Fgl9wiR1Q0AZcfeJCBsPOtnUXNAerjsQXm2tfobJePNe6zT9BFRVZmV58yeuc7VFM
D+mT6bkbIHphErE3stvXhc0bBA3pFZCBYD+3kElZjAvxN4VSk4USN94j1N8WP5uH7lTnzVk3RXjJ
EihChqgH/FpI19yEQZIci/9h7LuW5MaVKL+IEaAnX8t700bq1gtDZkQH0IKg+fo9yNIV+/adjd0X
BpFIckbVVSSQeUyZpm/1pEHjlf/ErD69S5W/UhaQQNE2M2GpTEO7LidI1XX9WeUD3kkGj/a+WTgA
tlT59rHO1ottQIfOCRayZ1prB44dXISsN7kVdXCVrmS5q+PiUoT9BerRkD73ashazGvJpqkntqGF
YA5j143JwmIxryBlbqTV08IdGWwgKRVQu0URe+7+/6rwQoIvpAQzp4zwTDD6mj3EZeb4v+VSTMGb
Lqogdw7l9cp0jr5EidceIDHutkABotDjX5Rt+xcXRjQL2JR227FMgwtN0KGWeb5DqSl7JM9XSH0Z
tDdBwvC0pS7uRAe6PorDC7ZPU2stGSCXOFjpGpwBEBirHBZqDjkg+tofMa0HE3biFO4GeCVS9DGG
HeTG78Z0T7FaVH9mH9dQNgUZHHXXKMuhTq+re6GXZvumEVeo0U3sQDFVZHvfmpLDhyrd49TSMpw9
ujkrSvTLFFVXFjxb2MStct9o9lD7sb+GXXgdSmXelTLzZz+rHuHaZ+2hdwYoaegsPlYfLxKDfw0b
Yd0jWT0uio0yXcCAQPBwCx2lpYmy+juIa93Ca50AYod99ZRlyUs7seodxlru2kO9eTfpNHfsFrDP
ZfcYTcYRq9vBlpfcnzY9UJvfIigQr3vfNWFFLvsvhTn+ifsQrwKJl63axHUOnT4oAXeHx1mQuB+H
ekJ9in0a/k35dKv/j9tTCrq1Lf6TWzfrnSsdmOE5VymxOsuxrdp9mojtX1VXq8schlFSfRga/4VC
HaqhV6/efbLwyHlebZvCfZv14B+a8XNe02ijkALYoK2dRW+kEf9BLp7GllRKLuiUEnvTfyRK/atq
DdVtJ0Mmd3z67sWZzGWKt/d90CE6S6GtHqPocZ1DgZ3e8Z6CJeXf1Jw56MnkASoLOkaHMXXCJbYy
5YaG9F+pxz5Yl50t0FRQPF6C3drsOg90W6c9tMo7qqwrt0EfxOf54NciQaW8wxZxSp1fsTDLLcVK
z8PmkBKbMv9K7UtqVVJfM2sBKmVNngCdgM4nTQwGkBy+5ODVItQxA6/htsJaNaubBJ6iuuvpjQAh
QzBljx8DpqMJmfO90JtqzjK2VmYuglOoWQpOoIJTklYdTID7p64sd4XniSvKqMWVzsaB8+uvORjz
Xjxm2BRupxZY5jlEaUCB/PTdCLhpfSc6UMYg0XKGnBCEHPTEfFUaJ8MKvhbjao7R/0DOx37TSBUv
51txfS3zrGgXte7PXrhooVMygEXeEWYju083efwDnK4Dk20Y961m7k2azRdYvnFRdQ66exnWOztX
wa5y2heVABlKhzgNJyyyCVOqCD/qaGTpnDBa+8FLSs5QGDLBBXDK/N7DfW4HtwbsOjOW3ynmWVy7
ztRvocnlIc+dn6VOBQVlOOdRvnPbMLu3yZjdVex3N9nsYLraxcAdIi78CKjwLF+KVqFmBsSackZI
qiflZSaDEGkkt//MRfZdpM0Xrw68e+Wm/q2ebg7vZAYoA777wLO8PoZ9VHvbxi6KJeU2UeHfmya2
V1Gl7DUNaQLM2QHt0oDvbYgtA3zNy1XZdebV9iAPLLtWwooBQ6N0zWtS4RD03bRqTW6v3AKmOmYL
YY9GcydEFNtoY3oBkCx6jDWU2CV2/wTsbrBPg6mGRVPOhbWo07g9Ats07Myh2Rm8ao/QNwHCx9Ib
FhrTgfJkMAzV45J/m55jgt0rASoChxVIF6GuH6Fjdo41uryQ5p+zOOUDJrqlISAxA0IqZoHLwynl
NDDmw27b31stIIbwyHoHNTR5rtL8azyF/iHUSy53ysEOAE9uGuzm7Pp2Nyzo1NTjvjbjZWDn7Rqk
JMxQED1JdLn0AapOxgYeYDmokf+JtY7+K9A4YeiSFcmSBgBaAhn/N42GmZOgiZ6OHLtCFA4qGN8v
JjNRJ1E26kRn82GOQVav2KS5ACESkMDC4r+BP8DCJG7dY68PdGZ4nXbyrYAJLOzUBWswd9YuCjxY
VzEOOU8dfBxo/LhcJpiiU5qS+Gyg79BVa+IHxka2LQot91f3IJdQzHQjEEeIFRhqaiCdOawbDxl+
p5YA735GvAR5Om1geggAnUZf0ITGza9huZ2tzHriy6xKrR1W+MkzNnfRGVjkC3GZWxP+muicQLsr
GnfQ3coAO029Y1hA/7QaXLmePBtOuDrmCAO49OJM7/3QAoVbhcq8Wb6FjXACCQUopo/faMIvlILb
UrqVbQCZu1xL9iQoroMyq0/L1FX+cwNc9GKyuxib+cSA+iwKBof5MKZdAHlMTaWiILaN6aIwTYWG
S1UeqyD+eJBOCp2uOfgpR+hLJuUHwLcD5wI22nTgrj8eklpO0KjBcI7BuwOfCI3LvLzKBFSRf8ub
Y3lT2/sy+F4VfneWZdGd2TBiO0XjJkOB3WsgfVwM6D7rA97MxRnys8DUwwwPj3kgdJoEh2Q4F2SQ
x4GUOUe2724Hr7y3qdoE4QiLh9RonxVWCzCczPo9xYASNw7oUpcguFVrDqPTcy4NGCTZKXyzww4g
/DB3WbqOcqy+B7g1NmJoLkBgAfzXKb6Qts93zIxQVhyf5nIHlSnAnGsO3mSfP1VAaFhrANAwsN0Y
oJZTQw4F3WXRl1dwbfpVWyds1Y8+/sDhkLlrvPf7ZVN64PkZTrHnwnCf3CKIV1GZclQYGu/JzWLr
PqkXGlBCBmD3Ogf0Yt2oGi/4EKp/Gq6bCVfgN6VPE43QDbBG2Dq2vM0h4TaQ5uXw4d1jL7Yh/VA6
JDl0cR/jtgpeijDOD5klMgAIwHmCg3irZUP+vJbyIgBwIWhe6CVFcbNIxl0awrOJxT02MXUEHyFU
vfMRjyY6k9z67tqtswfoIFzbIfRaLWXkd1ia4r1YCmtpxf031G0rwFDy4W56Tn/33cKG+CO/SDO0
d+AF9suCeWITtEwAjRD35hYq79E+NKKDaEa29JzwJfSF0iD2H4Hjs7eihkSCsgxzC3NP/hSl+RF+
wuaqgB7OSpuyXBN9GJNWXWHsACac2ZiAqSCWGXZ1zA3wB1Rm7oURibdxAsTIT7z8zFLB723s54vE
wpoZgiZgrRTOqayZ/eEg4eVxivChu47fHOdJyjVjM+oWovdr+D7Ea3qmhsH0m/EIzWP9hKWHIz1b
R3pizo/Zz9M6u8m9i6PyFbxKza0VB9llKkV+oTM6YKcLKkmu4jXTs3bfAMXqucUWzajhXPaixzoX
6CxJP8Jc/+DIlrJpQIWzzS66VoXQ7d0pOtIhGAAc2tMpPJqhN88e8VRnRPMkWMjRsY6xPu2G7E2y
6oVopS2W2zC7y+G9OpbRNu+UeSRKKh0oXkd2uAzACV1TrNC5NAFuqr13vOaF4kNr9+Gqx02Evgll
zHeab1IHalWzUD65pQmSZw8DQvjDGq8JENantCjHhdBDsJDDQ2FAPrR1swltDUjsAJox6AOdOUBu
QygsE+s5lrKCn0qwMKCU+TeRgmLw+Kl2xjvWOP6WJuc4nTkMj0ujAZUZdbluCea8WkGEwz3lGQiv
DAKJRRU20LvBgdjRdIbf/u8gMMzNpzi+zb1cYCWAI02JrHsPcqvYztfOl6SevR5MMJuJMRKPCjuY
otwByTacKfThAMmkM2VUgdg94sBUrdCxb1bzqxZfLDSM47GCMTNev4bBhbNgDog/HbOOPRyqHTQG
+j8vZsPP1r0GWc+hXgzf3CFt9u4An6fI7LvdzBQkkiHsfv9MUIGcZmmCrsDZnysezEMKhlH5P7eh
icAXHFAAFcKFSavt2LP6Mj0dBxLmCWrUGIHRh4iH5+PZa+fYK5hdu4cPun1MptA+0hn2Wl6zqVBZ
hRpXs6OYBz2JZuPiK/vIUUWKDw2FjSURMQEpZ2uUP/zFg2v5iZ1ZFRV8wXPok0RVGl2GOlyjHuge
4BqErwmxNYm3KVJnWvAWEFKsmp5iy6p2thrR0QOMH26oSQu8YerbmwbM2j21HaJAmKfHLLmh0phm
/jvvQ6eCZldKL2xqf9iDP8Pw6xHiUHxV4N5uuqAoxVoCtFKhQ382tZE0uUlngc338C8D1JFSIjtW
S5YD2kk53IfJ2mJ0UHzGa/Nfr6ubMF/1DdQsiS/CfUeeuTT3D0YIDfEo2j/oIzTEAn3/8IwGWPV/
kvW1dCdgbxfQxV1MusTt8bG4MTTX6skvLxSigyjrYM2k6y9pCHCeuNFZX/EPuRTPShvGVlBq8nVz
hz6yx+et/xD0IWcNuuGV8ZM+/Pljp+EjVf9pvBYKPb6LPlcY/Ujgq3gex9J8GWvA82PDn3Y09OFR
BY+aKV3T0IyaCGCjAdVcoEFeXIPlt76XcA/HiDKmuoBXZHQ13Qb18yb9wXm1LPGGep9U1W9izvke
f9zpJTL5CyVAAAV7MKsOr05xcRU0cucmCzVT6BADo+lwrLbmjspQCCCR8shYB86QnLK2TECFcQAm
nMdJBEnytvtFk4ZR491Op5/HJV2XlbxYDsxdAMcJnWZ36m9gI1bLJOP852S9m3iU/fLxQFuUUQ3B
SdeIAakOk+fJdIAUwAJlTRu0jMfmKQyNMsezlYMWooHUinheWFIl3HC3NKJDTMSueexoeDYNE9ZD
8x5coSU1fkyF1bkMHWwi/rdvRLE5rceDd+4bDWkYbyGgDbKNMtpTF03P418rczAPFDSfBFTue9nn
S9AHLRTMGliv6BzyN0c9AkaE+d1kJT/1usUeTLxesjYX+04Pbav0t2YcZtBJRz8+LV33koj2SiPL
fHdTK9hmeT5e7dhJVpVtVu+DDM6+ERv/FEGzm4LC/1Y26bBEkdTYhHCnxv2gd1lB3ng3gKqHR2ia
DrsA5dFFPbrgD1LQn0A+YlhOjCJCDhycvFVq8mDldp28AUXa3WoLe4QC1DZhtuvWQLdAt04/HLp8
O7DIOFWWQjUr+FqZ2VcYTmZvmUwVGi9NtsHbJX1LJ/SBJ0BoLq6Q4kuCpiZw6Omb1oY/CsC5lpTG
+ditzADkaZrNwmGnYuPo8sBZmVN6x77cPEEF0TwBAIwqhEdwbQrEPK13OgfaFnikPuYpP4IwNMdm
CY43IVy4pvwU5hwWqLy30gtEkwznl2Ob19ax4ptXAuQcMFmc4Ztpv1YVavs0dAv2cUizczLTyfMw
iex8i5XjtKqGRj5VbOjBWZjYntlG+xT2IPVGzjeagzZg+5T3cQTRuLj2Lp5AHSpNyjUUStWLG9nd
MVYAvdIw6Yzw3gtvSaO0cdVLWkOqYAIzDY0u9TLYKV92eOjs/nSdXdPDl+1v55bOzBpSeinEJNbg
LI1HODqBHgniJsoJwHwZML4LxnURRnKRwNH1TIfKq+szSgFqmUCucUUxhv/h86gP89AtTH9f2Mae
4pRBk5+GoOa8w0E3gm8z7ksZ8z0oV0JLbTO1+OA+TdAwEhVEPGHONgBHKqtsGRducYnTzloZZjZ9
FUmCvqQb/eN7MPLDbu1HmMao1hVldx3z9Fvv1C+jfgmSChvTZ2VeFbAkH8s1xeYJKFvv8ZQqTo84
Y+uc9+YeuhrmcXIlUMd0+hi3iXW0mQcI9MS1NAdSdCiutWnk50s+X93XoGRHNT/QNY4Z87WmeC/L
FtITADl8a4HJ2eRAZuxoGKOJr6L3uLXqncGMcsOtLv2We/Em65PyC6QuxgOEf7Gv0vHSnV7i0agv
6TRuGzczb3UE8GHto7nIjM68Gdwzby50A/Zj4ebY/f4nRmfYKXcwsLrRlcxzsDcsGcgcebWSTQyL
40yaBy248h3rJhTOoAH3bEP2bmMCrniCcGN8rGANu7XzvLqL2GfLwizUioEGuKQPBsvDW94IdHh9
OI7VVof1yhjgladHsJvhq1DbjE3kMCZiJdbQhAMnhwzJKIvmJf5M4AMnYhVkjlx1wo4vHWfNsYmi
eIMOSvyl7px3r7W8X149YUUd2O9DE/5J5WnTwK+NY7mmU93IfG/yql0FtWzXUovAcU3GM1kCjRHR
2nBZ0YfOUdHH8UTzlGpZrtgCgHylxPkSmnzkuQPc1kWWvIZG+A83VPE0TKl5HDpsjIIwb78PrdwM
oV99hSRIuYvDQduuOs771HyjeWWDR4l7QQcrVfIlbqK7303t9wn+Acu8mbZZ4UoQb6afHjQuD3wQ
7Z3ENNPc+jlGHmpwTcO2jtsHKJ6n8JXIwiI40Dip2JtlZWoFSc993jbJdfJVF63CcTe1QCA/RqME
NHMshMRXE48PvJ2aczlOXyyWR09yKIpTCT/upWHZ5qUNpp9UDaGDmwt8TS1UsuaCScptuarQQMUH
D8C/NgKOyP2XTqX2hqMzPOnL41g906CqFN/3rv0qS9N5HbkBjXllpb/7r9JN299Zx37XcLL4goZt
gufbGJxV5/KDlNO0beCkd086fFpmnlrfegVAnr4IDJDdBDuK7/g8ymWtYu9uRwl4e4WF9m1lwKzW
CVpQlgKw0Cc5NDc6BCq1jwUct8sw6sIFxUA0SlE1ret92wd/8iD93kA7DRIJc4ySs0jA7nfyT3O8
qHoGrXETygu1aG400Zfsx9RUgIVBP2DvKuCWMwiuPoctiAuuK7RQH5P1Cl3S165xrUUFQC92Hom4
ZnWuyWSTsQNMI7mKJkd3h/nRFyWdn7ZTst/TsghK40vSmVBnhyo0KkJte58kBxh8FEfDjds7xS2v
+BAC56xCowXa1NRmaEdzFSoO08cst66RPuSJMZ5MFPhCt3S8BaVB5hCFPQ/dRMqj2OPA0TROuOvh
94xrH8ncTfAv7dW27MGkC50ce+K8v9SdQsHYAwMNKgzmvizSJ1RS/oTmyYbBk9qHlMhysmsDYrx/
c0yFEjlDmXDbuQICy1H+D72l3Q7/rVqAaUpvcDrk8P4EOsxLDzRUkI28Mcte0IiuqmHosQWP4+NV
lYCMq4ECArSW02ALGri/rcy82A9oKC18z22f6DChM7Msa2ArOsblI9Y3u8zn1p0S0FUXe2vCE9AD
xZAvxejypbT4nwv4mP2TVTCdt5xEi8FpCbgPp5WWB3yMvYaB+2q/Q793ehLSwX7XZ/xn0qdLEAXA
zWPyLcE6Aq8mfrMSOBdBD66yUCiXsB7XwxRtuCVe587y8aMkp0ehf7R1INa8gAAbzOmBoaAfrknT
VQZ50KGwl9UQRaByFb9Yh7Um/tjmZfS4ecHX3byggtBtIm/CHlTHHrlFyl79oL4FrQmPQzwoQMFE
A60q/VuVVCO6rxYkkv/G3Lzi2yaM71YwyW2PovJXR0IUsvOTHzb4fUsnYc4ZCtL2Ja5aiELabfKj
CoxjDSndZSJleDBqhu0Ea9NrZBn4jU37TPF0jQeOky/hhgL3I2+AChZ23E+iRO00qu6NHlAE9lkN
FLNzMHVrVi3hKMCe7N+T5Yz/ZDbEA/LE61+gnJ1uQvy4lpEziv5i+gXUgUu720ijF/vWGHvsDZyX
KWUAp1eWiaqE6sHfSN8e1ZTUhWJI7IJe+1DCRAU0WZjR+L9j/EOeIhdAGS/znZOnC6RTW4GOVcjB
OVlQRxNhZB8qPfKx7a1WlEPZWYBloT99d/HTRXnGqurDaKliLzl4Yr6BbWjdlGtmDVCL0sO6A8uH
zujA+ID1VSnV0s7r8mJGNrS+pwYEXC8Yd6goFSszjO1XOEx+HMoEsiLzbAL69zrrxu+datSi9237
ZqaZcxP5EF8HKA/MIVvH69p9RqFr2EkeeGfTs5PXWmxqFlivaZ+nr6XYtHoA+9TpaVCvbVscPSMP
bu4krdfJKB8jS3nWa+HyD6O/c0Zu5y8jWBAl0FONbXypxsq/ej3qLyyPvyqVdIfAVCj06sm+zEqI
vaTOBqziH1YXeCvALI07ON0/mR+P31zH0FWoPj5T3Kvzn7kKP8anEKy/fgh7PMjQPNMfWhEXxhPA
5isrYdbrGPsRjUDexM5Fz/3NpDk9srB+fWUogZ2mMdiqwTeXMsACKAYO7Y3tmkbKt6krxmMFNWBM
DeObI3MTsgduC1w9hmh45Ll6m6x0OOZFPi1jno9vloEtS2DG8dZuDWzw4LoBfhUQQkcaT/h+HCuY
UMOJQs9/GEsreeF4+8G5p3m307w8zwcGvMeHIQgR7zJO8BD97zh2VCleFvAqpBcWCnAKbOLJRn3u
Py+xOTa/xaYBwsZ+MSwd6IG8N6H2nLCa7z30G9dd2jUHWNQbz4lbvtCSK6n7csk8j18gYN0A4B17
C5qwEuMHHGXZk4fP9cgiMPYjvYaDX/o6i+ybnIAplChVnvvO/XMwQbk/Zw12tKCDjBveVAb8+ehI
SeWxHGP2uIAubWwsgYxWPR6p9NhV1pSdjnQ6L5A+PHc/nNZ5iFQ+ij/LqDnfhR6Mzxx4tMTBu0h7
dS4zNLpE4mQgJrF4V+thOLQx2C6oWdCslwYd2q3JN5rMzKw4OyPD4mhZTBm8xHy4X+kWAR0UaVxO
Daq+xYTdZ4/O7YJmIgmrJyfNkjUNSyV9YAwNMKocNix7R2W72FL8uQyK5OIU7AIaHX8O0RV8jnLp
L1K8LvcUc6dEnqY4/4ZmwMptk+CpDwFfLBQMC4w6tL96Imo2Pv4VWxqCig/CajwCr+Fkb9AsTuFi
EtSnlIU7zyzDKws95uOxouo1cIwwONbB+QBG62tsWM4qzaDObxu2f0596QOQkAaPM15MDMI3ub/q
axd+CjRNibzP3gQ0jpeZmPiphdDesYstZwNmffvkQgZ0yV03++569t53Sud3JNSmseryx6itZIt6
YKBA2wqqywQ4oUNuM3OvXHWb1UtnNEqXle6uN9RvLy6LLF8MDG7Zqg0a7wIwSAaaJsptoCyrezRp
EM9U1e5h8qZ7Z2JJVMYh39XTBH0AzWaJ8CDLTe5cichihGG7HUeIss5UF7OE7Rn+76+JJsNQRmGL
aPmQc/h7/eNujtVuP836mQcCH5pkyxnGa5hoipXCbjYE4X1MTK46x0O1nqG9dFZDYuaRS0Mj6eQO
2Au1hD8Y6DNYLS7SPmXPHsr4t95U+6DLjr1TVl86f2p3UcyTbR9EzlsQ+st68NzvXiy7FdYd8WmC
hOw99ptmAQmieOOhQrdqdXWKKlJ0CES2T+pE7efSldSiAjRJsXmoczlKGvs5RGl0y74xfzcC2z+0
sjWvo0phPQcvF38R+aA4uCCCuYskjOtt6+YM6x89DvOmucLK1dnCh1M+hoFOp4nSEMVOwsNoQTGf
LklH08LGzos/3iLImdjjcfaDEuk/SHeQrWftUXb9Ot+U4oXtFAd3ip8f96SYGjNoWfRXFEXEt6RC
8QKgoV+dg3WEciP32ZXdsMU6gO8HNZZ39H/ChVmnzS8mD2bn1j9RqetAuyvcqw290oMBBR1wyZh6
9UXzLdY3w8bu1Iupfouuxoa0S0i1ZAqCeidRI59VTz5Ib1MKnr8FkDcozy0SoKoXvQ2RyseYpgDl
q5fjFLq7mo/PEv+GJ18m0bkcsF72jYm9Q1GJL43CF2c3GIfnBAqjFB8twEOSVjg7KICZ71gClGaB
JWjjXZsWRXN6vnf6TfB46tMYwjTf0gS/tPkV8XgblHloHpUZPC57xLzS21Qui05Vo9cEhqGWpBlH
qm5m6UNXaeWOnlOjmhTKZWKU+NxIWm6aGvcAzMkrCcpRflTw9GQkYG1qfNF8mO0AKPZpOMeGJkuA
F+WvQbSFCOJSuLJlN68q+QVLSfjB+RBowd8Ji7+/Z/0YLz1w9E6f4jW3ykvJoY6gJymfV1FsLujU
9SHOFLrqMdE4g7EWjmcugWXPL2nknpTNrWKZ19ICdq62toNbh0+Nb2IXw9nqMVtBVm5VukWLZxRm
OXRzn0Yf1EUMHpFqcNZl0CRr4ztJu/S6GUGHx3CAWO5DXO7TNOX4ttuC/hCWa2XAjhvv/2OiRWWh
MOJfDCMAStyEOpThA2NIMaH1aeksjXkHG6QQ30h9BSXTBA2L0lj6EJc55bUNuAxNdEZWrLIgtUEh
wZ2djl9H6QWnqhYMqKLqpyN68ynuHPaUM6iMBpnvb2kYJ413T8Ax0nN0sIHO3sBBhq8A1DGfWAgt
b5VAZzdxpuYkE2ikolEqdOubInSIIgcb+MQfX2O02EzoYDLoWkVZpY5GhHUencHbUS8GLZhIhlAk
XlIw0DkPLbV57JnWD9OqADujto0F3x/w48pdD8vqPXzSAGUBHhiuOmjqzAeK/U1LMuAbnMGs11Di
m5asQ5ODvNJmDzU6o1gDQyqWAWVAIXJeIw82GgbS93aTCp7nOKsk8OSA4BhMxNDKnMZLD5vKLwMg
Cybro5cAEjtPA+qFow4LC4xPrJGgMaaHFWjd22AI1NqoAI1KI6PfN5pfDM+ZExiizvNotcHG4TZb
1UPjPvdFb1y9xN/SCKwv9/m/8xMfDr+UT5Nx40VYpYSPfLpI5+f6/jSa8/0pTzdClbC60RX5Iuyq
YQHA4E/ksi3FhMMg46FnHQccg0VnAUwF8SBzoZiFMU3NB68HkerPMrB0D7IoHDSAsvFPOY/WqR/G
j6oA+MwQLdWpNP9Ysk6A/ORozEMPVUJXBqCacu85EIeP3Uwl2FH991j2SbXHU7pZSNPD/JwfqRQL
bNvwdrauDrRmnJ5jB0JAejRw/J0WuljDQ3DkqJxQe5F/4xk4/pOAKCfFKDmUYlixYZBrig2BeS4B
07tJiddbGbziAyruA1AWWOwZXzpWA6s64ItIQzZC5pt7YwRuKWYTPniQdeuTwygcAGhHWf1RmG8g
hohl/2nWmxf0+FMx8HEhROQ+oYtpjacnXVGzk4osvgVyFZX5IYMYe99Cll2f0SECLPoRGwo2bNM+
Oc+T/9fcf0sJwnLYJF0uAJAJsXbvKpBdUtbuqtRElQsCkKeeFc0mr6rkqXOA1RJh0bwlDWxLBmn9
42g2UC3giAwE8n5qA3PrJK11CPsAIjJsfK9VABduKDlDOdFuX9KmfmVxnv7IJDzG7CKsb2Wk6hPP
jGZFExFWDiUT47sNo4dNa3sl2C2ZnK8MHJPBYhFVs6Zl9cFwtX0zi8W3opJX6cdtDOOQVzBl4Z5T
FL9ai8mvbehlqyQq21vjSHM7DAY7YD8AJbnEOMQiREMxKyzoCCfsmPVgQzotDMDjVPb7KobVVKXZ
amnOcHDtGm8pcNkoRgfevsgCzxHwfdCG6+QdotLxuknHBmpYKRbgBcRp1ijy/mc8z0+uB0SYlw9n
1gMt45t4qtRWP8AN0yu2Dlpab5lVPY3lEN0raCTjCx28U3jOkpB+fLOc5smYeHT30vGSZDX72UAr
7+rZLLy5y+coauIvEEqqz1aIvS7t/k3UBlZozrh71tv9irN+Osqe/ZOA//nsRCNKLm04bDODyVfP
CMHXzcXPf0kQnqONUhlq6KjznUYegH3bo5RRqAiqB3pIE3Y/shMX4VeDZTDFi4ZxzbCCB1uZuc9C
Cf8MffmndvKd58kv3GevVjeb4ftYkVIUg1HXDqa4CZxvgrxdQEsuAX4MB8fMkpPVRAEEcQdn9WmC
hpRCycrtAJWgMfQ9ykNsAzBae1BLBqlm8PNkE/ZF8SLRRz/GFup4ee6Ll9oTznNmLmmOIiKzoPId
ZvxEMYMl49oSTYIWH/Lnyx93Gz37eYLdhd2JFzPr1HOarbFuzE8qaTeQFhv3Qm/o8WXLTxSnISAJ
eOSKAQxh8G/UotZVvaG11ArPyW4Jex7nZBrAnT9mfF0SfIzbwL4DJFbvKEbXjVQm9HXFkMY8LNOD
C1Q33YZCyaCF8GDbsKqmAmCw2ogg4VcBoW5FJToCCb+PEujNDtvEX3YB+TrV//RZJ5fFCCBL7AC0
NKWRuYkTs3md7Py7AYzUr6ptjyh/qjdvqMUaklnNCf1GCamB7BZ52HBOjgkwap3Ld2i9cWiwvLss
zHZjhc4ZDdM22WSo6n1RrXQATAV/LdNpUMd861OfA3w4uufAlfGS8kEztbTf2nQxQCe7A+n/i+JN
BbfRzCrYxjQzbPaLATCZdlJ7eF38OXN1DPKIag9VwP/XrKvz6C7Mdc68tiDSoutZbQFPjCwboJz3
twoGlnwCmbZ53P+Q4GCeKNJlAPoUXhWfhCztRVhxeSt96Ryxq/FWWe51P959P2p/SCaCFXY6Fpai
JVC5HGRymnbaEODUxniFyGWw5ZYETHuSKFRmwbEY5XVEjfxGBzcRzi3I65Xpywr1+v/E8SuzsVzt
k90cQwm5hu6rcpaqsc4VH9+J1sd5/DUrPfduoad4DQ0TKrqa1hf2XQUSubIOQk3uV269U9gRrb/j
ltevaaivFj737tiFNdcazP0PV/v4/z+Edd+ccmt6dyuzfeW+2gCtXb8PVQbLhPz/MHcezY1ja3//
KlOzNuZFPABc79wFwKBEiqJSSxuU1FIj54xP7x+ovjNqjq5ku7zworuEQIJI5zzhHzp1JSV28dBn
zTniCD4y1Tp498pHf2JeH9VK45oanevDx6E2U6rl42Vkte8+Do7+HOEF/2ZSaqJiCge5ZKJZIsfr
eNT8B6uyz/XEkK/rVC22WVjCSJ7Xd62WL2rNG84ks9e/1c+Htak5pmc2BYDFYTH0TCgAdqltJ55r
lFTQFDtUNHHUtDZRMSLJy6V2iVmsTTpO679rmYc9KlNeG9MI40HRnTK3CnQi1Z1AKegcbM+9Weoz
GSLqinNLr+7rTK+uMqOurg6rPFaV86rJLDwHxg8wphZygtmP+bltBLAYDn8mk8egrdQP79Yddny3
/PbnYa2RxpXlWqOZnxv15OQ6hAp7Eur3oF3I/Rh+j7TSckM67lsfeaQLL4UQINep8VArCOq3lfo9
98zRsWn6XYm0aQAK1cEa8pV00wgXm68KsLARXYGW88kAgRMlSWM8pYgojqFvfItl6jkRjTwAGsG6
tZX0VpXDPYp4xbNtoXjvBfa4y/JSnMcCGcrDBp6WAODtkzkkFWyzmT9EjHoVNVyFww5JrD6Yumld
80Oq05CXchXVnfStUdq3b0i9Wrhel44bHKARkPXKCk5stTUZedfA8CHOG1icrceCpqJIiwRfmXnZ
8GkXvi2PdFHX2rz8FgXibwYgfYCZ15YW/C1vmi57OU0u4U4pRJC0Ef7eAFQiuYy8VnGqpPu5QY+L
6TKZNxx94rDB90w2FJWCAB2dh8NXWWGjLCo0J04TVbkdJUk8KGDoF6jeUJCiaXOvg7LRwtZ8aPui
Wkd9Hq7D1DIfupGaINZtdxUCyWdVY8uLw3q9HL4Vjefv6zJLtpAPhFMVI7w0SepPZE2XTiC8jW5v
lcqNZNrqRvfih8OS1xjDtQwcat50+K/Q7Asuv3wpNZpykyG67+SRjSsYk+Rpq1rjPDoOG6Uz7XNh
AXGfl970JqEMYEgFr+Ft8df9dEPqN1ic3tfj1GyHPtRPwpmnIkPm+abwCDtp1fUX6rxIG8xrbGQm
8GqF3O+BsJ5XA7Gol5SqypPD4tBbV4EwqxUubd06PTBpDph+FFddUvf+vEuVPl+HOfRDgeYo6DNS
Da84z2TwQDLluX0P9wr5fzPfkJorp6TS+klbevWWMbhYgt5MbgyBH6zQJu+xjqSNaQNNdqpxnRRF
vUtGSqBQACFGdl61S22ruOiLuF5M2hg+e8IkvgmnB8lSfsbefh1pu/kqjD58qTxQQIdwXf7+z4/K
8aIwwN/lA9d3GCDUi4Snd/5TaBaPXp9UNJ2zxlHUVrpq1EE/9WwYpDbAgntVgEK3Ku05QuU3BU2D
arp+06LOv1TxWLioJD+9aNXJXkZBat7YSZ45wywe+2NARvnVroLcUSWBMXoAAGsopLvE96Q7uH/d
WZ7wEB0Wca5By7CPtNVhMdZatN/DtlxRN0lcVU76pWRb4UMkWU9pGXm7qLOnnRllL5qqRw9R05RL
kxrbCbMGi3SJzC6N7lUeZHztJ909fNruC8tBJazftGbW3gzmz/2bSmvWQxHLq8PHFTm5LJl0rrO+
UhFNoWkm9iMFx33Qdfq+w1hG6mpxcVgq/RyazIRI9GFRatljsHSLCasLTg+fGnoTPXPdYlj493cQ
r9sLqUHifKxN/e3LB9waqrRcqUGAVJw+fYumfnyUw8xwhci7CxQE5X3y7/XjvN76a/28v2d54+MA
2t0dmvHn/i1vcoI30hnBerUYugZfMt1Cc1vrpbuIWcQNDD04z+Z7gjvfnrb/tGurcrwriLjmtTki
SZejZ73dt2HstkrGO2ygHnPfWnIMAU0FAyAr410WocGqaveqUnkXURtCSJoXw8ID+4VmDs7fLFY2
dID/8KFW82Y9Z7768CGjFTmzSPHRh2h5iGtPMU8ya5TWnRGgfxWl0mVX+prbMwE+Fqa6CoeofUX5
9LZoh/S+jUJEF+I42aR5OJ1HiR6t6lgNb+2hDB2NRv9rrCVOW0jS0sgCWiSSaaBezX9G04kLwF2Q
0qCYuKOaiAvbr8pycdgsz8uSbALlB3AX6qpY2dS39lPVwycF4Pmsj8NSBnaCom28rUAiPlQS1lRt
2g+7wsiSE00zBjD2tbLt8151bC+6spKsukxNzT9F0V45yamkXqKMHSyCQqjfYgUrKXmsf/QKDV4z
zb+PER/0VLW9psXFCEER2VFatIjG2rcC10wGd2JswoRqXoxNNPDKFnOLvrsy1Cq/QvdPNtqrME66
Kw0T1l3m+aRe89K8PpKx09HKhiBNnOiyVd3A1Ktuar05QTym3L2tmsB3S0C6Tg8bAwt/PkBW5uKw
VTczEknZ/3HYKOC93LwcNmDWWvEF6bnXeKeoiDZ3gZL1J7UUmbO2CyZHfQ0bopmeMnxtUQhRvDMS
C32vkxEf1ttTirvB4CfgFfX4FJAFyj3NcPNWb5JlXT5P5ennYtF0b4tv1arAolM372xYqNsMfb/Q
DM87S+RRuYjUxl7G6iBdN4JIRC8VePqpuhAagomFzYumV9WjbeEcoQT5K/bTuVNbZM6BriFxoSj3
Uidp+5nqcnFYn7fF+Di24t7OdGNl1n26GBOb5CcSjy3eDdiVeTE5f2evelxMzgl/K4TfeYk02Rqv
7cbXHV2S1f0Qydi9ZzYK3mrTnStofUEqmf9sZrnlMYVe3iRS63S593DoWf3dwnqH0T5siWW5WUBY
bd3D4t97H3XIDovpvLOmRu93ftdhU+sS3cmodg9stwOhrehQVZ476BTFpVpaDPAe3/hvh81+3rd4
ss/Ut2zex5r36ZUUw2ExxC5VGW1ygkDYm8N/ZYM3sBSbw5Lc2ttEcsXmw5+tYtanCGbv3q17+7PR
+z1V+fj0+MsIaHVoDpnvHr47KcZ+00VLadbv1xDawVm1fD2I9h/+mxqc3CsrgMig2W8C/4f1pRUu
8zDKtn/v2gdY+RRZJE4PX3b4QKpRzTUTo1gd1qm1ThE1RUoefr+A+zhfAl4qjziITNPUSvsnafCw
RU+kKVz8vf3dh1BiNtzcqnW4ga1GfF1754UcpDvd1g0Hakn3LJRio6F6cScJGi8jMlknetVqt0YR
7w47NNA6HYuBe+dlKcI1lict6u6Hr9TqUtViazVUKm2+SMbgWUxnMiC1s8OiEeiWq9jRj6IcY6cI
I+12kLN4c1j0eGVulOGKsg9UWay1FkqYBQ+T79UOilBia2o9CoyhsvXgjD30VSFWjSqn68Ni3PV0
SYh8ZA970reLixeKH+f126U+XFY9gyxFdcw7DafImPUyLN2d7NmE6LDMbzcUtPqGUYG3nPkJthWe
6YpYAdM/rzv8p5hlculH8bgKBttz/t5w+AShbXxGBro/rPeazHDaKhtXHRnPVhjGGcQR5WyYlw6r
Dn9NKU5Fab44LITp0GxDCqfbw2KfRtJpQT/osP5tj782cmXUFT6KSLn/te7w12Fnxrp4YWcIy/+9
7vBXUmPnKvFDFlgDZI5AnHV9QFLKHtLGDmU5YJhm5tjCDjcH8OXbBhir6intx6uZVGksDlv4mnhp
6BGQWhvNk99/+69//fd/fR/+p/+a73Ja63lW/+u/Wf6eF2OFGklztPivG0Tr8/Twmb/2+fUT/1q/
5tun9LX+dKdN+L3K6/xHc7zX/Gv++maO/vPXLZ6ap18WllkTNuNV+1qN+9e6TZrDr+A85j3/dzf+
9nr4lpuxeP3z9+95m+GpsX/1wzz7/eem05c/f1dlcbhQb9dp/v6fG+fT/PP36ycM2X/bha9V9frb
U/by2yYs21ei5n98x+tT3fz5u2SIP2RLR91LUzXb1IVs//5b//rvTbosLCGjcmyQkPz+W5ZXTfDn
77r5h0KoImxhgquTLYPP1Hl72CT+MA2ZrFhYshDso/3+72vxyz39+x7/lrXpLudX15yc4CB0jed7
P5+soakqep4yMi50FhWkQVW2f3/ah5nP7sr/0KVWC8KsI7vPs2Kp5v3W7MN7jrsq6xS+UAMBQ5tk
p6IjO+UzPypoKZuECHZ2oXDMSu5I/8qNjI3MShfA/JTxZpJsn/YcgmRGz050cpY6THuKMVggheqW
ygfiX3nymCayTNOq2wxQVgYKBz59lUVH39QhMnxpI/W0t/U7K8hRCAQzQD7aLjwtdHQUUO1gurMV
lNRzfbxWxkXkG/Gijkj19MF/bopibQcyKpTTSyLXtMN1CxlmzXzm6K9pbEtLf0q2XkQztSZg9gxV
WqhxyNhko4mqK1dcmi2IjMcYVrCnvlSBSfvDzDcRlIgFcgi0mIkp+tH6PmiIN2RTvpB6TYaXF3vO
NE7TSYQrXjWAKEXXxwdx0kACKwgJXrAQXNFU3SDDhwmMUX5LivSRmURKKgge3lnTzrockXc2duZK
CaRhmTbxcyCSF8/0rxAhek3hnC772JfQtXRRh/AEO03t8MPUwDC9Whi6J10GCyby4UdcDoW2m2CS
LTs0nPtRbHtzcANf+sFw9BJ41k2JKu5atOaZ1SSLCcAMMzstpr5nIuqzJa+k6ia6Li26mXmC4pIj
UYVyycnp1JvtAtEULD/MhTdgj57Hz1Xqp67amGT22KSA9AF2LfxnUzeurI7Sbzqb6CGiMabBcz+Z
pzQ1CxdyOzRa5DBDJYUUGf6oPbGtJ4QDVXWpNY3nplmyk+zpfuqxElMNHgsTGhY6t3QNrro6Wkwl
TCO5rEFKcfYehpfwTfotJA4uSJG+FkPDAwNC/DTvjEVjSUTLGRqSE9Ne5W+Qk8yWvWyjLxfHAS53
k0veCiQ4QbNSy0Mqx0Gw1IMRS3hEepaTdoVrTbMcAntYVnX5GOQAy+oqnUmo2CZOr8YsMEks7oSK
pBGx1rdak700SQhbxJJmpY7uVI+0ZpUNmurGi1EVZIPeuGnqOF+YdaUvgDoTSU1IYmQDXiFpdK1M
Yk3ey/4wMogIq52hsUmtbGTZOmWRlthxkxy43ixUkpVavbzwUQx0qzHZCzu9qoWOwMV5phNE+/Gz
qiZLf9Ah3FTbfECY1E6Q6EyKa/DeqxD6nB34OzRcLafRAVj3EqCpSTpDQ2ZWIst2zasW2acKz4Gu
ZI9T0fWLzBDoe3oz/vME40QniaqdKcPkLeP+bhjNFdnB47uR+Ofo9n40Y6D+dSyzABTKukrApCoC
cP2vY5nAGwERXdNfW+ikOGZurMdInJCuajysydv8+Mv0+P5givLR0TRLGCSLMuPn0dG6VlEkKfD8
tWnlsxr6zkCxQ+Oy6hAS2/A7WdumluPLyMzJ2Opvn5+rMg/Mvwzc88napiwMSzFUzvjXk6XPoeU5
ngdoq8TPWWVart9coFPhokk8MiQc7kWKGLWXXFhZeiFN5urzn2B+8AsUmeLVPG+A9JZ//QW6Zugp
3k0wfbtuo6vphR+I07JM3VFPlrkXf3HBrfn7js7YVFVmP0WVTYNz/vV4GVogVcf4t9YmJpXATNdV
fNkUjCRV30S4fiFpGkxQDEsICEZ/Z9bKVaa1i1INzlrrcST0NhqM+O7aMnQty3hMW8zWuzsrt8jK
4hOtKMEL6Ws9hkJeJg3mRwWSxAx1WatdZSNU3ak3T0s9eq6VkBD7MUd21zA9VK7ksHcN21oSuzwO
iWQ5MI4vxjLHrXCcYGWkt62dQJcPKtKk/gnTvZvURzwJxjp69NzCJYJIhhuGtZuq3g5spFlWaOlb
GWOIVq+LVrmCq7KoqmSjKwM+txVoCB/c7IEuVlo3vqXexaN1w0hjNwa8+jBHpdTaYic8Qs8yT2tv
WklMYUlbuTlDO3oliXt4Iv5fx4z/MRx8Hw3+x8jy/8eYkUeR2Po/hIzOKwY7r7/Eh+z/Mzy0zD9Q
gWcYsRFdtxH4I0D7GR5a9h+wHE1hz0OasMy/40PF4kN8zFYtZIBs+FF/xYeK8YdlmXiIW4ps2sj/
iP+T+PAoOmTEsm2Lw6gaOF1bNq1fX7lWDYFD8N6tkZw69fp+KYr2zC+nL0YSwtn3b/bbYRSGM7I+
g/GM03kfhI5IYwPMGet1K0nnLTIplh6sMiU9K80T3QMLP1cP9NN3N2H3NnC8H8DVD49qyBzRsDQu
59FRY05N8dSpXpuGzbRKTSGo2292PYAmQvHZDs+EaHzHxxistZCEQfzdMpBTDXbcAdlJy9G1o/aW
9sulmqpPYZfAKAkf21a6hEC0BzmoKPE95aCbXCtPJS9yTbMGjCXdfX4i2jzwvRsY3y4fNWv057lT
ink0MCo9VdkBdgGI6+h1DsYMtCCcRh1WTbDu0sZztARbNmHxH+36hcdwpsSMHYEdXuht5s7t/qkV
N4Cy9+V4XQKkR507j/TzCfUPXerBfJxTFVtWA53naA/JfL4MalWHToOpdUUZWAB2dhr0lL84ufku
HJ+crdgK474gWTLmWehdghLoRj7FoqzXIjG3Td5fejRi22qlieimSLQrK49eYnCbGtc4T5JlGlEe
akycapFYBaaWWmJVmfYylIoTFV6cFQu8StILHd7cVBSncHcVIagIJLiHG+VDSBhkxfgQjsY2HPpL
+BoPcp9tPz+tQyzyj9MiIeQlljVm8Tm6eHdaErqJZgKXYq1mKgqUpAdGjbZWLCaK70q7lQyyMUMF
5AUUzUy0jZpCgsEJ3gtISmQYR1DC3V7tlp//sI+eJQILEjxyVVMV80vz7nfJrVUI5PXqdcIEkwnv
1Aqkh88PMQ8a70/dIFqS1fmtE5pQNP34EGNk5zFq9eswW6aydd6O9Yla3NS0sFGyWMWy4nx+QO14
GDsckU4TVXBLs0jHfz0p0SjpGGVBvTZIZVL1ZgJ5bhrxdZVG+z6YVsooP/jKVUuOE4jKnaIrLbHP
tQkdqzy5FWF47VXNSV6Pi9xP9zjRXDZhsjMSxTVznMi8aG+nxqmdX8QjMUbZniGWu7J9+1yRxjv8
DyJHJzUFAPXNC8vvn5+cYs2B5vH1VBhxmBJkEF/6vP3dLTNS1NGTWKrQeJGAA6ZW4WTq9Dhq+j2K
zeZp33oXITC0RUput+wRTEqsHtFDYUmIEORg/6+l4RzHD20X6J3vKJG9VElz3GBC1ECegkUX64/e
FIYXURKhiBpVyWIc/QhNXdpqMnTUjPKU01SFiYZj9QK9jIyJ9xH9v8gRWbsHr/sgujpxMsBiy6rK
4L8rFwhn8jzbN4FtUHPUetNpAn87mA3okCpBkipcT4r1iO7Ta+LlJ94A3b0yylWgWbeFYeNEFu7z
bOZyZKAt0vopmjTErecuj0B5cYQb66DjfWcEJflpDF0yRXFsRZXoBzEQ+TyqH14UuV0qHmNJ1Isu
o6yNd8p6irqnOA0aV2v2vZnWYLO6wSk1K6aDIRkrGoGPsrSO03iTCXVh5DX5cDvsrL5GZy00vxud
tZDBFjhq7gG/tiCCTUuFJ8fB83wBmplyeV3D0zfDl6hFRy5E7AFz6iQMEEiC3FEqd0MkPdKK39Qi
P8tsXXeqeUxLhuK2D5Zgel6GwRGFdy0qbVVDukX747Y1WnwEzPQy3iHgWyzDgiNFZkWtvyhkR46B
/Ghu3USo3UjXZCoTfZ+BhyHuN+UQqQ6iP5qrQqdKW5gwetfhVTUDturgykuyOyFZKDqmlisgJvvN
JUKhwwLZnoxKQAngV27WGL6dNx4qtL2Znw5FWbqxJqxVV9xm0r0dVZCrecBE1W4kNctcJAJOxm6Y
nFSOn31/qBclyjgRV6A10IQCF5TnT0Nnf8dIapPLzSnaAEtFjVeDiiSvmBDNMJdaeK+JYT/l+KQo
YQ66h8drrHCu7NVyDzJv8/lLZx8lf5TMZDAaBCy6qZBqHo9hedpaSZfW1TopvWCZ99lr3Isz9GFn
sQJekUTf+cW+GBCvKcHbmmO4z5IgcSyo/IQBUP0D/yRHDmHRQgCvxvybYiLdPgWISEi2k0EGTBMG
+AxjgCEzFnRyr6eh3XnSLCyqWw81CtXQGKMLn/jMyTM0srXkgW7qykh9hQpOly+A+WWuHNKzgZDb
t5rt1HrwpAZ06uqaaUXu6D8Osyqslp+YYfSQUQ0RUvkdjUnUWPN+Y/rxKxrf6JwVlttI6kPVc03H
ZLoG5nASxuEPezIux344iQvIb/tWiJMiA4mEINdwwm89gbq2jUW3oc/6YID3xf11RZnJd4cKuD9d
/BKlOsSuwmgfh7x4ob9vDXXAIKG9jeAIKeTTibrumaanerLcQnA506q9/fyGKkfJ7NsNNQ2Nuiv3
VtWOklkA44MBb6Nal3pxn/bjPsZssLTOcVmmwIm/NaXM6URqrbOaa63amz5GkhX0A4AuA6MqqoEl
Uutlm7x+/ssORz4e3iGG25qs8k/XjgKgHmGnitpwtaaLelNRbssrWbinRhtrC9M2KkevvZVBLNDJ
1OMmRXVNG03UgEczY8ynA+JqU3SW6clmyJqTTsPEIBbfPK3OucfxQsmswp18JIzk7luLOtuScqhg
4IzP5IjyZFJDkf/8nJSPJmSharrCZKyZTMm/TlmylldK0YB1gn2LA0chn+SRNbhtj/4yjLC1NI34
Pk2Ues3EoSNOzzWPHyX7W0ntFakmnsGgu/z8R33wBOiqLGs2vV9F+8dvgv9sNAl+1+spM3cGKmNO
kejXPsmPPum70CtePj+eclTPmB85gVKYYVLPsBR7zvzez9uKXUppY08VWvg5wulUtZG1OKNUfdUC
Z020+JYuOiViwM9Afj8/+Acny7FNWTYVCjc8WL8eW8rrKBnCnodKGk8a0d1CpjkBq3+hY6jpqPqQ
/V/ccqGq3HFTNhSVsO/XIxq9ZNllXHLLzeK1BpAr18GuivplPDViaRutGw3mloAhcQoagVOyrnFB
ZEJ/bRQ+kMZfxE0fXgFNn/NoExXr49dKIJ9qVjaPIBqhcgZcmcgwm/kH9jYKxi8S3ONq3du9BkMk
k+TrPPhHZ2+3iWg8xHPXhSE/xDQYAPldIKJE3Vl6mYx0D8Huvu/Te4t6OCrrJ4XvWe7n91ybb+rR
SCKonxHVUzRE7uT4gVPKahqQQV7HVZ8RyMw4+rZ7iWkz54XiaqJp3ThRT0sB5B7V6LaO7sBwPWUS
SryWis5WF0WTIw9ksqN8WtB7WZSdch1byb2u0Acw7OhM73qMZHM6RuNGTChNTCCqtXA010A/Vk1I
Y6NMJPDYEtOKxW3//CQ/GlqEamO2KQzV/GdWL1qpsDKYeWtMJ6/NgIkMC+7rUkMsorvo2xiV3D6k
Ml8E35Fc3xEb3IiRR97zl02AkbsCwOPzn3RcZzi857bQdPVQKhVHlVrT0yKj6u2S7CPaN3a/Nuwa
FTH1NIrzh54G24Dm0iDC5ovjzs/U8e3WTMsi6WGIFcfv+CgknyAGz/JkssHi5PcUO784xAepnNAY
uXiHhE3N/SiV80XUJt7Ul2s5lrZWrvgLHbtwtwzMZlGL7LQNeZ0T/OQ/v6L6R0Pnu+OaR/OHbwfZ
wMRWrv0sfvJ1tBB8K7+3Oq9xjemi6eDA1LJMi0kg8Re13ythbOtQMRzTCMmcVW0lQLQg1Rtedhqd
JDgSzKuQ3peGFa/SQmuctJWuKmpSTuSVQHWTyGUGPZVSHz256Du6eDxDelPjg3vZGumdivCVU7hW
Pl7FiuVjwlNvIJCe5F4+rvQgefj8CnwwgQq4GYSeQpmrc0flg7FWMjnrWl5liXc0GTa9VuJmE1x9
fpiPHt33hzl6dEGqBEKgY7+mNLNPs6jERvx6mO4Qll+GSCGKUcD6btWvAoSPnqv3x9V+nSzypLJD
wl1ema7bZRSeBm8JGHplFtGpl0Gcs6ovLuiH48Zh/qe1YNvKYbZ+l0X3pqwGaLmW6zyPGcnqs7wJ
buiUBo61VgBgtmS72SUdCFhj+beh19ZI8p10Fs0l0/D3n1939YP8QggCERodOorExtEFwJIh7OWC
BzwFAtp2fkPCTTTcbyrqfODskNpKvXNJFC7tWDqOFaoLhGxE06OG4fE8smEAlVGdy16LCBqhms69
Dip99e3nP/WjUeb9Lz2a2VD9GNTAl8v1aHUu5eLl6H/VavtHpXYeQS3d5kIwfaLeMT+m7+5NJlp8
PAuzWHe6cZIVnVM3MhWDuMR0NbsSktg3lQfjCjR6r70G2Gs4I97VNYochbUpI39ZlMMiD0RKN7p3
bbhqml5eGxW6tDUvchXosEX0+9mIkJnq+/wilXJ0Xum7zy/WP8p+hzMxGXZlRVPJNo5qNTj1UMUY
Uu5roTwy4NwbUrEq1GwV+MoFGgwnrRR8z2psjafKjQ1wiDbm4L5GYQdbsAsNCBoszy86a28V4qOp
ghqkrWuonlFnFUfjKf5sukDJs4D4yMVCK/Uy8KlXD31tulJtXlbpeGGZubrwgXVDLGYMqOmAQwV2
LKv/EVUhInuTvTI6vIt1jA+ysusWQaBNLojpuAPlYSJh4wQ65QAFlilAiuLOr5GmljGBcLqqcw0v
f5Ta+jqLqnzRV6xFg/k0VGU8NKmbDA29Y1vzXWQknswifLIU/TuMsiVN5pNepazRnJWV8mgYaURe
w84F7gmQF/BBAmCXIwuatFBaYwTSOwlLnVFa5RXkoFzuQUIYp6KbKCJFxVZElLziapUm0ybxR3WV
StZ51MjLjmkAjkUerwyklvD8O89CgKbobudru+lWUps+eG1Dsy67CWbCemz0htMIrmSZR/0J/OLd
NBQbWVCdQ3VxQIpMhQxb6Davd0VwhFRxMiBQUyQrA6Pq0FMvNMlaw3kBT1Cm1AbACGAY9MM3jKWR
YzJZlS917MRZtFXbeBtl4tlUipUcdNyr9iSRgn3WBzN9soUW3X5LJ4FhXsAJhoKva0ctcqcuwc7Z
bE8Zh1y/54STiJJP14PYgY4fORPAtKq0T2G4qisND/JFtu+T/Ic3aZdMCouyUp9NtKkXIxhSLymM
W6vtnay+UyYb/zyzfPDDjNsp0js8c7fAsM+bvi5cUw/sZQ9hcNJMJK5m2GxpbTGCRipPevY78Tz0
eFB5uo+/Dg9FbrUPcJx+xFX2A7bxFtdkN6zjrdYB8rDQAlK/JaWZUwnRZdSQuofS6Gw3FJDGzMAx
gxdFj0rXCqKtIlndVwnOBwMhwgy8PnTlkE+Sj+ZKAInwSEqtWIewC4pcXY6RRLiXwrqa9gCednLa
bbT2jrrwtWVEu6cmTunU8Ap9McbMBzp6mS2ZREsx0Wwm/Dsakb0I4Gsqj8U6V8AGpXh5kwae59VV
URnnMGzOlO4hzwGdtzkIjsKRhm9f/IIPwjPePh2EAjHvnE//Ol6bljlIUVAWa7U3rgIreswtf1vA
S1GQggoybwX8fa+FxUvfZF9kWvoHeZ2lWipofI3wHwHCX4+tI8Y84kOUr/OpVBdDTPpMkanCjUfe
ye3w4GvFD2xxMY2tf4Sh6ipIQSeCIlj9NMo4RI3Amx7UuonXoovtZRIYHX2kvoJ15+/HTvyI5CRe
DEa1zw3MvChlrOAE3EJGu1BG1V4YSfvDkopreUq0c09oew8V3zO9FtUCpPECENRFVVJaVSScOi17
HcoelABv2XRQE0sEzTRpTFcGElPWXBX94s58dHU0lcmHSZS21iFPfTeTjlYaj7btF0ikpBf4n79U
suR2mkGRuM4fBZiD1CivVYNe4Dh9m3yBYBBYmiBd2sV5iFC2GybBc8JF+yKT+OiHGTKhrEl9YIYi
Ht22vtTMpjXzdaqmrpGQFRXtFkFmZJsue18bv7gQH8TP4C7nCdjmatB6/vVwWl0UbZ8P+VryLXSq
kyVM9JVpa1+1+eY47fhdZEoVqo46glCPc78msMs2qrp8LWup67fhea7Et+iYXsexdIbY8+00dZtW
MzKoOPomrbAlVc9xof5qhv/ojRRz/CQbBlDUf0RQMZxsbZDzNdTExPEQwapQ3Q31M0QcdiNuimM+
LjtoL5Seuy+K5R8VuoBJ0budU3IhzKN7G1sVnqkNDpFRjWhqgFuEKnJotemyU5TLXMdaHfeXDO91
3eu/OPgHGQwMFpqp+oyw+Ef1tB3pHA2WXazRwt1JEda7epvOHYnzAjatpJvXWimuo0D+Aov24UmD
mBCWKhSTKP7oCTN6+i+SrhRrE0Ckost3YeIhvwkWNNTWeg5ysSiVpQFRyUEL8v7z9/zQ8j967ugG
GpZtWSptCvmo1BMTqtQzQwqJY+OOIphwwmK8pPy56yr6BXptPAPruBX1te1/89X2pC66lTFpzmjQ
yRukLqSfdTUWg+k25vdaIKhXJrU66z/dYa6YLIdy2tmiN1ztpAhsdVVrNnVyxUDuRVVXVlfD7CUg
04PSyQzzOaDijmIwoY0RITsgVDcslHtkm4hMXopquhs8+6Ro/BV2lU+wwq/N2Hi20SUoZCNCQnP8
ca2aEoMTvIB21p6rjf9F3Xktua1dXfeJ4EIOtwRAMHYO6nODUrfUyDnj6f8BHX+Wmk03y/bVX+WS
jyIIcGOHteYcc1VmceE4s8VOopiYwCGqlrhOYHF3j4GhbkWRIAGPECg2e31RkumkaXT3+ED5aDlK
1z33rf9DExU3QiUJvaK6//pbUM4MvqXah26G6otsqMtK/cdsq6WqXkIdZ1IzAonSWgsJhLAJvNew
78yAIlRaOkKcrWeg/gVuRqdMtW1cZr0tCc1LS8FuhWZmL5ZtbZu1sNXaks6qqL3Wc75kxBZHmU5u
0LKeiF3H2QAvYKTVG91IrjkvfR/LZStbyu3apMUTqa/QGkke7GOS3ACETKbd5wwJqTXszqiNC3P6
udOOZaJrMhUqngrano/3T2p5FCZ1SRRulL0SPL1L1BhkRv1I5ylxENcQABRdier0VwkrjxqYfldC
ZAtrervKFYnwk91kmXDhY53pqEhoSRDMWLquI6E8KZ6k6YibbtaYjzKDHW+jXHUjA91new6rQ7ID
SX2thiC3JQ1xocxozIcC3y8NIqK7/Pc5UY5aVjz1Ax3t6SHkj89jcx+r0hq1P/ErHY9STExPboaX
WVTTXd+3L5JOqWB8qia8s6SUWs7Xg+1MAWPZ7SmKToWX0LnTCQcNT1AZnZpT3W29TOsEOyrQH2az
Acs+itfJED/rKdi1nmcupZyiw57RhNjkuU2Vp0jNZtyO/oWHfWYelCSVXajF00bHc7ryFJ1etZY5
5F5HnS2VSZyPFsU22UPwiRn84jYoEApMUJ76S2Wkz2V3RRRN3BJ0dVSL1XepM/3xAqLlCjWtj4gv
3qVdSYNlmlxJ3A0iKoeQc0erb5tKO2Qa+PulMGAOF5pKnwpZJx/gpHJRUXQMMzEtkKp2OxTgi31i
1YxM/pm/0kNtm6j+f7q1+XjJ006m2ctpaFQJG2Crx6iP3yxnwS2aCxtt6dPktlxHgrDNKsP0pp8c
MwIx0zsl5tm2frU1VaaskTwLsgV22uJXUEHP++OzOWgPcTs9ZVH8ve3VjWoaTlx5lkDyQloAj45s
GMu9mr1ceB3OPnnZRJgN4IADwck5QJ7NTjelmJ0X2VWmoB+aulskKl4TZnZKiJMYCW5vWTfzIs2P
N0wFTo0jayLSmAzJtdocMgCHVvN64YN92nouz22xAxmGxBHll1jpjzFZAoFEbREUXlUKu0VZXELs
RdHshGO1VRVyTusdUSK21EQPVVttrSZ+KZrbUU8eayqiFz7Np1Pryac5eUyxIERhSL/GIwZmrVls
hPXxSAEdFsKumHRH0ZVHKgU3yBZ3uMjWYVRsqqj0qv3XH+TsaFIlA0kYrSl63R/f1CA3xnlIrBwR
02s4yauuUTat5BbBVSqVeC3oaiN4+Pqay7192CQt9/7HNZWP12ylPDOG3si9ygL+aZIJ0HfOQN4D
dO3/8VInL4sPuoTalZl7jZjTgOIsABFe6u/kiw2wRft75q40yWJ1k1SqyB/vSlG7stIRwXjzyOo1
QqCM6xF4CPLW6rsSSddqMR991qCM1L/wIGTVG4Qd0kHDVecTvpZmL2If/BgNba3ML2yubSMOICpM
+6atLh1I5WXv/+k7QAtIoduULcM8WYuzmo0eosPcQ0iyGWVIYJiBhKRZlw0GcCYRyM92r4v7UPCM
3tiWoe9OKcfnDNdjm/96bdMQ4ETePwedrfBOTRpKspm3Ph1CIg2EeC34vqt0FNq67sKqe3aW+ePj
nwxbAyZSJ2cMIV2jd0i5uVk8q/u+zze5mJB9PF94T85ccGkmI/eiuKNApP747YZxJOZNwbfbN90O
OZfbyOuE6NbFqDeNDS7aS+rJzxuLZWOM8IS5dDnEGidrmFoAkm0NLjkE3drCqOdjiei7YiWATQ4h
9JSzTi5tdmMSAzL0w11UmAcjwQ/Vv8JFcb9+ac9OFCw52Es4Un7SEcQTfUhQ97lXTMJuEWSXpnpV
+82uVJQDEmkno0FSJPGl5e5TR2aZLH6ZbXgWqnn6WjWI1RC18U1HEwdWXc9ccL9S0B1mrHYFYCqs
jE6pfaPCb0dduP36rs/tZP78Ek4VM0VGaH3Uspyxa9+XFaeuiip8kl+1fgmmx5BW1lJlEA2nt/CI
c/Arm83Xn+H80PvXODh9VRthFOqMiCzEWNW14l+H8Ys5c7Yd63UlU38e293XFzwzPy8Tg4kOXzNR
5pzUDcZZS8YyZ20S8slNW9/1eY+DmrARs7uwTzt7KYn0HJQpjPLT83IgF5I+x9xb1egINzWqBMom
bBI3EYxLtZgzGwCNrp4uLVoYWTzty6uU3MTWZ8qDaAqEIlyxYU9t2kUOSqytUrGjgtbXCSQJ5ZD3
Vei3IfiTICVfrjXuCUi8UKW69IFOFqdOLdVBHFl7q0invgc7BDgJGuG7r7/O82MY3xa7Hyxjnwxj
KWpT/O68Qn2C/9eKcCAWWuxEIuRpQ9vSUy+gG2Qvplx8m7MrucrdhlbYhU9x5kVe3DYKzhbD5Is4
mUHRWZJjMHEoDXr/UEeIzmFcFeZLPYX2WLW7BK/BhPo+UIdNbsWXLk/t7/OSRy/T5AjKqViiOPhx
Cu8pquRCTFVgbDJuWEbqnBfXo0CPD3olhxQEVMi4JU/JgP9K/NAb8qZhM0amwCZQqwdBuff7OloP
U/8slZrp1A1trlJS9thZ1MWqMpPop6eQ4LeDLl+3lXktz76DMRmVztwMSHBobGcTeo0Ov7ARPgpp
4PSjdlStqtjABV0XpBLYiyCyne7JInJFJc3XhD7vJA3w4Fw/huHI3tp0SD+4KjvZW6CJkeLfwhSg
zs7CW0q7hqBhN+jSo+kn2OgSdUf5kXZVzT6jjh7UDE0ydMsrKMnfM1l+GsMi9GRJpfoUKFt9FF/L
eD/S0fImEHWN0plbEchd0clPxMsq224y7yHvJ24p5odhmAi8INfGC8ZjGufTMWnC4zy0JchGqEFd
Gu544j/qIUacH96D+phXwqREm7TTxWM6jz91T5LjvxRBC2/76jaFMmlPFXGIrbVmTi+A4dVeKKRv
phYtZ9hwkYCwZc6HBqkiXqFedXM/+24kg9suaevGWMTrulaIWFKhR6b1K6ha2alCWLaw4XZa3W61
RhKuM6F4jvyRV16m8A9j2dFHXM0lTKjC19ZT8lwN6ivGjXuFgMNNpcQvWOZthFmS3XC6XllwhmZO
80QxCRAwJWvCc62Ots9vwmfRLbgubhuDsx876yfRJe9Vd2cIptslS4luxKuvd7i+Z8DtfYFpuCoi
/NH+uOlm4kRV/bWVnvyKz90mqeePnNU704IYjyYkmvvJLgd8zykiRsbAK+n2aB/ffWEcj40ivlqZ
/hhz/sonddcJxc8y8a/aPv6e+tWrsJGm/qZucbIX+l9GFL2Ew0NIO3Cl5VyOlCyax8bEMzB2hi9t
OyNhrHBZteGHeGweYl0j5YmfiBi5hby9jwT/Sosy1SFr6kUq6cdhkZ4gbqConhINVKiIrBw5hFLS
/ir5jiwf2aOi1MywaoK2YqLlmKAxyGafdjHuW6yfdCADNbybKvU+8Q+tvuQ1BtLgtASvjoMIL7aA
kSpShUOgu9KKFtBR8sYJeQmCZbxUGdIvsZeYYqMXX5MORGMh0q0bh2RVtNdLXGnL2xLOFCdQHYtm
+FYuHoI+1SA2qdd6hgYlsCO4Zw4/h1hN13lFWem+84E69bWrWEjJEM+gPxLyZ12I61WZDE9t3t1M
EtTfKXkgB0x3jTm3CRYi88mCQaRl6bCtIv9QtOb9oIx3uSIR2Ku/WFddP0K/Y0BpVmiDiKiJc9Gu
hzJ/yw0qSBD4Xy0RipGZvOV5sdMr/PYT5RUHDPRjoSteq711aeYqdLmkKqPv34FdXpSHik8TPsip
BXXN4uBI3sI676gCofiV2uEb8l8EwVUm2Xp92wffSkT2q6AaN1pg7qi7P0bNHalKmEiwPoc5WJsg
ZQiMWUJcSu/pLdeg4HLFmQbdQJp2dp2E14Vk7gzD2JS9mBOKlO8l9hOOPBGVk/sdZLWrmixZG0VG
TEVUdJjFN2U2MSyRlJmZYq7nlMxiQlFW3OV0rIiwgrftU89GcCKaxrqRQBsO9Y0cq63dPygbvasI
dIDMFZiNa0AZztLv6TgEDlF0QI5nb64DEY9GJq2NNLsNtNWI5tuhqCatCnkbmsQNDbzEktXfiLGs
r6ClXg0aQ6j6OfbSkbcPpF/FAoCPsv978pCD5HvBBOoHkyPO5TP//ywwfa4Eue5RfiqvtAg3UsRc
rJApC+tBeqX3fq1PgqurpbWVfelJacfkOFiuUYkPgIvSdUmBwrD0t9oy7zIKW5x2FGYY+BArfFtG
hE8m0S2O76proBpz5MbMnBJB6Kpp+psyaqw1FP3NWMqz2xrEKkbtMltZqy5MXhIDmnKp1f26XxKA
O52DnGkdeoIl0UEs3+yogkUscgj7FodAjSZ7CFPRMB+bahocU5JZ23rDoRgeEOVBZFEMxr7gz0Gb
389GN23KYSQ5Ai6FMg287clbEASaEze1i5Rl8IYMkIZmqZ0jdKqMKyKrIaJUoEqI7gP6LEkUZSxx
J0TqsMLqyCDO2L41U5scoVsJRNwa1oJMMq87q/JXA5FaHsA+mFpJKC9uumqt0/AhVzka3UoZZJor
8VFiVdmZoC9AQb7PUj14TYZuBLv3vDFldButYvwARsfyY/BmUWungdM/xYQhF0L6XCSItRVtIkh1
oL0sE7jK8At4fmGQv2VB91jq/ImUuUjOePmU8qdhOea4WKDE8boYdFuxxmOZS/oKXvxj6Yvoe/Mo
dcwpstaNurxuTjfqxyRubhppOsZFfJAThMBSfmtpU+b6FtNVLcOAKqYjSBvT1YXQNbGWrmTdcAK8
ILgkIjSVDZar5nthqWSJ0nyj9XUnJOpTSWNgEyuhm/TlT9FiReolJmSpc0up6wholLdk4DnA+W+h
TjKCWSvZOkfvhMWAolBKZpjCZ6GDkVG0yXfMOeGKdpa0lpT4qPcqxyMzSTfYIlZDKcSbwZL+GpXR
3Edtw5h+Q6UPfXkCCtM0UMo7q5k8NDSvvUEmHwDOHjC3r2wHqIQ4b6aDPpksjiLVfcIv6GqjpK7r
2xielRJjWE4hcdpmYhwG/hLH88dpaqno1ebPMIu2ihKy7QE+a0nLCusGwgQu46kwhRt9gBhsAjxu
Jy6cyDpvFC2TWhFfstyf8cIIo2PoyTUcTWbOtLwVmxhoiCLONkyU57qtn1o120RBTpRB9iREzCJN
ke2loXkIYP7KyVi50+Q76aBtsizibZr7aF37wEEsI34wuuIdHktni9pUH3o6pl4mlqAE5sjNZyZW
hEwHX0gPhpaJu7nbS3k47WpT3eb0O0GuWj/1NCTImODyECKO3yLMqaf+IYT2j5zTw8fKQq1m+ppY
QzJpcmERzaq2CmyXd1IYbSMs3q1svIcR2fEWZJE9sp6rZbbhqK3YIUc1O+nGdTOXkhdhg3VrozxA
9WEZ0SfYg3P9M+OAbhNHZDoQccq2vcLEh/zMT5KNGvHeARLb4dcCg8y+MNoKE4uYAVUFtVtn63P6
UpdvaZMIth9BBZflcS+lPfIwmilFn96oJo5w5txv8gAnoiwTCk5Bs4dO2LhWyNY6lHt2GTqhAJni
JHP6w6r6kvpa+K5peb/uxH3L2uaQJH6jxQ1vJwmlDuS7PdILklf0sdv5Wvw+Nupg++K7VurhVZpn
x5aIhAzRGrnHw3buIlqbFH4gtUirodU71HiW08e/up6EapUZzu++ZdvVXdFc7PS0tWekoqs5TyVn
tB4N3jmkU6Be47G8gi3creaG5C9EXDdd4bcbkw1vOycWk1e+j9C/kYaVH/XQpy1mvCuWf18S/urq
8Q9xaIg3CCiuB+G4QIN3Vp3shqzfydpgrYJAeETcEmM7Q85J+Qgw1029EdWbsn8XjFs/3meJM8+O
FqwUJvJuNRY3VfmQ+88Tc6ryQ+G19K0WCM/TZF1nw32gv86kERgZmX/lmzyCzID529FYLMfAkbBd
BtDylOEvPyIJ+0lXIOLM+MZnw5UCgnW7nMTudhuRzxzohpeK27hpjphDHYX2bN6Ye1b5K8DFK8wR
u8Iy9o0sH4Qxvx7lx2Qur0G973Rf2IZRQjBJt8Ucfx2kTHUtahlULOPtmAw0ZyHoqzFNEfkoKeFR
SqVNExNVIwmewmBDDEKvUN5Kwk3Xh+6ScmJw6qKyyMHY2KXytM2l1QzTr5SsfVNMu2KhMCXvLKcc
W4W1WhuOwIpqtgO7wtFVo2Rd5rCotNmtC/ydfrDPFKD+hAYTHHwf9Zi789bJ2OdQUtr45sjhRV13
/TLtrWVJ2yQkgvlB89Ba90ZXvQu9jzFMuQ604L7t56NUWJz8fDJc+725JLZX4X1ixFeGmC3HHnfy
B3uiwZxk2tGapjuaIYdWZvYSCKCbBflRUfo9UPIfVkvwgNXfs7U54hIu++aohP42C1NEdIltRd2d
qlf7hfQaqvJVpBV2GWxbXjItCW57rdmYCidi3bxLlOoYy9q3vM22hlnuAtV/mevsW8rLKmXBI6Fa
zyKWZ/kxa46JQssH51ExjTs/FADkN64vi094sHaiODwgQzKYeFTXIlluNt4tX9zWmuJVyXzrFwLp
HATisO7oU8FsZNqJSeGZvogfyW+laDplrLiQyq4ma3bApx+ByYM9C2+pW7OUAbEyrseC4/Yg2rog
rAmNWsWz6SWhQowtUXwZNiGAmRVz4agjqk6NfQXPuW+JeSZ7inQou8YiKRu9K1qksWjMmVVqi+pP
Td4VWmUjwtkiZ6D3G2/SWfCkmj/F7lNtVbC3wqPY2aq5xBQs8rPFT8dkTd7aIC102mqflKy9Vprf
h6Z60xNMA4GrQp7UhcJ2GEqEjYRcpfMOcAmg0OlBtWhYjZ5vleTYiODAUNthNl2I86b+GlS5R+jP
ruKjZx1ZL0KyDfHwtqjnkkJFjIRB0RCcnMIQrW1HE/iQQ2CrPZAfubNzFo20CHa1Yax9s9m2LAg1
jQg1BNUWOlaUr6XauCJXYqfDspCVfBsX8r6GXt7WOxJm1o1Qb+j4eb6R3ymKQexAjo/c2g6NsAGq
72jsxtoA8L2A1l6N3QG7tALxN4+max309YrFFp2JtkolkXo7ZhNmMZ81sip1SgLtVk+6jV6DxJPy
jdYo6wlbdTlR+ZBCp+t3nbXpiOowsXv5tH9N4bs4/+wySgAcKhbGez1oa4TDbjwTqGlkCNRlBy2p
M1CSMmuZyOFqvaRviwczXI6xggPb1qGL6GUomxbq0a6uOdio5Y6mEMZnwcE5u+r7t5DNQcJ1edBu
BJxDRH7SCpxry5dmoFZsBu7cBi5pJC6NObhD5lpWOm/04efGMTy77BCrLw0vu8+XHokyW+xgYxiK
bVKogB/rFnyibEFaHsN0sDmxr+TgZTJhkBkbo9G9uhzWJdtnXwG0TFRptiR0y3dpl1KSaYStGRnu
JGdPfu97nZ/afYuaop92WTqhaWn5Qpg3aCyoiWbLpgDoHfpRjG+aDepcKeukMlcxOZcN01kQEWFL
uED8oBXBeraVeN71GDkFXXSrzvXxCrW5FycW8ck8+YiknFLmEFut/Ex2BZ/K0SR/R8rmQit0gX3z
zAwP+d5LBv1YXBN94gbiFRMNNZ/WqeGcKvjtu1ze8g+DJYH5WQlsdyCuFAD8EFt0IRXyIPMwrigR
n8REYUcUaiNKDg5Ep7PyvYmZxuJaJYueUOm0cRK7Llq2hlDsCmkTlcUa2ByMKsefKwcn16qeZRtI
vpI5nf+2hHkzHljuqOvhMfenOyn/bo4S6BqnDzAI+wJQh32vWHxUi0TaBYRxh6M85ajaD5GT/Mi6
cB1N2qbO2RAVVF2UxBGjDM5q6SQZVD6DAyi3hrZ2lYcDcnfVqYAepEnpMgo8scwXo59rIGmf1dYJ
lAjAm2ibo7orG8EtxG7lj/Vd2uRslUk1aRLRCTOwAchvkyo6JMF8G0G9laHodGrvaUn0IGXzRpGl
LUB8uyvHl9nUr0HPbaO2WJVE2DMM1qDdcbWztY3Q+opeJZFFJ5Z0sjEudyx4tD39NvJqiSBawpoB
XznSxB6J+9OL+ZDO6UZXpFUFqMKo3G4m0gqRf6ombKyANVi+vUyg7DIPUk/OrsRsaSUAH3zcCYj1
kZEDOpshXufTtB4NBeTOup+Gnej/HM0OojGRMCJoeV9yVGJW2SqCB+bV7CKnN4hgYl53S9DEQq/f
asILZrSdlMWbUja2TT0vybb7jNZb0DHfqwsfAtxfjxdNiJx8Tbj4ppwXJH2F+D3Z9XVxP4ycupJE
xPKS2uRTv6cGBeN4vKKIvK8KEUYRJ0Vh3ChqhGD/rzI0r5JucEIq7YHvb2Mx36S5ufYj9MkD5GX5
FgiiSQUaEI9rDemxEsN9Oct7zjg3JL5Apc02ffueIT0q++xaSLRbNrrbiHJ035P3nvBWdPnGb5w2
Ldc+e4zEqPYEXm/LWLzS3+JquBJ5bAFr4VCiC6Gh5BvhNYds0RrZLIH7vQbIsvJ7Nw6O1PZfm2p4
mNvRbjHxEQLndRDnlAbKqDl7daqio+5hP0JviwOUb3fC1K0GTvRd13i9ErlyW6xbUPsxNlEF5Gk8
cW6Ph+6uqct63Qx1ufv9Q52IJZGMyX0vFdUa02Gzi6yQfuPyX79/GobZSCH/3/32r984+Su//pkp
n//5D06yOKAn+9fPf/3277934bd//UEDsALcSX1LgazfW0Ey7H/91+8fTn6t9CM8Y79+u24pOkjE
aTu//4w6D1Tpfv/83/47J39EleetiYluc/Lrf1zu5J/6+0q/fvHX34kgK28nBIq/f+nXf/3956iD
t0XQIqFJWe308FCp2pM0aJ2npUJ7kLv6tlHwmldlMq5Kv/05Cf2DPFCh/7qZdK5ztmB34BIi7kbf
/LGVQzZzBVyIruyg6VuS6u0ggSolaBdUBuc6ZwAJF8wilFpEfktr9g/NkAgxQyaZqvD8OnNR4K90
sQdblT7H2rA28vkp6uhZzjV6vtDA3NCYvOS6ccnEf6b3ztUxVpiqYvFxTtQOOfugPIfH4olyZHHg
5MRXVdZ3sU6Jk8jvOy1dKeb8LRUJFfn6QX82RIJBxrGAMEjG2yJaJyIEEsn6aKzpjaZj6nZa68kw
hlngpMQ2dSlgwnCSApuZkmqbhlTFRBnElZSY9FCWE3I/lffz3LKr4jifqfFNR1pmmeaoaLMkJn0m
vKDTWHqmJ7qWPz4vmMyP31gp5Og3DB6V0ZjbRXLum+oF7daZnvUig2BUWBZkgdNBEcx6lcJNKTzC
L/e5zlnoShFUh9TwCxc6o9HBdoktUELNrBq/xOZ/jL5MJyXGH1iFzKSmDg9DKlFvC3pHVRPs2eNd
0DqcvRwwQB3tMDSOU53BzA6vTlQ0k8C17DE9TkXuWBMAzc2CqP16XJ15hhZcbtKkDVVFrH/yAtdR
Ok8EuixuIZbu2eeMl640OOSaevv1lc4MCEtGLYkeEYQXipqPA2JcsuxLXgxvjAAjZJT+5dZ8+N+u
cdJZDuQRIpeFYCLGGZdSEcZi5n59ieVjnoxrbgNBhoZzBhHSyRSA4YsluheIILREyKnRj75UN6E4
iRde+LNfDG3yxaUEtMI6eVw9zZFR1LlObsxPfRa/Iioi1Tp1AYn8V7f0+1InT81Qg74ivYHdS2qS
ZZv0zmACxM6C/3xK4JH9vs4y7v94jYRhUkaj4pZEINiiodwKWXhJ0nh2lGkw4BQYNpYmnzy2btJr
3fIXyYzhu0QGbPBm/jffDK4+UsKpNmB1/HgbpTmZtOm5jWpYougmx8+1tTS9sau/IDg6s9wg2sYv
BNhS45ZO5lCxt/KUCQKp15y+h1PvzBi4SUOC0pkZ+n0FoH62Lpk2zg48Azmzgk5F+iRrJhop1RkP
OQyi8r6aafgt5iwldeO+v+BNOncpLFkKvBKep3EKNJ5SGQhPQtxsOVtXlsBpMZBQOEJ3IuLxgsbn
jHjLWhR8QBcNwD/G6Xs7tKlmFWLuDSkAemm/MoM7Yw5ukuCCvOncBKGiM4PkvnhhPwnVpLrQA61f
9HnZAV45yYPJITOiC/6qc5fB3QT8Fpcr39XJ2KBenpkBxXlPMaArFqNd1YGtw+P/ero7p3KHBoGF
S9TYfGGq/Tjaq3xkssu5TtMsFhxqTFxL9++LdLjCGQIiLN0HYrT2qaPpTUVNRP/J2a1XFY/c8o1Z
YViXjP2g9Q4clAuv4i//wulsbKkGclDUkEB/T6aUuWln008ZrB3lxRnWYlC6BPt4RqmtBeo3CBZB
PGpoTHSK3mDUmpeERrEQa3RokZKkdtKaK7XKVrNseUlROggNd2SirkYl2OUc+AQjITwKzwJlL1Mt
1xce7/I1fXUDJxvbJmw0s1nwVkGPVYWNLd0r2VPlH6OCUUih3KTWrirXF5b95bl8uqyG/1MkJott
xsk0KcgZyWUVb54Smitzpu4CXkOg7TgW7wbq7K/v8txYZf/0r6udLDDZBNypjJdY6U7m1cZO2xkr
nv/XVzl/TwoFPjbJGKBPRmoeJm1jjjzKUZtWCz1qFEMvUA9wHexCNy4MvXNzF0COf13tZD7p0YXE
ZcHVNO19ouFnKJOnCU+hfOGuzj87HDzyYh0FM/Px/fN7KttZSWnBFCZXyG9Fq4DNUP1Xd/P7Kifv
UdrPYmPoco727AUH5IokXUCbmiup/+PtnIz3Ert/PylcqEcxbGZvBPVqlXxhvJ0dCRjcFI7YIt7O
k7MSi7bZM8cvG5rGE4Z3RYdqI9AlkkZ0RNaFCf/sSPh9tVMWE+aRqGsGrhaojTsGFtIf2KumzCg3
L3xN52+M/QCuHiSkp4OBeLdSEfWJ6U556UIYG8/h0/IukZV64RGeHXbLzuOfVzoZENAxCQWk1+dN
huxEw84slkja/2rYARBlP82iDIDl4+BuciXy847R0Ba3y/oCC8VVqqewyS48uLPfESuyyVoJY/1U
SR2ok5HrBqt/GgxOWZiUdGjRheymsgtHkM9fEWxniRrBYvukWX0yszYxBzroDrnnE+m8MLkb2OIt
VknfqY38P94gcjHoY4RPKL8AmR+fXy+XodTJTKzLxVBNPPVp6YVSeCUkoZcpB7nZ5wCLv55nPw8N
LkrRRyf6QgZlcTIjJbNF9FuO/7ZIZlc0nqH1XhExc2EAnin5cBmN1UkX2QNz1Pp4b5aEDtDI+MoM
gpFaNyuQ2QCgjv4SD3T9fWs7ssVI6DQYaXNBd3/2DikTAIogTuUTJKKCKaYFFa9ZKyx4ULzzuPXI
wXT/iwepcxHMmSZGjpO5cFALIQhow3uBj8aG5sdMP0CArvz1Zc4+SQ0UiaVQOIKgevIkk0T2Lb9P
WezlFj0HDR8Bi/t8V9THXPHEPnRm6mbGu/hcVP/5LUo4Z5iqsOzgzj25dCwXaRLGU8ZmGLR4IRz4
pgEb5xemYPnzNgodOc1RFVAsnsLTY584q0ITJWbmVUEmIpdRCX8qad+NxbUg0o3G/HRU57nc4ODo
wRJREVOjJkTZgERYjmVUn/jI22h+ixQ8+ol5rVjtc9rwXBr1koXp82TEh2XnaSG0hNJ4amEK8j6N
WkvNPOK97tRbVSsdSrc3sh9dOPMsT/fjLm8heygyPV11seycTK/0+FIlNZQMJDVCblPjhiNBu7Ci
fz6kSpqEzADXCKgFtpMf39PWJAp+bOfMk62Jt/R5qjQ6+H9lItrFqXJlGvq5mr9+PaaXf/Tkzj5c
9OTOKLcgLENuwRkcYD7sA0Ub0ArSvucYYlWRUxfNy9eXPDOx4ynkXWU8w+8/Jaag7hLlXu+5ZFnb
xIV4vjZ7IeHfaUQDdm4uzX/LdvX0Fok1gkgGn4Wqycl2drKacKjFLPOGOVs1krFGabASwX1rc+Vi
WrUN8hmmadNNBqDpS+e+c3f759Xlj99qp5fJTN0RSroy2GWEIrsf3YjmfYCwPsn0v+eJ/yg4539L
UvwQnUNoI//7/yBsUeOV/ffBOXbRkL54F719/zM8Z/k7/xeeI/9Do5SKrBqjt2xgp/kdnmP8AxCX
rlHBod76Z3aO9A9ApfCWcRkv763F3/lntqJGqg6bZnjACxzJYEH6v0yfm79H5t/5mP8uWvFkAFNn
oWylAaKCs0wt5GQLKWRzJ6aTlayFprAOQrLm5ZH2rLcHBcm/jgbZpeA4rKLcDA+RQkhEU+sPodAg
RCHiliA9dSuT2iwLIJqVqGNmIcNON0uTjvztSKyTQ8/Py5HbE3BvXtMPEL4ZP/544P+8qz9DciTU
uaf3gVFq2QxQ7ZN5PKcAB87JaRNWreyWg+gSPZjYIiJgB9K5vxkH+SaXwQgFgeSFmNqO5HGpbgUK
wAWO8S0We81r+3qVlih44L/vENrC3Boly2lwtNsEz70nskA72NdXOq1WO6Ik4OD13ltW9E2II8kR
c8Odp6A/ZuF8iIuGpC5d24sBDPqMnSy7iFXMjuw66mrNrnpEB0aNtblLTRsVuYxwu0s8E5E8UrPX
KKnfK619C/HRwJkKfoDC+dZBDXbDAQ1AMSbl3RRO12Yq3RLsLVwjP4KKYxavKqCib3DjHrVvFsjJ
78IsbKLFqhQHkOsCGf+0rA7oTMzqQKXErvVXJdEVHPNoLY8Ve5O1FkxoJKU5IIYieYwq5akIkY2H
MdKSbo7Xga7uJ9+qkVEV0ipE7WIlCKQMAasYq0uiDqAKB8Ozosgrci3ZVNX8MOpg3tWc0AOz7zcJ
Wi29sbBOBOhErAZWGRt/OvuEb6OzjdaEsCe20oXPrUlUMelp+NBH/XstomYv5BDxZPKmCr2xMdFP
UQfi4xyNwZTcamifcUTapjUld+ytWxZwH9lHJGt7PD0EJQoB2wb/hhA6zB70uu3RmmoniIPUGWZr
W5SoVE0BJ4yMPB71fnmtzR2622lovS6sHavuDo2fPDZGdmBv7Rtyf9AHQUTd8kwjmvxQuEkrMft/
1J1Hd9zaem3/iof7uAM5NNypnBMpUlQHQxIlYCNubGT8+jdRx8/n3GN7+Ln5OhQrqFhVAHb4vrXm
sm3UeVaCSQCdXpfD9ehBJy4y2hELacfJOjCqcRNaMdJng49gN9FSy0ABhiEVr66x7uFUfqQNikRH
+tnZTeydlhY3NhPB0tLwJvpIhsnhqFZG3rZ7kSOHinrsXnGn5wfHSQktKBAhh+JQJ/Z0AuUOIdHI
u6ugG42fBkdVJsWtHnLEZ6li5pDNtuys6sNt9A2A7mTlFLQsrbizVmYOViHNiw0rtIRTufzVm/mX
lHrwW/PbiWP0ddbNKo3lGAKLavMo2aCA4Wwb9XLtFRmhJL4I84Nh5MVhiquObUnZFYe2nfnDJlkt
fUByTTmEC6cZgmmpsr5eW8r5LYwwPla6sXU8A75n769G4zAC9DvX0qovSkXevqjX+FSu9P/S7Tha
p3ISH8zX58pw3wTgO3xv31wTfrq2TLocsZn1SnjLeXTnktC+745qisWydRD9xgiA8X5Ui2bADDCM
wcZr1VtY2N+lrX+pZfHJMnrOmrjXSbcTjfHVNOWtbusvUQMHkgZ4AbljT9fWWCZ67e6sjD/s8W2r
uP/SV/2ubycug6DrIdn469GdBfgklirOgeCuZxwkOBtVi7/STpsz8/h9EGm1ZDrYeqbYN+V4agwN
A7ddHvUgzxipzPc5QRfwZv2op5YovaL46cGMbcplVxVvKtfu/fCNNgtcB8faBCnkYA/1WxEuW4uK
b8YGiFJc4i0No3yUSFu9ydjZEVfhUGBnK9Gg6EQ6L3X2e8sw/xrhAEb46P+M8m+x7LcqlFivzA9K
BQssRz3hJzruStgHU+Dd3NxF86jwRrfVbsiMY14lNMDtb10vr7mCKlLLZh2qZDs7laYQ6HqdJs3O
c+vXQfPQ/C5hH23LVi+XLuMPotb+VKCul4wYmzKTP2Z5RWwqCKyj96MfwpRmer/EAkYum2//0FX/
zfPcn2WeHD2FoaguTVhXbookylGESugmenHnpoXtBcOV3JSVJzEJ1h+V7uVshnJ0R/EEG41RCE+/
dYzSrtqpGu2+m2wnW0avZl08tNwP1hOGl+VzZiQT09pjcMTr77vpJsFLBDqCBBW7GQ6ZIJapw+u0
IDFn2MWgBXka+VJkoEabUmbHsmwm/mLfvdBk9hmC6uAEfYRMmyFmTo3ipRwJ7OlybyHK1kO3JfN9
FNPm1JBffEMY9bXRDPVSYkTAlMRAorTpM01GRlN8Zi9iCN2tXvTabvLs8m6mvQZfPIQ7XkcRegDj
kBMOfE/NbB/Vctj7epZvPD4Nxc74WkwkOo8Dl6MU0c4ILJCBzav0jRsXk3VCcLefnNG65VG8yytp
3KXfqlXLyI79sbMOkXK0Wc5ovXvgJqH+i4OFPGq26J7iUGvwXfqEAbE6IXupmAWwAP47mNurOpX9
1ZZNyx6QxI1IJdlSm/Lx3HbSWgm7CLBWiW6NcW+8OiAXNpzD3TlDZ43uHXeM0VKLQ2GZLAw8v48o
jRidpEGoASpxGjV695CZPh1yvcbr6EHLmtJSO0C6vbSYRh6FoSjyZtorXLf91IfT2xhOCNkQ0V0G
m/ShOqpg+GQ3De/sTfQWsUh47XcGGlna6uLadGV0S7B1e2FuPDyDUXboJ20dJp+TX+p3MVXmQ7dZ
DKhkPRDgurIB6l7zapyWFTWXdV/FMYYW8TAjEa8tkj1XnjLUHVk50u6CuB8vv9vZZB+LKZWcV355
zQnnXbJv2nbKVm+6jFYawVu2rBBI236zV32MkzhM3Nnnh+y5vmfILqGYH1X1pZC92OcVlzcFQSYA
UfvrZug3ZeqHzK5zmHSerlF7v2o9Zk0lL5yo/lrLaH+GUOSmEuat3qXTMmlw6TU+/hbZnZpYw1LW
wAHT5z1o68d45MIXNRa7eAp2SZ6oRY5aauFd3Ko+uZG+1tx0F7cWL4YIebRFvvL9s+GLWZnMsmMs
P1BtbHr8XUGFrtppxy2fqV1IK9g7RHpwzMjwipybMyT7yqsXKigRcJsdOc+YqJh/vR+12Z4SOZ0j
0/jhS1aTgfwsior9XIcuNq3KgzGgz08cEpH1jNVVp+MmMXF/xO1nY9Nz7nCMr0Ife3usCaoZGJiX
bgVNgHWODll36TbmubGzt5b0qikkLTkt8CCZLEXapsdwYbNHDicb+bG3jkS0bg11MaQNl3VAKdRh
Oq+s38TIkkTieWC64P5zjr5WccfScc6JHrrXRiQ7eyI+SQ0E8pB3hrp36yc1ykwHC6xGbTUFy7jQ
NX8XNcGjscVLLhMTw7LAX6phk+mtgxn7e80uctiE+mfY1Z8pvQHy58gWsovkPBred+lKDdtmQ7YA
LNtjVX+bLIK2kutQEALe3lWLCB1t/Bfs7Cc/SXdlpEirjMZN60jmGDf56aHTwVCH8B2HRFuOxnJo
1LqV5Vtmh/ki15N3Qs3uRt3v1Fi9w8DLsUo5B2OMvnuPyiihYgkXr0ATfi+64WUghatSb6YkB4EK
Cx90eGW7c8WccuWqbUSExto+O3V7S3qmwDRKmqWYiFtzBQNEtAtSjWDiAbf2MHSEg8t3rNBiHZcW
oVRhcpfJtdOrt8kLtm3G2y0qAxi2MI0Fiu6doWGEEGT3wZGkT1NGjCtZs2WXyNIrZbGcJvpd1lS4
izh/o/HG+qADKdU348NFepFQW9h3waZSzsbRFIlDxnSw7PrACk+sKG5DXQh5JyhTrIMMSJD30t9h
WNtLk1Y2VEFzicmkV/jCpvx7qQmdhG0cJcUo9wyAhuluhvl0sn3uwF70c6wy2voRKQmG/2qNw3QT
KbN+rrE5UV0yLfUqPbNyZGprDW0z1Cedrte97yIda4NPckkYWsemY4oOc+W/N1YXreswESu7tHZT
n68NT5bLoAiqU6rr7d0oszO5fIsxlPbXLCrd/Qjid9XWrfU11aZtnhfvKJ/kuS+65iYd670E2FOG
71lqRGeUYGQazDfDPjTWRDRtvDzexxi9lk0Bp3iZD+1q9OzhkgdYUZwqvIe4pw9B3gjs6HNc+IR2
vU2LcavTu9tQTapWij3AHQQWP1gOs/cXzrY3x1+uGyL3HqNT5JntWevty8iY7Y999aK6X1mL5SMw
6MnG7a33ovqFWL3iNXigEfskmTq9jGmgffH86tX0Stjrqf8eVSTm4ZDhR578KrICQHwvkkcEUZJD
W9o7J2+Tx/O+LrZWfjYRg0aTW9h2srFEo6+C0N4FiSUvNN4ZUFCKW9m068bg3S2dZheFEw6y0r8S
u3Dv7OBnnaOzweD/IQudKZJ49mjCB4o9Vf9wU99Y0C5tLyZLXjX2dP5iYrZgv7JBFcVJunW39AYj
21cTyelWDXFefS37yj33CkOd2WvvVdoSGtRJNhsWdhLgS65+woQwbIzOkys8rcbyuTqCQsxAnKf2
MTUTZmdnuJDHTbMHY1kR1g+N0wgBAJd42njWCyte1+3F1jY8i3N0WeR2t69BWq4JzHxN5LrMU0EW
V37xsma4jSGsdTj64aoak371/K9FIYtV0v42ybRjHnuUdS62uqdZe90sztBh281ztSbstttz0L3Q
/Ml1JxaTzNxN3cbdJsJU6OPWG9MCFLEJktpIhztjJ1kymPw2Y2bjTfImwgaT1MtfLfGWRsO2K5L8
HBYGi0f4SMsQl/pnJQtvodWgQJQd18e0MxYFZ0+R63e+DH+l1ZQyrHhIN6k7YvIHXLXtNBcKSu87
CysyrIuy9atumNdgLsE0QzmnXSosh150NoAZhAgTUnNb25qLhV0Wu5aMFza2lrd2M3z9XWJ8pTfG
MwpTzaiAYOtD/MB/kP8opPosKweaGZfivF/NPR/MShdMl4ZvcZBQGGoRXWdZJP6HnL+SbFrLng5j
GwHXH29ZFNw6s+uOoR0Om6niyJIN9zz0/Vjki86R48qv1GcxCbnJY7ybQ2rkK9GQOGiEpLoKRoAJ
kfimbWYPj+Sz/3EcLRYD+eClR1TFMWL9dimw8ONkmqBSaMQ6+TiFI+XdnncTTU2q5KTdDfI04LVy
fvkB4jmjg6KehHJYiczpt3LE1GMoKPO5uXQSL9m4VvGbxMdsWUxuvYwGwqDCfLiYUxaAXKx+1tjr
V7r2qpxXhxX4MqoCtiUZ2AorquI/zrna9h2cYN4C5nVIhEODz1Hzs7Vs/WHtyqnZ9RkMGpYK1J6q
IX7plWBiHalL5XH3RoQFS4Qq+2pDnXnombMSiR2uilQ0x2S0sfMZlXfuqvEQa1NFu7mB0zJ14c2b
twZDXvykHAnAA23FFidJp4f1NUCOC93Ynubjtfe6kuCEjC014L83WcbeoTeyXcciHfafeSigBHwd
M7WrG8d4HYOyXxr45srewaeWw5w3Wt26eM9L0yORJo8haOQqsffPISGPTeJJQow6TZO9uPnvKgz8
0/MiR7p5UlaenhIKYw6NgFtlB+9SUTbTZPtC2B7+IQdeiBpyyDJ93J2HibgMYRGSENgNRJTEcPea
Vvx6vn8nNOq7Jpx1nn8tB/Y8whPtwrDbFy8OtFM7Xzs5KlogHAxL5RDYyyGMeZ+OWmqlwdZZG7Qj
FjBSJ1VqLEQwQRPstYMqnXVpWvo5sfSN0JrkNLgvUbXyO8vaq9YnIlVNFmUgvkTaKT+yejikA3mB
pqOCK0M47uaktY+l9pJiTV17et0dKpyFnWfXu97P2G3Lu4Xl7qiH42fT2PpJRms2HsRIZqkPeLiU
24aI3KVZR4+m0sXWmdwX0pHz3TAPvP60yrXM2IN/+Pn87jnP3uvRtO7ZVM27M9D9IK1uZtWz+QSq
EIIFyIZBkLo9XqLA+A32p8TozidAA27tdK0gRsSrvX2FaYZAvPKcadlWZxF9t6ZpXRSws5lo16ZB
g9nJpuYSDukrdLKc5KWxxdItk7Wo6Eu0M+knaiIicgdM/Mqcll0GDiVpghsbaHYiZHpiksNNzLht
x+XR92O2a04DeSSM7KUI2llxMPsGIi98mLW+IMuLCB3CD1ZJHu5Tn7Vo01f5T2nvZ3F5HCanQFfG
guCAmnIMI7xVYTd1EopkVfYDya68guKGURdhuxj68VjJJqb4a3UkmTpU+OZRggWW/Eg7m5h1h4gw
VwTYsH5nytJPqRN9rbKGWJRIJEfZkaLrjWW51IkZWsYZ0WJF35fLvknJghqs71aY1dcIu3mjzOhk
jfqO5Fl1N0mWk9pwe47rWeOtlZ5NWyYZCWJNdNi5+mb5PKDPK0ZjXZ306UNXYbAduyTbWnryxdKp
T0KHQd4HH99gHlrJ+SJz2uAUBXaKZ48FKXVXez+J4eqkNedB196L2X5QJfilgoJ5MHSdlRFrBSWw
1Nv2IaABC6zCPi8igoGFpZABxe3ayVy1cGNRk1HnrONGjyXFS4udr9AR2vsJSJ35NMrbbs7lHkbQ
ycWOGiEQo6SgJWDkP3ycg2sja7Etpr18N71DqI/Y/5o6eel/WDZ8jbbw4tfQ+m40cFGGxKjhg9kf
Xi8JpmciXQzxuAupdzGwc4IT+MD4BRl820XyRzp1xtmfl8ddRik2oP4yj0fm5BFyw97/j29Ua3v6
ArMx67mkACDR46r0A0ikaO3kQLLW84P4WRZvuTivhgssPm4G6qmBqdbMTNGKdBnjQKoQhReaBsdK
o/AmcNu8VJz/nH6lPEDQKfYa3yTuJVVeGi2rNoRJ21TqtP2An/qYexmuv0y56Gl7toehY/52inw4
V4Xfn0usbJsp71roona7S6PWAh5vbTOIpFeNseKhSXVOKTVCzO9PKpp3+Gzvl4nSzR2nEcdH1O9h
Wg+vwT6cx6zINm4VlJLYDy+xx2BCQeYqTM87jNH0AFSxeS5eBshKbNTbIzV/a6XLuCNAeFR3hoR9
GJntDf5VJC39jZIZQLKWK8jJ+nCR4YT7mfa/JkUQk6ikfgPbAygt0N5SSS7jkhDb8hGPGG0NKP67
TJffohkjoHUDOCIs0x2Mw0WdT9PhOeHjZ9smhojP4oeFQ+8y1T5LHU/LFhqS0EOhU50JWpngSteK
TUYp/hBYrAwAuWJnCaG2D/oydMjQjEPq/64xZhtDBLMvty8uwHNSozJOAC8+M0wRWHRIrBUx8NCm
5r3M84ZFkNPWi7NNhgc+UzX59kq5S6KYyhVJLm8KakWqnUthyHujydccFC3MmJ5Y5ZGwcZka/JHe
gTUgG4JYaiZr6nXxsbCFmm361+fCk8D5+kgDhZUAzLjO1b7VTXEpqSmD5uA0L+IoOAXz4lGzE7Un
NpEOgCbfEn+i6QKpdy/SZKcNY/UzyZjWcYOdqPGHX0qZE2sT5w+tZPNmIbEbrTT8SvGdij5AD6tT
7kWr+3tBTSqnvH+cpuFn3AfaXszOfReSwpVRlfVGBOolrgznyLyrFtWUx7vaseeYAHfaC7vx7olM
KSYiDO+s9y5QDSiC9DPqac/U2ByXzyWGEUTWF6fij1EAuD1rqI1W7AMBuEXri4D9seGBN5MrLwUB
hjSnW3th8ciD/qSRnLXJ2+FqYLx3wip6fw7NTSWpmVhRfkLoNxOa6tlsta5Mrz5rpoRThJFbdYO4
2pU93IYByhkmB7QQibcwrcw+00/oqIsn+ioZjRLTfHJ4vjPpRPZb0NcvUR/dIoqaR5Hg//fTtd3i
/38uldIA/6wdROdmY8/niv2N3ttpqCdCe2C3GZAKjmlAM2TypLzlXXrIXCu/9Sl9ryYmxLqysy0m
heHWCNi8tUPnJa8qh5gZXTCRyi1l5XM+NZ+pO82iXLZCfQkgTQOSX+Q0/0vB1rUujuz0rE2mcV4S
ZIa4rE0XfXhsU0VYj0113+n1iS7gqC1sA3LilMVy5/dvrg66ZYFkZ122dbnpswB/mkfAO+jeaAT/
ZqjTc/Hu0ejeDD7h7X2EqHacVmaYH1UdW+wK69+wCs1da3sPYatqX4EmWNnC6XATAVAPVXj0TH3d
i9bfGBQFybisv9Qa5QyGD9qg87WmGWW8oksZUm5wo+1zDU8TT6eCItvpNLoNCJMkJohNy9ZuZzhv
Fvvl1ZA3atc636jmOF/KuTehUupqkLaqfcdmaJsBJNz7LPZaPxr2QY4D0tYrGxQQF0Gddi/s9q29
UfV3m3BMLQvkR++wje+wqvcVvmIBIm/NXB/viMqRhIh8fS5x44aCbDdeLNlVy9J0uFzmo1P2xPwV
S04bZK3/k7bvPwmpsJqQjocoACUPRsO/+8GmCB1Z2pEob8w46sEYboq2geOKe+yOzuq5Fo2s4Jpi
gMDIDVeqmCfkbl7EPN+jPm/TTE1F24H+FdVI6+BOx1E2+QM08h8imf+VbOS/1nr8kxzkLH6yzC9/
N/8fKEJmY+d/rwjZtt+bX/n37J8EIfN/+b+CEB9xByIOwLo+wmd8Ef8hCAnMf2DSddCcIWSYjbTW
v/5LUaom/rd/Nbx/wBjGhWPrqNIADfOC/y4JMax/kJ3L8x1ks6ieiDD532hCPJ2/8ldZE3lT6MiB
nvHmbBuJ7Ky9/IsJLO3JpbOmIt3a1QBRSxpwIfVmZ8X9Qwt+5yGEpTl1YQcQlMosPBDm5D1LvS89
st19WDmXJGqvrqsu4luhBfQsg+kaZpch9Haz40ZL8x925r/4WlHSXBMf3TWM/PfCoPQc0qPM0+YN
E+8lSUG2lR7sDw3z66pFGh6DfV/MIo41S+tDieF5YbPinIZjmL5lkfkry43zaIabuLXZRdPAKAdm
hC6DyVXBJFA01hYE8zbLwf4Cy3eXRbxgIIaYFk0YLy20IFlRvnIh3SbjJWkD0MdIxxcwy+l8NtMn
CDC0XF9st/gJlu5bKkIKAdvGJFtao/FnNuGDlgFApiapFn2evetAtyq3J6yARimtZYcRuPxBsRqM
VUSjMKCDYY8PRwLaJYiFqnrlLWyvEkukO6s2skpsMWMNI0A7VkP7CyHIPmQpsRodY1f59qdWkICZ
kWO9UInzYH298IzqQ5Tde5jEZHIG46MlCpu0ApoysXOlah8eDNEsJsEojFzgN07QIwzTgJ2U/mpf
qF2z9kkFkMvW/2ytDRKfkZV43O994nwK3Vz4mTuAR8LP7u9yPTVOLPMIzU6yhK4HSbBRJ4yFnKzq
VhGUtkx8QNW29xty7SYDIArGNd3W4AJ3BizTpXRTY9XCbFj4+kfZSoChVK5WrUnFAe1ABf6wiDeN
NBSEyb7Zaz6kT7KFp4WEcmdpS5kMR62P1yE921WP+SmlBawVQfAl7ut+BXYPOYY5nofMpH9YV1+b
VxYtA7uX4GtmA0mP3e596KKjBtcxETBAu7zWNkx/imJZT3UoSUDoKAiJYTXITZ/Lh9DlhU0FJpdt
X3za/jJoe7CYrNBjHNtlHJ/ItF+HwBr6RAS7vgIGNxPwvOSbkXmoq7r+FAD2iumprFTgnFKbjVAw
QEql17m2KVQvE7o+Q4HSNb5N2sqoSwpd9VXRlaltChOK2Qccg2MhP5x8pirSFC6R3jiraVO9OaFO
51kDE9JEplhD7oUvaq/QdHB26k26FFbwmRPEU6v4EbYJ0KrQOFgh8nSWpgikkg8aHaApw/SsyvQG
vvPywjRzah2VLJrW3+KNnnnCwy4kp+JgS23ThvqLT03FbI6haj6iXJw7W817+F4/VPkuLUBVIl+4
Cp/2kkPJKiHTxq3xgqVJB9vBSknDjOLs1CUPWPKkiTL/0xQTYkdG8Ec4x4JiiDxjhDK25thUK1tO
77lsVjEnL6SlOX602bkRoINSl4/cAOfoqpl+perkroyIPKnMFsteOEeWEiNGOSc6ujBdNr3GcjCp
o3wjejdZDKDAOOm4riBcEt1F/MduSqH8OHOesj+Ep3PakAQ2lS91NuyxLrDoxC4jJ5IWOrkzPXHA
7PTZoengVG+oHMft0rei4gg1bI3A6Ps0NvA4Ulvsja7H0pNQGTRp3W0jAkWIkUiWcTNWVxRvrIXY
bYdDGK5q5bW0Rrut38J+iqK30A0G+jxWhRhBhvQFjH6jBy3Wd9BuY/xwHK1ETqXtFQy1A0sjqLNk
kMI/i05lwPI6jEtna9njnij0aJFl+O2KIP1Fd5++nCA/N4LSUzSM9H5qtCso5BZXaPtIgN+vhixm
aw9SzbanYp0H4F2nkEEO9QULD/0g+Iht6dNNhSzX1Hp6dmKju8RE2xiu3d+loDI9EsZLmUW34bpR
4R9pJsFHyBYNw3lLEfmjU1B2JYS+m9TZASM6AKnlRy9tEpCAm0NMiAb3wYrYeRPpxKCryV9NP2yE
iTYLNgFIWihxygnTowrY3iEeC1EOfA3LYDyWEBfhGy+1wWTDEKUOx0SES69xrWPv9+FrpRRMmnGR
a5P9q/CMC4I296qnPXbYmOW042TFO/OkiSdRTynMZWxS23CFAdpda61DBudgAs10280kXXXie95x
dRK32Zrpyc1haJGGJx6RpUOvRMDgJI7adboaNyZVfprXzgiitAne6yF7rcUQ/BpAYwVm+W3sffmg
VTfTuFL7pNWOdxbCZjDQAJA7ujiRVnlS6MwP0i9ehfwd+6TqlhqtyYEiyQDAagWzdyYJcpoCShxk
sB6JFWrFeJ86GS1Ml6EVDu8hLPqtm1cHAMaUYTJ73WtkYunnwk33VojyyTRp2Pd5VbCHtpi74lWp
+I6gWwCBNJyryIOXiO4MpcCcer31Bhx9Wl2Jg6WInd+1sXvUnWmv8oRmZWzBhZp82vxpKA8ydV5w
KNVHIhf8jaRsAf/MtI60saMdZeHhVBUciDCMVwndrDeIs0gUcv29cuNkZSCH+gaMA0Bu+a0M2QbV
+lDDBfbblTlvSE0fzcFQWS2KPfObPVnBo4vTl8Zopgu1oO+WX1vrNED/P7FL3xEg3i8zzMyLvPLH
l8yP3kjqoZiXlWensvxdRrFmZQcgmAJFnBPTOlrM8DBovdjEU3QR1ALl2DXnpFHn0RuTXTDSXAKK
CHgrCMYtcxYpVNpcb1d+uOyED0IIVGIVh9uunHdcZf42WLixspgzRHOHD9X1LNfaiXFRXifbii5m
0Bs716m/x3Skjr4gQ9U3hE6oNCNLFaWvwLiBUtddTUq5KRdKqW7fRID98G+wjii16UgX6Kcm5HBj
IcaHoM7oeuNlmMTvyTXePTUhPvTVRut8ooMbKv4juLoO+spXRS+aLlnRLOhQyplfntzNRpcLh2L+
92IExaJ3Wn8PKxzeBrMK47zzUBqyN8rRzq0Vb0099hu3N+IlXSkqxzUTTqYiceQCfeXaqfdRPpa7
KKm+sWq0T2UUWDt/Mj6DLNlHKUGLTQKS2CAMKjk6HRMs3zWdEySx/aiFW2+MLwVgfwHgX7XgWFJK
2ZTjQGQjE9OD5MZeDApuGJ/VnBOQ0eXyBLjSMW+2ttMtG+Eeg9TYyiDmPEHUQOIA8pcvOgkEck4i
eEYSkE1QBM4mib6yJqmXsmBNNfC+e9IMJMiy0a1+lNWMpA4p+7MZb9E4gXkI4YlSs2/BXg9kJAiq
k0li/8gNrhoKG9ZapzpnduhiqXL4q7KivdOYOfIfBW+9fkWWhdoWfHRn7PJxgsk6XthcrFwZcAF7
9DeNhKuiLuvVVJYfWZGUC9OoECs3+qtoUXk6sKybGVPUds09JRjwZM4Io6AJ36ZZdeeG+Wmg474V
8as/s5yeP4LSiADWNS1ygRG831/ufP4al3YfQqbn+X/59Y//pSbeo2mZ2//0yN+fXz7BUICN28Pk
fz4f/eMumTf/9MJ/uff5LAUdcm8w6JYzCquafyQzLut58/nbNBOu/rzvb08R8czRej78t+c8X2F6
QrL+9n/+fNn/p4f7GeRFBAkhjdS8Dl0tikNKEWZcNvOvz9t/PvK8D4qfNkXhXuE1QOKoVcXhz2c8
f3ve11KrorK/DBzmvIUZFM06cJKfz1d8/ijNjkL581c373kOQzLx5PDgoRKFybz5Mz8rJat16lvF
oemi8uA7LfEVmkkxN5L7bpz+/S2287t4vlQYuO9d1VXY2Ln4yt7I0WIM+eH5mzZrg8swoqZfzqVh
zTIOzx+I+YgQ6dT780/RQKeDThwIxTz+qDYriJ8PkAxSI6ZEEqgPgNHiupjXDp6k7OcEAtTqrLZ4
/vZ83JxsHn/e+bzttViTiIpY/vmUP17iefsvr/Pn42U9Dfs6IS+3cjtmpxauJYCDiuJwfzCnCFeu
S+LAIp2/gMYnzn6ZodQiqgPBVT8fUhVpPF7MR/N5+/mb0qJuFUwoyZ73PX/YM+XPYpQHhzsfDruE
XGkBHkFhbnY76l/P7+D5Q8xH5M+bz68JGYVJf23RqjRbPY/W88fzsT9vPv+TDcfxjwMK7oOZ4Xn7
+cjziQlYwmVoXELXWoURgHtI3+6SOuMmUA4x7v6CRG7kcL31EjTI9dL83Ffh1Ta+i8DYFVN3qlDi
6YWBacTfRvVIAJm5I8poXabahhzCVcH8OgJvpvMZ9x1DgPGgiwjysbzhdD0W4s0DypjqwdbTSIZH
zCHt8nuCDAOaqhh3GBy3rh+uY9XsGkdtGhtEkwHhU+83tCiqdKMgwaSyWzMMXpVdrTzzd1T8riex
ye1oPzrmynH4dH1/kZFPT4lOodts6cFtqpT0A9ZzRZuss+CKOWY1a//AD6pxCeE5TJq1Nmzn7LFo
HbfRbSy0r42qPnCO3bvhK763jWDLm2bFyWq9TVHWWwoMq4LaoWvnx5L4cjCqzXGAYd+0LAQttU11
+vR5wodgB1O895F98Mhp6GEKo186kGCyK23/5NbDDknhLkyMn0M+vrah/dGL+DSp71Y77NMoPhlm
emFCu7b5xI5gOHa1fXBzjyhfe2EV/brw7FM7NjsS4neqRLYhB9QX4LFJ18iyS9cxlWjLwaAH2Wuz
YYh1gPcIJ/9Ll5d3P0fYEFe7lv3johHdC+tgxOsTVUh7bw9vTbou3Ww3YTlsB29f5v2vNDNe8PR8
UYF+JfEDcyVSMyjlSdoQ+tc82gJkmGV9DqiRdSheWdryb3FFSHyWAgQ6QsnQM27Uk/Uy3g9NtcVy
uM6Ew2Fa02xblmsr93eJOW3884Dm2GmyE2rSfaaZW+lVpOlGqB36ORfn4DXyLWqHYzkla8rcK9sQ
WxPwxjhcKjf5P7ydx3bkSpZlf6VXzZELwqAGNXEH4JpOOulBMcEiQ0Brg/z63ojs1/3yZVZWjXoS
QRUMF4CZ3XvP2Ye2v74XhbWVtFMbd3oK9fohQyOsOflxUcqLO/G/Y0N1Xh2Z7SpOAZjZj4r5SuxH
kCo62MfwoiBmkKp9MjrjObO6Q8VsP0NTq0TziYrnMht30nL2iaOfZKQ+wnK+9ikKYNCxvLm+TLSg
/IyTcZfO0F1VgvV6iMaLZ028MSpyxXnnusi5RXjsTftsOuWlNfJz6egHq08umWOeKvtlFjNWiRXE
YiMMod3QJW99Hr+iRbFVlho554de6KdM6Me6as+NYwSOTfgLg0BTTzelaMYNo4hjO9ILULYytE8D
HEUgVbcKrkzWfxPTlz4bh6STZxulZTzpQVyz+HS9F82AW8Nt03SPahmxZibfq8R4GEq2O8c6yPDO
uOKgjg63AUfNaT6Za3dvkMfRoEMhTupo3xjm+5k1HJY0+pj0gSAd44H2wZHf/G5O+Y2KemNMhADQ
BeTwss3i5UnpnDXbGco+sQgpaO5GDTC37esWEg40d1AaptY8OK1EHE2edWPfllocUxxXdSWO0m6f
FCd+7qMeOWPJWQsAaoKOh9WqjHasUBSlzEXn7CErx087/rVIRvZNhdKxO5Lpzku7V7j4rCV6ivvh
vcm6k27nHshar5Y6v4H8daG/5/q0VxP1Mi64YKBet1gycjW8N/H8VKXmq1uU72kuKfjDPWaQV1TV
O9qW24FBZy2rQ2tPp6yMGK3SoZtoOZI24MirgjsiY5xvh9/jafjmFPJO3bDX6nAHC+FYame8giS5
VGc5zpfBjm6hNA8dvRDRnsuIGmvMAlhXh8yEql2zuqfiJVPko46SKl3OU8hLrJb3muIgowPjmsuj
wktc6VxJivZop+ku1KJ9WVtMIOUxN+J9XrgXRDVPfVL6GSRcA8NU3GQP2O6u1mDfOL4+hprzbQjD
FwEm0Y7KfYVuKlK0faiElyFTXsws21RNcUFcBJMHn3y/8uyVQ1a4PgPqAD03wucyu8Cwtm62Gu8r
GR8rlBdopWmMaoe4jG4YHB+sUt8veeL1sIcLWLi9uScJw1cZXDbLBFF5IJjFIawnuaDE2OcO2lC3
x1GTXMYxPc3CujIYvRtxSlc8F1ioTpUJvlmvvfhmNN+SsfE6i0LPMH1VzQOhR/swzPfqUu1LA4HJ
9K60w34snppwOda6swuHhf1JDX5f4kb2bU7ia461ucsHvHPk07QHvepZZTqGYamXazJY1PmicRWE
w3xQU6IKuvfQiV9QNvuzOR1opG/ypbxVyXAwKnVlggIzRw/9nAKlTFF5qzgZqgoGdlT6IcpKeWKM
VfRAWk101rG4MOECUSz3WUWgFrmSErWEllOXD8U5L6Mgy5KjGEs/leEbQ6wfIsreLKRlYVceYKyv
kgeuaWDbdnFbkuqe0lHMHBGoTnMp850LATh9Uc1dAjXZHZ+cL7u9j9m1CQFMM8H0TXI0IsPX5EeD
OQvhRslt9CDUfGMZ+rV0b2YOCkrTrsR635i7PjVd/pJM0YFIW0oS3dPSB2amrlHvwSNzjF87rkN8
r53qtapD2MrxNoyZnifL0XRIu5jTi8N6Ms99t7aFL6IytxV+Txtv+6jEmL2NDVIousxLEJsVVzI8
/ET3ecS2qD+cpbxGTRJoOaKYjBaiEujWdAg5TYQ7U1bnxDR9eShty2+iC8qYjbD6m8bsLjQ4Yorh
aBnJ1RS3VieZwOlgo2R+nomdmHR/1HMf4Y43ddOBemxvqUwWTK8RdC5jVn1ZnNXwMc/M3Zwdk8k6
VEN9M9AeRcWaEPLsEveSulchzavSqUehZoGDNL+pt3o9+WH+NuPIU2PSqQD+O/HodcV0ojE9F6gO
rGU7WseJGBkZ6oeyny91K47NCLc9bD6pmnNxnIhgMlGfO7tmlVs36xo++zM7GkEZ2I2jY1yWp7lh
i2+UT6pJP7GfsrwLGjTVfV3SB58CAityjUS3RNBPp13pTNsKekqTuzvm2kEpOH5Fhx7mN3ZLT9Pr
vYvZvyy/nAjVr5b4Bd1zi/BK8pQuatgS8DJ6rhPiHVse9cAAQFabTxZpvjYzmsoMD2XJAw0pnKMq
gIwe2t0jcsTTVDF8mKfvfbrcLKU6LNo3sA3HOdZ2WT+/JNZythwas/QxrZTMonTNBM6OLekDmmEe
8gh2zmIHI1EYdMBoMz/g8TgL+VrK+oyVl/Uoo5YYfThsW0GJNNPlJqHugIGMhZ01BY9PuWr56WKj
Jo4SkymO3EzyOi4ECYkqUFBHMcXwiXPeJWG20xHICIXlO3ueyGuMlPCgRuUlbzh842el4XTvRbsz
SastseOR4FRV8X2p5HUS9Rt8rmcntOl3xgHTPQ/a4qbuPzp98AaMxJKCp2FfbEfyi+cjkH9/WEHh
KidlVg5Ng7xtavc2nbfYAhFH1/zH4b560/T+QOjHHpTrzjJ+0c3zDLU4z2l8MtL5FgO+XqLpzC9k
lBId1YhbZU0JyNg+1+wpRoItYjkmDUMXxBWTbLvyRpegu4mZmWUGcYyFO8+IfZLeAr2jcxfUHq43
O3XQ9I85vfwCV2VpKZ5pTCfVQYbtjEGfmZ4pFSxuEOdr1Tc0hG594Q8iYQrX3Cs2o2nxkw6tSoQb
HFT/VJJLkE5ebWdcSdYZ88xJBxXOt4Zxhdd1waBCfF9sTq/x84Rrqh3ZozqwOWO6S6oaNYb1qNzz
lBrF0Y5OgdRU73e9yQTK4IzfHVi+afaGYCwNgClHWSkbOQy7xVBJASBWZ2oIvyKbdZmDEduqjnNY
r31jMnzbOZkdeXuK6iMt9EPT3TELG2ITUk95pFOJnoMZCoh8tCWHOK+P2lgdIkceibZz3TAwcsIp
DO2cIBpen3YO39bpq0OuymPxMxmLAF1x6JK5qBu7DnOD0uyE3e5jZXgGc/RWVbRZa/XaOBwbONxW
Nas4VWONqbyZkc4OnNW7CTuK9HOTzIQJgdb8MpGk0aDhSjr0RR1ztBQZb0GB0/IkSFBDVur1du7j
W9nh9J1beRCcFzXW51AsV1tNSXCFnJ7b53AmTMZ8icrpi6Czb1nvHtW2fa2Lx34tj1TjOecA30v6
2i6RRup8HfGmT2gdzUlcK5Feo8R6tGLiPxoFOS83UJpeqkHyPGqv6GKW9u4kDOODOLcDuGn6561m
/B0+MmFqdY0dE2ds6gOySg5RsbXLxnUZI8a3nfepo17W8MuWWAFL4ZQkWdtZAcvU8lJI8PMcB5xR
zq04Aa70hya5mDUTX23YzJrGWMDykVjuOrcjlHcXJ/p+AEZYC7mvuwyDVLubXN1b5tojvXYX5dHO
0ScKF+tGE2UvUFQOxJWULM1GTFBKIwINDgDZF0GP3KckwqcgoMiG5KTv+sza9Ku00jIe0AntSuXS
L8JL8w/wV4eRDWvpRSB1pJBls20tujK6sRc5UoCyWh2wFMuTv755hVQ89I1bcyB7A4aPy2+21/bO
0B8TsjoN5TGq9YOIXTZUiWgeNAFAV42TPpafcPe7+ZO3DYkmHSPESho0oBhIVcekLFLV//3h7z/i
9YtkQzme0xoZ+MQMIeBCtBBKgPVbSBHW8UOoLD5O5Zq9WyX2BBs/o7ko0XcztsLf7Y+/dEP+39f+
VRclGeLPrueBKEQFbzKG9V44dWR8dNlHq+vZwRzpDv3fBlpDX36LCW3mBaGVpGHL4kgzgfQUwaD0
9u7vHTbR4dX/e/fL7WNS7iqHsumPns/vls5gUrzDVW89tSJO1awnxkrmg5wL7ut29UrIYnyLbFUj
0QuT4zik1h198tZVmuEtrlznMFb54LX5UDwZpvxWVGRzMEfUz0atdq9pTVBQFZ6X0SazFFTCqQpj
lcSvoX1LCoULMyrt4+9PY4ZHWWxp35p+Ki4rSJMbwG3fYghsntnk+eH3j8lI7Kwp3Ak0s9sp7vug
Va8U1tp1GeU7FCYcMbmWIXF30l3BGSqYmEK92TiY5tY5xFSDVxvz/10xIs+uiSS0O73yc/wRh25Y
Dm5NbdEainHLupzzipV4MhrDw0BiAvpGsrfqdDjMdAKe1bLMsa/UXwSYMr9ZXG4K8sTXmOOJLe7B
NCtgKXmU7TS6FHlCZEjDM3zSmuIZkafhowyVuqUF2TQpL8Ysf+rj3F1iDTlsYRZkfIThO2mgg5e2
6bcxd6Af5NpymooBvaKWeVFIuSq12pN6eO7FaloJvRqTecHCZ9LgjDVao9n3DJBcO20jl1nVmexC
JTpWKhEhZ+zfCQkSyWEgBn7cldQ7a6d0O1R+qDE8vToOWgRfYnqYFKwVZ7MkjoUap0pKEBipX6Mq
qIi5MAULhqvvIvwjY6U/Y2QMoMiQqCSZX/K8B/OgVssj/hJaZfNhbi8Digz01qeFYMlyleWkCzpJ
pKlFBbh8jUli6meL7bpc1U1zzNOnPKwYHKcYnMdDn5dePnAtuEpQDd3WyvuDBi1ehwfhdLGv4kSp
dX8hCmsGyVZqe3eiXCtLP2f+Hy1xkNnGcezivULnJrEdf1HbYGCmQrOWVuC8L8gVs39aVOPMVh6q
8RuoNc7g3aODjLVcQFWQCRgyvK0yN7DQL5Zt5KUqVlMlOeAF3fZ151XRh8Cxj8wQU2fX7jPN3XYl
k2BAGjEr5Lb8AFaLIrEmptl4pMlhvhfhe8Z4XsMFkBxndlX1YBG52s+nSKMLiIt51BtPqe+afqqN
CwYB3tojONGJeWzC6hQHoqDJFlROGqgv6eyl8UtrPfJYeBm67D65b3r7woYI2gv8yiYlJ2run2XJ
yq69pcmqYDF9h/Ty3LIDOVdE8PxgwrrNFRSX4pOPtDtnaRzQOdGt4q6bRxuhVxu9mtxXRxTLxLh0
p1l1zqU+ewZYE623lI1OlBiJfa7NSV2QCyQPUy2+Jmcmck3+oqAysJ9rZwD39/xhNJyzKXC/1tcR
m1OnyTfOSPRXaDE2eG9QV3ThXWrXmj1GukAP2scZWZB0kEUVH2tSRr43cVeI6q3ixVyP+XGW8KIa
ga3oVIECXENmbGWr7WVKzg/TK5Rmrc3/UtGqVXLhOWn/lGkLE1YDN/5bpJfc2cqjsD9UzirVcMq6
jspgRMOfbXuqUGzTmzKxX5xZPxRRS57cdHSs5mnGO7HE9n5IkZjFc+9XdGUdcaiYvqsA9XrTuLhW
9YIDloIbLLza7PJFfYr0ca92p0q4uyVTDwuXf99kyFLd17TVaLpOp2SSl7ia9yu/QnpW5AbuNGzs
sdpYVMa1xzKTiT0+IxAvbbxP0MgwQy8WqmvC2Zfnof+q9d2i78jaHFhMo6f11tb0XW6U6LVH/My/
YvUFtUdEtm39YCsPoVg9mQ85ctpsk3wHfDQ+18BYR1/Ue5OEI+OEmZBMuD6/J867k74P2c+U+6NT
4S6BIQM0dS2dlfhUwLCL9nNOa2Z0swN2P6Atw8vMGT2VRMv2d2MYj0nHjauGAUKuYJA6UxKxiaNr
Oy0XkunOOc5FThiDEgYYr3drq0ER5ltRkmGLJ7DMUJnXvW8Cp91o7cIahjBJ2Rq6hW9fXsLRIWGm
urpJ83kchXrHuvaBGpP5aPdQ28uDkannSqgnujUlu8XQt88tMffGqECJqi+TUXqY8gJCd5HMmFzN
6UOPlmFAj8Dc36sTbW/jXuydW55efmNsuuGRAB9lsO/1jCfAcF96CycTi+OPcG7dm2OM3dG2obRh
clc/gYJbpA/vBc4Rijx99PK2MM/kz9UPhQUnxBzs/LtrnwsnSb7cGld/uv7AqHF6mipxUgor9liG
abbmF3ex9O+awtEF6b7GqLiNTmGVWogW7PjNydzj75+wGuQ4rSvq52riXnGIe9iOgvS+okeMZetR
fcwH2/YlUzpKdIhXSMntl8bR1QfDnZ+RNz/kumHd3Lardg2BbIzn6+a9kuEBD0P7QrM8v0Sqyrqz
soSyvMeLXVbaeen06G4v8Cdmu8ZM0zw7ltVj/XK+E+Qb3SJpKk80bi2/KA/VHCPFL5X8uU3L/Dnp
TirQk9vvr5iqIf1Jc1T/9/fywXLOdR49quwooWY3x9ke3As4BsqC9SMKNffSWcqwnRXzkwnUVx9P
qQzyJcV5Wf7+U0WydOpmDDGpk7w4CiKwTYiJ4+isf/z+KFKyB8Ns3H2vlOPEbj78aueI6WSKBd/S
4m4rahfRmUF0fEkTblZJWasM/QyCWj///miuQn2TR3kV4Hm0qP1NRIGyVVjmWrQhiXvhuqCzIMiW
45DLUrZIzKVO2HHKxX7CZIBhQTfNN7vH9psx+N8OxdiSQBoNbDTKjqNd+/L7SxwAD0M6tdcUk1pa
Q9IxgBtga18jrfhUJ9Q6KCbg678/hU3z8lv1/P9N+P0P8vD/Cjy4PprvVT23aAIl6Lv/8+i8T/n5
D5/4ZKLK+YlQlPn2s+tz+YdCev3J/+k3/9fP37/lZa5//ud/fK/6Uq6/LUqq8s/sPxTY/04evq/K
H3372f3TP/lDHm78Dc6sbZhE7whADisWcPzZyf/8D1StfzNMdQ02Ahpg2vBo/ywPx6pmgYK2HGEi
6QZF+Yc8XP8bSDwX6gnwZhB56M3/ePL/A2SgQGf+Z3G4aeq0Hi2CVUzHEJBR/xJqQCAFs6LMsgLC
N3fMB30BylMn4HqkWJncfRm5nNISPy3sYCBDNgzb0+CGDM9OBPtdpQo6o8+uvZZck2T+FhfddnaH
y0BMd4OzRN2YICR0J30sstmPluS1H4d3FDU3wyo5mvW+U4QftbYwVZ38Imu/KodFpF38pS+Djnx1
rfyWoFAhIJSRJvSMIn+CRecXBG3L+Gc7/TcBGc4/vSAG/u1VsS8EOSCG+xeGYmJ3oy7FgFtlblGZ
t3Z+XtjxNsiDk0jVf0QhRwlzFLdZqtEFAWnJKJuyFVn5Ay5m29NElDxjegKXPFTXuGy/TVh03lPV
fM8Xes38RrhqiozJFUejN5sMi9R4wLGhatQ9U75vzcjeZKJpb1oWIJ4dj0ZcnQ3tl1HMw8HRtMc8
pYOvJ2I7a4x9wZqB5GNK2GaMN8sq0W/iSDJiHNfKIbSGZIuRKN21WPo25VCu4/mR2bw7K2wOhECm
SDvJ3oq9WYRi7XD12wjOwUlte85ivaXdCgvZqJkqLnMZ1b0YJTSwmnxoHssZ3t9qJpPusVGNhblA
Cwu2YSddRPtgkyZ7oByJEWoNRNEDjdj2eVRcF21h9Nk5Z92aax8OVEb/b9Cu1Bw/zEn5MKxQg80l
36I3t0TPrjRnRYj28Kd79V+wJsWKdP1H5KuJCwPj6AoF1v/JfNPFrVHE0RRSHXQUq9lHFSeUBSFz
61qFRjaBMZirZtpSgb47+thusrT4cIGVyXysby4njgOD/+2ijtHJLZXnIrfvGC27RwTySKMlZAhg
WD+H9YMqceSDhlx31jv32RlV4WsFWEI70i1ke9YtCVnz+xkIYKfTI4lxKdYgNjeNU6bbjmzMqmix
caiV6ck1UdYq0Sn8+1fkX+R7QHUGf8uysP61rjx/dovEToMAzYUspOD68J0RJU5pdNGOqVSgOM4M
YTHhGOfOlI2dZqE4Et8N1U4esEcEaWrjfeuBIOJioOM6Ix6YzNgfTL17FbHUqIHRmxTtvVVAaIRF
QSSu892Z1fBoMmygS1d7//4J/XOcCs8BXDupLarp6qr6F/sL4SlW7kypGRjVsM0znAV6Gx04Ty5+
ZqBNdWeANhBYMKql0FEmpmiMdaY8rbdRmjm+nk5VMLvzW0dUy1mTOpK7HlhCw9v+7x8qu/9fyacm
fUUSm/AD8XixAf1lOS67Cm1zGxlBEeH9pskvs7jYJUlztbhjdgt8yhMKdRISf3+IW6fmzpomqspQ
nIoU+UJcm2hMpTwq0xT5o5mSTlsqnc9EsAx0bcb3ANckkldVjgONIGhKjmr7SeU+CUVfLTTqvo/n
ClzklQPk82gVeHQAlpF7M9zS8BdeVerEPH9Rl2Hnamj+24Q+QzWgflJvctiolX5HThOUTRcd0/we
zrC2Jm21yExkiiP22DVj6mzbCAqO0TYkiabkNqb6W7Q4X6plP9chxXk9VRaBq9NznI73NiGmFl3Z
y2D9qAuMGlr3hg3Ei/v5DIqSJS1/SW370uPOoLs83bufC5PQrdVgXLZNkG3S2DYFjo20GMt9sprT
my2D9TOvXrqJF7Fs6yH+ipym2nZwRT2Xa3pSh68YDyWYuJQhofnUjV1GTrl87OPw4iRC2zsyAZmW
0GdQxKdKKus0JOMBnSjZsfCiGqtOtnLCGZXC4mJsvpnT6a1Jev2LHjj2hsz4ouv5a6hsxmWuD3Mj
YT59pauHIoPY5dk2hmvWNXhd1U+mQF5Z2dEG90uCVSrCuoMPdmtkztkwKwpgV6pb1Zhe6iGE8pp3
HzVclFUbunUUQGoKIgdPyC9TyPJQOIuk+YjYHr1EukZnI4/2RZs8C+y6A6vRaVxaZhE6Ga4qooYN
/WtKqzRyzo3aMcGNUUwZcbTVl6HY5OwvEIDak1jUT8lspAyX9oid3Xhc2kgGKBoukOmf1IhmFeXN
MSQ+ftBj5uPjsp105a0btBviRMiJ3JiyM3dCKMVttjDgh+q1iJ8QeXeBi5PaabDXFihbhVQznmeT
H+beuDjZYSzhcvBV6n2oGJvCJGI04/pQI7xTjvwhkwY0r9r4U6rC7DRDZheWYp9Myy2Cnh4iSccK
/1jK1BswYTbY+4jnA26WJumdevdHadAHBzmnHULZ/AqLKJjrztjWh6plRK6Oxqac3qA3AqDAMmLp
DLiMsoCeZageWcTmxsy/hhZ97zzTp1NTOW+WaAao7jT2tqRGw76EC57uKpjMKChmkGRu9jUPStAa
RNou0v2csvEJSOgJlT5KN/tdW1VotZx9ATJ4E5aVuifcfNvEFXsx6tAlVp+yRJ/IVghIb6ioe2P3
Yq5ruplTsGEA71oKX9NMA6fD7DV27ewnGhUyON6YJszas3brrdFVZyVfnkQP4c9yAVAU9aOGxXZr
meJ5sBHBzZOKf7Dnrbfn/jgyDOACigJ1bJ8brXNxpmpMPdpjlO0LTSanWS+YQuQNxB1d/EiYUeIi
1N4GWgLE7xQ0oNNXyp9HbaQNGOskNmVVZntt3D5a410NdbzH8/zRhvNTVlGsF/HVsXGk0G3e2m39
bob55zTGx7xxwYHYqh2kncRhRUB9OUd+O2j9PnGV0DMKBieuqVyUUBywWdc7NcP610bRxebQGIR1
Akp0xHZs6k1grywlY4reEdE+Z0byEemKvsEPfmgMWSNsUe9ST5WHTBqPorSsDUH1NNXmrXBGsGxI
lmyjQypoFxUkNjoZYRn1j8KFjZsb4bFeCsN3w7AI1LqWgc6hcDOU0BIco1P3Lr2YxqGcLyFENRYu
ibKvJYYP8QEMxWIErfc89Cbtf8QmAkFdibajGn1o4/RcGCreA3MqN7EN8jmhY0KdIlkbSgvc8MJx
s9a9ecVOTqjbdHRjOjpQGqX1xpmQ/6P5IaFXgQGNm4a2yuwvInlSYvuHxJyxaQokyCT6drSL8B9T
+ZYbmq7uput4o4laPoZGOvqhUvQckNRLmFgHoxxab2jhUfUy/eU6KCXN6ntOFtq27yWn4UV9zib5
qMDo2eFRANo3AGYWlQp2O+39MUS/r7tw+1IbG04Yf1NH8y026EFpM6icVrU/o5KY3sr9WiZinmOF
eVtWxHAl82HwjLx7ySduQpdXcNQwCxnWD7rTp0wNz6k73KJSN7fa2vFlRbQ3bZg8mYKRT7SkB0YU
QZhrxkXJPkosKZuMo7Y/eQRmj8RjMr/F2IfbNYyQDNIYJ0Hpl9JPtN5zb9BgXSwst0gpPzGhwaWS
F8BTX4wUwRSa+mFI+AmdhTYya7Ftx8xkcMu8Bc1Zm/hDFOlHK46fogqbnB3vOrMc8bga98k6jwY3
XyUIhIuGdsD8ZnwJI39Zg6CKNaTJ7l5gP58HU8FKWI5XYgjZEGgchnaZcdeqYL9+oOUmhdyMzpbe
f7bRDGU9+tUmp2acmVR7HbclbnUHsGJmNRtD9rzRidw3jLwo36ZZvTc20b2E2j3nTLmZ0Q8/0qJK
nwbsgKJwt9AEwWZp6t0FcLFdep0WVvULb+cIZJoWKaQi1t7VIEQgt0CFDIOhrDH6IVawsh/rwAON
1jPyY8NuvmzkRlqRHEu95yBvxMLDwaXY1mv4y10I5Z6lAwDWwWPhquUvVWkPc0VTWPKjvgXyRKni
85Qz1SZqiKSbKvUBw0nYflxzRhLdFAZIniQI3bY4l1nxtps6ZjHqrqGmC4auRZaStRc3+m64+fuE
fQMTHbSQVhXyWDLZb/R03JEU/ssq0086Bjh3MASZgHj1OgvcxhYblgNEIVF565wUjQYPwZ6/V3NQ
K64vGU1AV6k3hTW+O0v12sE7yAp4XWIOLwjiXpu25Mj36tLM3bIRVpuxVh+Rd3GCwPVN+LgPxYEd
WGcb0E2yfO0MEyZaYi+y+tdEm7/ZjUYnOZmBlsqjJkDArtCGR61PjiqweI/s4RFWuSW2orM+pMNn
zqC0gZosL1BSPD2iaCE4A8Yn7UlghSdGyLHfNkdFfWBY73JSrAiRZr3sU+Ymo0LT3xTatmJwxzZ0
s6zlZ5olSZA2/X5UkPyJ9oRsDtK2zLF9k8CEmmn8VHDebUlrfGmyVvGiLjp0JpKvHrRL3ap3lM0z
W27/GhsLyxfT9Vqx9eucv/bAi/WoQW+LSsceGRfN88SlXt0cZoBa2aNZxyZsuRxupIujkfoPm3a5
z5L5y7XNR7dZKkihANpN3b7o9OhnF6OPXmJULZsI7IlteoPN0tI67CqNUu/XN2xyyqtV6b86Sz3Q
8sRyV7TaNmy/G+i09qmEz1RNU2Cq6a0Mx9PUZ8smWXAbjMkIO0XuYhDFWmujJpqR8Wa4fTQH+YxZ
wisRyctSoIxa9FuXmo+V7IxdKgxvrHuAIpi194w7kPrqF1ygOSc6+5sVLQjbttkQ+kqGConNYi3Z
Sh9N5skoY+qOJuQoJj+cqAuWLi23A7pw7gTjq9AFZJw8lKi3yo+axAT852myDAF2WWxaqvVpqrj2
HFvsDZESJJFjx4ZqG47KuVCGV3XkVncmxjKhPT0Dxz+F2IHjpN0mWnNM7PyuVN0PyqV7E1kI8iV2
OBzwmL/a4jWLY86fM+vbpOENYbPTG/2x7vTLWImanadzt9iPS08UqAL7ST4Q8vyl1zzxYgJTVyTt
TwS5A+TVxP7AjntEGePUzc+hM/doNdgPR6SD0s36Tdu1j2an/Mot7WOJ06MGWjkay7d+mcGSWA2N
CiJatOYtE9kvMKKofLPuLDk3JR2bnwyTn6Fbf8sp+7jbR7Jr4h/oFSjga18xVqhc7lxSe++U8VuZ
dkeRxmIVVAaZlN+zFl6yUjzMoLo2CPzaTdT3ENDEAnV2D0cFmqxLxJQ5OJ+GPZ/TMrmWhXyiHfdc
pR9RbqTbop+fIeEcxfBQiOTD7o2Pxe2ZzPY/rFj76NB2Jg4VTq4EhYNcinifqROfuV3+nHiKRdNe
Z5pDfqFyaAN0cSwbc9pmM5T9ITI3AwEGuy5cwRK5+eTUQsWktzxksZ6h1pJiS7TTaXaiMJDFEAVa
bCGkKo6dQz4oet6LCsV9g7D7sSi6g8ZZZQN4/AuIarvLnW+c1uxtFEcIsiNnM478Y3IUvqYMkkLG
qGUCEjuwK28VavM5YX+AwYhTiPVkpATeOpyBlwrbd5VxfWtyq8XFGc8XQ92Yt38oe99NIV6F9KAE
zApHWyxE7fgophpjvyKTX5R/n6UsOtat7NxoZGIwhnmw4czSVY2RK2aPGcACD14Wh8s0kDZFFVSB
O8Lkg6FzytT1+cUsFKIAsvFXZU/f+iJ+pe4+D1rD1q6pN8yWG2npFeFKjCyy6nkyzJ1ToP+qjPGY
VrEDbVW4G6effGHOggN7Q6MuRauYc+ZvmmkGadhsur6dMc5GqCysryIBwKEN1VszZ09uVA6+N4At
2Jgxg94eb620vVIdP3+/6IPdQnDsOJRk11qXvWc6/5u9M1mOW0mz9Ku09R5pgGNe9CYCMQcjGMFJ
1AYmiiTm0TE5nr4+qDutM2+a1TXrdW9oqixdUQoC7v9wznc6mKa58zuxHLy9A3lpS5g9nRnUbO+U
uj2xn4LD03By6B2A9kX+OlUtgmnNvginW+msOOhCkluRArA2CgsdigA7YT3FHnL7Vo9PFWE0q6Lm
LSgK6yUh7sOMzAtUKAYb4qiYItLkseY0ivR5dpxHX2TXUGgvustLB5SIdjyFUsrmQw64SYhUWfvG
K6rHezFDya0sYwOvdC8Rc/GaXpm3f2SaDVFwvrseKD+rOHj8CMCXnQqMhtvenzA+wf4WzUNnPGVs
edZmaHywb97PKfBzR6djw8iWgy0qb0SacNhP9UZl2a18chtnPRsjU1oLpGzFZpnvN/AYoVC4j2X0
0cbJvo5sXCCoOHKaPC1KvgeRloEKe8akXf+mBNYatnDGuik/ZUssrajbap15yd6nmS48KP4JHC7Y
qV1YHIa6HI6ctOcinT+GvErWXEtPlW0AoXOKG6Sp176B02AgSTAN50m49odhyYDotWwGWY35U1u7
KvnWZm/Tz7ARkqn6nWbxuxjn53Scqn1hc11Aje4LfPYhng4mZVNZXGzDeyFj/JIXvzpzAqzuxd9N
FO88D/dqnB1c/Cd2RIORKOstnjFNTS8E0Y8r7Dy3uZfUPEs4SUHCir0dsZdMnnPMxogr2IO+pH9V
gsV2zxK86cczw/Z3LnwMHKnl8t4umSdhR8nW7RyFOT2v+J/JzD4L5J3VyDMTg/9cxVn4NdgZDDj4
zqgIbmkhnswpmYJeorkW9lY61oeTVBF5eeIcJ1y1jStvamYKrGhZMJmifzM/qrJGjgID2RpeDSF+
k2jAsV+ixH778621fDrmqkZGZaqjn47vWQs+Eq9zM30MpcGLXMZE9wyPlQGhMezVa+eZTKWocft8
+NERI4E4cNjMndynklwQc0C8jwB4gtq6kN1WEQD+sXWidT9aSHDdL0/ntxRmdou9Xga4VSrq1h+p
q7+3nfdhDt7OYmzJbbgVavxmtJ+seqYlDEhg8+d42sfOvKiiHtdFToaqWAinrj/c/HdV4cnKBPKl
smVCX1YOA1zTXqnBQbeKgEPhRUCme45SCoNanU3wslxkLpgZ2DiBHt2q1rhhp/OYGYUs4QYSBph+
KZdECmOrEj68NtLlxo7ih9CsaPQcJjU9npYRUzkyQHIGzGnbJolkNmJtfVUeFOYlxLteIMLTUBkR
NYe6eB186lRXxACthh7OfB0Zb20CTCacfll15wekhrzkZnFu0DzKEqfDaBi7ttfV2vWvJYWRzFCc
R+NPXTedPcnAr+VE5WW42pawJ33fONBNyhxBQ+pngXBZjplW8ppInuAWUvWmzzOfygqWTDfDjikt
45H+zTzOLU4cm1RkffKsW+86EFtn9+S7FUsSu9fQjBm0GrP7xHFobtuo6p9nhF2ZoX55needk6jv
7gWi4Gn6Rj8RPxWAb3kpH3MyJDZlSFiTlHG8H3yToc5kpG+VZSkmvsRh9L2RQiXgnxtmJXA3Dtm9
2fv53vHMpcdK6D3zXvucy2UWUGEHGHRG/Kt4oY9GS3wL/TgFP3VIYzbPDRv5wOtifVd6TfNcV6W2
9+MadFNVrDGVa7+4dwFoFOknIZuBgdzt4OZudHJJQeSEfGgjRB15AsCoCDXnPHjpkxeEOYuxwrb9
zcRClLEJLOF0gey7kA6jcMJYqIZdKFJcDhn07NTr1H6MjPSo2n5DRkD94dOkM2Ho9DsTBhTQnGUn
IrCWNEQ40lY+xi9wZUmTmRPzbALM3sTXJmXRNBqjT4s3zrdmMJCT+X2DsD7VbjnSlJUrhfMZct9o
6n//TqO1x0djvgMFKA7MqbTtHGr9a+LpV46W4rfuaXt9asKj04KFhT+JPLepoHnoOTjgkeO8cYy1
rcr6bGW2f5TMyhm15A/G8uXPr+IG+QA9oEPLx5Yxqi+jpzN4lZByLhYKra1uutAuirtZ9cUlK8b8
+ueLaw0FLXl/QshR7Ami6VdOMRr3upvbk5TpdxJV4p6Z2nsf2eV5mCAuenMqDy1yqKeC8/HBiI2n
P//Xny/Kjq/+EH2bI4PkmU+S96RvTkwW2AvqqE2baPki66c28rK9PnryuVTZLzHW9dY2tPmQdh3a
VjcPb3mv4r2bLY82/5YQ1eUTM0g2a/qSnFUIHDmqAhhf+hgBvHJe9R1xUYTwoRbPFf/JmM4EmVgt
b0+aiWub4anQ0P6jcvSGYxbdHW2HprEts/FSwOrcIBpr13FEkUY1B+92dJEpW0kQ+aJ41Dw6pFnX
7phD8QwUwt/myIN/uKnzmbSx2loaFeds8xjJRsK1IZEnnOW90Vrz5LbiJ7uXNbsL44G7EQUm42xT
l/NliKcZUueU7j2lBtBQsL6cvPPPYYIexGDI7WZYEW1onIfMx5nA/HzHRAofEmkkFwKZXK9rzkoy
fq195mzoSwKvYkDNi33XEJEla69QCOsTkKCKI7PTuvBIEugaqgWq+IqzOW4YRIO8feTZDIMc7Y9l
xNnRj3vvgpTWr/QftRc5Ryey7GMPm46HKfYD0+G8pK329m2jgD0qIEq+6ZHsXj+Tj2O+UHVgvpcL
NF1zV5B7wnXuCu0y2OqUkspO3kEoMOfaPCy6t589+PLw6L7xYilmJHGydYFo7Qa0UpjdpuoCzvQ7
5idG3owLIUlolHhpo3amn5z1OktOU1YgQe8YzTcwqbOoueSlVgRuBKmmoE6ucXDfI/vxzyvXTFP/
0LSKwxRFMBK7vDhySsGxK8pNwhpjZRb5nfIfSX3Tzyc3bjpStlMycsp4esj9Zge7Ru0rz/KP0aLv
b0et3mqCTJSJLatignmK2v7ooeR9Z5h19BN60lobceKVrgaup+7oefXh4lfdq9fG2rMc2y8+6+o0
j9Vr5zg2zunZfTS5SQ6mx61fT+cIIdyHn/fv84IUnkgQCjCfYcWTpnaUiLJ4SpiBEyMUnsPli8hy
BWWjXfXKQmavFdpeJWl2+/Mls4vfcLuRZSGBx35582teAVh3ADf9lgjAdBNNFtTtDAU1m9kjXnWo
gAMJS957Mc4kxrkvKf4CxAjaFU0z0V8JzuNwNM8yFT0MXi/epy1bksFc2NKyNh5jPb0WU3vhreBQ
HyvvQSAqXtcFWPbU4cidmLngvSXBLjH7R54On3oPT5pjOXT06ZxdJbjjEZ0TqgXDOiUEXh3r1l+P
M/R/e+rOWsGCWDe0zSAsdUsU81zrQmRd8o2z1MKJmOFJ3dCuVevJjiCyl+HRbwkGoP/aOYbxHFsz
zmeoOegKQ5x545JxIWpi6HRshAPSrb3WGd+90fyuGRptLXMc1nTSDgAI60n4K8JfxF1vBsSuRnOQ
uYbxTFwzcngCLUzJU0RJbOBL3lYHFrjOzq/YH3dyEXhNtXm0+H59zgbU4nHDSlpUFysR20b6yb3i
MraUySuIL8dcsKaYiJB0slOgezBbUiPwldcA+Uat6Y9mxUvkAyiLGO+4rc1JJYnLGPPoNDvGI+9d
y3aqF9spNvOHWiY/K+YVu3hIxa4CRRDaiKJ1bcTmMXZ3I8xu/Zwfj92CbhpT4zVXpLtwU69U5C6G
/mu74J7I00EsSZGdQoKaFiSU6BgmWQsmirHQoWkeBmgm40KRWnBSXV8fC63fETl2NBfgFH4wFhgJ
DCpYVApPTSrdglLXhUein8YFW2UOEoxHRf8GX3zV2F+5YFgde9lRRDnJ6m1yplF+dTTMoW01MHbD
t0JsI9hj8hvq+1QUP/MJfkYb+1+yTZ+tNPLf/FZXQR9OLL3DTG3zfmr3kfTW49hhuRJOfG9yRsVp
1GXnAoxy0FjpfrDG9ixrvd9illrPFkgmIIfOxgHwAFAHm3feZftOKxAADlbxNsa9BjdTNgDtPfua
RvqlqDPra6rVKmH6VlVZ+Fzmk3lKifdZpxVTk3aWuE+tKGcjtOsph9nmEUA6E/oS4cXQLCNDTl5+
12QjrJLa0fFYjISXDPUX/9y3OTOs17Gz7jVPyor6YH6wrZDRKXMjo0bpbwi8oq4ZM180x4lR9PzA
mLXJS1hs3pRH64KAoX0CYvngjxkzg6Ybb8DsMRM0rM8mEoJGTTuHkIYeHBA08yICb4GNIRezaUkH
aMRduZF+t+lm/K0agR1AwuXdhD0MVWYALVdyykG9iQLSsshfhEBXQKLLFiRdvMDpeJ0PhYgW6/U0
bHCnnoDR4W4oaFSGdLCOLrHzOW0G8zbt5hQD6AKUMQ0uIw7vMOh71QRhDftRoUj3pvE6+N2ubUHq
+QtcLxaUpK6p76IFvFctCD6N5sJYoHzmgufTF1Af0TXJQS3wPgOKXx13G12YlFOmR3r7gvrrYf5B
KP00WOjaTDf3GVRAHzqgAyWwhRaI6Rv9q/y10VK8NBEvCWAcDpt+nvbughuUC3hwXBCE8QIjTBYs
ISR5Kou6zrdNNEWnQWGEjaiveImStVzQhtYCOXQX3GE4UCBZU3lPFCdTGw/dnlEor6AeCLJ9LX98
E13FmNdKDFTseA5SxjtM/99H5tL71KDcSuoI0715cyYzO9e+5q29urWZL4PYMBkEdCxDGgNB9LTg
hitEXk64mxfUY28BfRz76AE7X7lNvU2NomZnDH68Z9+zaWfCyHH2TjT7zLqjujo0evsN4hYIW5/9
FAvoLdbRLaAfoLJvmyfHSgCS2cttvekR9b1mtjxg1ezQjDPTH2sa44hxJBd2BNRufEEEeincknUI
/qGsMLacyPW9NPtqXfYs7LymF/dCV9shF/EumTQg69L/oQ2ZIjUkxXmGQFwyMzksdfD4afjVscmW
OBdSZmpVbvl0TlpVhkFbMGqwrB78vIXcKU6vinEcmJBKXsyFy5mNUOTSJAzcuETE5JUOEDGoZf3c
8Kft66b8PVkMXEHSWAyKvaHmwyEzkylveSR6oAuU431j/GNfAKy58VEM19EjKyZCfe1FicQ5Xgl8
53rlqdWwbHR1C2t1Mb1+dzlZcrWF+9mqfdy9sQ/8sua3GT4rZJFxDEEdz96rQYG5B9XYhVwzbJdm
BPzYGjR2XaqIEc8hzHStud/bNIvryo4B1+bJTS5GDFn3mGbsCc9fZ5e8xvbPtEne7QT5AaPD8Gy6
5atGNAmNOZcJepxK0n+SBHawWK1t9ULDRzrLVT+6361IWMTr9mUkKLhnWBAy+e6iL86h4UAF6gaW
G3aBmzzqHmPrgWGEGZYvkQTxYjLzBkfMbNBoMGxwV5ui+JQUNGmH1hIz1s0N9WUCzeyqwywQuKm/
DxlUbNyBJVQlKI5Tp76DZd0DWLUZ5DDi8L1lxocJbqXH1cHj+Ifyb1D3I7CPo2oIMmtgT1whwXhR
MW+u529x6QYGUjAXgGSEeBXjMMm+vNHBsv/NGtEFTR7YQx4FDfA1L51g2D2YSfteh40AfziYpDhB
w6z69OqYuzYLfzLDfEv0Dj+F+2QQaoSUwz4Veg07lKr4qcEQyfpz3RsUBcbUI10v+udpMpGHTA1o
FIwTaQjpFGc9ETomZKVkmHdTjxFz2SWxZY33ps/UNaJ9ykHXv4QdBmpz8k6jEMO2L+pPD/knwzxw
Jnx+P1oPH9wwPTdlnq2NIrS4hxMYpEQ2xAnclBlpBAPk4pQMBVB9SKXIIyx0AYQIUdS1IB2i+tzW
PKS2AXnEEUBW5nK8OeG7pseEYOAuylMOiAFlFjjXTQhSPdebAw8Ym5HQX7vOMonSuMWq6HMCCqrh
hzkkJPCJPjyMRF0gXMjfrYEVmmGVbCPjT6/cdznkgG66Dtanrxc38pnJdiSarQnfRI4z0JJ4qUja
vcFtZb67RKGksYu1yD+7LPbXUrHVsfTpMZuNR3ab6abM0a3qANBKaT5Vw2A9JssPBKA0dhDDKOlV
jffelnDxXes9IwVxM6csQSgGv3U7gg/oH8yI6NlIpsjZeqKUUfvijfKtkMXZFDi27ZxQlUU94jbO
T8hHiWmu4gUASynPigOXEMfOcbBnxADMJGItuptAzpakO0x5zQmg9GNSp4TguQSmRemyvhOkTDNh
4oInofPEA3JIF2pUXA9QGTz8MGo/J/Ige/aadus2l3WkWlY2znD3GWcyaSfB2Iu5r3rKQJMSxq37
j1yiOMXkM5E0A+1m9Nam072gDGbKXzQHd+5/NIX17HqkKGnmb2KVAQmU2YbV2gN60q/EBCMLEAqB
WaSzwzK2eeOiGbRLnCj3nOhjTiL9R+WgQEpNhTCw6zYybZAPE4HiG7q5xUrnIMkBX55eJCEX1AnW
wSmpiONZHMtouOOz2Y61+qEkaZip+0NV0e9m5uNxK+ObEdLPsTfExlV5fvIfdcRoNtDxH5OnpcHo
5g3KK6GvQNUBXdVBCUo7WvNHyq2e9ewsSyBRGftQSfxvFqfMRUyiFWifz4Y1v8gRp27eYy9McvbP
mSRIM8Up72q8JN7E9By+MN1diEijLj69WvdvclHn8ToivWYYhEQz3Omm9rvXKc8dF+OkIDQiYIaL
LtswPt1RkGXrMNWwKgYpFVF6E4VWIBoui1QnYasjNvUhzrTr0Ib2QSU91S2eE9dHlW0YmPLJ6GWA
PoMpjXpGXrF/4/g398kSdWP7Q2DD4zywm+CvZaGmS3SNz0iSkdBN6bVuu68KGnlmGlCB0LPok7XR
iWZ61KT121AOZleIS0HybopwemaDHtJf7bwy8XGsN8BOdJugE2lMG5/F5LEcdTPgigefRXZ5X4of
0hnHgzk0qIGSzL3OfnZv7aq55gnQpTxZ64VTwV6XhNpDsAnauvsgzhr33+i/KVc3zrWo5+0oiFX1
0SLNetdsegsmQgl+I+3MjyRmRxZprUXeJMOToa9OBOphNFP+Dwzb8xa1+BM4V7GdCSzZssodPQ/W
Lk4Gb1BvqLnWsah2f5S//99c83fmGk/8i0R6Me/8H1PO5VeBKeeS/P7V/or6f8teMJb/5p/uGkFW
gol5Rjd8HX2Xg5vjn+4a9x+O5yKldpB8ezazqv/rrrH/oQsbC40lTE94hkAS/k93jf4PBIC2+f8Y
vsDf7N/tBQifWIej5uYvIBz3L2YSN4cZb2GFRcPn4IfnofbbDbkJ6EEQJyV0fMUHGTdBjDpuyJpH
w5jOo0cRrHseGO/xPXHLwzDbwDTFCSz2hS6nQkhYPIfQi/7lo6WcU1FV/g+Km0ec3538X//zP4wv
KFx1luIWYxe0TfpfhP+VY9Y2ZHv49i63MwKCtIZEVj42VnQdia+x5sfO1fb//Tc1+Cn85RPiZ4fz
QjiW7hPL8xd1PlAWqroEtKOAcE5eTJCjRavMcwQzgikVM3LQ6vInQPqgZg7QP2S5+eQdHJNl45xs
Ot2p2D6X5d98GMYitP83Y8jyTPFAQVx0fVxYf/l7Da20WwXDeAtQYKugcxWRdinBDEuUw5hmZrpm
DVn56Fl/40D681D89VsLkoMdLGO4UxZb2L86MGwgfcSrqXYrkbqi/TxA1Fzh4rn2ns6QPIwt+spi
o+pw4xB9B9AfbH5ipTubvAAYW/EXlEMbak+KEFHePBrfdBzvxqSgOM7vFcL4/mVw5EMKF8WMkseC
cRZ9oXhmir1qlQc4PdyUjr72JfM53QCnzxOcphy+GHRR7+v+S0K+ZubFa6enA2LdN8zui6fsXQcU
1RvIqHFQrANQxBqyK5SzcGQCWdkv/Of32kPy2JxkS91tV/anLesDzCUs3d64x6TL5LziT9BHEoJa
zM79nb/cq4Wh1REhTaICe+2o35EkdnaoGzb2isT3gV6uhsyw6n7+zTPq/MfD4GAS0n0MfLzCi+/u
338iqdCFkXNhbQfnrrJDHgdGdG+HE0pzsJJaG7hhgBolF+gRVjDk5Escr9WrAyTT3wDHQw8TdeD6
VurFmFECPC+EE3bfv1p/RQOAL54NMN5sgo6MTZSQmbpJq0D0gW9d/WO2kPVuBdjPeZengKQoZwZ6
q6hpSMzNN6LeTsWP0LokCbLYcUOgkaOuCybLWWskf4vkKUsecrEe7Kte/Aba2AG6rpfvCOip0/A2
bfPyUINFaLcwNiz3EGIv7raqPIt0o3Si0nYGbKZ03RU7J9qUY8COI64ee4/Yu4MFQkO/tcm6jg99
dS1LtKw73Hxhu/HlNoQfVAcWTahOjboS3nOdQAvcifao1/DW1amFcuAjrD7WYDTYFXio9vuNm+yJ
LV/VGM8tohLXWghEDWbYbUIIJwmU2jXJlYcuqS9A0yb/3s4/6I+n+ClKDjOfEkEwiUFYBn36XJ+n
Sqw1VEED5RlDHGO86f42Gy6qPTnD1rSYXKzlJyHRvft3R4nxH7fA8vj4VGp06VxR+vL//5cAnimK
EcDnXrbVbZLD3tzxyUeSC0iO3JVVYmorZ555mdAjqwdGIZi/xDoRjPMieadhv84i2w1gJR3FuYOg
qbFMNmQvDjWJNj2V2hBMjdhS26FFAb40rI3xzTEEITJf2MnXwmQZ2T82RRTAzwXJrAdKmvuKFhih
O6ZkbWPyvE75l47mSXWs5PIvl66soBecsywIDWqpcadobYa8xCCIzmmrZQzjd0X7bAOkU4Fu7TXU
DWV0S7sPpJG6fhHlbSqeNPfRz6FS7VlxEkcIvrJvMeIEHigH2qs+vzLWYLgWAJ2xFgkomVeCTNIR
yabpP5r+hQxcT+4re4/1c25e9O7JUm9Wdm3B0duIhF37zUx+d5j0JjSsowtYpZyRI8GwYhGYgH3U
5M5uf0zozesw+psfr0m+07/fFExUfU8wwMAyR+Hwlzs+8eI0tt2i2Dba/GsqZLtxa4GfqjQNJP1Y
F8O6yY9WovH8FaQ8c+yRhrqoOaFRGkqdRVzd9G568Hv/ww1BardIxEJb9HvH7I+2DH/nQ3i2RdUS
elIsjoHfYzJ4G+D16a6LJQpLmEwjQpAyVdGuL40PzdMgWWnx5b8/CSmS/npfU1MRU0Z5hF/Y5Nr+
y7OccjRbSQLFGyFuwwVRDECDfObxGFoDaY0E0vWfhYB4nQw6jeOESWIIe5byDlMUpz4OU4r+uuLo
r+1P4LoZ+BjrQ4uNB12SoBO6H9MItcQt5mmlNV2/bnpkTlp2iCP3UbNGOCUG2JBSO/gp9GnfnHdE
jhjbiMG1zLytEu9lBIbOdqoORhq037LgjSKeJk+p+fNi36TGxm4gnl5y6ME4YtmH5JGGhKLaM6N8
niUhdp7dbIg+B8RrpnSf1rmeeKMQ0IAzo6tmMseZrROOBCemOMej4udRtGRc9Stscs96kW1SkYW0
gcu4AhlL2fBbupLmq2Q9xT5uTA6yAb3RwihmnUhWAHkMdhsGpK1rBILvszSuPypBBK8may8o8tpf
+eyYoBqNN6Hp4ujVBY4AX8tP3TK18xLDflawMfkZaMQHio9iCb4SupfeMe8GlWrjs+d7a/RR4jHM
bfFoC+/FiZxs36DkgPc5EM5YlMztkM2A1UXxIrWW69pCHZpqNh+rPR46XXOOHEJbWmPvluLjeBwR
M/WGeS7nEUG93ZorEqxYVKOE3oBtvUYmFkD48IzrWvlmFhKBqdlfutGs2eNW3d2dm24t4s7fNU0M
WDPNrrHQXyIzNz4gvtlnfkKryI36owV0zjBb1Nj6sP6zd/vzq6kXGj68MT5rqaQu6ZKvckr7rUY8
yEeXpeqQh/1i7rKTrWB1ck69P7Oc6GtIe+zbdUJ2YITOxxVjcyY66ZVNXLhNe8mFUcW/lKcgOjPG
pcWP1aazHW0L4qRZe362RuEP99r12I+MKWDvttiVrf8ZNoN78NsKA2G2lXXq7wwClUjHOloFzXAR
S2QB8mnJL24xzvGOm+h4p/gYORIwkcq5fe2PObcQKRfp3uziF0tXKoiBmq5KVd7tgfRztEQIp9zW
35kj06PKjg52aU/rP+1+ATE1J0QYbo4P7yL6YOPfbSKmfyuUfR2Kn8LfaUnJ4pJScoiJeskpPMoQ
h8EU3qwJAw3MmlVi9W+SXUypIwUEjPE64pTckEBfrlsbtYrWnYAdnsec+xO10TrN0IXHij4+tK9a
5dbrMpIIb2bf3/YVimwt/XK9foQ5m9KcjyY0ua+mL5h3mkh1RNbuE4McTJEb30ofjF069Oe+WMqK
HGIjMlRjk/OwQTKy22M+iUeg+Al3VF+cjGV5Y0uTd8OzOGzqLLpOLp6ZGNZqEAqbSl4vPlp+Ticf
VeIxzwaJ9EwrnqoKOFbfXfyB44c9Iq+kVdhr2FGfk5VmB7LqCSSdtWPF0hLwnLHJOl9b68olG1V7
LcSIJ4ydA/Ycaz2kXJ4lm5tdGA73ulVkPBZB41L2OFiKzQSA2zyTve6rbdRzZYAm28fmEqoWym6b
gM9ckYtFTd5mCM4ya9P2SL6rgq19ETVvnk0EDQLkE+e1sTE8b1FtF0EZ5Vyb5nOKrYXR89tAciR1
FHS5LyuDFClglrUFJrJqtE7sAmGPFERN9Iy6WvM1JA9+MZUukDSptnbWpzv2xFmSOTuECSZvVsXU
dAZm5/KVZPmMzJqJQ3KUSjJPpAJM6zow2N3MXX1sIA5sRZgHqQZNoO5qe52H40De8korSDGKMQa0
npFupxq8nEVPEaQNQwE8UKu6UXgwBN9l5HlmeD4jZ8T2FeMhIXqhg2Pbd0h35WkOsVCJRg2B7jEz
Vb7AAtNaYMMcyYSbCzbqnn3yfND0dcRSdFSjqdMe8NLuLV97J7onC6aSEr0dJVUyyv2kPqTJnz9h
Bs+MpnkY0dRxj7+U8ctUYyDSxongQnd849jG0QfqIUhMwwxo7bZiQKamASOGHNbsMJodEubOu2jq
XyhJSG6ZgD6jSMLZ2gFidQhohDzcb6Kqgf1twYoaS/dkomGNBJLKeZbIZpS4+TiCNHTgcI45kqEH
HFiLc6wJFrCOJZ5YEvzIlbL3DA839SjDg5ZFG513gdO/PEizZmVQSrkuOuM5HMRW14aYZ/PTVpEW
SHe+6U4YbuiFCkBC7btCarDtGguSw12L498oSyBhUjrGzkhHodFCsq7kYyc9uO0cd50OQD1ItKZz
TArmvJk7BEWFc1MWBAgg28RktkVBhobVJQ+3jvARu1waPvKhBRe3WM3ZR8yrwiS7BgAr2qlo03jN
xcazo2mJXOe8r8hLMnvTixcyNLoDc+B2a3r1roy6coURKzzEw+CwsliFUjcfrCg011Nq2IE7yX41
RibmB+5fGk80As7ZKKoZRCZrpVjz9J1nhT9bBC7L9NLfmwm8s/hLN3LtiQQnuhc+VshZ2jGjX7zm
9uCSjuk7J5Unp9QzCXJupsOUw34N29k4Iss2FmYSCVODEZ8679NXVnaOsjk8dZ8ONchZQ813/vMr
6mzcIdqjtDHhxnrncupvML5hk8QGfbRrhC2DXm8G5WC79LU7cuz2hN/3Oc6Efsir1r38+ZJRrl6i
ZmjBf0ptpXKG05wTy6PSFQ/d8uXPr/58aVIQrToyVXN+bSwJuRSR7DcqTENfwsedTYds/zS20RyA
dSFrPgN33em4hqmD9nodkhOq0uRctqybJ+siEikCq1QwOisXXl8N9RztK8eZKotjPNH8ZsMcsk1q
5o1oCmhplrVxkqyCOe36WztmV1mUUCBXKVfuQ7x8yXW5E1lUneMCgsHQRMPOGRtW6E59qvSBjtSv
vHUUpe2VfygpZP6AkqLz1xp4kTUJi4AklbYgluAUWn0L8sD1n8ou0h7cOj6lGqGYepX96v0ltknG
7mpiMLVPRwOtLq8nkV35c5kRJD76zfDuRfXNMOsNllgBuK9kpebnJ7L1WIfpDVJiPJe3KLZB2NSj
8cA4u7twGrEDr0GeKcA5FTUPRn04e8QO4Lrt3Y+cz4AIKT/cTBpHtT+SxA0+5ViUCq3YYH9OMh4R
8bXz1S16JO04q1dCJkAXMhd1JlEMvooyqqWc+9tGAwtlk5NWY9k7uWUa2OziyGTRznR089mtLTQS
OZlBWTtfCmXhyo7FdJq6DGmR0d6QqZ6xpVN+jdpHARFl36vIeyhq6T5krl7u09T82at3e4aDQGvJ
Q1LXJz4k+OZaat9LY5KYTLgiJVTPzLba575TPOPA1RO76YNC1cMTHPFnCfbbyZGmux0Tkz6MrG3K
VZCQYIdAwb+UZntXzRwdSkZilP349tNFfm2hwzYXQXaySLP9gemYSpAw9HS9Ezg6N4xmEgX0VxZI
SLvjn2xwIuDqyV5TV42RPmQKY9ctonBqsJ2Nv13AcIl85QfNpP+S6CJzXb3NU9lu+n6l6eOjvwjO
dZTn4yJBN8PTuEjSZ7TpcV4cWmGyiQxbmvNxa4xEnIF6qREGIW0f0Ljzsq8dNO9yEb/PiwzeRQ8/
L8L4cZHIh07xhdej2uDCa+abRGHnM0JpUziEbuW5MM7Gc4zqHgDfWTXNuwBTv2pGG5URcbQ0qW/z
IGvGUaxj50XGH757aPrDeoKNt8j88RszgFLkHiI2GAeTMN5cqzdyqDkvre57wsK32AYs/ANy8RG0
6t2FzrHYC6LFaBCK5OYv1gMDD8KAF8FqRLTWsuIshv9i78yWG8eyLPsrZfWOaMyDWVWbFQGQFElJ
FCVqeoFJLgnzPOPre11lZKWHws3V1c9tlg8Z4REBAri4wzl7r03bUNgVCrqMrTAwaMp4kHE0LMLa
ECHX7fA6VEIXJMwPajreV8IOUUTdMeRZNRVkC6QQr2xQhX0CZ/oTW74dA8WmnTPsoO7S/X/I8F0w
V9MpxolR9N19qM6HAodGhFODlpQbT5gV9BALh1nf8DapeU0yMQD0RVmHOFSs87LB/iGMIFIo3/Y4
Q3ocIotSsm3AMxIL80glbCRo/f0UX8nnpS1hNbFyEouqYLUAzMUuKn6RMKbIwqGi9wcFjwIYwupj
eY80BSNLgpy3q43dyC5/wetiYmLG+TILCwzBuTdkAtCuz84hHpkEr4wpTDOk81LRZG7ETRMb7KcS
6b0XNps8f2H/ix4c9w0unAQ3DqSAs2rAq6xmcFuw1ZEmk/Gx3GmK8PZlPzph7CHex9cM6R3XjORm
wvyTLD9UvED0WF6bUb9F7uv1DcqfvGruNSO9qYSNKMdPNApjUT6Mr7pcHNAbDLsW75HExn+VxG+E
0N4EeJMwe2w1YVaiCzxwaPihK9CuiPDEdBC1D1g5otUozE6Yf98NVedDNksUQ2Tf4Iua8EfJwieF
X8rBN5VoXMXgEC6hFDFxVuW3Ey4rkOa+rQb2ysR/VQojliUsWbIwZ1Gx2C718poJ21av3DpOScID
Dkm2LJmwdzmGvW9x6kbC94X/a1lOmbCDietVwh9ms1VTm62czgrObfNHmYsO6H0tjGUdDjNJWM0k
PGdWMx7samAEds6ZIN1rydSPmFnuDGFXW4RxDUnsrsDJpuNoS3C2FTjc+pbPsBKmtxb3W5aRyQ0w
57Zg9Y5y7OoFTjlMYjeKsM7RYsdgioS3QbWCS+C+wmWnmmybhe1u4ExBNoa5rzrd0xRkgH3G9ibC
rVfj2tOFfa8URj4IbbEw9i1ZTYyxcL/i+dM60+tmpHl4AUdhClwFwiAYz9RY4/yRqjrchvZVadla
2jbTxoy8cZbrGUEqjQLW0w172941hBkRJBa3oWOCEUbFCseiI6yLMx5GBy9jhqeRZa1E/JNAJFBP
o7A9wkA6DPggQxJs2M5/QDHGXDSM3D8p4SOdYKiJ54mWD8KDROTnkb0kbJb4LS1hvDRxYMqReYWz
GAcT3sxcmDRhFr9YsvSuxGrrhTAxVsTnYumkLSHh8STYi0GI67MX9s8kwgiqCkeosIY6eERbYRZ1
Si+cOii6cEotieA5Uwpz6ioqKiZhNRWmUxX3KVOiP80qdRqa3Sis7BXOw00qLKu5fZ9/WljL5fXz
oQcaKpe2OtoGLPI+DS9bMOI0U4jpYY4wUGys49B0ML23e85QwuE1pd4czleyumCfTrQbG5oFbuAs
2ah4mjj10ywx5Mk1YmNXCHPuImy6xadfF98u/t0ZH2/O1FTg660Q1JkpxQ7JejTH+dnC/4uKC8m9
/FzgCzaGK0Y93Fn5Vi+tBPvsc1zIt0kx3KS4inXcxSYuY6OQlJWSYnOmuaOgMwtTGE6BsCYvwqSs
kS+WYkm1tfpHr2XMW9iZkR4DhAkeimXbtDBddeE0w8EkbNApfuhO5WBtEEgn4ZQmlOc9Edbpnj1j
m7ZIcTvKh0H0YRflI5/pSsN1PQj7dTQWjyrKHawkaMb1ZxOfttZVRwNJ7soaoLk16NrBCWtbB3c3
wsEEr7e0OM+tzetfF/jAC2EI14Q1PHSm1wGvuCFM46qwj08DRnLwrCTe4i3XampmogETovyVA1A1
GT70Bj96vSmpFpAU4SNExIDF0SSs2jeAaGc0QTsIUWg4SaGIQwyr8q0lbO8tnm6X+v2DhCO+ku4g
8ywe+Gw6b3jm0ZYK5LX5QiIh70wY6yk4Yk30K/z2rTDeF8KCr+PFh7KDKT+jyung0zes+jnGLNNM
aiW4UfsJSTdpsSiRMkz+lJN90kbmYPLtQL/HYIdSigKsisRbSthIj2lFTYbsvDGmU4Ma5ziP8mmG
LdDCGOjG4DBhxPfTCosegbgaR6/ccp3kIm/bTQn4qI4c2rc2O6+mBlhGaDX1vWk9GMOKCcDeBvar
PpMAHWkkerXNQp7Z8jHCRshgJFSwEgqAgy6KkQEVDPsaAVQIKHG7Mxk/KwXagg51oRP4BVuAGMBu
HpMYMgOEhgZSQ9Rm88okPA1yMT7SamgvZYZDBN9hgvNgcrJl5QlPsOP7TS6gHPo9aDj1WufI4yk6
/QyLkMrMnD0lns+qAErY6Lb1INiaQyZ5tqrchSz5rgSFosU34zsCTDELRIUBqkIgK4agRUduRes6
nt6LJDrpcnch5pNB4C46Ab4wBQJjKSBdAtNcLfVVXe9agcroYWagVQU8XQb3AeaYlUxv3LbGuzTg
qGu04+iOlvYMlkZ3IURiSJd0h75CuKviaoBWgFyuynZ8BKE7DDOu5Xq8L/v2wZLhU2cBgDN1KjbS
WMGgllABg8Ab/VKCf94gooYYogl0iC0gIuFDJZAiJmyR0rAvbc7f9CiGWwv6iHhhwUCxUCDTHULA
Q3JxJ+WHBbWkoVZB7hRYQ5J4OUVQSoRwoqNFDQXyRIF9YsBAcWChzMQNbxKZPnJANFyusYN34ML4
jManIPyhQ1SBSEUSkqTDQuo2nYCu1CH8CBq2tDzW1LBGT4fPUlhNyAxpIZor2bXpCnpXwklca5H2
SDcxRQJ6WQTypZ3qi8lKP4ZgQhbfIKo0cizu+dsy6A+ps8lLm1qOLNh1ariT0uiOfIZXud5CTLo1
oc400GcsKDQ4nGEFYvGAiodTRKBqYpg1qQNgZRQYG11/l5AXurYA3FjtfNamJFmNFNYt9gKSaeOP
h4qDPGxwcezc1gGbG6eaz2jw6hSBKvuRZqwp/1sq202HYS/T/aaH7DVQeFq8UjB5AIZgQm9fDFg9
iYD2JMVbrs1H1QIWNcBar/q249zcXwt9vJtC/tEhAPVZT/QznIwpueshBEUDqCAeJ0JVizrYbB6y
XjsjA6bTBl9otBu2ctLRgsC607B5Su3T3FqehtKFvCxWrd5A6t/QDx6hF2XjQElb0l6lvCNVkfQp
OEeSAB6NgnwEAWlxhh36y4+Ew9hFrh1MC2ZUz7FsAp0UkvXtpvOSoTGv0OCrT3jptMtOJONk8UWm
YzGElnwjCyiTITAc4zAZMIa6Ex70Q6rIexOS04BAHMXLszENCa2q6i5yaDZnAv8UCxAUMja237L5
Gk7NgTSdFwPr06YLKLyjyHxkM3FOHKVhPjQUN1QJZMAjEJaQ1ReBoaoFkCoQaKp2bo5ER93mS0Ut
yYyBZKT5DxueFTy5j14ArlSBusI8dtF28iX+rX4VaM7gayGf/kwlX1IBCkgCmjUNPAmB0RKa9M7v
BVxrqfW3QQ9JQQMC0RReIDBcJbvClSPQXFWIbm8G1qVB7Zqhdy0C46XD80IYDEUibSBwtRbFZQbx
Kob/BW+8WBUCCWY0w+2YBk8mG0T0ltNpbpu3fmIFNvTuYco2KGaelzjHGieAY5ROL4kyNyn3p0ym
1JNHgSfTGkBlCmd0ovpwDtcLGLMcnhl6LGXDj+2PiYCdWQJ7ZmsA0FRIaIZAohmw0dRR8ceY/6jc
Gkej7KWr0FbPZqOwJEBWiwRiLYO1ZsBca5LgEaQ4jvZyrNdMXaywGVAYgWqj63NoC356H6XVZhm0
iyoMoPWyqpilCURR7/qtxFfjM2FLBA7S/yfDNUp1XjKsOB1mHCzSp3AREDlocl0NyU3SzwUZdlNE
dSdFJxOnZy2ujrKK49AxYg4V8myvKFAcIyV8aIiL6gXEbg6XxxrgOYVJ5a3vRK6CzYsOFEyOo71Z
jIqQG1rVdeIQVlDdBuCx17RxVnaK3wuF6M7s2+zCUiPgerJ6W2WR4+ZlcQT3cQxJAvKtdLpJ8LfL
WUUSE6i+LmIBMlsW9LDJZr/VA2StCsL80SLu0EgatKbJD4U8DaoV9mWBZQN20ToTiEAZVmAroIEN
9MASimBAeilVcvb8NYRBDIjFobCe8hhPJ/3w/ZwipoBJ2H7CCaEUDk76Wsw0u3IlXE9oKzon83Cq
CXE++4QCKxpWT4E9FADEsQGFaGavkAzBegpIIsen3KcNhxkx3tUV+4lyejRlwIoYeh+dTSwXmpsj
v+0heKEyVy6aUeEMq8ZvKYxGU8AaZzS8jNMQyHKZeK1AOg4DggkKtQxKAXwcBPrRWfjG5KXyKzyU
G+oWb7rhfNiaXwhu5LzQsigJD14RhBz6tr2dFeWSPRT+TcGdnJqCl9Sw3C7ZlSyhisC6n9fXMxG/
qzKS85MR65sSBBMCED4b8JYjmMtK8C7BnN04ADBnQJiLIGISFnTTg8hEMtCucbtqx6Zqmt1U4lOO
5pcEsGYqCJuKYG2qcKksQd+sBIezF0TOWLA5l6pTRVFQRpAlyJ2C4akx2WpNfGsJuqc6Ia0Gt6Zz
WMyxwOEKQPsTSi9JQ/iKJRihI7DQUuiSQ/ChpeCIYhi4MxzIouDCtEsV2CipBzHrA1yCXAdovLTs
Q3PF8Up9eoHMdx0n3XA99IGHCnPezeU1vjycQSLDRdFfYLF8IP99lQQBtYlhoS5AUWlfpYKR2gta
aqwj9h0M2HdRlTwpQOPQriNq6NSXGYmEPdDSTAkb38KiuITldGx5gQc9027kBFhyx55qBN5qA3G1
HTP0QjkHt2IHL0oIA9YUzNd0DvZNWLNZfdXmEiasPCyuNKvuHFOYMLAnzIIg27w74GQ7wZWNAcwS
Pn/XSravYFl1ANC2SvtYYoBJmrfFsu6KEmCIgjA+BVxbCoJtKVi2i2ndYlh/tRP1UdPqrRUh5EAy
sayQtFmukljdRpLmnWKh9VPR8dEDgnZD5TcAB2ZLyzlqV0k1nxyZEuRCKN9UQAIDwKtK8R0OXIn+
5Yeld6cuJC9IB96MAS1AVo8rHZYvE9NWB/W6rXPrRsbIiHsio/LUDtBNumtM7SsNNHAqGMGxoAVP
ghu82A3HcIG/UxZEh+OS7TrghXtkeZPPlFStBrUb9lWlMlo+/2/c9AufUXldJWbGhi6lvNWm3VMl
Xw558BYOUUzg89BuiqT5qKaGoKDY2ahhiIoTv1xk4VpxuNMF4HlSWM/J0rQXny7juWXTjAaQ2nEZ
H9Geg0nQpitn6cyLoA9B6uHM9rs6/+BUO131qU7qTzVs0asoJA1SLAjsqT3MrKGf5uyORY6DdLi3
i+Aez5ji4W+DPWTH4a7DpOjqiOidsBzBPzovNrivbRihVnAAwIwNfUmQCfe6lqinc5zjh4GKXfhW
mdUbuAfvreBB9Ep2XqbK3PdVCjozJuybmHU6wCYOCnPMZwJvphhok22jg0uduxbJylwUBG9RhiDX
FcdnZuQnm0SiRS06z+yNxXeQNXuGvh3kaEemDq+yrBcyBw2AvkOSbGudtNiSDcdoMOfFH4mJ3M/O
To7pSca8C3N5HwBEggksb8EUXyiRvNI6VBUjISHrKsaTrc98BabRKNs+Nx66hAjj0hEI4UqBIG/X
ylEislAO63WdV/p5aTvIRNMduYWTb7IsC+xHRdenOc5SqK2mUXszcnYJah4BEaCZRcKijH8Eb812
IEmQbX2W3Q/5hMgk7+6wThtb+EjWHYLQ27Jp6w1xdvZuZpNQoGg70xJkZ12qj7aRyFdM0JegLFKX
PGzq+cjpgpKTfFG/FtnMBoymj2/olpA31s80Wk+AfSqK6GQNVdYDsbIE8fW0Btui4qmZy1UVEFaj
xhSzdEHGp9h/wKTuVYM+7hlc1HppLrpyulcNNlAmPmKUq8O9HefqBehP2n4m6VgofaZhO3O6u6Nw
lqCfLixvGTA+5/K01uQm2lh2qh7yEJoWsshZGaRnvaJqbSd2ci2hsjMUdjGis60sYE4Q0NGWn+6b
Nr0cFm30w041N+FSDQ+d5LDFb3vby2jwekuLo6YliVkBs/fU1yJfV3LCTRtanirL6nkesJ3bnMIH
CMGrngSapRxn9CHTeFVLYL6GNvHUSMq2ESvYXRIEBlI745RVduHXllKfi74nFJJugqeFSIV03vre
juubVsNKGcwq6UlSLB+yBFmoBmVD06bmWscA682j9mGZgw5ih1NkEm6sWqPKFWGps0a+xUQqcCP2
/bPFHpUyqokXzc7OUoyRKjdr5Vqq49SVpP5W1pzmuqbcKLHdvi4Hnf1WmV+h/hDHvbkkVw63Sa0X
qt/aVbldLGYIih3xloMwGex4sQ5Tch9NUBNS0Craor3NeOqe43i5bmfG+jKBOo4LZKST1MYnjTHc
GsgfFlaTkzX1H3Bs4t2A463LYuNiKcuOBSFrtj0WfT5ML5Xj9tGMpsex7jXPSZiQoiCjGtZMjOCi
kPdS/imnNXwSaEAItNzbXPKtDixdq3CKtMOCVm2ksuEC9owvqqn3Bkkzrk0C99YtP03KS/JlQpud
M3vgVWxUPyoF4MjH2Nn+HHfLFq7Zso1DtKIYsCUd1ZHcs70cLAR0dt9cp7qs7edATlwkHYE/6qwY
OVK8K0YUejBuyhm04djLybSSycsqiZcaEOEi/wm9ppOtqyK8iOMAqbphB5siFwLwGvUUIcLhWtIl
GQlQ8ebo9isAwOGuAghwQX98lY6mspIH8mWzSFgBEcRZROascizTZ9kgLxjyA0sDMPQVSdnB7Uzq
837pnxrah448CmxpduGUECzUqi0OGe4cuWFnKCmUSwC4rru269EAUrAsolh5GgP0Ayi1Nrwuh/SM
+am1e0owffimyf0N7bVryVnyS2TpHa1OB+vgsjXK5UASS+JSCauuKJltcbTKXkSljlOoRpkRjn0P
F2EY4+Sk531ymoMSQazCaevz7wHXCrZFkL1LlUlCpRNXO/QOD4pVgi6z67spdaTzoljp1dikb/Zp
CZbijtD29pbzkq2MOfEiBCjXw7s106LCQeIFo34lmRgi9Dk8GGYwbAZ1fi/a2Nig06hcySqcm3pc
nJvFlGtEUJTKu7SYN/YStK6RSs6NnSOecYqg39VGDaXHQXdh6dNVxhBri26gqIEgzDURrwRaug7k
VEXzqwQPHSxzimn4vz7/MrxSMvMhbMzuOMdOdalO1QM2YvCotvZoJtLiRd1o4tnQ9Ecng8NEYHEL
Bw2Cco7oLcHCPYAc1Upt2wRJ7NE2DMECNfYDaIjSbYJAgzlEvGqZFyTvEgV1k6kHp0diFM1N5i6Q
CuoBPF0mSSoBchGJ0PO0YCe+KykRraY6IwvXin5oNlDiUan0A94Pcw1HpeBv4FpdFUxWVG+qF4mY
q5W6C+eYIwYRxr0y6W4GhcEJ0dMoiU70KFXPHorSiiIJW+aq37XKstPFt4edft07KLccXpam3Yz1
eCoMBphiUrjJo/y+xHhK3IF8o6eWtFmwgVC27dCtiEoL5ey6J0tGlqjeqcmyJf2VHXat0DzMZlJj
LFDwcn1fJteUUW+URCDSSFPz++phnCi02BPeVjtl1yr34daI99FCSlQCvMONRwQ1etsf41S/rKwA
ZRfSofE6yJdrjCB3UUYQRCBjlwzOGRjOfJhuY9N6qWVOcpVSAis9yXP4EgYGLVjMAvVcPyDZBc9r
3GRy8pDqJFyhZbofIbB1dJdFKsGjZTt3UoYWH+rBj86g6C1J01qfiZO0knSbaeUBwv55yGnQwKS+
ybT3GcM9v6VqnylcKftA7SpXMTo0LGXwAir4ck6w4yeaWrjO0L6xoL0FOowcShUXIX0QMvHcYqJ+
Rf1BXU12eiu1zmmR7G2CAWpVx9jJm5AFU7ZbF9cxUs2IhlAzrTQq5JwjthBx7ipqEl4VDR8JxFpD
z5CKWWQHpjU2lVr76Af5ta5xGcqMpk5priQK4l1rUVFnq5wk+J95iYAEVYJb0wI0EBUL6nurVs/u
jU69XNi7uKaMEjnO/yFJ//9uwu/chD+p2f/mJfyvpn/9q4/wv12EpvOHjdVaETYNw7FMg1SWP12E
lvwH9j1bMxSdsMl/GAwL0lOi//x3Rf3DVDVNc0yDAC9D0RD+/9NFqP6hU71W2YrbkBhUR/ufZHRp
prAQ/MsRRhKVrOgWBTLNxk1oy9oXR1iAE9XOotzyquCyjTf2LK/IK/EGajOZqKD27SmdUz+FDNij
C2kWyj7hLYX8NfU8mjOnICZPY6R21k32lUxYiY0X3m5DzxhAaysoDUj85cjYApFpngyJOYr8SBIm
LXr+CwjsXtr2Y8+kACaJrjRh3mQ+I4UidrG+qcz+DDLNLRakdeyaay280qPwRgmBoFE+L5hLi0m5
yAuV6jhqRDqu5YyKLDxln1WxZ50TUJvuTflDVp/x4N91muHKjrFyktveKNkd6BD5Ow9AG9mQaPw3
NKThfD+EEvv29K2DS60gEJd7jFOXMKc2VfdQc1SOhsmLIY3U8k6p1zkK0wLY+QRqWkN21yHpQXW1
Skrs/1npavXgpwL9imatgpRXAfgqHyFDHEh2hKdHy0EItFNOjgAZsv6+xqGEn3o7INaTizupOTTy
IVGGywatjk7EonzXxrex81FxqC1Hm0PuQwpDY8a1mMc/CuTmanW25usqfJ6YOakzAAmQymOa7zWI
kkn2YOp3etnSa7sZoD3IM7YZ/TDNgW8QShlG25xanhE8tbnsZXh2qKauwqHedMp4iS+QE3MCkpG+
SoQKoXyWQhAQy3CFeAUtZbhO59m3WbSUBXkKPMPyCqUpKr3XZX5PSzhnj5SMicQFQERbBS3v1pCP
sVWuA11z5+oy046T8kJa+xCrjxKnsoC+iFpeZiF96gQSQCbxxEZ6v5qR7wnPoJ7G2bonJMAYaW91
nHj1nqQRGXWP3scHleafhbZb0sFvas1GMkFY0tNPiN2o6hBl9KMdn/Vec6WBNn4Yx+S2ajt5sS6p
RWLNRF4cKtVqV0sLbriQUj1V8tzUToazvCVhiIZKuyuKxR+C8obXuJ6K7QxuKigIM1JvtAysC1SX
KqyBlMQ6IpaJFaKaNxlK55VVjzdku53YDSJsp3FcUbNSaJ7tDOCPoeM88HV7Ql2Pix6kjdsZD7qJ
dKInH8Q5EgSMigLBi5Jv6J6STpvAp+QghUmk/OyHBmwDU7z1mNMSKkH2VTKeSVV140C60vLmkqM7
GRUbczl1nKArEWqTk4G9VZGGu5UVXRcOWpZQcmFluHJF6qbVQ0Pon5CHPFNjWNcGzCHrWleTaxQn
C3WUkXRwkbPQtidItxe1RJo6jhd3tu/IAfKXVOcwa2sven625RQYAZwfSETQUuDJQITFfhJC4Q1s
FUVEc5c5RON2z/IyEnU3npfFAsExvFgZTWz6wq4zXlvO/aJnO9W8TG0mJpF35oxXjm6ujDk7KAIE
UXmlXOyDwqFBUFMpUQY+DLsh4nrI0RsYe+gAJ7RCQAM5L0bWyEfguDK6KpXH3UmoD9oLlTNRGsT+
soA71asrFuRVO/JtZ+sMlXiubqWFb6l/LGtklCZYij4eKRbrF4Z1/9Nic/zHZP2zu1r4hf82hZsq
IBAbfzVeZ/78Jw9gZIZFo2hUAMZ2TSEWd9S+iY+/v4YqLNp/v4hDkCOmdlLPvpiWMYsnEfmWkLB9
YDbn/CaByPsa9F69IcLjDreyh4qcR3bOr2lSFu90YYNvQsz+aof7c60CDfnP3yASzn66UatGvOoU
FTmImCIEzN+v2CKvf3+nnx7o393pF9NdnvWI1yquIm2nH8GmWgdeuMFE3/mKDzTelU/fXPCXS/BP
tyV8cT/dVgajihIYj5a+u68Yvu5W69CHaEUC9mb0yiMdykvlvbq0vsmvU/9qPv7HA7UpymAwtEgD
Nb880LkyISZOcNqV2kOu7tOHoNnnmwfsD9mD0q9Jt3flNdXqraSBYKK14qH+/P39/3Jo2bKliO2M
btBi/uv9y/YyKV3TWx6CUW4eF6LuTQ/9OVrjtDAP0tnaiF+AMl276LcZEJxLVp5vfoTY53x96z//
iC+Pos8TE70sP8JYjb7qtm57ns9CgPmAItPNbrstHlC/p2Dgw2x+yBeveh/38neWzy+G3n++kn89
jC+jryKWeIqLwfJolG+Bbd3ohgskzhNjj0MQharf3/i3F/wy+hxtbPIp5oJgslaLRyPOhSvnWxvN
rzbt/pur/WquYlerOFg9FegMX7abVS7ZsYXthLGu79qP6K3wEI6forXjxuHGXKdrxEb5d1dV//5y
sZuqjC7GOSqUL/yJoLV1zbYmcdXBq47Fmk0M71NxQc7uk83v7/EXsxQXM5gnDUNAL768wQle30iD
jpEkE4Ayfzhy/c07++4KX14ZofG9hHXCgtT1kCLdGqPkm0nwl1dwEPVqOs/tb7N9oA9lYuBZ8aJp
8kYWctQcF79/TIr4or58cYbz0zW+fHE4IEUApc7ko6yolPjJOj5DHlznm2Wj3cweR4N3ThH/LwP+
L9f98n7GGYopoAvLww+wmjzdpcq6j10xyTSX3w2GL7CPz+/5L1f78q7yoepqJ9YA0W1QaK0oPvkG
41ze2t9Mo989zi+7ADJ72jEquRDA4Lx1CKaoDoTjXuZYb755c7/8nP715gyxrPy0YOXxbBt5yKWA
43lUxdxlT3dgNbNQfD9liAf0m2FifPl2jcYAmjszFFXHDwUOXTWOla7uSbI+JuZ4UmLpm+niF4Pf
VEwZNIsq/md9GSB5VmatRVfHgw4b1+195oznb57gd5f4MirSBDml0gKZqoviDdD8KcXmBLzwBfot
fqqkpVN5NdORKxbjMoMkPQwISkOZHkdGQOw3v+YXax83bFm2rVCQcL5OylPpVFIr28wniL924oWm
z+EZQIMbvsleuu63v7+geIBfXulfrieezk/jZy7mfEwMrjcqOznahtmE42ifO7tlsa9/f6nP2fZ3
1/qyuYDcstQy2ekeCtI9vWe+dw4qWLlcyn+eQ3fzGkQJoJNd8M0Hqfxiy2wqlsKyQwEHEOyXkWvn
Em6akXp6WsIVU5Y9ViwvMKctaUC+qve3kkB46ifsLHuOM+E3T1l88H+7858uL77in54y3AACa0YM
BfIu3sa7ZougWizp31xG+eVY/uk6X5b0stN7XOJcp/phbtg5rYr1slWP8QVhJQccVus/t63/oxrk
ZfyjKdvyo/sP8a/9KKsZ4VLUfcbV/+uvrqv34rZr3t+7y5fq6z/5l3+x/d+ffxy+l6K695e/8Isu
7tDHvDfz6b2FBft5kT//yf/bP/yTPfZNlZFX9L9+/q//hVj2X/wOeGX/9lK8/dvqpXnt314oM37+
uIu3//x3/t0/yWWm8odJdxjTI9tIzWCm+u+ao6n+oelshIBh6QY4Bp2X+c+ao/WHRYol9C+FaiQo
Vb6Uf9YczT9AjKk0/E3OCram/k9KjuKD+2lYMr+wx7dVzYQEZsKs+fJBThz30yXRRk8dnys4Upp9
6zTnnx7M8R//tZ9PxF+Sxu3Pi2gQDdh9GSRd618WwzEoK32xuIhkvWKopIgyXAPYpB6Zbqa28y2I
UItZ0XKsFVTRh3C5TzEvjLnkyzHKNIV0Ow6zcXmtKL2Xkn1gzRAynXDb5a8Fetcs1lZWc460u6aa
3N//+i/T49cf/3V5lVSNKAuCuTwbCZigbmYU2xxcVQUUUNAS3+z1fvVCfnpWXxfYhDSovhp1JM66
htyZwmat+W1nfrfKiDXt64sHVMc6Y6mW+bd9cZ330ZI7xuiJKtKPCCX/TnnoN9FafgvpFbr48C4I
WYW04g6p/+009cvLMwkzF4uS91fqmtIPZRHOJkNiC/bNVQ7ZWjp110T2ualLDfLOXMMfJS3C67+7
81+9UJ2yCYPdgMr3dUNRxdhDnYo7b/3uwOLq5ycHH6Av+Y2vfGj3w2V9HDbjVvlmi824/8Uz19nI
kIZhkflof1mC5lIyhyXkplXkmFZCzdQ6OUno6eO5ijAvVKj8ES2pk+vk11VGLZA87JoE47gGIZs0
m4nCh0IYgX5vlQKNQ20V77qjvCq4zqgHk/lK+K/hF6C5tEy+SIySAI3pokQwbGYh1PvyQUYibM0K
Roz8AjibX4P/jTrsL+nkiwqqGdwm3S3ZG16mHrX0xkpGL3MAgUvQ4+P+UFalrw2qu3RXJU1m3A1u
bEXb0Zj9XLHQAiknkot2/WBexUXoo6DZGORF6WOxg0S+ttv+3jSJqhl0NO+q1r8aS3BE0sj2NUmn
3WRM8OJIw2oKLJGo5BWC0Tp3iKutvBzkko5Gi7lGNBhabZcUkSdE0G0VrkXrP0deZnXdhT2maxNR
ADJH3Nz61oJu0vS0XjUMgQZvoLGB/SKMRuxIEAFyaqe+Uig8mhis0Y1gJOmwLFQ4LF9sCQtJezeo
H4bxYma3Eh8j8GQvCE6TA4R3WFPQAUCcXyToQk31XVFeZwpHFWDhSYMEqWhrpyIAdSLbCQeyEl2W
zl0eyeugkD61gEm/UFTFPmKiKXYgq9IwjPAlxDRfEf1gctiXEvsz53Jip5RQw5bpxMaZ39fkbC2F
n4Gz0MFgDSpd24DCs+EBhL3sJdIjFY468hNAng3MFR7newJCDO8UbnXCK+bSVVXoco3kduFrFZ+H
2EIIRXQ5ji/DQkUjN7c6mBd9fs7shVzIvUgZ5vNdZc7kQV1xG2Xwi+rJVvSrJJ/8KrcZG/pKK+hH
GyEV+RurANQxXZdSu2fnsiq6bRkR3jA8511wmai0THldyJ1LtQbPI62k4t6MbueJrOLwreDPFVSP
vfKc27Jbyzm3SfK5WSMH/zEUtKSRqAdvgwkkDYDZoMluQV2/HW4XU1sluuz1BU3skSLO9G7FPR2G
8nEmvHZokEOanmIOwIJKFMLWXW5FsNGvQqwcTtWRgNduIsQ9EFe8iBdjE+1mN7Nbkv2ajrVLqo03
51gPHQpQBA8pw5NJ28V4R2W6MqunAHAR8PDVVLVHuQXzAK/I0aWV0n+ohenpoK2m5WEcWVQWnLhz
wFRgr5WkukJYoYF8Kg3qL9AuwHzxQAlmV0BrXBgDnhpV8nrAHMnUrEqkREiy0XQAj8rZ6PGTGlRW
poM/YwBEUAnkTzv1W1jBu06W95msowwZ6RkMfiVnu2awTw6RrEWokjZwhARZweEcRtWfRxwF9aGi
wxFUql85xk7LKBCYiOJyIu2MaK8nEbbV28KCwt7X6zA/GlbMw5bWrD00IlFzDg902zdzfNvlGAsO
kUl24hI8Ab3HDn4sqF6PJogvZ7gw8A1PwIEEJSAuEZ8YaEZk6hFooFQ4pUMQrBuyRDQrXecQ7Cz5
eoz37BBUq9sL2fGoAlmJrpawPsTZiMtccw3p2l7oSi58hMYPM3jMsoesPhv4WpaMBqhKN81m2dEO
WBLX+YRiTB7OOUpRhwFcpoy4IqQfSuPTWM9EiwzdDTAwpmJ5HwXKjwxEnh6Y/4e981puHT237buc
e7qQwy0ik0iKouINSmGJIHJOT38GVm9vq9mqlu1ze1zlKrvDAgH8+MP3zTnmLjWYKSqSYIqp3Nfn
D4D86kLcabOLcPCNrl9hnYELR9uCj5ZkFrfKDNyjT0iLQfHxEsOtkt7hVx6I5kZbG0/40hf7qg6w
B2Z2DQdvCnyjQm0wJ00Qct2cSQtrd7NZLihkBm3mt53hdcqA2y2G2NKg+Zg5WOP6EteEbJDLySBM
6NuWLxPYJ+EWhEkzqQ5AjylySIVHT4rrWJjFK5OH3jPGG3kOq56mYOAlsbAeE8VRSlq2QEoXWmEr
LcgMScRSmy+V6TFKcFyRPd2Eg1UTJCcsiKMxEOlUtRvxfAtsKNIlW07a8wDkreclRrRry+JUizIS
lkedfxE0GU74EIpF4WQxgWqwHslvuzWnCw004/wWEXOx6FOvn1uhxQZLuC0CG8xLisQKbKcJiTcw
KmI6Pio6lXSllwujInWmZi47A2HX0Dlr0CfPCG8q1OckNpFAJDimvgnrcTVOo62ZxNSk4U2VbLSQ
HGp12fKFjRm53RntMwO/e6EtDbJemuZybOQCTM8GT4ok6Z6RvKhEdQvmG8BiUF9HsxkckkWts6HY
qRguY7AuZ/PX5YKfPTNvsBAAn/AyhMdytyDQ/SEuR9zH/RIfw5IarS+gvO/U83Ko6WEq2EW0xGmQ
zyi96Oj9MZmSY1mHrpoPzhm0up7jN8puaP8Buq6Yip8lZlJsm7WMkSa7ycwO7p4ZukBWWFPVlZqn
q8JYHMaSyU6W/JCoR1S2SCNJgm/KfcAUY8WDdqOYhKKRA0wozBI2EaJuBjJ9blIAz59G+1gJZBFH
zmAEXqFpqwGIfadlS7VVnF6HL6B2+6CuX0FF2BnYv3gQcDWTKAy9J06QLhMLRPdYxFCfvaHxg8Av
O4uBycUAQhWfzhkAMmIWsmdRT9ykj7xcXxxxTGxKBbk4BsdiXKeG6MmXwc2wexG1izMHipi+DdoF
9lg6oDO1b3GMBBxh0m07nvLhXQJhMcf5CVFCk7vjlcuwAU71uFezt0gf+R3YUsFDCdMeA2k0sRcj
TyPKdoUo+dPleaGy1JyZ2dQ1uXezCisI38tiPGC8LvB7qGJ6wiiDmqy0gkVCzCWmomEJd2uj5clb
Kdf7onhXu/ajrWQ7htapicI6R7l/YY5sYMCEyVFhaq1KYdWkl12RjG9nc5b2oeKm0e+KYe7LUFZl
TLliT+bnFHgDcZmp/CwZIF5uu34TlwIY/2yrDMJOnEXK6sIW6a/hc1+yHPgRnB21nNWNSMnO2aoa
NEh8oqOx95SkQyUOdtG+LNTuKOAH+a3obRJbGlV3JP0nJfspA7nepiKpUzCextTFNeBMpWnDivEa
fmk7dPBJ39uAvQP2Y+j/Kxig24H1R5PHY6QBvI97NgQ0T9OLJenlHtHoDWBkGEE7hPxBne4ldoyE
lq4b5NOmZqwguLGpC0JLN0OPd9ZJij8VE/ugXxM+LMwgy4qsLVZ0aKlbsjYdDNAY8GmZCoDj+fAv
Aprf9i6V1xpqziTYR0J/nLLHUZ6gd6IkwyefQ//HtoNCMr0FsWyZabSFD4XBpnNqiI7tEKyERCWG
8xe5f+tWegnK4LWipn4hnTggiKMA2hgVT4g8XTIDLI2PKwvROJg3YouzvBPIyQw4X37I6UHPD0xf
QhesMNl1lCEr6KBV41UhbgOk8tn71FbsuJmKjZrow62ov43xk45s3EAj+Pfn4N91x+sTo0rdke4M
XW1Tms9VXypYqdpeWrKN+/+tM+Oxt9nb2MDn1hcv/IGO/eP15tPUl+u1gllluJPm6112is0i5AYf
hQv80I2ds5c+/v39XRXofp/zNUqPlGgECoTX9UFQBpdpMOOB0mSzkjfGqvcUT9noP5wCr+uQf1wH
Kh86MgWe7FzY+XpbolxPFQXnnkib7uaibNRq2hTljtUwKOLDBRNQm5FGU5vzMrL9+3u8rr/+5eJX
XZ6eBLsmX/BM+zVAnfBjwRxGkzG/T23IHj5EbiYN8Eybn8/d3x1+4eP/731fDR9EIWNSXLjvsSHU
lzl/nGuxyTZoZp8MJkl1/cPNXvVg/nKzVwNoElR5RP+Kdtxq3bmXDUjKwSZlT/QaBUewQjezjR/K
Rd/Vb77e5lWtS4+lXFfRtzpNeTtNW4UzW3H84cakb+oIIP50BiuoaUm/qvH2hgw8pIgGmsSI3uhL
Z4YFisA2/dyhMVH+8GV8e0uKJlHBA85GrejPI1ZeVK0mNmdStNXWrczZToj+Pzj9cFfffoBfLjPf
9ZfvnaTiqZSJ6GSDlRwkrTiYo7COBxLC49emQzmUHrU+2zQxk/qEEgtR2LwaD0rpFnjQI475MAHt
M0Ejsvb/+AiunrjZkB/QhPCjFJJQytc0xsLy08f502O+6sPQ+e2hi3H/onYEu9qegUv8dyOHypcp
Ef2MA//Pz3hxruFj5UxywjrdTQ6mygOHBA+i4wvu3//mU5hryn9c7Hcz9ssLLU2y/aaGiw0JodpD
6mi57jXFD3Pa73Xnel36Xbr+n8tcDU+wSnmjKXwNFDq8zskO0YdmUz0KHRq8S3CkjrbqVuXt4mg4
5P1xxPaqXQo1dBk7l730wyOWvn+N/7rrq2FcqMMYCjV3Dfpml+4UH34iC/oGPEWFGe1j3KV0uNOn
8YlodXA2yGPNB4g2R4oUwvKnVVS66gf9MQl+eQlXI1fF/GdQ4kM3gJypgq1lRwce0mnajq7oVHT6
c9+0G5eakGnBogA4e3HK/c+j4dv1/Ot7uhrfmD/MIBJ/z1q9mz2ncB9tzRns8Ki+YkBx1I8fJpT5
1v4yMGhsyPRQUeNdtx1AS0HhqEjf+n3rh9a/uKHTWeLaXFNk+HmFU+ZX+zcXvG4VtD31UWhKzMmh
SCoekCCUu+Uo3cd5tGm60E3YGQe6YOVsXi+wtCr5l1qzOZWblQ5hyMhRKlct7rzEzcvWTSPY0LQ2
UuXsFxMsg6HEeaAeZOTXgT4nhxHbxzkY7I4l9HiiVnr7qzUwYuppxZldt8/hdJv1iq8W/OkaDnUh
cvFo+D886Xnt/suN67Iu0rBSRVpZf55WdL2I8rBIB0rqCcYVqM1zAMYjsXyQtL0RMItd+PID7P/K
/0lp8cO1zSv5g0YmXyHCDXQardnoCY4UnDFDXPnRZR3VxQ9zmvjt563TyqOoCwhIvfqeygFEXq5w
xhbv9BbBtZ2tKJK6g9UTcUm8cmXNDezLXn7+4Rl/O7i+XPjq8xkqSm5xk83PON3hkjM3w7J0Ohdj
ZsVO5scOzbcTh6HTmjTpPiJJ/PM77TopXxgaE0cLgs45LzOkQLXXe8Ey2Otr4Bzrn9Q5324Avlzx
ar82mP9cnBS/WtX+HztwafnTZa41dn9MiV+uczVaz/GYLIaOEdN5xrpDH2st7HfNov1xC+/ox8t9
uw391+W0qwEqZ0EOhIAX13n0m/Ad2QC13G7ZehxlbPGeXFer8H/ah35/zvhy2atlUZKKTJRG3p8A
61PsVT+EJDH2uRcHGA/Y5DeYHlLt7OFgxaQRWv/NeP1y/at1EBQv2CVgRIxXwZ6c2MV69Q4Yxk+9
y528+vurfb8J+HK1q8/SnLK4AcLO3d5qbrYtVrJT++JGtGb9TLVl+DqkaVMJhwtu86U+BpbGcidQ
mPh3VoLv5sMvv+bqW61x2aLz5dekeFjp4Z27h7+/32+nIVZugf9Ksipd9+2FITXyeC71dd7oxkt5
E98kGwtbsc0EtOk3n+LhhyvOw/R6jv96xaujYzspmRDHXLFS3kvMLwLVFAyIfh5UTkvWrCa8VQuy
86IfblX67vv5euGriWimsDZ0M6hqToVXBePteaQSgJmjSbexqq/BpK2JPlx2LciBuPBUnbBaeT5U
U2kBPaUF2oZyMNkp+CboIGVAQswzPA/FtGt5JfTQs6HjdkHyw870Wm34e6JhpQDTwLwtCdclhbZL
QqMweGSz5gf1mj/vtDHsOj+Jm6Tvpk7dlE3KFtp8RptXrS9bbdIyCGsp23mro+/hfbAsffR+Skc9
WJHb4tTbyZX9+GBsa691Autsh27glsvcy/z87uxEPyyT0nerlYFuhd+EcQ6RwZ9/UJUFanapp/mI
2rMbaA5zAaf8FTjjobxplsIedop9tvuYjZ94wDm1F44/DNjfevmrEYtEBnOeSgEQRf3VDKiNjVTl
RTM6tEd3IfnHl0I8NAPEnmlSP3GC+AKdA0lJrbhEUW9achndx2ftMMXhDTh8Gxa4S4VGXyjOpWbL
JalW1j6SHooltr9VaoNCo3bS4XDGOimeSvG4KDrqgXDvkv68N9v+Pcn0tSBVd7QjPDqTax2AjKxD
jje1m1IfXRrCXpUqHvBuYgZied2c5U1bpWtTS/0F8QEkJt9TIaXJJq+qCMtazDuVYPHGiW7S6Ex3
l2hxSsjXALHoCQKRQ91cr4S8VUrKJutgUbdaBjConZ4Xgb6VLsKqi01AwOfP3JTuikp284BTd3M6
X17apiNtlNRaLSK0l9bMQiXljHD4EveZGZ5KSfK7JEdBsBeLPQgaONKtso4r+b0qg3oHVnNjjB1x
ALK8US/9GoaAOw0kvlzkZaPgf+7Q7wPL0cOA7I93SFtuQixyoUt8lJXfN1DRa82Bddo7VIBxsijy
S5LhsoPTMXMng1sws/fAd1y5Brg7ApbHrFusI9jHdpdLzw3cKmtKclzveK4a9X6c6J5qYiuTFhGT
DJWWR6G5kPyjXTInIwkjD5q1HEge3WxraGvA6gQCaACsVE2AqCPNsUFGv8Fx+TIrc+K89or2XtQe
u7OKGxEbeQZ6LKtWC0XZtxE9lUKWtlWKXSosD1iEHb0ef1HLPuiV8iuXVfyAi8+gqGmkX8xTksiu
GZ5ffxj/1xs4E4G9QYdAEGX25X+pEhmDoOWXsBgc807zR5cQ9JvQKR1S+j7YcNgkt/zw0f9ly8EV
Nfz0ogGDBjXbdXpeeDZMKZBq+lwgf0cOtqNm7sv+xPDRULNQQiKoDcFGILo1mVL/+f0iiJPoPqGs
kcm4/POUE6etCoIQG6h6V79mlDGtgWQz+z0iOHE1nmiBtc7006p4ffr4fcv/uqh+tbmjJJEu6qwf
nIQ9R43nzybVMj3Su0ZPNA993SFn6kFato9kNf9wx/Om5usEd33xqwmuadsqNOaLN077We6I41s2
j9DP2d/5lS1tfjyDfDOkvj5i/WpP12p61XUTjxhL8A7ewODonmjlvwh5Apys907pAQ+ufniz31+V
KhLnELwq8tVaUogxcqqYq0YiJF39VWoe//5Bfn8BAOQKejC2ZlcjRwgbNZ3qkZc4bXSKNUObOH9/
hb8U3n+/Kpk74D+SoV2XbNtWG80x5BIVJVtYaBc3OARbBiTL8uDmTmGbK+kGScd/NUawv6DyxObD
1/Hnr8LsqymdOmB//TreETi5jDnr7AlXsuifOz+dOr59kv+62nUFZOwSwZxKrhbJvzrMIoXyQzDd
tU9F5kGylFP21hVFQaExfxNfdjoLthxC1ZSjM3bdhkK4Q38T9GbsiNFTzRGjGyUvjM57ovlY1rdn
hJq1MB3p7N+ZkPB6ojd/v9r/r3/+P/Oh4+8E0Of2kiSsSv9SPc//xj9lz9I/CMI0ABqwHLAJE3hR
/4Na0OR/AFiQ2K+yKGFc0Tno/1P2bPxDNVUJtwdOD5xhAjPMP2XPxj/YSpNbw1LGBtf4j2TP/El/
mTvnCUWVUVkLIvrTq2KDuBDSutU4BvR2JodwD+gRiWD7zqTUPUXDJgv8koxXhGrWTFhOm23fBZzn
7gQ36i3qdyNcJ6nx0nTdIMzIjM8Bs0huHjTZB/qeAxtN7FDcpfJtZaxM4UFRvLGwZcWFnxCXqL1U
EhJ9Ukisvh/Qz+BftjU/rAHlsSdboaYkiAqbADAp4KZu4Kub3J/Iun9K42U8vFbUM1NXUNeXwh2X
IEo/U2LdHBLMSVVVrZa/sqxvo5vI7kzYP9bFsJstJX+r9NOlxN+o3i+vlTPao0tQ2xqGnw2fMFuV
x8UTsLP5r49+b0X2vAEEgfxh8m+FndW/AnOhF7uwLzQLh9vBVp6C1fg82ekpoQk1ueOpdOJTvq1c
7dC+48oe8l1+dkm87Rs/Uv16sIi1IpaCUwrNuVuh3xgfU0NcBKinbdntE8Ep70e26ZvFm+FrrKXE
C4UECVmjUz4vpD1MtqfRAZ1MnEQQe9i4+9i/yF4nbMVqiWZrPD8bdkuxdIlt048VhKZOEnmqtl6A
e3aHZWOplxVKvmQEeuqjW+3f5c9u132yka6rZYcS9A4qzO4iO1XhGE7vDW59Kiqq41Z2d743Hsrb
yFMyTjAeyleQDK4JN85tkMN0Vpb5Sb1Z/Jrs5hWgmnLxgdmY2Rp+f1u/wwogC9M36QnEnzH9AASm
7IihDzmhAxSMJJXjeN/eotY8pj2kM6teEXcpbnPyMEka4ZFfqhsl9BvpdvZ4wY5sxGWY7AphwXbZ
NaJtf3bIJzghQCLH9wITyo8B5HDQ2ZZAnbN7bPKkxeQwIaGGjE6Hmn5xkF9EhG5uKJ0UxAngcVNP
RfN+Tj3F9MOGsmZVshHeTpqtoKKwwSVExXHUSE9b0jPIlxUp079AxWKOzb1oOWKWBuwWP132pj+u
0v1ky3ZxKz5QbILwXt1mv5TtYpXvlU0pOzRj7iRzxTbttj41k20M3kiiwItYWfJtvc23HSBgxctM
J95SxUlPZ5uugQfx9FDhWnTz/fBg3Glecy/BQ9Ct3Il2hnPezvD1Qw70meSqd9ENXZNsNz4K+t2/
yp7z7yTvxHTbFffZ5VBTVV3wMX2ZGA9/7Mi+GiCuT+fMcaZMEL1KHUAgF/hqA1P2yWiK4gJsGAXH
GrPrLC2gQO3//WWurdvzXGrKItsLgqtnz8jVfhD4IHJSieMGIcp3tWYBWrrNb7JN7Ku7xQM5B2zL
EZ/Pj3of3WPY623tp/X5rzsAfgP1LfothixSPv7z+nxWI7b5PRSabAuZgC/tQnNJtJ8JUbCcf+PM
Ma/3f94Dcz3sgZqCmwG3+tV+gGzKdOxMrsf+RkJ3RemD3DwXiR4H0Xdih/7z+vHvx/zlkvMj+LIF
Ubsundr5ktFq0o46/irFMVqrIyIcVeu/c0WqJt/c5pzIa8yrqWb+tn19vaYiEioUlQgvfXYw6WQH
+S5mWp1uzvl6bkFU2TOxjY6JbPKoQTH0iKbytAzKKOSw/i4N3JA4CeUwuYMfumdH8uf1a7f4iH5F
bnxCO+hl6+am84XNgnJQv8ZLunDrzKevyltEHXsHkLWwUEDLwoGYeM7vk768aPBQX+Tz/SI5JuNT
2gOifw3B+gyIZs1j1z2GiZOjGz4vo4gwz8NTQhDXbGwXH2vKKinpf7cYtEH8/mrzj6F6EoUHIaS0
2D0QekyLtAH2Xa1E3I92npD35qEguzgBPS2nI3yThEfvrCG++lDPG+BAIewWTUnX7YWWTE54Tc1E
lT+L0QsQNxLh9nW/VRV+QnZcwNyFRkTCYbqMkYJZqOYrTxrcqWRZ7FNXIrjlYg/1KRYysGE2piNz
sda0TaQvnRkTnflmtE0hjVdvGRk4BizUi0I/ryutvDgI5t2g1NYwwFDoWlDggMpCwh8Ie1pAse6A
71EJio1bo1zHyHkbCiV2nt6QXZl6ZxmVCgV7klHAnxnEsNiLTzW08wCRmN09NPbwC2h/9VIaVuK3
64kZ7rM9W2F4jKad+UxSq9OWNsthUi8Fwe7tC++yWffZTm7dsHpq+rXcocf3CJOzKE4tXjsZCB45
N8uLBBW5tViH0CGt49IGSSkoLx/BsC3y43mxURKXzlrnDXvNZ54hmYD01VmMkroawkpHiR8DsBDN
uiYzyp5q8osfW7stHgCUH+EGxoLfOIDczPdYXIoEC4kQePhLk6fdVzSlW39xlJ6R63jpEuAspaxN
eNN58W6xLDeVjO7SS34ZdrS6HNPP/NWUKdIgrl/37rBtmeHY+gB6B5yPpwct4qPqDB4pVQgZXdwq
uV3zrageLabn4oQ4e7qbsajWdBLvwtvWmjdPhUXdLW3fhOE+wQlrLgt5q7e+4PY3uESQ87nFqnnS
3wWX7M52jR1FNfx+g9DU7rbBC1uQjp5Z8y56dHwqvNjH+eCn1qvgfrTlsy/hfCINzpHYXs48Cwnd
63GiKbzkA1NswE0LKqaFtQhdKXWIFCn7rcSiRq1pSaALNU1Y0sS5s2C/Y1nhGGnaJTm8NAPxlEIt
j8GE8xZTAE6VlR7HG4rDBVYr4QYlN9ruegk+Nn+OvcxGRf5Uy/ekimfgGX3OVNJxeiaCPvfmE6IY
HrWb5D5gCHUOX65Nx7qJXqlwlQt3QMrltKnbNb4JxJjRRMYAlSUNJ9C4TxYrpNS8G4282I8WIb/o
BPFy7O4JEm2ehBcYe0h55lfAtFKdxHJ/FtxWuhn1DYEBFUCPub8RYEMTMAVv5GJvLB616HHQ/UuI
2+e5a5dK63X6dpHh5UEo68H7JuAPTAgRTODD7T7AtPJcPVDwAyzFtiWyJeKLCA6AOba9gAIYrfKz
JEtpQY7Cipwe/iiw9lAVz07AZvGiOtMpfi0/L8fhRPNeZC5ILBVzwDtK6uiU7oqPKbTY00Xhc5mz
qwJybzGe0LvDve4fVA+4cLwpqIelLrr5LtqSwoF/gewsQmgC3QPvFt8Frthasehrgi3fXTDzvLef
I7h6B78ANEOcT+fG4gihLbbRPAUQPDdckFAIN6iilOyQ5TKBu69xREY0c9dkjThMso/qaUif++5V
15eYFc+j21EHnfN092yT8cUAEJJIJLDqW8jZTGy95jCaBbvexS5hSdpzO8xvHIG2iQXkc5DtUNgJ
8hrMZVzyzbQ7JnibfOV7hZhYxYPGn3W7pCG42NLPfnQqH7ipZktOvIsggLgjHEYLFK9zIgM7U3qT
lvQy2z3tWSfswOuPbWFdL7HIGb7sNQf0sOHZ72P8Yzet6km28oBLoiCccNr3YMdvefGjq+ERsKto
Xgy01+RCjIjXqG50OcLOTxA58uCI9Wp2gXqjTduzAvKhIqv7sk8p2y0WR1ne4TYZvWk8iLF3jtcx
W32tf2mcMxi9WNxz0qOjBxaZ05Gi23nvOMZlxWtR4eRZOgrpggQq61I4ZB2gLtGtCKY6Ti4AYrCq
K2JPK4/ysZntMYQR5iM4fTl7uy7Teor2aPiy5yQ61u0xgSQ8uFBDhRdV5qz5EkG7eSnsQObbl8lo
dQxf96goY1if4+LXZ6YnixSURoaSsKlZFxMPGxbqTsGNwxVGpXoDFX/RPRHfNTlq5InqZ1S5k7IM
EUlVlphbspc4HtTOtLIzlOGK24Z7SiuM4+5jBG6Paw1BeuASnylsdMekZs22ZxO6AK8pL/evBsl/
D3gpQHcDo9qaGALc8BmNKbL6FWpTHs+ltrrVBBwvs5KPwgs/+h0tBSJbd9OqvsVaZ4/PJgGYsNbc
S7gOnjGAuBIta5OGisNhr6o9I2KDf2zi0yJfzgfzZekzYhGzBk6uHWTzRKC8Xt8ZxbZM/Mw4VmfO
RTtlcZjKGyM/DNVSSjEMW4sPVh26OSwN5juwuBEzgjvSQ+wvN5W5YhlRka2lwU4STzQkelevl/24
r9UNuwcwPUwh2BP10QvMx9YtCSwMVmLqEXxjmHdmi9tuXUM1MFC2MkQIguFbYBrsDFae8aVLYbZ9
dKiR4Moua7g7Zz47wlxcZiKtwtfjXBqLQkKT881aYQTrdwMWEVyr9Hy+cDiP3azySUscIx+iHoua
wXOM3Uay2XoBeYfFy0449UvSiAOHCm3Pxq+xo97X4CED987clMzZ/jVqfT3xIo3yB6EZ+CcBppZH
dSl71CnncoHsDauIuCS/QJVkBWhA8tVETrh1wY9pKWx82QJw0gofyPRbtZ7mJA/YLqK98TzNMrxq
OWyIzAIwZxu8z94TbfRAu96TvMVLeqIfGbqto3g4fHzVsKG5WcSVu3AX/crLEHsvHHkVe8nZal6x
f7DaHY1Vsunfq6VCDx9O+iufrXuhg0RQXWBFR455R3m+HD+PjUFl9x8CG8clad0bJslldiRbUF/3
T4OL+9xd3FCnYZxjAF74tSN4tZeu5r/Rgz50UMZ5pWTVJ0aEra9zp/GDu3pVfHKEd7NPaTUa95Ra
fN7oAacBQ1K2eZKtXTwSlFsv8WJcUDmvJ+lEKt7sLU1g2nJUOSjCoQJfhzlWvo8bNodOyvGU0oNM
LMfWZLUlWohW1IVfKXn0MXjcbWIbJF4M9nhPVJXskxJK3AhJxbBuzwXqktAVyEHJUFoIN6GmMkPE
OFzBpCPy8DpxHeOHu62lT0yklWOYVv0+vE23Uu0WtSWx9ezidWfudDDQ0l0p72I2oYNxGxXrwfT6
0Vd6PPl2QlQ1ho9kzQaewZM3nvBr1tYRAZ6x2yVua1rliU39yVng3V0tMJW6El4pK2bie+x/UT+C
PimsLvqKWjQVq9TOApt8ZFTTLITUY2o342fQuLbxOKXnlCT6pfRcO0CJl51N2UzUrJYlW1v2/UZG
iAUefY7CWA75LyO/6YvT1N/X+Esb9HQbii+FaBvbc9JYi+qOhmoyvYfSW/OW/8JUB0XTv+hv5I1F
EqWyy1FvX002/eemdMAGwnoZrKi9l5FvZvu2mBmSRJH6YfSoc0JYjE7DGqKuAzYE8mJr9Az0CZKC
r2yF8mYhkAyTrbT4RdJXHdWWkQLRktAzYoIYLlPqtsF6iNbVuG9YvIWRLFzAQTcT5k6nsTWvPVQ3
xRout1Vv2z1LBC55SjdMl8ObuTNOOn++PWQHuO8BN8HYxtlYPSjj7y8NR5lC/jOuelCYR+NusmsC
6RGoC9aFhFyO58KBT5o3+pJ2RGs59Q2uIOoiG9POn/DHroEwyy+Tne0IUv9dQbBab7IVNtQcsCO3
QEmzhD+5pvp2T2HK6/zYSfwBZBRfJcGNBBQdhFW+1XfGoYffuBGXTFGOfESVeHbFHSDz3hlUL0Gi
k6xVLOxEErjV4GRucWOmzsR8yGlIRbLDl0HAhvjZOsmRFBoycFXB5WNw+rvLil07junOLRV+lRQQ
gmqNB6VcKtR9ojWBbNvsJX+UI2ckHmV6I2J6jG+lxaYa1iA4C7+44BhnFWtwCIxOyul4lT4SZAHm
HVc1phPqiiAVq8/AUu1xeZngf+ImYtPsSuFruNRw6BOrytZCv4Xtec5vZeUU44E9m70tc5rGSYpI
lHPiWywcAiILICwYjpkTVZZRH4WJ/TzC2lNc4b17YEaqqH3lbpO6pKMFsqurmxh+aKQRxOLrlTdR
ADNWre53eJs/DX2V1cdS3NJlb0xn5DAT3+Gg4fmzWA0TabFMH2zyCJMTakI5tI3KoreYg7Ey5ko+
Qq9/jIgkI/AUKwi7+Q1l7AnvhC1lv2rx/lw9NuFnWL+Gi45/itPtKdBw3v1Sm7eK6rgaPYYVuSkW
f6LW+2wGUyxCxEGSjsbcUHPspaJAtvBq9mBcnolLagI7b51CXi0Swkx9ipxm4w229GRellJ/12vL
8vwqVg2r0uZCWjilvuS1Ua1EWBJcbovr0WuIL7a6DeR7lo4Fs9c6eO/1paK9icfisfcSVnBgoFbZ
LcsFJXWLcnRWeYsHKsxm6xGknkYbCutzWBXKonSxWpQA9G8mfMTtUg9co/crGvR2YPoR9feFazR+
Je2H4k6/3BYF0YNO2zgX81edn0YDn+RHAcCA2a4nJFaLt/SAdcOmADv5rSM4KePI2BES0RrLuXxb
PrLA5xU84rdUoHo7CevqLG1iPmMlRJFNE7lwWbxn94p+1PaiHVkSZmlmS2zTyE3c8HVC08bn7Kg+
VHTsxRt2WMMjrS9nIa5Zm+0LJnuuTJkW9XFoAQbIiCNWOGSOLW8fgyLfNwna3uVDrpgqMGCGnml3
rk6gKWu4zv+kKs8hS7XiNZMx/6jmTdTDEyrjQHAp/X5W4wtLX2pP97W8jVs/P9lVvZUUNxPXGi3p
Bpw+fvbBZmMFp9XPfV4BM6dgrmnBsPaYmZPs+U5gYaSolggIY1/IlDoXRPoNj99gbHQG6EdtSbXE
Nd6igB8Gg4sduhPdE3ycn2TASpBBKcG01iv9hQ6NuWGVB2mJ7utkOsYbK5q9+DXr/+bnL/H3Fi1B
pw+GRWoh5y3UL2RwsA/IHapEfIOoZfzevJ9lE4nh1tjeqC0aK5Qsr7j6HguXVD9bvQdEIL4klFAm
T46X52J/OW8W1Jq5uTMbwGJHCYtkYv7fgaq2dOrW49PkNsfQXRzqsy+zoHGqpHZOuWeymfRuBdEO
XOK+yO1Bu/muJD+VjOdy7HX59Gtd8apcu5DPuImafC4ZD860ldbddu5D5LwfTqDLxDvfAq9jl8Ce
zJvWmsfEQ6G+fkx/Uo+o31WOEa9J9OQMg178Vad6komG7TJKnJQvR5sjHR8J9YXQRvVO2MINvmzG
vwHYl58mln6XHRjqs5oze8FbwYQ8nyH7ByqkG1St9qzx31PboCDaugZoyTM1d7Iqtq0X7WSWPVZt
/my+mp9uRZsL7X95qv+6les2OEYmUjhabiVji7qWbotVF27oPM3EQbaJq2kzebMgLvQUJ9jPvYDA
Cz2SoFi8OMtbwmoeshxnfxcshoO6Oq86V2VHMDoRg/DsSXtKFdx8Yzf3jHG+Be2tX+rbitfTcuM/
Cgm+LUB/uaWr3gKB0g0aqN8F6Lmy3C1l/9/pYVzzy373MFAxirSFKevLxtWALESUdkNUgSmgXiZw
i05pc7ZxyDN1mQfa/cjh84e+yXcj7+s1r6StihCWnTAX12edJjG6ZnOHeihfc5TtDjnLTOPixyKq
bt785M7FI34+DNcZx3yN3/OTmnNOIfjL8NElFdYhLSOUgFcyG6MrMHHgD3GUm/KTeiBucNlLXZkT
1CP7eEZ9GC/Dh4zpaXLkR2Ol4CoHwoDd2oNSQv5L8smp43yKXhc35Sr12Bk8NenevMMrLrN0rGrg
sr0l+Pp7tCW+xtEolFj4JuicvagnBUU8iG9ODI/00n76Omjkf3d/iooAAFI7PKSrLz3IyfODCDFL
cL2WHQZnj/fhuXuXmOsIZGSXMlqL/dxgQKX6IEMGxCW+oY+BL3ewqGoRa/g2y/M28eiYbwIUAPEY
ROzdSREChM9ZVDqBxtGP1AX6JwlMyVYTCEyqHBrvERkrRDFvslcOauQIaIfU15eAjpblTcoplZVe
PQa0ge/Ft94fltNy2MZr01XuVGk57dKb9DYj3ITDhJH8X/bOY7lxLFvXr3LjzFEBb6YkAXqKFOVS
E4SUWYL3Hk9/PmRVRTOZOmL07WnPKkopbbi99jK/oU+BZssC88jgGB7Ir7QTqSzIt25Nss2hEE6j
lkUI2FZai6sMGC6D4nXyLpItH9BToDhfk3J15M8l+PRNitg0zu08gXm+kL3ZsOyZGNjKhp9PQlzu
WVjSAT4IS/eOk7NDv4A0keg32cogtjLheufiAanYxwD5XmuBiv23xJjle2Hvr6brAGaQJnciAID8
eyBCd/DOuGCP377eU8pnIZDp3z/v+BoY5wZx1NYB71hddk/iHPO6k7JmJjwTFtEs+JgoARW9tc4W
iOe8Nfmb/9SDZ/BoJsDMczirdxiq35jEfh5ewMtj5YEY32/s66FovapOZCStnRhhG5pH5vRxPakw
acRFv/ftm9HlJ7br+jQwLta8Ci+GK6Gs0kgqGumz6Em3G1qb/rrcdRvjmK08c26dO1th5vRRr8vv
U5nhoVuCWBT5aDnvkfQaZu59Zmuq3YFqMBZTf2hq2E0NnvjIKN+mE+s+dMfhiBZI/oRRMcPe6DTs
24fwe/RKp42K0TzXT5T5hp00QDeQN4iR0JrReXLIo7UZ0lU79cjmSfbRST16m15ZK9mi38pHNLLC
Y3XIUeqM/qSIo/O+ZDQzbxzvAYabIi3TexTGFDZQt+xsXP5O/RZkRrhQdvQewTQ0ZOHaHg8uxz3r
O/3buDa2Uw9Tei63zdsEyKgc1AfjbQ7q1zEd72j1s8JbthuqfjpNOoojG+W95cBDr+tUP5Ovj4fB
mZpQa41uz5QN0rHZcyou2pU+1eOiU9+jnLSjvavb6BHt02UOTjJ6ihCOgO1TjtMsxabUOTZbNfj5
xWFAspSOrmsLTn5AYox9gSWDsKF1udCJvAd3FtueE+IsBgt6kWENJS1Jqx0av82utnUH0Qcu92XY
0UN/r+l3HydAhLUp+QuIaUd3HuUxoHs7eVLurFVHY4uG3z578p7cffzQ2Ij4HGkYbK01YkBLdeN9
aMQvG4vH7DljmB3cGQtgR4d0x+5FOHFKYWll39ZK/myybiLRDcwOHDE6kUTxi5HzGA1igeceUZos
bAK0eiBxyJw9ZvnBgtq7u4FVRP/gk4PhcsmrnQI6MynqjiXb8iXV5lG8oQ1luBt89CwMlZBCN3/Q
dhlyZ1DQLju76Z9l9CgP+3SQFpIjLaD8yfNutF3xgefLmRm8uT3oqfzBKBb6hprrsd4q/gIkvyvC
nZx3mMfVM4bj6xFZCSCREvaos/ob1ogoGD30P+Qn5QVbySrY09vJBvrQMN8okBFcW0K0sBz/bM3j
p/iuXDEEYh82NHxHJH22ANgZ6G2ppqePAzvCOV1mQFZ0mO3hLXjHNlLRGRQAjn6t6SVjcYIQ31J9
NffT82YstuCvKzvxKbtnBoiMVv8i4eOyiNG5w5CDrtQ22bBbmXqslGHq8JXBejJbnnOEDYMD6EVU
ZqI0Y1iGxy/oKfkwYC0AEntWs88EoD92o9nZsTz4RAQaeBibvafn4bHLeNY1VFnVXFnjHeQiQkj4
TF3SYs7W4b5QYsL2Ni7R1+sMWh4HUX0WtCXlnbbifa2Tg4DQ2wOAtm9AmwK0mA6GQzt6HiyDHZoq
HdYjswDsHdYGki2XdpzTBVsh7BWPC7VZg9dKgWbtCCvNdxwMw4/AsJvvxXfy/4yuInEqFbbGnNIE
DJ+PpdsDvp86mCG8PDF0K3F/WyDzVoJi4LhHzwUEbIDYz4JDMprFr8CnwBTQ19U+5Fly57+ihnTQ
rWUR7aiIJ6SM+KPaC4fkhdkLk3NEEMGD0TwJYP7P4+cUzKA/l78je5UstDeGJjqzxegdYa2NTxU+
zU79P+uITtZSwiGH2T9TIv+B6V7LFTHoX0/ZAergO9mp5/GpW3nP/RNiieFBRJyCg/0OC7wF0uT3
ErO2ot9lHQ87XfXhIlsB2DoWBzyNW2+R0+wynZAo/2j9mBIK5Y5WRhXetd5KzTejaSeW00c2XQ0T
sa6ZeUezzvbubvH9f9O3nIAxpg4MR9fw0vqNcJPBDTC6GLYMigxrgQJma36MLwoGJcCdF/062Zhr
9A9XyK4jOlCKM7KxHtw4tb6DFh3picWFGW/ZmeodZANZ1qIOFz9BBDfSk98jDQBiE4gpJAlIAz/P
7IvgVpe5leCgRB7w3Vy6G8txN1M5lttA9exxSaOoWN4z0f3oFg0Njuz71BuA/DoxmffJolvheASW
o3XKBe6uMHNuxELp1gVegYxaN+zDsAAzhjn5MFNAdrpAx9xFacy+jyQFMwX16OL9ZoI01Ra/Jis6
wsIyJgM8FxWV1F+jflyQHGE2BGXl7N1jF7UyF+1GfVGoReGt3UjHfqNtTpINF6spV/SJxAzEAcko
Ar6DpMhGv0eGjAqFXkQ1zjw8s8lwBNt6s9jpTv/Wc85rgGsX6ZI0ikHjTc2KCXv8yf1PmGA+DJGL
+/X+MRsaIs8A3DWerbP2XSgW4ZHJZffB2BkALfYOIDe+t87ogCKo15M3TL8uHX3JpJ82heQoZ3KM
e1gE+UNxP0FZvNd8BVD2qXFIO6wN0wTQpeMBNxUBwKJwQpZ1eJ4QawLwohz87NSmw7pogmfS7J2Q
jg+4G5EmjGftzHe3oZkkToOxszu/xabXfs/bwQ4ig4S0DDI2v+H3Ih+VdCXnCA7AKwMHVkVbWDFK
X6eOhlzqc4aKgnHQVtoOwVQ+jmJRP/Ub6cOyu2V65zvERWWp2eYdZBByagv+/7hhbremOBqoNc2D
Bvpzvu+P4Tp77laFcWPn/OQ6Xn3BE9uCMITfB/IPV19wavRjVOgIHdIMsnGV+BF81ECClGP/3b33
1/l6XNcwsSntdhPIub7rt8WSAvrnqOoZtx0by2wynWyXPHa06LfavcTGA3NMIvcc7WEyOyS7J6Z0
EUbFDpmZMkt30JoX6v2k6h4t0j/p/95751vWKcj7/PZ5mhgNTmhSTE00XAl//Tx1tdELTy+YR28a
e9x1aL/uzGWTLSfyT0nbkDSCLgk5eHOf44MJKwkUKCqSjgul3qDvBMLCqV7LB8RAnYQi9aF61AAM
TUmnuxwOzdvk47em4Warr54zWaSa+3Yh2hVtzZnyIlAx+Ed5I+2Q7puqOGvbGduY1ugDyJ298kIj
waPT7y6LZbDMz+WCmRfmOYkd3U+VSnLvocfE7jlNpZ9OshSuG/FuAiPa0aQ0AAjdXE6+QyOIt3k7
19fgxcEJ8QYXeWGbKJaU5HrpsT264jpf8G4T4ISAuUIwWwv/m/ph7hlvMP+e2sjz5Cm6Jy0AHzK9
YFpy9K7G1fQ+p9IED7rTaI+PZD7eMT8wXfU2GFVPIO782T2j8Cg6wtKgu/1qLGvPcZs50AqMRJF5
KDf9CZKZbcI0WZJjfJ8KyII4gJwrSRh2M2dEJD0bVOi82Sl7TI7rbWl3C+kpYOKtoNfkzWPG7NOx
WM3Dl2I5EfRAFMzyezyG5r01VypHm+evabOYgBYSeMZ343FwkK8ql8rbAGZkbqwnxQlhAZJpWy1o
jQM2gmGsrtAnXvYbawk0a108qNuspq04LEwHyCCzTX814UCHd9MGFob+5c73ZsFjv5msnpSDeyZJ
iMmzZuYLUcn07Wlabjrxa0qoY4QA3NXWmkW9nfyQgmNiLpkgBHNpb+QOW6M8tNCZIFQm4IzCeY1l
FArG7Mjh+Rf24X95OP8jcUb93zycyXzg7UdW/cLD4Tf+5uFoFmQbEi9R/otqMxGm/ubh8CMSNRP2
iyGJ0Ooo8P6h4Sh/YHNNY87gLKB1YfFL/9BwlD9+ypcDY590zOH4/Dv2A7+LAumWhR00bUDsVS39
uhXYJUk8IqQuzP0dNZl3365BE0Q2cyH3rDo5foU0Ly8ez/Gvk+ASja/8zCouTwiqWUs3oBIiV4MQ
g3kVRGvdlZpwRPdSDpjuSnq2slREVYWMyXwPJT1Bo1FxTTsWd4JZ26HcaMseb1F0cRmWOCMyv1Js
4qVqoNJ5L8PoEE+1GS3TotloDYjJfK8GG5y2IZhTVuSAFPWqRJNq3yvHro3ehgAlygJocAyGFs3i
ynLvE6xYg3TjpT+ybny3VBzo87xFaBV8ZW8yxjr6vWqHerawGnepVz3ZQZqjU4uEO/7P+KPOx7Cd
ZSLQA1ReAzlf+KOwbkEgN5Pi9igti5bYinRDzGmHe+HAUFUGfot8DNBRBWhY6hbruENnEuxG1wCt
sZAoGbCJlOtNzEJCTstRFR3ZP4QBrURffPRQT7DuUiVeDcJ6BBg54rOlDm8eMSCBipCXNDMZ0PYl
TKK2o6Z/DluwufoxMoJt4KOIqShEeSO+q1LHLF5KSi9ErCnhRFsNmHwU0J3k/qHN/Ud84ncBUpel
HzwEheVkroC+UjtTXWNjRnScPMB3LlJ/JrEIIFnr6RsLhF4faQsVLe8yX+UJf2ZIX0M1P/Wp+iB0
+RbeBiWZLPzw++SD5GGhSwOSc2qBWzh436TwT3xF0XKoyrVc6B9lJJH6o4auAFtxMxA9vsdg2CgX
kw+1BKcIKy2+4Qzcd7zuMnkhaT96eXRMzpe4ip0qMwDSAyee5rg46XXjqR7Gb7n00I/tWgJ+HejP
9YQOGXFl51Pq3+vxR0pDEEn8e6vT37zRcDrgYZEBPPok4sfaeY7U9K8SDXV3eA0nv0x0lH3jpCne
21h95KO/0StQnGJxn9ERbjnOMXEBXkgHHjyjoKizqqoduRrXknJH1j7zGhBfvmUHLMagYotlwaq1
4J+526GTkB2H0l++e6W3j2rtYTTAtYuoXvVRf5K0ZCe4sgQFSzrmGpVsC2leLPcYxJ8qAO+NHqGK
lhX3VW29Crq6yBQm7al419QgUeTXDHaRkulr5Ejvgr67s0QuzWBOEeULrezXksX1GIC5LO+otuP9
6Bn3fgfDralnlaYt6khfa2lkm17yJgSgm5GML/2zq+hvrawv3SBcFHWzjBTjXR2TY8/1Klq2rjL5
u5+RV8jSpnAngYdsl2nqQUUqICqrj6GGzD1UL6o4rrD/POLGhiY2hsZ+eV+Km7i+T6Rhrw/KNhTR
gB/zbF4rPQhXQ7K9lo4zeXzrzoxQuicLf3ITYzlWeLuKLZSxYLS1RJ/xxc+NrrQTD05BbWiYTFmo
48ZIF5hvfgnGsI2XeVMeRM2HvdQeZaB/bUG/vCCPC2h+okBgCl6EInP2p4SPhivm75Q7B1QVbFU+
5rFhW3l1KkGhDJG5LFxlH0WAE78OtFOifR1mkf7QNN0wRR7GVSLeDIMsNIro/RyrAZ5dUgQ49c1G
5W85MWW8KGpQQnExwTf7Z0HwSy1vNU3hZR6jBkzdvJ16cpfT+LqfRfNgPZIroQMxI75v0hGh2lsl
8/X0cFp+Il6Juj4p8ahXTNISLeHW92V0TGiXa+V7ixHHzwf539Tmf1SocP93ajN/G5K39P+tqxiX
pV8SnOn3/k5wDAunpKkiwjBdFqG/kcb8neCY0pT7yPCI/2X3/k+Gw28hETFJ/U6fDbnHvzIc6w9Z
l/mQaGWJOjWk8e9kOBpXdrkLVAQT0EymGEUFSIQUdzU414cQIXW/FJ1OHLYWwL5UYa7MlNvHI9y/
M7r0Icg6tB/DGHHt+tUcwk3id+k8y1IRYL4wOJabRKDLTe8sjeOdN6oMJ6ExCcQ1JML98k7wmFqL
ebyvywmOanmz0gTj0DLRla0e5KmSMhat5gOY0IpmInQ6c542MvbOeZPxv7FpHnzPRvEtndc6NCO5
k9S5YgUtw0LRmNVVrDu63HQbraoftU7FBzyCTh+6Pnzb+hj19XqsjrynB9lIFo2szwVjWKYsg1/e
jQRuGjxcxJXpiZJ2ogOAHK05EcX5+cV+F6wgLyXBFB0tDxd5rCz6spyLdexcfGvH3/NE/ZM3Z1Fm
E7pgif8uNeAZLfqRniA6bQMlJDXpWHf6+BYmzfSC5pjJ7U0Oz7o2EuJ1+KIq0Cm0YN9Jje01xjob
UCERxNbJJO3P2mTeVHbp2i+GnTgq1iHPO8h6pnoSdGHRqzAFhlR41aPhSfXJJLL8ZMgpHBFmCgK+
YzM8bpYtQH5lbF9cpbx343QZ+oi5mQjjoOAf/5BV8raxav5svTRxxJpitQ5oP5stWuktOGAC8p3Y
+I4vhoiSuQogvAQr7ALTDqjyTPz1DYatD7VMXlNLbT5rswgc5HfyJ7yI3bUeALrtQLbrcJFGfIXi
4pZu3FRAXL9eZHWm7vHElqU+uTo2ZE3QO2QeFEdSfJr90bgcmmCO+8lb0Ggvnd/x6L0kOLkBVhB9
NJ7iUdkIUJzdVgY0Irb3rqm9yfBLJDn5priqPGuFQJ6ZRfSo4F4/U339TRa7lSAa56FDZridm8UI
+jReVrAl/eiAPNCibBIHOuZZ6OXncVLpNHKOlVb/hqamoxSZCPBZqx1llK1ZrshvySQL3zd3cSQ9
pHHJonp4bFy0iLLUPHsoMPWj9Y3r3BtltERa4SXAFqnuGRrl6RYfSTxV+oOhiqmNRslyzGJHj1F1
DsCvidle6arWziQuPykkuoOjBjIDlB+O0U6sibMh6aUpZATLGI5JLGTLponu0BrHwQXitlut9Ai+
WBHYVY9ZSDwUOem9i9iRZ8D5q4BCGTTqugG/NUzrZ4iVEKAMw/YS2NVgUTX57LfSHid27KUyEKb1
U5QDfxxXOW18rYoObZo/NaFx4sltx4gPJQeM6cXzxuuxR6HfglKN6sF0bA34JMOq0IXX0at2sfUo
QpAQi28QEj3g3zoEqVhZiq41S5O1r3R2l/uTsNKs1sNDgy18dR4F/5C0P6IxWCXqXh67tdYUgEd3
k8Zqm757ws418BxQ93kvLMQRMH+jO0ZPJlpkGzM7SeHJqxPGgEtd+NNC298Mpzm6hibiRyx6S1HD
ywMguhI1zHH1laVHZ0Wot1mbLxGduq/gLSp1upRVPEJLBYH/R53ZFcTghe/tG6gzGvxq16MrlaEf
gHtCriVouydOnAiznoxXiHFtYOzYat6mybW16tFn9v8U02Rpov4aJxASdNCUQsYX4dpdnEHEZPQo
yutSSGBsFHAe5FWqDkstg3DpOpMfhT6aNK2abaAOtl+/VUA9jdKYN2KxEAQBrVgTYwbsxHVxDfAY
PS46PCLcoFpmRgTDixpN6s9NN0mpQFzRk02pl+fGx7QFXFATozdGE1yxhz6amRoCA+A4GYTm0YcV
rzIZvhJPNdYXvs8fjhjyRU5AYJzUYPrCGQHuu+AZNcUZYSxEMPwMaR3CATMIcU29HmqIYgBrTGsl
8G9DpulKshH5vw00gcBll8BMZb7luWs3kGZZYYER8nJk2XbYYQyHbHgXhm3LJY3rBo1wr9hmBmgA
Lhel/ZFKSQFSNdYErxECHUy+ehWBNpD4z7ZeaSUoTFpoJn4x/FudqyqtVcIF+uhwBBAupkX5Y51C
jc2Yiv/b1uuIJToQh6N87FJhNnTPmtlupd7dKxK9YFdHC/hFGeBTGbx0s9x0bv7nKD3nI+SlgIMb
mV9O8YUnv8V+bfvdo1pV0AA2shsTimei+FjB1strKF3BPhtoqSrFvJIAuSON5mdsBGFu5cdWSPA8
WYf1aaR7V8nRzKDmrDNmoypvLVgpBb6Lnjg3XelgSTAmrA41tTJ76rQfinaQBcxdfPHFYiP46VMB
tHbot81wwh1EQE+ranDj6h7GwS7GH667VYqnkil1T2MRTbrcPNW6bpdyeBSVoyQxEofxqlmrSg/X
BW3EINfAe78YnrXFH9kOQnsKDoqZbi0Py63KohVxZ8HMgGuomc95xqCt0GchH48aKatIAHmXD4yv
m3SVM0Zp4amqdyVz0KJ56A1txYE96xJ9WRf6sqPk1CEuGQRvf/gWeeOrDzHZ/SFC/6qitT9814Tv
ufuI+Yreffd9uD6oYoyWODd65hyxAbojhZ0qzPJqk8NuKPgoCYV+BWqgZDCWvgZhuZHcZCm7r3Fr
rYpiOeIJ18oFQoNPkgK6pr93lY+sN/BKwcvGQFMGkxHoFb4QzINet42oX6K1iyiUuohdC4OnU2lA
f6NYNONzVQ5bSSOf6JKVj15GfIiGd9l7kZN3Q+pQIwG5DduUrga2K80ydEG4R+Gq5aMuXDZJTyWI
FQ+Hitu8BoG38M1t50N2yGBBQ6qQfXoKuTUrdTCOmMvp8hNAukRgmE/vdrLxseoYtb9qbmrrzAN6
DxiTfIWuIm5bW4tWMtmvE5npkzesi/xPeaJbthKdfZrftIatXYdJFjNpt5j59bNG57wwCkcqj0Jh
PnZGOw9AYhjkE2lOjLFMuKQmAixj5s57lVaGDw7cz+apCvhofGmzI+YZfPFYT3XD3BRtqyTbFbct
LiyiSxdmkkmZEjXQC8kuwybLlxYen43UnFroWSEbWq4Q68nAV/FioWlPAnEd9ww5N+o23ViexeJD
IJWKtF1tPnvixu+HmRU9B9FDoDH3FfemB/FDyTD/6WcKWHUZpxlRQ1o733cAD/se2RgH5eSE2XXC
EZDrqHkDbBRzJ3XvIuVbMtB/wLsu3g79ib6hM3T3Pbu01aEUly+5Ya46chE5EN6SEqCyUH/TsvhH
M76mxX0CuoWzRQtBS6R3o7sfABqlyY++2dbgsnPzzxzHPSNCa0gSGJnUKD9gLKlIWLDpYGe8bVAJ
8wRyQRK9+dy+x9ZUwqOkgMQi35BR74nUVa3omNmcpAJqviqgF0GDhT+JaErswS2BDaqUtqbIdk00
90T1xQTAZ4WUMsDpZfdB9AVSBSY3GFWNkxiigYlaixkYNOpWs6ORysZ6CPjm+waOO+2jYVR4HQwP
KgFFh2UCmS2DtqVkxkqq3+t6pDMIYQ67u5xsKEgpQGKmTu2+MyHLqSurhY1RHqui5/g+C/q4kgxq
Je2YGHQ9FAClkrySJdGRzAc0mTeRqG6qqN5ZIzGGxkpXfKTsPbmEcWw8SN2bpO7UEHgcDdM2ecpI
xxSk1r1nvSDYKf086p8E/DH9euH39znvJJVh1zcbrLTkvJrlvPoSaprSdtA5x7leH6oBoQYuU4dK
JOoYseQbU00B5SgzTc33rf9okCF1CYxwg/Rc0xCXODCPHcn/tbVCm7qgUTcOEDLYd6PwkvHFyLDa
mu7s08YZThqomeBFM16F/m4Y+UwwkFWEB8Gk/aKdqw4cbe+djTE8BBHlQtHMZUw2xOiHkEPuQKQy
a4SHuivootq6vAw0d9Ghq+IZx5TNSwLVGIEd6E7m3XX5Y6yZi6E4VvwrX39S6sbBxoaChZmSdcj8
8xgLjp6cB6N449exgPhm6ec+Fmcpgqu9gZkbOtjwe9JgXI+B+lIZr6nlfxPMZCGH2b7BiRs5qylF
H8GJjBHZXTC8NCqjp0ZhTF1XxR0GEC86DBmpApBXC2h8FBiNlu5K0dvvklgCgDV8SrNmrk75LfIg
W6kNn0KfPv+QcTqkVf3eBfTlAsu40zv/W5e0ux44mBYg05rCXiZrpE06ggkbX3I6bwlmjt7LqDOz
AJElKneRsA+rxxRlls7AXQYKGTgy3O8kAYepikmsWnzIUYsajp/chRDrSQYWpf5S1q/G2DnNUGzM
Slr7NJ0nZ1gzTlgkelILVKT0mMevqCpSIBZSpF578sKHoel2FsIO9S5CkULrRDslh6jFbGtkiGAn
ArRPpSZ0Q/4xs6OYH2Oxe1QaSBRmbPehutE8Wv1x0UBb1qC9g6EyElvdpJm8ljLYyjEgRaM785K2
Nyrrzyo8NBtpryDWiaLjrwV8YQqWqrS+6uil5wwFXAekvSQ4jB5F23+21BWMJh2yMAsllhr99BSi
MpEXpOrCm1yFN9oFU1n6a1eCshWdfE0HXGxq+lWfR0nFoMjLUGVE3MyF8cfAOEFhTAzH29AmB0DO
MNKmr2/vGiZEL+TXVadi+qIX0uexLgQpq4ob8sBJma1j0g0scBlMpKeHzIFVhLjN8sa6v/dgpnUV
bMBAifAWr4p0Bh+uICPMSU4JE7Vzd+4I1TgO74IIG9bKPyoaiFd0L0a5nVK4rSSF69CAVJiQBHW3
gERXaKmfj0GSaaLLkqSrcCZ+fQymFA2156Oj3Gc0wjDOnoSlIQKGD1/f91Wv93qda7MJyzUQmVdj
1ZEmClvzlg7fvl7gs+d6cSPW9Vdk5QLWgNyIoNx3xc5nIhTfkOi68aysq0+GFpLQhDX3YChPfRDg
ksekMcuW8nj/9b18tiMu7+Vqm5MJ9Bb+P+CIBIYnI6rUVkT2ZLYUzAk8yEZjd4g2pc3X614PlX97
S1eb3mMECUqGhwgW4+MvDBsKJKiQTSQKcBTzr9e79c6mn1/sQalnh9CYYDkJr4EBNjrKMUFX31jm
8/emSwi7WSKK/1dtzzwZMrNSgWUhICKnFH7VPUn6okrXX9+OPL2X60gmMTVHsV6Bv3EdnsPBMjsp
5/GBrlpl6AvV91UCdDlk7F3lgI3wcY03A7AcS9p4+puVaIugH3YSI+mhgYBj7azJcRkWDfJ7qNXI
J7G98RH/3pslwqoKCqJAB4AhXD2MpEM0Oyi4xoYT10cxBtq9IL1qeFr44w0juU/f78VaVwOekbgz
VLgxO3HxkCenHAiwLN/4Zj/dKxdrTD+/+IZSt24ynfrEafQc9wKG/MnezfYxehyK8lKkD9Wt3Sl9
vqRuEMB5jub12ExMElVVhgxJxZ12Bl2OYIu0QGFmDUPx3G6YeyKdASbXW9Caer55glwh2f7apJoh
GpLJiOXnAObyjsPAq6qgbPjKlvERAanVdw6qo7q6aWTz6ULT0WyY3KWiXH0qYjuGieLVHFVzyWnv
gp/4rmZdPt5a6dPOtcTjVBUT7CxSj7++RN+j46+brOS9IcHjRBv4XZDnSYVTvLbglz26a6RbHGQR
jKec7tNBhIDy9e79NEr86xquTddaYUyVsOcaMqpvQx+fvR5UoOBPk56nr5f6dF9cLHV1VjE/yHI3
hOVPw0bvXtwAYSxPWny9yKcn7sUiV6dVo4YZevHT/QDbF7RTor19vcDn4e5ihatjKgNd78U6K9CC
nlCDc2iAeyrfdbQDHr6FL7Xrn2Ib0/R5tdFP1ioQZ6Xz9UX8nFn9FnMvLuLqyKJyqQVKsekjdU/V
appkK6tJUQW+O6hBBd+cFt3GW+Q06dY7nH5+EXcqMFJebnDzKk2oBc2gCalv2Ij0rvsP8yVDK3RS
2vv6bm99o9PPLxeNR8+UPG5WRr5Sg9skucsaOCnGDXdfr3Tt9fRXlLl4rlebPzN9P66zn8+VTs8W
QVz4mtBB4NVvy311o7C5phf+ttzVUdELqp9j/6E6kXJSOsCxYn1IYYO1BxdNyLShtFdUYdaICHi2
3pPk0rbwAqdofnx93589YR1+FZNxyYRMfbU1s7pThxSJUqc21nQOuwwubw73KDx9vc6nqRZIOhXh
VdS09evg6vuK0jPnIMfbBPfedoLUfkdtmXoVPYpJSPTGetN2v94nl+tdPWBrjKPUtHpubGJBGs4k
/lVNzB7A2OhE3Vrvs+1xudxVRO/GePC7bCBX9gO4aA9Jlqzq4eHrm/osxF0sol6RIPwuzI1c4J5G
FRykls+BXH29wvRUvnhq6tXnEKGt4OsSK0TKQ+t+1KXvxIox07tvWZCvJK2Yfb3ejcemXgXtaAyH
0utZT0d+xIfblFZLvTt+vcgEg/3yrq4Cd1n3mhQJnD/a3USYq07Se72STt4SVb71pMgdQJBApAmF
la9XvnV7V8G669W+HGu+Cr0F1SwPePJoqwiDz6+X+TSfuPwwpuu4iJOd74OddXmMIPAboNPc47zd
0hzaCBDP/YVFCjGX5rjzvVS74gjvYKmtv76Gz29VRVaaekAVxasvZ8z9uPSnWzXMdag8VtU6V88/
l/gvuul/JmGHL9BNzfvbJWh7+tf/YJrUPyT4N5o1+SD8Dc3+B9Ok/mERb3FAIGn/G+70N6ZJVv4A
AYlwimpoomXo0x/8B7Vt/WECTQMmBX5D11Tl34I0Xe07FWUOC9QbJCEdlth1NOn6viuQ3EY6NkfW
aFRnCRBWs7mxya6PsOtVrmIIM2nJ8qMwcnphM40FliO+Nt7NKug6+P5cxsKHAtcSNECuWc5uU4pV
Hxao3UE3XVoOuG4ZfaUHOHZP1Z1vI9J1m/f2yaKshUC7pIE/V7SryOV1ihRpQRU5pW8c/RTx/rKw
L76l41/B/RLlfh0cua9flriKUXIjBWEQoHCqVB0TPqiMQsQUERRC2dmJeFb1G6nArXu6ClZyF6Sp
7k4L+uoshj8zNjeSuZ9Zy+Uxdn1P0ydzEQ8NWfeNSmMJZozRvT7vHl2Eo0jrUkc4eDv33NWAbOfJ
Ll0hg2V3K/UAi/zr5/pbxnx9EVcZ5SCWgpp2vDsGa1SuiIVsUxg3m4nng+CeLXR4DNyi5f1WH/xc
FVbmtLUVEzjar7ee1RPEtWDVacSEH8eiRIENRny2dIW1p8yhqa5D7rj7QTb57+9Eg+CPKJOKkd9v
gKzWdVWxTVruWEx2edA+ijngpwxUSi7fSKCvj5uft4ncgIhTEQi/6+MmUYy0cqsmcnwmfs02s97C
7P7rF/hJXAFW9q8lruIKzxCwbloTV5Dr0muFwe9HGCU70/r29UKf7sCLha42udUCOxkUXlnS6K9l
CSqyABABVLsUJgU2pVgp0BW+XvPTTXix5tWu733Pcq3p5iJU8tPuGGvyf7jC1YeohRWzr4i7Ghht
F8FrHKz+s1u42uSuWw5WqnMLLQJ23aFAkPvrBT7fS/BDDUsyOWGva5Ygg/vrqXzPvaNvmgN21QMa
1kgTzK29gXsAxWF90AA+MjP8//m+L5aevpmLCKaldTeC3yTwFzU4NxGVg7J9HUJJuZE7fh6mdJ0T
ho4UQePqPSWpLgpqOSABJLSLKBLm2fgAzGSeWNGyG7/L8Q9FEeZSfLS4TRW0l8dEQyggTKTj8sYD
n5LE3+L2xbVcvVIzSfohdvvIkYqFiggH4q9zGkUThxmjrhsf6Kch5GKxq/hshG1OHcViKpQryyxR
pdQBJt3qYdxa5upNtkZvCXnF860tFHlFc46L5yLK+xvv8bMNjYWjaqj0/LHSunqNcIiqXBowGRq6
6hi2qCOpyY2A+Fmculzi6u3Icg5XLmcJv1rJasiEDjFN+vetK9uyAQoni25s8c+e3eWKV6+obgNf
72tekWW8N4zC1fIUiDfuavob19+cpJhg7qc5wW9E6a7QZDDyvB+xhYLno4wS+2o/K7UKKl38IEeo
GH39mX92sFyueBV749ryvDJjxWiyQXa3fshywSGNb9S9n34SF3d29Ul4We3Sz/5f0s5kuXFdScNP
xAgCnMBekhI1WfJsl71h2GUXZwIgCXB4+v55+sZtW1JYXbfP5iwc5TRADJmJzP+DnZLJDXfzNfqH
LhyRZz/QFxNHS2Lic0dDgQ8U512YFKiDa186rO+fJ+ySlaNlkKRKsSrGwstRpEdQlzjKlwmK1D9b
IWdOH4BzqOMiJW9DoORovmiMZ0cwVMqo9Jo1XNS1KaEvXPEbR9xnwI5MNYSg0IGaF/Ytj7P9z+ZP
Bwkvhsw+mw8ekvOP6uWXE18XaBhEXxaALgV6BZJmxE0je33bmS5qUv4TW3AOfbTD4LHjKFuFk0I4
TSxgK8XRzlGaZj+IIruwOE7XH0aEthnPQX8dO3l6qxuRMWOQ0DuAWNJIUEw+4fXvPxkKvF14nJSc
6hz0vHCzqmxRLN0iC+5+yvJdogPz5/k6PflsE11js44CYoeTl6GWT2aKBHEdJRUg7T4rnz2UQfoM
KvWU7X3tvjLb+/zZ5rn1ACo1ziQPtG68+H33AOKOId3nZHUkiIJnCDnY8TZjxfJnK6dnEShRCPXJ
LN/lnSgsSjxEAdJVQOuAOy9Wbz4qWj06ObkXjXnhJfbccvhi6ljoz2jGLM6cEpPo8KeS11fCT/7y
ARbLwJ5fCR2gvCEKehwVlMBQGo6f19HApvUMUUVnEyrmugvL4cxIYGb+D3BKGzmO759mNJrOHVKM
hALEAkhek11a1aeXku1AU8dEsgEP7JZ3dOJN/bw77R4WVHrHUSfvgQ7kDPHVIJ5iF9mif2eTzmQA
zqy0b8aOPJQ4KdpGJrqO8ngy9jV8PEgeoklgTMnfpsnngxVTNzfVo9GN/PNK8OWQU92AMkA1QHfU
e3fHVTptqP77NfDNxPzxvpgwi0zwKYcJlGMv0ZOBh0Br13Vm9POkHXNB5yPnm515Vr/YkaprSltO
YKeZ6cw+bF+5CfiGyFCZjSJ21OnfoVP8ycxI5Pfq1wXrp3fVd+tHFy+8MJUWaE+PYvSTonEcV2IG
4sobzw5mydHS9eKisrdFL/2QfP5s+8zq/zbwo7XZi77EvYS16UwfaBZDU4i6MLdnDiXnn6geCa8Z
DzgP/svUtoMzNNBjwOp3dUCnbCHIu5qGiOZy8fNYzu6zOX/wL0v0uyVVZwmf0EkV8TLee4aAaNP4
iW5q0Afcfe2qC1HdmXvEwT3o+3gGgwba8bZWlPC46iG7G6caJ4fZR8lUbGKf71u/AtszcRbURkP+
z4M898GQfYVElY86yhMScoMuOZKlsFr3+jeeHa8mR6x/NnHui6EDD6l/hpTMiaAbGzOaQkmpjuyK
rDsNIb8RqjQt6sW8C07tycvpvO+gaGRZLoXjCbfi+ycbSFl7xMEaBzwNhITtrBaXL1zAPosHB3C5
1d+zI//Z62jynXnxDNjhY8/QrzInETHnePn3fhM0Bj4iT1qsNPTlu3rhf0JY84LvdG5C5+wdwTEJ
ivGxh+YNbu5b6LaJDApEK8/RUtnGNDTM8aFriwuu5zljkHXBuoS1Uzk+O0k9U3GJElCKt1IzzXdo
onhJ7Wnpc51fWCpnEg6zo4GwzqVQrD4ZGjpRqccMC7CmcQawQaZpWoPxG0xbe9OCxWotgXq9sPHO
XHHoDLFRwIQQD/nJI2eqHmrFPKMQEQFPq4LeRlkWCyv7V//97+G/kk/+f7tJPbgdDE8xc4LyuCDO
SAc0PXiNiFrNV1a6Q1QeoPDxwqF1bjAIEeYwHxVtqGn7vgO0T5NxGgSsUBP0sD4Yweoo0unCsXHO
zCz2Y7kWJowdlxGSrGhc7QEKU/XQrIIksTHNBQnF348G7fh4vZqFIIGeP/o0NB3xPSwotRpFtqUo
HWRGv6vQoPPXJxS2LrLFODggAnHseXBqaq+RoI6QLuTOrUC3QKeuXMhW/Wzn5LEZ59M3Q/Np/OXy
SpvU8WP02qPQYVYCNAs0AQbQ9nkf0U4WgiCFZ9hxXSN9cgPF10t5w5M6i2Pz81f9Yn4cnb6VFczP
EloGGonQpbiq9jNTq4I4LpoioP91YcinKwVodtxpDIUdmODjIhLV2EiZOLGMiifn1z9yahBwfWSo
t7DbJY8DqOUusHaq5wt256n8nrqBbDhSZgiZcfc4x3ZlVuVU9FkDtrNamqG5nI8StoFoOzTVyBIq
ZxfOrnMD/WqQfp9cX6M12IdGQ9R05fvoiSV12NJk5QWH/PQjYh/YJjreGQQpIKBz9BGTCSvZShxE
ZZH/G+C6sAJ+CcnJN4q65MtalifDgjlEz7OWJS64E6888YoaGIqMR7UHOa1xVZjwRboLR/Dpuc+w
yRFFI6ZBOIuD//vkZcKnlXYA6QNN7La+yXb9J3SPbuI1KD6RupkBGxdzvKe7cTaKJ3AEHA7KlI8j
wknD88GO5FG7RKM52oUTB/qNM5dFL+MA0tvPHsQ0/3QzKfjuYrHe6cR+t360Xoa4FzrmsA7u0KI9
AFffoCcZae3yPUWzPKAcJl1aEN+9+3lnXLJ7dKY2bttaY+HySPKnCSJBFkdb2qX3sVNP7Ghuj066
wVUJgaPC5yPVup+lIIttBlr6m4neY0gVU/Ai/jqAhE2CreEw1C3g/0fBh7aaxKxHD9+zfOY1mqs9
iI7xS/tv/i7fDhaGRI+PmMD0ZtWX4zspbw1Bk2QAhXOvoNXartIIr6iv/wNGunh8nsRyqLhAITA2
IcwhdXE0plgZbSaSTKK0Mr/pV3oNTu3TPwihy0iN+csfjYzBY6C41qlHTxyhsZOjJAOQYMBiNwu6
nHZFSK/rJ5Q5Buq+3l/yY08CrH9c9LmmGqlAix77KsNAm0yZFHjGmF/Horu2Sb0dCCRqIUMG3Z2/
X/g4YP5tzjmqkFOV1QOhAHMVeqxd+JgG9PptR179vL9OU8X/DAsF3JB9mZ3ZYxfMjjMXj7YNDmgr
it7LRbGCEsfyMkP+zE7GpQqGPEMe0LOOq058SH/UmbBBIQNTpJk+uB1DFeNSd9glK3OA8MVp0FNn
FLq1gGTTErkDsBThtDa1/tvrE7P2dTBHC72hXaNUCTOOCd5C7N3xrH1G9iv6+eucHQ00f7yZCmRj
X30fja9aJdGhCjPoo4dABnoe4fibl+6zE+9jHg3uTMhfI+MI/cvvZqyqNVgmgeqtr9jW3/EwXmSh
AlwO8K5oFmy/dPadppyOLB5dJ62e2prVsJhvIAKz7dYzGTUJ86288KFOCgrtI0tHF4ibc6VaDkuQ
34/UU7OY1erpsr53AaUtF+mCLYatN6KmEITUa/F6GY119iPiCJ7DbggZHwfAZsaE3Zc+2IX0yS0O
LrjPo3j+eaGc8bPmT/hvI8ddenFmlinWUROZqyFCX2yEmu8NhfitscLbSEQu5C7OjwklMsgk0NPG
rLq03YzVGJNqyHogA2ARxrJAY83PwzpnBjEO0iTEQ5x97D02QyLLkcBMCQVtD4IDo//bwdvVz1bO
rsavZo4OjTzP3VLNo8FTmJOWQGlc4/gI3XSjndcSgiEO669Grpc/251/7fEN9tXs0SHiV9r2ah9m
nX7YG9KNjCSBHoa4c/JLRTLzKf6TqSOPVZj95CL6gCnBt2nWXLGk3JhMXxcOVEfKbE7WRY6lLsRT
86/9yezR5TLYVaJ8iRFCvGQl5WMyNQH0VVMJVLQZUtAo/npGIXCLF0e8bCEnf3yQCQsyYvmYAC2S
PtLmJp9I1EJ4SatLzbcnnWQ4VmYpXR/ulYnL83hTgxbAYkiJdhHETp/s0MgicV/s5CPUnJxZcxuB
m7lw3xvnMAwBvLu/jt++2z/e77UB79LlRhtpUaxsrwh9BQnxizU1Z24GhG8Q8kMqyEQ69OgDms7U
TUOTdVGT8A2r+43U3oWU3Um/yjyV9iywjIY167Q2SeqytKcJNpSeDgI6FnnHzIWDl/FyBLdFqIU1
9utBTO9EVT4A7v465sP9zyvnzErFH4HyKJxncF3NoyPARyN1Tfy8wyZIAwdCAgJhjWk+l+LNBPSO
eerCUj0XRH6zeLT7TYiVKofC4ux6uZDbB+ui2ltNmP9RI5hKPngq/Roysj8PdP61R1sSvh5wJbjn
ISB5nLhnI0ecI+aB+lDGNRLrujRbuShaDkwDhEtlkv0HdxNMMgfJUPQ+ev9EX198snoa/NxjBUa6
GFHQr1bOO4ODkYMNWkHfHjy2n4d47jz/ZnC+Vr4YxKuZzzO37CKDTyj2Gt5GV8Ot5RRSFCgsD+ok
Qx82K8dbPflZ4FTJJa969ipOZ/l/h3y0nIbU73M7x1/g9u1WpiM45tCywTLS6aJNoWLhJu9eBolF
BbGXYIpnSA8DXKeoJeR/40sf/bT+b95jiAJ9H2mR00SrOxiUJR7v4AWJK4DF1pCF8KJpbd8A5b3P
boY3DqZWCarWz5/i7GpDt/JckYcY9PgCJ7KuIfqETz/IErCjfFvKBK55HqCNBITlS0fJ2Wn/Yu5o
2qXb9elQwJz8U36QoLyPH9pF8RAHQE2H4y69YO90dBZa0xELwgea0ZXzz7+sszLJetb0AirN/buj
QQSG/thoT4vE/IyhBfHzVJ76QphBikZ4NDvg1ej4KLZTZAhdQbpI5G2IyHHdFtmfNrMvLN2zZhzU
0wIQhIe94+xyzxGSklnlse1icGnGDF28nDohbnC2+XlEp5eLhVNorm9AthxNHEdhhzlATyNVBcRw
UqTpZAIeZtOWF5y7+ZN/34nW3KOHiB3uMTt5o8ngP2ppaxWRiiqoGvk1KhC8LJTOeCf8z78d0fz+
iqQE2hChsHvc5MBVY2Vo3lUI1qu3sW13pOjKC+vgzF5GCQ9KeVHgh4cGLIrvq25MTbdRVOoIsLxt
Wy+sdgl0W7YGmuYmTiE2AeBV2IOm9ohqw5tLodvpR/tuff75lzWPFG/TMgfWFfDZPd6gjPL950k8
4xB8NzEv0S8mSq8s7ATYSmR2rMhb1/co7cpW7YJGyOuCtHH3s71LIzo6NJre16mRNjrKO//RZZCq
HS/p6p4zMfsWUB3AzjxZhGZSFs7QdhodN6DiCXBoDPLw8yhO9+3/uC//MnHsEDKetwKCuzAxAF0y
pmuRdeuYxBc+zrmRIMGHN0F02VKk+L5/m64weCe9VgNdCb3CgpVQYavNCwfDubEgee+bPoFYEvKj
3434vjYc3mC6pKaPeamvqOo/Jlmtfp6yc2NB7hXvLegRQ7Hk0flTNLlEIVLeo9HP4isQMnRgFX61
/NnKmcHg7kVT8pzGQULvaDB5mgvC8nIAQXnPHAMQQ7xBgkz4/7NyFOB1c810IWFFGjdJNy4K6DB5
2cUnwTNT9m0wR5+/yXQ/oGUdg9l3oGHVM8I7X8yg6hGU6OaxDJ1LZf1n5m/u+kNnN4KtOUP1fTHI
PustxfkQFX27QycUDyR0PRNULP39FGJR4/2WoZR0zjd8N2SXmlpTJTCFULpuebnzoEaU+FBe/PlT
nZlDFGfjmQ+FnhY5UQFhAgUY6SAHVBpDinQk0IpTFy7x00sPj8Nop4S3hwpCNN19H0pfuLKKeT9E
/XBt9CCRQOhRQLC0sC55unjwOg2dMJD5PRpBIsZ1fI2Lqe6agfht1E6VRdbeBL28CqJUuBoKCMhC
e7FPPusMnvfShXTWckwKCIoSfM5nqTN7glZvVUKE2xLryrTMdQch5C1zeBJlrYNuEadQa78mfAEF
cYhstr0VCtR3RhovEIvOcYclArp8zRSB/FbqVTcOFeUD3jWpCGNUBzuQoDTNjarHeA1wAaibNjRZ
gahFDgvC04XoP2M8vkJ4WaFWJfRRpt+tJxzZa7AkhBs2GSqdI6OcimVB3DjU1MihOO/JXdNm5kpo
Td6YqOlSen229nQLSY0Bf5rpTjUoKAxp7qRNV0lax1foxEI9QIoOScC+6qYEhyaHQEOvMz8PC+KB
ItkqqqNy9PQqH2h+bxQVZPMHoPPaMmP7iQ9G2CXmb9rZv3vmhV6i1mmerns/j6ExBQSNhRIbPQBL
inoEdARmTbtxQLcJcuo8IfY7wH/8pQT55ZZuG4pcA0U9rGqjfhCxeU+dcenjWSUw2/yxsbObGlLa
hSYrBmlGCCtD+bdqHvkMdGnsO53lqzSFZnVR6l8JFMTl2B9oDQJHMh26hlyNRgGfxH9WsrqPc2fl
JtNbX3UbJzdk0IuhOPScXCc9SFzCva8K8+Bqvne6ZN8nHUOuSOIxp6UrR1Z8YQ6SbnzdFou+Rge8
NRPPjOKZV8Wmrb0/RPhQYOLxTZcXu9KuDrTz/tjFGHJibjA9daiyYdXEyWs9jNfEoJvWpTe2m1/7
DtoZE268tmVubgm8yNABzaY1XCxeyMEaaRr4qeteUTPhS5XTnWJkUyPZtDFVBxXj2JwCMotcZM19
Zdbe9WAk3qLIKgpqMkTqYjO2l7Gh0FAOdENg19Cv7ToiFjWxIbM6NwQYElC9QXhbu3WeE65eRuaO
KPCBQm/vTUtQByAinhMUNY3dofE9wMLrUUI41n2pBJFr2o/xBn7TI9V9s+6K+iOPeRdkpZEtdVeh
W7lL88iH7xYMXFsoZ0s7/GuoqFZwkLH2BVmqOom4n7wpV78NRvueEICG8DqA9+y6vheFqLYyYRDO
nEBZ6Bp4nXYz/Blde0liTFFfQbHbnHcM8AABi/mThbRqUKgcT/5m0QW+tHcMteeyhjqqDx1cu0DZ
8diJF6LiXT0CFom3dRGOpf3QC0i3ZjEIr2l+I3v0NHnNlvvos+3ZK/r9HLRiFkAhQcplk04q3xAJ
bDil5V40CmjJSr9Cl+hJQ6uTseqJKvcBKvvboYnv/EneQH1iMxnebZ3zTcWhpwmgQoBCKAHNfL9G
wyl3l8Qsdu0Awchx0maYxGS8KoVnbcAHAvMYwbSM24Wo+Hayq01CnYPVoRu1zD5Q9KkhPi2wDY2F
5tXenvxPTNGftBlqIKz0voDIuWuop76HKC/64/64ut9Cz/4ugYOLDRKVQv/uneGOQ2ST1uN66p17
zugvdG+4UarcAw46HB5V8Uy0BZlOaP8HPM3fsqlbWR17HAfXCloei4AqYLw0dZ9t9BiGhYDmbGOC
w26SvRqhtFm193lXbXkKudzcLW5TE2A+WpkgDsZ602qoSMv6pRusT9oBwNyOfrn1W2iUi5imS6oq
vjIVVKxrGd83IE2ZHr40U7RdjIyLwC+Z2sYKIAFPlixyWXU3lRbqaVi7rgr57g49FpQPieKyF9XC
t8BAdPsEkrNGAlUuIu4TnBtt4r4LXd/bTomf9KlecTvHyzlZJZN7qyBUO7KZ+6zvprG8Mam+RcB5
h+bdcCyyFZ3LOE3UnsNHe7IG8VykJGhtAKb9dE1m0egeAsdT6t8LlexGOvJA2NBlzQGBbKdVlgyh
sus1sK37CYnsMU0XpqBQvRxXlrYi4acPgy+uKy9ZKqjt5sCKaNzvrINit2lH1UiXDUrCLIPsErdY
4JIC972IVxmQaQaXh0mxO98XB3z4BMJZug1okt64ynwpS3kF0t1OeeM64eQt7oG1nqZJBarybhqa
5VhGmQhJCqV4XkDqL3HeJANWxSpRyi3iNZzS+wFDhssT1bTZONP04pBmUWWQq9HQPnOgyWrQHXPy
OzWrSfs4CKwcgURR0aUz4QHQde5Ew6BpJ5cQAblKHG+XDjVg1OIQE7ZBTdNz5g1BmcXrGBn4kLTx
B3yozVjqzVwdyQaykLYfOjP0A9p1oIfg2nV3kEhZVHz4NeVgCeOEOXReBvF8D+01hYb8LlIGNOA0
h9pCblyPKbua0uK+MtTdxNW10Xmf9SgWFQExJB9uvI5sZAJsNQeC3EveOydecouJWR0X+sNdG4ex
kVaBMUB6tzCs66QB1JZBGH+kycZL7F+Ugywi7XbT9+NDnNev0uePUmZ35ajJoklQ5JYbalqgzUAE
NY2z0E5mPpmpb+IeaAhi+CiXdFeuL70AXU930KkPc8o+ncaCKjPA52UqgyKvt2OKcvpGPyMXuyfU
3UMCfCG8ZgclcdAFbHXt0vbTE/6hyXB65+N9WVdbi2XXDuRErbrdTZP1aoE2441iHbtdiNxUG+IJ
C0VPXmVGBT52Q2q5qP32ofM4Pr00wDUDSMxtLZQOtcZnwvjGz1sUMLVFc09TcLvthD2nPoMAP4Ou
GU8h7YhJCp0KUZ7v+1sKIrd0TCDGxT5XzXYqoZwfl7mxG2JHh6kNRgKBVwUkazssdcWLsGsSLKlq
mkELXmCIblkxtkMOYz/KapNpJ8xbZ51rp8YxPbg4YI0kRM5oCJyy2Vc+f/e4+2zC64GWd/+SWfV1
b4A83JcvLGbuXQZwYYgykfuyyqDsXGk8Z/nk3RSShFMzsbAtaqDoOYgEmamfBwC7dxRZrcNsowzG
2vldpVgpU5Ol+6zxq3s/hoB0qewi7A2A/kQybSlgAg8dK9mdagsj2/TI1cqghD7BnQetmoeJpJkb
jIn29wZNnF3jqolt4sI0X9w8ZStfaTUGkrYD1JvyGNXCeVFrlJVbE2QHWUX9sKMmnMpY28sWveaP
iZWNW7uZ+FbbKS7vLmnt1ZRp81o6hnk9ShBYcHfI1eAgzGeFId49nBugnhdPqlFkBU2B6wK8Aw8y
45XqD2ldPfjKAgvWmZadkbwrb/iNAv6oSL2r3mgDblCcIKrBPCX1s5n3vyph/indPKKy3sbaWqYk
e+Oqxplod3u3NJADqBCixz5Izx2U83MuftOGX1tTf0BufdH02bZEnmypTMDqDaN+sVX1auQoHEtk
44Bo2Bir1AMPsPVx99S5tRPAUKzHGoV1Sbr3SLsbbLUxZXIos2bpyzpdmuD62OjocWnymnntpubm
esp7oFBsayV957GjbAhRV3zlyO5R2N4HvDdUbQ52vjK9jC652/EFISA6oW8VeAxIljMn3Zp1wZfC
NbttWicrzrEJOkQbKJ26JT3gt9O0msY+B3tGome+7nae7laJY0Ar3Lbg0OHgdAu+0rI5oM3jzrR9
qMoVkJjMjVSAUWCjLm8owWxCwX9oNc5r1jd7LjO+sH2ZBGBBotqiacHOTZPbxnT3edE9ojfssQbk
AmfjB8+hgu9o0DIb50qXoBVa9BfzerXM2wxEaoqzRlTegxfnBIXHdRz6LUJXmrc0yP2iw6nrWqs+
dzcADY0hVlkduNmw8VQ63bvW6L13TJvgDrCFq9MqKsquvEqKZCuMcoWLFJrYnQ4dMhVvQ9V/Jrl4
zL3hFjhRMBO4uLZdki30gMbjnCholCc4S1WSvZtx/0A0MUPHSUIr5puM6mtDCRcQFCTDUOP7kTfd
Ikb0FsS2WOa2vUZd58Gc1E4byVUee4+ZZFuADnnAK7XRWfbYtMna9Mp3pexfzWg+pXR647kH6eUe
jM5BtdfgJU5L5sNbgL8Il4jh12uON1JP6Qe3Rr8jenyXtLKbINMcctwejjzSeXsJzwXecJNFPSN6
Y7axCRxGCiIxSKfSMCKwE/CCZOod7YeruEfBZ+kNi7LGG4/XQuwOO3mD1/ZVgahK9WpPjG4tlPdH
UE8HaiB3kOkNbW5e8Ry9ubmMyqZfJK73YI3pY87TF1r7ERmRCMdpMIeG6tD6FFcFoC5tutY5LvaR
sQfp4aTszTQaOsivJHRbSPgumby3mhzcGQOkD0jnL6BLFqKR7IabNkjFgxc67fTiSWCWbfmAtOeI
y768ts1kfqZC04vYU+2/oOz7wP3spevNu6HN8O5L1Mrqs/RRKoCBcruFvGbRWG+U1X8af/JAlYC2
38BdqLlqHziMXt00ZZdcwWnqF4TBbWmr4Vl21aOBfuDCL39Tt0sWnWXsffQBVrrfUQ5UhAUQjevl
vwZwRAPLyR8RRC2nRC/hOUD1BYSEvAHDDWk6txCPCXIfi6nkN1kar1Cv+9H0/Qer3FswtPaT5905
0r51x3qVTewPrQwdZPiVevTRe+LeDZXepyheDroMXn5Cx50Rx2HBC1wCmRUh4m8WUzo+Ko9edfip
JgRoU7IqC3kYUsiNpFXihxINIuDbDDeN9B5KpzbXw4jjoPZGvPWV8WPa9a9jW9wZqVryylrFDXny
sD8dMoN+yokAx2s9VnVzQ3KwHIYJbg3gRKMblb3/Woh0DBVOcTsvnromv2J1t+/KEuQlurGHZDng
jxIpivNto/8kBOi7KTuQzF9lmXgYe/MN985HLPDmFo/T3ujrLahPSEESZ8G5/0hwKgXOVK7Ri1QG
kNa4KiaxK2xHBzKHN+q66xYXkCW9W4Te66pDs4Yn8WjbD7tSZ4eyzeDZ81Vq1VGFJRNYabqtiB+W
SbJSxrRV0ruikwesRvpaCe0t5MAiwQr25IvGuhOFBZGMbqYRdRMWNO3upa1u/coqFnRG23hdvmpA
5nOlbLAT2SdzcShZMZ7bvGEDleIm7N26W0ykgI7waCUfaig+WFz8nogBFKh7b8bFM7IVERSdH40W
wnJYd3U+sUAVyQN15F5q4QSFjQ9szQSLroMzq7Oruh2fGbfpkqTQQzXwj7z+qujZsPDcxguK2tpj
b9x0TSPCujXXWvnjcjLx93BVoIjAiYOe1esYJLnMRsWtQ587RP4L3rW/q6K9nkwTOlWSQCAzkTd1
h1kdBLs20Sw1S1eaod2hmb2jB6OHSosDzFllTYEzeg9xFx9iAJY6bhwMyZ/JWNxirq9JKVatrt7h
lOydZG6pqcOKIvdT1tNdijRIkpBlX1v3fBg+PNqs0swKxtK7GkpJF32CFIRXWDsbDjter3deipJD
N/M2QmTPNie/OTApVoaT3dT5IvWbreF2L/6ICilmqWuBWC4Qbvyb/wNEAmVDCGots7bfmR7wKbQr
IAQkIm3Cy2F+pHzyRNEuCMkI/VTFmDNpdY922aGYPPYeEPft8qZ8gtb/SiMAZ4m4bbJ+rSCtEvZa
Xs9gHqmsaz93FqnlowcLgGOjw/lY6aoL03HEoYMZQoQM9JC9mZzijrtV1IzGlaWdg6gooNXTMut0
GaYyiUO85+7cMkZEB/KxhctA0BU2/MbANdsz/jJk8b2ojOVQiz890F4yLxEJjPox12iRmuS2Lo2N
C6HuZYViFjCaobdkAxddz38UG5Kt11ZvIGS9dAS4bxoDjyMrBa4ON5BdE8L4HFMxhGbWA41rk51O
iwI8IBf5GbsAFqXqP9o6o+veGLxtJQBYyh11Y4LNFgwW2Ta9d3BsVMlX0ruJlf+ufOuxscwHFdNr
p3PejHS6bSv5WCbGoeV1iH55LIkBR79+JQ15ZTV9y+FcBug2B64L1TemwGLrg8RM1kyTZ6OpfyOf
cOC2QsI/VVu3qPZg30SkH59EKjbonAxdVYcWKpWh/INEwgAVu2w5CgOxfYvoDRpmvh3psQRlxFh2
wtnBRV8n9BNxXWzfuBXwkk2xg3t2Xwh/b/lxYChoOugrhyU7UdoBetagi+zNibO73tVbptg20dMy
SZug9dolDpigHMiqBe3HqWTop2ANNb+s4abqrljbLievXzEUZXXmTdNVt7nT/enG1N9Y5oRirT6F
apxGa0xHdA9lE7mOtaAhS2m2IEq+Nmher2myNXvjwFj+B4XZIB711oMybNx8Pr1zNYuXRikSvDdD
ug2aYZAViUsQdoS3nOr2Okd61KsLINd0u4J3DFCSdTugMiUGohBBGThN/Ws1Isskx9A2knUuMpTp
+esBiUZcw1cIoR+lW6wMN4mYM6yx3hHvILWY++6hn/i6BrR9IMUTT4rrmqY3hqNXNO0X7gzjy6pV
N90atN3mBAyfFlkrUyAHMidDA7ip24nTUDlu2I3irmnSkCO2YjZ4dMjyZSU6mftx6c4509G/I0hr
hDH9xfv2Kh1BSTTKg+t8KAeZftdKQmmk99wHRRv165OTX9WTfbAmewN3BaSMaqUAuqkhtYZxkzVy
lzdySH658NQchGC+99r5zntR12sTC3eV0rchS6MJIhKdIId0EOmyzD3ExHLhZ9mGNM9M8FdfyRvl
sJdBf4imDhnrlyKp3303fkJ6/o/bD2sc8FGJBOCgrVCBZipSbPXJvu7rYaNRkzOABNjOUWlhrCFI
Cu1i90Ejnz4M9YiF090TF39yOzyInq1tP7/lTrN3oEQeSlph76TrIcsjwNSDfLjn8k8Or6+jNyYI
sha8ftXj5KUiRmD+kJcykARgzLhZNNgzAkAvt0wWakBC3XHXTdssDfFS02KhzXzpgFBmk37bYd5R
kndo+ACl2W7hdB7Yqt3tzGBsbAKukrtAznLhe3jYLHuk/fCCOhG9s3Kxa+ONKmQ4og7IBGcdYEB0
96EjknrTVQz+lCroCkSJhQ+9Sx+1Oj4BLspotu2Ub9Au80KEXhoabK3/5ujMlttUtjD8RFQBzXgL
SGiy5DF2ckM5tsM8NFMDT78/7btTdbKdyILutf6Rmdb6043lY2btCPYKWjLS0u0pd6gIYv8T91bV
LFrXbTdUFJKWD57bh/ccmKb/M+c6RT2/jdUI6vtn7L1wlEM4uAbN8iXI5RTnjjhLBC9p7+5WtzzW
teAcSelzZFOXmBLnZefbz8v6z6N0aqra2MgpDWLpycme4RwNDPr8kia9Trkb3ctiFxiOVrP+cULQ
aMc3najiyM69H5av3hY3ELxQVw/OfJ7nEdyPqiRJcV6rHc1qCWZlfGrJB9D+bpJ4AfnV5LgiM9ri
nBHWpDe4kragXKAQN+B3ghmZpGZ69ejJiZN756jTnmqXNMMuf5qmnDYnA1/l36JoaFmboMjaaBYP
nZwPJBHxZT/a9XNLW1Xp9CmIgfau/PpGqrZkYO0iVqRb71OCZFGE1fx1puV1WPuwT/7Q83xZuKqZ
r4I680GX1wDPUTivKClmsGpaE30Ru/hHef80QNTp3bcPq8+3BTlTEIfVF9lJrnTJTR9260d67x4L
rXlo2uF3p6tdqTXHptChsL4Lvzk6AKzWsIUEIhxs9ZgSDKYcL9AyuiFHEVnKOjn9N02gcaI/9Z1+
aLPvLJdXkTLYgqM1KflUmnWu3PlYml6QcLW0aXUAnGyX57pI3zezIBp1DGX75NG+PDOuCFvnEpyq
Xaf0wBL6O7mGuwJ/KAVQob+1Pn2GNICxT3AQe9XDULxrNdPviI3UobRTfm3iyW9pxVNVMOjyVYyH
oVN7lXGUl1/Q+pFL3+qQDZ8JtfRj64f94lzZXXgmC+3ilF7UUXyapZQVrtu5Na2DnQ2xsV0n5zSW
dEy48VJrj1v6o1VQOMat6Pj3pHFfTrxVCyvcNzGvkY7oc7YXHcjBuAybPoVlWX5QEQmrNFfD2QfS
Cs1ObYFM6FZySxdZerslUGo6352XHVZrtgIxSsrJuvqF/YYKyDR/FW12rFy4JDijHCjK/YMcUXCj
bzetkqHX+ruWHK9wMIs69Cvrr2tsrzBxx6RL2ZLcA0fASQxjJD2McdROI5Q9rVsVTTSTAnWHpi/D
pku+Z0lMs+Uy1qApNH0AWyLHFP1zLnlqw1uZyn1jryHVn3sDBIIbaLjv3EC+ZvdFifROp4Tb0iix
rT4z7kYTUIfBZmqxNJRJJEbwbmc/Zg33yhZrLpgViAYt1DvRglbneTB76a5nZ07n5Suhe67WzKCy
lv0C5JlXU5SZycWkwE9xbQRWZTz1pKd6Jetk4/ybmuxsjMXRBRva+uzRuz9RGt2VdWG8QWadRJfu
PGLEG9cN9ck6ZZ6MjUz/BOp/btNncgU9sTxYXJsepSZZIo5EsEVzskWz5Ml2FMunJ1FBItLSK24W
ejL9fDkrvTyUEFzp0sDNjTktkeOpyua/o6oOSB92HuV84MhcnzXtvuLZq+ZDa5Svks04M8XRMosT
GXnh6IN8G91T6SkZiAQcdk2yj01kFwSMNxQWOz2h83f89g0ZLqv53rTONdnKfZpYkV1Nx84gplCL
jcWODEe9mo62c+0mtMX67DbiOZtUHS6e+2dd86NscWWAaxdbdi7NcgjK9irbNqqJIzA1myyV8U15
nDE9LCaXAbhzGhSpOgBmhWqYo2ohNJ+OP6RyFA5/uSZ3sqLW2MyvZHg5K74g1UWe9sKKYVaHvubX
xyVlTflOk6eCmlu3f8DNcN8+xPLkZ9bTlrexNoJUkuVi5FQ9znRgUhuUub95dKIkz6LS7PbjiGhf
c6iupOwic/bsnOx706HVzmNmHtv+xTOyY9ZgLRQxXOduq4u3ac5ObNXHYR2jddL22syeR+FRmXDS
V/qbqtRx8tafFfIORnXvUCGp6xt9XPI4qidSWYJuwDEvvwbwxB7gmz7LZ4Bw1nJ1MJzmSC191KVW
5FNCl+XayVl4wgtwIGkbt7XPrlaNxoJdXPkrP3bZpePoha0/1by7jb4Xacuhad1zB5qf3G+Pc7V+
4IeLkkbFtsjf0OLuKrdkDO31eOr8kIifWLPGDyAQLxRUONtGNeyqKvvNrkVMk+h8jLd6cl2crq6D
wWDzqX6kPus/hpuVB9cvfiXkiYRmof7KTt/1fhpXhfmcDPNb36OiH9gTgHfpptT881j4bEzIHUQN
62LQg4Ve7V+t4XdXVjA2FUhEJ3LEB2Vum89LKadbS3Nx3PBzD9U0wJULNQHiVoNhnlRrGTtnZtpx
cjp1i2Brz4TwhO29OrDSQ5X/dlCN+P149vNb0/9e+DtO+Gtok7LC1vvSWMq0bQ6sZdnZPZNtbTPB
/tTmfLkT34X8Wkw4BQFFjogjIbGvb6+F/Lu5D2ArUZPpV2nbxwa4s1Z+pI2Q5m2Qc3PMrbmnoj4U
znRKhfeOPCZovCfyomNHIk0BJB2wJ3KodnZ59DXc1OYKMDQdGjgTaaYAhXVYTL8a/02OjBPlQHtB
dj+eRbhkE22eveZFyETnP46bDHuvk+OuQLf30Bg9vJTWaqTVDv/0dOteEn+oOZOMKbJyypVU1cv9
qDHTLm1zImMpsEb/J5sT/yF1bZ9WUnc7Jlu2PLRaPUVFmiBayyQkYzN3p6rIq0gj/m+fDPfu4poO
34SpMuCfNUZiqbzHdq63R6fv9Us1LSRjp4DvIQT2dFCzpWLTq70LogJBlq79adTlnzTvfmSu/xET
2dXTRnKrtbXrLk8dM2xl+YTTdjgtg85eZHMgw6ustOXWZZwv23CsSIR9qnVuIZEw+niDqS79WKa7
Yq3/5QAETwOHW9w15Vc7PYFAUVU9RWrmuVvXxQ8b+p1rT/12yywWvXyXw3BxRj32xvwCAsVWwLZR
Lcmhd9Mkqnr9najAJLAbasxN8+yk5t7p+iNO5Z0QQEtFKYxoNrprUQADkjPxb8tN7dBXGU0s/pev
7+X64yozXPMiWGeNHPk5niv/phlbhhhH6BEo1gPYZ0iYbR3Uwjnl/MLDFIkMErmj6mWs1grZQx97
yRZ2iRNtGGvtlmjRkUOfZO6kebQmgHFOYLMlKgMg3FyyoO/MwE6XSI7qSBJFVA3pXqMZXrrjg9mZ
F5ktsRz1HbIpSAmg4wKlh9bp0WjQfLwOBwb5MHdvqDhYwMTRTjlx+aN3FM7PdWCg17z9gucCvAYK
H8TBcW725O49Q57s5eyVMmi3Hzmm/4Q+XZqs3Zm5w5rMuzaksdHOBzDNi7Czg1kxt1gUZ2f+GCxe
titZT3jQLrLuYsWLJnkU0JoFa4FqhRedTPvoziAoS/ssdCOe0jUanPVYF+uhS/sz0oGdovZTcvbi
8jnZjGuanx/8qbnJadlbQNx0wF+6wbzNvRE7gIJ6Bgo9kAJgyQ9A7ASVT/LME3ZsxRRXvpABoYQv
4zZfNcP5M1GnKupvUtT4y4f3rIQoMHzMzggi7Hdghj2H3an31v0ypTulQXa3HQWxFI0XW3Lctr/u
dpbmdO4g5+XgMxENr+ZsnS1ZffgVq5+8ZbMfyY2yPcs5Opn6Y7TyTE3dU2GUv6dqesOzGafVnXzx
7A/u/agb6l3rXbQx/8XaceLuJ1AXtYN1LqS3N2kIRqESOG2NH6NgW/c5OPW9q+YfqLKHxP0idSsY
qSz3t6dNp8feT3BSZOmhSTv6ve/qOgjWEsRrDCwL5mGx+2ATIxlgRhqU9s+sXRpeWMlvxd0o/Fbq
ktfDu5iLIhiGKm4V8LmufSwtEHXPc0WJs100XA7loSn7XW6zR3YwQ56FurU6DfnJX4a48jYyzrrn
CqWFMtEIeOW7vU2HkpZ2M/d2Vauz9wC8zO/Oqh+cGqRuqC86E5zBQ917WuB12WVkYl0E4KcI/JFC
ex34yevgGAkqISmo6j503lu9+5zmJ9/FHVwYkeEa3JufioozLvc83a19c+qS6WFh1iyABSRSE2Ue
8u46AOdldPV0iBY1Bs3iaRz+mMIGlMLys2yf3oogaXFCfEngrtrZBx/Nv8QWTv7E+LmS5cxnuzej
Q1EUqXks5vzY5NpTR0ctlcAlJeI+q3ERDnKOJq0LfUAcQzxumg9up61xZRhRDdXG5oSuRF39DYlw
2p1tF1LQov/OxSXZfnrNElfmJxFytD1n12od/nGan1IPpHHrItkjZrGYhptT0VIo5xdvzJ8hEqgp
aF3r1rGEeneAdU0f2/zCi3WrmavA8UO9EOAd1wW/NTspcYOwSXQXLQSGJFBXHZuuNe37ieddgFBU
6WlMyDygoLpr1l9e89ej0BeeAbDwoK3nQqc/YojBjII+KWNn6FkKu2jt28dS8JtTLJbJ1WxvIPXB
MB6Lgc7soY7UQk+C+Knu34Y5xtzAoWjoTAWrMv5u2cfijQBUIpq7lrETVhMhfWd/iEKhG6Ip2C7+
9R0XgPWKTBCgJMMiY0dOzoky+pGjbU99Nn+1pTj2QsW9PdGFLF4EmLRwBKQWN2iXo7mSgBzr0Ueu
0tY9QWXHvqqPWBNxH5d7NKP4R8mcjHSV0ETJxCoEehaUPd56TrCIuVlx1BI/mgd6CjUK01uIqAW8
LBf/VP3ApnctpcGdvPAgo0Eh65wZ/ZAZ3qlwh4h7/1c60p1gYYgffjLmyzxBpab5x3SB+zW4Hr0t
qHQd5OSf634kdRbV3RiqjeSVnh5I1wpnJhefIbdr/AOGGGhm93vr9a+0xrmYvBj0Ko4WA3y1hMLn
mM7ktez904L2bJzR1Q4e/RxT7AqmLODFVbLR+jIHcPDpaE8iJwXuHIwXD2Zlzaw+TFrrlG5tVHjG
wXYk/c81L1NpIllcfot0eMAChB5LhpYor5pWRAYIbiwMF7agfUOXcnYnhzlnilb+9wxlX29OCBEB
sCR2icON0H0UxXKuoXtW48PKzBOGjkiTblQsImgbPIQwnmt+HuF4Kw7+1WMcoeq9cYqTYbk7fa0P
G25uZLxsNmg1wqHnpavWJljSKsgMLlI5xb7eROynO3dsEczU/H8fSFiAfuCcyrMFmGhaSO+2Pqoo
Fr/XX2QbVwhj/za0EUnYFzEkxAOaL7O5FQDF3SGbuNyYI5IJeY7usHpk4WLRJlBU19rtd9RcRCAK
EeR8XIOTW3yLnCiBr3Ma538yDSR9XQ45Csg+1Q9ymRkx/N9G81dQ0+53/g21OfKWR13JEHv1bvTf
O57odf5VVs+Gri4F+EGJ3LxTB6tj7Nfq/qhcK1Jl8Xt0EFBKhBI0I6+aiWKQfIkC2qz8TvmxWSoP
qNiDydl2DiOu3aPsrl685UJb/a68A2XjHN2ZWxCrfT6ur9ryJFsRJr4TaSYtTY63S+/ts4D7eb+w
7Hn1kbLKN2npj5pevOrW/FATcTuXEPDLKH66xBZHqbybbVv4ZSZN7FaviXUAXXNxo9nCcZxSme1r
+/FeVJPaJo/s/bW01KOdaehluIkaIPPBdMxgmbXP3taPbll+c+E+boXeMivLfI/u/FQk01/PaK5z
UV/Xka017ZsusOoGNCTtPzOwYMpVIoCwXVPpj468ocE5EZa7q1KqvTxknIXa/jq1sQNC3rs9oawV
j40uzyNjNtf5QfpqZ4JomK7aw6uSwlmFlj8C1NQy2O4Gf5t5QJbptbH6l2zMHvUi202ufEgL8282
DMHIXYNK21qtZwOeu0vpa5eElnb9Qff5+romtoocAq2DsC9RnpmPzngtxPyidf7Zrb2d5nyQM37K
fGpS5jo01sesfcCPeWoH9gt6FnyWbZQn54nbiD6NQ8+t3yCHG2Cdx2IFoK7vSoZYG5xvY+H660Dn
WLnG+0LUvCeliteCjILJo0fBOS4yO1eK/LmMJ9M7Tan20lhTMM8ZJMW8h84J5yaPUv/DX6Znzx1+
t+BgHSLHhe8gR840pXOY92gdqScphy2CLQmr/o9is8nvNNCg0WuTRUpLmCrnMz6QEPA58HuitjZ/
5+Tyl5/OSBJVkBs0Y7vVYRIqbOfqodKsUDIWdBJQ11mWU1MD+5fTcmjzIlIWs2oDuAQvFjYNpRCc
qElTPK6uPJYuVneHlHGZWqSA5905IXlREdCWS0IzJSHny3ZADBSl1hBtzFXU52AA6C8oLSNVXI0p
uyZpooKmzd44AI80aweJ8zTX+cms1xiGH0XheGmIQ0zQPDX0lg9N3BYsAwKddp/7gT0Wr03tPeR1
f3MTMOD6q3W1w6jl0SDVP8CJS7ZV74n0b+Z0GWXh4C7JH0uoO8dvpxANxMz1WZzsCbmrr9NG0Xja
xZ/ZK/0l7LsbVp8TxuBD6SO41hdkxvJHlE0EjB1Kqq/Qj6HUymIPAmftdpJht7Wrs86DmIEnzp59
cXzc3J3xa5mqWJNeqLv2TSXW37oZH7N1vtWw/qM+Heq5eJms4dqLOcJi9OIP+SfZ57ekGp7I30oC
XUc3qzYD/ns+5ExxBQKu0XUfRg4Dp4C6yZltksqsD22Z/kk5CZg3/xGvfplNKG1D9GDg2bIFejvJ
w4gtANWhqYfZMqJvBVfWjORhsbIne+yeM/vOPXpunBjIY0cXFsTM+STpzRTksJYzQ1F3whET+JsZ
di69T52dAMlroVRLNNi/5gZAvOPoVD2Gq6z5aNgqhbK5IPtXJ1e/krL5VHr96mlbUKfFk7/kh1ZR
6qrHWBNEkcP3Qq3pa3D3CUrGxaxWuznJftnCYAF9AEOKB+w6CQ4FfxbP7XznxBBEqj6skvWdeoHk
oUmLL3KGHwsi5dFRNkDr3hPYFo+PgOkYq1c1DsfV3a5mudS/nYl3Ia02FXhKxZNnjuE2mVdjTb8E
C1w+e79TF0BGeakZIbNlEBjS49zzXN5xIH3xCiCqRJ5Kv3X1oLWy9mgi1Q61xnDCZdPHd2dI7evI
GRdb9Uogh2YlLzkdIwTq6/pl3bZbqtVn10z2oul+KjFeKk+fIlA7M3BMeSL4MdIKdFx95h84q4aw
AkIDXGsv/kZOAVwH/waNc79NeMCzpjuNhXfieWXZcaxmpy9Fzlo6e9wn0mGZKdo9DMaG/D4vjy4/
KBhYWUJ3SP5O5nIBuOBlaZvj7Hg/jSf2mzu30VIID5YKzNrc7mC3Z63hyv5Faq4KzHHa+Va37xvx
mFg+noUEqa2UaN+oJSbqp5sYFZP8e63xSkDNnjZSM3gsxHIgyJuZ86530qC3Q+WtY6BkGaUr57DY
xENhpAff7H/NZvriahNek5IF03E+5gVZQyVvonZf1qlrKUohwl9yqfoacRUws6Gbb6z2OUugbRBO
qCWI6DXfk3tlZDeB8exkYHtC6EYk15burWZyYQ5o5ES+zi7Xn5syQ+dqrHm02tmH5t0FEfnvDTAH
R9lNYG9hHZAn5kpGoTb9R3qlfilnV/uVL5qIqnRA7zKI7v7lq9hNJj1Gyn7/IKN6dFtv2qHek+HU
L/1FNVzLQVOLYtrVpaHzow1dfg96Xjy4hTXxTgJjjyWSxcLHpYSMMgdfkWh73Y0/PW1EhEJu909O
Y4GHgX+K0BgnPvgi0yynXaFMZsac6rSUlrmR02rBDlZzkx7LlDUbw5r4hfyIXcRUEltAknSYhixg
cXK6vhubOVIr3OlpkIn3xbRrxG3p6X99ZrjzkNl2XLRInXmGh4d7pFeguxnchpNy82uKVbcWtXgk
X1CLSwyAd+vNXZ+Z0Vpx1uWCxFIN7qlZDA27A/3ZITxWWkYOFtJra9fW01yW9ovUlXtIO8O4ao2A
b7ob1upQ3Vc+HQn5wUNdw5S7+i+bqpxkx7SyBatZaCFJKn7BlXqXRyZC28vNT/blmq7cnX0btVWd
7Cf8LvvB9TjliT973pSFy4x/XJRTfr27xw9gBOppqhpkt1u1HKfxgBWuh4oNBAJ2KOn8lCgpHmev
60+1nSa7sb7LMG1PPhaEmRzFUraHdkRvJCSLzeit7sEbUx400xmacEScG7lWxXgyjB0zCBDSF4Nh
enBkm97EvHgvLlMWJCI8nOIAttRHVvrjbXGd5sWs3aUP50TbfrLGWh8SG17FlXmGXKkvHgvPHi6d
5qhd4tdrGkukvHtLbe6VidQ8dnqmHgUVd7GZ0KdaK2+KHM6xIMWBcygouGAhALvG3/EjVvGYr+X2
hG4cTibr02fXQ3zcQ5O8zvPszURUjcD/penfBYka6l+3L37n3YJUBgmhYcBB43/kE2s7Y9isJwdd
9EvWGd/FCpaXN/32XGPt3tFMAjKNneg4YMuINY1yP9NtJEP/2oTmVH6ieTJCXsczXw7t8hVqE+XO
X6ukA9qWGDzhiq5N2pqR7w+fODz57fvJsjN4JuK67rebozeEZDRc2k6e6r/NYc4OdW3hsulUexpJ
GGAeQjrSmwbpSXNdOrzA3fJBSA2oTaJr2W9Ly9q/wmvqkEN2ig1hP3aeu+LzoYAuZYxpX1U2cUXU
lsug7cKkL1u+K/tZBahR1gNgXhInuZacpOvAMC41JBfvR1j5zkA4ykTEtlSd+yw4wDIWQIxYfunr
z5VjVruxoF/by830XZlKO2BLap9zbfMgEgqdRVlD5XInFyYYSFe62YfayuIByQhJrVopUI4n+ilF
7RvDRhPD0gzF0VMGaphpUgBziGZ2hd9Kthxsd4HlLslNT+S6T9ylu6EUHpeQBURmUVuO1q/NmhhL
QQPqv9wULV+xSvqdrmu/1Dju9cYWPJfLpe7s/4OV6sgUMGcNeqUHAwbxssl5+CzthlyMekSTYBaC
ZngXfnHoM2enWeYSkYGmB6NADBzoVjF8jV33XJOk/AxVZD20yvIeBHL/YFSuyoI69yWq+Rm+2p/z
9FMOuvlpTz1SHbj+Q4XlPiq6df69Sme4NtKxfw8OCJ7VLc1Fa5X32HTuzGK5+SHxqUuQw4I9ZXMz
YtUovScrq3AZ+6sfd5VmxGblfcvK1KhIcbjU7swE4eUiWrfJD+quVjcc36C2o9eeTXvUg6GR6clL
kpqqmNLkVrctbtq0OyjTaXfDshpUDAt3ed5So3izp2x00OrimXMXhKlzibAAZxs3tlrVfQkqom5S
Y6wGGH2t9ud4cNgt0hkIKpNqi5fNUydjHMw3Uyp/32u2HbnDYu1KqWHiHR3jSusAO07rXw2f5Rsw
mCpTIyyreoTo8dvPUuFZ9LdyxV3QEKW0puYNxTCzYW+gSc6X5iRxuD5OPXaQiP/WfhaYKp6Mvhn+
KcudnvG9Zgs1LzL/VVlqfO0Ty8DasUrMwd6ov+F8zEAElPfS4D08E6WmwnUZICVMgs9Rknr2bqHe
acfjOh5M8htjS3PLW28b4pDWlvVQY9xCI9MwBXizxe6+GRhxEqPevotOfGIjM4uQKIymDypN81+n
ITePDsccamOYvrCSs7/HtAQrKhPxMCVKPBhrBleFGtQeYzReKbwuMohfnZ4gZvH8mVNjssNMOHko
Nr+4WslkoGlQxfKFHr14TBW+w3ExivzsrU577GH691WpU2K62VoeJGmB0q3DR2TXqkdKn9SXvMEZ
yFwPkpD2yfwhNxcFr6lDjVDJst2Ft2q/ilwZuy1rrT+dRUBa5GoDdX8iZ9Ns7n80m7zttTJU9eGO
24Bsn6IcJ1hckOwgW2YbX6buOH8nEtIG2MutudbMBFTkLEru9I3IJKf3S9yoXeEfXF2SmzpV4LNT
Pv61x4qnGF29CvUFMjaYdGRkpPMaRJclJZ41/GPYPAptn6/gLlx+umXCPwMy2nd0KPdSZtR1XotX
v1fVKfetpIgoY4ExSZRzrsWsxXZG/o9j18XZbUHD7c0RHASldRz1ZXkqthb9aHFvjakHkUD8N3n9
aToT0Fhfonmqu61H8z6iDMkRBMTpkABmJ6hpIAbQJlfz2KLfM6zPVBPGn7XipG0ggkPwr+mNDSm7
2An1aLPH/NynyXDSbfapZWnlJ5lC9VPazu3bqvva0SI7CCxuacNUz6xI9CK9VWgTTyWG7KPQ5u+a
SIC3bNDLz2ExRfOw2qV+M/3iIBgo7hZYf7W/zael7O3HbGC66g09g7zO91ldPItxbs9T3Xgh49IY
FnQon9eKVWxaxu5kU2/aaIQbTuOzWfhXuzEefdGd07Z90Iu5vSMML661oNQ3H/MCzKNws4uhb7u+
U+z4MGsEQv/0G0v/0JdXGxdjQB4b4Kxd3sZEP7Z5dqyZBYLVydkNB5uny/62qvU62NO/thW/nNE+
VvfHUtmvnpyOuT/BdjhtlC3W1VH2h4/LJzTy9rsq5Bmk++SSqsHORADFenQ3uw623rorcjoCPTb7
dWS+YVcZ3hZrvrkLiQKD1FZQHG6kgV4nEhSSHP4Oy3G2Wgi0E/NpyKryROzD+JDl9f1y1j/Lda3D
TZm3treP3GGoxHQw1HyZYnQjF9sY7gDM/Ly68AWyaxP0/NW5ZJc+bur/PaUjn25apqMYYRJzuz7U
brkFScfzOtbNQXVI/ToN9ML2uniSzZUc1t2qlycXOncajZd6ySgeq99Umzxhqrg1qj8KFhDl+S+y
9c4dh5g1++9ehvKNwvE8UKZ7Lh039pbitR1SlEAmJ5vrEj6qHHEQaNPWTjvwaf9tpbevJvdoZfyF
c6kFuZBHpurjWlYxR8o/0JhjMU1P6wIAuS4cy477ZJbtl+fC6iYdBDeW41Cz/7eBXwvCKiqjwJ6b
b7+s3H8Zm37cAcFe1soBtzO5pNx6Z0zq5s69DEidQBaTVLCcFtBH5/6M6JfC0jH2NiLXpEqfCz95
9LIKCLG27t5kRrzUw3pkdzPLrO59siCjkmSx/hhWqz97VbHfMu5bYi4C0EAval1vPs2pf97MOj0v
yjiVVYUfBQcP7vdwmEjwGL1zwXJtjel5MKwdRM5Hs5V/YUlPuP5u9SYODNjXHFkwwkknRbCEh8Hx
+x8Ty/LdBfisLUW1LxDCkiiRvClaC6WJit9Y6ueq759BkZqg21K8wbP7Ny/UVyudo55V6Z6WGR6X
wmcBG6+eSq1gdZ0H1/BfKeXwkfeiREu8s8izj4pAgmDYlu9CSx8SB2vKWiIAkQCMoCq+GF82u/pj
1D1xElwDstYOScJQlA6vSC/ekk4/1iPujKK62DoSIGEyHOgaDmxj5PuR6BJqvr3MCFduM8vZzpVv
IOcdtO6oMVhgsZ53eYKmM594IlBg3pOqD0LKRwTVWmzhfQv6yWOMpf4rmhh6d5Wtf6eE0QDbIN7O
07dUdTcSRAhsnPNY5eYf1+he7bJiloC+mNNvC8FFMIJLk8ry3NO+51dZHuaigPOYdMkKj+fecFdy
R5b0Wd5Tllh301LnI1A7wp6lv1pec139LXQ61urEPxmL8zRirKu5EYLEXN7bWX/vZHIgPz80h+KR
ItrfLfFAhdh2lYd0eevPBnSMaKuoyPqYEwfmK3t22umohP06D/5H7gJ2jYN9WmfU77Kfb6uV7e85
Jws0U+XmX5z0D5SQv7cafuN8gFJEB31s/uPsPJYbV7Ku+0I/IpCJhJvSUxIpb0oTREmqgvceT/8v
9OBriZchRd9Bj250pQAm0pyz99qapzZj3t9Mpn2NII92TGfR0nO5qCLpsGj1e7SrvRTJfP7R1lxM
UEF40WXqvEnEBgWIgiD8U1YvjdsdKut1iPYSN5by3XVaWWzs2FUGj5PUX6vQL8vuNuctI//yrOfY
ue8tTmsIaDmAX7U5l3vEaXqm3SLZXFQJoFRz1Xp/ZcnF1sOaP65bix8HmVIZ/aY1u5rQQPveJfVi
9gKxFunOIpkz9+1lkLXLtLr39WLdpYSfk49TWulu9Cg8IsXIEvq97rxRhvR7uWU0v2O2/sDeEDq8
bCyACejAgBqM1HU7OpitNt6USUkVA3Wb69yOPQ16+1Xmztap5JrYslczNi8t2mdB9zfxrkQcr3DY
m9VN21HINZ/SUlzY8kHr/mY6kmgXk5exzlK0NxTTM7AdOfrSNgL6Yb41Vb/BBovI7L2AuYJxPYic
jSkfMmwsZoUGBqSJQZV5cBFGc8PO6SrXAY1vhHsSGpKBd8XQH/waXZn3VoTc6IWBHZjDZ5/nVzZC
SLenm1VNFNpfAq24nEOeuXU8+vQaYs1bOH6YrawWjAX9ubkBEcrsb0tL3ElJ76SDmJPiqTdL13iL
afSWFuoutOfUtEywLRF4Hzfk7BUT50E9Tka/bZTGodZew1VFtoHT/0+eJJdV8Ww2Le5cfaVScYiM
6wzlRBBspHvVmC+iQ7BlvIy4LgKJCDplc0q4GsUO4oTZpIyS0XFJtHf3IbbAMUCz4UbrWtxgqV7q
ykIhqC6iot9O/XWc3JbC35eDtpicp3w0VxGTufCxoc/VGMz5YdDeK85tQWc82AbNSh+iwhBdT/5c
ifT4B5896a75Cn8XnXaAwrSOU/+iNpzrsG42ivdRSJxi3Z2GI8mS6CGTGl0z+TP+dU/pyWIPLRBa
i3TTKpNuQY6orKEAiYY5HrdhWd9kCiVbMO3CILhunNu2fSnkb0opV1gP8Gj0G5ZiGAbPRvU6BYdA
+7CG50JMa8MCaYmROJnlPLV308clrqF8adqY+2t05IPg4ELZd4wibgL9ykEq63nDym0vy/Y2Dg2Q
6r+C9Ni15qGlIzr6NGe8g6Obq3Q4dsmD4dhLNkxCn54c3UOrL9ZOfudy6pt64+i3KEWjQF5Hyjh2
EDEazwHU5lGCjJfOdFmZzjJMn33jsZuuY3HnUMmtbKzD8jWOEI/qwbs7/PK4VybJDhnztpfxMreT
jcXdMu3vBgnJt7hP9HRReM9lgPzWRNtrAYmuqNnSr6O5i6mOPGCE8FpKCKJ1naYWh6tn9HZLI2WG
wqmzsiWwdVRP2AmGbKGqR8e+bsMPykvLmrlQDR/pcNkIrHUchmmX6cl1N3rrTrlLj8XFg2usxN2s
tPETY13Bipw0enwyvjEd6Jgd6QzOjTJNilDOwjLFu64pjvJqUVec9MpszYFn0UDJElQuM4AvdbLK
UF6Xgo6B954Z72kJ/yc7Jkb71BZ3RXc3gCWo+MoMzWVL3ucup7IcrjGaOugjlB7H9Ha03x35Ps2t
Jfa7sboStUU3ULtK542KC4Bd/plEgxYi2boTB89wosUXQXKQm8EXR2GoRU+RYGJZyQKxy0dnB1N+
Y1OqCVHFV/kTxmuU0It0fLCKQ0Y7IGLNpUZThs7tkNYvVQvJoxzxsr94wMUGfhvNR8Khv2gm3j05
rgMOKzX9gpyy+bzYlxU+gvFWjOOsA1hl8b1m0ujC31+BZTHkTdAcu1Lb6w1neixuo/uSmO8IF9ZI
Bpb6CJ+l/9XhV6v0Byn2ePTWUd6DVQlXg8RtIbNgIRBsq74uLkaXLGpO2YiQ9Omqcuu7hr71Lq+i
t+I/oMRsRwdqVdvxbV+pB82Sv6fKCbH55h+m7v1GnIkYxuvfdL1+TYZ4XSWCXTjem5m1S8xflQdd
k990Sh6L5Mkz8O0C3u5qJglOB9LLF7X1x4Dfm72E2S8P1awuKdLad3RPUBceckw+dApWontM9Q7M
gQ2J59hWxx5DUxp2a1EcjOlxGF+GAVeRidROTrhJkqs+qq9qBQrPBrUzxEArNWdTIphswvgCdkO+
GmNmAQUuSi6U+caKBX8qh4WGRLSgLxLG7q5lny79cp0P6fOYaDcycI+04P7mHn3g0rsaDYvZMUkw
Rz2qOvMwWd4moMiV6f5NmOU3tuEdu8B5iQuFb6RUu0QP98LWV1g1NkblvA2YGN3cuaa7wHRu39PK
v6e1Qhm321ZDfdTS/DLzs5XSw4Oe+Mt2cNb21D9KA+1/1ur10hYplZ6QLYnyTbjqvenGFj0bS91y
4DTXPkddvv3uT9OnlyIoJt6IOvqCFaE3uueAosCikT3ST40yJ/w5kFQB8jjlb+uCcrPurE3VcyXi
7FJ0xkXTMtPqYddWORIA23gv/CDYIpBZKtu96SV3j9K00VSO4NKk8RgH3B+xyzo1PsqxDh7Txnry
XXEPbuqD+ihH1n4b6xEh2HITqOjCSEeKXU7frQYvvhrbbh+N9SGNEF9F2m3U5DfBZByjMX9Q0bQv
My6QRqc4fg4hVZFsryUhZzafAgczdRv28V7kwW3ZYcILg+sOvXLncelKO/NO5fZt5de3ufLf4Zr9
nvzo3iQxge7X1vfjY5ynf1Eho9O0xTELy2u3QQ6J1TNsY2+ta9nfSHjvfTeEkAHoepvm+GYXhAJ3
bp2suZjdTIak+VLiCjXBkkxk75AyR4tdmMGK6yyWHWPPK97F+iwcSjHpS/GeJukjsgeaOFlTL3oB
gTD31EPZDB+YvClaqhIBuhSv6Sy+hZews6sQHBOeZ9/maF8VFl9PaFlI6Lg4Gi3i/TjoQiSYNYS6
4Aj6sievYS4Eo4daiKR9G0LtAcQLiurEp3vokEBUAIj4XeWcHVdai+WIPulLmPh0bAJaVq90eOWh
IMHyum0w/YYoCXZUNYNLzxBoy4qIkh1qwfVU4rBjxYjFdRC1+TaiRIc4niyzho0LAMe9Xw+/pzTE
jZBftEb8B6T4Lf8SSkruff2Uveh9fR04zSUa5A5rhME/lB+iKMEymWkPOpfIDe4BeVWR1LaunOGt
1o0rQkaqhSGhxwnNdhCRdn8sk0qx08QOQRVCrrvY3EfpwJ5sp8/0mgbeEhpKPYr7tbCVWOaV027M
HjVO6XBECmW/6sf8VgD+qqr6vUM9Ujv1nZZI/xBI0lwtW0JIzg3oL11zidL8Vzikx8EAYJAZ6N9E
CE5RUOjxTCSe0/AyKARcgWofTdIkVw0lraVTsg93QU5dwEdAI+JiXGVqQlCbqKek0R75LH6FuHMj
zwSgLen8lhUuRNMewA30kXYw+zi8yn2wA9jj2mQlNCGvoeMhJXB8f+fVjr0KtP7V0m1tTVIxsrFK
VO+BWer1zteEOVxn0O7VoR4zDpdcHvHQ5Gob9EZzQeUqe5PW1MKRqOKLykjdQ1nl4YPApb4KCnzi
TRAqqvQ1spca5kvRlgixVF1sfB2Hhsb6dmyNkINh46O/CuT4oJrIz3hA/YNg1XYudobmXyNpBrI9
ighRhwjms79HVXuDD5sFopkcs7zRFCEnJDh3sA2aImGF6UU9blyz7ot97CAKQ8dYtGzBNOtXJLiW
E3SqKWoxKmHP7vMSFXjFqveR6EOA9GlokYBlmOyxUWeXKm6yA8ri9I5uEB2Dqs53IS18UIRdsUMd
CesHGdyz3QTTzZhbxWtZZ8aGcjAeWuQyeD983KmeX7+lY/PuphGJLAFSQKMBf+nNvVwWiR3x8phI
2oI7tfennIZD74Tgi2JqX5r7HIT2ru4olUVqJ9P+Ue+mXWty4/NoJKyKIm3WDQv+vvaQtlNArBZ+
CD/EDO0Latwoc/iS5XQdVPaVh7BHqpqVn4+DA5c6GFx74il9GLVoIyqET3y/tej3dqBtDSkPXJHw
/Ttc1gvL6Y+hHv62Y9T+3jQ906Lcml165837eGYE1BxcJE604q6QplwEHX3Zzqsx/ERD8uywV154
tIPHhUhdB5eoepCZsrgQNU9Z53IUltlKS9ASdfIKm3i09NrgFRk3zmB1QTgtfKJwXSThVeW8OCUX
stb5cBOTa6yBCQw7+grn2UpDQ7xi+cdInBcsoebw6A3me0nRN8im+8YPnwyTwo6OIgCdrtOmzwUI
AtpUl5k2XLN2oim35Sb0SyA2k6XtXGH72Hjx/hjY03YTBJZFpYZkhbz8Pmq7u9ryXvIY2YY3HAzN
u0mSPl44VYMAMkBqPVXub/ake9+If6FBUHm6iTK5TZthhxS6X7g+eZlWBkdH0w9m2FM04v9fZsON
g6BEmZJyapHurSER17XWZpuQVRYnBK6/oE0E0uGeXh+Wg6HBMz6GVy5nqwp2rRsnH9UQLyGRbQO/
OqoCR59VGzTzx/WYBb9aYfwBaUTNI7z0JvyWFvnC4YNdAYtow+0QPKWoY+0uYXHRt33nvFhDdl2b
0O5zPa1xzWn4iJvfGuQpWXsrLOaXulBbbfBo0MlxQytopVXTbi4TGIV2lygioQu6XKVk2yjRH6Sp
xiX7Q6KHM8syPDRs57IzHi2FtnOu3DR6fAjLGHqGhlyavfCxDIrHsufqWyfFTWPR00SLcW2G3cxL
SAAcOdHVpKcbibSXNTS66ovqKCiILrJErmjYOuiivNdY645Qm8s17fps1aVX7UwXs40DGKRLUbkb
P8t3xUhjQJnTVaw7l+7E2TJ0N4mdbvLUemzC/NVAvLWgmnBDVPoywnUkxull8rpFYdDXdMfLGCSh
VnQX9KW3wtag2Vh0TQ08ItO+1q1Zkqcd/NHe2kCuDOrapY6hgS+hNC91C+5uRc/cpQWJizuNp1Vh
jJumrPYEeuIPdrBGhLHwN42K7oSf3GddMC76vDaQVdTXdYobGJo+b5SrkvTWWVlvjbiljkigInNo
1Ba0lhEiyJvKtvYyQ1rdkhXet1fYi4+V6NcgLhcdJDXT7C6bInrwPXs91I6xt8tp3lW2ZReny1AA
qp0ke3eFfboy/pSjdlQIrzUEx2i+ub/4I2LPurYfI7P8ndnu766abnPR3+p5AHYnTd+GzPrFUVot
C5SzixTH6toGAMFnWKHIj+pxQeOqXyInoXgTTleTWx41ynPgCceDXScdZ+lKomXvKZzhTFuOPdFb
I5CeZGqnZaDna+U5T61PuFHb75u0vrCSmO60nj9mXHQzfzYd+zGln+K+EPWuMi0oGSVWFBiut0JL
7hsvgDWW5KskMC691ruGQMilQu/NY0XtdWvZ+Mx7YE+YV2iAamN87frNnbDbneaH/W+svhaFCfJG
+9L9pabSAGsUIpLCeEZXRL567giSL+oWU1/86sr4IfYyREWmeAjsUVumU2svTNnfNfQGb1Ss2duo
97BBAC91B2AuMtMOmZNSdPKsbAvsQTwPsgY9DWEiWIyhOffa0gkZGhX1aFgWvqauay8tLwanZNPE
UnkjJ98sKDemQrvoy9DgWmHr2VvQzS03E77r8KTnExPcixSl9q6vdxo45BSsmDuXbLGdSTCkYPhh
QuLQeTHMwRiOg5gE0jVP8H+qgLb9SpPExfHoN/gS0taC2wbj8GOatG6X0Kz/FXlRYMJ7s9M33Yhw
47Ck6xEt8sh7qYJM/1ubpVtcxGJGC5AppdMF8JBemnbyqPsDlg0NB1BCag7OKQ58U5bNnzYQ2q6J
YBSPg956B1rzZbqLwXbs66rEpWcFYgEanDO0jbd2GiAZAVjKdhmnBShM2NtxsCarshh6LJU++vcg
TO5oPTpbiCrOpV9Ifc1FBRrlLJ6mcJpsB8AQzz5+rFcJA3njNpS3KzwAh2FSOSI7OAJ2mEKoMGS0
R4FivqXToOaDuL7Mm+6PD1fZMTyurII4nitT0vmrbL34Y0YjLge/SHcqKppLjjQgKZNtPPUvHWcp
gMDW8OBRKeBqHb/HTfxYN+7RtnEmlTKEF5AbUEk6/1BE6UM0eO+R36i1L3swhWPhc1Mt/3IOfUTC
6xz0oKFxm2f9En8u5+OGvDVwfPoq9dN2TabubMFAuYHvm9aqn1m/E52NvORtrxQTeYc3JcF2ASMB
+DvI6iTLj1YJxqPX4omWATyRPMy5OwVGsUSCMSBsqd6KtLyuSsunu8eH4UvsKdzVP8AF63s8OLcS
2/m+bOQT1V3Y2DpdoZzyjoLf2qQN2jJor0jMi3rruoSa2YMb4pMv4zWZELRSHPcwGvC3Ok2ASebj
3SQjbjOzCjGKujX8Ig1095g9oV42wDkqKjVFhPE/DJ/CHhBHbXSXKugDrDFliOl2jvZyQMEW7O5j
CEIxLNLXcAje+ox2dzu56c4ZZkCAwopaxBg2az2HqVEFz0ZC1blrOowUBurBRY11eQ1BPtvhgDYe
Kz4TVFy52S4JoDQ4GM/iQXdMXgLCIMZ1oqLxIqgxuhTCzndWmCP0tZPqjvbryPuenJvR0g6KK/pu
LKZnyOrZLhZdd8PRzn2vpUvLWZYEqBa9LAGowAOjuzOM7z4VEm7G5YDWgJDGAqwpFtWhntVpWawn
6boUfZVehrjvX5N+xKBiq5IzkEhkfEFphwnV9A4wUYfaqUznnI9RcAGMWmr4IcdRr7mAQIWfGQor
ghvg6NasyuAst+WUS0cS0TjcDdjfqsBIIdLQ4jxkvUEnjej8De9lNrOo6p6XNstAbRYFFj0KVDKD
mdYY1UWbNvyu6K0WbRuFbILIp5yem3ZsBMXRr+DCu16SXXa1TwwNLV2VWuWG7jpdxQCKt28VL0pG
1Hlqbc+PRGWlzgkZatwSE6kyEX9inQPQReNEA2JRpPGDCX8Aj9C8AbM4LTtfcWrJEdzWnWIptq0P
sC/O7O95jBv+xca070UdWQDicwhTzlBf22WsgxBGPMCG/RL0abX0VfXh2iaf1YSGJrG0Ah/Q9MJJ
KebWYWE/r9XfQUtwlQ3TkULVc2RgXjaluqlzyY06xjhCoMAmFoX/1nuxgWSY0rAn4ort2vFXIrAf
Qs1k7S/rv3RjDXjIKv/jZnwuYMn9A6T4aDsV+E+7SB+WaZbbaz5Zk39XhVeB478ADYPHr8s/3ug6
3MTg6YgRNCP3ICBgIJ1WRmpheooUeHM4ZfmausnEORupqT7Mh/puIAVAVPVrXzgVDDsUoLP+tVrZ
VEzYqhtWjSFOR0yMQ2ttvJLaa2DivLdmoXVk6QF+YQTU8GJ6eZP33XgR66hD/NqmZ+QXFAjBs0Cb
dmPnENP0eEXX2V5GZqFDrrIR3im72eVdkRwELLQnU4iBUq1mPfhkvPwySYOgGtZGyBeaZDc5Sm6q
vHCe/dHIdl2AbkdE9JLVmGlHQ0+pvfIJ/Okqf7pyJn6PwqurQx27eM+s2r1TA6CiMEgwLPmey0m2
Kh96K7cvuHWWFzm23ruqIjqMICbLQwqigRODRzhDmAb7rkqS5iIdvengthWuYD2jtD7mFZ3CZGzT
mSXbkhihuYa1CQMD/VgORgf7U2YYw1bSDnn1yECkdl72xrYTVoV5wW2eQomkeVnU6CApOSLe97SI
Yjfln54KlLXUZkEj9HG6HWkj5yaZcouj8rWaHQJSt5JM38DiYAOOnDqm326KWGEjTRC1Chukhidm
WIjKm9yGIoS2CT9TYe+qJnjpUk17jQXl9y5B20TpjTw0sGGW/9EE1CH1xivXarTtVW5V3q0w0DwS
AlAs68Cot2i45+Cq2Hts+kmu+5bruTek4VIWY7ttStPFJjuFL+boQUQRbkbzMLQ6vFUeCyFoAu9V
FOP0p2v6GF5QEPYc3kFF9J6Z7TQ+y7swK+V9pPpxZ9lj8ldFZo0TzWDmLfsqtC7dwIgv2kmEO2Q2
8kqLyx42Uebe5nZZ4NCqFVZhuF1UpAH39RltdA6PxOHQpx+x1AGJRYtXD+Oya50Iff3I2R6F1mNn
C3ULl8/8PfQem7ie+wV9u8LOjeOQFPVLompgKTAAJTuVNt2YjSN3TVZAR0Fs5TcUmRNx08MpXEvZ
qHshO86Qo0kLgblRFDSgfO9ZRVnmEaGSz9+6Y912jsWRJoRIoJUyODZTWq0cCJFrvVbdi6HPwGe7
05vb0BT2gRfor3wtt+K10H3jomp93QOTWSLUjEcWGwplmXnRBwm2bVmyRXOr73rGFiE0WS5snCFR
dIuLlF7bJswFV25OHTceizVtpLSs8F2XmrmEWVf8SVPOT+siz7Jx41uDkS+SQCBmkUZjzAIQY11H
ib3BvTG+arGs1jZRaospnfXRfqaOmPyqvTKHWegI9WVqvYLIkAmUHLYEH7HbFG66tM0QmQ7iJrTh
SnlhmOxq7gnVOh2t6snVVG6s/h8FLJEECbQXR26yylhqHkDGiNs+jE8DRpoGd4JrAhj/VT6ovZoN
q7ZF/5lrHsu3B3rVMzhNccsLw7sIEpuQD04NgUmyhgyr79ODziQ9U543HdsgdUeSc3uSJ4WY1A9T
9mvSNNWtuPa2mEHodO/VNe3eQ3hv/zCglIQFfU3QY0DHotDEjYMEwpMwIXoUyk8FOmLKxCtaTIsY
OtFieHPtRdnfsvarhU1iPBvvtoFWQt9x5UZbskdk+kNykjgTneQgKRYO2FlTF6fhhPZUqkw2/Cn1
elipZcLZ8Aj01bvnvGFeyBXNthF+yQ9pSnOo1ckLcNguXGmZFm5m5ySBSo5upNMRIzxTA1Pb+sVG
JuLd0sd9WNQPsar3eTFusqE7fv9Tz7/kd+OeBNMZARHDAWS/jayye25n5mKq3eu2/Y/u1b6wsvji
+wHPxEY5zCw+d9dRtnX6S5M0r3ngx/ilE+8pztxrOgerOGteKnA83w91JjTqy1DzpPuU8RdmweDX
kWw2YzmE4I6GvajphWVddj1bZ+k4zkTjMvqfc8vJzvz0hCfZiZ4zurqmMWwWPsYwHZzrkZvh9492
bpJ+HmP+758eDbKOkiHd0c2Ujfdh0+6sOv4hIO+nIU5mZJ76YHNjfqjWdN+4Y3/kobn6/inOxK59
eVMnk4875Ai1FoooYIdLQkqeNLJJaAv8GCl3diYQTuu4LkmqSpysZ24Crxp6KgqUQ4XxHQRmsGoh
DJNh7+yNW1AF5Ham9i45RguSny4pXnz/pGdfpmtDziGakYzik5c5JLkrDU6FG1wc28ArlmTyrr8f
4uwK8mmIk5eZF6owq8bipBenbPECLibStSh8JmZuxVXnusSrEEX55ffDivPv9r+PdvJueyPSxqrj
3D8v3cAX6oX3RMlEPU47Z9UtnYX/azqU94W9jDc/pTD/9Frnv+3TZzDVaQZhiLEjMMFtpG9VZm+/
f76zc/TTaz1JI6xTq/Xs1m42jvHLqHFxeK9d/0PG79k18b9juPrXxxi8Sh84CUDTrcSHnLhEwA8N
EMtUqfH+/eP88Mbck402r1upaToT0acdMvaHmAzH70c4t6NYwpm/MkJq+eC+PkxfSivzEpepnlh/
JlNhlieFy0idoxZyuTfcf/Hy2DSlYStLmP+IBqxsZ+TsoLFOSWM74xfiSNLzeyyg133/ZOfe3eeR
TvaTBFPqUPSMZBbFrBfEWxGhC/l+kH/ON1PouqUUkcLzCj//EZ+mdIDCuagzt93QT4XHikUdXXmF
oOP7Yf75LF+Hmf+MT8MIpApm3jHMBJ+k1a8i5Mrfj/CfRfXr0eLrECcLUolln0+HIWTq3Id1R6JD
f2Ho3X6KyY4JYSrYaNJG6zHFoJ/jiMqn64KLjmqxdpcTqBViF3T1w/njn9Pz6191slxh3iR4SPfa
TQReXgEa6QrOH+lRr7Ob2vlpURbznPjuJZysUA2pQ3Xr2sDLQVrH0XDV5TFYIItcsSuT4KU2D/c0
vW8nmpo+gU3DTwG055/XJSDLNKAwy9MPvmuCEnNBt8l0xDz/oSllS1j72IL0Rdd5y+9/9Z+GO/lG
AsCjVF2gYzjIurjZEAxULHM8x3Z2U1Iq/X40Y15MTl+vtIXOx4b/ixjfr9O4dk3X80sigkYX2Wly
ha4aEdBc/XqmcrdLITh3RnshjR67JKw7NSMZEN0g2Yzsy16O+1n9UxBtOV7H8SPBHlIRZFX9ibD0
p3oD9tVa6pArS91eeVWzpBRH25FgGbIFBI24759Hnvv6pW07DgHfzpxF+/V5Jomhity+bhOm2Adm
4UQMC35f2I+WAHvU3GctmsY2vqxA9UPSp2sN4RzCoRvvQxgVgt5l6UNwaamoxQtRNODboTIk+pb6
4rHR/bvv/+Kf/uCTjxx+7WCYaQaLdELLfW8UMMF+GELMU/TkR5ZgCnTsJ9wYLP3kR1aNSX9k9PvN
FPYANWGFaSGl4k5Q/yH3jk4e/SkHREE6UsY0xYcS6Q+nnH/u0CZ/AjQmkzwk/oyT38VL3ZQkAheS
T/foNljC9JVD39QJzR9m9Jn3+WWgk/cZhp3LC9VgDYv6BmATeHGBvKX+33eZL8OcrIJwvkalzcMM
Hufgthh/6zGGMWcynv7n+fFloJP1T7NwkyclA3mOvva898b6FZMR+r8PwgGUeqpuuKZ+OkFIqAwS
u86xuKTE221doY7I4364KZ+bArZrCOW6FgvOaV1Auj5U2KTpURJ0Kz/NVkgYgcpS2EvEv5gEjs4s
YyGQpjy9rhAwl/o+qrzN4Bp3jUeORpw9+KbxP5+c5tzm/w5z8tuYbl64rT5QwGvfxvYVkTPRFh8x
yZPf/zzn3pyjhDQN01XUk04+HgcEE9iJsd8U0VVb3sWGfZ+n4GGdevv9QGc2HybBfwea/5BPh5o+
ywYyqRmomwLyAW8UVe5gYv/Bc4CL4PvBzpygJCm9KP8MVmt5Oum0wki6XAD3svCYKKKdh+nl+xHO
vjeCwk1b8lj/uLVCfaYGVyNnHORV0XKVim5sj6je5OH7cc4+yadxTuYBSr1ogM7cbQRuSiQBsM1/
+HbO/jDAabl96/LM9bcC1xPPy2dd0aqrCtxIh9R21pO6HfMfDnhn3xrfqGXOnypfz9dJ4HCaSqEu
95AT70ZkHDkqFsuUOMb79b94b59Gkl9HqroGSILG2tY5b7r2t57+fv/vn9sLqFj835Oc3KQmd+xU
W/Mk6Pj3ek4ZOkKaPv5Qefzpfc2z49NHg7zWMaBP9Ju5XURCiIkwnKNDGf+bre3z45wsA8EEeXOo
GMiByFk4H1VuwkL/+P6diXMvzcWLZBs6LQ/r9ASlBwXxW3VEusLSvdafxtfgPVhZv4Jn95UNLltn
t1B3JuOHxeDsqDhAdHiGHBFOL72DMQ4VpR3sM0Is3fEq07Bt/u9FJP7pT4Oc/FIxHT/grDiceqs+
KhzcVas9ff/6zn2oruIcbTks1qCRvk4GS3pWnKFw2rhRLD+wiwSHLjLJUm+Q+MaOilGAIJj+ftBz
6w9nXQHaQbKDmyfzvA/UNGppzBc7EGxr65dZHf4wxLyEnR4hOVDruq4s0ohP7wnkTkcjXnGM6078
N4pJSuxrbL/BG6SkAxqkuwQY07+ZE/8d87Sq00yeANDAzzX6iAInwOeHInv8N6/u/57rtJwTUfJT
QjFGndWYNDemdv/9AGcn9qeHOFnjqOulXYjsDqi+WmbRL8PpV531Q8X87AmftdpBEC9s4x/XHlSR
qMuKut9oRnXdE34WOrMGgly3Knzsp2TPl77HHb8fm/ze6MCPff+U59bAz+PP//3TGhhqjoWMc/ZI
D96mNI/gF1aDdqP9VK88+3l9es6TzwtIVFUGDs9p2oRbHIEQ5gGeF8td+u/fP9GZ383QBboG2li6
0v9zcf70RECps863OK2iffGydYzqhJ/uhxku/llzNr+McrIiqZn2pgccVNO/xnt8N1z5l/G62YV7
fx89lxjQl8NyWndb0kNNEgh/WOvPvE1Gd12ppKGk0k92eiNI/YREAPLTetIsMKJ540tBwkDukSwN
Gv77N3pmlTJ4jxYtK+6A9Ea/zhHEJAQS4jTbTIPW0jOvXsrM++HscqYPygvlNOlQq+GHO+2OUZvN
xthhEHSlRC+uZhjgwtram7ok5GcBvvsensoKU8DG20zLcYVzYJM//4sn/fRHnHzzPkqtgsQ0zusG
1MMmJuw2/zcv89MQJy8zs9Gr5WPPT5eGK1gyt3UFKeD7xzh3FPjyMk9mZ+x3kWrgvW7s+35dHvsD
LxEC5CHcyxe1qZYIJHqgGz9sNWfnyadHm7/MT19eWzo9mh9GJfYgrxWowu6H1UqcWa6+PNjJclXH
dh7rNkM4r8lDexwfuzfvI3i2D+1K2xYX6jK8L9+QOX3/Ps9+7NRhTNPlFO+c3krrEgGobCaWFFrz
JVKqHCFdW8pFVlxnY0kKb7LqUXZ/P+rZhQxSF7cgx1WWebJkpqFmyMRX3Okq0sJ90i3w6FQ/3E/O
/WZCxyYJhs0y5OlqiVoT0aKv81GNJDE6+V9aFT9N+XOrldBNB/A+gcHW6WrltarKRwTuG39oPuLC
vgK+jrvdH15cQh+N8Ke95tyLE9LQueArl/+drI4Nob9qNBivNrU/VRCDIYL97fv6Dz/Qucn4eZyT
1SLUAmUP+fzufJjgCl/yAuXcb2sIH0voyT9MwjMHOQyDlq3QpnCUO63CWFWaq6LgqbgwoxIBXzUn
7arWxbfNXqN6MAlq8/0UPCMJMan7GBbyDNq06NW+ftKhKoKOzFpe5Xpc+5cJztQ9eSFLxO3YAJeo
I391v74f8+yMtNjYKGubFBhOpn3CdaIKW8RVpdgLEnlTkf/wu/00wsmtX9VWgm7ZZHVUybuh11uP
ZuoPv9bZJVhiB6KhJR2X+//XN5dD5/RArwwbsJTdCslgu51DTRfIrPBM/3/Srqu5baTZ/iJUIYdX
ZFIURWXbLyhH5Jzx6+8Z7X4raAhj7npry/viKjd70NNpus8BHoMNDl0ns1Tn3x8f6ZkYsigYsBbK
KA1A8mHUEtBTmUzoN/rDUs9/EqvXMijdRhEkJD1P4K0cMOR54DianenAuZMLABkfE9BWYGN7XzuA
bhn7sg7wIB9Yem5cPg1Qo4Ikwi0LV0kJXLKGLQxYpoS3AeDunysVpJFS8iWqFNYt2HAoH2QRg1oF
Ng7LLqMywxMr5ugsdmTV1iIA8sOOLUy/+5gLwzqVpzBqg00NMYiFh10EnavmfyLyMuAooKHGobnf
Gl9jiQNgYXgXAE9r32g2FVRhNTyPZwZDo+9cLyjgO8CNEJvvmLX1sFeMhRhWWfjmoqhaFC88CryJ
IStAkKPEGMj/i6LV0d11Zyd3IhfYD2Azxi6cAxwC7IHY4eu+YptnuJJIXfUqlnpJLiExBy8O30tm
A4OswvC5D7/tS9o8QiTkhkD6iQpdygvNBCDAKAQ4E3hNi+o1rz7NoNb4b0IoQywiaV7yASh0IRYJ
5RaTzCC2KLTHfSkb/hFbJ8h1NF3VJCzQU+YOkDiQaQIRpetfpe5HgfHcfQFbb8OQgPlqiTSt4R8/
SsCCsswnRQxWKG98aT6DgehbLJqCFcIlFqUlM5KcrW8DTgpI1DEncZVJBZjHKEolmoCTFP6QMNK4
VLKvdsUffB10xQ0FL2YY5qRHnVJAC0+zlE6ulLeWNKoY9PNmzKvvH97W11lLISa/ckZzBCxfjB4h
sOQKhkuAEJZVf9Bvw9oROnboJKri1YvPxA+atHAIXt2CNXYsq+eYFt5Xg9x12hfgxUqR4W/g4q7q
vWhZpGUuYAJSqf8KNNAXa4Av9ipQ9GLZBXPeCfDC/8DPkWkAMuEq6Rh2/Xh2YSYD0nKAXqWYYgT6
kmHnbFQWZ1+1LXMzEPYN5LwQRrsCEaE/LZt2cmsOcLkpmMbEkr8sWd0y7hH5uVdnuBJETGVlCvVU
tGHZNAi7gFEJw+ZXXumXpq+xJQ5szW7WbpYUmzEC60FwywTXCpIDWMnFdrsMXjAwg8l9cMJEBeha
WJnnhgjUChgKVoFro8FLfBTRdL0ax5owuT12f4v2AuCW/Y+0cXZwCSII2wSQyF09YsVi3RvAFUOe
BEzgNFBuwZGrgduz+T4aQFLsNS8Ct0u76KxicqvlB8mGoqHbrIuIhB9Vq8WiB2giLD9+UY+FHd+n
HkCVbeFF9FmV0Fb+/kEW5SyqHg8GTQNZf0+XY7XQ5CwwZwPxyuRNULjYAeNgt6K8zqP1hrE+vLIi
B/6o3wwseKCiga9otAZ7PI+KHbkYOXayh/mpsgpsbv77RAkCJUNC/1RVrx4+Jj5tOY0nHIPFJcRO
WK7Xltp3Ti4d9m1mI5vQeTgPBHjkZWhEfNRMDRKu6rAjhCkTUHLGI8i/eB7UfZPi5OHA8FXiRsH3
QRr17UpernkxgDQyjr+cuktmTzeaD04U0H17AVpj9a184b+P9nSO/OQh8fO75Sc2Vf3xVXxlmRJL
d+qrtlpYDMkCDIZCyu1Eyn4OWuL37QDaJbX+94H0g+ZU1lboQZsYPTQ3ysFE7AZIkddozBJtSyVJ
wDaTgjY/XDWlkoRuUqHNYLAerfDM53Z2yZ3MDo+G1TkAicGTMEDyLc7uGbXhlutZy6XUa3OsaWMB
kWQ/3aH1On90ZVf0WZMuLDHk71deuskDTsEUIRGTXBR/8Hs3v3Re7+9fCoYYlR7hFUGikcoQkx26
g+B3PtB0XfBIMsRsXofVqalURECeqmlo0E7u4IY+GO2E1ivPAMt9BHABUL0Fv0Yx8UX4pj4B6cqp
LAAc1kBcEAHfCmJSC+xrX8CnAeotb1//rUofq4bIK9Grg7ujK33g7/R5HaiTmzdmi/IQU6XPqA35
xDFQHtZPwK50Ag2sNoxbQsyTiv4f5FLRP5JKrJIbCtKMDvTmbeH0o3Hii2dUX2TP8dO+mpufWVbw
OkqeARCbP1qTikXmsAHXtLsMGWgsWqDugsEVe89uqRbPQP4BWSuQcwA0M/Tuvui3uvBKU0VEVaWi
VlDot9lcn0spL0IAGgG32AW6bHAfzGAF6yK9eCgBKQ+Uz8bH/jg66uPwTRhBRCor3/uoXUCDNI/H
vlA4W+lSztMBL36HNzXDYfxGifoaWOlBQYspbBnTFyqKmo/nowFFvhUrUXWHT7MjW/FRvaR4A8rO
spvahcWKefTnoMWRn7O63CAI7LJiBh2h7IEr1h18yQNhiacd9tViiaFsTBSlhiBaEDH6sfVSr4er
6phiBOIk1l+YVoeKrEvOt9FcQk4CJ5LZpdX5igdA7SPrtpJ/aE8QFVTVVM6jgVtUd4HPyPobUDiV
/Mv+odG5K60MHVcidVCKTsCkc3S/lMdW+br/71+9gtACqACiZaqSpgtOC9BMuseZmh87IBi+KJm9
vLVmgVZ2DF2dYeN0vKTFEmNZ2dzIGx2AQ6BXkCXAVbuLZ3DM421uMHhGhHxrMex8JokKKhJwRQQQ
b6gIzeIR+Fl4ItM+AdfcJ3dKPExPmOiGe9W+gKNLQm8V7J/MMH2VyFL6SpTLw+Iq4AlEHDNIICzR
as2MZLKe5kkW0Ew9hXHXrroitDzKhczYmY6QPRN5kw1YJyuxhxvFMbzS5Wz1gWFExEj2jpjyIFh/
VVqQF6t4cDXu1GNvZYfg2Hs6mprgObSUW7ATYOmz8lgrr1dFCa0n5VSA89m1eMbDZT91p/GL8Vpa
mmZqz0tmqv7ipHaqgzSaYVIsdSkPEwo1MABL+GcewFBhfZv3gsPjqQvAc0CgvMnbgPU56fj8l5rA
90Z3A61VusOBSqEI4g5qip5+Xx1ywDjcRW5nSp5gqS6WQ1yQbOKacqxwuR2K3gVTdqSA2yFOOhKK
3MCLb/Dw4GgPhW94hdP9NC6JxbCkbb/wLo+ypBaD5105w6eOSLrM7DI9Fi4gNkJTuQVy2hNuC0it
LZ6Z4F7lBfQJU4ZUtXLBKQkUbdzeGXBlwIXlwy9g+iL6CjQFs8PmHeZN/H2FWfrSplQCBhSfW3UN
8Rcwx6x2vpWj3uyB/rkv6GrKhFaQ/JKVxy1AWybOHCRJjx2IUZ3CXlwQvFrLjfh5uefdrjUrXzrC
qH3tEH9jSN8Oyu/flYpjiShngS7iu/LH2K/uyJvO7ILf9LZl7Bj8xtO+S6ICGr9MUV6DrQd6gkjw
DJwcu4WnBWgPsic3tEWG82NdTSqSpeJMGD0grxAKazEAhzacgwpjJ+W5zhiz5iwrpafh+l4FzRv5
iKLXnOobUroLp8KuPe1hyM3kRThigCc7Zh5zcOc3nvafc6WH5HShynAzITq4JUlp4MnO5BsIoQD9
EU2UJU7PMFnG3TAo38NlKvJSjBqAuQ4dEvWpmIUD4OyAcPVvVx+ou0GXXXis5jFTDUnYdb/jm9AD
d/IlVyt3/xZsJ4zvR0j5mKXlE+DTk8s+PSbArZDSwzz82pdxtUlM60J5FOzXLFkRQ8hoBfezg0zD
zZ3Ejm/B62ErzuwmfvCa36HRyrh5v0m03tWjPIxQ65VWRHChislbrWoCNcStve4Gf5BrkWwSU3R3
nDd5zS13MQ7M2RrW3TcoL7MYGPTO5TcbjS6GC6Y/B/HKko4ZaK6OnM0qm6/6r/RhU86GSzK91hcI
BOXTWXTCo3jQPNnN7dhmpjok9F0nWe/HSzkasLSBLIHI6tzOFl8iC/A9fgh5ktV8+X+krOR6/V4e
3o4/BoxIqpUEFDUwpCModKzCnXzOIqWhfAOKHJNhtvtuFJAhH6V1ACKKc7C0u92n5Ck/K+5yyFz9
EvjqYTiGT+VTdFPetd94hvfev5IKT/kY4FALWqeQQ8UrEVAnjfIMmkyWciwpVFZT9iOGPFMoFzwP
iEMvxR1IpCzpNrzN0K1fvtZucs+aP2TJpJyNmBR1zQEN1Y1qMGY99cnDKDzvf7SrRcuP5o8XuI8f
bZwTPgMTDKpTh7uTz52r3gdITwney/Qt9JYjOGFdyQJXyats8oj3ook5FY91Dbfz8f/dDHTPPv6M
Ss5aXSEhf5AdOf0+giQl5EGR0+YYjwGMecD4ngxPp/CUn+GVolpaUjRrSuHEk/gq5qpN4Ip0DpVA
VNl93F8AZQhW7PEG+9DAFls8IFFf+lhzu1AC59eStGa8BCWIePgXFIcYbq/53gQQA6N2IMpfXWO8
HaILjNkroO9+PJxZ4rgAhAFouwAgdQE1GzheAFHbVIybtO18V4Io/zTOfFx2xBgMvzgQ35/ZuaU4
8idAWcIf6ozsYNO+38WJlHtSDbVfshR6FRK4N8eTEL9iWITxpbfr6JUUyi2JYqALwyJDyql6Ko/B
AfCBduMssGSQNDPu03Y4WUkTP36roSzwNIXdMURQ8UiaV5Ed3ioe0r0bVjduO59byaJ8ktEvmM4k
yQjyBMVUXMHPQZsMiKj8gA/m9n5xywxhrG9G+SSA4pUz1utRsR6jJ+FUnwHWZqNLcChupMYUbfk1
tKXLvpNiySR/v657QLCj5Bx8b5zJlk4IgqXYjHidZSmb4Xl1npQTyhL+7wAm4y1BtsojHNCdeChe
mjO83hftx75a23neSh7lgyRpCEOACRHL1PH2Ix+jz90F6KLPpOvCu2BtG8zpS+5GDvMzEqPfcSlv
zyurI52Bu5FGpLmUvvQvwyN4jDDGiUFE0A9YzN4SsYk9YZRb4dR8FNAOJ3ci/ir/qh9I50xztHu8
53HHxvrvZkp3DIG1qc18D5Hyl8kVXM6sXKBbPIOOxcy+Lg6Yu5hnuq2ljlVlbL/hEZGyUuC3x4IO
yDu3BIwHBzZRkHUwLHRTBMYf/uohKTwVCMQZry0BRiQAZ3QQlu9p/7pvkeJmpFkJoL6U3OXxUpFe
HCg2Jlt0pLvmhOfzdLJVayHexVbu+5NoAoXYTL3BWn51L9mD9LW5j11WI+nN/V+ZzfuPeXslWNlo
oGZBMhT4hv0xuO2dxS1+pI4GLydLZug1zogh//ZieIOX2saBe9o/i6uHPCozevP0K/Fo5SRGDRAf
d/oUXUDD7CYuaA5QL6tI+GKs7t4bB1ZEZHzgt1i2kin3etY1FT4wD1r0pvpZDgxXevVuSmtFxYxw
DCsQseMLk2Fd2am9wQZoiDU7qpW46LM8TzfGg4aeAOcBfR6FnnQUnNyuLOCJAB+YYdBXez70zyEH
slIYNNvyhBdG1QUjJJ5KW/Tx5UNwATasqZqLcwIW7Kt6Kg8YCL0JeGv2mAhy2xF7ZWbUvQXCMChS
SFeE9PWFU3bX+aCVQLzmbJZJbwaylSgqwFRV93fAzkDFlnZfqsadQYK5b7iMO/zWgFodaZwHJfjH
0adrIuE2nb9GNQw243wue9kXxDJWyhst3diKQ4gLIqFDryunKWRdQeJu9jwA5Y7qJhnTKIexCt/1
Y30U7BqPINqZTAhHZ2DSAlRNsRKH+9zf/Gs4N8oyr5LTAfTh3VvtbAmo1gMPXewvql2epIfKISsP
iT/7YEo6Mb08Q+u30mX1AQusoVcL8fL8LJ04sPI0VeEMY/CA5hMghMCyF6R+GfL2/udkdCaxgvzx
LjaAqu560gbt7NHRDkB6O+ZovjR+hiWFEA9AvJs5kROxOqKbadf7rRAplwT06W4AijRK6y+6t5ww
c+Ok1nAUP0lAOS081iVkOXaR8jly3GiRQF5iRnzZydW9CH6nvCVzPsqvv2Z8WDIZF59exp8rlWu4
EXdyqj4vy0Mlfx5VxiDwbx7N/0kO3mL7ymzKUscXHHGMxQlUbxIml0BT+JB+Zj/ZbRfPmJTCXi2g
aq8GZznQNmCIFzffeMwuwgnPPPl59KbXAhEkthSv+SqAr/OCibALUCR93WGBw222mt5/gEJVjnML
lkOepK9LJVk9IKIi8PaC+mQC3bj8R03RlTCqgOzSUk+wXkNCpgQSODf183P01h/hrOJX7qVWWpqG
J6JGnlurmkxwiB727yZLX+pqAsmrX3LyOjvGjwVhDRINEJXc5iKOt2KiHm82Y1YKUxey7gYO1GKQ
pt6Ctei7+KLcAI7UK08R3nxae7T7p8xvPM5m9Z9/04D4x7Bo0D+1TcpJgtnhag625EaYnQpvkQhY
mV/eGcx4zFKUCv1aAfz8IQXuO5dlpzSUnKCafAFUtwUIX5VocJR4edz/kr9pR7yrSOUAWtxycw4U
eaiIOU4b3CaAXpXt+jDA17HsZtvXrT4lVWIatTRoHfGtZLiwuEvuphLfEEAwWPtVsF4RWDq4W1iR
ZDOCraRSmUFc5Bn4E+AfGjt76uzJRtZuEq/eYMuHbEm1Bx29ghQY0iwT2q4aVrKpnGFKuRLI5dA4
QkENhsHQJ0klPNOhcuoDSDOc3gaxCigH4JdkPJTuf1/GTaXnH0HnFnYl8cJJBAoOPO9zx7y/K/XU
BImDty9re/LnXVd6CFKM5qbLSDNmIEuFDl6C/dSL7jhUuf2pcMjMD8+cIt++NO/dSMqk9L4fS6Bt
ICkDJx9GtY4z1zl83rhS1Z1yRXZ4KWIouhk+9ffSmrozVQXSEoAMISnvHhTlMKWPyczKNVkyKLXa
JZvGaED5DmY0hwPqvkka/IAftStzwsxNhfVWVlqweZQGhu6B9Y4xQXrxSTTA4oDdJ2Q+TWyp2msd
g5lW+RaFoTOOGHMaRWvfYjaVfBdIPz6PspHUbYuDBMyAZuLJ9KWrQfkOIuyFUYVsl1UrUVTUVMGA
khUjdCtOgdfgtYT0XsCQd2HvNWxWPCtRVHQc67DXCd6022Qgf5PBO8+BODu4UcEiuX9+TK2o0MiH
Gg9yhTd/qh/528RNYSLtoX9kF4vE4K6Kn5VWVJo6RcKoBQOcqC7fRNIlxo5pA5x2A+tdWsZa8dr0
2CthVCQEpWzNQQL6gUJo5zr/S4zayQLG788xxqhOjypEbvVPoQbyCMaRkiPb05O63IAjGgEpCT3B
qPXQHSQ8UWqOch/cSRYJiazWJzm2PXHUPdezESiJpMrh1MGZ9MrmtZ/7Gm2HoNVhUuEvMgKtm/DG
5UpgjOAwJ5jeisfUF3jglmAR2gRVtMObACrS0drNLCxu7v+A7YeB1Q+gYqBYp9mckwsBegxXtdDk
uZEvtU22kyvPOICSmdFW2jcfrLl/LB0xig+Cqwzmo4NJu2s7EGHeceqzIH4btdmMoHkpaCwt9w1H
o9+bMX69dHpDLsit6lVPZEBSOSv3iyVZqh+7LMPZbJ0B8EMBLgZP0GkoyykFEBXJFQJfcKsfAcuM
urG6K89SYcY+Zvns1BK8AP9XvOqMeOGBhtib7c4Dm5J4Y3xmPZlu+Yf1z6GsTG8HgZ86FQ42eh5B
ocXJjclpkpfVaB2OjLRm69aIvAI4NOzNCjJdwC5ZNSx6ieiYJoXbai/ojfxBaMLenYy6EehuVwgJ
RSBIIHfS4Qa0UXRSvtGtYtA0N51zFl7hphdfy6Jca5CDaDqYNJSPJah5lQV853kMWGbeXtoB3PCG
rRvTrRZKbgfinF7AZtf+DX3radBeaP0LKH87xCAg6MBF7s5HwY0Ne1F8rrLnc/sldtLbJYSXED+F
n3XdBP+2IGMUzcoTcwB/5mPyhTUFv/lxsdmrYfER+9Ai5S6SjO/kcMLR61zv9Hp51OqAsXO9WYhg
gxwAKRq+rkBvwWZBX8lgrtVcJcTUIql7SpAie23igL/yFrwToO8xQ6BjM8xqU7eVXOpTV9IA+Dmt
1dwp0QFTWwbPugBg1P3PufmSByQgIAJpwO27wtrMS/DB9yMMKjs0h9bEFtcNcMz9COlB53BeaReY
8gVpzzNrVnIz1qwlix8979I0ArjADZQAn8jcRuwrfnNKsLoWHAZTcbj7wAWJ7ktxlk/JkVVsbRaz
gGIEMAD2LLE3S5lxki4A1mlDUFAlOZ5kw/JoiLkD1FkQkKm3mRH+GlL1yzgD1iHKmtYUlP4L4JG+
7R8/kUJfJokgTmLbHvhnNK4un2ZpP034FSIPuvTi3gA2OTB+/psQKk3RQ/CM1gmEJCpYGVsQUS53
ehsxzHWztbbWhQoyIDTFKTcQA5Y5J/zanUQnQv0a2KUnfm5tHhY1WeFFsnK7uO07809eoNbyqaiS
1no9ygHk5xHYU5ZDBa7K/3aQlLdRQek+JiMk1GPpBaI3gz6ij0d7X8rWvV/poVEZCcCbS2BWQMrQ
1cJxBkuQJYet/t+MQqOKnElLymhII1hechRj8K/W4M1hgQZvdsXWulB3PNNqOZELzB0lB/JIJt2k
3nTkMZXVWDEGIivG0W0lFmtxJO9aNZKFDODrpQylpBxE1yD7uOXl3suU/LEb1IcxbBlAcYzrq1Eu
Gvc5L1Qsc2KAvrPE8DHvFXMuGK8MWxnqWinKUwmSVi5ympAzJHupqUe2bBvm+utWKboWQ3kJpQEb
9KLi7Dr9R8SdpwGDIy340oyf++bN8hM0Rk/N8+McTRDE+dUhsNABf6oOw4GAEXFOC0jE/oSm30Ei
GagVu6zkczOerxWl/MRSi1ocZGQWzq5fRItUOUBqwSxQas1u5KuvhcXqlrDOlnIcRdSVHICmiWtK
C2/Ow+ighdXszX0jOhPAfdz9M96MbkDsAGYBATe/ogyJAknIK4DTw2YGW7Azt3sFdQSQC0Q/cFhA
Z0xp1C0fhWDQFPyHVm3op054H4Ee9IV3wUpvgribBVe3Wc4AxZBohgh+9YjTjwtwXaISkeYTdrW/
DzbvLIfEJi84oNb8ibLRAmM1HlsXKzAbS3RBUn7ivMypQstgzkZvOYHVr6FfdLp0AN1qjV8DHtGj
AIgKjZPA8BGVf1CpruxWp+JC34Ksuq3hB8je+F+bshj2dln76ZtfUxIUQzCAOAicSCoyhCM4p6sU
ODkEaiO8Gb3IHkzjFlu5ZPWJEYau6F/IY/VaGmU7hEW2TwFggMFyIOfMihk+1I7qRQfVE1zwsr5M
Jw3DnOkzBsrwPUFDC+BP0axPmgUUbWzXDJpN5nqwH/UnwWR1DlQwAeFcT/ZTNaAi5jeTaNyMYfRY
TKgzNM2plpghjsSKq1RwJY6KJSDbSTM86WhuBZJ7UxhicAZnEyNJ27LV9WlTsaRYRDBjhvi2gdp5
gfyAFzl71u8Z3oeczJ4qVCjpI0kDhlSuvQF+9KSoIOWEjOGj8oIN15jZjWadHZV6GmGVagA1wRXs
psbUhOQIAp7nfa1YR0eFjawWJoMTICOeYhCH/AC/hzfVMiPF3HwLX38hKlS0gQLkL6LK5KrHCvvw
pI8fmCLzuWezlbCSRA+pzbw+KaAx1tDmbg6CGTuDT9rc84nd5mZ8n7efssrL8nQB5gow22Hb2V2c
R99KTXL+0+d582orEQE/VWD6hggNHXRl/gEKNmsaDv9NCOUSSjAkK4OKjxMVXWFGZW1lfXaOFYPh
FRm29tYlXSkTBlmQNTqUkaufdX/XB89C+ifRRCAIf7KA2KxSdiaOQA6byuKvmC39v7PKzYz8XQxd
zEiqEQxGBDF10/dmsXQCAJvz+6QN7XjhRasEReL+N9ocBgLgKjo1AnQDkOHHIkBO1Bn05gPRDBMP
TnS3qEdOM/nRyn8GJ7KCltwnqcMvdjMcWIDmm9klxlslCfDfAFKhOWVKdeTjUV1IdvnXWGD+TF5x
O+BajMhnQUJu2Kxtm82rvBJKX+VFKdtIKXjtbfgA21J29BhgTbq0Y5c10b51ldeiqOxAS+VBSiLo
F2bZRRq4DMQ5OsPVbpaNgNwyCImzAYgWyp83SHXqXJNQnGKlJ/TJw4p4iE9taWLDxQ+s+WHfZrbu
21oe5dvBWdtGQFfDvdajl1hKDbvl8Bg3Jf0fOBC8P4MpA8Yha3QvEfCo3NgVMnI4GTCRcm9F+VHU
C0YQ2So31lKoVELhE3lqZkiJg8ehWnxOP09xZEqaYe+f2+ZzzTr3pa1hmPQpmhHpk4P4azwnqKJi
5GX1aXI6q7tlPy1ufam1QCpdTKfY4HBgsIw+dHuAZrQx7ykgJ9hXjCWGcvRTMegjDxN0m3G2jKg0
+XqwspH1oTb34tfqUF8KBC7FHAK8y1UeGxFT64qfPZIj7O15MMcDGRcNrRyL46wqeMtE1oLJAawi
jNgETd7UEDwv+rEfX5sWmN+gWmrGz//tJKlccG7mpjFiVEe8oDgtnptEzov/Nd0aqSLW6lAOY5hy
rcVjBxo/IOSQxxC7cfFNqP/c12WzNFqLofxE3xeNVml/J7blA/wsGhXynYHSMozMP4GpWUujAlmW
x3I/EsBSsX/go9A86JNhctyPfaUYlnA19rNUwNhYoJOYgUp7ABZ6+TgrmgfGNcal2oyNK4VUyltk
qpTP6gxbIGA48UN8U1u5RYZX21N7CDEOHTJXe8kFokuRtUjKX4CJvGzLGHbeaolVTIkjqawpYJYI
ylcU2qgGbQURXJOAiFEDLMvMszgUWJ5CpTxFUlVRJ8rE9DCf+lX73p7nM3+7+KqtVMC5IWvfxlH2
60NjJkdWKcxSkfIWYQ46LjGD8AjdVVvkxsFq9cbbN0SmeVCuQg+NDugB5Fs5gmug6MfEXW0S+LGO
7Dz68V3LmyrreY98nj0LoVxHMKuKlMF/uFFsti+hj9X2V6M1QRJj1U+1Cx4ORnLP/JSUF2mBBl8q
Ga7BgAlu3ulO7UPo88BpvM+92taOaWO3p8Rv7kXAqXYmC56JfKw9hSm3MrZNKvELjlnU9VeU6ifA
TYdmUpaMXIflLencf2ijQu4TnGxyqJ5yAHZUTnAHKlQs6oW2Yu9bD/lMO1rR7xnhADTamhhP0kmW
HOMOSj/76EspnCZghOzL2sxPV15Fo7wKRgcnMVAgLH2JLjFWqzofXD7HBcOpnRe6rC+2md+v5VEu
pm5jMICQNGuquNdC84rZrnXeFOXzMPYmniF8WTnOXWvn4Zd9VVnHSrmdYsmlHrysKGeWmwjp1tDe
KqJkduI9B5aQfVmbvY+1mpSb6UBWNILTArlCkttC/DbIbBWgqMFEnlXNmqX131MNqK0DK9/bnGpY
i6Z8T9J2Kje2OGHZy3KrAuLSQQ4tLK2DJPacvbWWB2cpnPqi1ECciZzmoToOt6PJSswYrpZ+HUnj
mJNLkpiVwpekvKjTC+OQGddfo7xPl6pRbpDr3zqjM1zS+x4NXsMKHkc78du7CjixLAAm8k/u3U3K
4yzgaciqBd9ViLKDWs3mGJ+N+TEN7noDIKsl64GAcYZ0pxzoc8ARz8n1LPTPUSw7Q1x92z9G8pN3
VKIx0Yyq1BdOxL1IDuW5f8OTrM4YmGLERMbH0ilHM4aJAjwpnBx4Q3+FoEOXMlE0DeAV7qvDOjHK
wVRZMUgVeLldmXsdjRIIqP8xhdApRzIFzTIOLSSAqC82OaPH8P6QMTwI6xrTm8wT9j+mTHjLMAdb
tESnORFwAcMxbgiewRvoogsEXas4RzfVsfEMe2Z8ss3+kyrIeJYSwNBwRf0chuAvlviKdIAWV5Id
bC8A/KhD9EufQE/oTsf20OEphWUrv8mfQKINwiFwN+jEl69quhjwfWWNiXPgcwE51/hONCcY6ZpX
AxTxq+A0sM9/S6v+V+X1LpRyJwCARtsV2EuuXnZ2ilxUC1BJxvyp1n79iY2+S6K8iM4vZau1mMPi
c0B+AVRpxCrzvgji5a9v9T8i6CFzo5HLsm2hDNeASEktRjMZI5tbxE9lKLDQgLfv3LswqhpKp4Cr
xBL6VFr8KhvTkzamDUOh34TUdyG0A8GobSbFEMK1paujIyTe8h3GmiJbkhJrKkEL+9BxIUMsSzXK
nYBCrlBaAVLjALzdaRScMbnG4iTfjirvqlEepVxmVUg4kpro82XOqpd54exQxuxYX5znklPtImMN
mGz743eZ5O9XVyzk1GmKyCxguWiGxfXDY2kEp6kPWMNMLEF0PlIi3ZsSWGJSDZiDyDPsRFf3S5x9
3bf47Tj2rhDlMwSxKepphByj1yQXOEavmLU89hEWukbF1/Ost8SlPnS66O4L/k3r8F0y5Tj0OSg1
IcRRSneCO8cWOvVIQ1STu59eIh+gPUzYX5ZVUg5kNqp+EhIYjF5Ht/yAAf2E6fzJpf29B1HpcfK6
iudg+csHB16F1a0BVYGEOQgwax32T3DTWSG8gNZGwGsD3Use06I1+hjzoZqIyY66MafuK49+fBh9
3he0OalJsMj+J4m6aZ2sovMVNSRlTJ7Er7VHNkf7e5IWy/b8Ceg2PxQUdeNr/o39DL9tKCvp1J1T
opSvVQWGMlrxWVrc7keMoUINO91af8KEkJ1hE3BfY2L1V19xJZK6fcqsxJP8ds3bFExb3yvlc6Cf
pO5rXLOGx7ej9koWdQNlIQmFAl1FjFuMDhlkqYASBNxQchdmu7+MqVVYrNbidgW7kkrdvkjSY12V
cajYrhxM7AQDYI+0nfnBfMNIsVh4GZuOZiWQunxRhSffSYJAgsFae41PEFh5LDLufzmGGLqbCeqb
JsDcJMnL9aP02vlY/b1JjqztVMbdozuZwahos4FmsCs0oxny6GKKIPeIzwkmKfcV2nRa7+emUgFc
z4K/A7jRV8DrW3ofCebLvozNYLOSQYVrIdSEUlegTbXcgHnQ1LVj1jGcCEsG5UOWbuKTLIS3ivXx
hJeVu8BYHFDD+PuqbLdKVrpQ3mLUhRZ8Em/egmCdR1Z8T5DOBSdlE2aQiasdN6FSbqLN+UAte5wb
f8QUxR2x6fGANSV2F5sliXISRZJLSkzCNCA17Abz6j/kryRgkoKG88Yn8A5a4f1iq0fZwk+xY7O7
mQB6BCBpwVwAeNRgnn4MsLa1POd3YUIu+W12GzmsIoT1mSm/ko9VoeQRjr9uKleJxVepz52y4RjW
xLp/lDfJ9UQJOxITYjxa1OGjLGIUo7iZ55hx/Rj+hO5hcoEaGXEHs33bQndTj2CQsiluWGZLty9z
KeciaXkzpeHQ3kfuYKaH/jA9Fxarw8T4RHTzMsSbI3YeoJLR+qXWmFn+iG0IxrltFx7v95DmWi9G
MBcPJfGQ+VPKx65szGa1/NTFS56eeflX1xW2EDBuP+trUU4mB1YzZo3evD9eGvG1Gqc9sMeZGOmB
RvkYIUyrPuaJjxlUWxzK85JWh66TC3NRZj8OONbY3ua6/CoD0yhPMzV1Kco6kQjoheZp+tH8KNzF
186tHV44NLsPTWgFoNZmJEKs7IRuRwbdWGClCo4Hqd9l/iW+KCdxstJ7TGpjoyPCWxTA2z3WDOrm
AUtYETRAfQ1KK8rdVUYTzlGGEZ5h1E/zIqpmHlaqPUb5d07rL1qdPO+HjW2BYM8irGjK1QrfMvSz
1pF4DhO6LaXeC1Q0uZXxGOXKMW8rhvvavh3SuzzKUKty1Ko4h7wq6EtHEuYJ0KhaYvIROMj4uR8t
o1aEG24IKzNS49ZCy4f5bTdTCxkTvvgdAP6jR+bEsAadej4Ro6pOyqPwaRkAvpO4uaWfarRYJrsE
6cD+QW8b1EoolWvouVAvYYhPy3vco44JraZ28mcVG77pRfXng/pNu7Byz82vu5JJnfZS9Z001FDU
CBSAGAmnBLSBTdHbo9G8yqJ2v68jLU7WFR2It/+wPFExsBSMutM6bnIr8acoNPeSCJJCycm5Bq82
HWMF5ao8epOmA7RIwrS2esXOYaQJ1wwKoS1DhgAe3QgkJHJjSy3UHOvK5DvxMU86X5jBpWckozOX
y2GZAPwTJMj10n5mfGLarMgPAv+yCt5dFTSGNDQE2A3LOFL1yeWMFDugL3rC2hLfOmBs2/IGnprA
X0i7h3hOsp7XcMAR3mrKHKgwfOEpQukExeDlPeOFmI6Xf+mDWS2sUcAd0ZuCXViX/TKCtCtKTnXs
9/nnXGK4H2IR60TyTYQE3HE4IMighzGVElVgpaSzO/cJgNKC8ilXiqMWhLZWK05T6ec6x+XcN9Or
d2hKKp3blHHQA/gkQ9IKyCKs4hz7e0yeL/48mov3Nj2ImZYbbBCDfQT8mqwXATpY0+Kp/meowONp
NZTu/o+zL9uNHFe2/SIBoiRS4qumHJx2eihP9SJUuVyaJ2rm198ln3tupWXBuns3Gt1oNLojGQoG
Y1yLSABDCOXQkF7YWGr5pejKDYnzV0rlCVjX1carti7ZMiioPQ0wrs/2dVHFA25IR3uST/44Fk4+
mFi9jPVzmfU3vKqu2UAOChb8DMk2p7tn7/b1Q/+TvHANiSkTmeflBKxyglViFWh1wCU/AK/C1R0T
3DKBS4at77xuXf+Ezuq4OC6a4Sk4KHHc6GDtpqeZ1t4YbHRxw8e3ucYQOgX2GH+bP0B/535vY8s4
/X++8f8TbSx2VkpKelOpChj2xA51RX9Wke6zVPOrcYu4blWUAYgDxjWNGsuAs0lZHGFmevJDcZOG
WDqv7kh1L2Jzw3hWnc+FnMVjMpW9WurjfFcD480qqh/9GHhBy49BMtzTHJfnexV+GaP40OGFwGW0
2WZDmxi4psZuwkZtekxLJ96lBwkMKKzRbs2Drbpv3IqZofCD1vyztQSm0cRivhwoK9rjeI66rcBj
9fpdSNA+SwCTCtjfGTQIx9qBZ3GGuqqH24gNHg8A7UqRnyqTltsVYoPvlbn+8f4dbhF96EqYFHqM
wxlW4jQxAEVaavM6t2n4FAGm4HtpX5br/+fT/RO3sJUu44L1Fj4dfZicFmMDvaMC66o609/I1x/D
E7BywXjd3eICDvv/lN5pKX1hOFPMhyGAd/L1MrnOo+zRZMztpz6xgVu7odj12/fvpIsEpQ3aXFQh
FBurup+UjW/klUcUULE0DxtK3RK18N6yk309mfOzdewxQN07+T5zMSgmcht4e5OtCLs7iF1xXW6j
/s4q++K/L0x34b87HYAwIK6H6dZPY5M65YjFGS3dsJtVKYBi4AAOA7X3codADG1j4GmafDkB2uMq
JwDV2Ao51t3KPyEfKcrFqxDQzGR0disJoBeaGr3i/2G8bU2nSoFnsRWEbxzqowJyIU9aUVY2s19R
h0diZM7Y/R6VcUNzq7ZxcaiFazH1LupSAc1lBrMDLfWK6U8j9kwVG5ilW4IWjoRq0hxaDYLirLoa
FXol2sJpaXAqM7ZxtVYd8sWZFk6EJ1yG1gTFJTnrbTQ5nxuxxfG3JWP+eBcfp6RTHAOCAhERgvVa
h70BZvD7e7vqei+OsfAQvG8DC6NHMGqUzNPiIW8Hh9XvdV3YTVlufJ4vBZMP3weaXR1zGAYyhIWT
SDiXVjjCumvw6WFd1i2fZlDO9A5sfpjSJU51P46wcmMjWVhNx4wLwQsPkfddzeUAwdhgPbLYMfeJ
z2713I6d/NDemKODTQz653vdrn++f6ddRng6jVo+e990bM8tGQ/aWGxVQjdkLIeqxpBNpjo/ncx8
GaLEMfv/dEt+8c2WM1VVksVTXUJChoJH1h1oROyaP2rGRs976yQLJyFDPZamik9EVNCRpuB+raT7
/QdZC3FmzhtqoIqFctLC/Io0DIbSmO9To/kj+ZGIc1A9Yv3HDpPMCbGkMHTdRiVg7VgU3OEcZTOD
AeXr8x1GTVch0YDcIgozm/ZvhWw2Qt81F34pYXGFa5onOlFwKhoZdshuKtrbIvtPx6NnM7iUstBd
WP7vOeb9c+kWLn3h5+ZXc2/+TtzwPT2JJzOzA2T+D8pt8F84W0qJBVRkAAxYX2xQw+6UkYrJ19LQ
Dyts/pBUe/3eONbUyGaeDQugYIa5/FBKOll5MmcQVXIKsqswjL1J35ouWo09L6UsPlZiIdEc5pqC
Evwi0S22A91Bu9L7w6gC+K22o/FcGa0tYzSI1MxtRekM8l1Nb+Kyd9I6dTim/L8/+GrF4fI3LT5t
ksSpAXSByQ8oqBFMcaUpv2JR2GqQ2000uECp80yqOKzMbZEG2Be9x2SurcfnNj6W+l8tpYDr57uA
VoeNn7b1URZ+m4ucRUMMdfU+IPl6MM6hbfZueuwBHs/P34D466pbhay1K2ui5MwZh5f4sizKDdLW
YoLQButXZlLBO2zpfO1cFyKWYZ6uNaTQDIgI6StvFKePXwiwvr/X3pcJkfnOXkpZ1HJMo1O1tIBL
NT9qurlHn8O7YoYUNOzgzI/J3noOz/Ue3Gh+sdsCkfgyzbAUv/DoVFqT5BoOGR2C3XST+fEjls18
uov22lX2Ljd2p7d0ugj+mkobFS2BOGKczABLN5HEPRL+90pde0NM9EAwtgmHzj8OfRmTmRXHUur8
5RCPK+A1Yz9j7RQgckpu0sqCvbx9L3C+fcvkxkRF1VAtVdcBzfb5Aenisal5iI9YWWbrkFZQp9YT
4/dYhdlZNkBSsnrV2DCdL62Qj2+H14poJiUofy58gqUKJFQdpGoy9sYJmIFC2GX9MlnELrXQNsfG
KSzhg9Tu++Ou6Jej4kp0hGtAnV9iB+p193/faJHR6zBNjhxcfYKdY+NPr5pOFCR/s0DZCAxWTOdS
6JLdSVq1GochnlCSDp3L9FH1Bk4CX+3pFiLCl54yNPtJ1uJ7EhG3USkhqwtfSq54FCQudqf86Nhj
g9x4Av2HSrVjYJhen6pbDnWl6ohIBBNwqNADJnoJbReCpgIg/whHYjAxeJYA0Ukz2GaU2GhGhPo5
6UYA88b7gN6Zw1ma8WEKfg7GbzqqftmEdjy+91F7/v6br6ofpg3ODgNv7xLbRo01KfqpgaOI76fm
V6GRKyCxbghZS63RuPwnZeGOZNM2kSkhxdhFhlNVQJjCPNevDjgede1G3tbQ01rS8UngwiFJTHM1
bQ+Bo8/fpKu78c90V+w7t3/Svdjl0Pnue0XqW5qcn7YL7ySyKmO9XsNZsD9UKrFdTK2HcggoXlDd
7RXbUjSna2s8mngC1N+d6NEEC9GOihw9720rq5yqfyXqvpb9rrdMO+qOaaG5FWgoehXI5VFgR/zB
lLlDihtRvLTtIzMBIy0i4ZDofsgHOyqK/+Z+Xny6+dgXxwIhel5YeQtNgjQzxepRXSY31iZhzarv
uRCzCM76sEsAmgUxXcHPkjK7l3RXJpjWH8JTat6YdeiRKD0Q+hJG4R0xfpYRBc76ry4DR2L/ErMJ
OR5/GMf/ojcCU+ImxV+YDnC5zwpQwWbaDtWAMk1RHQq1sbH9tU8rbFXX1wAltLEvaXNT8743p1Vn
cSF1EX0FZmNJbn1IvQoH6jMlfVGb3ukkOk8zIVRYbkhcixnQ9taBAKoDgPkLfeykVgwv3jgbMIaN
BTmE8bUVs+uqLF0tCW6S6ow33g7L+oqH/LlUUezfqlKsHvviNyzMoADpappoODZWDHa8Uu06m45G
iAIJOHf8ouK2UalH0ibYA73JwTnYa8+0L4AccZuFwQ6QHweSMNOOu00IjuXE2cfjYTCQ5OiGztEk
W9iB0bYY5cL95mXumIX4VeuTk6nBqejEYYzmiOTNmA7ZoO+/N4WVKIQj98LUhwVeAWv5bkRdo+cW
N1EF6OleUx4GzoHAcGeGwrasjRBrzYldylro3+w5JpgKyGrNcwY0jmZ8T+nWKNSWkMWNwoRobXQ5
hKTqtUGkbfCjVWx1FlcyCQxwcNWiIM1Qv+SUKYC8QrWcJt9C3al8JGyLm20tn/wkYaGrRvYgfQhw
X4yddCMs8MM4nW5XMocngE/sPeJZvwsgBdcoq22VhtbqeZ+kL5RYCK4MaofzGXdzUUB3+cuMDh/c
quf8kNwntm5gxH6rfblqixdaXbilMhiB/ixwZpEHToyLp8oXwSq8Zw9SsA3DX33FL7/h/GhcvD1a
X2SFJSFtHvIynoZoTwvbsDx0x2dSVUTj5rU+HTfRgzZsZ5kiSsIDUc22Y+z6U+SIsxrtZyxFcKO4
eWe3lb9N8L4qk4MUGjdsTn8X37Nn4MfuRST9HONkkdmgDb81Ob32xmK2CcsRqOSAKGihTqUfJSCJ
c+lnE2aqhs7RKwJ1FoeOpXahSo8PZ80MN96VtduOTBi9EyRtBhzV54+o0DwDWjhceiQbGw0WO1AM
J0Us9L2XXH2+LuUsTNPUo5CpDeTo5wErhjooTsPr/lieDMzjJdfk8L28te91KW6hTEEGq+iwiuSX
pYYe4qGLjQ1fPPuPRfYJCPL/VRwGYT4rDsMBAOHWIIHlO2y92mOFcQUZeJ0htnS3JWqRGMHhT3E0
xzjkLQdbsrmPfxpoRoBeSj/GfwC7cz3Z5mvQbHRAVvOCyyMu8gLRxknYBN18wQfPwGy6vOKeYfee
7lU7a6MTsWqIhCG60WaKtw/gzQtvUid6p+oTbnXDb6zwry7ewuzue6NY9cp4b/6fjNlqLmQ0cQvK
swYyzIe0dmRsI4Nm78VDcAuO5J1ofamAq1zFg7A1Q7BqjxeS59NfSEZ8LKYmkmiKiWTcDWQE/Uut
bpjkqke+PN9sSBdSgAsSqjSERwbVKRMg5OrPsafcT7fqQ/aU/xgept9b+GrrOsUQi0Hx0diX4aQg
FcnUdCq+24yCEtumZXOxE+xaPAMOCuyd5Z8sOozVr2xzMnztubNmmhCG2vSMYff5uHKITc2qCI6b
Yg5MB8d8lHgRxdhiqd2x9u/31rPmny+lLYwnJiIMlEFDi077YQaHIT3lOYCAaO9wrEBJWtuIzTYu
xdrNv5S5NJsuDGKrgEyzOSTyUIehHeVYTn35/mhfMK7n6BnlXFTSgMP2FV2Ro4MgyshA7U7l0q6n
CSosfX0qnSBPHVNMjmRoYCjdEQul1zXg9HSGaf9g8PV4cAou3KStsJtel9fU4vsoATZNGWGCSss2
0MW/DOR+/FRdVdGtMi0Tf3z+6JOmjZNWWnBKKXdCQIBleInLRnXKEq/zSF1lNCM7kQNYyKvfgt+Y
mWkrWLLBP7ZHU2zNfq+WrSwdc6MMs1y4BQsrxBhJ3w56MLdurd2MXV09Bye6M3x1H6sbLnnNjWBY
FdXOWQNf2j3dRNCKIghDMnNwdD218zHaciJfMymmkhnzj6kUl2tZZ+xMIvKySCVsDvs4BXfQ37In
E/vlpNmp5K+SFY4iHrny9r0RfrX1T3KXpcYe2HxUsXC2YsRAI382QbkZDgBSUcONW7XisyAKrKkg
v8Gf2jJn64qxNEcDRyz/9u4gMeKU/yxaUJ0PPs/sAowwb4YPeC8/3HoHVuKgz6JnLVy4aN6wpI9n
0TMHdnoPzAM7PVoHsgO5+3vsbm2GfnVan8UtbktMlVDDKJX0BYLKrAY/dQozraStJYNTR1igLLW9
lXW777/lykv0We4i3BtrdRK6UczHnEOHxkmjfRvZgVu7cGZ/085G/07bAlL5GkNA6szwp+OS8C8z
lUkuVRkH8AOJ0rtN9jbSqzzfErJuPRdSFg8BK5ux0NtK+tORasAiLvx8J3f933qwEQdSUFaDh8Y3
er/byri2zrd8DuIuT1gMyRkYKTQbBcsb+jyTuAW4ndDumXgN+PE2M6450Psc637W68JozSRQIRpy
rWtxyL3mnVSeeTP4wFjfNdVxsz686gouNLywWlpFTLXm7zjHFDOoEfXY01yUBgvLAxOo0TqJXUf/
H4n76n25kLyw2wj7Cgq6tdIniWWr0yPvgQ+q3KkycXhwkyqvY9Ru+PSVSsVn7S5ylb4JBr3XIHN8
syJHGa4ERQHNq+/rn/0+PCVyr2noPu9lujf8En3drX7kBw/3N993OSuDtYsBGE71rO9gl3vYV38t
VNTybLvdyyvUsMk++6146L470oNfZLsBPN7Po4Jd4i1trNo4KpyoDKGa9mWYsNFCFNcLgb15N71p
f6Re4hrUISpqNoOruomHGWJeOIO5JXjOor4o4Z/gZVmh4Sm2zIcPwVgv+EOv+n0KFoZpBoDfKtSs
TBbgm18IW6R0TVWyXmPQuIlxhpfhqXil+w4AXiDN1bidXtc4LHCH6luA/rxPe/5nwz/PQcl3h51v
/MUzFHDgmmod5AMIF4mdGfvot3nRr5mppcQ00/t/9RBdHHgRJVlGVQFIqYXrynq/eZySW4t62XBi
QnGDqzwl7sYJV2/yhcCFlwZ7e96b6odNz8yM5nO+B1l7cdsBDULfWcC4iG3DB8eGM7V2cLMJgDn7
qO80vPDVuVJmQ09mc+I21Zz+rf47eWwGLvit/cEgaTa48q/qsqtt65qP9p3ohbsGRnWm1TpEV8rj
mD6b4UYfYEu1C/cMCJYJ/Ln4/4/8F9DDY8wclS42UKzhapKnIu0xYWD8+P57rqpzhihHfsJBA7Cw
HzoMIH5LBgQyYZW4cTPcinG4jof2JQ3MP0TdmkNZKX4wzDJgygW9FnVesvx8Q4yomBoqYLBoiv6p
ADcx84lG9zP3/HaYtvbFsAWCMjeaO2g/L4RN6DsnRaxKbIgBbNIqnKlTnO8VuBp5auDQMYGLoqtf
5u3EwONQkz00WIHwMfwVp6Od5C+T8Supb8rWdLn8hUVKQGrs+nEjwVz7ekgl2Iwxhmq/sXB3fYP0
k0p8PVrdaeBYLI7xuJfZPqYbvey1yOFS0MKv6SKVlhAQNIy5TXJkh+MrFbpd1D831Ln2XFxKWhhk
zXUJUP9R+l0LDJspOeTWAFbQn2pwp0WY2I0wuWYNe0qOZVhszByuXcBL2QvfVkZppOUBTqlJFVvG
f4LGjYNf1FJsEaLrZE/W1hbRqoFiSxSUkhAMuoLPt8FkQ1CYEYyHtdPeJMj7q40zrb372oWExZmM
pin1LOoQeWVnEhG3YDdZpLnff7WtYyycchcCDKsHbK8ftUeKgli8NSG3egr0aVFKh6qwqfxZTwCM
KUuW4cuMoKgs6LBr49612IbxrVm5rmLlCTyMiJCWKXobx4GVxhauky53mMe7z4vmiZjp45a+1o6D
doSKSwuqH9CJfj5OF4uSdJxAXxTDRaVt8lPb//j+m8wh9fK1upSxCLnz1pwG3CMchpdOK6qdNOi+
GCSoCrmnxSBwTuvD9yJXw69LmYvP1KZKRMGzC2N7yGKbvoXYxXmPj+1V5UlHdcE6ho42QJzDj03S
/3y1hKn/pKOS81mrmN9iqQ42Ud8azlzbc3LN47fvT7j+4fBSYqNZh7TFfeVVOOUt1xBu0SZ2Etq8
guDrlwSa6kbYvFI6nA/zT9Li3sZMlbrgBliay/znNNbXVm2NbqGnV1mAxqd4roz+UOXBU9b1J8Nl
AHT5jYrMGSHwSWuaczuyd0nMZ4qunq0L9CuncOPWrynDMMCaivYdVh2WDCs1NVrVQGnAL3Pu1Nhn
kPLV6lLne5Wv1jxQ/wNHDcMYvb4E84yTWgw6Qc0jOxS5A/bIwQfz7sxGNlcDBWjfsJjsb002rb7r
l2IX0V7LZ/Iz+VFqse6QJjngXHy0XAoMIfm4zV21pkzKLIB+Y8UcVc+FS2gGowp0CctKx8deTd2S
xNDnRrywUlRF9fFCysIpVCQjfZHO9psrt2mIAd2G3YHY9jxPApIq3IVSXoUK3yFgdBnd8K+rOr0U
v/APwEroaCZgMVOr22Wcu1h5v27y2sO0v1O2zQ5shXbXHCoq7nhWeoasnY5teKk1L49YHXMlFmrd
5hK0K4uLQUepHW6CP0fWPabeHSN9bOnWqMTao3gpZxEzqWBT5pPCkC5kiaOV17142rgZs7dZungL
Jeu5vY1zLN+rQcfqKh/wXpkP4oTZuwZ8hxYgNEJcEnjYbdqV+ft8EYgaERBtNUTwX5oEtI4C0JLJ
GbL+2Ox6sBlF+xlO9r852IWchZnKLok7zYCcuZor3cbpMDTp9o5lE0eLbKA8bEG+rlaLrAuRC9NU
R1WOVqrM9ZH5skMkvTGG63zm+EbwjgKRXiFKs5l0q/dC2/Y3aw7g4gcsi0UoVzFZTvMPeGlBCIBp
geMw7CPU5uhOc1XFGc4YGd1wrtrqZfh37OWw94ChcxlKjhvJXNBVlpkdVbY4d7Utn7Mz91qPOMMP
ATTwzmZeBszzyW0rR8uc9gkUzpu12LVLAzQGDegXbHb3y4zGNABznTaqX1fvDYaEFcB6fG9cKxII
QY9HA1ISIsnliRVKQlHrRPWV8FTGN1jX3xCwolJMmmCoBZ1TQIUsY9U4RU+PDzoAkWLFRRvLS4rQ
LevU5slWcW31LP9ELYGKS8plYmYQlYBlNeXXeZHffq+tlRtPCGJuHUArmJ5ZzoGaRItKMiQE4wNG
vy8k6V4KUhq7bjR/l0EY+fUYvVeZ2XljYcithtLsIhf+BjMLQLNBJxokasulgH4Ie9HmMQbzwCWe
xV7xUS8w7PTWMByx2yyQr+hTQ9DF0HaH/X0pkiaEmF0eVfMAdTFm3k9s6cPJdT6PnAaEA9NcpNjE
o12xF2R+FPQM86YZcA4+h60j4Cq0qcJ0gT6N8jnXrMeI5mcpAnnFrK2a9IqXwWoHwJ7mZApQrgth
shdIRgP09jMz7hzaPrVhfM9iONXv7eYDDmf56eZ0DYhEDFtB2iKeoURowBKmmF+Y4obYSmaU9yFY
QLxuGPUbg/V81xdG5VZtOfyRI01+VkGCzrOoptsub1GRFm3oDaok+8Jg0DwGg3YUcGt2Ug/9rwpp
2S4K097ucpHfDwlLPBEXBpA4qXhvB2PceJPWTMNAW9Nk6vy3j9DmorIryiaxAh5LH/ECuI0nVfHD
wkg2svU1W8DItUaw8KNj9mLh/oyuGQZuolmbhlrq10BQOGJCXAdfoJH7QjZbXen5Kyy/EuoO+DwW
IJoA9fHZ9mpTyWTH0cfsPzINDpyGyGtNxS6xPKrwp++N4iM9+irO1GZAERW7IAuj6GokLWGIBpSR
hZgdjlAMPCRhX7uG2v0J+lp97Wtw/5JuTG/6uCBOTeKpd5VItpFb9lMNBmLOO8yGK/o+lg2sRKmo
jaI/u1FSSx55SYjfY1nQQ7c9uSlBB+bECYzLGqcus0Vcqfus6oZ3rYx57cQqb8+ii9qTplYFOgPE
sluS4J0lxn++8oOgCYVCJI1o/6OG9VnVTGJotp+LCyoKW0TFLgZycZrqGxdv5YKjIMjRBOGoY3x5
QKcw5ywV+fz6pKE9FM0dsnKUfNSNVGJVjolmsGVZOv8Ch2XxMUitsFD9jk5uEr5mOXYEwofvDWbF
PKEoVHDh+ue0aP4RF5cuH8aampEAwmBWoAgonJrdD8N73lZ2vQVdMseUC9sEVBv2poFsbuDBm4Pt
C1npFBZx1yuIC1jmm5UCaGtm7liXuCPxlZI9dUbhfX+8NR1SC1vGBv5Kv+x9DiNtCgOUk37XB27e
WFh2qu1+k5d9JU1gwITDd8KmMXLLhVPpzVxV8qkmGJILrjrWO0lS2CAueSFjgc2T9JCnta924EvS
J3ukw6ms3rRh4+6v5X6MMoIiPMH3RIb7Wb9d24FnuJAqgB88zMEi0pxhjOodx4TRD3Onuts5/IrP
nuHn5vwIY0RYKvwsMsRIUzZhRd5nNFLsZgDfIEgxN0LoLSFzDHNhN7IINIDsaapv0K6ylZi4Wg9c
k+8tZWU8C+7y4igL60xGvLUZQAbQNtH9DNjMtd3tBgNlkBSAEsoxfwOoQGnZW7MR81dZ3Aqk+ngY
YKHYTl5+NasT+thz3Ioqf42xim0BhU30j11yjoJb0FHZY7/RajDpikYpqnfzpAk8GaYGPmsU3Ne0
SYxQBTt5E3p6DLQkfXpX+Ph3EJEPBizilbzluyIVj6Om78eMG+D15b+HLvgVj+qhmMbgrgy63NGF
+sPq+9BtzTGwOSW7SZePaWOmXhzlV1TNTZvUQAKJ+nSexlLfi1GcuVWdqk69LRIW4lJkfh9XvqEH
x4FHf5VxxK6Dor2O5XAy+zjzavAHpLlyJ8fxRzwN52aqXlLSvpAA7J1BPCaOqPDaYbR9b3TWnmcC
pCWSPNUyeRKZ9TpgtNmKgmOgyTOI2YnLSuu1jA0VHIwAa+70vvPDKFbsImRXRcDOkdY3B6lhXCPt
U3m2uqawTTMhDuOgD6VRtJvagYD3ejh1rVBdVUt6L+ojx0oT4CRrCXOjHLBeZVQ9mqY+w4qqvd10
0VHG+q1R5teWFl9xSbmT6TrbAX/PdOqKjPagdX8r3WrAE4H9KLSksitRW5UtmwRPc4U6JBl0ZyDW
n1rrzlqsg8U0AFOWwW4KrXAEitK20IOTlRQ3eWTEDkNEKJMRUZXpZoni5VT7K0h4E0SaLRnFVmp/
Yqx3SRhTu23yv7G0fqtq/6eVgOtKa+HxiiZOBTDsLg7/6BlzosbMbtKiNGwlVR8YCFtEK44tVmHy
RN0JYh7ZVICvuC/9OhL38Jt+kSqOnk27Si1tClCBoH+ILNAf8b+yaK8H/X3ozTde8btpaEOnw70L
VYwj1fS1M5qjokkMfqW3VmR6apmlPiKT31oT3CgBIBSqGp4unfadpUIGP5AqeZIEg01J9rtt5U4j
76GWnfroROpiZzHFxQShB3hIu+z5KatDwHhj6BijQrspi3zRqG9cM5x8uh1YslfD7AhAfU+FLrHc
hpU1jpXJzDUKxVfi8RHdhZOehUchE7+qcMJMAPLvBnCzjqA/gX7hZOIhaqpdpJN3KzSPXYk1RKAZ
VXYqYyzgmQdtoI7SmI6mWU4d0GvaWV5Yj7txrE99HDlBgpszAQAryH6Lir+xejy2WOeV5A00n+BS
zhs8cKeOKq+9Zf0oVWwNhe2h6vVnxBUYQQlwnVMHHCR2aNykQr/iEfPS5FGmuZtN1i7H6qhkZEd5
9gsoSF6n67u+B5Ja3hV2Vv2oe/y74X3i7SGd2dpAiyci8sq68h2D25PTSOMuH9u9UrFnNYRNa8N+
bMvjSCxvarLrqurckt2YFqDUNfMe2+8cJe2msckA1EuSRgejTLECqKLqlZfX0qzwbo0MCjaUoxWg
+iwB+W+ER01yJ9HltTWaL4CEKexu0I8Z4R0MKqRuFVUGdiitk0p1zHomAyb+qTbaU27dp2U5OWmr
oXdGPJ7KyuYlJgBCgwZOHmKApE29QDMetKjBqAMPzpk2po6I2K3RG42tjGqzS8bitraanV41V9QA
IpqSNY2TWNldhvkrRxryqmft/ZDp1w3nN6KJnrqpnI4VIYFtpvIUN9ZVYubCbkeQTwojTnemxWv4
MKrakVkBTZEz7MxY94DpVHdtot2XWvuLZCq3owmQSpYSPQVCsdx6KP3GUhSbTCJ29Fh7SUR2yuZd
TjJ0p7qFYy1GjF1zYvxVJjWwtao6ZErp5aol7SKSmd1kykvWG/ddXDyHE2jaS2BWkHI6GdN47oEZ
ha2DEwm1zlYi89XQ0JU2WwsdJ3OcPIlUzQuyzNgJSS2nV/PEH7rqGQ2ih6EkKTiIDYTfqnoPJOlr
I2/uVKtxSBz9UnIKNL5MU+3BEoZXKLVla5P5mFvVi1BrIMEYjde3xk2SmS9Tr6f7VNUrW8u0UzwE
wOTnZu7pY/xuZYojSvzXPUbcEip/WGT4YfLkFGrVdcBpaUf4WGY5PWuJfG8Efms8dUjKzeJZ0Yfa
MevqFKfZaMuS/SUGqH8HLXivIn6ckukNn1RgK7d7jFEwH7r4nRH2FhExezwcr+hiOyioI0PiVW14
OypY/0YSq7lFSA5DUf5miPyqlDIHqbSrkPjE9OncSzxOMXCZmwYVK0vJHNVM7lXZZLiK6CRhY/mq
rMffAKWNvEq1DJu08YM1qpZr6XloVx1NkJSFd2xifhCzzKFZwr0BUFGung7tjhkTaJm1MnlMC6I5
RgZA2zzhqluTPLdBEa3YEytfekxkPrVqdJVnuuWnHM9LrFc3Q9U/tVnxNmWm4jOBrICw7gdKGs0+
qsO7Wo+vc8QH8JZwsNWIpqNiwqVkGCVA6k7C/rqy9LtJZ9eNHhMH9Sw3jGq6Z1N2FykY/E5MsNEJ
YRyRH/rAWAJATmJdjRMgcno1cPAuPik4Oe+nJ1711yyu/yhT5GdwalVfYKatw/RHL16qSUXJrHgZ
qsbBkth5kgAt0iawgzTBQ431H+AUNq9tPjhIYO/6RqDjEt93KQs8s23dPsDPAE8GirIpBf3YiGH8
vKwfOe0EXnmJi2VGnV2ZbLTrnP2JuXZmEXboVB46fdH7GZbbKAAXIlV5II1xpaUJc+KAE1dNs6cR
mwaKGRyZQBDH2iOprzUMjXUdSEwN8jDFwymu3yn9DcfnTNi998oQY3OGad63VHdYcZN0/bnX9cpp
5bhTw0kH2TFLbGMa/BzuRy0HrEYmt0KrdqWpOSzlrhTRbuiyCKssle6MHDbW4St1/KTHpnRy2u7r
nt3pXD1aqnFU0BBzYiOynKkklhOQ0DNifcf1zI5pvQvb2A+MH1OsHiaDugK0oDUuLs1bL5bhM4vC
2Nb12o5Z/5yF9Jpjsh+rpf5YjochatwRXacRme29Mgy3/4e071qSG0ei/SJG0IHmla5MV7U3kl4Y
aqlF70H79feg9852FYq3cDU7sROhCMVOFsBEIpF58pwQYG53bJPQLedkO+j2LkFdFdQq9CDh9nCS
yHQRgXcy4izmm+ZnVVfuSFI5STJ9gygSglVtdMBe15k3q5iTINOwWSZl02TgqcIQha5pB4XOzX6Q
ykMeI0+yax9FnaMELJQ/FoaPwO5V0lsL+oQZDCjVkPkWXVD/JoFqWF4Nou6us4JEo9vB6A6x3h2n
XH5Iu9ekf9XV97D4bkfdXu9tTymMw0CNTY84I0tQPgj12wUX9UL7nWGhbKv+sDUDfHu55BFJ8kBO
ViJTrg+xPX8HgP+mkfFxTXsrZ+0tq0KG8Y00d/uSNhhBiXeAVb2obf0qNzjDKDxHEDHsdewoq55Y
08Em0L7WoaOsZ1rsGEX7Pjfte1YO6BJP9wMB4zoUIXJf75QPHNTbuSY3Spy4Xdr8zps8Qv3H/kPs
+LVNh72eVdu4GkBGM+61OryZh/mGgsAoVCUnbsqPNGlNBEiEpgaa4o49SBR0JjIY1khVO/OY3yZt
qjsA8bhGmx3HsTtqi7wlzfQS1fRBCstXDA4s/mB1d3NTwk3r6sYurI/BnFo3nZK7uBpdapaSI3fN
m+BZx16gF88r1kkD9g6TQvzTnGph1SthpQRxTF5mffblsIK0SNe/FlB5aHoMj7ZhBEWmtLxpgdft
GpFWxgpnEyp/CNQo8uuYkbW4GoudRvXcSr2CXlt76BvUhH2I9eEdoXkVHufq3fIHR44sLqYbDMjA
OTWEqESP6JW6J+oSiq2iYEUUVMfOn3xNJxt4uOFHtEoPDuxkeF/CEAl73+7DXP51fddFxtj78+TF
jjEVdczyDlWd+EXR0O+TVCcrZtdA0nHd0hog5mxd/OaCpnPJNaxL3SyYn7uVBqd+6j+kx/Ym2tkb
6oJgTT3IqqN9sq0GIkjMCq0Svu7JxrK9OFkrQsGcpjlVAnkGqtyskEJ02zn6kIafIfL4Lv6BErBn
mn9NQmicPeG5LS6TDEkoQTMzGhHHMA+jZIJK+Vrt7LRIwO1sUWS9orB2aZvGBab3+ns70bdKmgh6
UOt2gMzDYxaEWHwNqdXKuu9iFCMG+6jX75XxS5cFm7Vqgo154hYA4oR3/izEi5vUtRwowAu4zaLQ
ndrZmg/UvIjsf7WgSgjWomGwEzNt5+7Q9AXoZFhBtbBN1C06tF+oq9JvIYZ2IQi0ue7+ayVVdLb+
a40rjWWDXXWYb5EDNYd496y42vK0SL1rpqCMCH8aS+NdN7i6kyf1Ym55fTiDETpH95igMQSpYYdq
nd+C5f5/M8Oty8TDNKx17KIRFZs8z0F4RG4L2Xavm1mtg52shguKSiLn8TLCTJOh5mdl96MEcuvr
Nlbqe2cVdu6gFnGpzNYEG3i23bah7ZO2Ag2NdjTk/Ekj5W4g07ZXRKKtfAjGBApQY/B5GWoaqC1y
p1fRaSEnldqj+vEgKz9k88Bkb6ZExFZ7AR5jhoipo8iIrgh6kZxHlIMSy6VpoVb6fwfm4idgGwoo
QpE9HrtI7x9EQyhrazs1yXnH2KhoeCY21MB180/Vqb5RUpA6td/trNxe/3oXRXV+eZyL6GCZGOsQ
y2u9waPP4DdGv1p3Rq8DZmMWaktfwEV4e5y71LptxBWBPdaQZxxuv6t9re+gwvlr9AhmPP3WjTzc
MIHiRoCHMNkylleYz3gk+tcXz0cX/rdwPtSRaQbAEb8ljs0bdXjXNOogTZLC3q9LzLf1r9ftrfsS
BFYRPFEKR7Z0HjwjuSZTSfBhO7/6OQ3u+LK827fU6QAMkCKXVEDJiJzpYiryc5UnRjlvQmcMs6Yy
jOqGNwV0p38kPnQm3fyP4QA0t589fSucvV514ROjnFtNJCwaC41WrFQJoHIMGj4/fUo206eKbelb
spPdibNAPuCxtYJpCnABoKLNi1Q07yqCIW1EBb2tiJNQSIgP+iyYdF9b26kR9vcnGZGUlAVovmCk
slhuX/opsZ4qpQrIEr5c9xjmgafZPb8edhufmOptOsYgvIQpMwuqunrQ4vC9UG3BNSvaNnZQTsyU
NGm1xoKZTLNuxhb14lo42r1qA5gY9NJwoV907pc46yGjA0U0xsYc3Rg62ml+YvmJaz3hreUOy0Ya
tsvv6xu4+q1w4ACjBHsJZHrOV2ZUeoulmf1mgWx4OnSOVv5uolt5EUktXIwlsU/1n6sWmlUYmuEs
1c2AfsoEjx8C2Q3/AOt7RGPtMB+qoD6KQDhrkevUGPfBlCq1qpkickWaFowp9tC6n8ufdhX61LIw
vy3KJD6BUrwnnlrkmq/jECYUgmTsQGMC9lY+glpjOhT+8mb7GdqH7Uf3TD7iBxGPtsgwL8Q7RHKa
2iW+IENylr+zPdlGPqMDrnYztI5wQ2zo5u+Bqp+fEzgdywazK563XKgGCqI2pTIaNi2wt+X8zUr/
tOHsDE0dWNELmuFOKNIaWDsh5olJPlBrjaQOdTpsYvNDmncx8PDXD8PqVXBqgYvKcljmljzAAusB
6/Eumb/ndwRTlsCImsCIYuQBY70gXIh94TXE/P/CgU5Wx1Z/EmNqsLeC5SceNumOBGmveCik+BFF
iUV9iXzJZVD8oWxQ7ERnumr37Q/x9bDuTIRprwGAjH85L25bCokpOxs2VexOgeraA2qtGLMFI9sk
O4VLnR5MZfs+8ZOgf/trjolPp/oyzwulgSJxXDoJ+y/vs20Nks52cszyUy+baVgP0baD0oMIDL12
iZigVgJsiMnA8AyMcTKNpl4Xw8YCtUSX1t4ipS7oeVyBdzH/5L4wZhhNvEABEQFWhPOu0OrAmGOw
LzxY0FxA01q9LfGhTb151Ks0sGh1l1kg1MgXz0bdf1at5+s/YSXan/0CzsemTmsGLcH+Zs2tkd6O
9AhZ2gYV6P/NDJc3jnKJihtKi5uuxfRIsm8zMI2xlnwiQDJcFF/gMCZgq7i+4LPg8OaiEDpLMWpa
8Fe6qHVgo9+SZw1ahFRF+bv2jUR+yct2o0dkr9ShaNhiJSDBOki/TLDeYT6HOy12B12hpsc60Qro
/dkfjyjumU4foK+IfhvG76M7UR1PYJM/InMF1cc6xYqVpCu8aWl/KNBHEwVC5ooXrmozaDVGXzH/
wH3BuhpycCZhZbHmphh52DcPsWd4pPAHAFL8ysMspfcvnAakNpiyQDXt4h0JsujRiPp82JhyCwFj
BWiJ3h9iE8Xw5+uW+Bc5cxpcWGDBZVwN4Fs5j7ShApbdieK8Z9JBG2+l7l5PVSeC+FMU71r8MQQb
3nWTawfvxCRP0aCYVKsMtri03RZ2GBTLfa1VPtGfrttZCWWnS+O1n/SiBcNLAzvJAMxFaz3VsrTV
83R73cyaE54uh7uJw7QpzQl8CJsZDYGxvjOjj+sGLoZFPr8RZtGQiYHLCYPf598oJiNJY9SYNsmr
ATU+FTBx4x4JMUWX0Jlzt3gGv5KLXnRUonfnLt+v21/dxxPz3AKbVNZLbWRxJWVJzQxwEcjGN90o
Kn6uOsaJIe5OyOvGCBX2wSTyWD0OyDVkUNFlf02w97mfGPiwgAtc4WOPE2NcZkT/zbhvXhcPfKfp
HaMeBewMHQgnC8Q6ZKvHDDwWGC8AThajWOefEGAstS4k7CHgS25eI1uJ3xUzmM3HsAMXY9f7XSOa
CFv9bl82+ehYY5hlaXVs55C2D5B1uCGT/twA7PZvAiSShX8Wx8vI9xSA0wEq6BsaDF5iu3UQ3qtP
kEIDDt9pnv4/iHl5drPPL3hikXPJLDF7rAxRq7WSNytDQ5YoYIV+ggBSoFcgfizDoKZjkKnq7+uH
Yf0wgr8CBT5thao8DyP4KWhkNxJkf4dk/LlU6NbXY/6RG4kvR72/KORXrHWHSU1uaxWUa7aUJY4q
db5RJNss6b6hirYBVcQ3pTN9wc9byZxBqPf187jHXmkblTkb+BaJ0X9E3fJcgP/TmXVMk7XqlkTV
c6IYt51sAvZC6YcRQ+E8wQh1lE8P+hyifE18iKqAd0ukKHcBKmUfzUa5RbWQJCC3ZP56ktSD+Fw2
Z6AFNnXlyLlDnw23Riq9NV1zg2IeciIAyxxMvAgysLVK2plhFndODIdmXsjqVME/veon2PXBI6Pv
LG96GHz0wkApCNBML+RjWquWnpnlHvk52PlmC33oTfEabkK8FZDFQmHAtQF73mQe8InSVtSBWzvz
p3vMff4BsB5LimBTA2BskcMtFCHAKxYJekhrd96pGS6cxbgIqpHtaJmiG4YtlazX644ssMDzCOZK
I3cTyH82cp0zQKurjoJWm8gtNO5aBdMk6awcexUfZoDGnAY6ES9pkBzRfyYOIKp97NgQD/H+emWY
58AwsMx02i5EAvMpLHJFg9lEelNK6mKEQhSQV7zgzATnBVlBbCJBUYu9XAkGWHeYLHNSL/aW5glA
EOinOQAbRG4oYtVbucHPDHN+McoE91uCtVkpWnDhSzFW6O13e1ROBLt4ASRANEHdFkIK6Otg+kTn
osmo1JQ0Oky1uWsdo1vVzbYY1Jclh5oO9QEeH1zTZQTx6T6h7Pnh2c/Xv+TqNp/8BC6u5IpcWNrn
au1o33SM56J3tCgR9J7XAgmWip4wapIyoBtcXmQBtzuaLF+RIk91WfonoZsKGjfjF1bnQ0/y8frC
1uqTZxbZ6TyJmMMSExph/gm8aS7qDJuaOtAQoD6Y64LMywEQEcTolfzozCD3NWutnegsdQzG9NZP
gdLvGzPeRvJrLW/y4R18yIFgiSsX5ZlF7uOB1QUDdjUsMiXaVnUX2cFzdawd+ifeGtv6lj1ZQxR7
XJu42dt16+ue8/VFuauBVjS2xxnGc+3PJIHtHlxxxiLY07UAd7ZELgzQuagSi+Irdr4O8GbQbLIX
24WixuK26J3J29CF5NG/WRkyEOhoIM/lIUaqkVvAwsPmgJuhBYmuvZN0IjCylkpgZV9W1HP/TOc4
qeayxf2DJ5ff3Y4vACFmKHr4037yh9sp88CQ2r+JNNjW3fTLLncSAXnLewypDBtShBsw4TdunXfH
qI22sSTvlsQ8QkrBp4kpapz/P2LAl2X+RAI0lSkh9tV8iu81r36K1MA46L+i39ZN7KcvsijACi1y
R1I37DSd4hqvJIKCjvSNbBtoKDnlH4Ann9t9vTEEUWf9UHwtkTuRbdRDtIFic7PlJdUSN8y+T1CC
+N/8kzt5xlKWUpbCSCHVrjEPOOC9m44P162s+snn/JmuqGzy+dw/hyleIOOE891QkqGEohROtYSb
bg7vtSG6H0cNSWe2jYvCv26Y7RFXq2J0GRh8+49h7shrWT0kkUSRY4O2x55RsLKLjTQ2b5kKxOh1
W+y/dc0Wd9mbRVJ0hsqCWAEBFs14W3L9Fdy29xHITskc/hxN6d+4yNfyPpOCk3tJkeays1Qsj0K2
CEA0pzE1RxHVIdYD54kZLjNUqr4PUeJAeDG1b9nYPhKVzUug0TA32uNMswMq28EyThtq59sWJV08
4ZcnVO0wzIDJLcFGr35U5DuqgUle6NZxJzHt6JQr5YCYSoljSjri6rcBxLl1LBr8E1nijuBglIsW
lkATW1q0y6ZdnmIWCiMPpmjynIWrC985WRJ3QKD+V6RmNOJqahaXdo9p+O26c64FExX1HcasBrQp
319YCqPT8nRGekj+hMmv3P6maE9/ZwI8EWdgR24Ncxe2kUqBtmy6xMfbN1hSIPJNVfD1+VjCm+GO
dL3Icp2GwI/qG2tfBsO29ccDym/b66u5cHreDnecdQPDZRVA0mDb0YK5AvsFuEQWT3qJHzW3CdB9
ItFe9Bi6uMk5q3zH1iCFFHYSrLbep/AEeIXy4SYPso2O2jpAwPF46J7+RXfvP4YtE1OYeElccBFQ
sCXpHcPKak/lYfLa3Xjb3kHvFzzcxESGNHrZ9+GYHycRnI93fc4wz6IC1GAdKSEwsnRKASEKs/EJ
MGTr/frnZM53esA+rahoEkKJCDVHHmHQTv2QLzFmyRuDgls8SQ6VFUJtofs9ovMFAgb113WDfOj4
NEjA6Yo3CnoWfIWTNMVsgIpGCTIMRzLwxGJAMbGcPGNSRb0mlmZdLO7LFl/ZbKS+N8quVgJLG1Gx
Qr9Cim+M9GXUMV9r3I7h66KW3piMTh9proX5fTl9vr5c/vLjlsvXPGneRbqSA0oPCeBtn5ugMcIf
Ms3YN1px35rJXqVCNmSRURX7cnL9EWOc02LCuvUHDG/mvzFu59l++YfcVqkDutLlAdI023QfV64G
cbLf15fMh1R+yVzy26hzRVMMDAfy8pxQDD0eQZgqCHafvYzLT4vhc7SfGXkFF1Qlo8maOQd7AEP+
qCDGSjLHqIMELTftFit9UIPC62JH79zQx4QkeHad5O36QldPKChDGEsJuFL5N0xW1FZM4wHf1jCc
ufze56JW7ephObHAfch6JFosR7DQ+RjT7d3wIdoqW/T4nfbPIXm29+1tFogi/Mr3Q9UVNROQt2G2
n+8P1xjqt4YF3gNRZDSjcyMMHQylerFsRNXm+hau3SZnxrgVSlLSgfoIxuivAj0WMBodk5f0DSVQ
6A1UgfouWp2yxjaIBqaKTi1oTjFiwl1gKiBHWmvNSpB36Q8zArNLE+OF1qIgjgI91doN7fMx86Ze
Tr9FdbXcz4aOLlo1xk6fSTvDWDCNrlM/0vPWBXKBeI2moTFkjQoGf/XeGePp11B3Xk6su17HZBAG
0LywiY4zuIQwxtcfp0WPAVQzOg8UvDr+Xx1U39Ss9UGwibZZGH6T5OV+ajC3R5r8AczVAUqFW8iY
YLJA/pVV2k1dkaOCEVGX2kruFJoyOoNkbKRefir1CnAbxNhei5+s2pQ3nQWq1bCbcjfvExVzM/2T
Ukk/h7ZrvXKo78J+mDDZPd1qY4Fh0bCcnTnBrBntF+hd4y9cwKV+zFHqY54QWfwo70OpPMoaoN/j
DLWR1Ka5q3Tj+xDOO5DeDH6RxL1vthbAEkt9B56Z2KFKfmjs9hEjxwcZLEmuQqJv81xGPoHe9JhA
Z7uJm1ebYEpOl+omwLSNhHlZywWh4L4ly+QCAFr4Y5o3Lo3V46KE3qLVv80Cs5Rl2f0u8uZ1tLvv
TSmBWmDW0GSRggIKN67dgLMNfE/edQdeOyw2th+oBaBvL8qLS5mqIExQ1aADb06toGLSvkr1z+tG
VgINhjq/jHDp9lJMFi0lGClA0Iuxv+hhzonoxbsWUs+scCHVXtgQrAYr1MPI13CQMeV1XwblU7Sn
aEd0z8m9cdcdrG32hH+/1xtRkre2l7oNNiJwzMKb+dfwCGLZkcYG3LZA66cts/0sDdQp5PHvM3Ig
1r4Mcaly1NtWTAxTCSYyLc5SaMdUUp/7LLcE19Tah4OyhQL0EgA3Br8iKTQx2Av2i4CYH2Zl7qgh
C66ItT2DHhoMoOx72fNXZ9JIKPxC1RpkaYYBBCGa+5AF/hcLQcXFgGIeRo4wvHCeUdBemqSl79Wg
h1QsjcEsYDSWiGPlolaPzIGpfMkmmD10ckGxUitNPFTZoIKwWy5dRjvm69pog8fBRM8ls+7tcZo2
pa6+DfiDi7eUlyb6w9yCyHmSvbK3XVM2MFWdznd5NQxOLmmmW8ejCUYPEWBrJck6+7Hs258kWeao
9U3b4sdOS/5bX2ggh5krp3bQENzLCGpOA7lNwXdYSQhAbQVmK1MGbRcA/+dG864sJnmYcEYbkvpF
k9zplR20EA51klp9vx521nzrxBifPmPoNwyjGcbq7qiQfTKA9e1vexafn/xrQXx+XGVxVqCnrOLV
Wu9AcLoJUUV3DUdx0Zh5yT+kv+xI8vbU8w0cy3/sqcNhUDHsJSrCrG4aslLUIPGPwqPASq0l0ajN
ajBnzc9YGj6sMnzOQNfxbzzhxA53J1jSbPVJI6ugXaK9z8Q0n6Eo2+Nuj/XMkzsg14Pr7sDiP5dy
g1cDmBRGgQSeYq7aZSxzC8wnPlU75vSXjGFpPyrV5pZK1AL7RVeBf6UUEcetGYXits4uBPWyp2X2
AGRhDBjb2VcoAo0B6It8PTadYpE8o95fX+Laxzu1xp3paGwnWRmwqWHU3RR0/CHF6XYCHZTg44ns
sL8/iR1oirRhAkayQKlUzLWZB7tIQVOAaWOBobV4AbISoG5Q7r1ss9hjU5MI7eXAqPs3WenAMEP8
JUvvJEnUCFhfk6XJBrIIRkd5vqayrcuuCuF1YMkek18ZBtoqRVR4VNn55J3QVv5rhXBs+mFZ9nEP
IvwATP49MNZ4+5VeflcH2iEPqhcdu+gYTvR9sdxuVwQg7m43pSvKlda98utXcEchg4Sm1UcE16HF
CCP1bAOodGDVIXLwNoEIpSJqZa3uLvAwQOwaIFXjM4k8SuxpBnMqVvTR2fjfNhGJba5daBC8/q8J
LiuaugJC2z1MxIr9WqoETPbN8KMi4U2sWttOnj7UrBOUaNYSJNtmDIB4cEKlkTsIxGzBnDVZarBA
/sEOQU5kI7IJDsGKEYDEIROIUUuCk8B5Zq7SyCjiWAv6LgoMBb2cWETTeAGqxr2CTiOGRjVUtTBb
zBU9aqQctLQTVEQX603qyZsuob5PteFnl4UbPdS2TUXepgIn0DZe/zpqgatBBYW9xQZK+TrEsoxR
YkSYxm2iCR9NS37UsjE605S8Xzd06fZ4q2PUDYEYhYELdGJtKPrYpQlqd1Xn2P2zHg3+DDS8mnde
Chqv69Yu0AUsbGnwdRkUz/ARvjYpgwUojiywPLcB+El9+8ZKHfWJ7InbuvWxeBOYu6wWnpvj/F/C
g3VQC0Yq7WsBADFvQDMQv/MYl3zzVgpF0lZq2ucGOb/M0loKaZopkJYcfdW1PlJPArMFxG69dIsJ
Lxc9ccEdfjGt87mnBHSXbLJMJjbnp+ZUTlpawqb6UPwEM02zzz3G+7CACcIZQJ6e+4DAxI72XbC7
a76jnRjmrtZSBq1yOcFwv4+fVTfcF7exm3stBoUC9deCaE1dEMO9iOZjRHa5CAO5lAhUPzl8dpo3
C1UxUNF7c7f4Wg+5DFp6gnVe3rj4qCfrZH9/crWnVVgTvcc6pa31YH/T/dxb3ts3eWc46a32Wnmx
n79Iz9etXka4c6NsE06Mgiu/MCMw3YCM+cNc7upCcPBF/33uaORLrZNaZQUlGcil8ray/zrxOl8A
dxSWOJy0OIeBGBp+BUKKrJZ4NIvSoevrwHVwvk8acAp06vBxiu690W8L8/H6d7i8pXGmwJeBvFxm
tVMuL6CFBCWKHtVMcBT9WcbqqTTGH2CLe7huZjUyQkQNHRtG539xo0XDqKZAqqJr488uECYgrM1e
ElCuan5xlwpGk1cX9WWMb0TNNV4VvQ5jSb6P2h95lbuRGXrXl7R2bE5WZHM7l6vSOIFlHccU3NiL
2butAfo3Nd2okkjdjPnSeQqJuq+moqGHuW7kklxE0CWrldABUgM70327iEA/aNyBFm+nkYewkQ5F
uByV1BA8PFdkV3FFg0MRZEYoTMD+ue/FeRWCqq7U/ulYYHjdflze+6O5nZ67H41bvCA1x7odALGB
Ny79cqPdjyhtiFRFVvb69JfwmFkobpcNiFK1IJl+tMWLpf5OuqdMFmg0rDkpu2NUgrwLxMr8VZOX
RpwPSPxwn84gUHT7jbVjJBD6gAI58NsibODK4T6zx/7+JAiqSQtxSMhgBcOE6Twpqzd6LYneoyIj
nPN0RT0UZsGMaCHqL9/7TBOcBJEF7gIZSwM+WYSoiPQWpiRiz85ECfHKicZOQS0AU/PQiORdEcyD
up6i5YmR2TzeRBS6aPm4lZXs79+5poqEm8VETDxfzKcpEzUVmktqoJrkOA2vk/IDnIyCEujahp0a
Uc+/+xSXVFdHGCkW3VNz2U9Fw66rFvDoBLQGAgEXrxStVOOwVZBg272+macOtKKRez3+rX0STGxB
gVRVQLzOY3fbypq0qUN0KDTrbY6lmwTDOFAlENyzn69wLvipeOHpio6nEIIcF2eJTVNTxbxbQNSx
3Q21TV/AcYM2Ki2KB5AitU5m62CcjQky/EnrA02voI3XUeUGHAzhBsx0ppdUWbIjrQoKyJqge57K
EVRSxxKwP3uRs99FGS5AhJjTd2pMkDYuQs2Tqdlg3iaZKMi+6va5gvCzO6YFeu5xCvg8stJ0Uy1q
8zzVdftSKYV8W0TR7OaUFDezOUSPdQFEPNhQobrQyom+66fR8HKJNGCczIudbEX0MapK8GDnYN6c
67I+QHcsvpVlMPd1eEy0go+2FkiZ8qMFzUQNjs4FA2ok0iJFjQaKrMxJZlQuW3DcRKAahWzDdf9Y
SWNVC09/YNg1E51LLm839DIPw6TXgtaUx29FnqnuaM+lW5kleGR1rfLgvGFw3ejKTcmGdGWNVYE1
8E+cn6wYYchoYhtxAthnNGY3TGYu3Ytasit1/89h4P/a4UIedCc16LHAzn9eXuVd5SqQPl8cMHma
PisGU7d8kHage9UXp7sRMzNc1j7OfwGXQBdJHSdkwi8g1fPcTC4UKn2J1E45Hgdb943qb4fu8A6D
2hPIPXTwTKExxBnMwqZQBmmC69T5Pg4jfFdto+pUdN7xhfjjfmqGS9xjuc60eYAZu64TB50XB0Wt
l+tesnoKTpbCJTamZI3FUMGGtgS2qdyHw02ZE5/GROCOq4ZsHADsHBi6+DqHli4DsJyyFlShDR41
dOuNLj6QGQWj2qq311e19joHRgBHjulMoYTKLUuXmxyE4IwKxa1eAR7vnNxDo9pf9qNXec1zBKkn
0UWztsITm3yqHatV1ecFbHY5HZ0xopNbgDz5CLRg4s90yATusb5IJAH4B2SC4LQ5P+HpmPVDrxts
kfWOkVdA4M2PA5QhdmMQb6138VFbK0Eg+f6yyflkOTYJUOqEnXaACO/QY/6cqu0DCwpamq/jeENK
T5CNrt2vp0a5rzmNixW2KoxOprmxGn2f6QxbPQpc9AINz7zlxI7OvTA7paE5NLW0oDy0LSiJSi8N
MuB1wALAhmIAwvAFfsrSG/6In1rkbvQJeJ2Qsu0kd8Wt7uIdcUzcMWhvwZjniQrfK9Sh5+vjki3a
y9GIgKYFEGPZy6/5bsIita3lzXeGN+yJ3wfFrtsZWyg9iPABa2nY6Uq5O5CGcwxAFFZazT8n8xlM
3Y5gL1fP35dr6uwXnDwhJrvTW8K+Huha/MWLgF1xQ884TC5ogXxzI20K6FeS39fNrlyzZz7DXbPa
EFeS0WFPSyt+kZtsdHSlADdpswXiCvRZtkNtcqct1eN1u+vOaiC6sTICGAO4DbWSPK9IZOFQ1LtU
qX9lUWI5eQnuOtC0L/l9nEdebZJNNv6qMHaUN72T26aop7P6WU9+Bbfps1GPqDHgV+hz/ZEQ5Tct
RBKvKyY0vD5AZQowBtbJhbloUiQ5sSM9kBsISY6Q5m3lYhF5z7oV0I3bJniALlq/fSZXcy6n+mdg
K/zIhwRJezO41c7ANFzkJe+iOaO1+I2FfZlkDn3isItcjm07xXqQYvLvvuqn0FUbtfSLWct9KVaW
GOCJUHbKoadBPTckd6W+qG4oGaHs15UAZhZS1wSKUZQ3Ovq7gkrV6pYARkiY7Jd6AY+alVIKZ4Dl
wG/1QDE9V0Uizs41C6c5KnebjGqJKhl4aYMINJ0SfUzELGwrUeEsDebujlCt5FmuYELeA2nq0Bg8
EMUx2owBObY3umOxgfQbUKhfP56ClfHJQKaXC0BfGCChqgo+xSnaLhMIHa8bWQFgIvM12escaBZA
e7jro9XiWA8NLI5+6/60u24T+dEmTLwWEqsU2Ydj7nTBRPXqwk5McndIqE5GUbUhko45+Zgpvans
RHAPr1z3Z6viIluVRd2UpDjwPQpdeELm9+mk3ixQYxBcv6K1sL8/OYBSBe6tEDCjII2mI2PFnWuM
Jlz/RquLQf2MEQBC6ZEHX3V1GUKsOdMDo5hf00h5GDE/1bxdN7K6kBMjXCTJYghcxSqM2C2Gh6o3
Xf43X/3EAB+Daw0qZCMMyOm2aIGO0kSIrLXMEnWmr43iYgFQ9bpZzzDBaP1MKIFgIgnKIl6xgQwR
FMJKXy2dEkS7EGfxROXH1ZMETBbTUrQxfcXjY4ZajRYlh1s3QE96OcSQ/PTOYvrQUHuEVrLH9Ir/
pVVGUAOCNCAnueA0pUlY0QFWGUTcRtk4YKuFCIu0YaT4oV8fRXnYmj9iyOwfkzwxU2vlMeCoLOTm
Y4AxdEeFlKplC44w+1hcXotO85cVLjDhUaKHNqAegV70cWAavWRDO0wzdnggDQ99P6THikravo9H
VfQsYuHhmm0uQk2NJbfQDGTPIhtaMQEm6V0Mtqfv2Y5x6i2j24iAcOw/ec0kF7HASEkie4bJeW9t
NI9hbhuv2kVQTM9BV3z9sK+elNPN5cIWpJxkPP3gNdSLHv+RVMjf7cKhW/AM+U2Q3EGDQDgLutYU
0EBsBH4qMJZBDIiLAnqt2cBLJ+yIqq2j+sq2cGvIHkFqgKXWwuOx6qsn9riQoJAuYhGZ5WSzr3i7
1BvB/ABOBIy8Om5yl7sikMSq355Y5A5kG5Gx6BZYzI3acMis7QDP8BWJ5GCQAlrIHCmoi4dE8EnX
khRUdm1bloF1Adb4/CKiQI9X0HDVg6Yg8j0kgqinVeBViqhZuK2SCq6LtYcg6jBEBfsccKgWfylR
CIRCOBPJbjqjuu/UXm+51t5wQcnoVWjhPc7a5z4j+LE4JKbKWo+3J7+Au7GMXKfgG8MvoCjQfU48
1r5UerbsgwTbIy6yXt0pROTmqw51YpVzYMxKF4UGUYcglpXDCHqN2jxihEu0vasR6MQM57dGpOmm
3mNxcQuVdlf2WVlmicCTKEcbFhTEG7pahsX9iVkmpjKOztC5C2VDSE0a4jExAlc3+9k2SiHO9I3R
iHTe6MUR+OPULfqSYG58Mn+K+VzXchBIuiOnRaMUKHAuBsblBAEiFYsmFM5k6648/ZtcCluHHg6Q
UuZFVW/GA00aIMAWpBog5ZjjTDt3lN+vh1fmA3wsR5VesT+VQmX+bEyp3Q2J0mAjIXj0oo0Nigld
lHtZks1uWo0Ag6jzKAgAq5sHIkPIqAMMhgLp+dfr6hagUqODUbN+HJTmLTFFaL210KYDbWCzlgdK
rdz3kVPVzJds1oOpzG4geOaEzTuxt2r4uGD6pWi1h+v7uHbWdEC/wH2NET8s63xJNaFt3WYEHwsD
7Zq+rXLZSTXBzbsWOHUdgwcY4NFlhQ+c09KNcLsFiS8EqTo7AYFmmxyUJYdCYKk+X1/RSqlHQ+YC
2WOMN1zO1hFzbOtwkvUgU6CYWNXqc2mUXq/V35WcPNSQJsUAR34oiPTtuuGVVYKEWAdRPSpol/jE
HtO2Rk9tPYAK7U8ZKJifUFivXclQxtvJIAJra5UlmDPRNoKvMAzf+ZcD5UGyoE6IS3CXTMYPEpQB
+IFtfw6iIvlJ3NRPP0R3/coB+D+kXVdz3DqT/UWsYg6vTBOUgyXLLyxZskmCmWD+9Xugb/eag+EO
1nefXGVVTbOBRqPR4ZwTmVzQhntebSqMyoR5ax/kuTuY1f7yIm5dOSciuAMAynqKZjKIAO6XN0fJ
zYLXhQS+SCimg66O0UUnjWv4/0IuIyWxMO+K/hE+yEc01Spagd2Tj7op7YxQ2Xc/OwAtIYL2l/4R
YJR+9Cha0K0LAS+Kf8TygT4CGYyfRl/qDn7dLwcDAaHTDJ6Gf+cXkKsG3c/GxxA8aPiyFpdEPjwo
QbszwMEhcG9bqa6Tj+FMqpzspM4I1gCRI4anq8+vVcCk6OIN1fJaag9sFf4PANsbXuhEMGdXVRaZ
rVZBsA50PufBabMrI+x3IPYEL81OX/p9tDjfZJ8E1r1Qa1Yv4K4SACShXQcTF5hY4zE9YkdNZC2F
C5SKxXDbaZ7cjORhKRlXpbaYR5PWM5hG62OxaK9tJ4lQCNQNn6+jTcphvBuYZ+EnjqbELOI6jpj2
dUpt3xiTIexS6Ym1Uo4Yv0zlfVmV73UE2hwPnWi/wKsZzs6EPiZJCqPRCfPbmapP0SwPrloWFVrk
VerT+anz0DUQCy3F2PJ1oAdHzwmraJ0VtXqw+Ol9g0+m1pD8ztQ+fwSScHnldAmSoJ2dHXpHXRp3
UkDQ42aDLvmt04JHJJOV5xSTqkHWVHp8VfSmgzcmuEWtdJy82nbk62KZjH1v1ariWiCIndEk0WaB
bEVW441AmQeDrtIMt2Ru1JdIrs33yMAocSuDEsbVp8gGVO28BCUofG8BLKH6ClIWrj3YCcgKm8qj
rW4+gsJ1+rWYYw0mTButspXuvPd0ZgF9FbkxlSYME45gqLSlllxLY5TsFlOKkFEx5MUf+mIw3LHo
svvUaoEypZbpU5tIsz/2aJWY0w9Tq9uPyx5qw0rQ/I4XJcI3QEnwnRCpPqWR1hkG5tJiTylQITV+
duqPcfrAo9YtC0E1b8sRn8jjYv/FyWPZrkwDzgAzghj/73tfClh3meYBjhFtA28iYp+tp+uJTC4a
aXI0qMajbuCFjvJX7eYokzJsf1g6ouKd8I2+kRE4kcfWfJVaBCt5k5MJazqFQMfwUjBvAnx48fSw
3anRv6muGSq69dAWhglcwOGciiPqSDD/gSWNkt8JyLPVNg8vG8nGBb2WwF8nXZzGBLhFRgjeaj8F
qA/J0+DfiECcg3YcjCnwTxjZnFvaoz87BNV82IFyGDNImWgYduNCgB5/hHDG15NaRs1VNUJ9ofdW
UfrIpTyj6VAkZ3u9/sjhDM4CsGKlEhiAphSvOTpfpBZktpcXbMNXgm8PrUWAGTBBtMlFNKBxKkBr
hD0h+ucg43ZHRaiEr9CkX5cFbbyJTgQxZVfWXPZa3JczBNH6E8Ar6LNNzG9yLHsj4PIvi9rcn5VO
7O8rUVHR06HCMxcEzbZrgiIVXJfu6JR/v3R4g7O5JRRP8ZLktqcpRltK2c2oguTMiN6I3H2z3VEE
d7fhWoFLhVyZCUnYJE4beS4bYBhO2CFl/q3kMZAn4+bW6od9rUUDIG3ia9Jrf39UIZTNyAOXDvpx
ZlEbRk1HZTZAWWhMrpll9w0CBEFYu2HfJ0I4kyhAH2u3EdMMg/ckuurN35cNYUMAWKEQs+DFhSoX
X9vC237QSuArh9Mwfs66cegSEcLx1vlBdzNmr/DKOWdoSqlkth1yDSHVwT6WUhfUpm7dzW6U/X0b
PpT5I4m/Dqjaaw3G5sOyfjYxLVo2HyQRLNjG8/REBncHpC30sUrISAfn0GevaZa52fiYq62fqR9a
YrrlJBpp3zqt6MRHHhGpSySFOVNr864e5BpWkDp0j8nJARHZmHm0q3eXrWED+AXAAqwPAIigOk4s
94LIZmL2iQG/PR+b2yKY9mggc6vnCjj+wridfTUXt5/I4h4NY2dIelXC9EZvCafr0m++Wbfzff4b
2VJfBmG1QLktU1/rxq2i6qRmggQMHiZt76JwvI9MZX95/TYc0YlK3HFNZX0cKjTUhlRCaBmjcbgf
bgsyjm494Y61Y/LQ23kt8ERfUcH5SuJVbTE8+LMkUDfN/UTYlR7l7QJQ9PyDdnhfppVOQlUpg1xD
t9qSPuJKvjayRjTZuWWe6wuSOYDVZdLY6GGnCS6Trmv8DIurSoNfTL/+fm3XUri7hNh4O8zUMsLE
+gDfvav2RZiU1k6mD9QudnVfCS4v9oP8qq4Fct5kSfKpKVIINNHtWst3yVy6c3zNir+OlAiEba4h
2oxsiw2hnw0vN9M0WEvELmRt50x4qFSDR+0suLyGm+ebIdn9jxhOJ3x7U08zdJqtKJzooLqmJfXH
KDOBa65Y6KiaPDUFu+pA9fEwRuSliv6eNdliwBz/fAPnQYc4UhNlcmAuOR4hzauMPs4WMPGXVd06
7SspX4mblVGWSAb0KYtwEnt2Ac1hJ++XBWxda2sBnKukSb1MRQU1NDtyUzu/nknt6U0H6nnDuyxq
0ziQ4jUAvMCw+jjPNfT9YjhRZISN0x9IS8IyGXedXh0ui+E1wgySglQkQ5jBE/WsgZ6iBayZewct
ysoUFvm9ae36uNkVhgiC+Ss2Wh8tJgn6WIg5EFafJ+vQcrKoaiqHdCowFfBsOoY/ALx/NGbgDBZP
Q5Q/IHMBK5X2cjf7s3INMuqhzo52Sfw0TUMa12Ed57sEvErqYu8lHcjck35NIwmghbZr47Amvc76
Ah0vQ09XV9u7aOxdJ1auoqLe2XIl2CWNNzlOK/7xVvUqQLcKMI7PrfFuVzKg9XQAl3VXtv5bBVa4
nOz6htzMDj1SI3sdpnbfWCBWIb46xL8QTyLTonxMeYdMIW0PIH2/aeY6KO23DgjAwH6bQHEA8Bcn
AYcDJV4vI+7sZ+i7uK3qPNIh31cDCMH/3ixYQRqZLUQEGDI/de8aJsQAO1bIYQzvFD/lduTXxtti
JgLntGV+azncNQIkoCgtQC8dds77Eh2Qn9opleUakmjE9SxN8bVRK424qwSwfv0Ebw7ubN34BS6V
Kyu2ZIDE1XikNMdkSNAjotexOytp7vZ5vKsyKiGzKPeCkOTMH7MvAWcfuujxfMF54L4EuHTyFMuV
HOoEsGU9JnHivDtK/ai6lh1dV3V6HJvmzrTGp7xyDslEFsGqn+WJ2CeAbJM90oDSeAZKgtEAOjRZ
j8X4YaCGFO+1vRS0QZft7eamLUCRjCRkKErd8GE0J5UHKTFnRyZdBML3OY2uR736REpiXyGg7Rv0
1ccLWkHr5d6kdiew5s0lZ2k4AGgZG4DioCrA3ZBDX+uuPrAuEt3Xv2OmCywyIiXPeki+tFzJ4q7b
uGrTaZYhazxOvu6N6X4w9roD2gkn6ILZtyNQJu51cydGitve15Vs7poFJ0Nf2oTJRqfXjJwYovkB
IHXgLFE8cI5eYbZf4AFF+vKXrpEXnVMwW9J3reonoA0pvOGp8RJfR6POoBxk1QcLH5LaQtEqF619
LbWjo7iL5rJzmBQg3heDXg1yqHSd7qUk6lxgOOwXOb1XtMhrSPkTMLOPcUIfiynFRyS4a8ayGAVH
eusSANQhYz0GmBBeA7y3JBTvp1EOifo7BzxGZ/1lz+t/FP0jgHtjjEae4x0xyWEZJ4GiHR3Mv152
+GfvCV4E5/FLye5tDBLIYdH/bNrhqCKBV0WHZbqdI8m1LOqnBERPVMQPyT+fIBcFX/SF61g9HE7O
ZEt9lvM5WXDT5I4XxRgsoP5iNgHNlaNBPhvLFmi6sVlrgbwXarqxUht7hhcCVAsCDwoy+MICk9Dl
BWXrxYU7DBMGHNzwsiqq9ac24fRzjR5eE+tpqv6QaqgOKupbJyHAuixI3bhDIQngkAxcTQZ5wakk
tEGPDXw8AisMDmkYrLHL90F28aru3PiHNoS5sUvuZCvQffbKBvqTZz13xM/VMJb9OPPU7jYvBZHy
1n178lXs7K5icRTujLmPDOaKTFTAYEw788Coj8sgCWxBE+1Xy8P5av9ZA261E4lEphVjtcHXlB/s
o7XP/W5v/ehrZDq97qcFdkKQx/9QJFfqRbcpu7AvCedOZ2uAxl0ZsQGjZydeea+4jDVbu9EegSnt
sQooPKBX3jgCr7Dl7k/WmDuzgBuqJy2H1uRQHxa/vtODypO8AdWQ+I3ejWCouWxrZw0M7LSCyhXm
zLo1zmDfh9ia+2XGrqKUFkgukMaqQ+SzWrfhAVa6aAJRBmcjaABGFR5BLDeFaJSz7lzXUF/FyAa7
XtCGn+3aAC28e5GYreOKc4pssoqa7tk7yOmqZihH4OHQQkX4DuZBcOvV3y4vn0gIZyjJAqifSWNg
P+DZyibZM2GuSysJwp0tD7fWhTMLhSiKimo4nMHya0RhWfyY27aD1XJxcXsMsmS97wFMoynu7LWH
9s4kPmbjEToDTh5AVJjcFWEKb0UazJf+s0dc4Ixt66Ish17oODjiSZgBG3kv2wEjH+195wjmyrTx
U7+pj6KjtnXEMQ6GnDncOarSnOiYEAx4FQBvx0DR4BbDct1lgImiSfUsZ9EVUUwqOmqbu4iRKRwy
4FGdwXzVRasMaE5i2hYZTrezXLOZyTaINHTp5vWui73/A7ED85S8M0OH3j9iufDV1uOomBfwKxSD
5KZO9Yn460c6yn6jAM96aozMJ21+X1sk8bKBVl7VFNcSUTrPaYvd5fPyVYm49DFccNCWxpxWGj6m
+W18lPcJAPuTO6v1xl0DP5d6oFSrXLRNHY1jDoiffFcIY8yt23W1HjzDBiALyRDb+AQ0ejzPgP7+
ZINOfqy76n0dFAfD6x702geOrsgliSRznk8uUKJt0EML5Fz4ogYg7BbqDYQEjTQJjG3TvP9susld
1mZUJY1TwNaMpjxIMYBP+u6GRFIwk/RltPVGIG/z5lqvKrPCVXRAdS2eRsTveICip/bli4nBk5+G
4+KRvbqPw78FuP26uFYacq53TKe8B202zNoxb5N4OKRKKQBcESrF+d2uA2Y70SADVLVHEGh8S3+1
V6yYYsMlVnc99Zr95QOy7YdXanF+uFUpWI9m2Eir+NGPMXejY8YqOMfEvJoQdqShaMpl8z5eSeQ8
oVSUaZukUBJOeMf4dHowEoj5dLYsEliKAJcBqIENJvdTAwF/6X+vpQ5/axq3hZMEeFgDb+BxBgjF
5WU8A6Fi1rGWxtm/TuVaU5svQokUVJjmrwj7p7nAqbYBvuJSL0bw7DzEuhejf74NJqAOgDoy9UUz
gFtnfv0h3LkYJWVAgxN4Z5b5NZlexgouTSLXwjhOtLzccXAqZ46HHHLSF4SsRQU4vjhwvOVoUfSh
uRg8seFXo581usDdRYQWtWm2azW5k1KWdakpZATc4q47ZEH1TSaYTuiRJ1BdgNx07ixKP7Nf5G+S
tUTuoGBYEAlABzsc1Z9SAkD0+UiHj8tmJNo87mjkyTTTnlmRNj2R+M0m894o0fRHmm+XBW2FBmtl
uDu6KBZTbRn/iZo85DQHIoYIC21zuVC7V9HDAezWM4zRbpCq2YR90PzVTEFfSj9sNJBdVmPbDFZS
OD2GbonTRYKU/DC/gGYIj3+CSStsf6gFBEBsvsh7bT5LodQ/inERRZ9kI0l0WN4QYvkwPgK2rCvU
v0J9n99oh8sKbhrEH2F87BD3o4IeIghTzCHI9KOBkKrsLXc2/rIJ4st/rQRx3pLotVMsDQRl+gOt
v6nTlTKISqObRreSwfnI0lRjWlbgh7Hs0cvqB8v5fnm1tmxOA8Y3wztCay3fpNaW4KQhIIwIq5a4
TQSKlg6dKbqgR3Lr/lpL4RyB2YN7tI8cpANa0FYT5d3K+9gF8njm6m3qaxG9zrLlLnPaZXdZv60F
XEvm3MMsk2YBmQeS0OZ7pV3bi8D9nLWCMyvQdACyOcjpo2bIXR6Lbsdou46ZV11CNnSWO2Hkd5hb
NMH6VNyZ++JOROK8eaDWQvmbZB4TdCckiAd+5Nf2jmWca3A6ouVU9cUZ7q17ay2N2dAqbqxVZ7CG
FiqS9N2Sv1kdSqJ3S/KgzqLFZL6HvzDWkjg7oT3C4WiEJDq76lFLAvnduUL+AYmlyAeFhgs7vQZK
vXzX7SyB39i0lNVGcpbSy0VMhxlrmleIN0APGqvBZVv8X7YNs14GjjSCLM5jGHnqFFoK9UYP7snP
Q+dWPfQhuvb2zasQXplv1/+PZf6RxvkOsmBS0pYkOZzU8ndqdDvAeyFtlLeOmy/GHVr8M5e2g4Vq
WPpbthfR7b9VAGIj6P+oyx0NWesGoiVQtymC+lCDm7Hem40/BQAePopaoje3D+NgOjoFkdQ+a01M
U0PTc4C2zmV618o0UI34XbB/W24MxUNF1ZCJ03FDnx4EO4/bUWbQwxbRqp0dyfOjmaL92yWTlDv3
QM5prOM0NuqTvij2kYxO8WgXBCg99s1SD8tn5oz2AOYnUvQHXapK1OTbqg2HPu68oaPLEdB38bi/
/NkbXw1jAw8CS/arQAQ+/eq5KCIFxQxAFWE8o7HkPWA9XarJO20sXSntPGCLPWLowr8s9gu5kzvM
wLjBuAjmvPCc4JOIuk31AujTmOuelCJQGtocorKHyydlrZluvdTKc2JPxvdoSEbidb01MSItPLlt
wKvPgI9KfxdK5FwlMqg9M8umblRgwjZzgqZb3LiRAsxAkR9Fm5JjW80Yp87BdTKMsu3Viya9SbNG
3VibeswIqUJEeHZYT9WzgJ5rasgTacDh5JsQIolm4B5l/BzlS0zfEeQESvY9dXa6AsKy8jjnz3ly
o4qYEc7t/FQs50Osxa7USl/UsBpyV01upfrx8r5t3GinEji/kaf1bC8OVpJ5KUAUlb5iHaXAfNZR
z5RsrwxM/ZB7QihgkWacnTqjFJm1BblaU7t98TY3IigFkQT299VFVhKDOoaJtev8McDoS+Kl6RFJ
JdPvfTl1SxP4tkHeuKIA+DwkPV1Rzm/A2p1oVKHZlBVeZDyNHRgwrcqdYlH6SmWLdMkquRtUaxdM
VdsgxgFOrGtgDC4ydL/tF18FYZ3SYlQjmTHwaT1iKDh15Xw42FT2kxFzKxb53sJ0u7677hWUVEaK
YaDGmzG9iCGjAANXgPlU/3Li1YQ7BZaoCfRJjHobX+md1Zak8OUznXCKgP7rxeCcsZclrCTQS1aK
d9mw2SpzS/PVtAmiccZ/xmc3pjLSk6EBKUwF3Fc0lfkqQScIqUW3/MYWnMjhzk8qNzK61CCn/p42
OEKLX4AJ1ApA3j4ybAlx3mbDvk4kcicnXwCugElQSKTPpin7SwkyBSlzh1T0ejwP0FjXq4rF+88a
cifIGNIJWJiQRM0QuLe3eJ54mgwgm/lYdmUAUB3BmT3fNHCHI1xiJTAgHvODDXE95FnZ4wE06qW/
AO49ca4cSfBI2Apw10KY1isjVOymqKkOIYkavdERKCDyAzD1QRqL5LuoqnG+hKC7ABw/ZgGBAnc2
CDC1NpmIFEFYZB5Ti7wWi7MrFT3Qcu26HdsfqWy/XLb8Lf3WIjmLzPIZaFsyRC4tUE7kl4nUvgFm
rq6rdo3x9+fsVEHOGu1pKmxQsiM9ql3389GwX3Pksy5rtJnFWKvEGSJGgTFAX0NIbrePhDa2T3Dk
URyxbG/J9cOYRDeARcfsbzJfKZN2hRTqIXWi1O0i2RF4ls0k9PprOAdvSoNSFaWEBb7rfMN4RP/e
V4EMsNadFMRejaKRKJ24dTLw9MQoLigEzjFhM5I1iHcSsJHJx1j50VTvTSKCEdSYZZz6TOwlxhSw
doxxXOUVA2xL4shQjMpp2NeTi15KsETrfml0vrXUwdiNCA8+jRbvJar7snnbdvVNiVcHSmz+rGZ3
Uom8/4DR0Vo92ulrL5fH1Jy83sKwpNJel+B4nUcM6FrEIzVxM5nu0qrcLbHpKY6oI3HzJGiWxkI2
dODxdwDaPyW7pjF44yoQbWca/H+BkjOYbZcHLc1CgZWeBxxs+f6I4w5ePRYK+MUhjqQu5nHUoE3c
ajd2vvoEoD5P+TbpQP/KhKdjY9sQ8qMBhvVGGZhnOXVoyVgUmSwjmafrhYcq/92s3CkDRjW1T7v4
kS8/8xpIdFnqYZ4b79yPy2pvaH0inXenTj1rM4F0M0fTHaj6uoOeR1TUfrIpxnLwxMAj83y0Oqni
EbW6SgtzGRQLXeE3pYNhdDrvlTQqXQVnw03GHzaRiqCx7ZemHF7beHo3cvJ7GVRBX8jGHayA+tRi
7094df61A7BkS5oLxHhR81lbP6yi8mQLb2tZNKN0rjYippUgzqbwmJ+GYYSgovgY40DDHPXl7duO
IVcSOAfeUHNQgECuhtaYB7017BOb7GXklZyHtr8ZxtsO55K0bxM42zO8QlAQ82drdOehYEg5u2Gm
7qIWdzKLqWugNhKwLCHaTArRg/zcB7K1AEo1QO7Qus4DAoyL1DcGC6zB0etgmP/OeE38+nU6knc8
VY7xd3QrvKqPl9dHIJSnIi0tdZwnY4QP6dvoPkanXlCBRuGJ9pby/bKobaP6Rz+ekbSdjVYnNR4s
w9xCQZSJwWwdOYsr26Lm802zMlQMdgKYhZ2qU5ehAZpAGgsE4hkSQZ3Vu1Un6s7b1MZAlhSvZQDP
yJxf0FNiRTqBNonKpqMwVITCQ6W5I2Y5Lq/b5hatJLGUyCqgG2wMiAGiXQ3T8vcSqZ5qJJ4OZvL/
lxQ+A7BkWgSGX0jRMFjTJ3uzeKOVwALOLyxY+B9NvnJsK00qNYln0kGGpVxn0gtlExeWfQD1i5t2
raCYfp4pOhXGuRYMSGiLHcMGSA0+vbspK/1U20VyfyXhtnZysKpnsX95EUUKcs6mzOXeRIAPdzb9
LApn37Wpm6efPX0zqSnYsI2uTaYgmmcslDuAs8QJs5Ixr0oHCqJr86DEvnOnPkQ3yc5w7QfA6aLT
JfJlxIw/l92s+NoNiDw+vnC2D/0+2V1WfPs0/PkWdiBXO6uBg1Htwc2Ellil89ErL4E+3mp2amXr
flzGVfj/k8eFciVpiCYT8Lx2avqQzB/D0ASLPHmlIbiYtz3JH8WY4ivF4BlzvU6wyDarkjpIQySC
R+FX2HkalmIfTRVof4hy2BTtqYi5HdBuLuOGArhVsHQPatK/a5P2u0wBgFBhQKnSfdQcD/JQB7Gh
eZQObhXRA+7uBxBiut08eAb+P9UzD5TuXmZKXp7qe1V+bcDZolK9YflFgVfaXJg/GUMe1WLoJLnt
Z+b/7EOfgCK9f728xRsCMGgB3DBMmTOwUm6LZS2WxziGSU1mn7uKHhcvhkK658tSNrzEiRR+f5tE
ApAj1Bgq4zCX1hvQtMq2+Z3GaM4jKloXQGjXPF0WunFaToQyN7IyKiKXSVNkLHnjYGK6jW4dJ78q
nSIwYvPbZVEblwdEobcbmB0AoT7LlxulVZiDiUbtfK9Ox7REoN7m/mUhW1nWEylsL1cKSRFNix7U
cMiy4pgsfrbvf8U/0K0dwCM8N3fFnRiBVKQZZx/AAM0VQrCIU0m9HHDhgMqqdcFObTyGrRPNOPuI
JIC5TixHFL8sYfQbTeiefiAvuj8E6jUJJF/UZraRDDiVyBnH3I8jHAHWMr82j84VwEm8j8lL7xk5
a+yLHt7bp+yPfXBhzKDH1AH+GUyxSHZODojtoiKZ4KraqBWe6sSFMLZdpgWr56BnYkGtEJCbT5I3
fyR7DGN/M4PL1sgWiPOn6y3TWSlxZYxOipJUZMDknXZ8Xvr2PlaRFtc0epNI0h7YhyL1to8z6HNs
MIIjvOEceBYPwJ+l2DFbfmsi4i1N5jW15lWpCIBl+6AZgOCCBSDbzBftGqLqwxiBw065ix8ZZn6/
A2S+Nz12QeSOh+6mFIJSb2q3EsmdAEAETJiih8i4zoCEdWPgEaiZ3zURBuamJa7kcHafNgs4q0sH
jOrLs64kLsaKBVeWSBPO1vMCN+kyQ4KUV7aLF/djIQ9hWitPszaFl41w0zuttOEsPpeQRdMGcOfl
bQ1G59vFsF06xIKDtSkFdmADlhQoH3wIqGpO6/QEeyMVaCXolZfGUryZikKUbZ+0ksP7dz1qJgmd
7WHrT1/E8DHQ8jAlkt4z8HWQCn1eXr1tO18J5Jz74Ej9THMIjG4A2l14ee+SUB8hlIIGx8ndRvXq
HRAhRf5w21WtJHPmLqk9jRawdAMRsj6wXhTQ6oXVgUEgiuHCRfvH2TzgjtuxwKBvqFbdHj1Fj7qU
+U7jiJZz82ytlOIs3yRGjU4VRn25kz66Z9aqOb9Nx+qgeBU2cH4VYSv9LxYDECc84FAb4IPapKHO
2GuQ2B87v/sauzFu9acepN/1LveGt8sGs3m0Aef4P+K4x15uzv/tpJp2vAW6LQqi+o9+al+qShIs
5uaeWegEYTTf6hmYcwrsIzuzoFltJKOb2+riFVNuhyxr/vf1ROQ8LYxJmZYjY9r79CbDryYZhpdA
QeAU3wGbv9OWZj+1SYBhwJ//YgFtjEkh0MZThO/m0XSadPUE5lJQEwLW6x5sWz6M061MergsaXP9
bIZPxdQy+XFNac4lXdKQUMXc+G6I4vdsjK5qMvy4LGYzCsDRsWSwUeNO5o6WY0SzRGgC3k/ru6IQ
FyCZ6A39VjaPKqqll2VtHq+VLO54VQNKjI4OlWYJxFbIgIMXRSBic9XArAzEUh1K8WAeYzRVc6Zg
f5JuPFiD9dgX8Y4ktUDMliYAQ8MkNOgT8erlri3QkZIOORqwJwIZ1SmKWyWtXv5+sXB4ZLwdASV3
huE9ZqpWa0OhhYv5OAAUb6EiLrUtZwAjhh6Y9DLPeoTKHqX3YYIE4JIG5jDeJwvAMUDjvnj1iHL5
ZX02OsNQ7gc9moG2GQCB8i9hexymXo9wSgvJvAY1M+Y14vpgT/QpH7MrRUdRpnLIQ50gk5yj1dE1
skWQO96yDuBeI4sAnEn5DOoL6HZp11ToipqUCHdiAbdLM6+cjd+Xdd2Ug0ovYGvRlIbi+alDqqSW
GooJXtYlmQNALQB/Nt1VdvrXzchYUUe3MLKG0TWY/KkYNZIrAGB0sEITgO7HaJExPv63xK+4DmGF
BshGACgPT86Zumb3RZPSVgslinJ1MzxYlXLbFShiNWl7TfU4vLx2zAnwzxJAkxs2IDMwisrHag0m
McoIUHOAQz/KRe9l0xgS+0ch6TdEv5qIJYh2t/ZqLY8d9dUzaOqqwSiagZF69kHdPaGVw0uTQWT9
W34WbRgMHR8FOp03CZidVWQSTIIGqekWjxisu0l/5a8xyiVgSix3GaaILfQOi7qDNvVbCeacrkP7
EsVICE6j1z5+7dTnvhLY4RkXx5eNrGRwNtIPskPnBTJ6r/ORhaqfjQ/1pQwrr/4pvTTfyXt9a++T
o/NWPtD9ZXvZ8mKrheVRMRS1Au0dO2uaBBw2Ons9uRv05wggZpcFbcZqa0nc+9XBW4UmUs04a2TW
y3tdHAeQ1dT5F9VR6jui2ZCtW2YtUD01zd4C1kDytawAciL0sRfxKwts46souLL9VJrbMoqwdpVE
PcPuXR34rgX9F5UZda0Hd8TANJA5zQwxedpjkvczjn6q0+fl3RGZAecLrbk1QdwBNwWEBjcm3xfz
bWpepEU0prrpnv6Y+le1YbVkkWo1ptlAjmxTb6qJ1+SRO2V3VW/sbUARtpaoNCuyAu4ymVO7s6MO
q7dEgx/JDdDWv19eO0WkFPv7Sqll7G00/MOyaSDdzZPf3iv74QpsL4Onfiy/kaLx86O5b2+AezgJ
xkQ237Br6+Cch0yB4m4yz5ghYfIhfa/DNNAc33wGiGl+Ox7kq/yb8zyLcgLby4rpFwYwy5DfTnVu
LAfdO4RCZ7RFNKx9OBVhG28frz8iOLuXZh10G8DuD+vorqRPk3Q/i6ZCRFpwZj80MuisbIgAexcb
5QENmqgfaOPmQiceCEV1cPKg8s65vVqb8woVf3BOaJ+ldt8R6hLzrpEe1FwRuVj2W9zlDxhb9K1b
QBkC2CxnC6UdJ5iwKqFOQz0JTK9Jt+wTCTNq8oOi7qzEPCi9vatr3bdKQeDxVbrlhVswBZBN4rkF
zK5Ti6Bj0xqSA/afcSi+m6bk6gkqRGT27Cg5SFFxmHX9dinrWyqaKtvYRQ0NscDdALoSqjic2lPl
NArVQfu7OGjiNFW3tx4ER3zDP65F8GSeadLnipWA2TtrBhJ20qSHtY7m+3RUDFcpdYZiVeh72ZKa
cEHE5xpjrgbyUJKwWeL6CBcERmeilT/iWnbeJD0HE8Tlb9w4LixjDwJFdJNisIpbhbzXbSkGFnjY
5MMvrZa/NTrAEU25eL0s59ygMZeACiJ4a01wxPDpgioF+5yK4gHQQGlA1RgMMSWujJsIr1EzG4Rx
w4ZeSHnDshyUoLG5nAOvVDDEFwT0ytpTfd0sgfMB1FPdTUpXvpdu5vquDIbq/0BQxtaLt+e1XM6r
T1pclQZQs8O4it2OZFdVmXpWn16R9GaePhkxgkI+Lq/tliWDIgYZfoDlYmCG86qyMdGoWMClbCSP
WhT7UyFCUNgAJwGy5UoE51UdvRjAcwyiQooBo/FIejDHF0G1IxievU1b39mBePwQP/2Lhv4TuZyr
leJStZcRci31c0yfBh3oTtPeSgWV9K1S2okcdpJXl7FjJU2EdlWm3xgwPrvoU9ktngk0KeB3uqng
NGy5PVbyZCk6TBqdsbui0CPbDQX/1DSX3gJfa5uNtwzozO+OCqjWqmwJ5/hHowkaT7YufkbmheY5
/GOAce1UUVJ2rZK3jKUMHBpyvjeSXRZIAaO0cI5Z5GZgym6DTAissGGjyDNBYcwosRkEzs8PRptW
XZWaoeYUN6o0fQB78v3yMdjaRNaKiZYTpFrPF3WkMzRL4cvSl/rQPGbBf+C+uwDtuuiiBxGrMCPP
jhZ33E9EcnbTtLRL6wwiGeJ39VgDMYLxTA7v6K9FTl6UPdp6Dp3I49ya1kR5bzMVWwzWYLDRT/z2
yvQnj5Ur852ohX7LTk/kce5srqemlkrI03fxvt/ZhzFUgM8j70Uvyi3DPJHEXUQmWF4zRyrNUN7l
h+x2/CKasn3qx89N5aKUs3N80eSmfn4rWWuhfIehMS/DoBVf6tXPEfi8LX/0dEBnLh6wxa/T2EWT
VHTjfMfor5dfjw/d9xxgkx8EYD0MAzLz4ufp2L8V123uksfYa/xY9RsUZHRPxTJ9jBhHAS0vyOwC
xxftzsZdc/L1/JmKDWeIK3w9ASYcowDuw/5aPK+7VXY6kcM9iculdqo6wtYwCD7MLwEgCFWvK4ZK
JPmJIK+xcXFjEAVJZNxnDuOlOXVQbSdHOZ1nM1w0IK4tlWv170spTIyybz47uCsx3IWW9JQudbSY
gHob/PhK2Ve7CdSl5Fb15Z+ikVmRTpzTlbJGcsYUwpR5fjCN67isn9DE0wpiue0ztFKK80babJB6
HCBnCu0vNk9GRl148z3oqN3ILY/9q+iCFqnGOSSnIzJ6dLFduclmvZIDHYdAzxVf4NtF+8U5IsbJ
slAiw/FFqZf9F2lXtiS3rWS/iBHcCb5yrareu9VqqV8YclvivoE7v34O5LkWC8UpXGnsFzsUoSyA
mYlcz/mcq3cSlgmmLtSXozQ/4M1SyVfDuFGryv0T0RbCYxtCjIsUxa4SFdvbEB3Fd3PxBb0OJytu
o1PRvRmd5XbInLV7vXiPpw+B5MvFcrinjWTO8OqiiDWAOTAD74/aDTlizA9NyjzIBEa3k6icCeKM
Li9LNZLALBfoAxpe6RqXj0S/pxjLktPlKDjVrspsTsWZXoc5rw5mbmLgZnFXL3HXGxZx5e4amtDS
6SENtK8Cmbvqs5HJWWBbzu3asW84foze6nVu+WTfK2H9Sbn7L6IC0Xfj7LAd+nQpkWrj1eyPzQOb
R7CekoN80ER1HNG5OPPTKz3C/C0kmU8oAWP/52S7Q9Cp2HkpwRYsjHdE8jgzTKo4Llt2stYfb+lD
7Zau7lhPUkiBgKw+X/9qu68zWhJotYAR7wKOM7LyOBkrBcKiqT4toMH1pFlbvIQCIBjJbB8Utjl/
vi70Z+364mUgaNChJiEDVJu7UiRw2aiD/Rofr3js/9YOSTC9Jt6H9gRWZI84jOoyJU7hNsAfE1U6
1d0L3kjnLlguGkp0NId+xufqt/FW89rQuse8dDiEicdCPcWdw+oZPBdvcLliFpu9SB0c3/+enwvE
qCbPpTzj/JHyPna5Y/aiZGvX2/ySwAMHFe0qA8QIEtaPKByP0WesDb0CdgQotkBJzm4YRaTt1f71
D7sfxmzEcuGSnsGT98gbgvwzVsKX1zaUXPmY3KvBOjvSkQjejb0ZeKzy/XuRF7CDth3LSaozPyd9
RE96DizRxde8/KkOqwfQa4fSc+6mx/yRnppXNAKMU3agrv0o5tjeT402v4Vz8Olqr1JU/FRq1kQB
Wvuz9qw/WKHiN6H2KB0VgWfadfIbgbyTJ2BpT5gV1SrYNamXDNQ1IyHyicBc+EHsatJVi0oQw9jL
/1ksSLwoYDjMVShaJBCdiXPrxmzHZtvBH62Fpt7EdAH2IVbqsQG+/EGT6Ex3OCdkgblElzucK8XM
d5m0B7OYvHEU9Zn36jpncjh3M3TgLABcJQvtgXfoYaLsTZ6c+UY+MtUAeAyKWKDSC0XGIXIBvJPR
EadqzLVbA5vDAhnHsVo8EOsl7hKvncD0dxBSEEj90kY+z6vYfujETL/3qiM9Yi9ZcbKH7FHz1oPl
p98TYFiGo98+Zn6BSpbiR2/qgbZ4RTM/BkwbDYfDdW8k8LL8whn4aJe1jvGLajC6LZ/nUZjh7L+e
/7ofi5nOpqSlRQWbPoKE4ra+lzGq/Qbim3D4OnirP74TQMJBhx+qUPSEsU935f3kZwlWVL1NC8Cd
CFrpkUFoKmF3FENa72xMn39TzsO0uWQ1pvHzm8qu6mre8Bk5ehB9HdFBqwAUz16UElldFSSB5daA
Z59Bo1oGVevUb9TNX+zJAQbf8fqHFR2fOZHNtY9lg40N9nz2oCgD3rBHU8XRJFBe5qkzRndydbuY
ukDB97QJM9egIALTgHk5gZUlapXVBsqVU/W46PGdmojIofbOpZmWDitiOGx8uwQjr2llUWIGsNEp
SDDvE4zqQr1ASU3UDGstP7SKXR+KURGNsAlE822UuIjkLsYWTjDK/Y1sRLdSmvxQMnq/YufaKsJi
+WaZnWiJaM/bbw5sc+FCOU/aXIyQKoO4tixAYm98b0jmXVeX3ahkK4Y3U6POUjKjMWLercFwn56i
gPqTB75fVxwHiM7EhQF1Oxh5L+FMVpofLHm6TTPDS4fOuX6oPe++PRNnmpNBZkWmOFNn63/1+eQk
VuP2ZRmSOhYUtHdPRAhQUkAOAXgf/qFs7bQYmsgMBhVIZDkN5E56MEY5vH4i9g7yTg2bjP+K4d5J
UNBHc0cklK+l1R3QSFoNkAIOCsZRb7r201wJltx3A7atQGYTGzdS07I0+wYCJ3f2umfmulPXBCwf
sJa9BqVsEZrnrpH9e0JLZjntRmBG1HrMWYOumesHeTZQzekkv8zW24rUf1VkuFk04zCp5h8py0Yw
Z2cgzzPaAeOJwZiB0VuJXDkCnCh9iIR5x66X3EjiTK1QzZjSCpKQ2X1iRQAMnd21X+RAc1W8BNH9
nwSMvz4ilnDO7zStp8xeytjCOPbsqEX7zeqAPSwVgyDVEH07zt7kuc2AAA45uhp71cdQ3qZl8alM
rENskA+57CJ3pn8wy4Gpzv+YxMW6j1TioRgn3KYsjS/LkL3T2RKsn4o+GBdw0y4u01KDcWOb7g6c
1Z/nQv5y3bB3OxzbY3AORE+mNFpV5kCockgS60Efm8cuL47pCpAUZSQ/xsj6oQwUoEiyYA5873yA
ewFlIEFvXOGhALAom7eLDdmYOs4XXx+pWQHiUAd4yfVT7sWC2FXF220Z6PTzMZlWrVmuzokVjNK7
KuuepkjPpWGFRVScZsMWSNtzlqBYAP8bWOUvF8Fs24Q6SLkVoM69euuE8SkoCxj9qv6ukOSnfJi/
L7EliIF2WHIszOzbQKWUMWpwsfygDHaDiLGwUP2mx8LDqCfxy/fswZxQ2Gdlk9rrGk+SsK/riXZK
9p6hrWxOU5NysKVpgWzDel4ArK4YX6VVpKq797o5IK+qkVUYhY177b01SL5WqBiAfvq1wKHuGUlN
5FjfNdPF/lhaOdONqEW3o0RgtsTelsqgbjCEf+7NZPSOu3hYrAADQ6EmfRsl06OG7MbYoRVCWOy4
NAizVVNHCwjMquzCN89Rro9LHq+6FaTGeCjUDKgFuVsnf6u57gz6R6aGWflx3Uh2vuGZSO4bNpYN
ZJlRs4Koj7ype5WlNbSk5+tCdkyeyD8XP9BLgI1wT4KxTqPSYispWIf2Dqh/H3omC4r5IhHszzdX
N0XNWo1UtQIpGzxlbDwqIt3duSns9CELgC4A7Y6fgc+MJFPkXsIhjI9seIrXyrVMQQFpR9sgw8CG
EaqwaLtwF5V2RjPSLoICdIt0jOzY00i6eFltpmFMYuKpUS5CFLyUiW9D2HoJKlOYVeI0PMEe4yrL
tRVoRuQsbeLM1Xrootdkatzk9xeozoT9fJg2n6ksW1S3CVxGz3I2vJ2qHN33vRJK2hQJPPLlwVAc
Z9N1IEHHjBePxtWpWqvPAy7TTqqnRdKc2gJYovGWkr8nWbRyvGO6iAoYHSUQg2yNX16Qm3Y0C9Wy
UNZJ0XQsgTepG8MLWJUexxabktr0NV3M1SE1FVSW9zQfLLzYFMNYHxpanM7Ulb0YkxmToOoG469V
blZ3kgyRlJ3sBstov6Rw9kWGVcPkLKR0ZtM4RFHudTI9DLTvnLrLfz8EgjA2IWkQgDPyKqmBsAsH
TVGuaTGqm+npIU9KwbXtaQfKibpuYfMcwtifbzRxLM1sKgjWBO2qn14j8E666rKsD5NZYDCPgIT3
kUxp/wcnAziRDqZYOESbh5SC/ZV6Ug0E3MIypviluddAzdFGTfj7HldH7I3ZVkPGf3AvSUOiwrDT
iQTEpHfUBrqeDsu+LmNvz8oGeKZhoF/EgIr5KywUWltFysYJWE9TcdaDfmQ8D00oZMVhmRiXi57J
YmHC5nM1ZK3muIGsVlJOoCrzyyh2OuO1QAshV2ZHb5FsK8Bly4TMJqpANOcg1aEoS9pD9Kj7rLhX
hjo2yJGXzgheHRqKBid2NHN7VB4uoVKGdNWjBEcForZWopKpA/kEVHxAmHUbIFpd/4w7/uMnGxkL
bkCmy09dS6VcG3RVwNLdmN6q1oDiTdzrInaezjMR7IY3H4+aWFwcY4hIpUcpAWDOKHl6vAik7N4b
4z3/34NwjjCyuikee9nAtARWxLFjBawQjxLZKaeTFT1fP9JOWHp2JM4fgn04i2iLI812idGpOHlU
q+GZSjT35Hj0aZ6gVJKYAvexb3KbM3J2vepqm1GgvwZqY5y6qf6cgz7WtaIKLQs6H2cNlCsN6W7o
2B/kKTvURvPbgdb5C85VLuQpiiVw5CHQktI3qOkxwtDE9bu9VJdzEZy6lHFRjEA/hwjAZDX2hzoZ
h1GEW3/5oEEIFmplTcFS48WG5pSDZ3joKB7sPvX6PAcp011lwZMN36+f5lJTzgVxmkKTUW3SEoIo
Sj2VNDj9+hfJaydZVZd0j/Xy13V5O738c4Gcjswyop4MFXn0Iur76I7eJrpbPzMGUyz3yoNTOcm3
/vMSOd1D5dpe9M27/gN25jXPfwCXU6jtZEl5gh8wudID3m6/kZ00nE+LB8gcQF8FoqjyMvg6F8g9
RFGzFJoy44rl9dWu38Y1AfLqq7lg4xFRpabJfpYLbvnSazKRLDFE+8HU+fV8tTTN2rB6pPt1GVoq
8PJqQ3SPTM/P37xzGZwdzLZSzQPBsTp/9hQv9YG3Ybmsn0PD7LuoFrrTFsW4FxaJEUQibL6ITXL8
NjC04bP1KCWQ1hnu5oNx3ztaCDZu4IqXj4UfPc+i92fHELdi+TZla2mNFMXslPkLIkxvAPViNqsu
EFvC64p5+UCcHZBvP+ZSPJXzgAMuzU1JXrQIS+HaZ1su3Xj+/Y2sc1nctwNIRJFmbYviU54eo3q9
1Yr21khocP1IO67y7PK4N29p1GSiCy4P74DTVad+Bj19LiTbYE6d00QFC9KIW0FFhCkVzsBSbZKB
pT8wTcQw7OsQpk+dGx3j2ok/9SfSY2sgctgsNqqHfeWS9+70B1NfuNHNb+AiQGARJWNtw+Ls8r3s
iRe3t0r9udV1hyyhNPUhoAbXdXImgPZFwoWx3YveSOeCwLpvMoAI4AbiVLqPshiwotMxj0WzCTvY
g2en5IM/u7LsFMyreC08/YQdrQmbmKYryY70LB/JQ3aPaoDDAL8z13CGm74Nxjv1DeNZrnguS3Bm
PjLsJUwiTyt+S6G07mQoTjffLIAx+AMV/nWzOmcpGH+f+jYdISUCTh2gEcfips5Fsxd7j9JWfXTO
UpRkaDIy4jAIBr8onnHD5rmB49aYIChsXPJ8/VS7Xg3dOXBQgmzvgl14lLuuzhucakr6p6mK7ifV
OGRx/THNgBK+LmvXcxsKYhigMzDCdO7Fb2k7SQm4lgJyp7p47N+BqWFWz2hRN4fCsZ9U8JWX5vs8
ubLgmD8Xt3nPgPwZ2zUycvUL2oveljQbBF4Q3bjZJ7ZTm3njTRp2wfBlPDU3+iPahnAO2Pb25BsU
YaRPMea0r1/AXsijbH8Fp0No0nedVeNX9LYj/1C81h0P9mtfewbAIw8a3BNYsDzZWW5MALJ/VWOn
FiAD7bRUcPrNRXD6lTWSatQ5fkJ2BCKwm5/SUAuTAw1FFek9zdoK4uLJtFAHOhQQNKPgXVm9o5KH
GTA3aS3Uqz23vxXF6VWn9RVQ7E0Uh0t0zdvovSuaAxmQ+daSnyh90Fjyt6pXC2des0Nip8fr33Un
yDq7U3YVm7wRGxOky4FzHuRgu+tL1FtFOeOei9uekHvY5Doy27ZnXy3SXVNpnRrsQJFwAY19/GtW
wr1dWi+PZJggpvdGzwQUcFIfidf7jJEVkzJxMNSC4HH/YKgwoXuP8JQfEbDBvlWCrQIhsZV5VfNY
2+9W8nH98+z065nO/xLCHQszCI0mYRn457Fy6V7unNSPjo1fta5qH3uX9E7ligxAdDTuKZ4xRq9Y
uQ2ppAPB6CCDH0b+niWZKNneV7//HM/mpwOMoZrVLoYgBvw5amDUY9NVqzt/699zwH82wtLP/+HI
fonksmtwtJoNQT0b7D6Tr/rDq80uNbbc6NF2O087RdSr/ORJ+da+pB65ByDY9W+6e7noyiL8R2qM
eva5yaUxKsljjaK5JYFtZI5vZ1BzyIso+97Z2oHqbORwpj3Lmt6WdUICyTyYp/XYgo8Z4P5GjqZl
1/tsklVrnPhFNKi3k42fyeUMfohpN/Q96thYIUNqk1RhUxVuGicBNrB8dSo9teu+Xb/TXT0ygOEF
jhPE0HyFnpagC9YynBUMRKAtwBZdZwXXRew+ChsR7CdsPGWRTg1wk1ExV7r5AAKgm3RsbnK78ItK
f7suajeSAtbUv8fhVAT18aTv2HEQTrhy/GS6iexFx9Ed/Uy9M7CW6YsWrna/2kYkpy0trYClbWQk
KMY50McHnfyw6eKM0u1ahEsuKHHt2sBGGqcjGqa4o6TFZVZpcQt8fCcbs9t5FEjZwUKBCSBowmqD
hW4A3+UA6lphLBo6EIwvjqX3veK22WMOPGMsVo73GER2s9vMVe9J/iRaavm5e8w/SYDyQsiIk2JI
gjuk0k9lMZcVlDIEVQ5e8KPxtlasuc5YLnJ3AXEogHnHMP26HNfXOsHWhSF43y+0Fvhs4J0HdSbA
PjCVy3nyDPM5RaOmErYuUC6NtOXJyPNboiSvdjyIMvILK/wpjMEUIMPCNAh34Azr03OZ5FIwx8uL
vA5fuqj4fN00RCK493AdeyD2GJkUqBISxPFlbQ1BpHuhmijQg7ob4yzoWV3ywKxArRgAFy4F4EX1
1qQN5uE7obrgHLtSwDrJyHJ3iE8w85eAr6yWgqpKUVIo74BXXjpxLGJX37kvtCzxMQAqL1+ygig0
iUt1bHFfYDCqlxs6fb3+QS6jcmQmKtq/REUYhFyM07CcGEVbtpYUkAKj7516JFXkGRPADeTYWZJn
6MGpIyCaIqItjZ2zbSXznW6tIlJLU0iOe9stp9bpY9EQ4aUnPj/dz27Bxutna1UAtMmUfpZl5tSb
5kMWsLgyfmziQLVOqKYJ4oPLmA8yMXCNhB2PGYCOOe+/5EBmySiR2IJP58f9LWuJWTG2/VTrdfHK
v0svbzxRT2zHU5xJZX++OSld8A/GMqSAYsppkZ+VRfdWKQ/sVvTddnQfbNsWAEUUIKjAMZ5LGrqZ
JJgQi0O7zO1jsY6AwSqBdaiK+Jr3FAR4UMDpA94RuqhcwthKVYYGbRWHEazNr9ZSdax8ERjAvhAd
kBdAG7pEoLDAIE+UBsik1Vj4I/DCZSEyNMutzx4SKATqgibmHhCZGvyYRT8Xdd2ALius/9l9iDwQ
fwEFonbY8Jk4FmAme00el+tLoDQ29B7ylDFrg6os3RLZr4K1Qbn1U7mrna4oE2fsK4HqXwQhAPRl
KLls6hqfjA/jjMHo5GWYgfI6Y0u/17WHUdEx4Vo9Ioq0WlhCKygq/ByMOj8r0jdoomFawA27gA6z
aQ1ChWwAEUClHu01fVrMlzHB/86do1fgAJuUQ4ZOztqUX4oZHeKp8apxxeuAfZAoB0FR6VhyjF+r
yG6Z/9DlNlyJ5dpqctvU9G2kC5AM7btYHl4UOzedSZ5kZ56WQ5mOz8Zs+SCkdnsrPor88kU/HxCf
ePGxWQ4rU4Bcem5myqQPuqZMSYjphf7W6M0qjJc28xeAmbjjvFqAPtSG+Icc693gr11flA7gOqv3
TAWfzSg1pVNGtDi2Kk0OC8ECPO2UT2M1gFqW1Ik/Yx8FDVgQWtUFsGZnbCYHWlWHhtL+qKf2hSz0
rSy7T4M+PuK2ZDePNeIMpH7obCqj7Z4H5STfDBbw98ok9Vo50T4Z8VL52N09LJ2N34yqUiJVrrqC
iW0ewSqrlUnt4Bn6pI5D5mXGaDh23qAZPaFmXKcHbZn9eSwOXTIpXgzqyLIwbks5yRy7kYETbw6r
Kxu0O6woA3tDXb4ua3G0u4YEg12D7m1uEx80L74aUb+zm2cbEx7VDO9kJEDKaq17GscP5li82cbU
PShVqbMdxMlHRPG1nld6jAbydyThr0K7qgIf6KsSz77cj75WfcxdfKN3WubolLJV45zeGlGRoTZh
f1GXwqvjtQ2sRinvlL5OXHXMb9Wod2kvmvm8dPbQDVDdsSVuRbvgXUtWK03tvk1CUzNvM+WeKHk4
xYDMmgULBwJBfOtJGTGWJTFBSfNpNUEYCeP6A05tqDriG4QhAJnFGCkXgzRNnwKndUywQG3fkRVM
mq3xet2eLl3TmQj+IK2Sm51Rw5oqST/2CXiZNVRjcvKhVPbncUZB1gJh83WZl0/LuUzOgsvFGuUI
5Oph0xuVQ7L2RZ56gQPck4EZPpOY6ITqGu8lclqSeZlqwDWR9Q7h9UlfZxH26eV7ggdsI4N7T5KY
VhjHbZKwsJqbpQExSZZ4qxz23eBIU+MoURrKVeldv73LMANSkXqBKQIe8AKlt5yNMW5BXxiu1mGK
Uzcpwkh7vy7jcs0KPQELs0SKotoY0OIbOGs0rVncYnb0H4AvACdV6Aho4XRbnAp3FtWOdsyJDa0i
zgABNgIBLsOKqzbWpUZKwl5XD0lkuTkGlibT9ua0ECjGZf0IZ9rK4lItK9YzI2riNFQNEKr3XoMo
FAut2I0bEf8aP9i+UBFmkyD/2jG0M7GcLQNZXOnHOE1DGz0EYzYdgKe79HHVapfQr5kmwmvcCfHP
zvmzYLgJfNUF6PU6OyeYzha3fGZQxwDgZGtRxJF+YBAgFCjNjmZuj8jb3JBIKa1ySKy+LAwWSvGq
QPJX/Q5rgMDZ8IYjDTX7s6jEs2PqZ2I5M5yW0cqsDmIbC4ygsVv1ImRskQQu4KZaXil1Dwky2ERz
clipMDlifwUXr50dgv2EzdeKSNE2M9Duw446K6YoqsB+Hk/0htFuzXcLkLYEH4vdyjWBXLbSlHVT
UhkCl3AOjKAL6V/KkwnorTKwPVUwl7XjKc9OxyVhUpMDbS6GMBboD2yvOrBO/e9viZ+btsq5Easw
a2vU4Eam9YHa+mEa1oPg2kQ6znkPc5EWo8lwkt4DMgTWpsf+PsZqSeuBUedZBjw61RyjDiKUPQSi
2bN47YtxHkTRiqglFKKnk+3obCXfA584tu+zk0g7BP5Y47YbE9qbdOjgrKbZj237SyX3XjRaYN0U
7jPu2hYQHZE5sx0JPpldc0NPBz1Bz1N6kMtnGaNXgnvb1XSCNAj/QAv5NBMPTlPNeZGGemgujg4Y
TlQcXrST4Y6vYsyf3fNspLFfszFkTQMcsBplUBDl2bRylItEUAW7H2cjgfNGeSGZkYQhoRBsCBEm
YgtvWod7EyX7Zl1er1/eruGiQc8SLWxC8MsJcSIvZO0hC3WPeXaWdF3ui6mpf5BVi9wyiv6W5UE7
NMk8PUQzqOyvi7+cT2AWjQ011cJuBMRzFt2DrKyr9BJeqnHlxVlvW0BIu3WLopF21xq+9L4AlUX1
mjAT8ZLuxUBnsjlTx2jsHJdSxWIgemxUkLCOjvqJQbdS3SkfRM3JnfrY+Vk5+56MZdCQmqdgff0H
nOXn2F5mOVOwoHUH6gWsT8x/ZB3/3jBWJs71NdWNtgEtOcKhJ6BIn0x3jDzJVUI7pCdau6IgYc9/
QgjqY9ifwMQJp7x4p6lRYk81nLpng5zWhB5suRCpDVML3lWCflXTwDgC/huexm/NogU1hDwNLdaE
kVt6sxgrsHdRCHE10Em16GA4pp78RRdVdSVjeBui8qXJlse5Wu5bPfXipvwwMwmNoljUvRH9ON5D
AFcN/XV4CD2kx/bEgDGrxs8VjzwsHpsoGm6QJOeWgz0FUfNmN/rV0C00FOwK6jDp889t95XdKAoM
uh+cf0jRRsuJ9bceeb1jhZq/HIzoMMYnUft0Nx7VUK4koC4lsGTOlPU+nqq6pPjyLkBB00MLN9w7
9W13izj4T2bQ4DrQGAK7DMhMNMAGn5+UAvZWThXIA82Nk1fJXb7Od928ivKJvchtK4eL3AxzXBaj
BnlO+nn2APcZpsw7dV+Mp9mvveUgy67AKYokcqGbNsdtXmZwFAtQnGS/wOwbJLKVXRl4pkWoffp/
CuTCt6KnJpAOcZXyU+/RTxhD+Z54debUx+EToAAwYSPwSnuP6PZOOV1p84FkdQaBqnq3KMQ1+sm/
fqZdP7TRDs650xZFiNhs0tC07lv5QYWpS/H36zI0ZkwXbsjSZPB8AS8eqe25CipUGiQ1a9MwwW6u
4TSrEbvmvI7+rGZAFcp1lCKNSTkRcFk5VZcqXonqlTuanemmzQgObIZxbUWWjn02aniZWrWPgOGb
H6Ml/oKRMc2HRX2SzUgDM3ci+eZkyn5VddlLp1pKqNeF6UjqHDs2mWVXw0Y+RR6Dom87OAW2v11s
/rV+IVkAVjKG0Tc6kDEStdRBUYOS46sZEfPl+qXsXbyFbSG0IPEviGLP76TqQQYJAJc0BMmexwqY
hgGI4EUWaNAl3w/MH3QF6BEjdrkExs10KZaL2UpD+sUEk9t992x9AcyRRzzjXXnXnoBLcqxHh62c
Ja+LJRK/e8yNeM4r1BowtMwO4tncs+m24dzdsBx4AUdjiWb5ccIMyaOI800klf35Jvgc0J8CeBek
ytjZ09MPS3qLtELkf/asE4MHmN8iYKXCztS5lN7OuqK1pX/O1qd+3TnGIfZHJ78FKNiIgjjiMVFK
shuObaQaXKBCOrC8EgtS0XLwldJSbtO0PNWkf5ZjrB2TypXz8pZlKUqPmYCsLnM8+KP+fF1/LyEn
2bvCyA5lvGRQY/70RZHGqTGwd6x2NBsUbc5nKQCKgupiGBC8FQf1pZxuAOsbyAcQCKI//EP0mO59
581v4PMzdFJtQLT1UG4tP+qd+pXU/Y9at0RlwL0vjcQMrUakTwjWeD9cxbo52CM7q4w9zc7BnQ65
kwQpVFn2asWRMue3sd5wwWiVIXQDVzw6/JwS412gU6dPaajEraejAW/H/vVvuBeB6ax3iiEaBIh8
KFK3WWc1BMciwNBtXuoxdemI9QTjVlFjkbUwh8Y/Alth3EuztrCiVoMwRrgLDPqgKZ5st/dXP/Pz
+ph2/1+BnILapJ4oIGDZR8N8DkZG8+8jcgjwFwN/vH67fpV7GrI5HeGssqZ6ThXKrhJrJIU2uLJG
BQfay3cxUAJcA7ROETty+pDPra1mw4pg3jDdopW+FavhLjP1x56KlvF3kzBGfYcmElJOha9hRlSN
sKgPYf+5vDi/t9xx8qIHNKWD6dB4Yyqoju3e4UYm06CN127X3o6sCjIBn+ZUeecokyhmZEp2oYQb
Edq5CKVVtHoYZJRmp8RTS9ATtSerApVq/rqi51khy7yuF7sXifgKnVrWjruo68xJrQ19O6ehdFjQ
YT1UnxiAVB5KyG0HN/5ae1UoUkahUHbTm5usUiXBdjeE6qGtucbg6i3DNsSj33lT6sjUoyC9PoiS
2j0NBTktSEKAKqjp/EScrqbDqlQqzoq6flK1r00an1jGAYB3wbXuef6tKM6bgHl0qNtag67kQXVU
/fXQ3NDmlL2t7uIprx3QcIHTKBqi2X98QcGCGTLgIWFd5PxibSWt1EwlCCw6iziWVpfuOJivqQ2a
iybFWsRwp2sNRnLH+1JWDkvdvSdZJkq19vw2I6DG62ABDoZ/GaokLrRIM/Erwuiu+zx/Kp+gzcf6
djzJQYXUVfZKTxKOEF3uTrNYciOXy3/0pYjNjHXDsmMUrp52IEe2myLfqofoD56mrSjuolVCsIle
IYJL89O8jJ4xKO5a48klIHBeFIE6/XRnvF/YiuPUyQZZEClTnKypUXTSUif5AIJuhTcDD7x5OzOl
8nNAo2c32ZOGXTGw61HRfOV+rL65X+7Fyttm0ccCv2IwHKAx0FuAY4bmI14SbDunaiC51G+PGgXA
bO5JANyVHGEdejeu21wFP3ZXqGM6pQ1+BMNGZrQdiy8BDLX8Tm8ZLj1D5XKbG/D/UccirvYZvyRz
osW7buB7b8H2V3ApIxxMifYku4pV9UYFA1FEFNQxX3/lm/+09a2TxIBO0ysQsZyST6oPGkXH8I1Q
Ba4fBcWXqOS0e6JNwsedyB5MM55zuI46tY5mab8aki440q6IXwmJwYlYJ6VWZtTEw1iVHYoAVRfB
3O9LAEQfdljZGDBnlqnUSihHZFnYJIMvD4s7KbogzNn17NYvEZwpWlQlg0aSLFRqHWiO9TeTxiWK
Ekv4BxpmMawhFMDAgcaHU6ZBScPkEICELAmUuv9dkFHmLjcSOHeZ6UXZDGOchXinkBRigMWlavZd
Tsjr9aPsXhkx0OewMD94QTUytWSISFVmoW70r3oCXPyheeljIXfwXggP0EGChTHkuxfMCqNOBzIa
VYZ0a7i1McTntnH81I/gRK7ftL6QnchePeBr+F2K6C2Jwa6SC1vEe6fFXBNbA8FmJAZPzt9gSoxV
p0UBHbSM9aa1aixR6zQrf8ydUoZtUmNQjxbEr+ioOSxxdWkjtzdJ2nSPTWsk/mjfI6F37GHMBe/I
nnkQ00KYB6SnS0DlHlliPtAmw6xBfoik0sO4gyigvAyyCLwIw31E8QiMaJwJ1i3S8jJWMNGDl2pV
nWV18pPkpy7mNqnPNkWpOxredPj9ZPtcMGeYRZGsJJ7lJJzBLEnVJCQ6mK4GSVS8YX/PuV8+l8N9
38rUl3zNNEx7Aagoaj9IAtrAIfWSInb0fnKa8vm6+VzukcD6N1fKj4gYgxwDpQJXKqMjb95o0d1M
DkAF9xgCuIUaYOp09Ve1CKTJ09wGPBO//zic/wLOc1tTN6x6jDvVRh30zhNGmYHZ+NvaeS6Emffm
waNL17XxgGMudubmS+vaiiAy/TlZcPntDKSMgAw14IzORaxFMyyaviZh+4OAeQ2jZjWSnc+K5ujv
2sd4yyYFbN94V/+mP4zOse56DLuHy8PgSWHBWnve9U976SvYkX/9Hs4FUw1ghlqE37Mqitf3kTOY
z6Oovr3TTIIUTUObhQCX1eBLYQnpdaz8gRNxcjXdly2vWxw2upIE1UFunsDqZoD7LvkudIWXDvlM
MF//6rWsB1ADBKthc2yAq4WGC0g1WfPsv1hc2JMGokRwhaooCFj8Mce6XrCcg26isaAvN5YPSMHe
sTMUYsbVn9T4vrTLcDHr0lHH8jWtCn9RdSr4opcuFjN/BspiNlrtyMM4DZOpXMZkgaXoK6Z2p2TA
5GQN/NvrerPnZLdSOL2ZpG6IFwIp0yqNTizL1LV6csIMQOoA1NcUiBMdivPp81xhYGxgLs8sTWe0
gDqUTW/Xj7RnCpj6sEHaiz6gxRf7ImAFYs5ax8XZaexi1331kwJxyarJorri7nEsy8BangkCWN4L
JHaVa7FqY/zYJDeTpCMVjwS1InYjvKNBcPWvCO4DNRjVXtrGSkIlMcIu7sFSPybeYLdP3aq+K2ov
8tC7GgGQTxCFogSMd/fcs0EXTEWSIrwR83tqBWXx19ArTjX/ySvLwET/I4cZ4cZJ12XUS1OL2a2G
gETJeDFp6y3/Q9qV7UiOI8kvIqBb1KsUCkXemVWZdb0I1XXooqj7/Po1NWa6FAxuEJ2zi8UAm4Py
IOV0Ot3NzQoV17I0ZO3NCIWwEeD+3u6wHMD9N2kzgidvAKAFxLo7iLqWIH0KWXFooPCq8HWpH+4W
uDnPboE64QCOabC82hlQ+7PvTt/poMJWy/wDRSg4NSaxQS4lnKjCzgiY04HcIrWLFH9ZfxEIowOk
n9WHyWiyw9x0P68fMJmHQD5249v8G5UkbGlrQ92iKIBn6AgoWIok6OefTfKdsCy8bki2g3tDwg6a
Q9pi5AFx2Ks94lMHUM8q+d014/N1O9I9pLjLqbcRsIht276OGwzHAaMya0CKARehdRuLMpBH5YsL
yZ3r1qSr2lkTHH8p3WZIEwBwWKP7Kbkfa4zE2dn/aEX4SAknSd0swAw4C+Yxy/rQjx8Gkh2ur0Xq
ClBLxhP57weg4H3ohOfLZMDKUP0qysfeygJj1v246hXLURkScnIHAGqCxgA+EZiOWhSK5rj2LfvJ
7UqFpc2pxICLk/TPkoSsnJG+8qYUQIEBM82Gc5NnH6/vmSzt/2MAN/x5XChL6hRluxlA5b9nb+UU
o7sBKEDx1qaJ7zDV3kmKuRi2A9nl1v9Cd0+8EZ3S8DJrREXGQkiafIN7cLfFaauvZRHbQNk5a/c5
0TPP8d1lGg4GG5MjSxgKK6YVZwCkaSy5vb4LslOAZ7xpG5gctoEPO98F3iYFWfmCQqTW/nQXMn2O
E2O4X5qMKXxUdrp3lkR5HLPXZ2/cGhM6bpjExIRyG4A49bg4N8CRvyPob5M7W1sAQVkEIdW8dRzM
+6H4NaJ6Onq/8YL9qpWrouIi/aR7O0JorIt2pNoKO+hwGIBJZrfOobqfGVhiQAB2eM9lvTe3fc3d
XVaa2ezGlY1o0nZ3lTZ/ZMtJzxaFT8gO+d7K9vedlTwzS8MqLfQ6Zsju6KO/zdhMoOwtLf143f1U
psTAhaG/ulzQwbH0acJARnEX68mz5fQf3dFSNRllIWW/LiF4NdCqMcCcn0Wx1pxQTQqVNV6VBeE0
uet/3W6yzZuZxQGUcT9d3zFZ2PqzCAzJn38c3ULeyYgOIGEPJcqheChBuzp6zG+8IfDAL5Bjivy6
SenJ/ecwAXtxbtJzvdzINewbqSqoggG4pHdgljs6rQERAq7ItKURaWdNuJdts8rAaQxrCN5Htvxy
xuqWj6rrReZ4oBjAxCrmxp0LNIltJRUKshuWph4AWrH70i8W0J066z1tQat8fQcV1sR3c5VzSLhP
qMxuouG3cddOB3B0l742YnDXWaxV8cVkfoi0EG8hFEVQnxOyjgwRfSAMq6vtn671LW+/X1+PpDOH
yXGQTaDogrKsI7rEily+YHSr/Nv2caxBEtdVh4k00J3NjEeXTiZACfaPvuuSsHXzX+OoKv3Il/jn
Fwhu0tPWmTSOX5CC/dr33OotjTvFZ5O5IvoODljtZdzvqZVpXmxkeWQnQGdbJQqd5oRwOMLi9Q2V
WgKjCgTCcWldAH7GoTaK1EVzAI2wF8OgaNoYP+MiP143s8UfIamC9hjwFRjUxWtWzEBaiiwx8xrU
izkffbaA6KLTtK9uZryVevYyzcWpH8cW5U+igpb+/QK6ZluIvhuL4kI62C5ca33SchujhtzMkg99
Oy4fmVMkd3VCIAjdlEtQQbbjOTe1Fazx8Vqj82fqt+0ALXoQ7KJGGlfxYfXMDrx2gwpnJwl32CTU
1PGMc8CpIlyyNtLbbG76PMpMelhoFzDwTFXrd3tx7qusv7n+SSSh4cza9vfdZZvGudPgmOQRWN1D
z1z8PLd9bn8prVhhSeJj4Are6HQwxO9cIEOclXhF3A951MTs0M+/GNXvcl01viE5ly74FoBR3KZY
LzAZKU9BMNkVebSMLGjo24qa/fUdU1kQHIlVEJhsGvQE3YYGaftXvPz7lwH4bQDUtWwbj1FRN4Y7
WtPoDZbQ0/KBpHhddzTG1M3kPLUDqBmcAqKcqRVdX5bEEYC5A+0HNElcUBsJMdsGyrJnFRwhGcc0
dLJxutF7zw3MoatCvAJUuatsG3XU5jASsAnkiHdE3APLWaVwhwRMvHHc/yjxX1V8KonLuXsb22/Y
OXcGpoGBTi12cuof8DR6drv5lleGYrRDtnWYq9im2wE6vuDBrsjUuok75dHALMhkL/QUG+ihDLV1
R9y8Dq5/KOnGGR7anxifw4SDkLMSry4qW5tzVBtH7rczvZkbcEFcNyJdEubnwU0BoqWLpmOqeaiF
9EYeaXH/l5b+Nkjpj7w/zLrzDr8DI/XWyzUtjIALy4n70YNAwYL+91R985z4QIn+bdEoeNTmH9cX
Jd05R4MVyKlA/EZIj62V1jZzTdxylG/MB2DvjNPcUDiddOsAGIBfg1kXhaRzpxt1Ny69xoFjs24M
umml/tqaB1erb7dL6PTv1wSiCHTBsSxwowi3RUrbJa/iETU/Wt/apH6Ou/TtuglZv9Dd29hWvDtG
teG1q8VgQ8us8otd6nUQMwYqP7tPnlDHmh/MQQfRtRnbAZQEyKG2vdLfWsZ+Ag2jhxajWndm35d3
dETcGgbHukWxltxqracCUsm+MSYHLUw5gaIBb+/z31quhlPWGU6HEWdf69Quwm6gyzs+8d6IcW4k
c1H55Jgxi0YMX7i0PJT4z1LDvIH9rwlHgDbfLUeIysAbsCYxEVoo8E+ZmQV1wUO3i1Em+qr4ytuP
FhIkmHLBWgqwCwBHwukwulwbHTBPRuBqaW9HWj5aaLsHNm+1YLbj8Z5Ruw4gzemARJSsN/OaWR/q
NKGneVx1hVvLMnxM0KCjgpsBRW0R85dl07osjpZH3PrZ8FsNbLvVMIWQoTyYAIZzMOC26Y2ZOYee
mIfrWyG7NlDUNsBbpkEnUbwKs46kbuMi+OUc0uYzoOiJdpqbWRFjt0RB3PC9mc2Vd8cKDTYrJwbM
ZMT2M1TZhvGFm8iN66hOGn/i77kOwQkF8hI0bTfNhnODheGuFvJt3FNIgBfQNOGZ1Mw/r2+e7ABu
SoSYE8GoIZTpzo0YcT0jO4KROLfKIGsN88kjCf1y3Yr0E6E5u9Glb6osQthjwKWW/YK90ycQUpUd
TnkSxEoMusqMEPk4NPyWtsKNEevLIUa3CMn5sbFGhcNJPcGwN4FVF2qgf89Q7jwhHtyyt3KYAevW
FJpjPAFs1s4BBPayQ1GAs1ezl/J51HN+vL6P0q+1s7z9fWfZTBp3hOoqkvLZRA0RH+8wLIPCiHwX
/yxP+FgenVA5xuxblJA4SJKPYzL7QzkpgrLKivCtyFRaRrUtZdLKe16Cnckybzfl7us7pjIj+Hfb
U7NeVpgZl8+1vtwUXe3jNauIf9u/chEbTJwgPAR0iih0/l3sYTJXI7EBPbPzh2q0A15/quw5hLSr
n5gKY9IlgVYVQd+A9JvI+uNh3J0hDOJpjAA/etahrSLvX+vfbG+KnRHhzmT5lGGIAyvi3fwdk54h
M8m/LzudmRAuy3ppmtlOKN6yUGhaWBUuzRK+4+vvViGclzlrMoeaSO6GMQcSY0he88ytgqlu3q4b
2j7whQPsDG3fbHcwHWNYrGHFNwE+7IM7aEHT6pGe02/EBsVZDkIaCO/4a+Yp3jIyX9hEDrfhScy7
ieEbM0stdec4j+bMSfy2rvjNnCe/p1bjiq+1nUdxhXtLW1DcrbBteIfGECyNS3Vb9+YHg2uhu2hh
69gfrm+malHCaUrz2kj4AlMAciZ3VTIaIJyn84vZ01URhWShfLeqi8GoYcy6AhXriJl1mPbp7cJm
TEjp1eAv+RoAVgElYOPl+vpkzrI3KiS9TcfaMm3g+PHiBnh6BKR7ZeWH3AJEZGnvXasJO+3ndZt/
A+OvfD8qHGiHONrqAloXrUV3wJcPQbD1DSX6xxXs276b0zsM44a1U4HNK1EsWBYeMZaCLMO2gM4S
r3+SzA7ePTgd3mJ8dxPjlZluVK3Lephar8E9tiiOhfQNtLco3C4WkDlrtW3xeKxvuv4I9j/gI8Py
3muPFAMK1mnoAv2t+crC7OjeXN9rqVMBn7VphaN1KwKM4qwb4qZOgRw01p96bUOShPW3G11fmoNw
DhNXlc8NV9EJkR5QwKcwAAqZ0QsI0Oza6Ee3eRHlmBRH1p23fj+Yh9xcTn05KQcmt9B54U87c4I/
ZX1Vc2SORdRw62CX9DS6+mNSgQmrNJ5BBpP6Nm+ORf6t0Yz7xOy/aJz+KrP0WHarIl5IBsqAzIBk
MzBi1LIvSnBAZqChYEDjrz2Un/SjWW4KHMdtkLvl4Tu1k3A/7k0KDubUA/WglVRERdf7JaMHjJb5
E60Ujw5pKHSgK+CiwnhJxFIP6aDFBH6sN4CzQxMGvACFpwK3SM/nzopwTdKphBIuhxWUzA6gOAur
/kmjf3XJfFurxsOkfgMcKsQhwLJ7Qfpi5rVlZQ3ikMNKgKzmb0mtQrxKz9/OhOCaetU4KIDg/kDq
nz+P4DkJunRxjjwxMahkc7BmlvQwVo39+98ffAzAYmnA1Ujm75KceK2OSYdlBFVE1i9wjTh1MQyV
hbXXraExJEZQj8Phul3Z98MUrIeEDc8rYDPO7+aOg7HQJijO2m3yOEzDd2MaXiFV6vrGrL2tHf95
3Z7MK/f2xA2OKSmaAT2Pvq2+UK0HU3j9s27Jp+tmZK7igR0I/4Pa5gWDAWRy+UJaFLIco1nA3dt+
mvP3ZO7gVUJ/C6Dwyzmb0RloN5AZz5BYC7aJAWvqj/lw1DsglgZVG1K6ccBnoluE6fmLEZXSXVHT
0VEfmhzQLFre57E0bjFSp8jVpP7wx4wInsFZHtqlgZkC4mRjjM8DwOQy4OZhAU/fU17zdtYE7/NW
A+FjhfcV6BQZ802vYcAzvmmaz9fdQbUqwes0RlrDM+B1Gt7VwwjN0formJ39HkOXMyf+dWuKTyVi
giBEaMyet+1hbB8nXQfaFWDQXOHislQQkF1M5GBSFh6+rXmXVU8LqWN7gvtRsG35uek0ADyVbCug
pZhtJMSKiA6xwwH0Mne6M4/H66t0JLf43r6Q1eca0XhdoPxT1fVNZt5BIDRIJxbEuQL7pDIk5PRT
DIrvFjKckTN0j8ShEWAW6CbTnzwuVUNIclsg3jUN5GAXvSpqI3AQikU1Vf0LEgqYnCxj0NWT/hPl
tQp6LY1SG83vf6xtf999Qq8YFmIuK8ol9fw8Dfk3vasVmyf1xZ2J7e87E2vMaiRUMNHgaeAmehV4
Q3/SY+cd6GcXA4fo+AJQewnUSLwYCNTOwssk+2xzcFeCLmLMMsXRkpCMUZixNfCbIW5cduBsd6JJ
iwKaDXXI1bft0glavA0etNgjUKPK9XBJ0+oQ1yOY0TOe3uZ2B6U98AgdJxpP3w1ajYrSvfTJsPtR
Isd2BRqEJaeoFOnFkd3ox/rZvO8eUBON8hxEYdoXyPK+VB+XEw9URSpZwrI3LURQ24jnsTVhuomT
qOt+0OEpowzcT2Uw69SvTVORVkpD6Z8P4Aqh1FvMzM3LrVA6Goeu/WFVNOgHAOqLe81SvbGlx3Fn
TKjzzDa676gMo8fTVJj9g1ZkNaGQrX3lRKWKJzXl6R5GbzzILoltCMcoTG5lqPfMS/e77DFz6JjF
tyGv7ktISB6vx07pqYTEkra9tjb41Pmp1E1jhbYY0sykGO808CtUo/ulHFXUdRIzFANFoPfxIAx/
0XEl1EvXOkGjB2qNz0PSP+lz95hvtCDXlyOJY2h/ooK56TVsreTz5Ti53mp6jKjJp1/QmPDtJT9c
tyBdCerK6B8baB+LE1ous2J9BrF31K3aHLi1mfi5Xn/lM0kUn0bi3xS6rP+1JCLohn51YzOBf7f1
6DuAA2aW53vzTZe9epCbuL4suTFQXWjYPDTihDu81t1mNBmcbkoeeg2SvkB/rPnk52sC/ekyum5N
VsihEFUCCyngJht75vl3srNBS5cUxRTLgYh3MkF13jLnmxgAabSoIq3SswNU6tCjQscMI2jFt+s/
QHLGMGINZ0S6AhyA2HjskPgnuZUUkTWNX5JJL8Gl8uDpD5mmEp+Vbixe2VtjUbOBoDhf6WTpa2Im
BAAAz6iPFS6NEJ3qm1jHPGEJleQRMrjX1yb1UIpW94ZvNy4kYNLWbctme5y6uebjvxFYHQs5cxUe
IzeDTiWY3oztW54vzGyd3gW/KuoVXVEFfNK+rzjTU0fYu9aztak2KRYArc4NJbTvgT7ZvpV9Rxzv
Y1esfhcPP67vmjRyeNAGRunJc1GFPreCL5cXawMrWpV8qz3I0nTVx+sm5F6/syEkqiyxJtMcsiIy
ugwsrPFjoZPXeSgxJtOuP6jFwfHdWAeni5+4Hf+6bl3qiHjiWHjZmxjX3b7nLv/SWh5begPjTe1B
PtZofidFrPuFPuc+ohoJwHfz/bpJ+Z7+Mbmdwp3J1iBzZ/Uor+EnIXUtwEnZVOnn9xihFlwd1SzM
op0bWa1Kn3qLFWBYK/sgMUZon2bG63UjkicOAEl/jGwr3a3EmvBXzM4UyCnZaTJRjrM53tYrx0U2
hBgUCKs4OZFlVtiV7SCYysE3AZ46jL0JizMIBt0ygqS5mJLqrfNYc3Roz2+ur05mBay1mPbVTLi+
OIW2jBlqH15VRK7phMRbnnS9UBR2ZdECBhDxtyHYC/B5qg0dcRteRPWGXc5qAo5Qx/2kN4auCBey
0I4BGGROWzZ68Rp1Y8xru22DwrXNDxqQUGas+cnogUJQFZlkbwDQZPyxJRxo0HTZfMhgq6ycOJgd
6NroKybSIEepOSdzKr9ZzXocliZMjPjF0wrTnw09ajIVbFv2Bfc/RIiRHU3B1jXhhzQrBALSzG8a
Fc3pdRMXw2PEGro+LWGCgs/ZojkQZopLWfKC2O2mLeKodM/rMTQLC6bGoVYyMwjOxEFcTyE4AcIN
r3AgyRBc931ZWNxKZ7jFNplTEcy2sjkGyVmNuJ8y0FPTfPE1p/hsTkAlaEbh92bvhNdNys7C3qQQ
FvuYWKBxbuE11nhCJzIwDAz7q1B6KivChVbXxHTJtpsF+9zkn2LyUA+KJ73cJf7sneD+CSuhKWPB
RFUVBztJg85RWFAtQvDrpF5iK1thwbUynw+zDzGxw6ACaUqtoKO3DQlom6r0eXRveM76RoMVtj47
WRUaGSJG1p6uf3YZvgwzCAjiQCjhAhYzJoTADrFxRCLjtMfMNg7gJPmC/1foZc0N7e1XvV8O1Gt/
aJg9Dsb0HYOPFNM/YLZFndjGjXW+zLRbzSInA2KwpUOMrTpkAw/bplX1LaURGOOV4DAytoEZwfPs
atFau59wjgkgvOVo/zV2GQZJCoj/FSmqMcvwQau8k6WRp97Nb02jeHbbhflZoX9eO3K3WPrjaBPF
/su+so2S0PYIBaOfuHyCRwfwbTp+FuW3rUZfGa8+cd7eXP/MskOBVxsmXvHShWagsHrSA89IiY28
2GtmP28wawUEqop1RbbHeyvC0UuNYhoxWVNEffZWZbckr0PS/aq8WkE3I10NviGA8ChCXrDNeF3Z
rl7hFpGHBPJgj1XxNdeZqzjmcisopG0RGAg7Ic3hRr0WdRlDQU+vosHsor4eFJ9FNoxDMbqFQgdO
ILTaBO+3s86mSY4X7kaT7Z36wxLON4kXkjD9TMG4mvsNOUBJ+qiqrUrP/c6y2MnQqq5ypq2gk99o
n/hxPGHEHxo+9E49LSvdSJuif+cCRm+JcxzxmI3lOsOUgdJKW64YVnsHOwyuWx0VVuDZHUu8MLOS
D/k6IhX24qe0/czKH9fPj+xC3qYMIAoHXNhFyjvxbT42w6OBjajdTt+SlgClqvnriv8D8dp1a7Kg
sLe2begusS/XJbbtGi3wKnccRKDKNp5qvYuf3SH1FM8huS0I6mGME71AMb/R5kxf6hk710GoHOJl
ft59ilVibDIPwFgJXrEoASD/FZ7lTT0Vq14j0QbAE5xaZfNlJBlRJE1yI561jXG5GDcXzlK3tmB5
s5HBAJIbLN3Xuv90/bPI0BDbGf2vhb+f0rvvkk+uGxsurmTtdoLu+70VlLfJ7cYFjtzZAP8aw/8q
bG5RRkCDnNkUtm6ySjC+jrC5CW5NHzj3yQcM3kU8rB867idHVRDftumaQePc+VzOvYFseQcu5oDo
CZLNv3SQWOjjEBCQImWDEyaqJpb00bLf2m0bdls7JB0qDRY+HkkODPJet+ahiqb8AClEL0o22lO1
ILd0azGBh1MNp7wAT9UNRnMTHTbbA00D82geagqiWd8Ll6N1rOJjGlLF55TdkGj//GNy+/tumUYN
ZKljdNjczj71FlBESc0ji7UfGsyQKB6dEvUoCuENPCLQDsIMoBh4+yVvrLVAbtWF4O1NH81D5xyH
CLke2Htt/QHpa3NkzT1R8trJogpmHN1NjBazOGJBetjItjFiXUR67Pp8+pF1D6MyTEoOPPSkcT1j
QEIH2FQ48K6Fm6DLZzz+0pecvtJS9WqXrGJvQGxcFUbVAIeGnLHsjulqBQV9QBdP8ZXkRjywyKF0
D9osITXLdcwbl4mGoMIeJ/qpSu9j9+v1ICLbKEyOGIBRG5jLE00U+ehaOUf2l5YrqrvboA5PlJof
kjvS21sRsj/CkHuOsbPh1sDksnL9Y02NLkgo6YLZJHczUzHjy7YOYrBQMbDRLQK7zvlpmgkDWVbq
4SHmWp+aPO0g3uXpgZvHx3dsIJDAMIG3ysX9Fdsjh2ZCwqLO7d8w1/HbQLX8uglJZNgY9tDBQR6I
wprgzHm3DnFFcwYhgZ+5iwy6jmz+F5QgFBFo+3eE8O7BCHCaaKxdTh/ndm4kFWcs0nWgUysN/Sht
nrq7shqCplhL39MZGKCXwfEdkOUrnP3SE4GiBF5Vx4gjBNBET3RTDDfWLTYSfC3haNpB6s6Kx4Gk
oA0beLNiYgltgIuJqYWsTtXSgiHGfpmG8bZIk5O2VGGeWLdFC3XwuPrGGvrRc43w+jeUJNXnpoXw
Ds3IaolnbK6zJi/cewNb3bMzgtG7mMNhyB/XDmJRRR3Q7rM194fr1i/PH4wDpgm0GsLuxSgQqpdD
A6VyfNmM+lPyqpP0peI0AhDlBFCZq/iU8n0GX9EmkmzhZS1mJp1FZ2uaGN5HrzaDPvKgPaG9dbKG
ByiMPFcDDciQfJi7VQUo2LhVzn0YK92EjbZmNMojwlmZWdLPozawiNXaHXh/j1x/rhiIcfqG/rbj
+aSl6dEyh+NUrYpNluSAm22IQmOTIeAkah3o3taYozOL5uprDzF5ox3Cpk0iK7U2zPXNgH4o0GhR
ixaaTugN+qVvSzuGdaKCvMnOEqIRxtg2WU/Ulc+jH+9j4GSTFXpnWpOdRssDn7kDP7/uVdu/Iu41
kL94VqFDAxSYsNcjoFrjmJk4Ta0TpPyZQOyMVCreTZmVjbB16yqgci1GP91yyeDlWRl503PKflvd
YU5ULUjZ+dgElEC+sGEexRpI1QO5DnaPMqrpFAy0CleiR9WCatNQBR2ZPl7fuL/Zg8WdA7sYii4Y
J8KQtXCxzwZrK7ucyiiry8SfmrjzWTxhkCm5Nbo+0MYao42fJpsHE9eOXdsFK3sYytbHCFLAvdfF
6u4NF2oWKMT1zHuAmp9qVExCBwl+Y9QeUN2AljqO8rkPNW5fEJ6QMmILv6mtIrBLFhZsiRjTg5TW
QGpCYbchPub/Ipag9T7/dOY74EoxBc8VZ0vygdCEAVhvG7+CyIXgajNLDRtlVaQpN4P7BaJwD1nx
rW67GzNXPasub1t0r1Dy3OYmbAckvufrZl6qlW2JV+9gkFtciGlQLfSt6eOwNntF8iAhJ4Mx5MDb
1AJqB2IhyctyzomDaj7gvE/ucYXgQHdsIPu4vWpUhR1JVNhyPJSMsYuIDcImkqWby2nt8QrG16w8
CPAuv647tnTv/lgQK0ep7ibMtWChr7NbVqBbaz543Lg1XBVpo2ItnuCdmk2dNd8sscU+ObnxkPSO
AtAreSNtH+ef/fKMc09YnHUCISkegY6xLEePaZifnRZzBo6qZmFl2suJTSS7A1kUCxbGasClqXnK
hoxASKjNwswGS6GxthztUGO54QBSKFI22TZgUBnVeQfqzcifxJ84D6ZO8EIYOoiRZMOhR1Po+jeV
XWu4RP7YELa6J3g+Fi5sLLfstfSCMkyPReD483QoX9FZjtibp7jGJYojYD3Z2RS23iwsBkQBbE5B
DK4dnPMfeXoo2Wf+PEWsCIqH4aixI7iKyzIox2jqbrIxaP3ikL2D0e/8twgBQTfSajLoipKbs0Tr
9Jun/LgySxHhZPH2bMnbp969/9d1pX3coNwff2NpqNnH5hF04QdcqYWvuScSh86xjqzELxVZsdyH
AKPSHFB+XKjB9gROPKKnEQ3AWaTtXWsqGiwqA8LKioXYtMjMAqSxyY9knF8Hr/x93UllJpDyoZSB
LPeSTBIKiN6cOggHBR+C1OJ++e+B8AgGOwvCIniJS8MxttDmrkdNGw5JtwQOcJt96viWuSoOtiTr
OTO3/X3nDTWtgE5NUJ8Zqkdafyc9w3y7on8tS9PPjGzhfGckXz1rIxnHhZB06akYDpbR+TXVnw23
93twxiYOfzK94ddYZSrko/Sq2O2nkALVzG0aR8N+tiU5lZuQA+uKD3o3BDxWPb5UmymUH8zFjl1z
20x7fjZB6DoOP4opVsRJlQsKt2tVaINWzFjQ0mVBM78VBQn/Fye/4JVc0rl2MeZYQB829zv+vclU
BV5JrXXv5Rclf+iXrjwet0Xcuu4pORW3UOC+g9RUk/nJV/RE36gCaKNwQrybzp3Qyfp5SnSYJBiD
MJr7lBiBnTrhRL/lUx4M40cbtCI5/359M7fPIaTgO99Hm+3cLAdvSWptZpupDLWlwJhYEzRIigCM
9dFbObT1T06843WrsjwWbUk0VCBteTn55DQNZGhaWGXcqp48Zs1PXg40vhY3rg9Nq+bQeXn9fN2o
7Khh8MlwUEIEaEB8ja8c6MOxRMVVox/Z+KVonNOgEVhyFUFL+i0NEJqgnYen2sWo1WCuMV96WMrH
qXywqna6mQGzP1BwCVNCQtMj7RshRX2o17Y95GWlIuWSncLdLxAzUKfSKnvZLms2p2Fta8HIVI9F
iSbbWUIg1s4x69dmOsdNTU6MHb2n4kO1/k2VT8Lp6NGAPbYh+dX/to7lkQcqJUfp1/yTGhnb33dB
O0WLzIgNWPcaqBxlZPpOCA4mp8dCs1RTPVJ/3RkTojTQ/PXag+s9ms3mziGf3NaEBOcQuOSRTdU7
Iugu6TOEMM1tI8tGDmOuy19LU3+sCqYIobKbYG9CCNIaz4Y8HrB5bqFFTHupMYBIs1qxEPmu/cmo
tl+x+0RGEk9aS5BRVWQ8DQTqNmPn86bAUzkNdDa/a1F/zAkeYRd5Gzcd8itSGeXjnIFxzNTX7Ahi
rOXD9VAi378/pgR/MO3V0roYK3NdcuT9o85iJEAv1438P6nwHyuCI2gNbwjaFWhGvYyHsr5rqtCa
D9038mGo/ea+fXQx6Dt9MU72zXXL0rMFcldwM9mYkxbrMqyZirrtYbglY/LqVmuLMjR+5wNFIfzY
YI5C9caU1CsBed/mpi1MoeKfOncVbTQAg8yAVxmBgoymmZuPMbfB0ZA17HVGS/ChT5K/IHZf3RWs
otE8jc7x3y/awmIxgoJpXDDbnv8Eqi8r6HpQmU6GVXt0GDdzv5xAMGDFHFC8cVQRxPx94Yh3L6TQ
AMhAGV67uCbSznI4BGFYZPtD2L7S5DhbAboK+pfig3sCbULz1t5l9+2npj/RMVq9cEDr9aCaAJM+
8He/Q7wskpIXDt7uKFMHgFIO9+nP4UNzW4TxAcy7vvWlIU/dzzRUZVmyO2pvVvjmcWqaeWmgn6Pz
+c5ddQxX/HtOPPAc/tlhsXRBKCjbpxI7zOfmsScghmhbdrQq9EEx0nG67kCq9QgOVLosXtErR2uj
mF96OzsVjsqENCTsF7T9hl1IzXV3KCZzs/HSfUd99ghE4Cl/ak9tOLGjcUA/PvFVLXnVwoQ4roPP
wMOMEYuKbPb1/q72qOKmkCbc+3UJsZv3hc1ojnVZD/qXJRwgbuuDN/llE+1zG18NM5DlvXuDQgS3
N7lruq1pGCzmjxXGAVkzPPAi/zksY9SvTelTNLZ9vljviet720Jch/B6MuoeFjseIXUdpMEKGBuU
XY5ZUN50N9OTtR7ix/d8RRenwcTgFvTnxNpxkeZzVdGURWkCuU1ryRgmrt1YcTNKy2Qb2gA6pbqH
FoKwsdXo2QM1EUx4W2lonBbWHeTSAVLRjCqIp7ny2WDMAfgpgBNf8t8FwRwNn+cPsYdpMtDK9YeE
6yo5Clkqsv9VwpabJnrfCcOvag2gWTNtaXyvBSOH1s5fLNZ4/lwYinrS9k+K0R28rhhwAceDdzHT
mDTamJg6Z1HJ6mOcawcjR//LheJdh6m50fZZqeINkK5yZ9I4jw7FMPb5NGCV1EG5EJKGXyYQEYJI
O/UNu7q3Kk9VS5dlCvjSoAKl6EgAOHtusQazQG+a6Kj2c5fe5Kzp71It4UdqGnFosrxR5HjSFe7s
CXHCGHmVQ3MDl3Sbxj5356fUjJ9GfYE0F1J/w2EqDmWVxe3vu4iLiG5aE9ssdnaIE3RYxjtklkY7
+106KK4Q6Xa6aOxgiBhtF5H4ITX7xsG7ggEgkru3DdMwGVWmIIs10y4seghuXr+yZHksGn7/2BOu
k9hMGzA2wV5R6HrAFvZpXIrvrcNaxXeTBvi9JcFRCtTs11IfWQQBqJulii0/tVcUU6Dd4pZAPNad
ecod77VsyU2fLD91Xr8uXX7j0PgdZdj9LxFcaAX2pqI61ozW0MmbDYinqwoA8s9o4envuOgHi4NZ
dk3tsuRYrMOyA2bBAqd9Mdfi1KUKALbcEBiaNp2mrfl87px16rE8nhYWEYxvjsWEdqmBkbZjR1RN
blkOsHVq/2NJ7LDkBhSbXR1QhszhBibbyfDYDqxUrEd22EABsWHisKCLac5pmkAI0mu4GbUxLGl/
txqfC6BugQjxzV7hCLIAvTcm3AnemLZtbazIP+Puxmncb53rhitLTnFe3iLovfCVtopER7VA4YPl
KPHVICFjkWfl/py0J8DzgqJOA4c/oDugON6yj7b1AUA4TzcGXCEjrVqrGnWI+0XJDGFesgbmpAqP
Mg8EMho4RoyNXCLXK23Ce67QceWgNOrMduDkWhATTLNlCt9QWdr+vgvELeiP4y6DJaunB335VM23
AFCCmOx/tCME/J6XCTQA4IMl8oPOenE9DmKmu65RYSel/rfbOsH/7IF31JvgC0XuPbtuvUJwFIAz
bnXPiW58RLfxxTFnlbCKLOT/H2lXtuS2riS/iBHcQb5yldS7e+8Xht22uYM7uHz9JD33HksQjzD2
PLfDJYCFQqEqKxM4c6Kv0BwVg9On22hrmHrNqYobO/tSsp0h37VTePlW2Qz2K0XdqrguG2dP6Vg1
J0xYAhGTWq4M8K5bxU7nVqAzqUt/8OpiXwbd7rLRTV9fsfOIUBb0hvmTpSk10WYTWJ/F2I+Sus/L
5Of/ywQPdi0MI+uSBiYmyfJ683ZWNUF42PTx34sg3McBjKRNGTOKsLJv0+lGUcZDLRlhVbxdXsmm
ExzZ4RJFqs5lL086AkNeK268RIe+az6mKBcpHGwbwkyvhssQNCXcYYp7A/0fHZ6gxVcJebIpqJYF
7bvtD48xcgDdAHjjIa5qvhhszK0ihJypMym9A8IGwWfZeiyiLISBE7JqNfBsK9GcShmzERLmxcRl
pOQ/oUNeQ2YlQ7eQPmhzbLtxi8mQWVlEuK/N5QGdvsqMYpCLHwzRol4rlAwuQfulCJrClPamHSfe
ZYfYLOYDCQ+iC3wkfCru+OiLKc9MxYdCxU16XsW60AVN5nv8YzloMZ7sta2hex16pTs5bW0HKH1w
nBsx8H2d9pqRlLym0Ad7AL9SFU5qg0GPPElBMNHl18D06vvLP3jDsUAasArKomSHQMMhPghoHGdK
6zKM6VVTql6uNo5i1IKgsnEeT6xw51G3BiOH6mUJ7CKxHD3tf6SDHWCY9WBlonRk6+UMTkoNy4Hg
FQAI3CegisFi8BSUmGMZ/Qb6DcG0A4nj9eBFjuyNjyiC+Jc3ccO3IIqGTAvfE/b4mCkVZQL97qYM
VUiYehVAzzstL0cBimVjE1fpNTBUG0gfz1RowHFYDQnSnrBeqJ8QfQfda7dtjIC0gqt7wylUjCOs
PCBAQJwJCki2nOhLjwA9mNRDEQ7z404d/bk2AnJ6UOAgd8RAgskjAs2EziUEwvCAsL7N2b2Ood8Z
BY4//jQwsrIhoVRzDsWk0QSwPSMoWPRv6P1aonGijU9/8v9zyYc8dvGM8g/+f6giUAiVLZlIxHLj
u5+Y4Py50+QhIesSyoW4fdI7uRy5BtpAkE4W7NZmxnG0Xb+QpkfJYcJKs+1XW9FNci+9sT1wd69D
YIfydfqWBqKDszGVCh8ATsnCycFx5eserFH6ZMBYI0r3b1ZI3zGvZKHAApZpF3NuQR+ayBrlGjCs
qz/nyTs1vW770VLZrM6072KEiUryQbbp0KXyG0jp/IUDHq2Qu7nL3GCLzuDlcJNQB5kD1UXX6mYD
5HgXOSfMLL21JA1L6Xz0Hw+6q9fBiItn3LMU2Lpot7iylzl5YGdeWe17wNpAKOqJhIA2HRVzAevV
jhueB4ROcdVEJMfPSNWHzpzcmF5bZeVIkajcsq6HLwkCWf1fQ3yjhbGcjBOaHmHSMs1ZjOJOM9E5
H4ogW+qryJSu51kSxMTNg35kk7vC5BkY+GiNVrp0bRdPtP+87CebMXfloMG1hZEVHgVgU7ttkgq4
9HjJ79tJ8XUrurIy9v2ymc2tW6dvcVHhRclXxjSpm23gRstwKJGCtaT4KBar8uiKWlHrENhhX067
UXAIVic/+2BHVtfNPTprUWTUhVLAqqWl30eluYvy9Lpo5nddp2FDiOCm3MRBoxn4zyrXzT6y11LM
DljrKqWEKa7am6nXJV2QRcvVoqd+hGx9LwM5OFZqQPr4a2mBM4bp7cPlzdZ+afNyC9dwEjADheoV
kNmc1yhGVgJ6Cq+Jx8g0HaOjr1aqzk+pUavvSWfgEafbtTdLWe7KILOGGKQRWXc2UEsB4CwkTHG0
HZKQzjPzsXqAbPj3RTImT4vUEbQ+c2jN5IMBQ/quFgv6cpZdDD4GaG/kJpY8cNO+G0P50sjzgebK
vRlJHtg3rokyXy+RFgxVpR6GtL2pAbJJdUVy6ri9S2yz8wu81QdJemdlXAapPEL3jqUAx86Y5our
ijhlXB9imtyB0Mhbqr5zKkzFgSgUsweg+KxaIN2VpUO+mw+7tE0lZ5nTD1DNXMvK9KQq6MHndGdW
2T6VzczRjOLQ2FrrTFECbsEsyMZ8B7zzK9HKa8UAZUFigHHfsMPEzIJmnWMwunE3xfXOBriezHj2
12oWyJQezHl46mNr3yxakOvGAbO3O8xsexJtQmqn9+XCAjzqDhJYszDNv88g/zSa3W2SN8Rb5B51
4rgCMqDvd+jYveqdDVrp2nzO2HBrgOgoqccfKCKinNFrd1laQIy2Ld9J0kw+CMg+e1M7dAvQZ9pS
HPD1p4Aa1Y9MWUzX1ubIiQFMTOeh8ZKFmq+k06NdJ9F9juPXJYnlVnrGoKVi2Zjy0R+XpbyhUbQf
q2mPlzlEQqwonCyV+tDe3Q2GcTNpxk61ugf08sk9VWMCT4p7n6XzDBj5ZDosyvHaMtoHqZXgK5ni
KlbfPqNEHbBBTZxYygGVK2Xm2BUeI3qVfWGThLo8IYvTLEvvVcsA1yj6zwQx2bM6JfOqoi9dJF4t
uGkk4yrCiKwzz+hNDbmUefVkdyEKaTFQHUp7V5Tq4o5WNqyPPnlFltuBkdWpV8Yxloh7w0vSvEkw
y1n96Iu0dxZJujLl/DApQ+eMNQuyxHylRuFDqemqLJP3Qsn3rda9GFajeDGuo/uGMhevLsdSkhv4
67XZTygPSl+QJsWgHtcjyNw2ti2/GBmgsF6BOds7DAcaamDUyaI6IIhTX8aYQteCMIjl5tUCpx5n
aDCwZt9U5IoqYOttCfNw0r1MjgPJaoHNH6F2B0TrEzTamMO67qaotcbNxzaBnFnfgGNuGL0mahu3
suaPLi8NT2XDU1dCxQOVYt2vZBgxbPurlUyau/aJPiq5/LSX4SmdR61wujyuAaKACkU+ppqDue6w
rlPblSUMz+ipbTh1ulzZxkxv5JLFB9zEljNZ1n7M9L0x2fsxZxRqWnGjIHPEqzOpc+sugp4eusL9
V22eZEh8D3PQ0L52JsgSe4tVjDeWWuUOMiVSOn0637YlKb1ath/tXI19s47IHtDGHFkTsH/9OBr+
2GX1LQbUICWxlG8ViXJ3gIDqE7JK3MmYDBwtg+xjJtUu1AmrA6qqD32hBbGlfBnpfKuU0fhQ5aTd
x9pC/LTF4GaMgXUXYJWDRuIw05LvalHp12M7vxhL/Dh0uRA7v4GiOXlpcflUX8+knke8tPS8+hwU
coW5N9WZ2v6qHTXMCMjpzyVC8VS3QjZnr5cvjY1E48Q4l+7LvTQxADtL9K76cK4hDxWJqudb9yOm
CvG6W5MNiF1xNqa+YtVUD2UoU1wC+pA5NIP2Wa94pQxp7wwVYifvVYwcIqSl9Y3WpsHU/EWp8eRy
5KpnVoZTUMRrvpi20HQAfbElIkneSHdOTHCV+yXTxiSJcP9q0dc0T4MZYt69DNBhs7gxbts+U0QQ
rHXvuCsftQ4dIpLIgs2zQbexVmvUdJF7TEGEwSWnC8ktO+h76HMirLkr0070mnrjt15yaChqJG9k
WifWuT1tY3OmMjqBIbJuYI+ps8iDow44ZJgrElUlN1z1xBi3u3GfscQw6eqqoK9CfzxzzHIQJHMi
I1zuaKrotlN0E4DsV2/nHuO+lYgFesNLTtbBpYtStKSamsJEh+oUK79Zy27O20C276gkO90gwKhv
f6N/am78CGqUqhU147WQY2QQ/AJIfEy+ry+XxJ7u+vzPtZJx0f4+7L9Q1kfJcC1NpjyafYk5/OY9
wdUhUeXHOOj7ah4Fj6SNR8w6rbzyF4C96Ay0UjMGRaGIlWE+LY6Wg/sxfhkVUXVfWbNm7oidmOHi
s6nRSmPTWIblnCpBNMiZT+1yuB1ARhkMWm17bVxmPsplsdcsyuzUDYasphR0ipdj9cZZR1kJrHl4
7yKY8jXzIQcnCqsLClBDdqdOHdKiVruS2s5y4sK4WuL00czifUo7EURl0/LKugqeY4KKNnf0lGgZ
xtxcaNgO2biPiP0japH/JKqUOcyuX8Fo/YU07SOxElElfeOZDyYUKIiDjBg9Zh5jKoFrYzJajYaq
IjOvm3BN22Q/qYDKjJr+/uc7DOJZVBhXrRWgrk5fclI9GlFELBrikxu+bmfFW14PjpRiopWaGrpv
Bg3mshlDebZtwUHdcmdQy2C4Ag2+c5XGksrgL13iKkzI50IOsvHJ6q+X17dpAk9VoLxMHU2DNVYc
Hc4JlCxFypIqVKe7uf8cctmZROOPGxEUnwkjnXBVfDm+0GpXhQZPhI1O7p67bPBsS0QovhHSTkxw
105vlloazdiprN1RxXZi3ObA6rpZ+saq2fvjPQOy+ddgHoRSz6acWZIBaKtlVZjG+q6ckye10gen
LwrR/ba1KtVEZQ0HHA86fo6/w2NqAfIdfRhw8/WG5hu0yAAuRssKEiQMz9Pd5ZVtnGoMTaIajrgB
xu+z6kxaNbUxFlUoM9l2pcr0QZT6mJTVc291eActzW07FTdEQSpz2fKGHyKUoEi+Ks+DHovzQwLe
xi4zsNS8RTKofMsNcLKKJgRFRri4Pcij0WkGPtwEPmJJq92xeyj+gqziZCXrHh+dKKtRU7wPYWSM
pDDSjBsWy29/sVkK9OYNAm2aswiodiwmZUQRF+TacCsjQSmeAbYhjH6bG3ZkiDtWaj+0+Yg3cWgs
6A+qVaAAOZwIhye3zRDIfgMuJ5/1/MkQy0VsVjhQevFlZH1A9OqmmURtpa172wQFJSB5wEuA0Jur
hs12QSP0gZD4JPMN1DOf48T6RpmOuaay/DImGFHuhivIr/VuqakMeN5eEG437q6TX8BtKCgqaiWz
8QuKufXlOnNsO/UwLeemg7S/7CRbwQOa3wDOg3AVa+VO1LJMVNYWE4u14x8satBulj4hcvhk9tkt
tIAEB3g9O1xOhAYkPh5YTdAu4jsp1mwNeq8QtDOWgDXLLrVlgDtXxnnDaScIbfWRIFht7uWRxfXv
RwetI0mUlhYWaEChLwWZrmMVGDBP69syGwRpwFZT92R53G7qqFIDZYblFRZ5M/T0I2+jnWxqnp7l
HkDm35lWyW63kLAxu4+IGbuFYpyfJhFFIU+cgq6Ocr7dGgI1gDnoyHJ5SdRmWapFVhmaTDadIdaM
YGkGtmc5wCyRipoggTq2m4NZOdDSjIHJRn1HsUR30lTL/MuutnV+V5jff38M90RS1U6W4tYuw1kD
2dQifY2K6Gqcuz9HiPxCE/7XzPozjj54RFHRMgjM6An0DFpt+VYNIoni7RiBRq1sgFwThH7ch+50
WxnSOaH40G2zj7py3I940+6nqTA+U6OqA5Op0+NItDRAQAOvgUGWF+jQl4IsY6s3aWLGFYI6OFVA
+3PLVSxa9jVgruF46FNn8uj3gXpW41Jv2jVe9rUvPcuRJg/0AHmQhZc/6dbhgmupyLIBJzlrBy29
bmIQZsbLoq+le4gakmfbrEkLJF2LWp1U1X/RZgYxD+bGkOpCZ4QHyOhGrABhTygK7I3+xe6t7EC6
VGVOU8tL4WRSWgt2eMtt8YABrh9YM7BscWdIgTQMpdFAw5KgTNLV95HyYs36l8s7+atnzR1VwBjI
ynmHQHymkAFpFtCM5mtC4KI7+rN8MN1017kZxGULMBG3kHd3M9/26rAPYyH350ZcBjAcRC0AU0Ay
ku/rZVmHUq4O62XCKg8kTalnKsX1YDS33TK+qFLduHMrIvteT8nZmomKHixepVBG4G5aVVs6ZVxy
WLUiJXUsXZrvWzZPQTNE/cMwRWCLkypRQW8LPgB2dXxSEN+issgDYVAaAGGMgURC0dBFkSgaE1P8
g+jgoVqsryZBn8Vme8gF3lplFiQs3aPOfz0Q2738zX/VNPj140cAa4YHzzlLc9uReRzKrgqtSDWc
ZUhGt8ut3G914+sCESiv7Ood5NYDoOqe6dT5l+1veDa0pJBLAwiG3eC3fyEKag0mzCe5qTqwsU9Y
czeRUcRbtHUvnljiEhqJUmvRDViK5484dU23CxPPdgEilqWgG8Jxj6s/EI0BbUVpdI+xuTpY+cDM
xyXZDPg+GUzYeKgcpusG77xfwtxQ1yNu4otwBduL/G2NB6nNNR3zkcDa7I6+ajrU076loUZc1Kzd
1llyQBlKEVHR1sE9WqLBHSGzSetUNmA0mw1vkMgVLr9XdQIPU1VHb12ufjSmLYj6W4X54301uM85
p13d6gWMjlhpVlzr/rQjrmI41X5s/VxIwbz5IdG2loFihvqlyWepckJolOZzFZK+Bo2gkgSJPL82
VPsG7ocgt82DPtZXRpE96rS/0ttRMDywcc/hDQV+QwgSrAxp3HXfVmnPrBFQx6VRGx+SmDe6hJGg
xS4OKu1EMoZbYRHH0cRNgEzmTGRcY5lVpNDeDCOS6H4/taDAa2okrhLqRxK7i6tUcPtsRYJji1yS
PFf2MtUpLLblXb9cSaS7goCRoOewuYmajDISUgULsKbTxExBf7fGKGEFKIVyMFh7wKj5lWXQJyKZ
gsi6uZ7fpvj5FV3vWWqMKl6kpFJCY4DCxTIV0qFspiG4HETXrJWP4VBmxHdC8gUqYc41jK6O+2SS
4Rpq99HWIK2etFLEsrluzSUjaxQ4ymkxmdqXgPFWoTaVkdNa2s9O1nZ5rL8Vcqw7ETSNli5+LdRW
MNa4eVeCGhdgKQ1J15kgWdfHC7Bv2MnRLZbbId+rPije0FB0mfqQ7KbJqUNR3N5cLeaxVhE0EFPy
D/CFqcAQVjq8URm/JQpbFX+0x3KRK6RBk+30C4gYEfaYM0j1t8ufc8tz8LjXFWTllopq5OlON7Ic
twVAHBhJjl+Xqsxdfal7DO2AmvzPLRGAmVHzNHTMaHDHoYZwY1UTxDTTLgNl6dck46lSBTQ4W+65
im2iz4cJEETD0/WMXRVJWoNDh3a9dg3sSvdiEdYLzttWxIL/QwcSPUXMHHM5cp9beGDqsBLXSXwf
xUazaxuldDE1kgMzkUKNdRCKL5/r6IJ9DLeBbJoWPBOTT6drA9I4jWIoKIS0GL8sdDo0eXlXRysu
QyZvmZsV6R6Usx6NEjeV8ls10QKjkNwiHvxygViVbVZuLcfPyE6z/eWve35H/vpxQNKoFiS3AZg7
/XGyKUFOZ607KOlzvYeoJDKehQRj55MD+xhl4dz+meeuBkFooWA0CxhVvgcBWJTJjDymYHn52gMq
o4/3FREJcZ0nOasV1LUVMDmBWZkPd3o51OhX4XU9utXL6AM9BdJs7CICLIb3FdttXWmvi27E7d08
MssFQEseRlUuUciYPkdfdwvgvZ1+BypWn/wQi8FsbuWRNe7blZZdK3IHa5L6kxn7DIi1pnsVOMjZ
yTzdSYubaagzhdpFHAFt+LzyAtSB8pp4qZtfA/rq9jdi2Zlz5g/OIndeqlQul/RXZSSkpau66nPm
Sa56V7zqDrDTkaM6qVeAjNu5vFTRSrl0MW5I1NoM20mNn3aV4cUlSF/ObyluZVz8mQg18GSEBUX/
OWn3Sf9gjmVg1UrQpoUvqU80bt12jIMmngKryBCYHi+vUeSh1roJR1e0RsmQ9sladgq1QG+caD/f
g7XZV76WwQiMoGBPz5IpbsVcXM8oAc8/xYpNeiUbjbOsmC91D0zTn4Z2zhCXGsopdPDo6jR5cqOC
+DjqSJCaX9UIY2u96B4RHDyLS6bkfI57vIBx8MYrq6m9qXnFQyMUfKqzNxO3JC6YoDZQSLTFyes9
u3AnL3FV0Nu6AFZozifwxhPgLwk0jlFnoYCYvV82L/pyXHBhhhpPs4o1ZmQ34+1QA94mK7mL69+7
bEl04HkEeru2WYsSC0VNaXYAM/Uzz6TucJseptJB58KNXWb7464QNf7/5USCWnwVHbbRlzw9DhNr
wCJjSfDPm9mt1JAE2Z3t9mjC76P/E2Htv9xMvy1yB1CJUqPLwC+CIY3ljUBVCfINTuVKrjLje1qp
U2I+A0A9wR6vn+skNf/lTL/NcgcRbRKo2yuoBNN2dlNNAxh3eAD98W2rawfwcNRBn9EfqpFcJYb6
0inarsG4u2NLGJE0x3etyQtnBrDd0Qp2iO3Wr3NRnWfb437/RO4IY9A/T2S8gcLSvBrBdFNFH0b/
sYjIJTcPL/AHoFyECM1Z30xp51JKKuxExJ6l8YcGDKKSChOQ1XH4/dZQoLTwQIY0CJ82s6GWZj1O
UXm/blMYcHRXceLcAT3ydblvbVdc5d505iObv+p4R7G9XLNr1YLNAew9gezrsZv6UuSOIL/2NDcC
HCv3yV7gWVvX5rFV7rousiRJJ8yfIUzp4GM3nRzcT5KrOxVzwEaIWRnfvhdhhTaP0bFV7rI2AZgH
XghWR3eeHSWIDYTGBLpTSekZB9WxvoFzSvTiEy2VixakruuEJdhgFD7cxXgYyYNgMwVu82vZx59Q
mhdA5zKK2RE3CjVPgxBP7KILxlyID4PDwBuvhFFw60Qc7yUXGwoydzkE3mhYR2h2XVnqZzOagkRA
6Jzc6cYzlmVRDyPJ9eyWqWvsmh8rg3a6t0PQ/ubicTjRsrhbGgiUvB007GVWBBLQ8MHKamWaGPmP
vBqMrvnODGYJJVZRLiJyE+7iLtrYLlrgakJWPMfqtS6L8kiRAe5uVkkD/v4Ie0nfzFD2h4/My12Q
y09wksjRftje9H7ZMQUW+VHGytBYwUZYXHBl6YPt5EyUKp7TyOGKwrAWwEhosuDrcN8rXSWWNBXb
ps9uR5xsH+8G5hXgWf/EdFrvLz7Fg0rYHPwXz/xtl/tcmVbZGlS2/nPmSr+r1jOXoNTvjphyVgrf
3peiUPIvAey3Vf4bqjIj1YjVjkjthgmMedOuRNRcXB0MYCrSAMlLv13+ils37NEO8285sJ3auPyw
UiqbYBsunmkivaOOfSishP1NxrHOjaPqCHgKqtGnqZVVUxlg+BL3LGZo3LfFqxWE6Molfozpoc7R
ndFTvZk6a5PDbanI/uou5zfwb/tcwMly0MxMFPYhy2KFaz0wB9Gx000OLifMZbizN3yfOifzB+Rd
/uWd3o49v41zvowWS1qaJcVVPA1uP71EdulFlaBS/S+e+9sK57lLSa1+VPE9AaKzoBzi4rbwczdD
mHMs9Cld+VW0sPNG/q9T+tsm57dmPiz2PAKlm76gW48Sx2C6a88KT3SA403Eny71Mf8TYsxMdOtv
R6F/bPOtq9bU5Xg28ElRpMdcxXte6X91TWFkBNQA6DiizX3qtWqlyEuObly4sEfizH7xmXmJN9RO
toAhzMGA0E6YQW06y5HNddlHl37bqMVorMsikOsMTEg8usknBis9+fuat2WzW7sDxgG9yz66HYKO
7HInFLQkc2UocFKz8NbajtGF6ON/WcNeiTHFMkBNwmuF4kWbX/HILHcwrS6pSTdiuVMwFYEMpVCv
wB7nrhp74Jl1TWOHWpngQG6flSOr3Imsa0VLrQpWi8FVgtL/38wKUX59X/4nyv9dZnVklDugrUbw
BqEVDauhd+b4NTe+QMVK4LObge7ICHcimT4q9izDyFCzq3JCcAU6Tc/lOwwLuFbVC3Zy8xL5bY5P
BUq8Ao00gdeQfr7Vy+ylUtrrnLZeQ2pB1iHyUH7id2RFa9QTbDHbYd7iYZDq40ePSi6uydg1d2L+
3+0s5Gh56ulhbLqJ9SVEskLdcGQXnKeVm2Nsb1esJssA6BZUHzsgXkT31fqZzu4rMJaZILyBACsP
4AHpPoPmAQwDYphiphDBp0KInW+zR/O7bDs19Q0XkWDeRbf9jYhde/NQAlMDcSY0JBV+p7uJxqZh
AJ/F4peoPcyFyEs3g9yRAW5fVStu5yaCAbnLkVPdROSbbD9djmiiRXDBG8UKdORSKPN2xYEkILA2
RTiG8xb/ev0dLWP9CUex2pLjEkPcUI2ax4+a/JTSD725XpK7Qn83m+fY+Ka2T8BJepcXJtq89e9H
VqUxGlrMxiBxM2JHIqnHjMlN9VIQSbYv96PVcaEZ0h6x3EFnNKwLt/e0wWV3hYfSP3W6H6v8sDJ6
68jdiIkcqGgJrG8GliPjXITuzWTplhUimJSFJxmSg0+xGywTY9iYw7m8odvXwZExLjJbeBcCP4GV
JhpWGu/m28KLPOsJ9enJ176Knxki3+SiNGa9DaZNWJ0F6uhRue5HWRRB1iN0HkH+OcNncAJJNxIF
43BgLtHe4p2SOOjUPHceXjGlmx26P266n54Fjav8pPUwgGoBSyKtP7sR8aTKKQ/ta++QbAcGt9Tv
Q1GyJHASbd2Do5NQdfZAITgOKKcMBzFuk/Zem/f9JEDSnFOPcWvjQkmeJcUYM+ylgolPy4WI3BRA
39wterdB/QB3UBGAQWjAeVAdCUryQjTRlsOARwz8JWt/HxxopystclPCRC8gpBjB8BXlrtJEOsyb
FjBUa8jQG4RMHRdVDGYzMqEpBVB94sqJ4aYsFpyzrcAFyOA/JriAotF6tLQBJvI2d1RyXZJvdiWY
ad1yiWMb3EZ1WUPpQGFjaL9X2ceAi7vBmOIwfQpixurP/Pk6NsTFjD7WFataF6P0YaE/W/j+tBud
qX5Vu52ereqfoBeR9kNpC+K/6EtxwaOuZSMhMSxbKvACy+Kklqh3LTDBv60KPem1ZjGRlTcPQ2x6
s5ILFrHlC8gsMD9LIJp+NhXVQ2VcTuoW6KCKpInTqZUFngTQr9lsorPA8TYv6mNr3McaInCFGKQB
Ou0m/7Ky1tWYK0LrWMbVJcrdRCvjPs9kGnOhrysrpXsMjO869hgpscDNt/LD3wvCuOhpPDDBTUNM
8NeHQ4axJethXCDHVlJfHm4k+RESlC7o858uu/yWUxzb5CJ8wexmiWRsIiPfqug6QWXhsoGts3ts
gAvnE6PlqGXrzoHXFihQgo4B6372s4jWS2SIi+fzNMxVkcMQnXRgpaGMA86/Xs19ackEfr75ajle
1LqrR3dU24IVCjpUGEN9WEskxlX+HEPL/LuJipfhtqEG/LQeXt7INcjxsenYJhfLMV1bZ127fikM
Uczxz55ljgU51KJcHNYLZld+vQY4ayb0kUGujEleoKm4kCv1s5kNqB6Eypg9YSL2XVaYW/bFPrGJ
o7EfSzl4UPtyskL9bG3bh+jSl1hLnKGUXTOFaGhv30wdnnGlWu4ipjgsq9ymGwXetRUE8DuJqgBB
r0PRgdsVOwO/jLGoQK732feIEr9ou8Acrhdieom53E4Ed4UZfy1mJLa5KnCEjdNzYp27/OxYJsA6
AQ5ZSLOTJOCXFPYZN9z6xAT3IcBVhxylxQKHGpJtpHArzK2DYMRpRbfshoOdWOLi6RgvVcoUYOeU
WHZ7gpd4/plNQK1JEzic/qIXfGKNi6j2ZNVMLWCNKs1Nhtei9rTo037sRWwVgg3ksQdRv0o3rJBA
iF4GExJYNqpejYKGaQV/fEKPl8SrImfLUGig8AYEfmr2uQ0rs71LCuMwYMBQUhrRBbjlfZoMTCwI
vTSo/nG+v4AdTikbQESlDrgGewiH4mcJ0p84BbtIcWtl11R+U8EptORjmFYfI1l1loTgjjWw8qHi
+GdwhwDlL7zKY/wMFkAco4HfHNB+8yXQaXnkpXVRG/uLdwmGln+vnDsUKcubAcOBWDkijh/91H1M
VLjyI7JczS29+FFUlz6XRAalwbFF7nAYejHmxgSLeqi0HkH525sWj7zGvu0axFWHdbTCXVFr0ImP
FVeyUL5q3fnqjyfduB/CnRsAS0YtmU0svXqP5gOLHuX0tgfO67Ivb11xxwvmn5qF3Mgaw2BzqIZK
YL3kB7bL3flz9mJ0ciN/fhVt8VZp4sQil4oQ8FjlIIBGptAl9xX8qNI1jLwzFOZjR8FMYWImeKxB
vQMdSo1Cvid50pgMojXw6CR0H5nf20HA0LJ+1gu+zT9G6ygq44VhF0o24OywKyVR/VotXPzhq5lc
mzHdCzZ+I9U82QYujwEVS65ghgbx6rMEFsx00qsiiLwuABfZz6HzZ29tHIp2fytKHvm3xmU04Poj
ZWXArcY2WPRnO42A7rjt5ELkV6LlcUELDMAJQGfY0dGV7iAr6NYQRnqIvM85MH7Oj7Ube+z98pZu
mCTyikcGJByDMzz5i12V9mJRtQlT+WMaUyc3X/RIEJJENrj9Y1EWR/Fqo5Qeh6p0iuWrJZqBWI82
54wgHUCSoyG2gS2d27okMrPEKLQGMajfK7t+Z4SQnQ9EBZjzCVC05o/tcAGdUUNOaAI7yp0Zaqq3
BDqmeJvnvnfanf1BwvzewAhoepdCBBKl8t2ffy4kczrqM8pKfsAtE33VVkq6pQ6XAtO0YDnMe8kb
oqfLVjayHXJshVtkqyrGkNRyHdoZWkRJ0zwjwVpAxmnfD1b5lLSqyPW37pATk9ytVdSFTGMGkxTx
6733lGC5o+scy6H8kftA5aMbgWtkBT+r13Ige6UQCrGRMpz8BO4aW6Kqn/UBeyvr+Y1G9f1cT6KH
2KYNjBqAmAU0T2cKZHILroGpUGCjB68yiICUXMTtvgUoJeaRDe5VKRU92NxV2NDD8gtjGH7zqBli
usp20/16R/W5A1YpuX6rQ1FXdSNUntjmAjQbp2GqqFaHeZz9GEi+R43UW/TidgRE7bKTirZy/fvR
O3Po6sRqVZiymw7kn9QZ5O+XLWzFreON5A4baAWGOepgQV7uLPunHt2swnj/PxvcUZMis49oi4+l
zLiqF6VecK1FqEGpk3fZ0lZvD99mFXMFUSPoBLnsCIJps4WJlDrEe2UJZl/zKqBBvjWh7WMY5wDU
TTJjcl3kEtvf6R+zfGmtzut4MMHQEw6gNLXir8wWsf9vtTOIuZKmQWsEMjo8W3gRATCbRevK4rCn
jSNjFqRidw1IiDvU2qzyvVfu9epL2Um7ZKkck1aCzd30+9+/gH9I1eVE4h50cWHTgwiAotobf0rj
s143gkf95gV0tFb+ISW14zJrs16HrReFxbv8XHjTVe7PH6nPdl2wuNdmAAGjNkwDFEEuu9Dmpzxa
JRdZ7AkiY/qEVS4FfapNjKHWi6DOt5VbH39LfkqtbsfSHEfYSK7tO9XFOJybIFi99470wL60/0Pa
de3GjSzRLyLAHF6ZJypZyS+EbMnMOfPr72n5rjXqoad3bSxgLGDANdWsqq6ucM5bdv8HA4ufJBKt
TwJJ3QK4OMwVWH4VP1az+sTVinP54NYWT0BLISJ5IMvRZyyCyzIPsjroFQaiqw1Qer3BVA7SFk0H
O7Qj77K0tbiF0QpsZWLdFD1t6i5VGjWsaz2qvWnuvdIobopa3HJz9P2ymJX8HzXXDzHUfalHycjH
M4fwWBbjZJexqNiSUQZeoMuFLc9h3pm9vgAVvGsXhornqAxkRPJEOBXMRHnKqxlcid4iTF4m3Cba
Uzlv1SWyK2BahdJ1XLVmrrLylDUP0HTs1fEiYEaAKfPZVhSA3Hagaa29pHrWptAEyyjDx1Y/3okE
6kIw+lSZKympPb4BO9eUWxwvg+CSNW/KUoSykSo0gnkJoYiOzDVfrvP/zJtJPtCJHpR1zHmkqk0M
PZRUuynLzAcvXWjmdf7cS4J72RLXou+pLMoYGjlZgPWT1l5rzOj2csC8Q7MoWMx+eP0rSTTfWFAW
SlKQ789Xb8ocmkMh2FpXWqOS+ZclrV7XJ0rRxGO6bBRqoce1N9/0jvKEskpE5gwTK7c6bM8AqxvU
kmac/sn05umX06goj1ZOMNQhvlwlyE40vUkcRlUr1oQqMTD6wXaqHpUpark056EMKc2I/ZC+HiZU
hyqn6vVNF40uoIkYn45h8Rr5+5MwP6dREy4Rcd0Eac6SOgv3dvmTMVxXo4IDoCKUPJZghp38lgAs
f15qq1JYONQMY9eoADF3QxMAIxbRvXvKMF0cpdslRcjrf1zWZjW8A5DFUEWM/JzBwgbqjOcnkPS9
GA1fAIDN/UYiqMzD3ZwWpsSqsK9/HuSfuCRXgBD1EUxnok4CUsMZsam1k2yqcSrGjPjKkkNZN79I
IAWYIAeXvp8o1SaV/mB5EA70oQpl2qBkDRZDhYhmrO1BeCmDKwOzBaohOJc/0bopfAiiTFoI0aIU
dHyidKyfwFPmqXqMaty8b0bWZb9i21jjkgENpwNK7Ww+r0zUDi/XBo8FrrRy7TjPkqVizuCyQiwp
lEK53oqjwHfg1igClOpHNzYAziNmDLyFldjzSRnKUYV0BlUe6BS8Fgj1Y9BawohJeDG2Av560Fiz
fyulKSAuKIIMlhxFPaMeFuNyzoehrz1JXzqvB/LiZkB4nUygALW7uS1Um0d3ZJsGqbQrxzKUGW+G
tVMFqIQE2geADpwB84xBqMZJpb6bPDYXUwsQdVaisggLWWKoG39pDfRSgPjm1QMw/fhizMy4z16H
pny5bCVr2bQuARYf9EIYDsLE6OdQLowAAeoKDTfU9640y2PhxrIp38Wvs4t5NubU1UrI+CSOiril
WhRgi4FiUuTJ4SsoNhhmvypAAWiSAHJWADhTAaM3qkQ3FqX2OKkDcNFbKLGwdtYsHvnqLwmUYwVJ
FKORDQkSltxjdIPrDExBtpLwtq7fMj7PqiGcCKM+Tx+nRp0txBBAZvIioj+SHrKdelf4g1PcFtvG
yzzty2WhLJnUNwoEIcw5QJp40bRLusWbZ8GSOIExGLcScPXTY6SyZt1I9RnDy3h1TEWyAdrJYhda
kNtyAC69cI4VhjyWVpRL8fqgcYEMeWARuTXC/KAvmYOWPevRTS49Khn7pBeVQKuYfJrxkER0R7XE
E+zWSw9qZWqooYMqx2I1VNbVUggiJvBJMKDw2X/DNAdTQQ//naXBjAbsgBWchW1077JNrMcJVFmB
iQTAZIUmVo77yhC7JcDn+s6j5+gLPmc1oYkl2X7THYKjwLhXVvU6kUeO+STFxN0VVOIEeZ1xD0ag
af4KdqG/1ImKFVGSikINmGGvdHpndlS8CSJ3vM43kgMU079UiAob8qjywAKGMJS1rEVcAAY4OsH8
7bJOq+Hv5NjIsZ4cW18teiyPkCJPL1G15VXGfcH6LFRsiLsSa+qcgdQyjb5Ec7GdlXQzLjLDi1Zj
rIYpB6TLpMhKORG3qBV2OMMGM/6NLVf+DIKm4E0dM4dnNULXT+yXKLoBnfbzJAF9rvGC6aaRcwsU
HIycgSWBctFR6Q15CDm4aN5gDCV1R72xL3/2tbItzupDC8pdpkQ0jNyAFq0T3gp7wUSzx5puYGUb
eV8cWN7JUonyHCWoQDUlQ1xRJ0jLn/ma4ZssAeTvT+y4W8IKGGI4szh944PIFMLQYRzZaqA+OTLK
VZZMkXo8zhsvKk3tjkBWJVeNn4HT3VUsdu1+3XM+vhDlOXIZLGNYQ6MR0NgqmANBt26KbcNQi+E5
9LC3LhRapZTQKpvv2jwz+fGG6++b7FVIWYO+a43GT0ZHXakYJEYrfIGszm72wYP2KOwCbN/pXvK8
+IZDVkfHfWfxO8WuNwJqiIDf3jC+IrG0s+v25CtSkUIJMiWdJ/wGdOiO/EtL9oJvg7vitnb5HbIy
hqOtvORPVZap2dkQFQPgX+IrVst1jQW8OAuR/C0m3lZjCV6i/z72DsA3jBOoGsqkhixTjgbK7EKv
sqH1luZJq7cGWrqz4V4+w3PLhAw8RQ2DbKtiZ+yzr6nV3NThyIO8jtsu2uKMnQRMClatZaUb8VkM
ZS2dnqnppEMMv+UfQmAMANDD1e3W7rAj+6LuBh0QtQvj1mVKpeyjkIsJ9TCh9TKgAIDVHnkZduN1
s7otjorF+/03Vka2kip9UlSlbGTU6g7oVBApe6Ffqu9aDhhSmwerLf7F0PhK8EdZCRMMANNWQNtN
s4Qk6F2UUb20mIzTAcaFlUIbAAAbQhBdOFgDZJzpmr2gZKphchzdF3B4f7aXvBbTOq/L1ivC0OOS
+j5LsGNV6tPCiGVrigEqElQ/WCohYIvUx+tSWZw6oe4xKoo2qwxuONxrvYIPONrgJB3+DYjDinan
Mun2I8gXmzbmIXMKkRWKFgc+TcAN6Pak2otVYK/YSe2qtFgDdytygSePYxWwP3O+tckn7RIA7Gfw
5uJN63eidh8EN//Z0VF7BDOCBCOR8Qk/f7iG6zNenJvBizvMXdUi76Wyumv5+OGynPPLGx2dDzl0
mzoGEUEt11BlCiNfiYGZEIuMPHfNNPAO4XWN0HgYWAX5rEso1yAKr8fBU65g89j7Li2ApIbgC3YS
v/L0Y/ffO7bQ6kQilZJwIeDbo3wavLIS/KwqNksz3//BwZ2IIDZykvUMmhGCzrUfPC1U/CZ3IqCH
XZawMv34WQsqDQkWaeEqFec2uYI7fOFgB7gyq29gBLUVcau6KWZLMUfPjovkX/58U3+WTF0zbacJ
XZANg9c2nZk2AADjwGpbDUiCWPMZa750+qmoq6Ye6yLlDCgJlla74G/yYrYMlpWzhFDeJGhhmOoV
hFRSFZrSVB0Ufdrkbf3fw+2p3dHXSQIIaU3jcW6ArHZANIuiU9V+qXuWHPJ7z78PgGVBHqMDYpbS
R0k0rWhF8n2GqgRnXHutEsZZ8CQ85oLociLqGCFgNAeVkX+8DxSeSVZkkA8BKJvgR302+wrrYtJQ
QbJiigD+at18QTvB4SSrPmpPtTPYzUbyOSfwUSWfX/mnpXVF6UdfAsgqt7E1ykjyVrY9YKonP4hy
EmESynIa8IPEtHsu+KY3Z457xNK5E5Th90Sd7+Y49rCGiyn/KdxmAL61LvvpqnEBVE4B7Re+Lz26
EaVGEDYJgk2AOf9SknfiKDtDKTNsSzx/LkBTHDzQbeEw4H/6fPTge6jqplgGAJFhgqkeWkfkeIDm
Gdcy4ejhjcUXm+VW0KZ+E2Td49wixMZ4KosDxsSEXvIBw4dxxqSrTayQAW4UBA7oS3kz76aKYPLh
kRNV7FCK9VECda65KMMhnnjWyjJ95ZBiPPhRMFqsgo7QoNGHQSI7JBluVZfXgLDCp6YhMFaVzjJJ
iABhCUZiUZ8GGh89L8p1I4jkhVp1wfrSW+KoAvtH4NP2jfTA9gBaF22Fyxsb9DEp2KK78CoBW7HP
G61ijZgX9oooBu5L1rXfL9sKrbsqkm8ogxDP4DXSZfz8DYOlWCIhha0UumrWY2KFHKs7dv7s+SSC
LpKobdryTQERnX61gLqqSL8svGHPY20JLZ4kY7S5rNN5Eq2gwQOIbpHHhidxgc9KVRHmYULOQLt0
O9i801qRG7zKtuEhQXqUGNLOvA3C3uunSIsEA5/xszBNb0ZB65re06bEadTFbIPJnkRW9+o8aaHk
UFWaKm2WupbB/5Fsus0cWsVVYEvHoQHWkYKGGabrTOmVcZBn1kHJpBKlvlc7cDRBN3QQFhdTPO0N
2eQxja+Dg46waKvfDDt+vCx15UARyA0ZaKjaOzYCdaCpnMMbpR7zv1hpF2PjKZsawUp13f4DQeCk
wrMV5IxnoPKzwHNcrCu9pwNnOQd3c6ccIp21f3dm/mQ8CZYB1xVIT506Q27sjVwYC5h/cOjQUVdV
w1S5q3ZKzDLVzZzFyHiWKhF5CpkrBbi5otBNOQP58mykLeSNMEapFQ0bXHay2+npQ2MAcvDyIZ5d
ApQ46rrTh0ZvBAXvgggdrQ4JdcOboLxEUaMzFSZihkhO69N1/y4OPxiUB4J0nrpHlVHMC7LcsM5y
JxviBYRsjWRzcacCvm3eK7nYmDnoZc22ANFmNkWACUz2Wpo0e7EZJTvplcEOFqEx52rgbWFo+Y1Q
5xxmomosD8RNuscY3YLlxbRp7agEd+LlE1uzbwXPNXDpKmADowNGM3TykAmIh2H4JMqPcXqfsNgs
z+4bMCLinpHAj4WiDERRYb1HVK/1lB/guM7oLHb2Hc0/q5bMDOULyZKHf1GkXDX0D5l0nK9jseHy
GjKVrLjOEszs50IL+NMy3YR5n9tGKx5rpWBsP51PIH5Wlcb/ULRsSQwOWUipBLcJ6hiNW/F3ecI5
Q/IjAoJpO2wT1ojR+gGjiAGmaNzpZwOIkwaoUi0V8BGn2Iqbb3mwN9InZbrWg8cGA4kSNqO0K41r
rQlE0aruDTIjTK7EZvTcP34B5XgoS3Fx9K43FgtG4ClLo3PZUNfuUbK1jGa4AMI8zLd8jsRTXabJ
VCASj0Dy1XULu6m+cPt/xO/GY6H6EaOkfBt0GJqsgmIT7Nt0kpSMlZoleTeAPG7wcyCj8lwFWAbR
atHD5mcRS3YceNWfL2tJnyNSMxKeRTKvzmNUl3KVRcpjNcGb2UWp1EqKHCvZjET57Op+z/5krKkb
Gt5HZ6x4hRI3RS63qksooMAg6UwodXsEEkexhjeuYMJ4na3Gv0tUyGoS4bg26BiTc4I+91pHJM7v
FBDLYnO3BA853JJNRQJoTmBFQUBxjbRF4sy+M1ldy5WTBW/8x4+gMhZF6xMF4/gqkA6iR62aXb1j
EQrRl91PPUHgQbZd9DNqSV5uwO8zTao7Ya9fTDozUUaXF1NbzlLrsp3QYftdFCF/U1ASRXpJ5Xl8
WGizUEKbPAJlYxKZVXDdYJXispSzGgsthjq0rqnTpc0gpnUEF+nCdCc/zJmZgzUstZDtyd+LYw6o
AiBvMTng1lXUQYEDNl/p7CHUKRPic9pDxT564oLan9Pxtm1YgAh0yvCuIl4c6M8avAggs89hJa5b
Q64CiAmU3IpF2cYb1lHl16zZyylrKWVVpxNhVDlnxptJ03vUHdoqxGq97GdpdcSWGyOXPLuGfiqF
nMuAQnhLUbEyqrNRUHhYYqbcSqliqtMxkyI7knIzNb5VWezMyV0yMu1lXb8PucQJT8p+YV91Md/M
qitdBR6+WmnOb4AORjIE5Dk7fa3dpHKDgInbuf4RP+SS33UiV1BaAEYlI8Cr687OMsVOB9WSOoDZ
v0htxfC91UhifAij7jqDG6YWZQTV7QW/kQ/y9HrZ61j/PmWR6ZBlvUqMZBxke5L4g8aPjBIA67wo
O0xHxZgGTCO7bXfbJliubDPT4DNL5VN7Zq8wszSibjVhDCo1SWEWSm0j+dgouwLDwrf8XW9Ht4Kj
Pzb3rCbEaiz++Eg0rjPai2rMY2/HraXnRMCEco/6qVGbKZACL38uhs3TnGeDplTLJECSNoOn6i3A
oj8TVo4lg4rDFSoVqFpAxqyYwPIKbzkUu0NnEpywdFs7uJIsQOgZoxXzjCtA5Kk8iAolOhVKxqrT
jRn4CW71pFzNQP+MgPY2+DV4cuzA9Xrc29WtaMqPnP3KWBFnfUNiVideXcZ6pgwi+Yb8IcX6XB5i
56u4wSQhQ8mz7VhaSSp+GJyeSdwMfwCvzBWoxvYGb+ZwhQqQ3FH8Dkyh8mZaAUUgeLlsPiwlqWiS
SHLDZSGPa05/ElHywoshyA8TKo6X5TB8kCboSfqkrXMZKuYL2HnSyAQZ81+KoKJKPDXZJKFj7Ibj
PS/xjhKxRl1YSlCBZNHlGtg0kCD0rTeCN3WqGTa35mngKsUWgwROZ/CEf7a5RciMXFIa5HABar0h
jklrzXH5fvljsKSIn6VIaCEFGDFHQDTAfwI8XT0/LMm3y0JWM/1TXSjXnRIeb5gW2RvgD0Q7xca3
DR7We2GbXsugrg9N9qtp7QNhvRDYESDPQ9Wf+kADl05tz+EiLtXWNprrERPtl7Vau7pOJLynPidB
QZh4TB8FkDClnNO2KeAURNFVSolA+JRXWTa7lwUyVHpvsZwIxOz6HMlEpabEqBOffq+a+umyiHVz
+HVq70/fExGoj4EBqSWnVh9rHcTW+TYcXy/LOCsSkBh3enCUNRhZ2/SYQlBdzle3rQVKqWEnm53D
eVgiY3LgsE6N/P2JSl0qcWKgQyVlyR/6kQeHvZYyVGLJoKK2Vs6tkg1I3Zd+O8fVNgSD8OVDY0mg
grPR9jGWgKFFNmLaR9R24E+8vSzibKWP/i5UurcYgaJJC8nF8MbSHwwXu81uBagSzlOs9G44sF/k
LLWoQM3r8z/pX228VIVsyTwLp5w4+mn55KdWaEJgvYX8SWmVZ3JXAWFLdXl5kTZVz3vT1HpK0oBa
qlYja5iN0ozKedPyrMXP9bhHAhA4RgGpQZdutE5D3aPFiQaH6FqwMeK7qXz1LjoKDu/n3xpGgFj1
3hNxlJHEQRsX0/tjawGC11KZeg1MA9BoMAyFfJWzIz2RQx2p0ORiO5MbPNuXx9zXe8yKzACgfuSf
w81oR/5wk9rTvTR7yUE8MoST6HBJOGUymiBxS1kiFwPwO3gRABv2DSunpn7VmIkZbevHy/LImV0S
R90j7dxmY5VB1ynTzS7HtgEyW3UCnBPr/c+yFnrGR0oGPuEzaCZ7gTd60k5/VjcTClKSVd4V99H9
Zc0Y1kLTvnehEMoxSTUBsGhmldNk27ZgJXvrQeXDVhQR53sSfueu7IC8CykENEd8kFBMBBwXiFDi
veYFpvYQcBYyahYS0Woijc7SP65HDzNpSzWP0oIEbVbBn5Efl85q7zFLGgJyAPwygsUP5pLivine
WAVb1sGSoHeicqfMhlDkUHnsgJHYphYfy7dqE2wuf7/VwHaiIfkZJ2KmBqtrZQUxQo4XQfp9bhyh
etHHGzUvHVSY0PdJGQFmNVyfiKQCjMGnnCQlsFBd+FoYhSnnrC09EjouuBs9OKu1TSZPQPJww+Yo
JvucA7cCMEnlBa+FmkXRw4hjChVKQmRUskqqAfqhfeAP+RbsYxsVKLA7fhMeBmuyyo3gAEGi3eE9
dPnrMb2dCiz6nA7YP4TwwQX+7KG/D2+yxxqQ5ZgUfuOuDYkRtRnfjp55mgu1G+caJ9tzmc1XOtAB
lI6F28DS6mz4pQsLYyzhdqALBT1wYQMjjjDJaZ7uDm8jk/VvtTB84ucqFV+EuZnyOsKrVblb3PLY
bQqb0B1JB+LjhT+D3jnZQlnW92MdJ5XENsYsGuAjx+cD/YkafedyxsXDipwqFUZKXkDrkNQ7WgfX
we1835dWt9Ngk9xWuh8O/K44/Fcqufdk6cPBaQCReNCHeVSg1cIHTtP2Zt+zTIRxoapUDKl78JdW
MtSqjNyUgx9Ns9f1Y9k1f2nvVJKCLXcjGFSoIg97ngOUVMSqtzG/EBU/uFoos5aUhUjCHIF641ba
cUfuVrUJNdT0lRcd9nbi2SQd/Y2owNEWCyZlQ7hYh4utucZg+iH0NIylZzc6K9lihGMaUESVJr1o
SbLVol8+7GWn0s3kKveIFZYud4PHPIYFo9pkFhoZZkLji0SxDJCwAJ9vBNem+KLs20N8APCGW++x
Y2DGrvwIEBVGUGYJpYIJ2hd1Or7f3NUx6jH2nL+it2VyMasvwjpXKnokYtHAOnGuI69j1GtnDEdN
ji0dTchQ7XzGVcNSi4ok6ahhrtKAxehfF5d7Gj2gkr5Kk4OeoC3d875mF/vGZXLGrFZsT2IzjTjC
gzitHiPIbezZ4UzFTyesqJj1oX8zHjmHXHa8PdyoO/FRFKwMDPJfLmvOCNI0GEk2JjLf1zjmkM+8
UUzMumOB5LNEUGHG4JRyMhToWIuHNn9JZOaEGyOd1KgoI6aztugkJSKkm0ieF1BRCsfiR499DdGs
sCjMuRyrgsqKbRoVZeqiiepEgtQps7g7ye09cJvL5rAbrHIv4lZVQHTgMMeEiYed539Y6cN0BZBf
3/OLk6Q2agG/VIb4YupNAySyye+2nSO6HXgoQ/vP3P1DGOUXUtLJM0oQyB3qAxkCTzXO7xfR7DoW
X/y6lXxIonL1dtIyIQfogMuHi8UV2NsrWdB762U14UMGdbEOfJfpC7HE0ar2+QthaA8dzeK+6k+K
lbscE+2VKZGy/XZaUrkkhbzRGuzyGFmFC7JbT7ax7g0s1O6N1Utbf/J8qEi5Qt4EYDYg/pxsgq3k
p57k9RvRZ4n5jfF/yKGMH0MVRd4LUCyLTY6cJzZZQYLolSPaMITdbjqwOYV+kzv/kvoeTk9sv1UT
AG2QB7nsETa9JbXCrQa2UMESHMwtyuxHMrlmLngbPQ+jtR3mpTB2/X69AynYVUdzgIoCSBfLK86W
ni/H49/cCB8qUhesIS56WPdQkd8qbn9ABpg6JVjTngQbbOhO4QOWyg6fpgftoXuTEiZWNuvLvg9S
npxxn85NqpMf0KD/m/pkr88IQfye4YWCh59V3QfHnpGJrl+/H0pTYQaPPGz3q7DaEu+T9CrtBjPn
vmjRw+XDZbkjvfOBKsvCtcRq9YOCA1X2sZNb2n2+Sa8TMOlGX1nRmvk5qZDTSYUAsmhIHLfgGPNk
ZzxUopO/VbteMhdvwYZmBtyH4Fb+Ft0YHbhPGEfL9BkqBBkD/jPIpBNJUIkRRVfyc4qXe4u4gGef
+mcZ8cfHpEJQGAGrSCddH1KkmzbifY3iFWEtj7HtBX7du2yb3uWdxdms02YEP3p4NRAySdbAAvUu
ufcGv3drKMlc/2bcVfTAaiQkEhzkXUMJhLf9/T9HimvYiwsze2Nptp4N/zpTelY1X6Kk02dIHObH
ru+xIpS6inqn6hgRNVjIhevp1IcwKgQBYUEquQgWE4UvZbfsO6O1lllm9GtYKlEJflBLsTEKUKkK
H7TlKR5eeCNx5uw+BwAww+8ZhkETAOjcuGQGKWOpX/sfghv7io+odpwFFDsrR9gi2u4I2nxhRd58
yxDOCG4SldnMYzl2okRyqKvwNg3N8qa915+rXfawWEJmjl+Ge6xgoOT7+JeCqdjTtIHa8KQw//74
tqorTPK0o69fA0AMNJGdtchmhqWlwWG1BFhBh57Uy7pKyoMUnhg+GFf8w7LJ7ppvHBSWn5rbbAK6
MusTE6O8cFFLVNQB0OYcthrMCbtQGF0FqzeGbqpdvkEb5OoPa+cfLkKlP0sA5jeRVIGyfXQd8w6a
wE7wZTkCI+tltks3v6u+Gokp/GV2QCNBlJlhlNgxIOld8SVDwyx2Sqjq1cfuatkRdSM/x6CpmfFO
ddA2THIaxjHTMxdanCydSqbRRqt3eEdzQW+xL/cBOkv5Fav/woizMvkxJ6lIEAjxpPLQVglR4dCM
LS9XrNuKkeDRWBdBnxlYGoJCpMgcWdldfB+4KcnO7eYgXWsMjCFGJJKpTCfJZSMoJgQD5OceuaIE
T3T/BSk7Sy0q6PRxI3Exae4ke3mLr7Q1nMrJN6BZsVIgVrMQSn5TcvvlEDIVa2IlE7tyhjwyqU4G
z8KtjvaV5My72mfENTLXc8HVZSqjiVogmOtkXoHfzk5kxVsdqYXmiTa/Yzo6CRuXZFFhpcoqY1RF
6FVkVvpAVFN2y6P+LF+3AGbIr7UbpFEmED12rJyYcT/S6wWZnhSF9N5CFq65/qipfqjvx+CAcior
djKUpNuqnJSqEhaLyMcjLYn3qcHHvjaxixgjUSR7gnwKCt4MUMVyypLOMFW6y1oUiSIHA45YPWRf
5iN55fB3A2ZdAKbjs8F0WI8Aut869SpQQzpou3znrobNfAg2WONrnwg9SWfJu/4xZd3EjIyKbrXK
sTIAJwtej1THMPVt5n7RNxgY3mJI0s2/gEzLY73QGYFGoQJNPI6GmCsQSeIaKQSMLucBqYvljIwL
QaECDbbtojwa8fUGV3IjK7/hNDwWZbPfo9zeM1P8s9Win7X9X4FGoQJNPkdiDlCrn0kN99i+cRht
KDe6L+7+xT3P+nBUqEkbpUwmkjgmm9FRXMWfHsOD4JFAGoIlaN71PhM8iOUPVMgRm6ZXUjLIxPnt
w+zMh+WbkpvKMd3rT8t9hNoDC2SEeahUOoPNo6lOfr6LCbsBcLSs1k6OIaGbY9LNMm51us06RbXa
9SRTKzrF4wd5FxvDXzoc3WSdSwy4tiR4cv7kpre5r/kY1cI10dqSjmIRSfWZuRHDWOhGKwCKQhHl
k5/Pz/E2B6uccUhrU/BkVzjkuokK+5bFFcH6dioxp5MkaRI5tRPJTHtj985kq1aG9q7+hdyH+R0r
qjAuJbrjKled1snkXBspNNv6Nu47d9R8CdAKpcLaEP7NhMovX6d7rUIzD41CnojkXgIzqPoje85s
zlGcyVKflofhuHxNXdZwCuvxQvdfxUhPWon0uDqbEOCmTiOCmqUHNQuW57eN7vxtEFWpMINteb2V
yQhQ67QPpKZvWI0jbZGCgjGOpR/L/6j4MiWlBs/DqSajYHLiSzgwWyOMS4EGxuCrtI6EnyWg6BrX
j40uhakdys1y4DYs6DOG29Ed2FDDdLHR4PCy5NnQnhO0P0VmBYFxaHSzdQJ/I7g84GXRRtxmryAf
2Cm32iHFRQA78cKrkhXCGGUDmsWhbjj0JGcicV/teWvazwdBsOJ7+VUXzOKBMCU2b+Hg/m2yQi+k
tVwqtwsZP5Cu8qOYmsJu5nClGy/5vrgdblM7uonuQ1aXkBXHaHoHUQU0LU9eEMkmus4dUtiXvHLT
WYQ1keUDrCo33XiVpb7VZvBAw+OiL/ltd1d6sTdsy71gyS5v8rv4jiWTZUJU5jKFRpQqJO9Ml3uO
gAtwrJULVuSiJ3l1Tvz/MIJyJ25Dv/UCW3O4A95huMljZnfwvftx4XVEN14HjMIkBakGTG7gNZU5
HiYfFwN4rA6R26ARangpZmx9zPpjzLX+piSoczFeg2tLT6CN/acfSrdh40jspoXk1rI3YdoVoByb
eENq26yyLyOjptfU1FThl2l5F0QyagPDAbLLTtxZ7xN6SU0TaqnrWsiJNvyP9kjIE+WNcSCouqEl
+wYzgP5mQuzXEeoknJ+kELGQgXCQw2cEKG25K3+onmEq+/Kg28BKu1O2KbBqkU7MPsslWEdK5S6C
Omh6x+MqMqobhO58CawpkexQ/ypVrRkD6SoXCpdhMIz7Qid+eqKtCNSHnxWfzpae5AwwX7kTXC+5
WaHXts+OQKnDtrvLaqWznJPGVxEHPQUAGk65ddIjgWhPXO023BDKg9rlrlnTcSw1qXAzzkJRTWSy
flwwcC6B2D7byRKrV8DUikpdYqXTwoY0nGMJaBJcbFbclSwd0/BQ94A8RRFU15/nbqtK/sx9lRvW
jpGwXrwg1BwCdpjOGDlLni+TkMcPaJ6U3hxn0/hO2uwR9uwfpa89Z2aZyXn6TuRNTFGPJiv9+I2/
fvwAynsiAQ3bsXi/uNRtcY2ClIOkv/GF7eT0m8yp3lhN4t8kxh8iKb8pmub/5fXGMIvvAM4jowVT
ZQNCJ7cqgs8QxCZBevZHP7MY/rNefvsQTvkPKDsb8EPgwLM9qRX1B84BA9k+8nmfVQD+jXV9yCJG
fuKr0mwU0dRDVuuoyAlwo3HOgpkG46Z7QDOaWTX5TV7wIZDyGjmrO54nWRdWd5s9TBkDusmdiegw
WQDAyczhVvRZb7j1MPghlPKhjosUpSBzKQS7t3BTr3Hazb9Qbj0D+ZBDZf5R2QPqkxSFayd9IT2S
MbW1ELSyZBI4RA1MN+MrVuuSJZSuLfQQaZDBnmaItzWAlgKDZxTVf5M7/lLMIDnCiZm0KD//HPic
t+mxcstDgLHm2cbslzX6zIyD2MB51vMhjdo7NdpFH3jSlkj24Yu6jf3xPrqLD9LROAxOBq+zeT84
Kq8Mv2OJpeLMoAD9aSazWGR6aXxpj4qf2YEtfklBJGcbW3UXOcbzn10jH8pSoaaVwllIAkgNWs1U
wxkLj7tRY9EyshzdoILKYijc0CQ403Erb5c9yVyLR+3Q28QRxkeDZTGMIGZQgaUyBKHCVySTIMVG
cxc/9JIX1GHB58m8+BkeYFAxJcbK2VDG7/ai3iyoKGR26MSHAMBBJuDIneSe5XO/acd8fDUqoshT
WOaFTkQC869Al7DzSbb6bxYUmbKoqMIJrVLrEvl0qNLEGBgCioineMgmt6x8kXWSVCwRh3nKBVLU
XobtJD8ZKdMOiRP93rdRt/ocSZIkHWWtfVdmdKJnMtMJElQ7f8Ub32ZGksv6AFP3s7QaXLwBlqFQ
QXABYfMCiEYsZnTb+kmwFqe+Cu/yb5eDyOWbRuKpGILdTyFJSLFQ9PRt4Q47yWs3HbMrcDlUAbrq
s15lLUzSTGJ+pH6Tl9bK69Gc48juWTcnI24AifWzJEOqAaFJjK/GdJNstUi+UObFUIeyrd3CE64v
n996Uv2PXwFt/LM4cCEl2kgQIDJMcWVz5paCANDvjDEbw7ILKmIUnKqXBYkYBFy1NO7F/MtlPX7z
cv9QhAoQ/ViAf02DIWRPMuhJayypZrZSgpJaxRFyVvu+RZA42sPygNLBFYtdlnFlSzwVNZQ0yaSg
wEkOLuEyJzBVhU/MHoiybFgzos4lt6YCRxdE7dCR0rzyz0qsHzxLnTl6pC2gOWFo9kgtC3/BRr/X
YdgA61CFMz3kLtbMcuzx3V7+AOuvBtC5qWAWlLUzMvdmkIY0SgXsJl5pV3WMRDpxgXO9Aebhc74h
v+HPqswfIuk2b9W1UYWaOgnUP9HkynvdztA8q13jmXkFrcaAE2lUbONqUCIm5F029ObPQnp+k94b
mAGcnNZVvMXJnNDl3Mvnum7YJ2KpCJeXwQhsBYiVvdGZ9tJe2ZWH8isu+BtMdyBfIuGcvAdl/A96
oszS4mqIOPkBVOzTgjLqImJqXf41xttT5u/qhWE94mqAOBFChT2lAMKuTC4OUK/Zwr64SgoTONc8
wKFvwuvumLokjyEX8v9Iu7LduI1t+0UEyOL8yrGb3a1ZsuwXwpZtzvPMr7+rlHMipsR0nZsgCIIk
gHdXcdee91qYk3YbhKM5+An4iDi8wzL2MB57kowURqZNvmvmyyCfq+Xn9S/KOypjC5OJtIY6w1Cs
ZuJoYI8HOO11CbsVhM1lsrYQaJVzlOIpJkPrpIbiN0NtJWbqyAOIjTvimY14f13kvt/ayGTMXycI
IBWtcarJLo8EWoKmK521KEIrQsU74XZd9w3uRiJjAldJU/qVZrbj6+T2RzoRNGA/TUSPSfjX0tgm
b9soPXg4cL7eoVPHKGJ6+g2ddQK29onnlXnGlG33IvnLJWl4v02sWTyoYIQarTc6XD0cEdJ7PFPK
UXu20zunShWLdIqrky7pcNN0h6x75GgINVSfXNbH92L7ukVSr13/Xonwa1Qo50N0NgDZTXNak5uj
7M+pb6QxBiVvhqwOqbWmJYjlktyjLiAe1YfaXTH/Q1FnSpgPcsmfl0Po8laFOS+QbfQWhY7Wj0q/
X3hXTz64Ya3UeBK0x775kiW5e/1qORaF7e9GofIfi9KLi50sptXNvBXe/TrS5j4ZmxJKXboU9ETE
N2/Hc3aYLvktkIVt1R/OSKZP6T03pOJ4XI2xKdEoKDK6WpB5X2IRTj4XLlZffeF75wj380tvL4eO
m0nvRlabgzJmJauAulPSiHhcTasw4oNEDiW57/KvcRxx4Ag4z47t9Opo8wCVHAdsq6e+kqzJaOx+
MTnqwZPCBC6o5/5noCJdxydTA2dMMa8vFQDfOH5nXw+Bxaxjn/wz24AkdGsc5wq+V9oIABDH7geI
PTgB0f5pPoQwSiGjRSeFFYSsy03cBoZxW3M3PnZbcLIGpHr8BfJ35sbENGuWdKCxrP4APiS0i0bt
tuzvoshpy6BbL0r49R884Y1Eajw3Bb9xwuJlWkHrwgW0qUS4E4z69bqI3de0EcHEcUJsNLI+4VBj
I1lpGVtr+10On4eZN7q++4I2ghjTa8ppOcw5BE3665r64hqQKLPm9i5reT6FPsZPPmUjiirL5tpq
WcWHomUhRIaL22N1T7ZH0x+xlYM1L2C0OalmEbQTiCVlh/ElX9FC4NqpXc+2+RVMRGcI82Qa1GT8
kYdQ0YA3c6pjiU0o7eH6Z9yPDTbSGEuMOf1VwNonetRvWqDY03MU9FZyJK8i6sOZJxy5s9BUM67d
MvPkhEIouirCB62d9Ki/Udri0FEv/e8VOxcLdsk5J+RpKmOCRSketZ7GWkluzU7/NKaoZwr24MWd
Nf4ub2RbO6A0nPJpPjhfkl2EGtd6yEsNkinQAq2+FEBtxfCnGmBa+Vb5R7P6H5+S3YLKlWhRG/rq
y3MIkusMSxeJn6HZ3wIecTrxopJd+6yIsoIVPRnUdcy9Yp8EwA4hQY2kK0/JqOe2mA480NZ9/VR1
lYgGeA1ldmlNI7VeGzG1M+BR7EE5NR+MY4cVhPKm8iInftY4/m0XcRrUM/+VyH61Is77BNTndCG/
spQst9WytaLYVwvNVvvBMrvJiirDatbe4qjqrq3biGY8hWQKZZiAv8UD26cSpHeKq4DUkBJHOnKg
ePL3igabdEOB9zF3/eBGMlXljelT21CUYwGSk/A1nn8OYQAeBs5L3JWhKTK60ODTE9kwdp2nPF3B
hOhF+ikvLnFWOesc+dfvcPe1g3gdtKmSAmGMXxrXUNNIqmOMKMcCuQmgMPKzwRoQ4bb2WW8B2nVD
0iVQhKuKCIo2xlsMkWmWDR3Mb9z6OEMzaSaHkucvgK9j30JyYzd/VoP0lHm8WZtPTQVWNuMjtMgw
SolmWO1UqZeuHjugr4mD1y0pNlqAFWBpmTk4ZjKUFz0yO0sFqZiXgfPau37d78HL1pqzv4TxH5Mp
J3Gn0BKHs3oqoDjDIwbAD0mQ+I2TPrznY8cWvuyPaWnueAFrY/+Qr4JhQsX3/kQDNFe5MRgrrJAK
JqX2qGGzJrooGMgp3eyRl9h+skasNCYYCUtS1WoCa1RgCqi6Ge7zGODRTWoR9CT6h/45csyf12/4
U67EymT0bEmLFrtK7xZQ8qbcyu8wZ/9DO6v+4qi/yNmJXd6tsi+VFcmo1zjMwjgkuNQaay4D+tJy
YhnKM+dg1NF/Vp2PT8eozqCs6yA2sDmdq7+CkkH/kpfA+lIwKPeVcvNWaBTHz8uxKS0QHpEHjnje
IZk4pMtItSD3gKV4KZ/Ws3mihrY9CN8LgiKTdkgccHdwpbLRD3u1jNeE+uhpWODQix3d5HedlTrt
l8YBSMMLwAN89Xj9lJxDvhc2Nnad7oI0zYgvKWS1rQjEasSbIueijrOxAHMqNsWpREGn86k0ZiVB
8YCJ5lNvmRfDMoM//BUvimQ9JRWoyWCWESkPk842qAdJyqsBw1XekBWvYxff1np4GY0Ve/tZ9y1X
cs497h2Q0vkhChHhvD7ROZdNXIjmpHtGErqT/r1beUCXPAmMOuqhYqZRuujeSO4kZbTS8Nd1VeAJ
YDSvM0FeNdaz7pVAG5dU1a55pQH6J7AP+uOS8G3+GkTIRbvq1YAjpEeK9/O/AgxcP4jJtoXlaorm
jOBbtIoGpGzJKQ0eMfquev35uYF1+deTaHO3xKU56F4zKsgSxOImQZRrR9PgtWvlii1vvpt3JiZs
EVOtHeQJZ4rD7LEyFz+XB14/fc/ebj8P/Q0bW9D2caK1/agD0M4EnmFWeBmIHkbJeNRN1NQlMA33
ovtvlA4lkL/KFLMslKMMSoeQMHQMLcrtaFk5j3PPyG0PxrirLF3idVhxed06NHaiAViu6Ua7MGpO
4/lTX+Ld7Gz0gnFZgCkwwqaBhk/B+moAQSh0xLv53rwoXuFNh5VXA+OdjDEKmryKSUggryokt4p/
tvISoNTmX/9I9H6uvVvGMmStpBAhx/1lY/UzUYbbMA6/dWGtWVHBTa84ms6i3mPKTiwJ1XT0miur
JRZmYrBckBzNexVsmC7tt/x/Mw/ms72H0xvNN8o6FtQJ19hMy1NazJ4mkx/NIPy4fo+fJsVZOYy2
j+PQrplAzwYsUfGl9sBtIjyET8pj/iLZgQoY5u6L/PO6VN6FMtqPXlnTdTkOZ1SLpdTfhv7y7wQw
Sj/1aZjp1HGEVV1bVS874ZI8X5exG+Vu3vD7HPP2ExmxMkYRTkFnFAWYptP0q7q0h9adXSW2ms7R
vtRcPDDe3TGa3y5VmM8SjtaaqA5lav61aNoD52h7IZ8GZjMDmaKka2xKujamYVZIIVHCAJWU3V1g
fZVj5zRHgKrVgBznJfO73msjkJ56c5djNSSyOkJgoVHyl8zS8mCdAbU5aSjVcmYFd43HRhij87Xc
5qtRr9R45KAZWSzMCFupPlqxULrXb5InitH0VunEMKsl4DWst5p6A+p6q2lvw4ZY1+XsxjGbIzEK
rw6CnItggQWiZQywvcHPQ8NaJSzHEl9P3Cj+3ulP10XyjsYYej3te83IcbRMvJDxCRBKNlEbMFr/
ui5nN4PdKiOj8XWJ4kAT4mydq75RfAhsw96NwejSznoZCFzENM7JWEwWoqJ2IgKr0TMRQMVZ62ri
WyZ8GdqM48X2nfPHZ2PBVyozkbHqAEm03Kqe14NmV35m1y7df69RE3A4d8nRExaABXN8ZR21+GjE
l7zopB5W9DHXQ3hXHkQgo1a35S9UtDFBUPo8duxPOw7vrmZzWCZgBCNYpszG+2FRdzqXDjCTvMiN
Lp1DmWirx/S+5JpLjmFh4VnGee6TuYdQaUTMmKDzd2nGx7JAQdRYjtdvd7eytNFUtr5Wt/99EtN9
8WIEwwPthCS+IlntSQfRpm61bvEko8xGDiiIgnXISlPeJ6aB/qfQaHPNjMmpACdfL/TEC8YM1mMU
KE6DJcgURVj+HN6nIRT2ozKGZxJiPckESJuC8ik7RAEFGgjfQEwB8FKel/ib92KqkoYUWhPZPCo0
9DWH00I+gKEG9VD5MoBhgRaRWPGBHJTC4o6jUsfz+TY/JLJplWqsFWkgUbVI0GApJ0fJJf1i3gMt
EkDQkccbfSH7GvshkXkm8WLkbaMirIB7T58KrD9h8dFwh6B5EaySEtQ4qqvcUVBO4VeDX9PThSgE
on8M/vBMxjua2bUboDe0cc1JUht1FsJb0nIpysVYoS9f+9cmt5pDei6PJgBQQ0c7a06NDffsvHit
SwdO8W8PoKHy01OCjf7Eaf8HS837Oownb7PIkAYBv20hUSBP0bmQFN6j3o+FPr4H856KxGwzXcb3
QIKRW6GPg4s+Wez4jH8FnzZG/8HsITnDa/RkIiloVczlA2bD48Ik8X4J89byjNRru+CXUASY0slv
jZ/JUbNKlKwTOMGm4AQVn4YS/3jcH0dnXHyYTZEeRdSUgPW5BhqF6nV+YZfgYs6s5SvQMFwFmGi+
6FVO7Zt3IOUoJ1uNLeOBVz2jX/KaFjJBQBSlWKOt8VOiqLXi4lzj8g2J04/kqBOb6A0guFXmAUIK
NXsGZOpFSFPOxMt7L+7KQdjETpnqTF+pQRGD6KX63jokIL8BJKhZDTaDQ6d+eg9wjomtYRXwJrxd
zr2reAOx1mB8kbHQ8j8M9/EOzlg52czzaaQhFp3dDn/raFmqro4NZZhVq79Et1xLTvuC166BsXI6
qU0Fkz94VZf2afCzS+tWTyifW//D6fbjuT/V+D3A3FgwNJ2KrBIhS4FHlM65NwL1pz+Enn7fPNG3
Yx5Tf+KBnXDs+Hv6uJFKhPE/j4d0xknN74GE4FY6xpOHx1KaOE/1XW2u3SdjpbIsLgANSaPxXPuW
z6MzLbVkzdXidn08Wg2ZnuYB9bmmmy5JkRzTcvlyPfqhxuDaL2Cskxy2U5dk0KFpxua1AH3WiFN2
zWGQb5PpS5fwzBNPaRnrVCaoB6pUaUuw51pqV3/RYoFzr38T0n3oDmN3pDVf6qWAkGRxR6ARpMfF
rb31TJcLMOOPUQzyNAern78sZ+PHdJA47ucdnOPKtbLtkJQkSzboUN5sfK5A6zEcpiio43OvH7XZ
LiNfK11BcvXFE7BkagDQ3QoXN5ztpTxr+rOWIVsyfi/zjxUkXnM2WigRp5mfydYQO1UD1qTfveRp
Xwb9ANxZIJFMotXqx1U/tMtpKU6R4E7474Pbmp6sHgzhWzEepf5UzY/ydJ6UBma4sbT0rZbcxlRs
gdR2V96G2XnMfqnZSa48gNvbgnZXITZo/YxY6i9h/BJmh7L51gzPyvrDNDgZPv0q1y6NmUpIak1X
BIN6yhSIA9GrQm6yGeRXXeWHzeMUnxZVt6+rP+F4Z8LYUKBsg1U0RSyiWhRVMHMNUP8YFgE1HDAh
KU7jUlrTcXYz/K0Cayx80B6U1gZn3fVfsusqNWKqANA0FUzX4HL+YnjKvM0TgocY36sSOckYvl3K
1b8uZfeKP6Swo5u5kA5kjSAlPhpBB4yOwTMD/orz7iPfiGG+ZBul+IQC7Fo+N62dSgDp6GXeje1X
QTdSmG8Xr10XlhkOs9LVFh1I4ph88skxBVdisGKHqfVzv8I6Lm+VlHeLjBtsW30U6gXHowmNfPhj
qTMNeChf+4nT5oD0mrc60Qtlas44YOcu2KpTT0BTGK3RprPg2qFu+InTrtPdSGRC8zmb+1WKIXGw
DT+/a4LciRGyho75PmnSXrI35AWcR7jrgzZCGS8o6P3USQ2uMzFLJ8rW2JoX84wtqaAuQge6ZMVt
+vv6Q+BpKOP3lFAjy0Q1dB7LYC7vMN3BqWbvV8A2x2I8XaXpImaLcZcUCll0cZOPoAAHmAtW2+Tn
/KJ+5cZnVOM/WdCNSMaImFrdDVMLkSmed+mFiEcpbijcHa1c/LvPxgLxCGludi21WG1/UVJUfUfV
TiowFUpBnY+uYoS8G9011h/HYyF5sjJVsijER6OcCLJTBDDWPaoztBBV3oN5mrvGxrHKLCRPl/ar
IHeQiOXA74q7BO1xdN5xdb/pDwhIdTwLdAGP3cHEeAyyR4/i0NY+L5/n/Q7G4qi92sZxhbuW5y+J
ARok8xzGvHCU8yZYRJ6iM+MVk086upop+s9Vp1mapv26/vA4tpOF35nSmog99UAmOcfLL0ERMft4
kjINYwILmCC/RgbhKOqnScv3jHijN4yBiZQ5STp6MDEgdmdJB+VYHAmSX+7cFseUGaxZkYRMVuib
yEUvTcDfSX50mXlBV/BMlO/mEJim4OQGppzCb1lS/+7JU521ltiCh0HHbhHAHapS4p1/N23bnJ+x
RInZSX0x4Fd1iIYp3Y50s9rEw2zQgYfowLsAxgINq6mvigRRo97aoLTy1TmkQ/R5/TCK33Jj5GyC
0wu9YvFYyBGBrI3e0E+bgNauKU454PTnH2P3zeSxlnBco8nENKEmS9O4QtIYlUfwzR2XuUNVZU6+
kll4vf5IOLdoMpENcJilUqVueI7WOy2qcidr+qOB8TwwOKoYCe6rs2B2PCvDMQAmY2X0KA+rmb5N
cLb7kRKX6LOFj9ePxrtGJqYpFZC2g3YW1akk9ocldSSxOPXS5BRR6l0XxbtFJpgx+zQKQypKbe7j
6NynmIpvNWdQjeOYGQ6Z3q7L+4SBxdgZFmFEbGIgmlEVyc8aUPAEWBrs7zVB45t2jTm8oxrIYGlN
Qqf6wqOb5n07xvKAC1MvBZpXz9OdOJ4Kwh0aZ9eL3k+ny0QTdSKaCgtIOdbKOjcqUiWpLuyJjDej
+CBMgtWEntkGUf7QifeKwIVIoEr36YWbsqGjRyObGuv0MWBTdAVVShEQPxR4iobC3bOU2vmP9YB9
VoTDKHidtMoRnsLifW8393kzTftzA5ufwTzJaRmXYppxv5TFYz2KbuZmv5Y72TcsyS2DrLQMl1dG
2PX6G5nMe0wMkiiZLEOBpbMyXUrpfuTl3LtqsxHBPEcD9YXIyOmTV8tgWYm3dONPzrPgfUHmHep1
vBBhhYwedUoswvsYnfYBI4w1Wky/etyWJU8e4+7NTo2XkI4lqBYle8Lc3i0dlQfHi7Mc+WnabkSz
uULm5ZFkKoeKltAU7I3kngHsiHcqX/f6NfK+FLV2m2SwKPosGmi2m6nZg6TmIF0zicoRsl8P2RyG
8d9mKMbTgHWE91BBeUE3C1Wg1+675LS3qEkdjbN6P98nKIaElTXclffkR37hJYT7qdPHr2C9+gqu
yrxI8CvE++z77MhO+Rg/9oCFjFdLxuRW5PE6FfvFhI1Ixr2nQLjucxnXS75FL4ud/qQUCOaD8qQd
14CyyaSH8VlwuEubu7HZRi5jV+pkUuKEdmvKdxi/BrBN7TtdDqJTzlThruvdiGLMSS0NeaOoMCel
OD7ooeTXo3AYxZnYKEhVznV13W9DbaQxliUS62gcMJThJb/RW8pepLfwPgxo+ze6GGftGPnDq35f
nqT7+GE5F5Sd1w9vuGOAuynx5mcwxqcrm1ppJhy6fS3PdK+rP5jPFHoEc8ncNG0/AthIY0yP0CSr
UEiQVvzW34jbPiYBENTAtaw9Yd1A9mu4J+WHltrpzOWQ3U9zNsIZQ1SuzaqbKV4NBRzpj41PC1MS
phZ4hSl6Z1dcssmYosFssl4qqYHta2sgj3P7MxV4+7g8j2sypgidF5DeTzjO+Nb9jn/SJj4dx7Dl
QP2t+rNLV354T2Q3nfjzCnV2slwlRt5LCmSGsti5Q1R9HwiASMrhq5qvPhHziWNwr18lKkJ/tepS
Wkc91jTwJvOz3n4Z9dJKSt4jILuR8OZYjJGR0yyrDJqVmQcxaA4TinsU3n4QrChADnOoKusXkEhu
Ok/08kOCxmHvIaJ6kC38qjte4Yh3ZsYOwSxERYo6uCdhwE08aUIQVYfr1ofzEPVPgGQJ6cSFNmwT
sAWh+AZ+wDAAz5y7AF/TwbbcYb0A0dzLPN7j2B+u2Vw2Pf7GUc+qamRLiuOVGfJeQX0ahKIFxVzz
khLi9JIxW1igvV3nLrPAXu+sdfsolSunmbI/uLX5GYwp6uZWMFQTpogGrAWoQ93CL78I2BRUPOys
Ofqd/hgHvBSS47p1kTFCjVn0pI0g9g8GqtwBC/Qzhl0s089d8aTfcSPz64GRzkKYNUo0iQMNFkav
M+yYOON7n688iZGrvC2O/EK+cAs912NMEED/9SMTMmrTSCcbehR3VwfQBM54oBy4qLYCo6XhuO73
huHfm1z93fZvlCpZ9aSOdFxres5uxmP+k7hg1gu0u6Px1Lo3tVW6QAMtXRDOP/LQCnmqxE4/IHaf
tHzCYf9IwTJf9aRD7BjOGIje6lKp5WXmdXF5D+n9/2/OPBpGlqQdxAqH6kY9zUBmWtCuSmH3I4en
Rhyj9N6L2QirtYHE3QJheVNZYvRLq0Qr4sNkc/SGnWpQ+tBsRxru0TXz+Zg7mBz18xOgYfA8aAWb
Ywb2W+EfZoAdaMAm1hBW1BCGzxrYmkune66sGmhk9Tk5SKeW7s+pFhBKXZBgYuubGyxw/DgWHf/6
VLC+VU59/24RSDC8LBeKsFcfyC0ljAZHY2nxexPXczL9PdrffM1lBJRLJOPUtEPX4YpbTOPwz7Zv
enRZIgibDZElhyMS+uaNpMHYyfeG9Fsf76+7sX2l/PPPZ6ECc6PU5zlUEE7Gs9V1g1WEMKRLYV8X
s39bH2KYIGSJSqmcqXGhGax8SkBShrDxxPOMvNMwUYg+TnE+pDrMSAhwtahxhHm14rC1rp/mb8zV
x3GY+GLRFkmfK9za+GaeYxAvyqBiCo/YTu+tLgFvN40cS/ufWZAPsUzC0yqNGCsEYokUGPlNFQbz
wtGHv/GuHzKY2KJEkR8uF19KfSxAXoCpIDBnrw+zXR2nJ+Qz3FiNe5nM6yUKKCxBTEjzp4Visbfv
pa/iotWWDlKaGJDlraWcUv7Y+99ErR+HZUKJpW3rGjv/sP+xZQ5WBnvx3uHPJG+2k6fJD4GpHLnq
jfnNQF6VBtrDdJKOo4vyi7t8iRweCPffeKSPX8QkPhUhtSTn1JQFWtAEFN6lt4QLhQktuVUQQq/2
s8//kMbEGEk0TGMTqXRYY/htBMAmPA1+7Ew+iKBjR364U93BEZ0RUH4V+o6gOPDL+/pyEH5yHtS+
0/rzh7Aogoa8KJIh4Ic0rmi3T7VH0ZiLs+kTAL4kHi8/4FhVFkaw7pVhUHN896791U7Phcl5RZx7
/QQbqIUtmQYcZ9CiYJXL1dLF1F6l+dEkyZFzdxyjpzHGCI0GHTtzeD9ibBsoSFJK5Ge5sFbdrn+L
6BACadc8aosTfr8u+W9Cxo+vxtgjs1MkJW5wzPGVll31E8YoafH1ebjQcqh2Oznzi3Spg+zWuOEl
YLxvyBiqsBeJro84dt3dC0Vq6QbPzPMuljFMrZymom7gLebg086Giz68CcXD9TvknYK1QJMCpLUc
p1BMN6/eqoTXcv+bsuPHR2IsCrSwjAdqXhtX80VbsPRTiAD3i3g0vzVn2VV+lLZ5Nh+rH9dPxtUO
xris4lLJ4QjtmF9NS0G+j1nBJ5BseKbdOO33GP+k1LrYLvLSb7xIgOfH2Dk0bZjntKUXqz9qQQbM
a1pbfntnUFDBkVX6vPNyviRLHNdqc7IkBbSlaH8ZSmKZ6+v1C+XEUCxPXCmIYt1gghF7pTTiTC7/
W+ntb4p8fyoM24UTAYDV9dQpLoHkgWPDDw8VRk6Qz3MsF+d9sURwdWxoYU6bT3qiAv9KDDtbaaTc
lyuZ16jlBRksDVw4kVqYY1xe5xq+9AjquZ+UOb64KF/VS/pivIYnkZ/D03jzin/VGQsSYqWUFDOe
AIoxHgHyL1bsKQOLjXVZ7rQUV+UZWzJ1SjuuAspC7Suoo1PUMzPUhrMRrD3VETxB0VscEG4Rlaf3
jH2Zu36sVwNnzM/RQ3bw1pNpk9vq+BXlb3s6ccs/NFW4dqeMWVGNOO6JAq0hfujX3nwYAxom0Iz9
X4YJ7PzZhGnBuA+hNH3/ilVWUXi6/qL3xy/NP58a23luxf96GMqp3IGckAL3aE8rdKS/LzI7dK8L
5HwrdtiMRHkkkwIHWte7KgI6osgx+pwnbTCxiKDMaqsDBt8TO8OrwEemGqFXLP9orXlzb/Scm+Q7
U6Rq6ESqc2A9yQLahaANem4Njr6YK7rGjpLp4ZwVE3Vh6dm8jR60QLNRhwObW3nA/vnNdK4w4sSH
OuJZK4OxG7Fi1ks6Qe78NvyWH+sjzLAt2BLYvYXMyr9nd9Mtf+iY9/EY+5FmZpFEYL7w9O5VCV+E
5baXOD6MGgP2QtHz0BXgBwCHnK2apPJopCsNjLMWy4mxWrppkflAdTpGKpaLxUnBJq7KUcrdEGgr
lTFROlKqEQV8avyVQHocneKmg/GPPdUdf+h2cTYqKz9kj7zpCrJ3o1vBjK3ShLrGYjUE9176JJ2X
5ySYD92vDLQlxQPd50LrF4Nykm2cyl+yNXpCoGYOQG55hmZvsmbzQ95jtc2DMeVeVxvqas3lcaki
RxkNS2gfzGw4m/lbMWherD+qpcTZantfbrjyvd9rhxu5klCq6UATTPMwuJphIwq1kRr4gL10Izf+
QQlL6TRraCsnAO9hh423qbsXNW1PTl305hc0FeDfUKiDxoWRLyn6A6mnyJpT3VGmxe7n1u6a/Hkt
uMD/ezngVjBjCtdVNIxaw7c3LoZPh3lijLgDNjXBgNHg0SDA+FH+Sni6vpdJb8UyplGUVqkAaiVU
Dnj8wghS3+iiYS4lPfWX0edHHXsmciuPPoHN/RYxWUKjgTyzby0S6Vi48o3kLRJfANjGUSfOc3ov
Z2xkqQlJx4g2nDRBuZdUvbf6MnG1Jveuu0mOlXpfxd7ImSFHlFL66aJXOSGHuYHRTQ5NH1mScJP2
PJDCfVVBhUOBXQQcHHOHUT6tmp7hlfTgGIpMsDv6GGUVjNK/fq499w8796ccxq1ES2JEiQz338St
NQ2XpuPYmd2cbyuBcSFLrw4t5RvyhH6KXiLUtO2QqAvW0LLIjvIMICTtmjpm09TnQseaNuCp9VSz
Z7MijtnnAPrsNSBf1plwzFIJ3JbJnL2M6YwNt76OnUiqZLepcu32390M4yFWJcTUP5a/vLV+6uXn
YXy9/ufvJlWom2pEVNASlVTGGiSGlAFQHQJ06XffH1uQ36bxt7Y79TnG/Vu31r7Wa2RzpO4/mA+p
jDGo5KRtEI9hqP9WCWhhCB6HUnzXbvuCcqZb25hY5Ubo1KR+NvofUhl11lc5jRWaa1XuYtOSUHPR
H3prQcm/f+aBjO/r9IcwRqcFum3WiRDWlsUv2NtDV6ovnGvctwcfMlitBmRunNFrnGzzltggBAMq
pIr+5GiBRxyl4NynzTW6bH9d8u6w3FZtGL1shSytlxCSFX9p7O5huqS3aW+pbhE7wGqlVKWqnXnS
Jb7XHe0yD7Z56NDj4zYvd3ts21/ChDKFNCpqTX+J6C82FkPBYmVgACjxNas7Uz7FjA8DzlEktio8
qbGcLDS1rH5PLgYtAkOG8rZun6MFLh46Xr63W33fHJKtC4/KqAOSH8rUoQxN+RQjV39QAFaRu3HG
fyj7vvpPvWLLxKNZyVVJS5jRi/4GDAU8T8FWnga0h53ej265U4/7zvpDIGOFjLEbCei/qSKrOchF
x3OMOBjD6sH60LoLCv2zS9scvGrcvl+QFOANAm7cNFiEdTRoS6C7GfRi07vBHp0RxAOOdEh8+UdE
oeRVHyv3QMcNMicOphP35Lth4McPYOc9I7HIo7KBY3JkyeoWK/vdn2VMjtQnQFbQbcf20LwOXnUc
/f8/myWda9eJJAPEW1UA2s0YxCJXhzLWgM0mDtN9o2Mwry7frluK3S+7EcGYQVWeITqBiBpjrbYe
E1dX5YtS5ejqytFtYipfrgvcT6qIYoiijHjSZFc5Og0EmrIIib0jeeOxv+2eAdZNq7o0oZETu7hN
bimM9D/pguobwYxTU6e0kcMC0zh6PxwAqe9inNheeWPru66TGETWQJ4py6wpIGEWC7VJpxrAlKGL
KKEJ3yOE79dvkX6WT64S3IA6Ibom6SwnQDdkGApBl8Ez9BQwn0rnzNoY5AqYvkuBN4G86yplVRIB
kiQCbph1Y2NbhsgCUVVAFTDNVludeWHO7q3JCGIVQmRDYYHxUfGpzUin2cerig37zprBP6Y4a6AI
3uRQhsnSBhzT+nj9GndHgfWNXEb9xVI3FJBrQycem8VdZVsPb8U8MEerw4yq6gO+fbTmxtbRH/vZ
u0BF0oDSnR2IF9kU/4rnuHn3wFy1Iej6jM4OsqKwd1vpIY8xAaPwMIj2tefjtpnoQKk1VTEWGvsk
qq28ZMb34inK/9EW/PZyGdc/jXEXpyYOE2K5ASH50+qkqVXcz5Zgg1ACA/xAjBiQyYM/lEtYtjtn
qSuSaYiSqWsGizk5SD0B5ilUSvGzB9OD2Kfhl3CjOJQyOj3VtnBXPfb3CRdqdT8a2EhmDE0TJqPY
ZZDc1NVFMFoC9VnvJxQ5rTytXgcFhZROHiW7kzDpuqxeZ9Z3S421hevavR97bX4I4z/kJNVBsouH
mydWsoIIMkKb3vg6yJYKRMxHwc/eMkfTLfBKXZe8azE2gplnpdSSOUUyboAshVVGk70o365L2C2B
g3FCAT+qLoGphJb7N7m21OsN5rDhmEc0Cddjid4/3bgybjNkDRihb30et/Suq9xIpFHnRmIOdIoh
rkwMB4+6E4cA5iJQY9kKhVNS8JYU/uZ8hqESCZsPKou6ISVG2+h0qSZM1CAxhdCqU/VrowPeQ1Rn
gHEKozeGQwomLUwpd+pr3zUNIAlk3ZL6mBMl7KehKqGUIpIpoVTy17OPobzMYw+LkRvTT7kDU2M2
ObWqHMRRt6eqSaww7UJLX1qvTkfOdv07bc8nb7eRztirSssGtaQPCjNziX0wTiAmsCjSlXhvPoq2
YpeDVfmmO9vpjZ/fZr4GTgrJao7KAZieTyi1o8mzyhwl3/9Em5/F2LdYitukoNMgFEaB2LLTzKDC
oPSxi9N/yx55CfJuLKqa4FsRNc3Q2AZrCFz/KKIDG31RwEHN2IIfwzI6T1oV26YOxCJL1bruy1AS
4g6COii8E1MV//QhEIeaGigAaL3mr2qgTkq7Gvl7ON4eDcWSf2SYt9F94ugZ0lhu9L1rRzby2Cdn
hnWlAlUAtdDwfrrBXLHbAvwGWFBHEJCgF8rr3PAEMolO12pjgbVDmO7p25L9jEhmX7db+xnN5kiM
c+iTRV7xrNHaBawP3fkHf8pcO9gOb2NAE1siUiyXAAAvIq4GXSJ2hRkzgbuTwzsp4xvWdRnDNKaf
cpH/j7TrWpIbV5ZfxAh680rXbN/jR3phjBy99/z6m2jtUXOxVGOv9nkiphpgoVCoyso05+AIeDzD
W1ZzmcVKqUtASgO940h1MkI1NM+tvG3NPmJRKLDWQUUmSeZRquLIoRhGV9OMb9KsMSb5WQuhwk9Q
Z1qdBTBRjfG2ziJz7CO7LR7vewZrIVQ06YFj0DncaC5Onitnhln1EeOLrLK64RX/v/NLo3bjucJI
LTlPZASCMxuTPGQB0rAnj9U/+Y0tFa88HjeYTM8hcCFXj0rBoejOjxY3gFssPfLaXk9NNe8sIf4x
1l/7Frq1OWty8fr6+WeY+mX6epstbuos0StVzmFaOnevn6Xtft+7JYSRoKC8IfMQ0wAlOtJGyrap
N+11ZEB2a40OIbVlTt2sf9fbj6FiZhKMY1UgRXVjX7YifrYn7eG+56z7580CFSWDsucrvYIFpTgb
6i5EmSvrfty3sX7ZqTcjVGTstL4KNbgP0D0VRAS1fYGGHOQErfyxtkKTFYh/4z6GrGoo+0iaRp3r
EP1evspJfBqGB2OOn7hkBr2ZIFgQujgKE0aURD5+l7ukto1EdCDY8MZY8up9q95+AnXuVYHrqznE
kmt7grBZ5IiDGYLV5238ZvCQaUos7WGyVd/sA0vMwPFhjq19/zeQVf7Dk/G858EvIJJM8O8XLu7a
UpAD/IQhLnJL8QdXrWu7S/lXtZw9PeNZQXv9Oy8sUlEbTprpSR3qGANJHrMPAj7SnHpCJ1BC4T85
s0p85P/dWyH1nQtIK4hjFeluNp/F3KnSS9klZs0z7t3VM7JYFvUteb8UB19BSBj6F7UKzSnVTL2c
nPufa/WsL6zQMVzTMNArwsqoDVY/SlYTd4x5K4YJOoRPyiQpUgcTSZ99znjFE1OWiBHjkyhUxJoj
tSpUGU7X87pjqEc+2EiJmQv65v5urb9Pb9ulUIFL5sOgGAv42mR1zjBbA+YgSjN1oSdnj07RW01j
N08Bsz2yHlwWhqlgphZJECgNDJMJRPE7yuePGjjyC7svLFYkYxxhhXzQxWVU+KKhGiNsgWrZQnfT
9CvASWRQK/VAzzNu+HXvgMAG6qoqr1xP98JYXAeaIBeImtJUuWn/TRxZOfkq9l8jGh5/maDWw3fy
kEAIFDn552uPzhk83TJSvMJCK0rM8lv4yd+QDki00TYGv5UgGPzUOzOmoiOX9ST6TbgyNE0xoIOG
5+nfd7dOuJlvYnJNON0rSqGSDTZTJ3rOegAlIOn0R9g+pJG/DFI+GwkhP0yokbrYZhfDy6Y+snTQ
1j3mZoLyzl7JZblsfcQqcf6YAtkW+cTiC3AeKcm251lI71VzuiQKArloRXpULM7kGA0OkhQKD8n8
kRavUoBTWARmk9aMALle/b8Zo8NX4k/QFgmxtjlFCkrGU+cvIFLlrWKw2uslk9gZZJEt8bPwiRFu
GAul41qadHmmlPh0E4Rls4/qtS1MgojmnPlU12ZTmNE3TB38C6FglmXKafJR4eqEvJt9f5rMSWse
Jz6wjL5zIOx7jLmUNVu5GsIX20y5UC2leZBzWOoApnXtPfNQZnWVQ0yia4+eRGIa6KwnW/6gbZpL
/KBs1bfgSffmBhkwq3C2Hm4Xv4YKGZLC+3wEHiW8eXs78tKnaFMcfBPTBJv/t5r3tWe2sEVlTOIg
B2ItX1fOW8CTCNY0ojhE6CYla3iGkFISmhqz1r2aXyzMUmnTMOOlmxkwS7paU2Q1m/CpAJSKcPe7
A9JjDJMOKJXY9316NUVdmCWOt4j3ucSp86RgZ6edvhO8dp+gMMJmzV2FiGNk5X8xQqHSJ0nSuRrC
DcSfNDN/Ji1YHQPCBna1NJuL+PZHaeHCIJVJSYIxAXSHOKGLk5tq9aZJun0vn3hWx4W1NBosUMfT
kHUGOZsvMxCzuEDQ2rG++imauwSfwIaHr19at8XRPcKxl6YW1xnGvHa9Lbk5QLqgm2vxmBLddtNA
XIWR/f5mkSpgg4A9KCiZ/91PZnDeiFoQ66DHHw+RWZ7J6wUyJ6Nz+gBw1J4ZsXYdwKnfDFIO0+hC
2isCsh7StBdJauCoW2FvOPk+29QeGeBRXdHkvcFD92E+s6Vk1k/k7RdQHiTLTTFWJTwoq6b93CXf
Zl856pPIaESsF/RuK73+fXkEuSmrBRRVAMZQd/3TALRUfR49MvqaXGpkIMWBzPUC5HNi5z+sfaaB
snMVD7nSwHoMbvBJiG1xHjaq9j4mod30X/z8EImPQZp76ZyBgaK1gewyFeVi5J9zgXd7OYOeFypB
/L4WInf0ERtzfns/SK0mpYsdom4/o8xGY07hC6FQWZMQmkHCcLf1Zt/CBHXfjY2IqB9dE3qSfM7g
SNeOOaZBKziaDKh9uqkhr5NbLEdfv9l/edm1wbz4+rLsC1BHwlspkSZ7BFtNVz6OGKKUE2UjxSUj
3JNT84/H8mKZ1OXWxiDEw1J1qAfINoghzCaI7DHeFd0Tr3+KfZaqMevLUbdanPZJPxbwLj+7BEgi
oIV93zXIIby3ICou6ZEEaaIGCxpdQgvdexIQcSIEiu6bWU+Hbl+JikZp2YKsfMaj2VDaH50RBJj6
9AEyiKpDIStP942t938XX4kseuETULLlhKjGrkWaXW8ziLCoNiSaa1N0U8fYsog0GIu7KsQszIlT
4P98YAaVuAMTn9XU3qBKtsZVjGuEEVKvfbqFJYVLUBHgiTtg3oIXAU1ooO6m5wynWL8fwb6hS7ok
SAaNax58iJ3UI7wiPpTbn+RIOkoC1YHIx7CD6KqX4xGuKHjYgUKUekPGXCWppYjLEZ1PM2mhpJC3
zn2fWPXzhQkqBLZRnM58keikg4kXx8/BI95jZdqrH2hhhgqDXKYmssLhA9U9CAF9DTECMtq5yAhD
6+nEwg7Z0YUjNEoWNYOAHcsBBZy3pBRsQNkAhKOYyhD33Z5V11g/UwuLVOTrMYOizy1WFmrdhfcN
MHUYXxRZ2ScN74aDtA+bDlLVhjspw3FKQm9oawbWm7W5VDAEiW1qyBwWXWrelCamX28H8ct/8xMq
Ho5h1Qo1OWFcXFpt/h6oh0A5yBV8srtIGNTX+k/3LV69+x8heLGzVGycU5DnTjOW1e1SMGgUO+Up
3UZ4MBJQaQ82CwMFFe442IKT2RN7LpP45D37VLQM47SJhw72e5cUBBoLg6CObGsbkDd56YaVCq9G
y9ty6WipY1C4SUecxLIozapwoGNhdtGHVL7c39fVq3phhwoqSl/HmSYRh80EsxAycxh8aLP8aLnv
ilaZdaf/WdT8FcYkKsaIo8grQ4qNROnZ7j4ARwAXR/hGBofHU/jAIv5iHAcaXzU0hRKHHDZSU2Mg
iED30uhepUrO/X1knXyJijV9I2RFTfwDKCJAmGQMJ+vbAahAIMh2rESB9dXIoheBbTLyzIjBjOF2
/LYKv4uoCQX1aZZTuxuJ+IfPmExan/RbuAkVVLoi0wXoZ5HVQcQU5bAA6QLmNY8FBixO8RvnEGFG
Fc/CyA6Pwz5667zwc+f9kZ6EtvghVOQB+lJJWvJCxMSAw0XmDAYwYjzbCoju6DXZpC5PyAOGQ2vF
D8M+wNtmjG2ZIZq33hVY/BIqIA0Z7n6ZXGJFahanxIseyj3q89CzMH60VrgL/w2jzeqg48IoFYWU
UYVQX3Vdfr0ls7rlpW/RI+asAYVKO/smfdRWefQt1dHO9ZHldywvpzWCa/Sk1KK8evm1M28V3zmn
twxoeExvyvb+mWIkPDSMxwDKRTBqGAuD8Hsgc17elwzMBCPMylQwkvRh0HOSIXAlRAE0w85GDMGo
UABjakgwLhCZSnr4KjXUUYIpInr8U1I1dGUIWSIdeeW9P6sw3lyFlgAeUkENKvKpMHZ7Hg9c5YRn
jF+chZ0xA8oK3FfMlHtZnexeHE+6ETzFXFflEwLTCAX19r23w09EKVS9yN8a13goH6G69GJ8u+8n
69WFxVKp6FT4st42yXVr6wO47XEgomN/JvkeCoBbzCS7zSH2hGP6YGwLp/yuPDN+AeNcylRYAmVx
IMQt1k0+bnci3A0yGT25YCZ2KwrA2mXPOWgtFXt8x7f+j7FIpmORNOVlGsE84Z9TERmlg+RxJ64B
fJZ3W6sr7cETH+8vmsSaOxkR3ZDJFX3QJLz1/3oscI60kf9NUZdxg9O9GPBI5kZHMr/BAnOnq4I8
E4tDGwZljNlqtq0VuSzRWdaFRzdhDF2WdLG/Lg7lsosE7UPhGU1YJ/6UgQeWaCBmz2BKxWRPeSof
M7tCFor5Y1bdd1UXeXGi6ObzECZxZ/zMOyE452QnQzQzpMCBN26hoAD1NIInBo3ZofyYDv7bsB03
2TNvyxCsYj5vGDHsH2OeveGPWYw7Tz8SHfUY2mbyMxHIImQo0ZnVNlhvw90ONt2ULoXir3eGcL6K
VhxDazhWLxykh8OPaoupgC/ROT+yvj7r4ahQ+ZWYzRLXkFgdgTwfDH1Id6RT6+Bhj0qpy+y9/6aS
8CsnVqgA1nB1mhUhzm/v1lCWToERj1B+HnGxpo4fM+c3mAapeOUXjSSHGRYIYU+w75ZXfe35hB6G
F6L2w3rNkH93J1TQfZkhaMKAS7A+JX0Rgg/0viwRNFlyYNZJwcjE1yvdC6ehciQxr6OuCuCkLfhT
KqeNTKLfrBZub8rQjiPTcIRPJ7Ll/fTEMecqGGGRbtREXSQW8YStnXYS+KV6L9gSekNWKsYyQz/c
hnQs1AJmSoGz8/gpy1/zaDRnKJP23efSP80+I94z0jF6nLPRlbAIZeyrWKimDHbfnoUtZX06musv
R30riMiiOG92I698JjwmCeg0+j0HVrV5Z1gCmMf5vR6Y0paZMjHCm0p2YPGsGg1jHHgF5kl3VEVz
lLwkcq+zgQrx9BOr08/6hFSUGaEU1WbkYssP/k6CptrgTod6w0qj1/vatwOhUtFl4Hodr3ycvgAp
gfZRzt/88a1SY2fWH7oczUPNKoRwI0C8+H6GwIqjKhVmBjWLMpBAkbgG3ktAW2twFR9/snyPmzIx
A6YWJstLqVSIS1OlgkYyvLSrofJX24Ofu/eXxXRTKsIYRd1PAXmYNE6NS3je919aL3NCN3iJcBX7
ZmEbn5KzuA9cbTsxjiErdtPUfwonFUVFYnfjqDuImnrjvtzLSDGJjNK0Zz10iXfcid008V/YVDmv
9zj21YzXfRrYhY8CR1KbqsLaWNabmuYAHIpO0nyytNbOt3JqEkX2CCmWI2NgFJT76eb14f63ZNxM
9LDKkEdhOfOwGOSNOfSVlc+vpbEvJYjEGt/v22K9nmlGQC6TyrzTyfLcHJxXoyduf95GYEpnIsBW
N1PnkaZqmgjhZ4U6fEZcQK0YUyJupqHJJ6lWP4NQIQ0NU5Ug6RBFgtmXvgVV9ouudKehwVS+Fu1V
TJiOQ9A6Sc3iNVudY13+JOpwTvj/fjQSeCvKSLJV4l6WGos/ipDS/h5gkrZ3JAtUwE7kdrbshvvm
rL41YHpn5AirgWn5Q6gT3KVhraYCfshk5VuuMENL+iJ++jqB76z/3j6ws4LVU7uwSKcF/ZgGRp7j
axBtmRLQFFL2FE7KZnZik00Quhqjlvao/KBpNClJerSaJdM4l1/lx8bRCgy3Ku5wJMwe4J4eJCtU
zfxEEIjsx8LqONzyF4h/v0158BhOfY09Jux/odW9kDJV+lR6w2tozQdCMiLbwUPjYlIbBQlQlrqK
1b4SJn3s/zduKw0m8y5ci2bLH0VVYbhCKPpCwo9q7elHNaE7Au7W+hPozT/JWxCqq/vmmRRHhD8o
NC3tUqlFHua6iBIWAKCyvqva6okfokvJKa4mi4zraRVlsLRF5RVSHdQ/4d0Ex6a9i07ykIuWf1Ht
EdMj0kt5Ivkvd0FziIWHWmV0Wdom+79IoXphGmQdxEduHiE/xAQG8LYOypFH0mEGiMNBodYBV60t
whGIkDP//C+QfGuJ3PJXUKFPSEa/UsmvGHagQz2Qo4YZNTe6kHF4tquTsEVfkUtzVFgb+6rsRhEY
niSbACQSO0icVpYRBRiZnjNT4PMjEqwt4zZhWaViWCAXbSgPsNo4qLVdtLfQVh6VDBz9ZPCwRTFC
yi0BYm/sbthvogvuFQnkaAoIF/7+mZHShWh8IylA6gohaaR14ROKi2bvaFZz7PfitnW6bWYPjTW1
pg8hKFZqub762y+gHa0GKUBByu/9u04qQnstMxuMzxunyAJrERq8GJ8IbPmR96q3+ztPNvafn/tm
mvKuUuH8YCJF+FlAmT0WzCx44KN9WBfWiBHfPr/UMyNNWU0ddDT9/7fhlIuVUp6Auwc2eWDxBDQ5
oItKShJElKMCY5J9f4nk+91bIuVbXF/4vujDnDSBYb0ELn78aPw/apotVkV3OZUy1jogGZB9nfpD
joRo3mRb8jwnqR6rCLE6Hb60Rl2JRpL46F3AGhF3JwN2oOfZ4IBsWKRdTEvU1VcOnSqoHC5fFCBO
EkrQ0qbZFn+IHlwuibrOwtrPu4lgeOK47kw95YG3KrJdVPBf7zsEywHp/uaIXnTsEwckpUf5e+gm
IDEg/CJ4FLjMlzj5FHf8T6LiS6tXtajOWNcEnQi8w7dkXJ3bEOUiViGF4eoSFUhSPyjR28TCZPk5
4HJnUqG7LbHgl+SL31sQFTPGZAg5KGyjoviafPQuYYyffmBxqNfnbrv33clVHpoD0kHFTC6pEz+E
DHqC1XHTpa9QIUTPy6FXf7ZOB1DVK9t0K+P9WOxwLUP+ZHoRPB8cnuDowQxM4pJrZLADqz+GUFgI
mDQBV4+5tyVUjCkhhUya86RXVG9r9E1IuQyAdDtxupds022gv7gvNiowFgpm+iCqB2JR1SSMqlfe
JSt8aHGdp9Yfvg5+BVu6yykX8zTLpDDTOKOtfgBOmAFrjTR1J1mqB3zmd1be9Jvnwc0kFZuqCNKi
Iynz85t8q7jZDkUFT3EiKF7nOzZj7up41MIZ6MZn2KS5VBFnGPAAGu3GrDYQoJT2mVdt5G27q51O
Ac85pCKt4jx9aTzpLG25bfQW5KbGGgNZq9ksfwwVxfwe5GnhjAIVmXMbvyU7XjUNV8CjIYLQsfwp
dlU7eg4NvBPK0UTfUt+DFtA27IRxs/8mfb19BipNN/zorwuJ3ykutGLc6pHQ1vVv+aVFP1Hfll4E
fZzp0H9uj7rHv0mDxTyojOBHN1H1qer9ljSlK6fwtDOhgSfEui/ArlRmu+9cYzNtAYffVmfOVj6x
2RBJMLpzMmUqJAYhNyEoIvoGwfSIDBM850Z67lRIF43ix8j3D4zLZT1fv207FR2bGiqljYb7sn9H
79IGe3NxrFF3nWxEBwzrbVh7TFZwb4VULMy4pilj0uDh0x+G/LkdA3OIwAE0MFbGskPFuJqLwGJF
mgFivtcj0IIMoDhSYhMFG8YhYiSldJcU2NpGCUhyoyflthHzL2PU2xPYfTPMc+oCqA+reCuqyZf7
n45xdOk+aaQPBV+XOLqDBgYyPPrkjHFvrWIKFtGB7oDKeIBoAflWjSMeSXCEHJ2Xo/VYe6kp7Ipt
mP2LaTBGWkC3OrkeKb5E3hdpL9m+DEkX/qixaqusRJFucAZaV+pKnALTW6GfMmAMTvxq9HagoE4O
0a5hfOKhLjDk8uv9z8YKdP/ocELFIBbJ8kirAyqrX5PH8hu6LRv5ghz80B14m5RkKnc8EUhla3Fb
hTmNtoaaWH5ZKs5MyPKkoiJtQRQq2q3gqWiBCE66Yw03rzaSdQHcnAYqoWD8om6YLOLzDNJ5OIcq
HsZC52Xd8JxFiVNK6g5Tz5Y8kK/cW/mQvKgx9xZ17a7jeqvCKCtnihp6sOPISArXL/3Fr6Jum7YE
CYxMAn14IMxM47fI6T2S6UKlvT+mG2b/fvVmWRik0uo+y+VikrDhQvQY109cvYvCB0MK3CC7aAPY
dVUDhE2XNmNKka4ep4Vl6lPPcf0X0IpQz8pQovYB3AuRbhKIZGCln9PNtLnv4yyT1KVSpU1SGzXO
Vql9SfPJ6cvJ5LTcvm9l/WG0WBl1lfQy2M0UA3tK7q4GGYv+3EI8ozZRePFYAWMVBr10ZOpCUROB
56ocLiOdk1N4CJ/7bfE52nTQna73xbuAGrp+1qFDWkOcZgDJ2vb+cldTg1+rFWl9b7lvfA1ZEjq0
hdCbqhicZi7dxVq60RP5VW5URt30NwuWBXDLyagz0ZIrcltlfj3iK2pPpJiYOP422xWbDjy+dvTi
H2QMBwaWJGPgAuCXL9qlYDBZrKLLdGiW/+8XUKe0yUuhafWMhMryoGNEK3kDnRvkPazynG34i3aS
n/rX2jE28QmdfgBEWGnp6iW7+AXUsUUtc5iSHHswJqXZgws7f7z/Ve8flX+wFAaNUJUDSfgK8SjN
j/78psqMa3y997PwHKomIiqVECvkGo+vV3i/b1AZ8S/dBnSXlgTgPpGNQtUHrGKpow1m4UIC5sR8
27GWSt0EXaL9lduSroQI1nhy6SXHCOhZCWO0+Un0WLcPyyTlQHMmVb1CwIG+ilKJ8kPReCvIWJwF
V+D8P3LaxQZTXgLQUjwLDbyEDD/7G/EajErX3w5HvrKqHXoc9rjTnATThtEzVEfBbIqJz9AZ9oWd
gMvLnPYSUlOmbO16tXjxy6jgX4Sxqtdk+vMnmVxo8cDEZCaY5Mh8r/HCfZ5sUJCreFyXlip58QsL
Rse4akWeugwC39d/om97l7wwYrdGwEavnrC6ImpAi/X5/pFaT+0Wi6buhQTcy0A94auTWSplT3pu
ybbbih6rp8UKyfSVINZD6484WIVYgDjft2XpNZoHa/RPBitQrDdOb6u6rnrR30l5iQ8CMjCNVTVA
YDrTB2nt+aR3hu/a7WIHZXCWgOpvYvD/8jfM9+M9tzAbJXKbTSU8SD+Ohamdka1C05EwxUoe0eKM
8PjAoMWpf+UecPehfszu8jDXTkWwuig4zODhi1bO/C4BIFQc/W/KkXfRr0YZ6l8IdBEfuXOkr169
WLZe9LwWEVxvlJrNrn33H2QCRnxovwDqVe4jwAfyU3HhQ5NnTjz95ua97TkVtlRAXCKR5E9kUCfE
ED5Q6wYaLeBz2gTIOAh0AXvxdOIeBMxAsQZ3Vh+0C0+jwlkWtHmjk6FeIoIGzgjQXKNzyOTuJ7Hn
3hZTsSmdk6BXB2xxDQVmUTjPw/caVJb+EFqMgEDc454lKgQpCT/7sYKmpHIGpeaVsCzBB/xJ3vBf
A961SbxwnaQoNIMzEBUgVG93TuCR6m7pJQAj/pvh1PVX+uJzUVEIsuQKx/vYR/0Ffd/sMdnXW1I6
0+3GDWOssz4V5/A7Ew3FuFyvd89ina3YimnckUP5Y7SvIhpb4xgVlgbOD3K9qQ3Qs21s/rePeT08
C7M84EJFSrYXcRZpKZGeyTBayrsSUP4SI+lez/9+ncRrdFwYmzRMqYwEHizwgikLtRmM3xnrYZmg
0qKy7uR4Ig0/xUy3+nF280uyizb5D8ynvKPsuvkj4s3bS0akKQmKXMiVnrR46nfBJXxY6Rci5AmS
zzcWjpyVGtHtavARN6kwIZQVP+ZL4wBb5hQbfXttLEFDNHTFJ/Fb7nJOC3hwtY3NHUF6l1bnSRf/
VGJ4zGAqt60i+5cbQEUeeZaV3icJQuNILncYrA6EmG/atkNFHjScdpij7aBZ0t6AahbQC2TkoXeM
nfHqfxmYEiIsB6Cik+5rNacTINzMC4FZhGVqdkHOcGRGTL8K1i8cOazxApgVLJnMqfycLycN7D9L
uH+92GjimrTLxwxhAci3FPI9KbSZZsNM06/3z8x63nWzQqUDfZz1g0hA7c2YOIV/EKNHNceuoV2E
ip5939h6mLsZo84nzqYxYL4Tb4gpxRMQrOHNsfBZVn6T4tzMEC9ZfCA/S5uq4fHWJf04woczYL7a
tzWLqFuVwMUxm/Lrt+LNInXNR0WgzJWPhXU7kMB4OQYfgkOHHmRmhw4rEKxjIm8vaRoKPQddm/oc
WZ8bnWZ7fo4cfTt76Hq6/Lt4ACJKf2QukfXtqKM1dpofpaTMGR7kXWjVT5kXOYU1g95jY+xis8Wc
B3Nj1/Oa275Szw/JiOJMITWDKjcsDTzNY/GtEU41x5KRXw8cN0PUxa+omdY2PFaXAYEQ+46es/g8
1gFtt6/2D8RzNOVJHOKrDZa8Ux+4s3TIn0JbP0BKKv6Rm7KrARpA6m2lwsjaGKuj0c+9UsopWIFQ
b1O+Sjm6cBOL15DxoWjMcx2mf+1f3g5m0nzr/JcxeuaH9/sBhHW0aaTzaKSl38jX2FucyggMBqmb
HGX0+PvISr3mPHn/9bjRgGcjGoaxubY3nprX9EJU6oE8dYKtAiUu2U1sNlEv01mogFIMYRh0hP9i
wpQcRuaA85GdZBciP5sf0hMp8mD0xyOKcowdXm1nLNyUutAnvx31ToCviJt62wG0gib6od38i5co
I2jSrNNRXvhdQyyNrr5B4+CJkGA0LrepPrF5Z35T4f51wjUqlOQNINtIoAifTnUeRm/MQC9/aYZP
k1+aI/c8pk89isFil28a5eP+pjJip0ZFl76qRwQvHH1lfJtjkFFOIubGGEbW05JfC6SF0BVxThuR
pIfxX0/NZCu7EODz/tNaaBJY3+fkn1edZnzU0ssk/jAKxkoYOYlO5STqLERpRw75FEH44rnrJltQ
9rz/Rca83f3V/Kandts1yt2RUI+izmPX+q/hZQS/TnUaNgSvQ+alJhd9y9hLPbY/sr4WdZ1WQqmF
HWk5x0CiSfsWZFzI1jcNo+7P8Dyd8nqwhqT8CGZzSJqCqTf/MgijyftMInNG+KelA30kkZJCqDzC
bfaBkRf1u/LWABjtEBwWJrKGg3jIP7MhvIzl0YqBRitUxZDgYMVTcJ6T9FXmuUd9VB/uewnj/jSE
vyeUbaLpg0Cernr1tW2/8+Pr/f/PCk4G5fH5oKVKQLBDfwmVoChnWF8JLU/k/hFqRIASqgCWe964
IuwW2XEd1lxhGMTjwe8fiduwQsfrrBp/9LD4ZYZGxYoFdBZbEZ8GYp0W1712WmNy40OZuWBEZGwf
2f9/FqVutqjvE6li0hnkJiFV6mJXAOcWgUoFRamNzmApWD+3N1PUl2plPewiLYcp3vB840crPurc
V1164Q0Q3QuXOJpMxurIv7y3OurVpPBF04YZVodhFyfYNy/hlb4UCOMDOH3/4/rIUVh4R69VyhiQ
W+Tn4zbaECwDm+R2PWDctpHKb6B7KQYCqTzJ87GrDpCOM9P5U5Y8M/Zu/eTe7FDhPS+NoitiHCyS
zTQWmq5Wx5nalWGL97iDsWWRVP7mdXYzSUV2rYgilcvh+BCK4nfpM6HQiNEhkj77h+TQHPrT5LHa
u+tx8GaTCvNqIyZFROioKv1dbCfbbyHfFDM42X4TpW5WqDRG4MCIyVdYWYLXu91vq6P+TOC1ZBQH
jWuH8e0Yp5oGsKZhMU6jBFfsuEMhdKbWbdXiXcl5My8hB9JACmWCtF7yUugsjMlv2ga/lkqz9gwK
L0FGCX7TOCiIbII9od8H3gMy2eLFd1XC2XGpj+kOGsegm2UlWde13TnzNLK1VzF+rwbXYwjOYlht
98FOvHwF+A6FoMGczjiX1nAwTok1fG0hC0x0Hbt98SZuhh/FvoVKWu2mn32ntsEdgJfCTrlUDqum
yzjGNB1QVQ08x5FtCrXWymLNmZXBjMe3OO0YiRrx4HsbQsWlROXaJCdUJmqyS6aeYGBMBdyiVfza
g4O2YCFiGCeKhq9yPLQi9QofQKkeOOPBDz7m5M9u/ZuTUcGp0Uo484Q1xdsSk7SEkIWQZZC5NjZF
8296GzdrVFwCV2Wf6w1Or/LUHsYrDoU4tPiMqpglgiJeNOsXliOztpEKTEXLyY1GtlGQv8shJJ+U
Hz5rkuk3bfHbyqi4NGI8P+L662Epn6sHEmxlMzeTb4CxoIXKUuVg2aNRqvpgcNlM0DxGh2m15KXF
5FhafMqBMNfAfn1K1cQdxg8ldKVENEWFAZJlfUkarioLglIIpDhQYe4TEG8CJwKO58kITN3WnzAF
cRgTBAOVFZHXH2a/NpoGsXaSnFc92Wgw2TzqGwztbUaImiUJOCTJNVBbUAk8ly8swBjjFqdhrM3c
9XlObnF9OmtZZUEUhZVkMSIZjWGFVISs5BgPcrPX5IRW2HdSbOEHzCFKNQY8U6fcILS1L8yZifV6
y21PyQlaJFx5VaBWTeoSfSNZU6JZUbAZx+dBwmxXdfGV2vKL71X5zrhcGUklTdYzVwCYchp8qKku
UZGZUu/N/MmvM1yzECMBPm3y0vSpiwqTk1i7vQ7cvb1B6Kn+OpXSuOwQi+SNuuPe00/+Q3UCD4RD
mBIqyUp/DAQ+Op4SqOX5lvak7gOAExh7wLhTaEIfuU0SbiKvrs7KkNFk1vTSH/hjAVTCFzIFGup2
8qk/Rm7z9Ie0UPpiD6io5ZdV2wG/T1IMAgcRf6TfoFnn+Bcygloc9DPATbnN71k9S0ZIpmf4uX5Q
5bjH3otpY4rDuUl7M9cYz4jf1FV+uTXdvWoUEUp5I95JZBqG6LlhSgsj05kVbKIDGoA/cqe0wPb4
ZyO1t22lCX4yzegLniD01COhr6ufxtZsgdHKUULlMAzEv5Ox2uwpVq22sIovDJ9inCua/CeM9DyT
IT+DKv9Phl3cRkfZNgBCx5gL4+HLCFo01Y+fNF3Th9BG6pPGMurA0zrdqmrtmy91jOf8Kv/Owl1V
Kk75Solpk+i6sAkw78aU3lpP2PEH8oy6v4ksD6XyItBlKn5P+ndd8hSBACcacysL0v8Y8mleHwxn
xqFKCHDETX8YZvhHaHefCLsAGUwCiyZEDAZEn/uLYxQQVCojioSilgQyMJjPFeRxXuQEKocYOZH4
dyx3aL0x0hgmGdcnLW8tCwE/dAH2s87C8xD7+yIUN/dXxTBBN7fmpBujkDSre+1rIH/r5O39/8/K
uegWls6VQcQRhAx0fpzIG76HdmS9Ae76QWhnWO9pVopF97NGGU1WLcOWNc7k+JjQAXler5n81+YA
hWvInY+oxtRH45mxTMaJpvtbWjrrPPqE2EdQRFanHL2mpDJ9tAZFvO9ylLTIyByz6cOIWnSLa+Jr
bYpCfL7GaVIwzQnI6ubNAD7GfwOz+g2U9tfloFGxRPQDSJMRHABOns07GGB5VjcgVNnm28SLzxjc
aBAxJay1DICsYA1LM78uFWCGNpzwffF15U22j5/TS+aByAVrVs/Ne7aNMR1bvkiMYM2Iav9odw2F
n9SkgT6m50H0hio3pYlnBTXWl6TCi84J0N5MYYWQW4qW9qY9Ev2f6lJvBo9VJmHEMrqvNfJZx+Wk
pU3qrhhoQ7GQIGGYcHfp/uOfbm1hpELuUvK91Acdw96Etr7e609IkICRjT+zHq2sQhfd41IK2c91
MjrNb8ptdyqf2jcgADsr9OJd9SX7wjj0jG2k+12RIaU8xO1JzhA/+zs8cGq854B2/65/4p9mSBuN
R/UtflRdcAY6DOMMh6FHU4w2F8qeBNZwC5YZuzu2XvUOakRIqaGcxGhHMR6QOrlGFo+dNql7ZSSd
PamvINHWoZJ3ieXSFPRPas9KBa8thjs1I1raRJamCEMvyEGJMJ98GizCsdJtgOx2SicOzXo7naKd
gSYVWPsdPTKrp3QDceqPK5rVZT2fGQFAp6JOGnODKA7w4nBCbRjwNO6j6BhBhnEP61SRZxRTiCGR
LI1Pn9TpAbS7rADDqMrSHUW+q8pGImWkeHud6d7MG2VHSlZs8jfWuSB/X3jLpJR+HzTwlqROzEo8
d0No/h9pX7YbNxIs+0UEuC+vZLNXtVqtXX4hZMvmvu/8+hvZvmdElTldc3yAmcEAAjpZW1ZWZmRE
Mz7rxmA32osKpIkWcuaPY5ItKEpTmo0iZRrEfbglCTXCa/Oxfbxwhq0oer2mCa2AdRodYs8wwfK9
MVeET2s2AMLz682czcdWGMH22OeTjoGVzY2UKasM3E7RxMkq8IyQH58vWBtC2YDg05DdtTtlaymZ
PXWcHizu3DFORGozU0AFgK44tL0+lJvUaX+YF0qNFAeYlybg1QIsGvVsVInYdaFEMRmFnqI7ANuK
2GyyCRgOSoeflTu4/Sk+vY/r4j4786IVzpG2GLdhRqEolRXMq/XTqOPd1T5evwI4MafF+gxDbgyd
ILzS8Etu7pPohGDQMaPzdTO8wpjFhCaeNKT6QOlucVOROmqxzo/IuZxKkkZsgM42dumJe5fTr165
BCzGiTRmkCgyeUR1k9+a71BI8FY/+nX1niO1NFLX7j4DuL7n8mFfr+FIIttlKluJF5b65VrvVuYv
8DVt9CNUaH+lLhDca9HNToET3KnQUY6Aiy5BGeOhsku8Z0D8v4xbkHkmrjLZ0y/weDogtrzVnooN
r8529dDiM5nieZuCU6ErKLgSbnyrsjVxm6uc0uFVtwobFITMjpAQy2aTUbaRAkVlG28qN9im4JXl
bLGrZwV2GAeUe5B4yUbc+M26u8jBBcj5oFFwQyR9CRgZBc7ZuR5jwCJ90WxkfaI3QkRgcMr3dDvl
0CMl3qHUPIAHIHT8bQpmohKUoMQI4K+poRojxxtOAbTDA928zMm8XXdX+CLGXQlKHWptiPUkd9Uh
Wj7W52CNHnWkl1fSEVQ0KF6KKzCuiZDOUDcWv0ByNczDJzAuqykGoS4IDk0ggmwtgVi4celfdU0l
GWsFD4ASFy9vdN3DwC7jySRPAiNCcrHrb2N0SPZP1F/d7PPHblM8gcb4wNtyvB3HOLXU1HJ/oog2
kpSDOBmvoSFxYpLrzxEMi3FhFjLyUV5R4AgXQk0f0H8D19V/01znHFW2N1Jp9WQqyV+W6ORowAQo
y49o8bBBolN4ayEsnbzivlqvPvDQ/8P4IEEddR8gngvV3LsER0gsReqKgi/pp8/Vo+As2mXCZ4c2
ELwyiIiyYhhqu1DPWvbEcURXo2QMiHFEmZIPU0h3qnfsblp06YCIA7kU6ujkveAW/bdMu12zNMC5
mE3fiFOQozCH9srUt4O2siXPc/gYq8UzPTPDbHRrTMWsiZBrFjck4EEnm5qzIXCeHNRTv8ruy3Vz
7Le8csXifpzZZTb/UI1jH/qwi/Y7sCvGG3R/7/m4ruWCxT92FPa2ToIyEqPiUrAodkFhxy7A1mAR
u+As0G+Yr6gqX295r8Ll0z0zzOx9T2/bIJYuhkfoGUtbaifXTyS3kGysLWdjLj73Z9aYm7jzBjFp
qWRAlDmym6zRkuqmN4TxMnY8no1lGPvMGnMMorAQU03D2JJdt9NdgnkHjo+WPCK8EFf1isL2C1Py
ijPORY8ys8zcy7oWqRVUGIB2OOn7cj8cUjSeTdD8prgj49NyLgbRM3vMrQvuxXhsCRfofZsgKlPu
c5DfWbf+hgBS+trcdrENsxvOMMWl6HZmlrlpzUgpYoVOB7U348W6rS63LL/DeJn5YmaJcTP9FIRd
SttU3LSut892wUd46I/SFtHrJcgSzljQB/0HFVCIelHY8WGDy8HN7CsYL6TFhmWWdEr99wYiWQlF
0WvwILz0m/BMARfBtquzvE5X8vfA5/JsLj8+Zx/AuCMp1aJUlfEBNOFIlK+IGDXBzkrvUngIHn6b
5x3Y69gfwF0c0b5KbqI7BWLbQKav40c8l5Bw+b9dJQp7DUM1N/MaCp/bFGpIHiA0CtJUoGu5vmuX
y/+fk8jevz2UsMZUw671jsIphfRD7EhnHWxKnT3t/SdlQ++yyAUpJhi7BEy1tONRvvFcE3tD+9XY
BwY5iO4VtxkoeYJVtkpOPlSZaDlFsC+DJ/OFj1lfDD5mg2c8kxRUCZwFDIugcgqjb5Kyvj69lz3x
x5N3ZoHxRUPpy6kA7kOkywcEH9Ztv85us8sz968sqSqw3Lpl6GxRONLlKEfvHDJ0IB/JLcXxrR+6
sfXkzZS7fnFSkt3Una8b/Rcf8GmU8XmiBOoZxaPdM6DNO/9FVFwQDBVcDWvYoPvMRb3sm7IPDlCB
Ane2fOZF5Msh1+cXML5QT/Wu8QNMcKE++0pve+b9GHKezMvx1qcN1tMFtQTuavJ0iglZWQkB11Ts
sKwgBM+A+xZ52o7Lrdzyp0XGtcne1PshMILrAvTvuV0BQio7hF/O1sGqOIzHfAPxKbt4h2TwJWMT
3HcgHNIcrbQFCKZeX+bluO+fr2Eryt441IFQYJV7udyYvrbrLe9WERR3bLs3uZ3WXQ7yOz3hBUjL
N+qnXSYcS8O8qgIBdqkxh6ohFAAqDhqpOLUQ3gCZSEwBmDroLUx3jcKyGiGxV2UbNcSDxDcOdV19
t9LxPqw4EQPPKhORhbka5x7dX5SJoXC6vZTsuIEJZ/uyFWWrD5NE7mGHWBGnlQS4CNpN0o3lCk8Q
cnEiOzjX0L3reuf6vllOAnxuY7a47AVT0PTkX+VNuc12gKo4JC/Yv6k2tYQMYIL+O0TozCbjkjK9
kUZBh83KCxtbErLVaGnfpljZexU+YlRfwtHb6qHyoCeeKxiQUW/kwu4NmeM1yNCfrv9z9zKeqVAG
b8onTHvsg2BH6p49yXs2dePYZTHnpCzfY5+mGAcFcVm/jwjhhXK+U0eDU4iv15eSNxjGISVtn2VW
AAuVHthmb9qdqjmZhvZb3nt92ZJhGpamKjqw/UwWT/Umc4zg0KWss9shWYXRkxE+qCEX+bh8dXxa
Ym7/WvYbUdNgiXBxGjht6M3XrQSbhEWsl2kbbuoVhC+ceC2vBTx1UzDI8Utr/xLHfn4HEyMERdO2
SQj+MAGh5E6BjI12a96EIbhoCeDiuVyOG94c099nSRfdBJ4+pjlu0PA7rEjzKzwTeaayARc1yq5o
pzjyijf/Egt9jpM5EGWo1ZMqYZxU0DO+U4BgnROI7/GweNKyZ/20xJwHUNxKRlLAUpXb43PqTo1t
QvW+ty0LsH4T6qKRGz2N38uDENkg2vomcjK/vAlmjosQ5LIlK5jgfipdtfBXQf1drAtQNb9fP5f/
kiv5Z6iXysdsKYMybf1+gCX1LGNay433Ie78HShX6lcLTYv9dlLs6gf/mb1MoSZ/WmZuZzUAQjmR
YbnIbcIL5xtvHx8SkN50mGT/jdSh6xUAE7+Crb5tD+PZbzivl395kn1+A3NxN1kMp0ivF4IVTKAg
IIjntIF8OLiGedvqX95Kn9YY1+R14DQSe5prkBqBIG6tvYbvHoQFwp9g0sFbm/iaAPGBfvvaPFHp
6L90jyw6e8WUTEPVNUlSmGOkZ60xmqT8FKT+B1gYRrsTxofr22qJzt+yFBXyMJJkiRrbmVrnU2BM
BoxQLQVdelvBjt9JT8FDqlECzWJKDCcgpwr2EnwG1VLiNyJC4GlaLnnH+ZewzauTJ4OvToQqEREt
Qlbt4N1R0DshEGyO7XceJnRhdr+YY3Z1VzW91AsYOOhnHS1D/2p6vj63S97piwlm00JD0tJHCyPS
j/nzCO0ywmIX2+Es7+ClxDvt6N8htj7II1DK2sd16wuu0bJwJgxJVEVNZ69X1ZC8EPIIIDYb1dXY
1bfh0K/zKNjVvWbalqndl3Ka2VnE02JccIlfDDO37ST4gxZkMFyY0LOMgKDMiu0YiBs9atbXx7hw
scOUiTS8KKmgc2fWMID0BamjoNO+lTdGnm/D6F3xA47zWZ7JTyvMMhatBd4A6gssArzB4mRj9NN9
E/jHLOpTOy+jg19Yoh2BRPP68Ba36Gx4jBuKM6NKogTDE8fczpvMrbyUE1AukbtYlobZky0TxKIs
Thk9ftChajA4cR+DXEh/K7btD1IizVyQNiU8Vpyl2ABU6ugVEC3RMlQWbBv1fdz3JcaUCmXt4vEL
GfCh+zmaxrSSI190hKhId7pWTXZaFPpWMFqR8whcukzwDSZa8U0NKnlsba+qR8uPCSRA76Rud1QO
MfSc2t1W5cNeF95klmXIkDozFUnWDMaJN0Oiawq1b0HIFrW9R6gsRw+Q6HaN/VTZ6aP23GzAyeYm
N1we2cXtMzPNBEeJ1ZZTQMNMbgr0GT4iabuS73wgacB3Sil5a9fxOIkuRGzMY+jLeJmASATEauyA
CLhUwrOPFP0n3i578d6qU/eouv1P6cV8A+EhLlGSfhfeqmP7oCBPf4ZaZ3ziZVeXb5XPSWBhrOCc
LdPywlYB1aLyFjDWbXBC/y5e4MO3/8ATxllvFsbq5cqUB8T5PeAWM0EMCp5b4qtLEAJLGl7DoBFC
+V+IgGe/7i2WHuHzqWchrV6tyNZE7XTVa/CIehoEmobv+qPxLdzVULxvjsaben/d5qKvn80u46Eq
CU+7Cy2fGEJTLoxfk3w6yK2ws6a25Lhhni3mXmnlTpmCATM7ZY9+pLlqjFy5Wq2E4fH6oJag6phI
TaWrBX6K7UM2Q08ywQCBXK6aH6U22Ge1tzcnyEGqsm9HqrwytGHA3TbZ0hS9q7K2NUN0XJX+nZUg
qSQY+s6vLY7bWt5ZpqWIhoH/Xnb67AHQDwGA3zK+yoO6RKrddUNvB+JkJ1UFAkhOGmDZd3waYyZ7
8BUxSjNEwHr+XUNznq5LvO1K1+afnuLTBF3us/E0/QgOS0q2Kg/QLQGUHX3Ru2kvbKirntttsZBi
tCy64HRDkw2dPZeShEJLVOOlSDk4DfXeztbA/iNvuVk4Cjr+GNfMEhMudH6UVuigohu1AYM6VZYJ
hDMcCfJ2fafSFF0zxRw/RQ4krw4a4Ebi3I2ywR7a3tWb+m9O3mxEzGYwQD4FakeYwUUnPBp1eqgM
z3KHMVDXiVEVq+ujWtzoM3PMxghCbyikjiawNIN1qMi509RD40SKDq2PQkicsguLzXWjvKkk7zPb
jWNWtJoqlQAH68V96yF5KPcoZeaKwhndUlPfl51Iw59ZCoqwLVuvpmxUsbsImrzpDxaQBxm3M5I3
KCYC0CJjQpsRTFUWBIvLpyEL7Cl5vj5zyyHkbL2YK3+U2lGKU1jpSKKF0AYpckzmygPa/9l3CD/J
O86Ld8GnSRYyPmpJ3cu0RdABh47F1C2amzQpVyK3yW6p8oXlQhLHhGAtGrSZ5YpDw5Aawt5LpwDl
mRF8QNQ95e2MI9XgVdt//M3gHN2PD6DI3v4FVvTLBzCLOHaN0CcK/GSvPk79jd9s8+rh+hIuNYd9
scEsoRWHXiWZsJH+Gk7R7nf1wHhpf4qRrZ6y7bSXUY5ZiVvjo0INnBuqkqP605H9M8mX75udiU6z
wlD9n6ixQ+gCcK7ru/6GMg8yhI221wdMHuuaPebhOBpVOtbUCtDXkyOMgDbpJaehdqnYPZ9Tlnvb
FLRh0qioZbTqumtip850NzW8dapZTtMJLkiNnXIsN6KMh2slIHVZ1k6eB2uQT62rDqqsVfReJ8lN
lklP18e/HBZ/7upLBmw24TKYXTygDuFjhZsgj5yx15x192OQ3bzfZ8lLID9Mmrwa0lNlcEIL3oli
+bsn6MUEZUHZtXO3sm4uUpnIhxNnUyU51q3ZOdYR4EdH/Q7w7hOURf7OfXxuN+aGqQf0IWdUS26n
U5dO69Lv7MZ/b7lUWIsxzmyamVtFDitJnQjwUAH5FW+JlApwC8i1dptsw8tFK8uRx+ewGFc1WWgS
0jOc4toN7nLMJvSJx/v02XS7tbr3D9TZaq6ybXA77NFEsRec4GXYZzaYfSecNMhguNnxbzrtvpwD
xn8VICVAqEcvwtemdYpVBimkcDv+JM70zm0OIBk++3ct9GS26iHiVLSXL4rPKWEcm+ibgSCPMJ4N
WGMrliynKppgBeY/YyP5bXl//WAt37j/2GOTmFE2jcpEe9vQE9uPnk0jcRJpfd3IcgLjc1tdNsLs
9KrCFGgJLbR+xrlxh4PxNKHaQaK21o77ruRs4gtH/syaok2GUYYYE0kqp66/92+mi0ICFcl4ZV3a
o1c8M5u2xCtr0vURJyYGCUHn6Su9xQbJp60kl27V1RwvzbkIWHHqDi+tKqf6TeA9teqdV79wloq3
IRhX40G/Keo7jGfU7GxXvCkvvx8EyUE4Dq50zM49F966hCqZHzmFcTutAeJwiehGohAZrhxZD2R+
9rnbj7aMzpfySXDEXX2T/TKA+qLHibiWQbyQOfKWzznMW1HGK0VB3lQhHUFtAnZILw9FuZ9E5D9U
KAhXA+dJtFQn+zJ2xt1Eg9wWpU/hEjWgQi9QdOszIcz6tQ49CuqBaDY+6Gc4C83bSYynEXqhnVpK
/ORI8910j9EbJP1cNELY2lkNbc+zRy5OmzO1bE1QtcRKzT3s3qkvD1ZQ3VqJ+iYoaIgp6yeEOFzm
3uVX9D/ujaXoa4U8zqcar6QLQfZGgK42NYQ3wDFzppOW6YofYMn4EitL0ob49ms3vpVWNZrChVcw
BTvBqkTP5qDb3cbY64f/QNrGCUZZgj3RC6d4ymiQN95mgNokaXgDavH+u+OW94hfamea71iVdtbM
vwpCLuQJ5FwBYybl6v4JvR5QT1i3vZM++d+qrY9tpNJbYwVRigtpXHjKERtNbx7aerZiY/e1w4uR
eHuLcVwJJIcQvGABQuktHVegqwrHfaOJtjqEnPwC5+iwqtF9I2th0WDCC/WX17x54g/OZuJtW8YF
+SDeMoGKp+RPep+tu227Tu7/i69bLm983swq4316XS5E5eJ96tjWlEMBzfFRPqTlRyX+BBs6KiqF
k+sVx/vwZpBxPmIXxZZHZpF4cmqktRKRY4F+4cp5ZPn35LbVC5USggFB9DY0hcb+P2TPOPcly7Pn
D7Inhdrl3A+r4aSf4/t+k276N+2bjn7C5hzzSU85B56l2AumSJnGHvsPoeleePnNZUjZQXRoQJST
p0/GC99Yar2mqKEaSvll5dSCVydEb0aKkOq3wADvHP9LeuYfn82y7I3dIMomdbIRrQ5ERE4RgEcq
uNbVNXgDnejICxgXt4oFIXIV/wA3wniOWulbKHtjeIIPoFVQP8SlBrGrdgrtqpdzu8473xZbYetV
+gfnpC/G+zPbTORTQ6MTtB5YyrYK8yd5DCrb9CV/U2h5cNCyXrU9sTd2woDvEDqg7ce61raKmCj7
qo2Rh84rghAlCBa6GpIh3RRwgvfl5y9KoJA8U03QRtJunLl7Edwfqi7jE8d9AOYR41A+ZSvjJTv5
Z3OHLp1VdItijaNKzvjQHENQrnLu1kVnMfsA+vvsA5p4HMZewlFGVutO1ytXkRNOWK0s74HPQTJ7
QG2mxO8M2ChdeT+spJVx8A/jbXvM99ohfZJuxqPwvdI3+N+DAcKH9E62VdEeNtE+PJXrMXWETfyD
ettEsIEJa7wev4UnHtBnOUczmwpmuzRB7YGpH2vhv1c76RFC5mewQly6loL7iPqHQFuH2lm85pUJ
eIvAXElj3mtVT1jApBNdXSw2YzZwsGlLwC2Liu3/s9OYy8jMe0lPEixCha5k6SG7ie9T13uLnWmD
E2iCJ2L/W/BZ3FIPYQ3VXB61+TIGZvYNtFFmmy3U/DypJsyw8tAiK9HexreUIY7Wxn1yAJ7oNt2V
EDdF9psrFLec1fy0rVNYMLNtDmolBzlsD6/WdgD+Md4aB9ltdTQaDlvzhhCC0hEFuzG0xRuVK9ux
XEicfQCTZsxliAG0AT4AIpggIsBjROrWoELQQN+Ch8JaPohba8cjiF68QmdW6T0/GzbQYlkberCK
h5cTd6esjG21HThBG+eEs6SLg27GQWfBSrL7fYVpoEvjcyUthqGzwTDOCtdLZIR0N3eyslKCwJWA
1tfDj1YYbSnUV5z7YzEUmJlj/JYQxlbm03Zt1hL63OqNv4dKN2hBwVlxbrf59ro93hHVGQc0FpFq
ZTrsgQxVkm3/vvhIVmjEht5ytoW49E67Dd5Nu7pVv7cHYVua9n948PA2DOOLjKQt69GgjwDEcBXf
B068T07DS+Fa56K24T8QBfF6jJeTFLOpZrxToUhTZ0WwKm+CO2M9bdWPYV+qtnnn9U64EX6iA8ch
8gJKTHiOBZ1Y/T5oV+VW3SRHrqPirTzjqNpwHEWxwOeglWkj/wzPqaNDI17GMRXeik35cn3ll/MU
n8Nne23CLlAiI8EF0LxOr3ji3hjb8iktbXWX/CqerX1agEE+XFsfAgdHwFltltUxF/ouUkTcCmqX
2FATyvOTN/JKxjwjrA/KZKjtdDAihymSH1Ha2q0q3UwINTh+iGeJCaesXvUL9bJu3q1WvSTFbcdL
YdNO/OPtM1sqxgcFAtrtJgGDCYbxoayCQ2pAbNTqVo0ubsxGXbdeccfZHpz4gO2oKcVKykqqR3dr
8Jm48bnB+ahcEyRxuDMe/XXO2ZBLzcbzaMFgXBGQqqnQUlFEO3mVjR7flfIdtySkcZWDcJ+8yI/Z
S78mvXVLXVXfjF1xjDbFz5LjEpffK7PZZrxR1SRda5Y4GPGvBPFxOzjgETZXPTgcbRFkKqItizaP
sog33YwzqsMCch4BjJYTMPW6uW+riTcwmsBr24jxMJakWJ5IOPp+37rgVUA1Rn/zbjpEISKoN30H
aZ8tEKXXdxJnZCwALsiSOJRjWlbtfkzew/T1+u/TzFwZFQusycZKq4USv48DsgNww+6LwkYp3Z5q
wHhQ6Gk4R4Nz4FmYWzSM2iQBGrKGCoAgpzY0gbTo+/VB8SI3lqEx0iKrLxUYaVbeWfgRKDbSgMff
re5oKrktbodvAhelxFsr+vsscuvipCxCmstcKOyx6SAHy+Ml5gXk7Os87/RCEeiy78Goltykt8gS
15twHx8Llxg3QPsXbUEPRhLYhcPrMF1OkH2ebpaQ0SpT2RCoQNatlXUf295O3OW7fB0NNg84sZxn
mdliPInY6y1azC4+1PhBfSsFyLMR8lNW5/+8dowHUUQpTiILA/O05OhLwknq/Q1nVy7mMQHXVnVd
liztklqY749cSb2ebtXcB/TK68Z8NSlZvKp09V1NxdhuI2SChd4A8kbppU0p4uHB+Ybl4/f5DfLX
PaoGRuQVCrI73RpP5psE7xk84O+hMr1RDxaiM/HAS2EtH4tPk8wVD/pOQD9NmNTL+7o+SYXAG9Sy
a/60wBw8ZYRin1wDwhQ+p+hBvhdw3IP1CGCW+TCNaL8mDujs73Lss/WkuZ6tJ/qtizynB3oR3OfF
T1m7s4W4WekjV8+MtvpXL43+BSScAFzVLR049K+Wmhb9PzLBHyO81uDKNvUxPXYgudY26hqKdyBd
F2+FHa+au4Az+WqXORWaXKcqwFq/vU2x09b90byjG69+nI7CiseU+uc6fjXHXLG+HmngLm2BVJRr
O1MaJ+hkJ/OgTBN8XD8Hl8rwlRllkwtjnKpKEl/ClGhHGa4Bagd3qiucBlzt0iG7ye91J3rIzxCy
AvLeW6mgGcxCqDejZy46NE85YAgldBGSs8eXjqZjeO3zmNQDgu0RQjj4PPXsbZBBPzZ2uBOpWoed
zNOKWYjZvsw7KwAhoJdDiSpYC3bB4wDZXAncP1Q0qzvgeOjocLWx//SFX00yTiEsRs2UPZjMZHmr
e+lp0IW7wLLg2fP2JZHjY9Wbbm8KR0GNDJ7DWDxPGlqXIc9gSAYb9XSaUAf1BEgstZDgTaOFtu4U
p2k7viGpnO8yNzibvq09iXxm7sVNPrPNeGBTxk1T1LBdvRqn0UVKzQJHDRpBqVku/wgKx/hFZEC8
lOVCthRTPjPMTHk0BE1VWzBMNMQVRJnzY/hTtdMbYwNuQzsCHMRY6W6x4UXnFzjaH7t5Zpnxz3rS
GWEnwLK6UdZS7JRHHbpWiB4+UGx3J7dHUXhyJjdd9y/Co/IBwvAHa8fzLgtv9q8TwPjrOCyDUtTI
vSiuZFFrKHWSE/yzSe3kVwm2ct327MgmfQRenXgBOPzVOu2L2W1RRo3lg7+bJgFHDKRlxFzagNRT
PHCX+k8o2VdbzH2RJX0qawkmHE05SBoPWxWW6h0mfcWz9WdA8dUUc0WYRZDFeYFhGdFwANfhCmnr
F80IVtcdNu8q0pk95NV4BqnkEQPgW71Ntvb3seOtQ/DMUSvUX1T5MC4JPTeiJhkyGkG/Lpes5R0W
DPaUU3Uz7KYtJH+2yTuKCXCHvBOy7IFn1pjRjUqUjmOIBbMC4TSF5ms8NSctSQMbTUGdbY7COozG
be8L51bMErvXx4MieAc16PaByns/La7p7GuYgyIVSREaDcauVusyBGxa+ylY1l85YUk3ZF210B/N
6h1lbaVGZg8rNR7U1isULJwUFZu3EgLI8qoCvorUaIH14RkmD/uHO5oZZjyw1MmYzwmGm1WHkwjU
7lHH9U5t+D5XO3jZ7c6sMRvJ0Mw+EBUaplvBImlTdp1N3cQNdDBvSrye8jcaK/+uWV7HzxlmdhW6
Q6tIFKmBYLDsIHlMp8ouAm50yptPZruoROjb0AjlTXqbIQMerP2b4L7FyII9Nyalj762eowfNaMO
fMW0esO6fJ5WpPoQH71tj6ZXBTcI/2m4OIuyCO1nFTsVvuCrJ6jSIpOHGh6uAdJakRXbj++VmBeT
0K/8MaxPKyz0tNSq36mzCzaLEBrUS5XsecgszmBY7GnVFY1VNHQVq6LT64qDYpOjcukueKNhjhi4
1OLCMjqUl0JgFonvAjc+iI1B260D/4W6wMbaZbeKC9nHLS+4XNwhs6lkTlwwtTnoOrFgefUR96g9
pLzW7oXaJG6HmQnmZOkmmt+qHOMjenJ0BgcACwarAlgvLbUbRJAd2nQnyCDo90TTzktpL8aQM/PM
iROzWrLqGObrIIRYbW/3ydtDHlXu9UuXt4rMUaujJkC7JCZy8MNNLgyu0it3vpXdSqN1jo3mbpDD
m2rM19fNLtSWvs4uE74MioYucxF20WIOSup4T8yRoyvhZeYDBTPt/G+UUaakK0DyL/GduQ3cfl3v
GuS0Od+yGErNppqJb6pW7tWWVrp7LcDIColJZBLHU9LYBXhDoy2VucYdyMnRoKw9CiteOXghDfZ1
Mhj3g2bIctA1fEB2M9wUD/GmAyVrC1JWkg4V768PdzkQ+Rwui0k1AyUoxwnWmhX44m6g4AwmO/+I
N/+Jejqib7we5IWU4pfxsaBUr6mGNFUviy06zR00m3fGBo7hgbeUnN3MYlIt0VeHvIfrw4P/RgIH
KXWRJ3tec5LMcbEsAFUSqkkofdgJoFE8PZjfPKdaJY+ATW8NC7w3Vm1LZ6Ty7xQHvbLr8sUCuz1x
k/JAzYuv3NlaMk6qUwHeqD2spaC+m+XO0s9C+KFJdh2/cnbNYgQws8T4o0CIuykuYIkaZSjCmbap
ox0v/D5P//t84tcNw3ilaaiVzKswv1kQnc2+fm4r/+36gHhLyDigPsyKqKHxZK1kV0XgDMm+HH/8
34wwnkXqDSMsG5o0lAajx246tbxi8QJA4etcsc5DNiEb118OV/BIXdrBSUfhKn5CLp2AyU64m1wE
Ay/tIXKtXbVGReb6KDlX1R/I00qUfZMcihR2aDf23aZwq+IuGwrnuiGe62Kxp/nYp5WiwlL9S0Lr
QLoHazbGR+rgxJXGx0AsFGO+zC6LPJ1GAyprFExpp2ZXfqsBj/PQo+GmZ/LSUGghNRLzh97h3S2s
uGwdnDiHhSJ2QtJpU4jFBc3iAfprL40k8HLrHKfJwk+VHkkjOcMQqfGe9OriHRGf80CntNevRL8a
60BiEPXXJsx4Xn6ndKgSNDXArgLEBkqxSxyx8LFlQg7OkeMgWUXnYSjKuKI0STVBXaVASr0AUD5T
qlUbS0cJfMer63uU41fYPD6IwkxP7bBF1REqEf6DrqCj2/hfV1i/7krGrwxDLHtJCiOKf6dnN5Lw
IJnP18fBC0o0xq+UniVAUR02xrO6qXYtMtSxA6iIDMDP3yhxfRkRm6zvk1hvOsCu10J5rMYfiX8S
VU6cxwtD2GxE7DdtZpGnRJsENGmI8mVyIjBM8Lb6AtHL19Ewb6OxmKpEozQkOIPB84oH7IZ6jaoD
GqVX42rYjC/cui3HC7Nwv7QYFWjNkqeyp9fskZp1Ub64NxzBqX7Vu3JdONYu/H59l/zL7aNolqkq
pgnCqK8v58LKpyivsUsi3CzD2rtgKCEuTRpxPymWN5F26Vfv07EXkXQNXF7It+whPz+AOQqTLw1l
HGOq4+pnatwEDTeXRG/JPx3XpwXmIMSJrJopDbFCvDxgMUOXWt8N1zvp63HLxZ0t1k3k/7EHCZOv
U9qBAm5qetgT996eZKGmPTLI/2HqlhOuM0tMCUouLS/LKQaiPqppl2PD/Bic9JFwBfzS33KabGaO
ORWCbvZpDOgQUtbiGXjnlRq73amEKJS4G9CvqryXp2yjPPHZ5ZfPBgjQQQ+BXCTLyJ4bUwEUWI/c
qyoFTuH5K1nxXrzaWktBzImGFq9TRbFEnThzETF/XT499rp6FAa6TslrxptwJ+MNwssnLw4JpHCS
KoOAUmEFrUKtyZOc6OyrOh/tfEA3M+T/HuWi3+kG75mxeKnNjNHHzAobeqspU9tQfb+5ycVXSzn7
vDh2Obab2WA8SecpSaSFF0APeC5D5FtKuC4fMvHtSlwVe+BPeL5juWAzs8k4j3oQu6ysMS4S7lG2
oJhEEyr1S1bcLMPyfTqzxbiR3oQmiUmAJSpIqkDYJ2DHQiNDvktcqPVyMKSLcc+ntctdOFsxWa31
piI6VqXX7UJ79of9qP1o82Mv8CDZix54ZorZ8FbaC1AFxk40h9hNNcFppr+6uWcmGM/RTbJn1S1G
k+yaXXEyd9qmuBW3PrTirt9nyzf3zBJdBrN5i5tWgAwFVonqmOU5PFBVCBzp+wZodkdxi2Pr2zyJ
Nt5i0QzPjPZx5PtBheGZ0Bm3jMCppWc/exIg5txvOQPk2WLC8Cya4t9CG72TPzfI2IJ4gsRqIBfa
24ULDgYqVJAkF+8i5TiRC6JvNkpkGetJazG1dfnsidBqGyVb8H5cHx+d2D8u69n60fBnRtK6ikFG
ij7LzAzHU9eBmyQZogmKXArAT5mlbEoDbW7oJhw4gf/iMZhVwJnzbTYKEk+XZ9QUfUSW5cpi+XR9
cMs+5NMGy6pU1UqaFCJivN4xbJAs29JLuCGKANzYGx7gnjMgVo23xKM+9FoY8wCcsbLOLRWFc1fy
6vWsAK8H5YVGbBESSA/hs5Ssx2cNRXNAcJzmWSicvrUH9Jmla+GOh4hZzu/Pdgrr+/1cCBVSJ+j3
FNb52wg0NltIphBpVII4vd6Fd8HW3Cb78YH/4Fm+7zRJJJZTSxPZpGjo6yFq6jgOvSOifEKN5YDq
3UGScq2voekscPEJywv6aZHxoqg+//+WPy0X3HpKYjsMtYqzpDwjjAMFl6syejlqd4H3Xsm3udbw
XPRiun42cfQFsyNelqBSBgETpZsyu4GWdxqEW7nutoZSu7IOBLw6uOk0OhEkRAIerGzRi82sM/4T
wL1GNloquCbrokF2V/+QmpQ3Rt4sMgFXXRWqIVKXU+lOa+G12hkAQzQ4DGbroIkLUti8itoCoBpv
1tnAGM8ZZ3GsiaTBIHsgdNDWqRtCeddwjG/Bu/pa3RIvByQUV9dd2mK0PLPKnMJKE5RGJmaBOC5u
zDDeC3X5s1EmV8vlXSGUqEcFrT3GVbq+bng5s6epGrX4KYrKcgxHqZyiwwkLOSCdPYLI/Ln/5rsW
jn55Q2l7+RXitK76PUQ96Bsvev8Xx/ePdTY+A/d3koW0jf4fadfRHDfObX8RqxhAkNySbLKTWjlY
G5Zl2cw589e/A828UQvmNOabWXkhV90GeHHzPUe7Lr8vPzRcd+Qlb1nipKC6YNtsRumM23pjCQpi
f2N3PiVz4RrIzFI1YmuBDE+6B9BM6hj+sgH3DMo6/UHk9dcjqs97/vBpZ8+1oZol5ToMgnkV+FjY
s1t/OGBO32uPjV0CHSPERNrlb7v+ej6PyNmgTi6nyCA4ot5WGyXoN0UimtJfNwOfIjgjlJbE1FSK
1zKm6FESsm+M+o5aIED/b0fhzY1cLFPF8FyS2rK1FoBcyiAwNqLb4mxNAMCYP2he5sbCOG5uB+ks
EPE3xuXzujjjQmsjTwqGQKn6A/pH1LEWVwZWOxShPoIitXTq++D537q8T7mceVFCjWpBzax1Odpt
8pgOVPCBhPrNxX1hqUZYGYImTD+S3MnvGHRtUNlT4pAHYE/ejLsA5TAEbO+XNWO9evP5sD4CnLOH
FSlVSgcG+NFuMpWxLm5Z3KL58kt6I7timkmByvO7DXUcmXHGDKaabwBz7Mhor9bRf9SUj4Lj2ani
UMXeMjuVvNc909xM5TbSdznw2E00p5vX5VUGEWzr1Ah/hdnfanJ0dqWc4QBx6NiQEUdkPsHyQEV/
Hf9kRIyM2k21FXxPV9/1b/+q33kml7MmUjsVQMWAjcyrGCWIEVkLyTKBx2Pv+LfU6EwIZ0piI9VS
BYUwL6I/rPKxDU03MV/E4NwsjPxdzl+T1zygvgGkTKCnsLzhqjuqzuhjS9qZPQYgkbr/rhX/mRIZ
3AtvC2OQaYMMogDBkB/cdp7pw8dg9g6cN057ihxA6paOwVoX8bfqVvEBpqhgiix0RWn8+gP5PDhn
CTRLNzAVgJ9SKZFdqZPdBLU/preX3/36Z/xLCr8uiI1+RS1Znd80h21jhFdZGj2WnfqtG7GiflnW
esn283b5EdnJiKkxs4RTyYBACu7DBVvQjNnnjx148Nenu/wB5bl/Ui9mr+2CIlncqwDgLfljV2Tw
jJfKK/3Obl1tr2Aj44MyXGR61h3hXzdrcQ+ko5VuhRHK4fRKhfFh49uGk3y3wQLhIvgVPfp1A06x
VEoURMAKj2IvVZGCahMuFx0b7BAr9oJif3DPSLHYBPK/i/zO5HGOPhoiuaZsjrtzJ82JgSIQb8xd
cRhf4pt+R4DUJjKoqzd6JpFz++04jT1VcUIjL21Cd5opKHOue98zCdzzVzWwyxg1zhQ/Ta7qBOkm
BgEAsInz44DB+8kfJVeMbi06F/fSs3aY8pD1RjHKbVavGP8VPDyBAH6kwkpizNoncAhzlv6S62Wn
Z7OoUbFeTfq8O36aIjN7bUiZPvw/ZRcruMvYQdI2jPDksilZda1nwpjXOPPrgBROFIk1XzvyRLXX
omm9wNoayYuSBO5lUaKHxU9NYM6+6YsQn2esHC1z0rvmOviG8qYZ2Uq61/clJlKFsPGr1v/sgOyT
nh3QAIdXZpXQdXV8XNJrbfw+pf9R2/kZik6OgmkqEJ8g5NM3jBWV7fg41qbbYG8t78DYIqNwJKoN
rNfKzs7GWQ46yhG2eHE2M9Vvu3xBpWyK0KHPjmY0bOJYvZkayy104zgEgIKM+xOQpU4kbAs3snqQ
EcyFnQXpoemjVyttT8VAr4DqJDLgok/AmRuzNatRTfEznzqvwMqfuslctszYevr+A1j0SnQzq874
7GI48yOFeW0YLPqI+8Kuq86FTx7U2TOVRfB+hErN2RzVqLRYr3C4pB87m3Txz1Zp7hOzT+1RJY42
z9tQMY5Gkh+CKQGgYX+K4uQpCqnomgXGiZ/VSKiah930YTe62E6+1bfAqwW9NHoHwQs5wnc9Ku+X
nzS7x99Cgc975kc3eqljBLZ40eYY6OAF1p4NgmJUXRe2mqtuJQeerBnby0LXxzzPpHI2K6vVJqBs
n6s4YrkCmDv5FYoX9+1kW2BXLEuYSzA/P80u2iivQwiMrNpLXfNUH0TT6CJbzU93mCSdlrz4uHOs
MzrYnb2OPOAu+8qmvBdWp0RfmLNlS1rMBQFYLrpg0kt40lCbZlAYtav72Z3xM/ZEKx8igexlnxnP
SFExg81uWs1jZ8AINJD4L39Mgf+hnAnT4pxOQw4JXWra03KXobfQm1eWdUWErezVCvWZ3nB2KOrk
aqxYV2PeszW2afuj2zCYon+wZCsweZQzQGopL82oQZSs29a1uc/3wxu5yV+sK0YfC2Lg2+wxfb58
lesfCwUuWcHoi/5hqc4+1twEhZlUmHAIG8NWis6Z6e6yhPXiLP0UwSmgFJQhrdmAG2v4gsj0BCuH
tqiTXyGbY+RkbBeoMlCxrN/AMiUapvobh/cpn9NHqU9rmrIHYOKVJ8Fig7HItczcnYIHXQ890kYe
yQNvSLKbPnwLxncy5ns17HeT3uxzipUNErsEu85hRzaF1fqXL0j0CThtxja1VcUzPoFE0KpqtiMR
tuZWs6+zT8ApMSGBMnUsxv3/eQXlwGrFOYZDE3QbRcnz30Tyn1fOaXI3xkHQSbjy4mUCsBvDsEXe
HjvWq7af3dzF6JjAka0AfaLlcXZEzqVOatqQIsYRO9ftjp233JTPoD9AsyW9La90rIL5ywmwb7fU
YpgkV4uQbHHdUvx1aL6Gl6S5ooRsKNa4DnxtOxxQaAKkWrEXmwp1BfLzy3H5Ap6cpK0ydlAaLPJt
TSyHRUO2aRXDjmnuxM2NmdrVckh/Lub9KKOCGCEPLfaA7JKj+4pi6Sm97uJNWD5J86mub5L+vrRu
k/zZCq9kLLcXGPcbvXTERHT5lo3ftNxw6vg5bQO3kPYSFiKXt07dBHPopWULAuhbtb0PlVMb35np
ddacsmlLk7s68doegXp2XCwQtR3NIrGjyY5V30odSXGVm1l1ZMOW2pdovFek1DYK9PqCKyVRHTXZ
xuq10b3M1pMEdLbvveJE0y6e7XDettFeDWQnL8EsLjmAHBhKcDNr7lL/GLNjjam02rVGQAXkV5Ph
gL/daJycIrLoJJCs74LmPezeOu29gsUxyT6dwcZrvU2mL42qPYJKInKjxZWWI9Y/JKy1Ttg+79wo
PGoqAGztoHOC4OeY3lAJjXukjGa/Jaavx9e9+cuUWy8JRxsA7g4aQ742wqqh4JI8mkYLFj1sCcud
g1TaabtdWG9r7J/FixOiOtpfZfROnjZNuC3TvYm30h1C89iGdzOWmSqnVzHPpN0TdbCNBHTx80sd
PZXWIyn3sXlK37MQ6tf/Uhc/ob3dSLMbxnZBvyWpZhfTjkZkE+t7tYzsrrxt59us2yoJiJf9RdvL
3QH/qw7sqXjqYiewPHD1kugpKg79eF3QV0lSnaU7JYpfhostK4ktyfsQm+rttyZGk7t7GzEJgtix
8eNuI5mbZM7thqLRqX1PS7deMAEw106r78fxfSxjOzMeu/RVCrCM7nZ3dbgdAJYSXCv9o4KB6zI2
7LC0m0jxpOhBB+BOnRyr0JvKN6mIkZr9GqGfkfyrTAtBgCEyYHzlWslnM5zZKl1i2cuPcfMHqgiW
BcsEiMo2EFV2pQuWc1EdaT0H+bQhzJCfuWPDagMMdeFZJ3JW2kY4buJcObQpQXhYiYZC/iYQ/ZTG
eeaBWFE3zThluxnA3MBW99QbivJ4tk2vhYHo6izsp4X+iNDPzgZu4WYImYUG5s/2g1PcZ7Df/7K5
cSaIc6jFMIXY4MYlWlXrmF3rAODJjqd/gXj11QZzXjUaJyspk5nVXMYNcRjja+qHANgCP/yhFNQL
1oPDz2/FudRoKgAW8rEmQIEbOp76+iVtvl2ORNZLxGc3xznRoNf+HCImfoAp98TVj4UXXauJHaOT
zZo2xS1AQYu9eKKMXdbvWeFf5+MXqiWQEKcgVETbJMAWCdG0rTQk15gC3qhR8iBrhZDlXhAU8bvV
vSEX6cJKxGxdtb77A2afIYogc7Fj9IYEl8syzEsn5DJQKyj/TMTmfbNjlO8Aht4ENqiYAOUiiofY
l/pNGNDgDcL2nkEw/tWQqHGcSr2B60QCs5FHjCHI9UGX89zWgwQZINgFbKouuVOYgSCeXdXUM9Hc
82vacFoUBc+P6oZ+AJBE5Bok6h8KzdI8wZ2uyjJVWQaYJpE1vjrY06BdgO6NwPZ63JQKrrX0Y+Tx
W3of3sTdjnqMlqsqBNGmSCxnOMteb5OeraybpN4ExfBazMorKQJBe2jdDZ0dj/uKg1oqCWHLxB0w
xRkOEOIx17qT7zskhNlGPlg7keKsvsMzkdzXK4dkaPoJIlXjZZlVe2rvLeXKWu4wXyOoyayPr5zJ
4gyoPiVdlmiQFe0wi36HPVQ7v6KVzWYGNSd4Vp81gYUTfTjOivZaX07gNkYxhFo7labA6co1kAap
tLQvq+Z6QnJ2OM6W0jwNe42VuRDAOsmN5fVXNWDg6Ldl2/+M3MHB9tCRHKcU8/DRpj2IdsNX08pP
+XxlLy/ruO0CyJ+Hwg60X9UgOiJThd9szJkElhCdOXSUihOs/EGCpSpOBvLKuXnR8zcz+X75KtfL
pWeCOMtZ9bkyA4rxD0e7uIzmnNUoDSDAICQ+/KtO15k4LgiTiihUFfbq9PbFKFJHyUQJ+ap1PpPA
2Y+6NZpMY1u2qYwkrK43sUI2YXQcpmd93GVL5cqy4BJFIjlTYjVyjVyERbTABWQLczrKjY2YSkrw
wvjaXDFOTaqytd5sNz8BF1CeQD/AwOlkT36gz+218ZR6ooYUe7aXNJEzJCqIRP7Y0Vuy8RoFu23R
FLtBDUM7SyavMtQ7cAsL3Ny6odQJ0S1qmAafgS+FWXdmi+hv1gOvrXxF/gFysG0aASQNZLyCJ7D+
+T6lcU+grmdSmQOkMR5jht+eARWBYq0mflz89Ijs0s29+qa8Dj2RIVkvoJmfsrn3oMbTTIJx+cML
NTf53bKLN9MzvSm23a84sIvNvG08DHa78bO0E6VE63bsUzr3VkDgMquzhpMnWeuEWDWufwrudl17
PiVwT0MLlwEPnknYzT623uH0vHGjbpLrIcLQsU1d8JGl4M2gYJAQqe46esrZ7XIONzPGpOs6SNdt
2Wljp9jJjQ2MfgsAPK2fO9opewIMzw1bN7VqR98Tb0TtXvXMNxCObkXV+/Wk8Oz3cG9JTtrcSgl+
D2ponu6lIA2dbltM0DOyZWF5XfR1OYesG4GUdcvH3dN95FjPkdcgeMtODFOxeAw2ot7B3zgT0zQV
zGoYssn55VhtM5OECE/bDRteNA7ZNdac7Bmd8rbATFgmiBXXT/iXPH7Po08W05wGhKh1EO6rvtwS
rby/rMHrNvdTBOeIezOM1TlhRyKtMwOFeGxvozYVBNsiKZwJWiIsQkrgE/aiBkXVQbtvltgbYlCv
XT7NalgBBi3FsBQdM26cSlCj6KlEZcwpSWX1mjRyYJdBk5xUDaORBhlCwQdajbKJphK09VUdm8+c
RnRzWcKyBkg97RfFy5STdWA7VMBG3C3ZNtNRIX9//9/PeCaSVwpKl8RKdIjstNDujdIGPYULI+tM
ZuJeFrVm3c5FccpBikKKw8VCW7suUXrNkfhl6InYeRv4cR/fSvnwLcpEqyOryoIhuY/71Ey+2FMH
0584Inn+3Mk/JEzRRuO3yydbn0Q+E8KZTqqViRbW0Mh2E57Injj685I6jH6U2Aw1XgEFKoDjRSnS
OvjAmVzOROaGSXRDhtxkx+iVlEOzzXfYJxRCsa56/TNB3FPo+1ojcQhBKerccbwvio2e+h3Zkm+T
/Eoa4TgAc+W/BVJnArmn0JhtbLYsI2NhRvEe/WCjl82mP4JS8VbcKlbX3/pfasJXfWaSFU30B5pU
d4zex+/6iwLiupv2dT5lD+avdFMCqULzldlOFhvILPGNjibZe3U7XqeeKNRYtQTy5/H5ktCIeRZV
Tz4Uqjm2p8qbDhpGwAfMKuY7a0+O8gHjvJe1eB1u90woZ1f1KbWU4s8axpO27R7IJuuc8MBWdro9
PjeYw1j7N3UjIG7dYYXtjZ5EdOaC98ozQSckVsslQHrQR2h1kHqUnVTJMJpkEdFY+Ar3CeqmZwdm
HvMsb+y6sZhHCUo2Ooo3nqpds0sP1U16G1+Vfv/IgHYpSuyqOzy1N6ZsF6Gj/hPqWcHr0tidnP2O
OcQgRtXiazNg0fH7cg2GvLsBoQ7WBk3Ctmi95C4FCm+PUpn7D+g32Ze98Np45mhD75NEGfEDiD9v
QM9Q3DOa9t7V0HYBgbH0INA0ZuovyePsloXKRxP3uHiUd5Od+TqVYJ5JNw1o9xZ7fq19LbdrN0ZP
vnYI1lDRBOqdIsSGmrB2Lnr4nGWTMoyvRvTD0ES5M7nFt+5+2jLKj9ktNulN+jDcie0N06xLF8CZ
t1j+f5xLSZOvVB14j/FyffmS14talqWYlkk1EEcwE3umVWYatINS4KOyroDhNQ9gAdy1L6Af3wz+
P8HPXB+wOJPIvSc1qdrJBLUi3NF0NK9Mn+HFTG/NdtgbG2orDhK0A1uDk1zRcIWylgUrsgqSA1Mz
ZJ0f5kpUKUkGhsYRHYPbxe3vOtMuH02X7b1l2+K2+M62DVlmePma1/QHTIsyVUwswVo8yqvSd/Ei
1wgSswBsxm5HJ6V1iJVYD52GrC02Inl7WeKq11cUIIFYBoJF7Bl+/bA1LWilgNsYrwfQqNdY1r6l
GBEbbVGrZ1WFziVxH3TJwwF/hqTeyZ8ULz6Er6Hfe3/ADTV+tBEmfWt+X0OvgBqGAehc/mwpiVN5
Zin+6DRH3Wt9hKL6SUOWSbYFaFyFlAlrtvdcIHfECS06SQ4gkF1m63fbkUFkCgOotQd/LoYz8SOd
wM8BOhMvNbFq1CXag1GpghcvksFFoUOf1GOmQEYuN65pvOniIei1V6YBlckAnwiwqTXOcOfLpAFB
ESLoa2L5huawKb58H+9zB/NCLwM96L+ig/psCFH4VyO08/SBi06SAqBrKstUDD2O3HpWkRKRpFV2
UU5rZMsx1h628qIXxU7X9elRl2ps57Rd2j70SkkOZWWFvW2BG+fHVFrJXaxS6cc4afVjJ1VTY+tD
kVR2MFV94cjgMH5NRrznOJ8D2xpSEtjKlGNzbEyCZ1Ml3cvlR7327QjgmRQdmPHqb0wt0zgCpz6U
kBx1wQ95LK+Xcni9LGK14KDLpmzIBvCof2vFtWPYBoEKGaygQn4xsvkIbTlb8YMfze28jWVBRLna
xtUBJGSY1FC030ocVdVNATUTC+BMgGZaoCsM7liSHSBCMXwJddsTLN6wRZ9QJHy1nqUTlWgyQY2F
8vhMoxzQHttLlkeiEiUc0NFmWOWoU6SdlTQdCCiZNxnm7TAp0il+pS6JM1alcR/MtGDb4VXlKjSa
XkxFBcfFHEqOLg3VthjUbpsO3bCT86nKbUMjljdasezOJMZcptEUNyCMAHhrnlinKtMAMQxk4ivB
x1yxW2CCMg1LBkIaVuw5g6LmdZuQqrGQICU3szMktuo3x+wGWXX7ChLPg3TV544iwdtjyd4XtSZY
WMQFMF/Ec7YmlGmbt0ptoUgZGU5RypJdSWPrFXpqHJShXE5d3VMHYx2xIzj5isf9IpqzQZVs4FMC
ZgyrgMZLfmd58WvkGqfpNjrNbvyNbKuf9KTsLktdPS+wvpgyGYDg4nxunFIF1M2T5eXt/KS1Bli0
Sz8DI4sDNM3IDqPipFetLDjrSjKkaxYY1bHLZelAkf/q6fWQatIoJ4FHjHlyuyH5ZiblyxBMolLX
miBUSDSNEkLN3+y6Une0r0AfjKxLHm1ZxkzUXBY3OkjrBTZhTZJp6gheTJkA0IzTW93q6NAVJPAS
Y6ukDwEURRIFSCvpjI5QTEVZVVcZ/dXXa4uzRFZzHd2QDwZst/UnYCTWboul8NBTBLCZKy5RB/U8
xa6dhRPx7ZdeNYtsKAIIq9VNy1qcMYTVgHQdboxJ4CbWCgO6BWQJWBUNASePBDrT0ZyKIZS8rt3k
J+zqXCcSqMtDvzwWiLC/T1cx1mHz/33m54tU9jrOUglFN6pUoZiPa/qGemVNMIQZ5YMtqVO9ufzQ
VhzhF1GcyhvVYhqkwgEN9PxDEx76/bKANfNhIYIxFbhbqvCJAnLPdlJrnEWrazvqfy7tm1ynTpS8
XZazFqZDAHTcUJGXQOG/XlraDWqRl5nkjTUJXlJLJbtwUrptkA7tt77MMd9TYiZ1KHUsndB+8gO1
oP7lH8Fk8GYa9gMJEabqFWjN19/QdZoG7JNKwhDFfd7e1dohUn8p7VWD0MgMMk80eyySx77umaJ0
ZZF3tQp5WW78KAmqKKnyQ53zJxn9hkla/Fg33EBXBMdcy/6oDlZwC2EpnCL/CIvSDPKsSHDXSBus
0k4PyXX+09TsubL1W8UZTuGPaJP9VApHlACu4f1RXTfRRacG/T0di4u51bupkeCJZWcGgW5yXWzL
HRB1DqLRrZXH8UUUf72LMZW0hiiteTB61CcnUdQkksCZZ3wiLbeyWvIGw7Dl9G5UHv9njfxyBD5w
qJE9DAWO0LRg8gLhceKNcXiyNOs9GaW9kpmzM+nqXS+NogIn++3cY/gimgsc8i4dE5WwD5Vj1gXL
Db25U9VA4ODWmgFfxHDGslHNKpCiTvLKX6avuU1hV1DA3kP5FFP42SZInPYh2QeOcFt0xbR9kcxZ
HL2RJDB84+MFg74p0/cxmPyyzJ2K1IJDrkoCxpiOsFpGDYLzsLM1xgtYrvAVwYamhW+xQZwmegkG
EfHoinel+pkg5urPDEod9xltmcbnLUHJXcpaL52H7qaUKHWrFHDbQzOFguB6VVHOhHJWs66HeIhr
3GMePIeyr9Sa3Qq3sdevEHk0alZENnj30C9VpVnFKHmFhfKypFVXSxt6TVChvE7LVhBJrr5r3OSf
0nje+UBq5LELcI/lMrtjuKSuhsnBzeW3LTgSzzGf1XVSSyPTfL3dGP3i1hYWHwLdmWZR/rGuF5/n
4fQCC2KFole4vQojrGHoUKyqLQ1q1hQze5j+v3ywdYX4lMYpxKArhA5tj6jL3A3Te4e1+TYWoZaJ
PhFn3LVJqodchRAF+cWm7Sdwh8I87f/bUdhRzx6UbtIZCM2QksqVk/TAyY+OTSPSBGbjfjO1yJOQ
mRL4Rj7umLuGGin7PEp1G0Tb3EQXTbpRAZJp5ZoDIC3BB1rVvDN53N0lXaIrQw15ZQ+wU4DgGsHL
FDV2W4n2wdckUUSPBHWUD16vr/enxZW2IPuH4tU5ACFyKd4uw9LeBHmUn3RtHG4vf681rTiXx3mT
ilRFQbQWLj++G5TvOkbJLgtYPRAQrLGbRXAqvkyiK32UhvKEEDFdNrLaHJq02w6tbNNp8S6LWntG
yMb+EsV+ypnudQMpQJMGUVkjb6L+JrUWr+pFhB6rN3YmhXPzupqVEcCPJM8cGmfB0lUrKr6IzsF9
E4IZcExNQEIw5/u0H/Z6AdIJbTz9t+vi3LkUBmGfwix4U3FNUGlK6weqfb8sY/2yTMy3WCwZ4h25
IY1SWZSL5M1l960KGqcJWxHgz6oMVKgsBeE5xHDnmMFjOJsSzqHGpR/WxcHoy7vLx1hV4k8RvHtL
8iCmbQO2S4WgCFwukW2Y80EqSi8nk6COunoctHssy0S5VuZtm2a1UTBqRPLkPjlK07gFVYHgOKsK
hlkVJNYacOZ4nuFWB/CvUlGImBsvStSbZkl/FrkkWh9YSdcoPZPDedEYW1CdNumQ0/3Qy9SPiK8G
XjFI9gT+u9h4keLZ/xdf6kwk50qNLg5QRIFItfCtNkPwHzsjcFsS/HtZ0toAIU5naSjYmcDj/Ega
z8xNKNE4iYgJpzCFbpdlfiKp5LquzZ8tpoLsqu8au9ezxwZAaXafSoudlMNdn+ja5vIvWdVOpvg6
KoeG8lt2irnVKMoM2Aul3qRhbUuZZYcYuEqISNSqcp6J4r6oGU5p3RCIkqubvn7NirfLR1nLdlk1
H3EkRhZZie2rDe+VvG+bIQr9JiHLr0gFBbZM0nmTmVq41eoUa5ltaW3HqA2vEsMAMGOtDbd6WFgi
x7X2fTHvDAZYoPch+ebBVkt1GLVgTkK/S3vjOIeJ9F5o8nCVm1l/lLPe3BdA9tjI0tzeqDFRfcXM
mjs657Ibt0QWKPZKyINfY6oaoSoaszzwVqWmCKhVCSlRnLbPVZJiQaYoelch8bA1y05+JJZW2HEg
i2jUVqwFKh+KhVUnFf2d3/RcNeQ0XIrQB/BzewtOBcWd1UC7AZabEOmdPU8usIMsHbUkwswfv86l
ZQWdlzIP/aDJpasolMoXs1asnTKB1L7tQvWuiKsEqHiTajV2oic9IOAXMCAa/QiU+5LuWylYREXl
tbIoGlrgrACsHMwm/8IGWIE8BU6eD7ofX09D7Afjyj1zaSuXFiHmmLvwVE7xrogUzJpIBMTti0SR
Lih+o2nXiaa1tq5luXv5uaw8R1NmFUCdIBb+rRKdUHmCeZ1Df7TIe9klHjIvQW1WJIJ78WByVsmc
LaGfdOq9VFFfl2SB/VoVAYITptYGmgNcREXjcC5JL4d+DBzGd1qG5H6qSC+IDlel6DJ6KyiiY1+Q
qfmZuTZaWesWzFH6YWvWRwmwDZEtz5IhiKpWfJ6J14lqoWwo6K5wDqgKAUHQRgbuq5diV1PkQ9dX
d5UJAAEyvCdzApSt5RlklgJ3tOIEvshlxz87XtqENBlBZOeHcaJvsc5DPKLS2SmUCIBS+pwLPtqK
VYA8VETRstI1g4/r+ykj2RJQzGvE7U4xcj81Ur+c/w2Nxhc57Nzn5zIBKjfIeujr9rgBrsp97H/A
edwKiVVWT4RsEg1VC4fiaaGKuTJT2gRQQ+R4PxaXbX9E98Ub0Brih2VDt/m1mdsiItU1tdTOpHLB
vmwael2pkIo+LNYi9uUimvYUnYuLj+O2yJcSwb4/G5VjDNRW1WNgiVa91tr/5udB8NC+figtkRcF
fWmY7sztn9hoVmbauQ6GVsBZHBYQmbv582Xzt/rW/ro7nc8uujxL0jCASAJG+ghQXhF2YidrsQur
gnPo7aXUN+lyd1nq5S+G+uTXgypmFdHYgFQjeGzb63YSRh4rCAJfrpKzIcowjHLXQ0IU9/Kmh7tJ
g8yejO5Wb+WNEhnHPKxew0l1x4r871M+kG3BfFmIbn/L16diTrS5CyO/6oOnoJm25SSEzVk/36cM
7k1PSAvKqoQMU+51h9YKEN+C2A4AQVQryZZgLLgq26upnq7K0RB8vrW47ssJOXcTECWZJT2K/MZt
jt2OUSerN6BQ2kxX4nX/dWX5PCr3vJepGNNIgTAq3cf5twlEjpe1kf1aLmL6chrudZegkovHNI78
3JD8snuvzed+JJs+051h/he1j3NhfB48YwthSClOM+bohM1PVby4l4+z6sYotI9iz91Q+UEIUGxr
jcRUYwHOT9eCwlpBb/NexwbzZUEr8bSJ0P4vQezDnfmVvsjjSAM+uF+XNNogIDWBSD5ldkijxRlJ
XAKkRVJvC6mVd5clrx+RggTNAn7ubzURHeXXNh9xidMQzKcZg3sHsBvMThT2QGiIlmZ7Wd6qCtJP
eZy9IlXc9GGDK23M/qhM1k1TUYGIVRdzJoI3WCjq6KRIIr/TfzbTL9LtpUXUOhTJ4D5Y1gWkHXQc
I+ioGy8vs9p6oEoVqMXaTCr04vO22M8404vMDMYmMyEGuDSzMz6h3wokguUkg7MFMGLqluS2COVY
9IU4e2gWqj7Al0UAM3ovkr0y/+9FXgzJAfoO9VcVb4qzeFo0zWOtSYgN6fxcastrUYvAHlePgMQd
xXhsuYBU8+u1tXk+xlORRb7RmldqFDhVNriX9XitC29qnzI+JiLOPo2kVkCDXiCjA6g38CSddPab
ewxip9JWvUl3xJOB8nQIybYHe8HDZemr9uJMOFeY0Iy6aIIGwimgmcoktNFgBjz0MW1DRwONwfxy
WZ7gQj+82Nlh4zBLU1mFTtA+9KRyeQKsuGjbWiSDe7atXmaLaqWRP+jdYAOjYgssYEXwokRC2N/P
DjLESFJjgourguJhmjClEiQP/+2uuDebt0A862amfBaG/0fVmSoBA43o63MvVInjqpk0SCDqXule
EgD8mYaPcYZjm5GNbHmXDyQSxz1Yua3DMVIgblwQ+1WLOyroCQJtcIF/MnJvzCuHDsu3y1LXRoq+
PDD2s84+Vd5VU2flEBtTE3toE5Ajn6XwlKuDk2NQPh/fKcFQhS5aHV6rr3wRzFmPPNfbtpEhuPP6
X5pXuJW6aRSn2k6gKy82rbpRO6wsi3h+VlXTAp0KZpZR2+JLAjMqaglJS4jNjiT+IWejQPdXv+OZ
AE5t6NjQAoOOkW9J3X0cSRjHUhSfWNWmJMNentJ9HeuCAsR6fHsmlFOeCcs/cT9BaNpPqY9Bxu49
LJTAlfRKvgFXgOznY61vkzZOHKvALH+ADp1X0VG/XuJIf76sVOzT8fEpajso6qIJZKp8O0PKSzqU
XRX5Sjhop5AW70o6GdNmiRb9e2Mp6Dwu01sFCLPvTWiGd5elr31hYqpIZWTULpWPpPVMoxM50rOR
1sg0pFjxoIOhi3HsTvBcVx8OaiFwsqjFUZMfpB0acN32Shf5uhY1t0tGp8cqL8p9tczptRyExXZI
pmCrh3WwQSkGnBdlJPoN7LPyF412EfoQJlFMNCa+Pt5hppgVnRDQZrGdP+nYbzvJmBaLPP0ErMlm
dggS8cbObk1DCOe3FpudyebXvHOz6+thgGypGbAchaH076ZajP5UJ5J/+YuuilLY9vpHoZhfuG5B
9hSOOkxFH4eWI+VVj2b8/5H2Zc2N40qzv4gR3JdXkhIly7vdi/3CcC/mThDcQPDXf8k+EWckkFe4
PSemYx7GE10GWCgUqrIyM9Anzv+iDQuiYMxAWQ4GhTA0f7mhtjta2VwhOqTtw6gh9A9p4FoymeLN
hNNCxRBDZTC1Gklq3JZ3Sl7hEoZ+j5sE1eQvJJ3gkZk/OPHTg3lA/Vu2jVsi6IBJ/2NWuJYnDLwm
WQqzZpQ9Wy/OQ/qrC7RD7UGHQvmNWoq5b2+KEKgKpDofSaAuMkISbLN07cLF3ddO6qXL2ttlFDQo
wckJ5uQY73Ej3jksrJ+XYT7r13UX2goK50sXorLhURBrE1gFNmGXp6DCk00Zb7WxLnZXiMF8SqFt
78JLF0WoMpy/mY/Wk7nHbO1vGXh6+W3Fc4/WOtp/qgrEiFiIrQazbsd6wCVmozOT9gUCrLZzeRtN
vCkO17du6/SdGxO2jtVzYnUUxkySHRDmHodW9YtRCnLctKOrwIzgmIMsUTh7tEw8K6Uj9i/iQXPM
wKOZ3SR3I04Fea0WoRnpBNjmN7PPbAongvdkanWHLd8Ma3toD7txZ4B7Lvw3BdlzQ4LXJ6DEYnEG
Q63LofTb+Tz+6Muv/+JL6Q44vtFL1YAtu4xeXu1CuV6HEbfJ/ATwDr19GjXZc3l16SDqg0sEsGgM
uqNnJ/h5zia9zlxcfK5DPxsHNNh29rPsnS91A7IoZv24vqiVry/mMLq5lE50ZG2CWxQtsUs8ltMo
mQl7SIrBjkzUtw9tPbCwLJ12/y/seSZmPYDnNz0xfXBzUzFKW0fNIbnrLfdO0d7q4SezY8mx2loX
UoRlSaqhrqAEmOTqk6yMsa4GaWIOrv/iBqpyu9pKJZbWIRdbeG5qSVnPMqLZKwH6aRTUGnCqjFMG
zr69GyIhOboP6UFtwvK3lEdEF0OUYFPwxQnSnYo+YHlLD0eB0FkMsoFFtPS4MKzKxv9XsQPWFnUq
tGuRd67u7S4eOyBcSBbhYJys5put5QFAiZI0+w9lx0Xc/WMGaa3jGhuDHqShDo0d+IaVqPNtMfdt
2CTe9GLPAwUP+4Bce57AyVs7qN3PtjoaocVzuqtUZt9UQ6XvPJU5kc0K8C7QseX7rqjRPSaxY0dJ
WbZvRqvVtx0QRr6aj56PFNP6LKuKl2D21ozPwTKKNoipBtHVRGuDslInSHtm2Z6Vg/O3Lxms1sIJ
QDA2l/a8ELMIpN5VrrZZlFL+3UEmVJb9bUz721bN7uO6anxFI6/XT9/WhwQ429MxkgMEswg8GEsT
si1xk0V6yRq/qrFP4BI69XyWvO43DSHRQ90P9bHVeMfgtraZWEMWJQqKOf1TmT2Qsgyvr2brjCOT
tPFAABfsalg1TfKkYzmDW6b8u+0y3GFD88FM/d6MTdnn2lqRA94ADFIvvW4RRlPNTe2UBJ+rNpHH
OU04KF+giydZkszKcu7PYknecQiU4H6JckOrQ2UyLbC+g0i+JlzWXtzaPUczNU3D6N26vlgSvcxy
6EdEYHQLvYwWvquB9t6NDceHIDqXuPu2OXg8NtDAnJ9wr1GqNT2kjrF/+m8GTidlgqb78KzWknAs
syNEYy8ePWAreiyLxOHcusECIilt1U/Bx/L3/ufocAXP0nBbi3fZHGfgMM1oFhUWVONJnUeWxnB9
9iao1Oav141teoah/elwAB8nPohztTaztMSJAnHIoR/Akl9DODklx+tmlu0RY7CDQUV8I6BfDBEu
lKmeSluO7TN6KypaJ2RZwXxvsJlfefGdUZqfXtNLwpK5YdRV0RvVXRfkbWIoxFw/Kpk1DjIYG8Ff
VGhV0LuJ9S8+1wI7AxBuAV6Jwa8AwsvJFJ5FrTK7x4Io3KfDPPud5d2Dl8CUmNtclOUC8Y8xU4So
5YOeHeVi6HTw6MLhXQ/8IgsfgdfZsqgkM7KchjMjcWl4hJExAxJBrf2uNA69XUvu5XUtBjcVbmUX
i7HRXhOfDiNL52Ju8HlyVFD3BiQkwlEtiA8YznFMdQ2SHt0tOo87RtQv6D2H111y60Qj79A9E/4I
VJbQJ+hKHqNNMGGNlvrYpxhf6vTAKfGGSSW31lbujTLIAggE3AiZzuVu1gkH5USpwQ/rB+ZkJ96/
t/E3zeMnwj7/xaLQiNTgkbpniLHD7hS9MrkFcnyNRPacfE/18p53UGM3E0nk2PQRIEyRZDgYeBSx
yfmMbmWRwpRi/ErwXtGAZ72+mCXbFIMG0NX/taBf7tuI6pSXJrBg1n3hjxP7OY0O4FrDvrIxkVjX
j8hIfhp6K8uDtz6Yh/zeU4HrtvG0vTTco/nRVDYMV70O7oRigcPP9kOiV83OHTWAOmXvl63N9FR4
o435XIR+wUW6tO0MJ7HhjPapragPNWXJZm6+J85NCDdYFSte0ecwod4sEm+TviMYGLfu0ucWirfZ
C8RsZKRaW5fLuUlhHytEJ9VRsI9D7d4YFQoQuv1o6rKlSTZP1DlyJ8/IdQNm8Darw8IooQRE3q77
4rYNOKOueiiOixdYqSqZikiWRVOfPyZ1e+JxIgkTWwHJw7F1EItQTBHrwlPKk74HjhpSREoWNLXb
+6hsvikpALTA4RwlC9pcEWCcqPhrmPgRw29D4rQDLBr3Vu7UwWTnp0mzAeJuy6e0LF6aeR72JZ3I
kQz2joxm7sepUYc9NU99i3dhT6tf7dyhqjuB5NUwUXnM85Pj0I+sdAzf1nARZm3bhEpdO09qXbHQ
ZX11W7ExDYdxTnY9EKa+Ng5a1LtguWMpTQLN017STk+DpC9GiBhNT5Wd/hgsBuhuin6enhl7THo+
lnl5P43TQ226DyoQ/pLTsrE5qNPhoQEQMYgBxZA95cOYD1lTRCqnD5yR7ykkia5/gI3PfWFCOI/O
xHiTk7aItDnf9RkCaKr5XPsGQpf9dUsb4ezCknAMQQc+1n0GS5iD8c3qR5feaUMecfMjMdvwuq3l
7xJi9rktUUC8byf83zlFOyv2dhzcKCxOP0auHxVmvSgxe3TzNvet1nu+bncz1IDl4w9OB88AIYC6
uuKpMaTxIs2LH0eu+TFYOLimSqYmN7bSVcFghGe7ZqxZZElcZqk65XnUjp6CL0Z/gAnr3s0I8ZWx
+HBa4Mz/emEXFhc3OkvFkrTDANBQ5tHgNr5ugx4RgDFr/v6/WRG2D0erTIccVhqX2P6c3yVK9mwz
mX7IxleC9MLSP8G/Fo6+y8UYBhrjNQxFLNfIjuP/9WOF9D5z0z64vqI155SlgkrD0DQIsSwTN4LX
x1MSa4M55ZH+bjfBvJ/DOszeGSb+O0irsv28A8vki/Mx275c8WkrfqB84BiIrp63ckdetlqe5Foe
ua35s6TGF04SCf5z66ThzaHhHxsvK/F1w9GOqiDQmaPkqaq7ikA0MtGzfFd0mAzx0yoZblgdd+Dt
ZIP2hHafdri+w1sf0zDwykfKolpoi11+TGRDlCuKk2Mufor6XnvRjOoh8UyJmT85qxhSzu2IJ4By
rUhK2FnQRAqUOvul9UVDfZ9CNjBgp0ST+c5Snr5mUjgO9diNE+Z+4adQYlpMOvCZXY/aKwnH39mD
rNGwRkzBWc/XKFwGvLNTI3atxeAE4TMKWp3MV3btbukEuz+sj3xX3yUQD0MCKlnslquemxbOyZg7
fNSInUcJLyFP0f8aKhlb0ban4DpFxQ6PrVU3QCmRPnsuPKWOgwlMOKmF009syT23Ztz4s4v/2FmW
ehYrUZQibg7OTRRMfKcM3DSwAFGJQ60+mJBMSB5TMOkmyHZBZfvr+mH4U6hbuYxj2C5ije5YovBT
Wc6sI3YML4VYkRJ0ceo8d+2g3NFCI4cBBxh6j52mtL4NQaq3LJ/LkOZVF6TgZ/Wbpsv36qy07zrB
8y1wuR1/oTGZMUXWmkfapdWeMNw7FlWt7tBTpQ+sbJweK1AS3jBKOnoEGlu54YzjdChT8Vwz7XZg
U/xOMFSwt0zavtf4aw4g/rN3iUNyvAn74R3AJT2cNK8NiddoEJjuZydIsBrqqzGRperLWRV36Syv
Eh+Ns4X6oIluZ6TW852u80Ab3HA03+dRhkLdsoSZwKUniXtmRXI4QV0bHeMO6RV54EQPeF76sfaY
aH89rgSnOzckhCdrUCDVMcKQ1dbPnostY3SQzHZtxXokwxCqRisEmH+hVpH1kPUj4LVEL2jhQl3I
ScH0updN1myeUzRJPHDbYeZIJBVz24rNhZcW0VRqd3pHd7pWH3VTdk63Pg0Y39xl5Bh0xCJeA8Ko
emePWRGhkXa052hWnZ3RfKqVJKnZjGxndoRw4BRJnbh6WUSMK+9Z1XyiUixDZm5tGYqaKLcsFF8o
/12GHNCIcsMgSRF51ZsSfymqt6L6cj20yEwIZRDNG2JjUPDxO0oCI351PTNgeC9ct7LcMKuTebaQ
5Uo8i52NpqhOtbiYU3ZRnYxR7HQ/4k67Uyt6yAxvrzaV5GaXmRS+D5t51dYmTHqAIXPe3ZK2/rRo
+VUnyq2eNbUPoGN0fZmbdwTmL9FsR94CrJlwtRuxBlk8Bz5uRu5Nmfvji+YnN9Y9x1yJ+a1/txet
RSmR/5pTH1Hi3OyyF2fbi6p638w5fP4/0pzz0YY6BBgyT6QNmr128nbFbVEF1XcNQnP4T0XYUr9q
QpnE3R+HXH3ns/UL132WmZ7pQIwRQzVsV8c+7Xw2gSEbvxkwh6ETodpQHtrAC2fmdzfOsXmqA1nO
sYY+Xm6HqAWXZ+D+G5dIw6DNdaKTbviEtYkPpOe7M6JphHl9n0wO5KQYOrEDNJBTT3lV1FHmD1uh
9ezDiDSA4A+Jmb34w/SzVPz4biEEeCvDZOdA8w/U7+jhNtGSh/VB+V7+niXIqsXdrnwOWzzcZs+5
acA80obvGN+G0oBisTCv+MEqIHJM3b9m0lq2HhzTy8CiBSDSEm7OPHFiCQcHSI77ig1ZUELBY3T5
7M8F4Ce6Rsqga/pEssubIQzs82BfcjSwYwpRsmdKP3gTrv3iT6nogSbVPjZktYeteI/8679WhL1U
E9IRSkBfoZvpfVnSJ2NuJLFYZkKIkmkOCcXOqZC/zPFdzzU4KThMw+sxSrZbQlyEJjlN7WrZreqz
Ur7a2XtDP/43E4IT0EFtmiSFCX1+bwczmuZXWstGxLZ8+zwzWn5+5mmAmqZaOyEzot3PlFXhUJVB
gRxGq3bTbEpSpK1NA8Em/mBUew0NUHVG1aLsiyh3bB9JWdCZvzVXNgG/dWWhaYXhdNCG4uktfH8A
7BvdowNUlbtMfepdBQ1TkIgcMq3JDyhzWSfWTz9QWa1frn+wrW4ZCs9At+J5sYxxC0doQp/R7LNF
bMcagA+LT11JqD/l1ZElw3tOoGKvuqB7n+NnVsAvr5vfStlcAzCFhTt0PXJtTcgG7BSD44Bpg00h
wug6HnDKIRl/Xze0dcAw2K0BGQQC4tVUK0Lx3JLEK6KqHU9JEYeu1z5fN7HllucmhITdKDU9Y8RF
xO9oiAHToB0qv9Nr0FZQ38v+zZPn3JxwCurZaD3kT0VkZPxDrYYdYzoD64ubhekoreqvrhMUgnRT
1wCHxnNXbFNUmTuXuQdjGmZRQOHTx0Vwffc2EqhLE8L2WYlnOFCsw0G75QsQeKBB8aHuush8o99J
uaev6cE+5e8yztONOtClYWEjE64X7jDEiFl3dtQf+wc2hNmdGY47+pp8b0ggew6tnX4xCFAEJCgc
b/WkVyvLK+JegcFuCJhtBKo5fB9VyEBVtiQer+PKpSkh5M/t0HsQoICT9GXjt14KMs0kyLtTDX6x
wGTJafCI5EuuI+alTeEOcNreLEYV+2lM6b4oJjBIF3sl1/+WRBOkiBZiMt7hKDyu3q4tuiiOo8BM
3VkhcoMg97RTlnmSCLU+1YsZE+0aUJ/autg9Yw7PdS/LyggkDV9aVfuWO/qnYg33sauWgDCoMq6Z
zU9m4SGBgGyC+19IpPnUuB5xYNArXeTQM4pnmGh7bHm9T9Tuk2jZt9JMZT3xzY9mWeCsBu8O4DrC
IdB4lXcqWzis8gozB0YbZWPzwmoZgbPMjvBeUcvR4R147aPYap5nE1/Mbnd69vcgDHw19FT/hHu0
24T7NCtnzqyuLiPLBAlPme34eDIn5rtuK/H2P3/VZaYNU7i6UT6xDdz8wveyyqwoshFHLPMSr/Jz
nYCmf7Lm+SXJ+BAuydytYrb90zwidqomaIc1TLOHJjJjC0U7YzwOLl5kHuhuIVex0H8WeXxMOYqK
GajYI2uqPT9vM4ho14kaDNyCpjGdLd+ivN/ZpNQeATmpICVijmGlFODIjacaMKhSn/H881zn4IDk
lvga0+un61F7fa0ieUBqDI1RBDR9NfeTjrlexRbBiIwNhLlX/QD4WCa/vX5KXRoRUhSjIihqug6J
Yi//Sol6VGwIX2CxzBg+dGd8MtWxwZRkKpveW68OvKsapsYQZZbUTIhkYNZqODibyiil7p0zob0Z
67u/3cBLE8KtV85ZDU5lnDsrA2tK1j1ROki+0daRO1+FcLSNup4UN8NZyCbtszXjozuiH6+PRXR9
KZt2dOwSoge0HsQKyJTr7UQ17FZh5ze2TTHZUOxMR8ZztPlRkMihpgRJamhUCdn/1HUduudYjp3X
eyNG/bvLqSkBTWxaAfc0iokLFYDYWsjUfPZijyFOccevh96vytfr27X8nmLcQN4LLCuY5TToBF6u
g8/6lKTlVGImn0QAV+0mDyMMRD+Z1nRU+kkSpza/zj/m/rwDzh5NUKtJez7OZcTj6aFNMWbmKT86
PZEkHFu5DQpSi7QWQIur69I1Ros3mOSNWhOi3bZ5MHgdpTNaWxCUuL6BW58IiuRIpUBXA4yT4Ah6
UjNS2DCVKO304do15uaaIpVFn/WKLqOP8PpfLmOidkv0GaYkcCtTieacVJEJ8pBDXLcyld6tD+WB
+xDYUgMBVexlm+AahkqZXkam+VRBPWnsbwHeCa/v3UahDOMsy7wqgGGLToXgfX3Vp4abOmVUHiFn
oH+UaGdlQfIKQu35i1xJdvNb/WNO5I1pmkIH87RRRkPHnxWXnIZeRiq0/k4XKxLJwVvALT0gW2FC
yd4q1X0zRjUJnbw5zUojo5z9g/0ST+/Z/jmCV9S10adeBmt9WIAuZtemOzBVdkEeAmd1R9NQ/Qk1
57C5f0MpGJopMijhhpdgnFlHqVkFU+wK388sAmZVUOREBdUwXM5+GAm70Zvu23U/2dhUmIGeGUp3
QKeJQaoZJns2piUM9tV3s6YPrMIMux0nJ71XZBD/Lae0VHRz0fy3kW+L+MguNvEMK3Ci/wMl1KGf
si+CRcqLvjV30off5uIwiuFAQQwTBSI4EjCvnGKocvmG3ddk9ovusfOCeo9aCKQUbNC/YMh42M1e
oB7+xRsQS/3HtpAHE6TbMyewzZEucYWHMVJAh5hBE8sUb9ZzjeD5hXIQ/mBSCQMNQjI8GV2bMlVD
RInG23o/HtodC2Nf9+tgOFz3l61XPODXGNdZelYQ8hNsqbzjeMjHyGf8MTQXzehv1ROLih0CZqh/
t/foVkNTTGZ2OW7Ccbwwu8Sfs9stTnK1yFWY7XZTqIU0GL9hYG+nRG2EAWYJwnydjy60zP+scTmb
Z8aqputSrnslcG/D42T/LFB30cwnyzwZkBcH7tC3ElNSz9+qUmBsY8HkAIyFOoywsQnVxxpxrEKj
Rw3mEMhIXA2HETqyakhf2Lc0uv4lNyI2ivkY3QAWCGQC4uFwS4foCoAEOPmADeinxGN/n5HgL/dQ
WQdSHpFMuIK8tiNmPGRVhBl7qATcKOOXiUrSuI0wCYqvRbRkaQyvyn5KUaIoNlVVVCJ+WAdFoT7e
Udd3aitsXRhZ4syZPxS9QRxNgxHvpXlNAxLYb0Y03LY4YSkaXdetyVYkZD1TAYUA1ACqqJ4nP22O
gNQ6huTFsOVsC8kwZlvwdMalKThbo7i9NRZ/nA3NvF/VLt2jk9agW1U/E2icATF0fVVrAhhUPAB+
BKbNgDdY4lMLAsnWOIz8P+7dPM57cs+i8eQEcR/1X8sdPyTcNySHasvHgUgALB7EH6DvEPbSGqYG
bZ0UKYNjH5xxhm7qJCkfbdwx0Lv7x4QQ5/N2AvH4iGpOquf9z8qskofGrvQD9Zgdpk2ih9c3cvmV
hUCI8jYkEID0xpy+GH9HUJjGqQl7CCO+F/+wIcTVW4eBNxFPpJQjmxu4iF+iLAx1PzGLRN1G9/oR
T8vefDa+m4Hmz4fsS31KoP7lRvkztNylYJKt1AugLhPWkPsgOgnOqTAzj4u6R5aQZPTDU4o6GDHb
cFtk3XhP1HS6BXTGDHnJcsh6W9pdMelxhOZl+YrWhvGdMYqfJD3mSvKaOa+NR5RwRFPJR7FyBrs/
SR8wEBJLbo31wV3eEd5SqwQP2+q5UtcpS/FoIhFNejfQJmDL68aaDimUsCSxe+10SLUR9kBdjj+g
NroMSHVSQHgFDKFRXuovg+qeHEt7VCb6YKWyXtzWqs5NCbGvJkNR8jGGEBtamGGJ7xLkGHve1VMv
k+TZymPAboPmA+jhkR6KV9Iw4OZtOJ6wsWOyO29s+D6Li9Y38S39AfW0sNJrd0H+e7vEhZiBrQze
y9xIn4Rb0Qq/CXTggDkEAbKYUUGpkJVjj+zNwvBOZO2zm/bgPce32lO/M2zAOSFEfoDKwfWzvTFq
g3MGxcllCguVRjE/npyC9gCCVZH7njybAZgJX/qDcTcFWjBF5okfZPjRjfN9btBSLx1JN1oz4xqS
gFxj3xQ3/zU73fP1Ra0daFkTqLcQhaFAKn5UL9OKOXZxnynQbFCqInDZS+XI4FRbeSkuMyj4YNIG
Y2wiqlmj4CxUOLau+a63PkRuwCfyNPrszR58Fhq7JmAH95RJqT42XAUCEQDhooKIz7Ya8FmA3Fh0
2yyk0u3oa2Gz774o9+AnfAcO5Nb6Xe2zvQwHsxEAoBSwyE8iA0c5TrzYit7q9dapo8lpU79t6JcO
j+CwTvp7l3aD5M7ZtGboqFegDrxuXhcGqNtBDVJHGH0L29h+oJoN5WNwqMTl7rq3yEwtDnuWasUx
6QdexTXYYd1AqY9xk0AH+dEhX67bWXsl7s+zJS0/P7MDKEHj8gpLGvpsny6qzFN217Pu7bqZ9fm6
NCNET3AcY6SphRmPlrcWSQ5Ta8lcf2PLoBe+PAEhprGWynKtFjQ6xoCJGds+zq71s2QxhqWU22Eo
JI6wfhjhijszJXydMY9zxaEjiYzY8Mt6eJl0UG8wsF74mEC7jW0lqorm3U5rSVK8sY/ugisFyxuG
fiFRcfm5sjTpCGlUjKbSZp+ayW1FZSY2t/HMxPICPfMI6hmWOhGOToer5MHQ8oiqmuLjnXSyqfPX
vU1s5JkxIcVJoYAwWe2MunDdNECosTurKz48UkqkhmSLEj5YN1EIrDiMRPpI0wCMyE9F0ZTBpPCX
Iq4lgyXr1BSLWsgvoFiByrAY6UF4qCSNiY+ECfMblMR9njcHY0xPGcWISdt9/vXZgjkbHUAIY6wh
C/qQj7aBOlkE5ZiHfsxOc95L8qztFf1jYtneM59A3gEtzhQqtIYNdLbr+mh9B4qFKG/sTXSHry9o
82OdLUgI6gQMAIk+6gRlByS209NYFGHnvtuGxPk2D9OZHeHJUtKyz8sJq6pZFxbEPCW5jBNSZmIJ
JGcbN1n9ZAMxSyLodp2KjO9JZkhKQhsR/LwzKfbt7bThU8zRWtGHmYM0df4Es/BXdHQkr/+tr3Ke
AAtfRZ3NvIKcNLyaW/PeHhwQRQPrOVToAs9W9vvvfeDcmvBtOCmUYc6R2TsWIDIa90zfdAYajRUU
Z6oJNcTr9rZ20QDIwkSbykHRSwhEWaYAGjOkTYRHOw3zGn3WySXGDvOyMn2jDSQaXi1ntoRglDTj
5JWobkRzUU9BHuOtAlU3HTzL1PZVhkSNZ056YAgVu9xok7DVk78W4sREh4FSBLgBFo4s8SLBdIdi
zzO8BpT6O+aQ/eyy+7gkieQsb+3rApZG0QEJ2qq9yGdjsEheN9E08MEfFevGnJyHMSWy219mSNhU
PZ49sL2XTURYrfuOlz+oaj8ElIHF/LqrbAVDVJiRwzuANgG5cnmm29FtMbJImoh1WaAlj4WLB1jn
hNp0pM0k8cuNmhuaOeBSQA8GEqCmLqwLqCW7N62ZRvRzDLMD+LeD+JB+qGEVJntZLXTj4XVpbdnl
s3g1DPUMshJYM6Nm9K39cJeGaEzcmK9gBYrK3SDnOJCuULhcwEFfWcSGzf8g+ztg6b2g962beqeE
9vP1j7fhJkhgQFeCHMpEsVJYoJm0ra40Bo0s9QW0UYFXnjzqSjxk0wiqHzp0ICHzJCYAwOFPU15b
2MV6eKhHFjiTfQelE1ktcQmClzUw6Pec2RGC5OiywZ4xmIavZex18M1lTTB8wQzCs3Gng7o7IHvl
mEfKrYcGyL9ZIwgbsJt41GI7Lz2Fm/nsUBNrVD0a1fTAMfVSyIhfth6VHvJszKOrqGyvcO+2kqIM
oDoU3JhjiL4j1EFfrMqfE/8nBgNfyQtvdv8fb9nlCIsbe25Wv1xc7/SmQkqbYlxsum0fJr8KTB9Q
9cfyRtYf2yj2YFzsbInCzYPPa/VmBltLI6k4aD8WW2Bcj9Kb9O8THnAx4Km8ID3WU3Bjm5aYsEQw
hnN+HacEmtKJ/Xn9gG08jWAD3wq1AHU9AoeLIM29DGWAMnPAi2K2DKSzDfdB1vCT1ePPyUhfEadP
SB4koXLr1C3zEbjBYXulNqLUXcw4AFKRmxh3Dbef6GQDuFgUicTQxgWAv97TAYIDbdoKUqA0vKrz
bsISVZWesrrHpdaY3p1t92pgz04VgNReNnclMSoCCzTmtYOWwiieZl+LedhVBihupoHcT2m+19Ve
QtSwuZuoOqMptuDeRCWNuJsnoHQ7JESu+t3h9pEZ7TP0XP566gCUMEDRAHKKScZVHmKaAxQ64hn5
AcvvstgNbLM/2fq0u+6Vm7t3ZkY40F3P+4EZMFPM7klrhxtTn15717gdRnpXKrnE3EaufLEq4Uy7
BW1tp1GbSLO6PVGUUFeeJsv0xySTWNr8TOgjQUAXbFUrJIHhpGClBdst9BNy148ti956bazsoB3Z
f1zfQ4kpsUba5kSNVYZFpdDrzml7MJTsYSjt/21FlpBeNT24nByMgwAoGAeJyjJ/zOsHpS2j68tZ
fSMMoSwyMSCyRyKwIrcDpoUa5thRMJCmuFAeuaoD5Xxb/TW5umBHSG+6whqSFOPlURJ/S0F/xN5H
W9JxWbcxYQPTsybAK4hHKNVf3ldV4aLC0Y5tVM6PzdEISZCG1AoIv8/vY7/esYMjBVat7sg/NsG+
b3kWXhJ/7rWzVLE0rX4oZ9hMj+1Rcf1sByB81B2BCpCPf64TU8TzhSIQg9Uu0m6x3ecCI0+LIe0i
5ZBB1+/rMIMMwDdu50N823zm9c4Fm/XftwUWq9BDRQQEABOTO5f7Wqb5GHdj0UV/ePVAMXa03V7y
rl4/BwUjQobfxv00NDnSJ1u7YQOEbYHxy8pAoY1PAbhI2zbMSbFvKldyj225zTJWgF1dhEFQnr9c
Hm0yCAsDfv0HatHGvv01ByZIi8ir9bW9wdtbYnBZyUVataz0zJ4QhauSFgZU97pIJyA0TUAqQ7jE
xCpICSaEL9YbKbdB1AsTZXZIDQtigpp7MyqypawulMUO+psGipfgCRYbD4OGN3M94aMNOvEdYh1N
dwT17Afn0AbVPEmsWm+ctgwrAKmwsPYCLXn5oSAEzVqXtvB+agQoce+aeJLk8+sFYZh7gRlDzHWh
el5+fnacvVE1q7E2uwg8o6Grv/P+Lu6fAMIAmdGv65F30xQAWlgR0kRdBH421OtMo7C7CCzBHz3/
MVvoZbrpbpjNYwFWqOvW1h4BriRsGniIobu7AhCmhZLWXpYPEUfAUK0Xt3kq3W/XbazvEtjAEULz
Z2GCEdGDJfSYCQffeNRCybLKD7O6M9rfaV3sr9vZXAsg4SjYYPR4xWy7lI3cqquHKM4Qd4caCk35
D6+RcYGtcng0DtGm/K+ZxR3PfGEAyYpSQ58cMsXVjUG+e1rtW/OvsQYypTbDuvmksirmRiy6tLks
/cwmHZXOtifYhO7SGE6h+zVLAlCnf5IjmKoBkJTy9my4IVaJAs7CbwuiSyH6sbyo58ojA0bGKsyd
gF6vhRiLD27nh5KbB1bawfWvt37NLvsKaDraN2jrrxwfoIQxmeq+j4o8TfzZ9AIDbzAQxtxm6fxI
qfpWl92eNk+qmX1r+7fZ/nTbHxgGeUhUs5WcizW8RPhthMRkgmKTo3sdfhuD7CZVC2vrgxlWEDN2
X/L0GULvu64zoty7HzHzkmiWT/AEH+l9b7Cg0CZ/Ibp3Cj2obDA7Ve3u+nZtfh9MV+gqLne8spaf
n3lE2lPXTdyhj6rKi9KmjqDrt0+gC488P1DSRnK2tpwehCqAyLouqg1ijNUcVirE1vpotsddnaHI
oKB82A0HOj06deVbGBC2s9fra9y4/FEkcoArQnwHbk9cZGEbbe1Zcx/FYxbU9MusUh8l0wh0fPc9
7QNCnQjMImGff5VY3ool55aF4pEVG2rtTliv3WYBde4hzOBXDt1N/GfCiqAoh3BG/yVBabghPxUF
tE99doqzj15pJF/6/7ELUJMC2AOoFzG7s0snjnFe8Knj8SbrEh9smL7ePE9Of5tj+kDFpHY78Z0r
g32vKmg4A/jmgHzjmbvmMG4NE8/oyoRhkMdnyX0HFs6am0HChwOhVaAQ2TDHcqouc6DFoosxdFxJ
6DMIXm33VpPTcVkq6bTEZxa1b3owFwF6yscg5ZYj8et17nBpUPjOndvESUWxxM6YjNuUKt5DxgxD
Etu2vAkDdggYGCJFB0XIu9qhczxiOH00anZgzLctc4JC1i3eeAWA7whshHi4oWSAnsJlSNC4kzmz
BysN5YGCqdHKAgNvtuv7D83+8Dj3x+xoae9Ffw8FCXeyQtP4cv3cbHnM2a8gDgJiBLLM5gFgzRHk
eaWGZ4il4twwf7KsfY75i8RJJF9w2ySayfCWjXkzayTpCDauPvLIHTAOQeOOOy/uD+1g7DPIZHfK
2/U1brgMcFfAtS8s+uvJs7zT57p1lD5C+7JEM8Uy5xfKWiIpMW3d+TjVJpIZDR91NYtrFFVp6Aw3
MGl/KY1+mLvXjHB/ct80TjFRlyJ5T/x4eGxqO1TIbzb/uL5Q6W8gHg4I+OQ9lNUgSabtO/dkedH/
MXddS5LbWPZXJvROLb3ZmJkH0KSrrMzy5oVRlgBB78mv38NSazqTmVtUa19WMRGjjlbVJYCLi2vP
id1hmWx6T6zXgrSaR7Y886wdLXqiwz06Xwo/hchExKylmG0jUNHUQuw2SrYGv8NMM4JyxuAcyDth
q4/7rBXzDj5j0gsGpvvkjVGD6Fe6a0EBUubXsQ5I8MB/VMLc4U3rcTQswDm8KArdzjBl3rW7LtQI
leqd32bEAhSc7ydoRuqvzYyv6kZfROGwVqPBqzCgXhr6Kigv29DYFK2wMIFLV9Y6oAQbp2SaHUm/
3lE9Nrr9R4swxXNsFCxQumLSGgscRyLSBCildU6MmDBbe2Y+GdGgam7T1JbeZ7TnNAUySobRk2DS
Ec6MRvHAQ9HAPhMoCY5S7rKQqFVI8kK7LUxtWaix07WFE7TJTWOC68YIUZBs85kbdMbqYnYBVSwk
9QG1PH03ua9YLBOKGlml3h7z7W3+lCpz/Rhn7M+RlNFcHCyz8juEVyaW6cdKc0WZEqx9wBs6Rms9
ZDS4k6tsJ2hm4n6/vWes0JHYye6iOpebZVbWX2MTEmIPqVl+L2Fu+8arc7AwAb1GpojZlgXmuYHc
KftuGOXgMaiKmSz3uYfraC2TV1/OCjRkU2wh60khE9VGlZOT1FafGGrHbrrXN2j1m+n6P2/dDtRj
Yt2Y0oliTKEeaAyuXbbMPOYKNrMVikmzyp5vx5zb0IltY7Kah0kNgaKSL/XIvAKDnhMlweP353bO
XzzcTnXSruvnflx2HR6OshneW7VcBgVbJ91ga2p8Zw7WhWUNL4Zc7zIxmrGnpw22o7kZU63YWAwe
TM1N0/JIj8ejVBcDdQaHYhRSDZYcZXkdxqa/FYliupYjrWYWPbpQE8/xi//iK5EBR3myuZQNfTCA
f3RRpCAXk93xNKvM9UG1i3kVEN1QkqUzrsdpcX5cLUg3fgj9OomDK9IVfl+WA4T21UWbDqThCfhF
GidrgVDf3mT0Jkf/l9oopEbDALpwZ6LUsxp1IH9i3NH4UkrluOgW1OOSgZRomjtV8avtgZNVyseG
QNMGQYG6wMLJzbqq4qsMvZ1FnK3lvJuxOWet2sGCJo6ypAg1OK0bWDWZ76pIe9DbuWmf89bmQMbE
YCsxZ1zJsZyoRtlcxqCCw1zrOne6ngwRse4LO8zJ3NjC+ZWNQ25IgmHIdGLjSlZbg2hhZSwar8aw
rIVfpkz5OqefIiYGzUSi3ExUiOBZtYw7XbdpAVy0mYs2/pbpRUPvmYKVAJkWWGHH2iAkTW8Igwwp
PentRHbiy2CTgKw1fK1rIgveg+rpSw5uziAh0hyO6DmNx/594XCM8/7j3x/cuKYQkYCQuhqxsBv3
8F36Pbq0Z8K1sxZ0bMgCJThY07DYYymZEmYAS+vhFYIbO5DTjmC2ZQ8+1Quh5leNYriDxp2mZR7G
FuYqHucs2aHwiX5anS9ESjFAP1NiLqTGBoizF1TOON9hAsPTaZeztH6nfRbQnUOhk31NMR4jZxmE
Sq3ppmLiSUrhYrTlru2Am1mL4FpVUpuZ3YCwLlgLNJ1xAkb7fKJWB1s+8TbMvsVYa4mDDdOMdOIH
q69rTSOq+ZLnmR22te0rs1W6OaETXdYaXY51vYVQBXG5Ud/FIoYN+xZIocqw0BE9NnH1GeRIezF9
Y6XdMk/rlRKZTwlCE6ljTpQFKx63l5ouPvq8mUN3O2usDs9lcqerCGh9YoxtaW2MOSxy0DuCprOi
QA9VoArgg0jsOVN19oYfHMXkKVVKtIYEmQiZHPCtqlERrgHfoBFdtXsWekD+K9LcSzr6JN8c/5TY
Q6x41mU61qmHQNHOgVEeR8ZaiXJHNPx9omCc28zdSE/XNev+RpxwsMfTVHfGBV6GGW67oLwlwUWq
XktzAyvnFQ1EVohC0DYyrSVmpcGzVsX1SljZER8Jrr6sXRAcOEWdeHhPwUwTuailvc9Y6/PG5Kfg
6dsNmGPFinCWEaC9kStka/ghthxemERx/YoIDsj/ZmSee+pGeEAUM5GcPoG0wSNk9BqFzHDFjY3h
DUvTUSKnIiMIMnd0hJvuXMXxrCt2IHTqitGkNNiQQGgQO/lgq/Zwy9eGC+yP3oP2pDdzE9ijQTrR
2J+rnFb4dfTGD7ksQWsSwWnFcsk0gCkkvT10+c33O3r2Qh6Imhyir4aFpQUQpWGWVgWQHuJ2pjid
ZIA7tCGxPGd2Zk7wK3Q6eGXTfACBYozN9OE2l9K9oP+d4OvwuCaPHAt7ytNRL0tX8XBoBQmd2DY4
0QqECdyJVNLN1TrnVjV545C0M9qeQ6YUtC4FCnTgz6Efz4mYvGIgBJB5ouOkcjRe0IL44eP3qnDW
kByowuTFCkWWYNIX3leehCTWb3rjFUCp4GNBNjC+ovSxlufu85z2jX9/oAyB5OdKx7BtNS837cCe
ACq976zApnoO9jrcrXiuRfhsGHmoHpMnqLUapU1zLLN0JQ+zT+l17Porxojm1sAsiZ3+YVBhvOb6
ds+/tz/396sseLBYBey/OR/1skVO7Kl39fuRD6HPHZ0I1dcguxKSWalnrfSB1Ekcx3HfLDGH1LHL
1fAyWEgv8NfyU+30jr5pl305cwFnFFWemJTWSio6aNjgIId7p5SkSQbyvar+L4eIkV540OiEnoY8
eVCHPB3NlphcNvVDM1yCI5rnm6wLvayzANN1IaUgOQ9uffNeS1O7HPDcd/tEuP7+S84Vc8Gi8PNL
JiqsGTXPtRRf0jxG7/V68AxPWuqfAuEudSy7UT1jAYI5Yq0McBXOTv9+9WycvBUaCukYd0NCfzqx
PfRiX2cG5LdK15BCE7ZlUywjoUAPXyB+GkXMLvMqAUZl1qmEBxYq7rLfkFQIOMk7BscflCq25CuX
eoooKxWaC7lsdJdKwFjQVUFyhHZoNkOXtsg9a9G9n8jSWxync1iIZ189NMBgiHREJZ0276fA0+zC
Zoz+dEcMECb093EBSEo+h0R6VkEPBE2OjMag8YgtCEraTduqBNQnM/p51pQeSJjYmAqYNAYzcShW
uhPiejmW8cPwxuK9HSgFieN6LwWW/b0qns06joBPPzZwamCqErOWGbIpC1FcDJ7kmLUTOlG+KJ2U
uqoXe4nszcIxjbf5RP8OhE7sS9HVIgBWIbSOP43wSZHh1qs3PMZUVV3ZUnTjx8DoQGXfqN98JD++
X/OMzkxtTZ4YKtI5kJ7H8H2Hrd7ENpcjF2nCGUlnswMH6xzt7IH11tKOs1SBJDPZdJqCXoGLLn79
fjXnn4gDIaPmHggJ5aE01FJBZ0zu1C5qYtTmSBxrlgNewM6myxKzHp7pfon9r7fuv4OPdP/HaZX/
/if+/JZmPcrptJr88d+77CO5qYqPj2r7kv1z/NH//KfHP/jvLXsrQEfwWU3/q6Mfwu//Id95qV6O
/uCCsrHqr+qPor/+KOuo+hKALx3/y7/6l//4+Pott3328a/f3tI6qcbfFrA0+e3HX63e//WbjlP6
r8Nf/+PvLl9i/Bi8B5awt5fpT3y8lNW/fhN06Xd0JgCYH6EVuPjADP/bP9qPP/8K8wcj2MLYNoH3
B9qSpEVF//WbpP2OtnoDXKsYncHPQGPLtP7xN+MvAxESCsrA9DCN3/78tKMz+nlm/0jqeJ9ijqHE
751cPPw4pI+0SoqFHmD0Uhzrit6D/ELtUQ1i98G1hkcH/LgRYnfEQZ7lWMuDnfkh/kjc6P0d3PMv
cejiQy+wgWbnEyY05E7jTAjhrbRX7Vrw10ZtsyV3GwBUEumKyWBVtWOfACzBDmaxCKc5pBPpk4vB
pNqX4gZv+EhrBxJgO98mG9FT3GCe0e7MxmLsD/SpoF5HKX7ajwRiRn+IIyt36AoRF8oMw1Lfo1Pn
Ahgei18cixsXBuRwGbP4yAiOIfzxKZp6YbVs8HGKiFP6EgNI7V1qXn1/eJMH70TIZPfEIijDpIeQ
NH9jZg97Is1Yxz+69if6AYR0EIWr6OhDJ9E0elBFQe5NnFATRGtwTq3yXAEBDV/WukiKMCaowtl+
j3ZqrpAAKGlVficNDzkqCxHyXO21LyVOBvMtGO+chm6Thq5KP2RxnxTg9dFLYna+nQmtHTX1upSq
N0UNnmo1fwSDpism61rayCCCybOxO8T/7OrKzctqX8rxhVFYd3oGxezYjWplDsO/RyxE4bFzQppu
s+6VJi+h8l5VNXqC+r3UdaRVpb3PWo9F8UrNOrCEb0Jt2KWF6VHACiBLS9rsRZe2WnbFIyA9Cbea
FjtRCf4ANryYlEjyKwZ9HapKjlbs0J1IEhPx7vMgJZeKIa5ruVgxDPIDcedRqcFf1OG3wCtjxqPW
qCuJXmrqh1Hs+vqCp9dBGdlRUBEJzTUBivtWHG6HAJDOQOgcqF2rKknD9zr/UBUATZoSybhl+zGK
EPGzJjISFDdGteYhlq1JtiHkyzx57ULLRZu9g0YRkkkgC9fvxTrwwKfmxGPhNwXEbveYyXtKS1v0
Dacpb+mA8FCUnUzhTp6AkrA33NCUHiIq3dei+iYmmSNVgW1g7gLYWW6t5xEBK/mmzHNX9M2dFIp2
glqaqjR2kIG1KLtRAYtZBtswvI0y3cSEQQxye3odML4wrM7puzEiTUkQ6+iS7F0MNIFwOHLKgJK8
WpdRAK5m0E4K0pUhJKSxpMuwQWE5uM/gPQYjc2Ihr00mLZgAPkVDIX6qeIFW2Gr40PMIPAX9ou5L
e8DgWsw2mFNC9n/sRfQbQCaHxCw/w1JDZ6Lp5JzajDHbTy0nlcKlHykAZn/l7S1DWjuJbBaJqx4i
DZHblSzYqKS52aDbfKicIS2doQzsqh9p4fdJsivZsi02opESzX/q4T0VmmVTcCcBzMtpQgmHege4
WTbsfeUGeBZbGmpOkbWEN5Hd5r6TxbkXcovUoboQzCeuvZtU9qQIQ6iytpUDAEUMqFf2wk7gIGYw
X4tUhF8mkkZ8l2LDK6l8DdgHO6sbz2jQXKD3KDQWuJ+oRqxkdpP2wlpq93mQunqvrQ1+EZv6ndHj
4PR4xXuRJOOuCaWtJY9J2njo3wM4240RDsuIrwAwTxI1ca18UymGI4LjPCtvoxGHCRsrS8gCFW+R
fI3BfJtpt6n1yUu0Vyk1Lv1zFF2XlYEe6GsL9h7xZK4AWIlzDxwyV4Wyr3SZ+O1z1udEkKylhlKo
CE5wTQcVcJV4apq7tdiSLIihLyCnCkNbTm8UA62tb6XZEEutSNDF45mnw5WcXmrlA0AJZeW2qzuY
qYdCx/+1zO5bupTVzBHlT4MlXh3j86oBXC81prGCqxzF4C7ZcnRNNWFxK0t8CSSCGN03gIwW3nsN
ZOIFcg2SSNT4oyx3FW6kIq718rkvP3pekYoXbo3ota9MouKSZmA4M4HgFmHYMJU7AqINMM0B8UH0
HU1eDdGuKMBBrkWuVOXrmnI3zKQL0fcXRSR/BIq0ztUArcTIjyLjzTRcorqAnQ3cEoUnoZHHrlJC
hce83xZNTKzuXui6RaBciuV909ybRmZXdWDrXWbrYNmy1M6p28DTkxepeQmquyHZ+z6YI9i1PDKs
B58m5uACzbSp9aCLmWslLdEBvdJdAxvIHaqHvu/dBA3t8NhJogBhQfK3YhM5Sn5fW2whg7AsFfdD
tgyy2x6bVeAbrVYiibaqat8tgQwhGb4Lgs+V3smLwl8MwdZXMObaGiQPPnXYMsDN2Hho1zJ2saED
aTGGDeVMhIdhuAK0mF3h9pZt5oqD5MhdtUnlwUl5s2ybApACqHu0IuKIh7IBqlAd4tW4LoeFyJ/T
cgAnfGM3uZxgaE0jIfrCG6NZYqJdMYN1ULYk1LYMUNeBf4/BQEJFoF4Dpaht/UuW9y43YQqAKUjR
b+crlKhZaMfC4KK2bhfJqoQOCEJEoqJY6jIFwYKxllvTiaUbBUX+IEKDY7etLczumLcCvoRjrL1D
pk5PPlRg/PGrrn+orXsG0V37Jgf9xk9LADQGbpjAsCmRXZgh6VWNJP2NiNdPz1dtvKeKCpRAwWtS
wzGLnZZb6w5ct2ZqLYUsdrgqulKWOioUrI1Atib6hOPONnjUKKxEUlwr/quFTuYMHE6yLMGMv3E0
2fv54IrdA28vqhZM1mJxZVUPVv7e9BhpKI2lnks43WoBJPcHHZLQ/QszK5suXpg4dAXMHRINFOwL
rZAdqYyu+gG+nyF7aSzgxFTMNaP3wrqP/Evax+jnN+w+zTgpm8ouaL4WaYNzh0da6dJSjus1l9la
BntbD0bIPKVOMe6fZhHYbw8HmpJIpMvQ6olvSgu9jT9pX7u0qW61LMbUJQBeQ1EE08ctD1xMUz3o
hfEGgucHucE7ICRrLcQgnLFNeL0DCwZ4mVo0kAeKqzMZO+lfZuhAStTUbUJc5OIp7y70hF+Edb+G
5cZq/FUg4FkrrGLTqDehgcukvooW+hWAMNQkr4UFDmn9rtc6V+K5yyRpJTK4wda9YNJlXVgmARAt
oYZ0FzLTjc12IXb5ncXSLTODTxbixQ0S4BYm7Q74AUuxkhyRdxnBjC6+lkukjd/BFwDkk2jVFAFs
imKHNd5uPxG2XYA+Oz176hTMlfNmyIjSwXWrM/Wi0uhSRLQG9S2u1Ea9bQR4J/Jtp/R2LVCMMqlP
dRNygvbrpZoA/1LMnuCyrAsZRQbKSYWcVAD3SoaeAq3MrgIKoEUAAdgZXD7s86bl1u2AtnlSieoa
CKeXw/Co1jhg3RSu/EGFXmblndKaO1XqV7yKtzihi0bTWtIbnDpKUN6wwfhopGrn5/2V0KaXcdvC
L03JIKkfZm1cV4NJTG0jt9U6qAS79tEg1lrPlVbcJFF1pQ1I3gWdU3F1WYnhTu40O2ve/Cojg089
FirXlRw+WLWqEHnIVr/qwZsj1DUqpxhCw0TGxLsGxoPFLCUsHHh9dg+2rziZgSiYJjIRJByLmGTF
GihWnuW8cNRFtNd2Y+BD96qLBA7SmP3j4PI3Yyt6siMuwXm6+H59X8m94/DBBJsDqKpE/ANw2WkB
BVF2SI1x4nIV2Qq6PzoHZfMNW1Mn2gzrzo3Q9xHs5mAMpzmzr1Ufyp1UVQQV7PJcg1zEFSuByK60
7JZAbfQwlnA1D6o/nUQ6kTc5SHC7IjlgQl7jdU6zyhfxVt4369oZWZH1S91l3hyQv3Ia/mFvMZyM
aUlQMZwMMXJaWVFlNuMaW5dv6CK5S1+bx2yFZNYq2sH0bhSRpJcqGgDgT7qY/C49JBJsYDk6rQe3
ZV/ZgqNe4zqlc3mFMU1xcvA/P06ZdBQWPOPolcDHwXPOVqrbbehr/Sh6FSq5c5AfZzfCwMAt0iXo
IJzO/OSFb+iJjO5g0cfD9FQWTzNafJo6wE5jOhDNSyDpBXzQJJrvgDaWqBAgLFsXSPs31GsIW9Fl
vgvmC0rjjTzZup/SpnVptaSD0Cj9eK4ikjHA4cyfgSu1bWy4HoinnO4+sAE7+jr2889l68/f2APp
k/xTDagu0FmOrdaIF5yOobc28To4Mfaw0BbGs2QjbF83C/bLWPx/XKIRvxCT4SO4+0R0gJZeYQjF
8RKZ62EVAimp9vgeAQnUdO76fOWQT7f5p7Tx0A+SskMXwznMIa21e2Cvf0rBQnSZi9fpgX5qV3in
bSDGXApA5s1vZSKS+fzXWcU9WPAkSxQMvRqJET7BDAZHqO/Mbrb37tw9HCtpQP+XwW4+pTa3xApw
Sq2Mu7GuVvG6I9wekXfavzCIIZ1TXEBrowNuhH84IaAxezGVfVEbZVkEIwpXiqddaA+Ba7koUa3M
R3inOMyFsY/s72/otFz2pTpIuGHWGkUmIM9PdpIB07ZVE7Vwcrf8NEEWQyIHJKjL9gWphz1wtxag
4fEqN96rF8U93eiRh2jlKnz+kXQ/yrkfJVTPbThamUEcYAEA/wTnJWapYMXl6DQ/V061arfFQ3if
XKJWOIumcCZXbGJkHnsNBxpAe9PkXG7lXdSD29UZi8CIh/J16Ag4X2MxRhx/Qiv9UkHhfy0THJUW
vi07/H8sKMAvmS8oJP+4/sjq14i9HZUW8LN/lhbM3xVU6eDsAMgICVMJD8WP0oIh/w4EclXH6zQi
z6kj4v2fpQXr91FhVCAF4I6CfBC/8M/agvG7aogj9jSmufCyWfIv1RamZTXQsOK2YzhbGse0wbN1
bPIw+Cz0IngGQTpUiSDXqnS7LWM5tlsf6AwEU5TZSyqiXyOuJZT2CjB+XVoGyNLA6cEQ4bdas5Bj
YG17haQPwLBN2aDYupwEq4P9PVOWmFgSlP8lEHuADhz8ZgCTmdIDVBjx1WuTI9tAL0pfQ1rvrWKI
4hNMsinytojr1+8Fjv7ZwWMwFThFgxIMRnUrh8CIbtT0M+4WDeuI2W+0asYhn7qmf4gCdyvGLbGw
k3p4XqdMBwVp5mo1SVbBslwUrxWpHdkLLxVbXs5R3IzOycnSAMIJ9cL/TggymkDCTGOeZW7nBcvE
q5atR5fItM14fKPunIjBvDUQ0tEpfzJ4rQMqUmsilrmGDkj7Pr42lHCha/IvNv2qMuayRmgeIDZ/
IdofqzBXhpS1xpC7mjQ4RgzPoKtt0J6RJBychPZ2JoPaJpyFGji9OsdyJ95Cj3kGgBCLkBug/QxQ
7Nvgqg83DXlLV6kDiht6ZXR/AajndFtVVFV0eJ0oL6JqOZ7ugZeS6CCoZ4qSu2EjVBtcmeFR5FXx
UChK8vH9HZi+39DMEcUOCAESKDmAHjYJYvKStUxmMtLdjuQJpOVEIMWFaivLaiktwsvBLffRMlwH
uzkPfloIHEXjTA0V/ATAckCx6XiZVhfLKQ68dNWF8YhoYVmtrUW4LOD4zfUqT5yuUZQuwvyBAng0
1VMvMw9MVANalJHQs+7oWf8cUTbTkH9qvo5FTJQl5X7Koqqp3CY3uFtx8cGwIiA90OY+of695GeK
a6nm+8z5jU7O8RVEnc7C6CaqnMbpnIU88KrzWVS7jUf3ykW2Q9Dl5G+Y4rLLhKCmMtdCK0+cna+9
VMCnAuieL4KpicdeGqFgRpjzwbGhHqGCxMUEAzZ30wW3S09f1WjMR+0arZqE7cL0QgUAOvl+1VPX
b/wGAI4h+gM0ODrG9Mk3hIISUmFIQWNu+1fmNnXVdRwRFJO8hBJzVT5ZrvFs2PEF3xdoEwXRAELQ
eplsfff7LzlzVY8+ZHLqAOhJq1jEh1i8doJ2Z4aIJ7J8xtWdkzLxdGkeJ4M8Ljcvor0K0BEk66gj
gw92ZmNPmvH+2Fg8xXCesa3TgjnawCWVYuzJNZBDdBVH7hfpB1vwFb/1caBpQtob7rUbY+b2nJra
0RCMaFBAKhmRwo5tQdH3BZrGqtrt0e+EpG71pINOr5zBeDu3j5htHr0ruEInANWFqFtCnrQ1UtI6
7LfutTWo4tPK/V4pzu4i2GBxIcHLDc9vYtlMpdOowZFztirbB/uK6Obr/M53cuwg+jrWko1YDDXn
pXX7veTzC/yP4GkaYWhF6gtBV7t1hdJpEy8Ktkw1bWYSYhqDfF0/OK3we4HygvaXiT7Wfp9GeU8b
XL/OUS6UV3+FEuVqnBKPOjLnZZwx3iBlA+AP6BoAlDkdFg3ExC+6jjeumA2uUVYYX5zNgJzTv0MZ
k3uMptAs6zTIaO30XkXYrFxEztj02dndPQYykSAG58tcPuLMm4GkB5r8AA6KWGDKM1PnZa1WVgok
ijJHYXOfmxrJ29guVdXr0M0oiDOe1BfS9eS5wCuBaSA422C5mz73cjcYqTBqZngxeBbZopok290q
9GAwQ9uyM7f3ImZXdr8Bc+eyuowdQKyjJvjyvaJ+aeJ3HzJuzYGPY/UIP4R4/JAVqF+c0GOLeDUm
pOcGMMb4a/pCor0KaoNIaqT1m7wVlBvomcnU2k0uGNAOG5LtUQRy/H2x0S/QFwu9cswlk4j8Kuzr
peZ8v9JzV/JQ/ESz0qIBC1+p1S6PdVJIDThvTBIOszjWZxyBo2VO7mTAoTxWrI9PYueAsqgzCUVi
gK9aZ2BIRNCPOe09aXEcH4vDpY0X9+AM0X+s6GEKkfSicnpXwpWJ0YLrRkRZ0yU67/9CovScMTiU
OW73gUxWAIou88ftBE6NYyHLX9rohaCYG9KJAdyT53nvce4IR+NxIFMNJN7At6xd3e8XAwrogtWQ
pLv6XlHOrQyIdGAfAUXYKQ2TlWBCvBQN9IryFgPpL6Xiz73ucyIml65us7AomFm7pZusOlSF5I9G
W0jXKgHk6M5KPcyHzCbHzinm4bomj6Es0A4wONAS3PTxJbxiz5arLcaEtkgiTmbbmGcETocEdaVB
4dgYNxIujHTRoAC/GrDGfCXeFrDiaLz6/uSmaeWv9/BgiVMTo/AGuIUgv8ASw/fsnS+BGQuDpl/k
j+ZOsbvLdbhENnmZLMqH0K6cuT0+944cyp/YGMY0sRf8ccWdhE4pil6Q7WDqOzPbGoO0iBp1ZsXn
bsShwImxEYOyo5WOM5WqdWs0thq85Cp3vt/WOSGjNh9cOzQ/ZyzpISQeVoChsiv0dbDi4XshZ32Z
w6VMDAoYwkDVoGPv/Oek2Da30tJypUVXXZRQlvRmTjvPXkF0ViJhjdwgou7jRcVqxHilQlUKHccE
oM4uyv7Ovh2ImOybX4OJj+YWvFz9OvevM7al2sxc0LT2+YfGH8iY7FrUSCBoL/0x7BTeBEaKW1Qc
nQAN7gZIhq3PxrKLxZyanws9QVT6c/MmhtiMtFDIBUiVF41DAeK1kl30ufygUv8okLEQFomb35S3
7XtxPU8nes6XOPyASbaEal2q9BlOz/AHV82VRdtYWxMsbImJXjnzvaHWqufWzIHO6czEbEcmgiN9
gFRmiWQYaozyrL6/BXMSJjZaTPo8pjU2loYv4KKwVbn6v61hOtBSRqYhKD7W4KPpLdAq2xLuv1/D
WXOBqM4aM91InU38vBSkdoNiCrBJAkdmcMeN92xuIHVOxsTQinWUm9yADF/cNj36mH1OePz4/ULO
+lWAsUReFSkWxMITLUvlQJMqJWjwTGMCFaVYijQOymkAVwUOOXWt/VzpfvyNU2/8UOJEw6hWaJne
IaAzMY1Km5IwecebVSKgf3eOG29O1kTXwAglY/6GNW4mX9T9NlWDy1RArkhUCGCi7Zm9PBfYHaxM
n/QkgOs9FtDR2bg1X0d7CiMFapfLqncwAtfvagctSjZKIjlIUcO/80j+PMZpkkpnUhf4Go4xinc0
fwjqlSDMMTadqSyMMTgIcsakyUjaePyeCKLBBKPWGtff+ot2EaxVp3ABBY1lYTzanovFzyVtj+RN
bsDASgU9UpDXrzFy66WLYaGsx0r5X6jWn7G2R7Imb6VFy15h4BZHSMM4ujBAh2pb6MeQvDFbrDpj
5IZ58EWCz+C2coVIx80ZCS8lZD9D17/8O9p09EWjHT1wSdDeIg2GhC8SKlu9kjGE7pU2Xj0Xjc3K
thjxNnxS3gh7eve9Hp9RY8SuQDsGZicw6rTJVpSxSnXgc1VuWIaXamN6sYqhltp/yUBL9L2ocyp1
JGuyyBRbDjRHWmHbzUV8bXGAc+Fdd+UbdBOxR3T/cfHXr8qRyIk7oaWMG0ELkT7m7SXrytDGpsRm
Rsrsyib+AzoVeC5XENN4ySrbKw4C1q28Qoy8Gu76zVyq/EweECCPyDjgHxQ6gA1/rC610EdDELTd
uJNX/gKdwsyN7WZtuTop0ZOAjlYAyAWzaI7j7z0y52j8QDMGiifgGUV9Z/KAGFWey3FUtK7VNinQ
cdokey0H1m4wJJC7ZhNol10ftgmxypDuMhWtIj6YQtDtWNLOkyyBzujUifqOHJ4iPglGChHu1BT2
bWf2ctS2LibYiU9DMiCN11We3tz/qvJOJE22vDOHWsaYbutGpbhRMmVJo84TKoCulR3+nD2VmDXJ
ASzPquZaT9uXtsOIMpCMvv+Ok0cOlxRwlvDwv4icpsXspjJ1qqQNUuhDD6Q5qgOAmm8Dddjodb4F
vOTMBp/6DEjGYnclNPxgIBlnfqxqcaz2Qt/RUdXGdjXultvmAbpmW4vUK7Zsl8+kEk9DgInEyWWC
8RGpPHxJxCiDU5L8ruTEdxrkTH3S3xQLBKJzIYCujQ/aRLdV5EzHmrAEoPHpQhUzjJWhilo3BtwJ
RqisWoQYvxBf+1oYYo8bqMlGAOZyLKWWfcJK2XhOwJF7IyhttzOjEmDcCWpzpNU6s7IbUcuqq0yk
fFuXebTRA1WQEVx0ZbeWdEHHBBWYdDwl1PTERs9A/SSXRa87fdOwGmMUhvFE4yReVoZgPBqC2t8l
tEVrf1uE0HUWlaiM+UJ13ylWtra41Lggq2x3Zc7YEhlha4UqYdkTi3dcQ1lHkZd5SdmqBGCpjV6f
/BaAoSAD9xXzOmoDXXTKvlae0NLRohMw7BnITcDFxG3YGvM96ft84fNw6NwkioEBHllMc3ukmClR
/IihTSiJ+80Q9+2FZdBGXTdaa1GvjSMRYzUlpRgJ4BLaD1lSq1spqKzLKPHrNfgaWOfKYsBe1DSW
153OTXnb+WbxiQFT2e0rOVu3Ss48QOFKkd0LVMZZqCoHDLxVVMSUykDYCoUsXdI2U4CyGhtVTFoW
1BgzHKwXocIkQRokHQc1KccQU1vW0isy5BSPvaoOQMlFnW0bU0sjCr4fnMNNDNRdpYu9oJFDL8HS
/oe9M+mtG8na9F9p1LqZ4DwAX/eCw500z7Y2hGQ7Oc8zf30/lLOqJOqWblcBDfTiWySchi0Hg4w4
ceKcdzjjJRqt3Y990JBNzllum+oQ+05GdoAXgdUK+S06r/IPIc59d+xgalJjgIhkleqr3lq9U6Sq
IxrtfatjAJWX17GgjakHIHc4n5SufE2MrBU9TPVCUIRVIN/mVh5uhQK2jG4sk5HrZrd4/u1KMD5n
htwqN1XeQTWR21m/FIOibOxklvrHqZga3R1yPaeVN7QXRl6HD7GVIMg3T363GMKKujcksVpBHVI1
380BDWiu1WUa7A9pqHcBlsLZTm3qGYpDEyP3kgDnTxZFPKQsA67nbap2F1EdzrCZEjPERV4cZLca
JvNCmMXpQfDbJNssJZDgdoxTH4dAaVKygxAn+u0QJNpZUwslQoeqMpwLSQ6RrzBkV+l1c5NmQ/QQ
N3Nyl0rqfBmZGX1gH3E05FmxMuDNctRWZtFtMKUeWjssQxHJnkjw/L6HVdXo/nfd70ZHtKZi50st
3eRkFBByiXqMFexQzcPSbeK2fkGHB8aG0AbzbV8PEHRmXxkrV5slMYF45htnObIa29YvkrPUr+GG
mrO0Qx2ebCUdxKKwoyL4VYfj2DqyVorP4VTiD4iv6k7oq2wP9GhKXSOkKFPnuuiVeR1fQFKGYBsH
wnNlNHXr6chAu/o8pI076Vq+n9qoQlZ/GrdNXmYwT6awdYwB2tE0lSSr/aA/yw3yySFkjYsAptBk
y7GiulC6lH1RSMYvMRMi2UlnE0JELQW1F9YSN9jCNx57ztHzRrCKs5b1E9t5k0fzVu4UWjJaWexK
LZ4e1cGHLSbikFZOeXhR6Vp6h+N59tyC6jj3xZo9hmyIsEunCIZ3XNPSBVX+DZc4/ZBKRXQ9FtHo
NGGQ7sEnZYGnl5pJNErNe6xXAHp1koQ/8QgLUxALaDpx2d3wMvrZ7oTWj7xemwLJU3qhR3an0Psf
Acdv6JXo8eWOSh5532YhiSPabdE1mi7drizMwCYghw9ChtdL3ZVc2OPKmm79MTft0cLhzR7H3LrE
VqkMvSDIhW/yMOilY7LvkKBIwhorsBmd2j7XDNheItr5mD1F9XkfQMbahJ2uuZB/wL7rYiHalaD6
L6grx7ezNP9oVSnb+IZ1F8Z0ZBVzgkRXDr98Dh0bNM4t/Vvoanmh7Eu1zx1ZMIsbWUjCs3oSkoMi
JdNGJ8I4BdS5euif0l6RbD2Li0tL8uPRNlpSvJk3RLz4IRXifaX331RzLJ8JdPfL+7Er2Xqcqv7C
7JGBCCsNkkoFZ1cih7K7qiidpgZ/PUkQiPS89MKwaK+mwkxsXW41uw6zX2FZ3QhqwcA55DgUdJKz
Wsoqb8h8XD5gx9iaThYNX722hQIWoj+3od0KBNLCxOvLMoXWpRsAjLQwurO0by8aMRLvM9EM9ySt
uOFZfuykYn5WW2HEjzci1kkT2xoMoS3kKbzSpNbdcY4e6XerkNra2eBAsaSrHgdcvoeWtzaqdZot
hV1zbfk6hpxhO1+H/VA/q7GUbqy+1f9sqtZyw0yiBzoQsfliv5K+CJ4QS9AupLj7NVc9UW3Ia7tR
6Z75uiLYRT2UrjXDNE37sbDHutfcNsKvVc3H6VwSYMUqYfQ9zSTflfwoQb6nShpWF4TxUg4PRlpB
jA7750zHu860skMyLpXsRroGy6G4rWlVL7UgImWJlEe0w9YXIaksuks1q4RbmZuXjVhYB0END9E0
iy2BYxa3WWWE4HAFUb1NJ8Hcx33WX4sl19Ku6SW30dIfRmDK9lDL7Q4Og+SkgDtgRMq8ycUlpe+/
VaVhXpmBmO5YL/pNMHTSrkmH2EnEhsQ1Vocbcq/UEat0sux8kMK91Mq5U/iwHtVa8F2O4NgRJ0oq
lpm3N2ll+ed6mUB0DZLiOg7kxCmyvLrBvM84SByT+zYdy53ed7+arEtuC7FtncbEWyd8qjpho1me
Vd8pavgt05TwRetE8QxPvmojjqE7RU0HU7MWvgt5mGyFuJwvWn+odk3XSPfylFG1lLpCvYG3JtgZ
LhfnvuIj7qLq/p9lPKEHEBVyXDljBOfTzuZ44j3h8R52UeKinQejVZnHdKMTgGmQl/rgWmJZOkHW
kdBAEfPyRM7dGJvCQ9cO/l4T5nnbTOgE2KIPzAwrEt2/a6EROwoZ5b7R59yZhalx+7KFFTX5xr6c
29LVLLXaWGItOKiaFxBCEeZX5qDd9T780EHUozOr88uNohTFXuwI3dk8TXtVCqszMZH1jTQamUdJ
hlbv3D7oeXfhL88zFZeI+c7PjdFGnm800iE3Qss2Ik1xBSEpzxWjJXEf5YaVBUZUkvlT3Zhat8J1
08YrQyORqbvLAEEYB9ycb1cdxHE5i91oblwgH4AVSpGeqKBqVKIrlRJljr1FGiIxULYRdxyr3puh
Zlz7Yi97IPlZzpYsLDQ001WBUNpRCEwY+joGrG9+qErZ2k1j6s4U1BoE0ySCPK5YUKGbymCRFyI0
8iiaPVSL9dIdzCBWNoKESKczcGxuutG0zkdU76UlYyNnkVNdeYhkIzjIRoaIst+jot62MWl5Ffgw
P/BIveXxkt6ek1H0AmkqdwIltAeD1PfPTsLqveG4qM6SPmJba1H12vEFXjgKQv461TAIvjX4+6mR
HoJmsvbNnA8QjLNBv6uDvs4dI1qEEcSw0R1RGWG4FN24jdR4OiuKpPsRpUxVbiW4/abUvjbkXW6V
mo2L8BqvSR2ki1CPs/sy9GeIFYacPddW5d8ZSdF9g+meGG7ME0w2iA/hwZhlaVfnPhoZjR7wOROj
F6+tLINGFA+zG0E/utPqpLo3C0m6iTm0o12lpuHVWFedb9cC3gfoa82l1w6DJO7+5yDFzKAVFKhd
w40Z5jvR5C6EzZMdjsIpieNPfQFQhQvUDl8lwMufgExjmFgKZ/bocZdF4Rilhv4EJOszPIPK5UJk
IyUlLYUT+fHiKrZVWYX+hBj7zZAcasUZ4Pre0ydG3M5wVOtFuSmpZtq11+zlM+L4/P3rq/qROX54
gFW5qwT7ngfjPHiicJfIdync9a8HOFIL+DDA6mo+Jpni51DdvQaxkU0lyk5S4dkXJaDBFMQ1RL06
gab73NRcvdTV3byMBzYYYsleM7g+Ff03NmDvpPlWdGVKtafwtZ8ra6sBVxWnoiKitwIDjnAhc46d
1/AKA3oPwNbo5M+5cxJ8cqTG9eGtrloWZq00YYEIM8Bl44eM38xCHAtvF1VQNrn7739CnXIDlCpK
D/z6cZGW6YhrWy4Nnkbq5AiRErpa6ocueb8nyeWm5Dg6sWqOboz3Y64miFVBO0UlY84k4F52i9jB
Vq/sartgXSAEzk5Cmgy1czGoV76H26+nLB9btu/HX/VptKJU0OhlfBGXhqXCIz/Iqq28pomDe3yJ
wiYteae9KDYvtbfUvTOXHsA2fBbukXQ/tcKO7VJYMgtuE6qZti5pJr1WzUnA0+RG8BP2+nZoTzWm
ln24qizR2/3nEKsXbqijqISWOHjBJKBqcS0YvtNP9yde6/GJ4HSz+HYCSVsvJSuu1apZJnLegrPP
DtIubekhmNfi99HpMBnZKJfaltgPvUC5np60PTfG8KI7VTFcAuvH6RrcJhbfG1MDc/u2/t71MtIq
yILQMkQ6OfVe/7X07qN9ftmBlhbtyMU87sTMl/f3xYDrFjCQbb8QRgYM9/H9cEBIxG2c+E5wUpgw
6gZcpzM9L+YqPyrewvcBGehsI1Avu1BsdWueOng+BxDmzwfQYQ8uGv6r9T2blTbKUyq9wYTmt1YA
540tb3Iv2JzSrT8SkenScYbSu1k4QGsQaxzUUp4qg0RPF4mEhMrc0oh0/Dv/h/bwHwhdqwrdY2gV
NJFhZLPSPkasNNWSMGksyTOu0vu3RoeDNNF+0VnLn8MT/KbPO4fAKKJ7BmCckuW69a7NsWK1Sqqg
mRQ4mnqO2Yln9KeSkSMVZ0Onh0BhHRIVjgurgzQqxEkl02MG5wjG7I3X7BciPfJeYbdIXnGVq3b8
S779etl+7nhC4peQKH/TBjQ+M821APCFT0K9wMlkR3HJ6HbaVt9wYd59PdaR92gCzBXxw1LZlWv0
fRiOalT4nQqbILxrNHkThcPjlGYnlv7nyE6LACy1LhFLDbzpPq4NFFrCyi8jZtSg3VbfR8MFpTh7
DG/0/MSMPkc7hoLtTIDB6ucT8UZN45g8NVM9tc3O52R+8LX8FBp9aeF/jCsWrRYWoAl/HB/KVQYZ
ouckWHGrekl7i0BLEz1HY+Oo0pOPuPusuIN0C9PxP3iHiGwsBRnEIT/13dPA4l4aKAzavZQzEkCD
5SWFiVIbpVnz+9fr4thbxO6S5i+iGuTiqw9mJaj4trmseiX4YSOYvVkX9l8P8XnpUTvWAfUbFqzT
T9SIrgvHnmaG6pnlZItK4AQixkynPIKOTMQQSaGQrrD4aOsoKMSibDYIvXqWVLgFyLcFcv/1RJbU
drUaDEi38FQWM9JPnETcNRrTFy3V660f6UCnHpUaS5XPRV06MdKxydDgMzRIlgbnyPJK3x2g9GVw
zDN81ZMCwqocvBgooZ04NI98FtiVGFUtxxR7dgXv6Nosk2bwnV4dUHCtXlJpRJ1p+p0L/DfJ+28W
L+xfk7y39a/85efLe2b38gN/Z3ZLfyyh34A6sIj1ILryD2Y3erJ8EiiLoBZUOvs6q/DvzG75D7xW
QG4tmxVupkEa9Hdmt/SHBWdf4ezCrBMuovJvMbtXYfxtG3EY8hBvJ/wadYxIeCAkQhm7JTbShkHh
oUVnUyz2FW2IGsk2kk977HP6QbqNcuEulkN3FOB7CE9B2d31+rQtpfLfi/ifnmpJu97tCjMRMtNq
eKpRfzGAGCj+KTjkOpf6awjYBZoOp/4TcdSvG9+n+8sQGwTO0e/wEW66bdHFruGqnFQNWWcA6/G0
FYYMya1p0s0qdhtuBCooSVHvHa31d0msYTmsbRPrSkfwM5JfrSQ6EfvXnf3fo8PP5dIDcOJTJjdq
fRUjLBe7BpacgRrsfYvCU6wvWvzUmINdbUQeNSjCULvrcMSgK3OgoeQZ4SnPwOWceRdbfz8KpSC8
xLm6cPJ9/LboFqpyKPDia3AUxWtq3Fhd4xrmvbl4L3eIM/bi5t2GvP79j3/Q1tBWAf3ToOyn9wtq
EhPRz8wWg0ClOQiIATaSspvm9nuupZLd9uPWGCQnHMWtPstuJL7MnWgn8qtexmd8LOxvUd5OBtTk
pk2j3YRlZDhibVxWubSba+1+LC030qILoQy2JTz2Im4uctXYCLT9gMFaY37WzK95/NDhT6rrdALM
ARVT8bqE+N7J6XZs8pu2l2lX+ttJvRuL5lZLxSsRRZTAOIPftesb1fbb1yS5qKkGCxEqCvgodGPh
BJr6IxpNVxjR2LFQRkXYsZXlq6nC0NIc7SyO7owhu7AQnx1HMBb1cKeZybbDAjaPZZTf2PaccHUX
Huam9IpEe0gr1TFmzUutzhXaaBF+u+rRZ6XSZat+uDcU5c7KtOtINXZocW+aejyjwI6+mv5c9pIn
0O2ZVdmN0Sms1cErAJfYc+7/NAblMil0lDutZuuH8GybeKerrSOG6GUKOCTUqJGE1taX6JCr2nkU
Zl7oU3tuWxrspp1mFYRojDMTtIVTdRdyLqOqcavWmWJXwAYsEQkZK96r1aPZpa6WFZvBGLfyhC4f
LDxZrBxEKXY1/nGZZniB2ezE8TEsA3uOfiXzsMvNJ5Dv6P7BIq+0a1TfXDieQC4CJA9lL+mnb1Ml
PqhJT38g2MVi57RNuRnywp3K/ESOuDq8P63cVdrWlEpulH4Tu8p8WYbfC/GyzU/dTlZJyO8xQJhx
BFBEJYH7uDvAyKhhVU6xK97k5+U1atqOei3uqZOfz1yfg7tThbc12eX3iEuSKC3ka2lNIVSx4xWi
hmhopogGm9kmIvwa3U7O5StL8/c9u3IqItpH3dkQF0gBUp0DX243k3CTK7gpNv2uDkw3r2+iDuSF
P72UQbEpwvjEUbTG37096hI3Ze7e3HXWF0ZTGFO/aYlXWC/fq3/m4H9ZuEg82pW7VKz0jfKQ3Un/
JvD307BLRHt3BNJQmAwsqmNgFpQwIpZ2rzhporonQuOxBOD99NbhuDfTkUZG7Mo3IRVz87G61J3F
hXAHMuKQVk56OT7oNMbdU6TGdXHybYrYm6syil0GqNTVsgvR82prWpIoDLbAPSJPP4wb4pcOsUwo
EIJSnszei87NHwQ3Mzhrt6d4nccmL8sy8EZZp22wRsT2Jmtq6scYKAatv4gnUZP9WN2OYmfPer79
+l0fO4Tej7Zsw3efFEVOVK8V5jsjhyto806YtE1alxvpFMJtXeV4e7UAByHCUwugL7K6zqY0ZNoo
NajAba0fmeUs4sVetK2+qd8mV3sUbRNhtu+nKtzHYtX7UVcTrFBQlv2cUYO8sY1iL/lP4XSiTPSG
zVvnDyoSRAtQETruOnSAmZgsaMmRi1LWQcZ9reEyY5uPygYxtsCJHgQoyAsmv7nSN4tkQwbM+hUc
+8OpcvLRrArlDA0lAIBB2ltD490H1Ux9CrJC52w6NJfRLf3Vfh8doov5Bmxa9tM/y+5OVXfeugSf
po8Uk24Cy13cXT4uItBTnSYIauRqV8nLfBfvS2QqyzvNsI2H6Ydc2IjW2imykcb916v36MclVuNY
YUjcvle3yEnCG5Jue+T6/XQRTeEuUjxuPKfICMe2JNVNKoAG9atP3DYrsdpMGDjvQ+1HbvxcxP7L
rnPU7L4CAPT1lJb1uH6XyGYhkIORmSStZa0ESU1mxA4iN8F7rtcjZyitE0PIqwr5204EJKMrFuJD
6JmudiJXwsHINcboCG69K3raThOBWyI0EuKnd5vtYFte1TtlG1zXLxky14iN/IhvThlLHEu7dRHQ
K9B/i9veKo8YJLlGJZ8QFyKljQWrm8VI3LcFgE0kyc3GBmO8r+ITi+boNYsSoYG0DBIrxtpE188A
EA5xwoWK5pZflKChIpwEz+oq8bJSRhdedAqANDry1IN4ge/p77LEv9TVWzL79Td+/wCrc3SC0C43
aRq7uQ+gRHAGgzsWcsxdH26q6U81P6n4dGxVsS9BbeMZQl1n9cV7wIeVMAGqGJzkMsNmfp95/RmN
THqol0tnIPROxftTQy5//i4QJWXRKNPAkEj925R/bVpDX28V5djhBWsSl02C7mfTc4mwg1x/QRrk
T7aWlM+ZCRIKXAtGDI5QJA5IYFtXy50iDQDP6BksWsrli1pm+xlIijT8zCg+hk3kWaW/Rxy/tp5q
Id2JU77v45DCVHsRCz15zrizMkVbtOPPKW/v8+5HqvQb1Sgf2+VGY8jOZCqnjpUT81urnpQZ8mOV
nseuNFdn9AhduLVOrvq2gZ6p1km2EL4G/G+dPKRmihz0rRFrZ6GkeXOTbyrh15zPjg7yLKqe4BzZ
1QxsnNtLI9txQkaNfLTYyieiy9FznqI1pj9IBHLLWaVQhqp3YLTJErGS2JjokBq7/gzzAG9y68tF
//T/oml+NJK8G3O1o8xqLgpjGbPyspfRXZztuPu95ojbIvITIdjZPsKIu409IJrtv8kBfYun72e8
Ov/qUmw1YWJ0H4l2UaF7XT18vdSPZvzvh1gVC/ocNEynMIS8Da8LbqpO5qj7bLu81/xx9hYp4gqn
7BPpobKcoJ9C1bsXuwrRvThKM2hNdjE0vKJ3sYmhBY5rzqKLQQXuZhFjNg7YMV9SoPHQ/LPxrnAI
KQf0AbbxodtNu1NtuaNJzru3sS5cWVSCJCnhqbQr/2Y8l+yFyNU7xk1zvpg7nbYwPBbMlqN/yazo
Oq4LREHaYo3hk2gkwVVUPkjlKbfItybx+kXTCAGYQOpP2X0Voa24MuSaKoxbBTeJXNph8lwnphOp
P1p4Vniz2FKTb4sBwR5/M49Xo+VKXeDJCLOFEwAuHVRuZgGEk/BhU08cWEeX3/unWwVzTKerIRxN
smijRwc/csZ2cqKuBbydeSo3wdpP9lh/2FbROnmBI9Ew77TSPOTdjAMCJA1VvPp6S6wlf952HRKQ
IlQ0ZOE/ca/qWZvmoCKzr132/Hl7Lao2qP6b6kLZEbu1W8MxaKBi6zRfhIfmDrunq/oCtP1JrbSl
Kv5plyzyQ8xiEXJaZxRt5mNsaFiRO9YXcZrZlXEpItjS7uJqsCX95+JRW4Bkq0PdDcTnJLwycmwz
2pe6HW5bjAMSbpM+ADEF90VwmLZcVl4y+O6M94HfZUDvSsxvuFVEsxtb+l4M6vNZ5OiSW0cPgsdm
yLwyfDTEn32qbYNBsTtQi/RA1U2D4UQo9dvCCLBi+THN81lmBl4/3hR0littI3aPahVsBlzVu8VD
qiv3eindgWL2lBGfmsWFCqoQPk1beFiOOqcu4qsO1SYKtM+A6bc5HJkqvy2xllA1gfqt4had+Dqw
NmHznPc9eaWfAK9M6l0p5O6Y6PsiM1x+wDHVArwisjMZFgi94C4WK2b9MxhVLr8/OKltuTs35Tsx
8O3ZwrpUN0BxcnihAmanhnaXD48CzkgyuOFBhbirie7CiNHk+CKoJOyYvgk+d0u1dYUMo0fBVvKt
b1Aaq4czvRkuZHO4gHJim048jYcsItUNH3rA90BXr3HhdWTd34pidZekIFQtvkeb3Uf+4kkVuJEh
eb6mYEQquWod2CKG29iYHVIIM5oZeikl3WFQ8bTJ7U6evEp6TtTBzrCjKivZq2YQT/huFvTXlE7Y
m2rpLC4UTWQ+i1ri5Jq47dPnWhw9s9YOiogqp8CyNl7zWvfqrHKsJj1MZQJPSceMWD9PSORHLmHG
a2jkWx3LpgB7nw4zvCyT3TR9yGXZE1RMloDUFyoyHeOTUKbbstfsdDI2RmxhmpVhI4adj8yKiCEg
hdzf/JGdVNqYK6XzkzSUDoV9R4byo0rVNsHtQWqyWyiKOFlh1CJdJ23jJfo3QE1Wq/5SAjiKzaaH
iNCBzC/TB6Gz7BBOTyk8hsqloL5AlHVZKYCAE0jAht0a8RXFBK/HLCbqR7yZYk446BHhfUolLiXl
asTSSfXBievBHcKn5eMUs7GrR54bw6ouaD0zBhYICz+1zqjJ7aArufnoQ9VECUz8Ho6ggkzTycXQ
EUzfTQO8zPvnyjI8gRar4pM2Dv1uzhpnGGhQKNtyHDwzxYBlwDOY3dBQhzasP/PmBtzjnUQWZgbt
Nu0kV1F+BiKWOvV5kozeSNWqDsZtp1738YTZKL6nwrypUsFpjdmVSPLMOS/sTOpew16+SyL9KpCM
PxVWiRLWhzadDrn5wqvUG/OsrG7bWLzpUuA2XXARjj/TDkewqr8SNPGJce7HYDwMVfdD5BP3YYBU
Tr/R5/kVEPyvUilgAcyECZSfuulJEnTPHPLvdT9fa41yM7fJYdAVR1Pmh96sDhrGSf4U3Mul+iQV
9U2n0KsQcAZqn+np2xMlz4n8vi7kXV2PQP5ZFYo+/zIbbKJ6azNWwiHOsEupU5YxFcNuOISyAZeh
dFSxJcJIL0LRXrRmhN2vgs/EyDrPRJt+zXUNRSGNK1uHzTWI0nlWFpvcyjZAeJ2w1m+leSYWJebO
J0cu8CZbIPCCYAW2QoPJtoL5zEhw2RKqy3wSGnuKNWDt8WYwq+t+Mp9wYw3tOC9/TUX8LWqCBBDr
uBs7jjWMeNqWcqoen2l99twkxT3tBHaqD3GxNeMDuHs7S2SvTCfwH4rLiQTf5DXjVlWZB6UPvKmv
DxEXeMnENHC46rAGLGTzXhNwk6lbp9RHx4wN189nyn0w2QDTlpAKQYA6Sl47VTDi6tVdDqpwNUzg
j0TLbqViy7XWVag8S7gupZrilKlui7XptNSVQOHb3aRuRIgTuhB47XyvTLgb4YPVSR1F7auiVV1f
F15SdTyL/e6bbwmOrgCxLxqkh/2nPNA3opE6cpVuIhHPm3YuwH9EThAD2jQTHle8U5EKK4B7Rcbz
UJn7yOr34ag7IwG2pCfT0s+zlHZTFDrEBzaytIkwBRQH5SaNaJTQxUVjlPJUukNviS8QYekGbxN2
I6ujkcRt0Hyr2fa4QW80mIdshINEo2qc8o2WcKPUrtpe8ZrSdHztzyyvf6bWeGVM1mxrgr4biyer
eepk8cAQm0mTXCO/FaFA6s1LE98bbAsNeRt5wikneVTMVyZra41xqEaQKNG3NoNhM7l++QJFaV9o
36Qu3Gl1vYcgY2scF3DXOKURpIABo4mC1zULeUYnhFk2DB6n49NG2WONLZrewwvni5qUWU3hvFBT
gmcCSIkrW/9LADEyq1ziYNH74GDVeHQbf7oweNlShGESREB4m06qNDspAkOO/dOgzTB7DCeFp0VC
lsYSp1WySXAz1rr2vEFCaFJxGddONH6Olk4Qp5VE/FUXu5bVTQcicrQogkWIVSwu4tUWQsmGhGNJ
uk+awqy1FH9nePTBMSuhdgGY8WMJwdSgCesDoxlX47myyxDDWCQNUi4VX+eSRy8UAFfBLiy0AEVf
Zd9F66sGRKiloZJCBvCovG9EwLJni79Eelu4CQnlz68HPVZVRNEU4B2q2CLw34+zs6xRamOL2alq
gauYSgDNnHr4lTevWJ7vvx7sWHcL8SAsf/XFkfcTBK+qYapk6tsMpwnx5OAKUysucf39APC6EnZL
b005lLZ4Pl/Iu+kVntvm62c4Uq19/whrGx01iOoimCnXxNrPHFWaSfsV9jdfj3Gs+vBhkFVJOBm4
JmcYs7ranfjnUnuYzwYEzZ8WAGyx0WPHfDptmXTkevhh0NVCHeQqqrKZl1sJJTS/szg/hZda65kv
e+HDEKvV0sYGWU+6zAuqmKDHcIYhDPr4g0GebPrzJjkz0wXddqAVznKa7aZ6pOoKbfBWM4RtQKNd
wj3069d9pJL54alW98K47eIeMAx1xVraac19kI2OjgRBokugdm7jIDox4JFCDyLO4IxlunOQalYB
KLeGEgIVN/+uU92cE1psoQoIGkT+wdVGxR4Lw04b43ep8b+BZH8DEvnuky/25h/8x3fFkL7kP//H
vll+eQ8oe/vBvxBlNGD+AMJjAcuWVJEayT8AZW9/spRolz4DuuZLP+ovQJn4B5jWRUkaXDX2B4a+
XKv/QpSJfwDXBABGLw01DnnBIf47kDJl2YD/rK4sSDIsZXR6cMsxgnXbap12Xa1HojYgNZEqDldz
MyEToFNnNfONMfQ3KSIJtbUbuP7OzTcJkmgxmpzx3TbwfHN40OqzsblEpcQ24d8awTcRT0GDa60l
er0YnXdWfjUa9YWZjJuprr26HPeFlf8urf4/WIX/0tnm/0O/Gj7+lyvwJWqjjwuPv//XwjOkPwDn
o5v7bnkNv5r2f/1NMLQ/RIAjoOgUlGPo3vHN/1p5svgHcDMgdpyHOsDgpfH0dyijyU/RSljEEGVs
5EE5/u//+tDYaVa//wDy+rjuGBNshsGxy0qXFxDy6jSqELroCY9vXJTYDq9V3AQmAIykdJvCFZ9O
ek+skgoG1OgdIl2OaNpClVjFx6JO6mRqJgklKIrvB9lLN8UFmSWZp9vBQXQDByoypaH+4VQbeJ1i
LGOjvM22xbwJU4q174VUUwHDKl7GQKHdT6S/CGohgQ2RGgcaGF0IPEwh9f90C6ZveHNQxIiHZzkF
5Vl28z93+/LWeelY7VC3JuR86m9aNZqMZc7NuZQfxehHJ56gIb71lT8NAFFDIZdCC3qdus1JMxZz
28I23rbn3SWUTle9rr61u+kaqNq5SENtOBN2+q267Rz99lQitU7Df0+Q3i0xGJD+J4pPpauzmfW8
6fLb0r5NN7Not3A3JC/6cVqvbp1T/R6O2jeajTiqkB9/zFRnMYLukHRIUnvGj3kxhbxaXBijRRE1
c2t7YSae+obr5P9tUB0HNj6kwZmyJvp0qh77iBzI3vgtvp4u2ifkb7yQmuZJxM0qL12PZK1gsK1Q
SM04MlJD0aMbv6Hj4yj+n++C1vXvxfEhFHxmcyy5/j/ms+Cx3/dDZ3nSCrIkqm+73hXsbutfvxkC
7v6TGEABAAQIx7GJ++CSQ73rvKpm1Ya4pS+fa6Rhk7v+Xtn53xcztQEMSv2cb7mJn51q+B5dJu/G
XftOTcrQVbqvyN5wk2DU2eCNGhJ2GpfrOrVCN9r4jnXi5nZsq9MsEQGf4wT2CZqhh23Qh7JJkWw6
MwXN7cRT1f2jm/39EKvcQdQqUw1GhrB2KNhsMs+kyLkV7IXj5zM7a5sfMGBxBgcny8N00vPqWFwl
TfrnHJf1++57jrWYiW3NAywSaPJLjMrKaLd3i5LFAyp3Z9IWiwqvdqadVDjGr+qKosZphfpV5v22
S94/xdIDefcUcZQPk7K8hiW6S7tku/jPnnb4Wv6ZdWh9P8zqABuoa+LrjfJWFwVPYiVldpu2h35K
XMESrk/sySVwfTXYqqtaGVpRicuccK3cRriXBYdkK+4xqNhmm45Ez/16wCOTA9zPSqVrBe3pDUf2
7h1igJWZs5zTtyFVDP8UggF/dv6zfn09zrGt+HYu0ZBC6QCd2I8fa6oHGTvrN24f5azNUNnFBZIQ
l9m5sV3cTIIr4adyktl9ZDO+H3UdSGsliocRQRQv3U+PFgqiv9uySB958a7BXvYk2u1IuvNhxFVQ
DYtRNoSxVCHLU5p0EwSFuPfa2a9kO74lO/preWF997OTn/LoXBdtTxq2bxoBqzecMraaQc4TERWb
YrSvpGH/n3xF/GEAFP4f2s6rR3IsydJ/ZTHv7KUWwM4+OElXoUVGihciJbXW/PX7MXp6yp3uCHb3
YFGoAhJRGcar7No1O3YOcjSX/YxdrCul2dHP+JKgJiLtaSm+8e+ym2EWpXHHPQImaw718jIEfMZV
zxObmipg9vNxIarT5WOVKa5g/LJ8WLWMu9EzV87Bsp6MM0Hci1jCIlQjNF4GUGVl6IOuR39ft/xZ
/Z4joi1AsGg9FRuT8Mn8sU7mcHn6wAzMBNr8B1GaZc9ZPOQqVjEqKX8I7SDoMjYRHDH6KmDwyiSe
WVrkg7wpkbSkxlJYFlutBmSVWXaYf1vZH5evCwZEFhbJm5kleYkZmEZR6MPZTO1SWgT19G2mUIgP
OpRttnBYDckW2Z551RQizvnFhdrURcdwUdQwGmrxvGreE7R6Dl2iaAw3N/RgJOhx/511uth59/nn
laFeWzsgmOBLJV2jLWARgg7KMAQF4vNuexyP8pEqrqN8Hjbmr1IBdhLsk6f+R3CnruS7r6yjSmqW
08fsslcXl9HoFVOYDvQtC91AywgpUW3rm9bu48FduhL9zMriFuIgxFYRYUUtHi013YhsmH/DgkRX
GZByqLf0xTiSWFBMv+tVt++yF7XqdlourcAxriyQKp6YWAwiQcAALTdMeDqpktI2KeWK+l3Wv348
lGUidN6EZHBg1CFvDr3BEmvB9kz9Ma3mTV8duGK20yGlWwcmD1jI7HSnGNuxv1G3M8XCqkrxtaWS
uMHn3c+zfulCOk+EEFTFeCz7ZGJzqm1rXd9XDpkq8aQkQUGLHT7y3AEbaV4EeTmqLox0/nMnb4bb
6lf20N1UUHHvZsF7H6DuqwXjDSfN/Xh2r214mUMOMlZWcCmLjQIHcVhq830qdJajBXSxKMK4M5tq
ZbcoVw3RaioxRGUGPJ2Psu412J4CJjKhq+2Ri665S+lY3VCh8N8KPcgMN65zsYAYL032bdlNLqzT
ck+1LhQUJ5DqaVfWgq+6Uyr7kiP34gTsx8izYeOFJqKFgxcpd0kpJOBLKo1uERmODifsheFomYny
mKfwdjhFJQHNaLxKu4t7deS9VKR9u2lhCBUdFRx2ZE9BHWcbsfDlm4Qmclu2hBbiNrjUPp57aQ5W
zqJR3mxknkjaSArayksf1xmRYch+obniOwX9sJ92BhT0/wxgcp7epSlLArDEP+96d+fT3wABFYas
10D4fIa/awPHgdtnqE7BApSU25WBXfgGBgbwmDZ/imv01iy2dKZpRaZZdO71R/VoFK/Fa+oCt30W
tJviu4R1+HbCbWKvFb0uNtm7XQqhM57+ElOnDmPSWkqmuQZ15Vp9Adei1Z8+HtzFcZ1tmAaZ5fli
ZCefz2QgUlbTRcY2oJROOgQopuJ/ihTACE25U3QgB6iKrnUkXMkA0SIsoU8/h2kzt9+5WXqwtUmY
GFrNkzRzQtc8qK/JBrjvVtyba+jEi4nE555amxf45N3SaLXXxWOiuUHT7hOvgHgSxE2zxrx9cQDe
zcxpery7eJEtrUO/UhFg1EheKlttH7qSsUF37UnfFrt69e2wZm0RpPkxWLUeABzHTbYD3iqBU+xn
AeRiV+4/3iTXrg2u3f8e2CJ6sYxW92OPky1VB60HLGuuiRusWZh/frJCdQ39ilBjwYSEnq7fnYXo
08eDWPbGvd+8p6NY7DlTiBFZbJiwkq44WCppH8kOKpKDtGdvhd08gbN2heSuKyS9+74zh0VCm2SW
+neWfUgcz8c3Fu2QZWqkk32gMVzaSLfR1nT6bfSsvXk/sru1l/qqwcWWD3wRJhkDgzRQOcHX+AZB
DptuHCcEnYlPXsueX1nAswEuLkRJyQAumdgTw/5LpZifGppE/vUw8MzGIkZDUrksFPTEwQSpdps8
WNafj7fIhaOfV8ki5Ugl4IrKbpKpVV0bue4G7fALnF82Zl8kTT0KAyC+j00tIRvzbjy1tUQT5C2K
iW1T6OzGHmAgvFO+m/wg1Vi+Ipvo+o58t0Z29c5httiFvD5obECDghrHMjzSizTLBDAp2KyBqR6T
n+WOft9teU84+slyf/qv4at/m3wfXPVW3YdOjaBw9Km5G/f/umQLDWLwwZD15IWicr2dn4ioFEIv
GQQuVVu0q4Nqw4LsOZDt2qMTQbImuQVip/96gGgBj6GqSymAJV4S3chxmw/dFGmuJovJxkgsmkaF
NxpGV15elzvp3M7CObfkOws9n+3AjX7IvXw4pKUF/0FmKtDm99Pbyna6TG/OBvlqlYqgdtGLJpC5
EuMx1gDz2cMXk77Ne9RUH9K7pLbNW/XBfNC/WMfxUL7Me2vtoalchBEQosL/xUOQ142qLF+aKsGY
0bWM9wYW7NuWxL2wofX4Fay1ox+jg2ijBjccMieHPrTYz6KP0zF+1LcDmcrwl0ZCKNnT1vPkO2vQ
k4tYcfFpC6+Rd7oyKCWf1kcpvCpvra7C7xrb+qjther3x+uwZmwRThlxAP48J9KAIN461kM42Y1J
Y0vje4gd6F72SE1OWYm8L33v2eSriwKQKPipLpQp4Y0G4+NYuln+r0dQmEApB5QDYTeu4/y0Nnh3
HQCphkJAS0vnrYAekN9+/njy5l9y7p7OjcyH6iQIMCY4hKUAI6oSbyFf2iXwunjFGp/klbvx3M7C
9XR90Q29gR3kdXaKEx+RWI5hO7R2za4Cc3vQ3Y8HdnWBTmZvsQWHOi7VMmOB4uytmQBeUgD5n1lY
7LuuM0N5RH/C1fM/YdftlGHtgl9ZnGUzn9gUZqhWTJpVvmpjtDGqt7F6+XgUazYW6XAzTJIBfv/5
qFqfo6b8HDbtkxF4/45z/ms53h8nJ/usohk7pdWN89Lu1OG19/ecns3KobzqEU+MLGJmI6hGf4Ce
1kVp6g7G2Duzgh+usm6SGDZcoRlo9JRXCvtXL4ETm4souis5u0XFq4q37KdOFJ5yq75vDe/YSST+
/HrX+iB0G7VesXv1tjuxO6/ryYQqlYJChY5dUhDbNILHxx/dCpB4kvwPHdF7Zv7E1FSZraBObHSF
liJLqQ91Rj8frSr/xk4kUqJpnjjlgmC7Iw1QJzSZuwNs4lrZ2CYglEErV47tlWwgrugvO8tTNXh6
mxYSdnDat/DvNbdJsWmf6m/Jdla5z29170Fyzf1wFx3XCt5XvNKMhqCpmpBBvXiulqYoIFnAm2tM
1F1YJT8jbbWQd+U+PLOxiIMi9HNgPsNG48xUxfRO0TBCoeRzsw9v89vmO+12Txnt48Vx9YG8Nr7F
CTS7Aam1GNtttRmQJG93UWyLndttQK5Lf2bQNx2AybCSAV0zuziEVd7lujSbzbuBVqfI9spmZXeu
mVicNymTS3UqeMkWeUYXSAw3hrQyivlXLO5iwEdQcJDKU+GZX5jotSpX04mnwkBfh1LrG4jw6eta
yaNesyJRSkYeFsZOqhTnjsNQM0Oqk0l3U784iJm0lZXgxiz8FYe/ZPjgsUWDPWV5C0qRmTNwsRWQ
rxJHgxDG1R7kY28jqwEEILVnbXprJ3zSN3AyOdmqMPJ7HXA5i6d2F3sBySS5FmXszo+cHBYg/6gg
jRk4FcX68rfgqi+WO9j+bu70TPb9LRootulGt9ZtZAffTDu5RU5kXQDxIndEXd2kCiBRyidsXz6D
IOkZ5KE0dXcMbH+fAYai0VMhJZ+44+e1N9fFbl0YW/gAUW78Ous03c2pbo/J7RSu4SDm33A2zfSt
0s5B4yp4NnoDFgFdWA9VXuaR6aY8q18i3RNSV5/QQHnzArrC3N5Iinynh0J0OwS+iRIToFhbTCV6
mFTehOZ9rgk0eH58h1xWicmtQikpUvye2byX9U1tTAwrR6CO1R8c2jwhbj2AJ9xa9+HB+2mGG/nW
+9zfrJFAXRyq2axFkwTgQSoTS7Zi1coas2txQEI2un0uOoFFFjIv3ZXhXcw6duC8hS9dp4f5orxv
otoY9qNPzo7e+qzYSLJd0NTWbIwnoaKfcjPKBCIrk3ptcBR4eOYyNEheF0tdiwHOCsFxWBW9m1qF
347Oz1xaezReNQMhEol3EJhUM84dk6KMMfWdljkcX8LhWIv36rASNF2CXNDchHacKhz8H6SDFjao
DVaDWFI3rd2Zdam9/zv1eIBM7ujM0r00+q7M3iUWa7ZJEpLVAiEMRfL5uNSukrO0oMwZ3crHrtv0
f+jW2khf5ndQ4nQ/FNrLUYosb+OAXk8QYdlTv18txF+4n/krgNnLc/ZHmvlWz+LFwGtBV2TTTN1N
D+l9fNRp3kEo5abaraEJL5zPwtTCA4+D4EtJhakWgRgKC36+Rkd0EXS/WyDlonJZQp68eLRQ7MzJ
fYhAow3yHt3nKPkMNWIbdM4g5nZLJ3VCX8fK2bt4XSyMLnzqOJKqLFuMVj+NlyLcpN/VPyQR2/t6
J7iVS+ewgbjIZJcHCBd2q9nl67P615gXC1grLRRvBeZLF42k7QzSBKF90IET0sr3Jq9TZsy/8czF
Lwa8WEexqCLcNRbNu/YtnkiXRtvQJoekoikNqeQqu+xF5IpBqtgSTFaA4ElQnu9RWmmbWE+g1xHD
xtsaSSM/yrmJKrAGVDNq89wuG6nZfryu1+ZVmWUPqIjB57o8GHomxE2UaeylRrgvq3TYZHHdrDiB
NSOLqZRyyKOkXlcRD3qYvFcz+PHxIK46ttNRzM715I3W5hTeGwkDc+2hO4y5TX0P0Old5c7AxHEf
AXT9sbYpr7hsYru/5m6RParH0kshj0KVNBD9Te9lD4URPOV+Fa0dvgso9Lw1TiwtnGidxKJF4U11
6Reyu67fqPl0G/tvQd9tpPGrB72D5wPPalai5cvE1WxYA8YOuSKh7BJbYYZDQv2diS2+lN+NbfYQ
OPIhDQGWI77oxC9rznPV4GJOUcfQGyiNAd4Qv2rxLT3iN7GwEartDIhG6A+W3ZVg7ppnOx3jYnKT
IuHuTefdSUycfh7br0l2DJtvrfanoiNjZatePQszIEyWOG0XaBVBzzOvoScEVLu+07b1rvts3Afg
OChFz4VAUrfGr49tXjVJNyREK8RmF7zRvWTlQQMm281D8aUWrcBWtPzPxzbmdVl6S4UyAChIdX7b
Lyax9wlpfCpdrljB6NA3Wx7DG2QUN4KxFsVcc8ynpha5TTVBV7FMYduft0gFq5M7IPnEuwrU4A21
XEDzH4/tKs6E9hyoGul/mvXJzt0L3aqBR7mRy0cO40MpycJNVMq9udEslAuqyLfgtM0Rpdvy3ckO
N64+5lNsfNYmP1zjzrpyTXAoZ0gmvcnWRSijpmi5Gl4wJ8ZhVUiibqeLwtde0x+6ufO9n/w1lMGV
CcfiXEpm/1DIWsYbA2BC2eJV0cF9OGPGGons9Yz5bhB5iu7alTNyxa/yigHSBeYUdvwLkkqEGjV9
Lu30DeGMN1VOo7c3XdipK4YoFl1sW+rzdCQh4MEjjlN5vrKJFI2GVk9MplkhL40aimrTWCzsPFlp
xr2uRSBw2jycNlFflt1tM0XxrVE34tbSQvWpNgd91+Qex5ZjcdBHbzymgqk7JiDoe03vSttXc3MX
G+oQQqnSR/el2vXPrSBpx6qszdtaN+WD4MGSV4yGt29hC9jmllnfRimCJUPn0YhS9t0PRAbGI6rm
ys4SG++Hl2jqDSSbKEqWfgjezFAe+qmB9qTwfytCS6htDDQcGSF6UrFWO01hvYYiDBnDJCBX3SbZ
g1Zb1n4MW85PQ5t32CfBvkiaelcYQz2zDyrTrzSFRiXsedfv6iTQn5S6j81tP9X917JOq8c+LCBN
F1EeHTehFIR3RqwYyBK3WltsA93KD9HQW6+CUSZvbZMUzwg5jp8SKwBelIvysWwD42bKRmgGzSFU
SWGhXDrufKkL7+UuKx9EX5PuTTkK9uxC3a7kxPqqwBn9e/I8hWxUr9N9gMJQbY/yrFMuleaTFQ2W
hIJuFA/3Ri5kb6kaoJGuFvH4qssBGt11M3xS1AJp4FIS611ljZ4Im1FbISEHt/2t4fvzayTz0DsL
kuyb5Q0zk9As9+hTxr+TSiQgUWdvHDOdaA2aBSK9tK9hSkc0UoFsGr6hwbxhXoadNItLwleFzqRS
qPqbYKZ1ZtezECWlGTQpYRpEnnIWqtT7gF5w8V3DspvlLLVxKH8kHRKXzbvapZzUM6HU1D3HSo2O
Zu9XxV6cFTLbMEq6jax5+nPmiUNpFyBY761ZV1N6l9gM0zg4SrPuZsUFG22aeiilTYonvfVj6Kwi
M0kK2wtbSA47NUrY/b45kuBA29OCrCvZlHXVpzYKP/5xmnVAzYkVaaMGeWJYirfSrBcapn3uKrOG
KMIMpiPng+AAaURcVERrtNYa45G26ApqaJRI68LonoW2a12jl4pfWqc4NUQtcuFNm4abchOBV9xM
YKgf/fKdjhFdZ3om/2gKMYHpNdFeNZBLjfq2uNVnCdV8FlNtef4eq1lgVQmD/KFvQ+AvMqJNtfGV
2x46lziyEer1nNH3w0OldepuKnvzEEeZjH4tiq6tmFRbWRZ4IMoR79Eyb/ZyEGmo+iK2jgeGn7gV
yq2kjIUjzKqxnRbkL21TVI7QtzPLiW8eo6ihupxyO/D07l+kdwXaZtSLaqPPwrTwLHuHmH7bI3rk
mWPOAra5NyARICJqm8W96MRN5UEWZw6atU3aLEbtb/SfAs1DqtiIgh7Km3fdXFMphT+jCGtO1iKr
G80CuzKdJU/Ku+ouOQcDCfii+lol03Tn58jzKiAyv4K7BwNsBF+UECB1bDIBfW8aniPkneFQytYf
ssCAO8HN+/qohMg/w0RNG9De6IP8rVEa6KLUerRhXqnt0KPUPYLp20alJW+jpmufOlNC9rUZUMdV
rGlEtD7PjkE1RPvRD7zNqN6MpRB8E03EtJtWpodcSPd550lbftzdTN04pLumDMYnufSEG1EcO1TT
0tAe8bSPXWJFRwPSnENRmPW936bmJhyqZhvFYl5txmCqb7SqxR3QAXzwRw/UfxfGygvcSsGfBhXd
my7vc0hk8uk5rUDl52WQb81hsu4bBbciyJr/HI+CBVtiPKHgYAjBTi+adNsZUwvjjhLdm8Zk3qSV
5T23gQqtmK8NO70Pm41c5+Oj6WWmrfmZ8lZ7RfsJjleALjSG/RiLqmntsAjiGyR6o6fA8HSaHrL2
iybIuc0bMXPkmiW1+iDbdqM1fkP5AtntCGlCD7X2m0kYLFeKE2SntAIpRE9tRLvXVHmTBWNibVUt
byG7sALxuaZtdHqejCSmu2iQ45u6io1DNHbmV13sRhmetKj/kUhmwODhrBrxPF8qK/M/p2itOU0T
dHddOMFQZ/bgrWHsZDRHCx2n4RYuLO2NriL4LSdBaR50qZW3AzzFv4ATmw8pG9m3e6Q3frSGNO46
IY1qG2EJKXN8Yv3KIeaKJCdoy4ibF0jyNwoO1rGbPG2f+qHq6pEGMS0wYkO3y7pG0FuM+32iy9Ox
LfRG2Fi9b7V2KyKKNOi9uktSFbrNXLcemgbNimESoRWU8/ox6atGeoiUvqGINwaICoZG3n0Wxkb8
RFNRvGuSrt6kPf5fQS96k5op8Ja4TR86QVK+tLjegyUowlZOoKAaejl1SxGmrVEuwt0wFN4f7k7z
3iwi8ZunBN4ubrlrULU1t1Mdjo+qUfN2muRuK5RAdKaui7htunYvKV226xtKtq1UjXagIiUlQrvn
cvcNR2Dh7QENzvxxRMbqOVeDnExno9k49ZCrc+y/BWQMtnIcwCRaTdbjYE2oPPuG4nZh0NyZhfBs
9oIHt2Sru5bniT+TQceLJtkoBrsSFGnMvihpCp1UkWTqoLeUYKzAOJSxJREYhOaN4XXlYFeNnj+m
lWQhRy3mw17IxF6ish2CJNc8VQ43RlcFT2YL0RwglJTKfZezJaGzGGDgJQjqNoVReXamaN0naVQQ
tBrVRoWbb5ygdxtSX/7WBYJwO01yucvSEq9jtV3pVF5KbSisE82hk1fd4eTQO5JaREZ7S3NUJekf
hSDqbqOEFkVRFMRdFk/DzyzlVsyHrFFceUzyV1UYk2xTBJPVOSiAh1CyKd4wbie9zV/0qc1rGKn6
+g8nuvqUao3whfRJ982DbSrbwOFYbSepxYsmaDxDfop8d4l+/F5Me290zMFDTqbJiFBCb9OlSgQr
ciQ9+dQF6IkB+6aV1SZXyxvNg7hSihp1dBrf9GHz1jqUCyHMiqxNKeamcD9kcKtlQYmenNyI7bb3
ynofo1L1B8lb9FNiiM8OvplGTzGkg/dS3AzfYu4z28jacTdWA6KZVTVsRL/QncbofoCZL6B+Mcif
BzK3dBRRq4xCsdpLWlY6reeHP0av0mcWzJyAtoSMP+HEw5VI5Mu2i78QXkap3U4GHIxh74doEPVa
8iL4PhRQfZa0bpsowDJTIXpDt6W1fdMMvxaZNdlFOmYbY6xLZBp7f7S13Co3eW6O21YrWjslt783
ZFjFRbCKL02eWdu+ne+W+OCNGQ0JfzJN30sy4YpgyF/p9XsdrV3iqz0ellBasltB1u+8up+krR4a
sEOqYultCeBVtqXiVZ8tTwQeRrhxn/as78bz++S+ncLyQVNgyAn0SnqhUlXvuIKSLcpYoxP4kw5X
b5yMdq3Wg8uLRd11oQx7IhQmjVsUPbxvSdMR4AE9dAMoT+xQNupD36nGTYj31jZxl+k0VnRK6wI0
ag50eqSfUrMoLVvS0OVyOFBMYq9Yu0BT6hctiptvzRBq9lQWOXyEZm/uibalBx74zUOfdcPjqDdt
u4nTQt8RF0e32eB3R4MR+Ugjjf7v1OqsP2HZcDMnQVCvPPmvPIvnDPTceIGaAAOb340nWbfcQ2/I
mihZeHd0ttnSnr62zcyp0NwZh4+f4Eu2XyQq4eeweKLB/IXRZcEtI5+SVzwrXHlX3LZvc4uPh1os
XHkQhBg2Z9AEjV5vjaNvi5vkk3GIP3/8CZdZFJ12BWsuPPEvUf75aIUiaDuvS6hPy+E3XyYK8jNf
2X1s5B2WfZ5HwQrdWjM5LlXSZSkt8gHSCmJK6fKP/CdF5umobUZb+EkRdwt1nFPfjk65ha1Osadn
7a68FZ3INXDjtv/j40+5fIWffckSLpwOaZz7Gl/Cu2vjj9+t5lNerBVm1owsJrWSumYSO4yE6Z+2
u41rmKn1lYW7UhU9H4l8vnLe1NRwymBE3kk/9T+8wD7DX39fb/sv/qP1p/sm30A+sv14+q5ul78W
8r1Qf3I4IsU3qy7IkMGBsNPSX/1krZn1MuV2Pqz5C04saJOS4+kZlvlptKNX70/mtHSx3seorTdv
Pf+B1xtKx5WkySWOnIv6ZIu+d6qd2M2MIenHfN4YW28nwY2jb+pds5+O1Vv92t1VA7WR1RTcZZJ2
NgrUd25onYvM54NNg6kqKxGgvPRAhh+0a+rMPSg9atWoDUCNp6B/LpWUZmats9XazCVs6n3Qf9lf
Jh1LGE/9ieX0IK6oHAl+z86ea1AVjIcwdj+rTuPqWyRzICpwP95K1w/JX7YXhSFDkSGzTRh77b1I
6esMDAuHFWd+1Qb5fWhjIHSklH8+v0pYWmYuMj5d/GrJj1FrOtUaauLqhj2xMf/8ZOOU0DfG+YgN
SsKu2D8FfgBI+2ao1iB717foiaXFbpE8ss9SiaXup/wn3MdPNJPfGpSbXXJG1LiDw1q/9fwbL/z2
icXF/vDVoJX1ep6/mDAnuFGHCFr3RyP9UUMv+/F+uO7QTowtNsSYyt2Utu/DU7bUZrJN/i140J3W
MTiEvg37ppP9JjxZsXvVp/1ld3kljASPACHmBXQGx4ced5fuOhhGxe2IUnxhhy+r5/4y98y5PzG5
uCAmvdDEaJ7X5Lb8nh1kFyIVhAt4mZF9ptC8dtau+pkTe4u7Qqgkcax5ZrjWYNp5/ycmfkt/5vlr
kXuuV62l1leOxPKWsOAe6yN9XklrU9/MpCrGlswOUhwMktQLNy/4rHX+zct2yNmfWXMwBc/a3FJ8
fhaFXFaKMKIZSN2Zx1kOIt6pDwWNpTM11Vob0NXDQeRETRuuf0gPz40p5J1T1Ga4MSoOPfOasmvi
r2KlbNJhtdNz/m0XR/HE2mIJoZJIkVTDWnab0maU71TH/DlzbgnO2l147UDoXEcQgKiiQan0fGCx
UqliLw+6G9WKfCcI0bjt/XrNypXytkGxcNaGAbpIRWRx05Mem3qz7g1XeTFe9E+0BG+jbbeZiZ3v
+p9zB2a/L9ZwT1e8zLnVxZXAouWCKnYGpz05kHf9YvhgduCuZ2v6siMEdvg138YPa2X168OlPEoN
CHzdBZEZwLEqrTIY/81v3mh70i4U3O6QbQV3/BXWe7+6C/azJtya4Wt34OlqLqbZ9DzJzLORp6sF
r7B/q7caUpVvHzvRq1sGDhwNWk300ZbFrQ7+dr4BgKYRJwe19XdeL738GyZ4L83cFWhSL8uVQSwZ
o0nU7lZB/CXVwwNP8+8fm7gaD+FC/tvG4i4vulgNxgYb8LOjtqG5ob5pqfqmDjxtB3Sy3GxwQhx1
vlFMu5D260Cra77z9BMWl7ww1n2WhXyCFH0rzS+Zfqej8JT4n1eGenXFIBmgFikZqJ0uDnkqaEUZ
TDrPh2/eE7TonwN72uuOCnc63jl2guMaCuI9hF66MJ2SHo3qOlrPyx75UvUmOcKRMrvmDtBc8qsL
N+H94ASougZOuJNuxLdZWXWyB8pZ4UaCWn7T3fiH/lbzt2JKg4LdfR/AZz20EOkfzX1wI/8bxHnM
/8l3LmWFFEE0I7DW9MduIbAL7cTb5M9A7rmj6y/iS//F2un7aNoJh7WzevUCOzW9uFOSQhLjLmaK
hkKx1YbyI/LD3YCKLJIsefVQj5qjzOzvyWtl7PN8rX/8+gn4a420xTWTarXQs124urf1m7kbXT09
qr8DLtLOlo7c3O8Zp+0RrcX7tRvhqqc6sb3YkmMaWB2pf14jafCkhbpbDN6vwNf3K1t/zc7CIwYV
TUViYnC/HdDaQShJc8w/pODvTGd+9cx1Bt3JX9ayPWtm55+fPBRgeKsEv53XtoHrjbbZuHyIorXY
a46SPzhk2sKFcatrTVcyuJkKTbXLp+J1Funq70N3BurPMmHyNszs6s5fhZSsjXDhu5RapcJKd6vb
qq/64FG85ukatPbH63ctmD09I4tHidbEU+pNzGMloXYlasmxiaJDOxhHGrduir68rdRs5X67NjJw
QGSwZpg/j9bztSuKYDDoqTQoTxAgCLFdqK9TUK2M7JrvP7WyOHwFcnler4aGm/2sgoR66dsUH2JU
bj6ewLXBLM5ZgXjNZA2YMctxE3VvWuZvBHQnP7ZybZkM6gSwNIF5uaDqmmIqZ+M8ZSLVZODQclw/
F6qGp/dNHbpYaWymTSFH/qPUB3LhfGxdngexPAen5heHXFKqpgYsYUDXKe/C+9GljL6r7fbZuClt
z8n2ASr3vPDmu64oN1wlruWEPz7+imuX7ExKTZYX8nLAOOfbJk/iyJyqnBA31uwIkZwuGFem+dpi
mgD4yY/PBITLFFKFdtXUVRWLCdpx27D97ckwS7cTlbXo6HJ7Ei5YNGLMgHPAMYt90/BMVoSwMLi/
RXvWUDl2D7MAIWQDx/o2pvvc//lPyH9cbiQidh5Y80aCsn0J1KLeKSaWzgh1ir7H5ODfZBkK3M2h
hKwFnZd6Gx70L7IjCv+EEvjl9J4/FxZjzuQa/mGP54I03PsRdADWc2GZK2t4JT+OFcY2090oFLIX
+yTxs1EKDawEB/GoH3ExLql/GhpCoqH72J32Jt0EiF/9MXbQLX+hiOrMc72WmLi2wiffsUyFoLel
5KY0GK4sPXkyOkrhpgkOVvv08bG4/giDHIRuNaoBF5p9lGjlxKxF7OymrbQtHptf6VFwxV+tMzrd
N32r34w3a53XV4IrZvnEqnx+Go06a6xCmQyopCHQZVJj29umIPsTdz23e3XjnBhbbJxJ9mDX0jCW
If3T+T4AZ5TprNeVmVwzs3BzULLJqMcxk8FhZuQO9yNx4i7cIbLmFs/DrnzJdmtqoGs255+fBDKh
2cVpWTM0b1SdYQTh5DlKseZt1qzMe/XEigVGW9BDrPQ21FaKo062X9kpgq6l0zvW8KncDnfhy9rg
rh6Bk3VbxDBV23VI5GAW/RInDF8o626ALmzCeGXp1sa3CGNQjZs8ZeSsBcNLHv9OYL2LxpWDtmZj
4Ve0aowqq2B3NN43pXmSEFAb1ZU77uqEqbRZcAFBF7jsPc1HyRP6CRu9nu/Qpt21ArDGRgC/JB4+
3u3XTME/hiGiWPJ7i7XJjQqQn8faWBJYg/6pM2zPrDeW/C/3uc6aVpo5M9sQ8F0YSsHDDV0VWvgn
YB3aNj7CX76Nd3NjTvE2A9oTWzn8EwWZ2QWdRy2Q3EMoBD0ILaXoTpxv+kZutMkyCssd7c4pHqW9
78b2XHz+p2iT16wttiAwmAjgaGm9Z76rX+1dg9a7tRu+wwztrLqq+duXY8Pjk5adG4hpZj0fW6R4
eWv1WKtdb2eQGX7L72du6Bg+LaWwp6eOUpO6B8m1lv6+cr8SfM20p/Quk3i4CCHqbiLolDy3KfMH
tXtuReWgeOWdIXdOJGWPIvhT8DGPgvBqjsZxHLw3kao4cqHP1YRadq9IaMAVbiDmUOsJwpfeK27y
QnKa9DggUme28reqtP7eE/D/QeflofidvTTV79/N3ffi/5yJu/zf8z8iW/Jf9meNn7M/uFkTNuNT
+7san3/XbdL8Q+Fk/j//2R/+r9/vv+V1LH7/53/8zNusmX+bD77vTLtlVvH936e//7/+3v33lL93
/J5+D39yYfz9lx1+/ed/SPPf+Ifai/Y3C2SGIs2UD3SW4fX+IfZi/o33GVlImJNgmaTh5L/FXiTz
b3RsUrpWZqZu3iX8rX+Iveh/QwVGIRaBcQl4Ppn8f3za49838EdiL5g43+bQnoHJmVvPgJGAvj/f
5onelp5Woz+QWuK2qnQw9msv4As/uDCxCGSKxIcQyRw9NyqS45SaxzF9HrqHTqqdk2n/r7GdqlVc
3B8YgoqU+jQgEchoF+6oF41USGPG0mXIVQC7QqnONr10JWmxZmbhh1Sl95RamhiP/9hBPzr4tGKo
a8iC2b+c+R80gckb8JQQASzBIn2+MEMdkffxxWAr3GSH6teccsxudPTginvKUavNnZfgHuyBd7Ek
yhvvsJdze7oC1EoqrGDbbfs3o0VOEDE0xwPWaUs79XFONXVvgNVmrgLfyV267T5ePfnKPjFxe2R5
Z5421u/8CwRZKLuEFpBtdGgcZVsgWjHtqx/TJtvqb7HrwYwybsuD8R2R12PujPvy/7F3HsuRI0u6
fpfZ4xi02AJIpGBSk0UWNzCWgghoDTz9fKjuOYdM8lbenvVs2qyNVhkI7eH+C5Kp3Rb35TMX6icT
/O5D1j3zJpbLR9W2JruOgxo85phcVvatpU3en7v7sT4Oi+dtd9eveNvKkE3trNHdVRxSHPLLevQQ
8vJkP/dBbm7MR+kca+tcx9YZeNOkNAASTmWaNC/XbBvGYeMVCgl73UWh+c68GJGJ++dJ4rWf+MNT
N0NthjfZSaNWgtJN1cXBagQiuWv2HIlrXM5VNEvbM3vzI9WdTYMPlszW0bDXsk+2jSQZ2hTaeRJg
5HyF2TL0+nKb3vS3uDrcCU/bihsA/ah+iOv+YU2jnOvvJwcqJV2T5AaUTTwJTqa1hR06x6WSBFX9
0I+3nXZG0PSTOVytB7A50AgtyTK8H868FDOSe1CShZwD/XyYplcTYa4/L85PG0GZxV4Zyav22/tG
AC+rFWLaSWCMw1ch8dat1BkctnpGb+bjYK00RaQL1/j4Y43FGWGIZKIBs1pLF5nKQVOgGPhP+2Jx
kWIBYDAZH1/vi5kJ/EqnNIid7w1yky1rfvj55zY+6QeOEApJs7/YcifjFYWpHffQKYJYQ+MlZZUD
jvhzEx+nhG5ghGoyKag4nMbavTqhW9nRRIJD81ivHugVWt/RuWOJ64XJfX/zcA8oDnsWVBMSyuuX
vDklFKmmappqaVC3UJs1e8i3Jv7m5LHC0BXVeETc5BFUA3dEPAtvXPSDPk2jr/YrEG1MC1eL2x3f
OnvNlFzUC2KQI87yarGr4DVhHPvsCOTgBy3aoAcBFwRSdVOYnkiS0S3VCS2RbPnZd9GhMovLAk/2
wpialXqw72TqmWRobmBKN5shba4LbUjg2BWDG9vjZT2b26K0XxQjBo+XTLtcbe4zazF9zAqe5Hy6
Ipn8MsXTrYF5FgQwZzNZRRxEeVm7fYE2v7Ls5NbwpCbZLUqsuVKb+susARbX3dYQN1aFmJoIY3/o
cMClNDN7ZWyHngw9xi2k9tloYHfVyn0KHd5d0uZbrg+rVXX2pTOgkeTmFxt/DVlankUcShgEqZmP
TGDkQv0GYh/9GnlSebVayjvLyuFbO+2t2am9CxC02g9qT0HR1ncYSG3w5rpW41EJWiNj0Fo9dmFJ
XAEFP9RZBYTFjnPPsB3fQU8+csbjYiT7zopu1QxeEa9jt+4gDNSUKPxUtzdLuLykAoJiouX7rIy/
sRBHt4pm2Q95/2M8afmyMdH/YUG7dpSISMII1Ln0CB/lpxKp31vMA92iQS5Sgq2mFuGFllvbCk2a
eVC+zMCukW2Pr0ZF8uU2S12lDC+dcg60vNsbadJvRVqqXjagJm/hi57XcbKdEymYHeUa5to3kSsj
6l3Fccnl68yxETi2ptuwQvsH2s9K2NJSLw0BDk1SCzxjVKCOzDx2YuE8ojedumoJPlKrvxpGgs6k
Ja3i0w4Vy/52yrtfhRx/NZNQupwiQP94b/tl7ISBXlotFBQio1LJL5y5yAKksh54dKd+qZOXU20v
VpJtWpRYZXeq3xswAeKULFesvcb20F0KVbkIS+tblcIUmpXhPl86I5jTaN7P9dAcp0J/Fth6z2Gs
bPIkrLZcm2LnxOOu7fVfg9M0fu445SYJ4TIaNXD41EquoWLtI2nZVkI7wKf7iu7ar8UE+VbK8m7s
mYTcicq9WsjbsdWsiyaqrmDHWW4bjl7bCr/UYMSo03czLTNoZFoFu6zeyjaAzoba0S6OmtHt0uHB
WMSPqEkCCeaS17dm4pYVfMpkTu+6WXqO5az2Jkc8prbuZ6GxlWbjEcIRjqRtvaeH9ZYpwdG4k7+3
qLS5pa0WWwgq4PJVc7+U8vLYxdPPrLSmDSYKWuQKRTIRU4MbkiVJ42qVKQL2hXydd9xJPaKrXp3w
nz5u1N0wG9Imm2U+OxNU8jqpgy06FcHSK9JjCY/SbXgQB/OMB7FZjF+Vrlf32SLEruqsQ5Fq0oM2
NbU3TzBeqhayaRqVqCdmlurB0lG2oWkcnCmvL2N9RKVPll7hruHkksYVRyEBhlLMbtgp8a7I8oMs
p1dNL+46Nfw6gl5A+bF/nOtklzfjwW70r3PTfQVTuzUExF19wdHBKObqPlag6cj2z1jLxL63jPs2
qhsvi6T7yZzv1XjoDi1iaZ7VAdvCbISDQUouJyOr3RjWbYD8cXJolFgOoqXGvapKK68EV3OcAda4
o+7swJ0hkYUPiFHrhpsW2eS1oZT6ELKWfSOMfJ/MmC5jIQFbdBpWbxfLdmdRLYHAynhXZ91ulMXl
OGbHpHB2dj8FZdZ4Vq0Hpbr4clW/wNreGMX4KmzrVzVWr3VWbyQ1vUzC9QrWtL0g8eaWRvFziGFf
zdKTUQr08tvbRGV+FlQYV+VcyUvS6Fjn2jd9mXKXlmVPFdQaUrTpPfwyZxcK9DbKpkdZYCrXLtf2
Yl+H+nJNIesypTzqKkp3GaOPS6VA8SUjuSuFc5kq/c4ZkzvZ7G9rpfLTYXaFFH3LFvlmygTUj2Sv
lxjaR+1OHvWQq2IuA6cqvxp9dJ3b05XpLH612FfDyoodY8XTe+MuEWXjFjAgXUnU2IdqGrehMJ+r
WZ08Y0m2zaC8jHn4aFf5V6MZd2ZW7BwJ+cclEpGntFrqJ62ATGEYV4UcHtQqfySPaMHsFldLPH5t
neYBwugtZPkbJxLXdWyZAG66e72iTNBOj/okOlfK1jVVt8c2kkD/RGPPRSb4zknaLyL9VmTtQc0r
V++qa713fC3Tas8Mp97vGFQ/Hdv9kBmHqIjv09m4JjW7g2vreA3ajq4Vi9DlFCpV7pzua6xNd6bT
MK153D60OmSmUcjL9aJJ2YWud/3BEFoODzKKNxAkkYRpm5suLr86yawHWL9eQ/IOD7FhCy/vp29O
aN8gUDn4owq7uoTnHiglzMK4AsUbD8VLqkq+lai3sTxdoaV+y8hBPU/inu5BMy4Ns2ArDI8ke7+M
YxUkZo9dh6zPt7FgwVR541daEljQiHITn41l3JWFPfhql7OZkHFiZwVo/TzZEa4HZnZZx9noLYO9
myX1WVbK3WwNGwxlh+3c4VLXdAgU2OlhgtddzfG3mSNqUysRj0e9vBNo6OKmYWduak+Paqt37tRg
vRZ2AvpKijBwKqJdrObXGpnU1ND9XKLE02S/Cqu9wflF9tU6J5tXT9PWVgIHhtw2DknyFz3HeLYU
mTtlUHmrsei80ZYfjNS5mO3iYYBi6Ke9te9s83JJ0BSV5u9s+ekytPotntF+jE+OEqHBrVc7NZO3
ITw4t1cQdFNkZjduqh9hLa1EqvxHZtQY2yTiosr0ZB8l6pfYrrelakKGh3o6Z+1er6ObakaG2ojk
3lejBc1xom+vcOwvshm+NkN7xRN02LSlSNZfh8nXloG2cCDG7WufLPdZEh6dFiXzOh1um0WrXWlQ
X8gzGwczVSTPchptO6F3f5hKbghdau4arbvR5fDBgom1b7vqObfMQ1NYDw6UQL9WwyczNwzX1pSn
CX6XW7UF0c+8HIpa57Lr7f66HjTHL1cvmSF3bmFcP8iR/kNImQGbUnCtFM42N5tDmYzX5ZKic1Jp
oR9Gyip3l/e+UkywgTmlarNIIJjN1dbpe2erJTmbUx0ZONQQIf+V0S5tTBTJu/hGNodbFTvc0XRu
gOHn7rJwm8iIiSjrwgvRw945Khe4ZJjHwkyeUXdBXUCKfrZJeRtBbjnCodxaVftjIZ6HfNXctLni
D5Lx0zBFu9XmhSEqU4fbMM2uMAkyPDLd+QZ9tAF9z9RJXIHmwWMnEPWxBaAKp4DZbY3qY2eGl9xy
1UE2ky/lekBFWRbBiIy4pjIjPcrLIO9irNyuoqlRXHOS7tXO8rJ8ueAh9PX3OFbtURb2aygqX0yw
DhEsUD3ZpttCwYs3FfskiR/aIr+dRPQYa33iFXm6VY1yowv527xMSLcpZmCEhbyJtQ5ZHqm7i6w5
81Kt7IK+yUffXsIbIuxbXc6+WXPhbMKqvEZxf3GBnt3IornqulrxHGtxXH3KND+sxV0sgZOXCwqp
i1Sw4sfMs7LmRU6k2peb9nWOZpx7G8QYsjG8nB31QjFSrlu5fAjr/rpbmuveFo85as4elLjKMy0I
snVCJNA74pikZhC2zZdGj2+pziCtJ2mPkoUcD/Th0K2g7HsEM7A+pcF055m4AscAT6tNIo3wAo2U
Q5Yat8mswWLlColSrEXn5nIxyst0gnKTNZflrB2iRT/GkvgWWjKOPbwQ/bq1biQtA6loxgfWIYcS
2Kmm3M/SEpiL/tJofewunM+oLzipK2fiKgKC4XVyixL/2F5OrQW0vxzcIc1zz5bUVy1ervs4vmin
ENUrVG7deWnvW1vfVx1CCUUk695QTUf09o9oxl+LxPkxDhJLZnYeC54wYS5Z3pKVX6pe0315gPjb
lbbldgv8CCNthFuEE1QinFO9ORqqvZQUu9HAJW1pjmPXP4aDjUVgrCL5ZoufiyK5lVJeiL4AdRlh
Kdu0k/q4UIhDwsO853QB/FprgC7nBv6mflH1ya7Rwselqx66gcAwLPoLMny6p4eaVvtCU5kjhHE3
hgyXN5mJecaZmKdLFxc5oUuhK8hD1S3gNNt6MbGh8qx+VQCYHeuaQs5yrLPppbdnaZdpy01eFZY7
p7Ua5FYDGVK1n5rYcJ5USY22lkh52A6bMbJeCLko8IdJ56VSgarNirsJkZtLBQi/pm32RTggLzGo
wo3T6lLNNXOLR2rnFqPYGXl6D9TG4HhWEViVu8CqCPPm5cKsdE+LZeJpLi5J5hG3zNm+7qdhN8dV
vtcQgIGE7g95cm2Gqgz1D6m2Oo8CO2m+JkP+GscL+V+7qZk89U6JUL7Tl1reySHwK5H1380559Fb
LD1frP/sqwTGcXWZ5uUzsgGbupIUkD0ljghjvOkHrFvMfHVUNxN5G81F8jR0zuTXKL14ahRBbSYu
lTSSDnnOrKRQ2Ld5Ybbozqe5W5W14oY6105f5ojYmPK91Iy3ciNb2wjKw07WAN87ybWmNIDDRJld
qkpve+maAahn+YYQJ/VYI8k+zU2QkxmsB81ovvZmh3QItCvCOxC8URFmvmPkKlenFgaLkVkPZVbp
u7IyL0qFyyiy03zyZDnqrwYz6q6KSoxeXnOhKOVsfW/SSduxa4mx09H8wo01897hudR0cr4VMj+V
D6IPYo64rVqnfWBOBhpuI7IpRdbdtVOauGgpCD8UocYtL/2C3XA9Qd1wCz26bKIEwativuzrrIG3
Ub/OUtcdVSTn/T+nmz6UP9digGGhSYLoFqnMk6ztJNQEpt2YBlHFk7n9VvOizNOXtLy3z0ELPkue
qRY1cm5g6qynBI4KzLetTSqZrdi5UAVaBZ1hnbNK+CTdbuEvRjHeABUJgPykOOQkvEKX3ExJQ0/Q
FtFJwc1tWJ26fnsLF9uz2fbP+vW2xZNUtKHOVtGg8hOs3p+odaZfV47Pamiu5RvZR4DlbPL5o9sV
0/a2zRMIhY4aUGVmVhpkMnkQAocny4q31VL5MXIqHLg8+KKuvEAXO7CaIUjVWfVEvKS+3BskT8ze
K4vhIYuUbSb0u3C07px2dVT88+o6MzSn3iUxQhWNg6ttEJJlGJIn2zgnmvhZuhTjR1x/cHZaQYDv
k5ir/n3sFAwE8lCxR1TL0++bwK/X2pTH9lg/dA5VtHOkgY8lLIafpCnmengHIpP8vtXEBH9T4+EY
hI3lxUbsrtHvVE+c9fGZDfppUzbGtpBxAfqe8rkmiMcTSlNkaaeXRBDVdve29kt05pmpWj/5NBtM
VfXf7ZykthvyeaEc085apmq3fzmonyeS/K5b/KmdkwNnNuosWWbaSff2AW3yfbRXvNBV4YwhZngu
y/1Zjvttr9YF+ibHHfHSS1EKYXk827drv4jxMQRe64urld5ZSMe52TpZjrmTRujY0l62dxq/3ZS7
0QM0c1wtsGYSN9BJeBE1jZtZbr4/Kpt0M7vyk42mYeH+fyB3zvX/pBKokQOTQtJF6/Zogt8DcIW6
9lZ+rh/G/fnp/WhCth5Mb5bRyfFbZtiS8rZbpxfjFZ94E56l6qWVuxK4SfN47XE8Ol8k/Ot3K7EO
waDZXZUkilvpRjknpbziMf64rE8O5yWhrND2fI9y7/RufKMF6ibZUP32Fm886q65F4dhZ6DZrr2E
18B1d2RBmQ7jDEjsk4LlOjA6qhY6hVIQH+9XYuyYJY9BaZ0JRJXvk6suCF+sZxTj3DgIjwxCtNVd
Ct44aW0iL90U3jkc7edj8e9POMXRmjz6dTPjE6I688py1dGUz5wiH5k6v+f/P22c4EwSXYtSXWK8
V/3KtQpcPtaHdhs9rhNfbBLfWXmMPhJ4Z7b6p50DRwH8hjDig2m7qiPo5tiJCGrlsoy/SM05oMZn
Dej8MIrmUCVB+LyfwNCOY5KFhWBlL7GPIMoq6L6S79BgTG7+t9RhhvNtoyenMubBtaaXNPpXNFP4
hfAcr/bJkuzIp51jR3x2mwJH4SGDfDucp5NFmlmRrjTVOntmttOn5yHfFdU585HPBvJNI6euOLlE
hi7ROJMs9S6Tb1P7nGb7p3vtbQsnU9VKdRjaSOYEGfL7pOoNVwta3DmMzWq8Y4EOmBAnWLwFbcAe
wIvsN16xPbcizwzm75vwzd3TixYRd5OvsPLUkxVUyEK4TpF1ZuF/lAZijbzt7XoHvGkHsR5ezCjK
BcVx3qwyAX1AVsnttoV3rkufHu9v21rn9k1blaPyiG2YO2nnXKtiN5B0Dl7SEMf76BD6T0+rx+/o
g9dEGsXMPGdrl26oeauJsuRrP/4cXn522779mpPblqpNhUwQPR/qZ5VsXaZfTwa1ovEMUOj3K+g0
aHnb0Mk1KvdLk+caU1kckzvcXdn5q7tMjAIJccv5cT63RU5u0WiZsigd6diYp8cwpDBWNHZz5qw+
N3qnV6NYj+qaRozkRVefrOLZqSxqQGbw51n6BHL2foGenCpDXRa60Bk94aoHATK696Zjf1UF624E
F2Bsa97rbrsvFtcOsgNlijNdPbMVf3/hm2U79hTn0KPk8k1JJJpk5uLnLvn+535+5NK/34inGMtF
NkXerbM2BfUXLNKuV3IjNgZe+6AG60KJzmvlnFkpv4/CNz3LJaW27TVs776vSD40kIVr7y2PhETo
pm58MO/O+R1++vh8sxt+k9zetFk4TjQpCm0izWhcm9vhiDjeRrpqLtxVmcfaLjAhtnpADHM2wj7X
3/Xvb9oeyKpIy3qoFhVWxwaVLuMM8OrTkPFt905OFTI4VpUvNHEByeh69TrNfHmjb9b7XgdqH7pX
2SZ2XekSLIybBxFR7pmVtF7rfzhvfkMo3/SyhV5MSZlPaDdwnT2uEAhILKRVUSfvXOPhz+2dOQl+
n/pvmnPgO5bIMjOhnOyh0QVVWx/kAgqrVJwZ3XPzd3LoAOIBcZ/TVNWOrplcLdbz/6YvILHJCoB0
/eCB002dkay3od6NgblqnyqRvzixK5+5FP4fUcZ/WjrpSpjryPAivBj8NuH+EcHgjDbJJQrNgXRA
a9hDHxDTLXTbN1FgHe3Lc2+KTw4cPGnI3clYGEKBPM0NVEqiV30nr9GhDPPQ9LAUQb2aiEbhGh5w
4yg8/e7P4/tJgo1XDII2qzQYMLjTGFGPpyQiRyuCxoclh69QilFFcbF6w6CGdJ9tz+GwP6YobR2q
LiQJFVtnQz4ZZ4rHSWMbcRYA/3DTfpc7X4R6nNuH/hyXdL2I3m87uoTqPimd3z64Jy2lNgCpBGtI
ciDdHkHK3RigfnI2e/TZvAG35JUMlJBE6Gkm1LaGCAC0ngXZsXomD7Kt0JjR7gzqckB1Az3Aoz70
6t2ZmVsDwZPuESjqjoEmt00t4uQeVvJosgfJBNKEpBSVPm0nbXTaQ8xts/w8r9jzSa7HNiw8KGUc
qcDqnj44y4wCYqQi7UntBAG51R1tlXCTA86xx3MUuY8nC1wZ6L+KY1GSp3vvb4YpiiI0hcc8yAlL
9de6OHNIfvb7LEN+WtbJN56+/9SpylLdUPMAFflGEj9lzf715wn6uNAxzMLcjU1lYtt52oKcgJxA
5hOycorUsTknqZunXYMKrt27oZJfmkv99I+bRE7Uxi4QzDYw6pO7rrTssiYZnAaNitCJabmReaSY
4lomoAjlDC79YxRGGZv9pTuMIZv5pLEqQU06CUEBz/VVsXxr82PbnfGX+biDaYJDkQPR/k14eb8I
StOs7LqnP2ZLKKsAB9W7q8GiXl3cT2q7S7AhENnznwfx4/W5NmrpCmwG1K5OFWRQDZfB4Qw8N5sH
sB3AFsFAJflGlc409GEJsmuRD2MvQckmLbD+/c09DXja7rLEKANEbP3avuzSc4Hyh/FDFwBa+1qg
AYXsnFZPSimlBDcb1b+zwM0m3uXBWdLzh6Vg8/twXjjNcTL8QNoXAC3SxkoLAhwb8vyC0QmRR+Fh
QL2F8nGB9vP5V9XHc5dWV9kHjd2Fju4ptrope72usqEIoLP/im/IBB6cK+nLSlGQd/qFScLyXM7t
kwFdqesQ6G0ZV8PTNd9asSbGelybXK04xVbZrgN6TsXl4628du1NO+safbM0EqT0CmDCxe+zXafs
FdvuWoIa/fJm2GZbjCL2f171H/MONLnydywZbSqZ4Xzf5Fj3AkBlSKe+rJLE8Bbv1tjHDNSnc/WW
T5YLasS2TXUYKDKJ1PdNNYXaxZEulUFpyUE8iG3dpXe9FPp/7tIn+4syiwHtjuuDM36dzDeD2Jjg
T/oproK6P6r9Q5V/+/Pv/05tvbuBufPfNGCtFjlvGlA6B0JLSwPpHlHwYNq1FCK6bUTp4x+3pKhI
Y8ORWx3uPvD9oqWvW0ArvLFxwzUu7L1+baOghXnOmT59nBpIkJRbcUjSUVU5jUHNKockY8V1EFZf
CqwPSKKbZ94MnzXBtWsQ0MNT+GBraWAr4/QIsweO9gP7CT8zCz9UMvf3kP0fr/W/OGjfrJ6VN/uO
1xo0P4vvsXT52nRJkdT9z3cM1/Xf/s1wNeV/WTgtEztSqkdNbyVd/U1xNZV/rfuTi5cLHp6PxZ+K
EpoNHFn9XzZuaMgUrdKNODQzvf9DcdX/hRsUJRENcRFsS3Xtn1BcT3YX+xZDNOqxhDEwp2jwJGvm
GF0m9VmIkQcRzIu1S0LFVTO02qaXckZIR5bdEvjvm7G6+WvzviWjnujH/dUqZtor7UjjdtFPTl5R
YV0pSXbhm85TPz+S1FawPNdX4KN4walg7AOgl55WPFbZMTYbr5R+gJ+ptnK60epNSJSnxqj76z/b
/BGrWye5d4ZXPdxRCaqt3frOAUJl1I81NaKl+WlDXFCSM+fFSkF+8zb4uxeEzxxA+Bkjhvf+ZGo0
eY4hpFBgKONNUT3PjoS2vhJI8lGAqQ4VOejb6MZuK68agU8tX1pz9qbKmw1SzWXi13HqVs5XK+x2
pl0GEpCtoXc8EKebOD8AyA1g3tTmNzV95X2O9NC0ry3jItOSFUQUSF3sx00J5vB1xn4kDu/Et7TE
qSp8Ku3O13MsA/tx8+e5e385/91p2NAsQQ1XwtOn7GpuEeVAOf2+09wE+bHSSW+jCCMm69eYlG4e
Wp4UGcGfWz1Jov9ulhEm6tbwIF6jufdjHRtTgvWTVvjGTLCYuLMhe5Wz08Ny70yrvSvci/6Q59au
q0l01dHeqRVQ9YbXOpJfofdjA7zrHwrQbvpxtabIJb8wr1QL59T21VjgFwG5/fNXf7bO+Wp2twPd
EZqn+v6rm3GYF2QwCl8SQdRGm04pqYLtJzt0J/MX/mbwP/wBU852OuRATE3s3aTkSSuf9VKCkvE6
FDhRmPfJcJPouwaotgMiNfI1bRMrgjRN55U5MGAJNRCUuNrmwdIeEsCcUtVcaFiY/Lk/J1nMv2fh
t0vyyk2Ei/y+PwMcFICU2OLEiRqQb+NV0vlRofvjDBW5NFwnVrc2rJEO1kqC0QmOFa30YyqeFIxZ
OjK6hrxbqskrp3F35tvWOOA/ccLHbzsJRMYSIp3cLixMFUG3IXAaabPISlDmthcu8SZvLjth+/Lw
DwV9P7R8GqEgTqbGYcQsa8yBomt+s6C2JEO9cHVbuA1jo+UoZUYanCrzTPx1kjD42PpJ4Q5MdIMp
Hq0LcIZOizNLfqMW94gXbxzxKlDnbFMdulK4sWqS68o5sM0JN/3vD+D1g9yCw/Y8lWoGKxDncsXA
a6ghjq0KDnXwo7B2TXxkhLPREWAVDbDMNvOrMPc1CdQrrkCd9QJ42s8EucBrhd3B98FdgN+ePCNX
VUWSBwU2SHB3UnEMObNc3gdI//PVWHWQVSJONk/CygHGhizhZ4MlXuojhhDUabm9lOTaL1qwX92y
y3N1E1vzLrcpDrYvFkSTORwPEufJmW9ZL4rTpYskAzRfDY4/4dr7bdUP8BztuSv8pNYCk1Hox0dI
m1Yju4uZeFMbZOmzVICCaBs/vA5BOZ/5gvdplL9GAyAAFEMLarhln4yG5nTFCPSURcSODQX1iXL0
yTtcxUO8r5ZjuqQ3qPXeO4CsizA/SvFhwcEtVkZfDuOtkjdBZcffz3zVejyejgty/8TJJHYQmj3Z
0jWw32rUsgLjoXbTxYBv0DBTqyaA0HxpNnWwIp3V2XRDNtxY1Ld6ap4hzZ+82P4emf98w2kZLBrG
trEGRkZV4dzCIlUZFSHEUxsV8Or6a82MPGSGLnrxIBXDuVONTOrHQSBCQgude4TX6mm6KaytOXKG
qPCryfGLsNk0c6BDiZ0HpmHSLsxYCQZsZqFWbvM58yMBtmKJgmjSjvXcbftcu3Ss7GsCFzZs7pNJ
3+uN7tOYpy6DC1tiyvyVj6sQPJnOz7CnfGJ1QHCjQOvRS+ZP4NC3ZpL73QwhcVGOBUQMJP59G9kw
h2Nf0aSdvdxNY+YbItpXirST6nzXR7lvEeZ5jZ77slUDdhY7xc4wqUtAaUMgqe19gfldY2sHfYlv
nNnalxZSZBkCiLQFM9Jv5NivI1zlShA/fb6jfL0TmhwkcLE0PcSsIURwAzJUi8y/ogLWz3ewrVzT
vg8RIoHl6lmh4lWJtFM6w80zeC8KSHu52w4tbqXEXDrMIae+SzAHrAZp01nqhZE0G9MW/iz9HHRQ
5op+UJQco0Wg7soeEkpQwoLg1e2vYxXHR6V7ksUPAKa7fExvzQjfX36euts+GhH5q4CS4pSnSrkX
jsSG6svUaV42A9LHCor/VeRmI/pyk0tHM8J9KvVUBn+I640d4cYZPc3TZRO/LCJ3c6EE6ZzjRPXY
I6QmO5YfIjGtKKyBJUhkaZNDee4cZ6NAGhi7DrIBqN4V84/7WiSaTToVm1bOL1YWkh2TsbeHPazE
rc1VjiMWrIv8azheOjKBRI7Lq+U56dM87pWovhIlBcux8BzO6BAZYbOqNw5Xu8mIqTM8MxAbzfot
nO29WSO8rfsDzlcV6gV5p3qTobqI9QKk9wZReDXNFfkPkVa7ZG99qWC4x2p5KTTj61i2D4pquZMa
BZOYLi6r0jiGiEf3Sus5GdrScnUIiUSWlbI9M3bm84T2Sr+YW4AknvbduIOhuonjZ6VP6PRdiAqj
Lno/1GqvkAGwqAST6bQ1lGgXKsMh73F1hGkzEAqq9rix7SulAVQGdcFWLpB1BLvuAgcFntL72Al6
GLwFdXnjiBvTfLDVehNV906kYYuYezlelVLSu60Qfj74CcwEaM5lIfuSto9L7fdliGyPiwdjsSzu
WLUM3ENd597EUmmIseNac3FH3dtqvItqkiuOJ/WLq0422ea7Znw24N/WTrxRMsc1BkrK+LeVqFwX
EB5j2PmTo3q6Om66otpoRIldDPW0U4IuwrzUSleOuzto8DiK53q+TZYtQgJuPFcb0UJoNNSNFL9a
cgFNHOgnmt2W/djaQ2B32iGbYAGUoysPrw1Gz/A+XK+s1I3eAGDUiDh0JjY2YBy/8v71hgQldosw
HOqnmG+MbLPOZMRiCbNDxS5M8LbUDB5FzI+KAW2M5ouRwyVZENRJ4UY5x7yaGHkLi059I2ItCMco
UBaNB5MOAQUGlrRvxY+mhtLBP8hUgIL2j8qAz7D8IFyeGdXQxilNe2E9+Jny2Gmozy05JBKoOiq0
L9TopsbyqZptoLLKHZRsxjrcdoPA6HAIio5YoCrxofuuSPwE8WWsaFuDcMHpLX/gw/B3POSxgv8I
/y/K7ZSmvgGTrx76wBnSDYLkfoN3aWIyftNh1C3cAemqNvlGr/jyyqucf8kCp9EeWUsUEAZONKlb
AruA19K9ZjJGp7a2jRYoyKmO9m/pI7LFApMRwO6xiMNeDT4YRCwva1oIzgjfEYfCAnXjariwldHr
BNY2woFiOGwEPnm6YbuFfYlp375wkITFslBKroZe9hXrAX4ej+i7RP9ihPcWRCMFf83Q0N3MhkwK
B9OCj6FI/SYr833ZOI+Lanmj9s35b+rOrDeOLLnCf2X+QDZyX178UJm1F4sskhJLfEmoJPLmvu+/
3t9lu90t9djCwDBgA4PpbomsyuXeGxEnTpxjBaLxNszP7PBHO5UJE74bxCMe8HjeWJO1TafcX8Z8
W/YDU8JoDrJr3Ka8i50Ref6Rz6r2Vb+qhefns7abFn1jimJvItdWpYD58bpoXR98JbCrZmWOMXVI
f9RNdcc85tpc4mAe89NIkerV2J4LZZ1k6i7LDL/CULCn7aByJ9EQWHjYGgzF1NMnEb5s7HQ3Vtz9
uu6TVVvPK3v5hBksQhX5vhtL5C1cfIWjlYf/aq0/qzpue9JiE81TM10XcbVum3hb497XZ9ambCdc
AlXfSy9GJQhIIRPrOMYy1qJoL3lbr4sUUwIl3Am0ufQyC5a42cbC3TeJftDDcKctARa2zGHrm0o/
1RxFrUKA7rvVmKhPFcINLYvYXqYnJUIGa3moBpux5XC9RMToTDtGariPDYxmnX1PmPRS46hY4W4Y
jUPTmHct6hrpmG3lybXUDoNiKqixGQA+HTJMj03lpc2WtUFAk1G5VcyjVvScdeT3KUCpZx2KUjsO
wCxFaAV9Y+4bLd3VsXkYnWaraFxUDrajGod8aZj87LaVqNfsuiDXuXAyC42MQP6ZYOhBRgyVK5dn
ZOkaQcq6N11sFhfyH6pcasuPX+/Fnp7ZqeWrEh0/RQJRoepHu0etbcbkm4BTOjgRcEpkOB667zrV
d+2uZbZEEtXXTWBEgVts6/olNxrmg4lS1fI0uMrORI9k0GHskd2Mg9jUyqlzjbsi0071a1cpuznX
mIPmhEcnc+oa9AgLH2AZrRN1w6jbuhr1wB4IgS4qGt4dAM2mrKx9hJRcYnn3Wefd94Nz33fKvdaE
axG/qhUJEYmWGOLtGESqvQetPuUMPGGSu3MrHrqZXuaE6nq091kaXezROMr/jjUjGEf1iIDBs65F
p9jDdj3bMZ1+iBokUXT1KCKFxNG4cxoic1Md0mmd9MraQnoObOU1Hdu1ppjnXET7QQ3vp+m7qMwL
w1vrVuzclnUSGUcj0U7h0G0/YB+uSSZJGoPOam8ew2x+6QZnr08Ku/JJ0Zf1QuKRlp9NhEJsxdpn
UX5BKMi3rSLQtJZ57W5rs26jRT+GXrUuR+s8tO5z6ZbPwspO2HfcNaH7PDjZjqxyo9fmQS4Jw9D8
yGvWzhzuppZUiO06mzXBwzmBqPoUdqfBHJ5Eo70AYkQrTcEJoylQH8qXswk6UZOfqmH4XJdMEZP4
gVhkK6s37lh4mA5xZIbSYQXfIxAu1HjyruWZ1y96wlmQ4AGdDW8xma+W9IfaXLbMt0V7/Ip22O02
K8Qphi342V03JspuykcnyCyb3Oka2oO7AuM6um7zaA/aXSH48o25lIdYDd+NihxUUV+oBvcx/kBz
raxDL7x3k+yN+vvIbN+3TvNOupg2CTBi2kznNp5eNbt9bNPpKSMz0/OwXC2TeVVK9ECi+2RhgHFW
vxXK8jpGzaNpKlfPYU1zHDBktyny8VRW81NX5IRf8nJChi9yRwTKMgq/nc0TSOA3IyyGAHrG564p
j0S7U+UYjG5OrzNfvoqi4bVWtaeQZzk5dTD37/gLPjhteDa7o+Mur7iFvGSafR7i6lGt608iY+NV
xgmdk4OT3BJz9pdwfjJUahdHP1B240beca5F5mezUXwjTy9RWHzGXZvWfn81muXJbnKDqi/9Mqtf
EHjQGDE225WicUBl5l1pUW6wP6Mx2SEow0zH+kNNiEoxaqg+GnVjW+llYYK90BSCO5UUC6rTjUOX
OwdVaJu6iV8zEi7vOeHtaK52ssp4X7FMvXCOmEgh+IvlZVKxCHfBfG3WsWEcIWvfubHht6p6Vyvj
Fsd0cvkOlYU8KBODYja894ZmzSj9fmDH4tm8GrV0YwKBWCwWj0sC0PHtObCjaD0ySD/lUzDbnxwe
JJMBbuw7mrSbfrFDkJZ0o9WvqEzR4xFBZDTHMMm2uz7LkUbKv0yNulemLUMdOxRAGCYmM5t9U+mC
NrrFyE6Y3fsg0CSaFCAzzEDEGpyKR0SomTkfq81sxZcRtR15hIQzliVtgfus3P5o7uNqOkxI+nSM
V+evy2Tv5QGolP1WfpMdk/NSG8pDKlq+lTjwSA0iTQ3GSjBfhARPsBjGwSqbtREaB3l055hvRWyZ
SD+6ubWvEmqExNoPKbgaZYWsoGQQkkjSXMAolkUa/0S90U8rErwkC3JPQwsnCxpFv8OIbtsnylqG
w6Re/LJn+J8TyKubrb6Yd6kWPncKSeGINqYm9krabK0QJZWhWoOkbhDOiY1lU6nQGktvj/svc7tU
WYRnz7ggrXYudetsoEeAvR4SAsmu7hgFs4tNVHUbq+W8qvKdSw+2cJRdqJpno9UDDC70w9hX64wh
+cFCjwbM3zXEhti60up0pyznsXyXhauMoKKjRs67bVlop4Gaym140dZ6dPhPfrmhOjU59WSJvyDL
I8u8ODaCbFI3VaU86zFKENOlH8sdHu7P3lJcspmuTpl3O8V9tGvrsCzWyizhvw/8C5Jbe90Z6pUX
llUgqphFFp7sYucyPRFVn+QlWSwopyEwE0GYe/+SwyXPY1Bfsq1JZ8DZ4J+U8X3Fie90Kxwig6Ws
1xlqMCVV8uLwlEzGamK01AAIkfSNmTCWr1YCEiqbv3KgxzVUkOjjyArTYjXJkr6s4DnIs64Jd2jO
ffyMwN/JM9y97jbbUXf2yELfKdiHq6gRFSaMDHIP0QFUgxDI5owgkGgUCaVot/Ipa6l2nAsq2L7b
zvnRrHCQmfVDTG82zYxTpRO6bWXX54rfFZ/AV/ZaZRwbptjdkCzHMu5qCywTyawOEetC2Pvxxgoj
RVoL3X2m33uXV6QyDZkCe4WZmaOTugyb85YkpsMH2aF2JBz2qhuw3Z1EeZjT7JJY86tcRRpzJZFj
7S1Lh41jnBwlXE8RsbgOdESzuvfKxdERaZHR3CvgMFEby2oyXIzAy8N1mt53FeIjPMKY8k7uJgZz
/J4MvFSg5BfNNgI4UhA0YaGtOkAfGU4g6fhyB+YWu6FWNzJrdTxBsQ+eywZHt3DVhIBC7DwRobLV
5SBA6D7wGR+ZLLjHQI2XhedqyfHnhsfGRmzKaFvoxSofrP2sza/yz9geazSwDo6dXAznIYmZBYxQ
9Nfht+Q9ZRlXxjfJK5TPoRXNWg31g1xLlO2ED2/dcTcInX0uLNaWhOSUoCYR7Gax/UAm/xf63s9l
zv9+VG7+kCT+RlRtOF+7f7uLvzVlW753P/+UvJz//LH/I3LPFtj0fy33fFcyGvjWNF+7H/vh/NIf
/XD9N8mwcB3oXyiAQoD4sx+u/6bzNy7NaEaTEQmlk/FHP9z+jQYaPA8Iuy7UGena0xItZKvc/g1+
pslwPJ10yWX81/rhHzOFf2LOfAa2ZTDGDDqbXOHfiBPqoFZFbyRTAN2VarPf6Hbij3HOaeJ8jyIz
0HS0uLxkX9PSANvch7r7ZBghTh82acbYbhNDjulnlm85xipkxM63E+NFcO7pYjz0WhjMsZ6fbDL0
cTLW7pS9IqRwhzz5drGjresWn3Cv28iQu5CtJw6qEr0tzkhhWRQ13rFGUDJ1iT+Dfck9LFVn9yxI
U5dx2SYNoEfprcgj15nmBHN3P6i09COBO3YVxEoRrQRebB3iNAx40Jg6WtOeFGY1hF+64ugNtHU1
hm1nGwvVKPZHdFamMacx3a6c+G0uw+0wxn7d9Xeelm0Hc951tngcldE3ekAXFflaR1/rde2T/6FM
qU4+TSdAPMcvao6FkcFz1VGYrC9XTuVu6Cosfea38bAtI/o8Wqqe59x7K0R2sV0qX610KRGn49AD
2CnqduCQU+vE78MeTZ74iGT5PrFqOrqiPw4i+V4Z81tlFeaqFPXF65o9iCwtuMa82OXySZlz38nn
7bIgR4aCzVlL5V0C1KllR5NSq1Y5tjRIG92EZwEfub/A9D9mWn5eYjq9bGgd7AX6Zj+2e0bUwWJt
GPD4+AosKFbOpnZ9a6Ptqhc3QkEMHjozKIzbrhHH2qQb58uvhHi1H/s9v69y2VBAJRcyCa5DP16C
iBgJ0ScuYdq0tR8zu3tcduMXlrQhJzQChTpn1U2rOIigWPzee/tfOD3/v6nh6yotrP/6eHzo35qu
/Mdj/K386/n48Vt/nI8WpCBMxKFaovYB35N20B98IQdxe9iQUMN05hcYqv3zfEQSHwlp9MGhokCq
kSyjP85HByoRI74eR5kKkdN2/iW+0E+kSSlT7ZoOtB2UNOAhQeD9ceUUSOwOWdLmwI7OKpmnVU5L
ey6VQ+Ham6au9xppjVVWT7KZAdpACTffc5srZWawtBWbQq/3RlbtGPnet3FSroSZvNl9eKr7x3ye
j3pIDkNaAXa10qt2H7rOZhj6w1zagaZOazBh+lNYvJpoi9XV1mzUIBs3fVudItXcZqhJ1M56TssH
OK2IDpvbcgThNWfwCGePPfSuYvayrZsDefBOuO0G9a6DbtGqsssHW09P9kiho03HcGZ+yEIX0tJQ
O0L+L3LPTm9uR4yzI917MMfwIUX1rFvu7M6VzanTGCXPisgeBtfeFylJTRtK9GCjjevclPzj5Kxn
2SmJliNI9Lbvp613wcf13ObTEZkXtUv9dLFXafHQZADlCodi9u4t1W4cyqdpTr4qurMx5j4onOyU
T+jj6N2Bl38q8p4CYtx4ynhvPo7RdO7rfF2Mxq4Qw11SDoc+rn5Pg0g7xFv58PuR9QOP62fOhfRj
12GQebDHoE3+LMQ/ok8DYQza9hyjUFsClmerBV+9tDc20uA1rERgqR3SePnaw1g5KjHerB51tcUK
E/EKI92oWr3K+PHMo7yIKvqG33X3EmooAaKzGTf8AnJluonDnOIERT0HHeJ8f9mF/+Q+2B0/9Jml
zQTXb2NAATETmvOPa3oZI6XL50KshxrFIeFaAYL/UIOK1wlu/whjZMHm6hcMhJ/7uj9/6U9HcO9N
S+yGmVjXXfXYm9cJJlItASY3/6Vhy9/fE8QpEiiccDgLCDk/3mDXG3ERdbEAH0W2v6QtG457T0+D
HqpfbU2IyCrJe11dbV25/ffP9if7Pov5CBf+PTpFKsePpDn++N12VKEsW+XoWoQKFhenKFMPabnu
sG/4aFNn2XGpYMgJMMSYngAwgFV7/tD0n5pWW6NOdd8IpPqU+jnXbyU04yi+xEpzQmj04b+/1p/I
7v9xrZLLjBI9vkHqTzQIuxw0tLBjBQymPE10NxgM2jJZclks9xmbJ4SdmycOpYTWx9Fpvas2u9/q
7tg13rM6pb94dP/8clyiAIxx+vE/z+XF1mJAaEKoEp3JDYzldlXW8S1CYK2cmytNM5RL+02YOfeh
6IMsy9/bigJU5CerT94BCp5+8XyYtvr7VoFObrnk2Ug6OD/PQxnFpJiLGcbruINiUH+urPqc5WCA
hrBeOv2TaSfvdJCfS2uzmHYa4LkT+6ltXagO21XsVKTErLMSLdfRfFmquzJJP5tG8o4gIVU2Vb/I
G6T3FvcZEb0LzCKKxcG3Wk/q82ZvY2JgW2IeOi27RYn1rAnn4nbxyq2sW2lgtZyf6ti6eJq38cTN
VWx0hl+LQfmstiAvReV3w3KZ6MdyiXNG7zWqb5bRBpOh3ek0Rq2oOPe2fWqc7FYo0XueVHtPq78g
GT6jM8usWdWgimg8abr2HeVN+sTKiLJgc7WW8jSHxmUxUmPFRNITOpirNLbPaWh/3EvZWJe+dJBU
HM2L6YhPvX2ZpuwkkgGgcw6Dvm+PTWGdo8w+l0jIp3127s30XV762IUFAKd1aTVxnMjfPY5/Ovp2
D+KW69/b0YMgol2sGaS5IM5FvJ6yvi3TtLJL5+y01jab89tQlga0i4L/y9BeXvQ7xYOyFbcGqFto
0d4yL27NsICGRyOyvpTvrrNH6+7FdSd/VvvBj7PCX1Lr2U68SxdFN2XurmHkLMzujKskgcBqNqWL
VC+rooKkMjdwvoxyk7RsqBnR1pWemHdaKr6jF34C+XyP0VYpdGdr1jSiRtd9HhdnP6Xmpc+to17V
9+kcw2kkYKbULeAdu27oXisvheEhTk5X+aoifLefqUuWuAL06bv1rAhaKiB+sSmydQnxdhxSvwBh
CZekojD6qpSdjlStfa4NMoTFsr+g4AepI1XxoMUa8uNaXX1aD2W97boSId2OtjiuNKfc+SJM66Dk
UUIfdTBWfQ+cUY/1vWCug2JLD2EKUO/cUBw7T4N7LuccEUjnvs3e84plNOvo7FHQBqVSXhQnQujc
u88T/iZrWThxg/hD2e8dVrDO1kgRkFzBAGqRegT2FrVnrBYt8enVr2C46ai92qDYzqqIQerJH8+a
xUse8+nkOeN+UlCNWxzjUqX5x64Yx29T03znE1dlyX5x2mvlCQSADe95GHuyk/mRHgRvsJyQ6RLW
60i7OALClHsqdIpT0iF87ZgpD1/nw0Mlfu+9cJ0loHZdNgfpwL0oRnTrp0cvbK9DZTI6GXHXZrvw
kXIhqvBBKsVGDNrkTHUdSGeGd7CH9GuHCn0ZiyyYW+WNxqZQtHTttByB8qydyeRGkd1mU7znniVV
//tHzVEe5B6ri+zdjZ0zufQ+G/PbaNEWqIzIB+ZlETjfw5INhxuCy/LM9ooqVUaKk7zGuWCXGQP2
p1rxakohe21+sxLjQrh4HiLv3LowdlxyOY4OtZbtBp5EnWjbQgn3JGxGkzx4UXcl72MlIwo7etOX
0m1aKlZ+GtL3J1PQ7SsTLosjLsremam5Uxz30ULSnjTTjn6/tCbMbsZg3MPxPYYinFbejHi02zun
Jeuv8kxhJJxlVA+B00GBb7PzYhqXus7e1SY7yZxXj5z9xwMfMiXGtWHcO3nJjLqzV6ANFf3I5Y+X
clq+glgQNgra5xUwpPJs9dZ2sJy9ajtnVyluigfYXs+f1IXXJ1PqsLL3U8g7w8HgobY3aZgfUjGC
rXLUq0n67tnTXd/YCk9T69adW8LDT5CnlfgmT8NN5hoLh/2k1Q+JPn5Tvb7zi87Q2bbq4I+k0pVY
EB0DO5UvpjSc05ScUxlpKt1jx7o8ESe+VGVzmJacPLjZaC0XJBewasU0GTSCSQmTZaZfUmq8sN6u
r3HJB0SwXhA7f9es9slrujs6jwisLp9lVDWINklWnGvFvEjGwOSimD0i8gtoQAyKPf2QJOi6x+K+
9WI0cD3tUsdx0Cba/RCa53jgKSgJxJ26yk9Fl99iM3xeHPG+ENOq5oDw3lHt62tY8TPycSVqtja0
Yl1CwJoHA58KzLb75pl21TPQ9TVLuGnRtJBREf6Y8/TdGtgH2cJHN/YZj4s79av8t1r1nqt++FYV
SLifvTYVJOOcTUOUf6vrc9+ZF/nsJg5YeafMNT/nvXWRLzoOdRZD390l/dGNrlU/HTtLPWpJt9EG
+VTlseHaZ0PvriJkYxupgLxeeGdtNi4fV6jb4uYJHtHs8AtqnN/CJQX4JTLq5clUqquioOisD+wm
/YT+hj8kSP2qY63DUTO+1/l8CG14SU5BFJg9E5Eo62lo+89l23aUfWzNeenhlHn3jVcfM6aZkCre
lDIed0lzVUV0KwztIvIFTpNmw6JycaGoH7ysw4I7V557HDEWCGbyLwxRvk+J8ap+SqowaF3tians
53wsr0v/1cGbRYZumW6JsUtX9ECA9Ny9DPRJrl9kr1r+fN1ZZ8sVl2ro/WLEptXWjlRm5BVI7c7h
m2ztJ0V7HQvzkl7qJiVC8us141nk3SzQzJse6uScx86qESzUSjWxfW7Pslad5dJLTcEpn5ATMWX6
yMD2KrcVDvYacaaeRHDhQgx4By22KXW3ds2sX6GSD3txNAvaKGjqwqlbIxpHkbPSKv3VFLwfSvzA
HJUnq6UKGMS4dUV8wCTlZil4ZY6EDqgka0vXrmPGVhuq7Caz8yRR3tLFOeroZvf89MfR78FjzFVe
jv1FKwjvMq3PBxYUU6yo50Z4rLfwYpTxlFkNVJ4l2sc8hCkyL5gGyHPfN9vel4BA40S3weiv5ahc
EnHJSgg4qUkW4tg8gUimj27ExRm5eV7SISjuDAccQiPr/IhHSsU5rbjPU+w9x6r67rnjNiuK0xwT
bWq4nRh04IiyKenGk6YmK3x5boWMulHFa1F4I2FO7yYRr/VWaaeV3CTTnL7D0zt3AgWzZqRb29CT
tQbWejrL22zSb0vhvLXtiE6uzHNLej1I0DY7B5HhVa3B23MbzD5U+HBhQtBr7O4y6M27OoYQy0za
nJW5h+nm1/3sq2kH5yCO3zMvfMOKZ1OM7mdBcgaVbetmyXvVkAwYBWfS7ME6YSDdt1hHrTvRYNQv
WUqG0Kh2ttZBLWo60I3Rre0eB4cxvmWZuZ0mb8ue+xp6pGSqzlYOrTldt9VlEfCw4AIg1dZ6kD/C
2YJqqcORte61WHuIHQJbJfBZCp1s/bFktU5KgdO3NDJlWdlRXm+sBPV20sdkWtfViJY+RhntYOIO
iveOb0bWo3DdOxyuYEu5/XenMXEtKJDot7QYj/c4eccVrQ2aecRSTxHbrFG+5hhgbNT4ZKZUFIab
w/QtrKuu9VvhkMFmIeMeecyDQH4ib65RnNw69ZPdNmd9MgB0VLpUGV2/boFSJ0roSzkopxm21cYI
rYvFFAWmQSQ5McamWrnA0TRlguM1m1jKxHtz6VCldjxaT2wbWzvYredubIEm+aQbqySuYHayY2Ns
BI82Gs+gzeZ2qVQYKMAjHadaMbDFYw3YKGkOCKvjPiKXHFzYCREpd1WX5sFgFilAVqDxky45mrlx
KWcLIyIZDkO673OPlY86hSUStkwUDQlrhUY2fYmW1RmqBs1ErASyXA3coXhUyoyNrdsLHD/7yWqs
r4wrpqDqOeojYfY8CJqz7VB5G9zRD4yJIvakDqhwZgN/PmHHNNWtQKnZRKm5juD6K+601RDGVOkL
JrRsAsw9vqiTNu8ZdyrRYqamAdi6y0bvNrceWvFj+NVriXZaRIegbPOHobF3Tk9mayB3Jv9mIWXQ
SnSYyhTRoJZb/fhj8NDI15vtDJuoqLv7hKYrC5M9Fw/ZJzLN59TWLgYEwVWGOxruVz5mOI/NANQf
ejRAe84ud0pxMIbs1Tt9C8Hb/DohL4JqA0ge7co4drE3ETLGDuFlLux1ISgY9JAHdAq10d0Irbvq
tvtmlfAkcqw0wsFGcyTJbrJ8q0keV3ZFRK6RjofqTJ6HWPd7R+dad8L7amiuH9UbGNSFhXzmD4Jx
4gQJp/ALBcpdq3I4ZfnwPlrZx1E2L5g/9d41TYuT/IrchXLSJTfJg0gbMpFOnMylu7bk/cPgHkKt
vbYYAcBltc5yxdRG/NLhkWUlN5naKrq+zbLy4MpCsx3vZXEh4Yo5F0h3cpovrM1FHgOMDL9Pbfo+
KNyFjIAjHim+EU5ksiLEOIhxFKVIbs6UfjZMuvkTTMNoV13yMgrauv5uR+7WiC5xmX+LFcWHn4iN
ExYPTbXtQGiHagE4Zkxy7nx30Gmkh9/Uzn2GfAsDpTgIb/mwEgsKlSNxfO0r/UGzo3XCDKUTJruy
q3dqDIG2MfaFkx7TGaecZSHotFNEKdPm2wXXMasdPD8ZVA5aOl4gsCvhIac/pzyjPqbMgWZx6RSH
eA6BXYHQXo8vkHahk6j149CPQa9mn8CEORznlxgOfK32MGEm2aPmTYf5U16IU18MX3vN3lm4jIn8
hcC619PhaTC1F3CF5ykKD4ZxGjl+/RwNNxTMFTw11O/RAOLW1JavjySq5kx8LulnVdW3omLpOylJ
VoqB8UAo0QFLVyFbE/bGQxNGt2xgD6Qif3AaJGCrKdBGyq+egDdXktFDnEyb+D2BVbnKwmnn1P1T
1eN3JREENeS7Cq25znZ6Q90NVnIjj3pyDL0KL+Gg7RvvLZ7F518gRxJh/LPnJZE1BIJIRGyauCaq
0/Qu/jrFb+R0JoqJMbxqTNZqr47MTSjPEgCoo2EfdvRSLVSUS9+Jm90YN7q/xJDRkokaR8HN8VeX
87frsVXaGGhpSB0oehk/9eBw3Gh7oBTCjjPcJ6UWwCrqokM8NBslsta7RKj3yqLce259YDbhUEL4
7wEecracBs6wHFz71sQQ6SBd6TD8C5fzrcTsAxYqZq2BSaqfmNHWatXHsVW27cJBn7fOSzqmj7JS
03txcq3kvsuFH0OFn+tT0dcbxgbt5F6zx5XFtOLSwhTO0Of3XLivC/MEbLdXN1MCYpPGiSiz4hEh
QMhxuOao35R4Ptdz86TSoe6FxWRbijEItCaoLx5M7obTLfSbUj32s8CJjYndeoImqgBZwOEo9B4z
vAXt84wDuqQYtE9qGm50PCD6tPcxiF978nqg0OCkcetFzbEK73q0A8umTrCiA63FI/ZYJLkgB6UL
KATH/Zjk19Rk5RJKCXglVMCpPTiT+7BQ4qWatcfCfW8UYD/0ErR02YwxUJnB2GIFcmIl5jnjNMTy
7jZo1lOdzZs4LJKVkvREj3BEi9+7a7v0vmGLqhg2rzqTSYuuJABwQwdhWE/CYkDKVn3LZF/Vnrf1
ZvPNUzHtMuGZN/PdgP9SUp+NKfM1fVlRwzJQjiGHPZmnWROnNMGZLzTu6J3+wuzzbx0IOAeITyAH
wGAtEmz6j9ujrBywlthVAtQclPWQ5RWpkL13oi/CSl6SijRNHsu/2AWSvPHjruRrGeN1pO4F29L4
CZvXGaju6pDVVMgUowxnY0VnLz7rGMr4H4BzNpPvWf3KpYL2Zy6hm3CzArKjqGHGfi+xSYzbmPsm
rRxC96xQHM+hnC0jplhjd5UFeZ8MLzWfgjM0EJ2EKEaABLkLcn240+zbbKS3FGafRDibyXvGGuQ6
FO5+jocgjdorOmeXVFITcidnDMTb1xWlOgp1DJISmoz62i/mRSI1kyvDGECUqKglJTxjyGpG1qC9
DGplOFwHKmG7ASFirDBdvHsJaTGpdZYVnrxHhS7cQlItgdreq69m8b0FHQNjIXTkMMPbYbgWJOhO
OBFYGbuY6usMcd4prS3767ksyivw+1Wu7dxwL3m2rtP4psf1tVPUy8Bnwq5i/TnPI805cznYenVt
wX6ZdPUIaLCe+fWPMwMG3DaMqd0c2Uib9MJniuD9o+QmCq8mR038VOZFIofVIKKKcdZ1gwsuwzXk
xaqKlSdlINM85mUWRDZFhfCIZeOQefeepmO4ZKh7oZK6KR0prNdSo8UpGY46UyjOtvKi2N1p8MQl
LMqD3vEK46T5zOzaMR2yFgJnemvo5M0DqZtQ3iQiYnCnEroUZXVlenJV2wB2JZgq7n/o68XQfS1u
1HOHKChvide+YFiW/n7K/0s8g/8J/+qv9Kt/276V0tK+/X9A0gLd/ctB8DftkqevCLj/4xh3XfuP
r8X3f5zfhrj9kY/A7//BR9B/swzPxjhaii5YukEg/YOPoP/GrDI8KdVAnOx3UtYffC3nN5hcKtwS
ix+BRfUDHwHSl5T90vhUplq9f42P8GNDyjUwLfnQLdFU05BG2j8lFqLVHSt2R2bE7W4zutZGcbyz
y+jyykleWyZU2qHeLXOK6VhxNAycqOa63mWVvsd4dNs0+hZtzZ2bDThL5aduQfXerI+T3flsbIjX
s5+W2kPhvbrV4pu99tAV2CZGla/ocLOb0tf65aGt2zWiPpjqwHkmlodKe4hUdw3V7Cbs4ezqxpdq
0CPM/3AdMyYcVWplUyzzOXEoFIdsekKrMuinZw13VqBuzOWzJ0jluFrFgSGmVTc/IkO2Aw8MiFyr
qWp2Q6htwa1WNNkfi2XYF2bJdHIlHuKRyavGso5KM6xr49sSJd8iQQKBLw4KDkHjjUEntL0613vF
yO8tB59e4Rzc5DaMzzkTL4YdIwJqenR8qriHODEvftOEq1noVJYeGXK7VlRtp4wCWkF99Bi+E473
Avn4MDRgk7qxC2O2Ns1Cyir8SJkhdBXwcQGbU/FootHQLHWm3cR9P5U7D/xrmpE5ZB6NCQLsFtF7
aqxV17rbtJyCv6z3f9Lv/xgc/zMb/Y9Fw1Q52oSymfmzDFeLDxVGUeoSdMGM6O9WGq+HwbdwXwft
SfEHn5m/lQ77CRewX3Gvfoy5v3+3xiC37nmqiwTeTwu2mvqySrJwocbfU9vN8bkUv+pjy8/4+f7+
+h0y+/2LZhalcmg3HiaczlP0YG2AsvxiR3n479ydx3LdWBZlf6V/ABXwZgrzLL0XJwiKEuG9x9f3
AjOrioRYfFE1655kZCRTuoS75py9195LHle1OcUFQUv/1YCLWR4QKJKytZ4sxhFlNTAwXCVObxtz
YF1OsQDqW1+J6FOOjhVwStRNbywmt9JnryesNMKSU9WpkySt41vAUUuai9NPvXxD/Lwr0A/FXWGj
zNiBPph1yzWpcAh0e0qjdZpc2HKVbuVXuCWgqPrjDaC/h6S4qbsnwfwhVpwMxXtRyhyxK44DXcJm
MjzRuC+iX4Qe3g8B9T99KVYXbIklqXZlFUq5Wm3qKHtJZAyY2DtLRJLSpO4LFM8T0s9B7I6RJbqJ
393WWXFL/eo+LkKnrDqElxVv8I8uUIm3jKvnsNFBkKCETqlNWcA3mCYsv94m9VBywFduBL0+0+r2
0OGzGhKOoSHNCzm80rvojDjR3vYbk9CuyESaonb37dj/EqfkJs2RkBu+yHfUqGep/lAQvBXJ6VYU
ZMwiOpLk2N80OLEMZCtCPt7OFB4HeXTbPnquytgrcJbYVfiGTPGyloMXQhV/pz0mFSyZNcAJsuYi
lP96fxZPhA6ShFrU5mUe/kil2ybmzJoMV8Sk3yE5c/2uIv6Kq2/Z8/MncB+dcaeXajIHXFJMceR0
Qu7k6FgNTL26CfiuGvaBjNuwmQFMpcEVtcVtk2AnnYazfiQARdEupiF0E4Oe7WItGGWv0wVHNmlL
E86qC2AwKCwP5KQLxT5FG1p34XaZ0sKkB5VUHls60X3kI5lVYBQiiycEs7QNf7iPKpmsNzouEzNi
X9QbK883Rkz3syTbTw81SmD5cyVXZ351ObQvcpxxiprAU+UhcUmktmsXgWptp0C8q4xsK+S+GwzV
wVoqWKphbjOD0MikyLlWnXpJZhN77QwqkDxFuCESfEfVGgntgCfUcKa8fFHpIdomc5HI6+YPyZI8
zL9nJMgzYfq63SbK3k+6yz4fbPIGnUqLbsVSp3B2XxoXSngRElYuxoSKWgIUHnJl+0WVr2PPlp58
jTYr1jO1RXl70UbThp3sNp4Gt8aGgy8Jle6mQqYfAFjqYw0bkgYw4SHtz7Kpux+oS0eT7LZWzWLD
lrNGGANCIhCt20ShIq9RbLFQEg0zbgHxSiDaw6BTFQ6OqvmBHaYhCYKRbLkTzfRZUrxWU7AwydTr
6ClzzC3Eh7YXf4MptzuVDHEl2EpWR1dM2k1yezuoyTYtG1vsjK0QJ1eQxWz6du7A4EaWsXCFt0nc
HvOYjpev2BPasvcV47/aSv4/J0Zdgmb+sxj1r23gWfcavXza/C1/6p+bP/EfrE/SEsFDxYbjIWvZ
Pzd/0j8QB5mKAd1OXPg5yNv+uflT/4E0SAEHpCFKBWnDbvKfYlTlH6C3dTaUlirz9/53YlTT+Kyh
Q4BqYLDS3is5QCLV9VqajAhQjRiukIYPXBDDB1XvPGroyXNsSvuQwFdiUDeUVS+1nCJiObuUUr20
FrH9a2gVhUS/Ksdk37Ldy2q5tK1KvMcuehmkOKmgxXYdgZDSm4wsTwjnHfI6XjoBTyzW+arbiTXk
tgpZWwjmXn6SOQWpU2uXHOQxc3qxVdh9ou31SNi0svWk0/7LUvFCiattqAp8Yq/V/FtZJg2dOUKn
TtqTq4LXJpcsp/Kx9fSNa/nItKelzxNuzCJwK97yclQ3aRce/FLGdAQynd6KSTVrwLQw1RfGoDqZ
eYXubmkc0+8cERPFW41c+rx/mOeHKkO6n/c3bcbtSRvaOy8Jezih0+1K/TGPEH9VFA6iYSvMYqS0
2kkWknoOGiC5qaQ7pb1Lh2dTf0wM9VbLglsVT+UUzV5cC04AIAcb1QzwYqLdPmVMmdTyJgvjuy5Q
LXusKsKk/cKtDWgmwky+LFNleWN2AJUxJ7DCbAWV6FJiyvktKeuCUZAA32raWZKM9tLEUF8zVCTx
rDuSOthyFF01/MbKUGE9J2Y8Kb1ZLxzRN8/pg3ttVx9mgCUK9F8Nx2Teji6KHC9VOnxZV77aHYsk
QAF8HgvJVme2HuPBHgE/SA9F/lMbBNuQfFqRV72SkDLZ0wl6mAuWE+O1MStqdQlFPN+VlHQjIOWd
5GMVqBzJ5b0wBTuD+k0P3Y9SgJADrosEbwprxMfjQ8XsO/EGKOVORB0RjTQV58bJllRyEnMFufPa
5I6S6ovf/Ci4VN/MDkCJ7EjkmN9MTyOUrUH/kVTtq6+w0obBVSmoVyYIFwUSAYexSysYLgVYy21L
QSWxhQKLbxy5M8KDtrWgAgn33RA6i0A4pMAfxU/dFDu9/sqmx5s7iTryYlHFUYL1WoG419RnenRI
sGEZ3I4l/TtNo61OLT7LXqmYXIaUzvM4PTfmh8wU8XrQ0NB+Bwizy8YHT4Tqm5Du1qQdhDekCBQv
GLVjK4T7oEaxZZRuzSmsIfHN14ozszQRttzXgO1wj7iNNp8TKXvVyt1WNbCuonFI6Z7ReXSHWt9W
Sr4jQtcd52qxsLBenfNG2UKmOIMsuhprUxcfU9bvDowRDf/pssCBMkUUd+LuLquutKUTEP/mbUKN
gPi7p67+myIt2fHnjfIrTonFbQZ3Dl8Erj+qXs32WHMiSydPtm7iaWK5e64T/2phnGTqiLjrt5gi
mgy0qxTfSxfANOlumoYlKzqE6ose/VwYJCSXwgDTbhJD2BryrcQckfV0+/TpKFFl1SNMLulVGQCv
kHZZ9TwF9JraAiNgTxn3MEnlpk4wAvEkNqmZ7C0kQ0YueOQdK4gPSUsm63ZjBJPTCaMnTfkhF/r7
Kn+UzdYu5MLrUDlm5WuJVblThauZ1aO4M4KnND03G76Bnjkiu7Lo6AjqW5iNuwzn0Dzx50OodyAb
tPkwtT3F13s2+VQGDpOQMCMrW0X5WUL+gdZOT/1eG/HOKrtguo8QAZmkUDJV1c3eCg24JehhcPyF
0Ytg/NAIHieylJt8M+Rnc/UjHLOtjrF1wgJtJiLfpGCP0uhZxkUGZDBK2G+D0OmQZgp57tCP8WP0
+mm5LwRIoXhN4/g2D3HBahARRqcar/oIrxMzasZ7mUBGic2FsjUx9/HsRUg5c2V3fuOkbXaeRzEK
8aemH50xfBmoM8Q8gETqnSSqeL96djBoWLJ7Iz0fWlpR2rbAFDwZvyhFs6PJbrqczJ7Yb+9isEW5
r3ujTAR3C+sNfdocduAzO9sAa6Mrd0XDyUJ/pe83B6JjdDPgkyfC+WzJujeq5KztQjqVvwjqsfuJ
QjtNP5LueSLDAZU3yKnB8UcgHuwaoWgQ53uwKMOO7a4E06ngBTOjC6u8lFHHFepjSNq0alic0kvm
uXYX0t0Mo43USc9dLe+SctxhwUToMtuIQZxAAD4k3hoU9GOj3NcDikoY/BZ2j0eZCrY08hMaVWNP
wGseH5XZd3zlJoOhVfeviTo7+UTDdoGENZpLaEfF3ceSVgXUXHo7HnnAIT111kg1phZQ9XvY2cd2
TrZxVboGnCOLY0xn3JravQCfHAN2MTwQMM2xDlyIBVK2hPfC5N3CMmitH6b0u0kfZtm/0qsZablx
RK/uGBpQraaKXdoOjsWa45MWLxbpJedGW8CB0Bsmh9bpGT26G6OxNEFLypnuWRwZiAN3cxVQVg+v
FmsZESsYqWuvNPQbvY+uFqMygpvriADugFRXSyCcgK1viLY96cYXKrsubdvlHbuM28htaxPpZLhp
4uYll8WrZuSoSK+ibJIDXjzizTMHmq9b0/CZxghXBAbf9EGh9iOqzxXIoGKgIxVYB1N7qsH/NN28
rfDelPOlkf3M8TqrSD0EJCbLwQQUjz2V40UOninsp23czE463qVChhm3fJVY/fHawcmJNiKKAgUA
IV0nNXswspkqc+It78wEqDCWR2eQjG2vq7uKaSdXfwQ01vPCugqmBYgQOLNBASi/CbNHDQOImTdO
yY3z9XMJE3yi00gw6I4XHcJFGA4U99VUhK1iwHU6mvnolJbmsL4LhvRUpvdT+tyIaIs6TXc4DM3z
06ikF32BVZ+lU2Ey2OvyvBXJazSJUgsrR01hsNSoqXzrd9s9jz1pOiNJRTJS+kVwQLFbfgj6yyBA
wUdHsmh/dM0zIpTzQULrsoQAqyJ66Ke5zt0muEAMfK0IBCTQ3x1l/4yGBU2w6RiZ86UFQmCsre3i
P0+DeRuo/lUXxddBytFMM/hai3OuVlVI0lPQV5mN46ut27aDp4VUETLoP/K+tR5DnQWP+oYFiblu
UgeZna2p1n6CrBFYb4gb7VF4W+p1lXmTifApfWBKtXaWTtNuVtD/oEexU72+Faz+vO6Me1UNXgPS
hIwMq2NaSRslyC6jgto8s2HJVRKfe47Q7FIb1IOP26pPkmPTspFrIjdurSdfkDx/cWZO4kGYDSfg
NiuVdWUY7JSn6QzNxwUwUvxRslv0gHgskSgmpCPqFJ/LJhfQ1slDA6k48CV4SMFAG0/bpFq5M5D1
4Cv/GWfRMeScWpbsqGFuYWHcYu3cmlhegyG7iWtskSHvqNW4xOqYGZM3dyNa2qTAi7RBfgzZAGfj
6I3lMe3FbUhQtzXX14reuLTanCnN6DKR0N7l7qhbhzBtN2kwXFmsPkiy90pU76exPC8n32mXIGie
0jD+Gk3hyg/Oav6LmVYb1T+TYuo2yoOMPzYa502X0DICQcGKJFXioelxRA0od0IkJaw/KkqKIAwf
IlBLWbiwjM36x0SfpqMeMRvGUUCqoWvbUWxe2+pXBdUiFQN3qgXS0YnClTBRZUCdBGnXIC3r6/rQ
GkQZifA81PL1w4HwizrpezjGxzricvpbAoQWV6FuiGuznxSoLN3kZ5DKu8QV5G66V66WsGMg1Lmd
HkFnHDPVFhzqDBsUHY994bCTyLfWiRiUle3w/aQn4cnWOHAuaSjaql+fYjjokhSuQeNlL8aTsYkO
Sw6u+BrdlUSLpVtp//21r7i6f4yor7xAkRWLklS9j7jkiUm7fpfvRkfdtFvLPenQWlds38/Zsog7
i0aKjMvyc8VW5PU0ITimrn4OAHfTbUNXu5m32lbekJa2kf7bCvF6vFXDGfRFEVgd4w3O4M0u4I1i
x4mrf7O2rbPsKRzse9/f0aWZvH6ZFCI9ZNRVCob91SMUdQ2s0HJYz6RpFyMO4qDgaAodEwUqHgv5
98Ot6+zvV/jv4aTV8ysQ5phGw3BiQNmqm+xOeRND4cQoX78mS5dLQqCwAA0+PzjEIlNT8JW74iG/
6sgAh2RzgI1kl87pwN73btb6HmLvRUxDV06Ghf55NHEmHDWxFJiAm+jmPQHGzekf8SWQAYOV3vX/
h4f2ccClAvOhk0AVuBNHgQE1AIpCQgcrSh2fHb6pX5IR/b98dCRvECVC4YjSzqo5IhfRLI4iJJXp
wBpsUzL/zbEDJ/8eUAAis1ONoOU1/+N+0n1TdOLSECkt7+yHy+vRuaSoP5dppXqQvWpbP+aPo5O/
6Bum/pMvy7pNsryT6ofhFhnIh+EsU5hKeqbkv+1HN3QavvLEQVW9iw//bZtpPdTqvey0pizHyEjd
qFDRZwM0iG8K+f77b+zLt//DBa0nyWoY/WyeuCDNpqXvNjaHo4PhGVsA9Qft1Nux/M5/Pi2M7LLK
TCmv23ZiIRgdn+EyWu/2d5JdPJeFjaBnQ2X9nroCWzxHf/LtVNnk22L3/cV+NaHoGt85JuH3pvbn
h0cv0wyLHjObDFZnpA5AYS04NWuteNN/LTt0Tfi2DZ3ogPV8kpWTEeHlWibm3h3PGhuA4dW0kV31
ZELQyl/611gWzXtZtGAHmH+kBKL3yc2EE3Fa2OOTyAM0jsXvxInfdLs7Qz31TK6a8/1dXEdALtdl
SUisNAUXqfzHhKkT3CH5dYHw9sE/J70ie+nPVC+/Dd3yGJ2xdx8PdI4535+lXrTpcCbbgvu3NOQ/
Ote/2E98+i3Wq0NXx00MHiR7X//iH7Se//oUoyt4fLvoNnXMEzPpF3M3Q5raeyldg3+zWuK7nqA6
v2M/TBTAtb+dzqEcO8Zztc89rPD3p270F9/m5/FWS7xVWBgee8abrueNCBGBLNZom+yns0yyQ++/
DWD968EiYFuswSROrSWVTSLWc94DrabV6MGGd2K3PxpesS/c8PrvYMb/vxsyC2zoPzdk7ro6+UuR
47xACGn+z75J0ec0n7ozy1/xd3fGoAVj0orXybczwIIs0+Hf3RlD/gezsiktAZILQ2T50d/dGVn6
Bw9HRfjKNnrRPvyrOcNPJIMge0sl3RASgqX9N8qc9dkBNSFHUomzgwK1ie3e6nX3afEKkF4NT0Dy
0s136ENsOsyO3y/822Y7NVQj67u52g2QkPLobkS5XA+vM5JSnaqkotx1DdjaGTQ3fRMIoW4z/676
ByU8FZW2/jT/+F1Xn4rAqmJKRYM64CCm8HiCg8WRJr6wDpSiXE69JybBkwOu9jncLq1IKwZEEPA6
zI7szTvd7dweGokDhu3kiO+zy4e1869L1AyRhwHh6g/oECFxEOSawfBaOMK2+NY+hXf1vtlahasT
0AxncD9czof4wn+V32O3O/vDy/zFYfLra/73b6CtNuQc3SF/Wr3hZVkEmbgEMifQubgbmzuSm9pW
d/vqrCWvVqp/G1G8zcTif7rtvN0qOnSueD0Fj02R1IEmGp5WH9gg2Srtd5pkizSfjmDbPARF+7gE
WwiqdZPo59MEk1cYmofvb8XqJPT+LCSFgzW4Mp70Ou9DrHVFtvSZTyOl724SlA2sKqdFEaDZT4aT
cqdT46028ahCBGCGjNdulpVA2w2qHT1H2/FQ7Hs66micYrs/D04mOa62TH9dqAqAWxIJL/3juDLV
fqCEqWZ4avUL+MCgvdXq7ff3crUn/GOI1bUJkZxkRaAbRN88WYW4zXK6jZQXByrjcUPheFHrppvv
B33f166/JmJtKYxYYJX+OKfMUiomc2cYXt13uxTQflMFtPem9jlV8WgVFMGb+rmaO2/MTVj14j5P
sf4/Koh55Uh16nKwGy3aND4txOLOH+7GUX0QZuCOeYtGkaKtYYdF1zlNS8FXa7JXdar3AnKSQVXv
+/Z1lsDH07HOYaXQujBpRIhSjf0+Q9f32OqPwzBiMaM5mJrmse4DhF+ScjNMlLaB3kIJ7y9nQXgW
jfE8F8oXIQyvB9XcqersJZWJaSvZdUlwOwThW6Sh+GhV8/L7u/jlnAQ9CIMi+CCDRMTPO+poaOei
qGTDq0xwp1XiJeYzSnR+49YLE2E/zD5ceJWWSnhZRpNHLxtmeXYZE+8V10D/x+COwKDrJLa8Sr5J
5NaOy+zEs14TAd/fMJm3910Aoch/atv0ANkbc3Ull4h2MAPThcWDttPpp6kJ3bzkygpEeiLFRUnB
vZXfpHmyA+U1Q/mcSc8q5WJx1qgH3xZchdROhwac/yhDpmvGYxp19z1Vxr7yN4G6raf+xMz71edP
YjEHagSH2h8ZwqGlJkIjdYbnJ7fS8Etqz3VysOba62i7f/9I1/vqv27Wh7FWn2Paq1mjdYzVv4qH
eq/sQtdySAWhke8h99zR9/95Ysjlr1x/iyqKE8w8HK45V3x+i+IhSkif5i1SOlvZDFvsrdQqaaH/
XhbxRPPQvjvl+alNw3t425/jouBEyywTyrt6eyVpHNuQ7T6t63rTxZcVpV6ZZMJgjnagSDYG3M+R
sAATQ1Z5L8U3yCfPalU/mM2zP2aeRphhVFNXhF1uNNPZMCuoBf1xIw73SoibiB4wXTRwrW4UWtt5
MHc+nbcGH1FnAClc8q7Fe2UWiUCC5Dpjoc4bClx5RLDHIGLeCeVzsyxppKVvM83tiJkEgLodUfcD
GoI+bBiPelZWdMo7zLLSiQPzVys+KYE6FrVF8kMc/ecno2sCucidYnqtOm5y6edckZ6DFbkH1hin
B5ysG10kCo9e4thctv5F00onKjxfLA/8CkiRdJCiSO+WFepDxSWhBtjGmWp6S9Va2aHffI+K705c
6iKoXb0Ln4ZZvfZakaH8yBlG7vG11GdN9/j9W/7lAEuSr0pF1AKS+vk6yMuO5mo0QI+gQuy0m5b5
/vsR3p/G+hqWhEXqDhZupPWuxOzqKRo0i6DKy0URHbvROba4C41PGHEL+k4ncEbyKEGSnpg1vtgm
LDzMf428uns9Ge40/hlZAg1CW5sW8KOaTCdGWYRsfzwkkljRl1K5p4a0uoe5WcnW0HEPq7fwTiLC
5DBsh/PAAxpstx4Qhh/DmX8JYG5r7L+/t++VqfW9lRkViRplF3EdU09wzThlYQCi2BUdhAu6g8xJ
nh3MxLH7V+Z0e1Ps2yMEiAdISrtGtKNfuHRJhHBPlQbfeXbf/Tby55dJj8HSZ4lAEsaGQhnd+3jT
X8qVXWyJavIyYkvQP9xnkhPdnpKK/4exqbWSHkrBfP0QoPdkI0YFyzOqHQE9k4fxHPNlvhuQKKSb
7lW36eVt0q188/0zWNdDlqWJmehfI6/PH5NgaqOc8gz883ZvHZNrpMMOWWqbhH7xyQPX18PRyCG+
Tl8Ibqu3rawMA7NTYXkdimpYaGDMf5ko4aPktQF/G4e4VQ4RKTd9dpFhYPz+ar/6pJY20t+jG6vD
liq1pTKGOS+cgJ5b3TaWbtfC24lBlqX1jxfJwNe7FA/ZGa0m+BYCmTTkPEz0YhDo0xtjzjk/Ifqz
ov7amt6yxPhhju2d3xUXdVjsjTLepWG098cXToE7BZJ7jmCJLFkXlcBmbK0jHMGtn+a7lPgeUzV2
M5LIoNH20dQT5wNQmLawnl5KybSf02zbpUgbkBSHavFrUvEmBlAVhB5SuKLABCuK2TbN8hzu1M5v
aVy2/SEjH0EjPyNKjYOf125a3+TdwyBc6s12RBPx/U1Sllu9vknKsgPRmTwx1K0KIXmRSn6S8CKM
fopdyMiqc2kcHlUoeX1wlS4JXYZ0zl7/OVZGsvPS51KUnqycgCF5WKzoBopEicwGPhdhru7kutpb
JmFOiYUUUS93gTbdV0VzK2XtXRnHD2q3cEvUi5DAHlhr4YkldV2ifv+QPl7QavowuG8lmirLA9hD
InuxhajjaAe2OW5zYl2lw/vF3WPJ48ROb5TD1uoV6+S0GKKptjwcp5g/zmfxQtR7QtbS22oIrisL
uYiPlFB7xMq+GcWC1CRgzyrCfj3dDNmw1dTKlWCJhiRDmLxUaSGdw0HaLMLGLHpKF1VaUj0aw3Ds
tRzFa+vHjqXkjzi6NnrcG47YD1u/wRdVte311CkVZifzVZdIiYhz29AfFam6jDCRCFKIUHI5haJ4
x3ES2Ok442eQEL1pmkOoCAZIEZXb/Lio7iU6TBKy27IvsH7IDuRw0haCY22le11/FaenaSg2moJh
I6qFW8NA6aCFXhjIT1VWuuwBKtskmlJALjh1qSdIwYywmdY4XI0+ki4SAPpV2XlZrhBs0UMOr3B1
CpflGF5g2iMOIDibSwnSjbrrrHxTF3i4cbVggVZ/h0lFOo4Bp3FH0Lbgv5pgxrAj2xLCLAUSOvkM
Nk6UvQpCKDXmq++/m692PB8f/LKaf9i56TGOAIgKvGX0b0XyzIS+OPFpfvlu0dDhWGQpTNKrk8PU
6w1ks57piyU5aZ4b4Sc56ScGWeb59efPRMwJF8SBbqw//w74gF4Gk+UNamnLUG6jQrifxbtZgSeo
qzfjjO9dEG6/v3tfbnY0hPkK7XYKweteWaEEFFHLme9GjLl3goaTHFZEO9kSNneFSVcXabMSaDpa
PhKg6S6hQzCVFXypt1Y6GPlPgDY85/iE1V3/atHQDDbkANDZE1Fm/vRge7Nqpb4RWYcNNISUa3Ic
hU1AO7RIbVVuIMxV1atcSVdpxg9y6sZVBWBBmV2kgcdE2im4jmtQyIgCM1k6z9sS2OermWPiU5HX
IG2TxAiZgbaLNBYYgjDzfok3GjpPCOiE1hphFuV1g4gnNYutJPpn3YClrCdCMErvNat8myXUut1l
x//aR5dZ6pMfDp5sOOQI0QryOCI199TyNuIbp7xji/W1UJaH2oi8FonuOHCWy6Q9nCqYJXeNBoUt
Kk7li68beO8zMa0kvK+aSPd6rRqRlawdrL6zKCMTXHkkcbVw5kfBgU/hKM60V+5VxKDxiTcaeeEX
77QB8oZPhoX/j7qengSh2tFZ9LI+24+yfktsgzdYz70Q3ktKfJHCfJrJN43lyURJO5tbowsSZ/R7
b/Ibd0qnX0EKyoYgO7HoPXMI7triKhhMaN++3c/En/WRp08JiJX2dyONtyYkq94YNgmCMHFcNFKD
y0z3MObEwFaFdBikiZjIn4W/b7qAIPVruTV3IEd4v6UuQb47a8jC2osons+yCNZVpROvmg7kBGbE
kcLw3BVGA2wg8/qc3YhgER+E3kEsDZhCZ75PZbaMDnKWP+pZ7MZQz0mpxO0vuUQnb+S52iQjW5G0
OdS9uZczYrFYiOa6PtZZ54jhgGkDCa/c3U7K7AkF4eAjyreAqAehqc8jxLTgQ2Pt54CsImiUY4SD
ZCpV25xf4nq0x0qx5aR2rBmjlQgKEpdlm16XkeUEDSZWvAmdRCkbdqGMME+r+6Mf/uji2ykwNrlq
gL5MSY/RkfPS6Q2fMU7eBczcXTSB1R4dPWk3oxbu4nHywqG8FNV+bxB5OWJV66AECHLrxMECJQhe
GoCSeFU4zEzjW1TWlxzgXFmLz3yayXJCUougoZEbAvLTsn2UCiRfAiqtquiqNuZdAPmsgybXVJB7
QZ3gRIDVJC/8cJIX9eamNm8DMjFDOcaWM25YXMAl6teqemyqHz6fvY58LqjB+vT+heBfzv3khuGv
ojQfavUxzS5MJMcjlEcIfx71m8SGh4KMVNlEnXxVs4D7A8GXZbEru3SLOe9ajyRPSEjwmeW9rHcV
lElEBrFwjDmAzRrbdj28VsriWFLTS2o6qR2xxxHhuFp5AzqM4MpCP6i95RZ5sv1+Lv/ya6MlhBZv
adutp3I/x+VZSHxtIfw5DZTDzBE5HEjo4z2ctwO+6/7H90N+tTIaBmZl0O7LP1dzdEijpBGNcEnl
eY2MxzG9Dbnu78dQvloIOAayKmpLGX0dHJ93cRQ3QNS8Hp8D7K2ONzxNnnt158e3YdrAPdlF2eI/
AoKIGJgIyWoWoKjC3K/3GINQ5NcIeMcu2ugERSK4fEMSzH4w3C9ZIJ0ee0JtgC+5kfJp0+fdxqwH
5urwuYNXOBi8w+S0fX9VS61ivdybbFaRubFnldZTct2aPrjX0fLEWuI7qu1KIaqwzfj6T22Ov3pI
1DKWvoqEJPK9cP1hhxTGCohpBMZeH96oPuaD4UJSLr6/nC/H0MkqeW+ZwUT/vFgXFmiRVmAb0cJW
6/xfIhWLpjrxgi9/yR/37MMgq60eNiXeb51BwsZwQX7bQNbAHLxF0UvbnzhRfLGtREdKmhCWKXZj
7y/lh5tGGcYitLki7C16CSciI+6+v2HvZbLVxWCZXM7dsoXEZS3giUol7eKaNDkJe1gO2T4x89tZ
k2CMirsaOsPM7MIewVNytu8S0aEdbR4N22s0J1cZa5XW+5cRWuFJ52yzJCFn7bUogJ1ri6dsXtCK
6qUe3SQBlgw530t1ukPPfWkO6VEaHyvLdEQzuVLH5DWeDdxDXSyyFt1qXcDsm56hLbQtGBIYxh2V
AMGawGODBeD7+/BV8Zf7QMYRB1+D2u/qoSZi1UW11fmUvKDH7FsEPkuhDVj6lX+Eu3XqVLr8fX/e
93+Pt8yiHx5sMsS6RCSQ77E6bDkRpj/gTfi4hu773bApXzg+wmPWot2ke/jf3FPnlS++lI/Xa64q
LlJXW0nIb+AlWDG0+aYxXgP1xMv71a7+0yCrWoJgyGNuyQxiPktPoys+ZBiyHvPb5Jzk0n1zRu8I
c3x/E3v5Vj0xFXxVIP40uPz5DucAmHg1GZyy4VP4K/2lnIWvymN0ju3ODdjhUro7q27RjJ2YH77a
534aeVlJPjzbvo7IkJgYeTjAJrvSzqRjtoVwwLiTa27yQ3g4NeaX88S/X19z+fmHIX2fukBCLI3X
YkBNaJjHoX7qEzn1yiw//zCGGkKmn94vy0ledIoYd1QpyPJ2kJk/KU4NytwG0nZi3T11Zatqe9ok
PgK9HjAx+osYV9B8/f2nf+qyVmtG0ypm4MsMoJXXsbFNm7NAP/EhfLEl4oVA+8REzq5o3asI8jFF
rsMkK9Q5KJD7oIeFXOX9j3zM73PNP2iYFmSchCfu3ZeXpqJaxL6uifgOPz8xQZkqpRlHMPdjfK4O
DQxzIgqN7sRk9uUjUhFisYGQqZKv5jJ/HEtTV8SFpn+T509aevII98U2BQT2svNiW2mp1upbHroS
RJfe+J7f3QtCdk/QzQW6cliLBevPkkF6oRJWX5TFM2uc4086y1HNSSjh5J3v6v7UJX89tcEwYukh
eI/V8/OtzTNdLzOfNNGitrVLTowb6QhzLbwl7Agno2NsZZnOl6ehyGL+K7zvX9qvbjnVCFFCXswt
WZfriYTutYI2PCGw1aYKBq9ITsgdvpzFPgyxrslrqdgb2Ep5aXfBBVZTEMS7fOO7/ma6zM6MN9mt
T3aevh4UnRExAqhP5fWyNJRYUgOTjxEnlh09YhEHFQtUAGKWWmO6Kn4Do4edgtfsTJQIlp76Y9m9
Ih3/Hz4d+cMvslq6yC4PtGzZF8HT2tYlGaSqv8mglX//HGVz+QbXGwHal4YGtmxx06wGgp46sDVb
cmIr42FWKCoNUXthAKj1Bx/fpfY69/lzbxGvql4bGPC0nMO4z/+XWJVr4j+vRXWvyP2vCrmBo6D2
JmfU4HwMVqD9BU0gD4rK65vhpc9EaESljyNzpshKZEqFp9uY0h124a2QTtd9O15EdfoUtjr+r2lj
ZcpEtx/cg6FJP32t3lRVQSoJSOBZvwXUJdKY7LTxvNabnVwW7qRxWCmdbiL4ufAHR7DqhcLviW2P
tU9lByi5Vnjbla8CRm/2gVtNrM9mjLUaeoih11w1i68JNuYaxh6gDMnpkphscxE2RJJdz5ZwAR3o
Fpob3svqNmtaIuGxmCntJbgWJwK/nbf1eYI5b5wdsAWOEVq4+ScHn+MBidel2E7Xfkzh0DRoNwB8
EZJ43iA/Drhh9F1UP9wlFWxJvLKQa9h7twGU3+z/UncezY1zW5b9KxU9xwt4E1HVAxrQyzIlpSYI
KVN54b3/9b2g73vvSRRLjOoe9URJyuQlgGvP2WdtdaHGe2Ir4RRdqJObuMruHYwigvK5CbXN2GtE
CSzullhy3r+XE1yf4Q0V8nBTZcqPOhxAQoxU+I0/bLUhZarjVd3c2pZ4Rei4w0ZgFaW+W3tZMwND
zlwyhtexVkgr6jmbWdbAKJJCZO6KfV93SbjNMngUeS2/GmG6FEAexuFVTsSTElCEq7Xp3g83nScO
SfQ7Vt+Gpls2KhYc0gabMteKIUePbD6DG2l4KwK0hNmyGN9ZZnNO63BfKUPKKGTHYcHfZUW4TqD+
mvEAlDkt7scmgwoHG3WUsMoZlrHKE1K1fEpzLLB6WXSVfdUHOGGZ3k1XV6+VcSfpcCXiBG+8wSec
mtz5ZMZSAcIhJf+l3joJDFU/fQThtxoka+1nPgabChyD3OeDeiuvqQ8tWsx5Jfp5mXLCxiYA16tQ
mXUghoidpa+tHmFHANg7bLZSjxOx5N34dgp+PdrV4Kn0wXmV4w4uJavjLJSSQ6nHhN1I2rhd/SaF
hGi6yO0HaqIAbI61sbaTqAALZFyNjnJU8YL3PfkA0GqBgAM6EywGBQJIXG71BtgFQadurB6jBIvs
JJ439S6TzPtmMDYFjqj4iD4HlEL2fbGosX7oa2VXdN26APxMiOrgh9IWneUi0bDkNsYVisCVJmnX
EeEjUgPL3iQTa9qunYOjyl+05hj3zmzw2jmmaVftEGwdnCVmgZ88N06izsrwdcQ/KMk8isMlCM+t
PM9izsSori9qMqZF77u57GRR9PVucMggTIeadgEyjl3oDLrCVO21iK79w/dz53vVw3fNnWxvWPYa
X2uYOs0a1y7wbbkD+imAty8b96FyDHMfq6BmJxnthQLPcxu6j5P2tDx/2AqXXpnrnsyFiiuxjrbl
rnOVJeG+C/vGs2eYj+2cbLmrxvR74OveUj1Y994qWYplIa0ldtzAGZbKn0nvHa8A3l86Hp5LAyMe
/PeydLLtDoa+VcKSlhsQWqp2m6faHyVqblkyR5g+EaJsB19KhZJ329sW9cFujmaZPRZV/aioYtf2
2l1U93dKq960Yljo+j218nfR4DyPuUNgUOTgfNKfVQI6bJig0YPQ1RmbLTcCdXNhmT1FKE6pB072
Bg5ABvJewk+fHxjiAjvJZLaoqsmhZUgWipYue6dZqUOJaXe9lRR9rfvtFtTmrPDuZTmYqbaE2xSs
hC5bamUzU71xKav9PsouFtuc3c6xs9Uccog2Nn2fP16Li9HYdCYDJ3LcbFyPIt+mTt5M6rhrHzhu
Xai7JtgZyiYXwU4Xr3KlPwjkst8PqbOfg6JeG/XolOs6GVFUkMPs8fkcXpDfFvZb12YX8mmnBVV/
PYkPTZwMHSw+y4T6bYYOO4t7eyUvrUfiLcHMmmVX+jLYJgAt02SRHVPYnw/qDGnRRbnLufMEVSX/
us6T+50opWyzHeM6lecYevvglFspL0Ffje73d/RSSyfjyAJnWDesgcsxS6/GcgWnhuzCzx7O4/cN
TR/502Q4sW2RDE7qxUnhcnIIa1p5NNsRCU0Us++RpHUJcERVmgvX81Uo9Lkd5yRwVKcJFa8F7XQg
HOZijXf9yrzvshnUijnkwguX9SXYetLcyfbYrkC9ji3qDa+7KzBGAq6Fv8CDBQ2ryy+Owy8LGMdz
WVEdS0V4bH1RQdki86kEol+0o7EYkYJq+htYSeBS1bLThjkuqIB6MXCTH7XkVXHevn+GX4YfzaMw
tzjiIjP/kmJwsihPIYlJqEfebAXOjXLhbn5dMtEPcEZHAKWir3a+BOHbPKzHACYcxoOgKwB++to8
nlJUk4GiUS8KPXQn9a3ZXzrEfxkJOg7eUymlQjadysKTOEsB3cMPAlW4HYzOegTq01nzMB/mtvn8
/W0kJfN1MHxqa4q+flifQyoJBkaJcHEsy5eFaS2KCLNBqZx8jee6Ey1twZZQfsHSYe5b/RuFspMz
R39wSNYPAyVg2JxbOgeE+6oFgmk4CyP/IfxnK3IOpRrsewoZ4kKameOfGD+PuL1TpN9BZS8IFZCN
e6u84FrY8k0+5MirsRqIqaPMTVfX8JWqQKcRA3rj0/324idO2oS3g2s7dK6tRNqNmLrppViPaQSQ
L3XHtFoL80Up1SVN49PQH5IEhJWVB8l1Fzd01SCJF6nv8+fXGikWe/Rcg6iynmrHIqQ0zbaWvva7
FThXQgxJgFAFWb7RST8Nlr/rfHRBas7KK81KlbxT8Crn+6Hwl4lcXhn1o1zqpBFfQlAwllTcYfK1
MQBItxCbjSK+MjzlTxXjtKThZcZizmDt15oZvdA2FHgtfMLlClI+9tiOv4mdSF1miREuPc947CNQ
Dp6O8Z0w4R3q+ITJP4LK4cRVvwwZjM5Ci56Vcq92ykxt1au+8rNl7JhPAGo0N+E/+9mP/R9Zy82l
rxLV7QZQhIVkb/yyeNAqyDABsE1HuusMFVIeDzewf1nEnnMIPw569dq+V6HrdCqNlg1OJcoNZm7L
Cj1apDlzK+zWTt9vCgPtlWST6hD+bkr0DTae1T5JblhD4ChKsBDFi5ckr5wo972pbdRYhfB/Q2Dv
2Rg4tdgqBLj2aFeYu8jjvFHstYFjCO6Cm7BNV3ZTrL3J4BOYbYaDHhnefZHfh5X3HEfxrG5fQfAB
iGD35zmzBNzvkD2IChEXrOO5YSFWzBvYUMN11fHRq70TXTt+6KY8hKGpllbQrpo+WHbquMNBeT6m
/iEDEFZOzlEqLBTqukSPiU8n3w5Qzgqt2JnZDy3BbtSP1/pYtzMLeVPhQyYjt4z1RZrDOVYG1xhx
xImDjUSIwB+9Kw+DGkZYPt4J2duN8sGHn4UhV2PpKzu8htM9M5EPdPXPHs+9WU+FQNYj/vfrqSyg
ndckSqvGucJdaod9kFNvyoirSLNDqQWLzOSIE8rAR3SYUMaLlj2GireSo/K2LwK3DoFbgd7C9mNW
ycldlDY7NYONK0ewIzNZgRgOaT31nwI1BB2LcYah9IsKOUotw89KjyRel7lBdb7QF4Zk3JQNJ9mg
AghmT9Jj40YC7KuXIwBB0rJK/ksm9q2aHFdNku8Gx2zLv7Kk186xIDAVyOCNx1ySZ2m3DbVskcvV
8wCVubbkK+bKuZo/xKoy67vE1RVvb4mHCjrmkN7Uhr4pxa+aSIhRVXitBzKFWCTE5Efq9dCZFYA9
9zVBjNqHoaYjEHgRoCDjpIS4SEFJgokOWj3y749+Vm6o6s6WalW57JInqzXVP6LnLfo7OQg2faf3
ZJzAG1V7uYrmig+bzjFeIwGxU263YVMBNM43wJiglcxLqJhRzmnVN9w6ggnZco9MGHJmpAHWVjcV
RZOds9YT8znS8h86PphNP1ckHw9azR2RtH4/7X/N4bHCoNOG/k+eGe36yRbIsprI7OLIBxnYLYV/
3SKjdDjW8/xBkf6Etbvs8eMA6i57EBC9wY1BaH//Ic4s4R8/g36yPbJio1GdFrm0LTqEKFeR8/p9
A2f2eZ8aONkQyWVTEMagASokZwakzjR99PGA/b6VM9uuT61MG6UPCyi4HduKI1pxBkak7GuYzXWu
MYhHByalk5SXtpXamRX7w7PTp59/aLAbWEechga1axmUiv80UeCBNc6lP+k2nscXru+rKpi+Quks
VXzI+kjOnOxGJNVunFplIyRSbAyFeZ0YkDkMJE5YJ6pjvy7G7FovhqvGOpSOvPv+9p7bnxjs11E7
yiapmZPzRxZ5qkakBPdz9U/WI+15Lv3bVLoUPnjvbSeHApQWylQNSGLmC72iEQhIhp52ghDBEPlQ
lmwJyZrxYPQe0WRUGBDjl54W7wLD3paKfbTYCNVdirgKdzh1wh0F21jJwT36TGWUntTFggB1niTL
lOpCpzJXjRS6fmbNIAvN0wITQce7GtrEZY87l6uwZBeFoWNOkSG/VEiYfFUWa4MTLqJavQps5RCX
GrJmZBXwuGSmKWXMluRuMWQVdrHShuE+ruqdHmP+F5klHpVxsS1E/rvqAf1N4skhHRfOxFopp8zu
6NpStdIy/tMsE/Oqz2DPw2w6WlJ9VJT6NsG9bD46FEY2tTWP02EKIP7Ma3PlF/kLn2Yyb8VRUPas
18i2JIxYU6io9b3lxcRC25teGihvU0rCThlybXMty/0qCts9hRTrVrwh4V0mvvoGvRWzyfJKcaSt
Bh+WnR882decKANapgVAvWXWRIsa4DwCzEclNX769U9llFdtawLHi8hl2TdDku4bUVGnpbLiJku7
hjSOFLVVytvB67DuhjBah+Ku1JqnLHzqtPDNJKhImuyH1g9bqU4XpZkemkE/1mEORRTR/VqqhbbR
kR96OuUOsgQwtVDuqHd5YCYH84n7ZhngEepXKAKlQqy+HwPnJrIPffP9qPJhxLeQhXK/V6QlxrLL
EQUc3PSNU1xaFc43YyPVBwjOODgZapIcCyuMMPP2bWpXjuV4bV5KlZ2b8w34Ff9sYhrtH67EMaQB
FzFGmWFISPExw/Lfvr9Xl1o4ma1kiJhKHHIRSXRvG8dBKS7Mh5caODkw4WBvJYPHJYT2q9TcV80l
odmlBk7WZqDNGbzQ6QrMYyg/D+aFuNLXhOw0of/7IZzWS0VN0alZwhW0bTFrC2snZH2Y4LTLCHRH
rJGnUqRFiQODYVLHYGqznOKqXDybCGCShmqnRL0vO/NBl6SL6qIzcYVP59GTq7dLog1+zdnXO0Qv
hqusg5UPuWMlL0JggP6FkXXuXn84ab/jAD70RyDzJlYknH6tglp9MTfBrf/P++PHFk42IVkYEmRw
uB6/9dapdZVpyvL/rYWTDQi0EbW3R66BTL9hY0Pozb5v4Ny8gIUdwBcS6CDqToZUCum2UQJd4MC0
qQhfVcmzF/2PMxRTzIMNxgSvOSNMxbknj7XBEwh5nZWKjaRNYLft84OJ124NbNnSg30t/YoJL39/
eeq0YTpd+j82fTIpta0kYfFN0/Gm3uQbvAUOvmsexdJXZnyRZ42LJn0xQOCl7N8V98BFN83jJaHb
2b744Q6c3OZ4DFXQVXyMqaooVo496Onvr/RSCydTlxaNslrqtGDhkKQ16VbL8sX3TUzD88u9NKnV
NzQbA4lTkWRmZIPZGYHvhht5OVETtZXulqtLIq5z0bmPu+7TTWmRAVHMsQdx69bYp3owc/JqnmXV
rhLBUibhXhbQJWqMoNDwf3+JFw9PJ7cRs0i7z2va1lcow+ftfXpdr+vlBBAtfl4WQL6Pr9N7SrID
JTX7b1APJ1NIAOGw16n6AZOR/Qqb8GjIHYGjceDqpExax61GcZdWHanynteTZZHV//Da3o2w5MsU
b23EJEO8/ACaBssjmfTMVgadooTtbvLXUM2YPR/e6n06t8ZnP6GqQi7m6ARqB8SgzX+aA2g3ZkEy
2VzsnfGnGV3VxThPhDgEMJ3FeB9GmAApxszqikOLzyb8fkrjJDbQAb7a1YtTqBAjpopc7Y8mbYTU
A0e2/JCy2aPPCbjbTiV6fi3cXOsWKUXLdfnQ5TDvu2atI6Qt1BvZ/E1OGTfDjdXOBWFXr28Jj8nL
ER+JrLMWLcnMQnZVyhjxIiRUBH8a2vXC6emImnktO30967qIrLjlQmV31arHYwdDj0pbeVG/guhL
+poIYNnDVmw2Et4IF3rPuRFCac9UIY1qxzan2fbDktO02DJ1us8gNNsffiSvCqd286BayBaljfBY
0vqhNUa8pVq3JCRDvAQXJNDrHc/VmBsD9lg8Eit81UvpQtc+N9N//GwnM6HjE+NS1EC4OiVkI2SZ
MM5xn337/ha8q9y+dOgPt+BkpksrBaOxQFBco3BKyiV26c9SShiF8gc5bA96oOHqh+lA2+wRqlHY
pVHpkcX1tZfE4zqiKEOr6lUtYXfnjPCa2Zk7fr3EHW2TCfo9vkqF81sWV4EY77AyXHjGQDBYOkD2
cI08XOUopwsLuLH8krfPnf/S2H+qOtmJssSlo6N6LXqIsBpRoTpbiqCS2N4JyNg9US7dEs/gLy4s
gOoU7ji9KRBEDXhdpFSc06KJ1hlCW8Y1EEUA2SIlP+abZkXVZgYCdp4vkz3Y/wkhpu4zwW6oXAUX
M0jKdOO/fAaSviDkDAfoyknf5HCXc6DiwRgzhFH+Ul5Gy3EnfljEF8Kr9oFKucfwtltfInCeS5Xp
U7b5nw2fdDzFj9NcG2i4Wtqr8jc2IWKJybjLma9YZNeXsA3/TXtTlRtz6lTt9nkQJrVjihZXKZdA
y7rubAg6wwHr+U1ToetJ3wyqh6BrzQKTJKF3G5rZhZF2/laTglRkSkqML8wKkxHfyX0sXLsB1ZBl
f8KAqSBKnqzBPhSjssrxHSHthjwn+ZO0T2yJV1HSoVpWdzm2eWGkqYsuOn4/NM+uqw6pUcUiQ+oA
dP58Y5pqKAUeOqSetjWQH6xl0NhL23hbXYjrnN11fWxp2qx8mAeNMIgzvHiEC2v+qbvKnlM3eNbC
ufHqWLNoRZ0h3b2693blfHiUbVd9TW+li5rps9Gtjx/jpMvXmgKKPeCCJyGO2BUHe4Ej70pdcHxc
fn9zp058Oro+NnXSyfs8qolzccW9Uc1GahHD6Db1qO73LnSuc/u8jw2dzK8BCad86GkoK29S/EA8
tHTfX8rF23a6B6r0qDf6dhqwwxLg2GO+JuO8MXGjv2is+ZU9xdng4/WcnAmHCHPkwucZeT/wWvJW
uctWYin9kJblsl+q+8i9JCc6s0gDnYJgRsL0/d/PnbOy2irPlIGsaLRJRrw2zH0c/+qo85TVt9q8
wpJs/f0dnfrZSef41OLJKU6G6lGqNS2qjjzXpbs0/w2++sJRZ3oq3zVyOrpRYxmhoJHKwVDKkkna
S0+28ttC9kop8yEsnUvL2qUmT4d5F6HyFyPPzs9/dIX0uzRLaoUVnGKVl9ZMcO9q1n1qobvTAlAA
wp6N1JzWeX1VssaPIlxrBUm5oHswR7aPZV0t2/DGI5M2kIgLjOymG1NXS+yZVm4bJdoGyq/vH412
ZuB+ejYncwRh1GHo9em2pcJtu+RVT/2bTPspai9amHJ75WEE0snFOio94qmAuYR0I6H1DQXAePkt
iHF5gHQ2wx0DJv5NI5e/dQr1Kx3adRHfGna16BPtoZONq96EWIwxiZO4Xk0az0PGXDe7OsSOy8O6
JFNvW8u4INK7dIEnM1NWJ5PagwGmaQ8yBfWOIlwlLZZ5NF7ogV/psTpB/A8j62RuEqOGL2RLU/oq
Aus9h/0wLPuj+RYvpKsCStEEkzNWChIZeZ3eGeVsWKA4urzXObPf+vRBTmawsKg8C58f4Q5hc0wF
/pi92AoRz/rsIex+xV5DQJmgstpdGBJnZmcadtj/mxpFEacFCX2tDaVRy5gIFPXcKPZ68/v7/npu
vvzYwpd6hM5s/LyhhTiYJSjFxFL/aS6022ahzdWZuhbXl0w1zs9e/7om6+SIWvi6H1QlLSo1Nb4x
THo39v58f1ln5mSTdYBgt6xSI3Mq/89ClePoeyeV419Sqyyk6lDZwaoOHvEXfGyVfN4rF3YpZ67r
U5snszIGCY4TlfTWzIPUwqqNij1TX7+/sDMd4lMjJ7Nyq4dWLaZZeRj7eeU/ILv+voFzu7pPLZxM
wn4rxY3jsVqrnIM6FZMpIgO1RxIbn4SZFsv7qjR3EZLoSqs23zd+6epOJk+tblStsNiMWOKmArBp
h8Xi/6IFEhag5gBTfyHrd6VpkKGepudwS4Jtjk36hRa+anwxtp+wsH83cZqBkTQ0+g56GDd32mXT
/gH1usqkdo0+DG7jiKedx0nJB7iYXjlxP8NplBSY31pbqPgLiwodYd5SWzU37AeHPYwxlzrEDJAd
OxXfeI96M9u+abRonuSQsMAGKeLSrvDMJP/pGk7GaBgqthSPrMStaa2Uo6Y/jeHGTO1LM/zZcYqr
0FT7r30FO0kGOv8emIRrVRwhBMGcJN0Fnf6LAq0niwKOmWSQXxpvKfab4RG/EM5TahvbKDL3ioH1
KS6Yygtn+HkNoin1hmNWpKtWgiWZJNdDEbxQA+4sRqisfQjmWS4XQ2263/epr+VV0xPHGsmc8t54
KJzcLadStV7LuQrcDFb9UX0z02XsJqt2LluAgWcSdQ7PzkL7/X27Z7ZLn5o9mXDsFN+6MqPZYsTy
Wcpx+3IW/oDPXsHkMAzlimK2i5rv6WJO9oWfWj2ZgTLRyqWYHllBdcpi3GQ/ovm4qhCZP+SrS3Hu
c8vTp9amGePDyS9EEyvH061FeuMlqx4m8FxZEwXa59YiqDbhupx3u0vy2PPNWsBkESwjcT9VVSLX
KWJSvEyzZrXtM5gpAyxELDGiwU1858nAS6UPUCdV3k9fBZ0UZbeyHq9l1pnvH/LZVYWxMaHPqEh8
jw18uAENvGEBFoS+5R8k/RpYa9DefN/E+f77oY2T7Y2vO56EzeW0zxpUzDrv00Xo5taMyNg+LLG4
cxFfztOLyE/9TAyJK/r3xU3Tw4eLK4Xqp2THOdeLduFZ2YGJTZjyzNGux/ypTAhw9fLawZURu7SF
qSi7oRWborD3WYtkq/iTw6aRzWs9UNzGQlympT8CAaO0BH4k50s0j+ZYzRAAr0UCueXWCq1fYWGY
bDoknH49vJCpCVQp/DMevLirF31DsVHm1UtwsvvCBCXYKuY+tbOZLhU3MrhMO7dnnjrMImWcX3gO
Z2+HA+MUlTyr02lYb5DiyAhabscYjrdh3mxb+00P+is9Ra4ZAY2W1hzWH9rhVydR4R8KMU8Vax8q
sLwsDGANQJaWdmGOfs9rngx4ULBTtJFVDXDqyUNq4A/2kUaahhovbl7hjl2PF32BjLf09rqKP/ZN
m7SzMgdTp8Ba8lXdle0U9+gGg84KR4HBkH/VVuSD6yFYpmXioOXyDi3QXNPvobSuI44wRrmWZDGB
XICUg0a7utNnOYbVeI3M4tw6No1x0L1+5aj9pkM8NFcT7F0VVToOeA5XnbQomvQFWcIsG3/bEpoW
a5vA0u9imSJHpO6jGYFptuRFrIS/FSUI1j06Vw5dCInjunRh/wObpDAxfnx/sP8jn5IDoGdU9H/q
/5z+7FeWD2Ug/Pp//+end/+/2csrU+Htf+9mcvXW/cfz28vkYPLRwOT9r/42MIGa/g8ZiS/zm2Lq
8rtLyV8GJopp/GPKCmI5CHCP2Y9p6W//EknT/4EhPUNF1alJhd/MtPm3vbxkyP9w8GCjepydPylo
/u79Lou37Oavfl2dvP+PtElusiCtq//6X0RxPi14uLrBCUbO5mgoXRCXvcNsP0xSzYBTWWfGxBqz
0t9YTcXZszYPclChHZUksZMUrbvOujg82lkSLJqws1bF9NYyMmUTGrE/d6w+PFJeEtxRIDh7/+H7
F2oDfrelIe//+n3mlKUHZHz5/raUs3hvhgLi0fS/vX+pnZdWmOrd+xspYiaThBRsUzMw3EoLEPfF
eXXtpwZwfLP9neKYsvfq6tC0AaMprqM732tTEHGpulbjorm10NjM2qSvfmfmrJU88zcVoHgqNv7f
vzqGrYoOa+MYiboyAt06+mlYuKJJMZF4f9sIkmyFxQF1ets7bXIQqv47UyP7aDjx6GK3MTk6F8lu
tHrJW7fTy/f3zeB/+qZRwzZPPWPz/gOp6PBYlQhRog6mdMxQgPUUo0kF1/vL9y+KIw97W034hJm5
Ov2V0AcSsSD9PE8bm11KsgpCFGFeGVcrhDnRumfmfDBVsbfL2H/tKRgF4FmqV3VY4AFs4YT7/gPd
x5+t6ctHGy7DSuSltBJWNjw0ER6701/GI0aGlpAe4lyPr0O7xUxjJEs05pK4T9oi3GU2xb9wW5IM
b+l//jgokWiZo9LcZuVBD6vmrSpG8npmVx3V0W9dRxPhroRYdiBMYCykNpIe69K4FXZXXGC76Ccb
SocUIxueqZLEMKY+P42EDz19hILZSYXWPptes5TzsFuC0ZM3cgHAMBzsem7Vvn9Ive5X1ITVyk5L
/9AHKoZvE1M0Uar0xpd9HBCxdBk161ogl1mYtV2tk7HAXNdv7W0YdfljkKkHtem0Wx2n7uMIgC5s
YP6pZR7PSgurBVLHdTrvkMnOO2J9mAzH1S2s/WCJb3F66FI9JtHWoVm07aJZxoOsum2SPcaTtR4m
Ll10rZEe9XLJtStRPGsGDq/FOKCwjAKxy+LowslVmzaiH1ZJan5IgMgYLVEsRmrqPYv04d4VI+Xs
eLn2z2acaldZJd9TDKf+aHXlUQ2FvQoy0LGZrg9PmtyOi0geHRfqvsrKExv3JMabvdkpvzqlN+6N
KujAYFUNuKgBYUmu17daE6FD90ZxeP/ix7a6h/A67AxfuQPI2vrzQMZlQIssFXiHMFd9EEnHVlEf
ld6LXEqv1KVQ0v6Si9rpJs6ZECJM0agOZOZI3Nw+95qO6v7S0lUs3HLcxROfjZVoLP81GfSFSmjp
Sfcsy82iBKv3QN6PUtigtpvFYRs/wSXVd43ob0Uk167q5xhodPqANDP4+0s5earn+IerkbfouoAB
7MQ/M7kTjyRDnIVMyu6gMwdsTQMdbD6Md0UZZpuYctMepu6VLRXlohzSYqsn1qtSeOXL9GL854ss
9OYVRWl7PgKSAIeQg1CDYiVkqb+XRzvxFx+WwL9XmE8rivl+fPjYWQgOYHeCBxGnRk6y5smpphyI
uSF60F5M35zByTSOXeYobqu02TKd3gZ96KynGvi4QFNU+7GCF100ZHNcN8K1XKnxbRY+UiBf3VIn
dYWJeQe4g3f/+latjO16rL1u5vdBssZhGNPCDFyxmx71JlTvhaz8iWIp2vdTl6slmVNM4P1x9JIO
m3Q+oGLTX4oYR5Yy1cvbzpIz5NvolDn2JXGm/6Hc72dLcdKjFnn5AsPo4dovPaLb2DeVemKv6hJP
5DYvt05UBK81JSlzL6sZg7lG0UY1Kuaq8Dz9gN4WTGbyy8s7dW7FdXM15JGyz6KCLLpulnu5GJOF
zDZXkSX5wbJqqrkEHAwDBulPlbjUfBwtbT8Bon40agYtuPF/stqRaPKUvYLb2FI2QtyTMVW/LU3i
PpEv5fdOnwHJiGO4HtI1YjPDWpQIvFYFXveWb90kWe+9tXbllqbVv8RNUcyjJlauIyqcbKdRV00a
51s7cZpDX/jY/DQeZsg5XE4jDaS7yCnJc9mGK8eZ9ccKrL9e/Os70wvOFXJnkOgIn+2k934oEhzD
xqeMKWmbcRvlD2HPCjb3I8IYdiNHbkB52X1jJQoYc3uTUQq779PuIawL+oinxHDcAoCrqTo8wSEu
dk5glbdelIPsCPpilXsyUwWUknKeSHmx8vI43ISdJ7lDUK+VMU1vSq1O4R9gWD2ooY0zm58eW8Oz
2UXnP4zML/Y802KdGUWx7//1SpbDYi1jxOMYXbLX/VHb9eO4qfqmuqZvVNcdwP+5KlCyZ23uJpk9
3me92d7RebYVyvHHpuzaHZbbCb2cW62HrbkrR2aRtoo6okPl8NTqD4aXXfe+b6zgttKl7V7JoEN4
276SmpWNPmnHuX7c5aMdrppcM26ILwCRrzzx2HvTJsKsjaNpCqNy7VoDOxHU0koyNW/nW3x5fwXC
ExGQ5z++v4usIF9LraZtnKByM9zbd+ZgjzspDxOXQ1M0zHBTwrDBUSU4sOFNrI7hMYi8YpdSnbcI
rEq5r7LkudUp0vEHEwPdFpzCv15Vo//393QDUUPdGQ8NW9+lmXnxFjR0cD94zq+864YHaP4+FXaN
csSMSDki+7+TAlu+0qd3pulQopXb2ub9N6KImkUnJYiWmu21XCWmn8zaKpjqs03KCntVXTYaINiq
KKtrA/fp664qyFCFopXuS8hWnO5GlP+9Fdb7tOwWhhrqhzSr8mjpGR0Qva4Anmj3NyCWhxu2FsOi
s8ZkGb2/DXA4iNOkApHcmDMzK9V9ovbaoxa8FGOePXQJNDVgnu0iSgdk8mZe/WwyTuR6cZUU6vCs
x3K/6EIq9PM4bY/T9wccr/56eNjb+4fAFNVtmw9cA5BPFwZ2yzxZAq0YGhXyM7yTZeFBkbW7QJmP
Sj8BepPqVshVsUtE8WiEUb8O2QRPyZv4zojS22RapKus6KhuFcq2DxPvujUa8mk9+Pjxj1Q50bPe
IbzEBtlcJzqlO0YrhxN+18lXSYuhu1Q42mOm+QLJmpfu39+WnEMHT0Ink+f1RjGGYlGannZjVPje
C1lt944fOxuSTfbaR/t5GDPkTn4UxXdtlWrIfIS0ylNq1bxUSW90MyBx0ijqXEmK9MZmO7oIfWGs
dIVohYha+yrHRYz9uLpOGvEoJYqa7KJAN27oSPmVid/X+xalDqcyR9WSdlYZh240hMV26IdsEyWq
tiYga0UzZcJiy5FDiWzR+wjn6l3jBdY2JnHJ5taZe6Zc7fRU1R96rBdaai9/UqmYrb08R8NAbIkS
yNhbB0rMaElNeZjnKjLZuA3XkSEXd0oVqn8dP+J6WRvJAwNf3PeC2Fpp5Ei6w4qC1GojdG14VsPW
c4ukt1ZD/iZFtr7SKDBeidTWfjQj+KLBjn+V/4ew62qSFGmSvyjNSCARr6VVV5doOS/Y9PQMpACS
JJG//hxqb/e+tbO7FwxR3TPVpIjw8HAvCFS5S9PcQRP3V4pE21ZE+SVt4HWG2QXhhz6/jKwNt6Pv
2g3EqXMYKAX5LwJ3GwNVWuiLIU5toHvk93V5VUCyaoAgQMR5ydJ+Ad1MDpAh51uNTssGxK/JGns0
w8UtPyWwqO+S1+OCt7K5kwmiiobqyYnRrYfF/K84bg7mWnCpFjZsnf0IY7OsZOws+jJ/sVkj0POH
dBKF/vyFpvkPDG1/2fh+vzZh672bfuBLZA3ZKausfYepnKSXgkbZVzToYAUjyO4oZKWvisPcMIii
5uLxHhGlG75FRcxfU3QPbGnPza5mAX9xc/PLcpn/crpk66PRB52/7mvecmSQXEC84+/LbroUGcZ0
lNv0Ggnvd2M9iNr7aAcPlUae4Pd0b0P0nzxZTsUx6kZ6tMYT6QoWXvRxHdQQViwwDJZQXpMLBRk9
GH/U4zrIIvJWUgPh5SIb9qbS6btv/N8hZHvOJVfuqab+j2Go0AdbR7D5M4wuVDImx/kgprNuhORQ
Y6iB7XsChpaDf3alfQdex2HinfMRAmRxlWdrbLEU0i9Qd64D+ilCr/N+AK0w8tBFJtwWfgZhwXIs
dmPphNtA+9FLmakP21X5L+GQnwGcGF5kagBJGXOSQYLVP8xf5HSINVmOfe5ctZPaq4CuThTJH2lu
nXugRraHbipmeWnaHw0ELDhh58gtCdSwKVJuFfxiCVGYMaq691g4dlEXiB3jPXq3EKsu5o84vX8o
myH/cBJK10UQ/ihaP12JTmOrdwd6A0ElPv7rUsGG1csDv/pqSX5D7tBf1LRsk64/F7wIj/Ot+VB6
4iesGG6JL9xdhf7w17aDjwYZDUCEqoDKfWkBCw4e5Oa7fjjRlEB9tG0+ZUSyK4kTuoY+GtmabhQr
h0ElCvLd+WnM1VQgg1sM/qA3SP+NG8+ScGMhGr7MdBKePSVKyIlbdJRGl7jku7xo8ZWCfPSfch0t
m76YRo4omvOosMeqdvgh/ECs0B4QYD93+5V2x06gs7vSn9iOUt2661gqJFWVStcpS+EtYxK1KxMg
hSaaOnwpRxPJ/KscsksKvIu69av12JVYuhAGNQBZofsP/CfZpXHbH32odaH2hF9QROl5iET33XGC
fXLsvkkZP06G/74zP4rg5KJa/GM2bJwD6DzVyoWD+h6q8McQeerNzeLiVkX8KbG+9x4y+3P+CiUQ
2oUPh5J1ok12d5q2fxZFtMKW55wkregpT2qUGFnvvvQFq9aEhPLZlGiDlmCN/rBhDxddnqcHUuo/
hJByg5Gi+iv43cmmGWL4xbH6zc/bK0HQjV76Pr0jJWohGNYE31H/Dh8Suw6ZW2zREHPXcSieAkhQ
QM9B7SGyH6KLn4YXURiDXmGc9U5Hlq4PNuq0cYy5GA8QuoO0epUMO92O0AroovTpn4NFvr6sYD+i
6qTZDNZv3y3Rx1gl+ij8XG7zSaAv1dEnwytYo0gwLh8RgRNW7c8e4vPx2CafhYQ8fUsb5G9hkIcr
lFqrRQMQayOkhN3pWMDlg7ScXNM23Wasqy6P4QSrIvnlIo9eMpGIc9GEvx+DSJfuLvRDrAK5D2nq
aR5UyoGXRxs3oPbIM6y2IYPhuoTuVJ+PfwUqDfziNzMsF3HVrGnk608lZIJZloUvtXeoOu1h3UzY
CtMWY2K06rucMn01bROmKgM0YbZ6GSQQ8Ell6B/6tGnXotLOJYUbPVQqpxQ3tQTD2M+e+7Y4QM6N
XUunl0dUdtDlwJ3sy2/XaNsp3xIrL1VReagzF8F3HUBBIym/A1ihL5XWW9UTcSpZIZ8jaMROFOfh
h/IajJtOQjMIDKrlYwZBqEEt1Ci/uiQ2V+7Uw1IKo+BEAARthUK7s2e6Lnb0q4VxJzKqvNwqBeb8
gN0FHj7Ik+bkZI7Ihlacpjl/DGX4zTzRLOdvT8sYrfPSQ4PG/Cqp15/CNttHTRDbZQnbXM14ec1c
CEDoHl4LLBzig5vk3mH0AtSMKy+7c2UnZCA1eypSsSor6m7gPj8u44oHzxlJwn0aabWtKHQxHu8A
fRTxYoz6+Mkt4TnVdd34WQZ83+SQWcEe1+6aAD2ulEbpEQHq8KH4pkMeCBax/1b5qDPTitVomRDZ
S1E2lz6N3GWaD/l+ngesQLsQNEOujnkloV8/pUmUnfW3yz0k2Yl9gtd3fTNMhqeuINfGUfY234Jd
6l0ITnP8nQp7z0eaY0w67trJY3Kp69Y12xi7GdQVIZzowP0ql3GHjr0RjLB9WcGJAsXwACJ4kCBJ
WRtsxHRW5olcoJ+zgBJHglfFQcFro9UjQXrMLialv/BL4q3TRrJjxeAZmzsDBbiqGsRnlK34kJXn
tqtu0pfNnqI4fZ5vSUBzUCXxhw16ecFizmyxHjVcWRKRROtAxM5HqMx2AKQwtDBUImiUrqiBNd80
sEY/bvYg3r4ZKhMIDTrdUzI48X0sg2Oax/ozgfj5kjXcfZKpza9VDnMMmyILolTq7ahgsZtOeQKN
DNiSYSnhRo5Z27mQYEuH/FeR9RcGd57L46HXE7uVVb93I6mv8zTHO3tcoS3YPsWx/qZtuKe9ED9R
2JBQnYnNjfs525A8hipKW4GC73x0kZMeNZoyIJpfefDjJTDzcPDGsnDMLlTza51H9bZWcGxyB5ed
K8I7WDxZWiNCGU/MxTJIyQg8dD6FGJ/eVc7F5zAwmBdkWGXUtIh/JbIAplEhSBc91D7BDbUwS1f9
hqPZWUKGaEp38ePJKpsCaB9bYdkPH6gWPlHwZV/rxBXQeSyT36GAP5Bb/XYE6HQAYPVLMPj5poh7
H8SMpjvxEqNNCnjYag4L2cRMZyL1TxMr8AgKj9koz01fvDqH0FrNybdK96lkyW84aKFONzTjq8PU
K9iK7mJslf+UCDHCK8WOO6rj9DnmKVuFHvVfaQWtCw3Bi92gy2w/7IqxSX6NTQ0kGqr+z8QHRanN
U70xMAh7Ewj9+2zoVg18xPcKyf3OhU3ESk8rtU+wy0P5J6xg49N4AVB4iT0KBnNfj4T28fJ7EfkX
VjlsH9U1PGPBrXyB7E97ZfDaClWf3HwIJAslID6e92oLAK2/BO5QrhjUkd4woEtUlPPsl2PHbVFq
OLQVkGTrRDb8NgX7AaHK/oNUQMPL0Le3zGDdoHDdeoJfxbDvZUp2bACVMM1ySIB5aHxS0/pb8RiW
FU5RPJeN7p/z6YGYHmQNwwMSFc8FTbrnsKD/8WD6ibZw/vqJnWE14LwO7TJQ9qt+qEBEKyVIc1JY
Cc9+iqAxhGr3FwwJXaSWv2hJ7ZKGg51aisqjJ5WDugC+QY+l0GBO/oLkHTxxooWA1MDdz1Oyyd0G
gF9p/LNyOrSg1CL4LN0BdTBW/PYyfheom7yjJM8hlhuLJ6jOBMfcNnA19Tl7HRzkh514RWzSmWPB
p/Re1W+FGx5IKsgbKbnZlpGwgEfxMYp37gE3+uq50ywa4pdXo9i6S3p2ap1CHhKPXxrl+edEcf/M
8qZ6gnpAvsjaltkt1qTuKBt/hffcboY0D+rNgLLbgbsZKtpVnL0CVhNrwUdwjJEH7OFQI/fCMdU5
9kMgOlG1yovUOdTZAGccRPc6rsZ9UHL3xQgHPC4492j89mUNzUyss5l7VkGGqnPHmxUpG3Uq8vZA
BFaFIM/RrmaUlGtnnvQYK4c0qLJzZTwgUF1fL6ni5VkQR66ioYuWPFFyFVuUHBeQOPous6E+FDLJ
Tp2tvpyi62+exDydIpUR2kmh/+K3SHozpPQBwhmURPDf88cPL+jyo9ASOL3bv6S6Tr6yeHycCJzM
4XFtdfBKwbaNVP2bZLVZiEKZF8YJLDujk0I70KkI/RTpNQ5jXwS7R5DbFYVCqYdHa84DH5isYz57
ufalJZ8I/PguKPtmA21l8ondG+zyMH+TLHYPxkKtcP6YoOG7RBi+IIUX4iVA/KFvUeno0tD5BP8N
IWPSsRNAav7CdQMoRdNPyDnLFfQlD6gjUfTN4c9gkBSsyXRZSQSgkY89Ae7xqFnJau9mXXdCFQCm
eE3uZFs4LsGKFZq/l/kjYvChlNzrz7KpwktHgxp+NLUHnzyADG2hT3SMog/IzFZbJZSzmS/xDm9w
yMhvoFUGz5RC+WG+H3lwnWJgdG87ZDt5KMnVse34pDHPTM6S63wLAsHNLknjGK5INrnOD6wqQWEI
q0UsTApNsC682liGV5PxdlHp2OzTHvfmB9A9AkQs2dN85Qk9YpP7DNGjDTWQRC8CJMfwLMvYOeuG
FZ8TxsK47uZR+HiEz49x2dHUWw8i7DdpR/3zkMO5tuElkitQLoIlYdhhwzH9kDK5jkmOcrOPRHbp
Z7J+6XwCZEIZ81I6Fl1zniH7cEiAtycDyocoStXb0Q0Rk8NHBF4B1Q/LAJ1N72U+zO8gAm9/mY3I
f4Y7LAqBnTca6V51aTVERgtlfzlQQMZfyquZfIKI221QkXPSWiAhGgNFT/O1GIbiWKM74J9bbhPB
NQ5lLuhVN/EdHcK88vKXdDoUDLJcrjemEG9yQeBUQXKIKvOtOyZ+Tid+Bhe66ST1/2AkqG/7Njny
/A5ZqxdRVg+IS2EIz0V21Bi8r1Wt73PYMXrF6rEx07SF+ogOf45gpm5lZzRcyQL0GqasODjgOh4p
VLWkO0m3VEHAN2UoelRGiLgBVP0Z2RrDckEhn/siKJypiI+ibV2CJjmdda7rHzrivyLXr5ZjWLA7
MOEGbbRJupyLXkVBR+jc1dBR9mgBQw2Vv8ohAYMnqTv0dCIDHWA9B9UnsOHmS9btCXTUC57Gf1KX
buYT/t8npHU2RFhs/4i3T8GoJESqu0/Wts5Rx0zc4OkXXMbqx/wIhKczDzSaJqfaMXqAD1AINyAz
TqXcQHRqa5sCqclUXo7rtNhDoRgkowKyflGKBa2izUFzFoP1gFuDLPWJqwxIYSohni57tA3E6S10
Js/syI4/ew0ZN5MmwYV2fXtSTIN1i7LDH0mOlBJ1x8rjYtx5r3x0vXcVDxRNxaJcpqM9QCos+5qg
popY77MIJ8c3Ehr433Xek2PhrGgFhKzH+uZ4pL6lfdbs5ACp2fmypZtwXuSJQubdpIE6a6fdtFOY
i//GuNPQ81haOTj2mA6wu+SeE19FUTWbtjb9KWkDfUhRFdilTp8/Jx56YQha2+HwBymbhHwA5AXR
baR2crwDPoXoJSgHJAbSXweQMqqXNpdXlD7BsMj6g2kalB1tC0+0rgAVPwiRls6H0MJUrR5Ctkjg
hrahYcuQL8Y23DEPhBQJrgmybgImCWoCN6TR8hbAM8Epgug83/KhNLGHNti+Z8FtHmXzyAug8gPQ
rjinboPcjWQwvpOAJgtdkSdUONv36kVNRYKxgZC8l/WTWL/Qm0SH5T0qs3DB4zT/8gRFdu1DPDnP
tpkHopyIXqVOBYZ8oSD+g5Wh8IcdiJOIYrvCHuqpGk/lPincca0Y62HkyJoDy5Lveipv8iAJVo/t
qi7kgFJp/BLNZcucw+EUCO2FtZ05dRXMgttsMq93SnHwAgvJ8DQHKaNpBDYymr9o660hgui9E3Rl
waoShTR49kDsP+iAVmk10GWD7PHJ82rnya3gRttnYLApW6MgGkaiXI+RK34BPBO3YJC7xoUBGva3
PkJAjnV/TBx2jOZfhmahCvBGOB50EB1nTEgFLdQFdGZXD65JHtilP7r+JW9hyZzkGlL+psoPAoW/
Ndh+lwEEogsRENbvZFC/z2dFF9sVfmA89zDkc8Pgy7KqXKH6ehn6alg/KsSI/a5JJMM1m7Es4rJt
wEHU7DyCN4b6Hew8++7A8+aUAnZ9g2UCVvXpLE1luiTCbOoy1me3vsZZ0qAsyYAnu1DpO5UGDnp6
HPLN5JXAZJWc54Mx1Nn9P/V4fyJK/1OOj5Gko5M6cOEtPBmzR+xfRGrFxdCwzil+Sj1VbErTP9Vc
Z0dL7boHyeWQR+4bEID8s6ibQwa6+fd0h/eor/U5DaFwX7B1anvvGKTx+OSVgQNiAqB5JXiKlbaB
pX2VyxylEO0t0VH8jBkTIppLDm6U1/e5xIpCGKSxtAhW8Lv8NahEnoDq/XXwKzvUEMkttnE8Fqdo
dFYJHSfd/jF+ttNBEt3u3Sb+FQAzgQakh7JpfuYj4GIUJvUb1p2jl0r+FUHNA4Bo6p9T2b+SEvWa
PvS8y3zIQgvpkjQoty4X/uMeRd/BFjIWGmO3gJYX9Ez3QRLnxzqLA5B2sKkNbVHsHshJb0MX8ML8
8lONvaRvN6ijaDg0JFDDFYTES4gX/kEyWVyIw8Dw8ULvy4ecEBTd8r0ToLUE1g8LyyvzlUIidGlK
lTxHANyHMrbkXka0OIWFD4J9NAwbo+P+w0AD9DEIAVB9Iq7eQxYi/D2dcBuEv7ug3kO6hX8LWq+F
MsMhbkrEeW7Ujjsxtve4i2HnwUbIqQWyfxpZ0EE/Df1tJByRdMdOvzeIgFY681BYr7ObBiYsa8O/
hiJFCoteHA0x9F2C2sc2wn8T3sq1Axv7FoYyrzApL65NrwIYOg0DIOc3M4F+KvH9E5dpuaim5Yn3
/I9QLWRwx6gBazYGDOy4rxrL4rMx7Gbqsv1/Bn/077GPgIoC9YO9q48tHI0Y/8neCUxcaLTg+T/J
NGImnCkJC5BxCzY8LvOmtzcQU37U9HMidL1aAw/yELP0Ap7c3UxXNs+6t/msxuRZhiSL9wlMRA50
7KD0jMjQ7Um5NlWG8I6PKA5lkV3HCDS/sKyA3guDp3scg/pAVdCc8oH8tg7xdizzMCcUaiIqr+od
rSJzYtlX7dBz3b3zPsEbBB8M48gHU9BJyh3tjV4iEYFWBhLbfEmcBoX5E+MRfPFkBUU2qrKD9lLA
wipOhnKN5g2UEGLETXYqgxMex0fo1B4d18JVstDRgY3WfZ0vuUkjpKEuCAdUrEM9oObaun615Qmk
fCmD27ZNYTYZ5MqsHK+Id3HNug26fsqJrgDuV22eyugF2hkl9EENu4f+iNU0hHaAqhET/d8r279a
kSAOEWFTx9JGKVqiYzhB/+fLhYMidHzj1P2OKIouIe2fnNR1vmOc+HII12EFAIm2l7pD4tISP8RU
oCEsxFGJq/kKrUywNRGTomuF8ioKuHfCOnXxWvmzp072QeAQ0VXBJwQZY/S66BWztXpCb9j/PHTK
k5v/+4tB33oal/9zzYbOPFRBwD2D8zHAin8rgsIhJ1Jp49c/hQ9T+E+R1vRg02Z8dhDayihSwPpo
sXJRdDvIqRg4H/jfZ/Nlzg6PXdcvug31U34Pigy9NL1bbSWMlLZ1YccNBBRhHfII3KAkA7sC41Gg
rm10nM/iv8+6iPCdjTFmG4EifNGBiLhskOKiQAN1ZincVi4Rof7Ko+7idxF4FI7GKlFYsGehVZ1C
ErrtNjZv2g1YS+m72/UQkEL0BkACT0vuvWjhfTQWtjaPPThBc1HcKP95JmnJsfkpyKDWsvMAatAY
6tIjFi3Rk/dEggE79AEoClyKiTa1mD8A6lKxDk0MlwYXxP5EWhQTpuUor+yK5SK6/X0lSy8EGQGh
cZKvBPxY/zc2izOGb4BVos+J5AKaVfXWZsmfJEjR+YZ6235eUBrQoS4aVrbzktM3/rpI5HgI6hnG
4ZyesJoL2FZCdq5P9b0q2wQSkZpyGD3jVBM6LETUDxHMqoxGjJ2iAF+Quw549VwhbD49tqNHcTmN
s40BAm+rUN4xIxDbc3cJCTt1b8by5tlp/OrmZhk3hxA0Y4aNqlKnEYCX7rJTGcf5HYw959kC+oTZ
N+iE/eCVW6lctB5E9je+9R+gus1rQjSsU1InPEIPPzpB8VmvC6wUb5lD3yXN2+2jmuT3lTwUsAmF
VmpjrtoN7q42cObZOV7ZfBCnG44cqQCElG0EOB7SmzmHrHXUNt0zR3yC8B9DZyZE6DHDXwNMgee8
JvB3EJHcJDwFqxybTIP1/xLb5DhfAVbTR8AC4JENqIyF4J6jzEAvQVg0ixgYzs9i6sJgoipudvDN
kaZgYGVBE0PkFN8H6e7CmWqBXjKVL43t7il6zxkJ82XgiuIlJn129kCAyqb02Z9uCTRWgAYNV/S4
9bClFgHai6rS3uaDqp8iAC9XDgrojY38D/ciSFYDyjmgxd9HKUSRFaVZ8qYC9pmAcrd7AHVIyAt8
6xAKOE7GX+o+jZedptnjbJzuqekpekH4y78+V4823g9Qol1DPScA6Q4AMQ60ECuon9a3+Rbr7d2v
RXien+WGQpq5SqCpUnH+GmTUWzZ6JLv5EiuUXQsBN2bV909zUBSmIlnHJQOxdYqR0OAw2d0Tu6ET
i2J++s8lNQZlOqjlogLorXpkWhfayOhSG3Re5hFsZP+5l9CwPIcovfCchZf54HX+BvS+4Vg2+Qla
SDH6tSAOuZA+4theOO29dUKxr5NKLKss8LaEBFCvmULFcmjMxMY/z7HkfGs+uCgqQ9jJX+B3Jym4
NCr7QC7kBjClAGwPSlWv0CRsvVcGpdvNfDkmBv1W6LSA90eD+nxLRLQNyAdKhXhVodw3jkDxzurx
vSIXEz0TlwK3tdZ3Ts0065Pag3UYuACbmjN3E4I6dmhGTzxnnYK0UY0yB0ar3g4TnoPMFNCOMaW/
suOxPXZRXBywBPO1mordLNR74gX0Fez7HvwzQbb4fXs6JebYfO3NQSfupgfHDSQz1G7QiwCtEI6K
sJIdfq9u4KDCquQqGze5thBjzOsoOc9XAW+7sxnzLa0t4uha/UyZs86yHjN4OgMuRlFesWH1RV2U
u+a5h/oVcpnRD471NDHH6TKcLmOJqcKRnoUjfSfS1e99C/oOz4rszKukPsjcKbYqxyfYyFJ0wuG9
zYe80yBv1fgXPVDSwPQbUC12nYqsPoho6+u8K4AqYK7HmR8s/c4sA5Dudv4wmnWcSb59DNaWGegZ
x9mWFQ4G6/S0000FrWDvY16k54NE16Vv4+t8EQq2z1x0T82LEMy39xbFgld4K4MVG/nQBAX1BuJJ
/GUMOVhBIhPb+ZsnCdTbIWAotvPWUidWQxpGtlWynSnyTuFg4cwFaFO99+yPMLya6Z8cYew6dyyY
G1ofnQnKqqBCBIF+g6qhAH+7ISrfZ039M+iDH9lEKq4a+2misHqSXMDynaAVBS4TwQfXxV0L3/9T
wW8Ns8z9zhHlglDj7hKvhMdeYn71PSCJhRnCYTX6rQQ+gOYaHaGEHYJOjlQhAy85wte9//usZ3xb
B+h/k3GJasvgVf/+SG3UhYCXtBcuTwCHaH9RTqRHUIEwIZCXrAnwslUfZLBlRLVkJyoqYVHv1OCQ
xvWPxy6CVOYKV/b3+Q00sYiWBBp1py5JgluVQRe/dtdQzIrejYeAfqyy9hzD6uGQlQUU7FCHWw1j
qDYD+GEwKkjlJzfNC5qcMYwh5o8Qlvyp2uzDQEdtn6DIi27L0YOdORn2c2nddUa4ZugMpQxZQ4Uf
f2cuW3Ri8iJ4oahuLghXyVeQJecoL+oHVwRxHTSJdb8oDbDyqKGYv7mLRMdHB48irb8qrewWYV8V
2YqCxbqlIq9WXmjLc1kOEvuXrzZcDt0iBuC0rkIFQg3CruzJadBagwlB/XVf5S5Ixx44rxMdkYNA
sOImaw6AuopJxWOREuGu+6iJFnzIFfibIrs4rq5OoHOFewsp80d4MkcspDTdsmTBCaGR3peBVHun
NdWxjpufYxUPa0Qu7tYbtHdFNgMqtoseiKjP10ZXECDCH3g9t894ocF3o236hCkGncQAO3CINuNb
JmFJn5YAruLWXSrVOad4uu/b/tBAUTFBB0a3Ii6W/s43T5gQWAyQmQj05d+r0TzIeUIHzcaOcNUx
U5zkZIYeqgJIf6QgjzXdSkA1OQ65tsush7xDDo7ksvel3Mk6cW7+UDbXWrzLgDiw6taFs6lZZlY5
VR4Ujtpi4wZDsfb7eDimqnWeSTpCYm+qo4OHvEzSsoAnwfBiWyieSyWrz5L7Pvpqi2RflUP6SflC
cem9RzlxdjOfMMg4Ygfr2YNKgnY/BFGyVwRyB4ku73P9HeI3UP3nAWK4iaE1FDRYIzOIIH1TweYQ
sC/kfuLn+YyNAJ+i1gG7zdMAOkBOjAvGjl3PgyN8OrDaTpdhAuPjLB5AMJ7uEW2/sqprgM/FdX1P
YY4EBBZbHTAjdoeMPn8iKFrMy3jqopsUpIsJlJ1CYYrLug6bzbyYjQle9/zUi2DaqAkYv15TfofS
kOfWlu09o/G+sZ7+QKEr2lGDNove17isLXr0nKx8ErAeeMvlj/k2EiB59PrcXdbTD3WqxMYaFOzQ
9CFUeCw2c5o+ddPIGWW3BcQDK2QGtLvsjPkxn0ExBP5sCW1Pjmd2fTAM10dSiysD7UL4yMXZAW1T
dlVTzm7zWdoH7OYkyq5SWtaIucBwHqqJmolGsX1dFs4KcVd3rIM8XpiiGZ49SFU+cY1vXXp19lUg
cCwLtidGmK+hj1Et49l3FXPAXNFEwhe6W/eZRZ9KBMMQm+rLg9/XKqBJio3JwiuYo4DIyZcxc/pT
p5LyJn8wz/bLmajC0uALnQ7prSAjOc0spb6UWzhljm995qRgXnbF6YE7gBkEKC4KzQHKamQFpBKV
K7c8Bj3aEVdegbTeVvUGijvoRIELRxZ15Acq/bvSGeRmlPBUYigI30MumpMzQLl+Qh5mTrGnSLft
moBNLLtxO7Y9HGEnBlcnq7+IvhYFgyUyBvQutxa82ASeaCmMq9+VX51mImmTwgILBJ4QupQcqPV/
fmzitWVN9S2qymzbqbHJ9lm3a0Nsv3UN+B30F4KN/s4iEMlgTJltmyzssESgdDUPzPky1RQcEBpO
BCIY+uzT0S/iDVJ8towySOZ7rglO82HMC+y6ieNBXTThmz4GRuGwgb009Wj2hQRw16I38yVDD+sT
ifQX3AcEMBTeb4GjwGJnOsSMqlM4Heaz+Z43dNs2j4d9nJbdKQudFh2qSfs4y9gxBtsG9eSI7XTd
mvvgo6UctK38V6vdG/gV4WssU9jGZuytiBTU/idudMEiaNYK+wlONoDVAvTsoYpfnTLUZy+N+NVT
xR0z03sXg0h2prbwxI2fU9uan1kt0XRK2Lc2kO2hU6MQTJCDRZoLKOBUVbiaJ1eM1hIhkurFN7sM
kujnzsSv8wL295VnhVhUuQnuGNo/atK17wHrzaq2vHl2M/ACuzgCy3M8D4MaUVmTZb1qUvddPeJq
CJ6wQw+qzRmI8E4BOgWbOfLOKO/4ZxsdGQUqSZ122HemuDJaQ3EirsAlldMsipo+2cbFFmGteild
59BN+x5EC9mmLxyzjXIXzMMy28IkplzYRNGnDI3AO79Eu5tXoehSpum2S2z2xZmHtlby7EyZStSi
wTfI0IIwf9v50tYccmWcvVmIxL2WaFmQTDqfOZMtSidY4B6VTZc4/SV1ylXM6vFSz/hfhHIv6N39
N3og2V81Czf5ZgG+TetZuu4tTL7btAfxryjXTUkSvF4kNCl31WEGSnNewCmTobzgVPHJiwd+g9zJ
11z2YWM+IGgt4PSLiu6KYZO+go1ZX9203o28dZ/mW8NkB5ZmUGpxJ1SR1w6aa4MhXSJlAX4j/OgT
qKg9S4+UKy8iMXB/f3yrpFp5vKOfNAFjLQkF2YRkdD7RArcOGwVSVwbkoaHtSzrwP3mCrjRQQJoX
L0Cby+j7zXZ+qHl87+NsXP4Xbeex3EiWpelXKev1+JhrsZiNa2hQi40byYhwrbU//XxgVvdURWVX
zizGrIpJEAgScHHvOf/5RVbMyR8nJrOsUBcVEZp/HR0jSHxOXwtlIEqaBVnBqhx569djEkuk40oS
EM0cv5W9POAWNyne98N+y94rfc3uWIqSkGXt3crQXxht2h/0sY7PaFxGd9M6+Q0+YghXjD5+GN7y
qEue+wluMcvxHVchShjuBUcjR+utEYv7RKmpCOcxkKxm+mVV3Xs2j46ExvGS61N+hdbyY1iN5ZU7
pfBVtZECvWnWV83azi0gFiA9bGKWv+RhwrXOaUde8f1Q3bruok/yH4+Sm7gNSc7fX4FUARtZE89p
rSvLq6qWLvMmErDGokCe0VIk13Oj3rMtq/dNuSGsGIfrH4+Uog63yGS4oZbQpeOlDMlXXL2OymXf
Kp1513U3oYxWTZ+Wmb+ovTQ8Gquoh3oPPAKxfvABDlQPfSbXUqxsPzYKnLrDDtZuEfNFtZp9VRtY
hdapyXNrbuCfTDQpDteXvFHTcxRRWtINDSywDToqi6SpYyzATLfk56RopVfuS8lR62q4Y3UQMM1n
P5Uhzh4yozF9jNlke4DFuaN1wiKb9LsfEuHXEB7RGTPaduHptydZ2FBW6Z3pTlQFsiWVl3aREU2N
YgJctIr331+MEgwYgKsNZxiw91PFdaLV7B5w7ItOElhd6CpbXNUuddOPNINJ6hq3n30/wXn2KmFI
jmgwg//zWyc0Dl6eYlzw/TNI2+K9wIxFg9J06frpMKTyeJ5hj4brxCQ0/5YzRu2y36oZmX1XTb65
6XrQK0ds20hdKYhP+/4m+89veGpeNvnLirpd2kUBAXDt9VsS0yjsql2zReH3LpClSRpGsnQedcrE
7+V+qdvRtTJ93H0LZqjdLq1Vqq6plQTE3ARB3zu4sIwftVZEu77lRBVNC4BWWYAScw0tr5sRAvDI
5CryGTX0NiLvmdkt+2AHxgeD9FTMEQXS988TDmYiy7ACRGZundTgqE4xoC4dulUNXlmhzzQ7WJFi
UvNmCuXCqhtTaN8eTgix6jl9wbnAeJBaPXYkhSkRI6f12sF926rmZzNN0p20SvWpmouBdCD6xgrx
TST/WgzuySafi0ejV/zEmNLXsqThK9O+cr8fDjAmiLVuk0Pbkp9jFEYadilOBkZx+WNErZI9Jsbq
svsmcuUIIk5zLeS773dTkfEANsLMjWHG5G2GOYVYD79XxUbnJZYNlQRzFLW3sh//9c1Wj5c4G4ZP
NfmQ+P6fn/2nl30/dXvNljHxVEtlOIN0pGEvj6v7vR9VBWeZenB1MfdRoNbjHLNm0xX2Rfc+R8iE
taSXHoZIn71qbIQTOFqKe9nUoq+QKh8dJMwbWP7tHd7GH1WeyrAU8M5CB9W+UZT97GBVXicogVdN
IYPxdlryhjqgFwVtFxVF+YY0//bTKqVWERMx6BveRF/X9fH7u7phRPnffvf9OujblUdNdjUEtd13
i2YczcTEdm9s8werW2/W/I1MekZ1iml1LxipgLkxI0qwfn3SmyIPs77eAl2K52c6TmTO6vgpMY63
1VylkcVn8XgT6CKxi/UWl+R8sV6nGzBoVttHPlOddykaVcWUq/tZb1jfi1T0ilJr99EGaxiuwXiP
oqjYWyyVHhBD9BavFjxxffy0cqgZIHP9CTGh7iY3yfIQ971LMm/yVkTJqbvB4s0UHb9/smxJ7+pF
vJxLSer3K6KxgCyqxp2KuvMUZSwQ+mXSsdKUeW/QMgZKX5WMCEiVLpj1vlj6+BOl+vxTjD6ib4DC
nMaz1nfDO2tN7sxxat63WWo45grZQl1H9SzfvghpDl0Ncvuu2OKHrZ/ZA4zlKxLJje8BLE/LLNAV
x8JGNuU877ax6neFTlwBhw5v+ZohY8M6qRgIstUxaZ3vGbDeqyQBRhZlQzmzfd24ZqkloL6YxlCZ
V7p36DqusmyDO64oXmg280NV69qDUjQKLkgWk6Zimpw/RlB/sJCFTJ9f4U+h0AbOgIcmOfOSA8CD
mF0iRt6pAU9hGKBAT3Kc3sVYwYfYroTzt4xHzVhe2sqcT209L6e5yd/Moh58MzOKjVptthyCFqrI
btpp9GRB7RDLaMu1Nybh8kdbYDJyQcY1Ufx/IxWxqMQnicRDfZXwLbz1PAy3Su4Mq9nrQvEKWJLZ
pUhCpBq1YWGU0bmTI1Wxy2GJznJN+7zp2u77CVVpweD6ptxtBHG4PWY0lyxaqp1mpXVYNJJxrYdD
L98kK5xkOGoJO0hcXWYyFgkqnWcR0eho3CEWg8Mlyw/SbZjzX48mReZa/G5vQPBLLy3bZvUXRCph
AsNShp7v5sAnDuUls+BlIpr3exa86fXgpogMP1FPdrayDiLxGDVUBfLdHrIKC0LIKM6kJNpD3+6N
sdLvu5JQ8++5fVS/4hG0wIqo+QDmeK8YcfPCCljtu2LRiQgYm5equXlSSSgWgLwEMIJvJti37Ppb
gP39ZV00bhjoeCZ4HfynmpC5788gdnjXAE59dt+WIEkMkcSwmjBTm/IJZKuPJuUpHwiLbpvxIm43
vEw3v77nrv8fjKwekafW5b/1ugp+1ueP8mf/+4v+yR8Lq6a/vzv3Y/j4pwcE4aXDejf+7Nb7n/1Y
/OGlhcvT7ZX/t0/+7ef3b3lEKPy//uOrHivEhfc/47Su/tGwStZwBP7vba7sLh3SPvnbM/P/tPrb
DrS/+tH/yy/4u+OVrv5PGU8rSZeJR9I1/vMff/vD8UrgKVMTaUsUWcSKx7g5Sf7d8koy/6dBgr1J
qpKi/P2pvzte8ZQi6hj24IT1h+XV/4vhFf/mn0brBCphnYXzoWHd/LVwbvnNhRWMp6hmOnQkDbpt
YCSdWucZRIJGtnhd/CGyM2kJ9AW+IPL/jIja9hAVZ0m/dOY+R/E8wwERDVrfh7Yj3XmPSYYo/DJY
yzBisnvpVQazzRW7mxZXkD4N9TLr18xi7HxDRtev0Xpu1EvO+GeOQ8Z4dIQoASymYpu9LM90K2iv
E5/1oVNqR88CbfpZLm9rkdsQub6Dt9kx7FZ+ycxzke0lbY8dx7juN+uuGx6k7JIB0LSI/s01c1gT
bKl6NV3N0/tLVe6YE1dlMA5BKR/HwoGvNOSndaJsPtY/05/1GlilnV0s3GOR2hzak3VO3xOfQmz5
VCSnARfbjt1Fyvxdcmk1l2A0vGy/hN7mN4uN3brbXjmlAZcyW4Ngb/wixo/wvHmbP3U4jmpZ2qXx
3M97co/tUjqkbMeNdqq3nlkCshSzgfcZh4M+2rO58P/L4ozziwpiDR3USfBRGeqfY3+nGp8z2E5j
ilhmVbYaB3rx3q/n1kTFgg5sFRUna4k/flNn+cU450PkWBqJvJrgGNUvShAoz7CEaywuhBDnsCgN
lM46gNna44wNSv6ZdAe5fW8F/K8HiEztO9Z8ekvpVQ6OvEyOLD5n6qnLT7kQqFSOmU064WCeNeuB
ndmGrF9vjCJ7nGowb4eDTv6q7pLZzujoaS1Qu9+3+XslvIjWpWAfroYryVe4a93HzJKnwrIVy606
XxH3lemXsVdnx3F90LJdzNgZEKvPn1IrkKcg6ncYPsawPmHfvOo2Mv979bXyILkIQeZN614m0yVS
L019b8aINK8NmZOmPzdeLllOLRyiiZMIR2xJf4iNi5jRbvuHFX+Jstk36kucJm5Wb/aon5rqU2Pe
YJwYJyB6kea73HrccjR3O8v0FIQMu8aFXT1s17kMcG7z5PpalE6h0ebs5TKyV/mxornTXjv1Hmpp
jKs0SIRC0Xadh6u5uusBAbjcOxN8WMGuXstfeRlksaeLzCIIKuaTBDjoQDDWzbtZeFu3o4wjjuZG
3uxsPrnCuVdz43g1Qk0fudGH9ZbbfJZi31mB8iBW59a69tWzOTwl3Y5eoZkfZhyFxO5+sH4yLbJL
+jWBjXM619YjKoKlCAvPWPdmelHlS2RdZWJ68nQ3JXuKIuVe1Q7l/F4ab1r9JGcXffnSmMK/zy2x
bVdpbWwh+mFU9312GbPHaUIu8DFMdzOCPgRXmnJNUOZlePA5q6jaZnluorAenzamI/g5J60IyP2j
m3at4pUc5yUonNkRO7+k5vhEHFzND2J+MtRrzNC2jBkkPG/WvWA8x9OPWX0t5n0S3df6+9I8YQpl
ufN2SuqLrN8x+FrVSzz/XLuDiBVx3L2kzJUhl/ejH3GhN8R/yiRQrcCiXExiuFjPlaDY6TAjfJDg
webo5UVQ9Pyot0iStvIeO9NaeGSuizjAabAdSnTPmgMNyxLtlMPBsvIvGNz20AjMdgizEHMGVYDw
0odBwrLRjd6mI9VoF5us6X/YwP7EpIr95k92AcuQCH/kOVSrv5kaz0OcwaUgTXXxzf0UfczbpUmC
cnY7cq8rX2UM44mFh50JzLsnoO8oIJ1m7v3NJQu3cAnKyS6mKz8AlJ7YFCqq4H2RvTG3sUukBBg+
BMxVIyY7MfQjX23vKolBX5hEXsJ60T6MNKXZIU3Ccg7l5NkEzFY+ZN3hBqt7f+RXFsf+OdnB0JID
IzuKXn9XyYzWbIyA4pAXKCGdIXnj2bOgweGHNhsqt3rSWx1z2eyJ+TsMEIA5N8HlBnsA1g7YEpIt
To9l+dlZbyMC8CqMs2MVOVPql7Mzs5oPLlaifXOfrs4y2RqL8L7ZzvwWpxOckhZtOKxcQpWPt1g1
u8y/sZiw69GuI1sgDp3pxY/tWpgeVHBrvUvV3CYBvNSxc99ZhWu+EkxWS2c4R0v7zHBHkoLyre88
0d7ap9hlAMsyBewretnkGUSQQW9Qw1IL9QpZy0sW5L/mKtRx46HiLO6UZa8rCBoPK0rY0RYfB2/z
0i82msgKuuQu4fbpgnn2VZC2YnyPq1Oln8P5hdmy14dEHaqOvjnq/AE1TCJqKHaFyjYUV61CDROE
iD1sviuzS5MRAYanBpsGR6C8i/86igF/0X/g/f1RnFhQtA2IIfCCf09jGnWlkIfFNN3Z0QPJ7yRb
Gmy8PHa6X17IyQCpcf79rfB7Bup3PfSPf/I3t7Z2wJVFgTfuZqBs9uaWobxPw8FkOGxjuPkD1jum
0LBebOLuST/6C4qu9ZsF9L/8/d/qsUrVY6WE4Omue2V0NrdG5bvDTeYDWkRd0Ona5rt2Hb6sr/Zs
OoMrfLUHHNCtH+ZT/Tx+5IfyXP1InPqOeL3xrl6o6ezugqfySWe6YsetfUsEV54Nr3wqQymM3Na1
AoDo0msVx7TbRy2IXDiN7uZVB2ygyFIjEwaP9ZOqOH3nboVNkGjSOdkhd8k/8EZPI9Sxerd2wuO4
Fy7tRX0hlsPLbJweg3WfX+QQENf+9ydK+c2a/F8O1G9c5kgVlQKKv+neNMiPRFcfssv6rDvp3rin
ZoTDVLmKSPa2DcUaozl7yu3KSVobzh8a3dfowq67g9n4bnKI/+Iykv90Qf2HK/f3NBMYYlnb8e6E
B9wdHfmpJrfwoH3GP9FCAO/WP6MjMp2UplK212N/oecmz3t25Pexdkni8MtD+an9VSY9vjX/zAH/
z3sK20pThPCnm79dYK0ExrM2LPWytK/r69LvJ1fGgK0K6tVpLReCc44Loc/K3xuHkvffHJB+DytK
RUdqXXbYForTOXFapz7FZ22219IekYfZyZ3lZo710GgeSLrPqfEZjSyuJblidciivVS+zRgVmT55
nKPk8e/kxpEx4kOPXO7YTXGJYB/VMjfL3LFwB9WzQgPSUuNtgh0/TKfxcTmlfgIV08YQT3aifeEu
IftlyaZCzuMQIK6ZcUTw0T2LVHuUnHav2wBeZECE2oNuOs1VvYcxceQ5xe1/lb0t/toe2HrP8rFx
xBfMRl8JFHPYcVPYb05JBIzs4DC6hAgbvCK85ZDl7kY2+LFcdok7YdroaJPPDkFEporfxFVwMCcb
251u94lHbLuK90rkUmdLxWOlDsyb37dmp+fPGDnBZs90L5n2Kx7sRdi35z4ZnBzuVk2uBLHx5TFX
kIJQ/2WLW90S8Kh9/Mh6Hbhq0o2pg9uSI99cu4e8+iQ5aafgW24+l7Cf9B1y2SyKbMp1Md1lu6G9
IxFRoNTW4BLfQXkSrfPKBmlE+7b00K+nptMtB3H1MPfMCIlJYN+cRjFQVE/CGUREaUd5WnpF7huX
5djBVbi36gnAxjUNB41osgOMdsbakT/a1JGrX8J8aKITmCwOic6YP2iIhYenXvIU2qj1vBoOlABJ
OZu9bI/L0ZLP2YxOJSCqdMtu/o3OAhVFdCxhx7r/mu3Z6hjMjHb6rP4qsESEk+Lm5xYsysZGzp4k
O5t2FJoGSpxAMZ9iCWdxqAGMw5xewTnFcNLuYEgvItKut9xyUy9d7GY7FC45orjPScTgBqMUYkzQ
q+yc7DVYXjBGlsivcbIsLI+Tx/Cg9G/Rc/RHdepbQijVznS3zEgrHTClWYNsv1O7p6p8pFwqt8DA
/KMJsM2sDcSRO4x1QKx01Wd/jwLsHZwShJGsVRvjEb+ZDnJ3zaX3Ij433BySdJ2TkyTsa5lp744h
izUEhuK1k18pL7NDAJaERrhi1HxVsnOp76v4nhozCxbD61NMz1y+CD8UBd+ixyo/yMXjqAVF499c
e15ulv89s1pHn9wiOunMMOQ3cnvtmdvoJuvT7STx5pXK+EMY8W/zE8nVOwdj7BH7QutRN/Zi6sP0
grj7c1R9zmEr2sUTwt9T2tszCsdPFV/czUtofcwPs6NN9vTC1UtbwdfguKGjqK8yHQSRWJbs8FR3
+pE5BcHjmOEYrvYzvhQOI4mG9UXYi2JIgQhj89j9wDu6tTGDAnbTWSKSXYEGIkFo+8MsHoxx2aud
n2/M1npow5gNn8XGKWYbt832JTli55m4YultxMqKPse0ik51vt+MXSX4LFkCWtY4zCvosbaMp2Vl
i58i0g9mFnDBOruVPDn1bwmMjbP9xBY8pO27cOzg1VFAiUgRt525emM4OonsWhSRn7o34UkEwq5H
1G12v+3WnrXPDKDGWPGH2R+tzpOQat242pUjHsjZHpzhTX4xD7eIz9lJYTOE21vWuWbQQqINqJpH
7rGeXi+70PIplj1i0OcKqEOdHgpM5aEA7d3eydzS+cpWj6piSu/JvA1L3S9clo0Sq1Bqac5tjlNh
qIUi/gkEnGShSY0NxeQKWLprEd7gc4wb9HUjjdSRbPMN9aC+Rwv4Zlj28sWu4kBxOXGxbv0ORis9
MG/MFdgiBjS4TvlG/XC7eY4JH6V0AeLHzZFcyY52OaCMh8EkM9/qU3/uKdang+C0X7rdtY442cb7
hlFP66oEkZI0cBpmN179TAr4dyPgC/G9ee+1hQ9nc52CcvRafKYnp8t3SAxjaqLVGxDLKW6e0lii
/uNSsbvaHVpPQi97fztAXEo2qtMIN8agmkZ7WUkT8EAJMEXa7BxiqhFKnFQNXZE9YI1BOkrfhUw6
t+o8rThInuvEzePDUITp6Jmal+fHMfEgy271j04MLOGYW9iCkUSgo3w4ids5aZ+NMsjNIMHJvHLy
PBh0BnIcILuuAmbiiSM0bvNjg49eBdwnRHlN0NjdVT5xjQ3Jfa/5Semzi6QHNFHi4mjlaVOeGrLy
3iadaTiR2A4gktlZcDsd3bLL5F45yVftVD0XMAvngBAoLkVYZdiuWSdD3gnIZV9FaIdsQO1OZSYI
ffljaPz2oYf5ZwRNoLnde/5aSizMVzYjSXeyxqlz4DR722wd/QmefJY9X4V3c0ReYM8uukmclXa5
W7W2FIfNgkhSc0Sk7NDrMPQaoORpd9sZorzYvy0r5cGuTs8sjwkiBF5DBq953s4y6/B0Ag/aVrcU
dlt3mHTMllD42ekjzBUr3J7LziVzb2NWlAXS6NPqfRknvUD75olDmEeBgMeAyDvft+vZUIKuCtt4
P2FlMZ00OnbTH+yWBCJ0iLobzcH6FmW2uMsMHKZeNTFYsgdsdWvOW8mMiK4IDe++YZXeYRoyvuFu
AkqD+1YcQi03nHLFO8XmkyJxaWzMc1C4AA0S8jGfcOu1ZBQAO3rTgSWnd6PRlWQv+XFrgMzQZFer
D1V8kFSS6C6Tgh8S1wAZSqWTbXDcHRJgZY1Zqa0+pZ7ltD8XyzffjDD1ol2FmSftqR7mHTYAToyn
K9Fb7qwTL2Ivj4jqKZryvf4hmOxHMG9Pt4aBISrj3336ZDytsZd3u6FADOpKfB0d7mUM8Lly3rgt
yikUGWn6KXcy551LeL4l51WaXxX7vLrH8D7izw2XrvHg3mzY0ppHTFrPMWNeWzn2T9C5DCy8uJcA
YgQoAiw6x9KjmmFlw9VAdpQj6Iv2sqg7+jRio6gzOSl62H4tltsaoGu+IQFtBenwpOrkTblS2EmO
5smqNyj7joZYdokOX93sMLO5QGWTvM1yvwyIR5rXAHe8crM46og3qANgqX71r02IKuYlnj29fV97
uNP07g+w+LT37tfyrH+ar5nIcmvDlbqJi+3kbOguCMq5+qWOO3V4w0yOFQTxzmI61S8OpSP6JpXD
q+B9jW5yv9zncVhnWPZgge+M6ddEyTmeDa/ecRgajyWOKjtcQ+lN5vq/54b2ZVd3B48kRKpUe/Fu
KxbxYbaQe9PoIuq/dj+ToNhFxOT4+PX1MO8h9X2CZVLbOcoDTge/NsPr0oOReiCKino1sR7IHMZ/
uuAMsq8A46bOiKKWgqAPW9yqqD4ppnUsjxy8wCvRaVLYQ36O+7FC+esNQL4MiMFBxHfBcBeJ9AXc
GG3YaCh0spw71CaD4S13sCVc8ey1YZS5M59r/szeLUTvfFB283v5pFyLd+KXavblp5jMdt1eiYBW
rmn2oUa29MvwyGO/v6038qFgHZTsqXbmB9DV55vFgeRyl/W4sLTOeB0sSLUhqzD7wIKfCSlWsS0/
8IrIrjzMQz+7zO7QgV4MNlnpRtH3xM1NHwaOxc3D/Ia9ONKMYa8NgUMf96vsVtKp6v2sOUdjIPxK
ag/Up4+DVnVKN3WZG7IwqXb+sD1llD7VqYsdObHRPsV3CueHz9jv8HFyjNnlssiRFfX+wg7VuQY0
APQImELThDeOVZ1zYU80/Ty/iD8EtgOAJbqt73M+HxnQTHsEM/Lgzm/6pYDq7LZUVPZ2V3GxML6P
ESX8smqXYDW0fqyWieWPqi14UrDk9BOcZFbkigydBNcar03RYZ3gGQmlO3dusl1kxYEWq+IS+FS/
IlALkueJS48NNtTc6W7IXXxxrZnxsNsUOGb5ChUb1FU8gqTgdjaUe0YYq+olprPRtomOcj9KUG8c
MKX6tgvsVyCDt/G5OLLis1/awiv9D2tgNHnDYAurKzzrdnptt7PJ2kh9gNCkZrSNdjcUnhS6R8xU
KpfdaRN3YxxwG3/pX6xSNycejqq5E2OPNT7eru1IRoWTpTCyeGdOcsgvxWlQ3Ubyb+4X3FzDNWVf
LykYbyQdHxOPKkbOZEO0bXN6EbxXHIhB8JpJYguik7TL3pt3NBjKGiBk54icb1HVeA652pPV+/Dn
h3MNGHPfM4+I7Nqt3vGbqV9ab/aiPrPT+/JDvVsuYvPykMdXIycvkI01WI+WM55xrXE1LJ73yj7u
T0IRzkNjz8IFDYIUPeQWna+jzR9cSMnHSMf9RbYSlcb4ut2LuCoutnUuXvhYr+m12+x2N/urq3jm
gXCpgm3xc8T9xBP2KlTEo+ZMp4gfHrr7JRiB/+CQtzbbOz5Hnqk6lfWaKMxsHtITO7zHQMXWP3vF
Y8r/UpDObQRku/C/WXFy7ESd+g3bj/ip87ZfFpNuB3WNhDmEq+FvzjZYOSadiezj7jn+AHDCda2n
LJFtPADRc7c3uK27t8i5gysouyY7AkArUeDRa/oqw9tXHBIRXEZU0K5zR2akdcMlUnqm3E4oVTr7
aD4gNsOLa9QdHKxDna7Zrm4ttsuFW8jwGVjMvOwJhEh/mlz913qX0M3lV4ONL/P+PXoFfPln0CYx
Ikx+ZQ3Gzm8AkbloQjSmwDC3GO6OiyCmyaVudlWokxW2/tTljAY9I/YYkHUUjSxhnVM9ioiyUoaR
dgsmDqsViR84zALLA0zcJCMYO55w5HbxBooa5lZY2Z1Tp96Vb93NXIMMX4exjuVlzyqFPiFwtvUx
Z8jM2Jc93eXAc3DXx4zxBAMvcGfKth11SvyIISMOd/iKXJjfMYjI329IoW6LvrWvPG5jD18HTiAi
fELkUNpxDqaczgjeCcpWBG+8mMjCHo8UuLfvAvTlyQaCA7uYd7g///uDLP8J1GVweFUNRTxMSO12
Dr4+7tMqvmU//Y8ytqw+Qz3tAs3gXeEMj+PCHNpfNlc1vYEbu3JqbsXho0YtZbPMy+pOgWYKPoNn
2l8k7kjWn5zzf3o/v2HLY6+Y5YSNgTsgjyDaMIbS6REPk96BhGU7ij4jcbfaxnnKMWDIqJdCu+TR
L314SzAiXoJUO28JTFFXJkWv8wmmswyu1eSH5BZu4lc1xeu1ZszaeaTIr+IF2TctLTaP4yfFJTl2
pQetKPqJEVAMzqeEY36KwdT1clccV0+l1tlXkd93jtRTZzrgJplwUlhN9skVV69bv7gx9Jo9IT+V
P1vQlDOYHUyAZbc8tE7pILsw0pdxw1Pp2KU7Qz3QDuX8uYH0Br8iNim59Ggc9ZAxkJ6/Y7hPJxBh
BYPNxiYF7SPg1vg1uyo1uteqzCuvJpcde0kSmp9ijNwB211HyR9qPEPd+I2rysBYSLpb0l0Bm8kF
7IrHAyghojfzlOcP2Rgk1iUqXN7GYf4J6FCdklC2U7dwGhdgDHCxjTwts2limjttflBAAxZ31PxN
8aLsxHxyhM253KXVaTGvlQqp1wXrYVwcZXd5/rrgUqyhArG3K3S0FczQxyfR0JwWuxyHZrdl82G9
ZEKj3IoZNM6CbTotg2wqr+EvYiSl35JWb9g4pBMoP4pOmpr2e5I0WjOsECYu/ORYHaNA81HSN75G
ob9TAvydKX0qwM7pJFzHF/UvpomS/Fu04R9/XhMJltLFG0nlN4i5ixW9irrb2raGGdABFzn8ccu+
5RqIPxtAx+4TnYIpPXLUu8XXAEzAC7ewpfB2+tQZEm/6oeeHpbgjVuBW6coXgRShX/Qqk+lLEpw1
Vi26LVo8+YcQOZvkqTZo+rpgFeV1kaNVoXET657Jsd3kTy56P4aIMkOi9bvlqgiOoAXDw2wc5qCH
wYKLLLt5s5cz9Co2A8gvo/cZdKRXSJCztafdrOhmY+2ajycoW4AOR0hbRsMa6/ANvawN9FUpfrT5
BRavdnGbiOEfHe+BhmYa44IADDC52ifDADDsllM5nUHM2hnBkWdGDkaFODGBkhqKr2huK3uN5oJc
I+UqDP9W/qp2CX6yOIiuPq00gCT775fM3/Mf/+XU/TZVKcwRGtptW6JFd9E6QtM56oIHMDP+0t/Z
kvSlvHGDDDrOxBNnF/S8BoMXzvhqKvlpObCalI52Fh+yzwGUHden1z47ysBoNQu/TUKufFx+rfDf
V6diEuVoUphV7vYkfwLp1iFB61hdMiSw55dbB1DQg70iZGcWojR/MUSSrD/dImAvsjuYMKqM37YI
HEIiYZwj05UuDDCwI5X85bYiaK/RO5hU+tyl9vyRi8g5GeMUwNqsC2zRCVCSRudKas5+RZbITPrC
ei4APB9ZK4/JI6NqtteL6XXfkFfngpyAf91DbmbHXnatY93XgU74asljkg/48FTz6Py9pLJNxgvT
juYdJ7HzcrC81U/Ya8sjAwWf5TzILlyy9ZPqCqfyGIXSXsMw8qC9G09K4uuPEEOu6S75vAps07PD
TJzAOds8bg69Tmw3QRIw6rCreysAmom+qnvQjMP4mYTJi3XCDpGCQXHodpzuvD6Wu95VzvCCGnpe
UPfarnexk/vrSxNkJ5LPfWEnH2JnCIDRQgalrkaJxzjRz7zyq7xmHUulLYbKYg+svIU3HlqPXiUw
dkjsE9u4Ynh+mEMuisutIMZyykv2WRAnjDyw0KIycdpwfUmCf3+5S/KfrpQGoY8Sqkdd+33CLIyT
qhpiTF4zkOwvhmCgKVbFhNNJWTfewMpglNKwadr9ZH20IX6aLij1fgDw22EuiojmRvGnPMXwwo9A
Qtug+wFrbl2eZMFrktukRfgCES2u+gdsseZqfLF6oHbCBI6WGHfCy1zYNzoDoqQb6pg68TV2GO6D
WAzca7eKCSPD2Gkfu1/RjR2Ms0mgNF45uCx7BbeGcBSC7YRznlFDQQjjtyUL6QVFTHJdlZXqVhSv
jxTR+Vv2uQIigdUkHpAc6O+H9QEESCMlDB+gW3H3ejPlNigQtTuk//voUd6tzWm7wSANDkotzjsY
Zbxws+afDBuqOJzU8/8m7Lx2G8eyNfxEApjDLTOVbdlyuCEcGcUcRD39+Vg3p8ddaAODxvRMd9mW
yb3X+mNseua0w65uOvrDL7+kP7Pw/8f//KEs+f2QbiQZeGk14UcpbRJhe9ULWJpsm8H0XkOv2qsE
d1ZvWrEexB0CkaJfK6hJWBoGryr37XDX9Hv6gCJbeMWTf4tdjGLocvD2fIqMKA3Yl3O5OmLkp0U4
6azvfPhsx0hUNFhHOIMskGsipSgXhzzZd9F90m10xS+VoIvDiMS8Z5zMUcKl7rRKSLwBo1nZuPgq
kQciexlDzojGJtQ2pj1I8op3GEG6SwRenNiRWD1O3MNgZyIkI+gaJyNx7nQqWT1qSUQeOIVN98Z5
OXk6c+s9eXCEh9GOwCdvSw8XCH7GxYtzlXz1rTukL8qz5rGswWmYD/q2C8rXmmyn3W8aCWmZU//1
+0C6SncxBYg0uf/vXH0zKTNDDI5mdFk67jNiWNc0yNistlyrdrlZTpk8nF4URjuWP2gn9SwE6i81
jH8fNMR/fCMLC/+PAV+fjU4oDB4MyV9BI7q1l3kmmM0CjbeJE71Sw9iBlvLkqm6Zb8WP+Ixo6Obc
+qBh7u9dzSZax6ExoHcXlOAVRBLcHy54tivJwjI2vbAnpCDZ6ygUwpg53Vu5YJ1G66jqQkZ0LxQx
al/xK8CmcXG0hn9Cjy3zEbmY5AhMmaOlHPv3eZd56EE1yuT401GxcLTzgnZAD28wxiAMnCN8XswO
6QdZkJvCF2tLFtliLQXxTmfXe+MwOxJbeeLKn1CGrQw+YNVrwgwYNOVnKApiC/LGpcJMZRMk1gEe
mpEJqOLPvzlvmhPnvOiAzr2RTucPv8hXpL/IiZGR/f+j8eNVLaampm6IR6NzYyGY3gZgn28a9Dob
NRaMLSP2feelD9ppdM115RU+e06w+u5g+95/Lx0X/3a/s/hpMvnDoi4rP0bRcSDfqO15QsrtDWaJ
YdSP/dEls9MmlfiX6Uld/rR/vxj//9V+TE9qX19SueSrKb7BwA8Wlbgc/dG6fVnWp+n+SjCOVzyJ
oF9crbi9FGv0e7fy2aZhFqzRBr1hwFqb++4L0McxUN6UdwXXv8pdsMGUYM+efL4g39pm7ryBxkfd
qYYVVxQY/Mt/H71/3aD/+fH9eNPbJo7SYZUtP9Dl3jwN5+kegrF+mPYY6qQjg4r0Ip3QB/Gcq48K
MKJLyEeSu799tDoa/H9/tIhWuAdMwSTE839f9SyNSLmcebAKeocSvBlk3qIbscznSPHqRfnnaDDd
iblTWnQ0Vu9kDwsBWTg08NLFJp4o+ik1S+G9cOr3/uZoAOQMYR8kNpTWJQ5VwypehG/RaexYo2fI
BqnHtw351EeOzm9AcIgRiz5EJl5W4Q/l4+aahCoDOX+LCzLNeSAkrogJteBYJ2mzM+/opY9M+5ff
ivi3A1jSdEESMQnwaP94y6hfFgUjXhlOVXBhOQtadeEhapeh3eRwyG1QBNKuLBgEIjguJvws7fYx
PYQwIXUKzAQKFjlIUsrUIa47Jakg34OLsOGEPI8PyoYyKvp5wZc84ANAsexNPhffKOPnTz5P/bVW
/bg4KsUZFFL5Sp6hO+fCl4yN2e5u6aIYUIb7vDkjIbz2PknHY+ZKftu7RgYZHqjx29KiaC/R6fyV
Q9XYSh/GcT5MCpUdntp4zRiktrhWmG321LuhPu5hDV/0e/QwX7nNq/OtZ0xiAdgCFTn8liAEe+pv
ENDagxngM+54uxiuyflHCckiwRSDMI3QNN1ZfV35ZcqJfTF9dORJGSyBINXVjx7QhWvQ8l4LWOgr
HN/QadxhyaNwT8a8+nCqc19kiL155On3rnTx2v0AOCY43OwR0rcY4sx4jPzayzU7echCfPI3C10l
ALWn+YTRXRawYEKq/MUVDTKwQvX7Htnx+2A7gyu3joJm7MZVheAuWs8zWTfnZtiL1X2sYGL8iLrT
9Upk5rp6gLOOSacB+tRrT1Co3bNgXhmogVSvPpdzjsHil5NOMf76CJqioMuoyCRB+/E+EsKfDZSZ
GQQP2+iEzZiETwfHmZI7uCD6EYAb9E+r7lUNfSmSHNzX+HZtDjrZ+FzyuUnxutR4Ezap9EymnSUS
fzcLAjMT7uLgNtqZtNcGYT/oexMN4TUYUm48uyk/CSkJav7Pi27hq170UC2fN2xaDQ9JfK1Mdhvd
7NUM+5GQMsp1l9wDOO6wYFTZvlrdT7CGZXdq+AXVGCjIR7Ai2h8dtq+1kPH5gc0jKYQjOi9tQss8
QJ+yszBthUtvRogEdLnjdFa8l4bQodfc4+/XSHpWSL9tIUi+miPoNVQw6TwiKbC6DWiKcgyjn9Bh
GrAGBN4XFMIhFTU9uCjsUuYZxR62cgFWhZB+7MsDfhU6wSMDDbBxXiUvoG8Kx+uA7HihUvC4S+OC
KIEaYMqblrJpJ26WR6IEA7GRxdMTf839tA6zipB806pqdxAeqUJAKdx/EaCdChQk3d2qjcRFhQOh
PEbNc4Z8Dj0w7goKMdCvgQoDL8efcYa8yKaEF3NGL4JhWml4wylozcjmgF3g4Dr3SpGmTV445RYy
OD/2eSD25bSB7hFEOjgOJjsQ5Z65S0UXqSMi3Bjw341kG8imMGZnqV+JQjMjV+ZfHD/SlXcV7lh9
M1u/wLpb4+A1SBEqmE9EJKRVC1ZOyFFlX2ELHH1a82Pqn2nqYVlqc6vVbRiTkU/U8GmfIBtTJziU
dR+JkfCQ1KdpWpen3Fd3kEINmTpj0Gpr7bqeZav87rYSUhzBrwgWa3Y1Z9J4GnVvucOX6xn7AavG
qLt81A3aiRgJG9qwQTlUkLEJmaJrlRWpcSv1EF122g0vOqsbWeXOlX414nP55cHP0KeWbwzVkXtX
6bcaehDFM1MHdXd/g09Gdb/QuAqio+tBEThQLZ3g7/jrQjAtYT4QRejWa14kLy3Dju9N9igH+4qr
UESumK5TB/lS/wXC5U3uBfoAIFINwJzFkU5PvFqBKoDiz6/m7YizeC4Duh4W76WTAYT13twc4xgV
lT0tlh23v9KFaZX+IkWK7urPLHE0qIrMKhGaFXcGd2dtCWvhDZETX4TEb/bRO2T4pNsY4t1EiEbq
4Fy5EAOOIqJyeJsITpVzauStwk+2GXPjxQWNgQyG06EUGbmoqbgToopygyTzcyQ7hJZH0IbU015l
oHNcGYJN3EXPdCQSrHVeIRFj8UValxKUbV/5hY0uja+2rpyA3YjXfGnKCo6KdCmSvKv+YW7XSg15
W3Szw4a8NJ/W3q15y9EqMZy/XOiKtRGx3pBT57YeneXrXX0NYhVlmq+ujkIbZOngdexAiGgGH8ko
i9LlCA1ID8D83RGL7KzIBbZuDBXL0OCVV+qvnPpxLFwMJ/IYapTcCncS2a48xoZJrdEvccF/Jt+f
s6pkKqpgYjUELP6BfElGWygSAciOKLsSyl/UfRWdmlbC72y3ZCRx8HwnYJ3UH9zCFnFVt0Ym58Qw
u7lFLxd7r7lwVCk9S1IAJhSdmgddsYTIuqKc72ARnGJ8XHZBzhp0jd8qiDCc3/VFHv5gYv89Fsl/
GxEBvvmZdEkyDOGHieWqGpWSZkzfozdgVVE3ymxBkaxO/UP9kLsNBwMKmHFze0or1lR+e9inJed2
I0EIkaM1HHOvQIn0aR5/04Mrf10NZMZWTVQ11RR+Yhi3So6LJGN+jV7R9TO78vmq/ZqYM2JFSdje
ojeVkflrGIhvtD+F4m1/uSxM0RVtXYe+2ep5dE0LgErunjOIjOG+jY9D8pwhJ98tYjRr/ooY/EQR
te/qZRQ/UqoYm+sLIrKifaKQzO7G8JLW26xHlD11Vjy9mPLbqgyHwZEySznJ2hpgqS1Dc9qiAEtm
F7jv6kIRI4AgEtMz3qUnFZsVVOracKN7ePJkzSGD7uelRHTd7lbT43TdoLwbReJJrGig3NyvqFGA
7jB84cMsnYowDF7ZVRBvx03RnhSVuoXvBSKBuQnU7S1IWXgh6V2YUXTsQG36pi+f+6fkO5Ggt9T0
IJEhxpQWRcF0ezaioB48qipQk8TtgwFyWZzAq+QGw6cr3sJpIv8izPJdKYeXVTDzpSX6ujHQbQUK
xchgRL7MDpWNSMRsKkwm2eOKKq9nRFna5CvSF8m+N/N4of6EJCIOvKtXJW6UP66ueJS+BmSTfHm6
xS3mL1HzRNmDICps8bhitUXlThtL50imrXOzoKpJgpaDPsfZaKUMFBeHt4VgZG4f7dnEfgjs7ODF
QHq4HYL0W/PJyOsY6tihTyBMkqdxK7xII0EKDmCRjDWPf5iWaQORoFtxYnAjIVXh01pZ5oj8EWni
uvQ1XCNliFKs3fbJGbqhmP0OIchh2nDySO26tafUg/bm6sou97pCnSBHIfIJL6c3ObdxgKkf85ru
K3ZqwgZ88k/X83lyqdQCvc7X/LUPiE4xKfdGKHgct5qPGfG73iKBPlcu7hUPXffEfWOnJ0kApwgh
J99lGVnvohvEnfQ8nqET4HRCdB4TMMcu8hg16IF/S33juLhwb765g6feMgEsbIqyQRnOinNi4+Jv
r/pWf0i2+kH6rtzyMdmtNuNHc062OcXZnTuCxpPwwZyPB3IxQNgLKN9vrvcIIMkQ2XI8MAoSmo7d
Z3KwS36NR/o6nCQ0wyRszlfn4l4D09PWyE/Q/264UhvbuBMP6b16qsMF/x+wRWAytdRDFXQBTkZY
TL4n9SPZnXsPJHGXcBMv0m+ELJVT3PXf4htqt3ajWIuYa5lYm9qZcTOgx3AWSoJvV7tLeFkVYuGs
zrBirhm7+UYhHTWnCe6lx7csucSX8koWhSO9x6h99jPU3+1DnEaiVUm0bn119jXTK9LTELEu41XQ
yl1f31OVin7/v8/lv7KRMquqqUO0LPvC/67uUlqbtyHhkVT8+mLnnG5vxhstc8EtQN0KRN3Dstj8
srcgnSwtv+wq8l9JLZkbQTMVAGTxXyC/2RvkL9TLwK5SUI+9wXOI2s63EdFYKnJvu0FVyJu3SDc9
6lIitF9kOxQY18OYWAtbYUPNkXa6ODQkbn1kpotaDo6AcZMZVXaV9E7Al4byOLFvuJQNXz8Vqh2/
wQ7R2djHG21ybvVoi7h/yJlnFqJeQ8IiL7WPFBNiLltBZBcOsy/qv3xwVDLjiEq1ijOIYdZaGEux
ZN8Ii4+3HSk+gtfXh1QMkuKNzHmVaDDZ06N3jQEs6XfFlftlINj2IN5QR7oZ/VSzW0TrMsQy6zfZ
XoTbIU9ptFELZ1xJjoFPg4hJ7v8GjQd+ICKZ4t0ijHfz9cVXkyeEVi3whq1zG7Cj5ep+/CQijeX1
VmwVzQbCQlOUP8cpxhkzXRSYtKrkEs/aqTatOdrokOCtB3siYmRBgcBdxueA79fKPoT9lSPEZN++
i3w+RYoGoUOy7A7uS/MAX2tQAnqf4BDhsdDrSgmhIkekk4uo2765GXvat0Sal6Pi0LE1Dlf3moeE
SkYMmgVCcdrXFEuluhYdEZHLsHD7RQu/sueDjjbREXN+BriBYo1QZhnvERyRsuFgh18pD5r50doz
8KqjwSQjlndlymNyGxCTdWchxAjzyzCJEIxzY8YzRfwAGCJCvd6kyA6rgxrtFfPtCsIE+dbWOF0w
+ByLys3nPVJRIGkQNMoJxeKKWjjEosCPk7/fvggEnbsT8QLZeqQ1cnWf6nQlUuD8gtRuBCuJYIYP
001khj23qgfLR5F2zbekK2iB3d4mFTtyV0Nww3Ihukju2xwifStqQQoa3Tt/xNroG/p0TYpcwvjm
qN1W6Z9z4aSYPrtETA6tiKvmYQGhp5VDRuSEyx/qr1rOy5Pp8xEwrAxE4COjc0u0hrY0ezcaFice
dcJkCatCwXIaAjg2UI8L1gi4ZK5YFPBuEnBsGWVY4pibMU+jGkWI1vrJFGLRKzUSOa00dYyLnXC4
Al5v5sbvMcPrKKWXE/RS/gJni39F2v55dCwwyD8YBuLVjEokdhsHarpfnLG2/g5PxAqZOdf35uZn
udfcK2dsmokRZimEQualvs5YtLKLD4hxd/WWoF5FlI0Gu2BJR0vNbaN2tvaS2jkat63MhINHwV0e
9wXfVV4KGb+yRaQN7xoolLNQgC6rOuiC/AVRxFSm4cSCUjAcebeAVegJ+zvUOTyNSPwGkzcc0OKe
GQyezOmZKin4/b6RBcDOUzuD6aVoMYEOBht4AwBF3ZErA/sI+sHSgTNDHnaLg4qAbYcqOlgqA6YT
RaIzxy9EBJd0uyBe5TFy9ONv7s4/CpWf24msELpoysu8/FO6FanioOV6CeVHhsh3vl/QI+2Lkxrr
jOHXxwnwxDKLHafPJnbBczNbeajVndIfmnwvSJu2O+lTbLWceyIMCVFdmc9H/9ZAs9DU81K+L/rH
wmXVRKIm9JspzJAFsSAXONhZ+25fFfb8rzG2rwiOSD3+hsiJPtLaooiAUsZBCXTzfMMVZHiUa8nl
gfdoMJ1Y/UXNI/3F6Qpz8f+fxY9nMImTTpA6nkFQwbXxaB7qEN8d+/SwixwO2W37NnjyHo+APT2Q
/On+9/1NNdBfsHdIDYnqKEnV9T+6tn+8BP1Nr1adwarIL6N3cs2LdUZ1oDMvRpSD844phLBG4aU0
3CsWVqSfDjs/QeHVbIOF5hhcL7vBvKtnwILeg7d2BsZIfackz5VgN5wbFAkIYWn4t26t6It0qxx3
nUzVs4aj0GNIbTN34JjAX+VdcEejGCFSg7bGCpWhX6dbULYBa4DAI3G52v3KofAXb9DKnnRXGHnQ
wYvLXUqbmcWMh9qikTwD8TiIOOfkBMrB3jp7OpfFkga1VRQ/f1pUG0jvUbyR99+HMbaOInFGkp7h
4XMXjRckG0JnxclWAd80SgsAW+QjHmpNUBBpd2n37Go50NcCA3qdhroPgBba+IL/1VV7XKpWgsIU
lGVCLy0xwQd4ZuN4t8ypFIbg5H+qKxv/WVui+/RKoJ6Kr+6gswbpA6VPpjdz5V6e4R1EtzuAtdkz
BL4WDu7wljyT/8ofXw+80xg+uQGBayEwSt8o0fb68tUbV+FUsuP7Mzm8PqN5zO7UL9BPNjiYA4sb
XjuLAT3hm3RhOTkJVxgWrwEXTj/aJOyRYqticd0tXezsHr6UnKTkiy8teg0tCWScOaCBSLaX0JkE
ifdqS/7s3O5G1EWx21IxOKEsDxHmcz/zXzPzhYvhql44O3fD5TAPD1P1SErDSFoZSn786VO104kh
idcZADihcLKDw6Bpd1mxvkQ7iSOstW/pgTSaCtX34GUr97b0ziG8cFkBr92TLnzU8xYeRXtfYYy5
8ftx5ZttNHek1a7mnUhFLCaU7OMqArUq4ViRZLnOLjuOdW5ig7xRnwhojHMbIvVhfarDKsPfieA+
kLr9rdqq1zuRNqrpDdsDjCutamfUbup6JfJEuPNMMoY9A19qu9jD6Yg9MHON2eGS78owGV1BcPuG
AENXQ0MT2QZ0Oht547EoEtvbrA6MjJLsqvcfpsoujXsXaNYI9PzJJD8/2o2tZ8gufVxqjVF012Jd
UGBLwkvuj42rv+vco6yJzbomKnrk5R3DwSveRJdgdXkKcHPMy03v91dbpjq6YFnE49GHihkqOJuR
78S+2nGTuCuCl5i5COtvCG6J/b5Yo95eRJZM+EAX9VaNvZar8ZBkH1O/v4Im9T6jYNY51ehwAuTU
t+heKrktuDz3DHp3XlD+gx3EluRf5AN/8+izjQiigPwHZviPNugfx9pwu6aKQSG9081of9pw2lEr
uuP9uKPnx3xmQs+8+GsC9XtbdvHbKzKTJ/nO+FC85nChNnjz26ok//WkRYgmwHGiR/oJysGntAP+
fExM3/qzwem2Zv48wE7Ar52hKTECJhHJTmyAoC94jSYbOAKJfdo5GRG20AjYpiDxcJ4QCPG+emkf
OSGnil7JRd/62z39Z3X61z39j2/4x90k1/3UUCJpIola2NZpxz4Ciaj6hBQvHqNfv+DfPiGFiDZ6
LlVYqT9aoX/80uJOG8jm7k0HAQ7BbIQUP+nML+f0QWAqLb+M/VI+85tObPkxfv6Y//yqP4QmlGsr
6qTwVeNzvyUP315wxNjHW/mN0HO9eFr/+9L9Ww4JaWyGiuhlKXb7SfGKFyEblZR5givzlTP0Xj9M
gJrzY/oKTHGHowGeMwa0ttLDbxuzqPxr5JB1SZUpYkM2wdc3fxDMlytVsVmrLSNHiceJQkuEamjg
WiNM81Mk+BHqKM5ozosrS5AHE4ezHsCdW2o13MV4O7moPuE1MLxj8Lqv3yP6XypqDDwcbtrqs8mO
Lbbb/FkiXW7YrfrjQCQJuUgTKBBNMeQAABVQWstoDN9g1dhIhkVSQRfyuGjQlzATlz2PVyARcYza
1eyVeyVY4Zi3uTbtp5nn3VO8/GMOhtoVLExSpJY5/Nt7dFTTuEnJdkezzlhnqef6leKBKWgfm4P5
DZuYR2sSLvva1odzSQfZBbSx2DOAptBp1Ns4KgyDFMgPyj1a1VTdpn3Qdx/CxdMmr5a868oabDTn
OWFfOFex6WX+iiBkot9AQki7WFhgB3QAgcgQuTSVbNrcZ8sp7zgBJ8XHkPffz5Qk/EsN8+fXagA/
g46Lkra8XP94eZo81m5SL8KjvDKYIXQd/AoOCoPqElZgaf4yVapBes96bCNiMqD2MwSaa7BQGuwH
ql5Eq8bmd6FmxEV5l7KHd6ggnPnefJBxBjOWI7NoHVAeMToUXdBxyUHAtm42rQmv07Kd3ASJQYvF
m4LiNu5g7Z9vWJJ4KjDPzex2DqB9swfEJHoLDzV2lSNB8zcVOawm72XucShf9DIAwIknhVVY+TE+
18qGqrzasFPeIq0hKHNfWAPk0Z7mz2cWRwBhzCs31TJUSgh4uo6JsFtd9m237ZwLzFjhqMbpeguk
GBHB6zX/zqDYzJHcb/gowhGc9qy/4uMV+fDwJgCwEHzhd0f+sBvj98rXDvjySPRCekZLhviiSACR
TpU+1rjsqiNAv0lAhvphOIWVIg2lFiE6jjOmvbWs44n2eoayNgTPmHWu8CCHBLfGL4SbVeRgLCCZ
DLJZ2eDHIftbpi0tBIXi6dHAoK6ncrCV2pYvW4kEB6guLAagK8zQBUiPT82FjW0fzTjcL+krE2co
3lLpTdkgMuzAOL3L+/wulzYTJpL8/374kFT/PEOXh0+VNAUFj6Zw8/7vwzdcsrRqJs6UJLx05LAV
mJA30yQ5gJf55Ez9O4n/OC5yTAL8cpUQd2NxaA9KsSFfMSCi32mc6Xn2sPll34Qs5jHusYbIdm9p
J0EAsTh3SYx1pksIvqDIzxEEZEQgu+jVyj4aPRPLBsD6Cd8dxIj5UIPomQSiT9gMHitl12OOPKjw
YeUGX2Jj4w+U8GSHiexOha8x3NwQkb7NyU5LbXb8QgnkJ7p+XUHypqsvXLYX1pfpqdadC0Z2TqGJ
ZRtuJAmE67qJA1Hi7WA1eZEupzL2dcxnwpkjtLChixn1LZG+NQ+ZuSeQF8AZM3rqe3+Q8Lc+maKL
fjjCylW50y6iMqk/dsq+krwWHBrNAU7R60Y76yZUuTWOny3DpRSSlzhqO3QomABTX3u4mqSU26qy
wQcqaUeFvEikTv3yqs3XNSxHovO6UkfwqN6xmYjhdXa13FtNB52X++pLPanCHwaHLTEnPGTzbNHr
nROIXdrtkFgN8ysL3nzOnJAvkTwNiF15EvWtyf8rHIe+scqNrN/h6MeeFzRGOIhUx2xJO5CuDzBZ
nNJI0SdfkG1K3DCD5/v8uSYZerbUdntJXwHL5Nvu+n1zR/82+xkzLXHBAy66wU0K2iiALxGHgdbW
d6nhY7pO2ZkcaUBtZF+pjkyCK8GV4cjThgZH7rbi8NjQpgCwldL0EXS5t1iWmNfLICXVJfFU9k5+
qah1Vzvw+Mt+Vd0PHDRXiu68vjlPiHIT2qdYYCB6EoxXb3TR8DlOZNGbG7Xw526tCnc5Kgdpsd5f
3doEbLkfyCcAwJD8+IPkAhUY+kBoky0BByc23+eEt5YdkWq2hPR+dc0hKQwAqKzeIWw/nUcrL+gS
j5Ozb7mA1vQOxiT0sAxEX8nIH0CfHHWuxLX6pk66HmqxYdStrHiUaEeKPEF70CPP6I4zB+t8lOFg
5OFFmD5XYygb2+xO7rH3QalhaTY4gyVbclAx43ddoa0IDfhpIpdoFiHXsEXrxY1Wsdras3vVXEV1
dJQeko04tvysuzt5q30t5VisHtqOCBgAscupPcob7j3QtYF36uH6PH7cgKsEmx92NNfi5zTzAizX
p5+9XlObApLhITYtauZmFUITnUopOnNWu6n8WF2xXqOurpsw0vu7tDn96hr4c0/+zzjIUaZpFHSI
Sz6vYfxgmqt8NZQ3IYucog0InkbKcYlsudxq+nLCyoM7s9SvSMCicRRkQSe7JArkw3KsWgxsFjcY
wzsEWRLWIZWt8nQW0QXc7rRqW9YBN6+wQmKcuxGqDnjDzYX4KFQjjVv3Jy05yYugVsgxaBMTEOTE
JxHDiJDNHasAaThiP4Ob1gULbK2RKPRlQwcqDMk/wi0Pw5vb5AsSCIV6ZmrcOeG1sUZX8/ovc17c
dVCbcfbaw6+BdrRWu8S9OoojeBPpnjYt2jMjzKJj9zodo6dlPLcW0QnA0ASJWRSVeuZnT8QY/3UQ
ie1YlBW8vdnCeJZnyWMThGtBSgduveTEMTmmhHBCgqkLkNtnG4JtufYQ+SMuHUxkUkcZPTGaDxwO
c4iVP543El0tLqlL9Ddl/CA9gkTIOkpSdECjTUO0Lne9hPogdaiOTeWAvNSZo3X+5W4T/6V6/vE8
LHPXP+aqC0UmfVQB8lwhoW0S10WHHqNUIcYJWZBVQOit/MpZ5fjOLO6k/75apT9X57+fRxOLhCFo
pqT8GNcNrSuVaOTrKzt+5KtD8sh2Ia1yN8UKjPNOPEXws5kNyGmlXgQBBhrlKWT3cSY+yhYDTYDG
ZTv5/ZYsIsR6XETphil53bwJa6p7oaYPKtRUQmeAB5vvtMfojmePUbH08gCdX1D55al/QrDgwXjb
RIis1YC4TsDuzEHYebPHsA0JIWHYsBHKbPAcO0gO9lgf7q/2fbqe9umd/n7dcJXjKTa8YeVUJ9JR
QkaqJahAvauDSxjj+74tCm5/eF/Q8ytGFl++z7cftw1ouK94JK0g2AQYY65BfuIhjKJzjihm9ck4
RqBmIUPi8r+s3Okx5To6JIjJiIkQwktIeMyT6qqodkBzPJMuKWvEOPtihKZdPmFi9mGm18ph+WP1
NegwU6rgJNZXRnjiZE1edbyA9GCFsjGY3xU7ieTKeb9DFlD7L9rW3OUhbvNgsb4ReuSXWDS++I5f
hGD12ZeQTbozreND/k7l/J7oJ6e8M0M0UlACrJmVNweoL2LyaCZ7vr+9/PezJJp/c6brmKHoE1d1
kULxH3PaRannQkxHsvNbrxS3xL8JHGsXn1qNEpkKVm5TOI/lYWwpEHMyYeXUfRCzoZnWVPuoljKA
Bomm6qF7vw0UVkvndrDV3kfxsmrudK6zyZWXqa98UAtCs5zZJXxyX53JNlkRcor7ytEJJ0Yvd2b2
gFBpXqHFUXfxZDMjh+CEdzcHQwT/xOuAuKCINwCZFBLNdvpNk5bdLIfOE0gVEV/AKHx9/qog9FwR
dwjaaBxuyAlW7ZrvidVCdEwqFmA+7swl7DTi23m7vF2+kXct4jZkWnmzh8YsBNQBs5di2Oo5gs8s
cFhVu/v5FTSPRomb1flklDsdxj+z2enJfb4vPtutepJUksKscXsJMk5e4hf2YkfM2VFBmd2Hk79C
9By7tMMKa7oQN0PjdtuxJnKR2AReWfWsGAGyy/fu3bC13SrkI74ejHvlHtj5eDssgbwiEPgn89fL
Eq10vVM+FMukkZO7hBTyR3I+0SfaCEEeGLnRPKkXhxE1yHy2bYBGQkvwtGBKXVMoFCAyIET7gr4F
oa2D9GQhyL81fSN9959s45EP7+HensDIEgebMXLylCN50x9NDVgYhZ6Vro3worvZqVfflhofli++
LmHANWhmcIUdlSC8GlK9885TPTogOHXgfiHQneoLowRQP2MPGkU07g7ib4yWa3runmrn5s3n5UKD
0mFoKL2KrHTkcrwhDPBojyGPh52x6OKTI0p+RH3oB11itEhuS8OZKQxTFIQReu2tuc4Xe9Lxlp4Y
59x5qf9A7MK7Cx3EPk7qxQveuwWcRaixR/m2lvYlpOn0UQ7+2LlsX4KAEPKpQqHFbwVFMKZMah0W
JaTMR4978T2BcvawxhES3LkpOx+Kk+sJrqGaLbR/rGmzvqh3Ip5VlunEQ8/YrgIJ0zER9ygc+bch
ntDREQn+gWgHOxPCc0I2yeix0OrOjvg2aYG5H7GZiOvezNkjEBzBy5DcaTxOm8yF1iW7GqexS+We
EETiLhZhr1gyVAtvqxOvMSXdsV8T8QMsAvWYQlRwnx5ZZDiVOmJKQBE9HLro6eSHXqE2L+h8Mp6I
d6N2NKE07n6JpVveBTsk+7jbIBP+E5+FQNlnQ8C6fIRrOxJyAdluMcbaBT23jAAUlKHg7jpU1x22
F9C8YKhCuq9j86zPJ35irqsv0vxrpDec2HhNIL8qEmfQBZH/b8PSHZeoqpyQSLt5NMICJQ8/wSdO
86+5H5YUqZ6Y4oTqnjfiqVnnmr35KQF6IMvQ1ix7HqoyHEvyiYJZ+ZxiIuP84kbNi1OTBwUnFQry
JeFOXsYp80xetr2CjjAWZfhtz4yU8xMasX9LWUZKwjVqr0PjjASV/EIC/lxyOuhG67710xLbsEgg
Ir9E9aDAk2FSCWVEUi0Ogvk9gZ5ZHH72ZbhHrJ6+MvzUPvXChA1xAgsWIABaGc08xpR8bYZ13/v0
pC3c2pQGK2NN/ubIpb6ghkKxYW/EMJy+dxiy67P0nl920RUjyBugKaZNHDOjDKvHHno5qytSknyV
ZhQIi6zeFnbC2GIJxBHHUsBjqmNFX/T1SLsXEJLJD4SCS503aSRcjDnDJtxHgsV47DgNsbgzqlEl
uuUEQLwmb6JnDjMMvSJuaHEvEQ8H5r/tTVeiRNmRylDqreqdgDq4KjClUdxoYDrORKijyoGdVj6M
1oQoaqi/EYTkT+JXu9ORODSMpORbms6CeNsyH/z4vVJQYtRE+myWV2r8uqUfkbJhZ4IkSxjHTxK7
sE0VTSM9lrlLTNZMbgGe74Ybrw1b/NGA24w/3gqdWbNkh6v0hKtW9lLJ62F1hMobFuLFqvUQD95l
DvKnYnwAybQh2SV9nUr3knifcu+TkWPyXW4BYZ5wODM7oHffaCWEoisY9mt3CYbxPmEV0u0cGVDH
z3AU6alnh9WdHD0m6wQnga8+z6/cwCRptoTYgQ1z3sjuNT4SBchLT9J5N23Hx/Ge4gBQ3AIZ8kBS
r/SyWmLKO2fm1+QRbTjA5mBF2GrVYZK3fyTLq3wtIfBAmHHxK3lzDdhrST3qtsjN7KRwyEyiXZFC
K3Jc+sqNKks6pl9Iv5iFqKP34tzXFIpEw/HmoeGEskTuyu/LoMEpDqgFF3zldUGPQ+7YTRYKNiEC
fNzcuruEU5YKg/1ylOf79qHflseeMDzeeXEzBtW6DaFXY/khDUqv+7qxnSzixHGLsrLkukfp7cdr
nTvi6RroaCnKfXbjn0c12b/h8fR1FyPO26rd8c0EhNpTjm3NZFMa+2Q4/B9757EcO5Zl2V9JqznC
oEWbVQ3cHYBruqCewCihtcbX98LLjC4GIypoVT3oSecgM+LlIwGHAxfnnrP32kV/HuXNbB1TAp4X
BnjCIuXRpPfMTsLiNsU2fJDuU5zvbFAhG9KEBhdFh5zu5QmXscQ1PqNFWuHwmTQbHF8vYot2qsBV
sGNIfFHqsnXFcJ0aDwX7I5KHHY115Sg5+FvQEIafMiNlgixuJvlAOxPRbQt51GEIhkrHe5lQ9PBd
x3eD78Lond64sgbtDyaSsHRKB07tgKarsbvbEWkUhmTT7pmhtTavBoUZt7CcbV8T2RWoi3e14Iz5
DeJQiipU+bbPLQHlQVkN6WbsNjGfhncerE07vqC/4mfog0cXKBzM36P3lL7Iungd5eeQHEuFAXjP
G6Lky+Am7S5iedQ05HHLSqb+WDXCFr7sBAKKFGbGyL0C5aG+dFRhSPPeUFHF1DuvWree22Gw6PQD
YMt7UOi34GpYCLSNfzPQ8CqcboC1zDDsWhXg2YtgEeCKTdzqTW9f/OxDxRPX7wl2Z3c9dNIiz12L
/jxatvJDNh5JLKMgGJ5m/QxamoC+C5RruvTLVHwEEmJRuDOCxzfPjIPtivIw4WYgUx3sGut/dEoL
R6LSCcHgkYy7EwCNT66MCmjWE4S2Cf2gtH3hfox2RMgEjFARg74AE9B6ilBkzvlrdDORNozbfBHG
C1oJO/kNBEnq1uTNGVv9PQZGXHmrRpq3SwztWV2eGhuSHkxRes+ttMO5H7np+DjE7LCKBFCj0lJp
S3dcmPxIOgBv8faMf12qX1qMkcNDrOAXBP7/AI7NcieiJdD4kGvA29gqj2MITY33PRIi8NE4tJYC
8cr+hybQeP/s4i2uaM6DDrhmSyZi8qXM7q7ZZhYI4MZyulGjE/MUgCgqXSY6KjC5UvggZi3KHyOA
XRCAKMyZnHwUQH5t7NUdohlmWLjnggzf6AY0H+o5tViTmEwQjED54AEwGjeJ6HL9KRtH006G+zZi
A0qiydLH3rJAZ44W0IiIFwETuTHDnW7c8DrTyEQBUNvfJ9O7SKVQA/bZJQ5GmzrcDcU1fwt99lJ4
84zs2TDXWWjXbCFDGyol0ckYJJcTm7hh/8uXi5CZQR/6xDHYewnqy/tGpql7nDG2bB40ZPzNPsW9
VGARWko5EYM2VIF4E3eo5OD+KP0SEHGTZbMqIWbupdhxsJrl//ixM9tMljDxQskRSkrbmZ40yDem
fAyQbJqIXhiXA3RbC/lW8FYWT3K8FI6cOyXCM4Y5d1hG0kan3W8uR3QabyWuu3UMjw+LsMnYgcQj
26QzQbT1uJmsXe+tteg8ifTguls1uyW6dGwA/XFGK/bb0cxS3KSuMfOYJtrlG4BsPpoUA8zBQ/Na
13c9KQEN+3tepd2Z7KXMBKjnWMtJxGMdrIV6B6CAXjLjGuxK+VrRtt0mWHK/a6DA6I0sB7uaFh7T
IZqHFF1H40InaloO935rq5XbmSAXwfKSorH2H1MmMHj7lb3ExZoc+r4e/f6MHBaa+qPTwEQHN7rU
b2abTmdXDSbL1ZCsrGE/aS7xUvhieSegB6LQDKg47tEq9hRJHDzc9OyHmB3zaMkZ6u+Bc8N+w1P0
xNYiz7cE7y0yb01Bg4FWe1TP8EniZfiQZRfDsPtmFzND0lkUi6VJCyo5Frg+zUuOZN8QnyPhmEGO
13Y5vAyMVRGNb7fkTsAg3G7CgnkhxWCgPfP0gFU6joBbfDQqHDRKbcGzc2VlJCfK96C74ZVb8a30
Tj+/gV2zc01hS2hS4V0l+SmLHjwNAonzqwNXSI8KknygoLGG82CHBryXThB3GFrlS1HYQqi+r9ud
0T/56RlywEQ5RJHzMasuqM+ralGvCY13caMk+2BvzZZzVO2zWTJ+DsG2iiw5C++snv0Hqhb52G71
M1UgZ07vj0QRBkstmWHnQbuqvQMdAOslWZH7GKnxOD7UwrbTdzGYPZ3FupGzlVk/juUZP6Z1RWWj
65uqPvrwgGE2S9BODoYbBq4unpTmolcHVTgI1anEqRs6BO+0+WOB1As9F20/8AjGCfQiVCeCvVAu
PSPlcsgH8FmPZe+mxaML3btw0DZaIntdt5+R0WhenBLAMu1EbhPdSSUqF+IXNw1dy/GmqR2lOCYo
2Kxlyr48d7237rOdfSfhdAQtm3nHXPn08ifmyCRqjdlTz9SjbyHZr6gk1CvLWo+0FWspzismMEBe
nMl/FNn61jwLZ2q0MuQBpUo2PzLrIRHPfoyPI3pMI7f1t2l/iLxbXu7FDNGljEds4WkXc3xQbxHq
5DsYaNUyMEnb2lt8uvlrWzc+v/eqGpumvkTSbRo7cmunDFN7exxuTbxpmEgOMJfpp9JBzfmSx2gf
RnurFxDeLmLat+jfmv084gBVkThGdmK+gt8NeKXeuCwSt1lD0mi05hVmrLhx0bcKLt8Efhjq9Z5W
sou4BUYbCOLsCIOFXQt1VNc8RfpeB8HhS3cFk7d1g749R9a4ADUXrgpXOvkPxlVEUZBEz+hKkGTS
VwPfgW7H9tnMbms65hhnom2iHAPUBXxf5G6lO24vTDOrGW26m9DNgz6CBuezidzj09Du2Y8ha8u0
VyM/z8EGgl2LBxlxv4jCDhYVA+lurzkkscXFPYZHi4N7h7kx1R4o+63weRRd8leanbACl401xzBc
/4X26lJmDB09VP1DBhm04ru9eCUiHbua1/hNU5zZ7PvIE5iezEpDfFuRsOh4N/e77pJdEJacogN1
+A3WdRwdd1x1ULtUjeSD0LhNnNxuX6lBpzsJFLf5TALZPPpOnsNVX9g5Akmg9DAZUWBpMX7hzin6
2wDoU/iGg6T1f2hES+afBAb47xjv0j9UJdWQxW+DkVCeutZTsXrADWu2QrWREqhmK79GMroL9ceh
XdI9YObWkxJPVwGlBh4JynCDDFRyHMjc2Wrm/cBOvn0P6hvG0CJqQOYdpbXSiyu2SsU81HRo0pxW
x6rARkY+4Oc4J1YJYFqMmjrJe/H9xzE/wf9EOI6wQXmUbU+49+0M4TVRFAu6KPoNSSyCLUpUf4/a
FroYO+VZMeKneMBgJhkfpo90w5kIDqDWgtrNIFd5D3Cx8Hbnn9vV7CbLLvDyK9WR6KkjUGkPmhu+
Jy2SGDt0PTYW/TwppvDObmKXoxl03m3prqQzAfPwjRaKeBTjfTIh6bZuiL0rNAeuD1ZSud0G8yST
DiDOURSfQGhoy8t2eW4eBhxyMA0I+aZlOa1Q0QgBdmMHh18n27F+5IRFYtPAXVx1HpRVZSNiA/WK
BZ99UL/KjFWGaHRyKty4FGK5GxWuxWOPpRXpOE75Gck4k1e5lUq2vMB+GTddR+zdNlXia71JHfB9
jsanXU0q+cw/3E7KXxk6v95N8932dawy6o0gDtxNBLfqO50tGE6ryVbvR3o0++Ra7dK9doyu2QNo
Mm9fHhAd2vCuss9pXLD/WHR3NAFQcMveSvmhUa7of3mvAxZFFy1q3O7fxDRWE/tROSvRunKFzlV5
Zzd+QoB8lz+jUEK6zKyVd2D8YCLcWIb3bPAwm0ivyVOm2Uh9CbcpgZZwKS/JgVgUZjVYVpnkzSby
NZteNkgoYTDgmZqTPOXPCjQ09ckkodgXrhZhHzUKdJA6G9qOfkRQ6cJn1sCE8YLKgBhPzKIm9STz
yeBE4oK5gSVrVI+ihGUv6l2Fd76xHTTXGt7U6ig1V6leBRqEcF7D5NBwnGltdPdM9+L7aN4pJVik
aI02dJXHRdtCkqRN6rEF0Jaq6QqELwyr6HN2ZjKVRQD0CxDrowxFMruS5R2lJe+ZX617BqDYb5YM
X7zckYcNd7h6I2YOSrAbOm2rgYIAz1XHSDdagZGiKY5n6MBTYy7gKygftK+R1uiA6XrqIk6IXhRw
8jUt3MhR0ZVi4+ffgtlgFJlOTGU4gZfMyOihMseg4iNlVR7V5K1Inoq6oaXxPEGd5j2a74xuyzeV
b7o1Hw2qAWt/AIwRN7etKes0PMGonHN4EAlEcEopmO1WWU1IFRImSrMAMolo9jTTXRxeIuGhDQnI
ObJ609oBjUOrPQ/gTtsVwhNc4xs88VhE+xnVlXhrE4MpsykmyO2iYCBk2Mi/MWfC9O5ccUfLqvvI
tsSbbLKzeVQfog//Td0VaKOXqJwqpgRauPReJWD5CNuW1R0bQuQ1i+lKYUQNGRdIZxhPscThDj2C
4sAQ380DAYUeA9WZLQazjDcQn3CHYEYlBYJ9WfSCzpdfQICSfIYSjSVrneOLWFbP4y19c7YWioDu
TofuGy1Kvifu7JEWXXyucPTQD+nnD+LjvmBEwOyaYHrBqbPPqKaERN9HujSFOJW3vw0wcMi7qL2R
5bt23CcBSmf6LcsiW40CdZ3OhfKXprrOoMxAdiAEfptWBGswVIpPPoVguQfWLQ/UJdIdniKyb9ir
tsVmRvfMwGt3JA2CWcrcv0wdUpqXwpoW+99P04y/GgxrEvpKBZmxqsjfTPZqOOSiKhNKALgEbXfK
3gfCF9ikHrdwxgiqCC5icY+Nnl1YyPiFDn9M3pC2mN5wy7K/NVcdA833oDmG7DfINo/Bo+SOevJd
ZGpDwUZpaWY+1ECZZ2kjcIFmvJfq5BvNpVPXIFRyR0I8OpDblEF86ju9XNEOWUqsGLM7X9+pxUEH
1+z5q3R2bC/GHPIIxchO0tl5kSvL3Iy9t+ubitNAEFT9H6SJfy4cZnEY9YQ5xx5Lov6tcNDTQa/D
ZJotmp5xpN1cWdtR3DIDCuZIp5M5LmHykpB0gH48t/dyTnRjXHpCWzJchadY4A1MrbYcUPjv4F1+
GEcRQoiwiK6zqyrfN+u37H7cE1wRbsxHv9709aPVvghUhWwKEfoty0Nzzd25a9jd00w/zGRKFE5Y
hKnhlsq7fmwfmN7PHCCU63ATwuxU44o5GPuEOnn5TrQTm6Nsr9Y/sKP//LKZrw8TWQsEoqVL36+P
qESjZjTa7EODa0W+HwMUyvN5v70I3mn+r4Z98hZhDsHd4hhvMwtvYDoP9Gxd4bZ56e/Sy0AxDlYQ
zO6ydgt1M843BDU3W80csTZStQX+NLqc1OMOE6cTyQo2nSHMJ8fuDGFGoRGNb/G5v2ITY6A9pa9z
zfv3D82fpc/fPuu3134PBlKTUj5ruw2PLBR7k6oksZUHFCekii38E542PnyGcwsTtf7Dtf6z528+
vvKf4udvA3Cx6rtwQmfB8cnTqvDE7eBZHbk6bAtTcM6uvEISm+3//nOrfyoovh33m8g8iOPGqgT0
ekAfUFKN0m0CMHnmBq9pLyUbw5mzjsSN9irbhHXghwQE+dw9mFtlLQtr3p7CBQN45dBRklxNP1Ok
DvCRH4cXurskfpb4/Hnx4W0jefv919n/K48dr/Po5xkB7W/D/3rLi7EK/aD59q//cQjfqrzOP5vv
Ke9ff+g/booPdCDVx0dzeCm+/835eF9//7+Ov/p/mQdvsGr/13nwUPdf3l7yPwTAzz/x8VI3//5v
gm7+piszKHP2nisghtHm/B4Ab/1GLjxiWBJ3FRT+Im+P3wPg5d9AMc/hALwzMKEo/MLfA+Cl34j/
VNhbyZIxE2uN/04A/PebXeXcDBFIPiciKgg+ONDXGrso+0pXGkbzMY02YyquTUJbJs+6xzDvTxJI
sUQOV6rPoMPjJoyJtElByamT8ql1CP++XLp/3UT/yNr0lIdZA4TftL45D36dj8JpqAb/mVEufzwf
0yqj0CfpeNWFCnI4MowUME1+nr9ZqXUXYROOhWYv+c2jPrFZjsJdgYgwRR+dVuVWEoerGpMXzhjD
zKNniRwOIx9I7uO9h+7NKGu39JCEit2+JtqtSY5WR6AY1hohDSDh7WqKwJzc87yyID8IUbjqRkGA
sosCRWjzq0xATs50V6tHOvoxKpzw1PWIgJQ+ZLTeTLkjht2zooTPnWAwAImdnHJeHPqN0BKqrVh7
k6gexMZCdedHNA10JDJYwaLo0297cJ1vMRVAj3LV20dEjMci/K7h02e8KKbP3sDmnc48WQUNVX6l
fhbqCxebC4GE/ChBh6mRiGfmUycyDrROQX5IaUE1CBl8cEQA24GC0r2zdj6gPS9m3FZRadQpfC+m
DNpDnWwShoMy6p9CNAhh2bTM/NqEgwk+CSj3pfeQZLcTtomBXmKpz53bbYp+R0DHLQr0jMhuHh+8
EP+Euchoi4tCvKvpqhMsPckAv5EzJ7xkiOqmnhhCGu0E0w1zPAFlho6RXspp9lLjSTqViD6g+iOr
uA79rSRVN3U4rjMSEfVxk8dkRakR+Tb5u2C+9xEAlinFzSVo+wrAslWfq8hwpfJens7WMF+0FD6i
bw2IQyrf1oRoE2ByUNgV6JinAqzVU3ifh9wDCoLaCSycJp8DSC4BANZRu2WioJcgZYOqrkkQKS6F
mjxUZt6TByMnq3FSXiD9HMSSwrJQ61OhDuekjp9CgWLT0pCoVh1j/SZEedKzH0unQlmq6kNeIg+q
p4rdQM3NFPcDkzF5YIrdjtNKiWJWVOQ5BpTYvBLJDk3RYvgezYnkthdJlQF6Be1LRn2RMMeEHcFQ
hlyDaat65k0zB0Jon2X71GiI2HMwTbhGW3wfscJ89OJhg4mT12hunvSt20vpxqtR3JnoJDiP/lUZ
3wLt0uPkNNjN+j33YjM6AzSnvqZWFZtF36DbQzIwJorrYXtpkQBpjF6hTyStR+J5srTMl6Y+lFN9
GrC9FkAwcr6veJ9K9X2a9mc5fVM9ddPGSFkLcs8mwFqoM3gRh1z8IZtuYgPUc982bKECfZ9b0oG4
vU6deQb078OXWAVO2l4V0t4r4bVPuKZG/epXFzmjP+htTTO4Mea8GPU2Uiy34h8lFBY+rVCFSMx0
5KG49azrIBnrWH/L6tu5cm7OBqwy2Z9vgpOqbI0Uj+z8o/pnyF1eYg0UH4za2rVy8N7Le5yxKnmv
EjegJz2HgnKKWvlZzPZ9IS6lZqJrKNtWPQsozIMCTzqm/LbwHQLEEXTY3Donn/gVHxmgp4Jj2jCv
3ewx1r27sBNeo2xgT8ZWR0FVq5t7z7woNA6U8U70UVL73raBBaJG6l1HO1lE+uEVV72tbyu5e24C
og54bKaIWj4dnqwCygxiokEAfUyu0qhRViLPq+5jrDIddMGeIJkkBqU8Sd3RFGgiVVHzqk2j7QHY
0Cz6o/lr0ynXXJEasuSCO10f34MR+RwgM4zKA3l588qUmi8aahnNeLf0uyggbcgfHDF+8FUSC9GM
SqTVQKmvmPDHZGca0ntqjkhBSAeOyJix6p3HOM4npqhuaL7XL7n6mnK9JJEnT333PNaUUIHxdLTq
atOpPeiDAl4i4UKF3u7Mot/JswpCLcJnmY2YVDDkNOLptpZgzxhINTrpZkSuX4ThLmvGRe5XL4KK
uRgQwZDk3SIYkHSQuDvV4n7STz17g0Q/8m6lx5/dt3XrJq0B88ffiWXFdBVkYk/LuhFg/fR0bY3i
1ewtzMoI2cIMcqYF6GLC6W4Ol0ENdlEYvpps9YdQPCeVtZ/G5kMfwyNsTDdn31rU+4z7KCX4ktg1
BTVSqLlC9V4b4r4QWcxDUd34fYqwdsjoPanJuoriM1kdHGrdDTcZZLsgoLPf9fqxoZg2yAdP5Xrj
obTRuc01v7hYrXdncpMXKdLBmN84AAVJzGInp8QmTe8m7Ziktbbhr/3AtqhuVWWCMxWjDb71MMwm
FkMjJrtCC/jOH5GevCWMdbsxXBbeJW9D9CyqWzfpumSuK6j6xmggmgx7LcocEa1h0fjYlgO3ms5+
+Sq2QsHTQdOlapzckD9j+j5G/JFoRGVkohNjYhllQVqomXVVyxeLznBHfuD8kkvvEvrcY0k4GToR
j4aFpAKJjHtHMTBY0NeQrNBOqDFSGbGU7gzEdARFtVSZwqZVfW60S6C8FBjhi6JEa9IuVBKrxSqB
K3anyvjCG3LR5knoEOFHTEh9wfeBS2MeVIMcBSLQa5tBrZ0STGeJPYIaiKgqYV+GiDR0NlIWK9Jw
8ViQQnaPebnJAsU1Ff4oJFMBplkAhp5HKqx4XRECP/D0+QqYMJz5svTR1Rc5J5JBo6coTq7J2tlB
h4p4ZsaIcTDtBo0Hc0DS0g1POp2GogVMFedsqa9BvTHll2pIMZLId2P4FE4gg3JGoR3Iy+YpLfyl
NlkIAOaOPcIF4bXJE9ca7+oidSTxJhxSN2JyJJobXR2Pmc96z61Z8YAqeOaaz9K8WPiLNPmgozIT
6ofUBMrKhQpTxjUqXSISji1kJTEQ0RALecXG0uKcU7dJ7+PoWaEtLzGXT/DZlyLSbe1O6x4U+lY1
ESkju6DExN4Voh/jLgw9fO43mV4R6OrZAeoYfm4pKOCCNO02H6q7nBUq6dFtUBQWA0uoIGxi1h1V
QMsrVnvZv2tF9nmVQbDPsBbkfStdcuGU0k2afDqNWnEnlKe8uwtNeL+bISIT80nOxQfVR4DkQ4QT
InETGu/TzAmRyTa29LVGkowuvo9c/lrn0ZzRGZPwGanvsk9PgblOrLN/i3JeMUgarYnGYh+uiLRY
6hARpnbrw1UT4xurIglPdibeqIVSHSufyE/caZbx0IUDtlnKF4J6e9/1Q4vJZb0xJMNtcdaIjLq9
xFgXRDf7cmmrcrAOk9rNeLtS2Ds6dU3VwUgtfZSC8kmg19F28ZHNIOUgN9D8AEJ+LVEjGQrDVYMw
HRY3KBdMCNm1In+e7srxxgQIVXXcjcFuELDwQfAbcZWFtHJYAqjKgCwWvNHpbxr6q1ULbkcJ0BjS
Uk2GGws/cUbmn0k7rsuRTcjlVo2xjoahrak+kI57L9maMdpgEwHlRN+GrKlafRbnAWvyVI5rS7gR
mGOk7WtdXj2ysshPTkS05tME+IB6n+D3AqnWRFeykdBlE9adUZGWNOLMREadTIxPKx7UVFx6dOl0
yV9OOgPA7mqQR6y8xUqGkodZf9sg2+Iz124o3+tyaKc4AI0iXEU4XVLtXZmi3RBtY+zDIrL9FiUy
bCeUcZGbo8SqLGtt8VOWMA9wE4xrZeATy9KKjpxIWH+abKOp7SENkB2PqJgLfFJRNG+IUIvX3trC
PWqNNEQr827Ea2vJ6aUU0ndPeNYa4dMspGusNScvg3GS1gp5ExiiGg240N9v3GaHyRcHyj+3baak
E/lksWv73p+KRb8Iu0bGD7Ah4XYt2IoruPL6JyP+PFP5fhhVUcCeKyLbVvNbm1Cu9VgwJFRMOm8m
upa4Axu+x7//LD8dZO7TfBk7dWnj9frIQZQCk5b6YhFRVmo3f38Qad7I/t1H+bbxlhpkfHmGXEwD
PmF+lufw2SKXULRmxxPDK1pMBh2o4MP4qc/0w4Fn1sGXjzdIgq8XFP6roQDGe2uxMvzw0eYL9KeP
ZknsJU1dlhU6FH84Qms2Vj2FvkIzl/bdCk0jCaiIzAQ3dfoH5QeS7Xe+4K97D7/K/znct75ZpuVi
JrP9Yug8KwIIOUY9WtM5x8CLRJyRoBPhHEAagmZpOf10+L+8Xb4cfn40vlzPsNUFdTA4vLCeGQ14
Wc+whsxVvOm2jDhYOGb21g8Nc+mHo6rz7PTLUcVeVOo44Rr3UHnDdeTkE5DWVbvS6dzq9Q4RaVlj
Jvop/OV7osb3q61+ewTzVJ3avuHAsxB7ztRglIdBy3Az4ii0zQ+30vwUfL+V5jgR1AT0yFAV/PFj
GqE4dVMSKasgJNAA2f2qgie1JORnk9jNR7v7CTAi/9WF/XrEb09/7w+J16U8HghxbpGKbLRHw+nv
MZXayqt/p25mj0F5UuwWs5jiJpcMHqDv5LsfPvm30dGv6/z1PL6tD3KjdybxlfN5gFGYPX0YL80F
xjkbEBnCQIiUT8B7HqZ/dnJprPof+emfF/drD+4vv+GvR/62QHhDN3RCy5GFHZ50dNbeSjq2zohi
bFz/xBr56WPOX8eX+ziwhpDVnoMN/c6kzE3w7HnRq6Z37g8XdD7tv7uV5jP5cqSiKdtEKfhiGZhv
rIdy1kmtPJggcIftmJHtNjJtbfV/edRva6He1MlQz28sRlnSjeSQ48eecGEqC6KjZg+ghf7XkaL/
yRr89Uv8tih2otrnnclxZ7cdSj2bNVif7SqswZpAYNAPn/OvCgANPJwists19O8WVFWL1aYVUtYj
FOAi4ijYXDvcNuc5vjzakbEBUR218hXY1E/f7PdFQhVFneNalsV8TNPEbytwlvtKVPUVop5HGiwQ
AYOrZVuHEhsmNqfLT0uE9L1H/e140re114tbmjoSxwN5fJ/a7FNghcYndY0u7afv8fty9OtYkmKS
qqSKMkHBf7xr5UbrRavs5u9RcvJLRgxg8ZA9vAFJWFTHBjXdj7m5v87/65Py65iKYfHq1ojckb8d
00yTsInFkSdlr297Nz6Qu3DJCS37kXL0/Zmcj6QCRTdEZDT847enX9CDoVUNkaefCIpFdUvfyXKa
Vw93LHNp/Ap3wgZi/9/fq/Ot//3jwSHWDMaIukl+2R8vaTSp1Vh7PUKDbqAvVdBHY9eOW08UPxCB
6lm0/nXA/z8b+zeFnSuX72+mY3mbNdX4j/zzH1dGPv84vLxUhIp8nZb963f8Pi+Tf7MsU5Eo7i0k
ILBX/3NepvzGg4BGQCZyBpnTPDv6fV5m/sYSYJkg05iQy7LMSf0+L+P/EjVJsxix8b/85H9rXvat
tp2nclimqUUYwMGTnid9X98inhGlcSfW82s5PYK2AJSENXpvnaO1+PBjEfBtZfvT0b69ig15iItx
5Gg+VFc8+vPjT6jhOsdANiuZf3oba3/58QwEBoYxJ2Z/f/RloYinxm8QgNnFvmNqjKMT15GbbQj3
hm0Ee3ReiLr5j+akUuxAdNLWxDS71ZpIkDXo42NKjYRxBXI1IW9kj8/iW952nc3kapzriOOszaaJ
v+2RVv2wYv5Zc8M3xI3DrUC5yFP+7RuKtbHLvAY9FmCqBYGQNkZhG6GsPZ5n7LuwDo+w4mewGuTS
hXEFXLU4SI/Nhg/tWkewB9N65ghI548AWzKMadfndwQrlGREBmMw0yEI5Jv50861oOqojzRtALZ3
2KtJm9nClJ2JcPD4nnbvaF23yZKX3486CenXS/XLSvbr9pBk0VQ0hfHxn4KWxV4dw2nk5YDBvZXd
CZ92Sjtnq48HuCz0JpNmRbaJ4vRHXNDqy5yvAM4BSW34YoD8fh9fWjc80iPDeCxvMWO6FU6BTXdL
tOYzUxyUip58mzJnIZ8L/zMtXdxIKpg0+hb+fkzXwTsuUpzbDDjgDIIdgaeD+50/AVs5EwQw71Fz
fBLArr2rmEh3gTvUdlWvZXPpmyt1GTziB1E/6n5luoSPEFnWP/cTPWcXdNU42r24GQEuWLMKT5sZ
6MyYmJhiR9UQAy/qhY66WDr08dXod+pzopIojzxxzVCga9xxxAiEp2HVH2f1hHZstvFGAEHBpOgk
Mnr1FxPDG6yylh3fxdviZtp3Jw/9H85nAAxkjN+V/DW7QALC30/v2g/9NMEvW6DsVZoFncvxmPuO
xC9HcBluvHNroAk9S5CVb2dPn+s9SavukZbrVlyO921x9LPP8j6+lEiHbSTkwCdnv+onSvTQXKXT
siIljP4pKUWfJhq1l1R7aHCR7rhwXrw1Ud36L3zZqOiw+nXgFnGIYdnIVzWkDWp2H6/frFtO/a2O
i1J3i4JEDydO13oLVmAjMu5D4szQFfuo90pbSKcJ9k7wCHao8QBpSMacx+UVtlbi+MV9ENh6sjKk
laHapFCgX/dN3LcSmK4X2Gz8mp7xJY01nI/9JT0HBN0CjMbZNOfQpc2+qdd+5jYkZomnIXCFG5ZO
1FmQYDAyM3uGnsR9hR9ltnGCo0OhfDL7g58eUSMQPKGY66Q+1MYOEzZuR6vnLkNY/cZVR9iaF0fo
EHhNebhftI3oilt/jZofgNe0mzsP0HbIGlnLV9qX3Weao3uieXkPqMCJrvNfSF6we5w0yLiCjafQ
Ztx0wJ7RrEn32Khwd5cpjihSGa7lOT+0h/EDcR4tO9ANPpSe9i640ndAbYiPXjh6PaYoad0f0rvi
BhnWkogyzK3iHSRjp1tHNymBj66MBfxQYqpXYRqLNvusJ54S7EHtu8pNo4ekcbUvDWqtocJz2cjP
mWY6GgkbTkse1STfduKBwd0CTi6WNo3EDh/IL6I/Sb2R/XW5Yh5ZqQojuaNn2Eo5qxZ2mLuG0h34
Q5rjKxGYCXJY68kvF9qwDz8CcLgnWEPdDq38tMZ8tSt2jJJMJv7Qu6JqIV8DBNgMyCFPZ/fkyT/W
s/2du2tZ3E/b5L5/a98sWugEl8tkQdPVf+cXEGqAWh3QeOPtAEFaJCYcSTwooE41C07ZFQ6o8LcZ
kO5LAscUSxdwBos79YQcFdeM7Lx0B0Rf+tpcb2VHcAlfsINLsRhYDipm92uImNU96KLoCNuoIMAg
XZqsb4Hr+a9yZJKXFl81eXQZ/GhCcx/WAMYATYwB06UpdqvxRiId0DrOGWH9Li5ufetGN1+4XSY7
EJl7n7L2DnIjKngWJzfHcVpt29vsJVvLp8bGfTeEj2NgLlWYSs1Dp+AIKdRVcijX6UP2FkNqwH4S
3eVrQv/6KxM5dd9eo7PveBf56N/g+u1fe4P/ioaN+OAtcZ/eJkhToeMesfjXawBJ3HSgfISSMLud
MR06m9GeiRoYqM9jsdVckRLaRjOiam4hboHg0Fm2Pur0Vti0WxXFvAJT0LTOKR6CZ3nd7+mjvKgR
N2GyYtykXHqHGEUIwfIJe5pVutP01rqzGTV2izUkjtG1eGy0bCMQS7GEOLBH+sz4ZjXi/IYMAo/D
3PsX0Waljpxq7a2T6Xl+pWbeiYeDqIUJpwrmiPpRdAjKOV8k1t4Ub+Jtvg94QMxVdPU/kpv4rtzO
snOkp7+QQPh0eL+smF1noC2Wszsz40maxeKkhJ3GD+Gor0iestE2OJrt35qP5k3MZMBmblbvBdYf
KByRi7P8BdkkLiSMbUturvFBI5ZpuCmh4AFQIZdAXpIZ447r6gBPl1AurERKt28IpqfbvgTuyKgB
EwrhNEOxjLyT4mJ3al4wVKgW6AqQ+HDkz2V2ZrrE+eObnQH92lJ/IEs82PV7ZglOBElupoIwn4w/
TQnyQneflnhEbBGtieXQjoCJEd/M7BFxNUONrBVBDEsZroC2NNc5iOTeMbNDyUw9vo+v7AVXuO7x
B+2MFaE5Vw+hNnpjzWbykoLDY6DDVHCBAymSAPYIrtauE1T/kvA+REdkPOU1Zv5eMxXesf3Lg2PZ
OyqMmmEh9UQILZQSnzODnxlDoDVLhWYn8ZrmpkPCDWdAPs7RHeGODGzpNj+S3KYewmPXubxFPL4D
cilAoWoLfA9K7zJOwxJfgoRmUgouRgLO6PjCSi9tz3Ry9casHq6zoHYOxbBw+jzNgIlAclg4CTUC
qVbcKacOcRO+1BeSVCLpBMXcfJXyiMmMi4ZSry5qint+Lc7kJGuj8Bela811hH3zAENqmfH7Ka6V
W2ya0pPBewLvPi/jcT9yLHIPsQAupPsE3ClMhBvpw3hRwCvk+BBImUJyzc8nbkOwOAL3ZyGzK0AG
q//N3Zl0OYpl2fqv1PC9AWvRiG4qelDfyyZaZjIzhACBhBCSfn191zzrpbuFR/irYdXKyMiMzAh1
wL3nnrP3t8FzSFBtCK9gjn1HUNF/vO0IiBcdU6g6wgVPLYT0RN9jUInKOCU3RXKph0Cno187vFuG
n1HASPBmsem5Z/YKa6gb43sdUn61U2ul9FatGmtWBDto57Gg4HUgCezpqIHJLnLyMZn1c4rZgzSs
08AiYW6Ew/4M7VSZnvN5aY1SOO7addhJG9WYFtraPOzlKlYDbvV7UE0IOwE5mDm96xdXOvNbdl18
bCw1LjL0PB3QibytMJS/2YEW3IAw64fhbQVdgtMJqNHFDlV/4V6HlGeLOhY/GUbLO44MhskP9zhG
T0ROW/dCbDcLDGQCyNE9t7PHHbyQ6/D+QWCV14nlman7jP+RX/SE4c3OP2RfMhM5NNkz+YTPmSLx
QCQmLmjVz40VAEDHmHWN2+y1B89exkzwsBKmh7TlSTo6GvaNZrDD5FTzAbk425/Ouf8fbdQfxbmO
dlOBMK5qXxDBn/qNRbVDU7QDSo9TR0j5scuEF8+mT34KGO1hgvvnN/wNz5yDj2UoCj0NxcZx8OvR
NL3Z1p1zK3Or1D1jKAK4xsjzMceKg/n9dhkXgJpu/dT6fNYMifvix7gQAwxbCtpZ6aJmE/dozt6B
tPFPn+5bI+vHz/HTpxMnz59+jrqFDFtKfDqdkBKcMO5pob6SC0rhRs0YPJN6S5xD+WEgx6PCJOue
4RtsUUpmOIBv3RoXApykf/7NTE38KN+PUD0Gl9CQe4rF6PLXj9VkjaVKdk+MM4oIYamL72W+G1gE
9HikMnUJjp7w6ov47sPeWlmwxfrknkVKaERa2M2URIZ1hASC+TpaxE8satIc11VSvoDMruICY0EJ
/cy7Mfs6BVKD/70HcQWtyaoH0eWJ+sy101l7fzkAaRrsXmyN+ucNZqQOKxu4FLIVI5tKN4hM/D7m
lqDMFjaH9vJkzAWkqkJgGmSILrWOii0Noec8sDGR92DcMIX2lY+aIgDmmSPCxImaAeRM7VyBBPAg
pgzaWL5wDK4jFpDKs4gkqx/+LriAZEaB4N1RjgqSn3mKzpCYbQJZhwyux4qUFHAn0KRTGRs8y7y5
2zhd/crq30Co+UE6kc4hwk5rasQ978EI3c4d6xW0NqwG77CHZy8vz0OWPTSrCEmRDSFkiZBhGhuE
CJYd2Bh45TgfZjHjb4J0zJDkkCcFgy7cZlj7Qr7TjdxQR2w/88eihNfGybGv4HAxkcOvIdw0OFDH
ZMvBPyRXWs8iGFMI+5y0Sx6+FJdRa40P8C1zFp8MJyiVPdiCaoDxMgceNMu7UHLyAQRC0z9iQqEj
ckjk6ho0w12E+7CesiEcDMQ+lZdCyLDK1YGMo5o/XIhveN1sxTnoY3MmjVj3fvT/MVUjm+kRZgwv
zDugghPuG0CzR2boi2eQD3ouqhRjIY+fSYF9S5w51QUZFrhkfKDVaj0VR5cTjgAsoyRlJZdAcpV3
hCHKvo565En2gnuBBd+YVgmbcQrMAZYX3s8QDtyEPcrVInyKRJFNUQUeP4gHsoEV9sLdOdZ6MUgx
grYudDlgLMLjEg1gOYAGhVYH5Uz/PqSgwiZEUQsASudE9hAgDNoJSF4e/WM9LiJV2IzlfHg7DfDN
JIgHDzwX8sU19FlW+PWbaA81EZKGjLsuND3VHAjqSUm1TrBF/znjFxFZRnjlPSQ/LfV+SFLv2b++
pyGCpGNkH/rWkPs2kt7IWNIHPG9oqs9aAgADDOeTaLVugtB6pqX9HboKB0UNTnc8mcHOP61QQ5Oa
Mq9j4twDzLd1eBjXvs6NsSc8aLeiz0EKbnwZcEbGXYlCSdlkITiaqPzQyWkGadROMlpb1MM9GkVy
uz2BCO57ZK8/XI6cG3uZmdDS3VQi/ZlIice77fEkceZ5+HqZFMd1eU9Ou/mx2GDFOb8Yge4LJxKP
yi05XmJguOKnTy8+Zwfgu3TOvKsEwYYPkU7bE/SCmu2fZDMVBMyZw/JI5gv0n6sMPxQBSFAxMmRZ
YkEwkmp8/CjiLmzSAUpD+Q2dNVbfJ5XYWzqvl3iopxwRvGLI5gqjlbYKxG7CR/xyDm9vgOURASju
ADQYXlbFFUkz2ahWknLHHwLDZ5WRGPbYEQKeVHJSOCKkzVd+AYtQ5Wsgi4VhiKIt1heIe5VtKb9l
JOq2HK/oOLk33T0WiRE279lChb7DMxA1fjk4D0xs2odpywTpkcjjc0S6yBVaorR4JD1IclRzAZgL
4m+4BTHTDcS9RSycl85pSx2javQO5T0QJa7ThfkbiEt3idIOCyD/Q8KtC4wABCHzQJ6MY//zxvPE
KS8Sf6P+eR9CanBaUtf7V1/Zn/accKv1bqYR3UNVlL5hh8BSZ27UIHsjcYDgLJyHeT6OpTQC0mZD
7Vo1cxnDZuUdFu2b/gmt5Yra8eRepo8QgTj1W3g6um3YAkQy4vwVOhUBjTg3BxS59UAm9KwKH1Nz
/KB3kY3r477ooh0lYlIPkQFlRPTITv6OWxApN0VTiPYIP1/u9CDsUCbqfWV/36bYQzP/Tw3J76Pz
ry2eaY6MYUWh7/qlWfhpi6f6SKW6NOnfsMeNbj6kWPmTWBBACdrghAY3xtP7+gSSs0B4W/m7UeaS
IR2YgEX+2Af+7mz5y6f5Nu9FLryzzKPx1QcGrsahEGmI5Bze9Kn9aQdXhmfmD7nCf2vQ8z/N3qQp
pjAe/f0IZ/76Y3BzuWan//g//uX1tP/4v78McH68wk8DHFM2cRX1gGPbVo+ZxX8Znhjg6Jqm4uv5
KrVEMfbvAY6CARR0hBhzYm/6ZX7TM3RLDOpMWeeV/1vzm9+VoTLzAV3pGYTIfMmyfrpHzUsO8unE
4VbMqel2knJEYo3koFfjtqBzHO485cdt8beKii/B0/ci8+c3/TaMl+7d5dmWXwNVdtWxMSJOcvzc
gGoY1LD+0+AWG2MO1ZPizZ6hgO0zAOVZaf3L2elE90nEKOkT+poz+pv8Z/X20xX9zWFF/9PPYv9a
Bj8Pl7tR3fiE5n104pRGGuTK+jTHZdIABBAM3msC54IhSKgw92FU4pDhwZ9BClAoPSZZcF8j6D86
Cixnq0+qXggmcGHGVsgUHrKqGWtLulE89Zw8OCG7LMs+Q1c96qb//GVMMcD968/dY0bY03q6bX2r
6XvN3drVJ6bKxQCSpANbMkKPsASjhPADjg3L9qgbAbWmOL9TuDWIa3qZo/nnV3OM8UDZ2HtBud6a
62ZKyi8UETBW2IabgXkhm1OMvGIYITohKcGBWXU9agYgzGS/xVksTct3a6OitQCHCv2mCO9DlWNE
enIgPnqWr4aSi7QdDl1furrWCCBRYv9B5KfIvx0dcp75rx/h2/LXGUpzlE6ctzpy3CIVfJo9tjf3
RfNymHfBNXO1g6dsmCJI5J3SlbKeFFIgxjg39sHZpcz0muAKphQemJ9yOheQ39Sz3qmtOaOdXchr
0TMGE7w3Y6ZgYINUqAF0yB4k5iU9sU+OH5QKISwHT+wC9zVWqbedT53Xh7VGxlgxkqZ4eauJ+Ypw
mDSPuEf3BeL35LYy1Rg1KbUOHoL0U8MY9RGe8pGcdMjbl0AfPs8+ymySatjyt4JiWiz/pE9Qv+kT
fhxaTVkxLazXYiT962NR1Ofq2T34EYEAFdmrjOcLtAcFQyyAKmQajB42WubJkcomKcLjVIohbH01
Px5/1Ll8nUW/39cAu1k+0Usw7vs22ZRv0q1+VLrY0ZoVBypAkgTzDruhTot0vqscfX1XYJM6u/ec
5LiJcXWw/atj4pEWkGToWw8QOXOmmpYLWP/BZdjJMCIcRNVyC2XSoiYb0ZfowZ9bA4HRF//8YNKE
EHfdP32F7wNt5a6nQnfian6LWezyllYTWVkQV6GSKAXWl44F3R+TtBXqfvPI+AgAp113K2Egk56B
YZXAtEn0ub1BgYXJ3ZHb3ZKa05fGDLS0DRs9YJQaZGfF9LdYKL7sXKJdMH7CnieGohvStAvuXDb6
EDPIv/dBNWKieNjxN2P2ZlZFbDgBs04Gg7b1CfPTspHlnSscZIkoxqiUjw6JV7sPPl6NW0EFFFBv
ys/q876hQN4wCDOCO1Nn4+UYPTe7IcMy+B7XzW55a/vPCc5Rc8ELVMk5gRcallRIhA+65iR9DA4f
vfsAbllpYykQXB0akiaHtn53Dqon2cKJegbZhuLyODoz3FEO72dPgcLWA4CUOawoPQZBlglfz+lg
8T93w9NxudP4NMH1GpeMkDJGSdh++4cjZMvL/dVm1EQ/tm3fHyvsJdWrsjdie3zbt+jhxJ/hrHun
qElWladt7ajyCIWPLKZt1lTfZp8ArVCa0lokQJUcSMYVBuP2JhbN7efkSDxavr4R/ScOMUwA3bQm
sQQlgOKRCKM7OkYUBwkefUXY4A8S7bwu5nOYmw4vHKG39AaWZ6HdrUf6B0nGM3qDMAKJekYl7T09
WA0vxfCyhKVDnU9miE97+OxJPueaMtGVPi+mQ9Ifc4IrSNwQTZ7T5NH07yq9JxifptqHnmFbfdxp
eYL3gHTcl8uWTm1UYsYMMrLeO6Jv51/EsXk6bYaMk1CZjc5LYBTojOcMMRkyool4+dosm4RhYR5o
yXOdk0ZKF1ZJpCp6Jvqgmupvj2Ux5h1ZSW7zdngoHGHLZVzMvNK/RfbmEVPFP3GAxgXwiv21Y+gj
j0Qj8TQgcoFmYr09vCOze71MrDgjd2bWzrDgfo09KzzPCV5eTr9roMYvSiJkI/nLhQBRtmVz+QAS
ari29xw1CDQAEImNnREMh33iTI05eeze/VNWXCzROt9LEqNlvqSviX2BCGRQ62+3OdAt4DFhCegG
TS7HL+ilS4asRKOKeTozIT5JvmRoA9Zu2AT8IvaMObXNCSZPdrSmr47MbPbu0MAuwqcdtqyvDCvg
f9eT28ED68gVApktO9KmF5toBj5JDLB3Q0ylB0/74tYz2mAEUO+f73o2kgF6S1EdnF6UJZDExwLI
/oiR9wup3XQ49MkhgkrIV8mgULvcAflMITyR1fs8kjMs48mhGNwIhPu8DoQaTduonykY27i+erUU
c8CBpo9nkCmVPYNhWX92VnChjR9TBlgOwV8d1c64IeM1G6c5cEuBuuV1famdKGL4OuuZg8ZeyeAp
adLhWyoP8Z2RCg7kQh+LzFjdrRQINTnBqiO5G17GtsyhztWIORAY2X3Ntmy/XDUwMA50P9Y41Bc8
KFia3ZLYtOOcxZSD/VA0JlsPrMuwW2XhfX53TxMkDezF8itKF+8WVS/4lVBAFOOOyZ/LF89pYED5
X2lYKYU2gJRBMcPnFwZFdXp/AANacF/ExzFPifbGrZEulbcWgiuWIWZ6Cm5A6sBdVH1oIbltDhg6
lrApjWeqwEIipWqEYKAs+3jih9bTe7zmM7PxnoNWkIIVlU5d/3Ld3AF7Umpd4x2A4bPLdY0gP7Kc
7RhOvQPNju5LI7yPej7d0+gKwIfFg4MkyHZmBsQU7Zz7lnU1bRAwKe93ev4rcoUoUlbEhPVo9exh
LDUrFs8nwJYv+aGFCggSO49NRAzunNtVxTXo0xhlIJInlzntsxAwLM1HDw7SDDqWh6PKFyKg3cJg
ItSbmOTPIfqH+4ppjTfqUI7Ao+oc4g87WGwKuQj0TF6afvdqra4kBbJMECJSu+2L2vRr8XCLXb0b
ZV7NWFd2pXWxvx1GZr1RBM8yvDJSfBFJKsC+ziA5m+g56H0JKoQUH05bWGyzVT7CXOopA22eImGp
x3iRRV6eCGNh7sHJQpqKEr3x+bhg3SzaZLPe/LGxXAU12+5dje6xooVcTGzPhcx2K7IWjWaMjNjs
gQwb7LhvbhB3Tom8v+Ohv5aeZQ2Bm4PhuSaHMcbssGQs5pPnFmhxs6DeHys96FI8uasHNOU+MVi0
+hXDNZHrgr//QL3iPhfCPvRM0mEzzD28I0EZYWCOTpBswPWNIQIUCd223fz0eqQp+FkN8sGDt0uX
5cD2kA/4QoWGUXbOJei5zNOCxyT9UCO+ZIcww+5ni9NIKftAbeXtZW24B4XZN2GzDNMVrxyf2Ov7
Z+LAO2jx7Jkrunmvh5GO0sGaA1byL9DlGDLvQvRhDll90JtoEDFJTAi9ZwGlOnFvpIWQFMlbLHrJ
mZZZSuLD8g5w68XOA+ynqXuicwjkNR1oj0DmBZcAG4mSyZrg8NIyzHKKoTiNIk3HCMw82cu3zRik
lyz6dsq5L1H1lpNe0poRp6+YaeecRilCO4YN8eXiE8tIwgSjCn+H5CUQ7Q+0HizedKnNNj65zWi3
4rbD6N8QmLCLLJfLhxhLmRlbhQVvAlb7ye9jBuaqXeQTvuiO+44ATYdpAgAttBLVDgSyp7yckhs0
/XFBj5vcxiMqhDnrFoBsUoZPFMzZO3gC7BslBzFecXZcmQ6Bn6joyHfsU0mj4Bg9AYt+fp2visSq
lr0ayzmf+vmWx21QT3KWHRRHdHRF/5WdhptC3M3Nl0igF8EC5PUbl/iTNUMsPuYx5CSyvTP06NP+
J4/ZPfgm1EeUNsPypXkBATFLeW00PAsMvjy2JrMcidrOZw+rodvNudjleXqObAPJxsl2kJrIA6UI
zhmyGSfdip7kYyCSfG7LwrOLvkpF99xCHTz7+eQZZxOOLp69PU3F+IbgY+pKWvWglVYa68aej/iE
v95Ojnq/wUV5hjUcGlBLDyb6rUmeufnEQG0A/m7a2+sxeXKIJynxzPdD1IvtQTp/JKcpyBEiP16z
Gz7BBGxCR4ZRrB/uDDkZALMaMlzTiSM7LgtpLRC17FY9D5NpRxELKKvRZmYJZTe62G7Zm1wviTk6
ZwALxWEf5dz8GuI7Pc11/xwYk3to8ltzH7+kS3FVJYcMMp/q6Rl25gDqMg4ogCnV1Pq4XD35sx2d
ndsaDhrkMLzgryajJIi7n4zVj5ajjdQ5sJctzwvDW41QpZo+66lvrgjAPBGWM74bcNH6R9Z+4qx7
s/TBMxiyy4IbsfCahnlUj8SdcRwxISecB90/vWR7YDDeDaVQJPQSo0eRmsIuR+yR1DO0RC6XKinX
zRgiBaB9EURWTgqvXXCBwoYbPo0ePv9toPIvYfMh6GRBO9sIn0vzVXlVgGuM6wZ0sweInsnVScAP
wW3pSLwQjR0/j+sUDogaH1ekS1Gucsp2gT9ory01LjHxAQy36yfDTpmO/qfULtMFRJoYY3y3eL5m
m+a9xiN9hS44yOzAgPtPeR41bj5k9WZDJU4loGTA4wb7L7q+QU/fs0w6e1ZcewTvhmzyvhQPBkdf
YhlGDoP9lhsYrB9PIVk4fDr6NYASHgOb+JD+j/ECc0qUOaRzUkqdQ7V/HaEWpF9cLOtlNWc0StDy
bYSheVGOOapIMavSV4tq5xX2CJq8xjYouh+C/HwcoPwr54XDwsLZh3cXcRta8wJIun8BZphGt4+r
7mZjsptpW5eQ+UdHhn1T0cuX3qs5+oog25zflQ8VvsTbaYjcAgDZdWiTA6aMd3hbrwxUb0w1VDLq
+G1JdtzxXRCTEY9dlK5G5EF+ia7xlVGo6P6/Mab6TN+RgjIxuNKXB1Wf7pvcObG/RbUrrzneMGqS
wmsZ58aMuYOnObtEHoAcP+JsyQdcv5rc4Fs9IjBhh8k+1ZzTpzVukK11Y5m5JNk7xNcMqkEzAEyP
KJPaWstj+4XF7ghDYCxxDchUo0ZE2HlL2HbU3KfZVJReL7o51thke4zhAUxhbuJPWlYJMbZDPgqD
OsaKDDVQLtDTBzYMoUKfSAt9kT6ZSMgHZ/dxinh0ObaMngkHbc9iCFXhjyl8BJf4SfDKpJRNUijG
HKw7J1IAWMc+rLfOBhTsHYdQlgNkrOrFl4k2oFnJpuDfyUY1mS5mRSg0Yzx/Yq5NqU4hJpLkiusG
MSOvTpYx+b9efaDiZADEuLGbi6FwaSLDzkIIpmlyawOpQ3vDJEyEzUCT45j6SMSZTguyJgLteP6a
JulBQ1GHgERCq8DtdnUArM+4PxBGdYNjCBRuICaVQG4XLKnTmzcSF/pBjSiTYs8x8xibk+Vh1blc
Vgr/r5Hazf/ckfqT3NB6wVDciHu2nHCzs1hcRgeL167Gl/MohbByG5hXX7YjSY5kKwRC2h4SLgt9
qKtTcbRlT7Y95hrlhlDkQC+8+8U5f5DQyxAKGQz9M3KnyeGqE+tdY6/k4FcOWTnm3RJWhSh9miFx
fcSXUBDutPllfUUYBuSg8Hvz09MptxJ1EOOppJycyGrMJ1eH9xdOGbFyKR7hYUAuPI7WqtsLGfh5
F25uvkJ4HeY0nen3HYMmpK1Bfrd3hdGZSEkp4kaycbnm5NxNxem985g32mcX1z+SmhVaw7AKwZEE
z4mtOua2jRnfeaQB0CLiQM9Er3UgsXIvxsCqA54bouygvhD081Isr4ewhPPj3ALQ4YH0J5fk7+Qb
ODEUATAD2fdd8/I8ntI0SxnywFtF7Xt22Jk8Lda8R3j+4eL52y6+IhQq33tXP7+X+P9/Gh3A9ypt
O+O9yFgisczg3aoh6JIg2x7iw/Kfe2Xqb99NIeIexhvDj+/yoU46aPf8SBO7oakl8MCPaToT6vt7
iLYxEGoGMbrs2LrOEdq2yR+/7+86yOpPn+BbB/mYH9W6Fkx+GELCe/K1zzNS9YWGKSWk55+/8Xfb
2Vez9ef3++bLsktJOj0PfOObX47agNTayIyPiB3/Nab7+yspDHp/uZI/fbNv85iDamcHDYSdexqQ
k4TM+ZQgJ8G//Cebtoa76DdvJWCSKMBE7/ZbzxbNTnO9g/kTAU8XZAdlSiwgE4YKNkLjcW4nwKie
tEQUeGZiQNM+zLpjxBCCXtWV4+awWZ1Lr95r2870nzT32PpOSbqbENxeicFpJQcpYb89QijyfkuI
xdk1Advtm7h8U6G77a9bm4Qgt3P0DbggnBEpeDgPNvznu7R9Dtnh36QBBSMrs5kA9B8JuiR0ZrY3
3D5ZAq2YLub+QhITEhyGu3G+6jxOz21wTYxPZYw0sY1pbN44ELxfB9CLg26WzWpCxRzrxQJKQbP1
SwF356XoCjlCTSVsxWiGKQIYce8vCW0wv0Py5auxFUtvCG18MDd8oBOOWbQWL8Zk5xN2TgOVrh5j
BmVNwpxF/2LE1Zs9jK8lFoOAT79iN1VHT5+4MqbQwuXzcGj7vB4IJb2HfbSoQTUSsAB9Ua6Khfz6
oKFJ34fx+mFReVS9Xi++Ip5R5l2iRI8HDpqc/btei39UXUnrAyEnnBdeLdV57MLUo+Phn5fp1KDj
cXdGXIXgxtm8by4BcHJg2qFD1uIr9ZhFiKF/O8bd/rkQZTXgWWOcLUyKVw4BUbagg38elmg/5K/d
37kwWbh/Nk1YcqMcyNlxDSpQgmwnuyhFMsU5H7fVO50WBB+evdIvfdjCT7ZrAkx0p5pfczGPILh0
aviX5XHJ4D/p5D4JESan10dSkwyB55raQ2PwWC0QIXGcp/t+E7pJdjo9Qb4CJhdO/uUYFh2QgWMR
4pnMI7ajTpR+6HPvQmhAkV5Unv4kZ2bSLSr40UJLzXSJcrlm4uagkAYK13v4qo+YF3Tucabzq2DP
cWty4JCcONnwSXoMX5uZZxEU8W72p7GO9ruVTVN7pm0aSP8Q/v26kh+brEqN7ksaoPiMCf3L4qAh
6+MZwNUnpKjVRz5kmY3l6DwQPSb2UGoJGaXQfXkIb8x52GYlErj/eQ00frfq//zJvu8xaXponmck
FMK23RGu0nkmgwQen5mI433E4iPSTJ4xWuW0SuDIMKPWbgecCTiB2V+DWoUzgQiw2adLa3BnVAX6
1W0HKKhFySiE2rT1NxVtfZaFaW922agjyW3nud+9/clRaP3Wj9ezNfgcmm0bGAt//bGbo3kE6mlr
rittrpyAgstpfLn7BeDAHr0HE+3S9eSfT+sTMUhnOT5qLvK5ieISw+XrdmAFAOFvSLwuN0/DzMKR
lTxauoEnuBrIRq779DpoHi9p96qr/XZJTxJFcGuwVAkJFULX7qMMfVJSUPW7u8n9yqn2PBN4bX2f
jnvDyzRj3oWbqH9APkUt5ZsTIpM475SrbipyD7Om//Lc6BttoOufJCvSk4l29lo5TxsRX6fRMi1f
L64Iw+kF14iINpT4RzrZFTKeXYw2agZWKpAmltMbKvs2RnvJ/JyFvobIc3ElDCdoQcFxtyKLBIPT
caBE9s2r3tKaEKE+vev2OK6RTpUm4VVIQOWC49HBa8PH7Bw+aOtA0OdctksR9Vmi+HOQPb5dt+ck
vSDZU4ehRCC4374dCW+4BIhpbxBBfcRIjh0StQh+EEPdxB6c344v57AYivYXwjF8dJyToS7dmIj1
piIwWpUBqbOBmIvdqAvRzbdrckqo2o/BwavGPfIzgA4Oic7AhlMN7gjhg2dA6+3HipTjdjH0AAsX
/J5Jvjb4bnR2+YyQB4HyUYOrMVY0No6ugzYrNkkW5RVvhEKLRpgjnUC0grnfoUakAH0TH1ugZq4R
MqmIuV/jncPjUOawOHqEwNacIjosIYiQQDVHSv7g0LPN1/x2CVea/pNThWo+1Mi47OiKP/0dRG+W
NP7Bu6/REUCJHiAoH3bJzhNHnF3QNNzIiCeRw3Vc8SpUNgb1g0ra0X1895HGnTnIQGelHk5Xt80F
N2Fg8aRp3FpqTEs2gm7OXaD4YuZD+9ojMzN+fALupLq8Mwdj9oYAmEKoiMTZW/Smbf8UEY7M0+vT
qHaAaS47lP8m0643pJK+NmC4NiY7yFPjA4sTorSZmBJrWFWmNn7EyZkYFuIV0tjmzP+0WDAetIjj
q4UM5XSZ394OY9Gv7dyROO0eZpYVlLpHzxXvizUvHh5MtSxbZkxsTv3MGveU9Z29RS1m8k7Ee51N
72BOFS26oNZcKmvCtRKGJpx3zq4Fl9HjLx6ADD5sp/ONqM1Ukpnfnmz7QlCp0j9MveLp2n7FX9Kw
JdKwt9bIXKhmdbbtWYPGcO6c5Q+h1IsaMnH0KC/wdznGSjUwPxBG73RP7oX2kxrqxjK6+wCeBnGV
C5DHTAHfq7faRUXT4kLpa3t7b26KCdU8Gu99Nu2Wh91WR8ZcOahH4a0UxGQhIMXG6Wbb26sdkArx
qe5pQJNXQ+i9l3+cyTLveQU6S84elzwkcO/+wF7kM/w5rNj9e2PDfca7sTYSPUmhqa0T0Ren+5/g
IvboZ2OaEQm22EG3xgRPJ7a3SEgaOTu7uc9U7hljO6lfe/vHxvSQngc0oufVe0rIENvmwEDDK/LM
d37xmk2Eu2g3s+P24nYDWkZmfOKTcpm45jMl7iJSzUbCb7dWo5bOxEQbqhuFyKOBOa025rA3rqLT
52NzJCwnlCh+ru5j0jImwcZnYo9iUHSCZCsMPJwFKUpNnCBbK1sdQbhBNtk+lORwmSsEmh22DH3K
e8AUMF9qI/StyGkm+FRz5KhwgxRGybYrT5D+jlrmOqyLA/TVtYehELGtc32rQ3Ooz66fABSjPLom
PXQ2wl1OP9Y1kW/SD/PzpVAhiUoEFzHfVVguYxrDqD+Lz87vXDKxfXUubzVhmBQ64sNricwJeY4W
W4gtfW12WO2foRiSXDkAUz2hZqoxH5o6HbfUsRLkCviMRINg/nDxSwwEbZ0MYTBAhEbHwDtjNo9i
mL3tdo6+aEO0FHERaAjkqdFwfqyqiQoq8+BJ3evl1cA/OQH1lb6f76hlAtZKLVaMhOINOPBZn50+
L51LJw1XY6NMJDW25ehQrOvRI7rfkcFyaIdaTfnI/G7ZYl1TvCdJ1dVjZrwcGIW1ln9H+MsFKgnO
cXYp+TnsVSeYjMQI9s3tE8UZ/o9JtZaSjGqGCRmuH3I5+43Z11hTwoyzEW0sdWlv+WqslBVXt6a1
u1TX2AIueUCnSLK8ji6MfxY3Ibstnl7Wj9Pn7YTFEyOhc55Lkza8f7C7KpPyTZYddUqCufvPpZOQ
4nw/0/VsQ8f3D9tD7n07aJnqRb9UkCVckWfOCI3+EcljQfunLsDvzo4/v883BYv1eGhPJaOcETu9
lggGgB1g2Qu1P6gGrd9pZX5+p28yttvh1tUtWKyv83AZZvHGwjqku9YLeVqngb3RNqQTD4r3lsLB
tTc1I5Z2BaP5Qt8vDc2kjiShSEAoVPslDor0QyavgqWkGBWftq8kFlNZpksvxafIdBV1LiirAxlt
SOJjQbrSGL6pbjm+EPVAh4mIOKYPJzpwV8cIz3NCuhNMb0K4Ilhj11Ub0Zb/8Yv/rxbV0rNRgf5T
7kIus+AzWFS9fy+xHVWXz6rI/4OMptfT+8/a2t++0A+lLYwOgUqRqayJEVBkmzvxh9D26/8hGAAN
ttpTFcvkzvmXzlZSLf6hHkJb2mWqavdsThj/IqVIKoEE+NQAKXEukr/ORV+BD//mhv1IfPj3X//M
EVN/PWX965Pjf+PrG4bVs76dZR73O2TT3Slb39yHR81BpC7dBLgKYjtlCe62Z5JqcFEiREvdy9Wl
ymFL+emHnPxYAH7+FMqvHcK//H72t6foWpu1vZPKbJ2PCEdBLceI1Kdz5jNtCIuj94e3+3UZ+uvb
fWuapVDVd3bJ253oJtTYn5GsvVdD6VUapTF2Ew+dPuiIUTHUGZz4//zu35qGf333b2eto5pn0l09
ZOtjtMEKq7pGYO9TJLuYsgMkY5AlvcMKKO1Y/yRbcv15+sMB9pti8q+f4FtrrZbK9mZXXPS7fx/c
aQKLUCtxCLq5GDxH5cfOPb7JUeuKsW8RtvMM2ddt+8+/gyK+5783g79+CnGVfmrVGvYhl3oXrsJ1
QKn9TokTk/4OmuSlGVwDmeNN+paN1eRfa9XfdxZ/e8//v8fekL+hwXoH+MCWcczW2eqwlT92E243
6SMddMypEe8h1KIf/yfnp1DH/+Xr2l+QMHg3OvzpX79u8aiNuyV12Vqfn3nffAUze2RMCVaflch9
0XftIns0o/oenUJ9qExbv+deUe3mE9QM+Po/TEZHf2p+2uqvO9iPy2DDLAMlZtoybLhfP1elZCnP
Hp8r50im7asqkfbnEQ1CwoaoJcuhEBv1kGci+bz4uxdFeEMbX7Q+sUmiZvMQ4SiJHtp+HhIBcX6y
0eUh3G7QAoyXgZOVYQMUTUkAApRDe4ZMlwMV+6Cnj9MZhkTeaceCg4s/5ivTLIQwgN0U8UNwQCj1
HJhsou1UISKJpPkJkjQOTK/YVgKGaGii0oRMO6aknCSue318xFTcMkM7O2fAAwzluKubEe1QTmuC
LKBMGOZzOMtmpHO0I81XXOvzwkuuxDsJiGQ7hCkkRAhOjgMRmNPEQHtiEQj7IYvDNT62alQsrsIY
2yGjpDuAboX+/wV/ozYx1qlABnC04wyIdLLfwLV5rtshckKGbJty1nm7KcCjZOcccJ+rs0t8Y/xz
nCJSzX1o2z7tYA7AicD0ZDOolmM4j855rcfHkjpWDi8fxVKaXLCTRTX4cJrAjxXn3TwBtDJrR8WE
H2p8j8zoPpYJJ5CQ1TXc1RAZyj4RfCJ77MDYidE+I3PU/ig43zLgBOe1wtCot5ahZUmxuS2mtMPx
I0rv3dSed85pr417cXZyq9fDAvPTDHuGOkS7ibGuHpSvoolCR4aPzlHeItVzjLRTHlkz0+0Nb3tC
uV+6FXrNZvh4VQD1qBNtdA1vMXIOwBU+JKpYGtGmHHIHbeEw+2XY0rWxHHNiIwUQE8E2PDq7Ed5j
Xxr0hsJnh/v2vOJ+GtX+aX5eVsv72piwkeBly7yWeCpW2Hn+WiWU1Mchc+WX3gzgxhz96+ox5Kln
CCrkxR3PpYGHYHZ9J2ymXlgU6KDDZgCpAw7N1zBfMiElcHTb7lXiEOHgg1FkFifuNlqBorzi3ybh
yH3gCOTf0S8Y3cf56u7nI0TOQB5pawVVIBGlQjojxF14K0ib4LagIdjjogUayoUZP2lENzRuWzef
nSYI3MbofJC5LpvKJzrtwd/ew1XvyJPeVh7upqRQ2PNmdY8sctCvdBgQ2hRjuveT69EpEm2aLhir
Gxs0EqOrpw3Bh6hje2qhGqVJXoxEeLqYxmvOFmUU6B3jHUstHmhP82k8B0/3Qs+F24pnF1AO8W0U
B6RB/ydl57XjOJat6Vc5mHs26A0wZ4AhRXlvI+KGkBQRNBK919PPxzzdg6zsnMo56OrKrKoMGXJz
77XW70aPJQnNoywfRu0vhkrSdzSOiPLcow5c0s8uIbGyp+3ofL2D9cH7SDhKzOHkrPTjC7n41tvm
X1h3bcytsY9P/hy6o3SJNjnJ3QQFDoqEZUAuD3mAXCZoqOoEpqPGAIf7yhPaAmowTsesx37Mjw82
lk363TJPGAczc8dq/TBXGQpFaAbv7d6HBCXjVRFPGhbnxNhhFe8dkHWusUTbplvtfIUvtxBWzw09
LlJfRL/aXtqHR5XxBGwR8xBuLSRIS4O/wQ7Z+UvAnD2g5pG9Y/ectWfllu4eOwg3e3ELtUHcmkf/
hI0O9GN128CECaHvEX/tNq6cQEsLt8N4AZj/yA4T7tKv8CSt9bs5laeVaqcb0Fk8quz4+DrjyjYv
nOeuP8I9mopLfGOiPeX/xl8iJZilp2TT7tMVu+YNfP+YHUvmqM+BFLnX9lj9a3wk+aDtYKlgwDPq
VrifLMJDffOZ12ykXf+psirwuZd6925iWDOMpt/yQ0fxx87xOFyLMyt05L0r+w6uCbQC/kZM75Hx
xiIBNcKehLvbEliYbsJReZG2D1vc41dgbNU9GDUzmQM5RcPUpHn3sMfjkaZl5kIyKe9pTCVYFhBe
cJ7Yt28FOPHLRS37JY7MwzDmHxAHGAtTaOP+OIC+bnxpkOMei3iUHrJddWK6Gnz5B3pjpK0li38w
40lW1sjbI4CWf5AGkvPz3K0gHjX7JxryTXCCx7oRxtqWmcyCdjibxxtl287VXXrFLWf7mFZHf++L
M7YH9g0C1JkmbmOTZnkg8u+rlbok3vMjOyWgN8LWu6T8PG8+LVZwnVf9rGQ+UVFGB1P93o5eVyJa
4Z74Du13Bz1e6kbBvoNxRaCjupAX8DtkR50y/y2+2sr2SJhfCctijHtIhY+x9VlPfVSODfRi3P0x
hrOfeKMA7fOdoOVgvwOLs8WDGNb3iN8/necfqshfoPZ/FQ7I8zRZk+mjfqnfQrmNzDYuw4v3hVld
z9DsASuYSCC7JK+VtFt084MJ2N+XjcrvegVKlX++LYKfv9Yr4qOk5QYduoC4T+K94nG6AhCfo9h5
4mdDDqAdfuDpxdxnGaIyf4MuRrs9j3bNCpO7o/AtTx+HcKzv//6D4Z/LO/9a0JKMqSkWYiR6uqEC
/KmgzfRnLOYqBe3bbGPYof12WN3O43Cdw9ieygPvAXToNlvdDHsBid6WqHlQDbqHLamF9pYpcOxs
IH5DD47tRTKDgJyCsB9t4q/HeziU06XgbKAI8nqzi23QpTX2JrZxVTjE9sabPSH0LOjSqHkUe0U+
hV3aq8VKdRfp5GP3sDcEYvPTY0jC7KKivevAprvxCnSY6gizJgDO6VZx7l/j7fv+zjHBlqWNX+PQ
Ht34WIAzqb1AOTLf8KIfPi8PFcUG7bZX5xXvejzn/P4OL9zZ8P76jGIjtY9Pe7x48yjW3sbe7DHp
FrfYfhtkGsFoA8GJl33ZX5sPik17l47O03lvf64+XnyFEVwqdza2r8vWxj1tNhp/zs/UXPaKr/N9
7afz6edgvYQxiJPZ01OG/dL5jf9/dFOgBGdLIBLg8pSA5NTZ2Eghd0MNeoOiAcLOgQpVzxHsmWbv
Vge4+atZZR8nsfNhTT8Wzmc3UvhXHx3fR6TmrEYfFVZ1ASznzQfWeSMusTOOnQmMrXGzqOw9bFmH
vRsyNCfVaNY5Y14fmwE4fwyo+c3W1VwXSojTzd8j++DO1zoSlNl93Nnv05PnHBRnko9mpb1FwYBV
5eSyPqA/WttbJtKVvZzOLc68zHXmy7m7X5r23Bq95fYCMTqOeDPNXfKHHG3GaYvN5ffVxP0UtSrT
bHsChmeXI/twp9yemvYpcVa1vU5sd8rUkTsrQxJaH2R76p4+Ic9wOZX5PRiR190DjA/ebvb61A/7
lP1BeT/WuW7u1wSTKvvgc9si+2xRtcITxn3CsydfhuPOieFauXjs87ncr9QZs0QFLoewWi/XcxtY
J3NW3CH32506k68tQUdj9xOYBwDPsk9r0mHsbs8JgBveC3+D3F3V813vrBrqPswNx60DdWC6etgL
MOz5mZDuntZlxZJtRhTfPSX56bzid29TQDn+pTmpxms6BcM+rxa7zJ4H7iiyXXwJ7MDGTH1zfowo
h78V+/C2W4W2GzisTDpxd3o6O+6Wxfl01pP3E0G89vdi+gbYRdAr5+l1WaAvmKPcfyd3jVsrQV81
AfxJ1548+SLRYqCBkRBlTziJ7OcE2iZGeYHtjzCHG14PnyuQI1a07Z7cE5+ucjEmPezebq19Rp/J
NQEBpXdCgDHbLAD5ULFRHI92lHwH2FvTbB2xBcz/1DT/GM3+3eb2y0hVFUw9VHM2Nyhozpu8enuN
bisweK5iNuJp3QcOMRJ8RJjftyNrJp7dlzVwwMW0GfpzLA3HOOv7D+fBL8kS/zyGsIgmtRODVUX+
hScg9v0rUSUvuFjTaNnPJTa9MzjoxJxV6YhaOpIm4UyawxScq3th2Yt/OAeVYTj1b1fmpw/wy7af
BLkkVoEQXIYGkNZwVK+4CCxAsKueir/dI9WVFhBP2FwGxIlDnnntuPpCeQX/jmB4B43zKcTyZ+ga
//5Y0n/b3//08YZpyE+nUpBnTWgU4XDjcLiD22LTUqR79Vpl7NUDpfGri+38ZL4TBjlSVvq7+Ym2
42bOXupKlMbFQoL6LYLOhKP+QhnoMv+jyMLkwjVP4lqZiT9klsC1+L0yNutHD8mdAuYc689oD8ET
g6bevg4wyvaK784fvqD222P3py/4y8rsi0ISOo8vePbX6jx4D7FcCcCtun1jH1NS7f05QR+UqcBD
HKLs1baxkOxqTk712F91u+R2md/Fw9MdEPnIoXtFTXkhwt0aUUjxPS/G0ZhBxwk3GDz+af0Oy+Pf
lg9j4B8EQh3zhL/en0wKjL4TZbyFhohxZBBRZQ+GnMU1+IhvWOL9ARxRh+nev72hOVhkmwpjqGHq
/fOCqNK20atcCi6wA+4BZNNg9ghB35/LFwBvIDswKEj8o8iQQKGHoWQ7JhsMgddYvpvkfs3r8cDf
TIA9od6f+7H+lu19+BTovtqpSWnB0BZLTzt//JkW+Nvl/NOn/2V2qQpxofnqK7jokxZseDBOLuiP
BwfpApJSda6umeXI6Ar+/jn67Yya9AL8LfC6hyo4fLCfniMxiEiRKYbLBgl6iWXtKr/rh3L5nJeL
P82If7iw/HKPqGwHu324OIoo/rKphYGZPI2oCi5Y2PxQSacf9FYX2IOvfYpbGcwP+IEliW2ff/81
ZVP/zfr4y3v/sp/1fhHF6NuDywJTsPBa+JOHcnwFI7az5rWFAPOEuX23pEP1Lkfz5zFXdkJNeYZQ
IERYNmJE8kqn8KNretwHWafuYwFzy5z0FHjiIHmWWidfQCmKCTp3WPRB7OCwHAPewhSKoCTa0qGH
08Nf6rhHHCDD3Xce+whjqifcZ8SNCJ88Zyih0c47/VyxG/o9Gi5S405AxYtoKhEd9pmD7uOmx7Xj
D6JUFhbRCXEbcy/iznDeyTiwGXCNe/bG5zF6w27aCWbYHcPWxeSSfWuQRGh2QmIWat+9yKBIgJWV
rThYILoXA2f64zEGkAv5gXohwt2y2RBNut4PBaokFyazWxoQhodE+qYEA1KtNi3JuugOj+0c0+lh
EAevh0+/wnpphHKXcg1ceUSXyF/ZFXrAoCnpHBQq0Bb0bYnYeBpT/snwD0h7RxwQ4WCLy9aT6Ez0
73D9g5UX8fzphYPlkzB+IlmGjsLxjN6YINI1E6js9hxByTDn5Og41hFHJmj/td1txT2wdMNGyGfN
OSQQ0S1RGYO5+4Tbw+eZYQ8sxVhFUQG3Wzih5icT7aFSMnSXsVfoLYzPbpi1as89EXzy3gjWAVyd
d3XdaY5EUUT6aoT5LltsMBdlV7wkq2hlHf2bNVU28PzIUOTedrNq40+ES7wQ94Dgn/UihwZ8Ei+M
RugvB+LkxFzkWxTyk2zhwbgL5zEzF4Jz0enY4jsfG5nuDwo+AwscRgN6Cg4xVLH08VviIs/oth5v
Fvg3+xb+r/sOXxSw+sxV2YZxy/hOk7Uho/11IHXJg9u5YxZjyL0KXNNmhEgiiAYyUEgf3zh641aM
AZk2l26LIumFC/TgpNkZ/PkDYa8YHV2TYKIBsr2hvJIQuFMsvFyDwXm4xxJSZ1iK1/cIrzLGDXY1
glqnr5SZMOrpx7CMxslgUNegzelRf6gBJtsE5oS2Oom5aIOhm7GpmEaRHzgZiFWaTXEkoGdxY0w1
ZzUOswxRUughMJKAuI6GgpkktK16gZ0wjteYvb6FIiobnBUKkrFYRzCiMSQ8D88lTDWNh0L7xB0e
4JAp2RvtJF76OcwrhrUuDcAK11o0cEBodrjWIVMF26GJgvxlUeUmDKRnEKkHwX8/12hixYk15Ul7
Z7oDR60b5wGiYJ6maNXzOFsznrCasQ9an50145Mm937ezZAuXnx+eGVdIAFZ64YzDCm1o+LQCDOs
xfjY2hD2xw33xxk6HAhumKUw/3aETXEaRvTmjx5kwMBiVJm6g7s0z6C6IKGZWa41fPehSWX2KeCA
MHhiEAC4f231VTs3d8TgcsuuOJyg2UUmhBE3AYxnXOEA0oDzFh0eihW557YM3Rlb1h1xXEv+P8a/
4shP0/syxoRqsyoW7Tt60nGzVAf97wrwBBE8MApG2PzaXnkMEaY88V+8E8F9F7fwSk8CmigXgXKQ
jbAmYiM51O3sae3CXScgVnLixyhn8kTO9kI9xf5go9A+p1SA0HY0t8XYDO7TPDqy0uR5BodMxYJv
pByafBRGh6Ybq6vkZAJqVEzr/HFIKIOi2DhhI6YclD3qeiBj+xjQDUw5f6yuBQhumLFtqlMyf05J
8h4hnHb1b+jkgzoB6+xVA3M0BYkJZhwxyqxaVS08SXU6JXuU17GWcKIQJA3RHb3LDrCEvgRESeY0
ZWgyJf4AbVHIQoMh71qbaPI6UJTuuPHtN+SkAaHO2PBxr3Sw/giBr5D0DXYXk5JdZaxtdNwJVPYW
fZIC+jMt0U81QRfmj/QJf4HrFPZPQ4M5UPjCne87wt5fqXZ/r+biOyiFO+BdxRa3nQXLf1wtef7G
bBf+DSktYk3OJgtuO9N+1DoFdaXp2wcYOJNslkPeb1cC6wYDRKfbVZcXa0aCxfGDL7XFEP3YrqrZ
rfySbH/B3GRJGRbYt5Ip/HOGxed6QMYU5FmBkx1Km5PPHmjI1RIIj56wXzwdfz0MLHCGn+JpS3TD
6bUcfP85FfiBcPpY+MPPSTZW/Q3e4HDOlpC8RuYlPag7GTZK+5XOSQbnW8S7dE56BXfBsmX3hbXj
oODux/hUM0LJNu1Eu6XO4JbBdwJwUZCcBRyOg56Kqy8BsSGiRk/QfxsDOXpOAfCew/uEAXhGS08u
NBw99NlYkDLIR2D/WX8o0wQfDII8sDLcYPWJT3kpj9Gq5x8+0JILykgCxRerH5ynjFx5RsqsK5/Z
CktHu7UrlRTkcb7De2+EXvpDuWDxP89PKGQHDRJeSVvRVZ+2iv6eMxHR2ji1qHwFHDhBDGf+nlAM
9BFLk+wNwuDVnbrCMpA59eaxHlZyDrJpHBv4vEz2mommObLh6OahwCfTWL1g85VOgujsORWQkWCN
YUzNZFdvqN6CGxiIySwvWVBXy+8cxIA/Dscp+r+VTMYz1J7Q1oB/Bu+HcPUQ7PQe43Rqo2gElE/p
3EDkOwTrWC4Ku2g/aKKxMLfruwpuI6JgP7BEkQfjGbL/AZCOu2035qGC5JFOTOSohVvNO3wQ0k0+
ZhgN8jpQPnBxbIlh+FIP+ua5IG5jFR3gtuX26yYNv+SkRAJibl9M45gIDp3AsOsRuzH4k3BoQhZf
y1sOXb6OOSsW1QI3gm6BVabDHc2/vHe8ptF6T+OVvvVXUuQ0Q7KETsHTTbRyHdwsZBPAU8WtWaAi
MWf5vWSTZeV+A3sViHGArsBzyNJgXvLeGLb6uS8ytxyuI/Nn9ZP3Ke8E3SLbyMOzirRl9MBGgTMD
B45lQBDAQaTmIg2RrZT4EqClgXeQXKhi70/Kq8VrJ+ITPLIgV3Fd340Ee8+hL2skAott48eX07tJ
w/fIJ2WPY/AQu4LkQ0U9KIdrg1AXO6UUIYsEzWY299WDiq0lcwB2aC4DT2RO4DWhyGQg2CoOXCz1
jgzyUfx0Wfa8C/kU/RcjdYnWi2YMg/LWtW4KSSYc/djiIFAKxwVl6JsRslAegGxLnBim+hwXoHM1
G3p7A9Fx+XLr/XPD56jf8zuXWkzHmC4ki/LubcrYCU/3lHvAvNzn4QbQxJiW1e9xKvDoTvKJUkxl
dt2tGQ2XAH0kCQ5MNpb5OwESFP1TfStvWda01hOI0Ee40jjQtHCee4fim+K+QbTBPr7EDJV1Dt14
yv31MDjGxs3RMehaY1Zg41KbY3V+froeEEi8xaYEcctYnQW3SXax9uyO7zzKbn56gsVjsUx6B4qf
2A4+GzDPAezCaQcIZXaHHD02bVHBJlXeJFPszZhFc55y+GWf3jdU64w+5Z5suNS4aFAWvIPA5sLg
LcROi6XFJOLBITymwQueWS6LR+ezYqfiWBN1dIO2eoIiQewLlkOEhaCSukDhnQT7/AgFj2yb9J3n
2BZnya3CP52vsUUINQsOuaNQ37MrJ3Z1bnmcu3nLix+Gy3/z5iJi0y1cwWGQxnrAZ8DOmM3OsnO5
JBLCfnzq9l1bU/vOzE/cPYAFP5qptjZn4ruxRoLFns/NZPpmTV6k+tXLxK7HODUsq6nBQATIOEC6
B9bIIwom+QBwtWCSlg5fFukb++ONogIT6dSZKZfHSX3X1jxuestZhS+EY76/eAMMcMixpjwZlSe2
+CkLb27dkhFH0Rh8d4HOCmrCWt/eJc4hlgbPLy4S+yGPqVpkph3j2cfCnvVH4wsNLJaDKv5cHF0d
xMWWXNZwGX3Lln2XN9ipgJgWi8a+MJ9aWydj5aMVXkEimEQbroGxLghyoplhJyHT+M4ekUyf38EN
R1fBVvbVnCwhHYAUYvNrp6zLkfj+1dyigzm36KA6Z3iKRvkJyAC5RW6D9MZOQiHPbgglmCpi/5hZ
H8Cs+Dtwc2loceDUaXZPgJ28k/n2mjPGXyYL5UOaSPty/KVh5eZi8zGY69Twcd1Es2Hji7NiKsLZ
/HreMs8x9rhFqxz7/ipbaHiNffF84Ap+kHDjayfKJU25nWk1qsnXYYClYWgCymXXiQOGnY9wJ977
J3Y6c+ZPAJVnDY43d3MmmePXxdvGE1KTLqWDOMlp9wmDSP2ccrwiZcD09Uwfg1L8iMM1B3g7MGUA
qr6wTBlJe2mS1YQ/jYrP7F0+aZd04sEjpwGkv2CnVCcG760PBGLIMrgzCu7zyiSIbnDdQo4QVi+2
6m9porlyZt+TC56Uvn3XZ+w6Y+YZtJFfYOordiRmBEwxGCe+gwrLIfYYJB59VRyvpDoAfMYDjMtY
kdHAgzPHpmme1tNvj5wW2xiMAvTpMDgd4l1P+QwVzlpyqH4JXtTtDieQs8LxjP21AuDTv2OlhYtc
ZzOLtubZOdqbKLA5ZMYitxbc35gPPjI582J2n7PKA5dzEMNP5xf/PbwnmOWc+DTBsp4pxG7BmHgg
5WlW0fSB0/taIzj+iA8Bg311KqPGA1rAyaKaNBOdTa3eJHPMfu/Nc+pzjmBnSQzM0sM5ZCa5zRmu
/CRGGKAy/0fVZ8P3p85CKV3Yyu61/uoHBeHFwuKDh/qdk+r5PVA01SGzTaXlvGKC2G6b3mFKp+BU
wrDhO1szj7hwGQHMmUv4ok2Drxxor5K34YtwwNCvkVrOofbpsfj4ovJEXtULGgFbQ2oZgTG49XxQ
4jQUlHN9nI+bNSP9seKiZJ/WToSARl9hZrM0AWKejuBPsxSLcqaIuG9sw9fqUe0hMq0x5Qes48i9
lZdmV2CpvGdH5vLjLoMcyfYW2pe5uFpfOq+tEKDCHR5KfX1socpKCdOUR9mcx3te7cL7j1uGs+dg
mc/LMAdJx+HnE13J7PUBwQmfT1gDg3PlPCJDRwxGHeRn4jCg77NoTarkeHCm9D8BZvaMaWiFlWOP
8w3tA1B6SrCQ/boqTI7vRF5wArCWthF7AEYUOBnsKP7I+JPIrk6P2bpZlYcE3ga2UmNMsVFovuE8
gj8+dxJSScL/oGOhAaGLoYmyGXNFM3OlrlBc4oUS4usAvSG0T5Fbs2J0TrB0+T4gd7hc62sJF/gM
K/12k75318xOP/W3cpajQKEoQU2HD4aLQ/5evsOxoTCgpNMIRMNzZGkeajrda2G/pzPPPqkLY6Z8
WvgCJLgrK6o9uHp+meuh1ydxjdshE2LEKXUqOJbjcTe5Alb9SM3jq8MXCwmI5eKNGG4J7wXavJRe
WZ2aF9Ru8xr60rT46O2W02rc7OoZk69ZhoXVNdsne+qfr8jNYG+lh1wYXV88OvmY038rI0Q7PjQ3
PrIaEF8gUFvWW8VVl/q4ueI4BN2GbaVzSTCZ83uTVuytfyumWNGxD4RvbM/GXPhmZobM50wOTIdX
F0N7+UY22Cg7wRjZYJAG6EIpFkwHN6ji5BHjY0P5ca0H2rBozo1fJU6Ffwc/y0QAeoX8GNSxg7tM
fria09eZ9yHOClUKxS4eHgdlXvCpsUOlsdjmM9anC+3j+LgUd/EDX6iDyXQLRcqCKaFpN0QK5bPq
/ELsE1yUj4fjjSlDcbdxyiVbDx43w1rR1+K+ZJ7Sz4sxY592mpPcjQyPhX7tVtwR3IW+RYoCUD92
pSkV44YYrlE+Fu3nhwj7beatTZxuHO07/VSu/lv31SMwHNL/amWquPkmm6AYgcAzUddMd+RJv0P/
dpJ3zDzxQJkkc+OrWckcTzgux5sIr6R7tW6XKMhm6ZaJAq5KTNuv6r1cisVMfHvMunOwL2cYW2zk
6amYsDMvyFCyM9TWBNywnkVutTYfHg5wBJRb/FrOLhIyWJ7DpbVq5oNhQjh7fiesw+rL8FxsWXhg
hc6NnnZ2Ljh1Owxp6lFPmcxS5ds+JsMxcayd5t5CIaKPHNR0STkqtumexnWMf9A0wTyAlALA9GjH
el+Z+xR6pQ/EwYnvkqy29BfDNIjhEdej2yizYEn8APtkzVwAneBkiFWQL1ikzIhJOgfood1beaYl
5WEoYJsVzL8M5roMv3HlQLajbIOvpz+4wETskT7TEnNtvHeb7E69ck+5o/kNYd02vSnhRLODCQNr
phTNGLundid9Wp8MsftL8VVNJOYkPUZ/7L/9TWDc/Q7DjYOX/C9MeKx3jdkdU2ekoGhkl9J2mHhZ
CD2YMxOR+GOeil0lSU9nJi4DPyNY9gDhyracAtnQqmK9gnCTh5zT6FrOTv0F4wLYqUzSpgVnP/rG
YZ+qvkIyBiAyrWQOVTg/xwRTUBKAKMM/GDUd1CnuBQHTHJ2TZlBiYYLGvshw5wousKo+hLkwoVnY
om2kZWGcfs7f+rH0bX1HHPF35Ss96Lif0MvCHvpUDpA7mf/jldMmgG8VoppqXIyFbea0n+ISIylo
HI6xkj5e8w4DawlUKrzDvvqQEMRclS/oUMmJj6cBprP4PyAKB+jDoF6llHjERyHXeS+nzxOEZnal
6mRsA5fAjVvLNj6WX3/C+34DV/4FXvkFjy0U62U99Ta4FG/S3cIo750Cb2gpaUaPOIWcHrfyxnP5
97iO9BuY8S9v+wtK+jLbJ67/DbhZMQRIqlfKCNpAnineeDha2SlxgPkTPC//hq4F611UFIAzyOfS
L1/X0wqz7p59cKnn+gSxA81qucN56FROEJi69bhyKXOYyl3LrbwoSBqIuj8gxL/97j9/hl++e9cV
ZeBHXPJ27u8p+rGT9z+8sXHOjzqj5T9c6YH39it29/O7/SJm0aVCRADON34uH9NwWhzj6Qsmml1+
EImykuYyDSWUfs+kjInm/ubv3/53dIS/XPBfcMqsLHsxUbrgIkzxigPLsHN44VNv3r9svcNElY5D
IcSRic9M2KdLqI6fMtXmGH+2ab5qFvWMky/SRrh4L1JKBWv7+MNnlH4D4hJcLFqaoiFwMn9wOn7C
UvNnpWi1lgcX8+Nl2cVWHeVrNHEEF3LebSls4yM+Az1nEmKCPyCc0u/wzZ/eXP4FcJefde/JFm/e
7/SPdifuMza+o3FPv2lw6jcoI8FZ+FA/xc/uyh704/b8t4Ry/7suq+KKFXnyH3ZdfF3rH8nb1bUK
yyq8l/9zeLF7mvVF6AfV//rrPyLu+ud7ja7V9S//4CZVWPW7+qvo919l/eRH/0sTM/zJ/9//+B9f
P17l2Gdf//k/7v8VDL7/8sP0L3HgMjf0/62Uw6o5bMLrzxK54Qf+mT2hGf9QNRkkXSIr2SJTnqfx
X9kT1j/w+QDxJm1eVTVl2Cz+pYnjP+nQeyxoC6qmktbGK/5fTZz8D9MyZR1lKckViO2U/078BL4/
f32CVUIueHMd3d4A+BNm/leo32ybQm4Vg3TMuujQt5B3gU+aF3h6vUp8iK9HQX704tx4thzFYpDq
0ONTSe1vWl+pNx9FnfFRSVXku6UlCJWj6Dq9cWUlld45Yp8qH5WsxzevLTvsyrLswYlZRdYwnBNE
Cf67FXXCOn+aleW8uqx92VqhaPkyK6PCyB0IEGaxq/mHzyww6nTqNYWWUtEFoWoUjhj7BJmJ3ss3
PgIj9qxpRgY1AIQqliGcfXZrf2G+BBXcWxCQJltxoqmj0qyw6xB1r82mzbNsKGuUyuIkan2vKJaB
4pf6yTMeUkL5rAcGA3JL9jXxU31WAqS1KganqurOS+Q1YqdWWlVVLYSrRGzjB+mTcpw7RSSkGgPX
JsBwhFjbRjL7emVWaqBvjb6yTNrNEn8vOFF13oXlPUybSsM5zqhLS94Gqi+0nF5tJUrhvCw0UnnS
8vnEwUHRX5FbKUVpbc1UhIbweNSytSheQdrYqRZGdCARN9uWorCUnUfF+nOU8IVgWg+rpsZy6WGU
aHIy7ymUZ+XRN+VIrj3QgFSpMV9/eBGT7+75KtHdSw+5hP6avPxKcMtc6F5Tsc1leJRWxeTY47Xb
nCwopddXQeiR59hmVpJvHsFDe8FFffTWzQpybyo1UvCaFH3dxtvAsArICqiJsdNqpQrgU41NQKUy
CaLoyKWuLeehyEgZzLYl4FTsMOB3zQf+1n6tSMPP9jQBtTmEnyqPSGJuLBX8x6IpiPns5RRcsamY
1aZWUePdFSRkTeTE10+8roWjL/tNTQ2pmCpYQ58rVn4RPCMOZ0Ig+INZIK8569KXIhCrqb7iSSs0
cplSy8dmH4L+erLaks0WhGX+nCudnkWkDGmviOHIIxEf4bufqSEOnnWuBBPZEqP+2KQ5MyKvDTJ0
Dln9wHI8hc2XhnUuMFvPDJwa0l7FqiPRi/c8bpl8Z43UfGhtxOhL7zoJZAJy4qrR+qQmPtkT3jPV
l0MG/3KP27eV6PuykgPfjpPEgAWmVR0VtKrI4HtdWM1y6/HsJs+26Z/vSdG8goloKWkwjg0LK4tC
KDH9jYSuvwWSotITPJNXafOHO2nyrGvv4+UJfbozDM889Vntw9x6hYVAxplQX8NHTcJ51hseMm7F
7Ewi8drgK8rCx97L8iweGZ4OMNAUnYzW35NU/FIMrb2+xDKhOst1jfut6TXGBsYrlr4VQRmggS5m
K4lj7pHTei/NGmeypgGK6j0HWOWFzwKguuf2JuKTcZ1W1bIjNP2rWUaelVxLNR+s3p8dw19R62Ac
JCmLEHaKSPv0EsG8C4WRbFf1hTV66kbJuD57iO2yiZ8+Y7a4w0rTiy2zmtRB+8L/sAmenxrJ1qR3
qjrziJdeNLgJiF1lTXuhDA6xmIFkvUSpvJpZZj0OeiDr3ezZmzVpL5JG3knTQOWcdK86Kr6jmDOS
OLRX/nAb3TDBy6zugfevkZQksPu+Vp7yvIoAbJKAsZ4gDgbtllAm2EQlBpkZVutrxqQTgxpVacgW
Om9iFaKFpeaaPH35YgJmX3psHDIPL+Fbj9aAaqRpljB6yZ5A69rEnU6KQ++JeGyJeegIimglpIEF
XjYWtKAPpmnxhA7ppapwKBNZv1it54PveWVnjgy917896VFljhc2oD18Td3fPB7eI8AlpseJuu+s
hzDrXmqJZXfocQ+zto8KYnf0Ppt7mpy8XC2PKqpWQYCoV0ZpgwWv0iY4x3hNcqtlnyewecSlygC1
J5IgxpHAmxdS1qSjtoseOoDRM2XeXyB6Xr4E0QwWftuq+VqvnnGOa7j0hCpVv6pVrmayMOei056V
Ya6DTsSmXs+r/hGkkLMFFt7C7xoy43RUIem2fVlhNimzrihmqphgI40UHrHcU84ZJb5ES+hHYRYp
QJi13377lo/ncCNXzdOVjL713NfLSPCAyQIpdKVM51I+IsVoJp5RlcBNcYIXbh6UDTplL8e3JyRT
3dfLlLDUIt3EqdTsNdZ75Fq1EC/DUu9EN5NihWmANwSrC0nXiPdU9sk9Mguf/kNI+jL6IuTEh6Gi
Zv5n2oikPHaGGbfTV/bynaflhw+OELkSsO3n5FTw+5JGfV9EwSqMSYmCVhz0yVHMEjZrXxRhaXDc
IDsT20RmThHHMqL5tglwFAxCLqkmPrVw2WUyF7aKvbhcdpXp1cwHjPBxyhJZBAKwWql0CqWr4oOQ
1TEqMUOJ42vJ5e1to2NXsr2+1rrjI2yfxbXn0oWLiG06GxVBF8T2s5HbHT4EQb9WVC9F0J9lqOVk
wct811c1zGEjI1bTTV/JYjVvpVj6KvS4RTxF8KfldkFS5kQXSGldu6bola9VUnmK1RyiMtKF5/ql
hgbEk8gQawaynYeJWa1U1S7JQ86frA17piy60ZIdYNUWwHDVvnCxViw1ngkFh5JrBJlhjKK4TpJD
mBMXg7l+UygFFAdRuUZF+EQy1zZi5sRVkoq7LjWAP2S5QOnzzDQDAJQzoFtxkIbdPFSa5LESokKE
9t6Y8Xelvgy89mKtO1RdIagL85lCESjk5IG1XioIjGuLfKATpEmPmXLNtg0LI00UneBrg0dUEZ45
47iACgZjbkM0T480tuCo1EkmY1yYVc993vjGJXikBEJ2Wtk9yIGWXxAVpdz/P9Sd147cypamn4gH
ZDAM47bSVGaWl0qqkm4IWXrv+fTzpXqmW8qtkbDnboCDxsFpSUyaiFjrX79JXssotsN+jTLGpU45
YP/j9lXJYDBKnZgQ2nLGOWuY8jrvdkm7ZOY2xY0ARZwM572b6D646iOBZ1++qAHGZO9OAcrFYqFe
6CjnYOHWTdrtk1F3AjrBGpbBHpuJcb6rDS/6bTAKw2C3rKD9ZIKSmpLQdEy7m2pkm8spBruHyAmY
LJp5HNb38Wo8+730o5ydsq+KDqHF6pftazvJ+bs3hWO88axmy+vWptX3Vb2mAH2TdKdtl9cuORUq
j81G8n/kpmr6tt1NXQi/b1o7fHNy9FqvfN3Ml0OfzNi08XLkS55kFlm6c5Z/kb1b1LvQL0uEiEsj
e5IzapcBy9q5g/eKdH0kVyX3Zu8xWKrzzQ9lDmqat32DybCcZ8ZttWFi1MxL5h1KK1S2WWmT3F3e
9Zm5xveuD2+cYpHhVy1XzTgzsjLcyimEYivlBDoURNK37603i+XgBZUKdx2OsjnqHWdS0M76eehf
DYgG7gyRTPyD8OJg2KXTRCr6zLlYIMHKItO8n9rJDfj1ZS89QsQjYu7eV4UBUKacz9fbKM/d4a3b
NfzFekhgyPJO10PvqQJjudDtomOme+3tlrDJxqtu8cFhx0kLnJCl8F+wniX/Tc9Oz9pg4yLJwO09
u8lNBNu171a/yP8fWte75EtbddX3/teu9Een+T8t6/9v8YrnBvD/3s4SNJN/+7mZPf/x/93Mav0f
YhIN2hOsU6SAw//fzSxmL/+R8pyt6OOqSEfJ3/o/zaxHD4zNEc2lzx+BUf4/vazS/+HPWk28ojBn
KaH+N73sBRaFq4MIUCQq4ZGmaNX5N/xMWi91pTnF0a3G5ZnZxPp5qstF0wtI+0QlWezyktg2oyF5
qNT0p58e1ON/gV4/G7tcQC1SUpYRMmm885PBXvICamGVhSnNsD5aOrN9oZ2WE7BIt14h0UHToN4l
CxPpeWwgr/750hfuIudLW+FKqPNIhOjjz3joTxBTEUet0xT+eqRHwgt1npZT5OT5dakI6iqbDjOE
iNycf3tRsCwMMQ37EdCGvXjc2Tg5TV83SGJiHFuVz6X8kj2JXaT/2CpvvkkCjoY/X/THU/wJcORW
AwkoggYXMQegyoWgY47rpchiMx4L46mDosT9Ok5jn+8K1yW3q5nHEvGVWBSWAHXqwb5GxQq1kET1
8PCX38LHdQGenB/8D3yGKD5gUHMhC04LZ021EOLouoJa1JmaCepum6Mwrep3o6kI8O7LaRuGhf+U
jCuRWp6T7HphMamv13OaVu9dzSXdcx1aDBQAHHY0dvO1dP1xN69CPqw0bNdekL5ZgobEvDVhgkkJ
j1+Q39jrOJLmNY0N9ZAfVObVGRwGmlGB9WQ2FTejq4IXt8iS675w4SDboNnOLqe050zEZI36cx8V
I0OMdtwlPkV11gYKb0Fq3+O4TOtjYHMDKNSuj+zlKAU4LvaLN45PxIovB99Wwc0ipuE0p3nzNPr+
a1hNFL1t2gSHohHlQ+Dl5damC/157y+gIiJqb5uQihnplGp2Y7c4m6qonM/tTBtqF9hpTqTxiB2k
eNev7sSglRNs21TSQsLzKPzbxf0goj764gmIVCZzIfMkSzsffJxqn2J/nRdM4gIXp2QDqUiXIxZh
izF7I4Nh44tpem4qC5um8KL6bvAdqFsUzpC10xGyH5Cp+VjWuXxek2HcheEa7kHjGBnX4RDs4kBh
sVZXUI6kKZ8SfyZvgubo82gaexM5Hq5kNp7foI7O74bYO4RV7F2LxJ0firyAUVqk8BT982FWRHDe
Q51Bvwyraj92WbBexY1fbqma230XYFtfl5IhlOMvJ8fa1xKs5puZBQp+33bQsrK6b/ZGrZTLfe59
LcLYfJ6MdY7drL61kwYLceT7soz671PcqHsX7/r3sWkHuPhlcBfVKiPca4yGL3wSp9Fz5XfgleZ9
59LbbRunY1qn1ul9maia1D6YfSjCoRU08lEr+jxCy/IMTkqexJbB5cood7Rod4pCf1/C0LuSGbgG
zpXQaaZyZZQuva+qQx8TpTjStsE4fmin0u5am0FAxrXnKqclh5dQwj6oLfKA3E/erjnUyiURRFQ0
2WvRLBP+LGFnPoEdPRvhL6gKkgBPpxhwO2gwEGlGsaKDMR5zxZkeKBoFZbaWmujpDn+ZKF9upmjG
JGHBE9s1bbmZndl+0O0i0JIYIbelXwRwEfvEfS6BkhBX+KJG8YBF8LjN2KD2a9ZgXTBZ7i0Lkc40
y3JswvaF7xv/0lDt8yVD1ja2LmzsrjwJE4l3qYz6E+sqPeq6/BD0c/hOlAjRHNFtXDekkbHmPmmH
d+nCC2pzBn1jEd0uNb9z6qrmpWALvKpzvY+yYKIDhuqu6ppl5wY5PDyvlhs9VPqaumh4N5VzG21U
spIvGdbdep14Xvs+7pPwtkpbYMw6Fo3aLqq7BYFzMBHmgUVCIffJVvG5cz1MTJs0PDgujq3T3EMq
EXkXWS7MghWEw23zJvkU2jp9DVQ4wmhwNIykxETLqw0jnwZApbQZYIs58Tpjdielqzdjl6B3SlfK
dzDZ6VELB+vdKUth/fPPZPAY0wAr0qXXj3yG2HxnHGJlPnUbsfjNh6BFyVH3AFtFB75DH5s++VVP
Chu43NkT1N0aVWU3g61xFikqewosI1ThJcuXeJq+zGEcH/watLBYqpYjy8XlZjQ4O1dm+jS63rwb
WqbTCQD6fphbgKCWN1DMBvbWCLwAETazFvP0Bf5wxCApGKD5dC3gYu0x2RuTUk97b23nfKuGvIL4
FafRfiIP89GrwxR/VFU39z7+D/fOIBU01KrqDuMStrswGNV9rer3kxt+5HEVd/Wsh0/ONKw3iwsJ
Ih0a5AARxNvBKb2jzqZsQ7E177WQwaelDKaT2xIZ6VXRy2Kht435WhHzEoXNKVuI/WGDw/HV86d+
Uyage4Flxp452Xy7pCZ/7B2XbkxiFapLbzlKOyLBKWjr+fpHwj96NnQ5D3wFTnnvC4I2y+gUxVgh
R3kPHTqdy2OZj6B3/TmhJuKhTANAQOwkWxP5cG1KjPTTiZEYd7HpQAI2SeqF+5Q9f+cuqt9i15cd
lPERu0w1k9ysQeEjs/qBClVjpLXQP0WqJ0ItB93whsbbxqrELNJiETzrnlWRrOQqj2FzVBnySTOA
NlwB2KLbTD1zVzRQKOit4+shpTV3yjg7n0+Pg19gCFip8VqUUKxqUyXfc1HgwTwEze1UKnfbRfLR
S8yTGYGx45VLF0wndv1Cz1lM/vrRLVaIvpzL91nU2I8+iOd2DlqH5yXe93gdXhW6C48p2/TV4uBJ
3Q+8iaVfQpDKAbOfkSvl6tNai4/uYr7r2CHs1LRfdV/7V7M3GrDQ6TQHRdZs+r4tP7dG0uLL+kOj
x2ynXC22oWc/LAXRX6Njv6hQZXddrfwnLTI26MhV+9Ev9iIKqkO32OqmMs73goP8fp7674pFfuMz
9tkJGyOs8BqcDHJ0upUTfhRDAI2WGPGRh1jln1N6380QBVgICaW3VDlM3EdoCG0fdDuHaQvrU8PQ
GrMn4dLe5dEMH80nAiLoH8GJEI8k6jltaEOXHD/qIi13oZzHkXy4wrvPs/xNEbJFh4WM9o0l8aiX
pjh6iYshWr08n2FRWOMzfu6u4Nn6IekRtS1e40KbYwPU+yRmH/KeF6OtGYmTyRYFQLtMy9aQ4KXE
+Kasm5e0JmXJDfl/JSGJuHIN7FF57c0yVWvG9CTmQ6PWfXBSEV238QCuNI3zVcAq33IucpvKeR2T
ZdmVNn9yUfLvlsRtifTLyXzIK/hrWhTbeWIpuPWtZ1BYJjUah6I4nzft09qs3c3i53bXK4QCbjr7
n70U/LnzHMSPqfoESD0BMCof3iowZVdzwpRuGu9iYKgjm6y7z2r3S8TuzpBE3zTWO6zeCBOcQ7Ll
mL0pB/WajQhBrJd+c/rym9UIvbxqGXGnF5AVveooJljBPbAYcZv+szcs3he3yTwY2ilKu7zpNwOx
0Mcmrw+0ByTnSgXZJlw1jIvUOdROUuEYd94XBvO+Bovm2MQxT2s6fGUK/ERS9B5GD/4xtdlL59YE
LAbVR13Y4lrEU7OPxfxZ6p4ap7JM9QuJ4CZc/fthjPjflnDcDxwo5ycRbwOhPgyy7K69uiPNtZy/
1RNbC5to/NZzo+sukciysgZbfxGd2slpObXXO20a2MaVRPvQr2+LkAF9MDVHkcKBb3LmIUuLOj1p
y3u7es+T9YIrJjWkMzopC0ggUhKR3K62gidoZ2eTBskRS+Lz99AsZAfAP5pLKOnAzxuRBPmuKtgx
4ylMbhyXS3vd0t4kSkLv723F7GpAgTU4n2sfdravx+gxzAqYOzLQXFPgLUULyL/rhNt8Hd7Wjm9g
7OUzhQf/xlqNb6uMTCQ6lRNA3Xxss5qE42rycb8eYdtPnE+VU39IS/aQwaPyX2f2T6Vz+SlSQXBK
EyICCsFMLakX/qGo8vkaWFDGFeJjMLfEntak9/VN+q4Im/FeMsT60gQmemb6+OTa+qXgcN60Q3BT
9wO01orixBsEevWmfDSgPARewr8NVzjhiezf9F0IcW8yCA29HluQ2txMc3U3zQPZy5ORDFudTu/W
vlFIRlCpWE2W36gcPLWqedhGgUMIpsHUm9rZHKZ6Sq+6IpPbYVw4d4qkuy/bhhvtkug4KOi2kfjW
1xy2ekHn2uoaAeQQtufxQPMR143F3Xrh4L8AQ5/auZjxpF6/F4DcV6aoYZSEadPu0qZBKOEw0lC2
hOsO7u69bR1RHjJgMyZGKmo2pRiY30VZRhQCtR2k1RSHjHoh7kIrWHFtbeW+nKDvKbebBK8hy3K8
4c13P+vxy+u4RphFw21UmNe57u7aRFV3+VqIq8bFyws0GEuLYUUDXpAsF+SDvM9kXjLpbm9kIolb
oVM7KI++s7VhdUs/lu3XOMY6v3HlsUnIplnHp9gZWVqMkPHy68N91akvpa3fNA3nyVKqF9C64t5I
5+tapo/pkiBtHxLnsHTTxyIduuclJLNigHIDzyEarxzdEfOSOQKMmV80FRDF+xjQ23fDU+It622b
TuMmzvunQAx6VzED32IrzKlfJmLbFOfxtVzXk5H9W8dZ32Ux/m0zjVlhsvRt1zU0NX3uzhttQ+82
SNr8Sa7W4fv3Xtq6vV7yYfrUmEnd5W4U37B6JD4eIeF2phPBplMhDDTLT6uiNTuMzIuu+gUfwWqt
MQhsNIGSuYDlbXh7cvSZc/i5B59LOQ+FVfNVPFB/8bLRlgX9SxgiHi7tavZOT+W8dh4Eo2GF8ZQX
5BhV9kZQHFI7Rew5GfVUhGD9UAUuxhuzB0/e1HcgO8WDoMluY5E9l47fPoyyIWJdMsjxY2iK9DoU
RZR8s6neF9IjkCXwP9raYaPyveE+qeTOr7V+l0/RuOkgNmzzLMLqIj0XnzYsSUnLEwyP3Tig7DId
MFGD831cDMi9W0QUTvgsGdIySI7iXdPWeBJVKelylWJLP4P8nk8XUwdzeK1D9ZFpN9PYmkfZJXOw
G+uueFp7xuQ9fAh0hSlC3Gy1m3gmsHHKvheDs6taQqElZ982j9ivfNEOtCSIJxsqP0oyQ6cB72UL
ZQnp25hijT9POMbFCHbhTqxb1xnbo8gdZxfp9KPC2nhPU3Lbjhw2ZqF0ytY5JuUD5mOTVsyqOH4D
zWSW2Tb4eVCiUWgCBoWy+e5UA94HyiabKuieaKLig2QbU6Z9YP4a3pYaaCnK0PdkyfdsdXI+N59U
7rStt0tJyIDR64nz21x5jkbsH67TTvkNrkZgP1dKk5lDdQHjerBvRJR+GcIBKmCHzG+14WeHIR2/
L8ZGiJInmmq156qkdMgWjVzfNDuvVPcRmAgzWmIuUpv35GvF7Pca7d/Yp6xNLfL9OjEYUvR2gQZI
8asM9mqugg0xX8u2H1YkBZGH7tGUt5Wv+mvZoO9vGiKGxAL9vfVuhp7N0O+6l1imt2WcvGc3Dm6b
BryDioDToR+e6rV9AcfFhELEGecZtzlUPuKG2qVKLR9WRm9XawvXeQ7tmzDT6HEjAq/nbNgsk099
c55XM5rLCBN0naNfhDTe5QBv74zJhrHNtpVWya7KopdJc1zGM6LIdjFbUbnDFbW13fNjn7ohqq9j
6TzBOMFWwKrmakr9CVeXKnwzDKnLmT8RkYVLDoNxJd8xxEXGm7ZPM8fxywDuc2zUop76kc9wkA26
pbaIoB6PwU0XOFRJw6mzhjiovtYbyEqEQIq12KQdc0+OAKe7I7r23CkRqNrlpKAb2ZBjJuzHeIlI
j1+rij6hx5ZuQDHrKLCGKVHn714TyTs5b0obvWVug1ySTfwdZcYjOXNf5pQJqMuOz0f2PFh4AFkT
fA6ikIZdxx9Kt/yMrzrpZCXhuDkskfMWiy/FDKcpLJjdAm3duYrmXFfpcGrrkTXTDcUmqiuki5xM
vTuTax7N8WGqCvet7xMnEcXFshWe0+7qIbbwNKlSlzp0b4OJU9VjGty3sCGKsL6bJxtd5wIxwgQR
iLe6YkMwO3dyNN1BCzAhFbO7LQznODcZYFIQwu1J1vF6yC2pNbF4K2V+vyxSb/1lxhai/AClwl7l
ofjoJWfRQ+5/LpTEoYIWHk2wU2zozEHEMnx/K4XEqSpGdCCx6O6ixKFLyMQuyu0n1+lQYC/FIQT/
84soOYzrEu1aNX8ddfXat1nCsdY/jfUZgZz6Ybs6qX7jFYuzT1pRXOtWgLQZSVbYSISI23aPpeFL
y9sKU1A5MnBb+mM4TEQC9+ljnieWeDnl7pjZ+2/1kr9mFq7WLOqvYjKuBrqonpYmHh+GpEQPrTG/
DcYHAYaJqwgMuCEfT0FGkVjG3bLtPM9em9R7gogRcSCWHRHIRO303pduOf8o2ZLBsizIyUT6knYN
/ywZSAkvB5sU/d46+iZS5TuOkK/AXPeOQ1HRGG0PdDoEwXpmYmKshqOZTbRdV0+enJoSdmy9lyzw
PgRNi4x66Nh1dVE7zJ6L4Hou2+ldZLrkgaMGFUJepqQ2SwJyVF3s2kKku2aY7GPby/TkBDHvcGV6
56bpfigXcdRrWG+Sdk1ufTncT2ZG5NKX+tZbMO1InX7rlDTYCfFaWeTgzVCkey0dbzvb8nMKp3g7
aWq50KM0dMcloRrEYSvuEB82HWF52XrryF5+yS2mBmPvQd+v5nY/FiSMFJALaAxa/5EdGEWCN78N
ymY6LXFODlUSfM4YbaOxca4rW9Be1w/pWrzXTDquUt3U93Qpt32VfLMLPP3Yd4hF6rtml6Z1d+3I
lZiRoVr4u+5Tnyzf55iqwkhJZVDQWPvZMB+aHi+aScll68ik344FuvlJmWfGutB89fqmZWp6pVJn
Pdi5wUSiSxs6S4JJM/Dr7bzEGBcSsdWo8qPPlJLGLcZSx6cK0iEtqlUZ8M+KOC4r1scotE8TRJY7
OIjyNl6KBpvZnEdwhvrbwAtZR+GD09QeQ17/1c7ELo6lUNty8D/OedxeU/biRaFCua0qIQ4QQlf8
U3CVg2L1upYcjkmTzm8Wg2YUSGaAnpiByCkFZ7oZCWtequVeREg3llHWGxVkKFsyk+ytQ6b7ID6Z
KEPna5J3KlHJNaP1dyrv3OPEk7kKitIwy7Hsxc2YVs/L0iVbp52nW6mnAn5gf3RK/BBCXzugEeur
483r/arzalPRj1KO6k/UJW+9iiDe2XGjnZ6mZWeCEY053dkVc3dkEOnYPfjWVPs8Q/1WhJN3SoSZ
OVZHUnE0zIEJIozuDMm3qXqcq4Dwv3q6Nc1C+uxcA9f6903s5PuUOmPvTCkGDiLN12uZpPEL5DcQ
NRX0wZ3JSMSZWq7iLp3gFSzL/LYDaL3pnajG7qElCyvrCXc883LoYLEtTkImNYl2d32QzJvKbcvD
yhxso7Uuj3G7jpu0JOIY+D58gIXFkWNlzG00NTLrLsco3irQN2hFOEz0fvrAOYgOtx5hhU3ueIha
RlG7KlDiW5rJ8k7oVb4H5CKjrZ6au8pCfjBJex+r6qXxlvplGQWQ9wrrtqYi4cACkxrIslxnkbwJ
bfPN830cpMxUoXgOcEdhxrqVdYodwGjTCLFmX3XzCY4rHjfxWcHEFOxL5NbydWKV7SP4T68rQA1Q
ccR0jfz3tP+ctPJOmq7e0Q7GN6KIu5szYWhjh2rkYzK4DTtxa8gNmtenWcbOTTut4k04RhZxtiyb
A2w9anGEGB/7QbXYESCxqfplfCZZHs8F7WL4U+lqS2JKfAjbMNjSzlfbaGq6B5nU44dE5vm2aObh
JPIyPNg0bndqqgYsOQZEnhUbWVQAvEcFArzkzMbLQ+xORBJfhxIO01WhxnofVdQ0U+1ku9yMzr6f
LUBh3CS3GdzW5ymLe/CLGIMPKufjMPm403JUFdYRUOAc/4ZytiOjgfojjBi25OGYXANC+Vd5vkgM
neKwf+NV+h3otnO0AVhRrQtO4qDK95NVyakcFeY1EPKe4TYNIFCSyDMQ9Q9mBiEOh+5YWB/VVIvt
U5wwkcyd5ls8dP4ukCPmPK4D6OCXHv5W+tmr3I6qDYic4vSrrGFOjrkmwW2gkNdt5G8dUbuH1THi
OtMdVhstlLjSJPnJzgq9V9/qrWr5YCV0risvdFA2rTH5dDzZ7do6+bHR63qE9ou80j9nh634ROvI
sGXNngYlxotuKfrk3ms0OrNCThCwPexnGbW8LwZolSB/4CIOpOarOKiyXc9fvHYXDzqtscn16jaQ
q/3J5RPnJ2QqF+8j4RTbEXyN/qc/P3hbPspOkE3v5DCHx4lNucAqzE7BF6ohrEEUw67gjC3HhUTF
I0b3EI2STiBz5xs7rumN1zTZ8zoFw5XTlM0+FefqLlTruxKEdwetMTrMa6sxh2rqTez48V9m5P9k
AzAZd7WRnsRqEeLFr2yAdspM3+aZd0ydlpiRKa7craZux3LCpiWM1wRmDRFey6T+QoG4uLKGwUG4
kID8AK55zrz69cqLWE1dDO56dEThEIxZj9jZURNk7FTX2okHACnzNxHQJSXgfFUF28MPhPGgvosL
DVLVh1Z1wgPPaFOojdWyusWu8s1CL5ASFmcVhw2guX7LYLV0NgOFm961DNzD7Z8ZARcUEA0Dw3cx
B4cEAzOByKJf79+kjM2ayQwHBlv6JR5CzB/KzC1XwO+lIswqVu+ruJjjXQ8mlf2FBXJx9TM1wtgA
Wr82yuO/XbBA/EJ5CN/a9aj8oH/yl9oe5jxHG58kg//N9hHO8/5cT8GuyUQIC+i/aUK/Yb+cX+0F
L8MKwYbv+QouyqXR5rrKIdX5pACEJSTMOcyLL2KUxYc/X+YfhIvAP7N7BKWroAa5JNnUzJbnNB29
oxzh+9piit44cLxPTGjCj3++1OV3JSWkJY+Sj82Ba3qXz7NTg6/qtR+OxVTF6h5JTPxI5czooAu1
xndv0elzJV0xnNIQpcfBZZ9Gsgzdov3Lkr78LZCjdMB6Ugq3dQVT6mJNQyavgeO4765JxhMnkvvZ
j0vAwjBsMFD11CN1Lx48mqrZBZuAlPi3z+viDbO++K6VwbXVF7wBeWHTKaKmV1Hb+seMP4bXMyPu
5VDPgav+Qiz6zYUs8IgE8uNDAvz7dRUFUVKIqAvVERpAjvNT4yDkHotizXZ/fsPnh/bTN/tju8Le
VLBXuYHWlxeKar8e3LLyjmPa+XsR5/FNMfbJNRyi7s2Eau7KNLG5BsUqd10Rx3/ZLS6lmj+ub7T2
WC2+Yts4P4ifaFt+Fpi5WYfhaAc3CW78mGnyxjF8SX2ZwQrt59TiTGDnLmFE2EkMgEZYBDSP8zw+
M/Vdj6E7is9/fioXS4y9Q7OHBJA/SYxjP7/gddWZbnipujz5tQ1wNVNzfV07EP/3A6dx+peHcP7X
fnoH553KZW9WLvQsP6DN/fUZiClw16YQ+FgihNiFahC7jgr0ylnWZG8y+frnm7vYI//rcsjdoKwJ
dHn6Yo/saMCjNJriU+BXtGtZOJ+C2p8gUXgGF73RwWQtjPXV6jMX/POl/3mniOzYo5VLaoIw/gVz
LVrHwmGIEZ0o0IF2SwWI0mUM2W2FlmqucheV4Z+25N9eULkC11tORvqCXx+tdLva0XZIT6Ffmwdb
r/M7B0oahJz6XQCM95fV9LvvBnao7weab0dffjdT3LGgpMXmUPg43c0ECjmdv7zqCDeWf39nbEZe
oD0MgxGh/Hpn6eS6a98uwVGUpbxLZ50jZSjtpoRTt81r3V3/+XoXG8WPr8Zlz+Nsg95pDFLNnxeq
BxnWAG4aopxrpllxhe1LGC8HvQ60GwmuSa2xeLNUM2YIkfM31/V/7v4sEt6jVZBvNfyNi43Cm6Nm
FYuDqXuImSn6EAwDbIyjDbz14pgaS3KQyp2HdWryhzNxezPkXvWXbfmiuLtcOubic0qr2Sk89FzH
UhgmNH4MT4plMz7OUrVMucd+HXdmroiC+vPT/92aZWLJN+xLI/9hGp7YNlv73i+ObQShSo2Rf46Z
lcOpDGcVHmOIr7cdzfX94C3FXz7qf64hDLDZl6xiAVnfXDx5xCsiFcxejlo2EWT+sQzjGRWsb+tr
Z0Rbd8pVZ+rjn+/4n0vJUMedU/uodqC8nX/VTwdDEKx+XyQFJsiL8rYq9DoIDU50HyMy3v/rS0HY
DgIPgbrkA7t4qzqpplAikjiFFYibBQ74oDzsZb06HZ7+fCnvd1/Qz9c63/ZPt5VRb411UMZHobUz
btbG0xgEe7Keb7t2gPNiFhVhPZw5Z6Mzk3XlMQg1xpJMPJv3HiqH9HFpVhILEeNMw3VfSz62sNB8
jmtSWRLCLD3PX46M334CkDIsmxtz2csTaur8ePRq3L/LOYHPFwZ6lyYeaolkFIdm0MNfNpvfPSXm
d5TxFH2+1BdPCflYAlkyXI5V6Wrm2emyl1Od3DCusg89heCm8BBF/Pnd/G6Hk1zznI16VpWf1+BP
r2YYBrvYzmanoHSwZcotqFxNB7XLlijbNAYawcwZvk9TPyAMXP5tjf/mixeUAYIyV/Cf4GJHD1Sz
UEfngC1ibHHfnxGm7qZgdNFdu6Ut/3KAnJftZdUhpaRN9mFum3Me7c+3W6HFDvt8yE/Sn5hWTqjW
viJXz97++aleVng/9kzJOXUOSXJdYpx+vY5OJ6cIwWuPTIDSUxAE2Tbr3Psmq4KtH+vmDTq07BOU
xhlXpCC7d3oVPwPKu9eOaYPHP/+a3z5j4m+pfAz7qH+x1Otm8CcxiPCAarB7qRhxY9uhM2xcKxN6
b/79xbiQy47tG0R4F1tYWaxuT4+cHas0A5iT00zn7dgpx/yLotX9S3F1cW8BGx+cP+PSe557pctF
I1WqvJ5lc5wd4+Ga6o13lYT/UbqF+MuOeXka/+NaF7fm5DIYg9wLDsop0s+w32O2L3jETcWUx9Cg
bvzWqC3sCeJurCHvroFX+OfHe7Ep/fgNxnIeIjoB2/P9Xz+svq4K37eTOngCXSzk9QASWEIPWDwH
DEXi66YumA39+aK/e8g/X/TiMGyYRfawCcODqaP1NjDp+jT2stkzzgj+8pAv9qMf94eyAkQBJiSy
oov9wHPX2UwJjJ1mXmeOpRIVsMGYoa1Qb/dtAm9GgPI4LpOgKOzNv9sfqNHdM4ITKLYkUJ3L/UE3
64yLwBCfROD3b4fIc5hujiOQ4J+f6OVr/NH2CIw8LBUkPh8XrW6c2wF14WwPQZwk+BHW83wcoHBd
gx5if6Yzc/fnC17UUj9ujLJCgyMAaLBifv1umrhZvSWGAmdFlcEiLB1bH9vYEjyrunOA4Dwnydbv
w+jWGFiIfznbfjgg/bTx/rg+nW6gXUACH6nUr9cXs17iMFrsYZrKlKq5J21zgBNG4Ij7vyg7jx3J
cW2LfpEAGcpNw5vMSG8qJ0KWk0h5UaLM178VPbqV96ILb9BAF1Dd4Sjy8Jy91165GDaPIu/AhuQe
bP4in3fGInOQ7v1vPTv1JqmX7vLv38iX4/afdxTTaYh5iMhG/3oJx+dqmFN00UFE1i9a8eD7VYGm
n5v/ek4zD+d2Hf7lXPjHpfTla2BL5Drh8E8gvmJ50EeMejBxfLBEYncHq0zn+pj2Wsn7gNZ185GG
0EpgnHRO97OAgnFvRT7COD/twd/VYZiuvUmTVu36o3uIdbfUjFjKxD8HPbOMJ1ux7S3L0JWnVHsD
8T7SVX7/nbFcn23rrH3KZw/hwFBYSXWQixewS4F6MGsXNfsbwxPyOeb5fkKgnjPTYR5/SLIWOikG
waLa68BuvlVYn356wkfI62roImvZ29Wv3GfCtaUTCdPOriLMWHoJrY0MpSEKUjPtpkW4mijm7rpM
BKdaR0fS0DdLFRPVkNyy4zVYqMpdJAgBzZxt0ywnX30UeB8KqpABroCEQnpVpW+dBeTWvm7N0GzH
kAp9s5RKNmcjgi7clH6EF8YwGw2rVn2iAXXfK28JnlOqi589QBPCL8kHBwfDLoQ4UHAgSt4jzg0j
AAOGDpjklF/QXYeqFeG6WTJEFtUiU7b8yr+aaMO2Plg679bTGLV3Ye6q8ijE0D4teirnlRV5xoOb
LvK7iK7W/DIxqb5FKI0eqcm92fr/7ygOHsQAdBB3VYBTfz5gvRJsKfRpDt5Qo6tpiSdBuT+cwp7M
Gmex/3Ya/o/H54/X+1LhICtCeyCkjea2mL7xW3HUiUyq13xy4WKYsILAQguo+/b/fmwd145tWlQ8
SdhR//yc6DWYzWWBOpXMWx8ldvPhWFQaHYGqEGhEYVIcjONgRvn31/0fG6iD7oX2MxeTK6Xpz9c1
o9H1rFRxUv0wfUObTnTHMgfVqsPS9G1STnu3FHj+8zae/jJd+Xr8clhgcGWLuk5WAoY7f740PCMZ
0t+PDopG8F3BSOQUgXdgcSP3/fdP+T/OJZcuvssIFF8jntI/X6qJBDtF5uenNDczKVht0KN9itXw
xucff4gFP9W/v+KXD3fthVKG03bEU8q//HNw/McFhKm81nil/KOwjPlMAxu5mJ+yL69TOlfDX8rF
L/X/9dV4PUThPCa0X/0vX2WqxcSkOHCObVpJGMo8SeiekID95e749bz754Vgg9hMwxiKudGX8270
y8qaLWHDwrXzcTtVjjl47ezAv26Rqq+v7Q6yltD89uDKY1AodFcY02M0YONt0jl6VE4EAMRboukv
94F/isT/OIV4c//wx+hFunQa0BL8+StTe2XZKBzniFvJ++WCeXhdMk1vf5hZ17CTZf8rpulLAHcK
XkuYFoh64iM027XMtM95E6NKMIYKaj0Evb7I3qNVL+mLfGR1a7uXrM60Jl+ostEnOiX6/0z5GgKt
N0c/cs+gL6vHmlkG/Jc7hnw9QsfU4EWIg0KSaIDH6jiACruJdRm/iQbk0qZ0q+wvjL4v1eZ/fRFf
HurARD1zHiWOE9TI26pzu2NuMmaJy9JjPGq6qPwuklSCiy4zNUEnLZv08P96AEKBk5j7Pn0GBk6M
t74sSTEpXxVTNx6T2NPHPMkIEBiJUnAyHe7//aW+7GF8XCgJOPHpRts+Y7Qve3YisrRSRvjHQSj3
QV4LBzRhMfqiANOH2tHE009ofmi0LBjM0vO/v/yXzYWXZ1TLWCgOfQam4uvD1xWL1KbT3pEzenpg
1uVfYUfE007SOkqlyr983K9by3UqS9sGxFXI7eW/prLRkpcqRJHIPMmrbi20Ui9iLor7uHe9vzzv
XxeSwH7hMHinRUsThUv/n09U2lFr2X1oH0tp5/4uU04z7FJKbXcDAiF54sdIPmQYdHjuIl9l+0I4
JC39+/f7X10Hynr88Wyj4rqUqAP+fBeNqEa7yNrgGET50hKeNyR7emeod6sJLdkdoChzM3Npv2in
Gw5+2+rnuMrjV1d1OC/sNnH+8pa+/AS0rfFQcY9iRk03xHGuS+I/dncBO7AMJGryFvEMgupWyO31
izyijVvSv2zu14/3n9sarY0YEMT1AKNVD2Txzxer1BAuLDFxTD0pxt2UWFV9cOuGaIC69NVWWlRI
G4mFqf/Lx/yvV2b2zZ2VXirLmgP6ywU5HrImtofKHPtMcKpQ2q/kGGe/eIaJHWpC4oBxFP8lrBGy
xNcHmo2DU5r+LYuObvHX7ofqEj+YUGMdAQfp3aSd4QBcTK6lXaof8eAxokVEnfvrom/nZ8tJy4eK
Ds0prPyIGIWoJZOtKCvieJ0h3htUhs9AWEJoy1WYn1WA44qiG02O13MtlWFmn+cwbt8HhUdw2ybF
a4415dbWKkbwS7BWGZgCPStzS3eyp5sCRfmIFE7Nr2DZ+mk9BYmIsSKNeYOXc9VhqX9xm2HwVqKK
KrFWXstp2Vv98JE3XJxxI4G/ngdhbRLLfLeXbr5Py6RG5FoFE77roHKxMHBNL1fGZgWsaAZFiJqd
luiOAeTQuENah3unadOyOQwjvVxOLo6VVS5SFGi6Q4OO83KRDW6EdDq7uQ+VaKwC64C3heOwq3Km
lIur5LYp5ha2fW0FbwuSDxwEzuzfZBND3rVXJPgQRqZAM+67YXxaygmJq+46A+DNzabbuM+TAxy5
sdiVKuIIVNmYXmKDJAoEXabVvmU8Pu/SWC0Xx0NJY1VjfrO00xTs8U2KdFMM4Dl3YtDyk8lI+ySr
uTzN2D4JLZ8y46GX97sXYxKp0cPHKM8kY3Tu+4sLu72aI6TWESkXkTuRYb2o/ge0JnR7nezL18kq
+sviI/oq4d9xpYFRtGqj0v7pTHl2lxu//sRqKh5Sant5Mw+he/RrT3arwWDu7Sob+7mDshy/NDL1
pQACmbOICL1prZ1oRvvVcSG0SG5FyCWqqdhS8/A9uKbvt34dh1s/ieNkK6KmepxYIshdMxvvhhyc
BUiZJ7UmA661QEyoqfxw5yuZXteg9v3FxaI+oNNqPfGmnYBIpTxI7mpBFJaHAgYWgAyr9WhqOtzw
8dx9VQXRj2zJxX1YABfal7STnjRCZWwGg/Xu24t1Ngpw5EoPKsFTYccMNHMhE7nhvbrI6XG+Q8tE
fP/D1wY8EXiDLL7MRVKQMmB1S7frETuiwxaeOkqYer9YV94DsIX8LhyvzAevUOF7XddEXPRqEu/M
9Tq0pbhoMGGgyuXpMcV0hC/Tk0Slx5FKLPOYExEMG1avQYrEZ2UDV9qVuotQ4U9p0PI3uvCzttri
Xs6NeRBzEn9QdYkfVZTP+FbacPhJBwLFYuaWhgG/b6OsE9i3Yh6N1TCOREyhCv/lFqJfGMzA5oRA
IMpTzrp/c1xtDnTS5MVK4vxBRSilQT4F1W6yrfpbLlETazuwHqQKiDTUc41bK0ZqgXe821pyyHYO
ZsKd1DFZ9trGOOzE9vhoySVGx+UgxdDRnNV3gGKXh5FGUbehAynRR0zNcvbAtxEk0Sf5g9aOXLue
pTdIKYii1PxUIYtutPXauJTVN5OT5m/KTRAgqgHnJsbpIH8vlLLoUwiaElHIbd0b4viUgC9gvImA
1W37Ei//JIw4pbLCIw9Z5ZSFgBlzxrH7SMpu62WldUART+hP64/NCllGuvd8QfCgI8ofjrbRGTNG
jH+lk03+hJ0XpI5icXq0pRfuSoPweeXWfk6IifHMW01VdCzbCFFn1f8qe1LrnMFW39UVSwgVP4+P
s1tGK664wcZqSbji0PmY6OaT/DqV1usCz/cMN5isPtsfzvYUZgfHkfUr5Wex8yCVPUQjg+uoyVvo
Ioq4o5n+BztcnFnjruHB2sARFsTY1RVBT5EqwWqk/Zsfp+HeeINZV+gmD2BN6SuxY95ULM5N3TT+
QVVDd0RjDXFBI+wlgAe+45PQVnqkAII4O5vD0uXZTVbQR7ZR5kGuBBt3ToQdXZPPBObfQDFpbYWn
V/1QyItEPn4XW237UE9GnWWIX0/BPdmWHcbdcUhJE42IW4V3N9LnMu5m8Lg8JQnx556P32Vl9dZk
4Tvwx4n8PaIypB8QkwHGY2fyZHyK9BI/JeANH5okUTdsjcnR1l5+QJbKH6sp+WFlzbQzHOl7H1vC
LV7Lsga/RiBejoZn75Sd/5nPXM7LVjVEwvZ2c+SgNbdWpqOV7Tb2lv6TWceLLT+cYgifM7Y4ihFP
4KTMIvdSBiAynGLk03gDznkGcnO8VrFjPZYCG0IZTzamNK5Zhb3wMznGwfIp6wNnMnpn2x+f08F2
TqpWwYdZ6ti9czLU36cwa6uf86TtfW8akLdpbKePVxkj/vWWyE4pgoPdtRemGdnaQkO7b5nyEZ1p
u+XWxVq0AVETPc3T1KN7kDA8mimcOSxVpmz23Sz+ZWfuchptTK1hWFc7113aj4XmtrvuR4eo4KTT
m5bd8yWUo+lpt7VBvB27lgeN/yADhlQn8Wcue0KGaFyPR+XW7joJHOddpVBoB34bsQZoJPdtVzmH
NFqyy9KX9Jb6wqrXRFWD4pM2ordpnnPOv7TKtnkYyE3VLcGhR831Nrc50YGZrJ96qtTX2eVk4YKT
eES/dWm17aWAHTGAaAjncPyxuAuJnjIIfzVFSLZOHcunjKoen26ml13e1rf0/agrEh8QqBeOZDbi
UojvaWU4hNV6fXVcdB/um7lo1+NMajtfaQ50kO6d4pRa1PPg6wJY6JwGDzY35Xyz2GYRqypSzg0+
KJqPV6fwxorK6be0/eKYIxFZRZ76nXN3WzkyXV6cquOoHd3QwpgDVTvKhnDNaUlkzeAkr8ZuMV0C
lq32luRMMM5k7eVIsTN2k0Mmq+cv32eW5cGFy7pdpg43vaoB6+Idxz9aR+ZBBnX24sCH3rZ1IgD3
WC9NCC1h7Xd0LOA2AhQdc/0Z5823PIxxvo+Lt7XCKf8Z5j0U0rZYFJY0lZ2WoCGOcMyubbOo7o+L
l/e7EVBYfHb0MgPC8an/3EQnbK+BS7M3r5d1OLjWJZ09IBOMnSLs1x3HcTp2JP5pvoe0DZ+wp/E7
GLCUb2xRTrYJ5JBsdLvgnuVaUlcrigoYP7MCg2JlLawrmy0Qb4jlPy555R5mHEa8uaonwKiJvR1u
Hk3omyv8co22Psy3us0KUojK0DpdOwObvPDFzxHf5mGCxLzN/Guo14wZr/cbDGJ4JrbCW4Aj2LPb
rULgTcdFuuVdFFCviTCrrlyICFl72dJ0KZdjPAagR5aaxj3v1iJeJLfarSsDRk9LrR/gbT0Wff+9
iJrkqZv1fWlc+cqddiTjexEwPhdZqT1cjnaHFHuhLY5Taef4XXWv4ukZEP/4I8snD+cDLfhptRSC
UnbMMNeGI6XtMo7i0pS4Fvp5bvoNWOYccF6UGkAJvkReKqZlzVBXwbFuugAjYDp5t1T5itNUvujJ
y48Abra2GW+1V2PAyaryXAImXbl9kN+x53P81UAqPbslLteyntMmfYy79DbunCdIri6pNiMR3Vgn
OP/lp8n9g3Dpw7R6fgw80kLd4ZqSWc8blXQ3qIDKzdyA8EIE118gMLGAJ7u/n4X3NLnuhvpKEBmQ
kkkqX4rIuWfdkVBjiKlYIn891iGdRu99aODC92H5wHP/MOViWsfS++WI8VvoWJ8RBdTanSZ9Mxjy
qql0KXWUeEX2H9OnKrpHKhvYCSJIasYhbn2XuKRBVn4g17Y1gJlRkdo7cVGzEVa/E2s0qFWWYAMs
DrN+53zzYHH0iV3tm8S8W17wO0ChvupjCH5WfSzYrDDsL8UWWPftiIEezBFp1nX/6o+eAXAxfRZ5
hPVj9O6FicmPC6BjpOjRlvZYWpCPJ29y1uwvbDIR3dzB2xexgRXXq62TXkFe5fQDB84zhdETpdx9
26dk32AGX+jTHYxW52AJv1GQnSkXSHRDybGnWRVugsqyNk7jEVPIE7sDnqPuZub1OKEzDXsWajDY
9UuQQKiaeh9vTnaJ2ukJaAxljFs8Cbv44S8w9r15JOnYUkDqBsKO7DzKOPwa0oem7pstw3wDmsJj
TwgOKnDemsG/eLrZj9LweMT8ZG1Ihe5PIOq1HDjC8uAdZsjnkqmPxCeT3ina/UKD6n60yI82kxoP
gJPw84n5Vg0mXndNhRO5qLE2kn/nLiSGOQN1l2yJtQY98Won86WayMjKfCqLQWRPkSPJkMSuTfvM
qU6t3Qcbu3Xs3eJqmIBRHWARxow3CHvXBw4YKtt0Z6dyHYp126PWq8+pEr9rEZ1M7QbnXjZXKhek
VqtPxSmv4/p7eG0f+VrByguK/IAaGoBxWn5UVvWrdNiA8aqk91XElMeoZhuWJc9nH6LEV2O1Xuwk
vte6enUgiwP12Ixu9duJx50PfXitk/g4NOMPuvwQdjnQT4Mb3fVIkzmlypusZkMbewX0zaNuh65t
gX8CGxK71nO0GI7XyhVnXTonrceLFtU3ph96Ja7OmwQB9joJ5/zNGpP8tcvyq5woegHHyKUyyZ7T
Mf2RC7jP9HLArfBSXE0fSn95HF1NHpnBqoHgCbpse5NiP9v2TYXP12vIHyiLZh2nNomdyrZWyAfr
jbqWW00rHjDhFId6ih6TFoRMGus3OVvJHlpsc9cuYIfTsS4ufVrfLs7yURaLv3Kt6VcRjh34BxIs
hiiCaZWFh8lqXqyAewJdU4Lyai12mQeJLA3yAF7xItYz1r0WZ9FKIxvmhPXfxygcN2PfMAAUYvlo
0shDN5o566ThIkw/Z1vL5W7M6xs1h2eK0I2n44d+AX1W1TlJF+pDJ6PaCzMQF4d1fVV2ib1zHd3d
SWeCBe5w1KdFrY5x05hDyNVjB2Cgv/OCpnwZe5socCtFPxE4w8+qo5qa4g7eeJDExTaw5BEknoI8
VaYfXUnB2lNFkQ2xX8q+3saVvFd1A+ukUz8hcThvXk3EV9uH3kpbzXxAqrofc+etLuV3rlr90Umn
LUSMY04IwQo9ISMNi7jc3nmY6uuPl2YPTUk5m6lA7Syhi30wAsCW/YPVdx7zhfxR2lX508rbn0SA
4JjMUojyfaM2HdbYVRCqkVaB/zAn1TazlxerXSCPW2rfFCxMC0OyVQv+kH4zsBuYOZNEC8CLNsHS
HLRHvoRDxYwxuMd+K7k3BAXYJvAPGNKoTTLLOjVZuwej+hr0wZ1v9fdgxDZhSIVAv+Z3VU+EaYlR
OgdpzGtkhWcQFNw3GvemC8BkZNMlJExllc3JdzR8p7Bk9dp1qF6EjuutlcrnuVD3RrdqmxkSPkPC
AlakSO3HaoA2UJp9XXS3yURFPzrZ68B6t9l+1qmHGbbQFloUMH2Nsp7qyLqvah97KFbrKa3WZiBM
UOkaVbK9q6orE3PxjjIK3uPMQIhJCRuKwg94d/cxt9h+avdhML3atnXKm+mWvYsxubOhQD/Rxz1B
4z931fLmc3/hIZ8P09XdGS2PJgoPEhIfICvgfIx9MW7i7UvH8Azq+tUkRMY05HYkc8oIXtxDzvtB
UIpzEZPeV05MhnOrbsMh3Tt+cxJu/ZuWFuy3Ih8vWahv3Gz5bUu4DJZHyTwnzQUp+e9SY33V9bNT
lDyjwiVMw43Ie2Z9Yyu8Vv/xcm4sUv26hu9ViPxcwyEaXAT2fbxsPSk/kKLs8yx6kHW5bVKfvOic
K+ooxEed0ZaFY31byf42aFPOzbJ57FhNQGOLXSLp3eHf3ATGOheStouJCa0BX7KLw/Q7Xl0qSH/2
NnE0YBmnRePNlAcAB1ZKxRu3LKdNNhaPac8uFMjiJnOmka5ofKnD7iAM37jUR9fvuWqU72UfPegi
uYVY97p4CjJRV9/PNC9zKznnLQl4SXBrL+YUjtFrk+fPrQZTn9Df8c0LiC7Q+LbaBwPNHezab3XQ
nBBFv9Vt88o1ijS/WtTnWC4/l9k/qYn49bDPP3sve8jhaywGwkVTJ1s/Qm57xbhV6jg6AVjEQXx3
0nRHhkF36vvioXW914T2gW0TnsLUGiJ381iT57FaXNhhc/jZIcPH72oT6x08B05+mw1o55WXbRwf
lgqF2etQdgd2uu8aFMfKY0yxtqDLsqHCtGmhHo6M1e3MxrHPoU/YhY/aJH2uVLmVjngZyxgYedR8
g/ocr7VPxKgYRHEDp4PA2Wg1eMkZQ7q1DqvpDu7PR2KX9ZlDGORmntwkZQNDID9Q3lO8jOzUYZys
dRS+wDa6oPCIAKfN4yvBAu0xYRqOACzdGm1CDh/qhDTJ16g1k7PD1YqNPyXq2a1fZGkBoapMzMlY
3MQNmwxDxXEbdu0pnft3sEhPqcH4XS4ZnMyMpwdM8i7sgaWYVO7nML/xTfks5/HoNosmbHzO9lMa
7awsuOulCxVrinfxyOJw7H7adcgMV7HV7KLUfgsogQLe1T5oILgH/QOaHe5EQJd25eC99xD6N3bs
kfsRobeyceeuR7flu2o6wsERUUD468pH5DNbP4bvjjTb7JgRvwp843AxWUImbm6S0AZuMMBlwVie
oY2BZesN6Y09FeuEyzW0UZAoCHkYKrsucH7/DN7x3BmzrQP3qH0o1fWwTPeKIJZ3xJIW8Tw88diA
zVZZKSZ0O9nB0VhWyqVO9euovDeL9ZAiAPvIumje0L8nVzjPlo4b7DWZKmjd9E6PwsPIDQozomB+
skZP3puJgAse6iJeLcbGl58BOFlldunvWEr1rbFwL5DsMT9nAvBriZFkG8yCYGFtuy/eFelJXEQd
0/J1WYqNA8dvHr43WY6HXsB56eOZFCuD50Unjymblj1lEqcgT1erI1oSbgBqTqdD+ux4oM/CaN5x
VXuAm3PLATeBcpM77heXqBiDbSDqam+ziAHlDtslgvbi2w33RhXSbaMZu5FeY/ZdEu4ix/8pHeJ5
bLem/UVoE6PbItsIMTXP107clXFHnoc7dptGVpciItm5qdpw5YvkVHT6jBB4IvMzeNASfDeiiFOT
yg9WxAOzG7WG23RwIBuAGyaC1kkYWyh663NjXRJoe5tlsD6U3zzQUb2jA+TvIMfvp/rqDW/sW5ou
jBUEN5KOVv786VTqzfKgYxXKvWcqe9fT3Nj4LSmBnnNjU0avumi8aoi2IWSgW25GDJESwACFyN5V
B7NUefM2r+cbm/4lBmx4KEa676VFSoPod16bXDDinPrae7R776bqukOm4+kQBb7ez2bKz60mVmvl
1Uw4TZ34azFEy3qSnGRjCtBRFGYGBRGBzsmc72HRPXXg+xzV0dLu8mrDqHwTc7HlgvxMefx7dvuX
ajQbZw4VxXpFzkLh3fnpsvPnfBvlw97uRvhaiNeWKbmJaL161nzhZvpR06Sk+5K0REOjG3agiZWN
91jSyt7giIvRiA17xGw3gj7Kxu4i2FA2FAvtXSMpomTjymTr5S3qbXs7w1yEXGKOhRXQi6jDSyHH
X6oP70aRAgAkTbRzR5rWc3uahpKJmwysczpW3MgocbxN14EpGuqy2fXCrm+Wwlb3ApbU1XfyMZjS
fh+cBsZu6nmPJIgxoWuyeYtWVF86wTikcZLpjSpr2Uqb/GX6l/3t3FWwO3qbSIhZgD7UtkVINmCy
rOGHIybLg5SaPYWKy2RZ9+l6mtIftJEa5MzZtLeD8bHNOypo5Sh63OnbyFVwk4n4Eof0j5BCyRUD
bh9qkX7w6B5xNQK4DvdElavOEQFEtXGgPybMLungzRjan/zOtLOZGuu1GigQ8MR4dILHYIO/V+zd
icU1NMUGwIe5H11jIcqtiZ2m2fkhwjxeI0NlnYgu3QdLQFq6U9inuJHODoe/eu/9abktrLg4DZIl
ykszTgwxLM355KziAUS9x9zituYO/OS2LZBAbcutYy3zxkR4WLZ6aP1PERVqO/vlsqHn+Vol/W/F
CTzIMd23A83I3CphEFLkkdHGQWWFRbqPDBF8NUYDroKB3CV5/sEAYgEzZXGTjRvtH+wIJibkVi5R
LdRlf2Y8B5OWzbshnybNi22i85Bj0XpF/tJdyjqTzwPGr6dg6OQzunfSoVEs7Vqo7HvaEqTApJp6
ZqDVyMhkmPcpxF1MHLS7cRagHItz8FQpeWqmbrIHBZnsPTW5PpjUV3hs6SgPsvb2MLPNJq3Cb30M
hD5R9MN8wlcI2tPhSutwuPhTSNZ84WKCjWkRtTEAHxPaPwBFZ7sIy/BpCOx+XSZTSr5r++q6s7vh
glTv/Ngj2C+DNLJj2HzWtNDz1ZJ5xcZAyMOJqZW5RYcbIvWNyVZHWb+fHPbtNCG+VOZ9uc9m61dL
8XT0IRrDJfLp+MtA3Wepz70hSL/1GCHuSmbbaCy5a0x9xSAt9G7phA97y07eA89adiM0RkOThsma
9dyhTt0AYSObdvSDVw02sdpYSS9vVNDXK2NVlDGkkjr6lBUqwk8Q7MgevAmWstzOQm97MXDu4F1Z
EQxzF5bBvtTVxan4XwfMcgNF1NdQbQt8LbtBLi3Qx5kehoyXTWLXp7mBzFnY5rzkLhncvK4NiZaW
R70ZkPlv3I5uYujkMDyNuTIyma/2uooOSc8EJZiGd2YVwLKb+PsCaL3t/B9LkL3mbk00cWBu7UDd
dAm85bpebuJ6/Cm1161Ahp3JAiBnOyOjPvYkgRFleuSUQTfKOHmVCdphbXbtrxQQ65Jb36+PFmE+
tNt4Q9bEKGQOevhG4pwQT7Rlx3ggGu7cEegI2I32em92XARYN/N18RA+B+xCHXOhNZVkdlWXi6vO
zibGppse6GS2P6BU3IMS9reyTxgDdv2v1mEWzdeOV+knqNa9jvXBzuQu66n640Xc1mPDtbF8zGw6
VU2b2TCi3C10jw9JaBLlxZMf5MgLEFMicLDO3sJ7s4tiCyNjXA9jd8N9Lnwnkocc7SYgRcyhsy1D
zHddGE6rboTrkqNwVaOeNmndPDhheV/01UaEzTP07h2xiAfdqdtCMKfN7PYyRGw3oqmOqg/gUvpb
YZu9jSd3XXOzWC9hV6/zqnyXjvcTOeLR4lLvl2yxSK98hBPRrafpSWugxAkRACNccbqa9maO8/sC
BiasWfPhTMMF29A2DMfTYnffebrErhvCkNK/h70pOCausXRcoRAcZJG9a1ALriCzQQ13l61i4d+m
lBZbIRKJycGCEq27cxHVb5Ae8ZAKriHXqURVNvflaO1n3mZfaYi1hQYPPjy2lgloutIwSZ1X4fFN
F+pR9eK+VeVva6IRk3Qw1rSkp5/3NyqiSotlzQ8aAtgT0BTWleAsyKrq06QtjlaWtZ9wVUzCDr2U
Q5xIoD+8zvuE3siazAns7U2F8VBBcc9H9wj/9cZUBaNY6NowbrmKkil6LBN77XZRvS5HfEDdQibb
mOawyrvhsjRiEy7jssZw3h+04RYa+NNrz56TjpFDZCdd7SJob/QETibTz8gyn1HorukzHFMeQacl
+VDngr/ELIm/vfOAJXGRrRHUVFszgcqDzwcnyy5PUVl/doFzkwMWmrvFPaUAza5A8GNjosvkZA8S
thHV7q4w3gExMdoYh71kvpI53aAB8FfcacUf0kL+Mq5F8+kKAJ8C4DrAbL26O9X0krLJ3S7z9fvx
vTsp5V1J15/di4Sx1D9YUfVZFsWZuwD9ezPuh665jRnUQftNHugafbatuaugzbWzOQ/W9Exj6zvc
ns9wLu/amsM5V9khc4DJMstlHha/LKPB+O1iVQxPbK2fzexdGdEhuLzqLqkC56o0WjZDlL6lg3Vs
WqDKyvPO/ZXaU0dI8RLrR5HoN9y3FFawRYkEjleFHG4zPvc4sTvh9mYW1k/2uq/7dwh3mzoafucp
Q/Fi6OrLTPjodvQd5sQhpK8Sjmdctg+Zjz4l66zt4uT7PE1POhi7exdNy81cN3cwWMo7iPFvbR7y
0AUIAeJxOGaMVWIruvcW7mNzgCYjTc420gU3HX/Z0oDcysfbGEFh10yHMCgPna7t9SyDh8ztjxhM
WH1x9uq2HRgjgsdIbPS33I9zdvJoOVW++WSoRUcBwJo0Dl2h2nC1mNt92zNYcnUyP/OM+Ls8sh67
dLid85kQedQREOeGH01NaMF1UZM0uiF39AWn6Aeo3nbbKaJKAHz9H2dnthS5kkXZL5KZJHdNr6GY
IYCEJEl4kZEJaHDNs/T1vUT3wyVIA6t+KSu7ZXVFaHA/fs7ea1c+rVx7Ozkco+2mvNft7k1vyl9N
rLZBySoocuc0ZsOvKHQeHCLN1igX1RqPyzKRiDgdc+O5eRyPxUVVsSWiEb+e5pBmfpU/ovHz/F6q
W5QYN2agv3jOdGU49qnGieZLx/2lScAGYmbtzDXkLNZQISgJ7nWr5em27h0AQVIrMFryfpOi4tFD
vXLaCSs331eWJj+t0r50x4rcUb2OfU+h4YoZ4bXt9NpY9SUS9NfKNiFhNtmv2B12HmpHc2UREdBR
XTPJ4lmiyzF2qjOebQuOOTFMq8ZFplDTO13BTCCfkFlRYJIjmHIIkO1wgDW4OHkKmCrTQ1cZz5JT
NCZtVBdK5ygcG08qM9alDVKPLs2jAOkFrhZMYVnT4VVamuOBSyK8h8awwqfMn2SrCyhJR0M2B6D0
x5bMugOhIS8iDG+cnOlirXX7kQ69P0ov2+DTeE0kzfiUjBGiVxKfZXmiRa07NObkUSfIJG41Fjtz
XDHMvYsna1W11aMERuomTNKiQhpHkj2bFTAaTCY0qX1m3lDgRidm+k1RMRXDs+YVV5z6nohb/Gtq
4W8ErABUPZeYUaMut1XF7NVOYEV3TgdQL39KI+Q+MeIYrxs4s0lUaEmb7TMCPW2LhI+pM6sdoQZH
u+ZFLeCsUEqMD2QqWqeCnBM2/BruIf/h1t2J5syvtLPebK8/2op8oJD8RANFIAEtxCLr7bpK3IMX
zaDmODLmLUD5ON3QJzGOqRifLeYTG0hw+KDKEx8RTbE4um0NAexYdIdBt09hZL8QDfxr9IqWkF8B
Blp7buehXafw/tBPkgTE+KOOO1C+NkFAerSRTVxAQ2u2BfvQ7EbHFBP8OptCQpo9dnMaMJd2StO7
D5MnThcXCIcOmpOf8mSayYNmXmLTVtG76eeI7gEaXXbUwbkuZgLficjb0cEYrXN0y/T44IWX1XA7
6+y5nEXiHc31Lef6v2w3e88g2DOraLqEtfMQSqbPwh5PdSl/pgYmgMSCu02T/rZkBT4iDmGzYIQJ
W4/+Ajmb4U5jTkw7RD+ZJGZfi0T/MTV9s6eU2ss0uRvM8DYFCXLUWTsOYzXt2O/fypCPpo7FZq7K
asuOcz0xXaHAH4+BbT4g1X5k/8VgM0JpnMBVBsVVH6e3eU0My9CG3jb1rJXXu3ezSONjoXK+JnZS
XdeHTUyV5xtUeolSt2kev7FHbtwy/aXHs0GyD/lBiq5/ng8+mUHeuhgHMkZTVHhsdoOh5Wu26T9m
QUJnRyorTD4azIxzfaJTnxjCZ4tTg6n0yJg3nrOrFIi8j2zyrYj7YG3wyBGbQfwP3Gitc7znjH5L
D4WGG3h7zwCf2LL10FYlc6sbH6oaRjAV1IJn44+eONejXpXbZV4OuRoRkD7eDHb8A+gVuiiw0wK5
fJhhr1B1sSZz7iEvaxbNILhqUSmsdJowwPL7t7LUD4q2lNuJm9mMTjLpjHWc5eZOG+l/GRNzRisA
2OwUez1HUAJ/4UqhUFzJxHoDO3g7J719BPAiUAHbbHcN8zoTsRifJ78JJLM/VeYlcI6DUYcX0xw9
mW5nLSBsuluVgKCZDvdB4DR+qJn9ZQXkn3EFSDIj1BDWjfkalRA93IAekvRGFKiuX4Aa9pWb7MvS
I4iJ5uFa6731KAc6dta0K5GMHDHpBb5tWRdepd/GhA9M5IDS1Yr32Gce+OSO1kjUBDa+G7Ns/sI9
vqqksWfr8vbOaK3HEkHIMDZXycJmjYmlWuY2O8dk0MF4b5tLeZ2IrmOFFHtN8f7UatGh0L7vbAC+
gLlrpwPN21uPZpAEAPBxS7kFmSagKOnYTHLHmgSPb8zpATSFsXU13nm8AjtcGPQAQRWbY33Enrcx
OtiQsbGjZl2Hk+LPLrtrQKrkRxSpd4pKbf5hVvMPQEKaj1J/Z+vxDYjOHaFSfIqZ/bdEwLpXgEXI
mYjuvTnq/LTsL+IKFWxkE2QlNq0S0UFgh/D57g9tDiE1ktPfOYg4bTnrNMmeHFqehAV1t5FkcGGi
zMCxeqSKS1dxIjeVw4TKIwhDGvyb5WVRdXddpY4TuQBtrF3nhnFdzwNFUf8CPdveKLWcCMVTL0IK
4GA8tFSFbNrUOUs+hobmJ6Uz1LEwkRl7w0jhR9qhHuichDh12KxkGa5Lql+fs8KVmdmYGcrpWBTG
W22YVzUgxLU7RDsS4Z68drjK+4bx/2xVK6Dzm9iLiNkrvD0xtojJGcyI0aGGFR6nhGVMyNJRnYJa
Qeysy+5CY9a2bhlTorQmcgyaOLTnbheCfVkcsFubxGMsWemud6PnQE9OBoHwpBorNIneS+3STyR0
Y5cypN1FaDT9klbbvXL6yW8rc9fShujInlvZc/gnKIvLHNg/ePkWoVrg7DhGb3X4xqsWZTJq/EsU
1iSlRRn/JB8RUtaXGLKG57Af6j3BBsxNAgnz3HLINmuKTTc4b3ldXiu9OuHr2HeWfsxaVgOAfI/k
uqjtOBTE2wojRdST061sqvJaAOGl3Vc+VczIgsz9UTL/O061uFPsdCdz1N6Qu92ZXvPDUPHlkAC4
zNPSuNXG7MYd2l9IPXkDPepEaY8sd5P+XIj6phc4vekBHAc72E2lcUFoVkmVOCUXpYjuUf/1RMYQ
kd2b2bC2lbbWSpf06IKPhVFsjiY4fM1kmpE6pkv0xsBF05YoIFwuoAxnKpowrV+dPqlXBBBw6gpk
/KcFJUZLDnNuWpuXGQ0kZHEITLIp9ykyfUQfN1Y5EsrhzBtNk7smMDdeVRWUFQQe6C0bay4oecqw
2NEkJjlrqB6hRDMWaOleajC+5wmNNrNytTMC1B9opAnHshO/Us3SwPGGeBO7kd+13k808bDzldGs
wyW8q7fL2U8IpN6rhJO3B9eoRjGzGjQXomD8bLbFtkr4vxR9f28VaB0II7KWGihG1eGGazMtmKi6
8noQBpF+eCgwGa6Xdh2vCrkbo3Ns2hrSMKm63IXBD1vbQoEAA9TRs2ts/4SymcPtWBrY/cFU79LW
2DkRlapl5t2iJrmHVHKbYy3nrgbCl+DHVwyRYDhHCC40cVm5isgujXLQmMvXMVa3fa69QkotEOjg
QXCZeW5J89mUwngr0b2oaHgc9PbPUKf3IP4i4uCzNcn0m3Yy/nSC2W1oeuQ90zKMx3wf9S3AX26s
UU5PfTYLtKa5twU1TKiKqQ87gtC14xjTayjgGEEKLx9nCfXCjIuX2HJ/Cmf8zRSGlw8iZd9ROuud
fV312fQkgvTQi5jFuc+e6VuGC/48fJnRMqysUb5h2i731lQ9w6M+IOB/lHH1Egvr2HnFqTHtvVTx
hRuatxwszN1MC23ZJ/fYXjj/T+U9kg0OPYG4l3ETUpYO+mXQRrvQc48Dqy2ntOIQC+1WiGDdtnq/
gr5Dflxf/A0m9UdwT7NCIijqh62t6bduZwMJkIfeqkbowvQvqtrZ05RGy6etm46pEkLKl6TxWvzP
CUYnClu7S8p1PCZ/4iV1pEnc7JImDoFRUjEhFQRjyrRiSYEJsAo0soDEIjjWaiNFTxuPux4Qehxw
nLQdY+v1IyeVLLhOISSuZp3zJZl8a6jhyA9Khspl+jLQeJuD4g54FZIMYrdxUkP/DR/jqji2HlUN
U9/DjED02uzUA90fXwOAsy3HpAOrjyij91wib/rmQu/6nTEbtFbqEa3aaB/yVuyJQh/8wCPWJzef
28A+1pp77XE6X9mTs59YxNHwoL5PdFjeBvT5RhrJCn/bRV02G9tEAm3Qm18nZXKEWNBSNCEzskzr
JFOGVqmDfGJOp+eSAaOMspOwtBO193hIJO1gmhu7fGIi0MmQzcOYknpDo7VDl8iClqZ9fORkOPw1
45F301Thz9ZDQFFbKkE5bt7WzXg1xCMk/yFYYNCIFBTRaCUu5J6e8UxKwWkkN/6mrg2IblHM7/Kk
nI4jOXt+lWbOtrS9hqyvPmDoikeG90IvX5JaOtvIyCrfwTX6N6wy55Rinb1VeoI2KQvvSLKiKe+N
NfNts94JxwjXRD5Fh8Dykh1k+fHWU7G6RInWeuuhoYm5ghHM1MLo8nozFmTzhLLicI+7LUEjrF8m
eoEnijkcPLqaLlfIqPNgOfVwT180WvehKR6cPkiOqVUgxawR6EWmWT1Gc5Qdhq7tD03MUaIymxb+
eU5eXwq9wuiHhNz0ri8Qa2ZFhRK7URe4ZkfLd/NU/a1lyHkrDRlylknxPCtAEVNP4FZXt80usprq
bxGg0l7NZE6RpSUC5r1OdKNSEV7HZit9DCnJRVqh1uaAZeMgA4cFcRo6hj9GS+8MkhPyhNHZVBQv
2zYY5amarD9eThSPG9FOSXMg/2QTVlco9umTNfaTK/N2S6yLyLhlDTJSEaot9tfWl8T+QKnvrXE/
GeIPaVFEL1Qk8+pD1fJeNWPjD3IgMLFb3AlN0ea7uiGIjVWBYbqwi0taAc6mpM19oClZU6pHPeNC
xIy0EMe7lIHMRrIfApQawj2tI8YVWazAqTS2d5dMHm6OpmpvXCQL1NJetc3iUt4qvCxbpazQ52i4
ZMn0i0Kxi1/suULsMPRay+4RsTRZDNnWoUSVR/tJ3pL011yA5al/5DEwMIGFnZezCK+0mUEOxmUy
sVLYtCtiMpGSWCnq36Jor6YkmK+cfnwZEz29dEThLioLar4onZk6WrQ1TVnfwDgZrqXSRs47QZav
6JGPHPxDDlhajHb6fWB1LAOOjSuC5zqI2rPhHnV6omtcXQWrYT/+0VLM9bDS8q30sJ/lspu2YpgJ
aYLr4D725JHKVZcjldZcxsB6mtSvmrLre8EQcht16s4pmUEAGpov57IK7iZ+w7pMY77er926n72b
DjQHaVouzmQAaOKjW9UNbRb2KrEOrUkHe63PGVtIhllf+InlyNtGHzNxnLtQGyGjjuY3EIBzM7YE
bohVVVi6JTwL3/DHyw9pl3uxq+uHWKuFH46MlFiwcCaChllPRqR/AyA6cwLT5iIdGWKIlC7OZMSf
H6+HhBukf2JZKN0jyBKj1i9PF2hMtu5GcLvf3N0zR64DbxWwLJZcXOeG6ehnVmhvnCuQUX1wqGm/
XFjaRJDlXDLqwqm9saG8/GgFo6WvH+nZPX2/qADQYeFEtjEin/nrDfi5XZ4R7ikti95n1DvujzkV
jIMjN0NAn3+DLzijWbxfD4QwQBIDXw5X/HhPm77Ct4UT/FC1o/uUoBnJ9mZNs2j79e86e3bLdXhy
WI2hy0ibXeLjdTyzEpQa+M/qvBqf0HPasGQzOlWLZuD+62uZy7/sPy7u94txNR1SFKZqmIAfLzbN
bhdpEWlNDbuI8rtxSq+GsWTLN9Z4qrq/cWdQMgU8+HsgFc5F1qj2T9VHA42EZMAAhpaj+NsPkYXu
PvKmVxqv3ZHU0xaHoRV6t+gJyQWMbBIA/dlr5tuvf8G/7hZUL0BbgGM9ee7Cd1jbJyvSPQyfov+T
EPUV0d+ch99BFhHR8fXFzlaR97tlgpBYKB42zv+zR5MaMXGXQroH9AB9cSyyRiK7toclX8uc/xrK
7iK/QknRr/K57P63j/r96ixdhg2rwTQwJn18VoGbINp0I+8Q2aE6sWxxlbjgcBVYYvqG1/X5Zfd0
g/WSFx5ANfjfj9caEvJzHYBAB6Md5eM8Tw2j0rCtvruj70yCjy+gB1J0WRg9b8lSOPuKEcoWYCly
++AozuK7lqYSKH2N3NF1nTBU940qlL8QkJe1rwQx4EzF0ptBDI72E62w7eI0FoKBC7G1RIKQ/8t8
PjNmekpqbv7+r8+fPxZtLos57G79fBepeH8De0F62HbQ7JpFjpEnWneIiTrdEsiDkj9FtGAqsoW+
vrLxvpx9uFEOTSHi7EC7LhRz6wzuQDNXEcHGpE1TenAVtZN7bCRJ3uT8AQGLPWRaftXX6qVOK4sJ
Ja5ELD4m5maO2TYohnwS5lWijPwFR6H9qA0EVq5l2NGXFxgg2Pj1gCJDUrs820PvXieuRRp30WtE
k9EwCdWaJ+iRbJFFA0JJHUMampjWuMpIqfJWjRbNEzIESdKoSDm2kMM4Trs+btXPxEFguE91hmGr
tpgCgufa0ht8xnp2u0JRBoTXjHrzOIdam/zQC7D7TBMh1+GuNfobNh+CLVEgk5qie/gXme6bry2c
6GQlQ696NInOzfcJ4tKImJ4KxzsojoCRrIl5MSRIaKt3jakRUCnFhHO8KIkDK6lETwrhfXhdpYyG
Zj3RX0WZGafcapxF7VoRcw+3T4D0aJtTh4E1WmssAnS7VdDVjJezucCbVXQ/66mlSpeTW5GxKhxi
gzGGXagsypz1bPVTc5BdEh97ugskTA+jea0nQ0aSXZJQdg81agif5YMnasKmf9NQ4xaU38hPCEoW
5gt/S3YBIa6kpYCB/rKbe/XWTqacNyDSqpsJzd/rGOj4BWE74Oac7STrN3Q5m3TTVIrxeEe69kMR
9fUp12Sb+HbWmIsUedSzjQRNcFK5QsVSiCXcBvshpklcOa4ipCZP7zSDhIZVARWkWwm3weJtyRwS
uCJTK1rXAmbVSjPaPF+7fe8ddUo723fbsPlri5IzIyEhw++vv4pPJYBjsfF4IIt04JWfiBy5IK/A
IlYW5bBBsmiWusll0w4lp4q6TO9bhDTfFHLvbJmzz5B4BjggPEKqHvvsM5RqiuQ41QFWhAzNBi4g
YkmtjpFgkAfQLrzemi7Il0MnH49x9urEbXzvxqH9MOC4ILNUjsFFHWf81zSvbfS3IsBhLpDH/B5d
M/gGW3K2PboLsRWgMn8sSnJDnjPV66h1RpdFce/MWrbX08I86eW4HE4wjn39ML671FkR6EY9VRPO
yf1cp+RtRk69ndIY5zbhWLuvL3X23P/fr2IFptoEc3nOniFEwy1RwDuH0TKrC3oC9c80ciXBpA4C
YW1oTf2b9ffTfsib5gqTctoBlEqx9HE/tN1mylzW+gObPRBDWPhauB3jlm7a1z/tHVZ89oJxVLEs
AD6mbfJTP14p7Wa74uwWHPJUG9yV1XuLvZA1vnuMAhwNTzonvhJfb2yo1eCmOYcvItjcla36cdi4
wOofrRQciZ9JRwdB0ndhtiJaLvwO72yePQaHDAuygDjSWAaIN+qSj38qsx9cwwT07DHFyXYxE2Yn
u1aMd4JxzHJ8YYa61Wtgehcx/QosVs3UjaR76oSoBKzb5Ln207YJOsxlWMCdJ9HlaKwjbnW28qqe
s3mVdx5pnURp2hcm2kt83Jaou41qaCAfi7klknkiH/lnUdrzTxch8nfsxTPa1PuvNC02XBP2z3LC
+fgrde5CSxZpcojMwWmOhr04QkE2BC+2iTubzleUFRuZw+T3+7ovtKMmcqKfvn4v/nWv//NXnL/y
2ZQ6CqJzusdDx9xL2oX1ECDFMU6mi7B2j96Shu3X1zz7ov/vLydOg/eR159GysdfPsNZZMHwtH0y
6PQfq5zAedXaV7pran++vtS/fh5aB3IXGOygrDg7n3OBKbQioqtyk/bmWCf52lRu/HsIAizoTtNv
vr6ecf5BL++uBZuc+CGWJcM5W60Ie5vimpMw8xL2QMwtzCiMUl7QGrV8XKMWM9/8Z1Nn3R5JOu60
1DRIR9YatJU0pjBWHoKcedg3t/xTPfz+dzmmycmWWu8TupeIw8Zog0gdMsAsdxqRhn696KwqEg5X
Bdkfa8WcFTFHG63gq+pIAtK7kViFNSNwDIFhafkcCpJtO9Kj1xJL/o+nkOUPBOfLlqtz8ka89fGl
ABkfty6uqgNSD4Q+xAIgRWxmd96l5Lgn32wq/3pMJALYOq8F2Qn62bpbjtES7KWjwEQpzWApwVqC
CgGn0Hc3/l8vu+sZjmtAbTdIBPj4uybXYUGtEw85cEpTN0aD1ldmsY6CIP/ZdSiJ1ISaPepcgp17
sWYMT5uL7XVXDuGSpTkeSkYw+7C3q8PXL+vyLv53S+CWc9iwdWyK0liYfh//NC01zCnrh+BQ0RjY
mQZzeaARI4QLKhDDivDPhXX7DT/QWD65T1e1wPmZlrH0zs6+/i7JUrDdbrA3+xJadY+n6jUbNbAw
UJ7hDEQUjhCvTFJnoz6KEr/PhbjWcdjOjFJtC/P4aAO4GMvcHb7pxfzjYQFH5RRuUPcJDsQf78iI
MZsVMQn2KourB8Z+qbvOtNG7lWOETuvr2/+PDcDFI2MK1glurnPW+CGvphhMvJAHQo7ftfIBY3XF
8UZH/YpzQB0L5A/rdABWP5CyVHzzav5jbeTIR8eU8gO83Hk0BrG0tUidliZDMBYX5Zz35bVWWWm1
H2MvyDYjo8TvzpuffjPTyPf6amno2eZ53dgIHL16QvYPWZD2yrVa06e8G7Yh0u+rchhv3CZn+Jry
+qdj9B2l89Mv5urUrQ7ZcyahYe9F+H9Ahm6VufDrYvvgNSXB9K7GSlaUzY/WNdS9nqTDN+/6p1VG
LEcIDxwo99ih7fHxdeq8vIDWkdDayyqCZ/qmcx+nPvG+wxq/E30/fFPLhQyoUKQpuTbEzI8Xyuyg
7UbWngNN/HifBsgJ3Sg17njT651LosBN5yqNobQy6PZHck3Ys9h8/Tp/qjCp1/huLNhDuuVgfzjb
+tyBM5yGu/tQOAQMBXN43+hmv63jgAElMFZcrCVZXfja1Rre0Q/ST2uR1btcVHhY8jrxFRn3v77+
qz6tcfxRtJporrHvoZw8+6Lb2sGuxdMm59i7wg7WrhUN+81U4IEebSPdt+E4ffNh/eMlp5YH0+/p
CC3N84ArGfUZbdwhPCJKYwY60vu3Zsx/q6TqigesYwY3Ycq2ZdQ8DBX2gP/9J1vk4DIK8Yjy1M/e
usYLvLn16hT58hT7Dg6vY1zB94ujEbt/3vixFaT/+5vuMsgjP4w+oim9s7WsABgfZ3UqDlIfNDTN
afoj1r3hG7D1O1n/7D3n7aKQI8GQbqlz1j6Ey6VPlEnikA6wD58zL4m1DdCQvL7quwhZvUed/dqY
7YDUmTUMNV9iA3lLxmSf841uy4TQSSyQWTtuBqy9IwQyEdDVyTLE8G2I4bJskgzDa0JAV2bLXPum
zvncceM7YVYDw1dn0WcjPHslzYhAHpnG4uDNbi/fwjmOmGZWCQIexkwS458RpqsQTBcihGnqWoDL
7eRtlTT6zs/7aqz2EfGvb3jRGPUmGDLLzRyofmbiKMpDmowaVkI9PsVOhm/QI6q235hycq7b1goa
6rsxA2ZqO7hKUhO1gR8MoftaJUPwCkqs/xsPBjCOKVDag2bkaU0jT7NOKBecv8iPm9R3ACIsX3aW
HwHwa+YqBaE2Auw0dYFDdrCvG6hx914Z6TeprpcW1sF2wH6jBODGvpcNQoFAn3/3s4DgbadEMznT
kdRmX7XFtUF8xzasuhuOodOGYAQ9/z2mmW3ua89oM8SWTfCSo8MCWNCOP2Ze9NdyzJpnIp7xzRKH
nL6YDbiePfItiZJId7J7wvTmJdclki9eEjgL1yQs5s3Q2ih9hlzTf9WZW0tWhTZ8cJrJlr4xegIa
oCMRsAqdQyZclwBFXqMpaJ+RN/Ccirl3urvc0Ur9ynKHidQrW2/xTpSV85iP46j9LgRe+eVoNWdY
jewa0IVbbRqlMaGsFce6wUn5n+nOr2mptD9xKbMzNRZGH4Ks6+yujnUM3x1RauFllU64svJC2CSn
p4plTNbmAt+jxc9xIqMrV7pFj3oNjOUFCo0qWxvIP0I/tacmgLg4JaYfuSmarcBh/rNFTR/W/LuQ
5m8Rn7WXHvq5+aIRVfRsy8740XWxeBgEgQvfLJSf92MK8OU8QhnqoZc9+xJ0h1EUDXZOZxKs1tQG
2NGtzrWHbcWFr/NYFs03n9+/LgmnGXw1n7vBGfTjTunIkmR6M8X5Yab9m2OK9hEkRHAHEjA8OROq
9W+2xc+bAWRahwg6MhVNyz7PbEkzQ+8TJcn1Re6x7yE+H5FmqX2UQGyWtb1PkwbLNGSQldW13f9+
hxkMGy6zBclh1Dv7ubkNLxdPRHegGS3I/5oRspQTRhth3Xq4J3b/69az/Fhm0Qy4bdpZZ3WIqBqr
ixuCnOKeR37VTLHr+Fkz1ycVJf3WrpLAvnVaogm+vu7nYzfHGEp/TpDwD8Bnn50ei9YkczVMk2NB
RnWyhfHmrkEGa78WZu7Ctwk3TZ5pEnaHmHdAChZtLrXfnV4Y3lVCgN2wMbuxvYk8nXD7b/66d4Tz
x32LfYe/b5l70eQ9z6p1VNJrFvzcQym8XOxbKRaXdoOI3YxCAwlhqwGklHDD7pzBQ3MWdFSMADVm
rQYNoCdXtDaii1qbSeWYomQaVuA+YdI25FcNwODa7Cqu4ZMgwkSrU2etQOoqbNanwVMNGWkIxhhY
DG5EW2+uyVg3NZrYKdr5hKlK7NIXye1+XmX5WL71+eA9gx5zHL+Y9R52y4TAo8PYzv3yvAUE2rlk
+9KPx3ldz+1bwEyn3nF6aT2/jWayjYPQVTaalMlCMYWAfNp2ghZ2nqBEIi5mZpxhjpE2Ik3EBZYP
TucgBLRmJNk1rIzR5VdDHw7Li0L22Wuatyj4VW7L0xTVCw5wdqYJW+iExHDOXTfflm6GtdVYgKMr
aixal1OQhux/aPC5D1aDGmZUHRSkioacuymxA97poW5ch9VoECk/yxJ6aB82PjmzpNRoSmnNDpwX
WQIGqtabeuizR8cZhzcA0DQRTTN27+y07F4d/Dkxv3xwbqPICW8wQ0+vtZygCySRBm+DMUx+wpYd
4+DJChws3uzMalXPXgbU12ABD8tmGMA5Q+NchY1hEGXblTD2+AfOE67I4i5hfPZbyH54GmOS0lY6
3RoUUB7icaCDheH4o9HcJn3yM3faCLGyk4mHLlUNNqFh8VSoxWpa2zVNKSErA92Xxw/qZ1RPoEot
VEdarsVHjsA7L8mwbSYqZ5vkVUEOCjxHmOLYasxjeh2f6oqehZ1fUYq+S8YQra2wHDgtIn9MMuBy
aq/l9MzIjWaxLOyVN0YVmYRehBq/YqO+jN3Y7XCgjfPtXIv8dZ6AVxN74yb3wNLSpyHL1W8qQecY
6VmHOdaTpXNoBtOmjQvmCx+XAQ3EyzrT9ZOQgBIUBb12D4sFCjKQM6aPQkNXt6oTFisfVAcuERX0
NeQUFMebgqoBSTxgIPubBpO1VNlnn7zkIEY+9dJK+HS6VnaIBEmE1gFRXol0MBL5j6Ci77bSUFrj
GtE8e7qpQf1nlyB3xS9Gm2TR6RZf8FqxD4c+ozcMr6hxFlsVPrhsR+6JYV5gKZ4vI8Rl8cYrp+bU
FoYG2RrgoAsABdzI767BM4BNKG18PCnlayioBBl5ZgprEZKPogvip5y2H9/pHApADyQfgavlAUeX
BaU1/qiwZgihZVb2A4Wo3Zy00ilNelFt+eYg+fldooAGDBAE88++cRPkuSojTEpaUW6vM6+qwVE2
FJ1+6IT6dF8iUXvSpjxhnJpEzNeN0lApZJNO779bb8/2XNqIDNBQ07DrLQOE88aWmyWqryh8iFCI
Z3cXK6D+tJwZUval+IHunkDM0qnDfhPJCsytEqq7dmUmH6ZCV/GaaIsS424Iiyig7IG0bsQ9ij0Y
BSABceDGBwSYdomUJa+sb7bsMzHI//3jXY9+AS25Jc3zY4USRVgKWpO4Ys94M5GNXunpbK4LVOGI
2xs8otmU7FSivtm6/3lZjkfS5d8N3vFsB+1Br9jmnKvjWFT2U2zX5qtTpGKFLZXSEZrVok+yd6GV
fZf4cFaSvf9gVxBfytAHrsd5qjcwir6GTdoe0il6ROXpbBnWWGtF2/wWTdj8Ta1w1uNbLkfFafJt
CkYCNIA/3t/YLrsurRV7McXR/UjDad2SvMy+uiQPfL3zL+XVfxaB/3ctl/Mq+opl2PHxWn1bJEzy
e2jbnlNtvHwAllK6RDnIqW02wmjTXU7sxOHrq561nd6vahu6MBz6qHT4zq7qUtUGpWfAxauDmrOC
MIcfUm+z76JKPj84h0tQJqIEJMbhXORVI6qoEGDYcPwta3F8QUJHYnkdB6TODpC2v2ls/OMVRb/G
W0Le4lJLL0vuf9p3xhwArkzgKrDwwkfGEnIAupIerGQw1wmGrxdcHsUm01kTv76jxvL2nz9Ivg36
R+RNSdzBHy/N7x+NmLf04KWossumAX8Ig3Ud4+Cg2gyKtYUPwa9G73UqsS8vRQON6/67wOfzTt/7
s2X0SSor9a7Oe/XxD9GwL8ZB4i6fqZLH2WCgi/MRQ09ZLfF/hAJwIh3Ya6NBXHvQ/hHXDP8fMXVU
2pJjDWJQdBLLC/ifBzFURt9wYMYgn5fylIIHButS4pqSWffsmu2Pr+/+5/dsafnQWlyGFFBczo6J
dop8OCpFeEAEoe86MfNSY7sbF88Y8hVERPDhv77kvz5cMJi82DpRS8I5+4SqtiNVCtb2wZ01saHY
0q5Kiw91LvtuS+/wgVGB/fvraxpnJcP7s13a4oTfsAp+6hvSAqWJiWDo4BZNmvwyaSp40E9mmgQb
7GNoQeAsJ1s0K92jaivsq1Gq7AgiVzFdNcrDcWB6A6qPr/+ufy0n72IPXE40jM8PdWOLd42ueXqM
igCRuzQ6IOcS2Fb1TRPxX8+Zt4k9gKVZ8DM+vlZidvI+dio6KMS5RD5IR3T4WDu0hQI5ZG8gjvLq
m+O5u3wwZ182ADEXEAzHRhfJ6seLQlB0dVJK3EMSd/WJcE2q4Fm1sriKpZHdZfbEWL7tQxFutDwO
GNbSvHuwyNi+FSG9PArJYqK2cs3mmtDNAfSNsgmKHvv6LcZ6Dhqyq8A4YUGixNflvUoztc69i960
Kh+HWbal4XTF91RgcpOD9aDCHFfJZBiReUlbonReB4D5KBRLDTlcKUb1PBWhO6471F/6xhs8XMsp
zSiFiXAA8mfChvzV2an5s3ZdptAkUXAcHvquImbDwq9wGtMkfx1Tp7OhDznRo7pP5nALBNDcKmDN
6xhM+M7FWmutSir9u2i5H5ZQ6X5GcQuPyuDRbJRmTH8SU0lrUwDIdP1A1vD3q5LDDgcMYznHEs1y
FSSzKHeZSOolmzMM2008lK5c/x/OzmPZTWULw09EFTR0A1NlaWdv5wnlSM6Zp78fPhOLrZLKd3B8
Bq5yC+hevcIfNJq46M4UqZ5tQi0vSYpFMOv3FX310ez7YdyAeEi+Zfn8bnO3e8zVVD/jNo5G/oC1
OXKeOnSZyRyM8sbNvQRk/XcY/9qMcxrxV4wzmqZsq1GFp4nJBCONWm3HHn3gBtrrdgxmFgec5C3t
2E8td926MKCYktiKja1G/zRUIZK8GmzHXiIc7HtBs3ZSFJyun81L9wHzDRugjLC5E5YNng7FKc3U
SvcgY6d9zq3oqEpX7YcJgYkyQVW89Dtk6sefhR8/YxD2j9nqzAigtQXagaQCEOvyPurxeLXiuNGP
OcKb2L7OJpF7flTnkTSiYeTrpRmvEWmW8UrrhPXjxvMvYibr0/BhuEMVSPvn7X2oLFoAivaaIK8S
K9G76pGpbf1hJHCoozCj/DR3pdDlKZQ8iNDPPDQkg9wEoFg49oq5QVbcCCpvZtyzY9qM6iEFA0Ym
luhxQltitmjLz43NGAMtx/iA5S0yl5WvDkwEtLUak3ynhrJ/nmYyk4NuCSjH0D9AMMzu+O+Waebi
RgPrMONfGDTTaWVGs8R/lYFCObMN3aNTtuqzZFj2lHpZvEUVpj4kaVBum4E5wo3Ps8ibmO4rh/05
Z2tk2tBGzk9R3EDsKdN4OvasOOEjnA2//c7hVRhjQ+/acIrwWJlj9EwJD/VRN/r8ayurvNkFwFNu
nerFVQYqh/YkkzmAB7Sd5XIaKFC8GaXC98hD4hw6V5ChUawXu+tPvXjV80MzpMLPnoYrV4u1uFKC
SQJlsWN1bJzRPNEnrSEKJvgst3FyUoOhoHP+Y5tZgcVk1giYAFNqzsQS7w6Tr5rQkNWP9AY6qH0G
fEOeE+e1r6Y+vNMamAwo1NSyz79ff1q1eKksDWWBybPQHXrcjH/PvzEIsWbq9HY42pApHKQCw/AR
JXhm3wh5aYkNwNopIjS0O+ZqSQvQpbEN9LviHujLCx6CzaMzBGb1OmZAwNdh2lufCx8zyy9SDcgk
dK1doL7jdN730iq9+DkU4yQPvihCGpiOkW1L5Q+o/dgjRkZ1hPEsBHEa0agPRQGTryKSz2mVl0iz
4ZXngqiQZY0UEmOidRDEHfJm0oKy1vVolq27wMD5LoLn/pOUPk/2ZpIHn9tcgAPtIET/loWpfchi
jLLAzB3apHyy7PFdns8Qlspo4oOWKJQJOpIG8RQhetivua6D7BgmhfXVy6LwFcl/mJKlNKJ857Sh
3j2VPso6u5CwIo4tAp7x1nRLD+llV7YHW1TI+boZcOXX6x/vzVYFg8FGnYkfwCGAAp1/u6bElMKt
puEojcqEDqGcdVkjTxqFCDfU9gB3rUBh+Pqif3APf+VcigSPzhjh0aU4JSgtihhwqPOpkdMxAlbq
bjAByjCZ61FdWdXGlNLo0/oMwH3Re7/TRtLFshzNSzf5GEYfkB7Da1wEba1tGtm2SB4NfD7kJN3c
Zr7mOV/MQTLOTM2spLlooApApx8JHFd0drWi1U7Pj2sT57oGFne0bqx4VsgNfcyN/NyDI4rEDvO2
fPLBUeRQuFeGXbY0ZBvN87YAxuhFYi1oIiLQCdTmEKDrYf8z41zZ6Ho99k3flBBjU/dDFyo63XRK
EYq5/hYX2TI8IT4bBwrihM3cfUkaIoFulI3hxNGqZIPOm1Z30Tqb2V+oBBouXFaHrvbm+qKLEnzm
CtE9mc1fiebMHBbxHO+HOTV2HQSNve6b1uXqB55SyJ0jCKuvbKMLJtSpevergDp7a9+85aoAGKXi
ZGsAxaYeXOybXiZJ3UywyrCcTLaaaz8WUZJTFZXHsH5uNYQBRXawzPhzg35P1ek7LUke2tRGibFZ
d5xsTNGMH7M/TjykhyIYDsiCUrUnHzQLsS1EGHxVv6ihvwWzffveqCINg8tkZhaQEZyfM80vO+EG
g30s0ql9xwQuhuEvPA+ZUn22ywMNJY01ZjvWI0NQpGuuf7bFMZ8v/xmXOuM+YZdx2M+XT6rc9zCk
kUdZI+2AEwM3q6A7/QTKLNvmQ2m8H40y/nx91Tl4/HXM/6zK5NMlBwJxBQz3fNUK9cU07XTYol34
MYAEs4ZXUa5klqCG2JfF+6rOoP3mebsOy8y+sVXfzgQNQweAQxMM2Ctz1cU1zADYc1zHwew9mpga
tI54kDlwylLPcKOIImcV6vSoZGNjUZa2DQIOobsa6iBeIXTbYWYqXxnV/OOn4H6mO20xGKBHTexb
RNwOLzMdWy3/KGL9Eb6jc4cug30fB4MGobtVx9iGw3H9Q8y76+8P8WdNep1MRxUJ4HI66ndQlHGa
Sk44hSF/jD7Ei9CNT0lfihsAykVQIiwYWLKzhj0DXN6UA3iCBlro4hfomkmQbzLP5GJufQL8vjQQ
mAdS00fjjS996fFm6JuCvAiFUi2CklcmXQy/v4GuM4RUaHkT6lDp5CyNHA1ucaOBvDzLf55R8ih0
v2iBLe9MXTG5QzIKpTbdz9UBA0QaLyhvZc+QidvnRkzeZ8p/iRNda9jP1z/lItn684Jh15FSg7eC
xjH//V9lqY0D71RFQ3jiSkO1qg81jGgdpKCr/fWFLn1JQIV/lpGE2sXpAbNCrK94ytBw1NotZUq6
o/mHqHTcO2k2GDZcX/DiV8TSfJ6WWXC+F18xsfyuZGTvHfwsTD4p1WWbBOWFjy1Kof/PUrORtSQc
zjCQ85c4WIOWt1qTnrSsk0cmRdPRMHwF+U6ONzbLpe/FnmSw4sy94yXk1PPCtqcqT09I/spvje4i
moNYjMxvnIFlhJ83JegwKhsS8LnmPH8kz8DKE49g7zANDqNPS2KNQC9rm41IKSBlgbBp2yQ3uqRi
vnAXgYW6g1OHLgA4E7HYjaJy46idmuSYkogF20abGu5g2PloQxIDGZvLotN2zdh2P5w4t3VgqZMu
9kwN7BhBo8J9xooXxII1iVpDFifizNqJPpzszPas+y6S/cnEtOsHPS35EZ/iAsn7PkFqMKOgRbEJ
o5Rpe30jvt35Fl0KwiXNTqDx9iLLSPKJ/qMBRoX2q9r6k6kfsCgmiWRmfS/iWtxY7208gYdAGwXU
CkAoZ4kQKpXRRvhzF4dxRMsDice2TTepjTLhDinFnGS86soHmmdugifwQGf0+vO+PXisP9Mg5tyA
Anlx0jnnmY53GKL3aZo/Gi3SJiury9G4jVPH+X59sQtEFAvjT/r4Upr0eZcZZG3a4FuqYTzEQYFX
QNOJYT9VhfWkNQWahGE6xFsPuTvsa2iWqqLyH+Ny2LvweldCxybTTOPwxe+R20GqCVk0v0ktebj+
Ky+9EjLlOdFEP+jNBC0DTdkru0xPLTjHEwQ4773eUB2kg0VT8/pay/qZkE565s6TT1xyOU2LaNTm
VUimPY2H0C3Nn+h64t7Vxnx1bM4wQOePIMEyrHbe5UPy2jXtFguU46gPx2zq7lsdaTVap4H0sLyE
0wfwYNtZ2sPUYpGEXjUOfvcpAkse1i+IJrx6YnwKB/nqNtVGT9IHN6WZOn2ZMJOtML3Rp3iLVfsK
pv5TVtkna8LxLHlf6vSHh/Y+TT08N+vvls9JLXR1rDUTEfjcezTidicQuELcaZaRJBGg/kZktime
JixWBGJKzojeUN3uh654IDvcCshtq6zqcYSz7C9aC0n4+rt9G30txv/MeSlbINQt896oC6vG7YVz
4FeG36Mhwadv0MIbB3jZhJ2/oMtAGci1zpd8k92rMbJQ8rKcg8gd910lqgKYva00bNsQmvzqQcB7
AR3R/oqSKnoZTPGc1eHN6mjRa/vvVxBCaIeSGrhL4EAYJ11dxCI5Mhidtb+iAHlc06PXNiRJMLKN
8sk6eEPQmvewg0FGaXmCDy0MRxnvBU5E3+mjBxvTH3FrTNFaq6tw2vdokxVrrQhafxsUlZ1swwm3
mi3mAo5xKMD437gyLxw+lBu4yOyZGYvWzPlVhv8FIrF95x5ya7LJoTDOhd+QH/WglDe+3IXQ6wqm
fOTFf0A6i6UyxB/TIdHrY2njKjh3ipD8LUX6TalaYD1lFaAwgPzufMlo9UbcfXtls2to4EChZsZI
9nr+nDAyvALQrX8yE396RCUhfci46jZpK+Od1SAEG0ql/XNad77o/PL/yh+txhDg4zzykSoWv8w6
mj56iUDHVR/7H7WNEc+Np1wWgX/OBk1guM30RSkFzxfsigxXZcdJT3WF6kPVB9Xd1Cfi2KB9u8UL
75vXV+m+GxFyZP6p36hHLu6l/0imsxrIEgoxqizzprYGW1JpzbY1euuQkF5sTTpdN5Khiw8KbocP
Srxx3Tmt+OvNJmVTYh5sakzuatzFSjsB0onFj1DPGuzhRx9IPEr3Frc8cKshSO5xeUag/3rEu/jA
VHk01f5oCSwvcxqho4F5C15PQOU87KhmyKu2Naa821xf6mLYo41HPwOKE2nn8vQEkd6SUmgHYenP
etSpTd4J5wOsPvTuo8cRTd+I+bXXPFkoT15f/EKShiIOEUIn3nKGF2tbwUDF7KTugUgl1ih4TPdd
hx/YEAnvXd6kxo1zc/FhoWkTLPjCc559/nklOqn0keWI8jBJSN/ukMHIf6YdMncIqlqo4aJJVecz
SisRXJ3IJtz4CfMjnSfbs50RNxl81fmdm+e/AGh/g96couVcIf24gsUDvwUKSO7fiIqX9hAVBGma
AZcZT8bzhaqqshzfsMNTGUE7ka0Z0cnvXWenRIN/y/UPeSkKzgw5Sj46i84yCvYi6tvQSvUDXQlv
rfmu8xAKrfhQBxUGjEULnSxx7BtXzK1FF0/Y9srILdSmTl0rzO6uZyiDTbmT0gLPrARgbxv4H4ll
w+frD7vEEXFHQ7ol9UXkAw4TSPDzV8uojGSvainfO996GaOs2/q50DaZZqebYtbNE3n7JQmCHNnn
yZkzYRuhb/P39d9x6QszBiRXoY0haEad/4zacNq5sxyewFjozz0cmcNIdvfg4IW7ub7U27AodRpw
EJ7gngPyW+xax3OQfhdacgIFEN67doUlDvSMVeZiMZvgOLsJElveeaVlvrTUCze219s4MS/P8NEU
c19qSb82bXxgYcSpg6Mn9gliHJbWfWR90httPFQKKuD1x72wHqeGbHAmmroc0/M3i0qR1nVGrh0w
B9U+ZVnWPGgy9D8IcPAnN9VuCRC+/ZJcsMzUOa6WCaN6/vu/bh3kA8CfQ747DZoH6mLU9RSYsxk9
WmHi3Hi2Cx1VFpjronlqRBBcVCoQyyA4Id506EKzzo7oO8e/Ki8iGAX8tFm5dcQOpPfSNHzmtgMJ
oMZ+PzK8yXZIEAUfhh4YD97RFqYsKJT++1b7++fZi3c/Y3x6WwzRUcuRUkPmY5WhoLzpAyvDcjtM
H9IRTVrb0vyvgIFvvJy3IYV34869dTAO0HEX+zwHt+ukQLJPhRt6H5I0S7fU+yHC65G9w27B36BB
Od64BecnOr8S5kW5FuZUGb2zeTf+9fWTyI7G1tScA2a31QfGUMF97cjpBi7r0h77e5VFCqfLQGsE
0nTHEQ4+3D+7eUKP2d6ABst214/PEgM3zwzmKYWDFpL6A50/f6JCBUmJ4yFwLLdBcxFqQ/C59ksM
eRO7y+VXEPzlS2tr/U8UGxzA9DX+X1kXOa8NGhWYQuB2dQvLvzzT82/iQPPf3OwSS5xrpuFjIJkf
HAHg4DIEr/WlaIwsXHVRjSx1r0tG3dffw/KVsyTRg+7DDPKcQY/nrwGBS4bFKZp8ZhXKX7iBIkdf
etk9s/Ev11d6w6n9s9SMNCe7mevkxV3YaCEICIxm4Y6HEjdSqcOHzVuQhoiuFf27WKURfftmDLBm
DwL/B5KE2W8kc8vgMYLYgyBV2dWYl7RV88FNMVTAaMwX5orMrcShhvj1mgeFc5c7g0P2XUdfrz/B
hc8zt824O3lhzDcWd2oLos3rjJp31fXGk9JT/H3bdti3pYcJapo1//5tqLHhutO0gdS/RNJMWH/q
NZX+MfjPWmAa2n1QOtiet578cf3Z3qSd/30dAKiQhefcYRFyS6yJmcMOzjEVZfQOFh9iVE1U46cc
AArNpwmFI2RZNhad0TtcDZG5FfZ044n/IKv/jjP8CgobdiMTTO7QZZxxAoWx/Og7yNzGGcMOoyUZ
xN3nkxlNE/aztDbwgURKAvWI8E6fsHbf+slo3kfWUD0N42hWSFgM4b1fuvpLyBENV5D91Tu3iYyv
MvD9b0FMbMB11tDfB9mYprsqU3awz0L63i/DGHvmsSrQtt0MfRhon1zIAnRJ/RB2ss8XmaDBFihH
j/4YfNXrrntAAqvAZ0ovGYgDpeyPgW5WXwvUDzowJZwv+lhiVA9FREq2ccLQ9nYW8NOHxkyip1Eo
8ylKePOrwhvpnhROW3SrNnAj/VQXGa7mRSr15zb2m3djZWOnpOxuAG2PnLz1UltobZ3gGCHkiTcX
RpnRZFV41g1l+OhxVf8ExgxPRjWVuMWqvbRnXFsxpZ/72HMWch48/MZocQ3U3KPBETi4A2QsDWY2
po0TVgK14T0DNE7owOF72nmutvUmI7yBmL8UVmaljZkdwMSe7vb5jzCNoPTcOPWOfaDaO0Ee+ou+
WPBOC7GCgprmOdtWkzSnWitW/LbSJHMxqdVnD2w1PRdmiUeoCnDvPTQyFd3ahyb9GRFg01/7Y6c8
+G9Bh9/TaDf7nvdq3Nr1/MKzTW9LCLNQnow5gRV/cvm/Ltdskn4lZOyfsraW+zrOUago+yF4hdCq
R8fQSLN/zeYAUlmUQChJg+4gPi7C/tgNGpM43dop7IW3beIPGyOw6l1cW7eQHBduGPYH2j/A4ZjP
LzlSWpZyqNB9PTpxaMNckNnsnIb8z3Dys7q+RRmYP/fZyySCzGUeP99AlcKef87fL7OqUjMVoNAq
XwzjOtRt/3PsOh2+OmXWY6TrjRae5sg9I0RnQry6HkcvLu8y69Mpnxm0LHaj0zAGy2LMt0QVwow1
uOJCpOvWSvX6NknM8Bl7uWTrt5Z1Y+VlXjgjZoB+IMoioVbBVTx/cJ15DaJgjntsjGQCoO0HmFFZ
IPzv+zpQ5q7WME9aZ75p1Df27/ILo85IjccmYjQIZWW5suoxebHLMDzmtVG9z51wWBf9GD52Wjne
eMg3V7A9i/ZS1brkoJyYRcSp9QCNQOYwO7/q2vvOceQutTBuzMeyvrPcyr7Ra7uwHtJJlKg0umb9
pMVLTY240I2q8DGPc70d6Bo40KP5xYjCZGMMWGfceJWX1mMwR2NvHuS+ScdainKzsvF3A9cW4cQY
BJ+TKQ/sdVlQQRPV6/BGUrP8eFzq7FWI+wgk0CBeTlbLtIW3XYTRaehM5ggo/8NnzrDG+C6ndLgV
6pZF+nK1xfuMiYGJo/Bfa50Kw8Io9daVGWCMqzchXXFRH5WGQgimtHimMhr9xwJjXv6P4iZSGgAO
lhNXv8kksJgyOjW2iB/GOcG8UxUhCQ/WyL81roGetgxGrEe5BCkXDA7Y5EWhCBimGUzExU4Jjm4P
7ej6JV2IhNrQQwCEm7o7hagif0wLld4bsV00G3CCKA8LNPK+DX5j7Tuj714gveveWlix7jDp6Yrd
ALT76ES19k6kGiQAZt6fCjnqGKYic3uIDNP/bdqN/l4P7X7VAK1dh27kvKT8k796tPv2OBdOa2UO
9bc65XrGKKb8PkM4MXccbOwbLW6/2BgtlM/N5FnmZbmP7ME64UKWb0xAx9qKNiEibp2b6Xd4ZSMb
Hfjfiqky7iwN+9sRjshuqsryyemt5q5TTf5ojqo+SIckdl2UklprNDIf7FOpnpI6LY6xKPNj19j5
x3iqqk01DPVnlY3RV0ijxY9Qh+Tr9Y72EFmRf9C7WTHbCopu006xvZNpFh2sCYxTP2CWm/bS2tSZ
Z69db+pPeimMjeNMct9bqTrEXVHcT1Eqo3VKCoEDIA4cCPMVMfp5cfLL05rqFUKsAeHPNgKsp4XC
zx4ejJVuI93A1RQ/yfyDFtKCEYAJ77VKiV9jTztio+NjqpA186K9WfUwsfPSik9Om8qvBTxgAxTC
OO2xcY3XBDRzV7a1udeweHixMGp+GZ0CWWVPaZuJ3WDhESbCvQiL6SGPgeq6etJu+kLqD0kFOQ4t
Y38okHwqq48AU01yP6txv/Va3n1WDK43MrVg3yBN9VNXs/Oi0VbakVmM2OAx3t4ZUxftFTyFDVLa
Ysu8wv4d20l+qJK0oKeRRq8yFx7aoIBVqUQ1LVgXvj09zOrYr/kg+8ceZOijqYXJFxzKjDuM4Utu
3lllWoscTK6Hzn+uRazuU8dDlnp0EgdhVD/DvCKN6O8gRNkf9NwDRWLgw0fuX2v7XgqIpMoZWhOE
3NTczTPRfmV3CR6TVWpZK2eqETzQwk7/7o89eXYTZu5GofOJKARKRET15IDnFma9mkbgVr4zbQyc
Nj9Xtdbeoz2nr2NLj3aGCsS26ev2mDpyTAm2itlJ4iVwZ1s/KmhNo6JlG4l6j86E96Rhd3WMk9I5
tl05/agyoTadNrT+SjTo3Hhq0p+8DvpOOriTwIlVjTomQibuU2XjY5g50Qeu1plrxRX2ey3uSlpv
bRDzknd55vYPaTF63/OxntYiDrJtFroj7YAcYzTbRCs9zkN3N010r9HL9AU+WIXIfCaYboMJax/f
11Ya2isUnsdPdY1keVxQcK1axUXig3J6BDNbYoowhhLTSC1BkwTMifsDY3g0tMsm22H447BdWmQ8
C2kdcO3sH0OEOz8huybWViv1L1Nvuy0hHJtoN2iaH34WYbvntN54sM1i2I3TYIOxQTho02Nfv/an
Eopa7PkPWuBUW7bM8FsYJcI01zOwN3nQHHNn1BwMQngAy/6YG8S0xJo4PAkP8voG0zC1R5/yU+i2
5s7qKuNTVN8shS4tSqcdquxcvvK/8+QrzdPcJxSEJzNFZxH3KGvtd3hgywGrNd+sNgTM9v94UGZi
FAz8QY9gcbkMhZ8pUaTRCS4g3otmro5AwNt1OrrlPYK008+xisT762/3bYKCpwcoPWYSgAMBL50/
6DgPHPwaHXgTK4xojXannu06S3W/2L3Y0dse5ng3mo8X16TlCbgW5BCdsfM13Q4+qNRJGlyJlwiG
XWBK0gj75sFt97Amh+3/8YxsHgwLZpSMtUgyfZTGcjuq/VPYD/oJOYzplHaIm+R5Zu9AmNo3nu/S
5iEbYQyGpiEQt8V6g1HU1cAw86RmIB0iLR9Egx/9KNsMn+hQPammkzfWvJSIodQEThzJEPC6C0wA
pO7eDJSHfhsUzZWXywDkU29s28FzD0lDQ2tEi/zOlN2whbQafLz+it9oOM6Z2F/rLyn2HYI1no5l
6ynLzHhf2UW79XTj1Mt2WHdxqYBgSewCtNo/5JQe60LTs1VnpR9NSXsQdhuwdgsMoJbkt7QU3kwf
5t9GwiaBuGDtya88328RUmq9ZSTxiYq22eZ9lOzaIqDrhkbait6gvVVm1OFXrCy8yW0Lcgb9GMfl
LrbKCpr0kOHNjFn27vpLu7BPmDFR5QGjs9DgXJw9xh9TTl3nHBGRwPDPs+RzzYBklxVe9S0vymbX
2Np44zBc+lJALpn70JigSliS4qeSuk82WnTqgsgp9zU29U64SiNowFulx/KTYzX+N2DeoVxVcZTI
jYmu4JPfj8ld2YfiByTh2l5VmeRKqg0LucMMD+1v19/NckDBN2NMhCSXLoAk8Of5NxuipBidxkYK
U4MUtBr0whJrTE5u7o75Jf/dXyAkEPWceSmsCXgf5wv5dIirFGGd44SiIN6KjbPJfSt4GjRMynI9
kPcBr4gr0vpnGd15ZapQaPsUiETC85XRSLHqJhzaI3MYZzuYbfHNKqgSB3LGQxfl1euNV7qMuxJX
G+iLTJnoqlF2L95pkw2lX6vSOkorsrtsNWBdh1lPIdPnusGVfD1qQQOiBwklsUkCEzNcZlJjuc21
TMEDNv16k7tx8NnQO4UKCZ4NQK1FiKAgzn6V3HhCYHQOowIiYTr2/rjuI9uZVlVgUIcACERQwpBl
O7y3zBJFQoS9cF2TMfRyJjeYxNSeAWZ76Asv29txa1H+NOxlptmBVq0GD+bOqq+TjqwXk7hM/qx7
FAbVzJ5GAZ8LDv9MrcNRHZMXY1cVU1HhiKG7nzWgZ+8NHIuaE4wTJZG06hLzRnPBXgbh+QUTZgjC
BvQ6eNXnX9TykXuwCnd2rcwStcZPQL3KWkb4hvcqB8Y4Idy/BuAowEWkrjoIvfJWiKHQfw7RsDS2
mlEz3C6C5tXshbELsqnGqFqfvtiJhv0npt1iX5WueE2nsHxHZQdrvzY1+Z2DigjjUOAyWztFuZ8Q
1lx3CQZ6K6vVMc1DiKRSK5b232k4M/ysgdiodT9pTQ+T3kiOGu6kx4BuiLb1bSvHXr2TeCjY/myp
0oyp+2T4GMnWIF3GjcrxsNk5yZC+p6JA2NIukhMtkDbfys5MnvRm9l0xUGG3UYnTawZyRazH6zh2
anlvT4P5s/cQklsxO5qdSTzfHNY+g8oTMyNsv1xZodYdwvbtO7UOKaqfx8bQtlGOyN4YFeo59lu1
1hp93JeZSE9jmWWf0DwQewo463PqDHIXwFyhY9+Ih6rOAzrshQGZHvnPcpeXmrzhUDVnLeeBZP74
gHEVIvSIGC6ieVhgVpSXhsW0oY3hI3pk4dWk8FnplXh34yhfWItgRcuMxi93xyLDGMHxli1J3TES
qfOcREb8qk2jOPzzKlixzc59s+Is8/vz7Zy2OJ4Wo44GpCsoIdoqPgzJMD5fX+UPy2bx4mhVgTsD
BTvTcBbpYATgdcxFFZymoag+NT4mJgcfeNE70OvyO7ZZho04n9FV20Y1YbPW/aKKdhU1wLjz8qx7
NFwyuY3bp8jCai8ePsVJt/cF9fxGDamWzEWvZ2zZZFYDba50mDn2Nvpb2eA1d04XcON7vo2EnzJr
BpZNpG+1ynW9DQa83bDiX+qpb3Eb1g9OUPXhgxHnqsLPHPLdFofOMkF9nzbPxrFHrL9ivzfAOBcq
TzaBLOrfFjoc6Ff3qNuh0DdXpB4uXUjwIaGbJmtZC58+EBi4VWO4kwGCW3NfQwMTqloV6ivztfTR
STW3WPmgX9EmljpeCsOI1N6uVh4s57iGMtrohGjYgXoZHhqncZuVNkYyxDGbWg7l1jIUm6KqYMVm
DmacmA8DjF313XQLoHrhokEjcs7wZ2WFN3dq2cx2WR22NAQXrFE6V2rJ3SAn3Lv7VtXjUzmblF3f
RhdiL2BqxF+I3+4sMXS+WbWUIZ2eodyQG539OvSaj8ZHgv1v1KgXYNb93WCqcG9lQbQfaLFsri+/
zOUI/ZxFsNPw9m0quMXdKgebdpIuWhoxzvCQTRFusDWgpICYQ/7dhdscD69idX3VC2KB/905QLFs
Vl9OR4o275F9S5JTj0VwiY2Xj7Mr3tx6i6d7qE+o9roaksh1Jz/T05P3U1Mpcx1PuK6fHJTrrVPg
2XJYa51nfB9oPCFwWIVgEyYkmqey878W0JBwnWCmmqwMJxipLmQw3ZUYb3xPEhRaVihem8G6kb5e
bEpf4MhWVb6xS0FBi5VhBe4PIARm/xQnsujvkL5xYUzZahBbZaj+y9zIdDYY2rvhndnHnVpFxpg8
Oy1KlV6mivXQx9MnP7B6bNfBpmNQOqIlg9WCVX3vUNF5NyLL8QXVlfKjp/vDL3Qpa7AEfeF/Cpj5
JjdKrQuBHrGE2X2JjBG9z8Wntu1ag5Zk2Ud2RNJsk6LS6g02xVG1qlofS7Lr33iZCc87i+EXXnvY
SWJTsVhOCwSNARrtR0T4h55uXzy8l1n2jxZWzNcI8HQCZmwCQ58lCaBGOFk5kY2dn65pLknDUHor
O+ym3yLPRbvNYGje6N6/Tb0BxRpgnjCv5NJ0F4HfYVqItm2Ip4PVqmkzdr73i6GsC3deTN1XW8e7
b+WFGqKz0tbK9AbE+00lxANzVTPKdAFU6SCRz0MGPeixx7odNbJGmh8xJ+BiUHqYeDvyNKsBThqn
+rGJteyUJFw9CL9wA0BfwFDKxzw+hN+iRz/NQGofokwKqqjOcG/hXC9sN2TjdBpgcK0M4Hrnv7Lv
eqsTCu+Jxor6tdNNxR3yEcG2q+Nyf32rXVoKDiUtEh2TFZB650tJVQWd5RND/clzKX6M9thnVYlG
rBlsry/1BmvAfgM+OpOXII6JN3OqLGKlKTbVMag082AkWb5Gw/dRgTl/ECU96QgvrxU1BKlrXyGE
NI63iN4XYjaDbGj1zEEQlVCLLMrOkMscY/afmzn5i2doBepTIolfJobsYlVbU/dsZE19C6O1vB7R
c2TDWVwTxJCZRHL+mq3C6zovm/wTdZ9+R6exvm+Rr3gpEgqewjW9GwFrGUGIGlh4gKWAdeziLbG4
GqUakX/rK/8UJEjurzXwN85ac8V0W1RquYPmpbjwcSwymXfazmKzdmPk4Hg54Qwkk9Dbyay17Dsp
Wxk+l/hgfyyMyUg3k98m6PwWk6XWImloixl+im6HakeonwlxAJwSxlzZJh5R3NwUg9F/HKVb/ewE
hu9Ys4npfduX5QjrvnN/60MhjyaVbUA7B/fNtV3ozsnAh/e9pSqRbYIu7CMEA7ReX/WUp9yRVoIA
SD/Wab+ZGDI9hB36xJvQTKdfZR4Y91IUUPjLbrL7jTWFcbNxjYrekOoQJLgzahE9UCYP37hggfKN
xoDOW5sXeJ4ZKrPCVRsFeA05TNAR1xsz9dy0yngqbTQbuAapvgstC1wkKLoQ5ms+YtuZooXwpYEW
WzI30WlLlmifJ6vSMYYvINhK7wjiTr2bdKYQm6kvjVeUZvUZzhIjD5rnk0q/+37rJRvgBOI9373M
N2DgMVXI+wmrTGcaDMiievsl9IuBZSXCXvsIxyygr2Yq620QtQW+9V5o458ajBAWfGY8T2XeWZ/j
JOo/Eo4b594LGyvdgS7M9VUHVvljUvWOdYwCn5EItFvnGyaB2osDib5ZGTVd803WGeNLwkPrqyEH
CbkNjdqID6lRz3mFQC0G957Oij/gSF7MnSf853d6U7hfVCBvYIyWF8+8SzkPNF/gk9LgXpRqpRem
kEZjjIszFdH7YDikFcpirGJ3uzhRu6rWSVRCu7hR61w6HoTVP0qkFFXLJDUacTIVg+EeuyDVyW6K
RlonGtYFU7+wRd7vRpCdc4Oz0opWMHcGHUZ6TegULnKHUR/HEpWI4KQa/TUQeb1OExrtrjEi9wa1
EUOK1EIevPV+BVFTHOXQ+4fQNrwVmDQvvJHJ4Ib1R1zm71/Eq+dyQXRups6B6l/8IkrVNDD+x9GZ
LEeKLFH0izBjHrZAzpmaVSppg1Wp1EzBGEAQfP07+Xbd1t3VyhREuF+/fq4PTcwmPmNOB7iVB/r8
JY/ZCNdnC8T3nJhTth7apjbT2dDm79VZ7TSs3C32M4ZjRkkq8LAELYNUyzrKmbBGM6zZYBVu+d5V
Idk1Hns80PTyhxxf7nUpw/F12ob+7uMfnmUriGsBoD7EWcZ8966KdP9JUWdD3Iu5+8dIoub9xJgp
c3SnfAHlCSwiS7baZnhIY/m5rF7+SARc7yQ88/2cFo3bSNKLSrzrYbV8uWLMjMSw22xNdV+q11ZZ
2UPfGpMHDqjO/iwIMA9yKJA/5kqBn1iyvsccSBmo90Mni4vu3eJWDhvJ0+D6bnAmreO8lfk5nEJ3
iGUuu+e+9Hm39GgcLLvcdoacowMQI/EGQvunKrL6UmbYpkwbu25s4KC6uFaxvZJLrBKPDSCkqqZM
hJH1979t9wG5nvtyMIs9qcb1A49GuwPJhLzAHGHGhoEjsAx+HGJuTmO9Td91hDew3eoxjUiSjafV
IwV8UTUTyDX855L390u3gfdsbq3zBwOFvoVb7T/LwOt3ZM2oQ3Wv0K1Cdv9sKO1kO7Jff2QTanmd
M6O64Exdv6UZLLh04ZnGwzZ2/7mDNB5Nu7PeQArRbkxNeC0QzF+zjCQYJcIm3sT0g+87SOc8NJJt
WRaObj86ZMSXJS3yz7VVtndxtRNcF7uH47QSG51WfR+R51OviROoes/JNR+jBuDNAm6Grgi8d1lO
Il3aeX3N2rx/FEbjPIAsMD4KN2NrusVDAcLEag8gHLazZPr0tlBKfZgyVxfqxP5pY612P6L4xnKx
h2QFLHVuo/lNlnZ+cgM1wiKx1iFtG1UkY63u/tKmes6HxkvZdV7Sdd2IqVgyHho5E2Fkm+veabPq
CTKtZbzWfQ9fdFz94bHWo7XraPp3NX9OGmSVpO8HdgzRz38puNPyWNWNjkt2w07kM7GS4UN7B+5Z
vVtm7zxpyYEYYJqKi2YpJBJE1xHu7FoXzyrLX9yg7T8sCUArEa7TjijvQ4PBIqnKjmpGe4QvTKOX
g0LPg0ORecN7223Oex7QL3kESz7kfL1PNNDW57LkfdwA2zu3eAzIvInaLVFD1sdRRoD02CLJYMIY
00rVUdLOwYbZRVqQirnRLUWxvrXM4asmMuImkJGZELmgutvgkmIFO+zDxWGQmAq3SkA+hpTNE14p
UqJzw4qFwbp3FqrgyCtQxxVRb0cUZ5TLu4zoC5mnVee9ZrL4qk1LJF0TFoeq2cK913d7BrqvPZ7x
eBh6N26kzHYLSzvXLZvz490NmqLP5SjAbXhmq5dvXRBNvePki76oINyH0qkmwjPZ0n+JMNh8LtlQ
kIpVsb2vg9Z4L0vP+K6dbi137dw6b6a24MNtwiHuvIy43VeN+J9Y2L12ugm807zSTsLCRZS866vs
dBOBPgsMA2vVpHocJxbzw0xJkhTveR+j6ZNm3xnlP9X2EkuO/tNoZBoTSth+q/jSjDwbd/jL+lvR
+IhmHT+Nxf6mHl7DaG3VDQneza+rv0bmv20dovZo2INybpXTcSHEWCpMuzrNeaTRx5Pc6/2dEkH+
GIH4efTMImuIhi80Y5C7qySajIRzzlnwOxHFkeauzaYQjWpcg23bketR1rEzFeYtFwCMdq0Cp7rD
Iw5OdR11Eth58B0V/fyGm3kloWIWb8rtvZ9pXOQzGR4kk4RDx88r/CoJR7HtCbRwiHzQzlMxCu+t
C/yefKlsfS1xNuzJY5h35Dp35yXSCxNNZ/gzWmSIkaHUGmnnWtW3UItI5okXWk9KnFh7n0uQb0tm
I8zRgsSNYeAJJpo7zgkNMmLfrwSXoV7KeAhUmW6NMK9hXjQEdHG/PvpGtpGu4s7dZ0XW7UkZrTwv
oz+evY0fFldQfQyrQQKws6e3oifzJKmsXuxdezW+ldUOZ13mze+MtV6e5WiFQ2F3ML7ZoJPv2Ww8
hMQkz6R7EPTDS1pR0pnojyfoLNFfQ5FlcocNA9hQtn+480AevbqJvpq8d85UsB7YYt6+qs5NAjwG
oz+7ikST0RyYT9SRuIVTW9/IVLOPTJCcj4q4+l/WitWWc2/OsMo4Ep4HNLPuNPfu9quq7O0EQHje
+RKqSZbb7RPol+ltRLQ8rQS3XcYuCM4FOeLvuWtkx1UH4bucPS51Z1nrY8U6ZLjvNsSY1MPac7fA
GeF1iYqSknQ2Dt4o9ItlWG7MTzCf1haNrqraiish7976IvQwmnVq73ljluairTCbSGPntV11tv2s
RDPjrFil0RMy5rnFwVZZNcRbs417vE66JIEFrg4iQRXu+6iO0pFJ36NjaeO5kK4qgW5M+k/EQWzC
USZX5f5wWL+LoHJPtafaNsZHJ9/zLGsOQbHC795q0e8z3trrRsuSUKc3R9CGGRxh82apPL8aorUf
4V/79+2bBTMQqrQNlZCnQfkn0aweQvNIRkXWvTlCGSwp2P572WiHYeNgfqDsjXuSZ+StFKJ7kZOt
jmHfdS8TvJuP3jVwebdNdqN35WSegVvjth4Tq5mqK/Rmb28BjH/ZSEx6yYX4zhHtHikAg5cw48yS
Wrl7lIz61ev78bfeLH1b8VKmYz14r5XdbQfwgDbXZ23+7XyW+kun7E/KmqejaWnnZOgJrHNWB214
dAan3Gvsnvsop0WZJYJiV48d/MIqvHlzFsakx9zfJRVdZtjacTEIIk4Qw2+96Nq3ehb/RW1UYddT
0VE2RrFzSXZKNzymb+aaeQnx1mAdABQn7B6YMZBs4zCEQfNESEB/JxQXO9rP8SkgvjCpTaRJcoGb
n8gGab8SOXNygR/vJ2fyDnY/iT8ZpU1sNVjFZ37uGHsXo7TN6z707NcPQz24DaPRcT2HUpEcV3oU
eAo75mOxroy4bC4cvEDRbiF99uJ09k9dE7JNL8vqTO956Nq2efHN0fqCv+NQvJlzwvJbMFQpBjAF
YpWplxVuzrmLTBPU4Wg89uyHZkzvSbLzD13HHk1Kseh/kSRnOD+hC+xuEe6uG+QA4jTHVSg3zCWt
cGTIGdwz0RSTUE1q1zjr2Obq/58XZbwsvlUwoGvYAafTj9Hit93UN5KM9cG7ZuESME8Pgu+lCsTN
HKcpaUab7CMyYej4PdZdvLU1T0T3DCnbE/WVjPsg2ShwHjpipPerL4PL0k5OF2s3GH9c7kaKCd22
T7a1bN+b429vPMD+e7iK7uIZGLC3ep0fagHML5b2UH5agaquwu7ln9mxulPptcPf2uNkJOzK13M6
teSYxwPwcA9PqlXixTQrDK6j5/ND1pmrjzZ35JVugAvWzVDwYriddbKQuOtznK75TfqLIh7KCsud
X9v52WYP6RMH5fbbtoV3b7/NX0beLHezofM9+LDf6G4cd2+ad7aVYnpzjDojfNSGmup4safm5mVT
sOOfcIO5bf6VYwY9RXOWn4QPlJm1oPZqBZX9GGhkNZ5x90jQlftplBM/VF77n3okunsP/6p8wvEu
Xv0smx/DcYPFbtjOcTTH8TZIZZ0xtjIdM1aOM5bd4c/nRv9QbeP215kHr4xHOXSHQRjBIS/UOsXM
9eW3UwTLczv3ZZqVK5/BHFcMAG0U9HmMI3N82hww1RUU9RukX9tMZm2pLy1lXcS97y1vwJwJPAm1
mZRLbz7lQU+0X2kYaQ0QJEGja5/6SXZv5egYh0zX9qfIKPQWOTGpK1SmyYmy/dtM+hR+4G5KqGrc
P0U+ym/fWaYPMXT0fQhh6sTQWu7EWo9fTnTHJVGa2zYfgwPeMHqHWAqtNZZeZlgpwSjDrlKjelh5
iI9NP2A93fL2uik4+8IU6sWbVPSCJVPtYd2UHxAeFoQYH7A/ruOFMUk1zPtxabyb1QXq2cqGCVuw
HXHGeNqzfk0VBgBHiOjtvjTAweNH4xqzfow8waiDAFpZdH/auljYiSZsCGOBvJANWT0bc+5dc4j9
z6Y7l0fNJvlfqDtmsLMDAtotN+M1zyMWtmZtilNNpTAmIRfLLxsC1BFaEw8E0/iDSz7meQCk/FiE
WXvilplFOhT5nexvVc1XaREsROGyDPfludYL4sLMvZ01Lt12VBh1dELBJ9C6pkrHprLqJimijVte
CLv6bwtdEg+MRm/fQTfVp/vKrDfCvZA0p2LiwbeGIjyH3pqfCkYhKTbgIIgHfymvRVez+x9kyyNi
dH9iuqk/cjOvPwx/UAwt/IKKzO6x1G46J1XEda6ALzTnR2PvBsYzaTev/qMrYF9YeWn/qwt7ZT5s
j/h9u+aikWXeilKKE7baKbWLDftVL7g/vKYiFDNyH4fNK3aNo/+hka1eXLcjLP/GN/8Sh74+5TKy
9n3gqB0TlgxFmxFavE1EW8WanMyE33n0jSvQx84yiA73f0h5tY07QvLa/Qj6OTaF+9DLcI5Zxaxj
u1m/gXTdc81ahwPXtIefUrX5xZMtOz9IN+ZvJ3PaA4ese+EzjNx6gXHcNjnusqLTf7fFaW8jboXE
zQAySoz6u8rw3B3xPn+jDOdHBj/7GzVkxEWRG6lFjZVas/bTwO6qNLsLG3StKpFb+LzSmAN1CttL
B/N13xFI+G4txl8LdfnZrsGyto1Z/zJIFX1bcNp/EzLjJfVCm5TzYRMmgYy/m7L4qPIi+KGbNA/W
FMkL6FyeT8/UxFnS1KZWUGxlMqum5KUfCLdd0F1VyMcVXaVOFdzVL6kc67hQef6yVDR+BTKYX3LD
72+D8BsOb08qsk7F9O4aEAHTdbPqn9AxzKtBoCIRw4b71c2opsCyg7TSuKWozN355mb21MWNt1p0
kEo84pcUiYtflf6St0Coer4LtaLCjR4FOyfa+kPhOeqb41fvq2mwL5u9uW+tS2w2AQsrjaeW9jM7
2PyLqNEPEPpZuKBVSaVe5t3sa33tVkcVRzUPI4e3Xf4muc8BWp1n1yaj788a61cVNnUM8cM9QEbN
43FZfguGlLvRR3RYmX8C5301F8b9tpRXl0oWTLj6AJNPkOFyN8/NtZXWnuGnay2i/Yi5I9ZV9UR7
x9VSW1/CnnG158Qi4hg6s4HyILf2ORf5N2ApZJr+FGjsSuFovdihelSmsyWUNn2yDescr3md8R/a
XlqE9ZAGQYEJnQe7yfowLhZ5QKacE1tpJxlhKzs6auNZLe1Okd1Is2fNyYgcHQ+wIphdG6y2zdtj
6UGRi6rwK6TcO/bRGO3XbBwP0Sb2Zru9gmOoUjsoChrBgDNpGy/MJV4da3gHRP6ryhcr9TL4MMvK
75kD80gG0ufcjv8VPZsk9Z1iXEdSJ9wub3nEd63aH9fMnNQ35gsMwWO/rl+9n81sFhC7GGB72gW5
9z6N7h1vN0+wgLHqE2ch9+wnfKOcO0gJy3c/1g89wSfxMtUAwIV9aCqLhJiN0Aal6t+RD9du7VtB
yDQb8zUH0WGYiznVTv8JPf6dQjeNuoE/IFRRgoXxtGqPVdyM9EPzP8D1xFE05f0crn+NHZ4Sakp9
mC2DStGy1EEV1b+67Ons1MbVX+F9mWzxCGrTgutm+mkNiiHJbeSqembXPcBwmXiiPQ2NScTKuvxd
ZH4bfLzoOH/CYyk5q4KFPYMCMwKOHNldozX6HYQAsrCw+aexqzi24K6Nf1tV6yPscuu31HX/s2Rh
+zdq+vkIqFVvcdBOrpOwn7e8d3jNECGNmpBXLMZxR1fyXGal9VjUbbfLlGBC0fXyEtpqPTGeY54S
zb5z2crNeRwrNVWxFOF0WBgys5MTmmkVFtnPajULIYObefWKiv62bwPxhHmPpSGAlqnyq+Ffb5tU
Zh1rEJEe1KXdoo3QG7+UbzoPpmNPY3Yt5unuaRPz62KU9ZJsq5ge7dnNEoJmcNSh9U4YbaLWOG/2
bH/5Ai7QqvGg8eAz6zICf04sq7JOyh/6xDUH49jqrTioHo6iFfHrMklh3dXD4L8t86ofymaJ0LdD
/TAvXHyVWbD1gEq7A1iwPgOWLCjJneglCDU75grKvtkUlLpzb356U8EFC0jmF2ObTWCZtN1/eWWG
O2kYYxrquThBq7YTrHnn1cxUarS1QYFlPVMI/S2n+laH3bHLgvrkWpK2Irs4LfOiGa+eXIwWMorz
ObBExDUe+fEUWi/O5CO2FF7FoNb9LzDCn8Wt/KvrITl5rj0nUFw/GTJlMQar36WnkCGIkIwBH7Lc
0KmDQ2RR7IyIZ/3kvvP9393i9YdecQJufihOTlZ/rote96q0rNvWWDq2A4VS4/UWzUB+1bOB6hxu
Z9MdikMQLnfap08Oe9s8ZqGg3Zj6z2AK/rGp0ux75b6bQ/E8NpSjRoFeT66pyjNClrdjJb2TNw3n
IqzYA7P4wLV6IcaRSiy0U8NyjLir2tdF4sm0ptepdB7NCZbAaJS3yY1uasmfV3/SMfsbTw2HXkIY
6ZJGg5ImJ3JUsChVcg2bXbEnoeIfa0e/LbgAB6RGHxPY+Ma28+dEsxLKothrlgLTSGRjWtRjsDME
NWKIYTsxpmHcz9Fsv2y2sCjShp9BqywZHDKFAKy9bL1THMD5/rJHqtrO0vsiEPa+4F3uYqt3qE7M
2sxu9J/Bg4Fp8hrSWnzaos2esNK46TbitnWj2X3O58HfRWzlI9nAdMb39uY2xbhvnaG5GeSMoZ23
L5ltFrHXLZwzZrTntvmapuyjE7RuQ9A38dLlj1TQT7YmotbY1oMIEB8JVQ2SsmL+ID1EPjnOIV+F
pJ/YMCz/K4PRvZGtHL7TuoWJ3iB0M3vxdvcA97cO5+BlAsl8EdHkvSJbWTdxNx7HxaQzvG2sYL5S
R6EWZlW2R8HK99K1IOxEgzwOs0YiWUsmqJ78Vln0Q16cFbOuOya4cazDZuuzm3HQ147wuHwpidjd
1R8kzkSnZmWB1ybgFORuK2OgnW1ialKzmpJILHfR9Ps0hCy4NQ/KW4pUDsbFKxtqZrntcT7chM8f
aHRtnXrwKQ5Z0fRnb7B/y8mA6Ws6BMaxTRh7NfVcQB4pp0BrstymmA+p8LZ5UtKgdgQnuwajqqoh
sLrpX+W2/bRT9yW89TARYvtiy7nZzY3TX8h3yNOaICqWDI1iv2SziagkHm2kNWZo6oVsiikBnZdf
Br+8LNaED4OEbB65/A8KYv4ejW27b0MpycNYmRKtBcJuVZDekBvtZ6tG58JC35p0vvgBNJEfyJMx
jkrnVtoKdVcyFp14EKUvI3EFce6P877m15t4rnqtc+LGpCLxSffmTKRCoN4H5jrvYJSnvWf0+WGa
lgaNt2Aqp802EShiOz0FCxyAonpGhmI91LVRaLrhSGr919Dn+aVU/pueRiKRi7KhnQAekVHovSza
nq9RJ51PseDx30TxJ7OxjEvtkY6xyipdO0vRdG5lai3D3RcNlSMUwwWk0C2acrbgSvVmeQaTv6V9
LAQfCfKEzWVq/YSdGA69rcNDyKc+baPId4iDnIeT/2+Rtn8NFAxeHNFQDDZHvGE2YyZc3KNsgjV6
2/Lgv1UOP7ZE3SWiB++XvcpHpqdftdcAx7YtfR47FKYmKy8+CzgvrCGu6eoTTkD9LY/WWM17CeJi
R/u/JRErmDi3PQAaNslvZebfV4nJVxaSUasPjeXUz/cjEZtqgDU1tjbPoyxuoidG8t7B6oSFYpYX
O+G6h6geeBhDIlWI0WKk1oa/21x8NoHukrUZcA7MBYIdlDokTq4Crqx5R4NVppPP4CokUmw3eXa0
C+rti1kpnds8rgc+usPXZFeHAafdodZTtne6Ahfp5F94/nXCBqj1vkm2kdd+jmJaOPaVwxrQ9iI7
sYMnZvLdeYyFVhFdmdnIo6y67p/RjbTn0LyEUVjkS4fDkQnJeBJ97R80wteugYN8XMYoxKVbELWl
yivj1uZYht2/aA4UcldWodjfK1p/Q/nOq2UnAyi3PioJSoOzHj2HitQd5QX4snkEeTXfYPv+jlbf
TLAOL2keahkHZkdAuNG/GBUnU8xkYcQKUYmkDTrmRVVbHLE6jycfww7BgJJV11ggNXKO+8UON49+
Cvy6PPSOXfB/8tuk1nTFRaTefB79A7FRPyQL4C3eOnJumvy+ONv0u6puqv8iNqvPOF2KI5nMgJVz
1gP8zeaEsujrIVYRyBJa4DxWTz+oxf2cbXvd5/fHfQafnRLNR+p5tjrUCIv2981QTccqC8urxVbw
VZldflhq+o45Im+0dKftWelwvmxS2Dezscz3pqkYsIq+3ZfghxJALu1+DUc8ILNRsL87y/FU6lbv
XOBAT60jqMFNf0ynzOvBqefhBTj+tzVseY6HuhveERL7kie6zxNv3DDN2Ayu4y0snXRjwJwuvTej
YiGtsiUSxYhh2841WPCaB7N8IgXewH9AUdZbSu7JGpv/4wwWn3qtTTLoxPgYBhUgYcZcaHP9dGjo
Y0901u0pHyrnvdSu+ylIdiawyc8OvcmkKA5X4hsNw3B5CRZefeIA0y6w/Z0/4ElHEqj3AVGJce2z
KD2Qnc7UwFVHQeLKY9QInqd+yU4LL31KSE6BI4r7uAt5SEw3Wk8YVJlSkj1M+naER21qOm7kucrQ
A1T0R3ua8XXRNafM0gEECPZ2hXlPjjRrXEEKZSxkRPUM3GhLRy/AMe/wIFetTxBOnbtpbi1PCHtj
XC2r3JVGOB41pcLBFZl7Rg8c04a1Pe56+MYZS9ppnpNLMo4Ivnpm98Hu9YJEZlHLUmyf6Wi7561d
Mix2PsrDaOVR7BDXxFnMgOAkECSP9EMFAFpeEMvLs1Q6ejwWC6V5bpUFx6uf30YDptIQrvWlwDKZ
qnkcH/Ju3YjocpC8rcr8i7xSJBsrV5wvbpMWINJJyJHbIVp087Ix2U3VostdMNnzear1ep43T19K
vMVHMMPD1bbb6qIzzuM4F0GQWLjmd9y0rKgobCZFE1rxUizWTs6zPrkzvbu55YIpT+3GZqHHiGN8
pMHvMeyuQzU8sR0gdqIUC7rG0DRPHraN1xFI/b53q+hSOTMloprMiVEVji4EeRwxjpyLK7sLHn+l
5BFltKpSXPTvXBv9r0xV7ckbvPm6QvN60sIbP8aiGPY25+MDhHca0nkYvtd6dg9r1xq/K4lNInOs
9tI30XK2Z1W92KOov03/2Zh82nMzaoenPGo8CgTd6J2I5uEy9dr/8Lwsf85WwfNQhzauBOwmX0EX
UlPUmrHEDDYinl0S4dWqxkd7882P0DKbXWBv9aNd+cEJDd96pkupaRTCofzbKdGybz65x2oaq9sY
Tt6elfTladD1/EBXHVzoIaoiXd0BGcXPDfxziEZfVWPLc9+6d/7D7Kc9RIsdScq6i83WbT5qePBY
iu8DKxHW9tUb6FmrEP+jkMP2OLqe/A9Gif/SGBV1RL2WBMsZdvbLy2rc7XIOvCJWEQx65sNZd0V5
Wf6YBGMvFGtW/zmVcjh7wJG/BNDBpHQR35fO3J5awxJv/ryZ6SDL4ji4a5uu07A8mn2nMRHiOwNa
TyhuzNfYnMbFMF5Q9do/jVj4xrXX6+PUj/1R4QZ+EFPDastSq8dorPJPZcrqlzc33XnFK3pdZFn/
SN+oUDOZ/uHpoigjudMw8C4AY7Wv42BMj7jf1GnC2voYtoUH7aH1/468Vo9OyK5EbC1O9ZKxSEeU
U7E+O+0mjgXe8kTx5pCHbfm3Zlb2y9z6RBotk0OnKCfmr/P2QPAcOjkz+RQRfjr5G4eV6l2C3zLW
ArBXLf1n23s8FhHFOeV/OS9XoJ/t2aAA+9VufnZuCV18NaWxfHSYnZKJxHFkuXE6oAVbr8NiMdZZ
y2GkS+38T2H2xT7EEM1m0KbqeMa4sN8WtzzWZAohLYryT8To4Tr03nSx6GONVVHgAqE8MFMFyd6H
DTJE5b0QdD5+KFyH7xWBQz/8MvtjA5Xx2ea2wPq4CaT3yc6Ha2Db7pOOgunMMda8YlYhbA6DiIur
dCKpiBxgXrlm4vCaFV6SblqK1/aOCe3MWfMq9/OgDzzG2YkDZTki5gTPLDNF30a2tFcqlqylXLQ5
BArEbbu08rMlxPgptdldorIp3wcdlLulI99CdG79zBVF0Ry0fvcatj2Nkhd400unw+0yC9/4Ixxb
/y2HDqJoUFunNuy57WvX2OvAZbG0j6rLYjtcPtVW7ajCgh8iBtStL8nINmppvYxcvW2azSWzS3ta
P2cTMkbNBsjVZU3rqUXguWCwYNdoLsGZkLgY/s39xj5zCLLvHtxnmaPpiJc1bDE1ZZlDBVdGXz1H
6EXbVn5zVt+K+9Ha/tS16+zyvOf3bmXV61wN6pceavlLiaJ/dOy8ilDQwvYjcrT5t57BuMQTgQS7
3ly3cy7l9NsKh/zQBdgPtJ7/Vr1Uv8lDyY6GqqY8WSrHxqQkuK5n3EQZukrBqS6zy2h5EtWsYSvI
nAFExoMrOS3GhimcqUs39YrVsbmeLfNgyiW/9ePQfW8YhjwENDI3Ejt39KFxVcVy15aNBzmr6Gyx
6EQuDb+p1MhzJDvcyuux6thxYRd4Jf23yFMMc+LB2+zug1AzI/WjxX6fcq/aFRRtv2ex0ttmpf7T
4gz51As2ObUKrL/b2gE2ae1/3Yb5Ma5yS1CZ2u01chrjmdUbGDGQFM8rnLw1aQ1WNd0gM56yxS52
25Lne2U5y9EJHOuEvGUeI+gqD6BNpqMlK8JioigHVXPHrTEh/GoqZ3juu2r+Ywx4DbLJMc8btVva
2nSnjc6WdNgcnZq0s8c5MMtriBbHhU/TPjfT+FBOq3XaMjfiNBznS3lHCjXDsKS9kopqq2/2cwDi
M6BY3bMDnF9Drol0DOuQX43liB1dI32230NBFqEJ9ozst1u4kIdCuR9GxyqX3i4wa//brYztacmK
4QmOxHgL3Ew8gdHPLwHTGwpCOE0pk8ns98bq9QH+RLRvQt0WdBD5MiTuYLENT71N0K2rX0yYLiLJ
ppbRjY868uTJuj6vomFKwsHwMmHdY2LjTOpAyjs7h1osjH5EWyDzR+ur7D3jVsh6uU1WM6WeWKw+
QYGRDE7U+BUVd45QKEfGQ0EHMr1oTY40O7T0VWxGdQsYvux6xIlDpvLxadJryK62gUI+ucNTEKjf
q1Uq9hOi6OA3LUrZYoS/zMa1PzDG+VdgIs3FIT20wv3V6r9Z6Q8XPm+UKoSyObaAK/PCtOFrt+Di
8is/IumQOuRQjK26ZNas/nTDOj3Mq9m997p2XnEzbOdyAT6DH6+xU9MgPIwygTXiqQsf6h7HBwaq
/OoGKACuGuHFSGXa3I4VQ2QPOP2u6TP7ZEgDqxuLcjvDY9ssNkaQU5ss8SdnwvH+upiRbzoK+xcN
AfpMx4o9s1haMHEddSubIRE0U2vqXmZ+/XGPRoMSwHJvSpe2puZqo4Qswnq+v6zv61a3t8bDzoKl
bFrjUJT/4+gslhxHtjD8RIoQw1ZkdjF0bRSFYsoUP/18nvWd2+22pcxzfhyvs1Q2ssP19LIpS/dk
bwLFu4UN9BtER4W7NDrz75YWF7hpPxXR3DKIR0vhiL1CHtK5rc0bNF9uLYrIsu4+CwhL4NBaOS+j
XB7soil/CRSUp1xRO7/HprYrrNQLuT56mDhg1MCkIY3QyrVQ9gIxxV4MmU2u0mxy6HA53KMVrxEn
i9r13XLpYkWV9be3DMUnun+Qf1221l+P1w8pCWXMLI9DyohRzlP5R2hf+7g5jXGiOGI5d7Uy7kDq
xgensFwmNSCT4Vrrs/uvlzhOySeqKsDkQkCH1IwMxLbGDvxpGar6WL2Y1KPina3L9dYGvB4XR+jv
OtaWz0Qloj3rPZ7uvt9AA5pmrn+SMesLwNt5fCtFUgFpjQg4weSy6TjYzjIGhHLVTVBPS6ZdpKEW
RsgImq5xKbAwHOQtws7XyyI/JfDKyVlHkfDjzF3HWTDr2PvUmx4tkHWVjOGouk1+0tPGk0cN+/By
mjurMb9oLFqRYZklD1RY2pZ0Yjqlm+x+I7T+BpaQxeRk4A+PjacraQQvjiwagbHY4q6Q6zP2sMUM
K5R6IKjdYNiRu8EsR+bqWkAeYhZVvFWbO1J8z5aEBtfp00OqurDfTeEMA2RsX9rwiWzCfisAfLkJ
UsV4Ma2h/jIl9YO71PIm47I6vTPGWlrNRsjPvs5n3tU+Z/VLk+eFl8HcD7oUhl9uuchC6mvbBYJx
WNMLTD8iA8iBJNmzeYkmmtAdgZ/VdiJORe9sHzPnHsGRBnjoTYaBZicb53k+t113K85bFUJ34MrY
pQid0vmlt7a+7zR7yUDXWB13bJe4bYZ8I0IYMAVVFmQrYRGMrpn20k1qa8Z1Rk/13q3KpjvBN5Pn
oFZNWZ9s3FBk0wEsb7x8OjYTcJRRBmBB83wyS90kr090hXuaPRSnsSSECuZT6m61L6apS+7k7Lqg
JLWqZiG0a6/5c1aVxRHhqMbgRYdjEuXMekZE2y/dqMjlNVIFjBH5DR5ZEsdm7HJp1JRV07+owAuP
CXJHZ2dos4CSYIS4qh5f7J+6Zo5GCpdqoNJbe5SQUTlrwgs66qkZtawUylJTSgwKSWHbwq+2DdII
PleoVCvq2GGNVK9+UXhWG3F4+UoOhTk2yMUaCS6yJhJ3beaRvx7YmZF91LmNlgyTI6p3JqfCi6re
QvKvIrQhk7KBj45GLwPl1RfLoNW6qLjmMJ4jX93WCgivmgupxQU5Wf9EKhANJEg5S4r08qJrX9xp
KqnhGHtdmWeyIUaDT0EadM9oW7HYOcyCIIAccs67kc39u6xmfMqGjj78djPRSLX1EvQ3oajy3KSz
/jp2telFW6G0Dpq6oc52OdCNhD9tHOo4gIin2x3KcJyDHnHgtnL9m3VFFJzn1awi0B4+Sp3DxU90
mqR8TbPb/kEdEdvT7GMW2lWH4zeXw3KjRedAd9aetQZ90Gohy+mtwdjUoFELs7EDy+l4hPw6W7AQ
sppOaTgS30VX4ILJx5872+0CiiONt0RQzxFXnecN3BmD4KuzB1uLPK9D9W0lBWC7p2hi2w8wniev
6ussHnEkNk/zpq7q3q7Ir4DpSUb7lCFmHUO6cTugc1ZmE2EZc1SpKL45e5uKqlxKJ4/JvxynaC68
MombtU2KOJOzsr7rYkvsg7tgPZwC3W2tBIV+Dumk8vU5r+3WgA1bc9KwbaBmSUK7kQ5WTKtzkp8t
q9hpcfagiVDlWKmRx8BnHJHRLfT2yJGtwENQAcLaY2A7kRbieiIYWbRzO1iR6xQ5PpYkpQCAyMYu
gq9kdW+70vQQrPUalBnJz92PWhJcsHiz65t5u3kHgqlb5WChPdxeFnDUkhGlE22EGa3KHodNE9rB
NRJgD1QzuR0XW6K8K1u7/PGd6f27U+gq0lwjrWjFrlEu2jDW02Y8oHfrsjdMgFJeNptAl0g3l7Hg
r8oMpCOKUtSnSm6TwzapSrhsfFAi+y3tdViDyRFZe11bY9r+DXSTssBRUJXHZZu2EmhNN7iLAI4g
ngtUUbvMnrT529hmQlB8yUqb3SBYXBHHfpvn6Uwhdz6h40jgAdWk0EJdVUR5JKCOASDQGnDNr5Wf
79lbGH8OfTa3HrIU4pLxsCWG+0MwBEcdw5764VGI+KIWAxpMNGe5GqVmsja7QY7NJ7p0qzgmdlYC
jyuaXe9LqC7zqM2dAk9TsstGPV8vhbCVaRUfg0IHeVTcmqzvGa5gJEgmNulYo8x+8rva7umOlUqf
qb9rm+kEX5DmaAUZCsX+vIClaLCZdGz6jgBMRlxDPPbeIJbRORG3CKqqzmTWHG3w9mY3p5QH5o6S
CRoESGvnTkZHiZ2oYeBuW9QxcW/Mi40g4+Zk8bxmwkmbJ9ZPt9mEdWhzPprxVnra37jBlZ03xQE8
ZrpZ+n+dkbbWDr9kC5hnzuYXGrWuDNEFFe1e5zjp/tWLtOgImHWquV/qSjOn0NX7Tb0qOASBSSvP
y87eVtj92aAQTV4qjcigp1p4tvIEksoBK7qy+8oFkzdERdIWD+A9CGIHF7rHR9U6isAYFrZg9iSc
QoaU5rUX3vJNqKJZzah+Gw20asYsOoe30B8Tu2qXDzvPnmR1xPq0jKFFhOQaFVRn1ehP0jYPsox6
2KuOSjUJSiCjMibvwrCOhqHP1QPdG9JGH2+037Pl6bOvK9AaUWHd6Jiuh20ht4d9kKd0sZ2L109T
Fc/GRoSb1wvHRc5aauXJxThGlr6jjNAlJaRggIFNz8NUluN4QDrJGANhhNMimjWqSWmHA25oZxDW
iCRQT0Ueh2Ax5JxXS3iBUSuwlJtTEXb5dhOcILdlOlJTHpoegjyP3LUb8pNZ6CXqmMZby/tMs5L1
gY4yHs1mUydI2Vx8CWL19AAhOKuSQBhq0N6d92k4D1U3/TOqNpOh0UzNckuIEzJESUJ2+0QGTRe1
hCUtH4pElxxOGjN0JOvS7GN1zDsG/9awW59yX8I9oEy7vwzq6XWsgC/CVrp2fdQJOXLD0jGWKfIU
YrX9trbwggCdcpzCVKvlYUF3PQW4DREYespmlT8VEKbya8u0yL9gakXBfwpEMz802CPLcAUbJQYO
EUq+XabeQavOdlQaDx09TF3gdRuoqEBrW8bVsGW/rq7jBsgn2tx2TUVYBZhibcLFTO0svoY+FROk
bpJCbyw3UuVmFugOxZi029HBGf5suLP2T6bUe8MGGF0Sq//LYGdP8d7scXSnsGCEwZCFbPyrMNYU
0/FIPiWS2jTRggZKrAptwSS0m2o1JQiqbhKsCcSuypAcO6mcFjkSubd1qpK8sD853SEvE/Udjfmg
f6zEdXsRu3/p7DdN1spRSRrIDPSc6lNVNZAzqSKfFRsxqZM485PED/4115bzw5Usn1yTfCjOo3xc
fRsfwWHB8HvehESM2uSr4OWDkOzQS9vau1Ja1WvhFTOR9Xq5YWSWKdK01rTSv2RDz+3bXs/0pzfb
TIatgaALO/K9XhXNq6loWjxnUN8R+x2/11r2P3yM/KkkBnv0B2ktZOIrFc6IdeWiXWeRoNvWUits
yyHBEz0bSJmbZSHE3oGARNqLbjkn/kzbYOq55FU/Hw081Z7LMHswPDzCkUE9kBKYXHSxh20UYUvO
7Ze49qV0Bjb6iVgrmElEQUnoeev20dYEW/i21af37VTUGMMNzWSWdzF1BjOwZICNQjcP5qzfQvyT
eaRQRTOHo4WOe9uNZqP+GKaXvg6ugyiCTYLBR9OMp2zq+jPaeuNOGxI7zoZxoMvGQB7jF7097CgX
VI9Yx/GyY91WZcjeq6Qxf20iDrXYvJ0yEioPoDUq95tVdY+I+apQck/C2xKaEDUtAo2N0i12Lv6d
8WKOIq60WTuA4pfH2qrET5l4bWSasxLT3USMnTkHcK/QFnHRU7Dh8A0ny53OWAC0ddqWi+WMEa56
/8b4ivVhqGw+NEZZ5RO1tb82LZr7V07yfUrIMEqs7M7CTFezcFSzfs6m5aiulyltr8ma7GUJLe0V
T1uaxzlvmy7ku4V6zvJe7bHbCZrYg2yAHtxOMu/RRPWhhd+2nX8sszyAh8Wy7+J8YbeG7RJDTLrM
v3Ioz12fxV11t+TIMaQLQdsGXmvsIBTeC+vepIcszdFa2v0BJue7TYivhgP+7cz0WKbZP3esnkrb
ey2SMh7c5dATVGww7JVrRLjNHWzoU5FMRN9vrxupEzQoRHm5hkO15Jjjqojl5olZnmsM5fV2b9rN
uSjdcPWAHOoptpfhacwUWGsyr5Vf12ugfiDNUsprQE2V1UPXUbV+LnEzyDubHazscERnyVHvzUcp
1X+ZLTln1F1d17+mUqHL+9LUj6z7bJDdTm12PyyfJaNMgSxmED+J8eKRweVrRn1eVzMegReHtoqJ
2ok0pEwZRwohC20w9L/mWsXNUh9Wr36cCm3xU6Sp6kbTGJkYvjXimB5el9UM7PSlp1OCIW5DRJoH
xAKJ7E5Bp7rN2ZFoTHYM2lyHKtYyFyku9ao0Kulsc2mmsUl9OZaMWd2+UVpHrtN+YbkOCULCLsF9
7+6YusJGmo+dW5HkXRRnA/0/pJwZihHvdVNuqM/Q4qNCmp0nNXu3yH2+lWXnrfm+COuYN84p2Zo7
VFBvk1U89OmGGEsPE/WAXXnquZCPuZxw6+K3wBrFV72O+Pn5BCgDl/KqdQVpRhsgkLNvmT7NsylO
mDuT9GNFuoVp7m4j26vv+JK8Dw2uWFr7pLtL9Yi63AV50MCS0l6G4rVdX/EPr8tryUc3LGC7SLPi
xdpjJEfG8VZ1d231CsMg5LmRAX6maCieqTnyaZHh27nPUzhkVQtz6Mm8w0N9sRqFlSSCLcItW0YT
zotRdhFh6ymgW703bhncbcxraVj7Mk9BgRFWren1xq00TQ5J/p05955HjPa3qSP3MM2o9zKssEs8
iilmsL5p/KuO5Z+OJ0WDis+pXknyNgsSU0WSW17IPDx2Pf8IYoIoOSY8sRU7wX9JvH/oJsljJpzD
pvJ1aOKuzh40ZBHthk+LFB4GC0JlvwGmACgWNsjuPQe75YwLzRzH5EqS0YyNlBfhq1u0t4zoQsDg
s1B+OnLdt/xKMhZ6/DTUFXs3AQE5CWQFHZk820uRBplJQKOS5Ej3pkgF/qxKUODO2vV9E2tq+tPl
EyZJlahGARNMmIYDIZfZGLOTQ7ZU2HK0k+N+4x8MkwzlY+JEkF4x89bjPHVnSytiyYNdN2LXjtr9
oKEyyeyDmuuvSFRuEyL5N1U4dkDtQoF+QpszJLg5bilwQ5hvyNQ0tAfpDo9INKhgU/p60Hgo7Qls
Ba1tNp2HilROJPha85aDFy0qg1LhhSasP4d7rA1jYHkknZpjvMDqbeM3ZtmDrf72828m7vM6DbpK
nba9Wi54/pNV44jnbCohi7fK0zAEba7gmtkMJxbZkpUPi6TDJCpJttNCdVjwnpP7bLn3BmHi6zOL
Yk8Nj7J2NQr2NVUi4OtyjjkgUrFP0Rz1H16uyD/VGADouyLdrEvHqyiujbN1y0mZKqTkVm8S8OBn
halW35gNu/agpW2fRZjCpLHLUidt/mxaaBU6xjFulXhOZw/bOj9nrSCWTCcMUZsw7X8zuoZIrMq3
RTpMaGpYe9lluUmcyYtXfOw/RaVNIZLnA0NX7TM0q0G99drOxEuHCtpNgCSZNJNVLXcVWYPfreKt
kVBvQhVqrFrdfYR3OwnEnWScmFust7l7HA1vvrY8JYGlaNiaDDGclspZ95WxuB+3BQ3l+exFLod7
aLnD1yy4i5yasWTUDLlL87R5bTr13jAJSCTkgtHFdfszuvDSrxBwYI2p9HB0NxECZ2VBxVp5KIlN
DhdJEPNCll/YDilTrpDL/DoboC71Iq6aYxq7RHjk6LERBVl5k0Q0g+sT2ISoYiSbVU6e53e5phxH
dWVwZpFHKyqVK8KQ9VjakuA3him/Ih8OAmMzwsRSF3CsXFDdID60anlNCsAmHqImyHuXgwf5566s
a42QfaHGmEJEbCr8QbJCrzXaNV3XQ/lFqN3DUJKCaVWa+2QO1jfB9MBqVoK2PO3dJxgZddeMmNvb
BFVW6mkUqztEnABa8G7yLmQb2n/XEEdYvONA7xyvsdMGq+m9mJnzWPaYQvHsVHcAzfVJx45/9NRl
iHCxrMzttTwNDopOeYv1GSewl3rmGivUXAsRXslAG/t7g14Ev8pbui10IU7zmrAtsB3xO3UfplRZ
e5eO5DFSePC7A0X0Fa/gTMjAhXQy5WxQr/AJO8rrVxefarM8w2A8OYu17PW6fseLbOEOwRHkEW8A
XcESqFsF4UbFUu6yfGg5x3h2Gb1uEI+miXDUcd57AkdqWdbwAotm73Ckd1GWgDC2XiEehlTLjquD
6c2q63SPtf02V2FaSUV6pa4uZSY1VI585jkwoscUHCsslto554qnhB2hTrFDRdHLjE0tagGYz2Of
GztAmmHvSTS3mUYZiWLay5Edh/a5RDd2SFPzGzmBTslHR4/knchHUujmDbcVYcE32d0Y0n7T4mPK
2h2gvR1zjBgHzMzkiW+ZEcoJuzMAaMIfvs0hRRLK+wJ8ToEBKSn27IidbdfYLqaFUIrWrWPd8JqD
zKbXjFsiMhta8cC/zTgf1eRj3OgiBJRH/i7B3NrZquON/qTQMxyUWPzP7CMzthhdv/lWsl+n1bju
WGEOHE+Y1+SMDyHXAUCNZI8k9JsUvxK1Gfk17NJfFodcK+aXYcnwu3EwB2s2v2QbDFrPHkyRpWMe
p4Xc4La9jVs6azYqGRYeoJagvtm6zXrGMcvbGwKMPVhuLQIasowIDBr4XjVhOiYXfR0h4+VNrA1z
RRuGzPCqLtvbMDLfZ2IpY/zsT1p1u7V1XDreUKKK31BgzCOsM/kt/WM2b6et7q7j2rt7MA0OtZrx
ccXiHJmCrHKUioDZWCbi1LWryM27d7Ops6jw8pZf1804R4jFGkuUHLUU9rmqGQvnTB1jo5xQHHu8
JmXR/CHlrsJh1La9ki4PWosqDadl5svhJpfwmssIoTWa+t0Kih0tnnZUNOc51V3KNZbJN0U10SSi
v5QDLn9eJRq7wMwDUy6fuTRf07V5VszkRXRS0lY9nsxt+5cM4jilw86t9ZiYL1z6m3cpkoSuFvdj
Mt3Op18w7gQWNK9Dg2tZ8TSJE1r9SNTFN9EL52wGOGUmL3Cfe3pHivuyEXOv/vUp6rQiFdLXK4gB
y0ZlcquYIGJWkrYk2jd25sTHtnZ28u6Vvfe3KJRPpxkf5YqJdxBu/6ZIs/QXfK+knHFjZdp7I7Qj
mIN1cUua0i0gnkDa7QufM2g0w+LYAcsYE+SuRvOMX/lltftTtikvKKFeWM3vIfLbMKG9ZllgZxro
Gh813VvVyHvN2a4elJGP4vh3qMhjcTM1NtLl0GlY2BvCheA9xBbgahh8mecPeTGAPg/JARjnHfiS
Ht1Bf2T1wscl75H8n+dZf6EhMbar+dQSWtM56ckupq9SlrtbskuQmuMLwTXhWJMIwjmHPEs9kYqY
+06tHDJCbLADCi5kPr6iBMSk7Zd2IBsImBP+mQfNO+mTcrBt5affyLWxcIDVw8SnWEkIQSTsetap
Nmbbz2lRQJXkEv8/mY9eMTUhEBohP4t8Nm+JNQkLDYdP96A5y96Q2UPLETl7yLvXSd9I0JsuXEFP
o87NKCa0P0BppO2aykmm8Hy1OfmGnZ2QgaFwUb629MZd6N49jeh6vCZ9FxZF+oyg7x3bzzux1O+j
JrdwdhRMFVRYZvV8HLPmmpbW3krLEBSJCjiUmD4fJFyJYAhMZbjX6+5trLqWHck80rZ5BzePyMBj
JlFJoij5l1BPFVdJ+sy5LfzN8L7FBLSkl5/uQG/R0n3Sh/ms0JbO1X6xlwTGUuOS1/EH+PVk/Nbr
9A8VB7NOtw7M3ENMYxSCTyeaOvGlcZcNKU3NDuse+1prqWSjKk/GzQRMzfzJ7bs13nTjXteYo1Pi
NAHmEPUeJA1Pio5ja3nQMwlV7ZxHRMsFh7xiKRgA5EEoBF0Qtqz1VIuVGIZy2uHYiapm+ZcgUbRy
43vpZREnqM1bs0BarfhpMe6tUdv1ObEsxvgNvRsrXZZg6aJtSG+8a943D+Qirlzdv9xS9GECAjFd
Ok6MViHg1gQS+U5gETfiCJRJ5/HqY1bCM8wi7sb+n2h4TdIGFY+1cN5bd4gg3jwGYDfFo9nTRm8Z
lY8xuQ+8tHjpFMMMBLjpbjCx4Rpj+mhvNyXSuEOlPwc2tKCj1iGtYUEq5yBl/kWZku+0zDoszA0N
+nOz2GJiPkICDMJ0XiJ1VNj6WGt5OgbPuCeN98lQViwAepxu9s4Ze1LoWZFdLXT66tiZ9UOuSyRc
GkpyClltGhSrFG+iY70Y9d+muwjj7QeUONGAQWgzhzOzW3TDfQZbcmT1fSQrGC/AQiDU7rwCyWgm
/q+mDWkqOnUYBkOhEzVj1zQptBrdSC8Iei+4e15WQYKM0e9akT0vHglO5G4o7bMctZMqjL3UnSOp
M09e3kMAygvpJ3e5tOLEERfR2W+amXMBNr2vWzjPqxqbT2/wN/XV9rlWK6xLfreZrMqp95oIJjeC
aJ6qHE9BKh8mQz8OOvYNFlS1uQ4kQPd2HqwFO6dpez8NRuiiy3coDQ86h241ojglBDXNqP6oiQ1b
PlzdA7EaOUKyctdBVI8SYWmeB0NWhTn2NNm6e5nMcWNa2IPSQ+6mKMf6fanYJ4iaHUToDpz4qZ3r
uMLVl9JlKhp8Y2n54KTZ1a7raz5NPwM9hOpmzCH11FzX0ty1lkazykRezQPZJ+C25El5xKOW9CRs
8uBQxzDN+Q0SuCEojQl54N7x1CP+dqqIKK7TPCePYLn7PrffKJgAglXhfpT1yFTziKUOyRrCAafi
zSKapVQ/UdJa85fKnsKxE/VG80HE3S7Tsz2k206rTVwa2WPhtPvSELjaNnOvmhCCgjErSB18pwBK
wsqYnpgXA4dnNnKww3MbN095/dts436am0D3FlKQlodt0JG4fxczu61ePAHb/E5O9bCy/1NIEqXl
FmdsEMYy74eMSymfowkkSVPfHKAWeBNf6f74vg5dOe3RbREgkaOYSkgDpdyYUB3ISPvskZ5A2FI8
ZJ+TgkIuJxaGGKlqPhpjedHz7NVhKep6dnvt09bY3uFftWtlDiGJXOALKf8f1mu2vXkkX6Gfr+tW
XB3cuL32j82bOE0yjnTfUpwTfXIFoWTSI9eVJLI31+HzT8y2+Mz2mIaeyYw+umvObKd4d629mEGu
ow0z9b1CPsgybgdDPmkk0SjVQzZ+J0sfUPpnyy4upl+vsc6qiurHfDHFu6sdpsGj44DYGuyIyH1Z
9zBurTZibfuDB8fIk1c9QRA4JVfEZA0qZYWlQbTHrrLVSBK3EkGiPzcT8vm2VafjUuNMbvrxupHq
yoTZH5L29iyuYV5qu0Lvf3SLWgXnaa7+xHwZdARcqJzxx3dfCbsgCB/RSqfBiEb+acQiflfGW4OL
/oPvLSg55Tw5+SnWK+ZzNrOFX55cQ+WEBRf6/KBW9GzxFp8QU8IWkyRjzbu02dHiU7J/NY12FHnL
+85Vc7e8T+Cc235b9vP8i+3Mb8yoSk9L95yXB5S40vmaSsR7AMKx61zxKbhjPNB5Jc+D+TE1u0yL
1jUWDwq71Giv/mx+yv6LlEzMf/RCA6L7SAnqNEYbXZEkpNDt+2wtV1YNjYnl2ePds8wn1zhAiawU
nuRBkRwLDi/j2PcP4xzP08G2vvSFH33XTHGnfQ4uLAWcvNs3fvVK0+u1Le7wCU8Gd0Nzykk35BDx
pn8diKPc7iDMBSYuL0Yyzxv2Z6+h1/zjlNjqHUEXi3mvFGdHwdUcJgM4pqbjCQmK6bh2B9L1OP5i
1diRTzS7MXOmJlD23wP54cGq9AD/aKvcj6hdfhVuCJB3D7HrVn20XndGnLLT58+OwDk7uy5dqEyB
kX3etsWifuEFoQ17G4/a7YbAiPjMawJh7xPbG/Tji4smuFsOqX4xnLtkO5u8t2NUF3dEKaCsz8c7
9RYupwXd+plAbHd3PIeBspJX/C/Tz/byhYAJU5EvjSWCvY50+2/ohxCDlu+QF2vtOi6XHjOk2t84
l0PThXLgHzY+Tw2HqN6f7EE5FFsZrdV8V5XaQ6Y8qSSf5PaLJ990TivyhiiQAXWtzqjFO6X1RwyX
U/3nGR/CjPXlrdPeUx551wvAcuntzJyTJe5rKzKJl9B2rY056rEvX7nN5iXW9KMs/Mkud1auImAM
ssp45IJ4RHLsbf885VxXH+zjLcfZ8Gh49/pyEmkgyWXVrr2zX8fnpd6r447IbxsN9cEm/tQdowWK
wiMvnQBZtALHVvDyoooJChJc+bKHi12EEz+O4+c3me9uJfoLTT/p4SJUSVOvigd3iQk3yLxILNfU
Pub61cnOmP87722a4xQPWkk5JmLfvdOcV3HRW/wnN+0p4c2YvV+Rb1l4gfqFC9Ff8WgU8TpeuhWr
LPvb82BerBw47cnl/W4PJgYiyoDKbxsnPifYSurCzO8QFMOzzffURNKEbbrY2ms2/DmfBgQvgkfX
JrfoB8lqxihRPtdtXBiXpSQEVB4MI5rKXZLu9TSCOB/k3uFoeTSaO1Z1x7ooa6wTIlhevfWbQxIs
Zh6DCjIv/9Xc58yILPGIkDkvn/WPWQ2r+kvqj0W7s9zzzbLA8URpOwtOs3f101QEeXmESYM8pdbx
vhGo50mmhGQNreXsJPfYcPp1C2jyJHwMIYmaIlk89UbU/DFiIRA05Klz8FKRDLWrcPYiBha7Lj8w
8mriBJ+DX+yssXRWyWOXH3GraIDga6QU37Ij9m7nuVGa7+r+0RmuOik4hKYSVJIG4y0GCW3ACHbu
PnQ1HOLbOkea+q+2EbJFcOvZzUh3trBO4mBy8nBEFZhQbfjYb2fNDYYbAn3hZC83psz31n3Q9TN4
HpWbXOqVxd8IdXBe5AOvdJ2FpXY3NgEWr86OLY0VIFibCyaNkVZ440x8h5UfGgUjob9pl4yaP5J6
gZ51gJIrC4Wx3htzMOQHSCWBfXvz2yluiaNVkFuf2Qws903pDypW7WWfjHtbBxAl95WgQh/xHvSo
G2RjAC6OZJdLVJioHvFVHBLygjG/LMdiiCwXedQeQBwnA7mJpBXsNAaGaj/f3iK2CzRRdzlYvNOw
A/8BHd90CJjIthh4YANnt/G3nRObIVuCybTvqXlZB7I3/1QCAhg8BoRmJtAie5WfDu+NcdW9R9fh
tjsky0U1vo15BJvKAoIFCr4Lskj8Vmo7RS/RHZT1layDgTCQDY+1mhlnUkz2w7adsIYGVnGohr3E
cJ9Aww7WxNBkMZgZ10IfP2057pOWyLpcfTTUlTTUOsoM/dIOpL6ihT1DKD8y2dyOnO7HrElcsbXu
6GSa2OGaSM+Oy9ejptsLqYR4TLT5b2yVeL5VuVmGpF71limTCKIkeoU+ixwZkptNu2pJYuKPoIfa
w6q0oYd101kKf3GtH9fL/IKhD0VEaLqXyctjB1+MuJO9SyQTq8z0YA89ozhDKg63YvnJxvu+Jiuw
9vHZZsrbbVFd3NC86dlJb4yL6kjsiqI8AaB3HREpZeO7yotnnLT83eSXhVGDs3JOaX+A3VWNAEkq
l+7Z7S6qSS3DxRE/pvLS9CxeTThwyax/6fK7NF/kjJA3tlF/251RSrZ8v0zcuk9r9hyIYIvss/p+
81fMIakyJPmYTQzXnyS3kzF/FvqJ8PipOKlfrMM8TqSEWfkT7FnSPGRo5K277RUgvpE4gwICOubu
OFkx802CX4wvrIkG02++UehY5OBfYLeIqGj9LrL/Aau3Q2ijFvlTT/mXU6CO9LMXl4VfC1Z2YOck
gJRepweeO/44dQrER+IwFz8wWPYDYaM+r1TVn2/jgIN/IuxelNhuD+lwggggeSpHjn1KyQBJ93TX
Jqcl3TMMaYA0O8MIiQbPpijd+Nn/4+g8lhtHsij6RYiATSS2dCBBK5GiRG0QJQfvPb6+D3sxMRMx
3aWiCGQ+c++5m+6XQ+EZarwBgUbBYcErqHZkhEyLqV2g3FeP8VUj90L3KCyn1+wPRhISY/b3z5ce
nzP/VL/gbY1vyo9/VPMVfuHBK/VVoVwpZPRsPR7iA3qPmcu+AZ21wKcYwUpbsGD8hA7oYgeRfCQY
E7tAo1deCP9Sjqeu5hZGdr2VX+MjvbPtEkuxjv41PVlyi9gdPFzs2M7zz4zNJfE0LH9oSo/TLn3r
+Mz2vyE8goKmpcgQH8zbNOI43OYOtyPcsXVyQnwU7tILNkJgRC0b3Y/4V68PrMOjfGcU6CdZ8m4m
tNHOqtIIwttqHnBuaws+Ob5HyiI23R4vC6mxxWV0nQvAIZ1y+QuVQY82+E2Tm5a1FtMwpq2C9cTr
2G1IfSu4BViYVbiK8EbvonGpn5OboK1eOe/OVv9DXFr9Jc5ynlf8wPbMxjIZlgOyxwsFArsw7Zp/
QumU8ZrKYZd/BfY2+QmvZc3rsbCOwQ9rnJBxAH+RcSWTJbfvdBn6xaRe8AEj9iwX/tkBuvU9nmxO
2xT/yoKLDeIVDaJhvNdeK5Yzxbi9H3Gt1EtAASrCk1sx/vTWJd4HJdplBjHJS8iufmHpeH2X4Y85
wK9AXX7g4W0sbLA3u2RKfK8jpFP7MH2Zu1NGIN29/uK/grha13drZEOzK+/64DYX/AQM7Nm2Cndo
9r0LvCYxzwVM2CUo2oCBHmVxQUTRYng13aFy2012crZquzABNT/92Atc0uyC92zG3RBzMv6fdYO0
fVjYH82X/csCwt4Z1//DHzacalnL1pSDZ0ltGkfbuHrrX7CZa8XGDDeAyWh5Hc7jV9g40XR2vlPn
X/Ka9OdnYkS2gDNnLmzAGMvmK/rjhqesytfAfXPbo3KoPhkkOl9wFTIGoIGHnpFh02L+QAyjBH9V
tCknT9lU9xHpCSVSszD34+gG/aWzWBEvw22WbiKmK/xpwU6cDAe6d7TKaJkSV90VP5GC3mRJMnt3
44aWt+iW77Mf/aP+ggrPjl7/FggH2B2/DcQN8qrvGARivya5zGAUDDV9Fl5PS8f6EN4Nsjt3iPdW
9lFBC2LuYxbWhvwJwDXtElnmskb3FMk/FQRmZZ2k8c5AiPUHL0VD4C59zhTwKt5zLHNJfMrDjfEc
c3SY2H5KLsOBDTekvdr+7C2DOc1XpGFYaFyEnFhy76W/9NlcY+9nZp6ghgG9HDOoaXd2jgT6Ykc3
1iNlfsyBfo887N9GczJKviGjOKWkR9eZa/kHRV75H3bzq9YSKcJI+OI/Mz9gJloJeuiqoWnj5dZo
T1ZWyS7d0+oN/RcYuEeN/x8VdrGWpfXuRBaQQPlljn9p+JNnzPuMKyQThlP/LHDCsWtqJ6W9zcYG
uIaS7NUn+CvcStODZHBENk5d891t02qHxICTc1g5tA494cRD9qy+qrvZ4UvJfxPVwPd4y0eOIvmH
JYzQgMRNWmPl+LgB9GU80Ej236CZcKD7mLhoZqm7471kdkfo62Kid+qde9pIFPntvRSr6Jzy+Wlz
DlV2k7rB4u1ZcsKFad9Cx18PyA5S5pi4wRpjq47bsUYAJNxI0egU3SfZANpkYMQvwcQUxK25U/m/
TTBA6cgpRj9nX/rcM2eoHkBgOnWb06biICaXPQXvX9/ifj6NT65RU36EWnoAEd/TyOhWca2VeJ0V
4NpNphq4wDW9fzdMf106TJTEZwpRJqjRlkIKAYnsRlG8kdqLOR5aVbk3OlXrEBHhpCMx2aPtX0Rz
s8W8Q/Oe7X2dB7uftR1i6RVBZoigWmQxuISGGLiO5LUCCe0jveWS6w7tIN9Ap1MypsdEmAwpldeq
qffQQ4qnmGNV+XFLiVZ2/LviYSKzc0jr9Ed4oNjYF6HBpogSpSxDF+W1ivNr/sR/8+QHWbu+18Eg
zdbJKIp1OLQbu62uMR1doajLCQ2/2cutRP+kAk/A48jwqeGtrBcqTNWQ1Ytivdact7o4d9OXyU2i
xPOyxZpsq5uqR+OoolF65rB2DBmR9FDqMLI2Oupve8g+rIDI4TDfatpPV/Nj2cnueZV/GknxEiuU
Ta3zHsQPEVBAl9G2HMRRISqeCdyijGfPGcx0HTrKrYiaGyzWO2CgZYBiEyUJLxkrr0LhIvVxFoSt
QQ+poQhPEaVCvMgrFWElfi35UzrkawgoHkWkHesiWkUjL5rKxDSrPUJ9UHhiRUkMeAS5qyrFGo6y
V0O/iabJ69r8B2wo23t4pdLfDF20lHHIkWRu4Hpc0OkTw5NUN0T5uxq2IidpVtLnYa7pZ08q0pNz
7KnG+Gbq2LV989j6zQ5v+FbY5dYZdagD2mnMG9KCzCXhLXutIR0deUVTFB/6BNqDkyqNuefL6j77
02ZMtI3KFtJQa5fRuoZLb6Lrso2rANKMlyaRSDU659C02XfQH9PkPXWey9bXICuWYBIONSDnMVQ2
PmQpdnI6EhGTaip6YtN6jfGmqXBSBqNrGVq/7AwDDbxJvxOG8dkqQ22XgB5bTHp/z/x2lfrlBu3C
S99Fq7YeKcCAro0MADGczx2GAf5U5/wkceoEQkp5z/RfToFNE9irJGQ3lrHSe8+ZTck2Z1qabVmg
LmAYvEdQrgyomwR27e3pFEwvFdK7QMFRPz+f1I53GS3DiIIYSPuJpTPVHTFDRn8iZBOdKhynVi67
zqJRBozK21KCChwbcheIZ44XWYUKGyE1oQYwhwkUCly7r9/9MfNgg+9LHQagFTD9HRxELhh+EDfl
b13ufIPP3EUpUpz0U/B5G0tzDV7VNGfKIjZQCwkL0cBTQe1s0cEkOerg7jk3a7VDGQEYt0ZBSkdT
fiNwcdZEVrlGEFlL/B2fGdMYF0WlvqkTANuZ+YpvpKFV8Mxyj4zdohWUuA3IzF4ozLPaoPdYYu6d
rNtF5rzu8v6niYlCeSaQtN26oWRUQJr4dcNuXK5DQGbICjiZuhnEpN9VHhGJGxnZRy0i6L0xj2Yb
Hf0gOw78vu27H7RHqKnMrNFQ8Clhb5/b2LzZenfHhf82xtmGujeNmAuR8zjTBObKFi7FOs75lbGN
ElW+gmX73dbZqzM772bm/xbhsCkrbVgMfuI1s3KBf4U1rrxp2KtrTEU2RniN6K1KT3YdChRVM9ZV
J04Tc19b5T4KcLGi4KJXJ1xE+yHsDg0uPBvrG1NPDawqG/y1xfhRyewTtux9ad1o+NZ+yRvaTuAo
tB4ZeG8pz80Kpq2c4Xy90lPmLWp6HqbM1W3ED4OJ0D08BDrVHnTWVSMytxfhdcBHxJr7LrJ4R/DL
T0LnFk/w/PnalJ6ZdcN0DebPR+7IbS/n1zpU96kdr2U+b0FAn3XfWNdMlxugkERNXnMNPxE+NmWC
BxleMU9+85h4qUaflePTbV4QK7XUyclTx/oFYZW6xxuLEa4ACquQOfekLSSHxjTeoGavO7R3foGO
ImJQrW86NaQWNyi1HM4aBf8RGCIUYvhZ3EoqbhKagEX8RVdQ0ifgMc0bB+BCD+8R6kCr2HfRQ3S6
W2UPByWiKI/Z+E+VKDa/lOxAlAxvlLZN534JSMbN6ZyLKN6WkqEGu5AcmpoZOp7si03YCy8237FH
TiGoZaIgVzW/6pF10dQGbH3wMaKSfwqJOCkIaumQbUCPXBHriLC5PYwkjyyk9S4YJnC/eWlRb7n9
VlV5sbJyhZhvlQ/TeoYuILvyaCTqXjDZSXqNgiv5irsWLnhnvjzJXrwQ6wHTPcmz7oTSJ7DI60sk
Bt8yeiUDACIIGuxFQY014hBD27UBJmssS6pvDfp8FdUH4g8R7lony25WYVWeVH4nsTPgzQWcRlnu
ME50oPQoTvIqgIVaYH1GJ38pWJyTaEVtGwNrGzeRGu2f5aL/k2DpYpsxdHm3IAUCI24yIyr/RWG7
BS7iUbLtKx3wrD6vyY5j0q6zk+XqJX4bUd9aTMeJmflgYMiaJkjW7DdhyAqgtaHqpWg+F5rteA0T
EbR0O7w/QNFUL0RlOBT6hqIcIutEtdc3v8/1HeuUVeUcI5sTDOlMLlh0Fuk1nZQ9oPtjWznvSRXf
52HajX27qrX4XDIg7+PhKJj7WSqmqA5WBcjHZE7fbE1+9RGluWzfJD4FnTZiQL6VGuFe2uVLUGav
8JF3NvNSEQ9e6ie7fOTSImo70VtrlbGHBnbnxj7noKyovhu5Qz5A6ia5xSzC+FsAqkKDxHDBn+9g
XPZxlLpm2G8jQPwq58uUd2S11V5jzIeSgj9w7IvQh4eFIWjh9MORFcVT9uMn/kMoJSF/SboXvc6K
J8gI7yyotJLunsXxWaKZrMCc1SitMINDuXwEz5F62fyWVHkO47T/Vx4TELtw24f+Mmi1nUoOUISK
GtPIa8GCXcS6Nz9tDXNxTe3vpuE7TUCC0zoF7T81hOrV/cwBb+/MAzID/+ILch41/SJGaozF7HsL
yD2ggMJbI2jrZuxNGLEQZWzIFELs+oT5M/tjFayPDPuZHEOY5I9lCiRKF7vP0h/Gf01XLuw5dsMW
rDG/QbMNdwoxTgSFNmQlZbQ26F+cigLSPMnn3vuCemo5VeXD9xm7SUAK6tmMjF3WiJVZ/ibaV8ZE
B+bZHv8jB2kCqJRMaYPqGiV41IeWJwV/w7CnomGcKFfCqs1FxVg8Bab2L8Pa9huNkXMpe/E9a2H5
lqK5ucMB1l5q1BgXpJDT0pj6cVNNU3PKwOwTrsgvC3QUorhqME+NZY8vGE+Cd+nbxKHYnfNpYCZm
UgGtQGqofAahQ6fjCcMrxK3Hahwz8KSGSPATbTA9qy5tYqDGOnjNkH8SJKvOpBwGDxWJ6jJ9bhxb
wACbgc2lhRx5nYlZbAkG0E+xYhLgRgTFi9PWTNDjWT/qLXMhg7xxrw+5FuzGCWhhTdr2YOyZ/jb7
saj+cmt+ycPgHgpw1cgd3gELaWt+N1wsBjhDayocyGp69zag6GzoQchGmQs44FaiizUBntrVnjkd
nKZJDyl2580gymeQli1xroUY95HsTMfKVu9zGX/qgvNsxOZ066dxXiEoFp4xQrfOGnNrpgE1HY3k
hlmwzxLFJioNrRNdmhExiTNqI9ja2IYOIeTlU4SPHhooMjczABgaj5N/UO3xO7YrQ1toT9KGjIP3
rhcsuZU5p1NjMITsgM1D3bTW1gGVj0CvI8CZ52vta9mwRJDQo2fHOJqHo3BJnMg4UA1N3OzEJ4rI
Eh1TuVwl4qgc/yzBmlCxfIlMotfPSMMVSGqaDfID7iwa8e4aRiPCmEypmVsAiXPcGlCdpyQBJ6xi
Jmg7lfINflF6qecEwbm0ie1ht2T6F4cUn2U5N75rRs6YLMvRTw592mQrZMW8KYWP0bZ23hIfSXuV
BCNQ5ojfQdwT04NDLGUzJ+HpWc/gk6atMSEMc4XgSGMm5svi5IxR1G9MMK2LBjYg/nzKIcc0e04a
Aui1eWQWxLfv8bnMjU/Rxz0T/OMHhJjAWNFZXE3rJIq+GhLoVgiyhg3Avz0kze47ej67SdPzA1HX
Lumay0flGwkQtLYCs94aPHBhus1UAeqpM3owpoqzmctpuHIAMB8JsurMozwA9e0xUSFfXjRq+wEr
ssKagVVElWV7mGSis84STAVVnbI7JOLQro363HL3rf3mqYyq428zDe2vONb8jVBFeZ045lEk0t6X
U1R4JIOx1Yh1ZZcP2DLTntCUHsIFfAao/2C+mMzCOpgeT5XpLVciaw84GP8ntyQfcDI4/ca038Jo
NFyltMZ9lyDNs+DvfMusSTHjxP5eowNmzd5M8aZASLxqwbU+/ABHC4sLo/1wFB4Sa5Cooo2oQB0l
dbd3ZqDOEXLl96yttA05ePVy6nqCW4uEK3oy6a41jHlrtR4+R8LVFzNolzc46MS3EX2zJ7/JJWL9
OFTpoTNGw5Wz/Wylguw70pUSLXzzOcT0UCLqydUzHJTiAf9sGk4OTwOqAVqxhQ//cdHWfX6aYAMs
hrh7jEZ0EIBEOFE6FC2w/A/4KPEKRyywspRuX5lxlHbDpWts3h0ORXDxSv7XETDJopAxuyM769gT
s7TjC/CAOOwT5lB6RVyBsBH3pkBkgjfRJ5chhnbUg6nUHJZYZEtcfdl8Bqn6PZbiapT2ffDTYz13
wJ7UNHBNRgM/WRllLwUwDnTk/PWnbNCRcfjOEi67WBqOcUuQo69swTAKx364LItMrPxcf/iRM7zB
Z2HBHmjtsuyyhxHYHz5+q9QuQi+LrBG91JOuiNdj4dc5E2pcXJioZKOg++5cJ8Q0plSxOOtZKI+5
9KEL5sOrrU4EPAY9p6lGmojsqJ6GRLAwAuDLDxsXlcautTOiB5ibP5h0uC2Tmo15WMy052awcTS8
Q6aFjZgafl5CqqOEYFkOZ95ekxNSb5pxEutqiu1j5bCV4k1Rl2CCw63VtpgE7f691frG7UNKix6E
/76Kin+jMjdQ5XMwbwHCWnyo/2Id+HLdNvM2ynlqUP/Tjap8yQ6E3xqPsagPfRWoHliGCkWFfcYu
O+9HUwmAb2eOa/STtZ87K13C8PydhxlHnSyvrRNb7jx06WEcGOvPWGu2zItILaJZ03ytWmnTrP/r
7dzhDh2DZRIC2LTSWYfAjSEuAoH69KDiW+gRGybSyplHhYLhVVopX0TifRm5nDZ90h392boSQb4u
C3HLiJW7VOPUbDW17z3TItl3tlrElbPcslCUHtIyruEg3MLf5WWFXsKE23LwURn6jZDUAmKcLBAS
av90LVzbA2ttkTggEoL+X0fIEeBtkVNW5a8lMzccLqAV/LSnctKJIbDwupD1y/6P2KZdm7McNp5Y
2CAIeEAFG5RewXVmpMOWCei379DRGENxUHTlRzXrG1r+FnUbDEeGK/lGzYKX0OIw8MnYXCqBfPiN
X2zmMezYKyI6gsQUAMCWmFLB56M2si6YeWAQaSxCoCB5GtSshTCx0kCq+FQHAmUUHDfSYiqFLjDH
+1VHdA4a+kpIOhfQv15jZt0FNqNcCA1HYCvbfw2Ka4Df45vtqME2T5jFYb+Nd82kSa6cAkkS0Zv7
IibeDojtN5Jk5wXsHQDHshpXuFv2TT4w+Gp3gc1GpqhPqZVjnggHbNQWcYPofM9JMUGB1FqCQ2n/
EU0xVhrEuyr6s4XDiqPH/isR9S/TLIPXQOAtRKP2lhjEtGSTrS7RGcJd7gNeH4lWCz0ySu249Ffl
82yYcMlzIJrxT0dyEyIMqKtKNRdbQqqffWnypc569k+dm8+o5dy1ChTfcLyibS6HPWh2TroyR+oq
+S76PqN1K81DzD55P9i421BwvkXs8gPs2HQkGCmVUiOgY7CfuJgxjvfKLNezKi/x2P/W0Xg3apsR
R85yMSpOlFMG2+z51RLK58BLuUy08U8PrQMc90MOmynKtV94luotbBSEQyViI7Nj1cmZ8FX0ueam
cP/gI8D7FwxnlhM/+q8sdczhIarwTLFejDj0hMr43leequ/2Ze4LXr8sIM6gBMZsxjFMqBaM5jSe
7RrR09C1bM/F/DBq2mNVyal4hfPSJYyiSkBDrJtJ2u2mCSWabjOiNsdPS7BKComIIaf2m5EkFcgg
DzMYM5SSyBxUoz/nMRzBBLUJPM53Gzfztu/Vn7QKP/j5Klrg+LPtKrFTLP0u/KZk0eLoa1Mo72gc
0qM5ooQ2JvvpIJwNrtCa2C2Ol2XpxG/BENDvjK9hhtjfD66O2vHROOkjc3Rg8lv07VblFHcw/snW
NJMEZOs8EWUczS9mU1kXJ+4moiVp6Cp19CCNgZew/zSjlaekEpQqNhUBiQ51+ytEDo5TK+qVISeW
Km2Xwf2IWhpb3z8qspQeLa+9aVQrR8U3tEtdMKOM2Ep1DGyG/CSUnsogZhlu9eW5DHWvgxFviPKd
SEs0aFb+CI002GhpW687xM1HHIfpizNE5R6C9LSkllrCEqfh4Oy2bHb0PMnWRkzP+M88YoPdUHyW
YfKpCmdchalerlCPA2ABGC9V4mE7VbXxIYMSjpLwWbwGHxZ1fKWoP1PDRrXXCI9R0MuCuEeKzB2d
224aBpusOOk2xBEkZS0Pnz2+a6I/CJ2nDx1u6xRcZ3IfTdUOp8S0JlD13CSFB7VwQUwxm2uOpigT
h7atbwJhfCPvjtH9m2blHCAe6UcDceF4sebJTS1iWSYYLc0cf/bRzOq6cBs7Pz3xMYMFdbBOKLHM
qXQbDcumHp90fcToO+bnoZjfem5//iIUOxmWQ82l7M+matPH4acRJh5W9FvQnMsMcaa6iVEIBVWD
I0Zbdq03IieYLdJaQjaC05rfyXoamblr7S8sX+7tl3F4RtX/YIzE9P5KsrRA5dWABQbztNaynxiX
lGPjvK0feXlN2nyfA+o37QeOzaWviYvaU2SMv2zzTkP4NxosuKdyRX3p4uxbKnaxR958dPRjy+44
lxuFyZkWZC4VLqt5+1B0+B3ulnpGbohzZGW1X5nhlqVLVXgKszt7/9gMPnXruzP/tbDfU+MTdsUS
oBpjeXjcSvIe41RWOvpz+BcQvr80Zig+y54pty813YCR0resm95YjiQYJca2bO61BTzeVzcJK1qB
+GdEua12FyfFocjuDTkkVFl68/RtLOjmKvOU908SinGg9iVLTtm3LQahHEMzybcVrwJn326i6BxR
QYYD1SlsA7Wi7VSHdat1rqVtCWJku9ldfMRr4x4aHn8QyTZyF+q7pmW/HcXnwLpO2i3hPVVLcpjJ
5uSjoTMpPWKUFnNyUiqkJiWi+XvRIeHHrlHpX03nIxntDrzmzAzhKRnz2hem61fa0nhO6i1z0eRP
FApiPwq8iljjTqJygfLN3Rxg2oakhl2OkQjU047mNVR+iRCttT9tdmV/TRxvJgVNZj+Jw6yyDHlE
cDCPV4DZfGa6PYqhhAkvODPsIY8n6i3H8KQ32tKchkWWeCbL68z/N8x3TDH7mX9PVIj9zPJREMhQ
s7voU8K7gSCDkuQTjhlfz9lI/Y0yVJsSZkOafGE+XZLEDH7DX9rCa/Oz35ztgYFQYi9IRGAXUmMQ
cyP1Yvv7tBtYRNyG6QgbB/nP1ed81x2CFOdhV3IA2dnnnPBZLEkOoLFoiH8ihdxGoVeflLJxG/Qt
av5NXtWSUJNF3HKaF+1+Vrl/rH9KSTUl0o0DTnCUynE2L05Ot1M89MTt5LWlPk0mf1VNQHXhphUo
6cw/1adfZ3TZA5bqnzI8lVEwGPA5YWGZMZwCnCwsLir2/b54EHCEHiZxDR5Au7s5E6zJOKRzC/6f
akKB2RTpN0XEiXjNs6Xjf8/cAulOb4fEqcUfbV2iWew/E7tZpra2HtUNqUwWKjVzvD69zzLi0QZZ
qPsQezvUUzTZUTR48/QzdnfD9kqDAWwgjsNzBgIuXxM4T2r20Zy/SRNserPbsoHg7EFKLr6hM13a
DBsQ35MifrLxBtuOJfLV1KmV55esRzNgPmARLJ5oiaHvXsEVWyrIBF4aCMgfOudSFfMxisydq103
nCRWMM3+rQ17W6vkKScdgiwoPjXCi0I5MTFYqcxWZ0S7qCvIB2ILNaC1Mz3s0BDc4cdodEc+h2Jx
0FQT9EWzAKrhgjPcQRFbzPm0AkO/6BkRRogjtFTZm+17mD+Han8jdg8M53doY5vGUFbhyLlBoGe2
s83rAATODgg8qhumoBa7oGBV9PuBbYUJHxM1AyUhVdnAwgShODVWUTMUje2XHmuxLI5RcyWAbVnK
S1sObo76gSjKRatAxy2YqiHfFdNPN+ARSpFLadGbGpFrNIcopnzMFPUi8x/dAMpjZD5Ia6mr1SYx
mVzYAUHbz6gaufRLZefI9DW1uxU39A4zJqMIQI2GIEb1I9Kzo6o80Q9UOg2qp+bb4uenbJoU9cN3
6m1bEcjA4RcHv2zut0YUM51udq39Vlct0NGUIM8bsGtSnn4RdmgaF1S+rZhimDXa8ItJTLB91Wky
Mxx9AwM6Zp6BtfOVlR8fkn7vw7Aw9mBIO3NHZFmCIMg8t9nPED9U/RIgJ3IoWq1j1WNpYa6GGDfD
WYSnPnoZ/d8yulrBz9jAlK9XOc2W+YlfzwnQ0jE+Z9ZvT1+TjjjI+Jdid6wASV7i+DHpaLDfDOsQ
Mow2Jp5ET0qcHxx29vhnQ6yfWTasu+LUVQdHRRWwD8wbeh8j8Uq51dhGyus8vg/DLfKR9fBVk53j
gJwhqv61DT669gP76iKort3Q3wx5KvxfFDvA9BbTtA24MpCLAS7tzOXcsCl1TjkE/umrF/xR73QE
RqaQveayAJiqW+n/sEUE5GhgSVg7ya4ioBNF8QAvrqMgrhTJnjE/dZi0usktNYtzhKIvRCkwfZbD
XdeeKbuvUUMyj7Wu4m3r8JVhB/LFNs+/yPvsoQSAEO3paChgKU5x9kgwnXxzmDSUXvMkQZeWM24n
9s4cYN2zEiXBgiecJnwXZOtJQ7WK5HTvxKifX1L/lxCL0G+Xg7oz220t34Yaw/mqeo5avu3ootgX
XULDWYzllmdMbTcFALB28lTAnA70XOXbTv+piGz8dYszj5k3Hqk24SqiV6yYEiXDSVVvKQKiRN5I
Hllp+EFAQywy5jxqdXU0Mv6SbQmcSM0+TEgzyVmjAJm2FIQ5t1UUHKIRPXVKxBRJRq0bJd+6tu3G
39BuGNTwJ6WI1kLj0SNYy2IAyRXHSEVQb+HQUVtltRsqFN94/vdWztY26YutE6KNLKIae/6QwCRC
6poEzo4iN8Gdkr4Iu7uOAcMeXwXMpsJ6YpJHLg7Q0wDFatSqK6hFuCmrTRpHl0ZJ10ze3HGi9EKd
gKJQ64eaLTQkALTpUYqoBUTZyMSZLxhdv+mZyJVi/zO0Hbe0EWLX1MsW4BgZwxSPEdnkYtsimqVV
8ZQSF0JjLQ1i0zNVngf6bGld6eCZCXwHYn6J5bABDL0OfHWvWMhUQrEF7+Cp9DKObQIGDo/92CNX
RnZA67LS5bc1P0AuMlIJvLpMbxmaKU2bXNFgfJ/wsLHyXGqod4seb1gfbYinYXQ6rYN+AsRL2+7v
dDXbqxBFJJRiHYd4Pq+6GNNsRTvCTDrDXq9aCzkL4K9sJObixQn/Abjjh0JfUU+y/rFRCvvMK4wm
lgv+Dvgypz2RBR9FAkxDNxk7568qloRIaz4SqjPZvVuzgwxxPo+GeCtj7ZBn5ULvin+qylbVcuBQ
I+JXBoXkn4RfmznUHyGhWhCfV7bK7mx4jLzatV5taLNujh5umDKtqtEGn0P22FD4bmrqEObnZQaP
B7yDT3RGmt2pnYBv9gzRiTUaScXBT0GMV6aTYY9RlHCUtY6TGy8CuwlKTqM5D351agpxslilqVxO
Am0zM7DXNrrGCv/RaDHrN77D9fO1kO0faV1Y7adXjOmeXpbrmQvKB69k6dW2DIZxUVvGuxGLPYjg
VaV+BPzeJlmBgKo9c/qD/A0Ncllm7UvHWxJY+q+K2rOI8hG1BjSUDtRwjAYRERySnnWnTTuhnTqs
HEVRLSvTd4Ul1jZjUA3tslpx1RQsgdroUKLgzByabnpSxFdIZxhUJTFnWTlcic9i8q2BGzLYUKcQ
eds1PFTSifweXny1qqfArTv9nVzqhcpkDoECOmaEsJIaolMeGoZTlJeeCGKqOWw4QfCWPscLYDee
8BjuqC2/wGXUi5PUGLOHeHR6QH0mfS1YRHC5gM73IJYXNaxJUYsT6OJiPGkWLyh7sgGMnP9nJRgG
5jdbqTdINDYhY4cM4rntz9cImkLRdlsVsZY0Xp+mz57iqwZ+k/n1SkSvE5xrvSE/ps0+jOjMiJha
KUBL0bAe4NSDkcIinviIb+n8c/z6lCCmhsg00Na3CLgpzmWNXSeGAEI1Xw8NFdudRB5sdWxDOGqo
lEic5TtGTezDk+KBzqVKliq1j/EBsmX/jCAjwgIzCBFfWev2aLGiUn1XS7mO8e5VIAjA0y5Jyt0Y
CNjhoOqkractzz+CCJkwGEXgW9knoyowNqC9CGv/GAnzELYpta/C3cbi1glA4j1aBKNgGgwCp1RY
AKvSKPaFk77CO770k9wWCaAGDTCZLF+IW8MbWU8Z7mLS83QdRp0sOGF0cujNvyTiW29HvWU/XPyk
4YuIX6oiwFAdLZwyBbxMKZU0QN7sV5/C3ClM1rK5G2DJDSQJD7RyyBrFeAjNv7HbD6jyIe8lhBlj
3EanxCyVaJxwa4RvjQKsasAL9QyvvCXl1WywnTzXV9uadapEs1dHH84QXnr1o8x/Q+Iv/bA7ZgL5
dNEcs0KcJxltfUKtuWHjOjiICYtoAy0mPev8bWT6xMvFayaGWPOSE2SUtZTe1P3pNu6N6TM3kYVp
xmveM30X0k1ApOLYSIJh1QWTZ5jTMYsUgUCBj/lE2QU/tdK8apDuI/XHbOxdz8JuYYdIHCq0JWfa
M9m8lL5c1Y7JaUXxWkglZqKLUDf5ybLogZ9+HT5dwYzyETN86kpyH4rgJXEs14bZhfSFK5kwzI7c
7iyCXW6QOYGWDvJS9gFJdqEVGlbScR8n5boTtSdKIq2SvWg8XwWhOrevVZScMmYzarcLCBcpVOab
YkSaHIhVUVcvYviPozPbaR5Zo+gTWfJQdtm3iZ05JEBIgBsL+MHzPPvpe7kvjnTU6mYIdtU37L32
RN8SvqWp6ZFQyTuNF7pF/6o9+xji8jI++QU0hsj/8A3/oqnYM23fHWtjb6vkKrfzC3Z/tJXxBnH2
dsQJatE3OY0PGuLQAoEVjBGiFB1o8GqrhGE176zPUBPwJ+RNjhCczOFbx9A5FXjrII4DWfTS8gu6
AXx1oBXy0lFWpr7ioTQsmkfve73qUR4PwDt91iwjt36FLNNPP4ruYqWPhg9OSHpze2PHn4PznpGf
pAnEhmsHEkrZPAnt0uf5upRInc1bor9BO3eT9L1MFDaUj4nCqAF+aS1YGMT6VF7FtI6nLyfCGv5d
TwfiTtZs05Bee1PxOTaXCKiELAixIYI9QHj6LJB7pefAf660K1BwfILOWsOKg14hQpY7K4/Yvvjy
hbA6OK/M6zoBfghxlrxovJk1WZ2Yvw36XbCmEJ3pK/tkHaKNA/cFx8oECsJimUl3B1La5yce5gfe
ozXJiwjc9mW7G5FdOeIvIN9YeeoZHQOY2PYj6j37z9Lc3mbpQd1jfFiZ5SkqwaP8KOw8RAXRak+l
gap6pdBiZ5XByXVgaNjV59zHCskHY9kHaE3btKW0iwP/KYgfnAd1de+IqI5QVCfHRvnxwToHkIdW
BG/w5/7Jy2dTuTbJmQ30qh6h6RVoY1W8cKPLKH+VmCFjgcwN6PgYthnjCzR1KtTB1QjUKwLPsA+q
4UbWizkdAFGIxQIar6ex33SEkJEWN9kQ3zmYNCQZarUmiGEdLPWahVBGWm7bIKNjme/Iex5a7gIm
sma+de/ZfbgpKBID51t2O8N2EZBm9UUMnmEQkT6CIQIwoDQQKaLAJEOojL+WPd+fBABD6y/7Bb+j
50/hrOPhbEFN3ytouQE5mAvIp4qd9AySas6478Z2F7Z59AKRQt2y/Az/tEDaEtvQEP3LZTQRlY46
EvEl7L9tF0mEDcaviXc0GxdHbf/aBc8p/o/S+hYxi1qofRYDsqJX90H6o9rJhth3gmyIVlR8QLbZ
vgmaPVBv1GrdfuZez8WEBl3/H+yHKxbNCXOdmncXGxZ/CYKyjyrIm9w4iGWsmItrAuA5MTEG52/R
SNYV/zhpx03G34yF/7K+g6RhMmsq1nUxwmCfWUiwLkXP7XdMGzD/Nqg4Iuqinkde6T+b4gOSx1ef
1ICZzr35sAXc1wiXm3E19dZVoM8lIwrv9tzmvx3xozL/AziydoDkgta5UuKsWUS+SAfOzYTJTSxo
eW1F0A5EM8GCr+e95Kh0KLxwR4VLKhjziWH8hwNgCtmbOPIs8zcSudYFExJCOz2F534SOCAeKVl1
uJnaVD/3GU7s+Z9gtl7ZS6HOL1+8pEbtFSzDigCGZY5C0FrlQ+q1LA1m7D/Zg4uvaJpj28DCTcNj
sARSLLM241/H0ArGNFcvZzBVflaad7KzjgQo893XebAIr57BsaxM8Wgy87kubXY7z4a4AZh2fZYU
Q3JrrW/IVXze4bmkJo04O3yBiRBAzzT8s6xfrbzH7S+VYoooaYA7WKoQ1Z1rEnK3lUuf9NEZf4OE
8cYWcyxeLaiFFtYvA36/H1GF118WwrASTwEbkDJ77WmxfMVxNe3g53IzWQj9UW844dmMf5IAmMHi
0ptOsn7OlJ+S7UFAPCyVeEuNMXiBBU4AdZY03JioLrV47jlfSwrElmq0+6j0/IBs5zb3l1K5QoV8
cNmvEHhQhWIkAqDa8jOk9zBT0dQoOXEqOP3U93jyuXGY0qqvTfSJXm01C4mW5nsk+6tmOGcDXwrh
AhIbLCOQmz6zr103nBtlk6T7MX5XnSeB0UPH3K1QxwpGdPPsRTFtsl1vHeKFTGYxOnY3otqvU0y4
KIhjH9ubwj0U03aUIyNFCoFFa9lbd41ZIbZcm0nIlF06hPBOfs1sdHwCOgAWs6oO8KanGGcxeDIO
YsHuszlPtc8a321kBc+5fyvB9ttsMzW+DIq+eky3NnhTtGxMtvcd4L0227QtnqGRgQgQ5Gn4g3HF
LPgrNLq/oa03ColSZsDeYWI8grS8RuqO9Hqtlb9DwKTe+ZTlXeFS4TY/jOJkoCMVOH4zsR/0Dyf9
gBSDDlw266BrT2jeWYWc2vm9139rm15p+Sh0y6UaXGcT/v7ipebSrvEAkdcMuKT0GsPnXyuWv76X
Sv1SzOnJJFa3HEivDYxVadxNvX4Q57AqZ7mFD019vdBpqq02xQ82Y2wZRg+F/cYsxssMGtakMJLx
XRvnkx1+ZJX+A3DnhGkFPMBvIj/q7hPOG5E830rASxseWQsq5YsNckU33wimAR4zwr7h2EekWczE
IBXWeTTuaQ2VvHgJmEQojr+Ps8oTMJUadiBqJDaNc81iSs+y343T8KHyVpiER8fGv8AxPLKA0Bx8
Z8yxnLSh5AzdMjgYxt/ysGvtRxe1rpgKbzSnRR+w1pXOrYYlZMbkj8f2qRfbkhqCdfQsTrwlq5l8
9HJX4RVAxnBEBIBuFOEH6cnxjK0o+p5ZRGS4OmM7eJLIJasYDpd5E8yYyJDBu2a0iN4lTrua3q5p
8s+oUkBgsLJquEjJeGEBbeEBMLbVMkewihSoxoCFAHtCHv9zGmgJo0aCpvIOfGmnRKz9LCe8Tka8
qNAAevf/ZBdDCt4GmOoIizoXIFaqWtstQk9gfQ6VRjwzledd7MX4RIws3MLMy8S0xV6wkWFDejCk
tDh/5Pq8scVnNr2qGMsJN9lq9ifj433PcqVoYXrSp9HmZ3wmCKgVlsrKjhX43hAC/XnwmPPkrhAv
FmQa5HCKTiX3pkUqlN5a5wXOPVshDMHtR138K3BLjOWwH5ojSaIdDSA6KLKVy7Tc1RiJw8Jgbmsd
a4FxDHSnrVv7GehGlrX7FHtFVto/RRPjP2lvRmWMm2Sgya7CmYugcJ61htBjO8TvzNDAaJv/ixDq
+qSH4J0+OaF/io1sI1OgAzSGK3vZEQ8IFtnGsDcm+YJPcjwbHYesVumYSufqVy30K7FM9H9wxuh+
q5O10M7yjPs2hH8wym2WSBdtGwaT6jGJ4tj3s86h3ca7jpw8ALY57mmJEbfuR33Fcv6C3tCLQPDj
DngKVIdhc/SvzaazXSybNNjkmlrcoiE7RCXcpAwVXaE+GXKU6JDVv2QuCRtlV6TX8TGEDQ/8lNxJ
6d96vKCcHBKrUfgHnImMWUiqgZgPMa6XPnPO5MCgKkMG14wBh7xBCm7ber1V+0fUGT+TjdtPd2KE
6s2/REEhXlgl/ITiG93mZ2NxjdrTjA2j6lD20b/17JZDkPgr4DPoQubuLobxmtaw5HOorK1aullY
HC1QOe5IkANeN26cHEJykV/ZBSzUegXh54jJauAKpvMWO0VhAeJnMJDj8RpkA4PFHDXJUNH4mxkz
aswsMWirsFYucUOBaVAGbriKFTfXolupsWJt9PbSjgUte8iZ138Jny2ZtBAlZWchjMcEKxCI/HhE
y7RpO7kfjG4/KONhUtU/tR5/5ki/kHdwySz7KIDcpcwnNJ+Yktp/rzsg9J19NAyuGaG2aP21S1KP
H1FtvAq0a4DXscHVKirYBBkNCna/is5CLW/CJOFM8H45mavz/JPTzPo3e58AsFvWF9Fjrt+bnj2U
JSdIRFWOcXrkoGHMj+QlpPcZ0uQXOOqI52Jmg50XcETH9jRMDEhLJ9lpvd2iyDXvjhJUTIj1TYnf
GWEfRBfFTYnZWVVCP+L5eY/iGN+rhYeXBJp5W4zyhc3oyYFsZ9IeG/mEVD+X5VYFZ+A4za6z7S8I
1jDoBV726qDoloMenSSUOrtrjDtTLTJWwWhfG41rQ7BrUnKHjX6aoW00OK9MlTYCKIdmS9DLzSLL
K9llEmr3GCGIFtFrxUuN7LRGw9W/o2Z404hi0hLnYlLwloa9qVTgHtGC2ZPrUc0OUh0+iLLF4wMu
AXKf3QQHncU+rTjCPcfLgxYiR+KW/7dxMdeHBfojErA50sgVhfo+sypdJ5CqUZyiwqibUrht6RB2
xxCpYDgNbrHx9CVGfeA2mnHOTGj2skkcoxAhFSthV4yl1y40RG5A0OPBX25QfOsVQyrhnEO1/FdM
I44dIMzIOwasZH1+jQZ2iPbS6FS58yv09CdEr4B2/500nj2xPHD0UPw2DBEBQP30UzZ6s+wuOvBN
o3uqWmcrYxsnjoAWSTh5SnhLI2FQWGRbNc7AlwR4S5guUHOfFqxeWk50wFni4JMG8jAy1NF5NjD/
2g4zEF4x1Nm6lxnxhuyNcoUMGbiW/17ONsQqRn9VqMEAmDa+AwlBtd5gId8zdT7q/D3HkCZHNlm1
dxh9UNYqxibIZq719NMkaInMUUQP5qlT1NMop+0YtZknRPorteoPWw5Egxl4UWTRw8my3mJNCt0W
90TV1l+KE231OvuHWvgxqnTi3CdfMdG4BvFphWZ8Qpa8jOFyqWTZ0msNZyZyl3Lm9ldz5WF3EN27
QHkaHC6owsz/QCI/OxPi3IkRnauUuQqQbHhd7iL+t2kB3hPvfh9mZNHFgNOzftUFZN6gmX7BqSyz
WvVJ7Wrj7Fh8OnMHMXNI2PXXXB+bSKRE1KqOvm5jH4Vez11qCBuClS/vSEmJCSJV8MOssB01mhVs
RDL8EPMbwng3wRbkbJuDyN6bgq4btjNoNj1UsQuafOnoTpTId6QOd7VSBFCg5Fi38OmYqGqFgTrF
KdDPw+iskSvNnENMiU17fC5nEHw2chDCCvRDqCu8Db7fec6ED2mYBkLmYh30AcajIIaj0nQ3aeQV
mmceLT+jrDAsxjmTjkE7okU228TatkSp74aZR44keIaBxant/dELI9QRhJPCUlnSlhgEDkrxrVSj
F+OJmUd1JeCEJ4jhK0wm2PrWgcVhDmFZYVeKv8bL1egfYiy068zogG0xnFjJXu4RlR1yRpKjgv8z
YZXvOyZKIG7XTDuUbQUgt7ewWXim4aOTylKUlFRylOgHuuU82ah+E9ko6ZO532hazEhSa3Xnt5kN
GlbcJfG1wBzoaVKJp4PJzKxes6VL5Ga0waVbTscJEEROZv4kCRmDWwwX1kLSLoV/5AeeLovq+SmL
q2/VYmln52i7Rxt3vioVuVFHjBNTUb90oifqYQDvfCh75aZZAPqhGLTGZxnn+m0Ezc0y1Yh+s9TU
v6gGsms49v1WFa3YEnsOyDAELdI0NJgGupcw5kPqjI6m3GJKkSut2OhxNvPSjX/RzJyt1JfXdzBt
TloDULXGK97H8XDCfUdcbBVflty5tdA4JKKmZAjBlghnNzRG30mYMqcB9Pdlgdf2JBgGHYkxOh5K
8tujH9MHA1EmxsJCJQxKkYoPm4+YCifl/k4swGVInAqc3V32lSeKsc7hQSNhG9rtmOvi2Pljt7Yl
9SRkRtZrTd/nn2JGmZsbigQPhCYJwLe1L2J0+obGX8EmKms9jlb7Amqi+KoEebS+tBbmogZFFjfT
vhMmgm4zHkEb+aRaDmp/J5X5mRjOl07vSIPmgCCkWUoMM4r0GRma4jajaVPMiEF6pB3xo77Bhlq3
osXcQLM6AFLRh+p1trXTLGF+OFDcyaQEeVLTlBaJzYfepZsw6x9pUtHMKwqQU/9Y9igLINE1BMsI
zkF3qp33Jga2oLDHXSw03FIzLLb4KdL8bTstzIOSQeAcOjBrwDBl+rjP8dAHdfzRLoyFcXBbgPgV
3hCtmT5yPmJ3WEBNKPLxCmKTN8hZW67KVUy8o5YyILHm9KJF/cNXAD53cXTodTIvApK7oDlK+jEo
kZmOSbvHAVUb7AWMkhOd5d2zrY8bXSsuxMDBUUJ/y7rJ2jeF+sCeQukS0tKRHHzqTXKfW5PJQa4S
DMCPMkrzpPv5obGCb9apEwuz7Bq0Bsv3Ag9lTc0z5Bnem0rs5rQC0qa8miicc0shJG0AO1LkML9m
wPWluDlKv5/i6Y1J+9aX7P+EdEmrAaPRM/yR5rchsx2+lmttpT9NYmzMiWyzJLJOmuWjVqBUE9a+
b/R9WJfnombqajQ3o433SVodjQIPZMx+TVER+4ZJ+5zp2p5YYGhnDNVtQGBoF+ZeEtOCBrtNfy0S
Xudu3o2EGXCUI4tPnkWleG017Loqfc0HrFbAE0poYM7M0hMlZMq8LGOKtXYceWsNscQ4osGX1FfQ
cNjNwPzUTRCpidn3m9lkv2eqMbyjyKz3wRifA/hMFFEgsog4YyjM780ERbo5Dvokn04ohzEMCAit
WDN7Nbk4DatrDJHAbVQEGRFJehvefxy6AAk6y9on/AuEdzheiaNQoHy0S9zoahJ/xl31HbfTa0/e
JVzsnAo3YgI+Agr0lkCLxDcWHKOoDpmlMiN06JMdBXztlJbk8TKzEYmVHzjAPuU4inXFIGUdNlTC
iU5pSP7iZ5tZ8aEqFcDSJUkAfsAEVkjxNLS+j4l5ZvzTd4+alO4VIipupGkAG8/R03XEW9eWkHvY
1bg8MBrQuDKpVBMgwBxVX9jyXcnuqzcRydpOB5fGxvRk9IRTOHVwG6PhLI16XJtFhLCqDE3IGCWr
j2U6zlCOac9nTdhcYBJDzEHNYqDdtKP1QhD1xOvvb+y+1pm6WpskkNe5VrmuTFDMND16io9W39sS
MV0U6Ptosi9mP+6swT90s3qoswxPHtHdwzwd7Sj9HUU3r2WLCpx/7KN2Sb5Yiu3YGT1X6OnYhA3v
uD92Rq2eTYPqsCi7fWwSy9QDr9KNFLYEuPCahDZRB/sqRTPWyelbsabnZhpPaHdCZBMM+RrGLCwI
UTX34fCh6Qma7Pip5re8VoEZP5mgXcqw3FHN7jUHaEwSG2zMDcjRWl8q694Ub0bF5yObsnTVTANu
TgPUDNFPlTB9hSDuBVn4wojLZGxNfThH8TWpuWfbgUXBkJIPPFOQM4FlQEcSqLH2TTR9cc1ZRHyb
1w7mLZ6ye2e0wLk4kGvNOUDV/016/71pFqtnw3eM499cSz8wQjzVjXacK8qtqMrQzE2Y/Tq9xUoZ
T15Rd9twSJcefD8P1ovkbFkELGAmQL5sAUFYy672H9/t3czsV4NAxQkjuKk6vwabscQHvREisDQd
Ih+nfK21/IGYWnPoS2079YRojs0+UZUjbBn1QGTorzDMXcemOE0NEPmN6g1NvK0lNrBJSbfNMoxV
UuttZj6Mt//XnqPXNtFvBDvuWjPcox4lkzBAZhb/MahD7CtvYVIeQsXK1mgXzk0wfmpj51MFh8+6
iWbNAufZVTjLNdi9Adnj+AV3vV7g5SlODkAWGgk+Ht7joIVKZcm93itbCClf0tA/EgS/+MUBlfkA
H8hWxHgFwHBGtSR181vVm0exwAMr1nPTHHz4Y7+d03IzSofVfAmvZw6+akE2A7uFSJqfLcKKWap7
pwPOJtp+ixuiZuIb8qMCJm5zA1gzcy5KsI7xck0ZtGMUC77LQWaa+/1TTE3ut+ohr9FSVBXeOEQt
/jWbJzJym9ja4YRhho6pCk6KD7h4UVkhdGJGzDu6tir1TUbVX8ZOwgKy0OfJts8UpsemuFjSNL3A
CX5VKkhG99u25TVXw1Mm6t2Ij0dFwRo41usy8jBn9XcKNDyMyV9b/VpReOyj7qUc06s6QjbSbKS9
fEobFYmtOqcfZuRsc2SvVIsodkHmhpB2I4BUv6GisquUWO+RyAzVvmAr4VhwUmdqp9TeECBNAhMs
24lzXs1vvYpkNBc7Ekk/5ia5W7F/m0m/gbfgPPEKwZ/WGFHlRxGql5SZNWtN41JlKl0tbXrKiC6q
my9Fgd02hd5AJzCk2UchUWgbsBF43q5pZx6qUXyMk4a5XKdUB2sTJGIdwACkZF9XyCmcDhJYbajo
MXNWfhNrKz04DgRALQKUHgZCoHwrsiQnWKlPYcEWRCSbJKZ8ZrnKgBxpnrJqxG8OQdNEdljelA6B
L+SAHi+nJj77dHitwuk1V8YXumAemsK8mZW9qYV+l7HAKYHdYuDurjuC40bDU3qcKa3fvumdeWts
4+CLabFzkgpCMkob/NicjoYK+1xYZIoPHhE+NBzquNfSaatC4rebaY9+C3l1s09tgc0FjHTB9VUm
zllJm0PZmC5OqkMI0KXKugMsptNIjzciHWzZFuNh4as63miTO4akZYqQsrEn6MolRoPdva1x+gbO
bibdgf7WOjsdh+KoNG7KskbVgOPkiPgsBb5soe0Dn014RRqV7b9YhHp4U4RcPTVL10JvMWjmSYup
lCfuoiibd4L3pZ19XDzyrocwrmYE6BGK5Y6aqY1c7Dj0cyYBfNUHjsM1l/K2N5sXpXA8GfzGyQO3
O2akZt2ZXxqTdj4Uz0ekrgUc0zpzX7TntSzdoVShuQT9w2za554FnYqXIQdEUxQj5Ca6DObUh46h
uQ1Je4gGnsEUR5+KjaMw2/0QM2If1B/sf5sApGfmBBxj+a7ngdE15jrjNUK85TMHmsEGzTDCyeBm
sGJtnRqVPmFK1G+QRWDiM88m6KbySCL/ZfREW4slCw8wEX06+LoxiX4x+z0q4qzcAH+yR2T9R5Mp
gVckETlUeF7HkIEu42RmUANLbGk4L2rRQAPGbzpW4JPD1Hx38uFryPPwmpECpMQV98dEsADWSOSn
+FTHej6PufNVyXrXqKOXz9NHZrMJa/gS7Kz4OYdUx6fsV+cwVvdKqr/0JSCEYSqQzVINGZJ7vVBQ
bISVUr1g4QYIwUB8ilF/h59TT2adkzFqBmHjGgl2rVJB4qkUmJrI0xq3YU5MRimUZ1J6r0U6b/F/
XQSWoBVkC4kjDBlqAshWGfPx1EcQaQrkeGlU5zu4UHvHAdHlGASfoFFV1JL4TzZ4NoaA0i62WUfI
Eu6HdQ2eeswxLWp9cql57jaawgKpxwDtamkXHejV/7IQeYXf5cG2GRKFSJ8KYZ9Mf+K+f2YUSE2Z
MKmuDLUn2iay0HD37S5IIXPNfk9FmSVERvbmvkQI5BKYxqHNs7XSDdbbuGIqxsqlTTnCiL9KCPkZ
cCpQOjcU20vJgQIuJNMlaXdUwQamH6PcZ+pZobnN7m11DoztLMkIjNlOZm8kzK0qupRikV10LOEX
DO4TcZdLzbmwjDo061P8V7GphyLjA3r06586PEL6wsv70y0xRRXULu508wVUGMyBq9M8G+iqLLyD
Ni6wVvtOcMMO44vePJMEIRkIldZeNgcYOf306CNsRJfB9uhRJ8yA6edI3DYgP8Gu6xya3JHl1vIv
pYqm+j3RvTT86ZUz4okKsq/pr+3yKajflHT5fztleCO4ydTgp9c8TXhLHrC00pKSWJ4klog0CPld
wtJNyZUtwK1Vl+KVRRcCCjVFP+0q3Q4JJ+N5PC50FUXmGeE1NhiQMG3A825oCG9W0/N0xMCScJ6/
TdVWTPsMYivgEuIsUamk24pNYr3pLY9PvtubBYpdr6pPQ7iL//EftsTtTNsZW6O1Lss3ZAHT4p3H
Vrsj9TIhRVUeY/UQYNiVu+EUYf5w6BXW2R9ET6iDJs2T4jahCxqYQrh33n0oNmZxktY+xbkab1MD
iuoqzD+W4AEFR0R8HurSlTfKz1jAR/xnxTezQ6X8ZLXA3KMnkEyC5TxrKWJh0ldxMSrK6FWEZsZ0
qfTYdYP00InUu8Iug4LfRdcAjsT83UwHjVWFvknR2OhuXh4wGvHry5p67wR8V4JS0McXiySwhBka
LVLjXKboWxNbpt3EtBu9F5KMugxZrXNcf7Z38aqFl1B91gEOXdlojW9WuuY154KpdwqS+ohr6xQi
RGOjlHkzPrgRBMQGaG1mvo/EBKDoYZpQE5UaPUBvpcmpms/t1cAPARqmeiScGf1vYr1ipV63JcZ0
o0YSxFaHb3rrqs8sf9GsiyrZeUc/Y4e4rjz7MUevKyNELpSXXj66s0J1sDYnjwgfjd0idrroBYLV
wyrO4mcAtIjGWke4sK6wTUOJm2gZHzmG7hCy+Dp5sI6aAzd7IcFPLX+mO4YrroQsQxTIwgqXOqMu
t721j9pxAd1TSIt/3dniGivWiKlMnut93u9Yt0BTUXuXvx4gXcznbBkM5Hsb3kb1r4FgiuNqdBuJ
IZMokA0oMgygMyRH9KkK/isq/XVPDmTs0fc3+UZB3eqSFfxe4JmguRZntEMQk5nrOv/khXek/13e
w7sBbASZ2ha9reasuhcfwcsnK6gK8Cr+xdZF4o/737G3xhUwM1wb1WdvzZ9zY8X77BPMhIWsG8UA
bLPX5LtK9tZv/sAKZmeX+Gm52TkHEbDwJUkcM9bir3kDzC4Q2Dtu/hdG0FmJ43SNG38sVFpN65Z3
VMNdc8BExpbt1c5dZl2D5GLmcT4MiMDuCkqW2WUVEIdei1APRYpEjQn7d6O0q/bbQQ6E1oVX5IIN
TAHrj6B38GJIzQP+SeR6x/CLFBLLgg7mEnpAHS6mTfqKanp6g0gDbalG96y4TDnFSAjnhukvs1kA
dchumH2tbaQBUNqeQ9+NTjWeTvXIA680X1F4oI2uQzj86/DEcpHUaaT/8LKLQ+V7lvhE7N7vzIjc
EG/BucNJQZJHr0v/yAWm7MhKBrEnAWs6R4QzFC4+YqIlE2o3IcEAxzWvkEt+Oh8B/jOeUabjySbm
DQ7chpAwltD8FmhLkG8vpO3M6x2XML5wpd2AGEMLp8grc7IhCZR2sdpb6oYjApkSCwGzfDA/MR7K
W1vwKxzAhpkS8aSb8tvFJ3jxEEWeGn1DVpDaXJrhpCfP5rQtf4aFtn0qwDohai4OOmkG1qE8pACj
TtULIbt6eVIP5DExWeQWsoFXL0+HMtzIKmF5wDsfHMdvkXudv0YzbcYYiFAurZQTeiZ0ln3s5j+5
fhSfEMySZJdaGxJGofRhPkfoGH1Xszu/l6i5uI4XA6fX/jDOAcdXv6FUa6oDmZUzsv5vMu3ScT3D
CjmY1c4RTyiSGC7wHROelWmpvanomTGerGYnTgCcSyr3R/6O+QrjJEpfcjBTbprqRK2xmFyafdhf
RMvDYZAOI7YjYbCi+o5geFpo68Bu2p79LG+8J6bxBPx0NeFOEMOnVP6RqstnN6P3yE6g8jKBzWwB
JyNCYCMYmx6TN3nt/lgfgVpHZSLSv0Hfaxjoa/8P5srW7J4VZLZL9fVU0s/VOA3wnD2yaic/yJ/y
iKDLLGY5qz70AvVsVDeNN1ilNbsa5dV+GAh6Wddpnhpy5SH8es7RXxM2w1OVLbhjppbbbtj6FxLM
liybYtcCtEEP7iOZ5Ml/Vv2dBQ8xogf6aOyPyTpl40HJDpXplelpopc0USfxSH9peEflgc8n/mSL
hvcJ8xKwtHXCK9ZXjPz/aXhm6IAiIgWLjRKn0BmuAWrVlNNKfTElyvOX3NiPmhd2q2w6MOl5iqJd
xOjfEF8ap6XZX634OEVPChdXO303RrNiLdSSOKn1S+SBR6KO9D0j2dkESpyHw5Iu8WoYPxV0F2Vt
shbCJ5qttHdmkdldfaOAIFUcrnJ+Dv5IndRgp7cHHobyDyBMGZzFPyZmOfNCnPwL72ClYjeg2OLF
fhPIpf6ReFQNGxEemMGSPoEbd9kW0c5PrE9WJdP/zK1fhofzp0BVby6Bs5Gv/lOT4XQ7RY+i2cC+
KtjTXh37KTBWokOTuuIhwOLRgm9pjmW7zavneQ9zPRF7fb4kmWukb3gT1falhy5zT/x9Y/NEbuG9
GSVW141y7L8cAtJIvyBENPhm9DXtMQbm1LBv3bTR7pp1tFgyxMely9J3UXHvoC0DEfkXzUAy1jmW
imlDiMzM40UmVXdOugMLCds859qpqI/NB7YxgaIMkgFriAAQ+xp4QKvfi+FTtV+xAITtYaLmbT/1
99nndkpededQkmuuH+OOR/S1hzYT3uv+3rzzs5jlj4Qrov5l114sJ3c971mE96NX7TR+5n2ZrPB3
MqBl5ze/BeYZ4yj7gJbNiH4rMB9e0Kty+MkvPDHGl/RfJFk5F5MgNeVRdgdwf3q9109z6sYtRIwz
kFjlX5ryQ/82csPjsaD5FEx0FJKBflDnM6yKlaE/iSUzdX4ZAaCXDxE9Z2iGbHjxhz45G5yvLb9C
9lXYl8h+q58miDUcNQZFFj8bP3WHlYUV5YTSL0b3/+3/VrO1Ri4ozFOeHqt2Xyr1SrvbS1PB+PmU
yx82hFwsJAeO8cnWT1Ic8CRGRYFwHPLvoe7PGocDfX4CErS+dOzy8w0DZUb0k71Buq53G/DIEY+M
9VFU76N1GIkUiT0yLhEzAoow9BuOpZTLqEfmR7wy46HxLQ/XlE0QKMreXeQK+s1mkxvdAxAD0nVQ
cYEhmDYh3AbxD283sQHsQrmccFHUya7/6p0nCmZMVKjeB6y4MzJFiDQuCtMMHbCDaeBiRdiQXU1c
C/OoA79ESs6oImh+yjbbRfqhQDg/zf17iPlPj/djcHRmDFqM5tv3gsHIdImRrHVfLKQZz9ZsWzZ4
kBd6m3aI9R1SUNwukaFftbpdlc66vOMoplxGGcqmBLD4p5TfIL17uqz2YDJaUSvOgeRsLi0IYRSv
OaI745/Un8oSW4Cb8g+pVPQTFXjDtqf4asKrgOVPmIWcDinqFXQGzLvvzl3KdY2otOCO3kWvPFg9
3lwoOtwuetswRFxF/WcbfLP1BIdkPTnUgrPzKrXbSDh0ujd/JS5FLFN7Tqt+BhennsQfe9uCFhCm
OLYiNu+8ShatY5tt05cq3kBExpfAGpiLRou2OW84wtrxtcq3gLQox7RFk70ZOcsUJtEKnJs/YK7D
zHe4El8queR+CvmMY1nHy9CeCMDNydfRTxOZHIvPZzuXdwzXBHug16I2NM/aRFmmf1Ha6nJLsQKl
KXjPlb9Z3QDtJ5+VIJbi5mM0ii9a/CR8fgNCWJgvjpfxP47OY7lRLArDT0QViLyVSMrJsmVvKMtu
k3Pm6edjllPV021LcO85fwx+iCKhXKCR3jvzZvoHjVkfUTsrth5Tb/q2whDsE8PpFw8xfC9QHxb5
Q68Su5GkTUO3GoVL+r6aTqRtJ0icpem1YGRxROI3MVsp0tGaCijAyxvUp1yzRO2pdZDJRvCfBead
yY5ES5acLLIYC4UHDV1rRtdFTBAMzGhwee702cdvHFBKSOzjhGaOp6Sj1PuY+V90a6LFMXUrbU69
TNgR5Npz4Mbl2SP9SU24R+2uOgrKbvpZ1SSI7RNhNzJzULoZWEREGHd2iLk9jdyTqCLUuyJvIj5g
8YXxldrYqb6OiVdgOAoksnOsMrNE4snfaPgyxg8RxFmUDs3KYjIPohuASx88RelEt0cvn6lZaCS2
3PwLmAp0mwAeJPtg/lqH9VdMPWSi6w6o1m4+QJBWjYltiXja3Eq6iBBU5vDuLNK0jKQfRLSxyvxj
BNosanrK5NDy04kh/DhGdHRTaYPkdG7/GtoDs542U4IT77DfdyQfp7K+jIKnl29S1lG/RKXS4A4D
ZFNXOkn+WYdezdRCjagr9e16IPh2kTkPTW0LMyEXJZoPDv1c1jcVr0qlV5u8ag9p67NyvqlEdJn1
98qcuS/Ibc/2DXoQ9NX5VfG/KBc/y1LuBZJslcCTBvnta82orlNMH/N0T5RvXTWshaMWSwFRSnrU
Whzni6EZxZBRYx38VX3s6dMyTN60dj9IBFxKFwULZYQplSDTltg+XC0zKHSQ41mT3vW6+wuId0un
syJ9V+OJmli9ZS0gCLTPtiljjwnba56Kzgt0jJx06AwrqxQxREfinxDOvGX+T0pHuhbrS6v9YVUm
t3I6lzIJvb5O01OBjlGyQMHWmvyhVcpZ6Ya3iUDJdRPXLy3tYJWnK0ZYnnk27bLr0APX8FNilf32
YblN8jBl91Y/4iih5ixMaXig3lXStC8xUN8JfGIbTd5H5PYIchS3KVfbmeSZ3kAtHfqc5gQdtfUh
NRaXffgOyUlF04DVdlopn7IgXoTCd7qxTfZKB2AvdwUgCEhbVZY/9JefOzrMcb5TIDUM8soRazn+
SuMWsUNFeO9sN2Q3Sv1elNyxC72mJmQowWY5MytgR3SJp7sIQ+8IaNzVOiNppHEHpBYBKL3Y7jue
XvWFVIaqZbIHILB+hvCYiSWvW2Jjdqq4HUmfqjJnqkkO3uXky2IewR6c1vl6BGNPs8SLFr35QWt3
3FlEjNg+YuZJvIa65b8CSTx0i3aXlAQ4XVDTZlsqlCaeKWSRJNBL0iHmzUDr09R+x6NqzyQ1rEg3
sur8u4NwwVWoXnLxJAx3vX9owucgnFPBzRN6aq5Q+pV2Do192tsd8qglNcdjySiLxzxdiuk2x04U
l9bcvDX+NkGlPhJQnn1TBIWWabfCSlbvOlLnilvC+ldo/baQTJLtYV3RNtCvBL8iJJeINSwRHXJQ
0Ko9G9DskWrVfQb7qp5ldZ8rW97fjml4+cXcEfJJjgjhv0/mve5uadx7uXKvQc9GV64cbdo3xnfT
fsyCTRhNJLx32p6Y70i0Y0MksOEfNnsGAS/swG3/DQcVmTgKL/HHRPxrbEVSyrgum4GYMmfuNyb/
bcoHX+12erzVeDaQgJIb7VTfNPjdYTbDtXjSvqo/QmFu5bOhgJOQuWNVusLgKlf0l+AuWxKC/rSj
uBvP2m64qeKadf0rjjc0aztYrsdd8U4qY7ptnehjuqr3cisdgA8vxG1Z3SfzEu+v9klvz9N/K/ZY
FoxN9UIwaE0EV9BqaSV7AmZfyRFW506KzweF3q64J17cLv6QGlnMKiguzsO7Lm9WDL4bJEbNX9jY
IUMdLUwZ/alW8QdkwiI9Y2fcoKL4Ig+U+kvzFh0l5ZgRXhDv+5cG2ucYP/G3fMTytxms/JZZtCvY
+jIlkjF4bW352FnRpbylX8Oe/dDBSWDHd/8t8eQ9Gqpd944nRjgbAJ276ggE/FB+K0uesJBwGc63
5MAjYaHDtYw1aNBhOkoHQvQ2tBhRUO/yQ0+uQunUuM9fEdE8b8DKxhvEDaHz4BDBK3vVFrfrXbjo
v/WTMtB2K/6jwIhjUd1gy9/iBbqrHtDRR3wNLPwL4qm1iBx0ynLHzIWJT/eoA5v8Oz8mA5L/zbi7
zxQu2PV0Uc4ETDaOemXso10lpwyABLuf4E3/ghzdYNl/hHfDavIzRUe7bEtM3F/wFk3O9Fw5tctL
5hRHcVva5Idn5RuYJsisf64uw2FwQE0YJTTH3A2/4xFom0xTzgW3PRafETJ5xIfQjDZUZM4Nu9ac
YkdttMUb2m3KU3XBf3HRyNSoNugtt/qeohPVrg/CnVmMr7XYJBu6fTmnfvi01QV19e/Gk+v90B6N
n/I0ExlFP8ma/jvLfMQnCeIR3GDtQ8PY6pGKybPwBZqgUhVHP8sVbBK8ZXEjH2rSt22wZiI9kKTM
fFQuPkm7PcgWos3QwtC4MZ3ukXlzvq7c/KOyQBnx0xYHCkw1toPT9D4zT4OFMnpbzSm60c5jM1S+
Vz8aoIcDcPZBe+PP/Cw80R3s8FP7m76bTXWEgYDsKvfCu3AMbO1rPMNKWtNXZEde+EParztbaNEc
RnJpV221fXos9hUeojUfyI4Urp1+Krzsvd+mFpeuyxDFb7qhx8dlzQKRi1+8oydqcqz4OscWGu6V
F3A1H4I3ya6RfG7C9bBFm8wdAanyb+QDt9Pf7kYzpr0CF62+5+d4IFYLrvLLsH6Ms+xCLnuLOM2e
bfMqv6+cpSwGUdEdqT7gxrpiPd1geFS26i3cGlfEf/MTPpwkuKf8lO/Bice0umGVJ2hX9iJ6MT1y
LmVHtqQ97wZa1l18Sra1Pa5VC+0AmiQnd8I72V8e5ZZ2aIV/TFpQihB4O8EN3rK39J1/6CbuDA4m
1Ukd9TK5jVd5vM3H8qkf8i0wx7H9NH85zAEPJ31DKbVT/oK7W/V93Jb3bGO8BTZRG+RLo4tmU3sY
W92O/5Yug01kmzZNa9Gakc0BJMI/5PIKkwV7qs/VLbJ9iwmR6RqFI/qIzhp+hotp955uE1jzW3j4
pp7lGw8W0HG3Hi8S8Nwh3SYn3EOO+iJEaQ+K6Plb9FOotddxZ2l2ZwcLLes11SbxhsVAvZ1x3fAc
S7i6jyPDpUsQC/wnKsBn+lWvL/ldpaHTClxmDIrjgAbLC66Y4RB6GmvPL16VmFZTi+eZm54JFWro
S+ePE3QS2kq+L7dF5Sxo1a7/aPqj3r/TOQawC8buv4FxRLtxH/0rXNzaX8ERXy9xyTeGZsMSz6Dx
rFj8wc/01e6Vra6v673v8W2B5h6FK6gwCzPNGAjUoRQ2g5d6/Ojqv9XgrFbw2ViSEYRd0Sg0L6y9
emSPfB4n2I4TsZp86PfZibzKFewS+JEhf69t/S11GIFLoxjXCkEujUcu0bzD4968JyuXy0F/cp2y
qY0EhCADUy0ou+7R8aIJNtqolWIrO3GH257ODNRcHEP022E1DsBet/1evfGs5ftgKyH7cpBziMQo
sdcBIP3xcZJDEYT2+Kfvcrv/JwAS995gOvwOqQtYvMiYrMnK+JoAydahTdLWi4d8w8W27l/mJkWU
+F28GeRC78b35qLv6FWMTBQxm+QmN3a5rVl+0RZtMlJStaOm2zSWn/HIo+TlyFu9IaT3yI0m8rs6
LtAftwesMMn5jUV+SMjDC2hrr+4y1SFreDdn9pAyJw/gZABRZmQ3+OZQBOd+FqfyMt6bL41aDL4l
w17xZ4S1AphzpKf+IOAyQtf+yj+kfXwfgIs3A+/Dild/i8/ik9W66zfY+c2/7pdlER/8Cri29RAt
gbpbXAwNPR8uC2+E0gZz/hZJkVvJni45Y2ynrrrUKJw45HhkdvW1P3FlgBtuV1b7xZrEmzrey4sJ
XfGtSnBf6xUTRfc9pOvJRpyaXrJ3ZRcEDoIGmAHEGav3cPlHb5RNZcqOIFLWVjC1dX4uKEQ4Do9i
g6Du4ctr9ZSfw7N2aR7ZEaoNNjF7QHOhehkrl/MUeE+8RAc9tdj3bu1ttIMNiFXoKi54zSeqlW11
QCyMQcgVHWRBqjV52SWHW96YWx5xh5xkZKYOOdb9uCnd0U1ES/zo9tgvp2VoWtN1wkTwSHfdtnjr
r6y4bx3XIaWjXHzvkv3BTXObnfIgn0PoIkfi2Jy9gdlxk/BYzHAqK+rl1+Wv+UFUix/uJtRa1+ym
E/JE53piNVcuefJ/zsB/65ahY6I2ehMBrgQb9l0XrHQ+cDqDCf0wrG0EjyDV5Z8puFeKI0XVy9UN
k1c8mG9swByOPMHlfdiprvFDqtdhqXfBwvc2noxfyBjkXBM5jgf9Fr44HFRboXFonewJrLbafeoQ
pIJ8hin3i0RDR96xdq0MZg6y++DcL6WbWQoKZY8HYX4ACZDZQ9oghBn1I2/Rlioljx06snBrch7v
TaaVTSHbIAEZ2DmxImuTjrB1tRddvAYON2HoCpf2gRse+Rq6CfwOhA5KEOlr4uulj2AZOTjKtnib
PYl246OPHH2dcPJR9pY9yONZDxZ/f+eSYHOlFuB7Wq7O+oy9cw+DhlSSGYOsszUPIdldfEbO6HGA
ZDTILB247A2QqoBQ/g/9NwgqJWnb/EbPfHaVFxFAAofCnL58oMIlsBMSFD1wdhUn/lpY92QP7atT
DKvb4Jc6EzvYfL03OztEdyLCFlj96I76AcCa+N6eW/UjDbfk9UMeQjRFHRo8K+ZAegxQJl59AiVu
c5ca4ek5k5sL+55Z/Z/0V/A+v6FVJFWFjAL8DyUnLwvZZrELUK5NvVJ4mUGzeTUkWKOlsbdLNvQU
3Wjq1Z6MnVV8oDyZNo6OAtUrrgCuo/7bZ/7G9/4kbjkqdyP8O+57Xb7j31eoYCURVDeeYrON0E2H
7PFyymSd7XigawC1yS92HXYjWSKTMeOaXNHeZYzbugafgrdSS30Nap7fQvMIJlIMYNQ4OyBOiB9S
R2lDS6sanIb85g8u/5lGrz7/QT4/Ub6Z/0kh02Rh4SAqV0ddwVq35n+d0MtW8jtJlThXD3F6iZpT
M56i6VrMTzCdTZp7kfCXqGjLbIJfhZ6UZME1Ki4o+DWU4hA41YfZYEKHg1ApwKZ+TTUcFSJbmsqf
ue0ePRkFWXP3AYSVAH1BSoKIlLkJ+VsVrZyd8LcIWypzugejRnqZtM5IL+uhDpGnAaMqzzDFHDFf
VsxEjTfUrFtYeNpTDxGo0nJXiPWnSI3e2kzGEKtNqgFa4RuRB+SPqhn/TKK+K8Tyy5Srr3kGqKvN
DJkSgsRMok0bT9I+FJudLLbuaoFLEcYEK1oEJoNGVoOW8gnctDExWjX9rCKPQFtiCuVJbohXnBLk
m2In/4o6iWD6KAsOwag3wpQ2zbhySZjiJY064USVpvyXyvzpoM5PygwLV42/gkh8ohBhMgj9p1E2
H7lILbPQPnqfwtZGxWMargoyUCQyKrL+ENMjWtKjFMkIX1W1RqYYad96ppFGagxugbBrPSozcVBT
y0VnIG6Qh8zuZnJtw1D/1mrYMHFKOouWs9yqeu3uU7dByEnPnYCpTG0ZyTrMIRNOTaVRX8LQLMin
hBaU0qFouKR89nj7KTcddqIoXGONWwrTnNdN+LnqeUJo4nMdG368m5G/joVBdaVxTZT0la1AQ/xE
/uppjhTi9qqW034mxEiLA0A/1Ucfqk0jCknOgAIr3CkNtXJvaCGheX1DKXYEXWWau4RyNb82XjEW
YIlqlVHq/yny8JFIPTnPIiBuLNyJ6t+ZDchMRjTMEgQ0oixa3r8eFXYAkBQg80jnikRH8Ovwq1Hx
Ec/EC7eitB3Vv5KPqYn++oCEeS50oVvCKMD61XvRprTpBpxR7TlUuDEL4jlTLlweqhhGLGlVsJfL
pLK/a9I6XcnbIfqSA1qTqtLrzZ4Mzs+OJrJIfYnUx7Sj6Q2j+hkgJVXJAotmlgw4zkC8yMJXZnAV
tsJOJMknaUzUkD5e+Ar7wG9sABPglJhgOJIGRqtaEmZxmal8lRjkp5VBzJbBe0kqiqrzehQu8ux1
yIYiAAeVXWHjbiT/RWNtxAXaprcJWhI9JAYAkF9QHNRfJgHZCtJKvZ6tPqaMTw82aeJpwb8y5QiP
BU7h6p5MIyPPKasMb5r3heRIsN6liAAJzKDcxlg1RDjjwP+oOVJWsCcxrImQgWGp38QVPSp/iaYz
ib7zqz/ZiPkQZiwJq6Jyy6o76wn5MlUkFxuUzc8qjWFDjDNn27EZJ6+ehONAQT2OuPiQCdVZ1gSr
XbX7uGk2khreVyNaUS7LgN6zLAufk7p6RwzptKvxo5S6L1zFHN3MFqnx0VYYu/P/66ZgGbgDgLmv
qUKj8UAyA4G1+xznVJOLdFFjqx73yURWorH1mUl8ggn9TmUo2uf1iZxhJX+byRI3+9RRyAVFRKQF
vxM7kbCcEkhN09D81o3qW+cF7PSfAPeQSigEdX6nSCGDi8kGtSJFXEfJ5/3vE6r7GCDD6pRWl4of
IFXvNRWZGAFYiom2VdQLhqqsRa8ClZ0InyN2I4JScdVstYTvED56VuZLvyTtkn07MxxT8Q382rFl
Mr+Uob7RBXqg+4ryPFCxgg05lrxKp9m28iINVx+ZjGp+rLHpsXPk3TtBck5RyuT3bH2WG1/+9TNz
ryE2ELWjxCKSQrPNHd3GP2mB1ZhToHhfcpJq1rZk7DcBssNk7DiBmc7rk4g2L6JYW5I+Y67Wtubu
zYDazAW3DR6lvFyLNwKDhFi2quxLhhJgEssefUOIBSsu0KDWw7SexR4NRUW/OvNz/6mGOMHbhwhb
oNNj3Yk8seGW3hs4REI9zxNbRn4Y2NpkE7WNBOMMFZrJ1M18StxzAkJkSd5lUFap9h4nSDM4W5Lh
30ojWFk9L4Rsich06SbHRcyuG1QgEyngSvuW4BwRGG4FvftaESgqDNlGlhgkUtKp4TnGex7u0rF4
kyhi9M2VFw8ICgoMrTI0CbEAu4Lkqib+lkAPgcJW4Y9IpK4eXwdGhlHtkeEfBTAoAhnAwrcyW51e
1OeGbMYxyPHFERAJwTgWl4lCskZ7rWZXQg0nBJ+RTJxhezJa4iy6IwmutliROmY80zGw8CuQoqHy
3k0AVkk144aet6OIW06pBFIJAFXLhSvxe7ut6Rnt522lc+NAInb3LK4vw4T8FJ9IGYRfhsL4JGgf
K6XDylYiqlCjY8L82HcrLHLYqE6U3nEaCSQK6mu/DLCdJVY7SJD7+UA+zyo4FCULDw5mJLlRvC9G
Y1cmw7u0Mj9JFHCjzJjXZoabusiAVEJUY3n0nig5OWi4NAn0hozE++HFiU8q87MaKHZQdaqSQy8t
pwNJHXcln366qHwpqryVcs5mUrvXpD3u9bIXrcFs32odQxsONyWoPsKkfg0+6+RKjRyR+bIg16Rl
W5iHrwS1w5LWmtM9QYMCHQ5i3tgqzYkl8BFpHog36gtZAzTXvpkogvDy3loys8oQxDVuIhS4B+rD
kL4sTiGN2ENJJnXzhw2oltnp6oioenKM8NKe+jnn7X2p4V8tK8cYWrfESG+OKmZYxjDS99vyk6ha
FGmVRZ4Be7E1cIlwZuU8RH5M54Cn02+UGj8zYVWi/DamaERbTis2jgq9B5bI9qbwAQbO1O6GJRNr
Q2EwHRht55TGde7umnyL/H8hBV1caMRqQrKqePa34LUEAY8B/n8EWYQFSjDG0Hw7hfdyad4mem2X
mC7V8j6yIw6k+FxhElaJa0Jz5BLdt26Y4EZGWkSi85loDj5TArb8PmfqgjSI32bjFCvnAMSZiWk1
kih9npAdzeYHUUW+TFoRtclL4fwwvhUBeQWZyfyx6SZCQS/0rzGlWH2JGnnX+IfcdOlgwDpRwDEi
sR3fcg7dHBpS2WVPLdsRgD+Uh8QkoXYTcv3Pr1r7nctdTkQrW71TAR+ijFgBHn+jKWjDHRuLvnof
SR9UN0LlKOo5gROAT9BchYwZg6Ar3ixNcwV+zyCwDPk3IncfaankQhYqHY0IiZ10B18+UAFu66u9
WjwoKVi3BZUD5l4RPmrllkx4/z2ppdZoT8Ts0PytAHHzjLpHFC+hhuCVOKWcxwfChZQqk9u4nUlV
S5aoWpNpNfb5btSNNO574Qsv5pLKPDkDHyIH5oQEVx08REczc2XF0CMyDEEdcIiXPxX6TDbKmS2h
8FhkGtLWUj+z8uIsQR0khyj0VixPGc2n1DJi+cZP890QaViDu5odPlzFotLYwke2HupTkyobVia4
ZGH8N4SM/v4pCrAqLxMJohtKbzWeBeI6RieY7Wz1lpHTum/4MRjU2e1ISVmjy5O3KAx5pruJNw/I
r7GF8TSoe33Yi+oSXEpYMlNN9i5vxb/4i8QT/4r4VwnR2pAgtlV24XF+RqiCTrh4zART1Qkrx3Qi
zmcFQo2aAvlj5SWzRw6P5mGuqtihgeAzYpfAfvl4+LEVd76gME5cxI3dDg02o6VuGX/ZLv/Ay0Hp
KOo9ggFiuy9vw0u1Eg1pnK03Xiu98/Og/YEQ5XRYMUV8lZiuIpfSK5wLRoAjYd385ohdLDZZzeWP
AKQZfIwgrwRrztuGXDPs1FiD6INa16brl5tMsDExUGZ3TOkUwDrebKbP4NKdpJ/6bPwS2A6B/IiO
fDvCtUBkmJ+pdbtqf2VHBjX4b/gP4RIVVAe0mIgi5jNpH+02u8pcsy5uI9OGzn2SjKta0kUizRKM
4oDSG0h4mlHKf8F1z/V2Sd7L0y9BOGeGpWR2SVGl6lKjOqPdp63+b6CeQPzMk91qdUgLxsC1Lu6W
MCvG5fV4XGFv25jwNRQGZ6TQuVDmgTUjHQBPATT+om+7/EQs2Ao2Pcsog8z1IhsYLaLSJeE7o7aQ
4PFqTQlUQJCkwyEbZB4FgySR7zhNl2jS3WJ4P9UkPqIqtYtnKNhRcsiDY6s6dbKLc1cQLrV4pvgc
MCLhZPJdJFqEgbVwv4RqvI+fy4QCZZduCe9bsZOIDI5UYJ/wXKPpLOg+MFzjS1ZvMofiSZxQpVCN
StigbXp0UTNQxtRNuNpfGLi8J7ivLNaa6hZe1DvlycGGKghXei567x/4H+Nf/5IOwra0wJBSDNiA
6ABKwTM5R3/+lZ2r+WPaN5DgKzRabOjHLFwAbwI7+KqHeN38Q7DJpkbxH/5BbSvv2pdMzTb5frHj
S5tMRpjLMYKuRCCZ66d758RMdioUw6tifKF9/TYzQycW+Ufb+rP6x+2oAt+/wm9KNl3EVNfwkZHd
/xd64bVymt9OXCPlJWX9It78MxG1ZOWeUE0A0lWfkydvDWR7NsWO4jX2cip5N/w0up1tSaVNcYkF
NquReh22+aP/Nva0kIGImyg81ggAOVeoo6HTenxp52YbHDEWMLoa9OTx158kPrcjRJ15ky/GI1zy
DOEDpGuCz3QTeLLH/4DypVpAU9oZKRFlmGURc1dn+Unw2zvICv/6fJC8+Yawzvgo3upj9m/g6nJV
/A+g96SO/nR/tBTuW5sVz8N4TLHwK4Bwy8loH9atzUfxNT4CVzhKx+GlmVb8xTcq3U2033B3W+IC
Dryq/qVxmCuiPcV9V6aQ8Lu9sU+Z2qb7GMFfORLmRwrrOeHpsRXPR0Aq75OHzt3K4s4DwLOoHJXd
yKqGdwJDs83InXKAWryj/Q8KNHAGmjaIJfQhNz2FroOdcRmigzpvKEh00p1+8b0O+qra1W/lOTvy
u+9hDBoODvStZ57OmECNYo33hlMUHSpq7jOF6NvoFb7jjV0kp/4nZM4KxfduOkRnKARhE+6b2Wp+
SBgj0//YfmsvAQEo18UnXU+zV76AlJFvybUjufn38MR0HCItruziWv8u8c07E5MZbpPLuHgB1wiv
o2NK+xn52f4x/C0d/dSejYuQkIO1gQ1rJoeuVh55cHPyAmfdEqI3mSkNrOp3eCUcXBy14O2UWjzC
GwqLjtZbyrJ9FGwuLhqJSJx1RGStsQM7BW3VgBlLl0FVnqyguKHDKvO3bHlwgDjW5XRrE9ZEj+AK
i25cupWq6UBYTTQYaxnUn9QynPmddE37TY2lJqQkq5eRU7um6SHsTcyb1rtl/TNEDgxFUDkiCoQH
hdjrUOEo3iXGIyv/EWjnlyN2CbK2HJQ6s+GSI2P10c8qP4lA+jlfd2pRjL6Y1kBiIHITS8WU1J20
8F+/qFXINP0K5q0Snpes4F5ARLfopV2tOapUf+coSRmtgM/NN7G/y9KDbHYlO/qp26VPKeeM4DAM
jw0J3ATL9dtMO0e4AzpuzbG+VV3MOGJJgNYgZGulU+2xE4GaMKnBBcHfTAqS4j9yfV29qixM2mMB
C9UzOgLllskFk2wAsbeSKDHq8M+hEIEGTG++UDINHRX9g1AIpJtHwbzVXXzqKPuT2ockv5FEl4CN
5jm12Ki0E+IvZbYywQ/Radh98ENeSz7udbGxMnmwCnoshhpV8cSWLVf4EKRy0/1jLdNTd2Kbq121
wuG9jVqXYqLxg7IB7tyAaQ0VN34cG1Q7ehkFIrCnIXlCQzq6vZrsGiBzaTjgHdC+RfUtDwkfcjsm
8eaixJ4McCFyo2f37tq/Es1jEB9FO4LCgnVrR8L56D2CiAiOfrU3uYyN+lBIV2lGYgrht+SwhfDG
MqdnQUw7Mu0Iyouwchpcw4mjL/d/ZzohQiWzBn5RXOSclRBT9INTAL3Lmk+ZDHU1tcpotgmNd1uD
PVzPPdGk6YmWTpquOS1fQb0rwW27k6BcZIIikPfWueX/LH6LnylzwPZ+sKESc85trW7ZCn3Jbb7G
AzYgssDxxyHNKDI0JW57Nd8Q1vtgZwti4spLi8Vm2teOSFfLO9Q1L1z1JzwpXsivOKeRm07GnSk1
/TI1i5d+gqxiYbwgdsRPyw8eb0NaoyGpmJcI3b+F91HYjB8QBgSsAE5iV6IyZjForfVTcyju3S5+
BDjxmOP2DFPowKpt63YeGGMk07VNAvm2mXD/kvSApEJ/Hz/wnWRb4SaDiOPxeQQrmHS4w/i6EOZe
6TKGjyfRUy3liuewF9bcacRb4Kd0tV2xV3YwLfgV7E51RTpvTp3jP3sXgeY4rJXrfIDrQp2YM0Ji
aVgEvhAHsxXs8j0cFBGRu+C9+ECwlLyCk4zOdj3+Q0ZAAIBkxZ8r5iFtDWKURBvxmh1QmTU/UMDZ
p7mobNr33k2PS6UZmjUwGk6iLe7yfIv2D21uB6GwN07tT0/y58mwFXclegi6G/y+6/hBMwY3B11Q
DYWdn9FOubR4g87AzTCmNT70aVNesG56JffLO8fczON+pW6TgKcYCbqr2eSDSnfOquTUePmBBIXm
xSOhu8pd+8mOizWSjLgO7cbqxQYYK455zHN7eIIGtGvtiq/wfbrx6Dsc6lGP3Qq7AyQal+A13Jlv
ALCrY+9GqO7WAZpb0tWt4UkKPnJg198bhZUehEP8pu/BPXm6CrsdN/6Dsf9akmpxbk++E1yIkWSZ
3DYngziOTXVXjgkzwKs8ReidN9F1OQ6O6o6GObyVWBbPPfkOn3SBEFDkQFcJXgU7v179wYjTTLj1
LQQ41/gitfv+LlJvv+kO+BCFR3L8/1P4XLFdo6cqHuMWW2a7AT/ehT/AUVDoyjX1JmDwTbObB7JQ
Nw22DeCS5MIE2j5UyocIm2bsecTynjQP8rDlEoOC2xnQy074wMIZ/+uv6Sn10OYCFRA6VvEq9tNV
LtRLq1ALCNwTMh6qBAYWlXEy5tlN8IXH+Bii4FMj6maolIOIKsE3JFdOxkelHCP/2pSCEy1/uIJx
VNkRI99ZsXfoRXIQiLIyAkTkMmmGqPeM7n1FVuRUbFe4uHuCOlrGx7GHRO0Dhn0Ccwe5Phkr/d0I
UscvkVMkrLQEpxVOGnK5rutLxRpFjtZCgGqGXQI/ouUIdwNWSoJ4sRPqUgor8KnF1Hzw1MVOLSK0
PUQDGXb2QGgduqLsGRZeoJ66VMePwCHJatVQSWJ1N91wV8o1RqAVZk7P+jfjATDPLJJJZkdsSCpX
nDXlgZOU70UN/Fvu6mYnCixIe4Ki5GYbdrbYPHDel6uNCkZHZIrA41RaRiVgjSeb2UuiHXaBQQXN
vokKSQ00Vpz79GyUFJr0p7DajSJgxW7S8OcRkL1ZPRBXM3kv8lVpQ5ZHTZw9+6Oyz8ZtseSqXSO0
XQgZiTr3R1YmfSvoLkmNdunvllqYJkBN7CKrJmuAwtcJGoB9F5y2yeELOC0xUG9Iq0h9N58dvPQO
9aMEej4JizBTh0GSZQoTH+DDiiHJpFrzgLxZSRZHy7y0ZMPIG+apmQlcXqvBdyBdMfRUEK5ZRqXG
XmGIN90R1AGxDUjJUL/S+CDI+AGxVsnVFb9+SZLDMDwSVHRUVSSaE4meSfmrEdOE4Omk4zqdCSQk
yShM5WT125kTPRKtFRlkAOeh4iZLAwKMAjnpAgKZjPm9qI60a2w65NW+CbUzZjIcS0S9a3yIqW1/
kbOE/FdaQdEQfRuRZCBVGr+oUn1Habui9bRpf7phLl+1QItPIATmb0opwcv0i3o7DLwV8WAml2LV
UKWRKI+gnqJt31FaresByQVa46OYhfCd4vJfPE0KfvZe3bSGEpBGPTGd62pAR1ilqJi8yqx4UqDj
u+JIP1hdTBWWJuJDlwJx0wkparg3IyRkVNbS75h1NW2/HbV2EkNiJyp4OIMKGUyEfStNRAro9M54
a9sJr31BiohURe1lzArOu0zoAjDNlsIIabVSDno2BMM60lFY6/psYolMOTHnIiR/3kRsI+usYP7I
s6C2Mi22kTjNMPKc/91qFt6zTFoQroKQN4BAHdd12oXPJO4z2heH5r2Na5G9cdIxNJH8B2ah6dSS
R/meCCkdx7hCgHyjG19Rk3LN6EopbqOMnsNmyOmSC+aFng0EI8ldVWmz/zg6j+XIcS2IfhEjaEFg
q/JeXmptGJK6h6AHvfn6d+ptZtMzmlYZ8CJv5kl56voKnSyo3FsjOkw5qNVMmihWPEolQpM7JU9p
pPLH3KNCRDieRaFiIoc1sBl/n3g1hY0l6AUz0fMzJtDqp9QpX+xiQA7JebBnXT3cIkkYws26+WCU
BvAUzG8L7LVknQpOGKcoqtd+SkIuZQ73qTlD3qAMoT7pzrNxUvVl9enmGWTcIGuJyHv+cIyWEGLD
YuNpbPyCC7Vblr8WvxoPFm/S/AD7DmTKzTiAyJTIYMk054/x2N1HIAMk2k0zxhJjKybsOUxfOpFz
1TIe5R/wO+z6qwmseyDSD/ctwHlV2QwKjlHMDbnHHYV/0PpQR8XR4ZPJ4JFE/QEKiiSkzirqvY1r
C/Exh6Pnyp6g78L0XORCXOayTd66lO1/GZm/kT3+LpklXmDhOy/akLapGxbVXtU/e3pwT0ske4ss
pamLNR06I/7ylNOizMQd8Edn6p/SZ8W2OHT5NmkHk2Gy+F0ZEdPK3s+uU7dHIKbL2VMeM02ZQlQF
t5bMiAhulW+klDxKfQ8BULfsqkAeuo9WYKKnsjJofvVSz896oJOztTs6RDtSyNECM4mdLSzCkfUi
lOoP3ju2Mja060NuwTdBQfZQ+inByRT14dqoiL7QHDJUOceU7w0/CU3mNHFhkdWV6rYmW3B+QbGZ
KER7tRPAslkEPJ6PPw+6YmB71dkBFZ0t2rfTI2hFrJW1tt2974qc7ugZ5SFuvQV5X+a3uC81T/SG
Ukjhqk1VuAj9w2ilp6QYyZkPxv+Zq9L9XixDm7wjUN4Io9DbW5u7p1rl+Z4qIh6PYsC63FvUxtkc
FI/UtcfX0M7Hy5iGzrEAjw/ZhABe5qhhZ0U17gCqMVfFlE9HI2iNa4UcTl5j9VcK+LrXMrFSPHmd
p05KjT3e+5k8IYgs3C+Mq5FLBRvqXQCjBrrUJomAPUNec/d1pfkW5ngcsSDkpyZMUErDTNJHJmDe
ze1gsSBPwG7GafUU0ABIE44Y17KX3PiaFsxEMFUpbsySPVjLah62bpo/20oNL3DXRoUkUfEBajCR
mKpiYOjTe0zHaMDYtIrj3CN0Erpt9dyZKr7aC/6ZiO3wemKL9swTwNkNPUR4Y0jlRllvHyLaUg++
51T+kT3xCLJq8C+lmfzvyXexcKqQTPW4xJuymMeftJn5VFc6CtGumwErnieZO6tweR68pbmIfgY2
O5f4pLIg42rVO3vZtVJi1cALEtRtca3zKlkD7kkOgQOp/8SiGTk3zpL8UowTKhNJSkgy8CTTfVFj
11tG0I+J79OmYOxmj48g/jORLzq6k/uppzzaZNR8bWZ7xskSDRHGd53UBIQxzw+eDyRjABXRNW12
462LMRj5iIkjHgXm4y7OVjXQR4bjCQpCZFO4HnsUDcpReucwscPHzp3rETudGJ7rIMa9NtLlx3fC
HMKip+SMhwSDYINsO8yRxGanqwQMOGUOUBgNkl2dWzfPDIK9PS3pXtZhRcBFMk9x/q/pkirbwtca
91oU4D4qWt4CU+knyxb4egW9cqEfTdx2OrAvPEJiqFdT5X+AM7oTaYREEepSM23cQWeXSWiFsyZn
3TspI05MuajkDjznEJrofhlaMNmBhJwmMjBp8RCwjMxGl6VO5OWAAiMHuEhKa8FO6bbbtrlNYrCA
ClAMlECuwL5DGwhn9pUPsJu46FkZxJtBp1yXAQLjkM4s7DVJI9j33X0Qs0fsVtdwjW1VYLgcUGRS
vFbnqIkpGQbZvB1U3OzqBmgv/QIWp9SM5c+dWKOqjG9lnBMzGs1C7hwbS4LcVkh9kfyXm2L0iAcM
cXsuh564eNWaM3BsvpoLXb20no/2d15Fzw19C2/RYMQvv3X7WWpHH1wLhL8OmL9jRoJd5HCs13bP
f+tJFocq0JxFzjylKzW6uHSneOZqntFlxZe1cmtgrr1+a9IyIPyix/rkNEq/u1H8X48XajULpIgs
z/m37UZjTZvmP0JntgW6acSPFciR+LQIc9L6AujIkvy0VshVjxKC3Sj6YZuGEpU4bYByufag3ihu
UsfGa7606d2zL6t27w96OPsiIYvVKxYmqCIijt6azLrrls2QQA8YBSD2qcBfMIyOu3am5u52VIpX
uurm4eyZdPjrtnxXV7WTU3Iz4Qn5h9Eq3SgTfqWafFs/jlDT7CGQDzXHy9VLFlXtIzBIpAAz2iq7
gc2PDSkp1aS6Oi4Y/hrHFw86Zg+WhC75xL43xTlavHbrm8p+rCqwcyz4knznKkoqZ3xUsB89lp7F
RCnFKmocd5dqFp9uq+UBmQ1UOn+EgTMO8uHQTgFBGoOtvEqL/jbhQ3oQhh7JoKnGJzjE7lPtdv0u
jMv0GA4jakY6chVp9PLGg425xC3SkQDXOGMNx9zZcxxsS5UlVGek0cb2A7URgMjhAbrWOVJwSMo0
ItsXhPIxLVmKAb6qthO86S3v/X2LkHVfjph6wBhxsF8StBJXBiObnNLipINXIeaKF34WfBLFWL37
eQUaq5z8//y09q4UeBU7nDv5VzuhCuV+PFxaSQbPaWFZyTwb1mZsiqPiAbNb2rF7FfmM7KenbhVA
SMXrNKmLHTrZsfDb7OQYFqthP6Lc0FneMnxPy1bHLgBjopkfYiSrF1Fet+LjMbwszvhdByPelFE5
P+aumwkvcI5Bc7/m+PxeEOLCHytAE6xdiV10EW5M4bZqN3FDH1PtwphpLNAYXubX6zFwBbU09f0q
4FJOjbdxlVaWA0FsjG4cHxhRUnzKJmOn56Z0NE5pZr3Zk6fwr7X5x5BRQpg50jpNblY+LcAAVxRc
vMQYY06drQmKlXcTbj5bJ5uC1207u1yp61z4H73S+pPi1+k1x6i2s6QMf3Qy0yIeq2hfA6Vn42d4
q4YJJ243FfNemTn6N7q2DbwqiyluKHsYQnV2lFhjt3M4hKjshts+ssBr2QQ0C7reyNrB7X002NBm
8a3dYTWXKXsybQb/R8WpuJVLAPdYsx+n7ZObL7FG66aqpt3mqgD/txQS2yqOMNtauDwKQLCgUFp2
PXasc5aNTWM9lwHMfuwYWbhp1Z2uJ814mnp3hoob3KmU3oSfgqyyCurupGu8qWmQREdhte+zns1l
jJOJa3+4hGC49XAoc+hpWkO2tB1/3IJ5d+m4zBmj5rH8rVwIDKjZzVTum7h/7CNv3A1NAkW9ryf5
RN/ZDIOi/DuUjbUZw0X+zco83tlQR0+NHp0jmsmLiKz82eqDaT/kFddghyf6U9Kp4mdMsw61VOGr
MlxYa5Tc7l+jO41pN5So8W2VfDZhCneBi/A3ZwvgETsqrxG3sA8+Oss65C0l6OCPuMv8e3TGL4Yj
FZXmnFImsO64pHx6eRWepiphnc9gDzm7NRCM1ExW1Qz31Yh07tpez/TE7kOIxzqo01fNlavns7gN
ukSTenai1yglG2H5kU8zr2tui2O5h6kv4qtvFCur1G62s7aheUzxcooWBz2LSk8QHWnxIX17CdiB
2tOz7qrpU0iuKcJbqt1Yk37r/TtMZfYcdDY//liEoBxnoIgdSjbrOGOxIkscrJCRi9JWt/4W5hrh
JCmcfeNXVIo5tv4XRwk9YkkLAshruv942z0uWwCr6sZjBRj2OdpLnZF2VwjRTQCPFxMP3arCjzGj
lfWn31rZPrUXn4ruOHvzTLD8Wk45v7Y1a9LSM/DNg2p5igIf2w43+jHApGoDkZmWgZWoqOB1OVE7
v+RM80fTK/eRzoara4LpP5kV0UWC00Ufn218vIwt3tyz/p+YbN2tAMi4RdxqNjW0RrZplGc/8xlr
Mckv/6YcwxeMX8KqCzUh7qIJSmChPVeJmp+FLFhD2qWmEAdQx9BH4SUaEv+zmMbylI6OvoT24OzT
ymDVTIt7bwGTQbCWM72uIw32m7APm5Pt9RwCHc5Pr6Kbpwnm5o+c6hR6/91GHEQRKWUPxi8nMrLB
DP8D1d+Sofs7jH38CgBbfKguULe+iwH43G3bZTvU7wxZwa6tB1J8KgwU/UR+9eZJP7naHkatPMJN
pfyy2Y5Nr7d1Zi975QUEasD2mmptDQb8kkzz6lOOrcGCVHrfnOcILjUp9zojH1LnBCwAS6Ardw4P
XDzABMB9crt+6PydJxvVPadHMJ1GcWjmiKRe2VCFV8l1P9WQCONu/LF8qkuzlBmf4xdQGiF2nGyS
T7Va2H4KDEptx/LZNTPzdZifIFmrf8LWwZul3P4UyaYh5AIRgyowOjB5l+HgCJQ127G8c67igtBr
PkHnuANC4X13LL482tlMp37TLPBOSBDhgcoHwq1SUarR3galX4pg+OclzV97cVj0UuFmmmwEpId3
ZqlwhioWpyKLd0Vnr6qw304Nz8cwp2gSAvaDPcTkxjwcbnhd4F1NXvZRLCFLe5siOQCUVK1i8+Bs
2kp7eaUIgkGimc6imcHjmP6ptPrvSuF2qcQ2jEkXLtp7qvIe4NzIbMEYVW+GMaUba2yzjWBR46Cr
+W10FRTOt1n2GtAXsPI6vENzGd26pPyNXIytfBD7YHlx6cERDoeZJaHR2MccjDFv4XS29HwGqwCg
zt/TO7aJCHEEDabPwGISlAcp6GJPyWO67tYJ6wPZhdcoTg6dQhwzzkcvyJ6idFnXCbtibEG/8Fqs
lA5NEBgmXLlLLOeSLT2PnvE8hNg9W3YOc055e4Zlag46wlasuTQwxGh4jEzxXBfEFmfWb6zZfBbK
hu+o13tPXefvS7s+WTmJwbBBWldAPbFOhDudOMSGwJ1QQXQVE8e7p92TbZa3zA/wFaarSAQ/OBR3
XGpWauleKq5opWRxFRIp0fO2x/jrE2JDsdmiI/TfoZYrMMAHpC8m2Ls3JBpvdJRsxmS4Fbo/tnbw
klXVXxnEjxnmgkIAvnINslQckzCNiIj6xHHV16hbEgYpOaMOHqpjY+G5dyH95+l+ldj1wQvHsxs/
1lhzZAvPniWjZrlAmQPIqlj3Ows3kwFfjL3XRf/WFlgzDNyNd+w4bYSPi5CK4kdAki3pDUt0Fxtz
nhLLIfRYb9LmMbyiWoDV8PkiqPWEfWL5dIKP1v4RJWVFuBWPgGqs4tzJDbALqJn7nor2YdkLrhdD
uCFHwrqLgkySIw6CQzH9m5q/DVi18Ckv30BGWuokqXag/VjH8EZ9+dVgLPKxNHW190cDAbRLRBFa
UfIObCStm3a27BRls4X9lUgaNf+4KUK0eFqAgZF/B0FL+K2IHkT+zRyNYexmnFeXLUGKEJ1vSFe5
9nNF1QcjLP145rcCbJr81uZbLDwnpltqyFrcfd3Gwb8BIfgnc1lgDeabyWTft+LThS3KLL/pm2g9
WP4uxYEXE/NF/WY0obaNSiwEAsXeair+s5KOd5+ZCaIlRnLUmqMK+rMT4RZkg1z90VSrJ2DLWLCO
zxVsFIYg54Pz/iGhwddMhhmabQCsuimgfaj+cZ3x0hCfn2IEA1Qps4Q7gcEb3St1cZ0hVyG/93u0
MoJsLDqwu/rxVU+Q337Ag+9I5KwdIIxDdCdhwX7J71zqb4mFI7LYTvv+LdW/4UjMCBOEvN0pF/ey
gG68k+Wh5TN0xeW3t7jHEiJIzB5XVtHOLTJvZ/c1y3C1ZTLhGx3vOZwKziN0zLYp/y21f50TiD9E
iy4xb2cg+kMCe1jI8TsBuxCl7jqy6l2A4y7sk6uIE7pH+SqHER9e2r40WkbG0wjVmlt0z9MughLn
0/+gItQDvDLkY6eZQI8bHAvFjtUdr4pJfly8dWEHu4DHMmr7W0PJoEc4C8DeukBeqtyC/JN9UYk8
KZt8LMTfFJuwsxrd+KtQDv//LPgzO+pxuRP+eJjiU0Lw7vHtr5jRvY00wj/FBmaZGOU7JfDY14IO
4g4TNJlw/49uIRNluc+dZOGsdGqLVChLDSCxiyFzmUfLiWLju1wcp4TGo47ArCyBWifi4oaSp6Vw
X33nbhIVA74qHpFD4IUP1hw1+M2Ck+haVthBcx1zSgbjQT4MA2NX4Rf7ToZsmusGTyVVB/diIk6+
CYZakkMCkfUCu1d8z3a6l9xZSo8ctA6erCnemZmZKkY6SibvHhl6q0kUypETVocB2qxWEDu5QEWD
1Ie4rOGjd09RBfKt6T6HERAuFWPvZehdPNMdIzoHuX9C5/eiDmITGEdvEL+Vk95ULB+7WT/3qj0N
ATVUXtrtWzDBSccazva8Rze1DqnKNpr7OkPDPrDqK3LD2QtxViVUOdPNGVY1Dk9DDtNE8U8EUXUE
9GN76Z/cL17jwXtPqd14mMpuJ2yz9zpSS9G0F35yptNtHYKmFfSS2H75Z2TC4DNaPfowCmdyByYj
ViTKfE/t8SEcwNwySq1GjJt1OKwzb74MAyZzckIdNGQeKQrfaSYhAvJcUkO09Xj05iw907upxQ2x
JtFWGXSAXPL8dYrZp1TmRdOcyBggDrEr95KP1YM1LD9yqXi1vNfKTR81uhhnilcixgbIiNHanWhQ
4ebLt9krzF8sO/isvXjL+mVLz+br0psjd/OnxUgAfHiT/QnQMOHMFIVXuMHLZItzFhAQcSiUNOpK
RfHOG9LDkALBaqpzG2AmMHpXFPDkGDK4Yh1EUR7ajAKeEuxMu9wrgO/ggDZi19W8aYUiO2OqqRei
+Mb9GpLwwvC3RTv7XjiAcs/9ZYjai3Z+i/J4rxRbTkSgTZvnPx5HV+DVaxU5x0bjTYjYxbTA2xnt
K/C6XnPH7fbdP6mylwAK3xTZuL+XJ+PyL0qe9BRtUsVObwGlT8fMh7ypHEwuzmRuFHdhFZ2yJ1lW
v8lMc6A1NC8OVjbuQno9zN4dylnt+1x/WgGBl3oBITyF326A34+G74kSrYdWMnHn9obBcMPIcrKs
8ZDHdAqXfFoymuC4+H+7FhVLNOEdKBpk9HGodM/qJ+p1mItsbANQtIO2PDhh/JOPZKzmBe3ELirU
5fBvHsZXLqpvWek9B4OLkjUPzronIzd73crX6BSjEyFM5HyCMufBtI9q7ijYTpt1mctLSGd5Wstg
X2Pof7DFfBSpfYkplFt3HUFTeX8DyTk8tLyCj8S5fuwkwmcSoIKwttp3VKStG5QGWCrNi+eH/aMt
OJnuxVrbKpmvAgJwSyHSQxn3oO46nJ+zG+Zns1CkaXxcKwkqQ7yUz1bbnDQLECdmo2CTug9nthNz
wp9K+Y/mr3zF6MymP4K32ya0/zXOLejsYTMuwTXTKVdeFuvT/U4c2H+UAiKlYrjMccADj+7K8SH2
QoCP1ckJcxaDZnyaCpR0O7GOfV1hBHEgHsW4TiWk7TbFOVuDpu8rwoi2o3GN2AvIfUH1w3AMrRlr
zZR1u5mdwlOlPednXHqeoi3R0zJjxRpCVYF2lMXJgCZmbvkgXtPQ3hFYZR0xjN9of7fJoRimiC3N
+vP+OE9Mtyrt9IPQ78ph60KL9GaO1SYIzY/gWylid0tx6yfrKGz247MkGbTS3pRvDeIQMNSxuwhF
Oj8lTh10/LQ0RJIhwsH2XvINXqaTtDGX+jV27mEOLqN1Dz6PBLs0oIdpWD7svrfWhUgepxyMVaYv
XEx+/SL5dPw5Ww0VbuGaO0Dm02LDnwxe+lu45X9T2yjgr8NvJ9tHLyClwD75oa58SfGDYdS9E7vd
8TZEtL7OZMQpsQTKhMeWsRsiwtK8oClc5na0HooQcegOBi3nkezMsjwFnk0MoPvujej2hYNUYVgN
5zlukGz22LvP+2gEv+YT9ohi3Iumv04TD3bfSf6UMBgtCzeHX1/y2bvFmfNeZTU4bde6OvHicAda
LpQzlj9Wh15OjcOBTdIaqNu2wrTZNBIrilhOg0tksw3UAhZv2GWTfexc5+QQWLTBB3Mdf/UskFYR
J7vb4BZPKhbbUhY/hRX/8ILhVcXn2ajlbFn5PiJl2grylEw3c5DtbIvoatHM/9CqNl6wbP1EOjy8
7yLtlKIDWT4hIj97Yho+1gRi8kX8pdr01lb+YdDAoYRmOMrDe9R7Jk9QSZAK3KqBjvAVzDQbTmti
8dg46bdxuCxbji1vakG0YFNKFiH7Zt8A5q31X6hdP7EMlKuGiSebxl1IFwLqMsTV+c4yd9v3IGQF
uPjDW0kvTdPeof91QFLDI+aA0LoKBWn4QYbbJbGHi21jxYlxDLZpqzdpQ36DRaoEtJg7Y7IJxP2Y
WTgFqrI9+OwR6z4Cj5NZp8IFphmo4l8eiUcLXXfX+dGfFNsPddCP0dK9Wfezr5q7D4qTDxJ7B5+4
G6sHzgKVvBPnBOVhq+SJnolfYm/roSH03g5Y54uOgtIM4ggli9VCD0+hniatjlEzfvpd+dPck+4d
t9rStCdKhh8XOKtVHE1nrk7HhOk1MMsZdY1gkH2NsvyH3t5T26H8NCga0Ah1AvCvjZp1gr05q0h3
NvONk+ye0nfgG/v5U1yA9hbE0Zw4PtvqHjSssf8Y961R8kVN1J7RHuBi2lu60l4ZyxB86LCcVnvV
dqemtj/QtX7zNjlYESTJOf3IC3hA0qIFonB/bUJVhhBm5IVXi0awpi333Tgek2jZD63zRa5801TW
lxFtdRNdmOHd6eLP1gHe7MB4fUjD+7IZEtVE90XWb4rOgbJIH2fq4rWG/aEEYjs7yS26FObHrifj
SNBND+pHDM1fS/kzvXn83UUNpX1xsezzDAYXTdjICjwQkAjzvcRhLBd/08rxGOb1q1HBGxMRjJlu
RAFoJmhBOW476gsePEoNfVWeZNGf2CM5D5qOU/gBz1UjrlIst7zB15iN+W+G37CZbPhxwDnJZBmm
hWQQ3ITIC/V+TPS45FIYvwX4Bm1JHjF1P6U/Yx0vYlhjDpqWwr09ooylgbWuU7qKKBlIhMeOqXlO
e6D3U4eOwwlOQSEBnHD+jslu5mmMI1aunB4MbBLfqqD4zufkq3JCLqL2rz+GgBzlV5k6VzV1mwT7
XGYUK5/42njMz615aka+X/Z7Jl3QpoSapPOT9PDeZ6ShunjpKJHrgz7E4THt7Zb5GUNj2t7DYSwv
6Lu2fO9QFfWTn7dYPsl54JD5sJfoRgz62VLjk58C8C8BGw8E2LG9p4BnZhxLg2rXLtc7qni3zETb
GCqxu4Qbr8+vIT2WNY8T+kp3y0g80Pg00llILMWHNXWf4USOLOOaK2DD2RayTTHqi1f5xFnyBIZ6
fzVzv4/oq+EiQzE2A3IDyyvGEtlMsE5cecia7HtOot/WYzmcJAAphHpI++59AaZdlNV+GJiNnYFb
cmmIDdXjyfKcC1fB+GIlLF5wca1GIrsFGPBiCHwaBu2X7F6KUcXnfnIvEeQCPpTn3oZapuPDyPDO
wuM1Gkifl1hGVgnxhqFtHx3OjMLVbzO5qMlmJlH3HbywOS8FwRTbCekI4R17cMAEtYKInWHPdWCB
tME7hPOZT/fkzPWWtudkpyDsl3kG+XrBMWey9xR1xw4YEqf7B0X0pCDHfFm17aJ5GVL9zMImPeSd
1+68Tl7GKZUU19bmM01A+hCSGqk3gwCaPkWTHfPsW+LDkvLX1DVe/IDIzGQDtnIMIbsqJBeknOAf
T4jkmPvA/MuEanivO/QGvzCNnjm6hXV/za0XroHUTcT2cOxC/6FxzXnxagKbeJIg+gYxhRSq2jS+
zVVHIwXxvUKMUeYFlXR5CPripLlAsevPvi06c/xpICPG+tgKPSC5LdeJgHrtjOdU05cvQ8s1zn/G
s0fc+X74LA5zOLrhwU/SP9x/N/NU7EzLFJkWxY6YLGl8wzi1tPOFQWxHyw/udB4piufaNHZffT++
zU2x11zzsmE8CDSKcfailyTM9/ky/5vqkWyiRHpJO4USVGEO7ToI4nfXvT2/TdJtEJvFhyM1c6dI
z0zC16CcvGsdssdP67HB0egAWJrBoSyxhUU4fUsbjJpF7R7zmniTdEh5zuFXXwVXLxz2yVydcyIr
UmZnHrpQ71NALQmEl1gvf3WqihWtX8F1nDCj8R04UkifbPKSbF+prH08wSTsgvzs2iB33DK/Lpis
gD7sYpsNMHLjQ+Wjg6EFtiL/8jtqm1vpHKc8eOY5fxMJ8maJf2BrNco6pjKnl1hBYOyc4p01oDlo
XzxSleSynScP75vuktLjQ4Plrs+WPxpnEAcx0Qe3cdu18oiS5RPKWmBZK2ULoE5dAwZfPGfdRJMf
YVtPQbtpHTC5pN+j2nvrhHMV9kKN7PimiPTGLBW2CYbLFs8jRdwnw1IKipEPaK/x9zrEUJ3qMN0u
GpEaDmu7X3quz+OKaAi1uH3BdbFCtFJUHrsBHBpCs05AHotC6JXbmfyRRYrY4aA5RESLQ/JBs6qf
hnb6kn0GxRiidRW+8GKtJrkU+AqxJzcDPzfmW8PHlJx8h3PLYwXO/zdMdr2XPGkF+lyk1LLHQVid
5wUGCho7cLT78oJNAnPa/MzfZTxRtY41uTYfmUfqK7M0OR3M8MbT//U10JMcPW9VZTk9vCWlTyP3
6ag2dLUmtGGx52Rnb4WoeRiG8f7iuMXRjE8AbG8Thi91zcyZDVWw1616bwT5Na1wk0BUOHizvamH
9F/Wsn1p4xGccMHzgP0Cow8ZCtKuxn1JMY5xR6jXpoYw43sDh6EhTyxmzRWlTdExMJQ+xSP3SRwo
hyVsnmRGN06aHRZveJM2UbE6d7+bDpdFVm7zCbJL7FtvYRZ+VEDf+oIWDVl1b7w/Bygk89pvxqNr
2nsVe5GDRunKtfDMJVT9Y9Wzx5kE+fUsYxRvmuB1ysZXlHGqnHKhoY46ZymQuELXhhoZCgPRWH4V
C+feXHF4D618SWzxUlrpzmIPkcRIIIYdLO/gvC9DiXt7xMdLmeYnB9pGo8CTnKbIuOE33TlF95Tb
zk2Pw1UgidEv5Z373u5oXiqmE0EdpsVO0A/U1d/86EPjIuj7PBT4bbyrTBQPYNs9ZMZFj0rbQzoW
7sXvwy9PTZ+x68LDjpZdhaq1iSWjh6OZlJfhLBDrKdO20ZbMiEOUY+iwWIMFwMXAm+e77yyN2i5i
+W9JPqtZPeZAZBLBHiFa0PUlfbK4YNBKgsDejynHh576Y4CS0NRDQO6qxbooP81CZDqNOVgZQW2d
yK2VDK/cEvdBDmibIxqgbrCQnuKd0HqMb0XQZrvQssG7LbAeCy09YBn+ica969J4+Js7+8bYtVs4
boGYU2CIOMPuDe81A0m6gyXBWUcfSJWJjSoFmImqKFaVH8InLgi1IF4yqseYabXzkVv+KzyVt+au
vSdW8i6s+CQj/611UrVju35Is79uWFyqRW8zDSgcdyk1Z3H7nwTC7iTBk4/Rn/nBQ1xrr/NcoN1x
wPCE4mBVofVvqpZzVkZyraMGhZttf5tiWYvxklyG+0s4KXjdU+lEgLr9jkWaKzAy0wukehajnu/+
63gjHtwo+jIVkD8SPSYR177PgHgTSWyC9MOqnA4TBZC24s5WpO1vl4nlmx7c13QKN6bhgaUV7/pU
/QlLYi6BJrnc3J+nox9ypFI4oDVSl8/OIFjio75Xj0cFFjxCdvPwEtTxXjflvlX6y3TsaVgAP456
wrzvjKwSLR+etns2Mv4o2NLtCgvfe51VKJFh/TbIUtLKkDiUYI37GsMf/CRKFEZ4h4MbrEyg8PwC
Dw+tNRYk+lb8dufq8B6p6Pl8t2gjoRDLHvD4Q60100aS3teBL0M3XhIiK0FVvHilxftcvHXtfCvD
EE2lJNaYpGzvIZs/5BR5QzJ0jp0/0y8PMSqCzjIFn2ke3Mo7G0gS0GggAlb18MiZfjI+bBCvf/dj
TGmNIakXzt4+q2T8NDs+yGD/NaNwkfcadmKwHCXtPhl3q1gShHR0eeJsD7d1k28Xh59kP87UQ1rF
j2XNwMHZTru4t9dVDofGdxUZODk9Z9gb+7nazF5Lj1gEQjUbMA42fZSsItX/5rJ+x2D2w6v+lsD/
7zA+pgCwvSxFo+s79jNY7gwrQaf5qGjW6kYa/0z4NrNFWvUZ/iu4MOs2m3Zpkx6sqc05jLxrn9lP
bsWvWPYuQwbHH7os5mHkRl57FwCDmE22dgHGPJfenKyHTjw77f8R35QZzpAbKgMDleGB8WAfUF5c
xgxPyEiP0pnJKhHzHPLsqEGCiwC7ROzuImw1Og4+ED0+F42eNNqQbr2OthvllSurg65QjgToZwxY
AIawaG2Fz61M+umaQfR+YOmfpWjAiLK4igFgtOO4aT17FSoWNA00Bydstup/HJ3HcuS4FkS/iBEg
CbqtVN7Lmw1Dakn0DgTt18/h7F7E9Gu1qkjgmsyT9fBb5j8tWAZpeZu6V/vGAHSqo5tmZi99hdqY
N3iGXyGDG9U1BlXB7HDkcdXoiMiwEMeOjVIy6X1oY9ljn/ruZfmlm4YPXVJ3MN+Itk00/zVRv5EZ
5kErIveRbNG0ib56M8YP3pT5OjVIdmh6RiZ1h/GtyWvOM3aXHnJkrlkIiz+l4p1tSvzcsoXhpEy4
+j3O36pr16WPl9XHIdrB1Aj74Fw16tMwlzFUbB4sjwozU2dpMYCzBXRjXzLjMhsTVo3THsYkvMyW
8SJrXufJX5UjqRMFoAJvJOp5ZO3ufTb9MYmIh+3yosYEKUF7HGwoUkP5oJNphU5KDfinuzM9OOYw
qlugrX3/hSa0/qnjyv+HjkcSFzoYmwHVH1MW1f3mSZw+IoSlsY1CVGRMwSqItDhPwLflfv+UI8BZ
Z0NovLZlNX3nfor1VxRGeypCQ3ymqAmOzjiP+5FT7WL1iX4ZrRH08dw290ZdQBvpbQtrqClwY8mq
J+5Zm7xIFVlOYcGSLhBhuIehxJ0RY9mtHNZGfg5Wo0/67jZjzlmnCvV5F5R/AjHPmv3mhPFXx//K
ysF5VqE9bLsCdrM2CW2Ju7e2AI1rjEB+8JikMamWJVHa99IIAMb1CmvVVFW3vqVWiDqFogoWnGVA
PxmYM7MTiMbgLRlTjDIj/kRfYdVm7ItpqUOI20PX0HGW7PhAXHbRfNot+nHusRh4S9dG9OXzLCBj
pETcVjiY8iX/GaE+hwoj5LXlwMmLSM3mjKkhHqa1RhnSMFLz+T/eFQHpgK5ybB7CoSFtkZCernOY
ZLLuZ8BVGkC+JYgBPp9fx/HnmxhMOz659vJ3d0ZwPy9MQC8LIO9XRoQ+QBhJNt3rYZ4ukZySIzJr
iD8UQj7UvQmASbpwMIVBv4g0jlBc3QnEDOLD4JQuQurEyWBc2yybFe1RmSimIMh6MWT7m5aw7G1W
shiQ6Sw+6pE6IlJ+dZkK8zFpbb3OtHdNhvrTQjCf9/Y+0N6lB+TZdzFy7sr7l1YNKYaSqVdN44u0
8pknY59FWCdGe7hVRV9t6E4ggSjy7RKM2p1f4H+XHw4qgknUJhvp4kYX8W/yWa84CoK+XROF7WTR
JXFGnANQOTvrKZ/Dp1mmn0HaUQTrXRzlT4mPrI9U9Gxj6n6n+pgLulxzyyRbgfYUU8iG/uhU45xT
fv1a+lBGPP9sZYSx9Cwhp6G6zkg/Udy+F7Z1E2b56yKNwoLE9EU39FkN573/1MyM3lPTeg0ziejK
uqgSEFFmUSQMCfuBtntgRTe/VUG7txMf9Y4VvrSo4IitglJN+54ELRj5ycYkHDjzKpTBg2EY4dar
vafBZNVKX/eaReO6b623oSceJmmfSsqou87GEC1yTvw0IlUuQUx7cpghcTGx2p8THDtJ7VtIFfr6
LgvRlwzlI/fIXegAWifyWTlVyniGja+1vGFVmDKExcJT9pSgg7P2SABTdcEXLU9G1gXUuJi97eAn
8sU3R4m/LHkt1CgsaTu4tlb/YNgK35JIWJaZonvKnA5eVJy+GAyrRpG9CNaC9Kkp9lQPJR72glU+
82SaiYkylySmouvG1yzzmLy3EvC8aR28qPK2fCa7LOj/iDJuTo2nH4cE94BPBDfqLzgLagOxc1dL
wguwpa1SmjBZGsyGUgBhBo9UkOgjovZ9YvmrvJYfYogvKFUpN0p3r7O8v6BJve8iRF91SJ7m0sGV
AhVeFPAD816u2iWmLEq9Cy48ZOdGGW9FlRIqz0kQ6wGYV4cbVtvRvT9D1cjxJngTJRG1AYMg8Sk7
9UcAe73hxFPH3gz/Jkfe/Ag0hTKRxNvzYsu3C5udWQ21F/DF3Mv3xOVvtcuz4/eY56PqLqERNwIT
KIhlvgcm4hLXQuVMckvh8ePIctUmh38evXSOPstx2Mc51qkgPoeL1hQs6zrMgX03mfug02Rjj9Wa
afzHUI/whRqc0ij2aSvaejhQ/K97JOZzjvlBSPx3FTMyQxjurolKwSxGiyczNNA3VWV3tVre+lws
RgmzvaQcXA27gaGY72MeUxwsd1mq1kJZ9xbJM06lnxwHLIaPLEzyFHTMUVjC3JsiOynEV7UZfTvp
dMIIx+bM3KSJDSH0w8ffru1dE3a/ld9QkbE5qBjacnPfcgypvF9s+YLvDK2LFjdrhqBOwtZcpmeJ
HtWXnxUlVRqBowp8MCzOEnkJmAVYOPvJvTm8T1gEkYfvS4mBHv7f5DdX1GJryqK11sZehVAQXHOj
vT9tEIJo/VO1fJa0Nqn7xQ5mOXSjBRMgD2XtbiAlXqoBWzIEEsNDhWyNUE7RybAF7ELSPQhLS5rl
NoDUPUKaB001lYCwnfGk0bBYEtgDT1FdcRx0RFPZ+hSpmEV/s0rit7bxmdUDHmAoFhDyaQfmqUHX
FA5fHsl9VBx3FoVw7IKg5Y9VffjlTSW3KB52BxO0RusXIJ21GrVSsl9PtUnqgPweDMr9gDtU2Ou+
UrcWagFP66bA5ZE1+q5Pi3vHUuCBH/md14DMKyzo6MDa7scCvYUdchGYbxpYWi5BPJ4vNnG5Qv8O
Owp4JV0CengkSeLgZoQl9e6+dbeJ/8wujH3YtPFKByv+uM6hgusXz2GDUb80Di4AC40JgAE4HO50
FmX9Ek/3ieIxtQgyAjDDtj1gJGAdihhjQnRF5ru4X7kMIJ5AcqZcK4GKoHGu5+dm+KyJ9JK4TacZ
/To/Dt3uxs4NUk+Nt9Cp3iKYRtFCpeHUilr3HijiJqQOYN25JY8bBT7GTZgWOjc3fvCBgW63xHS7
lfHl1hAn1gaXRx+SpQtmTyISy2CHzPg+c2nB/IVxyOKhQipKKhQcN+feLjTKBfKVmheJc4mdUkXA
bDTzic7ZpdQCNqf7xe28LbyLM+0n/2jCnLPRvLodLC4IcqyesDsHBAmnw6Upsn2q5rt0ZggT77X9
ac4gVRiOpXN3bCfB6ASp1XvI4oWQ3Mo7GN2561cBco5ses55OyGIuJgbrPqgYYT6z2q++LRGHhne
OVRXVCpuc2mUuG/YhcrhI0hf67Lj+rlP6xcTC4jHTpksS287w9/IxPcEQYrHb0EXgR+IyAwKGrwN
j5wyol82l4ST9WrbLiZX0r7MV1OW8KGPEdBMWT1UMJsQQOjyJyfHjy8sX57hEKAZNOq/3nyMqTix
0lHFkbjZ7lX3HMa0OWCzlLHIfkGhc/p1DT7UX/RdJKqSGlEMLLGjbiXKrQ/zXAHmsqAbYeTD0x/d
l6NJjdddXU88BLVzHvvu2I/dMU5+Z5qHNp1XdMzUynKHB4583OiWoOUzcD5UkkFH/ji65BemLPOd
SxTxFNHYIWLgGUd1R5Bp5neMXPE5g4dzxEMCbZhXOZe/KeCFSZ4kvGZhqXWNiCKg7bMmb1sPETw0
ZpMdnnKDy719jOqErC0IrAkrT2DDBZnQRm58lmOwq1k1mdVZaTA7zKo15Iq4Z4/6mqc/dWSi8Xck
YcIpxZkdvE4+I3qUQlvtclMBhEaUqvesqA5zNLwPdfFbtHKNRxrEbHT2QlCZ4/OUEGCGHcpAQOKk
RIcO/7MTk7BmEg8mhlFkNIENc38pRu7G+rdKzDu7ZQ7FFHiK42/V2hsjzn6joTpJG5w0HwltENxN
eRYuIHcUMPM43EasslgmcNMODEB+e9S4TfKm2l9jlscMpcSIohfdCGGnYjcityvi6IglcO0q9o7J
T2OwZhuYY9vFJfKJiUkoVIL229fxcQCp2zOKsbv0Z2azJolM9otPU2t4ZNnK1fsgR9EEpqxB2Fww
UI4t8zWABKj7T0qY4xwHO5sSI07BpnTh2kqubMYM/hViEXG6FL2xjUH2oTZSYjYeJ4BjHlNqNWDU
6X5rFttW6W5q52d0vnOuf8kJ4cw3Rp2PMJHr6DGPxXaszlQkXBzsqf2XDil33r+XxQUb2UiCXLYq
9aZh7szDf7Hss5ujt4Bn2xsPBsH2kt3OnC2IV8xvPKmSLnb2/2b1Iqprln+pGBckGXV2sopH4LgP
BfsGIoQUZSvDcVgZHE0M14L45MO0TmAQQuaon2eIT37AFhdxsu2uMZ3dZ83ZhO9dJCSY16iOQ3J0
zW0nWD/5wauAjxFFKJCBR0DlRdvnY08GWicVA76wS6F5Q5+ksUIVv2v8nPV9w67C3rOaWs9U1/e4
FKDRA8KIqbSDAYYg2x8qbz/68cF3d/pB0PzTKNyhX/Eo0Z2vNPoqkq8yV3uR1HcO09EyBdvCKPcU
Qi5unSXvFd7H1FNjjcitWufaGD35PdCj3Tbgq84wpAHTi8C7kBSr1acOwaCIbCuz4MFUrAvjVP2L
yT2Z3OyKwdvnHWqcaYUtDL8c7nDK8AqSxF2tk13qIy5jk65auj6YARVLjHiGp2dvvPSbPR1sz+JW
12KTgKn3mWPIoD90QUfJ82GOfzFRMTbObNS6/riPgLw09gF77GpG7omrhKOIV76H70xOGjO0TVug
Wu5N5tvdZkADIYEqGPgEaoZ8ZvgWRdCvZUCIIz4rejcMKyZbUarVFIkb249CgUnr1Y4sS6ZrdkgM
mZuwV6r50zVyF+1aLPSL+ckLJhrI9EP2LKjRjlgjDablF/cxmaN8W+t4/JUi/FFojxo+AUf8IxkR
6tRzYb/kHYJwkApGfMlc+64I+/1YXGvs28lrwEEWA6wpfXhzGQRVKi+M8W0/3jEnLCe6kufegmRt
gXHjW6YruR8ZJHmp3NkQTQPlnoH0FBoEnrmrfKpLrNhqMTya+rNX8AgCm+AUPDKBv1VZeB50e22L
D4V4Zq7bk4mbfYye6ip9KYxhMwvmet7W56bDyLtJmwwHEyEO0kBDymwt2WEkYp9rbzIn/jFgtPUS
JYgItobDltEv1pwlKVhF66u2kgrgVR8/tRAX7Kh4Kt3irCH2egy/XJE++d2ttUhDLoFV4kzK6+wc
ov/BUHaqxXvnw1WOrIe6U+dUPI/2j00R3jZvCq/g6N/a9B2LG+PRdV4fpU5uHZHHTmpsTYl+WmOX
pIVIiCvMlqwjxzj1kXdX8l1MZAijBXg3K96atP0XtsmGyR5JAXnwMiAapsHfDlqB36eOjJiVEHdh
498uL/X8NCMy6sfqahDP1jbmuvD78i5kTNb38cpMblH3VoZ/bfSorWMpyF1LCdfEfNZ77Yayf9UD
hJhxSconCDG89sM+gUsgEM73rrEDXb+RhbmV3rTqWXJojkgyS04a0bryw7cpNTZiFnuHKWbV/E7N
FwqcdYYNrbWmg8oEW4t3HT15xWkpdyNEdfNAMC8Rh0g6DV5waJpSIqHXybGIaM8UHnfFSzfTqMiA
ug/JH8ySOwmvoY7+oYlfRXjKYqawAUVgPTyOPVIxxnCFfdKs86XzM83/EGXuZU/uExxuHb+2ZJbk
KCc9Vhku3oJkZi/YttzxYBVaoegf2Dl6in8yiUHd2YNNVC7xOn6yzbzumrpQZMe82tvR0wwqTfHd
TQ0VnHipgVcV4ksT+YcHxnuYmQPaDC03ps/y+7fIgJPqV+GBdJo+LXHtx7PfRXuGjvwJsLww3zsa
g1CurGAfqWhL9WcDau/yx7nh/bThY8L59mA5sEBNRqaKA76kvcm6hOPAwxbmfZG1OVvZPjaw62T4
QLwRS7G8K83m2awSHGh6g+XrXiHBcMWF9GR8L8q/wXnNMIFi5W/fed1Dh29nbXivLu+cGCHVESxm
nPz0s1IfLV2WVQMI4fpruk3Xfot2w46yGBiHx9xTFFzhhXKg7t/objTjCNSQEAcmVMJHdG+CVScK
ehja/G/GNgHbC3xeDb+rj64iCHGu4SlsvBoAt94Y6E4ZBh60S3gR9kt0OYzy7mOwmB6T4N4g76hw
dyX+hxyxrFPT4ITZjWF8aYpbGy1C7hg1Ejswl44DmLzTftO3qvjW1DccluuGrG8B6wpVEK9UzV/s
ls+Rc0WUBsm3hTnFhR4Ny5NwdHz0ClCX+PPSODX+zrGOsoZgPMlNzzOMrDblnUsv9ggxxso2pbGe
Gb3DGRtK1KHHsH3S2aGv1lgynPLkInYOOjwP3iMdyUpP21EUW7t9YFsgiy+TzyZG8D7wYyUiL2mS
zo2SdWIBQ0zxfUuZawyveXXJFDWS7lco6vdpsQTBskewvsKZNkSS2CreRl1uguYwwx+eGbDEpb0p
PWw3Axm+Ab8gH15eIjHnondyJP81eWFHYmFY4+0CHgmARpyJ7GEQwsaoGckcML3+N4+PQlSbngXz
hPA+z2AOYEwA6Gb6xIRkI4K81CZvIDo1zmNd7TUcHpVA+C3lgy4KjGbkOVFm52DuQ7kXqFxGB12B
Od1Mo8N9ixa6Hc/RBGKEf5bAmvOlx2CPQXljcWmTa5kYwcoJ+ULDCCTxDDyrewY5tDYSRM/S53L3
hgs19Z3tcMmTbCV2beSwsn6emvfEu7CbXArOZ+GMq9jGrw0aIQdYLmz8PpiUBIE/eBe4q9X9MM6f
pJUcpoI8JzYhYRpcE+echS//44GQcxhzQ7SxXFv1mz2jSaD+Db1jwXTeivhsx+6S0qeX8qWLrmV9
BeNiEYVD7iWKwoNLUEGAezXF7MMSdYt8cMXgkUfw5ADlBzzg9O6ZwgC2bn5myE8GExQU51FGoMtm
UHqjDEGnBpuy7AjIsBB5jRsVNd/RbPABHdBACJA7aiyItkIdhjsBTns68JI5Z9d14hVuCyJw+ujk
BjmD97xpL2OZLLkpg7qo3CAlK8t/4QN9JGHar4slUDouUN8ZiJLIDoG0EQ+M2AKzw3Frc9TGcgHT
i2fdOLdxAJJUh2SmBNAEW5Y7XhsnGwPdvsb5amqxRSy77Pv9oxjDDzzepEqyVdG5vYhKDo6M9ikK
h6AjbRRizZNwAgLxRFxc5xHYg5EcOq/bymCgpJQDvMhZX8d54k1S+FIDNZED4CLB7JP5mDo5Lo+i
ITfQqst1VxifDHd2lcOUd1rkAJNLwljkUWwSQi5cNv9aAHeu6gKvF6AXJmpWuC+WvtKwjpbpHGJr
+jImpl8e8dqdLb88nK9I5Ci7GKQVXNp4RUacKHkNhtU6WBUnVpGtYvnVw3A2+3BlI2eu6G+xDBE/
Wts3lpVXqwrexzFib+P369wWMcyFGP6ugQR4XpbZw/TPZ1a5wk44bYZg+MdQ9TXw/e8wnkjjxXe0
8hfr14yWLkPeiXuLqTKCg0sayivtnvnNw0AOek6eWKTaz6ZzYWfgPgsa0jYHxCZogUhB08FSGYGS
Uqgx2CPnM4zyTLYIoI3XBlo8C5qk8c5VLP6xIt22dLIeKqhSWv8kB8OQJM+Na3BJ4O0gCEWaTGow
xoyhs49Rjtse7AgUs6mPOhLeYem/jMSAoUtfORLtIWigWBBHbVBwzdHFKeSx628JtgVZ88IuziGz
Fxx2SOj12DyNIcp8XFQeexTjJyZp23DzHYP2L60EuGkgZpug8x+B6FmM+PTW922IhunKc3ky/YHc
OE+/h6G36aHJIYy2WEAiz0UC5ZEXYacpoujp1jveowWJPy6cs5HTGzPzjvMX/Bb7IRvvSqOnWhxx
GI0X2qpVotqj5TwLyBsoPclYIIQB1UtCE49xj2rEZhlF0xV8Zk21z2W8rab61WEZmHMljstivZV7
sD242Bisg8hMaQHb1lsPNSakPCRVLEYRa60KZskiGJnwPJG1RDXYrawo2WXEvtAeUrUMp46XFnTT
Rrtrg2/Dt7z11L72+lFHL7AGAjzLtIZheXXG45TcrPaswE3nwKcqppWEGU34YycWt6xZN5Abtg1S
8wyNjsmwcYQgHgWQ6tE0p9BvXVjTDgOuXn7VsDKaVxNlXOi26950182Qn2cKxtz4XqiQvouwcjim
TMF7OIlWASgfFWNbDtuJMBhmAMdafQ2GXrvhl9tyLGDhHbOfOaFATMN7+j+TUQzZEjREKCk6OH0x
iobCmT7BPu0kKZvdYvbAlFVWvKtqk6iMABwQpHqZHS2yfmw+2ITDIqYDYphbGhtsQ4/AmHh25/gt
F/paYCZa3uhyxsqIg7fxyz1P4l6J7rnEUu2wES68YYdk/ehPPzWU8L75QzJ/54K0nWsoMA2BpuyD
W/zSWQcDCdmrWXMMiXFNpsx9UvLSWDsTxX1jeQ91sJhW5vomATLp7yl5awb839q/GAmex6vPo5a0
LtJteRq7zyy5xhCyEWXepU67DiLND8Pt6/a7IhXgkvXKwflnswQBM4PpoLvvnOA1armtpSxtPmUK
StcffpRNMvRYtVCBo+goZb2NtP07pDkqSXFKveS1rckczXEuZiFnW2N186pDmTpakjkzJLm7mcKx
miiXOEuZpQ0HwBxPunbPNQqHmMFWCqA96PKdHNM/D3ImB7n3mIfjzW+TaxRq6z7GLmEgNULnLM5x
Y1Io2wZngFgLPOcxs1mRV+yO+vXsQF6Lp4NN7a+RYdlOjXva+ArgszAXovRJkkYAw8iPwCSpnJJk
y5aJajsrD5nB0tdCDotqB0+5lXdnnLvOvZuh5olsOFlS1IQKkGcRjPLQL1erb6HJz2rjJzKHndT6
kBGWBR7JR73LKiZp4jd8jt91KBdYyKdrMSIZZ+8th9d535t+SEwWDBGHTWVplyHnn4Vrl+wwhbBU
+wyuJ5wUO6dUn40DT9Oe+DN5hOEcMVER/tXRcFCdgwKbM3cg9yeJpl0LFL4r7VeniK5NjL0zdL+1
rQ9+W71kVf8FVG/cdzokB1c016r+MhjsVs7AV47AETupy9vP8KyCJj9Y1zIj18zE5BVNFyx3TxVi
Hycn4b22Nl4d37fj+Bjx5eNvXIUpRaTwwffWCyHfRNdm2umWbdAm1vWmltyZuflg+W2HnYcpfh6j
Psib8tPKYRO08qhGQgbSeHisGUqB/Y2ujms/o3k7mpCI7Kg89029jP5YtEGqEIzWqxDHTmrddOfi
/jDWLO4ORlT9aRIXAj/aCl70FCUlo3tGenHIdpxH2cDxkGxZ04Gb9AqCvRs8lm6Dm9wvfme3+6qB
gibZQEhbONdg3yE2N6yVOp18CBsQteKEDtJb0wUsNvN5XDtm/mQC/nhoegT/QhNxVKR2szesblNk
E+vJrnqLbW63VG0qzK73lVgMVA6s3Hop6HPdfSBPQ/yHiHUL0ezUDAFW2uw7NIDix+i85oyoVlvN
3jlPaL9k3W4jg1ADI5S3KQSrC8/wMJBuuJnx5WElJkixaq5tb460bdbE34rus40pxBvXXOHBxaIO
l2kyDLpAyaSY5y7Vp1IVn5OM91jq2cUM7wELxTBq3/KMnHUDYSDepoNTpD07goCzydgqj0zQMMJA
3/n2n+vY18RWN3QJ8o2/4NHLOQOGon40R5BfMU5OZq6LJrEwc5IS8ED3TbYurb7c9ab6JiXynNfF
jxXXRyuyzrY5yVUemNnWR72Z6uINj8xBe94yuVuu/f4PCRzWDOvDHQ3kB+6p0mxrxjrcYOXfYJ9b
zexdXd85jjXKaAXF2Kguxez8id57aPvw0FrNh29R/Rpxa4GIp80aBuONs2PrqwH8VHwIgXxKUbwq
v+UBSJf4iOQikuTLLiYGpe7KJBjDSN19n7fbXDDt80LsFk76PvV8gnkpUbf7tnfXRc0Pe2oMxcvm
xbwps1MXr0nOQeduPWF9gh0psCKln+iQDmNUrwxpLkjouz7EZBO9+D2hmwFC0aZKt2h/Vm2f7RKw
z0GF8J8A1aqZPlBWrYowfLXsJVDBPxDEiclaMi1IQ1YKBbOZUBmrOLZORPQ9AZe07l0VrIqaDJuO
kxD87w3t4JksSnYu1Hl9DX8hreZdHtC/VSZYeooFO82ObZAP8OSLx7HVlwlQuuEuZrYSZm/Qtptq
dDmlWgTVSSL+PI23omZd2E0GZjdDEHpgQuYGuYjC1uVErl39wPbtNOfT4wQveuwSwJfpU1Kl5ylu
D16P3hiMHVU7Gx5vCi5xLF8gK5CQ3plPRdxfOgFrXcp1JeNd57lUH/W9GSRnJYgyGiLBPgRiFiVp
8ul4CnkRV1+SMn60azSDzWSiV8iwu8zmRQ/1OQ+TfIWlEBBTYFPyW36yQh5KRIgtp8PsGT9G5yuI
Dfo2BB7/DAs6GwaqtE/4HKrmJBN6XWsmK6THv48C+Uk5w6s9kFBRwT6+Rwr4hXfuDGD17KZ6yRHt
viUCe4gV82vmNu8lK+wqJikD7shDIhNkMuZK12ztc8s9dkFlrk1OVXhwiONHP0UmmWb/hEN6iGMP
66jGq5WJ4mzoDo0kmy2UBRgmZOlYa9BxtAPN+4COjKk2yzpj+hfV3iEhoYEExkmx47WzzZAvyal0
E2npvqBcbdaKeQAqnoyBt/gCRUvagBPpF2UxTEc3zu+hgNyYFbuqqSMrq1I4ywzjPS4UJ9A0n+oW
wSmv2F0JqQ5eI1tc247VlnfhJampm0xGDqw2susox1szUntVTuvdu3a/h86Ic8zYcfDtfV89zCF0
K5/VLtinJVqHj2vvZh79AELHtZOXFAIYETcdoBBuAH1UE9nh9rgy0ZLfu5NzUEYWrds5FSuMT0sk
TfQ4hl5CeFPHHJT1k400Y43aEr4P75rjKiS9AcEuWj/HiUdN7oEsoDlLISKjj3AeLVKUHYN2rGUF
faeLaKsHVuI4WygkXcqviJ8RR8xDzZCJMHm69p0YWJAn1fDiDOig+YnvjmJbh2BiGwoyr+JuQuHd
teKcRgWZV6mQT7MNqTJb5lYMjMIbumwqmORX0SNmvg0wuT5zD5BvngAstOcWXAEowZKfZqVlvqkC
o1yghe/p3Gp+wfLNj1mLJZLo6MCai60bjthoowBq1uBC1BD9q6xmbv6evIaoZ0dLbT/kQOvEKeyK
nW92Hrt1WtjQgejI8i7Fglz512Qsp7+5HOrHqDe2MhlAQs3Dj5kADI4hmRRzynnCB2MO49PIwdU2
+PvtiGvVqtNzjSzkFQIPx/ng8SDKmf9GVEIUJxLpd/riCPtlBJrBmg7toGMWf2MKw8WEF8dLxb4u
MlgRBENDpkfBIpFUgWirerKqK9YfguvozukLCNTmhwqIvPEKaJGj8t8CX7+UFeYb/CgnXRWQGTH6
4UQ4znLYmk757Jlqm+fhc+ZOz7KcL1FfPfZ4liRU2qKaPoDQXRvH2RjYZO7MgSW7Z/jrxgVkGjb4
NT3/IWrDnS6rTSnip0kuCJUMfWTqXxRO5yKgpoI+vhlGxXHEndfQ52E3+IOtatzbfnStyf8Oe67m
Yc52gBRQ2wzM9jN/H+n8WJoQEFhAc7nk6SZull3JYl8eI8PD7B8w6iP2duLDDzKyy/rFZdLZF2Sk
t8AY/qm4KJk4OFdReYhK6R4BhGT/iB2lWWXs0HTm0QMH5uPOAG88MzQLN2MH3VjSnNicO7jZ/xJu
GnwlxbeLtjkNww97INrQb1MOYe+39dUV+OgLcHTKMnlyQ3yxScloM6qvWQaGpPdv40SWF0B7sgot
dPc8e7hlkCCYYCrHRDGMtyTnX2EjRagHspoiNpehQIPqG7zybVszocy2KhXUL2mPRqqI2XjkdID2
FOzY7u6dKT6rvH80fQeXF5U5qwhiXkj8QZX30EichlVe7GROOKjbT2f0uiV4aPGUgFJ0rX4P6v9W
ztO/ppzeKZn5ZJARsYkfQjIuClCe5UQaa2wca44b6lPHGG4C3/A76QfRUwc6eKeW7ICgYX2SJHNF
OU388mY0IWLDdC5Otpk9TYWdXsokU/dVx7JI+znVNsBmIJIsGjq5dhmjcOzQ82GKpFYMuHFmQ+Gq
adJt2AoU+sWXgxsLP3FLu1+LX6TubAgcUj/agbHdqHaO41RPvem5J+hgeDtSHwlyn2tmf4I80LZW
+6D234dYADDL0d9Cat25Da0Qk8z7tmG/2ZnBU9riSkoQm9xl+Xhq5mFx++foToOPIPa4Z9zNKNHQ
5C3coHk5m0kmZzXkv1m2d5uXQ8swf5hD3WqfXJE6DoDzqoGfkPSPOOePqTE8hqU4htK5MKb/jEbx
QlHHyYb5q7PY6s3Q5UK85Hc1PhgwIs73rInngNF6Bg3yg1v3VZWUIAVRU4My3+CasEeJiATxw/YP
WgizTmCRMTCnTB6mvv+OPd9Zc0l1O4TOq4HYSt5SEGMoc9cGoK4+6jwOW1Zj3AvtXWRiGGgtzQx9
sFGLEAiRrgxdQzaTzalsymMSAIJwmJZS3cJEKif5WdCdrVsANsz4UxoY2qqmWRKJXNS0vT99hgXB
oPz3JvAJtvGdrQpQuMFn/OC2eU/5zaHDvEBJuEgYe4ZlDbux5KoFm78ZUsaRMa9QN3G7jz7ogfLF
nDNC3KDuFbV3cR2aYxRgNJDPYdhxxJLTkqhnUBiY0yymPpFx6+jzUqs7i9z/NOEEsBIqDjbgpZUM
zUe7FA+1LcmumGqk7ii9w0nd3Cw7OYP4naeIKYNApQsQx2T1N0cE9GXu3mslW5LpJWf8TuXL8CWd
p6vnyaehWyINjPCXyRizfzyOrnY/fT2s+Qy2mQ9/R/o3jgCY8RbWwcaMNqmY9Ak19cPYsNAb0Uus
mUkTi6US49hpRhuBj321YYC00RbyLFaF9baY5+eMty8P0D50KWbByJ2uzK8c2GcAszKFEMkukDq5
ttB3Aur91lJEn6ggfEsNg4XSfxydx3LkSBYEvwhmEJlA4lpakiwWZV9gJIeElgn99evYwx5mureb
UwWkeBHh4ePlaHkeAtcl+WFne5cW23AY92xhxyZt9r1hcUex5i81eGehnmXE0bmI3X89BSYbxety
ELAQOUgtC18FtNBE58vcmB4vAAthcgoIJ3LEYuTWtyQ7hMnOEmWzcQIECDgFsnNGIG70YJBFEUnj
CfPwuRW199JGzYj7i+W2x0vDGbQymWTmGPRtx1+PJjYVY1iqxRqEFSLgPFmLGur/FNIJ1gb+Q7sS
dAEMH41l5pixm180bkJt5PrLFENbHJ5zHoZ15DDR1R3xfRucicP73bAwr42QC2mQuZ8phdVroKbH
CJooJWh8aBJTFK85NR5xKHc2liY+xmrNIQabAQ6RDbZg+KxN6pxanL6Zqf+DvPOfKbKFXn9vQhrB
+b070XS7hPlKE1O5ppdCh37YThaLb+rcrRlL7VAF/9kZB1kjW+BpKtirEVcAUNqCICKuAxUvIrEg
MRINS9uQFniKcZUJ9uPWnTG6GfCYRloM0bAXztLCsKl2ND7jGywWgJU9Ps8+hUmjfEkmwCZ2wFuY
ALcDXQZRtTjEwnmKmnhbDfZz0VU/+JVP8GPxi1XFP62hwPP4/SUNigk5v4DSvjn1D0UP3zBSVnGo
dPpGlu/k1+176Iy/XcebnUr/Dub/MR80JUhxhJ2lmdey/z86kSOersuXGj5jnLY7icI6xqitpBSg
wahyh1r5p2lt5mfknkxtUcxR1qSXD6b9oaxM1Gj24W0wVD8Fu/06Rs1/zvPxEmdeAeILTC1IhR9A
3S9kHP9A4Hx3A90VVusca9OFNA1laU6qqz+UhygpdlzGuYa28qEwPUgTfltdaxk0tygyrxCyHvOo
gfUZNkd2qQ1gUYZn/NlEiO5ti4N3iuMFn/8T20awLZVz9LBAo2eYPPFK/+dz7ZxGTItuh9JfjFzY
KQ1r2qjHgJMu2aR3L7x2g31mjMMB3eS/IaBhHOJ/dcgGd0GO+GdGnfZRUcCwmbqGCsc0lxdMsqz+
nv+cgEFY9Yo1aCShpKErPRhuUe8diaXTsaw35dW3KZ0Yg1MlDr6OR2NGjyNqKn4M4T+HyCVtL07g
O5iL4yw7LPmlmdH2Lg+QB33sjKIEPBinTERs0Glws+y8pe7Kep8a55/qsUVltXxUhvFZGbXFULNq
dykixipOyq9ZkY3j2o6hk0BqODwbY/rmRZjxKnV0OFTPKmLKDwMkCeuXWM57aXZfsbC/JqoiUI8l
83zxk4zRMwagZ9os3quiP4O6oCs6MtcqhSmZ0MY7zduWgFnKHxvR9zjPcu/n8aauOOZnPbGgpo+f
O2kTVSwAiEiKUGqqo6e9F6A62P3ElJyIou/Jx2Yov9o+gsIWcjeaBzQ8+FRdMr+p0Qb3ATeE7MTH
Am7LnWAb5f4+jee3JEifvYjmq+JbGZiOpXee0+RxYow5eDT0dNBcR/ceQoEEh7Xqeo/NkYbGbMYC
7O81b2hQtf9MWsJjWywLYbxGHMQsQ9NUxRaJ0JxMHtIitqSwRbD/MYcvIlocOdujocmNAtMlhHJi
86Als1yx2l3LfHpMJpspavU+x4zFc7YfBPa6zA+Vo6kv7/4plVz8OX2uKLEKPHmSsbltaVbP0uLc
UVLAQeOYUeHR1PZ7igqrg3RrMg2mrFb/xvNvCmEbJe3mM9atEprNKAOeFkE6zWhPQzvbV8ralQXX
Nlu5z52FR8Au+uNkRI/BHL5HJRVELNF1ToOwXgLczinpOeSb1tIQbu7q8s8qv0pIpmWYXocUD5iu
E95AntRtWXpX37N3SWf9TABXPc5uyuN+W1sN7aABjTjcYHX21ylxKKOUcdYy4n/jprFqK/GcYcwq
0Sfi+eYzOAlqmn55QIk2PNW627mqP5TtuNWlS2Z3wlAq1vVgv07luKnyPtsYHdmNpZDcaV+panuP
4+nRiv3XMoyvATZvlt8Hn7JuJN+IC3b9kSQnFVfbupzuQeTnR7oSkG0nBtldRsNB1VJLKjvrsWum
8ZDk3MeckS0xhWJry53VI39Zen4wbNQak+LtMZq/c2rmbIwooJgwaDZRsw7i+ps19mH2GU/okc/B
86a/JBt/ZeRlIL4MUEgJpSp1jNk+h4UUQsO+tmgIR4cwInmJjFYAH0xAPZY3xsj+Lu37qyHVv7nK
mzX5n2eVEy238R4GWXmbSjz3ISWjHCYF+yaSiuFA1mhkvvFCqJqznj94HL46iAN0Oey4WeERnwg+
wpSknScR5qE1kx2iw27Mk62b4BuDfX6loCveGA2IhYpBGlouV9t21ZnVycfYJxGPOjc/J1lwUUF+
hK58dkoa4cBN2R34Cwe4bRezxsYF/SuJrDZw6rEGE/CIIZcToQ4/QC+zrZquzbDc4HcKFHkKX+rF
m82U2rxkgmFDQCvFBNPdjwuyaTXJlsJap4SyX5ZVeGZ6ubJd0JRi4vAyOQpH1fhqc9ZpLOyUc37i
AvC4zMsSj6jZ6HvkhPSOM8VJG1CJEL9aBw9YUgPXlrM2N8nIGC/V/D84iLVgBSsomhD6MTAFJrXE
VmNf05HrU8O8pXYolsowZhrs5AQ55BmAO0uvGRAm4u6JH7CPLxUAtXAe+IQpdB6Lo8utYzRo3GyW
DnXxak3ua+Da50xjF5h9dNS5bDbYBtCxnH7fp9TN4ihAyJQ1XXFu2R+ctvkjmrubqgJPQm2yG9o7
mG6Xvu4fcgkFoqM0Ym6WSAX6Vuzaj03r3aMZMSio5yNCxgHmAXcTRuvorkHnnPtkLrbK9dGY7PwX
5sW6cxEXk+nNxM/RGlG4EThk4gY0Pn4jlNW1FwD1j+cdiL/rHOgnjy5gT8xfiFIHS5VvUMA7ksXN
0R6Sl1a1vyCt8H2b1FsVuFl5nNjBsS665yJhBTS772zkCF51zj2d4Q6Pzt8QRZ8+bnM3l3vOd5TT
p02+MSefnYO29KA/aQfmZOm+NCaKUNd/WC7EC6Ht13AeL44TQ0fyjkvPWOt1zUrTT4Fb0LrqolH8
GIufzKEnMK6NR1N12O3D8jNInZ9QR4tmu7QcVt4zE59grS29J4jHhSMF8erMT45ZPINv+y5L/rNq
Ripbt8c+wxXi7nvlrdVpvhsK97kHiIBGUISP9HudHIfl2IuhsJGiECImX0ctFHpp8T012a/h8/Mn
PlF46L3EBhcZsUz0pnCjfaqnLQoMOK30LhmeGBn21xEH4pATRPjTy21I+M2HRG51o+ls5vW91ZwG
uQPfBBSyFqK0bRuwxFNyXOl0qJN+R6bhpN36Aa/zndKlXR9xNcXHglQwb6nVYm5S7Suvv3A2xmqZ
5wWCT7ZJgQGOnMLXXQMuN3LWHjJU0tcnHbHKkVA7jFF58sr5uRLWR2L1V8FvGn1k3Fp81nyXpesj
rAa3JM0fI2I18zD8m0fKmTpJES0JXoFJwL9xV/0cMrEzW/yFU4PpoEOdT2xxN5dYoNTvXeNuM012
nCJFnBeEvpyUg699jm0HWyPT4CgUDwi7b3ZYPjlKfoT8O9+mfX1kCohtOg3GPfDon2zwT+ABnqww
InRXXww7e52BlRmB8VzinPUmhIUxPzF0PrhyeOqL/jmQzQHo6Mmhk6YKWTnw3IwtRRpGmB+nYTgm
DKz8zmafoJ1wsO9SFJg9OoYJ7amrBMUp0cmI8E2YzbNW2IJz44veqM+KoYNJ04ALMBLZOlj2f9RG
mX5yaLlXffZkDeE9HWCOdCJ/aotiE6WUDeI6pMbut/UB00rtQN9aLKeWCbORrcFiaoZb2aUfb6JL
mJkWHpIWSK6XfhLuIaTZt7xNGAngpJXJsG94cPLZvYSWd42C6clxyVdJ7y/M/J8OqQO5Xd7cHr2I
4gaB8SQVnLbIBfrmtS6BMJY+FWamQy94eEEEXLqx/zOq8WZheqWK5Dx3/ATzEG5KnHJ1OC7Fjtso
JZzgxnBTYBcc+yq4ZPydIgzQ9sYbpOt9TTy+UAxG+mA/p+NdBAgIva6OQ+tdu0JcwTd+JehvPvfs
0onPhqMv0OeMpQIHS8lAjXF08HqKMVW1D1LjxTF5ZELacWMSYEBLVgOzxlXKJhVyjcG477NHJpSq
l1vZGsDQ5qkHHR+84H2WeyuEhpS25DGsenZX8RAdR2wDARH2hhQ08TitTkQRYyYW+dvsoaj7Pg0r
2PnpykEOJXsXpAxvIFLVorMQNChA6I35Hfn0PJWMopIBFWy8VIOzm7LpfTTFuxqTJ6Y6mygeLlMz
bM0CVJeTj5uRBjyOYldvirm5c+HDWAu7VdHZB94pXZB1TSLeZLvMFWL8RT4wz22ZSTCbPaOgTZmL
+BEqWLWgG+1+k8j4E3xBuZnU1DzisQjpgcK44Nj4IV3872cPdsHaxLr9NMP7uDCiWAJfY/KJt1b9
2CVm8pl1+9dvYxsp2Sbrkrm92oRDMn0qlwyY3SkWj8pb4ri5oyFszK2znQULvKyI8XsJY6UiVfIE
gMx9HEzPfA9FFGRL2lidZ4iwG4rHvG0FdAQ3FW9BKC3iCf10dwvUe0rMXclYmzgN9t4JZiAn+5nb
k0+Ojfu5dhj9NMYa4t66Tsc3she7Gt9oRMDebNtHFd8sCr0713w0sY/OTnU0faKPw0dWIj10zFFi
DD9i6U8CGs6/GwNYP0O98mP0GHzfoCjYgYLVAMhycWJzdcMy5utPLjRYssWBaDF6v72ba17YlgkE
Bow8d9cFM16/N1ddzpjPdzb0HD4WFI67pr/2qvzNCKlGIyshsvzYwwV2eIc7Y+DcJc+JO/7LBwBS
Wjz1vGGh91qp8BTXyHYD6yWUWUoEd1P7p9N5W4CHQD9Di0j2FlOpNqDYuv9mDT9IjrGafTLT/yS+
hcx/g2G5M0sQW9J5xZK10X77O1vTpRL5LazI5M3xlratOx11m2VYRur/ILuOyX94rYe/yowP2mqB
iYxrq7liX1nLmbqJku700uc0iVC+whx2nqhbxqS5UsFA2w+A6cpdq+QOwYRJH/2jVbl1YsJ10r/g
xVwjOGE1G9OrbeSvstbyFPRsKIbpJWei3LskmT5SoLavfUZ1a1WZi8GF+CDRBSbIhIbbabra5XwV
Tn1OYtACA6ZWnkcnuVcu9mAnexfYAWBRpgn9olF+xRfV7YPINHl6Qq56yBWYyUZ9UzjtGLRn30Oc
/frAiMDwjAjQNgd+QtirYaSDDY6FcU/qrv+e+zxCnu/PQxEfZ1dMC4ur2+LZfOQaz9u6fCQuyC3g
us1LE9XDF7VzX7buf+zRuzcN+NmoQ+uYQmJsWGTdQfwy5iTU1YNNsEz65lxuuVZJ4Nnz2uylDrN6
b/cQqSJ6KZZcnAr6OxLK0ZNUsDWqxXmplNs/+IYfveAGMf6pYXBPZpe/1Y5MP5SBo4Stt4RxTeHS
XNjAVG3X2bos+o6Z1Js8qtxT25Y/lF0920aF10TJ7JjEo/uKpv07SwqOzcynWwKYHAWhlzaiA02X
AABISxUnJsHDueEYfqzyogCqTkYI8cf9Zwx9ykg1DML1vBCG2SYTzPBk/qtpBD9dyZGxZgDfHh/D
dxlTDA9b4My+Wa0h1/2VYe6+c4/gT89KdenU/JPF419ckllW1WvhUFvF8oA9beQ8y6u4N7DuHfKx
Mz7nOpIHN641RVtpe1W1Hm5N5FOZ3NnxumyY2Sc2W2NZTnjLQv8ng8NeUMDAXYRDxcQ4m/aBzAVF
WArSQa4pm6eCSpNHBzAzxD6ud1EJ+qfqx/hK60u8D134QSI91eXMzKFeIGNuYU1fuSp+zcqSj2nX
NJcE8ungCAf7QZr/KWdgtRqtBsHQwblf92hyTkhYwrWwc84JT76UWFDmOlxiFvhwytrCnTHQNgnl
mPFUWZ5dvja2Q9SycmbF8MoI08QU6x3tYB1SmY9WaiX1Dju3TTLc0q/oLO6WckY6AeqGYbHv5xHR
zVA8zrWAG+v4Ryuwqm3hWdFz0trd0fOpdmPIeweNeMSDBU6BX+ONrKNXPQ+fHc24uzawrSdpEhMU
4EA4jvbdNvF1RwZNdOcmyYF7WDqfriFg4l00RWcC1ThS4EuMjMbmq6pEu8Em++UZMnuYPBMwbmQm
r8qXMY9Xm1BSZ7/XC0O8m5vpo5mzBsYeyyWoArxJwdwD8xo4GLC8Xy2NiywzubpPDgbV0ecBqiLA
3TI4OzqnmLTNyPR2zgscX2TOWjQkPKjgpmJYf7XUCx+KicnC5AXOi5pJhEHdnBkw+s9Ru4g9PoxO
kwapozWj7IiRS51lTN4a39GyZBKXqBn/NDbWFGrugRCAWN1HhLY2TWExWBu0RWADpn5jDXcTP8m0
zlXX/hd4uGGgBxVLDLoh2G/XLyFHw0NhRNU2S7Jvr4FdaSuqSbuU82/n1d42svN4Rd55YljHpdEN
azwd+Cb3beXk12pS0U5ZWuKHK/+FsGcB2CsKmOaeJTnKOaL7Tf/o1gwJZ6njrZlm4d2Htri1Rvoy
YwO3rKLIALK/sUld6a8as/102+LRLxjgFTbZeEAl3cGzBwcypnDPVmbl+9TCFRd4VP3ZtcKaEycw
zWtUiHik87dP5b9WhM4h0XP9kc9Fh1e5+fRcSJt1e+7zDP0r5c20/Es/1J+Gw7g/C9EES4MEcgoP
6qgsWiI1bbQE+kD6MFx7NArwvviV/rwZcvgAuGyF/Az6s+peWuxFh6xKjvi3uB4RSAcsBmNEhd3z
MOMoZhD1i+fwo6qbD8dQL1xV7wgG9qpktoM5HiRUP1U4v1M3I2yTXAdngQF3YfMDdRNQrIqh8HUL
16CZ5k1mcybVxUinaA9+MAiyeieAmTCaMJyd4M8DXcSNt6O10VTkdpuI8EmfqVMvMuoUl+MzjvJV
mTfxReDEXnEVlN924EDTmTTcgJnqH0hZ9hYbFUKq1SI/jO98StfKwUra2/js/VwQGipznKBC+/+5
BsW8gbVsioqZ/DzJ+uS3M26VNIlP5MT/sWwEK7Pmp4NcZ3xo9mRC7cXaGSPCXVW5phPpjhLyVoMB
WSuebQAE0ycXQMTfYvpsjdLdhhNjlZgx1CmMuH/YDrfefOkxzJhS+8xb1mKEuDHF9NmakGy3c6Fu
zDTNXUgDB0+kQLtsnGPpOfnWGNl4mFK5uMEsTtkl9UYRVgJ6jciiKPXWx8N8cIQ4cgbjKWmnB6wW
FXlliJWVnlHwSlDmunvC/XSJOZ7vcbx3hzbB/6ncsOGpEMYuyDnNUYjBWTQZcgDanJR8M7Z2rBny
Ig1Qda32FaCBORTHogzKSxr29r4cOw9Ee4a1oKqm7OxjyjlmMQHexLRx+hn8gjd6SGxD5L51hPvJ
iUr/wKRtpNHMRR6j9HdBS3vlzpOE0JoyJ1SCs2LX+zI4eXM5b0MzQSK2zLOnfAo+/TEkqxNhHcDN
bi1z4285LH7yMP2xMhQz1qh+azW5s5NKT3tYznzlImDQmDrYXEln8GzEHUxuSfDQZrCTeeOTS14F
ik+BANfloMJSU4iHTDnyt5J5fcT72oINFAS10jnfcG0lDzEOAs+Snx3naoqfrWD+r+oSYoW4RV+G
fo5urlmzMTXLVSvqApPVApcwFMh4X3PT4tRPqqI2TM7pPtVbXgzjNPCG/kOMdP6WdTFe27CTf45o
fyw7ifaJDmDW0POyomcZtif8NS43lkJ8TbIztFPOwwX/mMQ4mSjBaraTSpnY2ekQnVJNd6tb52JX
QfxaJRTAbIlUxK9upcEzUkOGBdx/iyKHTivADzbXuMUYNGXB3kjB5Dd6ohqDlYTes52Zw8ON2S24
PCbvuivhmZc9kb4Cbyeh0c++NmkINzz52tsKFdo3mQhz6Vspr4o5oYG66gAHzkH9RQkcN8O6JfLg
hvj+q7DZurVTboByUr7Wl93JGvxPtwr6L6eilkbZ7n8SKZkCEHk3Q/UxgXBacYJ7xZ4sAZlB3XTG
lC0FA/mVilhGaNQMrcaOfDWqtnMg3WY8tmH9ay3k51yq5MjfdevC+EZnJMqNQPWzidLfuYbqnZtF
B/rqvpVinNb3ADISxwJGmEW8KGSHw97K/uI8HI+iCO6SkS3AIkQDAXyeqqxpuNMBCgAXgNMxD0Yy
3QqYQjWZeFA8+6HX7UdhWpDEeqA+BfgKHpJvNx5QmbjA4uQTEzp3XWywcb+peVxA7fWAt8LBnDqi
5NMA10COsJf1LAlfJ1+dGKkNWMKS6tDkFLGVPguDV7oPIxt8XpBRmUZiDGVTR6zGWCiw2SB1Z91u
SsNb6ns/AbWl+BBmCMZpwEpaW+SzXLUrRVEfmKSXWy7q4EsFbWttHzxLZQUMQuhJHBuvYEcbaOCx
p+GjtfQTpauSiZ5Qx3Gm3CjNSWTVpAI3jUcQL3Mq7MYjZ8FSBca2kCPAR0c33qeKZ0a1eRpewATz
zgKfeytl01KLpF7noRaraWz6S1EUvJph0XxQRADLIxjGU8U392njUJoRWdn4ghCFvi05YZpdWd5L
Ce+EmkocTWN4Bs4nWJMKhPkmwFbpBOeimU8S1f19xpoNyEFz/ZH/EXejwLw1H1gwKPgQZNUyLJGa
fZXTFJNOGoYn/8UMuDJmIq6OMGahG0T09wymLIAphd/mlKW3cSZzbDfdHcM2xKPOZBrm5C9pD+g6
tgd4PkNgInJE8T/HGYIdAwkEpyWmm1aZTx4TqErqRtmbxyCO5q5hM1nDlQvgtxUgoMfseoB1lhlB
P5LCqcbglBdZSTrKfUyy9Ec4HG28sWaol1D0u9ZhY+PqjpgKlFXF7dpk6zIgla3tRHo/cEL+NcrC
UTk9M/ZrDsLJxk0WEZJmPZgf6kF/11n0mXdTeIuKluYbq7vmSfuTSPuliKM/syno/oH4FhDfWftt
R9In/s9q3XubmTealhow4PkDB+/Fcc4XhjD1mGNuOTLr5REz3R1COYJQXvvUIlfy5IbuDxtPuCcu
jkWOw9gm8GFH6Gx865ik+9H8ZHvWFfg+wekBJkYp36re+yg80DdTVj3ghbm63oCbGtszLXO4sxvP
o1XACOC5BVnxBe74AoFnOMRN7f7avRiO/E+sommkMpuNBJyB44ibTOybEWb9vpiKBg6ZSdBe5pQJ
0Y7A7RbVhYlLUx0Cq/VBBo1lcYLG4B6NyVCHaa6o4jXmlORqgJ2bqGS6n/CZJ4yp1q1RgOuwbULO
1shsxiLcICp/PFnl+FmW7j9mFn+xTavjgmix7ch47DnZynYBuiaYHdjW7O3/rdJ0le4NibNDZigs
YeIWJJPJH5l995HmRDeJeA2Tf1OTeqhdIrmNwMiGv+M/v9Sn/0NxY6t8dmlwQ5oEItDH+gsjSrQe
mzY5zA0VTan3n1dQAWI7IQmxqa6fDLNBD7WZrGSVvBtL8WfcSCzidNYdcWhbz3zLXGRsGR1oLjpE
8PrXPc0bGO8TfOG22a2n0p53xTiO9xBXDjK7iNeYzZlsKOMmlG/uulGXzwmhvKnM6i9sSOVrPBd4
ufG7MLGhR9QOe1ikyq+PMTbeegXdOH4z007BODbEiaCy9eWnsHOkKtnalTe99gOmppVFfeImdPX4
HJALWRk5ygR3VfRNE6SWEC7L07iwdG0XOKrrGt1hzGgnY1zr3DFw2FtJBmuzcAA3BlBmMhlYS+C8
oQYGLC6xkWMxjKZaPjHdvpHeGnGck932I9zZBfrYqilN+3fG7/WQDJrkD6xcVLnagQgoepHyOVSB
AVic/iHfMQwYJAz2fqZQ72Un5ZdhVSNvs35qWnIwTDM1mo+71KyxymmFN8RPyphVpStm9impGRzz
oPHrIIYKb7qnXEaJZOKQjbDw025X9Pe6AZjGzR+DZhPyfYjU7m8hLUMojtk1amjzM6fQvOMNpSwj
NODXTCVh0jExnt2OoufEyisKnFAsszmiJJ2Qzg79GD2j8wiwUSmwRup/0XQwbB3bhVLkcN8RLR2y
RgzuD65ws2eGYWzLvmdhqbGz+OgRGusZ9kH/cfLTQ+HoszC9t7ZoAQZq/Li2mNU+MSEQwG3kk4vB
JmgJE4f7N7flpkw3Q8lUJ1/u3bmLPaKRI8QfWR916995TWlaTcSlc7pgz6Td2mN3e1g26Oc+6pPN
kAOihLX7OnqqxgSYf3i8vRsnSN3D4Nr5yVbLckMEm6hSyShXgoFdKd/9z3MpeunLZUhuYfapfSz2
qRrOHmkIKgYwkdVeEiJfg+6UtvilK9S9wMemFYVSIvjM1lVqM9hXtRAvzEd5P4XYzQ7OwZKM6ols
0nyL4+7TsON3yLbVWpEuYU7PosD0x3iibnfc5YKxQsboa5UXKddpw4bnbHcUyIaEQ2zJbjfU0bwJ
dW3TmERqiHBMsgqC8M9wabVwPMO78PrTWRDBdvQS/0MxYkZkoYOF8Yi6akjBxBL5G0pnfk8C9CO+
RVxsU9hdMjQQhiLFf2OlngPh3LsqMRkz5RnJ9cQ4yzBkzGG3Bs5tOnPm2avOk91+DZZ08RE184EP
toMqHH1nNcH7Jmx/ojqtNjoYqUdFU3vq3Lq8OMpfCBOiOEeOqw9maoIylRhSUsNqEUQcAFoG8nc/
p92+q2shmXZK8zy0Zr5Tdp4D3SmmXWVM9Ysmj7nVTCnWRcE1supA8CZY+mJnAorkt2TpKywaRpdT
zTQO+Vlk7ZESkibBfxQ7F9v2QDdEQti3qu8scDIlo0I35QBMQrP7DKymvcnCLZcaDn9bO9AwirDs
0c3D7GCWrvchDEmaxm7MxzIz9AnfbXEYU90eC/BExPsGtc450uJmwLfWxdJ/bKJcQXqkjSNJjO7F
M0V+DChJ3aOOhFundhX1oln0ygGy27Mbc1TBNW/iVGi79mNy4NOluCZhiQT9cnzDoyB0uQ9KC1WX
yM6hq+Nl46kxQjDK3rZUmAVuptfm3PwWOjJ2jQu8ZAoZURo2H/e4nFTJdaunpBmXURZPGpfg/DJV
YsR+QzLTpgh5UzThR1uDJUoliS9+BHFkOgI2oiAYleUz8cS4fCmWxod4mt96t3xKMqOCviMDQAQ6
TPfoYyQ9bEYBfTFt0RHlphiouapaRoE5AdbJw1M6ZfVGGW2Au9MPX4FjPk9KfvUDZi4K88gwEDKE
GtTf+lEdJ8D0Zqz0unXUY1NxERlUtYEcnL41reHfAo8IUNgOGECV1ixoIFhbhtZ7w7QW1igGEp58
tFJT199Zj60HlDujJCtJdyF7ByQmgngEnbpdNsTGtlU62uXcmxfmUAyCJagverbLu9vL6aGlgUDi
q+HCT0zVgNUyOsKhxdKuHlIV+vdMcpcmKaicf3UiOFO4dL8QgsCr/UeytvlhjwRQqPD47MKe/hoy
2JZ8UUOM3ysgN2Zse6A3LZLXNDPcMfzsBTtohFKqyQvtq4kQJyzSqnud6RbbO0SRDkEwvohwdoBH
z8XdtnUKK4aioH3ZGP9PlDgHdpJh61ZVeOa6JkGWGMHVtLGUxX4qN2nXP9Yk/tYV0sAJL0p6CChT
ZAPpKUGMyckGjJtXVmuWb1o0pOYMr+Pbxy3gGnxjVbbMdTB0PmZuEGxzE5SwV4CgNxLGsLLlhBCW
BhkYydvr2y46nYG8H9uAWK2gsbaVJcybMaBi0ycRH1QyAJFjt3B+qZnp3trW+SuU4mnt4u48Gsky
72BIrXzdb3Tq2euaT3TnGAHtwXlOVR1kCAZCUUvrV+hVj0SRyAS3GGE5XCcEpuqIqKsTHSs6DTZm
wQbIn/oeR1GGluF2ZwHClYBWdcW+EawMFZkn203hdknL2wUWu642W6pzE+ZRvu+9jKK/COV0v7nh
RY/55KpXrXOImYa24KpkVNfiDIywbcHMIWNNP3E8htE2ZISn+GCJN1Q9ayEhK3fPqDaCL+k+UH/n
7rKGPg2DG+41qrQFxaV1zqIhABanPtCOILv1wiGdTmUPDrhw3VfxCxbdOyk6VE/QBNRuZDFflWHS
Ztio+RJWtl4J2fzGY/Vn+1V4obH+OlEhcMc1Oa056GZbD6w4QI7uEKb6IQgJHgu02a2pBVanKY0R
sGa1tYU/rYLcJOhrYaTKmM9tkP/rQzbCwbfQATczMOYbbX/GMrS2chhPZnuKZMLVoLNPYxu8IktA
GEkTD7MPrYd8Ljf87N+2YNqQtGZ6jMP0uUpt953LBO7+hV7TiLA6tnlvrTQCLMdFf2dowNa0BALa
bb1gOzfqGy4/bd2O2I5IKe9MhKK98LTeE7kiRecxaleEektvSbQ1hf70hWPQeW445zTy/uByJTtW
5gv9xT9p7lkHf+6ATYLv+atk8Mtjyp1UXGk5iPbWQG2822RfdcDwnMuNSXxr7vZZlAwHPpdq7zB+
pGxOFgce1oH5DxouOCu19nwfjVSzlOIKmjYOZQyb3IUxoScA3AJSt3TqHfyiam8MQbsZqyl4c+KO
+qweJ/hgKoNctzafk0aQYWAfw4Cs8+Kp9vunrAh4CVieCVgUh1qCYDGs7Kttk39QMDNSeCwuiDN6
UxaSaid6el77SuIW6OvyFE+NONdhI2mOg4eV/Y+j81qSFIeC6BcRARJOr+VNd1d790K0G4QH4fn6
PbWvGxs7O1WF0M2bedIHoQ/+4y/QnrevE1RUun3MaZqbflMgkF9no27TtLhjBpqJbzzygfsq5rFM
r7DaftLhUyqXitu5/KpxBBxFRhzA5FBwR7vgPsiqwfGL/GyFiQ1gC0x8PBMHK8M3ul5J20w5iZ25
dKisTPzNHIXBuRo1W7y4oUJcYZ9N63GA7FJs/Y6HzfZRq7mWQuiu/RsfOZ7Qd3Ao4+5R+tGAUzP/
8GcSDuNQ1xsCW4+xgvIWloytc56/5mELBDqovye3+jIg2hi/knvPM4AWchRW70qzSX8gTvTrUIO5
HSY6trzM/RtV8k9YEALZ7F2SJoLPBcz90WrQQxdDNA5kV7zPAEuDhIfQNyyGdhwaUChNmN65Bz4D
uPpwxz7cJ/hdWfZBJUlRXNgIsKZIEOrQGlx6uaArHiW+5hU1vej8CrG/D9Q5868+eLbXhyrC1mcv
NQbAvIvuKpOSydIwX+zm2nHcJiCloTRYJWNMIR+EFkiuIsEy28q3DM+/cHH2AhzCVlGQjp/ogiPb
+4XqjxsSPWQsQsDfJgDH2Jo9KIq7ehq/yVEBGAEzTYkjW6qy6n6a3uMjZY+D+Xk4Flm+9YR6CcrG
PUWey581IFt2Lk57n1pBN7oawm6R1d2Dca9G/FYFm2jh2yyn/FWjO36Ec1yzm8XQHxCvWy+9uo87
oRimcvGTLfJRUQ/1zO0ifKMQKNi5A6L8TD/RFudKy5lJq/cYRLdpWLQbcCxUR8TuK3sh8oeiVhvG
AnwZba6eF1++xYQ8Vm5MqbkzYqbJmqw4Jx1TaqMafnHsYG5sif0ytTkxhezLGzcbL5RVcGFAV/I5
ofFXhrgVYZ0sdfdXqq45hixMdiozQPJ8m+m6tT6xU1xRwbAg0CJx2mRw1iJ+z4QjiSlT57yjMlru
Bm+5ScIY208Kt8v3XnpKvy3RjnfSRqqI7ITaXtG/QFt6C1MJ+kPx32TCXnaLogjW764kXYgHu6yc
uxXdHt+DKO+1lwEmqrgSNK4/HgorJE7X4PIWC3heCieaJDgFHnIpln167aroO48bNpRcDJg1MMBV
Eytui6vyumm47zP48jFUY/HMrRUJIyFrl03mRLNLcqIT8Q0q7m9lwchxbPeRaiD7kXsHQX1qFegP
gFrjYE2WXTs/Ktf/LbhR0WXCu22OqDKLm2b4qCdk3bhPUGFT2qeo8hL83H0C1MaHjZiRHyH8gRkm
tVC3ssLaciKzvfc6+yn0SbxMllU3vKfNuClDbhH4RfL7xoU5GS+DBBNpgBTZ95lBxwadsR3H4c1U
+iBj75FBhrLvOZfnKSMIN3RltgmIoFz8vPnzZgwvgaj8tWUpFv3yp6240rs2dR0tiwwvC1/sLhYw
wj3iOTnzfK6CgNhgHa+zEhjNUt5E5C9w9BX387V7qLTqEddWPbCYQ+FqgvCcV+Zo/DzZIUfsyqG1
tqwGix3k5WmlO6BxgiXAOsz1SSQl+MOkgciVISpgvnib+/IbwMq2CILo3gvqTzMtGJxitJlTGKTU
RCaI0LPCbNFMaXl0a0AAS9Mvh1rFAMTUVJp7hnx2mV1aUEdhj9+j0u2tQ6n4xifm9kVMDHZkJsvP
xaD15jF+LiYhrD0q/TdgKYJtA1Iqz6tuE1LZw2NWtoeUfM2OPlDuBUWlzgzow8E1xhwdSF001mEZ
Lkvn3eaGQ4li+a9PKg2nBp9jYWvndXLn6D1hLbWeC4IgnTT5YRStvGNEjzeY+pmvNG6+Ik4suHyB
xc60tR/SVGActfv4Q7LWc+LmWQZXPrmhSVAb0LGTNRvAbgxZE1LuAfwINdqmTbdI996m0eJOy/5d
puVTjs61Fli6z2MTk4FLp/AwkQbaZgkcvMRNg3PH/9tmEsqhK9iDNsypA9jiz0Kb2LByLA9KFNW5
DtlCl5p3XdZHH31PK41MbJzfGQXqRU4dDd+DExr6D22WjwV59BVtP+5loOgEoo1xDiLtvqol804J
TjCCHt6d27Yl8oxdvbBHOzvsM7nOdemTTMLpLnO4QOtO6UOh3Qq7D/ljR7CL7Fwld8nUEvRK5UWW
yUh7bhvuJzindMAEXzzAsB4j1MuOXNAQyYsI9AEF/ktO4SMm7cdAxL/GIrjXLKJEjgX8Yy+0v10H
/7wjBiGK6HvqqZ7RWeNcRmhpRzuYHhmgf5hXp42cUzz7ntxS0mIdHcxTW710B1vpu0Rz7KBNpzeW
n/0t/GR2tqgAj5dFf8KYgycva8mxIznhhcabOsIt1/BK33pfyIu2EjrEmOO6OO02sZurS8r6m/PB
yR7bq0sOuRGLjEMuPebS3oiho6MpBv00QPG4pR2Rl6oGndsYtvFkOqhNSF8cz35wY/c+w+K/hT3i
raoxOk4CbG4IZQvICvvQ2JfWgY0gbc9heyMa93lJx7co5KBqxyU54rDDdgi9mzfutK+Vy28mktyg
Gm4dRVdvJ1U+UWRPpwgG4uveFWVL8H4ar9fkOg++wyoKWJPrE/V917IxorZ9jGffZn1bNx3FvlhG
VOQ8u1109rPpVNWs/7ucPgOEsXzVRhg5xpj8v0OflApCGgeTMDhZYditxdhcMGM5aBPznnXmzYiA
RSUjsW86hZ+kytztCCxhXXrJ+2CbJz+r5pugUdBjgvZXVBY5iathFZ0z3ZcLklxXd/+qgQ3TbAvQ
BKyOEWfBUVf4t9fdrCjzifR0Gf1x307JfFPF80M6yw8MgqifER6DwAcWSIMdj24KdDyGOo5s27Gy
9x49v3pJA/tRVxiqOexgQPbBE78Y7BVBXV+YhRkxuKih7+IGARNrE9oc+WeADTZOG3KNM8En1NQb
C3F9ndXzdhoaBtS6HteRVclDL+ejTW52lXgdmiJW4XNWEwqeJqyYOJCuC0MW+rHN4Gjke8OSk79m
9eZANbniR5L13FjBITMczyWUgRVzPC0+qNQrdm5XBdA9Tpn7knUGal3BlcsIeEEJMKWNylFb/auZ
Ia8/KkgGiLWCuSFpH0B8IxMQJlP8IFlbLASkycnvqQGskBflj+s5WGYGA0zC9t57U/445LXXucsx
E8p4X/fNIzuNd18ueKeX3F6nXnkGdk8uaJw3XY7VcCkDAeUdY1FEHFz6U0bDDtqQr6zbyW2/q1zd
sRvBUeuYG7OMuAuz6VKFXXHnVzSK0gjCJo21Ne2Rn2NUfFSRc6kd0DJyCTmEs+JkRUBESXyILSt+
hKuOfCcBGMjnS8/vKAz/JmHu4izhn8TgngYNvnSQ076I3ZIUSXPwuJrQ0EFFh2d+ZJA9p6x7KIR3
/oZOom0632xWST0uHq/BHtxYZJg1pB2/1raLG8+ilKkQhpXDMr6CKbulH/ujDclHNRPbw6s1aphj
/2D8+mWBToQIyE2g0JQsu7SN8HJ883XXbPs5PFCzAW9XcCS2idqSuLw3GvM6xPhTrZ3npbGaW6Rp
KIJUoDn8Inkwz2Fgf5Y9GcciHi8JcQbPn0EJY24jKglnFXoONqCADQc+i8n0OeNhAjc08qu9dqj2
wfDg0H3APa22x0tt6Y9kNK/GjyFCJngC0qn/V+f9mx84T2G8XKfe17qvb8gbFBugck/Wgil2CNES
l2r2DoUTsrmIEnm0vP7OJP7eCP2l+pLnMGi6o9QdvVWOeI6v/iuMnWhDJvmHSEmBh+VhqeFW/mdz
PvKwFewV/DDmouHGBDHs/la37U9tkjfO2a9RcFFfqgJpGv56RpOMi+p7SDTgdY56wic8QH3Kn+zg
BiTfRaHyYL8xLUWbtMl7ekgGOsjzoLpLk9jC80KVpmaPfIyRn08N+aYN8S/KqzM2GoHpZkzYzh1y
2a1x+y97Tp5wwNJE0QfbjCLR7dTT2eYKT64x4m7DMDiGqZvcV67tnyTcpz15HJj9iq1jiRuYrsxM
7dkVtBjOe4YYMb8BMP7n9DCKnOo4t7G1X+C/H4gb+Wtn0ahISJHucD3jYYeeojQgKlz5PUtU79ce
WqQQz38xMXHTxe7SjR+qzxrl6jKU1kuJ/2aTjc5vT3ocq0/+1OMaviiJ/8EtAD4us/veaYQa/LHz
W6fTVzBhKIBZ4QPah/8nSSPUUXqOcD5uCugOm14TO2EfzLmVhajrelLtKq+86i/GY0S1DYu+Rd+m
zuyenbC8bdDv+c12p9of5TFklcy0RqPb2OHVCPqpf3WT4jAXsJiSSJ7GQNLbda0svH6FYnKC9dDZ
EEB0u2WXSdUiWFx/Dp7crvmmX5AOM23q+6Vu0FY6WjUxvrBqtuWNLaZdwjppP3n0p41EoVdWq2Fz
jJ5/U4d9+8FF6qC6tP5p896sy05PD4MT4PBzK/kmlp72LBkspwTn+x5bsfrgzMQX2JqxfFocK9/D
ImC/ZRo8QAkVBWVHsM9P3RwgEcTMGD/LDioKdP/aNM/oaNTaYUlEnStc/PU+31lt5LzLZUiXvNOF
bxkghNsWUhA1wJgRLEGdjFDtz1T3yHhZKqpPf3LENpucn7GwzabJBJnfmkrVfPLdF19H2VGNbv1n
MuytFEk8U01pnwwSyYrheflDP8BwMbG4qVkEQIrwsPGbXPsfXiGCG677gG/5nKhDn4Fyek39Q+nx
1XYJqZIBEYpnRePg6BL31fP8HOdVdg7YItxYngwf8HcDfbUqQnCV7SQYf+Lsy5nYSuhKwttvQF4U
olcXV/NjXwlvQhhjlY5CGGgbV17f9n9+LshfRIOpxhOTILdVOfymvQyeypRxbBgnH9sPNcVVnyw4
vshMpXDh0JnYCfVEtlCbKZ7lh+mAQsMo5qfcgieIbeYq5MYyExhzMYc4SU0dRW141oOrJdwtBE3N
+fxA4WH8yQskwG3LAqykWjKT9NwE7Hd3NpV/umId5tqxAUJVEn10rQ2rVEjfiUFusx4kq/570RKn
GIKZXs66PoRFcM3NWRpiRdF7t2a28TfGIXXltvNPtpgvStcLsQLNu9AzFywpYqUWi7l9JBuwKmqm
AUbFhURn7/Q7Qz3jhnEmvFZSFsBVCUjsKg22SrUJg7vCTcPde071pS0thlOdLFs3zqcV7++Kjxex
T0EhI7hEUp1MDW/1ZwtSZCwLEtKoTecsZqfA+WKBECuz1Sxn1u+FeokD1X/Nc8ltJeG2t+jrTrhJ
TnO9vHbE+okdH8tQodfHCl1wMR8lna24rZvbKizeTOyHx0hp9dHHDnOOS1DgnmpbPHZovhzBjk5+
ZUusUWZdxM7bZEcogkwNUH4oafQqi8SI/AVXiaHTE5hWx3w1tjT8tTr6ab2+e5zwClN8RN/v2mmn
4mDDFeu/cpCYUGHnCmZ00BRjtS+VBCjY4xd76sysuZw098Hy0BO5zhjxENL7H0/SM1RMLoolweWG
LAj9AGMxpduho1aybDOFlzC/VZ0vNmBM9kbH8Fg1GWG2/pTnxOKuCn0wvgZ2vNvBE5WVd2snLmzF
wkL6Ty65yywy1lAfjZAvQttYs3WmLV7BFKRgxAPNJljlcQ1uWU0bQTIQ69bU82LJ27ci6Zh4W2RK
UAS1Yd7oNclPQHst3xj0f69ladL5UHpdvzFEQNvsGyLHDWBSJGHfdh7Z7swEQaMea6P/PdjqjbAN
hkjFCMUysr9SIEbClGzHXTYrwHttn9p1ZZCe3Xe3Ho9liZOtCZunRqBZ9nwrPJxFe3AGeIx8ciOZ
aWK7jcR/srhY39yRRWLM5w70RpHcyxmk4Ruo4BpMgmzudRTKs1lpiayhFehDzG/GsjU5UDW3mxgh
AtEIsECI53Db1w3wQGJMsOmjetf3+bNJugswmpkyXiKvEXM0xRK8UAlHPQwRN47wKuDMdY6jdBy5
Trh4iVqLzQKnWA0HjPRqeowX55JbAzEHPGBtTiwua6vvyjH0AwXBY8mZCyr4XOY+5c/pyC/Ordpr
L9J1QZV+90zK67Cu/9jwORsteMEamhS0mIfLOOZfWZ7/w9S07R2fmxQ2cIylSb+Ibg3xuMSvZcsc
4MzSEDhD51y+RGJSBSRWLFAUao/ZYMqITTE/NOFTxpjsblVa4FBULTbeLe63+QkKC4JuIwv3FvWE
xiRO2/rNT3uapUK3U7ik8Iy394tdGJAyuT2+Y8FrCf4CnkxxLqUjxsGSH3iqJOUDBU1vMBfcfGbP
hgdtPTQcYo2jn2zdB/eOl/xOUr7UU3fPQOPxEnY9rDu8rkWNk71WOfzY8LdLWH0MgZt/xWGLy6fL
X2UZjuvacoqzPbvX2xqG2Pg6NLoti4scCWa9wMq+8xpvelVcio7AAXB1dUzaKJmISmVkfZf2QGJA
kqvbT4KcGEHmClAba80jgY2YFiQ6o1GjJoua+JHaErZDATtcerHMxTfsH8nYppsewuGKuACVjQku
VHyWyTvQ4fxLCnq98VnaxHVxfIQ4EVZFitkvUTg5vICscyrr/FHkJZSFqnE/2Y1l1MX1/MUjWvxk
5AI38ypeAqg3DGRWncNCjUW08ljx77i7pYCsi+pW8gn8cjN0/gLTBnvqp5cddUvxXyb9+WeMVHzv
TDg3co+uYnbk3j5sQrI8yCRUhLO84mkbfbWVWZzfJjgDPzoCLQ8IPM2TNzrd2tUFG9+gCkpqTbDO
jTuHWfslFAsliAiQZhfSLg+EWPvmoSzq9nnWqryELAXxRoxEo7yuyh4jjpg3vkFzsWVyfR+1iAtN
Znm7WgvcTZVd0PwQBbx86pRbRtMtYOP73BGXxe/wqdX0B4tVIYAsLN3SDBvnSvkshBIn0BcUF08L
MP7Cs9ghGYjdOmtPC4GDVd9bHEV5qLGuwXH0BsxPdT+6jPUmPod8iDDomGSjUcU7D5bsqiuTj2qo
4bRcwexxcWWtX4cqv5/ytc7gF5W9HZyDBs5bMiIup0nV76UT3joEcZAWkfYXJ2XaKOXLWNOkmrKY
k/nQ4z9GDOrNQF5K4h1P0EprX9NPoBEV04GBP08ntQonDrnA4koAdPCKOcd5Mer62PjAMOSV3lc4
7kiRDJZv8/9Y6efhPxu//8ar4geg+svKi7M3SBVUyaXURyVJxYXZupIcWZwmJEwWHgLW3rpYQ3GH
GDtXLV0HSY1O3D305awwNozs5wK2mxS/4yKPatrag4Xqb5W46plyuPKzvC6xymtNRzBl33M5P4ct
u8S+fE2LMSfZ0vHxeNY1cml+ShtJAH0mJhPLXbvQFlhhi4cjCPJ7jvF347endCHyG84a6bgdMLSL
4skPy9elqEmcJ3G3xVc53qgcWHDQ81A6Xrd3Om2tVYYNlFFMvwjRv44x/aUoD+vJcd64ufe8HJ0s
PuUVwQeWlVlxdKyI7XnPkL1nWM/vVHilcrVoF2lXhbs+E0CC88HcgGuY1r3Fuc2DWX8W2O9po+Vw
GEXx61YxbNl5fIiI1eFt7b+iCJmpWFx1D6gyeVBO2WyGKX1OS5hirJogGF5juyPzzkG7Y7S3G/7q
YXL16FcT0rgfDPsY/sNaa/5fHYudECMJe/LKYbE6i3tMM0+L6iisMYvZU8isVoPs/qrS+i09eDZ+
AKszTvitcR/iypVH5yicqdXqT0XAnT4oIMKko/jCQYHomxefTUJ00NizWNfR8jZOHra55pklDzQS
N/43IIMDRC8oYR8HceelHfIZiN9t2FjHqvetnbCs5zDCSzuG7DEneUUtC5FsF1XfxYF3BT5n9FkI
OhkGDsEOr6onIBVPevj16bYEuEi+01fkNpOWKdIexUvEHotN3/gaTcUzFVEe3xtLYi+r/xVLe9tE
aGBhmD9gCzEMoJR6Usq7H9qZUreJmcvFWkcR2UiXEC7VPnC+HFc1hxkPOSlu/VM6FTB3x/FBuZWv
YV+YvRO2I5Er/OKjohKwiQn51xECFm8LJuyA6vkAiQp/M8nTyjifXZAwQU0Uc2X/skji4Mf5dsIS
Cb84AtXheNad51aXLiXxX4Y+qDyJoH6FNbsk+rOQKkBrjmCPsnDH3CMUvM356FdZfDRB/C/vB8Bq
VQ9DFBToQ2UNIL4jN0UAGMdD10C4KhYkLZ3k6XnI5/SQ9GjEQEkBa0R1D/kD5uS6swO+AqdUB0L8
JxVH0wo4seAgNiEusOLdazrqEppG7Fn9OWj3xF4Lc7/EXnkXdMHPYngGikFe2QUKSbj5F2bMVvh2
35OoudetsG9mXfjcoRruPm6NZ3pl+QO+Q9ObT25HBMl94f2SXAg+YwCThNFZtFdjM27xjMwnquex
hjIr01ebqXsmTpR2Jldyio5koeUEpwwldlc2lb2Zy2uBSkruIbnaaXWr3uo5vtosUXcJcsd3fsIw
ZAg3EDfy3/D+ZXddUg/36djnN6ObPIUBX0aOxeYY2s3HMJY969cABS/S+XpMVH4pfdlg4aarnui1
/dVo2mqEL/yHJJg+rHLAC9Kwl2q6Q88pw6aW/2N4cDR48CjHMtCbrrIR2Tw1Mq8PyLbciJd9FvOS
ybuxYTjX/r0aNfki6mcPtmWJV58W8YOPZ2BVJPXvOF55s6UXHAdV/FTUQqwhAz/UxP0zo749NlVb
rluc04VESc5mrDN5uPZd84flEgeoa2B4D3lzU2RYptUEqAyRzVTXYqXrjDPNg1jjOdGorgv+mQac
HSAn6xpcXjZezcHqzMWrkOMBdT8GgjIUD9oS/gfzdbUZGjMfBDnVB3dq/3U1dl3VNM3eyJiloq5D
8IE0EvRcWO2MWJWVuXrNDfWb8aRdeZP/Ozc0kSf88raJtN5NkCRHX/pfLjtNAAHhcgz47W4njBSb
yVdf9Fb9dHFC90qAchngjEJxq199k8qbwgvHrddf79ctuVATy/EkuzD5JIm3FXGHFV8tZjOaetxr
3/4ucgAZAJqbo2rL4ML24QzJlOanwIr2fYSM1frawXc+B+c8s6yVKxn45Rh/h72Hsdcb37GLP3hN
GBwaHq4931gA/Kt0TlGssQVhJMdR+j0M4TdqNHuTmS4f1XbVXeB47Ius8F0hel1Yw3fHxGqggfU6
+tOuHu/8oMXHMo7dhtu1v6a9e+D6M2gYAyM9OAX7jISgw84npoJdZQIcIa3SJ55Hyciw4ZL5J+lx
JYN/rljoK1X52dFSvnMtzh4lsUWAe8VGKGOeFgznekPYHvRM0yUR2bbRceTZDvJckEesqKHJvZRw
Hz3j2bhxVGjebC/1XtS0YOEXDORYtDy/pVzdbhC9ba5Zt2jd6CphoUHz5dqaCDkbPEtf7TIBZx10
Y7CVz6bu15Vgi3uGPWHSw6BDD3hS6CVg9WsRPbamtw/cpbizW5GXv8Ze1p5ZLrOBEehcYM1J/V2l
9cR+6T0LW2XSh064L4MmH3f8HgBPJeQinsn2Cwxecsjfo8mIe5xJ00gWR6Xhsa60Sm6WRfEqKhwN
DAMKyQiYc/EtmliIfEjlRIA01TQ8cvvi15Zo927qOiLr1jCRq8DovCnKQXEwLWTB2Fc5N/Nwxc2U
EmmKP6wJ9slIWYpd+85nQf6abqOraBs0i9SbmpzgsFpar2BBVSEqEhFe5AM9PlW2nfJkKQD0JlJs
Ej4F7iLYsaCiBRG32napRn8d1WnxntLIzu0uvWaeZg8iBDVwlfvXZixLr0Z26ERsBzBVTjN9ZTH+
culLoEVV7lbDVjuN8x5EPR0BC5YAyuR5y3/ww1iLgIRjCOuG+qhbH9gGJV9kGAi6HZh257VtqSc7
jKYdtVesvxL3LmJudXLzz7HZYiq62lZj3VyUPfO9waFPFHJOmea3fXrF0wEdLJLT2JbfgxeGa2HX
6ogVhwJkWttHSPVjmr1Wat41av7z+jjf9ZWIdvBuHvLCpws1x3cYY9AktML9IYFxB5qWjUxWaWgH
jT5i3noctHlh40ICZowruK6Vx1KP9yN3MRKRHg4PPeP3Esuel2LJvgHek8QrQJuos48KtTU9dWay
KE987o/KsXBhoCzZ0zdg0Q3pTTTt8JZdPubuYN523Ld3zNnEU4nC7xs7QvAMoBUCweN2Q66y/v8M
QWSf3Utf66cqKu9a2qw6KfdyoeuymM0mUxPJFPtHXDts9Wj/Zg6XzmBQcDB6s7d1e2mvrDYrOFIb
snDbxHo9pvE+4Me90k6ynURHrAPT6tZm1bSGkjKuhwQzEgKF3kUknDmtaU+64s17HkKuRi9JSw33
PKU7fsO7MK/eK+Wd7Tjf9PP46mQUsVTOg4iLFyXmv1gtL2qev7NMsFVjAbFfJKeJA06FusibQecA
YsIZ90VZbjE40RiZol5GVGzmaf2cOQSYvK7DLhbirerPQVwDoWowLmVEhIT4iPhX2WWaZG+S6ZQX
0VckIZjrrLzJvOCjtLOnkHbBE14JOH+lvqdX/sId7qFzIWsgwG47m2ayJbR2+eTuo676TH0PLb17
rLC1OGOyIZy50T4lkdrdZMmwX8riZspson4YgAhTBF9DTq8Bnkinio+soh9YA28gaR+Bnj7ag0KN
Fn8tDyabeSS/q+7i+PlJOMF7NI+H0akuXg62IhuYPG06kYqi6A6k2zZVw0Law2ucme5ZReYCP3hP
vlsyA2RMWBnhQk3iZR2yT7x3mn6foRJyst1j43+0RHfudfVltc29N3nsxPAgUnFC1wLL2LG44YX9
D/b4ZojSm7Ejgxf48ZNpHapQFvsjamhUuxar8GZ6z1k+0lP4PqROfRna8A8tPl3HXg8DHp8PtVkD
ZMrc4c0iuHMhSgbep2Dpy99gS63CcRD6t6UMY60WRA3tssZFC18NPEvwAPNzUMj9Es3fBLazZ+K7
xdp3SO0WtbdvYmC/0qnTw4Q3fBDiWdP0IWq95WDR4O/giIGO9BhyuPwF9yzNKV2l13SNCQQ8X5PL
dd4D1ezTqEV/nHmdlViuQrWcctv3dlVkdl6ctLj9my9CSV8eLdOGR/laudbdse636KFhOyJ4D1wd
nK9EkagoHODTsGZ5sBmnjl4UwgkhBfXc+MnZbuW3NcmzVdBeKEuiPuXM203XRLuDwnDfZR83m5u8
avZ+qTc+Vkl/XnaexT5Cij3D0fds9B9o2hS1nNMkJToWEj2ASO29gXh5Tat6OioTXsiO0TXHn5OJ
+aCbuVqFY/zYZzYJEazEVH/RceS315IsGHa8CfpNVFnn0oqOCS9qrjPwoaH7wJLR97aZHkNXHVUI
0r2r8nMEo3ttFmx+CNtverZ7Lm/iMYPkl1fzZxgtF7zGn+yNDwV+sBXdD+l6dtqnMbPeLJcCG7dn
LUgdEjFBH3doFEd8ywWlV+iw1wJU2m0IQrPX6A8GnMcWwzPWMgIGXNxYzzUVxSS5A3F1jL6DVPh0
m1yNbz6WOgqmS8x24oN9L4zZWNzigNiRzqrW1ZXEhqdtIlLQcqk0XbsZKvdpJn20MRYkZ5bTIYsz
3Ar1EzgUAkF8dO3kX9F0fryfav8F7M8nitI9wPZ3HOjfrlP+hUvMzYp/vQGyK80HQ21wgPGKEqIe
hzz+XAqEvp7KAN/nL15F3TMgzxcFWwMmNRzuNoASiBVmky2EbLn7QLV0o91gdbvRUf+akOFm1uhU
gIKCsI22bBX4oMLsBtRFh8ucK6jkKxI2NIUy6k7RRJ9eSx5uKEMG6Xo8BS1zlpT5PxwIf0iW6JoD
77OlD6i0DaYOhpocb6Vlo1bArA6t5qGceP9N2kk3gD03jd3QnROlOMy8GqGZHdmWS9U2N9WrL3uc
qEGzHf35126Ht6ngwlTCK+FxuQowBr4ZzzTeI6wwayQuG5GdiyMB9j0pqn+OlASNwMYmYN/E7H/H
nP+4CASWlSFCc0X12BK/Yvyt0eAWO/+0tH1sI6BZ5BDnsnsdew3uYij3VZNfKs++c10KH4GpXzw3
QJ+tiIv6ADaHGkPEKHZczVjqsSEf3P7ebWQIdZOCUZeiucyb3+ZEkgsYGH9kZ336hiEMssXGtjh9
uA63qjiVoHDwLyt6HUr31Az2iRq2bdEst1JCXCg1ugivTxbey15gpmAX+FA2HvS+FuRIjHNuyd1/
9USjfaZnij2WWyYewpcBNb1l8MbiGqVRq/eYRrwF8BuITwRUO6ComkJxqIOfsop2s1Oka7+zX5yK
DZaDXTNkBQUzOD6RcTtMS/SWVe0RrMduDBziKuGph26y6sco3kjVboj443fjug4HAn5rt+Ni9ouR
buY0rXehVcTbsQo4/nDvhh1FQSb3nzRrPAY1/n/cOVkt5BpJjcwB1tTW8BUy05uGO/Ngvyq3+fHS
eXiMEhqU6l7dsqwBqgE/zLc/CAbs5n46hH6H/m5FJ9VIeFBsTeDEUIq8zOfYLOcKNikyMDB0bwGa
lPT1JmLXsQrz7K8koWjlA8D/fryNW0nzmNrBDz/Aurxz0Sa7AlM3yeTVOFQUqPUwT0tneaWtiGrK
0vl1svbJ7YfpxhVMQJ0N2Mr4s3xuk+q1M3xC3hDeOCmhFW5SzbovpgffBDDLIBB5Qf9LrdnHQl6R
RIRgdkQSt/ldi46TSI9UferWu4cmdlQQs1VATsDpw7+4QBWJFupWAA5aXvQ2WcN9AuDZJwu/8qfm
SPEXxaUonE3ukJPM3lhssu6eq8+wcZ74j0lYEe1XCm40FtA7QWueR94YiT/fu/+Rdh7NcSPrmv4r
J876IAaJRMJMzL2L8lX0pEixtUFIlATvPX79PNAsLlnFqIru6UVHq6lgAok0n3mNIi0u7SlE7S/9
arjdL4mUCYjTAcEXORPqMvWGxBQIsfSqKXGqbhQlM9oN5XoQ8Q89GJAsNuCyRGT+tFrivT8iCYaV
YoFEYz3sKyf5WqXRq22E/aMJPnVTu6G3q0uKxHbG1jOyAXbqiOKF0eOBM5fWr9Ox5ULquW811ORR
GryHZnfXhzHaw2E5bjFGdK9psDi7ajKbb1pLO6ZGdknYdbloHaICv2ZCwHbDNbLHN6J32A0hRJXQ
lT5Slm29RplLg49ViG1VQ44cI7Fve1hSOSDg26BR+aYmRcOnquW9Blo/FoLK1z6SCRtqg0i7jVn5
PTC9gMqo/uyFvbyBplNuTVxhBojs05emEBoYJwmAP09hWCajkpQRcBzZoyObvoioARY32T9qEH5Q
4dQBLjjHit7364CW9iuqXsYVEgTjznab6rVQff1Q8e0fMYBp8SUR5ZPZTdm2Uxj+QDUHl+dGtxHA
CjjnKDdSGXoyyd/v0i4rEIt2zN0ASj1chYgNsT6FBh4yo0yedndtTkSZjKjou3g/7zqU6hb0B78m
wqofnbb9jb7RG8kmo5lWsPciWnIdWISDMWn5DQLt3jqTzdZT4y8s6qi1RO1XWUrsaTzQiaMMvoIQ
AZVbAC2fUHfDZQUYYqmSZxJqKtV1BiK1+lJ4ngCHhChGh8zAurKB9+Qw6ETIuRU2qziRr0k95ls6
2/4S4VEyYNA0OMWKub9T2qvGqmW2tEL/J64d9YFiVbKyTT0CC+J6VAlbs3rsyORpmgNpDJJMXpvA
49eeAUtcKK/ZxyrTHzGFK1aOXaOiFRTlC+k87tg1Xks9qrq35tySq4poetSiGBJ2kr/oECQXVmq5
YOcskjqUr6sVcncv3jTcdZH84qGljltAAh/V63rjSlYA7xuNFqgUCp5tRAzkWjQPFE14s8rfUCPD
ZqbuBi4vh3th8J64x+EqNZSkmtAA4Rb32XVbWNGzAvBNoa0j4pHaXZwS1AStLqABpa9oIXDd6+UV
Nqsm5X0cvjgzmhUNCpZCOms0deLNHHWKUYiMIMnbejdDxjUcZ9hijyMhXBIjV0EGj96RK/bGGEEw
qdtDJ1qi8D72AK11W9Flze1UaVT0rOkb2ETIhF14C/sCfWahfngSytXgyukgh5RiA0lWuC1gqtxY
SQtq23mO9VCtbLq+296DnOtpA9qOWd9v0qnD2tEPyFAn0yC6t1D/RmjRyikrQQpYF1n9lNTpNwDA
0w1yAi8FSLCVMdmIAZpwwhOhx8+SmslmcJrwHnEDfd1XcIQKkHm7xIZSZ4cu8k4e6BFTmT8Usl5r
0OSIonam9xPdBner+egYUvr4XUKHubVNmJb1nIxA67j1B5Q1uNGZ6jbBhi3gj5qEC19lr3paf6H4
8sWW2O6WqttqVVoiLBS1+KVQCTAzC2kjD2lTPx4oUOkliaO8NexO3IpWR086FHAJNOTk6zzZa5Ud
7/SaGNBFsRIkPQFia4/cXGmPmgSN5ojWUUVVElHepZEhBMq5V6DEQVgRezBmg2BEtqx9TLPo2kEX
MvXpd1tRqAFQ4Nqjhow9pWfBowmKL76vUDUTxMIQDdqHWqpHLu14jdoyTusgs3neGeRKRDH1j0WR
7BJkMJYyiva6l40EQhLoFJJoVw409GWjoPLNlbilZemUkwW9gJ00O7lWeuPxx+4hhXC8TuUsWdYm
yANb7VecjsabfrYbDfOkWxah92WoHYx3dJRUxxmGMEXNfNgY9FZKWBNVhD0UN6ez4pJrQEE27M8W
O581hdGZyBhpXwduNKJ4kV+PslLbGexA4IQc+VQ8ojtTgTEEwwM8/wmDI3LiSpgL6iDYHqQ4Ens2
UGwCLsSnW44gxImJ86wBZwi6c5VrVIcOsvbSDZpfqB3lu7z0s2XpRW+i7sqd5mpYCyJHdGtIU182
RoaJmgqfpA/Z3ffwobGcvPuW2NpfgEPVFXzZeKeBmUDp3aAQ64QpAjI9BgQ0mvhzq0W0svBa7xsO
lyr37WcxEsek6KINsTUto4pyqk/seT0FHe4eESwUVdp8kVG2eFYNxVA/hXRRX22rEpsAPu0Kq4jx
Gio6HBYDP6zcRYGqjybjGWCP+aPJNPsVgabfBfnIjqgs3IP90Peig9tEl7a8a0KEr1GJgx2aGjTT
QMsDr6Ft1v0V9eRDWwhG9nVHFPoG2bIr6dgZACiyskJa0YklCafF4rN85X0LdEd8sTwwikSvdtCB
wCCpRj5CfJUZwl/037GhcDv7QL9B0kv3LQTYO1vDkT6sb5ysdb0VTE64ka1rYa1lUpqLLCGfSEtw
nES848HxEz66AamF5HZ2Km1r69WpGu1h6GXzvXCiccM7xS9Dh0VeoDfNg5bH1qGcKux8PRsEdTSg
2rkwdI0uWSZJwiMjqQ62Nv40MFzbI9fdQCEfcTGoofaCt8/7t7yCfVqogAshbZDTx2nPvnfrARE+
6VavXerw26WASYMtGWBirSD2k3WKTStUx4VpzhW1APcBSscoH08ZYQ9SVUsDEYnrtCSVVlC9bp3Q
+g0O0dkESJk+5bpF3uAgJe5XgXGTei3K50QTfgTV2SL2XPWTptZlEP5qh+KXAsa8D6QDKLXpugdR
azeU0NqHUKc6ZGUKOrvdphsZE84C1UPsCWZMkLkl5f1aIWmOgIlbdgPVX19+ZcGhRKL8aauDhNtR
Q/J3bKLO3zS0apeEwcTwaHltyrFH5LNPFM6HtrcrUt/aoGLGtuwkddnYqxvkLNTrSHf+L9A26Q1w
JrJezc1hk4H72Ce9E+6bCg0UqwrDXYXaD3RTz5+F1pBnenXiSrvq8LB56JsC4j+cf1hhHCmQpBkN
KfVgKO5NI7DQzzHGbZ93+oPScOj0WEG3ilLlsoWuyIfur7qi7a4KZQc/GsWG9EsaLlizjndTy8CU
mxL90NgdSvqTLiEQ+zQBMaigIJvnKN4u8pb0GdfG7B4zG5LvkRJ+4YDRaSys3YccTWqEJqz9ENTo
I4y+/wZ0Ndz30n8eMMbaW3ghPdZ4am+aibSJNidTqI+0Rwx7uNZ6n0ivG6htJHkabFkC1LqULwh1
akqnRjSKGdfQX6VmWd3NsGio8QAfbdIEm/7znd9kCGUbdhWsY1x8PBDKsXOfuKBYPNNXVwWrkLNW
U8OhhbW49lCfOkRO2N20jfFggYldTr1RkP4CIxGIOBGFAAcfdMNcK8NUm4BeN/0GWQMbbwDDlNJG
ja/Fzwjl37S7giMbLjzi/1XYKyALykM0C/VUcNcm874INMe6svTOuEIchevE14n10zSBnQKZYKJ+
IsDvFXkr9VsU+dBK1IAZXAn8A5etRIVOp2K57jNDfrVBhN4bjQi3SkzmGsYcAhAOgcCyJpLaNyPd
5QWq+/quAgTerboEPPACTVfL2ZKVmsiNJ7bPFq3xKNIE2MaiZrdFEQqqvpDutc2FjmkFhKOaplpC
Z38AwFuCElUo8sA0zeKdVYK54FLMtWZLGDFs/hP5srRxJvQPJEBIFIZrIxY3/8H+Y4y9GK73pPTr
NFKowMNug0hYmWRrKMKDhYP4aSnMn6PpG5BlO97UKLjKTTDM7V5bqpEIPhf2Ewe2BZNTIByTJouo
NvIfNrJ7O2GBI20n7Xuv6doVuiflyugsTEXm+is6ycIDBO/7cE9LOwc4gk0TtU/k1RACoMYgLGxY
bWR5dBOEYFMEu6Ceup9FS7HGlRxYGVDga6Kb5wEVvidbGi/ZWPwscNretFzAEdsUmA4lF5rj4RZb
HA6pqkjWIm2vQR9zns+hSIa3HMjkzF9qJh0m5F1msCQUyzJUEfVxkEUBv2PKGwA6Hjc53Qx7CcZ4
P85wZU0m+Mmbbri0QzNeJ6SMu9yFBZJ3SA0k7ZUmhx4NfIV1LB0/dLdoJRCjvE3usC/bAno0nZVb
ge2W03YUXWKYcaFssn0tqr/SSRNXqDfAxMl1hpaouCFe+Sj6muhWKyAc4eND+G6bYDECUWM1+BJ7
Jt2dhphykWXtFxqGdwjqEdCFGkAayBFXfDXOeyyVKOiki6BMv8c59G1VGPo2oOcwSu0GuFu3yAgb
TXO4pUhI7CWNVycwNxLskGMjxR3VV2mL3nDu63f/wbWkyXv0JWmhp9CCp/y5BPIxoDKRI0u26qL6
V6VlX2vV34QFt9EUozyc4eWGEU0sDhgDcjsFdlfSNZrQG/v3v/7Xf/+ft+F/+7/y+zwZqW39K2vT
+zzMmvq//i30f/+r+H//e//zv/5t2aYNbclBQ961FPxQIfn52/fHkNuev/0fjI0Vetq+tTedpsG4
ILIQf9A1YnSkV2KMs4Ggh4shcVyEnxPIcduIk8BaIAQUlF/OP4x78iy2cCAlClugw650++OzuAg8
UVzx/IPMHblq9EJe25PA86KXJNg5iH81FMvGL1AFUBjunR/ddE6GhyNl6qbuGrQzdXk8FePcdh7Q
KJwkufiB82pex86e/M9HB1yk+W1Y21q2bftU0q4FS8spWMhKbhzOtGGdFT4Oql3ZGvYPN+078aI1
nfZNVX0xbLwu5CiWlI31HyK0KSK5BQLzO3JcajcpzneTXQbYBGAdRbF0SuStNjikCCpNHBu2/ASt
vjFa8UQm64Uw29EsfkCZEM2BqprV5WyFO+HKF2ngQfACWPyNM6eNN/iqB29VC60fpiVFwz3xS12y
pUa0L0xThhtTC3ELg4c7tlswrD7u3KTT+e8IX0MxLs7Ps5g/48cl9+Ez/1mS75Zc1rcWErVS27t+
1R3KgIJA0SB6nGVUTjw/GXcNFtXbAOGFVZS3KB+waWlHU5JAPDK9xQ88XolEo3E5W6RgzROG0aV9
IU4e0iJcUYZuAg4ziaA/rsUCvKRFnK/tKVGV1wQJYKXQdYH/i2Fv6ondZEbGBhomZfkhb2+qOCEe
gQRzYbY+mSzJUuSqQ+DaBQz+8Tnmvn9QDo627ybufa8dtUVTW/Waxikqp6Eq17Uyf1/4QubJy9Mr
sFyHlhoqQYaYd8q7L9QkWUmV2Q4OXt43z/xLPgm7bwWiqYn1Mwi1RgObPXTQ14Pqe4qcD8aJ2ox0
7IKfeNOI3xZc2r+k56IJdP7ZPpsP0+KLgMdkmbhH8+GhOaCmAQ8V32mwi4mqYGVqoGg5NstNZ6DS
jMWT3J8fVH0yHyYoMl0IeLRCzfP1bj6UXvo1H8g/5GCgkFgZ84lNhJbb1s415P3Pj2Z9NpptuLrL
WaQb6njpjWToSZVp+ynNjC1SMPYXtkx+UG3drDtcRl7Pj/fZlLoEh7qyuQVOxks0FlSGM+re4OCb
+8E2PAjKMtB86LPTb1hZYWVdmNI/F8vRKWDqwpDKciVjH5+2eCJJlYWgAxAojf6afMv6ooIupP4g
PPtXUPtqG9mz9p6XaDj1oPZpfkWpx78CE2IcSNA7rC6q6Pb8XJx+aaIe16VaoGzOS/toeaEyQjuQ
ite+zdAuHRFyp9BZ15u2SbPN+aFOrxvXdQQVDR3lUZub5+Oian0rK2KRhQdEsKodmoXpXStiC8Qn
lcwu06mLcXC/VgqB3PMjfzL3DI2rlmVKiLLCmVfgu/VclIHmmumEQzj2ChY2VCKgo4rN9IrVD6og
K5PxxgmdHnWnLp9egooKr5BZ8lWv0glBG6OjnpgZTZVuLzza6dHDo82zbxgWpXn3aFY0z0ERTa9w
imyU+9RqYQddRqMfAUMqya9Lrw3oJZp2RzrWJRj4pQjudKTqqGssPNi8h07X7RyL68n5GsiJUsr5
JzwNUnhAy9EtXVemJLT8OHfIs1CwVZx4rqpN5Iuhg6NfhA6KV9W3CHpFh8pJ43sfY9UV8hnywgSd
RimOzmVgKdfViVHM49OByLLTU4R9DrXvz/Y6kUPXt8XxBphG0Y1f6H3bX8OYW4siak/7Xgta9Cci
HDkAQ5j+r5kHAhuHFt+iNlHpXNCu7tEelS4tWQuo8SLXtPRK0Zu+9ZXuIowGsfWLg9kOimdNOzWL
uAq6WzuISMzjDBQt6KqQom1YSSgpdjwgQd7AVHrMaye8McE5xusOIaRtE2Y1P9JK7SUcos5dw5uD
SkpTyOcTelndbVEYJSOcUgvxmTaYZRzHyGLgaIjzcoMKRAkbBGbW97Fro3uZ9NWFm//kBPg4v9Yc
ML/bG2S8qBFDkzxYiK4tcrglt1Pg5duR3XR1fil9NpRLCM4pbzkWNlcfh+qQ3ncm5KMO6CfqT5YU
xiZBRvEZ8lBw4bARBr/rw3Hr6AZ3CfsXmRREbuefv3utkLIRTk96dDDDEqnAtPkVBCp/CXL9rknI
LVKBGoSBK/u2nO1fYWB8BUiLJEMIWOf8a58cfPOj8NVZvRDr3eODz4lz3HRQN9rZXHOYsTo1XsqF
NW2sGuuDwUAIwQYocgAw7C//wdCWzpnH2WIgM/pxFgycxoYWvBfAaT8rt0qbvdJFZIfIAmaj/ttr
qqzd1KhGREuoP1h2nB//5Grn1Xl3ZcynmzTto8NDVDU4X5Dke5qsN3behZtCxCEi4Im3qXr7cH60
0+RuHg7RANMlVlLoBHx8XRfhs8IuhEsk0UNsjTkjvL72Vy7SWAfSeiAKsYvsj0y3shrm5rWX/oOP
LRzdREzXtNAlP3qEocgB3eoVjzACi95lpZN8q4LW+S0tGPWb0HXVd9HHxneFsKi68Lk/2WDv3/94
0QPUpC2NwhLSfVakIwmtnIeKunezsPSheDk/258NRiRjO4IPy901//zdDjOnAjR2h7NWT5rtLDJp
jD/aqHafehCFv86PJU7SE76s0nVdEJOSHRjzz98NhgK9XfdV7e6pHzSb1lCo9/nFS+m37nU9iHvb
GPKDgUDfnR9GP4SB9wE5vL86/xjzcj0+VGzhusKRZCecZB+fwihagTxRnRwQfQy/+YLwfzlkVI0v
LKKTO5e3tV3FZcPEGsRKH8exumqC2WnEh1xHgjEF5PZk+rqJ5E5V0qOtnHWDBOdKBqjWOa3lXdhH
nx1Ycy5kuYoJ5+79OHxmoMc4Gn5yGFy/vaIjgWOFz5Wg+SiT6FXfL2IBetofw2p9foLn33w0wYTk
lg1MltyDiuXHkS3uBSOJ/JQguQLBbdhiqdW5/QCOyLsQWHxyNNmMgRorZ4Uuj4svcW5gfzgF5m5C
jwgNoxHDESX92U3EFyXBRdWlf51/u8/OJ8Y0HUdZ0mT9zJnJu1UcgTrU+1hNuzqxxBUlPN9Zhrox
Qst3dW1cWnnay6UyK1oXMXjk+1FleXgPD6a9MNHzSEcTbStWsi1timHkQR+fhIMrtBKpkkMMAGUV
NxqquWUtt2NMoTmpAVo5DYCK8+//2ZSLeVGZhHFzZf7joOCJcc+u0UlCqTfY6QAq0PPL6nViJuUe
kuywOz+e+GQ52e8HnB/o3Xz3CLCg+Ikg/4ja2taccNjVTGMNzS8ulubUtQO8z+VQP44p1mvaRGkD
lTBgskvUMMAm5QFGFSjiZn//nKYkxOHJXWWAKTh6LivzgzRoA33XJ860qUD03naBsJAVCpB6uzAJ
xiefmrHIEUwiaO7hj5OQ5VmMH0Fk78LOMTFYRTwWonfV+diR+lUDDNKtITNbdo6LwOBHXbcQAhTT
0LnbOAirW0sY8bcLDzUPerz+yDYdm6yfoMg+Wn8ZCu+TP0TpofED4ChIXpHSuOjH+gPcBz3mc1Sd
fqMXOZMEMRv9NYPWHfgFPB5anxDSdL0LX+WTY88hV3I4fNgW3DcfJ6oyVChgxFhbPFGKfapPbEWw
lCs0YIJ7cEDDm3KwLp6q1L+wUE/XqdDROsX10aE2LY6LPEkvNcR2E2Nv1XDvvzWeU9RvvYi9/aQH
49P5uT8dTFq4tyukc5QgtTq6xBDC7nRgSM4eQ0R3V3d0mgPNp68Y1/bL+aE+OfAkb0S3BgkC2xDy
KLkgLPX7HlXOg44QdwFDcJZFo0MQ5iThOkioPlDY9kWkAaATcvB3RUkKsg8mtOMulDpOqwCOdLgx
CAstw0HYaN4o706DnFYSXuUtmWRaFN+H1vCcRenliUSAZ5LfQtC0ySqoO9ge+TB0v+NQH3+AkYqe
DFDB7lIr/fyupc08Xlh4p4cxG0EqG1Aqj6aro1lCAHOANKrbfG0xfZdumYNWVHBKYyPungpkB+5j
w4Kef+HrnJ7H0pUUYuZGCHGVcbQJSetjNzKoyMRaKnYdxnO3gz7i3tl07arppLUoCTev2wD0Susi
BI9HUr6Na7IHuiwpXyz73QzwwLwWGh0y3hfm5XSlmnAQJUURyySJ04+eT7f1jtokpGcTr6+7ROeO
JuaJKzRkZVtaF6bjdDYYzWH/G6YkHDguelIOGkSD1OMBN9/pZr6VD1DYvK0lkVLFwsR5Oz/989N/
PAIZxzEtUmGuYfe40k3zPOiLsY0Pckx9KBez2OxidCK4USnmJO3CGv1qQHO5ql/coJNvcFmKx/PP
cLJBlSCAN13btNDDma+Hj3sCokYKo3/wD1jHIWur4v6nBEfNbVAED54GmhziRL8xss5+MOI8RtYO
oZkLD3Ec3PMQHLy0oVxYmy7/9fEh3CoLqkBJd9c1KUbvnEPJXz0ifFzAoxM+t7LVYG/2Ai31wu2H
H4mBqBnG9934VmlGdHf+cY6D/PlpDGpeynENg3DtaEqQMwjKptYA4QN5KVdN68DZMuwJmYLzAx0v
uHkgeh0sb6x/lDyOBr1pCuE612rvUgB8Nge9f65NZLNWY1P3+sJF9f7SkMdX3DykEFR6DcmFc9Jx
hB2gFaZRO7uoAUmFvbwnr1xJcwx7gGmbUYK8wsfTWUHNjFbn3/b4kPvztib3HJVExzaNo9h3FMir
Tn4aAGuC2izs4m3AEmWhNaz6Mh254dEw2pwf87MZpr2JAI7uQMVw5ul4d+JLfNlrDIj8fTPI9hHr
m/Za11L7VwJG80ur9ZBIzg9ofvaW70Z0j94y1QJapai77QdtEHc50lLusgrxSl7j5omWtu1MQuLU
gqgqhsgJXul5OdKbhzK48CYvMPYYX+UPZRg5byBUACVZY9bi1dg3QHQC/OilObQPGnwzg+15z/k4
bS0YjqMFjQ2tkta4bkr3q2Nr3W+wYzO52PY6VHKjNM9XMgrtqww1sfQ2tkWh77wEKZN93kDqWRbZ
5CV7qlhoSnvtAAAYDmUVrsexH9NV45U2uIga3ZQltR4vgx85Iy9AAALVxX3EG1ZFbYfGcxKY1rA/
P7GfzStAf1dYtOnYnqdfshJGb2u7tMcgmJgj+YXHRnwlhObDg0JwHtD2371/5iVrMiIBITUHilgf
l0+vMq8sEdPYiVLW27bW222ZQrSoCbYv7I7jq24e6n/ej1Ph41BYPCdJ2qKJh2cwyKu6M4MK9Tx4
DpD1jSq9cOR+dsZZ9Bxot+kUOo8bIkqG6DgooMFlHjQvWai50A/CAc/P85/ts/MGnrtFlM9g3K4f
X2tW2+hNU2i7wk4mvKfi9EsI1wEPDRCbyO1Pm7FTOF1RhEgubMXPrjYyW1sQKhm84nHjQsOjDvt6
O9iLOB72ME+giEU61hGU7qClwiNCCwHXlSktnyM8elZk/+OFO/6zZcuNxi1vzhVQMR9Q7w6gxo/L
wdI6bafjnbf28bS9ymVaPsqpyDcIUsUvJprsFyb9s7XkzgGTRVlDEPJ+HLSeHRcrJMv3g17O3BCr
gWQbFdTKVpWPetP5T/zJaFS2WUSUAWkkukeviCYkkO5GmLtygNe9VEUMSg9cH4I1Vmhq+YWD4E+1
/H3YxE5hPDYLF6cN0nZ+nndT2tGHjjNciPd51XjaSgE5h2ta9sU3ve3dBoXOCpm4Hsg1AvSxb6+T
SRVYKMNhKNc009sXvc+wKcBsqOn3kZTul/MTcrLmJfVOqpTsKta98wcO8u4BR6PCp85qkoObh+6D
KMCEVWxC9GK0Bicmqgx+nNarYkBn/fzIJ6ttHpnSko6kLxXo48glhADSBSGN9ErPg3Wk296CSj/q
/oh37QL0kddRBAfl/KDGyVlCbWEOYOluzK9tHx3NaDmoCQaEt+8R0kH1oA8BrniaoJEGS0p7hkpe
mnAWYBMsgKfnr4MTOV8Tqwwx9tGjGoIsWJcKUltZg4yp4B4svWaArotyc5WsB5RBo33R1869FRQC
Ynudeg9g3507WEXJwXZQnMPspzEvHcqna43iq6GU5Zhz+UQdpwRSQlxxAevuQ+xmNrFRlygIRDFC
qCY6NVmD5KIVdFTOgH3XQtTUBlSJFUZYbVWg2Q85gjMbo3WCv7vDeS5dAlSxXXJqkCsf98BQ9WFD
PQTa7uTHd0mt9cBznGGXDkF4IWs+2d7zULw+6rh0gamLfBxKeL3eI8lm7QnKnQPqs7Qs4XwgAVRG
1+dX0mdDcSMBzwOKNNcoPg6VK00aEP3ASdGDX+PzCdMlUfWzEXvRhcDwpJ9AVsmJNdc+FWpk6rgC
Z7djruVFHx5m+Md1594MfhtAGwqTld5MCWKdi0rXoBWVr6g2hF1/Ydd89q4kmQantE0sfoy7kBUs
wjCBU+9nWEflhPob3Ne+TolXXZjVkxiYN7UUJwKDzfCmo15Cm/kic62y32PxYqpXH6b5S4AFEqvY
iUWxbSVwv935L3k6pklWY9tUAWxC/ePEPZ7DjmKM4gM6mR3JRSdwmRhKaG6FSFDCRxqgiy8cfn96
mR8uBk5cahkUMiiwU10/uojiQRYuCnkaL6pNByA8PebtCFdoAxx8HVPxJaxZKHGoy9S9xDvNp83e
Dt2XRlr2JtMwBkU0d9xaXuhdQfvW0KSiDg4WxLrw8T+ZHlY51VgF9pO+8NFCd7UwN8YKpxAQ0TmY
Osiehq+lP/sWzLs14Mh7/nOcLjYT0AsrncuIS/O4vAj2stW0vEF6e8SEDh4hxohB5AX1Mm7BHdyc
H+2T+4ANLLiagd3Tx5IftzEu11YINlrs1VjgfRUiVwSZ1cMB7cJrnRT02MQfRpqf5N1NO5jBYIwD
Ys6t7WYgFsouypGgDjuodBqKTLvAbbpXzdRgfFLEBYWemfia8G19Y2c4A+6duVeEb6QPlrzwjU+j
AJOrgZyT1IHvfAxbCR0Xt+NciyEytCCpqSfCycibjQcJE7ZdYC49OiwLEINie37+j+tKSvIPcrXc
xIQB9nFdqUEgDN/4nIvRLmJnl/tm1yGJJcx22bVDjAyzAdx66aNply360qHWR9IKvuj8Y3yy6CQF
NQAPhqCQcnyaO0mfQjHqUYMLgNdsiA3FsBrrYSpmvgUmqeeH+1NK/rj9ARhwHc9nDsn+caqhkkYV
VeElB9gwyJGVaLzMrLECTVe9j+QTzrUCEpWJbbNVxuTFTU27cYnnq+s9Qrfpv6CnYl8PWHOiDk5b
zNkDGfJ/Y8SA4pGW1PFPB9lgZ1MhaVMsMAOQw9LVvPR56MN+WtjI1/4MGhNjtSCPbuM6wWEVeR/s
GAazcRZeOI39YsDL8sf5N/+TRHx887luDMqDErLN8XeUZFVKQzkwTpNDFUXTa4vk+s51YQEsiBJQ
AYRThJkwdOPZRTCIYHRUSRzeFij/7mBQBneYCKYZhBA12d+tP+JlQVFJ+LYFjKnzz3q6KOaInYNv
jqcQ3zw6+SCicUUp9ApS8qJdmOFT6fqG4hm19vn8UKcbEFw9qHrDNcy5/XB0DNVh39cSpdd96Tft
XWVW+rZuK+tLCf8qEOawA+tGxGQDrv//Gtg+esd66AbpO9mw14C9f4v6Fhse6eQuQnW1gBEyVfIe
MDOa0HmR5HJ9fvTTtFdSfSH2B8vNf5ACfjwU0QybtMyD1hXSwFvHXodFsYPCu4R6jAxk8wu91ABd
T2D0EPvdu7zxywszcAK+Un+egVo6MRa99eOgMQpQWCv1KqcKJvOXwWp/jMYI72oApKdwRlsqAdHW
FYgTisI2H0HDi2WGRt3SrXokMf/BlMyYUzYJBQEKSB+npBL4U2mN7R/wAWrbZ2atvNEmA0fBHJ4f
VTEHJ/hFXnJmLI3ecb8XmUDnBG9SDMzOP8vp1U+hHVgaCGDSc3G8Kl3bD1G6tJ09nsY9ImF+KOBi
GnAEFk6kTa9BOtPU/sGYko03B9fUQo6uSQSsA9gyOmNq7YDZT5vuECfT5gL6tDTCQr9wAZ203efP
rwhwXGHjCEEg+HG+oYvUKiyM4KApNXlrL+jd64Qi07SLsTXOMOfJPWiYxki6mDbl7KAZleNTllGi
XE52YIMmyjoNsxplwFjE4A01p85ABPUfTIxt87RgssnyjtaFJbK00gCj7ClU1NdBk6H1MTQPbhQ7
UMH66ELp4g9I6eiglnMONdf6AIAcxwRuWMM8DQsTzWuTpabjV30N2z2dll3kYZGBhnro39KFgjmL
z3iGblE1fyzRN9cJlyxrlPpFvhF4JHu7tg2t/EqH2/tou8P4S3jOpF23GmQjTF8CNd5ruq7dV7Hd
v56fN+OTs5XOFZ1UImP6NccljmKAJi27cNqHkDSGG7dP3XTZ8lh/KU2F0GzdIi5REx2xdivIOtSi
c0ZqM4Bf8PICh66W9J4dLASh+BGouGCBlnWPYTri4RigL4wOevlOs0t0eEj5Uf0Q+GO4a81yU8BB
/tg9+Z0SzwhDW5wrlmrwWasnc4Vjk1Pgt2BBIjz/0vOiPf54DvVK06UQzF17dK6SKHS1rxvOfipq
9zoN8scBIPEqn4bfed5jIzb0xgWUxGeHBc0hXB3ACrnmMZwRsXQznDptwihlaA8o0ZcIWmvYcFNm
x+sR48zzrzjfTMevCCZgzp5MmkTHeUJT2iiiECfuwUWOq7pV5o2fJD2d4fgS1uKTBJySKPkI2FyK
lCeAvgAw0OR0obUvR6S0quuVqplESC064mLCunL1clpW8YBi56Wu0CdlHerJnBoOwTGSe/rRgYj2
Nru79dVeA/haX2UKBQaI+SE+GEOVVNO6EJ6h/4I5iwmakNGb62UDAliQxsYHzZGDeMF0wvJ3CUrq
0L6tTPztqqrkAcECWCDUyNhO6FgBkVnjNdq+cfTnYMQ1kVsClHRboXF8/qt/sspocnBYKwJ1sHDz
z99lUTrKumOkInCcZSSXxVQVv3LRo5SYJ6rBBsgZN39/QAIzB6AD0IOTY3CMvFBxQJl7fMKwVUC1
1ijxsE8QKcCKDJmJ3AMedWHQT44s6C2GojAuLEWZ9ONbirH2bKsAY1Ha4srQfLwGrare0G5pkfkf
W8jsDa6cMLrPv+zxuFRB2L+gesm8FaCv+efvZrfWaXp0ieYfWqkBuIos1P+S/rul0fATk1Esk1Ag
NZmbl9Adx591HnhOhKhFUxRxjmOwGioMlD2IdCOSUhhuY5DUGINH3ZLr+y6SXn4BNfrZgA7+jeAJ
OKrkcRcf1xZfm9wpRGbNk3uIItVNZnJyNyhEPWVKfjk/sfMmfX9Y8X6KFQS2ne4DPe2jTZwkbmm0
Box2qy4ayKV6S4GBvx6qvxtRH490tHRs6YO2tV1m0rLMYF0ljvdXqccDUjGtkeyDpnGnjcTh8Td6
gihj+jIJ0BwadPja59/5/5J2XktyYtG2/SIi8OYVk66sSipVtV4IWezGwwa+/gx0H44qK0MZOrcf
OqK7o0UCm23WmnPMC48Yx/K2V9kOUe+KsaU7iXUkJ+1k6ekvuunaFudS35ZtS8rWOk2Hv1/ufD3Y
blxj3YESwlkNP+DbsVuOOooRvqid6bJddGo407lNyIABy/HKnb07tmzXolKyLQqc4995Q+Kuqw2I
N9mpKVtoOIXdB661hR5k5Kk4k9lE0IiJgT7ZDezYEaP6lcXvwodKyYRhS6WUxc8+G0+ZUujWNE7Z
iepI3O2TRa3IcWLrfOcRy5f4uPfqr/3iJT/0FbrdlatfetQcibFh8zdOTWdjzIJWm0h1ph5tWHUo
iRk9yMxRYcLq0rhyrXdr7/asuVMYPC7DiP7B2/dap47qDDmQG52Dhx0asJgIgsPR+qWrdf22FaMi
9pUi4TmQ5wHdwCnQRUZmu873mtbZ1/x51qVxTYkMhSq9farVZxWMqnQaMFOkr9vNQLquOxYUW8ik
JqiGQxSf9WDggoP+CW26Jz0AGqcQUMemeLGo3tlLFuAon3uAmJbzqRhckobxVVFpHrpEm4iHmyR3
MWQlqD+rV2489PUaDBVnJC1EW5fXtJuXdp/rfWX7MaeWflcPplVEaTItIhicUgUBna5QYBtc603U
Ajl4mMWGenKTTD6v80pKODb26otZbmnXKB8tEa5GXmMfhBELOVZlkN+Y3AT/xuz6eDemqfiaxFnJ
xh5P2LH3OPX4aUZg3k547rQXMBQGoCWVDnqP4lNGt7qFsj50avfoIPh4sqnikXCChOeaEfudbR3B
lWsaFrJUfdvln6u1s0Qd2YAM+XEitNsJRW8TKt0TGzcHRjZjt1hB1nikfbYdtIhMmcMJWjfRCg06
Th+zBvZhyPxAB2HzxScXGM6PfHZ74BQQ4FCkpKu0/vv7jHV5aFsO/C3b3HZOZ8ttV01DWpQmufKL
Yt8bM1EOUnafVG8ZbqDU/xqHAhSdJ6Zd7jknir9D1Gfutd3bhbmEwguNMyrArIbn56MuMXsSpAgM
VGc+a0Isgbb4DQrKjs6moj6gEPJ2K8F7z3m80qf494dgq8ymBLviNsNU+vb71hQVwkvNMuGBcXsg
CRZqh1IZyz3/AwnPgrgN3gl+STSwQavPqj/nC/wNCW/lyk/ZvtyzVdrGibU5XJna3rmexWQ1bTxb
yUnWHWhOAyflf1Uv6k8Ly87rOFjah6nq5w9TPa8VLAcOdH5tUbK88kzO51d2QUwvqCEYzQgMz5tD
ZdLUjZNSGa10FE3Iz7WHGZHlMUEisvvHe/59Le7WRVapwbM/K39kmZfWfewKwmK16QPbkg7UOwhq
vQfir/egqdHe0Cgf4LTMlAo+DBN4xb//iPMRuP0G9vOsJCjtaPyc/YakJiOVrrY8VKOZJXu3A6jl
M+etXwYwShlknAxAm7Kyt4FEmDT/upyfXf/c1pwQEgwHjSjk1e06hbpFP97Q46KRi0SuIU3OXooq
6PoS2uowaRBvGckDZvih0a7oOS+9elwWCEbIstX5Kt9+DcY6NwpMl+JksqzdFFVei7BWl+kga5MQ
lyvP/bdi9s8R//vOKbXpCCI8GmBnl8POmblaauQn2WpkvWXJsofcWoYydvqjswAlUZycbFjDmH4q
bjeRJAzYbpmtT2CU16O5dtAjpU7igsiJUMNp9QR2z+sJLKvY5xp2oR8xlLr3Xd31DwUVmgAkV3mn
a0n2sVTT8iPZEubB62OIsFaxniqz6r7lpKtHsl+WGyg7cLC29JNeLF9o6OeBM8X3FrvskHjfk2kR
HcYx0wzWLB9CwdobdMtk+JpoTUBsHCa0rtNDtB1Q+zqNyJ9hiY+d6KdDQZZ6aKxt+wGGd9YEhbGk
RA674Ngm4ZCBmnREljmOaJ5r5s0gAfPjJ3paZCTN6spPHLuLP1nDRFhCCQUKiSYFYtB4EJ2Yrcck
AbYNaU6VSA5ZBOQzNZLqGRh+8c3y0pzECWdaTlll8301dG53s1VCn2YnTlonCXSE5Vkwoqbe4CH3
Ursn/615lsDU4aStczAMmUoMFl0raIrtM0HB2t1IXzFQvaQ+Zk03InZf3fWg1mWzs9X4V+LG090C
n+kg2BU+GeSL7uj7Q2sgeFx7ciZj/UWWXAtzStfvzELAuM6tcg2UNdWkryQkSeW2+KjPc/txVPX0
Rhra/HWRowgXS4yfZT7Ib+lqsDFVzYZsL+yHRsvQiO1iCOCRwITJgNyURS5DBIMIGHA736qyrj8O
/QodWaI/9ZsqnvamyFTIIRW0MJFY2aODCi7qjLwEImvC3CGCEcCYNe804O57a2AdLbJ+fKoJXQnw
h01hBnyF0Fzt6M6pRZo11bh0xptHIRtSXClCInmMoxlbXjAJtfcrbam+NV3fvYqBZ96yIwgcs1iJ
5GnBPFlDExhQV/0mEyLCrNwG9IiKJ9w2TBJNkzYHe6h+joYOdwpLSLAdev1sAWDmVbJ5JFCpZX+i
uN8p/JkjPvpBEHHYjPI2AQ/6rMh8CT2heB9KxxMoimrHjhLNbSPyouWHpjbb7fw4+1Jpp3t3yeJI
G7qvCwbeQ901rq/SUzuOXeaQ8LPB/gvExGY5q1AeC+lPjqge+Aynvdv/VoyoaphmNQFCrVs9lOiP
H7o4BQdM6iW+l6ypH6bZMiLw9cOut01EvGXcb2DSKVIhHkIa0OmJ1ElBRrSiDj8naKBBkcj1M6h0
tL8LyFWttOZD3XNSQbn/tXf772avjHukUJwLAXI+6hRSd44Wr49GYqr32jx+T3P3c1rU1Z6AsuxY
NsDlyDYWcClnB7Nb0U+4W5bsRE6bEtTU4cH4qsn3gh1daDTs/sa4GiJblV8aq+qfktLNdb8wOyUo
LBLkKyKIbszYcaCNr3oERijxC8wNRIxpBtw6Zrp0NELUSs8s+yZxYcRYxknzNWNPTycAmNSuN6Er
1Hk63uYxObRjV5WHetAHQt7V7DnvSb1YxxZ6pWLkIfuV+B48m/xme5LoOat3lUiZttQFbSFsL682
kgfywIqs4xBJIvmpHC4f0dwRLkbTwgYC2htkIfTuzhz6n6ZT54+myNnle0RWVI3x0rmx9o2ySfyQ
iiwm2UrVbmyXnBZ2/c6rA6g88JKSDD2XxCmyNENK7kSRlBtwXNGsO7uhlKUnxhAQUyb2xKm1BPdO
pl+Z/CGKVzTRYiXzU1w3+cOqZUQNt10RYb4llrPCZhFhRepPkzNrT6M2yVMliQ5JjZZiR10bO8IY
CKbIdLYT8Iv5R7IDlryliJWgw9T69oODm4LoO45LhBI/Wd4MopSS5/AEuMuK+t6tf7j5ZDyNDqMT
e11zdB3yNFpFMaPWVYxTaWyfIY0F4vKkHIMkxW6dDGDcxsKsbicKtcT0SNKT0VTsaGcADa3kc131
seZDqkt3zgAD2gbkdlCrnOjHLAW6OHtsA6SdhYYJ2GvqxyHs19i8mUcGibmm/QkPPw5cLzYj257X
nSJ76avGkB2AMhqHZlTcUCGM+1QOBNAuRl3eIr8jYSxm5sa9FIfr1K8HQ2iSf5y/8Tlv74hhteKm
2Tfw6OnKe+6Laahg4Es8Tw1BjEA0S/WjKbeYtbpZQwrC/VM1unTMW0PfsaXLDzZc9yBfre4jXcMm
hGpdBFmW5AtwXFmHrkIeTdAwVR+MwR0CToWkC8CM3Mk6cxLSg4wG0HithCR9yHu3nTV/JhItgmhJ
NDDhEhFeHTMUU1qFS4tCQyGT99SnuX7wOKj61Bl/WbQggio1cx5gbdSBVqTDzlmG7nnKwdtopEEE
nDkIfqd443dL521hJOp/sM20144Uv6jK5EdtmCrg5cVnhnhGymIxfHKNPjuqjVLubJx6j51W1VFs
ruXOG6hrte0mh8pm9wNFa/U266f8yRRa/zpUdCZAIS4nildaTMdG4uWxkqaJdFJJwkqq2V7j4AhZ
hTDqJGamIiLPOdW2Ub2Wc66/snMjD10aMYFNzizTx8yR6Qt9uSS0xm4JpWRFLyC5IhZFEwrWv9uL
3LPAV49zfG97MJzN0lhCDV0PPMPpEwl27R2nIDOC0Aq5nUX2hjPGFDb24voTsRtMrNzaXM3GQRoe
DoJYTryhBAtuSx/oxkVj+cOcteo0qlO1i5d23oMfNF/SAXQpCLN0l6Of2pvLGB+TKSUPDe4+SuuC
UGZ17rvcH9ucHUObem5o93oRuJkzHSzu6IPXwxZnc6g9KgRx36wJwW72mFS70ks8nHVLFbDKj5FX
KlpU2mtzk0vFPQ4ARo9pr8pHL7XZpUg5hTONFObWVgcU0+vUdzXnKQXkR8BHrhz6Il4Ors7RTqDG
iVRJ4pStdI2/kPMFsVgYD3ImBUQRjfIojVL4E1hXf52rMbSNcSMiruIoMmgwNHNconMsEjxHNT/m
6mQErg58v9IIYS6ULaiPGvNLk2ypN6MQR+T3+v1WWgmbyfbC2jPNj/Zi8dO8uH5sqXRGrju2yLMG
kh4HtnaGvr4MOnoaGDxbfNxc21G+CDVIcjE8mNJMIpwGSlT0JKXZq4ZVbc5w6rWNTcAOeb/dWpR7
5oDhtWtM+PskTBMYog87Ty3ND3ErihAXY/NxIus9KhGt71qDKJWhh+nZToS26JW6ELrbJaAK6+lZ
c2FvCojGul8h4N9wjPIhL6t+J9EyRY5bQRmxGrCBVKASKCqF8UqrMN3neVkj/iltyLgynnayWtOT
hsnGX8dRBAVKo7CMaXpY5C9GU23JsNaM/klnu3FXlLr7KBuZ3jARwNvlG4hqubFzW60PSm9KvtoZ
q6evl2Z8Z7apw7aqf65Ni6TBxRPxvgO3uUslJ0vo6tZBdFp2SpEKHZ0mm2ha6S58uw4zRJAZNE4p
LOufJtdJHhjT014ubnM704R6kM5CqgtloghElxZ40IoPiUJgXuTWafIC+j3ja1ItkPJm6+fQIm41
dSClkPjbqKR+uhttq/HVFfi4P4+c+mTO7XtWHgPsn5a7rNPNBwvlJqx+h0V+7VWEm5X3HxMqwm5v
hkTa6naNvlzvALPG5WFxCSDY0ggjkiqIoJVsOlKL4BpF5PZBU1b3SRGl6bMDWyOhet5zoW9nh6Rk
DI5pd9tShob4NDNvmcvqHtMFmWpj2UgyYqLSg5TH+JBRHeWT7sdPms6ZPjC9YT60TtefimKgZz9t
YtGuUA4QqcqvtSJlWBaDtdeGorxbOVuHAHrrEFMdNHKrXkI65PbHGWjIScZttwNSnO2KpgGDTvYv
9iJz21K5N25JsvtiLRU5YWq8L9Y8Z09Gc9KcRP+rxLJ/QusJUH5K1Y8KMZAtS9SD0lDdiIUzfrWJ
7gkxR4JXTuMF9C64KVhVtRKs3dAflhazLieGn7Xw7L07DvG+TlIrErUNqJ0pI3QUvjJDTsNXOdfZ
SWwzmTfU6ycWaP0T8qHpRYKE9IkTl48mnpIHwLOACbEvJ+GkVo/DinfThtW5tym73CnDIp6TydYP
Czht5iEw2loT5/tZ2s0H4Io2q+NgREuhEgBs1w8kpg11WPc5AQaFYTzWRa5BbdBHP7NHNxhK6rhJ
nEDNzsnv1XrOijXpyN85PnnBChz8Y6epnEwmif7UBDPuZZgfvFwllV3p6LytpHWjMVFfi6I114NT
eWKfppAPVi9NA6sYnSv1p/MK9++qwNZxRv8BMOe3lPWPNqAYF0rTWiZOpZ6MeOww0QErQudCZeQY
J7Z2pQ5xqehB71i1gNQgOPldcf/jep7RtaRFqc6BXD7nvq5id2+WdPE15pofV0oeZyW+37cGNRP/
LsU1So5v6yt6XCwsFjnwTLDILEGdfphys9+BznT8ouBwuU5JeWwcQkL/fuWLD/V/r2yetQ0Mz9Gy
jLDTw8bnOxDRkO0reyB/q9L1nXTd/Nv/3/W2h/7HQ+0yIC2tU6kkmyxoFQpgbD4jjkbgnMHeVos0
uYYGuPQecSjYLNrbE36n5sNFkzaqVx86BLSHAdss7Nx5idZCU67ULS9fCnMuaeMUy86t4LkmhJxR
kJJzWxpuYA60XwPm+PrVIGTpyqPcqmDvqmRUplk3NESK6pkrAY323Kwk3xyImkieZ0o7xDO65JtV
jfDu+JAs0tjZxFwpi543jX+PVYAraNNwSdEnePsGLVt3+lTr1cOqxmCmDSLuplPq5mV/RQR/aWj+
+f2dXagXFjnU4HxOZC4vX5sitdJInRD7kB4xi6dhRmD774MTyQ6SQp4n5pmzuqPnlcAcZiUDteE4
H5J2qu9qWmgv3dixaqfmNZznpTt00VE4m3IEq7zx9lEaaQKY1oPg4nRsK/nsy3sdivzdpOXtoTW8
+sqruzQ8/7je+TSTVprojFSvTukyqmSe9fUuV/TkplB66+PfH+X7UQI1EPKEQ/GUIvr5vOLkGfHL
MHNOSVmVoBhNt1+oHyijdeWe3gtl6Q8A5oOHxN9ReW0P+c8ZxQD2OmoUm9q81RN/TTik5R60Y603
Q4rW9XFIBFYVqQKK6vrG13DDPfSV0I7DNF2DQm0z9duP8s2vOZfQe+YiPebO4pg3kyTVJnXsOSJG
nDOqsGpr2LVaWuT7kmzhby6HvuHTnCqd9c/1+u1XQCSnbwQ05lxoN/Wbr5O0NLrTbUKYozWWNkLD
rpyDtmva6fPfX/b7Tsl2OT4ceuIsl+fTnuTwM6pLV52WvlGoYazGqRGtCL3F6CNv6KaDWxPxWmXO
8f9w4Y1Fg6QQ4tC5C8gxc86XOGQPy1KIj8MsyQCsRSwCs63659UxCM6kw8oLuKqIfv/tcs8enX9E
uuiSzoddm/bVMBocCNg51C+NPf20qnX2Wzu2jpTgrwm+3gvutjaYjupyW1zo8J9pK9ZGpfXFezzZ
Vuq+VqnQnztqrA4wqrJ77LeW6JqMpv3Ra/pY3cde2ih0MObka5e37UB60eSox7JiUxMsw2xfk+y/
n1v4ffgpN3Euf50vCyXiDwIZ1vggyegy/JjOGaxt3EPEDBTjlf3SxYtt4jd1U9C+U1muFCJzY+As
r8uuuQNTiiVHH8bp1pshL1+bYc4bsMzQv5ueIJh4mTRV3s4w1ow0zFtbYniydCBsbqE+PoKWovzs
zg0HsnL6Ioa7lTrYODxzoJ7c3T+Pc0ji6JZoyG8k0rNfMGkjuvqkyY5pUonPZdaZgdAqlyQaCeUL
JkdADoITNZ28hjF/Jyr6ffP04jasOBLvc2kjFdxU4HNxDwlNlds0RVtSTMxg3KazI4mmpnCJvIWy
k/ALgMGIqJru//C6IezoG9qGHYF1thNYM6Vv8q4lhgg5bEF9eDXxCceT8dNRMkI+/v6wLwwuHUw8
hwzVsOj7bv/9jwWlNNE/gOtcDh3BrL4gN4/EpdyFNdDlVzYcF79qPhiQWthNcICf7QAqS5a9iTr/
oMNJckAXLaUdyKn3PlPVN9Rdjo7tFaISxdYun1WHQmcvHkDcNSIgqyl3dmOOgM5HG9hSduHU2Vz5
iZfmOew/TDoMAmwXZweETFcn14jtDJ+0kVuAFZnkvNY2ZOCZMNZB0V7bFV1YTZjLgVUjqd0c8frb
54+/svb0xSCj2VqKn2TzdB8g9ZP0phOpRR64ovevcqwTSuZF31wzHV56JexXsMEy1H5jSt9evrTj
wloItTm1cdPeWpNH3sZQLHjWjPzLPINOIV/IpflAjbMyO5MCGDGguoUvJ1k7PtGJqKzK06/ZXi4N
SxOg6Ia40xgwZ9v9NB1qRXVW5NTzat1V3pJHqtu7IbnL13RLF975RkFAM43SA2vB2ajspalUqHI2
7Ee+HOpi7e4ai/luHOR4kAQbXPni3p9kOJ798cWdHX9HPRGklqH2yHmMjU9BuEtvVs/qjjX4ADp6
ZNR9boU2qOE/f+qQF1hNkRmpjmacTSyOmq9dXjGzkxuV7BaUfjf52NUPSzK7VzzkF+5xu8Tmk8Fe
CML67bASfC3ZCuv9aDWefajVyd55Ma37NZvDdMXwAc5Ij/759jZ6BhVhF58gkPK31yRGvl5NG2Z/
bOvTw2Tn+tdCpGKXONV6Zb9/YXR6Gybm97mJw+jZClWZ0PRp7cdwqZEqhBkq8npfA7/97uB8aK+8
twu7bE5MqF1tjInbovD2xrzZMITXTe6RhlQeEkdtcTKcrUcnVr2D1MY6aA257py5r2iwK9fSNi7M
UJ7OYQOnLF8kcJq3lxex6yUDIpBjM6mxuSsHeIe4i6yByhk8mfUBw2JTothh5/VM3bO0rtz/padt
sVwg8v1N5jr7AUraE3lgkq+nm6uOvyFvHolnyA+aV+Yvfx9Dl85XbDrxIbKzY7N1brerGlXOeg4T
YIzH5lOjmHkcNUY/vhAMSRualK6P1WTooQsGEsCgpjxY0q4fSQSTP5aWBK0re6FLH5IOKpsvyUSL
dF6Wq+1hyxBclAPbZK+5y0qlQABEX3wISUlL6EVSB/3VL0p8ZYi/9+Rxmvrzytsv+2Nj0A1VykYM
ffXsijIym9TZ9b3xYx1VzjZpLG7jxtHvs8z+Egvv86KoEPdcWg2Zp2FMW8hrLFvK/1Ipuivj4dKA
hE/BU2GDBq7pbAJd5ATzrszL07DKPopRJn1YSH+9sSsi7sA6pfuhUBAwzkp5ZVq7sFRsPhSX626I
F/fsym7rLh2EivzkKvryyWjpX5S6VyJDrOwHQyDP+PtwvDTyNxMqTATyNPgA3r6DOWaOGWorO3Hi
I2srMd0ERzpNqxenpOP97wuTt/ka2Q5geHmHTLPY+mQ16J9jxp78aOuKBm0gt49Y2+cXWEnOB0ph
yvHvt3jpZYKmwd+IP4F999kjFVVXuWnSimNeKdnebnDGYe2Z8/YudrwiPdLDInCg7bQ+uyVo8Fp9
7+IThvLKNptjNeTZt0841hSFWWdVSMrttBM7ZGU/W2MTxpV1rXbz2/1wVi1h9FDvJtHH5OM6uxbJ
LR3a+FQ5Km6y3rMXBKssxpg0THJT1XvVIoY0ytbZ/Uwl0/sSE4XpBt6Ks9MfZo+sUnafiLcmRXan
erND+ivyd+K+U3UtUAerSfaZzr7xjLZ6+dZWghxZorH1o3ScSvfBlJDAVTmYq2O7KrSAo7V9bbF4
/zwBuLAMw6mxudFzGedstoORm0VxSmkC0zDvu1+UHpcXxaiumUrf0zxQyqKahY3F+rpFkb19dyV9
ZbCua3W0twJ0lDJZ61E3uC1TUzIeqENl5X5WrZ6s2LbPkyi1M60+pKsw5Y5WvlftdLKiu7B2Y8ga
fx/Xlx4E2mGa+hAVbfaXb39cYZWNaTaKPG5am0/V2jRIC53uURlG/Z9LxzwHQth4ChvM4jdv64+Z
2k2MvFkyWaL3M6z7JF3r25kEmDk0m9H6j5B6SnN/v7n38yBX5IgK6wzC4jtg3AqWTx9HYEhkDqwy
cpFLPltMVT/GdJ5u1zmT11i77x8nGzrukFwhJmAiEN8+Tl5WZslCg5EGxXLHfJveKyqCzaAphfL0
97vbdm9vv9M3d3cOjEP6v8ksFuwV7mT/QJBvIzRJu39XmPOlAMEjog0cGlFJb2/J6aBs2ibUPWdQ
lN1I7fbgoEKIKi8xr0yy75/eZs5ljuWVcbnzOq1STbbbz2V8jPWivdcs2T1NK5eac3e6MjR+l/HP
nx7ZWXz/7NZYSc6+StLbBxbGuTjFLWkTYdwY1eeOTlUdqHNlxH5b9KQy51Ko8bdBUx+JXjbvaEyP
H82ZbnzQN5nEj14n7UeYpjVaAUO2R2HqojhZHeqjofQIWyI/1CN3F1NMwp/yvVE6EhFHbUbE/PfR
cOGIzMP744bOjk0eLfay00ldTUhqPSpjke9M0LThYjSCZnZTB8qAWMUfM6URYZHW4vNQ5+PjOjT2
L4vGTb/zpJ71gbJIeSUgaVsdzx42lhuIAxYdAXYJZ5s0dkeIesql3I6OW6ov2Q9phfZQrzZZHoHh
d5bitT5Ymeo1hufy7e/Phitd+AGUwfGhmTrq9fP0Gl1HeC4GrI7mgNDDz4tsfPYaZINp1aLAqx11
P7ljR8lGuASSYZE7AfdxvjfNiCyxoNzm+mLJ9JcirzbO14TB1e09d1904nupyJ9qlsscApHSk25b
fDNirfma1BoNpGXQ9nnFgdnL6pEoxdzxvbJantm1VndCKOaRHKMFDkBbIAktaqKNLVXezBywyCZM
qNfGznfRVWvkVLa9mzWn3XViLEJoeaijHW/cVT08qgTgNfSe5deYLBYFcKVwfLUS3ogSZBk+oO/6
QTSIcSudedoRoazs7Jhhqxlx67ucFG/6viHsttXcKkIuSYSVYeBiNuJ0DhDNuoGDnDbSDQCfbZyr
wSqQN0NhKSgoq/LYp8IO+3zFdVz0ug+0drhvidD9zFNG8qUW3yvbWHxvLFWkbWl3YwjDDVtV+eUo
hcJ4NNYH24mVD/aka7fGAEd17EZj9dNphVyhLGjlh2pfdzpR3StWPV2ri3CUEC+FyNubsknIZi2V
OMy2NIim1fuwnfVfSRXPO3dlblxG0n6TynafNKMpb4hR37Kv0zUg/dslkXNMdnmx2g8jorsiXGtq
8trsZR/iGs6UprbFlmpepMiu5+JWT2LClQ0rbjDhJcMtqvEqSovJwXuiWrcVkyVKsUnb5ejFEMio
rR/jXzhtBJnIrMfS10pUoGu75mG3VnAgbfyAeqeKPcIquVeXZn6W85A92fWwnHj0xdMCWu8e1viw
n5YYO1+JDqVVRPE5tkAKei6x65hKPSTOzeRb2eZ9LBKVGGjkW22mKpTGayVykJFQrWVyM9fEDbt0
kSFhfNO+1kzltstWlcU/s8CpZVrgdI32CGwOeRFSGIIchyHIYlE8laVmRytOsXuv1CkDKo5b4qnQ
ijaI59610YeNvEKmHJRPKjwJ0XXl0UBbdMsZ+b/VNRq/9GLjcWUnz2uRLuJnbxWvorWbXbXWDgEy
TVJxWzI9wmFtwrbDo02J3bYOxaS3jxm9p1vZpcpXpWt5GSKb9IwPmji0sI1tVWODri6nvB2GZ+EI
L9DQgvqZguTeqLr5aVI0bZ8C2ji26+LdCwOljmWVSrQOthmkEG2OemVPeHaloHZSo3Zn9rpRilX1
DbPC0Mg3FSyqkhzQz2kHpckSvCfT+JokSFFxw3bk7LXlF0qRAwoyr3lZEqc4YtkxwfLpbYBlC1yQ
U3fTw9DxP5uiskLwCOXOKlQkVN1CiouDBS2A+2GEDhfErLllSgxJpZd7tVuhXqGUiatwbqSNR1FU
SD1HYkaPNVuUQHGc8qB1zXqsVpXsAzdDRj0m8bO1yjl0FhP6A+HE6kuc0LNZltEBEaaanzokfwej
WIxneu//ZSrALX+VXf7qtCPq70Ydy1fUmv1TKoS46QfUSrMcHNgKGO58p2L8MGXiEEw8SY6VKqIO
uT5wzZ6PCJfIV2ssnK89IeG/crXHUIPcbb/GQxqBkKUrO6lrVOmNvMWBR+654/U7rOFq1PNVhjOl
+1Aq06fWtNB+kbyGt07oWmBrMwVpnW3zUrT1SQj9VZILH66VpwV5q3UnGGe8fSRg+zgf0wBgLX+A
0iuW7+S1+sOxhYL0LnaOQlGNl6mbf7D9yaNFoG7UJ0/5Igkd3evCaPeeTIvP+NFWjqCF9WgBf33s
EXei4a/NHekjVpCYdhYoSexGJFoxm3hzE0lF13/m7WQZyIe8Zud26ngwmkU99nlX31LJhy+M4h8z
0lCCYcGPG63zwEUzqwj1ud1onuOXxOzW57Qc15PRx1+W0TN2UjMriopqvW/LNt4hb+79nrMHDo9G
9ck859awxQWxtJW92qruY2U2070CQCICUxYfunJYH5Ralo8KUOEoGyHa+3aZV0gt1/K1SIvkyqbF
urQx+N91mUPI282lliCubW0vPuZohMe73tRQG+fCGvObhrz0b2WhdIXvsvPEWgfcNAU+1o72fsna
lu+lRrcKBr46NTCC7uxEc75VqdyIXFo9YqOWybqG8arXZijtQWaRwqzUs0uekKyXg70Qs205xalU
yHRnVc89JNGjk22kDrUKY5hqq98K7Ck+NXBThl3njJM/Kqt5m8gmxhE1ZdajOjCrkyasrh8HyZca
qDky28AsvLWDn4NVy5eogW8TAXePnMjxtWzS6mFchsyBD+Pp607kuvwUq4uHBbxY4t5XqE/VO9tm
v0Bkdt48xXnVPSRabVdIEWeC6VqMQkXU5nb94qrz8AsPQzo8/33ndKHQyKbNBZ2BwXCrJJ8faKxk
FN7QQAeajaLC9lAYjzy+WPV1dxCY0YrCRGkslPWHqa7omjI2X9/KbipgzfbKwsKqz+JassaFo4+7
ndtVzvDapiF7O2xKw8Ey42XLESJh++xUZhkHlVvnVzfV2yng7caVEogD5gTb8SaiOLtQsywqYo5q
OQ5WZYZqo7c7RBTGjsQQGq1l9w2NS/vFXWow2LVM9l5fsaQujnVTWoa8Uta7UEkgMYZaIrgm3K8g
bd7etgNOV8tX0WFK7MqHeQIzVoqhijQbroFqiWzPaGAXIZzs6NAf2wOGIPtr0DCtdVn6hCNuvoJR
vnCO4jfZ0G5wEiDnO69ED4PS2JnBzprMjb72VVcsLxQxYFZT9sQ1oDeI3kPZr0KEIikwmRheY30R
WqJ9bChfMWE3S8ee0B6mR1GbPeZEleTYgiVd+o4JSdsfcbk7rAzz8Iq7gLUUe20qwnTT6Y+1N1w7
xf+/Cun5ewd6QhsBZSvMzbNy3xRr+ihVRGdkAGih1IckrKqZPbHAliLikSwhqyVxFLFdVCmbnh/Q
gm+IVA1UMRq3dj5/if+HsvNYkpPptugTEYE3U6C8a+8mhNRq4Uk8JE9/V32jX90KddypFBJVBWSe
PGfvtUE0bepBYMk3WiT5C9YyTPwmmv6SUyb/3u867E9JMhUH28IiFc1omdVmtM9ppkUbvXVdf4g8
xKfCnVdeWuUftSIHmm8j3IEmhpXWRFOoN9iGOMhEp2LwxlVGJGqYIKdfj2qebqSpTDdVDXDKknq/
bwqU85YUyQPi4/xQRKO6bWdMKCZBgR/GgFPxagtbMU2SVwdBviLOoNhCFfC2ixO/dDVgsshQ6xU8
sZk926PqRKJ9m+uIznMgUmfcLI7fp1530Mxm3te6lR2SwRTVanHaElualgQ5uWCr2fN+qJj2bkht
MMI0cotDR3fMpwJ2OTRzoxslm+mdDM7Zi9IhUJKGOINONz/0xFLXqclZrpYkN0P+7NdZIVXmhVp1
N3t645c5JZUkdPBgeANiDItucde384OWMsSf8dNt9QTnwVxbxrqX0081wc9LFJrETDZyh5yivBm8
yqmDpLeNDOH30MR4FJpR9dNySQOniwe/XdLCH6u0Oc2aKg4i4cdrk5xo2GE2zpLe1klVRWr6+pwM
73IqmnM7mS2BvCyi9OXioFW6EbtobOKUEoPm3Df9pPltrKq72RufFIhogZXONbErXeLHspcry46a
7VC7cltPeEoateqOoktTnwFVvI7y3LnkWa/t1NFCBd9O1mqZogn3HYZ0kcftyczwygqWfpxe3njh
laSqy+yH1qHYFaWSbzul7reK1Q0YW4zkdz+1jFAawmb9DI/3cz5oOl6T9GbqUjizxBUdVPCr67SW
hxmNwKpJ+58ckaP9kCuln0ChWbG/apjUXJ58ZIqATxJXho2kZqoSnRTrtFN3Mp6qXV+p9RXk2/iq
TZL6OA+sLAA0Mc02zsGa6ST6mhTmrk1YkePBSFdxJ42NCUIfKX0uV6ye8yknow3+qzq/XONXQ0vi
FTcttXmVbesdUWpEKGM87YdWElAYlpmqPxEwK3fZMjthLst+H2V9fMRGBjSz7q1Hp3EijDKqS2Jp
YvzwcAv6HJEkqghPOaaLgf1Sq7uz187qbrIGZyNS4ZxUHuqbhGSiy1A45ZFnHF2YnO3bCGPwWYv7
JoxSzXxIcAKGBJ6LHQ7h5jDgNwvMVperpoMunIreWY9d9poLEixntCEr7PLio1KAnZKAda6AhB56
ZXofcnvaL0bTHUgKmX3XAKKitJzrpWn2gb04ncT/QfGj2F2xyrTJOVUobJ9F69gn1xvqNfZubR3T
QL8lN7E5o0XF3VOyCs5yeSZPXvnhGJW+JViFdYkzwH2Spg7PNUeQxTLqg5gic5vpCh0VN3FPoz5I
/DeV9mJLvX5pHBfbF7WO37SdWOmJ8lrV5q8u61+bVrhnBf5c0PNL8huW2poqQgZS6bTQjs3k2FWm
Ry+3Av7x72Lna7v4upXRQkNeBBXgc/rACBfOW1yTzZ5srNtijJ211mVYXwk+95ve7r9piH+dKXmQ
XByGpiazli+DrK6A2KAtWrRD2aR7nDjd6ffMAAlTCrEtF3R71nOcMQkJTSjH38Hav5be1ywwQwcz
dtWNu5/6uqjiu8WYTQNwHM2GTdmpFrbheLwbzbaKNyR26caLqZQGkpYEbX7Igdb7+Pcv/pfPYFNW
XadM6LpQQf9Z0JQAa4Z0cYYdiab2ZqKFeBbm8qK6CiIvYuNSmkBuPoS5wHMNI1R+B7T5Wkh6HjNr
UHYgVIwvt8BLE7zmqWPtMEsSpx5pg/lTGzTOS//+on+51aDyyAq6ateuWXB/flE9o7cej6RNtEXJ
c646K2qFn5MhMrYVZtXrxiUXiTxk+xvR8ZcL60gE6d8jTeKxZk3488JD3eA9Tup435VaUfu5E1fj
vnQU8cNoB6pmtlWVlpbM3Qeb0eZ34vb/BFB/FFKcxUFxkUbM1If+q/Xn9WtZGIgOOKE5c13trWLi
iNCOg7opukj55aZp5QCGWmDYwyiw3syoJ89AFEPTp2g4e3vY/vtGfJVOXn8QBhZkUPP2kU/35weC
Wmj2Gdp0ulIxOyJCo3ZXqJzY8TZdmzSYHtmzI4AaCKYXE6XE3CfJN1Xzl7vCcYqUXKaBV5Y+7/6f
HwIASoMx3kaIfyV01HVjbD2csIu8WzhTxVWSX9BQpvf//u5fmuBclVIWsSr0epNb8udV096JSOCO
033hMWMBBdut5rTAkw/M+BK18K/Yib6DNH8VaHBVhsgcomxc50xA/7wqFIDIVCCi7ocx/+Ea+Imm
AiMqHi/75BgyXmF4xwLYWkVYNWkbkGFH565CSEg5daOlGLRhhTIXthZn8+8f5Hqv/3w4eQyuUR4Q
xdGLf34WkinmqRQNsedKbpxjEuXDxrSHm2nylODfl/p6x6+6mCskHkw2jLrrQvQ/w0/J6QmjR6bs
mESV5hq5snYpY09eJFlO927eKvjQxeTUm2Y26Mj+/6/OdYnh5YCGbPrT1YHfRXhCiDLKrFyGJfop
EEXDtFZwOgZXmLxPQl7LK6HI7/CDf/uN//eLf3rf4HEqeu1pcpfXAspePfLQGb2+6dzZ+OZbftm/
QU9fA2eZ9F6n2Z9lL3kxF41CtPUuV/L+ZoqYCQNhteofzIgx7wNd+eamXn+2z88PVyRMnpEMg8RP
25dtKvTWQb7tLL1XN7q0s1/QQovXf9+8v/2CAN94d+B8maD//3x0hiRL7Qg65i4tmNWFqteXT1Ac
NcdHKknf6d9X+8uKfe0xgMF2/zPufNZ1x+RlW6ADl12Hx+KYpoMx+vMYd79INnCDBFHTkXDvflO5
+k/TGUETtZwIvUhJv1uqryvDp5/3+rQCuNfYuBCa//nF+3jsI6Ptl90iFWnsyYes9vGSDK+Tmo2v
09xGd44DbcH2Cvuy6FNzZxqL/UzvOL2B8DG9u/grfn7z81x36s8fCj+oy1JK2cRT9ueHigCrja2i
EPfZ8VA7+qwE7awkcEXwRaM3U1eCwKLALERKeVwOLymM62/Wra8LOfA73HBUbiytLB1/fgY16+kp
Vm60g70A06iJ7uHP5U9zSzRZ3/b52pi+rZT+8hRe9V20t2m3AcL9tIzPufDcRL1yTHFMBRBF441T
quJewuz+rhD/y3uF1gqcPJoynCSfm45WKuaS2BFvV3hOq63UKlqqrU4j+rtImb98qate9KrFBZ73
Rf3SSmAlbuRauwQ/dzClHaSfSXMT+O1F9h0K9S/fiqeG7AAaSgSbfM4Mt3tVooyFXliAUnhgstwp
dEmM/rt0t78sg8QwoN3Wqau5zKf1wkKEBgxCNXYjM03KZkkrO1jYfZuVIRdTAQbWzNV3L+t1rfvj
vTAh85FJgnTbotD9TNWM2qX00kUbdmmW1JdMrekNmaQB2TlNAaAds4+gwliZsB4C3PJNsFydE5lp
fQdd/fL1rx+E94K3A7Ucm96fL8cyLoAgmZLvRumCcMg6jMxB77UNnECaHvcxLNj0m0Xz+n9++vLY
gOjJ8jDRmNU/vZD6wpadJibDs8Htbno1K+/TPgcrGhXW4jKhi91dOWsDhhGS7HZd2eXP/16X/vKt
WQpMsh6oK7HkfNpmo6XXGQpYxNlNi9jGxZgeda+eYMdQ9atK3d3++3pfMx+urieN+4wjA+HJf3//
PwVNpOV0Ipeed3Th2MAUxjanR60o8vtosty3XsvBE8hMNtaK43SR43Vb2j2NNJv4xNSLElhirXnO
8YGeUtVt/bbTsz7AZDtKMBkzw2zCe2d4KYJZbdF75p5sFeLk/v09vryUfA2ORRz2Mfzi9P/0tAi9
1OZYz6Kd4ijyNrE5wnAIGJT/d6nAdSi/PKYVV3qi9en+iOXKCSmQooEqjLpVm9HuXg8Lnt9vHsUv
S9o1m4pn0OBMzYHvs8ouq7Fnk0Bp71w7tTg4u+JJ7+JqZ1XwNL+5Fl/h64N/bZXgoWBGwrp2/Xn/
5ykwLUnQqIkB0rQn4zhquQ41MTU53dp0TQenvW8AW4SdBr0ATET6aEYLH2N066uKY+nPcwEepkzn
FNZOZqyYIcdw/sb8wmZmnfqhKQ488gvHIwjEBI1ke6NwifjLRbHlB40PaorkwK2Nj3F2PBrWdnZo
81j6aUf1wsB8Ce1RlefOU0FV9RYy1JL+Gp0pseYk6Kz1wfHqEExad9Xs4ZHEHw3ascShWy6kSAFX
yeeV1VDl0ayv/YnR7X7h0fyZ1a1GCG1kbjo9KVcFWuVV7VX2EcspOJ0WltKsA2/0JxSu94meZedE
LbwNmUD1ekl1BYfYUnY3uE7GXa45c5BKBpxLITkFtMLSQqUhsCVB9RFKXcZHUaX9MelS+r2tTt4d
KMQ1FIX8OOas8M0kOdQW2rgvkuq3UOKPcUi6rVNPHzTnxAGVdr5P21I9tjpwVFcd9I3Chu6PdWL4
ZYWIY+icLlRQsvvaXCSBbExl1cxEKF/FLkeFEzxQ+JJhJZKIwDLGfuuYM11FBfRsFg9AZYq8u8mk
PZ1VAaZmklEbWOqsh4XjNHuA/TOi90G1brN5Sc8TLajQbRfcWkwRdbpcfXqGdpOUPsYRFUgojnh+
TddpN8UEwWh2BhPZSEGvPcfT7duZo0GsnOmYmaNtrFIH0RGcxy6Il5JUMK2V02a8pnaFTWxZe7As
JlULvd5WX8g+U2eVH330cBktqvvixHjplrrnSFSWMc0g9aA1eHIXAlFAKmiEuMpoACfsfGcl/VLQ
8dJSGXAOIawCI9mng4QeC0A9GRpLLNLwSZfrj6F4hMaQdgbBqBvvrNxNbv699H1theDl4+Uhi4ND
BX3PT4XC2JZFYemkWeYqQJq5YxaX4ojc9nDYNtboJAhUFjvgB9ZvPaSC+2aI7N2/P8RflitU5rgd
mK+CUv6M4vcACidxz/Y4mAbznnkqc3OlgKor0C0tw3fL8NfTDdBqzF6UeiSDXEvMPxcsYWFjtCNM
yvScYESncRJMGOR9aluqo0SEjlWXm35EVi+1qglZd9y1hI728O/v/Zd954/P8Wk/QALbNeDznB26
gOK+m5ulCw2tXozNv6/zlycLLg/ZIFdiL52mT0+WRF21ANLJ94oGA2pMgDS3TABXc4WsD5WiuTVT
+V0I7KeLcmLjvKqjRGMujD/ZvBYr/7MrWLQw7LmzJROApj66AFIfKsXWH7JKELcwDe19lIKW/WY3
In/104nxvwszlICwcI0WwiH+54URKhdt0iIxh5AWJrK6HQz5OnXaO0oef1GcgoFCfRp76GeSsbnj
PimaEsy62GOUvwVdGUz6fHKXONB0capG9WPRiouo8schBntdepvIGX5NSAYC5tqzX0Xeh1f1b9Kx
j2YF/yhunktZXyT4rs1SMBg0a2annfdKPmJQDJIJWmzQT2+NIPJMxsbteJCEAlcTrkPYaxe4qTua
opc8Vh46IzrOYM8yw7tvO/UAk1EPqmIIDRtlELPj56rwbjuQl6WVBLXmlL4SgbDMxInX+BzB0oTQ
HHatFS66HubkN/uchEJnFptYUY+lcB4gYvwynGHfkitVedZxKPqtrVjQ5urfXt3sjSENSuS6WMoE
csfkNRLMQ4WV31o2CN5O30lHvquNvEcots8756Xxlo+uyN8bJVf9KW8vdZs0AYGRBBYuvZ+68SXh
e8CVvdMSuZKZdpC5Dg+yjQKxtEboOXK/zNMBnM3jopjrQelWbDt6kHN+ClKlPxhXKnGXHG1KReCU
azmYp7IZdnisprA33OPUwNE0auJBuxqZUFfejWV+6OW4QgW3ADTiNCKMlk+1bBI7Xldzs2PSq/nS
Ge86rQg5I6zUqRVBbyqvWiGYSasjv7PRgIxrXsb+aaqNFQLG+5qTZYAeFlVnbvvI+DZIerezmr8t
xGhLz2SaqjJGhuOoo9ikuVuFoGaDSm0YBmurbIgVjGDVMwoT9aga+MbrWKMOGb0WyVnx1E2Wj2LL
1/isYNBEQOrzqU4z4feTcVEiuanjNgvctqSYTn8ggWY6xjx8NUtjK60siCAIzr3dsuV3rQ9o+Bby
3RJkk7bvm2zXVV4TQup4zFX+Kywx48zBpbCHMCr0HXwL9NBx95hC9jKiJdBM7afuDE0wOsNtohXH
ZFLeGMT/Hh37V5wom04Vv4iEDyA2nzhnAsyrzKdBRCu7tN5UpDS0svbNnB4Nvvjs1IJDICmOhodg
SqSnJRGH0hxQrU1yDzZkl0zzWiZexZwkPzVNFCLU3ZraTDlmPhSNturmaZ8vYDLL6kZMya+qy5/o
we770Xhl37mRhbpizXn3lGytteMa7cK2sYAilIsa0sG7nRIdDV8BYBLLhmftnDHrV54yc3Y2+tDV
5sDNnI2jmaEytGvh5jlkao0PJUJPyY/tjIa9nO6jRG5cN97NbrfR9XJ/ZUBHFrFfEnZmpj4088wU
092Pend2leVBDtMu8oxV3yKkzp1pex11Ay/M/IW7LCvzXbGzS6X2L57b7+NGf2wUXk6LcEOrhvrX
xO1mZJJbx8gG6QOCUX9lxLZv9PljQtKQj/EhMvK1TnxdNGSbNpe/xhp4upeHnlZ+UCbeKKb3LhFH
omv7YUobjAO5eyg0jQ/pNi+Dk2283tlh5rxpUrHRs/ocEcIQqIt86Aq9JQRZv+hOspa8aH5ZNncy
V86Jh9C7zGXDM1thIBOhlZRnCwkf4+6TM3LCarK7umuJpBnf3MgLstw+UFevFBdYKoRfFKTtA5OD
tTu3Z0sM5zJNH9JI2yfp9GwJfW1Yyl3vlGsRp+sZmjtTJr8ZixVzcm6jhxh1WkX9tNJV8dvp5m1k
KFtIKCjdi/KZrLmNHUdnGJLAzc1Qk9pNfrVHZt1t3qN5t6NRJ/8DsHNibSYnq7aNrLbZnF3qul2V
0bwy1GmLmqkMRq0/6EPxCDE8UN161y29ysw7pk7npzdTS9t1Nqxh1tITON5Lymjbj9PBhkYqUdWp
S+arg6z5xqg7de+g9eIuLfOdIgQodEDMtAzge8/iziZCbozVXZ0mW5EWL2oSkWKm/PRokfrKmD8k
5F/oybC5DnakYQS2ofrcZOCR8znT9JU2txsLdaI568fs+mbCEwg8o1gvU3WZGcK4+qD5JqYlH3zY
znOa2x6NupJl60TRwijBhRP19TsWp5tGsdZosPZ2Xx6XIb7EbRqQ1k6JvKh0Obryvs4rLwCMiluo
CUTc7ZKEJQR1x21STT81Bj+JrQk0mkTIwDl58gC/AZA4RBzUOnMOQUUd49S4NbRmQ47LfeKJycc8
h5R1IvQm6cDn663BM9jYaz0lgVqb7+a63upzfAOiecOmuM7xQDeiugBWvx87Z917/S2ehSdP7daF
qH5IpQ6JKtmWLrIML3rMFXTddS9QoFdv1uBN9HWVDZkTsAz7rZa4RqDLYT+r7rtnk2oUuykHoey1
5fnx3VmMQbtYfMyquI1z48OqcSGTNtUG5mLHNDTqR2/IKr+2k5cM6HIq1LVaVOfrkta2xhHo6uaK
Qq+R0qD8YrtIFCdQ6+gu0xiDmdrDYhv7fOLmgiJf027Wg2ReSCE3dhP1R6c5L5ma3FeNGfRs437P
AWfCFy0R6a8NvbnMvSmJPcJO0TT1GxxS5CDzqnDaW7jGh77kS6rzAVxy2IH4zPXxRND01jJy3JlZ
qBfNJUIz4tfDVRbXozJnAV68YY+Y6aOvhrOhA5cfzfHRyYwNPcE0mKb+XdYRtvyK+iTvT0lsvKJQ
ummS8SW2QSvm5fgMySf35zhaa5F1FqLm2IEuOsmyfWLnRaBp4wb46rayEecOc2aElZRkfQuG9lmF
L4Qd6dSK/OT1mComKOyZlq0UFJEagj0iow720j2VOEaiTv2tu84KSfUBSizZDS0rgaFexOi+upq8
dKX5BJOeDFvdJA7RveRNuu0AZ4q23NlS3Y5pv4syWKONBVh4iGFyL8R+1schNe67Sjn0RML6kIBs
GBL9wRH1llDetZMzIpraZ34/Lh6tMOwdCFsIbbJUIjP+aFt31ZvdvqNLyER/HavjvSG6derOT/qQ
OBySu5PGiiy6eTVb4mwucD8M9aZuctxCy1tS8zQMi/sxRvXjYvdvTRQdFEv+Zg0I1a7u8d1UO21W
R2xGhF0o8ibH6NKQc+S7nrI1RUkUZDbsQCcEU54/2Emvow0sw5FyTnHqjCMxik4CGVauV9wX8/hi
2PKOk+nk18X81rrqTijuiY1mpS3JJgeP7Vv0axCfD4Qi0j3xKMOY2yAov6rfsnG8iXpWUVdYh35y
V7IFlkrKgU+0LwNgC/NSZIjbjPjEY9XQjJlcI75Cu9+mPj/TrX/Nc23dacpZaeOXOiZ6IVLx4GSJ
GsazWLVl8gR2jWpPmXfoC55MI3kf+oTFJd40Bs9SM1ShKOJtR/3bq1yvGK/wmGGjmt0Nbr911Q77
UTNOMYfAC6CuJLSVKiyrIVnzpoxB2Wc/GOJvung8KTEF/pB+kETyKgX1A5gPz7dr9baCphwW3M2o
t0OtYSNy5iTIXAC22CpWc4ngdZzfBXYvffCenesa3GND6PPZ8A2v1HxNSZ5qlNg0k/XfxBdsZWRt
yQuxwNgTSiEyognaBE1UW7q3i1LEoZuJmzY2bm0ru3W01resVvilLgDlDt0Ktww3oM8f2jQ9CaiD
CKjdbeHW5Yri5S3tmue6Eht84vSzr81YMncMo9MC1IS3sPvB2C7WapgGyMLCOaOffK9nExlHr7I4
oyWy5vYye9ahmq2dKBvCdKenWZSEixShTQoHQOmjUl9J0jVA4Zq9IdEsSHHiXiW6BDUSDiBbDc2G
AApwMQ+uXhJcT09C67f4Nm+uEF2OeYehXJr93BvPOtXiSjqwqHJP7HOJc6sFzQps84EE5lM2xfus
bELNFVXYIDEL3dzdFR1ixEbVzl010RTLzL2TmWvRmZfSq/FDZ7eJipo1t4fDopo/TMN5oJv/wMwc
Lr7nELhzzXXLB/2Ca/8Bg2UcWA3urnHRz06JltVrr3/kTIerxQmVs/WTM0Hul00HqUg0lu/yaGq1
eurQAASdOoV0Jd/kFexjJk4YIeW20vEYwU1cJvED8DQJEEb3ZhrNA1sgHCTemU7Gd0ULdx5LsI8Z
566R0WXEVlCTboZxEZr4tFg3tl6HFqLfuUqN9TA7ytm0M2/tltWLU+KOwaEfYTGJV5yjT0JQpovs
RLiC6S9t9Vvh8+Ukb/qzRW8Na8uI7JV0ik5sB3fB4/iQp/VTqubPZpONYNibFY7zJGSWiL3RNk56
1vYrUyaknWRO/qM1a6KUXV/MU05VLX73iXpRYqNd2/0CAHxwAD01IexqTjdxfZOPeH/gcxM7MDrY
5+oLoUD+3FpxyL4csxlo7EOpGZilfakz1jwl4oQ6vAirXBuaeCtqmzOsjiQ6Vvq1nUdF6OnTnQIW
OSTt7X10p81gwD1QcH+CgUAOAylasYeVnSktIqmryUyH9t3HKf9ZfJni+QbJxEeW5mFiFlvTGTbI
qtb96D44C2qLKy201ZwJHXN03yzxCZPRET1aGdh410ZND6Fm8KXy8Rm1Y8OdQNLf0REK9BIt1oJs
NbAb2solwYwlI5ewz/pTJuXFSOjeVpogN6M8ZDwcMuOwmopXoVjBpCIu6XJqFeQdRa8+c7i6DHFq
vze2eTNY1GpGycF4Fm7naxbyXHJFfGdpN020nDmqk7+QJceUhrxm2nt8Jah5Ew60rY8L5Q1L4zZv
YfOnZaIEKQsZBgRK7mwTaaVKy0wlz09Rt1Xbn8XsHhLbpNKxfQpwK7ymNElz2RE++VwZColIbvbO
oKDEocZBROniXSH4t2PDKbZ/EYr2bo49HWECgOZkuR3i5BTPzYUh9RniDv3aZl9AU1JdeU5lomHU
kS+4b4961W7M3qB2sdbIV4lvapOtAw89tKU7HL0lfy1c65cVtWNQzASKOLj2wj61Q91VX0tUyB7Y
fhh/UEphxngVTs/KO3pp8TONDEaXMVRmcgMYL+yXXL/NUjmuiaTwcys+LjxUPnEqD3QGKH00+aDx
tGc55apwmV+I0TiknPh90QAIUpQH16kOo+tR8ifmWztoB2hVTyU5kFTx18BowybcNz30DQmQvZXv
HXfYZHN8LPXoxsjwo5bD745UmSBzzMfUqs596dLzI6V2xveb0oenxUg+HM+RUcmzhtu7b8sRzkax
tTtK0ooIk5PoSwJB44UNWM6nSUledMX6sMzxp9VxMjOEetLccTu03lVjwBMB6gyfybpLlFuSgW4z
HefpTEJDasEmaQn7WhR5h+mKpo6HtkoMO6MXD1mm37MblaE9JGHRkQFdmvOJ6dLRHOa1uA6H8cMh
62BqmIh3zRE6Xjrnaci0vVs5cOFrlmfaxQhEhtBE/PxGWosaDK2WUD9TXqSTvnGdAnW5xakhLii5
2nkNYiMALbYBnbPmnTknkfEuE5vFDOo/uYYfaLj4tyWBSvgLXpXWWBMxeG/3Gjr0WQZdP/Agqvpv
m8yiVtfZupQ4ENF8SWO3Iu+AjuA4P3dqTy0bNcpuvDKmkUsornuCwoH1sqtXBG/cOgUsF73S3XDO
o18kdD/HSJf8Qa2bVQauigqwtvd2zFiLIgTbiL7Ha5D5ipu8KXnBgKOtqaYWFkB34FBSk/mAP1oS
wZCXYdVZpKW0xDXp02lm6fH0Wp7mlvQCk1xUaXYoOGxwG8VCnVApVEqV7T0oshjWkUnj09OwlRZk
gKZNLVY9YzbAHWujzgHV1/07B7/T4mr3WYqC0izcs9nPVLyzeBgSOa80q7pl1TFxwosfke5tjQGk
70QzGFp/nWHOG46GOe7+6zNaFtNByVI67kAJhiyrRFJd35NsGVnXm8dW9hyhyYrIBDW3ZZh3phAH
xbBp1gz2nVNi4aCePXe2ccvD8UuX6aG2+9DEFYAVSl8NQKBMczwWkdjZKrPDUW7UxLlZJu2izu3T
ZBA/LvRbra92gBwe5xJuUQlPb2nSF4Rm4J/pSAiLyBHNXFUO6Tae9SBjFqem48DPM0cJjCI9RcAr
91VvEfu16JvU6R8mem+VaJ8crtsmuGS9FjtANtzFXf4rBTrMgrp8ZFEOnDxbpXAmOzUJbEUJ6tI9
Z4ZFVo++MnIVz04V3eZqc+g0nI8YYgE+uvda85o5AITz6KUs2NPoXHAdpDlw+f0451Q8eYYXNI1+
T9LtZa47XEoJS07TvpfjIsPkagNwKm0hjCSnKl2Mwi8WpPZOwZAkkeBgaioVe1jE2sucj2jphsCN
AKnl5nKXmLRqDfWl63FvYxinfzo9JJH+gIG0INyiOLpjd5cp6UnSMCOx7mBFlKiCmTu+fmVXq/0+
r92L6zavhG0GsynvkqF4SBYnrAbnzmN/0IS393Is9bp2wKa+wm2704ZCW9saxwAv2Y+l+ihNOpJZ
jZt31swfTWYJ3ulpVxejxSnDph0lxA96+euI9i2EyPQFJfKWcF524tQ2fG7af8UAfm5DrnDiPCcD
eUpjOvgJck1nwm+vF/ZGn51D4fGnueHcGH3X4552GApP5VNtZ4yVNbrnztZJp9t4ye6u7nfDyw96
6+3nNr6B1nRJEU1FZvsbTeZT6WCVECaOKXkh74fOvBU6vKpT5B6thUi5jpTVoc63JCthbxLPRKuG
tTEe6cvAza62sz78buAF8MDNz5k6eX7jWA9xpHKuFaYfN1bmZ3I4qMO86YbuMWa7UUxJ+JCIF7/K
Yn1TVA4HTiplf7DJBbFF+hyp7X5IloW+TLmNW+gUcz1sknpmnjF6txMDVqEbZAGJmPqCgtynnoOK
UalToKvkiXOaVJa0pIBPtpXSHnDun7WBCUJq8mPM3Zsad5Qv/WtJU7sfFS8oJQJcAWTG40sTHikA
2hVXOhtSp1+5a9Zoxyuofl5/0NplE5N0Z0b4oryIYGMGOdPKM0iUS8ZbmJwnie7JFM0lMegfjwTl
1LnyrnrVtWEZ7/F7P9ZKTQSSfjaJqZvGlEw+ejxjq7Nr6/ol57XNMM2LbqEXMh0SqWk+UDMfbx0F
abNRZf/o9MyJyJ0zCcihO1BCqJSUza3xCwEQxpeu3iWzt6VY3mQj9qZCcx80Jdr23EcQY4/RrFmk
M1p3ZLtsxmuwGxHvTuY9jsL7PRjZz4L5VBOVW21xJ3LgJTEqVrrT+ujd1KuzGiFRIPvioUBYBFxk
/JkP1I0koY4Mcv+PsvPajR1Ju+wTESCD/jaZTKbSy5sbQjqS6D0ZNE8/i/3fzH+mUYW5aKCA7i6l
Y8Rn9l5bZYI2oWqPY/VcJdIvgOApDRafJL4nC2QnZY02yoA5pZb5h9Olv+2yvJCwMm5yZtYV4UeT
TQlWFvumI6AcyMH6ZCQtdbv6M8djEI4NNjiIb6T+iS2y5uciKQPQHs06m1snV/mnqSgHbrIa8U/C
zyUy79zKcTfUf7dqClVPWNZG7VcLXFxBq+jqQxlb7Fq6+lkT89GxCJCiwZcD4/3CSpQt878PvYNA
gLTrwOrlKvt6TYNhjth3d8pkuBs1l9+gtE9TJVTPhUaQLMYdQTfXuMqxYtZszEyNGZK7ZUB+zULi
c0rIZQlRnpO+WybtgD4C27KxnIza8YeiIuEIqxVjSFMmmB3j+ajV8WFNFHS7HNfKS29p91jwnrK5
3VulutGkvZ+j4qtVJKEwwk/hVkjT/dOmOuVVY/txh8xIuu4Vkc6FcNI/RqK+YKqqHY2xEocqH9ox
SXsdipqbbeyZnEazs/2y00+ZaXNjNit7yAkq6VKy8mCJyfjVXfc+Ssp93TE4lDQ/fZE/tWF1UUdl
l7roONK23DpuejYzcRZGySWmsIyyT0Ucv4wRhtF+3iq4jtR2PDdUQeRjbrts/KZReHdGB1/bGk+6
rsf6oHXhdpi1YpD1aXiVEu/KdDxiUv/kyf+jSfnVzQm/wcwj3jTowFUj+dNW33j6bvEIZJp1V+jK
E5ceUT5FoBF/VrrLLbTnHVfUTsXuN5baTbJmaczuFIuFDWrim4BLbSXf6lG6s6Z4p3dgLgSJ6HLy
ui79Y1btNk3GvdMkX3HuHIZl+uyL7xrry8ZVjBcgYJ7B+Ih2JHmRecW+JAdiwuCZ4Uu9ZFuQNlgM
i20ULqdZD886+UeibT21G3xwT69SL3dxInZdMp6h3nm1Ub0slfQTBd6FIfHpoiVtq7DfkG76YLX2
viswN44ChE0fbsyKokkvzT0TGy5yezxhoSWcy9F90q6KjQ37wBrNHWgpwokobxfmBkuqnVsuadUt
PDsaXk2lvutBf4kedWGiPobR9NsrpE+FmUdE92aY38hCPKNhJs2oNny0QRfCpB6qZDljo8I9qYpA
FVGQOvlutAlnVe2Lzl4a+Ilz56RKgOLuFXWaN5b0FEZ332VfYalcmAOE3ej3pfGY2dopjH/KURwF
2pWNoD0VvXI/KPNlpjFkJ/Zhqs+MI6bbqHPStJ151O1sHwKtaIvCW9zqburrW8eylbaO3cz4RiGZ
cAXSnGIBemf10CAeJWoO/MyF3KxgYDEROdnvNDgfeVKGh7JKd0rvriO/w6zpnjkbZ7ewbpnRPTS6
chZWzvHSl7c87C9RWv00wDqsWQY5GXupDbTJreWfGKZL7A5XuyHCzTYPYV6dXPu9msNt20hfl+ab
Ytrk4dCyu/OUbFxzeLI74w+DekZp0yo2PSRz8rBC2GAr0WANnE35VutfKkXnvnSYa6i17TUqZXCr
9I/CqZ5HNXxLrOiMOX4XG/UN6NPjMioPyhjtpZMR/qjvOlJI5oo0hVicu5igUde96YzEhV6fTDE+
DRTiTT14kH6vyN83aexkm5Zya7Dma65NB+hCGygX/jrvURu0F2rlM0JJtsJ8x5l1M0A6z0IngMBB
L9g9Z0v/rIrsYakdT5f2gcEvq5D6cQZNaKXRM3sTOE7V8N5btV8SiDTX/+HuhF4Txfsuqh/ZknG8
qdk9h6CvjKyeJ13w5CtavVEQukR14vWh+6qVeRUYMWfYvETi1JftluDMQ9ySXob876tvZ6wFeKsV
v3BgfGfx7JyrcEUFjVQeYWqOZPc1NTUMvVEWF3yxDJHZ8TFam48z88Q5p9BguOl03Vfn2N+z4h4p
VP1YW/NocYNxGcUn8oK3oVQ+s8Ukjc2x9lTkn8NgXsKJmQGar7aD4hQP8xwUYK7ahmmxqM2zjGhx
C7d8WHR3X4zZQ4+lrraNYaN2GeShYt8SWcr4NLDDvkPAAH2mE7jz+/aBYIEbnqBgVqoTmphNMzMX
s6xkoyjlY54Qg1abD4TEnZBxXxhxB63T6Peh7URbQkvYGxCb6ddlikbDdZpND/WEbfexa8WuJIxu
QF/TWDrlM9imQpKbVj7Yc0Shofstzu7KQqlrMW5upq2Z9Dd8gUiu2L+VhdX6qj76Y8FpXzU4htuq
SIMxH0Cq16TAHwvTrO+FsxhPYD5QAMvQDVSHZQefKDwrotFLcC2Y6PesanhtuguDgvp5iwSAhtUg
1szA/Rt7Uibxp0EkiLkJbZtHrpn7L1drf5SuCaKCJOp0RmOZczMYCB4zeWBGc3bi6a4X7ClGI4h4
UIs/iqGgoEx35HdvhC5eW6OZt6rRvGlRx16DUqhjeSCS6Nrl5Ulp4VV1hpd3Lz1Dt9INX2eAO5wi
vs392/fEpdX1TZGpF7viJrDGh33D2oFxjTWws603S2cFeqKBX7O9tVAGnXY/9Jxa2hBTqeo3qxl9
LfrA9+q1IWN/Mvxmq/KREl1ckF0gmqZdzDxTy4s7dJpPKTmDsBU3Q8EvSgG0I8bSj+pqqxY5rX+/
x5iaNAbjxfTU6NmVxsYnZeCUFOad6KbFs5Vb1nC9NORobwEhLJh2MvwxLn5LszpMko6xKbVLVmOR
zxy6MLw7+O70WRLObN76abl2pgsxQNmoYLp5A8Omgj1a21azqcVbMTpHJFnfNA23GbnBQJpqrUgy
2PgizXXwXDvpHShgljxIbIrszAp82Wp6SQdMNyrq9DXJlCdFaD6RiV6eJkdMFtzDlfqBQZBfAIX7
kgHKG6y3QmePGGnxVWTEx4z1Ba/cLkJdujigqIq48kaAFEjKvbliWysmelX6V9KbAvhLGwmsLZl1
v3YU15/ZjDIWmX449mlc+7IwfttI2kCgO5cymPiK6LsIFeOXWWbx0zh99qlj4T+bdtcykRvn7G2M
y3aGvRDaPx06771hkUaMRbmq2w85OPyzMs6N6pWlVl8KCsUzQCmb+FLs2/mxhQxA/quiLAdN1uKg
5TiIdlIHUxQkozOxJDQYki15Wb5IEleXjfvjuJ/6fAsLK0gSsTfC8Kd2X/IWQAAzdeB7dwTJbmoT
oNNkjOiN5/5iLZQg7WBMXhHzIUzylyn9t1UNT8m0LjTb/kiVdIag8qKSJN7BF9gYcb+N4vlalqan
Yhrl6sDTZWkMAu1F2zX15KfAC6vC2NpNfFnNTA1QNNtNfFtXvHlxHzTGuprR8+DA1eAJHzZzxKRo
XlgDVq3nNuqXzeAHep4dZAU3WNpfNUClm94dj4MxvHC2M9Rp9n1FR5cPovLasT1HqvLFyqPz8C5u
JwtBh5sF8M5XFEC+UWmnW/RXCuODGgkxy1+XcX7xqc3qe+O2u5lNgHTGwkvZXraTBH6e/4kjrfDj
wTwyl2WYFP26LHf7atiMZeQthI1yu/g25bMykjJZLNumhqfjhhc75iB3Fkbc3XhqZXdtFlogOKXA
qUiUwpdg18q2YTFdw4HGEkv7NAcKqhKa6acIkHKr6a/mkOyrwj0qauRrZf2pJe3HXLZ+TsgYT9B3
C+ePzbHu+Irpbhw7C8I5vM8n5Tnq2wNGHigQc9/645JeiLXeDKx4mtb5nBSxIzb1zspo12ztKXaU
F92IqEqiB97VXoGdEudio9ISdSSmjUvmmWn/J4cqqczWaWS4zTXNxQb7S8OincrokNSN10lgbGMc
OGUIhSdtyJTOt41bXlyzDiAwBHipH6ea+wXmz3GsKK3RdHMaBnJGhqASrT3zJ0ivp567isbacsOl
l2jkAc7pqeNKbkXW7wVxv5pkzGZST4CZP8+l+qNHDsU2i+4SzpKrXwqFQ5gHYNaabcN2nZ3ndnSK
Z8hLbE873HA1OA6cBlZU3+U6UkDDRRnOAlmvtGcc5Q1sSFAeAiRMunRE2mfQTLAnX5CJ7vKB40eh
Qcsj94C2Hy1RuWkAK1oq2p8i/OBdvZRg3EydreRin5j8POV9e8cU+TZ3iZfZ83VqEAHmjKmbME6Y
3iDBaIr+NCBTcBf3ntCW90zLtknU+iFsOGmFP0MekdRTzQDq2jt1TViV9K01mqb5fiZXD5Cwp5ES
FY3u0SkGP1NHFidMHRwO52IWxwzjYcEj4aEGcU4Lxgirsu/Huj1abXFK9FVVjSoRWJWR5s9Onc5s
NbrS7yIXpcm6uiItxliKrZFmdwlbos3ccVtNyFPi6L6bnE+1KEGeZ56mj/fcH7uxa7YSaQdENsrn
AlUVuu3NLK8hEwDpnDulvEly3qPZ5uF19nXv+AJgJCMU7dXJOdnDVPHnZfEtutvUsZ4p6/1RL852
ewtl8VRXacTvonylil/lUgifKq62nkp2icxxV9cmCqeBLFYGfQITEqu0qyvrp0gtm40Vd5A7WRGG
7n0zcu8Nk+n1MXeQdIpdTbx4W7nXUHmrLAAtJLW3bbOnzUy2liF27Tw/jWhi8HgACHTVMaePTlmZ
uVbU3zkqzadqEj4OfnHMrj3fdRKRsW0BvuwYCCk1V6/FBc4giP9Ix9Ni7WBOzgeJA/f6oGwRMx6g
Uj+G4eCnXS490tJeM4RsdUqG9oB4bYhu5J/7ozC/msa6QnpmU69Q4fbNvmadkKAanPR3R5DxVOD1
QsGcblkiXOTE7iMdu22rT8wNwysXCjTAloNC3UxTclebZOaMTtAwmOEi3k5wDSN1era1kXV03X2x
2QoM2XG8Nq8LOGAvYtVlUjJIOXtulHoM/4BlhIe5JeNDKm9GajwyhQrsGIyomwcuZaQhTJg9/P/C
+D2maAxJHvSsAab5qrYrqIRd2ZxY1KCVHf4ULWq7IZ1vs5OQnJRtI6N6WgkQG9kapIO3SGHGs9tA
ZGrba94XD8u05xlLAjk5GudtbbBjJu7ZegIY+2Fq05cTsQqRDFrUrkAtnDxpZnNppjhHwUk0VQIW
je86urhEg6ez+TuhG/NqBQKCtcyXBrcNzSoPzmiVd+pgHavaCGRiH8tO+4bO1hNyjUZ2FZOGMgpy
LAXMNiiJkHLlrHFYuwrwgoBT1Pq+TpXXUvR+1pSHNu3uEv47lrbnXG0vQ6zues3cMGL4ThM94Cb1
erxQOEX3Y4KQDm9Si42GNW0JHMsdnBux5OhvKX9kfxgNks90XT7OMnq3U8kukkRBbD4a9UjtDB8Q
lCAX6gpjLOG+NqZxK+PqknUhE+nhmCRAVurhE1shf0iLNibx15uoRwQ48lBPA+nZQO02TEW/MqQ/
3hiRGmkBT95UUNc2TsPntLYiw+g8JVp5F4lwbzHR5VU/seT5khajdRu41WbQqKPR5LeuggZMfyqY
kHqm0r4lTnws9emWDkybcjw5nTgNtTylSkrzQdA7r9A6T7UTeiInkLbUlCcczu+D6bKGiY6dYDjA
RPsB7w8KwPbe6QisNYd7vK90lRDpihCRRRyFrLAlYZcLa++JURCgBHVnt4O6j1dVH7nJR6NDG7mg
buo6VIaNaOIdUX2P+ujQK0j4LDUOLDjfxhyEtRm06FERz6DIb35z9tdznI+bDsqwpzXGMTZQfDdT
xz6ag54y8eC2rvTMrqKbROVhyuob9/GvPT5YLkIN5Hu8D/vJzMUjJdApMrJf+JEXoaNKnwl57iQN
t/GbgqbccEpcQ0QDSZUiC0T21mpz7Teo5gxZHoVo+51MIr9z2581X3RT5gQHOJEZwYIqPfSE24iX
xv9mfrbmvvMJvTzJqXyeM8tlpmf7PfNVrq/O8pWpXwv7+1KMV+DY93VlRazRxgPg3DyohX1045kZ
pHNmTewphUIVyndbkILL1SszT++zw9ijKl76ftek4bHlmmEtdBGcZOGghTRT00mPSTnIwosWqh9Z
ZJRb9FTB1A0vk1ztg+6HBT9s7PSDzBOqygVJSFNZ23zovhmEsC3Mo4MswQdpy+SB1d1btYbIPglX
uRhS17Z0j5FiN2gI2H4ly7hhrxTEdv0268WLjYWfYl48pJS5eZ09G2O6ldhC+CTvygJUq7M8loNp
bGurUHdZyu7ExSskWO9U0KbZvEJXz4MCv3qg5OP6resIk423WrLQHt3HVAyG18RMGuPiCyyAj9LK
ByLnZU7ukff8Jy7G86CNu9RKHyT/FrIyAvy1O0W0T6OW/vRxe2dGxI1k89UOu6sVlzQh5j31IEt+
wWWrWVTGkT8Q7FjL+bfsk6Abs0s5pw9jg6DesOtXm31ZrjFTU1k9Cz5rjq4zWafHAZF0P85P+FXA
iQPQ1SBHRxWPa5yqX61VndWkuGdZue3n7F6Pcr6t6pD0dcAylCGcelxS+zVzMP2qOXpaIzquTVA4
69cWEX/Tqu8CkGHtjO+2NJ4tbgdnGc9VbX5qrfIUMrVTe+c3RP91WwzWrHn0Z9Lk3cKQMZftZYp5
Z+rSAJgcIANZKQK/2TQYeUBMYWDiyvZkqc54VxA+76PbEvDShudxbOCLGcz1M46CqkKcbqy89OIn
4uX4/dgfqjIOlLA+Wp11yRzlpKDMSRsFCYTZ3OHMe29m0PTJku1NQ9zLyB5RJ7C/XGqXJaYqP3te
ppqj4LOKCsNgHFG9Ob9FLtcA1M9OnW6xU3wqy7jQamaY3rOputNTKj7RcvYvTewXS4aYqjfe8D6O
m14B+TXQvcZ5vDPU6FfN1NOU5T948MJt3ejPpYZNRmHJlarabcTtOpYtqc8N/tVOItqoEUeayxc9
63NpVI+xWomt0o23UFe+59l4yYeJYigzg57l5Dx3vx2wHdQHxmsNSi9nHGS11V7RWxOYePMUlkjh
5/6x6OjyMfE8IOnu/SXGCIFBB3esawC1F9YfWchr6epvZJmpezVjgRS3y5tRDBc4lcGYVq+gBf18
yr6wofDlKX26A/f/45TuUzao9BphspUd2Y56Gywk3YcmsWWx9jzI/A/uVCQD4R2EbQD2KThBFDuP
Ws2d1CHPYZ0DGN9x5V0xTY5fT3I/MbIwRVn6yUSNHbaQHXsMEqPjAGdPSyYodoPWJHEwQFTGQRj9
QxLrW22cbIxCmt+GOcdX+wvINGikLZByAzRFBT9LhSHccqhjlDM2BwM9uMHVGMa8ggbJZ2vujRz+
PtRuc24fAWe+dk7aeXXGQdwOMhBgQZXa5XjVEbu2Jf/KcZ9wzzN+fKmMsgnKlm4PYd2e/8+0d3DM
BRZ+JdqP7BcUS7lBpIHuBL1mPfWCQ71/67rVD70evGl7SIfMHyNzDz//3KMzDwUrvSpmvjUj883Z
BgFS+E7RZc1qdSlYeIytfDVq6swh55MKp/IwhtlZm2TA7Z9tC1Q3kIL9qGx+0lX4Y487G+dvUes1
XQ7XNcea7bBcsMIa827eZUcUnG8mRL8sTr9V+IvUzfahqMNpKyK3OaJ79cG8G8zeV4mYvQ7cNO5z
Sxy1YnyFwHgTvR6k+vCQEShWZvnFKmaeiYnhX/5oF5OXR4zHk2QLZKtHmED1iimYu65jI6dRoZJF
6WS6ApcYhc6Sjq8G1mmQzie9YIXMDoop3E4gwGThCzkojh/sSNQ7zKfdI3ILcXLh1jctJ0/Fb57n
fdhiVT2pVbanU+52pVVRCVowaGP0atu56c9ZytSvt9Npu/5DKej5+nBNbNRZn6eQgeEtJXbzrQpx
sAzbl0q8b0RqrnyKfashKkhieUDw5u6SSeKFHp9Vq7m3+RVvjITlp5pEf1LSE2Y13hvrwcbc48Nl
+Cd68RTFks7WLss9fsNxY4JdRLMLemuOb47qkBuAIn8zGMs1dMeHqlauxszER1ksjj33aKskhQg5
+qWJ6GRKlktuE3xSC2AOUPEhV0aRdnSI1c1dggSSemm8CCy5V8cGLVtHidNYF3caNxON1pTFV1In
kISzJkYVbwzlnpDQ25SUzyUxT2QJ7hO1DbR8OuLleO16dmIEmB9tMa1z7X2jYHgx20s3ANs2Wr4S
Gcg4uxHjgF8FtZAXRx2uowWLjS6uCdoBftzZC0m4ureM5qvRIi/GPnCrZmpAAV6RJzf7Sl2SR3Rr
sDw9poJtu3jXaNNW72kQZfLcaRWgdEt9lFa9fnMIq+acZ7QN0oZhtWx69uQGKTB29Glb1Z0253tJ
OhZLiIHqCJMXYQI2W0yJRBR8+AMwjWibZ9ELDeMVpCywUFZ5WqycpJn/snfIvWnB1FnjWJBcsuNq
lHXirdMYq0m03AMj8ApHPpCb0x/0jJUhJ9OO+zOoteSx7jtEplAO7xBo8OyqVbzDF6AwzWHNHsZi
n4W8CUo2fnoxbAarNE98lndmqwVm1j85/dT7BSIQp4OmLmbaInFCxvJtqN2bPjMCFzVGnaxT3/Q8
5HVy2OqUpWGRPBEbAJ8TAU5maIFt0skCwdkVrEgXSYuuGx8Wis5E7e4tWRENUrQHNBABkazM9Mae
0Nq+/VPVqKbDcNlNGqLZSI3qTalE/QZ917hRmJ+0cjiXjTLREAhGO9hLOXknBFSLnmxhR5S3tKp/
jJo7K2EBSCpJZAH4n+dgJJvOswz5bnL9bsiIDAbNRi8M5M3J2mvBU1JFXOYMPd+kYT+W8UIROLwt
PRXB6BBOMNyi1TzbRv0FI+mwVcfC17IsQGt/rmnccJOy7iPspCSTWePhDcPpRR/sXcb43ZY9aiSR
v9uxclVgnEgkcZaYTuaU/BnK5NTP8544Ag/d/XmOC5T/jnmI1PXzsIsA69SyI4z1I0+7QC2UU8VS
I4gpBZDoyWcV3bfXkIO7MWX6ZabavilxycbzWzrJLTxo6cObhKQcpy9EjJ9LFSGjkYGDVopVkGd/
whH5DiOAm+4w/5iT/krp9xGJGUjvmJwlQfFJqj3KhQnyVI3frLsGrH7Trzrp2MiM58ammh6xLDEp
JPcbbw0muuMsYwwOCm5bu8X2pbY0KsX6gw3HSyekH0rtlYjOc6/WQdTJa51Vk5fOaoouVQmRkNC2
hLUhPFczUOs0u8ac0UTJTxXhX8F6yOTy9psyvKWCX0iircB9mzxFMaLmaYz4Oa/1J0g5b6lQA8bI
wcSr0/JVSRfXoUftgftj0V5ioOgbgY+SlVJAHsaJBRLbyximdrfKp5KyuSIsYYixEo20qzTTU1eo
7bZD1Mno/6iF4kFdOR9Dp1GFVNbBLbOn0SBOSM71w9LFAXnYl6UYg7hAhdbWFuIgdkbmvHh95tzj
NjrEcmJWZUfHuCHGW9M/gD7bK2L7mqGURn7KgMId83un/okrlmgyLN/1GINziyiYltdMXa81FwYd
2Y9rlMVWrdSHEF+1lw0GF1SFRqRj5+uuyhU4Lds2pNK0OobnxsAkN73p9D2sr5BTORl5rYI0x9F9
msvyVVhsKMNsaxvIWlSumbQuWXSo7HTa+g0A/ibWxMHslM2kGjdrKQMynI9KzpMnta/ZKIgNzv3c
0D/0jpRdQ/ue7eJlStTfJhSbspSXLgUvUixvpTPc+H09wkvemiBHVHdkIkQiC3aGzB1uXcdluyjx
ZRq0P81o8p12e02wzy7D99hk966py61Fb7MBUfUbJZwFdOt0GEdUbmijVXbUw54lwCHpOA9d12Wi
jJRuqVnMZGu8iAdWpd10hbtVWu2PLqNzyJJ2Gr8GjntCYM6Uks+2U9yUROeZ6yo2Zu7j0CvXHkeC
Zege3SFDKQaT5jK8hfA1Kf/37OrIt7FvkfXjVsWV5I+9NjCFWvj0dcq/eE1pd0b5Wgnt1tKnFCE+
6Kn8SKL+LHBhY9YkbYX2jAVy9uXYBvEiBa7atv9IbaKHSuspTGTA6v3MzCZaz8BzHc6PeqM/NW5F
Dnba3JR5fqRGB3rSNHzZic3cA5upYdU33Ra3Mh+/SFE9qEZ6DUNt5/QFO2kbtxLkwRzQ37TLBlbF
bUdAk33lt3KKai2IhJUcHZLfd24yEoI5Fc8Ft4Gd1YEuOh/9gLfYmd/HzXe4tHzj4fhoGT21S9R+
FyhjdUeCiJZY/VhGOloNqAUtei0vFrIxf+RcohBmcIDWS6sJEIq7LUTEW1E4DDJiCxmS+wGDxlNa
8aAbgL6cCfu9wbY4tpD1WC+aBuemyt2zVCOxiewFEBW+HRgOn/2Q7XOzZuwr0FPnbLpEdnUGboAI
LgZ8VmZhyQnLhUe6N7oJ3CMJioxqcT6lUh0gUq25ZZ3XyMknmulrqJkR4amE0hD1QRHFV9vprhWH
gTVXvxGeKn5hYBxTbTxZg3yClLExkF71GlbQXj86A+GQKVOqyMrwgzZ7bO04GhVOpOaxpQng33CC
s4QtUXyYPTk7enTGGu3rVMSbEQuDk65kCpi2m76lkE3Lr24db3AteeMQ76cM8kXkvrlj8joVyjUP
FwKpGF/pCTt01j7hfEFP9cbq86ja46F3GESswiBQKWkz+BFbvzxH36oStoPL8y6PjT+NVu7UwQgY
Ot5M9n5qS+aEOa4fQJZtO5keMm3cpjLeZ2mIYc+8tmDPWTR0vg6xHuGrsVNi8yHLh1dMe68Yxe9i
g9AnzP0XHEh7rYDNak17+r4gExjVuc9fGjP0JPls4LGZi7obfsNvaqP8DOAw4i72+V2SH2ZL3FY2
ndXc3DUh5uJCfRBE4PU1uVjKzM9mLg4zM2gKuK3dM3VVKy1wi/qOP/zuTjn2i2Y+r3q/RpUkIXyn
9vxrqwmrtWiNrPFyBRutvRwnob5NhXFICgdNkr4P5fzUVyh24+mYgqxHyVsgBDM/LY3vDQYwFQyw
o1x1kF6AOsdWKw4uXjEBjsnLkE0gL0aQ3TnIz5yRl6/0J6k7jwNl3OIUF5VXHbEKNmRyrUyLM0rh
HHe9eZT+f1SAnTp7NStTW1T3cyloc2lY205uQzbFpFJc6nR4zUL7fiAxmmyXQGEfpBXV3SJ7ROQV
J07xPbN/rKosyCf7RrbE3byM9MdK8Q1lwHzliY5fyNihfJmeHYrWTdTlmtdb061p+KmugTlkQvsa
3WGUsmJNah49Smp+uaVEnKC+0RQCQFAvqxEBUsld1KrIFMXWdLGBWzFGdXXkBM22VuO+D3n+lM4R
myruNVLZ+OTDbmVKX6rkzZjqfaqB+h9C7DvLrVSWYKrnz1nOd4DAEz7wDEVDj2u7HF4T8DcOSuq2
NN7+v7A7DgQcwEqqqVmmaqnq38zWyGojsy3V/KCsJwb5Q7M/lk3zaKYOTxp5nee8Uv4NZr6iR/8v
CqFjYj2B9K2CkRKEsRh/ITr72OhaI5vjQ1cm1BqDPfsduu7HDh3c3gFvT/RT/FUT3vMvkKG/YEb/
84cdwTs1NdXQxF8QPVAPitEILWNAGYmfckriXb/o0dc/f6biL1bU+mdWRDvLTpj1NH9/oVdlUndt
VevFoTJMYg0qo7AXuoHeKSDThP1yiuZmTreVaORHiRCZdBxiVM7wWNhf2cUqsGoMq/wF+VyeZzmw
8FYSdAdk22nIQLocowMmG1DgQPwwv6fCutRRZ3wy3KOSEJDDfhlDOw/CTp1/4bT/DeP6z5vTbWCn
EMCIC3b+AlPhCykgoYXuXpD/XG9HFSspD0E+ovnQ151snphvvVbOD1qL7QJ7ZYruyCLYTvP/+XP+
Lx+zDY4MQLn9Hwaw+N8QJcsSxBzWWXSYezu7Laylz4PN1Llyp/hf/tRf1Mr/vGkDqiCtOQGzhvvX
NwrIIXXSYiH9UNFxSQ69QB7VAIJQJB2Wbqvi8M/vTfxNiFp/Qwb+fn0NZF9pnf/7zQ1Dn0pHi5Q7
tZjUF61BVG8ayrDv42l6j8uZ21jtuqHyE9OqvzjQq0O3TKsXsuoG1ld5eMuwbbNRyq34G3mi06N0
C8mttqcBf1U4FWm91RFGqV5WMyqNQ+IyKEvzpN6KZUH69c/v6C8C4/98hLoJUJYgBZDEf32EbCkh
rOZNcSA4N3pUnSS8TTmTOmZDkEbimHAFQkDFHZWXFXk2A7HyX57+//J7WZ95yzZt+Keq8ddHyvxk
aNW+cfdT7khk62woDPSXKutXRrnh+C/Ezv/y58h+F5ogyRXApfbXgxLqkhpAI0zASVpxLE3JmC0n
aNNxyGD858/2b47Z+mMBz8+HC3zaghP6v38suZ7nOO0VZV9GhU71kjBRJbHinS+a3DmrboMsq6Pn
f/6j//X9wcGHogv8+v/h11IfqWZjJNmhsic0qnMymM//h7Lz2JFc2Zbsv/S4CZB0CuegJ6EjUssS
EyJLHKfW+uvfYr1BVzIDGSjc0QEuypMMp4u9zZaZmQZFgU4q19TPRzPPfYLEidnkXGGT+cBqi3qy
ZeBKasCqfSsjoqcg/qW2GvsL1Awm99AZndpZQlM/vSREc4f/xJheLJ2CLJINVd7XlbtxKIJLgqiT
DuuOCgcuF7WcSu7dtiFPASkIXDZJ9ezXA2bnCdQeh7lVG9j9f0lvgMGimGb9QMbnyN1QdcmlILdz
L5UAAvZHmy1KX6LEI29k3iQoojQ7Q4I1auQLZq6GFGya/v1zgAziCDgM0BW58L2fNF3mApypKnVy
xp6mqxG9lmnQftFSNTx//tudeSgb6LAJf9clRcaYp+/Pt8cwU/X/+z/G/60Tp8JURdg4Ze9TyvJ6
L9B8UJzygy+fj3Rud6LqysZkuUxN5w9476+hzBpQlN/rUGCCIqQb4ciM5iglqnY1AMFzN5gm5Veu
i6A42xnn/ugUbuC+4FH0LoVGnvkqwSMSoSCk4/JVLtab2OuRV9BHOpDarG1aGbVbr0FYHanyTvDK
FeWJf6NUzouszZbBH87mbONKev+mtdr2bY50GpO/B8fmm779LcxMfC8KmKt14Zs894CSdUcwiyBz
uovf1aRiJLyilYc6KPSD7XvOE8cQ6i92hDe2QUka8pFeCCM6sw7MREzOLzymY/5ZJ/76hUNL1Pzu
PTl+vt3/mvrCibdFo2BseKn2WvimU28+n1SLEakWebblOIw3/5xSLHYuswB/mZoEg5ioWUkFSR3r
PtFFdOr8yHguDDBlnw84/4N/nY/nAR0+fbibwmb7dxdfZt1VeIWILDuNY/QLBxV9PCTbwaq0g+k6
d3MKr0jEt1QxL0GZF7/on5FZX7HaukBO7WXQSIo4aqL/EJ6cngaModkDiiWcWqVTOns3pTojXRSH
nz/uYnn430E9D/G8ZUggrwsoeVcPde3HeUBtsaYiPbQ1t+bJpkYUDe2FQJtzDyhd9hBTQvKAb734
QGTs1xWJnCcS1zT05Hq9aZFTHR3bSk8ceqicuNO3z59v3uiXPyehSrxPWssubO33Y4aViMHBofvw
8Yzf5kWW1RjlB7CUn49z5j1y0OShODNSVhOLU0Atsrak5xGemgkp8SHpRvOlqolgQKiW4I74t9Fs
g4Aeh/gDDlKSV7oYLWFGZkHA9ZVWY3nqScjdBEPh3SWRsi98D2deID5T3eSWLlFiLb+HKokGv2Da
n3RS9u6hHORvherVhYVlcUCdpyGnUsPiKMOOyBx5/zMFXpdxS06jk1+7xWulkp/DpP/BKuJnzZP0
FVVMhPScmkJEm/XCEe7PcXAxS1i2TYvzMeWfDzdxTdBnG0bXAzgSJchddbI5oiGnqYPqrW6a+mdV
1OULSBHzFBm04boCEhm/bHs7lZZCAd1xfK+G4sJN5NzLN22iTbj8SM7vi9mri3QMBk5Rp8Qv8xfi
CSzInhNWmn+cT/PrJ/Xpzy1rPsIudstWyDyP6jQ8cXcXx6xGy1bmnb3nRXQX5tO5D4VMAKauFGTz
LkNTnSkRwJNldPJSk4pS41Eu9uJpE7uufuFnPbN3uDwSKhFXwAWRi/WmoTmSZ+0YnRp3tu+HfaQ6
RJkFnXUtq8ybnkvdsP23L5M3ySbF1Zi7sc4teDGRrW4YmioLolPB9fJow+U5UMSBDWcK/8KbPPN4
81aM7svjCsLV+P03Y3FYhMxtRieTxQ/RAKm5XcihWDWdt26BiF4Y78zOyCycVzmWOP632BmpXcb2
gBL6VAXZsB+kNbvN6DIpt4zWc3bsYxB62lalffXf5y/13JPONQ+4w44t5J+az1/HDmsMO82COXDK
W4soys4TG5mI8MrXjGpdS/fl8+HO7FMcqEgqnOeNzeHj/YsdB1NLwXBGuLdRrsh8Rg1PSbnW9Jbg
0DZ3CfJVl8pjy0Ftg6OzyVZFXY7K1DL7oXPDkp841A5plmr62jYnjjtxCH99NsDTbIz7OYdzUNrF
3WS5ysxDC26vfJSubZBy8f55a+AwFKwm7xjG5IasiPjV4PZRi77wbSwX+f8dh2RDmqMmodyLCTv1
Ia17rwBuUCjnzY9tge64ow5gNgGM826sjkB4sPygqqWRUweojT//Zedf7u91/s9fYPOosEIlISiL
fbOsXDG5fqSOJCWgxkak+yA1dBM6rLOrz4f6sKfMY1nCMQxu6Rb3gcWaavc+DV0Hs1ye/DfqYb33
4h6fbWTQJCrsV5UkpDq6rbbuZ18/B1kcF5qqdlnnEOjcS3VD+uaF519Wtvh5MSYzsz3iZzjfLoM/
HC10ZEqQ8xEWh1mQV4AArsiaycK4U9ZYAGgx3xvg9ifsspFT3sL8UvarB3fQ39ktN/UbWqHWfdqb
hr+G4ZP5e8Py8U0WZdHc+EETGwhWJrD5SWS1DcSoElsK1YC2OLpCw+rS5G58sS567oflVjJX63hC
d3n3Ul0WcKe3o5NddPUPbIHytnP69GdgTca3SXbq2Ziw1ImoonaaI4S1zGbYFh69r6IYy4NfzsVd
WzQWOIvaYwHVe11sRAqAFXWjbv7qWQd23ojLDEzEhDSacu8aXXsBSs6ELIsOwk9vKmtSu9CjILSq
hjb41faj9rNLtDgnr6Aw9dNAwDMC8Fx0JzcXxrENko5moQ+fSEEwqVYlQrRbiuPOFQjo8TYaaSwb
5tzSJgaxAY1R9aceJ022lqJXXx3klkcZKO9GmdnwrdED+0H1wK0LsE9om/tUIJXL6/pAmQqNO18d
Ro6ybH+MoZPusaWCr0hIHP9amRloLZD33doKwUdtprqoX3u668Y6JbPj5ILeYwJ7dnJn16X7EmaW
uJ9cN/5OVDXpWLpBxlfnJDqnX4N0s1grzachNACLJrFdQi/2dY6RzMyD8AK5xhHvfzedIL2OInjv
mQr9TeYYNfosnftdOZY7R7bdy2AFfbtu6lxO9L7QFXVQdN4yo4qDXSImP/4lxkqBEWxqpOM1DBHC
O+hLmimGqRVwZaFuUTBSVar59cyuxIltmijwL3zw8we9XFzmgrFnmGTjUQp8v4y2bahyOdrgaZpB
3Hr1No++jrOL3Yvoqsqpiw62Qwuz6ZPoaciHahthcwGy4hkXdupzCy03OoofOmGqhIa8/0s6lIa2
GQLKqTKJlJQrJ6hbZ9K3muaF96IZkNy6OqpGiid4UrzuwjJzbi8j6sejv8VCz2r7fnzF5mFYlU98
qCO0HWxgba+iXCM5yXltJPxPqU//fiWysZ8QajSLgvE7LMbsaGzlaWX7Bw8q6cFTIZIxkFX2znND
aGGf/9bLA8m8jHoOBSx6aETdOYt9RNZpVVgN5/Kg4BdeVaJHto5UPfndhWH7KKOuvv58xDMLHOdz
Oj5sJX86eO9fqab1EVIlCSnIkESfEwIM+HFyXvosEheGWp7zeDju5/NpQApLGMsbn6c0gNfaGBHF
oEEaCPGC/o4Dh3DVNA8ecegV2ylV+FIdUV4Y+txTGsTu0rfjNkhJ4v1T1i1FGT8b/YOUKHSv6XXF
3q6vAjGuQ71EsvX5S53nxOKLBajH81JsMbi2zz/zX+fK3E1E4Hh5fIyyxD+Rn2DvSyXR1n0+zLmn
ouQxn9UN6XAreD9MPyjijYMmgsqU4ZwZRAJzDHOtEYf/nGvHb0f5mlhcxvO4gyyGMgSRRpWKoQL2
+o2FdIKEkQmFrBIx+jCcY//+aPxY82PRTSYu5/14iCwVfXhKOuQLEKeRpMJMdl01gQUYHQ3/wL8P
ZxG9TnaK42IQNN8P53tFbQ8N1qAoCJJkvjiiSPd1t473pVWrt89H+/iVO5LXSd+KKzGdzsV5VVeW
3pLd4B7Svg8OspmeLCR98PbhbgylEBcu+8Y8u99PR3pzPJlFSgSxocsiCD1N9hZLBqd27FIEmbhT
OoyUI6cWcGcweqOU42JoYRedC+3rHBL+qg+6l88f++PqTUuCcEDTJAxIfLgOeEnV+3hn3GPVZg/Z
gM93FVdCrihlq9swHagvG3DFdp+P+nHPejequ/z0QYhArya6bexdF18mSSbTTZ12ljqkrvKvbJqy
wTaEzvscT1O4k8BHL/wAH79TxyP5mgqQjS6DJfD97LIaVQeVBuwJnxOgFCn1+sWAnO9CTtSr7J/n
MvCVuY1vca+j9LT4VJu26qOuC7gfkO2+RdUJPrsY+r3yreDCgy07Mxz73431Z+b9tdCF8Zg6kUBg
VUCmeXC7FHeD5k7bzkawXjhgzfCjoZMge2B8c8i7hkqFtfbzX/jc66VUwc5Jq8SylsniSMOmbvRh
tkIdI14eoMlTbSBLH8bmUj3r48LO8/7/oZbrhB3qel52sCPBnjV0voivRynF+eDCI535VGZ9gGUT
jkaXWS5Wdk4HZabFUHyKdvjq9iBxo2oM90hL/X3JXeiqrjNn//lr/Dgm0hby31gmhKXTHHk/Sw0K
wlMEhf/kOvpzGVr92h/MmYsaePjxM2A+nZtcWObPTiAKBLRg6YvgGFwshcIIm06NluBs24hq009O
/WPkWatTWQRB/sBhaGiPbhjX2bUT4d3Z5PBl620v0zDafP4CPp5PHEoknC+5xVMb1ed59tdkHorS
EWlmtwjd4i47BUFow1XCWfgd6SA/AUHww0MEe/KNlvKlMOCzb4IqCPvCrN2S+vzz/DV6yaG7KIcK
4LpVQ2IOh9HO11rQ9F/sOMjMqzaOFMK2KPaBQIQxqGBsB/YLlTml/fz8RZyb5RaLNOU/by7cLHZD
x/AN31ExyfSY4b93aDcJYbTt9l9rmvPqwS2JYy7xg2i3lj9+MmposAktKrMeUpyRQmmRWX3rxYF7
4QD4R1qz2AM9un2UKFCpmdZSExcnacAJygqOaUREL7Y+qZF4klfuz1FWkuCPGnbDgOT0Kggj9UiW
wXislTE+5A0N5hr7OCaBoGi4TZvGd1mQAnKYclK8enT/m06lzkuZWDiR+tarHui5m3d9GUY/VWdN
9qHuNECDqm605BjTFWhfi74pN7UI7ZtMTP1Gl2ZxO6m6Q7jtNMF1mU5vONxpBqTYQdeaj+egcczq
SCXH3/osebO/vDhwI5/gHXFh21oirY6QOE1/phvhMy5oJ052m8LMH0RwNZU2VvHY7kv0lwbHtsHT
MYVhopjzkrTkWuiDca13SXm0i5k0F6JPh0eRoh1PSb9eccN1vwFGTm/dpJHfRnQhe89pqytNFtoX
4c6wyoju8U1fmsE3BSYRJJImuUKboo30C0vkuUnKkYbCMYco1uTF5OE0DbcXAhkAjI5YoTKx82zV
lUF9obn4cXdBl8KNzKWUOV8AF43Mil4JwtvKPWJx1l+oJg8eSBOH1C1lub8///DOLAIYljkdIb6x
uG4uj9m5shsNMGOKS9Esd0RaoZMtWuc/j/LFxsxb8AFjER2sxsvWhRXkO/Cd4YUD07zOv/9SiE5E
TonS0XZppi4WoqkpKUXEfXBqTIqK2C18F3oTMyX2y+DAnqrF/7zz8NS2yftj2aN4uhixatto0OJy
Og7ehNxWmNBjIiPvgDoheRi2KRCT1waX9vHz1y0+ziFkOfSnaMzbrL1/qpp/rbmGDOPAHmrrOHaw
cYnkhaq7LyzZt9sQgoq11acJ72VdQAx4DWX1c2jHGKA1Uxu1e2CBuUpTPGdbzBQ6pJcQmAR0mSZ5
GFPUHPtMUEs62nTbnpI+ix9THdfEDzpm2nhnWAluwcjocOI5/KjwXOO4N9epw+988srE/VaFjnVt
1OBB92kOAaezyjTZZMiMoakB5P+qiqRPL+yCH39+3gkFCLpos7RHLBZ/X7cyR3i1OtksD9dKhBqV
jhasHyAsiDfk8134kM9cTxiRqo5ODCzf1/Jy3rqubzdu4B+Vj4u2colzcAzALROZgPgqO0wuGO13
MBvlfpICdb3PnaVKPe3CfJjn2WLm68bc9SZW3EVUuJiHPO+k6UkxHrNGG39YUgHB08tXLa2CzUhJ
bK1w4186Qs/vczkojRbJx04PisL9+32fbQDQRUBNzdIabKCOhXWC1oGz791EX0sHiFTSV/cSY+up
NbySyK06eMCF1+yisHAfPv8kPn4RfPy4OOe/RXzUN1Z6Yvha4ZPYWqWFc9RSDoVrqmqVc+FX/7is
smSb3IuobOqIcBbvWlRmhUWFvJOh7oNbHy/lm6Pn7U56oXlhRp8byqNnQs9W5wiwXMHxk/Or4/E+
Zq4s5IbL8PArZ0dXK9A2RMt9/gbPjMYpelakzlIbCp3vf0+tk24UGIT7ePUcKllmxTEWof/syDi6
0Ar6eLX16LYg9vOkZ1BGWNz0/BH4UAVj8IgLwv2vVA7irDTDcIFl8tuQaGI31taPOGrpUXuEa3/+
oB+Pyx5LNsd25gtfy1J1k/hVPTpZHJ78FkBnUXiC6gmlc7NT1SqOG3K3nUS8NNAGD5+PfOY7NQVB
9haIQp02/OKT6fy+LKyYdDZu8aLY94hkHiaccTd5nFJEkHbeARE1Ome48MhnfttZ9kf1AqkqSu7l
b+vS1ShLFgirKLpNEkSAJPNiOHRm6F4Yyjj3ejl3oDBkKE4g84//196koWce3DoNTjkIIG2TlW30
24qkdatMkVz5hqyvah28dpwRv3FLHmryRJETT3TrtA8ZipIVfsE8WXnW2D5XutGH96BtwMV7qf3V
aIga/dcvmrogx2vqq39m/rKNb3V9OeZhmxxF6+h3dsS5E1MYYPkC/83nE+DDHiXoMyJnE7onHUN6
izOZ25sZsSxTc2T3rb5mudHoK6/kHOuZoViLLGwvLItnB0QuSDGSZdFZnsvQnqrGqGwyI5wqgD5W
6q+lBWS19OFcTIFlXriufPiy5wdEFMVlcNZiLSu7gZxqqyYO91jXAHbEkAR7fIfOzs/S6d5AzQcj
l/CXujK+uZ4Sj5+/3nOj00lHC4Y2a+6zvJ96KsTQ6jtsSXBHixuZQPnFeh/fWBWMMo9w+xWYn+KL
OTUYD/TGOH4+/IeZz8NTi0XJR2107nu9Hz7hy00bu4hPaYICZZ85voOFcYJCZM5AAndK6odGT4UB
v3Ygrufz0f8cN95tyLNOcm4SzMVgU1+Wk/xa0hE0SGoYSgsHcCf6GNZDr57MAff+tiyS2gLiAw50
TH2BPy0ByNS4JkCJmjC//+rQnL61uj8kEIpk973oirI/IHDOo8MIGOchHSZFVF2PaXVbgos5QpII
X0f0tvlOFCaA9sFDMLlOSulD3OEF/WgIGbgrzK5Xq5x8pW4DOxwCPUjv8T+d+i6nzlYfyAYD0w6e
IKxK3EZV7D0EiavJJ3fIore8jabnjmBqdw2isQwuvLdznwhXeRuDEOdHlFjvfzVNw7UMkKw9gvfX
r0NPNU+83RIOkalp8WYYusK7MOSfQvnip5qrVWijqVbooALej8mHgG5wmua8Wg/7SxzxW630KRRk
YYlu/C58bfCPE9mVEEitSgW70KiDZB2kYvZdB2Utt1lrjNpjbumzn31ye2+tOZx+E5kb8R7DW8Lt
OEHecOfGwOkbZU/9AfTL4O4bw9LmgNe4+NkEaXofmq32y3U1nKmcE/mJWzsFA/v59Pyw9/FxoPCf
T2mGxfXXev/InQJjHkVQYXz4l1ieaU5Aow/A+dTehimdreoWGO/ng+Ie4J9dvmnEpy6iUFZeRFrv
h3WtDqubh46yawGfiWG8Vwap2y1eTd/aVz1FunYosV+EcxxAcwUn2VhN9Vw1M4wf3JqvRw4JRCNu
R6PZG1QO5mBox0DhBUe3JHisua6hpreRAgFQylOdusfcAIWQS3wMuk9PuzoUZFJv0spxYCcTP+1C
8Kj0J5lIMIUCZMOE5Twt+kOFCQICcHhltgCZRuO5HgzwtOHKS9rtyE4YzAiKqcp2Ve291PC3+tI+
oEzaV1BDZ8HlHo4D1Qs1XPVecVRZ/lNFxHtMozrQ4Ydzmv43xfNZPHhMh/wFBP54y7/xIGyPIlZa
8CdMr9PkPEiZkegpNrEyDOIxO3FqM+/ekaI4jBFn+6ybl7G5KxC3c8hufJ265W8zlC8w73z4pmEF
FNmDp2EW26BkAUgBtREtZWxdEgdlT+5CMvhQjO2rqGyOk2E9Uug51CQHrkANentrcA6aRyKSWwxP
GO/AK7jDGK5SjVCMJOU0Qwyl/1xp6W2l5JUX+9bK06OXKIawwwQjlg/6zUA+dpidDG86orm48lId
izTxpVFQQvZN6kcK1rtejldFY9wNQUioCWXkwdD3xmAija7Gr5o+7RTuedmlWLXVbevqu6od7728
ONopCKea3Mkmcw7e2O4nN0w2WK2OljN6mKNryKpD+aVyyKQNLWBDZNJyRVlhgSpOSpMIEwmzJsDx
qotNSJqJpl+rQPzQVbfB8e7c9lG6swseKZBEogEIOcb01ktyfPU6eGm4Xx88kR9jYu1MLzpkZnqV
WOSW5cIEjUDMasSUEUb3k0wYLL9k1h/DgLRc3CC3qrS/5x5ULB+2iOt78BWdTa9lt/gYNlXlvJVN
ckOH687shn7Tw2YNO8dlJwtIMrHVgQtexfvKTm1aXRHAszJG87WL3WLTVQ6wTf9Ut6zauIftFJZS
WlSv5oDmBovEdU9QArv4zgqG7Bh56kvf5ld+aD1GPqZvhw8zTK2vna39Cny1NxShPtNjlmmYDv0H
i5olcF4jwtKZ1Mc2sd5Mgqv93prVnnTqC++W0GswYyaA2swlaw5oUeulv3RAX03F5bAV7oZYzcOg
2mbdBlxhNZKAEhIVqqTtNnL0SJisdzIcSF3INhVsNxr+BokXBICJpiECboSPEIwlUeBFSGaXCU0Q
i7fC+d4lR2t4m2gEELB25P+4EV53r8Jpzz0dcBEg+Z4k67gvf6PyO+hd+zxV1o3deVtnKt4QpDzJ
cPoSmeIlV8F3yx5WfOWP8eSQq2f/ADOzcVBEiVr/Sgo8gPwArlOj7ehGwBElqVcrHxwFogXlzY7O
z9aK9a3dhMeGtPNCmWtSvX6g2eg3mLJ/61O5S4aWoBQ/PQaK9Fl4gtwn9vlUvuWk5wyVeWrzFh9N
Xe/0ygM510VfO8pTey2vjCsfDH7p6d9LsyZ8Navux1i760JkcdAwNwO7KdCC+Lsh2pcsDL72Xfyt
7EjV4Tiz7utuX8egl7Nmaxtg630k3WKEoULisJVWd1YvX7zevKFhl0L5De6tyrlyRkKASxk9AyvQ
yNLV14ac+IEyGu2NO1PSY1aQEHqx7vRXiQYIgQrKptO9ox/EPuSX9svkzNLd2tiWhnWvJe66MLN9
pHXbjgWmT6yfRp1f24rY9LRIf2dNc6LAdyr6gd+gXFt6eGcH3dvUqaeoqK/sgf1TWeVVBHKFhNZT
4JV7aZL0SyrngXPWT73xntDOrGxIyGbRVIQA0ti1Wv0qNmiZ1NljFE/3wgeW0WsQobtdjf50NWUz
1AvorJ+9dP10cGRRbZDHYrxx+jsdr37ZkHE2ghLSrEDtfKAfygh3TtC/KagpRpzfEJ99b0J3QzbD
za89tKYByErcQCf7SZ9g77X1wQeB0FRkctnDUxsCVA4hQenZXWL2LhDr8juh1tc5sVlri5+qbeXa
7QFX1jFgCJfUr1F/TQ1CZIfQ3gyRfpCD/xRovI+kex5G72cGtiI2y2996n/zEpzR9vigu+Vt6qm3
Kp9uktR4qVqTaJNwBKjV5utB9OY2rvKdBdpho6HyJ/b9C+w40FNTQJoKWYtaYjP9h304TgeRaL8J
V1NrYaqHvJx2tBfWRkjkfaWbpL21gOdtaJdBBJU2A/7RkGlBNu6vRpk7W+kbe9ZiFR1RFkke3WZZ
ckChBarIJryzPVU95K8+X+ehOko/g7iebUUXkq83rTSTtVWJYJMb3WuoMe1srWdXJr8lbsE4I3FY
daGZbpvOecpz84l1G1rGcOjbHu4VDjJ7Kjcq8q4GnRhGaWsrO25PUefX0P9bcMz+li3wZwR7iZy6
b7IRxYolQqy4ir1B43vNgfEFY/NYezkQJ+c1paHRQP0eE5by0RZXGbw0tMysxfReVvRxkHSW2q6t
tFOk9Y+2DnBw1L9auXM3WgN8lUx8o0QBZp3NR2tSE9pEl2zp6Gw8eIW7poXrL/tVVbIJKP+rbN2r
tHXvyj7YKmVtC9Xe2Rmp6x1aTR+kV6RSe5/Y7qupTZDNfcJOS7C+JQRn9kzN6UA/UmddlUoHgAZq
zenSU0U0ht+R++Gm094AjY+J6NTk0zaW5tGIivvKKFc5Uziy0p9z5bcOPEjp84G61oe7iQgfsKbr
nFw7V1XfPZceeO9vJngsUxE86ETB4rrtN6EHqK90CVbxiqtS92EgTTHMlpwEB3JSlKZde9oA0zqA
k5VMm8xAJk150LqbhH1TJYCcTWDWRJc86WNy5TZkIAKh2YR8K5h/v460JCjd/UYw069HtyIBWL9t
Wbcszb/NkmFDbCls2XhEOKztpt4gh6E0n9s6/2XG+loTyVNMxcYfc24E5k1bN1flHI1XVdelGvet
KuEsac3aKQTB9L46WVb4y9fMY5uS1DsLa/1GrCFj7poUjp4Mn1oOb5EbvhqcD6q8K1Z636mVHpUg
y730ZBD++flp/EMVar6goiaxZoOvjkXj/Vk8IyXCYxGi/FW6xO0K1LwKw8S6Awqw/3yoM5c6RM9k
ClAQBlew9IOJNvaGum3Ko14IIL70EY2bpGddEXAh1o6T1ReuN2eeTc5uV2SCtMI/CCDrMRakzwtu
dE4ynZph8FALmQlh6rZ/wRp2ZigKYrg/uDeiq11WESnhRn5TtOD7KXIfypbNO5oqtZkgtW4/f41n
KhrUUuRsbDWxPCyVBW0DstVuCU6uBgP66KBNur+SBcryfU1N706YuMToKqr4Wz8Ll/+9MufR1rAo
5ZC44yylBSn/4mjZcX/EclceI8ryxNQUfCopOfSfP+mHZo41u70MPGW0dOiXLtsZsdaBXdCm5ESw
QnjE7Kswm3rYiFgkCMXzn5uweSD9z8Lo04ePYUfYaNZZ95//Gctb8p+/AtWqO9ulKJ8tPhG2bDuA
eekd257IDXpLoCXHCI5uPCZbc4LaQMLipav5smz2Z9B5QlECMbEzz3/UXxXbyIcTDCUe8q8oCGNO
2zDNNxkRJNdIDLJglSD8RUiBNwKJSU7tekNoUyQu/NjnHp1pNutXkIF97ItPgg3KUMmp0Jrmque/
viRF2gCYHPQXfcjJK2zYUj9/3+cenRUJZRQObsZeVCW45ngDCeQthxW9fLQSLKOdH3N+Lkj+xOwo
N33mOKuCuuZV5fWXzMbLZWp+8xSTdCYe8nKqFO/ffFtXyNEhKB4cPSaXpCt66J9hH74EekcXN9Td
i9/UuSF5UnR2vGdswIshxzrKe3M06b2EHbfzRD46o9F9LV3CzieyLC78qvML/Lv+Mj+hhPxDRdg0
WYzn+sxfc2vScjOpUE8ftcqrjvARjXv0f86lXuyZYVidkJzxYAbr/WKYKnU1NSYsuk4xinzDOy38
PbEe3n+fz5fl2svjME/oMRsW7TbWifeP09gOXplSqZNsOLkGiN4hIPVFdkuDmeiFzwfDbPbx7WEy
/iM7xwhHn+L9cFkXCrvs6aXoidQblEbDsFGJhjoyyUBYp3YxcOdh8ecqoEjfTS18uOvEjpJdwply
I2uZ+ztCY63/ZFp6w9oE7s05zLe+JbqNhrSoKP7qBg6+TozGd+XY7X2b2dxAaNv1265SxcGSRXsF
yYHOdjg01n9eR9wgQPO4Tqkv5yM839xpX0UfivueZIKDtAvtFES+9lBbnvUoERJR48xdVHi1a9Un
G9f7rq0DgjS4htqgUMrsiso5pO2hI31+4oP9MTRG+yIrXPjrsWD0lWUHye8mC12SyWz3uSxRFo2B
EP62aXx71+iIHPc5JTDMx6X4MQhJarcmLYp0BKaNJ5h1UU+GLKmQkL4nlna/R90JicMNYmB0aTO7
zEbKYFUk+28y9SkumEMlfzmdVQPosEZ4krUdE6UkEW1OWWJDjHaCl6n1/Sv8FsbGIeJ3k3tlteOL
59Ts+030YHgV7DmCYn+FdRTbu6FMm+e89scHiks22Qq25jkblOO4++LUqI+mKf9kb9smvHrHiX6P
Lae8gNfgboKyUfdZXKXfZCu8HbYdwrtBYuvbIG6g7fhW/9xzf50PzTgoN+DcQmcvKaZHq8HpJi5V
Du5xnxLHcRxRtrxKKvfcSKDXNTDAnmsydY5uVbb30DTIR+/x6/C41jGyku4B36kkqFrY674x3ZPN
LnifF5zgndAaTlpotEcVpmkGikoCUsLJU7yZWTOkD6HHEXPjtVlMunoQVs/t0OSEC3D3ofRt5kTq
tGFV15ug4oK+9qeB9CU3969lm2vFBjnXsKUaVT4QQ2A8BFQL8m2bdZNce9jkiYlLZPql7kVdbHNi
1iCn6k59ncE5jvaDqEg7Qu+iiU0XkY62snGrkGxhe3eBFhQHZ0gn5KPKp1IWcMsrbX3YY69Ivpel
qh61qe2vDctLTpmh5tzMov5li4Ek9zHtCOEw4OQnSUoEDU4fCPiaZTfR3g774MHrs5Gc31J3SX6R
FThkdnHnqFpjIPFLc9MZw25ciTKwXWDbbVFvC/ya2xFUbXRN+7y56YfIqU9CQLNsc6v4joUvIGbV
7Q4dM/9LbndyXDmNH0iOZkFD8JdrPHi0mbDjcQG9sasq/66CwkweEewW2SoB9dpyvXHSl76uvGNg
BxR0i7bsbnHsk5JkQXw31soRUUyul/APQWyi16HrkNvPhSnbHrZgR6KyjRY8ePLh51CsK/WZXhr0
/1VESG0MqMeQz4vABcLa69PTlJbiefRkcopnP7ZCBTqjHQfyx1MzunILm3Z/mfc1te2CjO8wce1t
444G6jh8DmupBu9kpNROulCO28AKJiZhwy22k8kLipJmWqFvCIh18vtnrTXUo6GH5bQhmM4glaHt
7BXkfG8FGIJkGpGmkMtyk6u7dOCAwX5/aFFbkl5mAKBMgp74Wdfr3jJfhncMRMl0JAuJqVlG+bXv
B9V3xW2MYkMfTi8peTXH3E37bD0QR1cdxlSpq8o1xoMsdeygrWrH9KEdKRmtLIKAr/+HszPbjRvZ
tu0XEWDfvCazV2PJkmzZL4RdttlFsO+//g7qAPc4qYQIn137oYCqciTJYDBirTnHBMOtnTwVmLNe
2nxQNCW/8cy2eAnTbjbK283JoiV1qgFavgZELe3iyEyfnMRyP9nkg90h+rOB8vZqfFDabDpGBEbt
g1bR9plBB31TZLb+o5UcenrFfC1aJ9tjepnoNqCzJz8hNxww/U18nOEvd11WZns0luPOdkaQD81A
rH0cG+YzjZ00ItBET6iqhSIiEFtJ8hs7hfXOSdogzNkpYAWquRNSNcD5Gx0QYoqz5sjU8En2646Z
R3zENgdco5FeI5uzZ3Ragd6jgY6sJOUA3xY3PeaqdrKLrVk19k3cxPXegR/7aWgUPJR9Fd/LzHHO
TZQFr1Fb81FogeHyWmAY9on7oE7VWKJ0fJnE7taNe4hawEdK32ZjLzYVuuHncnDMm0kohC+6XXDX
qhrgZUPh9nUI3+rWLR/ZlMmXMO+bW6cJnD+GI2zUIC6RYvTtHs1gxJ8IBVj/KQy1PapEGPo5Otkv
VDASqt5JUBM2WypUMuAius9TSVuGjBsaNZobcnKgxQZIE/cBNUtjDQ54ZcuArQrEE/oklGBLz0bh
9VFRN5k42zG4N2BEUfydUw8E0R4B8Y+PdyhXtl3zaQkFvDlTQpa9U+aVBi3XgqUVD+IHPVzt0Qrz
bPfxKNcuCT8BJ1GPIy89xMtdEILG0azTAXMhVX+A0b37KkZokhCY52Tcfx+Mpuzs85v98N7iBBZg
qrZir+CS8iy4ZWLVJ77sNrwKhJYfD3XlxMN2lfrEbE3l9LnYioeR7mgi0rsjjZ/yC/zEZEu+UXIY
vaD67phx/iOE9vTy8aDXHhlyPQQI/OmIVxc75YQui8w41p9o5ym3VmVUD2ZYdN//fRROU/jpdcoG
OMYuH1kQR2kxTUNwTHIXeGMqm9SfgpIi4MfjXDnN2C4qOC4EIwbmtMtxjM6aVJix8kyNOom3pVDV
l4nH9RhhSc6gcCfN2pDXnhonGky885bcWpLq4M+wNY0qVPSeLfeDBxJc10KbQGTU92XU7+tkGFaO
qW8apMUxCusd3VUgMS4VtPlH/XWMKmNJh9uNxTlMSBdDPSCO+jBIdvnjd2icw2ZCFutLpR/YObWE
ESWZzecQvsBDp6vpXtPpUn1866+9lTi+XKou3H10L5c/CRUwPimoCWcxapRCmm7akxlgHXTyf1aG
mp/i8uoxP1BaM/AeOuZSNmX0IioLajNjNeSPBUUoH187rz5E5x+DDN2tRNF3aC0o2R9f5LWH/ffI
i9WgDpQ4IHY2PxceSMtN11TtcXRKuoDpVJVi2w9aJ25svlmvHw985e6ydiOPn5lWGp/yy7sbUwAQ
tmqm55F0e78wOBsQWag9ZRVc9I+Heife51A7a4dNSokGPmJ9cXsHo9TayvLSM+xjxNoU3Pa60v9x
iPLbdFZMmiRW/l1fN9ENhjGo2f9a0ETEzicIOCkrIRq8xeSe1AhCjpfIk5BjRV6lYyMqp1fCzsXM
wL9/fLnLO2txpaCCNRXlEgq85WgZeQ8hrSnnGEk281DQMzJiSBokM4uvOJf88XDL9XYejnwnano0
M6keLG6u6GyAE9mUnafCJGONzSqJSlqTlt1KBXo5VRkIajbVX1xg1KGX3+KmU6rCSIH0yLotFc4W
Hvk5Wl+E51JV229pkjJrZebCu//4Cpdv5zww3mO+lzDR2AUsHh+SLzI3dVo1ZWU3ZKo59WF0SeXh
TotN2ZF0pk70N/quW5NTXnmUFlOGjY6K5B+y1eVLAtSxFngCUbyxIyVPI5mU/xKP9mMoyt8fX+Sy
UPh2kf871PIdqQKdUgN79COnU+cJZRyZJdK77e3aYrOLakejK7sZiTrfSaxgK52Ta8/2rwtdfrQL
zRtG3WjCE7ejkH47SdPahKVqf6q7yYpOjs5k3qZFbBTbj6/7yvRlmYG/RPEJ2MISsE0rtoYH1aDm
pZUsNqlpKd0enni4BllYG2gxiwYDT5o+IpZQgtZqt3UN/9IfgXblh3+/IvTfswqa/wM9upw0JiHO
42jNZJyWl2NnV3Fh7kY4P8HKe/FuXWXOsE3435Hm6fvXRxt8fSfppEXnqrORP4HU85vBxpnf9fZx
jOkDdqIiVMyDgITRjuQFnG2PH1/tlZcTsR2oYtPDpMLfLX5DZo642qR77NQsG49DZhID7NkTWCs2
LempEoCMNmnbg4PJI0JZdx+P/+aB+vvbPd8EJg+7NI8vC6rgyx8QOV3FLruFc22pGbGFgppCEI01
m7Mi9aqNZ00YGobYNb7UgwIXeciUyMcJmbsI5aT5RzHq9KGwwQpuY1MLsyMIH/IZ9ASy0jE0+7UZ
f/WOgaxhr8I94whw+YODCRh4XDfNCdiy99SpEQgi0hQKBIHN9JkiNC0wTVEyGED5GjH3+tjcKg45
iMSX36ZSpwli48E81coYPPQQv74Nw5j5XaRp51EbrG+9yxaPJMB25T2/spTS+fn/Iy/r9A2cdnts
c0FxNnAf88DOdjwDaq0DmaZrL8Y86ZZzYkaMwG9h38434/IWO+S/aXhbglPaGuVBTg5iggn9om7S
q21hFZF0imicDWFEfiIRf4lKR8oIumhrqwSJWIayka5i4jxDfxDo1ZqV8NpixFKKPXM2+PELFz9w
jGxShbLonBaEtmzNjAjQuyrmnLPionrDoL67FbwZEGdnRfDSdTNTQM2hJwHa1RPEvonsU1JUBhcL
LLOuqQ7CcUElB0qgului6ruD1VfyEIuyuc+7nhRDCIfR53DShj34Q7SfQeMSvIkQXBIwzH17dkpD
+1ono32fpENQby1Fs/pDoQXpDyXUgVH1sq5+Bi30FX9I1fyGmMwAKYbRUZsLEyUkV8zzJm1jlCFS
xY/Xh3fzDtTDvCvCr4eTjJ3u5Z2uprxtMvBqaALIlDEDuyL+zFYIYSbL9OOh3j1UshJoRvFEgZfQ
jZpfvr+W466CDm0GTXVCfxu2AAVjoiwSK6uLlWt6N70N9rDs2+emHrvq5TWZbRBPsnb1o6XwZ1Oq
sb6aHchi+irtYzuZzoqd6s3XfjGJmDcmqyz461n3v3R5GNEoDPBf4pxrWbIr+k7b2aFGapCnKYch
zuXBmXJqYQXlyY1OPXOr6Hl/zsBT7iF8yKePb7R25QawmHD5rJ5za3Px0WGXKqnbiv5YOJn7qSXr
b0elODgq5EHclq7i0JIyTb/3rHsDlway9jlpKUzkxuuxToaWYt/Rlhh3nhIxKQbl18oPvDIVbEgJ
3DN7TgxYykPqsDVzq4S7VnljTngVeJP0m6Tgw/EHkpyyT6vEabcxrRv4nV1JplWiDnFy0MkEV3dq
3/TVKQhF8dy3lvdDI+VRX9nOa/OHcfFQ2cbPDeK58QcB53K6On3tJBpyotOAQc7b0iTTPCRvisBG
38aWe45JQ4xR7MUWTK96kM3B64bwlPVNil6LfF6CJ0cyMwkGFMnKunXlCbNYuXA2eX8Roiw+kr2L
2CROaueIxyY9uBCcqHB2X8skdH1QTmuREu++i4xFqQpNBOIh7spyPU7KNs5NO4LANeVnB4W5r9fG
iB5fa7eI8+st4KroQHHL+T88htlEb7ILhl4CTu3yMVSCmBKc7faRzz9CaZ0qpdzgP0/mlFIN9AfR
CJs+VJ2HJgv17kajemdtXaiafM9oPJGhY3jKzzGwki8rs3j+TC5mCNWXOfSC1543bbG/bHN3EEUG
mZ1CFc2QUSGcVXqteUcaonpK6ir+lGk9or92JKEtARu2bXuv+fHxz7iygnsAcNnE0ZYEQbW4Qbnb
VQFWPXHG1VeLDcXT7D9q9YnfgfRbeRrvpx3VZvrhYMs5dbwzjlqcpalshUQLj0jd3VICl4gNKsF6
Q8/MEkm3//ji3i8UAJA8REjUuThdL82MU9H1upCteqKyGBBw2DpEZid6oKzFwVwZaLaEvqFzZsnT
4m2PTExTdZe6R3JxHct3Yy8t9nprZXLlK/j+cYEs4ftnuUwZCorzsvPXVzBPxslQlZZMD7NUfTG6
xa0aY2JJKA+tDPX+rcXdCzeYDzxuaW0pVIsDy6i0PAhPeiLaOz1NAISySrif6xh/HpL0xrZ3ztxC
VVErrKma3qb/5etBKWR2PvIj8Bury1s6OVMotdg8lhRECj9DIDpsnLxBYgktMHqUrkrzVsYaMjbw
I4hI7fqXamXTl7iR7W+PoHb6zKnzIPVK2+uZoW4/nlxvCV9//0KO0yZlfybzrI6B8HL5LCJnGEwR
UHhD7Kr9hooTnLWEqNupr8jeHbHQ2BsBliXCeKDwdSydlmRGTpQ/dbcef0qjnc5216aRbzWOeCiw
Voa+RywNstNCj9gtO93wS3RT99SL1s19b1Db366RgrvSQLd+pR1qQnate0LkHYOg3o2itfZZq6lv
bAKLyNeVF/jdlOA0yPsEImR2Izve4pkYkjxY2dcC9xWkapqT6QHjWUoqs/0dXUKws0KDiOR8lKeP
7/WyfjPX4Fgw0O2xViF7WvSQGpLOFE7+4lypbf0YNdrwANexewkS2sBN8V2hEwvinbiOJBq1lat+
tyGaR4ePyRMGgg6PcPGgC5LdVbeNMOCR7vglzPWse1UlInhUGl17m7qO95XPRvfCoUn/aiSZJHK1
Lb3XJnZMYoKVxICsKfcG0NdokyWBo2z4JJbuw7/fJayB+htIAVb7YossQ6xydR/Lc+oG2oEet7ml
Z2neaVa+g4jzMBr9viT6za3//PPAyDuRm8wwdSpdixtE88Zxq1ixTx4dYfrjbkzgdU47mageCxqA
K7Zapxlbdai0ey8IvJUyyXJV5AHN1k/qtGjjKA0vPmKDJcRIkpxxVKZG/WGFKL9rry33mP/sf6zl
MdQspWVJ5ACMR3oxlDQyN+yn3jtZwms+F9VQ+2le/NQ4te00RHlnRQKF/vj2zq/VYqFhCwOxauYN
8emcv6t/LfodnkzXnIUcQdlk1hZTtOpsjapcCxlavt5c25z4RbEJTePcGbocR2IuRpNixOfUavpP
wo3YN7cRgb9lX+3N0Ix3UnYh7Xl1Lf1n/pMXVzij4rmxNr5a9l+XIweo3zxC8WiQOSKGgJnphJM2
bcGCVjubmJjWtcL++ynDK+3RmYF3y3dmuaKg3UzTXA72CdNgAj64Dj6RDe7ehaOnP3/8+OYpcXlx
nFFmabmGFJrki8WUcau2Z3o0xC/rQfOrNgtiyKnp73qNVKkpmoINKolyZcVcDgqighaxaXF57PH5
lF7eUUtNM94FIs5kIJsCO1KeFBBazcj0U7vMfyqdro8bConWWtPtCpRddeaVEmAy/X4OyJdDd4bV
tZmmizMVAyjCL6VrNDczPnxnjiKHgZb91+pOczvmegd2SQ23Mexsv+c3f21ZwU/u0Q4PebVx4iMQ
qIOiT1svpQZrZpG6Ubxkje+8/Lpwr2Bkcjjgc0mxfLkTL0RYOxRwnWPRW/Ez7uL4PkJV9VDJgOjp
EBr3vWnHxgHjX/7FIjH3X1/w+QcgX6fqQFV7buZd3jFFSwvXmrT+2I+F2aH0U9tzXxTGGmrwfalh
Hojvg6UCgJ3BdJcD9ZxKrbC0xbkPgs9GbYh9WQl9I6Ne/BwxyRxJwo4/a7L7E+ip8lqaLvLBXNh3
ecT9//i1eKfZf7vtiMXnIsPb8ezyx1QF4oK29cYjPjGS6BFEHqkiWfCwJueYp3aCgt70nvS4xKxJ
FWBfj4rY5/lQays/5crLgojD5vnPW2o6xpe/xMTDGwrTBtZax9pGRaW0q4afDcsDifVKPZztpDLX
RM/vr5+VDhsN9TNATBwjF0891EN21rGTnAmMsolq1vSQpdZryJvvEryIsttpeCiwTcXDoS0HonsM
U913WtCs1APeVoO/lyiO5vQ53wCUc4Lvss1JRLa03JZTYB44X9Wgz4+JQIMWZ4CfdC7eNxRVO4nM
/A4d8CkoRXtTwwPbOKnRlRszV9Mbdo3u4eMZsvwq8Kt4HLB+iL2lvGgtbpBSoenymg4GXiLsfY2F
49mx0K1poRXtVMcpV27D8js7j2eaVL0oaNLKXtYpQBrVmioteXLNoaZHoSsWPVcoAPa/7ijnkfjz
QZqSqkuZenFlRVYAwAQUBGIsUORZ5I3h7lR28u4RM3xBOILX5v2uDmku3QxIeYF4NyXd6M04Nob9
pSTBKt/p7Rhnj25vhvkuE7gGN7T5CBY3AoSLK8/iynmMn0xXYxay8IFewm90I63qNCaivC+j6mhH
itiGmfGji+n3SEP509ThV3ro1Vn1unGnDBlxmEPX7gzQ3RmGT5H7meDgKqSLMf/jifJ+XZvv518/
bnEslkkbcALvwnNiOchqKvubOpG/NpLQRkNdw18qh2DLwkEU+ZQ3u5iqkx/h+doabrhmJns/bVnL
mbJwe/ic4Aa6XE00VG15WscjSNWAuFxDw8FXjPk5bBL3nnrrms/qTatz+fbSPEdBBXSZc9k7bG/d
9u00oi86KWM2Rae8KuA2EdmhFB01UvXLCDLnq0xbjA+NCiqlEGpV7sO06Ey/4Z48aiizk+1UVJV7
j5ws9M4JscDyCBgPLIwCAfbAaT9IdmwMOXF6iaAFUfLvO6+GW/gV8eToM3MKEceVB/u+SMalQQDB
A4h7V3trwPy19dXieMLvncJrA23oh6N0dzm70Y0RpDhyAWVs49qR0AsjnnYTgcaAeL9SoH/3dSA2
gI3UXM6dIxmWarjCwiWn0E86aVi7DmxEyo2XGC9GmNg7CFw/SHAPVraMV6bQxZCLDxJ19CoanCE5
EQc9pjt4XDI4OjlJ6ttmKDQg8ZNtKyuv+NVBkacxcz18dMu8WKuKe7UcBvdk1FGy8Yo+6UEh9OGx
i2rjNS3qaeXpvh2cFxOXfgcuT24t9LrlAs/XZchoGGqnaph09AkTEvVkk8DEnfwcRujk62PRf9UU
nAKkDCXKN6UXzj4iK1DdaIVLHZlOxR1gBnYRYS8a0nCyCZu4NuaSgzok/c2EcrzaRIZoH7iC7rXO
kcP5Qi3l0Wi86aZ31fKrpg5mcBfKoK/PsHqsXabJ9sFtx2Da0dobEbwnhWwx4BpRsq1VCwBar7Wf
XUWvYUEEPUgQgcj4OXacKfO1MrVSv9J7/Rxbef06Fbn+LLwpPwxqFAwAjvMk36pjEIgbZGEl3BGv
7ZpthMWW83NHsQ2tgUGftKhVRdtEDnEZ+zKzw1cR91MBTQ2Ph2+CHPP81DOrL9D/lPqIcBquU9Wl
+XZs7Y4mvRESvpVVWfi5tvpBUHeXxCkjCM5+1xpGAiz5+virqsxAB0bfOaBXTCjuGyS73HIni8ud
U6XNF9WwpnqrjSP+W7AM7b3IsvgXtgI73tZD2/2ycq84NlY63ikZBeDZluRW7Owc8dQ4ylhsOPqD
mHS71iwOCYXYW3uK+k/IIKth//GicW0ez1LLWQNgsJ1efFyJM1UUM4vTE/RL+p7pmMYYEu3+Pita
5VhG5j/3m1kgPB3vKaZP0LXLdgohboBNrHw4ga+d/eWJ1oR+kpj62pbxjRm5fGHYM3KahGCNcHNx
To7SZIoQUY6nHq/VF2FLJ9jGtCnDbW0Zk9w3eUpLJY7rtAXvI/AwQTpJ662XOwZGjEkqN/zY9t6q
hfVNWIX+JZKxchPVrocDoCoSgknGIAS3FqaBtrFxVMgd9Sz3VwtaEXlYHEMfccsEAUo8muPPDJN/
ssv0qjV2RjEGDayjCcqPkmZuvlLeurIOUx+YgaV8WedIh8vvqqqMntrYDnqx1hrDTR2O2QFdG7aq
YaqUX11bO+bGZgH49/kEEF8lWIX6CBNrUXyk6d5KpZqqU5m08iXKh35HdE276ZTG2ch8XJOwXJm/
qCln6QLeS7b+i4ccqIVta3mknjz6F/m+Su3ce4gG0Iknq2qyyvfcPH7953cGuz2FglnjQ3je/Jv+
+s7Su7BSS7GmEwGW40HGTrGxIkMnqNN7VVy9WtkAv70Si4lM9iEi7NknTc7ZYo+EPkY6Rt2LM28j
KYQmXagXbDFdifXCVZI7Y6ib20xMzh6zh/jhJKMawkPyqt/DoPYRVsZyUrYKbLk/kzSCZ1MIC2h5
OtZPrZuOzzwpw/XtMFLqPQtmQmcY75++su9czEh6SvPtooTESsNfS7dB601O7UXQZOPc0w+a3nfb
zg2SvQ4a63WYBu8ZZmL2+eNHtahWvA06n1HmRtrcm1k0b1OVYDNmQHCSMTXlqUyxlg/g92AHSp9l
N9w6OP9PSlfm+PjIo/94+Pkt++vJ/c/wFD+BgyLnRhd7OVOoaHctoBtW11Y75Jlh7JAJQLUTHtBA
rSt3RlgOP/F+7z4ed161F+N66qxEo2dtzvEfl+NObTZOthGGp2CgirNTZJG6m2Jqa3ePyMVdAwVf
ucyL4RaLTZSiZLPiIT1ZeKlMfyLYcdMn2YgvaSwPuLyrm2oqBk6l7lp875UH7JEkhvQVYSwqtsUD
HsO3hUGlMTzSBNwFFow1mJdYuciaR1wH3854FL1BkydttOBbjQpmbWYv9QvzY36rhdFO4ORO5/7y
do84J1NPT4NTnqZFc0iahD5tossRr6bmItc1IyTKt5zaM0RNWiapYgpbL321hLfA4twZXz2dT8em
EzHP6OPJsKyd/M/Pw/4+i7xodLz987/Wq0ApgbwEUXw2Q0801BT7oH4cbGCAtw2vTb9DKzV9UXK7
0/aBlarFd9gPqb4f9Ho2mmhJl66cEq7Nz7klRrMZfCmK5ssbZo255iDF8o7t0GdbUgHss0Cbv3f6
f+2jc/H41/kf/WZwzxyqL4cKprJ1e8tS0MCH1bkepbW3OaRR5E3ih2yS7corv/ggzeNZ8+EHMRSd
WKqUl+NNuZkBp6Q6LxHf2tvGmpMRa6G2PwBJJD/dEIPxypDv7yYdVe6iSd+ZApm5eNupKKkZPirv
VNQoeRKaHfdl5SlEdOrhylnr/ZtONgfib8qhjMMjvLy6VkW0lw6EtAnOI0A6TTM5iKEsb8zJIOyQ
dt02HhPrN1XZNWzJPCcu1zSO7CBE5zbELBJalC1i2XByaUsaLiID3pOrDV+5upbQh8AE6D97b2p1
2GsRWUYfv0BXRyYLD1kOrFvYyZcXbaGgStJWyDMwFvB4pUc4mK8XzvBHtYpk8mPSP9NNLnmh/nlk
bvPc6cG8QbfHWlxzRGBsaLmDdarkJI69ZUe3HFtKvwhVc5dHw9cijddMX4vCHhP4cszF1RojBJAh
SftjHdjJPpy6Dhu1qqwJ064NwyYRsvycasiolzcVzR5bE6pQJ0dJdJBg+sRhtXGz1bzG928HBmIP
5S3PD7jOWznsr9VPLwdKoGHiHtWYUijCglD5Y5lV5bCR6mi+fjxXFqNRiaTZCRSArxGGStDXl5el
qGUDVqBLz7nq2v+lVqtANzMtxL5mTMH0/zAaB0QkBqAz5lLj5WhV3kOUk01wRAYAarotk2Pi1ikI
LdNbWbIXL8Hbhf091PIbL5oShzoUptgqaqB04FqeY5P8rk1sN9ZL1Tfk0+shxuzdx3d0saDOA89u
G2LZ0HyyiuuX11gaXjVmdSfOBtpEdROURrRHiIWrX3byPySMazr+xZZieaXLllwQWiJVgaUdEwKQ
N6ABcuCSSjjZOT1y5A2+HnOdFJfzOflXZ+LeqtpYTivXvXhB/udn4PygKWjQnFwitqvK0wvdEtGZ
RKJUbvVxFI9hxVZm+/H9fafYmG8wggQg/Yi6mUqLKUv1h3rPaIpzkJnOvefM1Ac/CCrCdE037w+I
Hzu/D6zBN4Qwjk03IphXEwitcU+2bUpLWNaNc093UvrUSZqVG3HllWKZmLUamFA5By0WQRNKfSnb
wD62iflT90R/O1n6sA/4b1akEYuv29tUIwOdm4C/G93Y/Ev+WipcLRvQTZfj0XMidQ/Loz4nOB8k
IcrF9KxHhXb2GpcINDMSx5WnsDb24lUWpsG2Ve8QEqfloR+7HER4GpAxlj/0EiCDoug7OVlEStmf
TCe5K4md45BXHoWrnXUqX/sq0l7HTP7IhfBu2zb9+fEvvLIAuJykqHjO9fN3yusGEgW2yFyelTQS
T1QLsbhoabprJ7h2QTx818ek3H885vV331HpEKC4ZI9/+UDGuiLUrYpYuwO0MU4Tt6hwKaKniSW2
eOLclal2dTy6y3N8MRtlZ/EQNOqNUdybLoHZukL8jzJsYtXtzuSE1Mx0CKX/fn3m3EEDjWURHb2Y
cB4lUS+3tPQc1GP3XHUhx0JvsPcQjo0NcI1+pZTwvnfJu87Tm5XMM3JtqXqCkEN2T51Ad7GV/iYc
iK3bUmVMT0HfFp2PZdIdwLYkxvcmc8QxQ2uc+9g5lDtPKW3YN6OMlM3srYCvGXX2WlrltXedSoeD
w5Kf5y3tz1rHgdlwAT8La1B/dGET/gmhC1dpsLbsXXvUVI6Qx82tXNbYy6nlDYqJ0zwfZl/V9Nw6
bfRKCrr02YmVPwYtblf47NdeHxxAKqphOiOYMy7Hs9uUDwX757Oh59Eu5Tc9wqCsP6GEfBUylpu2
CtYEsFdseeysDBqotD68uTl0OeiYRiN0cHauBLEb/lAPBRFG7EWmsaMomM4eCTHo1l62rrrp074B
9KwGKyqw1V+xuPSWSOme3KDoTJUElFEGDffGxjPxJ60a3CkYwQqYOjWpUZ2dlvrGC+289LFJ2f99
/Lq978sy/cE7IvdBS0A9arGeZGZVpnrqpCeSd4JDIUP9U9OwqTCtJNqGk9H5Uu9VGhqTvI0Gz+EW
1RRvQxg9Vdf+Ikg1ebE7TwB71dYEZdcmCEscx1QUJ7R4FmtPLxRT9NCQj2QDgNGFmq8flSDvb5W+
AT/k5e7TrIxYWWGvvXA2Rj70ovP5YlmVC+o85wjDDAm6Yrrl7whot/uRyr80Vhafa184dKFsM/BS
zH2zy8k4RaWhI28ivDRrxcZ0IkDiGJgeOiQSdJ7gy1RdTKs0WsvKvLKhYzgOxzgdSUxbxhCWWqyO
MtWVYyHKYti0qjVs2VLacHiG8lltk+IG+wsRiK4uv3c9tOuVZf7KlXs0ZJlz3GTILou1xmoDBURX
1ZxsnSgAVSMhwbNHCMuiriApudHR67v+sUtWk+KWtZ95S4Niglwth5s+f2Yub3pXK2gBdGSuk7RY
33P6OdagOyBpy3jbel2zR2NH16uIa3+qk+Z7L6X5iUb/amP4bff01wGen8KBiOoY6xGNH9bey5+S
IqZCCdfSMi1UoILTrzw1vkRDs1Vk/Vy1CWjw4SUYxi+hp58ypcYCFIlThj4b5pD7swzp0ExGMOy1
yLN8fjBW9GDSPlsZ6bdmr9JVlHQaKAnEG17SYNsm/T0hL9+LDHQgJdHsVEeKsoWmtfMmU/HwsujW
VoRcf0HBf2uSfhLXWf6pNaZ0qxpgjvv2hgXys1fnB0PW6CxHGKF9/q1RK38cQK/RX/7stRKmWM2b
q1XpNgqT6ibTc+kndm5vysx9jDoW2qkKTgNpE7UNCXsq7d0Qyej7xBZ7Gw72ude7igtoCC107R1N
wPDQ15pfYRZw1ezGzpmvA/QzIZXb3FbujfapadyD3tF9gIcOfywX93WW7bIQmr9abs26OTV4K2NC
BkAVZL+9svgNL+kTcOQbW/HyjWpVO+QEu0LPD6Gr/DIpliIbUKhwcKgiXOisZOnZk2n0Iovik+FF
vgepsMuzxh+UGoND8cWji7axhXcmjuKkRe7jRBTiJoQ+tlFB7uNP/N255YnS197F1DTV9JdHVX2y
3BHWnPvU2MOuUrG34ipzIVXp5AdkpXioRbRzI+WklWhqsQ681JP9FHTjHbfuvlTHO1GnO90UO9WN
dpliPEWVEm8smWyNxLwzsmbcJBE4UzPSn8NavWl7sBRCvipOuOvT7LcU2U1GyWxCikOYSO/XjnHm
fPOQJWq6zeRwSNgA8VPT/+qm2os2eWDnQ/7JdAeH8YdjJl9TUfhGUL0qTbB1jerOHJynws5aX42i
n3Gk7zXkAKpb0CZu7F+92t6okf6jGl2xy2R4TPPpgZNXwT9tSCNQvgYigtFhV7vGDL/0dpv4bkW0
gR08VIrxw+ncrQPirgSev+lo4vmJqeR+nGrThvPMTnTaKXHy+97mGO5C4G674W4uV2EhAxBP8lHk
WJveTA9dqnxBFeBXo/gy51jaPfK9EJgDYcZAxu7r3jpKAgTUgPBzYT27intXsQ00zfFzPp/9i7mu
PXZ7jwAktrV41/U7RSEEpRPDjiV8Pzb23pZEf7nYHKPstcRinSgYMEtaVn1Avsy0n6bomMj60RDO
fdV6d8ySYxbGh8bWCZUS28nN7vgznsjXtDbAtI9B3t0rufFfJKYXDS4o5Med6gWbNho+lYbtA8Db
tUbmE0b9OrTlLs6iU6RjwynybdTKG3BxP2kVZRsZ1vdJ0d5pTKMN/QI/aWKcwqhI7eHektq5oD/r
kXiP9737bnmUGxKxbYz6YRSj73j9ru9J9bUNnzyE18qsnsewvaWe1UHoR7BkDDY8PY8XxVHOmNQe
a7KZOSvvcWscUrfCB1S/iFy5d5TsC0C/z1o8nWrd27edYW8iYT0CG9uOMPqN3LoBgrdjlvymnYcr
Rh9mNPpNTDXQjK0Xu7APdTk/Do5CStAchka/J5X7ZQqSh6boD0kAoH6wfc/JP09hug3y4j9ONZRq
9eCbBs9ULcsjQMqvxCnAak9KaPm5GRAD0rHviQN8qawW7hDfhx5I0DLXt3xp+p2ezC4iw3qKlJ7U
cSfaQh5UdroR6X5StZ/6fvombflzaO07ztQ/mryje5m41GeJuiArdA8i8ejGsA8R82lk4sk0PVau
ioJkeIKksBdG8bmy2x6HjFv5BFA+ZU7yqan0F5RyW6UK95arwNQUx0J1/4Rh4ueyPnQZtnACiuCb
FkQ7qpV1qyfhf12R6b7ddS9m3Pm1G4y8HfZOyAlup0t2uR3ey6ojvcV7IdXsPvb0R579bZnVvU/l
fdp0BSpTWjZbb5y+IwV7lIRREdkBBjbWnQ3bye8xoQZ41ZF/TvXOolSQayYLoB4fx3DeXUeq38X1
znWik9aYd70D31YT3K3+VgTlVrPGcxFGd/QkBcOJG6FhieK5nQx3sv08ifsNHuGjqdX72hkTyBLR
qbPEiafIUVg/ldN4srlX29y2HlQ5SwpllW89MZz1RD9HTX5jRPVzarqvbkiaTxM1vhXat2x4dqUR
/j/KzqM3bqXbor+IAHOYkuwoqRUtyZ4QjsWcY/36t+hv8KyWoMa9nl0bYJMsVjhn77W3RE3sSAQk
J3cKyTIJ43o6ABcOm6i6N9ZgJwIJmtQ90srclGVLxFD7jdf7mMWK8EvCNCuTIZxGzDEgcQdiDgiD
vSpl+k0vdKI9cudHFI+Swaz+cYmyHrXityVzzfdaosBs5tAV32iNr/M00BNrlUBNh58Z9MrrJWM6
XzQijuR4GNvpFNXWbdYsVwnmU39spjzIBvlLc+f2OGDl2thqTTaJHaDV20R1Nvpdbx3LJRUwPqtj
gYsgj+wfhBV9p68ZWqPY03QA0EFGDnoKny4DPTtpLBtngI2JukfddiqNckAdxHtcD2nxzLEyYF54
qpdma8o2D5Qhia/MrGYVH9ub3JyeI9cgFwridueUf1RqbL5VWQQ3oUkOkWbdRct42yTlegc1w7y7
FuofsOS/plL9YdQ93UCFiDi7I2rC8ivT3PczWiVQoThduzVQ4tQXikdKBDa/VM7fhsHg6VfLnaXW
aNLAC3tZsWFrmxJIbI5sd+KvsWF8yZZ4Sw7ppkTyyC5G2ZO0sZlt4oYmZndVFg9S6e51ZzqifXhs
4IP62Gr2JAverQ4RfygauMDKSXdRJ5Xmb7q6rGjl3WJWIXe56Rv7jxy7q2WyQwI47iYosOoCtKgv
N5n40o3WrZsnBzOHaGF53SaVMHzB9gZ6P2z1qN3RI39IyPWrK+/kTjKc+WaU3nhSOnC5hhnfFEUf
iL67JebptlGWl3QmIirKdlmePbeNdU/e311k0ux2FkbhQMiHuaHO+tXL+r2XR7vO0U5KMZycxYYZ
O5yyVt8Oco04ivM/kGp+ZRPlmGK5Npfyth5koBSEVEAmO1V5FDgdEOkpMWmQRk+OV9wV/bhJs+p6
yuuwKKLb0QBWMSkpz1Ly8cGZj+eD1i4ngoPYBvV7ov6c0fua6PW3vC1uKst+oDV7GzXFq5qACi4W
cU8df58p8RciDXfqAMoqIaWdI8ILIumF3p77BVc0y5H30vbLVRUXLVW4WEM7Fg2+PZSPcjBuY214
TRp9i49MD1tO+RuFXDcOWyuYa81RgvRGrzeoyFH2KPM2RRXYrNDQTK9sWltKpu6g6jX+rHoUiuCD
1EAE6iIL01rZUk9GTar+QvT3x9UloyDOHzwPkH3T453R++la16rZJ2rsN04xNg7VlpC1k4mZ052i
g1OqV+BmmISV9qeXJnoAFehW0cVRjNFWLPFLheffh04exEnzZ+yzp4noOAfre0mjeMkjJOcmRXqY
XI9I7E9VDUNgKJ9LTTn2abeDlXez7mXpNjFsHblPs0vdgg+O7Wtww+qPwvaIHujtqcblwDLoU6Xt
815/LGRSxaBIMgaywH57FJw1imTMLhwo/8qa3p6lONaBRKZySKOJguzbqyaosVn+8Ka4ioHtZOiz
FbVW6cx3dsS5yteX2IU+jVG+CdO2JRbGtZblxixqi2+qTMQvQrDGe/avvOXasObnlNpvtMUTKR2K
Dy5RdZXr9gHH9G+UYR0zjCvdYLc6g5/eJuhJGwi2fYzYuLIe4lzD/QMFpxvCOcrGEtYzC7dP+Rzd
tEHM8g8FwAQRMMbU3oxYD6Nrz4gJ6crhvxyzzBqTb4QQlftmqop4zzlZPdlma7C5ECBBthF8DzyZ
plJsi1G3a5xGUdRtaQRox5Hcqq9k76prxKY3kmyGMu22z4woCqJMxDtaOlpHWdPJir2ONvpFWQxM
0R4l97BQM3ymE6zsC5WVjwYGjnrcXRCpNAo7b19RKRvLa4eBmcstrSNluoTj3+A+ltHy1VqzKF2z
tS7wDT8oalJdYBAiTWM3ed7KMUonEii+zf2ssjzstGhgWFDKjnu/rGKOFxzZpHepgbQe3M8H45oN
v4bBAP/763H7p23i9PNiuNmQHievutfqkeiOQRcCeeQ06cZWASsxBatHaitVJXtU0qmS5B4q7b1a
FXcXSnzryP/sx6yP6J8fg+ZCc8ZU0SAQD2rPKVYb4QELutohiWn4xx0ACtF+lD1s9EzRLdS2acPB
lyRBKg0wR9gma4RkTxce04fv5p+ndDYe2KKhAqqUljR1J9tybjI2wql7KHvGWnVOygtzxPvKHgUn
GF2wteBlYIt6+yCwfde1pcbeHmCFt1KT2t9JJ+U1wPPl2+cP3V0nubcPnWshCnFMSukAxc5KO+Q6
zjHHEHEscyFfPUWgHmTvQXd9sczE9DnZUvJbJUfQXcYaWzoLTuXcxZK6GWmP7QK9OjLUIbTdwUI1
bUWDOI5mqf5U9La7j6pGg/JdDXnmE8mQ003XDMjrHh07rBucTDUfEZZxMAc1fYpSMd/HeAZK3+4i
zO4xx9sfWrkI5kgk56/RpJOpZij9nIZq15qh0a/YumRgPvNxLZu71EjsJ7inGYVKndSYoADEvQSo
Xzx1J+Qy1bDPozYDslDTGnLkWCckV5ij2C5aWtn4ZUhHDWILdv6hm/vyx5LkT0WUsAlWZlGEo00O
zaYjT+gawm35yEyt1yy9iIcYg4qx3o8XVyQmyNzw87JR+6BDwPDUdk680zMDIWhSjss1EXhz4qem
CxgYwe8PZKCLpJoxKsXjvGAif0Y0hCfRLN0IyUhir3bzbLxGw2tWOz2tvDagamHZWyex+uU2daYH
D8WiSURCf2FKfD8k6exAQ2OhxM1nnleAlbYwUzIUk2NqW2Kn1mX16vaTcmIdgVfx+Zh8/7mBZEYW
xYWYlsjJfjv8Jfsw8M+pSv7fOBehZhbJ99Q0W89fGlP7CfBLuTD1vJ/wuaLDB8fU+1fd/vaKLNVD
imAuOzbEGFx5hEC4/kQtPSe2wSOLQI66/N0WGsj5z2/1o8e6WohhBmNmp4b69sJGpGokZjgxCgk3
/jknvUqywlxPeBec2Xv6/GIfPVcDjC7tJLyGwMzeXsyWJgqwfKaZUy3JTsev4FcZaVypWvXXkUcF
5/PrfXhzK54QTzgj9a964Z/5vDLdzJ483iObauU0RCPyp8YY1O9KlqsXxueH94acBsgqDxN32dt7
M8e49PJx5CC0aNUQlj0ZRfrQ2T8tSdaoMPpLg/R9YwAQ3v9f8FwfXHp24vRpre2HbvQcygczQOIu
LvCNLVoh4qCJoF35qH+qJ0kuonvhI/no4fJ12Bpidsexzt1anmwb3W5nZ48Ytbqr+BH7mePy0SQp
+IJf9IPe29qFoLGLZXgVgp8NnJEAjGKyFrasVhLt1boZtgOnlu0UxXd54uIdn7wuzKy0CXVJvq6c
zPR7izx7m3oKkaCEqO7MrpM+CL/2wnP4ywZ9u4ChQsO04NgEOPFnfVD/jDLpTAReNHNypHNliGCu
Hf2pcRYGd7tKK4M6s4qEJGbd/gKWjhhagSTgUV+EwDpFLASBRXqDHnGmRCh22Pynbk8hRdTUoWYq
uTZioWpnC6k/51msXZX0RL+zKyev2utcafo6mLNkMzTNcO/NU+cG5JCULZ9WohzyxWrbXR2TwqqX
jvcc9ZrRhBJ4y7NTR4uz0YUzwQlHNUAe9qBxGPn8G1znyndPx8NhgR2e7LTzeVuOapvPSwOhux61
e9ua3Jveni5BCz8ajCvYfl0b0EL8bSP/8w4ctSYspAD9gKg9wqKm4eIIbHuhHac0NUPg85v66Nv7
93Lr3/9zuUgWLTQvIz42vTlfxZBq/MQk4MO1MuHrY3y7ZFINslK/hP99345EaqWR7kkrcDXnnG2W
RMIoIOjX2RtSR0xRlmbT+22UtU8WVtgh8BbD+tPBEMj58CPOclksSAj6/O4/aMrzK0ipxBsFZg5Z
wtvbLyY7SwezFIdKUKEaWF6Q7CvZriwtIr8dRcIBI6LYSUyQnHRWg7kqswvHlQ/kKFh+8aqjdkCR
wqR79iO0RXao+OIDM7JFOyD+kZtORfytR5dB7SV5T44RzpxZ6T5gbaGn9dJOg7tzB6KYzaTswlp0
ffD5s/loZCC8I6ZExSdMY/ztr1q8JcO9XXcHu0zHoK3deRsPuYKhtyt3slSXLYlPOd2MdLmwuH74
VnBsGNraKubceKaKpTVtWvVKmFPp5gkR0w6c8R++GpVtfxuW9ZyC4XO8b4g0t/dGVG/U4hLL7IN9
DMsssyE8FCzs56LSuaq0yubUfZgNoW6nVHP2c+rIk0lxhgZRMfnN0o8X9jBnF11dKi7bChvdLIPy
XfAJXMOlExFkdS9l/y+1tXZg5f1xiDuitDimHVybDuvnL/rsS3QxIDLu6EpzRAd/ey6PETVByPD7
VpSIMj9R7bD8cnaszk/bXN2Q4dvcCqJ1glpRScvqcu8/jv///YA1Kpa9Dd/AeY0gt1rS4NXUOyTZ
UsU3IFPsalO0BGyFRGGuzElQXo/4eDsjcNqupT07m415KKp25JCSiPJRuHOH7VQpr2ASikusobM5
ef2Bmo3tjBoTwg1O+G8/BcMpi9yqiAzqDEP/vcy590Lic/5SLMklrsZfvOQ/q8zfa0FKY4lZoRrv
xErtSPRdn0zZ0W0iuIC2PStXWrIMhE0PprM1c0tuMyuyTsxdseN7alPoX6xa0I3Wm04cukUmG1F6
nGqUoglwC85t0C8dqvw5q/S9BwwnC/UiJWTb1vrAjF1YVMVM4T9B8rvH1w+tVXYdHabBvi6KWrQX
NpgfPU6sthRJoLEz655tMEmYm7PadoZ9bcSe7bux43AkVXTcogqD/5Iv62w/+/eJ/nO5c/h00TuL
kZuN3LcLtiXO30b34lbmtB2sSn6dWyJVLtzg2dTJFUHUsKZRldSBAr/bQZcU5/ArWvsBhqzPQbg+
CLsoA95NHhRjn4Kf741tB8DnEl75/cfMMsL5C3vxGjB6LhP2qqY18qTOjjos6SF0I0caGxue9RBk
bp/eicYdHt0lal8MkgPvZzFP/03ix82zgcScorKsr8uZ/vZjKXrVrZQuIkKYsktYunUSithT/F6a
S5DO7W/AxdOFXczZ1gyTLd8mbBQCTpEXcXJ5e818St0+yTXCwxVjGYOlW7jEpNTDhZXp3VBar7PO
zpT3cG2dp8dKi45mm5hyz9l3FaxM1S5yBuVetdUR3QvV1ws3dr43+N+dMRcQ7gXsAMjy2zuzB171
5PE0RwIhfFsRyRaM/7gZe8ncrNO7p/Kc9n4m6nqrWHZ6YKc4/tJ7I/cx2tkntU0x/XFgvrA9eLdU
Ue9n28TegLFO7PnZQUaXogO3OafHBO3LSyTs5Lr1ZuqIfVdLDRqWXc5UE5PkkhD+/YXXTgMnfdSj
2KuNsy2bJ2GYK0sDeKhwnG3Jz9h4kRAvGTmwPhPj5Pf6KHafr5F/z4BvpuWVKISZlHWAEGD2Q2/f
A4hycJp2Vx5Tr3EzfzLqWuVqiX41W2JyA3IOrVtDm6Pax8HYf10sMbxQm0+/9I41VkSwzsmLyKSw
6AMps+GPVWIaQYlihMb5MEpBOmnvPixRNj/AN9Xv0pyzva8V7ow8gCoYk6PFojzpfdCu3Yhedvda
tfQqNbIp/4oHXmabZmy9k6nhJIT5UYpQZKK4SmcrStF28F8I7WcN2qs7siKZCfXAtOv+esQOe2FX
8f6TXFHFbGcohqO1Po+li1NoplaBUU2LKdXj+6m0HOk+XuwLn8j5asIXz5aZBXoVxzPPn60morfo
h0cmDDgmOyQC2eg0D2PbDS/VOOj2hQP8+dVwoACWYp+Ck4oJ9i+f5J/zUpqzHRox6ew7GoKrYLIJ
Unj8O7JO7QtP8P1kw6WQiVIa4e4oYr8dcrjVUVUMnAGT3qV3prSwHPetRs9519qTHIKW5K9LXLMP
72/9rtmDYDYxzuabFClhlOf4jIQaYa2vnDoVgW2VKrbGLrugif7gDrEtr1YTCN9s9M8OPnYiatq5
+royRyp5cZMcb4zOre+93gGSknHauVTr+WBCpUdpgxJZ/US8v7MbJI2zJq62SQ9JqkxDGC0tkOLO
m6TyMDUAaU+9rF0RslfAhu/wPbt3nYVM+2Epyl7dWoOaPVozJdUg7xyicWyXcsD957PNOZyKWX/9
kTwUpjn8qefcChZpLy/7Vtlr0zBhZNOM6jHSYu2UdnnzLVPn9JdRZS64DWR5YpMt2FKCkZah7aua
dONth+zpUpnu7G2xrK/eutU+vYIm3uXg9cQjszuGCIXhLtqJ3rzrKnCAZTEB/dQm78J3/UGpjOvh
5MW1h5eQxtrb8V8Xne4WpQo6WKP8GDAnKsnRUgd7X4lu+G70jt4e5yzXh4emkO4Xr5HSCft5nDwa
uLX5ZNWNZO1DW8T8zNxtE8mT1s7285d1th7977HgdF495cwI5vrY/pkRzIKNDUVZF+j1WAISs5Jt
RHavzxBOqVy2SVjnjJPPL3r2mf69KCJqhjDbEWxBZ5OePluliWMNHwWmMBPmKpbDIFF6HegbgTLG
5r9fbk0mwfoLdv7dvmcSlaYpNGsOSWukt4XZCILNcCRGMBjpe//3iwGpMClz/4+u+faBxvMIHNoA
rdgWNqq7uKYfiVzkR4tk8cIm5my3/PcxEu2+Wrk55qP8P7tUyQmurAkztmpDv8Fh2f+eZKZt2oWm
dGQWymsHgv5AtiKy2qh2oguryUdjZz3w48tHEc5h4e31o4byXtUr4hjbqbux2mgK8rQzwAJbHNqc
Kg2GpLiEEvxo7FDO4ZxNQ2iVob+9aFYQiwtsgJg4qJXbbixouk6LXR9FjnD483f54Q3+/7XOszOR
uVpZY6HRyyxjMPZVJ7rfiIHTeJeoGX4+dVJG51U2VaX/+O9XXqHEHKGZR7W/XKR/PstUqIShmPDQ
yljPbml/owl05SCHbTR3GXqAVCIlJcU2jy8Mqg/KV5TNWM2IEUIwD9zh7QMWdgr0eijyAzbon9h4
og2wcAnkCfqYZQAtM3omKgVN8JU9tPpeGu388vndf/iO4QjyfvGRUVh5+xPirDTLgliroyaE+q2P
ySyZhxUZSmKmvJDmeHba/fsRrWwprB0m9brzDTm7W5icXsUgppHRk1JnOAvCVqLI99VcLl9VIaYv
idnqP83OgAL4+Z1+cHXqVzRvcHawQunrPvSf9wx7arayFvMgs+/QBLnWzHDClCrZtlrX/MHMmN6B
8WCNwss3XHjMHyyJHPU5BzF5cOA+59/lqRZJtrfufqGgc+PMU07QTpGetJrSi+hlfOFmP7oephH2
8oxrCKfra//nZuNOGWHGYVRsUmNEx+64032HbGgJWEhzl7THbLxk2Xt3TQ49DCFrldSsx9D17/+5
JmcEevxxzYdkVjUBffYXWhReSKQFW46xvRRn/f7r4XrruIVSgnyBgujb68UcVgqNGKBjJHTYGrZb
7Bd0pL41jAPR7U0cArVrt/guY79qBmQqC2yRzwfVRz+CsIy1PQG8ERnR2fejVwAaM9djrwMw7Qe/
aJM7UZAZihVdOfbQ/2nwQTyOnR7j6LDK/rqFG6dfmDzffcQg4taoVqrwCJne7QKtOBFp0zfeYZwV
azv2mpoi9W67E9dKLnzEH93xmuVJroy6TpfnsKShx2JQj9F0gA2Yj1vKii2McxOnmEFOEvotBdYn
Tcga1ZK5Vh/CnpC0B9RdrnNBSPPBfYOOYIdurYxHQM9vR4BSUAdJHUTdomd69JtOdU7Uvftl57Dv
Xjafv+sPr0a4DJ4sijuYAN9eTR2XielciQ6kheSDr45oZ5iayzLQFSW7tHH74GvCqsHCy+YNA+x5
vOaA8NRzc885KHa/DNvZhdlSTULe9Eapq34LOeCS4/DdJofKPqULpseVH0GH++0NmlO5mPFiW2jj
KxkKLwIumVs/rEW5rZa42utOq25Td6xBOV9kt3x4cc4LDGSqNXzYby/uRFadu4tIjoZTD9W+MiJ5
Z7pNr+3m2LLrK6VtbfNgTak3EHPBZsv35JLN//1LWmeVtaEKtl07XyS8alLifCLUFPkCJs/GIxoP
XmFozsMlUeoHwwm3ITHoawud/Muzxd9wRGuqtdUfqtKbn1Ilr75MvaUczNS6NHLfLX0AwOmXrJn1
qCfebXEU1xjBxgF1WtLe+tXHaf00jx0JcKJwLIx/i0XUBEnOwMgKuzXjC6f3j+5UJ9YFCdmq3zjf
R2JPWqN4UQtAjOMxxnjIvusIF3aGEWc/P/9I1zH6T/mNJQ/qBRI+WhKrd/zcOzpNTu21mhTHCoWP
40sOcs/aOI/UX2HOkgBgjRjC9EotL+zQPyAle0i1OImv9WV+xNlylANZkCAPEDHnQxHgZknDVCEW
dEl+CLW/yox88od2vsGJeY2/dtyQbri3FFwZqvYnj/A0OU4fWmYnw6bq9lKjlNMrZH2m4OEIfco2
tFZha6xralJzAACreGk5++DpQWCBOUgjkxd2vm2YPPymUOPzA6rD7hjrjR6Oy5LunbwkGXDo3ZDs
k0vszQ+GB0eblbDg0VZ5t2+AhGWobYuvAj9zu2kG27uyElI9W1TPF14Se811lj4fIA7wS5cPHFft
uebXKwd18qzc3nN0avyxnHvEJDnzzRBSuL3Sre5Uq8rklxSafHu2rsiVeyoAhQFgI/jUO3TdslUV
/FPe1zwFBl4R2aCMzFvRNJ7mug+FQRocHN8vQjybWvZaeRkdM6xIityMtkOKoVq9OrSVKjn4QzT8
qWnGBK1SkcxWqA/s0k5JxfDoftGrBJis3Xd4a+u6uKaGERCGvIkn96fVqt8sUiuCZu2wT+UwYZmV
j6Za1CGcQ2tT5NlVvRSwRKf0x6BWyWZW2ydT5BvRWfeakeyKIv+jxLLwl3LQNyLHGNfGy3Wcecd8
Ke85uBR+rfU3y0DYjy2Pc1FcWwmW2dw+RrV6TRf6VfbOfS6sranj+mzcIlBUJ/YtqGe4DBozEFFJ
1oKsyythoT1d8uxBUYWxkdAHaR77ZVE9SlndL0b2bTXm9FWFTQvbE6j8Pl3C0nqN3XwfJ21DPEcd
yMh8EfN8Ywv1PomGuxIXZtbEm8lFzu71SHy6btgk0XSy3S4Y2/SLKOqvhmw3mT6GvVfs4a8lPj0b
SEypuWFgHhQ1CdMlNvZWbL6w78kCq4KPbOpyk+Q1ptEW+V6nbCdDPcGqbTb5PNb7Lh4faDE1+Cqc
h1EllqtF/7AtiZM4xYTo5EZyrwGW3bklEXw5Xy2dPdSOZoNTaZHb3MWACFI/4sdMz90cvw6Khec1
yfxBW+qDPtogdsvG8oHkTXfAH75pbvJqVvMd5sFHGlenspLRYUmVhXGM+skYvCtqGGFlsO1FTIMp
rcTMrFjxUS9jgZmw7Lfl6lMx9JzSQYXkXEd0zCHkj4zHdkMy6bOT6a+qYl8neYWttQUeY6nYk5xw
0aevkVt96YlsqEijloCIwQCEtj0e3dZjdIDhr5aq8fnEgzH2ap5TtCmzxd4kldzaS/slN8TDLIYk
TBDq+SIpmM9wFPhRKSHDdguUlH4+GVlk+uCEel+bcy3I7fbFmmCtzkjCEnN8mCgrbatyGrbeAtLK
m3SuglM/AlPEoPrrCU93baPqgWEsJwxfd9oUHWVroyl25XfhcLTu06YIrGyUoSr0jWfMczAsaIii
XkzY3bCTyZKop0hBLWDQPOtJp44d/DJeDN6pbu9jGXubwtHWXN1eCWVZ4+vreYsFrit1GJprw0Ib
2cioCGOvV68ipbVPmsT/qGZSD91BDcWSFVv83XJv1T2+RNOMfFGJGOuP0oWYIPJtoiv13mOC9Je2
paPjLD/UaqTeQ8vY51h3pxXJa2Vqt7HbHy3w7VTLqIjr/A80YGlOZp0hwr7HzBepzrOVSrKr8qXz
62acaSs595q5zJjdon4DoD2j6iK+WBa4A+zz9VowfDQVJ3Qn+5Dyi81m/pMn8b1r16EOLjUwS+Nn
resHs6GhNqGC3bi18ZNUjf5AlJ++QUoShyDSXR/1JixdRFLNlMS7rFbvsD/We2dCcq7BTz+xtuCw
XQqEjtp9UaUH5u8/jV6dbC9NfU0rfpHDFVK8vicb+Fpk2hXdRDuYEgvWOLnbYSrHqwVDi9IkGyrO
ZQBYWvFhdAdRkV4zNm9kgfO1buzBr0bjlNi56iNjMP2xdxF0IQz2Cf3dM+/+LOtMEKeavnSW84qP
+z7qjCdvTtUD0D3IK/peuOQusEbiiYFaB6D3FGtNEdZtZweGcGUAGgOBIbITv2S9MHNn2FhZ5d7Y
Vr0fIy+QwtykHYTGaI1jwcDXx85VXsQ/834JoSYfjAYFxtCav3pn3E3qBOgqGQInw5zmERp3IOUy
Idyz+tFF4Py7aJdTee3ctPaJoAqqXqT3DT7l1ItuymUOCQff1G1z55bNj1SnMyXHO9z58DaxHJs2
Oi0H8HEVjT+ikaNNOj7SOGqOHR7cIBttAi2U7ml2W4EtO6khvTP5mE7Jo46v6ky5z6PkYNnymzaR
SO1YTGS9jK7kLL47TX0sU9EdS8d8KccIoEhSVoH0IgrhUVr5Wtm1QYnhf2/W1t26+pMee50I7wVr
PdxMLyRE4TAzOPy4TL6zn40xhjZ3cbJsjLZ6dI1lzxKwb239zmjNF3qYd2a/gGUXr16nfx0d7ala
uROAXa7bpL0RsnzoK42YGSvf5hYU91q/U7vxZRi6TY9zcpPXfcXkFl97NV1YOGJmWI0InPVpt26z
/R5cxUanib6dnfIBIM+2zZ1fsQl6ybLEXjezzq+m5WHuvBmvOsHbWXNlu/1VHrduMEymG2it9kMu
6vNg6ieO3I2vLuUcpq79qmbmk1KJNhyJD4D24kxAIvrON2uTyQG7Usgu1zt4NAWDCih6kPdJ/GqV
kwEePQc9N0LeqDKY+1UB8N+Lawd5iQc9CM4xdv65IJkJwDK2DkcfMTYnkD0qtLhmFolt1szjtiiL
+KteVCalQDc6xnN5PbCP385TosHCkKMf2doTXvZ6547z5Lcku/puabhbM2VSLMcyDWbd/ZWXSCwU
zHe+McZb1aq7UNrJPqXiC04Ad37edL3vRPVClbdXJrz28xJ4tTsEZu/eaWXvQkeonzXXFhtIjU96
1T3rrTD8IW97v/HWAPi2eEmc+Vbv6nu64WPIcLxNIdX7rZHZQWR0ug82gPTU0nH9uUFoXCsIoWI3
NUPb7LWbljZaADPlqleVa6NWX8YoXvxY166rabBCI7dlWE78Ozs7ZI55ahrrTtPT18aVN1QRr8j4
uu1EfxJqfVKEcmvX9R3rGHyVvn5Kib5Ara5tzN76LtAcSDXZJSDHAd2PGlptk8yjobxFX7rV4yn1
MarHuxz7p6PUu2hom7DNu2e7iH6xo9E2QrW+N0b1YKXtteOmL4OSn8apvnWX6qsd6TRftN9tHR2z
JP/demx9lA5FOEnFdlHsaoF5PXdvstLqAjjLNL7a9ivz0W9jlaUY3vKMtwthrzaMlEL7Y9bkNhJD
7Vnyo8p4Bp/Qo2qUEf8IJ2TM5D19E2bzY4kTXql0t1mc7kQ2/x4UMw10LZ23hiToSCNNxWVCyVz3
QZ+9q0gbf5deCVAZt/9Jt6ciiMzha+wODAI1xlsfzzdiaKCQLvGrRrUP87u5beLaYvKxM7iWNouR
pwe1PewXNsgjvcwpn8H/YZfypWYUm0UH4GUksj+opfUdvtcvVBAPfQkOkFhTOywT7cs4eFa4Dljf
nflqu0WYAaW0a0PDXmRA08SFZVsvTQXnhm3k12hA86wZ9fUUQ+SwzAcoJadGocSZ18431SHNg765
uhf5dKhlQ/B6kY4hSUb7wliofuuAChfngKbvwAHlwWmgVNptJPwpTveqnA+pNzF00Y0GveLBeV6i
acNUVO5EjlnKUqKfGLB4SNFCw7LMnrFS3dnogpnIt43WnbpZ+5MsEtUfqc5ExGbpTexov4hA8/Z1
MjR+oS/GtsaHGJK9QY/D0Q4yq8AuiIlna+E+07toCqdObHkTo283+bPllKOPagqaaQ1tiDRHjO6E
YfhUO0+t7X31cuWlbr1HMcwSEfSw02sjpHFthrSaCWJpp5doHtuTyIjqKxsTsoVMMZZnbENTrD7T
FyUzDB+jq8FkBDrBXHxd42DTt9VLpcEnj0Z72ALvKALWsvHW1kYF4WOu7XrkliDMu61hVvZOScxb
iRo5tEdbu9EdkOK9gZDNqQjoLr0dD5D9jzWR5CTYRKbRDpPdsqnylEaPPX0pcdmy05IiWNj+dJn6
Z2rH/NUalxArwUNp62Q9Zdnd4BAXx76XWU3DZZNf9238YNGyaQ3tTiD6zYuaibt0n2dv2CmGYvg2
Ca8+t1KAl3PVbRFhQTcL+6Yp8L27FUFAnXttl9q3GGCCMBxOPUMK81tJX6UZ3aXoSjbGYkpfF7a6
oYyhHTrFdhgdnBackUXAgaXUYvLr3JMBf3DTLamzmdnQXlvzhG+E80n0kje2doduC7h+F4vjMrti
T4E5O2oGkbeIsTz9WmGx8oKqogcnZlgeA2Ir5En6b5k5v9D+Z9ukiMpdj+b+RC1YeRFKrYdyGtR7
DSvrK/i4aZenmb7L40xuUncd9r3u7Ay7mzdDuoxrYrHIfL3QtJt5mhPOXJpLtMzEaeS29axhkzkj
KeXuMLth3A8Tgbx6g5CmGZRAzoph+WmS9zc14TZYZMbxfrS7/+PsvHYcN8Jt/UQEyGIx3UqiYufp
MDM3xLg9w0wWc3j689HA2dstNVrwNmD4wvaUmCr8/1rfMsv70R7Zv2fwQR+MXjT3dDHDXWeEvy3+
DCA97fySF058b2t99A2tVLYOOaj/NBON42IQsLRlnM3XcEbStVRpsjMLe9gLt223pRbED3EXla9j
bBW7iczoHbRTwQ0P7ac6Dp2tWUwumKwkP0o30NdmbtjHmhjnjaxDbxt5Q+Onsn0mZyRl248mvReU
PSk4R39MHOl3dt71z2iy2nQF1jHdq7Fq7lHZD34NgulEYp/jcLDRxls6P0i+EvaVfet9t/Qi8RuV
jkell8JH9Zs/8ne26eygeLaaAGpGZAMI6GYNJC2yz72AdO8LPXRWEyWh/ZRrxrpBLXBg0Q3ZGoSW
P0W25dctgQzQETu/a5hiNcegrT95vySH3IMzeehHi5o07x52yCxUtUIhU+45K9swMvvk2ESuxbFw
Np/mpgI81pSwosq22lLo6XcOPKJNI8m2JdLa3dE1infM+Obr5FXNtmPj/dD01XQosLb78Vj0hwx/
1kYyNx6NSqhNXWbOhuNd+RbhFWFrZE+PbqGVjxG+hGo12xQpBMSqg4Zq4cFxomZtV3176mLXJNdG
j2+6MZQHb1DNcqn2A+5fF6SiDr14LKhCzG0nAZXYGcejpKt+zHEkt+g8ktvY7bNdUMmhZblh3gdj
gW/UHWFWmn26bkyM1KpoCnZjSdEdx4K9Di3X6IcXJARAOLk8EOGsbR2yIF8HPDw/47aaAbrY1ujn
gJi2hEFNp64S3ooO5ZGey8YayW0C787+qgoemfo2Xi43s4ZZWZu+JW1+GDyXaT8lAyka/nJF9ULk
5ZuqKrb/GSHJyRuysD+VBWsJthQ0LfdVm6s/meaecpUsoRccXHCavMEafxkLy1zl+fBkOPK1cL0W
PkH4Igd7S7H8kXMIhQc+9IUfJWpNrBo+qI3uFn/snrk6NrdoCn9DX3guNf11TpKjUasHVKAIuLr3
eir9IasepoZGoc7+MGk5kpFlXWywZJpQq8oXMWu7EeQi9NeHtMlhsbBTDHPPDxJlb1Kz2DrsXNe9
k/5ElrXRhz7b5Mq44ehz34fFj8yI7qq0OtiDdh/zaeltvvCOiJgM+4gpiLdVo50B+fw0znJPHgw+
TaNcV7MjNrHtvmgzaUt1aRyCwD5Odv5sg+UMYwoCPZFYXRmc6Fm37HziPZzA347OyQUw8wqpGEl2
YoTNaf2q3eJuAiYwx0jVQqsgzWJgmayBPbAtjbypX8WGCH6Gw9ArSj71iF6w45Ddea9eqt+GNUXD
AJK+NYxvWe6Qo+QNT3JMZyhxYq2b+b6Km99l2FFWFzf1YBl+LDCDGcNwNCbnGd/Qq2OObIbxQmvh
SPiHc6uL4cYh4jFuml8GiCFkJJwUYP9Fq9Cxf7vzcDLLYRMbnD1QneSUKDS1IiAPtFm5xQbxUrvt
315uHrpuvK07zg6zfIg4O7IYRdZaGlxj4WZw0E1nOfDE73YJWkkvYfhUsnhGQEbUedLVByUx/eIx
I41NOum+rN2fMUwT7nGyTSmKAynjLKxte6vZKoX9cvTilTO1Yj2U2i15XN0qQRsTVc6xNuVR6639
BO0lFxRL0KqtiCjcAK5Z2x1HERkGFMWCLGYtoV4Z5Pk69JzeT/t8n8/GNqKz1ObZrdlWRxGyiOea
vhoD46T4MtjbD6tx5BAxzt73vBr9Qh+2rhm/1YP+HNbRD5BlCRqyfDdYjR9NoG00E68YTuAV0bRw
46ICwJzXPLa52DhmywmQ828bFzfaaGMgy0oOqanvddbjzOagK2G1sYA0eeVDu4sB5MT5eppNJh3R
f6dUdl8jRkJgtgH8Eq9L23nHl/ct8JpnR0MG17i+PRhvwun+1kf92GnV2h2Ku9kgEbcKn9wx2/aQ
I1cRpFV+7/DNSobfCd5MqIDaCZZesUl7o9g2tqT4DOALx/pPkBUPcN5PeiJvylj4fZc9mHpw2yj9
RWMqSTLjcQzgzuB/tKLyV6UnOzevAB5Zk8GUNZCoBRJsoy1rUujmb0txZfLqPc1BCUJIW3eeeq9T
d2vG4n4KnL+MoPbrOAPWZMy3LgeCHSYXD9mcN2MX9+5VXvyExck7PuYzuKn6YfLmhZ1BkGzZp2zP
+NjxMT5q+vydEt1tq7SOyb3q4bVlj8obCr+vkQvY+vA3ktJwjYb/QcQpiiAHzEozNNOGKu+RwBpf
ldNfWSS/qzjrNrIb8lWepM06LBy1sZgp7qoizPbpFN6Xg/fmetqvqbX8Mdfeald7y4Js23lkTNox
+/uW6mNRubdCoD2sDOv3YsKi9i6LjZ3VP1VUHwYTfe2MvfYU8S4iD8okhWPSA1MNU0xodjb7VwNi
VN/oG+XCA+tSc1uG6Et6u3rSJReaMdma6hREeGk0/U9KTXlltc6NqNWfgjiwsG9eEFFvlUfujjec
Ij2iDND+0lrmyajEd9zUK7eV2lLo82kN3JPQOvlqjm9iJwKoBGlIL4JtD6Mmk8YfkZscqab5qLLF
ixvs7SB4BzDWbMppfojd+LaHPGRVwdatsTaHnMJy3F1sTn95IcHcRbNqU2+lzaAekMa3E7g9bXxL
2xxewMSUTE5tCTSt0lqQDure8AK2W9V6yBBbOMABPbkhFWCvd8G+jj3yYm3+Y/MkAk4tA1mt+Gqe
omXNCinzSO3QK+uQz9GxF+XWMlvoc9bfVgSdqiomavz5rmuLzUhRvKvvYDE/JLlxI8L+N4mmvyO9
3OSGm28GI9wq8LwFaVUp0v/Fo+r91KzYd4vsPbKGYTcL69ghCQGibD3ptDYaAIcrehowxez7kiwm
isr2c4kWbm0F8w3QulvIYzuH31w7DZO6FX+fMjCpqU7TJIz6P6ihd42ZnsiZhBAWrjFbnGKpFrbV
IDbkoVA/B5DqyfxWKz2IIKq8IYJvZeAJWE0wRrYByNl9FuE8UkHXoCXhIJKhAzBc5RPKdQ8Sbz8H
zBKJFG+BySensztRZDdlXfVtALJvTMErFfoth9u/wLoe6zrymHez37KJ71IOXqzTG4o2vqcZNzHs
ER4txZskBAhqUa8OXgMDXlgo6WBJHA3jXz2IRFqeGnuNlptk7hJp3ss4uNed+sazYF6OtvHU8VoW
abtpmjd4pzcyBoNEPK1jfdNr7UVP7dUcTsdJpL7kvDSX9LUilfp96bwVVUVBKEvuIajyzoCT9Uw4
cP0+Ye/nVZ0/q2g1hsmxHbrvHdpHpvonFUifmMzV2FcHw3HGVa/L77Li/4ZUuqnDFyRBW92unptJ
f4qdKllVEQAPG4N6D9VHkJhQg+pNxidW26cgg3DkBQeKjlvMO8coxgsiFboHe59D64K+tjOQt+DK
Wzt9ds1UKc4borDPEJpQP+Wf2PXPRDS1RxrZ0PfBobUGYnhbwFAl+wOOB9R4+DbV/TgG4jXt2vA1
bibAm26XT+3KpbJ2PydB37CoTfBX/a87+ReiBX4X3XydpGM87ji/+d3/lpOV4ewEbKePqgppfgQT
M2NLLmgGg1/rw34/sjeD8TvWP74eeLngDx3i5YZgozBxWpP+dS4haDSFqBZr2t4EaEBsR1eUwzrq
OuhrXw/0j/j6ciRKVcgFEBZbZ5qXBp1RFI9mf+hQMff3A0VEQDa9Pnq3cRbKFuTpRA04SeIClRtf
E4Fj3Yg2x5w6ejKl1IvwvqgrV22Uoiu6KiOriB/7FpmCX2W69zZEVY2oIEgyF/G/BqeJvUOoDOBj
k5WYJ70B2rm3Yldv9l46uNq67IZhfNEIV41WXUd26xUxyOd310Y5jCXMuaBf9Zpt1JFp87pNdZqv
wkxrbiyR/0dPzKI1XSxxLJPCw4R17joLuq4stNBMjkIp80jcpBatksmFzwlt5hssYsDKV57mp1f2
v0Oeu/OdnInFtTjVlaKy001GKWLZfWdNwAFJSPxeqR1nK90OKZw5tA+JrEWDQVE/sgSF1fZFr9tl
gg8KIENuDF8ckoOe6H5QQfe4lW6WPqRKTAYYSYWHqzX6IKO21tj3nZeCBOp4kPPOtuv5WrrOhTDk
48d4rn9vm3FuJMhB0sRKlgYlINaNvf2DvRvnUttNOaE115z1F5KwZVDoQOjgEGgTQ/BxBmhFagxE
+sRH8jdvkjKaNyqW9pYvRkCWtvpTLkbnWQVEqdWO898p9Iy+TD84FxdN2Nm8SL93LEUdRwersizn
d4F2eHiq0Q+N6zigi7qRc5aFO4cw3j/xQE/x/zD/ecwAaLMxHGBl/Hj1ud2DthzT5FDr1qS2jqVS
b0fhXrwiM1DN3oThPtxlcT2/UGyR16zJn73NWB10IoTMhXVzJmdqomDSCagbD2yoWRAg6wJkNRud
w9HX382F/IenDFFHd1njUW2dBzmMdoWXdjDiw2Si1EiQVv52ygyiLlAx+fDfx4IcQDKSTYKzFMta
+K81BVZZykE7F6A002GjOdG0o9g9QQItxeHrof4xUJ9P7ugYzUVsxJj2mb4vsGvNS/k8DmVmDyuD
NucGSE2zJlRB3NsBDdTWnb1Voqlkg5+j3zvUgrcesM+tyHJj3eXNtTDpzz4ooh2AUS1WFiyQHy/f
HJ2mU/kYHgyrSNfeDC5yMooa5q0qQJIPPe5Lif3fqcA/xq19RTp89qQXs5rDyuPiRCIHnV/wcfhU
uLVppomzZ5fnoaEopl1DsRrkMLHHX9/9sytdhuKuA/1cLB3sas4+XjknLV0pKz42Xpvsl55AQGd1
rqQ/cmrYudh2bmXQyENl0Z7/euxzUx5rD4ZIMheFTpoEZJ6zJy+rRs4ThboDwT8EHWYgbynkqk01
BQZxQWzk7710nu8pMDiQkAatpjDRJS/WGBYPoSvia+bwy28Z+6KH/wAPJT/MXR7Mv1571OeDVXRF
cFB5OX9POsCEBHZXdL+/vnJxuWdjvTXYQ8KpMag+n83Yin1cid84O45hT1u2mimurNXkRHJDuaym
8ktexilt2rQ+tPZo/Gwc0RmbtumnkzlIj5Jc26t7qhsLRDxRbec7Xp2S1UfV4X4ste43BrYmZ773
5LgO4yn9q0sScZeSSE7dhPD3g9mJgTODziAbvoTyJspteTvFAczsK5e7PMiPnziXi5nY4p0WqBeX
t/Bf91UjR1OlzgQTiX7tXRcjChFUv7de6Zl+OYrs1FEafosqL/AzJDVHqFWcw7rB/lHDdVmkG+lL
To7SwSjg0wyLZF6Lx26bSNzwdj2IeEX06/Q+557u20lUVdvOzcIrLtJPnpok0kmnE0fQjOOeTQsK
HbLVthx9g6BtdH9gbzTwi+LxLYYXCRK6oP8Dxrqx7S2pg1Z35bX57IPBLE9koUDHz7x0ttTN5MNh
Ws21PfAZgFaG0tzhJk4TUCNOq27hON7g5rToTifxwjDAXUTHZQq8tlhXY8b5ap5VO1zZqX5yW5Bm
AxXCRcAO/fwzdhqaueyr7EMYNfFtLkPtBOaSKoyeR8E9ZMKe3xAST7wqO6ib127K8q2cvVxItT22
jNCSiaQ4uyl1XEy1Yyf5QYtgv+49N0VE1CpauH6EuVXb6maY9b5LEPC9IlPFuQFDx0pt5Gmcrr9+
089m7mVGY9F0xPKasCk4j3CvCklUjAqqQ5uGyW6uivq7rjTtqMygvLIduPA9MBQAYCBX2KWWTcHH
b0rx7N0K7sAhRiZGO8smFLiMR2pUZfUkgnDafX1pn4/HyRcnCVkM59uPatbNiJ6Nc5BT5NQroStv
WodJUP+tGwUAB2yW8PW/HvMfksz5s2U4LIcYV2EEnF2kGQ4yotE7HkSVyz+mphl0CNv4SSESD9FB
ufFPqfL4LksDivcqNZ6bOmySTWb1icOZaQq/xXpZN2TmsJqzHcxQ9zLVnBy69pE/p5XzAra/N9d1
RsvjCrjl0gLEM6JigKYfE58gkO/jMwIDL7PIoyjCqmO+49p33pALmH/yWgNBpcVA3+kpou3LLalR
cWUHiLiUl/n96/t4nsWJmZoVXrKb4eyMqvScQ2g7cNMLaAc0aOmPtbHxJE31CzH0i0yhGaE66nZy
tk+jLH1QaRx0u63BDhbrx3sIrpYt2ACE/zpO9XxK++eXucC5MJbC1sGWdXaL6j6p89htdwWJIL5p
op5O4fUKk6QfKsfP0L3vcnKJonC46QyUmnxfx76EG3LlFi2v0sdXjbMDVi3H4yTBy3a2E6o5ydew
jYERlrqzn6F43IxjLOGEUyvvHWIOJtPZJbr1arQEr6QI3VYg0YfNKHFR40R1X7/+Rcu8dfGD7GWZ
wVDND1s+yH8tmiExyWVmYXTxON2tjMb+EYoCMaQekcYwwK6hXXrtJHm5AWIXxoaE2ZTJi+3nxzHL
opkdo03TY9dW3XvQDZTxQbFeWTAupxKmD7bXHC7YBUn9bDvgBiq2ELDlxzYnM2/qauIZmDwQjE7R
rY0N4PnrO3n+kjEtLw480jdxEGMTu5hGEK+7UUlIooI6gISuA9ddJ6h4YpwHdlqDAeIdNwn2ogeH
vqTSvf6WPmn63fWINrsyq10+WK5bUsZihQA8c/5gMY1N6BpaPK6jMTJ26NmvsYjsbKenhRbRzgTI
s+4n/FRX5nDjcqlmaPAXvOM4e6HHf3y+uhmAVKpnpkKtxspgCDUX64lmFiLzZDKRXKYkkCXt1BZ7
rR3mAamfCFO2YtPwM6IN6C5ScvqJs0CXuml7/i2dOjlLBC85/2tYdm6ymvo+i654GCkoXnwQvJC4
Rx2WH87bFzRwRJ8Tm0U8Z1VWn0aOFTuKYgSfJNVAYpvbQejvB+L3TBzo1ARazBh6sSnRDax0L+dV
VmDwoipx3iOnEsgLiMcs57rZEL2mnyyzNFaxgyyEuQYWTKOHG6B0Ha2VPPHnVqmDp7XqSEQxLafZ
q3ZRmP2d2QTuBFZrrxyCCaisIyIq7DbZDTP7XZsbfCzMqTRXUadorw9m4AckAzy2AMS3xmRk2zzK
+eU5sjp0HdrSnc0sdP15kIWbySSyKUi1Hxj+KHJFOITToAy/5Xpv70RMMaOHurJOqWoxVyOWSoha
4WeW9qsMh36TFkl6MlUO/ChuX4tpGDB2uWoVR1n2KFsSXPRWqLtENOY+CSPnmDS1vqsCpP1FTS85
c8idqIwhP81DKF+FKt5K3I1bL0K6g8TRWONzJv6iJuR1ksriCdhh/CPWZvNmIQSseCrVvhdd8SRi
o0/8PtdJ4EjbaK31WvZQJcBYRjqNKYt136yFo6ltrg3qxhrQsDSLQtDMRveXjryJVqitnZoUM0Sk
OUS75JHw5xKbiHIlm92+DdaIGKd979jaA4qJ5LsZaszcCRy+eU3+oulzdIIap6LyaKYhLZTZs45B
Nv3+esL57At3BNMO9jDmlvMYDQL6cISUjrcHrR4hQesDV96OhRxNfyjDMaQtPLlvUgpNXPvCL5cx
KJ+UALHvL1Ee5wZ6k88P1wR9vHhyeSil2aQI7J0uuA+dInTWlHbHNyuuTNJLoj5+1itCNNg5ShOd
cm+Euk+NA8R8bFW4lb6+LZ/M+xyekPuwpOmU7Jbb9q8VTZV9RLoTXo9Zlv1jXoGtX3XwYr19PwXR
j7ALUPp9PeQncwYtMGzPDviTBcf5cUiKNl0qXXZgyF8S4F+mLMjnMv+EvXLeAbAEqyLjrUXiYe+L
JVjg6+EvzwPLcfF/rvi8ttUhm+wbTkH7rsu1nxoHuN/1rGaOBhBsrrlX/1nGPu4YGI2KDodDQJcc
ED9ebJeVJOKVQjtohojcbZSMnvESyWcYafVPbzAXCXJXIIaQYK4snAchSWJeFiWDj6tiIqewC99a
UDjXaIKfbIT5ZTwFCVkMuMP5wdUYUF0mqR4cSszIt0wyiMbCqEJU1KhkbbhadYvvs9tAbdH9CAnM
kXiEcP31w/j8/tjUGNlwwl44/xUmK0SfjiI9MKvTckBuMpW70bA7dFg1Ws4V4kOPrqkaxSYQlvbs
dBUW1WAS8n5gZaTPl9YJQQdStFe2RP9sLz88Ozp3VMFsljbAi7AePz67Jit4V+PeORSFwjDmtuG0
ySRpWsj1yKkLa1akyXV3MknbGwTG7RqgVe67cITWagz+CjO33rVMlVdqHhdvsGljdSfY21hq6xde
d8OMHC/BLXJwWwDra4VJctolWWKOx76w9fzKM7rYgDIcazw9L8azOPh9vA1lF470MyPj0BFf6a70
ttZup3a4CsW42AgxDnw0piGxbPvPK1JT1Um3B0BymAxHrZ2RxCmlivA2tuzFkqFNpGWY6pjqzbT/
+i28WBuWkWmEoOcWgHTO96J1pxPvFmU62swUao7ZU+9OJzdKVkVVPg5Jg9lRTPbT16NeTL3LqCDh
mB7YF11Q8vF7JGosdJwwc94P67HLrIdKSQ41lf0TVR8GmK8HvNxzMyJ3lpkIizdRwWcvdML5SDdx
8h0IZ+k0WIwsfhmQD1RzNGKzY1uGbb6PA9Mg+BK7wZHvcEKfN6Ts5iLV9nI1DkF6jTx8sSAAQOEY
TLWKEydP4GwHPNaUo5G/2Ad6wuXfQWza9BHZW3XCgb6i2BqTZVUcenY0mzysr4UaXb53jnCXdq5H
xh141bP3uzeiUcYeXep4qgXUy55QIw4f+T09hvA7MFeN6i0bB02Vtf/1E7m8cogn9Orp55Dcwyb6
46dlCOrYBbqbI16W5hHemYfivkI9GXlPFohGXw0VQn4QVt8EZNsr78PlPOIs4R5QDbj5OoCuj6N7
gawNlhZv3xHm5uO2wN446epx7ifnvw9FtWP5ql32QhztPg7lYHzrR7Ks9jRjp9s0tOUxKlxnCyv4
19e39HJdgwMCpIg6KmRzwJzLZ/evHc1iVF6oFcURR2Drl2pM/KTw5CotWvOBvu/PuCO3qCmjdYQ2
bZsKziNf/4TLCZPNHp0E0MCc2u3zzywv+bDSbAr2/DfIP/QmVvMLNfzRvdISvJy3GAjIClVNijZk
w328VJgDTeSoXDskeo3Rdoq0TVZJKsoU4nfUuucD7fr0SgXtnzPdx2VxAdbYJl8NMRG8PR9HjWci
OtFjo2mPhYg2EMjM6aGqpB7c2Bbv0xtCSuxq8xibhGwYWeX5JdF9L2WEQXoFRMB8moLOFBxvR8/D
N5hPxdqtGvTyphNPyY2uRLcrbW/qVobbGT/aPKmnexcI5LVG5+UXwKXQB5GSnCJu5dkXgKhsbEbd
zg9I8khqQkWUPKEfc8npDEa3uvIRXH7tLqcPlDkADanWnotzprnIPVHbaAKkOd23mCLXgI8mLNVL
1iVNjHUfBPlayqzGTGKMV96Wy3nu4/BnHwaeD8sNmzY7BnaLGzHuq1NZzfVqMAzSvnFQ4h+YEtBm
SXllB/FPk+78lUEOAASQUjybf/HxlSlj0410JNiYGKz07zL2MAFVWuM+lRXIcvrQ4WOYAwZgknaf
IdwC8rYLwGYBorstval63BbSQGuYxyrCx5SEZPs2SIWRvxXhY1xOxlGnb3vjGko9lU1nnqyxql8n
3Auvbm4HT5U+tk846auXXATzm2gTeUgjezyEJclw9I4juYdU2G6MVst9SzNZf5yWUoBEAH83RoH5
Lhoo/eFQkYo5J3mCyK+0EHznlXFftOX0K8IRWtMTZ51Y6Znq/ogsNWJ8xL17g78iv2fTZFCTiHtv
sS162P5KSlEr5eROvw6cosB6k3MgW0UGKWlbI4uRwEeokV7iPGme+GXjzyoYMt4TRfp8gXxP31dm
G97QfJV7NQTljZCdfQfsYiT9d8LIkZXxbgBKdOIhd3f1kOQ7PBHOseg9KM0zZ48n5ZrtyR5V0a9D
i6IDE5r5povGRXVUacHNEsLzECftUF05CH4yT7LLo8BrwHojeuBsUdCnwSiHbAj21iwbBY8ypsAc
mCLMrrx/lzutZTv5PwOdl1BrNeiBzrRM2JMTv3Oy0edjY4cU+rKoz2bf1orw2iLw2ZicaZgmwcJI
ThAfX/kBBUXBLY6OQx9l29JIhURJSSitPSShj5Pq2l7iYkDQT2hQXEARCyvwnzrjv9Y93sum6cN6
PHiT5fith2OTJmy+nSM0qokW9d+/XuUuF1qaP/wF/1qgiWCx/XiFsVHLcbbn5Og6A04+9liruvcm
HzwLVroI3yadmI7ym2FgfHfQSpRIl7/+ERevEBR+pm8wahyEbFDVH3+D1nSam+lsoKjfDj9mPH36
ZgKu9x+J0ZSNqB0hLWDdw9l6AUiKa1uT5FOzoMZtsw1bIfCuVZzR68LYfH1JF2sSQ7F3WE7ExCsi
Hvt4SSrRe6/FP3/M+TwO0ai9x6JNX0KlySvf32cj0cMDmAZQ3KOK+3EkJx0aHUjIRK6rqJ3nFpf5
eNuZYfKuMFD9+PqyLhY/ZFK0oznZUfRh9Tt7W3BjNbOVeeOh1eZxpR8jPcl2zdSX65rgK2yTybCp
4i7kfFlVV7YsFysftxT2LZuVpWnJA/x4oUNcVIFZmfqBr73xdYHUn3qkWGeWrtYG1llfL2XiC09c
i51hfefP/rD0LTFolH9oX7l0ss7BoWoKVVJR8DtUqRnjMMw6d9NReNkNiRreWzk3P6Tia1kFnlVx
4x1i5Q1Vjseyir1fNtD6cR2hqUi2Ca68EfRN4OIqGdDYAw7x0ttcDGO+DSarnFZVo1nftaZokBoX
pJl30l7qEQ1C9Nq18xdPTfbdrDyxdfWuxc1HEs+30hbD4oog6K9y0omy70CqJ8HqKZqWOXPNv0qi
NfGS69jsXB3KBrGKWyB8kKZyHBvrPPOqYxaGXYNz2qRYPBd/xyiBHqqmGd9Lz85xOAY24RwheQ4t
adRvI9imI4iR5nXil5wya8kUnge33LBhJxzNxK4dU+P4EXtKvNpqqE96Pk1rs9H1NQIpzM6ZXc1+
UWOAFJkC8lRG9gv8GeohURR/b1v2mrPZZc91UVo3Mo2DB6MBj+071OQ1EJ9exJoYaChc+npvFeVU
E3gxlIVf572JZyZpbyToiVc7rIYbk/fjQTNKuA/c/mZLB6nHuD27pyBNmi1IcfemK2X6uwzaP+3Y
OffYKPWTnVfzKa3LlBpvNa2kzKddhz3uZ+zEwSlrlVty9C5T39ELrFxtyB9jpV2TbZSGl6Fs8vnY
W3X72EFJ2fVJgCwoS+efTdIUNxzZxU3RztKlQzbMd5jzjDtHjc5ueZ/Wwozdg45ja951jjLzjT20
3S1BUyF6MjA3nRVNxNR7keaLxEu/ldYQ6lcW3s/WCEqttKQ5WLtoUc++vC6tTVNZHrnzsmnuDOrd
O8+LmKO7MX8YAqM7xK1AAhtK+AOek6yTZHb9r2eeZYyzLxDXIP3jpcMHpPHsN8RzwY8wbZwxhUjW
9bBQL3OjQYszVUlyRRf/ySoMYhP+HG5cDj7niRD9EpSRlbl3KIbCCdcddt7NiLJ5A1OcbgkT7uN/
vzpvGcuCjOZcFJgx7AwDsQNEBw4JntQRn8Fa4nR8YRtaXavUfHJ1ALUXXD+rLYKns+XWS5QsmhJl
etsTG3dUOdIjFES2XHghdnlKipGi2dcX6Hwy6NIqQARAkYIq0dnhwdBm3JgdhDniRxS+Y82A9KOR
ATwTXp6KF0Rm8XuL8jxfCUTVj4itHFJ8k3EhInSy+QNzlOD5mDXe3taIgevNOEZV49sY94ZVE0RO
RO6Y/TexAPLHqJstbPTOnLxV06jg7yyrNbxvnAcN0BzzjCtMi7rKD6DxeWs+0+lJNON0p9WT+quO
6vBdUPz9XaGIDHyD77rCgBGPyYpyH+wuirr6z5HW6LsT5PMbWYAlnsAoU+M6VynmHYAnOOFYS59S
a57qde515hvmz/yPU/dK347JBJmEfjBn7wZbHjBqmEtAi8wCf3QITxgTot7+VAV7zI3bAEABm/wA
d+ANkZW77T2XuUJQ+/lhu4n9LUDW2vtWoXV0DmevfrTjtMs3AEhovTdKKWgGcATXotVkfMJFCbUu
qEtIq/lC5yqdakFtcXxVVzZCnzz3pR/uIiOn2sCm6+Oq7bmDVHZvNIdwJKRYV471POYth6vJc1wf
jpB+peD/6YB8vEzWFAWAfH8cUKQVui1ypw+GJgkDLMV7OrTad23WGw5bMth+/WJ/snflxL0EkNAX
ZINy9jGN8RjqOuC4QyazrFpDYlsM4iIcvd3XA30yAS4aIwDeBixeOgcfryuIKH6nMiVlG+emb8C+
eRYh2P1R6+wr1/TJTmtxHHg0ciQhCudq3caejRG9XXEo3XwOt0M1pGpPVjaAOEQurlyDRgJJBnoM
80eexOL1P18qNU2ai8gSaCed7/Sq0Ui1uJ2ygytzbxvkXiZWmcrnR1Pkzq+vx7q4Vq4T+i2nAl4Z
7uzZRr1ychdZ5+gdKr0qIU7Ys76j+mFtyqIWO6XbQC8MazoN/Xgtl+ri1VmGRnLKfaafzHHh4xOF
UhDVjSyKg6Rsg3XTy8H8l3AmrhnZLnbt/wzEasZ1Evp+rpazhr4ZgsYJj9IZfDAcRyfWwXiQ9naa
662aDq5eI64wlHll1v/05mIh+v8Dn51NRKelGPgc5zA7+a0ZbzwEhbqdLLAcYEy2o91NQUvQ3deP
9OJL4XLh7y4CKPCqnBg+3ldWmrzWu2TRgI/uycUruWLDmW1tfbwWIX4x2TAUJzzy1VzaDrSdPg4l
e9p4sVHBSxry/iRqd/JdQ2q3cnCCjQ229IqB4dPxliRCmg06oPWzVdRztK5qiTk+NIabZnR1y5Hd
3xTZYtXmVQOJ1HChDn59Py9bqLQLaeos6eGCCz5PWhr0iGS2uhGHcbTEfJ9Frjfd9GOJVM5U9vSj
L2YCgJC1pNvEHkiv0ArMg6tZJUZ9V8Nyalb23PfzjsQBD1aRNhjfvv6JFzX0Ra/LvpDYM8lh+7xY
nyAN5wz//yg7j93KkbTbPhEBejMlebyRUi4lTQgpDT0ZQRM0T3/XqcmPzKxbiR400N2obh0dkRGf
2XttIt6CYWnOC8p+5tJthcynX858Y/WOrJ3yL1Xin3Xx7Xvhb8+6S7+d/b8tfrjuhcFCbTk4gTse
fbVYkGmNcrtoa7AFu+ldNJZuYeaULkE72fyM/cd+/u/f/P/zIbDO8rxzLzi/FcZ60/T6gB/2QBui
fbGtwaMEmR6kuQCILCdrxyWB5gzaEMtuw9sALmz+8sL9+2f4Z11iELuDRvvX10AgDdcXr86Pfj/X
6as/MJzbElnZQtDLsgLwEEweP9Tm0XxY+hmmzJCTGY7ruxnXv9yT/wSG/NIp8FdBjojxiY0jb9sf
XwiIpSLgRoavCilkESHPDTzfgSg0JYFZeH36EAwuKaKrt2ntcSepr/5S9ph/HO63T8GsgD00ZY/+
e13geoVyWug4B8iA8l2rGVBTeHb+U5mbwRwazghFY6rANMR2T3BcODA7VlHTz2WOm3lsflR93b67
ZWnciXLIv+YTRg4m4+15Qh0wRVOmrT0CuXwotrqBLSEhmLR3PrWpybPYFW0GUHnU/nIA/XG23l40
COeM6W7N2O8RUn7jVE3WztoBSH3xuGKQjALcEvd+VSV/ear+9Rv8v7/j7ytAYG9lquj6DsAxu2NV
N+BONGSKxV+Ot3/7OXzBCIGpNbiNf3uLywFYu1zK8bCULiOWcg2sclu18+r95bz44xoGgB/g5yaX
k68QY+evb4kk/iWg50cyVa6ac8xdY40dCzNpXOqZg7Nal0PHcGSdlx0Qs0Vt+270fv7lvPiXXxdH
KUpPynH95g389VNYZuEmdimdQ84079HSkCo2dfmm6HHendpEe5qXcs+TlKK9Rhaed+MPkATYbe3B
eskMp9v1gfk3Rf+fz9XN5/p/n+q3Mto3uL3McXUOhemRV0d8KeyVwdzPZR+8/OUbuFUdvx4Qt8Uu
7QU/zoI68FvJ18AUdFSWaAf6JHdfFd6dGPz+ykpzjm0zR85aOVY8GNmToY8GCyRIE5bNnPi/P8ft
z/3Lx2CmSCQPRwPVzi0n/Nc/RJFozdwxKzqso2s2R8QJ2uOsExUQYc8SMtJs8Rel7x9/en7iTaxy
0xzhSP+9WrHmxJeJm+dHgiymbyOKWo/Zxo3P+d+/2Z/3wW1cyr/4Obc94e8p1KVN2Dnm0fqImBkt
8eQYx7moEKSiYYhJeKpIZwmMVyvRVORpso1sTCPb//4Qf5QEnL4YeG5ZR3QS7HB+/XpH5ped33fL
YUjpl2DzPY6GDvARUuUuKGwPGof9l9bzn4r91z8pPxMjMUr4m3bh90XGUPpt1+ZlffRQ35RMwp2k
26PJdZ/8kr3hdrIlM+Qe/mcF/DY139u8aUDfwQ8YdoubLw2Mu358GBJ/ge9viuSGBhltoCCKxJsQ
TzTS08mfum8uPvAnze/JBRhGfZhilz3VT292h7jTbsVnV4GOyHF4uhH6E2nFU5l2x9oW49eyqbtz
5tsVlLDW/ekmZfk5dDeKO7OUVT/6fml8xyno7crGM0FfrGPwaOfLlIamAHMT5jT1rHGlWxj37QKF
biNmeIPhADtaYwIcyA99KQOgwHnC8tTEx/2wypx433TRLejmjqQc0AuvBv63SAxDtTM7Vdx2yfIG
fx6M4DATwLp3S429U6lJoTHQvmUJrKAbofjLxlTbVLPYgxtG4WxRjHcHYiWHOQK/rvsXuILu94Kp
GqQi6U4vzip1cg5KX+xxkxMx45nSeZdFwktPyBtuZNE07ncLUC6TzGyBheoqC2UrWa3Zw38/mn8c
djyazMGolcB7sO/67c2/kX413VjWAwCM9o4aXgfZM2eMdeX/PlhEE6z7uAc569nQ/tYwsJUpmoIl
xFGr7OQqBt3cFEppAAKF97e3/o9zlbmlieuWcQjqP+P3qWnvaGVCjEhF8DBOuclK6fZMxpnlOKa7
mnOnDGf2rPBkgHXVIbWwHsS8odm1zlqsBP/zl/zLp/ntN7criI3TlDEwBql2Md0qoQfQ8TiY8m+6
qD/aXH5xcLr0fx7a8D/k14U/osJFKXPki4E+NvkK76Dstt26jMhEUNRD3HlJHKIa/vff8Za5RXQf
qRB/tD1GVrYePgDm1GMJmLLlLacVaz4DcHt/sXH9y3GKFZJL+p/BMQ7JX4/TWkPeUlsmDxJc+l1j
Cm2z6ODMZ1m+zrVrhT37zb8UTP9yj6C9otDE1XTbTf/+otjSXh0j79oDRN6X2tHVg91Sf+iLbl9h
eYNaXtCy0ghYF2cVoNR1tTz9z18xnwBJKac6U9Hfb2kgcKtf6818WHWv9c4OsH6IgEpT1oZTEjT8
f/+4P9WdN48Y9n06F/0m7/ytOGFNn1u1GrRDX+vZU5MCO2R0KV8quczfVgM505IUEADZukQwK2DE
1vm8dYBf8amq5fm/P84NVvBHmXKTvzGEo2AKgAn8Vh53wNaQ2XnuYQi6NiSCjGCYZAyibu2CbVPN
1WkNUhr8WTIM7DT7hA5o761tc/RZFg52Yuz9OrVeGqG8Z0qhEhsWRMoE1Pg3xXsBrYook4VtKKTl
m2fdDj0IM8zn/chxwAcrtogi05wr3o950wnz3mmdMpKDhsBrsA++IN+hod/9h3e4krwSWj4RzSq5
LmbB7dWoz3JqsGDmkOuL0g8dlMKRWOwEa8361BnuydLySDOnuwXYXUw05F2LR0nX2uWl95e9Zs17
Uwh2qloPnbEXAYCy5r7WxCHx55j/9kcAzNcXiG08ZBO1idSYuxBzdspPS8CoA6b4Voq6dMIg96GH
z25NUoiTg4ZIW1Q/i+3+rKseEr4o3Z74BIlnKsOktESmm8K+XHWdFUTL1x141esw+toXfWReiOo+
/U4uXFlsWnB6aBlGYlcCpdOilZK/ldN4W6+b2r2R0aFHmpVVwF1xcT8suez6DdAvV4K1BwcSkDF6
lGNSngCb9psKjVVMjHOy66GXRxZQsh2nkRWDJR13BZuKSGl68zqnrvmSJ7MVJVp7YwaL8nkakndL
E1QADF/xLo0PAGq/erDSI3PKia61vkoBpRO0mvcoWW2/+GU7dUhMwBB0FmkDbTphx2S7il8WOodV
6UfNt3eELgYbiUfuKNMxO00yy2LMXWncpKX5XR9TFXcAdQ4UVhUkvYpVpaE1d/CKXD7Y2JokcXAB
dJat74TBsGgYHHVuG/lWy7F5AhPcHn09r3aTKyfQRkl+ctfOOGbTdOLQ+7GgKN8pfQGIr0qPdb70
x3BuNDeexArfOMUHI2hiVNgw80p5oNv5MrXyB++1FRcZKV0hKcvlUUMSs8M8/DMDSbOZNeWHAkZ4
RL64njEH8Pw7TNXmkzbbPSR+NW97rczf9Knl5032N8JotDid0hGeamC+qoycHrYUGcTbIgV3b2C0
XDL/XqS+tm8mEOpMIsx4FhAbFUaASDkev2A/tBdlpe8mm3kIoiPKeYpW4y43GrUxSeN7cvFUvvRu
njyPlvcV5bbAWYrijci2/iGh1juTEasfrMrwd65wiFeyiGNPGRrGXgsgEEC7G1VUW6HIdedrYZfF
x+R4QLED1YVOJaxtJgLvLbXZxq+pmZEOkGlLH3tJM0HdhqbR7HnoyyZWK3VxqLejflqcVD9VLtY2
ckPIbACSzGtM1kQaOmlrPTtrAW7Ra5hAzZxFzGcbYtBNcZ/rynzVktXcV3D8fwijqCGEjp0euWYm
N/hES1hmgFE2Na9cTv+br8+pqSfEg/AA4pDPgWdV3noxOne9YyLr7RaRTo/JmjbRmAxYEIM032W9
bkX57SRP1oECGXEbMD2hfZLXaX/gNdao6jN7+oKkemafZzqf0HjqZ9Vn66YzrQLS95TepyWJRamJ
SsNM1BrVBIp/S1xymhw1+ud+NAATpNPMUVksr5qBKMJpzCkaDVGEdh94u9yeqjtUKjaRFDmafGF9
rONY7J001Z6DIoOLOKXmlRzw6cQ9DOzAxdXlk4T2vfA9Z4hqS4I1t5Ju665DdsEU2sfo/L03vSjm
I65BM+5GY9paBY6jbKxqaIg13DEFhzTqjOWWbQO9kTQu0KKVggZHUlETL+lMXNPsLFVM2NH6A/8P
9kN4ansTp8peDOg0le9nPwHWX3U9zagYndl+TeFdc/m3mOvtrvcwkVbZT89af2bVXN4ZPDM3Qne9
0Vx4l6sE168IFHqYV7veT2mgCUSzo86GFn3ZRjiOeKDuiKHCTT9KbJFwKQ1SD9iXyF2Tpt658wPq
89s0Pkw8hHlDtyiuMPEFgo/zNOQi2DhFU+J30/sxpFTQt5oJz9yZA58da7nYpCqknLFIRBMU+nDO
l29JMKdcoQ641wywKNl8dbPlsJc8QTNW2Aof5lHHBA9wpPcteho3+MIqadgXrd+FbI0MdHqleTNX
Z7LS9tAm3T2q5WXrBW3+XCt9MOIqZw4QD0M9oCwahnjMLT0U9WJcMILRbvTKghmrw1IICTvyzJBk
HYbZ2BljdxVppHUzlKTJGY6pHWix13EsO6nDxdbI2vtOKku/T9ebondQikstm5V5XsGFvsG4Mt+n
2p8uXtI7+L/wZgC1Ne0qKu103Pc2YB0Ck4qNljVVmJdetgF5nQDig+VPDmFVx51I64EDwSU+hLgH
FQWWBBhUjnCJby3dQ7fI+Zz31CIEVLdzJKrCxK/sjxyu5WK+uqMG0F+rii62xNr70SSFdzRbr9lD
ACBII0/4hTqZ9CkvjUq/ZWlWPknY0pG9wJ4IdZDXoT3mxmYabOK4eBOlTQO+ouEJkSLv5hnKXpL8
SFdbnllC7CgUy4eZhLwYq3O2TdPuLbFTqK1Qv771Qf9ujOVTZyZnvBR7QhwVNml1aRCw2L16ggl4
yEbVn9AoefeJO0WLHHivqv24oDk1SVNylcojGlWqva57tUau26Xvyf+r2ZGiueP05rFPTUJzsinb
GYX9vFqSeFqeGgoAvo6c3DMTb2gohBObZbvHOENMB5RaeFwcbaNur9Cny0dLLVc5YtiCT4I2OiVd
4fYlw4I3OvI4iKtA+/vRzbcYEOmcitSIVT69ZIo/aOGLFyf3nhHQvhTNNOz02bw6zmCFGOnySNYa
S3KbuBXAzhvqrZUxEB03y8A7JzWiJes+/Mp69CyC+sbeOAgY64kPqTnLzpYiZGvIgJqnlohMPRNx
4isVylYnqUFlXvJNWxoRo8eurhW2pBfyD5I710ST3cuMfI/RVVjTMrlT3Rz7RaPFCvO0FszlOUsB
cSez5xN7Vnq7TjlvSDl3ZUJYoZjheSM6nIsvU9VsM885jz4i1bQo9v7Qf9Sr/e5V2mlieX8P2lts
TURrpQvG2POXnTDJBCWHLcpH96XLtG1hpR9VB8Oncg15TSyLXI7CIaKpUz4Ho3ych9vqsmrFfq1N
AlPdHa3BxcD0lY3ctbBfPaPmbzztlNvFmNaZVjRMcQyF94Bo873wWndbO9591uGPSb15RzTVjP4+
dfhr1AezqV5tf3rIFQcWdqVQTAxnXGDeubsjReYDA9WOAO8v7E0ebbPcWmX9yClGpJKNoQkZi+Sx
k2v9w4PJxLjzhzXbqO9Ffk8KRCjMLk7GG843J4ZPIxSKRDMHthyV7RjlHDt6a8BzJv6ExNI7fvm7
sh4ump9/byb3uqA08KuZiBLxHQ/rIzPya0nImhLJzs/kfcP+hsGs9aEqdRBTfqdqbQOx+1WKng5p
9iOTp4OYwOJDnycY4yNBLoQ4bQ1rvTRVJqLBG0/2aBdZWJXLtqf6xYzvbakVqj3ay0/y52JrNe+4
7l6div856W3dtWYNups0R25q5fMbZ4d2co/sN6HXGfadzPLj0FSx1c7bOSDewTXiZA7OmZdvGPTG
tOl0NkVJCt/aL9GcVftq7ZIQKPYzKX1WxDLx0SATJCY7Awb1jVngLEseFujFt7TfQbjkoGSGLD0k
gfvDI1rSRaXW1gXtyHSh/t90BekRadO+4XjclE52hdRqMTg0vkwe6WGQzG2PA9v2Ej+WavrsB6Ko
zGmb+SpSnX91q+J9Ncft2tkHrv4vg+ls4Kedx4m8TyMn7CKvgKlBubtoS7AjbDNOBrlb+uwbwMjP
bEhw+tAhzfXVtk2Y5Lg2I6ZParNiFSbwBroFxzPfT0C/4Nf9fmrEW6Cjuyx7cA2DLySp3eQ7FSJ4
yJY89oTpRCaXCaZ/Hq2gI2ibsjw1ine76J+btvgslPcOsWtjtOYagzSlSgkuAkwtOoS4bbNDV9V0
QWucrMLfDZ7zXjPF8BggR0Qv/GhQCO0C9FwhQToO+UgSgoS9aVpjg/zqyWpzKkCb6u4GXtYm3mbh
kHyR9UOkRvKKWE+LkPwVyTXaHNbEBGFYG0HEYsML/RJKxE1jpZz6ayEwdeQFdR4COHrSTn1a8NVC
1Hdm2NWeFgX8Kv4wsg3hZRGB2hR6imuFHd+AXG9DYEVAK54i7ULsnM1yDVttuSZtQHZSL2PHM4oI
aNj9UNGnZPV1tsttUNKZrOI7bqxHgkT5J9k2QU0oyK9b7hYF7LG0xMUZqrfe4jCmLv4hDT/hpsGN
A+wTOxVTOrumkp70mihNcbINyUtMZEqFUnmTWZm5XTL5lM/Og3AREY5cV+T5tQR+VupTotgIO7LK
bGtGlrfAywb5GEune4KPE3Lplucmt4aoZ6W4CYphnxIZXdntxc67eLCKBNK+fRn4PCmeqw26wDpe
GkkCqbw3YQxvcrUQ/87jVBUgrqU48FtdyG3Evod8p8i5JmZJipVC3EwZHtlp892DyE1boV2EnxPJ
1dAISy+9FGv7uSQJeZC420O3IiSspGdUqLMjKrt4QYHN3TyfE4KwQn3KWvh4urfRWq0JR0ma7+Bq
ECnMbqJ3HmVyph3Tr+TkrGE/ZM7BLJsLOhUy50B12J17X9wQpIPcQ2aMpr75yikdzq2xrYqERa+a
X4tKt+LU96cj4I+fnqF1h3ohiQVmzNHSl6dudqJUul+LLh0uUz8YkUMOBGLjICBHTRzNW2VbBe7y
mNTWOa1xBbstFBGbMXfVkfCoW6SC9BpzEqPHLAyIY4wNNb7IPiCaUYZM3y5trs5ybJ96vaCIFlIn
WQKigOb1fiiFA9jf5yKDA5eHEohTvmqXyTIJVc8OFtLDNtUuOoUsTAy1SSx2FNlQqxCe7BLV0t5n
nupD/v/3KzOnPaIUEU46jqzOnp5HtvoF/84jUSjh9rC1/I0C5WvVcyKQiXc/B7KIc+TxO7DAHE9q
ONfTgjVNcWotME1Mec0Jeg4rIk9QZ4J7KkPRV+N+LdNdV1t71KMvfutHda1fSjWGPjW9CTk/0uH7
bHKb/9h75DV6AVEhK7R64R2QP8ZVNj75bfFsmsu2pMdwKC7DMSBlKOVdBr5q1Ait+pkIusnbMEM2
96CajmVtn7Ks2ZLMqIc31CGpZ8jltfFL1xs/iiR9Ue2tLDCSjRD5K/V9nAjnITPHDffG12WmeWp9
eEsILCJqdCeeiCbGZf+sKBibXnuAPzli60n0cF3UQekpF15/nYcy0lg0x6b7IVdnS2XGUmz+AuT8
RVktbXmZ7MaF6BR7nHm2po1f5w9DOeVnD3EwcBs6FT1P66j2uHjzgMznthn6TZMPV21NxWYZuNld
u9QJSJBEO/LHhKX+02/0A7a9r5a0DdrGwoqzVRyg93w33Ho6NYpfxiN81CfkqlBkNqfEyDbysvTi
Z1FMDOr064I0L3SN7IM4tSwmPOoHA9VTL7Al1Jp/jzxqu5AQYS3ibRmSnSyHBxZDJPvq/qfiElaV
+602m12x5u+epgXbhZrBUekQGevwntZwqUj8TUKKnCF2a/dREPI2rN1DSqnk24sNVa58V702HpyM
wEHh90M4tghK/KKrmLWkFw+VHWkX2QFkEtEianD2DpDswhiOljteS9d/XJN0PJRmzvxa8ue015n+
Y/0qnfk7ZZ+LHJAAQWnPPFrrg72Yz+tY7tQkL2gziw25xDSbvffcFF0TzUI9KbdsrspUj7qdg1Kz
60eNw5mJ0+pH0LIPS2qdFWqTte/7Y22S2NNO887okSUHWQKVySnDzgNk1wfrGRvJe+vYF58SnUSr
eLS6PLY9sin0JIjJvnQ3TcOyAZN/z3LHnvJtTYTsnLyCgXwikpLyEg+GFHfKmb6WhFgUVvUdy+qd
zgbyJKzBDsdm3Q4i26pRRrlOEYN4iBlDrSQXoYfK3qQt0+cr3fudst13q7Sj2SAofSCypbL1k9Rt
RGbzsJmS6V6S180pguWYVGXd7TFKCCY47WbO1+06uF/Hzvrws+XgTcFpbaedBIbX9zpDmKW4crIn
UbUM5q5MG+ZWDdAeN+3uu8oNW53w1TwjeaLWdvgOrj7hgX4fkOOWQtd1JDE5k0eGd7mZLYTcnVjo
qxzyJ7MDgRpG2I/EP9weD0CxT7OV74quP3WFB2nES68KB31YusOltc0d6IJzVo0mBtRk1/rpI3Q1
xq3ek1uNOy9dj2tVMG8nP6kAOcH6d6dQSgSDRzlh7jlAzr7T7TsxE4uBaR2/bBYtc/BWSH+3rpwB
Rn0Ec7Wp8marbGeXaCkBHJp9qNzbeC5wqWLA1WRmJP9J7yAv2NQ2Vm+dTQPBfTtt87aOA0DcvcZX
V4ni5FFisGW+T8aFwW2CGdjFq+ozYl53tu1Slo7XdhmOReVdDNh/qkl4pJcdq+FN1pPm40JK8Ixr
jk2XGfIZa9VWkTcKO4JTg8SPevEIU0nFzgow7ix9fYGitmtr7bMxRvfWv0WZhRmlG8+8v7uM+WYA
FFQT2KMr8tubEjAdQYd0GcQaHUlb+bTXZEc840VvxneD85EkuNfWvfmW+A9F7z11TN7Ym26bpOfg
dS51Nx/deT2NHUndfnAdSPIwaVVwGu0Io9+rgRVupR2cQV3NYTggNbiYerFPW9JFbG07lOapAdUa
sjuNa4JslcJy2Ddiz/p8L7vyUKdjfLuZ9emW28KMIa0eW9zcmPi2FdV3oTX5fknM7q4k0Dzq5u7B
s2tukuqYee1m9dKFoMaZcA+Z2Icx5SEvzS+l7C91unwZ9ASJlv4xadqwrW/SsxYMoXLmfZJR+WOd
0HRQAE1/1rP2YS6cnWuNV0qFaVPp1a5FL7HJhGWcHdmdtInAU83qI7B1yVWtdkq0vXufVDSkmHLv
umIaH9ugPk4eq8LcZbLlV5scRD/wEaLq8meb54G1+r0wpnNv5yxM1ljN3cmppq2meRtTIcXOKzJw
ZRIy0Ir1xQlrm+KSzC8kFEkkemfPsHeDp+HaDhn7lYD/B2evk2KTKfmmpwlRPYb+5HKUNNAjtJno
V/MWHZszKmRAk5hLzQGgPWHFIKJy0KIqI9DSTeienM66GHiaj3jzbuE2NllODQA5kAa0KyphN5Si
m2Km9GiPpYiRd1MOYPJmjFF/bTA1UE9lZ4ERpNc5z9iVXOqx/Ohw0nXamm2wq/AJhF7QFo/3zhg8
uArfeM5UPncX3ivizZxgi2GmjhvAeXazXIUvnpjoGkep8hfGle2Zo47RmzHU0UotO1G/kKzo0XVq
2hdVzR9OWp0Wk3ZKSh/3e/aeBj7jh7Q5lcuybfvsLl2D3WiZexjlu4zBGHutKWbeuZuhJoXTnGwW
qR2R479WPBjMvNZDho+iqiko8/TeSinUfHcgGmZtj427tEQyOxd/zLcouCi6jffCug0CWHvs5wJt
Sm8tDHJLU3uXBgQo5F0k0HWk2gEmP2gBUxhPv5OLyWp3ara2Ay2Vw8fvOZgY+pOGXoPeI0lPLQwa
K+takI/FSBODzYJxsdS6u9xWb8oyv3Wqdp7tRoL8Dvwm6oa54ausKZzchuw4POo6qfOsDQ6+U1Nf
+NulA5hTE0I1T84pC9Qr7lZ/X7AajYUlGNURs3yxmYx+wSB9grJFQTi2qEdYPZqM6GOetQ0ymCdd
ibceriFjW70knN36mgiccY5BftaaXln/7JOqYvyw4EnS1tynKvS2qyH2pW598ftipUrXXuD+pSTO
OBs193sIzISwymYzl7qJ/013Y0lhzEjFiRLugb6emshyqHrznr1rPsANmfieY3/GkiuZv5vl/HWG
BBeKEbi/SkxWk73RA67wdh4xPzHT0a3lkttue/OFAe0zF/4QSwhHsSvRo8KUj1feIJeFWEg65t7M
g2dXsK2UInlLLdnGNkOuyAzqBxX0TNscjQTJDlYBsc358ipUdbDy9OzPoKKpYEjA+syXmTAm7XNa
9Tu9Tw+4+b4Ggo6rMMFM14nFBVutp96cPh1EY4cxQ19tBqyg7G17Sw4m3/BDJoF1wcplfCzYcUGx
RxkTCafs+mg02ztvLl7KqjqP+XLOK2tjriwZUiQopEvJ0CuQRsuFuDIv32Z5dgTw/TMvywsh6jic
fd5WvfgRdNYO2OFGt+VXw5zrOC2qIEQCfxqIQCmd6dJOybZzqo21VvvJS99FeituSuS8uU1M1m3O
bRnqpyir99yR726h7TRjeqg7+WiY06lkHteb1fMwVZtmDDZBkpmMOcr7tEkfgV43IWEgOxfCUSaw
fJbER9tG+rQU692o6udW8oMYxUM4W8VpcU2dLQHmU704el3/gtMsJOfxZBesZupePTbG5G/sUlvi
3hg+UeTQhBQ3CnAizdgZmo9s1N8Y93WnbuKQmLwbQ5P3CALkbVH8w/ZRZai8jFORMj5TlmQ3DJyi
yRsG0UZ1slfSPmHi6xB6CkK4W//BzyoUZem3ykg306jPB6Hlj0rKHVd8BNLqXhP+JTOJehctGWRr
jEbqbi66aB554qzGwhooycn0zaMKmvtxHb4Lei48eno06uUnkfBvdsJ8TLRcWvXkrxynyXZI/U2d
EsII22jbjisOQ656NTFdqondCPE0fHgDIwj3NXN7crgTwmT89Unzls9gYGc2D+lBt+tvrq2qUBBE
E/k2o/DMTN8DmSnw9CUZf5gkgKOm7FmJN9sF+viqkUDdB9VeSOdKwkD6DvGDOXkCR9R+CrQELF9W
oLVd+nMyQAkZzOTB0SeCe/xDSh7gsXdJIdEG/VX04JBrTjinRgZgmzyXDVMHQrIwOuTyc2JBsV0T
7VJ600u3Er9M7X1olvERZP+dZS/wQe35PDcgD4jaVnCi3JOssliZzvcaTm9e6ieuqxiz9XnOvuIO
ZQhnYxgshHaGE/6m58tO1uYjGdDGLlmMF2cJ7gFHXPulOTLF4prUG/AtVYx7cTuDvV6Dduf2BD06
KTRV6bjsRMSDk5AJS2ZfDDYB8RcKgNQa7hde7chwtLhZqh0TqDMUYWqJwNgk4y17wcxCqC9uqAU2
ccS+/Wp2mYVWct0wEPrCi7+RSXbJVHmdlmwkTFl4r/yjVDnBXWn/w4eaN2BoMpgubh4mhvtYkZBH
Kh3pxy3jk9EwKByCLA2J6D5kTruF2XBtlZ3uTa1+4faDXpeXW3dY79TQf7Pb5H7UtVcb5QjmlvJt
zcQ1Lcb7sUzulokYQGfi4uOU/yGb+k3Uzrab9fsVmcp+UQOJ5cze6ItV0/ZRMxt7UJLb0cXh797G
Bas2YOP86HLjQTfNS9oKOLaoxeuZqEBtecA9F9sz83GSHXmdWYsZfHiOyux1sLNPb2YrqbOkflkZ
ioHkk7FMAyzM5sG0h3cIpMeOs3Zuxu8lYYON1H/Mye1NXZwHT6fjtoO7tOs20qIPytdM5+wR/E+7
JOLq2zNvguu++rsxaH7Sstx3Q3IuJFTdQP9wTQpyJpHE7olDlotTXuX3C9KyyLOmr8wsFUti/1AC
OeRDN99dTafHYmMw9EDBEyK6wcm+GaRF3pCm+zIpP6Zgemh8Qcs5V9E/IXfldC0XC3d88qmG6as7
9C/0lKfGKeM+HxmtOYe0cA8EWT+ZjRtJfzkSVd+GxVzubg7fcnIfiYDeOVZ91JP0Ot0stbDzEBJX
YZIsz5hqY6tUt+LPImibTYs3sqCw46qadjxjZZRl1WV0gieOyA3b2UNfZsSk6h/9bRU5lCB6y0wd
MqN/7FfxYPkDKQ7FPrGW2G3VOV3L2Bjb99RyjlZC04erGV/2uTRIjx7Gk1TGblI0ZaTIHryCapes
GOaR+Saze9YY0BuiIZCvTtv8JFSD/XX3kZkeiKI2NrX5izXke39mXdDX50EYW9LW947Ne95lbECT
M37d58J3Tqutkf2YCyakmUvW9P/j7Mx2I0eybPsrjXxnNUmjcbjorAd3+uxySa4hpHghpCiJ82wc
v/4uD+S9HaFIhLoaaKCRJYXozsFo55y9186n66Yr1nmsH72CJhz3bkG+eT9gm+6c/diJs+ONvlPL
u1DFjJBHGA66s2m75ND05SqI000U9UfqE+JP090QKe4KJiXMb2EpQHNgUjV2OXVNSpRidRglQeoR
0lQdv0o+34WB6aO6Zy5dat7SibUDo1e/HqelmxsPIgy2+ED21hSv9bq5Vp3FDpXVoSG+WbNYzJOp
8PMs8HONlkSN1EWDuOJE7UMHhnBwedga1V3yhQ/5FN5goeHRkXbu8xqmJZDu877YmBH5ycQC9Ym9
He3kIAwB2gypctlzNxf/ygPFPnU85LN7G0p7n6qahtfULY2UBvOlHagocGmv7ws5PKDHOFLR7XqE
94bNViaCMQoe/Fr02lXgJMdimHeWlxIvSZAnLOOnpCyOXMSdl2tH2clN1tNXdlpWhyAxjhqNvzqZ
MefON6CPw0UB+qzLKzimVnCXp6gwel2ugdexiXaD+zAhEz1MrVts7LtIQzDJFOCkjePGTLX3qoq+
0sWl1Ma9HKUI4zLlqWNkxuthNhhH6wxq6SDysljjL9LWNHeYkEzzuK8t5zzLajEJszjmFA/2OCyZ
Ym7bRHCXaTJZkAomlhrhsaMbHacoOmf5dOq7i/rOYRhhnLQ+voUMfgkNabeVZVC7RI96JHYJnzOI
csp76S7wE5xU2QC16rh2af+tNCpSc9Pnce62mR6fmEws8UVjSCKVWJObyezpokbXY6/5OnaoxtWO
mWlurNY65bkJmT14MlEfZMTNYzZ5rOvp2IJZagaxDht225FGZqrBZnY0nbs8AXPXhre9ZvARqmM8
tsu8n7+1pGN3VXq0jcE5peNwkJVOHdg613nWLIHer5l98aJLtk3GvtCl3pCtdiUL5tTca/ciSU+h
RF9YynERVIOzzNiQUl05ewYfB9OGLsaUh+RovadfGE8PuU0lpGVyh9vf3vSO+FYK3dj0HONAx2BB
XugjjtRNoLyVEgSIVsgZfC2uHmbLPomhvXJnitzImPxOr/QlbmHyIcxj5sbeQvZCXI06b+05uG8F
AxZXI+O0paoxcb80aXYtO40UXO4LQ8X6srKDGyrTLTD3vYiLTWd531ozXnnANm078S2NiVMUUFN7
C3OqjkWUw4/vxGPQTI/CdtJF3ZOh14T3oROdgrg9jHn61NH3dGhoMr27ReEdLXPk+Esja++QV+8Q
eK2yvGHCiuQoCa230bH3utneZqF3uUG3Dq9IOqDEBQXQaOxBLOrMPtcNpRRbIYQVBF1oD+WY7Np4
uOEChYt+ML9ZbbRx5gQ726RRBl2qqdKC/V41bKMywtbRqml1Qmg6teAm1GDpxLP1FgB2XLbwMyI7
glkFN527mumuWvE627SZuewmdQmqLQ5TO9R3cRSvzYRCfbT7XTiPr2CDWr93snduG3OJMuummqRv
OFq4dCDdM+pjLyKBCS4RgplreuLD48TChqVSYSBs0pUbt9oCUUy1iJqhXWhoO1ZzMF9rfX1TFzTo
PLEflHi1ScuCoM9mzDaqdTmgbbOIIrnGV7qPUpQfUoNqmERyM+vpgByWlvngJoxgczRaDWNMHvvC
N6foTHj6k5uKYzrTLByZD6XdF2ZaXztLvObozU7sNpadBTs/ZsR6ZNTTrWAMfaurfJW46gZW8+Os
ED2UtsHqBgbQxbeBT4HNhjGuxqI8oWVGhteCdYuNE9N+MnDj4pzP1Gp6Y2yNOEbKNFk6XuNoLYZs
b9pkSRtZciMyRkZdG2/NoTd9Eq12admskVU9QnGwVomdbbE88fmkvPbs8AqJ9dH57tMVvPxR7E7s
ARlexEDxedW7AxKsMV0HjJ1JJk++6O74OGrFu9mYL3oas3JWt43FOmgClwi7/Dzb3W2mxm0l5JeG
jjAyhHA1zkipCm1VF+maZLbb1qPTiK/G94b0qzHInejah3IKgEbGnXvRWZ/q3lqicV0H3nSXe9+L
OUXiWGQvmLc/uQXFyMiM2KjjCEl8BJzcoA/RnYl3W46jOFQmz10V2OsZo3ZRxA+THqJGeK4uIt1k
Ch+ypuNWb2UFWY6gr7xww3WN/njZh4JXeV8/sCKki5xsVnyRlymiVRWxr3l69YKzxDwO+twvNVvr
uOtU71eWerLT8jFx08BHD2EsSqeM1wBPknUTRF8EuRsqrLIVUFDXn0s6fnMv1/BZ/KZF1xE5NE4J
SSsgi25zJ7ilZqlRiOovSCH3Zsc63fco3tjHfw2mYDWYxTZpoq3RZv8STIgIRUidq5mkBL8G/lyy
fd5ExHpdZz1w8QaRRivk69hP6ozMYyvyxqZNLO4anmh30BdBIXGQa216IGYhxyUHQyDso3tuc/3k
tsBSdVU+oGu6Uiz7C6b/1904PMyuqpciGEsKHCZqwrkb23IVg3xhZDIxPy/zG5XPN6ERXZVTUS47
AbQzmk858p1lSJTwMrQF7X11n1kTv+ref8fIx1HbMzNgwmSXGpHVtksPqsihzZi0PYz2q5DJiri7
g0s7E03PQg4RhOc+3le0uVqEHvSC7WXsMefNLgj+kPMfZjI8ZF66lwqxIG4uXFvpgFZw8u4nZW0T
mwjezo63laarlekiDKks80WLqjvbbO6Mrh1XgvqTnChaSqpNfTnE7rFs0Hp3cXQLBnuDoesJSyv4
T3Y4SVY8s7Kc+2KSV6gAl96QRCvKwbu+iOkhW/qwdF2mxRQTy3KOy/XEINUPJX4yGDbxGu/pxCYt
nb8xtSVwBE3WCfrvWSA87djQBS0zIn1gfpHa0wPBH18cCUoQaX1UjXv0ykt9ajah0eErZZqYd3KV
Jbafjnm/dpC550G5ifPB7yLvYRyKdg9A7BGW8tcsH94TD0mdGLw9hlwWAjYA5uQ9UnodNBfgbEsf
EYXnIlIAwAsT5W97m1T9qoy6bZTIfWFhn0vy/npqTTQS9kpUWs7mR1d+Xjqp7+Sgwo0ouY6mYl0Z
7kES8V6OxmtWG4q8XoczlFWmb9E19xM3RoQQ6dXGNElim11hLCxhPEaBsQcgdUiwHDK0Q4SrhQwH
o3Q+E4V4S3g2aeTCPYQTwdWJngMDLQYGypNVrxUoOYstpsRtt2hVmDIW5+1EngSFn60fa6tDzWFt
8gRVdGL1vpsnd0ljfCGxZFUMIEhdDPUd5gXNMpGmzXea0oIFTw7jLvYee7os9pKNLJ16NsvAjBbc
mFd6zfcBftItkQxki07Tj27DUMBO0GJ5tdeuzDGY/NJlrK5ANg0ipaSZ6bLonuKvQ0MSObJQde1k
LLCpU+fbNC158Q2Kfv88FD6hBC8gw9ZFChC7KfFVw/0f5XuS5ofAyZLl1FLejYQJ1+FQLcu0PU8i
Y3cjjC2UvzfbCTA76frkx4NXLgcRxIsqTCXaqkDzeTnglO6M/hQ7gtl36S7cGPH1kNAxcGiBmew0
03Z4jurqG739gettk0BTGHd2U7Co2UwWlS3f+qlACmXwJOeuQ9tGiZKBsv4Uqem+oFLRG9R20tu4
po1ILjpqsf2vMUm/Bar0naTbCNGssfYtUZIARQzK/qVP1IHoEbr1YZLfB8Z8mzI01zVjbXfy2BS2
eZ/qKbw9/dot6OglNOkOXB3T5+xv5xgx/ZhhSQgFn2yyw+MktUcFoDcasiuHVzNN3iN3V+wLvVTr
ohpP8ORfR2u40xztkPQ8MWbtQQL0coqe8pnztWpcN/eN1G32yDn9yU2PfSpjv7PFI9uiB6N1r8dY
21GbR2tTWLTyoa/RWoh8B70VHbFAv4eZYNMF5DXfkpzK5+Y6UNfuEqdGrK/aO0F0rR9Y8baYtb3W
QmUZUcEn5nh2TfVSTPZVxwgbcdK2kupmHuJkacXUXZGTZktll2Rb1xRBMNB8w+PNVvEy1XvF1qVl
22o+5WFNf6jPU6DBRspIge1WGtRbY0qv4UyUO9XVGasNGdtBFB/1NtmmvM4wO4aQC2D2iuqrbWRv
ZKEa+3RK3KVnjvU6Q+ROY2vYpF2xZVzytcv1Xepl57hAKVHG9YS+L6Y1Fz6rnnNUuluGSj3dP201
Ot4yhlfAo/1katZzFyGOjJwkXMyh8SxtxUfJ6iNaMjZFRrAugIL1dbKajGg7tda2M6f7XtYdmR00
IAE3b9wmf1CWeqNE/qKMEb6hvB+IeSzqQS1gFR8QIO5sGzkLU5ekbYQvwvpeYpNGDsgdA/PQYCBb
6qvasW8ca7CWGltGV9kNo3RcFGxmjyJGoak671TFTObD/pvb1/wrZlcZe5Yxia3VYEfM3SkI/E41
j3ZmMKssJUtfx1Aq72Jg1+FjKPL3xCjPBRuyRZ9W+APHjQgIlKrj0xirLaiZdN0rxDj2XHxpM2jk
ViUoFondwl+SLGruLkZuIRo/6ocCO1c6xfxSQyQdwpwinA5RgMJvxIRjKVJcu2PuGst2TBhX1Muu
ivE5Bbc9Vix3jg+1G9FejKudU5XQq73gzsqDflkb5nNsa/Yaoa3p8y5aygzbiRtR6LdJtRxsfu6p
VyNxwkUpvI2ay+epiU8awd68jq1vNsYYBKPVi+NIn+AttR9bRBSW1h/wbg1L3ZNPgNDDJaGtyyhn
ZhNRpRJ19uwRuEAwPPFdJXJ/p+Ptm9E4R6496fEXXkq+bIt17LjLxLTP4JqQNpcIKRJPPFth9Gpf
4ieTQlgb02mNo5Gl0SIGA7+ka2SvBtHcgrNO/ZFt77pBEcAI0Nj1XnCfyeHoki9c5/hJZJIvVZQc
gjbg0lVqOzaVHzX1TUmgGfHhySKaKBmHvL5SqGoWetU9Ze3srRKGRCZ/dwEO5Uudu0wJbctnkHfl
uXTHBy3ZYRh/UaL2PeYsZTC9y6C7t0b7rs4k0c72zNYiu9VC48buumMW2NvE0DeBxEs5JslCFpfw
L1wDaChhLQIUEEiML2BQDOmWmFETBI/VGO67lAa8Y9ZEHqXHVIkteT6+1aA1bR2/Z6NEKBUq4+Jd
s1gGjCjctpZ9E/Wy56xPvIuF3zjVngHCE8KFZsFtwPVFQqIZEQqUYW8Xg76NRfWsWmuj6zR0Yzh2
Solr0zE2Rt3nq5EVtJT1XiDoNGwal2K+oTrxKyEAhuOCE/OJsmddafI9avqOhzNd01+5biKdv+Qw
t59uEwR+VtC81MJa6YN5XYWz382243NvXMsYPdGYXc025TPUtR2r13US2MdZ1fqRAlVsIldfTk6F
imz86uXy0KT6bWfwBKS2cwgounIn+sKneHSlcRxd6l9tdNnDiImaGvFMWY6k+wbXMqeV5GRKO6Sm
0R+jMjiYPXKHIEPllwkaVbzHViYt9gPiiprhOvqlaRSPDexG9OmYhhg5XTe8F5dOWZ7BW+R+3IoO
MaDLfofS+zQMbKFyE1N/G5vvc9DtZ66K7/RylRIghXAgZC+ukMtCa4Ax4LBvC3cQbpoFCtY1EdHv
Q0/emzKO4ZhcjZP7KKTNAqKwvYxEBK9Z2XOUU1GzRADw4tb2zmSIFIfIKa3pJGabhq/md0X5oCoQ
dqGBlibbTwyYFzwDqykzpw3P2USngGJrwoWwF/X0jGzfH7VwLwPzrMUOTRbVXEncgWeTLRPSoULf
IpYtF047X3H3x7hRomRd9VFHWyUuFzGU/YUFZ1564x7o5rVCHKtS/WjH+rvmlG9OVb3ZQr2zKIcb
0+t3MleM/aiiG3lm6Vo2JqPu6hV52K2km86E8ZiNo2+HrxfCRFtqq0jTmEPwaOTRNsSdNNTjwdJI
BCwjbefO1nKOlV/J/JjK6mRHTJwT7wWv+nYcYrEgl2zyEUvcU4hdM4pbDIzfwNXHR7YON3MsXj1G
PIsiGlCLaQVFj84oQilGJlWvMx1Efd3pm7lhdGOH95pIX5Snuau5Kb9kKX0skT8jDzrNZXM0a31V
aiwzNTdF13mvTZVyw8YhnrSiQDhYY7Jo9pXW7tg90AbLt/TarvqA0WTZReFqdt2TILvqIuW+Qum7
LPr4NegRP1YwmjF0Ii5YSXe+E0RvJx592opwEst8CKriiPIkYkeOVtbj3q5GWqO1xfRQp5VKmwvT
yYgWeT4yPDgmFXDfyaw2o27ti6E8lzz3edVcd/WA5zi9tYt61Tsjo7HmMkaNMS/N62K0Huh4TYup
jM4y4+bsAu/Ukz4+xHj4PARVmfmSuiMNsvRZS8Irs9dcao32q8VYaMphWSNsDdJ2LQt1547aU4wP
a5FCeVxkDiOrUA1fu0x9G8rpbMXaVeSOG6zxqyiFHwoWe51ia12kSnvTW4RL3PCPKUX5ckZbX8ec
HxS+FiojwSfGHkxa7jQxd50Yao7hE8GUx6qkNxmb+ik04oPXBRfmMWszuZqIQocKTaQuEFS34rlI
WB3yPEXWLEt6iwXB1KHOyLBNhtu5S/p9Nvb53k3MJ68wHmqFpaETO6WTwy6QVac5b8oxtr6GJCwv
xxpBaTC1K9eZVwwRzw1l8Ylazl65g/0SYRX5hGzwNzQFkkJdU0qpMw8wxM80BSpmAhibItunHZmk
xEz2Ye2TgebhEkQAhZx0TMPreVam8n/v6P+7I1sw8lxDAhn4he2ZdLbeeKhQSGwVAaLFaax83oTO
/djW5qlTojubs4F64PeH/RtEBjBWjNdwYHmDGh/wEc1cxVbc5tleN7oYpb0yb2FaJ4+6mcm7jIy8
dzVUPf7vkS3n/+LQ0LY4OkQe7zvg4IdIhTpzGqRrFOhdVQXtcZrhPfu5m6gMSHhJjzwu3OC2xmzd
LLlrrPPvD/83sBfPgg95oRNe/LMfYC8BMda9jdV474Y54QYuU2mnZHG1zNm8/f2hPlxbYBG2QaAP
WjcwEb9+0wncTZIidtubI8Ifxt3h0tNqccJqHKwT3cCTPorPaNLicul+gB59PyrUZQIySInn+B8A
EYSLzH1bO5jM+3oqj7Ve4ZeWsj5OhYhXbpMwE+lIshWoWbzk6Kg0/obrm1K7r3htgarT2VuKUjNO
I/gimppIsVmNs6IrUNYa5YPjTTGCs6hCuKXzxdfGNLDrU1PJXDHvjnXqNVeaZchhgdSim1d53PDu
GxjipqAo3P7QDnZwhNXZq5uAE3jQVZKUdG6k0D+h4Pzt2XDM79FKZAR9vNxuXhY2KKZkD3ZUuetO
hyR0DBtL/ywO5W8utgRzDIrWBiIrzA/ENL1xnFyUiEQSF6VzGAzVNeUyyideqksgav0i7Uf1SQaD
8eFuvlxsaV3uLv6fZzkf0cDeNGHBIpF439R4QUiBRa1YT94ckgjQydfcppmI4KdQaNnmYEJxHBvh
F69PckQFuLkXCQnza6+PcDVEWmCVizBP5vQTisqv58aBGHOh617CW6zvXJkfHnkH/EhI/A6pmLMR
ApEKc3z0F5ZT2tNwb+ZiKw2CW//dpw+am2uYDkwn0zDtD8ChgA1zmRbS2dp1a+DMAQ0xr9mTZW/1
WMTvnSQSZ0OvnnP1+wN/xORwUX7+uheEyw9flz5xmTVlme4NrYx3nZmQ9ofNmoopqBmk4nudLeS6
VVThxzFnGsGD6L79/kP8emM4F87UJQII8pOwLj//4TNE0MUIvL+kL2J9YttQJ4yri4k9oC/AmHyy
0v1yNBN6FheYvDSLyDvvw5qDbyQUSNanrS1o8wzRzJdKqZuXUy/kJ8jLj0BRF6u3IQhoskBbscK6
H95d6RC4ZRpYw9buCeLoXfafC0yl1VZGWv4UIMVEjTh6V22twVoDd7vORNN+zQGt3vz+JH94i14+
CSuLcGHL8a1d+eGZZ/PtpKAmAmpBYt4XDbJRQCmTMUdbwH/eGTkGc5w5pV2Kq4Q3+id32i+nnbhC
jizATVmCAvQDnEglJUMD1HC8YKwWF2cQPTp5j4yXxs8nT9MHOqILVN2DpnUZyYEdAqj38/3UMYJi
KCdj0AOohPzMSNxiAxqpRipAyOhjg7Xh7t88u0xCCUXgJF8ofuwVfj6knsUIYwONlN+eohnFF4oK
jOc3zTCaq+mimus89unkrMyf7I5++bIc2TZsSG2meYko+nDktDCzOY4nbVdKw9wOjU7KtLkt8cr6
djznn9xFv1xFcjIJDOL6wRyBQffh4RkDtMFh54Xr6OIXyCQNJTE17bozaJf//pT+ujRdVl+D2Bxw
3IDR3A8URvZ5suXxCfeO3gV+2Gb5+sL8v4kyCtZO60pCMxNMiR1D62Ye5kWGhjX6d0/vhw/x4fQ2
3Mow2YwQMW/xrpRMV3gyY9zKBd4ZEQTb339p87J7/3FHxNPByuQaRKaYFqf6w5euyH/ztMzJt+gF
jgYc+66xz1aAuzTTG4SsKEXIB2h9hfNqqWR13ybBSU8bv9RpazDBQfDR7giv2Cqn9tFs4qdM5iN4
wA3sqf0EwBCBd/XJw/2di/7LxwYQzxvT5Ob4eBdappapLDDxSKfmLkm7o+5YdxnnDn+OQ4adQhMz
xNlXjc3VyolQu3qACmqr3dO+Q9xc1+Qf2XLfMtiysR/OQA0XA44Q3y1S6M9aeYyMeWvIcEvEMjU0
wJ7YeZ088RAGgoVMWluPXkGHZIADHgZ72CcUUPuhra/tQsOXL8j8iYJykbnwVEZTxX4Ni2jRSHvt
2NmxqPJtmAMIaxDoZXQVkajg3SgbOkw4MBHziHemZdapkkHuO3MIFAd9Xx27IWbR4j6zq1trcG+R
xgwLGjHe0YzH60roX4wIHow1tMYGfu7sz7nznnvpTdW58yIK64ShtHkMybctAnUGsbLFTR9vKSFr
vjy0T/Q6aLaZc67bcXhtvOAYNdNzbbrIj8pn0VawkuTabMdDj1ckZDKXBvlVCXlDCzAMo2FaIfq4
bmp5G+vGk2MmGzcLP7lxPy4MLmUKpZkteY2zQFgf1tyyFyBzI2xOlREaFn6iobXSrxD7Xf3B0q3q
r9y3//w2/p/wraRzO4Vl0f7zv/jvb2VFuzqM1If//Od19VbcqebtTV29VP91+af//1d//of/vIq/
NWVbvquPv/XTP+Lv/3V8/0W9/PQfq0JRE9x2b810fmtpVXw/AJ/08pv/0x/+x9v3v3I/VW9//vGt
7Ap4P+e3MC6LP/760e5ff/4hOXX/+eOf/+tnp5ecf7YsCQ96jV8+/ou3l1b9+Ydm2/+gMXrZS/Ic
EvV8YS0Ob99/5Br/cEjKs3W6Bp5DdcHSUpSNiv78wxD/EOwIgPXxfxalGKtcW3aXH2nWP0x2ZRd8
HyFmJn/Z/OP/fbifrtJ/X7X/YBB0g+hftX/+cVku/3udcMnk1SUZnjQwqOTh9H7YD7HOY7HuU4G6
IdfPjlsVa559awtMpl23kLKYmliTnxq5vRxkM3efLOc/36bfj2/Tabtk3lkUMh93940JIQtUACrL
msaXEUf9FmJgsrL0aHz74br89dV//Kp/dyiKdw/WLecUAOLPW4J5CJqObbPwDUYQJ1NnGdRyPfbZ
7Lrn3x/qwzbz8rXAwXJtrUugOF/t8ll+2EGTSQgMwbYsv6UrambdDD6wXhmIxIOa+XjStfjV0+aK
yAdnEVaSXUgHr/OT0unybvr54n4PBGZvx4bEBOb/86dgI5t3AhaNT4i4+UpaYoNwN4VVVtVZcduO
RTF/csSfi7XL94bPaUOXvHSjDO6tn49o5jKIaTvxNUtKhjLp33IGoL7SMGA1+i1xrtm/fQMJSdoL
BwbXSk7QZZv9w5lu8jGyoJ5Ies954Vspp1pkGcAt2pyb31/VX04nKyYVOmh5CmbB9vLnQ4m+R67d
0WoKjKR+ikY32c+dBd0yRDZe4vL6ZAm/XJ6fLt+lHUDgimWxcrDh+nD5aoHZRobgz2K3Frge69iu
EV4HnfvJVfubA8ETvtyynnuBs37YRHpj1yPgQiQtG8Sp9PciICP9p0zhXw+Dd5JdMbvyCx1eXLZa
P1yqbmrjZAwxvBe5RMtRJji0DStlH9KSAierdBk2vIL5EMQEE9VFei6KHAtKjeOCiAqqEfiWA83k
95f1cof8fJp//lgfTjO4N75sj2hjKtg/KJQnSDeZ8oeVli7lLBXp6GFywzDb/OSG+uWE0LW9pLfJ
C2PcoBL7+YRUsaI0E2m2ymihHJl2ejdTjAD/99/v8ld+/H7UXDr1tc57xr3EzXy4bVsiJLQij0w/
qYOmWOCvMHaDg9TE6rB/4SlKt1P9yTF5t338cpL8eluS2kNn2rF/qYPalKudYyHw9YaxZJz3ceSg
SBVxlt/SVGoCjZxtQxuLlavXrXPXVv3AeyfQGnnCpDoiUAj7a6Oq3+e53wmnf0/UGGq3o4TISCxK
0A++6u34PYePydgBeMh6KomeO1PBhDYivgCNPAiAwoRXGJtmhitTB5SktWE6rQqhVH9fMCCcWaD1
enyEcJe1zRJZ/mi+9G5Z4k9JPVWiANbBt0FFl96illWWHbo59rRFXBhhc26iPmx342wy3TKLPhCv
PVv/6r3nxPeYUuKUpT5KkUOwCiJZcLwe1WTQaU5xRkzJXK0oEnXWU87CRa/PuLmM8kGudQGHZZFT
e7SrsNTRBBPJ2psbw+vQtkazbTPNgq5iISH1DN1PmtqGvp8mo7YPoBTCJIzoVu/gkjpQuvoKe1SQ
hWUAlrDGAJyGTtdwJvuC/uNiBEiar6ZqNiufSHL6AgmpIMkpUd40P5ZRCiHkm97m3lenaNBaJL3d
eBd2oHYra3kxoY+lC5IuLdqXKpAZ/0tXFoy9RaTTtGqoodyvuGYY/9VmPwRfmyqIC30xttY4rbu2
CJInawJHdVU3EhqWsqy09Iu+nKul1Yo4hx0UtQwJPUvDbu2O5fylsUVirCYbNotvw2E3EM2TQDAX
C09v53MWlEa48Uylz/fdoNfPsa56wfhpKmW0Kqw+FzhwUKSvWjBT9bKOlFBbrBihsc0vmX4IsDM+
/SlrXRKhckMPsELabp3iUJ4ZVnZi1tBs49zr9/ToACDMYR6nO1KYE2vf21E93FpWjcDQnISR4XJw
RHTV4b2duKkKD2WEq9k7q82Neht6RUZ/jZ4TjVa9mN4H5WJ8zVUfSLlrA4uxAzcKXr6hjela4d0Y
5nMBioRfSqlFL2Qrz7hBLxp0q06jrDqmo0WYsMh5LnyYILIs0ZVPw4QesO905wh8wbGwBVoXTv5c
9eneq0ifWaeuDdVqiJqGqZ6jB9WrUdEk9g0QUPVhNmpO+9xjIjpcAhmDF2iCXnnP8CBJ1sqLmxCH
S2l86bRg6J6i1jD7CwLAcftbOetu8m0Cc+uu2nYwYeQOHuECBXANdze0M3ZtKcvO8ScN+CWB6IAh
gSzpclArW2RzdptiPQXGoopA4vkZtfgYtDG/U2NNSDY69mbP9C87u+rijkbr6LrQS6uFAplk+ya7
wHKlz6On75KuY2iEBK1z7XYb4xUbjqrrg/Schu0EmCTTcQR1bVDj/sg0HGMmMUDJFwb806FNK85d
jo30MawmE+wvEiQ8M4XTxUR6Oex0dBch5MG2+7F/mZlSCV4sGQNfz2ghmSHQGt9dlwf4GCVQ6nzb
xISSM0rl8x7cjmEDcQtemjsIn7kdV7qgIbpGgVxWz2Y6NfgIY8o2tjqjq+9gmUP7Gsekgt2Y13l8
CKURZHtiBrlbyqKq6lXsWHr92uliDO9z1bggzEbLpa6dweRR2Waj0TUI8xHrf3OQ+d3rQMuY+uI0
OITGiHVKJpX8Ah2CaMqwsvJwR4AvYkzoNFS2Q9ZAFGcqCfahLS3ix7Wq0p7TyIKwpDfkIw+mCsia
zh2yc1NZnz2WGvz8OBsVWrKwVItMIQpehHZvHsifgNTFugWvxkhRcncFHDRYl717EDRSMNqOtFOk
jnwUy5Pxr8iyplc5kkC86O2qP1qQJRv08O1w11ghfb8+GG9aDzXpIhqqMsTcPFx4XJUV2JoPk0cE
V3ijUACR16LITU/NFMdLGgKEzHoLfSU7m5HkWMtqg0Vsli0jKX320u3M1hCMcmOC0dwkoZ0geBbd
xBPeBEhlWCNwwextOi7FNmCM+HXIMRIccxmhfNty3zX1u6pjWE8tHScgEEq2xrJJwEvkSj24ZrAM
Te8GEPNZJcZh9NgJ6sWwR5Iu4NGY92PtnmsEeksHHNrCMUy1SC4kn1FqzhJxjL2w20rf6pYWAzKx
6z3efCThHYakqpRPjN5vWkB6RatuE9ZCRGHcNBqWAH9gGML1ELj4C3WZzB3TPMZpP4lh54bFNf6K
xyaN7qQxubRzUUTG4209twjVmJJwIdq3cNReQhtkkuDNlE8MlSY0b0aLQERZpnvUh8b6gvFMLNLC
6PcNgImijyK08AQ4ylpcwK9uvg5rhDz0jyL85endUHkHFxXzwgDIsmi4wVeSdvaTLsFou1yTKizU
BvaVs0f55G0MswxvFY9o+H+ZO7MluXEty34RrxEkweHV5zHmSXqhRShCnAnOBPn1vZi32iql6lLa
fWuzfFJK4eHuIHBwzt5rbwCIZ3IF/7C4HYUbmzsRdoi04uozkgDxYgOBR87TsR0y9z0xsuiC/k5t
PR5+fnKQoVQpOMfMJejZR7eMGQ5FSF7eTBpbWJNFyYNKEnfn5/KGLK3unXLmzZiES5gy/p0iewLL
lm9HvmuEPqikQxm/k7OBWbeARBsqtKhBAqW2Ybq8M2VjfXW4XW9Buv70MCbtApNImZ5bjlHEjPiL
4OpquM4QMpmclJipez3tG1WF666q3nOVOQ8KTdQLyPb8BK8OkbPO5NvUGdm5nFFiGiV2AbtUxhpW
+MfUNIjjqv4yG7UHU4CL1WyLcN12Bg7FBnd+O5jXHAoDWU833cy2WdYq3Q1hRdSRki6mEP8dLQnk
znJIVxbxAuvJLs5Qj7jat/amthO17oJcHbQz7aweV7HmpzisKTWCN+jr6qvgSUDnWh2a0j90TY4X
3vpQcX1Ia/iFVptfEzmflu74Jsjay1zTxYSinB7B5O9wKtwhrwee4/1wuvYIumUX20G0CkK9G7Xe
YUPHGxoX76mRNYcxjj4zLxUM1Qt4oLot9ukUvA2BNljTYo99y11HtiJ2hGYdgE60StY6G9GCsw08
0NZ5lJF1BkZ5aaNwQrkIzXnyMcGB08t79lArReGLSNxm9j3gQDIy82AYNo/wsKgaI6dw94JA910V
RMGTg3fiUcVp+2o6YMAiuzO/gjIOH4kVwnGp7cY9DqnC4k54bMepXYrsua86qiQq8R0EaJxPrS3i
cwDF9RJOlKhD0/fv/VDpZw9+zwN/Jb/zO7/blJXEb9819grsdrWj7Pa/Ks9MDjZF1qGEqHZDAlP0
NnThhFU769ahKIkacvzsrit7uGpTXYPuqXuoXqLyPDwU3Ao21TxCHosDIz6o3PLlVQ8VzL8oDyes
MmQGtkjsJ1JL8ybEQQW1uf0oDKpS6HfYcDe+a0T51oHR/UgsZsLOP3Qe0C+lh24z9Jj/93JIynTB
sGn5XeWJ113STgBUptmpvjGEcfsvH0+pt69VTmAwHWYIHNU6oIvsrlsREOnACDi6T/KWb1rVlG+w
VVBWgQzVCbhFNFn3vdk319LjWtppv32P6sk55WZYTgt/m992TDuEgb3XhhZHfpwMK44Jy9xAKW/a
vdf2HdnFTc/H4EQ0sqmQrC44aOoaKN19KD6UAecR7NCWJ8bjS/A7shTa/nY0JhwKUbQqmvG2Vzys
vuzL+0I32TkHsnpI265lW8w4gMfK2BURXTrpchKj4QqO3J9NRHop+vReP+WeEz9ojUoXHbR9TqIJ
2MzsY52M8B/35lspXHOja8LfE4IisPtyGW7kdyevXDSr6rFQvvgeWxWi1cLkdO4atUEaMh6EYXwF
tXZvZzG8q9n7GAeMRcWYTac0SRDOuWZ5KyGXn4tqKPYtTyxkENw+0ooTIKqOfpbUgxt00smOAqP4
OQc5AQZBNuNXTOIdyzJfLhK9uK/mVB46p4+3qdMYD1woTPgXQ75JuD5RORZoU4NFDehN1HTcekzj
VPsm2oSiSUpOiNY4uto2r9Rx7b6sSw+tnnPN63QhhXrDxfKQtReNL7KVY6r4KYB+eZY9trYCOv3e
Kqv86rthzbEzftZdMG4nX6f7pAzxeJeFv1Z298LGsHij/B0+uwxgcH9TOPLTw8LuwMSXoUSzngt8
X8lDZNtfcPW/lXJ4hLzPZpnQgKDqw0U8BN/AB5arpMKFQABnsM1r6azKwvpm2ZJj3ghwDTXqREJl
RIgkmQKly7V6RhaNt+RGV/ZNY3QvlH4EqrRYp3X0TBoI/AGsd33nXjGYvvdW++aUVA2oim5Dx7oE
/GEnhmNp+nskO2DYxaQOCGFgKgiJyyfnXLGgMrY5aV0+/AY9ZU/l0H9OZgvBdKyuFF7XBmfUlQgV
gpjDzF4RPfEzUBA2kOEx7s6AqlnuMWOauiqy2d4ONjrHzrfPMrL3FSOa1ZjIY4OitCOBoXf5PVyn
58oZdN2+QW6yQhD5gyFUveu7RMEAw0fguVwRo4QtMHURpSYZhiTmH3JtMC5aTWicbe2i3J44KEfE
0WbVPCMbfe7aFoM7Zo91p/qnsCv2vFOwgTYGrVJ7w7GLg35F/7gDTp3fd9A2m6wDgM/hsEWcgvkO
zBUpjDcBFBCOjECvm4HUik6l2KT94SVNmcF1IOdq6PsFmWF8ThauuCZ/arr6HsqhuVcqMlfTWFpb
adY/Ahug0+jb93MEalSbT04a3A05irC4vXVksI7LVG9ICI3uK1yPu3Qs4cpnbD+pZdC1aGti2VD4
39UOhO+2BQblphbOt7zovUueti4/KUnWkelOF5W4wB8Qn67MPjYXGtxlKHz+KDbnNZaum1l6t87U
Hm1d8tv4jbOWE5eV0fTPAdMuxKAOySZJcWwMlrnFDS2ED7CZhfciazxXpY2zdNE1KG+8DFF+nbJC
rLhSHNB/vEioNqaBK6Kcs+90Da6tnF7zoX2eMtzq8WwozG5WztL3D+x51cFvEnPr9eCaqIzGdYvO
dy1GilSMMIvphKyS2gkj8CvdWF6riZ5BlodPA6E726oonwVGYZKMgntHqBDJBz8S/DkgNdzZG4h7
6mKaRAJRxoGSEKPDeeP1LxSriFbrBv8DrdTm2LSwbteiduBVBqa2d1CLsoouTtEW6zSoQiBhYxN+
AIsGH4LuPNpJxi0LHagK37s+0/0WGuIM684mHgnxbzaY2yCuMfANmcAvmYTDg5GGFgimVlDBGNO9
b6bTk8Ptf0XIILeGUu17c0BCnKbTbeFiXO6NoQ1oNCEEZu9w+l3k5N3BU0N7wEVU/MwFkaUdjQxE
tDVXLlf0ezC0PH9WMk/lqovcxOcfcU9b9dxNF4U2JkmOc1BI/oCAOwe4RpciLOQpmIPUPmdF1l6Z
OvdvhXAbtU8Bd8UrTCaFODJ8EvskSIIzvZsxuOYij44lnlOeqCALMeUD4Vi7s91iw7HM2xmv810c
u1PyUKUaTVDezfZlTpw45wMum5MuiHOvI23epIKCZm+McPCWDLpcbAC1VDQKCJ1yuc+dqSDImUo6
zazYY/9vhUDMpgS9Q2DwG192BtsBcRmGkd4zhgEqJoqn2rYYnFoyesE36mJDSxMYOmb7KJronpSH
85T4z1bTNkdlUa1ObuPsyiR8itN5x/fNRdq135FwWjtkRFjzNSQp7Yvnokjvw6hepLkJHOn2zukF
sWvSP+rUunF0sUP4tFWeWe9Rz3/maXUSXA2GxvheaBmtOt2c5jg3Mb6r16ZIbytRqq3vJzAVaJgB
uG3LtVUTrehiJGGVuTgHXXcX2fiEuIhuLA8GCLXptU98Snw3/dYMySWjhlzTZkS0n/UHyH9XNwtO
hgfQrtH41/1hwg1EQ7EIA3XvyBhNsxqA3kRkHRP8F219FY5bw+fakDoszK7x7BM+kOQ24GJwCzUF
bw5dBRyZU7nE8Dj8dg7oAtp2Cixd0OeXMaYpV5DTc2OY+F6tbLgOAdc03MolH0uB0Ds29m6uLr2D
RGoeHm10JlGEYd8KUaUaCNa1kx9ouiElhzUDYP7ZrjpK0jnLtoTcBFvXgJXMWC45VvgJqJ3D4+ji
2tWucRd08yv2RVjsOnxKbc5fx+reDPAXadZ1BL6QQdA61ZINY+3TpBzpaOE+IPLTZby/3Clu6cx+
qIH17IU3Xlzcp2iNkL7to2l6yEcH7CXBaSuc4u2qz4yj6K0Pw7DOdIqx+LnGOyrz7wJR3zFNUkX0
J1dhld3hWrhM7nRFFH+cY//VnQjAdpJngBQH+qUbZqhHJ573OGUR1JslVIbmMLeKBIFQWGtkZdfJ
iX9aUXsqZn3N0/q+lfKebeceMsVz5NU/pcxPihZAZFOAZHCDaoDmMJW5mExe83PIQE0G9vDCd4vk
0udo97dW2PNehvJ18tP7egpBdJfG0QFlHM7x3dApeG4DqE6bxw8fwlgfWsU8J+C7ZR6ySaFhDtqK
AW5EVBzNg2XUXCC77azto0X/3knV3WghWkkkHAUJlnnO3DuwCzc06q5I1dI1YOQf+GHfcje+zab6
0LcBB7V8Zs9vsbRg6YMojOd99F+rvkFo0gE0JE6HXqvn3gpud1xGFs5laJB5iBV/34XmMRoMZ53F
HLCV8KqXtqPbLlSLh6ihWKyrZz7BWx9bQj+TiYcJI1XmOVhgBqRCn0BS7HxYSJlfbx2H1sksfPye
dRavNSGLWJKT14JJ5ioqq2gXRJBIVRMfaS6uRqne4ZjsKSqfI9/ez6n6yKfmho7YJcr7H8kExcOx
8qcsbRBYOdtGV7dpY9/WOSYwgOQb+oObzEgv1KffUze9hzaPJoXmC2Ygb8TvYkoyGhwLRnRntXt7
RGpJmCfYjvq2i+NXr0qeVNYkhKDV0SFWzZdCPrddmu2UM2JTFcnRL/NinejgQ7fhR5fJXR3FT3Yb
vPNG07Mb6ZukZWEulZKJMibEYylMYFQGfMvcAdgYG/FWWtVTaQX7ATzIu1PIANdRgp18qVmsEWKU
SMt7nQHeDhLQNlrqeDvM/Z0X0v2wLHWXjNOuhPcNuDzfWWH1lLnti6NGuSDK553nuZ9eBfOjbwtn
XTVwVxwjeqD584Pgr+toiMXeDQW/8+czubbXxkepNg7VPWp2sEN1f+jEyIcq+/s+1qwOFT114/DG
oxofyIna+7X15CfIwWbE7402yNvw5sHf6bIdT9IM0o+os6arNXcwUrEZESWIQijjKynsK+aedsfH
Yp0YptjrgpVxBRZXr5kJZD+YRsL05Jb85keGPE6VoOi3w9m5uHSXHxnXzHhjp/lq5327iVswn1gA
SYIgDEscaWPpS+GazY+EZhbpV3VFyi9xHMMuhNP4rcuL6ICJpjsHsxbfmsZp3umqfCD4X1IClp7L
AOcndiSneAyZZRyKcB1OCQBtBKkxlF0fXdMeqsJOebjXPJwB0dj3AMZr78BF9FZWJi37HlTFbIp5
ha2w3tYJAXWGR2MYEMIqsnhKQxIQUhdzOfq11UyzA96W5d47mXMSdvPI2I9lStrOzi0z+y6x7W5F
WxS2fg0LfQJKwffkamAmePCLGgIRDdkHQ8GrVnCsg9l/nQqsmX6WAej0Psiv69YgR+XaroaaSWNI
AB6Bg75qFwS3/nAT722KfeNNtmrPHKkBEDofis58IJf4o6ntT0zNJLrMxsb2aBQ4Qwa1Xy/spClm
umrh9g8ptQVDjiPjbAIdDe7nTcLXpwf7iAzkCRiVS6uwe+syhHGRddsO4qaDJLiJitY9IKoM1mUk
QJ5zqIMhLvIl5QksITctUVYAgJKDwvGFK39+o3VxW3jNO7q+RzCk8woK3cfsAjgh1emA2vox1DN2
9ZbGvbbzY2y7OLask57wxsaaGqYIzeYg6VNse6ezNoms0MMMw7T3AP6saJXcOZOqwY5Drw0YIH03
m6XFUHrOrkbs8aVIb7z4dg/WSo/1McfY/GhXY/Koy3k4wRun8eWPmgCZkBiWrnKsL5eFDGfHT2+Z
GklysBtXSQaZQUlvOE5hiFrRjYBNBfiAPDBGP5bBBooN94tRHf6TEV7Tx1yyWqapWpr67GZ+jp/O
zeEdlW1vbe2iwE9uJPal8+P4KCDAYB0oNPA8Dl/3RtKUPWKbdO6gyTubZhyLiM3RX+rlXJs8TumI
+b/k17NsKF5t4lJAYZIjR9PvuSmC5L23dK/p0c91V7FH2F5F85B+B7rQSRx1gpkeVDPsOx2kP5sg
4RCHenqp7bZ8yJHekH2lvJMNdfYQBEbx0yJk+Tygh74PIXkRwJZkLS8qSqe6ToNv8DXF/lPmR/qY
zWW9xOiOJxHWeF+7wHymb2Z3G3ZA8WZnCx6latyl91TCN1fGPhTDCLBQtXvhNM1ZCUZlbVR6HSZV
EPxhVREu5U3pnTFVbMSpxK225lPqnzGm2C+IBgh29Ss+0MHmslACbKPkksnNMFbO0emJgBt9l3xN
htO7USzBuoU9VDt/puzNoCcc5Sg6dxXXVroZlM+ZnnhZu3arMD9CrjdgVPkF1vdodM41QOKfBdGP
1mrKO7tYO12QbUUXUYtDig7UAwQx/CgRDxDMYEoxuj3PgnGND+5oTL6LwYxflOwyWLGuW22YndIR
ysb5M2LguoHsYN+XS1+3EFG08TM7fUXErChEU/NKVg5JqkgpqFEceWul3nhHOmQ6b3IIte7WpPO1
Q1sFKb2VDVufLx+m5tbw6ZOAlLBauM1j4E94wSG4nuDqRAehSfAIc8jNYUm/boVwAVM/o8gck34t
i13YZXj5jWgovwR5859hG4yIg73sy7HdMIEtGrbfyTIbXgY7U+BGFHnKqwHe9LXK7Vis8npOvwv4
4t/L2FRySznTybM7gUDaOUXQ6GLVpjzL/AJcGsCkue1At6hYAtgrEPnUdw3o0cAjIgqhWl3SqeU6
lLt38NzYC2CpN+NhVqTWY90NhXecrPEgE9qFDAKhzXrhbCfnxeDx7HNXJ1THQXC2DksOnG2vwtbY
i2gKEPf2f42Dy5FKauy6DBQKbultZQcdCSgBDcBVi48f2VNTMq3PgpEytJkY8K2KSSoAS7XnRwdp
TflJwCLsdp0zdB/0XwEYFaJlSNODPQxo4Vr1mwl2jlBCGRkxCqKcVIrOimz/lPuonBLB8bdJSMuh
AeyJgzcZ6fyADmVZTXFlQXqx7Zk8eQLExKcqicQly7hkp3XBD+hdVPR0UWWE7GzF/0S6YbvN0oYK
ZyrKPiTmYiscDmjiAXrH3aamXxbnmCPXZ8ok4SO4Q+QnyABpA79LmeWSGIJe62ubyfJbm/akgYaV
lTMaEb0AFR3VcliHKDWKWneKOUsYfFnQmH72pDSi5hn6klThRBf3fjyAJ2ppFq3TBgnE2vAVqSoe
YpF+Zbekcu2l2ZUDEsUoU1trpId07AOz+3IMiwmHOZuTuQSWPIcj4PwiscbHDMg2O8bi+qs4Njlw
5Ai/h9TqOt9XXdAD9MlLG2FIEQTTg8DVt4IrU/Tn3rL9H8w7Jr1GB9QvYTUKAkxvp729wyORXaNg
mH92maYB4KLZrjdGiIJ4bxaG529jTUQZuQaMPFZdAptqo8aiujgjdPnLsKhH9lThDXZsIm24mJJm
aZ971dI5Yz0BxxonB6rAyg3CWV8cvAreozeEnkHGTlLcwjkZoy3ZzKlcF1Ee4c9OcCVtkbOjTfB6
mj17Ermd+NJ0BuTtPiuqO0+z4sERiHPHkTty28Lo+5hS/zVXBqsDxc1sEBxWuCFLkhncaFDiw1ha
29pcKJ10C6oVsig0JKMTsCsLl6JhS9iqXewGz0BxT5YxEWFl2ho/4so07UuFTocuiCC3YK3COv3U
sxeTJOYqsKbExu7GWvnALRVaEkQ7LlGKOAlhRsUVLcksCZgwLbkvpC5Mo35EJURgJs229NmfteXf
w/TNP1I5txDnvTiunwo0EALSHDjxFKY7VsyUAi58yV3A6Vek9EkHYSpoNbOzGC/+CkJVS0k0QJuF
8UA55BhxlFKRt7CfQDS606tsJL5x0x9jj6512rhrL4/jF+penOC1EdcRvnhr/hzJr543hRWixOmM
ZH7LUoSupCqXPlmKXdN/CPIKs3VCttu07UbPaeBf5MNPJqEpCJCYn7itgpmUTIHp9QWiaEEp5tUc
rBWdjWyNRMvQXyYDpXoXIbTx9gQZR/HajH0XYS5A8IKaPE2jU26l00+nQPhwtJvc8beqyodglZOr
VJ49U5UYjscKWRXcOSffDUEH2y+BNvoygM2Btw2Af9qiwQzfYxq+/XeJXqOFUZASrBgRFcme7jUj
1lhKH5rHhNXjQZgTBHusGfy2g9c+lENjEpkUAtJJIqOUm3ZqiJCe+hzJDRs712uUK/lBo4vasTMC
jDMH8jGzzEoZik/cEan7Clte3FrXxEzGZo7jw44Chy2yYStl0MHEolu44puR8X4JR8RhMC/j2dFw
E+u6f2Wc6b+HzBwXcl1u/bCKwABkJ2HTBFPucOlncTAdqAKgm4osEHlP98PO1qacyNEho9VzLulI
voOTVrj9k6Ql8arPncZao5vW8siu29nnLuAysRlRm2GvKSNZc96pmcQZ4fbTmoe3iy8KfTPqMi2z
ax7xPyCQCpLRs3oiPLr0fYLM/aodb2NG8MmO8Bs0X0lp5M0ZgAcdMwFTUlGD2ll8AZGAaSkkA+NH
MdWq2JV1GMGDyCdbrieGKoQi2rVDHDT1Sse7mccfQJw09APLlP7eSjK0U3EU6Wovwiz8CJzImPfI
oQp/b/ROE+zcwWQCPCO6RMDV6JKarI8VDAUYZHQN46G51gEMqG2NWWbgNBzn284bLL3O29xb8tKm
Bs1JhSaF27Qyk1NjFZ2GEQoKbWunndMeZ4UCm1ZYA3nNDRdUcsG/lVuHDmELiFQR3NLWyMa4fecM
B2NFo27tWAW2fr2qkQ48Z2paekjGBLHBU62YTsTxSiNe+U4e8TAV9KBuhOfU6d4JRoI92FKsgl2G
09v9B3nu/9CR+jTVnUVLbrmoYZ3fVMPEECUldVDKBV7Qc5zdrEH9qCtv3P5ZJ/u7PwD1s20J3Ah/
ufYQKf+qxm1N5ohtDaNT6MlqrlIN6YPjapNUO6Z3w+avV/uP/DL/qwvmF+fMH101/x/6ZVx08/+7
X2b7o3//VM3f7TLLP/gvu4wn/yWCxXFnyeU7/8u39l92mUD8C8ZGYOERwShvOoul7f/aZf7lSMs2
8cO4JgJnHL7/bZeR/zIXOgY/CactvWjh/yd2mV/XiBQ+akd8VQwETBOKifnbYiSpPEQ4hUAs1Nlw
sUEX7CqzmPfjQN/kbx/L3b8F2n+3q1i/6tKX1wpM24Yp4rEoA7nYg/4ulycFcOQEY6RBR6s/EzQg
T1ZOvEORKuKQpvoyxy4F+8hUH+D2qne9n5X2v6kaT13qjk8BQmXTYDDShaOLzrunExCkwPPt9ntC
mwnW5sQJlWj2hCa8j32bZlJgZWJlcuIu3pivVOT9w5/f1q9q9L/elWDk4PuBDISApvHru0pCN+a7
mrzNOJrykDAo3Zq1pHefCtJaO8ISvmQLYPzPr/o/vjcfC4X0YZbYErCF9durqmispdeVfG8dDLmZ
aQIRS7a1VSSF/cM2IpZ94r/19lIuhg1s/JIDnaWK0ejXdzjlkI10g4J1DLNmNyQEAhJhPh/aoXAv
00TWFOHNDsKntn9Fv5nvqGSq06iC+N1KE6Taf37rv33gOH4XOzJvPrBcG0DJ8uv+zXUxMhHuQYiY
m8b2xNEaEeaZ0q2/1QnCgV70+a0u82z3H71oIBH8s2wFWzcObGH/9qITMOFUxtpDwzO6X3Mjuoty
VE0K8kQupk59f9WASvyHb/n3j/7fL+uaeLxw2rnsFb++VwBEIwGvyiKIrkSyO7QtalRIrAjHmQ5M
st2nkuoQocOxqCTtd8My9m2QYQQ3W87+//hDwNa3rAZcuD7//frbIFkqMmFnKH1tS+3bHKp/2/qf
XPu5LJBaF+PJ+PMr/urmk8v7Z4PCYWMtSCBsy7++Ymc4w+gHKVPQfhrvvCCydzP07E1E2JLDFPGD
vK3hgzEJoGBATC9/fvXfHrJ/v7rFy+JUc7FJ/fbp556tc7tLfXLCC28xmY3j0fPt0Nqi4NPxP7zX
39b18moAOhw2Y95p8D+cgxBwcEcVlbdpwpqcOi45F+gjq6oE6GBh2bTYyv5hVf+/1heuPiz3i1vT
tNzfrDQT9Z3kwoE+2BTEJslJnAqJAI3ibvhRVrN/GIKiPvcjQ0BcL/mZblC7rYeqeZrtyP0nmMVf
NsK/bTV/fQZ//31+e8zyZFbZvMi22rFg0ISHSKUt6lhiTQa9ifFfrJqW7rFtPRLldOoZgo0FHPrg
tkpA4b+U/V5kb1Vl3hR+SZs9PtIiQntqED2D+Jx43S3X2dXI08OcDVH//NPRXBWqd50/9kxFY64J
uXh3zEMbCgKq1LYlrZoLyg83CTco8a8qiEA9PJVmDE+dyBl012u8pgeDrKUoGnZOWm/9XpwQwhwR
9KxJ8XhwlQtbvd/XWXs2RXuOFqEPwmv64dNLhnLCTrojGVxc7houGlxcbm01f8Jn0WvaxYv0ueNu
hOETCLXP7NecaKpPqzT3zxl/sIljXEPeappTZJ7JvnPCWx6sPRyhkyjU0ewWr7vYO/l9SlOfWL9t
qovtTPcfEhl4TXO3YI27eHE4rKR46iuy3xuNXaXY9AwC53LYSUILW/IAQgbgrN91obJLk8M0JA67
UtZDGPm3WO0vA2mlZP/W6FPSsxrytdWYK4v1TGfTI7G8XRsNo9JMHZrM2ydzvzUlgTQwG9dN1LyM
NijMMPweNT9KTabKVwtgu5mie9QPiO7MV4O/wBv75jPJ455dbFXWf+ttoqiX5E83ijccvw9/3gmE
+Vvx8u+V6XL4sBehdgx+M9s6canGxBCoh2u1r63gQF7EJ+Ds89yXQEoZg1uR8Zla5tkj01AEMaNX
OnGxA7utpMv+PXJIN+T269Uw8YZyjThiO6KF6aJzqOJdMjx1PdFW4W5k+SeDdeoimpTdjzSgB70h
tRJUokkL5BLqCzETRT3sUKZum/rsO1f0cmt3+N5Mxc4267NBw8pyUGQk2dYtN2P1EuqDsiLy0JDN
knspSYsaeqTYo/cz1Sdrtp4BOOAq8x2mhwzKvCmrtswPvqZRkFlHgpb2+6dBxj8ihdxjCuBkfoub
6IhLjViodNOUwJppBKd+f5uhdROVc2nGnL6ygeo7gIogmqtdoQ2fdXiZFTkGMRhXRxH3Op/yLEXP
qDd+O17A8eHlSt1Pqmp421W30+NrT9rjyJqFE1QSsoOgQ5PLEkNJLZLwDt/hfW3mX0ZQHTTRdX/+
8u2/PLe/bUsBeeIYWBaYFT71X4+h1CNmneXm8/m5qPvA228SoduVW40UreUV2TnEL3PjJwwm7OpN
te2PMfQeQzt9bjKCFaBJ3SryxMFI0NsfKQzBvd1z02UN1CbJCDa7m7EIpp2nePDJNSWUlFHv/cx3
MZPq1NsDhPfcerBgybfmfKCb+RB4a3YYMoaeqgj4NJj6pLui7eImTvxnBo1U8N0w0gm6daroNvvn
CvWOsIw1V92jV59i24Y1azLozx8r0T2k9ZftkUgAUzc9VOyH9IqYR941RDGEp7TpV7K7n91XJxPE
SFWot903VfwMPXwznFeh37CKiYIltLITxrUI5C7KkrWf8eAjnsMEsQ4ga8NOWpFgu6YnhGaHyM6p
3/Dk3eF522Tg/5imTqthCS/q57Wpw5u8SzeMg26SoGUBjleCwvYmrjDINK9GNBGXEx3CbNwpYMFz
ER8y1T0QikKuNJK+OAx/8IP43cV4j3b9wcGzs6NLySg4EB9jJy9tHl/Y5x6RYo4r03Ee/N5FuFGP
GwZgiFDliF/FiR6NKXshJclIoWdkBrMA4lo743smP8V4jIvXwKVNVKA+7G3McXivprPweT/oHMCm
rhrGh4lFVJCZ3sms/k4dtZsDkNFyOqHuuSxQMP3ixLeSz9J+9svupoR1shmTSgDBfrFConZf0kLe
jJa3tUP3tQrp9ui+QU2suzeGiPTGAbgPLvw6JLvEpz9Iz2PlyEOTDnvSuQ+C574NsYcRtKmw2rnk
NhqI4/qXpn6KHPsyRXo7xflTEtIrMredvJ0D42Za+gZiOra4oOAWH3TechcATZm/Z6XPmLFBpkvh
cB8319n7iaojFDEhy/HeHQs2SPfgIs2Pshqyar+a7e7oJM7NmNRvpb2Q9g1GEDdUeOiqUobEc/RT
JhxJJr+08SxpsDfMwZ2cwMKgYUKDmc0PDjTxVjSsiMmM6FwChQ3B4zb5mtSZk5hfuc7sw/YzLd74
zGjEjjshvpc1LJMlqbGymFWV9/0krjkiWhrKO4kyIPJxG7pPUtQ7bb0YlkBGD+eTAOwoeCiqdqOj
eh3lJpEGcqsNdUfviRyl8CIRBTt0bzUt3SjOCOpz71oWBMTWAVFw730z3E96/bgRyTgknJx4vM61
NqI3N7G1eOnizRjJkaCl9kvN34q8X/fRUzNdW/YaaVH72MNq6GbAFfJb4Wm0JESZk6qMyhW07ip0
eoYWEarU6DGQ7WasSRUI5hs38xHnUQJ47+go0OMjRsrpBpssHf05i+wVH9YhiSSbB4bCIruxYZL7
8bgNJxYSiqe+aQ6VGT2EJvrjmc7cZBOCPHtyT018csPizZDTTVgwaE2N7dDLlT8lGz0xFa0NbuEO
CVMCz6RhVV/YUA9/jaMTItmWtDoycPHWknFrOf1NGrtfjNovms8hna5ykXh28Una1TNgbAQ7zb4i
i0ppl4Bu95YH8iuvQyTw0T5vA57ocelwVvL7WGHBwwZ3KfluU4HSqe/W2usfQ+boNLX1E7npO900
ey6+LwPwfMGJQn7YucV5sylHA5C3Czc6J2vqzweK82up74LP4EZhewviSgC6+p3cYc++D882gELf
1BkSX5dpNLtzlP0f0s5kt3Es3bpPROCwJ6eiRLWWZMv9hLBDDvY9D7unv4sJ/Pgr4xYyB3dQQAKV
GSFR5OHX7L02UooW9Oo+znqHaTmxBMk8SA5zDofKyJwrTQRWEc6Tz5J121uvxvnRqmP1iz1RD1Az
aWiLyQUXTkuaUTXnH6XaksXUyygbuAVNjQWKoSFBNgXL6jQVG71WmPUIrJJev8DaCnBbh24SbJqk
aNC4qNpzJiqguRbmatDeUNmHt5l9AsqaDFEb1MvyVihmkOysgV5NZvG4s5XI9ksta344QGXq1UaL
7+Ofr6P6Xxo016ExY54EccB0/pgoya4eh5RFJ5rpvr+EGtID3RijS62TkiDqud728Bs3g4pop2NH
v0OFZgMVY8CchySoeRYJqpeUJPd1Jw3D++eP91d3/mfZ4BqaKWjpbGwqf5QNI7Ob2O4T+uVQsDFs
W8PnHJo3WohGyimC4pDYMNt05ttPUtN0oE+QioOu/4ki0TxMhAX5Nn7HfRinOUdlqB3mWZPbdMhm
nbg9OdzavJv/pQv7Lz03cMr/96lt8UfXW9lTB9OHPjTIx+DQ9SY6e6fupq9+CrDwMVRP9gmmUmPZ
zVj0wk2s/Evj/b8/giMg9UCToKk16MD/Xm9FNY9Chvxi7SayurSp0XG/hqTVh4YgAUfLHtVaz94V
xNQsKarq8M8/nLrcN3//4RwGsCB8SOtleGf/0YbOfUQ8bx+rDOfLdyhq/jglbLzRkoYtgj9DPquD
26DfrS4qqhQVNZ4bVnvBC47O2c/HYV/U6fAvt/vfWxBODRV+p1gGBPZCa/lzHOGypVKssVlmte68
7jrhPEWISo94fsBhqb+JVAk8VXHq3T9fjv/y94JVdOADY2RyLfWP2zjHmoKTGZlJFmvOuXbM/tM2
qINliBZrbh3jUM1R6fWzObz/n/7mP8dfThwbSikZT8zELu3ZwRUbdbbUQ6+4CMo7BqP0GUP0S7fj
9O1f/urlNv//98BfV9vUICND+zCYkWvL2fMfY0b0UwqMXs5Hd9Z5EcQbpXrOdC502Pl4EtGCkfbZ
zXutnC5Zk8CrSjfQJK5T+x1H9UpM3WWs4RbSVsH88GIrfdAB0zfC2XRLSnFUboPmrJNnmiIUiwLf
yg8zJ+zYhhta3S3ruZNTjb5F6TtHSLl7A/dE6+uEL6KB2SjqhK/znsSPpcLINdbObj7tXdZVQnfP
hLESyuswQ2lPajtsYj05Dr2C5bnBdPGbEAuPGMYjtNDtIA0vYiVOx0XI3R4dnrPS05j6ukNBtqj9
tmlinER9slhUZXF+SBt5smP70xrx8NfqW6y5B9PEKEXkeyft2z//En9iGpf7/j9/iT9nr7pk5DyF
Ofc9WjPkB4Y+7iZyw+AEiPpusezdmqPSr82GE77NEDsxmkxf/vlT/P1V89ftYAsmzsurRoM/szwk
/3E7pHZuFYnCwD3VCXugH2yIDtU0hrCVufnnv+q/fGHddEyLga/BlsSy/7j1LFy0eg8+FR9/21yT
osho5Q0UbF7d4wfeDUVh8Gvrv5lhteMB1h7pjK6VQav/50/y93OQL22w59V0w+LVCsZX/HEOlxn3
RshclESpWH9Ipq57bfFUYaAokUpgSf6Xk4bd1R8P3fK4MVm2bQhyNv/496uczWgjqM81yuNB22Qd
QXZ8xNQfiAr9aROCLOi5RPoQJbCWglAmiieUtDfwweTlO5lwRCY2do0XPp+fNFOlwEVZrsv63y6M
9ieQkmujU8KxgcPoC7D+z9Fp56DQLXNJeKKejXtT7wyxEinUTFTssrihNJvv9BBLikFC3J9dmZfG
MEpmaUNpwkCOh4zk6mzun0Xcgyuph6YEv1m6xSvLZ4AqcCLat7bRiNFTquzuyNoG8yBxYa14d1JM
N2PuBiv4tEgOUM0ToklE2jOmoeAXAgRzS8OsPUHPn18SFLjHomTxjGyWaLeVi/z/GqONeQM/HR+A
IrdvjJ1Vf7AdPPeZOpS/lGoIopWMDZKZjVqHX9x1DSdbB4oHR7CKZt9WquLmuBXrOKgG2d0YK1QK
fajOx1BRyx2OoeDcBpX6bRBCsZlaPflyKsd40RJzeuoqXT9OhrMEPtaNS8KZkb5Y+JA3daiLbYWf
ZsklHt/KOjVOE6TWS6sa1VYGJF5Yeu38rqfR9bABge8RBdcZiyrJLR3uyfcIU9xDwyl+GtIC7k6q
Jj7U4uqxM1wIQ0obgY7KWxyLyWx3j11MWvHOlkV6UkmOG3wiaVH501g7t7AcxRY+k9qtglGIO2LL
RhwNk3g+xF2ZH7pR9hggkzxj5JHfeFHykyHTYl8Vuf1gKymBigrtvMxGntDKbhE16ZG55vvH+tpC
eBY9KoOGfdh21aLb2xG0CU9qRlulD4Vs1Hkt0ojygzGIGowfqT6jk1wtsGOizbVAt77YXoX6uxaa
0G5Bh3QMdPPYDShDdNJJvVwtlXtUCjyxSlJKFSoP8CNXldWnUIQCPafVB9zfFZlv8Hfrr6a3sLWg
QgnOZTPGrxgdlmm1swQAp7iVSaPvXfjWLAW1piS4E5/sMUC/sWmwwe0wZAocO7r2oOSVcsBq2SKl
hi0eaQag2wqVuoNp69lCPvUFQZlgrpaYXlttcMDXMt/1BGFsApqVQ4Aw8dHtK3vV13bzHkjkaRGi
8XwVKm2Afc5MHnWbGWM//TKIcpz2I6DsT9MhFi0f6wq/UD+iV3fBThOq4fI1iaO1PzAJq35oQ14Z
7RDDca046JsptNdEhvY+0GNMUanT7qQxdj5r3eEEhk/j51vSey0CBtWMkghuVv6pRxgE484K763b
Tbc20Qp010oHk9QZeKXmEtnPPM6db8ek1fLqt/bozuVzMpbDNR4X0X6KBC1P8UUmNcq3phqaU6FB
ZoJvhMpeDm71TeCOs6ScGRgRJ0oWwsdmfTpOMuQGR2E4Y9xrmQADTHB29WAmfjpp+VOWc5+tJN4f
NGe28SJ6VX9vptYhmsCpvtvUDhZkuBIRXxlX9nFuGvW5b/kXFlNc+SxDB12xbckXnVrkZDcaABIe
jqeyF+1TFzOiXOnYjrAyleS4z7V9jv5S4SEqG28GP/Qp72tS5Ns5P/BUcQMby1hOWH13q6auvWSa
GsDsZQ4cRwXkyOovnd/iKSkXL5Hy2TdadumXv93qnQwyQd+tB03lZRC2DG7iUd0ZZDy+DWkSfrBk
6R8KwkPMFRF1NUJQORzm2sqxBtoMxmvdHPpTgHfgKAKiGflp+21ZdNFahRHrQ0fNPZmmkEHURXs6
/KVbVMOAEX8rIORQFAXlE6pT1hquOYoPc9b1U4QS9hTlivmcBWQ0DaVS3BvGJqnnQn05lfwwT/gy
ktcgLeSaZJcsXadBJBK4JHXxnZngBZhUlrbfzKxT6xnKhYiFiSAsZvrTRaH53UPReB5M8uDGsa0e
kFq018bo1EPCNoXdB9K4V0IjlL3A0nesU2vCqROAaEIVUZgHWPHVdbSL8WLXpXykeXMHz8V8s2vp
c16toroEDiHIeWgivJdu89TmDhlOyDIKXqxZ6Csm1f8RwQue2lTT46/B0O1PkjQx6rExRCfeJ4b1
2zblklAWygxvIuXjXE02k9TKGuN91pPIAeMfAhPjrNk4s6zrXnX+cVqxR1YPVdLMr53Kp0S1mbE+
YR41MBOcgjNIghJBF4LEX5OtzeyDF/Erc/lOX6kGDG0vTmdk0W5gMrewEhect1PcBALnqzMO3aWO
qvm11SfXXSECYxpfqMNVOgQnrzTqKa5WldNYhCqAnsRgsRfK3tm6sZo+CAUo8+yEZBZo4cD73LC9
JpbRNsWYwMCJvDcmRYZzssJS9VK3ME8k+znbGHLWozOrzSGt1QJojGFuYjOw7nOEE9qGPu73Pdzs
vwg4YtbSl8gqq5d0LNKLmo71hizNiXFvN77xGLPCSwKxkeiwPcxZzl6TQPOmYjbezaaqnjTRkOYV
98V5MOKA5wOgMrO+kLQzvo+ndRZXpmkq41MSiY17tqWjj6pYMukfGV/Cu4L7NUCTaBmcmdmXlTsX
6E9sD4urIZSNCv1G4JqyrKfeEF7LrmJwd3TyPllWx8jkj+A073gjpZ/L4o7h0dowCR1n1VjHByEf
qvIyG5pXdE924ovqVUul1ysnnchCfV8YRLpfGbuK7FkTm3a8MpAU0z2tb6PwrXhdyGOxxAMx7Mwl
8cQ7w/io9Jew/akXmzpGrOkSyKuRHZTiiVzOla2eTLVb62aEcx0GJhmB809q/irnY23vk+ibStEb
8GTLWvNaIp7QLK+zBdZptW+hQfVwGfTOY6K07YhxTCKitMcdtv3V8opfF67dklveO+eh1R+V2PBi
AiwjPXsU6BQjNqCxOKfhZ4pXmRt7bee4UOA/Gd1lznisAxTthRcmhzYkmLfQ1gLHJew1x4g5qFQP
/9gb/hYu57uWvWQsb7NlO27sBvcsEXfDvfDMlJN9RDVrclUG5ddMCb2q1J9Ix3Q/6T+akayTkbcW
qdSh9jhE30H6zNGNIrvij3M2ulL4tmK+uovGf+iPaIquMU5rLQvZDbxXkeWnqXzQyXgb4YtIHhcV
Ez3JLpLkTvacHE8PYkhv5DivI8wNGr9NI/K3aUl7UbMT+Z3oWJuz2WZPLnoG7KyPCcPaORguujIe
8UXyfp+XkF+vpljHrkjeFkEd+Wcet8953oCTwchsFFtD4JsNXpukXQI48ZHObKqj39lcn4uu597k
QAVfIsQZ8iajap0AJ7l1QcCjyF6NM4gXo0EHn2w1AVWvhE+UfyfNNcxfVWqDrI2JIf2mEt041l2m
IbLJTWtSwHfDngHjj5FeJ3GJCIG2J5AEqJwBLBwkELgE1kU0sD5SrX1gzh2TgnNYZtusRmBaYI/M
0scI1y+Ag7OVRM9qHtpklHLrx/V1qnQvwQos5mNOKzsriHVhgJSmua4CZQuqc3gweANliPiNNv0V
1bkvlc4Pk2TfcMXqDLfOzDHGURi7V9Vtt4HLIFwFsAuRvXpsCxfrQeCZTMOdktRuHV+1EMj4a89o
7PMMpVHHG2+Z6JRZ0IDZQji+wknEAs4mfNXyZH8pBXlgcX/lI6+U+i1O7ra4j3G2ZXDMBaj9AdLQ
PGbXHntONhLyzd52dqsLDsVo1U7Y/KJLZDSothVjG4/VQ95AbSOOEJAN4Bry04Fzx3iu9WGpKl4Y
QgAnYSlT2mshppXl9LtBucF8XLWp8HjfswkNN23xTJ3E4qNcD+VO6YBDiG2Wwi5joF0Gs6c2M+7g
bhWDJ01aF3MPwz3lkEY/M3ZFt9ylDsv63zJ+te0D+cEQIbaZdqwSgg1Cz0jf84nW90UfAp/gNRfS
qfERd4Zfsu5Aq1ZADXhyeS84i+WuE5KHZjrZivCzomGpoz13du6DTV+F41GD9qX0XOKg3uTlYlpC
Hr+cFviy9frVHR41bq0oybwcSnLYPNb9c969jrG9hthK1Lq9GgK2+kTVRhp50I22AlbhYUICc2L4
A/U9TcWm7Rt9pSnMkXNke67oWDOPjl8tFCEXpXt7DRuyS/ggifoThheLGF88ALTOpk9mHdYSx5uy
33k1rxxxbIgZcB7dvFxBbPKGnrv17ohTIL9AH1vlwxAeFZJ6VWdrJ7lvgTyskk2gxXzpcC36XaQS
PcswTXt38o3C4BAo3oqltD/aV0rVnczfe32jBodgfGVNvFGxS8efdbmHIMKtFq9zaI/ynSxdiHD9
akgutXtM3V3IeUD/nZrHJGnPGpAt0Balc0msZ0gWBH49ieyjZOstomNY3IC2UXy46wGbVkiviqFt
mbitZxuTJbIFBcP+QMJrw/lbgrIQJl+kYaXGQszWsHBhCLKcZh3R30h4OslHYavsXfgfK0jSSD1y
T7OsPLJZYP8O0bKTHnG7PPW1Z2EPCeKbHT2H2ZOtPmUCWS1jDfyYFPoml2dEIBLMg1e6Z1t5VUA2
WmpzjNTnocA3WwgqmPug/+Shhn6eImbmBOmeVQyeRfhS97+b/GSzvG9KdyVqcKHuszTjI+vula2/
Z81roEk/cR8g8R4MQv36GtloTppEpPn57BBTqO/xD+wM9B5u8whlYWPZ0c2QaE1inOjEV7oYznN4
jeY+YI4wZs+Z/JHJsFHj+JbHp5HHdqzY+LcFdsz20GMAGdtfdeh44zCB3xDIWMDbjHfynuiyvuaG
8zw6GdpZsKIdpl85NIMAhkBe4LzB8oBvVYqvma6r4ogohY0ZzfXMeN4Y5kvWmAAYHI+4i62OOsqB
uKM415rFfaiqflto2wJ8YG6BWYqBk2GQzduDTr5XimSRBZDkt2ZpRbjiz0jWsvouBqx0nImltge+
gdxK3wTO77gBplaSkfpuOD/kiWPW8ui5V2pqrjMSTqcvoLgvPTgx8AyDYNS6/I76Lk5sdMcEUL/p
UYZcZFovfoK+LLdq4q4rOoh4lOuA9mG4k1O/rNqZcGrB15hzu9hPtfa7Ct4ZyXiTzRI6zx+l5Ea0
w4uWYb6pUs46iCKDjk3UOUTxa+J8N7q7bqXmqYQmq4iNpMDB3UN144py5PjwqKlUA07X4NSMv8MY
BKvyHOVop6mfDOVulJ9B8pT3j2marnLs3ZQzO0drNgZGcaES59nc0fsmkbpFX7CGeKSgvmWpmowv
XTdvOxoUq503ibRQwxx7eAK0NRJNXelyVJm/hE2s52keCQFrEBaBW0nVxZx7aiJQzg8avChqpe0s
PmzzF2CklXTddcABonEsxZG1KeVTNr8qLZt/mcBcIZkd7jIUroSuZalNVJ8wOHyVT4lgzIPF+3Hp
tOp5OtTWNVfwXliKP4bjeg6fs7ZYa44413NPj4KBS4cLrCkvhJ1zQ2TwFz7s9qfJ6scsqxEuAEJS
mv1MhUIKvOVwUQ2kgCA16ZeQbDK+yrrvSgvZlQ67JHkCiOrZ8+Snqv02Zp+h6ayL+WZK7YKnal1D
H+qYZiS965c5Wz0LRZQ2b2AIr1B1HQrWXPn8gHFpZQyvsr7Qjfho+TcV4abVvaj1N7AW7xNWRy59
YXbe3IKravOHRMh1qZzG6DailM/BH0/PenkIqTBKuNIz+127QAQABxWGVqcmxzDuH8L4JsFesSp2
T6b7ywzG9WjMPnmtq6Fi6PyoAHcyy3kfJdcGTksYMLxjp6qJV3dMzn1X+uREnYm3uYId9xrLfhlA
gagtAqU8AMbVUsbLldaMPhG5qzBvyKAJ/IxY2chihj82jzTRfsieeoi7YwYm2EX4kcb1J9AMPxaG
ue5F/Aqj5pdav+XO2eRwD7pfY3EYiruNDHlwyP3VMK4nvf2poswqh6/c7Q7lMG+ZH66q2XqY8Msn
s3oEsEFBHwdb2eQ+k4CdYlknxutwwHhnZva6jnskEd18YAR1wD63d8NrQR6VmTon3Sw96HZn8u2W
wpsC23lG37jNrGTnqCpeeLxdxrQfSIzI3MlX2nIn1JPd9vzfSwhAv0LaujLRUeOdhMKLI5tXZdt8
12B6I57uUIfNJza9ODcLhSjlqVYaTyCOtTlNkQYf6hY5aE+BRniRGWVr0zxlE5Mtit3SoOpN3WOW
P4WMxUr3kBk2XITF0yoE4hlV1p4qQz8p4G6WvIYGwldXs/zoqjv+yAKsJFQINJcpuAx33Wl0KyHm
RlEaO8jYAIOvivqr7bYoJvw5KUAX1H4xWZy5INXsGdxG6aFP9Qxe6NAVvFQHXGkqW5eJE5mAPjtO
ptjaqrR6UM7xFrPyZlJ5I0t54eV3zgG7Bp3uRy7/nWbBUO/X9L4naQ9vJBJfayfQESWpJ5JiXyf1
B3mQ6xGwQI5iJR9spz4zsoSh96lnPAEwg6veufRdeJflsM0G8dQ7FqcCP8MoId69WZljeuGQoH/l
DRhDSc5bcNr6pPzMtIkuP1DQ2C99bmpQ+PqMeHaO48l23kLIisp8b+zXZEJH2V1iNdkOnQ1V6Ffe
iBdN7Z0V0VsGQqJA3VBHfuHvMS8OjnW6CHvc4aj4nSjojnClde2HYrBZt35l9IPIGiD3NxLPXiZO
eetus9J+xPq9ctsUfZ2+T8XRXNqqygUz1u+Dka/RdGa7QjJ8BFD1zPxy64IyhNrAQIqUZ/y1gL0I
hsi1D7PQv4dC5ZMx9mm7jq17eM0jSGjqwnRVP3XTvoJGOI5zvMdm50O+jjcDA5g6mq8pwqIMvFEZ
uqspTla9Wh2CPnm3qvjD6Cja0E2DvyTO2sRCz5tQHRglhwSfuwjw6njXSv0ed6jj4rDj9ppRaUsI
ecODWYFHTuY7/mrP7NxD0ZZsKGP0vp+WPXITWbs6FGuSFyCN1Q8NaoVhuLaF/pgQmF3rp5EDrzmO
48AQlX5qMnzLybFSWucu/HZkvtHqO7quk2X3nla2KwPlV2I6OzF8jcg0cC2vZg5uXiqPEXW0rVyM
oj6UHa/nxIFnMe/rUN7zoNpNtEja2ByTIH6Ia2tXZUTqTs7JHUvgm3pXHYpSUn/0eOmbEmpCNlj7
DJw1BYsf8GSmtej30LRWbsagzlYSb1Jmv7HViwvO1Uf/1pzKSI+2tgObOLH3nDMrzew3hTEdHfYK
vhJa79BEdl3Hig1PcMykpiA7/s3Ki29B8NJNJ492VerGoU5RrTNZres1crGJGqu56HZa3qE66NjZ
3S+Uqcl5nsrsLgMuc+IgXlZyVhREp91LU+GVGzWPrdXtp8bVkFbN3fCiFRbAwArtYZXrBoNLTgOh
T3KrhTE4jDyKXlKleAFsJX9GMy4l/b1ZQoIa9LOBovtGRop7BSTmfGhpBawHkQp577X5VQfaq7Rq
367yC7mtcH9UnhI3oHTtCSZUKgoXPesRwEbL3J9t/hlYQ8FXT5ob6HX90tpmclQrJ/CEW18JToM8
kBiuB27uBhkoWh6XGv1NfG7C4CN1NR5uQ7CGD5ukW+Wq/dWTbOyR9sFDaFBkpoxi2kQuQeegIdRZ
GCcd1CoDz+J5qovNgDuV8nA+RoVV+ByfxdOEkGVFYgxituGSWs6xjaWxSdnvfFfuMlsK00Pc268W
VnPCLCo294XT37LQ1V+GkMpEi2TrBXXvei1BFv1QM9hlPAJOoT3FWTZtJWpVcmjGk+XImz42n0U+
39u5t3DodrvUDh/CpLzEtrUGll6TJhdPzNgipsCzSNdmZISgf5L9lEX5GvzG9L5YUlZjiAu8SYOU
Zxu9D6QPOj4XvgoS0HRDzEflq7jzoeaUns5JFlizn6CLOQ5jQ683YeoTWf9UA2VOeXM2Q3DLDett
KK1zTirDmBj7JtE+VD1zIP7yLq1bnMGd7uwzN3ixilbsKlp5pch+epEmjA7ZpDQz7b+wphepaOYm
msgiHyUtdtMeyVDh6FKhadrnyqmuMOKzzVQpsZc4FfgkpeP9MI7qdhjkvE675p52znIpm35dJfm9
q8WLAzV3g9CzWldc/TwJ7Z1TIzouXeO9LsqTG/Evu0RA+FUYP9qRg1ubNblgFNOl4dGwWSIocaav
JYB2pF8Ww/0pETcSp8dj7qC8FE2v7ecpry4KMnKvo8sk69xmyFyU6CKL5dZJ2fyulKbdhXSCbChU
MnwQnzPW4uRnaTchA0u0KS43TJ6FnxpqvHaqggFema8mnAAr0RfdL13OkCKFvrIzOkE80vdx0Ipy
F03CeDXdIGOUh/TosYwGl9SQso8/m6KGkGQP0NnWYzPDrNJhMTLgssICOHNv0aXlRvJD0qnJUAPY
zM0eHKM4qdWo74xBdR9V0loqet+Qs6bInMH5ciu6BCotN7Q3GbYJBr+t01/aZpbrImTRneh98THE
rnnHbYBjYa5KX2MMLXy76VVOTUEXRL4hkQe8nTuGxZaS3wxRVQno/OWtx9OoJp+9mRtsxtl+7UZn
6amHwVDRh9g0kIGerRc15JrF1zEF70dJVr82WXWYNBOHT3pTzWbh+VrdsUpdHoQgvU29/G0VuOsn
089Taz/X42ZMeanFRXE2muJEY3tW0vGaWvLEluSrGqoriJazMpZH1mbpaoDwzN54G5ejz8/8O0FV
KWNao64O351sNJnCCZhUDcOI3O0/Qmfe9Ur21otwuVl9U2s3hriTfHS3zOho5PiEyGnZdzagp0ho
uS/AgGJCiV3yLWdIZsSiWTm2emEXh6rNrmWY08HoGzNsVlOAFLrvj870WzVzvFDqNU10WjCDGYDV
vSbSBGpba9MOjvWvpDO/YsxBWoUlpWwZAjTgskPYfdAIorj96FLja+zkYWzTM+Yi+ZUmcXYFjoMB
wcHtT/uQk+9On5Q24ztinyXcBeZNvlLMZuLu7pxdwnD4oAB9wZ0FPwvt8FGfJj+ei4zBPsuxuFRv
U1spBBcVv8oJ94DKIKiw7NnLltx1J5SXgoEncvgOeQzH1LnOaxgyjjFXN6C6pMSIxFUOres8zHWD
YTX97STERuGa9JUgPgkQwjfmIKWv1tJay4DSJTMtDnWGVKhWJGSqJrsoA04VvSKQwNE+bbjuim5v
HJoLGzVIJRxqp4hPKcW3a4PcA6b5QVl1TRx7gsWOhN6unXNnjNtm+kkaZkmLW2BoqlPRuGej7M/d
FO3JfLLWtgBBkbfqGvAlp0Fwdgfu626yb7WSXNoB/bJWfTrwBK65mphIzoOGpYpovxRLkPvZdlWE
Cy68VZ36GjZQRac57NfA/PFaVa0EeA19i/9o/tSTqUXgHzO1xFn9VqTVLpJDuc/MtNkEeQDrM9FZ
TLvpRel7PyxzLoSTj74Gb0w4jKZZ9SDYBC37IeKW+bnF6N446i7ZT8BPm0sUDPOrnmvyDphHaKyd
5IaGfl86+kMQoEuzQMyHvb0ju4LNdvYyUPjkBH4O2qMqH0F3YQQUTwO8BlzRGxvNHRPHHeykmyAN
mek0mTu7AoeaPcvjWPC+ytSQ+Y7SL9U/2xvfhFl6iwTvhhT1AG895CwjwX7rgbX0xuF9OkfxDTk0
ZitTRaGRhuthUr6cQtovkMoee7N4qmK04i7wEKkGLGWkb43qpo0AfsNzJgJ7BWP/0inlJy0l52++
j1gCF+Mn7nfkeAMtMdNPmeyVMn80iheORsiN5TnskaVEZuzuRRLsXIMoqT5OL01VH2Ojxy5m7d3R
gRIsHwvGjFMGzyQfTzE8+KWFwqHpKRYhLvDpZdJc2sBlcFW+tlBCItzveXPMGhYVnfYko+o4komD
tyo4xiO4wrbzyZc6taPBETvuLEx7imN+yAAganUy4QEUteLlibE28UdqOL6TGLC2oa0nmJ8DcEHr
Uzjpe8mjk1ishRCP2+nLkLZng1128dKVx5w45aJ0/ARN15RMSGd2Bf2z2TlrdfhyxAdw8Xh+y5qP
Tnt29R1MKsJ+wF7xC+zDQUP/sZPUxQZOkcaCiJsn4GtJSwFdnbCDa75LAgyQ9Xp1gV5tvKTlS89R
l7s/hoWEkS7PxdzoDIQyIXihQ02W0Yf72VeaL6h8dPfi2GdILrLZRvJJ1fYKG00OjSGDUuRgej6y
riJbcB0177Xz0cyPPU4Q+HE7BUTzFL234NHNZqtTZOC5XTn1Xat7HtfHUryMNJSCGJQyMQ9G2RwU
rnXT4qSfbu787MT1ukkW/9Y+7SgQmy/DfTaHwtOZncAkBXfEw5pTr2btBvJqnd9M/UXodHQQRRnP
ZDfTPljyoR73zmKDrK+o5teg41aZ7vPSpPccPbJuvBK+b6NH1Kk8Ubc2Dryya1aCnXL6NmiXrhwI
iD/00IIbPO1R8h6kyjrr7hnlgA7aSrQPVbxTmMbDrKaH4McMit00f7niyoJmq4x00fuQgZwTkQ90
0Y3fpbt3GaG3/W+73aIs3xUIY1SuSortlHoS6jyTkFwIEArFpmKU45wTANP84Wsn3KeZB4hzbSiM
tJiZUWHx45bDnXy23eR8RMl3b1HSs+vN0lOeYa5VGBSyCMDN1N8YRsPJZdTNso1615OoIYpBXYPD
2ti5ZC7Tbmz2YB3fhGkC5r6Hsv5osIJgelpXzHn1mGkR07eebnBpFIrshGsHnPmn1juHuEg34TSu
22WO7c4s+HeNdY7NV10hYRs9OIteUlqG9Lm1XvX0nCELs16dCboxtxhlzFjQeHPpsDa6w8qYgcbK
+HfNSL/jce+i/ZC+F9P3zCGilgQ21Vs9OUh3Wy5JPtbBEiqPAZRSudb0l8g4SnJKu0isFHlNFddn
Nsz4NEWrTsrKdIn09Ctptm6zqaz81awfKHp8NRdeQWpj3AvmzORGVn7a6hwDJDooSO+7BUsFMAj8
aQsgzCLgJHsIpnQvnVcYNGhK/EDckAh4iWX8D0XnsdwqtoXhJ6KKHKYCSShaluQgTSgfB3IOG3j6
8zHre7vb7SPB3mv9ce8Yjyq8a5XySqOMUYTUpqjnluAqJce3o37LZU6Gc+EncrLtLFdT65WGxE1F
7+gV3XjCqB4yLHOoEsxbrMphOMk1dth5IAVhgWPJ7GdCR+Z4YqPxpkj4mYA7JlHtUc/lYdC7vS4K
scub+qYiByG5dFWXy0ve8Mk8GZycSdtFbekSp8SNvFUn9n/rOyHSGahRmhgJaU9IAyzMiEbiSGnX
DhnUDB7I7phONovNL4K+n9LmktflnjqPlcDfXeGs7KOl4yReI/lYpwNBeQYKC/vfAn0r7YfNKd60
pxBPhy37ovwCkNzr9l7lJEuZkVTjksVE0VpI6r6s8amI4qZZkwfitGkWmVcTbvXYouBp8iRGeCV/
ODycqMncLB6IO+m2ij3R5QBSwIfbYBElnHXFbWq0H44zXiqOBT6clxTJldon3pgje4BfaCt4CMyk
RKfALpJGBYocEGxsZsaln/412EnLMSAttyWjW9sEIwTh2J5xQEBmNOLSWSQNP2xSDgvscJnNBnUr
J9A4DtkGfFsZydBDf0hoLW6KlnTYgiZqyrrUo9qxj7wL+TUN7BXb6ErSd2mLglHX+DWQ7361CeqR
CRGm4FKUv9vel9KHOR9HmLPixptIqeCupOJUmj769L0zq43TSm4YnzqopAC4u6ZIzPk3SP+c5f2G
ky4/pMLeGBLmquRVQHyPxps1rnUkU5qW4Ol7KmruRhhYoXNqbTsChHekzsvUpbXWVQ97hEibqNnV
feMVJAeXIRDmUygfddacE07ZgJNgusw5KjHpidHaFco9kn605q9B/dbGW2t+zVisssH0ixFgYslN
I7OzKvt9i8a6tPcIOTzZ+jHCHcshNP+2hk4voUA7xH1avW16aEPnHMUbub7WIN7G+B2jamk+iswi
qhw+uvmhE+fQAN8auJzQ2rCQrUppU5BKWVVw7zPkyx0EeKlx9yzOO4VoUXrjhsz2LLjXioVcMdMd
QYyXKcb9Uutug3RZ7x81DINJ80IhHxR+qcC4mhGsOyTvXxEhiMh9tf1IU/Jfz1EHiNX9s7HvA7IF
s3PJczCrPAz83BT7nCW7lNtPTRAPz8A5huR8Mx6sphwz5xKbmpLErJk30xYKpO0Gz47bl+mVvtPN
BAVkZ9JWTIKIGgmFPqf8rSnOtvYetZSONZtiuAzxnnDUlVk/2vnN0q6Z8d5l/5Av6NFJWU7d7jlm
4zlMvzFlbfPyQe8iQhUvofhJ1qibY73hhhbpsey2QwA6qazE+EZdyarOoy3JSXyeL8584yZxm/5c
1eoKL81dC+mdM5EadHj+wx1qBXew3IgLulnHfBetigycPAq80hAW5xQnif49kwFnUJ+h4SjlK5kj
bWk1ARPhZi7XRtJgx1e9ZaaoyHHX8B3pgkP9p5Dfh+6Sm+ehfxmk7zz14+ZXdyYSw18GYifl4Tnr
p7K62vNVwPOCBOsQUODubvLNduea9uQDaLJRcTIReWJw9HTerCjwzK+mtQ/Y8w1emYNOh6FTDRdC
pbzWll2FJi2JnMpjZm1tZVNkNVVHpyrdj+broCKxmlPWmU2f/ljVWy3vVQFKGLhF1bzn0zOT+o2q
vgJ8mLB4bX0omsTrSxDM4EeqT6lsrdpo3wbSrSLrt3d41lRCKfyySimlY4nmqmqNDPcfTGn/1apE
Vcfdxwx/kGtHzMcr3XlptNEd0sCLascbASVaOgkC/UD46LbIn7YqrVttUWOAOTIwYybdzoQzlBZN
tGqyCeZ4rZr3RRGkbFsFCS4mLFpV1xkxFEL2JhC0PAKjHNp9RGKfYVzs5DSaP22bcatKtNsgrSTL
uSKhujF/HHXckGm3Hqodilum21sNek6ctwvs7ppo8QtGNzu56tq7bgFRmRvcVyj4OQbiGlKYUiHU
OBQzbTuZVfkjdkJ6FmjmCg4WpEVR7YFhca2/FONEyUHLHsIIWu8bhlY5KlxSYV2OdQb1O0Gh3GcB
jRbnND6jkvQHs/DVcHR1Y0vBMV7DCF6Ey7I7t6CsprPrJVz6FGduavsY86838nOxHPfqW812NT+Z
w5uS3+6NEzZhyTTHH5LoBocU/nCP2RIs8WZZxAa5A5S5irSnmR8WVWwjQlCpXGNs2+T2SYVgDwfm
aTWF4qbeoPbNpF4i2rmKcl+vRkCjm0SdsRp4pYzPqvrsM0JPg+DFbNTPtDzNcr7uFG3T17iUKDGU
1XXXPKWaE1cYB2Pgp0goHCmxEig2kHgjQobao3uKckV0Kk1xQPxPv17rR4R4D1n/RaLyoW5nMuPl
sidzk1hmHaM8GKuBktAES8o0DTsghVoByo4pCbZZRPYAmRj07mGU6gLHK+KEjhe9fIhCV5lJRckV
hcMtcQzKmZ32zQgi/gGHgMlmCgJPb3Kmirj+tmVLd51xvuY5AYZl9JfoynmkeOQVeZvkz4V9DKzs
aubAJzke/hFBwKgWG9lcqknl/DoX0mkitaTIyqsg0WkXz6ZPZYVrKJkf8w5EdFm0s/MuJucI6mq3
nG8xKiuzwLbavUgRutaBKA9EW+it5k045nsJNSJEGeSg2I4CSy721qKjsSk/ZBkhIbUSbKyCRmOa
p34teuRah5TorDs1Oh9yW5/jMvMBoShgRWZT6h94kq5GxrvT5heHPmF8/3QKWIQloLChSEHkrPDh
qC39HLRg29rk9YZ1z2POSZVPHdULGivnV2vLfScLjpr52aXiqgwSSfBIzGb734xNroNWtnkLNf4A
TkWUTr4yhm1ecE2/dOnDyBFvVpQfUQDV98g7Z1Rn6qofyBAtaOfYTON+EplHoeBWRKanl/qXnJB6
G8TUIx50lWDwZZcnqwMShCmPUF9Hp5V7hZOLKFLPHgIPgC9TN5mMjwfke4atX40wNIvfoL3PoOFi
hCtLif8JMCh0f9yMEDTSeClVrA0Npz8spf1E7T6gyuPWmjpinC23qi4NnhpqHqFwcQBqK4ka30hZ
q+TA1pzI5APNx7B9omeUpzN6FMP+MmgMDf/aep+L97jjPD23xonEmjI6CZr1LH6RewXEOW2dAUS4
rbcZCBPyiqZ/oQggaDdptxBNG1CwrthHGfP5teD4Cq/9QE3B+4CwMX8xg5P8k6NTm17pFUJQKEw/
to9te4gQ0BBa0SZkMXicL63xSiW8y69mTxTN0C3JCa3TpHxEFwKzN9NpXBK2vwmzVxIpRE2X8W4a
rrL4V9fnkGicirDNlfOdSV6Mrt8khCKefyoFBXF6HbRXHlloU1W9W0Q/MAqlvJld6akUhDz5vwjM
6ckSYPNOnqN4K7S9HG2FuU3ZgM2aHhW+s4hB/944OxUorfc0ptfmQxpuWv+l5d99dJ5LfgCLDn0w
iadHikcftnFXnLd52M5EpS7nfa+CRu0IJsfU9afqfln6hXZjRc9zliji7I01dT9O+GjVc5X/Ni0g
2qOg9IVSQFfVEdXsiuCrR3+b/GDvyPTb9BpkwVqOEYuKi4RUMQPt/KLsgs5pl19poNfCQOJJCjmb
6N/Su9QWiAJohdCMVYy2TtOuOqutUquQnQrT41rVuKrXiUDfgm5uKty4+NZzXprspBh7/KYBXul3
xFjOiLLgqyQSqyMqp/NBTtTyPCXksO7oU6dDxkNiwxeZIPAfqO/oFXcKN8h12UlJ1QuRfRQ/rFBC
rjyl8TNpEw1ruf4gMoq8mgjcQLCYlR40g5w+Lct1urMoVW/In4m2aJRfiVVX5FMtVmn1E8Uka42E
/v/wx1KTVynxqmxnljunfmrtuZfPcuvRlsIQs26ri1WdYiIgVPMJSmN3nxguSnRiEkA1dUGeA2eA
ay/iKCB0hTsC5cEw09QxH42EsAv27xezeOXCgI9BqKvZlls7p4AB/Bca46BBufbF2o6ITZEdAOd7
HUGcMlfY807P933Ckak+wSFIpJktHxnJvNzS1auheApFzzDcxF8ABxPMk1slUZhvrfnQwA0aY0+W
v+gRy1wTIi0ahDrNKmQrEUc1/ww5+iZ7b0M8i8MsP2fjPncvCSoOQLnU7/JthjQzhnvvslPm3DIy
6xumOf43GEmintIEIKbxyOuC5Ap7n6xs1yJ+y6TRYQMdK2dHJd0z5VjBMUeQVybHAGTGXhWKF43b
Ivir4EYrxO5IUR3ze7BRgi9lQ49yyrdN2LgUEZKzgjPRS7rPsnokyOnm4KgM/yRBWdt0TFE0GcMj
V9YZ/a645JajxnHN6W8ON1FxKrqV0H4S1pSRzjvZ9rJmrdkb7DMB8d6An65av8rTLZp4tGnuxcgJ
Rv3Laz9Sq9T86AzmUXMfUYd2Gf2D0SEFXo4fMSFywANt9qytNZwkTQ0S5tOjXADYvZd2hR8B2xG4
TupgovYl6rxVlNl5DRpYbc0RM4GvBz6CDtpRyT8Dyjw38Wc1vFhPco2S7toT3UYOSFMdYnOL9jbl
8qCNN9XWNL8b1srKT8jbSrFehILNRtFQw5yr9oSryyMWm2XE78Rfz1NTnwaWzxQvod1a62r6nlqJ
26b0ctoHm3CCtvfVjsnk1FaAZxmBKpSjGh7wi2EyKk6cU7yXXAkfTrKHazGGY67zXppEplzYhQlT
HuatjXREIE0zdqXBJ6KcIsUfAVLZpC3jI2I+mirfSJAao3EW3SWd/gXIilpSXdO+p2fM2aY18Vf5
4PKLIUAkUccWXp0br40tPmYAsirJuAdw1qIjGjqA6wEOtDAwB0vUyzra2g70F7NbTO2G5ttZvbeS
DHd8vw7HzNOaYo/lBwa2lr+tWhwyozo5eeQZ/QFDiqh+ErhkxAsEXK1RrSAmupMi77eg/zpUfMkz
p9V+Zkq71LGCVT/nOP17grGDe4tySlWQ7XGRK6QTjn3j55h+5UyDxmZehSavYhn4vnGHnriCxnxX
NeM3yNVVMh0jA09OTMQA2SyJcsuozJhxXMPdguYmdPpl3I891gBnrwLsVzTKyaG56SiEzscPyw68
pVgt5fS2zfRE3Pce4nFTFMq2SPvrlDwC+RPB10sC0pKiwBdJxcjSEl4n09RQ4WHcaYJ6Jw3svbzK
VMenNpwYYfqBoHBzRCf/KQfbcN5LRMEIlUrQ+ByaJHlp9jpsoU9ICQ3cWftlDaSV/RBzfua856aR
eaH8lPOfWbbX9ECsJ3S4o3QXMT1z/bzN6alqeJt6C0lokm5lCU+LmfyL8nRL21gof88Mj9Sacd8Q
+0PIm7mEhckGcksLDeteKBx9KnkF1u+QVG8NaMw0mzsGn7VKFJsmHmqjrGdgM0kgYYQHTdl5YrpX
QJkI1PQrHUmPDKuUafHNSMQ3XlWfCHUsccCODpVMhKkKNo6OHQYhl6NeK92+2mP10drtfiTbqOjl
E23D3mBh0C+OokWbR4BWjbDHwfuQiq0Rhj5O5M1ECddI8FSNcVTGANJq6e8Ih5R0DKeCplR2U0m5
GlW2iYNjXb/G1TVX0NNTOIGY+CWKevIUIxIiviK7d+f4qbfmMS2ES1HlCi/5loITTAzzLmcbcQjc
GZxhHZBOT0eWr1WzawfOdkRTkVIimYmGxSfDsascU3KlYjlcDM94+Ix1WS8GkWjdIQx0xsorZOrX
s2LZj64aPQw0+CT/8qhfayRYSHn3khrvbYQmtJWP8RzshrK7G8bnNAxLQMiv3UePMZWA17AfYCnt
UhqSaENC6l263fha1qUbEW5o0/Go90SqGe+jhSEiUtR/EXJ0irj9tCHasoC7AoAsMEzAVnfOPbDc
0LoXfJso5rd9ER6yqHg105YbD00TGU40dnr0qbiqeIh+PdE2WFU0Dm9tGw7BcjaTHboS5ZZ1xT2f
nCfS2aTcIkeq8mmNYDB605vDZPgjR5nOtpfqIAUyxMSYAJzBraSwGwKdVggbhMW3TWRfluFOgWoq
+1Ovgwt9Vz7+eIS5QK1Kt9F7+B5zOAeLCJ5gBceB38RqNYTyu1Garg1alAZfUn0ts3erb6iCK/cJ
Rd9ayzNdNWt1qR5jD4t07VFQnqY6sFmC8yu0vqhPRVbJDB/qoInpVnDopojmKX0gZjDcpjLNeFJ0
0jVIkIS1OK2j90rW98sCamYnTb1jw+Sx77a6ClUWYCedHvHcedTj8e28DMNSBXMkCGfXDwQMLIkE
ddD5Gvp6K6K6zIjF2iyB/tLKGxhPu17ZzuqbHfP3TMO4p9XSggxYHqQ7cj98tOFAGIDUJY6GqdYu
otQ+ZR2IAdnNduwGP4s4M7A0UJriNvVTnaJ9xXFHXRn22ZrZNPStiJrvwriHS0IQCa1REm9sus7B
7flChY95mlmXmtYSPkKgH0LUkYhm4u9NMBbpzuyV9cR/i2oQsG54OZMCD0x/JjWhet6BGkSPOaWo
LrRuimn5psTpbFE/YvKQjyOA3tjjLVfcoqxehRGgwZFQN/MbBKR7RdFDz+TPUARvpMy4cRNTIBte
Zpstfq5DTIbtS2v0xwxiwob2Cuv81FTmUeFgaWOmCQNJJN/qFIUnCmN2AkyIzrGTonW3CDQRn85W
JThGDqKtGin0qgfbtocobdVdEgoyAKPDUMFpRkwLbfzIbBpa8++AoDgREVttNqe4aM6B1Sxa3Tt9
uK6U9CtBXJfRPxysSIj9fEOB2LPDTQUpN1Kja+j6yuovCY7HMp9OU9LsTTN6i4v42JhUCLdiC2IG
7ZQtabheKOFYSWeqE6HYer/puAbjqzbVhOAQMYuj3Zi2MwTu1PB+iW5tY9QKxLS1hogCt+hi0Iij
d93RwLc2Fo9wjoDjc0aWfCer6CqcyBsgPAqYGDOZzvzjx05P74qtnnuScUvH4JyXN0o0rluqlZsi
Bb4MqSs8N/SfRWawoUZqH88te6KO8FMXsAZdnOz01PpH5s9JCCbHcujuFBdt51q66jVIiTDaT9Xg
4JiKAsxPx6FLtRKgQq8jP6hiLI3T8F119eBJOl0zpVb89elAZHvWA7nrKBxsu0Ktg5DZKvT4VyuH
ag9MqOyxEEs3OZ2U19ZarjADeJ+co5OlAYeVaExV66RJ0ryWBnhMKZ6+Cg2FDCt5pX238mI0lY33
LM1eYpke284hOV+VoBBFz3pXYpjMJJqtK4qsvb5vHrZpL8GuA4Af44RTfTvlhKp1cBAuzfKfFUiy
i4sF49kEdSWN7P9SlFr7DjooKwfdLQbQV5NSZf4zjNxkstnwVsE/Y6y/W9v0tUS6ZMxGTdTvkY2a
hGnZH0mSngHr3KjDQmzFDzpPthEUeGtSy4j3exVYSkoVTnKdqhaCB3Ok1VKuq22t4L3rKlpifrQa
9r71ZJzwGvVnA93Ykuzw3JH4gBjAqBkcpuQkrBkPQvRcHt9pJJapNBcfglfjCx4TxDOFs86TX0pc
vXxsfGe6q1V9UdL+ta2/IuueKiN7BOoGbIqWGd9m/v1qQPpv7416PyWAK+afovoyulcn8nXjmRMV
NJT9XUW4qxh3ekcYW+l++otnDmDsuF21VROKXwmto+SrZfKbZ1JgmD4vadz4bTGsR2zUTHbTH7p2
wJYvYce3XDnp+j6XUW8yo5XIM2etO8y0bNJgvybE9zV3bo6Dz5cmSxwqk20hn/yoG9THzVvZvAYD
qbGfUqRj5UCenR0yFWMqcTl0k8YTSQGFO+vysFkyNQu0aSivnfxLq26q8U0sL+IMCtjhnAaFpGpL
P3Umboiu/RjHA4mAWAayra4Um5g/v2S8BDHHI38sRX4oUIxj20BOImigsGEdOMZ+Ed4YC2zRpCf8
UXiAPiY5BpNCRoumpi8jl1SMvbBAOOk+Y9RjzeC7Cwx3Hm8moxMKZgx4kJDwdNvW/ERz6o0Dj/n0
tMLNRLqx+WXXB0NN3LShGBEQKMjeyc2EyqBNkYGKJTcISi/qrHeH+6+iRXoCrOwtgI1I5//nXBtM
LKaNhi7xForZA3/xqYVknwvufY6MgMM6zyRSJQqGdgllaEjAckHRt7mP8bw0A6Iojq9pll5y9gIF
5/VAoTdQtnrLpM9A/xgWw89rPKuAvAAcsZvl2J7Jnu/x3i+ntcJEpgH2dfXXJIrPBr2DgtREbh5p
GT3AqA9h262XBJxFqoqmqTdvoyHWHX4pQoW+unT8G50O45e2Yzda80MuAWLqTT41oGFV8DEN5j8a
M5nMte5PsJRZmcx1WNDhIzeIzk1NfEQq3+m569UZwQ0OY5RNhBidHNa3qM9fVHTOTSPtK7uj4wwT
LPqNlRQhsMdRh0uYqmA2iPxIkOipK/WbBNYwUuIWgQiLoT51RXnOh/aYBIPbM7FP0kMiQbpOYegu
Qv7NOJqH4TfFg57P7zrgfW+dKPN87YzQa1UJvB98cxXpMZtSempJHFZoyHKSbxXRkBCMc2aUQSk3
+V0DUixsHOHDuJPxAvHqecxYG4vJZWCe74FvElDKqRz3ZD5snFDldkXxU2Lt5OfEF8sYX4quuRWa
Bi0JZGubdFyRkdCT3FYrxrEpQceZkCZQBKKp9Kbfoznah4ODaKrY1B3qA17QWCQHTZc/yUL6DKGp
BwwValStKaY41Ha8Faj9rYjAliTcBky2dWm+Sqi2yiTirfEFm0uZy9swl3cyuEGpgutVqSDwKASu
le7YlT9HE6xSnaGzUMhythjzZ2klH6VTvwYNf6Ta7N9riysE8iCCZLPvSGXPVbxsHlofbAKDhqSW
FXTZIM9EKOI8d9Lvcc4/+0BlMpvvo5O65IkIr2/T0p3SXjuRzSGfRd5czc5+nyXtLCzamHuShdZt
Kh64FhahzcYuit+waEGVZ6BEiRk3I3JejgQkAlFDL5Qx2VulBjTSxupfunTzDQ27OXXoV9kZP3Kh
X0dziR9otK1EsGufp2tNUsdzNeaXoMPfGmnOe6/IzsUqzDcaYb/TBLSDgJEWshgGXyMO0lXEWwmg
zfGmjPhcgNX7f0k6nrsWT1iXWT6SSIzE0T7QseIhuycfHD4/xlP3hnT1qEA2dTJ4vc4TPx1K/jCo
tfNmuOrS6IZwYwCpshG7CrRF2/m4vMmamTncpAwQoXSdvny0XXEOsy8BbtpNyX50WKGU1zyh7yYX
wTa28SBAhtQShcCM8T4NiWiZjG1DLSANwTk+B3I4lNadkHTLSKAdODdHDXdVRRmXGm+Vyjm0jXwt
gMCqSHwGTrGh9DodiBcLOlyt5Y66ShdKhTV75Ecws/DXzUiclAj+5mb6juXtNOenpYlgYEXTavp6
XiaeOxyFBVa1DpAqv1Mxd04kVD4USfpD+4MMuc44kel8E1aziWnUGyQ0vJJ4UXJ8/VEgHW3dOc4t
eYsKar6MwT/ZDEnwnraxT6S+K3BLWDwkXbGkXtjsMvIhwsVbICWYbBtDVeRmhA3E1Jc1Ei208ssS
YS8ILAeApVYTcI93FG4IleHI/ZFHFAZzHudU5XVAPgkQT07tigHjT94cDzZkPEFTrXbPS5BJ5beU
Mw+yfKvn37XRb8ugezbOJykKm747ZbA940K/BO+zSWICOGUOv6Py1x1Ip6G9VjTwEeG/NFLgk6bt
3eo3A4g2SbGMkgj8DHnXcu/1MfNG1DFkfecoNlDEe11E/nXMt13JJ+D7egj8YQmpxhCqkk9J5BFY
MDdH5biStonR9yQ8ZIpiXAQ0kyIh8+ajr8ZgV+TyHljgasv2S5MikMeYlRL0mzfGLkV4V5HRMzNk
dwhZ2xASKhcvEJqIIvnNou7FkE8qPM1MZacDKlpovJm8rIkkbbsuuSQ4ltPyU3DxjupB52IIZRht
TT1MMX2ZNvG7tMY5Rree8ntYXSWKXaKxo7ENahY5kt1b+0i1PXsKfAMoDyYgC6fDCB6UEI09TiTf
2DrDDbBaRgSekW8dxnum4ePQ2wer+1PG34jdpRTcpQTDI6XPqZqyo5A7G+ahGNyOcnlZgz2mcCps
lD02oA81ZsDTLeYV9pGloEp1rk0M3xFaWJBryBqqJWVshdJubOodIZxt9KS9D8PlcGt5/OSuvYUU
UtT886Z6LslQCjL48Hb4iJYfh3svwT5i5cbSqLlyQuVldOSXsEDn2VNuGJAb5nTrwYFpMEgVDRRf
ITfMRikSFoGnYUq2JHNF29imklI/wIdgAsXTLrgeerBI+E1iyzcTGgc9ELfGdshpoDSn/rDCL9J+
4CbeU9zrnezOKYQzwinqaF11Wb2woRG9y3wbujbheq3gmyL0wrDVtQUS3vCx4H/iyZoxHAQbGF8+
Xuby6NqqNVM4yEM0uR0xD21NvSL5L/LviACBGOm1YlXMfMSngkeoyC1moXIEwDDCdczx1YLMqJuz
I9FTUU/bbBZ7gQGH1CjA2QZi4oiV8V/YtMewHHC8UHxoZLvajj5x54Wuigp4th1WlhgKTwDJGywQ
pOS/Z4yzhlz5HS3U4YyurVVcDZVOBLIxksswp2So6xh2QvtP0uXfTsrPpqHe6XM7yyK+ZnbwRpy1
S3ExIRC46nXlTYqLR6b0XtfQdjLpO1n6rnDQ4tFh94BfbPTxaCAJIR6X7M6YDo4eZTh9pnUEChEC
+CaJ8TqTtIKDvWMxZ2DBjEBwD2mtoT5eTQD6CNI9H9KdkBeVuXnKpiX4zKnvscZnY+DjhXcMUnp4
426fTvLJWFyvJEgRt45O0P7I+xHT4bMrUGdJ1joafHrvOQf/evvWiDvcLcq4Fl8QMmUScWLlCCIY
LqoHUFSq04PSF+pl0c+2KBaTHh/wwylLd8wbFnbA8hfZcYDjI3A5haGKy5hFIlOooIjf+be64R8t
wZEdE0+K+EZ5KLaE7of9EglcRM0iERtpfqS3A871SXSFV6uoist0k+TxSZAQMCbv5VAjPWCWpsE6
iICB0BvrPKIOKfxvkf1q9RyGyAkR09TophxwXppzVjYiHFqzfMTBFdhmbHOFHGTCEDheGCQoaVub
OpSo+ZFlX6151vkGUUWF3TXgJaxJyGAsmb4jQYfJ0u4iv2GYvc71d4EK3aAa2ZQw4abbaUqg0rMl
PH0r8ZbYmzS/xjbvJrIj2Y7o9Ikvav4FkKJlOzlkoi6zg8RqNhGiHNkTiru9ik9V/o2p0uDD0Za8
h5TnE3hp1qCLrfwghOSygK515W4EAQ211870o+C3GB64V2ZWekU/c9AU83sCEUQ3Q/5QLFALOui6
u9m810SJxVdDXLFeDO2VZqlOwrnbvOGxcnSubHQP3HQD22j+R8cNLHZs+1aBIgcMCih6qu559J5g
0AFXRWnJ6P81k0c8+b11BF+i+XRNwtWSfKTMJ1nVCdd/IwcvXA0ZmushYJMA5ObQkbnJcAlUyPGa
9oUobprpVX4crvvwbmY3KbyqwTleZB7/DEzw+ZvBoTWYoWf1b5rlaXw/ExsoVmk3Z29IdVqf6DNg
DtHI1Eck6pj3HIcoTb1rOCZvlC54XvyUsUiZkm3DT5s6tBQPjks/Tz/DBoaQEIRq+GCcMxNMCozx
/dmsXA0ipO2v6fjUp+9g2g0aEm5/it+cCGVxt8kRF+fTdXFbRdIuCU4ZRn5xSjkDRz+fsauv6KQg
RGp27np0TeODJr4IyNCmq+Z8lLyQ1dHm8M2la0Zwpvxig705JKzHOxlZRgipSYxV5okZKGFkvame
ce8cTeR+CXo3DXjDlrYyumx8/ZBD1MBizE82pvlalyhTucpmiPd2EVhJqwIVpcGCPe1qY0tN3iqD
O58YfsuzTL87BDywjJS801SLGBE73UyqXXW1wl9sTg0CZzY7BUkax5bM1oyZladoLy1HOGrI7qYM
1wBfK54ictLA3Anv2cHZEJAjvCj9oLEFzYw1f+viVOuHGXGXWoG2aLRZbYJE3sg9gA+YDn1Vizae
SKcJ0apFYK3s96zXttB300RV+ruhHKfqlmVnHS9gkrMObKb8F8G9E7/n4lI159Cm07jfaxOjLiM+
cYvztbefI9HaFkOKusvrfaGVG2nclwjenE9rWiJOiUQbIDrWU//TD38ovjYaELGNoi7HLcpXhT5y
ETtkK1VNblpreFrdvg2NvjYj6zgmRL0Ibb9IRngeynz+bEzjpSDmAub5o6F4lxSH59I4oEvpYbKX
5JbuMsYEFgW8PtecL8xEKKHiZyebDDE/hC+2L1eSJN76Y62F3hRzjH9OEc6XnhHwdQYapKR31XT0
EkermaS/nNeuTA9zscwpr5ojsI9exvQuMTkv/UoKC36UJ7yiK21+00H8hohsV2UdCrGLw6MEK1TM
n131b1AwEiW3Eg9j2jyi4auVdjF8mFFD/hlL1MzLPHxKNhYIhUiJ6qQyixGaiqZ5XMtW67XlcSh/
CgQ+zmx6TfThZDWr/ccwrya1OpcFz6OB79q+YPyxYKLllCyHY8HlHM3UzNCHwvc1me95sRsjDND5
LhnvnfZp9tJrQu1Mjrqh15/FzO3O65aqIY1mAF4p2VF7DQBL/zXFQ6OOC3SM3KoUafax6L7CkA8X
v1Y8tCfVJP5MOmE6DYWvNSaMI+mwlzhUUG+BBtsvEQLWlFrpovwMVa6TWGUNYL2i3sSSQSCM7lbr
1VqH5FUpQuuQRsTTQVsw5YwL/XvpbSlAB6KK9i1q3YKHbT+bZBunN40Y5xLMWTauNUrfgm8CuMwL
U9QsIB3SAUM2iyb7GYol6z9l59UbudFt0V9EoIospld1zuqWNJLmhVAYMefMX38X/b3YsjGDa8A2
MEEdSFadOmfvtd0nY4wXubFvmS+m8wmcskYBa1dlir+ifWE6uax9zBh8l3nuLkZ1NRC7pFiHgNXv
9Rh5IqYEO/lVpcUuKL0jzPR9rJ817UsY55qBosXpROZrOhu25/MrLj6lfYbytJ9Ry0zuxdihKWS1
Hzdiei7dtVf4q8q+Hxo0Mc3aGXaJgZopWssqRsH/5LsvfV0u04I1nE9K0uVCH7pNZLnrYEbgZehj
9eY1MuyFDFkN+35hiYH+KEULfIWalbRCCJ1Y6dIKL4XTHjqqdwBVmymidlHkyRY5kzRoHNRYQx7c
yeIBnNXBbzaGw1WvkI67eL9xYNGtcpMRGpexA/90GODzaUGzYrbCWjvLuFFL4BOlixbfk+61GMM3
KQFZuDSAnEWAtcnVrj72SlMvTwP9o6K9FiD5aC4amrnITWsF7TIj8ypCv1aE7irGwaUxyS1RHvfT
gSnBsnWqzVz2pMxGJ5ZshfJfMiSxZusMQUTmF0UftKgSj2by4BFkmJADFUX7sWQN14Nj0CZrQ2p7
x7BWighANcOlSrnETL3F7Mo8bwK9jSKMpOmx1dd1pZ3AQRHEzVLcekuPiNoKnSZpU1KGaHgRMrXi
KJqXjE6BiJ5CudMSFA0JywzNlNp877Heqbok/fWU23xhBj5oCFZMu+UUrXJsmz0/qbejDVPdQ1uy
n4/6Z1n2F4ja6AgplcPhmo4OlBgsaeD8D36irWyjWNTwDP3+knBrkTG+ozLah/BLWK62nnT2yjsC
1N2O/g4zLRMBCaixWShtvOq9WDeZu6i4cGXKKU34cb7yLHtjedRz7rseD7+miD4WipwkZ7oXGjYY
pwl9UJh52g3IKgMVw9KR9noepZxPlGSfMXTwDVc7aG2IWb0Ytb0b+9VrwsnvUOWOd+5sI7u1cR6R
mKC8H7DeuneRlzasU2EHDAB4igsRyYUCdXhJpzCh4lJcGJfsT9bCnElKMtINGAMT3GdWrKtk/JSs
nI9Zh+2/EdMJktGnY09wVh2162LudK0j/TIK5nl9FIXxndQ0EqdCzbXO2MbQxZkhmehkm4HHjFOK
irQaTaS2qHWaCcV5FFY94uTOe3QykW6adsZqZVHEKtFX+cmWRsiYLfAWLdmnCPm9cD82JVx9QL8b
S7CLujgY1kYaAuCLZvSzntXVutB1/yJovd55Yal5swPdXQa2rzYKD+IroSgZApTBpAczROUt1Jx1
XibnQpbgwOGMYFEti3uA5QdJEpUboCXyLQwZ8Zcdsayta6exFkWqd+9O2gBq1Qx/PDtF0ZkIA5J6
a4TMtZBX47Au/NEHfMOBAS7ohNrANDwTob7hb9EhpOCkmnq8De44bLA2preybttDjm32oqVynrEV
bPlRXYoztRPGCcAhK63JJuQwebCvyiQ8SWsEwoBvOFvrAd9VFjn+Et5R8VBmBtfIrNAIZ5555RPD
8ovhRWELc+cBa6f6e28Y5s0wR0WJi4NArbHLGVtG7WR90FG1uzvbUfSQO0DSii5BjFqCniyKyKoZ
wn2kCQCxuZ/7j5FJ85Xbginj/2BohcFps3SKZ1wrwVKlrbcZnJx5a+iKs6+IT5hGld4CrXEYZdSF
y9LfmScj0DRokKCZSVGL2Apbr4Gr2rh1A77GgfePUDawnwsai+5d7aTRjsvgPwqvcAgjtRP8FbZD
De+K2m7Wo3C1buW7KT1RQMnWUQU63qUuizcVqT/3MR3fP0T26P+Ka5njGFxJH8LWBf98S7JVEi9f
PJHPoQbvJbO5Meuo/hzbdueTyO0m1do20KxgqaybdJ3WAcwerE+oSYDWnmxqB1FTRxNr3QzFA+zM
HwNyt/9vnIYSiLvmeAtLV4b+7T2mmTfZeQcz32voRni9i8GMVYpgcgSUMGz+lKYxh7f/I8LGFNg/
DdcQRMVLQ36Lx/Km1J8cliBuBPBw0QhrL3ejjZ9Z237kvo1atSu99K2Q8qc/VGKVa/qtNpuDEsS3
/v6zS/Vfb8aQUgrbMgxpfgs1ycRop1gziTcO29njgwN7nU8YBjJw2DyqsLUIs4zXqT7HSmcdnjdT
I6EmCNOVsueudN46C0vm/h++pn+FnLAeC8ux2bwhDOjut6siUReIxibvKs1hPTJEBl7T3OLEx8uJ
yuUPoWByzo76dlH+8XLz7/8tSMaYM9HikG4rwHcHWlPWw3FjxcIgxeS2vLKIYc7ubzH5fobhsMAq
hYo5Y6jw+yuCQO2fbwUGjlC6bc5zE+4QW/8W7JTDT2zLVnjLVkMeN3Gmo2fczjBbrd2NebgFuI7+
9DrIC0awzdgw9qRSgaJCyBQ+pI8oSMAM4x/LqMGaU0wT1WBuJLV3AMtobnZOdRG072J8WEXgrtp8
WhRMqbE/9Qn9lXPkkS1GSLLkcxpIJl105KTqvJlt9cMYCdrk4APYnSX1y7Sf5His1KmPfgE+WTk1
ogGvZyBBo0SDLnSYzGG4K/qG3AegNQEbTlQjPoUNkB1K+MVBsHZGqMbPBlVGhSFAGyhIjHsDFwGC
fpstM8dmUHWERMc3T+9Y8lts//wyR9BFg9OGVAjYS7xP8qAyjoqZs3JIH0JkSHNCMufzxyNxNcRy
FJp2sBEepHV8VJAl84kdpCOQLvwVoyFh+S3nuOB97Kx9oOnxVWinIXgOIV9PJlXXXKxyBE48gj+L
SwLopa0OFZVLQAfLNtyN7TLjkB+D9jJjFEhvoJ+tPbIlL1XzYTM6p8W8SrAMtxzgZhNnqHebIEGK
i5ivw7xIB4uI1M+p1m9g/u5HlwNJhdWw33qttQDfj3s4OKR0FSnOlpB5/mrZZ/WTLX+WzWfRWevO
4n7RHzL6rZj5cXI+1ezsU26Sdv1icPNIsjNGDAUmYm9Hv1pOuErrB7ySi6A+5+6T466T8j6Sn4E7
odE4OchSg33LsKhBxKEzl+68/lSP59r+0iBuGQKR8TZE1CrKle3+HLOvVB9pMKqlTyGuORI2jYVY
LlilUMo9disYGG7JIT3zca+8GYbadHihMJovuznmgFMZKMlVSceXI71LZ0QP4HMbjD5UfB1rlE6U
s8iro01HSZNfUY4Qh/fThPWCkGhJPvJp9nlUP6u5oHY2Q7fSLEgjQEmgeXFOxMWLOvA82h/Ir3si
ywDnedpWKEn+K97TqljX0LNJoFyyt9G2RBPcbqrkyZ6QxqK/tsOSWRAVh+sTwkScbDvBiRm/sgHl
X5FdWvUyVg/aZCz6wVxJEZ0s1e1r+9X0sUhk286ftXJEAjNSRZSWF88tucMNEwSrkAt/JD2MqF3C
wjq0DIw19aJZ1HZyakN9w0xqTdN5PgH8IUJJyW8pmH8tPwZBIS4oFeW435efaNADpRAIIdjJ8VXl
i0oi0b6WI1WdBCWWcbLuebiHl6R1OXvfo166G9DXw1xYWJW2juAmIBVMg2aR1fTpmji6ilxeVWHU
K7RlB6cCQNk6f6lwvIXREFauf7Yo78M0p2VwtnS2lehRD98jzogeCNvB3hO3vOyHq9nWd1Et0K9w
cpxxDz/KMSNwtoAZQpSyACplK45t5IHQI6UFbTT8/ZCH1a/EVVf1Nhr5w0lRbBqOBuYcD2+Qe2M8
dWW/jjE++vrK4mANoYZxHhIOjP3vffCrlkDhjGdF9kH16GuvPq3WhFXK2bT+Q44uNbMvbk0K0Clk
jpfj0mVM6zEIg38P+gZGCG1Kbb7z51m6O+yG+gt237YOcG6V09E2y8fU4W2P1UeVRqc0o4sJrlX1
FWpLJjaGXb/SIwJ/8qZM5HW5eRjq4BgbLP45JP884O6xH2LYQsmY3ESc3nVkCdcDLA9frsJBR5eI
a6rhbBjnr/EsGnXbvZc3HDpbWHnYSoEt67mzmeDhzwogvXGeqla+Zl2ya2ib2EZN/hWHko5q2boV
Vg0hNlrq6bNdOKR80NTMf44joA/n2dI/PcfjXt65IDKjjNq432j5m1n/SMr60A54c6gwLBTZI4Bh
K2aqxYBirMP7ShDT3JW0HogVCXUQJbe0GXa9QsvbrDtJd3PaV/CRDYADMOsz9pd8PJDWt5D+C8E7
d1A4N4kECiZnhC5BQfQNkvjRpGQPCqZLqBGcrjqQJUh7qYcS1W4YDA1iRLW6pU/k8Ad6NROsomVo
XwScpcb+i9bjwGhvGgtk5y63fvXkGk8s+M2zPb5LLq6oniJwxGO/J3F95UpMTpuAmYIDYz5LP4oO
kDeH2QkbOKDrVTl+uhQZOT5Ie3qzoSBrxFkl9JRG88L71sxDih2Y3hhGOJJ0xvjojh9Ae+NxUwie
MQzAnsI2xzTCxbvzYECKN4IrhspFEjGQxozRp8yqcQrlGGpsFPHg/ObNvg6+RrJTjJ4r/miL9Bgz
yl70ZHkQAl7u4YTeyRpauHw01K9QO0/ObcIb784KZAgizMVobGv1IYM+4e8aek9xtTTD1xY2PtbR
WgcbfaGGEMMtpB2uwD4WX4X6Gk15CXE8Np51abDH+9pqQCMzJrtJoztLxVGIjz5i0S7jdzqgSwlc
we2ylxBs7kQ1VIGUIT7AmDvu5TJ3a3x2zeOURCDuQ4Lo77vSeBm1Y+xBx38s5EbzoDU2x8B+HUZ0
CNXCst7gaSzSGXjcf5CbhLq8HA8lLkP3ilukzK+VlcCpXtv89AmlO0KIkWUELN1dW5kLKypRmqDh
Jd7B8jClvtjDpk2m9ajwcE63KfeJHEjwNLyOqlo2COwRqXOqQO3UeAstx/eDNrwe52FHTc/FLIEl
D+usftB+jTZac2MpU3St4fuEQnZgjCOdA0/dfLM04Qu98YBgXfb18joW54gaD9Grauh3DtjWn7F8
bL1oumrudIxsjL7LqsnITnC5qekpj261SYF5BH8oXb+FMf5v53Ckzd7hkolmfMslHCsNEVU5O76t
TB6gMAFH0shMV1Usdr+vkm3nP1+MhqR0XOkqXX0r2LXRifJ4CqAgReaOoI9L3xlHa1jG2o+CYyOF
S2Rc9XYXUWNpCuPZQN/KKKABsVMwi0lQbbMBY+Eq5dbOnV1NZQJWXmtKvvdnTf8h9B3JTI0+Ltxq
B09vq2N2yyo6ku9Ckv45vruQ6tCdyCzdAAvAZ42CeobkeHeV72Jro6vBAq/tjXRHhJVrHAdUCpC/
zOycYz1jXlfz/67bdbSaM+qQJhNrn58EfxG58LvWnFWdMK4lcLgy6DP0d2Z90aS9NsJ3Dx3kLJSJ
9WwxN/ftefLein0y7hpKEB1FfGbJO1OsZ79MMTdW6MPNyv5yZluYoOcDteZzoVoc7ln3uuS9IlpQ
DNmyq9xl3t6POXtcMuvfr854NDp4kBOtTP5QMjvRGPdHlk3lcpA0fmdW8xDsbabsPYiYvmZ+OIu1
PVwedwESRQfvaorB3tvJcYNw1DBv9J8WanqwOVUG2Tb1X4vBXZUwF+xLjTMz7L8sZPY5hazh/XTS
4qBFRB0H6ilS9i1HYdJbxrY1nP2QnVBHBcZ0xqiFBfYdNgQQQoO5gHsQUURgDnE+3BctTbPkpPfr
fLhqg70t2h8OgkvfHLDUbHEqpq2zsiWTZnuH5rECt+0UJpgJBwABZeCExWPpWwfNpLnCFJcC35mW
o0t1O5fLs4kJEjkOhrx9+itBz1I83SOQEuZ4qLELPbwG5c+Ywi2xz7l2kPG2DX4qpmx2TnaO8xPU
80IJuatN+xZkt2IcGa9nnEu9XVFfiqJ64orM0e4JZ51r7zYHyvWKb9wBLdxY9x6zfGhCmX10fyWo
w/IYpUCwgj6H5Qn+jeDD0sti22qH24weK54lo75J4UwB6u3EuIFYtskVptZ2b5GOkm68uEQW1ING
/M5TA5KMI7mxjRATFOW+sNCD9WRi+ZQUbT7AqdFi886U+AoHrrEVHFohF03t7yz40laPTsbAEh8k
X3RXAFfdEgtnC1VehXqGfAilIQZJXnV7pzifcNriQC5BGOAPTUbSKAael+iCt4L77S41HijahP/l
xGuTktPoAKrWN3d6nRjTS3pNWP4csRRil2FdN8xPQ33CzttZWCVMtcMbc8cM5C5EBSP9nFrAe3Hr
eqnI/I5w3kPK81vzlDcMb0G+Egc+WYc6QZaOYLavdqG9DWEaipoxKBlT9LtAXm5chj3CY0157poA
TQlPDKf17BMQ3QLvWTWufG8jUOgEEdS0nEP3/QCgyaQAzAj8Uu7MMGXkXzwO5UOadItBf21TeGkt
O5H0LhVmhgzrmMndaiKIQBrrIwcz47dJ3Cs4BZ6BwaJlH0RStK77N0qbrr5IcOd06VNQVLia5liZ
rH60UbBzMMxxqUqULhqeeZBggJBt79LXtxndKDnCG5igfcWQplv3LZL80FrGptjoxXvlxMBOJJNG
tIzEmwFheArS1zi+1134BLFNHdVsAyz5ZoVhH0cOikgARSLF32wcKb76zoE49mpnH0yc4Uxh5ouZ
2PsAMUvsfxXtW3quVQ9x++Dr8Qy1ZG7+pgqA9cOBViIqk3DRCURAwZNBmULyS5Aidt/4zXlkIJfb
6ALF2yjfJcWU257ikDyBvRyuU4Z1QufGlftES7ZVWr5aimb3pHbBMLx45V8REU/hUJ0T+TirEhHV
rfBkMkinXzYyEVEoExj46T6mGr1i4v9V63xJXQmgZV3EZzOWd0Jy45o9j5+zjOHm8HF8cTYsBknV
Y4AaGnWvnWyy/qAD4A0nbOTrQHsdfazFeUzFnRDc8TlGB/TaIc+cia5hMfiHEnIveVM0UINsAzQT
MbcFTWSXaoRAnLXpqUB1EKobQBMPR3xdThxZjF3QMpIH2Q0zuSp3FRPs0QpOic7AOYS6WpAw5r9G
Q7Kl6KrbO8BotI1o7oPEXJu6vy8LfQWfd0JzY6mngsNSkO0cQk9qzkxZf5rwsfvJ1u6hCkhAD2fc
uUhx8FAATyk7aBktzDgnRFz1kWIlDsElKI9uu8fZLPokFQguLuWtzWKFKpKjsuw5qQ1gF6OLx6Fb
Y0Sj+x9d1+zD6iWarbZ2QDH2qOYRevLhBPpWIcdIoHBFkqp3gsaFsiWmTqbnyDN78+stDOVFbn14
abEw9attQvroq/VQU/Upd5ON+iyaYhta+C4eqJxdDRGfZOCjA4gV9rqEzkd2R3urERAKDpdF86ss
nwLsEWXwS/fdrTNVzPxeZUoywqMmvgAQ99Z9E78gxunbFkIGzQjqUxQdxOblPf4pAjcpWRedR2Dn
TkIM8fs9W5wXfA7pqqsf7PqRyGcG6aeQ66WEcW3dgljhDyi+MNH1JfdHFu1DaIgVPYMkfu7osQcA
40PuAAuryUjMRVY+d92Twfc9GS6ONHx1kDz9L+UcQu8LS1eavAUoTydEyq1ko4uefE5WDcpudhGb
ZkBsQ31pew5ZVwKvkBDe8tx4HBIwVSl8ornIxIWfayab75uEAELduUq8e9nhNQVRkxTnmiuiOzQu
fXhPc61xDHL6LCFqiRAeDzPSzgh3YNW2iN3vNJHsqtmOTfwEh6cB0XiPrNy1V80AADHFactZKFL6
XgDaJn2hpv7hVKwGuQ+icTFZjy6mztm2ZYy0CRG5rMyUtBntORUtRtNqPqRzQ/SrvNhb9O9iFTAp
Hu5If0Zxj4UNteF4a1uxcuJja364EQQqzv3Y1mT8jpy2rgmpzQ/T+GhRxtfNWSTRus2bA6Oq3Rg4
6AXwI8pwV8bau9eFrNX9W593nzr5AQ7TdvVZMY+fsPOX3NL+fSVPIRvCMO6YIHMAye6coIIRZzvv
fVys6Bisps/f19Z/DSD+1gv/q45XwmQa4kiGInIeYPytF+4PvkzSCBc7blwb8abq1tWIIN/DXvNe
JaG2ch1kflVLKqWOausonSut5/QzLSIJZTECd6CBPATwzswqsL3VH97gf3XIWcdcgtgFId/fW1RW
GKY+fVPeYDpmKySUauE3ccyXO6hVI2OsroNw5UVGggNa6dTGSmI3gwobIL4oI8C9v39H/9UzU5aw
WTpdsui/j7lCv+vsOoR+hONKnCVV470QpfWj6wakE72rQITFYzf+4Ysw5lHAtytlGsx4URPYuk72
/D+vVKKFslYpwSpD5VQPegCvtvMG7ZhbxOM1nulevNJtKliLRb8KtVhbTG5kgRD39GtMYis4MjwH
dtnY1DMstmY+jGstorPoCgcXUV2Nm04ZJfpIyvsgjhBnak5/yQIdMZKj6kPdd6zxQQwWrLE1KPkR
iULFPJmclwi9n/AJZ6r8WaD9IW63/FWXFqy3YR4kjeO40os0+cM87/ssZ75/TextZC0rvhd6mP/8
VvKW4xxdMXcpA2/CFA/BKAjsd0sz64dIUd8WQ8aZqW7UJhrg/sQSdDKanvSu17rq6fe3hvtf10hJ
02UMquu2K+aD7N+eJjwLjhn5tbucwJBOnnFnUZWUVKOmR8gxcGmr3JlW/64lJN865q7yWESHZj/5
04VH8UW24ToOW5jL7bokbQAh4JaQc/o6V7R0j47I1sqb2JHbV3N4kBm25Aitp7mu9Tl1h24P5zTC
KRecl5dtURLa6C9LlB+hPq4ZiWJkw5NDpoaUE/BQjZYKvhbyHFnooSnV+QNc+bXdPDSgfGIcF6Ve
rEyOPnlytd2l0+eXLnlsGC0jeeaJxLsib2V7j6JxL7xtPUMz6bgG7mVA/N5h8qb6jIhpiDC6JPdt
dpC5WJFV1vX3ISaKIS9Wg+YsraLdGd5BMIEMwQ5adnRq811gHbCjsFW0OaWbvhgEZTtWaqnTcmYD
v7nYczujO+bMkX9/Jb9NJP+6rf5+Ieff/9uFdMAuaCbP0xKjuUJEb+sbAIcWFrE4I/UHYFr/h4bK
fywrpgLVOI8DLZMV+Z+vqIZSjV3IK+qO6E8ZkIMns0/6g+GEgHXqgtaaH6vb7z/mfD9+X1NY9W3H
skxMit8X1zHW8tHpE3c5ypYQ0txub1FE5SGipv1DF8f5/UsZ33o4umOBsqtjd+kCB5MaQbFyEqfJ
SN4aurZL38ReGEXT2+8/4H+uD8pxBNuHbRiMvf/5tQqClx1mugQLZjp+FgGgBiR5tBqKLFlpipgY
1ZfRobMHagayn5dDPUDzMFxc/UnX/Gm5cv99mXVUAJa0XZcJFv/59n5w27lOM3M6B3ZZ2VFrakwf
4bqAHf+wUYhFbQqCFINH3jS/6rGC3+8fu8RaWRzYvE6tlM+Aq+UMale0fTp1JiBgFgGhuGsjAFpd
z3wy84GMNoSR+Zh7U0hfUHImMAjph8QVNZktdIsPy4JK4ZmgVv05C6r7sCa5IIIQZkq+sYJ66abV
uhc5IASsdQyuJDZRzXgE286Kcq4Yw/Ys/3XLAQdnNxDKHSW12+tMkrG7WSVpT48x9lSCATedpLjj
4IOWKqpesAzBn0f+ATpUpFjVA2zPDBtroI+ZS36ZfuqqGWH/LOY6T/e2AbnAQ/pis5OpoSZDCiPs
jKAzwU9C/S+YEUcfqjAZb1KhkaWnwZCx4IQZw33oBgw2x7Wczw0uijmT4CHMVVg0gbpEsN1oCNad
t3GUtg4dbdV6v4w5DBRKUtrz+g7WiQEoEOlhwmO7jbTlwJCgqH6qYGDBDJahN+y06WAytNWJ2eqa
iw5eYyVgxCjPxmSDSr2ibUxaHUhIxM1m7izcKPDWVVxuI4/jimGsfMANQ5h+Cjxfun0UDFzFVP3I
I4GhCJmAg0t1Jm/hqQR5Eq5kD7xqbGhuN+k1K4eLLkcuUTyTH1OUs0R/PE5MlsO3rHO3pKpgNEiP
tQjWOfoS0t75mPZ9KpyHJmneEpSzZRYuqy5aIecNWvwvXGMdt16TtmfRnJu+2bkWK5O27AKek+wF
EdxSbzFppmQQ8VUZjr6ORrlMsDbg0sTQDH2RoNVqq3ELxorLVMCxmhWugNL+8LTPT/M/17P56aIs
Ywu2TRSD/3y6AsDhIvG4OE6kISHQxwYJoV2ugtjA8zRiMSzCWr3YWhl+JUMQPUZRhY9Gr4t6i257
di80sjr9/l19k92wl/CmXMOybNtUSIG+r+yj6ceFyrWlHzo9JoRGg6la9D9//ypyFsn867P/7WXm
BfhvWxZ2sYnCsODCWGjaYa1mSEoqLW3jzaBkcKuElV/t0fCOltAcWExMakSa+O+uHep/EPT8e1/R
DTRgpuHaQheW/W3VHXvTzNuO6yAhaHCmxEpEZlRNW62pxPPvP7huqv9YVNk4XV03dV7RtGdl2t8+
OsauMUUj5y3FrMcOp/UUPCUVhESeZtqGWsz4q90pku7w1pZ3bX0sdPOVY87eYtFMR5gM3q4BhEKu
gx7B0UM66ae7OYTTz4Zt4ZDZCEHMioHZwZnJ4UF6AQariVE/cHdx54T4tfNjE94nID4kFqgCKrxP
H0rmq0CBhgz1gzVDHBmmA38Z1UOOqr4OmGjChC6ZDvDE0yD5JbVTX7sbItbo7LhATGAS0TmJEUgK
RUfWg5yAfcyYNeeIchg9K/0lCEiZBKPgWl8x7ccmwcDSiafSY9rEtNpN2F+9W86wvjeMRSM2ZVnt
a7qcpQiWVo62IJ95cVBvj17yZKFagUewsOXBYwI4Yq3W2GD8jI4OYNQIfGmEXYZek4+GRgcxowaO
gy+zX1w3j/BRjyXZqwZ+jWQ28xbwR584wAlavQkN62CUqEUzjspQN0IC+pbos6XYSzyJUsh1x+AX
Cg903nqRGBRbmVhltbMzMLlECN6LYC/MY5j/cuhTp2DVfPruFWDs4Vj4bzJ5kjA0G+utjxs8Gc9w
tMv+lFgll9ag98xcxXiySBcorf44yNvQfBXGkxP1NGZjAOJyU1DxmeMiQ/+ioo8ZNB0z3XZxDtgZ
Fj3GEjVCE8PCnDOnRF6cFBAteSgOyWgtOiwjxBeHe8P34Vz0Lxnja1NbG2CwvIGms81QUa0zZ9gC
YgA+/TYCozDfO+I8R1QWrX7OUjYQQVtu7gyvI77XUt4C/yV0T41AtlRiXcTkR2sW8ObXlN4bXFZn
hEY4fJTZNa6COaoMJtVP3TagHOhko67RTtCuBDiO2ukzCX5l/pvqucNi9s+Nae7oN1pRzZ6Az5co
C8FHdlCjNsPb6Dx5A0mTxPh2eAdHlnDMbibvgB7MUhsvtP1BLVJgZL90HDfezKl8b8RzYu3RERfW
NewuJlyN2FpgDSCUEdXhXeqVbAPvIYKR8UOiLc4eavk6sG0ENtCMN8N6cpmtpMg72IMmeI1RA/e3
WDGF0yK4gIxVSHWB9Hawi4ugUQX3BqaFBEO7afNV1P2w6bs7Dwn2U9yVDr1pFZ7S+mdVPGHvqyx+
HN6M2WdTmwUJQFT39NWdFEM6+Rz511hudfNM0JbAZR+Ou4Enva7evZ5RCIyhr8A/5wFjDJRwoPgi
7Pb+fVr90ExkT5EByRo/9dw642opuozJyzgJ1n+imcmYixmeO+bAL3Pjruv8DYdZ5GwNSlDY7DZR
PHriMeGkh+Eec7RokXmyk4eRbTvBcdP3z22ekyx6wbu6tNpukffdqjMOdbqOWafcwONcCGqP8JDk
rLflfipvDt6x3j0VFBDlkK4L/MDWC+6SjP2g5EnLzD0dfGC6jyFwFw+rHjKPUWXw8d6V/jNAQa7n
WPAZHsyRsAipqmbc9fpBD081mOsu4SgGAYy5e5Kimqu2pfGeozzwNGuhF6BIM5g1OtaoeUj5UIuV
MN+VcbZnt3C0Yk6fgJZozHuepjuRkzJU0LDXnsnUNNmb8SeZ9U+BJdAOftQ0U/Fx0bfYjO1XzLwu
mGM/WBi9lASW16ieWEHgP3t3cfPlcd+0JG4X0w8fAeHsU49PjX80yCNKMMoZGUlWGxJShHO2+Rk5
FnLtTVg7g7FA9ZzaOI0uLon0DZ5GPMD0i+9L58VgGkDx6WtkcGstzdLuzsOxbmiSa7kLpdqH9X2M
Ma5Dhd7W7sFEKO/Kta2TSszjigCkJ+tSe+2iL4M0zhLxHe71YngYhjOUDtBxTA/spdXdw0eAgMey
C0MY7uZCgt+vcywLMBoRje6LDstSiEuLGZeqpnXTNbtO4IIm42sIFXIC8t7IR2xvOravSByi5B1x
5Qqfzy/F4K0LrlPfnycBT5ooyXb2ImKEVTMNW5AN577XeGWoDulCI55kUOxqT9LSn1qETQEVqM0A
x7NfuOP1YFyg5VkM6rECcl0xGAo0rEgdNzHPzCS/COQ8VQb0s4H5d8kzV5gn0UCk1dFPYVeWQXww
JgwTkpNOiZ03JsUSU0lYJY9ySLe9We+JWc756VQ1d1wG0dHuxurm6z9q2iI2qia9ObWz3ucNYDce
NJVRt+fQoeeYiztlEcbj70d6hDmZeC6/z4XkrcFoW06uzb90P5jSa5spfbc75qaEb9bc1LhdWeuN
/ssYjr75EQ5kal2lx5lg5yD0MANi1/WNAa9NscNjyswriYESdSuaaz89Co4Z6IxUuuvrcKFQHw1N
tHK1j6x5kQ0gBfBUnJM6iu6o+xKDQYYU7hh2IQQyCYI1693NGZPda3NhMBKJxMjJYa8ctU9Nblod
v/ctrsnBCvENX0minqatVfyI5cXkiTUs1IgHbS6LysdBPNtoKjv/bI6I95Lp4vmfHpu9YdbAjpDe
efW9ITMOfTwdwJ4EHTXZkj3AaqHD72apj3ux86ebr9jH0C+3z41Vryya/XisGQwb96MxPvVwq8XP
0X+sSeAprObeZghS6NPej37Kotixp6P5A13oSoCJRD0GkpXLqfB5Fio+6F586nLOc17W/oog7zSF
sTRJgyxdwFHdoya9+zblDJMhSIJpj90UJG+L0saEQRIBq+w3lbgfQbwljL/BX4BgTO9Vje5yH7Fu
lCFqag3sBg5PtDLeG4Y76A1fZKRXzEit1wZRtRMynCN2nVEagRzuqsfZGTPbfiY8lE1+E+DHZNlV
/qtbXMHurHsd4jSsjIBZTJCwaHhvPcT8WkEVrcN94z8lOQwGlhUOg7tUPtpZBXkuX0RwXaqMAVcF
5L3TtkWOX5Q9LK6p/+Ln0D6bzJMbQDDF/1F2Zs1xK9eW/iuO89zwBZBIDB3XfmDNVayBM6kXBElR
mOfE+Ov7g+zue0SdkNoPDocOJdYAIHPn3mt9y9km5g7Nou8/D9abSI91waG4Z0MyZnHEKqQKT2aB
I/iq3LiXHTZjDmEAwbd4lhB9LqP02Rj3Vvg20/uAcR5GsbRkt9OdrdCee0TwIedsg2ZvUlAOWjBQ
8pXCtlFS6+LD2iMB7pCWW2OFaY/QHsRQKJGnYBnjQwJ55VD2EgiN/q6jRo2mlUwPHufkccQTzwgp
Q1BoD+STI9sOiC1AjzJWy7hjTdEulvveM/iOcNiYKD6GFS1eHEcFakP0Wx3evJcgeom0bxqT1jh7
Gr1zXl2k+vDrhyi4tPMTxX5oNEyo0CKQrgdb7b3zdo13EhNqTnyCTrHM0S670AH14TqOvjGXqYxd
UV37Q8UTtRtZ2CVh6ODvIsof9M4a204c4pve+bG/6rCjJq18xRV2lUQfAic0fnGx8c18SzwXHGSM
30OwFeMHqu7DpPKbOADxbcT9o1H0yPUZraFwQgiHyodNcBXUW0CJzJwnIFpfp3JrJ/1uDNS1yV45
i1wajI3J7KMxk2sSd+oMjQyyjfBrmz5k6T0TRL+cswgv0YBeXz7SfzvkVfqYUGd4M3CowwFvPwXj
XVw95PVdqG6S5MtoFmRFT6tUp+iV/hqd7ISvlbkb5GMaA4xCDf1LNk4bhlwU0uaqnZH4Jr+reC0z
yIKpvipZcOgjE3IAKpiGfKQVJTLJ2UIePaMtRlYPdqAHTQlposZJK1vwqxi/orC/NtLmkDY7vdvC
sRTejd8TPzPtDJLS69E92VRneogJP23OSZjzUW8HMtMymuT68J66JzN6VSG3WXtPVBz+g9dOf23C
cl21ePuhWwg7vJ04lakKEZfhofi9le6XnjRaTedSI0++NSRrwToxL3GJrG9ZoNM7sQoMzOOatQFP
zdtgDK0lzewL8e/SAQqO+/E1Ke+Fu9BIvhJLEE+OiVAZ2hMZCSweElA63TZ7kb6F1WPjfMV3E+FK
lIvEPHj9iaTayr8DeBEY6yFWy8y+jmYm/HXMXVlO2x7ZKIZLmaJ6edbtaxO5rv+a6oc8ucbwxSMU
duTnNU+tvVfqeXJuCcXB3zGnIqGuF8VLBGJVf3G7h6a6AIgqnbcxv0uTswTTy8LGWqg9Aq1j55Tt
VZFdTOveNtDN73k0MF+gFfCTzdwom0xczNdutbXcnY5JLxtWqfUS8ozo91iWe+ilJZFRt5HzVo+7
BqFN4G2IxwU3rIu9mlPBiF+iBYXWhzo9xAMOBTh9ItAmlc8psrrauRkRkpkbn46iSVT2TI0AIco9
VI5y2TePol5W0a6EQ0jSeO8/iXbjVyfEKKK/JIhpp0tDMzHD2K4veljc9ocpXtIU3QL5ZiCOP7iz
Bc1ggWyApUzRuTLzJSQSQpY55twNgEVhADQc8o8amZ/5MrfOQE2Le14SAWI5XhkY/StEvoSfltzf
ktkzmQQrKyfND+rd0YVhzgI7HHGg4iFBoz2pE5I8n+18dhkg8pu2pMT1FqFJT625pWuWI6Xo0fR9
CyNizV/pO17V6A9d74X2ElqWF+Xvg4wyEoDXRiFtiDeiZVO6apJHWx3ri1MeeZDG8rphP6/3mskr
LMOGMuWQNHtO4UIjtm3HAq09xYCaC+2r36/kdPLrL/r4whmPY1ErSFA+2MMdigFfnrpk66D+TvYN
Mp3pptGRELyhbGdTH770050h7kW0n/m4+aFMv0ygyzAlfbTcSQSWQMIB40VUp9G9UJuO7g4RQNnd
NPHeNWYINfshwQqc7tY+XpTwOZkNPruRqkNIDv6g6VdIu6atnzwF3UORzgPLgwnZvUsfyURJQzbi
bVsvRnlH+kSpUFxdT+1jPcvO1m6Bcuy7oporBZqsX07Y4/GfCxsV0rNHRod/bRF5Y60rqPVLiYGd
0NkwW1rJRDeTLFC4rU884D2KTHLFA3tht+DYZ+fADYEnA+gyHK7htW08O9jjGeAkm9i9D6o7N1qj
hNCNbTkCj1lpaH3yvW7eEKWAqQVeJfSFjWOiisRlf9U+WHMbfTVG5BglW5O4JSPB4kDQun2T9WSn
0kpKgT+bCxfsCKtKCjhhWCSUa115QgoKsKzLDj5t7nSFII+Kbqx3BCpI94QqdWQnzKZzPZ/skicX
jBs8iWG406cNh6fSXPT9VYYjhe59BPEyffCLaiWNW69YUprZYM9SdWPmm0hiIroOwCJp+7ynBxAc
GusrvUWje9XQqijvTYnHOF94zYGitfBehuK7V99MEYeQ68rlIqCCo0V3bZANmEXAryGuPTrxQ91R
kHDGPCOoqCwCcSCMczzohgNrOWPNuRTVtRvO+a59LKuHIj+K4KylJx8bnJd8TSmx6V7F4FHL+bBw
leunSrtQoIfRh+VvvPQUBzTb94F2D5dD2fHS6OlPBtexu4pxH6n+Cc8GJqclSz06GXKo2m5ttzP9
eiK6RjTaqpJPHSe6cUUUAFqdwOL5Z0C6iBgIJOB1+gMdOnp9Wb3LeHy5tHH4oVd3zFOa7JHACHec
daQNaW4IsxPYqCueAEqLnn60zf+4OSq1d9tl0HKy34Y9UODyCusK8GPCljlBotralIR9UOVhZc22
lf8kA26llcXpHdM4unP9OjA2AkIGp2ULjeKVSXjney1OhT7SkF8QA1e/9ECRr1RzwSpIgij8kj49
DO4WS0pNlxKdU7rvm9VQP+bpVw/fPIeCAbv2OvT27OPMPBbAXu3xxrLuGWTk4zMVpeHiJ31GyUfa
s9dvdbGLvIcBMp55LftXCEN2YZCjisQkWTCJYcHKkmPP2RJ1lW3e2979WAB92GP67rQvhnUtower
uGPnyKJtzAdi76iPXvcmJthNkIXabamdm+gsq5uqRDNHXbke8E9Rq9WLmqLIaRdhexfB9XDtfYxM
qVlkztGp96VzdD3a/84hz55lsjbYwUBj0p4En+duXdCDrX6GD0hRZiV7yTY+IStFSU2gHGX24F0s
+13FrNwXl5gVF00iujkLmeVqmOGH2VvtPfb4IklbyDY+BwvruRvusG6aw82YQhbbujAz0CAZYDqI
cMu/uHLZ0IpUGy6+VZFoz6G5fy/obFF7D29pdp2OL0b+WkZfo/ELlTi+uWK+eXE97mvSBLP2AytU
aW19fWc0JOCwOsn1WO+t6qkfl7r5ljGSibGcNY9Y41AaFfYudg8oTGconL+dDEwSdC/HNVpfJC01
k7aO0479xQ/Ih1uK6Vkadz6sHIPnZRuRM4jUPTTefMxq9oIkAKZDcthjexm0L+QdgOfnHXnlc2Mf
OvvWQeoYvmPKnJ3ypNerTW2cHHNNlrpv77EPTFhPtL3kp+1pEktz2HAUqd/qEC7axpJ8wUvon9MZ
aCkg5xYvBSAovb9T8jZz1tCrsLUBmlh7xWuHKcDbjRm97S+hhxHoQTmn2ngu7KPZnHQa+JCbo+Ce
W504apNVJsdalue3mVzrA6zBORkvKq+6dltUj2IOJeReMIIvzUyVP/X0fdJiqTJB22IzoCX0Muhz
hrXzuP/tZpmjYizqTV2gWi03E/deaiPwXNg+ytNzr+97XsSZ9iniEK9/wa+ZDQ+Jt7a6x0Aecuet
1R/EcHCK114ly8DrGcihbdt0w9liZKhHD4X9jfWAsl10tJXAz4x3LWdrRz/bNqXFs95Vezn0Kx/y
dU7NTNT58GBq16Y3pwwstKegpyLZBcZDo96y4C6k8icgrMrukgy87KMCkT+sJcIPjwxQQXQnQdFS
gEjkxmxOrP6QF2jj+OVDw9l8vNPsLWK1wNoqchUKGpDqqulvwbx5/cEijnF6nsDIFNa6NTm746wr
bTAsWyWpJuaZCPcSfo8rwUGk29P37syXIgZMD8E+RvG/9uHy5suqWVQcik2uSCV3NO5ma1cDXAFG
g+uQNAXH9tAwIY07RLMfaXyLYxGJAQPgVh39CdvRtrR3pr6J052vDsPwMCUXUHcpWLIyPgXluzVt
M31C1PbWDt8MJuN6tSiN67K65/wx0clUaPixwc3dvR0MjxQAd3TI7KWHjdTcZMPaxgtbHT2SEkuf
0/WZ6BT2xV6elEK7RejFdZ/eYBRVDKGht+I40il+zfrWxawVk+qO6285JGAxFljRkn6t0YEoi7OK
9iGEDIaJjFQ1xAzcV5xTmk2EL4N0nBDb+LGzV0xOriIdzuveaU+BYAfa+MHWRgUG2HW48JEcEHh0
+OrmOZZfo4wtZNnqS6M7uMZLE9z03es0IqrkoJ+266K6ybJ1AWdtKL/FCModDZJBtehpLkPwil84
N3AQnjB7hYemuLjtJQj2BQp5neOzRfDRkhasyB8LOqyz1scBrwO93bLISmExT54qbn6UtvahdvG7
EM+1ibsVLY6psa4CGLCcQKmAsr1ebvB9h6Ts9SOhZvDiYCJ9qSRM5H1W33vci757NX9bCjsGemOa
zqVxbNunPhjuALxjqVyJ6h6+ELHsmKYeZ8c7zT1xr+w9W+aMFNYYdSG4p7bjFj3T8g+jDeImLkag
70RzkPZWkx8TLjpu9+AqSPeg0/LxYCOqxuCSH5jl1+THO29IrjW6vWSpU6ZCk0dXT8Gz8oiAICOg
lzeCgOiiZyyyUMGlBCFs4H/dQheTLgHHW6s4KLHLGTkW3JDECyE4AIOOYQhQAGOQxD1inrVguOfp
A3L0pEOtbn+LioLylFPDVtOuLata5ObedI+1sZX0/Pq1np9p0JRslC0rUy4O6LPqRrzEqD10xGg+
fo6SzfwBnGtWbAMh1+bEgfkcBTchHWlCzorwkMAo01ikwRLQsnT7HRYHxA0ooZdESroNqRrrAWsf
Vk6gnx1nqfLiU4N2y7jdpw6wMrwMUDDAPw7iKpB3LRGkToljYDXjPOnD9PFdyiispytaukc946T+
0bX8vReXc2yuHnJSIQuMiJV+yHyWDTYb8E8BA7E8qGgbtEsv/KYbD/50svTnhPxip8Pz4obLAPFZ
EYUrI2hBfN610Z3ROuycHFjij7aCvBgUp7TtTiEtijp3N9wSUwI3HxKuUxFPeBSEK1ffHJCD48Mo
znVwW6AV8/dx9chtrbuvQbuX8xEeMiyn4uBNcdgNbFa4tqTyxjOtsW35T0Fz0c3bQT4L86ZVAeOw
CeZjvNQaFsvpDKCUOLk8+hLQg/O1w1TxtKsAoKQ49tGzqo4xAmJ1lxjYBL4p51YRweYydelfB/uD
xsn3jY4xPABsdhp/FdoEbpFmoxf3QX1Mm6+V98oSMaKhN/wAUp/FEPaB/pGYeMF8XQIhEPdkB5A8
HI0fZfymGddxDauo5LjjECAi2fRpC50jTuol/jfjg0IDvsvSMb/F/jYnbxBq8RW4XRIgYC+tEuts
oJGEV78d5EfR+a9Z4904wr4rxp1uh6eksDal2vcmCNqUfUQPGgw+VDORl3UPmdWzp5VcxvfMNyAp
lh14YcQwb6Pt46qsTS+7NsKARCizp2i057Gs28DTL4qi0hbSCHRyPyqbtOu0T7qLq3V4iEfDK/Z1
19mHlnMGKgZmzCjcL3rFc+2ngtvRImQ6ZzAj6auLBQJUulsc8J2q+iDupd3Dt2ITU4g74adbpMgC
wyan4d6JOsb40bgcYmGxdxXOpavUerDHk1XSJc3PjbnRwweNAV2ez1DpheulK8mJ3onsrZ4ympDf
0vQ9dJcWRqEsxlgI4DjlxBIxaNPveq+l9aTw7KY0yiAnLe2G2A5tFhdhZX0bnMPIWmnU3kG0rs75
CBoXXEytlSvCBlqaZIFBs5EZNINhOSLwJY4l5VO67pMP+EXGHl6w90hrttylq2zSNhD3r8AocPhG
0VWsCyHfVET5FJwcpPmuUFvlPzJoyxf/C8IiHnYHgawhSVKEmitX3c3UvHra1vuddPxnxSFaSqHb
hgXPyxLuJ6ld1nVT5egVpkU74dfHhntpgrTBMJDH11E9EXIYGMW2KDXxGxTSz3oUSyAARoqk6+i1
xScpTtXXdSjHnIvUl4j7YhW76xip0VMVkCRiFmF9WzZweH4thJk/z48CIF6VlisSGMdEffBJBdMi
OofCV0Lr1iXjHXAOSEGalLgOTUQz9YWS4tevaOo/a5t4TVsgybE98jPlJ6EP6z8Ce3SxpL/jarWn
fUnuqx4CbHDcAy07aAhym0T+u0rDrR2Pj3Zw46XdS2BTFEnNOAm9WlqBWPtDh84m+CpMCTYThnXO
w9G36qaT7m0ZdTiZebgta6SfDiBV1A4k1OqtYQaUNMVxIJ05aFPSOB1cTRbpoQhLgnKVazMHOVvk
Ur1HIft60G5C4o5ch+ypfGKt6sB+MF7TOK4ZYHC1TLufReR1z//X/UBaL6VHMJdIt6pgkNU9q5bN
PPPttzyh9sFSNdnRFjS6DY6R2NZpiN5DznJ8E7jLQw6k6bYZrEcRIRyxCcpML1CFN+Y0s7KdS16q
c6ZOrJZ14MOiiXcYD7ZN1+9apo2FZRFSMCZrB7jCFEP5Skz2yvbUmcMdxOWnpoFfOXnYNkeiKTiT
qqk9OHa80pvkq1shaOo6io7UmzaVnp4yLIwVAeyJLLCZYxGWFNSw+5r6wzfTZcpKYwJC6xiu+94l
hn5skmPl6JB6mkeJ6sfUU2B/66R6DCvnzZ84JKbJ0uYUNTIgzfxtaWhfLCPektB2H6KQ8hMmOj2a
8N67rutnv31zGJAhCt/owbHQEObACgSbMSEO8TGK2USyEuS1tpPkruXEhqUm/JZm9gEbyMIg2r4P
33WX8s/bEr52HeGmLknA0oqnKU7eo7RmWLMttOrQG+8+Oii/0bdmHt1oVOil061qb6e41m3zMZIp
3c8mR/rbNWgjY9hOiCQbYTKYt5EJP2cAw0XeLmT5EKinPnGo92lS2IAZafF4rfPSOshCSgDPKcOb
3Cyf0eccKm4yD+1tkkFY1J5//cz97ombf/4nrRu+jiloMtaWHEckmjLdptrIGfD9+mWMWSr5eTUx
DQNduECR/pOVocNYL0q8P0vHkG2NkcZtlnE9cogWUVThiWJMr+HvgI2vWfvRnjt6KgzCZ/JLA2od
RZfn12/pZ3OFJRg0STkLCiW+jx8/eRsPCgsmWlr29SBep22cvlgS03aXYlbuAocKIYeQcYhjqz6H
823/6zdg/tV3jxUJQB7Lq0Ck/+M7yIPMrNuscxB3uBzsu4GGUGjF9fXY+/29AQxmy/neOyb5bGAw
ZyZtYrbr1jY0Boxmv7AyZ0Bi5vXrJjGqYzHa8as7BlzC0Y/P1qi33HsqGcHujhKX3lh2zZXsLHdf
Aglc/frj/NWnkabj2DpoBRxgn6hrk1ZMJpJYcHByaFbF1GEuDJii//pV/kKXagkpXB3himXqrv3p
S3PcMja9ESygDVcJUbQjHgYO+lsvKsBvZMKFJ67SVaUs+EAeUrwhrttLJWp58+t38lf7I2wJS7rQ
1vACfPq8zSSAYDa8EXey0pu+SluyUjO8bbbuAziGhf/r1zPnze/zI/TnF/z0qA64E10vmZxlwgrF
ZZdyk1ok36XgK466TzR9lnHW1StmCg6aWfQmOmeHDM5nO+s2c1Ie6RMAUCpLF8BS2dDXrzViPpo5
y6/R1TKODDUL7oprEKraY2VNxm8+xc8OQVxVpmkRZWGxDOjuJ0111xFv0guAYo2W9kjvwkoezTLW
LwAMkxdR+5ZLg5HKnVmSFqBrFAMm4jEy91GadDysOt2x1OvdF1J4OU4bMq1wP2FG+43D5K+ur4sO
WFiz7ti05vXjTytj57cV+FnKqrHuGcHoWOhlyIRZ1l66LWJh/+ab+Yv6Uriuy71tOMKyPhsBtWSy
pcqofeJUjuvUYEYYKT9ZWSIeNyKnQ5hGerGUoo63v76zfv6kNjBNilvqPZsH91N92QFe8QzLcWHm
JfbGHzjo9sp4i3Uhd1HYvf/61eYH9MfbeH41G129IXTJkv/j9xoCwo6qkldDA+2ROjhNRG5k+iLl
O/ndrvPzmgQA0rKonT3TwbY5P1J/uoYcqzs3Klt3WZe+S8s1xhkLX4UJ3oyFV5OhaL4Q91nJUb9N
ckjhnbK5xBY0CHw8ydobsXqXjpU8/sdfgsk6Oe+Fts5i9mkVA4JDxTHwxroGelQnvAZOSF5uEHrK
35iEfr66ruAb4MYCHIpV6FMd7xh1jcOVddmBXLYspYiYrpWzp6XOTrpWi984B6yfbmTn+4Y2PzUO
mT/y04OTdwUwtj4SK1mo4EZPATwFUdHsYEbEcKNp23VxQa00IOHxPbrzwqqh8RZpa27avHXixRhq
HaTJkszwRFhbb3CL5ylq5aEwVfzomGH+JKPU/siLIoV6Y+lw4MYefMhCcXvfluyBC93Sh8MgenWr
ZYwrizZHlFu0Ci2O1jKPTR2SXNvE6g5l2U4Ht6jKhzAs2mPaKhyWpawvCpjxB2X+5C9N26EN6+YV
cziR6VtXU7CaOSGVN01beigo0vyrP9bZb8wePx39gHmiULQxoYDb4yL+eAOL3BOdFcMWanw/u+WE
Y976wTjeSrtEg1m7yVEbNO3rr2/O77fED4/od4Qo187Vndlq8ulVPalXkWKdWqks9E8E62jvRQ5h
d5VxUyO5InfWpCZGFo0QNy5M/10E0jj9+l38dN86Es+HhQ2X7xYn7qdnV8ukQpDKbWTavnbE8WvS
LdNuOZSG57EqjP/0Mfn+co6rz7UYx8JPL1eWlUOPbDJWlio2lZ9G+96OhhVHcoKPDW316w8n/uLC
mrrhQs+VbIjC/vRUpjMEmgOsyRhj6L5UqoaW0VdB/ey46LC7vrGxihWD30P51GhqO4PqUZuNU9fS
es7NXR579bv0cp4wqCJQLewOWV1eldEiQLu2xknt3db2mGkoLEN1HgWcprrOION0zHFtdhskmL6+
TowseptqUjXDuE+Zb+P8ALBD4iUJniszcPkNDhYQskqLTAABnLqHoVfeIyo1lSx+/b38XORwGWxW
K4vSXMfq9Kk8aIgcBt8S2KtoyvBcqQocCI/cKL72JGnfGL2HVq8asWrUmWTYivaMlmCDJtRrRiaL
hex9mErBQJQzBnHEemn1ZnXzKKiIi7mtrZFiyCFNpfugMLIboxQl+YYqtEwyQXByH379iX68jV0L
t6hlSYkj1rYsgV/rxydY06s2cGvKxEAyMdamap2NhdoktU8jUYuG32x5P+54P7/cpyKxDOuhhYJP
tLiWObdGpiPfyvzo5dcf6q9eRXrsUjb1r+XKT7UvGHjPqTT031rhovWDVwPOQzm/eUg+Eab/9WEc
DMVYG9nGf/J9Danrdl0CyLl0026rOdEbVx/cTwaEpC/8apuVPJ28+onmLScbiYewCrRsU0eOg8cC
/nDKzfQflUvf35W0ZkAAeHIIF59dzkZgkApQdairiMF9sFNMJFdxgSordQgNRNLvOb/ZBX7cUf/9
ilLCa9Ahf1vup697cPrGr0vJK7L1wWiJv3Aa7InUJZQ9Eq6/Sp1WLpUbJL+5eQ05L/X/sxW4XF1n
JrDDyyAQwOZs9+PtGyunN9go7NXQ1RFTDCK59KpxT6WQ+Qr/klpUsRetijEhsG1MSajx9NrcNfSW
wPHQD3lNwoGAp7KE0jmFCPKMxBVMMmDgP0xlUz6Otj189aXSr1tHaGtn6JHQEBZvn4CCoaOr8eBA
y6G7ojxbndXoiIOhOpNpMu0oV6chFCInWhOi1J9AY7cvTOg8fLZFs3cDxldWEhvbSkOolCVmwjCJ
JhBZk8baNWS8NomXKJFewC8lbw2BU8cBKXYUI+BJxWg9K4tSCScMxwCoaCnkUCD53lNRT0Sq2Hnw
6Gpm+UgvM36AElRtZN5P/Jq6LptTZCCI1ipD24lsaA8Ttdiw9Tx3DhSR9aCzlPsuAv3Rd4j0GMeL
XVVqiwEtDrcxizdoLt3LN11eDs9JIJptEDOJSrEZAL8zfesw5HXsblKdAKEoclgJDQcQxSYZwOHG
Vu4Lwnp0zd9Z4xQcUz9EokenOgFOHMvnengXoVnvEMBHBDmYNWNV5Nq1yfShz50MZZ1Zmws/NotH
csSh+eiOSSZnZaAiyszZ91wMgNuGNpOMGv2xQstcECNbdJ5ODyxLV73rI3nAl9ExttcHcowCASOG
MXowET8ZV8mhigV1WxqNawWQm8DOpN8CFW13lRm6t3UK5LoIQJNJd5D7xh1hySqPMNo0mAWBbHt0
YDE9wgPKvpZpq3/xzZh8Es0hTiYt4h5eYCg3zkCk7SIUBs3KZE5eKCfVngmoJMGgD8BvjnmNOJTc
TQbng2bjk6z8hyBNmWj01B6KQZNRKIANlvtkEhziLOIpNKqN1nj+UxZH5l00FM5vlppP3Y7vj5/N
AQZAjOcBJvE+LedRO3Y5GkKM3wisOxBTzsiXpcWyRO7fK7pjPoYVe5Tmt97yrcfSthxGSQMJGoVD
UuSvl/35Yf+0GNiu7UE/cLDiGOanoiVLMOUkNQS/JID82sVZV15JeCwWjKxx2rOAV+caZMm571v0
HE3qI7789Vv4Dnb48T24uiVtUxockV2hfzo+9rEmo6DSvFXuu3gdvL0WsegSOI2sMIMKqd9MybBJ
xhbVsENkNoHgMIN9h3Sj79SAYuVFaNFS4IwI1MoYviyRG0RNIEGD7G3bhxIjOZmwLC1kejBD7gqy
IzNCy6eFAzOBqnT3/TP91/vwv4OP4vKvd9/887/583tRjnUUhOrTH/95jN7roim+qf+e/9n/+2s/
/qN/nsuP/E7VHx/q+Fp+/ps//EN+/79ff/mqXn/4A2bNSI037Uc93n40baq+vwjvdP6b/78//NvH
999yP5Yf//jjndOTmn8b57j8j3//aPf1H384VEP/9edf/++fnV4z/tm6/sjfw79tWnABr5//2cdr
o/7xhyaNvzNxc3RufQzvc2Pkj7/1H//6kfV3W8ekzX+3PGI45h/lRa3Cf/wh/04fEmSLTggEvULh
sGM2HO74kfl3GD8QdcDMsqGacHX++L9v8Icr9T9X7m95m12KCEP5P/7gsP7jMyFoY+mUAaY7lwLS
9uaf/6nFEJER50EykkB4TfGRFFgMawbC+5ijxnEYu+ojHX18rrYzkslIpGp4sFNip0PfMA9Ytvx9
wSwdRSFDi4rbdz14U7HRlNd+y9vIxUc+QESrCTEXzVAeO6GF78oOq12Ytf0x8LoebeCIKRRFVwFu
pAtfO0Q2l2Cy9IOid7keDGYvlsv4yspVemCEbNL6qAoIGezXO46fpDaZen3dyAmVS5umBygG9nul
tc3akxPWTDAG7CkpdrDAiDeESxcHIRyiPeygX6ahp10qkoB3+TAk90IU+R5qtvNmMZ19gU8grhuR
T6c+r8NjkUCl60L3LZ9FIgQ36ztNljOiPJkdg0x7qGeCBSaAEc9PbG2byPMOUdeqnWrTbD8o8ERT
1FCRBKVCA815Ij3lnbRJrQ6JEMq9bENmQbULMKgv6kSwyXrwuGlZz2TEnloiyPHMyNh6Kgop7ysv
ytI1uyfJeUmYaDcdzaGNE2gEFLlGq65dlHsWQWOJsZde5H7VOtGvMTKOj57WVDvXFylAuZ5oY5ul
AXMKCixds0gCsfBqgTJGNxJDfGsdPcHgMhg2KtiuYR/Pkurs9lwoKCmavgsdULJZYw77itxY8j6D
WS48Ad3KdAUNMwwmOAIhxjSvj6/NECsmeilYG1Zd7gKzNG7sSqmN37XFvdmOwQmK10SUQl7BETWH
oaRehtF4VVSSBO1YRg1JV9N4clLEZaY9qWczA3apRzRVbA+yagftYY0dXUNQbZRwKQkRgF5k++Gq
6Hr3LRH1gKtl8NCPheRSwJ1a4HkGJgvDRTwmbQetBKHDNyvRYveqtZtk5Q7+tBaNArQ5Sqh2vW/l
W02FjraPzca2GKBmTnQvWphSVBZqViEVAdAAZH7eYx5qxoNLzvLJ683swU/qZN8Xk38c/V7bm014
O/RoBevWcNwb4WjIG8dMEH82hvDUGP+1WnVMmpBUElUnU72JUis9u5Mx3lBSkmBiutXXTA+ZCU/T
hGuIwkignIkhxWPPz/OLX+f5Y5QMA9areHzgtI5qymcAejJrv3iYagMC6miWBfj0CXa677uontKh
qpHQqyZ5kPqERStpZ1IOpPzkbIsKXnvOI8gwTBckv9WNFe1SmoIL8NX9kquvU4U5wUjVY5oL0yrB
1I0VWeTSd45qQFLmx83GydCCtH3ekLs7GM8hHfarxMbkkseFvYf7+s1BDeTZQf2uuR7iN76ZfdL0
iCb6AjdBU9qrIqm9BBselDHI2NPS8DJxBvVkgedE4MgvXpVZr5YGwaGb1uqKpc1dagMEPWmt8hZu
Pg1noQegLer8Mon8qKXizEXepE5efpRtB/W4BVMUpr27y70CzUlgY8zILKxpfXWWTdBC6sQ57zMa
wDuE3JqI2vJiJGi8tKA3eTveLVqeipXNwRcTTy0if1Al5jJTMmemjX1rRUuYXIGqeLCG8KxXxQcj
MPiQMrmpo+SuitCfeGG0b9oGca8KiALEYnjVsFSsNE2VcLEB1XpD/6FFhPAWMt9PbrKdAuOVrjb2
Ys+tAXj68A3TNFqTOpJdw3R3CKbC/hCUDujwPGxmiQ+0G0qOhTlR2ie+fu5KJ2Ba3QOZVESJXg34
Aaq1EUYRptSWWoYJ3YXq7skg235nGZq+ry19PGvlmAANJT4B6U1zPWrxa2TPjVOrUc8hjVMc7UV7
qpqBp5Ca+KgTc0oU+imHRrtLHZxSMXKmxWD7WAgDhxbsKB+dkYSCfMBr0lYYcnyyD5Y0JFEHB97/
Ye88liPHkjX9KmOzRxu02IZCCGqRFBtYspgJrTWe/n7g9K1ioomANdezKiuaJRA4wo8f918EqGOi
MaDmuWyTjWHJ0JW/0tQzXunsVDeq02SIweDBq9bacBj8FGJyFu50FTeSqJHd340eMK0x4rJXgz/c
IQj0EGXpX64n3iapYKzTIhxpg8N1UCA0YNVsmrxv/xJD4bFJQ+0+G5qWoA0gQlLDToX42GsvcdkY
GS4+TX8qfFO8NYTG3yO9dUtcggHsY6uT+a6F6EPQ2a1pRFcsHRYRZZoNsoQwklUUoYYyRJA1wgOQ
/RZYQKW9PMvuolSEmJPkRe3bSaaC8egGX0HSSNNCO7c4eWxdagz6+Y0CIrHuMJgYgJP4BDyQknUD
wUbzBYWdEBrDIU5gs3rlwITmZuOum6SPbxv0q0BXVKA/3cLt3lK1doStm3OZhMlTVj/jtMBYmDe8
FLFu3qaenwo7LZfN9g4EeP+a5207HFsxwtVTHKwitQu5x1k8RyTsoTHhwZKtQeSXPNRg937hDKPk
LMfvOldN71BHOSLbJlHhqYJ/bmzzOjaTtegLOGfgAV+Im47Eq4Zir6r4LQcAVmxPFNyrTIN47gTI
0SPahx+fnrYCBH1dBKAJRAGjgk7I471oDOlLk+cg8KUGjWkSJxB9OAjiUZoWMIDaMnKfCwVl+VWO
1jT0U9bjJZtSfBe1Jr4xcVR8FRpL/V24KTLFVug8gq6y7lvFRX3E9xGPyTp6814cYYyEfXX9aspd
/0PNTcgJuNqN6vWRxC9Jsota9w0QLYg2F60ZQal0RB9/08Ti/Guj6C7HHuRdcUr1aegB3Gapix2C
V9ZFuXIMw70UKAcfBywDsaCta/+E8Uh23Ut6cVEhQrctG0HA2zKCP5Un3DNIzPRNakjhM55ZqCbk
qILwyPqXXHQ61lURytcupIO86RzGjhyPnKjEXDGB6K6iCh8q2bBWzKF7b/tMvzBrqKuqlPc3Q20J
8NmdGIMuPZZonjXpQ2hW7UWdWyY0ctE/qgKI+qyOPbSizWwflCZXJdMNIE/k0lsD8gq9nUiQb0VQ
BeDMgdXHnguCru8cXKeMAki1qRbrhPN1rRlmeau3CBEFcQ4ouW9Cf20KQ7tuB02+xJ8PfTFVDG6l
OB9uXWF0yQhKZ195nfJgClL86kYKkdNx8MiownqDLp61loEJbvUhrDYa5acr0CftupMkZ0tzCgB/
lw7tKRM6AECtlsC4SxCTBNadtOKdpOTWpdJA00dHzR11fjXIa66oP8Sd519moj686UETXnatLKVo
d2TZMQZLhUdy4uPxKmFaEuqFe0FxECBh2SOhrgXFVpbU6GcjBdVL4vQKqVuH+66EjOGaTBlMEwnK
lRTX7p1Fv+6qGtr0KAUowfd9KdE77xPlIkw9CfUHOR1+Q+IQbgoT1ZjYKsS1lXfJ9YD0GVfKApBu
kfZX8Nf1/3c7///XyP9rUIg4c438GYXRz+T9/xzK8T/lHzdJ/uX/3iSNf+EJiDGeBGpEJeJwU/v3
TVKX/gWMg+a3RuXNUpSxZfnvm6Sgif8CAWgZ/NOx3E3h4e+rpKDJ/8JBROTyaVCfoUaj/jd3SV7y
qboisMToBInADf68QRqFWrWe5hm26nhXitzc+Up0HWXCHuTGcxWaL3jCP7YcPJ8G6d9X2c9X1z9r
+P+8blJSshxZcDRP0mHz0WLKcQbOFvCqf9aM/3my8ueH6EMsof5amTY8H55fGNVDariP53/2BEDy
z9MnnaFOMwpicGfZqI8ldrsVt7WNBMO23gmXLqS0o7xCWWxT/1cNlX9eN6m5B3qTRVrS6fgknGps
M2TH3Cx8yTge/5Sy/nn0pIymJyVADiAQNlzITfZe26GNIMZR3mlrmHZ2uVDE/7PV+PdrlHG9fapM
hE1oOJlX4zLGzacFlem5CN5KD4r4qmMed/5jZlbTFJtsxVTvI8nBBanbl+57hI/S+QeP++urUfro
oH76+bLX+AG1kHDfoADXlTBHPOsBXXdcezitOvV3T21fcfKbLgIpXmk4b2M77YeC3ebcIvvIuXLC
cFgVsXuhhgn6R9pPdtkLbmYoZTTKvVCK6JhG+z5f6tr/2fP7Z8THv3/6yW7KwZm0+LqBWe8UCWGl
YO3CyCuCbmFUJoXhf14xCRZSjbkmDRa6W3FGsaO3EHYX711Vv0L383ckIa4sah7ceTT08zQ4KfFC
n3xuOiZhQ8oCEvZBNu2wvEOXn97wqumfz8+1NLdUJ5EjQI/PbPzOAIdLKaZq7su6sYVCeObutcPe
8lmBa1e40IwbRFJG+5QKPRDzd+e6Nmk16qDqq5YaC1v/Ax70xQb9qEF/msek1ZPCynAiEI/9j2zn
7eQbzOFhRll2usEq4E0Ul+Zz7ssnYaYMqlj1+9awBSx6gRFLpIDqz9YBMK3Lz1qC347nZbAqkOIY
YqdH2ba3Szx80qygnd+slag5am71HImJt/Sj5jb1JEDJWpc5beDoNujxHVfHa29D/+WS+vexWvub
6BILk/MzP/OmaS+1bZ08cTPChy8eCh1NMdLf80+eII//3inypDCrti3irJ5r2u262YT7DNWpdbXq
d8lWf4rspWNiZltQTf5jy3tYkSP+y6lUO09q1+war9ogerfQAJ5JDeRJQGG/9W6EOqat2uZxPCcU
Gyq5bRzOj9Hc6E+CSe63vokKH+tcfSgLjMoWEoG5545//7R/kGdVXOp+ml35P9Xk2ins8793Jr5+
gEc+PVcOoqGgZmHZ3F1xjbmMqHRE5k2mPJ1//sxmnIJP8roSB5pclq046kGX7DT96dRIAhS4aMgL
sW5uwUw2fEd9sml8lqWgPKaCHSWbAAmY879/LkeaNuhUwYydKhpliGxll+wcJFxvi2EDvmUTPiA/
sR19V4K1pKzQWjj/zpm5liZZhuEYgcd1z+JA+oV6+LqHWvy9J082cOI6laIBALdT/WSpnKQEyPNP
npmDj2Po0zoq2bIuN03ol451ipCDUjB2G4JyYVuNP/CL4+Njdj49PgSiUKlNr+MjiozUAKCZ4iQe
GrQJKu1Xq0c/FZzJN+e/ZW78J3u4HkTy4pCku+xvwUvr3x7+ySYeRH/IPLc2bKM/+URP0REWhn/u
fP34+6cBMpSsk+JBtmzpnvV5SHbuFrkR5GPW8g7tNFtYyFkmgMa/z4CPs+HTi6QgUwfdZXEOwUWl
vpc54kbZL3NAqtW8KMrfA1al3nB7fibmVtVkZ0s+kLWyVDS71RDZMbBdgi8Osef802cHbXIoeyUX
t4EKkl3txDUO2RjjrhC6X9El2WbHzFZuzr9oZvVOET9inzSZRGPMLgpQD0abX2CCs3NKY0cnD0qT
so38pSR/Zsg+mquf5sepCK8GYoWobD/16Skg0C4HQ/nrbThFCiCTn9O9kDWuWc0GBflNbGd7+HuH
eIdTycIla25axMkRTa9XlenzIA1826+LQ3jEielJvkfzeovv+ap6OT8rM0fflCukam4pW/A2UEgI
VjotUBEYpLE3l1gmc8+f7PZIcTyR9iuJGCyzAg1v1+josxorGUGw732C8mdWQIu/BpfJrtfqEsGs
kHiF7qqC8FAXuAs7fm5BjWvh04IqpLYyHGfE+6CmVuYxZpCXCp6F579g7p4y5WikWSq6fR7SHhZT
yYZsjQgBFmgqVeA8gLRYJ69pIT95gk4L1C12dWe+Bn756kVmfxy05EenJjDU6bCbbpwt/apxAL84
b8RJZChT+plYZ2t22G6yQ7zt9rDMzQs8JrbIkF33e/Xu/PePi+E/XyR/+BV9Gl0wYH3j5HTH1Qa0
cqtvG+O/MwL+30gtT2EUNeiOUk5bUi+afmK30SFa5/LP87/761UBsvjPVRGrhq8BXXFsBzcK3XJ+
OLKHhrC0kKXLY4T/alwmMQAGsJMkg4EVKWl6c6O8OcfkgHDlfUO8UY7eHeqHF90WlZsN3UD9Kt+f
/665+Ri/99N8iDLtNSPiSGigzxdIuoBEPf/kuREb3/jpyUKW1KpRFegsZqcIxbs8eMFB9vyzvw41
8hQRrapxp3KTNWwXAQ2pQd6xRmPOHY5xLy1kYDOXP9maxAGxbgDjRZTYEBjdyT/by3EmhnX8Uhzd
zVLq+0GQ+mreJyc+yBmvoOSi24Yb3Fpiduoc5VJQtZs8D56yxnppNLRgXZCom26AdaRFGWIdlXbv
BjTVPZwlUiLD2is1vFP97tCGWbI9P8hzEziJCYIXVbEfEc9NZNAHK38YHG/v50tY6JmVN/VJQwEg
lFtcme0MWG2dRxszv//WDzcnWb/sueLQDSYiTvne0g61dd2EC9fHuR89CQNC0SdaDH7I1pQceKwQ
Xllp727O/+65h09iAALgbu1B9GDAt233DIj2e1txSgECiyL1ANk02zXiXSHAh2mxHU2Fhdg4k8DA
vPhzq4sitmClxagg3HVroMH/kY/n7TqUNtUWUM0J7bPvjdEkA4jTXnAj5JdtF5VOtCELdwkeOhNT
pqzSPq2BbOtcVirxqmenSQmsuuZF0ZqFrHjuBZOt7ihZrMa0gmxdeREt/CmabtOpiDXV6vP3Bmey
Y3EDoI40pquyeNA1DEEcb2EFTfgUfx+uYzvtczQHVlVgx0mVrdyqx/gu3mNPswoP+YVgyytIjodg
ff4bPnoLX0TEscf2+U1iMwhY3PU4ztT1A1b0KZZBgwWuDhvNqL6ECo/er+a8aFL3rqO8U4jQ6CiC
UjEXEeHNNkMfXaJJCo7dbxCKyV7c2HzzBvkyCjDZSKT0h0b+UUH41lzAZan4nvTSo0Y7F3q7ew2Q
CWcEZI9jF7mUSt4ajnrt+u4pk51HAR7QTmyBJ4vDUvo/sy6MSUwJIrEEvkW3Cy3LLThoQOwr9cU5
hGukT1FZX6cb4SCi4rrAjpsJMyPA9vMAQxprhLZBMtqBEKH43o1fqt989CSboDHombkicGT4T2Hw
Vsm784tiLsIYkwijOX6RKVFp2t1O2nlr5cScx4/mBj9sipnozgULAX6m/gWj+c/R0WIo7kqv47/s
Sk+uFRyDob+BjX4S5UHH9jB/0tqy3hlF0h1bxGAdSzrCg3/3TG0lBcJWy7AAcRtKEec/fW62JmmI
51jAbDPVtH3E+LV9pzcLD5790kk88s0iBACGcknmqIDu+lOXho9FYRmIpqCJagAUUwKM00kxUq5A
Tm5i2pOcwg6fv7QChxcHSGUawffSDWMSvGoYtQbFfN2W1B+u90PVEGn+5gGlT6KXFoldOQhkBC2W
7j/UdblOL+WbCAqYtcI7YSscQNedn69x134RvvRJ+JKJGp0y1rwSJOU70HaeJq+LZhQ++ukV/sIl
dWZV6JOYIXJ3R2QKWHeenyLEkU1tqRsrf5Rdv/qCSXxwWy0IeidBts7Lr4WgvqlV9EbjFMP5oRFP
XWE95KMzgGGlyFEbcbBR2vJZb5rfKdByBFS5N+tB8aqLwZNg6RepLG8F3bpvevhDTXGhju6WXowU
kSVt/DQ7kcTfeDrd11LAXaZtBoS7kG7vTdTGyI2PyFpdxgleSYm1S4fqiJzeDzHKdlGC+LCHLHtV
ow8ILftC7+popZvCfqiVax0pSj8LH/QYiehWPvgZiJyhtN7iWtxZMdo6kfyUGuGViSYe2mNbRQjx
AA3LzdDK0Dtx3ewa/IUGZ9uWuHzVrfGaFKENYBV88aYN5dc2yE6Qfsq1WMb3loa0g6k4x7JT4Eg4
yhYLyCNeM/eWA8sVBCS2AsmdISe3MIXunT57HyqvIW03xW3rovmTNeHPVPVOqNaAuMVLaBeL1pvb
YEqZovan16PdU40AgdE2bwZ3Wz/gQNaUHy5IVmcIsJ/KYK2G5iqwXLuMyx9FGay1or30NRy4Ign+
N8SrqsYxRvYBMEtuCzQtfoxEgFDcpy57GqhZBhVBtfB5wrH9Rk9aA3+D+piqLeL0Bo4qiYB6En6B
lEi8bKu58F/a7qlsMICPJP0qteoLdNpu/BQxaycP9mExnBLEROSmfa/SCs1/lO6VZqM0FFOzQHgt
/PS2MLoXxGX+yjC+AbsLWFiFpxQ59VsoI2XN8rsMVdXZjp4rfhm715levg2C/6aWCI+m3Y+qC+EV
ikelR0FLz7vLJPNey9Y50J26Hm1DpRI4r0lpZ+PrqHYnVnFskTPpNDNalXF0MKoOHerMu4e47gFg
9TaWj0Ktab12in7ywOKu4x511MKBx5ywgMHvXVSetQ9T0Qb7hk3RADIOjtnBDYZHrCW2Zma2zElx
a6IfEMC/InMp0pVZiaOUfKLuYlWI1lLb7EVPPCmAQtnJ6hYFqpOYahd8xUNVKBdSbhwsOX2Umu42
1tRwM5j9BUDE6/Em0sn976LH9u98/JopUMlT5r7jBE2Wp4ZJHB52RtA9gY3tV2Gj25C7H2Jw5oLR
3FW9f43KHzOUGxyCKTBoAQAsJFs05KP8nr2wc7MlF8e59FOfnP8i5uKJNmJEejqxKJWvo2v3lfSM
7EhZ5/ekhMZm4fvHg/6r8DdJAFI38x1AxVREsDOv19Rgdu5tvG6MteGt/Ru0eNf63fl3jWfCV6+a
nO0mnAYsPjmB49a7Cgx5bViR7duO8aaYP7p64WCdOysm53wpaG0jViVFbFC5IyMgrruFR88VSaYa
BEHn9cSwjwJ5u8VJZKPfJHtkwnfy3lkPCxenMXv8YpimaiAxfi8JqEzufPi2S6JnJ0q5FSA0nJ+F
ucdPTmwEsVqnTnrNThDOc64TWMdE+/PPnhn7qYe2K2pl5DvAQJrabqrflff+vedOzmhPRHFMjOl6
NCWncvqX2iwMxtz2/2BzfyrbmZ5pDB5UNZtq0waLXuw2ypNaKDsx+O1hFwKK8TUrKsTD04tYGbYD
1n/gXE4hbiAJ1nYAfT0vXFhfc8M3/v3Tj2kFDCcT0yfISaBnqCge5ChZQBjMJGpTtY5Uyyw/RCfW
jjKqZvXBM+Nt4e877PQGeakTNs7HV0t3ssPdRtGqQKZQCWtcVO7jPN4N0j7164XrykwEmaooyGlC
qhB3BGv60CtQAZemKdGZl3x0djt8DFAmQkxn4ao6Nx2TFL2JsEeSFM+xUfB4FMT6bhhtus+v6Jld
ONXKKqQUr3Q/oKGrQW39GWrv8VLhZczyv5iED7WhT6uoq5AJMhzCrGpXIJF8u995e/HkLczBzByr
k1y8zHs3TLzEsEHEbitnNxT4aXanXFgY9bnnT/Y6klSZl6JYZ+v4PWng0GnNKMl7uohlmHvBOCWf
xscURC0Uam5eemluJHSgodrbsXRTBN8rC4ws288vEHz6Kb5LBlELA75OKBbgFCfuzi+cuV8/Oa+V
xtcc+I+gFzz5VITlThHBtDl98ytP1IXr1twKmmxjS+w9xxkQNVVtLNP2WE/s1F1hLxUd5tb+5IS2
ckcU2g67C9xCHOdA7Upb2rJzozPZsqohA65FisQepF+KcgFse2NgsaEvDMzML58ChPsuGHQKJBTx
MzL4O9mlWSUvrPsZ6IU8BQa36LyphTgQ/buhIDE2f6JmdAfLcXRGq1F+RwvX6zZGk70GafV0fjnN
lUWmoGEJuq+PqgKKh+t62ye2tpP25kbfqNcixs4H90FZJ1sg1tL2/Atngqoyztyn3dc3uifqVq6P
KvQ5yvOZF6y+9+TJvjaQbyiAadMlE68z86pfCkhzv3iynTspE5N8KBw7QphWLF88ZSGSzqWTymQv
o/pZd1yJMe2j5+aRTjZ7VB5JJ6NtZPcLb5nZElNoriAOdForaok6bqdt/CaGMd1ushd3Ef07N0KT
DV0UZe6DYuNyflSP1q5+bJ6wyLE1u9+kO/GNatrD+Sme+5bJ9pY6IUDhkTyQvt+ulF98qEVScHCG
dOFYnqu8TuG1iZoXvoZIhm3ttWvHru10rW/wKi838q6x2/0iCmYcmy9O6SnYNqGnC3iyQk55aOhl
5jjIQ8t+i5r4seqVfCWJGHHpaJe2VvSkGJjCJO7SkpgJY1MILlVdiJ8iK1qSsQ5C87kK7VZ8PD9H
cw+fbHB6Y1kLAYEwViCYf6OUF0V2971HT3Y4LpUp3Tjq7RRDqJjgNgvF39vnjbqwV+Z25IcA8afo
5JY1Lu45ZSbVDvWVdjGcEOtZD/naBYmwTJWZi7pTXG5RC51U6CQ57XHYDZv8iKdOuQ7Xg22u0gdk
FTZ1uXaulqq0c3MyOdANuct1KSflSePoShgQq04lWhaitXBlnQkAHzCPT8PG7s8EbkqWTcMS+w0N
C1VTXdQmncn6/wOji46GL0hAlHDHADCGh84myrb5xt1aFMpWI8Wg3evbGL3XnGxx4TiZK8JMcbqu
VdWYOKQUgjgaUUHdYN6y9bfeRk6QY6Ab6O2rS3RKzq/tmSGcSsp2iWQMnUCBC966mhADFu59MyFz
itwtIlXQYmu8kssXvre3avJdCyfUn+d/9tzjJ7s9hiuUDj1d3gBwZaDB/qwfNWUnR0vi43NbUpps
ekt3xVqpPmouKhMQ7IS1jpurrWwRFV0vnSxzgf9jFXxawqkyBJLc8hpETjHW2+d2hf0Xkgqr9KBs
2z3tjWxxac2N2uTgB05rSUP2wWfrqSP52yg7eibl5LW6qjfiJtji2eNqtnWzCOwdH/3FefMxvJ++
rzT6JIa6yXmzzoqNuwfrvoEKGBHecFDZeK9L2f3cQp4kA1odlTVFctCwcrpm92jLgN6ZQPCROX/6
hgqHg8GlNmYXO+fS3Zd2flmcFGM1PDUr7Ntujct2o2xB7+EguyTD/ZF+fzFwU3Rv2EtRVqDMjTqi
dqM71bXrUThvK/kS1M22idT7ItL3KQQfREeMNTY8d62v3kCQxf8FCMSqEAV0K/Qf6MeccsfA68Jz
sAySnhQxvPI6PA97s7vrYnUT6cY2lvJnufIeESk4Vmp46HGtjB0smV0BQU5FOIlutA2SeN/KnobH
yHCpRN0Czmwu5E3RxWbmpkk5boIsWicHTM1s9VC8YThuXUocgdUvd2O8nw8cM8tkijW2DMQMaLbS
O5de0oEe9yJ4Y+7Jk5DUR7Gpyw3gTjiFXgSiXLn/3k+eRCIZlyvPKjG4avvrHPVZIXs8/+CZ4/nD
5OXTuq51i9bQGOJc5TasrrFlFqqFKZ25youTSFNUdDfAEJm2lRcXefWI8tHaaPAPKQOElQQOzWLv
lcr+/IcYXwcZcZJnmMCgTQODLNsp6KFgp+i9Rsqxxgyncn6ff8VcoJ4iirtCDsKwxPYUn8jioOzD
y3BtXmvbsQwfbLGoWajizH3L5K4hhwjAew7v8bTorRVwUBP7etvpwf3gBzC0Fqu+Xx8G0hQjrPqd
61da49hpW9lp+IYs716V3gbT/VZqIf0HUjijkVhHvCAZgE2mA15MTb6wvmbotdJ/IIVp/+dSSzFH
wQuN+1Lx1t2iG/ogHJcLRl/vaMma7GhRrOOoEpkKJ/xdkeDlSyLKX288yZrsaMfPBjMfasceUuU2
di1UcfFZj5faIXOPH7/n075GCDtTDFUaC8gIutb6TvSSKwkjsfNbYWKL8r8oNXTH/3y+MiS5pYYy
E5s21IeiQ+uV12om/A4FZY010ClQ8zunNi88MdnJioYNkco5NQjDk6FmF32HCXCV44+cpgkmveFK
ho2NfA+Otb4hPQdm/FQnzYOwBMWaG49JeJAikwaB2wtwV7XrvBqFdvzfRbt0y5nbSJPMQ0f7s3OH
DINNJWtWrTNqidErUMvo6PXiEtB7bjFO4gJCiTSNSsPFVM3FoVgFqKwvXT8/qm7/mWxIU5SwMniN
5ASht1cz50LLomtZCh/7KLqCNLNpi/wYJImtF4l68szmr0jMd6FW3/W9fidruI2FfLxZQ3Fui23N
3NdIHGVCfdtiSLVyZOvaCXppZSL6VOXhXgu7k1cHOxT37JjDbeVpBsZMTXMKK879IkW6Tm5xQDAr
b106yT5Qw/vGxSVVbqRn2NcumsEFcoZWd+XXKEoZeo0cUw84JcPLvAqVHjU0sEAmogSbRkFCyUFj
ljazsFEU51RokArEDifZytLQYavSK99XEaYQ02dRMH8KkvkLwZmrWvC2asAT6zB99fwIDUcBuoba
HUMrOyGcd1eP/tu9ix5anILdUfO/XAWiWi0XeyFrT3GfH6rA13d5J9/XBXI/hpUHa4c4ImbJdVZ2
j25ZHcMu5HBMrWulz4+ywQlvpBkWr8pllFN/SYEyeD5eZa5YvINcbm3HDO8lt8M7TL+UQn+P2NVl
npS3KHY9ws9IV0ku3mDP9Uu0BHfVKOMQ13Qw9RBrzVw9uHWGRYIQ36ipepHW+rb0vX5lVDgRycKt
nvZo+CjBrdy3O8frd3JW3wn98KPhEu92HhxVM802QVBmm1LSrrTC2JZa+9RFxf1QYjKoYlIeDhno
UOVwPuJ8fSZK5mTtp8NIXi0g4crOcBGxvwoU/8GngHBqDABs/ub8e2Z28hR+i2Qd+o9G6e4jo1+5
ZvoUgpmKcKE0wuS/03//O3hOgbdVlcWZJEaCPVpW4GEV353/7V9fUqQpvrVPulbG+NYF4xJc5Klz
XcvCqtJo48sVfo9xf4iwej//rplYNMW2ypmpV6mZCPTKHnMJEdBhkakx9+jJ0RiqlFxEPxOAoDo2
panb/NK5qfbZVlprLLxVcmk8nP+ImVNhCnbNPNygTM0TqOq96yiMWIiUW6j8nX/63FKanJFZ7rQy
sGoOhZKygVFpB8Lrk0+zb+i9pTNh7iWTg61BTQS7NJ/BwvY5UVcRujEu8BO6jAt51twgTc+2QjKL
rmI6IMk85BpXeE8oLwGGLwEhZ6g50hSQmsV+itISexvE03V2kx7BZQ8ntV2Pk95vuP3ZDv6/lw7C
zvulgDKzyqZIVbyrUgM1R8H2kuRU6YWNjuZC/j4zJ1NaTF0UpqBVlbsPnDdFRzZVcld6Waz8qPze
7pv6MuWUJDWAemQCvoaRuratJHEhE5gZF3P8qE+ZY1C2VpzXqgP68iWCyW8o0vf2w5QcE6MEpwQh
rrEB4spdcckBs4rES8dcGJS5YR+/6NMv963S83ApEGxReW7DEzot8KpWnrxwB597/GQ7I+Wpx7pq
OZDf0a85QH7YB92hXuwAzA38ZCdrYWb1mFIw8HGwQ0Le1lv/+Xwkmnv0ZAsbFp04wSVIOEhT+zVG
4oLYLwGZZk6dKQ47F2u0OE12r1gJpzZDDFNB0riCd6PF8YXRBY9yIL+e/5CvawqYy/45xbFhod5d
M8VqlL7EQ/4UFvUvxw2OcWSGKysTnr26OZXCEixqpjMu6ZPdkJAJWSBCQLFgQC8kHW4HmO1I5ns9
hBeV8YwX2xEP1nWiC5vznzgzV1NUaBr6llh6JAeBe1W7xzZ++N5zx/d92h25V6IXHaK4FfT5ylH/
0tulS/7sIE12BihxIXHrSrAHJQcEnTzHLcqXSnUZmYXdRMF96bX1CpsB7J6XblwzxRhJn2yXnijl
p2XOUrBxoh1LssCN146EOFv4Ts9st1RVnjn/pt6ReiYVolFz/iXGz0FdD8g5l9lCVjv37ElW2xp+
YcWlK8ByLNAgLlbq4GPFsLDtZyLWFM5p9cggKnFMzpxC6dKttdGpV4HXPsdR8i1YiqSNQeHTqoqS
LPQbiVVlUoBu4CPEwgFj5t35NTszPFNQ5zAg7Fc3PH0UeRXi59zwVq3y+L2HT7Z2GVA0R2KeU9pv
N24P7kW8kqPb7z18/KJP4xKKcQuWvPT2pnvdunvcf9bYlXzvINUmW9lrIqfB4caxKQnuTOy1oILZ
Wtjf4T20P//7Z65bU8ymUUat1LQUnIfM2pTtnZKgAh7o65wxqn597x2THezFbdcqHQINnfyexk8h
qBA3eUlRMFvSqptbP5Nzry873fNkCHhB2e3Qbeb+D+JBieEhnP+EuRdM9m8UCplX5aPIFVr8kaPs
rKbHM6he6KB+aId9UZSZYjXD2Jd9VilYzchVVmmZ3XqheehyK9kMsrMVIhVPdDJ+ORQOVSm+O677
EFfBLxyMxI1WCdeOQ/Wm0pUItFPYrT2Qeuu8MlGfdputmCAa3irvltbVG1MxL/RI30pdGn9vdKZw
UN/qxNKUXIqErvhoKsE6b1CpQextYZHOjP4UDyoVSAmGceXYVXnMsH0eDpa0cOkZ49dXAz8NDqoA
d0mLHByiXi312jR8G/THqnYeXLCheWEtQe/mXjR+26dAAbdE8ZIe1E/2V7PLaHx1++REyUZWVsPt
sFZ3zTE9pNB+6YuhBnZ+2c50tqUpTjRtkOoKNPDF5VbawTAb8Kw/YZ7EXWv4FamLHI+5GZpkBlaj
6J40oIA5+nEYfxVKsRakpa+Ye/gkfmh4JIdOwBwFwCJMkORCkgkrzQn87x0/6iR8tGIvuQnC33bf
9bZqqStn0E9F8M3EQp0ED4xKDNcAEEy3ULmOEuc2c1W7L5eO5nGpfrGEp4hRLCBaRcvZHW1yFdQH
ndQrx3disdk5d22fokZlN4ncWqHlVm6jh2aX7vW7YtNcCE/BveSssXY7juspQNBxZ27PL9yZ5Pij
eP1ptziO7I5APLZl+GpKv/t84dL7Aen4arAm+11u/VjAs8Siv189B/4K3t64Gb2dhVfaNk3ZGjJy
v0vcp5mlq4x///QdpSyk1OZCOom41QiCsgskdePglHB+mGaCijJJEPD5rQdd5dwzc7lbBUr+qvE/
hTwcQTAeKm6vcfU9FSdpiiRNG19vIphc+D3Im0Qp4A6Fr6GV5wuHyNy3THa5XwdNYEqlY/udfmnG
8looUEkss3xlxvVjGRExtSVVuBkUgqRMdnxWF57SiOPHrDG5fk/g5e3cYwMGM0HwtcGKaZVeL+VY
H1KVXy26SQBolAz5FFRJbUPfS/WKzb8118UGxapdalvbEcRqbVM4Dvd4aJord43S/3qpzDpzlZ7C
Tcso1OWypkPoWN0d9gs3g59sXQXvGSOVVoKkvspiZ3d+vrB1Z4CHmHD9uebzLs/7yB0cWwj7i9Aq
n3KskvvU37hGX+4jyDO0N0QbFo+y4+Zfrchzb1Shl/kx8V9CicmMZa1xOH0/v0lmYskUiho4bSvQ
24B9Xd4NDULlYbJwvM49eRJMMMBSMbrjS5tqr9YHx3o4/4vnlueH/PansFGVQi3UpkjYkNfgKkYp
xscC0vB9hXgYRl4bawNccOFl4wb7YnVOAamegGNQaFBr0e61Z3cv7TEzXGneut9wiC/qMs2N1SRD
wLBKa8qEZeiNzG3Ve/OlckmweOYEnErEKqKOC7LLcAXJi+5fxq4P5Pg5pi14fojmfvskWsiK59et
OE5HCn3/fzj7kuZIeabbX0QE87BlqKLKLs/toTeEu+1mkEBiFvz6e/B3F370FkWEo3a1ECApU6nM
k+c8OsNGVmDtNJJhp6rOAI3WOE5WC8fQQhJnPlFEzuEEnj8sQLene80IxVYRYS2ZIgNOFc8tXB3Y
aUD/FzbaEgdf9eJEXxyfO+/uZw1cmow0HethtjKhIlU4/U6KDjex1nchD7QFCV05VmXE6WR0KVc8
bCZQ0PuaBUl652gmbGO5V7bTl2P7Zn1Nb4+qMmG5h+q2h5y1A06wkt6OYosyeW3dv/7/9gTX5KZO
gY3aN9C7CkoLtIW98arb9jUkyiCkXj3pnnIAuc7eJKBltLuqC1ub3aIvroXIEb8GVcEWh+lKBuDL
B317F1EbDijJ4MSKClwNtDyNSOX6KkVivRh3HTfSDW+5Nq2SB0A3OzoPEnw0CjGQn5wOhtI/j2P+
qwHQ8bKhru2LxcV9+5bJyRpiVADbmFM82nfDDJqh3c+GlnxACndFIKWa7Jv0gU5/SyeuyM/KSDLm
NJ1L0+whx4PL/86aH4iG1ozpWIGx4UevLsNLuWaoPUk8QKfQCDU1SaB6b5CxDy+PvrKsMqCzSVLN
LBWMTqaI8Afgg6IeKefU25JXWPG+MoxzTixSeR72TVt9pv2Ts8U8t/biy//fNosyVzmAF5h2V+A6
aZZkDNqqeLKz+bURtrcxPWtvL90AFAdayS74T/djXlzbpanvCwUS0pfnfm3w5f9vn5Am1EKrppIA
YHDq0A7DN7IVK3YkQzrHqR8SPiNdDfnoiHj9CareseVtvfbaMSSDOIWFprRixI0YmlXR0vHAgnzf
7mwfHnGfhls0B2srLNmsOQ/A4xHgJCzCIKVduACS2PUbcUH+YdcbC7w2V1JwD+Qpm/vZxf6nR6cA
ysO+0/njT9YX7S3/Xd/SVQs0bBbKXqvfCvbhzK8/G1cK0cHX30L7HeO6JZpXn6bs7fK45+cCErz/
fV+dz/mU2qg/jtS6q1h+o+bOrrW1jddeG16y2HyhguoGbEutfBuSnYHOGHP4vPzq501JlXGaA3Vd
FUWUNJ55BbCjFqY8iy8PfX4bLoJU/7FSt3HbwoFc0X4eXqo8StCGpYMFuZi3Svlr8yKdrGAcY4DL
4QEWVLdtpH/V9Cbf4v48Hx+oMmurC5CfTTKAHBw6BTl6C0ayyL488cKJNOvu8hStJCpVTzJV0In1
aGsAKTx0WReyyyQcHP+rMS5iYfO5lYpbuZxCJey/azF2GW0LA73txYE8jNTvDgtzGYB/EBMG2xDu
3vToheT2ZwkgVUZbDgAuKxbaYvaVGUFcoktttGL8rKFLlfEnXkdypikYHHDH25bTA7GSaGNBVpZd
Rp5QQERLaFtmcQvuVMUzTw6t7rzaOqBQF+Q5elf1NrI60JRM40s5pI95AU5Fpu+ooR50SLNbg7Oj
9IfRoyrDVUaRKwDa4Vshp+wTo67Dicy630N0u54J21/+7BVTlaErBoK8YarAyFsO76ZZ+23V+6qD
W8DWkq09QPIFUEbP7bYFiMIZ6hlBB+CsFUW/36ydKDp0d5c/YyWBoLqSR4DaSC8c1Ujj5YCd9P24
H16Go/Z7IR+H9AUVfhr+LD2vyjSvNW5iQwFIOBi7dF+H3I5QzNDI+L/L37I2Y5JnYLWCptwF7ZNY
jxPkXAvoiKXgTHM8sbHoK+5ThpzauWkzUgHiqOdmbPTi2uw8n7nzRnFv5WSRkabM8SrmFQAwaEDk
+NDuDcCbtzE5K1YqI0zdeYC8IgW4LRneAd3WqzQcqg6dTqCbzzYzROdTiKqMN3W1Lp0hA40IHFWk
4U59rkLkDf6QkxkqJxXUL9oJqaI76Et7P91VMu4U7G08rUwsitp2vif+Vs0zhEwvb6m171k2wrew
2cnQzNB2ThaTFhxk7eijeun3DkH/JYXwsIiUOYWGl71xv1t7nGTzOrZVgsrsgmDBcQPBqHGHvRZv
pZeXoO1/83eqzK9qGtAia+oFoeu+NHYEnsFHLsI8R0oJzNGj2m1cI9f2sXS5nk1GKVn2cd9BjLw1
ATTeUqFY81eOZORoflRU3uAbhl39vsiCpJH7BjRlE41hF/TgSb0pf3S3UWUQakI8ISwKF58Zz5b+
rnUPk7cR/q7MkAw1NQpbnxmBqzLQpNSlfgYSzcs7dsVFydg7h7i2KJRljdXTVOjB0BA/V7vwZ6Mv
3uWbPTSK3polMmrgrW0Pqaq3vjWn+1IFMv5nD1h8+7cHtNqQA/0EsD13D+PwNNuog+1+NrRkyy5t
0EBvAJMG0k/f7WmYmGicn8zg8vBrganMk6hbhotSagM4Xe7jrhqQaI7zz6WErr03+37jirC2vtJ5
TVAvAWxlWYH+VaUzmm5vibZluGuDS4YLjlzQAAMzuTfZnYkWkvF372zgNL8y1WecjwyaAyVvrk4u
pr8PQvN+irSwQQHruPyWMoKzf7eC5HU6oDT8sNXXu3LoyRSJjc5bDapzaN0A9y3Xil3hgbKhafdt
739cXvYVS5YRdfps9DwTy5mN+pRqemHaFxv+Z23oxY1/swUhBkoTBE0gmONxNtm3Q55tHDRrQ0t2
bPM8yxizAEOzXxr0dTePl2djJQSzJPPNIUUP+W4TUTFIhGtxqLywYYlfVQ+Xx197b8mGm5rllmnr
aTwIsTct+2ry8ujy0CupdlXG0Bk8qTzQxC6pJm238CCM6E0NFgaEMsyxKdXYeNO2brFrHyKZMada
MbABeZUmFOH81J80EKviKAvLA7sjvT/FP7xXWpJNd7TJSacieWmld3R6sNFPkXxenrIV85IZEO3B
Mz3XxWoniCDTTAmG9BoNuBGd1MCpNtz22paS7uETGp+Xll6AMkl+5M54nEb3N5st1IDFy+XvWFkM
GVPX2CYvphGxsZrfj6Bm5oKGl0decagy3g1M4cRIq9zb52CHHJ+oc5XOfy8PvTIvMtQNM5DzBFC/
uAbCWcVbQ04InDO7KrU2LGJtWiRjdtXRA+YNObpZXKGR3p/y+WenvKyZzmqbubSCqYGh2s6OaXEt
thCAay+9/P/NaVpi1kqtqdC0qr8p1Z25BaBZ2eumZLBOUZK6pyyLq64At3TvU1wCxpoDk3CLRs7L
a7r28pKtqm2CCmmD7jM69cdsBFkJMhlbPYYroHxVBq+5CQjFqgTmapi1E6Xl/MS5KUDDZn3QrlPA
9z7djnZj7wZNOZq8/Xf5o1afK1nwIExjnnUckWB7OeRxfjQetCMYc662rk0rff+qDGyDllGiFALK
r8UBQCC/hrL8ElHoYXbcwpmtmJsMbbNpaVW1jvUvaxY45X3SgewpaQMlN35mFDKSTe/scp5Byb53
qgJSKQ9JgvZbe8PFrb3+/9iyYXhZB2TenEJ4pNjlGej93DsNGebLq7zi6WT82qwNWVe08KEaHcMG
dJ3MrgNn3GouXTudZQAblJNQiViaO7Rb8gylAecV0HO0A9J/qe7X1zUQsdW+3oi8VspOqgxhM1MK
KYkOrq+NpkjkkfOnyHwv6qI5yuzQgqB36P5w4iSbdw2asUYFc5ztAdAxdcNN1WZQWDG37j0rqExV
hrDpaa8zR0Pk7cXObfXUAcXY7kUM1G111YdG4DybsR5PV3S/lehbM3lDMnk+26KlDHuZjvYHNBZh
k9VDW99bJttzZl5BL/CY9mPcpps09UsC4Mz9QkavpcTSDKdesLO3IswC8IVG6t20A8/F1ZYPWDkD
ZLxa6qbDwNTJA91ttbPUa7CyoZHe9IfyxkseLtvRiqHKGDRzLNquLvAMim7XBsfM0COQvko3ESVr
D5A8QSsEqwzhIkFwGl6ba2unf7Jf9t301ofskLxWM/j+0pCPG15t5UiTAWqVSZhijMhHCJvG6DMM
0V19f3mqVlyODEczFEbVCpC9fcMHwLjealEFqkE37HLtPi/TItqEeAPr0Q0kXrUd3yV3eQDJ3ldw
oQdpuCVAv7YakvUrs+XxpMSubUfnqeqgdOIqO6rR2CjzjcaFr/k4ZxlSyixph6IWBbKKHh2HYCYg
JO5Qu7L01841n+Ymf/D06jrpIRVrJwbxeY8vzlsUHXr3XhRTVBpKEUIEAAdHaxyrYmRBP2uZb3Yl
tInIVVbUc+ip9d5wt0Q517aN5ECMzBBjR2EGjgYeugy3sGTLt69sGxnZ1mSWYgvUoJBBLG8WPaL+
HcC5OA/IocmDwh9OVbDpCJd1PDP3Mr6tbdu0y1NBYrOIm4OzI6Bs5C8AkIuofMt39cbxvuKZZJhb
6uXqQmCWxr2nvhqOjc7XWd2plXWoaHudq/qGNa/NneQ89LQBN0mLuavLxK/pc8/ByAyhtMsGvbLo
MtjNrhSN6A2MwZlGxFl2MOMgvDz0mjXL4DXUgWpPHdH7YO7Nf0aYHtHf8q9+RScNFN6arRhuJcP+
FU98u31gpVua2gixJwEhH4i0/Kqt4SaroWk4Teh/Fg50kGzF3Ugjr8UpX1/77XkKcae85oDCj307
BDp8e+hxd29Mo19OatxWpRqmJvtdlMpvrS4fajrsKFhh/MnZ6rFfK5R/BeXf3qEoDE+pKmBnqlfy
vLRIsKAMvHfrpO370AZVexKwaMugvs6NcwYlOYasaBOcwiKNWeODFTCw4mRvXNO7PPWnZyf3zWe7
8fXACIGXD8Zd9Q7mG63OfXvHdny/BVtdm3gZKVflxHET1chjCwSdOxLPcRL+/Yo24nbDUa3YmgyX
I7h6Dx56OeOEukfRGQ/dSB884m0gINciahktVw+eNoqJpnETct2f/lm7du+GBJomR4gjPWIWwyza
ykKtVLZknfWs8LpuLPEw9WjtjDjfL/h0Pd5Ca6zN1fL/tz0IpXPP9nrkBR2ji2zDOeodf2znraBp
bfjFYX0fHsGlDUAtiFjnKq7LMajc5EYdyvCyc1oJAmQQXc0KO6trDQn34UUXaM7UgZtAaWjDS6y4
VRlDZ6ALNUnR3B8rwvNHFwJh+VaMtHLuyPyH9uhkKZid8tg9qUDjOLv50NzOV11ch/at/qoc58/s
6By2KnJrEyUZP3KmKrJ+RRFzO73V5myvdx+eWR5Nb6u+eG6lHZBEL/v320qLtG8UUOXlcWZqgW7/
Ysm/qTQ21nltcCmhb9izUEUz5XFp07Bkn41IdtTbWItzq7y8+bJE3958ggja0BhgPqsQMaX6p8M3
agVrby2d+QNkxSrFRhwM/thr4JZ+Ny2N7R/1xS/vvTz223vPrTC1bMqhdjmB/318MjjxnebXZcta
e/dlsr4NvoTvhjBpFtOiulGcJrbsHsRLxgY84GxUsby88d/xea/pSQNnsKfNAeqKuHV+9QfOBxF1
QRZtYazWPmOJLr99RqKVYEzmy77Pp2uRQrfQc+/JtCUltja8dEFgvTHDqYGQm+sfjZf4xfjb8rZO
7LMV+2WOJKMVAtyEREFUB1pIOH9EwDvjpom1fRbrV85bEWzFeOecER4kI+hUmowNkDNpjBgSkp8L
N3q3K4rEt9VHBXx5l7fU2prLWLqMZKDXKlE74yV7Le0RsiuV51cA9Va5cl1yaCg6EMua9Bu3aKHu
CvcBMN9G+fdcgLl8o2TllVKYoNUDIMVNgEQ0uG9o7ww9QbUFfcPxKc82Lo0r3kQG0UHNwOVdVxVx
7U7hmAwhV1835u9comb5hGUXftvM9TT1rZMgQ++Onn4/F+IInufUp+NMoZ7lnITe/a2n6p072ODT
XF2hUrkV86xtEckfVGYCbcnCQDZC89vnAYcVqNVfrIfhuDTWF0flt7Ivoa2Aid342sVE5Xh1+VrJ
QzijR9MEks9fiCgjLHZ2FXTHIbJ3INZNffKy8ZwVG5axdak9QanDyIBgv9UbX+Q+f9Kjfg9Zgqjd
pR/zPxDxbJPgngvnlq+SPAbkPEll5kgpFEjoa7F9mHZa1Oy3gEprHyO5DAiBTk6V4WO8+Qoo0UCj
f5C12liSlT0go+wSZCu0RKvymDZOHZR6d2050P6pCvdtFt6rNWdPl9dkxVZlyB2EH+d8bACtBCnF
PivT1vfK+d61axCTgj7T7yoz7stmwzOsWKwMvbNGVkwiAbcgA+BdaZUP3VM3KH3O3naw3DLErm5K
j81mg/VQIMNLj6z+59QvPRkCLWH3QnkmKRKi+g2yvj7CfH+g0eUp1IxzId/yaMlbTEaKLF+uAm1v
J48JsuPKZHhHrWDUnyz9qoIYsd/Zroo+tMb0IWv8Opb6FIqp4TeWxfeV0tx1CugzCkQxfptODwZU
tvUy46Faz2Xs2GUZJZMFKgRHoDNjdGMjn9m+zkf0trHhXiBI64asCqYxCdoZvI15PlxRj0ekrz48
R33MHA9ZNQgQC5NBlu+mqtg91/Irx6mfmD0zH/eea3FdN9aDK2q8id1kgUJqHnSucdcb5a+yzMrQ
LtJAV7JjkumvFbd8IcSfySmPZYaL9QyMT8KsIRB2DoWyORJptrNS68irOk4U0NeMadf4tLBCw+4e
dOhC2VP6MZj8TztnUevR1m8I5guMumAs44kPING1w4e4t3rglWrT8BsO5tgkvc9of+ONzkuXFk91
Yh31dDqoreIGoGeOaF9fpbW3F0oJmqTuX48oHJC82zrvXwoNc0ZB4UzsJByzZUT3UKr9L9zOdnVK
PxWW7ae+PCL16DjlrpxFiOjpIKq+9plzaoSn7lO9vnYGZEk8EAxVbkuiPoE+NN17Hd0zCgW4FAQl
7V8bhwO08sCUgetrDRpQwY+abkbaaD+ZnrYDkvZGZ+qvgvyEcn/ZipIrV7XMHNMxxTVNrQOz+C1+
0oy4DLycHd9OxKkYFbaIlyD++gdCeTBDKiFKjRsXg7WARYZMWpUD0RpVxYH7qwuXlokSShU8Kh5U
8Ff85Aa+fIPksgG14hAYZHnct+7L3M47nnr3VGOHy45gxZfKgEln1IdGb1NgMTv3kLXOrd3qL83M
jo1ahZ7OP21vfLz8qDVHKsUInqvYZdtNRZyQ7o06WqSUzVbscz4asCzJmxWM8NIG5WVs/1YzXJjh
eg7Fi8MD8gTd8v0mvGjtOdI3JE6S8EIHrfYAHrwqLB7RZqEeumg5pItPyL1fnqqV2N6SScEAH+BA
lXeg70YabHpeUFNDTK/cW1wifKief27lj1Y2sSXDmMYJzGa6iS9yf5n75tCjxM+LID9Ap32nhN7H
5Q86f9pYMqJJZE3KShv32yZXQlrVQY2u60n/pW6Kup3fXZYl2Qkq/Ny1ErWIjQlVbG1S7/Ra3Tot
VwaXgUyGZ1SMWLSKu3CMakDwrev0SAL9FjqEgTjluy2qkLPJQ8cDxcZ/XZYl3MmZZjxJ1PyxN/lz
p9G/rtJeGYvC6KgzEH07H0DMX9fG8OaVJvrUDfDGMahx1ThDlZI/X16yxXT+N8C2ZByUqqdpYvOx
iJUUal/ZFe8ngBzcv5dHPx8sAlv43++03aHIFabT2Ov2U/bo1eSqT0vk/3iQFz+BACyTKXkFzVBs
ng14yECbD64vNx6u+Wa+BWdY+wjZG2Sjl45zT+LJuSL8WLsvnDzNxanWhvBn0yQdjV7eaqUxumUM
+vqTbqf7ykUokBbzwWb9qanarQLU2g6XjkrFdRqtFG0Z53PxCSEF4vdTs3HnPX+psWR8lFobUHIh
BjJRtEHs19gnRrPaRwsAqEvbfeNaO7VtKn8mZbNxNq9tXskbLPRksz5ZVexod7p6VdoPJt+6Ea5M
lQyKsp0hp5aOscXrAI29f4tYHWiWp4827GbwppdhFRhvl9d/zT3L8CiFOBUXKR7mqcljkfZxV3Y3
rGuvh9K0/DnXHhd5JbDp3rRWSnzqKXekUje7Blb89v9gp2ZutQx46XgAuDsveZhqdhto8Eu0m2NU
rPeV1fhzQaBwkD0m7RSZYAdwZiXkgkDVWTOjYmIRkBG+YQJGwAmPDKtNo6FVXyDFBs1NfXigjT6G
oAQz/GJ2QACWoeg0MsvvBn3v6jOaULgbKO74nBlTBRIvJ6RFf1O2eWQNWmDn6OjXrUNvaiG4gHjA
JxpWGT2qbheIqb6qK9QiWf4CymffI+YVN9S9S8H4YaUBOFKOCtr3GVE+dWZuATFX103yb2ho0xQw
baA+DaqpLOC3s5+E3XGRMcwrfyt/ubY8koNrCbG6eoADmh00BNV9pLV3GnB0LnBilzfgiiHJ8LAU
EhrjaChVnJj3Vv+hAWY0DBtRzor7lMFgE08V0ZKZoAnMDT1wW/vGYN+nY/LLHuwrV6Bkc/kjzuIY
cRAYkneDJ3BS9BD832rYQbFDa/MIfh8jyo5iq0a95hek3E2f2v//IQ6/7zwW0XYzKljc/ZmzWIZ9
ZRp0SsB9TeLsUN4Y4RyDochHauhLsXQbVfEV9J15joz1GvS5cqd5JHE31zd9gmzXCIBmMClDFjUt
FHLRx+JzHXIB6DRsURxi6Rgk5lyB0h9aAl4FjgTryCw2+qRUC5DZAHLfNJ7re1Nl+3x+y9kYUbO8
w2H9B6JEtp9y4w9cw4Hgzpqy5ZAzPSSW2W62ObpwFMgZCfZ30YBJiP4I3ZlrlZEPZQK+P+mn3ey0
/yzT2Ju1iEa9+cWz9Kjqxam1NAjW93E/Gb+sthiCEmmIXQJ2nY3Nu7anZNBam5CMGQyuMUGvHJQW
F4my1ggAzcOFQ9ld3rkr5iej1mhmp51H8BDuesdGt46iEH5faBuGsTb8spW/XZD1EbmnGWpDceJ1
u4GB4njugpF4P3x7KXoBqlulVdGSWIHgj2Z+WGMdFVtH/NdEn9usklHXrmq5VtsQIMddI3az6Q3V
nMik/C5RgLYD9Br7lYy/yaA/qFVy09kkGogVFCBkTGkHyTdtX5AmbCZ99kdu5KHt5aFoHNfHQRtQ
PRMQaKexgMKRSnCEzHY4j54TVdBW/dnySi6jAwHO0KTLdTJRjx6xA5PTY1NqDz8bXoqCqJ6STuTL
8o7ZjVWIndKXt8gFbbz9yukjA74QhXhm3eLtDUPZVbQ7WcQFH6X7mWjKx+UvWHuEdB3ShFZCqkGt
kJ6odb8S4spm6rOj0yeb6htH3MoxJGO8WqdMi7yoWTwVyUmkIkDCNyosK5hmDyW7jUTLWkQgc5rh
Ajl3DfS20P0HJI1ipODxUFM7HAYDFacJkJ5yJIHJ0HMrRu96rs04Ubv7EU0FGy5r5YCSYWCJUo/W
5DIWz1SJHOVNdYr4Z8sk+RHK+qKcwEYaj94QTOTQCzWe0jYQVbMxfcuCnzH2rwz6N08lRkbsacxZ
zFODBWNWnRSIXg0m6LZNoKD53HxqVrOBEFrz7V9r+O1ps+tZrUswU46LqjnzjNT3vCLEJz4tOcXA
Ti0RQohiDiBrpO511CZZPW/sx7Mgb0QrX2/17elep2pO33XsizrCAKoHLbvoVzdjZ2MyV/ei5BiU
3lK6BFzOsXFbqwf1mRy9qNbC4V/+YV6Xj1ssmiuLJoO5zCnNualOVQygvK+n9wbwkzTfQ/vJH5Qx
0tKt71mJj2RIl6ImbcVVzuIKsnQgN/2i0MwDTqEX/NVmuNlVsGJDMrirK5PO7nKzipF2eUF08tRl
bOPO6p3f4jKUy5lYVygDhta8+ddksX3T6u9Z2r+mSlOFA3PDLLXeh6zccN9nIX/YZ+oSFXzbZ9W0
8LICix2n/9Kb5hp3NaxJOIRKLHZqBIaJRy8ywc78PD/n17h9vudPc9QE+W4LwrA2mZLb8HKw6tei
ZRAVtIKh74OEbwBIVs4NGflV1XOSKZZG4lIfTl7l7JNUxF6Ciid6Ty77vDUzleFfiskMm2l2FVee
+7vR+0UH7mTqEIFDRFH4pQtxwsY27ojuvTmbanBrtitDw/TGUJ10SPBpuFYe+C6/BygVwpfIPjzz
++Rms8S+NoeSk3BzvXYHFy43Z/lJT63faHaNDa05GU7+E95YB12tiy1824KNNSvjZOLs5Qj0lQE3
/f65djF5dbrhy8/7IPTNSk8ARKZvSI4MRtKd0NC2KwbIdRsJ1ClGW4tHTsOiaTcKuovl/O8pZcpY
sdwweV8Y8NzcfC7K+wxgbtPZamk4by2mLJBrORyULI4G/9C+8u7d2GqHX9lRpowU661Cb7UW3tO+
765NsCuYB/1Wubeg7NPH2paPXsLyc3MjGXvpll2pULx+9zoFxq7aZbvO8XkEYMhu+sO2lvv8UWDK
yDFaltxrNJ3EuJy9kWamoJT0AKu3r4UFq2xNwAWQYn90R5Q5COvuZ7tp/B6k8EQFxrXBLnHMBrVk
540YTukraX0F1dFHBZcuXW0eK61+58kYCLUwfVLDP06M3EwV2aWNezS7MfchRHhD0/oIVstXVxl3
02yDS7R2fMPKTgBIXJdl86AWeuZPnETQ44tUlhygVoiWUROvqUBWsLqmrUX81nDjpkTRz3IgieHQ
Y2+o8Cqteu1N2h2g7y9tjn6phTSvRqOZDQXTxIAYKEUBT2MBTUSoZ90bWLV8HFjPDetR2AZQ2NV9
1jVsR8B/7E90vLIUy4kmawRKSHuqFP1ucPtdZhvvsM7fFmf3atHccvujpFugzfPuxZRTi0PpNIOg
cP54ud04qsxn+vSInEAElpXNBOb5TfeFfvjmXxJNb8FogKDbBWeVyyu/TN8dZYuV+vyJbcq9mZPT
QuQGhDOxOyFVYrXO/ZzxX9ZIfwmNvFT6ELaopJoN/XX5yFnxAHIyTlGaqRSOibDUAPA+v2r6jYvi
ChDFlCkGNdzigPWFcWbMF3/NI98VoXtoQGEVKPdapMZ1fPkTVqZMZhl0cc12LbRFxcVhERL7Pyam
bfzU+bucKWMixxbEpqCrrWIzAWSm7bI7Dkpf01ZxupjdswDUf+MydbY9A0eXjIoUrZYo3oSjS9/P
fVDPwRJ1KsHfOQuG9/lf4jdfDX9b3v8sz8vyPOkgY0XRoJEZM4fs+GLlIOWam/JPrTbQMcumWxAv
DyEtx1AhdFd65b1OkStTIS8snAaanh5o01Ptfkz6YwPVcFsjaIYlwwulaI+9vLgrIZEpoyi9uVS6
qTOquOynblfm4hfpF8ANf1OcOkamyTft+g5sNY3PSLI1NSvVclMGVdZd5XDP1JcLU3rD3sW1FgOd
93c+Ons1LKLqtFXwW9m9MsSSzrREYyF8VqfZxwKqnd0OaCOWlqE5IA2rJrtJtzeuA1/5hzMHpisd
mCjE6SYnKcJzozmktGj9UlDqp2l53QolAjf5HW+QpvCWfxtn+rPwSGRFd9uW9f1gCAhRJR6Qiqa3
s9vB3ljjFQuTcZclRym849mSxjB3nfrRseeyLlCQOXrj0+Vt9CVpd+7L9f/GbOBlt+apJDQ2G2zY
AUqAIovHESz2nnMYWU0hjqD6ZVuF+pQcRXNbXuVoIleso8ZMFrkatDv4GKoiMTFnQIaBBdPXGPAA
EG3e27hasapgoaNo0PtWf8+q8jF0BuLB/jTbE8J3RfhlVmSnrMJsGjp6hlMkMBXrqiJKgJwmDwna
lFs+TYCHWXqo2lASEdaprsdYGcVuGNvAKxzqF53t+LZZhsIjD3ojrj2BuLPvSSBQOPZLezh0eQI5
P7BpZpT8hKxs8RVSXtEbkhzckzj2DPPaTmJt/FW5zxuLc/5ElakamTYntdtRFkM9MyBoZq0bJ7TK
rSLKSgQtg0iFplZ0GmBhmUJC2gz3LjcfNLXbXX77rwPtzNaSsaO09Kwau6GKlaIITV1/qLqy8hnT
T4qWh5CZP7m8eMqF7pdcrQOoJZt+P2pRQd0oz/JfRBNx2/21WuNVMdorgA4CBo3mJEl/U82EvFdv
XCVFeyz1/k4FEYshWmh1lp7v5uQFkrz7LIGwh4ZIHoK81THVpp1jGvdz6mH4bgocc8qBNsyiTLhJ
4OTj3hwcMOO2TPXBLXtLhmpnpyV6sp3TPBZHMgDjRPKbvhg/Ws3OoTdqvpat+CwZ+1dboP3qlDAr
wemQAZ3UcM/n7vQw8vSgEQ8ED5aN/Wjorj+1WR3ko+7nDQq3Uwan4bWnLgfpmq4i9VCWnx4ld31r
X82a+jTz4QYQ/Yc2KaHWCbmC3nKfOio+B8O5yjxyLIwSf9bTXVXYNz1KR1kLUlLPFq9cw85nGVI1
l9d0JZCUAbo66wauMmS5yznZVQ2PMq7+cTg/DtXWrWIl8JJxuoltUjRuGIAvkfahVbA6s7i7/PZr
Q0tJmDrP+pI1Anw9SpSnYFcxtrQr1yIUWXMdoRArIXtUAKzmvKJ9dN+PgZmH2gO4aULdb4LkwbGj
8c9WF9naiSUDOSdis7af0GQv/pI6aI9T0L5nAQ2zcIDEHsG0vS/9O9twqS8A1jlzlk4KpDATkdkA
KRmExxOdXtBn/+xAqtivWf+cuKxFNbBMwoZ64lYVHu5wel76NdqrDeblkGnt2x3QTRB+aYoG161S
hAaQFADuYk/bhndnVGYoyFAgh6l9QsnJF2yIqDA+hqSNiZb7AOpegQBIR2Gc2Add1U/JaD55oxop
UJwNllbTAPfQEzQ+T7S23gpqTleinuaQuuyEugb3LZCfFi7EIP8fZ9exJCnObp+ICCGc2ALpXXm3
UVRVd2ElBEi4p78nZzU3/87OiFnMxPR0RGYC4rPHqLbfDmP5RQxdOv5wA39zJWVf7tklyX3DNPr7
Woe4dg3qMkwCiepOKXzRuprdILRdeREvt+y9kxZIRZgnArB6akKQhUZf34kcAm+ciFtl0bUX5iK3
YZsn5Szd6p85AiAhUKvhiVpUL2Q5nRXlkpvQyCv37RJ6O1AScqWMXPvPw7ZPijs/lqfxVe/so/zJ
jlNSJ3KMePwfQ8ElFhc6sbSY3F6sSfUoAS2ityTNrk14LsVLhbHcqpS2QCTA5CVpVn6xOEu7Q393
yc6o/Ruh+FolfukaLmHF0M0KXzQuIW9xDjlWlL12yxA4SQj9bChQ+reEvK+UCv75GP6rt2cBjBmk
h57V6VdWGMSU30/NTVGv83H6Q2TxL+KylfoEgoioc71hSWk1YGjk8EgIBvw/VoOuWXh+DpQm7At1
bx5J6Cd/TwhXeoz/kTsN81yRIpRr0uvnOdRgW4R1lHfOxpTl2mYNrKKm+cELiv5GUfRHISOUi/55
lvavOwnmL9N1Wdbrl2yPoXWXx2ec6xl0DFwbsaM+1guFCRJ8myMZ32zbzkH6T7f4InjTeaI5czFg
LrtmnRX5qu4lSIWQbCqs+TCPKukcubSVd5jNuMoH3JJQff39Ll+JIpeqqfOEFV8AZ9b1AA+IYsau
ZVj8/ZOvHcuLsXlDWO7Ynl+sydyHa9sGlNK3gWEL5XgLtH/lKy61UTVG2M3gclDmbZI48/fI09jL
f/7++68Fi0ujcReAVij64gL65dmbofmN8w5Di6UDU8Thq7kFarp2Eeeo+69DR0vlmKrD12hmL0ru
Llj5FAzeDUbildh9KZjqNy6rYZOBkUD7nU37qXF2dAJydpijPrBuvKrXLuH8//99CSm4TPAnwHMA
U8v7astjddPz9coBvVRNtTWnTeOCAZAxTKxZDctu376F6rt2dy5e+Na1MEYG9m7t+kUsWhI77RfG
xYX/5U2rvx+jf6qLP7zdl8QCzHdTtN4IWW5WxmA3HVihnkjp3cEy45V5ZkWrVgNpM/7Y1uzGkyP2
lmXfqyxY+6I9TI41xU3BYBBbWAumy6cBIlcYmK9qIuCqHQxFoom3En01LAsAhzvWbnRlADpVOluA
l7V36/kZDcxzI+hbTcmtKdc/493/vbLwMpsG81AFaQH9cksJNKk9eyo7b8vtsb2vTQ4Uo6fYPQ8k
EM0DDDZJrTB2HlFyh/keHh6LFLbcEw9KTBJMPFfBIW9BngflIzaWA4MkC8IhNoTjm4GM29ZPpyQr
vexxHqclc8rtYJm7fPC+HL8V60l3b7auD1BeOvm1tYGv+I1C688HMLxM5VXQBb4pZLnOPch65wXm
TDeOxpUxYXiZuUNL+5MBNxkRpj6alYDxVLPx19Z/si4AaeoyeVPlFS14z5gwq28y3Nvh61Dd//1c
Xylxwsv8PPaynCcP7FMse7fpDjOCGG61ABowCLtgO36z/vxzdAkvs3IW8BkICmRDls3BGvDoo6CY
5cns1it6hWwS+hcJmIAwaeUWehv24QZx9kQh2lUsRWz7ZxPeM7q0hSTbTeG3cwb803tzUbkL5tVW
0IEH0Aqya7r6UE3+Lmh0FwU2fC06y4mh5BG1DjuJgrz+/Xn9uZwKL6XKrcIxPoHX2Rra3ImqeTwP
zbJT914xxNTtlgwzE3brcPxDafjDJV5m5tpipC8nC9o/A0iv3XTgbbdl2q6jrvCTQbElWvIvIKWe
Blb/lB4bl50976Tj3U02+wgmf5WybOfx9D2Uzcmi0DmohiCyRbqldrkJHDwhjfWYaZ2j5eZvtW7W
gUJbqppxOWLNJ0e2ygyqtHRchMV0ryxxnPLux6hxzapmja43YWm2Us0t88R/hPv+dNEXmwk55VlJ
erxtqnHunTFIE0AvYt8fHqQ/W1HREKxE22GZa+dRw3lyAtV5KTAWGueuXihLq8RmPV8HrvoZcnIg
PUPaLrGlp/Srr/kHmnq5hFndrYnRlTfLO6fFf+Vtl2B8YwIBnQyr3vgEqag5ZP3m7wfu2odftCU8
6ztoISBulnDppunWsN9U3BD7vxY5L3mOUy5RNk1IqlijYTApqx/eYfRMsk05lDSyywoTaeYcBsN3
vTA3LulKKrisRayUYxNha0CdYTFvYeXgihtl2pViE9D8//8obLwKjJdeDuKmF0btxtmJ1byC8ra3
RZz4ryzay2IkL7RTCcsr13ysv9RcnMLe2c/8lsXk1cu4CG1uo1u3dEF7l3vr2/2dL0SMx5OIX+bu
ttbXlT4NiK3/f7OyvixyPhDxDw2RvEA7UyfyEVr6Sxa5S39HkhIaGySN5PMthsm1E3dJfRwNn/WY
oqPn9AliqQCJ6XbrO0mHVq0c1kHPk0w///3VuXLOLsmPru0FUEbH9WFoTtippp9//9zzq/eHAHVJ
ZbQL43DHO3+uX26A7F3JtDlS4y7Hvlv8/Suu/fSLt77ibPI0Dat1M4IRjIovuwUcvhJPLkmMYson
oJUg1GAF/lZBnUCR7ljat3A5V/Kje76gf8VCPQSmdgGSWlXKbP15oX1Uq0bEo7cLq6OBSjop/xsA
OfwfrfeBZIwyqFz6kGXIcr73A34jkFx7xBelDJ9Z2ioPcrg2JrNYocjMj+ZsU+dPf3++1z7/4gWn
zdi6gkCYZab9VxewXxOEdkYlv9FK3fiKa0HEvXi9K4VFdmVBbM9deRC3gBd5Htvb6oECSHCb5HPt
jb7kLw4hz1B44Wv4oYWq5LhWC/1CIxLdghdfOVKXnEWGGDvRsyliIWDtyzxgilKQ3xx7AxbLJpOQ
2KrVOqDEu9GqXLtzl1gi1eLDsxAi5m4pPiwoVwRMZzHJ0oU9elNUZu69y6tfeR0mppSxH8hNM1X/
LbpcYoxAjmI9GaB7Q8ptR97s5gvKVBS2gn8/eeei5A/B6xJkZHtVMcGgMF/XkDJEy6geRt9mcVG1
K8WwsDbTDczslUBziS5yO526CDV8JbsAG+3lOAL6TuStZ3TO6H+6jotMn0KLkZIcK9F+SX7M8dw3
hZgrweEqjUuM7W+Biq+dvotIkBMx8HaEXl/TCQrUm7WAVdd36jXfvVYbyDDjSWl9iypw7elcxAUx
uNWkWihYurX14WfhHXRjvgIbOjA1bZvIrarl34/B1TN+ER36uTUiq2CJ65zmJV00K/6EEBefEdlq
dWvncSWNXRIAyzpgbmtBTtQeuqiCrit9vPHzrzz+S7pcURZ4Kike/xBD9OwO4FgsBYfluEhj//V2
dLt2ARelPZktIQikwdYmA59wfOTY7t+4gmsffZHiW54XYTjgo73TBIkRtRSwKOSxWvQLL5Yf8+/8
MbiVCq4cq0t191HC71WNkMFFk1puxfFr2cTZkv4Sb3hjts2vcCuWt0TBrk00LvXe9dT58HSGClWb
VBBb2pdboIumyN+7j2Qpz/Ip7+aWk6UX/oPK+kMg+KeN/FfF0RXMSfs2K4AgSRGpC+8lE0C+wKJu
JwOwsKS68wz7mIEusLlpI15AwMmqAE3o3fY1sPyTDOx9oQxUs7IgtkjXRUU5fPp5eGwFtbCNJR9K
zUBY2OGjZYFtklI3MaP5LZVatAC0+lW9C5T72HV0P6eZjuywGGO/rd7Swn610gLb3KZzo6KCPY/E
MTrbE2wt26ybGqJ29mtdl1PU5tYuHVDrQXnjKWv0hrr1wekaKFqlfhyGKo18zUAEyO+btlvr0tkZ
V3/XknpJQMfnNhg3hbFVNOu6jQsnReFOqL2eMu9JB/2qYvOxoTQOyuKLzFMYTQ1bhbBtWtrZsQQf
KvK84VSaQSapX6gEg9Eo86p75TR3WFS9A2K3KXl2MOm0E5Z7R+pm69JpBRThifEQqoAz3AlG5S1N
Aa4tjtwIs6Nx7RApY8xFthMzO5qTIWZ189GSYav59N60xXOfkq+ZiDvj9c4uhAZ4TGj/WY7lZ5Vi
Qju65IlP815OZQ8dCa+JCDweImuAOY3bGPT1Z1PfosQvAFC7z6kdF9IPo5maHXHkYnCCLsoHdqgc
gBtDUsr7sqBBErTuB0WOWo2zADaL/7TlFIfEWdlqWnCCQZwffGYK4uCZfZI8pLGXAeOVmmCrqrMU
IkvfxVw/Oy2YBsyS33RuAN4ytIqY7xz9LH/sgeKFpXFfxLTojymDOBepX7Ji2HbB9Bpi9ia8+m1i
zm/oEjzmTXDPQ+vLF164JDbLF3mXbkJHP5YyeOKN++U12S6ELllkz13Ce/nYNz30/qV9MG7FEhh5
LoWNpGSVA+zIrZ3xi9fRMhvuo9V2OygT0JDCx0/4i1k0q77nq7EdoHNAkm7CNKsVFmQYcNJ4pZ4d
L92NVP6gWzhATv5j7LMemmHDXd+7c4wR70YUBda9doA33dgb3fUPc+5DYZiqb6k5rOWm9t1xzYM3
i4Tn5d0wY2AWDHejgWaYhqGmtBQ+0pGrqvazWDt9Yob8XgTjV+XYO6sujrycYa8EamPUM/EC9wMI
aOpw63rFdh7lT24Hr4UH/EWTyo9uyjB9q+cywl9/cX88qcHbAxEDFQ2TelHulbtUBveO6Rez5e9A
eyFgjJcHToOnOazhQy28bW/apcB8dAmxB6AA05NhXWLnLWgxpG+Sqh6/B8eslZLvdVV+2xNvkhmE
z6UuhBvr0f+uOzTRUPmNJyEewm5+yzv3l2zzlaq872LwP0Nfn1RmdXFe+8D+s0nCq0jFU1W85CJ9
TkP+YUvobCpfrXpqPlw9v9Cw2bi2A3SZBd1vCe47REZj5YclFu7WlvrluhHTMhf2Qplh1VlQwyAN
b+C1azWRgktn2PZOBH3AVZ52LBonyLXZatPY6mkkJcIOzprbD3v4RmwpBNygfjRGwyidxCu6Z6/h
PzQz0KLTezPUaeTS/J63YH7CsyLOOncNMdDTQPPV0MMV2UdyW1Q2nmUvHiaqsIfox2LnpVAfNGWz
KHV+MHb7CckiDoE8e51K5iYK9KexS/dTWMGSXigQ+8Dnz6EnGDFuz7HtmENJrA9lZyzpPb0oVJZF
MCN4S/3qjdiQGgi1VyyExJqx41E+slfXJrEu5qNjO8fGy1cjlmCshNyfX6XvkJA5FEMGGEtVPeRu
++N06Mm0DaSzfzcLdVcO2bMwuDukde5lMCx6C/Bcr5oXPSue/blf61CtMM+6T+m4IMDxzVwhrFvW
gufVXmnAgwYDalUJL3ouoB7i5cgBI4S+TIvYZY0ghZg0P0yt+Uxh8Dg0xQsBs6zwKx5NPhAhY9G+
8LmpgbmuAchr7CCeCnIoyhQoVFq+ocdbdo7BSz+3ayGzVZpVBxmWgILOb5Kld/1sH+cSYS7l36YJ
DvBM2rq5kwxSg77uZ7uizZ/trD/yQW4rB0zBjGCgDelGbCYeoITWxajjqki2wwLGxBjoN42OO+0t
Utm9ZXUTIKnm6wKwcegiFLt61HHIaANXb30oAaMdm+Loy+7YYxOgi/AXd1kTMarLOPex7VLnQ9qD
31sa/6HHWjISvfMVZvld23k5EB5OE2WMw61gCh4IHm9Q6/2ooQ+plbXISPpofPc+zeh6FqUX1TDL
XrRSLXB9j2XLnI3rwmBjHIFDDCAZ4ATAjLRE5DEZBwFtr56csbtLG3lNV/4Tov6bEkGSF/zYhp6O
pOuu27rah8hFIQMCnRrgLYOh39iSwrNUb92AHMrz3QelTfbBRpnwu+znH6wOj800DOgbIFlTV2ky
9MPSn/mWpxY0Iv0vHoDLCiHBXSp4C/mY5tXObKx/BEQUiXMU/dTBmhkcHscFnVuZ/rkl/ovf4eUu
3NIkVfYNbaJYdP2RFDvmWjSmI/+wfGcH7PFPkDaPrmIvoivPhJ8B+CIoRs8+9gPA1kSBN7wS1o0r
ONgfWrdNkEDj4Lw+TcGtnUf3UFgcPlrhr1CMUIqozdaiUMX0yLinwK6D6IRkM/UWmFdhupicZo21
eGKLRqxnvG/El/etxyDakWvElWybuzB96kyRtCF90KCgJZqTcBdIAHtyuGQkeYX7AerBd60F/qPt
Zxyy4h5m2/ieIVuKzj34fDTQf+DHahjuUs7voK2wV3TcW4P3u6jBWrTzjWZ+TJiNqAztURAAw3u/
zw+k8D7SrjiWnB2kUBsytQhiTRMPPpC37YyDyMHRZ3BCldUMcJP0VhPBp1Fz6Ge8EboideIZDw5A
jtiVGBREtEWtYarqNaT9cw9+VAwdJbyjubvvQgTxTp9B2op/Wl1txY0cXSDpgVIx3pdoEKhleRd6
4a5WPuqemuwlT1+yEtA6SfU9iABPg0+/i4C9gEW+CzkT4CT7cDczxVb65hsraREjv0MkRn2S2ju2
HfjjQvmbYA4WKp9z6PewJtHttO2GYVOD154aufBayOZR/qY8+61o3RfTnYXuSLCmTvvqQwkjLup5
a2lEu6J9h3lJgTwT7kfCwYIFT40X7hSnc75wOr7M6/lFSXMchvyQgRKWiCH9Acz1w6nTr7ztDq41
yCgQ0Fdq+PTQoyCIQkNc8ODpN0jJEZYQC8l7tWB5Cx3uYt/1GUOqS5vEY9SPspA9F2257S2U2s6c
RRryoqMHKOZgA21sNVZEu3pld/46aCZUEkYsseE+FiZ7JardzT15Yzr9tvXwpnl1l/XeaTZCQ/5p
fNcEq1fmZEgyHZw/nR34DRAEr0+CVTtFnPvcsp+oqp0omLw2npT+IGW+EeHQfpUDcCC6LxKuRCjP
YioxmQBPZGNtoqzqT33dDfCSGXfMNHEf6GKJ0UgBoD/fFvB3apm6y3JZx3bm6WVblYfRHpcDIkE0
py2Nq8z5LQO6sormuRDV1iXikZrh2PfdY8hQ4/c0XXaQt4cH5VzGZU5fQG14a9MUu1CK7DHYKz65
+FswS7ruUHfynfXOyWuDA9RiTzC/2WdpsE8VkKYWeZhT5wTQ5bbwexlpoVY5h5AWtDX3MpULWII6
sSjpMh3NvTfYH0GIqCX4p9fShHvlPqPp9wT92IhDdRfmWEmjc6j3jP17WlXToh0JVj41OApyKO5S
wU56gIReSZIMnnNwUWPlpuvah8J3tr7HX7KpJKuwo1VSedUHpXjd5tLN8RNgOYQftmxCC8UdV3cA
iM8b4E82qgJWygBf1k/itQ/40yQ8NEuIdqhaN9YoReT5YMHM1bPpy12B1ztqMqhiiEBXSe66r0Od
Pc3T5MSuROcyl923LScdk8LAOhpNYmQHQRp5k89iAXpuPNvhUQ7ApAdN+9Q69n2v8s+510eWs403
m2Pvj/cBilfH7CCS/IsG5TLQ8jQ5ClZWLM4q6D8SMBYhQ+0nzQysHC34EuwUEQV9d8CuF4TP4hj4
8lhlHbSToMslOwB8+85+xfJhXhQi30rR7owcwQud3S/Im+UxQu9nCCeRYvAqNAn1Yuj4T1qNS5uR
g8x6hLMm3JcV07EnM/RQiq5RBYeLibtH28nAb/SBgmEctD0L+IQa5fVYNWLRWsWuFJA3G8qqTYwg
q6DpVZRqcVQK1lz+FM/UOojRPwXhtm5Ljqfh3ae2/cOato/GDiHXIuUOwndrnMajaezfvV2s63ra
yB78Bpo6h0B3QPukJbj8/OCoKbH0DKC1wS+1TP2QtwrzYAfcwnbcWLkLG04Sbv2y+FXy/r3JQakw
mi5nCguimegTy7w4d6stxTY58+lydIOVatlKVGESVsGzKsZTgR+XS2fB+syN6TkFzdb4bYn0zQmL
Z9SWO2NXL/ZUPocdYO9BeNAd3Vg2fH1ZB9uNbH4pLXQaTZE/+GReWS661Ty3HkjvQt6PP5WjWFY1
zooV8Hd3Hk926S342L60hThNM/7pIMhXt3d9Yy8zFG3GdKe5U1t04HHRibt5DGQEmxiFe1A+9W7t
33mV1UeTgVLFMFrAVapyaaVOs+gxQExwEz+KgN6NpffTIuwL1ny2kDIE4dP99syw8CSE79DIPNOR
fE9N+ln4/Ncs3AK5I6WxbtGmzdz6VHrQicUhvlXa5meYIHzs50bAfa5OeAvABziGa96hAPMhgxSR
2d6zpjpmxnprgik4D2RY7DegoXDVPo0peUYFed927Z52bbojoA1HA4SbUe6EiGp2vkWzcEg1envp
8CebWfuJQW+LzwI1YTvtlVCLMM82juN3kQdIJ7AKi7wlv/VAmhiw4VeQIe6hS/4MGBTskmh/ZJ6F
XlQvQoOOTjixzjCICGDgijHAjjGtYw6BqcTxMCYZ9dzHkvqH4FyxK5M9pXh1Imhn43bRnsZqmPaO
p9eiHJPQ9u1kgGCZrkEJhSMhiC9E+aAEBe+o8JZENc9dxX5pj26arF/o0dmNMFcGRaALI1uTlQci
ACZM9aL11FJl4Y5inxzBXXI5kyYZVbFTXm9iPfUwtBVoZTDoEqH/6Mrx2JU2NA4GFFMVO1DHSZey
RmZo0cwOmjz12FdGvcWfFTDGoG9CT5KWAFAzf+u4Vhvhx/wWIeSAvfMsKICGXYjSPJvUHm3td0OQ
v2QoHsBY+Cl98W2C8Wn0yZF05qlu03vqBXOEPm5Pwg6x2n4qKrXMIMhclzAfHLj+RGNsx6HDd23T
bjxtYSXYe1+hz8CDCnfcQjqH99fHwCViSOU8sgKkYUJfS1+CDOvGgR95QVDgfcifOET+InPmVRD2
xNHUOnhj4x52jN2ol6qyfg06aHCIGHTNc/WoCI+Y5qdsDJyEuO2Y+NJ/KEWdVJ2BBny4l713NKgz
w7pPl0BHI7EIca88joxdrBzZw+h9zPEL6zvbOEVcqeoXhBJXtA1eIeWLunX+xctv3fCHPMAEcQqL
O5BEIHnKcx0Xqn+oz41bnjnrCU6NoGqgJaRAwOnSe3XHas/s9rGwx4ewYVjGAFczzEtnskyE0uKU
8WFn8vrFG8Jla5sVyXyUGu7CyGynA+9eG/LacfreuPaqqeat3U5o5R3c20zNBwIHNlQoH2yeTgVr
l6xm6zSf1k6K2pdXi0algDo2dB9Y5RcmGgeH8icMTA6BPDMYTfrt+OQzd9otmBhTVI3shVqI8GPv
PDc+VF16+cq90U7sUj/5hjzTsvhRqplhtMKWljXfMS13KUrkyEGLKHL7mDaDigWhHzkViDnVUjYw
ieIcBAWGttBzxEuXd9u0QY8V5s3SGwtcSvHaC3kfzBWLMBhZ+q4Feovvvo5t9VlXdONnfGmP3bZ2
5gWvuiwirDi5pEGrnS6LHrNBjP0OmsmNbILfdSDesgkeDHa27q0MQ7H05AV4r4tyR8N2K85J9tyh
pem9NfBtR9keaQMy++mpAuLKCesjJtSr0JhNzuvnpgTAjXll7IPIG7T0ozMU/RamKyTMNhpz6Xqm
ZZQrFbcadDWvVt9aiBUt25d6pHdZimjbWxG4/ovMzAmcvU+O69/lIxDy8B3F1BNhMA3bg83CO9Sy
21GOKmKD/UUwfRIYoBF0sbAkeEqhj2rDk5EG9WFisNju0gdV98ncyC+gvF4aEa5rwYG/pvMnHM2e
y97fYqb6PpVNAjGAXeehiwF2Lhvck1eYX1Ckf5O2u86CCdoDxaayOoyBcwwrsxUAPGsoP607pzrX
ZPLVIOcgXGN02rG4mjvE7qFYDl3/WoTY+5fYREQeSkbPAmGfVSgT+dlpkVrrLqTLHlVfGNr3c26e
wrQ+AgKLMjzFRXjeCa/1IXWH57rqQVdHxQhs6m9rQrE/0hC6sRZmlM5TDmZl3HkqaTgkYJS2MLwN
mxjj+w0ouC+2RNPFMd/iUxWbptp32UuT8nVdwvtQ5Ou+UGuLgE/L0hHwPrJTslqGFYYKyFtQg0nC
ptlhMP2Mkhmcc5YUtgetjGxhSJCIySwH7jzNmDrJvvxB3ZqUkM7wMWuZ8Yd4MKFMkDkP1NZLTFdP
MxZY3qQSp3J1lGbe/VDzdS/Isi1m1F72Cno2aaQ80NA9vmyzEufJvdNcIKmMsSxRyIzse4CYo3bF
u13mi4Gli6DxgH4fcHPDdsNKcgCz/iMw7kPhWK9NDV9ZUi8af9gVrkwI9KxBZwMm3IFbBOJBxKXG
MxzoJujZB011rKi1qSuxcjSUcavui+b60BO/Omt+gLLa9Qs16KNbB59qmHekazbQTIfSfCOONZd3
2gv2YdhgQQf1kSGEXpwcf4ToVrVFN0BZfKtAry0d7Ku8W3EgX6KpcN/KBr8ChjyLUqF+c2uzsQ1f
BUX+JEN9KmpMJFEi8omcTO4n1MZSSfDnAIckrOWOZighrBIxdvbuFGCPKe33vIV+ju6OmL6Bm1qT
bTqEC8chEBOGX2Dq1Vtjm7dOTh+jRAlCJ4IqSVtR2NhrEnj7trIwdMQgjnbDCh3nyUnLb1Y+Y9qx
LKz6uQKQvND1FPcWAng6b02L5UNu5bFvNVg+AArT2fJZemiHFTQUhJtvM5DLgYxOGgP6LOZlWFwL
As1hmJl7Zb8WYljUubdqxrnfMNR6wO98wYcpAyER5ZiG1GSXukGE44+o4koMRDFdIOEzY/ljrX8J
C42s4glKm31ncFEszY+j18KRD7bVmJMBiR2NBgRHzBtjS7E8kSx4gIDHa+bXX7ZsfnIKwrrsCOaV
9DV0ii3XY2xkCJNSnjhB+UMQIKsGOgwBB8anOpZN+SBdtS9qszLBDN2KMPsyeOALYwWbgEKPvQ8Y
ju6Qf7nK24R2u8pU852bamO6Dv8q0fb6oES57njMMmtT5tbWF3SVoR5gmTmVnvn2mUxkkO5q3i1m
eaag/XR+lS9I1RRR6IljW7I3mO2tSIgYytJTWY4vTeU/1gZTekFKjBFb9li4Ou65D70wNAzI0Q1K
guAXVxmckgvn1XcDFit7SIBpcnAhuo976EJjCAQ3m3RHhYCZTrCBP7qMMLB8b/ohhyrAuJnt6llY
9rbw2uVAEenp9FqN1skmGJ0EZ8m6kjUmBuz/PpgyOMKEpTgH9d1ct6eg6b6m1P3wpnCf+kD7Vjlk
58Ymj90RgkBOOJ2l7dlD3ndrrs2aYqPp1cGPl2X3WnmQqQv6YN/b2S6v7ajliABg0Wa8SOHBEWA2
4WG20hPpRl0A8Fc4PojBaZO+UQdUrfA/qukjH2F9VGr+q9PQg8CNwcYGpCZZYSvqQdAgZ/TAqCti
aHR89DD0iex87qLBkw9Tbn0DO3ycJxdLMPMG7viEINo86HrcdGJYFSBLgRaWYxLgH2d3XgwYjA3Z
/3F0JktuIlsYfqKMgAQS2EqguUqqedgQVbabeUzmp7+f7qajo9thlyXIPOcfOT394jj64kJQgh0k
DW0+OlK7Is7c0IndQzMZVzn0R96Tp9VcyFJYjlIvl6Ele4hUeG+TWk0Vrhyei1+9Cz/90Qyq7cJs
nk0hiNWrPQ1/dDTch+Jkl3k4pEkdpYWrkiD77nNh5tfM7TeEtartkoz/ebJjJuULLGd6gR1IxtCb
x7O2NUiWjp+wt78S9LRLioK8V+OF0pA4bGo+X5nIJyf1gtqUv9X0W8u6OnaROhPVySZnzTtO40NR
Zn+aaOZ5d5qtpfhGIN/2Zof/1wXeCBphYfaglUxMgTVDCwwTZfYL0fb7Eif8sU37o7WkV8tCo62T
+SwmlNFGDfWKUuonzv19qYbfVa34J0X2l8zOGlgg2UXtdHSiZNjaRvVUqnXHKrSgNJxPMT9er+fx
Wkz12fDXHTGBYT6J5yVfdl01Xoq1CSqZPnDcPXttvB1jzpBmLU+xT2Sn5a3/TXMbttO0G5S+WWAi
1jr/WxlcN8poQychMM3IIZ/6fu+l8bf0o4e15K9ulPZuMgh27nkGSYPl45LvXmKMD65nZZt8ALdv
3egxyZxt1LZ6WyyVRzTz0u6riYnGnByT4Nj6EptVaPfD++o52zpV50QzQqV+oU4jdS606f6dZDRv
CwNk2BqaIlQEunV280BG9dVvWB8m1f3rbBXMiblfivt8Wr8NVv1MHki2nfNebbJyxqch++cBM9JG
udiy7SV7XsxMkdvMc+XK1Q7tMnkqVhNpreVc61EdRb1eGnvZCX6ztkFNosVyJbieU9sHAFND9ZbD
vXe2dXYMtoZkmC8MAze3a/d+SQJU3GdbE+ZrLhicJHl6/A7WQba8rRnB9B184r3r3fKMQMTyOA7x
TXftB1bgt8Qmf6mnJwFI2jrYfrONo3FfAjVFeZqGnOffcs7do1/aGzWWxTZ3jUvSE0MhuvWzSyj+
TF00BJPT7kn2/ufO+l1Q07ZVDmD70I/QdTJ6+H+N9iCialsv+XO/NucmLg51NZtba6pWDn+Ao1WJ
nZGg+Y3W45ogf5nI55/Gv1m9rCHJuefIQzVW5eS2j5exS8gEgXNuUadnQh0gDIOxS7/nQhzdWe3i
3EZfNBNNwakcrlb8CjJ+o2mP3wt5K3MyNWImSwig2euSymEzewYwqhbHzPNJ2Y7FnzIvg35wj32u
Dm02hCpu6PbtDnrmktE2Vqj6K4XPrXswCuX7T+nQXn0X94eZvIGW/leCz23HuSdXJnKNsK2w4TvO
eMsgARBodDentj8bkIWlXA/15AayUT9eQgRMnVrPeS/fpDn22xhmZmNN0b4zySyxM/2+pNEJ7PJn
9FS1seCcNplfHrx4vAz1JLY4Dv6UdayDvE3w1Ipx342oDor0ZRLJjRSuXUaShVO2D0o4ATzqOat9
+29mLedRQ+bYzefYD//ZfOtWX7qbfF2vsS8eV4lh1xmvjd1eiBN4NETzNHOYLY5eDvHkXItlPYz+
CI+2oDpRffNgeM/u5G2NsQ7tlDO5NjP3Isf1yenHs5JLuS/8JQuLyjzBctCmQSGY5yfWdrDaD2vJ
/tKP2RzLinKI1CB1Kj6PjveJEOVgJGUPt9TP5OOR3pNaUm9EVe9KL1q2KuGp7bIZojdRnEXmxNBh
1fkmc7I3s41365LHu0Wnt9Lt+wOCoYmCgIrUHBQ8W1023ga84ii9+TitgOie1yS0aSbJ3hjaPLRp
ljiVHmrmuUwiNhJEoYZ7JjvvKV5K8pVn90UvY2jF9r/WV3KzttHZSpLQaYfThD45ceB9gdY2iaBL
O7H+qjZ/sKrulOTDVqRGaKCAZwLYdk3bv7A+QVj1zAlTXIZmkxD52f/kdkcgPGkIvp18OV7yPmna
SzuGlnnM+G7ot7BK48lq4p29VLtRet9LMp3EUF06F5RC4+/1DPM2V8vWRP3HrhcDpsmaH0AWwPHW
b809iQ1470d0Es2MHdbys3Bm6eJr5c4nC6aDkvOyE5qZ70IzQaZ6DWI9wPUt4YwAvr1T9u4IylSM
AtONui7TAJcNAV2wf2Cw1MGa2N/5vH6WI9Q42PXFLtS8TRcDuYLnXFtnelrzBmWSLzlzgIIzIT+J
8HmW0ejS/qcDrGwYHUmG2bQmoUfDysRjIWDdJNIN5czOjNrox4z9/TphxR6mE0YWJueFRr7ospra
DMB/g0gaj7afUeBjP9eiNAN34cT37WiXD/290877onXys+bqBBD8ogQDGC+/KPpbE3f+K1d18zwY
1bgbgs6wb5NO66Cx86e+Mq9O7WyRJ3Iwg0WNLtehe/a9+erI8XtcJ1oYh++4mV6nab3NbQFxIxdS
osSsEEnSKxLVIYPXg2NVBo0IgmGdzoTZJCBkSjBAFSPZ3pLYxzk/xcSl1+hsY1Fe2ip7doV3c6H1
Nz2r07Ys+Te9ODeZrOzy5S7v8uva3eOQdHRU0zQHtQu3nt6JmARx8NbvCjiuugOlSYuYTxYmIa28
02rf1WtUBfo25ldn0i+knn5HjXsCEz3EJGD1MSuD6Z4d2piC3iQLekX04pX61kzqlPr2NVtBN9Ji
eJtwUFv5mgXx6L7EavaDbuYPGzJoqsmAkB9MIrmHP6vIj1iRimC5My2qd78nyCmPG3ZT280pTl0k
v+XB9ghnHq36iQ37hvXgxc3avetO16FluHKZ3edeBfcar7yLnjyGQDGVu8Qy9MZMmoNMJvNoGHko
0nqfeuah8qzin7OYj6ReBT0fFvfpM7FOhyL370Lp/BJ5TIyTaHZz+R67bKZInGO1/CqXDrLcIQ7K
XN0OPUTVbtpKotezURrW9e/g4esZDL2+cLjGwT3zZRpj56Bywc0+M1xZSCiDrOG61bzO4SwzMl2s
xqFI2EKoiPSi5B+D2xbYKuoAgOMJdeN/GgJg8ZDrlL6lts5kf0X5+DhVyyHziu/IsHH1ZN6R0499
DnUb5J4V+l5Rb6sl/mfr1AxH14i2i1P8ZLlwSRxAFLCkbJcoEx3XCf0IcHQZKHRwWjagsYhDI5Uv
SaYuJuZhCTKmbMxWcIrnrCqIsnL2MfwjQssff2gAxwlHKOd7yAAVHg2BpNTy2EFWzdCNHtIiA/HG
GE6GPjg6/c8pEwae6F5hABhJANQD1Y4PdlrR6ZWEQognSxLmIPOLb/pMhPYL+r5HwO5dZRB7knoR
yaVThVzFu2UEHm7cyvvq/BjgrGFnjlIrDuxkvXoxPxeLwYSj09AsMqLptnkc0701bdthCDhYqSRf
JxAXYW8d5y3S4BtpT17bMjjAUQKrPlItyjL/MmEMYayaq3JRbes64+800SDojjlpelGzWeyGOts+
ehwqWi/X/N6CEmkmP/sX/eAraVbMSoo4FSpMdlOsSXRNoQi8JcTSCW+s47M1KhLia9sK10ljC3e6
p9Y2Xvys2baGDxBne2Dm63WEoUQkeEDiFqRWH7SLwEaWRKFq8hNP4By08prdz+HIZTRERROY42yd
DGzv8zR+yZKCGPQOBpSftNK/pSmx9huQINqB2uKDbFoRIlg5tbmJNLbjumrlbvC9XZnYv1le0pvh
rsRcAZJlCvTBIN6ES60pGd7L9NIOLtMNh/iCGvCGWfM/6rB04LbNH/IKx4Mv/fsE5566hMefZ4Nv
rSdwsvd/sfX+xw190KvKg6FC+Og60JOVN4SGMF9if7o4un0QOmjZKrfGaqPymlPGhspgoh1b6jfM
KHN/KuVe7XEBpC43eVa+aIrkOGDkVg2NHyRZJ7iWxyOBZpeskA89L8MDWtC3kl1zQ+zH1uwzAp4M
vW0c69rl3YE2OlIo/G3lJH/A0keGcqSFZX83hzYBN7tEBWJ/ZnYSIg2bQRJoBegaAnxtMuwd3zR3
7th8+8TBq3n5Q/L3ZiUhr1j0Tha+T1oMOpA0/jTrWW28tiJpN2r3te/sezU/CHcdN76sgzVN4Zei
5iKc+g47ju9cyjKcMwclbnfTLfWxpChvTb95jy2aW02QyVjndxEFfSX2/FYo8ZhFMyYEZz9Yzp72
JuKPzXdb4+Mg8OqYdai8eOAvsLPupWzh/61VbyWNYUzEy6WiobcZvAtFo6dac7VkFpFZEVEGCok2
1PhwsxK3fUHFWG2MGVmPMFdBT481b9cl4mRK2vioKjfbDgW5PNEkm2+St5d9knmPiRu/2sZ0ddM7
2J7zYVgOxTkKka+9rvrU99C/k9ucHGNYgZv8F+3MY1DG3amHchFzdk3njqcy67mDYeUKu7ugvNkM
Tvk+OOZfKAJ5hDMD72lJVaAhbfbkLYVyIf4VTV0k/6a295+qmj+mtr5Gy3gZTaYqNiUnyBsbtl79
l8fY31qnJfdG2SDn62Pq8S2P7l+OJAUAnpyIzN450cSHtqRYfSoGRT2AP48Ku7yRPUW9B7WQobVJ
NYqXqAtabX4vnoOseeVdJTKQqMBcXoZRnMqlXpBX0XiEP3Wxx2PrDcWhwEEsTW5NAkZ2mbPu8ro6
UfX4rOIYssn5iqfkTzR6X0Ws57B03DO+l2AcRhpCy/5j1oXYuGhPoEXt3VjgdQQInwdirGwVmnzA
mwY5w6YGveACPJhgTpWyHsaSAg+r/Jv4E6xly+i9hq5dnHN3eUk9n2DXdOEZjd5G0zhJKnW2Gg5r
Tpdp5+UKc3BH9pkpXuGv/hkIir3CiomhRl1u3yP+ScrtyGsD1RxL5sS82Sq/4EdJQKJSFb0i8kPt
UUdxIHXyZ1nFFrLqXOEY3yIqHLZ5wlIaFeoSUbmYlsaITAH8oXTdc9E1VeCWxkT1HAdlLl2xjaGs
Xlyrs4PYmBSiV20w5Ba0/NBivDN9AsG9LvoyHf/myPUypsZLOVYMTvqWpfrWLQT45LOFiEyIjVEl
0GZ3NVllvcSwm23p/euSNhhiYqKSpfqn1vSpt5sPCTofS3m22N9g94tnT/mwyBnNWOUfXcs3gj1y
HjEVzp7zBAP26DfWc7maB94F7ANLtpOT3CEBPurR/GUiuUZecYKW+lujMjCmJT6n2UzNvVd4O4Tp
Ipi6wQ6WjkyyyHw2/YmqKyZDwh1Szm2UgEVeAp2X7ZVEj2PZ+KTwOU4oZhC7Oi9cWrzvrE2k/02y
RcyhMgJM7ZrbhR0KsNKcoZ3NfHmcm+ggcuMtIUp5W/EoUgrwIsbmSqbwLe56jvcJ7+IsL2m1vBlp
TguHJQA4+27aTiPYQ5SuR9eYd3GpXo22QYRu3aXDAKwmFYeq856Wnlc6szRgOkNs3YZiBPZIk2Ij
vPSS+6CiHBfTflVMSNl9Jc3BdcMpV8DZNQOeaiviXs0fFwIgNE3nRXnWozvzRyCdfNfgERPfMHqx
p2SOf3KXW08JgjA5Lg8LJSX7fpF7ZxiKwOhJslQVApgE9lbo0GjGOBzs7HFa/Y9+EPvI6ZGUxdhI
0DTMmRF2bnusMnH0EHBtRMsbUkjbObdzWgT+og+EtJNBO8A6JCWMeRttmjhiWroLj/WYhghZ6juX
j6rOGfSRNrbpdWXgDFJghc8aSqSr9W/tt+hM+9Y4+OqfL511A1PmhFJbL4koH7LEfpNifVSxeBM5
6vaK4vGd11l0jFf5XVPy7jl9yVpCNGjpsVk3hnQ2rp4J40o48QaCpFUlqo03m9xOdfVdyiniLU4B
0TpsO4yMmxahzLmKmAJ5JT7VMr444/KkWjS7pZ/cJGLQDX6BxwqpyLYt9Ks1p23QpXYWtCK+2Ent
7/p7Mk5blkON28YKXeDCwVObtO4KZNa0z/IBiVKD6rjVLjZX8ykR4s8am5feXvRNppG1E/PqoQju
/qsTbe78sUBPWLnPQDv3s0r/jqV1aXG2bPsaUY4ZqzGI0LztSkbfhiQiw00O2ICuMbxQ67m0kXLz
+9UP89WbW1qklfbiq3FSB8gKDRY7/Ke5TkcALhAAsBQkGjTeteNwjaPEBekDzlgi6+YDXqFV3cDT
X90GTVWXRjyZkwkzMfQHc1EnkiFfeO1ulu/8dQAbFmltKVE6ZbhJbtac7dWKQJjvzqf2Oxmcl6pp
D0O1nmI0+QWFVSvZCdmSnIpuPrXaPnGxH9ssf16YgC0xhE21Ukoqm2M+Lyc1lO/C5ieq4jEYZ9kh
WY12MdbpQLpuoAYdRpZER5DkB8OIbnnmPuV3MUqj2ovGc4GSEpDKnQLy9FEJtuWPHHGueIN68RxQ
GUGpIx9pP21iCxh3wEHeuGFslN1GephvHWwh5ewhWRVMXA3xtdVxRb7cdtG0Ka303Sj0V5qap8ZH
QuqiaJzs/DxO9pFDEQwok2hZy5uZum+V8gxUR3ESoCG5zBHy0Txjd12flhURzJDu0yq+1aR8AGmk
G0PIPxJMA6jc/+2XPIzz+sU1sr1BL2RYo7A69nP/uJjJjrNUb2znfkQP80/CF1E6Gbos96KIX9gY
2gm6NodQSnoQK7Hg4kkfHJ3sSdR6rAkvsVR2X93q6+TZuw5jSgID167Lp5V4AsJr/K1zPj6mVMAI
t3wrGnlSY/6FSOLgp/6TVUVAZB3bjW8jjEF8NhfEUlfmdurXI4qCJ8/Pf+XMiSHd6SNuUvogE4lK
CieNmmcOpYjrld5TXlG99cz0edTxf61TBmvUn/mlONNKimv4OCIL0NvNX7ohoyQxnV5de6Y4Ykyn
sDX970Z+O6PgB0jMLVjcbaYzFdXkaWhQHbXeMXKTJ/D2jziNd8rsDxMfQ22qz1jkSFTKzzFeCriy
eWdV/d4u+Du5ikxvEb3MpfEuJveUl1UHwRa9yjza8vycbN9EGYD7rAI57+/pN8SPfEz29IlC4GAm
67BTC0UlunssQfH5PhD/DPpiYoQY6vrF8HKiaDzE/YBSnDH71EANJGvxLLiTUccdkaq/IDX8AX81
QSOYbqFPzouXPKcq2bG1BUZhoBdHqRShxY97sHpiSvgUED+XFfpMN8VRBwdmGOAZQiprk7Sdiy52
Oo9kgMHyo6So0dryn/zDBMaNMHZfVQb5P+5mkca4xYm1ZT9Lw0roPFh6hIxTlPfcCjnSgqY/tUvz
w/9/n+fssa3ZJNF0BaU5RxvwErJ9+NKnhiCfwYwRjLsPYHAH0lRCmXa8V+higLoT3zjaA2nWCM2e
vKTfoQA8ZchZo0Q3PDPLiRsenl/94+VRgYdaYuOvLuBVb4dGkv7wQXCGZhiEpqp8Yl23NmDPwcCB
a2nnJRndwBfeoVL9ObGJvB3Lq+XZYZVyyXTOnyqnq8DIlkdIzmOvjO8sip8Y9jJU5X24UvtrxLG1
L9thr+YyOxqIxGusoSO3wotLBfnGn3poj4x3AFtiGYx98hnNC6CHPZHCPz1bOcnzI5hHEkUnIL7P
tiFUaI08cSzn4d5DmjGViudhKd9iQWeG4b+w64VGJl5Qx7zUJmuOUdC65ze1fdCdDEVpvWAl++mw
jwzWeKgzCCN3lZtJlAheC/LoF/0o6vbouDajV1Xi0ijXs6tttiwURVu/Ga5Orm8qm+G57a95GUFE
Y0TXbJ3GXD634EYwpOqNOoFLCa5gkH9UVsWxjWP4TC7wuiARKpIbq+AwGgSC0caeusBEcGBGS7+J
cvNRtR4gslWgthsj9rVxu+KsZRcBbu0m6wchY6ja6Gvpq3+ru2xFp8+RjN8ywlWasXiIUESNFDs3
A3sC1/6HVXo8sdL66ETL9wsIjh9qgzUn6EsOPAwAGFhmygdErXfp1Cw09ibHxe95aqpsZ6x6N9cY
vMW0bnPfeTEW0BLq7NeNjHorGDwjDvMqvS5dsxPGCuVS/kuS8ZDq/ALEeSpi/2OV1oNq69DX/XHy
hnHTxeUOyQE/kzttZif5UUKbezGA/6Io1BCyfZm9jh0vkBEhGXOGp6YjAEsaPHHRg3LTo9Iws2xh
QzHvm0Z9z7U61OidLVOTBtS/a50c2pXRqmrNULR49iybfbfOrE/CPG8+6rEm8W5LxtPcmnofq3oO
a6wOqYAzGllrRZl8IMD6baYGM7ubWZCj68anQQhGD0lHisq019x+tYNsNp8c9J/J3cHb468BN1oj
lzPEif+trfFgWflZFM4WqhG3FNgt/inWoiI/Eqz1yOh7ajK5I7bl6HjoBSA5jkmrnpeaQ3B14qCU
+tExWNTaAddr19sXWSA3sbEpa0TlQzOQcG9vsAKRcQ3FnzcTyrDsbckQHLoukz4bPylw49afmsc0
Q23Sx33HTtU+mlN9Bds6Gn2GUHpe78ZJzE7UYHgZTiC7Y7ZqnVNe2IFiTug94HLLfy8qaqN5LKha
So12ZxnqhBHooY+q12Iy/V3dIFK/+5+W4bma7L1pqrCRxZPU4s2ZJcJc6Fl0POpY+R0bZeqdKqPH
VyUvmV8wpSGQ9jt7V3uetdN3CWvSPOG6e/cqii4N+xvHCcKa/quelh8jBr9LqupEpcNdrGzvC1Xh
yXHvzcZVPKA6NwijMtJD2jhfDUAxSPKPcBZqZdrfcUA7EQvwLZo7idvqknNXNGj1G3GOpvbcN3S0
+BmrW/x3iLJQGuXRTJJ/Swwou2SPi3DW7aT7lwYdclZ6H6ylNKRn/3nwz4654hIpt7Iwn/NUfZOR
yra/OAg/ijNqVVgN98SAabFViA+Ld0jzc27muPgQA+4R5S2XNtIoTZrd2Nqh0sZtdZKjpMNg1IRD
DqL9ryV/b3Hdv1WJDLmGN8PfhPA2ZtKde3mlYA61Rfw5mRiMxownLHW971o1jxPsW5rZyIla+c+z
ge8a2TBbsDrABiALTA+ukeutbftHT7ZsyctTM0UkoQP4xGn5O4hkK300BaPDEl4wXXoR2rcx3SVY
dLeGmTEL1D0FH6W4xlYeJtip2P6cQAuuRURuKe4NhyrYeECziFWxjqhDaVkWuDIBOySmuyzFiB3j
qYJ5kcfI7sXW096fImXs4eD6EQPmqaLHD58/A66CLw3PRmOf5Dw8ulI8VnRcGYl5U7kVNo48AROe
JrbYbQLmvNV2ctXucOnL6duG9ZHAWAhp7bCTzlUK7s6oviUzDMagq+fISD9wkYYzTxKGFPi+Ac8a
nSI727C+79VeiSkYme/cojD3dWEg3/NwOHWd2rqFR4dqmV01xunOmR4dsku0Nt9l2tBl5zzLew1p
X6ZQDoC0bl2/jUnUbWalCwZIPC+dYz8uUxMuE4xpLRrYSTbyWmE7jvNQYxyrYvRbmfsxJGIXy+mi
Kr7VManvtRJFiwmlOcyeRsY4IEzqRg4MO2IOr/eGbM8RcBs2znFTdsm+tKSx6avmy+nkzjXinVci
fZk8vrKaoLqpw6Gcrgd3iHB60gzOn4KDS2Uq9A1wbKo5NsTBHRArbIXTBpWT42aml63PXXuDs+PS
Lsu/xnc/WSlK9Aj9r1iYDcYcezd6pWzp7p5lvW4xVwVgJ1vklbimC+R8Zu/ulM5/AGG3jR1xCjfy
2e2YlkefQFqb+FXHHA+eKE6J4U+AhXQlJz6fof3NnHXIpuJnLYzHSjeCjRbZwH3ymuP8bJswaK0+
GCOP4KjwK/UMVi6y800uzO2Khfd+07kgAfNnlo9E7Xo1lgjJw1wkx9UgV9UH/0xqa1/Z3U2Kaa/6
as9S/d7F/bn2UMPlmfVmtDYS/5omGUXxk+u+j1xK5FqejLoIGWwOhI69gPkc26a+wiPtozZ+xbSK
l7aBzEQ4Q08dluPFu1VjdmwlGrYkzx/sMnI2vmZujGIUVquDjcYxH+pYMa6OJx+ph0BwDcfUb5qx
e5/cdr9EVIJp+VwTidAO7W9WLBdDG11YjrRtYh2bM0uGZm9/dl4V4h4lMiBdmG+T6Ch98xUB3Xz/
S/0tjfI9691DaTFLE3K2X3yV76ykwI/c62GHnDzBiou+Vo2YGnTOP8bVQkouCMUAqETp6PcfaC5S
TOXkWCDHUKn5FAmFZ56u72i9GxMM9taKR623/vYt2JIjefDW+zvh0Bre9iuQHvezIaM/y0hlnrK4
NltVorYkZZ0mvfgqKEncpmn7VN7tcQO+SgkVwD2Et6WhUMjujJNKUGR4pvlqVKQUqIR2l/4wTvVP
Bym6qZfpbKQ1PhO7POPh/5COgs7uiz3JMhO1LGBPU7RrCzsPmC//Wpw2yCPiHFB3WsN72/wxq+f8
WPUmJv5oGD/SCdmSV99fSitDmrNYdGBANYxMF6ppDumydNvVh77yTEoYpL0bvORKtWGwav/NXazn
0WsnzJD2n1It3R2BPbc9ZKHuPtvVe0+60dgsnb9J1PCRWzij+h5hICkdhROFxBrcoLa3VdsgOekJ
x9fx9yQW7BhW85GyO9O7FPM7F8dkYUdpGWXBdfy3Nkv+OQLBb8eFrVjj8tZ6Ze64EQ76IUX7PM+j
E1aL+2JYpKtUs95WKwOQ7JcvZRj7POZIKTFlEoDZvxJ+6uAJVx9NF+3FZM8vmShf+fXPLj6x2knC
McVEwNHmN2vMhDx9FoM6DStEHMr2o2s1D/83+5vmeM7F/JsN4rTECF/r6pdeAUErkPVcxzMvbBEQ
t9VvEecGuJFsVM72UU+KTSZFS9E7P22G+UHPy7+6rdFfWNyvnZ++WkMEvJXEb2h/r9Hg/Getzq/I
vbc6oWYSWVLBcGoOiOHYypuMgz6dfpoOYsXo2T2KLtsphY0GS+u+LIubhhZqZPZi5utv1MhLmePo
lWUgK/nFavbrCXGR0ttKN/uIOsQlXvFTgmTfHeXv2iBdZa3ct4wdZMU45K0r89eEAXNunx1bn1x/
vgl01O3owoouaLyTk+cuOzmLCQiQcBSjJOega9w3U8hAZeluKZyH0lJ/inH4sJxJBYtlfQt0LQKU
lmu5eYxxsuhp/dTOEOgZw9cikK84Ro8FZQIEAs9K8j6M78fjzB8+ueUhLu46wKxEdKO7F9tiz6hq
eWrTAkKqkL+p62J8TSw7GAv8C7lGeQ5gAOODIj/GeFWxy6Y2mkpU75s2b8HOxRM2n1Aid0HCfhra
tgp6d8K42TtXY1EbFKWfU6fx97JT9XX/CVD+6c/JeZFVunMVN4KlhmDubLyz+qrSR9GkNzoNn2xc
MNmKOBGpuJidh1qsBwe/IqbUc29MaDcILcmQagDV9/OX0y+vY5Y8qSYJM18eh3b841fjtasUmxQG
4kYdCos5QrmtsZszaKAmO7qi/mpW87lo7H+ark7Qmh8fJdfsgLyhHfjtRNSxw0QSEQw+O7a0f33q
XSgZKqC32psbN+eEtALfmI9CpvnGq2ARlQDkjzXVowVG3Y77cvD42BJkloPJNelo5LU5qVDai5DH
TygdyevY1yAIBGQUG5RwOSd49Maj2W2lR/lLgYmL6KELk91Oc0P0Wl1bt76UJEuEEDADJo+WmJnW
Z2vu++ta2CfDaT+WBAEMcgZE4fkxXxNiY6wv2bCEEoq/a6v0IyvYPZKs/wLm/qIMg1G9ejOse+aP
ex0d87dBsm4CA4a6Kfe9O0OSJU+Wz/YWI++eE49uqPUNkdB/41IHGmVIH3u/Ru1ehng41hVA5mQc
hxWfSm+Qui54LtyqszeV4lJvSBLZuP/j7Dx2G9e2rvtEBJi52VWgKFuyZDm7Q7hsF3POfPpvsFp1
9ZesH6dzgetTECVyc4e15hwzjZGiZOLOCtpHzUv2gxyeZJ/44tZytFD+IBfASQDcrBtv+ozl2DVb
Tj9GBCDDUMKDHWVruWkerEJy7LwHcFB/KxZm9MC2QMhX6W+FxTQwKHUopY6n0HKn1nhKAIkYPWEn
iuR6nX6DlcThXV7JUf5hUtZKFeqA9D/emhIs1qhkHSg/48kCfNU0CO2xh7wYbfYrUHNoJVH+XmoN
1qGwZBqoUsrhxfSVD/KjhCOs4Tu6tC1mSZFxSNtgXKm4h2WC7e6miLivNn4OA4H3xC9PUkvFK2Ib
4TflqUpQKdrFl6lphxgsSIyggZE1baYuv0WSDGjIoieH6oVwAB9WT7Q1kqBblmUcw2MKtnYUDLy0
pX8z1Dm9jbZ9anXjxUypYkVs8VvZxoZt+TF9nviLvfnGLFn01LJ/tMM6oZEhv7LL1RhiyZJ/tsQo
w7l8QFNR+QzwFkrUwqsprVj4jxdmFrJxi24qz1oHuY7QPJAQ9xv3bZD+SiqkM9QRT5LnY2nUkF35
pU/toCS+gJgoAhTS8kZDy3kD+gckU8QOWuKYuo6rbtNSX8mVEpVmgGR3ot/dl+0jEtRbS0JARqD8
sxzgKKaKbgwCCQ2V29iLkxU7eUrRKZoxcyosJC3YseoBQf8wOCPFfCha2hYBy0OPoSzswXpEU7Yz
NfVJ7hEataL+6ircPUNxUIz+VcmaJx3nl1VZS5qhh9yQ36x2dANT3iS+ghlEeSUCz1WT/GAqwz4i
9ypOks9+ioNd2sc+g116btUWl2+PB296sKTCTZJW5Y4hgMWj8t3oFj2J5nGgw1ZEoK8tDpNm+ubZ
iDzLIH2PEeUvCku81ql6kzHZcQbgEevpix6i/hM+065QtCfEhbtIb6hQ9gSBMwLDTQVqT8MeJ7oi
3Q22Va0FElegDKtRDvZFBpBBWJwTlbDc4WXbRDlSzd62nmQxHHvJfrF68130Zej0Ybc1aWHpcbEp
jOiVviALRVqcpjw/aiL+snye7lRhMLWzXavalBywBzRRAeIlYwcfKMCAkqJH8pJuzDR5tIYJL7Gu
LUgg2zaj8qvp/TstpHNV53rDC8jrQGrVoqu8E6IJFwyG2yEq6fvsNsUssZDNSV7GRFf2CdxQayo+
O03eCptAq155nqpmb5rs4PU0nRAZ2F/CBuqeY8+TzWI5BdGDbSRHdZilRTZ7UZLKsk5xlSkjtqiN
D3KTnACeo5QON2B3MQSNj7in+NecqjhlvNrJ+D7OTUQtfdKkiFw0qdyEdNFTBcP4yKuBwJEdTiuj
i9dR4Krzdauatz5Al8TYlVpxw9l5ze1ysskHTCJhhArELPawisOA5Wrh0QtYxlRQ4kA7gi16YjP3
3GvyL1maT20dYUNJFD3HKeqHbmRKjh5wiR86qEf7ugX4MCSc4CkfDVSFzb2uZ9/CSD9KHbCCCl12
mMwTm3KxFmN+KHsEUpI5rmwDL3nXKL9wZB7Chg14B6d+kQ82/z2icV/1d6Rz2lQYUNomBuLRUvwa
Sg8lSmRwcI8Ginbi3dOzbc65vZDCgzHYd/4gnKSQf9lNeC/P6uJerIpp7lxbChKyUn1IrWQ96eJ2
QuEtMWtMmbynAuaq+vDRg0qQx2jXBfa7GQukL919Tu4jRbq8WZHmeNB1aAT13NilfYCnJHQlnDO0
mA+j6qMKM+pTTCkZ67C/Kxv/KZ1q9Y7QVDSZg1ztw6m8k6Kscmz6fgKL4GFUzHt22ayHzLRZTIMt
kVUOWh5Gh9F7w7CYbzu17BYKe4WnsrAOg5/SZC7auxTXH7PG9NwEobVSyGxCLWP9TnS0j9LwBRbP
SVPrMctDJryu3wnm/joK+lWtUEsVWvtGs3Hp5aAUFKq87InKHsU7+vtNVRQrrwnXIoXcMaJ30Zn7
iL6FfjWvN5668kFO2Ia0bRTs9FRBdkms7yzjDU8/sJNcw30QbWqVMFi/fjf86aglieuP4d2YWntK
gU6QfslFRnd0OPI2PFRB5yh5dG/Thk41/0Yx/W3X4/WbOCpxktB2WJbuBtoQK2lQEd6U6aPeJ48a
1S0RSh+xSh5XaerHyR9PZoNluU1EtK9D+qVtjC0YvV3paacmmSCqdVKxTBQEmqJp79OYJ9dpFNAN
pb8XOQU33aqKhyrRI2fsgdsk1W2vp5schzjTxXgr2T4F5ppNgNctKxOvUrykpEJ/UkXIJtSbZtS9
9SQjnmoHMqg1XCC4RU+BnJw6zz7lhrVMoKxlVf4t03VYVCRr9F3ob+ijIs4u7itc0B0QRabA4Jhw
vF3EdfgkS8ycHHxmOacb6MG+EzNV21Z3Y8W3mXBpyonn1EO59zu81IMA3JYMd7bBu0PVc4EQdtPa
/T5P+2WgCV5O5jlVlb7MSkFjCmF20vc0xe8BCd1mZBKanMXyFMMmXY4aiVwpRa7qM+sZQt+mjbUU
gQ+dxpqYE5GGSPEmaspnw0w6vDkCL6pxGIQvL9BEnby0JeyiP/JLNmOBenAqNXCaJApQ4QmZKxU6
MthZ6GmQlOuMEBZ6dMORLZMVY5YbVeHLmjXRkGhfTY1zWV8eWAnv9UDeSFOYo5CMT709qauaHQs6
jV0J+scOYRySOdwbwa4sKXmWdocsCleCIh4lYP1Y1eESsOZjrBL3VVIfw8DKQSH2b4zIpzFoXL2v
b+f1fpjalyJqH1OmlqpunjuPXmU7jv4aZQLGGkN5kQB0LanfSDToats1S760biLcQ9YYUl+2bWKP
g2LY0vscGFr4n9hgbrTEptSpfgrNegImepQlhGXq6Boifdey+oYpacNxdyOG7LFhhLZK91GH3dqK
zWdIOG/ZXAVUo3DX13NJNu6BMcCZszj4F1pxh/LrC+Yk1xoRcNbl+B6p3jasolffzr8TaXovDQyK
BuN+ZcrRr2Te1DQpun6pEuTn+MixhS0oGaVzizJOiUW1bqOk23FbnyXaTJ5i4eMRCrCPeVIJcd6V
d5pvPKu54eAyuvH10slUeT2a046mIWazyLFR+U6gvmKdEl6ghKSTT45SiRHQZ0CRWsCkU9dT0j8P
ESbrut1YtnnsDeM2bwZkYqIif7uGgUgxoWcvjJlc3Uvo6JZVNq2RLtyPlrGlNP3eF6hIfH8zKzY4
AtJCJ2JVSvbFZD5UhkxXyAJA1yZHT1cek87cj4VJZV1+tobq92T294UyvqMod3pD3RVt7wYUxjyD
PmwRVTfEyL1quGMVj2UNDTslouokNf4eHVS8GtDpegoS2tQ6KhQwxwT6EbXtwxj6awlv4NTK+7l+
FFnVCT361u5Tepvk8NgtLwOuUjBfItyTWopEp9wPkbWnSpgvYUt+x354KNhfsRd448DG63KITeCh
fri242hHwZ+CD1zcoSfTa9SPil3BfND0B+xvJ0tJ2cNlbq2WN1HUP0yYTpZtrA+o0eL7uKi2pYVI
FcTMXvgKOlgTLXREw56v82lM2UOWkzjcjRwyxmrbIaUGsmctDD/EDWZLyiKO4y+QEODw7PKrEtJx
7KwHuwEDHCh0/yqsMJOIQW4AEoqrx1azNhoECVBijlDn6cVSlHVoUSNofIAJQBY06Ce4DRAjtx3x
z0Loy6i3AZziNUuAP8MkWGoRqEEv9A/C8GxHSrJXSmQ77JwHnxbhYJVLFIOoAX12a4kVomNGy7jO
CK49gXy9CdCjaR5WndoHJ5oJGxZ6qqMiHlzepxeUSuOK3uGvsRKHuhanSeUMqzc4dLTAMRMoQ/mw
K3HoFhNK1M6rULkrGtyPKjn2FplhXsjONAiQXuLR6GH90fBTj7pZvil0JMDAsTlosLAUiDLDqHyu
NJtjhlKgBPaPvuzR+Z2i18zI39PWwx1J3yPotoXV8fMz/4OH8pEZ44edBnQO1UOY9ZxqcVDAqccR
0XzGE6dhqz4WExK4nOZ6LqwXZbJ1N5LxZI7yp2pBWdTl0F7BCBUreJROXjVYWyaOUV4SGNRlswd8
BxyJ4vR3Z5ls+ecjGYPHxoavPw9dqDhtpOOHt/OvsUSfW8fByup9NO/iRlHtm0zCapbYe7qDB0OD
jDXRQlDrYhf66dLCSLK19O7W8vyO3hWFFNsw9TVQU0zp2mM2oUeypKMyhbRW7VPVi5c6Cyi9UCAq
gI0UlJNtqdbZS1mupfX72jaZ/zL85sR60boLTl0pm64vy+CiMNhkI/LuYmuAFbzty+63LhBkMs1A
euxnT0AxPIaop+0meNc5cawABIy3eRx6C5lSMGRXpL1MQbHkrQcZ1nQcsHUYU5CMZZmg+fHbVaGZ
02KoNOlutJJfvmy9hqloV8Zk/0pRFOI3vzPrYq1ZOGwoo9sSA1tAHvQqqtTBWg8s6go5y4b83oXa
RsDgUgOjWicCYFnk2bfUgdZ1Lr8ChtoagIfzbHKKFPNd1wmiN9ptX8NjNLB1jyN7AMlTt40U3GhD
smpHwKOBbqzBWlGPshAGNO/NkOOYlRL+SIR3y+HPl9tx2Q7BjaKzV5fValN3xrfiY+RGZB5Qqm36
av4ObioruGrye1OR9nHKOmtBcDLbYwZSpA1yOFQROtDEPOWwoBp4TTOgu2xokmRFA+az2tbUzoMK
+IgqVkrk7Rir27AhgyqkALLQZYnFhCKhOcrvMibMpVDHYCH5dbiSveB2gqgNB4ct2xDt9CLKlh6F
Hy2nuN5WAqyu+ZyO2aa07BfYit/tKDlD2NznafeoNNoNXqhngGcfkcIpLkaxFccG80iJK89m7UHm
cee1HlGcVYVAXDtYAHyTXG+XpRifKiQLtTdrvrqDpw1sEvzZWQ0KI2nSbd8VboGtH10I3TG/fgtE
+pCAEUkT7dbEcLYosDhI8ngLh+GhaAtSX2P93gqSjSembRirjwieZuSU9YuAjffAZ488ZOh+64aV
LFM3Wj+sCx+zTkV0l1poHFvDjyIBV16L7tinCsSLhNe9jI+NQpdeKdX3ISrvyTf7prxaLzmOuVGl
UQKm+Rva4UtVJSfUI9t6gC5J3TSbClYlSQOkkA+nXI0eha6s29psKFs3d1JjnGwNk7TAbKlWXUon
K3gy8uCO7SpV30q85FSOV9hjUVAOj0qIhJzapK0VJfI9arMjW2mlT5b+LK4SebNP2/LF6DjoZnS2
VSbx1PpWBxu9v24fhCScxix/TYnGeQk5dmc5ej1te3p5yTg6QW7e9Fq5ClR7ydl0bRdjvjSnmNOQ
On4oNWs4EoB1NJuD7AmdndwU72ERpLQZiz3c2oAzLtbnoZPYadhfudR9ZoP52iAEW9ZG7cCY/a1b
2U0t4rXqFzn2heGrCHps9Bi16VnuUHrdJpZ+K8fBN3qlXZFFR6sGD1g0xgKLpou3J0e1SgILfsab
sU1XfqbgIfVmX+eKs9mzrHGACjK8bpH1yy+7t94P1lmNRJ2wdLp0LsTfqoW/TKBlllgzutpw4jbc
InRm5p/csbBP48zRQtuJQJuTezIh1a+G4d336PI1k370Rl4V9vWfHO/hMOOgTcPQKTKBxHrMFlKd
HKX5UCzZs14mT1bYA17iPD4omCcWfsNx0VcrtgLC/22BGESyqJIWB99jSu49dseaEA9GTyqQIX/h
Wls0WrFLqUNmzEgqqhCDGlBQREsUTWzXpV7ClVGAjcbGbrcbuxv3YRBuAEBYC1LUj77ECcqcSpYz
Rr80GS5y+/s+Sl/T0ccjj39+WZuGU4zeTRjL0Yr/QxW2LaDSM8N72Sy1MCCJhW22YWmMmc8HlcWf
GMxcckfm8wLqne9VN4bXrnspWneVup08HNEaVekhNz9az7+Np7ZzSDC81SXkNgpcLw7/z0MFmi4G
ApGMKCQCL71VSu8jKu1wUaNc8zv9ODQDy5qOljOQn9qhfct81UGVjDzTkheDgjwDy+8Hu8bGkbyA
51K4Zq2HjhJX71Ifr3oN6j0OzBWNZISkdGJrs1vXY/E6hi38blN5zBv20632O8q0b9gtD7TAgVkK
paSSges/tuibQhpxU1MFgdw/qlEE3sl4KcIKx0LKdA4T5MaeBuQcIkicKEJmSysVmn8MucqzgWdo
+8kqHj1PRhijmrh2aZ4tqLpts8B/TIS9VTXrNKa8hUkeH5PGfxjagfAXLKlWKj361kQfLWaHSssh
8h/UDhNqGEx09oZPMFUSp8asXNLTRjsQFE5cq++zobq1zbmz2691r/hEA0w4ARzbsrZfajgjg9zO
4OTeTbB6QL6kh8UumHIL+pNcPkx29VYn6K48WX5PUw4KzUChOFGORWG7hddQKTGV78o2aVuO3IqI
3Ry+sF+Vrr/AagcjXHvG0hTVK11p6r8GXrY6jZ8pTphMMMNDUmIXJGYHH0yZPsTISOhSIcHlOC7T
hViHOU02S4R4UaOiWymgFh2bsW74JR6acnJGehQrwZq9rNtAuxmb8BGdxXOg1zvKIZytzfFINeeO
TYCPU7a8q5E+I+wxPuII2mPVQQL35F1d2586hT03LeGayOpAhZmaP8J/ssvlCl5j0q+CjoU1N/WP
yC+pl4X44aURCfIUAKWxbWS8VFlDBWRdbe81y0pgkJkvdtcAMDHlV2b8lZ3Vn2k9mmu5oAId0UUA
ZHLCGFYsGoWDFurXGTQZfAH5RfojIXmopH7XDLr47AzzLTDp85sDrpmqksDtKWwzJ3ao5Wsm+3fs
Fent9/p9nLA57r3oIa3tPxKTV6GSxWv5oztjaCKvfxtNBJp0Hgj7gN7blQ4A5+e+LZ+y0rjt4eir
8vBRyxPaC/ZtCAU/G4NvU0j6Lk1TzGX1qenCX52OZgfiZgM8iINUorboyin1B0F8kygpG6YmuKm6
WfWE9YDFmQO7TFErOo5j/FnhAP856+ZC2pl6lqEkSmySPVJT1+S9MH5j+l/ULOje9Pzz51+K0jlL
TYqaSG61+W3uOvz6ffdcYov/+aMv5SSpZzlJuPITHPPxHDSE/HudOP4e2dMNPVUXffntz1e5cIOU
OXzqrwybMg1F7xmEAKsTB0yRKbeapYPNBBTKierna1zI4/qTAvnXNdpiAsc7hViMwi9CXPvCraLk
SpjRHM36jwwe5SwmKUjqbmoYaBvUCxuDvXYUoQlQnYTUERAtKO+vXEi5kPuknKUmcVLTRpns1o35
5N9Nq3pRf9t39Zv0NDrySnaVZvXf7tZ8F/+6W0Ew6uBzYHeULOKWTtoHi4a3/fnD/3zbf92veSD/
9ekNkq8SrJK0Ee9IPvFVEMXozLVYJVmxk0JQYWxMp9gAM7Wu3blLz2i+o39dM660ho4UgS+Ng9th
g0x9Hs8UpZec9tLX6QYrkr1hSpszp68FT114M/+8VX9dtAnstvJ7EbjZKwUTb1M4ECmW1pNerYel
ssxXEtiFK7PMpWudzQJaX7Cq+4NHHeZgBh9QsX5+Wpdu3NkM0LJuelXKjfMKYFzeURZHA6x/Jb3U
oCDU+5+vcuHby2dTgOj8WK4Hop7VzLhJs3AzAaf/+aMv/AB5/vtfD6EFQwh0IUfTZ4pjXuVvGbVg
3zgOfvNWiVf0aFeewKXJUj6bB3DhhwYCc28TP/frOVROWobsIXf4VFaji3rs5x+kzbf+H++PfDYL
YG9lffdbgLJTjjgzCH4ZwfDLy8bCEaWhLrsp/WjCokd9QzUoT9nxaXVkoDMbVhTz0X+ZEUjWzqR3
2oCCBl23jvUoxptM+z5J+lcdrAeNZHndJcrHDOO9h5E6b9aBK2s90lKEeNCsKZKZypXHdOHuCfts
AEfqmHnqjMlNtgTOvQdOjINqAWv/T246xfGf796/FwIEn/87HKo8003Fw5ta5+YpLejH5NajMgrn
54+/NJDPZk5dHnRcs8xtSql8GTirgjC/ksp64Q6h4/3fr56aVGXqhihQ1IXmDVbTm3yPGGOJU6A/
/H8kI89z4r/G1/z3v94YeAOJMpVMW95TuxY39QaFJOw9KDJLsaBDiOF38/PduviT1P+91BBHFRnf
2Ao5G4sNMZMbsYp31bO8qpb+yrvyxlxaN+WzsVWlwJuGkcuEzwAykkWwnEOlw2Uj/kQ+SlevdOnx
n40uLxloI0Vz7CdRCYth4P23//srcjZLIh2wYppnvgtHgnQWB3sdoRxr9HPrdIVN27qyQv/7V9Af
+t+nYiixlHRUkV3LcL3SrdPXnx+3ql765LMpcqQbM+NkSJnKtPsZg2gNgn5wUFKV8Ls9nAA3J91l
0Mi5gUIXTsmmLD3Xs0D113ingcncoXnPqL7BzOxL6u0hbbB2k+axE6vtpovHlRdX6MSI8wmDjSZ7
w25MdVRgWfTRovgluWgjJZw25Sk8grHOFlWbfHa2Rws0JVkHqiGSc7FXerwXoT6u/am6i7Rq01vj
qqxg+U/0lhaahJq6J1JEEeXLVLcfFhRrVRlu2wwjWojunjbrtIzieCNJ1s4Q3SmOQ5w3ya2sZ/f0
UhzJnyu5s9a4ol5f1a8SKsJC6IC5rVdFg2VrR5wIg76DTRcP90KiRVv6zX2Rtm9DqdFw8D3glBb3
ZayomDSqDjM/PsY5J7Qu0oAyNhgqQNchjSOyfYlHE8a4hWWR0vdDJdqjjoJXlbVHaSj2xAKtcYCv
g6KFzCHb77qNXlbPAdSOyeefYhKaJF/1lxLq50jOHzmDOvJsVNDHHU0xuGQVX1iL8M5UqvwZdlDf
VNvAX+NP2cpQY+p8+meX1qhnGpj1VRCuRn1C4qYrBDIiucFKcugaFX77gDO10Q749G5RAd72pMOV
pXXoQcR3EGu1OFsXaYXlLrxNGvvNMLs3qfFelLH9qDsJlkFEiTmJG7bioXyo7e4+q6f3Krb2oV+6
WtXdsqTt6il98pDEN03E+yPqeF0J2q1tmr8ajXXX6pjrYJHiPcqOYDPRVcbfVlH+7oi9H/EIqkRq
oBB8j00CtlB9fPoVxrJGwbM+wkZqKkjZQeC/xlEU44Sga5KnQ7GahnZdT/3MDWzfDENEqyCXHT2d
nuwk/ALcR3OdilMY3Sd4R7FKntJSPPVSuaX244FYbHDgkCLSyxaVtqkV4PYjVP+hRBkBddMygpK7
kwLpkEqUMXpw6jeY3V8jQfITESsRyo8JXa+vS45qpCdF8V8jbcAdbvC/i5EQNccY0Nhx+Jute/lb
XjZuEOQ3VkKgMaoM4n2CznbVOP9vO1hhn21r1ICCH6rOwJVJduChSfsA/cB/XPbP1uUmyCf2MwT+
eqZyMPVmn4NLiUR4bSH795op7LO1OTbtJp6IDHFhcZzk5zkJPFzSPzlqa6D262uRwhdWMuic/zs1
a6lN8lhZBm6lr1llHG/r7xproWz6FW6ce2mlvf08V1+aqc9WZqWVB9GH/CCVsI+y26EmWf/8yeqF
LZg4W8byhqprJHeRm6UU3fOo2SHsiQAs1msF6/tCH7THPPePum3RB6Bvo3YlnleYwUX+oJbNpvMU
l4rYSs5pZ3n5aZyi5xH8pJ9xntRrlP5F1n3rPXps2O67n7/2hRsizhZFuQzVygRb48rtqcpf8uHr
v33u2ZKoIKVM8rILXEWFX5rZCJz8K0WPS1/57I0CK5ogOm/46G45JN8JBfOfv/OlJ3j2NvmmSmmu
zzHZDMqBwMH7NDJ2eT5deZsuffz8e/7agBZsCsLSbgOUatG+qIi6lzpXFcWVw+aFAgSlx7PPN0NT
0xtsygkC2q2+Du+lZULfAn0eXL/nZtO72lZ9h2N5ZUN18Ypnb9OkRmVQiTQib9zEcrMwDt7GXEaO
tMxc5b4xHGJLN3q6yN3/9oDONrx+y3pXG4Hvzv13LaFH121EEKx+/vQL23Yhzra5mQVMf6CI4/LG
OuFtvDa39au5gM+x8VfTlRloHqX/7zFEWGfTRIKgGtMjcM2usVdShtu2x/9mHnQAJD//jgvjzDp7
pWtZGQprIgmlyPzlgMS/DJ6S+NfPHz5/zX99/bP3WhJeYuu6F7qk3u0x9DpZoIGqsfQvf0Qo5Sf2
OzBGbAr96ecLKvPD/dcVz153W6VvUCvUBTidS4hlg506RM917D+h1nueBghiEsRgp4LUM6AcxhJy
7dLzj/rXpc8mhESTdDZdjY+WHY5nkqrbMVVuwcO9tZnESauowHMhDkx083VqK2Xd65HLkZ9/C/5j
pZeYqgu8q15/bGrlyvT3p7j7r291No9kcaZIWVD7DFP/BBP3dY5jb37ho3XCY3fTrjhKbxPePO3a
e35pRJ3NLElTQPlNJ4kSkPU67Rx27yt7ae2VZb1jT7eUVtd2AsalW67yKP6aJI0ySvtMhs6iGMlb
ncdv+ZAsi7rAYt+8Iqt90HJtJUZt24baQxUCLFNqhx7xU6zRGobM+eobGVFWpcByotyPesGeOYa/
1AnhGJAX8JjAmiD/6nuq7A2FByJ2tDBa1LUmUMugBkgzc9tqzafRyo9tkDzOCaRpGLCrFeBblRr7
HopvkDNThY+6T+V3TY1c5g7oF7Gt407QPwppANMT7gI9/TU3j1pPv22UYCeRZ0KS2doq6jdNly3c
19JOEd0egfKVSfLSNGaczTBA2s0kI7+GklOzTVkEukX2THz6AmP+Sr32blx6Lc/mYh0eac+RN3CR
k+ff8PgYdXIVLTujohlNf205lnAC09qpaZPrwMbMavyvA/JsprbA7YwDDUbKXBQktLI9loA3tdg8
elAv/EjcWwZ277ynn/sdGN3aHvzNONlk4SZfthpcafFc2ImYZ3fay9ACaga7ybTu78o6fLFqe/3z
tHfhlTPPJvEooeOZwHF06Y1sNOQHoxaBw9IXP3+8eemrn83jKf5lwCRD7NZVNZLqVt6EQrghxQjY
qwdSQV5KH1tdq4GQVaVbWqmfQevPoQw1DPFEImnBU09z9G5CAPYg6yfDq6EEm9mecJNmTdrUnUpx
wtFb81Dp6GJoKofwDqanEP8HNf370Eu/PA2ueNix9mk2jdYJeIERRM4keQ7ReBliGSKEYMnbSlIA
ktYmFF+B73g6xqogCt7rvgZ/NVJYsNt7eQ6tpaVcT8aTIVXbzBePYS12IbqqvPDeuqZ5sYxJWw16
/ZIn0l7RbOIVsZ0kGrSvUA4/h96+8oJcWOeNsweYE5ZALSXxXbvAQP8SI5AKVI6X9vPPT1C58AT/
zKB/zZRFbmqjWdSRK546h3qOGyyhIqwJq8bHvwLe6FwrNF4Yi8bZChxDgq8QCHOyMZpbCYx+aRGt
xnn7yi+Zb8k/FjRjvu5fv8QrhjYbDcG2bjOu5/1jvKEC2Pc4IdG9kxhBNRiWjpPt9RbZ2k1yrSF4
6RbOf//rwqlvSpJoLd/tyToYszcNVcOV3zTPRP/6TWdLpkmOV6fFtMf1DfFDTrppnWFtLJtNfWWa
v/TdzxZKDMR13hkc/QODsLUaKOW1xq9y4bubZ887CyFpV5rsEwPXrYdSaJjKUQVb5DQQCVpjLvfq
aRNBD1QDceWGXRhj5tkYKD3LRA2G50MLbmUJMB++t1GSruyZLn362YPuNbzHMB4i1/PJ9kRko2O9
tLN2/fPTnuf7fzxs8+xhZx28JbUyaMYpobYN8aDBBgx6pHs6rBop2HsWWwWEnxH6pmT180UvDADz
bADI2RCok8wEE8nGG6j2nZleq1lpl+7X2eKeCH1MLDvlaaTkqhM4NInp0RTDHRhJIvFGzB7jy9Qg
Xxp0QLYBU/oqB0dqlsm9GOQDL/PHlBZvUZLs+9i6zYZqI6uh0+GhkEjHjNXK1Q0PYiLABFxFlAwB
jN5miqAUyVqBCYhsZrLyYh9crQbCS1XljT8CCPn55l2YcsyzDQT8BG+oEcW4oTl+sp0EFdA82hUV
Xjy1qwnFm5ZJm5+v9Ucx8Y/hYZzdTZJHoWf51ELGe/RM3Upftnu053fedjwON8gf7c3cfzLvurcr
V7ywOTPOfp43hlGmZH3gAqBayetk5W2bGyw7ju9cO4srF8aIfrb5yShIhXXbzSKaYTWtkhUhObNR
5MTd5FeuZ9WBdIyaKx37C8NdP1tPE5Ik5B4+Bu8YJWn1dxP/t02cfrYTkipSz1DI+645xOsRPVdu
ff/8GC595bN51E8kop8Ktsh6ifVKqh1Fia68/BfGrz4/lL9WLjhSRKd6XehWZXYrgn4ZBXgnYNI1
2q4ovrEs/vwTLh0m9Pm3/XWhzGaTMVhzV/5ZbND7u/ZS20j3f9rXTnRl8r/0a87nz3TykfJxESnT
llb1OOvzm2pj4sIsPI9AvSvFzksFK/1szvTjKvNyLWSizthlWrb/UCZKQYZOKJygCyqiJWF1m6Je
E2+z0eXoPdK7na4Ama1JN9VHdOx9SdyYJT9cucEXFlv9bHIw00rzh4JpHP/sLpOn29LPHCLajiZr
a6YVj6FV7gY0V0ArrrTcL5yx9bPZATR43he1DRTYIzWxMMjjspYgrYlfYBekfv38yy6Mfu1sfvCt
fkzDnCEaDOW2C7ByBVZTXpm/L41L7Ww6KGtZt8gElDbdq3lDNKOrnaR9v1JXlDlvr41LbR6A/5i5
tbO5obEFRS0T9HMP7gUVuk32ul7Oq+ChVtODSS7lGtjZydODR4wLyarv1FVW5zt4BPIqLOtjSVoW
LUJiv6Wo8fFvd97skox2mM/fdFDQyKwnuqo+KMhSbrctsRULGCzkhoOLX7aN6UbgiG9aLYMAK7R9
3mcSljIwKz8/pku7Pe1slvo/zs5kOU6l28JPRAQJmQlM6atKpV6y5Alh2RZ93/P0d6E70cm/KCI8
8UBxDlQm2e699vpm5Eo7uHNhNAD46TDG8XQY0CbdElh1CR14IelPcLcPUX5f9Qhx1P71N28NEGEN
Y5rekXmksT+DBNPm7/le2uryzkTF/bZPJYmjZCj149SPehSvPvRav9Ndl+cOFXfWMoIl1zDg2bXy
MHXnSoIzEETccGwhXbnzjrXn/3fUUXFnRU1RlinVWPjjANt9ovUWEAl/Y2U59HL2T51Pxe10kOtg
oUWf+lUf2UW6wJR2ZzH/2hou/Xxh0iSVFkTyQkq/A4JyMh5kCuchCUE8w5w1mAfPuLtrTeQi/bvw
AK7LKyinhaYgOnbFQVleJoJ8vAQi63ALgqqlRYXTaRnAc3dp+UKHF/hCWFRifj5M5xK1cgnF9Ghd
eDq68fKKddyEvby7zMlxrVxN1diCWfsEcWwCHIKSVR6bF7tG+er1cbyhXKNUmEFFCcJSkKSw9Dzo
D4ViG2/FnzDHXuzQzwZgpntqFfbyQ7uFMcDN7BKL51aTAT4EKZhd3WKuL07hpHZoR971n7QxSsXj
AbBtkLzD0tc39AWkOsDCOBi49yCNeH348/o7vhaIS995ndffjgbTgAKcsJAyOLXD7KAGwVCZnmDV
fbeCO5S6RjUJileaG6CNQfiBwSQCFaPhIalslgFqY8JasmkDS67qzAGGrIblyBWIUqLFDVGH3sWK
Sab8pAHcxIDiLZTQ49BosSg/RtmAmLz2sYzwA6xaVHdrNkKvOx/08sJEqXgcMaBubaIs9ZcGTuN/
OHh617tsY2ESjx+qzNJCgZm4n6UuqrJelj66hZXczrKxkSmh4lEiqRHertWq9EcLpazP/x91SO+r
o2Tv7YhbXSMcHaq4J42CymQUNOPeVj2hzvl612xckqh4XOAT+pxKUuEnfX8krfqznsBKMNLPCk60
QxjasKT8AJUWpuit26Nyj2vBc5vlL7yWX7tGvocoJTaTMNk5+W5MIfGA0fMEyMRZKX1tBCYHKEIP
F25mx0ZjgxB4y3i50/KNQaEKB8C2VJOwiybUJQb3BnkZukej3bkzfT3jwhT9WrG+TVFawhtShzDd
5/IDgCsWS7TTogVOq6S3kBU8wHzaHDDPVKCmCNA541OSPAftWzjeQZZnyfHglnrvq0vtpSgOlZbE
xZnIBEHIBwk5Cj+bAHwgqUJZOfyI4YDWjyhfj5m7Myg2hpsinCFzAAAa1KnD7OeAM3vlotwHMgiY
m1prUlYtXfh0BY97yaeN6wFVhENlRMMFfsFQzw6u6sK50wXa2pp8WHXCaQFKlBKWDm4CA8+dT7+x
0SviTrnonRHoJcaYZFhyAAcrafwDo7XFUmrAX3Y6Ubl8nFCE7QlQtCqiMRyTQNdxiB070iMAJJbi
dh4cvHdCDl9r2IWh9iWL+TbUeKhPcKhhJXqr9QAHvK0IeFkNXCHlAZ5Y40mSI5sWKPnNYEFSgzNa
TsAGw6JAaVA0WwSIYg7ymw4K921EoAELmBv0UDMxnJ8ZUFNdEryqdUJQ71Y/5nKoQkyVI60AlUy7
7vPj0kM2ngS/kVO406bRG2A5pIWL23TZWWPhbTlkdwn8YdqkQ6GZAhNk2ET925bxpQz91vpqWfK+
JfiSiepwPL4N9z7f1hQQNiOOxGMdVQ3sZDT47wbqr3lcHq+PjI2VRyzhIjpMNAGZKX0gzSEsrDwo
pD0FbhH/9nhhYesxIOD3jBV0LGWb0VOWeaEe/GOHCxvRMHCYm41y6aeIn2UjgL279Ugb3SIWbo05
XMZAZIQODeRiu12rcqM6xUF85RNf75qN6ysVC7do3hR6sJQZcviTjZOurb+H3mBJXuclL/VOZGtD
VkfFEq4yMypUa369ZXTW9cwA0OFZ9eDTYNIfLDzGP663Z2OQfi2o34b/xFNZD9W59EMwG0mcevo8
7Dx6a1H+ij9+ezYdU+QjAl76bdzC57prz0mSn3kDC2St+qjL4C80wLcVB+BV6Z+ITEBMG8y4gjSF
dCCfwfi1Xf5eb6e6sZbKwrAD4wxGzDk260BXQQKfxpe+x3INVLPbVc0ZRtW/ct7/WvoQBi+42zOY
jhJyq6lIO/RIdZZF6Wmz/hdmn7BQXyrYQdZPdZzcL1N7vyrGLQKWHDCeJ96jHCIrjzDIehxDw+mb
+oj2Qt76Jk3GTns2NqCv3OK3vjUmNhZKge9GMrdjP+MFEePwE5V/3vX+2hoX4uIFv2S4guP5jY7q
4UG50Vm9s3ite+SF/eZrZn376XC+lPjSYl1siz9K9ARjUuQKH2sQp0Ew3JmmWyuBsIINnWzIeRKU
PixsSAG9HhwfnOs9s7kCiCNJyRi0Rbg9jYibA0xz7hL4JUHz7EXZ4te5cZR0dtOCEjJIdymR3hot
e7r+7o2vLpalVZoyDXlclP5U6BbrJQhhs7s2BkIF5t7XX7Hx4cXytAyWEW1vGIYXK2eawOhmqna+
ydaPX8fDt+/eAsQoLxIW/oE/RsNtTxgOneDukJfrv5x8BfcujCyxEA2dU+QsHzHHhwI0YwZTu1qL
S1PG3ceExuVEy/wNziL3WJRWQ4fCSssckq8AWay6Q9FFjqIypTEOQ8AflgL4ED1rH6JKgXM+xPNq
OKuOFMDVOE/f0xW/NikICWgryjkuPzodkIUpfCUalC1VA/N0HWeZtoMHbk+SCBZFDRwLRumTjfqv
qYSPDmybDkqhJHYWzrfAjYR2A66SCYJwibs/8LogL6ASQn0Mmf7D0NqnzhjONJ1Ped3eKG34HgIL
oBvJSWVgIWaE3c8jauVnDueEPIlu6az/kIr6WJEFdcD3NLKXW3WRkNCk80eitg4tFg8BJVS5o149
BjI+g1VXqIHXFIFxANe608JKN86G+ygD5xEXqyOWa28AECVXI78M4TGCUII3ZoOVwZI1C7QXoyhP
aRb/JaPxu0TyVK/pHdFUVNBPaMCE8taskR7zLAZ2t7X1Kr4pOSpPpdyB4SYAq/mxL/u/owagD1FX
0fS9PM+nauIolVa8nvYITbT5b1kznhCGPCewwC3r1JH7FFF+FV77YQ17nfDIOv6akArLMVxkUniI
cQ1hjDiAkR2TbaKFJx4FR7I6H/BwtMdscQdUQSz6BNOgcq90aaPCSDWEi5CmUabIoQEeG70BTwkc
zHucC6GtBQOX1y64FhbNZhuO04B9LPB2iJ0ZtgkcJPODlpyIVJphmvugdAQK4gLpA2EObXNb7vb2
6ctrpSpWV9GBJwxBfsxLWFiTIrIlrpslqjp2puXlFUU1hHkvKYMczPLXWSZ5lh3Y2ozPut3aMGZA
Zt1cidaIIe7sW2u3/u8SoIpFGy1DmdayXgSphxz4qfOZR5zkuPf4jcUf4Mb/LmLSIkVymdSZb/gA
i/uoRbQqfzmqVm7H9p6k4vJKqYrFG6QhA0COuJPA/yI2eYOqpzIZFquZczfpoDze+TLrZv6/nUVl
oTERYKkgxqyHiLv0F7rLlxzotNSfgAHY8glHc/32+pu+/BkuvWkdG9/W/mWoWQEPsPXUTFy4c3nT
CRGB8AhHwtobvbX6cWWmmPhW8Pzytfslca6/mnwlDy69WzjKdBRKBaWhpR/3sI9KaXTKUgIhLDwl
iZ6egAx+TgeyOh2/8BhR64zD362PGjCwoVYFpy0FRaoEsBQSQb2HlUgwJmZXpqrFZfn3iGuMJWUA
XvQBDHN6gvqjhAFrGy2+tNTAyU3ITGsRfaoV9VQRcM3BHoDtpfq+wGh4ZEiKMwScNQX60zY5DvV0
m3WSHfMJ3IH6RZcNxWRwM2r4sjqBR04do8DOkMByKaoEj575QxiE8E4GflKPcNIGMeUg98yVDPit
GzA2nNTxR5Glj5T1uKkwkN3mAnawc/AJE5y3sAWBOJzupnatDpXml2LK8Z+jvIsrNrrriQCyww3j
jCC0OXYwa+qB1oMbv9/gv7KULoMj43Cic/lzZIDyMZ0dpKl7SNU1uz1Nt/DWTc1IHf5KfDh2Q7Mi
0oDrhekNSHgtSO0Je5h6HRzDAvtvq8OvMVBlVzEmVJIC5azJY2dB3PghU8iLqvlOD4JnbLKvVbBA
O12Xw81U5XCYyaSXYGoA0Swnu1NaIKylA9AnqbkM3WtlKL4OES9XJxu+u1bRcVevoptlZd+MjQcG
zLNS0zeUhD5HSfMUdsZnMPe3SQWWUl8fR7DmVmfNxYn04m/QJchYqn1jRZLq9SlKQBNSOARUJDtW
pVcuk79Zq9j91MHZcAC9oYJ7NC1GnCmm6jYhi7yTD9ooX6Ky8t+51UYDjgcTsjbYU864FJxb4NQZ
U+7VckzNeoLTYtNOZ16BMDkW6SuQPTcrFQFKY6eEML+F748qzb42wEUSloGhZbTNb85L+NCF8MwP
tLVmoyn/JCH90ahwTr4+My+vclQsgp4wKqdQizO/Wk4hMFkGnNRI6mVasbMXbG1swsQPEfXVug4d
06rtcZJUR29G8AyVneVz6/FCvwMeI8dqiK2mNcCTaxWgFD+gRNnpna1dU7jBNEbPU4YCMx+OzJ91
tro8IXZ7vee3FKiqsByXbOJGtXKlVB3nPKNFog13LxgQKb/gtPJDA3qtkypoORc/0eCmCPUX7JzA
UUhXl1N4d+98oc0fInyiTFuGBsMUdRruoJjVu3oC+A0hIYsdh1vqKyfpfi9GfHm46V+BgW9bEHyy
6KA1HElrlltp8aTD9j/S3sLmX9sifLHcmHs49a96ELu4ka3lhpilFXvST6RordSuvL2WbAm4xOQA
EkXYTxVUt0h9MVh9hQnO2JFzuF/F8X3HUXeRqagf02r4GMAVbOT5qyYhp6dGMPsNQXYg7HFnKK2j
/X93V10M9DOpKxLKWIR0tCXPVnXIndJTb8ECLX7B4t3vd8bsxucTI/wou4Y/IUXvljqMo+HGud6P
wvy9bn/stGQdc5daov13HWV9OanRqvvOboi72M1d5K6nEviuv0OTbe/dCDbCYroY1TcKDYMTrvh+
OK03zRz7/zLmsECFvb66/ETh92GQuKvMlaX16afMoekIsrAw5wiet4vaWIVe3MBsbu9ifnmp0cUE
AFhyVMmnJPTjRb2B8+pjv5thv7xG6mJ0nSWAxcQR5KiaEjnBMLhtBadTSd9J9W39cmH56CO5AuoG
ZRwxeQbqcM5kc2cwrJP20mAQFneU1ze8yqC0Gq3AW+05oKWmdm9TOI11484OsjWmhRUDRp4LDRWM
hECBk3cwqbdBBfwoCXobBXr315uy9RIhXLUQbVLich3WsIIPmI47F/i9vX4zVC/X37BOkAt9JYbd
ySD3uGADP8Nk8pHo3TGtpdV0LL6XDJzqBjYu9vU3bbRFDL7rnURSytbhVCERJH+w9r6DKetSGzuZ
j62mCGtAMwLModYtRELzzyaqUANeIWSDb5PoXlcse6Nr6zVr+77tRSk8gqlRVBi3Vf6mV7A0BC7t
wJrkoIOpCGtyi9Wyx8gvfYjcwTCcYXyRYAYiDbUHspDdcCjT5XjndrbVq+vk/f5rwrilwaigigO2
rCCXu4YOLmT0Ju+VIW6sAmKwWs2lsNQaCApRZIoys0NKXuEJtdOZWw8X1gBjJKg50lD7DRNmM+hx
mEdaXCo/r4+4jRVGDFa3Fc2NRSUoBlKiX0Ci3Ods2vnh5Ou4dWniCPMfxhsU4awm9TtW1DbcmVDs
GKL+LlQhZ6/VxOaDelyW+HZI5hb6VfWU1dpTOSzg0zceLK4PVA0NC7HG2Qpqiv+b8o9KWtxcW57o
nMJqBIS1jAINFukExKfgD00Rdp2xVycTxDEJ0X9lo2KYoQ4DYCPJXJ2qP2UjmM1crv0YZsKIY78a
QfRQFBWOFbHhDkz71ZX1fTW2CUYLDI0j4Cr6vvgDG7Anzo0bpaRvMBG4k8qIAgGvcTPqk49O0h9G
HYxBg4F9CRYQsrhy8bgouZ8F9DCXswfH6JvSgMP7rCN8q5L3PqMAN0GkFA3t3y5ncASWy999ppwD
upzbHHIlQuGMXvSQN0sRDGpAQTYVPaaWJHevcZT80MPxN6TCsE6tpjepB/2X6Npkwb/5cQJPALAI
iNjgybsCjBAD1doOVqZgqZYaRXoy0IEFMl7CUP9ZdwGQ5sAJ9cvb1DZuEPEfKCa9C1v4bHfZ4Cid
/EHi4FAOsmLNGJDtoD3qNHO0EFwp5LP/FGDL9HJnh5HsJtnErbGfn1pDfY7j/KUc8FbwHCtoPSRX
0+B1nBq3hZKXrlGrQGvz6AZQh5OUd78yBAqKtunMMEGySQOnD7WA7c6utDHkZWEN1MY+MVpjxEHZ
0Gsz54Onw6h25+H6xtInxuihGq3SQKIY8wZ50pOs8aRmvKs4LaGzrb0qgi07amNspUw+2npSAJ1C
LXzQ/VBCQO1iXXNBt/2tLI3NMti5yzIsdBsoIale9NbQRaeRj4EFUd+j1hc3qkp+B30G6jVUbkEw
I+iK4l0Ygxuq2enDaM8RujYyiF2W0U0qa7rV8fkRPC2P64DxJNNJ6RJmJjz95EHOYDcjp9Caj044
6AXuRbU9a9KrFsywjzfi+4Q30DDiFuAh3zjayQJoazmdaAOCiJo/zm34R+qy+ybRrLL/VRSo4pym
N6YgjlEm4blVsrthIPYcqh8qh/Q1GReXSymgMdJyKLvmg7H4T5ECFxST5iNavXGSlIGNgAfqWXgO
coRIpozdFYbxO4ybv0kD5jQC6MTMe+lRxy11Z128vOxqYlybk6IaNRAr/Cln3qxrLwFsiwF40V29
SKIDvKYcLYcfO2hzuZLAGRRYzXaRwbbC3M6Y+iq1WD9Q7/K0aEgAUvbSp8n7CDUSKAyRBVvR9zGd
nQo5CAmuwz2MS1sFzV0Mg5lAejr5wm66Wf3VNNG5nkGMA0JEMigMxgPAxGY6mw1cn90FtADEt8EE
M3JPM+K7oUkflYq+yHP7dL0vNoLCGhO2oHIxCpAf2XqLnZ3cCZ3gefEaB8l6+CwC03n9NZfnpcaU
/27TBuGA240ZTC7SH1DMmLq2dx7Z+Jai7LqNY5SJ1kbopym2aP4MyiNo7HxHYLRx4dFE5fWcGCoE
lDOqEu3Jhgk/kBbHwNYcQIYgqWVW5mQPMfyxnev9tCGe0EQV9qxVVAl0vC+7qQ7NH3Dm7dRqIoub
ktd4YBGpO0frjX4TpdgM/N64VWF50AFHZ0zVjYrFSBl3NICXV0pNLG+K6jIB5LLBPqLWTrZohwz5
Zl73WHHOufxv/pOaKIGOZ6Wre0VLfK5E56kj9jJAl5e3Oze0r0vApTOOcP0oRxrABwTVXzU86nRP
Zu6aAkIRnTNXZmtXr9rn8onIP1QG94gAeXtC6suzBVHy/84WXZb7DjlafJsaK2JbHKOlc68PsK++
udAmMUdOGj6nqHaM/UmGrwSVkCGoIw2o4bp5NZJYtqaofJqhC8nT5hip0UMPQ3allToT7NiPruaP
PC3e5aU7zaVxQHL6iRkwd0NaGWCIabJbtTjHOb3VAXsq85gjQFA1ZsmzECX9LdQlmkyQsO49JRue
YfM6miWcacxQYy9Ny8+5ZniSwgBCBd0YRE5YgJUAKakTsKq4djxKtHgBnN2OoeUHNknbmQ0b1wgx
m6RICqegNmEVwXsmY/jbw4EesXK7lNjD9Z7fesX6sb/dVLQ2lXnacXiMFA+cv/TBZ0h/MSPdOZxc
Th7qsrCO50HEQoOinD0Gp2R0WfxSS5+BftbTm2hVTO/d+5WN6IIYspd13hgBPO78qK7h/1JHK6QM
1M05K8+LipB8GyDzkhzg4ObxYkEVQCU/Vi3OpjSP/oxNczIgrsf3hfnBqOrSkTMUhGUI24AXez9N
ys51mGz9UOGGAo6RPqoDRaQRhlpkwjYKmDn8VBrjUVmTkUUEZiv5kFv+C34Nh0bds3u7vPhhtv73
S+dwrRl0wBt9yuufYYUz8zK+lDq5DcfiBfyxPeewL8Xu/85lTcx+M1qGtKpg/tbO+TFpmz+9ioRb
XfX4Z0huOllBsUeT4iKUsdKSBv0tK+LSm5aZQw9WHopKvcEaehiM5aGUycHIx9qss5XPBMBJOGqH
EtkUmQ0/wM2DAnrCwjfMbpfs1TxsbEJieh3o7CElOULoHXtUyp9Et4v+cH26XV5DgcT770copGUm
tJiQ5g5QNroQJ2z3/A+3Hr225ttMBo5jKPSwhLMybncLf4/ZTpx4Y8hqYvIc5pVdCJ0ftnp7QHUz
ZOCnEJbXANl40s4GcHmd0ETTQ0ploIbSSgJvtzBBxYqrnxEIp6lxN/R3Y/8nN4qdM5+O7rg0OoUz
HwXHMCiTKPKXUQsPYYKqMvCPexOG0bcBh5Ia4HJU7kR7R6fL004zhPmeBayY57FIfPmoRvCA9ctb
arXWcors6AN5BaPwjE8YOyIevleYcnlN1wxhpsc1/GwHBhMinTxEBjjwZWoq1A+CvTKNjaEm2jsG
gN4l7YCSegID3Sg4gRO983U2pp5owTjzGCAqJET9vp+fNdyxirK+Uwixr0+/rYPz1x362yTp+yxB
SgnhTuSQcYatrVVwEtiD1c2mA9bx9MosaL+966/b6idhtmurz4YBmoPf4HLc62BqDHu2T1sdJcz2
GtUCvdwP4EqF89sQJ7YaR/eIMu388o0hpK8t+tZPE58pByUV+3YzvbDwZqQ3McLRCmB917tmI0+J
BM1/36C0FeqCDUTqqNeAXFSaoCsewSY9aw/LZ3sYvOrlXz+DMOV1cBMQzEFseES9Tskeh/x1pxHr
j72wmOjC5KYtIgpDhW6a3OGGc7N7Ch2oGj12DK15tR3aTVBuLCO6MKcnI5B7KNjRBp3fpJPsshL+
GUGpAPo41XfqjGJShXVWlnXnSYdfPOImnQXA77MaKa40x44Cz2xo/SCZIy/Xm78xvEX7xrGjSUxC
HE/D4rOZHinfGXwbbRVNGzvFCJTEwM15qsc7jhLBBMxmPZJ9qtX3qkZ2vt7Wz19f/22M96kcFIyi
SwuQ3rriVRl2Dr0bk0db//7twUsEsSYUhqkvhxJAuzoxtTQ4KPCzBaJt2nnJ1q8XFgA2DYFWrBES
qI+8YSVvGTUuO//2ZYXpT+WukxQFXaM2iqclgGsvqDC9/uyt3hEmfgFbICMFbsavewzgsLaCrHZk
XjmSVNvXX7FRx4/IrvAFuqGSIPlN/PA2v0X46Ain8bfGTHdTzlu9L0z8Ke61fOHIasnJn0g/7bJY
tp4rTPOlGxCEWxEZDPKQpP+k6c69Y2O/EO35xrZeEoQ/Il+B9Kgr5HNcEZvFeyeCrcevp61vQ96o
oT4G1zzxI/lGUuEc75Tz487H3FhkuTBPwYHW2FQGKMfgh9maHdjzOZLTzQduEkv3U3dvn9hQgWii
2VfZSqymFVpR3JQO97rnyFr5Qdkpee1tFZSSZndP2uowYfomJYBlAUljv0eDJN/oqKVADbfTZRvH
6S+nw2+fI0Gcd1bCGk+P6Ucj9c8wen8OSWxPcv2uaPo5YG1pBzXIEoGKnIvksFVMFyp05WLfZQmB
onBdFkclWhAnkcJPCdTt679uq+nCAgBXjRwMM0ThJGmxguhv0WimAcng9advxSpFL7A4NXopb/D4
wSVATcGmp/IHRConBwC5474T4FaMmgtrQJW0lHcrZ2atJQUkHWNl8kOvPJR2/LS78a9L1oUjhujO
xZC0SIo1Rr3c4cruww8ellym8tQ53I2OwV4ofOs8xtah9G3I0HGIl3rBe0ZrdeUiJvrtA9QK+gTl
mmcc4tIe9khAGyNA9IOchn7UxzxF3L1KX3F4vSkK+F20zc7ZcuvxwoJh8JpJqHmL/CGafIbi/J7C
WPbfgnIaE3Z3wEInhvL3yA+JYmlxgWu8hoThy1z/uD6CNyavaAGpJlU0weAIuiw6nzghbg0jnXEG
33Qu3ZyUNsKTJ3WOd3aGtVcuDDAm7PVZ1IRw/kVAqlSf53wCDUT3BwbUL0jXQ7gzKzc2fdGEIzY0
I4I4G+N3fqLh3wXGPot2nw3/lmHVRGuulKUjJW2S+npwCy9ea5D/zVpQEw0w4mgE7ITgyXLR3Rj1
YEtg4V7/0Fv7zVf9+Lc5l8L1R13WoYQ8OXuLfeIHqMg2f4+2dCxuGUIChbXc77xs6xMIy9VAQBw3
dIRiWYPSSjnQkXPXYe6MwJ80dJ+IS1IfSh0HZF4UmOeovCTlzzRsgObJ3oZiepiX8naSjL0z2sZR
hwpHHZhclNWYwfx9tJDFAD7cJFB3AgkWOssxeaWu4g97wuitA6HoqIEUeTIZAIv6Un6nTsBcJrKr
Tw/gR5y6DpVPgLyHVp3uxRk2ViDRMCOd+qpf1kETorAANG8dnkhc20kAbXScaMRFcDqXDElaI8gh
Mu1MdeJGfrk+SjaiY6IBllrKc4niMZy1KnDL0+eCQBIKFMkU2jEqz0BZcq+/aKuH1r9/G/pdhIw7
17BGBw2KORbJeO2rWnFoqe1sAlu9tP792wtAglHGqkZLgvwzRYFEMRyu//Ktff/LIO3bk+M8AlMA
9os+/ylbxCZm6ACsPbrUre8Kay+It/X71/PAt7coCeo8ZgJP24woHbjJY2MuUfaPK48qLAZkgEFO
N8DWdoVLu3ljZTZwf/Y046AEjbE9/c0cCHTt61221RZhqo9TJdXwVgBYJYIzUg/kEN1pyEYZlCaK
pSEOz1WWwM22s1dDj8xVPgki1KWnvKy80dbub4K3/L15qCzpIO1smRvtEZXTA+ONtBTgGKHE5pxE
uH9D1Hi9qzaIBprogwIZZj7H6oKEnJKc0gbsYh2mZGX5HmDpBfjYyyEjiIMFPu5Leaaolkb15eiU
FYpQk7S954lswdd7cRoD4PMUgbXrP2xjwooa6zIyMuAg12+oy6YSx1bQVubQ7ZqwXz6FiIrpZlYj
JFvXhYePlgEBQJuXig1OIYyvjHkvN7V1ORDV001cRBlUfP9/yl3sVYYc2J1PTfSzW3jRzuKz1VnC
FSeNwnloVtCVWtd2adx0Texke6HTDb96TfQqqaRMbyMFUIM5CWY7l41DkAexmeooCSaRBN9ZML0A
cUAB7Eym2E3L0ZU6pNVrXTOLJPlUKwnxQJpOpgZlH2jr5DAVpTvK8P9FhbUrNeSk8eQh1jorp8td
rsCvZiSFDFJe9VfrFNQoT6hvTkN40I3ay5xlJzUpkcFQAwdWMzCRD6pTrCGLT3JQ0zIyMRgjB7A/
g8FdkyVYaYB5aarmV5VAzbN0hhdo88NQQDVISPnYseqHlGedo0KNhk1h/DNU3PA6PXjOuuxnxxEd
GfpMO4QzdP4Y6TioJi2wfwTCr5t8ILDfrZD1uD70t6a7sFgaPJxoM2exX8rnCroy2u8di7eeLCyM
pUK6Yphk3FQS9a5BmVwmRe/Xf/RGRlwTNeTtBBOlOofTcl/cQlw5Di9qZo3gG7wu2LMgv7fHztO5
T5YD/g20A0RnX1b5e6v+xllClJaTBUNHnZEl4l3iBeF45hKzu0w76ZJyqOesRRWNrO58o41bDBHu
fCwMIzrq8Oygza9kua8ki/S50xmh2aov13t0Y1J/5ZS+7chsACdRkma8IijvSyq9S23o9vnemXEr
zfp1S/j2fDJnitJo6C/kppBm5RbxOT4Kd7vzXsnP1von6sarqYGQWSZYZp8GRBOIH9koVDuu9VRr
ufW/URK0r9d/awouqN1cY9HwUaf+o4JbcBfQe5buxb63voRwNqoaOenzgqKnhhN2xDS+mdSdc+nW
OBLmesJ1WAtI6KCKPuZTAy9p0BCkzOXLDdV2pubGTezrkvKtd1RpLBaN4dqXFW8A/p4mSJnCyiSh
6l0fqRsvEJVacaUzJQdmEjVC4xnqzCOBdQpTtVNmsJ1zytYrxICvxEKZR2v6DvDADrW6enlXoXak
3nVwXD/mhbiEKJrWlUSOBpLD1tteSRhYsA7LY4biMVTS+7txr40VWBRPN7OcQXqPSCkz8rNU6s9N
vqf12Lrei/ItrQsYaOQlMh0NGAjg0Kl26GiPHcEtF8TO0mwWMzkGj3tXho1pIdKj03GI1LiLYn/p
31Bi483Re5jtFQptPVw40tCJgX1K8fA5iUw4lKNcDpqGIt8ZT1vfQZjSedEC+8hXNjjIYiiKOEkx
c67Phq1fLkxpKZ5nqmdIBvH0SOnTNN8F8se/PVrYv0k+66UMPaEfGOG5GmBSM6OgDevd9ccbF6cA
DAH+ewdsxzjjbY0Ic0rem+I8h5ml168oPTNbMOaKwmHJn+tvutxHXNRsKSps5pmOoHkgJQ+RlA4o
jUREJGnKnaZcXi+4qKmK5TxSQtxsfCoXdqE8Zkj+5SQyNfbjegs2ZhsXpVXJMDE9l9rVp6S8jWd7
nEBm6/zWJlZ/aI5aajeI/u8dbi6PVy66lgSsaWjY9pnf8L8RjCdG/3oztp67/v3b3tAoFRZVDWBu
YrwkfQQq9N4pdkM3zEWNFSoKpFqqCR79tMrGKbQvKHXpHeau6uFVCI3OKm6Xc+xyeG+Y1xu0ceTg
hjCzC/gcLChYTX3k7izZac0utXDnMvMDrKwnM7T/UaXORanVInfzSAAY8SHzRPO0H+QUuZ05uzhC
hdZ+aGZD4chFgdUE2lQXGzBFlr3Bzu6xOR3hCwE9q+qyD+b3Z4ZMv4VaomfqFscW5S2WcVRfcjeA
4QhkIU/S8/XOvXxa4aIQC3UeSUW0KIUIANU3ALmDl5Cprc2z2KyCvVvK18Xyf7diLqqyeqMYJWXE
yIHnU7tYPSDlLgIRZ/CuJ7NzcA7zuvPwSiIrMPvnEDcyM3H2+3tjcRJFW8uoGrGhoLInmxAeTiZz
UQ6Kyne2h40Zp68r1rcZJ0vKwlERh3WjCB0eo5R/CHfOYVuPXhv07dGzrLCxGVEJMLXSXQGD68LY
s0LdWE9FgVaOuE9rcKw/LW+PIxRUddc6kRH/KUP18/rg2nqFsOPPbVBW6mqLT9ICpVjjI86pDWth
mdO719+wtWbrwtow13ysohY0P+VhcVc3aU9xUI/rKKGDURSYNZyNAyvc2a03tlNRrVUAk2nE9VqR
U8KXpwzZx2LIcM1N9FuD6cTKujgwp0IhZjYl4876tzV4hSMCHYz4/zg7jyXHdWyLfhEiaEA3pZNX
ejthpKkkQZAgSNDi699W9aRa76rUcYdd0Tcl0Rwcs89eErh7vuZERf303GYfyrmGJ7vwgJ0rsIRt
ByYn9mm5enkMFrkRhXmls3qhzQ0rt/9+eLsm99XC+ckq2YjYusdWKoKpAzyTfGdXcTe/G3z/EFu8
U2j74x3xCqeruX9KwH13lxs5eKTB6MXNsPxklv0BztGaVj2yZ3P4WMzlAcPQj9ZE1Q0PozpkmchC
eBO+oFp4aogpTu3RlObDKi+nVa3rCvNMwAa6buMOwweDJfyV+3rpXDtXeTk+lgZyP+B4dvN7LOOs
TqU0OdQbtORicrWUvvAWemcxBMml8vWS8fU0v1PrAHFDaI97Ujz//RW8dJZ5p0frj+vPFQxoBgEl
Uz1mcWsWq2qAZ7VfmanZ8bcJftSdJ4+ZDsxIG/O7DPQLH+GdA/b0BzOlCn1T31KKLcTSXaNJvOOB
SNHmezLxb74Jk9DF6ebYsmfsC59cX4Oli2qoGa+E7wvvl3cepYLWGbKe1OuJbrHWFQp/R2GM/fer
cylAnQvJgnmcg7pBmDWAbY2qNzO1IN4u425dHEd4u0ETdP1duPhInVUqc6vbkdcEemEMM0YgMxK9
7rHS5eJ/g2JcJNey1wtqD2w3/fddZ62nMwEDsHX+MbTRKegCjQuCMdg8v3/T1dHPhZh7rjvrhAs4
7aRr5GRsrQ5sVW/spLu6k/a7v/cP4eOcDVu5yzLP0wLhGYCqyZLMG3HD7rLYQR86Ko8nd2ceTy/B
Zr698khYuET/9IlnAUtYPmwRdIeIiJuEFaF4PCV7cwSw0yF4uwYEuvBYn0vR0EQPumB00ahbaFQw
Nxmd16ZsHq78iAtR5RwxCVBzrzQw6yiWsNCBjYswf7emsFt3OfJla4+RL9QHPY2z4Np5cnoh/+m6
nQUa1SOmFBZqZYXbVET2DjQbEFqHGL02DF6u+Y1cGKC55wDKrKK08ihwhsY220IRayUVrO/hjGiu
2Wp4zW9N4GUICZUI/y0LxD0XnXlczgrr62zNAr0vJmtnYIX8X96rs6hQs8XwXBPaBbhso/RfMOaU
N3wF3zvse4pPG237Ogbe3nmzH//+kZcevrPo0FUOrAE03EW8AHOW/gEWdhEVVyrcU/7wD8/BudBM
WUU2wrYY2kTVQrTclBueFwcusHgBC0W4FZxmS1cS8EtJzLnSzKLzKAGmxiHdgcZZBTYwXsyCzXAX
q2r6Um6700GZ9BYcI6Tx5VPrp8Ry3pVbZ/3eV/+nH3sWLGTttT0zwfUy+4nEdpDdwtYHnsDGzoHv
SGAURji2UOTKvHkRLoVZiLvWi3YBCVIpnU5WtV5zWxaOjOCSj3Fa1mzRFg2Z6F+pS/xIiSg4BKUd
u1Nx7KmxIjZLLXN8NkbsZwuwykLorux9rgI4q7qJk72ZnK9sE1IYlrQw2Vz0qMI8JxHJ6WOpoAAj
Bv4q1ZKGti09+HDXMnaz5Q0h6W0Q3ruoVWRi2NYubqzdkYW0Z1VsuA6GnIbxtrTw1amlCRdgb/im
kx3m2bQhWLzUyxR5slahw7wtztUbNpnNpsv0djbcnebdG69kAboRJL4D+hCu8T657t7R1p2RS72V
BioRs8+nUAXYD2ybtd/172ZbhF3jRrJGnb8E4JIY5o0wq22tqyekjC9wmraTeloemd8kmY+mhztK
a+PIHk7V+ejCwaLH9JR9BEH7LqHd33jmNq/JuO8YpO++nQ1Rs9CnvOMjjGMc6xtWf9Crw+liP3lV
ncLtZ1dbXZkKV77Ni7+eVJ3aYw0ykD/B4VTeDKWfCCKfhVnfwOK5XY+uhd1sKVHdIKPzfbo3a5io
VLxeFTU2mBdj69LxE+bkkIR1xckLwvmxRT1+2ZkJpa4ztbCTrdFKcecs7ZWAW4qBxT9rybMYK61d
5Kk8dhcPAFkMXt0Cv9Xr5UPjt5vAQjxU4/DSdv2TY3pegjn7uvCZijOd72c48kau9B7BUEqHybmx
CTnZfgcPpg/wLNi1yE2wOJ3NkInSEvLgqt2Vmv8UMoPrx0ziKhhX1kJ3FHLqdII4L2m8bN0U3VOR
KVh7LwVm0uqTdWrFKv+OwQCkG6vNFICrk8GMHa47nxXEgvCIjYG/6sOMF00IEdUNTCueLJHbMBep
H305MXCxC+zacD+2B3tLA/1OhvbOUsOupO0+8LOb0+AWeeq742YJ5Ex72VtPdt09S6oTSjQsLAZi
b+FR/jqM1rHNjTSb2AaTh7QYmqQY0e6G4xfUN6xOqA89l8OdCahIc2MZgLt7fBjQa+HpYLSwytb5
1iDlbZ/BlVYS+I10LW40fFXuGGMw3TD61y6b7uaR6tCvOY7flrYhW8y9tLKvvh2nYz+JTevJ725u
PdTd5F61Y2S37qMTZBjZDXy4Ykx/ITc7V+AVdVcFDfYx1pUSO+2XCXGwfG+7xRKRgWzmikwx6MWr
fAjUlWz9UvA/5SN/VBsE6gMPc2Ec+bmRuC1uHAkrEnudH7sk6srPf3WAnUtol4baUrUKB1j9rqcs
NOi+gwvU3//4haL7XDC7+FANltJHAtg+LsF9za+4U1xK/89NT+BtvPgWd5BEmKtTJ2SCTc+nF3l3
dR3pj2z3P2w6XLoPp+T2j/sg/M4ZBgONgzEVGydGLIlyrFNAOYU9siK1NvQBQaD/sMIiudasvHTd
zvKYcpDgWhOk6kLzyAbJzrwKkDj9iX86Zs8SlqAriVaEI+fzgg+u84Rl85etzVcMrDjISjX8jAEZ
DVsD1DKblR+whLw2t7+QLJ17o7SqVnouKZp8wLTngDjBUea+l9fy2VOm8A8/7dwRBRoZYVU2Kdel
k70sLr+vs26Lw2YNH+l93uorfYBLv+IsUcHujtdIuaBLb81Rj8BDqxtzvPv7G3MpDTu3RBnbfmZ+
FqCVc/iPx3u/M4/1/uRNTuLmSji79P6ci8zHxWrLmaNYL2EkfqprIumjNFNxJZIs/F/s5C9oNdxz
vblpG2BxUZyaZE23Mi1ujI2zPZWa10uKCyXaufB8GrOAs9PwbxY3brExlQqFeaOmr7/fkwv6IPf/
ic/LBTBKO6jXsnP2RsFomFkO2qJieZpKc2UGBYudYHHisYk1n1hsN2Yej4z8WiC2CelEQ4Cnvjl3
vXCpy2NryQfH0zwOevO91rCM+vsXvfRknoWNzA8ajze4Dqq9ZdZLJ2JWvf79T184AM9V4cMwaxv+
u1BSo2sezrWXZqre68LZFa0HCywAf71WgbAuN3//wAth91wXjoFnK+fTLEx07JHx7h32XVEeZA+c
GU1ITWc/mvm1NdRLD+m5ULywoUIXgyjWs1P/cpj1AYQo0LmwOqG8DH23vhsGeJAw73kgIIdNOrjW
X7r0O8+O+TErYOo24pMlMWBExMaXrlWxvYitMTg6tkuBnPla9L/wotinB+ePs4wYc956c4llT/9V
V21onCh5wxAVfXXtZL7wDJ67e8vZ9EUgcb7AQZhu62ReD2VCh7D4Oe0gVsmyBiEH78WVR/5Se+5c
Yt5N3YDyC2nSyTgZqpFtKRNPh8g0Zyi1mjhPa5nMIv37U3npAp4lA75NMzE0J8NpqAHVgwu7vK58
xk7xlZ9z4eA/F5ujROBNpzC/s5A9z/LLCK6cK5e++Nmxj/DlSdaeVompl8DLLz7BABYXFLnp8++X
5sKNP5eXOxWnXdPicLfkszcCoHDTTleu+qU/fXp3/nhs9Wx23uygBYsWJsqsCnWmShUK3L9/80ud
0XMhOZ3n3PZg4rBuWrNJEejfR8NMC2V9D4W7h73whlb+PXwRIq6Gdd/YacvEXTvQOiwK0JKg69Ko
Rp3ymifehWh7riAnsOD2jAKdeseYNoaVbwvpJ6oSW2f5MuY+4i36dVpdc7G98NSdK8qzxfWXzjkt
bukbCMqBb3r8+5W99IdP//7HjRsX0Iaz2sDZ3/BdacCaYOmurPZcSPYs+7//dGcPo0ZXHgqGDla1
DYEf11Riu79/zjqOi4T5xr/7DdZ/fxDNfLd3gkqsNf0lnVdzunLAXXgjfycbf1wbjAtPzItSrLFH
dADWcT1nzcoUzm4CdervX/3SR5y99I7sZquXtVj75cuyfLD84eTiR/vuyqW59OKcC6c50GK0GnoQ
opCswhx15W5QUKzGtS8Qfv3QToot68PyYFxZiL6wneaeK6Vhh+wFDlxcUY01R5nWq3zTbsT2Xyso
fv/UP27LjGWBqs1MgY1YCudfFy0ybI6xX3+/Ixci2bkwmg2qn5YZf711dp2/HeXzbF0Jkpcqh9+D
uT++OawUMxxEgGyjcxj6P8sTYFoR38zP2Wf+Lw2T3N/H8B8fgjVugwj79CEwutbLs6nqRPlbq7gm
AqD/maz9Qx33u2j54zOqAo0xx0EXfWz9vYs5qdGY8w734WiAMmsuMPO39Z1b2ZtAC2AK6JZlVUxh
xVpl/DXzgPc1ccI1QSBDWwH/3GSblgYrczSTKle31oSRl0tvCg1vWwfMumrpbl3N0X2dm89Cyhvd
LECe+GUWNj0B94zmoccw8OsMNGAK2FKVzm4u/JWylzIKIKJ3cqjPDXJq1zqPi20fTTk8LHCUimS/
PMwQF6NVCwDBVBz6brzJLXk7WeJoucAhEXQyw86F8Cmw8thW6jjMwzYou3Wdlbuee1/OjH0E28rv
mJ5v2jy7NWG6hk7akAaLWJl2C8BpIVgomHmgvnPrSIw7ynkh0VQta7NhaF3n/b0B9+FdR/UqGHTK
q/yF5cCHB/Jdje7BFTTO3UbF7Yz4IK0uJhV6nxYtXyqvMOOWWzwcLXcDZWvMvTatp74OPVJ91wVz
Il76HtzVHYjl+v5Xrfz3jjhv0wKjkqltD2ws3hvVPvTcx7C83JJJDqtFTDCShLuzA2eFMrcTxdAb
ZEBNAS/hRLmp7gPmbrkv8pD4hQUrYf1qZHxJg6w88GwKTr3mLhkldhecnMQq6yCVtOl2slwrYkv/
WeNnRX7vnK6y+mj66VU2xm72/RtWOyqyGgb11xTU0VLSBbN2rPs6lutGS0DSvjLewaqBcquy0YRD
6UpN2Ij2ZhlTa75TDv8egReEveeub+q3vLZk7NFpCWfm5nFRFbsZvkLYVEhlC/qRLD2BKQF7mHhR
hNbc3vaFerLdWocNdW47Wb5XbrGTcPaeXW1Equ1vRx+0r4nOSGbr+pHmPv6/Ln9k8K852GIZnwqr
+uoW/mqNUM01Iw1Lu20Sp9GPc4WOMEEumZiWuu98mLrDjPPBYuYD61wgla2ftvcehybYsdx7Gjp0
m3FyYpwyDe/NiCYyA4kpHAtvN7MS8nhnzfEE+o55aKxqJRusJ5Wthb1B2q/4LJ5oycGdERWMz+H1
PBo6tKz6gxPyg2TmrQiyz6bTQEPmdOM6jv0E2+ojiJMrd6yfFJYTw9qDy9vE3Uhkwz2BvDOCZm+L
nZ+j7nvsBmcti5vCjbQtSEwhkIgKn2Kxrus+OZ7kFIqx/QBHoQQDuag3YYRckVSJ/k0TrAw4KnuT
LXTAmBCGmjupJKCDV8I4tr3Oo7GTSLIm/KaM/JRQzNnU2sBiF2x6vOsnMgveh2xXTxL5IAPDEySU
yXWwJKb4A8pSEnMYF1XuQKOJqQZcnEpG7iymQ24CuGY6JKyD9rGXeWr2xsqegCoz2BZkbiPqyfKI
l+PgEbIqyYytmdb2QKMqblXgf4vRPi7+vLZF/mHyzMWSdH6YavnUBtZu6eoylMp7x47EqsuhMTcd
/1bmAZ6YGTqkPi9uqKxflHaTzAE9rLXueebdl6V1A2MejD4q0M9bFy2JUoTeuLzDcXE1yexRDu2D
5DxYgQUIuA5fVFjlmEQXPUg+Eiq6zs7e5s5BIUE2YBQnk48932maktPyChn8Q8nAo+JUAGLCWmC9
5pdK9wmca09eRsNLUZk7UglIDmSHrY6pcL5mh4G8VtY3ged+LhNzYt1Pu6Eaj2x03kjVQaMAXzU4
qFOVR7C3+mHetBm8AQiLAiYtmFpiCc+ZQi+jP7OWN2PfxmY/wH8fY7Wsm45uL+p9VXoZxJFGPAX8
6OZwOllgaUt6PBcdvjJ2WBBFKhdEihF13vQIoW4C8/R3wtvPxkKz2bWOS6UfO8uPtMx23gDzlLx4
kEET5YW1XkyOIFCOnw3D2+s7UY9XPzKsKTZaNIiInUW6REBHb9cK3LgIimdE+YRV5ffQOkmL5wRC
IyPt8M7CZXUFEVFstmCKA6nUmWW68G9RwFqydLO4aKfYBEbWKsh+FOLOH+nXcoIvgIsCO207Goj7
5HpWG5J83sMdLO189tW2VZL39L70gk9DPDdYXuSWc6zGAWDfceMtWQpuSjSdFgxIFU8IatIk4BJU
IggNjydmq4El0XbYSbBJyBJ1tRPVE33olD3c1Bx7vq6X2OUvGCy2YSYnGWXD9CVBe5tKJGvC2LP5
FJKqJdJkuMMgNG4w1lCKIQI6TcgrkVJzjLg7s7DUBmpVCMYq7xR6vUQWQ5wzGcLdFAu/2cowyBAb
Xp/CDvm+Je4q4MN2Iewrs6c46zMjnF1z22Rzqs3i1reH1RjgJhNuP0LSmKrMiqrBf6C2u9XtyQWF
dBgpNFuT4EDRsF4ILc/QSampm3S9ykNRQM7SeyyafLzQOPdtFNir3HagpNF5DcMuPAo6WDVwNLBn
cou93LjBlHnxq7iT81fQBrHPZvgGHLWvQjr/8pzhLlMHbKemPXFeFMiMKMliaubvPVUpccmt0dpH
agW3FpneMcV8rFtwrrBF5MgpVj7HSBUuo8WyHggNPTgEdMRisar7J9KPkfb0WuTVyhbwVlNecdBu
99yDUqDtkiJ9aN9VWdxVCwERirapZmS/eBb+c/nCELQQz4GVtIe7MbM2tZD4Rdhd7Y3gNMzec4oX
DdTy78Hkv5pB7QuLYN4rQ67pnk71a1fkd1kwHzTWovGjp01Dy1VXqZUPvvHUjF+mQQ4eeOjh4AVg
ayw3PYb/GEYsEfKdVS+dNbP7nRbGp90VuI62+yBt54ONHhZCrSLi1ALHdqifrYzAzbvpv8yiv6Gt
vPcwT+UjU5EzK7ShFAMXkpRJMwRHoyVpW7J3Mrtbv1Q/TeVOkAyab06BGw1zvRd8eGh61YovBsgK
ObZ1T8POucOiJpKqpl5uhcPToKKvRWcmo1oeSwdTfK8n4ViRO2aNYEEyjHxheGSotSOEiLOh2CsD
mIHChE12IDBFJcMX4d3OKOYUVnLJoiG6leOwA7AiW0/F6L9h3sudcG5AroEAAHsabX1LoNENgfVY
zYE4zjgGpccfWIPe2tBOazXZeweLMiEmuLdYmltV8HtOakut3UB0G+FAGzDaMOZx5zYD+NCk8Aee
TSzSm8VjI0ArJQuKdjBK4lG43X5y3Pcs6yGugBo4H+m2I5MVy8BwTrlmDsYwYH5F170007Tq7fmH
9vnnoqlISAUMInCmE7h+k4pna7hVJV15UA8XnbcvBvexbOAB6fLluc8gT6ygdplIFk/MHWNZ8wN1
G+9p1ITslloOP/hnGZ4iHx9qFlvI9VuviFs1HctueiTwsK6W+aAWK+K9Wms9rCsuY2n26D+I3Vh7
+VZMZpG6fe8k8NOKrGx5GMb8HUZVNSbo7IVmmZXiayDENCdeizkgGM4CRNDiFyyA/DjIsNdPDHcI
GeXuuq/qOcIDuSb+hCE00nCLpzhon7kNsGRXIIutvH0m5S8B9uZcm6lkNaoTbSXjUm5tW6RGEHy5
pb/tanfDLR/+9K59J4hxdEsHbJkTvQgz6L3LrdNVhTnnIA6ZV76ynMZ4qA+Fyr9a20wCrNp2WX8Q
tvnS19WhWIa08CCIgcKhjHzaPYATmSLkA1Q+lKHbe/B4oe12JMFHoMo+qaVtfqoOt9wqhi6xhQne
hzrkS/XYDNn34hWwOkXmWPV54qNf5jTWvSqchC/2SlXWVjT1r8y2NL6zgj5h1LEO5pXh6SMY0/c+
SjXF3PeGqmMXCBulBp2BXRR2NGuxgwt6Ak/6aJ6HtdnhtDHFuM4zDSsvWX1OY7BB7++GkSUBbJzG
5qJlkqn2yGuwiFyrrSM1iEeL0ojW9JNIXH0s7m+NbJ7XrjG1qQ3I/Ol6NEABVXueNU9jwYzEni2Z
IlLDymUADgnz18fFMMaUT02k0Q8DbvOOnfq8mQ/+ia4UWsx1PqRTh6VEMCkj3NeEGjnUvjq70fn0
2uXsxgZ9Jxnm6TEbARZF/NhrUHzeek5vwQepdoINS1zMbhfmvTyRRBq9tnqNuoYVWNb15TZw3HiB
y/MAOT4o8lZUN6i24FphppMw7WjUy11P5wP3vBFGE3bJV4jyOCBhe8pn5OD+FGbKhMeFQlLQ5C7c
qgRQKVCGJJOBLQV7us2F798y2T2J3zWc/w5GOns2Si2S1iNbrNWlOVErpyU5or3+Rqr2OCmPp50m
K57XD1PNVoWAQAq9/8088x/O25tlRGoDOsDgB4e8gN7GlbhyUkM6CR9UNKFWS85xcmQxrvpO2P0G
61wraJfA5DFvG3Pa5gam+TSrE7wAD3IpdojE1k03I/xjbjG13UY3Aa6KB786F1bnrNwWmKUFIAbX
Jsmj3i9IAoljE2ZF9uwMDLbSXG7VYEE+z4I5zZrpc9QssYMqMor8C+13+AtqVJP+AHsUSNCkbPbo
DacWYQ8FGFJEW6saH5w1Jk5DuhcuTtSMrosc7rKoW14yOXwgqLGNMgrnDqVrcbCw/7Q1p8m9VyXQ
6RUa76a/9IArYIuMevuqXlzwVQcf3D0AqiC86jssC80TTcomuwFseb3QYC9d58eE0LDA+ycHGJvw
OSWl/8UX846BxgXMyU/QWUECmFrKqvpOT80dm0l+ADYZMJ+mOWqG+m6qA19HixpuMj/HDKDlPipW
GsS4rd/mVNPYosuaQSsU08raBVXtr4bRBWeYcW89zwVMU+z5QZfLQc48gfDonjB18tbt7XXXw97F
L9imNo0ENnXeowww/SxBU078CeWSr/tNv7gfVGsVEQp92VBWSe0XN2zxd7wE07jqtQpZJVYcbnFt
1mx03q/AEruZafWFcc+znkDSpey7wt7iwlHt5zZcMiRyEkmPJ7fGpRNJ3tnfds02jsp3dKAxX0qC
Jk5fgv+87IgzfxqecYcH/bX3soeSezCNO3U9uNkkHKpKu/WaZBrHjYT+jUPlBjYtYqiCIYeQAJ9K
WWeoPUE3IyZOqtI6QC7WFcCgBbc+1xCsiYdaCYUpjnyrHLyzwxwKvry5XnGkjVqbzghvkKCtgO+A
y2Tux6xG+AicJYtmj4Cy1mNdXOlPDXpdWEPJCIlhSswuRQ1zy70s1FJsipkdcZ6tiWs/53b+kM0W
yj/3u3W5hzFB/+r1mIl79cHzzFTQJeYIN5FjYnwFu7wBRwG6L9VdZ5NjXQkdY/65MboiRUH9a7FZ
Qq1iB1lWlMl8lan8TgSUxIPfvI8gFmBEsSKmuXO8asfa8iUg7eOchyMxXgnL7h3biFtkMhAzRw1l
Gt5VGN+Y7BV2aVhs7W+XpUwmCi6Z4B5Y7LOzKvNlhfFaYgCK5Y/uD+ttvMeIG0ZrHAbPf1V1W6Yn
t23hKiQstF+3RGMe7Haw9vJQAuoyzLtCorarJPxTTPiWD5WKqtZHJaAwoZn9Frwcm78YNi63OXfQ
iw64b2C6g5OryLtSdpxV9bEkC4bMvnfiYfrd2nJBLYG/CT/OQLtsZ1oChD71PvCIwweQXhX6HTRp
GxIavQRPPnPjhmMTjE8iqmD0kgBNlbY12XRjlyL5XkmrOGoXtaMsqmcyt8uuVs4uGPOPUfcHH+v2
YSnR1WsDTGoLB9dvItPOFPl+GUXIiZZoBZhzYmgDPrWt5YVF5dsQ31EB9J6DrU70k1AamR82lLGr
vltSH4isNSSyO9MWUeaTjdeKLaoagPLKLeqxJ8gU6mgozfscRGGkc6DBFuLdN0iA9gVJBQ9i1Pw3
w5wdTSDJIt23IrJGVwMCxl+5j9l4v9C1MkgP4bh/gIHNqlSGvqM6uIUoVGxcYnqhYlD6ja29GxCo
9rLUPyDZ1zgJoe/FZUZlZkLKWI3Fvq2qj6xpXvspuPEmO/Y8rM8gY+FL/eDm1ttclE9DgEtMtYA7
X5O1SeDiXsAEEjG3Xw0VWqHd3Dzhzm4bKqpkEDhF+8YrU3togALi2bJRs9lCYRsgHeccvPmxb0Jj
GjUg9+ouaNRhLPItvtzLRJfh1OMtoiEnb0FVLqGf4ahxzO67h/gXYtDAS6fK3LJZ7fjA3+elXud1
HrenIq0Hbxe1N8oV1L2ZiVNCGTCphF0VujzJbAxfg+EfTJlvhinYa1ruSYl8aaxbCTogJimV58ZY
uoxAZtjWLZrUpcYLp8bGgHJYo9UnjwzUxZZ3z6WNgIdveKqhB/SWun0/4Ogki09D4k0HgTa51SyQ
rTXVUav+a5yxBmuixSitACAzkQT+QyXQ9/EKnfQ51la98aDYd8DNRHTlzrLFiik8EAHGC0Mf6QFl
cPM8mwF6qMbRQO4u8Ih0bRtV9rBRwavFbm0DKLUCMCwGOXkOzWqXb0bny8o9aNljWrxUwWNh1xEj
VYIiehWojQurmpnbkT9Xe2KBj4coBnHX7OJvw+7T8lUq0JPNaz9iDkB7aPayPkhtNEosETttkDYZ
2oRg9XQ+2t15DKZjwssy5g4M6QxAK9ngxsPirSz36AI9MDUJyavDQNB35eobEM4I9V8FDwr6XZQt
4guEGoR+zB5a6d74VQdZBA6Nbp6QyX0Ulo4nRCEXKiRLgmoPu53P0YYmMZifMYIIq+qmcdgHhu9r
ArrrYrdxVyFGOPPD7MxHurgb9Kbf8mJpsGVmrgjFN7Mk7J5sK2w6FjIHHiULA0V89h8dtqyXYf5g
HAt9jKzN3IXqp48mbobl2L02QM6juQuhO7py7vxRQONZZu8BYxu7Hw4mtT7mMniiau+K+8k+oEOW
qtl/KQyBZ9Wr9gOuc9s2VtR2zQMEnZHVW884L2+HGsoxbny2S/1kj2h0Vs4vgcwPYWh696Awb6QG
UnQ4lISh79LEKA5vLObcucaIJw+LcRhTwMtFsrjudZyjB1ciTIraTKT1mtkgT5k9yFV1VLkYlVnk
fmhI7Cpxr2S1EvMHqTEAVDau3NpcPgeFtxePISJEUsMygYnyc3TR1MQCS49TjeK1sJ/ByAQoQ6U4
ZHDUo9uPUF3LDvlDTTeVh0Uea3mEDjat3GDd4/VulBefbHkIFjt68mrizgYTCKZlCW/wHFdoODSE
xDUqfDa0G9MGSRSzHLRIcb8+FVykRPtcNHZSsfong4EjmvfRiQRgQ76PxGUXoEQZ3c00jSlWKgxi
3Pe5uKM5DooypXiHufR3lSGiZQk2Avgs9Hv9Ezr0TmL6ILslsm2yYYZ/i2WAsOunkGTSiORcfeM1
3/FCbVvzByZoyVD566IExmu2nhugscrZiyvAZOJeN01YT1AAmuz/KDqv5bZxKAw/EWdYQfBWlKgu
d8fxDcf2xuwVbODT76fLZHaTyCKBc/760E80hI3DJ0EgSwjc+zG41lOCln/j2MVTO8CSyeYgIN+p
aNH1TnU4NGgO3tixFTWd9bXQcZktJfq75LnuOZlTb69846pXnYWdA37M4X60h5867//rfEgie5u1
MxyVPYc6i5liSVYsganIQ9DsD8z5PD2y/JcbM37JGAfPt21R7Go/jMmCD+uis89a/suWDz+WQNnj
pnNvTe6G45w+NdVbYpV8YZpXjR/5am0kwg2Ln1HhiINeR/Lfip0K/jqEbGS1ugZc9KgJ+UDLaa69
W5z++DbxD755HqG6wTnylXvETR/a+Y9j74o1fjUXPxrEXoiWU54gUNOtwlk9J/PF0fFrXpU/Ok5o
mWmZv4eLoWoZ1sb4HZvthraDbVkQUq3eVpfXy/1hPAxd4GIZ94/G6PNvNPdy/pB9vVHjt22KMCm6
nVqIoIybUPXuqazBtwZ1m2tjw5wKApTMwLYf4+oywjn8aXk4uDZ3B/6W4DkWj3GOTeBuk8q93TBX
D2wVRvvk4mqdXcrbrDUMevYXHbrWtVbsSmm9synLbEa8AAMimZMcyKuT4t9CTElHUdlS0FfPvKJc
O+I2po7T28eVDssemqG7+dSasd5WstzhvogGMufGLL7Vjj45U4IU7a+3dn9KbnG/HXm3CDz3Dosd
s7s/OYl1bpPuUAjjWHi0Tya3eTB53b/W/NUmErgUxdYyyGnzi3NqGVs7rUIPoDkpCPtL+pA794UD
Juqku4+FHU3Aq7LRlyAJWLSYTAfojS49N7jGJizUADBHfx321XDvEue70ywqyw5sYCvkcK2qD58v
AstXrjGMjNvCQQpUPq6J91jnfIe+CsX6Z0qKjVH91ilLaptSS2dup+JpBhqB4dss/b1D7y8if27+
56X8tavTar3JtI4Gyw27kYiM5lh13m0k17JtYMiCX4osMDo8JUw1dUuZpPficWD7931hDXjsg/1s
JOd1NJniPty12pbNEBFgusOvQK7iN5D+fu6HK7+9m0Y/NGaA6Na+6ox208RhVtLQVUtN4TOojPhw
8bPAZEBHwBCQhuckl85mTnLi18WXew0e6RB2QPn6xmacrv0Hnb5b7m/BL4Qj4bWtD9/CATTVxwFs
OQDbEVOwK2qxzTGvQ2TxTUDvYE0Xe0Jpdn01RR2Jd+3obzsOmbz9tDtKWut3i/O186dTLxOKAN5L
Lv9g4VBwCEevNmPPe1kAL3TBv2GJD5M9/QWLJ3fD47a+5ze2Z3uRn66aXx1lPBPfwz6HIxuyKd9k
HefH2nwGmg2xzsi6dLh9ud1SQOMygWtMag4vumXH4qtSS7cpsoI3qLE2hdvesa9TAlNBe3O0yuVM
Qh0n7xQJZiKgrE0AE+Tk06HU1A/BPCwyOJKoEOFIMsLOrP4iA3WZMmJn10yA4In87iTrSPKx9g3C
nTRqklFtpbkcssJ8G3NsjSUVv7440BQ8euU2Vairtb9zU+ORCtW/pFNuAGejpF/PZaX2dqNutq//
VJWKesSF3RhsoJh5jEooVS/fJ6v8Ena19b1u5wVcTnSbb+1RgJD3D02NfSeZXvC8fbP9mvu0I4ia
va4IyptXqI63Zsh2pJ/8Zzfla0Hseu/K3ZiDZxGqJhLzCiIY9QO5k3OwG9mr02Y8utRKSZW94ul7
zKR76/P62+/S/+YgeBHO+DdPqv19Ssu7hgPQ3g/EI6613K2Tux0xiW3KoXtmD3mU0n/KFY0FPE0q
S6ZI9uSyZ8CgSjcPXCovNoNC3RYbk4bM1XYiya/9QTDoPgVu8zZitctrLD0WgGvGjTy5e2FNZ1G4
28byuLLcl7rz3yd3jtqWkj2vPQhGer0427FsinCxnWN5fwypaCctOMS5FnoYxxKD7NDq/qw1nqab
88NUv176X43wQ5oeG+wc4gjshNxVgAIzZSmbUiEbqM1QVMQxIKRoh1tr1ENEEJS3mYM7YjR/DOb4
NQfwVU3/1/UN0tIka4/w0u60VDH0r+NxN7lXvHWkhGcMThNnnTf2kU3y2WYQJBmZfBD0L9NDafRk
1djWe2HivhsD504TjgIwtFfqxfJjpA28SydRe58oTcYHs+SBNmtQWa6nDn0KNjv6kVVjnD0XD6T2
agJ36XjwdLNTBboJmlgxztwf8HQM/gssGzaj8gTPLmqIVAkv6uL0G/HBaWQTpt2MEoVkiZbF7C8T
5sjAtqJYVlnoenomeqQhIcly4Lvz/rHvsPmJ7MUxWh56HNtMuEDbbZKN24njdh8HDrAWzg0sLehs
KOjdFnalHjw7cD+mSR/4ab5NA5OfDRm2kCa1q9wyJNgLRU/MfAKT34Vrah9124iD6Y1vMFveRi3t
vpclwg3LCvlxOBvX0WHiuOdWOSRH9SuoIJc6xLK4rtr/dcCKOGq2HtE8sxr/LtYaLWa+dwsiglzo
vNo6S5efhfKjpXHPRuFfrMI8Jmsiwt62fzpr+dAapL83IjnZe7OQMYNTdzR6rm0F7dbRz+Qo5oM+
m45uY2u+a02rB6IIGfvwKh1LVbZNJhAk37K+21Y+lFPxWvg9Q+hMCEgSidyG8vJ21uJzNQKBB378
PEya0sF6oGDSPjaCzOsRrC1voRbKFZiGLZT8k9jr9q1RNCgwTOc224CQtoP2SPmS5dK09z5AC2tf
9as8Lu48dhReo9iPskrQ9gftGLfdm0jkvrK1D0mePE6+n+9UZd+sGaqkmw7pkOZcu8WhLddw6ean
tMOhOUBIwrluuUjCTJonCqve7MR9Itn0c4oH/80T1Lzrwt+3uHEXIbwtYNTCWMzJlLbxze9ESgFG
FqPpphRhaDsCU3pAYGa5aUhUqF0Rzmb1THLgbl1mfgCYLHrXA8EGILFjrKQTfnDcCT3O0tzjOXS9
vzJZo9wQMD/jrVqyYUuqZSiGcU+cywrJG0OdlvaTbpjChKf/8iVmm6kp/f86Q55tPSBCAOBPyMav
1S6uuB+U2/5jj9gOI/JgzJo6aI5JvR77ur0JnLmplulVTCKqDfmyNM73atu3vFv2fPpt2Vnvsqmu
iUxHjkBtPubTTN+THOG+rNQlIFudvdI9JV76kVvpQyfiz4JhaljMN02wSsUHwgXyXzasV15BJqZM
I6wj16ua5reqGjZSz3/dGLrUzPWzaOXFSfqbQLcimCRHUPB+uF9bzXit++kRo+uDZyom/WVXLcNm
8dW588RJ9NWGQk1Qbm9r2NXV8vvt2o2HIi3PY99eZWYfhro/Wb27XVOYFEMOL8XavCplgFbHn+a8
yo1c2CQCnf9B8X60F+OjrbzHfOZZqN3g4PM5Y7ru3MX5swbxPl7rP4WVRN36C0cf5a2zb512L1Ee
cGQdLY+kPz1f7FyHc0ABZzyxGgq9783pZc1oXZr6M4rkv7Y5X0eEPkTIpqwLNakRKbNRs9LVinxc
m89TYj6VuXepk+EV0Z67sY3lYWCV8KG+isT456eYjMdk2KSzvsV9fiwLLFPazTerH/+pTf1a+exH
weBcZGe9NDmkcxHYLLxEfprCvc6+8ZLlbhB2xsz4j8czaAcqIudXJH63xCrO5hgfLcs8qq5/msfh
lKJPol93/jcWBaBOJUd2vOJVp/6AKxRoMOX0G2J5x03Gv2ZloIjPm19Cd8iMX42TVsjkc+d3zjHT
Q86+I1PY+07x2cZChqKrL5bl7OJ0uFrkRO+cSf1nz+5rwBnErbcWkLHFa9OOsII0/x4D8nHmWkQE
hDuh7VWnWZPBvRrzX4bw0LIFB8lADF9Vnofeu+qqQ5XRIGIx8vk9o+i2mOQ5XrvnDKTMHC+W0LA5
UFFjt1f1ezD9hbC3nH5DzZNIGV+S+Dz5ZND1RUhaNm9vfJwz5rLWP/qG3AW5PqUotnO/R1tDb3ib
GfwGGQNzsrMrO5wZMHS7hh0YhmHd7tdvUbEJqKu5uucSw+hd+LEgP7LH9W2wR6IUmost5bPpilOf
Buho+lDm4Pw5z6bLAzZ4fIE+e0EsYZyrqn5uF7FHmAUh3e/wW5yXxPjQZRoZJUNWK85mMFxxbL9a
5vwkKjFtpD/8183ZxyLiF9YJug5XRTz5UGxVPaKmEpy5DWqAnu4fI0HdOjNFrXc2N0aiYqdY9hpy
zO104G40izfwT5YF8o62tp086IJ7wnTe3Vr9yMq7YB6NJojPUKVzsvVa57khzjIU7Nptyr3rLJcF
XgnYVW6yEWoDoPVhHKZtY8PTM6aGwo93iddGKsuuRpwm+wwgt7Xnt8zUB18NTWg57Uc19U9xkkdC
TqfA6b9KIX4wZ3n78T7WSPiSdoWxydyFw95zHpO4xl3eUg7hIkMIp3J9MMkf3dggAee1Hd4CYdyU
D3hn99clhtEqne6jtgSTW6ZOnpwOwrNvchU/8Z1Haz0zD1N/eUzGdQq7GW1jbNgRuUT3McyVoOeO
3loK94Yb+99B4r46C67Ele9BbSw1soQae2cAOOh9GKQ62+dMxCb7x7Qmd9Z5/gKWz2A/A2rerauV
TWDynblkp6RYxEYOZbZvmf0Pvmc9QPR+OWsLHJCaWzcr0d1DrqfVgDAajVaRFpGZvWEuCuNuifpc
PwXqLpnptfdMSe1+SdY3x2xQNaYrD/3yDh10blueXB1cJi3AnllICzN5maQ6GX4Nt2yyLVsAXZlM
vqt7f0s93VOm493qLHz/YvlIMfAnGROCU7KtLkO2LUB6CVzmHXQwtdtcXplJiMfaxJuikv/0Yp46
pJfMxwE6P/5GZ7x0mcUM3Tc+8NbwB8R+56QWsmFVAjKQkm8Mf1pZqk0ckPdg1N2jVbosT3GwN93B
D6Vf70yzioTZtmGecpQ4y1Y7OatiYbwbCeQciAsVGFQn50StVj+qSx+KFbjVT8RzYwX7VPiviWr3
TDyIFser0Q97Su6zrS5b9nYettKeDr2ubsqY36zRelin+CmYrIdZZNway5vX6YOTBo+a9Q1K8FbG
IIjSb7emU+96L7mVVr81WR4UAWad12/MnhAFtKqWQl1HoodhjXtKcUPgio+y6LfeWtxvqx3tYKfF
MKN5cB7FvbMoEVGcV8d2HC4ekXAeoc0slGh5ecm/yzg9ue74rCg6ULPsydmTDwB6Z3tCTi4LYs4T
xbvudlNUxTPy5f5GkkS99Vv/P2IQrn3LLdwWXQGNr/+tojxWaW5E4JZvc0e4tZeKD2fh2AV39uM8
Ds07uBjI8dFNHXM3+spjq0Sj1NTmR3m/4jnPntJW3YreyZE3j+hcaGsAbYSgKKZmgRhkWajq9U/T
5kcP7sVsyPDRdbOftccLPBonVw03120IhIDfstu9kVQ/mWN8ZD3//11fLzKA94Lz2IiPOvAZJRfN
Ez0tu6wLHhoabx3epLCzlYX8yrzMjvVvbDJiKly7BhBQ/2VwR0WmrmVefec+9JTZyJsx0WB7xzVG
J3n17OypTDMfqaNb7iYR7yuvvUi7vEm+D5cRYcsxvK298aGgJr1e/MvYtH9kyVeTuxeVuFGuxY9b
Gf8W2PeRoxPUGcKfV2fmEBiwsqdl/jmb6bXi4EdS8+qyiO/4+36Kab2wph1YwbZWMDzbdNl6xbif
PZeLXEU+//xVE6KBaj7QKERc/zhyOngKccCQIp8aE6RGyzug0cHJ2qOQ+aOjKL8wdTTn0MQjDXdp
DAurUHoy5Gbjg7euRz9fn+xa761ORIuz3sjjIOI1iRJhbpG5Ar4PYJ1JWm1WKY+5HHdlQWalX6L2
HLtTQnKI1bSHNRZPptBnS4hvhCZAuFlebONq3oMzHYK4unCKAibnFjiuVzKq6vVWDunFEeXJNtXL
LJka106FtQ/orld57oMsDkew7BPKyDuCM6Gz6ZaLEefdXjoG8ui7OKQnV75K0WzL1debFG+AOdtR
mlV4DZzPyXCOlYSMGEj/GBAfM7ftiha18TBFRua8zxkW+tS4erMg9BU9iqoSLrWuwvgtezhJbUPe
VWT/LHW2hGppPvtijkQwXcqM2GK3LgB++K8DdLWFq6BfTOo09fJ7lzO0BoSP133mSXEaXC9cVHYt
tH+a6MtV1vARr/3zqLO9UVt7P0c1WM+Rp6rPISbFuZ3GS0p6xIKQiMKbzaSXrbGsr5VO9jzpAnEM
ZwzSWfQZQLXzqRwF7H9/tiRyBu9tXVDL5POwDbr6wSmyANDFOpn1eEpEeZssf9cBzsyegadj2WT0
0oRWsEbKH+zNHCeMQPaXAg1rbb1HF7mb4bi2q4t8RiH3Gytzm9blMx+3govjhyZM+VVBYBSB8aDt
4VDwYtX9u9VXD3CG01aY6zubeNTGuNhAdlVdv4hqOaY6Pi8eaGq8HCd5J469KzaOWzsEF9U1m+W+
81rerl/yP6u2D4HVnftMov5AGie6XQL/N2XFrVT/KQ9Qa8R6yVXTVRzQ/Q472AVX87Y2kj1gxTbx
l8i6F8Lk91PM4k1PRYoscqzRJPrWxqvYgH1j15T3ahm02YuDEVkat7Kb2EQQejhoRbU5nQAauPeR
HqRzKMt0K7ueebhjx+u2nTPzlbyW0E+dLEPP5LcnydWlj7irtwFWn+m+E2GqyYLkT9bH7Br9vik+
qyL7DqrgYWnkuEnGOOyhs4TjvY7S//K65J+rcsjahO6gdrd2LeEs1hHnE7FA1dErkbEar4irvsfS
vJTeHDmZfRkqKC2rfPNncLKRkaUWzdlM5rcu4w5p7OJsDO0Oi1NYc6bE6z9TVk86k+FQ6+e08nEL
6NeyhZGJ+9fV0juEPrDFpAfNDEklSc/tlB2riRu3w2IVBIdkXs/90h+nxH6Nq78ZMGzn6H8LPbCe
HbNZko4y6jIa6PtCstnxCeoOftzYl175INFkdgDIZeXvdTZF+bDsSsN66HteA9LDwNBlZJfr7yA9
OzSCod7BkiOlQNvHkLDI+/dI7kkZEE1dowZSqBiH8eAU/dWAnpjZhe70dWtPr13t76bOJ1P1Jy7b
U5XOh6wsP1SDMJaQldAYvor2LiowuU2pECo5S+xgnw8OkIkKe4DfNMnDXmP+QmbMcb+p7HSrA1CW
qfy7ev6V3CV8+v1umTWSxTvHmf0kNtjp4uBxaFbQ3P6RxrC99ERkdt6x4EdOYhn7I3JaWM0UWrYb
5aW/S45H4sqa1nt17ox9R2DRZOBGFOKxdcxTlhZ7v5NXw/iHznzjM2HEg/xOBrIODXV2Kkm4Xs4Z
wxpR4xuaZui4cuO47VNuLU8o5zd2zdE+/HjwQXkzrBuroIO1JDvdWt4c/TInMtv4MyFDsaHPftPv
RJx8rlrfFlmysjHH8XD607yxegB/zdLRik3eAyUzvHdLG6KVjPLS2i7uisuviQw7vQTtwgGIUqmI
g102GuDF5bFWZBmSntDN82NFS1PaxKex0vuUTzJLAV4soHRb+xw7XrLVXAS9V/mMXg1/3hqZ+m5R
AJfdYClCrxI8FDmJrH7eRXMqQLu98wjkoJoRPF3VaOtVFPvyc60p1SEa8MCV7m9Gg7AMVNmhl+Rg
mjlfEClfa/43D8xPZJ4CwK0M4qMQfDyv+FvLXzVaB9C+D/zNx8G2/qCg3mYBNLA13YIGMS0bPkqU
97RTx3LqzmXmPHZBO2HXqrernz2pfOkxKRC3gK5kcPq3jFsOnAYv1TI8wtbt0t44JRobn5vuhvGP
tWi463SrDDUDOLi/ytJbr2beW8tTiX6U2JPTXNp/Fu2/r0W8oeuTOM9iJ3lDGFkBjOCc3eapxA0q
A7IXsFMyjqPHQB7AN39Ozfyx7IddXXCJLgD/LOm3uaoid+mOqZ8c7Xs1ld/lF+RlYVXOz2s/gHlU
p8bGdzR1R9qYD/lohbWVXZuWCdQd45OwjF2u7DFskxF+LoESw2A01x0/S0t894n1em+M7kTwmjjp
l04rKJ0s6hksfMdCB+pH/rocDeyDtm8ca4xoNszRsFqsAgCs8Ixnr7enzeDXT+SzbUSzHHK3D93Z
wX5JI1cBtCvHL1VIEhNBEsuFt6vgVGMH7LwsNJ/iFuHGMvIXNcduoJm2nB9YH+EMKOha2QsW96wk
STFx4146oZ4sfzyzv108P96vRMm4LsLGAmqprvY5YGhmkHVlTA/+An2cTfwFxAxKFE+2f0oVyfMp
byAFglXGf+u58C3Y1+byukJkdXJFroPGtXbmqGvNXRu0iFTa+sa7feqqrtrZRfpHOwB95MGZtUJ0
7zxrRHcogZbn3gUZTFpjN8r67KUaXlNMoZ6aBzmk1QMCpmNBHk7aib3RtY9I+274GX6NXH11uVvz
+mi4z6q75GZxcw3p7au+usaieKmd7tdWGJu86jza7hVtFENTqh97bZ/wAPs8nc02cLJnI+6PurMQ
eXjzmYlh2wr/32DYDRK5GoSZ+aNCGLNpVvVmFPJU6fEDiWC6UYlEbaOzW2nqcDIgMQAcXzPTosR5
UB9AblGqzWO/imulpx2wPteuFyNgZguwm+SrITzF9XISdE2kxpiGXMBYhUylxSVnjcbvhA7Ht5Zy
W6zev7EzLlWZf4+T82ar9M3GerExOoUDB1VKNhREF7Y+IdAj5to8bR6LLnlA+bAcKtf6dQr9rzXM
V3uyogxncoUlwpj1pyqzx9WS0QryxzcJ6l032wLF7qbwfLSQ2OmMGZEb5VvXacb7LNj9rSJK5u65
LlnGm0a/J7O6IWIxwb7SdypG3xh6SYzkYPTGFFMnmH86ouVpllPWWvthsWEy76vo4J/8+yhs2e/j
qrbgF681SIjN5NsWuCMN+13H7nqe7o7a1kRCmszP3TDgnnJeOZ+STYqB+T4jO+Z68AqEAqYNkl8i
Yes5TIxYXJxVhsCu22AkM1FrJ3SUBhJPwwSBlwm5UFkUApUIZLvpk7is6UKL+9aoy2jEs0i/Xb73
RvOaxpzfQTw+TKl9Xqu7ESFlD2gFGmNhIpIcn41l2cVobdyWeXKVK0p93bBzN4/1fcnRpIfzdOhw
DEw4k2B+WWP1muZWqAB7dq2PCJN2wK2vURr1c8VLYe09w6u2OTalTaeXw2LkhI+VD+bU7hGc5z9W
0vxA2BHVaFdPuKpZfxLUJPoglCCPi3q5yXS/UaorGCdorqltI5Qgz75d/zdoNIgmwMVCCorLS6RW
O8oTL9j2hllQEZNzGje8kw1XHY0o8E9uZjyN65c3Q3pWJVfvaBQvfVO9pLOBMHt4W/txZ0AJTgny
LG/i0ELqsSbGzkKvwdJZfAQxZIcY88cgn2A4df/Hlc7X5FmH0dMHPKVPVi7CZnZ2uZj5KMEzLoef
ZR6vZcCCbzbz0Zv8NwQL3zXPJMoc9PZr+2E7zrmfmkNtci6UAb5vN742ysW+hmve7/v3ohSXkYSJ
UBYO8YeF8e0DoCnmH155BL6FnT7PNleNrGhcTldi1ad33U5nAku3uhDYwZyv1Rl3dUacpUngJ0Ev
dqQSUDZZcsIN3q2rgW+MALKn9afLWgLDJP1Tg1CRtm8FzldBw8nbMoGI3CVWBDPWW1MpJsOq/R3m
bNoUIn7PkuzL1QW212lfw19uVA/CVC7OhTECt28bnDsjQDUWTB+dMcjNLAySbIrshN142Ph1t0Pc
/iZm58Eu2V8QSai23sdmfCRB0dzIIPUgM5h6LXcnoEA8CM2wSMbzkMoX3Yqv2qz+810XLtatKQ2X
d3eYS0BB1jg0Ui+/cbm8ONIoHw1rxrhs3KUP0M9zYqNpV87OKCDkfF/77Ll9Ga5rX3A5V1RZjg3S
fNrXmv5VU3qZcqZtiqEHwSRy1vCixq5FqFqkXQScntqWS9TtAV+VJq9gLcGKHOchFxiTBvuLSN99
pl1QJ2TMY4P4onIh3oK6A+UZ8XijQsMupIgPdSikvauBGCaYv6zlVXnmaRAA0rL/R7LcC4Ql8sB8
2FvqjtkzpOBYRF6Yc8S7fvfoyO7W5slPk7dv5DQQH4sGYIuvaIl0Qo5b4KAzXcvmhWceszvQamt2
sDqr89kvLrUKgARrDoEUFw1javtqZkgjSwNhS5o6Fyy4KQTxXdvj6/+WqSe6dsi/qwHTs1TYE9y2
/5xqUkSSev7mBvLo9DUdyqKKvVwKhKpzvx1SfwZwCz4rVLAbz7bPGJTfpvbePM7P2dNA+SOfjnDc
j0Kgg219nG9x8KkWSohwh1u+jVklX1jg2gcOxlO+BBeHzP1AeLs8nR+BqwJcQMtvFjfvZRb/LEr9
YHZYtsk4P4/jVBwcJ0FSifi3G7uzkw7hMmFsIrfLa7CRi8x/92JxVjj16uq9q/Tf1daPuEXU1m0t
jnA/YUfEl9hmJgTFDE833crAveAOxO1QF5GBaTKrbTCXQp2ruPwpWMmqTLbbdUEBCef3RMf5gZ/+
uB2KcUbeRsmsg99dcXISspFflBw+ipkw8rSpzh4dKJU0LkXrRX7hXIIBkNC28MosvNv2SDm89Ibu
iMr/VjBjQUkc6rjDtlYdfGPAIbVw/hDhPAetDPMGR+E8Nidk3ewv/j/WoutgGLjngBHmjFAeeVAZ
eqUiOE9NfQjqATmtjszcBRKyF5iLBNrYOOf3Ya9w88+ENy4wg5b4v/7Scj11A2QHqDJDSrn8NnS2
olztwtR11rCq8fXXVLn7uRGKGl363UE8JA2Gzbxl5iTHF494tVvn5CllZRsKcfZ9iQgy8Dhkpjl0
/XSvFKqX0g6e+3baLgubZnVPOeDrf/HzimaQQUYzfCy6p6zazEkB3SVOUFnjtsrSl6mq63BJ5Pu8
mPwxyzHP523fDO/JlEYlPr1DWWby5lr1FoPkHlgxLFfmPM+xxb426YVp1v7i9cZZEu4ZtAJPweht
3BSx5oLEc5Mort3RBG/X3BtifJgH4yTH+TPO+EetPlqowHwhIvGy6OzR7/zvldueP0AwKHhfed+d
pBe/zYt1cx2yMmxmHslavpQqymPE7SMUvNuZO7utnwcWpnX2XyAOEIXHr3A8T7lRg05n1zHuUFlW
T3nWnisPdsmsH7ygfByL6mW501vU70YMqrel1fHGRgSEz/bsSkjB6X4lq/gIZobtQs/XXIG19CZ2
UCeIrLJ9TNKRmSs9BDlCOcu2HnEfv5qliSmKgx699z5wQLnILahx5On9auqz2wUX06UjEv9rUtVk
cZRwu0nM6DFLBKJaZYrasemTLi9sqEX/G1fVZXT7/dIky862EOMFg6w2DYxf2K/9MeGO32Wt20dW
xgnS5jtCw0eoVTEvBH0ZJYwq3z1nF8csni1iV2Qe6CMsITZyOEQdcMWtPikvhXnHJFLcFEbM9r/8
yjW5jXSJhK5cIsdTL0PcULiX+FvzDuUOBhb/FiUTYzlSUOPDWOx/fZ6TF0MsQDhP1aOdlcUz9DPg
ZO3uxxTRo+zBdtjg3E0mgOJzlwdW1Rb+7mafLPlJttVjD/djSnG4X+Iu0dnDACxUq/2QNjsfnCb3
Uay4bnBfpAkhIBqQNuW4/xErlyEaKnhBJKgmAb5l6j7F/zN3Xst1Y1m2/ZWOekf23vDo6KqH4w3N
oSf1gqBECt5teHz9HdDN7lKeFsXb9XQzIiNSSfEYANutNeeYpnhKA85r1ug8o+M56Ha7MXPx4LnZ
gUMHp48K6Js9a9XbQRzJyY2XiegIv9KK9xRdTlEnMU8DkBVKWZQS283odsQw9yywxkChWEtvenqx
bmaWtO4m2KoV/r8gyp87XYlt1sYv/hC85ni/VsqODukQXojeusObdDJNhMgpQv1oiL9blr1wMDQs
zSS4hj5rL+MkusmYjc0pvnECeBiFOuhxel9ObPGzirLyhNUs76y1hZkS+8+FmmjL6rX6EqOAN1rQ
OIGN4tjQAvZ5ouHBY3sY2f0XPXeHlcshGqxOwDFKs4GxzNW8IeqWsZPcsE6/FFr9HE7I0QO11jKs
aE313lHvkg4blbhBO8rLUI+VF3LIZ6Awxe56QDNcQzZRYYqAtaZUItbsOO5MNSKODNeGpMBoeKpC
nD1+SweU3gVlgSE1LjsOf51Ul6NNElVp4l0I4AXkJfZh5Q9c9ArhL9I3PmnwNBTlwKIy2XvXh0ta
2fRQ8jG8bjo0Y2OuX4tmXtcyXEfKCx6ZFG98pC823bKlq+GozCc6PHVIC8pvu6VDug3OoRAxLHr9
tQmVasWWHU6FKdhXdg/I7G/d1rwiaenQ9GW8pFWHrHd61JzpCXc4iHB8ZHmCMx55uuGh5uuz+wZt
zrqsJuo/4jXRcTs38WFUNTz+5KJL4eZN1htcuIfStBEUAd3oMLlFmLcc2o2JW2OXYWfA9gBVcG08
lEF8ncl8M9XjF9/o7sHRfx3M7FvMchB6zRsH3q3XUZcAlGTtHMSrorbwgSb3bTQdlErXRa2hfSeN
2Gl49DB9BuGOis1so6QFji7AGqksdbF/GSudzFQqQdjyg0Vqhe227RUir6InX89ajVH7pBJc9glp
DGsjMubtLQpZtq5riUhsSrBilNgRF2EyxCi/nOdpwNo0esFzXyUXHA62ueVDwixuIGJui9r7Jjgt
LHQn3rJtQ4E7NTsVp3eihMQZ2vRuTG6amwExLKthIVuwIXYWf6HOfUAVfa1MHhA6uIcIIvnYDweP
xvXC1usrBcFbBd6Snd7OxV7UkogzhY3aGdBSF85QzOPgqdOhZMfWNjKxUkp7WEprAGWSf0FRdKgV
Zsepu22F7d5BFzkV/fBaWOnlqH3LAaVg7/8eV8Ej/cHHGe7STN1zX6s3uxQkvNBeEOzkEOml6NBd
6E/MGouqI1hBz4q7Dul+VQ2rgYOtY2W7pJBioajMgCK4jhGcTPT0TdztWNjQParx2HZtQltPx4Je
39umvghK96q2SnytxtYGpsXpKPviOAaLW/ziRCr9BEP3AXPwB53uJ3jbGA9+p4VuvouyY3kscT53
l2+/h+d9QJOUZ3jjrnID3SxI2Uvb7Crox2WmR5e/f+mPuHxnpMQgrYj4SchoDnLnIje8u8ksD02k
mk9IiR9cFTGDPn+6Km7oZ8PYgM3LM5QPybe+qfDD743i4fef/yMuojhDpAJ5HDWtIR4wkKx05Viv
+ia5r70IjlQLSYDjXFQ+JHlxDAvv+fdv+gGC8zx2mkJgnpUFMEOhDbd9ZrkUSHjQcxo3gO9qy/7k
fT64OWK+qD9dvBKvEeQLO0dK3iwMevJAFNmsh5/cm49efv7/P718ltBFDkdwg2l9n1bbNqUXQ3/5
99dIfvTqZwhUo4syCGlTSgaWv9W9Zb0Fe79AN3MALrhy3vObaON+Erfw4VNwBkX1wZ4Wk96ku2ET
3Jrr4FBvusdgyeL9GbR0Hmu/YDMK/a8XC71Z1OktRNeOo8p+sl1/ndnFQzNCUWSkdxW2NHt8wHQX
rRsN34tXXXfjRKgUGn4c64mG2JsGQJG7eOh9YB9+84rQDUcp4R45GTCoBFe5xGRRWR13mSaKGLYK
HmCrtRRQ7V0W9NRkvXVJol7mEeEdDBeB6LeuandFqz0HOhIJN8ZyiI0LZ6TGYOiy5J0ey2OJp3Np
15AymD4QRq1kKOgX2xQADfPSSjLECX2ObLX8EiY82Dnko8LelwZMzcKgJ55+GdW/Bnu2vLNJp0Pt
E07Sy3fIJy8M3dhG1vTJk/DrqdI6T7uNTSOLkVanu8ku2KRHNLLvP3mgf80mxtn31yfATcxhqiI7
3ulbKEIzcLtZtJuJBGkdG+IS7sgyXFPhtot1txl3lvHJSPr1FGq5Z7ELWF5cZQsr3knkPlqyzMPr
PifvI/nkksmP3uBsmnFFmHsZfO+d/OY9t1dYalYeLMFFuyoXwTJZiVWyYr/gf/Z+86D8n0PJcs/m
ndiXJh5fa6Yusy9BeVjAujLMLY4jsWpSx3lz27HalZWCxzmUbKz1rrrs6hJdQmyjy/awhf3+pn40
k5+trIMTRnlbM8PKCUDd8Daxsc7MW7d8Qc35yXv8+pG0xdnTXrjSc6Sw4CiTacS28ljRCv39x5cf
XMrz9HfstJR2dDYd/c08zeabcFMex9OcNJhttJV38S++z9mzrwLhJkKnTOWWSwzheAY32cOAU6dd
+Dwj6U3+YHz2vOu/Xjks7+yB98wuF0Mzp6YG/Tapi3XuOUSC4xoc53NgV0DimOLoZjB68g4Z43ns
HWtH344NTXib6mdnI1Ea22PGpDc3VaEXYGg1F4FucbzloGQV91ruP3RYST+5yx+sd9Z5tjyor1LX
hE4Ii4OkXxXWhQZxdjAjBKuTfQzHeA/i9MbppktbmA+1A4Z1SiGX5ra/DBOsoub0CfNe/vqRs86T
55uAmc8seaxn295SbuylBIW9KDAi3YMCXlfJ0tvHn43nD+YPb/4UP+0jOPzbSGXmGuZ2hLVDF2mV
rtyTBKqwdanpb9SrvVHLfzX2xPLm0fDTG3acctCn9GxaMb6KbumlctlY1iKiWPj7B/7X84J1Hkjf
Z7LxhzIiPC57l9VTy7GB3OAOPZOTfTKmPrpqZ1NP75dUkpMBoHctn6yOEk3b+ccxNzbD2H/yNUzr
gwnCPbs3yjdEk+Y5rSZcXyr0NzqsOWXqN3WPssOqDZQdnA0FsXKwlW/wdiEXbexuC65J7CfE3wvf
FsGqjOctKOebi0TUV7lDW8Iuui+Z0Xq7ZlKnsG/QohZLfbJOWuNcRzXoid7MSXCyg3dXNx5bBXzX
sp4jz7qdnOq2suOv2tCjIG+xnLdB8NASd7DW3elBDPl3V+n9BlDwpuVcT5PI3HshjC+2Lg+Jhp7R
jr1XcCT7ptQobrILcxrwB2aPBMa7Cxx5gmlpQjC2bquYdBor9QBmRO6KWvS1J6W+0DosFW2L01D6
e1+vnkz602vby9xNl6R76kNUJXAJb1Ff0eboTGxk7vDkFj62TMM1FwCZi1XbJCz61UAo1pg9d2As
/CA8eDVcyzi803SqBAF0ALt/GabmMtIG6CHTW95XD2GFmE9H+Q6J9jUc04chQ2yqpYXYEnq5H4Kx
XSGTwlVLpIdCWG3F+LzjTLYrl/zfJXEcN5pR3I91ufYG46115C5z5Vo0wY6a63Wn9RCic7hnKspx
suuHzIWDp/fZEW7avUPQDBr2+GXopcRP2yvgYu5t6+NFCMZ0vuJ0TMtIAYgojn0UX1ZC0Vp3DPaW
AFdylJX1RMpUhxNncuAjgeBpzILWpIuIbYzAyjSn0Osv7XS6GezmFFv2E1AXqBvEocywRp9OSm+p
27hpv1q2cWPmzXet8tWilu0XfUISlvryVGv+Wh91fWsA6d6UVbQBdkHHV3SXOMAvG6nIae3Fj/3r
UqhZKNEGD80cX6Oc/NVS0YZO8KnN7RsTGGlij8YqDCDE5SCQYyB7pcS7GeMHkVWDq0/Dq079RNOH
a87FWPzCYgc+bpcXeKrMerxtI0jTWZ+geJK3nu+w7UvdbRnnmFGKbyU1KtYCuHjZyE+qMl5ZEkNC
3cRHy6rerMh9hTkZLktVv1tFKSHtley02pCGYob030W1zgXQloVDv1vFwaFtmoMRI5QooTVWUfUs
O6Qmg/sdtdyVViX1su/DWyXzK6eXzsKhSgMz7QQO6TZl/C8FClbqdcWhc+1tD8OUMi3as9kjplEu
WYVmQ2SsjlnJm4WOuKkwgBwN0R/GlDWyh/zlIb5aqSB/RrWZLY02es7rMFlNtZPDcCF6WuUHRyME
IXIJVCRDVw4gEW06NEm/VHK6LPz6LurMeVmmJTM12xj3de5NrMVm80a44F0VoHSMIOxNQ7WbPIhw
k5ncA8LATz+lT5oqXix/eGzbhCK9Qv80hHgFKveWyWhVBpwwhyy9R+6+Y8A8W0rtpnB6cTp3fiJZ
7/T8FCbO+0DHdlFJZ2tIinPzjCKDdDkAcl6l2vQOFnDaTcI7xmXwRofhasSOvsz74SrpNUwo3mzc
neh29Hf21BwjC7ARBsZoqZR+a3b0PXq35DTmoXJRAzWtFmt0KVW91tzpYgiNFVPe0QzafVHmD+NY
b3r9B6EVdWYIf9/SX8rSgaASvhkmwiNpxN/zhv/wrf7gOfRIdIyeQbHS7f5k181Lg4/P6FGNkHhx
1QrcUfCM/TiFMJTUNB4bNHgObQEfX/SqkfKRPLjLuPHWxDqSKRsiHaINti6xbC/GNn+j6vi98cBO
QrkRK90DvUGDGghIPOsW1fRIe0EucN+AMkrGJ6/1sQtXGID1OSE1mm9i5QezkvxRr/Fn0XanXglk
AZp1d1T6CLF2QGXRptsobgn5c7hKtZZflBPuLmuEROZhAAvXnQCz63YrzqfLIjAvrDo5OT0hVXr9
ykoz8OyaFz7RrxmaQ6+IDqKW7xhN9qIcLwQC0oUCB+xq3X0Ay55J0Nun7fga2qjUWAA3ozddVsD+
1nj0oR2VyTaTiLOlglzEVPPVKjXAPT7NE4gOQQIvgImDxuo2nnDfifKb1NUdLdpdGxiHKAl76HAt
iwUS29zc4IGi7U0CUzhRaZeoFBBz5quaJ1/haO86MgVgcayGPH8RhjiSa4zmKGuCZW/lz8mYhIx2
ddlg9Ppkm/bBrto92zRZEXg3YyDOJUmGNarsfUMbJMmyTwqJH+053bMCCf6StEIlkuxQEENhj179
bbnx9+LNxKOuL3hPDiTVJzl+8/blV0fIs82TmGrlwqCjIjptxvwhCF9+v+/7UVL91QufHdZSd6DP
nhKzQvcl3Ga2gU4emvVAJ44Sz6LKmFosD4lPehNOwwsQ7U8DvT7YczpnpdII+FITpF28c78k9Ij2
yLMX+R17Ezrp99kFRucXMEYHZz+dfv9lP9iBOmeHOrLlPD22EErrgTxBR1x7xngbpx7dTvezDeiv
75NzdpQjWgQVWogZazTFSpbGd5MO6id1kY8Ov878vX46BkD1pROaUFt2v/TrZFdclk9EebBhXbCX
OfrL8fb31+mjAolzVrDQg6HSDcvhBJ8u1YVY9+zQFsmlvQ8ftUu5HC+Gh+Q6WOmfvN+P+K1fPITO
2aYdehkMX49qprlFCMxJm1uEv/HVWGUHHBBrZz0tJVvFxfAgIoqpCPRW0ym/JC36km70JxPGB2PM
OZsw8G7bVVkxoIPge2bt0Cr+/nJ+9NidTRRuKYxGBLg3rdDd26K9F4gekT+gCXPLT+KSPpjsnLP5
AeGX23sGmjFhHcvxbeLF4Qj9iw/12Rwh7MxAz8Yc0ZYnJV7M5pMP/dHkY5/NALYRsvq2EMXFwT+k
q2Ibba2tuYFUeKg+ufgf3FT7bMznhUMnOubCaOmmpPBmBe0nj8tHo8Q+G+uEnjB7OdSixM14UBcT
D6u1wbJ72ZB2gKGRUCyxg1b8ry0B9tnolyksaNtnCUg4NoX0P+2y3P7+Cf3oIp2Nd08kpesaObX+
8FaEh9z8bHWZH/FfDGx7fsOfZqzS1k3lNnxmc2ts2LY/BJhvo4tq7x4xL8aLf+3jnw1cqaTuxznv
kum4Wt4IVfj963404dpnI9eyg7jP+ybeRWKb7smghosDB2FNY1zfzJXifAuK5PdvNj/zv7pUZyM4
sECTKnNe4eOLLLyX2v3UXxTT91y7qJ2tpn/ynX6kNP7qfc4Gcx5C5GgV7zNs4lN/m+/B2bH30pfx
KrzW984t7IG9ueGMvZ0zPONjtim38sX9Cll8W3319p+VxT946KyzwV/0te/n813rSKexxM5DkPz7
S/nRK5+NeRDsiK3m9jGVETiHWvZJEqEx3/dfXDvrbMQPMQHEsFDSXd2UT1VR3pA3hSq1g8UX+Igt
grLdVFpx1U/e7ZCIbanwNUYh50onQUns+4/oQOI10C0I3TryEVLtQIWjPEY9yFkDakp4OWB1PmQI
gznKwdiqbjTPvfSk/+BqsIT8PPuKmfRBjmL9+6ulz3f+V9/qbGLxsSdnnIKJuUYF3hHtRek5f5Ip
NpW0Uw+IFLZuhSXDaJ/JHUvJYQO7oHQHfZA8Ivy4Jjn9JgnENjHxO2sZ5uH5nEMGxe8/4EcTrX72
AaWwbdPgwLJrNv1aX2J8IsYaDuxlv8FIvTaWc631s8fSmAfcLy7Hjyr9T3MWBxmDHDCXPi4C/ZpL
AlRt1SNBcyRUj5HTlJMt8bogGd4wuy1MwoHQb4OlPXLcJALiCDFq5cL+k8AMIv1o9tlNV+sLC1Zp
EVjrqCnvYs1Z+850SKf01EGWbJt9zTD8ccH+/dvwH8F7cfq/H7b+x3/y529FOSrocM3ZH/9xTdDE
XaPe35vL1/I/51/977/611/8x2X0TRU1h93zv/WXX+L1/3z/1Wvz+pc/oHiOmvGmfVfj7XtNKsSP
N+CTzn/z//WH//b+41Xux/L973/7VrQ5crXb9yAq8r/9+aP929//JgV3699/fv0/f3j1mvF7W861
+ev/+IX317r5+980y/7DtF0P5wJyGMtx5+m+f//xI1v+YQpH0HMkPUsXxvyjvFBN+Pe/uX9AMfdM
ISzLNR05bySw+80/kX9I+lnzP4YrEYSxcfyvT/aXe/TPe/ZveZudCmoR9Y+v8teBaNnCBselQxnS
8Srbwjubv2L0X5XjYc4xRAVAh1YoLLRcP3gFItQu65JN05TphbKp0tVJYcI1r+rm2AKexXs/htgE
M3IzukmaD2pEREl4QnKRux7ASqOb63W9n2HcHpruznTH+hBTzlrhhYa2XVbOjQra/KoO3egEIDx9
wHWBaX1E0PxWIr6H9NKA+NZBcbfjSCE6gvh216cB5LtmLnBDGh2Sa9XWNS58iJ+3ERRFqqlW8hgj
Ml9WcTKjEA155cEpWGn5lNxomZVcAc1PDrpjonAcOoAtPR1ROkURvP8g6E6e7cUrZTpY6qYc7ZkL
48WinDaalJ0SWefLegrEHaVYonSyBAqiHwfPtWibqyiMIipR2NzXvj+Eb7VrxRB1vWpjJm4GSNbu
8Js44TOqXKzWwvGRQwe5fJAFflvd1t2dmvCr6oNwXpXZBjdu2euLqiHNjAyiIdi7NvCLureCU27O
uew0ODZFOAbXepHQsas0iWCtMqyTjGV24bOr2I4xJ+2xgrRXg/6AaVVBag1c4R9DzfJeai9QeEAn
zMVGp09H06490JNOvXHjsLsgd9L6ouW5c4yT0b6lLFuvebHh0Unc/jGFSr/XXUPelmk2a5Fp777i
/ykeply2+6BJ0qfKccUeJ321w59B18xztJ3dy+CF8lsLUwpLEgaTiWw2o0yBwgUYMuvW+5ZyXF7L
bgTL79iwIEYLOxR5gO3ODnv4OfU0gsdt09sckO511BXe1agVFRLYKjmSI4vPfayp20IPiPFgVh6a
0THVoEC5sXbqfDv6Ruvbm9Fx2EtyIx18ALKa8y3wsa2oagQqUfdQHcuJM1pWgMJxoTwvu6yh7WNM
3Wn0RQVoBx73BNrJE6QAFCBxg8S8ajIBDcEa0FFKWGGXHnB1fPsyo7FbJ16491uI167bGlseivAe
SzsM4UkM5XNvduMX1UyUYc0J68CWUqfl0EsqSu+1EWa4p4CrJ/T2/ekpSPUQ0KSbRvUqGgMYCdQ6
gEYZ2Omu2zCyv5tmGVJk85sa4mJObTLXC2fZUH7XUZunNqeghH6P05oD9nL8afsi9POnwVLkQ+EE
A0Y6OI5ogaqmxVPlqeY6Dkpnp1dptCeaPbx0BqUjls2S61DvBV2DjryOUePP0ie8Igw1jJU5p1G8
mrHVXINFHlYOIYqvloEGZpyYC7Juqi9SVc2V6YkPqUeJ1686h8I3ZKgwfBUS9gLzd/BKyV5cgm4N
rjBbsUUWgHTpbYwZ8rcAtXuetQR1dROA6QZHw5MzmHPIXD4UV8WUFE9DmPHNqtLi6omBD6XpEfPS
6NjhPpVN8aQrNycIBH0kHOAyyZ4kSYFPSHjqO1WOxH2x75i0laHEeI1QYCjwnqU4J6ao7R5CT6jy
MqeIwnBzKqyziIA4hLAe1OSmjTGbe2wWFb0FPVVImry4oRfXdnIZ4CJ765VuW5cZ0Q9iCZ6Q+9yo
mXHGC0bTlyDx56/14xbrZhgF65JZr6BK3c5VZ2CE173s57jBEFn9He3+GqOup2t3womSF89PjBJ/
rlIvgVXJYz/k4gRKxbrWRyEPklCOmcEVWfQcNbDMgUl8FWQFqqrRUA33ri+yfW7TuFyU9MOeTEIJ
7pNAtoeqBKiihY2+tnJPozwQeDtwIuOVnrXiTreqkkBWLSYCEDfAjSU8SDOWR1zP5DDFBiS7fCVg
1FzLuAtXZhXxLFqATt8i28R7a0Y/zMLOACwdJKd6HFyc6hhlJ7xNxkAZPyPLhTIOyQ/g/qYpX0kx
OSvTyeL32rRI9srr3LyelE6r0uyjtr8IXBXJVVcl1qOLJeYrobS0NHKdpjVtCwuulVXV0j4aqWa8
VzLBV5pRnNBOXD52a2wpzHYj/HZqv5Xo2ZsNCWCUZEWOI38JT3Zs91NWvdbETi5bZ1617EpVmCQm
pzNIj50wafUUjxFa631UXTg0jt35OU7r8kQPGPuqRq7V2sRh1i8bG236cQI5AQigjXmAC6Re0cII
yvgiKgR1M5VU8hZDM4hidOEk9XWD6+MmcQbPug6kXtxTh4/dpWPUQ3oQsQDDWWlt7oA9aDx5gBud
ut+xUdL084ZU0UdI8Z0QBundFlhuDHaVjpFtBjCyzh2zpjKXNpBGPHckrYybqM6M4VQkQkmgFKXq
AmOjGYb7FLSuf+9FDtE35Cun63psxYNZhAwZPNXaLptyTa0UoJ50GegDkH9w5oPYt47h4KPEAXYi
kSeQ76nyJXN4bUxPWWvipMsy29MOlZbjGnMalnIlHZPDi54OX1gKhiu04wPQiiGmt6IL7GRZak4n
t57ZsoDw2nf0hvWX0DOQ5NcmVDpsuHl8I0dVrVoUhpskNpLLFFgqrg8CkRajQ94x9NUaYELNx8aB
MnnTI01iGiMFEblf27CmtOhV6gSdbXqUAwzB1p07NXYB1wqro9g1naDSyerSrd2qyk8B7u2jgUML
/jfe573XZ/ZOx+G51moF11zGdG+nABFhJYFAd52bXE5WJq8aAahkHGEZJI7wX3Lyg64GTY8BFBXG
Lpaqe7EC5T/kMVGcHP28Zt0nmf9cQu9eSb0f3kLLKx4c2zCJUdRDDCROM57KvMFPUuliY2BLfjS6
Bt4k7HbCmll695106wcuAUGThWVSqQMotfFNjNugUuIRn28UXYf5YD4QgGhfauaobfrE7A5JF7uX
1uAhfpx5KRF+1w1AVEhF+ZVVioPBvu0pkFlGeyfglqV6b7+UUAv3+ug729T3ahr/0oGklPXIkLQp
2gZ9qXbE8OnXNklIe0L99GODnQVglaqPaEcB7eJ4nnaStSzhS0ICXLglcaQsDyYyHs682ks0DqQp
lybumFk8UF+FLclVi5blFrfcFOFcygiPxDReVdLY93LUVkpk4bv0IJouWg+GxDLy2v7QG677RUsH
cw8Y0153ZjDywn0UfFFBob5bQRF8qfXSedItRPq1DWxuIcdafbcjEJ9F71nfvTyrrrD8d4fMbFkd
kCvgA4/CG+n609XoGUQzEK1MWxJWUQxH6qKr02ltOHqzTwJy59wMalJul9W2SX0BBnAkQqWSyJXq
ZAI6RgZcnqLpqCsYcSl76XXvGgzaCtM4fnUskrnBsAkAKTaOILHN4sSpkdG41hynfLFK391oWWRu
KknARtxH36YJoI+i07dTOVOnjLR6pdj0LXO3YSFhrQT3GLrgbHmSQgkBuUp7kLgmbOWiVM6ha1xc
RuHEVpxGIOpPiYW787vphQZ296QbfbiZfHBygV706DWr7LkPM+Po1PkMLeoqIEzk4BSdX64snfgW
t7Fxw2Ngfx/DJlt6bk5Dw0r8VYU1bgUpVz2GsRFt2JJE14UqxJfeKuIbQ6ehbZnm9DKQOnshm8y6
GmIS9NwZ5xwiecBUUYt1YdsQ77wparZBqxdXYZ/HPjtV1yCyYIm0pYFukeEXIhvIFoM+LBvTlHfW
BCKFLBx3m0bBBP4HMzigjWmLx837nhAA+t2qgnyj6gzHdK3rxg6Lknhwwdrv0173r5QBB2D0hxFq
1VhcArp+03JRPFZ4Z5aFQZ8L4weOUdscvoDasq9BeELwGHxv+tqaUt9TcyDj2U5FQekBc/OC9pj3
TRlsJjJdQizxXXXhmP6cZ0ts0gwTrnq5yupCXrqw92pQXDOrhVPi+1wTPdWBZ9/ZXaRdEzzmX5qy
lgX8nhgCKN+l97eqswWWSYeAOZzZ5IsE8xgtoY9NIX5JvwMrCM1e1+91L+zuCR8Cz87JAsttjev5
TpYsaIsQpt+1abXkhqUVMd92OBy7sYQ5kGM9WcY6ON621lgshKc2MUvBZg5E3YvUUHsaye4GJZC2
GYuwg2BjqycNew0Ec1OHcxxXbL+VzJy7bsjY9MARGw5jAuiFZDeJ0bcLsbNHZJ5MU3MjqyI+1fzN
NdkF2hUQS3D3rHu7oZLTkywcEvnGPjlGZRpfydYIlzkG+G0Yp82qFh7JNZHtLTtPG19JuJr5SB5M
iQQvKzMefcnY8+11oQTxQagCoJtFJjBphRAgs0aSGLw837CPMO57vyLWjnV5M/hGs9aJzwKxOJXe
Vm8axXprphss6SN2TAu2kZlFFjBRT5Vv7VQMQOtDTlEYm8SMuhm9K1hS+qroQYfVUWlvEu73oSTi
ZlNqlQWBJAZbE9hPEXuuQ9ZDdHFpFywqVQ8HOYbuoRnadJX1dQeQZaSv543mc+y4Jdr5Uq3NFoQS
JQ9nw7/2geNocmeS8rLvOqGvWk5kUMc9/4LHCFNnHchj6Gg6uxmP+D0bT7HFiN8FTeGtbcVpjsmT
dBRJ1lHIsfjRygIWjkYvIGoZ0QnWv7OzvJpORmGOXykksPUN3XoXWm1LHmE0Iq2BljENviBZTaTv
etnPwO7MF1dFCWiQ0wK6gXgQT0Uz9HflnJGnXGrzZQwuwE7c8GZscswQsyRsKs16P1ixg3eNIOVv
6KHEMgzVADutTCDjYfYSpWMDaiPrOaNLvHaHGpIk551mC8ChvufI3h8KlqAtOFJ4LvqQdI/UbrJT
iUTeRDEI6VGSBL/qqOTehnUWbdK4SldOPJi3edJGqOA4dw5dIXdGYJfryA94nBJzqubywVxrVMXW
BMRyNKTjbPM8tpYkZhkLaatuI0Uj176H0SoaHM4NpeR05mokLOvFoPA9xNm9GeoArbyGodDAkp4F
MPoI/M7SSJk0TIRbdb0LvDJ5NfE43oHl5tyrJKCvgpMSkhX8w32WafPdM0aoJHVyU1U6M1SZzMrI
2Xhap+74JWi95rpghb4aojAHtD6lpJhFhgHGwQVhFA7gnV3TKJ8SkHz7zJ1LprOrcLBRGHLHUWJF
bYlsa3IudIKntnmqQzsQ7LiOA/PSbPro29OkUHCyjafdArPigv13v4PdYrxMDJxNERnRfRV1MOES
1yQRCznNqWdpuCtggRFtFqjEAbNEWnmeUnZp87RelQjR/IVtS76Ljs9o7ZtjfW24wUiYWmHjrCxR
nWFKVckiVxTxx3xCt1cEtX/d0SFDCJab34UdAZSouma4Mro2PxTADp5yjVkXvWEarHLA/AcBpYta
cE2OkeRwvE4KLTomZhbeUOehNKK0+KRk6u4jOZrryR/HWz31gyspY3EfBlMHTkbL13aZdm9NLMW2
cYIR5C6g6GmMqm1PUMSNVon+ve9abPhl6F0Z3hA+Qaws1/DqFQQFBlaL+3ht+swuHFwi6vvTAKfc
cSONULUR5S0BVoHxEhfoCGuTIgzeC/U85XxwqmDR8cf34kgZH3s1wnNKjKa6y80+fHKysbrrc3+2
YJtGd7Lx8qz1fLC/uzEwH6sP2TXxPN15pePt//eV7Q/r1X+pcf+2/v3/YWVbN+lufFzZflBt0L6O
P5e2f/zGf5W2jT+EY1kOlQpdpx5h/7O0bbl/mJ7hUJ0W1CioKtMt+7O0rRniD+Fa5vxD29BdKs//
XdzWDPMP/rer8yMOYoK/9b+pbs+l6382VWzTEUI3Xc9ybcuydPfcv0HSMuO2Sgw8/E4N28SOTmWv
NdswcIAmiVTdVa0OgXJun/x0nf6ss/9cV/9rM/DPd/ZsE/uN0EmGPGsSF3bTmWYPyolTj0dvxpTV
g2gno1r+/n3mHuD5N7SEwZnT/D/Undly3MqVtV+o4UAiE9NtoeYqsjhT5A2CkijM84yn7w+y3ZZo
WerzX/3tcCiOTR1BVUgkcu+91rdMHdb5h7Gm6ItmKl1M0FMfxygBcDBRuaiUFAhacQ9uVmg3marC
h99f1vo+fPzhwssdZ6JhCGFLFFnGx6+WY0ZchnE8b7Q6JOUnZvQh0ZpH1L9Jqvvx45DbqGeCykaj
gGv+MzSzhqOlQ8P6TpQUzjr6aBzmq3hoDATRqoGoDRdh4ya9RSEypUuMDzu+GUCN2Noi09tj3dB/
z8APxQC7Bqcfr0ozB5SSjDoaebN8kBjZj0VL2jDtZwjGydR9iuKZuhkomhWcYjqJMPXI9QGKW3H0
LGF73HVhUtCWn7TPcQ9HBfip9gkQEz32og6Dt8ZtxX3a8hmvs6LP/L2iYlqXqrWASztftYHyYpHi
zo9AGO46srnnlCgDGw6kTac9hLXRT5R3JHnIrVSqPQJDiF7LtnYfI/oJxwjl5aYTvJyYjBYksvSV
cujHaIiUouXXHa8ihJtNlTXdY14PVYv2kvREl7dz7j75Vef7F6PqaoIVTJe0gqFPn+sxqAlQ6oRJ
aEJYjfGbils7pTiKRxAjXesfOqvVbyMH4cTGhvF2XXFofE30vHo1UmXeG31hkWkhKfN4jE651XO/
SJ8xv9nZKDnhxKo9JWPZ0NgkxV4v3PBGThMc0/B7kPVgntPGsM4tguk9coOC4XOQl7uycxqwb3GI
wx96Bas3a/VzPJXFYaxxnXSKk0ucAMFGBRwCdZ3dr3RY8+tAS/NvZZlZR1BL9HhpNHtFofWeNGls
m90UXhd2DnaIOvmAVX3hlFVSEubbdESlgpuZpjQ/G6T+bBoCN0iwm3QH3mI3nSrpuOumrRyPWp32
NVk3O03Tq4dW5vHBH5CaE+FNTTQbpLSHRH0QyVto0yXOkomGiTS8GdZkuSLYpnifqb6QpuvxuAkj
EXcLwx6t9Wh3wRqMYq0/9xWEwSXfwiGOwKnEBXuVvIr8fjhNzM2YR1nztSvC6RZOvUu32TeZ/mcT
seTJ2KY0wKXZbQIRNExkJTnFSU08rN2Wj7EMmjuTAeOtGAyDUa9wIKnSqYEVpDTQJGQPl7o/7DGm
MGUu26Y59mXcfa0JKr/lLNHcdLIerxeYyrepartz6lb2kxzAU1vVkN1pfUgHjl6XcxIQpnYA/k0A
QDO6e76/ceeIimRsYsBeMj+wvlGgCiZvyioOsAfVI03M/OQPRbsWdGI5k+DZ7S042+Sbao+60RC6
h45hj0ORdsbQoRUpSms/lkZ6NnoVA5CEMg5imIQ6LQ03aZb5F7Z5MNH8li+NbQznnriFfZb44deg
qqKTtCvYoT6jRHeeeXYCiaI5SFnDMMIGEq17Z220vX/GCyEx4ETUGwjcDyNB1bdzbwEFYq8nfL7U
OZKWzmagLX3dVEA38sKBiZAguTuWNe1zghTUPcFtUAWH2Xi1F0dPVFVAySAdmSvO/dXFaeZuF4LY
XNeMf6+dyqxOQGKYyIkJbJA9+zPkKbs7AfnOd5YxdodUNtoTtwbUW0im+aWxMpNML/JEwTMFzr7r
zOKZYxrwvHpAN5GGc3pVxg1UBz8ZscyVS0JJ4nb5G3/t9jOzNBtIzogtme2uVotbOXxulDKBotaM
MWAjbqtCoODmOwEQ5YSbQifab9DC+WqYLB6MSIT3bQlvEqCN0559DZpJRplKVyOpH+y267wePOPR
N0v51W0xyYQh9om4hMw51m13nSOAvHGT1nyK2fFvWGt08kseNw5/pH1NED4Siy0r6QL/KJG14P0Z
8EJMQUd/t3Dds1HASwcaax065Aprx9H8b3iyQKPLFnlEFZeeykXwoBrnvhFjsQ8kzS6U1NmaMa+6
iY203VDQAvPUabTWtZm+uZpwdjb7NjDQWZy7lnEPQvVOPbRVFTPY1fyz8IPxkkK3OrvuaB/oc3Rn
ogeASulK0DNPjJepDojzbMOJ+K6QOIvJ9A0Krnnc5RW1X6cbFGGyq/YVLdVL2kVYxmcNvH+IQeUZ
XmR28BkbbCurukl12a0KN9Ovhmz6nHR6faA7Ah+oL0k+KgQA6KSttD1DSDDRQSEvtdNrl9GQ1jaE
37DGv2VdzIVtFxm+Iuhlhnc84u7LwhFXrvD1L4Pj++Q2qGzN3ADuXmFoX61UK6+Z+g8XyGTRoxID
BKiqKHa6a/CA4r1ZY/RhsJxCcAQDo0g7JfMX6vnsQTguDq0O/cUEj+vVZk97RpntwTRkv20kprYt
4zdzp81teyvdLgkp52i0ZUXdL7BbFTxW4WIdqrNoFt5QuglkpBTuloqhuFmsSbgvcwschrVGqEGc
XcBYWy8VnIC9Y9Qus8FUf8rysYQKYHbLEphJg+BcUzw2Mu0gJZDp/JqKOlgxpNBqz+9V+qAFHAi2
FlwjhgtTYel7AuSrZWhdQDAmDX3YEN1uxhu3wvywxgYH8L7CPtuizdchl8ccAggxpIUNad62ZjZL
XTbvQwQzEoKN5jzrdJ47xmBBdaMHRXEEKWvcZEU8zZ5JDgyyuF6v3jQcCs6uT0yrotNGyvPWFT1B
hT75bNsmnEkHTxvzXc8IdaS+c9WRytl8aJK6O3LEUHisqp74MxDFOdReu1+ThmbZ2JECIhLYBdtD
NjDSAKRoAUwsTTMn/LXFNsH7ogvZ3mvNfrKDCqxtSCYWoWc+Hl/NwtfSGFXwMIXQzj0377QZcjTb
+ZpzvSAVYsD+56cSbNcgZQAu1bAjdgNSbGL8wg31p9W71yknOVJq6wTPW+XyZNLUaoIHMza0ZNOX
yCVo++j5sGG+Hd0G+NsOMpsL8A7KxW0WxTHpzNno022ZTJeMr6mplFjzr+jWrgibKvDmAggbrxfe
s9tYd7IrJKI+QWiw0jNPcRLlFvdjTqpA4aiXkiNMxrZIpbmaaivXOSeVjCdmBwCwptsVeYYcGS3P
t4sxo72V5g8NRATwpcgLzBOtKIIgE8OuW6+o3XQ7qao8cb4stS8KRhA6GcM29ozFSXfvpnjAzkk2
LZ1yU1cgIWN6hlo725A4VUxezuQQiVtE18Zgakc3JSWJlDzrUz+HLAgUP5ietMmsVy7L9DTWtX1x
OEmfsHX10CppuGyq3rJ2ehm5XlH2jBBLo+mORFUTCRMtUTb0nzOSlmq0JpgbZxJg8poezbZBwXMt
lWtuJo2OkBeTy4tZVxEHIsthWksSGKar2WlYN6Y5AG1ttbyoNmHM161JAjPgxtTDNggcqNJTRHTT
qoUiqXltq/UvKfWCe8duB/l84tGptsTosfjRUvmQBQuiW3eaYfdHvdX0kxXm+TWhesAQZWtCaUka
njVG0MQxxpwcllR6QK5khAb3qS2hNOlartHicm9zu8oOvTLa16R1y1MTDvoK92NK1kJq3rs8/9pq
io32OYHW/3lOBHIage2knLpsi0YifVYiUndMLOe2pzesVd1Bm2gSrejgujDguyC6sms6t4gEAF2S
Ut62rD34TzTxRvFEPg0EZPL7onJZUu2LdGNJVLc/PM8pwiAt06trWocgtMHsXrnMcDA78ciJvTXa
LRuIinuCvATGOtksXX+zFl98tIJIohhv3oUd6oj/gipIgYEIZkOrJN6W7ewcUCx1JNwip/x9+bco
tH8s/lwlXemiQ0Ol4wr+w89/EC0WuJF0TebU1cFCIi4hWVMkYtVosCB+v9Q/VH3/qKQ/yAg//M//
rBX8P917WcAL/7n1suvesh/7Lsvv/nvbRSh6JOaiCTT58nU0e/8UFC4/sYSLMtCg5+E66l9NFyH/
Rg9Ed+jJONK0yCX9n54LPzKkQpTg0oyxBL/8lZbL987Gv9aGo+uWa/LH6fxqK3ofi5r5h7UhmiDJ
WqNJL2kAk7z1DCLlqO1XuiA/LCC9Xpv3FZi7oY14EfSr+TTgmw6aC2O2sCdPBoLgtgMSor4CKMnt
fh+X7m00lRtaKmv+X3vaMM5wnEM9rmKMycWJg/8PX/Uvujem9bMc9++fgr3NFkq4Ft/0h0/BdNHN
tcJKL77bPvByaEqbzBxno39Dx7RJKb/z4i0MgkMw1bsUhZCN2QbdAIIzEgcPNBXWPZsmIOeB+Yl+
FRv3Flbm8hCObNxBszdTn/PB0YmvBsm49wXWox/dRwNlv+54OtRzJHTZMkQAXyGWTJPrAZGIq4y9
VZMQoJOcdOFF7c1MQJwK3lz4biPOqEx94xd3oniNTbiI5qdBPJrlm5mZr2Z3SIS/LVoCz9OApNnO
8w1/a1vyJCWpTUtiDTZgF664T9c2Mcp3PUGULNRxrP2H/hIra4scbx/a9ZM7OtdDZR3SMVsvlvNE
1/aDoe3H2cD6/YBI/VKMYkv2xM6RwWH5rVoPIrFM9y7FmxMnL2PLBiYh2tfGVaAFhyQ3TnDckZ9Z
2bm13jvbvYRauvepuZoMm2eijk7D+4kkb6umatKmfSfv4SZNdkuNoPy7yv9EGbBrk/E+LX3ezN1z
WD5YKBZCwP9G7e+nOysAAYvYOshMsCc5bxurDOeVTxHK8Z4jv32dF9nnvjNXUojnsYFaTHX/bMfn
JItzQK2FXGV+fwzr+rGj1lhCdDxeBVdl0bxngWOjFVUEODBTNRr3NhAksk0Md7KxfBqFOIdd7iEw
ui4z417rkTt8KULz2BOL7SOurTJ51ibaDK5xa4SITWe0Fys9FJ/ir4hlQH+SlFj2PFQATFetS1Ms
7D20YbcovaFGR9nnwkAyH7vxVVQmeEfy8mRX0zXZg/QfxnxBG3tGzeGnKD5pbvZKOoRcxc8RsEJt
IZTNcaK2Y9ev+zD47Eh48UGSfgIx/0i+ib7W5uZ17NqCkCZtMw1ZuK4r8BpTYAPaSgjlwmRJTyy9
sTM6JFnmNTUY3XouhnWFCmkVl+hHTDpTZcfPpz76JgxIt8FwH/YMdDiMjFP8taoAW/q5eR6N7NV1
wWzSDSTVDmLBTCK7pvhmWm0A5CC8mRRmmcIiDNPzjO1Wq8StozbkGm6DngfMsk6JPp7iPiAANdqU
8d6WBN2FLXyJdJM716QIbt20PAw8XUk1nlIjg+QwM1DD+4ctGV7qciCdI2snRi+a5KfeihqvYAK9
Un3wYrMYiVDBc06KQH4r/SJmPUVPAcPwHsJO03bInW4khMkcdYAaxNklxdiQwee+p+I1qzuYE2iA
iVzNzINTXHj/7py42ZG1sp9mQq3KFkJHvUNHZfiFB/GCW4nQN/9cJo91cD3ghXCeknpE5dF5mVXu
ggQwaOgN7eQZsY7QUTFN8QzsvDZj9jIu+CkDG9aCpGeb8TiKEozCLa231TCQPkVd00J+XHYLQONj
cceJdFV/8eN2Y+VwdPOXtkak56IfBkrvDwxjkUDSz52I9A10j9QOrw++qe4rHQEciLc0sQQvg5YK
p6fLg1ZNolyrPsfFhgIoUK8EAq6ZD62EcFaZJEc+5jhF3Orsb4r6MYNmzsODMqR2Huz4Hn4p+9u1
0z6UT2Hob8IFebGqdd8b552wT22+68yvXXdK8zurf7Wn02A+ZJKxenidTLeJfz8wSa9Buwems02w
vIs+RtCxzchZgndCW1m9a2y9MymxzGU9a/omix6TerJtBNQMbd0SVDur/oSU9Mmq1bFwpns/Fleo
cHuDsICwvJOrhHTOqPP3o7Q4T1vXjNzO9Uhi6aw2livOPHN7Ta/XmlusogUvm0CHHYR70RmiG1m+
BoS8EFzADbk0LUAlL5uhO/h0owSBgtN97VvfKqTQXXitG0jkqxxQskEK8+zH59knHip5ZixAp+kA
LJ/w6e7rkKA6KXhipxg+nol8JaRsN801IJpdO5LIq4yzkaCUU/qK1kNXChgPKHVSiBrIDkNHXWVh
sJV9DjNCf14+mJSYWXkixjxjucljJ81rXTS7KuIFEg+vAznpEz0KTAK48VCEh/KEcPnsmojH+X26
KDeko/Gu1TbLM+6YkhDaW+YQJwLvXqaCHJEQ5HQor4zUBHIJSNldl6agCtH2S9kZ1zx4UwYnwLYv
uRUcCHc56KK6C0h5J/IQRLc3dOXGUHLtlsbV7GqbCIMVdcN6ADM+JtbBGqq7tn2NRvEF3wbIVmPb
xcGLkGx2OYFyiY4PRyMFfXoeXf7iZr4hXICy5cEKQdfPYGXSes9b5FDaJNpE4z3K2PsGmHHM7SNE
eRMo/5J0BIdN5cot4CqJemcyv6eQBdXz14/PD0XGfz/6bH46O//vppu792JxvDQf/6j/LwebTML+
8+n66T1/n7v39CfXDp3qf56xcTz8zdGFdFCGW0wPOSD/85Ct2fJvS9lrO5y/UWs4i1/9H6NNYfyN
46LNwA8OHYfgf7l29L8xE8Rh40Iu44/ksP1XDtlc/If6CyS3tUxbGaByxKcU+0gujanzMt+vAeCM
rf9JS4IAkE7f17sfvpNfHYM/XMa2bbxJkkKc0eIyxfz5KN+XYuioepWnNAqK9ZA6w0vFoIdcF62e
X39/sZ9ntUyRbWbCFlXAYkhyrY8ADdxmTaBxzsLdJqvboFzOR/puRD2DdHbyWi1hYgQT4vdX/bmS
/ftVLY77usMbldu8/PyHaqXPoZoDSTdJmkAeZjf+kq3Sme095Pjs8++vtRgH/1UZ/fNaluMsS2Oh
Ev58LaPqmwYasCKfK2wunRk3q2iywxtthsZfFVO///31fvnZOEcISwpmxMuo/8fPZhRd2Y0UaZ7l
BqR1hqY9It42oIyh/ZzSr7+/2q8+HfN2RoX0lFFGfqyYOpWGDfIwz0wcHxXL7NZvLgjwu9KNkT12
of2H1bmMtj9+nUgFKNAw19nK/fB15jDhnc6IlZdr6WcfiJpjaLy/Z8oemUPtjqOGqReCd9JSzD9c
+1dfra0Wx5zDkN/4jpb4Ydm0M26LOGxN0oIF8PE+lsN9OUbBkezDPzn+KfQ/fE7XsLh9vAZterPm
shn8eK2asWsVC+mJzs9CAvF8gm8K1zaj1VABxdmA8fEbKq00Yrv7nz3xf/P8OzoORKWbyxaIEGy5
Az9cWTDiLVHVSy9nrFZ47EpZ5Nm1Kd4F4TLd319VvGd+bUX8t8/p4ISUy910lYWo4MPnRJTUxEa8
ZOq1cXM7xYFY28zgziSRNAf0woRA5KRy/9WPyBbO1mYYGC0lm8/PH3GYCJfrsAN6Ng2NdYwdkMNQ
3JybejL+1FT4eB/pIugkvtkmrTMl7Q9WeGvUhkijhvUQAAfyFGddUOxGlJoUMiZx9H/5ky2XU0TJ
8Tjy9/5wOWaUDBVxo3pum6WPUeQWzs5vEfs/RiUK+D98uI83z9UVHg7el8IStKW+91N+WCp9K8wp
sgvlTXFNpEzfcCZvtOyu8ZVxsrM8vmdgqj/+/uZ93HI+XvTDllMOoV52HYboGIQ7nYmUkkyxIbhz
6WydaHY3v7/ex6ee66Fx4o2rFG9/FurPi8W06QnEPSuU4cGwjfPO3zWlXp3JBh7+4gbz/VKOYeLx
FYaFz/fnSxVz1diZY6DkCF177zQ6PGxsgjdOWNTb/4dPhUEZU7GlG85HslSvQJeZKqJsNlLMC7YF
7Cvxh3nej9Teh99f7Be3zLSxOrNYUGbxEvz5c2WRG5ZaoUuUr6EM0Wea46405nBtDkq9aWBl/rAw
l3vy41ti+SIRoVkKy89yiFmOHT8szJqJQJWVSnoIvlV1w4yUlCvbqXzx1xeHg3laN2xbuJwNPyxG
va4wSxWZ9EzMqDVwTte6KSA2vCnmwH+AsvxiIfLk4hmXSho0dT98KL+2s2DsULFaZeRchXn4lhHt
uTFJyvoDb+wXz7UjOdDyDjAs59+6uQR7JsQ9SR4xvsaNIVrmZDHWlbxLg9cyo55fGU7r/OG7FMuX
9eGuoSnjbII6FhfgdwraD3cttwhlH5F6eGY2zecWCe4rbHD9tmSD3aKgLbzJql2vEgQa511Jp4vt
dJ/M2Fm9CHXhH/bSX6xa/jo28eRwyfmnD0eNCpv03JAg5OWxnC6DVjQHPyE1c1FGfJZM7/8Arf3F
/WULpZBwBMdGVEI/L1qeQd4hha68epwJTNF1n01uqCJfrCefdM0/PCP/djleSgKtIrMBIenZf9jX
ukz1Rtf2pkfcUvYcVW57Hupy+GrD7/7DmXRZmT/cWDYYcMmcl6AKS8XT+PFS9CALq0ptzxJ5coxh
w8CNirQ+6Z5bEQb+OUm7EeHvgP9vROeNrv0PH/bnFc0rip2ApcU41ZGc/qzly/hhaQXEqE91qvle
HpWEcSViCQdtJqyZnjtZ423BIo/WkaOZxR9W0Yev+d8++4fjFBGYDdGXhvRm3CuEGNpp1a2sIMz3
TSv/xFf594sBnWDbgxLBqnU/jmHMyJxSVVBOFRFC2w1KM0T9djkMX2q7m95/v6uj9l0egX/dWL5W
nMgO1fBSFZs6tdzPX2traDOGD4La0aNO0RUzcV4jZYk3nqwGIZ8Sfpm2fm517tbN/Xzaz2KAgKDH
+DNBCpy7yNJeZG3k8jAlvS5xscj0rW6bYVrp6Ug209wMUFZrZoz2wWTgHXuIS0x5EWYx6VeGueSj
taGZDTfdZDnAH/VBamsLNHN6qKXKkSXJhAZR0DS6uod0WplbX+8XkzcIAuwTBEANqTdI1wyPEf+C
OpZdEbXHgVQpeUSNBIi2s6ex2khrxCk5NOVQrUSVtl+yJmjWXQcFXGEAUVuNIE/LGwqB7oeJvwRS
nAUKoozWB2Q44v8SHgoI9GAjwc/05gyHgfzoq8zYIZZHeZHlQRbsnMkZ3XXS93C/ej9+78s5i5gB
DMApZKCH2kPPC1w/DgQ1zke+B63eoshSj0kUDMQ5tpWqr2Y+BbN8PTeRkJL5WZFwF3YKSZPQy02V
he64NjCmwwBwUbXcuQNRwDvHjPQIWUwzDoS4joWZXUAoptF6RBDjvKelAVADTDMFtPCioOq6Z94H
mXuomh4a0YgACV3CFPstfAg9Gu6StMdu482T61pbMu8E5FfbZWKMXi1x13FepNCOHW3Ukm2iEdK+
y604Kd/03sZCmiD452Sni8HDjyYfkSpyZp7HsRlP+awWNCxI1XCVEybr75StLf/MaBGRTZIzLmkm
0yw3Dhot9MMly2SvOoOdph46LT0XtZbVZy0qaMfLwdZBbBgWrf85RufxSqwgSQYYgeAhXvTc0u0T
j20NlRD/X3dUgJouBZ4O5oS1qHI4rDEoWmdC7LQaWuxDm2Aexs9NrTnXwdhnyhvCWr4MUypfMpcx
oublZqJ/bVKlHpWvketU1M7wLv1x+VymGerr0rJFzSzUIVvSL2OlVr2mHZpJuOcctygDVjw1n5og
1ObboRmcq0JkpX6nmGQyw5v8etgUchrBhFp90l4ncRrLjapFxyTJjcYH3c0ba+d08PWPAGr9aCvb
oux2TtS246lASlx6hZDDuyLU0vVkCtHc0xtZFN/0XJSoshPH4DYOZdJlu4Led3pUU4TYCHl+FtBI
nnE0egijCJda+wOr29jrY4j1qUMjCcoKudh8x9aT36hEj2+RoeivvhHHl2AxaDZJkA40h3Rzwppb
9I+5W6fvWGb1eKMXQXCaQvguuzowGKC1c0VMrM19/JK48+IMI28d+QVhwFcW7xx7VaWFcdMtfln3
+1TPLmZ1RaBowchV04mA6Ya4bImsN3M6UK1Tf4OhbhvnUOuqbq1KvcHqQ8f6Vh+JRNh2PCZwQ6rF
FaylcRGffQNj4eeWtLWQTnAs+nVqN3wB+RhXFtMyByerToKdTVpn3yERj/yZkYdmCIY1CyxkLUan
VF5YD6raTZyS9Lvmu9m6DXhM113O07RKRDKqbReWVQYnoiof68jP3E2UERS50XSzfyFGR6I3wgyO
rLO6brRIe5kzI9W2Gs6lL4EDlniFlNB2kUov1vOEWHVrryWlswcwz6zSIOWm8lLbJULRSHPq1VxT
6TtsyYrZKj9rKdRdw0DuUk/f8kSV1TbzI224pqIYCbyJHHfHsFXTkJw1RH+OXNNc8qlDpOJOPsc3
ZhZXOn+N1Db7zwhLAJSJPtC/4KbTb2jhOPGad8RU3XXAPtR9NRtphvQ5lPaxskzfPVqyVSmIYbsD
/DBNmLgbUouaTY9oeCK0UU3PjEqHblePU66tnXK0QEKrStnnoG+mN+bSYb3Ro5KmqhiRoOV1lX0J
NYydq7ly3NpLZWvcBLrRDIfC1Px+bQdGY65QgTPBZbRYbDvp8FX2QoqbWXNIA5cknPeHMRzIorYx
lV/1uYtZDMB+cDBmbPbVyrF8hJP9mMSPReTQxGJdtWqtJzPOcdgQAVP1xqz2fjwJEk/niLGcGLQM
o2bWdTYh9VVI0mcc8WYKVXec0JjhqUtjPT6RGqEZRzHXGuygAOcpzT+7j54FuBvjgoO/v29kWbwz
tkQZjP2wuZl6UlwJ6LOz69Eo2we7Qqj8De3SnPEa7+XT6DszKnT+Mst0u8Xqdawds2C6knRuQKpv
xDDSMlo3uogxZACS0dtKjx0iWWa9mo3EnTuDPv0IGjMwMC+DWtk2JJgO1xna9vIKx3TTbEpQyrqX
ZWCtvGqwWS0WbWFxHQ3BEg+bT03RkM5EOLbna46TSSCYcZ+vBxXXb0k9aReqJqfykCgz6E766BE5
f3oXqd68LUutZsDbYsqczG1PVubsTRm6YFyCYyXKU2SVtnaNzL+bVk2g5/VRK6KuxvZR81JHRc4W
lA6dCm4yDYoBGaZJkUC+CBI3YSDaxfEBNwh5D7Xy3eBQBvih76JpIkE14b3xCbh+OVBG4ExdQxUa
ortp8IvruJT6HTl+3XsgC71nkhUPanjiR2OKRrLDDanK3Oi/Oczjg086RBZw0yQrGvvBTKf1UDRI
29u4h2/AGNwIaR4E6CMTO2WxD2jaIzKtScjaUDE31VGT82zv9KjpcZxUnTKv80kA7tFcpcgp7GJG
iYQG6M9YfGW5WIvZrOAmNsWzaxZyPms6YK/iiL/S1xrmurpRWx4pqLy/datxNNQwNdZLafQB828/
c1bF2PQm3vU+Cy8IiWaXgWw2ROkG5fguSCNElmPpjtXj1NVAJLzA7VsyvSyQPQS9THJ6N0I8k9qY
JGuMoYUHsIIIA4LT6fFt+1CORBo1sWfFqedzDlqVouDBNMg5b0zrGKfh42ipQyGNA+fjYNcUOumk
xoFgVX0bGc45ZLoLI4EdxW3QxGO6qIm9SDelm22VrvFkmnh4qI72hoMEMM2TfDsazZVl9Y/ajPgn
adQz0CeUzuV4UwlV4snS91aTXxda8G6nLn7TmM5HnU93Q2ElXm/3r6Mfl1vkHGIVoc02e/SCDENO
TcPpcZmsFzo58bE9I+El0abXg71vqivl9Fuzqo5j5XJkFlf6XN0Odv40T/0JaoiJgru+c/ug3RdO
dYZcg2hHH7ECJVf0PB/t1r/JM6PeddJ/q/oAtQxzazmaz6YO+WrutIPe1++mmd7Zc3Qpg+yti6Md
sBXAhL36OuTjy5R3wItShrXCEceegY1h5TtEzF/pkewUAJAtms911JHUkVuwiaYh5O6M0cEcmrdZ
0z+zRNp1kkYxTK/IhNLfk4pa9N2pGbL7oMHtbcfFu4qKI3Eu8871Q7FsoOTJuozmo1B7bQvxphqx
6VEtYksvvgW182SX7hXdTn5bYGCSWYAhreiPTQovaMZsFZqcz/r4sWElrRKz5jDv6HvhZ29pP+77
YNz2Rr2t8/EVF/qGnfVKs6tDPLI62DinlaXRbEycjhNTrD0MwTQ8+0wLv2uggYtkxB1wSvYsXiP3
U6Kp6yA2vqR2exmywN4nSELRXsktXI4rpvNe5fOcj+1e1dWWemANhkmtcPeytYwu8wwZi5XkJPKI
eykgU9Q3At8DxgNhwZ04lK2MzJrIm2gToi6i4wgfzvWsTCvfGI8nvNg5Woimhr2mtBs8a+gu4AVu
QpsfDrwDKEYROITheKBFTfKAcRB+c/YLEqxj6hoZIKZRCOCyK9Bpu7Qwd5xHdqWGryTu+ofBUjcy
ym7zYSZFkeBcGB9bo7TOY2UfCRDYUXwCfjAuTe6nnJJ0B3Uc4C7i7EdT+1o786tI5xO2i8+6Hnyj
Ke6pOL0qyvmB7IJbugMXhz2wIluqdqq1EgRLZ8ntkOjfxtk5TyNal1jS1BZkKyADihnGgPhvjPaU
FuG+5i1FxOcWg/mDWdTnwSkA7mif/V5eyRzUy+xHRwGka0AEgoZXrdwlqRzNdLFGzIhVP9nA9trO
etivqBpQ5/JmaGOI9cKsdwYknVofDnKsdy0kgdYuiL5ixu9rw4qTlgHUIn+ukCFA30nB7+CUsMeT
72e7SKD0FtaVY7f70hBXmWnd660iOLY+DQWnlUS+pLF71czVvm9rwg2S/TCIk8xQENb97Bl6fMkD
42hC03Mg4QWqXxfS3vTNeO3G6WmqykOOK4ihJsiuIQ9XSMExPUyEPtiR12YhgyPnYLjDpYL1t3iw
GWQDEFkUPzAgujnB2l8Fa4vS26iH+9zIn0DWXOzCfw4NzQvjaT2m6oU0xBOHzmiV6f5/U3dmu3Er
WZd+lR91z0JwJi/+i04y50zNkiXfBGTZ5jzPfPr+6NOostIHUlf3TXehUDgow4eZSTJix95rfetV
LxA4u6kXousxRHoaBCIbfHZdq+1mGRyhyg++1ue3cQBfoWqMg8vZJpjmLTOgvdMVx85KWSNr6hK6
jznrdHAQ9gT6ybrR+g666TwQJjGa36hcbyhVQb5kWBUVKM9tZl3Vqrt3TIiQSKzunJAWU1tducLu
bzFNELZu9E1LIj2RwRHtz3VDNsyqz9JTPAxUuoZBwsX0tUiCg5p2ECYT5Ti0wQZOHhqRNmcU5sKi
yJrorkfjvqHheBoDywsYkONE1+1NHZSbVM3jVSQ08l7sZl/Z+V4xWMHyHnH5qKPhNERzFnnhrqRU
Kz83xGOb6WLlRl3jpa5ibApT4EPD81WTwmEV7UrJ9BaPV7plUTtw5M2TNWcHlj13qL4RIEmoixzv
sRw8BLM9PyYiKc+kgJBTFL2kQXQ3pjNKNguNTs6h7qqeyTAjDS56yOcuOXSE038pXXs6qZ257Xru
Uaq02YRMzqCZj6mSjslLlc+NuU0bVXGeg0SJgms7K4zsDj7TNBwinmICsoOmAllhOPhfV6pLUsvP
EPH++OZoSiHv6NUO8RueEfCeSqdW+nHIIum+OE7RnurKcsa14rhS3zV9ELwEam9rKzsoW1Ii2gaM
UiiYEHIuISXlNZZlot2ERaaWp55AqOQqM+IqvFFHbQbaa3ZZuhoiq1fxDOXYIHNFVi+WgBaEdbMp
d60u5xk/TJ7XPlayPLpyOe1na/qP1INZiCXGj4wBZd+k0s1auci2MA1mIdopR++VbMv0oXhUAaZD
m6uW442hO9iY464YlW+2s6D3cFNKZS0kdjQKx2jKb2o5LQe0LJ0f8zljsUlcGuy554pcQdmkYORR
izF+YVqfFV/MMVDEVjE066tjtMaOEE40e3PXOy/l1LPmZrUkmLRlQYgjfXHpKHQZs1BKP4OMxCvs
cCdXhq4mVzU3DY11lpGVpbrEXYXOTOygGlbmXo2Cmrg38ZyIXn3OdRBmVVY5D07TpvuO9KPX3h01
qMtk35RpoL3GbRtc2TKe7ykvORFEjAb9OJwtWvPAiEY8rruxi2GQGXAZMcHVUOqy5rVTU0kWzdAb
9cpx82iC8Kwnr6SCFLh3Zqp7BJ3hIi/MseH5keQgzIdPPLt7mUBIolHVoDLy1CIAC0NYLE2Jy33T
9pn6HKpWjsKuLbeJmYLJqXSi0SDePFRU9F8bo4TbF0cp3MoZf0WKMl0pj4GOm3Kh3Xr20IcvPG7c
8STDIlnbqb6xVCP6yfm584LIqm8hCxi3crJhM5NKVO0JYU5nXxmQIdBXbt19VzfAoHJdf2qM6lnM
Iku9ikynb73TF55aaaovrV47UTpHj1HAFPic9s4k13ptmPQ3emP5yUi9T5rMpqkYl8Y6xUF9jqHf
rVheCEA3MhlWXqY4YXweE4nqTG1Sde+2nX52BxHeS5kqd9LRx59lpxHzxrBfrDVeZrBApCrjKVcf
W6t9m2yHUqfYNbRs4JgUK2ZZV+mgritK19Lpd3ag3DCVf0qyMMMtRYPGCO9Sjk06lsscNKGXTAs3
Ml8zzf7SWO6b2pvaHl7euqMKGsPwFCXqldYFewxwqEhnc82p440A40dEAfd6TEKtjHrLbxz91EQT
e0HwRYT0WAae3PtkSQ2LFOBK/Vpty3WOWsczIoxV9IlodO4qtAobNpVi1ef2N8OAuIJVHMl99iRL
i7fAgZBcmTAK83hdlTUYwFS3V0E+KCt7UmNcUXp5pciANRayyJHu8n6KxY2BJVSkWGg7stMa48pQ
CuT3yRerszm6xfXRrE0/HTIVn6s73ttNgb1pDBwaKuTlQYKp8N41P1XUyGGffY+D8ZjE9ZdQxuAK
2IznvIMwHpaBX0/FxtayJ0cqu6rCMzkn0sO1/KRb9Lfm8YRnaZOVJvmmcfl9Jl3aL7LomjjXdmUP
5K0FPHKrqC9vlYGvmOcHWvU/g6DdgC3bTApaQy0cR5xTyWNsoNDsLLX6GsxFejbnWRJVhS5XQbyw
KhvXRwwBw2BsbsEueg7igWNGz2hbayWfHWAjr/i5s0gvJBfLvleHN5BlnkUVZWUA5unfLMUr+Tr0
ZXcMZgm4tYkxs7tyxB9VnOGFMjdEAw45khK2Da2Nrld3VWAcA9c9F3F6wsTkNTRpRTc9kuN424vi
viBqnFH1zhbF96Ul1Eg4brPsN1qc5qu2CHYpeRKphewyq55MVz5ACAqWt+UsCucaBshVO0UnkFYN
nExJo90qV1WvYezvWqh4lIy95cp10hlIpNI42HKk4EEbdYlxNd0xGvL6pO9Q/9t3Gi9NY82vaVJ7
Y1Gj7jfOZR0TuJxvVDO+ihqO4U5ZnxHPuasodYFKTgaM4778qmNM2Ehruq3HcdlGxq2U7bSi2sKJ
a1L6ifxrUPGUBop6h2v8RyELEjI18lCyB/a1LzUniQL45QpL8RPLxDZ39ftEb/IVUMtzbxVX3N6H
NuzfpON8kQMp16H03KqxDnWOwtp24mNV1Pskdj3srLFXpdMTLQaEu1GvrONcaw9pHj8K1/3i1FhQ
RDiDR8MtB5vPmj3ACv0259SloyI3OaUWdgDbwXGwNVc8O41FfWXhGMibcts36g6i2Aa3zXON6X2j
o8bH4W/eKDGaZwBxCM/RM53bRnlUTGZItLOVFbwx9AEch1M+Y5rs07B60RaM6mhnd0bK7hzNymNU
yzMocizWknKcpoE/BN9h3jXVTP1vexGj/7AVK9sYHtLUeVZmxinC2s0gO4TIQDaQChlqZ2jLDJje
6OauZPiqcS6SRr6fy2zLGnc7utFxcfSitvPc0X0cO93rawd017zqXeroufKgjW8U6tRgQLVh0Sq1
Ex9s5ymPsXAn2TlrJNTSST/BpNmN5ITPAkSj/thKXBtu4xkUgaQTPo76jEtUoHYOkt5cuaFFrOJg
XtO4LK9cy/7ROpzRXCPamUOBPd7YIlW8rcwMZld3pJB+miib8/I1F42P9o7zSUJzUNlY5VtFY9vR
xa1QBFM4Klsebz1JSzIWB18Ze/Qs9/MwYGy/VUEWdqO96szIX16vchp2tjn+TJP7IJpA3l5juj+7
o4R3KZ4wJMPrmk7aUJ1Zws0ay8oUc4KL0bafx/ympPdqBJYfhQ+5RodbGVdaFZ/qPNgqeXszNM/2
cOMMX6pxOmGQ9PLkFiLXwzA4m1C2RzunGRUmjBdL40GJgH9Fd6ykDOTZtfXwYA4DHg95CPpu7SRy
h0sWUzio7p46TZ+D3YylFTKDJ3pn6+YA55yEzlJYQgUyOfBy69RqX3f3IE02HM9XDTZeGQms8Imv
2fFdqFdrWnsHbSx8jPvXZpFepUV+UITyDKjjoDYtHZ6tWw1bvdwqZrWHUb/LTDjX4k2B7tBhhR23
qTue3IgWeDMxzDL9wronHM9TlfApTEZAiDnGnXxvORNAutdyhsWvWNtMGhRo065X6YuEIGbq6npJ
/JgU64qB7Iai8Qj0+1yl5aGW1S5KGlB2wTakSoyDfB0TQxkr5lVsqqyGJsbsEFaPuS5r6feL2aIf
DigRtjHojBUE720IFDjXK+VkDeNixjVZAPLDrJ2yqX5I7TUbES1QrHwbc4SybRqMWZPbrlG2Q1ap
ax2wqWd0CkHtNLRuexjih8aQBzG7z2afnyxBN01mnb7FBg0wXY8Sna6txsius0m/yQIOEWAPEt+u
Sm2fpepNIo1nPaJu59yta2gB2VuxsPfNbG5CWmsvmelkhy7RHkU6dRsOFdkh7ZPAt+0x2xRxVggv
HvDfrmZ0eFu1iMbQa5CxHpIyrWc283K4scVIARePhdscRTtIjNtjZfn1GMVf1VkThs+UpyLwGnRp
sZpavTxEYupvLR6mDdwKWu8Vzal2JfVQ7indJ3Otq04+0dUspLNOncbpPN1iPuJg+Ij0Y2F28bfe
VIp7kM1i5yiDvsxOQjJHhnLes/nrWA5qZb9I3bZGTr2bxm1FT7S6ntPm0W2lc912RXjb1pggxnrM
7oK5Y+nkRlAnRNF0Nt042c2t7mJZqeozPq2A2mFplZYOj5sVFF+QlO6oYFT9qkyMSh5a19aUa02N
BJ2fiVbpk5g1tpqSkdRIzGIqyYXjtJ1M9yzCo+WJQQ7GYpTKruxZSSGyZjSTeQNGlfPOnavLUl+H
jsgPEf19pvhwRQEYu9QDIeh/NJGJuE7GGNAGHRqaRHNlGtvI6ZOb2S3b7VDL9i5sC73zLHoszJ05
wn/n7VfPRa3bXjbOoPpMYpEZTriQCM1JHvsuG1+4RvZShWI+m0CAQYkWHFkt6jbMpRHVYN9W8w5y
IquhLQNl39N0WEPHsfKVlYz2Sa/C9HrmCXhgKoohB7L20SyV9nuTlNVbNM0zI4jc0e9jTIUTwNq2
u68RWO5o7rK0yC4wIX8HNsUjo+CbZDR5pcp4jL6Si8HjKcp8p9gagZ89LdrvULLpqM+2u6liojlo
VtJwsxiTLE2pKjswECm3omqz3cD88zqrtPmhCoNkYyn5ornsf0Zm8NKO6o3TstFrFqdbJTJA6Jh4
xiqwJeuxceQGgUZ4oHXonJwBrrseYyZE01VBe1EIrmzVNz0YGG8lhenTkfwmM169jJgQP3YSbW11
ECHcPOaFHYnrqJvuDYFWvesoonB9VeOhlF26idpQ2YZihDsc2vu06W3WWfO5c8CoO84QUNQgKJCN
2fDOK4TwGYG21rKwwJRUwe4i4rYAjHJrsH13O8dqkugcxBwSV5p0Rs/W02vw2i9uON2HiL69OsnA
clfimLvZ7AXQ0Dj8t2fuNu+9HfxUSSNw4V9t26w+lL3ReZPSXOWt+zBCZfXKkVIoUodtAbiJzpPE
kugWm2HmPa85v4Jq4iHJ16YWR4hSdLEDXEtcDwHJfh5VYMqD8cVKpeGXIqs2ukbOcAbbci3z4Bzj
g1xZrfq95uDuI6ZOPAfkCuFqzEgk/UU8byhbuPS0sjXNE0nPEblsMNjr9osh5HS2gnZfZs2jEpbk
zFe4WykZ4SdkTN+ptE4l5+SVrVJlmpITleWOX0ddeUFjqsO4cX8YgXJKE04rxEQuLjyBQMNlb68Q
cayizH3N41IeXbcy1pwzlSNU1pCToWWRtJwfizA6E6JecUyYKU5MxndxW/4EFHqabbVbmT2hBKg/
v409ge7Qb1+kAzTUYEn34n540MvQwR8pHUx/BWgbC9fprEQbUWub1qavH1TBWWnVg2X2XwXSrxVO
0jeKGVv4lKWjs3WclBqoZj5vBRwkRgM+ksJphBML2Jp7GkpntdeAraRYbkkl2M59ct2p9eQjpmtp
LNB/gYIN9J1mA3CKb3FZYRTWA3TllZyIFegQL/VekIPNSqwGhAtkCpwTgfyiIiB5iiomE/lUcBw1
qq8dzYnrvEnc5wWevZ11UXrx1NlwfrM05QaOHPsqMEtxVkUUeU4x0oeu3WdUhNbWhbzhCwbUjFaV
kdaUqHK5Zw6XbLS+UtZA8eMGRkjf3uu9xOiehh1+MsKIm6E1CYnDayF7zQFB6tRPjpFZt2RB6OuI
tRZn/eC+ms6kbtF1ymkF9iV+7DSQpXQ1oJyv6HVJlxUwLDngWD0nNqjPGJtj22U5LoTbPS74lYPj
psMXGHQmvOZKseB6W8jjgFEY7HJAKSrKg4BioKrM8ghuMTvFtOa/htpsGZs0nJQlp0ynF+kC/vRB
ZRWceJrJIUkGZFBbnjCn5Dhg54o2fhyahKso8avuKureNkqAgbVMnhR6xZSxbKKcGh10wgYx8Cum
NvO6N1NzR5q4vZvhnX6n8+buSAhOAb+kEkw2nXy/swN2jLIHyFebzBhX/JwF+pEoIuojomedFySr
jEabX7FyzzfJ3CISCsoRmDvderHpsLYcYGTjys7JtC6ZwtD0ziWENLLMyN9tlbN0w/RHXNrymBWD
ZBKRhSfBOP1a6RrtNbIHenmZQQKPnm1LhAaIQlye4pgneHkeU32L96Hy7D5TeGUKHKm6EZ2Gspr8
WMj+lFWDey55hF+nebCfc3PmMCYHvr1IG/06zkk/b1heqFYt8Z2DfUIRi+N9HUFKB3Xfd5GHmIxU
C5oDhCnjm2Y+AaMk0bKfDnCw76Oay+PIsZQNg2KTcyZMZ/o4XpTNHDjKiVyJRCMDZ2R4RgoNRxom
QS/L5pR4peowl1eV2C79GcFPTQfV6IB6O+Pe1kdcUfeaFTsgAWK9APFO83s4VRSqcHD5lQD3dm3r
BWPQTkACJN5eJFzT3smcsvXCJqzvK5B0iAln+OGrAandldboPH7mnGSbFu4kdtXYgXiVRl9dCZWX
Royr3IGrA7Sf94Kp2ag7DxN+9u8B9GZGtbDQfpmD3B9ZW9PvSxpewU3Jy8chs4+7e0EQ3IvMbSXy
zSQOz71iR8oK4iK9kqQsgyNVVYwcr0phMVDgGls7I4neC50hY00vK+NbrjnNTd2rQ7OCoBw060jU
ZcdLgxJ9U2hxQ+t3plu27ISMGjCPMEDN54Ll2wgcBpgGxCSLnrJJ3zDJI3m0cKgqiLPGKf2mK3Gd
3VWQy8wf5mg07kuMuuNRLyBKr1MT/NJGSbWgvpudUG9/uJOpDweRFKBtRN9H1TFOeVE9rlNwViya
KLwGWzo1P0vRM6l2yjjiZOSq1gj0YSykV6KRNTwxol09toaO4GflOmVFHelkrAAb0aHTggREEM7J
SBhgk/ATjcl9Sh5IvaY0rNE1aeYMyyBu2S4YVJbhIbMi/Dl74P/JiC+6Dt+IcCrZ+90MkieR6n24
00oBIXwII95MlrHoGf1rQ5JAZduMu22RBnc6wTAGOIRAn3dT09fpBq2o0h2Q6pGPTCBHWu10y6kS
kl0mWiFzVVMq9o07pFdaFYZ6w86BBGJHM0xvd3RhoTT3UaQWnlJmQcfs2w2w/nZJhom4idBJcKij
T1RfSWtw5RbNoAFfc9CsH0kwDnIfOxRQW7MuFB4Ymor3qTAicU4jSQNTtxJwUnMn0DEycMs99Od8
hCS3VPG1L9OsPGSica1rPliofmLEeO+LWGTQAoKEjbtLNen7XvJbyzYbqkHTpFdpY9hc2YOk/Kr6
uE4+udB7xfdyoUVvjbeEg6gLg/fC8aHMOU3LFrJcGA6PNFefQ5z+jQ3zqkHz6BltCMjJsW8+ViQv
Wup3cmSuqluuwNmFHlm/9CM1HNehO4boKkeYeY2mNaRCWdFWGQJi4tWGEi9VrGvDylw/ms1i/fHl
/05kbmFpVfG0uYz/9Pdq6GAgxIiwRcUT7VQovpkWyYtZWzrnIVpJjccaRjSdISbj/j+9sIaNFZ8G
BgFXMxZH8+/q9jRLomEaoLarbsgSmCt0qtYFy1b8OILftta20yiDFxWtaz18fOn3JonlRi+XhkGs
4hgWjnpxo6c5LRwncgO/IkPtloACJqOFQGCxiui6XgW1Lj6xSfz5DGuYExem0YKpR3j+/svCh0VZ
BYXcL0dzphM8qVZCN2hA9/WffjXcOgusGoYS/g/zwo8xjZBPUVan4If60oLMqpgKpbnecqogKfSL
kshq/iT29c9HyNR1C9MlaCYMmJceH0dmRgIxP+XhmfQ74oSAXIBdY+APDzGo2EgiK//kmn++q6Cb
FiMfrpNlTbhwZzgGVOaECDwf2a6NdEaPUXHM0cZMA3PVG2axY6wUHl0Uq58Bs//+0liMWI6wYlsX
9inJamV3Kpcmt8y6xYBH3wnVg59WU7kh5p6YngZthxFCEv745r53SizPLcYXJAu6yRTbxgnz/ima
63oywFmkvqCI2LQ0iNcUTAVNt0b/ZFn4u0uB3xKOha9+sbm+vxSnEo2XIwRlxFSWITzQvgcaTwB2
VKXZfPy1LmLO//pe/C+rgckriQv8/cVQ8WZRREinL+LRIr6ToDeELCUEyFYczHAU906MXa2btWjd
NqX1Rnhcv7YqMOIff5Jf/qH3izF+cItFgRURG7p5sSiVWefq0RwDLamg9O7ZKOpwO3UqmRmcufQc
dUbevwiSOmm+USvSRstLN3R3IaXLuGpLAjGukaBmiYdezSk2iM3Cfp9xsPiq9ek8f5+HMmN00sfa
sOokRMuT1llFtwkANgFQKTqdeUcOV9Snv6J/svD9zV01HM0RNM5Z/v6wGMb91Ea1UcLBct0ZWZna
pSrH38z5GiCZ/GQ7/eNipgaUAvKeysIAhO/iFVUZlOgl+knfHXNCAdsxOQFOzbeSpvbjx/ftj+WV
SzkEcDk6CzuL0cWqxyy7cpNYzXym/9mdbWXEL1Z19Mlz+ndfyGW9Wbx1rHT6xVYpFllfNdd8ocIe
MJrYqbotC/qMq2SQ6cvHX2l55t89iaxvRBbgVF62Zdj879+JTG11vHBT6ZNuOLWwgEdcjaY5JPZx
yQlT96LJsvT244v+suv9flXqY2NBaUDzYUnH4f7+qmZgkIVJfKxvG0wMwpIQQBhcAqJQoPEqkhLn
W0lTPHPyoI5WrNpPQtDQH38Kbfkh330KgQZW4FE1lm2Fzvb7T9GiYNCLmqEUY8Et9oNrTHqLlQIo
hJnlLPdGeF8nVIQp+lJa7Fvw8Xt6LfdNrAaMl+nbiAnnhJ0Xx34UaB3V4ikcjWf8LEdzKojfDXQc
2GVVfrKAXD4iuE+XX46SjjwI3bIuVrKc3QbFc1r5BB30Ba0eG30motPC2Mwon9tPfqk/LsdoiwIG
Igh4B7adix8qspBQixmU/igzBZGAVjkvs8opexvXJRl2H9+Xi6thJod355LjLDTVor64eP4VcK1I
rIDeK7Rqz23ZydeBOcldrM3j9ceXunyheQ41TNDGsvksr9rlFwPB29Co63wnUZ3dkATDa1jL4JP9
9PIdW552bhLrBtsp54uLq4SA7LK4xSAB/CP2p9rsjhmSt0CYcj/axWfm1T/2ueV6JjWZofNf1o+L
6yGFQ/7JpICSNx1RRPdNdgPEfXoOBz07Vpph/hRVZP5sBjndaLkZ47UZE/wyudKoPz7+hS8/zHI3
l4/A4kI9wRJ98ah2UYl5AKEhchWk9tjTKuYlCuNbhNUKZ83eMXwYvzaTvka+jRifHupZoTeQiPmT
u335WaBMwHIGQmThodZd6F7vX/iQo06uchqgf2/ZviNQiuRTtA1pD7WlBiEhjxnSRzcoxE9hYT00
PbnQH/8eFw/3r49gCx3wpMXuyNb//iPYpqnCA0YTl4eqtrb1Id4YRgEtMW+7TzbGv3m4mQJQ8GBh
Xs4/F9+2U6C0d03Lt7VQMNioRb9W+EfePv5CF8501gQVvikHy+Wkg5X58jIKkkabmLgB7lhkMowM
QZrmbo8CWwCdp76kt2aF8ptuRsWJj3oo7PIbDST6rvn8GePj4oywVOqUHJhxnWVbsxbe1O+nvdlu
EwQ8xuhD/q5PCTzpY4nuDdqyzJmaQiOueOrXH/8ESzzP7xvJ/7oqZ2tBfcArd/GMF4WFoEQ3F89o
tglFv6mMAWRmfGcZyWtcTU/2nPwkStZvFIctz2S2ajSeY9B5CidgJ9L9ng+ZX+pE1prxjZ5BmaRo
W+F8u7YFIxZtzF+VYQT9rH2yFS877W974K+PrsPSMQkGAvt0WWwY4PVnAB6jryvIqgxX2us8JAoi
sB8t2u2eYyEazSYk4UmTK58sjBdP6K+1wWKlghAhNKFaF0+oUIlPFwPCMZem+lnih/PZGqJPOh8X
yy+HJ0opDjW4v6m6Ydu8fyaETGoCvIoZymyivRKaRzYqSdx+yYxnkxsuBsePn4fL39QQ7F283LTt
VP7ZvdjAwHUbeZmy5MFGgcWJEpdJR2mu3WKKYN5FX3NT3wrdfdHM7pO38fK7LpcGpUWTxeLCdJre
f1fy5fKu0mLH18JWfSnmMWAKJefw4NJq9h1pBH/hMP4jGvX/bxlfSzn6L+qT/9q+/tcPohraaUH5
/fc//kf2o47eXvP/un/NitffidPL3/uLOK2olvNPSMhgo1V1YeHpLDTDj6b973+gCFT/CaCDCuZ3
EJ6i8v8a/AcgisVWSBLYv3jTimr802SbhDdDycNJX/9PUHi/2kr/fqV/nSh1mgb4iSzIHNQd75+B
0rLwciIRvy/D9BDLR4lM22fgiQaTOHfCvacVNL4f0RR8KyaVLAvRr8j/OuUMu5hPQuLttHWegsWM
y8fffsmbvz7E7yFgqlgewN8/HHsvFRDfddmRCF66eEDLPh6kGeOQKTP7bZ5y9O7hKysQM5W5n/dd
wHoIePJnoIIH1gfNsyprwHAmn4PAvUfs7ngouPINKnzTKxR3HSZ2v8LxOPhZjXtmyPEA9wN6xg5f
VeRUj0YH50BtsaWo2hUm3PDoYCMkWYtZfgBioNaPM7BKz5iiyidk/kZN+anAf11nGPmxHORvtdaj
vmvU0gtYjIlQRMtD4hFnJ4gLc8lIE12CKgkdC3XzRb+3aN97IgYS40rjim/LADXJ33obLHY/pbep
3c37qprOelcmN5z7nxg+msyBtAqRYTPtrbRYjaoIn91UrrIu+5GqRfIFHf7WHcJkVcuy32sOhhBk
/PQvyvhOmh00ccJMWqwAzKI6KowpDLcz81T8hkl5kLATQTDfu1BKfRThBU4q5VWqUYesTsu3hGS4
tO8IXCB1UAuuyqlw1gttv8sWX5+Z61ssC/uGWDXfDjWIw3nwSfvyopbgyMvTsTRreRHYxMnEe//o
WnNQmZM2tA+tOd9x9wkesH9WCKrKuYFlq7zYFsHYCsWFrB+4i0gDc/WT1fvXKf79I2rTcoP/BHqR
99W92M3pWFhQIsbswTFcbe06/QvJM3gF+mHaDCPaQtTRzP+6Rct2dhMXTyVJOd7kJktNP8cgzOcT
kveTO/fF1vb6HhsD4VLD3qq7J5uRGmN8Zo8x4xKfWNtno1HajesWO735KmeDOfhorunWG5uP375f
B9rLb8YGSmdvYdIDcX//84ZItSoGDdkDT9N1GyXDzimZbQ75UQmsep02Ylg3zotimO1OKBG4DmW8
MWS0VkmLKSpESJyjnM1gohgsx45JUEUQifgmMrI55zR5rWTzM4miRTCc7wX5urumz0Gwd1niM/In
9JrMpzkZsFm5GWGpEIMN4k+maUnxAQjr2i2EdRLD6nCMTunskpcLGkcv1cWELj5rsb6v26CyIUmm
j033g6hA9HEXd7prjQghTKTciyn1Ir07FjWBuvVn57/3Relfl4EWuPRxDWoQaymDfgfsdIRhj2qs
3KsiX7dUfa2pM7YPVplh7jTZ/MXC+o+25P89fO3D/wUH9/9FxO2H+/rqR511399t6Nq/N3SLoIil
lUJGvAFMiiHZvzZ0/oj0Q9hszBzoEVDV/Qtvq2v/5PwDnnWBJ9E+Uyn1moIEq//+B3/Ead/gAXPY
2HG6av/Jpv6rFP7t1TV1YQvV5uDq0C+jZr440/MGIc0f23ozqsk+NJFcOIQKMkQ0ME1oyGdN9PeW
3yfTVeAkOzVrtiE7XDujHQ/Vc2wnWzxUK84i/YwrtOFdRIMWQh/P2mYnG4pDaBRlkPqu/t1ov7p2
SoQZCrMw+AIz/7Hr8o2srA1W0p1aC4+tFhvyBlOY37LZKRD5gxhmdht+obnnj7Ts5qIiFDBbSeDh
ioWaY9RPyT7W3V1t4Th0rMFzKULotQWccPL4gXb5s3T7u5l9CzLkmvyZo2VudXQbLQsI7KuVOtSf
HMjfV8x0ly5+2MtiXSC2YLABJKgi0hsl1GDdGB0qSFhInyy/vOYf3cKLZYAuYBKORFxuXO1G0V56
9RMG3q9WyvsLwGIT8C0Xsh8P5MUFKlvJGy0esF8G50iwSTn3M+AgVXqI7+mrkOHhueVAOEZyVYZH
vcg2iYY7Lb5uncar22ytlxQXaXhoFDSO/ZdOb3yhPo08OGEhYeFLNEDDKgYzsPy72moCVU7QRot/
Qr9VJrHq6GbF1AwEHK4Jr1w3MYWYEaxrHViQkuzyAmUl9rucAMJGeh//wL8geH/8AFSWvCOMQAng
fb/QLidMiYUOm/qihiui7fgWw913uy9d0e8SFQw/TlcGaTVlFUg9UuXlhjPR+uPP8ecjxX347WNc
HGuBHejWFHAfiKtfYYwF04DZnDKVSN5PnqmLHYyn9/2lLvodRYnZLgxGlgV99hdQDsX1gkP45Bst
C+PFs7tch94Z5wmbs+Xy579tYW5Yl2mb8Ms22gMO0D0CLHyb1IAZ0v7wS+2eLHX2WrQmorublaui
6NfN/EXDCTIb/NalWBVyLSUO88+Ate9P28sL/P6jXZwojKYbe9xDNXnZC/7bZlSAZKQTq7yCMtVU
295SoGkEd/8nN/nfv8jFguwq40QVzk2uLCbSSzCuFuPF6DepbD55rpf39s/H+t+XuliicjOKyqDj
UoRsrZoapWn2CWr8sytcrBxhV4vErbnCMH2t7Yem+2Rp+vs3wmWKzreAFnfxYlJ7IZyyWWQ7Ql2n
t87m6WCA7sq3j2/K374OOm1Ies4We+7F6xDZLdr2hutUnI3cnlhdZPr3H1/jL8nIH/fjF9aPTgvw
oov3uzEDzi8ZT1xWJ6xww6ac2OkioAGz8NsE5bMjVw4y8y4bNpF1bEyxmgME0ja4IFxhQWn/1Mzo
OhqAPdUEuXTK+Ni3XbOyIiyLKky4lRORwSr7HUmKp2x8jBOxM9J8EyIszMPwGtiGn+FjTwF5i/J7
0BIXD0mhc+er1n4T1XfF4O/b5UEpxUENr3rUtIv02GwHj5yYgZRq/XtjPCLkmut9S+5PjCcRKMYe
97uf27zdCG4VhYy8KN8Es9wMS9LPXO7lCMyC3paMWr+enypFPeh9jM+w28H8LUuxJpDySst/iAMy
sW9Rbf80jf9J3XntWI5kWfZX5gfYoDSSwGAertbCVYgXIkQGtTaj+vpZ9CxMZ9zsTkehn+YlkFkV
6Zd+SZodO2fvtbs34UzPXjA8SXcrzUsfD3eVub8S5a8i1Ded0QCB0RGX88Ul0REt1qaN3OPEfNom
4C1WsLhyHfmduxL9rcmg8PVfMdEQe2Ntnd4BrzZxDEvBCSFc89c8Irdcppe0NU9p/VNRQuBpuMv6
B8CBgL1x/hX6Atyhgddde1Llt0L8CKevyv7UpP6hLr+RG3QLBgTqI3SzGTlI/M1U4YnHTSp9fz0O
YtO3yXkavKMazG0fvfZ1jbGtPAgfbS7DQVUvOQ+eiVXemLI8zY+LFv+sY/ZdL0Ubp925PVjcEkIe
OeePziosnRMJkj89NQAEJJBlCDmZQCJchEaKk9I8YwAUqOr7i9X1z1VNZLHbbof6OYgyyCfH3GxX
VR2vUTaDwhDvg6ZZ9O+JnZ7T8Zi3h5i7PQd0lSTdmA7ygGY1QDly5HctZz5FZLGtLeP658Bfisnr
hMyz8r5joV+LsF+DmdnX0t674bHkLXPcaJ+gTyZE1AAZxHdeYGrr5NnW/6wIMrFMNIVjOsGMUC1N
CIo51pe8zKFigzvqrq0D+0Ks/LFdtZR9Un03ozXJywvfvCBZ6PWbDlsSgN0yaaOnkrArRqMrZOIr
zeo+JyHZTJYNSYm3LM0hdMwG1wILLH0h2Jo4c85+1K0wwG1mj1rj2t+g6X2N7YlElBKQUv/U9h5A
CcTn9g/8IAemNAuXIlSqH8pGB140b5aWrQL3tashzUf0gcrvcvyjhwqlczS2h2TXQFgTRAtpTfsM
/2AdKh1mRbOKbiqGWZT8NMg5soh4mwxjHXP5LqMmGW7tXvA9VFtDUEn78WXQoESlyLqJHZ1QOhuE
q0XTqcKP1EBvyTFbRWZ1HsLia8VPU6YJwvFKiAFXsEigfXghTtjZ7qaQqzJxY/qzoeu1GpO3zOHs
AIBAaQQ5SmeTVl+DsboFKOIixOklaqomJAVXJmfUyb1ZEqvqLAn53Haw/EbHXLdas5iLSXMe1WcY
Ep1936slAVB79J3ruCk2pCaT/xW8WXazEwh1PZ7+ibl6Ea2ZI6ztGr/f6F4BzlKi6QuHMNEFtj5Q
A+3eh+ikjflumiPfiVGdf8PUk8+iHbad+bXrQ5y4zw5IPm5O1V9aWCeIevb4Pb96JHXHsjkM7ZxZ
bcBn7reDdiKZdVnjymmnr4mZrizugsNyLccGpTxtwIC8ZvQzfJBRVRAE+r0dZBuYqjsrUPuBlFB9
6ja28iHIhIu09NceAD7GhxZ+2l5Mi1gz8Zsku1BbTWF/AnWx9jDpBigooiakaWdttVSecvMXrp9F
q98iTKkj1llNEDYUnpw4vLtmd7Hqr44ZPjVq2Hckp3mQp0Z/raXZzOLYNBl2iGJfmBX+nxRHJR+e
DBctSd6aoFgmRnRsRHc13Pw8pelOIVIPnBh/W7aP2+cm/ChK432S9tsmyKGWmSHSeVQqOjPV3yvC
lvU/h+hByYAXKDE5BcyGDhMkpucvdDPb5AVHQpzkwwhXVaUrBhZr24uOoGzPA7USNNQbJs8mER9M
lf5WED5c2cP27KZekVGQNRsBVhPOyBWjEKqOaeG0bxn30m+Rx8ts9c9lwd9Kj4dPfSg9gDjIBnxK
s9EGqKz2m1TJ1jazD5qT77Ojv33t0O9ZmM1ZPvPQ3I9colh1M+WXc6uFUGLnaFTbSt6U3syy1lU5
+GsDw/JcACRRux5NfHKTOnY1dBpuRWatK7NeduOMDjmazEYd8kHmMzrs5EWCrNBW9qtdg1K3Z0DK
tIKLtKr1n05EO4HcwF68yScZv0jDWgx+CI8DEhewMRQy5bLzegwieNvShV4CtLQ/VxA8EIXrCP0V
XizT5AZY1rYVI9Q7ebPdCcv3H3Ea3sjSu83vHLOLNyfMP2uk3jtTeMtaf53hrQi6YuOH/VskjLXn
9/e2Mr8WuLY840nMOEasnhvg6PhGkbZ3aleMwRsC38+ZDJ8mjibA+LYaNrKM0xj80V8DAVO4JlYh
jUlZYk3HtgfkGOcfL3RkfVDEz62g36v4+QH5zzv3fsT6yxGKJTBoRj2bH8uLzpqIgcPWNnMbx4PY
1fEdT2/qAK0SU9dz4H9QGT/0IOe2Ff2tuRnF5AL57Pz4/uXT25p5R2Pz6SSVt7Ha4N27kPJzksW/
Ukv+rfbj/6Sx+FsM1/9HAVvzHOG/nyo+l1mZl8X/2rfZt+Jn+9ex4vwf/ivIVhCyhVAAdg5RW+CL
ebv/nCriNf+PuW3vkpUF8JcG5f/rQWrOfyA7MOfsK9QT/MU5e+dfTUiN/C3uPNmztP1xYyM0/T//
+7f8mT+Thf/rPJrfT3GkNM1N0PnnMBphkP7Yx7aHaBSqHMMbPGljTTuPoEv0M5CPqeWa0vlArvP7
ofTPj2OZ4x+QMfnWY89h0MxYY8ZFHFTmXsuxztY0If+9IIN/fQgtVWRtAnWA/nDyzdilJjvNoptn
EclLQeouIuQKTO29e5ERvPuXm377c6H+bQD6+zbx5+e5iKtJLLNNloOHbgXcRNMbxyy+NQZSYzIu
5SYcIb4ELgMRkcPlMLsmJNHVyA4F1tDzOJoXsxqnS1g2mK6G5FkfbP8wusntny/t923z/cqIBnGZ
UTCLRo790OIJaykMHI/xLe4Tjny2eklgvrqj6nciHQEPOPYPzXXUvf70734wuR1EzXEcQYYJJvH3
pUmjMCB0NkkYhBLKVQFlXkkXD3QghqVTZVBIvPJnplfZtnD4n/79D+eNYS+15jnQYyrAFNMCbEUL
fagT8TN+9n7VoJfYy7TWVzlHPSZ1xkbrHFrSffXBovz3r3z2MdDWZ3KABO5dJv7XRVng1ncKD2Ar
JgK8bIUPVbDvIK1mmwDxOQKgUVuOUn/T40C7/PNv/ijC5XXmJs9hdiwcWEYe2xgqNxk2Zml8C3JC
X21BcjBNDRhoUb12jIoTF8ySymHi6qo+5JhYWh+8De/P1H9WM/MzN2uObKYtc5aIYT8UTT3ucici
k/PWjw7kZhdu3xTXN+HoQFhB122Q6+P4L9Ps3NhptbUn7znp25rTsIddnZqH0NrGZShipSdn6vCQ
drCm2kh7KmETnUpM4k9GHdwjMWXPcdQMp7obz3affobOl7w5UMLOqTOoFR5bAI8M6Pd5+wcHaCSa
zE3QznQ4VMvRX3h0fIBb2Yzbk/RodFq785PhNnhGtmwt6byMvb8KZFrcyjxXh85zTkIVKfjQYYlu
HFtZiPNaT2i5O85hBE+3GFQQnfowOo0e9KEGrKqm44gPdBo+Yh9LD1iCC0wpDZR26SY6QI5z07Na
LkAitFujpnNdc4ZchgiXT5Lqnz4OhPJ2qeHUX3le2K+U5YFsjghSnSZva/i0BRIQVh/099476483
kgEVWwzxbww6HxYPMWqQ/FSY3HSdVmigJmeXdOqSwV/bR1k6bnU7DDbC12bsgnqb3Ko/RxXwCSbL
tKDkHJRbJzASGgtUl93cwVrTTPDHVcA7cEj72F3qBckvQos6OmGKwGnGS9WYyFNZghL84N34+96D
emcusBHFiblq+n1NYlBf+gAekhuHs2rqU2DaKE8mnQ6HWY/7ocnAAtrNHsYccXqFvu1hl7rIrbYl
OSk0+73P/3xF767Ah2+YeTVgAp0KYJYr/35FhtXqduFUyS3z9WwThvR5HNo0VtENm56MWOeJzcte
24aCbtw03r5QZKn5e9MmwQM6VnMEoHwnm3dFTkUHNGfqV9A+nC08WRuxidm+ZL68a2m6DZCQbacI
ZwyZBHBTmPsL63nksT5aA/gk0porzuH7KE6ICK5E8akTZ9zY2o509OQIk7bz1uj99lYl5VNYRe4a
clFIIy7cNrbitqXlGVZ/eMw4RuKqCuHW9aVcRQUh2oYLaxqUTbaqpL7UafuRN8wlqrxyNzR4sWsD
uSLj6BjOfwyG7Ilh6qp7gUVbK9JxGTpNu2mbTq47i/En79SyaARhAd74HRi8u3IHkN9+k15aTlHX
hKOQg1D6ZhRUNOb2Gciz+SyN8eyil5LBsApxAkDqdTosX122h4ISriS57UIKb5HQwzsWZXQSDj0F
4Lb0U/tsRdP3Z9N53//5MXg/3/3+GNBEnwW9JDzypj3W8VEx+mYq9eaWjwG3x96aFWi1tBaQVYHg
79242mJ0ny49QXeaH+OFJ9GXccirYVoExPvPws5pNhnDZ6n8pxTHFZw4hJAfXOd7TuDDhTKDZFJE
CM6cyTUXk3/Z2yCMWrqWAbIywuZuWQWMC8v4oVSWHV23Mg5c6ELPp4umhHHIrMDhZFLdJijeRNEm
ezOty8v7H23IzDBtaQd2voyeyNDTto0H4NCFxSzMZFcktX7QQm168vp7Vpvxq+qLbtWGwXQLHG/p
tjoQqPkNsGHKkapS4ZgodHMVmtG14alZWwK0hkja+AhBg25UPvZLlQXOcqrF97rRtnUt062pj/W+
1Jt+EVd1t4N1mSzc2nTvMyBSRWCYR1G/FZrbLs3a+GHmYXo2kk8yFerFryqi8bBsrMSUdy8Txqul
bbdXNmY2vkl3jnBN4HGUQAhMEgIuJdShGRa2aFiF7pbXeAjkyGJk8LFkO8333ngKs1yetT5Hxdpm
8gRJiVl6nHCW1OUSs61NDyyxV/Wg9UfR6dlaStYmUy8z3t7wDY5Mtwr9T42lp6c875DgJak4GVl/
T0XN3L3XrY1jkBEzaV25CD3tKU7mpHng4dfCr38QEOJeQl9aTJT98KaRZPVBU+VhpD0XCCzDLnJB
tDP4lx9rFLNLxqDXHXlDBJef6wS5gDW1xRaTBRkbWT5PGQlB0VRZXZsqXwZt6R2DOsk2VYPbNzMB
/cFYrfYyNwFhEcq4jLQQklBo3WyUgcRAJMObEgnnF7BfWaw7T7RZn0ISRE+t0lFRRNL71KGc8113
7cmwWoXB3ElWwQ8RK43UBks7iASMvOM1BtBtDWaBJNJ+GsprAGFyFWSeuriqOzhxYZ8LzfH2wE9O
o1Z9FKj5oJ/78+tixDbvxGLuyT1sw4YR6Y0DBpEGJZiAvnc+i77hJutqaeR1cWsvjexgYjfk6xj1
L3ga8mxMsvugtHyfsz28/OiQESAj40PI/LeSXiesiG2ZdMa0PnnSuLvlKM5DANzQtNUvl37k9yTj
6Bta0FmleEqr4Rq16Y8eyOfXEXw7bhr0jJOPcq7OtJMd5hs1DWuiUV4N4kxejND0L2XLkmyLYnrW
yJlvfKs+6QA1kyguP/iNxO/9k/mbnbPDhIstadb2Pk4wy4LHvxIaRD6ZwfoTubXL21xuvK5uFrxX
+hE2S7ZtlM0WEnSgOiNVbao2IBgvIlpgCClggso4dkkICt8rO2uhC6c/YUjZ5RXZmW39s9YHb2G2
ZnTR6viml2DEWhKgvsKheUpaEt6RrIdneEER2lNzINEzUlujYjBn04XehEb8aUgntTbj3rgGYJw3
BYTRFeFAaH+V179ZNZB9JuTILA8abl6SoAjBWmSgDHmbXBYbYzjKMqY3yHHppI+kBJjWFFzGFi7i
CGkU7eVMqayDl7KtowVosSffTvSNlqfTLq5SUDauKa5EcWS7+lgzBICK1xY3iq3uo17oXPL89pR5
wsUIhwILcDZP2cPpARi4wqGYmLe4aI1lBQjjQDqUw4Lni21Vc8Ux7rRtDY1wiWAqdrWlq0/autJS
baGAHOyyXDvnFSu67nU5us1fXVf2BTB6fxmOFdQi7uKW3ZMBjndvh6lej0lqsG/V7C9l/5xbmnbO
xHrMmKj2ddtuGrbDV5H12p//mufGRgS+v7EGYmSUN4yf87DAhTIytYOAirHcVQ24tKD63PFEORUR
0ZN7KsP0WXn+myzCT1YP6C6wvWoXmqhvrD7tDtBzhmOsORFGl3SGNJlAGEc7YQG0poM52GrNuhmt
sUExXsvALxuJ89Z59a9xQ2khPofwJcu0qb/ITC0zCRPSEbX3tZbFZ6uz/Kew85jiWS7yLah6W72v
3Issk7dS2frB7Aa5hLHdF838LBDZwVnkQqQHDeN8GLYIWhl+p/2x6sOYq/GaD0I4zcdbT2nuucJm
zWWdwUr6oL5QpfL0Ma3amwLorLHCgPMXjGzcrjqHHI6WrousOQ6rZyYY2etYxacxpg4MaCUVek+d
5kjrtYh9Cb/OLncRABYYdMCb7cxzDqYErwJM5YNjxWPz5/2qkWiRnPlu33x4YIMOLTt5d+3NaMjX
kG7lLkzRp2sb7uU/11//1Sd5rFdEOZM+jO3g9+orDLohB3ze3qo6+VwPe6nBZSXp9SMOxOM5af6N
aJrQYESxjQvi4TfKVOsHKYvczWmtFflIkpBxiOn//MvMP+Sv7/l8DqPo9Qwsytasyf79l8nJJcqU
EUrCWQCcDsClt2M8Ym+cEDDDDTfdgxSF/8GZ9qFhP8s53dmgB0ZDN2dB2cMzRolE20sKeZtqBPyE
xxekAOu7vhZvJFfW95xdftKKOXVEkbykwRXQoMHqcb1WcnI/+BL+trfPl0OANQM3Rm6sIg97eyYG
CGtpq26yJz+tjbFsDZrcWho5JYUT3W3qpGXP6H43k4AbNpdTAQ8F+np7/+f7MTeUH24IpRhHELAN
NiyFx6YpLuExyJymv0Ga3Lj2/Cz32Y8ql94999JvE5dzqmnVimgMrsxyv0MbmvZO3PZ4vYNnUAv+
dpwMF/U7oxiEkLkTfQIZ2t+cdAh2DYD8RZDF9mWo6899FJHsAyvwZdZUUGN9sJZYj104vljOJ+zs
JoMRWuQPJ5UmBcckwra/FRZC2nZIhnVa9mJXwMtbcFH2sRaEHfk1s2/C+cTBSIM7/ln/mmLhiAm/
IsYMZs+UTuAVTOfaxJG4DmX8VBnt135qzQsxyc6+SMYfpQN6zxj67O4IBaeZ2B7OqRvqRPva+gT4
NlEE6DEEXe8DObxOXv4zoiDdZpXf0OGavs7Rf8zJjTORZcHun28s/c6HOwt7FSaRCfiD+sqijPz9
VaNKE7bWTt2NGUB/6A0nW8PljRJbnVIHUnhYrkQ1qRM1TXjSjGPb5P1RBo6/JrTqydeynOA5/Cfl
MN6YrfXbPunFQQMHcaLQvgbIitlUq+ib6u9xiyNyisZkZ5MyQbpmbRKlnNqnxkPw0OcHMzGsmzcA
VI5qCwlNFgz33OyQ2sCYYY12r3ra4LqnXbeLrNRhCo4AB2irXKGPcg+DYYxXO/YHgkms55gALdhf
lbObUEr4yh8uploUmW8QnqY7O8pPsbPU5C+p2ogXs1PC48qJA7On3TINr3CfNn94eqo2mguhZOgU
oWbOsS8CSNJ1TEXt4wyheeUdp9qK0Wxx0I5FuGwHBL+gPldlQq6En3XaDAl+pZGEMQkJy3YizuJa
4elfZHbZXtSowcIq5iTSChGrbOFjAbr94g9AIQabwNYx97UNpPulNRj2ldRp/EW+3DQ93HooODu9
me9aPNQnjYkBt4wOVmDZ0zEY62Ojl/khTJ11WRrHMM2bp84vakQnPuzLyrjSfR5WMV04sjWhfntu
KNfVnJ5XTwx3R1Gd3//QPuWp25zBKPoYiHjIB4RxCIu64aJnNGbHZJuoePw8VeG4NU16N6VhbKfM
GlYT922FjYbZLblNJ89PCQ8k3G7IvZNZ19Z6cGassVV5Z2Ygh9kWNfgJawL8llVga+5OE8ZnvI3U
qYhj0NJY1q3p2xKWHLjrCIHQvL1z0HVfihUm6DVJcHSJWaAOHgF5tLaMazi8DEPe3UPrAjCNSCk4
g7u+ES8ViXkvtj12S8DFI4fmYa3Lobm1efLad4VHKgGZg01p+pvUht4m4XAbKn8ye8PkJJjFjMWN
ftE1VrDF+pcdUTzKqpCshGgeqdJ+wekujmiSvKVH/N3S9YJpPdZFehUpsSym7DruYlHT27IWsPa6
ZW74fyQdIG6QcmcUr9q2ML6wGwKxqdS+Sywa34vR1tM//ELugjx7Tkw7feojey00r7mGdDlXbZEl
zNrjYu3BfzmlrWYtjDTOz0XK4qV69ykJGtCCQXkIQYjdSPFtXjOzfEmnAuVPajlrxX63gfVYrRLb
zw6kgRTLKkDsFZs6SDitETvSTkGV52qrMUI68z6PS2/02ad6ElkDrzVXJi6zIu+6745eoURzFOdq
5iTgPNGZ5UbhP6f9r85kHYQFPYsWgrvdTW+eF5X3FPDkluxB8leR6hzDLLxqFtL0LJ/GF1Nruo0Y
kBqVHFJyU22KcNmbvfZWMHK7Sp4gy4MyVEk/fIp4H9bh4O7DOO6OXgjxjKzeVds67dIK3QCYThGR
hyI3MAAHOgZuu7ZrhBNF7h8bFVQvJCRDN23imZLOv3Zp225ZG4+eEUwvWr9rej9/SVRF/z/qf+Hb
aDe8ynP/Pe52VbMGUrrQIvte2yJ6rqzc21Mazh6pcVmIqPrUSPOozf2MsEOO3+s9qRXHesiq2/sb
HM0BPZ1I3bNrs4ukty6Gq0wWrbwWuVOc4wrTNoGm0dqU0icHjkLfFJF+aLqoWEDWm6MLhXlzu6Q9
B7ZztcauI4Oqwb5fOD3S7nAAcmLEF02rmKkU8udIPAixG1C3a3IfPKDH+sSDkXlvXemSnSaKs5jF
BXhT6YFbiXd0+qBdyK79g4DhXVwG8T0z7fjo1lO7ihPzHgUNYNyfQ6V17P1Wui59B6oJC+ItdE02
nlDtp84VON8zuahlszYQye2ivKqWQaBB90+q7mjpdJB15ImVUjvVoKizLE64ANfoYkXljQKzeDIV
VswgBbJaECswZ6mXgqxHFNV885Fyo+9eGklsYO63OPGza5T4+1b1+QedhEcIBRUsx1ZGbky1GeND
6vh9i40yo5ncJhpvdU5rJiCyixAz6GlSVsOXYaBDV8XhL9P8luWYWhlT1QcOweEHNdx7w+KvRfX7
ZYBzgW4m0G89wrCMXI0emu/hFqQqQllurlJcsIsqyPS9iNHuWgGttqa7NT7aQrv2slXDXe/pghyl
E/urEhU2XLBRv48li6yr7QKiVGvq9H3pNXhvaxOVYeN2yy6rIzY1YlBt6V+SdurXTuQbnL5z/5KF
U7IlivUrCvfo2LboLRPfHz83RP+EGnxSG6urTpaQIyPibtDIEMgFqJKMIAIjswL9LraXm13H4130
RInjdC5XBAGla08Z3XmQ1k+vGFZ6AG0V5v+PEYjtqwhJqeG48e8W6XyrLh1vTimuAeTwUbMQk+DZ
l2E/3mTe97tAofwOc7/6UmUvsU2SAMCVyOZrTIjIW8mM8YsTGNnRI1n0g7Pm48nMMrmnnBI4k1ng
dB6bIwV+E2uw0vTeJ4ZH9hbzXNON+tU/V4wPZnN+Nt0CmJKM/SB/GKC2fn+afY2E4tZ203vsoWLo
+8jdhlGg0SeHFgSzCdWkb627LP3qN4oBJ0xhTNGOvQBFXh2UPUK6Lod8n8RJvW9Ze2qh7A8q/Af3
ynyRfBNwUASDbtx4j6dUZddhhGvKuIO+9HjbGOtAbSCs29fHU9OS/aDKyxi0GTP+GeWeVemKgMz6
Amq7udA1apwftelrz7UlaC2E9trpY/xNqmS8Fus///k7har0WIWDISXPktUB6LlhPy4RA90WqLWx
uI1t9DVN3F0uOvWlkkJs3JE9yNCRITtOYH3ChrT1vexH1+cjR6p4Z8emdgAGK/eNbg5LtHwITVUe
PKsyyNitgvQ0jkOG7bR+xWObnDUBE3quCNM4/JSSs4AmVQwHt4zqrVuP9cq1tHxnDJPOD/vGJJ5p
U9xoG7sY0410RiaFXhsvmwKdiA00h8PSic1yXQ/RN85/DnkhgIRDhIs3P+/UIrLb+6jrHUVi/scc
U87fhEUK/u/mk2S89cJqYhuNCECbSMObaPGdK/Va5IgHO84uN/TbR62X6mTzfewkDNuFX4oeeLFP
bgB64IlyGwP9DLWeWBhItVs6VnjiHCpfZf8mQQhPaRIfVUyK5xB5LV6UOaktS6KtgzgfZeq0QZdA
ImQTRrvMg05c28S6WcBnkWTQIo0tTP5Q8+/oFtfBGFHxC+hp5Bw72wIbwrosimJvVuY59Kk3yySX
+96KnGfnUxRVANuJmj+ENrmIvCGqk4xRu4qlEXLfkyTAb67lkgPfl0t8ubkb4jTYWF1rrHqz0Qki
S79rqesAwiQhJbBLf9/bHopafCeHQfaEdynXJlGe5Cgyf03IPGRvKkXAjO4lT+9/kPK4ZAB/iiLV
4R1w84ORROYC7c+SaWDz1NP22VQiTY+e2ra1knfTs8vL+5IdDd30NDX9L0vgLBHNCOSZyHPpV+nZ
z4mxA8E4W/zcbOeHhOPBV1rH9RyooZPMN1QGWR5WL4/VlH8VTKyOqsueG7rpt0nCWMil0E/SeikK
Cxk+IfBnY+ybIzHrNw6tn3HjesuchvSmyNtuB1jeW7i+Z5zHtHYXhE+N9B8JFxDob0v8JcRTusua
hOVLYdjPzMLiVVo5ClOenNZZF9Mb5acqSpJlZJFDDKewwSCbf1LUqC+x8K6eE/KJRMM81wb6UelU
ZQWcLPieEYkKCOJimCO5LXq5SpSdn0Krbja2jrMjtsmcYwdcFwmZP6GKL7g0JKFYRCFcpjbRiTzV
j9y2/kyCDwWlSLcDIvAdpSoqirzLN24jxsUY+/XB5JDF6S/ajY0RLgfbwiBQZ8mREK/vQ1y+CpX1
W+Q2dH4jc1g7rTBAS6Eu6aD+HLpXt9bse9tLSu5O/BKuGnbElCcHGYaHIpTxweZhqYNVZujdPqFR
smYzS7bjUB7TJq52FUOSdRTNKUw00Jc++MNj3VpYRKRW3gBPYy8axyhYGWaqbb3McXeWjmM0aRoX
frR44yWjSCQNdN3pQ72hLfylUlRvuZ79WYl2uJGnPrFP2XhtjWbX0jbhsbf049jjlkiGCPS1BpTI
Tgmgzoi2ONQcrJYwDeTRLyex99zK33MAqeVoX7u2+FanHrGAmYcmWrPcc1kL55hlOiaesbnXoAa4
ZI/DV27X29pLkRogJKoRABwo38JDinRlYas+OfaTfmN7SoHeZ/euj01SgkNCYIlBR7LGl5IOqj91
mRUuPFWVx6AE39S3/SVjg9/kSq8WvW3XRwyCagSoTxoDxutjqrQbmdDDkzv4xcHtIMP7ctlYdUf5
V95CEMVLvdHHrezOuhXxC2dV/clX+bJXgfhCqVORJsJwmrFMcSotjeSRKfYPCUekzUg/kgw6APfc
Ox5sYjQa0ot/GU75RAsoJx8Thw/JdcMm1ccreH0qLiPZlDYkGC3DzlEV5hVuOA7WQo+2puaI60SM
oyGHp1bSHWsrXZz4mPHo5SYxxlb0nAeTJKCKeJEZ+TQXYqBQ3My5JoZhL4GGkhgqjW2h19VZs+Iv
KVmZh8odN1FMVnNQpNrG5zdaWA5z7cgIGXm7ToNvtLnWER6Slk7K1mEKs7MqAkqMgTlhLmCF84Lm
z1lByKE9h2EH2bmLRoM9yXU/gAK/y9J+q53Zn0FowA6k5Y148KGEH90+TBOhWbdJlWAXW7wWSQsK
xspeka61e4k3cVs1E7rBsN9x38UT5v6agV9wIMPEPnU1WSd5rQsSYJJjBN1k2zs6iax+9kOE2BUG
j0RpFTk28+VYrCEiEt5mTWprArFdTDK6FdXNCBrjeeLUTKOlfratXSXi6ZP0ojW7Zn32/fQYsq8l
tXUN5z/cImw2ZtviY8u+hxnhpXRavZWBG6kaxxTYC44SF/r6R0eeuQh8+L5gAFLSUH+hYH7ULknJ
GD/xwvCeT+lrBrVq6bf6ax5lXxmG57uqiolSDgnGCBJ6yRQhN78N3QWCsGfORx9AZtzH2QikTprX
qE0YHTomBezvJated5Igk8K9dfrI+/I+lfWkIn5OOcnRJt6KLKeFPsj8mo/QFZgmCyIOopIcHkf7
zMLarguYOEgmfe9gdzUx2YXMtwV5FCg4gouis7cIy4q1wgnuwP7Mva6YIb5/kizoqXWdr75F9fC5
MnRYwzDeYEPW8auBrtqyAlL0EDuMYpFpTXQy4qqjMUonUOtBpxepHZ2zTGF6s4onr8XV3uoZasRS
66+VGawszmSnMg+3PYst4QFhe1Vmx/W5RK4aZAw9zZqqXkBeTa3QICWOEVRaxofWM8hdHCt/6Yee
RdRW801zerXXPW87NCwO4biUZpuvCfUtTo7mfcoco13rSfCpiI2MpM5w03Sj8UT26bd/ron/Jlbl
piES5dGA+80D5M0Dwb/IiZoxNThEWO5NFwprb1oz0M2M781oGQTChfpLOuYXf5pPgxwMNxP46A8O
VLSc/vYYM++Yz++oAlFKvv//f7mGyGfKITti3SQheidL78ndGxTZU0Se0rrkgMXdvBUF6VFNValN
FKJ1G3TSZYnd7beewlyioz17wmVyjIhlIdOl3nutdfxzru/a48oy8mHZdD0JeMSj4Rg5iEgMe2om
9yWgJdlX8puwWiIcSveMzc3b+EZqnbxGWadKRb/ivEx4JkW8kn3bEFs4dZjGCGvTVH0ipkWevfmI
LclL/VLTPSbG07COTtaabx61X9c5z00l5BdtoOFr6uq1Udmb5jk3Ttrqy/9l7Lx240a2tn1FBTCH
U3ZO6qBonRCWQzHnUOTV/0/raI/8wf43MIJn9oy61SKLa73RSxHBOCaOXaVX4yIaXX1b+UN/5dsJ
Uri0c1xr2sUnwWMZw9sHlDboC4qWqQnKjkII7Woq/xFMZkk9RX6CvXuqx+YnI+/3vrNI2S3oCrTp
upp7rqxa0WU3DVN8aTsdDl68OCmT6Gh4B9XF+TaOZL21nfSuUOLpO+EA9ctEJ6oIRWPKVJyeQ+qB
Hh2yLGIBK0xTWhZYnUjexhHaxZ3ibPP5t+R2fSQlC1PR4HYkvYGda3RovHA9eU6ycmmld1DWyuli
Hdxu3dserE18c/EmrBCtdBvRauZpCsHlLZk8fSoSLNQtQ+JYCCVTd41OJT+42kDqidfsdLOglif0
vguDXWmw64D/RG7bcCxO9CuvNWuOj3lUtKdh6tUlM66lKSf82ngIw7rZuubwPUUPtTCiyqIUOlen
MvzZZ156jDr1Ro4ySEhiTytSOd3dzIi0qOLEPim/+d0Se7v1Ju/nPJrExSgS0MJEPacIQO5VSR9z
qNHl5toPnam3gR3Tymz5uVqSaNzfv3t5tig1J/Dg0fSz/oHzw9rN7fDqtXNzuv8BJQzBV2L0D+1z
nQF/IOVud23coIrRsEh7hXFA0WPuy8Q4Yb8wF43dixd2eIGKEZdlWjKxFjT66iWR6HJw+MU2GiO+
SSns2NBpmpeC0i4gtIujDZS5hi4kgyqyZTJQp+hWioKfjBy7KeSD0HorXmSKf7kChKaApqSktUx2
xHqdDdWwbfgUnGfm99YT1KndGbs0BUylaGbbSOUdY1VAM88pWOU00dFiIqIa6bCvol+OATODv/HU
mPpL2xvxbzSyC75P/YNiPeR25LmDXVXxBvk5VWyJbu08McRUU9U/MN1f62FcDR1lsoVtFQ8JmrIl
hYziORdIEiiZRbUY4Y4HemFT7KOb1mvYP43s5LKe0jsbFRv6SrJDQ80deK2l3RSJrIs0s611L6Zf
Xlj6e4oMNCLv3O6hi3sqnfOOZE87f6w1StrRuHebabCuFFnnh0T15QUJ6jNihfxVa8cIqZCFjHJI
8tdK1/vVrLUWqhrzcRhL7TLJpgvy2uxPXucSmoaeEtlh/gPK7rUuy/y5tkSySanD3TlFUa7sPO8O
YDb5kpEnDiQhaQsT49EBOQRAfkzSG93kYI9ecXIro36d7xXiJNLRemxrh5gVlnU8Dz5H+M8vWtp1
lE9QvIagah3VSflgFWO1iaWfnGoLgtFvXdIzkk6hHvBbiu9G/8lOa+PsZdqJX6BPBavFzDtYLuUn
Xb0WxGuTBkZFMQ6ARQ5xcxy55GtMyie6ET4wQNcroREb3lvmKwiBsewjcz+7LNIJgpX17InkUsWt
Qxu4/sKpNhxCx8nODkafwLXm9AiO8AZQHOJqERfIovxROlW18734F8oqcdSj3w5YT+mZ3iVJlI1o
0ET2WYbgVm5TPsSFoZacW9M2z+XJtaPsQTrDB1e+cWiV/ivVs+00lfpTl2XuLmFu32vuGME4gq1w
sv4Q8G6Uys/1rhf6hQz9PEj1hiYmW0dWmugdvCiibGZY5/b5J9lYT8AR+kNKf9Caz4QmTpsYCLQm
ahvrfbypC9Lwhfwlksi8kQPlLOb5rZpV8r0bn6ijLznqrOyo9bm3EKk97nSkCuFsLHWzK3dTI34V
ZaE92XSRX6T2IwG8OFXRz6rT5SqldHqrjFkerJl0l8GmqzAsivZAVfCHLQq1GF3VUckqF3YyNxet
p7awEu2N9ksHKLbxHya7Ng7YfxtcEolPdKOR8ZAza3RiObb61hqDDqjj1Ny/ZP2JXxGoiqu5R8ca
3qmb7vZ17B2nkhAPYkbSdS7ibiWcXg8ExPCz33/TKTx8KSP88VFH43NSyXg3qdrc+kM1nbOpOpeh
3a6kWcZLdyibR6LOm71f+W9dnV7iPhl/Flb/KBU5k+JhZNLYoUExtk0NGWAmHE+tRezgMIt6KemA
jiFQrm6itaskHwikyF33Bn4YICvjSLJiduJ+2CkzqIxC/p6G4k13Gwqw3fRjrkYehkVu7PymLd5i
chQmyxGHUarowXfHHLN6Xdyyrn8yHVIkyymx18j9E+rr5XAcW+dATVG5aVwAKOlF1/hO91qQ8xuv
ewgVYgpt0MZN4RlqO/oSwjoyrhmZAEFUABSOVFrXd+wjmziV9dFRgQBVOWQJLSd90keXEVRsKyNC
J5GM3Ia6M5adRoqUN2sbJJT2tfRC/2wTvGxyUjvlrc6j6hua4gVwXbhLbYuziNF0SZnp2TaxAFWY
6NbZhHtD0fl+tLl2p/Atw/E7x1r0IWvv2dXSU3tXC4tENJs9RWLJzXKqDy20zGU/WJQMD75HCoRs
g4J/dmM0J1/I2itbPqKpp069D5du7I9EnrvazVE6Jnk5nCuVWVeR39qPOarit9Yd/IOeWlfZuL8m
k3X87yPznwQAqXXIpp17Eq1G/uB/J2asmillo15+DWcaKhNKFPb/H5K2z+C5/+52HlIpAnfQYRqW
81UxMvnENrdhmF9bBz8MEtF2iVBGrov6XikVo1DvxSy4mNtsJSZhrajYFQuKX7otEmV4w2qF6ila
2g6dw71fsuFPmLlziNqlX9jqSXKK1PqwTNs5/cdiat6lPV/evA8xQPUXInNyab8s8jYS2wmhB7yy
Zq4Q9R5rmpWPthPTKDSSX4ETQS1VQxBqCU2zm4Ap+rm6M/ou9rguZeRP6bn8VPJN3TfdqNQBJmyZ
t3691UsHZYRDygoKlXKDVO69SzsfZkF/vUfjuP4gF56Rl3vLly8+E9CiHoBzxx89pP05N5KbaOvm
0Suaf+h89M9Y768/OL81wAuoSNKqv6xTZmlqGO3y5JpoKW3VDdlEtaWvs9K4i163GBII6UcIsUJ0
EO7zKBJ7d0p3hZl0u6FuSfawFHNGLI49ANexVvrZmCfmtanc8o2e06bR1y3K7W8W0Rc+rgGbNKOl
5yC1pKWx8e6Fh4UxwgKgGXSsuqSAGXFrhxqZELLsKWuFXOaSc8vSgDIOaaRvJ31CqKA7INS+fKwo
lAx8i7ILt82cg2lZv12qLLe4htPVOFp7pNl0Nec5zX4hzoQmQrQ7xA2CAo5rxOSP6Fco0NPEZmjp
IW1qklgx1XwqeBOLuLbWMsP10HhPoaY798ei2phrs+28l9l6cZqUulpnvtT3A6InR8Hq4naPPw1R
dDVs4mSGgRwOSa5Z28ZTN19ZP7NpRvCedhQgpkCbuS4OcRYRmwcJukQZQwgD5b7rckTZmOSNWvSt
LAK8GfmWdmp41hG+EFIEq+hFk/MqdotbiAmHZsEja6+x0bO6PiaTmhdE/evQr/caGZ3LCnbOWGXF
QBJG6JNBIJkCtbrzEdpTrEKBJVMtU/NydFMXhNlnvsp12lUdpBs26cOBN/UT9YOGu2nxUa08pCor
oO2T7qUT/pP7EZPZCUXnlF6O9DY/xDxrsqHe/P1U+0OVSZUEMkiUa+RyUdNnfjnWIpsOWARq6bXv
snpB5dtbcV+HdGRFYaX1SEwIhzIEUhIUA4hKqP1dJaaOC5RCDJNegn+9oT9RAfIqIHwhFmH2URH+
95zVvM7mY62La0bJJWJ42MRQ5WNgq3pcZwJuDGaSrCPkKOPA49L31O84Sqdlqw3fZqfIDiGSMIJ+
WoPsEMiqFr34s0j7f3HT/weG4hOJRn0L8ImvI+D/7ztF2WJhCS3qq16RXi1NjRbgsPww64I2auHS
uQgR147Ou5mW4s3zh0fm7zVj3qnUa3WwurB5bb1qjdlIv0o3EYccmRGWM2qZmyT6Vbs5eguKpegd
jfdVEV47v6baaxiqjerbx9xV1VEAhx3QX707rEgECVn+TcuMhV4k2TO6nOfJzx5JgiLCD7BlG41p
eInce+JPTloXycj+DkQBZWF27kuzDczWnO6PDf990tpfHgfnGudJd+gn37pWU6eIBcyAsNIimBKS
+ri9svVkANIOFcjEpI0vPQVu1sRRY419txz1TlvaU/fKzxxUckyPDdWrpQ4alzoJDBSm2qalpr0m
6v3sqjBZUb45boZhRQTWwJm+8ameOhFXvLBHt7pGJntcONflnR3RlqKZ63UqBfCjr7fbNEagP2Ez
VOlwKAT+NIclFLex7Wxxmb0nWfYmsMCsvDnXUCYaa6O3f+BJCoy7fkxlUbdtZvb6BjFlXTvG2VJ2
fGLPoo8w2vapNOGze+pptdn5x+PzE+f+z1PENJgxyKsHwda4nr6Q/2AZZiqTvr3KsJg3nFKI6KYq
KMa2CEaB9sH2aMiTNEQr95uZl1T69KaxbJryZxzxjNWRjm0To/zWOK9odKi7nzemj/SvKQq5xNkd
7RgIA5pU+C7Z7O6cRP+XZ+qP2xdgmsoNkh/QIFKV/OWmEIKEWy0qhmvPMrHqQ7hY4nIYWEvM71Sd
Y1HSYVY1e/f3g+yP8YwzA1+bxckBi0Dcx39vRolJKPbmtrlO3jjiMamylRqyt7+/yP/xw5FtjTeG
xOB7pd+Xs8lETh21+dRfwR9nqqFgsl2EOBtT28vuIfGn+dxPbHB/f9X7Efzfy4IMCZJuSAo1HNv+
CvfXCPX8tjaGK9XuM+lAYYu3sEvicZlUrhbkc/Px9xe0/bv4/ctL3isEeVlwENf82vJJLqBw/MzC
aAazcBgpUD8O/XSZfMUiN2dr/iuauqHDWEa2ltOgqtX7deM26XqCEiORDmokU94OoSRJfDU95SQz
UN9M+WPgtE53NPDqVGWtHyvP7AMtjq1dPFNbZLdpshXehDa8ct/dsTYDSbzsbZZyJkGZXuyRCjWE
fnI6QnZMFxljzS8j81vbpQlOVn+jlVp1iNv0qVYShMIxx2Xk2/vamMa9jo+l5Ik2ODJdF6YpUcKC
gVmqOcV+nNzs8BCzxhEtdlWjtx1cs+TklNXRnDg5m8wPZjLOgyjyILVjHczYFnChh0EYRRzsnGj+
lWJmYKxxTz2KEvxErr3WbKKfy6GFEvGzLaZx5AfaUNw51wdKoywmifkxFtpP5eYRYUtDvIOWWyVJ
swHT5BFW7SAnwtWsa9/axDcwmZvZ0bW1FfA3mYKkWuDXXbL4WWRKZfOmQ1waKWeCwIYQsrH7LqdR
+zF10dHWjZdRo/rL0dufo5vUi971hr0jf/tzI18IePfXWO0iXWSbNpya1zlmUhHhkkDT/KFRo7rE
FZXyo/JDhOmjSYXBq8abghaFinFJ6912GY7DznSWObsq2mhVLFntmePHRlvDO6zdOh7Yak1tk9Bi
iN3WXLhz5S66ls55fvkHlhS79qpV16px73oF9Ikx7+iXU4c+V0HaAGEKab8b+fChe2W6NY1QI9Et
T6FDBXZV1x5WqqRROeq5ZGhnoOONtlyakwIowOdi4oUml0wt1yr2CYTqYg4BGfL5lcK3H6wo5bIv
Qbfl1MMq81NONnTBPHQD+k9tYbgMhkOKQNOpbCRXtJen7ZuISUolGhP9eYAAJQ5wQucLM40ikmDp
ljf1bLgf0Ljc57CDCauywHXnpRxZgPM+JmQQkQM5dnNV2AtbDhg8OusJV6h51rozmjy5nmyJBDUa
r/pY+0vM4uQgJzl/4QYpcjPdG7NRb73WJbBStN+IBE8QoA7n0k5pVhDjY+9q5fMUVfvZEpBllqaO
hQ1c7xl7ibf/CS0fBdzGBEKkvGvTFe++76K6LydrWVrN6vMCcxCMoLTIecojM+KXJ6gZJ9hxrdyP
GWJ93ee+szadfdXW1W6QMlzVmk43GN6zdTKb1V0fTr356DL8CyRYTegDARfP5uScybBrD2IAf8tP
PGyZXXj4Y1dY4wTrX11sEImszZ3jlzVmbz7f2n0tk+rgziW7VZwdaztf6Yr73tG9H5CyjGLoJqNZ
J1a5ZEDIrQ8Nn/y5M3/7SpDpGOIBbF0KE22OOYJIHHsRZ+l1wFCyCbtyep6MjKpCo31HuptCSpKY
okW3z8cvm8BHhkKm5F4kcLOp4PkzCDSzLdY5rEOmGWxpiTuB08nqkSTry5D11YKRKlzPiXOYjMi/
JLwHDBdAF46sbuOvZqwQDGkkNPbesJapOz+XmBp1VNQQ1uarLuAW8foeK+TkAehEjl8iwTDQjul+
bK2LNo4x91BT72WLm7ovkvEYCaI1kvTkrKvEwM45omcviuq5g0mrjFEPqGD31nC37QEelumrGo9m
0s8bCLyV9O3p5JSc1mUlapJiq5S4s6Yl4XRYR56OKXxu/aCejVddwnCxySOBl+kRxSQ1u8qHiWqr
9koDOO7ISARGXUiIUJcfcQAYbbP8Q1TVr6ScP8YSBjbi0lmU2ZPuaFeMH8NdlVVsc/Qf916thyg3
HwjKbI5GNcEvd05gGi7m80oisPGHc5KO9KzM4AkSye8UxYewRWmf+t7LJPzmZCim2Xgk0sKlK28R
Zd6wYF8N54H8/NrQ10pOrxG9yCQFdLCi7ZSeCXowlndKH01Wc1GdMQe+AlvMCrbXjvjYY2mPHzFn
msZLLNBDLkXXpFB2YIhcaUTaxDrqkrTApNMVy4i5bcFORWgOQo4+8WgrSQl5xBzgrrIebLsosmKl
lcZ6IsKKVcECqvW138M8lSfksUh40R8UIz0fwBOHwbLODex0YBsiPCTofK9Z9+54CCnCXL45zrhH
4yY3FbYObL0BOcYo/agYoSwn5xcYaw+uWb0WFASB3o9yM9nl49wY7lGTRoefRYbbGEeKbl/dMDq4
k/S2yqx+p503PvQ1oCG1H0EtMtjrRA9yo3wkGsAhEQI0ZqqbfOHJZtyHROT6GlaG2fNbigjMBm3Z
TggDzPfuCpun+hFcIhZju0/EnB/vcZCLCG/OhEr/LVwlFjBQiklwO8r6Jz10YtlrkraduwQY30Rz
7Aub9EU+pH58iGynCvy8clY+jv5NCYAM3iyOkZOF76QU1ujRinn0j1H+ksi8PlhxmK9QbvPts26V
6Ng4zFAvt7iwH2rb43ZUztJ1M+/OvQWNsLRXUaCLj9NjOnFp0sfYBlNnP5JaIM9OxXoRVlO41o3x
E6LFXetHW2HhcIiT4Ycdw+JJnZMnDeVxqnNcwDxjFJDSKvTCGtOtNQUc6dqCOFxiZBzhroWB24OV
p2U/ykzgFmD1XOe5Wc3uOk1R9bQaGwKBRxb6FUx40tYeEuLuXryehOisLN/K3rgbfrSVaItpgYfg
1UROtmsM7yxIqzGU0/+QNhNGgsSc+glrbwHN7Y0SO7JKC2fh0u58H/MZQIZA76Z5i9L02UsxB1kJ
WQKYibLFpOERE7ThBpoZP+RVW3GZSj0gyDQKBguJgQ3gHXrxm2ch+6jgrDeRAN3UytfebDWwevTD
Ymbt+/uY+4cF9J5sDp57Vx55no7g8r87wywmb/DKxr4aPkEiyHS3ddVkq9JST5Uk1VTrfY0o6WYr
+4JbRspFOWJXYz74+xv5Q59Mq6iG4ttCKgqK+DW2K2enkHYihmtmTkduCQwrOmtxSaRKkbVrmj3e
xrxACOn8y9dsfAlAhRe8N5riPuR/+r2354sNFvpBB+nK1bWpzAVldzxBIfsWQnlbiTF4hBLgbSl5
1LsCJqREfGdVYTBksjzHQwIUb9Y8/zNDnglazDHWkzFlkoLJYpS+MP1be1ebKCpl3mrk5LLDtjrP
IORbcWjE637MExQV8kdmjU+hO9ovYQFJg5rb3OosiyvCr9rv0JldYjfvpaO0tRk2GhreZH6RgwkT
xf8fkixOFZtRHsO2fQb913cZNudlUmOkMVUXnRhrl1Nrn5DjxA99n2DXU1W3GUUI6BwaTFSmhz8H
JfNebwu4vU4z8dw5u6rAmEhnvLdASnjxY+cqARkuJQsi+dmPjUgK7nckTcLOnY2qrI5McR+9H0bE
+2PKz0j2Fjj02NuE2IX9OD3MplolMYEqOVb7XWc03D3cJUE6FdNrKH7apYxPwJcoSnnQjqN71We5
xTaWrATPnKeaj2HJrXNN53rim2jpa5/6ydLuHXliohl2rek+WtZATYR/7jlCbkQKNLchr+OFMZkU
h+ixebXMsX+g3nw9q8i8UCs9BFqawBV3yEASM7smSR4H9kjBWaGFak8if6SaV5gD92HyaxlYnLBn
gz0yAPiRyzTN0w90ngG37xi0GHA2rl5Vhwqiatkl6CXREDh7WznZarQfyoaFbfayeJuSrfdauO+S
qpMYifKrMWf4e70O9SWyOj/Ujl7Ro2WTK3/wkrNqRrEoZFsudFlZRwtlAJto1oIOF4swxUSuV+5w
TMXdSBuLF8tvCuJ5q+WsJy0ETizWKqWbxxyybp1nE+mbeiVBXGv/3DU/SHAX29ydmqVT+/Xp80ui
9wvZIA0iash9IBn4lnvkKmnV3TFrqXRbi7i8OvfB36f5xc20eQHw+t2ufzpoIw4CKbBe6PUmZ4sH
AC8XSqtqhG9sSVDbU5i3SSDt8xS1IsjlII/lqGH/KnJMmGWOroiy1U/NsZu7PFtG+VTHZGdEfSwR
sqkPM0ztoy1Z1fwoX2lcpB/xsg1ledMIR9mTyVZum6jfxYPXPsh6IAWOTduNzV0hMA829dAEaWht
yRgZlo2jf8tUFR2JvnoisIyN33Zfa7JWCeIy2Kr8+RdaYNSUhfYY20yOIhLelvK39GEon/WeDEJc
oWx1Ssm1g3F1QzJWtfhk/5JYP/S4pI6RF28+FQc6mv+A5jzypZX89hmg5LQjV+NkR2hZ8gdVIiMP
Ko2A/BSOad25WX0a7l8ImKlOGB/Jikl5SH6m1/hV0DpDfVJFpND7wIOOtXuSWd2vJvh2nq5jj12Q
YxZbxpFIxE1tc0EpL/W+z4ie0nz4kTvltIWhXnUZ20ziEQpuY48MiEj3tqGpxnNize3KtuJ45VUR
TkvcrRubx+lTxSbPcUlIIH1Q2tPfnxWfgPx/oRnHvXNsqHcs/vrqEOprZ0LRmdpXUYoYAmZEGO37
/gHbUkyyWhShmrAZSgZSzgsibFZdpKaDO8TfPWSGZ4Tu1bo0MyRNYcWPzKRkCx99tX9B+wJ1gnDT
0JryEOXgocBR+roR7K94ApdMlnI9zJZ9iTVmxyyVdD86d5KpPkaJN+2axrqEaNOD2TDadR2H/UOY
W89//wT0P6E+6pFJdby3iJl8AF+gviSZZd5g9rj246A2NjdsOdJv0SQvZqzN+6aoOeDzGdqlSpbC
Lk+TV6ugKqd1hovmUSNa8R/I7Z8PcJQl90wNjeQOzBF33PB/lIxzraPVNGfnatn5WSWuidUDQlbK
GtaO0JsgdvoXYVEawnT58veP449wKJPqa4SU9xd2TaJ9vzA4vGyBNrpyrkgSqGkAHF2UJFfu7Ixo
IrIVpgDYhWZu9Tt12nqBo7TYhWGm9pOgATAr84vCxL2p9ExbOHeuOBNiQ79tg6o+fScAjTY0pdO8
kgV1i+Mta/sbE292DK3f+r2DA7Hkv5Jd/o8P9C5MdYkpNu++uy8oMgGhcsAT5l4rpdGQ4PcYSfvM
OjW2dFYVaR2kHGJd6hMcBp6e/ANwxdv3B/7p2lC50LmmiTD1K9A7FQbKBN+LbqrBReAKHNzO7zJu
XPZMYS51OevB54w29lUXeFW8r7Fl7dPefDfLWiwHI6PJsZ27ve6Oj3NZ/iz6fNUYmXPCHCWXxAX0
C9cq5SW8hoSTPBKl99G6jrXSGlhuuL7m2lDt5Ny1YMKDg3Tmc+ZF8Y0MH+upqqB962I16n2z0VDv
Yr5ygQtBKxheix0IDo00Q3RguCdKPs8poQgH8xl78HKMyUtis+eiFBrxKwWTXiQzXFXRY+KCcAgD
8JWoaHExnlWeF3sbDaNdxZe68edX2BdtN8rsQB16D12vhmNBcNHa0NvvrI/Omv5r2Foi80kWCKeF
4hO+JFVDop+ikJLyjuOYJgQQeP4r/zpElCOOpee2W9WqeDU6aNjyxjYO3DbFAkdttQ1H215NQq2i
dj7Qo/MdZDg6D2iXllaN5GgcS5QuFQam0pI7EkbkIhq+9/MQAh9+1PNbCeq7QmqbLTqvS7a429pV
Jq10TVabe/Yx3vg+K5rmDO6BWJ5+McKZ30Mhii31nuQqVvCM2Uw8Ql5OJqLeHjvWUFtb7jUO+b5+
dROXnA332yxFD0pl7aO6VWuXD0+zK+PGRpRS3hDDjhvx2+RRmQZK6+6bO/vnyxQ1LZVvau6fkwTm
U/eYqtwUT0wvi11tIyfLewS7SPBrukeKVYQV5qxpeAzQ+svV1Il+QVeKtDv3+Pklb2syAVJvIVuj
3Y/p3WgnPGOt2oRfdJj7O0uZC8Mw88OEcfAgGljBkMgNe0yfqlHpR7drf+rJqlVtRwtrSlVGNdrr
fOgk0IcjgaIVC13aZUGVc7E1fmMRBUh0JyuriJyjtKoXSPn4PHqk1Clr1Pd2k7nbyLFJ5EjLY9aS
ApzAKBAKLJJdn6Mk6jKiH2UXUS7QM5TFPTkbyurwQpm9B6fKk8UrM3WwdafbuV5+dhqldhqg+WpY
saBlS5XRMVxXLk7vhJKauLH6pW0l5hpeho4UYR110S1BXTxyEyp7qbXaebYZ/VzwPQW70Amr21oJ
3TVDUx/GElO2DBMvKAQnXRz1b00YtfuixE9CGBClxN/74qftTtbJHTOmijr9XUvgQvoYtNkmnSHz
xp3tPVtpdxmz0H8L7Wqvi9w4Oo3eXEkauzA0vqgE301TqAmddzGtLaEaHuZNuUTyiTksS28DwoCD
iIs7H9Fw1dV+FjSEYq7ctuOeTS2U6Ew6XQXn0Ok3TRvJXva8bufUMBOIkq3V2OcjYRJQs1Sny4tw
UId0EeUoaBkLz893I/rYFVFHDym6K2JUZqTQSdUdPr94yamT+XToDfoJiVlWUELITmzXB1RrK52Y
Ac3a41u+Kem0j1qHUKyxhfXQUgu0q9Mn9pEgygZ4H918byQyWtI+Puc/I3e++1rfHdDQ7RTi1Z2Z
kHSI7v2Mlb3bhNhlyV6gpgO4sF/JhCgJx8B1gbLDvxK3oeuFth9HqowIlP0e6511kvcvn3/yszwY
xPQP38ufVu170Ldx74fErY1v6ctDn5h1UnOnLr6ZWqS9ewUME30Q+BMWfCKcwXnh0CBl76KUu3yK
JO3SORvfHEHf9p2Dx+Bx6F1UZFqjPzTSXv19LvhTnmDy+ATVYLfHPm9/dVV1utfm6NbjWzx/iwgb
WyOp1/d1cZZRCucu8X3oqmCVt3DwmllT/eMp+sczHBKYd0D9wt0mbn0+Y/9nKLJrSlcweatbKXip
vm8ZC6m4CURKn7GfvKcDZ2r7w037f/UQ/zEg8srQ8XxxeHXYif+OY7boOefLerqFfbtTU7WbNLIV
//Hx3qfM/8zhwDVIVclKNAi5Mr++yJxWYR4RiI7BuLl4mFTXgvgl0v1Weu0W2yzOrylSdxFVF0lO
y6rpyb9DB/UYSx7Tf38zf84rNi27d8kd6uW7Au0LMe2MdozpTRk3V+XPHbJRkRONPnQWITneGSZC
vTKq/fDYmCULjmTzOkTOvTpstiGjQjoE/SJl1TJeOomysCTpAIGHLY5USQ2oQux/eP7Q8vz5+ZEg
cO/NZp+hoeN++fzP5ZHTGk9BQWpxefCCBn11Lu1f6eDvKbnFJVZZ+kZLppfPbHDHZfO06x3+ugaY
IatXzTSjLPBznTknN5fIWJFTidk/uj0O8aJvqdszcfkhwyZ9ySG+ou8EpbdlHG7tOAVEytozOveW
CqOnto86tOvZBbRfh+Aimzx3Ca1i4FlrjTn/bKzyjWMPMKR1pnXs2ckJLu4Z7t+DnPWnM8jYwi94
SCHjVk+2Y5ycCtN2OIQ9LcA45hv1LpAoYAceThh3iI9qf8qRhRKDt4ekpGRvmSnUma16wcTf7Iqc
xNwCOZ7uzUeroWQu1AUX2WS9zsYuVua0jyMtOygvu8CnRZRf6MWSIcaZDyjRMcU5lIxVdu9tUsoE
cYrWH/mEVj2XEqyueUvtZIJrRl6MlUPQK+qsNUxy8OQQA602qe0s5JXUTM6yWOjb0n9WmkTAPtnp
tpJiH2Wjvq7vj0OzHeotwdIMq5lRrERZwWrU4ZogfhqUGI4OqWRatIu6W5CybG2HfM62upY8RPSS
dwQNHb07x5Kem3GKT5MGXNCX7b+uuT9UDbZjEt2PLpUzEYnIl8XRrqYhUU5k38rxnoY0ZQmg+PQd
l2+z+JyI73GWdlEoPAnzrWEMXfz9Pv3zSOQN0L9iEFiP5fWrkkOVwjBIELDR8g9v/4+9M9uNG1m3
9KtsnKvuCxqcB6DPTc6ZSs1Ole0bQrIlzvPMp+8vKFelMu2SdmHfnAYaKKicSSYZjAhG/MP61xpa
+w8vAK6Z92E2j32CFqpdzCXjCjED44MV4te3zdS4Mbc3KRw1zkPMuVeHTkKtzZ2WY3NbIMhcavPL
MbmuvW0Z6I8JUIr3H/YXMLBh2SbOE/zJGiHA8/I+wNSQCpcliO1KjzZO7OxIaGFC29rMpzrzg641
xKJ+uh7bgqJZoLNx3dgBztaTMHWrwKJOQrESSDbG/FJH+m6hNchtebkFi7eUbXNb/dY3xcEa5Jr5
a2zA68O/hH6FbuGrJwbwTrhA3NyxCRWBHMgzFU1Be3zx3XkFgnJmxJZ0YVbaPRyzEA4Gh5i622Vn
y/5jjWk51wtbmneBMi7N0oDPOKjzHVKcd1BfoFQqRAT7Sk9u7bweru3qxdNHeAhTCMajquCehQoI
jfOXrlmTZuvR/YSsbEX9N5AfFxt79ORl37n9fsJeKgkAtTaudr0ePUKlBzTWsT4wJH7XsfCrGogi
kaYgV3DasQ6LCyGdQbszB3Or57LQnIwgN6/Ki1b2v2T2h3ur+uveaoP/xG5QLIO9VT7bzupeJmoL
tOSucNodtD7e16Zw5jpkEI6HhGnfl+auTNgAiFRHswqjcDY4sI9TsjUfpb3dad8MLfC2qQkjS5RI
Szuwzb3fIVhojLjUXoauGgRjKDkAedi+P+9/fdVovEPT2dMm3sfT/gLm5FphbGp3SYjvlLpUnNiw
q3r6i1dSgCR3w62lRJv3b6qIiMjZ9AdvB4AXrU6ZF1206s126rtJ1qpdZ96ZidHBSJe66yCjxtIl
AZKVuX9rKPne7JsRTtOkW1Jvb8zdFmqYKB/IeBmULvVhu3JrisY+aNpvOsRAPNgyRbTQRprmtGkh
lJ4U8rHsFuMAvakr32e2SjpXzu/bSGvu4E7eu2GAemqceatAH14gscIq8WU4M1Ik03VluHfw/QII
QmKC+03pVl8+aOT5LNcNmJdUZIOQxiJcer58RJ6px3Fnybe9pps7mkvxqD1+q8jbzoqssahzUp5H
/KJrYxjyVQEEcdX0EA0CFbyQqWT/PI5EVyD8sReETjG0E6hJP2rkuWWrG0JJysGsBYQI7PhsB9Na
xQ4ry7ZvNTNwLpvCp7izRnvOk+ONjdrUwmsoO9JBFMw8CjE3RV8a96OFUjhqg0BkbhUzx1f2u2Bd
yilkBm0/LiYqlk4OtmmpmdcdrHMlYjO3OjNHMjXzsYFvFOIJextEUBDGLgyRpeK3nyHH9efEpFQ0
bMnuGVhzNyoARRjmHgiWfHXTvNkoyqjP4a/Jb1Qr/7av6v7Z6XL9UnCliHSbhyxAF2Br+vo2Lrt6
XZaAVXJL+9blIP7zQR4vSEhDlD2EV6iXHXzK5teVajYzEJoAAgbycBUy0N/sQN6qEgg+d9xlAzzi
cD5eUF4A8lWXAK2nY806EICEq8JHx+mUpzxsbmtZNVfIIVKd18XSbvqDUXwwnTy4Kslxk3fCkSZl
Natcxd0iR7kEjqbN2lIvv0cpBW2jtKulokG0BDhZqiTRrgYcPy9yLCHQS+teJe2pNFlEsWiEdWfe
9KGU3WnZmG5g/fc32CTdzpbVfFejHZm2mXkFfDe+BvuB1efbzU6OgEWA1s73vOR3Y0z1cdG0DwNV
2qRFpQtpGC7Vwvxh5Kr2BSKPrJmTQAj3liitw/qG6T8YQN7J9rK3lGDhKxWIiCjYK0bjbDr7x6SZ
UXbGD9PoEU4TnLRh0a5D+NDmSFL7bn+tDAXkSplX7Qzb+qI2NjAFtyadmOb7sjCVudYF2kqxwg74
mgcYgcDNzgv6p0CwIIVu2m3hI3h2gi5dWi28OrrkeBu/zx6L3K7AxX+bqjYBNSG2m5NgoEL5c2wH
zRJW/WQOJhQ4XbQtXeMg61kO0gaarI7MYi4NK8ec/fAE91IcRMkHpsUvCQfdYj3AmYWlwBKij+Kt
fLO2lgNMqpZaR/cysuMXWtmOC6tr9H2fWmvosZSdGQzlNvPktVo6zr6K9/7oGbvGQKbV1+G+dIEA
frCqmufmlWiUoqioJ+jsy4Z1tkd2jW92NaI79xXpzFnMxoBuUljtWsoVwDE5l/KU65SBgCKhg/SL
ssp8KGJ92xipcgdpEI6ZPGe2ZQcLDvrBcy5q8jzUzq8UF/Ihh8yqkmvugnyyYHjUyq2nQUZekTWj
bhuY44AmK1mReMGab+1acK87M/aQa8m0+yKToWPV4n6e2152YUmACkMpHgga+QqlouWqhL8dWACq
L5WV6Fe2Wy+HRg6QIw53JCol6g3jcqYipjAnH1DehIO1E2TLc6CFFCRQDuNYPK9p51Qs1OXC/ta7
vTGXBRd87mioZTnalhIc67NR5PrVT13OEzXHE+nB8xzBNAAQmVOiAtadINDprGiLnChro0X3RU0Q
Mxr0H7JF2Q5FjqXR79lnvJXe5RupAN7YUu0m5+pHk+C3MxNxSzwaFRQcYc/TNnRBQJUtNWf3uSPN
yiFHNqqSr7xnOeikCyU1V6FZwFqKbnYsyj8IIJMHMvjH2EfI7vQfTMpz/wZsOhgSYPg2OSmyUWdz
EkB0HGimpN5bcvnUN+pNZmUb20bxKRmuhqG8lijnygLzI2r5c+OH+5qkY9iZsYFEzOe0GwJHUDMR
i7nH6i9gQboh4H9Dav6+VXGucx86UEknUqDj6NW9cWvkDdWQ7UiK3sEiClUg38zcj2ohpud9a5Sx
WDi4PljNEEZSFHE2RYge6miP59IduWa1dcPPNrwIiqkRt7ajr5BQ7w1D6i6hlA92RjrctH5WbNy+
flSb8rLBXtmQhEAIzWOfL0FYfEW2yJaDetamjbLSMvtGBgk3S4Lc21acSJXA3RAE3s7Empn7aX6X
J6OyNRG9nGlUKgELjIuPZEV/sZx4SJhXRRCMQgLMvNPODw1qPjO/lO4SE3A9DLz9Pk++DrCzLAy5
dDexJFe7ROlSsi/tga0h+JEXEVoWzoovh23cUNjlRiolcggs7zNqRlaOCluE6j4ZUEasLfzii8bS
tyH0u9s6h/MrNAI4YnolWWVJ2G8QyRtmEUXKAMgzyqz6cmVAIgxgVINwG1NjWaPesuuc9AHFvtSb
jX9IgwsgMwI/CHClpqoVSdRol2Xmcgxr66tjNi9NB2TifQvu176ios9wKFMh7SVMudO+cvVxMAyC
b/Awmdqudi57uKRqLVwlTYqeVPbTF/lH4sF/p/l7Igz8OUv47/+IC3/P8qEMPL+epG2Pny4DYO9V
9lKfn3XyIwRwf7Zu8Vg/nnxYpnVQD7fNczncPVdN/HoDtHLFmf/uwX89T1f5POTP//1f3xGJQAb8
7tkLsvREA5hJ+PfiwbOsaZ/rn9rB5z97lQ42PuEPkOVjt4eaj1w0e/5P6WAkhXFk8BHEKkfclUUw
zcra/+//Yg/7hCiwjIGu8M5bgAGO0sGG+YngE5c0RdTTwdX4J9rBhnw2lQjkEEER6D1TRcYQzZbT
qQRPSZYrVIrPMhdi6cQZpJ0+FBLID4t89fRn+pJonYf4Joen717POX6evsz/+glY9RHKDmpt3lzs
eJ3jZc8v9ub04yV7VXd/Nuh4i+O9nYI8W19A4/J64vE+x3OO372ec/Y4x8PTv8ypB6Z7nd+7kFC/
nG52/M3Z4/z2d9M5xxOn+79e+3ePdNa8JhspCmWPmZ0deNNdx+ZM//rtY56ffuzis5blVDMJJvDx
dUb87rzpu9cLTjecPp8176xNZ5eZPp6dcnbj6XpaCZiwaCJjW9clToL4Uzh+vnep/1DKHL/pr68U
Ex1Gojhyvn/953RilfmE3GozWk4/ts1c0JaLS0x/Xj9Ph1Cmd1eAZB7fnHO84XTd6SfH7/KimNk1
cezjV8fTjue+Xk/rHI1o058NObYbxoUxXhxPB/cFZRXteH2KThkHGQSvaPd0H3HXuNPc3Xk7z7po
umLqxfrrXY83mP71+uPXW0w/nB7fSL2n1yOyGdKbhmKM8mr6AZHl14edPr1p9PT5+NxTh0/PeTxg
hn01g2+2BYldo/83SPVKKTTvdvqTGQh2KXWbLQCb+a/f1UDwKaOlRms6ZTrAktlejM54f/ypaSrR
dRLYr2cdvx+RaEClxrqqvOrnXYAwHDxVTy+OZyk2c6PzhngTp/AGQzpDsqSsRpkEHI0bxZ8Imd6V
38IQfvydLDXl1japGXnznW/I+wqu0uNXSYaEaQK1zF9PNR0r7HEdWuNAfvnPp5W65lkNw3g3nTB9
rxNdAZHhZOvpEabv3E4Nlhqoh8XxJkSyEERTSL29+a7AXtKM4Pv0q9ffN7oFFXD32u3HO/fVHmKx
+Ob4TZ6Ol3ZWVfvXPkFXqJiZfRltj9dPSRVjJw3/1iDqKWV1U1dOFzgdxOm2thjEHLH34x2m78Ug
Bl1tXU3fT4/x7iAen+E4kMfvNAb2zUBOB6aBzNX23xnIdHgdSCzYwJuLQQS+O1we2/zXIB7vaZt2
Cu1Qm62n06Ze+EeDODTx92YoQxSlxQBW1Ekdrz5d850BnI5Pp0+DGMpjtD2+D8dBfL3B9BZmZCHf
TK7pLZwGcLrM9OPTAUzVNFyaYZAtSUv6G7k0qgV8jemBSnRrGwwZ0SrxccgM60IbE2Ju4iP5V2Jx
KTXo4hPB6O6mdtzd9EnF1b23TEDk0w/dNj0k+QbEePuZVEh20PV0BTWNfjuIQ/ro3hpEkK6nswtC
/WDKE2c/HTQgh8KUU43XK1cFImBJlNub6WhY6dRB6lSpTr9V7AKGyJ5g5HS0izXianDQvz6PF7Y/
n2c6SjjBfvM8vSMF0/Pg2P58Hrf1LqbrWggTT88zHZu++vN5pg/ieWzxPNMnyiZutdPnQZTe2U8H
p+dxKAvaTT1R6aLgNQB+Nx11FTQLZPE8qmFFrx7yP/ID/hMT/8Qt+DuH4n+gHyA87r/3A+bZ96z6
1/+6eH6Og9T73z8dguqtRyAu8OoROOYn4DRAFgTIl5ibkJJ+9Qg4wteosgLAEJ6+SVT+T49AUT7Z
Kga6o5siL+kQRKqyZnIWFPUT9T74ESYgZlQM+dnkceEQ3bwGEfCl/jYcpZ4ltwWKQof5QBP5XRzx
X3DhcaakRmggJz7GF0SHdyj67GsqhkbZWpgAGJOqRI+BpV+vd1qUQz/tLo1A36QUlie6sShrij2Q
CVq7YbEODH3jFePhTff+bPRJzOw3jXRwfZFnI1xA1Oosf9HZheJaqakhOeZftnV5myUUnTiJ9Ni2
7pci++q0n/2KsuuAAqgPglOGiLa8icaIHqJbFAC9lkZQZpLhexPGVZSkw6EqdDjYw6cWxB45wplN
rMAuc31m23ATm0JKqBDUN9eOIX0zOSEdqe/ULHdPFBRYSube2Lm8BeIDh48kbVK3mUVy5s/BAz1b
qKUmrbeQzfwWHeWvQzAfPHhDVfiBoTKZoUa3L1UpmPnQpY/U1MwsR4L2DLgJEMPBNe4Ncs6J1axc
1sWyvytCgzAmzCq1/tVyjS9O4TzG3ICg54MnuigdlWTm38YWIKP4UBnSYzh0lC4m1czq5A+iF0h4
/KYLSRwYMmEt+C8mOfU3XQhH0yDZSa+vCVmRPnTvrLgi/uRR2w6yAvJzzVpnqv6dGPlcB3RFqo7K
wGEwLeqLn4Y296Akz27F4w+9ewn7/AayzKuRvCh0mN2qT4sf1C8+2wU9GloFIqLts+WBd/Ri9aum
HcbAe2qd8mHqzlGDBSZr7UfEhPdygVg4hS5Q416QhVyYdXIDgw4FRtW6hJ9rLmsPNtAA0/L/MAhS
53G5tbzsoR6qWwSUnxSVEW3ycDMm9Vp3GOsArP7A/dCI35dQSQIHvOwCqsVHeHDr8aHUBK21vvIb
BdebFpjbSkoIULkQ4D+39JBRVjtPNRbDph6CZ7mFUhlRSZjvhCrYutSytfoUpdDtUrARFxRhCBqa
giqSbC1uFAGQEW+p5BuLusnWOWQHOnz2KArPfKu9ctPqD/FTWase1GwOuxAaHdll7wW3kkaGnhqt
eVAXt2x3a6WzLvIy42WTytvprf5Hm8vfBodOdo7/ZAv6H7i7iBXmvd0li363pYhfvW4pkmJYnwBB
WuwBNlk4wIR/7ikccj7ZGl+BZARpSJbhzaZis6mYpikrwD6Ihf+5o6jKJ95LGQFOYJeaTqTpn+wo
Zwg9Nis4ubk7gkSYcPD5iMXgzcsuoQTiOYiI3ddAhVok3ahqi+o/XJhYVk2stkIkcYNsdTwLM0CC
iQHonBpFzHG/yufUcFcLSZyr+SVcsNkq7exw2ahDvXzTrb/bVURa4biwi4Zq8DHyV6xJVEad5eca
KtWKLhz9e6C0MXyA0RfKIutljMrpoqNwC0qlamF31NyNAKxrlZIFGRIRBIeqxftNYVDetkRAu1QT
8iZwbYzaL+RlWq+kseH7PvUckGlB8yd4PcYWOi4dBL7+3VeyS2hqKJngy/dvrZ3urYy7qImCXhXB
Fg0Y6DlzZElBqVr5uX9fmK1gI2vXpKLbZefifkjdwiP9j8RLrlGvThkYVNizajCdeatV1WsjM/Li
vj9eu+p4Y0ojorctZCaBm8Uz1uO9nJU3ms54VnXbzWwTtuSilOaBo0cUyuKAO4AsxzB6gWNP+uDh
VDGEb4ZYPBxwYWY8sVOgZJP182YuIskVeS7vzF2hh/4ujBAmRFeFrDINaDN1B0MSqHYtFBLtNDrT
0ofE8S77CmGIuoCkQp3lVlUtfRMt3LGO54bN/sW2M03OtI6oooOgJuq6OWSI5vqDsfl1XmgWBAzA
sIn/ovV7Fvfv5TRQzdKX792cVreS89lJfXXv1i6cGw5QtIqW2zGZ75xSyHXlo57bdfEygJbWEV97
GeVX0JxtKtib5RFiobyXfjRFjVh5TA2wbmrVXKLAb4ZmWDGvbO0iVcxhZppwRfr9xm8stpiRXZU5
Ec0jvV8CxHF3QybNSwcATlRaW7UOxtXUwiasVqFcOR+8qb+OIklKmM10cugsUefpSsPvKhTDfIoD
snheFMk8Hj7o6TMONfEWcAv4sixSshr4Q2EEvpkohReOZSLL1T0cPOykyXWkptJnaeigndbh7lDr
F+jLi0XWuuTSBihzUH4u3BGMhz9EMzmrlmBe2kOq86tK1i5ZeC6jrPK2stoSqYr8cRWZQEmiKqNk
RAfKWzTSR4nUyZB6O99JKeMZAH0TUCQm/tljtHAxGZVWOHdjU8yyUh4Xvi/Xa78L4e1g6bUpGgcj
XSWLkDrTWiyqoZFpqwTqnHlrkEgyegRT1IKK2a6uu4WawcJQW1StyE/T5P5H2/9/srGfWAj/D/mW
oijw73d/qtdr/7lM/3X5WAaP6eNvLQGu8GoJQGdAWon1jdwRwZFpV/+ZbuIIEos6BRoGOwo5n7/s
AFX+BKrDMFgaKUEAcMjlfpoCiv4Jw4EcPLwSLJkGkuJnvuR7vuU5UYaMmg5Ok66r5LRAl9m04e1L
pdRdmpTN0N3oFsT7eu44gIKoJKxvDETyZg16gPMcqoiFZDnxfPpTdRb0LlH75U0n3ry+ASce5JkH
wj5ApboGykBUd0AweP5iKGFEBaLS3kC0bi8Kc6xg5oGFyiRGzWKGHLaBGFRo5k96UNobJfhDE21+
vxXn9RZiqxVARgCDpActNvzTDoGPqhz0qilv1DI6GEkDmRHv3Nzzq3ZuQAEESB4Wj45ySnhu1HHp
hBI09eJPFviXlpp/pQC0u6n8ekkhlEchnfmVVQT2n8rr9BlYt+jaKmV59n67p33muKyIXRR8NLUq
KvyFpCgnNpA3q6Pu115Yo2Z74wYU8bZQa4EMlC8iV9RXjf6dB1xkDhAKgSzTGFbyoMRzle1zZeY6
5DOZHVBL/7kz7M+OH95memNfBfhKSHPZ6aIBk7iPrSG5xYElzKrPTLWhSC0nVy+rNQslAp5LqhQC
PqYO2IdWRgCn12dWbbJMZa4/H8UQAmWgRBaEWm9SqCiVNmIAbga3FiKn73fIBJg87RAKhVBtJUDD
mJKUPx3IkqSTKztqfCPHnb2AhNzZ6177kpptPB+T3F5EqkDKBOHj1I7pj5OMV5mgkkoU7yOsmQBL
nLUHRJEh8EQGlLLC6n/7pkGYjEZLGUY3hnjssqrtxRCg5j5NYon+/sBgPa8SoxaARcIxVZ4ec5+M
y+kNiwbmCz9NvBvL9GY5hB8A7UJ1xkR+GlMiFZVoQlf6iWAF0Gc4ycoHZRnnlOc0gdjZBN43MI1Y
sU6bEDej15Y91Bt6DBG96YXhtgV4uhXMxEtFrrcB1ZYz+OWp82sqFS6U4Koq4xRlyaY+RIp2LVHV
AnnWCrXduxKO/dxCCxrd6E2h1nDUEsK5GGp+/v7kmfrmZLCgj2MZQCCRqnoM/7NVQG7zMDLTUb2m
EGJW17Z+ZXkFhEdiwOqCIpauC3uUIu+65JKe9VZGc23LwCUH2eO9ED1bjlTlyrB74ZovNLPfh1oE
K5mrP6XWWMy6OM3vCUpeUTjwJYsKbwXi70svhqMGmA/YT94FQzP3s+Qys+3hfqzaET4IOfk8SNF9
JsuUXCITdKfbW693HcAw0fjZjuErTHKQfSicLRAJe/JKD0pxF+k+I3SxKSrLXya9P+5zWb2j1HxJ
hbi3xb4Fs5snwA3LUN9Or8w0JwvXsfe6hqx5DNETDCQfsrueWo7CqoNiGaMIzBPQ118w5DIEIHFF
DPbax7TdumpYLLo+J07UFbNGc/p1r7TdIs3H+kfi1vE+RYgWtdc5MPdirpM9WlIQhKYmEhKCMs6J
3AwZm/DgFRElgg4g4Uqlr8DPE0UxDlmrQ11nSjNUYeMFwhIyoGn0lz2ldRewe6GrSLGYmKRdDZ1x
C6vVCloxioptmMP8AfovB/ULwnTsiQbTU46yBhWV8jlWnWFlWx9I8v66Q4v+sUA/4vjJlAGK/nuz
sCd5n1ld68nXsRZejkpXL3zZf9YRsVwHKbGhcjS0K2Kds2kFm97nsUDFBy706IO26AJ5cvpaUNfJ
IsZ0APVPJOK0LZpcBLDftfV1po7upTbILPAmiHOYtJB6H6Ns6UuWeoXJMc9bDrJfASxGmW4G0K3c
FmUdIcgB66MPyLRuzS9e0La7vKwDsKzQgReQycGLmiOJmCMPpMoatMaJOy+k5FJB4QmKuGrr69/s
nhpAygZQaGmvITlZohXXwWBa3hdK+VSAbd4NlrksYlKccD24+ziDQUYrTPNKS1E0lWoHZLvH6xDW
n1O5ai/7rl5Na8j/N54/AGhNxXd/bz1fBGXwBF/E21TM9JO/AmfyJ+ieIVyhvIx9W+jX/bSXTQfo
FoExCh3Z1NlR/rKX9U/IQGNgiyVEoLrYW/+MnJGmgXNbgLog3hZ6hvY/sZeN09UKABiBCmTgTWjy
qQSCMvf0DcgR26zspG5Rlcy+oKKwidT6+6DmC6hvAeOuMqYY7KDQ16DhJC+GYmXFoK+t4Voy8gNS
aHBkftW84sYuD7UHt5gBY1XQGZd+eyjTVV1bm5hdwtPvRrW/Gcu50RFfCqFe1A34vWGUlYdg5yva
PcKKCzaUWkMMM7ntrRRmF7Rn0chKKpXEPtcqIE2GaYOSWI9dk/9XFVQxXF7Jf3DC6IDAf3/jPI8s
0j9UIzoqIifCcWGZOO0f1BAxRFOLcpEy+5rEW8hN/VCeW8FXmCc6OPt5Tso4ZnHizYZ2hOpL3lvk
+SO7uJCh2DKRF6JC4YNWnVnHYtjwlKbiQZB6IP/OFi6f9dFDgiK6Kcd9WqRQZvTbuNt7PaKx5jAX
LZGdF817UPpuG3vOsnMYvLG6MfRHWXlhZJQ2QILjoYQZm1FsYkoDyuwPDrSMLf+LS+DI9e2ow4wK
uQOovI2qxldaaa0Ts/xmIEnNFOGncnbQ/CdUr2/djrJjRXLmvY0El10jJVddaFZYU/eGwMUAwoK5
UGUZiq2A9sHhoE24EwqgXTMDoiLguPUtQMpZPowXCdxlebmSBA22fYN+4XzUvge9OnO8pyGABFKX
91Q1k1UBJEt1cmYeGuXQYxsS8xDzBXa2uQofPf2SSdGsDtqH1IOpxHAfAitc0nSOmLg0BmMUQN1B
VeKy88oflo8acbHStXHh9NpVOhyauJnVsMi1Sj2D4Y0x50sRJNMlpLOYj4kzZ8yWZaLuisLeFEb2
RfJWmQHljpgNvEFhEd/WDWwkki9eqDIpHssMJp22vowUZ47y8A+y8V9S+yYzmoeagnfT9paKix62
MhsRGSrd7ppWUS9+QE8GOocFclAoMjkv708u9Sx19jq5FILDBGcB2LApnc75cGhLhWhMdJP5RraI
9X1t9d4SRah0nkdBuIwCTSG6lz1VHTChsPyh5vJzpEozpCOvati7ocUh9AptLzV66HKEhA6rmHif
YHgwhnlQWOtWOTBgctZQ2+MvGYjeOTCX/ahFKM+bx3I/H7KcyRzsBu/RhoyB2UbXO9ZBVwtgas1D
gGKQ6KciutVDdc9xrgifmZgITk3R9EGML+y9THMGI4R/BRtsVY37pJQoFTFWDcPZmC8DUUlH40k7
lOWDnfgxw2sytC419/NRNdZ0PCQ/xCg3qb7nBaIlyYAUXWcou0yVF1AvUiefLeBdXkpl/DjyYIyd
jAEq3kVowG7FZXv7BWK8mcq7hemGkiFm80GIrSIyaEnpYjAexQqX6HuzAdATq7MqhGNPpio/HgBe
qbMajwepXbi6VghQg0J8YfoF6UFNIC5GE56b0gVNuCeEsxbkbu6+hFSkGaWZZdz0VvbAo9D5/ApW
nhcMj5kq2lqnt68rtniplfIiUvN1M4a3DgSLPKzaH3I9ByKG6HQREsnNH8U7x7VkT9mRSVkAlH9q
XW+ZeCMkSfQir0zDlPXN/MHskTTOmyV7hBh/Vpef/xNvntLm6AeuSsrkSMGSFvQAYEtPaYSoBmSz
nAzNMn1S4byMYk+B0uBW0Q8SXAWBHl0xtPxc7CaCjpR+0QLK5Lq9qsB/7ms7v6WcP0fSwWsv9KTM
oYNGqfWhG9xbE3PTtjwxdXo1RYklieUlBvuDrB9Q6oK+YSVJmfhf02N+vf+enVXEEFye3HmFSnB8
epGlPn3NhhLGRmTGcbQUifiBv+v6R/SftjyNbRjrIvD3Ng2klIC0KYwHcNnoUAvGEB5/0BLhth7N
4F9bcubW6pHdI4WQNtcFkqQpZMcK9xKybqW8EP9MpRytPeqjQnwt7YVh1LV6qSTBMqhodsVUYZ+n
RPIjf/s0hPazYQhKCGIYgOPnlK+ONkZ2Q0nudch0ZBgMsga6loWEa4IlA880gNJxrnriBR9zWDMj
JFxIJYkZyTucJdYSPp2pD/0shxvUnn/Qd2e5rNdRxLuW0ZUGtOGcGQjRYPRhHyTNtdjESltluVN3
LsueTHOy4ADp/jrhxXRH+6OI0G96h1oqCopsat3JyZ4NmxpDCWGldn3dyuVGPJrYtnmvuXHtGLew
Qm1kLZ0HRr7iRX3/uYVdeDZloIZQABGJ2CI196eTt0UGtrUCtb72BkZC3gfIAw8hfBjjQmEzNKV6
6Rs379/z1FubZsPJPc+eN8kUNdArvb4eQBJkmIuaFlx1jrVx3G9Z638w+cTVfn1CcFAIPhM5MUTv
v/FTFTey1NjnbhinO5SGWduTWRF0kAffsAvZ9Or7j3cW4fvz+Y53PJtKuR0hxSQZ9XXuhle2xtQt
AOJokNRCUsxUj9VhkdbZnJWRtPFKHrN5hSDb+6347cACnFEoJKGEdHIY3jw2tUjGQIoOCYcxX0BT
PDfYBzV2F7HJ6IesSC8spELfv6nxm7eIOypUq3BnqKDOHt1OvXR0nbG+Jqy/p9bis1P5S9f6zGPm
5gH4fTdoW8zvJOD9Tm697sLlneIo772wAdiSmxLR6VYV/2SPRrNr1mQaiPxhjhksHsY0Uyqn7Qun
sdZehH1FdEt5UUmu1QbIpABaHMlaqqa70eRmliSPsu8v0dBdZ5VzwaOLjYTbdQnWNAAmNmD25ff7
YUorvp10wq7HH8NLtCCFIvp1OumkWm8CPD9YdlF3ErZpijxC/MB21oXmGklqCBCcpT+mC2EheWyf
g1uu2bl1GHTMtv6gXJGsydlbIBrEuivqdmySe+f0khkc+LltSMhfYa6rrXNruvU67tzZ6B4kSHGH
9BYJi8mhKzGQQt2bD9r1GD9kFsX0hugmqTfX9kBgLjDETq1J39TsaYx0sUmLBTw9NKOzFM/G0ayo
DoYdbdScIQxvY4mRwKIQNiETgQGvKlTqwhVpCngDYDjvP7vdPsCEsj7jXOQaSxFGMsKAM9+so4UT
tt6SdVG8vJ5RRrOfXk6jDcLvYZRzA4LjxiX32KAEU16ITY5WNwk+MM+JR9LqWClsgw7OR6cF+7Rp
hVkfDssaqYfRkvfGYAqjChkUIAuTQ1WFoN0KM7+QI95jyJTr/KDYG1S65yyTrB8YZgETKpDxKjx3
Llxe50WRi7XFy076YZbGcHljPUMoDZG+8D5YUA1kTIThIxxo8Qi8ikvOCHK8F/WmoaGjuqeX2AYG
Cq5SeIR1PLU2xzSFEDe7FI9EA5gxRUinj4dRCPp2xtrJ44BiTWfyHYXTRT3qvJERZHdrcyVGv8XZ
qh1rLdmMvnnjA9LUFZRj09sUuLVn53P2gUg6xCH5Bu1F6/fCQhVOldxlf3hJgHPYFevGyleJs7H8
cNdn1SbrbsYMII67T/UcjI4q/CnJcS8oWpj1WvLd1R670BGDRQ+PqjtdUfQB3CsLW6s2UJwzQ2dN
Da1MtrAwAoXT7eJU2RzBcxBGblsike1ly4zRdpkLuBt0kxEquyB2YPrRhUWNYUOPGMa+TOwl0dUF
VFjMHY4YJSydN1R9il0tczbkOGeVE9+aQSpWoUAd72srvKWcHHcSYzNOHuPOXxopvFEl0ugUqhs2
Ut5MoDBHnwTeL+OhKvcpXHbCfw/aR855fzE546b5aT1pMAyJcmuFYvrTxaSWXAqFi7q5ztVsQQku
7A3erLH29FQcPAqzP8/Yqpk7POTIKwA9LvsqTjC2unBHxCxz6WkCGFDQX1bZLYgeEl/y4v2W/s4U
VlVZAE6Iw4qg12lLXau3Iijv62sZpwIs1wzKzXmK7J1wexxKRxA0YP4a+V54UcIvEv6R4n7EPfW7
ze9tO86iYSlQh5QUd30dDzgBOG/TiOnfREfwSiWjLWydDx5emEpv13z8gLcPP6Gl3uy4lWJpQWBi
Sun1g2Xs88BeU5WfeMwiIheVsbK0dDH6BAMYMWYJRmXo7vtY+mATPqNnfrU/wHnbgolQBpNnno5C
6LiFb8dDfQ0vwVJY2In0kukvkn8tFjaeH5mVeeAiO1C/RNWDgfSX+U2oefFOYGwzQPjWtrFPYhx4
1naRaFUOYoUTBgxuOQGe9/vuLID/a5PPBqx1hbKShN1Qqy89rSsNqFBGfxn2N7y1PWoFhhPNxbwv
lWo54rHDdrYQhgE6g1NIp64vxWpvviRMuSCoNl2rTKuy+BbLwnW/ybifNlEKEdmh/xutm9spRWRF
Nm/8bJG28a4eb5wOf3i4qUAVjtkj3BRrPg1yuB/0b8KoyDo89w9TkmfplF96wDqzGBTZs/yhljGK
MWkQjdkbMKcQHrzw2norPFdaGKKhQ/WGcI7l4UOb5dxEmOYvWiDU6IHxUM5bYPtlpMYy0ybW0V8l
1sNMYbVmLgiXSKzYzAxa4jFju4DkXTqIaTygBqT30hz47/uT4oxgyqDcmFSxBtUIYVs0Fic7+80L
VVie2ala58Lu+mgW9U3hOTBxYM0SwHYqoqR4kXUUoS+0Es4h/yPqRthz/rFrfbag0BRebgXQJ2AQ
8l4TFdybpuiuq6ht4Bd3GDroV83qET2u/0vaeS23kSzd+ok6or25BQgQIEEHiRqJNx3USGzvfT/9
/yWkiQEhHuDE7NhGIkWiustkZa5cuTKA68yBEL/V4IyY5aVjQbbxvU05jIuukyvYPnqvh5Lso3G9
WEVvZrbLfVyKDnO3JWu0q9z6ViuypyFOnpqs+hp63bPALSgLsxLTjzluOrqhI2Ki0TDPiOKvear9
EB/HKP0npFPlnnAmIImWvli6Hh9cKBSun3BR5Y820A6Ql05LQ/hnBWTLOzcnMOzw0HQg2ooF8BGb
ZXv89pMkjOMrgFlnQachSJxxC1dp3eHf/R5NbqIopDILCDFHDeDarOvnAD5oTN8zemBt2UzjNMJV
ZAWJD4YGrRuMDgILSxz8pkRSnNUXuKLqtE/4Xp3u3I/x/CBuQ9C0G+lpxOaMVYADrG/c0iijQn8G
5EUgEJ3fzNvuLlcBI5NXM1zTUWQp7aN0//E31C7uCV5Kq3rLtEUAHVAOGgkHLnKNHZ11975TPloB
NxtPyAPP5Dda51Gbxk8SToXAYtWE44fj0QBsy/fEm7GIWUrV+NTSDgM/T35MMO9QZpNMyy2fFNHh
mn8SL6LpjL14UHnuURugLKKBTs3giQO/kuJSFdZGSRTxtcaAfmW0MxugxU5J/UBHmc+p3261bNxO
eAJBkW8df1+1DtSYOHvCuWSS4rm6zsdiGdb5Asn0J77FFOK46rvEArtOlVu+1RSAbDA6lzP76tC7
AidHD72VfM29IPgcrlwMCuxU5V2rmvdDTGsK3H1xQAiANvSy/iIBgR7FN6GjU+USvAl2n3f5i4Rx
7IxCDe6ZdPQ0/gKZFJiQruwGiuHOE3+3bf+2G+0DDhQO4ZPSFoLhlrB6+FfxnFWPTiyyYWlJsOFx
lDjc6RVssQOcKJAwn94gMYc+5r2dabtOQWBomk1KQNajopLEHYov6tAaspx96GWSmMoRrwG1PDix
baYKOOu61SttfpqrPM0yJGYCcdizSouXgxXskvHwgect4AnpSyygacK/43awhf11qmOHaCgS1IhC
7FvSGXWW3qiqs4osaz3nw2dhcZGgl8yV06ICjbRqrO9RoFzI2aZNzW3Hb8nml3CaDe/37spy384/
4wcmSp7xQOkxIKXYJ/Bnbc8q7aQMduz0imNHny1kc4uvYTNsY1LkBacBvXZ1MY7Gz8NGS+9pNkTv
lVDuExb0cBKM3lg0CLYQyLFeSrMLzeYui9ifNuJgakr2gJBqflbMUV7Y4FgX5mOm2yslalFJj2/4
MBaEHYALg4DlUmBECWjOv67+502A3A93EWE0KRV83ffOVVVArgj7DDE1L7xxZwAdp/qhj7RI82iQ
VKrLOguI6pN1mlXD0tHaO7k1y1huqWJuhwXd6Sjb1heBSQc5ehJVdPvK9RdMjBzJxDIPRoO+1h1d
5OpbJMy3l++zU3eDncU1xp0q1YDUAh5yR0cXCxUBAwkeo917c3FVImPjMMexXSyHOP8mp0YSFJJ0
sa3u2TbyF6Lz8zN5omYum5tNzfiEC5QR2lKoeAzMUbjVIOLWl/txJC9pgxfN7lpJ641cqpxubL6N
oWXRieckkmtMTn4zbomGt4cAOqwvhFrGn/cteBw+kBS1AOAc/NSjaRm83kzjfh73BI9pZt+nHayd
uai/jLZGK1JvBdD/5BvI9DY+HBt2G50lvlLnSGfSdTw1KyZ7lXrJE0W8a8XX4cXX0w4Xij2LDRE7
RBuonRZxK2neyqXeKyj6v4uKwjo3tPeKl1/yooCb3jsRAm0TPRKbsNDwdk/ZbmruV3jNZf2gm8Wt
5qXfDYNTxzGbFC4UQlY0AL9FrXFvkhsoRtJCtTV8TnQaTJZ1dzt0I/dK0Syizo5hZNLdyMGOogab
Lov4UauadUdkbe0kGYRBXSC1LrabRutipIfZusZraiNa+PFnmYfoTv/jF7gWQn3yJRkmHkiSE3wV
cxXyo15Ng76W9h5KzSU3PGTK/KiUn9gNWIkKvSr+0Y0LmXp6L65zMCYimjxrb1mUdNGTy4Bs+fPw
U/aGP7i0+NkB/kEXFBScHlJYMtghMeJXG0yqtxjLSVsYJKaAFyxJ1BjlLb/828ORH+dDxM/gm4S7
QI5z/iLWBxU5wTMEX9GLZ/lDQk95OlpT087tejJctPmrR9TPASmSkUiRPI0JFWFwaRxSgxRSGdM5
k7a0h4M7E82vNAspl+LOmF31Mum7iloRAZTtUrnuRmS6gv656KybISW50+YUy7jxDVDpmFARlT/B
x0LFdPgatsoTqVSyHC/6nVYHNMUW/ARcUuDJniM4e2+Rwc3OcIK0kDfCLepirms0gh9otPG5iPE0
POhrLeCYWjHl/CNX04Z3RCryxaM/2kqN8u+KatAmFNpgF4HUBd6G1pw3TBcxzrfKtK7TTjrEr2kT
d6vr+Re/bP5mVW0coS4FDGrXoTfB/CTK4qeSvvnBv9I4+kkygy1gnAR0Xobt7+5LiIdWCPzXVd+p
vn+SnaBzt8yJ/dSlByaEp9MEFPc1h+LC55WR9mkAZGYYcSBs/vDgNtAZxZX9ilw77Ma0QDIs/l5G
/ZYgvrGqO61DOFu8pcjCx1VQFvskX42tRl9Ba/iptbTOpl21pW/giEaRc92SBi2NitLodhE13qZv
mr8GB7VlnNyiehYoUNKdvboWVFIiOpaAp+KmwBWJNXJQ9kvqjktBopoYbA/cidYit7S5WhgGAJj/
ElVbj+7MyJdSPdo0j3AO5Sbs/fRLFvtrx6WHWUxa1fM2ugnubdqLfnCuFN9+mvJ5idrJQp31K9uc
/ooRdeyDHpL0znLCtVtNn736xeS7eXJfu8LfGRehVy4Ter80NFnPYYunQb1QImAGCmbLGeFUQkV6
sNznCqU2c/zWDtcWHJ/UtdejNdLg2fhcww0Yjb8qAzQXFfhW22TN/K2Jpc97BaGd3CQtrKeg/pJ0
40Iv6+XgWzda8dIHdJmj2WPnGIuURidaWi0TBHrnpLnxKU6ZvB6pO/dzDaO8oRHh6NsIjXubtrNg
XmyQSV+0toEAQo72+ZMyltTjQf0Gk5I0ggCOgEJlX992/if5TgT9Ic6cdUDsIBhvQvUtIjeCI8pf
R/KlLBVHjV/jaLXELa00YHZXYh2cZnygseSqAmwEEqZPwOh9tZpgBUTMqeM2GEmyAVDdueya2r53
hjvFLRezFy4coDkXff9oamC/TnhGlIB/s4p+lfQl7lRx2xGk8BECVMTmutX8JfTEH6aDhQhXZqJd
8Vi6hY6tsnTKeRfNhIZBv/KqLYX6i67hDI4/xI2GlRG6wQ3ZlmioHif66vkCXHff9JYKX3cTK5I7
dh/E9ssuymhtPbrlBmRU0CT2mjj7pgW0nQwEA0xm/BON+ZtDGpf3aDnRZvzaQhcSfJrJA6TRimeh
COEbIsdMLJUTLlQUcD4e/DseIEq8vU7swc8KuUDXy81Azx3LVa7Iwa97JocSpmUd01zd2uEv4vsJ
AtqbZH2ggIA98mjErfQk2iY0guarOklfyPhwyObMX7Qd2SE0vA8gEVicVqpv0pRWXtBR7slSgHSJ
bw1ETBOchZDE5H4SMIS2qqi7P8oRZRGov78RPNpxsCIOAev8SI4J0JgXV15Yk1EDVxdsPccNhCIT
24R4VNihR8h5uo+bfvH7WoHsZeJ5mAbQIZaB36sicRzAnuYOIBFaioTEsju1Gs5qdKP4DS+OoSFe
LApyYGBi4lRbWF3NClZRML0Mzs/IeMbFoi6VIsRhPMTXsn28t0LbZ5OzpZPX1gSkDUhJhc1bRSX/
aOgHborYRD2jmpUx0Ypv01U6mkuoKcJVIU0RcxFYEf0icXLBCS2nXeE44y0pi6S1r9sifQrnZpMm
/kZGENoPB6ZqypVvUMpuPRLH0s1VEG0WUfga2EAJsSOF7g4+xCytWusJIKSzk3Vta/O69MjyQYeT
9KJpvAgwSGcoEpyQRfrEX4rVzGdYLMVO4ETxvpCQlQ/EpNohUxXhLNjBfVV4S58ftlGg0Nk4Nm8Z
yLjAtspgilvj+N6SAyuJHoPWCfYzT6mqwB3zTqUGtSD/wtGS7TYEJG3MbEWB1MKake+fH6kEvVb8
6UZIRXz2jUM9fN5gaQYalRG8u95jOcGo6Wu69RnrofZveVi1s2irpsGta9ZyYwjAIanPygr2wnDi
ELXeS4zhl4hDoFAMkSS+Iigo0K+S1kM3At4CYEI9ApbyVkb6xivIXZTDV1JrbSfeKBvOjZ81GIH8
jZft0PvM53SRavqDsBCtnk5GHDZ5Auq06Ml8SN7RUo3RaAK6DAIAOS43YUzJcC0NVZGUWE5Du5Vf
ZLKsGDCH7uJOSFE3W1pCOjmB8lQ5PccCADV3LNYGWSt3/CpLzw6YlY0tkS4Ay8AvsWX4Zs0j80dv
9Q8Cu4m49di+IH2dKLRyChrBkOQVObrCSRM/Sfh8OD/4YrtofCSMkaCtJXNFRCwHx6vbRdK7G7H/
vo1JJ0fLOwTumzhG4tAxYOfm18LvCtbkpOWsymWaeFBCYmxyOdN3HX7m4TIAl3Ji91q3H4XlkpgH
9og8TNd71+r0OAb5yrPpwu2sBoVG9AzfFSS522e55mltfDPjH+RhsZRgQE57QZRrFOWtrNfgkBnP
XLgD+i5KZ0hipDYpM0e7XfaADnsvSK3rcmILYwCIM/SO3W4/y1vn0GiaikCmDm/C1loLxiSDCvTU
xweeGflxwfsFWhV8XA2Y+cYHAGMDBpAjOZ2ClMk2TgaUICdrCYEWE6GJKPOv9AJfGYJ5WRKNZ7Qt
i1r6yRBLCpgk5zAI4ezB1+P2jQ/7iUMlkz37yHxAG6WOlHKHFz5A0H44KIJeiA3m0unZd1gZjFdB
JCGUOponU4cHbdlBHfwFt9WfYReN8lCdRqQIcwATUYHn29GWNKWm67KHGnxYK2HzMsNCWuMTdfMr
KencCZ7G+M7s6IqIZcYJDsExJAYXjoyYXgEVNfLBbDbphgzLzDUr2kUf7iK54mdMoub2D9w/YxTd
EMsM4Xow64VlvDAOzy87koPOu63ScCtXUrdDi1cQQG5kMeZTFd3IVmYQMb9wCSUult0sUPyoG9ey
GKVNbwnxVRAB16115Hzqub9s7VESbK1cZ9mrnItywJts56UwmzqNi8nMFzKeO4OqkviXc4mKwIKE
b/wLTAFGkfCFhxSkUhxVnrzB2XdBCWpjFIQNg8IviH3moqtpDpgExWe6bS0OaW6uEtZAZ6LERcBm
ic0Qm6AG8U2JZ8pRU6L4vnPmA3+XdxCe7oHfYRtvcjjjYdjWMc8Fu2DirvGmhPK/+junBRRAbK4c
XaK5pYC7LV1B6zCGSshRppIDmyEgPRRd/oZDxHb0umApUyO5ONlKIFJ6AwKSEQTiuPnkxMVo8ME8
OoMaYfCAdPWVmDnetkhYWEiF+k5CIH5EHJDDT8Jv+LVCbC05fRL+ycmRV+c9U+VZMrM2l2M5GPdx
CLcR5ofMUzc+WXW7CtB1MSPMDDVQxpRLTAWGIn/E7eNo1ltS8jwWEL0cDcwyjoL4I7JO7rwvYclB
HUunFw47VwAeTTO5m94rBFz25ueco8I5mwkz6tigZS/JlHin9fXG0rPin7Sg3CO2IUxKzQp3Hf2d
gsney40pLu/U29eSAxQaqvCJPA5GDk0g7+L7REfWaH6WH+fgSgTJjIup0qoSesdusKtbC6spUyD4
12z/IiL2UfadlT8cU86V2dl7ptDhTsBcywJjVdlc7NsZ4glnjR3J93hC4QQIPRWhvmXMKebX8Cv5
f5vBGxDyZWGrVyy9U+fXplNd982TvAk/IZxfIQzwVyyFZ5HPH3m9OKNbEZ7KWpKAZDuEqVXBDxkQ
FwpM/5GC1VVfOwsXfX1gAGu6MZOBBsd4zXKAaDrOIYPUJoYhL8mt5PlfcotOtnIn7ghUfzk2Dpep
LCVLgYbTbV3pN2FtQ1CNdNrtwDFgxhJ6jdLJ7YvdKFcaVn2gUZDQR3F1qc9Y+hbAb8lmzKqX1ldo
OwmGppRfsR88PltRAnuPAkS+4hPFVleKftPSXEEeLpGu3M7GGarbysUYE00Iz0E8Er0rfmhWF9M2
5jUNpl1bvmJ2I7wJcazF1sTKM+4kZ0BCHclsjM1WbFNG6+fB05HGtw8hK4dUEjbyKy1R1YwmOgvX
z/kXeEVq++ZmzjWWOWmVdd/jHrdVZch2ztX6Vg4Gjx5ha+K2egmDxL2K0/ybOXlLbUBpVM2Iwp3e
vqeT61KpXoF6tzKahNAoigSFsWewIi2ve2oi+Cvt52mQy66pn+XBnEcIOisbYy3u3C8OtBfujBH5
EcWi6csbF7l4KBL59V74XaaNxseLrOk/5dVzN+KgzybAASNG6Q5WdjMl3w91ItW6Srh4Zww+A8uB
caDaclb5DDqo3PRtI1FIk2wL7M5hAOfRDCoJCiM4YD6+FrEEX+Vzucmc8rvMHTr3X43W+JGN/Weh
ENh59b2FZ8yPyawQj/hIihIAy3XnDgwDYiKfyO1OyH64JjIY63xL7r42UW7zjsIzmqhI6kO4OpB/
bhEJJI5EGp07SPfQOdFpZe32/J/gGfh/8gdmU7X6reNYz+0gs0uf9Bv5EP8F+R5yOJT5eE60cLTo
Ap1TM/5A4G1HxP6pdwBokf+8x40LoyV4osP9pwiXBto3fd+yp6yoXoqpPnAAeL6Jm8vGoUMb90b6
IppWSibTfEb0ZAe9zFLonJ5DB+RbksCkwf215Kk665M32YJE5pOz4R97w1ob2nwXN97WMkB8dVZR
Ieio8fozXlv3oDcS6xEkIm6yyMbovsVh97MY6SKsgZ4t1LC+prhJ74iHxnUf9QsJg0ZX3fPlwKXA
9ClmQoC3U7tHRB8PCRGpGpF/4FyIZzr7YKq8mJC4ZgoS2reuuKssFOYp7LE0PrPBhcX8ojKjhAFy
LBCaDG9p5O2qcx4pMVzLjeRb+bWk0BOHjtH0s9BV5TGAi4Y3xv0sV0SWkl8cSUmYO66tELciFgAI
oTp7A5C2sA2BGqSWgPIc0IOioEQa25x11Hh1Nza38i8DXRc2srX5lSNYIpaaLoFCapOtNcRPEjF5
ObtQJZ/IbUriECsj/2hodBjCAlvTp8Lw7ybTv3fo5NcnZOZwrNEVKa3DT+hseiXcelp+oZxUM4Uh
c0Tl+ZV3E+6ByCRCzD7ZYkGe6qmGEvLeAKzpLLiq5S6P60fL75+J2MwEqI//gVd0RvslrrZq8tNJ
ZyL/nZRFFSphBTlbCSfE36GN2zLOtlyLWG/bLr4KGDK585X4ij0FLGoN6IPla/Nq4+b1HZe+R2wl
sPTvDKYDf5ViDTqhP3dV88WbS4EyD9g121t4fmbXPObA9UK3Eg+PQqxSHploSjeg1SXfJErmRfz5
NVLday38rsEZFNYnn9RZ3VYcfPFcR4AWHRiOQy68rZAtJW8lMIUK6mjgCpaOdiUBGJdrbBJ5eNVa
iEZa09GDHH87UJZEEsKGgxPIbSTUx1lN17P5yaIbZrb2ESDmCVlzCekxF1Jpc4DMm9eiw7Mj9gGZ
FcNclr/qv/CawaRoQHJzKI+jXkk2Ia+HjKkkc8lHGOs4HN7CshJ+j8wgPpNnI7kDINKk9RdxWwm3
QRXalYI3XAAaN6Z5Hygp6onA1L+yulIsIhl0MatVvvYNum+TYlUpteNzIwe5D+pqvl/IhxkfbTqS
YqRrkPFH6vC9XavniPYzlWnsZZ3g9mU8NPMb0i3KJKBu4nJJk2dIqCVxKhH0+NUZLhhX84TD9jvh
TIth+ZuDRsP7Z6CQtW37bDT24VQBEgOV4GZ4j0IpEOxdKonYLOU4y+IoiXuvlfTsCq3uB8EDWQuT
PkWoVwj28Nuz5nCPGjcl2gmSfc/G5rai5KwiIgTX4yKlaoUa/rfMmj8x1zL1Em8I7YG5dmY/XBzQ
Ff+FS17MaU9wLtcr/3p+AayTUy899OiSwc1Cyt2x1dMa0TGC5jkn0/TQF92dq0LUU2lOPbU+Kg/D
Z5V+WFZ33dGwlWZGFANGgfUQVcbfI+B91jxP5vgXTeAr3141sbfm9duopK392F2bkGKhqY0zBRzk
NVLQ3+yH5UJtxssNU3U7co3olHg4sDpSjTwU0tN0hBRIDMbqlIBBJ7QSyPSrFA3L1EXoZUKGzHi1
pCiRTu54/54J4QfKBf/olHC1wGLgFKz0tF9Etn+h6Mk+qVmhTEZKRqj7hyeGEIV6sllNb/azzNLr
B4pXrhW91660kA6wIbWaw5QuuBQCMlYRPVoBy2ftpo/A9EbxTUG8f/BN7lixL5jEYC0n3GySagNy
2uX9q+o/JjamqaL3kyMFq9Cp27n/2UBqXMYVMhKRGT3ZSg0q7SC7oUCLpvL177Yu/CshWyequRYi
BCPWca5CFVCeJNqrHC/d4KAEqyZQmmWagRzxFLLvGmMTapHgRyoXtRxz3KaIXD14+aof4f56lwp/
DtqzR9cMKWZIstTdiBSjgdLECZcgiuPYMzLNfuBO6FAvJYRIux67T23Cok9D0isc00VF+WycUTil
WfscB86qjTfVUenwwJXDOXS8LFlkeoDP1kO6qNWEyuvmb9i4CbA6+BEWVkKIzkx/tJH6SYmrN0Va
/DZZvKSXe7zueoIOmrqpbvokNrDnflkEfrtz3HxVZqjjMiGZjZHkD5UWhGGm3MZw1gVNEv9+1Djm
Cop3OJTYLH5Mt6rXWU8vGChdCkjeTZmcUYNyKUwkOe1TOaEmA2P1lH4SaIXN1Nb2Mi3vVH8XIpzb
zC/cBcjyH8BkFtaA+y4lnWP+VI7rsYjJYSGukU5yYOrSKxdWElGSqDzikpy3Jide6i9jgjSzYdCf
haU7WdscdkGSdyr19UgTNYq3kXLzvNxGFRpxZrkM7fhHV/kXqn60D20Yal7Sps0UztB7A44+XeHF
gz89cIFMUXjDazfTt3qmLSKqbQWaRjUkcuJtv/PEkZSTSO+kQadfVX1JfO//8TTwO1Dwcs1fVSlH
dIoiohwFCU36zrbriH5hjMuq4IAbjX8dwjhW7ceiN66asVzaoH3BuPNxeBHvWRVAcudXRDu53H4t
ifXv05zMTVj3E02maZ1N10caktOzjUS7VymbUWlueSjfeW65XIV1hD9s+DsXR7pVv7Cbzz/Jnwdf
dvG/T3Iqzpj5tWYrvcUqIUbC5mWsmUt/4iYxcIzn4g7DyDdBjRjfVJES5i4kGDVGA+lAUjTVE7+G
FNqShrjI+9JFYo2czDLWw+WUfqH5x6oJ74w0XIsGhHymfCsvnE2Ib4rfxLrXebKSSyMe/XXN7+p0
+AXhIh2KFOeSC3okQQzmVTvExz2RVrd2+tei3GpeeOE6MT481kcTcnKdxFrUqGpg/1qaUHWFyklf
jUXrvXJ2jfwVwjL6k2sHFJm4k/6dK8Wetmb+mmSvRAuN9syJTlEM6wc4Z5SlZHc1QQvK5UguhlSR
0IU2fU7LiPun3yTVVihXOi78pbU90Pz/sFBUW8HAN2z6Mp3ssrlIsqaLgSDqagBABtqpnsos/6nY
w0pNKHgsCX6+GE2/avVxJbZqZtk9tpr8yVJKwHSoGqC4mfRkArIldczFHREfy2aKEkT+pZzc68xS
kGNQ2sfz2/NULOMPR+hkNejibiok96cHTEeCmKsKnyLmLSTTVfcb5EqXMrHsFskVmGq40LOnSauv
22Sb4XewIINfXioukVH/mNgj90xoTkfGBE9z9qpawz1jyx+2tLWTadNbQPp8WFT0Hq7sV4iPVzzO
+Sn5Y1V1FW0hlf6CDiW68L9PIkIamuSFFdjJo54BhYbzkrIoq5gB3RoHtTYjvU7K4Kny0t3gKht3
Im6hRl+KKqIpeIjD7kuZQIpuu2t2th52Gy9IVqo/3Jkx5s+2H7zwiSXmM2oNXduseQrNaBvb1aVZ
fH/SXOoAPQ3hf5K9hsvNdHDsjmYxs+I2NJA92+emcSMY7hROnyXXoNv1LaAxB8KpaknL/sIEKKVZ
Qom7cOBPewf88Rgnixk6vgsDNJ73CbnDyAxWsrkk9Be6tdByiNz0tvkS6/1nqaIX7RI2fyvofrNT
I/Mm0Qp9VfF14wMdAnecX/H3l8WveaLvApEAsZhtefLvR/OkhBpBI63J9gNWEMRTKtFB3P+3QeQ2
PxokBMYakrGc9yE19zjCAq1p/iXr+tGSA6NZeJvodCE4836UpIcjnfrBvNeHV8njCMX8P7zH0Qgn
BsOAYBhHkTIJ8g9qxP2CE3h+CDlg/57+3+txNMTJhvGNnt5tWjjvhW/zi9uNmrG6A3278DJSpHZu
JInTjxalDm10jFNGwmmhndi1lDAABZIQFgbKxRf7cKMdvZis3tFwbtdMDQmBaY/M0EoyRkR8if1y
fvb+EF2UY3+8B062c68i4zJVjGKQlpSgIAfPk5p03ozpZCJB7RqwyfPjfrhqKMnqVKBTyCOdC49f
jpxtGuv0baNsolsZdXUn1RZzXSyDMvpLdvv54T40K8B5/4x32u2yS0s7zTR32vfNysmapTb+beU1
dCZnVVImwctKuaTgTMJOFehJEkhkzDrqZ4IIKShbv5GisA7YTnCI88/38TI4DuxxKbBCWPz9fOSW
r2qtilXRodPCnCM/+EovjvDVktCK75wf78OtfDTcyarnA1l3t2a4tlygxs2GHsiwwB4gK3BprA/3
8dFYJ7aM4BWpaDXHlqnVrWQ9JQiPWe7zr3RpmJOLOMsVJTcyXkkuC1h3km2+6MRdGuSkjrWtfYUG
IQwS0A8kqH/WQ7e0m+v/8CaUdIkyOd6FfWKWaWcwQQpmwny1vOL0SQaxdS6Yzffx4G+zeTSI/n7D
TT1iQrbJIE3afcc0N3H8BKqUkQ/6397mZGfT3S7rSpMpG8gNC4IpGXaih/OjfLihXcem+S+iVigL
v3+dPBljzBgXJqRZNjSnSKScDhsa6uX5sT7cBEdjnWyCIQwTAjLGAsIU8oB1KOs4P8bHy/PP+yA6
evI+RT5n9FJmeZAUw/sScpdMnE3C5PxIH1pidG2YODS/kYB+P1IdqAhyJvXhVgM40XplIzyIYlQk
1jo/1oerdDTWyQ2aBVDxqrA5jEUe+pBAIQRVUIunkcXlK/TSu53svbkHo1Q0ZrEwjJ0Yd6FXUJMg
ED/vev7lPlyyo5eTbXN0Xw+u5edGWGHnOmUjjDdbpzIvXI/B/F9c0KOR5EmORgrGLEG6lCWTI9Uj
V4Ln20D5PP8+H21z8FtABHRT6RV9sljO0AQwUXpGASnQW3jiEDQ9o7pg7WQNTr2q42FO1qjsm7H2
mnbep7q1E80xr0wuBGniTJwb4mRlDHSFOrVkiKSB33jQHyjJF6AYQceosJYb8H+bupMF8jt3DJKh
m/dQBcxc2YsvQVn+/vwol2ZOdv/RNrAHM67bjgXqKSHRhmdh6p0f4aMtfbw2J5YudByH7q3DvLfM
NyMxH8bhR5nc2EN+YYE+OqdH4/zhnbVOrSoNdkGn2s/Npq0I4MDIk7ROHl5SHftwNHoUqHQPs0js
nAQl8Wz5XqhZ0x7aHzoCkwaHmzIX3OuLtWwfnqGjoU6Mq4cGt1Lb+rSX6LVH3oQUAlyo86v0h2q5
+PC0MEH9m4OKVvHJSUXYTU8ygqC9retX9lRcV2FAGZZGpw0qgECWqInAlxcDiNUT0qJLekhYfgV0
6cGwPmdesihSJK3757HVb5B8EU7V+cf8aLvSCQqZN+k1CAD2frvmekA3VW+a907g7fE4XCW+Pz/C
oTjx9KAfD3GyX1uq7yetGtlH/mPNq3H1K4hBYR5/M6vE7WQKRMDi/NAfLfTxyCfxDDI148zFxlm0
ymhBNVZXWW//6Yr5dxTUtd9PYRTno2W7jFKY6X2lVLfcZTBSL4ae55cKtOP9OFOTuZPmq9gvWJHs
HCGl/i/zpZ16HZYK6j85WJY6fB2q4Q5VkRQByPODfORuHE/XydVSKEZWA9vNewViSDt/PVQDGLsy
/Gabb9AQzo/2kbGk9Bd2CIoMNOI4mbTA1qaSDNXBuZE5q8Fsl451YaN9GCkeD3NiUkx/mJpR1gYf
12z+ucyibDdEVzC750/F6vx7fbi1j97rxLrEsdLRtIL3CgdkQf+/7ssP99vRECcLxefrfkKvr30V
3AlH3pqaC0JnH45ACybADtrHESW839HU6VVRPJk4M7BqXPK8BRJ8/2GejoaQeTy6jpvZ9uuug3Er
7Gpcdnekd4X1eH6QD7f00SAnRlRxnSHKMAEHLgjnXuDPsdth6KV2PqBc9Px4Hy4+Etk6GLdLk5aT
TV36TlhNY6AKgMfiAwddxAc+fqV/hzjZ0JU7oa1iMQQbmg/vlSX/xT8jRvxPjpkJN0EaHao6nT7e
r1HmxHZaOPHhdUCNeZ2LMc5HO+14iJPXadLSbFo1UvcokDUNEmd4z+fX5KRG/1fsfjzEyWb2Xbul
ypMhvEL8WchPRLqCFsEqqam7RaFDjunFlTrROPhnYHQniH5F6uDE4yyMxo1mo1b3Rdo+ztqbVHsE
dAMdaPTgvQnR61CeBTGW7RJAeqZMWcCzJAhplBF8g4TOlEtRqzC1fpcOJG6ydY2/wWo0ERb1NzXK
elK7cX7WPgoCTPXfZz/xDehE2voNrVD2s9dvYeZJupsDdACkimkn+gEOhLbzg364GWAkeGhtOx4d
q97vN3/y/JHmueq+zeK7tjHuiKrPj/DRrWMejXDyWl0xZXWcMkJceKscYofqbu2q3lz0CT6yBMcD
nXg4SZ0liasN6l4p5wcKIErT2l90cC7M1ynNLO08KD0xb0PgJCFnq166CE4yyr/3MBqktCqj7zOi
Ru+XxKiHFpmimSVBPkakUqZRu8EWiPijMvhP/LUDfz5IG06PxVBuRD9ADyc6wZv8tCsl/WzWvIBQ
q7ylmn2NuhQahVLtImVosBdtmC9SFsH8CGeStUjL9EX0ahIIeuc3wAnz5fcLmYiruohQ8d+TK6GD
umw0dsucUa3gVeqN8DEZGflTFeZND0uVJ5bsyKFSjnQFhFK+I/Nr+7DRki1YDITZOaZvZWhfTzYF
J8al5zzhfPzznC6G17TIn9knhjHXal0vkKLaqyage/tECMBUKTxwV95m1kLXb12y81IxLJahpjlF
56XUNxCaUSh4ftY+2Gj0p0G9i43Ao5xyxcmoq4VZTdNeSoJAvYWLf36ED87LuxFO9llbBlWk9PO0
l6QKm4pcwn85k7rhwXk3iGQhjJ24ZkMfab45DBNeDUxwsBN2Z4rG1vk3OVzyJ2HVu2FOrNhc+jQx
DxlGsl311wQBHfE2pvx5nkkUYc7hfkrRIVZfvqKR1zK1X6TEUTSvpKRMSiGjbGs4iEsdynTYgAlZ
FilhlKpkUjdo0Ic3ej++CQatRN32/Ft8tB6QEh2k2lBss4yT9XC6pB2snpeQEwlyK5XAcjedH+UD
bAGtI4lyoYfTG/DEwahbePlck9Ne7hUCfjmLctYoJZMC5vOD6fRO/APZgg/M3ULQAVHwVFrSauzS
iMt02teGcmfXlogJRYNLwxTrejDrF6HgsShEVzAdf5fKTkmLFof+FiLHtrDsEVoVhkMy/lK9FSsQ
9ZXEutbzeCcBE5+YNpSTc2+nsGjm6q5Fp418RBLSXM+6Z+nNtKukYqolIWrCxE69J7rXrYBXsJNZ
LeVN+pUak9zjcaRwu4W3XyK2mGVetMDUS7om/mLGM2WHIGVteD92aDwmCm3Q6UggNWN8EkVqI1Wu
UgsAwV58D6m9lC9tRZOkbKehJgMXqm63VP2spMZHyk/iXLtpvbs0ha2YWXuro1iHjxOlNP5oTVqV
dYhI099+Nu3N5KsSuPNxUiUvV4HU58kBk/0qlkmkIhNV26rVZydqaSqQU3UFL9fUKaerbszWRI1B
XVbImo1et4Ks/zjHlEciVdLYEaXYVDnQZ0e422U4vgnX/5DepbpHaiIbZJalfDUe802MRr/T/LRy
qDSN164g1G0qT9tZUfnd8/qD/JhBI3nsY00dq1TmYtxjpbil2ky02PwiuhFZEQfWMlUgvVGvW45b
HmoLVaEYW3uDT3Got53qW2mb4YAMeaiwYK4ONXrD8y9qtyizoNYQWsoX0cHDZHIB3hoaH418nzUO
uy50mPKaRg/BS5FSGd5X19FIMTEKPbJlpNKUckNL+QzDfE3Ba8QPJM2XRkFjOHkt4/EZoaINFUwr
KLmriWJWscqHFg/o0Y15eC9KdayNSE+Q0cXXoe6tNTtrGUGBo3jr/PEy/jAZ1OMjnYJwEgIWmnPg
hR9FdGM65FWvW/me0g5opZxjgdBody2lnrFX4ihoYvqokK8NypzaAJ3QncxU31NbTSmNruPLlkr4
4qTlmoKUTdE5T/L41CP6UJSoZrySSpLkoDIsGrzRlF1TM2MuBXORIiAny6sLBp22q6d2A9lKzeIi
hilr0Z3qxKIXEfEDIu0FAM/hBDN3vGAnnWiQi5O8oxTAiSA6fr0+dHT0xUQQAgqQ3a6TsFjHSMej
/nSlozwnNaOxQumkJM5R5qQNO2WtESoB0Li1XFrldLCspRaQU3CQSMI8/vryYCbljhQ9SbGaUTA+
8FO/9SMrpfmljU+hohxG0f4Qi8bESRUMjao/yy+J7HXKvTGkhWgy2ciByB/pQav791eiYMmvykUl
NQvyKzLuQcAyvpPh5cuw6z+niegHiuSO7efXiLVIcYNFqdTve06Z6etKsfyVaD+JToAUrlfVDB0z
4Gk795bzQcBj0ChneODtxYnhDxEx8RDrDNkmUoI/ztWGbwdl85lbMcPMCpsoKowb2k0JYYbxXM53
CK+MJUpQTVSV+KZysbeIsz/xgHon/Vu4kJ0XWTKoBfZSM2hLhPsrj1t60ATLFCQqjf4yNf+O+hV3
YXpPUsb3f6SdV1PdWraFf9GuUg6v5GBjjI0DLypOsLZyDlu//n5DuG+DcEHdui/NsdtISyvMNcOY
Y6jZMcIaBhBGNIG1ttHXdPZWQNvLrP+Keey68SsxmzYqH2uQvfYv1EO4K+gVd1OP9qf5Ew6wBa3u
KZTmdC9dkXYtoTWmHnYcTljHEL1CmBXgW6d5p2qb2wiw+ttn9bUXjCcPO+0KmccjcnRTPjur4BnK
uCjD8u5Q02bvws5NszlkrMV8nwb+Ss+DkBXLwmY2UaWn0zQ+SDuDPiZ4fjsYRwhqVqYTWrkWNYZP
Y/Mv3/xOSPgHoxJwVYv9Xy0S/sZDyMed5fRxVBIS1g80yRdR8/EQvOttb9THcbc1IXQSACe2sGHb
HgIaZ6HRDuAjDNL8Zgy96xSN2KNDEqmN2cqaRzeMPudkQ8f9t4LmcNLlavlackAabLlxIXpvjRM4
zFn+Em4uMUrg0dCWcF6jsiAqgr35o7DghFmgYPuls89mFtOKiEdkF2Ty95DvwJAhLgG2I9MaY9ie
LlhaE1W6nBmTOKeyWvf+h9+HlhcL+gfNzZ5mwRhSREKY2BOr6uHa+jrubkMPoZiye4Bx70g2qtj3
f0dLLmDG/I+CGMGWyMDBTna++5a49z5uxzISi32zYZxizhPM9K69cTMPV8I+F7gW6iyXS028ZHIO
9jlsHctJYREkZWgpdx+AqvN/iIAhxFehSvuoLFKBzCdQXKiynf4e+tyLXQSUE1L9uILnY8Kv4gh7
8M6qf3cHAOYQth/H4Nwe6Y3BLBbL9MmMvZXBXa3C5kTZhgZmChoflqqXI/X2gdlsQ7aGiyNM06gD
+g/h3c15qYbUDVouhjsx1sjPa3wAgNV70kObi+b3a/DvDCJTEq8br7sfq8U0zX1wB+ipYQP8MuAV
6MZ2Le29/UUb11utvzaut0SwiYRfBfa7pF36nTe2d+pN1PHlxnkiu6Czn8v67bdtxFyo1q6v80Ne
yvSxm18anHCHOZq6pZVz4KaPbbn6yGqHx89iuazJvYBCQB2uRH9qVXt7AK8WcPP+zcwW07xk4I3b
OyWyuNb2E9b/vZrGttqw/cptAssLd4WLelR7pyu+z+DgXB4JHtaLs2Ab9xm8u7Tk0Vz1jkX/83L+
7/xu8zS7tF6CMOb7RARGvxbTHBeXumzVRPj2XK6QqmcR7qvP3CS3xqmnD6ow27uZjjGWq6ArD4eo
B+WZwWa8r+l9QCGCj7VpoYGe52Y0MQDxQ0+HmjxBOoZvFOHHZ1cZQQl82tCGgBwMflFWDvpbRPbE
BBZCB6MWQYzb6no8BTbc/T55l76e/yl3vxbrdoK2jbN7FC8QI9n+sdJKQtSbVnVmHaKLJPVOh0AE
pI8iwdYeWzjGos6JH0WCL+4abKwZBQgfWu/svD+uDMofJr0qFgnVjekIepyTxmRl5A2TPz/s9jel
HV+FPXHBewDVrRP+tDTUlyhxg1K2t2KFPogTL8/d9i6lNzelv5NbBCEhuaHyRvWl3EqazbzoKevk
KhzUIwW/wTxJchUsjJMIxi71/RWQZ8i8O9FMz7v3IGoeqK/T0Dj3M+9MXq6oMTHAYnhwrVKiZBJJ
GuBhfXvPbYvVTx+GbqxHURCl5K02cbrsYmeJPD5spiEN7qHSLT/mDFA5g2lJv0trqx6GT2x+9Si+
83rlhl5t+ZU8Gh559bK/tF9m7YTMSsSWB/sgSh3uML0ZBg/iZ3n2AkYQ6KzctGZ9G8PI/s4YtFPe
GsPGhpaojAfZsGMKSBf4MH2JuSGmNYa9K2EMBYnodnrlY5E8Ks5EOPB62L9nataeu+046MuBbJg8
CmJIm3FMVWHmttF1dyuhWPxE7d6uPclSDsISyNFnx+G3HXvE7QBBxWagzQfvraLhEQIVL8h+vj1D
a77ojZFtEzxxGFVj2TbdnaRSbTjWobzB2ItGC1rg877zzixUUvBLJOtHxMCCyQmDYYegVO2r5CsI
dn4fEZ0Yfl2hKV6LFDFIxIq+RZ6aVOz4VD1kLB4wXfLoON87KGVEY7YCRqDH21dX0f46LcdLAfeS
vIEjrLxd+s/OSV9ewbM1d1ch/K7OiCTTnCi5HpNcb3CZuqK/0KRh/zil4ozjWgkTGtfBNw5dJcp8
7QOkDW6IPAW01nBgD/gdIu/L6nq3cAkkUO6NJe7lu4nbtVX01ZxD5R2SKKT9dqvRZSMe7wd7u7sT
ZyPZgROfwCrnkBqwEzFtEcQgh3g5cmm8h7SAJLZA4Yo+xXXG1T/U4sGHCwRlAsGQWQc7be7F+MB/
llX+DRKN3j2cJH35zSJiBCH0hQfj6x5g6VzNGnx9cROdspZRDsBPKNAuFK3oelTNte4g5jqZv/LW
ty6W7JGGssGBaP9gWceK4zP8WZ4pN5g14AX8OvhYDtAnovKPFpvIh6ruiYHtVhJr/X1NhsY5N73b
sRhXqhcZebxrfTi/TjMdn1wG3S8uhnNRYCqxKFpHgpArx5B848Pq/RDqw9HT5YX6hSrnXf/r1S0U
oKsdhoFv87+0/m7iqGyJTLeMEusuDoZ/xfkF6GYl/64+eERwTX8r5iiRIveH+Iq4QqSE+tQxqD4q
v4bMw9uH1V6BVi92Dv6uJI4CBHYEmtxUy42aBtw90rV3h+nBrMcjswGBfHC+LLD0WF72fYZykklc
mvYn7O5n4K1140xZ8ZVylURyaUXU1cUuabIQyvWPomFD+QzeURohT2QAgtE4IZIFwbJv404R16Hf
QWsc/qrry8V5WC/l4oNBLwU8DTwp7X5ldvsxWaDd4L6k3Z7OLQVZWdCtHTPLcBoviw0NIz2HVJL+
xVg0HgIUh3YOj8I8IzEAN12zhnepV5+OrmJImYVd1f7kP/vCt48DusZPFdZQGBZlmhoqdAeLWEzR
X59MlyFXqeWs/GxSfBvgZGaE7GOlWpzdpWW5dzjNw+Hn1EuGV7A5psWGdMTnzh+WEJUDSLj9+l4n
qc6g6k0/8g/5fTe09bASwQWrO/hQ6s2/OHbfEEC7wChhIg9zdz8tZOTw5ZT1QXZamufyHeB9hhWA
vsE+vCYEvuV5GEn9CKP6fnab79P0deV97DRW/bYxTyfwZEHo9Rl2cTiqYbO572yJbiv5wL9SgktR
syjhtCysVQc2hGqbfEDmjUUUb5/izqBOvysj28SQcpFZrov+X64Vo7bvyK4ofrEcEzpViA/M+Gaf
Jj933RMblDK2yn+WEC4UCKU7VZlj79uPyuiI2VH+UF7+jSOqVYM/cs2f9o97aMIKf7wsE+9CNRdO
/4D7m7Q99m1mAYngR5/gZmXexv/em7X4U/zevx4JpZMZISV4ojUQxQI6XHFyyevEXjjtbmWbD3AN
KU0v+in+iinAXiL/8fFAzGmkpKBJjWXcXU5tq9ONhmPY44u5IeFFhld9fENO+NhH5vF+qOcjc5wA
IcVUb8Kw/Aurg+6De6u8P+x6//Jyv62uEXo8qfhocvXk0jKIHHJoqLP9jXjDNAvE8XsxOkQpbGnr
/tb/k0XJTeE5CMi1Ggup8QqGxaczBBxVzA+aFNucLqU+jOfIvxLZ2bDrvrLgSjQSBUjpnnmqquoi
sO9Hi/w+lH7KCwPQ2rf3ui6WNjrN4X81sm4tMshDXZt74VbimHIEeQIHo2BqeAlP5RwIR4ElXwr/
pAnJ7CCOB4cOXpJ8W/5/mOlUrPi9A9uMKJTrC2eAT86dJ7ppsUaSY8w/cEwV9yvPUtYoYzXHSmpk
VBmySkSRqE6cQ296nJnzTR1yWridwIWOJCfQNFa9yM/CCwnHcE6BIRHi8Cxe5qGcOjULBWY0WvpH
t/LPguo0KhZNitjO2NelAyUzPfVu+aEnobKqXL9tjZ3XqQeoWsCaEjkgef6qjSbt42ImW2DdiW5V
hkS6hqpFqjalG02spOT8UuJLKX/FQ3etspP8XZI8zoSaI1pSPaSp5aep+VSSJAPVzzIzm5pbe5m+
ahqwJtC4Xqr4shIQcaLFUieXUeeJ1eO7+R0W30EB3qAGSsELxwrqIE5VX79X6qTwt3WsA8ekNRWa
B3L/oBE3F1Fkh0VROSCE9M0iCpYISTU8SgxVLMNRO172nuyBrDMj5Kt0hFXm0q+I6lLyZ6jSYXRv
2/pxSAn6cS4Mq7zctaiEj/CH8Wc2qkwbwL314pnudeMKw7eqHqzpMnEPT2DTcZidAeZ2xfD9CH1u
Wl1ZbfNg7P1jDzpO5oITp2Kf/D7tSzIb4rcV2ROHkNiS441kI9Np1/hJTDJeqvDiZL/5r52xKs3v
5vZzB+ezWUJCyV7XLpePK7W7NUTvovmrGDKbitEMkCTK0WV0bvMpXHVCT9kW6roqh+w0cv9BIei4
LPOV0CSHuqvYQ2soPknmb/3qw61Mt8oTutE6r/tHVQSGzEPZ7LwY1gRmmRwhiPoL7h3TSG+4blBK
PNb2XEhG6mDryPMQjJk4XMu6+O41e2S1MAhDI2PDMzVyOZtKPc4w6te9e2MZmG+8zt/ZJtwInkYN
5umdaz+Pl16F7GxGzV96rf95Jk9gNcvRwO8mOKHT8mOCaBlS1KmzUa+BjlWxPeXVYCZpmi+fVCKp
kJ7SlOkna8/juK/HkOm65+hTgYWaop3C64Y5ziwqQZHdHO3M+MwpmGxeHSeQVMLBWi/7z3vq76Ld
0kUXWed6pr6/g6YotuTMyAI7txUUjrsIyrQW/wRIHbOqyZ8+6OjySHX1YJ3wTRekGuT5QB8mP0pR
LL8/I9CgRH89QH/unGvfiHbJWCAmG90bZIeZLe1bniXcDw83g5u+/blII8n40ON9szTE4QqQ4S05
jRDidhvtAmWnRB/OYpow4StJLKvhOivvGf6MmCQYA6LG8gr2+XQ6VeXfvBD62lOps/GbvFdBGj/w
ZuRbKIUp/0nnke7J62D+GI0dgmgwApXH1GH5p7VZHIeZ+SPH9q8rTAinhvwUalwJXVBcOmud5uKQ
8OQIbxP7JGddVLa8k1FShVIujQK8sEtDVJ8Vww/+JNFSCpTtXJ8LLku/I4VKtuAMM3XU/uX4y4lu
OvEFAjw1ago73FpMja4I5Jh0N+4Kgj/LueHEckrCPH8Qf5Cf46iISr0pkwdiPa8ZvybsizTs7ob9
+IkhY7RvFFfoPu7z4VIizXC7iR75N1PmaMc3PQkRp+7ztfz/m5gpOCQ/JiZBXSMFtcF6ZWQXtzTe
v5KUXfgwwJdI2bKsj7wq8E5nt/unbB5Ub67j7LPFpu8pghazdwZ6AcfL6/C/aKFo8ub+4D5WaIt0
xNw8UKMgspFt8gHDtA4VX6IcvuD3FSdvQdHivr0AevCQ1d4VCj/w/5fzWR6kJx0kjZ0DP+cue6gp
oHE1WAYVNo+Nxw4Xa2RY2LCtFmgVfO9jD0MOj+phf8W5pNImNbZdDcNTV9sorUSnhwP1QyUu+cn+
UJMDP+AmUEcs43r7fn2dv+KO8XzIhAxuGctewaLPKm5ANxbL3dfGXT2V19IO8O30poUQZvGhiWev
PxnbtvtWZVRo3n77huyT9DtvFwOD45ESdJx1dM/ePuy92sg80GRSLE762ygiM2Qya/CQx3dV2J2E
sfVJrPUywNUHwcpA/TQdnP2QHu0o1ThwayEUcjkG8L2SoMB3zVD1oKdC17dpX9gwqixmfDW4zXXm
Q7O7KGocLzMnvVJSUFEk6nIwx9CmtPv19hdauqNfBpMvv9DaJOiaYuft2xFcND6cFF6oaVjw8Qul
o8qYDKcxK5EDVIZsCMeM5I8K0MBZK78+JUqsoQTC1MhDx0y/PUDzVQViswRyQp4vQTvOc7FjgC6O
P0x9NcCULK0/Nu3XOL2xw1KuD1cexsGryVER/ZCJIOnz/xzHJh9tjK7VZx6gUXlvSkZjwmTj8XdW
0NHyFGHp/eI9t3+tGJcIGeT0nYaT1zkJlsy08LgsPE96QF7OyC7KUDdwwJYmufWL9/kpvErjvWTn
cXHf+Wyt/6v98exlm6RlN+dQGnkH465I2/MwC1eMhvQveLFJ0UJ7QmGRUvNilCYx884I/uRl+oie
4kSDkEFQ+OXnli2qLu1gAKkewa+UkousD+23yE2PrDa/0EFyPOkmaIvOyFCxSd4ewpokfz0J/xkC
NcaXQ8iz6hB1g8UktP1FFeOjcjqMuftIB5hcBspV6s8OgWxJveO3w7C24bUYi9VfxHcV2xLCGQx1
9XFhXFRdxUNZPfE9pLIHFWBlRjEmWBncEgl4vv0tG3al3yaNpgRI2oA7etuuq2qamj6IA9D1MWT/
Vn2CT6X0gVTCgMW7Cz6iS3QGAU7WffLhA6bFQGSZGgu2TT8Y3P9zVJsZTuBWObhBZNz5bftNoGfF
EAmALHmpZuwgGO2icONdSCOMbHJRkQ0ASIY3Nk8PNA8hrUDjf0316+2R/THIAb/0v/O1sT+960L2
FLpa+/Bz4AobdDvuvVPVYHMQJkTPLBfnTzoi7RB+dtPoh5BZhAqKpxkoKY8ETkOuLPj18Q5XgKL9
Lp/jn04qaCufaiadANtaO4zkh4yaoXm3xCjc7ic81eFoHoev70yIUp6vDsOz98hgPzPI7KiOfm7e
A12mmjEmL7yI9p9HG58Ij5sLgvBBx3H/UdFSuEcQ4UxJLSWh0jo8jgNy+nDnUk98e2jblpWn69ol
IwrBFK2q/qZafdjHOVncwrybYZRcoZsUuhJkeQu27hOcwoTmhsGRUCCf8/br9fTXE/Pft2/Ku7kd
00FR0iDbEuf7XvVDtgDnrcnbf55O9Nvv+/PW/O/nbmHAVJIbi55cXhjMX1RGUNZ+BlIjBdYeXWXZ
63H45djLCTdksLSnIr/BWWZt5L+aXOOshAR+RdGfhsglABgbjPfgSOarGpxu8WdD3aQKwijxR2tJ
zDs45S5NPB1htJW5xHfVLkkeFZwaTQkfjcrYknoSfdnbM6YV2K5QaARIevskLfwtfKudreIQmRMt
zGQdlLyXlslvcecEMrsM8UFBlN5+6+viMh//7LVbBqySBp04sFq25ZCe7sX1vL82u3PD/ds/+CcJ
BZ4gdAHh/PAIlJd6OO92u49hk+Bj5nBUVhdjhLII8qPSluoxzgK+KgqCN21pbGI08mK5EIBsM496
hK6ckEJm0jZ/HfbWA2DEey9z3ztuf7IEtDqGAHhcutyCzYbvuryqyEWZK3hC51/7rRqQaxZbGcGl
klw1vnA1vsfg9tordB0x1/gOVW3XWvtvnhmh2bTqwuhG/84j49CMwOooEGJ63l45uRYv98tL+NLm
ViJbn4VWG/l3/aEBB4xMDnVK0JBT++3tF71GwGyAUptbxs7sIAqKOLgbB/vW8dszblrNnhA9eDiJ
sVyOMcCH/D2y+degFN6MXXIdx6LDn77il+bcMmYqjOhJ3plh83dTGR8y9ItynJomvS+CDLge6RWl
rlRdUR7KyyUATSzYX65ZrSYZT60IlTpqkLW7oHVZnqzVYrQCRmP8Knb4zDF+kQ2XXFUQ1/1JA+9t
noSDrobJMn4pr1Msn5TXIi2iN6BB80M5Cv6oFKcEpxCJ+0TbA9iJdk0OqYosPmJwup3xC/lq0MzB
NSnrY2H5yCLjKa6caSQ8ivRzYtjp8RJ0pwDDHtfQd61UkvsghAdq8kEZa6UuJBMjYSO2k757ZxZ/
OzMOkp+clePhUfJLXth/dSluORWVJ6/7yr6A6eh45zbGkXPwzhR1N81wyyOCnDgakZqk866nogiO
jK6/9vpbuQvTYZQmSO2B0ouym57P14J3RaPYXK7DaHo3ZHQ10TQ1ndh99NneU8JYhlucsEObfe5L
EioQpHP0UQhWVqnjODRYCzmWTMEeq16mdLmRZXdQ+lm3VFriPUe3sePfMIAw/gsfZd8Of/PjKaEn
D1V+ShU7V15xGQ9Ix3Bn80ja0QaLrgyE1ul/kMsqcfhwn30Ws5+Y+x0DbY4wvqkdKjnDh6kgg/L2
eVmr45uTGUBrTB2E1LtnbrEUTRQVhzkzd3dUH43+n2X6UtYogBVKekzY0hTx+GYwr6TEEST/GvHh
eiKVgmcidkcmKTCtG5esozJ2IUhjZUKVWlVKYRzp5J+S2j6vZqTdqRD7R9rFAa7v2nmET7o4wTfz
6449rsY91+4ugzkYlUDOC7igqwnFjxhBG0Db/S/pmcVQSZZxdDYkDmm+8i/mzSW9xY+xDj5nBqp3
S7i7ZL4kj7M3rvrDD3sab5CpKY9HutXRyQBN7YNFMK/8xjnA1UtF1k+WLwMKqJIUYgu4wfRJCyzc
dQBpd9KQXfPyx70V39WL8WvuzU+1cud99bnO0iuV/LiCS9+huCsVBZQh6h+m+aNsULkR6uTthfuD
i6bpQl+AG5ju3tVReGa4TQe6BLDEXMEwiKypdNV4uXpHh54HZEw872hJbLVBgDPUVLwzgNcJj5cD
2LivnZUETj6buMnWio470LdSNjVQ2r/GZTly9o6gXRaZ/IWU4zsvf31tvXy5LpxnX58Dhh2cg2He
4bgdT9ZPAkeoKRpSfzHnHZ0u5OlEiyhXucm7i7Gczvc9+OPCeG8osusvTxBDwa/wYJNlPVYt8mdD
CYIq3xl58OQLHfbjSn+qHAvpZtxDcA6/QW/KO6lm+L5jtNF7UCz6cgybu2fMlh6snWfeFTTxYaqE
6BYoUnEECSWVdISDUk+SipQkwpgjxWCyWZCGMGlZgGWjatS7SuNzTjpw0mhJ8iEkaEQqhaMkMIBE
v+zmFoEj9jlPIzaz8+KHSxUAishrH8qp4qkqOuyrE5RnDhE2/71Ad8ui8+qT5Sg/m/YZlhwTFjJ8
diTmUdEDrNzHl6r3TlQ/9eELdYeMpBtgb3qoQIrzHc0Owcj0oyK6JXjgdjlB0knYX63R23s0fB3G
vKxobg6IFRZWu6AtuzYXsgoKKDyYkgIgntIlp8EkeawC+vLB3HP5AgxyZzRRB/d01Wv0aZVhP1MK
VflsrsBGTA9lOjVr/cmcSN9CPGnNwZmHSeNxWh2FAoeB7ueDsxZHot1Ie85wJMRi5dWPc3IGVvRM
hQ0pi4tvaJgf+5BOusU77+b0rCYXKZUyspPYQR77G5CkIiM1FZ0qdR65y4OzK9AQro4VxXMTqFFI
gCgNYc3fUtvmIVzAYzH+q2Q9DxuYhCW91D+neKcOG0oXbCTuRMkyknfrwAE0DX0BM1Rpdp8+jIgK
DeB3VWakuomc3HK4DWmMOZqM+ZeTBMgd5uaHIavP315BR27p9mgHNOmhjyGe920YTKydzkVFTQGv
Eg/i6D+lSZWiVfnK4MCR9BeF/BVJTo8jn3ggoVEOy6dDd9UX52WSHDVBc9W5v6iRyqHifPLBc3IZ
DeaR+saSHt05ozpXlVstk1zFpGM4YHlKxwV6JXtEsf/hnKW9f3yAe1zKYm9/qmn8abc++9ZAc/Hs
PFXJod0PWWPf2dRhFUPK5YJBOm/d5Ey9wdpgWYgLOuX/CKQ7UzrqULlgk6jrc6Gkeljss2Wa9KvO
fLjfH+zjpj4e6t0dFqGM2C3hPdVUEAhqNGbLYyLdHW1Y7r/aNBwK7SGBG6GpOG4Aw6hyGoXZg/S7
eaqASr0VSw5tObSCEWGrcOtlylRLeaphqCpXQS/+4RD+4r8ZuBCSOvNUWlUkxLO55m9zx9sf9VMp
3Tmq2QlFBdoZdfuzGxEZ+CYtbt4hPJja/1xkHSWAq5qT4OGZYZ+vrcITzTJLq76530jTAKxNBKRw
dLuLiJZ1jQ0v6suysyQx2H6U00reJMwp85Ju3nnoo6IQKHaowFENUrrPby+x86cLOwhcykBW4Hlm
uM1AI9CH2gi7OV6Coyw2P0UHOoPrRwTAntytFTVAR7CgLwo+jJT2UwOtwnjlRWD+wU7sD+GN2mpZ
PZU8ufwPcf24o0O2QGVSaPawRwFGCf0EVteDyCcEkVFumyf0xB2Nm9ykaf293C9f6j472Qfz329/
69qWtTm5nuXA9k6em96S7bca+6qKxqIJ7+o9ZVeIILiAlumeAXRZ8UB1NzGrM5kyua5uApLtB81V
AsiCPTuUj2Spj+rkHtwN8C/2hm+uLTBrOCY5X2YuHj5gDrlTlMjd9fdVewohXadi0/IoZUGmgIwM
TqEDGwXbSLVgFx030KT8om7FuUeSt/t3dCh0AxMgOXBKvYNNrAoYOJwkts4ktCtfWrglXiZT2Z+h
nXNM+JAsbMb6EXa8c1wUStT+6dvz+Ieikcc8kpqlT0cBwuYO80YnK+2FeUyyA30SxUd3/9Vu00sv
qZD2uFfBzjgId8f9JiXQHi5Sod/fLR1Yf6gdvBzKJkmSHoakojobriqmuis4pFYTkuC+RSe1MVsQ
J5irSpgm1llZS8DxafSXsXjEfHQaLHlJZygIZztOtBd3+fDAD/OQXwUgnOlO5k8u6Cpa7e+ULKDM
oEtS+98zT/zIUZg9ItXND0FkQnDcjqMf6l5iImLwifh8PV2YmT9/LSb3rrF3l9yCuFIr9mTFTiqt
uHafYYvYH3goODEFyfp6uh17OjZBNKQkDhIBQi3afxWN6sIhoSetOGmJqT2cG3mkgKJrCc6AhVqa
OfkXY7d2i4oGAIuK/znvuUbisxDlPj5QlX/llVRc2ZtgDwEqRuV96bWEc/5pm81Id68XWcK/kEFG
+AvqFRfxCIQS9kN7wZS7JvTm3ApYdJMeMf5GNU8eL8MfD8PXJGgQxhrvrXr+VO0CCeBK1LYCuCks
ie3Un/c784Lq3NrVGRHmBuP8VWJxKYkSMIVXM+hUOcyTHV346Fwb4HPxJ5G7FY6RKUFBSJI0IgKi
wq7rk1DHdz9g9IkGBBsdH8EaMcaBIzbhP1D4Po0W59KereMEAMhYfItM/4PjLNfTDsVGo/6YWYcr
kQ1wDYw70K4shGLxzkA0nlo1PfnXqo9mznTJpKZjffv7PwOSdgJosPenYFHlEi2n8Tg1A3XcMjVh
vrMRf00+5p5PR+6jX9PajDIbcryrhjdboYuL7/SCzkcClHLWhZWQBcE68Kf/IBXT6POwa762M1YA
vwkaMcxwi4jZcT922VFUIQfr2f9GYQjPmJnjcXrfS/dwnYXZp8WuflaT992s0p/CmLTug11bNEN8
76zpnSvHfl1hRRIL7RQ/kPF41U+YTD1aXrWZfhmNUPkRH+m4kJbktrchtBi/Qhz6wCT6EAXIAdC+
g+z8XCel92rJepaFZEvb+yTl0rRRXa4MRRxrrQ9IqMJ0JqZv3TvWq+nYAocoTI8PFXg3npLQKi2S
nGCOLgQB2QXGe727K43Wy7smoK5lkLu1KKxSR37pOUUHKzUsq2hWIdPEApaYHMBOZXjH4MzOAe6B
ynJZKXSjsQ+CZind4SzjjbH36B9ffava5LTJ0E/75ocaRYw9TBztrjlp8yGDmoCkiI5shfyvb47x
cZ2QTRGdRlq3+fEBz4z8lhkgtGc2JNUwGtbB+SABRqGGmfwDEG7kGS/tDMwubcbpkXcYvw5BF6LN
yDHL5vc6hjbLL3WQVRGNMhbkOtCdvpyZ0fGy0EwGaLEbU1l1tZwJQ0PwKZzP23eVZW2yzK9et3Fw
UsNJJqfmdaM7fsI/0XUu22ggXlkZRKxS18TbA9qK1SiT7t4l7MHloutGWNwxPN7Z5qnBv1PINMMS
UMAiwMZiwMJl0d12pQwtk9nOYLJUoQNRj9CU7w1SvbPL1U0V6o3/cwYrHQbNT8IVsygfLaLkJjKv
sISTg2hva30JsjY+maldLOlfCtLV3SuF+6bFM/XLwD4RCz8UW0djhcSdxQ1QfRiL9tae9zTPeQG7
PfhCQDHGHTYYHaysy3/giv8w9hdRZ9wubAsPYPd5gm9gghKHnOZUPgRTQ+QrbDtfSjv3pxjkotx+
KF9PLCifenJ4gqST05Uzp6R0bN03yxeHkiBU58riY5mUUCHxfNKbX4qiPFKEQiP7SjNHafNEEO30
0J2CaLvMlEJDnttAmzTK185AF5coaS7H2T0dSScy0zJ4yhk5xLLAtnCgniApS2Ycz4T5NkljdpLC
Jj5bIxOmF5B6spDVpQIkTdbAvS1GYBRQx0EiuTZ08xR+TUziqZMSX6ZnWlCrRTDYpbC83OpsxUTm
+id45ibLHO4/48N2tAVJA7iXsnie3Qotu6PmV0/+MY3G5jH+mLggnPrwwQavPCfDnVNag1B8l0or
JEiUqXNRaRfcJNyTKClv5TrJc8w9wiJSZyaCRHqsruaDYVwBQhwp8QngGMHvo46rqixmylUoCefD
Vz6IDfXXLglSTYhb5J9VsUrLWqENt+81Wp0P0bLKCSuEHwW3Eo6Qdcfj0NTxV2xG7tMnVloBbUQq
QH+0xGGNffRZxFFvH9PV9X5mLklaQlEuuwAQjG4gf5O6S/DEptyj2DVNu+s86uiTBYVmAFQP47U9
RUd238B2hPmXABOoQjnhzJVyxjgIalTgAKvxCl9HyAqxwbU21AQJthEHL8T0QgckeqKI9VxfQBKS
ExoE/TmLgHVQXuhwT1MPfTtybKQzq7TRHscxABMPzlR4TnVRCzuRJgDXWE117moxdF/h6KdsGdxy
plFOnWX07OcV88shw4WkIYOxa2/JfeOWhuaNWWejs0gTuRAlBXHlRGjBsNQ1zI8czoPfKNYScMng
eqc4lxYxlp3/0sv5Nx5NG3KKxjQFYcg5rZcv6TR/aie0z4UMeHvZtvhBls1HTRWcOoRZNBObm2Wr
W8DH+di3d0XZngd5eIzTPamj174ntaaElWI/YVF9OBPeefmri4Q94wWUEhzkIgEkbMKQcWndzk2p
NwfMvlVHp5IZLpbuo7Fv1uq3PAalNNkc4734V5gh+WKc32HJv5j1OwS1Wz6BdRc/H9FmOvIoq8Ny
HABvpNOpbgBBFY1qFm0ToyDFoTzWHkIlUQ4O7v27eK61NLM9SEjPhKFngOo01oLks4yNU1B/8PzS
vNsBzlBCjwlA3fSOm6cLVJGA5pA6WBGdjunhEbdYtE5NcPs0Qu3f2uFCMebjtkNDOaGrvU2Ox34J
0bnnqiQQ0sFhI7+9mtts9bqVyFgDRbPhqKVn86Vb4JU7vyvHgF5mEIDRRDAWkDLAIF6X7nCRuLeI
cXN2yBStZ5GeiyE4rehrU4ihPafVVtKxorhYHbi/uLcK1uBp+dXEyulSqo0ZMdEYA2lEGLRr4g9K
tLA1lIXA5ssG2gMoNKK3ELUg8FBsnwNlUZ2s2XhXkU8Oz8slA7sRgKkBdmFzN2w8lMFd6EQZ991d
ueQr+BdXttr9whrJtDF8arvKKPVchglxGt7923O/LRv9nvv/jkBpwGebZoqSsPZTRqAC7dqpsazt
yZrSlUhGLSXgQGFDSDjkDvmKd0awSTSuI4D4AyQYfaDQFG/mwEKQJY6jtLuTFiR3uKJIaSWuUWx6
r1gZSWV3gZgIsyuLKMxT3tBUXioWqogeMavvjErndbsyz0e1mZc5i1IrdpkXDzJrpl1VEUiHjPTy
dy5UFWy1TnEFqISpdLaXxzf4CJy3twfzWv4KW+vSkOpYEL7Yr7jJu30/uE4cQ+NBstdjbta7CYZS
EN7HpE5PIQM6orJAQHBfgqJUH8VaGrWVbS/3lz2hAE0V2krvr+CfFvD56LaZ4iafCiQZWlVe8LjO
jYqmTPI+LvCClIa+tPq/G9uX87ExGC3d3J05JFBYAIMAhnHuz+6dhMA4MWL2INQ+UGzAUqmCPqIs
7oN4eHtRlF7abhCgs64bGIireN7G4NPdWPtdwpoE6bhiJHn3oUHBO79XO1rvr/2Tb7/zD7cMNHY0
KANT5sYFqfPytHZIYtt13bRSSBCYpfX8iwHqgi64cDMQpz49pMWjupnkrlM80XF5ewy6Wrff7RG/
Y6vJHcOU+XII5lCVO88c2rvKaOVZyqya3nvqNX86fj71OgfCWd83rM2HJvvKG3deDX0MHhjZ0SL/
RHlfK/n212wTmqv1ef6iTRaxqzu7rPZtSyMC+Fy4G+W1YH+5/hbCIyWrCS34ToAR3DH39v4vTa3r
Re9savudT952xFtll84THdl3MnxpsH9gQwl/ol4diKgvG8O64a/mDBSER/FgjUn9Pbfg1MbHc9Rc
EEnQSalIQQ6m1oY7vQXWr+qCB12aMMi9tzuBs7Bxo5MQJgMveVSQKaeZh5de2tPz65AjD8v+/O25
fu204TH+d03tDVSxJBiyp5A1xe2uzOQ0CWnV4aRyWb+PSNQ23G7T5y/bGqU6ALg2sq75zqf60J6X
jvnO3vmT3Xv+ik02Aya8eIg7vmfuLilakjiIS0JPinfcSiY5hren788e93/nz9m8ryjiZfBMPokr
UVDkuv9iU1NaUxMxVZn9J8WCLLtKkG+/+897E75tQNCQ726FrZswjP267TC4pJijTq1nKE+dRMSq
b7/oNe+dwgqCQcycSbS8NatVVB+izOZNYrXl9AG9OhX1A5tT3XaKvPhCeSeKpvDTCNuw8xxXyTvC
USwmAOUsRF9BILYDeWodYEexfzmH9/JZf7Yez4KgjZnqDoZ/aFuMIUevKAmA6NTBnewOwYVgwAcX
KNqeBjanOhX8goHKxSKPQRbl7Yn703UUIPEgQicTTP12JHUVDSksMxwuSMu6+5TkitiZ68a8ooub
ABN+5s9vv3Pb4yTjiWHAcQ09S+pzm5eOIQ1ESTY2d6ptKetE8V+N4vKdSQdVNIQqrJC/pjSM2txL
G7ZwSlf+6N0Mfk0nuahkcJkW42GgQfTtEW7h0YwQMjkT8n4Hy0c/uZC2z9zbPDRGG6jieKeOb7n+
tvPDP3ygAjCXtxO19aX46QXwu66JLdlJ9tQ7oTKUzq+MEbqgUCSgM23C2bc17WnSh61lOsOdSOuT
Mv0JfOhsFHETzuXU0dzJS5kDlWdgjRLMQ2US+ZWHIE6O+7o7iwP3e7kTW+gH4dBEoCPf8wA18RNT
s4oBTCV7vltUE5Hxl1caLu1H1mbpiiM7SaEofWCHqoUGH0I1+F3zw2Ld4ujCXmCQX1b0M3fIHsa2
3D2nQ+e77kRhSlLWdRkA+ZO76KiT4/Alu5LGZujLCakFKQpG6mPkT8W7oTMLVwJ8/Qq8qFVxkeNA
9/UiUgMoICfu86AMfqmOqZBtpAlo8G70HIVx+n2cGzm2LZlHSWKpSxp8SjXCapMP/wjX5OycL+Kf
NPjAFGQe+esLhy+h1lNh8zswoAR7JHWG/n5MwjvJx4iG1Rk8UHyXKvrqrCq4EFEbCRmILqJk90DT
t7Jh/WOTAfOvwTvuP4MIJ3EPEjMjVkkvi9Y8mWqKTkHan9Dpq2brfwIvPBrIxJH+pApnkdByu/x6
2H2WhYps8wsrraXjh1ISrA0GgRBjX1BeH2jnHunUtalkqhwTgWgt8/L73P1cKhYLGpTaPOEv13yd
fZvvVXUicaVstg4cKFMXUC193Fkp2NuxGgKYfvxSEk0KFvBiVloPVQA+0gGsaJeVYWOJg76O82QV
GMs7UGGCJ9M+bfrOzRi7N0rlsCri35jv/PE4mb/3BlmuXXIWj/B02gQYK0S0mAE2aB3VsFPTWOtF
Bdy1CEiDhyENzsSowZWdKIaAkcb12oiQXDKAUyRIYVST9blpAcmQDQN00tQ1nc3GiRo/5uKg2oEU
E/XH1dbSakEZ1KqCi9QfvCNnB1YZKaFfmUM4hg+F4fXqYOXuo9k06LPv/M1+RxlpLK7DYv0HnVFF
75Ug3Nfe8oqhAQUeEOGT5Xxpf0K3rQ4eVyd+7GQe/Q9l57UcN5dl6Vfp+O9RDW8muuoiPa3IFI3E
G4QsvPd4+vk2qOoiU38oZ6KMRCUzEzg4Z9u119I9T5Q9dOr20DAJra8MpeXe+KOOs89shHoOt1bK
jZnls+e/BINzqyf9hQ9yHLrKh7m1Kzm2JVpveNH9VMUffwmlQVAH7/FOOKvCzBlXheYFm1KrNrAd
8PRjvKE0I9DzvtdmCpOYFxyogMnqyTnQ7ZA06t/MBUYIOTE/z2DMpAUlfbhWwQlTBtJp1EjrasHr
EgnLz5VbHsQlSztLSq9t7k4Uk1uQXcFayM6kc8yzzh14+MhRBzQ7uNgivLDATeO7rUzPaUlPa7mC
PkNXTJlXQRBtLLvdNOEnA7xvEZbHduhueKMRsC8ExA4iRV0oICK1eZp73dt1AzSvuctw6I18IZPg
bQ37JE1h5teFPcsfPkgQA9Niq3LEpOLTRi9lUD9jVyRtrdX8U+iWV/8GLctov454uwupdfhFUQGN
YqG3uW+uBs9beK8rzh3f1gZRvtZKvJyvlJ8SuM6wH3qhXQ5p84hp5leGNLzuemlbd3QqoOZhH5KY
u7m9XUDepnNQqfxIU0xwQtKiFprdkPJTNHTOiiF5DBiYOnqdgB2uiOQdCIVKHkBRZfdqm9/HZf65
4mHZWX2gwnelBfEXK4DFxjTNQ+h0N8QCMszPeRectJDCMPm6i0s6xaFaeiu14IMqyuSJTOEZ5q0M
S9eZYzP+ch3im4zBvR8y41I4xLyUt8E4fWcG1TfBSmcp0+5FPm4kTRL5bShu+tLZitNSC7fcxhoR
muGOD1pdajJ6KCAKNVPTFckHsO5qLlbj0DKp/1r/5lVfUaKN1pU7drJUoqRGKQRE7BzGwOQn+D+l
3ivprtgGjhHvFjThWOpHrONsBaLEnY3ZY59Gn4wo+caeEMg6j6hymbxPTEoHj5Ve7WUOoKTr4vX6
UTJ6wQvnBUz48LvzGbK2IZwxbOsYFnv6tZDl/Tls+T1ggLpes4S53oU6E+vx3mz4xAqFFYXpEZrQ
R9MZ2u1Uf83NRnBZAv8o+vC70nC/SntnjskdruNQ0E4CIygz48L2UqDtURbeVUjpX0pqKaCnuObI
sL0cq4DVBIIUEHXsBsGz2cFrwbxGMn34IGyEBS8aDK6qmnLB1+ZMEQNpUbO1EqV3sdV/RJXtRnwW
LbXLzEi+Sg5ZJB8SS0hl6XYQ3YlT+vPSEFz+HkxREDAE8OsxZnsKTCRlKN3e8koQOSW9KjgEu/vF
qIMH2S3MoUDUZIO7HJoC5mshmicaFUgOm0Jc2lLrth8rcPpy4mXXUASXmyZS4F6FhUk6pewoIgQB
4knoKlU1Xoxz9zAACJIhWhlQl/GdHLwpvyxfYYHFJEMS/suFjzPZpDlRCPw3NIBL2LuMHraHB3VI
VkLdObstdCQxJLM7sahVbIFMhjVEOFIsFHQoaNuPXBzv5t8W4gB+bqq7KZwexsbZhUN6KW5Xo24t
/SlhecHOCU5ngU/UxnH0tHhdmdbRc4LrYgTmYrRQDMb2ZZpn66CLVkMG4qnbCqdJmxlHcdo8eb5Z
SNYF3Uu8xi0IPYOeMDTEGgoa00Odc1abixawqlA0CdpLLKowk9B2AYfCmxa0HQM4oUAck+qK4jt5
XQojKFMJ/KYf44MGpvrtLVFIqN0h8/bUFTAceS/SPpaGqJWpDxIRYkvwnxKKqglGJKs2cLcpcXgt
ZIEOGtSqfSdRkxmH8LFmB61dD1a3MZPsQ0rXmY74Wi1f471GaZ5AocLBLBgi0hBG0pCv0x51gmR9
AnvJkI5EFXP8wQGBFzxphb8R+ROptHl+LR07nwaEESsLdYoMwNKehqVESFR48ZcxWpSQ+jvBHywK
TiMRfkj3far7B35ZzmMsTDtjACnljOzAStWz565PFlPXs9PE5lZt9SRmVDoxNa0licRAEUlnuoGp
fXqs8OyAGnlmkm4JKZyfaxsBnOIwJbiVFllOPMo6tETVsFdxPcJCkgsHBg4goJo9MqATVvRhwebQ
/SUZ2gYAvKSi0CLm1fb51840bzlpAKwsyh2xol9zEaIAwmkKhNOQ93YQZ4FuFptfJv5OSOF06C3r
Nt0PvCTwpbQqYBbSP7m6KYMyvGnppmKKXotXpBTkKDb1rdxF16LzxFL1bEUnjLY+/HHSkQcXyc4U
LEJb1AvBpw7Yj74AmZRwVC3nE+yMxB88EYgJk2zJv4FgiNadDI5LHLr4S5aN6WUBCAgyJp6sW6FA
5VvBBWIjbrFpZEev8HSxCSw1PTWpLEt/mfRmVg6CeZQW7p+NnvV76cyzTQYYLFF4d+gBvPcHUQOP
S2rMxVEdHmNtP/pFIt1wCVMI3bgzInmpE47QywRBSXzyKPNXWCsXnqGlUqjErJI/2A8UiGdDuwhl
oq74NhOMTCz6XJdPmBkhtKzGZUiE25VBCLImQpdXcAcSasKoLHjgwps+0nrHA3NcIxpTpi5LJT0i
Acy5IOXJAV80xTeuJLMgY/QMeHskoUOszI8PPS71z8v0Ww1EvCZCarDVUx2iHvF+legg0uw2s/To
VQvh9+wmd4ULItUT0EijY1J05VyjaFGeeldp5FsBejH0LCMBNKPff6vJJomSOUiPI0cXBIAlYGj2
FuarGV8WSjb/RZAHCQTXPBEZF0yAoMEuspW8NUXjJzTUS02hh25ZcrairPzKgZCmIGIcjVYLLLXh
/PGHFeuiegkQ7Io/fs3s5Ph+fhKsKunBr380AZ9QavUmZdGM0NJPndJ1l9Xk3ktlwaNCNDbQcv0q
q1nEmb/8DYxnuQp0n3QQ2knOtgwshv5jZuITC4YnzX5TzNNq8ZjdtQEfcZxFjMq9wDq4FqE8sk0Y
a8gTpRwUGfah8gO57MFGewTyK3OpqUssp5bEoEtyztpQzIswyFQfZrPZJqN/NTkeQ9zljjAV4IST
R581FQx9XF2ZUfFJS6tnPk6QNJgCO00EPShGuSr6VE78GIKn5FNRQt3SrZux0fyrwF/KSvCbjxIK
SIQveGt2PG7LqcqvAs+xsvIp6nPQVthNZLaS9H6Y8e2CyQHVoA8k6mfbjvqZ4EbyyTf1qkyrbDXX
nPIoXLMCulnAL52945iLzWFRxTyykkRGMuL65xN0OkUl9bJ3wdVJvkrYqwcT7EMiri4yOiwWuq7i
oyLNE0ABz0GKZTK3u8D9X0MuESSfG5BVNu6TIqd+J6EA9kCtzpb0xNa9O2/vL3Hhf36zRLmZTZ02
Ef+ZbfaJFRBAD8eb2OHVcez6GhNfGjLmKHMWQsBwZpXOXcJJeF56ZZg2nYSgos4I2oINLNiKuIG7
Tc7IcO0NnJhXinH2HSi9X1te8MtgjFiavDF2krYQDGEgJRj681X+Xe3TYVAJkkzLcOzfwLZaOQxu
K3sJqTe+REaweJyySPLk5Jy5VbSfSxTWwR4xMV3ozqE04zNV4lco0G9PDFIl+H2YvjDckzIxZAN1
kDd+efRH1DaVn/g38fd4bvax0PzI9mGxWAauUzrtfj58EDiXEB9B1tfWn6nfE0Fh4g9+a+95q4dR
IGhmpAfc41I7gEDZNkjbKEDIqZbGpFTC+GDpi/BMALoFM4RhQCcFaCi1BpnvkSMmUhF8vuyV0jqg
Mcd0xkHyRyI6cCcS61NYk5KYBPVxgyxdTXbIUB1GA3PVBcK8wifIB81OeePlzVp4dLinLgdkHWzE
tnkLzM4es6dlH7SPEiFxF6wGW9hoofCEt1Iqt8KyyUdrhLm2UchfhbyHkSypZfHrAqpkvlFgnCNE
wGbj7MWx6BoldxYg9V/86EvAdKFYDYmkwJpJgIURbb0ZduRyq6QqPSQKC1TRxGH9efudUry9mhJm
kWlG6PTH3RO/aPlFruuVwvZjklQQpCh0PFBC/RWYsLBiH2CJl94BE2A4NLkbFkwE8DB0+BCeHfNH
co7AbbNCsvByF2xYfq9N0c3T2q1kFmrzJXbiW0kSeEW6LIoCLiKeL2U4qQ/dM7v6tPfxOm/6hsD8
5PZKbVTrKIXAPIIjKUn0D6XLwLtfH+IEIgsKfTJ6K34k4rK4XrONLn9ZTH7qaRTFgUUVw9w5VSZu
K4QZ+8wj+N0EoCDlGhY08CZcFO4pJCx24GNB0x6uYU4KwpGCH6H1xApBH7wUd8tuK4yxISMTYThs
YhQMSYfYyINXXInd5yGZaSXPijeKDBL7XCDqOHsHdnPh/oUUUT5L1HhFe6OBNVwIpnEhdWxcVhl6
ktTkxXEaVGglAaNdwrDkE8oqUn7SBcEvNFNEAHweAzMzZRd+iMrq0Ae+/DW2xo8S0du6TI64TnEl
5oDXQh21FbYVE2c3kkTbXSqbfNLx2pUlb+WCBTAm6bX4CjldcvQlgwJ7JJZI7ep163RrojeFbNMZ
y4Npe2tLU6TgM7cE3BpVLrhtWAZm2KTjaFTEabF+9J1OANQSIVXTl0wJXgwXOg36Hg0oOtaMICHu
409ckyylMV0u/XXf9G6sXNJ+vaoO4CevMpDMfviB1tRUcIn8sg5PuhRXIhMCUz2+r4KQvFBkuRfM
dllZh0Eqbkh0ZlZ4W9nd9hfgXNSkCb5EzEtYNUjrdgJMlVxpIUDnnkkf2HSyENLNURhnVEkD5GeO
G5fFi0JjKvKOJFPkxSQ42FCJlTi0LL6cY5hjyfD5bU4zj03eSX4K1nqfqP4lD1aY26rMvcdECkOV
5JQ5wD3hGo8Rd5F0CSL/Ri+fSSIFpCxsDFydTMPxhwRqvMB+hZrqVqK3BKEEQXjzTzJOLomtB6ev
jGC+Gka4mWkerHrPlkja7RwqqITFfvyCGqdMKLvWnVh8mb4TI2oZ00akMX5NARSRdhlCfAqc9kJE
GIT3rsGmw/UuDkme/0Ljy1LIE+ri59yMvrHLCKcXEcIeDZgFl8WqyAdEhv/McKM8fPx+a4xrgz3A
5R1mBIjCWmlBcDVSsmElZbdBbVnmRMkmATjslV5vbe2e9IBQga8WXU3aZSVIR/Z1ieoN/8g9AwQu
md2ehhqdwTrain/R/Ohb7tXa1nbBMlLRVMpK39lV/kONqC1VzHfGckC62b5SKqjpFq5jJRYwJejy
6hGny8u/rBZ33CQid1atEnuiGfa6c+hdtQmJnvekTfkTB9lkFIEmI0/vz9YMnMFp5CfWDAVgqJFs
CEtP87uRhzzaLR4lc8p16YTXJEdqWtO2qJ49Cn6S5Ruk7EzNFRZSqm2/6W39Cr2DrkCnBLdolczT
0xtCFxISZsQafnrtk0/0w2CXiJ+KjZAFoSQlmz+Fk5+oIqbYTqLLC6w1Z4jDwMMVJYNlE/WFjeqN
GDXEihypAUV1dzG606U4cx6WbDcelvBAo9YtE6bEg/QZ1ZzOnP0itlPOYNUx3wzZpvmTL2AhOU24
PDttf2LeGjO8tUJrX9VPljFf8v3dQHgeyrwbVyXfL0GPlLOkc/N6WIUrmA8SvHgtEyT8XeJS4T8S
LUdKOBr2XsIcfp8rrNiBXAiO1xnvSimFM0Ah8CCZGhKwBUZMClB92P7gAMpUHPUWOY6USf2cWXE/
f5o7wC+YWCt/aaP0E7XQCLXdUP0kjluMr8uD4FAL7UWU9o8yUSmJq93aN7N/A9y3h6mJ3FVqESEF
ZMyINDuJESRfFHCd9AwpLsRQwklzmH0r9V7ZvrAPaxT5otC8PLP7Tjbfb/5ef5+Zza6Tx2xt/Zgo
4XEw693gpLee8Sp6GiTKhRPQ8Cht5D3AsFJU136SgJy5CPmSN5H0bxchF/km91HqaKBfHehHSbbs
2L8YnHjhkCK4JE0nthZRHY4ew+1bEfD88/ef1t6X72ciiDkuQfwj3fL++0dtaBl3KfSjRMIyoIRu
55XYeFRuaFYlLtQ8k8TMwn8p20x2CTmHom6Spr4Lk/DlV5ImcCxJ1P98gUux5XSB3lzgKd6j6QvE
KZRMP6JGhD4rwAFI6DPAZqIKUsLd83qIZcvjkrTubsbRaNpDKmkZpN64bHGBnLvC/lqV3A+VGWGy
med95F5yRpAdSyihFiXDS3w+D/vPtyDJ0Js7YKxBZa5bsxx439AvXngZ3jxiqnQaTAFmdkwLur75
bHFt4bVJL98qv0zR+LUv7TPort+zfr7TVjXXBcRDw2XRKX/znZOtTx10xdmx8vSH0ZvgOhyvk+bg
WKT/4VEfvg3ts0HNMQEeWJnJOqITFujbIcg2E0PRs6vuJu3WdxVGN39azHNpbfvlz+tyyuQmCwPx
BqMN4OXRRFBPSyNmVk25radHI4UxWYAehCJxiqszfkobnTiLxzPz5X/+4r95IO++96Qkko66A82g
lh4l/hOTB75H8Cuenq0NdAOn6MwX/o7JX+6UUqLKPvBM8+QbmwGK9qLkTqcaWAtzSipMVRLXUHoj
C2Xj6kp9ILTsCki0GDP68w3Lx5/sQG74P19/kq5njuMHKjOhR7+Dx4LzI8YY6xu6wRmjavxN8VQe
6v9+1+Ly3+w8hwyxCIM5PWrTnXSQgC4NNN84pQAkRPVBqG7kGhSd4uksuLmkBCiCI4pNTYgJY4JG
uqRfZRYkMsIj/2R3KCDIn6Cr+MOoQnBNhf6Vvw+2IVHD0LR3Miokr+J6BI5lD7kjNdSCCuaQMvMi
H8jPvSIznneSXPLTwpWNcTebkrLhHdMdAmQgGuZXhHxAdSKNjpdrbpAFXHuNeRSiHQkpBEaEhw2D
JeFAu4D3yUAoH5qaUK4rZXDrj9VLaNNeoWANcgHLSdlPBvz5AAeu/VfY47huKDatyi5cS0vSYWhX
RLH5Ha8aJWBbav4E7Wlk1UvtXzAcEpjDyCm/ha9k/4rWdj7yXuJ46RvYkXIlWAl+iQBK6qHydeQL
FLekEqxzstSgQAoBdgqoAdF5EwUcgUDlWiFDdJWPOYBihXoxyUZefREBS+pyr4G5lDoGI1qriQU6
5ZFuHQQ30jlI9mEX3OSzggCOvfOKalPyvrEsfzrm/Ml2mnVh37GcyAKFyPdFhzru13Tb9jUZtp7D
4xijGmn+CpkgKJfYtynJdqe7mQbt1EISs+DIiKBJXgk/yiF+XqJdP1oBoRDGQS5S2lLg9gUnKro9
AqyIaa7VnlRQruMamVjXxABmvewywW5JvUi0U0Wlk5WiIcdt3WtmelMixIFTlohFq7oHWiizWVA4
GiAjLNncxZP0NmV2T5yijPu1yYDpHH6mrVFLLsOJk5CLTSDlbdkLcC3yhwyk8oekTqy5ocTxqgH5
chVFbrLJ+4y6K+C/0ajWVPaFGUcqQB00+4KTmOE6FBS4jFtLsDs4P8vwM7ZFYtoCdBKhJONSNH0w
NMLxKMm4cmjCLwQzzUjpW3XXlGSE51XCWlNRrjRGNQPatnCUUJOm7ee2cMxK/iypFfmqtNNFYkgk
S4a8kCxHB0TY92hpLUxXnGbwdVc9iCHiSTTvRPoOcPBW0rvXaLtQ/AsBvcgUnZpRrEAvtzNRd6d0
Oj8K9qFVH5WR4Bapllf1YFZHLFeUNTB9fNA7Dwa4cV2KGgwD8ESV3GyPCx8NOuesdJxEL6pR3DjB
oooi3XOyKgk9hfhRuPr5RJFokcqBPKBsAdYX1kGnF1BATF8/Ci5Q4ts2bx/k6Yl8RN1/dIZz0LK/
SYYAkhIemEhBEzEYJ+7QrKxxSoy+WIDSGly2xfRFh+1j8I3rARRd4V+7JbkQpDuLPhDyWsucHDtX
xOtIa7Ay0kkfQBvqJJct1JqmnjCxCDGRPNuChwOdRYLpsA6ixqP5xUFSGuKlqQSnGMVM1JG8iJ8Q
NRbQHkInJxRBAF4vYgB7FKAhhwuji0jh4dcmzARcgEvrCaz8fWWElyDOpXU/PhnuOY3WU1V5NFoR
mQChpHsGU6reEve88S5WO8w2KkTDPUlSQp0mnJnzsxvdXgl6Yo6161pv8Q19Eq87Lfg6tvFn+Cpf
Rsf4qBbceQz5pgwRdyPY2gQGjpQ5KinMYAJpfstMSJyO5/DCv/cx3zvFk/aCM5WemylGeizBY0ho
QwVaSe85F9AO4XUkQhW3oiP5wl6nnYpgodSlqZ5jB6WALtbepJzM8Zeenuxau86vBoC+QuuAjScX
FAP359DhVHyTIE0DuW+bOvVGwrQFMP9mxeMMKRqQYMlRIIIuI/hcOgsmBUOssejE9uH8E99eK+nn
pI+/ltZUbsXwLshFM/kKe9Oam1jKIMTrYr9obAvvlzgsxwQYKH5J2ncYVdnbLhSbcr8Cd+dYWiYI
CQqGr25TUIKEBV8pU7iU/92fbdH6m/oD6Dh1lVocXFyhqH0igMACC/hjQTxSyVcM6X0lWh6IrmoN
7GvB98DBipZYE8f3Irk1j86tmbxQMqROwtB4bZrroQsvcQVN0z+IAXNJ37muJgMXgLkqu+ZR9Tua
98QYVXNXF3IlY96tHSbh5XgIck4QF5IsT2V15/QAqDHeOuwEGN69YuVnRnMWa/E+5tOIqz3aRO4i
nHqS2CWzVSVhOKbi2JbqGPZd6pciKSXoMeFOwbKPeARGWdem8yIAJymliCY233QhJlu8B4UIsatq
9iJm2tQWngWjnB9kRazXUR99gjNjuCaek3oYpZUF2wvOZNmN//1t/D/Bj+Lu9fqbf/0PP38rkKag
CdCe/PivhyLjv/8j7/nf33n/jn/tfxS3X7IfzekvvXsPn/vrezdf2i/vftjmbdRO992Pejr+aLq0
XT6fK5Tf/H998b9+LJ+C4fzxz7++FV3eyqehppX/9euli+///EsYB//77cf/ek2u/59/UW+OTn/7
x5em/edfCpT9/4C7X1J2HrGnivbp8ENe0hznHzK6YQpywqNVSCMjL+o2lHfp/zBJDBEH0ZlcYNiD
dzVF9/qa9w8doAVDgI6FbeWNf/37wt49mf88qf/Ku+yuiPK2+edfJyko2a6pGpaKdqkM/TCOfOLO
3FjXykppzafSnCB0tCmyWsO+R++TnfZS6IAeQ0/xr424/1qkpn5t1uaVk7Yj0wfuJirpPSggaPa6
ocXbkiIJ5KZ2t/enTaV5z2WcaU952p3JlJb57P8cm+WqLZAfTEMy2kGydnLVZaBpYaD5zlPjTPne
GrwBJGr/2XcGd1P00daDDnqdlZYOv04wbft02DSdq24qc2MNMcqJBLRp1xwn5M+ioj2j8CKP7k0m
J5enaQ7yShajojbcdyeXF3djl6mR7j8NQz2tqj6p93ZQzJy9OL2c676+UFrnu9cyZOipPxTfK3aq
XX2I8/kYAJzYDlNjEvpWm7EraZYYgXedWenPpssHyFdiZWfY7aGCxeoiLaXU6algK5qW59G4xoWR
qcNKybsjidYwTvrTNJiIubzZ4b820tuNo73PVpd7BCUL3QEkhvxngdK+8Tit0Ud6n+X+U+9W9z33
cxu3MzWf2LjtYePZaH2oovc8uStTb67HFmIvN6fhBcf/XtVz77pvVlaxB84Sn5mtP2Goe700S4P/
neEo6hXL43lzaT7KPrHjav5TW6nR3u684Ro90jxhoM28ys2y/hhrpbLVEnOVxYCIfSdtGFRBK2aY
HuIMS1rmuUpve/6qe3W9n7OYWr7C6CcewN3U03SI+ZI9I3Pp2iAOLQJInvMo1PdzTOF0GqI9o0MG
HaLYvJgC/74IhuQ6RnTyTN3tJBrlVh0NgAGjYEgnw+RySuICT5qVlsEcPjeEYfeeT6m3NebgC+xv
Hqgz8GLIdl4zj0DWoPk7glfi4qGfwbgwJtNr8bHyPfcauxTtEz3YBCA4Gdtk2QSHV9VG9dGdNXsV
+beuP7kbq+7yQ2bPH4siNMGyufVFkVDkkzukK54xygHXRnPwuuSjkkbmrTtO353JMi4ypGQHbbQ+
poq3rcOBklFAK8NoXfpXnmFuGCY7uFFgf/fj8LM7XtVqVnyvB4DV/aehsVMEQFLtxnKjcrw/s5ff
l3eXVbRYRubU4MFhbk3O85sNwzSGU0/dEDwvD6xLMvOibbOEOYzNIg4QdtFeM3q4lgLIiZLYvWbI
wN4FRRudeaBLoPbOsjka5NXMeXvqArQ+KQLFHR3B1lG8JwsLc+H6wCY7pRw3MRIjtRzx2MrZa6bP
YY9pPLmzdYjzEJrDOD0MNSybqgfDPWbh3IEXo3VyZdLSZqs51AER5Hm/SGQUkFa0nfKk+Kn+wAQs
VZ2ostd9F2cAga6V3FbWhEkzpG8KdIY2qItJi6KHqJ7vGT598lzLRRHQPsedb//N43N1wwGBbuPO
iIXfX5nTK4PeA9F+Mtp9qZX+Bz2oUdkdJ2SXbQYH+s/LxXiyDfO2jDZmWKOj62jTZa3PFiqsdY3I
oL2beyVaj7KIESOJYDO1GYYbZcsQ7nxTir1tgs5aqbk9XZZyZBp1CDddXo/7tvkYtX7xeXA7c90l
urYSlY8LSytI3SdqapG7C5R+vBtRNF9PhvsAmY65NZ0y2gd+3x9Kp0ZvwBOzMz5qTdRdxvm4tVEF
uNesasvoTKSoxos6hZvWSsCGaX1KwYbDm46xA2InjzeF1m+UOBouc3j3Np7WfQy6IrmKLSc944FP
YBhyZHRNZxxA0zXVghLh5MiETR3PCj7gGW3akFTTc3ex6SEJalwuxiSDht+ws02FiNDNsvx5la7r
KU8heKT0hwbaTtOoobzegtUWm6F3b193venutDpNzlQ9T1AZyzUj2oNfYPMaBN2yj94c83aMEQdB
ceIppp0JWK4sVomip1f0s6Dei5VN7hbZtdJXSIZUnDQX+YnB0giHkgbCKqO47AP1LI71t2PF3CpX
Y8CqpGvGqeYRNUMRFqiiZzUleGFmAS8TG+Z6MbfdVKlPQ69Mr36zV4r00LvJQ90H432BhC8dk+aM
+zzJ3pdlsg3CFyIsHQCLd/Joq6KejLgpouemtbQHBung0hq7L5l4Eq8iLc4oZLnRiJxPgUtwpzxk
VkE5AJW+tIFmXc9zG94UTRbtYR6KN/aYJIcwLdStFmt3fe8Lgx4BgKfW9qr3vfq+Ds7l8ieqcHIT
RNAiCAe/DaOA9om1CkZz6t2oSZ8H0AtrpdSenYxYavJUdVeHCXPhkeVej3kYUcJ0tavGi8CTKLj9
lpbDEkwhWx1e6t50nOPkzrFx6nAoumfM6sng/euFOh7kItBHaWzKk9X2g9giMh375ywIprtEV7QH
2Ce+JdYcXC4PwMiTCtwc48iz7JBWVawLvVSYScoQcFFjY9r7M5ObXvjN0AD1gcqC6ErrSXizo5rM
2kM86+ug8QOyyrC91mYj/0hlTTnru8TOvvcQlsbApUsDRbTKTmfhSRR1d0yN4ll1p2+W0mc3qX/h
zF12YcJ8dedZQbRXvGlgLoFevBo7zsF0s1u9su3bGm4T2voscoPo0nWE50OtI6Sgqdf6/78hIDK3
XJkNxecYp2tudaVPzTyPn4PQ+q55UbZPBgsgwBhdmUntfNTDy9KBxytRXrDW9noJPxbnaqN6N2Vo
2Pw5AllUX98vHWg9uIZ0wg8Hg3DSetLTtoSrPMufO0uLAVaENgmNF28WLxOwQ7DtXb1qM0s/pLF1
oxgt7NNtHe0jXQ2Z59C+0RV9DgvomiYtT9a2lqaMBVfjZkQofNc2cYEMDwN286SucthkVrSax8sy
HRrG07/NDs7NUYtjk9TnONrel9Vkh9s6HFLQVzhoezIl8N7s5insYW0yZc9LirnYtaKLrplJnF+z
lmTMZniioT/0CSr/vLJ/E1BBnC1BFfVaOpjeSYUl8jVjVpQke16Swyy39B2efnHmKgrKKmK1uVi2
ykKjolDNrdNOn2n0kEeJb1bVSdtV9XyOdeZ9zMK2swGKU5enSAqHA5H7+0UJeFIJ0OT20a86ZavM
pn8V6d228tXusrQJgCXaHqs42Y5jzPx9ynShP/t7szLHu5AEBxFsh2RbQkJzVIW4cQg23hRYgP1A
YPpK9LPKR+MiwmCX/hzcYIJe7W5i1BvDT5sPEVX4bW6B4tQCY5+WXn0de+q5IZpTmjk5YSiNSufY
ZJM7i+rfG7dbdiWMTQzAPilp4V8Z8zxjF1bVTG23q9vkdnCKcWU5yYcwytp9btTKwZnHm6qpN7A9
4f+6KEJbpthaSRB+tqfqg2763rGo4ONhhnhro2fF0PCdYbrDAeIDTmirdPtgno19wpAHTG/O5cBq
0QDRj3GVwBI1qMkF9GszvBjWD6ebwXqluXpdI3OdWCqTghL+Ny2JTFwDvrcEB4bLUsvW35apcy7q
l8ryf46/GCHTQLuGsrn8j/97vxu03HLDqjLVJxPtsaAhkVxi/cWHulAKEwtmDuONFgOGYU40UNmP
0CeZF2PMOFE3TKto7K0zrum0H85VWRxYTVWRUxMPdXJwMzWPqDSO5NFyHMwEgQQtDj9aeaM/wIiT
3KgdzLg19YZ1wkzgqo/1DwbB9MYM4GY/c47lQLxfIil4qVBSgVunWEVJ7G3wFmf52PiW4T/N3lh+
HvypOjiMG1HntWLH2zleM64SSysPpNkmgO1cO2QMo6Bh236mfYC0jk8+1Qff1LBV927k7P58gQuZ
yNsLZKHI2KCB1Fk4TVvCqjfbnGc49WaaDE+LbdFp3OzH2FgzexdSAuqJ7cwa3t4WYmOqfjTqAvqR
KKPvorqPQM0bFdFJZW4thXZfNiDZwSPdD81mCUYbqEnc0NgPtfmkTJCy6r3rgAANYQ5vhmn3GrFa
d9VYWx8LJTr8+e5+QyDZxKiYb8NCtdhmHO4kTMkzUp3UkUNsJfpmSJUKMB9kCVlFg7O0jXVCL1oN
nA5Q5EiNRFPsdReE9a7Pk72VJ8kFg8/XiW9q6yI1kMmRSkqn2MZF0Vr6xlaL6syOWYbz3j8Qtour
AumBnodC68mO8fTQ1MKs7J/QGzA2tkDFqRrduG5J0BppgHiLislTP0jXpoUYe96bxxo6jXWZJky0
+m28yRLLpNVpWMieks6mTjfuHU0dNm46HC0tUdaumUf7JePpVEdjPDY218ocN9e1tVMUGWUYN2qC
FgskO1t6Yv3HoBgaiOMaGNa98Ko0WkYKbb0AEtihVW9bn4vR4EzX8ZoCI9XD1I22icHw1Z+f6HJ6
3y+PRY1BWkaOZckpf3+gJiOir5zmFD30dr4wM45tXTj3gzts7MoBkaj9RDTXXgeeurYUg81aN/DT
KyZM6Ino/LmaCWuJp14uvirzGPr1KmP8tlgtcBRI9RTVtM9tI101aqcdIh26xLn7slQu/f5uDOb6
w6CZF0vcp2clneUpucUzfounaRMHoYaubXa3OGIf6qqrqozGLUHUma1yUk8mQdBMGpZgBHiUOsOE
J5mhG5d2XvXj/DSZTbJuQ8cHHlC3ZIbdvRbTKO2MqtstGf1SYk1rdd73pf7ZZJB3G9bmKpWMcbmP
WEWKsG9H9Yw5PinVy0XaGl/BTrZpQDun4zwqhk8BfOM/OWjP7t3aHzdBMtbbogo+xV5k3CW5A3Kt
TKCoI7a+J6twGTdqM7i4fWcT6Gm07131J40HGxRAx04Gh63Uzf2gRPlV7CF3kPvlp6GazpKNyll7
v9lsqvQu2ZgFEZN+WmEzqXxonSHFow4znHrpofS0cOMrmb8f/LhdL4HuYg9ytYjWeeN9UoZEXytm
od8M+rw9s/vtU5fL9TAVpUrrxcOgWSdxYVyoauLNrvs0AICFEmu4X2oPgIGS6bNpaiUdcuI/JQZ8
oFws15KOI2e9rHnOBbTwXm/unWa6rj27erTDqVnRfctXje31d00efw/qHqF0eY8/0unvOihTk62b
zJcwcOSXVjSWgHsVF6gTZtCYpx+VAwNgZ3jjPtCiXajhqBL8hWX2dOucftg5wnSnevG0W7KRpVS1
WP4smuwPcepfuS34A6OBsUQCSMVCvLY2vykWlIrqtBoqJcT2Bf5GSXSbc15pu3LW+v2yc5f0FqNm
bwVmMsX49YnU8lD4+pORxONhuYaxbL70TmIy4APmyrcugTVgMvTiY5uC4FGGLGLcuNOpWZWGBX1u
ArVC4TbfjSybL2FJqfHJKowoo39NXnjpqtVwkZKLUIsnDhzy+TLv10u0PnbAvULb7T7qdvej0OOf
hoS/vm4yAuE6+4FC3qc8afUbhIW7zeBa/Rq2+4GRUy27isbcvEisrLsKciAhkT88Kfo4XXhFdPea
UkkJLzLMeGdao71eyt6tla6rOkmvKnbl9yXWkNZLWI2HZCA1mwpf3esMimyKdkpRq/TTi8We2eB3
VmOKTkETA3RwZQA2rwjtxdE1MBRtwqwZN5GQ6uZdH9G1+r/Unddu3Fq2rl/lvAAbzOGWoapYQTnf
EJJlM+fMpz8f6W60rW7Ye5+7AywsQLYsscjJOccYfxp0tD/xcqjSnMMyVlK3jQOI31N1k9SJE2q6
eUrjF4T3uVOHU3NaFuO2z1iVZq8lDo4QoitV1nihRzXsZlgTNwWerRGvLGVVzah6+8GWheye2A6n
T4rmLsYtzwJw4oDpA6fIVSbzhj/FVnFu2D0qcoF3fE/qWTn98Jj51WxIHq001AaoJ4Gs3AdTSOEZ
Nw8MLFBDrJ8PD+67iPmwF2hZ5Mo4crMC1rHw+kG3o7MVQ8uOR7lwJhFCK+6Qli0rVoqHPlhimWqV
E85hZKeVvJtWwGvbEFYUDU3JxLkRRAU82Egw9kwk3SoJkuskVa5Nfc79OSDjZmuFqvUDRVL1GqY5
dDcV2zExVv2+ajjzExv98uDU40JRJecfkzS1+6nC9zpvyTSN8sgJJDbJLNDwF2oaBWIHmYwR0rK6
9KOlvma4Kjm51sjOXHSyF0vBQ1jJ4Cdy8Bhq6uKZcQ/tOgSq366/UUrVJ7juoEaT9KDodqtCY5gW
2ONFjrgmrnJXXodK7Jid1yYzHlrttBYmtVt3/Q9LfLTk+VsjiSV4XyDSoDajl/ZyZndzfreBaaau
PY7rFC0SwbJCLUnPY0koxrJ446hdxriRr+KBJNcxu1fLdIAvTkYWK7+bsiOBlaM/Nzp8wI45WWOJ
3UUoZjQlQeGNvUxzGUoGjWiR7AMcGlIaRCdbYS0tDKI9kLeKzCefLkZZJ94yZbiS5dJzKqC5afEw
sXLLcrZzMy2taSdYWLUtVqb6WZ0Xe0Gwvm33SYTWHkbx4Mdy5Ii9Hro4J5UHXRUwciwizStzrYR7
U0QHtZ4J0gmyV5XIAlhnteE265wSgPr7oht4Gj6JK2gXVcIbrh4PnRAJxxL6Iv70w4TcSBqOfZiV
kF8+RlG4HdDlP8stcdhW7pF2FwLvndOy7A4aG25OEbj9eJkzy9ESZTy0IlSmefG2P47CktN2gerW
DGbGsIpf0WD25mDdKXl9GLMseLxBmuQkFbThIWnYF7Qpm+2SJtQ2W31xJ6W5r0ph8issVZCEcmO3
xazH1VvZIKhPeyi6XSwlq4usua+H3rVqwTxjQwzbbWUexrLBINYMr9LWbzXdLtPME2NB2UuMZym8
cCGjpfIzgXySth/t8IbDUfFJYw4Q2benxjBMdCW511nZOSlxrTLNfPTkiv5u/avJSN7HdrnO+5Sh
Tar8aMtc9rfz2iwYLw7Dcl8zXhq12TwDdXPo6BXFR4a3nCK0d2nhS43RXkZJ+yisKnXMJZX8GWzU
1Q2heq3SUsXmsGXrxjsLk5Ohwb5uZSRYQoOVmei25TTt5WHEB3VkYqKEKjfZbKiu16mopA+KvwFT
abU0pxwEIR9VtEdsVRvCGRgPo5UP19tZO0NxYN/q2be4yu2P0jrBFAufZ3cSsMk0EdVk46j61Sgi
oq00u6P5Qd1lpDZ6oei+rcxHPUwWtny9afeR9k2p0+GgC9JRqtOD2ianJp/msxaqL1ZhYT6n/IVl
8AXO2OpBmCArv07H/QKWye8FvNY2xqgVYgRqKWgem869VMofU2YQdLks8bE2s3Neym5gxaYLjAVW
vU20ev22a2ri/4b4bzUqUOB/FHoY6wPBMcSEwQIJ8PeLGgC85mHMtSd5KQasY616n3VoVeQud0GR
rrfmWG9hL2ZilzhtGXyK8sMgl0BYTCtv8tF6GWJpvE1WKoMIwxHQdjnVQnbKdaX2FyWF7F1o9zUs
x2Ku/QR86my0VmsL5rIcloGVM5YipKiBQ3FbHLWlPAWiNHnxHB6sCJlTaVnTzTwMD2NeCldzvQYP
ZVZ3oGu9nTgWoBOz/nTlmlOk8jCxQPYFaICd+Wich1o4/LO64ugbkvxqHpPeU/t53VSwG+JscicT
FZVS5q9z0pm+umiaC1VT9hvyggzrY5vsq1XSeUMZDTupz+6tGAQQ8uPi9f3ybUOilz5j+NzIqZtG
Ter1BptyI5FdxkM+D27WtWRaFJxNCVXueSiX7iPRxGtBXbecVsrspjaRbwr3DaqCuk3CV7DCwemC
MEVykvc7SxMab3vPJDHtwb9E3rHb7YVR2uJOiofAa2c6ubJrK2+7mZGUCHvgrBSeIxxec55P+iRV
NodnnBaw2BQG5htakrRisBtrvLeCsZoP5UC+ZUjJebTk6m2FvPykuJ67qt8vUlvs9dR8Jaesu4qn
7GHqjiA88YdeZZcmT5tjNqVvRW+V/jLeF6b+MeKXcaN0OZPPeYXnt5c4k6rWlvUp20VL7BqJ2jli
JyZ7OInZeTu1wi46WlAQz9t+LswcUwxMT2k4f1uIPAIZzgx39FSlq17nNv2xcQHmbn4GM9D3aZQw
xgmqp1mLrpH9SyRadJiHrnwJMBEOnWH4UBLaKapWub+bqux+q4O2W7wt/VKly5eHTtmb6qI7tQ7L
W820d3zXc0diQ0PotDPSWn4IbkG3PrE5poIaIfuXaPovP3/aenpnjWXuoQhWu9ZQ3uqqys6SCKXD
FFQb1Na8JFlr95EI4szl7fSkojxN2O5bTi8Oz+s2aO6iWNYep6Y+TPH4pve6eInzGReXlfk+p7rg
V1OnQQvVRXuco53YtPNFWk9CKTZUD9Mf3CNlwOjByuBuW+J8JFM4XSLRayCdH8ZwwV9Rbq8sAyrK
VtZJdXMf9eYpLyJ1b3YqqFZt+G3WGB8FVzgO0z7pJE4mBvp7I0i9rT7Aap273LTXcz5i6VpmAx6k
yesiLXx7oY4IUjrpXMjj87rHTL2FLURXXEiq1C9zt95xBs12XHXxw6xnKFPbXRCn0oOKRQLWzhlE
K7E/KWX581kCmh16SNL3Wn8MmrjyEEdUN9SY27pOyV3NOJRZWT5LMUbRy8oeIsHruoaHp2XUiKkY
HlgJ0inDyynt00e5KUjoyXGLKDHUX6LxKdK7+7JIXbJipBuRYcedVRS3vZU7GqTB6z5s2KNaMo2E
1B7bUL8381XzvdoEMLDpZFdYBPNareOJtKl2wTCWyXpiZp+VwZQtHfr5WmsL+FdDuS/6dfDW55Vv
ZFN+6GLhGTlj64ZSaTxmzDBKpvN5fkwxjnI7XZz8NlUTd4xK6WKx0K8nvNz8QM9el5EPW7XLeDLn
xgZvp96OUw50hkn7rROqkiajSqpF3PRWUyEtLncpsTy7dgaB3boBVaxmW+u+N3oQe9MCSY6pyUFA
Y+oF8lB6ZrMsuDEtFb69dNl5X/uhVtvJGL+FzJ7cZX3lFeFFKxTjYBTqh8xw9BhODBKiBKlYaHXK
k9CUTtX2D2W25HcDloxGLlrQo6wMBAiEfQN5NmpCNZb0yrQFTtwbWBFo/W6ubjNk2xz2kPO29qFU
3K5Xh3PBjZjMe2uJa3eJs++VYJroa1Oc0QBA/Maga56Ma1FIwTKLNHBFs2CyFTavWh7+yHqQh3Ko
MXgi/XdUe+tKj9DabkUMWeJ2rcaNvy16elj1MGY1Yhs9ZtQgRjelESTMdeT3qLSuxWxiGYvV3pp0
8UAX7XI73a2f0utg2IFtE7JTR4mLTOVGlWT9VKXjVV1oULzS7GLxoNYTTb42JILiN2LeChfXmeYr
UoFTszi/wXgAQ+rqSxHI1O+z+llIw/0sCzmVOL24HrdOQSlyK+cMKbaydTsbEyVb52GkHRjA506h
43xYiP+qW7Uhwbh4uDEVnmMWhaKfXHVosToj+gAJvhZ1smIjkClnay8TWejcOIDFHPV1sFemJcNU
xty1CsHxOdCRJ/XzYWjg5G3Dx2040k7TMdTa1JcYjnlQbwlb1miD2yyq91POEDhphKtQNNQrUw4I
Xe0t2cECXz1sayKl57KTpNbsJRrWviq1iA919FjKH/QYQs22FUcqma7hyLeWYTU5Wm40cCCMz6Wp
YGk34bVK1UCI8d7IkMITt5bvsqGM99tGYtWO2ueyK7HH7Jn4u73+EVGLXA3tOlmo6nPYHLb+MkdV
NOdydtTkXrbnuXY3BsUcUg0hPcJ/RjH8yoDeWq5Fs1DjBBEEiV9h/nBGaOKMpZBfhRZpWHnwkqo1
nowDr4cW1prb1xnSL+U5dIUypo0IqBS39TimKxwvSu/WnN4wL+jcTjIX1GQrQ0qwFDeYF8K9a/26
TZfhFKvWTTAoVG36RRI4iYthiA56rTeuadYUSE2fejMJBpKBVhoq8qmqVAW3ivBmNPpX0naQLelT
c439ghMC18XQAWjyM9tkAzj18l99on9HptcKGtEEDs0wzyikwSZ/L1bVvJ9yDUjnqVWayplVThwp
71y9D+R9EIso9aNB9K2uUAgvzZf/hwk8EPAW5ka6kKF9KeDzsIF1aPTRszKI2TGpuwHL/ugmzqNs
18Sz5uSdXPlNMGtuVneqH8hCPD4uSp4+he3CgxtinKxlRBx4yC33BsFEhHwyMcOp+CCa4TdBbOO9
3CQ31jxHB0VLa4wO2NYFo+Zg7YYF8eEy2WpMc13MU09nb2gnMJqrmUkTM6EG58mVKCJZaWx3wxg5
248MyeKbjMjEQgl1xp8ns1/I01tbA9yIhggUDXTiK4sEyxczS4oheNpq5BFN9i7MxRZSHbTMcBmY
LmqFpt8m9ETsm2TmRgZiojEec1dDrYAviX6OeuE4NJp0wgT/UawAZUZCg3ZFkQx2qIIUtkZzVnTQ
8m2lL3GMQ2IEcqaxC0WzLQMZnhfuoSvL1TcxpJz888fcUO8vE3EYSijIiDIxsOhdyTS/wIULdgn0
SXryPHYD+GkrJF6mSEhiY18Sab3DSH7adtIyB6a2SBuodWU/jWm2o2bm5SKdY68vPaUfB82/39cx
a+7CdhLQ+C31ftbMh1CZ/obGais49OXq0TSgfsORwAIG+tLm9UxBpUmtsueWqc1dqlo+IxH7n09n
9ZIhB2b2NPljQMNxp0SQPhlFzruqs0ySD6LO3ormEGrYbRRmKUgG08eNVCwmbzFJJadKq1/wd2yv
rQnjZ02keo1IbQDn87dPOwzMrReNuPEVetHi9KPV1XafyZHMLhO1u6KvgfCt1lk4TtxmFFKm8fHH
1sUgp0PUPJJsoIXHrTNgpmIok/Hcl/5E4S/2mnCbR9HfnBK+MH225b1aZWIGwo3TAZx+f+55GsaR
Ai3+qc2oCwMm6LV6kENr3HcB5UldwITuKukni7IzY8sVUKb6AeRbrMhQak5SWnlhVSBpICDhro2E
+7GdFHeawuocdW/VIjZ+0yyhqyZs1pRgqm+A2MMJtVk4zang8Wwkq7+s6BUC/n1NkFGjw/KwVniK
nuD3T2ZWw4JaWwyedCVl5BqR/IiQvDTKyN3QMYiFTL1X8kCtRXhwhnn0s1pR81jGv93cNWWO9TDV
//aAt2Jie7g/hzYlOq5oDVv+83X/F+CeiwXVXonXEJW0L2oNowvbbsqT7HmbikqiIfslI75z2mXa
PZXXgWLzJhEmY8dU8Lmq08Dv2/hTbRgDU2faTQ8qvL2qQZ3+CPlx/piN12USIMOiPJ7GBhcOSaaT
59ycKg11RhsLEJCjb5I8d/cZ0fKM4nHc/PMnk4zfOdvrYjMQHaFJ1FRj9Uz78tHQMfZiVCTp83YH
G4zPmnaCgTtZkx9VshfEiR3jYT+tJ30Uiz15IjjylO+zTPIqBbGKO7DJOKT+2fxDntKiStl3uYwh
HwOadDY5P+SkZLDJ8Dox6ssgLqaTCVrLqVTaoMk4y3+E0BuYJC4iJiW0j1srXNSTaGvUtgdV7RO4
QIkNE8cf1lk90TIZFk5GZEdyeLUBU9oEs2SZrMs2nthWCHTYzmeMF8PlRaXXQt6OgeO5nXYXJfIJ
5qRBULcERloGilMIqTvik5q3R6UP9PtR6GSyyuf8uO0JwkqvESr9tK1WQcN7lOCH+23ZxlWjrWmQ
/gbGiCY83LIjp3Y9YLdivSkyyxZmilh2DswpAQkcEQ2G0M3Bw9hvit7dxu5M9Vq+ahQyw9fF0afT
K9FyAOvWTKZJQ1YEMSYjNOCHrZRNTby/1bKQwE0eBZPc9iRSXzstzPahGH2P4mzcJVb6fZjHy1b6
C/38EAI41kmNMYPcmq5lBLAJdXM61FPw2nfzcrFWPE4P+x/KOKPMZxEkJ0l6HJQa162VUtbOCuaE
hW5dbV+qc6l7W9O2fVmFo0mizDnV6uiggZnbOY2O1xX5SESaQtC5Fhy3KtrqVLcJRhH326XG8Ptl
QgEPkia8B+aCG1KTXs1rKT7GiQU/scIraRaOBKudYotkgHGuPqdWRRO5jvjzKb7C8RALINUAdQ/w
n0zWYloQwu+DTLnWmPF4Dcypmel5w0ZFoDUvMfBdXEkp5ioAUAXr2HXj6u+QI+pnCf75pVP/cxsk
IJeDEWkO8Uf6V6ZMtMC2H1Sr/UnoTnvAjq1VSBtBBonEDVTC8A9dfmartV9bauYG5by2BZ2zEa2M
eXzAeB0kiNnoRvk1oyczKgTAR0rzDVPbbu4kms9NoKg/0YI5vAtCZnqglzBKJsG6hvr3seggGHrY
xO5W0hRw0VZj7wbXQIKq5kW7457ZqpF+E1RUQtVKVPrzDfmiFFs3IcJluSUMUyiz9a+1wlBnk6oX
+vDc6aN2Skea31aA8jfrYvVTazRNjHetskd/FIb0WmlS+9u0yFz/rJvL/JQM9eAqeceruw6xt0v8
p3D05uch9UWh+uXL/4lg9YKhXNmWP7r/DxSrazzDHxSrzffiW/R/1jtTfG/j91/Vq+u//Jd6VVH/
weRYwfttJfDqMufHT/WqQJ7WP4j1grKM/MzUCY37t3zV+AdiVwseDao0XgBj7av+JV+VjX/omoXD
jgJEAOOG8v9/IV/9yu5F6M7RpmF1SkmlYXO7sjx+qaLVqc0Xve7ny/aiqGinbBmw9qqiX7P7lqFf
OWXJfbjIj+g8g6ufMwspnLxJwyLCSpPFSw3zrf0f8OG/7AS0LxCrFAliP/cIre5X/qQ8tdaoz714
EZGS7LYBYFYkD6MR14CgsBiN0TDumyWNr9RQe9+AsMQIw4Ts+jTZxXPEBzkZTVrcSwONTTcn+rk0
sNjEyHymxk4Xc59U5UFYouLGAJnr+yy94DoIjzfrHEOemqdAVU5qISmkI5yzeopQ7mnDPpxhumpj
9tKIs3Zo5/ppMdT+EuL7v4Onfoy2390rf7PPWFfML0Xidk9QusMk1BixwSP8Uv4uU1WFaVdPF0ll
4BEKUurS/HZ3DRWD/7PZzFL1cUwS48hnkBiqXdqRsl1vmb0TDoKDSBu7ltJ3B3nWZldDTiits9Uh
Cz4jvUTWyfOHvcUhrCaNX7S9h3nK9S+vyz83jF/lr//lc+jon2Bh4bqwiqG+LDyqImtJakm+xKvP
bayKQIKcmwS7vfdST2ULsIRjZ9mKPvV2s59MPIGnQlj8PsiD09Qx1E0mRPSLhjdnJ+KsOArmQ5b2
ITOpb1JQlM919tDhWUz1LnW+1sPnL0Xp8ucPsgm1/l21rw8EnQzUWryv1uPqa7u9BB1CuCFlcjxY
6lmMLV8whc8haz6xb5pfzDa6G6dAs+dgGINdVl7XxqA8Lxb2ES2pbIeoYagrY64Dlm2ZV/osPRkJ
5iMbCnJH46F/LvXIyF0JmaSYvSNtePBk3OdZupwBJz6mGnvIoYZNGcCtfG0l81zN5SfRqtUrDR7n
ZD9r90ZZfSc01k/CBEAhw7R1To8D3jRusozzW5nEt0lO11OUo34syqp1BEEYMaY0o4NkJtCzMCT6
m2fXl3ZuvX0WjhuWocLHU6CbfqmwhVLSF7WaxctoIWbDiKnTzfwx6Gbl1IoYPSPAmJMxf1TFwwbp
kUISnUoMow7hxEE31IcyzyNMhGSnkWTIAwA4KKkx+szUicCNUo8ZxqBmD+pyZzIaudMGufBjFYtJ
Java69Ba2mszrF//vC62hLTf1wWwgwaN2UKlwCv7ZTg1SQLzYwDBS/tkAj9hM4zzj5gqGRRv5r4j
5aa4JLCxFztG9a/MTf6t7JjsSf9EwOQw46DPZflxmQe7DYboIs5x6dX052P8bukRJhazLp36TtZ3
klRE9lSP8+dfPsfvkwrNpKVjvLdGnHM8gEx/4fnlUmgKUWHFtxsdTFZK35xWeUTKJgFhDlMTsThp
Ld0dkJUjCu9Dq7Vk+yGlJFCEK8wst++NZT+FJty7rG19VWba2VrS4gzK/f/6crndCJE5VUUMH5Uv
t92ocq0doyZGUg8pcNAtRvhDi0snagZI/jDaBEkd9lIEzKAPc/S8nWiCGgeHXlrA3ywalb4ayivL
at3ZCM0bXQc31Fu37xb9Ko/k5G9alt8r3vUWq1w0/5e2EIPtHPzlEEY0UVXMrMLbNjZEIpeU6nps
BjxihwDkaZ7SQy1K7SPuTUNm0umbKgR+Dc+WrvWh+1evmC9iZoI1s7MxSgL4MQ71Q7Zj9C7j/t6e
TCXaW4yJFZ28m7bzULQvx0Htf6ANeS3FscEJUwtWo4f5JcyWxz8/FWk9lX59GQBM18kGGk3YqxLi
tt/LjC4HuiePZ8WmeQJJSeS5EGmppw5h5jclfs6CEh8QteN8Gy/VMbemt3rFturCHC99AX/kL1f0
9RyVKbAormRUg+xATOJ+v6IAWi+z06i+2XYV+rPCUatwfti4VtP4fVElGKjpdF2C61xtqEDa4EZU
Dep4wKpAd8MMK/qEGMk/X9m2Qn+9VxRk3CXSBpiUmJZpUU7+WpLR/gS63GKbDS0Fh6BwrgqoAr3u
plakIltO2luxw+M2naMbkU7JK3TkmOXYfV8vd7vuqBjIVP6UgqC52WD5ZTR1L2/i16pU9E8zZUa2
bkLbCaElUurkbYOdHYUYUXr/qgD0l0hOtX3aKERX6eKzxOV4OuL9qMtCkqyaKvjbRH9dB79/ds5R
sBbqZR3V6Dbb/uVNMFfqPhmo1k0ZYZHpNLVbfIsbWzdcGIHdpzauSeJkKBmMKEPaZFt7YEIhviHO
m6+w4xGdJsAkypZER0mOUe5ZA2xO36xdQYftAoroIbZVVYjyjmjaubmrA8i1rggnTXIa/IRT14Ca
Hx5x1vrzc93Gd//x2SB2yNQ7DMq+giV5SrJzOWvWjYkZNeZ/DU7/birtLaYrsoolgaeBvuoH/s80
plEcNfeCwAvvlh1VC7Fr8icfrjBs+JYTInqM35gQGxhQeWnoFJULK8x6rkdfRwCJdZzswhMdJGfA
h4u5qLmPpD3stY7eObg2v43CcU7PJmr4btfd8msh0+IyB0sG+/90vSPzX56u/h/vHHsAWkZ6WM5F
Q/2PO5AvETme7KhUZw8WVjkzEWfzMRDu9NghHcVNVKjTy6EXD02/H3NPMg6wHCfzUHc7DBOg0Vof
1XKTdccufG/Ow3LVT68ZmRSZO0cRUZamTyF1A6yfu2ZzID7nB3Zecco5YzcqkywnTxxMqYoc5Tp+
+1riFm1+MFCwjKNlZ5HjJfy+bA8HRIv3c+QgW7CN5ZB2x2H2LGkfMz9Qa4YsbzJkZIEqJPtLQSlR
yf+Xt0ACUmOkStuofi0pZTPtmPnp1o3c3BkwaKVe9fTiKmjOs/UcSsdK2IUxRB7g1f3QueD5gnnJ
k0Nn2RGsYFJkNEeJ941JAoWXfgQlfoRnjSmTtaCE1E8jzFF4LNlNK71ktaeYu4rwj9QhcQuMErQZ
yo9ArmXwI6yewzt0BmgCNeO2RBF5WBOKJ3tqAARuR82W30dUoHi783RaPMzu1Jnj02MpMZEXp+uk
vGYiEFZYa8HcQjTYO7luC9+qAAwJhNNRa0fCx3DxYvOE8AN6VavbEpqLwRlURyUj5wZCkz0N5MDa
wuJynYXut8styas9b374ofE+cAFQcCEiL+t/euHxS4xvCIqUNdzOwdGrMx/HyumY1Sw4gpG47Eyf
mPzpNXflPOH6rFE77lrdWcW/1Y6fUq8B1vb8OD8plc2HBVM2D6npQr5vcjgK7vRglLY02NZLCX81
wEx9vRMpU1TTH3GDa71R2xEqOUPSUflAptNPAC3EUDloC4ZPs4aXgmRpvRN4w/I3uJWI3xWC4FM2
KTtzIfzHqStIXgxNWHdgPFiVm1ue+s7ViLdK/cIabR6SFdKzTd0xBZv8ljbEvu4aMKzIdyaQY+cJ
hj1fuIXCy3Bun9DDz90deyas/uUGAkJg3mMIyNek+qROku6J2xg7m/RAHhXGMQSbVgOusI72ojZY
62JpZ0M07nqnUpy+csiwq4Ijg0M+Bf4lEH3ymp0YqhSxio5msGgcfikktar15prYi/XflomvdSBv
TqnuWqZqvbM6w6q4CADSaHdsYIS7VJXddKS4PtDlCXfBp/ChvvMMkk9kOTG+Ou+qRsCFA+Gcr2DZ
Tyh5awejpBrjl/RmlRI9mKM3T3YjscpIYV6XFYuLhWaAn9BoQoFFbxA7sNd1WwNDXjw581cTcJ2f
4giSM88PcG8cRUDjPvoJEDyRRJi1TLCEXNxLDdNWBMcgioekxfQkQM82dU6UPSdrInM2HYqJkDPH
SBtyd1/Myp5ucVWF/a+91QV6KT4/Dq72jBE7RR7/3DgW464fPX5/UpAozHKzw4x66Uzy5fgjgULh
dOju5OuUvJ736FUabfkZj/yGzB1MfB/FjyTxjHBvCPv2TXuRMKAnEbZycOpbVov13cyYV35qh3cB
+0HYzxN3Ylvz03kY9gLIA+OC1o1472SXm42RoSDZBSxyHhivE5jMst5BpfO66Co3HMoS0m3pZGSv
Me9wMpQiOyB7+T16WR/iZ8x7V19V86kVvKZxS7xNCHNghcRO0x8pZSPdo8nE83hda7zTJAzxEikO
mcxsQo3Lc1tyB/sZadl1n1bj8gjn3MUJldjcugYusKfppENmQzYUAfvB2a9vc/iTRaPhyp+QRU0q
plsInw3uLgSKK1gXXlg31BdrFkIMnXB9g8P8GWzJ4Up4PTMsrDOPpzoFrmbu1AGxOVMxBbIwbk+2
NXPSqHZ66bQ3PCXkZEVnuVk/TM0ZKGSR+ElYvPJeeQbJczxYZdilmjtD+WzZfOZsn/WnpL8vm0dk
uDGf2aMJGJaWbs6ThpuR4wazWhZXrDvJWB8pPt24U21JOWjlce5ctffFG+k7P711sx8WttDwT0wn
lW0j93BqaxWYa44QeNrs6aW9huM9qS/Fe9XYROjpkovPWWcQGwxHni2nBODn5IWBzza8z3IXb6+X
5ShfR5kNBNrjPPwyHfX7obiSxR/K4Fb5vn2JgfxIgHqvZljCu169gwdKemYv7DT8gpd8j9cx+JO0
XCZ1l/yYm+uaFTtgtubVpa1pdts7yKBkYhYim5YRL63WIrLUniwXZvlEEQOvkiQMvtOyy8RuDBwY
9tHCUNsuvye74iNCDkBZmrhgQ+FReF9+VFf1Q/SeD7Zx7N5R96wKA2o/GB7s5Rfh++oze7DYc7EL
IPPHaUEW34XFFp6iZ/6OesDQAKUc9gHZhSwmsL+wvT2MxIpzJGk2Ul78j8huEu8N8YgooWLZjLjH
OtPk0aoF9QsOyVJxCiTscNxM8gf5gjMSKhooCCJ20IA6+LiJsElt82WUmRKcZBbBR5La4JyhSHE7
BgAUbnpTQrK+F16Zyx2bu4wnb0v35TPU0lhwoUcbNXoBwgBs43vU2Hlim4NNi53GnkalAt/yhciA
UnAVKkTGfqnXNTfGchvLV3CRLeW2DNbqZgCcNBzo/9p0NC3MnTmc/Ka6ahMPRS7fJrd+lhEctROY
1cROau3F1o1rj1ZlErxgPDa4ZUiPSnvF+moYqyYPEkzS4BwoR9E8VZ0PzVvLL1XVu4LyKKiZ3U9+
qpCgcylNxRkWFxbi+MO0zl3nJN8wmYiVk5l8ssNOHXfUFmNHwOL8B1Nftq3UqS9Ku27EZAdFoUvw
mMSIISaw2ItkzggnhUAtnZrSH6OjttzJ5VkmRhqqW+JBJS2n+wntMg7gO5aoSAFTu5qIjAJ/sH0u
nfToW1k6S3GM4QHOrpH7dUL4uAMFw0DDZ7wb1b4fTlPmEh+VRbvVO5rw3ZF0SQ6IXTN7vFvS4hvl
jZQeBnja8sQa95ivW9TwKlQuHER4azEJhwbHf8HMNGePBqaPPIi2tQhA6fGMAmZ/tVNzQKEAxFjr
LTKcKXWrye5gEC8O6xw5VJUdYpFQLluWHS3FdeCM92kn+hGict1WxOsxQ/cCv94bOFtGL7lN73uB
cB/YZMRIe+DW/OMRu+3UzUW3I5AJg5zEAV1rMq9WKJ5PENoN8oAAjrMH1IKmxHvuhMlO/kCaHXc0
qZ64jjcxXbFZU7JrPDUpiW58m9uzWjKHNQOdJBXAqG3SjgAYwxNXjlFbNrlduws7TBx3xnyH1LZl
Loj7e+PAC0bi43SpsxDOqbF77YrOMeVdqcHVYLq71ktm6kVrLOy+o4+xdozH0O4oB0v+IF7G4oyt
bBLGhYjfiK9AyAlg9wu9llvpd6ydcHDF+IB/roJu7jxeguSUVjwP7iV5nP+XujPbjRzJ0vSrFOae
Ce7LADMXztV3ueRabwhFSMl93/n08zGyursqC9U9BcxcNCBkRoTkLrrRaHbs/Bs7Gx/Ow9q9mM5S
cRNGj99HvhJTNSYYJHtZQ0hkiLbb17Wi8UwF6YjfyyXk9KF44Mhw0QaEApJNS4PjqjjZ6eqYxikc
39NpREGAW5kvM7JUFWHoyOmLJuNwflPfjMZeP6L3mqyuXdN85ERj40Myu+UrItRVOxcj6yirqMSm
JOyMaTcRkjTZ8HJMwYb828BgIUF9F1PvQNshcFB05zKoG3+AHzRu212HTDZz4tjTYFSlTorDsUTf
q3xWFD/t0K4H5rRd+KDYUvVCS4ETwzRijUzMkG/g76cJbiHtWozpdwXxAWzcJD+8qhO0t11UOiO5
oPtx9Kh0w9/ne/PM68WHLcKNsv3OKyKZaOSd9TwItHdtU39QlOdc9Lnq4gtRNQakKDmpCynvWAEU
mz+wPAuGLUeP2rl6a2MikXbygDGx5RgG5IvjIvjEqUmDx64wDx7k5kqjXHQ2WRTazWq7SjFywga2
vWNwRhJdPv1qePKdo7JGjSO4JIClFhxRG+RIpU7iCljAsTN8wzlubW2hckvJHQsopHzcJPJltG6F
u9GLzYAVlQmv/lqMFRrUnBl4s2k5JvfwJ9t8LwX0dyN2JaV7iaTXRX5QkLhtSeDFsVYpaAiLJKjs
vH0ZVxmqOLQPYl+GV+KQtefoTY6Zs8wJZ/xoMA1oSF9BbBjQ2TNrd0IhVgUFS/lE2tpVy7DdDz3s
iwd5+9K+68dqZPStFjZBuCuM1e2/E1ZlkzSm2Z5pOa1OaOwK8UeUXov8pqkYR1874yBVpKqyHDP3
IXq5BTM/qoIOrEZwZ8lXV296Eo1DXD82aJll19JtoWStwWLPV0jKHQNTtC2KeqgSef2pqa9CVAZG
rDpRrL3GpeILERVUTZ/yAeDOCL8aHgUsXttXvXnKNSbHayE+6uU5zqnIuJQFclPMY73IMBvHV1Lp
FvM+oPw8KwRhDsL7kF9H7Z1XmOOE3OZKPIwcPSvzeZF+5HTRWiHaLd2T2r2qBlNz/i7zftfyjpYy
kbWJl6y8aXCKXUezJS5+bN/mulN5IuIdkx3puVftStpT/dLUFNdABNjAn1MP6vaZiDDOUV7tU6GF
wCw2RrRx/4zjIuc9DqyPiuEUxbVAOVzGT2kcc6PeGXNFuUjisa9uQgEd+mmcj0t+qKJbweZsymxS
xZO54J9vy+m11C9Vr9u18RBLAWHD7Pe0wTHHVsJH7t2QXTUILfJ9apEx+lBBWw4wVWCmMH96au+n
cnKnxi1NmlGIVW1IharoN8tVkr7JMJkpcef8fUheI2ih3aVMjl2x56SfIrnPzxz8C0hRql9p53zc
8we0H/95Gw0L/H9AJDQdVoiO1QT2wOo/eH3pSj/Hk7TwEdeHmTKgvCj9+xg/t9Z5no65TGjyGfvU
QTqImrcBxxwvC5dThCLcw/Sr4dE2bInDlBqk0V6vXXm+Sm2whK+x+DCNn1tShH7kTLISLhY70ewA
iE4T05Yt06kSOEzsJNBxMuWgRD45d71y6tYAm2ZT88bEGfElFoNJ3HfSec2e4yK0U/VUGJdNv3/l
MIf0eVUgddtq6KbTU1Y/lKR+KJSFjqrcc4WSB78J462S/UlAhezEiJtL1xjJrSBRcXslL+Bbkezn
CFLpMvD7EHV2+0U5AM3sstIF3EB0edZ1b7tOzaUNsOAcq8DIJWeeQKg5MEZ7aC5RRH5UsH1GDs7J
pxARiybiVl/YxH9fOW9WjIB6GHLXjJ70aS/KR61GLBJwuQCCU+QZssMIC/o+J9GxcHNU4WzTG4Du
AMlxzdopzT8ZSoqYziGvmxKQdHv6NUpI/+NdJRreotLfGhKF5lfohldns0MZ7Em7yIqnJA53BYsb
zETTaUex16w+xd7cHDTLo4/Sil6fUM13UFT9UfZiTutEBoa2ddJ/Z1jy1GN8U9mJH7ZfiTy/8aMp
4PKl1Ctyt6/3bH5Kdx4AD/diuY2yCkNUQ4BHL41i6Fq+lotTU4AlrgQd7RJRd2BHYbipuetZ9CiB
ZY8mTdy42N9E2VYrWCuU6mDdNGQHiZjp2kPmQg4wQo5kfu+HIwGek+xzhlZGv+VUITspfvrWwYrc
xc5QRCF1rI6TfOgkP0PVIGkuUQ4WhhOrn46XSHsV0wdF3osG5jrbLRohFjYO/TNV8zTL545TFlux
34/+OR4Oc3eLQ8xWnY3DBz8s3VWbbRKXfsSyQiJYtya0h/XnocC2CoqvQtzrJW73XX05ix0NZeOQ
DT6ntnW4lLjhjzT5HAox1eT+HzThuKw+va/yZ6nYdA14fTR/KqvXXPr2HHf3lrgt+czVmxsD7gWt
47IdWfJbUX1GhJ1mZ3n2q+hbys+9fujzM88Mb48rAPEHWfoSDvuqPimCIzI4ZsD7V6ZbC8c4ZKM8
4OjFz/OEI66O85OluTX86Om7J3EizH5m2UuuBIv0xJ4dYZQz36LFn6ZbnN0l/TCxYkWD3aU/VOFl
G7jxJzOjm95xUbPn44q8JcajoiQQRB4p0w6yeBTay9xfajCt6MSvpTmpvGo9JcZrSpGjGAd1JK/k
mbwk7o1gPupSsD0RdBCtn6t0mXN0zfhj31Q6Z0rORnbTh7OQ3GrrYdWOynIt16sl+xiDTdW5MA+9
eYxFf2xRBB4L6NuoKwyYn++G6DOsGn2vxXyOmrsRPuiIXPC50uMHS6FF1xOKeEuG92K8a/2FX8TE
wZszNd91kVl5TEXU7IcG79vijA8c/6jJe10CM6dz5YxrgN5Qkp9BVkZ5z1WlLe37QAuPvXqNhSP3
TlZedesxTC5J6vbZuR4uTJZacjkmjdaRsrlfHyf1soieOtHtjL1+eTSys4nMaPHhXtfZnfEe5L0U
nxiqlcdkCsDXxvVaK1v/HV52Jxy6+SgIJ818Ciu6szz3+TmTvTq1dVQmRcJpPGiGoNWPNN7GxPDr
5pW0M+sxSn+GiHSyixhBnSA74zJKjzI+edo9E/dy7mYq/hT4Pqj2nN4H5ZXRaaqZym2fYMhfnIf5
pf0Qe78ghqr8NgefUUBAPSCSmO51fmMKCGqAdcI2I5FaDE5LRFNJ8xxyokcrOTfp/DyG9Z2jTYmc
LoOecljXfTIeGP2iBfq5cKLoZA9TqCL6VOgbZk8+IsiFraeArH8UC7vTXBOP9DEof/QyJdL51207
itrjnN1SDYkHUwHbsHMxv/NTpFMwUQTaMhreLm6kfcnLpVyuBp5V/YGvVtyrbWDonJ91Wxcv3ejz
vkoBCOKF69EyvFH12tbj13Abh/HG6GDl26R+q1yBswqRmXhfRY5W5XteoR5HtMnTW7sKFW74VZQn
caaRqO4h0FCCg9lQbzwk6UvdYB+Gd1upJU43H+TeiUTifOFvWdLzkrzwWKvSEQ/GUDzWm8+K2+Wf
avduUmc0BHfKF7wlMRtswsft2U/pXJ+l8YXT1Jqdo+pkFLexDranfHBm6Folto1OR3FfUNQ7xQfn
HojZ7AEg6xkSCuCvkULbHSWXus5Mt92tHnbddx3uxeyhrQOObhUND7qMw6Vn0rKfVEf5SivOCO0G
PwTBboWtdU8LO5QCoAaaKfozfQ+p3rOPjWCOGGobnjFRkW3t/ooT1AfIBogdSML0qL+MDzJneX2H
txQa4U3NagJuIs5JaLiMW4M6fNF+yN8FTyWYx7X7Xf09fCm/SD3h53PIb3uFUyqOOCSvRBjf7MBO
efko46BnawB+Cc3XHcZ5ADb5wPnEzeg+YNuVODGUMoLbEZ2yl9LOE2mN22rm99TNsssONtY0QZGI
45Cw234Lc5wNo3b4YOZn+8VhOiJ7GcMzlv5+v5mvz3wWutc2+yOPwHCTEb43R0J+C06cdMqwqnUi
IgM6xV/yvSwFhABnLW/gyVOQfeD6xk0ron3zXHKMTTy6J3ClCtjIdP3ZYdWgbNkmA0m8FJd8ODAs
Da2CkqxHOxMPFAmj4mi9u1Vk3TbcBOXtqK0hLvNu0bzDVERN3XkBzduxDvJJpP5At7t76SssMZwU
vLB1045ULb1ytv9brGz6WWRws+mc1F4vOEZmG63f0QiOaAT80CfWHuNQGQ+6/KtDoPuKFiQlK/8b
txF0hFtVWn6t8emQ5WJAC5i3o+3ASC3ZNqJLdow5Y4iO/g3SCIxCIJlubo1xGhp56CyTrUkul2j0
9BAzDw0ijtIWNxkIyrTpsEsoWEC8OE+3TocgO7EVr538reRQD7Higo3EgzuVOOjYDCavo/E+dg6F
Es8r/2K9DZ8ijbEtexx5p5PTQkPVoHiMoiS7jE3Iqk94GzAbNQMxu7TYaS1wZzsn5PCcg+rCZzla
/ACk/MVFAJeB51PFZUSe8L50rLcti5IH82JSkqiCbT4ujoZ9dMERk6sZofbbahtzSuc8z6msOBS9
xxylZ6Pw4boNqlHxQgUG1fZcEQxxRoKxpF4W+KKzikicJ6+2AUSY9NUjcqoc+SWO//o7E5bnXOQs
ldg6qGFvS7GbWTZoKjdGmU+gfr3mrr1bds40U5e6PINFEvBdBh26GTAjruOR4bEORHRzc1RoFyF2
F9nnhVr+nNbIknchD2hJpsWGEOZgCx/c6FhFCIh97Na5RsNRDHQcuIkubSieogwpNFoC0YYQaIm7
lHTidsOvQfoM7WqEzpA5EtUTaGHD4c3lK5sDme2H3/Mx8NwtPj6szXZIB/i1pVemJ29UfjWf2OAV
u70CL23rNDmML6sgX+0rENQ0ueseDKiqH+N6Wxip/KoZxbOTYZqvkPjxYNZekvvcfR7PSHNgMgKQ
EHIXBiFQCnAimIxELzkght5onCokT3275SpwC26ixPCJdgnzosRiYvsvTZrlq6bxP7/JZGAnHgwn
PjkaIeQLovGQTSeOE2Cymc4mYtfClbHNOWCQRPDrEapamwFivdJZwVOvW30orEa4z3G7ooUSEUkB
znJZKM2yK5U40os1dKoFhS7VOOwBKliaOHhEyV5J3Y4FHOANn7WhhKWq92PTA+3R9ENc7vXxxh7D
X7lpbEiTzeiS5ZDQKabypANKugnDUe11kJpWpcuGkZnPJmMA7ukIh/Wz/M20G5/kZ3G+meX2MFc3
OBCSYCcElUs7FRnCGOK/RHfd41kDVeRdjOXUxUGRgdXaButTx4DasvYapr5ebT+20RtoKJBjQYfv
16kS6kgU7VUVvM3u6luEZV25B8oC92fxolhRjFuqn2cdbfdwDYUANVI4c/K0wP2anQGAtdb4piAC
onI7FMmpE4+MkJ5SMrHN0dY8lRMiV1JP6bq1EGrArumYhnZLO/hjpeyhQ5mdeQsI0R2PdU+LCqFo
5U6qYw4u6CeyYQAhlRVM9PXkVK/7dQlkciI5KZZebVA9rYEE66FyaQbrCOFYtVL2XUoBk4B3VCr4
+NpMRpZH2rXMKGF0hq8/CqZhDCwqE+xG2XJANPnFpb1apAB6y4TzWUGrvt4J2ZueRw5Fb4LnaoIT
hQ+FpuI+KMJxemZp1rMjjxx3Eu9ZfM22DXHFJ4W+IPX584zX6XjDuCK3PH6MMkD9rlMP0xWpPzaZ
n0yIkWHluA3FTuJjIQQvtQbBot5I3xYZMq+/Wt72OqLL2YRkh55UYuxqctSUAKGKoAShgjzH1t94
KW9pcBsidJBOSgN+U4HysN5aJZBCm5GhKIEqD9NxNr3QcLlQJnmu+bOEEbGdTPTsHf7AXynTddIw
7AJvDSyc8QKcbA6HPIlcDa+r6C1DyZID/pEZWuSXKceOFVSRaeCIQM2LoyeuvD4M5t6SqLimHUGp
aXTOq4cw9MBPxO4qgpqKPwhfANsk4XUvpHcU9jspf7P6h0F5yrO7vNbMVsDS/G1KLlbvyc2eCbDo
shvn5ya9WNjy1PPLHzA7eqdU9+fRiym/0lNXeAnhmzimJXY12itIXOTk7EFCwSwXKfSMe55cmWVi
BLYzQr6oJrJHm89ZdBlePi4OR7Lh6u2BzzRv2C0DAUCOaliYsPPAOYMFmBDIa6X+TLebbH2nBHg0
0ZfSPyj0lw13nB/T5G5BoMnq51j7SI1bN92a+KtKsJkqzrLw2IqPVvjOxxiGK4sEvV6a6anol8U3
YywOe4X/ztvtVgWfXxlxW2g+yNzXI+8VaUC66tOqPKfrCxMC8SGAKs54cX3IJZdKmBkWpoDtUNlo
itArtk1pF4NEq8FSerNf0ymgol0OYn1Il0NifFjw/zjtakGd+33jrd3n0u/TfPDm5mJN8LMkmSYN
xDRAqxGHZbL84EOt4FkAQwzdEEi12//ofwCBGzTkYwfYUSKFL3GSEdqBMzVkL2yfRG4cOTyoHSkr
znoLg73AYj/ZPeZT2W64StN+6I8ojqXM3SAmGWNJrLF9iYwy/Bl6O9d2en6KhGtdX2rK7zbg1ofd
YdagFnhDeRJo0cEig0UgBcTvNvhSiYzc5u3WtHuRA9F05IdT+pQAGSHQ5ZHlAoSe0BVh8FggCpOd
66hNbMhA+Cdz8Xhnnlcuk2ee284jm6XkG2E/RcqTQ3g8ZDzk1RpTm6qMPygB63He+g1VOEQnzZUF
FzYTxdHEdpoeUasm8xMfOpV9lb7d0woWZdprS3QLwt+gzQ9M0ko4FA34SLr9XspLfdhb63ueH3IE
3nx26h/5BpBplqftKfhJZ2wEEc18/Ffraq8aVIgHZmbJyfLX/AZeY4WehMdo2gOGduO5GYPNdMh4
rGXfrK8i2bndnp5DA7k4fe6nZ5VmmlhekzYwl4e55viDbeuRdYv1jnlKwKpc0p3f1h9WnhWlzLBn
Lejx+Wz2xvKx4Y9rgC+mbvhjfGceFM2Z87mpvQCMMD/6dN+zW6rk5+YehAIGjkqyoQceOax+sLF4
a4agewPB4uIKTggUeDgxJpzrDpxwMS4TskPdo0d01o+x21aNfvTYzxuJ44DDg8k6xyNdZmeNMqQl
MdaF4QRyybDPdMhmO2nd+ZtNop8vPZaVOKQiyF+AFyBtBLF8GtOPabFV8VGg5ynSv3sw9EtcOpOw
2mSpZkKzU9UfAsIK7Rmdb05VGi6PMU16IkkwtKbzmcfXYvFA04XqIREfMknCVbi4tf2jjh2NEYzy
AXN9TuYmZKwo5DNtPQNEl0VMrV61jkF9JOzJqm0hxTb0rs+16APO4R1JAyUqfqSYpScN3lVPNbwW
cWlPw0Sd1OkPYvX7AnmiJrBZug3pB/A0vAW2XSgU7OSl5TX6JVG+DcxOdT9uTnhA0eOQpLMSeTNg
ghSgqaJtZARN92aY2WtTfFRi7AxWsKReU74NtAbF0yDcWs48+g2SQZ//ENSLmHpmeZ7jfRICzcKG
ILlsr1o+BpuIXtSXsP0AWZQ525bhxCmYxMTlXi1BT8esP6kQ14Gfl/yeySIR0RTaoDxztkN3hW6i
l86wOkrxs6JEx6tl8nBRlaD3ZEc4Ckq1NYPnFlWT8jYWFyDurGNhOcqWV2jBoAYY40TmrSaParhG
HGS6iGrfpEmNMQux0iYmvNIu5TcL8ydR7g1eQ81iOLXxhJOHPRAbsjFfavy90FoL8ls6fBRF7kQY
OiTPw4lAF9i0cHcB1NTpQRJe1P5J2Xgayg8y2OHdy1xDdBD1wzDi/vIQj85kfgg5m+YzVysZrdcU
lD0sYgD9UgxVA8Jdqj8I1anmyNhQxScW5MqRhlt2n+mQsrWurCRCR+IxDXU1L125o9euVs0tVJAZ
07EaCv5R9xOwok02gF8xbXpyLDiML7HlkLaFj81g988VpqyCDrQgt+eiBoMw39ZPQrWcaZ2dAq4O
aS7YvwK9p1Q3Cj0YeNVqBjk5uo/JG95EXmeca7yPTQBX0gzXkPIVkDGL4RKBx8eG9Ijls62gbccJ
AOO3aTc+1wwuntPo9KqdDH6SEbKxDXgm4hGr536W0zaipzMvKS7B3BOTeG14C6b0rOItWtCxxbJl
Z/L/NKZ7JL9VLPRNJdkKSSCJ2HLi3B5/HAcNR5dbnGq2OXIxqW/MfgpCildFxk437rwsuY9VuVsH
cxfI8OqGDjQYc2I+8GjNAI6BTJ0wr28CHAs54QxS0vcq3FiLjxi+uYNlOgPhxciByPUE65w6jGJM
6DKI61leVoGzV0VO8GrZ+KhBCZNsHSfovFk4iJu7EIu8mVmGLfBuld5mcH2LY0oH3trNoPAfM62a
cI4Bh8rdk8UJlIdl+zcr5ANkqx+ZoZ2D3+OqsavpAuJ9HELOmcMt2QRD4XLdxQCf2fiVifcYvdRj
pdW7ippbt16tAUQaYsyEchKaI5hgBA5RJ+xINLmG5XPMHpfuq7cwfWkTupOQGloe4QE9Oh0Igf/P
DZQsP1lOcnbV5UsDfRmawnLXgJU+Ch7l1sKPF6umuSBW6nVUX5fmVa8OcvkwQj4SyL62XjGUUK37
alwy86tWLiAztba13IXmvkj3WfBTOKBiekOmvTMYNaX65BHBUcBVpnvDk9FdJ+VeURmOySfBJKXM
lF8i6J+EmIQ9Grl1J5V3DRKQrn3EjGIHIbGG0RZ/ygxFI916+dSnn2auY+T3Ka2v5foaTZ9h49Ws
QLPXUSrLBaiteKvHe0H9t42Wwnsb8jaymsVZdz6V6mUWvrhgHPdiRYdMiRKpO63hx6pBReg+Uxhp
y6uQvuS5q2j0ryQKEJQnOrsBh6fOBBun8z3RbzFPlvS1OcVWc3RgpXIXKFlx/AlDfgsZk4fTIt+X
4RMbQg5F0HbxaPmqy09hvnXKR4L5RqTci2xv/QSOK/Bh46+8QotFcDEqY0gJWffdFK/Feq8l+JXL
l7Ce4uJ56OLdBPDdwhKWL4bpDQlYd7CYl3Z6NaIUO7uFJwZvmmDeyrfkE+GbiukH4gUNoqYqvFog
smZ8JwzeUdoDY6vKYFM3kWUrBoVIXGjTc3PX1K+m/GYWysptmD8xjNg+CXAvrgW7ZmTRnW4mFbi5
4ve4zdqPnsZkpfwMeX+jugz9oZZvRGmjcQE0ukIA7bWHiNEz1Y95vDGAGC07TM1+uUVNEK5fcnMw
O5zjQr+cP2b0k4rxJGbjLqOyfC2VW65fev3Viq+SyNOMG2z2iu5OyA84vNX9aVm9lkoXnctunLYf
TsU735yzA6eEGppCnd9D7RXCqKTdKoPpv94anmLot+YWSzl/CTTZOQelPCbaV9FvaCcOfyGklTSB
rI3ZyXcp1iDznGymm5peq/YAoF30t6a5LfNh7F9BtfT6JqLaWe49DAPm9MhLpDKnYvSW+SQPX2Xy
FYXbBnGv9A+0nzudzn4Pfaj/iPgloUo3iArcSL/5BGX/lcUXM/bzEVu1ewwbXORIWOZwq0+NeE+N
l7H7kM2PQrgLMCYGTp7cXgaZcOFY5HgLX7H+ZITL+lMRSpuxKbWL1LJ29a8qy1dPV7YqN+dw7o34
ZU2MH20pFZv3SYGrmr0l7Wu75Y2zf06QsFtavYD2krc9B/Upz75iGCwLtN5Qi8mgfVWY/yFmDsSe
t3CuG3YrlmcJxs8U5bvYNeZ7oinowm+/xiX+3i58m1cay/GaEYQElZ0Joren7anjGwZ976K4Q4CZ
YK1sL95+fKBYGA/be0z9JS0fGWxuu5xfe0hCCYVp8aOgfcvlR3DG6J6SqbZbjNv2Wm437Jps/sI2
exsBi5cU1sfQBEt9F/WfTEbdojH/HZm7rrfHjBrWbWGYcUaGnVgGYYvjmJ9u3StvLk/D4sQshMVG
GKiM49zu22kfLV+rfOQHwu2I52HblPQeog4wdt5EiALwdmP2G5TUZ2W64fQf1YGx+PXoYB1tKi9Y
LtHiOi7QnRbKZ5tfSm6eye4V0QzfKLTmZRpe8upRGs/oa9kbo8kzU49p2RIGQ71M0b56JnEKJkq0
o55cs/ja9DDyp8Ms7AdYKsmxng+LemyXh0QCKHgao8dGug/JHpbc8pArv0vSSW6Pcnc00gfBOKUM
Ayj/fOJLAi+CD/QqGNqJNx+WzZmHRF/kKxtRpJDecafhyhi6WfAyHVKVTW9ZBepaXjP5APtALX9O
7dHaSiUa3AawyJ63z3iOhYn6hcqLHuJhqLdfCkmGIW/Sq8AlDx7fggUjAG12DzIzX5Mv2ngrJkw2
wRz2zbJnA+XbDQfoTbF7jNYTX2n2Ik8vhuGWy6HsPgrMCbm+tXfMclP5FCovcBnxerkQ/1to9N+2
hnhe74Hk4ZtA+4Ajwo8xqJrwxa8ppwBfQjBisdq3VInRwRj3fCsqyDPWzupywoKdu7Nt/mHsDe0x
Vb7gzESb++oBzkoVvbXVlSnHhxxibyGQuDzxjEVYGE2nfDhb4e/sIDUrp/X7i9GKdhgSaxks1SFP
XqLmqS7/i0DNzQrj71SBBk5f+FSIElJNVTT/nE9rmY2IQN7IH6e2gdKwFOzc5MYcieg7kZtVPsw9
7jng8zRJp2E4tnX+Uk9Le5PE2FeyETfpvCrOQiq8JEsdgZkKCUew+vdfss7/nJ/0D44aBnJ2gEw8
WxSMvGTtT/JNoyWxpCs04VavKDwp6CYBgiVs8WREmL4+5nhm7EqpxXFUSgmVSObiYebQWMTYWIhC
S0OlhJGTt+V/ld8q/1mFi1eeyhVhHGHohoz2nnH+G3VlkS9G1veFchvR+h4XbRWPayN9zdgXIAbp
OcAaJL9BCoYBmsZG6XSl2t5Ec3joeMuzRsQf+hJRPOabs1c0he8jHbtRszREU+XoollD11vFGrTW
ireUzPkPo5mf8/+MvquHP9SSf2sb8Q9TgWxMBX90RcMLR8T94k+yXQm35IisRY1VNBR/hBOF19RU
vjoueB/rw4xlMeTZFEvAH1qh0gGVi+rS5bAPy82yPGoj7jy+VZRO/XBAXEesQQt5TVgEMuSX1Hj8
16aDhS2EqKiY92BwQPban/0N+k4h4w3LSdxmsdmPV1GEwS20EHaNzDN6ehA92txTiO2tn05ReA5z
5TYvze+9Hqo/TVho9OD2WGuH3q8r+3/t2eN/V5fP4rv7s2UPt+xnVRNJGsX9//5vZezDlPnnxj67
z+y7/Qt+2Z8lRgnfZZ/0y/7rf/0Pk1f9m6mPof+GK4+scFxC1v4fjj7bv5u69R92P//u6CP+RtSz
jIMcHnIaVjuiilvlXx19xN/wrrRw7LRw/MfvRyP/8V9w9NH/XmSrEjSInQ8OiTzrWPFJfzbNUfu6
ELG4UR617BSu59Z4FrVjUv6+zk+jQWsZQUfv4UcKLntooCYvt4nAFO2p655Jup4eSF/hLELTC6A+
6UrqEZxVSQtAWXvolx908RPOq6SX70T5qa+f8uG5qM+q+i0iGkzFD4toJ0sedjZ4HQmTJg0TLO67
+trOz5Ceo+6m0VugO0nABr1cRAYCdnaugOQRSdZiCADnOUACMUIJW1YJL0ps/lD//0tz/5/O2f+2
M1sSmQv/fGoH3xAw/jq1/8L0/sv5p1OVn/m//Vv3t/P913v9MeEN5TcTvyEJF5PNp+qXCeIfJlZ8
B0sQIq4Ngq5VS/5bDytN/s3S8CkyzC0Y5ddz8tcJL2jKbxLf401FSYXHi+HZvzDhle1T/k15gDMU
G4y1WVDiA0sg2Z933D6ydCHso+xgCqcVwwjKZ/DvtomBDZtbV9KNGDJUXVi/o/tAHm2qieJkkXg2
oi1LXljAjNFpzFPO2UcqFbjukwTd+7TUDS6KBHHDACmCZk0PobUCWgwTPH8BiVba5QgcyCRw8Xuk
BQQKHKGIwqGK9ONVDuQWDY8wSoieQ5J7ElOkJ6lhrxjyklzPMWUQE8xdiG9Eo01HijKod3DA55Cr
jVerrGhgbuAhcS92wraIZTTPV2PKBRQXOqVad1iE+T1j96oxLhTk8SCwfSO+tvaqiRi0ilGCqRYl
qlLAHovag9EjnyZ8AVEtjbVmCkNo+VZuW9Z4MQkpP44YlovjgBQe7dSCcXGZT+RlRgrd5WkEkRIf
uxpXdHEm3z1v10BuWmg1S4jGRfb4ZKUTjvUVAyMERVEJg6a4VWsXuy361CmdIYao2kEzp5mmCuRm
XMhJcJysc1X2qBgboN66/Ija7iTpFahVeSkboLywGRE9kiY/ydL7JEQbswR0V98i3QSBK+iGYrBx
83ETq7iYEgdZM8oiPjyqExG+f1XLn6yNmi821FtjlBEuGok/LIvQOKz13oQRkdfgFGHlWeE9LeJg
cOdOQYex5OBo7bmKyUxVMgizGryPlcPPMiKZFlS6gJM13dW4QFZ7JOANsXZso50ByF/taD4NPSck
GFcDl1LXL2naB0W4+qUmvclkVuzaRPyZKK9V0sLHcNW8g42XVMIfHyk2un0V53aSK8jMZxAko0TG
nHJEV+jNZ/DiVtq5M+EVuPLnaetOq+B2nfiewQwR9XUv9iMoleCPMK8ICvKrkIPm0nePGsJ1dron
EzKv0DgLctWSVhSaGSl/xeWQVmmrQ1jJRagWIJGAnlHNa8Uad20FO/KuzmFQmfohnFHHCBF4mA6A
agQaStoS8FBb3zgpX2gmA4Osb9bMPULrAl6vJssuK8yLYoJeatNZi4xbaTUJLG0UoG2lwQ8Dd0bt
OTX9pRkmlCiPoxYRA5rlP3MJGD8PL0ou+JmFvUMRBR1A27B23mD0R4ET8FoIvmGUxJekjqW7Vvee
4ara4/qQbYCdMnMwcvNc8qSRsasgfAwR1DAOjnr61JTRsRuAuKsJHyb2W28pK0hyAoSbZJV+9NxW
o+2e8deC7L2es2JF0BoiesbcFrnttMNIGDo1DiTiAHVNbWX4gOsGZhwokYNOgB1I3hUkj/SrrMEG
1vSTqFT6FD1STg1vVTudb3zGzmlk6EFksboZ/mh4dvItObQxEzopFrrLhJoe8iUbKRFABy1jnatN
Y92tW3kr1KOvWevvXTPZ/18qyP+7jfaf1Znbnv7vhSaek3/d453P/vPv/uL+KtVuw3e7PH53/4e8
M+uNG9m29F85uO80yAgySD7cBlo5p5QaU7LlF0Ij53nmr++PclUfS66yuhpooC/uQx2US8fKTCYZ
EXvvtb7VJs2fW8r8//w//eEfB77jWLz853885W3WzL/ND/Ps3d5oAKv7+32Wh7UJ6+Bfu+w5fMj+
dfH0wv8eXyr+c16Nv/yiPzZZ8YUi1xHUZYbhcmqDCfLHJmt8AYhjEwEOrMiZz5z/+1ipWV/YPimK
+RnYaIipbI1/7rL2F5OaA3bXfBQUHDz/ySZrvEdUOZSxtiNIyprBWnMZ8wHgFCfeSD+U2ZlAIoIk
G+EP+TFkbhKAATG+xncdPEoNUUfy7aeL9xcln3xf/f/60hydf65arVbXVC6iGnwwJkuvIg2U1iN2
J2dE7usR8tBkW1KT2Hklo75sMZbfHakRVIUYtbKWgZ/i7ch2XPOVTxtw1BA0mOXWMaZ5QSPCZVqw
xZ+0XbFOkN+MmnFa65I5e4yQeuvPmiQ8plMQrqnyTgdEOnYiDg3+uCC8/P2H/VDf/vFh5zvBot1B
6PKHD9vatZewNyO/xAhMHttC6O3KpkdcBt9sRoYsRT0ybQ9Za2Sundo8VKGz15hPjO0+bxF5h6w0
LdL88rMuzF/eApbUhWFSp2C+ev89dGlQJzIr8IMyRsrp/mn01OvomcxOrmmysDu1nAztRMX3Dm35
Ty7MX726yb2uHGnpihLq/aunYUSNHZY13mwgF8F1NOJXhOaSjldCIi812V/AqChs1UmpffbqH46Y
b7e/qZuEXEhYbdZcvv18D6ZhnE9FW9XLHJVhEXbM8MONqu2jjUQzhb0SIPIPVcB+yNBAq3YtMX6Z
PyzjtlmZ5Iv8/mp8KPLebpMZjcyXICCF/QKd7JME/J3PbaJbmoFjUTNPuosiQFtpNTBgGtE/SOKg
S7x7ZgfJILBKhseeRLcNhsAGij+N4WU/qZewRKpsD4Bw3HjtFe1zYmIltwqPc22mbwcrv2DgjJC3
pjfpp+OtHfCnYAQxVJW7LBIPceXv9GnYGaj+fIw1JUe6Vrc2ZctssRzFS5/Qe/S18TXBvDNLEuIJ
VafK64kREqCJvEfbNdp3dtHcB5MCYdNx//h2e26x6iyHmB23Ge612vQXgiFUnTDNilznMRkr9AIT
Teyua4eTqe72oSZwxg7TJ4g+4z2Y7McFn5OXKVxmGKL6cPslflF4AgYmodoPHqLxvnnUqoMMV4GN
AvzWCo5l6FBzPPlHYT8Z9a3pXIU3GmPj33/zpuBO+zdF7I83MjcLJOWWgqH6/k6syyh3OgP7fI5H
Ky5Mi3O7/sS6hmANlGTrk/mTjO2man3YEYX3RATgtzRv0Pt/FdX4PFTGg5YMN6Ed7m0tPAvQ3qjw
aehJ50nqkVD12atqbSHGnVVSXfqShHH9rG/901al13JS26Qrzu3KoR/fHNk7T0jQxWbQmd0iBHPh
VMa9JvvvxHNem47Y//7zz1vtL59fCcpRg3YwYQMfViECHEajsiRK7NKm4+dumbBD/+XghxWT9WNt
9OOma0MKJWdRVxdUUCvD5xBe1T8aaH/bi/zQTv3xVdgzj5sQGkfp4sM9IaZItsS0wzNwgc5lE07I
9rEj9DBtknPDbrDxNu0h1uv7oWkv9c7ZaCkzh3TcTT4lR0Ug3ckEnSaBm3MSkdXVlOOcokIkBQJw
1Iq/v3Rvidwfbx3H0ummg48GuPrh0pHMp4wo4dZpFIMoPYDb1bnniTCBNViYMUlwls6NmdqPne7c
EO69SLX8xik1DbjVWC1c1Ou1w3jWlaDnhWnP2ocRQQ11Hy3rhQ5mn2MoOhjoXOGkbpXDbtT448El
/FBQRXeZPOXotCEfddOwVDgBSKk5GS4Xj2bdrUl9Olep8z0RrFm1Vn/XOfeG5gQlJLxPRvfB60Ge
MBbXdUSdWelfDnWyqUOQBiWrDAAwexWk47Iizu4kzhlvo8o5aimJqtknAGNutl/uRPp40NlMVzfg
NIoPYNQiKDpqI/hrJbIFDPPgGZCsD215MvgsoUnmU9dJDvxjeKWyO6Ii2SdTFC6haeQnh9LFMNG3
BvHOPZGYFfrX+BYi4g0gXrD1JgInThxUXrihZLnPZ/ZIHX4PXOJ0GgQZtoHXUoygD/tNOEugEHyo
LtsaVXU+Weqe09Hz0Ax3DcLPwpdfA9Ecu41tJpsgxSEJb0WCDMx5idhCzzZsmt77hhf9qBUUMuTG
HBSSu4HzXEMeMBFS7HK2nZzWk33RK8QNPPEHz3HIde5PU6O4jM34trGrr3JO0Av1i/Q66vRrM5d3
mXEe2yrAvGriNzWtC6+GDORr13kFeIFtIxiTa6PuX7XiUqGl9zL5YhK+diJL/9Z3rftmxLDbGVvb
HS7qyD2PPf++3KWxvEzN4cyPtOX8T5GZDx2fNkyZ9SDEbjP1ySNv/cV3bigYjkSCkHr1yzZg+hMF
r0OLxmzxAU6UjW7gX+Yh4JAKWLGS3c3o3jiD+Wxp9bFU49dII2B5qvN9EYDBQ3KqyimEm5VS29b1
nsP9WeBXJMwAIqJHJZsMe0YFumqKy/se2m7sQdUpvVttKI5NPt7pnYG77NpqiaIkYu0+St3HxHTP
5kg1pdnXcc+g2LQQjtcIzMwRMNaYNmwKhX7uBckFCcvborHRdpM3DO2puuLGoxmgLdrM+tqbVv3J
lvXBr886Sf3BjesouJ72rzm7HiE9epmXzZIuHtm05HEUeHZqtH6liS2ipVWQmNH3zouCZTCfscpn
s/T3LiYFwN8CxUhjeAdT+Bd2v3Q1cfCHbMPz8M1JUKEIbzZidqd2gJJ8tJ+6tn81e549J0wuEtf+
7IT+ywb09mksKirbYBlV889/GqJJTQ6UegDERnoJKZSvKB/xCoUsOky7wzWWRCvaO6h+HHz8XigZ
xvb0APvl75fzX8oi3gczJce1dW5EBgfv34eOYSH3FN6ZCi1ams1ZzRzQkBoW3VNV4YXBkOkhOvj9
q9Kb/bD/8rJzV1coCkuTYvD9y2ZR2DemY2InaopL3erOez5d53w3I2vVO+6yKr1dqam10sB/VPds
5Qjwi6My9OdU+5ZlzmcTwV+O5rwh5qycyhWHgl/mHRaR9Ebu2ig+o7OZtkEHTSCyDawKs9ZeOOHe
8BVIggqXer3ELBdC1coX2llSF5/ssL+eEslsdiX1O/MX26Aj/v7iRITLO13Dd1L66NkN3JsQBrV0
YxlwOKNy3xdkKGfMPrCIkcGICkrdVCXO8cK/cbEVp9mx1YpPFi31F18ZK5YCVE8PXzKGfP+uYq+e
KvSE+PcIvKLXjGnCtaEhmsNVWuMylQ64nqBfFy52usFxXsc51osManZPszxRHk59CYE0d+F/Oa8d
2cKpzkxG9x0CDTM8qF1Hd9IInpOU36SDCSnxlXUGJjctd84b+r+42nxYGniMlsHgIQa3HtWov5Ar
QQi5IMeRNnF6mIgPd+IM8X+1nTtpmRiX5uC8WKa49ewJoV4+ypO4WunuTOBKixo1hUUUAjYt2Vmv
lqC1Ln06yi6UNbgCluO7/ARqFOaiOhgv3aRkuGQRV5pou6QR5//48YBaLBTLA08nw40PT6VMJaeS
xoC5FJqLtEh3rY7ZBIPgLK/cCQk0AwGClOQEO5sEeERlABaJzaue9hyt2d0n72cuTN+d+RSTRcbP
aBKkLX6RTlghuomRtFlUIzPgWq4Fp5Bh5gNiChtWOotrqCF3OcuibWIfnXpkUgG8KfpeN9+M8lT6
z5+8o/kK/PqOKKQMG1yv0j9eoSAZB2VU03KwbwPvlm4rNAszBPIAjeNATDcW2tMKUAlGqrMsu/7k
5X99RoHqKrr8Ot0sw7A+Bk8YSZZw8zsTCaDaiVN1uwEtuEGVfRJ7BQ55vUdppr7Fg36phvHWQzRm
gaNS03BNQutVWPP4gk0c/GDNYrS/EOW4SRLMvbg1Rj28zyzigTN904d07c0Rrx1q2xDGl4E/o0Od
CaKrxvkSxf1Jhsulrd0zD0lvHGImBx1ZddVFk9i3Zdru6BtfjUSRak16VWYJ4bfo/i0t3JbNBSe2
qFDPuldfqIaXRgvlZwPkVv9bqRu3IYfHTGbfxyg6nfpvvhFcy8FjmETWqTMu0bHfWWKl4PL3mn6I
oY6U5XHo7WPZ289NUzwUbUJNezLp5UXloYvH1tPl8TrHs8lMEIWeg620AzrPIda76uP4pmTNB76K
tyYc8IjXjDQ0/avW5kBTy32QIEv3sHPMIcUix45RNCYcWAUvTBh3vR/0aGAQZ0aggb2xgOCtceRV
gNkD7FvAeduLqUNDWLfXOZAXa3igGb6vjGKRXpojEnv/U0j8r32W+WZBx8PNarDdqQ9nfEUUVM+l
A4YnGQtWOpZYujlMsfBDCdBYVUHmi49Oez7fkt8VvjqsQL0zkEAclIvWAgWoNwpmlJ3OE6CRSgYy
aYmtzG1vhryjRNaWY17fGSWXqsA3e/Q6h/jzfLpwNOBZmrW17QrR+VYa9bEdveUwGV+dGGlo1Iqb
ODYunay5bLiWmPCZnLTCRMsWIkPkDwDwV7RhznN34LTloD3NG9jjReLuSxN8mubsHPIUTxLPvak7
vinpQX8JExir4/CNZuuyqvpTaVBJJfR6WyM5s4Q8pEjgDZK3STpmOh9ue3M8CX13H8fhdtLEBjt/
7CuQVQysHCM9Lzt6xI377NTgyz0MNmPVPdqJzdKMESg/oupftGPTrQpr0JGtx99DUe804BVptSqT
+CzOoLzlxAXa9IBHLd5U2ngswgpiEI6n0Er9JZsWUBcHmlgUUqaWB3JSXlp3Nx9Egp62lMS85wUY
lUFT3WguRaSv9m48XIvYXpZusvXVxF7GcXtkoyBGaDV1Joyj4TRU6iQL3Uu7jRG2G5RHIfTjKsa2
Z0v+pALzO4KlbezbNCXr8Y51b9Xm7jI0gBF1fORWvz1nGr4tNPu+i5BG6dkcGjceRhte3aBrZ6ot
zizpI6NjKyOZHKhVnC9Voa1EU2xDrJlh5N3LAbsqiVEvkVMdvMw9VjYYY/xQkdN+C0Lz29tq+f9A
J/FfaXwjaO79/fiG4VtWN3n2r//Z0El4N66Z/+KfIiDlIvaxJDccSQ0/4rv+TPbiRxZfN9oGDshv
CV3/Ih27Cf7zPwz1xeZ8YLvUkPaP8K4/5zXzjwwhZ5EFEXz8XPyTec2HoYnpIpScX9t0GEkYSplz
P/OnKsVrS9wlKpRHs3x0g2IbTed5haSmjTC4ZToeI9quyx72ddTReWqbfJtbRMjhgB6OvV5vU03s
KjpoNlrZLNxnch/Bp/LztSxfhAdsdaoXQXFOUjKYLh9ut6Ft8mA8N+BhImVr3WhrGOrOb+CaYtLl
3Fl90pN9yyb790ni18/4oSlPECEFEk2Ao16uLXU9VG16IjlLjhzPaF3R8LMCVPQmPkrERVWHGTLp
qXkTj5Zmf5btaH2jy7aAbodTCTSjuRZ68UC2502pryIKctwl2XPSdaddLq4L06G4Z3lPySPBr248
ERIAvaIZqxtVqK9Cd3voIUmCAQ9nSjT5q7YlHTpwB3Tq1ms+VU9dYS5/ujkvf3zcd4rI+fT+y1Vw
yCrhTmQJeZso/fRNFxgMA9NPwMZhOxvQVJikRNQsvK3/aOeP5KSdVNVZBl329y8s3xdef1z+f7/w
x/ZnHzaWVxuBhKm3zaDx7GN3lTGN1qOQVsaWcOx62+HzGdZJvPLd8zw8NPo5KB0ruk6BPWAbBDeC
6rF8Urte282U5GlaF/I7+dNgOhlWYNj13Y0AFh4UnxSy74uiP979nM2HogbJ0Md3H42iLmj1iGPU
lus6igHAIMu13K1S/Y8S9f/BKvq3o/L/H6fgkur275dRJIV+yuD7+uXl9d0iOv+1/72Iii9Sono0
6aWR9PezmFLxI6pJkx6b+V5ahsoSDTBrKBNSw2IGwnP/x9BbfUEbPHdlUEBC09RZ9v6UAfzxKP1I
rfxrsbH9fuaIvljQrhIUC/TK57f3sVQpopyjqZdc1ZN/1TrpTTSFVz6Ik9QEiqAn92WcbFOEZ01n
b1zYNrDl/RHjcFAglC5GSEouyCU7GAlp2QvWotKqgLzE1vcqckGFOMEVbAVrPuvgga/RQ/qCaIrI
P4kSEBUdj4BRgm4qTQ+gSpgAkbCzRRxHW+ixRvfVrei4N0nI/DF6CQvo9sAYo65fa2I8FZhTK0ai
g8xvrXQm1QWxQVMwWDrIl8rOvtGn7DaySaKI4BHZIF4Q0iwDDiRKnNUaueHb0LsXYb0OM+M1nNrr
sLzxpjI6maxhq3EyfbtB/ts/Jyycf/+cLMgiq5v0of4L0bExr7k/nhX0mPP5gCBYU6ckeYsL/XHe
mH9iSUp7tP30G3RFz/qP44Zm6F9MDhVzhCg6dDoA1C9/6kP4GeHzjC2wVJCAxQTjnzwriJnf7UOO
UjwotANZM3VWV/3jOMTwLNWHMfwuZgtPNvS3Gl+6oNgVWbRrtbPKu6g7CE5WctDK9moaQYP4hL3U
D35ub51XByrpACPa9MYN/e+NR0comFERWj2HIr8mbLq1A0GsewA7gr9Lnx4mOP7TREHVD0zdHwei
5/uXMqwWacxco8mWFYWJOaCRm0npD7kgSc251Ctrb/qHiR5AVKFag9Jtm08qx92lP2t2SDfaOg+g
2VRptPRoo0b48FHYnbTnvT3A6z7tVHla7WQTviLo34c+q0BM/2wsto4bb2vORTXgGF+/AtUo4XBd
uuGtnt3ZUFQS/WsSX8RbTOGA5J/0ezebbm1IVCpwT3vg03Z9dEk+74j9CAYL7WRCNdBf+A7UMq0j
3AlOC+5WYV+Pffk9cqATFvmhBRiHj5/IqBr8iaYeyvFAmplpazszD8i92tS5sy1LML1TtZoigNYP
1kZT+lVnCnJJpnWKFw09yYkkisfpv+rtt8IZwQAWh97Hg1qDZJP3NVjtpqDnDOV2Kuf8th28oBAu
mYXIoaho+IGuGQskitBfvMw8Kfl3MA1hc8hLCAwkvbuoU1M86ll5p9xik2gJDQW06on66jXoEGbS
Yt3QVtDIDOywCoJqqa3z2BpuiiZeCb+6TQOs6qXEYhUBjRv2ddhcZFjqCEl+6CN5M2XhuR2796Ya
cXE/eMkjVSrAVhcTnXiqYxWdFGN5WUQXKvLO4V1VEBVt7NepNS5CfKL1THTCVbpQQfi1KIZdOLwK
AEgUiBGOKK+On6OhWdsBjeQZ1A0DZ2rqVZ2m6zxxAHUxm6YCpX8SuO7Ojpn44mhO+1WLhLcmQduo
54Qu3jQRMi1ncX09xg9d9lpiENMaUv8kqeZEuxYGiC2QW8xRaVfFTbgxshV6yxs9Kddjt25JYwmC
/mq0oTLld11sYbIOjoxjuV3sbJda3eFON/F/+yvj0h+jC2LVOjO9R2P8qDv1YWvW6dGeWQEY+W9S
oXEyM/UHW7TViW/MM9XZRN5bT3UgI8g8lJybFqhDnMXMj0figkIaiKrFYRfyX8hr9fGAN9tE5kcy
xVf/fIs4Euqap/93fpSfxYT/479SzToLTv5+Ezk8tLPosK3fnbTmv/Nj91DyC/1OXVEfKPT2qLf+
VBda6gvHXzYIw2YbIHGMc/JPuwfnLI5TcLZtibWFv/Xn7iHYPcSsvBfo/9EUoEr8ByetN/3Uv4sY
RwhCYC2DA6CrmOGwyb0vV/O+lGRWsrgafXkXNv0lishrUwJ/GGrCICbm+mNJ+EVWuLQhw3JHm/1K
lWWyySvOLUKLXl21Ua2E2CYebachfszA+AuWvvEm8DtAXfWswxFfOBe+92CM5dZPh4Nqwv1Yceix
/YXjpNdFTaeqGIS+aOPgIQpQ3SsCcuOSjSbpvBiIXgJcioz3tjHjdRFQN9RqS+KuWskSMl0rJkL7
ZHmS994nFYucL8LHi8RpmC+SLZbT7Yc5TqLl1hAFgGmG9VgZ6sTTgGDMDd2s7C9ApxAeGB1zYHat
1eI0Q7BjqHNjigm86EHStxGW3fAwMiQ5txzvoGfgdM1i26flTTgNaqmygt0hpLsZD8B1QVImnrcP
Q46jnp2dAZTZtNB9sSLARQ6POWiMn27av6plKQXefUKTb54TPPMTiaGEm+H9beBZIZMjM4E46Dlf
Q7c+JwJ9oYdqmSh6hXq8TJA2ysZ7lFmzKYL0ph+ePnkL78/8juAt4JyaB5wg5lEafrjIGa88BL5N
dEkwXAZ0BWsiHKxCPbyIvIbV7Wwl4CHG5ivB6vn7F387I/38Dc8vzkhkHiERuOt8VOhkRskASzrF
MvLUOpgMom4O+vRdJIpGDPkb421Kvz3IyqVLfovvV4uJcU6lV+uarNc0OKYNlA8aGsIWa5qiJ3ZR
rK3+2kZYlDPlb42cRIbphFQlqOB5Hnyizvpl1P/2ARyWCh5m6qWPVhx/VFGt1z7k6fqJzOPsJB77
cxS0gHY7ojRi3P+WQDNcTdh4AfbVT2AkmVJzGoBsXTMwFwpyrjfgPgZ2kvt7/ym3nDsdrI/W79t6
usxtHuzI6JEaeUgwxE04WHcliSe//y6M+Yt+913YQlF+4pLF28r5+sOSlHlWEY5Ji9Qjg9Voa7eI
ueA/wG3wjYcR7pXW6g+t7b/WyvxRCP2tsuxNxPf+tSXlJqN9tFq08D6K3AR6EcPooBa7SUyQjy7v
A3SmuSyIvcqStZvu/GR9Zgf9psExAdhA6xa///jU2L98fgzMvAXcXZS/9CvfP4tToA0mKxqrSWjM
sYzZK4v0ir3iCaFobov7OpX3WttB6+nVpVvSPmHWWSxaDbWQO8ql60F8SDtSaVBzEWtdcgzVzrRy
WLcWx+6KWTF4+GpVTRmLtXqapAcGuokefcODtVGB/9BCfmtDQqc5wcYGShK4QAuziju6R+grk/jU
qMt1P3yn509I/SEV82+GmmC6EeYjhwxzAQclTdprn/JhzBlnG0R4dS7OFGISqhY+a2feN/ZB80kB
SQGE98DgO1AEMNrSXKA9MreUMlu9Nh9ZOYPpnCDHg1YY9/WMpLGKi9xtrsPOfdId86vTqKfIDY8+
GpDRu3Fq+XXwumvfn8HyMB1kAnJx8B4ov1/rgh4qBd1sRs4uG22jOkR2aX9X8ouLaoBJE8t7z67P
pGivSyEf7J5wQb9dVTmIXQFT02PWgjdskQjQQ+idlrCdiNy2cOm4u4xUYwCH2kMZT9uwSo69wTdp
QhvrrGwnbVKge/4fKSj1snhGHrjMwECNFhj2NAQz794Gek3qoA+P2Tp0uvU05Opy/qeOxP3AzNP3
5X3iDSCnl1kGxDZFZ+bWJmphnwvnl4/ddB1V/FzN1N94vpr1YpDat76DNtLhjcp1otwsnbnZhH5W
mCCCZXxeOfZt1Fpf6xnMbransY2TLdX5O0mXPmfNUXnNNbM5YoHKhk2bsdkQym0u25NYZ4rlW0W8
DQ3jvrVJezP3RTmMu7JwNr7qLpNg4iqk/mtnsaEMnGq9VL/PTQAR2JFITwT+4EoTQ9QiSllrOjGR
qRjIhzHXX2r6v/jjGWWK7tp26PDUdF/CgBd9+4xWRHEELdQBpmep8JRKhZEcYzZKnGMxILDq8cEr
KJZUOyoiVkFfq9jYq5bmDzfPRDCm9RTViAGItSflKDhNRkbQmsezLrDhaXXwysr+6gzG/YT8h88a
onnokaL1ecceIQKiB1nuw95A3aVTzFY34Ywl6qbYoeiCXFmmp/HYnMV99NX3t1ZbtKtSd3ajH3WE
P+Av9CYMubIbFxZurxmYfeYHDMsjl6rMPLOASZspD2KP8ILkwIL0K/1hGOnRBuRvaReJ7i1lXey8
kpdtNSySmkJUIL3h6OhPlc2gNuiHGYKMTNMNwG3gzHNa3j3qun1f4ZIb5+IrkITKwA4eOlT1AhJ1
7w852RR7d8QzF+bBaaMTbOf57m3vM1ofbVBqw1VcqKfBbM7eHHSiZxTfigflUIEG2pZ3AmN37Jll
4KoITXcvg3ha2SllnGyJsUxNiGHDUhnN90AHNKyV5oNXhQI/qH7eyXtL2be1GF7cQVEdc0lNE9Qo
c79I3nclEYeph76ijsU5gXoqsZ/YI8Dc1/Yt4qBlRnnsW9WZF0VXzYMwUtTuln071OZD3sabqdOv
Qs+8LxMeNOLdsto8DWYw0KSFp1n11Azqupy4WEOwdk1Y35X5VAS+QPDXbpMQ6a3dIxj1WgSCyr4x
TYkoexkeonA4VzjpfF1dBpaOyodoVUykkOQi6I5tpFYYQUuyNMydx4A41qtrqnlQMw2TSfY9zVyN
KaS0SjuUc706eK+GT8YLcc5LTyQEXQmQgvC+/JJILcaWO+bQB+mAZEuSAOBkmJzknkVMFu+TPLJ0
eOgKYv6S6UxldA8aaz9QZXB6N5/oaqL0SZAXhEb6mDh8fG92z/ah0WCoY0uYt540Ne/9bgb6J+Vz
k15bzX0vjB2/8cKxoc+GPSi3SSMgxcFZahxVCo3Pzi7K2LkdQi5S1IivliJMyQg23eBeGyOPqkyB
HtUV1jwLXLnZGQDxE7CkZe59o8ObQpRyb7OatySt9saMyJ2Ugbboq2ZYWy4to4iEVCNiKG1P3dkw
NXQakugutN0bs0iIcARJG7uXnsgujLhYCiJj7fbm93v3BwQJZ1hbzsdIDAL0C0FlfBiMuWXfumkC
BLEPkmPlAn63A2IvNbjW4G5Epw6Try4jfXbqk9BsTngw1S42o2PCchrY8uH3b+htmPLhPKPwzrzV
mNi+30SFP82oxrgNi9RrEA164j5tx5Mgloh5Odqdy5qclMnDgzWvjlNtklnmkC7snqSOTSwyWuCF
h+Gak2R2oRug6joUI3UCaTwtWRh//04NNR9r3r1VKlAKEGd2piNy/CjhA64Qm0Frusve7FdVWd5h
NF0JGe0bk/cdOmsqL2TwfbhNx/Sm1caDDVO9TMVFWhdfjTbjDoQTnkbnZoUfownlyioQyJPjFdGI
s2XHutvcWU63Qmt0AOq5F3TcKjKN+272bevwrDEHNM2rigxuzIo+n//gq+FWMM0NsGh0bXAGL3Cv
9w1/qK37KWJXczdaJ18sNCWL4L7NeuvEksM6kMN5K2FqFe5JR3yM9jiC1Jq8K6Qf6HrSJXvGqYd5
OqDW9grK5tZZ5QoFlhhesQGsfUETL1bqXivC74VIU1J3TA5b2JsH/6YL2qeky9a6i1PYCXcd8Wfh
fGgb1x3PAMYQGM8hQdAd2j/XOO1L7rGq3LqzwIiKxojVhUn+q9m4t3Uygm8lqqJ9cpm5CKWdlSTB
FP0trqwLVSTsJ3j7m2PThGsc/s9hnF21ZXZtImBvTfPQwoXzfH0pp1vW5K2nPdRVt/DsYV3mkOBT
4jl7tUt3HGV14EaBF50pSzvocnx1Mw9ctJRnLSJqOP2NA+7Nq6yjX7H5R7MiR9XDedQbV7JEJVnx
/dMyCZe24wPMgjGLAKlt4n1WjQuA0wssfjsnfhZ+QVbFCEzMHcsTEbePjiz2UK82XQ6U12yXOrIa
TWsPAwxjlyihurfu44l085TjAquUUTK270cXEQn5RFaJ8ujtlv9HU5f/li01m4rv71tq5y/9vxYP
yctzTuTZu7ba/Pf+GMoo5wvCQAcViGAlQdXxZ1vNmDtuDEF0SznOPD38ua2GPAQiEANKtJk01cS/
55eaEF/UvHLrhkB2htBa/pO22sd1922uzXjHwLQpMa/ZH2o4dx7+NGEfHiOfzahKSTLXE4aMRQaV
1i2viW08CRFAHOIckp2RT/Yy7X1tG3SNhcOcRoS05E0QWC++B4W46VCEFDk5xLpiLt/o1icNkI/u
Nt6wq5hX0XZxKHzFfGl+lq00ZQKcbwQqNdpWu5sQk5y8LXnTwEHcn+2f0LVxtcsz39MRgYX9snT0
Zj0ZzEU1ToWI7eV1kvewFuEdtIHkX6BIbILMxfbIgTtJiYzVM5scEbv+6rURyEz3VvqJt2j7xN70
ZXnVbLRhHCHaSrVml0DBLz3OCGW16ShG95WWG8su6cIVcAuo1FS8eEH9U6sy3euhnj7dlD6U4vNV
ASL11lNBcvRLT0okGrjeBnF44N5W+bAdW/iObgJzEONdheGOpYoAXt4v/1Z6a2/wzZ3b5M8sOMXO
IjhNS8ReN7r8Lhymu6phVN3QevhMkPNh75zfG41JoWgy48zjoXj/7YU5rBVsAfkRG/Uexq5YcjwB
ROoCas458ob5RrautvCQKJaB16w9OYpl7uc+3u1LTu6q07LNWFLVWJ1PXF1bYIGJF3VTGrh9MDTa
A0DG1g6/yaJ7pWtxFZT9dmJe0cigW9Faei49wHZdR9ZwElmswWa2coI0WJdtBkU8ueOkF4HRBGLo
pu0qz9JvbTIHR2dohjxDMJRfVCV3f5uBD+ZCaZ80Vgz5/oDxdpFwkiqTRi76BvmhxxmXNk1MbcyP
/lyyDqwGi0kN7g4/I6dxQXJ9lOCkKNZuWLzaNsr2oY5f4ciQ81Y0/vKnRe0vWq7m/HI/nXd4O3Cn
dMvA14+Knj++/876BF7T5OjVrTRolAw63YXcJUvNQRQ5yhFQYT3NwH/Ck1tx6vo59Hynd4ncM7FZ
ok0wtZaoyvDJtSqaEjM9o21bxY5PrKNI9hmunDCGF107CWVMHZC9bJB3C0FvYxs4wxqPPGdREx6j
F+GrIRnVVpBDI0/ucmU8CJjvA1QTKSyanlSjgihJjAWIh297yyNkcCRMCIlD1Blsrm24+f0FwtD3
XugEsm2+RMxOsHyBn2M1f3+JJit1UoYg1W0Qfvem0YGWhUe2BytDP/Wu5mk8t2R+kZhnnKjHa6dT
RPUMhMcTMyqCjhxgSYzC1HTgJLvNG0iGSmmn+fa+9Stn78XlV/oGKNUGIz8lWMhFbAoMjkhrocYX
UiUTHM1XOLi7mpZt3nrcnqJ49RudPPtB+md5acN/F9S0qP6Ob3/yx9Om0aiJce1vE2vuzllWuHJz
RdCYAHY9tI2xyAPPhC29ykKCZHzWLuDgCk5Mo4PPnfM0FRmQzJo5MkIbo+fkTFsSAJx+Mk797EyO
HcygYzfiufDruAMhjAQOuCDLc3qZGZq90/4Xc+e1HTeSbuknwlmwAeA2M5GGmTSiE6kbLJKiEBHw
3jz9fKieM1NSVZem5+qsvuuuaqZDxG/2/vZkv5s9PLC2yqn3On1Ibae+uGN/rrukPzUY5LaNU/vk
LMRXtqRpSbzzKBC/yrKGFBageAWpqA520cfb0p+dbV/NMZ5m4Ca+Mgn4m+EkgN3prfa+sER/qGwC
PZIpvaiKHBwx2l+TZh4ufcjiPAwmbJg2krglUMvekYBpLD1NyGQaufU1Ux+jXsnBRWDsGxuwSuUX
3Qbx47slp/R6Vt2hSYl5EHqpD12P4len4jsnX7avBu9hatgLlSzrjlnmAjpNjLPROz/awP6aMrJD
tt8/9CqBYMyAmRLRSPcYrd5NE99Bnw4EvQ+EyDlL60RmjJrOgOqUDd1hAqefGD1Zm3Ub7OrOfM0b
Y5d6PcRAUiRbf+nORTV8Tzxvk0gCD//gMSUpQonEo6GqlfjiZ3VzLr1h4nci73OR3AxxER4n217d
OUdlB9/DOPnm6K7e9caqJmJyJ2yCtCaM3MZCooxto6ZoTG2ggwaFiqRJ1KI7mjY+n5CaVQPuja1O
kME7lbvKXo3CWRJGuh/PIpy72xb6Dn0i2e9mltwnMT03aHcvccoXaX4UKXLFVkHbX4cliMCDHQKt
S9CXXaSNqjrWciF7t67zKJH997JW7+PiDeTDQSRNrgN96C0bLUVJ+EHtZq+FzBlNFMTuTl2CgtrF
L1Rwxi73oFbVNgHJfTXZzhN4UXVoZP5FZfGnp0LN2kXjn2/JmaCtcvZBqABizTRKcaOzQzXyP+TV
7O/juZXISIB4iRiqU2mPR4+naev4ECJS0/6c0p4EXQW7gOsH7oLZErieY9htCxFGPEAsYgq0uEuP
gd4FoXQ0loDU1RZbSpo56jAsDFQD4o38rI0vJs7oDp3NQUxNd9RDG28aP39pPGI0Z/GZSzOLJp4Z
3AH105QZedSn8JRp/MVmvlssVoaqkOg05uxGJOSZI0nH4bLOGKvMcE4zl02VjWfpowiQfn7rjNV1
MswGWLBSnyayr5MKC/eyNMjZXee6L0AJm+liPZbGvVukoIlSXAchtrybOlmyZ7ACI47PeInMIn8I
rEp+mY01TW70T8po9LGM23rNjBqOzJSDrTLC4GZid5AOn3Ubzo9U2e8Fo+GrFgVvMcRkmudyyxwI
+HbgmLvBQ7ozAKIeVH6XS9+4M6vuLZEFoQMrAGbRHgKPBTg7Y5BDXlnBHlsbvdxnWU7kdHVusbVs
I2BzVlqRMZKaBd6q3TUeXghDph+ytj3iscj3XvhxAdiqT7NdsVXOZ2YE3Bh00MEU5b71bJtTcopZ
jxzCwSeXryzuStcPbxesFEuq7XNg5rdWP74pFB5eaOwZLQJYZEAfELwBTYCgmrLiMPQB16RDfo4d
uvexpt8eKvFldIwfU5859KqEHKElR4xcwUKAToGnjxyHNVdRy6ekAs0wgbqTva6fhzlgeGUZ1yOw
rsAkL0W2+ccI4YwYGfMGFNxIg/5UDpEfEpCTcaox6RifgtkY8Oc67u4SLm67yZSLDQPVIPEXuCFK
OMKeR5wuc4t5JF1rEvKcOpLckTF2Im2P7S0FxfNikzdselB7ak6Pu2W9gtbQThG85MLQG3aaxF35
YtrbAQ2J1KN9Hoyef1cTTOyLCoqIIM6yG6BorUsUu+724cSXPmWVzYrJkZC6DDJFzOaGGu7DnhoZ
jQ3JdYsfVht/aAicL5z6OjFXKr07EUnW5tdY7u4Ce5q2tVT+kwnxrvNOoyO9h8K671OqMzthjGyr
+esQYhltK8YZaWe4LDvci+6mgMmyNrdZKc1r7YuXsDSvMyROz7pGFK8QWflBrPedyfXHk/fVa9tv
zGc4IarmVnbyymfZe5wMSiSp+4VIAt8+Bgm5ZDmihiSVDGwrvt42hdMZxGiZWIxs25osiZpZwUYk
o9hjznpJNGqDIWaryoAxOyXe16SKvzWGVQNOsWvsYsGHnGvFyTl8d0xr3ofLNKPXQk+E0lRhVKMh
yps2jLzRYubjbQY6R77rZDiKJscDgBSIyI/e5WBL4LsgFFU2iTIyIUSEnAUa4pwfgbcxHCDBUHLQ
5w04jMKeGT4TtU1gDE9fXL5D4lZ4yDODgOXaxJWkLIzrpe2yUHcw1tfFcqGhCgjr8a3tIFQI44zc
7rY1HovKEKBeRr1reE3boR++cjgTyZ6VsCr6PoyaDtNTMAH4mtutHc7WxSeyqejXGVDQsUr1GYCG
SRV566WlYFalGnRVqh4sHQo+aObQWtVEgrnJLqwV+U6jcRmmmulzHD+EY3dQU8ojzf6hnPXb6HFL
tJ3/UFbY+QZipje9YNJTVjyqA8sXIIHHWZlYGxduOau4Npb4sS6v3U6+ucGIKAsbN78g/oA6tbb3
sOiURF0yZjtWFH5RIx1ui9dwqH5UnX2/WOkT81zyJkvzIVNgcmZ7mA9zV3/NZjMKjHV3aVz3Ew7U
QsNQzTNh7MKVhvXotclCarfmazUSiuuET3vOklep2Po4Zb7rE8vdKOUNV7S16OAs+8RjBWs9KA9h
3n5jBvJaTwHebkfemsZIR2DJ9zJ+owXwTrPMdkTJgL2zjBpHWP8Ei3u8K1CFRTNHfd8a8ZZd+y4f
kIh1kAd3tfaqyFf814qoRV8qQguH0iPiKb7+45gaWnvclLnrnKo84/fFoC+fcptsUZaNLfIABnEa
6FOCsY3j1tpMA8xYZJIUmqAtCxJdh8Sqd8MQQWphjbAYy6ahDsaVRqZd78uo9HqCkBJAg+S7dTb9
qFuWKvIRsx5SPl9HgMPMhpD/706j+NMqv7SDCyPezHzInejdNgsrRWqk3N9k6BBgitXwPR1AUaWq
NkVokQObPlCAoGNdn1izTKajhJXGmezfJTF4MczzZZ3Cb+/bnRBAKK1V1hTbdnOheruuxq4+94a8
WH2iTkFmAslFu7DNAjJk/Xyic60Jw1wvO7OBAzlPeXlunO6ru5D2acfVO/pU+qfMavfhujrDoNdT
uTDHLjPSyox5I8a4iMIMTnDXOpe5/1oHfhuZEy9qoPOYEngXdWVcSeSnFG3boWA+btWLQ45cKp7L
Ep/1ApMt6MgWiEEhjJUN0tAhMoq68K7oRmSh1AChIX0il3uindX46ta1f67F/K2plxB0OPZWp0yL
Pbof90Du0RCtARVe33fXY4qmZZo5wLuulFtvogJDV+ChDWqmi2tmz2JtQybMmHHG1D3Jc0HH/OEl
6AaaQH/NE/9lgoaE0LPXp8okLbKYwNYkFV9X27P28bHqLsgZSefhB+WTpT3PxlMvQxl5ktwYAbHS
qqvbQup8t7ilfeadPkkuDqY345XmE0yXDA4stFhO6Jawbdod+CiblNPRWJqTPZP4vKxDcnaqHiLX
UnT2TquWP2e0P+ZFyH1O3u7k1Q+60X5UpuGzyOXbmDWEkatDoQCQORVXuI82s6uIF4Cu1e4ouUix
lt8Ng1fuhVwaDGreUPlwIxD77gmWcnz5iME0CNaOqA+fTONaEg/bJM+xTh/YT4te2nsuMnnwyo53
ACB2M5hMuQMSSJm0i13e8KEaecZ9PoXDRvnpvWzIzht1+m4p+SFqNnTkqzOroXlNepRxtEpOaFAh
eTaD7uJgpaydpow6tMKlhtcUL/6AsTlKkI/vYCRphLyqJ5+TlVGwyb5BsYTtNY6XOGgelyR4xNV1
zhddboWPZ1q1MazO9nEMS8TgAd+etPS8qbu22fj+Gno9hJdCVpepTPOtVbYAKSzj+K9n2GcHFwto
ZNJQ772syxNNqYOOtyJZ07umPdE7u7sJ5+Vd4XA23P5lEj3xaGi70xF1cQfREWSqSdxcl7zIzrq3
EtRMU0gilsgKTq9sYkdYtRc5Q6ZQcywJs9+37FKzOL/oejS3rmF9zRLHO4gkeEr9cEGZxWDDTr1z
0E5yV1bjA5fX92bwiSpmcbVhDPNoaz4ik1ZoUw/FddPG70kzkWHqpsUu0/2zkdf3c8xASzm4ltOg
x1hbG49u7B/zPvxRzhSPjQxWnbygNJb+QZTcyQCAw0tQ0laYfued66Qm87mfjzMUkm3dGSepGM8Z
LIR3fwyDVo1NWofEqPfv+VgTt2zObG8LXWyTkTzFeZfNc3nJ1fyt5zOZZMqFiNJY6ZIA24R0k8r/
SsGxHIz+MRnlN+GxiqGbtQ6umb6qgkZgALBMnXLjzHBxjWW+SxNWas0M59RgRkCYcLDmq27T2La2
VWp4VyL2UdAoZy+V00FxnNxoFPZZlMO7nXXfmDNPV9Oq9YStd+b925cqL47MCblz0TsLa55vm24h
mShVeOvnbIxCyyAMdaAUca30Y+wzsdOWT1RMFcbn1DQvltY/lAOQDfQPTA2B0sagFzc5XtKiFPua
hrOKubhU0r4juji7OeEZEAh4qreeq9xHWS2f5tGo2v5uXgpGAVn44mIfiapgbDhVVXrSwrjTSetd
jXb4dfadyApjoCfZD7EGHQwdffJiFiFAJmSftWFTzSD8gcxzmX36PEgQ6q5uy+xUeeS+T6GJQdQp
jmYwPDRZ+71EWHDI3Px7H+5cZNwvwltgV5sIbIyY0GE57gZ/DesKO9z6zYjewDa+IRHdeQ0ugVEH
p5izdBs7tE6m8Wp1a1Z7yp08Je9NHrwoKE597HzgPLh2KdLOQc+UOGN7ZpWdtc865j7LMl+FCumF
51IB22VTbT0fUHcrGDVp0iCnwSZecrbF2VyuhXuwGowfqVdcUsnVLoJF39VohIuW4hUU180SU6Rn
pXWEAjNEOMYpFDOLVt5zKY6s4VKk9OMd7eFNhid0N9cIIyDz9rhakx0fLJ0eRVEOVc5bL/CiF8/I
sNC/lwNxn9bXRId3rWQOP9ULGcOY9vleETYBqCayW7r5cayanSEgY3t20xGqMr1OcskOyYwfAF4k
yrYgJiuZ+p4o6vI4rMSmQKevjZjWteV27URYNlJWFw41tGbGgoap2GuLSG2d1YICm1gj1+reGQet
F14xoPhB8WxRL03w3SaTe30xCZYs7CQKAE2h/JrnCD0Xj0nL8FB54XQvOpMgWD2w/ixptAerOef+
NaZIdUhC48WajP7KRju3LQb9wOTIPaBmafNsuHG97Mot9WOjTSdafAjaKXm5hd8DP8GmQHZYdVBO
259mwnhNoyXV28In50n/cVphdCogAXBZLOeSSVAx2DvC2kn3tUlgYx/flOCN9PVi00aaNhVWXiJk
xezh7+y0oPqdyR8Tw2Yus9eKIc48BNM2MdP1LiHJuWzv4pZXXTXJl5KI0SEMP7NamvwGmv0cDMwA
ERzZDTGkOU64Yzb5V4KDd6vr8M3Np+wwMBHguKX9J5QUhcB1u4DEEGHOCCTt7+Ia+od9GiYBnZiH
HGvSOatIljRNmBw0z5KgVqPPdlbdknhZIj8P6pOymOjnjbqJPX+rQivhj3IIG+0r1m5GrF+ZneTX
vjHf9bXBgMFt9iMw94Nh3BckH8ZdfK6CF0nAyCZnTcRqpNYHTYh85+1T7fGRzBOZ27Ar2tSnYx+H
M7HixH5mCYfBEnyxFEKgvNHuKRXxvet4t0E8XGUoSrdTa30sTqYjp7PVrrbmqxTVIncAAYpJ/80J
Bq5wbMUlQ85t6sZ1ZKNPvIyDyRyVJ5RxdjfcAUdHtm8SKG045qHsyWpv14sgF4GmRtHNjZMMP3IB
Qaitsy7CuUjtwm0VMeUCUhbLz5zf6jaTxSoXJfFMNKaxZ/DDdzPY14WbyCgFCUE75zAX0U2xX9ao
FdNQ3Y7QR06ukSnP4jfNkWYAg1Mr94FitZRVwoFDhvp0htfwx3tu18q4a0N8Vz2U19H90kw1rYa8
9dQaDj15aJ5aQszRqWPm6YIeM81cnms/9k+VRYKvZ+ZHO0eFWq0l+5ihwi9gFcNX0U/VwnQvs3v1
zTM2nPD7Pz547pqB4NT8egZTcXQoCLrGy+8zMQa0KcGeVmTm99oFl7EzIzGYyBPr0DrpuQOg33ok
P5HSsOtH/oyc6cTKKhm309i4t0lLUGLllbgVmJ0MC8e3Zxg3DOfVI/ME5sgC/1gF15xeLC2uQknU
FPLdtOiJzEvDXZqRQTPpT18NGT+B9YNfaKradFx7XHSHFrUFyyUSA3aLB1cgCZerKZYu2I3pcyBT
8W6gkvQzjuOEYJIzu+QJRGG2sdyk3HoFoYug333DDX6j5MHs+9fNFsgjBNRs31mmh79sthoGoCkS
7vwpDBnRevlyl8HR2ciBP5swTW3QwQm33HYhn2jLenBBm6Y74hyD1ULrMf5P5ad2ulNqpjICbufs
w+FuqGO2A+gT6YeQ8jQjyEtzisjPcueWqyZT94N9UbMRn6YeHJspYGm6UAEqvwfRkrsFqwMNQSvY
TjEoQLtasMc7vtgkYObzlljoFom8w0G8WXRw4y7+Va1mgthSInvRE2td01G35TU4cAe0TmkcTDlS
0aNdYQG2s9ppIe19hMTl2taN3wJWksGw61r/vgvDFe6zk217oyua8iRoora7nWsWInlfM9qiBbMY
Xy12/Wkp47uf9RV6ya0a7IM2M8ZTYOjDmD7VXDDxVW2LGqZontn1GNgt7Y3ZhGIjumZeI12YvXnB
kQ7leVYoVMuZ44Qj+9iG+k1NRX50Uve2yvGa+ebAcr/l4c/cYgJC9VKm9tnt+8esCO2tE/KVEeII
R0IlF9+S+7R1KKzU4jP/pq20HIJaY1xvRugmEITVoyq5ZFv4+oaiaZnjH82wLrkc9VmG8JbcHLtO
LhA2dcwCltrpqLDYc/nlFPW8xr3nYXD0m+DM7XVOcjDnuce9I0u8pFznmPHkZzq77ba06hvGTLRj
PJmx7wDPNJnZauvKp1ttg7XhzRfGHd2AiTs5o1tLEeJmj07lEy/QvAzmxPjWwERuo0lNuEPTQHB4
8DNY1k9zCCvJi/P5La3dsD8QDXlvMSLYFaK59m2aWNydfEjSYPbvcmInRrvXxNaTxDmdwsmjgY+N
MeL+QA/IvF6MwAubwj0jzXsd1bRBAqvi/jOcSyMKgrShYAPVNBcB4zQ7hTRZQPKw49RFvogfCJVk
uXdTgmw9WPrMoAGVuwnWrGIJ+fA1oIupvvYHcQgr/dFM8SVOmW8TPl6FFhl3BKSPiMoO/kSOrFNY
R3YLAwvIIoqnMY0WjOpVYPAbQ5y+yyeXLRy1G7gNCgZdV68qSM62M0OwdqAShc2r56gH17HvgtpB
JUgzzwThkLK22tr9TCuWWkxp8KXE5fRtbFd9tMMFMBPg3hTvyq8veahvKdpndo3xd3N+GOoRm7G/
82KIZBJNQd/FmMFEwzeBOCEKzOEkjedJGIwaxoTI5H648lZNWzuzHZst59r1KemMsuQORLUVlBlJ
uEv7McPCJAs4+VKn2FnlNEcElakr6nGidefbMQDmXWXDFAmXnQGm4m23DB4DLK6yudafrsP3VXv9
ZupFcCzWHYXLEDspmA0jHmGuZdnEjLjyfhQ8puXAY+rJNiIF40fhAiAp8yAkG+IN0xq/rSp8yVpm
Qn5t6m2fueYu8++4Rvf2yNzDGDjYGHe/dMP0IdMs+c0x/atWdV2ur0YnrO0uDkAcNz8v1zGVspoT
XvFUKvNNdsG8mZuYiLYfS968FQlvICj5BrJlOBYF9aTnPgAZoSNYv5eQhcMim/0/r/xXkdEvkgiH
GC2EXYC/Vqzkzy+po+UMnUSUT3aJEJn0wZ5lo+QytutTJTYNDixDzKf/+I+6DjgLB8MHUMxg1QD9
SSJbATbUsMDKp0UnyMWF/7HaODp/4KFKj4VbIvsUP/75b/6aNrB++CslCJD4KhHjPz//UW2qRGM0
qp5st2oIIEfWjAv6HIusumYg9+JWT6SSeFex5MTqsG/ivVG7qfFf/VJeJ00S7NPKemPLBjtFkDSN
VBpQVWj+Lnvgb+5yRCrkJUIz8sBy/CLBKJNWz2U/10+m1QTEvYLbI+wR1RYYv5Cvxil4ovPko7aQ
otvsdubVAkpSo9zlq3aS39Bvf7h/FfKE+GY9nKgB3xv65p8/PKAmiMbGtH8KBFClkg4wDtsjUp5D
WPAJyDB4iTMgRBqB+8bsEwS5c3mbjBRsvvgc6vIHKjvnYs1NNNV9uJYeV4vL5NBpKfikMzSA4RDi
9ETlklVxM1puDfXdZpfrWYeuShh8VyGwaz/9sHGkIh+mpcqx5Rj4Iw5BVr+4A2NbAieNi+Yo2AxM
MVkrQSJr8uuk4LxpjHXtOfv5NlFGFVnNeON7aXKVLSwl6lyfQlkwvPWquzGPDQyIaB4CgxDXylpQ
BLfqi1OixI4nc5OO5fhMcz6UCm6bQygt0OY5r851OCc3OSwq8H4ujRbo4UG+xrXVnfzeJncKB9Gm
Y25N2D2tPYlGPq7GbemOOVBFFA9Bcdvo+MIxoniFQJkoPNhYDP6usYMHuSxnhs7GlgAjD4kiwgnm
W5FSJKcOXB8RMUXFqSDpuwzya8VsvS10ZJPCufVeGQgNEV6U04iR7WhW2AlS17hnnwHq1LAY/NuP
SwNCfhCNxRUniyNnIIRms+6PaUsnboSkRRmGuQ1bolf9rn3trDDC2/fVSklqXVbFerjKf+K823dc
HIjWhz0MBHMuE87kasJ8PO5E4r3a5rj1bTCI1eS/uab3mS/lwu6iYZloNV+csIiGGmE65iZUIl8r
UaBIMquz1gbZvwGzQZY9VwNc3iqULU4MeiojxlbFWKhh4GsJYAV++xuB1B+Rmz8flwhMcXxiI+cc
D8TqqP3TyeUglp+srK8flzx/c5ihHeoANr+p2GAYM1sXu1IuSheUfhbDOtmSxK0LlOWKmkguRFr5
OW8ASX/kmqW6rYyWRMAekTmnbEKAavnUNQJVWCBvpBF7V02Y3Bf6e5rbLrFQy1PqQUCPy/Z+cAhF
VowYo8aogcmjpf/NgbmeM7++V5hAJol2IYX7r898H+cZEnjZPGIAIPpYPvdSvyUUPla/Z5ngIhvM
a8JBSF6OozAR1wUhXrPH+LAcKhcUGlFdbf+bY/zXIAKOcbJiAusP+74Pde6Xb2BxR+5XY24eTUOQ
Zt3wE0fJ1Q/22e4Y5NhuekM5swrsD0YWlxtKHRiozyYrZA+gZmG/SFQcGKIUDYYKfXKnWJ/KPAFg
nJLU5Y/tZvSs33yYf5XVeWCSMZaiIWZK/itdiXzwnpSqzn/k4GLabJjxQXloEI0SIeQ/f29/vdG5
WEPcHKQO4p3/VXNpu7FdJaHiT3EA2UicxgqrMUkaTxQBd1PtfuQgpn9zQ/xVDUtQiClcIpiQeRJM
+PNzYTGtl6VufCAs6ns/hl8o3iMj/z4r7gMVLq///B7/+tMkBtHlggQF5OJg+eU6msdwYAk38R6b
xiTicNPrS1dRPuSF+K2I1f7Lc8AfY+hqr9Q52/oVRWDQ2VeuGPxHHXukmQuvYQlQM9ph7YO5HV9R
UCb72dVHU9Or+SD73Tcx+b/Ri//de4bii0Oabza0fv2I06xWfW5NwSOETtrDdLyw4mSwJdVD2pq/
+WPWL8DBVQjKX/Fsf5U2u3zQv3zEhiiEi1AsfDTXAROIlO48Zh2zonJ+GQz2GQDA1UkNM/uUvhl3
LJWCPQzgx4Hn8lSn7Znj3t6bZnmtZOVeB2XklSZnV/okfXkZLN/aFSbu7j5bPkKm4yeUuVcqs+4C
wd0uJqM9NkF6avLe2acDmshA4rFXdpHixSSAJPPGeifVahlq4Yxp5e4csz/6hQuNiZwFJ+BaZzG0
S4ZvLE32jmGy8W8c+tZCmTs92ScVpislQyy3NbPp7SjOfu7YkWvNqBmc8ujILkROPj4y18MbBwFt
i7H2XJkMf0QnvsCZGvfdHyz6hkVRCR6Iieal941jbCqkKsbybVni214F7dGb1F0Qinz32AqlXs2k
fKbgSDfBYsU4ADciK93ICMpz1iGIztryQA7Jp6HWjSr6iIMbnNLeMdHhZrAZTKRtjXuYSOJjeK1E
NN0pBIUX9i0/vBS0Uq1oA7VVsM1y4DKNir6SVO5Ipz5VrSfdPX6kFVlAGOek2gN2vyp29W07lVeo
6CvS6+u7Elz6zqkokFqz7I5L1j9XwS7J4+fWSKrrItRX/RiXX0TbPOdJ7x7jwB8Ohms8YVuob5XT
3EtBAIjuSVdvQ2LdNSEfB8uyyijJsGg0eIb34SjYfUrD32flR2YzK5vnYNzIAE1HGNdbw9LF8Z8P
EOuvpySJgfR8lI8gWJja/XxgJX1je2PeaeytIT75eVKbqdE3sc8s10DDEvLKNq3Fjs+ZGx35qf9E
s3qdNgTRWwv1LcjzOQHFa2gP5ZIbSOJDw7t/fpV/PGQ/X8EBTBrT4SDHJPKXhDRW7/M4NrV+6u0U
cHc8vguE0llhMfNEDxp1i8CkGX+h4EJXxB28Z3K3h6HsQDExLLZz6w4THF84rvusGgFAbHxPKngO
ifz/+UhJjsGSCWntryCHtDY9bEO9fvIYQZpijAqG4ws7uLClbK6cgWlY/T0c8ld6NIZsWOCY3YJr
M4l4yw5j2tqol/pmHzSoOdPf3MB/UzjwWbLixMLkuVzGv1xRCbopVEJCP3WW+iEqS0Sg2ehl6uGU
DjZT0aJ/R7uDH86Mz00a3i8AnHdCR6br1Zu+ypPtKMcIO625K9atV1HEau/KWEHPCojEMJH3+pa7
s1ukxP/8Q6D3+/kSCulXMamINYXHsf8aytZWCQ5Kr5ifnDX/KRBQyk2HELqxw5VtFMYdCwgZyTZc
9jy8O7t4G2Kc3dms4nPHtTWrCU1B+tw6h4lg2/0A5GedIx4k6vpdMPORmBZfWY7cpGZetGnD+amd
0pPK9LIre+drrlp1gEtxWCN33TEz8TYnZLAFiX8Ns2gX40ohds0VbwQt7Hy05UO/p+ztQP0juAsm
lJO+QEKzqG/9bL1TwOJQHz6l8pyor+Ny50ypuXGV/jqN5TaIg1Ou0V20sqV6G/bmNL3kCD9CEBBF
EBNjXBRvc1O5oFS8B3zwDnlriFuz0TxVcRhc4jBrjlmJMBLrNnMhCj2yfkqLLqkjtTdxzIhF+HdR
aTQoU2mxovO2FP35WTGj2saVPsYM82m6bwi9As8eYHMYUy/dt1WNkHd6trqUjq0sapzl76S1GjAM
3Msi+3f0nuxGx8I5pBb6naDL9uUq0oBg5uXkDoxYFf71A/+PvI3/jvL1Ewrs34JXf/qn/t4m+T+R
zerTAvyDt1H1nz9bGvnH/2VpNOA3/he2Q4JloPdYJLnw1P0JbE3Md+C7OAnxDq52x//DCguI+6Yy
CphcmWK10Pw3KcwK/8vyvLUxpD00bUZO/4mlkVfw01PPcUn97lNWQ1MB0QS38udbakzQ2fuDUT0N
Tf4JAWybZPZ92+MbSDpEyKnX3snk3lTFJVnyi686NLDZHLUNK6uhJ24w0fYVC1048qP/Q/kzM5Xa
BPfkPCdaEEWlvpZSf6SBKTfatdCosFToLYCWNgLGzPdeczmfJPsaPDNXiS12eDw2bYxeKlnOisSm
yfZPo+9hEigf8Db0XXc7KnnDIbkXEzTqbCKqMT50Wh9FNVx7rMyV3Am4J/3o7avYOyLW3/V5z45D
nOZiPrvyoV8waDc6+XSsmEVKVT4nFEq4Ad/DBp+mkWrUZtmF3CTDerKnR9HV2OWy4mVGBDwGLsvD
Et1fGC1dFmz9Mn0NGqL9YiKvy1vQ1c9dxZJ69MMfQ3FHHgU51BlQGpRbhZP4ezzXxyFw4Bl2S87G
PX+t0vyQ0L9tY9dkdMFuo86K6ypE25qSvk4uBQNql/gDWkxnKDBJ0GjSJdB+DlOzT222/SHAIPYZ
Ot06XbnVM0KEGtiXgY6tqdptWNkWbUybb9w+vYpxJEG4RF/HHvrDyr0oLBJ20g4n+0SsxGr3ya6s
1PqSzeXBV1NE9A4JTf1962DbB8DTWZchDY7+IrdBkV8yZM69nG4kMLkNSyfAPubWn5i3OUJ+V3Vy
DsjK/uNB+49OpL8/Rn46af7fzqN/d7T9jzyROEf+/Yn0/Fb0b13/86HEv/G/fda+SQYydFt6Tna5
NNX/fSZZAn4hXAksaASersmcfzqSnP+CaGgBj/YFXSpt+P89lMAXUpLhweY+B/cGKeM/OZScdcDy
55oULQabAqo8wanIa/rlTApR15pN4zcP9RqRQqIL7uISobAl8hZ6QJ8cOUfnmyy3byzBhBdsS7Yl
TK48gZfG8RBmCOXy9A7dNbFwVvhoi2yfaVNsqj7PD0ulUEKMKMLQ0QxHS+eEGZkqvaqQZIb9ON+M
epGRyOsPanGEz4tTHZPYef7TV3L3r/fzZ9T837xN2ySraM0TwisKoujno3dSImzH0GofgCVVm1KT
6FjiTIXb02TNsnH14IGWML2zHaKdSHR5AljIK7QK1BzDFOOisq6bEbqtER/igfD1jl3YIfhf7J3H
dtxIm23f5c7xL7iAGdxJek+TNKImWKLECnhvAnj63mD1/W+J7BZXz3vCJVNFJRNIxGfO2SfP0WLF
IHxj12UPWgGd8l2c1NAcdSSBxzInR6/F4og646i31HOWDDbSsB7//AN+2odwCalGHRiUHHwmF/PD
D1g1MDeUaq8ok8ZVbiBalkzJEw8XX21bjI3rbFhZGvRgc7hitdNXXlC6mJ1gv4oAWbkIzobTto9M
9nexDtHKGFjs14H6qrP4OPp4f6m+7c7YTBfg+YdZRF9bcdE1ZXfNeOsx1ujGMip1Z6nkkMLmJpgQ
q9KId/UymDVhZH2RbcwJMpE9WZTymK01Ob6W3tqArXj3xfv4cfQFs27Wobqmy4hI/2TjT7AomVIU
05WKsj9ZCcAtbbR5QIs7YYTB3m2J8/YbB1MfN9oyMSZnFREyy/4VWsnraAfRrZH7ZxEF1jEP1OaL
1/f5zZudvARwQF9AODIT5P85stZH5tJOLY0rjQO7Gd977t0A4oxlt8eoFHfpAKesTWrnpEm7nHML
y42T2Xj9e3FCEpWd89DZGpEVnyoNoeWfX96nFnd++1g7ztEEDA4/xch16NjybErNq5tU5r6zU/rX
3E1WYUcCm92liwHj8T4t8i0a/5z5Yrcn8mbEYkhnYi06IsZa0n7CfF0EI1P1n/Qjxh0qGAy4WO7/
PtI4j/5rTP78ofj94cejlaJvhvWDNbE/3InkLuYiN3vr2mL+ZMIVRuskzZBuOPH9JL5PjYPWVk8Q
jeapWP/5rYKH8fkfh3IEvtZx9HlD+PuVzGPL1KBcmVcf/+7G1geDfKlsWwfIeFwWI6tSkTtlTan4
FiYDoGeA/IvaKOIVlinr7PstO123pMca93obHa3Qn7ad0BtqgAbt8rx0gdtDsrF4SmsHUWZGvJ1A
A+X30ObwCOBIctUZ5XBx77U/o2bO2mraXSCr9NDDuPbc8CdMDRrCxGtnpHe7LADIPRaJ9TNF8BbF
7Qjcuhj3fql9J2w2e+ipavW0IPtLOQgPSmvJG/ozaVxMXJ1zS9YT0RmoKfoxOBhZCMu7081VFZj1
DjvBbVwn1kaP4o0sjHAViK7ZANNKMJeamE8kkA+0OvGqsEjh6IvhdqrD4C7A/3+bNsk5i2T11eft
0y2CqIO+AV4wK3WdecvvV6mvuRlLr3OvMk3xAhPXuTBahOODqUP5HJ50MLReXwKqS43DEEKvCPA4
enEWL2PQiHmnsr3p4pgxk4c27cMr7oOlxHL21Qv9dJBTD+iAexiB8bkTH1+o4WqDxYefaIQuapEB
7RJXT9alu42/paLGakrOJgXAROAxIMDOwjf+5xv6I3aU94cFN/M3XgMjLlbqv79Vjt7reujpwfV9
KzJYOfwKuLALw8eUabv22m07Z9338NAKm8o4wgG8+uI1fHp8z6+BCA1TgKexTPPjh4pHp0lsm8YJ
h84+if184QXI41tIIkGi/MWYEiGMY5EMWa9b482AM5mhM5a66TOoDPKV4TUkRiJ9F72o1tgB939+
jYLC7venDq+RncqcbsCAjaPm9/cp4JAtxiYQV4SLK3/s3FOfI10ah+k4tK3a1yYgrFimizoJ7Ju+
lu7aciB14f0gzZIsviqjTcEYM5swgFZINrV3WGfxHri2dghIM7Ic7SapbHvTwyhEPRmne6x+P2K9
dVihT7OzAdmyk5SMUPQ4/57V5dUm1sNp0N1785fkp6ZXxtrusalKrxK7PjTuNCwqiG7+nix3cpmP
SAGnCgF2kAhrm6eIBFoJijkFiuZBxCENMTaXaTQxk++fUszbf34vP2lw5tEfpbLLMJAWnm3u7+8l
zg5MvagXrpHT/ajyuMWwh3DBLsKavPtiUwK/IMkWmFaMLJaeqQ/5lIZgO6SmH2tYzDRL+P8r7Yuj
5WOoBJ8Ggiu42xAJ6Q4k2vkg/8duWXMLx200J3noRmpqxBHlfU0kWjEgiBsG3EQB3DSQw9W6Iq98
MYR6chShnxxTzX1rU0duUi3uj4GGEL7UhmKDRyo80+M/6TKfbkOnPKK2fImRkN+2geVs01C1S0M2
gC7jKN9rkL/dldIclrq4nnYwqEuMthMUyLG/ZLnfX9I8pBoXxrSTmLboUZH40rPu1MwfZJLqI7mt
N/UkxBHPqpOb8S8zBGdapXp4trW+X1VCSzc4nK1br+zvU8N37zih9paFqZedV3zvJDcVwo5TlArn
FOH4KZ0AD9Es+evCVN97hBkshrIvLlF3ZbhWX3Szvpnsyj7gA76GnjS2cdL2x8EtSL5r7AFMZFSt
w05Ml5Jnap1r3iVvyarpouxsTJgV/nyLWcbnzystGP0ZbvjZZPu+W/vHlbT0OPYr3fGvDQuNJA/t
VWgw3OZtuUSBz6FgEinemIV9m4p5NqtpT1ZJBdNTXqwTcziNuV1zjTR8ykkTXHwsczkyNahPYFba
Ssqj1Xb4wov4OfHNiC7MnhYa8qaHKO0oz+cLUAwexQlWqyXy+mATN6QyT2PTHwD8bVnaNNcgzTeN
nDfoMnIOeWe5W7ummrL1bjxIDXG9neYnzlt0ppqPlQcpHXzUV3vKDjJAw5Ib7h0+wWSv2SW5J+1h
FNb3Qpdiq2v5PrTaixvU5X05mAuvM9b0OigAzYWpUuLIoBb5bsp6KUzTs2qTPREcexpGdXBq67UP
s/FhKOKDk/wqUtM9cZKFF1f2izR3dmEFGryWU04YV0HKbhJnG28oHNCbrn7P6Vsuo1mwaGflTRRT
Djh+IVfENBJyMbjJrvDNk5G30V0dl/0hmqzX999FHQVj3VYdZkOGQUUPH9Mn1OISsfQUXqGdMYaz
WpQSockUwvotfdwSkVLDxQ9RfTtpvUZjFm1H6ZGSDv5iN7XjNcsVgjrUEWHVRMvJZRpkaDehl2Ka
t4adVgPTrBoe2lVl73LJ7/QcvXoHraVzkCcXYEk6HSqebmz15nUUXndkHD77WjtIOrkHiaA3+FSg
KOhzivVYgWmUdrIMvGmPit7c4Ke6jUXCvrgoCDVlLLURKNNVT6D9XIulo3UZhzLaKRe8LwtBaJnq
Rm8M7tha30RCXBmUYXazAVtVTlfsJgfJj19l/g3dDlb2pD1YdhyR4okOs5bB1vd6lGvDL2C5xaMX
sCcpgv5JuIE4TVU/7ad6vhxB9auPPVJN3aTd4mBj1JjH/s37F6PiO6d1e2GsGJ3DrNKOGbj/koOr
j0dDEbdjF2/T2F7CjSkbIjURWuAlrIqLUd2EtYlZtZPBDubvaKr+qM9fWPnWZmDgMA3kDagTGLB/
dV4Q4sRpib8M9X2uszgg8jM9ofAn5gDUhRZFxmOGhBJMCTLbMXC2eSeI1IwAZfYyuRHWwP029Gue
J/Ea/oBxlsnPEq/3cVCuyTsKvF7LlDgBZkkOke29xtwkd9J1akaWr4kynDlM9ZVq77GZWokdPdIX
leFpuy7NXjJZG3uj8dy9xKDR+OjFnWEqxNIutHJrJ4SUBsPg3jHn03ELztnLjdVuRNrg0Qt87daN
kXHbXR0d2OyTD26UzqYH9LcA36lvrbRsbsqatBtZWwbl5rS0gim8aR2Fe14TVwAb0aVF9nwhf09t
K0ywixK+DP9WWB5AyCETCvngGGBUeJ/XjeN2p2SsHJC330OILgczBtwUD+Cy9CB7o8SzD4MS9p0W
1Lz2OLGOlXCadW6hGrdcND0lPIRNoOcnVtfVuZdFv5cBTtii0PMVfKPypE1WdKd7Cdp4bZzWyjGj
LcaL+Fzb4h6MgAfnVrks8poXJN3Wtqphq9baGyN/VBsklx3HwQuwQatkoyq3/Soh4HMrwCSOhEuX
Bpxp0sfWWxZVzWt3tCuQTLa4/S7I21NWBvUmJkNDjZZ9CED+YqfXfk5eaGKOp0RK+Nwzj7Z3Zb2V
NhHeEGCCBd07rpQYSJwb3huN9qP3iSTqzOc40IxNWxhbrXEIwS36fFck1IO1HtlrY7DBQ8dyHxtd
usnKfmNCF74rKhVSasM+G4zGWCqvstfH3jDbL7Ssn7t7n3eAFTZBF4SDssH8vaZBI2KajMnlgxjD
dZaAJNL7AP8IniHMFcsy5/PaACRdoUZk9qT7Yj1gx17Ni48lAifWAFH917Qcsf7cD2bzreeKYnWr
b1Q7eV8opz4Eic4SaGseRKBNZq5JPsvcK/zj3FYhkR3EGcmHvO6Ny8z/O/g4sw4OSpalCUz/myfH
XTRUQLtwmyOJBezVlM4ab2GOmmzc8GnApRY02jlP1fc6y70dJqB2V+aTXKSv45R0Oztv916YkAZV
IA+tSfI85AMSrWz+Rz3SLe8miaouJKNqdGT5qCG5IwK+X1MeVhuttfX72NJeAOkdNQhBu9HPvS/k
PzPm80PHgfiYi0YMtLAYEn6YczjGlMZOCEyzqKzN0BevXaapW5pzJ5LqJDvDOQXFc6mS9rGpJriS
8YArOg/aXR1GT0kWZNem/NVUTrore+7IyZLVrVv2WE4mjNZAggqRkoQmc3cZjOQHSMdNN81E9LXu
mY99Nf3FyKEgA8fLNnYAo0s4ZbHvq+wUIqM7k4GBnT6PgnUdWuZhLKhU51PEqtqnCnjF1jOMC7NP
FCQYnzm1m9qJn5GYFgd0NoSkCqxcU2s+4sCgKil9Bye9BioGEOhDUQZ/4fXpl0OuorvE304OtKmA
B+9iwPYjATzB0VChcZMbercNMTuwJE7eWKUzW3Csnvl2+8Xw52+Z2W+jJ5p0wzeRu/FUnnV2v9+c
aVeYZoaVD8+paS/92fhoct6YmtLPoGAQSsEcjCocPWPhmEimBOEBRL/GeTScDMA6nEP3VQxwge1C
uUidtllkbu0cRVq9oAdyNrD06CX7cN9EsfXoS+uoslzcDknb7CKXj2vGB+FsV9FNkN42UWjt46gt
j4Pn3wfAge6kbz7bRvRGVHD5Iur+73868J1oq4/da+3bG50RuUWI7H1ChgaBHlS4cQfulGOKLhVG
/kpD9bri+dXhCiuJ7k3GYwVrBkVs6u3KUi/2UVYd3xsAHt7J0R2yvdD7+q7JR8RNlTr4FFkzN8M4
vrcXY12Fh2TujEa7Xw1mG5900Huo1Kd7URoYznEFL804BlIttOEspoORe+p2MF/t/lamyfhtFAjs
G69tNxBX5bnIiPtCaLWlZQPFVwu014Y8VoA7qIazY5pXz17BC48mvVz7LVCJOLKMh9rE/gLq2pzy
4wT8+quBjv95ojOvsdn/+Jw5n0e9oahxA+l18aAbD3HvW7dl4xd7V1cIU5CAO9QQTxmy+7MWIJA1
9G1aDootIJMLxBS3Lkl1DzB0IXwb3+Out1g9jAedPAoS0CJ8YU2xSxOnflSI2AX3+DO02RyeLmIt
gmIEOVC2XPe8ZWtrrEhUSrV8R6Iw/MCyIn8wzrTVME7nPpf1vTfY16xj1UPm1rEGL7NyAtulG1Ab
2x7LGwk7QQ5ee5BhDxrE746sY7IHPQQDII0LakPrWgH62/DkLVsVXIZSip1rAPZX9o3G7v8bPhZC
BRyDqI6ADisf+Qmnl1Ak4y0GsT32dmMNx6x7iDSWsv10LIA63Zrc+I+F9HcaZbhf6y99VqwKnNF5
b4knXCvWlu06uhudNkLBM0sVCC+ioReG7F9jj/UZkRqU+XH9QJTv+Jr77c7rkt2QmOoo5lvMzID7
jhVQXbMJkz2+Z2RcKboeKcfkAS8g+Lyep40UbMg661oOXvhN5NM9Ztn81oHLQ8u2K/oYxEUE6UTm
rbt00tY/ZS5WeH1MyJ5kbXQqu7pY4ivKt5m69uWYnqCi+qtKK26UkXfHKVkFyiauwlFFd5JOos4D
VtklrSMy/XZA8GZQRTapTeKi2Zg3gIemjUe80rKc2ueor4M75bhqjSRt3GWM6/a9ISba3WSAj8cn
E7l+EjjDL9u88xjmj2M3/PTDt8rVs7tWjagEOgkuBh3iwpNmfij9uauY13xdhI+4rH9M7K/2nJTi
3LSU1p2g1WUgI455LuS6Lk0SL32WanAnfAIqNFAxcTzcFc4AgyTwNpoAFGyMp1yZPAfIbLop+uip
8fL0pstivApG/kCASHELYOel7ER51ue1HlPmkOI2FjfYLKZ9HDLPGimts7j4YQ0J6nz9hoddcKil
btz8eYLwPsn//VnPMgSJmiuMWXz/cYAguQajihUImDIcj9iHo2sMWQRtgZBb266+d46pbXywDEfC
hAasCs9NDpOGx579QrvQHf0h0i9KhzFWYo5NJ9N6NgKWKDY0VKfvMe+nJj6+asrWSUVWRT9PVNrO
ExuGfcPCDvQ1HRlhCaoN7qKl7TQPY2znpxRpxokWH9YT5+wjG1vML2mpH3rlhSujD9KVJwc1b0Uf
pyyKb7A6IY20fRJQM9JGMwCR9phAuFNJfyQd2CKDUmJZj1jqVUKN26lV2qJtemPjRCeb6rSJMrGq
Ij5W0nR7JhzBtWvVSblN/0DZzYqhS37SMSV7nYn7Kddre1ORrURhoVkHERGL6rCv3g8wbE7dVN1j
BDLuWGyCcamNS6Jq865qCAxxO2ta9/OJA9fl+udL+j5H/nhJKaRQkc+NgPexFwibYMwQEzUPoJK3
Op/FY9CNcptE0TXHfIj3zPkh4G0odGerOtG8DSxp48E1+YVTEBVez51KQ2Pf1+bR7WqxsUwgoEAE
eyYJDEK4HH9+zf/FrFTgdOGBxX5TR4z0oeSQ0g5dbJ7tg1eVc8lbvBWyjB6yQx/Vb8UouHf0RmxH
v/WXtVMMe1T/LZA79X00C0hg8ZBdmLx/gd7257XAh7eS002nRudlkVv3oTgtZZEaAyPHB6LMV3TT
27TRh7X04nw7aGG8R2C3RV8DqiNEKmjU4ggK8EiNfsy9qd+aWn2jDzYecMKeJObGvq0IfDWQCvEo
t04MCCXbB4K3jPZoFQ2urtYyaVPI0nLBRh0ZjuIPltBmY+X7DIQw8rr6xa+PbKOwSMfFeUCec0Vw
viX7ZjHkVXOb9+3aaRkzyET/LsPiTvkyPInM1VHSC7yxUxHsYC7Spx7opzA4JblYFU6YbAhWaTcy
HRlYMkUMZuopIx+8oNp58lNs9gnApxpwdO8FDEVCY86k6/Jvmm3hZ+NzAs3RfOvCaNz6Y3AJOsu8
8Kfhtumcm4Fy4tb0MODXYGCJxsC+GzC3PFfZ2C9CszN2wdi96fCGjmLCeKWQtx7yUjgL0K/OOiwB
f/jF5B17N9wMMVW6lxiwOhNHPfPmwDN7TpXXXiS+7z/fn+a89/jnjcDOGEONMXtpIR98sroULAU7
grLUg0pkvm7NZJvhh76M+V8trdwTFnpCjMvljDWsZQgqN/LPlZOhFRghx9cNInjV21cCcqx11MZq
Q0t09a3kHvXybtZ/aoXnfzUU+NhazS+azxOOEtPXZ4/O73V8R7emh+OoHkQj6OrzzciluLVi8WiN
Xr1iDFaiZYicZZ3k7SXqCd8YneghjWEmSjKPUVlAgBWB/U2A7GPf/E6fFaQLulN3dq2G1ZnXo1Y3
2gcgG0RGNc6VFXG34AmBJHzAMVBkhnnDaX/54oLMD4QPF4Q9HpJt7DK2+Wnw7UieYq5W6Q91XW0a
wV0MPfI5N7ML0zSQPxn5cvpUjGsIo71ywd6P80w50+8krko7RUpPbjS9VWrCBqyEuXDrgBiwlk1V
kwdIsQklHkJ4YaFVnAbE5ahnDLUWD0lCFPEQiP9U1f63C/+PQaTkESC7nM1bri1wGn3shFmCjZFB
fPaD0dnu1qu0t8o22P7hpLBi55iEwxVVjL4Yqhp1RYXzUxc1FA1Co/Oh5a4kuXplDrtOmdNG9+H4
dFpHWkNVv4LtvuWmZnhqAvOJmhzXasU9GYzh66Rlp6TFc9k22fc0wqOQpslKKNug1hLFMgm7F+h/
f75+n10RDD1YW88tPw4gSFm/35sZDEcP4Lz+kOrwXXyRX4wsIccPLEw/nmATvAVBplCe27hX6Yeo
UKOndsy+h6H13OrRyQuNK9E3IbC6nWl8pWX5NE7iYpARgDUIADurSffD67PY/5fIsI0Hz7s2pg0v
uulfdJaufmv+8siX7nXwUl3ef+/Z6XmEq1Lz11WyATD/q/RRZ+b1rxiozSoqYkpmpKipNmVfbPI+
nfWCQBMeS9w7rjfb0z7ulPEVpm2W6A9GpN6Mmia1yH9oHlk6WZOjvkXrhubFxGnAUrvUV8rl5nXD
KqfnLX71oXgdy+IU0R6tJZkOUANWzlDmK+slGR1j98VFtz+ep7xcG00f4yxBvfnJ1OqK2Ery0jIf
xqmuV3ZiG5Cbp4scgcMClysWreUh6AMmSB54vZ/0KTsqE8RGrINsBcVQHJo8iVcEJAWLqrbtk1a6
KYLiUP1EWUKLt4RNRROKTBEKVEKskhRyZ702OuxGy4ydHWz+bitDjFxFldpnIiQRnbTknDh+ngJt
d9OLT9W5CHI2W0HTn5ljbPD7Nt/0Tif46UccYOcsu/xCxhNq577dKNSzP9tyNlcz1jc0sWXNwirS
OCaSDWk7NQkOEGLQSSH36nIxyORb4diPqpshMJJzW3O8ls+t/sQPpi3h6N8qlEzoAMhG9uzrzAYp
JyAd3tSNZ9ZcGkAp5LcLs28Igw3Doxk4P8GRHR2bBd4wIaAoo+BV5SEZ8zQnbGRhsIRxtSKMb0EZ
bm8x9eQrB9ASgNbacJNlGwkJw/ZaRG6Hp1ir9sofoGm4d6VCoUzUXAsDq4SF2BY2W6V6X6gugy3H
2VDpBDRJ/6fjJsEl0+DzdH5vHhy3jbhMnnZUhf0DptS9X3Bxava9pzz63oCB00I5nNzGS9aeIB2T
CR68Ps75SITmQ9lau0ln8URE3HjJkCEBYjGrbe6WDxj85b0kGYVBHyaOiJjp2UwnUnxtMvCRKduI
xkkRY9DHjvOuUsiQkgnyWZsSvjjXsArOEoNhSfGjkfn1xc0+y2d/P6I8THYWJy8PEU7ij7HLZiYM
zchF8siA7C1odOv8Lo4illJWAQH1fcvAqSZ0YyA8b1UZ1ZaCvto6VpatvN42iW5pdgRR4PTL4r/m
X4RSW5lyrG+TKZAb5eBtkkmckqzoMXdRLvRXAxRQpVBZthCKQ/M+NsttU9W0oiVnSTqobtv0PON5
vMUXoVnmvgyNFWir5EQR+VwmrXlmOfyLk5C7CR7FsvKaJyW6bOfHL9lgurcir+HrmsU+J6Y3NCrt
WdXeox8ynBh5Pxb5/M3ev6Ps8re8FeswzYZD0s3T2VHcGDPcMi/0ZNkDbr2wUM8WiFL6lS1dsG2e
9G8y/dkKCuOC/L9pYNFw/b113DvVIQnVVkEW3yeqeirM1yYzzceJ+lHMZDDMz9+T3nV4IFtq34Wg
jIM0wWMQ6uajhHEEkC4NiLbol5WbN5e6uLc1L78yKyjXweQ7+yiuh58GguCNUdSEGEbjhVjCbUfP
cjeg1N/0k29toHnd1UWgH4QjECxAQvvyUfnx5vHZQBAkpePEmlWfH2o3p54GbQSW9ljnmb/snE6d
obvus6GbVrZKltC3BH70NCdZ01yDaQTsj+Bk12M4cpvBOGCp+OvPd/Q7NOa3mov72aXkQMaEwpOz
+/czWzk2/ouurx4D4jOWkO2SrZVppLE4cBHqqPhryGOA6VFKdjB/uej6LjgOQ38IIiZvonhxuzQ8
TY3Md2AdVxmroWuVFNsmbe/fS8s2b0zubRfWGd+VvvnZ6UsWt1m0DdX0w/HS4MhG9LYwQdx6Ilb3
Ve+f48Y/dLBMLkE02vexP3QL27SYGFA+LSb0THdojD0Y9+Z9RpIK0LeRDDzMOnew1q27ZJ93oTxn
U9Sij4jM80DBskyAL206rUJwCWI87K3xxAIZRUFvqm1YGsEKLoHBRkSVL5Woqwt3yLao0SoiXtJD
dpayaNons9Y2Ki6HvcfAHmInUOx+0tj2huTLBzFQOphPp8nsCCDO4l99G72xx9N2bay1izbgNtNK
mLAUG+1a9q23JvtVrTSIUV9VEp+OZkKpLdfBq2oi3hXvPIp/bKTwyHkpR1vxGNjJLvTjcVWBzieU
Iw51CO+QkjdBSEZp1NQGT//mSrgI3K9OtjSUT4PkZrSO8MnLg67qg9RdAK8+Nuopd3cxku+dA50D
uxuURKNbsKL9oqK0Pv0Avot/nIgzgivo0T5GTAZFKNyeqfyjnnJM1NV4a5c+q7Da+uaUeri3gAKv
NIUNB0XOUSeyd6HnDlNnzt95FhwSm/sWRy/YVQvb4ebI5wANc6DhH4GVPuj+j9RW8XGi6bzw2Af9
hP10rfRwPnGRCwJHzVexbuebvtOCNY8swH2YiJrGYGiFUlcZbnX7/pn8X+MLWQJv//f//Cy6vK3H
+zcZFfk/bSzmfPn/e+PLQ1cnb+On/+Fv34tt/8sDXOjROM7bYsbQ/8/3Yop/sfBy5/xAH9014ud/
+15s81+GLsAS2XNHoMMF+bftxRL/AlWEc4MPj/ifGF7m+MJ/VAzcvRbHCI4X9r3C9FCr/v6AJTii
71yLoqz2/I7GzVq4Y+se0sAhcZpQJmTNZVL+YIPFPZvSoKzafmbmMwud56hyQ7pOf4WgVN4wHNyn
HvivS2hPNR6uWB08UZIXXBuK1LqEhAVDT15NhRIzy7qO/fNwrPCIsf7KgBU2cLCLrI/pnoPyqpPq
1nhjyAO1plVOW3VL4PRImFwUQUcCRmH1Pg/GVty9/yUfHSawU70ui+qvwfeLu2gOrK7ajCCWKAaQ
Z/Y8POEI9SlGD1nrZx8o9UYjoGwjdf01H5IvNs2w7H8fiMzvLxAPRPWGw4FKHOKHKSPSFRKJKtEv
s7yH3K5E8LfqDelAQFhvWa2Nuo7IZhleKYbTi9E7JiD64bU1WsRwTno1W8NYEVMa3pYeuw6zyrxj
GAcgOt6H4g2Kcp7mp/f/EQqn/VDhaalz61GZT16Z4YNQ4OxLP7Ke6Vlu86mu7krCrxYKwj7JBhgT
3v/f999mft7si2bT2J66mwC2r9NCzb/SuQzz5iBN0NgYfvWQlE+Dkw0YFRBXvw/xbYyECHj8pVWI
5kZsOodSSuXlM3lgyTmUwTCLY/JVY6KJZBMCh6AVw8pUuXqyxjDajJRQGxth/GNB1FqShKdQcCJa
lntxRONdQtH0FiItJ0UsnaCA702EFnX8rY0zi2Hc/G1bP/oWVd7B7LxVSG77PkgIAUflPST0HzXe
mcHG7lxh55rKoX9mjEPos2VGh/ffYny+QUej7qzQZtRkqXzVlzpR2WKKl36YTd97v9kID4pamjXh
LrT9ZD9ZRbGV+fb9h52gGV1ihyMelLkkmILrypxKNE14IIyE+zymglhWY7QeZBe+xHZdIYJq0Vkk
MnzRoHyQShCNKwEKN92YPUX8YG8GAWI7AsPOTo83zVEUNJMYyCYWwa1eoTbpbPsML+sFIA5OHSNj
lTgJQqLbSTQbBuDYisyoBuPs6of3SznZDiRqvVghYdHehjF5pOXdu5VSLMSRIVia5Z6Voa6mRwqS
E9Ccvn+ZGPCzLS9G4r/Uxabw2Lc1SSh+KMVp6DaiKu1LlrXDqUXVY5UKe0CLP4J0KO0c6HXAiK4i
1rdr5A+lsbsKLW8fQis6t1ootlE757qp2L63bW+jBre6ef+dhl1grzz4siHQ0+27bkIfYtyqgqCa
aa6KRDd0S5d65UyPc5Ga/zLBi7tYQUp+UedeCb9KL73uktkWFZBD6eBDkz4lJSqytMpzU6lTDJKC
AOKG5iMjcy6sEcnJAXana3f2SYbiF5WRdSyc9HkaMv1sdd0O2VF5quz+yqbcvyZJyQKq/oU2CD21
UTu4BCdxM8rqHiDnj4qd4q2GgnuhkB5/l653FWAOyL6qzmVVtPd4HL39hNwpH9/cqfkmKj+82lPL
LJ0D5tT3/iPo9vopbtxoIworOtaDSf5D7F+HygqvsK8fjXK4J8qKIOgevOz8RQLYJKkjBkwGXx4F
aLjoxj7ZN16f7i30pYu6LNxbR03uPAnQNk0n/UVjqx2JAtPBsQv3bGrmsB4mcpzyeSldxmyYWA2/
b6ijSt+kpt6fa6Yqt51B/gqJOPn6/RuyOmCZIYGg1DxAQEBjvNZzQz6Ugjc6FwyEp0LvSHZQ3z1d
+rfkSLjUcQQzabXh3XLQ+LdtYdbrsVTT6v//mSQTYteYKDrf/xMrp99Sg2Mf+6DC3WzBKPCHPH/Q
+qraB5OZL5PEzR58gx8VfjZ0Fv4S5Hi4LchOId2NpT29JFkVswD2/Vd//5kCDDdNln4Rer7pRNT8
1VrROU1c90WDdw+CtbJ2fz+RfUi6S6021VoNZveSpcV6cLxh6yOR2FSz+kQkGdRniLfwdxKNRUtd
3ic4h5b11GXbVkhgstJIVgWPS+SK3jPDlGmtuVLfibTnEYLqzWR6hfLx/QsZGy9eQOIRxk5rTTz8
1mq0+xYl/+iisPPtR60l19v0qse+OdJxIaUrp2/ozu9iOzpnAXlj/0HYeey4jqzZ+lUu7pwAvRnc
iShSXunthMjchiZoggz6p+9P2Q3cc2pwGiioapfZpZRIxm/WWh9gbIL8jksJgouYoMxedln72hr1
ozFquwDL3Orxt5S7WzMVL+RplrW+H9G/577gotJ2GOiObfnZj+tl1su3JsCMXQd+jO6bkPDuNiRm
q4vxynKjRXRHzWRkGHyZJJT2iRHffivTKLa1zYNl8qJRTyOH8NQC86iPDE2wQ2VtvV0GRs4k+mkp
oAvHjM0SESdC0LXkCd8sx4ljQEc30+UVeiUVAXvZVHlCOAAEg14LHrpcHBKEAkg3+onZgDPFVuft
BlJTvSE56I59oc55LFM7Jhbygh9sL+14pd+o5jaWucd5uVww/NBSEASbJhtB1m4BSUeR0pR4qLay
Xd+ke7KVI+GrCNM8uziBxH86j2Vwun2Itw9iBXBniSYcmHQMCfninhvla7MliLnxIrP/GAJ+vPnd
WVemua+6pR1qTdtQOYBmryKvhYZsyK3QzJCklnDgwVVWflwKI2ZDsUIeuUmkbC3bWcCW+8Le5UwZ
p3XcMgYPe2s+WSSTSybMnpUeJKb9QZu3VWBfVlQmiSYPaoYc1IpXdh/blbWZWme+h/ncs3skceAm
WY270d4aLVCXQefcQLa3lK8dEMmxINxoBfK7uHRwY5y2DHuXYRtYTcx4aOPdm+wTUrSaePBWTDPA
qE7+3ByG5HfZJIeRy6Wq83PQENYgSaIOuj07v4fc6qKcp9UEv2Ou4mUcQqURsTTBTDPN2DDaqC/X
XZt6D3qqmMbqG7kQkk+2ymfG/03n2tJvShKwkvEtXNsc3ZC40SjTSav2D06fX1XANVmvW0vjN6cG
SL1gO+sdsrjpRMr9nenXUSlv8IVi44/+I6y9zJxiRH7tV2a6cBz8i4u4zw8WxiZAm1IK66xqwtv/
M2Dwhx1hj4B4OydYUSSbVFLXp/RvX6pP+HCwG7OzRPt/y79M0Itme93TfrWTRYRmg9q+A5XYHXUp
dxrea4ISo+y2Ste0+zx1XsGKXG6/S/7crcVuJKzOkdBsqHi4ckrv9tRLHwYWdEPgXKdu3vcs6lRB
nrC27AahhQFeFhCHcZJqCGt+twqh59jFbTttk8redmTl3K7nXC2Xuu9fmTOekhzToVkceedbTI84
O6K0r46gTjYdx2gyqd3YuECKVBR03kX4zbktzEOFA2Bo9EsWdMeC0a7DDT1gw7L1amu5y53N7sCc
++Ptz0r3zzn8F927NSoX5KcHy84ueDWOiZNFZN8T4Q+Clq/y9h0r53pDbCK0jkp/ORrqfPuSk7w8
jJXkAAQrN2V4gPu9cK27Nnd+3txk2tt5nI+SZLJJVkQKmVEVLNeGxkK9Zww0LSpV38ez4FUPohr2
g6l/LJOxMeM6bfge8PB71KVGhBwoXoxft+dZeeJ0e7AnN+rW4EAg09kBmoA1L+R73WjCeaZoC3tA
XMUi7g0xEjG1xrMl48m07rHRhOCj3i3Ue9ZtHMB8dX4nPDNqV3G5fQu95jww1d+arrNb2wYB/IIj
NsdeUL+PTklxQQU68Z/hytHQL21mqf3ioN0hAv1QaXKtJRLf0n1J2iaqDCh3Jqq3fLjjIRHiB4So
Cmxu5cZJ1XH2rZhReIxe5Q5q7QFiq+WlfP7u4+yQ7FFbyTVLuu00JpcBFVcjdtD0SPA/19a0azj1
dCL1yxvCdUmPkjjKhRVDMU+PrL+2DJ3J9jYj2d2wkPb6iv7xIAzjZLFnNFdrn9bOhzO6l8pEp9Bv
CaTa+hWATMoaIG+1/lYIJA4ECn6ug71dVtxI/eRH07K8BNaLEuIhScZTGTAF9/gwJ68nvLxkIGP7
e2aQV5/sTKdnZt2470WHAxLuK8lz80fP9evqEoz1fmGqFEogaqwRnvAynKcaeBTAXfWQpMFbnzng
jrM7t24vXesi1WzArbUxYuZTAjWCR0H6UWn1i65pYK9YqOjduHM0yX9tfzVG+m6P9kUMOF5cods4
Wtgf28+amfFEHPdlIvapt18cAStgMaEL+N6LzBBOLPYuEwsekNSDppL6XKTmAzm+WwApJFmkwR9q
/XNSTr8Dd/x0hjwaFzLoHco6ZXIXEumH29jS+ZQtzeXjFw9/zDY44/f6duuU3MFE/qIzOqO+iOXS
7xhUP9hIEUjpWk91Szos6YFl+WAKMmOFJftw8tzvaU6e1HydbflAOvGzPcBw6SBzTvtcuc+pnzHK
tyMhRVx3BPOP+vgOG6QGwoNLEKhgBQmv8NZzutR/ZG1+Nuv7shqvuoS7NnbdZz+k5y7Tv/Jm3DEx
fiUUCSxs0lw04T33rh+zh4pFfkuGm3Yd7gvGzfulsb4aL/2y+PrqGaA9WzlyKXZrrR2LNfK4qMJK
s1B+tO86F+FGeAyZzWvWdk9zHny4LtjaViN253fbZKcOMk8tZ/qwbdDRZjfWq6i53+3g0ZyKq9Zc
lek/Wkt56ZG14LX/PYr1OHTJXx37aqBxuDbFvQNNDSbBMed52FCeATA5F8FAkWJgvX/Gzv5QGKgu
5+quTYNHuEoXUt0OJisy7s581V+ocbfIi7aB0f8mXx68jvEaSLGwQ4NxYkERMd+Qgzk9xQOYtdng
u26cj4b4Ja8+mMX8lhfyvfXHR66Z176RH4ZGPT6xcWvK3+ssr7aWjjBcScjmxq854ceabtoWM7H7
fKMy1LWC7eCnsbifQ+Aeu7X5PSntx255FcbihDcsd9fm+3XKri7eXWnf+WtS8H1rv3vqh439u7ew
Ig2Cbdnig6Mo9V9Nh8SSQSqruQamFd9Uaa3P2o1uLLNzn/AwM9LLkCJAS6PZOIplNhkd1Xjkgos9
kF+XB6Cxl12jMZVNhQUtoMQeh8fMJYGeHU6c9mqiGsN0amrH1bSh+g0NVAuEvy0N2E6it7EC6JLY
FEIJ8mAz+IZGEBMcNUoCom+hWth7ghO4/YO3tQj2Oo8YJH572dcjyOj5G51c3EtKzwZEu/A/FstC
625xuDZHYXhfgaagkjpbB55QS7nVef5BGRHLqngdhxM5iNFoLJEhWY2yOg/G/oWtwBmy6RuIrAec
tEtp3RtVz9n76aVB2CfwlPVLBVxu71YNB1djajxwLvnsX3D7mtuBNOct4789uNZxN8/yNNY8Olcd
T6Mk5IoNAKocL6/D2eZveS2xqFbBbIJnZ+ym7RMnex22qrLCaXZ/iYDVYFLcVKsUJpNpAjnCDT0j
varIZyAKgRstgzm0pC7plOm4W4V1MaX30NU7WKzEGMwPGAAp28XwOddP9ggp3DfuGt3fWxX692Qi
yWsdfq0CWXPWHBhxPLBPf5hp3smegSY/Gi+job79ihshqUnLbjBzecNJ+DmnzKO5yGOaatcVO3Rx
GSX0L48vq7WTyNCKv8oJGjzc9WeCp9Ci27dbiHEE0vPEPPfoqQvNe0DnvOdKPMGgeWRrdmdUDDpV
d8pSM04hVbVaTkWgHypocc3wOg7wqxNxDiY495X31iLqoglnBwBa0HxpZHDsRbJ1hEOQy7fGIaQv
8pKXJnEPZNEEdDzJRFVKWbwxNT2WU36wrZcurSI1ZYdVfpeg5aDckWHDWSQ8AIDjbqGgB9ITEt3x
VCLBmU0eP0xP34ccAHRPW6Wrk6GSeudJc94L1KYImerDsCZRDzVC8myP6gnfPcMYMGTGB03skz9U
47kP+ArbmoGARkDw4j2OsDUMB4KlVpxd1HbJ2lK7qd10JkaGpW7mvPizsVF4VsRYXQMQ3Btdmhw1
j0zWOGbNTaOld4Ce4tZ3n1J03Ax3Y2wY5LcGMEjK3Qwpxkr+2pz71fLb7+kw2vXIrdvDiK2vumFH
2FXjgAB3qedbe3EfbC+NGwkikwJwTbS/tUQcJ5oLdafefTWa/zobeqyq5Ng26s9kEIk54gQKSGet
Us4xvMMdFkemxDGLWugIt+5LJ4cfli5hZofZdreNWTx72RQPpRMG5kWbIXtm1lnKHDxec0g1pPjg
1kvCB9wbQy/P07uA2lS3+qMcsl1CbKyT5zEQ0lf5oPLvSZbb+Y/XjccMHUZPBBEk0H2PjP72oPnA
Lref8CEOjsOebr0Qs3MgcofOkOT/attpDOfHLthBQn7MTf1Y48ogIYFR3+Sl325FHG4/WBHbwr+d
kTwuVe6SKPxWj4JfywP5RxESoHtNgKEcG7lr0K+ZzB3ChfpSKH/nIxOYYRsHrf9XyIt7O41Axnpy
h+jgVRTzPiBKWIezUmCPHkBl2sTuCetRDu7OzJc/ueFcrXU8davOPBgCTUZoseHcQ0VEcW3CHujv
HU+8NBAnmUje+35Pg8QNp7PN1XkyojGgFQJm8gsq3CEjkmrFw6NLFMRDwTDHD7tCfI/KxNNUEcvZ
krdMZLsNEUGWF2V0GM4SRhg8tQ2ZR1Vjvmkm6m1BAR3Ic1bi7zXW5nu8tZMwGWaAbSop46SYtl+q
X86Z6+obYimabck8pHRQ8aGVr7ciWUO7Sj4Swo7AcJ+K3Nc20yDvrBHML7dMaX0CS/iFwizG6ILi
xnh1gIJMqY5GqDkszm8Fhi0DIENu6GltRjS4M89+9+at4UOumF6u5QFczPfkfHnzh9QT0BH2b1/r
T6oHFjniA3WSuLIJs56KJ8UW1Gsda2OWdrysjOyJOWSgjn8ggUMD6dvr3xoVwIKjTQZ4isHFgsgy
h1q6hs3qxsKqnjX8gqBY47kzGGKBV+Aii4xx3xvDU0BSNRm4zkXWQxh0xHhoDrFh1v3E7+oxXOZO
ReLH1Luik1ngZyBMMu+HgHagfE7cr9o88kfbktCQ2nsSPIijdbBTFxXhHXPcTMERK3mN5qKpssOi
2/tV4EMvNOOGzIHjqY6Fsz64WAK6LNjn2nrMIer15XRZyyRiXvjZjiSpK6v+m+gBruYFfh6EI0Ks
X9cZPUvGqJEjGmAeSBp2yH7Dhn+8ldIzXs2SxrYtbqVIuJAzrMyzIO5Zu5GdyfXJbqkprrwJOZ56
8qZy3zn63ENNY/AIyo6QpffExJMf2xHNb+y8MTnqTvlgNwaQ7VrEAIO25CoQIOLEBkpQWaAjEmrr
AH+MzQaLflazVY5vYc1BjweE0uZeMA3wDIWIEQzTVPPsVTDEv7H6RiJIzWs9P1e3ss0Llq8W+Ab5
2o/4cFEX2M/T+qelVbaL7GNqrHBJkoiBK02+OtwUY3VZGCGLuL1pE47jYAlSu8E8L928I/jhOQU2
Ty3/BQ7v7GTaleXIbly+7YOikQhBV6ACXR87O4nxMV/1BVKY+APVjnzmNMLfE5Ua+hFJo8u0xx79
F2fAxpBY+4oUXQtim4HMXEBelPqfQllniGUoCAs3TDR+VJ+rfUUNNkJfGbUve6T3szuEZVl17sbg
M7/F8ZYHozf2dakBIMpDiwCpzWgzZdeD9qK6O7yYh4nstE1bIEv0nwTjQMLb+XRJUFcVQQPAmTN9
2dU67uKFHwjSPaDbneufbP2AyAeQhwls8z1zGGjKLi6NjZub4Yzki8YiTHkAWRNZY4GzX2UTYWlI
N345o10L7jVuLVIMqMHzsE5djLDDkW53b6sqHCawsCZFas3yDLuO6TVkfGpcqE1EtsvWl09Ewm9d
IKKzOWy94VHvIpGfVaF+BUkTwXknN55Y4kydvZ7kgyM+BSQfKDPXS2U4kfdLNL/dgdYDVOn0QAMf
rhUDXj0JpXHw/QNqqL1ef2jGs1686OJr5Ef3fidmcL8C4Qk4CsYERXCugWrLw8Kodj7JFsuRR/Gq
94wagfR07KSIxda9r2n1nmCwRW478jXAw8Log6keXh9xCzuZPhWZESFmimgC3fykkteqWKAOe5fx
BgAyRmZ/iCGLPbD2/LtSGF+m4ehPRy1rt3RJoNpw80MLybx31pUnk4Qlq08jN2NQ2iNoqz977c1u
D7B9C9u+duO69fo/U5VPG6fu98biXXXvEBgG+7e/+Q3ZZKt3z49gNs+YUsAGHWzS+Crx6YzJdpXa
lWmu6blHs+/fy2qOspy5vY72MncQBnbm0ff2Rq4OsOyxJjUAqd862zrTi1EBVDnp9tq3L9d7fz0z
ehu6t3phWAWTR7ecKwF7LNzxLrJRLOpkk68Gqic3nmq183VxJ0rtISuLg2+wkKqY/lWhIyEfmv1j
UdHkCb7+BcjfxMhuMahdFuj22RKaCg229G8jP3vnpsvZ0tOFeTbDpaY/4jIbibDYTKMT7Be1GhwL
uiTAnJhnKaz7xoqE0RrnLM2Ms6WCPYvonqwyBEbZ7aVj7m06w4NbjH5YrTLY1sjVzh01A4Vpl5Zc
iot3Vw1z/6iV8KmI4hiqVaNMZZzZ3MR7M4jGk+nDkHMdSi9jci+CxcoBFBI2L2yoJDmCg2nQ4NFi
adcfMpPHpoS1yEIZaNWHdp6SP2oCxJSqt4BQxL2WC/uq2xnxAZ76y9oS8xOQTnr1dDn9/LKzdLUR
lZJUffzTn5c2cD7zwXlzO1g9xeRU9572mo7t90/0D067bYvU4+7nJZ8yWG0Cd9iPFWeAWBiUqfFW
Qm3eOnT4d4M4c3/7TNNy4xyQp7PzE4GZbUmTLCxUoj8abc7cTwo85uNCwEvngoRd2n1OTEhYt+by
CeuZVn3l2nBk7YAyWDGcgRnbOo1vx7YkxqySHSrinhitoRandErSD298mRfmc5qHNd2hx+1Ct+cx
ZbBYn5OeXl6pO83QZajNefcdiN8/FuFczSWDRTIcfK9Kjz9/VTPW3aUmwWCdxy5gM9123Jo8+4VZ
IZnFYP7DT4TkMEWtjsddytNgDs6znyL+dcFKYhcOYvCa+buWzv+LDusfyvn/FlmgeyX7ykEF5Ts3
K82/CMna2su8cvQG0kiHORysnDPXCcpXr+i12LYznhJq/kuCkv7NUKiWnThb0k3P6w77765JHBaM
ZnlfjTCMEpFUESp6g9ktemB8jEH8L7qg+/9WL/6feqjum7zu1f/7v+ZNyP//RY23twvDxnV49kM8
sVl3/fvbFdraW6kOHra10or4qxXAulyvWq9THywpSOWlvnemPLmK4bbadjt5JyxW42WyJid37enW
F0mKJJKJQqwP9VKmaBbt9nfXjPwLN80i4oTtZHtVsmHnHGW31Jmfl7Xo/1TGy3/+iX7yYv/xE2EF
0PFle4Ac+An//SdKa9PPmzLTQ7p2/4yVtb3rFG+zabTrbLBNsAhyiYTXMGt1QSRqjteFOGdfRFUx
i/Bc55EvFjH7Mt9bvQz+F6XhT+7ZP98femjvJm+1XQIw/v39jWngjJqJe0LwZTP7nUeiWPi0rWJC
yyRW5h+5wdycwDj/nI3Pq760u5JP7/rzkhLr8Z8/sX+4KPiE+Kh0ogHxJOBCNJzbNfIvl6yRaf4Q
3OajjoJMMBjauB3qBiaoOa7nWu5Z7A1wt7kydPPYuJp5SIlE21b4zylaJnmo7WNnldcfW7PDcrcb
GGI4Qau/OmSpEzA+eY//+T0Tx/fvHnzPJLMZDTvv3rzB8qx/eiabtlaU/Szkpsyp3hhQh9lqrGSr
wluwW1bUhlFuuKZDB1CpZ+9Ni4gmJUk1ddKtWYLVbmYr7rOUfAvV6LFvJKxDVEesARPyZPCYrlT3
4Fpv+JwS1CbWxcIhrbXqbob5IS5aDjeVsn4UJJ6ttvGryYJx6xsNHuGkD8kqcLdMctSYU6Uzjitl
Io+rWz80q5U88SQO0aKBER16NoqFurQ4IjAWo+dZyzrd4stmk1faWPkDAFbO+DGmhDUU0KahHkDq
XNrfuUw/y3TtI9IC2Fapm8+BkpjdHucrQb+PppViWEcj7+KyNpIeNOlkvRM4PIc2DJBYB/Tb404m
Ezo9eZ3vHEzqp2ph9B4UWh52w3LGtnlye+ePquy9yAECW8OqRU7B0dqPQIJGRE2yxrJkEPan1caR
+fOjZ8lPzZ9j6bd1zBX4ZGuOuff8CeGHHxfj/Mc0OjBtmg1AzqDNNmE+IClZ4Pt0pn631ASJMpb5
VdXLxzRKWlvndTGNdDf7RBPbbrHV/IUQ03V891IS1eSavJbaI/AR920cgvOsjcHGJ0AZv2UbGpMI
6MMYTCQE9xzpQbfkUpWbZhTWxq1pW1t+8I2GZhtlmHjB5GmpYTikmJS9YLrgwXuwy2NQD5fKmXA0
GctHH7AwS+g/RtvZWJVn4kkYmCfhw1BjjWFHk09jV/4xJMw82m4ZTnCdW5i3zPW7KKkSixYXkX9W
ZC8p/RZcNTfsa+fMGsM4N1P7XLWIQPpqVFEHJzkqs3WTESQmyICFOYThm3+8mvR8lTCY4SQOSWmu
+Wk7zBjT1NjfbtEkoV+dpvST45uYtWB44W0KUnAsgNmDAs5BIY3j+cmvPbqKnGDOWauhLImT1Zbn
khC2qJXYvJTlJuFS0JYIQnkqZiV0t8Eh9US2J/w4QJO572RSHkRjvlLM/JW+vKFyacgJm9Kf+nyG
gl09d3NW7GQfEWuefhCUVBIk6HNRmITUHO2BPNubTAI1Y0w2AOW5p14WWiykNguDXvPUNMmfdnCx
cbo4PWYIb+19S0LAZujc8tUlS9uphq+0CO5zSc4WnsPQ15IvT76b3XywKnFOrfKAGfQFV3IRGp7H
yHUso8537zuVFgfsUnVYeEV17ZgyR5NuEEZu3yMsNR5mv/Ifnc4VLObEun+o55qUw9vLlC/+1WZt
kKj8iphc20LZRshfyiCE2uCd/NyEsdsTo17jJH+SDvESbWufqdZJgrC1L5a8WiSNTG77Tuz7qXkc
jZn1eNaTYphq34gcnzPDedD86kyAc3cd6XqnOdCvmaeRCd83DqRh/X6t8w+zzvqdXgw713B+2XjR
9kis3joS147onuIkaTzOOG+jpc5jlVrVLYw4XP3UOYkbgqVWf5T0JuJNl7+DCHIuK3x0rW5/Scv9
UBbDWyhI+9WgpnKGlrjter1oqnXubbt50OzS3MmGQSabGOzi4oSIc4iJEYP42gfdlX/hqPDC7YHM
LHuGyTt99tpjnqu4y8b0kql5IuIMr8noO+Ks91QYyoYHGrhgubW4Hxz9XFVi2xsV4IrBmK4dsk3i
/JCS6SQNWcpUF8vKMPxm3b28JbMY5OOdlID2rc1MH020gh6iV0xflYzSPHtOglE/96QYbjytxi6c
BM4maSUF5auXOgUFf8FMavbEgUEVErcbzaJr4mYxMRJr6txAOT2Ssho5urE8tfVJX60DYtHg7HDr
3FsKMZ9oWyx9/YgyhtRAvdQ+zSr1TuXoPmm+MO+0J9I0vLgZ2fG3nklo1wj9jngvgJ8UTUzyad6l
jmpIyJtnNdvOXnXVLKXvBrxAPOKJg6CFTeeXjqTVY+AYAwKuyb+vCxVKrRFPtps/BaWvTlM9tZel
ljHB6c1G79fgrIyH1ILRpGfeX1l7JWKq2TkwHGO+0aidSZLpBm8O9lm/Du3ZHLfOlPYnOuk4b0EK
J7p+VWWbXQF1WC0qv6XJzV2dD9fZn/wwtZj0ELCF7rHc1i0uLnxj6lIIWvagzzAZWIz5NYIv2uIk
dX+9d+m+MxeFFunY8drO4nHsq1DPKJUaPwkQX1TXrPO/e8tueLzyxDa5o9AEXXMpvXs8/ExhIZc0
SB5jJqvZ3l6UGwJ3aq8BJG4fb/Ch1GyNQVDyrIjvfdQRBBWyb7YGc4PQWu1s42idc7GKFJURVvG5
G7KDUwex6gLSa0u1UPCi/JgZ7Pb1cJzd2uZkSb3ril6NoNvWOOaorUnJbxUmebM/Fp1DvnACsKCd
9nz62fnnJQvQhSO5uFYGjxyDfUyE4XO6EUrzAyOPD9I3nDuO32GXNA1K9AHVpLeK92SR38koGN33
yBGSsUBWSx62oxX6lnT2OjKU54REC0PB9t0xHjhFNmr2g9P/vNz5YrOQ0XkoTWQWrGnYZldkWZHu
EhUVQyIvH69SGv3eXt0qCryM/MgcBp/063yfjvp7d1ORJ+zCgbEi1QeetxVA/o4SLiu6GiyuLHOH
07ByxhOGdpIiSS4WswQSrQj5FITRjWV9YtDNetZP0+lUm6uN9sJhMUeY2T4n60zkxYeqVL/r85dV
IgVy6/KlMMcmQiKHpsvoMyL2TSO2Gv1VAl44jXSpRzKa2Q8FBCNkVmAcx3ntXkDTPGLQZF2qHCeq
NMy4uRn8KgZnODN03tKAcjJb1pHAE7pV6C3xWKbNHZr1C/P8YZOTa7k1PWgHeqUYc4OMZg3ZWSwU
5XwNHEQzRORzxLbqJFGrMpXpxMU05KNZsyAkp+TomGV5f4MGe4DGXlF3mps2KZ0DUWsbszPTe1JH
SCiuMnXK6KFYlm5FMBzACq07Zx7kYSIllMVWWW4sCUQbQ/sUT/i92EkjzCI3gkHJ6hDoLdnXpU41
ste592ZkHwbP6Y0qCuvga6p7qOjOpmxJNo0y6oMwyxNWYOduEgx3BqtdorI4j4AMIPV1j9yLV0NP
/SOL/q8huHqiqY+9b5sMNt1ffakncQO1OkeoCn1wRTbVyWJj66K72PVpXCwKqV72+xqvAEaFOyOD
ezsV2oVM4SEyrPxYZ4j8HYG5mSmpEY5i2K6amRxIH3hWjm6fco1aZvD0IWqXIIu1BjCR6zb2fspQ
AbgMcS/tELfuAwuv8qwkg0ePOmprGYxpZEWdZrdZeqX6I9vDdc79UE04TbfZ6K5HaQ4Dg8AOXV5/
rTu/e1xMKiYKx/fFY+8x6b+GBRVYOppbzXJ1ihKemVQHJMwW17XjrAgGRNXeij62JcGe4+VglX59
nCq6JtZfokE9hd1Tq9g05rhJj7Pq/+fl55cE+VdxsHRvpZeJ888LNoV+M1HzxovCkVzkLiN9f3lz
9cF48JA8btfe07ajVW1XwcN6tTV68ikm/2E65Uv6kNtgzoNU6Ue3wkVnr+qoFt0KVZNMXFfajeFt
QPUt2/K65qpgPOMsQLRr1jWqE1f99vLzV4xtxLVa/DnkiCUqSmeqU643T7RrB0+DhnCowaKz9sg2
XV+yvrSXuAjssJoC88Gy1u0wVYxZOZZSDRadFXD322l16itCOayg2mL6IUtrmZBwQRzdcJI6cSqY
MJFjCR/UuFtT7W2cs5bSjjh5vTXGo1PXFyLPiWNfkO0tVvDL9NanSogGWcVDkg9ntba0bcVdPiMP
0MQdau1p46KHIBDXfnOJc9Ky+UWo9G/auAys60enJRJvltpfp62Qoa/NLveIkGT5KgWiXqOcH4Oy
fBcaumu9JWWUoIGK4y0ia2yb2/2NGuEcdHTYG2dkHYCauAyFtdTEZeXfwdoA2hYyNOeJ+4stHog7
W7vJFHziZY3C3bVIe7YNgcFRglI0HB0kQ1bH1DpgU0QwM9G1gUpDb02fnXWIIK2+tStB2BTXhOEm
f9XY6tHkLoL03PIpb+xfZqZNkN5Xmktt2KAYw/ORXixmiNsAW1SgcKF4U4pQYGEwQvMdzrzb7IqP
u932S3vNxVO7rD1wxHqMmZGiMjJQad/uHOXk+47ZDDKLJHJoCDc91s/NACM1noUNr0tnTZzgYbXa
ea8hvgvTZYptvGUbt18Ro34VgNWIkCIaYCrLrVNW3y0SqsiC5Ex5oJGNQ8U3MRzmXvoccNGGlM19
3KQP/dihVLCQT42sqWSB7MBkuGsMSMJ8cnv9uU23nhWZBas/ssditdyANg1nPH6gvmejk2NMT9AL
punKzemXH1bbxi75NZGlMQOgar4HWEYKZYd/22McSqyQB6KQ2CBFvs2EpR3+WmOy4mqRH5Y6kqJB
jd91TrRZq8Qun+a/RSPupyFtdvr0i07vcRIMOL1KYdF2734eS2L2CHGgGLYaNld23iJCEeK+9Iii
5ZK9BpyYWaLqSLVGE0PfIJDJzvnN9DOYOfKPB6kdyiChR/TPWH5+r11HzLbm3MrX8uLn6jQPaYsN
oKXvbaYzdfBxHqxkY+V9F5Uy6yKpd9dUmihDfPUtAlbA1CtQ6SFNIRq/9oJhuDUNNUXo8I5klMex
Xne07J7ay+B1uh1rFQfj1jYVQXXcKJ0ju1M15pemyz+lDUi9tEfEbUvB0XhpCF9DFtg+g7YVe91F
fQYCdlH8qKUJhjg30y9YQ3ZUOy5pEUq910zS96T89jtXQ4xBwo1xSoP+YSiq5tTkDpBJrAQYjc0o
YPvORTPMe93w0tBepidNJg0qPlIlOLwShwfFJquTaicdzBollT4YZJwR/0XUeS03jqTd9okQgQSQ
MLck6EmR8uYGUSWV4E3CA09/Fth/nLlRdE1PzUgikPmZvdc2wk/p5eWmmDtEDkHH4Q90iat6hJYh
LmLqkGU7ibNNB3FoZfUxxQhcp0LNa7miE2GNNET7PP8JCHp5KSxtDQPq6vQ5LgB7jNaZGv/lcfpa
qEhtWIyDUHy0QnKuXS84273hnAqPcAZ093Jrpx9DBQOySHd6Cicby/7aJW88Haf4BCJwwM9Q/Rtc
RIHcMzyf9TnqaDMY6b1isDjptWoIkc8a9HMz7qSOcUEpyjeruCVj/5rWADlmrQ2R7zNIylUtAOGj
aLZ0omMkNOUYljON/9ukQ3bxmLGWMXT6uekmvy6HfJ+B+MvT+ZvZP6jL3LIeMbyxxQHR4P043OvM
RrTNECV/s2II99gCiMKq5707t49FP8FqTBRBINKO0FJNa9U6lR/ggcOsiAStqG2abF4rlBG0bREm
makQxSayu0vtiH5V6JW782xaUqewyxvMi//+QVMFXoLI2OVzhA5vDlM/tuPXzu7NPVSZPy5n8Tlo
8++Sc0zGo34YbbJXp4q2KGpaFoTWAFUzPHFZYVrI1LPTotILYccMk3woR/Rl6F7ynaUDSXPNt7yu
bwYPwzpNul8wTYjQywLUhFETB4U+OTNbBiNR9+jZtBjZ2KY7beAJJU7gSb0oyxTbEALESijm7irU
UD2Y4S7k6vDixnpQQvtx0/SA5ueY5/afMkftXVsxMRujd6zx/TPH9DaGwXIuQ3kxYAKqtfRsp1n7
VrOzdCxWZohxPANu3ITnSmn5BenNtll3nvaaiKLiu1KfYqmnExZ8VAvLZpIZYhoagL9QbEq4Bcch
my+itH49dGGngt2kJhgBVCX5Zi4GR1827INo759p84iQG5LDPPFLdUeWlXmwoQSC2IyM38CQzA5X
rVMoTIRHJLc4nr/NbqTlTH4yoexjXE2wULv5mveVWNHK5NscXsoqcuW5DLprkOblpcpCHxczTJsF
cmGG9ZEIoXJn5M6TlTiXisdkl8EHd0yGDLZsn0beLqrjkaKMiAyf0Q1bM7ur10ZeQ7tomrMBhY4X
mX5znp/1Go167T4ibHf3FhM/N5/+oiijibO9YDczuGVsEYHxj26hm24r5g0+km5mQTL511YIS5O4
b09a6zQ+HtYNcXExtHgK/yByXzAk8n/PmSUbh8GdiEhtxy5UOSYk2Vy+DMlOJWF1zJdnP+Z+fRNe
4FtV260Gw6lfhzB8wW1VV+6Do7Sec3jG7NoRRYybMJfuQdfBitI9vHVJmuDHxNg7jAgaFO4NS0PV
EGNhceL5k3l1epns9FTYEFyre2My7vEzvAbVonSfUsikLgydrDY85HnOH91k8z+b34UGGzLl1yIQ
raHDAjpfyQbeHuMNLvt8Pc3NxUVrsMFGDRZ1InG0X04qMfX7shyhRJOsRR+koyiXQIBHmwyu4pzW
er7LS43EuQLuXlH5dZ2iilXdYXK6l9bUHvXq5BTYIdrBo3HP3PQAyZOkFz/rh4MXOf0ln4zUHyTS
ACZImzL2qIPRpWRhArUtTd7Mbkj3wF/AuAzqrx2M4xpm7VdkjzfPKoONJ/lsJl4yMopYkFnzLgkK
JKQN4SZBRax8bbwRN+Xukt/Iw0IySueAouo0c+0RsVjTu5O/M4Tzs6n5onN2sTamzFzneG3EH7Wn
PYYzdgmRPWa9SDcNGxQrZx7VO1+tCd8sYoCzMiT4kWBCTuLS9NToVUZjRHVrPgY906cQO3TVjHgP
EEA6DfKZwS4aKP+C4mbsBEWOQNQR9NONI8xvAvVmkcsIzKX921XmcDD14+ip5thq4Ybqv77l5jN+
eCZobUjqmfCw3AG+zqIHbUaHUCfEosWxeYEahvc7lA91a//kNkB9FhIPQdLTxSNAWbfgJH29ia0V
ht2DZSlrJfLoGucCfq1cyEhJArInckLUiOwnMvoLl+7dbZEOOwpOT+bAJ2/rm7ABctNT40tlAEc2
xXXU3H9zUhVHrOOfonrMrWUvch4l9LG2Sb+yCiEpg+RYxMCjPH6YIhue5IxKbo44oxysf2tT7xbH
OBVndGli8TEuU9GzU9RPeDRPQ9M6q4rR4ANCa7pGIj4UMle8E+VG9Y1NeEuM2DqrXntKjnU8JWKH
VfpF7xOwuhmPqxZcEyyC/tyl5s6o558krsWTHmNImtB/NDgEGbwh820LQT0Rpozz+IhTtyKdr/DC
nQnhZ+UN9gp9PpOFpNV9wyJgHUz68xxxTarDIN5mrTw0GnsrEACJb49e5VtOLLeI8kq2PsGnV3Mz
4jb10fwObb4tsoqr1DLeSUD67hz6eLfTKMhNBtSdNbxVmRUd63b8ann8WfK6iElJieiIWSnGtV0+
JzGibOnF/UYpUhE8/dc13U+ILWez41ehPE5s6qPkUAdedzMSo+OVM6muphQRQDh6pCWk0xoL67hq
0vgSR6N+NdotQYv5KRxZ+njLXiDkqCrSsoLI7KBqG61znpFuw/rqNQ4FY5i3MkB33/Tdu9tUrw6O
+pLwZQ0Z/BB6R727RtDUfXZ75a4G+SVh+9UUi+g0s2cyxC/YgpHgRziTlYBxw2XTkVx1Fqj1mdvh
o0dFQepAgLjGQjRlYJXYWrLCa8heHzaRjeKCQYuejDRgDXEZmaKp8AYsjlR8zHs1LzgmYHDSvK/X
abWF7/puxgiUUfHEZNhJNq/utJVc7gximJWO/c1QYivGGsldsbHyb9ST+7gLeSn7cl1F6U6ZTNVg
+DP/b3XE6TwYE7zKJgu3De5tHMEz9xfq8TrXt56kqZqRTY9BfKo8b40rlnmsinx9cj5tHuYTmT0Z
m3q7OOM0Qc8I2p+TfFgLOyLuscrPWAGItqYdiips0lJWrCKnaQexmChleQptXe6aIyN3ooPSetjM
jKdS1zh6VlvclAOgrJ9XScH5rilifNp2nQcaBDonqvbkERZUz7q7IeYWA24+IWrVn/SZAGWsgeWR
XLV+09nuwXAXGNwkq2PDTYNdWWA+yqBixarddamergAbMZlGLDuZ8Z4uBPx1r+U+NJx3IzQhpA2n
LusPoyFfVFW9zRLskhKp7Tcp853qSraSWGcemKNmbnxKu4eSaDHGe2a5CQUS3zbDqhu4nW+jVQuT
oDtnPQB76vCIYL+VI3FsRQoZLIF7TFe9W7gxbEJuPV13tmCs3jKdQUJppzjiw/ey9r6nFjl0lczw
0PCETUFPnTtN6aZIWVhmNbN8Np1e3l9q3d3haa/Y+bU4UCb3zY5eKlNjaDDIhyi3p60ueY67eVyP
Mb/ABOpZMJI/yG/y126MfNd0xrgl6A7/atGc2VBUN2fRU9e8aVWFJBjFDsNjospEUQfbxiWhQXsQ
IWOLmjmTR6k79snFDuxkq2vl6LOwajeDctCspNzsCiQGSg2SNFgbbZzJnNe6Ndo7ynUPz/f0KVEJ
pLYcLv1Qv5QyYRtsEIcWz+GHKLTPUieuYgiVuWnPQ9+9qC7DUhJ+Vs2OYdkFTDeFScq8EZj1Mczd
l045EUoOIbi5mGyMk2O+EMjWMYux3w3Dq6C01Aa+IjwjVkr+ljPN1jZhacjAtXhnf3K1R+xWxnyd
GGIc8WYOq9xJHwthaK9RjpcCLuNq0K3m0GTDzml7+eBhlCHGz4DSRuNHUcu2rzTsgzCS/dBqag0+
mEbQU/sqs1/MhIVtIZJ1y5vkjxp71D63E7w7GI/tLHBWRFomGxHavxJGq6sGBV3bKHZF6agbsXNL
eHPzxrovgJubBdehqJw1ll71OYb7LnEIGArEBwK4aafkQaaa2nvNELDQm/6NLaFE3UXImU6oByKQ
l9bjjHoulPVnU9bGDtSERPUaf1ROc1AsVHrz0/MUFn3UvjyXGnpJ3s+A9j5qYJVYGUOxeNL9ymWs
4gY6EUjJtUR0bSFbHJFvrhfBUBLkB22gkR/xTqLePHst/8ZNMW5qSfQ2ZSRuGRZt6AsVle9aGeE8
I6PHkgDqVZeGH1FSjtdES3HPEhDjjCrZwel5dINkg7pvWnOgaZK6am6vk5DdsQ9pZ2x5YFzw2RjJ
24ioTkQ9lEUamhVw3A8CFn3VlgJ/cTRzwmRsvjFTOj3QA5RzqOF4M2eg6Lrd9i9UuhvHYGMaa/Vj
mOiPVIiB37Lf3gxp8e1MTo+x5L5A5ZfPt+WHNOTl0XITduxDkvBh6b9BJ7KTVxjjWvbsOkezXosM
TfdKpI51MmL90Lim+tRiueLM7s6OfDSRj6/sgUgvhyfIG+Z93FIl42DK3tqAM5/FRuKr2rkWkH/W
cTvYa730nqRIJBNOqgXptMaqMmTsw144JCMjGrYe2xLNLHu1x8CSn43VPpfk0O66lo/SGf7V0hSk
nQFLMYzuNmHUz5hB+WD5H8qEpajXFrgjwf1TmRUbbelSRpazFdrstZkHmMsCiBGepi37WRSYoxV1
vmLPsxYtLIc2617S0hp2lIigfGivRhNJun3Ft9PPhS8d7JO40qk9MrE2rmOTOsdcfTRjBbjQGnv+
p5sTZ13E9D3usIv9uimfa9QmxbGcgmdjjP7QI7waYG4py0l/JdxLIACxXNKYbCZ/U+/9izR7N5WE
mTh5xajOqrZ6Vl0L9mbb1sr8bEF+Z1GxhQe0a9P+Z1YALLKI6Y/hjj8jZH6yuSjbcUkZIwOqih+v
NotV4w0eCJHwOhu8m2XMrgWd465ByuDC9fYxeqwKCBMIeIPffE7/GJwlIE2c7TzWoM7jkM7LmB/0
Fu5KN0xvDOc2wsv2TOc9X/E7zTC32nrEzraEd2nWNp0w57XXa38Rf2tIDGvCOIo42ggdVjxrD5Yn
G9EJmpE0+vSCCXfpSejutnXqnSY0wBmMCOAPBG77WdUMjpHBzJ3+PoQOI6mHgtsyHI9m+1EZgFGb
PdDRi0llipptVct+2DfCBpgg1igCv5zU/CXr8xOQ7Luqhg8v/3Ja8YclVmU5TFNEnZBQ5z31VsJQ
x77MDbYqi4QDXxCNuaA/4ncvRnysGdvBlBvPhIGeF7QvxaeF2ohsF+wSc4jn1caYnbnGghsmM3Q2
qREHJreoWhgDdNuqc9dK47QNtLMxECHfE2fIoGrLAYnsC4oEEQ3FJkgotcrdZM1fTmZOvsnLXdgB
7gntGzGmQiyqub4exluC2G64+B+mcr2cMxLOkRIdhh8xIK1pFbchVU9kYSiM9WrPBd2uo4kCPRQx
VjCLNY/2qNXtb5GpfFO2nb6i2nxuzeBo2UeTtKaQ6Y2IjXMQaelWbyg+pcCHa9crAA+wFTNJD4aO
EqVgxkhT53moBEuRwCbRwaH39UK8BuKE2mrr1cGOVcMT2uezyuheCizcvl3hJpbWT4d6BlMbNas1
WjuCVf7lbvLPGLSvltSwJnJKv5gQQ+gjfqlhnP8WWc/tZ3zp5PL4ejYfkdn9ZDPyOiuwflDf7wNL
fDWl+eJU6Mia8rQQE5L53wwvEUpiNMj3ypzA84uclfkvTroSHzpq0Ln5R/dA62WyoEuNnevwOeWx
yN5KM/7XNXn+gNVFVJa5rh1bx3jUvuisSUi47RrfjUjXm8KE7QOAJY9HyJjEpk8s+B+sHKbKQrrX
wv+3anGjb8FuBxlMpTQw9pB/lYaDjttAP0U3c61NmLqjBMgSZ4PGi5Aes5JWZDQj0nP7WmKXULcg
x5kUtrRYISl6eG5lzTeS1P1PROgtrzfScCBjT2UUfiiJ46hq5F+9ILcV2hLKlg6qglUiws/6n5Yg
jW0wdh9APgv6x+ZbBtVtmDECk/NS+wZ4nJbMz4hPyZq4ssK6/LeY6H3qe5YcQGEIMAvLR32wHxR9
tl3y/DYoHFd4ST5MbcCjwK8PAS/u2zrh7YgwKqNZOk358JjXdB710F66SnEwFcnetVkDNQF1f06H
iTNjwlGVXOchuNbkA23rhPlMMnnvZV7xARuFxttp79O8BjpiubzbyIhBbqFHmFaOyY1DG3RUqGE5
K7phG4Xoyw2PbBJGLoS7EBSwiQUaImkHYifd4tOsjbU+E9ijZ/k617+CPpu2QnUEccLjZ9xR5QdS
g9PNUNfhJzUBziAgclBX14yLKgQykFhZYEbOYDEV1vPDiJkirHP37HYvoc2T07UIgWY0hWQbgZI3
279BWP0rYqRKSn50ejbggeXW4rE+zOS+Ffh0V47u7g3eoxrhjCHsS2eZe9PL/iTq3ZwCjk1tucyw
k7iKXV+ISCXvWfyTXFRg1gQj5VBiCusLq7O9rUFqKDfv1gkbZjhUNX1UPTC/sUsEnLF+U0F0YqrY
k948Z88umHsp9m4iToimgpXH6pLVn9qkBOTkM94ZB3bFBpzeohUN4QVvKRxJdnP4fsJM+2DmoRrd
9PW073ljE/KCxvc8cr5wJ7SezqaZ/yJ7e5K1AWlRRrLF5mIDsD39xUL9HZTBVzLZzdnOkcHG1QyM
bTPVAz1IHPMGeSTEOPMI4Dj+MVKEFSgfFhwy1kyDWhIJWgO1duMsp2MytJ9SeH+D0b4l5T5VKeuj
0QLy5fJWVEP108k1TQ/hqmZ/sIfs3Zj4kFXDNQ+fCVXsI1Np4hu74eY1HRubJeJvAptgwatVbshP
0raQraM22gZOeHOQn3XpdB0SRoUtg17Jt0xqqFy3LX15SIpALbFyATx4sBt9PJKhaK5cB4sQHswn
kN1/Qga83FqloC6ybNY+wLZfhVFy8YYUBVR4ayP49sLooMs2Bvyj/dBa/gwuHCwrxGZPskiJAZVA
PXNBnhXVd9B42grC8wJd8P6MXvvSo6sA2mCuUouyC4aYvfFAOCXCPAwzTPsQIPKqKt1jMGTf7egw
UW0/8AZ+GE3wHlJEvxIU+y9jCoHZxLmKxvuInQLvzGwxI077LXON7VS5FwKDpx1zfNLKhmqflMEP
24mvQmUX1Og+mwVy2FEt2AyDdFUVTLQRscbFR44RLIYtThcT8Xft8UiL9Rh3x3J0dkMl9zUjHZ22
zU+XHze3g1VlxdapTcVOgV+CwjJhK3KekUwdg37NzcZ+ONeJyS2PoVXD7RTM4OuQcyTz0FL6KSq9
Y/QbFIaxmS3V8W6gXi3kk0HALUz9q3DiM7yhkLnHIQD3tYrbklrBpbNxZbnFlIT4Qwv9IHa/O4+1
+NKcsWvKF36R1/xqi5DHLRaYG7wl6oaK5C3FmNhFeN9h0tjrk47TXw/T3QwR01Jntqd/kki79Fb4
p+E29pmnM62z1YdZy3o5175IkvQrs/9Vi0s+POsF50eV/evGQ65RfNQCk5NhMvFJ8mxrCfIqCIN9
HEPgjkNLjKnZ/RkNErfjqkDgmnylFBSUbcDeA32SAMDRpQXMy26k3mH0Lf22+6FC3ntp/WcgVcVK
3mKELAerQMtlWw2Dj5CFwwwCOtLpxdK8ijadindZOL0KFKZcUR+9F2JoZlTvI1gjuyGamDK64JOi
Z9kSOulJlfmN3FRSB2cToNsqhLkZJRHJTSuY2zYRxbV2rCbxG2NqtkUL9jSxH6g55rVmhWeHsNRq
YubelWWN7c36LN0OqpoGVhm91yqS7rYuonfSrBiN9MwVNQkUjegdiAZmtp6t7INPZxuVwbSNQQso
fXhNkvkzUzNZd8OvwDadDwhkI/xWy6DXQi3hhyL7ZI0L1SbIFNM76D7GPPuDIrXcGF9JzIMRqjj2
LObl6Mkl2yGOcI8XiBsuYEHcedvOMr6LyYCzlbsjfAFC0xVH5UjX5es6vtgRCYtXxNlDqs/yefmT
5YEJ5QkcSW6w6kewIM8uWrYeFhDyPTOrL1VTPA9aYP9EESwb1DtrTNTDLvS6ZZvNl0g7E/BkXkMG
H6XTiZeBsJlrp7fPfSxHQZZR1Fzvdi1XABfKPNyUBK3sgc2Nn7JJ37rQLX9j+VMr/L45j1SPdPKx
4KRFRgc9REOAPbUClLiWuz0IE+TXKNSIVv3/X2wYQFXKUW54+QPucbSHlsz+9l4RbiNKzr+Nq1H+
XTFclcwYMfITpbsYp1Xyp2/cI6zz6R2dw0U06NJs1XQbR9cxFcLlZ5kSx6/K668mmWcndCjulYHT
SNgTlABAdDyaAiVt2KYpvNySiPnRZICcBiujinMENMNDSyyGszKN8DHUbRbLi4GuWZx1VIC3EXjm
4gSBy+3V2aOd56z8ZmiGsuj/GmAemsoLXius7j7jRBvTOi2DWQ5zDnshv4iI+fHyDcyaLV4muwxw
ub4mnjd9VCQ+MSTjbJuf4pQrWLrDeIsnQkexftmnMMH0F7fGfPjPFyUlbIE56Il3I2p8bRqvTdA7
T1ns/AtqJ963ds+11wNlS9pe/5vZdvBE0FYHNAi/rUUFBkGJz05LshvwCJM20/k34WckAyQ3L0Ha
Sv7maOzmnLscXbl3lUTLNgXW6TElCRCMpfYqcEVsc9uA+ZIzrcmCAA4js3ELUnI1Ts2u8DzG2a3Q
3mYOqBUBi8XZMcuLacQuWD/kl3qjSMmqw3GjVf3Agqk0FKd4yUelwcYgxowtNdwrrrvgBVs5e5k5
f6Hho6Kv09EPZ8tbR5GW00m98EY5l2TBvALLG1bZkB9riIv+3Vt4/+LoyxAD8d9WLCGZ1HHdeuTY
vNvooE3icbDDo1fF4iXWFdcELtytPSXbonGb4zSQQaabT0bmds81CMdi1C1ARODb4/rZDDYDLcLT
/Q+tG8w+M+if1OhqnPnhW4ZuGZ7p25AN04cNqLVxhTy5Uc9HbBsBrggu+GPjGP/uHw/7PQMzHLaS
/ZRAQK94y87Z9AXYz8Bb3r6ZjbnJ9QiVlGfuzC5ST1hnlaLajBB6AS4IwM/YHgClUJzuaNNC8kjJ
ujg2mg7srqNAcvtg9PA50j6ViTxNDb9unZWnZidXox6SKy1Cu/vvmTPHptyIIT+Rqn425867mVb3
ZHvlbzZhGgSEg1RPoY1/J0jnxnhneixiB92i5rmvBUEuPWlW1Nbaw/1TjQWMVirbl17r6nPX9QQ/
zgypGpUO53oiFbQtDpQef6qpmF/nln1rWkDKR5nwUXp/KV/7164YT4NEJRlB12avhp68BhlmeXr+
Mo3EWt4flEhQQk6C9UxUYD5rsD1VKG7qyNjgPfF2AZ3nDb2I4/cO6pCo6v+2g8q/nUi+h56xqRW5
FGFrGbuyaqhuhuY64fby5dg2kJSded/ruYdmIyl47kO9Po9W9u6NzQQ8FXgArQzJ7YyZn5KhQfVB
Op9hVc/KmDn8Iheu1h2hrCvGcHhF3JXIvJmjxxS+yb44b2MNAVbUXkxhGb6jddneyMC3mIPpnOpE
/CkzyzjXI35iZJoAE+ox3CriLO6x1vcv7AGjfSO1d+EYzck1W8Zeyz8FxvTQEMWGCyCMIGaOAzPn
zIOV6bLM56uvXDr9oY7UOaN6cjly9kPhVvu+zylhJ8fPPEktQjpaiMQNDiLgmUTTBc02R0ho6Y89
OTEZlLzL/UsrMVb3JiM3nMDe1WbJf1GDt5lDZCrmEJGePZI0Is16B8lxwMYljlMCr8Kxi/l5TOP5
ULMlYWDhYI2IGpQzZvFvgDjGSfjEGCs7udiQV6npoLcz6z9TCr4jl2TddpH5gEukOSdZ/aLcCmeB
3WifmRcy9nLGWz/Vf+4phIndltvECYnxTiQDsEjOsCTLGG1qVJWXFEzzWs5OsdeMns7KSR0AjbWE
zqqpzRwgvVB1ldy4BfVHvv83o5sE07qOrHta4Ee6i8XxD8YXsiBYW0ODQyitaZ952ACyNpPPbhwD
CMxAwdlpj44kQacqkgY2I1U7Yy21d2vPWJsJq7wuD0II4np/wakWnGo10MEJdikDeUy3oELBq1HG
r/pZ5acOuctpWvKgUmaM26BptXKdkOW2zhdn6P1L2uH1MzsWZnmdwllY3oWsInSe8NlOwhy4/7c0
q4kuOWMMZRDgMgv0BMLUmqf7l3imM4bEzWuPDDciNSZRy4CVTcw+J+9X68o3WVO8hU5UHhIbVJId
p+qY6VRuhkXKrBV2Alc5vFWMit7jhAShGKJ4p9lzBaucb66Hw3RklPWcVO50lkTREkYxPKY1HqMF
OR0UAEdEVEBmaj2u8y54Q86IWDhu0GjF0SE0M/EXqRE4ovjNtJ19KJc0+4DEd7tPxkNodzfVusVD
59V/xAKUsDsgBVVwMMf5OIXxP801wkOlV8MR1et4izwwJvHMz5k77sfUo48UgAEiaf33xR2LRzNr
S3J5YmtHS/g5OAicbPSGn80A0IBA87/zZDMFQnNYO735buYztXFZDee8Bo/da+dGs869DoZUAod8
cJYv4ZC/RrEb7dh/eUdHed7x/k96q3vHSlTZfgq6fRt26qQz1frvSzHWQLPSLPp1PYbELmPPwdmT
bftljt28aWro5xnC/5NBvwxf2j7fv9TTYJ+ZXF3/sxkTYT7v/3eoUAI7vp1hamNG1VsrTRseHFhU
x/8uEwCpOSrnfR6QJ7Nygzo5OWEa0fdOWnJE12Ns8GCYgPYs88QK0zzd/xgSpbhjpcdspKjOcvmC
kTZrUbYivYxymItsPi4gz9gbLw0fgij3bKRMaSQk23OCEwzdpQ4X2B7dZhsV2rgbLOXrnbPNynnk
lKnGs+2447mYvKxbOWCmFYJBTC5EgPcc1xttQvNry+aJWtZBWbm5/4H5TvsU9X2zVyEhD5U1HirP
aQGnU3wqfca4a7K94HVueLPzYnMvhcueX27VPsVYBp89xk9O0CTviMIzAHZ5T0tjJ++lmwEYo07e
iYwVkdk8MKpvH6qwaR/uf9SCAKJwk1+rlm8yNVmL3D81esry8r8v//1nBSp87Ldsw/SdYrV76kAi
7MljvGbW0LJGX8qmmf7gwuFG9ao2VtdbrCYsAn9zE0m+vlQeKOFQK+QJ62xCFSTX8ms5Dj93UESp
dTegwmrX5pX95uSwmLMFSxASJOUxI8Uz6PEjo8qe87Qm776Lj24XUgWXA3PWJC62bhPEP/x10Kou
y7tFFO1nacPBtDiO0oa6UMsUG0ETSJMijit1J24mK3pIQNSBDgn1Y4kEiMXgk5rRiGkBIXClu8go
iam7Cmt7/wPJSxVFkfalipIlhN7xDLKz+iyd9Dyrapu0Qf4glsAJLBacOYb7yDYxPyYRjPBeCng0
rUu8WOGMOHZnb19p7rBtjCLY6mY2Pus2e2PHTqJDFKJ9kKQZXgeATE7YXsGwcYe5GZYOkzjcNrXJ
M7e7nVa4BnJuljqir6vdfyeP6HnqRt9to+iShjqCetXGexzhlo9fodhKRaZsMAjtojkDjOWs/m4b
uhSPOuKlm5S3sYRLiLhkBVLEknNIp95Io/BoxcN3GRyddEoe7xVnaWbZjskO3HeD9nnkk7vf2I5p
wgLr0dMV7ClBWvMjLRCbJyZBG1fhPmYqMKxzCWbdN5gDbmYVeNlBb8JwL6Q8xSi82Xhk5X4E+p1k
jjgXi3E9yaxwWww4darlj9x7KNZm8zWo69PQdd7eywwXkCuJHCuEYp4fgdg74ayWJcoHY2EL56Sr
9iMc+SSwEZbMcOjYGLesGjzk+KE5/rWbRVk+9Whil4rfbGf9EFjZj1GY4RX1Pbfr8sEnevtd6PJq
WI120uOIGtv2HdT8DMojFiktSPIU8ahll/wKxsmFQXr/gWWLCOB+tGKq/7+j1QjMj14PLPDglPhs
HuRpDhuSJlwXhnWEP0yED8TSzOd7PeBgCUFfR8Nw56m4uE42BOt4KxvL5rSK63rYanF806tuL0wb
3Gez0ODpRRBJ/bIADPfI1jG3idTahWGe8+lFojwXzbiZys7eEY/y+79aEM2Ydmnb7i0hDGJfMBk8
BwCGusxQmNVao9uWCNxW9YLdCGaLqDDA1RsPeC3woR55fkSCYlyHtNR0WLuGx/k4Wq7rS4vMtBTG
B7mwW1eS/b5K2ChEVs/CcmiINMNmtYvhx9BjdjeRVXBycj6GaCY4zME8J2MYpdEUfQ31wM44j2HV
4CHyxrK7xFzAfje6H07uwDhrxgdL8PKNRdZ+mZryezc7UmOLl56J5mNSdRtGwffoLxZrWNjCmkz4
edoQ3GJ/apMgib6VgIwS+9Axc3lEywjmnDy0QNX4clpQsBl+fTdlTya80AT/UqNy82JvVy68V8k4
doUk8bthNiZjpC2rEgULpEmDN+JO/dAouJNc8qLHVCQrU2AGZuRpH9gFntz72IJNKpNqccmxkzhw
Q9qD5Q4dSvjION1zPbsWR1hekYiKJVJfbn96hqh9neEPSryO//e3mEp8jGlR3BrFv8Pzi8h43Sm7
2Kuo1Nf3b1u4rNXDTlrYzGFNkD5/GRhdrv9r7+A2xPv7Cz+bY7gI7A9xwwkqrdj2/3vscWv75tTL
Y7qkw98bakKCaT6T/HC/U1p+MZuSSILQQmOHk67CZHKrYyReRtx//D/2zmxJbuTKtr9SVu9QO+AY
r7X0kDFPOUSO5AuMSbIwz4Bj+Pq7gKRURcpM3ff9ytqoTmUyGREA3I+fs/facdZYbFi+dyQBaXpQ
xkOTEqDMgMDlKD4gKJgDkfAjqZU9H/yBg1jrlkkSB6/Y3wRApQ5QOoFwmOhlQkKYHcI7O+gdt2h0
ilsdD7q5NxuvPI55OFxsHJnAG+cSt56S1yionz8e56CP+gNRIwj2SnPv+4bzrEqoNFi5Pvb4Ti+s
1RALtdMMzdrkEFM2ynfMrU7PjFyMuiFQG1uF5RZ7MrnRMc+bI9aHKe3hKqoHdrT6IeI0grGDkWxT
Ng9jZn7SYi8852bPM1I31iXFCAXkp6Nla/KMB1F9cPqJuYyOhy8gXmTJPHIN9Qj0iTGB4lZyi+TY
87ytEseXtxwJke6GjXEMosl8tXKaxt54KPM0uxgFrk29gw2A7vBksY8SqERza2z5y/QUaDrTRlHE
2JyWw4WW+eePfcn2KekJu9kMlequYymaecaevjTm8Doq4vZsu3cfei9FAsO+vPzhKRsD1EiChJc6
L3+WH8ZoMv+ZQEw0EIbPgc/q4aMa3Hys7hOWtLXKQ0bIDitRaOtvYdipRztN7j8undHj16Jq/bN+
nUzsmkiii/pslbRNzU6cu/mXL3/UBJPcOGUeb2wCs89111HVgYtgSFfiwZr/N99s5D6MUkISA6Jy
YguUaluTOz63ImTnktxC04Ed3OfFeQL/pokoBzcvuVKZQ/1BXK7YmVHUb0HU3NU5Dj6jCJJrgDC2
4azspip/ETblZZi1La4oRTFtN86BBtEJqvdrDqTv6IC1cm806bYHZ2RgA7y2v0T5ORtBS5hDEJw+
iuwY6VowcsvWlvakAa88CkJ3X1j0IZPNvnOtMpiV1HBR/IAZazOZn3wl8hTSli/qVZ8lBzvpGLxW
7SWuGDCkYy3PWenoG4/R0QxCuyLvfyfHpr3rDd2HratnnxuAawDDGq5yMj0VBCnFlqddGtP7vIST
uh1noaXBSJFIWpNf6SeAs+flZN9pYA3nIoepSr+JTDvY6SiA9hO9nRW3Ketllmg0bAIqb5v4TxKk
8p1VaDX+W74Uc0iAisfbwOoUwhQSNuqokbeDbZHIlTfebigKJmtSWqdWi++0iM5JFRTeJXd142qL
6rE08DjVFsU77R/Ep5bobxulf4UOMZ6DPr9GkYivoeZd6gm0bSEUUBi/waM+TwqayoCvjtEihLbl
3ERkHN10kiK/nlo6QOQe95BWQIxQGcTNMSxJlJtvQipX8gV6S7BsQGeBWMxMgwcnVN+DUjPxiwU9
88vIBT/tDVjaGQGul+18sjtAaPGMhJtRcxFVNZ5t394s96Vhedhj7OSIws7f17DAVkU2ULL49smG
ErLTvBqRjgtR3DGhaxscgM/amLlrs/KY+pkEthUmZVFuTcFheZ7NsS7A6fmUVimpqFZc7ybgBMe4
78UZE3cNdYc6qLDq5NB12HzMMsQBPHeldQfRXaE3MA3SgVG8GX6OS5m+GAEYa5yCBoN5uGXLJuG7
BJKMgUJ04oqzF8aIwuLUOzKsmLadZL5OyWcTv2F0K3rQw5tF/bjKDWfTgynYyLEzb7Wg+GpUY8VW
wEejo1iccqvaobqpdzrn8dNtYuLW/EhODu6J5hyvphUyRa8hUClG1LhHYsreZRHN+4ks6R6uPy3q
4d5qvoaazPftqHdYI7Ck1kqzjgXQBa2txjtiOfA3LBmBuiDAC0FRcokVOe9tkV1dTXxKkkHbWplT
H6ea44MT+he7tQ6ITrMnENU4o7tHpqrXXMpqxZPqrWXvNlfSC6CIhJq6hLXqb5kGXxVEoF27/FuZ
L9o1E3V3B+NAYqAehn2fAoDKep/CcIoz8PKzmmgJ+O7m/s7y/7lGTGli2CQfJxju0ojAVQUdB8GH
ASF5wEkzucQ4cAxn6EB/mn2XJc6R2R5uv7cm2kCtm/l41cbDl6VNYozIOCkItbkgnAiYvUmN89Ab
eE/nvhS9iv5m+UErddL7lOCRMdc+O6rmmelpDQUxAtSPDawueSD6ii6HWYRzHJFdCFr+WbmKuuq5
lZZ2KU1s/kVpEANThXc0UUmpyaLxHu+YxMrasmvSZ16XJgB5zTXXfu4JTvmG2ChZWei3OHUYBbEN
8JNMxBN5AVFhRNQTCs84RyP23lp/MuecNMuS/s4gcmtdaZeQUuYPkq/f/ZbCgoLT3Q3kGOUSS3ML
+WLvY185eMJObixeHr79gokjzdFNb3r1Du8jC7UIjjphpqcS5sHBkzBMepOnJmbpQV+mpQ742zmF
bsJXhMPcS8AMSevRN+ATI+MaXeebixiQ+gprcM5DvBNO2B6ZiCHaDirgep7DAG8uMGJ/zM4y//HB
itYX30HzYWXL9ZNiXeEkIxFrAR04aKp50fpsetfirL5WhURtMR+IkGqJY+NtC2XNY2QrfpCzbEQz
c281EsS1o2T5Uo09IIpqOCjaB9tsQFzu0p5ZU4kXxNd11gvp0Mi/Pc6BjlmCCqGLv7F9xH9MWNTO
LWk4ODVZxoWKq+sY+Y9qyDgLDMwrXB+RXKpgpYS4rbwq2xMsNtynnl3edn6uHntL7mw8snt93vXQ
X3eHxrGOMSGgZxpo8r7sOwZBBlU/tqu1FZElo0fPqq68Xd47N0VtziT2dLzJwIccJLsd41njbLpG
sSryKLpzNJjFBdFy1tzgqR08HWyQ/sENvrD0Apiaf1WD3OnoRDi7EXXHcxQUKMDiszGBLhMJ/3DO
jn2MDOneN1GpwBU5b3R60+eayYpmxeilwp7TAkE9lK4T4GVs3MsoZHBQsoRF2O01vKGaqMENzkNe
XMcbLdCsU5Uaxe1oZ9/03B73UmV45uePFP9+xUTc/gOHLR4hFiEuCXD1qO7ENrTy5uK1OA6YDilM
G3F58ormk67R+XYrMZBmarOeSs7G5RQd8tKmX2YZB5lnA49gekQZKg96jpYXW9v03I0I+uHmn3zL
tO902wPpCVhaixvAzHYFInd+TQWR6WgmOAFw8pAXBwf0epoPq7Jm+jIUjlwjWAa5muUnTCTTyfWC
ckPQwrlCl42pC8Mv1e5rWzRf+6C3jqkkfkIDbQkopR4uI2bYmW1IamuXmc0KdlqLrcWAeZxkwT42
kVaFPb6kZWYatDLZtQEHRaOZhe/EuM3dsaUn5vhWvxf9Y2Kr69iF4PwVrdPT/KXeXOOpkOh9hwG1
VtchDa9LYDmqSQ92ybZi9d1LRTt7FpB4SGNT9mVdB6WdWQjDuaePVVN4kPOFf6g0+izz0aYH0XtR
E6GpWkXkA4+0gV+7ZeavrBPbGciXxNAOphHC4DMY4wEX4BtpwGLC4y6luC21qF4tU4qSYh+2QtEc
Qaw/wJvNVqgQ/Aspti7uYMu8FBPYafyFZ7uQJm4qdrqhoEfBZOmkZGCcLJBom6DM0n3Skm1YdBOk
t6Do7hqqixfDYWFrraRZ2V1IqAlSX8IPAbQKN3yEFc46s4XkE38rK2zUhTXEO2of7ENuk+6w2rJ3
NS7J1ZJlVK8nGgTh0K3ITc2IH9COKnazezXLVHLN/ArSiyOlmF5dQ0sBuvjQElMfYoU7JPvBTa5I
/pEfuvyQPhsl4za7J/123ydl+lZ11g49Z0BglfaM8nulua5zCpHxn1k36KSH7w1HXghZw5nyATmf
3x2nuECyDVIpDkR7GrWwXwdmbd6Mrbw6he/ucgLrEWGmF/hiJJhpdz4dMhpm8WOuu+G7465yU4Al
SCbtYjAkQVL+bZan7ADVJ2cMmY9Q/cURgOHVy3DHiOIZjEBxT/Bms3cMlayHfPZ8BdAYwb3e4GMc
aKAaAF3RYwCA9iv6YNTEGmynJEROGpcFI+P5KauKIdzb8yijzYYj2faCMkOMm7CyOKdYWPy8sNBw
uu91JdUpNzlzt3Tg6oHnx78280ynKXT2UGGcgYK563G+THEs/viTq1oZ7d5U6BiSuvqEYxBLdO/o
q0k36WUZg8nVN+SuyjvO65RoLgbVw9AxYB4H/XPqoganXTy+WWPYbVrXgUE231ZlmYtb1BJ0Q3mr
Y+U8LUhjpFbHyUIS5GaVz1woK09yHo5aTtwfKYoZ2zm3CqYC4c49fTh1VMoNz0KVn+wpzI6ozxzg
HjRG27ayN3FXNpeluFOp0d53gPhMN/Afi4Rs04HKYxuNlYnnnC3FTOCPBI6PbqI0vvARbSpkAl01
6I861v5DzxkWG4PmrQBFVJtmgkgBiys+1/YAPttPJjqlqM5dgVycA0m6qlM1kqrbxohHOX00mrPv
CoCWrbDvE3oTF9kjL1s+AOx5ziMInG7lBsPWp//2BldiTht2nELfLyc9E4nR2Uvrlskp9Y3Rv5g+
9D87i+BcDy5tX+pqTYzuOkM2sGq1tjn6TfMaW8R0Gl7zObCYZbLIEKmUSvcSZH23szCBWxp8tXqp
9MYQpyxtKAzRdH7pi9sf0/M0qtMju+BcdH/veWE1TzS+u+VD6fuepbUuxv7YGeGDmMJdLwxxOzm+
usRRcfpoUkzxGsONtitnFi7s6uZT7wUvYvxa1/EnfYBnsZwdWMr9Y5Z2057mFHKRabR2UvvWg6O8
HeK1mFyKn5zeP4dj/AayjZm4pOVDn8J9cxEcMF3BP9nOCoJ4mIJTOA10cGdhoBY1yZOZT6+hRjI1
+omaIIueY39vcL5ZFteOdLkJSbBF2qhfyVcP2Mh8h4qaUyPj3hO+foH2c6+lfvYFER+iUEUz3S6+
gPDZ0Jl1bryquqvneOhZHaI7pE4u16/G4O9Ig8xpwrJ35nSF48PqyAbN8ZAlpCP7xgUIdd9gArvS
AeTXYoLbFRZeE1Rh06mnW7pLph5QLsFXG7xm1k2TRvDMJ8Sz0KAp+Ofjl9Cp32k909RM/Ype6PAY
tDAmvHnR0MzEIwkENYF0ADdhlJN0AiY5O069eyfIGA0VmrxRrXFkGFZsRscvDymYHzSBNSO4ua5O
XOj+8UjigSb9/GhPXwNN4uGf+d1ACdfYf7WnEDbgylD41ytHXTMgB3dhZB8LYniSm/i9zt3+gh0s
uplqNGM0fKjS0EWvgnLMtnBCscN0LqyykpoMW+NwXyElU0IPnwyDig7R0CW0gHQh4AJInwrvpqpY
X1wzA7CJahO4nzecm0C9lw0KDJMJ/ilWsXaS4tARurdlmCU2y0o6dwG1oU3vQ+JKggiYitmto1HW
Z9VxHC/CPt1Fs+ajJ+tk6uLh3bWxFY7u0wjMEXm7dRf5zJ6E0Op92SuuK32EtRrycIvZDr/y/Lwj
ztgjbkwJaU1mKhC6A6tzd/YEQ7Drxbj13UxHDfpkdCnt48QAZoW1MKIJ4Nowpzl03yx4eNo/eLGW
Q2zgkstm64V3lzvYz3tJ3yrg7g4yj5HFrFwPcV6e+ppWGF1buqB64KitFdQvxD5Me61XgPaZ5wMA
9k9R2O1iszgqpEPmfpYwNgb3uJom704MoH26hDCgCOC7FYD2CXQU8R4Wm32hJXPsMLiF+WkxS3Xf
6/1wghGrtgKP401NrqAdxsO2oRWdrV6DDDOI1abDQ2CnLVI5wPFpJY6wTd/1PkjvIotLpjEqmu/o
rioi8qiY8dZl/lag4tg7xfypNb03H1wRyAyEhwPDOABi658weQTrulGfHVaAdZ4ML3k0abvRwLGb
trA6tdwGXTrfystGFsBV3SpOEMtmkdAFxHJLc6qtOjDA7qdp6rkgEpXYS8ooeC5ahEJtyzxBfmhY
CjeeztIYT3o5eS+l/+ogHdvWo+jW8yRzaZDRXXxdmo2TR45iRkoDMamEejENKjc0hFhxFbG32HcF
UenwUpMEhG8ZstAuQ6E8QdzkDqRWDrEXk2WBvzwOaVnj2C+29mKfA98rbjK8PEExfvZmBp9Xb5ej
izbOeQoVdefS9uHE4tyZjnNtHUgb0I9XsahvHfQvB3yT9Rm/2HqYBx1VD5Q1F/KZ8yJCvuUU1HJT
en03nJbL3UgjXVfc3Y/atzi1kOzmMU1pm16DGYVbRzT+3rA1nJGxW7xS+nI+85r40Bok4KWRZ+0c
qyVVTwN4MKT22jc67yTkZwnemo47wCKwf/nRA+njm8ZI3d0AKlsQ884YJEjG5n6EIKzEi1HGj8RI
0oCrdlXq+Nsqi0BqsS5pnsfh2om8SyAJRxlpBDLSUPmJNIb6pgNBmY+593FMtVzHuKedgSkxoPge
BsBZbNEagsQ9g1/tUntIlukfD6LeoShP7suohs0CB/7AczmSbBY8sv1VcxERnVpr+tLLInycwFE+
jAOsQEla0OGj7ZF3tQ0suq8IQCnyLQlN5YucY8WxKN0w843OJs7ojwFNYpLFoeU9F8sdAIvDFSgn
l66xJSuAe1X12NT6PGIt0WtxXtXhQdwhIYKlQwbgWfnjH0WfdxtwEtUVUvOzlU3idSIVPVGI0UFd
s/6m/heLwk4NtrqUIHMvUSJBu+goYDRLv03J0e3VU4e6821SEAwHxFo3i/iFK/HkDch0+tqijzRI
Kg9df3Y7Wg6M3DB8eaj74sgCzud79QMdiFsswYgPBZ22eQdmwrfz0ri/6xtsXc04+E80D1Cw9xjT
OW1kS+fP0oNjH3XeRzHBXNG7QBREUPTY8zysc798+8gIWIoNx5hLYVm3V9jXNyR4equYjPabrtGs
s2548TqapLVSdNu3iQlcLx2d9liUaU3aF1smCkOQ5gAFDrUQcMAK2hVHu47kKyepjs0iOfCmkTBE
QTnt+3Yoby3Xe4m0/g0h8wZVQPoAJdQ9+ctPVUVlsslR4ExJ9Ri6/XMQ1MRJ8SjDvkhX6XyyHbrU
BmLQDIcB97pUink5BQjiEqqnAVXcPm909E+dhRMCf35EsOWhmAiDp5cjDi7W8xUhvjtU3Mld2cTh
JSWwBmTQph6G8Trq1RkSaXCyOtRbZduTfDtXwTmmuBJp6JZf1R+n4gvJKKSoEJEnogxcXOeqIzVM
ygH2oKGZHue7ugW9pMwtQY/ttYmNW7J07UNl0vmysUAz6GFXa1MbxExwGzGivaP9hGB63inqIGTO
0svNPNG4y/HmrZEjY2zT/khtXYMRNjV3iie1am3/qFL0OlKY70VlERTWopiWsQjeyqyjRUHegmZ5
L5UZTkcfuAxxC6CdFuGkQ4255lD5LXURfDZ0g59yqf3RM+SFXmB/85xzkT40xlS8Fh1p72HTPNce
fOlkMuRrV7ro9ocWpx5RNgT+siMtZcOyPmoeA+WpCLONFbraS9JIOvlGSKbF3NOURbVbINR4SuBp
+zN3fZ7sVJLizwuw57PfJnvXROK3HHUavcSclbk6cnreX2r4NZhMXFoRdjNypDZ55yTr0Res+PPR
TzeyLzXv4ZCjEMp5PPUkGdfkkVSfPPSyNxcaNsUVUTmiJKvoNx9lQ5FqHgODHkKO3h7qmvTMoFeA
k31vO7mwUHIqs+1ys9W18+AFCp0YQO+nXq+yG2zNdy0Aa0Q17EMGLtntNE/Hi8j+tnw6dk17OUUy
czV78IitRRG46GNp7UCFmztB9gxnQ/borJf1uokrg1Pd3KgtvIjBhdXKZ1TsgMgJKKTlot82geYc
kOMpGoz4pvDkzWcWVHbkGRQRPSi397aCuMQb20gJ3hlychqaML9DDjxuBNLLU1Le11poXZOQKbrT
ure60cIkdL7Wc/ohnJhwldXYd3ubJKrIm+NIcMIaWfsQMXbYL5NYBGuHunrwtOG+mU94dVS96EN+
puIqPxkl6YeYRpBtVxknNYC7tZX4z3gOGe8P/pH+IU6s3umOzQgzJxoL2P04d/bwTEgYsrI3H8+Y
IFmo9VDhVMrBJoGXEvdxOX52JElgCKiJ8BxuYvyBu35SYJ5i2pfFTO6xQL5L32XqqcLtlAXaqtNr
876vFX69smIURRUVPJRPnuGDTqmhJikbio6qZkdM+Shhan2Vc1wewhaaQX1GFeZk8XG5FaYuKk+2
ZDSvT0N6N9AuuBmK6Fw1jfnjfu+nUDvSkYT64wMItjns/9iqUXpmq4nLWoHdwdC3lA7s3xlyGIkG
qGSkDNWQp8J0mDx4I93xPh6OIuiQVUclcE8LhNRyi9B8LA4hOOo2VCWccPvNntLkWnpWfO284WHu
oRM7UZzTuvIPrRvyOeT6oxJSvQbiph2z8N6PH7Qgi+66CUdfmkzOOTLb/VSWEvAhchqo1OoRh0jD
AAqHWgpE4Wa5yz+WNwbAKJiRzLCJPE0kB5M/Phz6xIzJuaw3Uu/Du+WPCEVl60Avh6JngoYewm2L
Hnc7TC15X05ZHHrCSdce7iNEk+N5OWcUlb/PC626MC3jzCXgz1lZYB7MmrmhalT4rAN1IkqFF0Hq
x1KxWYbmQTBr6VyMebGOTD/d4XeURt2+xRVBXuFoIiBQmtopDe05EdWw6ByIrnk/G0+yMMlew7y4
97oweXXzZhvpqObLKJbPSZmAnSBNfNXo6Iuwqr7iIsjWlckEJ/Pch8hjwLN0lEzPY2YboDhCmcXB
APq0DHxxGNmZ+Y2EVucKyydFIvhVbJYFsPycWFvTmZp9HiGJWSEmzcbnWgUG3DvrHk+IWKT7iJBu
NR9std7I64DkYs/oNd7PhndCZHSy7cW04RDQwvfX3GuQtpcW3DwSL0yVsP1AFYwmHZxOhqTCZ7b3
0tjBphttsW+c8tn2XP1iFVLO+BXHOfbJ8KB3aXRbd/V7q5HdaLlhcR0M2nyeB4i8ZppMh+Z9jAYs
NM50XVY2nFEhYdtkh49mC2S/p1MURh7o+UiWlx/HNscxjmPjvnheH7yShzdgj3fZVhv4peMciKW3
DUdNHFWHjMWb4wQC4tpj/AacNq72DWKvk57ol0JCS6/Ixg58pfbwCv6gBSdOEW6ETY1zZ13PU4SY
01Ti4OWyDJeG5xRIGvvqiRVTm1GrljoLr6xXyGjosHtjBLx3OPDQUVkOYdqtzcwYzx/P3iIj2rcp
EwGvK0PYcggyc86DK9rz0zmBokEbQojrEPvhMe/yV9IcwoNfxe+8m/ARKVF7o2LdOFW2U7449Js3
gzaga1fUAqJr040wYvKo3dF6tJv7dK74ysHrjpobbq2+jq5uNsEcsb9ZShB4UTTNgxNm9UbLom8u
jtUrOz/TQSnSHWQS9tW8IDIzglCQi545jTWCwFAZeXlj46zjpppOyAthbUwhcJgp+2p6xXsQEXkG
2BMl9yjUcDM0WX3qqsQ8x6046T3Jspj66neXUW8Wpn/IpHJeQQ9zVort784oXuaJw3ZwAAdmUflA
uBAougtCJMW5ig8qR2m+1mt2ApzWADLAb6z0eSaItSa5wD9GNgFiiKZsizJVpNJ78qvM2MNmd9CG
JfYJ4Rb8jDp1X8GJIVg2g/Cz6LTs6OnQgVSnZ5tEdbNeyQQ9U0TFhT56vM4EA3yeg/g6ePWTO4NV
VJ3pG3Mw1LnGJLK1Tf/q1HZG/xCqRZdpwblPvwsVcSQOe9oMHzex60C/RSOCNyhQz5Lp+UmW+CCm
MMcD3FaXSPnqLm0iiGS5Nv0oPWoNiegyssP3RJe0C/MdflbIpXSaDikvc98Z6EE7YURvRu/Sikqz
5EIo8/QKr4A2J5Uzx/O1mt0ffdCd7ba0GJtjDUkSpmWIdh6Fgz2kQEj65Hoih2JKv6tVgYmApXBu
8wBHyvyVyrL8nCe4ETiaWi8FKtK1bTJlBAcV7Z0JTRDY6XfTdYgoWvotdmiel1w/I0LMCVpVpAkH
ljx6FFHnPpoBRteQM1FeJ2+alQyXcIb7G3g6ZMikOZD0+WXXFfssdKdNnfsakBkeiOX4FDd5gAmm
IA4mI0l5EMZwUUy+ACFl9fmjCeGnX5JFTthaMDV6Lz2ZXSb3RVx3J+nuxNgR8zB3H1mfJbNiEE1z
YU98aV+XQFGagfJWdftIduLOMr2XiREqDCiylHS8B3iYwVZoXfeUoDYikb6aXoPEA8HAz4K/4ew4
BBqKzwbxjRfkSDYbuWWar39KItqxXSbOY9B+mmYdYi/hkwWWJo+D06gnHCxfWuSZG6DBmPGtTnsZ
eucYMHC/qq5cIbPHXlW3xgM7PQztImW6njURoC519HFhcZ93JA/UhbHx+aXK7gZUO9khWUpt3Yuc
dVEXydVwvPjOy2o8L3H61nyj3zZcUgQZH30YiKDYWrLCutAcgMrYFtpBZyC3hpJI7CV64603u/9C
xyrggSh2pKQ2NkEYBFc2hnfKMYz8DenNREns0yS9dPQyT9bchYuN5A/4riYrT6+vh3S8LoPKqY28
2zQtPjF66c9a7zAsnzawD6YDNaQJC1zZB3LMhwM+9OEmn/Y0CRhKlEzPa5Wp3dJChsS/UZ1gEpgC
XG3bQe2c1BlWRZGEq2jIi699VKKjCbMXv2veSga2N5YykvvY1aIL5jd7NbOwzPeASJGc7a1g1khs
SSUrQF5p8xLXzX0oGnS581epgOArh/Rojka1YVFM2aQJbNQK8egPhf6MHIjwDOZ5cO2yLXN151Dr
YbCicZk/O+kxSYmuJykZfZx8mNMM0FYygwzqL1AB70YNR0Y3CT4m7CwluhTeA4ZHz7IKBFL0D2oa
WbEO9aqrUqghyrqa9G42NEdm8C0Mhjnpts3cdocVDjwz+vg4RB3jP1han64Zr9U4NDqiS+rCvp0y
Q5Ge2z3qpO1g/YCMq9XOa+VBAahzYowmDtH4ddmrHPCNLsQWgALJKRra9WlJnPuvr8P/Cb4XP6IS
m3/8N19/LcqxjoKw/eXLfzwVGf/33/Pf+dfP/Pw3/nGJvnLyKv5o/+NP7b4Xt1+y782vP/TTb+Zf
//Hq1l/aLz99sckJJhkfuu/1eP3edGm7vArex/yT/9tv/vZ9+S1PY/n9779/Lbq8nX9bEBX57z++
dfj2998JsvxLNN/8+398c34Df//99ktXd//289+RzPFXbftvHm0TS7qWwxLsur//1n//13cE3xFY
x2zbFIQg5iwT4d9/18TfLGEQE+GBPmbmZHvC+/23poDH8vFNC+cDwY5CSDo3lHe///O9/3QN/7ym
v/0l/tLhvZR/hjG6LhmM/BqpY6wzpMN/8/2/RB8i6sbnDfb9vn0D+VXg1afKwQuiEwbuHjtIYQVh
y0P9qE/wY5J+N4Q4ZGi9D486ZyW91jZqwN1Bqz6M0RYSImJzI5ZhsHOMhJjmfEsD8SD0YoeBqXeN
dZ8Hx0H3D9iut5Fr4FaR12TGiKzUAPHODO/aCBtovDE0G5R0f+NrJKWHzz3JspQB4BslCxnoGpNp
FRnKbqAwk2effZFf9UC/z6QO28ZlUim3AiQZjf0b12wP7khr5iu5DVc/qL52UN5v/Cy7p2+jO7SU
zLcBoPH/f2T+V4+MR+bof/3ztvy3R+b+S9l9+e32e//brovy719+enrmv/rj6bEsnh7Dm293dLi6
Yf3r6THF31zTcE2POxbNvCQa859Pj/43qUtwzTAWbNtxkHn++fDo+t8g1ZuO51g6NgdPN/9fnh2e
wr8+Oo4neaZ5fm2OcFLyS39+dBo7GsvRzcko7Q3vIiLmcYQ1hFfZoLXV6TrGIOZT765KrRtniNyP
9fin5fivj67O4vHzv48Vz/MMOQeA8q4s+fO/79RhyInNK5Aqpd/d3vEumqa5RxHLaUuCTfLEvBc/
WqS9mDqToNQY5Kvp9O+B8ODNO+Mzp2wskfMfY0dqfF9rb5rdxYe/XNsfS85Pr/PnnFKXYTFLGVAy
VwqKGNvlMv51iRnA3blQEKpLk2PduBmbytnmWR0T3OfYOxeSXRPlJlzV9pUo9NMylMlqWgj/+XX8
kvLK67AMoaMEtCV6I0yOv3xeLV0SBfdfXKTLkXsp9tAaIrAqLNKDCUcIpxJB51ygObrznjtZ/ygy
V65GTCOCgAsav6hvCm/YQf2LHnz8YFh47z3DPCakWJ5LZzT3//lFm3Na8l/WZ160aXF/WdIQDv+R
v7xoZuitiA38V/oiInABwmwct0VW33mvHRZVIkyAHgPIqlZOJMZd2YmCWMS0XzsVHFLyp4IMGKvj
b6pZiwJxMgOEFncPUdNu7b5LnwtA/5fWi0HHStmf2c1MKMaiXw2AcF+LQNCrHKrivfTCi6JW/5qT
cDvW4d2U6aQ4OaZFCTtq1c538G6bdzlHi5Xbg+MIDTt5KGtMIxZBgf9Daq8+v/VfPxqXT8eWKHyF
Jeb77i9bF6ZX35S141/MlJQkqQShWqEFg6wVPewDreMukygt8/ZtnCt70Yc+Ykhm/oscqzEDY/Wf
r5aco5V/ekmuI1yWJS6ZLUzv16vlu00FSI2isSmCaQuVGe83V0dVWGWZimE2VMa4jwBhGkY/fQpa
Znqu1e3RxUUH2rrYVsWgn8FuRLswIDWma9WwaS06PrItpruYAdO+S2kpealuIdZv06+ptWa8h1VK
5cE9SykERPb6jekyCmJk8r0LyNQstNHm5BdwCI+n2//hXc8L3S/v2jBgU8hZxuwIY14o/3IhEumG
tUkI6m0/lt0qwloJOtM292MWPEzd8JYapXOLdCffyGZs7tKyL3fhkOro9nOTlnsJy9J3sCO4GG6J
37kG5SCP+oTjl5RGtcIhQaOG3K0N8yBQdei9D8zM2LjFfhEsxQyIjcJDJ4Co9WrqTbRianVExZY9
YmioSFxIvhll2m6WJU+V/f90L/6yF7gIHnk6PdB1Oo+7tH7ZC6YgarQi1mLcuhEtN9vuGJMrbUc7
sdgaI2BR1bfdjlN4t8utpn4w7Aj8EU+vKMsHUmaxnGUQTz3trUGSiQrDTnbh7MJsAtwx//mCuf/2
am0eGBScTKssz/Z+3blSi7ymiYt5lwgUucLVY4x+dfeQzH/44Fc3jtlxUjQitLGt2nXZKDcAUuX6
wxlT6MBvnM5/86KufwhLa7qz4W9Z7izy+0ykX3Jpde8+TWuHjQYQAMFd0KD+L2dntuSmEm3bLyKC
PuFVfVMlqXqXXwg3ZfoeEpKvvwN87t3e3ifsiPtCSFWyC0mQzVpzjqkYPVMVX0l1JAE4T6b/saJS
1ngB0pId4B7Xu962U3ZfaK67hm5abgFVEoTHMMG4T0hx8UYaK6XX7Z2v42g1vJ01JPaqhwMHkzPc
xNj9qaCY1qmso+9LSruh228+WyK4SXiorDT55E9giSiTJ46l7/OUckULZukuwFYS2+tFJonB9xAq
B/LfmOzk3PmVgIyxgKLLTL/qFKluSwEf5AHK9orF789GARPqM6MSTsSkLzjZIDymPt6csMRp7YSw
RuwIazV/L9r1UxSsRK3hFh4nsE0FfQuwtV6/ZSov7/78tdvG74t9XSANd9hwWEx/HtuLf9+oE3ti
04GfShNo2hrIoo/cuvouHhxamzY4SL+qKCFpojqwpUmPkUruY3iwW9GSJzyw6+6hMGlaZW4XQU1h
ltVm9kpsIGb1D1p7bXSDtmYWYRnvvXvN6Yw3o6BV6mGBOlPn/PxzDdA4Yk5Aw+LnZbOrVNM26Nzk
k9l56UOmkApkVXKsG32g9V0znwHRaJrqjj2rcafFVOnsxrxAzc23MKelN6qjKRV/kF4+FXMd9wsa
Y7P1w40bVdY+hiJ9S6yRpGEaA3j6x9PPKzlukGyRN6y/BIJ0FURl+Ra7nf4y+iLfe7OHKg7Otke6
Cdr3NTOc+GQVaBB1PXgNC4Zuw2Z7Uqb2cEQYpK3+oZZZKYGaPVUoPhu1Wc6cIM1262dRuV/kOFVV
/4jAZz82MA2BUWoRKtS5meiEoAvCAPrUlCW7fIj9nZsrtTHchsyaOMuIGPC+sTZNHgNGvDWlqfJY
j95eFGYCpjnKcA9pyV3RUKysAWRTIWi7B67Um8mu/2wkEEyGkry1Iazek45Aadq2sAvzRxYOiD2M
9jGNU2ilM2JzbAA+WKF39toSbxy1Bjx53UOXm+YL8NejZubWKigiiPidmM46/gsv086pssZVmU13
OqDe10h900evwy7rgqhxvgTSd8+VM/7IugjfTUaCX4MQ5mscHxyPDGuk/KduSCjMmeZbhdeSnnOY
v4ax+q4M4q+D6VMiVHRjN0nHY0zmCXaC6thpzrfEC1GkBNM7NgdSwFNm2uURJOr8Vk7mWw9IaAsV
qjp0c8G2UPmjXVJuIJxiI0NyUDTXwjI0H6wg8dfgychZ9ysdvbPSv9TmCIBcH5sjrvNTNAhx3zej
uMd5bh/hjmMQJLUE31EZXKYR74FUeFSqliRevU0/EiLPD3A5L6Jyx620mZoy8b5IN8uCdjASoJVl
a9oW2aT6XLsW6CdBqE1AvrjjZIeksbqnkNL+nZk1X0FPDezbi/xkgFM6+6P1Hkd1/RhIVT1qZo2P
sVbV/RhMMDwxGMdR8AXp2EeQxfZlOSBYuTQ0By6S/IAHX+HirgRSdug868CfiH6lLHnAixc9NUK4
K30APEYVkXY1Lf81Mg9vLcaDUQT6M9EFw2NNqIXu9O9lGJvTIbJZY/qhuzF6AGJN8i1zKxrLsr13
ilw7/rwx+ujHIlvx6btgaCKbrQ6j+LMfm/dF5EmoQ4bYR+iHbmQEtMda5zaJko/FZuCExXryschN
bmbc1V3xQJx9Am0AKSTXyAhGjbBLSOsjbZTXkVYIBi5kypUJeILb/muWO/4jSdkYwWL5rLlK3pm9
8ZyjFiMiwcpu9RTgm5m4v3rHfCC5KX/0A+0o7A3kgvIDUGO7mlBUbTo3s+/N8bXF3veCtSRDEN2s
aFD5mKQnsEJpPKJmBSxcBmmCmjWs3gwRXWv60w9hjmO/Yk+77yTRgvQ3jVdcIDG0awQgoV6EeO8U
Ad3whAhyILlqaXMi40GyYZdoWdzi02gRdkl44hPJ75d6lquS2wgrzk8/IZAkjH1mGrmewIrhjvdm
6D54KSatyDDeRQJSYBHRe7VRzZ4+apDBC7ny8RU3bfPgyXrhr64TgoGHjEa9o8uG1nGuX6HcHgQX
Bd3hvLvOfojFGBFZHnsClWur5aUj/eSVY48xV5fiT0yWjVbXpGZkGmrNctglajPoTj+/uwiGvhaP
r05uJzsvNBESpFp/ijo5Z2jcRp1+fp0SMdLbTvwmi+qHgW7vA5EMmT2khBN1dGHt6YH5GNNrPYwj
zSkTppsGEAoCF1qufoYySfqJNZUGEmvM+q0LT1rTFp+g1FjnwRMN6eF8sKUV/ogrnfqrSFCqz934
pQvfj2N0K7P41jl6dm5MMr6Tuj4t0tRFpBqTNewnPtmrszygg0dJZQzBR9rd/jy/U7341zrc0+eS
BMUQl4ao67Jn/Pf0HtRe60RGbl2jPPFByZYvWjB6O3s00IZ2qUU5AjmwhSN55U+Jg+KApBybiPe0
fh3CJHsfoub5z+f03003tgHWG7Zuu7ZDlXEuYvyyNzDAs4miC8LLNHglyUGq2yt1jRuAFa3Txs8J
9IZnPvoK/43lgmzDdnWzucmtFeUPGAdVvF9oPUVLiXyKo70HZlRUnxcTYA0p5M8nbPy2Nhb+fMIU
ZdlZGizk/7uSt1NTYtu4eKmb7d0AuW3bWOHKJm567RsJPtQkbNegOQWRjzhLfT/4KGv8H62umUCs
DGB4Ez30YmpfEgJ0kDD03a5Hl37WiKz8y+n+d+9l2YZJjZhztVmyz0u+Xz7fzhyRLg5jdCnImiNi
Hr5s3jTYf1DAUtsASzvaQ7IbkwcofwTvdENLjnuxjoyhOXgVDX/b0XZ0kgiVm8T9n8/O/N/OzoTj
yKA1V7R/36L3deQ2ZFxGl1GSFD1ksoUKX0ZkhiVav3FqApz9xOkIeKWd2BhhexwgsVXuPQbZZjv0
yXQwh947kPGzsaURn0O0BhsjYaFFpiTw2alLGV4y/Z66nwkwv+63rCI+GTqIQtMvvIOlHG/z53dl
/7aMni8R27ZMobu66VBCn2s2v3zmOqBUu+vcGOVxA/eR9ux9jkCl8yznJNSuyixrJUCozWg4+5gX
NxOn9Nlwp8diRMmnkXtOHSXf2ibxdA0IO/TE9nayrJJU789DWgOVsaANjomDetcLiRHQkSQVigQF
SRQBS4FkhSIU8QhhH6u2cPZJo2PUp8B/dEiXrAIfDFmKndFk9+Fa5kn33Q2JSsb+zx/Ff+8WmhOW
TcFMuIZDseq3fe+QgupwKyu+tDXySIFF6hlf9zkd2M8awoGxhfqGVcud7Vo3+lUxxr/mORi7+8Il
/SX2mvx+oHu96TrrYAdN+qrlWUjLE7vJn0/V/G10FD6nylulNExBWadQ8+9vrcthREcECF3sIA5W
ejHHuIyd+zhqqCh6NW2MWLMwkj1rkuumDbJtQEnlkTC0cI5N/Taa4X4KIM3SK2fpGjAMWZbxWuZG
eys8ZqiBLqJei/bOmzISv7NK+8sG7r8VXx9CAVA6BidP8B4obf964ZFYWUwdmZQXy2uu5KM31JPC
Tw1fwgm3XLprjJfY74dLQ4CJn5LBrSVOsCsIYl2R8xvPDFIb+3EoyRsjHqwEyrhln/C3IdThNP5V
D5pPU3BwdaRRYm5f/XqaacX+Nk85TRSUvTURyYY32mtGxMaTgH7l1AEMFueuqjS0okX44GFtQJxc
3xzY0XvVGs2d1pTaX+7b/xYMfYPK19xRoERjs9r993mNdlEbXg50pywwbxqdIS/g68pN5VkvNotn
BFKE9/lOBGwxJ2+ADHkcyTmTUzVCa8nodf3lmvxPCdM3XMvVddeFT0hfb75mfxlJ/FwFmdv0+QWs
hLsTk3VCaIv4J46cs14klAltYkLDtCdGx87IRiGZXCOWY5Xp6uzILN5WdUYubox6zy9wOpFOgGXR
ZMMIXcteCVWQ0GFs0wrpVlNgKvvzG1jag//+qm0aIDQ/mL6YhZzfbqqpA1sYGll+0T1OJtW2WeKn
RyPFYej6O6LDJGYGp0Cs4z7AcqVuR3tiCxi6meQqyVqCY4gj9QfEsy4t7T+fnTvfD7+dnYBEaBnA
EEwapr/dL3k+ZTYYlfRCfAQDdecMJz+wrm3mflT0Z3aAQmaMzTj7YWAWjNPAgJzC+7BSMefvkvNr
kJRoE8WQxQSB253/qffr7oTBytsrSI7HNunXutULRXRbg4kSpS3wG08Ri4p1oRv0k547+qlOy2uv
EKLHuf2oJVbIVqE0WZCB4a8ZQjH+iO6cTObJq3L9vuzr+wCnYZBX3Y4e8XQmkUGtnXGMd0HP+q1P
6upY+TlbvxYvvArZLsLKJrCHqesQG5ZPpT+4QieAliEoxfWp8TrUb4MTVi+j6wWzHhGx/mySLuy+
/jwE+p2Jjq9rapJoYyf+y6VuGL+NCvNlwvjrc98Jz6ZQ+tvd12ctEADK21eVsaKBPjGQ3BjGqHfc
QK7kyN6iiFgF1ukMeemme3YhZ1WTsZBi171vyWcoCERsUl2D6aKGDa43EN/14O7zgvjh0bVXSQN6
WCvlqZLBa+OJAqsU7QuDVeaeGLPg0pi3PM78S0Ly48GAL7Wq3SBjI9V5AKlxtTvNs+FEw3NTyV1Z
Td1TlT9A+dMhNwIIYub9KO1efJ4CanlTZjxQSimeNS/BVUPQ8VD5Axqv6SXjlUdwvYhg0kFt1awe
l2NSYYBS/crrBdiSzus/LY9AxhOMYgDtwuJBAF4k0KM5BNZ4MRXwlFYTXscPcFvxVSMH1QNrWp86
kU73QyhdcBXxLg/qAMwT0sA0aUbAtC4goKxqyfPDFVhKaW009pjsohDFt3pyX1II++7oON+nJ2nj
o/HVhEIzU5dhJBbBNOL00uAkOJaAuNZJPoz7yLQmIiVN58xogq0kre8S09mnXWydtaC4OG2iPQvy
Ele2FdMwKyUCbwvjZpceSL/1j4OdFTuKtu7eyj2xGUwP5vMArqL0+vEvg7352yKNy43VsOkYvse2
g9XxbxuPaRBDmbWksaRqKvYDnGtYiiUxvYj23G01d8mywqY9Kqpz2eDPapxPTQmCGGMLUXG6pJ+V
ICEKp/xrFdvE0xXDh6L5cyf63Nv9eaT6386W0Z9+MtsO+kfLSPbLRNCaEc0DBBQzndbc5F4bP004
eZA5Eud8rGRqPYRRALgdh82U9v7ViGrrossnqzd11EOJQWanak82SO5NBBl5wkcS9kV0Um4d/3+c
LR0EgyFVeJYQvy/rYyJQemnrsJ1xoK8DE2HtCgjjfZLWxjObgYrUzMS5z/v09hMEJiBOOVODDS4I
HtBm+kxZxoW9CIJUrXOeijL7nDj+58V2k+Tu+JeZgB3Rv6eC+XJw8ZRZNDM82sDuPDr98gEPMFUT
I3D1K9Xlt4XO4rcF1gaHFBzeZ4itjrQ4gJPtnSrbjoYUHjo3VXIXn8LetD6ZUXwNcgvXuZ3VT5ph
y72ykKrrA1MIZYIDFQftGE4ZwnAbGaxuq+IggyK+4cdf+1Z3yo2+fG7rJLmz0ucU4Cg1iLx/xWTH
qxFM488V5xYITZ96xyLy67uBjKlbaVR7wozlWfQYm+MOr7cxpwSQ/Y6hsX5rUCm/+y2VXnZyRC2h
i6WiXxjvOakdY44nNjfnwJ4p064j0AG63PINjqkPwGEyaZcEl6Cqw+MCQsTKitbdSvajUbtrlebx
2ZxRCHa0xWJH0wZt9ij861J56sb0Binf2FV14NHHq+OL67GdsZpBfo2yeRBjekqLm4yF/oieXTtI
R7yJmGhUMXOXisY/2K7f3QemAUm/8u9Mjx3VCJ36NrCQx0zLxVHDmiTk84RRUp4DCLjnoFTyrFzC
OH+6gw3gOLOPyXe1Q4MW8bHHEQM7SyQIUDD+2p97lWVXr2Bhrwf+l2RUqVpFrDiI+a3jUx0z+Ux4
8U5E7JSMaJDMgXdpe78lEdfvEDRXdh2tVWQBy3Yg0DWZ+sv+5L/VG5e2IDoSB/ajYdNO/PcVGgQU
o/At0UoT2SO9e/1eqnrDRshYBx5wWgDMDEKWfp3TLvRieBmQiB/zqPhQfq6vCmsaXv4yKiE3+89t
gywMCZvn0DYS9rKk/vW2qRsCa6vIuja2/ozcABBxWALQ5dAQ8oCdi328hG5/hn34bs/AM12l4YHE
6uTeh/Qx1w0zul+LcyawuRNiQSXRs78qTwF8a+ZimhalXw2XTW0je2bMTH7RkuHFaUnHq8E87khl
fdFFXh8FSOEZlSSlv61IeNh4SVICzCZm0idpttfHdVcRv1DBdEQcZmycvEBQbIMa06R8JWvUOBMF
QMY2aFt6Zckld6zq7MXVMU+L5tgntJsbNtCekcPsOE7NFD724hZ5APmmqRiexrj9kbQ9KcPEcJ8W
YCA1eRcrDAiNqYwfnUTv7xaWfOa4xXrQrRT4LVUNSI5AtrAarRPP2GPvtF642OyTb+WkQxeRs/Yj
PDWhUgjWCCuegPZUhD8Z5PLploq/Bob9wc3Of6SuEXD7U990TNJVTMB7ptPwN9Iz95X1VocBaZXZ
hvXAo+mE7a6eK49L+XFZkQjdOod4Q69u3r/boiyPi+nH1Qdg6zrJnmBrFPEyIUo52E4ieQm77FIh
h/6uqeSCqDo6eSYuq0T61k2X/jcIMMlpeSaN5gBqCWg39ottbL7XuRHuRKvUvuEWOgzcxZtoHIJ9
N6DcDgIDCEwZf/bI3EowrYFodYzN0kVDpYO81SfCpqqvnRuWLxARrZNIClLlFkutToLUYgynNHab
OnS4oSLwHRC4nKC9L37HbKjgPkwudq1wIqlaWq68q1K0ubKcu2MTULao9pKj3/n2IdXGbDUpWJTR
jNRJjEJ/QHmxVb07YjfkfckkEjsnlvY2FhDozDixb2H8bazH/up4QFOWE1JZOJxgioYV61kPMpJX
0yMtTMSSDW2jfiTfKaQCZPU1Tm+l7duwAfmYZf6zk5QIHfsQVDnD3CpWEbCzln2zQYDgHTPs2aNT
LWaAQDzIYFuMlFR74HWpH50HP693zbxhcNDfrxorba6G06Xb1B3iGcq2cixoe6VWhrA4nXXPXzx/
sBnHWIGA5pGi0r1bOhWxKjhaDSlwxlPpJ2s0SO4DFv2sQNrie0qlZgu69tiH0sOtA1RaJ365iLr5
7FinGHULIpMN/rkToQ+qkfR1cBINCghYU3FsyRu30yltCnyf88XtGNQjwG36XvAlHyJJLalJb+OY
A0KM+vYCCKPb1xBGdmGGwH4GRchwJAlH1u/SGml3THAxgt68+klqXkmoN68gjb60sqMr6rVbzVDq
rEtikXouxlVAQfY4WLmJzB/QV93b+SH0jXTrSwwUfpTG+6DS+COjmFChkC80aukjobzDmhyT5NyX
OB/1HEZ8R8qZKchz4aY5m5rX8b213hrSKjXuYDK+RxVBNxpEobNVhAcAUOqCoabHnRzZh3r+6Fup
vmQ6ktdSz76GskgIiOfQSCLqG/r163bQCehNu9fWN+NrM9jDfaTrAMUI/VwVBcu8PiFnXokaMrQn
6tNQ4NImkAtlPAcZ6W+QsPxd4k6XJiG7ld1nvycxjxGjHPNNFOAinfpK7Xqz+kGifXiPlceFwla9
Yz1yntkfNdsmYbe64JfJN8mLsYJiJwjry4kFprwkHooBOCwOw3S1PE2R32gkOBCOboUvqAzWS5NT
M2C+NbGagKGHh2h2SyfzwZ73K+3neX/1RZY6gpOm/UEn7zLDkW7Sz0nLGhMBqDlMu2ttHGJWpxeC
SFko9QldHgFkNpHtw+IeiyCUeg6aBtXX8imoqvYJPbDZ4rltbWuHGRbC2cVNa/D8QpF40WGwmsfp
ONJCfP0gTEeCOB4a+QJK235qAD/ligIBfEZGjJnotkCnjdZcy0b5xw7dys6qqC32HTuoKXdp0wvy
nekG9LvW8oKtkXU3L3cxLsjZzhQ3L07tTZe8JnHXaSagoGznvMkatn4e5psl6WbJqCC3XD8WuX1w
QtE/E3tPglscMEi1hD0TMshyOz7mLraFdnbOOYH5Hhh9eC5j1p1+F36J5uF+6IEblQWmq9no2Vkd
IbcGmeBizuKoLfkYAp4+aoZTgbMdXIpMkHgJmJcnUBk+qKQajNcrd8RnCZHxSnEbghGbygiM0Ses
stFdFBL2mZks+bCGgVnVuV1SQO2HWGMWy6cEwts4dPc6FmU8QCwdUwE8bukB5ygNsR1ZJIoBMMeu
1RK144btg5LXbtSHZ20G3QGqeUIpnB0Ni/GtJ/5tHVl4Jr3Scq6hl6UYlVFtzFc9hdniZnDtX1Lr
TSXb5VYTs+e2zEH2oEp9ISdGP3Qm2eoU8Qnjyz2N7BZQc1QCIa666cGe5hZ2A2etDYdobdVtCm+h
zDYwPvYpoLdTGLpM2FWNUl1GPvsFO4DonQ/EaNVVtwkw912LqsMyjCMIgcSp0bSO7ETAaZI1z84Y
alpw9MYvy6HNrXgv0nVUEooZBwr+ckR2D6O5ByHIHmid6OX2fwjF5J/8Aqy2a7Glae0BSQRCPte8
tkPkq03gU53uVTgw32AZGTWyiEroQJM5mD8i3DeVN630PsPr5xlyzTtr32u92Y6z325BDdft1igR
Kalwgmop/YOkrvDm6KDpQl8SSIp6H3xYt2uGVh6I6Ow3C/iPuktA+PmB9EjJVtD/0Zt8+6qZviT5
lNPWMIlECM0oOnRxRgZocexF2IYrmZv0pbN4FzLCbRaKJD3ech8V2dc8UXLvAHdchxogPH2IkzsR
EcbmttWO8HV/D0oMv1iC7o9vKj10nSLqfha/1hZSw6odPzddFb6ww19WYaIp5HWOOXbjaqPHevTV
dyk0hZilx8R6MmdJZTLgj9O6pjxEptGc81E/JBG2YMWVudKpzZ5807+1JuVIXJH+k1EkO/iOzpPu
sIZre4msS6DnjPLa/9RkhAMBNrTw/N83biBuTVWKW2XOfGFGcMsoxNlPiZLJ3GvoIyEHyL6vTU8+
pYkW7n9uMD2RfJl64Dir5Fvr6tVdOhyLMYBv0iqTjOaW9MR5gz1E6RvIIYw9xHNtDEUtK02Sk4ba
4J08u25P51ffTVRQVyXsi4uv5KYqLfe7h5YRXy9pOILhiCaWc+xZnK7DNEyYXB4RM72PntZNN8GK
ab3cxPakfyYItF+Hge88td54rVSpjoZJC5Qqv70egunCl94957YlTsQj57ppbcIe0mGuvbWCFrqT
jejXxWkx0daOuaaOF98cYKBPzexHHUpGxj461mSnXX6SZFyMl1cqrqRYuUW9WbTdgpbZXMF5iAIi
DGstg15qfrEhRZxF4WIOJHB4n+TAH10FaC0XdkiplMPgDPY2jaJxVTGV3ZUFxMIFVBZm1pyxUfd7
VmEPudTL4+Tji1xpPbM1RYJs23ayXhmdaCE/Ne6BKvjOrlQLxCHAE5umN98qomdtML51RgtLdN5u
FmLo6Gm6ydaZ6XATAKQ7+pxfl5FjLEe+/kGd0nhOL3AxSSOCEbRSSb6Zg77Q880xFiWCLLmn0pBs
kq533nqHG82qPLXqNBtsERPTxoftdUdSzYcgX3NbSmUdNB35sCkxpBcZkhq804zapJo/03ok4hpd
1UdgPRF+PG3oq5rXEFIsHmnjI0E7E6Y206vudHeEyoqHABnryh6q7LQ8zeq0OLt9Cq3ZfS9gc7yO
ZjBtexf7ajhCYW5Zem+nTmqvBqXu3ERvYqh+fAx8DT2+br22mWh2SeNWJ5ar/Y0tWGI21ErE4HN+
rLe9OLgQdOg/R2EVPpMUqjBG0xNDZZdoNo3QopXUZIyIjSVLqWVRpdeHxEmtawfV4GZJwoBEan5e
oh+Xw1RhQXCb8m4ZwGxWVb1j11urmtp7pctLPSFHMgbffMhjG4d1zCyStv1FxHP4T+zqG0SC1B14
00lnBx8qAY7at923AXkscDMGtVJvpy18ULido1KPyyO6Ndrqp2nEAW9/l7Wuda88/4PWgv9Ew4pU
Hjkc/ZCEa0OE6vNQim1HU/ZVSW7TuoT+06icdVVv/uTYg465YVnuoNfb4YHtaXimWZGc3dIAHJ2a
1oUaT7QSAxC60CjHIyqC4kV3wkvamSToTp0J9xJRbe4o3M8Q8beNLbXPenkHqKN94v6612av9XIg
gYnuZ5ECWBtaVhhlLo/TnGriNP27MifjPnYC/ToM+mHsHYsAj/TeMXMLxSPP5Hww+95eW1Xp7zDS
eausoZFszXIlhnN/BUI/OuvZkF280Htw7ZIdbW9fR8Kvj+DywVoxQKx6yUxQlsQdcFGbL0An1JoG
NbrPgAi9dFjThXSeesLxSLAu+G5n8H3dkHNudZrYpSlaqtGa8oe00OuTk9rxTuLWewSWuGn7Vjob
mhfZ3k/AzA1dPFzMul2JchAXNXO+hxJfbNEqjGsCSN3UdsadbzX62cusZ3hg1Rbps7Vr4A1cWcpT
Npi/z86LtQec/6dcw1Dhpb4gGSN21zb6iG2ds+GZEqqRCXSEjOVIvwKCtJK1ZV6bmSMAxvRbBQ2a
ralC4+ZZQHXqlJBemhz5zk0lSVYU7W0NcuoCf7GbdVFw35c1U7OfiPiEZ87ZTCMisKmJP8eByV43
VAZxwh7pwVTzitoP1ggv2/tekEal2OX7eRuyXWCNX2Qenno1umsBV+cYxSqDvdIUq58KVT3C36uD
wFhm28HmD9XjWe8YUyINLosVV/Y3shZr06meLMsjC+09Knrc4FDHrqZDSiKhOlGeRW/sMl2kN5W6
aoZFpIWH7EKzWvexBAkComXw90NUmiy6pHaIZK6tl7+J8BUZjg7AH6HEuF1iKoJOqI0IEXQNU8bg
3FfVL1GCVcfcAs12Z0t1X+qkWXYUx+7qRGP3yq77UUvZsDIdeKwMProWfWctXHW0FxkEjqcDdkO5
k1WsPsdJwg2Gji2FFk4eJG3dsnSpazrFuAvbEnIvHBBJ1MalrbrHCfHlZWwI+IVorH+a5kdR6aJ3
TUOIjcOrQTLDzxsDKq/iVUBmfO2p7ElEDSu725p0eVZiTKHWGFSFqHj1B5xk8YWGyx51fH/F8p9f
0BUXs98SThRNEPqKLEFDyQHDa7n5ucjoAADMsoFkPRL7cybWUH8l+Ow9j8eKcvgo77ra+MgDKyA7
IMXvHLQkeulNQKeIBbEeZ3p1wszKmTSEksG+LmWfvrBMK7aD23nUui2w+fO/Wg4uZu2VRmTefLd9
72ZOjY+95xzjm18tO9EpzzOue1JQ0ieQWs13vGMw2SiolG0stk0QNWcv1wXi53HD7TyB6B+aZ4Gd
9SHyTHSLST9v0eNbG+rOJavHVeTRFPW8+NS13OrV1LiPjjSOS6F8lq1tHKLZyLotPlDFd3j+C/tT
1TPODkhvHpV3B/J95uy6zXfCpuvCcL9Kg/CiuvHbK3ocqtPVWz8V+NRhmFPAYPWBD6hFQMjPlgNG
erI7f/mBgkm19jw/3S2vHOeXR4m/0nJau5EiO8KhBg6FTF3KWomT6Q/Hf0bjljbIBibDsJZpSVgr
StdNDfECUVAanS0/iJEAst4/g5SbAAEzbLjjJG6F47TbAlHZZlmRLmtTs0vao1E52Wp5yXKoFLuq
RJhrdDYz/KpKDj5UJJ2szoDYADIz72X8zArLuitEvxprX3+Y5kOraFEUJIsdwW7rD6FXGg8UjF6t
oFfn5UcAiRkuq/ILToghUt6rDnjoFjT1U+Km3mvvyhJeJZW75ZdqrLI9jGCXODWwmlzc8X4JrVk+
CzboYO5CgIy9fZSL1Js8i6OZeYouLcrvPAAkXeJGiZEi76Q9lU8oWvxLHMlTL7TyaTm0EapnxV72
WFgHNRnqVZq5WCnX6u6Wi4QxeuO1hvHcO5RxbU2U6dazQSzjCa32dL7jt2zqTqIJ5VfEkvfQomiS
kol+ZB2bvahBsze2PrB+y9BK0ydodk5HTPLy20wShmX29PP6ELDO3Mj35Ch3WeYSAs8S9TWle7jh
FdFB8mH3seU+0g4j9tmA9VSlXM4/DyVy5hHo22l5ikDtMdYBPM8y2ngIaYwWWRRtdO72fSwlOoW+
hds4Qin06fdGQwJQnbvITRg8SpfJGkWHczJCezfZWv/qtZp5jCLVQYsDQSC6Bh50QNIO64m3fqzM
a6whFSTvRwXb3B0eNRDaQ7itcjoPXBTFdNHa9C2MK1yFwO5PoVR5d16eF5rGNEiuGXtsMzhkIRqi
ah3R2j11dlqeSjGYh8yEcWSy9T8oYRUnZ/4/pOPqLMbnh2XbA6VjdiS3z7e+mkZOklEcAHWPdZGu
luf5YOQ/f+gyq6Wr5ffL4Z+X//Oa5Wc//3VGhsJ2dIHjp1pdnOL5UOBrPS1PoaXwny3P83wgOmV5
SMOQn/7z0l9+uDxM5re3PNJBU270To04ACDt8C1KUmPnN/Dz0fx2f3k6/wKX3P/97f97urwkWf4H
uphiHfpUeZb/YTlErq8UcNxctw4t4RCD4+Qowz0+nF8eLm9/eb4cqvlNDrLhRf78YS4/pKEKTl+Y
sPDnX//zRpanyzv+7WNafoF2tt95Mn6g0FudiCxAR12NoJr+eR6Mmtp7+njI5rWSrYL5WqHYsqa9
icq9grabq3ZaW8CXIBxW3/FVfZSdJEvFR/XW3zEjS/JCIA1Cyqd5cil8VRAj5JzchHDDHI54QTIJ
IrJ3NI8GxW0TY23JWg6lkshL2sXZ8CrMYNzQRvSYftmEsSB/F4pwlsS/aZX5HhfGF+lNj7UZP+HL
MQEg6u92Nb1mw3Ml4g9azM8WEbyFB7w8Mxr2TS2NqnqINk1Xx5SZCoqmCKKigZPtnk1hPpXBsMZd
MTHcZl8Lq3otItnuvFLf6KbxWtlGQaIcmKUZsIQm6ovfua9e1rmrJAW65R+IlLYq49oXOaa4J3Tx
hNCbAgrV/yHszHbbRqIt+kUESBaLw6sGapblOckLEScO53nm199F+uJ22t23gwYEW447ikRWnTpn
77X9rROFj7KLH4SXr/mVHzHNduqZpFmjszlnJmdxqboEZrt+60l0vMkb0csE+9D8ICDwJmr1mn4N
nIBMbnVnKyAqYyCXG3BdbmMKbSXUmkibyrpFmE7KUrHOQqv3GF2wSZZ5AMXK23czxDCR6VkjvqBF
EgIStfoWW4ObZ0m7l0XwUKU0nEjONrTia7vOpukblT5Ccmt4aJTSX6W9tesS4c6V/kEkBr4xY20h
xmJfZ9RUXQc6+obItuMAVFrxrRk1urJVNEYyBjjR+jd/QomYsTYV7/7Q88MQmo2d6Y915BOJbD74
UXdGnrcncClN0DIEz0wAeE+MlLle8CvU1r3QT+R5D/SFtHOFRylUArRNHKgYWymPc4UTNPqTyYgO
oODZdPRj1OTvQugvrWCGqe9s2RzQj16krMqN/QoEOiCP3q/UfKMPJy+Z7lUjenJw3vDiOwYnNCAd
OrzbYvC/oSNq1+yypJgyc3M6JEo23hLlSG+83IfJPcedYpU22TeCp95SPdk2qgU3s36rg+FEMw6s
GikDTpNg3vSDswbkMgh0GtOBQhcrwRKeao+GPQRrayjEKuayLnv4aTnkMPiL1hR+jWUsVz2KolU4
YyyrbDeFPrO3BriulZ0RpIrtZNUEAhH+EY1PBOZF6zJiIx5iNh3+dyVBuuTqCtM7JYi6/cg+j41u
uDZSKzhO71Pln6sIXWSC4ZERSHjHkrExwieUAsSRAoQHpI4LuHqPI5CBXtTdGWFVrkSV3LF5H9hs
Gp9rOZ6xQlB+321rrFAG6UwN44Pdvi7rU1KE07Rd1iYdV9lEii3tosI3dpSLrHjLWjgIzLq0FVno
Pr5cnv3tDyzrIpK4cJs4RbCa9KI8Lg8oK8pjHecHQ82a3bIsLlvasl7+9e3y1fLc8tN/+zYfRwyz
y0/++j2daLd1I7py/ddzf/2y2paMQnKxL82uOBatURyr+WH51ojTLFktTy7fLw8txrIjmpBV2prR
QRmQJ63CebceKwQqq2XP/vg+GnJyguYdaHnyr58gwUQgn8u7T89//M+WJ0ej5cb461c+ftS2AtBe
5iO/nv/GjycHKnsWZ/Ib274qjhNz/N8elufq//uBKOYko7Bx66yZ1nJKgx/BNyBg0/ci+OkZNJZC
xxm/mEVcAJdkNJclQ/U6el3vuQVJ7/vJ1IdLibB/W4oKNaU1W2K1uzlf+VHpsK6Y+GsPFL/eSq+b
YRdaJFNrumq4NFJJSwttOkTTnAhZKjqG9RF2eU5e6ko4WFd7KNvV0IGyFYMBp3iQN7NQ3DH0zqkx
YVKN0T0YKN1OH6KXQiV1YbYeoNjML7AMVZwF/LkF2ZZ5zi8m4eZeS51neO3NQRs501dqle9Q3I3X
kpnQwlgrgvKxjZqA3hAPKIi1oJK3uij3yZBvCJEBDfElbarvhh33DJzLFydg/tV5SnOKTb05ZZYY
tmGK3aQydappr0jOQaVg4FPC/FjoTcCuqIzn0jT3BZxEw1BId/LC6CaVOrwVHP/yJsWlUEztOWc8
OkZflJqAoLCtjhldJdSdBCSmRBbtOrKfD2H0Widw56M5BxbnpLklWA0r+dy6lY0FLDrh6CTn4wwN
F+3SO0z75v46OcirtjWb58Gn7cQN+BA6JYpXs7HWqlH6pyHBoDjkrkOi1mvqfLXFfJjxZLZHuUc4
MCs22duS7HrH38I8LuEkBdOjKPX4KtPoJhxkMR59YxpxE1d+p5GCIqsLVF6CBqexuwUVWuNa5ANh
PWF3NGuWoQGK8tKwThL/px+U6dXJiYeKHGM6aZJxpqLaD7FHzlpZ/+r06NuU+PlrIrjgat2DGFYG
JcYk6InI8X/R2/DOQaACFaB1GYKzdHVEMhufw81dFj6jp7XXpuIMG20Opx9jqDXNxMvFGBcfegXH
yQQjyW1n6XKSZcbWHEHK+7TwVrFTzfGxjBQFt4w1B762dn9VAEDtZOTY62IsAferVXgw0i0d7Kot
KdiRvLm4OccdLTwCOabmHU7E4FqPGokct2DS3nSQytvFQiviadz7HuG+dg1vNirY9WMynjh9c2gO
VLjlF2TLhMldRJDUm0ppxj22wW1ia9bPzLSfNG0tfc15HTOv5mrMULlMU3lICza/TBB4O1rDDRXu
z1ZFcqcNY7pi/G7Tvc7FbozGnUV7ZY/5tD9WbC0nmHH9rpoNF3Z/H9m46JYmmpfb972wlDvsvwcU
jerO9KvuNJBNdBwgc+6M/oiRCNapn+mX5StdDtyetKvIq8J+gB/lUtatd1m+qmMcgpFDrTlHT4uu
Zl42P1gSTpXakvqMp7rYk3vYHcBkaB+NLZFSZuRSUXAYogBXksI49A7pV5410ggcfrT91L7kFnDJ
fIouagl8l359fsPWnt8K7yFXzOxueSY21GBDdokPVmOwZsCjhZkNoHZpOQXRzXTf67oQe90YGBbU
ZIpK0ovusbJiFDZvnDVJEaBaDP0+uRW9F8KPrf3dX98S50iTyW5Y9LhIN0ZZdJsZgmk7IWmtItfP
aWTr58mu6I9hiHcX6V5FxFUGFHxfEOQTE2O/bnqf+rDzVSaE7aui17a3FtSmm2qe1rQmcd/0AbNt
7GQ/JBptN9MUGh/SaA9JPKxLT3cwLudQh5ri0pWQGkgtmWCX0KRKMCXtyfH61lHWHkeinVfgOK42
ny9rocqwFrGD6wk5bVWtNjCAsTQFeXA00lI9a5HP9KWimJ5UHZFNhjBbs4moKjGArEuy1vajJK6M
VuNVpCUT6o4Y3bC3nCNBtWCR/VLd8VtuAOzyAMqvJzXC4Y8Uo4pkzSY7wCQ+y2X0raANp2ls0uRb
S7BKuxA1I3GQaJasOVNyiVxZHjw+ISkL77iAFPy0Sj8AOZ02yMfEw2k2MN9D8U4CU/dUx62LYyJa
EQv+PcJZB0nBQFFWg7XkjOdfitTwNyCj2r1echYiM9g5RkPfPfokD5MwCSRh+XY0K8slRZB2eqMR
SYnC9HX5Kh+F/4pWi/etl6y1zRRs077nGmsNB4QwZA76RTjMx5nzMSm2YP3MjItRwEwvmFuww1X2
Wuv04JoHvCLYqvUmYXL0RrNeH6v0RythzHSwQdLC+NmvTEjzPwc/shAgCPPeKZ6l7mvzLyfbknbB
JpxtsbPoaDM0db2jjEjWXqikl4k16ZG423Ry0MnXAMJxPsckl4mdkRqdW+HR2H0wVlX4NJsa0DnF
AaoJrP1nH/PJjl0VZ2Ar43PsANMf/Lzeq0FPhOBQM9Mp84SJ2DRsB42sR80gU8EuAuNkUtWPs51d
yesKB2/Z3HLEW2OsFr+Ijn4aGKidijlXQeFwsRrL9KZErfcjq5HkPtcFkvwlwQobxgemtTYBZZOW
aqzHwWnu0jIwmBHP/7Yozh4bx3tSLOS5KTtPVRmseK1e3hG/BxhkYcT7j7VlOTitgxSQBjzN1iw3
bU00o1EM8QF8DMbnET2IShZ2oL0wb4d0HRnODAhXT6WKkUXL/cJVooEsBRajrHVMF+QPqobZwEDX
e7ZGMlub74yyCnZGZBaXiEn/baxIwTYVhajxNMAnPNvm/W7CJ4h3BYWKEbi0i1lx+i6FzWW06B6C
eqOw2aZBqFyT2t7FrLBn2Su/plnPVLUCYiudwdm4wLsyUzcSXPNB6VtnLEXDKq1GZavHoE76pTNv
5QwBmwQxWQlqQRIY1c3lgiJYfENdN8+aaj06qOCgQMPTj0YCoQr+4m9F4ZJqiWALGs8bw6MBQkZn
36rm61KyEPSjrZ3IQKegwxL2ZPKdW/NtCRYpFfSsiR8eZUePdRVmBE/1nK/cj0hbBt5uApccXqpK
rC5kYhpLmGpoeX11mMEvOmwa9da6Jgyvm9TqAmVFPagiffqIZ2ot9Z5JLqSu+WH5qkbvsPZyHV2e
VeVXDJW9a2t0VBqFHcqYB7AhWqa16TGM33a1xY4yy6aKbvihZl+qGbAyDejmJ09/xb2PZrkMjqwi
6kNcwOkdqoRxv2bC4QnaTazn/VqwnpznQ1FY0OrXuRXuloew4b5AsrVSzbTcLxz7TNEuhkzwN4DG
ELiKV1UoxF3o19qekyOkshGoqjDC4jWNJE3SSXVV5nSbRbBuzd4ZvOX3y7u7MH0cMzmSEgmcru5J
/6ybB96JZD1m7XQhoPpOBKlxawrjVgldO3GX9zt/bkPmpjmzUeKMd0fR3pkXHJe/1TbQCukkOqzl
/CJysMfIb2PPXX7qeFgxi34eiGk0hEXCDAy/oXjGJlmvssgSb1Vn76ZFiyP8kNJkVhtlPxpRgmKq
Eu0BjXtEPwMNbAVn8JT2ptwpPcmwrVaSWYW2IrkTTTBtFVNelILpUu114rlWZX2y4puCvm8qEilW
FQo5ZA5K4A4F9QMw2Fe2xUvvJYlrwB3baDNfBlMzemAH9RmvYnnX9SB5G3LieIbIeAjmPjFWZd6q
7MEXmXYmN/du4U70ssVnM6kSung6XFqvLUCA0rjn7Q4vdVn0kLwYZOel+qMNHPseNUF7THqD8xC3
S2/r35RGaE9JjcAgtMJnOU8y4zafjvVywyIcITYjxeWM4O65VEobVawCOE11mk3REr6DCnE4K01D
6jcqlsYrxWseaeePX0fd1J57zz+H8/ZFjkBzMPOJWauuFVu9d1p3QPH8FA1zS0CUR59E2jXdufzg
GfSFgGitU3TAj7kSbDiGcIxTxDseY+9UM4bYG01/sfRxPYREbHh1gcwd/Fpt+cNzlzZPmRPm1zZs
YyY0On4ZBtcHf27mIwzqYUNI7VhXqrnKPVVs7Czz1pHlIOaIg3cILuQp6YwX4s4Zv8W0ghuLW196
TX5fFnOSkZNHB7Dp/i4JjGYHcwvVnV98n0YGGVPe38dTgSYv7ovXzhA/WX2DKLpPApNt1s5JvBiL
/r7FRbhKiSxB+gyIRPc8QoUs9HyOk+xzi1I+HCasyCq0JUTm89IfngrVf9Vk5dyltu/czXpaVE/r
WOGg0Ezfhdd/hUJQPULFfzSIclpX9Zi+Qk9yK0F/Uu+adoM7+9b7tn9rvUCuUifRD1aXVwS3ogcY
7a8a/N4VHm0NiSOBQRHwqjPy4meiXrDUeIpfPzeW9jbfVk+dBm8tLdN8P8tmx6k5GTX7REEH4kVN
6Y+BA0Q9OcTDXdv11g3EAD4le4Nniul7g18pytjXHKt58x+ioxclWxPO5aPWy/QxUHQ3gFO2cTyW
aKMu6vuhqvcFkN2DaeoXP9YIdXCmZJdGxrgunbDaq4kZHR24Usvh26qSac2hKrpo+eysyUkBhAID
ccSRk0uAVNmoz0uAi1Cmbi/mqnXZNKopd4n0Cg65NRjbnnMKqR/DYbL5jFQyZLlsWGEBi6061Xwh
4t26kos8HL2ifelmnfLyYNROs/NqUlVnk0wrkxCpndKsRzVhN0+nURDxrhrbJea0Sis+jSV4PW3E
SgactouC83KLy7tiwo5omtpy6nzUBSarVUiXz81UkkQc5KZrPQy+T2mhPFTKu9FzLM06mvCFrdwA
Lu0JQOq39hi7DXXdOeJkwXI4JAS7ZuZTAnD4aoxVvoY8pCA1jiPXFGrD+dTCCtsnXD2UZSwr+iam
O7Edfbs/9KSszult8kU3G0wXrdPFe7RIxkkddeOuYw/FXq0XYC6BFS+pActDaRCOUMp0rXi6fQxD
OqhK0ddUxB3YGW0yP+RlpDWMZvGkR3BcnEBQNjJtAx7nEzvL/vedOeIa97ZraSOb3ryStAW31pjM
ezYlhFNSupC1YdNJjikHIAhsafCajB9QgujNJGsXMUZ0ZJAYnHHO8LbUecBypl8bZ4QgJBo4JC37
+2qS5teGd0tssL/LvVcWGMPHPjgYcYmk0iMChWPItve671jYHmSp1lcZmRvyga2tZAZlG5OzLxXz
4GVadstG8d7Z6cY0m+A2aBHAVPmr10lmm00rzkBDJfdyaz3ylF92qN5rUhTbupRnWjX3aEwHtBOa
PNvZNKzsunoTvXQeU47htpP3buGFNs4DP71TaP5v/Bi6mjefWurordMltBDdonVRT1+S6rX3LBxh
iI9DFkLCOr19TfwAR4mzjaOgGjd9ZxYb2eLj122y5HKo9yFvVkqQ3jEHCLkZanXdBHzak60TYRAa
pPU49ZZu3troMwvwWhpsYeJiEKFMsjqpgYWfUEuIHEwK6lJ10B23tQqu/zJHRyyluREGB2C6hzRF
EAVlbB/rMhEd1XUnd1moEcIwKMEpn5UNuAOdVSSqe94r51iqSEmdCsccowXyBQ3osg2W370BGhES
niSYXDn5eLt3xFtWl75nRjEWLMb9/G2oa3+wc37mIuCNxL2vggu0qeZsOD1/d54lMUALut/ybhIo
ePTp1aOVLbyd3cPmDZGeJdBGuRh1uY4A96y5/CpXd/YUb93df1vOtMWX+5tnf34xNkgRifwTXBD/
/f3F6ITV6pGDmDsosyuyKWVnRkyOY7V5EGhN3PxBw7dAbKvaBSgxAtwFlvJOM/7Z0KMMtEgf3azB
3i/f+dBaj6S6mavFeQAl984bkx22VkSrmSZOnjmSR8k+9d1ADCMSc9jbDbFjfpxdHCAyP7OQetdL
Nwgw1Bfqce9MkFizGodEffGE9iqUzF8xHfkClUqe09TsHlUHwAaehUOT9saN0a9cieVYCvC8jXwF
l6k0cfPYRMsrEjQT/tJzO0lsMqxibCM3Q3TBUxJlBMlm9S89o8ydwt45BXI0b8oouxXIn/CNxuWr
x/RP1o81EqSj0dMmGgOZfetob/mH5eTmd2F+iJRmb9vEVtGXn5OQ1Af+Eah95iOJk1xp5OcfD14s
920F82rZZnLSIxOSAl5aMkYS3S8eKc9A7zjxTwykw7GzAE1gBbBdcJVfs7r0no0k2M4+1AsaUGMl
49DZDrYPh3gO9BhLxfmhhT+jrNwWifqgq011bw201dUAY4Z+TEK1wmFCl0oJdHQevV0/+H2PDbA1
aR0mVXvwHYU3b9Zk92JQHukXdKtUi6pLMTXVZflKBHZOfJWJXGFQym3l285lLPt9g4e/XBmRkR30
bMCEk61VbQx/eDg+aBaYe50N9zTgDXv476vanC/a3y9qmvygyFUpTKkKqX62UdaAMJw0zEdY0ZRi
WTBcRlP/2ldev3F0RlRGaF1hAS4dL24Ox60NLqtlO7I4fV5A7AA3Rax76JlMuIH/nGilRogM0xSz
ad75NIhIDab+DtPDczhQjS59GxJZtqZMHrMlGVaWtJrTmkBb3/ZuSVObWzq0jJzJVz75jDBOy1dk
zeY7JaJNahQE7g1skR0f3H6kHF8XJfJnLry3AEmtG6V6trPnpfuhFlgq6aap6Lh75mPCRklQ2Pr3
tqKAg9k/ktAHpJm8oDZ4CsLhe5TpnKQbeRFeUt9NXAC9HwwbR1UIBpnraGRZ1vG/Pwn9n8QVYNFg
0mw0pDgJFzTub4bWpoxUQlXN5GpyBqRFGb3GU4j6byjc1uGCaJ9bBqfrWACiwXuA4Aqm6FWjUCaI
Jhdk7ZGGdzfZwIzbqB1YL3M4iJZOK5Dw2TbM0wM9ccAtSvEn4PVnDzsEI+YMqkFsBKskmOX53/bb
a7d1AqOsPEquMlY9lyrj0Jr4iIiHPgw0nFZhaZVXo/RoptQWZ7/skMq4OVRwULaWMLwt2Il7e+Mf
knISB6X/NtCJeg6tHyYwJiAM2bFQa8tl/CbmVjvkyPnU+d8fwL8RYyzgs4L3HvKwXP6Rv/0jmNe3
LQyIBAwTeL9+UGkEJAA7oPa7mp98rdWqunq8rRvAllgdRklztKMhkBgk6XLqkB2K08g/5IHQDkTL
p39iBaifSCXL+2xDjHCA6lugUj6hI6C5MDrDrnvFUeqsVMItfITu6trulJoSOBJr3dN/kPj9YFbV
qU3IjcCGTPcsw7nJmsYwKs66TSnsddnB74YEB7Iy6m/oZ10dHemdZRYHi/PKvmSwuLPAgzPvyZy9
TzDPirDQ5K22s3cqZDTEtij2g8N1RcPEcQOp2C/U4tu6RO8xS9Q6ryoegxBD62CU+hF7tXe0E+xW
gG+sk60432JnKA42Lo+tHnFtS1w8P/0Vfpsps4p4Fbh5Gb5hDdJW5hj1e8/OlS34jtmIIuPjoNDU
d6KHyAZSnUr7yUoVhvJK7+9l6Ht7QxY/6RuixyhS57UuWrHRMj85wK/FYqsScBXR7CUqAQG+knbE
uI4HNW0RAZD9tYJphqZV/1aM7Re6rRvb4Y9IR1bPDAJWUqG2ipT+Hp5J/TJGT9AcTQZow7BjqpU9
9HVAbyyGziJZoJy+4rAyWimqKNhYuB36DSryeOfH3Z1wnOyU6GjwfY0cLuAgfzDw6//wyqvUwUJ3
qOZUVHzOJxZSjkFKoItF3mdhh1HmECFykeOV6QeZK+ejeZdCEeEdi4wdtGmxqxpVWVnwxxIVCFYt
N6WveLsuHB9qv5F7k1EOPYa+OmrBrC3QHxLN+oPHX3M+xTPYKi/bAeBE3acCyfsMhW4EvasywwKZ
DCZzyTnXre1lDTkTL4MzcKhwJJ1vZBThW9q1T40WXeO0ymjImfqqRn31FNpEkQ+sqOSwMrAkBONb
TgfxTH8AauvcXZ/67kAfi1B5MnGACVQQVrNha3kpaq5S+6CNLuzRwqdS7zNEGDFN/LNW0NpCamSE
suCjnvuc4YRIbQibeBemo3L2LKhSBCfcGljIF6cgumkeBC3eHTNpgy2HL4Or3afDpjKEWpklAK3Y
hry9hLF+PER6t8UMHezGrMHW5Rjm0ZOYlkm3MK+NnBU+ZSp3XXVQkLbfa9I8TTmJuQFoBlp9tCSx
JoGENYNpBxShctOpa/YMFUMcLMkxnGzjWZsDnIss/7JQJZeHIu7fuoGZM5cofrgs+OGlYbzLMKm7
hoU5Gq83INOqmHbSHAKSzpRT107RJgNqcMgeuTHlzu9UY8dgSeOG1SDD9uVNtFp+Bh3xxU4bXBG5
8kOExi1CtQVWM/JulmJ+DXHnnWWT6asiJ47KkeZzpzBla5hT4J4JLpMDOTIpzRAYNcNok3He4qn0
Rp0hQBSDy6atLZz2MGh2cZIezstS4qrqc8AoTT29THakHbJ5Mj9BUz1OTkrHuH2maRweFmM7Kdv2
tlBaD4WCM1gndQYl+QSBrbU6iPd95lmXgYSJFbLJ7qiYfGgVVrXr8gAeemUVLxyV0hcNSAc0cwM6
ooWxz1g0uG2veedmngz0ghDstksDlJf4xwbdFkcdg/GreftwCDTcl4yinLOqqhWRQ0iDopzaX1dX
jNy6t2iClQIMRzklrR7fUBL5T2i8+40Akn7isCuPCiaJFcHFcu2HEEPKxs6urV+QVdmb8ZYXNJ4o
TMEZzF9pZXTEx4odH1tbaZjBo9q9yNiy/rAqLZETv5eeqmoISSABe64G+ObzZmYTeqFbGd190nOT
bdgGN471xZY2eeBWGnEZ6tzBw4497qRPATTVX/K2YhdAqdRrRY4DcJthy98X5FdsWGeBByaNvqUV
njP6Hd9iNfI5EqQ/s3z4plMiel+mqFReRBWHt1I2dLFGN5bPnVWOK9mkqZuY3f8mLf3/YTj/XMVY
uwxVoz4ybFbfT8dG7tq06p3BuIRVnZ6kj+Y+JI+2sewrxL/yLqEXhWvpFE6dZODd9miEkRn9obj5
VDmwllKm2Kyx7FCm/Y8tgGsUFoiSG5fcsiyYyNm9hYRiw/qANVbBEdMk6GorAbdi6Aj1iGJ4+ohc
zI3amyg7C/4wDfRxn7TiDxfCQjj6+4Uguf0puOBGQmK15+3rt8KLW7I29VyXlylrQMWGTPri2mMq
Mz+kteCkB5CjqhFCdpqOO9ioX2sc27i+/McgodWhdViqTB+TmW0y4QoIWh3DiD18jB1iwhqXdeoa
+k15AgfbrsCG77nMEWkMSblJfLId0lp7BoXUbKqIW7qIql8OTl9adkQuapNyreToubZHHueoi+9B
i/I9dorpSUAnN+zJgn2j/IolWTxsO3DKZTyde1GeDduDIQ0yfx1W/ruDjeGE9H/vW3KmHFnmUUTy
lBsY/Bnyl3afnLLBArbYAeFui17upDcQUmNZW48+4zHQQ3+D7GX6A8BzKQH+/hnQ25DETajEUzna
ZwKlzi1QZIjlL5ilxF2JIo18jZpOS2O2jFyz91ya74EA2QZg4N2Os3Rff2MNxIbOTFFqGgOesv8C
anGMvGYPPaBcZ07wboTYJ5aebj6jKBrfehVTFRG7kDHGEe2jBLcFBS7Y6x4mmYih76pgbntB3rbq
a6Ed/axyg1mfSbqBdHVvJN0acseu6Kav9Rhaz1NZ566U+p1mEnjQJKZ3kxreEvzjqAeZy63BZtl3
hOsYcLCL0PyCUm5YT0isQSGPykrPa3Ep9TRapTDJVlUvAd/GRrmevFK6TV68OJi3D0jSL4neX6PJ
OArVvKLahDEXDJAipRfttHg4NA6+Br0axx9Y04BlcjM1gfNALhi9l9S7VLKHEVK1N1NG+3ioo0Ni
MHWGc25gY9rDaA82tloh2wYet52K6uD3jfE06n9aD5ZV5++ft6NxxlEtYspM8Y/oKyNqSp/aLbzC
euCO8ZD+Tb22C4inWC1DsuXBGmhlFW3abSYiXy3fq7e1jfiDvhD9xdwrD7ogCKX0QC1M+PqCKP7B
3xsdGFQzm7IIyk0m44ymOcZMr4i9X3f1elIMfV0Ry3zI0BARokp9kBkl1pBi24edcnV8nJKRvY2Z
lyGbxo0YO8jL/7Ak/rMqdji3GppB1OC/pG5l5JZ2ZZvk4AEnDLLAGV2zwlQ6WFwDGtQfOYXN3tR8
CGIiRlGG+9sbR43iDDPVn17MPzBwGlsEwxcbpSRI8s+QLeBM2qClSn7VgzLe1kNAYkfSFW4iaB6p
4wH/mb3L8+CLMmToNilmNsYuM9Rmjfg426hmDSmwjX7pSYw8Li2jPYzGYAWMPT4aebgKIYc/9Ir6
LRCDtpUNVYeNNxdB1CpvIufcx2B6MdsCHqoqBCNGhyyC05yOT9okkesoKUESJeCULvEZR2nIKSHS
HNZlqW9GUfiuqQbEUES5DvNFAlDUen9XTqQJCfrHaTU4r7avZVCF5IMa0hUcUOy5E23tdSdtGksa
IpaJ+jsAeGtPWHY6kcKeaoNjKZxq13la/+AwXjtGHOBCz3nXnNZ7tSOFOV94l8em5i54OYlKpMQp
/Zw1zcBige5enTcIfX7AhmieDEggqzClHGsVA0tsUSp3y0OYa8pdGxKJKqyh3A/NQ9xF/cGcWtUt
8Gl4cScPJnwwjqFK7XYcfnMGv2vmXBM4k1DuLeQ6QFvrL+DcWNYZM61nNeo6jFsSp8MHoncgic5l
FZKofJuZfrkBXanRzlGM115vNlZVcqpQnObU+UV9TBQYGJT21qE0knXjGzekkOP3uGS8ohrBeOhi
usjhEHt3bOTHygzuuj4AqVQ31p/QlZ96VLYKAAeVBWeWOeeT0+Tfd2otlKp09KG6atOwM81qfEQG
iQuxD9WtGYhDzavD0FzT+lXHfaWP6X3XQHzKB1IFvI6o8SDbwvTgzh+nwRWhbyJoRAWfi/J74tvx
PYe81nV6PdwpVnj475vsMx59fvnYCxmCsMex0y3tld8KDT3nANE7fXlNHMpkp8LKo2dym5HU8Ij5
pdukSLZdEt9RBjfTN6/EgmAFveCk2H4tsREeHIVApzEqxGs8QrxF6FnuYOOK10EipA6S4eo7tcv0
xEWmUR6waBZ7Jaqr8/h/X2V5wHN+O6z0nsubfk53ioLxKUu8mDlHDaSsVtaVM8RuaTDJT3r74OeG
s4/C0fvDB6r9ozid3xFharQHCM/TP7d/21h2no9G48qeTGyEM55irYX5chGl3d1XUQl0qIFLqsAB
y5QfRtdaf/hQtJkk/bediGsKxrTqqBwETO3zWKWCkFKjzaa1VlTZZUi17EKysj47ycMU4SoSy26r
xWHIKjGNK7N1KAXSpKQ5NcJymSOzoqL5Q01q/PNVzcxDqKeqSd+L5svfr3S/AnM31Vl2HUb/6zKF
zuqWMUAz6ycealbLt6EfmYj1rXVtPCixNMigK+QNqeoQE5Wzo1WQMGZnKD6afh/A89ssztCuUcJt
3bbBfgxwkZZKd9MxM1+QfUQPZTP1hxxbGKnV5oESvb36sSofh6KG+JXnnBA4AoKBBtZAm3fT5BWY
AMt/AW9Rfg3HnrLL5PpiMbli7Rrm+YdxHemZu8xgxPa/76h/+fA4v6nAQCS5gmDVPyUdNr4YSQcr
i2uvoPMZxvzoYUHvp0swIlL04mZPnKbpfkCBWtpgQJwSZgWxpl/tQj52jTH86YL6x77OABvKu5AG
Ohtsm58/OnuEeiYhs8VRQ6qnPyJBaEZ765sdcWD03nB8zyweIZ2tVhhn37bAQk5WRJzmUHz973fo
Xy4k4KjzskjFQJ31ec2ZtMSnb640VywCpZsVvQa6u89ADuTjplbzAZc0hxRoUPBDMBKdq1zo57Hi
mOUp48uo91HLHpukm1Zr6juv/JmEHpEUEDbz3Biusijf88CPDlBfCGkEeIAT09evHtP5HU1Rb2OZ
aXCnMqBPiKQ6E5g5HttCd7VAdNs0MPGeEVGVA4g6znjFdWoM+r2oQS77dXyYcqQi/8PYmSzXjWTZ
9lfKYo586OEwq8zB7fuGnUhNYJSCgR5w9M3X1wKUWRWSwkJvco0UKYm8ANyPn7P32kAtaQ+1uBEH
A2QJLC7xq2Lsp+dNV7mD6FG6tsU1+zEDYZCOcFtKsEulnEyUhGdVHb5akacefdDizPOWMUXnIYsO
uZklJzXSPoEAzJdJKq9h7pi/OA/9mA4j2KB0x9ZpOhpgKWwxlWt/2ipAGjux4+vthQ1uoFfNRCBs
GrHlEL1EIfYcs3iva++rOVF2otoDFtWCoo3rStubZs80v0lPRY4yJRubZpfqJXCMuB12g/TAYEIe
bNGk/eJdNH465es8i7yJnAddIagov/+pR8fRorrnjNI1qbrrEyRoPe4RQdJniuRjWeiyWuOpqnWd
4iZFW5pOkTGRKKu923Dk9HUU9l3uPtDJRIDp476YMkH9OMwfqqb8EumqfbBSd+NnMR3gTsF70fvv
RmI9TPYL7EmWvu6LxCTBmuDtZqDxNHB7+QW+CVM/RkPl/yLkU/upcuYqTQ+W7TqapU6x499dqr7w
XZcIU+fSVYTe9DigTkDorybQucOglJRrlXfJEdkc57iC5qsfxebFLeV73UbOrgso0WTKNEekxa+a
XD8rGHSbFAWNTBbg2aaj/7AYMQ4zBZET46WaI4a/LYRVNWFIB+faKmP9PICX242j/FT5iBlmyen8
MmtRQ8wsv7hLfl60dZs8UJ2ZLyd+FCXTs/ineztKvRque29cEhVxB+0FkHqf8f5UVGXY5iV99lgQ
TpO3Utvojdouaj/5w6hGIix7sjHHRK1Wf79MWj8t2oap2bQJ7Bkx7P7YAzI8P6pMN9Mu8KGVXe76
9c6IJPD50HvRKs++N1pYXqtMPeWRt+lMJl244L4KVBWLRAS4p5v0YQYjVYY9hVsG476oiSjLc03s
MLZGY5I8cBujLJUxAnFg0eesTuITYqylRIO/9LsJo187Wz9o3VNeeIiqwJVyyoWsMrFOtUl2nBXh
Kyo+lfwfCoSFlopuy8IMAY5JOmttB0hFyWlqZAWhOWEuP4A2RqO/NRgAfNSOc5T43N+G2hIcokT8
i8JF+4s3EnIKu41GijjZrz+MCLPII+CXpxff13gDvHK3YCufPBTW9C4sKGfxQQs1XCva+LVmVVrh
42gOqcDM8/eX1PzpuURpBDNedTWdAk/Mt+GfbjPd8M3CrS3rYqOIOXQK0UiJYfW0rwqS7xpbXOgE
qaCwCgneKAhAqSg5DgtV2yS5Em1IbIi3Lul0JyBfOEXp7R5zOWhLO0+so5K6zXKqoQqwsmMzabdG
/2wyqmLGzmWyqvLu0Y1d6GP7XMEZv2cZwxxsBGcVYG6r01Ibijo5qrhkrh1z84U62ovKbUZ6g+65
kk726ozuCUKWuYWmRQYCvsGVm4TW3qzN9Bdvl/EXF46zCeAUoVMFu84PT2XQ0VgRhANfMA0qizhl
nOQG0NGjP8pKTRkegKeNamOarxJ2WUM7wcoesjXiR1xwq0/x0iNWHUc5EPf6YvgMS+Ks+QyQ+01q
6Wfk28S+T4BIIbKFtOlU0cvduUl0cwL7U5jl48LcFlH7IkkWVx2z/MUzbky/wXeVPs1+k9WQyRTZ
26zV3687CiQ5IXThXcg2Q3uOkST2O32rB9ZXX9Puoz6YByWph4Xr+zpfJ/dQic5W3urHhh1M61pO
vOxpayGVq02G/J4+HyBrcOx09MWCoyYeZsuKl3Acn0Y9I8yZNmQratwUsXw0I+UjtYKt4tHC4ljV
bSPaaxsMK4Ai2RR+cUX/4gGwEYsJ5GvUD9Oz8P3vG0uB0Hy042tSddAN9OEcCYeBYyQegrF8Gcni
PMtQpvj2IJ+IfkolJ83T0MJTyowJCELQHtI2WMzqxr4szwJZ6bMR4GJsvRWr9x4hSnXGtRnhxGqQ
5TZNfyJ/DBztUD8QuYdqcEaoasSXUF/FcFAVzESJisoiyR7VWshdkAzJrQLUigJHLV5L7yVhf3gp
p7dF1GI9Ui4fc3c0yA/gFFJOJLu/Xyp+rlsI56alYJvc/aQgzXfOn5YKH5tjk9SNx47EfKq1en2R
eHlyKo0P8FfmrbOLddil2MIju9z1wKtIVCvDY2DXF9MXj6OHeF3E7cEDL1EHyOeyqPevejneDLMw
1rPmuy5TnIJAYjdePdS7HLCY9PLxuQVl1Gjll650aMxG5UtSZV+8anyLk0bSDauaFXKbXwVz04D+
6XEgEhHupkk3RTjOj7EzAem7iZmT/9iiGN46SvLVI43iJYj0CplAOSxHNYovwmyJ41StAa9VSlqf
GvufkiTqlp3kOANpPyNdAddW4MEoHYUGjzoerrn0YBVIuFYjQlczZTsNa1rlisgPMNAd5ogI62ay
l/IpSFt0gxxft8oUvdpkQ7K3OKouWsWzAasX8SNJrYxN6pEtsRLh3jFeopyx8gJR9pGK1H6ROvf1
cqY1z7TkTvWqq1v6LuBznB4yVL5SyEfXQdOCi20R+6BiwLjTS8cm6v/hW5bBXs0H0hjhk/rWZsZJ
UjdqC7czgh3QjDVrXv+5+JA5XjNyYTqB6w8Qe4ze2i9ATnnduc9UiW0qfxutVlkXqSh3udWr9zpW
BM2elS5H72CJ36e8NeY5+LNar2mfUxWn1MJs84cZ0FuPzslk2HE10Vzt6ZCsFalUO70KozWrNLa2
NJZnjNWt29ovbWCJa1QnLz5qPfZf+5Oq9AzI6z4/t8Sc73t0z2++AqswJfz21gQg+sLMu3Tks9KG
qiuwDjlArrh/TBnYblD8esv/u0I1AQt70fpPGOFGksIjImQV3E2RzWyjbLoWi77/oU2++6JxN2ZX
GPuYWmVBjaHuml6vHthJTTHgyx4a5S4QRMrgnRDcheg4ITsRmhlwi0S1AF0fdmmhHfBcay+JyZyl
7O1x2zGC+MSivhMjmyRqM9x1tJQeKQ2D0Hic2YU5hGU1k6cZusw6TUN4oJqaP+2inP6G8B5CP2b8
iDwH4yWpw6UZyIszqPkydALu3Vx1CGfpx+VMu+1CZRsraf1JScyWbrNUtzj9CqTZ9/nFP9tRIW4a
khV/CgTeV7kVn4UPRNZLEcZHrUF6iO4Zq7llJ1I8mhYDvoMvLX07FmCqDLHpi9B+kxDbtkoq/a1I
ZXCv7fTBSsv3vCZlKY1772onabyg3uiarJ5se8UjXoF0w5eUlYaB7dHu4X/VpQkUoXl0ENn9HkXD
PRdp9GmE0rDu2rY6Yp1t0b71jENyYDuT+N6JeAPRaBmFh11AQLPEF8qckSe7uRgSYm7H+/OsGfI0
Z3NH0RjuZQTOhen53ihtZwmipzp3hY8kvlZWmM6HdWCrPQh4aSIDwHJD+F84LsIh7NduZw4XcG8u
eBO7vpLwniF2k1ctJpe7dyxzhbgsgsxGZJqW+ufKCZ1r7PW7aFTkUR/e8vG1tBrlRaOo5Jc1Aa3E
4RfCfiXzL+IcZgJmk0MnLNJmkQ95d/X7Mtr86SPmi0u9jAE3Tu8Ap6cjPWxAY63yGtdTpJxeJsvR
NDABj0zpmEytfcYeVG3do1TtV4C9+9iOKvDbTXWN/RtVzPBe+o925dVrJBjW0WeAsbCmza9y9nWb
WcdZQpLkBEhkFi5Bo1M2vefxYARqukwSZJ09WLXSQBvTPc9HCYO+7CoerGpZqN1BpnW+ivM8eVW5
I7AJACNvMgUeeO2ezLjHc0xvcutPhG/GTrcy75Dkt3QBVe7o2/wyWsteJ2BbL1p1bzfDk4j9DAVY
jdma3EHfuTNmIZxE6awFGRrKzVLxZgOoS5ecgglrl7q9bVFRPuXhG/5acEb0+j/HGYlLcgB50Xpb
fDa/KyA1+6KC2Qg5Omngahakmiw6pjB3pzV20k17+jhEV6txhRIXR/wp0H0uVAuEgRCjbYT84ykE
fb5IfNX+mnNjNxp4x8i38fsFNhEjbh6ugAKFrwr5aUtvzIw9s6MFO1FwSwT5fqZSiqeQygjcol59
Zu3fWDba1ikDKPfMeF14/bAflFw8+2RQm8Y1dVrlFjU6gbqy105sCzdnoEUYN9hxi3gQW4kf8Oi1
OmcWsCe72LfBdks8vNYI5VJJ3HdJk4nqMRwPiTlGlyR31VWYN/FrXNl3aoDxg4TNbUY83cryC+fs
TJOmehYCZmfZl/WDPxYsngGy2UJnQEnYmPEJ1MnT4JZ/UDIqB6dzeiREGG0aS32rsQq5rhFs/JBM
cqbC7VOsOtFVU/XLUAaHdKJpz0IwM2JKk3tHJ0kactqTbCmnlAVHjfVTTcMdOEGPHxg83eyRdiZa
umTO862TKSwMYiVAI+rE+C66dJpaB9lyNtuhpudS3VsjsB79Jo+urjwpunVmXx3gNIxgAPEk4Cgz
jx4eMUSqtGUMW2rrUmrVXo3YL3Ix9Gcrqh+iscUCWPlMyzHNTn+iYPS/1sQjpYa4WZVmURyk0e9D
CKO9sGmkhjW2rlR7aDkaPyIN1I8u0PuVEpFgk+CEw4gZm6uhHpodDjPrRSdsHEBB1Z9Mt8OPCE1G
CWnoqdA23wYZPBMeqh+9NEHJ7ISR2GqOoWN+1wHwO5zrueXK33Mpt2hPjbece2aFrjMFvtFMROLp
GF4oETeeI2mL1rBt5hd0/MEqQte5tIpSOcdVrezg1DzNn41Q2w7f/m6YCzz4Hagh3VPGK3jV+CGO
+kdvgpPnML59QKnM/Kf02yCkd5z6WIMMVCnLyMgfHOCadwWKyK5VGMVaWVM8KFjLigLfLPYtkIkT
PrubXqzhKYnTlKDpdvhMvbEzKy940dRK2Wutk62tNrB/EX/s/DTII3Nsao5PkxcXPdAPoqQqYIDR
wty45G57VrmCLw6hXDBXTR8TWgEuNReI4zXb5wmn4rRpCq8NpyV8J/De1NbQjmXBqRTILMvb9GlY
5S85Cvdnvy8e4W9nX/M8fcx9PVqJFnujhTx9HZhxsLVEqj6nS8ojdVPYUCc8J2gf66Q37xMYNta5
bD7WK3YZY+HOd20PnFT2Xvz0bX+UQj4hJIaPhBcBHZv1RmS8vqmsEk5A4x01nr5hQQUK8iHtm7Wr
lBjV/GhNpFD21IYd0Y6A6d88S7zkGVwGi99CMfhJPVf7KKPxUWHV+Nwl2Fljv+1fKDDIYG31fheP
hDtEBSBLJVWATHTKExoh/3noEG3mkfOgNkF0//vjkTufjL87OVsaui1NNzk+OyaZV9+fJIWn9jXC
SOfi1xPOKAwZl3MwubqZ01vg68gYoTnbWf5aCzDtW9LIB2yYBhFJ2fAKKLMkBrlmqC1U+cnArLKg
LG0vhYq20De1Zg3oUoKcLruVE5FlJpAjy0U5Rcako8wR54mGwGcM/TQg6mtj+92R+fIfutqYa55f
6zDG5kjOT+wsDH9Iv7qcMjOxF7knnkqA7ZcxwZSuwAe5qKUkTsslAQ1xebG2MtV4RiCrr5vYuWge
ppkZT4Vn2TkTXE+7J2uCTc0E88SzBMhaeHcSxby7NxJ+jlhnb+VWdTWml7Q9+WZ/pzCIGmOgBkBO
AOfuMXT6YTPIESvymLZPZlCLBwQRGDnzz0glxZaRhr/K0Hssg0KDSF0rCaM98jHNu9U0IC4Gq74V
04vikQMyEBK4KYcSNWrSfQmGT0LkhENUWnqVtXrsZKrtgn6KcgM/ge4QTOm6bjVCe3OpvAiGuzgw
vfSxFSWjQPaAa2c33qau2nHaEZpD0ebbnH/lMkxDQQdYHPOulh8OOye+etjDrv9l8sl8HaL6Fnl2
fvqGRZZ+Su99bPMFQ/n8MaILv3MbrUE1OZn2FVc/miOq7z5F4q73abmtuBQLfo3hKqth79vjfZbF
1k7Zsm1G5k6feDKQAfB2RXjgdTK86NSWa2FH0T7ouuLNzC9mHK/GQv8kkQFsZlv9LCCqBr9eQMpI
DqPGMFsj3GNfMkLHE5qszDFzp7AlZwPkMz3hRy0PRm09kdeQLNyCdDLFh02Nf/7CLvLH/FlUBM6B
fThfSgcWhsIMdzNfsvmFXoFY5o0ybIKqzTd4RinqmXC/0VHYWsZowmyGhx0XxqFGa7MqGPG+l8W4
JxMieWmVMto3ONY3AyBv7D6WtpcjxIoqqK50KKwXdDCEPIzdDdvDZ5Cg6cqK/eBNpaGy4HGLL64e
O49pziLnn/oiPjEiJpCo050bqQvOTSlrdxFaqbltq6pllh2kZz2D+euYXn8IrdHghwAW2FfOW6mT
SaVCTERBo938uGvW/fRRNFMHZaDf8hQ0T+6TZFN3RbmdjVc6OoRlTpjLxmvD+KEjKOjcVN7ZmGZB
XkOVFdT9q+NyEdNaJ79tKhvnBKpS+vhlyR9b2kEqVzMvwJKud9TT0V8GPUyrOTCiGnPkUlFl+ds2
yLB9G2+hjvBIc8m7KgL1lTMTd58X780hNa7M0MaD2hBw2ku696lkhu/EI42WMPuq6OhwoiZUHuqe
toKXG+XK6Ln9p9YFfXwQQvlQ77l/FygmuwP7S+EtE9NZSVcae9fIbaamwQg124r3vNdAmPRUvEQW
4ywAvoCd4r20IV5zwh23ktHZlS2HpXqswm0XowUdFCi8Q40bE8V7tVRKQ3nx/NqB6DN1NNoOJFM1
7Lx5WZxe5o9UtT9yT8ldOC0XhZvZR04O3r9zEgphl8u4cDnqGcbGHUxuhNp4sUeygZUaY0s0BRF5
ukknovUWCswKv9c+iJ+UZ3cCLYsLeBd7C/jK42AQWUj47afAK+tb2KqfyThcsyq1+6ovxyV8tTdR
D+axVsanpK30r4nsXz27kpc2K5p9kBDHZKryEZZI8twUdNvNoe1XrcS+EzuWvYhb4u6rhW0ZtF4T
ma1n31zdRVfHJRds/hXnF7r0MSB3Ke6oU550q0QBE2jyiPmDZrJMonPElrnLQ+413cspg4P+U4W1
YRGPfkU7LoxPtizwVVDX2tMLUfTlZAIASqIh4nYmEcPQIHfMWbQWGqr5NzcVAeKh0D+CX2UM3MW3
xlDsHTJZ42aGhNwFzBPqsaz2tPNuYqKhZuQfzFM+Ne++WFAuycVDh9pNgIH5pe0fKmN60piOMS8v
s5IwLO/r3KjBKseFt4um38zlLzcwo1REIgs7ah+SlAmEI7XgS2rzzEVKiXyrczdz4Y2g8NmR4yUO
HO25DxHzRsB2hpj+VaKPypYrSIgq93xAf+0UGCLaZIH/hyRIrSaKcnRlfQmmGBUstmS5hGjnSkk3
juACTPpg+G0jQ/YPmmoXDqqHWyn7IOzNOmIntI6WHduHpu4XXSCUoywZEwy1ln9qnAbgHPRiVCfx
0gqS4gCpHye3xho0SHtYBan9UUwh0wg6jLPniY/M1Fc1rbu7BLl7NVLtc1sW/U7SklmlRs2SU+Xx
MWDl22iNoNhmfjecIKBBxxhtwr6zmGYt2JtUqtamae32OdLit0jlkE4UfLZITRk/hn75NTLU4Wwi
CV3UDFIPdoCeexwsi5TBKLRWQ5ovYlNS2RlOdqeLkS7j1Fa/SJd2Yw32yBQ4kxgBBpsYfzSCZTd8
1a3kzU7DdJuqElZSVcD27urq3anHLz0Fz4MjyuJoKSnS8UB5qGJNfdD8QHuQqr4s0kreEnMIlmrV
+ccCnCPHpjC5SiX2n9mSVlmv+vvSYuRgOyM9dWzHJ6FWfzS5G+4Dq0XZn1t72h8MUvVcfNGBk+h+
US/Vzg7u3hB+om84PuRB99a56cv8zttxXSxUGSaLeqrsHHzcJ6+Oz9C7zXfg7EDg7pXJSEQtORjg
fXlP8RKjDYw3o0+xVk+kDBCFQVdYx2G8aIqwrrGu1zuH2oKObQLTN0vts+kdlDK2Lq5Lns/K0fR6
Q4e3WWdD5REj4cC4a0S/GoeRLC4mw4egMsaVTjNmmaGjWcx9vzAm4qk3VUI9ejEFPKoh2oFWI1Mt
IFcno9RRMfmdtdB4krT9j7QTiLStvPB32xxXZDsAu1ccg9XeUHchtc0q1T8Z2JHLRe4QXOdHJodd
jnJh1H+4ARLOOam8GiGNxxZKA6u2HmeDDGyl4srK8Ki4YjVQPVND6M55fiFMZP2tLjKRveJij5h2
EAmXNTRGmYk4q8De57bk1Bu27dqotGHTl9lnCyrkyXGL4ZYYsHE0KCKHTm3Ua5xrryB+OBoGJBOU
0tkMsI73lTAeUcyN1GzGsCMw9jqv8CyzYqfWeb3HqwsVWthT7n3MnFqRi8yGvRwFbgYCCF1qqKGd
j3vwEtyHpwSn2CmBI0Zn87UbHPlG7ItYIjTKjoJAYqht0gc16lVRuzEIeFrr3qQ10UTwBRPZQ9cG
mzCzD2ya/t6c4r6MxkaUktavjkK6D5Dtd3XMBcQEzdw5dfhmeXRN2I6JEKXD1YopeSFNJG903nR3
yKWTEQJhrWLr49YpDUydXhPdlF5wYBxrRK5U3Vi90n0fqw0Ti9y+cTL+3dRz9fnbkirLPt7OT4UP
s+C9159o0k+PVvGGSarbjRliTH7ObcU3HhJZsm0mY7yr8LRC8nLvgaNeOiKYTwY/9jK0YGjbZu1e
FP63o0XkxVooPCVQDPbSoDc+VEEBJ9uGuQwX5zi/cO8A83YQERhWbTxj2fkjzkW7EopVLJBGEA/i
CP/JyUqxTk0UfpSrJG6Opne0RYL1m1zDUUm2yIbGHd6m6kFFzrEUnep8C4edE2KVICohOvvVKjCs
Jf175Ty/WE3A/6D49ufS91sWcWQFjTBjtHKs4mr9Vk4dVGnJFxEOnCHcJjsxGliXuureM1hMS9Qi
8s0Ox8es7PChQ/QZgHEc7alS0yAqklCiHu2Ja1VmojsXhvbkyW7t6XR1ac1d+hFIhFFlwYehbWm/
0Vl1XG09J0bOL32ghptSZf2Ph6B6zEC/L/KQMJ2ExvdcBoyjZ0FcGkc4G2Jvur/bBo2gLLrb0+Eq
akcVSwVPTFA/JFLXHsiDkFu9VbNlGxqrFjoM8rVkOGNAS6sxedHITq2m5oduMtVoy0dVZMa2mFBI
ZDYg+cQHBLk3y5+D4fP8fyiJUj22+S0CifwA+YRfbVQyzgt0SJu4P4dpHNy4m/wbOotwN+RZS/pE
3O710fqkdHVzCnpexomHV5Z2tiHuEORWNsCYdMmqcmLe16RxTwoeyqKx8qewVPUHPGM7fiDQsDZk
FM8t70wYK5hYJv20bijvOGvXDpENlzFud/p0f43eUF3A/4AyFultpunayZDdYkc7tiT2rqYtJuka
+2SW7VeAhtlToRBFYZagmOYzzTC929Dkc87YGaItYDODklXPqkJnuSOC5AvALTL/DlmAQphDlRzu
puqXe/R2ADTrzr1r6lEzsol7jYAllZ6P21Xvx3VNqvUyru3NDAwsRSuYFkE7dDoieaNZPSmDNN1b
ikp91ms3JLrBY548U9KmDzqgjl2deyjzRxC4g5eyFVWBjt5MjXZOQK871PblVFbAyx/OboVSowzS
De8E2A0tqr7loapddxrm+sqKNermMVsQ+Fs/kJNo0Wntniu/Ybo34amb//2oZlaz+MYiSth61yaN
SNQR/ueYomMzREG/1zzdf0IV+UlHvvYl1cjToUmr34ZYwdTuMX2I1WTqLDjZc+HhqG3dsfnwK+Yv
WtYtOjLmduB9ag+qf8ZsXen6pcFlJL6Dl17pO6wyE4y2il7RzXn7+ROTN/fv2z+2++OgGIPOBOdw
Jw+00LQfJD3wrf3KtrXuOlJRbZA8x5NWxWIrJlfrRimwFFbVbUomv6SctPrGDAP1IGsPBLlZYdkG
JrFpq50Csu1LZu6MmMAqLaCTCrRqq3q0b0fE0DfOfeYtY5a44HR1FqJktzTC9mkITQhLKrFdlRWv
Pak1T5nhd+QKZW92VZhrPTALsfS09taannsIrOrAEWAqPNUn1CBwFKXI7uD4U7gWlfrF1uIl124v
ZiilFnsTnqJbjL0V78LpaGSWWTeJlree3T3GcFnfepXo56xKzK0sB31n9dqwnNvjZXMOCgwwI+Nw
CMmWeRYWpj5XkG9DZBRFtWHp9754D/s4/5VK9C+ujOPYkxtCRX2ozyrSP+kW8iYBjuwxJ9aCiFki
+OvViPgKeE/HxtlUYlXHJfwlvVt5evaW6pZ2imT3niijtsGclG5q3qfVUFDzcuMYz43ekNqmxhfT
LDX0wPlONcklUxsDrCG9dORRJN1kZw2c1RPC+FNTJt167H5xy2k/m3NRwMKXUJn3WZNN6gdRpUyb
oR0zjsv0I3AlT6JKaTY3V3HNrRmb2nF+Sfy15zfhRfUNc5v2JJRzoYdLXBHJxEOmTRTFLN8ZrFXf
YK+cRz7c0eqx+uI0HeNAJbFOWZs0wqH4Ds3ZaZ18TU6puaw4K8GY6KwTjQDONUP8MNTAKxgReefY
h77cqoBQo+6j6Hpx1mxoKCYz4rMWFYuB1i4QGhdQLitBqSF/N3pyCRuF2C17sM2b3pjN0Ya7s9Ka
53RgZ1Qy+pLDOJwrw2/2jWq8R3E0XFw12MbTREp6bnSqA87mE999bpKZ5EC4erTXPWfftoYkv/MF
oapHo29AkSAEkX9gRZd6Q5B4IotlrmB94ixUZ4N+9gYUwJiGEA0MaFXH5l0JgvLm9+oD3T656uKW
NDHfZi9sx23fcoDkYBvsFTN/UHJt5CDlEk0Lw34xcjm2aty4VyHitSyagLQwVrmyzM9e4pxnYqqI
AoYvAzwka8X0R2KnDoytlkYtSZ+69tSb4OwW8NEu6P3t2c60VGszfG0BAa7snMeRGnMw8uARPEfL
4oduSS28rV8HTAOJKCgoLeI+ffUZONYp5FisL8lmVMfyrSkVOrkphjZFWlzE/2SaFl2l/UJOZE3T
i+/a5QJBjIMHk76qxh38481rxJ4hqzxldmhbtDQ0d18lsTGFFbaPltt2mPYrHWVgGa16xSQFmOg/
mAovmUjeyRL0PjTUA4ofZcfYwtphNCpLlFmle7XVc+Z67avUJbAnNTDXhemKqzLmZxdv9zkWDs77
pI8g/8XMe4xIp0YlEnLsKh9HsEstNZAMk431rnJyTNUWCumcVDvpKG8RttvG6TZ6oOrPVSnqa+VF
j+RmreJIDc9aSU9mfjEDp9wnvvuqGRwAEFWTijNtRfPW9H+b1PxnbZRr67/fkn7SLqEzx6xoYWzH
02Ci6+MK/Gnhk4Xp+Q5QyJsi2G7DsDOXbTtWW7UC9IXGKt9p2nqgqfyKt/BgdE37aIu0ugY2Nim7
xKmAZ0E5mjlPgZkFyyDgO8bOVA6tz7yTWE+eYc2J94qzVKD+3eaXBi4vXXF5cR0P4cuQrftS0w+1
lNffC9Up7o6LRXpChwHkOjAQKO9gKvprKZAgeJnczUVaLv2dW/SgWRLHwQZfNxjMRfK1Qt5QF8a2
KsDj1VnUnRrVak+Kn//KXaRN85o/36A6LAADDbaq646pW/Pq+6e3z2Kqr/tZ0tyYwWpz0uSEYTPg
aBtdQSicGSUvlVMsq0GMu4Cw52Us5H2WAYKkSlepVqo71/jVqq/+OBbk5+KHmhhU6NI080fiilc3
Siy6qrsZjieuToUnhO/7qiT+12EaRMwvQdGQsAeybZ5dIxvx1naUg4y09T5bMbx8sB3AsXrRL7Vp
9SCD2T2EDQi/LCufiqy2rxOdeBXQGjkjYy62ito8gwvVV/MpIE/HUwi39mkOcWtBdhlRh1WBhiWp
kPPT06YeuZuVbq2LaV5vNugPsGenW20CPs8vUcYJMQX5kRUTZWNKWkwx1bIkKtA7pk+x2MidXlO5
hGf6nP3zZAPZE9HRLgHlGX/6lEq04NcjTiQyWduzSO0ISkoc2pJC2XDwVdeKX2ubLP3SuUV2D1No
UHyi5JgYF3zgT8RRjBvZVlJa3lttA8C+wobaovbpLO2uTmmYc25FVaDAofmLyKJuKTMbi4xgDU2M
RkDOzm+L6sFx1DWZW2cwZfnW6ssHe5K5tG5DETGSK+iRuQrk1G32ht0Gq4GmGY1I5aWLkYoITiUL
zyRsxGlol8/rwv/7jnZR/eu/+fwrUuuSXkT9w6f/esoJ7E7/e/o7//s93/+Nf20/8st7+lH97Ted
w6+ExOZ/1D9+13f/Mv/7v3+61Xv9/t0nxEGG9XBvPsrh4aNqknr+KfyPfPrO/98v/tfH/K88DfLj
n799zZusnv41H5/Ab//+0v73f/6Glf5PC+j07//7i9Ov+c/fbu/Je/PT93+8VzV/1TD/weYKAsCk
W2BPBpHu4z9fQDnvsNAi5zdVm4c1y8s6+Odv4h8qsAYG946pUnXy1377rypvpi/Z/xBojZGPY+wH
paHa9m//+bVv31agb9eLt+Hfn/9X1qSkVmd1xd/+bp1y2D1NrAwW4mXWKQ17xvfLfEngRNfUWnfK
Y6q4sF1W0kdunK7DuvrV4vP92vPz/6V//385lc3p1NK7k1UUS6lqjxm8j8rLNykBonpxLsZ27ZAF
LPWzH9UrQ4tvIC7Xf7ouf/EL63/5G+uuTekLBUP9cdJuKigFsYYMJ3VMOSTLFfbZfTWGu8xM1q6v
INYdGPRDgzCjoz0ww9OCZd9b6x7EgZMwEHhEOMqQpFyDtzyX8ar3S4oMeY3+h73zWI4cy7LtFyEN
WkwhXFPrnMDIiCC01vj6XmDk6yCdLPqrrkkPuszKyrIyIwEHLq44Z++1YXsgtrvGyu1gg9h/f+NH
S8o/j09ZhhEJmgAEl8f7bknJZ0ny20aZDjJBdaqSeaq2tJCttf+ai7+WKRlMG2L4QWHvER+6VD6P
Etz1vbH6/k4+non+uRENLagFVcHE/fTxRmoJXJ9IqwsduunGKyPJPRlcVMsttc09A2hDuer7S0rL
v/PPerpcU5MUnY9nMesZ5rF+XKkanx0h2NIG1alKbJ8O2HOYMgfTM8KhjjI3loeAkG21PvFzP+41
P1+a7/f9c6/MLG+C2K8PUv+w4GjA0kAzsQkIdYpa/z2/fphe33+P8vIRfPdDl+H77i13DcqWXtXr
A8h57HfRXgSSxUHOA64IhaVjN6W7FSYYNC7eqLAyA90QtNyZTG2bjPE58j0n9QVvgLwYUHpKBO08
ksr1PESn7B7L5HB8rxweobwuXjPjDT367l7h+kLg9vG+g/MnSaGh552va0BjnfUgsOsNljihyr8g
pvWuk/RzKbTcmc7WOEMo1JLzTuvc2sQK768K8hrphGF75fOKNKdsa1yWrHIG5Ptew82Ryfd6/QCK
4WZK+x9hDx/4xBhbXuR3P+eoCqPFSS4PU1sflEF+HtVmBfh/EAtvTLKVWmVsG7ONRhZGqxV2KKk3
mDo2ypxv8BitGv77/e0sV/t0N4bOho3DuYYq6ONAAFNBvRHBDpGI0y6TYa/luHvQg3aF4lgTYNYg
PjH4Pn/YGsvBn0sePYC+pTaRjmDYoinfhBJt+do4F6gxdoN+A/7FKSQ4cFFQnpqTvxxIcADVN6ka
dZaj3wprLSvGgYGkt9u+w+HRxI5aSjuA/NeNyQnP6DdJiNo/Rc3CJoikhU0UP+vDvLVMcqp9DB5+
4fnU6kNKq132+v3LkD86m35PAio6OpnVwFhwZh/vUOqlqcu0gkmAhIYua6GwWeds4m5UFECj9aMm
riioqzON2qYcIdZlPSME0651Xl6gOMvLaibF6Q2SqkO+hxmGXSVLzxF8AZJT4uua8v73N/3VpKmA
s2amNnR4PNbRXNJ3FZFXMknRgWKcp8FaDM4MvOadPJ3LAmfefDOIvWvAvD1x4S+mTC68+JMpY+iS
vjzN9xODMohmOnHhSRP2LbrrOu0vh0rY5elt5JOqEiCkQuBJsoeIOld0fOVekMy9Vs8PdGof+kgz
bRN86ff3JX+xiijgAli3dPbbUHg+3tfoNzA4cNkfmj7aEOZDAaWF1aKj2Ua2I0uzB5Xf9SsUPlF9
pk3KnSA8Nn616rldOYto0Tcr3VwVcr+Nmv7EfHrEp30bZNweRWBdY11Vjj+D0I9zYWzF9oDq3FGT
eh2gNqd0vKbS7uaWTH+uA+hGwohveUlqrKSkXEmj13OqGQH7WbCtiUE98TaPXH3/3JZhsU/V6M8z
lj4+NRKQqrRiHj7kZXwdGndak5CNMIJnzzYsw6vKt85jdd4NFWIpaWPhKVeFVzOv1lCVkBlZRKA+
pKZPcZ7w044GUhtd131z2evSXV7KT5xF911XPpXNI/ob268z79ECsjMrylLcPZhzeUIe+9Uyq8DI
o8kFE2XhE378TRRlg1zCN3MYdd1rmdmSxKOTsOI8t0/mmA1fuA/iX5Qb1oaPfiAubIJZxTAj7MWd
o3TFbvpulKQ70/gb5RSHNPRh6okV6YslgM3e0hhQ1MXte7TRymd51KdBbw5IVN1WJasYXWcjn9Nb
t1uSDYxTjYhTFzx6KikpN5mZcUFD/iFDBajliwAVoW/e5dHPPDvFKPtygnr/A49mVc788zwIXG+A
jlliwYFmTCZuP16I/loTNr5h40z4fhL4FxelBKKzkxTFT7uW3kc2TFXrQM6gG7dnfXtb5zmuDZVi
NJtIIXYFEu+bulz/h1c+Wl91JGmiPgi8TzawYvpDFIDApAtPjnSeTnSy4H7uaCbQ2Dhx5eVBHm0m
GEl/fvOy8r+bkOlwd3ivfT5hco5JdMR0zGjqPd8iKrrbcWygZ2hr/J+I4RGgzCemti92Fu+vbxyN
ZJIIlQkVT3PIcKNV8kUR3GA8E1m1q02iX9T8+P/sFxtHQzmkV1VQ7mkOekRRBXnhLPoebVzsBzX4
1XaVqr6t0qbUBZTq1MsNWGEn7uGr5ebdUz+ez8XGrAU54VcnRLoEkBWHFn/+3Llzr66FCl9e266q
yfeKND2x1H35wFGTi8xuoiibywr97oVrkSWIMhjNQwvORc19Nq2JW3JujY3cNiV+uvqiK6eu+uX8
8e6qRwMcj0Y/trHRHPoCeGuoO1oDnwRsq8UHBQXUNcruxBz5VqH4NLTfXfNoaKdgcPCQ8kvZXeKo
2hU8Vz+6Z5DpoOxKur4wzQl8JLtDOHHt5SF+c+nj+Tmue6m2an6uhvpgmShH/WlGwNWVF0Lz9P1g
WhbZ7651NJ6lEogx+ILmEDU/Z3RfwnqQr5mVv7/KqV90NCHTPJ+soeJhKgbA52gzCxcy5zlpvuiI
r/j+WvKpiykfx6hh9R1gbz7RskKTNO6BvRJpE7shYuYcnKB60EbzoE3GdhlCuuzvfPrL2BSSpl8j
QfWkulnhr3G1RnaH5SgMbY0GO9qUCZFV7oUVR+WxpT6qr76/9y+3auwd/t/3dUxYSVpZFXqF10GW
8tv3tWxzgBuCyIKRmXrIE2D3C55pPGc1eov+RSS9tRVoB6IIHFZidXKOXzav342Q5Xj77pNvSE0n
OF5rgGkQVDX6lKcq9OWdO+KKD0ae6eDK9FdUK3VEwJHjkHimBLww0U7M9kfAnt87xvdP52jH6I9t
lekRT8dk46KEe2l6iGjHSQpcZw3Vb/VSAgCYs5xornGPNsVJsx7YdWf3EQr1U9OSrC/j9tOzUeh5
qBxJyH44mg4LOHwjgSEMtbTLyKrvvEg22cc9x6DWxo746DH2CvqAk+UmnEfwFaL1InZBLW0Bk+eC
1557QpEwsvwwJ8WL0545ZZNrP+NCJ8pvWCX9s4CwIs/v2TmAdwX66MaBHLlZfe9n42UxCuSi1ltF
iS8lipziQz4ZP3o5f4W3CMTMl64la4fE8KEdpl2sZwSOihgh2stAia6HqDoXyue+wgaJIYjkiVjV
Yb1oq1kWUNjCABAAV+HBWgeNZRtTeWh0hMJRtEmLhnSQAvLJHB2ktjsr0/AGrT8GakCt86JiG+80
fdgLsJmrxlYEInjwHw1dcJWDliuCzi61Yju0sWugs42nxL41lHyXDzpBw+m+ltj4q8ZhrtBwUm3M
FPkh2GmWinvGD+4N+JdqLJKD1JdXy3ic/HzbGOVNJOePmTY7fi/8iKR+W/i4Met1VyclSp3xYWzk
pzkqAMCId1X6dzRW6zxgSNeaU831zi8kHK2dLfnZDgasM2iNJxTBjtrvTRUCQ4uN80KkGCbf1np0
nXMKp/VoUxG+kZsWdVe9lSLzvFbbLVkl10LYIvsV9lo37dIw3SCSPA8TdYOG9ilq6SwCQ4h6Ba82
HA3MwA961G7DPnJaUtjUqtvkVnEFZpDIAgUmXvAzbArHaGrO14hlFJa/G7F7qoPKnpuLghhbpSGU
6MIXFQKPYFlFrqkexFzYjKMjIMKRrtXgXpl/Vbs0Rs1VXhSr1D8AlWc3LiP1bUxShgVgIvu8xNSE
83OcfshY3LpIdbKCFX7CZFo+KaVndIuoRr6SiDcsAguv+BKy4g5Fvsny+UAs+26ca/iqtpCS5TER
i2lbGQTUn+KWvLpVmq4J/FsFrrVEScaRg9t5R0uOW701JhTMqe7Cd1tBUnSMaE3MoSdTF2stONqc
jbJWevZr+UdYPPdN5hiBI2I/76EFtVZnZ8VTJv3IgxvsAPjs9k2muX1IdTsNkZZfxrpDK/ByAGZF
TOZmiRSoSW8ISmHTiSZ/re+WqeX76f3Lxfatxm4ZEGuUoz1FMEt+Xw9Ve8g7UrXNEDcTu6buYfmh
31/py33anyu9AU3fTdpjRd5l0jctJy5tk2EVaRNtDQfEIcFly5Ru137mLEeS7y/75UZNl+kimbSX
lGMYeAfAuiSpjINXygdHNRuZkKMQEZPrGCIzmvCauv7+kl9u1KjGKzTDZaibytGiMBAsG6o66Svw
NPOUKTfELwgIdTBCIrqQ4yk11jjUT1bkhuEpWNURNuv3mqThsqSDAqCanPqPyyPPcW4Mv+oOaVhs
60izxSJwQc57FqFUvhKsC8iaCN62tGe3gxqddbW6/f4RfPmy6QIubSdu5M2z++5l68jyBnFK2kMt
GS6WFGfZKcwaYTgyugBOfo2IV0g71a9ZFv7Pi9+fyy4bh3eXTRPCV3qyIg8FdiTrCcYhzc8T561T
1zjafIiBn1KtiNtDF92ImBuy3YI1+s8e39EbJO1ajzU9aA+ACDY63aalDUNmsNcM580o2SZwKI41
/5OLwjbTRQg1xH18fHhSr0WxQMH3kFWzN1GrFU3LXj5Q3HqFSEku7x2VLer3V/3yY4Es9d+XPfqt
pWYJiqyVLQ7/3PE5Ppbx2pwsApRku6poezF6inDyCHS0MXucmB6+Hqh/rn60XUqY36cxyJmVKMep
1nUmd27enwcTtCnVDpTrWuxPDKClDf7FKP1zzaOzo9yy/TAlrlkks6cSdRoZbPpVVwonh8nYQc7K
yqmvmvmGw5Ctyy7uf9fUVuwkWSQE3JVlzSbAhpsbT05C4GmCyNAUz2MWxe9fz6nns/z9d19UiMC4
M8Kixa/84ivMmAzGKccGkO1jqVgzCCdF3fwPrkmLnhaETDv0rT387pqzEKadJlM8WiaPupFsWbwg
7MRegmUKISFbULRTKpjfX/XLheLdVY/GYR2js0/qqD0kZua0+B+py3LAeeCTg9CB52o4MQ6Wf+Gn
yerdBY+G3iDPjSBJS41szLzBlOx6fGHnbit8cv/ZTzsacE2eSXoRhu1hqH+O7MdUMntN3KmDaOtk
OFIk+/56Xw7wd7/saNA0XUMtmxbEARkPUctP6IknQl+/v8jXR68/V3lrgbwbJqz3jRnWTJI1WVYT
qqkgHxw11W3hMQ2ArmG+QkwaSXafb8rrFEGvGV+T/Ww0p8pfb2jo41cJNVpU4TRLMN/kj19JAHM2
lSe6LaM5r4osPdM5jyvknePwQm+NYDpZmeWlIYXrsU3Wg5quoWTZlq94qKQvs0F5HlHQiQ1OB4Qg
jlqUh7QTDnGbvdbEd9m98lysDclyliM2Xi4bc33q06T1jZs5ZXvf6sumcbvs1OeUrb2hrSnAAjqv
QCCJtkAUrzKWFBxupNDYZmJ2KVy2EZg8pYS4Jd2VYrbxA/N8DMPFfEATzSjOaCs4SvyABJLood7R
8gvQM4BmTqXmmMvz+fj8DCp3C1KWxB70mEefQj5Z3ZSNYnXQVAE4hrnVacf20qEPx02NKQpf/bbs
NglsstuzQIl3MtVUVKtr7B/uLOkuR1tQ0Kkk7iq/89Iies0WtBlelHUtG4krQaNxLLk7F6doU4cv
YxkS5JqeZX2ArF06a2T/uq61bTDq52MPXbfZQAr0ooSWcBEnmDWSM064uxH7SWVMax2QXhZFr6Gg
IbtLns0wRdFqPoLgf6wNJP3aem5BGpr6eREaWAzM6wQxOAUItj8zWV/kGiJCb9cBf6gdyl+WZLxG
Y/TapbWMl6O+btP0fCgKxR7H6hFzNK1TPwTUYVJEH7qDaNI/EC8WPUhQg8QO4QpoN99/YW+V44+v
RcNQgM1QohMsKccIZhLpfMso9PYAv+ihXUyH4oMS5+sKvG5d9ZcgMkAk1UbumLF5CQTQg4y6kQd9
M1TmqmqxnlIJraKrlkDElk2voNSrNGxoecUvJOVSaDAOwax7OfSotlMOWFlXRlFuJR2DgZMntRcm
5ZoWq0OA8JxIzhD7OysV3d6njk8GGKoBTwUWmVl3w2xs0WKid2R3OVa70PSkKcB6pTst8tMxl1dt
qd11Y8sRT0C+3GwLOcWQV29b3D7K1LmiP0IR0KaHolXvIuTrtSTtStncV10FYJfTMXbnusbtRHbC
iemM0MtPHwFPmwOKRPsRfuSbdebdfGYJrahPUdQdMm1aC0T2FKHpZKgtNjklSkVC25KxAxrsHgfA
CIAIXMM6CDU3YP3Ai/TcliFljgEgF20ty4CrCuEhsQtJ3at+uDGL4BZD3bbJAzeIjE045XdJ+BRx
QICAle110i/GUVyrKRY6MfQG0m4tv3mMoDbTX9gWkCqLhnIB6gxZuFRy5bHKOcDiMqTI31U6KNnw
MY46Z5pYZHBQHMQMSry/CkcDEmO3EYFvyIzYJPsl4LKEhwJbzGn90gnrPcBIWqbAIxt9a+XXwA3d
FpaCYLhVfV8kxMWx6cnjv0m8d0W5htCBMzJ4juZgBYTrgNjjqqm6Cx/ZSpP+qvKHIZed0JTeTl9D
r9pJqLpCquxm0zw0XeCy/h5KRkeVBV449xdqeo9BBslD44nhjQ4xSyT0KCBHiwhaYoLBhRq5adea
3HoxXjiemrZK0m1OlWriWmqnrCKLDCA1/bkUiiY/2pMm5NRS6ynEl495fZjN8eBPmCygY3P23sFB
cAersOU0Wgm6uh3nJeFp3jVjjrHeSepXENBnmS7tqzx14CzSih7tmXYGGqXnMVhHqrAuFH0bVTV5
zZC4c9A4bTR4dYR1rOrdXhBGKvb9TZE0Xh7m25FGL254x8ItQtBUnl5RLzEWhYbTlQLpLImTRCwR
ZrhvtGiVFerVZGhnxKvezq1KB1nZ6/pewp7e8WiqMb1fNhDjoHihHEDuJ8kylJxZDzdCzlRs1C84
7LzB6rykzm8sdeip1XCGEdoWWLv1VA48eshceoZPdDzAs8MWgFLcmD0t/TswTRvAGOBW8b5o09e2
SV8I/ZZSyRUmsBdd7YrJa1BTVmXXpk7ETY2tF6jGKpWg0Rp6TkA3keNAg9DQk7Qzc3ki1TJpggba
PBq+RfCilr72gnmbB/5t3sGRE+vzHPuer8hMJw+1n7gZEspRuCh09cXX9HNCGF/kqHpE1nxbN5Ta
EmKa63JTd+cE50BZsw6+ntJ9o7oTGdfY/b1JTQ8wjO2U5EmTr9eab3oMUtVQbvQivmwM45mDO1KN
1LrUG/mR1ZLwkNqVcYf2yaWaiNAJApeKFoTpZbzDPM+DVVubuMiV9N5kh6XqAsAc8YDFh9xakwkx
4COpX+ZU2Yb+AXbL1g+Vq7p46ftsZfa/TEE/l3v+HynxjOghoEAwiLM3cAJJogQaBBNj8SzoCya0
CV/oQK3jLAT6Eb/6dbiJQUkNA+F1ZE7aCM1ffLFaES/9kOjkrYa98CvNzJ3e5Z4i8yJFVbmac24t
InApbns30YrHzvK9NMwPk+4XTi+o8KwnXCM+19gmovK3YSnnyx8kZqOxW0G8gm3+qI+cBZLgJRSi
l3w6I5P+1aewEmvRS0+ICAkj29hULwcMJbDN7AyPD7o6fkUqqD+n9pG3+1hn/SMt0ssO7M6kaLdp
GKzkUT6Ai9inMf+sP59n7F7rLMPD3uFmmcIX0AV7I5t3iaImbj23MVhnfTs1yWtfqVdip92ioHxI
NCYMqXmE6bJGsmyz68EfnpawnfUnTT3MMdZ2jJzk6XojiIVEwq/V5eEri8uVNeQb8IS21Jq3Wsrn
vJx72OjdDkH6MoThK6eU104n4m2u7+tmfuAffvG7APq4bL5Y3QX+arsOik1XcXtNMLlU22g9ME5K
XJegtV1Tjl/ebj4Siseoi16FoFIoS8kXhtjtgYk8EohMOwfokgJQUknMWxVPtNhD3NWYT/g4e2zi
2UMpP46dwdYqwL01R7NhC3DOoZzOQ+0BJd2ko7memVaK3oCVx1CK4Cxirag07SYmAcNy+1y9wolL
cfBQ8P1Z5QsRNs6QW56MePr7Hc2XsijMVGwxEddq7NU/btR1+NxY2trmMGPbDMpfPZODVJceDBQc
1OJTakp3E4V4TPkQhbszSQWbM8brBGx0MFRnmRJv8pKpXxHvFv5JH71+f4dfnUINCNLGEnshsfX6
eIOljr9MCgPkC0l81fjNLmsg8QTEWye+N1O6tIRTRbMvZSIGHh6VvTcOqOMOekUxiCQVqz4Qwb1f
hDfs60As8r9Tztqegx6dPABsrNsnqz+fd/5LqenPtY9+r2w0GPPJ+jrUxKUGyE21CJhWrT0LiXqX
xPVOUx/R6kAiTVexWt8IytP3D1z/8olDqSdHx9JFSk0fn3hc4qOHAkVru942eMib1LzJsvNGBi7f
/b30R0iwxZJp7fOQA1Zs/UhEipgEu9h9IEJr9H/kSXdJlPlkV0H57EfKcw2jNDYvwm56yBTjR6GJ
T7nFzkmjCVMVrySobGNJ+zHo6rkgS7tEFu+W05sm6a9iUyy9uR+lHy1ZSJtKFNg7T5AUa5HjGx0Z
kW2Uu+gcI40M42J6Suka1EPHJAFp3e7hQWZyzgzVrXTcPMQE2AH9UY3xitq/9gIF3UBLq8mucREB
VU9fsqy9I8UZMlVe3dUxOFdxfsp188Tn94Wwf1G1M9crmLMoMx59fnUHe7C1woa65rZnOSaPztWV
egtZxlvMd12OTgZBLGlyju4LmyRCdyfG1wCU7rDXfv/mj3Ijlzo5pHbFMog00Uyy3o7efBrRx+KE
VaL2S3dtam6X9T9No1d93uB4uywIyRvY1BVSdpAm5SrrtCs51snjyxwylrbLCS/wte0o92wVdxXi
bhVvF6kDPcuUUBq3FOhJaNIqb77vQu0c4Y1i12kFE5I/xm1dkWi/t25VYPZ4flSnS9hSvf3Kf4xC
l7+Pa0e+paO//P+xMf1Lh9IH69O/Mjv9L7QxIV9+Nxw+2Zhufk0/wl9p+qt572V6+0O/vUya/heA
AtYJIjV1xupSfvptZlL5OxjKRRPPqGHSZ+Hv/GNmEpS/aHksZnOaTZyZEQb/t5tJkMS/FrmrRVQp
/wTKXPnfsTN9PC2aMjF3LF9ca8nXZP9zVDKJ62geMpFtUo413GlM9QVqf+f0ALJJf5RXSlif9FR+
rFj+viYmWUVVZeSE1GY/TpV+LQmqBE7Hrs1ntcWuwMEcgkO0lcRBuKTyciZmoukpWFBtiGw2xD72
eNJY2RC2fs4ItAERguOoM/9EcNLHiuNyZ6zqTOAI1vH5U4f7eGewwFsOaKlgd4EpeNECFhEAok7Q
+Vbvhsk/n9N728rH5eLtSlwDjaquiSxdxzURo6rCrl1kjCSA1DgVileLasPGl4GG3M6NtB9rMT7x
6z4W4ZdrAi2w3tpppsTrVj7+OnIVrLoPlQBkhzJv1Xgb1YlwO5r6ZMNWHpDhryzCsBrAYyfK/288
jj8loN+XhjFtmbjmRB0T3sdL1+Dgu4hTraOkCdajCN1qGVkHOBKIS1qVUN8g+LsIcAsFo+UpcPe3
cVNdkxY/r1jcORWk3WYYJWE71bQPfLDDBOCcktd+8YB06r3IXFlb8BgePSDNJ8CBFITQafSxQiz1
FBUEyRuyP3sz4SguPFQF40QVRfWpJW1Rox09ICTsqrLkUMEzOXaPs8cu66pUyF3Klm16FO6JBjTd
PMYGoQiscXGrnkMuReuqrVmNZA9Q96nIqcWieXwXOMYYkcv6yt7x6AFwpuridMgiZ7T8Dflhggtj
xFpjkALmLbkahnEiWJQXVSwsCJFgcDT2L7EVxGuxKK+7OVhoe2CS5ETYKaO2la2Q41cJP5M6iD5b
1yVNbVtWo9zVJi3fgvjUq6xEb0KJUrYGlTSP+AY/W74W2+Fnk6v1lajD/Cv0iCN4VQ7kvIiXAmit
rTy2z7rSr0wjqrayQayNTi0wQ9zhWYl/HQPAXOVD8kstaTYB69W2RvwwRn5KPXfi+A5ug1quLF0b
ofbTZK4j0KNwFKBMqHCQVGm9wWPX66tKlR5jhROlHmdO3cPnMpTLpFcbSkoJEYkgphqpNF2CBoNN
IYS36VQquI62GedAeN1Z5Zai+CouQwiDoJP1qFhJmbgXfXmvtVK2gV9LcYy5GNOa/CLG07hKG85G
7JY19geVC5GeHwNnlP1NFazDgKmxQJRazN14Ypb4vCIsawpOWQajTEP1aHZms1Oi8RIjp8DVWU3t
ijl83rMNcvyKJBpO1v7u+7nwmOW8TEy6obCgoTRTyUM6kmqOGndS6wz+MAPmq2hEV6hyeghKYA49
9H1J6i22SgG4nbjcTEruNhwWk2SeL9M+v+1iTrdWpvbQIrUXaXZ1ETZXbGnAtHRWNsSuDEBLcg3f
kB2llm5SN4+m/lwhCBn5elUsAMoEFl65CiQGm64JvmP6NIo7MJQ9I/QCNgEYigjFmTzRIZIijzZr
tErCZrAVTXsoJ5qviRpSXzAlDyHPT1WmqGQB9qaDc6ZnlbL5/qkd7YLf5lSd/F6+0+U9ffLlluQk
91rAbKXVZUcAtHoHdR7rmQU8N4JvBzxIfGhLq7+oFsy6Xgc7P1QvUKShsoQ8yZZ9vMU3dEqh83lp
w/lC3iKTPQvpp7NnM1OUNnrCaanqqNlNBU91CyG1cWVMr9sJ4310deJRHE/cRCwyb1KMJrrvbe7+
uLyQmUxoL7ss4F8ieHa1/9sf55+m0Mlr5JP5mk992PUtlMVQU1dmQ+dXn9ucnAvmAE0zKi8PjDvo
/NT9eqNzAHkbrtAHkSMEyimTylva6vu5nrIBzT3c1Ix0NgDHXxi2vbElxJBS8htPTMvkVSRflWOq
PQ5RxjJjIBycewVlXddeivH8c9QqfVcJgHjIOC8zQ9tALW6DmMgAGKl6hcqKWF2VabuAkaP2ltcL
q8hAc2BYSbuuo7peyRVoypSk7QJC/b5PcMREYrNugsIZTUM4Zy+grvA9gAQjhqDqs+asgGJjdxKu
6bhogEoNyYI2b1Q+Njk+CwRldBptGCGxzOW+EQr6KKp4gN13E4Y4qW0pBigOU190c51aslRKa2Po
KqdFwcQ7MdTtrNTE1kFIB3F2EUBB8eoR9pYAXN0TreowRMV4UdEXODFgjhc63NEiskKKFJapLpvw
jwMmDZIAGy7QeyQUdpsGRBRM0TMTeHc2oZ1GVT1aDsHDppNr3UvdsBtMplK2u9YkZkpuLAeG4g/S
DE4Zio73xtwYSw6zqb74AI3jFjBcUbDPlSXYylRT7TY6FF9S5jYoMqgKnNqKH8/1y9WICaViQ8oc
55OjiXfgBshoDAOn6+IYjXNpUX4V13EY/5iG+Fxv1PzUkz+eHbDnsuNXMGjhIUMNfrQTFENlBgg6
keViUnhXlWpc9X0JvS0SIAYzH8ORr7fhNN0mGZGg8dSGnjbSjWbxLDMSpyC/szCF6U2m9Y1bZOEO
v6TvfT9A3nb6H79RFiLMeyIZpZwIPh3qm0hJEqYcG2AK8POFzNc11pIOlQ5rTRnpG5ixtgqCtLGz
aT5Tg0H1iqGMPR2Yjhtq/XbKh/7FQILUTRgP68y6sbJhn/Z0yYJYPsvJsgO1WxkHToUEZNYa6EBa
MDMw7n2kHZqB6MdaKq2LmsQVG3PWZT36E/yknPAdXbiYjHgFtNKtpdpc5+MWS1i9T7pFjCfqFbTa
6SwRIdbyrDQ3rWfh1Kb+8+hh3HB4AYzDA2JC+/gRsQnNVKUPWIBkn2gjg7pQ05xhUXv1fbb0zUAO
FHHwqIvQmwbaNOyUjg2fRmtiQ26LH4f6eTQhAY9wDHpqop8CaLzBeT68xcXEa71NshhY2dN8vMMg
MGZFz+lnBkNkgfeVfjZFOboGp7LddN+1M2nPqb7L557GSSrbPTkCNlNjZINSUq9o/ttlyOkjzP30
KRVf2BFPvPPKcMQ0klfZcmYOR83Y6WMARrpFOhw1+m4e9GZrzGyjwbGsRGG8/H50vh1EPv4uWv6s
opCmqBh+Mpgm4PDaZI4CEkCJsSEdzL8J0/ounWbRkUMWPN9Cr068agCguKbb4xOAnkJan81lDqPz
+P0NfZq1+KrfmCic6pHIHpebRVJqTMJpeARwGORMGcl9UNllzKW+khTr32QMyux3NFVX2XjykUr4
eT++VqanIamyrHQGhVlBDGDrVR2WPE2a+ey0NmAwGaT4cnbIh+iOACNauD69d+LB3bAxRFxOIPza
Yb7WoQnbgNFEr5IgvenSopM3/MAbClCmegOZNssjz2yFakt4DxtTs78PiSXYKEG8jxJRP/EoP31U
8rKd0xBRG3xWUEs+/raE7qbYk8jjiBWRGMhQt1lDIGeZ6cw4lrlul7PL92/PVPl3fhhOsqYuWgGO
vmwjuYGP18zUNoWVq0SwbKiiGhkdT3+WNCeVAC2S50GejSFl25R2Kx8p0p1Jqw9lkihrS+/Ybisl
phWfVm0zt/1GGPad0Tfrsap3YiETaUXxf1VHo7DE/FyGJF+Eo55d+XE1uYgzMs/Pwc3mBAyoc88R
qVJG5oUnSS37Q6v2L/1Ul9ezEp2P9PwKS09/sT0viUU9w6tcenXQc6QswsrF3Y3ujYQAV8ulZMdx
kJTCIt+Cr8td0UJKH82JtW4jhPsm+dhnk6hcRYFWo+81MkwNuddit97E7fAYGmRJRtNUg6NNsqva
1LINWJPUpnbe7Y1OHD1s8DDyx0I74E6gGNu29Zpi2oYXGK5otJDfkpvVXS+vpQLoDAUnWqfRXTBZ
FhgMKSV0NI3cyTTas1gevICOjZuoWLK+f73a59drsIcF4EOpj7rW8edicAYoJaNNHDEUJzeGY2Y3
SGBRNfT1WVaXl30mb5UsnC8jwVwHah1cUHN3Y/lyDsmCkks/JT5WTs8R1xoRQt5hnK/7KN2aGt9B
kbfXeSOkm9ak4Wr6oacISW4nU4MCrKD1BEP2HPdXuQ/RZbD3y7xcK5JdgzZKArES+/6wzoVQcWib
9K6QM2n5DQ6YNFY8FVJ8pRQXEasXQNpmJyNzwOJepddFN19Do87sSvzRaGm8N30hIn2SZuU4P46k
JP9+jv9XAj9B8mKz9m7AfSqB3xbJryOW19uf+F3/Ji9P+ot6H60RliyDAisT2u8COH9L/ou0dQO4
BJkSC8/rTwXc/ItDv4jvbClBaMR2/ymAW38tmU/8h/WaU7BsWv9OAfzoGE1/VMbnylnMQkGpsRk+
mvziRK+TXK3Em5mPO7WKC7MPYakM2cEEu2UXYuLlSMpJGLAytBG+1t+3Ma18ubqJe2DZVTfa757f
F7Xht+Xyz3z8zy0plA3eUGa6fHQ6ydAqwGEexZtWFlGhBHVD8G25LhsUR+1/sXdmy20j2Rb9lf4B
+GIeXkGCk0iJEqnxBSHJNmYk5unr74JdVVeSq6xb7x2OqOi2bJMEgcyT5+y99iS72cDshzPENas6
2T0ihiUoywze5zQ7jl9eX0GC8Zl+OcYhzIXqYaL3Br3oeagrwAGmc/YnOlahNNyXWIp8E9evMdnB
cihJGgma2HR7+bXvs2OKSKTyg30erxzjAUw7MTrImKdSXdS1ZHqVg/JFcaTnItg7TrWMy3xfVw60
eCz7dpO+DMTrNcH3318ide5Evr9EFqIujXayaVN0zMOTt4LydhoUWoqJfOoTyIMwL1HsteUDEd8k
f0+6G5mobRSZAImpVz0h1k5IQ78PVrmUnarawC8IQ8ln9u63Ffa0KSMvJbXwL9KIxBKzj9v41Ww/
s8H+/fvWdXw1fDc04T9UpI06FITHCvmUDOa6TaVzP/igGDucPEHokak17pShO9eKVbqOjBgDvwJp
omfuXZT5rmFAASVvpFeRT3SxnS6MOdDUJAgonoKbLpfuorJ++P3FnkuOX671m/f84QkJYqkh2Ib3
TOLGdvK595wYPqMtPgOnfGgEzjc+3yrjczhz7FhsVu+/1SCINaUlZulECoLmmuS/e52B2EitDvLE
YNzR4mmVT9mxhozlAvt6ic00pmdOMnQvLZyCHmCg5ScxYrkcBuLUOQ6l9CEM2JjodVuKCZVcH7ns
DmFWuwCGLqIQRJjTLKVYOofTeDcLB3O7KF2j4JMOWcPZBS2YXTjnH8Owvje/toF2VaWoE42q9hKH
UApmwM8JQkkZbPtKzgDkjMmCzu9lqQZfNauK1uh1z7//Xj54Xn5eLroEs8mGNt0vUxU+yRASjCif
RnriZXZsAiTBQ5I/6Q7CoNbeqjjGGll6tPoBRzM43U9Wqvn7eHdn4BCG2WrzizfgfKz7q7xLhzCe
Bk4fxUlOpZ1vV6c+IKdEyfgWoCyaTvJJgfzL3Ti/pmUzS5Jp6qNueX+PkIWlBKbWDydDd85Eyb/M
GujAsj+5uO/rcK7th5f5cNPbkSRFWcvL2BwLaGShR+5oloEe9av8OKogQ3//bf7NtZyBfDK1uEpP
8OM+xPmtVRu6aScHsSHc2AVtbRLUoLRTH5Z98rUv1evfv6TxN9cSuhOufHu+ns4Pb8QbrXBbkr3i
ZPJwshz/1Ao5X1NqgzQRyUsZBxMVIrV/g7k4dc6Bg/q670ysGDXKJSmmRLMfopxOfK+UmRskWxKU
dlBfHSJvIAhH8XArinar00t0Kw3UuARYlHzAQ9zmJ8nKiTjAHusAml0MFoj+Ohq9Xn/mHgqXQZ0f
UwGpMGf3NUrQ/en32sZNFZoJeB19HSl15xIOdRPkFi794VDU1YMp5vNmeZLZPpE65zQkWM4LUanM
lZAgc1j5cQX/WxN+WhPy2P3PnxjVv6kJ8+D5nSJC48//VREib0A2N4NWTLaV+Ud/VYTGlx/wbNNk
Vs1P2Pb/1EQoxhcDPRxCG44y/A+bLb/+SXhF3PSFdiJGQpu5raNg9vo3JeGPjIK3yxoWEg2jAgdx
W2VE/5F4KqciN8twNG6LSuI4p3blvcwMVLYvpEilKc3vEI/Zgjyqo32htsU9TIMFI8zwqDSqfS0D
FyhGjyddOvm2eZL1dqItXnfLvkiLYzNEwSdt1Y+LB90/INXU3UxeLGQV82r25kHW+jxH5hi0t43p
l9umaMhBEagXyrpnmt1VzUaxxnYROiL4jJn3dy8Nq5fDpan9zR6Qt4ZfEy7S3RpKmmyyMa1mj0O9
ikdy9GycABc9xLImUm+Sjmo2jv2UZkGcHKta190RbPpSCzrV85P5GF9m35MyBhCRfgIw+9AzY7hu
E3rPN6tQNmrQg7nr3l6iDJR61gy+uBtJbzyIyg4vLeGLTRlOYA+abBUqQl6ze+Yeth2bhovXCD3Z
9enQLIyJVsKbJ+JvqvwPRLX5Dc0jKwwc/ELJ8xF2xEVLDXLwxjutEubJCFT1Qs0LFH3MQOu5fFVT
LgsmRnJ7C3E5SLF6zicdUH6NmHJS1eAi7EYgm9arHlTjAwFqgr4b4kC7gL4dM/LKS61AOSxF//5i
MiTWeUYoOzim/LjYb+43qekqro0y3Oll3WGMSRV3UsJkJec6GVGTv/TzLjxPWnZRtVN9P8baxu5U
gHuMQx2i634uw/8Igf2xOb57YiHTIWyhFw2rZIb9vv9yw46U3Dgr2jtRts6uE7KrVwgNhiytXrtC
JZLA95+7znJWtdaQH2UX7WKo5rgnmtj71h89ouuahWrGxV2WWRpphBp5qor9IBEctLfDBNpKibxA
SHW9btUsILuauL0sFZ0XJ1GxyFHFHwM2INLgJGdtWa2yTehJc0s7nTeqZHmOWX1flrLumUl8Juox
pIzVLpyhih+ybsJHN0zbymnW5dRjZzHq6RgI6zpQ4upprJJ+qYDyvdCq6dC2yoqOHaRTI/nstpwP
9+9qOo7BrCIstZaFAkD+IXR989XaBMmrtTl1d3Y4NWSs4ZkgNdDWwn4VA6FZZYr+GkVzSi69NDZn
eqW1A30ukiJ0EMU0XIW+brhpYpEGEZTTqjD1Ky1FDKlO5aHz0ZNh/ZseFbt9rjsluRb1kC6s0YC6
4RcncprDZW9B4AlLckSH7LPu8S/rlSODEphRDnSQKVznk+Xbz4c9Lo39QEZd2U3LhLD5y4gcF3Kt
xoF8Br++lATVTIs+6vcPPFLgXy4tZR1jL3SrID7JUXv/0n2P+FZIk0MYq4nuJblLkti51EsjXlbS
cEiN/GKSsotWGQeyRboc9piVLRQChJgCmvkFtP9qmVTADPVeWymFNh3robOwrkB/CMIMUYI6G7+N
mIpq4phYE/yyKEe9d4s5i6uPMBT2KhxmuRm6Y1ZxPLD1SHiMu+NlSm6AO445IIc0v0YC8zyqY3PR
T8qjpBiXWp/hnVaICJYT+wXwqHx1o3dj4lUmzivRpaRYTPENiZur0vHLnV+GXlgQgkDE4rKOmmgZ
AeO008hZjS290Yp1oyWYdBqkJTYD23WIodySi7MtwsJed8a0VZSKgLZQ0VdJbu/S6EfeLm2FQj4E
FR6TNBmYRYfdWSrQWqDXvyKFY3KDSkvX4KWg3kgd4coTDyp32w3smdqLZPx+URKZbpi1zYZBVb70
9cZe2hmHwqQS9dKJH7XU6gnyyFw7GKJbq4Ss2NBnKAga3kaG4i/8UdQbP5MDt7Eja9/N/5GyhBN6
Np04slVr8EkejVB7Swa5fGLmdWD/6R+NMH+MwsRaB71ZLHFS9K4vT7s0jdubxkEw36rFpWTvh07S
lnqd1pvObJ6VgSesVLP6FnLdAiCHFzhjvfnkBp1XyferKBuSovJwMAzWUYC9vz+bLpJ0YsqTOxuw
/c2UYvUuOutaHxSikWuTPgS6KEpzWzyPRihTjEfFFdnN9RKYmL6tmRHtHCQov39b2q9PrMozK6sm
z4yJUvXDzu0UMdCXqnbuMgfLhxMnD9Rtt1Efi20iiee093VoBsFVWxv2Tuv6ObfYvnEaQwZFSogd
qs52bxpA59sCBVMLV4z0TKw1Yh555DgK24LhWEcw91JqSwycTrpKTKHcNtp13aaDaxIAuO5ALi+t
bAbbJ14XSP5jU6pgECd53TWJdJLs4UIhrABrHzfy76/B3M765Zthn6WNz5Zrf9zfupw5Vu6L5K4h
ajMicIjlVLci6xTq9a40qurq96/3S2thngZRZMP8RQtLg2FW3LxZJdvYoZ6c9PhuatRvRmtJO1Un
ZC95COJevylry/B0YZquyPvxlDvmY//5ifjDEJ4KiTdBZwMzBYUtJ+MPZ3DIvvO91sd88X6+J0Lr
2qnDK/yo8Xbo7Xbn5/1wtKf4ZTI0rM6APuSO9phfJlcMpl11kMXOb7Ot2ZMFnWSGhnEBmmMuKzWG
XT30YrWuMSBN+CJH6RhbSuvFtFCiPvf8zowY/rYYeno1WFXJSCJ64kYkFN0TOIPHdQJ1NFIFbEh0
LTYYG8d1BXZ+cobmIE1hcpEpavdtJPgnsqT00Q/wjEZ68HMY+t8T6KcnUJ6R35xA2+45bd8fQfkL
P4+g6Gu+oKxHPceSIqN4/fMAygnhiwxnTSYIcuaGzEfTP8+fnEw5WM3TbWojA3EbhcOf509GErCD
keTj/nAwg/wrSf4H8BIP99xTQ61mq4xGiDX5UKHkhLkTsqnppzy1dklJxxdj4KXUZRdCzw/VqB3U
0LqyzbVTgElDwXJfNab4bNWdV9X/W3J+vguMyrNpgSfvlyOlb/famI6tcWoyu1hmmYYE5ZIw3ftx
rHWvqJFFoBF6ZoAbu6XaBQuT0LW8bChlCDFgu+PyHpJRfo0YtedUXQs5c87w1jZ+O9Y4YTp2km1H
pq6RBy5hqVsjGZ0zAbkkc6K8I1RxoYX4Jd/cBsefH+A3wvv54jo4Mky8cUi/iCl8v7ChIYztSJb9
ky1KUn+1eW4SicI1G/OMer5cig6nE13jz+ge+vs1nAuK6o+yj/OSRtvyF3NB3HJKkYOpPFelcQl8
Zp/0z5ZK39SxXX8w6JzpsPniFZH3N1OMZ3+AzSMpqIQSNb4WhgbWQlsSD9stRCRfiKq4awuTxKXO
nKnfXE9J0VCEtD3mIPvMUnjjC/0wiPJmUtS9D7nAyl+sSj2HPfEXiI93CHOvFE3aCCwVsSOjgFbv
fby+EdoTyFAOfb4ofSxaHO6d7Y6tHS1+/2386DC+u8tmXrcO6kQ2QHfQP3j/dcR1kTlhmCVnqStp
LEYxsuNsT9MbCmTmNlp8kRbhthjLhwHHci1nr/qoH7Co7+p2WpNIv+7t6TPwzPs6ff6mLJuGBu+I
dhPKlg+nySZG+CGMVjvbTkHWWl7R3p9SV24A29cjWuj8E0HPh47Tz1dUiaxgu5stGs5877zZbqtE
DvqRbfDc6q2nOQe5tu/NNv4u2IWXRgyKOJcRVOpSsauCmslR0NwnWaV6k9qNi/xykKWnVBUTbBo6
n1aWbLpJxOhjHAqmpvjkW7PeF4o/3y4tHxZD2bGgwX/cmOnZlqNZ6WQTMMFierqY1GNrTCwAsdkB
yZiYnOjZ5ocCl5ENmU1iYWdd647VgFCeCPqF7XQbgjI3idNXbgZbbylG/lP7p77MHvSgZSuNmhnK
Ck5wGKKHmGcXZ4Rdb9FpelWjByuiX8aFMgRQQEPcLOopJ2lnFWmBvaw0BqVSkl3Ivf0wju3NkIcv
DgLfzGruSliWKw3YDgSLe8VC71IZGQdsR932dTbimc4jsJr2bdZ/C+KERl+eFl44wPWQRs1tQvb6
tEqPKcra5Zhq36YmCXdG4R/4lm6tmh663JGr04Pvc0tsNm5qRWT4TbJMvxvZ1sw64AgNqyOb1YTn
3z9VPyri908Vck7KeObHhNGh4nx/O5EpPaV+MKrnvo1f2OBetTLaSVgTQyPdBIm4UyNWkUjgHrQI
ocm0QxwqF7GQzoGk7GtZ2ctFsZfS8LtcKhdjEayEUBYpbcsou496MnCzdSfy64w7brCEswItuqp1
9TW3k+ugpSKcVPDS06MaMzzo63wlt1JN9rG+H25lEqzchP5k8fr7j03/mM/17nNjB1UYn+CswiL3
i3o2C0SvJnjbb1Pd1C7q/lartR0036/TBFZTb6PHKW0fei0jut6+r8yUyJ2SVtA0ZHMitg1RAI/Z
Pk4WzK4YyeqmTVYd7jM5/KqSeLqQez/xtGmppBkB4qm4tK16l6SEcMBfxQ0bny3sLK4hN7M5pDzp
qbHCUWPi/taAz+TyMg1bZ9WUwIS0RHKRHyqrDiMgBmkBxpMNcWI+qfivvpYSslHxk3CqBHAWjcIW
ATBrKGbfHjW9EqLlBvDHnyrpt10WeuysB5l8Dot4CDTWyRK9W7JskcEvxox4XU7w9Or2wSCrnpoY
1kamGwXBQzrXecfktCODuGzTpdGm/kLONbpQY9vOycIbSBVeiB54aVioylsH74kqHGy/inZp11Gw
qgOCXBSc8VeN1B1UP7sNsqTfWknz0LQlNK0cmng4yZHbpqa/0Gv9NQt0fT0q9bSSroIxo19e6EiG
+GwVACpXbQAvFpmxJ8koRMjOOlKHzdd0xldYtWIvyUcEMjqrNZqmqd3RkjwlDzWvikcgTxkCtqHF
vGwxxXeQJEAXKMRGyAoZjJK/1YsG75kcAzzBq70co1s70B7GYLiw0JEtcAr2y8bWFv7AFB412LTN
BjKJJ8GsyyyGXSJZ002qnekGQA2mobILarzn9Fi2WYOcFWmZM3HKjLPO8qgy9NQqtlEygA1VBZM0
GxH5CHQJMNTUM+wbVpJIllZTTstabTc1Zis30sarrC/vP3lO5k31/WOC0YbpBgsEtSximvfLgw4O
0lKTrrpNxvTJD8nEthhL/Ejx0OiV2CGk/6lWZXdISHmMszlSt3tJi5Uv55nXTpBfMvslNfTM0+LX
PB+R2NnD9Mku8+H4xy6DsNWhOp/x0+yMP3wUbzbFuBFGHlpGdRsMTAoy1bmOyuLa7oi4G2INzK1k
X41iOsX+qK6dSj50GTK8JJJHb7Amtw8qTspFcq/6xg3XuFziCc+9iIBfbO/kCiRZuJBihAS9zMaj
BdVtn8MFDPWJ3nthAuZwkmyB6of4c4tk+WRq0YODwNvR4LuHTPctzfXOE0p/r+rVDbfRXdQU6Nh0
xy0GQCWVPMyMh/TOjCFF+W3/s2Hz37PfZ2e/We7zz2e/+2d0k/V/nvOv/1m1TZs/vzsGzn/3r0mk
+UVROQHi4aetwgnuz4Mg2jQb2RoyY4oK9EWq/eYkqGj8CKv/bJGbHZsz6/7Pk6Cif9HYgmzOGAa/
GEn8m0nkL50vZpC8OE8Ab3AOpfrwoFpZUxTEVN5WteQ10CSX4aoXwOS02nh0hlVUtZ95QN/XvvRc
eEkcWfT/KB04JM8/f/PQ6YM94mSX69tA6JsEBX/GpsVuu1Dz/Cjb1cObb+ZvjmPzJ/i/pejXl5uv
wJuXK3SnKDiz1bfKYGwGOd+XHbrxUvLQan9SZP8kfv7yYhycUY6BtTfMD3V9EmLMZBtpbtPIWplM
dEuU9By5cncI9evEEcfOCr+GFviYHBduKmx8g/QWTaLMfX8p1/Wt2RqXU5Xvp+bUafo2KwI6ssGF
apvnpuDv6FX0IqrptUXRVUF/sYQ40Z0+1Lm9GuR0P39MWopPDkqFmfqXNArZ7iXo+vYQRNphUspD
RI/KyewtSB9j0VTatUhrDU6ffaZpy4aCwIs65GwYzc7wo2XXkzeRVZtS44dBmD7p9NlrqEQpil9J
vnLMxJs4wy1TQiGEVt0HDfAstTe2OstbL89cQ2hqTa1vukuVwgcLoe/Z40mVrGcE3Qe/zY+5pdy1
pu+1enEKmD9kCtt+S7a3eMjt6KtcpfvS7mS3hA42GIB65P4CK9OV6IKLqctPTWIyOQpAzMpcCCP2
OpJdqqx5yHTGmBaFzWQ3B4cc1bhLj11vLHQluLOb73ncHWakUp2pxyR+zPWMa++/hvhD0QJv64B/
8/e35PvDzY9bkiy2WXbKs+/8crjJk4FhmzbVt4NjbHJ/uDOi6OX3L/HrMJp8cGpVOhD0mn4V+zQg
8YXVkzjcmtKOtA2AkuIYFcQ4avlT3OrrYKoffMBitNQv/cTf5WrwYhb50yfvY544fXgicGsg+6fj
hSTxYyUQhxMQ4ZYnop4yZqTxy9iDTdOWQ6Nex1JVorETD7O4qmY0h/iThnu0sNvKnWlPXWH+3ND+
cY77gaIzX3u8x4hwcYfBPf/l2lfxhJ6+68M7M5uw1oiad+Ao12acP/VTyEGSjj7t+4JcHpFx0wSK
cRg2Y5iQX888ctmn8VMfRquws73IUmHttRzci0mc8g6OZsATMpGSFw1W5hqSzlkIlIqwySJrVem7
ks05E2gUJA0EW/5Uc+1ck8lG55T3JhYaOJ80KDpAsdrEjNMIV81gncmAuQsSnvExffFT80Vcoff7
CnwaJBxR3VR7F+jV7vAt7/ueqk6yw6+yVD1URKwvUiLbCvrHYYcswi4eGhPtrR0KgMxJSdKGfNdG
fIQm4vCWNAZYmM8Oi/Nh8P09gHiUzidqVFz/xLC/X4Jri+yhAc3VXRLD/LECOIOmlkNZVDaJmDgR
TPlay2pEshoxOmqAxHdAKE17RhRYCbQ6+J7G595UX3tN3yV6sO6c8S7r+HpwMyydfKKWr0XqVox+
fUlfazLqygj2RRek912hbywklzO11M+rDSmnYaytc+xDIvsmOv9GrZIXQ8tLd5Zc6+p0hyrNK1k/
fzwL/y2mPi2m2HN/V0wl3/6zrVOqqfdlFH/rj266aX4hbxtxDR1VBFjzYvdTz4W5+QvZkQrAKWW2
Zc8/+aOdrjhfNKToELs4qusAe/nn/qih+NGs4qD39kPKhTT/35RQvOa7+3tm7yD3mVeWeZ1DXPzh
/rYyPbd9+sFnP1xAJZs7EsLtjtHgqux8zop6ftC3YekBJe7ovnE/im1obpVgb0kXjuLFANLDXdpe
Bv3Z4GSt3qr6ZdN9H2SoqASLGNFVHV/I6Yte3ArjGLeXnU6zwQ2bYy6/aNlDlHhKC+b22iyfomDH
DLXXFqqgKbREV9LUKw7oiljI8SJNF9AknH3ce128NLjnS5ecuYzYTUb1kzsFmyG+YLwv8XChC1r7
z4hSqqfiW5yyXC5S0hngXeXz32i7y6zYhtN1Od6RiOvoy5JRVLxiZh4mS2dYZzy8xapUPagaLVQR
dVWXngWWtt/iKtRiL6twQK07xTPA79ZekK4GJm/xdvreK/Q44Gi44LCt3Wh5quWNZ7uAULqpOiQB
LM9r2hJ5vC50/F3LHgAeABFtmbB/3DKJS5S1Pi4LaKQTne5lla5oxzf4sKOLXFukD6VOmvByfEia
BYEeUK7HhsxJAnUXJZtAtLbylS2zTS7oHtac6pdYsUmKfXOrH38ugm+HBRyJf7l55oY9wCUUiTOn
4mOnUykmp+0M+Qwst65cpbxSGiRVTr3FbbQNo2iNOH1rtuE6LPRVTU5MAoK9yYOrDN+jSDQv0Xrs
F8EqCnw3NMVibMHOqyik8WI1dbuIxkuIhgsWxgW9aKK6elcvSHbJn5yodkFbLpz2ngEosTnPkW4s
YAW5VbKy+JelPQgM8r2uh7hdmARC4ZlCjIspTaOCbJ8y3nFZ3SvZTW3vwuBKTK95/VTpCEEEVCWU
Ss8Dsg2lzlHvHkb/us2eYpke4HUznEdnQ56wacZupO/D9kkaXqXwXhH3eE3cwLkDKympT110Dwu7
hhLQrfRedjXnOkUObxdn0yBF9z6hHG3WojtH/bnUI1cH9ZzLr7TNlqRYcTh2SbaRnGXrv1rOsfBE
cW32iwZgacogNhnkhRJdhXSbJJ2P156r7LswXoNmkxJlYfkH4ZxsZYcwuGsZ0K/AlcB3IUcIW7kd
HQvrurX2DQli+U2aHQbnOkmPU3IVWwe1PwfJxYQRxCJXd81D2BUXdrryq/NQ3UFERUOnWce+vhc8
wM65E88BD6PUnUV57+iXvb1K+2uL1yj2Xb432yOJ09P0EEs3Vfpi+wsRX0X6Ns9erPaR30zK+8Hf
KJU3lNdDf9KdE3J5+maElVeRV1hb3bo2aK/pWLVva4dgJJfmk/NsANBcjB1xeeRrtzHwJMuzugsr
vhumeSXLwDXcZ/65Ng7XHctSc9Wn4VYtWJA63xtyk6LF97Sw2xiNvlPleiv7i2AYWd7MJTLpTSFV
AGYtYL7tIqnRQzY/H6J/tbH+/7hw//in5td6FcVYRUHYgKX747Vn3fG7/+MhIG/G6/ZbNd584xjV
vFUo/39/+J9vP/6VT7bN2Zvyz7smhLsqiN41Hua/8HPDhPxGT8HACofyfra9/bVh6vIXxHcKtjYV
PoXFqvPXhqlrX2a6IHsmixHGp1ku+seGqSsMraneARWwmf6Qtv75uf9Y436S/IJv4m/WPDAY79Y8
tH8KmX8W3lk81jKshg9rXlJIZh60INFVvcv8jRpF/oPimy0VXGYPNFqV1kLVRWRCjfJ/qVt+fZ2V
ybiynMJfRKqSreSyNIhEmtf5ITNvpKJS3LQy231sDt1W1pl9RIYPPNuceeoJcK+yCSbcM0Rcc6wj
8bvMsc0CiyjdYIz0JaA6QKbyCBFzHhUlSLaoUIPaM4pEbPFoTAszr/KdIZPzYk+jtR7thq0mKIa1
VI/SDXXm+D0bUbwhzsp407HwekU3ViPQ7ItmRHqlI81bDoXFASDR6VjrvfO1bIVOEhm2MLc0OS7L
jSWvUk4/nNAr4wq06T05BO3SR725iFu0i6adEYiAfNhfppMQyzDG6ZtJWr4qEJhsIdcq7qiG9Ulj
zEiQeYu3iBdYiTF/maIkhF7pjNCFbBLUAqOfI0q6ZV3WjmervsnFChVPWFayhkMao+hunaPmY5xV
2y5YxxamWbOew+hMUiG0DobEZObyBQx+8AyFqK+UTkXIpsE3EbkCDt/265VkjfK1YI7MUYkLEQU0
56s4XhmNWRyVHkZKIOcpVKGxAKJko9NWdDAKQf6E1/eS1m+1LWp/XNQB3VSO/VimmkB9GfUpX2UG
VcWkU/LnfLNLOdXzVYcmcVOmfbDsI45uUzi/wjQVncvsHEtISIRNLVfAxpDOe2kpA9snh3CjdDmC
B6AAntkE2mMlCuMxL6VioUelfg78yjnYvT7uEydhgMB3Lx/QrY2mq4iqX8eSZdy1htCLneb3VCNS
N1wQnqPsEevaD7QD+k0SKNYO8pr+OMR5cGjVTl7XhPk9Dmqpox+au/muCOMIZ0oz3kiJw2/C5Xho
x4ojyiiFTGU6Wo1e56TwOXjYngSxHtciiQxIHtSYqQmsm4eoy0hgyomYIgzRodhJ4WMgNboURQK5
Skkc+yAPEoOptlUvgiKUb5jfhAc5beQtQPjiOJaYMnuRBd8nrcPAybS0uoTCkJ5lGvVnNaMFHce9
eCx9O9jHo0ZiYW5Na8cfs3CZQyu7lAV6XdDSiSBGi6lD4TRiW08Ku5CsoUHQ06y4SnDgbA2tHA+2
3vT0eUyNumDEMZTG9bqJlXzXS31EQ8yU1gAURkw+BifYJaotcXCy0rxKGtmCPpSG1T6XGQi6DeiG
b1oiWwfGx/lFIKXlEY0BBqRCU8FvxE0LVD1JryUzTO99htmSizTEPhCZN2yFEg0rnIgMlGvfir7b
dTBcS/0kHe3GsNcxxvxF2VXh2grS9ht9ufngqYUYM2J1QvIHhW4jkZa4A1SQ+m5fx9KhIGXmVZGy
+Nbu+gaqeR1XbqdmSuQqBtpAF5YIktwpLQpSVw2jfSqsMLh2zLBfQ7bPZTencbd34my4UQebHhh8
3ilaDkkSQhAX5jFJ03wh+aZ2baW1BLsltiC3htk32Wh8azGGDa/ogy1/YOQCpoA7+SE1YcUDnrOV
cgdjpv4q6Wbz2vWRtEFFqjwlwcDNxHgXLIOZ2D2888zMvEFre8rEKS/gmVR9tTIjuSuoIaLuudDS
xufT2NVzZLb25Kl1X+xCbGBuOfbFk5qpqWenevk1sZg6MkUhm1gUdbZ18H3eBGnVfQVsbhxN3/FX
fQetcVHyoAAUECKTtyl4YU9MgjVJIVG4X7YBlIbIIbkuZdyyrkZZHEySV5cMHYdLMluqC7aLcltK
WnHooD0QiohR1nd9ruhVFoTWxtGZaS9sO8tuI6Sn160yTdfjNFDHRr4O7n8qcsAVIwbVJBAlj0bR
5Gh6jKheBE26VUalpBYLOsedde+qawnJPPFSuEPj3CzQ1Qi6TkNlKc8YWoD1drK0wU8a0RsmwoMi
KpVXZkdMWyFshXFk2Q9bvk+xCzlAHMbMrr10SuV1kmAddC06H9S1bSMvJNmg8M8lE80CmRlkO9is
56gXmDZrXU1Yme00+aIZSuVQ0u9Yleao7Ik5kW+mDMRLV1TRlRhy/3Zg56JaL43wAetMR1+1Nr8X
6TRuKzGN92pviwuYOuO6lCXlGLJxFG5p58OLFIvuhHpxtiWlrfBoqyWx2zcyI1tI9vFuYtV/4hmq
HvlJ+hUVPw8WnIpjGVCHOko5cMsDed/Fdqccyz4HoIF5pl9qUQ3lzUG4PLojkZzbVAnIpmEIKt3H
6FY2iVSE+1Zp/Y0+iOikZCbHQRilr40UWPetqRJEVMfC2TuJHR+iMrUeykZLLpSZuKOUxNpkNOzp
N5ZW7CmlVq7CLKxvSlgs33AlT8ioa7q0dsOZ3i8wRrh1U+c7W20aBs1lt0jblFOvZk9kXDjCm2Ly
IlojxqHSBwqZikVM+qeWxeZGynCM5Hpt3MjmqN0VBoQfaD5cCt0oy5UMEPByLo36RVEz71t0VZeZ
jHCDqKeTYOiewV22kpspvqQ7BqywVpTgSqbZfRcJnpmQzVRdGJ0IyF7p1WGVZ630vUns7kj6AmN5
IhHiZV/JyqG3o4RbgD4pbX9dmneckcm5VOTWnAhQyocGW8pKB4u/KmrTOc4e5GERliNBJHWlcBAz
GGHssZ1oe72pJoi5agAaPJH/l7tr221bybK/IvTTOcAoLd5FYLoB62LZlm+x7CQnL0JJYkSKFIvi
RRI5GGC+YN7neZ76Yd7mD/In8yWzijITFqVYtlmnHeR0o9FOfDaLm1W79mXttXHBDxJpuXQw94W6
4NU1Au8cFn7lD1xsz7CTgDZ8koGMct1ZaXpwk6yQ/KDxGCFI4HmSeiYtZGXZA2GpCjpX2UxWp3Ea
4xbXonE77jRXzcS50f0toBQgbdXBwqfPP+P84jKN5u6iZ0YuUDkZdBX1l2AMXXSklKbXTY1uPm4W
YLbsRnYLoc041MF4DVvRAgdPaCunfnuDEUFSO3Ypxr9IQHNgNoW0GWAUpTnueJihrACS4S3UXtby
MHcha2rzURZM/PEXnJGrDJHWJo46sjYn2Zp2VTaR2DG0GN0Aq2myVU81hqPQvK6kAeuV0evIQDQd
jYCzW7Qf1vORwfpY4SuibOxjUwEDkBpWZN9JmFmczM3umHo9FxObs/XVegFqq/B9FIzAV3Nm6iEK
FgngWIqJm++8qfZhLzCQhJ5tWPN2OGBNXmpzdYszdZ6uvI9KsnpYauCZiaULbRGgWwiwotAbpD7G
icyzfpRNV+2B6wOqtEEA22r6n2kr+hSqQIsl8T0KGOFAXaTmeXOpbv9om2B+MpF1kDqt5XjUclxl
qAeBQ7ux4owvYzkZee74bBGu+jqKVaiIwctXpY0lg6sQ0JLUeHDj1cqKMV7Gg91uj+UtweZBuy6A
qLKNIR0gDnYv4ihtXY5XTjbY2G2YjDnCztMFnEiwsi6UbQ9zjygcdu/e0RfexFGTJWhQNWkQI8OC
4dYREl3e+HN7DAhK4BgzZbm5DXABdhNjEXc3cXAaaduPbSW5jTHPqJulnnmXuDo4OMbxMusamNF6
mq1AIARKnysP44ffA0Au9UDzpHftLAI7FfXMvrfOZMACDJatCT7MV7TV3QRgCjCamts1nMQ+G6ds
ahJgLHfzaBzfrtHD3nFbuGoMJJ71OIK+AzCyBf5q1ae+guyUmk5iREZdX48iPM/EXmhFC3SL2asH
VASAwVTfU3trXpiKfxeoDA9EzW3P35jInGzWn+Cpfo4zMJS6dD5oLrJrTIYyO2MFQU2LAl0CLjfQ
fGAiTBLitncddQI0sNXyFBsEn7AB6BrDSB/Hw4lo6oCaIDjr+ABm9amSfMxAINLR0Lh26iRARKzM
hd0fbzFCJlSRhmwq67ijb8Hum21cD5AHCQORl8GnRHJBL6sr9N5og5lCibdwqI1EQ2RjTDJcxJiw
vA3P0GCB8RXmmPYCX5MHrY3S7Dpmi2wVqmC20lbtJbFrdjRvjOxC0wvOV0s3Qu4QMKr1KtY+maBP
u8FsMpBujt1t9AWIQeRB7NQeNttr5Qoz7LWPDlVAdwkifPsSHQjm3XaOikDLb2FUH5o6SaQug6Hm
SRjivfZQ1G3q4fJyMQ+8BzBaStdmCMYpTEUZY4hbhCkAIDsBdR+ODPxIxOjrPhhVpBslbrpDmtg+
DE881h82VMYw6nCpn+mqw7Qmayh+rse45YF9GiOR7JjW3KGLu0DGm6L/Be3v1GxPgHUaXwWhHt9v
PHd+2l4G3kcXbLOYt5DIly0UgZzOxgOtFHb/Av6mFOHfllM2ZCg2khvbXLU/rjG7aQTSZ/nU3y5D
41xRM/WBAnIAXhCvNVzCeGCWH2ZIRKC+ULenc1RwomvTUzafwkyO077po2UaLo2/SM827bn+x2o7
jvtaEqk2ikyONkzAZKf0V1rU8vpye+1owMD4oXM+ltbAsqmAv/bk8SbzeyBGAdomlptASBrNz220
Os78ccsb2EDPwMPEhIfzdhDDozcM6o+yprlUei1jg7A4kLSLVeyjNQIph4s0CcYDCaVOMIImqwhZ
BJOC7XEdxajgtTOc8jmSBG5nqUqrAXKu6qm5AYVGuAIATWll7b6eohEnmdvjU99O0ZKJiVaAfAHN
BZRVsw+Ep3IWNbdk5TfNbkjnqw6w38B0USkbjKUMI8JB52m1ZDsIwPYiL4dehAk/ISh4MI7MngdD
AFO1KwWzx4ChbRroB93iDkk3YCUDBZF7Iy9d5Y+FnkU9hNP2l7FuAqvQ3mB/hG3/WgJt9a0hYco3
/q3mEKYkvd5sknQqIZV5GaTZAhgyXLKAdi29IWWsprEmNfurjbodOW6kXmSG3UZ2VF5dZKm2mncw
WFl5WGXa9nPmtvUbeB9ZZw3fFzMFFwEuUc/ppmBDBqZvk522vS2ymnEwxvDtzIhunKgdmqjFq/Af
V2svenBoqt+vXYSSPXczb0H7Wxp8CcwouAnagDWMl1tl3QczOuqb/niFBik1wviOFYAYy5VMfRDm
aTamI6aYTJ7FKdoOPG8O5je/aZwFWeiib8YAe3t/Dj4J7FojbcPVShL7Xg0xDK+nh4B+wggozRZw
havt+6W2BLWNLKNDa4MFAoqqLnqut34Ilu2b7UIGz56GqueC0vN4kcqIBCREIhoTBeabLuj7mt0t
6AUQL4FEv6dLLRyIVjO4xi9HH5oq+J8lL4mDoaLYyK8AnXajbOZ+nyZGhq7ZePwHXIoNHpBsNzt0
3YvSnfd0if/macpvacs8Jff9pz9hBkYpK7qX6/yWAWQ501vq+PE9fd0vFanFw4KelzxFNbCSPc2X
lCdun5LgEeR3k5n1t7/I8jsAlZCpRCuODiQ6g0CDlmH++Ndo8AFqC91jwNSDTCgfroFsbUlDP9LB
06+3n1Xel/PUC+xSy+czvACrs3MJ5JeqQDHfaS2QhGmMDofND4FOSypomuY78P2h6xXVT/Txqay3
4ufSgQo4Sj0VoL6smaz1CuNVVNTnkGMvqQCUGO8MkHWhv6SFtgqQ+f9sGmC9X7U00JS1dwYq62B1
VAyAenPKlLIKFPUdCgPQTN6yluMYf65NwMoL9VSAiThK/g/OOQoqbRPbqqSCpqZg0g77x9DBu26q
rODxc+mAtd/W0wE+MyO+MLETvhm8sg50/L2OjcLsBOt3/Mnen4E2ailAVt6hUbJcH+P3ANrHYS3B
gYr/AOL0E5oCmTWF1dKBLr9rA8aMUSxqK29e5S8ECWVHVcEZAWOmwjpfd8/7me5Eue6dyLYBA/zg
TtTRvg6jx20DDehspa0BDwS/AaUXVl/9uU4CUE91d4H0TgeaiVWJ0TbB3pVTAfMKTPhFKDyzaRmg
QfnZVMDIDWqdA9TXdZlNG4cpxJhAgGw5DciMK0zBEYAtkFFOZND+n2wTaHVV0IR/jJYGfHww6xoM
SwAcf+k+kIx36OnGJC6AnAF6yn3H5+rgGQbjW7TRtR1vlscZjhWVcBlHf6Fww/cFPLrXzIcGWNho
fQMH5r/KUBs74TtXm/389yk4qB0ff5AHAKW/+FfgSko/0qlF/CO/M6WJHzN4CZI7frT3y4/KKa+l
/Ed9Bi0pVHHwHYs/PHOskCAtnOb/Svr41tdkieDn5EvoTEkZjomSVfFjgVt5fOXSWXpSpB/jaXFF
LIYLwDx819Df/vJNlc+VG/EoGIDda0rsJyjrW8Wq2DaQMMEEZ7jOMq8piFkaJ0urqljcE8w+1JF9
kkRxSLyKHgywFdaTO2Lkh4fWjBiANZDXWfMNOwn8isHux4ZYYiKBivZ4DUAjmJQ6z7hFJmJOq09B
01/bQFgLowQ8MaLkPS0lpfP3zF2IPUMqGxG00YBSAdCpMrpIQBZa8IrrvE6XoLVnArU1rq3YtkKG
mI4KkWybMrQzuGwY2QGGqOHiZXEI/8S9VztkO76lMfZtI5+eePnfPy4nz0+wg1oYo7I5400mZw73
rOETv/tmpnNuY2dHMfEL5ec3SfFDYT1LX+KZe+wks8IJccB4Ushigvc21SsEh0urckr2Tt7LpXaI
P/fIDPXJ8nIZX7n1Y/jjN7fsqavkKiX+koSFoHwziVgwBqLyulXgJdVdLBqAfMsp5ORbQcBau2Q5
oTPefqrosq672lHoNC5BqcPd/ftX/8t3Aw443ybLUnN1V4vRH/PGkP3P6OSuEMdULLEejLrSz/0Z
9a2KVQfZhRDJ/KfL09V113tBAn77AmVbf61DoKHSrGrOEPrUF73zicAjZHHbDVy/9WXvfJcDsgVs
jCHJCOZuVowF+qfrL/uSUO5KR4hVX+gVmRK6d0Q0AVq+wtmjFccTKVIRS/ZmztridcH4Geoekivi
kbR6pnUBX+7aCohXrC+3QazjrO5yb0lIppb32B/HqyPH+9e8Sm+Ju+eqSKaAs32LuNwBwgcGtNBC
fk+zCXl1lTJyQP4OTn2rEJVLZnN36kq+t4mz14jIGApqCyYLUL5WTQbo30WIdja83ZdFWKL7JHSZ
W7i3ZhEW6SGbWAfUoQrQ9AfHin2yLPSabw0Rpu48TsIkONCoinR3S8C6h6ARiWwnPPQEdPIrxQu9
Pn4YBSGJvfSQLcEMAhF+zZUzm3lWo0+iuFgu0z9oRZ6UDgvxLL9/hJm+FLfuARUhjQQ2rqci+Wc+
I78fSGMIoJr3f//xX5FLUtK4c2Zzztggt8JojYqXfP03uXeWNGxeWlHMyweHJCZR1Jc/suDLu0nx
zf/acwhNEeY4jfeJPyO0eAL7TGyWtmwIeGiPujPa+GvjnriI/pwl592h6UxFSb148OtVNyQJcHFu
IYi9AXAYLRBMC/A/bknTc5pT2yGg208OPEPAtx8hQD4gWYAtuSRBbFe8kZ1qjt43b5cPYhnmXzAd
5M2R8uVOgIDtecLcbk6ogAPVoXEET4ITy4p3dX2fDrwILmUlwuvp4Db2Z06xOnb6RTgmXZvMyjL3
0/7J9+TwM6+UOytIJp4zbdAvDeRtG2h7nHOGVxVgc3Ohjd96d93fufUL2GzINVkhpdwnfDJp/ky9
gKGBYtpBebmagMiji/2KakhjV8PyG4X6uecIiBW6JLAaH6xwxt3cmgDz3VuAwiuJuc2tC0jl9Odp
EJfVICLu7a8SElOYOK8xSBDuceaDIQLrmo9+6MSVDBEballbbGyDdZu3zCKcn3uc8AGys7xkNkus
7ooHZMIfwraAvTZAsYL7ZPtFw+TFFm9/I0gtESf76//GVmMGt/x8TR0+/JdE3FRDy085ZRyoJb9c
G5fOpOoCgEK4/n5A1EBjm7tJQLAmQK4zqWiBjd2su3uvyIzMSTTl6zZAj4gQndKYD6AwgEmEXI9s
OCuc47nqa8KrCBVwjjFPjk6n/GYQEWVdEUTCiLl5cwaaZQHqpRmzk6uEu0AlRtlXV8XXDrzuQkwe
GYow7bnUiiLYtPG6q92ZyyZGu0QkKcTlq95HWSQvNsZ38OlnnFWTRVTHHsEhe0AhzFQvXuH1sT3S
FtacD2BlScANMgLmKSSNSwuFvWKVTNEyaxep+xlHdLkHwmHjKGrLTWaV/K6Iu+6e8kFIzsJTe6lf
/5s20Jj09R85OfJt+PV/fIxf4XXNxs3UfdB9gsw0fxQxt0uAXOJnVWMni8grPsz3TqGIej3CYBeF
9cYpiTjbD7LV+soAFtCp+LGYKFtfbh9pBsAluUsQjM/1BX/e87tBbi1ArLOckMmG38WM27nuLt7Z
0NHe+WY03HVlg98UCdiNw9UkAao7JvntEoCHAHO/XkLwR8RtNQu5dwlGQVdueQFbn1UBrbTYM/lV
qRy1LG+3hXaVprqbprx+5sMA7l3+oz77VLUh1h1ig/6IS6oxmv+6xx4zXkDJX8hhH0xEFDAA4qUx
ikMnKEtGy1Px4+tdvfOQd24kES7TeRQSi7N8mFEkZK2rQkrun7OOqrpf7IKGFf9OYiSxdcUOkw1x
uGwfOB3ri720JsTn01AAg9eXe7OsbAMR9+t7AMD5MHAfUp68OKAakWTmNE5CUvWN9gHerxAOClLe
jIsA8T34TmzN8jU3+ksHOACLsxEy64uru+M+oordAOqXK8nK2tHrAhhuEIc+Bfj9wwISpVhgfgnp
Ag7eACU0v3Fm5ZSvZekqphYJ2NKIUSZF4b0sHjVqWCPWNVdX4yeTpAFSK26/PEoXYJn/7a4/6t99
6Pf+vcE+rRX6jVF1dxqgkUW7sw6GElCqY9jE8Xzeoav0iQtWYMdB3mxU1zn4CTsODnZWaa2j1v7t
voQMAE39an95/X+en2Z5TsaHfgJsZZcCVwdcEd9kJyS49hoj4q3JjHI3H2NzrmtuBqj0WchxcfZm
v3/v5ZcecPwz1kBVLDH3rY7v3+MXxzUUHJJ5wq0Y5NfFg17vtt6ibMYDmzC785jY8obtP0YR/xzT
t+sy/PVsXxefgU9ui3BGB6Fl+VUcsCkgnL6ytk6lSMOIKeoezBECybhxy5LbVp54BY9pYqEbuxCd
+0wiDtSjIzmK9zxIxjZU9z2+QTcOtMnmN8aPnwDb8SwMabdooixWu7M1GMPcbj+VgdzJf7sDvGtB
/vUO8ImHeJKPeAQciBO0bqHQU/7GAqqKeZ81v1ZJwK7vWN7cSXjEulQs/fU3VIdGUGxuDs6sMLPm
dF1pwWM0PXWPLBZPKgmn/f775MUxNqiT5zip3Bc8nng87hD0LNY5ykWoIkLJ8xBq4OdXiShj96O4
2r4OOora36ybWQzZXAhiFlBEGfvU2bszGSlI3R12SkJaDAjjPMR92oSX77NTZB+nnHfPuFzqLnng
TIBArOSeRHRVDTB4xo/4hPxxt/P4sRhYIfJvXJ5fBIqe+VG8dk0BZhjkqigfcttXagmQe5agrSzk
lCCJADOco4GvYhwkEWCG85h4/GolAVq4sMLKBgOVVf0jcYFU2xVJ+TQe5pLWl3xJ4nVlN4iorF86
sZ1UXZOcBbSudRh5dI22S34Di8CAXzqw67HlI1dXKSyJQANcJlsLpANJOC++We46i+jZu6LeDDrh
5GpHo+njZg3tyaQSbmkCjgh6xGJ+sSJQBj8gdcHc1EIvr/cF0Wm/IbytEHE1Y9hX1bCJSGvfgisp
qcC/JBHh9x0QWpVgA7yd9dXLTjSaXLg9AR4qAYJzqxk6Pg/uERF1jIJK9RmcQQIWvCYI6MJZISlP
PMgiVLyxZvzlkdNZ1rbFGwek7DmVEr9kAVfeg8sK/JxzCS6o4jGvP8yPOZghuuBnlA8bRcDKP8C5
mmLfdTHosFhs/hmFQKpBlMewnSG/oUVENSOwI1WOoIg+EUwmtljn1lWlPg1mcDGGGRRrIOiwwDXD
r14C7biAy2pII8wLL39IzEtW9eNtHm+Z63pMx9VNd5VfgZ23PwXIcxImE87yCzjiJygOoGqRJ286
JJwAIVj+ggJuFnSQJo7Hl3JEMGiw1aL2xAXqIrYxa6sCZAo1F060CHBEl6RwCw5V6kX4tt3K7mCM
wHVvrR5dAj7L1w5FuKCF3MNNkyLod5ARqBZsRHiMqEzOUO9IeKS5iO6JM4ConOKL5QGPCFqGC+zj
yveTREBwrkjIgNXVlhoRbbWIpeKIdU/EnDZEwHtukdWKKauGc/eULAJeuCuNDZ04jnJrem2tHd6C
iCBv2T3lMpnyVzjmRRTKer27dw/335mRWb78ezoBpWkhdOddC8ihMJjvTj9d7EsaHTKGGNlcPPf1
L7NT1AcHSVdULBE85h3xO6uwxxUlou0Q8/JiJ7IbHxyMyz5o5IFgqv9eD6MnnyDgwu4gl1HpeZVF
gDq6AF6AHq5QQb6lRDTLjQjvFcmGgMQ6mL/iRj8BdiZ2eJSzLKKCsdudcGFi++s/PGvJxT+aiJxt
d0fuzQKK/F2uCB7Gx7WMNl5EJJ5jAnYXQuO3XZ3j9/JXVsARLMAX+fqfiI9mVsMjjWuyJlFkgfln
9//IoxkpPxUQQd3EhHk2IEAzdF0/TphQ9uL7/1zUTM6hXTcKQZ7yu8MHqvjkezX0rTiKcYL2CMNF
5KuQZ/xCPffAd8ewCBkQCwzNQPTZxvyM4+QFb/fdd/zmv+B3D+dsJ/KED09Ssz0TVdMBCWilCCMi
O9IJScY3sLFZTt8PE5sWUDpNz1xsF9SUXFZOBGlCl3q0SvohgnawP0Vow0M5RSDGThGHTW3G2AIA
XaFSdveLqDacEs9lhYFDXqQhwIkcJCAA51YN4rfiJWr4pmA6AKiT2xqSCJABI3FFNofzJqS2ALf9
1gqT4r3z2PS4UT1eNHsIk+piZREn5APyvhlQidyHw7CC4gV+9OHe7ho4NJDiF7wUdmBLNHeQJeU+
jgiHtwNkSTV7KSDeGjFzSw/GcyKYyTs0WVvxATdGRAtdl7II+7ehhc4Cf/77ISspIvLN2dVZ0w5i
AGblDz1HRJG9S2nh8HGJFRGV9gsSIl1z4DuI6A48dRZOYXzyq09AsuYUVUrWXTdDtyyDSOeVI2ca
7g8SeBJt/ExP5vEWRxk+3RtUIKLJoQMC10OExG2l0NuPjPbxa+Zx7TkFAtulzF9A2WM3I4rNoJhx
u0nEdYksMVcuFdEMemah2v24QfN3uJr2kKnxij/jXgIg7vqKO6ObknNVyMuvfxGpzCJhhukXsBqN
fE5T4x6JXwcsf7wLIwKGcEFt4JVgyU9i6vEd2yJ411mRnBV37izrC6cqEYHEEPzDE2SieMECzkbX
DsG7jlLXAcsniYBB3xJvmYIIaV/pIto4dpxhlQSdJILg5draNLrEO1AsF4EguHYqVGQi8AMfiI+2
Od5NF5EKvQYxGy9VxI3CFPzZQosfD2bHlO9ik7/e4t868RQp7INOG+ajCXgACVAzZ69wgIBSBJ4Z
x6ZK0CbAoMM/i8DWfXjIh4j2ypGVTm3L8yo9/yIw07uM+Znloaz7L42TCGWdCGMrd7UqZsRge2ek
0U18mwstMBGv/ve+py7CSe4QyCK8/3sQNPOrFTGR6D4BNq6yWAGb/iN2Dlxk5j6dJjGGSBR6ZR6B
LAJt8BFe4IGLSBbh4O/FnLII5gXMoQDc9XHNnAcGVKYIjFyXzbZhRevCmJWVrqGwYrDBwBqQVi1W
5jhaznnDHMeBcZh1cxzlt2HXxdOwq/Jv9x/LO6VBvtxiXvT3j4lidg4OTcbkBD8u84lSzd7oyfK6
BbxlWdyB13zU4dRDvPH3/wcAAP//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ata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B79F6-D8D1-4B58-A24A-9A1839405376}" type="doc">
      <dgm:prSet loTypeId="urn:microsoft.com/office/officeart/2005/8/layout/hList7" loCatId="list" qsTypeId="urn:microsoft.com/office/officeart/2005/8/quickstyle/3d3" qsCatId="3D" csTypeId="urn:microsoft.com/office/officeart/2005/8/colors/colorful5" csCatId="colorful" phldr="1"/>
      <dgm:spPr/>
      <dgm:t>
        <a:bodyPr/>
        <a:lstStyle/>
        <a:p>
          <a:endParaRPr lang="en-US"/>
        </a:p>
      </dgm:t>
    </dgm:pt>
    <dgm:pt modelId="{BC0CA2DB-ACB7-463B-A523-72C8FD17EA8B}">
      <dgm:prSet phldrT="[Text]" custT="1"/>
      <dgm:spPr>
        <a:xfrm>
          <a:off x="0" y="0"/>
          <a:ext cx="2166952" cy="3905572"/>
        </a:xfrm>
        <a:prstGeom prst="roundRect">
          <a:avLst>
            <a:gd name="adj" fmla="val 10000"/>
          </a:avLst>
        </a:prstGeom>
      </dgm:spPr>
      <dgm:t>
        <a:bodyPr/>
        <a:lstStyle/>
        <a:p>
          <a:pPr>
            <a:buNone/>
          </a:pPr>
          <a:r>
            <a:rPr lang="en-US" sz="2000" b="1" dirty="0">
              <a:latin typeface="Calibri" panose="020F0502020204030204"/>
              <a:ea typeface="+mn-ea"/>
              <a:cs typeface="+mn-cs"/>
            </a:rPr>
            <a:t>Community Services &amp; Supports (CSS) </a:t>
          </a:r>
        </a:p>
        <a:p>
          <a:pPr>
            <a:buNone/>
          </a:pPr>
          <a:r>
            <a:rPr lang="en-US" sz="2000" b="1" dirty="0">
              <a:latin typeface="Calibri" panose="020F0502020204030204"/>
              <a:ea typeface="+mn-ea"/>
              <a:cs typeface="+mn-cs"/>
            </a:rPr>
            <a:t>76% of funding</a:t>
          </a:r>
        </a:p>
      </dgm:t>
    </dgm:pt>
    <dgm:pt modelId="{FBDFF0FE-0D00-4CE0-A530-209D6DE89F81}" type="parTrans" cxnId="{A2FEE467-384C-4C61-8505-A744E4F39B23}">
      <dgm:prSet/>
      <dgm:spPr/>
      <dgm:t>
        <a:bodyPr/>
        <a:lstStyle/>
        <a:p>
          <a:endParaRPr lang="en-US" sz="2000"/>
        </a:p>
      </dgm:t>
    </dgm:pt>
    <dgm:pt modelId="{FAD40F98-BB54-4263-A1DC-CBF23FCD9B9A}" type="sibTrans" cxnId="{A2FEE467-384C-4C61-8505-A744E4F39B23}">
      <dgm:prSet/>
      <dgm:spPr/>
      <dgm:t>
        <a:bodyPr/>
        <a:lstStyle/>
        <a:p>
          <a:endParaRPr lang="en-US" sz="2000"/>
        </a:p>
      </dgm:t>
    </dgm:pt>
    <dgm:pt modelId="{B317941E-A0F9-4439-BBEB-52DD025D229C}">
      <dgm:prSet phldrT="[Text]" custT="1"/>
      <dgm:spPr>
        <a:xfrm>
          <a:off x="2231960" y="0"/>
          <a:ext cx="2166952" cy="3905572"/>
        </a:xfrm>
        <a:prstGeom prst="roundRect">
          <a:avLst>
            <a:gd name="adj" fmla="val 10000"/>
          </a:avLst>
        </a:prstGeom>
      </dgm:spPr>
      <dgm:t>
        <a:bodyPr/>
        <a:lstStyle/>
        <a:p>
          <a:pPr>
            <a:buNone/>
          </a:pPr>
          <a:r>
            <a:rPr lang="en-US" sz="2000" b="1" dirty="0">
              <a:latin typeface="Calibri" panose="020F0502020204030204"/>
              <a:ea typeface="+mn-ea"/>
              <a:cs typeface="+mn-cs"/>
            </a:rPr>
            <a:t>Prevention &amp; Early Intervention (PEI) </a:t>
          </a:r>
        </a:p>
        <a:p>
          <a:pPr>
            <a:buNone/>
          </a:pPr>
          <a:r>
            <a:rPr lang="en-US" sz="2000" b="1" dirty="0">
              <a:latin typeface="Calibri" panose="020F0502020204030204"/>
              <a:ea typeface="+mn-ea"/>
              <a:cs typeface="+mn-cs"/>
            </a:rPr>
            <a:t>19% of funding</a:t>
          </a:r>
        </a:p>
      </dgm:t>
    </dgm:pt>
    <dgm:pt modelId="{30197846-A8CF-4A05-B7EB-203329CFAA9E}" type="parTrans" cxnId="{B7C73616-E7C5-4775-8197-4531B22A2800}">
      <dgm:prSet/>
      <dgm:spPr/>
      <dgm:t>
        <a:bodyPr/>
        <a:lstStyle/>
        <a:p>
          <a:endParaRPr lang="en-US" sz="2000"/>
        </a:p>
      </dgm:t>
    </dgm:pt>
    <dgm:pt modelId="{D36E2FBC-EEB1-4E32-9463-383C60B8DF0D}" type="sibTrans" cxnId="{B7C73616-E7C5-4775-8197-4531B22A2800}">
      <dgm:prSet/>
      <dgm:spPr/>
      <dgm:t>
        <a:bodyPr/>
        <a:lstStyle/>
        <a:p>
          <a:endParaRPr lang="en-US" sz="2000"/>
        </a:p>
      </dgm:t>
    </dgm:pt>
    <dgm:pt modelId="{C7438219-5908-47C4-88A9-B957C76D1A65}">
      <dgm:prSet phldrT="[Text]" custT="1"/>
      <dgm:spPr>
        <a:xfrm>
          <a:off x="4463921" y="0"/>
          <a:ext cx="2166952" cy="3905572"/>
        </a:xfrm>
        <a:prstGeom prst="roundRect">
          <a:avLst>
            <a:gd name="adj" fmla="val 10000"/>
          </a:avLst>
        </a:prstGeom>
      </dgm:spPr>
      <dgm:t>
        <a:bodyPr/>
        <a:lstStyle/>
        <a:p>
          <a:pPr>
            <a:buNone/>
          </a:pPr>
          <a:r>
            <a:rPr lang="en-US" sz="2000" b="1" dirty="0">
              <a:latin typeface="Calibri" panose="020F0502020204030204"/>
              <a:ea typeface="+mn-ea"/>
              <a:cs typeface="+mn-cs"/>
            </a:rPr>
            <a:t>Innovation (INN)</a:t>
          </a:r>
        </a:p>
        <a:p>
          <a:pPr>
            <a:buNone/>
          </a:pPr>
          <a:r>
            <a:rPr lang="en-US" sz="2000" b="1" dirty="0">
              <a:latin typeface="Calibri" panose="020F0502020204030204"/>
              <a:ea typeface="+mn-ea"/>
              <a:cs typeface="+mn-cs"/>
            </a:rPr>
            <a:t>5% of funding</a:t>
          </a:r>
        </a:p>
      </dgm:t>
    </dgm:pt>
    <dgm:pt modelId="{F9FC96CA-A990-4EC1-8F84-1EC72647A18B}" type="parTrans" cxnId="{4180AAF2-DD95-4743-9C42-FDA74DCA448D}">
      <dgm:prSet/>
      <dgm:spPr/>
      <dgm:t>
        <a:bodyPr/>
        <a:lstStyle/>
        <a:p>
          <a:endParaRPr lang="en-US" sz="2000"/>
        </a:p>
      </dgm:t>
    </dgm:pt>
    <dgm:pt modelId="{1C83439A-6E61-43F7-9A5D-F8177CBA6505}" type="sibTrans" cxnId="{4180AAF2-DD95-4743-9C42-FDA74DCA448D}">
      <dgm:prSet/>
      <dgm:spPr/>
      <dgm:t>
        <a:bodyPr/>
        <a:lstStyle/>
        <a:p>
          <a:endParaRPr lang="en-US" sz="2000"/>
        </a:p>
      </dgm:t>
    </dgm:pt>
    <dgm:pt modelId="{88970BBF-2581-4D80-BCCE-D83F640F22A0}">
      <dgm:prSet phldrT="[Text]" custT="1"/>
      <dgm:spPr>
        <a:xfrm>
          <a:off x="6695882" y="0"/>
          <a:ext cx="2166952" cy="3905572"/>
        </a:xfrm>
        <a:prstGeom prst="roundRect">
          <a:avLst>
            <a:gd name="adj" fmla="val 10000"/>
          </a:avLst>
        </a:prstGeom>
      </dgm:spPr>
      <dgm:t>
        <a:bodyPr/>
        <a:lstStyle/>
        <a:p>
          <a:pPr>
            <a:buNone/>
          </a:pPr>
          <a:r>
            <a:rPr lang="en-US" sz="2000" b="1" dirty="0">
              <a:latin typeface="Calibri" panose="020F0502020204030204"/>
              <a:ea typeface="+mn-ea"/>
              <a:cs typeface="+mn-cs"/>
            </a:rPr>
            <a:t>Workforce Education &amp; Training (WET)</a:t>
          </a:r>
        </a:p>
      </dgm:t>
    </dgm:pt>
    <dgm:pt modelId="{71BB5726-15C2-4F98-A62D-03B7C16D6B52}" type="parTrans" cxnId="{B8B6839A-CF3C-4A3A-BE13-A1B61797FA6A}">
      <dgm:prSet/>
      <dgm:spPr/>
      <dgm:t>
        <a:bodyPr/>
        <a:lstStyle/>
        <a:p>
          <a:endParaRPr lang="en-US" sz="2000"/>
        </a:p>
      </dgm:t>
    </dgm:pt>
    <dgm:pt modelId="{4D7A6024-FA7C-4C98-AE0A-ADE4B20BE9D6}" type="sibTrans" cxnId="{B8B6839A-CF3C-4A3A-BE13-A1B61797FA6A}">
      <dgm:prSet/>
      <dgm:spPr/>
      <dgm:t>
        <a:bodyPr/>
        <a:lstStyle/>
        <a:p>
          <a:endParaRPr lang="en-US" sz="2000"/>
        </a:p>
      </dgm:t>
    </dgm:pt>
    <dgm:pt modelId="{3DC5EF4E-E646-4765-BBD9-11CC9427AD90}">
      <dgm:prSet phldrT="[Text]" custT="1"/>
      <dgm:spPr>
        <a:xfrm>
          <a:off x="8927842" y="0"/>
          <a:ext cx="2166952" cy="3905572"/>
        </a:xfrm>
        <a:prstGeom prst="roundRect">
          <a:avLst>
            <a:gd name="adj" fmla="val 10000"/>
          </a:avLst>
        </a:prstGeom>
      </dgm:spPr>
      <dgm:t>
        <a:bodyPr/>
        <a:lstStyle/>
        <a:p>
          <a:pPr>
            <a:buNone/>
          </a:pPr>
          <a:r>
            <a:rPr lang="en-US" sz="2000" b="1" dirty="0">
              <a:latin typeface="Calibri" panose="020F0502020204030204"/>
              <a:ea typeface="+mn-ea"/>
              <a:cs typeface="+mn-cs"/>
            </a:rPr>
            <a:t>Capital Facilities/ Technological Needs</a:t>
          </a:r>
        </a:p>
      </dgm:t>
    </dgm:pt>
    <dgm:pt modelId="{D8AC1FD9-2FF0-4AB2-BEA6-141FA3633546}" type="parTrans" cxnId="{AE5AFB19-EEEB-47AB-B6C0-0ABF4F41EECE}">
      <dgm:prSet/>
      <dgm:spPr/>
      <dgm:t>
        <a:bodyPr/>
        <a:lstStyle/>
        <a:p>
          <a:endParaRPr lang="en-US" sz="2000"/>
        </a:p>
      </dgm:t>
    </dgm:pt>
    <dgm:pt modelId="{19B09C40-E8C7-4CDB-8DBC-F2865E5ED09D}" type="sibTrans" cxnId="{AE5AFB19-EEEB-47AB-B6C0-0ABF4F41EECE}">
      <dgm:prSet/>
      <dgm:spPr/>
      <dgm:t>
        <a:bodyPr/>
        <a:lstStyle/>
        <a:p>
          <a:endParaRPr lang="en-US" sz="2000"/>
        </a:p>
      </dgm:t>
    </dgm:pt>
    <dgm:pt modelId="{C50D83DC-CF34-4E5B-83BB-3662B34E86EE}" type="pres">
      <dgm:prSet presAssocID="{E1BB79F6-D8D1-4B58-A24A-9A1839405376}" presName="Name0" presStyleCnt="0">
        <dgm:presLayoutVars>
          <dgm:dir/>
          <dgm:resizeHandles val="exact"/>
        </dgm:presLayoutVars>
      </dgm:prSet>
      <dgm:spPr/>
    </dgm:pt>
    <dgm:pt modelId="{3C69F7A4-3DF1-4945-86AB-F019556698C7}" type="pres">
      <dgm:prSet presAssocID="{E1BB79F6-D8D1-4B58-A24A-9A1839405376}" presName="fgShape" presStyleLbl="fgShp" presStyleIdx="0" presStyleCnt="1"/>
      <dgm:spPr>
        <a:xfrm>
          <a:off x="443791" y="3124457"/>
          <a:ext cx="10207211" cy="585835"/>
        </a:xfrm>
        <a:prstGeom prst="leftRightArrow">
          <a:avLst/>
        </a:prstGeom>
      </dgm:spPr>
    </dgm:pt>
    <dgm:pt modelId="{9596C2BA-9CEA-406A-AEF8-692DE5FF8EB6}" type="pres">
      <dgm:prSet presAssocID="{E1BB79F6-D8D1-4B58-A24A-9A1839405376}" presName="linComp" presStyleCnt="0"/>
      <dgm:spPr/>
    </dgm:pt>
    <dgm:pt modelId="{25F0E939-588B-4A7E-B3D0-B8A629DE1252}" type="pres">
      <dgm:prSet presAssocID="{BC0CA2DB-ACB7-463B-A523-72C8FD17EA8B}" presName="compNode" presStyleCnt="0"/>
      <dgm:spPr/>
    </dgm:pt>
    <dgm:pt modelId="{CFBF7B56-D843-422B-BF3A-E7528F29C54E}" type="pres">
      <dgm:prSet presAssocID="{BC0CA2DB-ACB7-463B-A523-72C8FD17EA8B}" presName="bkgdShape" presStyleLbl="node1" presStyleIdx="0" presStyleCnt="5"/>
      <dgm:spPr/>
    </dgm:pt>
    <dgm:pt modelId="{60F417B7-9AA2-45C9-82B4-AE4B3FD5EE96}" type="pres">
      <dgm:prSet presAssocID="{BC0CA2DB-ACB7-463B-A523-72C8FD17EA8B}" presName="nodeTx" presStyleLbl="node1" presStyleIdx="0" presStyleCnt="5">
        <dgm:presLayoutVars>
          <dgm:bulletEnabled val="1"/>
        </dgm:presLayoutVars>
      </dgm:prSet>
      <dgm:spPr/>
    </dgm:pt>
    <dgm:pt modelId="{76D13924-A7CA-4BA5-89F3-DCA5EC81F756}" type="pres">
      <dgm:prSet presAssocID="{BC0CA2DB-ACB7-463B-A523-72C8FD17EA8B}" presName="invisiNode" presStyleLbl="node1" presStyleIdx="0" presStyleCnt="5"/>
      <dgm:spPr/>
    </dgm:pt>
    <dgm:pt modelId="{555269CE-11BF-4800-9EBC-CA19817D4E23}" type="pres">
      <dgm:prSet presAssocID="{BC0CA2DB-ACB7-463B-A523-72C8FD17EA8B}" presName="imagNode" presStyleLbl="fgImgPlace1" presStyleIdx="0" presStyleCnt="5"/>
      <dgm:spPr>
        <a:xfrm>
          <a:off x="433198" y="234334"/>
          <a:ext cx="1300555" cy="1300555"/>
        </a:xfrm>
        <a:prstGeom prst="ellipse">
          <a:avLst/>
        </a:prstGeom>
        <a:blipFill rotWithShape="1">
          <a:blip xmlns:r="http://schemas.openxmlformats.org/officeDocument/2006/relationships" r:embed="rId1"/>
          <a:srcRect/>
          <a:stretch>
            <a:fillRect t="-1000" b="-1000"/>
          </a:stretch>
        </a:blipFill>
      </dgm:spPr>
    </dgm:pt>
    <dgm:pt modelId="{CC18BE70-371C-4F97-91C0-06B072863002}" type="pres">
      <dgm:prSet presAssocID="{FAD40F98-BB54-4263-A1DC-CBF23FCD9B9A}" presName="sibTrans" presStyleLbl="sibTrans2D1" presStyleIdx="0" presStyleCnt="0"/>
      <dgm:spPr/>
    </dgm:pt>
    <dgm:pt modelId="{4AAB2D55-5BFB-4C02-B124-F33E9EE36DE5}" type="pres">
      <dgm:prSet presAssocID="{B317941E-A0F9-4439-BBEB-52DD025D229C}" presName="compNode" presStyleCnt="0"/>
      <dgm:spPr/>
    </dgm:pt>
    <dgm:pt modelId="{63AF3C3B-B60D-4C55-B8FB-0CC8B64BF25B}" type="pres">
      <dgm:prSet presAssocID="{B317941E-A0F9-4439-BBEB-52DD025D229C}" presName="bkgdShape" presStyleLbl="node1" presStyleIdx="1" presStyleCnt="5"/>
      <dgm:spPr/>
    </dgm:pt>
    <dgm:pt modelId="{2AF81D92-6C4E-4185-9BF3-416988C93C47}" type="pres">
      <dgm:prSet presAssocID="{B317941E-A0F9-4439-BBEB-52DD025D229C}" presName="nodeTx" presStyleLbl="node1" presStyleIdx="1" presStyleCnt="5">
        <dgm:presLayoutVars>
          <dgm:bulletEnabled val="1"/>
        </dgm:presLayoutVars>
      </dgm:prSet>
      <dgm:spPr/>
    </dgm:pt>
    <dgm:pt modelId="{03D64464-3DB2-4F1E-A511-1EA7FA8C808F}" type="pres">
      <dgm:prSet presAssocID="{B317941E-A0F9-4439-BBEB-52DD025D229C}" presName="invisiNode" presStyleLbl="node1" presStyleIdx="1" presStyleCnt="5"/>
      <dgm:spPr/>
    </dgm:pt>
    <dgm:pt modelId="{72644975-6E68-4862-B059-7B372D590BFF}" type="pres">
      <dgm:prSet presAssocID="{B317941E-A0F9-4439-BBEB-52DD025D229C}" presName="imagNode" presStyleLbl="fgImgPlace1" presStyleIdx="1" presStyleCnt="5"/>
      <dgm:spPr>
        <a:xfrm>
          <a:off x="2665159" y="234334"/>
          <a:ext cx="1300555" cy="1300555"/>
        </a:xfrm>
        <a:prstGeom prst="ellipse">
          <a:avLst/>
        </a:prstGeom>
        <a:blipFill rotWithShape="1">
          <a:blip xmlns:r="http://schemas.openxmlformats.org/officeDocument/2006/relationships" r:embed="rId2"/>
          <a:srcRect/>
          <a:stretch>
            <a:fillRect/>
          </a:stretch>
        </a:blipFill>
      </dgm:spPr>
    </dgm:pt>
    <dgm:pt modelId="{E2E28366-5A69-45AC-A6D0-8157AD0A1B59}" type="pres">
      <dgm:prSet presAssocID="{D36E2FBC-EEB1-4E32-9463-383C60B8DF0D}" presName="sibTrans" presStyleLbl="sibTrans2D1" presStyleIdx="0" presStyleCnt="0"/>
      <dgm:spPr/>
    </dgm:pt>
    <dgm:pt modelId="{204E1B9C-E8CE-4DA3-ADF3-7EBADB8FB769}" type="pres">
      <dgm:prSet presAssocID="{C7438219-5908-47C4-88A9-B957C76D1A65}" presName="compNode" presStyleCnt="0"/>
      <dgm:spPr/>
    </dgm:pt>
    <dgm:pt modelId="{43755452-C9E3-48ED-8671-B9DBF9B984B4}" type="pres">
      <dgm:prSet presAssocID="{C7438219-5908-47C4-88A9-B957C76D1A65}" presName="bkgdShape" presStyleLbl="node1" presStyleIdx="2" presStyleCnt="5"/>
      <dgm:spPr/>
    </dgm:pt>
    <dgm:pt modelId="{18BDA356-B3F1-400D-A33C-5D7826AC8866}" type="pres">
      <dgm:prSet presAssocID="{C7438219-5908-47C4-88A9-B957C76D1A65}" presName="nodeTx" presStyleLbl="node1" presStyleIdx="2" presStyleCnt="5">
        <dgm:presLayoutVars>
          <dgm:bulletEnabled val="1"/>
        </dgm:presLayoutVars>
      </dgm:prSet>
      <dgm:spPr/>
    </dgm:pt>
    <dgm:pt modelId="{4BCC8B3D-A24B-4FB4-BB9E-C50D5C483865}" type="pres">
      <dgm:prSet presAssocID="{C7438219-5908-47C4-88A9-B957C76D1A65}" presName="invisiNode" presStyleLbl="node1" presStyleIdx="2" presStyleCnt="5"/>
      <dgm:spPr/>
    </dgm:pt>
    <dgm:pt modelId="{FC3CFA24-8417-4693-AA9E-54F7BE6FFBB5}" type="pres">
      <dgm:prSet presAssocID="{C7438219-5908-47C4-88A9-B957C76D1A65}" presName="imagNode" presStyleLbl="fgImgPlace1" presStyleIdx="2" presStyleCnt="5"/>
      <dgm:spPr>
        <a:xfrm>
          <a:off x="4897119" y="234334"/>
          <a:ext cx="1300555" cy="1300555"/>
        </a:xfrm>
        <a:prstGeom prst="ellipse">
          <a:avLst/>
        </a:prstGeom>
        <a:blipFill rotWithShape="1">
          <a:blip xmlns:r="http://schemas.openxmlformats.org/officeDocument/2006/relationships" r:embed="rId3"/>
          <a:srcRect/>
          <a:stretch>
            <a:fillRect t="-2000" b="-2000"/>
          </a:stretch>
        </a:blipFill>
      </dgm:spPr>
    </dgm:pt>
    <dgm:pt modelId="{903F1DB3-E20D-4FC6-AAA7-A6DC7623D998}" type="pres">
      <dgm:prSet presAssocID="{1C83439A-6E61-43F7-9A5D-F8177CBA6505}" presName="sibTrans" presStyleLbl="sibTrans2D1" presStyleIdx="0" presStyleCnt="0"/>
      <dgm:spPr/>
    </dgm:pt>
    <dgm:pt modelId="{C4FA23E3-FA7B-46D6-AD65-0BF73275FEBD}" type="pres">
      <dgm:prSet presAssocID="{88970BBF-2581-4D80-BCCE-D83F640F22A0}" presName="compNode" presStyleCnt="0"/>
      <dgm:spPr/>
    </dgm:pt>
    <dgm:pt modelId="{E6FBE2B7-9E35-4028-A19E-3EDC4A814156}" type="pres">
      <dgm:prSet presAssocID="{88970BBF-2581-4D80-BCCE-D83F640F22A0}" presName="bkgdShape" presStyleLbl="node1" presStyleIdx="3" presStyleCnt="5"/>
      <dgm:spPr/>
    </dgm:pt>
    <dgm:pt modelId="{FC6CF460-804D-4ADA-9AFE-541217EE7B65}" type="pres">
      <dgm:prSet presAssocID="{88970BBF-2581-4D80-BCCE-D83F640F22A0}" presName="nodeTx" presStyleLbl="node1" presStyleIdx="3" presStyleCnt="5">
        <dgm:presLayoutVars>
          <dgm:bulletEnabled val="1"/>
        </dgm:presLayoutVars>
      </dgm:prSet>
      <dgm:spPr/>
    </dgm:pt>
    <dgm:pt modelId="{0CD2E41F-BE77-474E-83E9-DD6C389B2083}" type="pres">
      <dgm:prSet presAssocID="{88970BBF-2581-4D80-BCCE-D83F640F22A0}" presName="invisiNode" presStyleLbl="node1" presStyleIdx="3" presStyleCnt="5"/>
      <dgm:spPr/>
    </dgm:pt>
    <dgm:pt modelId="{B76BA15F-C018-4DA3-B889-D2A82DA04F71}" type="pres">
      <dgm:prSet presAssocID="{88970BBF-2581-4D80-BCCE-D83F640F22A0}" presName="imagNode" presStyleLbl="fgImgPlace1" presStyleIdx="3" presStyleCnt="5"/>
      <dgm:spPr>
        <a:xfrm>
          <a:off x="7129080" y="234334"/>
          <a:ext cx="1300555" cy="1300555"/>
        </a:xfrm>
        <a:prstGeom prst="ellipse">
          <a:avLst/>
        </a:prstGeom>
        <a:blipFill rotWithShape="1">
          <a:blip xmlns:r="http://schemas.openxmlformats.org/officeDocument/2006/relationships" r:embed="rId4"/>
          <a:srcRect/>
          <a:stretch>
            <a:fillRect t="-7000" b="-7000"/>
          </a:stretch>
        </a:blipFill>
      </dgm:spPr>
    </dgm:pt>
    <dgm:pt modelId="{E733C2B5-6692-44B6-AC15-FEB5194BC497}" type="pres">
      <dgm:prSet presAssocID="{4D7A6024-FA7C-4C98-AE0A-ADE4B20BE9D6}" presName="sibTrans" presStyleLbl="sibTrans2D1" presStyleIdx="0" presStyleCnt="0"/>
      <dgm:spPr/>
    </dgm:pt>
    <dgm:pt modelId="{44C3A154-9DB9-4092-90F7-9EB1A65D7557}" type="pres">
      <dgm:prSet presAssocID="{3DC5EF4E-E646-4765-BBD9-11CC9427AD90}" presName="compNode" presStyleCnt="0"/>
      <dgm:spPr/>
    </dgm:pt>
    <dgm:pt modelId="{D178CF56-72EE-4D00-863F-749328EC4EA8}" type="pres">
      <dgm:prSet presAssocID="{3DC5EF4E-E646-4765-BBD9-11CC9427AD90}" presName="bkgdShape" presStyleLbl="node1" presStyleIdx="4" presStyleCnt="5"/>
      <dgm:spPr/>
    </dgm:pt>
    <dgm:pt modelId="{A071D33B-1CA7-4045-A5DA-7682B6F3FB78}" type="pres">
      <dgm:prSet presAssocID="{3DC5EF4E-E646-4765-BBD9-11CC9427AD90}" presName="nodeTx" presStyleLbl="node1" presStyleIdx="4" presStyleCnt="5">
        <dgm:presLayoutVars>
          <dgm:bulletEnabled val="1"/>
        </dgm:presLayoutVars>
      </dgm:prSet>
      <dgm:spPr/>
    </dgm:pt>
    <dgm:pt modelId="{D79CEF47-2FEE-4801-AF7C-8774E85C75E5}" type="pres">
      <dgm:prSet presAssocID="{3DC5EF4E-E646-4765-BBD9-11CC9427AD90}" presName="invisiNode" presStyleLbl="node1" presStyleIdx="4" presStyleCnt="5"/>
      <dgm:spPr/>
    </dgm:pt>
    <dgm:pt modelId="{01520DAA-B0F8-4439-B2C9-9B5965C44288}" type="pres">
      <dgm:prSet presAssocID="{3DC5EF4E-E646-4765-BBD9-11CC9427AD90}" presName="imagNode" presStyleLbl="fgImgPlace1" presStyleIdx="4" presStyleCnt="5"/>
      <dgm:spPr>
        <a:xfrm>
          <a:off x="9361041" y="234334"/>
          <a:ext cx="1300555" cy="1300555"/>
        </a:xfrm>
        <a:prstGeom prst="ellipse">
          <a:avLst/>
        </a:prstGeom>
        <a:blipFill rotWithShape="1">
          <a:blip xmlns:r="http://schemas.openxmlformats.org/officeDocument/2006/relationships" r:embed="rId5"/>
          <a:srcRect/>
          <a:stretch>
            <a:fillRect t="-7000" b="-7000"/>
          </a:stretch>
        </a:blipFill>
      </dgm:spPr>
    </dgm:pt>
  </dgm:ptLst>
  <dgm:cxnLst>
    <dgm:cxn modelId="{B7C73616-E7C5-4775-8197-4531B22A2800}" srcId="{E1BB79F6-D8D1-4B58-A24A-9A1839405376}" destId="{B317941E-A0F9-4439-BBEB-52DD025D229C}" srcOrd="1" destOrd="0" parTransId="{30197846-A8CF-4A05-B7EB-203329CFAA9E}" sibTransId="{D36E2FBC-EEB1-4E32-9463-383C60B8DF0D}"/>
    <dgm:cxn modelId="{D423C417-C6FB-4E02-8D0B-E3261E378037}" type="presOf" srcId="{D36E2FBC-EEB1-4E32-9463-383C60B8DF0D}" destId="{E2E28366-5A69-45AC-A6D0-8157AD0A1B59}" srcOrd="0" destOrd="0" presId="urn:microsoft.com/office/officeart/2005/8/layout/hList7"/>
    <dgm:cxn modelId="{AE5AFB19-EEEB-47AB-B6C0-0ABF4F41EECE}" srcId="{E1BB79F6-D8D1-4B58-A24A-9A1839405376}" destId="{3DC5EF4E-E646-4765-BBD9-11CC9427AD90}" srcOrd="4" destOrd="0" parTransId="{D8AC1FD9-2FF0-4AB2-BEA6-141FA3633546}" sibTransId="{19B09C40-E8C7-4CDB-8DBC-F2865E5ED09D}"/>
    <dgm:cxn modelId="{DF21D91F-A7C7-45B1-8FEB-FFBCC49355F7}" type="presOf" srcId="{88970BBF-2581-4D80-BCCE-D83F640F22A0}" destId="{E6FBE2B7-9E35-4028-A19E-3EDC4A814156}" srcOrd="0" destOrd="0" presId="urn:microsoft.com/office/officeart/2005/8/layout/hList7"/>
    <dgm:cxn modelId="{2661CA21-68FE-49B5-A703-87030E667B99}" type="presOf" srcId="{BC0CA2DB-ACB7-463B-A523-72C8FD17EA8B}" destId="{CFBF7B56-D843-422B-BF3A-E7528F29C54E}" srcOrd="0" destOrd="0" presId="urn:microsoft.com/office/officeart/2005/8/layout/hList7"/>
    <dgm:cxn modelId="{5A09C428-5C2C-41F3-8CFE-D67AD99D4E0E}" type="presOf" srcId="{B317941E-A0F9-4439-BBEB-52DD025D229C}" destId="{2AF81D92-6C4E-4185-9BF3-416988C93C47}" srcOrd="1" destOrd="0" presId="urn:microsoft.com/office/officeart/2005/8/layout/hList7"/>
    <dgm:cxn modelId="{6F3BCF3A-445D-49EF-8359-4708F3B0C96B}" type="presOf" srcId="{88970BBF-2581-4D80-BCCE-D83F640F22A0}" destId="{FC6CF460-804D-4ADA-9AFE-541217EE7B65}" srcOrd="1" destOrd="0" presId="urn:microsoft.com/office/officeart/2005/8/layout/hList7"/>
    <dgm:cxn modelId="{DEB5E95C-1724-41E9-B4A3-B0C9C96F6285}" type="presOf" srcId="{3DC5EF4E-E646-4765-BBD9-11CC9427AD90}" destId="{D178CF56-72EE-4D00-863F-749328EC4EA8}" srcOrd="0" destOrd="0" presId="urn:microsoft.com/office/officeart/2005/8/layout/hList7"/>
    <dgm:cxn modelId="{3DF49262-8BC1-4A22-B5DD-E9A11342F25E}" type="presOf" srcId="{C7438219-5908-47C4-88A9-B957C76D1A65}" destId="{18BDA356-B3F1-400D-A33C-5D7826AC8866}" srcOrd="1" destOrd="0" presId="urn:microsoft.com/office/officeart/2005/8/layout/hList7"/>
    <dgm:cxn modelId="{BFAF4D66-4C37-450C-8BB3-F863E7D5BBDB}" type="presOf" srcId="{FAD40F98-BB54-4263-A1DC-CBF23FCD9B9A}" destId="{CC18BE70-371C-4F97-91C0-06B072863002}" srcOrd="0" destOrd="0" presId="urn:microsoft.com/office/officeart/2005/8/layout/hList7"/>
    <dgm:cxn modelId="{A2FEE467-384C-4C61-8505-A744E4F39B23}" srcId="{E1BB79F6-D8D1-4B58-A24A-9A1839405376}" destId="{BC0CA2DB-ACB7-463B-A523-72C8FD17EA8B}" srcOrd="0" destOrd="0" parTransId="{FBDFF0FE-0D00-4CE0-A530-209D6DE89F81}" sibTransId="{FAD40F98-BB54-4263-A1DC-CBF23FCD9B9A}"/>
    <dgm:cxn modelId="{4D634770-CBFB-4E4D-9D3A-FF60A2B1C82A}" type="presOf" srcId="{4D7A6024-FA7C-4C98-AE0A-ADE4B20BE9D6}" destId="{E733C2B5-6692-44B6-AC15-FEB5194BC497}" srcOrd="0" destOrd="0" presId="urn:microsoft.com/office/officeart/2005/8/layout/hList7"/>
    <dgm:cxn modelId="{BA6D117D-E7B5-4DAF-9957-B5A2CCBC0246}" type="presOf" srcId="{E1BB79F6-D8D1-4B58-A24A-9A1839405376}" destId="{C50D83DC-CF34-4E5B-83BB-3662B34E86EE}" srcOrd="0" destOrd="0" presId="urn:microsoft.com/office/officeart/2005/8/layout/hList7"/>
    <dgm:cxn modelId="{ED9BD47D-6FCC-484C-8E73-A33D086CA365}" type="presOf" srcId="{C7438219-5908-47C4-88A9-B957C76D1A65}" destId="{43755452-C9E3-48ED-8671-B9DBF9B984B4}" srcOrd="0" destOrd="0" presId="urn:microsoft.com/office/officeart/2005/8/layout/hList7"/>
    <dgm:cxn modelId="{B8B6839A-CF3C-4A3A-BE13-A1B61797FA6A}" srcId="{E1BB79F6-D8D1-4B58-A24A-9A1839405376}" destId="{88970BBF-2581-4D80-BCCE-D83F640F22A0}" srcOrd="3" destOrd="0" parTransId="{71BB5726-15C2-4F98-A62D-03B7C16D6B52}" sibTransId="{4D7A6024-FA7C-4C98-AE0A-ADE4B20BE9D6}"/>
    <dgm:cxn modelId="{08B83C9E-876F-4AC7-9F1A-E233694217F4}" type="presOf" srcId="{3DC5EF4E-E646-4765-BBD9-11CC9427AD90}" destId="{A071D33B-1CA7-4045-A5DA-7682B6F3FB78}" srcOrd="1" destOrd="0" presId="urn:microsoft.com/office/officeart/2005/8/layout/hList7"/>
    <dgm:cxn modelId="{59CC57B0-6A0B-4FCB-8BB7-4D01E0B00558}" type="presOf" srcId="{B317941E-A0F9-4439-BBEB-52DD025D229C}" destId="{63AF3C3B-B60D-4C55-B8FB-0CC8B64BF25B}" srcOrd="0" destOrd="0" presId="urn:microsoft.com/office/officeart/2005/8/layout/hList7"/>
    <dgm:cxn modelId="{A4E26BB8-DF79-46FF-A7B1-686FCBB495CC}" type="presOf" srcId="{1C83439A-6E61-43F7-9A5D-F8177CBA6505}" destId="{903F1DB3-E20D-4FC6-AAA7-A6DC7623D998}" srcOrd="0" destOrd="0" presId="urn:microsoft.com/office/officeart/2005/8/layout/hList7"/>
    <dgm:cxn modelId="{B497CBDB-2175-4DF0-B721-CFF9190AA42B}" type="presOf" srcId="{BC0CA2DB-ACB7-463B-A523-72C8FD17EA8B}" destId="{60F417B7-9AA2-45C9-82B4-AE4B3FD5EE96}" srcOrd="1" destOrd="0" presId="urn:microsoft.com/office/officeart/2005/8/layout/hList7"/>
    <dgm:cxn modelId="{4180AAF2-DD95-4743-9C42-FDA74DCA448D}" srcId="{E1BB79F6-D8D1-4B58-A24A-9A1839405376}" destId="{C7438219-5908-47C4-88A9-B957C76D1A65}" srcOrd="2" destOrd="0" parTransId="{F9FC96CA-A990-4EC1-8F84-1EC72647A18B}" sibTransId="{1C83439A-6E61-43F7-9A5D-F8177CBA6505}"/>
    <dgm:cxn modelId="{0E8D2555-B30D-4992-A6F3-7A64D975D27F}" type="presParOf" srcId="{C50D83DC-CF34-4E5B-83BB-3662B34E86EE}" destId="{3C69F7A4-3DF1-4945-86AB-F019556698C7}" srcOrd="0" destOrd="0" presId="urn:microsoft.com/office/officeart/2005/8/layout/hList7"/>
    <dgm:cxn modelId="{7C49283A-460F-4FF1-9C1D-11F6B7162834}" type="presParOf" srcId="{C50D83DC-CF34-4E5B-83BB-3662B34E86EE}" destId="{9596C2BA-9CEA-406A-AEF8-692DE5FF8EB6}" srcOrd="1" destOrd="0" presId="urn:microsoft.com/office/officeart/2005/8/layout/hList7"/>
    <dgm:cxn modelId="{06D4F6D5-9559-42DE-8A51-A0353D3C28EB}" type="presParOf" srcId="{9596C2BA-9CEA-406A-AEF8-692DE5FF8EB6}" destId="{25F0E939-588B-4A7E-B3D0-B8A629DE1252}" srcOrd="0" destOrd="0" presId="urn:microsoft.com/office/officeart/2005/8/layout/hList7"/>
    <dgm:cxn modelId="{EEEEDCA8-B1DB-4A51-8DD9-03B5129D55BA}" type="presParOf" srcId="{25F0E939-588B-4A7E-B3D0-B8A629DE1252}" destId="{CFBF7B56-D843-422B-BF3A-E7528F29C54E}" srcOrd="0" destOrd="0" presId="urn:microsoft.com/office/officeart/2005/8/layout/hList7"/>
    <dgm:cxn modelId="{78D055CB-2463-4715-9132-3D07B27C275E}" type="presParOf" srcId="{25F0E939-588B-4A7E-B3D0-B8A629DE1252}" destId="{60F417B7-9AA2-45C9-82B4-AE4B3FD5EE96}" srcOrd="1" destOrd="0" presId="urn:microsoft.com/office/officeart/2005/8/layout/hList7"/>
    <dgm:cxn modelId="{DA85233A-976F-46FB-B431-1EA87C5A99B5}" type="presParOf" srcId="{25F0E939-588B-4A7E-B3D0-B8A629DE1252}" destId="{76D13924-A7CA-4BA5-89F3-DCA5EC81F756}" srcOrd="2" destOrd="0" presId="urn:microsoft.com/office/officeart/2005/8/layout/hList7"/>
    <dgm:cxn modelId="{93DB5329-F900-4D8E-9346-37D876FB6BA8}" type="presParOf" srcId="{25F0E939-588B-4A7E-B3D0-B8A629DE1252}" destId="{555269CE-11BF-4800-9EBC-CA19817D4E23}" srcOrd="3" destOrd="0" presId="urn:microsoft.com/office/officeart/2005/8/layout/hList7"/>
    <dgm:cxn modelId="{66193706-9F95-44EA-B3FA-506291D02F2C}" type="presParOf" srcId="{9596C2BA-9CEA-406A-AEF8-692DE5FF8EB6}" destId="{CC18BE70-371C-4F97-91C0-06B072863002}" srcOrd="1" destOrd="0" presId="urn:microsoft.com/office/officeart/2005/8/layout/hList7"/>
    <dgm:cxn modelId="{4528AAD4-3B41-4D60-8051-1A9773DC3DE3}" type="presParOf" srcId="{9596C2BA-9CEA-406A-AEF8-692DE5FF8EB6}" destId="{4AAB2D55-5BFB-4C02-B124-F33E9EE36DE5}" srcOrd="2" destOrd="0" presId="urn:microsoft.com/office/officeart/2005/8/layout/hList7"/>
    <dgm:cxn modelId="{F1C5017E-6680-4310-944F-A090D4E4DE44}" type="presParOf" srcId="{4AAB2D55-5BFB-4C02-B124-F33E9EE36DE5}" destId="{63AF3C3B-B60D-4C55-B8FB-0CC8B64BF25B}" srcOrd="0" destOrd="0" presId="urn:microsoft.com/office/officeart/2005/8/layout/hList7"/>
    <dgm:cxn modelId="{EB1726FA-5383-4E75-BBF1-AA22CC8DCDAC}" type="presParOf" srcId="{4AAB2D55-5BFB-4C02-B124-F33E9EE36DE5}" destId="{2AF81D92-6C4E-4185-9BF3-416988C93C47}" srcOrd="1" destOrd="0" presId="urn:microsoft.com/office/officeart/2005/8/layout/hList7"/>
    <dgm:cxn modelId="{1596B957-3C33-4930-BF56-12CE9EDF5575}" type="presParOf" srcId="{4AAB2D55-5BFB-4C02-B124-F33E9EE36DE5}" destId="{03D64464-3DB2-4F1E-A511-1EA7FA8C808F}" srcOrd="2" destOrd="0" presId="urn:microsoft.com/office/officeart/2005/8/layout/hList7"/>
    <dgm:cxn modelId="{F21F6995-1A27-4D4C-870C-47D22D775FC8}" type="presParOf" srcId="{4AAB2D55-5BFB-4C02-B124-F33E9EE36DE5}" destId="{72644975-6E68-4862-B059-7B372D590BFF}" srcOrd="3" destOrd="0" presId="urn:microsoft.com/office/officeart/2005/8/layout/hList7"/>
    <dgm:cxn modelId="{EED8DB95-B634-4888-A5DD-D44570B12083}" type="presParOf" srcId="{9596C2BA-9CEA-406A-AEF8-692DE5FF8EB6}" destId="{E2E28366-5A69-45AC-A6D0-8157AD0A1B59}" srcOrd="3" destOrd="0" presId="urn:microsoft.com/office/officeart/2005/8/layout/hList7"/>
    <dgm:cxn modelId="{8FC9B1B2-55AC-438C-A1BB-7C42471DBA12}" type="presParOf" srcId="{9596C2BA-9CEA-406A-AEF8-692DE5FF8EB6}" destId="{204E1B9C-E8CE-4DA3-ADF3-7EBADB8FB769}" srcOrd="4" destOrd="0" presId="urn:microsoft.com/office/officeart/2005/8/layout/hList7"/>
    <dgm:cxn modelId="{1633D08B-E6A4-4EC8-88D2-5E9E29F33D8F}" type="presParOf" srcId="{204E1B9C-E8CE-4DA3-ADF3-7EBADB8FB769}" destId="{43755452-C9E3-48ED-8671-B9DBF9B984B4}" srcOrd="0" destOrd="0" presId="urn:microsoft.com/office/officeart/2005/8/layout/hList7"/>
    <dgm:cxn modelId="{8BC21232-545F-462B-A3B8-91A937017BB4}" type="presParOf" srcId="{204E1B9C-E8CE-4DA3-ADF3-7EBADB8FB769}" destId="{18BDA356-B3F1-400D-A33C-5D7826AC8866}" srcOrd="1" destOrd="0" presId="urn:microsoft.com/office/officeart/2005/8/layout/hList7"/>
    <dgm:cxn modelId="{53678E35-C6F6-426F-8901-2B32F838C6E5}" type="presParOf" srcId="{204E1B9C-E8CE-4DA3-ADF3-7EBADB8FB769}" destId="{4BCC8B3D-A24B-4FB4-BB9E-C50D5C483865}" srcOrd="2" destOrd="0" presId="urn:microsoft.com/office/officeart/2005/8/layout/hList7"/>
    <dgm:cxn modelId="{25EE3DE0-4C72-46AF-ADC0-4D46194F9848}" type="presParOf" srcId="{204E1B9C-E8CE-4DA3-ADF3-7EBADB8FB769}" destId="{FC3CFA24-8417-4693-AA9E-54F7BE6FFBB5}" srcOrd="3" destOrd="0" presId="urn:microsoft.com/office/officeart/2005/8/layout/hList7"/>
    <dgm:cxn modelId="{E49F7195-40EF-4459-B523-47D06E50F0E9}" type="presParOf" srcId="{9596C2BA-9CEA-406A-AEF8-692DE5FF8EB6}" destId="{903F1DB3-E20D-4FC6-AAA7-A6DC7623D998}" srcOrd="5" destOrd="0" presId="urn:microsoft.com/office/officeart/2005/8/layout/hList7"/>
    <dgm:cxn modelId="{577845D2-6B61-4219-8FF1-ED61A07FC71F}" type="presParOf" srcId="{9596C2BA-9CEA-406A-AEF8-692DE5FF8EB6}" destId="{C4FA23E3-FA7B-46D6-AD65-0BF73275FEBD}" srcOrd="6" destOrd="0" presId="urn:microsoft.com/office/officeart/2005/8/layout/hList7"/>
    <dgm:cxn modelId="{B74829E5-DDF1-4485-8E7F-E3DD0CD06D36}" type="presParOf" srcId="{C4FA23E3-FA7B-46D6-AD65-0BF73275FEBD}" destId="{E6FBE2B7-9E35-4028-A19E-3EDC4A814156}" srcOrd="0" destOrd="0" presId="urn:microsoft.com/office/officeart/2005/8/layout/hList7"/>
    <dgm:cxn modelId="{CE8DD808-DF7D-4DB5-92B6-7C8A5E460E00}" type="presParOf" srcId="{C4FA23E3-FA7B-46D6-AD65-0BF73275FEBD}" destId="{FC6CF460-804D-4ADA-9AFE-541217EE7B65}" srcOrd="1" destOrd="0" presId="urn:microsoft.com/office/officeart/2005/8/layout/hList7"/>
    <dgm:cxn modelId="{18AC88EA-4F01-4F44-A77F-76521D743FC3}" type="presParOf" srcId="{C4FA23E3-FA7B-46D6-AD65-0BF73275FEBD}" destId="{0CD2E41F-BE77-474E-83E9-DD6C389B2083}" srcOrd="2" destOrd="0" presId="urn:microsoft.com/office/officeart/2005/8/layout/hList7"/>
    <dgm:cxn modelId="{FF6A7461-71EB-4720-BE6F-0D8A83BDCEDD}" type="presParOf" srcId="{C4FA23E3-FA7B-46D6-AD65-0BF73275FEBD}" destId="{B76BA15F-C018-4DA3-B889-D2A82DA04F71}" srcOrd="3" destOrd="0" presId="urn:microsoft.com/office/officeart/2005/8/layout/hList7"/>
    <dgm:cxn modelId="{5D18DC40-3BA6-4103-BF3D-420AB71B1A06}" type="presParOf" srcId="{9596C2BA-9CEA-406A-AEF8-692DE5FF8EB6}" destId="{E733C2B5-6692-44B6-AC15-FEB5194BC497}" srcOrd="7" destOrd="0" presId="urn:microsoft.com/office/officeart/2005/8/layout/hList7"/>
    <dgm:cxn modelId="{46637C20-78AC-4610-992E-9EC8A0630DA8}" type="presParOf" srcId="{9596C2BA-9CEA-406A-AEF8-692DE5FF8EB6}" destId="{44C3A154-9DB9-4092-90F7-9EB1A65D7557}" srcOrd="8" destOrd="0" presId="urn:microsoft.com/office/officeart/2005/8/layout/hList7"/>
    <dgm:cxn modelId="{256EB743-0C4C-4CB3-B4DF-409236AC2688}" type="presParOf" srcId="{44C3A154-9DB9-4092-90F7-9EB1A65D7557}" destId="{D178CF56-72EE-4D00-863F-749328EC4EA8}" srcOrd="0" destOrd="0" presId="urn:microsoft.com/office/officeart/2005/8/layout/hList7"/>
    <dgm:cxn modelId="{E409CA27-4A58-4D17-A928-A39FACBBF022}" type="presParOf" srcId="{44C3A154-9DB9-4092-90F7-9EB1A65D7557}" destId="{A071D33B-1CA7-4045-A5DA-7682B6F3FB78}" srcOrd="1" destOrd="0" presId="urn:microsoft.com/office/officeart/2005/8/layout/hList7"/>
    <dgm:cxn modelId="{28BEF5A2-A30F-4A7C-8B1B-D577644DB0D7}" type="presParOf" srcId="{44C3A154-9DB9-4092-90F7-9EB1A65D7557}" destId="{D79CEF47-2FEE-4801-AF7C-8774E85C75E5}" srcOrd="2" destOrd="0" presId="urn:microsoft.com/office/officeart/2005/8/layout/hList7"/>
    <dgm:cxn modelId="{9702E34B-16FE-438E-A38C-51F5CB8AB5E0}" type="presParOf" srcId="{44C3A154-9DB9-4092-90F7-9EB1A65D7557}" destId="{01520DAA-B0F8-4439-B2C9-9B5965C4428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A2946B-89EE-4FE4-9B1E-D488AE27525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27A01AC6-7290-45ED-99D6-F0E34FACE10F}">
      <dgm:prSet custT="1"/>
      <dgm:spPr>
        <a:xfrm>
          <a:off x="544059" y="2142893"/>
          <a:ext cx="2973467" cy="2955340"/>
        </a:xfrm>
        <a:prstGeom prst="rect">
          <a:avLst/>
        </a:prstGeom>
        <a:noFill/>
        <a:ln w="12700" cap="flat" cmpd="sng" algn="ctr">
          <a:noFill/>
          <a:prstDash val="solid"/>
          <a:miter lim="800000"/>
        </a:ln>
        <a:effectLst/>
        <a:sp3d/>
      </dgm:spPr>
      <dgm:t>
        <a:bodyPr/>
        <a:lstStyle/>
        <a:p>
          <a:pPr>
            <a:buNone/>
          </a:pPr>
          <a:endParaRPr lang="en-US" sz="1600" dirty="0">
            <a:solidFill>
              <a:sysClr val="window" lastClr="FFFFFF"/>
            </a:solidFill>
            <a:latin typeface="Calibri" panose="020F0502020204030204"/>
            <a:ea typeface="+mn-ea"/>
            <a:cs typeface="+mn-cs"/>
          </a:endParaRPr>
        </a:p>
      </dgm:t>
    </dgm:pt>
    <dgm:pt modelId="{D8694829-0376-4D3A-B584-D269CA5A3E4D}" type="parTrans" cxnId="{4AEEDC16-31A7-4305-884D-0A1E65C75159}">
      <dgm:prSet/>
      <dgm:spPr/>
      <dgm:t>
        <a:bodyPr/>
        <a:lstStyle/>
        <a:p>
          <a:endParaRPr lang="en-US" sz="1600"/>
        </a:p>
      </dgm:t>
    </dgm:pt>
    <dgm:pt modelId="{ED4F8555-0E8E-40FE-82F7-BF6192C4105C}" type="sibTrans" cxnId="{4AEEDC16-31A7-4305-884D-0A1E65C75159}">
      <dgm:prSet/>
      <dgm:spPr>
        <a:xfrm>
          <a:off x="389593" y="369688"/>
          <a:ext cx="3861645" cy="4925568"/>
        </a:xfrm>
        <a:prstGeom prst="roundRect">
          <a:avLst/>
        </a:prstGeom>
        <a:blipFill rotWithShape="1">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gm:spPr>
      <dgm:t>
        <a:bodyPr/>
        <a:lstStyle/>
        <a:p>
          <a:endParaRPr lang="en-US" sz="1600"/>
        </a:p>
      </dgm:t>
    </dgm:pt>
    <dgm:pt modelId="{3BBA8EF9-8493-48B2-9642-8C9B09522029}">
      <dgm:prSet phldrT="[Text]" custT="1"/>
      <dgm:spPr>
        <a:xfrm>
          <a:off x="4916190" y="123410"/>
          <a:ext cx="3838215" cy="1329903"/>
        </a:xfrm>
        <a:prstGeom prst="rect">
          <a:avLst/>
        </a:prstGeom>
        <a:noFill/>
        <a:ln>
          <a:noFill/>
        </a:ln>
        <a:effectLst/>
      </dgm:spPr>
      <dgm:t>
        <a:bodyPr/>
        <a:lstStyle/>
        <a:p>
          <a:pPr>
            <a:buNone/>
          </a:pPr>
          <a:r>
            <a:rPr lang="en-US" sz="2400" dirty="0">
              <a:solidFill>
                <a:sysClr val="windowText" lastClr="000000">
                  <a:hueOff val="0"/>
                  <a:satOff val="0"/>
                  <a:lumOff val="0"/>
                  <a:alphaOff val="0"/>
                </a:sysClr>
              </a:solidFill>
              <a:latin typeface="Calibri (Body)"/>
              <a:ea typeface="+mn-ea"/>
              <a:cs typeface="+mn-cs"/>
            </a:rPr>
            <a:t>Income taxes on very few high-income earners fund the plan. Funding not guaranteed</a:t>
          </a:r>
        </a:p>
      </dgm:t>
    </dgm:pt>
    <dgm:pt modelId="{881075AD-3B1B-434A-B7DE-F5B868F14801}" type="parTrans" cxnId="{706408A4-C3E8-41FD-869D-1F2AC0E7C22F}">
      <dgm:prSet/>
      <dgm:spPr/>
      <dgm:t>
        <a:bodyPr/>
        <a:lstStyle/>
        <a:p>
          <a:endParaRPr lang="en-US" sz="1600"/>
        </a:p>
      </dgm:t>
    </dgm:pt>
    <dgm:pt modelId="{571FE564-5609-446B-9CBF-951EB5A6FFE4}" type="sibTrans" cxnId="{706408A4-C3E8-41FD-869D-1F2AC0E7C22F}">
      <dgm:prSet/>
      <dgm:spPr>
        <a:xfrm>
          <a:off x="5502656" y="677333"/>
          <a:ext cx="1219200" cy="1219200"/>
        </a:xfrm>
        <a:ln w="12700" cap="flat" cmpd="sng" algn="ctr">
          <a:solidFill>
            <a:sysClr val="window" lastClr="FFFFFF">
              <a:hueOff val="0"/>
              <a:satOff val="0"/>
              <a:lumOff val="0"/>
              <a:alphaOff val="0"/>
            </a:sysClr>
          </a:solidFill>
          <a:prstDash val="solid"/>
          <a:miter lim="800000"/>
        </a:ln>
        <a:effectLst/>
      </dgm:spPr>
      <dgm:t>
        <a:bodyPr/>
        <a:lstStyle/>
        <a:p>
          <a:endParaRPr lang="en-US" sz="1600"/>
        </a:p>
      </dgm:t>
    </dgm:pt>
    <dgm:pt modelId="{3B5D1EFF-F3F8-4850-BD11-CC3F533FF1FA}">
      <dgm:prSet phldrT="[Text]" custT="1"/>
      <dgm:spPr>
        <a:xfrm>
          <a:off x="4916190" y="1692696"/>
          <a:ext cx="3838215" cy="1329903"/>
        </a:xfrm>
        <a:prstGeom prst="rect">
          <a:avLst/>
        </a:prstGeom>
        <a:noFill/>
        <a:ln>
          <a:noFill/>
        </a:ln>
        <a:effectLst/>
      </dgm:spPr>
      <dgm:t>
        <a:bodyPr/>
        <a:lstStyle/>
        <a:p>
          <a:pPr>
            <a:buNone/>
          </a:pPr>
          <a:r>
            <a:rPr lang="en-US" sz="2400" dirty="0">
              <a:solidFill>
                <a:sysClr val="windowText" lastClr="000000">
                  <a:hueOff val="0"/>
                  <a:satOff val="0"/>
                  <a:lumOff val="0"/>
                  <a:alphaOff val="0"/>
                </a:sysClr>
              </a:solidFill>
              <a:latin typeface="Calibri (Body)"/>
              <a:ea typeface="+mn-ea"/>
              <a:cs typeface="+mn-cs"/>
            </a:rPr>
            <a:t>The plan is developed every 3 years &amp; annually with community input</a:t>
          </a:r>
        </a:p>
      </dgm:t>
    </dgm:pt>
    <dgm:pt modelId="{5042C65B-45F5-4CA9-B314-DD82988BB6C8}" type="parTrans" cxnId="{32F1E2FF-D587-4E2F-A86D-2B17A78F99D6}">
      <dgm:prSet/>
      <dgm:spPr/>
      <dgm:t>
        <a:bodyPr/>
        <a:lstStyle/>
        <a:p>
          <a:endParaRPr lang="en-US" sz="1600"/>
        </a:p>
      </dgm:t>
    </dgm:pt>
    <dgm:pt modelId="{221D72AA-D012-4754-9FC0-2E30E1E8960E}" type="sibTrans" cxnId="{32F1E2FF-D587-4E2F-A86D-2B17A78F99D6}">
      <dgm:prSet/>
      <dgm:spPr>
        <a:xfrm>
          <a:off x="4917439" y="2099733"/>
          <a:ext cx="1219200" cy="1219200"/>
        </a:xfrm>
        <a:ln w="12700" cap="flat" cmpd="sng" algn="ctr">
          <a:solidFill>
            <a:sysClr val="window" lastClr="FFFFFF">
              <a:hueOff val="0"/>
              <a:satOff val="0"/>
              <a:lumOff val="0"/>
              <a:alphaOff val="0"/>
            </a:sysClr>
          </a:solidFill>
          <a:prstDash val="solid"/>
          <a:miter lim="800000"/>
        </a:ln>
        <a:effectLst/>
      </dgm:spPr>
      <dgm:t>
        <a:bodyPr/>
        <a:lstStyle/>
        <a:p>
          <a:endParaRPr lang="en-US" sz="1600"/>
        </a:p>
      </dgm:t>
    </dgm:pt>
    <dgm:pt modelId="{9FB844C2-62CF-4B51-859F-972DA308A7BC}">
      <dgm:prSet phldrT="[Text]" custT="1"/>
      <dgm:spPr>
        <a:xfrm>
          <a:off x="4916190" y="3261982"/>
          <a:ext cx="3838215" cy="1329903"/>
        </a:xfrm>
        <a:prstGeom prst="rect">
          <a:avLst/>
        </a:prstGeom>
        <a:noFill/>
        <a:ln>
          <a:noFill/>
        </a:ln>
        <a:effectLst/>
      </dgm:spPr>
      <dgm:t>
        <a:bodyPr/>
        <a:lstStyle/>
        <a:p>
          <a:pPr>
            <a:buNone/>
          </a:pPr>
          <a:r>
            <a:rPr lang="en-US" sz="2400" dirty="0">
              <a:solidFill>
                <a:sysClr val="windowText" lastClr="000000">
                  <a:hueOff val="0"/>
                  <a:satOff val="0"/>
                  <a:lumOff val="0"/>
                  <a:alphaOff val="0"/>
                </a:sysClr>
              </a:solidFill>
              <a:latin typeface="Calibri (Body)"/>
              <a:ea typeface="+mn-ea"/>
              <a:cs typeface="+mn-cs"/>
            </a:rPr>
            <a:t>The plans is publicly available at acmhsa.org  or acbhcs.org </a:t>
          </a:r>
        </a:p>
      </dgm:t>
    </dgm:pt>
    <dgm:pt modelId="{BE02D3B0-DC29-426E-9AE3-6A3730BF9D38}" type="parTrans" cxnId="{CAD16067-EB50-49B9-8B3D-BA19ACFC20E6}">
      <dgm:prSet/>
      <dgm:spPr/>
      <dgm:t>
        <a:bodyPr/>
        <a:lstStyle/>
        <a:p>
          <a:endParaRPr lang="en-US" sz="1600"/>
        </a:p>
      </dgm:t>
    </dgm:pt>
    <dgm:pt modelId="{0DB40C5F-6DFD-4334-8AE1-237D68033DD2}" type="sibTrans" cxnId="{CAD16067-EB50-49B9-8B3D-BA19ACFC20E6}">
      <dgm:prSet/>
      <dgm:spPr>
        <a:xfrm>
          <a:off x="5502656" y="3522133"/>
          <a:ext cx="1219200" cy="1219200"/>
        </a:xfrm>
        <a:ln w="12700" cap="flat" cmpd="sng" algn="ctr">
          <a:solidFill>
            <a:sysClr val="window" lastClr="FFFFFF">
              <a:hueOff val="0"/>
              <a:satOff val="0"/>
              <a:lumOff val="0"/>
              <a:alphaOff val="0"/>
            </a:sysClr>
          </a:solidFill>
          <a:prstDash val="solid"/>
          <a:miter lim="800000"/>
        </a:ln>
        <a:effectLst/>
      </dgm:spPr>
      <dgm:t>
        <a:bodyPr/>
        <a:lstStyle/>
        <a:p>
          <a:endParaRPr lang="en-US" sz="1600"/>
        </a:p>
      </dgm:t>
    </dgm:pt>
    <dgm:pt modelId="{0BD6DC7A-D399-48AF-A763-397A1AC1B7C1}" type="pres">
      <dgm:prSet presAssocID="{60A2946B-89EE-4FE4-9B1E-D488AE275251}" presName="Name0" presStyleCnt="0">
        <dgm:presLayoutVars>
          <dgm:dir/>
        </dgm:presLayoutVars>
      </dgm:prSet>
      <dgm:spPr/>
    </dgm:pt>
    <dgm:pt modelId="{66D237DB-E8B7-42ED-9F7F-9A243270426B}" type="pres">
      <dgm:prSet presAssocID="{ED4F8555-0E8E-40FE-82F7-BF6192C4105C}" presName="picture_1" presStyleLbl="bgImgPlace1" presStyleIdx="0" presStyleCnt="1"/>
      <dgm:spPr/>
    </dgm:pt>
    <dgm:pt modelId="{9E5B3822-F4AE-434D-BCF4-EB9A8C6FC2A8}" type="pres">
      <dgm:prSet presAssocID="{27A01AC6-7290-45ED-99D6-F0E34FACE10F}" presName="text_1" presStyleLbl="node1" presStyleIdx="0" presStyleCnt="0">
        <dgm:presLayoutVars>
          <dgm:bulletEnabled val="1"/>
        </dgm:presLayoutVars>
      </dgm:prSet>
      <dgm:spPr/>
    </dgm:pt>
    <dgm:pt modelId="{BF559E0B-8A6C-407F-9D39-DC7D1460F85B}" type="pres">
      <dgm:prSet presAssocID="{60A2946B-89EE-4FE4-9B1E-D488AE275251}" presName="linV" presStyleCnt="0"/>
      <dgm:spPr/>
    </dgm:pt>
    <dgm:pt modelId="{5B354B19-F596-41CA-9EAA-31608EECFF61}" type="pres">
      <dgm:prSet presAssocID="{3BBA8EF9-8493-48B2-9642-8C9B09522029}" presName="pair" presStyleCnt="0"/>
      <dgm:spPr/>
    </dgm:pt>
    <dgm:pt modelId="{355E79B3-2494-432B-8127-AB89624DA0C6}" type="pres">
      <dgm:prSet presAssocID="{3BBA8EF9-8493-48B2-9642-8C9B09522029}" presName="spaceH" presStyleLbl="node1" presStyleIdx="0" presStyleCnt="0"/>
      <dgm:spPr/>
    </dgm:pt>
    <dgm:pt modelId="{E6176DD7-CFE6-4517-A26F-5FE5F4B78699}" type="pres">
      <dgm:prSet presAssocID="{3BBA8EF9-8493-48B2-9642-8C9B09522029}" presName="desPictures" presStyleLbl="alignImgPlace1" presStyleIdx="0" presStyleCnt="3"/>
      <dgm:spPr>
        <a:xfrm>
          <a:off x="3586287" y="123410"/>
          <a:ext cx="1329903" cy="1329903"/>
        </a:xfrm>
        <a:prstGeom prst="ellipse">
          <a:avLst/>
        </a:prstGeom>
        <a:blipFill rotWithShape="1">
          <a:blip xmlns:r="http://schemas.openxmlformats.org/officeDocument/2006/relationships" r:embed="rId2"/>
          <a:srcRect/>
          <a:stretch>
            <a:fillRect l="-14000" r="-14000"/>
          </a:stretch>
        </a:blipFill>
        <a:ln w="12700" cap="flat" cmpd="sng" algn="ctr">
          <a:solidFill>
            <a:sysClr val="window" lastClr="FFFFFF">
              <a:hueOff val="0"/>
              <a:satOff val="0"/>
              <a:lumOff val="0"/>
              <a:alphaOff val="0"/>
            </a:sysClr>
          </a:solidFill>
          <a:prstDash val="solid"/>
          <a:miter lim="800000"/>
        </a:ln>
        <a:effectLst/>
      </dgm:spPr>
    </dgm:pt>
    <dgm:pt modelId="{B1A31301-6ECE-498C-B4DF-45931CE5BC06}" type="pres">
      <dgm:prSet presAssocID="{3BBA8EF9-8493-48B2-9642-8C9B09522029}" presName="desTextWrapper" presStyleCnt="0"/>
      <dgm:spPr/>
    </dgm:pt>
    <dgm:pt modelId="{07679A6B-325D-4D0B-8C2F-B0E1F78A2098}" type="pres">
      <dgm:prSet presAssocID="{3BBA8EF9-8493-48B2-9642-8C9B09522029}" presName="desText" presStyleLbl="revTx" presStyleIdx="0" presStyleCnt="3">
        <dgm:presLayoutVars>
          <dgm:bulletEnabled val="1"/>
        </dgm:presLayoutVars>
      </dgm:prSet>
      <dgm:spPr/>
    </dgm:pt>
    <dgm:pt modelId="{0891FA26-1A8C-402C-9120-6DED1DB75794}" type="pres">
      <dgm:prSet presAssocID="{571FE564-5609-446B-9CBF-951EB5A6FFE4}" presName="spaceV" presStyleCnt="0"/>
      <dgm:spPr/>
    </dgm:pt>
    <dgm:pt modelId="{C1771020-F338-4837-BB25-F111E6B73E9B}" type="pres">
      <dgm:prSet presAssocID="{3B5D1EFF-F3F8-4850-BD11-CC3F533FF1FA}" presName="pair" presStyleCnt="0"/>
      <dgm:spPr/>
    </dgm:pt>
    <dgm:pt modelId="{F67063B3-C145-4288-B1F8-92C777FAFC17}" type="pres">
      <dgm:prSet presAssocID="{3B5D1EFF-F3F8-4850-BD11-CC3F533FF1FA}" presName="spaceH" presStyleLbl="node1" presStyleIdx="0" presStyleCnt="0"/>
      <dgm:spPr/>
    </dgm:pt>
    <dgm:pt modelId="{D9A12BE4-0279-4B4B-A702-CD2BD810E8C4}" type="pres">
      <dgm:prSet presAssocID="{3B5D1EFF-F3F8-4850-BD11-CC3F533FF1FA}" presName="desPictures" presStyleLbl="alignImgPlace1" presStyleIdx="1" presStyleCnt="3"/>
      <dgm:spPr>
        <a:xfrm>
          <a:off x="3586287" y="1692696"/>
          <a:ext cx="1329903" cy="1329903"/>
        </a:xfrm>
        <a:prstGeom prst="ellipse">
          <a:avLst/>
        </a:prstGeom>
        <a:blipFill rotWithShape="1">
          <a:blip xmlns:r="http://schemas.openxmlformats.org/officeDocument/2006/relationships" r:embed="rId3"/>
          <a:srcRect/>
          <a:stretch>
            <a:fillRect t="-15000" b="-15000"/>
          </a:stretch>
        </a:blipFill>
        <a:ln w="12700" cap="flat" cmpd="sng" algn="ctr">
          <a:solidFill>
            <a:sysClr val="window" lastClr="FFFFFF">
              <a:hueOff val="0"/>
              <a:satOff val="0"/>
              <a:lumOff val="0"/>
              <a:alphaOff val="0"/>
            </a:sysClr>
          </a:solidFill>
          <a:prstDash val="solid"/>
          <a:miter lim="800000"/>
        </a:ln>
        <a:effectLst/>
      </dgm:spPr>
    </dgm:pt>
    <dgm:pt modelId="{FAA25CA0-6EBB-4EDD-A3BE-E124139B78AF}" type="pres">
      <dgm:prSet presAssocID="{3B5D1EFF-F3F8-4850-BD11-CC3F533FF1FA}" presName="desTextWrapper" presStyleCnt="0"/>
      <dgm:spPr/>
    </dgm:pt>
    <dgm:pt modelId="{A1322452-A8BF-4C6B-BBDB-2DA0C8D70391}" type="pres">
      <dgm:prSet presAssocID="{3B5D1EFF-F3F8-4850-BD11-CC3F533FF1FA}" presName="desText" presStyleLbl="revTx" presStyleIdx="1" presStyleCnt="3">
        <dgm:presLayoutVars>
          <dgm:bulletEnabled val="1"/>
        </dgm:presLayoutVars>
      </dgm:prSet>
      <dgm:spPr/>
    </dgm:pt>
    <dgm:pt modelId="{95E04CED-E31B-4B24-8475-57166D8E7BA7}" type="pres">
      <dgm:prSet presAssocID="{221D72AA-D012-4754-9FC0-2E30E1E8960E}" presName="spaceV" presStyleCnt="0"/>
      <dgm:spPr/>
    </dgm:pt>
    <dgm:pt modelId="{621BC801-5425-4607-AF41-E15DD7AA8885}" type="pres">
      <dgm:prSet presAssocID="{9FB844C2-62CF-4B51-859F-972DA308A7BC}" presName="pair" presStyleCnt="0"/>
      <dgm:spPr/>
    </dgm:pt>
    <dgm:pt modelId="{E92FCB74-8FB6-43A0-B4A7-28286538EA98}" type="pres">
      <dgm:prSet presAssocID="{9FB844C2-62CF-4B51-859F-972DA308A7BC}" presName="spaceH" presStyleLbl="node1" presStyleIdx="0" presStyleCnt="0"/>
      <dgm:spPr/>
    </dgm:pt>
    <dgm:pt modelId="{7075BC7E-35B5-4D05-BA6D-6FCEA67F3975}" type="pres">
      <dgm:prSet presAssocID="{9FB844C2-62CF-4B51-859F-972DA308A7BC}" presName="desPictures" presStyleLbl="alignImgPlace1" presStyleIdx="2" presStyleCnt="3"/>
      <dgm:spPr>
        <a:xfrm>
          <a:off x="3586287" y="3261982"/>
          <a:ext cx="1329903" cy="1329903"/>
        </a:xfrm>
        <a:prstGeom prst="ellipse">
          <a:avLst/>
        </a:prstGeom>
        <a:blipFill rotWithShape="1">
          <a:blip xmlns:r="http://schemas.openxmlformats.org/officeDocument/2006/relationships" r:embed="rId4">
            <a:duotone>
              <a:schemeClr val="accent1">
                <a:shade val="45000"/>
                <a:satMod val="135000"/>
              </a:schemeClr>
              <a:prstClr val="white"/>
            </a:duotone>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C1914D8C-A69C-4D7A-AE6F-60F9BDA17D32}" type="pres">
      <dgm:prSet presAssocID="{9FB844C2-62CF-4B51-859F-972DA308A7BC}" presName="desTextWrapper" presStyleCnt="0"/>
      <dgm:spPr/>
    </dgm:pt>
    <dgm:pt modelId="{9DC88B66-DA54-4A95-A547-D562160255EA}" type="pres">
      <dgm:prSet presAssocID="{9FB844C2-62CF-4B51-859F-972DA308A7BC}" presName="desText" presStyleLbl="revTx" presStyleIdx="2" presStyleCnt="3">
        <dgm:presLayoutVars>
          <dgm:bulletEnabled val="1"/>
        </dgm:presLayoutVars>
      </dgm:prSet>
      <dgm:spPr/>
    </dgm:pt>
    <dgm:pt modelId="{31B1C3DE-8D59-4E14-B95E-BC9B9511EB16}" type="pres">
      <dgm:prSet presAssocID="{60A2946B-89EE-4FE4-9B1E-D488AE275251}" presName="maxNode" presStyleCnt="0"/>
      <dgm:spPr/>
    </dgm:pt>
    <dgm:pt modelId="{24ED0C1F-90DF-4EE6-B8D5-A61E4E4235E3}" type="pres">
      <dgm:prSet presAssocID="{60A2946B-89EE-4FE4-9B1E-D488AE275251}" presName="Name33" presStyleCnt="0"/>
      <dgm:spPr/>
    </dgm:pt>
  </dgm:ptLst>
  <dgm:cxnLst>
    <dgm:cxn modelId="{4AEEDC16-31A7-4305-884D-0A1E65C75159}" srcId="{60A2946B-89EE-4FE4-9B1E-D488AE275251}" destId="{27A01AC6-7290-45ED-99D6-F0E34FACE10F}" srcOrd="0" destOrd="0" parTransId="{D8694829-0376-4D3A-B584-D269CA5A3E4D}" sibTransId="{ED4F8555-0E8E-40FE-82F7-BF6192C4105C}"/>
    <dgm:cxn modelId="{815FAE19-D515-4718-93B1-E7FBDAC8839C}" type="presOf" srcId="{ED4F8555-0E8E-40FE-82F7-BF6192C4105C}" destId="{66D237DB-E8B7-42ED-9F7F-9A243270426B}" srcOrd="0" destOrd="0" presId="urn:microsoft.com/office/officeart/2008/layout/AccentedPicture"/>
    <dgm:cxn modelId="{BEE7C33F-0D81-493A-9E93-FDC7CC8DA83A}" type="presOf" srcId="{3B5D1EFF-F3F8-4850-BD11-CC3F533FF1FA}" destId="{A1322452-A8BF-4C6B-BBDB-2DA0C8D70391}" srcOrd="0" destOrd="0" presId="urn:microsoft.com/office/officeart/2008/layout/AccentedPicture"/>
    <dgm:cxn modelId="{CAD16067-EB50-49B9-8B3D-BA19ACFC20E6}" srcId="{60A2946B-89EE-4FE4-9B1E-D488AE275251}" destId="{9FB844C2-62CF-4B51-859F-972DA308A7BC}" srcOrd="3" destOrd="0" parTransId="{BE02D3B0-DC29-426E-9AE3-6A3730BF9D38}" sibTransId="{0DB40C5F-6DFD-4334-8AE1-237D68033DD2}"/>
    <dgm:cxn modelId="{8847DA79-4BC1-4161-BF78-7A835E4633E7}" type="presOf" srcId="{9FB844C2-62CF-4B51-859F-972DA308A7BC}" destId="{9DC88B66-DA54-4A95-A547-D562160255EA}" srcOrd="0" destOrd="0" presId="urn:microsoft.com/office/officeart/2008/layout/AccentedPicture"/>
    <dgm:cxn modelId="{4C6D4182-2A52-42A1-A7F4-E556A41B04E7}" type="presOf" srcId="{3BBA8EF9-8493-48B2-9642-8C9B09522029}" destId="{07679A6B-325D-4D0B-8C2F-B0E1F78A2098}" srcOrd="0" destOrd="0" presId="urn:microsoft.com/office/officeart/2008/layout/AccentedPicture"/>
    <dgm:cxn modelId="{706408A4-C3E8-41FD-869D-1F2AC0E7C22F}" srcId="{60A2946B-89EE-4FE4-9B1E-D488AE275251}" destId="{3BBA8EF9-8493-48B2-9642-8C9B09522029}" srcOrd="1" destOrd="0" parTransId="{881075AD-3B1B-434A-B7DE-F5B868F14801}" sibTransId="{571FE564-5609-446B-9CBF-951EB5A6FFE4}"/>
    <dgm:cxn modelId="{7FCFEBBF-61B3-4FBF-AB70-1AEBA42FD6E1}" type="presOf" srcId="{27A01AC6-7290-45ED-99D6-F0E34FACE10F}" destId="{9E5B3822-F4AE-434D-BCF4-EB9A8C6FC2A8}" srcOrd="0" destOrd="0" presId="urn:microsoft.com/office/officeart/2008/layout/AccentedPicture"/>
    <dgm:cxn modelId="{C850ECDB-6E51-49F8-A5C5-902B4FC50A42}" type="presOf" srcId="{60A2946B-89EE-4FE4-9B1E-D488AE275251}" destId="{0BD6DC7A-D399-48AF-A763-397A1AC1B7C1}" srcOrd="0" destOrd="0" presId="urn:microsoft.com/office/officeart/2008/layout/AccentedPicture"/>
    <dgm:cxn modelId="{32F1E2FF-D587-4E2F-A86D-2B17A78F99D6}" srcId="{60A2946B-89EE-4FE4-9B1E-D488AE275251}" destId="{3B5D1EFF-F3F8-4850-BD11-CC3F533FF1FA}" srcOrd="2" destOrd="0" parTransId="{5042C65B-45F5-4CA9-B314-DD82988BB6C8}" sibTransId="{221D72AA-D012-4754-9FC0-2E30E1E8960E}"/>
    <dgm:cxn modelId="{0DF7FBCA-E702-4943-ACA3-99CA9F461FC2}" type="presParOf" srcId="{0BD6DC7A-D399-48AF-A763-397A1AC1B7C1}" destId="{66D237DB-E8B7-42ED-9F7F-9A243270426B}" srcOrd="0" destOrd="0" presId="urn:microsoft.com/office/officeart/2008/layout/AccentedPicture"/>
    <dgm:cxn modelId="{2DE58649-349E-4C34-BB1E-60F1036A0ACE}" type="presParOf" srcId="{0BD6DC7A-D399-48AF-A763-397A1AC1B7C1}" destId="{9E5B3822-F4AE-434D-BCF4-EB9A8C6FC2A8}" srcOrd="1" destOrd="0" presId="urn:microsoft.com/office/officeart/2008/layout/AccentedPicture"/>
    <dgm:cxn modelId="{759A0B99-4274-4BC4-B0E0-5E51927D4219}" type="presParOf" srcId="{0BD6DC7A-D399-48AF-A763-397A1AC1B7C1}" destId="{BF559E0B-8A6C-407F-9D39-DC7D1460F85B}" srcOrd="2" destOrd="0" presId="urn:microsoft.com/office/officeart/2008/layout/AccentedPicture"/>
    <dgm:cxn modelId="{6D747B66-35F0-4450-BEC9-F068141495B9}" type="presParOf" srcId="{BF559E0B-8A6C-407F-9D39-DC7D1460F85B}" destId="{5B354B19-F596-41CA-9EAA-31608EECFF61}" srcOrd="0" destOrd="0" presId="urn:microsoft.com/office/officeart/2008/layout/AccentedPicture"/>
    <dgm:cxn modelId="{67844356-E75F-45FD-9BD0-F3D5F941D61A}" type="presParOf" srcId="{5B354B19-F596-41CA-9EAA-31608EECFF61}" destId="{355E79B3-2494-432B-8127-AB89624DA0C6}" srcOrd="0" destOrd="0" presId="urn:microsoft.com/office/officeart/2008/layout/AccentedPicture"/>
    <dgm:cxn modelId="{EDDD641D-EAFF-40AC-9410-EF443AF02196}" type="presParOf" srcId="{5B354B19-F596-41CA-9EAA-31608EECFF61}" destId="{E6176DD7-CFE6-4517-A26F-5FE5F4B78699}" srcOrd="1" destOrd="0" presId="urn:microsoft.com/office/officeart/2008/layout/AccentedPicture"/>
    <dgm:cxn modelId="{782223E9-D832-426C-BF15-67F71155B1EF}" type="presParOf" srcId="{5B354B19-F596-41CA-9EAA-31608EECFF61}" destId="{B1A31301-6ECE-498C-B4DF-45931CE5BC06}" srcOrd="2" destOrd="0" presId="urn:microsoft.com/office/officeart/2008/layout/AccentedPicture"/>
    <dgm:cxn modelId="{C0D13C52-C1C4-4888-A4A7-B2A102B7DFB5}" type="presParOf" srcId="{B1A31301-6ECE-498C-B4DF-45931CE5BC06}" destId="{07679A6B-325D-4D0B-8C2F-B0E1F78A2098}" srcOrd="0" destOrd="0" presId="urn:microsoft.com/office/officeart/2008/layout/AccentedPicture"/>
    <dgm:cxn modelId="{DF657C84-8B06-4D4E-8B6A-951754649A43}" type="presParOf" srcId="{BF559E0B-8A6C-407F-9D39-DC7D1460F85B}" destId="{0891FA26-1A8C-402C-9120-6DED1DB75794}" srcOrd="1" destOrd="0" presId="urn:microsoft.com/office/officeart/2008/layout/AccentedPicture"/>
    <dgm:cxn modelId="{20C8598A-0761-411B-8D24-9F543E554FA0}" type="presParOf" srcId="{BF559E0B-8A6C-407F-9D39-DC7D1460F85B}" destId="{C1771020-F338-4837-BB25-F111E6B73E9B}" srcOrd="2" destOrd="0" presId="urn:microsoft.com/office/officeart/2008/layout/AccentedPicture"/>
    <dgm:cxn modelId="{6D68C27A-B979-4838-9ED1-65565A528CAA}" type="presParOf" srcId="{C1771020-F338-4837-BB25-F111E6B73E9B}" destId="{F67063B3-C145-4288-B1F8-92C777FAFC17}" srcOrd="0" destOrd="0" presId="urn:microsoft.com/office/officeart/2008/layout/AccentedPicture"/>
    <dgm:cxn modelId="{CE7B33B5-70F2-4F8D-9815-330633ABB694}" type="presParOf" srcId="{C1771020-F338-4837-BB25-F111E6B73E9B}" destId="{D9A12BE4-0279-4B4B-A702-CD2BD810E8C4}" srcOrd="1" destOrd="0" presId="urn:microsoft.com/office/officeart/2008/layout/AccentedPicture"/>
    <dgm:cxn modelId="{405F6AE0-06C0-42DC-9336-3F96E6E57C90}" type="presParOf" srcId="{C1771020-F338-4837-BB25-F111E6B73E9B}" destId="{FAA25CA0-6EBB-4EDD-A3BE-E124139B78AF}" srcOrd="2" destOrd="0" presId="urn:microsoft.com/office/officeart/2008/layout/AccentedPicture"/>
    <dgm:cxn modelId="{17398FFE-B8CC-4CB2-8C2C-6933CB81F693}" type="presParOf" srcId="{FAA25CA0-6EBB-4EDD-A3BE-E124139B78AF}" destId="{A1322452-A8BF-4C6B-BBDB-2DA0C8D70391}" srcOrd="0" destOrd="0" presId="urn:microsoft.com/office/officeart/2008/layout/AccentedPicture"/>
    <dgm:cxn modelId="{BD75541C-F526-4FB3-BDCD-828B89F660E3}" type="presParOf" srcId="{BF559E0B-8A6C-407F-9D39-DC7D1460F85B}" destId="{95E04CED-E31B-4B24-8475-57166D8E7BA7}" srcOrd="3" destOrd="0" presId="urn:microsoft.com/office/officeart/2008/layout/AccentedPicture"/>
    <dgm:cxn modelId="{E204641C-F116-43D0-8243-324B6B6244A0}" type="presParOf" srcId="{BF559E0B-8A6C-407F-9D39-DC7D1460F85B}" destId="{621BC801-5425-4607-AF41-E15DD7AA8885}" srcOrd="4" destOrd="0" presId="urn:microsoft.com/office/officeart/2008/layout/AccentedPicture"/>
    <dgm:cxn modelId="{03ACC44C-3AE4-4C42-8D3E-198AFD9C445C}" type="presParOf" srcId="{621BC801-5425-4607-AF41-E15DD7AA8885}" destId="{E92FCB74-8FB6-43A0-B4A7-28286538EA98}" srcOrd="0" destOrd="0" presId="urn:microsoft.com/office/officeart/2008/layout/AccentedPicture"/>
    <dgm:cxn modelId="{3395F5E2-EE6F-4A4A-8AE4-A7BCB1F41865}" type="presParOf" srcId="{621BC801-5425-4607-AF41-E15DD7AA8885}" destId="{7075BC7E-35B5-4D05-BA6D-6FCEA67F3975}" srcOrd="1" destOrd="0" presId="urn:microsoft.com/office/officeart/2008/layout/AccentedPicture"/>
    <dgm:cxn modelId="{81F6FF6D-CBBE-4359-8C47-938C8963AB7D}" type="presParOf" srcId="{621BC801-5425-4607-AF41-E15DD7AA8885}" destId="{C1914D8C-A69C-4D7A-AE6F-60F9BDA17D32}" srcOrd="2" destOrd="0" presId="urn:microsoft.com/office/officeart/2008/layout/AccentedPicture"/>
    <dgm:cxn modelId="{22C36C99-57C7-44C4-95AB-63631334CA40}" type="presParOf" srcId="{C1914D8C-A69C-4D7A-AE6F-60F9BDA17D32}" destId="{9DC88B66-DA54-4A95-A547-D562160255EA}" srcOrd="0" destOrd="0" presId="urn:microsoft.com/office/officeart/2008/layout/AccentedPicture"/>
    <dgm:cxn modelId="{D40C19AB-0763-43B7-BC42-06405B8B7DF5}" type="presParOf" srcId="{0BD6DC7A-D399-48AF-A763-397A1AC1B7C1}" destId="{31B1C3DE-8D59-4E14-B95E-BC9B9511EB16}" srcOrd="3" destOrd="0" presId="urn:microsoft.com/office/officeart/2008/layout/AccentedPicture"/>
    <dgm:cxn modelId="{B0C84683-F5F4-4FCE-81A0-FE1FAAA494A0}" type="presParOf" srcId="{31B1C3DE-8D59-4E14-B95E-BC9B9511EB16}" destId="{24ED0C1F-90DF-4EE6-B8D5-A61E4E4235E3}"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6AC20E-8546-4941-94C6-CE215CE6FFAC}" type="doc">
      <dgm:prSet loTypeId="urn:microsoft.com/office/officeart/2005/8/layout/orgChart1" loCatId="hierarchy" qsTypeId="urn:microsoft.com/office/officeart/2005/8/quickstyle/simple5" qsCatId="simple" csTypeId="urn:microsoft.com/office/officeart/2005/8/colors/colorful2" csCatId="colorful" phldr="1"/>
      <dgm:spPr/>
      <dgm:t>
        <a:bodyPr/>
        <a:lstStyle/>
        <a:p>
          <a:endParaRPr lang="en-US"/>
        </a:p>
      </dgm:t>
    </dgm:pt>
    <dgm:pt modelId="{C4E4236D-24E1-4986-AA7C-84CAE7193260}">
      <dgm:prSet phldrT="[Text]" custT="1"/>
      <dgm:spPr>
        <a:solidFill>
          <a:srgbClr val="00B0F0"/>
        </a:solidFill>
      </dgm:spPr>
      <dgm:t>
        <a:bodyPr/>
        <a:lstStyle/>
        <a:p>
          <a:r>
            <a:rPr lang="en-US" sz="1600" b="1" dirty="0"/>
            <a:t>MHSA Division Director</a:t>
          </a:r>
        </a:p>
      </dgm:t>
    </dgm:pt>
    <dgm:pt modelId="{687F4F99-4162-4820-9736-D184911BC217}" type="parTrans" cxnId="{08110A81-C95F-4CFE-AAD5-4125F527F10E}">
      <dgm:prSet/>
      <dgm:spPr/>
      <dgm:t>
        <a:bodyPr/>
        <a:lstStyle/>
        <a:p>
          <a:endParaRPr lang="en-US"/>
        </a:p>
      </dgm:t>
    </dgm:pt>
    <dgm:pt modelId="{6B19FD58-3BA9-4AA2-9257-FEA709C328F5}" type="sibTrans" cxnId="{08110A81-C95F-4CFE-AAD5-4125F527F10E}">
      <dgm:prSet/>
      <dgm:spPr/>
      <dgm:t>
        <a:bodyPr/>
        <a:lstStyle/>
        <a:p>
          <a:endParaRPr lang="en-US"/>
        </a:p>
      </dgm:t>
    </dgm:pt>
    <dgm:pt modelId="{E41E99F7-3AAC-496E-8479-91B8C220F0ED}">
      <dgm:prSet phldrT="[Text]" custT="1"/>
      <dgm:spPr>
        <a:solidFill>
          <a:schemeClr val="accent2">
            <a:lumMod val="60000"/>
            <a:lumOff val="40000"/>
          </a:schemeClr>
        </a:solidFill>
      </dgm:spPr>
      <dgm:t>
        <a:bodyPr/>
        <a:lstStyle/>
        <a:p>
          <a:r>
            <a:rPr lang="en-US" sz="1600" b="1" dirty="0"/>
            <a:t>PEI Coordinator </a:t>
          </a:r>
        </a:p>
      </dgm:t>
    </dgm:pt>
    <dgm:pt modelId="{C760FCAB-08A5-4612-A8B5-2392CCBCAA57}" type="parTrans" cxnId="{28389189-8002-4D35-9E03-6793D453446F}">
      <dgm:prSet/>
      <dgm:spPr/>
      <dgm:t>
        <a:bodyPr/>
        <a:lstStyle/>
        <a:p>
          <a:endParaRPr lang="en-US"/>
        </a:p>
      </dgm:t>
    </dgm:pt>
    <dgm:pt modelId="{D40C1B30-EB9D-4991-BE21-2BC577EA9888}" type="sibTrans" cxnId="{28389189-8002-4D35-9E03-6793D453446F}">
      <dgm:prSet/>
      <dgm:spPr/>
      <dgm:t>
        <a:bodyPr/>
        <a:lstStyle/>
        <a:p>
          <a:endParaRPr lang="en-US"/>
        </a:p>
      </dgm:t>
    </dgm:pt>
    <dgm:pt modelId="{AC255323-75EE-4F18-B1EE-0387BBF160F6}">
      <dgm:prSet phldrT="[Text]" custT="1"/>
      <dgm:spPr>
        <a:solidFill>
          <a:schemeClr val="accent2">
            <a:lumMod val="75000"/>
          </a:schemeClr>
        </a:solidFill>
      </dgm:spPr>
      <dgm:t>
        <a:bodyPr/>
        <a:lstStyle/>
        <a:p>
          <a:r>
            <a:rPr lang="en-US" sz="1600" b="1" dirty="0"/>
            <a:t>MHSA Senior Planner</a:t>
          </a:r>
        </a:p>
      </dgm:t>
    </dgm:pt>
    <dgm:pt modelId="{00A17514-EF3F-4F85-BAC7-3AB7B4C9FBE2}" type="parTrans" cxnId="{022CD4BB-1A2A-452A-A567-9A596871E032}">
      <dgm:prSet/>
      <dgm:spPr/>
      <dgm:t>
        <a:bodyPr/>
        <a:lstStyle/>
        <a:p>
          <a:endParaRPr lang="en-US"/>
        </a:p>
      </dgm:t>
    </dgm:pt>
    <dgm:pt modelId="{84060052-E9BE-49DA-8843-3B177ADD334E}" type="sibTrans" cxnId="{022CD4BB-1A2A-452A-A567-9A596871E032}">
      <dgm:prSet/>
      <dgm:spPr/>
      <dgm:t>
        <a:bodyPr/>
        <a:lstStyle/>
        <a:p>
          <a:endParaRPr lang="en-US"/>
        </a:p>
      </dgm:t>
    </dgm:pt>
    <dgm:pt modelId="{B959594B-32D9-4971-BE9B-8C981210EDE9}">
      <dgm:prSet phldrT="[Text]" custT="1"/>
      <dgm:spPr>
        <a:solidFill>
          <a:schemeClr val="accent4">
            <a:lumMod val="75000"/>
          </a:schemeClr>
        </a:solidFill>
      </dgm:spPr>
      <dgm:t>
        <a:bodyPr/>
        <a:lstStyle/>
        <a:p>
          <a:r>
            <a:rPr lang="en-US" sz="1600" b="1" dirty="0"/>
            <a:t>INN Coordinator</a:t>
          </a:r>
        </a:p>
      </dgm:t>
    </dgm:pt>
    <dgm:pt modelId="{40DFF210-3EE3-451D-8CCD-B924D1A51B15}" type="parTrans" cxnId="{81AA3BDB-6FBF-458E-AB7E-1050F750D544}">
      <dgm:prSet/>
      <dgm:spPr/>
      <dgm:t>
        <a:bodyPr/>
        <a:lstStyle/>
        <a:p>
          <a:endParaRPr lang="en-US"/>
        </a:p>
      </dgm:t>
    </dgm:pt>
    <dgm:pt modelId="{8144A904-8740-4167-B18E-0431C11464D4}" type="sibTrans" cxnId="{81AA3BDB-6FBF-458E-AB7E-1050F750D544}">
      <dgm:prSet/>
      <dgm:spPr/>
      <dgm:t>
        <a:bodyPr/>
        <a:lstStyle/>
        <a:p>
          <a:endParaRPr lang="en-US"/>
        </a:p>
      </dgm:t>
    </dgm:pt>
    <dgm:pt modelId="{DCD72FA0-0201-49CF-9FC4-C09D55E7D282}">
      <dgm:prSet custT="1"/>
      <dgm:spPr>
        <a:solidFill>
          <a:srgbClr val="33AB7E"/>
        </a:solidFill>
      </dgm:spPr>
      <dgm:t>
        <a:bodyPr/>
        <a:lstStyle/>
        <a:p>
          <a:r>
            <a:rPr lang="en-US" sz="1600" b="1" dirty="0"/>
            <a:t>Prevention  Specialist</a:t>
          </a:r>
        </a:p>
      </dgm:t>
    </dgm:pt>
    <dgm:pt modelId="{5F565B4A-FB0D-4FE5-8ABE-7345214B6888}" type="parTrans" cxnId="{A1ECBE9A-5DF8-4AB3-953F-7B30B91F5BF8}">
      <dgm:prSet/>
      <dgm:spPr/>
      <dgm:t>
        <a:bodyPr/>
        <a:lstStyle/>
        <a:p>
          <a:endParaRPr lang="en-US"/>
        </a:p>
      </dgm:t>
    </dgm:pt>
    <dgm:pt modelId="{2F86DE82-8832-4C56-908C-376AD67E7037}" type="sibTrans" cxnId="{A1ECBE9A-5DF8-4AB3-953F-7B30B91F5BF8}">
      <dgm:prSet/>
      <dgm:spPr/>
      <dgm:t>
        <a:bodyPr/>
        <a:lstStyle/>
        <a:p>
          <a:endParaRPr lang="en-US"/>
        </a:p>
      </dgm:t>
    </dgm:pt>
    <dgm:pt modelId="{C5B6AAA0-095E-4D07-B8DD-C824134A37C3}" type="asst">
      <dgm:prSet custT="1"/>
      <dgm:spPr>
        <a:gradFill flip="none" rotWithShape="1">
          <a:gsLst>
            <a:gs pos="47000">
              <a:srgbClr val="00B0F0"/>
            </a:gs>
            <a:gs pos="68000">
              <a:schemeClr val="accent1"/>
            </a:gs>
            <a:gs pos="100000">
              <a:srgbClr val="FFC000"/>
            </a:gs>
          </a:gsLst>
          <a:lin ang="5400000" scaled="1"/>
          <a:tileRect/>
        </a:gradFill>
      </dgm:spPr>
      <dgm:t>
        <a:bodyPr/>
        <a:lstStyle/>
        <a:p>
          <a:r>
            <a:rPr lang="en-US" sz="1600" b="1" dirty="0"/>
            <a:t>Administrative Support </a:t>
          </a:r>
        </a:p>
      </dgm:t>
    </dgm:pt>
    <dgm:pt modelId="{76CE7959-9C46-482E-86E8-2C985F2FDC47}" type="parTrans" cxnId="{BD4F43F6-464D-454D-B583-264D0C91D20F}">
      <dgm:prSet/>
      <dgm:spPr/>
      <dgm:t>
        <a:bodyPr/>
        <a:lstStyle/>
        <a:p>
          <a:endParaRPr lang="en-US"/>
        </a:p>
      </dgm:t>
    </dgm:pt>
    <dgm:pt modelId="{91E2BDFF-04C6-44D2-B50E-D36477BA0F06}" type="sibTrans" cxnId="{BD4F43F6-464D-454D-B583-264D0C91D20F}">
      <dgm:prSet/>
      <dgm:spPr/>
      <dgm:t>
        <a:bodyPr/>
        <a:lstStyle/>
        <a:p>
          <a:endParaRPr lang="en-US"/>
        </a:p>
      </dgm:t>
    </dgm:pt>
    <dgm:pt modelId="{C5A867CA-EB6A-4682-9208-B67CE3D369B8}">
      <dgm:prSet custT="1"/>
      <dgm:spPr>
        <a:solidFill>
          <a:schemeClr val="bg2">
            <a:lumMod val="50000"/>
          </a:schemeClr>
        </a:solidFill>
      </dgm:spPr>
      <dgm:t>
        <a:bodyPr/>
        <a:lstStyle/>
        <a:p>
          <a:r>
            <a:rPr lang="en-US" sz="1600" b="1" dirty="0"/>
            <a:t>Management Analyst</a:t>
          </a:r>
        </a:p>
      </dgm:t>
    </dgm:pt>
    <dgm:pt modelId="{DB8AB350-C5C6-464E-AD74-439D8153D083}" type="parTrans" cxnId="{9C866573-E75C-4811-AC7F-C0E93247278A}">
      <dgm:prSet/>
      <dgm:spPr/>
      <dgm:t>
        <a:bodyPr/>
        <a:lstStyle/>
        <a:p>
          <a:endParaRPr lang="en-US"/>
        </a:p>
      </dgm:t>
    </dgm:pt>
    <dgm:pt modelId="{13EEF90A-A60A-4DFE-A0A5-F2512B325798}" type="sibTrans" cxnId="{9C866573-E75C-4811-AC7F-C0E93247278A}">
      <dgm:prSet/>
      <dgm:spPr/>
      <dgm:t>
        <a:bodyPr/>
        <a:lstStyle/>
        <a:p>
          <a:endParaRPr lang="en-US"/>
        </a:p>
      </dgm:t>
    </dgm:pt>
    <dgm:pt modelId="{D74AB817-66C9-49AC-9634-878A5F633029}" type="pres">
      <dgm:prSet presAssocID="{8A6AC20E-8546-4941-94C6-CE215CE6FFAC}" presName="hierChild1" presStyleCnt="0">
        <dgm:presLayoutVars>
          <dgm:orgChart val="1"/>
          <dgm:chPref val="1"/>
          <dgm:dir/>
          <dgm:animOne val="branch"/>
          <dgm:animLvl val="lvl"/>
          <dgm:resizeHandles/>
        </dgm:presLayoutVars>
      </dgm:prSet>
      <dgm:spPr/>
    </dgm:pt>
    <dgm:pt modelId="{25B750DF-75FA-4A63-A951-90FEDA244F42}" type="pres">
      <dgm:prSet presAssocID="{C4E4236D-24E1-4986-AA7C-84CAE7193260}" presName="hierRoot1" presStyleCnt="0">
        <dgm:presLayoutVars>
          <dgm:hierBranch val="init"/>
        </dgm:presLayoutVars>
      </dgm:prSet>
      <dgm:spPr/>
    </dgm:pt>
    <dgm:pt modelId="{817CA262-DB42-4111-A534-CE5610621847}" type="pres">
      <dgm:prSet presAssocID="{C4E4236D-24E1-4986-AA7C-84CAE7193260}" presName="rootComposite1" presStyleCnt="0"/>
      <dgm:spPr/>
    </dgm:pt>
    <dgm:pt modelId="{643E3EF3-294F-41C3-ACC5-D4E720488814}" type="pres">
      <dgm:prSet presAssocID="{C4E4236D-24E1-4986-AA7C-84CAE7193260}" presName="rootText1" presStyleLbl="node0" presStyleIdx="0" presStyleCnt="1">
        <dgm:presLayoutVars>
          <dgm:chPref val="3"/>
        </dgm:presLayoutVars>
      </dgm:prSet>
      <dgm:spPr/>
    </dgm:pt>
    <dgm:pt modelId="{CBE19FAE-ED87-478D-8732-9A0D482C4A7F}" type="pres">
      <dgm:prSet presAssocID="{C4E4236D-24E1-4986-AA7C-84CAE7193260}" presName="rootConnector1" presStyleLbl="node1" presStyleIdx="0" presStyleCnt="0"/>
      <dgm:spPr/>
    </dgm:pt>
    <dgm:pt modelId="{3926A8C8-6550-49AC-8496-E07F94E42BED}" type="pres">
      <dgm:prSet presAssocID="{C4E4236D-24E1-4986-AA7C-84CAE7193260}" presName="hierChild2" presStyleCnt="0"/>
      <dgm:spPr/>
    </dgm:pt>
    <dgm:pt modelId="{99830E49-782C-46A0-BB78-3DCA526000D2}" type="pres">
      <dgm:prSet presAssocID="{C760FCAB-08A5-4612-A8B5-2392CCBCAA57}" presName="Name37" presStyleLbl="parChTrans1D2" presStyleIdx="0" presStyleCnt="5"/>
      <dgm:spPr/>
    </dgm:pt>
    <dgm:pt modelId="{2FB511A2-2689-4B1A-8847-16A596D11A0B}" type="pres">
      <dgm:prSet presAssocID="{E41E99F7-3AAC-496E-8479-91B8C220F0ED}" presName="hierRoot2" presStyleCnt="0">
        <dgm:presLayoutVars>
          <dgm:hierBranch val="init"/>
        </dgm:presLayoutVars>
      </dgm:prSet>
      <dgm:spPr/>
    </dgm:pt>
    <dgm:pt modelId="{1A32D4B1-F7ED-43A2-90EE-C862E7B98D66}" type="pres">
      <dgm:prSet presAssocID="{E41E99F7-3AAC-496E-8479-91B8C220F0ED}" presName="rootComposite" presStyleCnt="0"/>
      <dgm:spPr/>
    </dgm:pt>
    <dgm:pt modelId="{1C2CB728-6454-4E9B-8E69-E19A4A9E07C3}" type="pres">
      <dgm:prSet presAssocID="{E41E99F7-3AAC-496E-8479-91B8C220F0ED}" presName="rootText" presStyleLbl="node2" presStyleIdx="0" presStyleCnt="4" custScaleY="129224">
        <dgm:presLayoutVars>
          <dgm:chPref val="3"/>
        </dgm:presLayoutVars>
      </dgm:prSet>
      <dgm:spPr/>
    </dgm:pt>
    <dgm:pt modelId="{0A3DCEEA-C47F-47AF-AA9D-7B1AA8C132A1}" type="pres">
      <dgm:prSet presAssocID="{E41E99F7-3AAC-496E-8479-91B8C220F0ED}" presName="rootConnector" presStyleLbl="node2" presStyleIdx="0" presStyleCnt="4"/>
      <dgm:spPr/>
    </dgm:pt>
    <dgm:pt modelId="{717CFE5C-5328-4256-9C34-6D5D00A10797}" type="pres">
      <dgm:prSet presAssocID="{E41E99F7-3AAC-496E-8479-91B8C220F0ED}" presName="hierChild4" presStyleCnt="0"/>
      <dgm:spPr/>
    </dgm:pt>
    <dgm:pt modelId="{D5044999-3F99-47BB-8651-D92DDE853B11}" type="pres">
      <dgm:prSet presAssocID="{5F565B4A-FB0D-4FE5-8ABE-7345214B6888}" presName="Name37" presStyleLbl="parChTrans1D3" presStyleIdx="0" presStyleCnt="1"/>
      <dgm:spPr/>
    </dgm:pt>
    <dgm:pt modelId="{17DCF452-CCE8-4F6B-9C86-0AF68E94B7FC}" type="pres">
      <dgm:prSet presAssocID="{DCD72FA0-0201-49CF-9FC4-C09D55E7D282}" presName="hierRoot2" presStyleCnt="0">
        <dgm:presLayoutVars>
          <dgm:hierBranch val="init"/>
        </dgm:presLayoutVars>
      </dgm:prSet>
      <dgm:spPr/>
    </dgm:pt>
    <dgm:pt modelId="{ABE9FC05-44ED-409E-B0BC-AFC341DF37B8}" type="pres">
      <dgm:prSet presAssocID="{DCD72FA0-0201-49CF-9FC4-C09D55E7D282}" presName="rootComposite" presStyleCnt="0"/>
      <dgm:spPr/>
    </dgm:pt>
    <dgm:pt modelId="{8CD1ED4C-7A4F-48FC-B306-E1FF6A7D2278}" type="pres">
      <dgm:prSet presAssocID="{DCD72FA0-0201-49CF-9FC4-C09D55E7D282}" presName="rootText" presStyleLbl="node3" presStyleIdx="0" presStyleCnt="1" custScaleX="114025">
        <dgm:presLayoutVars>
          <dgm:chPref val="3"/>
        </dgm:presLayoutVars>
      </dgm:prSet>
      <dgm:spPr/>
    </dgm:pt>
    <dgm:pt modelId="{EC13A3CF-1D3E-45A9-A2CF-7585F1197623}" type="pres">
      <dgm:prSet presAssocID="{DCD72FA0-0201-49CF-9FC4-C09D55E7D282}" presName="rootConnector" presStyleLbl="node3" presStyleIdx="0" presStyleCnt="1"/>
      <dgm:spPr/>
    </dgm:pt>
    <dgm:pt modelId="{2639168A-F679-47AA-83B7-9DD566EDE7FA}" type="pres">
      <dgm:prSet presAssocID="{DCD72FA0-0201-49CF-9FC4-C09D55E7D282}" presName="hierChild4" presStyleCnt="0"/>
      <dgm:spPr/>
    </dgm:pt>
    <dgm:pt modelId="{884FF220-91ED-4A33-AEEA-CC5C7F8D4B28}" type="pres">
      <dgm:prSet presAssocID="{DCD72FA0-0201-49CF-9FC4-C09D55E7D282}" presName="hierChild5" presStyleCnt="0"/>
      <dgm:spPr/>
    </dgm:pt>
    <dgm:pt modelId="{7A3451CB-5DFA-4A2A-AB72-230E3DCA7DAA}" type="pres">
      <dgm:prSet presAssocID="{E41E99F7-3AAC-496E-8479-91B8C220F0ED}" presName="hierChild5" presStyleCnt="0"/>
      <dgm:spPr/>
    </dgm:pt>
    <dgm:pt modelId="{00130E5F-A831-4D2B-BD03-C6EBBEA9EBF9}" type="pres">
      <dgm:prSet presAssocID="{DB8AB350-C5C6-464E-AD74-439D8153D083}" presName="Name37" presStyleLbl="parChTrans1D2" presStyleIdx="1" presStyleCnt="5"/>
      <dgm:spPr/>
    </dgm:pt>
    <dgm:pt modelId="{CEC52CCC-362C-402A-8BBB-976E017EDD70}" type="pres">
      <dgm:prSet presAssocID="{C5A867CA-EB6A-4682-9208-B67CE3D369B8}" presName="hierRoot2" presStyleCnt="0">
        <dgm:presLayoutVars>
          <dgm:hierBranch val="init"/>
        </dgm:presLayoutVars>
      </dgm:prSet>
      <dgm:spPr/>
    </dgm:pt>
    <dgm:pt modelId="{2544B00D-73E8-43B0-ACC9-BEA6A98D0A9B}" type="pres">
      <dgm:prSet presAssocID="{C5A867CA-EB6A-4682-9208-B67CE3D369B8}" presName="rootComposite" presStyleCnt="0"/>
      <dgm:spPr/>
    </dgm:pt>
    <dgm:pt modelId="{290D8535-1D8B-4252-A396-26F827EFC50C}" type="pres">
      <dgm:prSet presAssocID="{C5A867CA-EB6A-4682-9208-B67CE3D369B8}" presName="rootText" presStyleLbl="node2" presStyleIdx="1" presStyleCnt="4" custScaleY="131588">
        <dgm:presLayoutVars>
          <dgm:chPref val="3"/>
        </dgm:presLayoutVars>
      </dgm:prSet>
      <dgm:spPr/>
    </dgm:pt>
    <dgm:pt modelId="{BA70231F-AA00-44FE-81C4-F973D0CFAB27}" type="pres">
      <dgm:prSet presAssocID="{C5A867CA-EB6A-4682-9208-B67CE3D369B8}" presName="rootConnector" presStyleLbl="node2" presStyleIdx="1" presStyleCnt="4"/>
      <dgm:spPr/>
    </dgm:pt>
    <dgm:pt modelId="{D4BAE406-36A1-431E-8420-4E0891C59250}" type="pres">
      <dgm:prSet presAssocID="{C5A867CA-EB6A-4682-9208-B67CE3D369B8}" presName="hierChild4" presStyleCnt="0"/>
      <dgm:spPr/>
    </dgm:pt>
    <dgm:pt modelId="{925872A8-7A1F-473B-8229-78606315D4D7}" type="pres">
      <dgm:prSet presAssocID="{C5A867CA-EB6A-4682-9208-B67CE3D369B8}" presName="hierChild5" presStyleCnt="0"/>
      <dgm:spPr/>
    </dgm:pt>
    <dgm:pt modelId="{16EE405C-5778-45DF-8640-EC8EDFAFB164}" type="pres">
      <dgm:prSet presAssocID="{00A17514-EF3F-4F85-BAC7-3AB7B4C9FBE2}" presName="Name37" presStyleLbl="parChTrans1D2" presStyleIdx="2" presStyleCnt="5"/>
      <dgm:spPr/>
    </dgm:pt>
    <dgm:pt modelId="{5950962C-81D2-413D-A5A4-F4039BF3DA6B}" type="pres">
      <dgm:prSet presAssocID="{AC255323-75EE-4F18-B1EE-0387BBF160F6}" presName="hierRoot2" presStyleCnt="0">
        <dgm:presLayoutVars>
          <dgm:hierBranch val="init"/>
        </dgm:presLayoutVars>
      </dgm:prSet>
      <dgm:spPr/>
    </dgm:pt>
    <dgm:pt modelId="{0935A910-28A8-4E8A-A28A-91B5854609D2}" type="pres">
      <dgm:prSet presAssocID="{AC255323-75EE-4F18-B1EE-0387BBF160F6}" presName="rootComposite" presStyleCnt="0"/>
      <dgm:spPr/>
    </dgm:pt>
    <dgm:pt modelId="{EE8B1951-9670-471B-AEFB-6F8EF190F52A}" type="pres">
      <dgm:prSet presAssocID="{AC255323-75EE-4F18-B1EE-0387BBF160F6}" presName="rootText" presStyleLbl="node2" presStyleIdx="2" presStyleCnt="4" custScaleY="167509">
        <dgm:presLayoutVars>
          <dgm:chPref val="3"/>
        </dgm:presLayoutVars>
      </dgm:prSet>
      <dgm:spPr/>
    </dgm:pt>
    <dgm:pt modelId="{A6A4C3C3-3561-4CD2-93FA-08563FFC430F}" type="pres">
      <dgm:prSet presAssocID="{AC255323-75EE-4F18-B1EE-0387BBF160F6}" presName="rootConnector" presStyleLbl="node2" presStyleIdx="2" presStyleCnt="4"/>
      <dgm:spPr/>
    </dgm:pt>
    <dgm:pt modelId="{CC12E3B9-EF9C-4A0A-8BAC-E12E0C307519}" type="pres">
      <dgm:prSet presAssocID="{AC255323-75EE-4F18-B1EE-0387BBF160F6}" presName="hierChild4" presStyleCnt="0"/>
      <dgm:spPr/>
    </dgm:pt>
    <dgm:pt modelId="{B6966B35-B4B0-4B0B-B44A-7B406FADE43A}" type="pres">
      <dgm:prSet presAssocID="{AC255323-75EE-4F18-B1EE-0387BBF160F6}" presName="hierChild5" presStyleCnt="0"/>
      <dgm:spPr/>
    </dgm:pt>
    <dgm:pt modelId="{7DA243EA-2318-4BC7-A203-50821D16B355}" type="pres">
      <dgm:prSet presAssocID="{40DFF210-3EE3-451D-8CCD-B924D1A51B15}" presName="Name37" presStyleLbl="parChTrans1D2" presStyleIdx="3" presStyleCnt="5"/>
      <dgm:spPr/>
    </dgm:pt>
    <dgm:pt modelId="{9599DFFF-8C26-422C-A9D5-D99964FB8775}" type="pres">
      <dgm:prSet presAssocID="{B959594B-32D9-4971-BE9B-8C981210EDE9}" presName="hierRoot2" presStyleCnt="0">
        <dgm:presLayoutVars>
          <dgm:hierBranch val="init"/>
        </dgm:presLayoutVars>
      </dgm:prSet>
      <dgm:spPr/>
    </dgm:pt>
    <dgm:pt modelId="{4DA69E09-A639-45B8-8142-5C48836F6714}" type="pres">
      <dgm:prSet presAssocID="{B959594B-32D9-4971-BE9B-8C981210EDE9}" presName="rootComposite" presStyleCnt="0"/>
      <dgm:spPr/>
    </dgm:pt>
    <dgm:pt modelId="{00B34F29-BA19-4730-8715-A2992D4552B2}" type="pres">
      <dgm:prSet presAssocID="{B959594B-32D9-4971-BE9B-8C981210EDE9}" presName="rootText" presStyleLbl="node2" presStyleIdx="3" presStyleCnt="4" custScaleY="137787">
        <dgm:presLayoutVars>
          <dgm:chPref val="3"/>
        </dgm:presLayoutVars>
      </dgm:prSet>
      <dgm:spPr/>
    </dgm:pt>
    <dgm:pt modelId="{D7196C42-FA85-445B-80D8-F92CA9453284}" type="pres">
      <dgm:prSet presAssocID="{B959594B-32D9-4971-BE9B-8C981210EDE9}" presName="rootConnector" presStyleLbl="node2" presStyleIdx="3" presStyleCnt="4"/>
      <dgm:spPr/>
    </dgm:pt>
    <dgm:pt modelId="{D7F15019-84DF-470C-A028-89B2699836B0}" type="pres">
      <dgm:prSet presAssocID="{B959594B-32D9-4971-BE9B-8C981210EDE9}" presName="hierChild4" presStyleCnt="0"/>
      <dgm:spPr/>
    </dgm:pt>
    <dgm:pt modelId="{4EFAB9DE-B119-4681-864A-2D14DF36871C}" type="pres">
      <dgm:prSet presAssocID="{B959594B-32D9-4971-BE9B-8C981210EDE9}" presName="hierChild5" presStyleCnt="0"/>
      <dgm:spPr/>
    </dgm:pt>
    <dgm:pt modelId="{9A07447D-5CC5-49D1-B4E6-240C45EB0BDB}" type="pres">
      <dgm:prSet presAssocID="{C4E4236D-24E1-4986-AA7C-84CAE7193260}" presName="hierChild3" presStyleCnt="0"/>
      <dgm:spPr/>
    </dgm:pt>
    <dgm:pt modelId="{0EDDED25-B938-4740-80FE-2DB3C685BB75}" type="pres">
      <dgm:prSet presAssocID="{76CE7959-9C46-482E-86E8-2C985F2FDC47}" presName="Name111" presStyleLbl="parChTrans1D2" presStyleIdx="4" presStyleCnt="5"/>
      <dgm:spPr/>
    </dgm:pt>
    <dgm:pt modelId="{017A5491-FF3E-42C7-83BB-7BE72610C5DD}" type="pres">
      <dgm:prSet presAssocID="{C5B6AAA0-095E-4D07-B8DD-C824134A37C3}" presName="hierRoot3" presStyleCnt="0">
        <dgm:presLayoutVars>
          <dgm:hierBranch val="init"/>
        </dgm:presLayoutVars>
      </dgm:prSet>
      <dgm:spPr/>
    </dgm:pt>
    <dgm:pt modelId="{116741A8-56E2-4CBD-9668-940C420F7C44}" type="pres">
      <dgm:prSet presAssocID="{C5B6AAA0-095E-4D07-B8DD-C824134A37C3}" presName="rootComposite3" presStyleCnt="0"/>
      <dgm:spPr/>
    </dgm:pt>
    <dgm:pt modelId="{51D5E1DA-2A8E-4FFC-BB96-361C6B138A31}" type="pres">
      <dgm:prSet presAssocID="{C5B6AAA0-095E-4D07-B8DD-C824134A37C3}" presName="rootText3" presStyleLbl="asst1" presStyleIdx="0" presStyleCnt="1" custScaleX="154680" custScaleY="136083" custLinFactNeighborX="2788" custLinFactNeighborY="-4517">
        <dgm:presLayoutVars>
          <dgm:chPref val="3"/>
        </dgm:presLayoutVars>
      </dgm:prSet>
      <dgm:spPr/>
    </dgm:pt>
    <dgm:pt modelId="{2B9B34C0-4AAA-4A4C-AE88-F630AF41405E}" type="pres">
      <dgm:prSet presAssocID="{C5B6AAA0-095E-4D07-B8DD-C824134A37C3}" presName="rootConnector3" presStyleLbl="asst1" presStyleIdx="0" presStyleCnt="1"/>
      <dgm:spPr/>
    </dgm:pt>
    <dgm:pt modelId="{92F5BA0C-0583-473A-96EF-C33EEB9A3F3B}" type="pres">
      <dgm:prSet presAssocID="{C5B6AAA0-095E-4D07-B8DD-C824134A37C3}" presName="hierChild6" presStyleCnt="0"/>
      <dgm:spPr/>
    </dgm:pt>
    <dgm:pt modelId="{F047CB93-DAB6-46AD-8637-7C3B9764388D}" type="pres">
      <dgm:prSet presAssocID="{C5B6AAA0-095E-4D07-B8DD-C824134A37C3}" presName="hierChild7" presStyleCnt="0"/>
      <dgm:spPr/>
    </dgm:pt>
  </dgm:ptLst>
  <dgm:cxnLst>
    <dgm:cxn modelId="{723CE504-AE0E-40A1-AC8D-ADF452C705A2}" type="presOf" srcId="{C5A867CA-EB6A-4682-9208-B67CE3D369B8}" destId="{290D8535-1D8B-4252-A396-26F827EFC50C}" srcOrd="0" destOrd="0" presId="urn:microsoft.com/office/officeart/2005/8/layout/orgChart1"/>
    <dgm:cxn modelId="{94FF481F-444A-4472-9765-1B0AA2FCF1DC}" type="presOf" srcId="{C5A867CA-EB6A-4682-9208-B67CE3D369B8}" destId="{BA70231F-AA00-44FE-81C4-F973D0CFAB27}" srcOrd="1" destOrd="0" presId="urn:microsoft.com/office/officeart/2005/8/layout/orgChart1"/>
    <dgm:cxn modelId="{62B0745F-F7B8-4D8A-962F-1419E015C0BF}" type="presOf" srcId="{E41E99F7-3AAC-496E-8479-91B8C220F0ED}" destId="{0A3DCEEA-C47F-47AF-AA9D-7B1AA8C132A1}" srcOrd="1" destOrd="0" presId="urn:microsoft.com/office/officeart/2005/8/layout/orgChart1"/>
    <dgm:cxn modelId="{5454D062-A5F0-45A0-B354-C9FDD3814EBC}" type="presOf" srcId="{00A17514-EF3F-4F85-BAC7-3AB7B4C9FBE2}" destId="{16EE405C-5778-45DF-8640-EC8EDFAFB164}" srcOrd="0" destOrd="0" presId="urn:microsoft.com/office/officeart/2005/8/layout/orgChart1"/>
    <dgm:cxn modelId="{EE575566-C440-431A-8B0D-58F47A15929B}" type="presOf" srcId="{B959594B-32D9-4971-BE9B-8C981210EDE9}" destId="{D7196C42-FA85-445B-80D8-F92CA9453284}" srcOrd="1" destOrd="0" presId="urn:microsoft.com/office/officeart/2005/8/layout/orgChart1"/>
    <dgm:cxn modelId="{E3B64F6D-EE26-4E39-92D3-6C75588AFAEB}" type="presOf" srcId="{C4E4236D-24E1-4986-AA7C-84CAE7193260}" destId="{643E3EF3-294F-41C3-ACC5-D4E720488814}" srcOrd="0" destOrd="0" presId="urn:microsoft.com/office/officeart/2005/8/layout/orgChart1"/>
    <dgm:cxn modelId="{9C866573-E75C-4811-AC7F-C0E93247278A}" srcId="{C4E4236D-24E1-4986-AA7C-84CAE7193260}" destId="{C5A867CA-EB6A-4682-9208-B67CE3D369B8}" srcOrd="1" destOrd="0" parTransId="{DB8AB350-C5C6-464E-AD74-439D8153D083}" sibTransId="{13EEF90A-A60A-4DFE-A0A5-F2512B325798}"/>
    <dgm:cxn modelId="{EFDDE179-A18B-406C-8603-0D870D5B2F32}" type="presOf" srcId="{C5B6AAA0-095E-4D07-B8DD-C824134A37C3}" destId="{51D5E1DA-2A8E-4FFC-BB96-361C6B138A31}" srcOrd="0" destOrd="0" presId="urn:microsoft.com/office/officeart/2005/8/layout/orgChart1"/>
    <dgm:cxn modelId="{08110A81-C95F-4CFE-AAD5-4125F527F10E}" srcId="{8A6AC20E-8546-4941-94C6-CE215CE6FFAC}" destId="{C4E4236D-24E1-4986-AA7C-84CAE7193260}" srcOrd="0" destOrd="0" parTransId="{687F4F99-4162-4820-9736-D184911BC217}" sibTransId="{6B19FD58-3BA9-4AA2-9257-FEA709C328F5}"/>
    <dgm:cxn modelId="{69D25A81-F2A0-4EC7-882C-C167D625DE1F}" type="presOf" srcId="{E41E99F7-3AAC-496E-8479-91B8C220F0ED}" destId="{1C2CB728-6454-4E9B-8E69-E19A4A9E07C3}" srcOrd="0" destOrd="0" presId="urn:microsoft.com/office/officeart/2005/8/layout/orgChart1"/>
    <dgm:cxn modelId="{02E8EE81-C381-495B-A00A-9056810B8E42}" type="presOf" srcId="{AC255323-75EE-4F18-B1EE-0387BBF160F6}" destId="{EE8B1951-9670-471B-AEFB-6F8EF190F52A}" srcOrd="0" destOrd="0" presId="urn:microsoft.com/office/officeart/2005/8/layout/orgChart1"/>
    <dgm:cxn modelId="{28389189-8002-4D35-9E03-6793D453446F}" srcId="{C4E4236D-24E1-4986-AA7C-84CAE7193260}" destId="{E41E99F7-3AAC-496E-8479-91B8C220F0ED}" srcOrd="0" destOrd="0" parTransId="{C760FCAB-08A5-4612-A8B5-2392CCBCAA57}" sibTransId="{D40C1B30-EB9D-4991-BE21-2BC577EA9888}"/>
    <dgm:cxn modelId="{876E928B-A970-4076-8D1A-10E1D3D85528}" type="presOf" srcId="{8A6AC20E-8546-4941-94C6-CE215CE6FFAC}" destId="{D74AB817-66C9-49AC-9634-878A5F633029}" srcOrd="0" destOrd="0" presId="urn:microsoft.com/office/officeart/2005/8/layout/orgChart1"/>
    <dgm:cxn modelId="{910BB48D-29B2-4728-8668-F65387F626E0}" type="presOf" srcId="{AC255323-75EE-4F18-B1EE-0387BBF160F6}" destId="{A6A4C3C3-3561-4CD2-93FA-08563FFC430F}" srcOrd="1" destOrd="0" presId="urn:microsoft.com/office/officeart/2005/8/layout/orgChart1"/>
    <dgm:cxn modelId="{A1ECBE9A-5DF8-4AB3-953F-7B30B91F5BF8}" srcId="{E41E99F7-3AAC-496E-8479-91B8C220F0ED}" destId="{DCD72FA0-0201-49CF-9FC4-C09D55E7D282}" srcOrd="0" destOrd="0" parTransId="{5F565B4A-FB0D-4FE5-8ABE-7345214B6888}" sibTransId="{2F86DE82-8832-4C56-908C-376AD67E7037}"/>
    <dgm:cxn modelId="{5FD411A3-BBFC-4C92-B774-215E030B04AD}" type="presOf" srcId="{DCD72FA0-0201-49CF-9FC4-C09D55E7D282}" destId="{8CD1ED4C-7A4F-48FC-B306-E1FF6A7D2278}" srcOrd="0" destOrd="0" presId="urn:microsoft.com/office/officeart/2005/8/layout/orgChart1"/>
    <dgm:cxn modelId="{D06562A3-C2D5-4C4F-BF64-BAF1214B8F38}" type="presOf" srcId="{5F565B4A-FB0D-4FE5-8ABE-7345214B6888}" destId="{D5044999-3F99-47BB-8651-D92DDE853B11}" srcOrd="0" destOrd="0" presId="urn:microsoft.com/office/officeart/2005/8/layout/orgChart1"/>
    <dgm:cxn modelId="{58A378A8-F7A9-4EF8-8E51-A9293B1D58C4}" type="presOf" srcId="{B959594B-32D9-4971-BE9B-8C981210EDE9}" destId="{00B34F29-BA19-4730-8715-A2992D4552B2}" srcOrd="0" destOrd="0" presId="urn:microsoft.com/office/officeart/2005/8/layout/orgChart1"/>
    <dgm:cxn modelId="{FEB984B9-5DD4-4F0E-BE92-ED94DEB8B40D}" type="presOf" srcId="{C4E4236D-24E1-4986-AA7C-84CAE7193260}" destId="{CBE19FAE-ED87-478D-8732-9A0D482C4A7F}" srcOrd="1" destOrd="0" presId="urn:microsoft.com/office/officeart/2005/8/layout/orgChart1"/>
    <dgm:cxn modelId="{857FF1B9-DC05-40A2-BBA1-DE9D660C61B2}" type="presOf" srcId="{DB8AB350-C5C6-464E-AD74-439D8153D083}" destId="{00130E5F-A831-4D2B-BD03-C6EBBEA9EBF9}" srcOrd="0" destOrd="0" presId="urn:microsoft.com/office/officeart/2005/8/layout/orgChart1"/>
    <dgm:cxn modelId="{022CD4BB-1A2A-452A-A567-9A596871E032}" srcId="{C4E4236D-24E1-4986-AA7C-84CAE7193260}" destId="{AC255323-75EE-4F18-B1EE-0387BBF160F6}" srcOrd="2" destOrd="0" parTransId="{00A17514-EF3F-4F85-BAC7-3AB7B4C9FBE2}" sibTransId="{84060052-E9BE-49DA-8843-3B177ADD334E}"/>
    <dgm:cxn modelId="{81AA3BDB-6FBF-458E-AB7E-1050F750D544}" srcId="{C4E4236D-24E1-4986-AA7C-84CAE7193260}" destId="{B959594B-32D9-4971-BE9B-8C981210EDE9}" srcOrd="3" destOrd="0" parTransId="{40DFF210-3EE3-451D-8CCD-B924D1A51B15}" sibTransId="{8144A904-8740-4167-B18E-0431C11464D4}"/>
    <dgm:cxn modelId="{97A252DF-AFE3-4BD6-8ED3-123A04B6E31D}" type="presOf" srcId="{40DFF210-3EE3-451D-8CCD-B924D1A51B15}" destId="{7DA243EA-2318-4BC7-A203-50821D16B355}" srcOrd="0" destOrd="0" presId="urn:microsoft.com/office/officeart/2005/8/layout/orgChart1"/>
    <dgm:cxn modelId="{38CDF7E7-1AF3-431B-B757-7FC8D4E66B92}" type="presOf" srcId="{76CE7959-9C46-482E-86E8-2C985F2FDC47}" destId="{0EDDED25-B938-4740-80FE-2DB3C685BB75}" srcOrd="0" destOrd="0" presId="urn:microsoft.com/office/officeart/2005/8/layout/orgChart1"/>
    <dgm:cxn modelId="{7F42BAEC-B4CE-4729-B9E3-D6C506D3D3B5}" type="presOf" srcId="{C760FCAB-08A5-4612-A8B5-2392CCBCAA57}" destId="{99830E49-782C-46A0-BB78-3DCA526000D2}" srcOrd="0" destOrd="0" presId="urn:microsoft.com/office/officeart/2005/8/layout/orgChart1"/>
    <dgm:cxn modelId="{ACB231EE-C2C0-454F-AA19-384CA8F5A84F}" type="presOf" srcId="{DCD72FA0-0201-49CF-9FC4-C09D55E7D282}" destId="{EC13A3CF-1D3E-45A9-A2CF-7585F1197623}" srcOrd="1" destOrd="0" presId="urn:microsoft.com/office/officeart/2005/8/layout/orgChart1"/>
    <dgm:cxn modelId="{F130D3F3-1CD3-4B89-9F50-8386A497323F}" type="presOf" srcId="{C5B6AAA0-095E-4D07-B8DD-C824134A37C3}" destId="{2B9B34C0-4AAA-4A4C-AE88-F630AF41405E}" srcOrd="1" destOrd="0" presId="urn:microsoft.com/office/officeart/2005/8/layout/orgChart1"/>
    <dgm:cxn modelId="{BD4F43F6-464D-454D-B583-264D0C91D20F}" srcId="{C4E4236D-24E1-4986-AA7C-84CAE7193260}" destId="{C5B6AAA0-095E-4D07-B8DD-C824134A37C3}" srcOrd="4" destOrd="0" parTransId="{76CE7959-9C46-482E-86E8-2C985F2FDC47}" sibTransId="{91E2BDFF-04C6-44D2-B50E-D36477BA0F06}"/>
    <dgm:cxn modelId="{5844AD33-9B5A-4C91-AC09-C32BA1BFDFF1}" type="presParOf" srcId="{D74AB817-66C9-49AC-9634-878A5F633029}" destId="{25B750DF-75FA-4A63-A951-90FEDA244F42}" srcOrd="0" destOrd="0" presId="urn:microsoft.com/office/officeart/2005/8/layout/orgChart1"/>
    <dgm:cxn modelId="{5CE5E789-DFC0-4D1B-AB3F-5EE873AEFA75}" type="presParOf" srcId="{25B750DF-75FA-4A63-A951-90FEDA244F42}" destId="{817CA262-DB42-4111-A534-CE5610621847}" srcOrd="0" destOrd="0" presId="urn:microsoft.com/office/officeart/2005/8/layout/orgChart1"/>
    <dgm:cxn modelId="{82C4C7F5-4BB1-4E62-928F-E575AE788C13}" type="presParOf" srcId="{817CA262-DB42-4111-A534-CE5610621847}" destId="{643E3EF3-294F-41C3-ACC5-D4E720488814}" srcOrd="0" destOrd="0" presId="urn:microsoft.com/office/officeart/2005/8/layout/orgChart1"/>
    <dgm:cxn modelId="{870B4C7E-9757-4E1E-B73C-A7A2AC2F8942}" type="presParOf" srcId="{817CA262-DB42-4111-A534-CE5610621847}" destId="{CBE19FAE-ED87-478D-8732-9A0D482C4A7F}" srcOrd="1" destOrd="0" presId="urn:microsoft.com/office/officeart/2005/8/layout/orgChart1"/>
    <dgm:cxn modelId="{5D00F4D1-101F-49E7-93C9-983842B8C397}" type="presParOf" srcId="{25B750DF-75FA-4A63-A951-90FEDA244F42}" destId="{3926A8C8-6550-49AC-8496-E07F94E42BED}" srcOrd="1" destOrd="0" presId="urn:microsoft.com/office/officeart/2005/8/layout/orgChart1"/>
    <dgm:cxn modelId="{475DEAD9-B90C-4592-A70F-7B447BFA7566}" type="presParOf" srcId="{3926A8C8-6550-49AC-8496-E07F94E42BED}" destId="{99830E49-782C-46A0-BB78-3DCA526000D2}" srcOrd="0" destOrd="0" presId="urn:microsoft.com/office/officeart/2005/8/layout/orgChart1"/>
    <dgm:cxn modelId="{0FC6BE5D-E4CE-4CEF-9F3F-558446257CB0}" type="presParOf" srcId="{3926A8C8-6550-49AC-8496-E07F94E42BED}" destId="{2FB511A2-2689-4B1A-8847-16A596D11A0B}" srcOrd="1" destOrd="0" presId="urn:microsoft.com/office/officeart/2005/8/layout/orgChart1"/>
    <dgm:cxn modelId="{32496CA5-6AE3-4F70-A4D8-C321DE7264F9}" type="presParOf" srcId="{2FB511A2-2689-4B1A-8847-16A596D11A0B}" destId="{1A32D4B1-F7ED-43A2-90EE-C862E7B98D66}" srcOrd="0" destOrd="0" presId="urn:microsoft.com/office/officeart/2005/8/layout/orgChart1"/>
    <dgm:cxn modelId="{5282654F-63F6-4871-B66A-50C668BA300E}" type="presParOf" srcId="{1A32D4B1-F7ED-43A2-90EE-C862E7B98D66}" destId="{1C2CB728-6454-4E9B-8E69-E19A4A9E07C3}" srcOrd="0" destOrd="0" presId="urn:microsoft.com/office/officeart/2005/8/layout/orgChart1"/>
    <dgm:cxn modelId="{08A7318B-FC47-4514-A168-960011D2F138}" type="presParOf" srcId="{1A32D4B1-F7ED-43A2-90EE-C862E7B98D66}" destId="{0A3DCEEA-C47F-47AF-AA9D-7B1AA8C132A1}" srcOrd="1" destOrd="0" presId="urn:microsoft.com/office/officeart/2005/8/layout/orgChart1"/>
    <dgm:cxn modelId="{92DB1472-F7CC-429A-AA8C-B9727599EA11}" type="presParOf" srcId="{2FB511A2-2689-4B1A-8847-16A596D11A0B}" destId="{717CFE5C-5328-4256-9C34-6D5D00A10797}" srcOrd="1" destOrd="0" presId="urn:microsoft.com/office/officeart/2005/8/layout/orgChart1"/>
    <dgm:cxn modelId="{57A4D05B-22CD-4C12-A926-BA07C2173A23}" type="presParOf" srcId="{717CFE5C-5328-4256-9C34-6D5D00A10797}" destId="{D5044999-3F99-47BB-8651-D92DDE853B11}" srcOrd="0" destOrd="0" presId="urn:microsoft.com/office/officeart/2005/8/layout/orgChart1"/>
    <dgm:cxn modelId="{23D2DC56-1919-4436-B763-EC1C06F1A70F}" type="presParOf" srcId="{717CFE5C-5328-4256-9C34-6D5D00A10797}" destId="{17DCF452-CCE8-4F6B-9C86-0AF68E94B7FC}" srcOrd="1" destOrd="0" presId="urn:microsoft.com/office/officeart/2005/8/layout/orgChart1"/>
    <dgm:cxn modelId="{D01AA29C-DF8C-4CF0-B56A-109EE8781017}" type="presParOf" srcId="{17DCF452-CCE8-4F6B-9C86-0AF68E94B7FC}" destId="{ABE9FC05-44ED-409E-B0BC-AFC341DF37B8}" srcOrd="0" destOrd="0" presId="urn:microsoft.com/office/officeart/2005/8/layout/orgChart1"/>
    <dgm:cxn modelId="{76015FC2-CBF3-47D3-8E36-EDE298F2900A}" type="presParOf" srcId="{ABE9FC05-44ED-409E-B0BC-AFC341DF37B8}" destId="{8CD1ED4C-7A4F-48FC-B306-E1FF6A7D2278}" srcOrd="0" destOrd="0" presId="urn:microsoft.com/office/officeart/2005/8/layout/orgChart1"/>
    <dgm:cxn modelId="{74792AD6-DC82-4AEC-AF46-C67A27BE8ABF}" type="presParOf" srcId="{ABE9FC05-44ED-409E-B0BC-AFC341DF37B8}" destId="{EC13A3CF-1D3E-45A9-A2CF-7585F1197623}" srcOrd="1" destOrd="0" presId="urn:microsoft.com/office/officeart/2005/8/layout/orgChart1"/>
    <dgm:cxn modelId="{7787571A-C897-4D82-9F0C-024B113A0498}" type="presParOf" srcId="{17DCF452-CCE8-4F6B-9C86-0AF68E94B7FC}" destId="{2639168A-F679-47AA-83B7-9DD566EDE7FA}" srcOrd="1" destOrd="0" presId="urn:microsoft.com/office/officeart/2005/8/layout/orgChart1"/>
    <dgm:cxn modelId="{33900C65-2986-4824-BE10-CC01B4D78232}" type="presParOf" srcId="{17DCF452-CCE8-4F6B-9C86-0AF68E94B7FC}" destId="{884FF220-91ED-4A33-AEEA-CC5C7F8D4B28}" srcOrd="2" destOrd="0" presId="urn:microsoft.com/office/officeart/2005/8/layout/orgChart1"/>
    <dgm:cxn modelId="{A58C6982-6C75-4142-94B6-81A0C842A26E}" type="presParOf" srcId="{2FB511A2-2689-4B1A-8847-16A596D11A0B}" destId="{7A3451CB-5DFA-4A2A-AB72-230E3DCA7DAA}" srcOrd="2" destOrd="0" presId="urn:microsoft.com/office/officeart/2005/8/layout/orgChart1"/>
    <dgm:cxn modelId="{FD1FDFC8-9BEB-40BE-97FE-4F71D6BC7D1C}" type="presParOf" srcId="{3926A8C8-6550-49AC-8496-E07F94E42BED}" destId="{00130E5F-A831-4D2B-BD03-C6EBBEA9EBF9}" srcOrd="2" destOrd="0" presId="urn:microsoft.com/office/officeart/2005/8/layout/orgChart1"/>
    <dgm:cxn modelId="{FB7CE91D-77D6-46BF-9195-28E68BBD9372}" type="presParOf" srcId="{3926A8C8-6550-49AC-8496-E07F94E42BED}" destId="{CEC52CCC-362C-402A-8BBB-976E017EDD70}" srcOrd="3" destOrd="0" presId="urn:microsoft.com/office/officeart/2005/8/layout/orgChart1"/>
    <dgm:cxn modelId="{074976EE-3BB9-4A34-9ED5-1FF5FEFB4B90}" type="presParOf" srcId="{CEC52CCC-362C-402A-8BBB-976E017EDD70}" destId="{2544B00D-73E8-43B0-ACC9-BEA6A98D0A9B}" srcOrd="0" destOrd="0" presId="urn:microsoft.com/office/officeart/2005/8/layout/orgChart1"/>
    <dgm:cxn modelId="{2ECC5B9B-EC4B-4672-B288-33D3AD0C72CD}" type="presParOf" srcId="{2544B00D-73E8-43B0-ACC9-BEA6A98D0A9B}" destId="{290D8535-1D8B-4252-A396-26F827EFC50C}" srcOrd="0" destOrd="0" presId="urn:microsoft.com/office/officeart/2005/8/layout/orgChart1"/>
    <dgm:cxn modelId="{24F7BE12-6AE0-4BD1-AC24-546DBB7AE8D9}" type="presParOf" srcId="{2544B00D-73E8-43B0-ACC9-BEA6A98D0A9B}" destId="{BA70231F-AA00-44FE-81C4-F973D0CFAB27}" srcOrd="1" destOrd="0" presId="urn:microsoft.com/office/officeart/2005/8/layout/orgChart1"/>
    <dgm:cxn modelId="{E0790213-956E-4CD9-B0B2-DEEC51CFCAE2}" type="presParOf" srcId="{CEC52CCC-362C-402A-8BBB-976E017EDD70}" destId="{D4BAE406-36A1-431E-8420-4E0891C59250}" srcOrd="1" destOrd="0" presId="urn:microsoft.com/office/officeart/2005/8/layout/orgChart1"/>
    <dgm:cxn modelId="{29873187-447E-48A6-85B7-1C6B8B44E22B}" type="presParOf" srcId="{CEC52CCC-362C-402A-8BBB-976E017EDD70}" destId="{925872A8-7A1F-473B-8229-78606315D4D7}" srcOrd="2" destOrd="0" presId="urn:microsoft.com/office/officeart/2005/8/layout/orgChart1"/>
    <dgm:cxn modelId="{DBDD4AA7-E3EA-4F38-8B07-893067C0FE31}" type="presParOf" srcId="{3926A8C8-6550-49AC-8496-E07F94E42BED}" destId="{16EE405C-5778-45DF-8640-EC8EDFAFB164}" srcOrd="4" destOrd="0" presId="urn:microsoft.com/office/officeart/2005/8/layout/orgChart1"/>
    <dgm:cxn modelId="{538EADD3-4BA5-4DC2-9159-0D31E7C972F8}" type="presParOf" srcId="{3926A8C8-6550-49AC-8496-E07F94E42BED}" destId="{5950962C-81D2-413D-A5A4-F4039BF3DA6B}" srcOrd="5" destOrd="0" presId="urn:microsoft.com/office/officeart/2005/8/layout/orgChart1"/>
    <dgm:cxn modelId="{C8BB45F9-E4B1-4B8E-B4F2-FB8C341A5F3A}" type="presParOf" srcId="{5950962C-81D2-413D-A5A4-F4039BF3DA6B}" destId="{0935A910-28A8-4E8A-A28A-91B5854609D2}" srcOrd="0" destOrd="0" presId="urn:microsoft.com/office/officeart/2005/8/layout/orgChart1"/>
    <dgm:cxn modelId="{3DFFE717-7AB5-4DCC-B648-C5E0E7CA6DCF}" type="presParOf" srcId="{0935A910-28A8-4E8A-A28A-91B5854609D2}" destId="{EE8B1951-9670-471B-AEFB-6F8EF190F52A}" srcOrd="0" destOrd="0" presId="urn:microsoft.com/office/officeart/2005/8/layout/orgChart1"/>
    <dgm:cxn modelId="{BB307D50-3C26-4321-AEE3-B7B933F418DC}" type="presParOf" srcId="{0935A910-28A8-4E8A-A28A-91B5854609D2}" destId="{A6A4C3C3-3561-4CD2-93FA-08563FFC430F}" srcOrd="1" destOrd="0" presId="urn:microsoft.com/office/officeart/2005/8/layout/orgChart1"/>
    <dgm:cxn modelId="{87166408-FBA8-4F74-B4E5-8C1DD95E6842}" type="presParOf" srcId="{5950962C-81D2-413D-A5A4-F4039BF3DA6B}" destId="{CC12E3B9-EF9C-4A0A-8BAC-E12E0C307519}" srcOrd="1" destOrd="0" presId="urn:microsoft.com/office/officeart/2005/8/layout/orgChart1"/>
    <dgm:cxn modelId="{EAB956E0-3D64-43EA-916F-70FBA1A21E12}" type="presParOf" srcId="{5950962C-81D2-413D-A5A4-F4039BF3DA6B}" destId="{B6966B35-B4B0-4B0B-B44A-7B406FADE43A}" srcOrd="2" destOrd="0" presId="urn:microsoft.com/office/officeart/2005/8/layout/orgChart1"/>
    <dgm:cxn modelId="{6DF8E714-D895-4697-91F2-EDDF6FCF9964}" type="presParOf" srcId="{3926A8C8-6550-49AC-8496-E07F94E42BED}" destId="{7DA243EA-2318-4BC7-A203-50821D16B355}" srcOrd="6" destOrd="0" presId="urn:microsoft.com/office/officeart/2005/8/layout/orgChart1"/>
    <dgm:cxn modelId="{B8C37BB7-B543-4C6C-9A91-E60C0ED59FBD}" type="presParOf" srcId="{3926A8C8-6550-49AC-8496-E07F94E42BED}" destId="{9599DFFF-8C26-422C-A9D5-D99964FB8775}" srcOrd="7" destOrd="0" presId="urn:microsoft.com/office/officeart/2005/8/layout/orgChart1"/>
    <dgm:cxn modelId="{FA00E2BB-90E0-4AB5-84DD-9ADD814BB4F1}" type="presParOf" srcId="{9599DFFF-8C26-422C-A9D5-D99964FB8775}" destId="{4DA69E09-A639-45B8-8142-5C48836F6714}" srcOrd="0" destOrd="0" presId="urn:microsoft.com/office/officeart/2005/8/layout/orgChart1"/>
    <dgm:cxn modelId="{954940B5-1A0F-4DB4-87CE-D3C830C0BA58}" type="presParOf" srcId="{4DA69E09-A639-45B8-8142-5C48836F6714}" destId="{00B34F29-BA19-4730-8715-A2992D4552B2}" srcOrd="0" destOrd="0" presId="urn:microsoft.com/office/officeart/2005/8/layout/orgChart1"/>
    <dgm:cxn modelId="{B23FDE23-032F-4A69-B3E3-60B910E9668F}" type="presParOf" srcId="{4DA69E09-A639-45B8-8142-5C48836F6714}" destId="{D7196C42-FA85-445B-80D8-F92CA9453284}" srcOrd="1" destOrd="0" presId="urn:microsoft.com/office/officeart/2005/8/layout/orgChart1"/>
    <dgm:cxn modelId="{9A1A35E5-0C86-4874-96E1-B9596124DAB0}" type="presParOf" srcId="{9599DFFF-8C26-422C-A9D5-D99964FB8775}" destId="{D7F15019-84DF-470C-A028-89B2699836B0}" srcOrd="1" destOrd="0" presId="urn:microsoft.com/office/officeart/2005/8/layout/orgChart1"/>
    <dgm:cxn modelId="{B4DB9115-0D47-478B-83CC-5C70C1EC458B}" type="presParOf" srcId="{9599DFFF-8C26-422C-A9D5-D99964FB8775}" destId="{4EFAB9DE-B119-4681-864A-2D14DF36871C}" srcOrd="2" destOrd="0" presId="urn:microsoft.com/office/officeart/2005/8/layout/orgChart1"/>
    <dgm:cxn modelId="{C928C8CA-48BD-4842-A8EF-DEFB37F0E0AC}" type="presParOf" srcId="{25B750DF-75FA-4A63-A951-90FEDA244F42}" destId="{9A07447D-5CC5-49D1-B4E6-240C45EB0BDB}" srcOrd="2" destOrd="0" presId="urn:microsoft.com/office/officeart/2005/8/layout/orgChart1"/>
    <dgm:cxn modelId="{654C0B58-BA55-44B3-9DAB-3C6A8F6C2676}" type="presParOf" srcId="{9A07447D-5CC5-49D1-B4E6-240C45EB0BDB}" destId="{0EDDED25-B938-4740-80FE-2DB3C685BB75}" srcOrd="0" destOrd="0" presId="urn:microsoft.com/office/officeart/2005/8/layout/orgChart1"/>
    <dgm:cxn modelId="{F19E2B80-0104-48D0-B82D-109052582470}" type="presParOf" srcId="{9A07447D-5CC5-49D1-B4E6-240C45EB0BDB}" destId="{017A5491-FF3E-42C7-83BB-7BE72610C5DD}" srcOrd="1" destOrd="0" presId="urn:microsoft.com/office/officeart/2005/8/layout/orgChart1"/>
    <dgm:cxn modelId="{247FBA9C-5D2B-4FED-935B-09D84D904657}" type="presParOf" srcId="{017A5491-FF3E-42C7-83BB-7BE72610C5DD}" destId="{116741A8-56E2-4CBD-9668-940C420F7C44}" srcOrd="0" destOrd="0" presId="urn:microsoft.com/office/officeart/2005/8/layout/orgChart1"/>
    <dgm:cxn modelId="{F434F032-ACAF-4005-94FA-3ADF32886DD4}" type="presParOf" srcId="{116741A8-56E2-4CBD-9668-940C420F7C44}" destId="{51D5E1DA-2A8E-4FFC-BB96-361C6B138A31}" srcOrd="0" destOrd="0" presId="urn:microsoft.com/office/officeart/2005/8/layout/orgChart1"/>
    <dgm:cxn modelId="{B56A1A1F-9BD7-4B96-BC60-FDBD1F5BD97D}" type="presParOf" srcId="{116741A8-56E2-4CBD-9668-940C420F7C44}" destId="{2B9B34C0-4AAA-4A4C-AE88-F630AF41405E}" srcOrd="1" destOrd="0" presId="urn:microsoft.com/office/officeart/2005/8/layout/orgChart1"/>
    <dgm:cxn modelId="{686A02B2-5F1B-416E-B988-44E02F065477}" type="presParOf" srcId="{017A5491-FF3E-42C7-83BB-7BE72610C5DD}" destId="{92F5BA0C-0583-473A-96EF-C33EEB9A3F3B}" srcOrd="1" destOrd="0" presId="urn:microsoft.com/office/officeart/2005/8/layout/orgChart1"/>
    <dgm:cxn modelId="{2EB1512E-C5E1-4546-86CB-D7583C7B8A09}" type="presParOf" srcId="{017A5491-FF3E-42C7-83BB-7BE72610C5DD}" destId="{F047CB93-DAB6-46AD-8637-7C3B9764388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2F55A7-FA06-4AEF-B4EC-2417A0098564}" type="doc">
      <dgm:prSet loTypeId="urn:microsoft.com/office/officeart/2005/8/layout/radial6" loCatId="relationship" qsTypeId="urn:microsoft.com/office/officeart/2005/8/quickstyle/3d2" qsCatId="3D" csTypeId="urn:microsoft.com/office/officeart/2005/8/colors/colorful5" csCatId="colorful" phldr="1"/>
      <dgm:spPr/>
      <dgm:t>
        <a:bodyPr/>
        <a:lstStyle/>
        <a:p>
          <a:endParaRPr lang="en-US"/>
        </a:p>
      </dgm:t>
    </dgm:pt>
    <dgm:pt modelId="{BF58A3F8-9F36-4BF1-910D-C3F69C9E7D34}">
      <dgm:prSet phldrT="[Text]" custT="1"/>
      <dgm:spPr/>
      <dgm:t>
        <a:bodyPr/>
        <a:lstStyle/>
        <a:p>
          <a:r>
            <a:rPr lang="en-US" sz="2000" dirty="0"/>
            <a:t>Transformation of the mental health system</a:t>
          </a:r>
        </a:p>
      </dgm:t>
    </dgm:pt>
    <dgm:pt modelId="{8EA1B0DD-5236-4A0C-80CA-79310E563538}" type="parTrans" cxnId="{41C52292-EC73-4B15-B209-C9551F2AD5B1}">
      <dgm:prSet/>
      <dgm:spPr/>
      <dgm:t>
        <a:bodyPr/>
        <a:lstStyle/>
        <a:p>
          <a:endParaRPr lang="en-US" sz="2000"/>
        </a:p>
      </dgm:t>
    </dgm:pt>
    <dgm:pt modelId="{DB53BEA0-5339-4E04-9AA2-DA1EBA0ACFBC}" type="sibTrans" cxnId="{41C52292-EC73-4B15-B209-C9551F2AD5B1}">
      <dgm:prSet/>
      <dgm:spPr/>
      <dgm:t>
        <a:bodyPr/>
        <a:lstStyle/>
        <a:p>
          <a:endParaRPr lang="en-US" sz="2000"/>
        </a:p>
      </dgm:t>
    </dgm:pt>
    <dgm:pt modelId="{00C105F5-DEDA-4331-AF37-A68EA765820B}">
      <dgm:prSet phldrT="[Text]" custT="1"/>
      <dgm:spPr/>
      <dgm:t>
        <a:bodyPr/>
        <a:lstStyle/>
        <a:p>
          <a:r>
            <a:rPr lang="en-US" sz="2000" dirty="0"/>
            <a:t>Improve quality of life</a:t>
          </a:r>
        </a:p>
      </dgm:t>
    </dgm:pt>
    <dgm:pt modelId="{615E3F60-1D41-4ACA-A1AF-73C22BE4DDFB}" type="parTrans" cxnId="{59C9C9A3-AC36-4AF8-B551-E9F2CDBD5CD2}">
      <dgm:prSet/>
      <dgm:spPr/>
      <dgm:t>
        <a:bodyPr/>
        <a:lstStyle/>
        <a:p>
          <a:endParaRPr lang="en-US" sz="2000"/>
        </a:p>
      </dgm:t>
    </dgm:pt>
    <dgm:pt modelId="{7B6EBF8F-5543-4202-BAC5-09B3E93C55D7}" type="sibTrans" cxnId="{59C9C9A3-AC36-4AF8-B551-E9F2CDBD5CD2}">
      <dgm:prSet/>
      <dgm:spPr/>
      <dgm:t>
        <a:bodyPr/>
        <a:lstStyle/>
        <a:p>
          <a:endParaRPr lang="en-US" sz="2000"/>
        </a:p>
      </dgm:t>
    </dgm:pt>
    <dgm:pt modelId="{63EE59E8-9304-4D51-9D73-D20F89061969}">
      <dgm:prSet phldrT="[Text]" custT="1"/>
      <dgm:spPr/>
      <dgm:t>
        <a:bodyPr/>
        <a:lstStyle/>
        <a:p>
          <a:r>
            <a:rPr lang="en-US" sz="2000" dirty="0"/>
            <a:t>Effective services</a:t>
          </a:r>
        </a:p>
      </dgm:t>
    </dgm:pt>
    <dgm:pt modelId="{0A600AB3-A87F-4F8B-A761-78E0155E9DF9}" type="parTrans" cxnId="{54864ADA-DFFD-4721-A946-E4BB33E8E251}">
      <dgm:prSet/>
      <dgm:spPr/>
      <dgm:t>
        <a:bodyPr/>
        <a:lstStyle/>
        <a:p>
          <a:endParaRPr lang="en-US" sz="2000"/>
        </a:p>
      </dgm:t>
    </dgm:pt>
    <dgm:pt modelId="{4B927D61-2094-4FC5-91B9-B3841FEB26F8}" type="sibTrans" cxnId="{54864ADA-DFFD-4721-A946-E4BB33E8E251}">
      <dgm:prSet/>
      <dgm:spPr/>
      <dgm:t>
        <a:bodyPr/>
        <a:lstStyle/>
        <a:p>
          <a:endParaRPr lang="en-US" sz="2000"/>
        </a:p>
      </dgm:t>
    </dgm:pt>
    <dgm:pt modelId="{010A0C15-48FE-4085-95E0-E0F5FA394ACE}">
      <dgm:prSet phldrT="[Text]" custT="1"/>
      <dgm:spPr/>
      <dgm:t>
        <a:bodyPr/>
        <a:lstStyle/>
        <a:p>
          <a:r>
            <a:rPr lang="en-US" sz="1600" dirty="0"/>
            <a:t>Outreach &amp; Family involvement</a:t>
          </a:r>
        </a:p>
      </dgm:t>
    </dgm:pt>
    <dgm:pt modelId="{26B92674-8A14-4ED1-9BC0-BDD9E3E2148C}" type="parTrans" cxnId="{E22DA361-B052-463A-9110-F4EF3C794FF1}">
      <dgm:prSet/>
      <dgm:spPr/>
      <dgm:t>
        <a:bodyPr/>
        <a:lstStyle/>
        <a:p>
          <a:endParaRPr lang="en-US" sz="2000"/>
        </a:p>
      </dgm:t>
    </dgm:pt>
    <dgm:pt modelId="{3FBB77E3-D274-4872-BB47-5AF7103057B6}" type="sibTrans" cxnId="{E22DA361-B052-463A-9110-F4EF3C794FF1}">
      <dgm:prSet/>
      <dgm:spPr/>
      <dgm:t>
        <a:bodyPr/>
        <a:lstStyle/>
        <a:p>
          <a:endParaRPr lang="en-US" sz="2000"/>
        </a:p>
      </dgm:t>
    </dgm:pt>
    <dgm:pt modelId="{7507D22E-177B-46D2-A160-883FE6B18C0F}">
      <dgm:prSet phldrT="[Text]" custT="1"/>
      <dgm:spPr/>
      <dgm:t>
        <a:bodyPr/>
        <a:lstStyle/>
        <a:p>
          <a:r>
            <a:rPr lang="en-US" sz="2000" dirty="0"/>
            <a:t>Increase access</a:t>
          </a:r>
        </a:p>
      </dgm:t>
    </dgm:pt>
    <dgm:pt modelId="{687A447E-938D-468B-B42A-27A2B44A7DC3}" type="parTrans" cxnId="{315E82F4-0593-40FA-B27D-B399E1E055D1}">
      <dgm:prSet/>
      <dgm:spPr/>
      <dgm:t>
        <a:bodyPr/>
        <a:lstStyle/>
        <a:p>
          <a:endParaRPr lang="en-US" sz="2000"/>
        </a:p>
      </dgm:t>
    </dgm:pt>
    <dgm:pt modelId="{86179359-51C3-4732-9366-E123EB0CF299}" type="sibTrans" cxnId="{315E82F4-0593-40FA-B27D-B399E1E055D1}">
      <dgm:prSet/>
      <dgm:spPr/>
      <dgm:t>
        <a:bodyPr/>
        <a:lstStyle/>
        <a:p>
          <a:endParaRPr lang="en-US" sz="2000"/>
        </a:p>
      </dgm:t>
    </dgm:pt>
    <dgm:pt modelId="{3C391156-64A5-472C-97D5-26A856716C9A}">
      <dgm:prSet phldrT="[Text]"/>
      <dgm:spPr/>
      <dgm:t>
        <a:bodyPr/>
        <a:lstStyle/>
        <a:p>
          <a:r>
            <a:rPr lang="en-US" sz="2000" dirty="0"/>
            <a:t>Reduce inequities</a:t>
          </a:r>
        </a:p>
      </dgm:t>
    </dgm:pt>
    <dgm:pt modelId="{3193D616-4760-4793-80A8-C8A13ACBDD9B}" type="parTrans" cxnId="{7CBB6CD3-D9F1-47B4-B09C-9CBC13551F3E}">
      <dgm:prSet/>
      <dgm:spPr/>
      <dgm:t>
        <a:bodyPr/>
        <a:lstStyle/>
        <a:p>
          <a:endParaRPr lang="en-US" sz="2000"/>
        </a:p>
      </dgm:t>
    </dgm:pt>
    <dgm:pt modelId="{F37417AB-551B-4C9A-A70F-5721CF207644}" type="sibTrans" cxnId="{7CBB6CD3-D9F1-47B4-B09C-9CBC13551F3E}">
      <dgm:prSet/>
      <dgm:spPr/>
      <dgm:t>
        <a:bodyPr/>
        <a:lstStyle/>
        <a:p>
          <a:endParaRPr lang="en-US" sz="2000"/>
        </a:p>
      </dgm:t>
    </dgm:pt>
    <dgm:pt modelId="{704B8DED-C1A4-4828-BC01-64F0B46423D5}" type="pres">
      <dgm:prSet presAssocID="{B72F55A7-FA06-4AEF-B4EC-2417A0098564}" presName="Name0" presStyleCnt="0">
        <dgm:presLayoutVars>
          <dgm:chMax val="1"/>
          <dgm:dir/>
          <dgm:animLvl val="ctr"/>
          <dgm:resizeHandles val="exact"/>
        </dgm:presLayoutVars>
      </dgm:prSet>
      <dgm:spPr/>
    </dgm:pt>
    <dgm:pt modelId="{65A047E8-FC66-4E93-B6D2-49CC829AF2FD}" type="pres">
      <dgm:prSet presAssocID="{BF58A3F8-9F36-4BF1-910D-C3F69C9E7D34}" presName="centerShape" presStyleLbl="node0" presStyleIdx="0" presStyleCnt="1"/>
      <dgm:spPr/>
    </dgm:pt>
    <dgm:pt modelId="{13AE16C3-94EC-4CBC-BB5E-2F048E7BD32F}" type="pres">
      <dgm:prSet presAssocID="{00C105F5-DEDA-4331-AF37-A68EA765820B}" presName="node" presStyleLbl="node1" presStyleIdx="0" presStyleCnt="5">
        <dgm:presLayoutVars>
          <dgm:bulletEnabled val="1"/>
        </dgm:presLayoutVars>
      </dgm:prSet>
      <dgm:spPr/>
    </dgm:pt>
    <dgm:pt modelId="{4C526E87-99CF-46DE-8F98-9539A2190EE7}" type="pres">
      <dgm:prSet presAssocID="{00C105F5-DEDA-4331-AF37-A68EA765820B}" presName="dummy" presStyleCnt="0"/>
      <dgm:spPr/>
    </dgm:pt>
    <dgm:pt modelId="{57E8B08E-1F0D-4AC4-839A-893AFA134C77}" type="pres">
      <dgm:prSet presAssocID="{7B6EBF8F-5543-4202-BAC5-09B3E93C55D7}" presName="sibTrans" presStyleLbl="sibTrans2D1" presStyleIdx="0" presStyleCnt="5"/>
      <dgm:spPr/>
    </dgm:pt>
    <dgm:pt modelId="{7FB88B4B-24DC-4E36-AEC4-3FC2F31F6BB2}" type="pres">
      <dgm:prSet presAssocID="{63EE59E8-9304-4D51-9D73-D20F89061969}" presName="node" presStyleLbl="node1" presStyleIdx="1" presStyleCnt="5">
        <dgm:presLayoutVars>
          <dgm:bulletEnabled val="1"/>
        </dgm:presLayoutVars>
      </dgm:prSet>
      <dgm:spPr/>
    </dgm:pt>
    <dgm:pt modelId="{780E6A25-54A3-43B0-A8CF-A44B15B6BFC3}" type="pres">
      <dgm:prSet presAssocID="{63EE59E8-9304-4D51-9D73-D20F89061969}" presName="dummy" presStyleCnt="0"/>
      <dgm:spPr/>
    </dgm:pt>
    <dgm:pt modelId="{0CFF8E79-9D32-432B-B526-4C62B585DB8D}" type="pres">
      <dgm:prSet presAssocID="{4B927D61-2094-4FC5-91B9-B3841FEB26F8}" presName="sibTrans" presStyleLbl="sibTrans2D1" presStyleIdx="1" presStyleCnt="5"/>
      <dgm:spPr/>
    </dgm:pt>
    <dgm:pt modelId="{6D927CDD-BAB9-40E0-A343-D5DF2ED475CB}" type="pres">
      <dgm:prSet presAssocID="{010A0C15-48FE-4085-95E0-E0F5FA394ACE}" presName="node" presStyleLbl="node1" presStyleIdx="2" presStyleCnt="5">
        <dgm:presLayoutVars>
          <dgm:bulletEnabled val="1"/>
        </dgm:presLayoutVars>
      </dgm:prSet>
      <dgm:spPr/>
    </dgm:pt>
    <dgm:pt modelId="{F2144473-6A8F-4412-BEB2-8345FFA609DC}" type="pres">
      <dgm:prSet presAssocID="{010A0C15-48FE-4085-95E0-E0F5FA394ACE}" presName="dummy" presStyleCnt="0"/>
      <dgm:spPr/>
    </dgm:pt>
    <dgm:pt modelId="{1BAA5BFB-6CC0-45A8-81C6-5A6033E392BF}" type="pres">
      <dgm:prSet presAssocID="{3FBB77E3-D274-4872-BB47-5AF7103057B6}" presName="sibTrans" presStyleLbl="sibTrans2D1" presStyleIdx="2" presStyleCnt="5"/>
      <dgm:spPr/>
    </dgm:pt>
    <dgm:pt modelId="{70A57023-1358-40D3-9762-B0E1D64497A5}" type="pres">
      <dgm:prSet presAssocID="{7507D22E-177B-46D2-A160-883FE6B18C0F}" presName="node" presStyleLbl="node1" presStyleIdx="3" presStyleCnt="5">
        <dgm:presLayoutVars>
          <dgm:bulletEnabled val="1"/>
        </dgm:presLayoutVars>
      </dgm:prSet>
      <dgm:spPr/>
    </dgm:pt>
    <dgm:pt modelId="{61E6F840-13A4-4DEF-85C8-1BDAD0499B65}" type="pres">
      <dgm:prSet presAssocID="{7507D22E-177B-46D2-A160-883FE6B18C0F}" presName="dummy" presStyleCnt="0"/>
      <dgm:spPr/>
    </dgm:pt>
    <dgm:pt modelId="{E14523FA-FF7D-44D7-B786-4B08F9EBC2BF}" type="pres">
      <dgm:prSet presAssocID="{86179359-51C3-4732-9366-E123EB0CF299}" presName="sibTrans" presStyleLbl="sibTrans2D1" presStyleIdx="3" presStyleCnt="5"/>
      <dgm:spPr/>
    </dgm:pt>
    <dgm:pt modelId="{43B08634-E2A7-4B19-9DD7-4EC6E0DE178E}" type="pres">
      <dgm:prSet presAssocID="{3C391156-64A5-472C-97D5-26A856716C9A}" presName="node" presStyleLbl="node1" presStyleIdx="4" presStyleCnt="5">
        <dgm:presLayoutVars>
          <dgm:bulletEnabled val="1"/>
        </dgm:presLayoutVars>
      </dgm:prSet>
      <dgm:spPr/>
    </dgm:pt>
    <dgm:pt modelId="{F2019B96-ABFA-44CA-A2C4-70FA30DB472D}" type="pres">
      <dgm:prSet presAssocID="{3C391156-64A5-472C-97D5-26A856716C9A}" presName="dummy" presStyleCnt="0"/>
      <dgm:spPr/>
    </dgm:pt>
    <dgm:pt modelId="{6255CAB3-D85D-408A-9801-B8895FC5CBDF}" type="pres">
      <dgm:prSet presAssocID="{F37417AB-551B-4C9A-A70F-5721CF207644}" presName="sibTrans" presStyleLbl="sibTrans2D1" presStyleIdx="4" presStyleCnt="5"/>
      <dgm:spPr/>
    </dgm:pt>
  </dgm:ptLst>
  <dgm:cxnLst>
    <dgm:cxn modelId="{3C8A5309-A9D7-49AC-B467-1B1238050E7F}" type="presOf" srcId="{63EE59E8-9304-4D51-9D73-D20F89061969}" destId="{7FB88B4B-24DC-4E36-AEC4-3FC2F31F6BB2}" srcOrd="0" destOrd="0" presId="urn:microsoft.com/office/officeart/2005/8/layout/radial6"/>
    <dgm:cxn modelId="{39173A2D-8B3A-4173-AF76-9A7161C03446}" type="presOf" srcId="{010A0C15-48FE-4085-95E0-E0F5FA394ACE}" destId="{6D927CDD-BAB9-40E0-A343-D5DF2ED475CB}" srcOrd="0" destOrd="0" presId="urn:microsoft.com/office/officeart/2005/8/layout/radial6"/>
    <dgm:cxn modelId="{5D53F831-5F65-4F07-B461-8A3E0EF6E6E3}" type="presOf" srcId="{7B6EBF8F-5543-4202-BAC5-09B3E93C55D7}" destId="{57E8B08E-1F0D-4AC4-839A-893AFA134C77}" srcOrd="0" destOrd="0" presId="urn:microsoft.com/office/officeart/2005/8/layout/radial6"/>
    <dgm:cxn modelId="{E22DA361-B052-463A-9110-F4EF3C794FF1}" srcId="{BF58A3F8-9F36-4BF1-910D-C3F69C9E7D34}" destId="{010A0C15-48FE-4085-95E0-E0F5FA394ACE}" srcOrd="2" destOrd="0" parTransId="{26B92674-8A14-4ED1-9BC0-BDD9E3E2148C}" sibTransId="{3FBB77E3-D274-4872-BB47-5AF7103057B6}"/>
    <dgm:cxn modelId="{9274CE41-0A5D-4D4E-9B61-C093571EF685}" type="presOf" srcId="{BF58A3F8-9F36-4BF1-910D-C3F69C9E7D34}" destId="{65A047E8-FC66-4E93-B6D2-49CC829AF2FD}" srcOrd="0" destOrd="0" presId="urn:microsoft.com/office/officeart/2005/8/layout/radial6"/>
    <dgm:cxn modelId="{C5D2D647-A2DA-43E5-8531-EB3DB8D82B51}" type="presOf" srcId="{00C105F5-DEDA-4331-AF37-A68EA765820B}" destId="{13AE16C3-94EC-4CBC-BB5E-2F048E7BD32F}" srcOrd="0" destOrd="0" presId="urn:microsoft.com/office/officeart/2005/8/layout/radial6"/>
    <dgm:cxn modelId="{10F3F681-7335-4584-B1CF-47E86C03843A}" type="presOf" srcId="{4B927D61-2094-4FC5-91B9-B3841FEB26F8}" destId="{0CFF8E79-9D32-432B-B526-4C62B585DB8D}" srcOrd="0" destOrd="0" presId="urn:microsoft.com/office/officeart/2005/8/layout/radial6"/>
    <dgm:cxn modelId="{4585D783-15BD-4F62-A8F6-C4AC305988ED}" type="presOf" srcId="{3C391156-64A5-472C-97D5-26A856716C9A}" destId="{43B08634-E2A7-4B19-9DD7-4EC6E0DE178E}" srcOrd="0" destOrd="0" presId="urn:microsoft.com/office/officeart/2005/8/layout/radial6"/>
    <dgm:cxn modelId="{41C52292-EC73-4B15-B209-C9551F2AD5B1}" srcId="{B72F55A7-FA06-4AEF-B4EC-2417A0098564}" destId="{BF58A3F8-9F36-4BF1-910D-C3F69C9E7D34}" srcOrd="0" destOrd="0" parTransId="{8EA1B0DD-5236-4A0C-80CA-79310E563538}" sibTransId="{DB53BEA0-5339-4E04-9AA2-DA1EBA0ACFBC}"/>
    <dgm:cxn modelId="{990D77A0-3B52-4442-BF36-94078F80DE14}" type="presOf" srcId="{7507D22E-177B-46D2-A160-883FE6B18C0F}" destId="{70A57023-1358-40D3-9762-B0E1D64497A5}" srcOrd="0" destOrd="0" presId="urn:microsoft.com/office/officeart/2005/8/layout/radial6"/>
    <dgm:cxn modelId="{59C9C9A3-AC36-4AF8-B551-E9F2CDBD5CD2}" srcId="{BF58A3F8-9F36-4BF1-910D-C3F69C9E7D34}" destId="{00C105F5-DEDA-4331-AF37-A68EA765820B}" srcOrd="0" destOrd="0" parTransId="{615E3F60-1D41-4ACA-A1AF-73C22BE4DDFB}" sibTransId="{7B6EBF8F-5543-4202-BAC5-09B3E93C55D7}"/>
    <dgm:cxn modelId="{9A5A2AB1-296C-42F0-8A80-3AEF1EE0AFD7}" type="presOf" srcId="{3FBB77E3-D274-4872-BB47-5AF7103057B6}" destId="{1BAA5BFB-6CC0-45A8-81C6-5A6033E392BF}" srcOrd="0" destOrd="0" presId="urn:microsoft.com/office/officeart/2005/8/layout/radial6"/>
    <dgm:cxn modelId="{58B4D2D0-4A6B-4CED-A0C9-F696C95FEA86}" type="presOf" srcId="{86179359-51C3-4732-9366-E123EB0CF299}" destId="{E14523FA-FF7D-44D7-B786-4B08F9EBC2BF}" srcOrd="0" destOrd="0" presId="urn:microsoft.com/office/officeart/2005/8/layout/radial6"/>
    <dgm:cxn modelId="{7CBB6CD3-D9F1-47B4-B09C-9CBC13551F3E}" srcId="{BF58A3F8-9F36-4BF1-910D-C3F69C9E7D34}" destId="{3C391156-64A5-472C-97D5-26A856716C9A}" srcOrd="4" destOrd="0" parTransId="{3193D616-4760-4793-80A8-C8A13ACBDD9B}" sibTransId="{F37417AB-551B-4C9A-A70F-5721CF207644}"/>
    <dgm:cxn modelId="{1A3623D6-F044-46DF-BEEF-0A46A4EAB001}" type="presOf" srcId="{B72F55A7-FA06-4AEF-B4EC-2417A0098564}" destId="{704B8DED-C1A4-4828-BC01-64F0B46423D5}" srcOrd="0" destOrd="0" presId="urn:microsoft.com/office/officeart/2005/8/layout/radial6"/>
    <dgm:cxn modelId="{54864ADA-DFFD-4721-A946-E4BB33E8E251}" srcId="{BF58A3F8-9F36-4BF1-910D-C3F69C9E7D34}" destId="{63EE59E8-9304-4D51-9D73-D20F89061969}" srcOrd="1" destOrd="0" parTransId="{0A600AB3-A87F-4F8B-A761-78E0155E9DF9}" sibTransId="{4B927D61-2094-4FC5-91B9-B3841FEB26F8}"/>
    <dgm:cxn modelId="{94426AEA-C0D9-44A9-AAF2-FAB044474952}" type="presOf" srcId="{F37417AB-551B-4C9A-A70F-5721CF207644}" destId="{6255CAB3-D85D-408A-9801-B8895FC5CBDF}" srcOrd="0" destOrd="0" presId="urn:microsoft.com/office/officeart/2005/8/layout/radial6"/>
    <dgm:cxn modelId="{315E82F4-0593-40FA-B27D-B399E1E055D1}" srcId="{BF58A3F8-9F36-4BF1-910D-C3F69C9E7D34}" destId="{7507D22E-177B-46D2-A160-883FE6B18C0F}" srcOrd="3" destOrd="0" parTransId="{687A447E-938D-468B-B42A-27A2B44A7DC3}" sibTransId="{86179359-51C3-4732-9366-E123EB0CF299}"/>
    <dgm:cxn modelId="{00B24340-89D2-4B88-B8CB-FDF9BD79119B}" type="presParOf" srcId="{704B8DED-C1A4-4828-BC01-64F0B46423D5}" destId="{65A047E8-FC66-4E93-B6D2-49CC829AF2FD}" srcOrd="0" destOrd="0" presId="urn:microsoft.com/office/officeart/2005/8/layout/radial6"/>
    <dgm:cxn modelId="{62D76E20-E914-49B6-B26D-4C02161D2DB9}" type="presParOf" srcId="{704B8DED-C1A4-4828-BC01-64F0B46423D5}" destId="{13AE16C3-94EC-4CBC-BB5E-2F048E7BD32F}" srcOrd="1" destOrd="0" presId="urn:microsoft.com/office/officeart/2005/8/layout/radial6"/>
    <dgm:cxn modelId="{B39C6533-5958-4D92-A1FC-61482C298ED5}" type="presParOf" srcId="{704B8DED-C1A4-4828-BC01-64F0B46423D5}" destId="{4C526E87-99CF-46DE-8F98-9539A2190EE7}" srcOrd="2" destOrd="0" presId="urn:microsoft.com/office/officeart/2005/8/layout/radial6"/>
    <dgm:cxn modelId="{9642EF35-37CD-4A38-8CE8-F69733AB9FBB}" type="presParOf" srcId="{704B8DED-C1A4-4828-BC01-64F0B46423D5}" destId="{57E8B08E-1F0D-4AC4-839A-893AFA134C77}" srcOrd="3" destOrd="0" presId="urn:microsoft.com/office/officeart/2005/8/layout/radial6"/>
    <dgm:cxn modelId="{CDF0580F-89D6-41B3-81BA-585D06407650}" type="presParOf" srcId="{704B8DED-C1A4-4828-BC01-64F0B46423D5}" destId="{7FB88B4B-24DC-4E36-AEC4-3FC2F31F6BB2}" srcOrd="4" destOrd="0" presId="urn:microsoft.com/office/officeart/2005/8/layout/radial6"/>
    <dgm:cxn modelId="{AD844CE5-6DC6-4F82-B608-6BBB99309D10}" type="presParOf" srcId="{704B8DED-C1A4-4828-BC01-64F0B46423D5}" destId="{780E6A25-54A3-43B0-A8CF-A44B15B6BFC3}" srcOrd="5" destOrd="0" presId="urn:microsoft.com/office/officeart/2005/8/layout/radial6"/>
    <dgm:cxn modelId="{32B4D283-1ED3-4645-90D9-C5C69B72010C}" type="presParOf" srcId="{704B8DED-C1A4-4828-BC01-64F0B46423D5}" destId="{0CFF8E79-9D32-432B-B526-4C62B585DB8D}" srcOrd="6" destOrd="0" presId="urn:microsoft.com/office/officeart/2005/8/layout/radial6"/>
    <dgm:cxn modelId="{3F5E40EA-1A51-4482-9073-EB6B6AA625F8}" type="presParOf" srcId="{704B8DED-C1A4-4828-BC01-64F0B46423D5}" destId="{6D927CDD-BAB9-40E0-A343-D5DF2ED475CB}" srcOrd="7" destOrd="0" presId="urn:microsoft.com/office/officeart/2005/8/layout/radial6"/>
    <dgm:cxn modelId="{17C9458E-DD84-4CDD-BA95-A325D15426CE}" type="presParOf" srcId="{704B8DED-C1A4-4828-BC01-64F0B46423D5}" destId="{F2144473-6A8F-4412-BEB2-8345FFA609DC}" srcOrd="8" destOrd="0" presId="urn:microsoft.com/office/officeart/2005/8/layout/radial6"/>
    <dgm:cxn modelId="{1D6D046A-2987-422F-BD8B-AABD71D591B0}" type="presParOf" srcId="{704B8DED-C1A4-4828-BC01-64F0B46423D5}" destId="{1BAA5BFB-6CC0-45A8-81C6-5A6033E392BF}" srcOrd="9" destOrd="0" presId="urn:microsoft.com/office/officeart/2005/8/layout/radial6"/>
    <dgm:cxn modelId="{0DF34148-C676-45F1-A209-1FC1237FAB28}" type="presParOf" srcId="{704B8DED-C1A4-4828-BC01-64F0B46423D5}" destId="{70A57023-1358-40D3-9762-B0E1D64497A5}" srcOrd="10" destOrd="0" presId="urn:microsoft.com/office/officeart/2005/8/layout/radial6"/>
    <dgm:cxn modelId="{E80C969F-D723-4D4F-8953-CD1F721A9639}" type="presParOf" srcId="{704B8DED-C1A4-4828-BC01-64F0B46423D5}" destId="{61E6F840-13A4-4DEF-85C8-1BDAD0499B65}" srcOrd="11" destOrd="0" presId="urn:microsoft.com/office/officeart/2005/8/layout/radial6"/>
    <dgm:cxn modelId="{B132CE95-7A2A-48C7-AA8A-26513F1C8A47}" type="presParOf" srcId="{704B8DED-C1A4-4828-BC01-64F0B46423D5}" destId="{E14523FA-FF7D-44D7-B786-4B08F9EBC2BF}" srcOrd="12" destOrd="0" presId="urn:microsoft.com/office/officeart/2005/8/layout/radial6"/>
    <dgm:cxn modelId="{EE1372EF-6426-4EA1-9E8B-20DEEB99401A}" type="presParOf" srcId="{704B8DED-C1A4-4828-BC01-64F0B46423D5}" destId="{43B08634-E2A7-4B19-9DD7-4EC6E0DE178E}" srcOrd="13" destOrd="0" presId="urn:microsoft.com/office/officeart/2005/8/layout/radial6"/>
    <dgm:cxn modelId="{414E3A53-AA14-4A7E-B431-86472DF58EE2}" type="presParOf" srcId="{704B8DED-C1A4-4828-BC01-64F0B46423D5}" destId="{F2019B96-ABFA-44CA-A2C4-70FA30DB472D}" srcOrd="14" destOrd="0" presId="urn:microsoft.com/office/officeart/2005/8/layout/radial6"/>
    <dgm:cxn modelId="{D982BE47-18B3-4E75-AA8D-9180902A8FAB}" type="presParOf" srcId="{704B8DED-C1A4-4828-BC01-64F0B46423D5}" destId="{6255CAB3-D85D-408A-9801-B8895FC5CBDF}"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3BEE27-1F0A-471D-8DD6-9AAB5B19113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94737233-4424-44A7-8BAE-801FE1FA464F}">
      <dgm:prSet phldrT="[Text]"/>
      <dgm:spPr/>
      <dgm:t>
        <a:bodyPr/>
        <a:lstStyle/>
        <a:p>
          <a:r>
            <a:rPr lang="en-US" dirty="0">
              <a:latin typeface="+mn-lt"/>
            </a:rPr>
            <a:t>The Mental Health Board shall conduct a public hearing on the draft Three-Year Plan/Plan Update at the close of the 30-day public comment period.</a:t>
          </a:r>
          <a:endParaRPr lang="en-US" dirty="0"/>
        </a:p>
      </dgm:t>
    </dgm:pt>
    <dgm:pt modelId="{C01BCE8E-FAB6-4B35-958B-284089A20465}" type="parTrans" cxnId="{A8485283-B019-46D3-9C9A-721BF4F03A2D}">
      <dgm:prSet/>
      <dgm:spPr/>
      <dgm:t>
        <a:bodyPr/>
        <a:lstStyle/>
        <a:p>
          <a:endParaRPr lang="en-US"/>
        </a:p>
      </dgm:t>
    </dgm:pt>
    <dgm:pt modelId="{C90113A8-85E1-41DA-A109-4D57D9ACAA9E}" type="sibTrans" cxnId="{A8485283-B019-46D3-9C9A-721BF4F03A2D}">
      <dgm:prSet/>
      <dgm:spPr/>
      <dgm:t>
        <a:bodyPr/>
        <a:lstStyle/>
        <a:p>
          <a:endParaRPr lang="en-US"/>
        </a:p>
      </dgm:t>
    </dgm:pt>
    <dgm:pt modelId="{DE08076E-8E9B-4029-A951-5F78AF69376F}">
      <dgm:prSet phldrT="[Text]"/>
      <dgm:spPr/>
      <dgm:t>
        <a:bodyPr/>
        <a:lstStyle/>
        <a:p>
          <a:r>
            <a:rPr lang="en-US" b="1" dirty="0"/>
            <a:t>30 day public comment period: April 1, 2022-April 30, 2022</a:t>
          </a:r>
        </a:p>
      </dgm:t>
    </dgm:pt>
    <dgm:pt modelId="{21DEC38F-0D59-48C7-ACD8-BCC08CDD1889}" type="parTrans" cxnId="{54084C46-AEA8-40FA-8FD7-EEBC5E77A69A}">
      <dgm:prSet/>
      <dgm:spPr/>
      <dgm:t>
        <a:bodyPr/>
        <a:lstStyle/>
        <a:p>
          <a:endParaRPr lang="en-US"/>
        </a:p>
      </dgm:t>
    </dgm:pt>
    <dgm:pt modelId="{0754BB4C-6021-4027-8C95-8D41C2471B93}" type="sibTrans" cxnId="{54084C46-AEA8-40FA-8FD7-EEBC5E77A69A}">
      <dgm:prSet/>
      <dgm:spPr/>
      <dgm:t>
        <a:bodyPr/>
        <a:lstStyle/>
        <a:p>
          <a:endParaRPr lang="en-US"/>
        </a:p>
      </dgm:t>
    </dgm:pt>
    <dgm:pt modelId="{0404D723-F777-4FAA-9925-F9732957B2CA}">
      <dgm:prSet phldrT="[Text]"/>
      <dgm:spPr/>
      <dgm:t>
        <a:bodyPr/>
        <a:lstStyle/>
        <a:p>
          <a:r>
            <a:rPr lang="en-US" i="0" dirty="0">
              <a:latin typeface="+mn-lt"/>
            </a:rPr>
            <a:t>Plans and Annual Updates must be adopted by the county Board of Supervisors (BOS) and submitted to the Mental Health Services Oversight and Accountability Commission (MHSOAC) within 30 days after Board of Supervisor adoption.</a:t>
          </a:r>
          <a:endParaRPr lang="en-US" dirty="0"/>
        </a:p>
      </dgm:t>
    </dgm:pt>
    <dgm:pt modelId="{60C0AC46-0C0D-45C5-9764-FC1B9D8ABB2D}" type="parTrans" cxnId="{8C9B3A74-7206-4ABD-9490-163DD44AC58A}">
      <dgm:prSet/>
      <dgm:spPr/>
      <dgm:t>
        <a:bodyPr/>
        <a:lstStyle/>
        <a:p>
          <a:endParaRPr lang="en-US"/>
        </a:p>
      </dgm:t>
    </dgm:pt>
    <dgm:pt modelId="{D0097238-32CD-4BE5-B222-B01252ABA59B}" type="sibTrans" cxnId="{8C9B3A74-7206-4ABD-9490-163DD44AC58A}">
      <dgm:prSet/>
      <dgm:spPr/>
      <dgm:t>
        <a:bodyPr/>
        <a:lstStyle/>
        <a:p>
          <a:endParaRPr lang="en-US"/>
        </a:p>
      </dgm:t>
    </dgm:pt>
    <dgm:pt modelId="{A60E6572-4622-490E-A9FB-2A95A9C451C5}">
      <dgm:prSet phldrT="[Text]"/>
      <dgm:spPr/>
      <dgm:t>
        <a:bodyPr/>
        <a:lstStyle/>
        <a:p>
          <a:r>
            <a:rPr lang="en-US" b="1" dirty="0"/>
            <a:t>BOS Health Committee (June 13, 2022)</a:t>
          </a:r>
        </a:p>
      </dgm:t>
    </dgm:pt>
    <dgm:pt modelId="{7A09AB5A-C269-4D35-825F-6B387E99BA72}" type="parTrans" cxnId="{BA5CB2E0-4D97-440F-AD30-848A221A8BC9}">
      <dgm:prSet/>
      <dgm:spPr/>
      <dgm:t>
        <a:bodyPr/>
        <a:lstStyle/>
        <a:p>
          <a:endParaRPr lang="en-US"/>
        </a:p>
      </dgm:t>
    </dgm:pt>
    <dgm:pt modelId="{7D7AD536-E201-4375-B972-19EE7983CEB0}" type="sibTrans" cxnId="{BA5CB2E0-4D97-440F-AD30-848A221A8BC9}">
      <dgm:prSet/>
      <dgm:spPr/>
      <dgm:t>
        <a:bodyPr/>
        <a:lstStyle/>
        <a:p>
          <a:endParaRPr lang="en-US"/>
        </a:p>
      </dgm:t>
    </dgm:pt>
    <dgm:pt modelId="{17868D34-CF9D-4E1F-B4A6-E3A94547A8B0}">
      <dgm:prSet phldrT="[Text]"/>
      <dgm:spPr/>
      <dgm:t>
        <a:bodyPr/>
        <a:lstStyle/>
        <a:p>
          <a:r>
            <a:rPr lang="en-US" b="1" dirty="0"/>
            <a:t>Full BOS</a:t>
          </a:r>
        </a:p>
      </dgm:t>
    </dgm:pt>
    <dgm:pt modelId="{CA6FCD78-AE62-4B4C-A341-00073C39D8A7}" type="parTrans" cxnId="{6EE9F510-D4BF-4537-8115-537F2F12CC65}">
      <dgm:prSet/>
      <dgm:spPr/>
      <dgm:t>
        <a:bodyPr/>
        <a:lstStyle/>
        <a:p>
          <a:endParaRPr lang="en-US"/>
        </a:p>
      </dgm:t>
    </dgm:pt>
    <dgm:pt modelId="{A8B51524-9ED6-4364-B972-5C9DEEEA708F}" type="sibTrans" cxnId="{6EE9F510-D4BF-4537-8115-537F2F12CC65}">
      <dgm:prSet/>
      <dgm:spPr/>
      <dgm:t>
        <a:bodyPr/>
        <a:lstStyle/>
        <a:p>
          <a:endParaRPr lang="en-US"/>
        </a:p>
      </dgm:t>
    </dgm:pt>
    <dgm:pt modelId="{14E1B651-2340-4131-BA5B-206BB48CFC5F}">
      <dgm:prSet/>
      <dgm:spPr/>
      <dgm:t>
        <a:bodyPr/>
        <a:lstStyle/>
        <a:p>
          <a:r>
            <a:rPr lang="en-US" b="1" dirty="0"/>
            <a:t>MH Board Hearing: May 16</a:t>
          </a:r>
          <a:r>
            <a:rPr lang="en-US" b="1" baseline="30000" dirty="0"/>
            <a:t>th</a:t>
          </a:r>
          <a:r>
            <a:rPr lang="en-US" b="1" dirty="0"/>
            <a:t> 2022</a:t>
          </a:r>
        </a:p>
      </dgm:t>
    </dgm:pt>
    <dgm:pt modelId="{4FCECCD9-9C3B-4178-983E-65ADC2B04216}" type="sibTrans" cxnId="{CA09D785-4FD4-45DD-9929-95F8AE67DF79}">
      <dgm:prSet/>
      <dgm:spPr/>
      <dgm:t>
        <a:bodyPr/>
        <a:lstStyle/>
        <a:p>
          <a:endParaRPr lang="en-US"/>
        </a:p>
      </dgm:t>
    </dgm:pt>
    <dgm:pt modelId="{2A0F905A-F739-4767-9C44-034C7E66C9BC}" type="parTrans" cxnId="{CA09D785-4FD4-45DD-9929-95F8AE67DF79}">
      <dgm:prSet/>
      <dgm:spPr/>
      <dgm:t>
        <a:bodyPr/>
        <a:lstStyle/>
        <a:p>
          <a:endParaRPr lang="en-US"/>
        </a:p>
      </dgm:t>
    </dgm:pt>
    <dgm:pt modelId="{ADF5F795-6F1B-43EA-8966-65FC2FAB261F}">
      <dgm:prSet phldrT="[Text]"/>
      <dgm:spPr/>
      <dgm:t>
        <a:bodyPr/>
        <a:lstStyle/>
        <a:p>
          <a:r>
            <a:rPr lang="en-US" b="1" dirty="0"/>
            <a:t>For INN projects MHSOAC Approval</a:t>
          </a:r>
        </a:p>
      </dgm:t>
    </dgm:pt>
    <dgm:pt modelId="{FD9413CD-7A65-4C31-B7F7-CEA2C97672F0}" type="parTrans" cxnId="{11AE4036-4A12-48CE-80F3-795D5C54A68E}">
      <dgm:prSet/>
      <dgm:spPr/>
      <dgm:t>
        <a:bodyPr/>
        <a:lstStyle/>
        <a:p>
          <a:endParaRPr lang="en-US"/>
        </a:p>
      </dgm:t>
    </dgm:pt>
    <dgm:pt modelId="{EECC90E9-A772-4D4E-8A28-73838153D57D}" type="sibTrans" cxnId="{11AE4036-4A12-48CE-80F3-795D5C54A68E}">
      <dgm:prSet/>
      <dgm:spPr/>
      <dgm:t>
        <a:bodyPr/>
        <a:lstStyle/>
        <a:p>
          <a:endParaRPr lang="en-US"/>
        </a:p>
      </dgm:t>
    </dgm:pt>
    <dgm:pt modelId="{3C1C1DC7-FC50-499B-A316-583001713FF6}">
      <dgm:prSet custT="1"/>
      <dgm:spPr/>
      <dgm:t>
        <a:bodyPr/>
        <a:lstStyle/>
        <a:p>
          <a:endParaRPr lang="en-US" sz="1700" dirty="0">
            <a:latin typeface="+mn-lt"/>
          </a:endParaRPr>
        </a:p>
        <a:p>
          <a:r>
            <a:rPr lang="en-US" sz="2100" dirty="0">
              <a:latin typeface="+mn-lt"/>
            </a:rPr>
            <a:t>County mental health programs shall prepare and submit a Three-Year Program and Expenditure Plan (Plan) and Annual Updates for MHSA programs and expenditures.</a:t>
          </a:r>
        </a:p>
        <a:p>
          <a:endParaRPr lang="en-US" sz="1700" dirty="0"/>
        </a:p>
      </dgm:t>
    </dgm:pt>
    <dgm:pt modelId="{88E3C7E4-59A8-4019-89D9-20F8127014BA}" type="parTrans" cxnId="{242A3F68-AD77-4246-BAA9-155054BCCD6F}">
      <dgm:prSet/>
      <dgm:spPr/>
      <dgm:t>
        <a:bodyPr/>
        <a:lstStyle/>
        <a:p>
          <a:endParaRPr lang="en-US"/>
        </a:p>
      </dgm:t>
    </dgm:pt>
    <dgm:pt modelId="{A16B39AE-5096-4F1D-B785-549819565DAF}" type="sibTrans" cxnId="{242A3F68-AD77-4246-BAA9-155054BCCD6F}">
      <dgm:prSet/>
      <dgm:spPr/>
      <dgm:t>
        <a:bodyPr/>
        <a:lstStyle/>
        <a:p>
          <a:endParaRPr lang="en-US"/>
        </a:p>
      </dgm:t>
    </dgm:pt>
    <dgm:pt modelId="{C0FC69D5-AA46-4F34-9253-2010B071AB45}">
      <dgm:prSet custT="1"/>
      <dgm:spPr/>
      <dgm:t>
        <a:bodyPr/>
        <a:lstStyle/>
        <a:p>
          <a:r>
            <a:rPr lang="en-US" sz="1900" b="1" dirty="0"/>
            <a:t>Alameda County’s Three Year Plan:</a:t>
          </a:r>
          <a:endParaRPr lang="en-US" sz="1900" dirty="0"/>
        </a:p>
      </dgm:t>
    </dgm:pt>
    <dgm:pt modelId="{983F3D7D-D9C7-4D5D-808B-56C766D1A1E0}" type="parTrans" cxnId="{1509B82E-6F70-4596-B790-0B638023A384}">
      <dgm:prSet/>
      <dgm:spPr/>
      <dgm:t>
        <a:bodyPr/>
        <a:lstStyle/>
        <a:p>
          <a:endParaRPr lang="en-US"/>
        </a:p>
      </dgm:t>
    </dgm:pt>
    <dgm:pt modelId="{61658A14-FD75-49AE-A7ED-3EE99EBDD5DA}" type="sibTrans" cxnId="{1509B82E-6F70-4596-B790-0B638023A384}">
      <dgm:prSet/>
      <dgm:spPr/>
      <dgm:t>
        <a:bodyPr/>
        <a:lstStyle/>
        <a:p>
          <a:endParaRPr lang="en-US"/>
        </a:p>
      </dgm:t>
    </dgm:pt>
    <dgm:pt modelId="{8DF4CBBF-1475-4E10-93C8-253FD94A1831}">
      <dgm:prSet custT="1"/>
      <dgm:spPr/>
      <dgm:t>
        <a:bodyPr/>
        <a:lstStyle/>
        <a:p>
          <a:r>
            <a:rPr lang="en-US" sz="1900" b="1" dirty="0"/>
            <a:t>FY 22/23 is the final year of our Three Year Plan.</a:t>
          </a:r>
        </a:p>
      </dgm:t>
    </dgm:pt>
    <dgm:pt modelId="{9AD6CB8D-74C7-4010-B345-2819E03FE5A6}" type="parTrans" cxnId="{E1631C51-0410-4A1C-9FDE-5176AA9091B4}">
      <dgm:prSet/>
      <dgm:spPr/>
      <dgm:t>
        <a:bodyPr/>
        <a:lstStyle/>
        <a:p>
          <a:endParaRPr lang="en-US"/>
        </a:p>
      </dgm:t>
    </dgm:pt>
    <dgm:pt modelId="{719BCCFF-39BB-4C4C-A14B-F4BCD94C521F}" type="sibTrans" cxnId="{E1631C51-0410-4A1C-9FDE-5176AA9091B4}">
      <dgm:prSet/>
      <dgm:spPr/>
      <dgm:t>
        <a:bodyPr/>
        <a:lstStyle/>
        <a:p>
          <a:endParaRPr lang="en-US"/>
        </a:p>
      </dgm:t>
    </dgm:pt>
    <dgm:pt modelId="{E418433F-1926-4B75-A016-826CEA5A0509}">
      <dgm:prSet custT="1"/>
      <dgm:spPr/>
      <dgm:t>
        <a:bodyPr/>
        <a:lstStyle/>
        <a:p>
          <a:r>
            <a:rPr lang="en-US" sz="1900" b="1" dirty="0"/>
            <a:t>FY 20/21-22/23</a:t>
          </a:r>
          <a:endParaRPr lang="en-US" sz="1900" dirty="0"/>
        </a:p>
      </dgm:t>
    </dgm:pt>
    <dgm:pt modelId="{4A98D94C-C2A5-4383-8036-E9AD6C5D7780}" type="parTrans" cxnId="{F4829A61-0657-4C4C-A8AD-38D22D9F547A}">
      <dgm:prSet/>
      <dgm:spPr/>
      <dgm:t>
        <a:bodyPr/>
        <a:lstStyle/>
        <a:p>
          <a:endParaRPr lang="en-US"/>
        </a:p>
      </dgm:t>
    </dgm:pt>
    <dgm:pt modelId="{148303FF-5740-45DC-B5F7-BDEF18412FC1}" type="sibTrans" cxnId="{F4829A61-0657-4C4C-A8AD-38D22D9F547A}">
      <dgm:prSet/>
      <dgm:spPr/>
      <dgm:t>
        <a:bodyPr/>
        <a:lstStyle/>
        <a:p>
          <a:endParaRPr lang="en-US"/>
        </a:p>
      </dgm:t>
    </dgm:pt>
    <dgm:pt modelId="{8C1BC36E-40DA-4721-93C5-22078D845BF0}" type="pres">
      <dgm:prSet presAssocID="{0A3BEE27-1F0A-471D-8DD6-9AAB5B191134}" presName="Name0" presStyleCnt="0">
        <dgm:presLayoutVars>
          <dgm:dir/>
          <dgm:animLvl val="lvl"/>
          <dgm:resizeHandles val="exact"/>
        </dgm:presLayoutVars>
      </dgm:prSet>
      <dgm:spPr/>
    </dgm:pt>
    <dgm:pt modelId="{A421AAFB-F80B-46C9-ACE7-0EFED416505D}" type="pres">
      <dgm:prSet presAssocID="{3C1C1DC7-FC50-499B-A316-583001713FF6}" presName="linNode" presStyleCnt="0"/>
      <dgm:spPr/>
    </dgm:pt>
    <dgm:pt modelId="{5228FA62-DE09-40EF-AD00-7B3CC5AEFB3A}" type="pres">
      <dgm:prSet presAssocID="{3C1C1DC7-FC50-499B-A316-583001713FF6}" presName="parentText" presStyleLbl="node1" presStyleIdx="0" presStyleCnt="3" custScaleX="222833">
        <dgm:presLayoutVars>
          <dgm:chMax val="1"/>
          <dgm:bulletEnabled val="1"/>
        </dgm:presLayoutVars>
      </dgm:prSet>
      <dgm:spPr/>
    </dgm:pt>
    <dgm:pt modelId="{24BC61EA-DFEE-489E-9125-03FC19FFBE13}" type="pres">
      <dgm:prSet presAssocID="{3C1C1DC7-FC50-499B-A316-583001713FF6}" presName="descendantText" presStyleLbl="alignAccFollowNode1" presStyleIdx="0" presStyleCnt="3" custScaleX="67598" custLinFactNeighborX="-371" custLinFactNeighborY="-3504">
        <dgm:presLayoutVars>
          <dgm:bulletEnabled val="1"/>
        </dgm:presLayoutVars>
      </dgm:prSet>
      <dgm:spPr/>
    </dgm:pt>
    <dgm:pt modelId="{81608BC7-FB60-4DDD-9ADD-7697823E0E67}" type="pres">
      <dgm:prSet presAssocID="{A16B39AE-5096-4F1D-B785-549819565DAF}" presName="sp" presStyleCnt="0"/>
      <dgm:spPr/>
    </dgm:pt>
    <dgm:pt modelId="{9CFC335D-9ED7-4E38-8606-2DD962370BB6}" type="pres">
      <dgm:prSet presAssocID="{94737233-4424-44A7-8BAE-801FE1FA464F}" presName="linNode" presStyleCnt="0"/>
      <dgm:spPr/>
    </dgm:pt>
    <dgm:pt modelId="{058E576C-2CE2-4038-B97F-9CF3F401F472}" type="pres">
      <dgm:prSet presAssocID="{94737233-4424-44A7-8BAE-801FE1FA464F}" presName="parentText" presStyleLbl="node1" presStyleIdx="1" presStyleCnt="3" custScaleX="328054" custLinFactNeighborX="-3" custLinFactNeighborY="-859">
        <dgm:presLayoutVars>
          <dgm:chMax val="1"/>
          <dgm:bulletEnabled val="1"/>
        </dgm:presLayoutVars>
      </dgm:prSet>
      <dgm:spPr/>
    </dgm:pt>
    <dgm:pt modelId="{6317827E-6FE3-4AEC-B858-43C7344219B8}" type="pres">
      <dgm:prSet presAssocID="{94737233-4424-44A7-8BAE-801FE1FA464F}" presName="descendantText" presStyleLbl="alignAccFollowNode1" presStyleIdx="1" presStyleCnt="3">
        <dgm:presLayoutVars>
          <dgm:bulletEnabled val="1"/>
        </dgm:presLayoutVars>
      </dgm:prSet>
      <dgm:spPr/>
    </dgm:pt>
    <dgm:pt modelId="{5640309B-2A45-471B-BBA5-4DE4B60887BA}" type="pres">
      <dgm:prSet presAssocID="{C90113A8-85E1-41DA-A109-4D57D9ACAA9E}" presName="sp" presStyleCnt="0"/>
      <dgm:spPr/>
    </dgm:pt>
    <dgm:pt modelId="{FBC26167-AB90-4E20-B1D0-83DFC3BE0FE1}" type="pres">
      <dgm:prSet presAssocID="{0404D723-F777-4FAA-9925-F9732957B2CA}" presName="linNode" presStyleCnt="0"/>
      <dgm:spPr/>
    </dgm:pt>
    <dgm:pt modelId="{3F044819-054B-40CB-AC2B-1214E08DDDFC}" type="pres">
      <dgm:prSet presAssocID="{0404D723-F777-4FAA-9925-F9732957B2CA}" presName="parentText" presStyleLbl="node1" presStyleIdx="2" presStyleCnt="3" custScaleX="318625" custLinFactNeighborX="-2" custLinFactNeighborY="0">
        <dgm:presLayoutVars>
          <dgm:chMax val="1"/>
          <dgm:bulletEnabled val="1"/>
        </dgm:presLayoutVars>
      </dgm:prSet>
      <dgm:spPr/>
    </dgm:pt>
    <dgm:pt modelId="{FCA9E20A-5633-44FD-BD20-FF8EE7496FCD}" type="pres">
      <dgm:prSet presAssocID="{0404D723-F777-4FAA-9925-F9732957B2CA}" presName="descendantText" presStyleLbl="alignAccFollowNode1" presStyleIdx="2" presStyleCnt="3" custLinFactNeighborX="5">
        <dgm:presLayoutVars>
          <dgm:bulletEnabled val="1"/>
        </dgm:presLayoutVars>
      </dgm:prSet>
      <dgm:spPr/>
    </dgm:pt>
  </dgm:ptLst>
  <dgm:cxnLst>
    <dgm:cxn modelId="{CC440B01-80EB-4391-9181-A5FA09B0567E}" type="presOf" srcId="{0404D723-F777-4FAA-9925-F9732957B2CA}" destId="{3F044819-054B-40CB-AC2B-1214E08DDDFC}" srcOrd="0" destOrd="0" presId="urn:microsoft.com/office/officeart/2005/8/layout/vList5"/>
    <dgm:cxn modelId="{5E3EAA05-79F4-47F9-9964-F4CAE7CCBB8F}" type="presOf" srcId="{3C1C1DC7-FC50-499B-A316-583001713FF6}" destId="{5228FA62-DE09-40EF-AD00-7B3CC5AEFB3A}" srcOrd="0" destOrd="0" presId="urn:microsoft.com/office/officeart/2005/8/layout/vList5"/>
    <dgm:cxn modelId="{6EE9F510-D4BF-4537-8115-537F2F12CC65}" srcId="{0404D723-F777-4FAA-9925-F9732957B2CA}" destId="{17868D34-CF9D-4E1F-B4A6-E3A94547A8B0}" srcOrd="1" destOrd="0" parTransId="{CA6FCD78-AE62-4B4C-A341-00073C39D8A7}" sibTransId="{A8B51524-9ED6-4364-B972-5C9DEEEA708F}"/>
    <dgm:cxn modelId="{1509B82E-6F70-4596-B790-0B638023A384}" srcId="{3C1C1DC7-FC50-499B-A316-583001713FF6}" destId="{C0FC69D5-AA46-4F34-9253-2010B071AB45}" srcOrd="0" destOrd="0" parTransId="{983F3D7D-D9C7-4D5D-808B-56C766D1A1E0}" sibTransId="{61658A14-FD75-49AE-A7ED-3EE99EBDD5DA}"/>
    <dgm:cxn modelId="{11AE4036-4A12-48CE-80F3-795D5C54A68E}" srcId="{0404D723-F777-4FAA-9925-F9732957B2CA}" destId="{ADF5F795-6F1B-43EA-8966-65FC2FAB261F}" srcOrd="2" destOrd="0" parTransId="{FD9413CD-7A65-4C31-B7F7-CEA2C97672F0}" sibTransId="{EECC90E9-A772-4D4E-8A28-73838153D57D}"/>
    <dgm:cxn modelId="{BF5A995C-6494-4791-B2B3-794BF070A361}" type="presOf" srcId="{C0FC69D5-AA46-4F34-9253-2010B071AB45}" destId="{24BC61EA-DFEE-489E-9125-03FC19FFBE13}" srcOrd="0" destOrd="0" presId="urn:microsoft.com/office/officeart/2005/8/layout/vList5"/>
    <dgm:cxn modelId="{A4C7515E-AA95-4507-BC2B-150FD7610591}" type="presOf" srcId="{94737233-4424-44A7-8BAE-801FE1FA464F}" destId="{058E576C-2CE2-4038-B97F-9CF3F401F472}" srcOrd="0" destOrd="0" presId="urn:microsoft.com/office/officeart/2005/8/layout/vList5"/>
    <dgm:cxn modelId="{F4829A61-0657-4C4C-A8AD-38D22D9F547A}" srcId="{3C1C1DC7-FC50-499B-A316-583001713FF6}" destId="{E418433F-1926-4B75-A016-826CEA5A0509}" srcOrd="1" destOrd="0" parTransId="{4A98D94C-C2A5-4383-8036-E9AD6C5D7780}" sibTransId="{148303FF-5740-45DC-B5F7-BDEF18412FC1}"/>
    <dgm:cxn modelId="{8C7D0745-30E5-4465-A45F-9EED79A7AB3C}" type="presOf" srcId="{8DF4CBBF-1475-4E10-93C8-253FD94A1831}" destId="{24BC61EA-DFEE-489E-9125-03FC19FFBE13}" srcOrd="0" destOrd="2" presId="urn:microsoft.com/office/officeart/2005/8/layout/vList5"/>
    <dgm:cxn modelId="{54084C46-AEA8-40FA-8FD7-EEBC5E77A69A}" srcId="{94737233-4424-44A7-8BAE-801FE1FA464F}" destId="{DE08076E-8E9B-4029-A951-5F78AF69376F}" srcOrd="0" destOrd="0" parTransId="{21DEC38F-0D59-48C7-ACD8-BCC08CDD1889}" sibTransId="{0754BB4C-6021-4027-8C95-8D41C2471B93}"/>
    <dgm:cxn modelId="{242A3F68-AD77-4246-BAA9-155054BCCD6F}" srcId="{0A3BEE27-1F0A-471D-8DD6-9AAB5B191134}" destId="{3C1C1DC7-FC50-499B-A316-583001713FF6}" srcOrd="0" destOrd="0" parTransId="{88E3C7E4-59A8-4019-89D9-20F8127014BA}" sibTransId="{A16B39AE-5096-4F1D-B785-549819565DAF}"/>
    <dgm:cxn modelId="{A6178150-C1CC-493B-83C0-071152B06431}" type="presOf" srcId="{E418433F-1926-4B75-A016-826CEA5A0509}" destId="{24BC61EA-DFEE-489E-9125-03FC19FFBE13}" srcOrd="0" destOrd="1" presId="urn:microsoft.com/office/officeart/2005/8/layout/vList5"/>
    <dgm:cxn modelId="{E1631C51-0410-4A1C-9FDE-5176AA9091B4}" srcId="{3C1C1DC7-FC50-499B-A316-583001713FF6}" destId="{8DF4CBBF-1475-4E10-93C8-253FD94A1831}" srcOrd="2" destOrd="0" parTransId="{9AD6CB8D-74C7-4010-B345-2819E03FE5A6}" sibTransId="{719BCCFF-39BB-4C4C-A14B-F4BCD94C521F}"/>
    <dgm:cxn modelId="{8C9B3A74-7206-4ABD-9490-163DD44AC58A}" srcId="{0A3BEE27-1F0A-471D-8DD6-9AAB5B191134}" destId="{0404D723-F777-4FAA-9925-F9732957B2CA}" srcOrd="2" destOrd="0" parTransId="{60C0AC46-0C0D-45C5-9764-FC1B9D8ABB2D}" sibTransId="{D0097238-32CD-4BE5-B222-B01252ABA59B}"/>
    <dgm:cxn modelId="{182CA776-788B-4976-B654-2B99B4543DBD}" type="presOf" srcId="{ADF5F795-6F1B-43EA-8966-65FC2FAB261F}" destId="{FCA9E20A-5633-44FD-BD20-FF8EE7496FCD}" srcOrd="0" destOrd="2" presId="urn:microsoft.com/office/officeart/2005/8/layout/vList5"/>
    <dgm:cxn modelId="{A8485283-B019-46D3-9C9A-721BF4F03A2D}" srcId="{0A3BEE27-1F0A-471D-8DD6-9AAB5B191134}" destId="{94737233-4424-44A7-8BAE-801FE1FA464F}" srcOrd="1" destOrd="0" parTransId="{C01BCE8E-FAB6-4B35-958B-284089A20465}" sibTransId="{C90113A8-85E1-41DA-A109-4D57D9ACAA9E}"/>
    <dgm:cxn modelId="{CA09D785-4FD4-45DD-9929-95F8AE67DF79}" srcId="{94737233-4424-44A7-8BAE-801FE1FA464F}" destId="{14E1B651-2340-4131-BA5B-206BB48CFC5F}" srcOrd="1" destOrd="0" parTransId="{2A0F905A-F739-4767-9C44-034C7E66C9BC}" sibTransId="{4FCECCD9-9C3B-4178-983E-65ADC2B04216}"/>
    <dgm:cxn modelId="{AF909B92-A0C3-4602-AF67-D1A6DCA9DF92}" type="presOf" srcId="{17868D34-CF9D-4E1F-B4A6-E3A94547A8B0}" destId="{FCA9E20A-5633-44FD-BD20-FF8EE7496FCD}" srcOrd="0" destOrd="1" presId="urn:microsoft.com/office/officeart/2005/8/layout/vList5"/>
    <dgm:cxn modelId="{720D219F-EFCD-4C49-A628-54E5F31ED36E}" type="presOf" srcId="{DE08076E-8E9B-4029-A951-5F78AF69376F}" destId="{6317827E-6FE3-4AEC-B858-43C7344219B8}" srcOrd="0" destOrd="0" presId="urn:microsoft.com/office/officeart/2005/8/layout/vList5"/>
    <dgm:cxn modelId="{6CFFC9CE-64B8-47F7-8BBB-2EA36204E3B4}" type="presOf" srcId="{A60E6572-4622-490E-A9FB-2A95A9C451C5}" destId="{FCA9E20A-5633-44FD-BD20-FF8EE7496FCD}" srcOrd="0" destOrd="0" presId="urn:microsoft.com/office/officeart/2005/8/layout/vList5"/>
    <dgm:cxn modelId="{A4BB43E0-2CDF-4FDB-8DF2-96CCDF71D989}" type="presOf" srcId="{0A3BEE27-1F0A-471D-8DD6-9AAB5B191134}" destId="{8C1BC36E-40DA-4721-93C5-22078D845BF0}" srcOrd="0" destOrd="0" presId="urn:microsoft.com/office/officeart/2005/8/layout/vList5"/>
    <dgm:cxn modelId="{BA5CB2E0-4D97-440F-AD30-848A221A8BC9}" srcId="{0404D723-F777-4FAA-9925-F9732957B2CA}" destId="{A60E6572-4622-490E-A9FB-2A95A9C451C5}" srcOrd="0" destOrd="0" parTransId="{7A09AB5A-C269-4D35-825F-6B387E99BA72}" sibTransId="{7D7AD536-E201-4375-B972-19EE7983CEB0}"/>
    <dgm:cxn modelId="{1A854AFA-D4E7-42C8-8DF6-0E49A13EF1E9}" type="presOf" srcId="{14E1B651-2340-4131-BA5B-206BB48CFC5F}" destId="{6317827E-6FE3-4AEC-B858-43C7344219B8}" srcOrd="0" destOrd="1" presId="urn:microsoft.com/office/officeart/2005/8/layout/vList5"/>
    <dgm:cxn modelId="{BCE29935-FE58-4C91-8A9A-9C3B81DD387F}" type="presParOf" srcId="{8C1BC36E-40DA-4721-93C5-22078D845BF0}" destId="{A421AAFB-F80B-46C9-ACE7-0EFED416505D}" srcOrd="0" destOrd="0" presId="urn:microsoft.com/office/officeart/2005/8/layout/vList5"/>
    <dgm:cxn modelId="{D08670DB-A208-4F6F-9743-115CEDBEF495}" type="presParOf" srcId="{A421AAFB-F80B-46C9-ACE7-0EFED416505D}" destId="{5228FA62-DE09-40EF-AD00-7B3CC5AEFB3A}" srcOrd="0" destOrd="0" presId="urn:microsoft.com/office/officeart/2005/8/layout/vList5"/>
    <dgm:cxn modelId="{7D6E750F-B255-4E15-86F7-1F5928A04C58}" type="presParOf" srcId="{A421AAFB-F80B-46C9-ACE7-0EFED416505D}" destId="{24BC61EA-DFEE-489E-9125-03FC19FFBE13}" srcOrd="1" destOrd="0" presId="urn:microsoft.com/office/officeart/2005/8/layout/vList5"/>
    <dgm:cxn modelId="{C397944C-E6B3-4808-A1DA-D7E1A63535E0}" type="presParOf" srcId="{8C1BC36E-40DA-4721-93C5-22078D845BF0}" destId="{81608BC7-FB60-4DDD-9ADD-7697823E0E67}" srcOrd="1" destOrd="0" presId="urn:microsoft.com/office/officeart/2005/8/layout/vList5"/>
    <dgm:cxn modelId="{8FD51748-D92C-42F8-AEC2-F925C36215A0}" type="presParOf" srcId="{8C1BC36E-40DA-4721-93C5-22078D845BF0}" destId="{9CFC335D-9ED7-4E38-8606-2DD962370BB6}" srcOrd="2" destOrd="0" presId="urn:microsoft.com/office/officeart/2005/8/layout/vList5"/>
    <dgm:cxn modelId="{D7BF8F80-9BBA-425E-BA16-309EFE6AEC68}" type="presParOf" srcId="{9CFC335D-9ED7-4E38-8606-2DD962370BB6}" destId="{058E576C-2CE2-4038-B97F-9CF3F401F472}" srcOrd="0" destOrd="0" presId="urn:microsoft.com/office/officeart/2005/8/layout/vList5"/>
    <dgm:cxn modelId="{1631B568-FBAF-454A-835B-62BD4D487513}" type="presParOf" srcId="{9CFC335D-9ED7-4E38-8606-2DD962370BB6}" destId="{6317827E-6FE3-4AEC-B858-43C7344219B8}" srcOrd="1" destOrd="0" presId="urn:microsoft.com/office/officeart/2005/8/layout/vList5"/>
    <dgm:cxn modelId="{45FC2B69-E910-481E-8B0B-04266FE4D332}" type="presParOf" srcId="{8C1BC36E-40DA-4721-93C5-22078D845BF0}" destId="{5640309B-2A45-471B-BBA5-4DE4B60887BA}" srcOrd="3" destOrd="0" presId="urn:microsoft.com/office/officeart/2005/8/layout/vList5"/>
    <dgm:cxn modelId="{414764DC-29D7-41B1-869F-AA7729D7E582}" type="presParOf" srcId="{8C1BC36E-40DA-4721-93C5-22078D845BF0}" destId="{FBC26167-AB90-4E20-B1D0-83DFC3BE0FE1}" srcOrd="4" destOrd="0" presId="urn:microsoft.com/office/officeart/2005/8/layout/vList5"/>
    <dgm:cxn modelId="{6A4C56BD-B7FE-455D-9C69-6D1A5398AB3D}" type="presParOf" srcId="{FBC26167-AB90-4E20-B1D0-83DFC3BE0FE1}" destId="{3F044819-054B-40CB-AC2B-1214E08DDDFC}" srcOrd="0" destOrd="0" presId="urn:microsoft.com/office/officeart/2005/8/layout/vList5"/>
    <dgm:cxn modelId="{83E54040-2676-44C6-963A-5EB2BA0D85EB}" type="presParOf" srcId="{FBC26167-AB90-4E20-B1D0-83DFC3BE0FE1}" destId="{FCA9E20A-5633-44FD-BD20-FF8EE7496F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C9AD5B-DAAF-424D-9E2B-2792CE7F980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C5783E39-D4F5-4296-8D0D-4CA1EF016EF6}">
      <dgm:prSet/>
      <dgm:spPr/>
      <dgm:t>
        <a:bodyPr/>
        <a:lstStyle/>
        <a:p>
          <a:r>
            <a:rPr lang="en-US" dirty="0"/>
            <a:t>BACKGROUND | </a:t>
          </a:r>
          <a:r>
            <a:rPr lang="en-US" i="1" dirty="0">
              <a:solidFill>
                <a:srgbClr val="323232"/>
              </a:solidFill>
            </a:rPr>
            <a:t>Table of Contents</a:t>
          </a:r>
          <a:r>
            <a:rPr lang="en-US" dirty="0">
              <a:solidFill>
                <a:srgbClr val="323232"/>
              </a:solidFill>
            </a:rPr>
            <a:t>, </a:t>
          </a:r>
          <a:r>
            <a:rPr lang="en-US" i="1" dirty="0">
              <a:solidFill>
                <a:srgbClr val="323232"/>
              </a:solidFill>
            </a:rPr>
            <a:t>MHSA Overview, Letter from the Director, Summary of what the plan contains and new updates from the previous year, and background on Alameda County and community needs</a:t>
          </a:r>
        </a:p>
      </dgm:t>
    </dgm:pt>
    <dgm:pt modelId="{EC3FAC10-CCC9-4304-8DCA-55EC5195B6F6}" type="parTrans" cxnId="{64A7E1C8-42CF-4119-AE6F-76D4861CB4B5}">
      <dgm:prSet/>
      <dgm:spPr/>
      <dgm:t>
        <a:bodyPr/>
        <a:lstStyle/>
        <a:p>
          <a:endParaRPr lang="en-US"/>
        </a:p>
      </dgm:t>
    </dgm:pt>
    <dgm:pt modelId="{8A0DD577-F919-4369-8B8A-ED639806EC53}" type="sibTrans" cxnId="{64A7E1C8-42CF-4119-AE6F-76D4861CB4B5}">
      <dgm:prSet phldrT="1" phldr="0"/>
      <dgm:spPr/>
      <dgm:t>
        <a:bodyPr/>
        <a:lstStyle/>
        <a:p>
          <a:r>
            <a:rPr lang="en-US" dirty="0"/>
            <a:t>1</a:t>
          </a:r>
        </a:p>
      </dgm:t>
    </dgm:pt>
    <dgm:pt modelId="{63AC056D-662F-4E5D-915A-2B1D6DF1766F}">
      <dgm:prSet/>
      <dgm:spPr/>
      <dgm:t>
        <a:bodyPr/>
        <a:lstStyle/>
        <a:p>
          <a:r>
            <a:rPr lang="en-US" dirty="0"/>
            <a:t>MHSA COMPONENTS &amp; PROGRAMS &amp; SERVICES | </a:t>
          </a:r>
          <a:r>
            <a:rPr lang="en-US" i="1" dirty="0">
              <a:solidFill>
                <a:srgbClr val="323232"/>
              </a:solidFill>
            </a:rPr>
            <a:t>Contains every funded program, project or service in Alameda County, including information about the service and how well they serve the community</a:t>
          </a:r>
        </a:p>
      </dgm:t>
    </dgm:pt>
    <dgm:pt modelId="{21F903BB-E3DB-42B0-8701-6C084B3A08B7}" type="parTrans" cxnId="{A6EAD1E5-D324-42AB-884F-368DE23B4E8B}">
      <dgm:prSet/>
      <dgm:spPr/>
      <dgm:t>
        <a:bodyPr/>
        <a:lstStyle/>
        <a:p>
          <a:endParaRPr lang="en-US"/>
        </a:p>
      </dgm:t>
    </dgm:pt>
    <dgm:pt modelId="{382A72E6-26B9-4B62-A75B-577BF76E5853}" type="sibTrans" cxnId="{A6EAD1E5-D324-42AB-884F-368DE23B4E8B}">
      <dgm:prSet phldrT="2" phldr="0"/>
      <dgm:spPr/>
      <dgm:t>
        <a:bodyPr/>
        <a:lstStyle/>
        <a:p>
          <a:r>
            <a:rPr lang="en-US" dirty="0"/>
            <a:t>2</a:t>
          </a:r>
        </a:p>
      </dgm:t>
    </dgm:pt>
    <dgm:pt modelId="{4B1A3C4A-457E-412F-A81C-F0DE366186C9}">
      <dgm:prSet/>
      <dgm:spPr/>
      <dgm:t>
        <a:bodyPr/>
        <a:lstStyle/>
        <a:p>
          <a:r>
            <a:rPr lang="en-US" dirty="0"/>
            <a:t>APPENDICES | </a:t>
          </a:r>
          <a:r>
            <a:rPr lang="en-US" i="1" dirty="0">
              <a:solidFill>
                <a:srgbClr val="323232"/>
              </a:solidFill>
            </a:rPr>
            <a:t>Additional information such as reports, outreach samples, data from community input</a:t>
          </a:r>
        </a:p>
      </dgm:t>
    </dgm:pt>
    <dgm:pt modelId="{AE4E547D-A817-4C2D-A469-6B01B12142A4}" type="parTrans" cxnId="{FB047751-D123-464A-AB5F-8651A3F0C16E}">
      <dgm:prSet/>
      <dgm:spPr/>
      <dgm:t>
        <a:bodyPr/>
        <a:lstStyle/>
        <a:p>
          <a:endParaRPr lang="en-US"/>
        </a:p>
      </dgm:t>
    </dgm:pt>
    <dgm:pt modelId="{A2A82964-9330-45DC-B8E6-7BD4839194FF}" type="sibTrans" cxnId="{FB047751-D123-464A-AB5F-8651A3F0C16E}">
      <dgm:prSet phldrT="3" phldr="0"/>
      <dgm:spPr/>
      <dgm:t>
        <a:bodyPr/>
        <a:lstStyle/>
        <a:p>
          <a:r>
            <a:rPr lang="en-US" dirty="0"/>
            <a:t>3</a:t>
          </a:r>
        </a:p>
      </dgm:t>
    </dgm:pt>
    <dgm:pt modelId="{BB6A29CA-DC92-48CC-A7A8-FE5646C43D12}" type="pres">
      <dgm:prSet presAssocID="{6CC9AD5B-DAAF-424D-9E2B-2792CE7F9802}" presName="Name0" presStyleCnt="0">
        <dgm:presLayoutVars>
          <dgm:animLvl val="lvl"/>
          <dgm:resizeHandles val="exact"/>
        </dgm:presLayoutVars>
      </dgm:prSet>
      <dgm:spPr/>
    </dgm:pt>
    <dgm:pt modelId="{F2E48F0A-0004-4324-8594-86FAACAC2BCA}" type="pres">
      <dgm:prSet presAssocID="{C5783E39-D4F5-4296-8D0D-4CA1EF016EF6}" presName="compositeNode" presStyleCnt="0">
        <dgm:presLayoutVars>
          <dgm:bulletEnabled val="1"/>
        </dgm:presLayoutVars>
      </dgm:prSet>
      <dgm:spPr/>
    </dgm:pt>
    <dgm:pt modelId="{2D128EFB-C59E-4EE8-9DA4-F8B78811E458}" type="pres">
      <dgm:prSet presAssocID="{C5783E39-D4F5-4296-8D0D-4CA1EF016EF6}" presName="bgRect" presStyleLbl="bgAccFollowNode1" presStyleIdx="0" presStyleCnt="3"/>
      <dgm:spPr/>
    </dgm:pt>
    <dgm:pt modelId="{4A71C5DE-8597-4F1E-9AE6-FB56580501F5}" type="pres">
      <dgm:prSet presAssocID="{8A0DD577-F919-4369-8B8A-ED639806EC53}" presName="sibTransNodeCircle" presStyleLbl="alignNode1" presStyleIdx="0" presStyleCnt="6">
        <dgm:presLayoutVars>
          <dgm:chMax val="0"/>
          <dgm:bulletEnabled/>
        </dgm:presLayoutVars>
      </dgm:prSet>
      <dgm:spPr/>
    </dgm:pt>
    <dgm:pt modelId="{791BBB5A-D77C-4A33-B799-201F45D56B69}" type="pres">
      <dgm:prSet presAssocID="{C5783E39-D4F5-4296-8D0D-4CA1EF016EF6}" presName="bottomLine" presStyleLbl="alignNode1" presStyleIdx="1" presStyleCnt="6">
        <dgm:presLayoutVars/>
      </dgm:prSet>
      <dgm:spPr/>
    </dgm:pt>
    <dgm:pt modelId="{5F87C294-F1A3-4B27-983E-D13F4DA02B37}" type="pres">
      <dgm:prSet presAssocID="{C5783E39-D4F5-4296-8D0D-4CA1EF016EF6}" presName="nodeText" presStyleLbl="bgAccFollowNode1" presStyleIdx="0" presStyleCnt="3">
        <dgm:presLayoutVars>
          <dgm:bulletEnabled val="1"/>
        </dgm:presLayoutVars>
      </dgm:prSet>
      <dgm:spPr/>
    </dgm:pt>
    <dgm:pt modelId="{8D6AA7D8-FCE3-4A4B-9C07-F692858BCC58}" type="pres">
      <dgm:prSet presAssocID="{8A0DD577-F919-4369-8B8A-ED639806EC53}" presName="sibTrans" presStyleCnt="0"/>
      <dgm:spPr/>
    </dgm:pt>
    <dgm:pt modelId="{DA8D446A-7A64-4886-BAAF-090631B4ACE5}" type="pres">
      <dgm:prSet presAssocID="{63AC056D-662F-4E5D-915A-2B1D6DF1766F}" presName="compositeNode" presStyleCnt="0">
        <dgm:presLayoutVars>
          <dgm:bulletEnabled val="1"/>
        </dgm:presLayoutVars>
      </dgm:prSet>
      <dgm:spPr/>
    </dgm:pt>
    <dgm:pt modelId="{04C46604-DA5D-41CC-B939-FB8643A16E20}" type="pres">
      <dgm:prSet presAssocID="{63AC056D-662F-4E5D-915A-2B1D6DF1766F}" presName="bgRect" presStyleLbl="bgAccFollowNode1" presStyleIdx="1" presStyleCnt="3"/>
      <dgm:spPr/>
    </dgm:pt>
    <dgm:pt modelId="{A470BDF7-FFC3-46CE-AE40-A251596713B5}" type="pres">
      <dgm:prSet presAssocID="{382A72E6-26B9-4B62-A75B-577BF76E5853}" presName="sibTransNodeCircle" presStyleLbl="alignNode1" presStyleIdx="2" presStyleCnt="6">
        <dgm:presLayoutVars>
          <dgm:chMax val="0"/>
          <dgm:bulletEnabled/>
        </dgm:presLayoutVars>
      </dgm:prSet>
      <dgm:spPr/>
    </dgm:pt>
    <dgm:pt modelId="{1A416FE2-D7EA-4728-ABFA-87D2C30A40A6}" type="pres">
      <dgm:prSet presAssocID="{63AC056D-662F-4E5D-915A-2B1D6DF1766F}" presName="bottomLine" presStyleLbl="alignNode1" presStyleIdx="3" presStyleCnt="6">
        <dgm:presLayoutVars/>
      </dgm:prSet>
      <dgm:spPr/>
    </dgm:pt>
    <dgm:pt modelId="{17F21F6D-46DC-4DCB-AD63-29F11CD0A6C3}" type="pres">
      <dgm:prSet presAssocID="{63AC056D-662F-4E5D-915A-2B1D6DF1766F}" presName="nodeText" presStyleLbl="bgAccFollowNode1" presStyleIdx="1" presStyleCnt="3">
        <dgm:presLayoutVars>
          <dgm:bulletEnabled val="1"/>
        </dgm:presLayoutVars>
      </dgm:prSet>
      <dgm:spPr/>
    </dgm:pt>
    <dgm:pt modelId="{8843FE57-3777-4637-9B39-15A14D0CD8F0}" type="pres">
      <dgm:prSet presAssocID="{382A72E6-26B9-4B62-A75B-577BF76E5853}" presName="sibTrans" presStyleCnt="0"/>
      <dgm:spPr/>
    </dgm:pt>
    <dgm:pt modelId="{15AA75A8-82C3-487A-8FF0-25D4A6F4CED4}" type="pres">
      <dgm:prSet presAssocID="{4B1A3C4A-457E-412F-A81C-F0DE366186C9}" presName="compositeNode" presStyleCnt="0">
        <dgm:presLayoutVars>
          <dgm:bulletEnabled val="1"/>
        </dgm:presLayoutVars>
      </dgm:prSet>
      <dgm:spPr/>
    </dgm:pt>
    <dgm:pt modelId="{4FD50D87-1C47-4FB2-BE6B-1549B8E62A47}" type="pres">
      <dgm:prSet presAssocID="{4B1A3C4A-457E-412F-A81C-F0DE366186C9}" presName="bgRect" presStyleLbl="bgAccFollowNode1" presStyleIdx="2" presStyleCnt="3"/>
      <dgm:spPr/>
    </dgm:pt>
    <dgm:pt modelId="{E4C5B6DD-B023-40CC-8AC1-17DF10177093}" type="pres">
      <dgm:prSet presAssocID="{A2A82964-9330-45DC-B8E6-7BD4839194FF}" presName="sibTransNodeCircle" presStyleLbl="alignNode1" presStyleIdx="4" presStyleCnt="6">
        <dgm:presLayoutVars>
          <dgm:chMax val="0"/>
          <dgm:bulletEnabled/>
        </dgm:presLayoutVars>
      </dgm:prSet>
      <dgm:spPr/>
    </dgm:pt>
    <dgm:pt modelId="{F65A7A81-35E8-4BC7-BE1C-C7DA59E62D51}" type="pres">
      <dgm:prSet presAssocID="{4B1A3C4A-457E-412F-A81C-F0DE366186C9}" presName="bottomLine" presStyleLbl="alignNode1" presStyleIdx="5" presStyleCnt="6">
        <dgm:presLayoutVars/>
      </dgm:prSet>
      <dgm:spPr/>
    </dgm:pt>
    <dgm:pt modelId="{73719391-B0D0-4A02-9DEA-32C45B165234}" type="pres">
      <dgm:prSet presAssocID="{4B1A3C4A-457E-412F-A81C-F0DE366186C9}" presName="nodeText" presStyleLbl="bgAccFollowNode1" presStyleIdx="2" presStyleCnt="3">
        <dgm:presLayoutVars>
          <dgm:bulletEnabled val="1"/>
        </dgm:presLayoutVars>
      </dgm:prSet>
      <dgm:spPr/>
    </dgm:pt>
  </dgm:ptLst>
  <dgm:cxnLst>
    <dgm:cxn modelId="{12994801-95DA-42DC-ABDB-2B845F034AF3}" type="presOf" srcId="{4B1A3C4A-457E-412F-A81C-F0DE366186C9}" destId="{4FD50D87-1C47-4FB2-BE6B-1549B8E62A47}" srcOrd="0" destOrd="0" presId="urn:microsoft.com/office/officeart/2016/7/layout/BasicLinearProcessNumbered"/>
    <dgm:cxn modelId="{1E456703-69B0-4955-8183-2A03BFBC37E6}" type="presOf" srcId="{4B1A3C4A-457E-412F-A81C-F0DE366186C9}" destId="{73719391-B0D0-4A02-9DEA-32C45B165234}" srcOrd="1" destOrd="0" presId="urn:microsoft.com/office/officeart/2016/7/layout/BasicLinearProcessNumbered"/>
    <dgm:cxn modelId="{2883AA28-C620-4500-9C82-10F2063F350B}" type="presOf" srcId="{382A72E6-26B9-4B62-A75B-577BF76E5853}" destId="{A470BDF7-FFC3-46CE-AE40-A251596713B5}" srcOrd="0" destOrd="0" presId="urn:microsoft.com/office/officeart/2016/7/layout/BasicLinearProcessNumbered"/>
    <dgm:cxn modelId="{1BCD5B33-C5E7-49AB-B4F2-FF7D8A5DB859}" type="presOf" srcId="{C5783E39-D4F5-4296-8D0D-4CA1EF016EF6}" destId="{2D128EFB-C59E-4EE8-9DA4-F8B78811E458}" srcOrd="0" destOrd="0" presId="urn:microsoft.com/office/officeart/2016/7/layout/BasicLinearProcessNumbered"/>
    <dgm:cxn modelId="{1BD61549-DD95-4760-B711-E77F8B571905}" type="presOf" srcId="{63AC056D-662F-4E5D-915A-2B1D6DF1766F}" destId="{04C46604-DA5D-41CC-B939-FB8643A16E20}" srcOrd="0" destOrd="0" presId="urn:microsoft.com/office/officeart/2016/7/layout/BasicLinearProcessNumbered"/>
    <dgm:cxn modelId="{FB047751-D123-464A-AB5F-8651A3F0C16E}" srcId="{6CC9AD5B-DAAF-424D-9E2B-2792CE7F9802}" destId="{4B1A3C4A-457E-412F-A81C-F0DE366186C9}" srcOrd="2" destOrd="0" parTransId="{AE4E547D-A817-4C2D-A469-6B01B12142A4}" sibTransId="{A2A82964-9330-45DC-B8E6-7BD4839194FF}"/>
    <dgm:cxn modelId="{876F718D-0E6F-4D47-9845-9C05D532EC48}" type="presOf" srcId="{8A0DD577-F919-4369-8B8A-ED639806EC53}" destId="{4A71C5DE-8597-4F1E-9AE6-FB56580501F5}" srcOrd="0" destOrd="0" presId="urn:microsoft.com/office/officeart/2016/7/layout/BasicLinearProcessNumbered"/>
    <dgm:cxn modelId="{D2B472A5-19C3-43B5-9013-0C284A88321A}" type="presOf" srcId="{6CC9AD5B-DAAF-424D-9E2B-2792CE7F9802}" destId="{BB6A29CA-DC92-48CC-A7A8-FE5646C43D12}" srcOrd="0" destOrd="0" presId="urn:microsoft.com/office/officeart/2016/7/layout/BasicLinearProcessNumbered"/>
    <dgm:cxn modelId="{64A7E1C8-42CF-4119-AE6F-76D4861CB4B5}" srcId="{6CC9AD5B-DAAF-424D-9E2B-2792CE7F9802}" destId="{C5783E39-D4F5-4296-8D0D-4CA1EF016EF6}" srcOrd="0" destOrd="0" parTransId="{EC3FAC10-CCC9-4304-8DCA-55EC5195B6F6}" sibTransId="{8A0DD577-F919-4369-8B8A-ED639806EC53}"/>
    <dgm:cxn modelId="{05C1D8C9-F210-4F14-B467-94BC3FF348D7}" type="presOf" srcId="{A2A82964-9330-45DC-B8E6-7BD4839194FF}" destId="{E4C5B6DD-B023-40CC-8AC1-17DF10177093}" srcOrd="0" destOrd="0" presId="urn:microsoft.com/office/officeart/2016/7/layout/BasicLinearProcessNumbered"/>
    <dgm:cxn modelId="{A6EAD1E5-D324-42AB-884F-368DE23B4E8B}" srcId="{6CC9AD5B-DAAF-424D-9E2B-2792CE7F9802}" destId="{63AC056D-662F-4E5D-915A-2B1D6DF1766F}" srcOrd="1" destOrd="0" parTransId="{21F903BB-E3DB-42B0-8701-6C084B3A08B7}" sibTransId="{382A72E6-26B9-4B62-A75B-577BF76E5853}"/>
    <dgm:cxn modelId="{A5838AEE-8A64-483C-8CDF-D4C30A4D2CDB}" type="presOf" srcId="{C5783E39-D4F5-4296-8D0D-4CA1EF016EF6}" destId="{5F87C294-F1A3-4B27-983E-D13F4DA02B37}" srcOrd="1" destOrd="0" presId="urn:microsoft.com/office/officeart/2016/7/layout/BasicLinearProcessNumbered"/>
    <dgm:cxn modelId="{9A499AF8-E0D6-4425-8D69-94FF482FB988}" type="presOf" srcId="{63AC056D-662F-4E5D-915A-2B1D6DF1766F}" destId="{17F21F6D-46DC-4DCB-AD63-29F11CD0A6C3}" srcOrd="1" destOrd="0" presId="urn:microsoft.com/office/officeart/2016/7/layout/BasicLinearProcessNumbered"/>
    <dgm:cxn modelId="{A0E522FE-453F-42B0-BDA4-A5F4648B5471}" type="presParOf" srcId="{BB6A29CA-DC92-48CC-A7A8-FE5646C43D12}" destId="{F2E48F0A-0004-4324-8594-86FAACAC2BCA}" srcOrd="0" destOrd="0" presId="urn:microsoft.com/office/officeart/2016/7/layout/BasicLinearProcessNumbered"/>
    <dgm:cxn modelId="{C2B82A0C-9334-4653-A35F-7646ED33E418}" type="presParOf" srcId="{F2E48F0A-0004-4324-8594-86FAACAC2BCA}" destId="{2D128EFB-C59E-4EE8-9DA4-F8B78811E458}" srcOrd="0" destOrd="0" presId="urn:microsoft.com/office/officeart/2016/7/layout/BasicLinearProcessNumbered"/>
    <dgm:cxn modelId="{8BEBBBAB-957A-4B1A-A7D2-E015DA567452}" type="presParOf" srcId="{F2E48F0A-0004-4324-8594-86FAACAC2BCA}" destId="{4A71C5DE-8597-4F1E-9AE6-FB56580501F5}" srcOrd="1" destOrd="0" presId="urn:microsoft.com/office/officeart/2016/7/layout/BasicLinearProcessNumbered"/>
    <dgm:cxn modelId="{B54712AB-D1FC-40D8-8862-64DFAAAE0E90}" type="presParOf" srcId="{F2E48F0A-0004-4324-8594-86FAACAC2BCA}" destId="{791BBB5A-D77C-4A33-B799-201F45D56B69}" srcOrd="2" destOrd="0" presId="urn:microsoft.com/office/officeart/2016/7/layout/BasicLinearProcessNumbered"/>
    <dgm:cxn modelId="{A5BF855D-B2F0-4534-ABB5-55A9008C8B9D}" type="presParOf" srcId="{F2E48F0A-0004-4324-8594-86FAACAC2BCA}" destId="{5F87C294-F1A3-4B27-983E-D13F4DA02B37}" srcOrd="3" destOrd="0" presId="urn:microsoft.com/office/officeart/2016/7/layout/BasicLinearProcessNumbered"/>
    <dgm:cxn modelId="{8A29513A-7114-4E67-83FE-567A30B8F8F4}" type="presParOf" srcId="{BB6A29CA-DC92-48CC-A7A8-FE5646C43D12}" destId="{8D6AA7D8-FCE3-4A4B-9C07-F692858BCC58}" srcOrd="1" destOrd="0" presId="urn:microsoft.com/office/officeart/2016/7/layout/BasicLinearProcessNumbered"/>
    <dgm:cxn modelId="{725E6799-F4A4-4046-A97B-E860630792C2}" type="presParOf" srcId="{BB6A29CA-DC92-48CC-A7A8-FE5646C43D12}" destId="{DA8D446A-7A64-4886-BAAF-090631B4ACE5}" srcOrd="2" destOrd="0" presId="urn:microsoft.com/office/officeart/2016/7/layout/BasicLinearProcessNumbered"/>
    <dgm:cxn modelId="{488CAFEB-C2E9-443F-861D-57DBBA288198}" type="presParOf" srcId="{DA8D446A-7A64-4886-BAAF-090631B4ACE5}" destId="{04C46604-DA5D-41CC-B939-FB8643A16E20}" srcOrd="0" destOrd="0" presId="urn:microsoft.com/office/officeart/2016/7/layout/BasicLinearProcessNumbered"/>
    <dgm:cxn modelId="{57EF60AB-851B-42B9-9186-2FEA9A162BB6}" type="presParOf" srcId="{DA8D446A-7A64-4886-BAAF-090631B4ACE5}" destId="{A470BDF7-FFC3-46CE-AE40-A251596713B5}" srcOrd="1" destOrd="0" presId="urn:microsoft.com/office/officeart/2016/7/layout/BasicLinearProcessNumbered"/>
    <dgm:cxn modelId="{C61A1301-D27A-4F14-BA7A-8BB13C63813D}" type="presParOf" srcId="{DA8D446A-7A64-4886-BAAF-090631B4ACE5}" destId="{1A416FE2-D7EA-4728-ABFA-87D2C30A40A6}" srcOrd="2" destOrd="0" presId="urn:microsoft.com/office/officeart/2016/7/layout/BasicLinearProcessNumbered"/>
    <dgm:cxn modelId="{CBB891BD-F881-49AD-927F-D67148DEEC68}" type="presParOf" srcId="{DA8D446A-7A64-4886-BAAF-090631B4ACE5}" destId="{17F21F6D-46DC-4DCB-AD63-29F11CD0A6C3}" srcOrd="3" destOrd="0" presId="urn:microsoft.com/office/officeart/2016/7/layout/BasicLinearProcessNumbered"/>
    <dgm:cxn modelId="{AC707CE0-176B-4BE3-9D07-99F17D707E27}" type="presParOf" srcId="{BB6A29CA-DC92-48CC-A7A8-FE5646C43D12}" destId="{8843FE57-3777-4637-9B39-15A14D0CD8F0}" srcOrd="3" destOrd="0" presId="urn:microsoft.com/office/officeart/2016/7/layout/BasicLinearProcessNumbered"/>
    <dgm:cxn modelId="{9DF32646-2C97-42C5-A79B-2EBB8D919EC4}" type="presParOf" srcId="{BB6A29CA-DC92-48CC-A7A8-FE5646C43D12}" destId="{15AA75A8-82C3-487A-8FF0-25D4A6F4CED4}" srcOrd="4" destOrd="0" presId="urn:microsoft.com/office/officeart/2016/7/layout/BasicLinearProcessNumbered"/>
    <dgm:cxn modelId="{866D36F4-9168-4783-AB3D-318472E9D939}" type="presParOf" srcId="{15AA75A8-82C3-487A-8FF0-25D4A6F4CED4}" destId="{4FD50D87-1C47-4FB2-BE6B-1549B8E62A47}" srcOrd="0" destOrd="0" presId="urn:microsoft.com/office/officeart/2016/7/layout/BasicLinearProcessNumbered"/>
    <dgm:cxn modelId="{C95F763C-39A5-48A2-80A0-28F656554280}" type="presParOf" srcId="{15AA75A8-82C3-487A-8FF0-25D4A6F4CED4}" destId="{E4C5B6DD-B023-40CC-8AC1-17DF10177093}" srcOrd="1" destOrd="0" presId="urn:microsoft.com/office/officeart/2016/7/layout/BasicLinearProcessNumbered"/>
    <dgm:cxn modelId="{1BCA4011-AB9D-4FFB-B777-54BB760923A5}" type="presParOf" srcId="{15AA75A8-82C3-487A-8FF0-25D4A6F4CED4}" destId="{F65A7A81-35E8-4BC7-BE1C-C7DA59E62D51}" srcOrd="2" destOrd="0" presId="urn:microsoft.com/office/officeart/2016/7/layout/BasicLinearProcessNumbered"/>
    <dgm:cxn modelId="{1EB4E485-98E5-46D0-B32D-42DCB93A5D02}" type="presParOf" srcId="{15AA75A8-82C3-487A-8FF0-25D4A6F4CED4}" destId="{73719391-B0D0-4A02-9DEA-32C45B16523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C9AD5B-DAAF-424D-9E2B-2792CE7F980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BB6A29CA-DC92-48CC-A7A8-FE5646C43D12}" type="pres">
      <dgm:prSet presAssocID="{6CC9AD5B-DAAF-424D-9E2B-2792CE7F9802}" presName="Name0" presStyleCnt="0">
        <dgm:presLayoutVars>
          <dgm:animLvl val="lvl"/>
          <dgm:resizeHandles val="exact"/>
        </dgm:presLayoutVars>
      </dgm:prSet>
      <dgm:spPr/>
    </dgm:pt>
  </dgm:ptLst>
  <dgm:cxnLst>
    <dgm:cxn modelId="{D2B472A5-19C3-43B5-9013-0C284A88321A}" type="presOf" srcId="{6CC9AD5B-DAAF-424D-9E2B-2792CE7F9802}" destId="{BB6A29CA-DC92-48CC-A7A8-FE5646C43D12}" srcOrd="0"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079293-9AE7-4282-8006-EA7FE196FF09}" type="doc">
      <dgm:prSet loTypeId="urn:microsoft.com/office/officeart/2009/3/layout/RandomtoResultProcess" loCatId="process" qsTypeId="urn:microsoft.com/office/officeart/2005/8/quickstyle/simple1" qsCatId="simple" csTypeId="urn:microsoft.com/office/officeart/2005/8/colors/colorful4" csCatId="colorful" phldr="1"/>
      <dgm:spPr/>
      <dgm:t>
        <a:bodyPr/>
        <a:lstStyle/>
        <a:p>
          <a:endParaRPr lang="en-US"/>
        </a:p>
      </dgm:t>
    </dgm:pt>
    <dgm:pt modelId="{3FFB2D54-3B1D-40A9-B9FF-633CF6BB0F01}">
      <dgm:prSet phldrT="[Text]" custT="1"/>
      <dgm:spPr/>
      <dgm:t>
        <a:bodyPr/>
        <a:lstStyle/>
        <a:p>
          <a:r>
            <a:rPr lang="en-US" sz="2000" dirty="0"/>
            <a:t>CA income tax</a:t>
          </a:r>
        </a:p>
      </dgm:t>
    </dgm:pt>
    <dgm:pt modelId="{5E8CCFC8-A046-4114-844A-433E7498009A}" type="parTrans" cxnId="{3F1692BD-A7FA-48F1-8D2A-BA7B17CF88CD}">
      <dgm:prSet/>
      <dgm:spPr/>
      <dgm:t>
        <a:bodyPr/>
        <a:lstStyle/>
        <a:p>
          <a:endParaRPr lang="en-US" sz="2800"/>
        </a:p>
      </dgm:t>
    </dgm:pt>
    <dgm:pt modelId="{A304DF80-452C-4475-9C08-3FCDA7EFEEFD}" type="sibTrans" cxnId="{3F1692BD-A7FA-48F1-8D2A-BA7B17CF88CD}">
      <dgm:prSet/>
      <dgm:spPr/>
      <dgm:t>
        <a:bodyPr/>
        <a:lstStyle/>
        <a:p>
          <a:endParaRPr lang="en-US" sz="2800"/>
        </a:p>
      </dgm:t>
    </dgm:pt>
    <dgm:pt modelId="{7CD13F4C-B9CA-4AD2-A407-221749FA4C2A}">
      <dgm:prSet phldrT="[Text]" custT="1"/>
      <dgm:spPr/>
      <dgm:t>
        <a:bodyPr/>
        <a:lstStyle/>
        <a:p>
          <a:r>
            <a:rPr lang="en-US" sz="2400" dirty="0"/>
            <a:t>State of California</a:t>
          </a:r>
        </a:p>
      </dgm:t>
    </dgm:pt>
    <dgm:pt modelId="{2E35D6FE-46E0-4068-907E-39924F3782E1}" type="parTrans" cxnId="{56FDADF5-E837-4AFE-A64D-A53388B1BDA2}">
      <dgm:prSet/>
      <dgm:spPr/>
      <dgm:t>
        <a:bodyPr/>
        <a:lstStyle/>
        <a:p>
          <a:endParaRPr lang="en-US" sz="2800"/>
        </a:p>
      </dgm:t>
    </dgm:pt>
    <dgm:pt modelId="{4AE0AB7D-9F5A-4A15-A558-77441DAF8670}" type="sibTrans" cxnId="{56FDADF5-E837-4AFE-A64D-A53388B1BDA2}">
      <dgm:prSet/>
      <dgm:spPr/>
      <dgm:t>
        <a:bodyPr/>
        <a:lstStyle/>
        <a:p>
          <a:endParaRPr lang="en-US" sz="2800"/>
        </a:p>
      </dgm:t>
    </dgm:pt>
    <dgm:pt modelId="{D92BB31C-1237-4C5C-9637-5932262F17C9}">
      <dgm:prSet phldrT="[Text]" custT="1"/>
      <dgm:spPr/>
      <dgm:t>
        <a:bodyPr/>
        <a:lstStyle/>
        <a:p>
          <a:r>
            <a:rPr lang="en-US" sz="2400" dirty="0"/>
            <a:t>ACBH</a:t>
          </a:r>
        </a:p>
      </dgm:t>
    </dgm:pt>
    <dgm:pt modelId="{AE210F66-C1CF-4FD7-8DB4-290B1B1118FD}" type="parTrans" cxnId="{2ED80DB6-4058-42FA-9F2F-83ADB2EFA797}">
      <dgm:prSet/>
      <dgm:spPr/>
      <dgm:t>
        <a:bodyPr/>
        <a:lstStyle/>
        <a:p>
          <a:endParaRPr lang="en-US" sz="2800"/>
        </a:p>
      </dgm:t>
    </dgm:pt>
    <dgm:pt modelId="{F48E92B5-39A9-456B-8BD4-CFA9BDA9D709}" type="sibTrans" cxnId="{2ED80DB6-4058-42FA-9F2F-83ADB2EFA797}">
      <dgm:prSet/>
      <dgm:spPr/>
      <dgm:t>
        <a:bodyPr/>
        <a:lstStyle/>
        <a:p>
          <a:endParaRPr lang="en-US" sz="2800"/>
        </a:p>
      </dgm:t>
    </dgm:pt>
    <dgm:pt modelId="{FDAE43E2-C52C-4A90-A168-61D275A02E28}">
      <dgm:prSet phldrT="[Text]" custT="1"/>
      <dgm:spPr/>
      <dgm:t>
        <a:bodyPr/>
        <a:lstStyle/>
        <a:p>
          <a:r>
            <a:rPr lang="en-US" sz="2400" dirty="0"/>
            <a:t>CBOs</a:t>
          </a:r>
        </a:p>
      </dgm:t>
    </dgm:pt>
    <dgm:pt modelId="{EDF0484D-310F-4621-B7C8-CC7199127223}" type="parTrans" cxnId="{BBBE3983-C275-4176-B12F-BB35CD8124BE}">
      <dgm:prSet/>
      <dgm:spPr/>
      <dgm:t>
        <a:bodyPr/>
        <a:lstStyle/>
        <a:p>
          <a:endParaRPr lang="en-US" sz="2800"/>
        </a:p>
      </dgm:t>
    </dgm:pt>
    <dgm:pt modelId="{14293ECC-2AAC-4508-80D2-69B03F24E670}" type="sibTrans" cxnId="{BBBE3983-C275-4176-B12F-BB35CD8124BE}">
      <dgm:prSet/>
      <dgm:spPr/>
      <dgm:t>
        <a:bodyPr/>
        <a:lstStyle/>
        <a:p>
          <a:endParaRPr lang="en-US" sz="2800"/>
        </a:p>
      </dgm:t>
    </dgm:pt>
    <dgm:pt modelId="{5B0F9528-8870-4B66-9505-4452543A9736}">
      <dgm:prSet phldrT="[Text]" custT="1"/>
      <dgm:spPr/>
      <dgm:t>
        <a:bodyPr/>
        <a:lstStyle/>
        <a:p>
          <a:r>
            <a:rPr lang="en-US" sz="2400" dirty="0"/>
            <a:t>Community</a:t>
          </a:r>
        </a:p>
      </dgm:t>
    </dgm:pt>
    <dgm:pt modelId="{589252DB-2E9C-4BB5-BAFB-DB15A64D1F81}" type="sibTrans" cxnId="{C78C1054-AEC8-477B-AE42-E0F8B44B57D0}">
      <dgm:prSet/>
      <dgm:spPr/>
      <dgm:t>
        <a:bodyPr/>
        <a:lstStyle/>
        <a:p>
          <a:endParaRPr lang="en-US" sz="2800"/>
        </a:p>
      </dgm:t>
    </dgm:pt>
    <dgm:pt modelId="{C5D67F84-3F38-4871-8096-07F91F5CEC0F}" type="parTrans" cxnId="{C78C1054-AEC8-477B-AE42-E0F8B44B57D0}">
      <dgm:prSet/>
      <dgm:spPr/>
      <dgm:t>
        <a:bodyPr/>
        <a:lstStyle/>
        <a:p>
          <a:endParaRPr lang="en-US" sz="2800"/>
        </a:p>
      </dgm:t>
    </dgm:pt>
    <dgm:pt modelId="{601964F7-4B6D-433D-A017-BDE475B3E79E}">
      <dgm:prSet phldrT="[Text]" custT="1"/>
      <dgm:spPr/>
      <dgm:t>
        <a:bodyPr/>
        <a:lstStyle/>
        <a:p>
          <a:pPr>
            <a:buClrTx/>
            <a:buSzTx/>
            <a:buFont typeface="Arial" panose="020B0604020202020204" pitchFamily="34" charset="0"/>
            <a:buNone/>
          </a:pPr>
          <a:r>
            <a:rPr kumimoji="0" lang="en-US" sz="2400" b="0" i="1" u="none" strike="noStrike" cap="none" spc="0" normalizeH="0" baseline="0" noProof="0" dirty="0">
              <a:ln>
                <a:noFill/>
              </a:ln>
              <a:solidFill>
                <a:prstClr val="black"/>
              </a:solidFill>
              <a:effectLst/>
              <a:uLnTx/>
              <a:uFillTx/>
              <a:latin typeface="Calibri (Body)"/>
              <a:ea typeface="+mn-ea"/>
              <a:cs typeface="+mn-cs"/>
            </a:rPr>
            <a:t>FY22/23 Annual Budget approx. $150.6M  </a:t>
          </a:r>
          <a:endParaRPr lang="en-US" sz="2400" b="0" i="1" dirty="0">
            <a:latin typeface="Calibri (Body)"/>
          </a:endParaRPr>
        </a:p>
      </dgm:t>
    </dgm:pt>
    <dgm:pt modelId="{BDF69618-EC23-4D1F-91FA-67274333DE85}" type="parTrans" cxnId="{67BD6443-C312-4C54-AD16-E7E3CDF0AE82}">
      <dgm:prSet/>
      <dgm:spPr/>
      <dgm:t>
        <a:bodyPr/>
        <a:lstStyle/>
        <a:p>
          <a:endParaRPr lang="en-US"/>
        </a:p>
      </dgm:t>
    </dgm:pt>
    <dgm:pt modelId="{068D2748-DB0B-41A8-9BF9-6A20A1F773A2}" type="sibTrans" cxnId="{67BD6443-C312-4C54-AD16-E7E3CDF0AE82}">
      <dgm:prSet/>
      <dgm:spPr/>
      <dgm:t>
        <a:bodyPr/>
        <a:lstStyle/>
        <a:p>
          <a:endParaRPr lang="en-US"/>
        </a:p>
      </dgm:t>
    </dgm:pt>
    <dgm:pt modelId="{AD784881-6ECB-4AA2-9F1E-1C075B58A37A}" type="pres">
      <dgm:prSet presAssocID="{8F079293-9AE7-4282-8006-EA7FE196FF09}" presName="Name0" presStyleCnt="0">
        <dgm:presLayoutVars>
          <dgm:dir/>
          <dgm:animOne val="branch"/>
          <dgm:animLvl val="lvl"/>
        </dgm:presLayoutVars>
      </dgm:prSet>
      <dgm:spPr/>
    </dgm:pt>
    <dgm:pt modelId="{D385AFF2-65FE-4002-A472-930B3F958C88}" type="pres">
      <dgm:prSet presAssocID="{3FFB2D54-3B1D-40A9-B9FF-633CF6BB0F01}" presName="chaos" presStyleCnt="0"/>
      <dgm:spPr/>
    </dgm:pt>
    <dgm:pt modelId="{31E72060-13BA-4308-8A21-CE5FB8F78B3B}" type="pres">
      <dgm:prSet presAssocID="{3FFB2D54-3B1D-40A9-B9FF-633CF6BB0F01}" presName="parTx1" presStyleLbl="revTx" presStyleIdx="0" presStyleCnt="5"/>
      <dgm:spPr/>
    </dgm:pt>
    <dgm:pt modelId="{C7379C23-A96C-4E2F-9827-F5E85115D8AC}" type="pres">
      <dgm:prSet presAssocID="{3FFB2D54-3B1D-40A9-B9FF-633CF6BB0F01}" presName="c1" presStyleLbl="node1" presStyleIdx="0" presStyleCnt="19"/>
      <dgm:spPr/>
    </dgm:pt>
    <dgm:pt modelId="{EB5A50E4-234A-403C-94BF-DEA8E856B20E}" type="pres">
      <dgm:prSet presAssocID="{3FFB2D54-3B1D-40A9-B9FF-633CF6BB0F01}" presName="c2" presStyleLbl="node1" presStyleIdx="1" presStyleCnt="19"/>
      <dgm:spPr/>
    </dgm:pt>
    <dgm:pt modelId="{42E09916-69B4-4BF7-AAFD-34D0DF31F15F}" type="pres">
      <dgm:prSet presAssocID="{3FFB2D54-3B1D-40A9-B9FF-633CF6BB0F01}" presName="c3" presStyleLbl="node1" presStyleIdx="2" presStyleCnt="19"/>
      <dgm:spPr/>
    </dgm:pt>
    <dgm:pt modelId="{B0517220-3E3F-4AA8-8D5A-0261696F38E9}" type="pres">
      <dgm:prSet presAssocID="{3FFB2D54-3B1D-40A9-B9FF-633CF6BB0F01}" presName="c4" presStyleLbl="node1" presStyleIdx="3" presStyleCnt="19"/>
      <dgm:spPr/>
    </dgm:pt>
    <dgm:pt modelId="{6FD4505B-2757-4CB6-854E-AB192347A0DB}" type="pres">
      <dgm:prSet presAssocID="{3FFB2D54-3B1D-40A9-B9FF-633CF6BB0F01}" presName="c5" presStyleLbl="node1" presStyleIdx="4" presStyleCnt="19"/>
      <dgm:spPr/>
    </dgm:pt>
    <dgm:pt modelId="{439B80FA-16E4-4432-B716-EF2B811ECD02}" type="pres">
      <dgm:prSet presAssocID="{3FFB2D54-3B1D-40A9-B9FF-633CF6BB0F01}" presName="c6" presStyleLbl="node1" presStyleIdx="5" presStyleCnt="19"/>
      <dgm:spPr/>
    </dgm:pt>
    <dgm:pt modelId="{CF703EA2-299B-4964-820D-B2DDC6F84021}" type="pres">
      <dgm:prSet presAssocID="{3FFB2D54-3B1D-40A9-B9FF-633CF6BB0F01}" presName="c7" presStyleLbl="node1" presStyleIdx="6" presStyleCnt="19"/>
      <dgm:spPr/>
    </dgm:pt>
    <dgm:pt modelId="{7FD4DDF3-0D3F-4389-AF03-BB3019FE11EF}" type="pres">
      <dgm:prSet presAssocID="{3FFB2D54-3B1D-40A9-B9FF-633CF6BB0F01}" presName="c8" presStyleLbl="node1" presStyleIdx="7" presStyleCnt="19"/>
      <dgm:spPr/>
    </dgm:pt>
    <dgm:pt modelId="{AAB8F5B0-5A29-440D-8F07-112EA118BA5C}" type="pres">
      <dgm:prSet presAssocID="{3FFB2D54-3B1D-40A9-B9FF-633CF6BB0F01}" presName="c9" presStyleLbl="node1" presStyleIdx="8" presStyleCnt="19"/>
      <dgm:spPr/>
    </dgm:pt>
    <dgm:pt modelId="{66BBB77F-50A8-4798-865D-33F590CBDC2B}" type="pres">
      <dgm:prSet presAssocID="{3FFB2D54-3B1D-40A9-B9FF-633CF6BB0F01}" presName="c10" presStyleLbl="node1" presStyleIdx="9" presStyleCnt="19"/>
      <dgm:spPr/>
    </dgm:pt>
    <dgm:pt modelId="{506F7834-DBF0-419D-877A-0D78AD1CE560}" type="pres">
      <dgm:prSet presAssocID="{3FFB2D54-3B1D-40A9-B9FF-633CF6BB0F01}" presName="c11" presStyleLbl="node1" presStyleIdx="10" presStyleCnt="19"/>
      <dgm:spPr/>
    </dgm:pt>
    <dgm:pt modelId="{E90A0F8C-D52F-4C9E-8667-6146CAF9D539}" type="pres">
      <dgm:prSet presAssocID="{3FFB2D54-3B1D-40A9-B9FF-633CF6BB0F01}" presName="c12" presStyleLbl="node1" presStyleIdx="11" presStyleCnt="19"/>
      <dgm:spPr/>
    </dgm:pt>
    <dgm:pt modelId="{A643F52F-D459-45E0-B60D-929BCFAC7B06}" type="pres">
      <dgm:prSet presAssocID="{3FFB2D54-3B1D-40A9-B9FF-633CF6BB0F01}" presName="c13" presStyleLbl="node1" presStyleIdx="12" presStyleCnt="19"/>
      <dgm:spPr/>
    </dgm:pt>
    <dgm:pt modelId="{B8250FB9-835F-4F73-A51E-362DB532A47D}" type="pres">
      <dgm:prSet presAssocID="{3FFB2D54-3B1D-40A9-B9FF-633CF6BB0F01}" presName="c14" presStyleLbl="node1" presStyleIdx="13" presStyleCnt="19"/>
      <dgm:spPr/>
    </dgm:pt>
    <dgm:pt modelId="{13F59F65-5782-471C-A204-110640CEF1C6}" type="pres">
      <dgm:prSet presAssocID="{3FFB2D54-3B1D-40A9-B9FF-633CF6BB0F01}" presName="c15" presStyleLbl="node1" presStyleIdx="14" presStyleCnt="19"/>
      <dgm:spPr/>
    </dgm:pt>
    <dgm:pt modelId="{769429F9-C60A-4815-8B8F-CD84FABCDE42}" type="pres">
      <dgm:prSet presAssocID="{3FFB2D54-3B1D-40A9-B9FF-633CF6BB0F01}" presName="c16" presStyleLbl="node1" presStyleIdx="15" presStyleCnt="19"/>
      <dgm:spPr/>
    </dgm:pt>
    <dgm:pt modelId="{0F24D6EA-5299-4BE5-B3F9-998EDBC5630B}" type="pres">
      <dgm:prSet presAssocID="{3FFB2D54-3B1D-40A9-B9FF-633CF6BB0F01}" presName="c17" presStyleLbl="node1" presStyleIdx="16" presStyleCnt="19"/>
      <dgm:spPr/>
    </dgm:pt>
    <dgm:pt modelId="{A2874EF7-BD82-49BA-B665-9A3B0512352C}" type="pres">
      <dgm:prSet presAssocID="{3FFB2D54-3B1D-40A9-B9FF-633CF6BB0F01}" presName="c18" presStyleLbl="node1" presStyleIdx="17" presStyleCnt="19"/>
      <dgm:spPr/>
    </dgm:pt>
    <dgm:pt modelId="{B850C20B-A99F-4972-9906-0FA2F6ED37AA}" type="pres">
      <dgm:prSet presAssocID="{A304DF80-452C-4475-9C08-3FCDA7EFEEFD}" presName="chevronComposite1" presStyleCnt="0"/>
      <dgm:spPr/>
    </dgm:pt>
    <dgm:pt modelId="{630EDCF7-20F6-4184-B8A7-6A43A09AC3E1}" type="pres">
      <dgm:prSet presAssocID="{A304DF80-452C-4475-9C08-3FCDA7EFEEFD}" presName="chevron1" presStyleLbl="sibTrans2D1" presStyleIdx="0" presStyleCnt="4"/>
      <dgm:spPr/>
    </dgm:pt>
    <dgm:pt modelId="{DE5D3734-341A-4B81-8227-17259928B6DC}" type="pres">
      <dgm:prSet presAssocID="{A304DF80-452C-4475-9C08-3FCDA7EFEEFD}" presName="spChevron1" presStyleCnt="0"/>
      <dgm:spPr/>
    </dgm:pt>
    <dgm:pt modelId="{0841B759-972B-4A02-80D0-C591F252F2C0}" type="pres">
      <dgm:prSet presAssocID="{7CD13F4C-B9CA-4AD2-A407-221749FA4C2A}" presName="middle" presStyleCnt="0"/>
      <dgm:spPr/>
    </dgm:pt>
    <dgm:pt modelId="{D84D2C74-6686-4189-A259-98D988FD7002}" type="pres">
      <dgm:prSet presAssocID="{7CD13F4C-B9CA-4AD2-A407-221749FA4C2A}" presName="parTxMid" presStyleLbl="revTx" presStyleIdx="1" presStyleCnt="5"/>
      <dgm:spPr/>
    </dgm:pt>
    <dgm:pt modelId="{090396B0-089C-47DD-BD9D-28CF53F46E31}" type="pres">
      <dgm:prSet presAssocID="{7CD13F4C-B9CA-4AD2-A407-221749FA4C2A}" presName="spMid" presStyleCnt="0"/>
      <dgm:spPr/>
    </dgm:pt>
    <dgm:pt modelId="{7FEFE7E8-FCFC-46DB-B535-E3A16A133165}" type="pres">
      <dgm:prSet presAssocID="{4AE0AB7D-9F5A-4A15-A558-77441DAF8670}" presName="chevronComposite1" presStyleCnt="0"/>
      <dgm:spPr/>
    </dgm:pt>
    <dgm:pt modelId="{A9CAE440-6869-4F0F-8111-15E0907A0B95}" type="pres">
      <dgm:prSet presAssocID="{4AE0AB7D-9F5A-4A15-A558-77441DAF8670}" presName="chevron1" presStyleLbl="sibTrans2D1" presStyleIdx="1" presStyleCnt="4"/>
      <dgm:spPr/>
    </dgm:pt>
    <dgm:pt modelId="{B42813F2-DBB1-4F24-81F7-AD39137697A5}" type="pres">
      <dgm:prSet presAssocID="{4AE0AB7D-9F5A-4A15-A558-77441DAF8670}" presName="spChevron1" presStyleCnt="0"/>
      <dgm:spPr/>
    </dgm:pt>
    <dgm:pt modelId="{4D951E80-9DAE-4906-9E8F-4B356439BCAF}" type="pres">
      <dgm:prSet presAssocID="{D92BB31C-1237-4C5C-9637-5932262F17C9}" presName="middle" presStyleCnt="0"/>
      <dgm:spPr/>
    </dgm:pt>
    <dgm:pt modelId="{34F2D3FF-4E71-4B89-848D-4771B77DDE2C}" type="pres">
      <dgm:prSet presAssocID="{D92BB31C-1237-4C5C-9637-5932262F17C9}" presName="parTxMid" presStyleLbl="revTx" presStyleIdx="2" presStyleCnt="5"/>
      <dgm:spPr/>
    </dgm:pt>
    <dgm:pt modelId="{81044028-215C-48DD-BC96-7DCF099F2F87}" type="pres">
      <dgm:prSet presAssocID="{D92BB31C-1237-4C5C-9637-5932262F17C9}" presName="desTxMid" presStyleLbl="revTx" presStyleIdx="3" presStyleCnt="5" custLinFactNeighborX="919" custLinFactNeighborY="-22659">
        <dgm:presLayoutVars>
          <dgm:bulletEnabled val="1"/>
        </dgm:presLayoutVars>
      </dgm:prSet>
      <dgm:spPr/>
    </dgm:pt>
    <dgm:pt modelId="{3836F91C-F927-46F8-9D0B-74602079D0E7}" type="pres">
      <dgm:prSet presAssocID="{D92BB31C-1237-4C5C-9637-5932262F17C9}" presName="spMid" presStyleCnt="0"/>
      <dgm:spPr/>
    </dgm:pt>
    <dgm:pt modelId="{1827BFE5-3460-4A8D-98D5-76C3429183E4}" type="pres">
      <dgm:prSet presAssocID="{F48E92B5-39A9-456B-8BD4-CFA9BDA9D709}" presName="chevronComposite1" presStyleCnt="0"/>
      <dgm:spPr/>
    </dgm:pt>
    <dgm:pt modelId="{42A93CA8-FFAB-437D-9B82-00CD08E42599}" type="pres">
      <dgm:prSet presAssocID="{F48E92B5-39A9-456B-8BD4-CFA9BDA9D709}" presName="chevron1" presStyleLbl="sibTrans2D1" presStyleIdx="2" presStyleCnt="4"/>
      <dgm:spPr/>
    </dgm:pt>
    <dgm:pt modelId="{91BF96FA-1EFC-4E87-A208-55E15DB70EA8}" type="pres">
      <dgm:prSet presAssocID="{F48E92B5-39A9-456B-8BD4-CFA9BDA9D709}" presName="spChevron1" presStyleCnt="0"/>
      <dgm:spPr/>
    </dgm:pt>
    <dgm:pt modelId="{73186D94-F636-4992-98F6-CD5E5097EBBA}" type="pres">
      <dgm:prSet presAssocID="{FDAE43E2-C52C-4A90-A168-61D275A02E28}" presName="middle" presStyleCnt="0"/>
      <dgm:spPr/>
    </dgm:pt>
    <dgm:pt modelId="{8E4858BD-0AD1-457F-8D36-A5AC2E8B75F4}" type="pres">
      <dgm:prSet presAssocID="{FDAE43E2-C52C-4A90-A168-61D275A02E28}" presName="parTxMid" presStyleLbl="revTx" presStyleIdx="4" presStyleCnt="5"/>
      <dgm:spPr/>
    </dgm:pt>
    <dgm:pt modelId="{6F8B7528-71FC-42A4-ACB9-BCB1BC26FF3A}" type="pres">
      <dgm:prSet presAssocID="{FDAE43E2-C52C-4A90-A168-61D275A02E28}" presName="spMid" presStyleCnt="0"/>
      <dgm:spPr/>
    </dgm:pt>
    <dgm:pt modelId="{EE918F42-A8F6-4054-B14F-019888490319}" type="pres">
      <dgm:prSet presAssocID="{14293ECC-2AAC-4508-80D2-69B03F24E670}" presName="chevronComposite1" presStyleCnt="0"/>
      <dgm:spPr/>
    </dgm:pt>
    <dgm:pt modelId="{3FC5C556-CDC9-4821-8475-7DBEB7D49922}" type="pres">
      <dgm:prSet presAssocID="{14293ECC-2AAC-4508-80D2-69B03F24E670}" presName="chevron1" presStyleLbl="sibTrans2D1" presStyleIdx="3" presStyleCnt="4"/>
      <dgm:spPr/>
    </dgm:pt>
    <dgm:pt modelId="{DC778BF6-56FD-4E8C-BCE5-100BDD803AA5}" type="pres">
      <dgm:prSet presAssocID="{14293ECC-2AAC-4508-80D2-69B03F24E670}" presName="spChevron1" presStyleCnt="0"/>
      <dgm:spPr/>
    </dgm:pt>
    <dgm:pt modelId="{6B3227A3-51B4-4C72-A9B2-240236B359BA}" type="pres">
      <dgm:prSet presAssocID="{5B0F9528-8870-4B66-9505-4452543A9736}" presName="last" presStyleCnt="0"/>
      <dgm:spPr/>
    </dgm:pt>
    <dgm:pt modelId="{A9119F5A-5D43-4E29-8C09-2C418A47E9E2}" type="pres">
      <dgm:prSet presAssocID="{5B0F9528-8870-4B66-9505-4452543A9736}" presName="circleTx" presStyleLbl="node1" presStyleIdx="18" presStyleCnt="19" custScaleX="134057" custScaleY="132162"/>
      <dgm:spPr/>
    </dgm:pt>
    <dgm:pt modelId="{51CA7B91-536D-4311-8906-A18150AC621D}" type="pres">
      <dgm:prSet presAssocID="{5B0F9528-8870-4B66-9505-4452543A9736}" presName="spN" presStyleCnt="0"/>
      <dgm:spPr/>
    </dgm:pt>
  </dgm:ptLst>
  <dgm:cxnLst>
    <dgm:cxn modelId="{22BDEF1F-9551-4210-A88E-DD6D5A311E9E}" type="presOf" srcId="{7CD13F4C-B9CA-4AD2-A407-221749FA4C2A}" destId="{D84D2C74-6686-4189-A259-98D988FD7002}" srcOrd="0" destOrd="0" presId="urn:microsoft.com/office/officeart/2009/3/layout/RandomtoResultProcess"/>
    <dgm:cxn modelId="{8C18D63E-1F92-4D73-A36B-727FFD73F308}" type="presOf" srcId="{3FFB2D54-3B1D-40A9-B9FF-633CF6BB0F01}" destId="{31E72060-13BA-4308-8A21-CE5FB8F78B3B}" srcOrd="0" destOrd="0" presId="urn:microsoft.com/office/officeart/2009/3/layout/RandomtoResultProcess"/>
    <dgm:cxn modelId="{67BD6443-C312-4C54-AD16-E7E3CDF0AE82}" srcId="{D92BB31C-1237-4C5C-9637-5932262F17C9}" destId="{601964F7-4B6D-433D-A017-BDE475B3E79E}" srcOrd="0" destOrd="0" parTransId="{BDF69618-EC23-4D1F-91FA-67274333DE85}" sibTransId="{068D2748-DB0B-41A8-9BF9-6A20A1F773A2}"/>
    <dgm:cxn modelId="{C78C1054-AEC8-477B-AE42-E0F8B44B57D0}" srcId="{8F079293-9AE7-4282-8006-EA7FE196FF09}" destId="{5B0F9528-8870-4B66-9505-4452543A9736}" srcOrd="4" destOrd="0" parTransId="{C5D67F84-3F38-4871-8096-07F91F5CEC0F}" sibTransId="{589252DB-2E9C-4BB5-BAFB-DB15A64D1F81}"/>
    <dgm:cxn modelId="{0B55767C-9E16-42B3-AAEB-5EB1BBF6BE18}" type="presOf" srcId="{8F079293-9AE7-4282-8006-EA7FE196FF09}" destId="{AD784881-6ECB-4AA2-9F1E-1C075B58A37A}" srcOrd="0" destOrd="0" presId="urn:microsoft.com/office/officeart/2009/3/layout/RandomtoResultProcess"/>
    <dgm:cxn modelId="{BBBE3983-C275-4176-B12F-BB35CD8124BE}" srcId="{8F079293-9AE7-4282-8006-EA7FE196FF09}" destId="{FDAE43E2-C52C-4A90-A168-61D275A02E28}" srcOrd="3" destOrd="0" parTransId="{EDF0484D-310F-4621-B7C8-CC7199127223}" sibTransId="{14293ECC-2AAC-4508-80D2-69B03F24E670}"/>
    <dgm:cxn modelId="{EF55D998-FF1F-42DB-AEDC-0B4379F4576A}" type="presOf" srcId="{601964F7-4B6D-433D-A017-BDE475B3E79E}" destId="{81044028-215C-48DD-BC96-7DCF099F2F87}" srcOrd="0" destOrd="0" presId="urn:microsoft.com/office/officeart/2009/3/layout/RandomtoResultProcess"/>
    <dgm:cxn modelId="{2ED80DB6-4058-42FA-9F2F-83ADB2EFA797}" srcId="{8F079293-9AE7-4282-8006-EA7FE196FF09}" destId="{D92BB31C-1237-4C5C-9637-5932262F17C9}" srcOrd="2" destOrd="0" parTransId="{AE210F66-C1CF-4FD7-8DB4-290B1B1118FD}" sibTransId="{F48E92B5-39A9-456B-8BD4-CFA9BDA9D709}"/>
    <dgm:cxn modelId="{3F1692BD-A7FA-48F1-8D2A-BA7B17CF88CD}" srcId="{8F079293-9AE7-4282-8006-EA7FE196FF09}" destId="{3FFB2D54-3B1D-40A9-B9FF-633CF6BB0F01}" srcOrd="0" destOrd="0" parTransId="{5E8CCFC8-A046-4114-844A-433E7498009A}" sibTransId="{A304DF80-452C-4475-9C08-3FCDA7EFEEFD}"/>
    <dgm:cxn modelId="{B36442D1-4380-4930-BA92-700A50DB896E}" type="presOf" srcId="{5B0F9528-8870-4B66-9505-4452543A9736}" destId="{A9119F5A-5D43-4E29-8C09-2C418A47E9E2}" srcOrd="0" destOrd="0" presId="urn:microsoft.com/office/officeart/2009/3/layout/RandomtoResultProcess"/>
    <dgm:cxn modelId="{A352D6D6-28C0-42B6-A99C-EDD9135E628A}" type="presOf" srcId="{FDAE43E2-C52C-4A90-A168-61D275A02E28}" destId="{8E4858BD-0AD1-457F-8D36-A5AC2E8B75F4}" srcOrd="0" destOrd="0" presId="urn:microsoft.com/office/officeart/2009/3/layout/RandomtoResultProcess"/>
    <dgm:cxn modelId="{56FDADF5-E837-4AFE-A64D-A53388B1BDA2}" srcId="{8F079293-9AE7-4282-8006-EA7FE196FF09}" destId="{7CD13F4C-B9CA-4AD2-A407-221749FA4C2A}" srcOrd="1" destOrd="0" parTransId="{2E35D6FE-46E0-4068-907E-39924F3782E1}" sibTransId="{4AE0AB7D-9F5A-4A15-A558-77441DAF8670}"/>
    <dgm:cxn modelId="{258322F8-103E-41F2-A738-CC236CA4E9EF}" type="presOf" srcId="{D92BB31C-1237-4C5C-9637-5932262F17C9}" destId="{34F2D3FF-4E71-4B89-848D-4771B77DDE2C}" srcOrd="0" destOrd="0" presId="urn:microsoft.com/office/officeart/2009/3/layout/RandomtoResultProcess"/>
    <dgm:cxn modelId="{85161F9A-415F-42CA-B121-2C6F1BDD68F4}" type="presParOf" srcId="{AD784881-6ECB-4AA2-9F1E-1C075B58A37A}" destId="{D385AFF2-65FE-4002-A472-930B3F958C88}" srcOrd="0" destOrd="0" presId="urn:microsoft.com/office/officeart/2009/3/layout/RandomtoResultProcess"/>
    <dgm:cxn modelId="{97DB9375-6E65-420E-95E3-9BBFACCC44EF}" type="presParOf" srcId="{D385AFF2-65FE-4002-A472-930B3F958C88}" destId="{31E72060-13BA-4308-8A21-CE5FB8F78B3B}" srcOrd="0" destOrd="0" presId="urn:microsoft.com/office/officeart/2009/3/layout/RandomtoResultProcess"/>
    <dgm:cxn modelId="{F27B2BE3-3EAE-46EA-B948-F1FD63A5A2B6}" type="presParOf" srcId="{D385AFF2-65FE-4002-A472-930B3F958C88}" destId="{C7379C23-A96C-4E2F-9827-F5E85115D8AC}" srcOrd="1" destOrd="0" presId="urn:microsoft.com/office/officeart/2009/3/layout/RandomtoResultProcess"/>
    <dgm:cxn modelId="{08A01C2C-9D33-4C1E-8347-3D7D53B1B9C6}" type="presParOf" srcId="{D385AFF2-65FE-4002-A472-930B3F958C88}" destId="{EB5A50E4-234A-403C-94BF-DEA8E856B20E}" srcOrd="2" destOrd="0" presId="urn:microsoft.com/office/officeart/2009/3/layout/RandomtoResultProcess"/>
    <dgm:cxn modelId="{2C3B75CE-8687-4C2F-BCA4-D56EFD791EF0}" type="presParOf" srcId="{D385AFF2-65FE-4002-A472-930B3F958C88}" destId="{42E09916-69B4-4BF7-AAFD-34D0DF31F15F}" srcOrd="3" destOrd="0" presId="urn:microsoft.com/office/officeart/2009/3/layout/RandomtoResultProcess"/>
    <dgm:cxn modelId="{3705683B-94C1-411F-A563-AD72291F692C}" type="presParOf" srcId="{D385AFF2-65FE-4002-A472-930B3F958C88}" destId="{B0517220-3E3F-4AA8-8D5A-0261696F38E9}" srcOrd="4" destOrd="0" presId="urn:microsoft.com/office/officeart/2009/3/layout/RandomtoResultProcess"/>
    <dgm:cxn modelId="{377CBE45-3084-4A17-99B6-C6A2DEA97144}" type="presParOf" srcId="{D385AFF2-65FE-4002-A472-930B3F958C88}" destId="{6FD4505B-2757-4CB6-854E-AB192347A0DB}" srcOrd="5" destOrd="0" presId="urn:microsoft.com/office/officeart/2009/3/layout/RandomtoResultProcess"/>
    <dgm:cxn modelId="{0BB42BF3-3C03-4DF4-B87A-91B6B3350EFB}" type="presParOf" srcId="{D385AFF2-65FE-4002-A472-930B3F958C88}" destId="{439B80FA-16E4-4432-B716-EF2B811ECD02}" srcOrd="6" destOrd="0" presId="urn:microsoft.com/office/officeart/2009/3/layout/RandomtoResultProcess"/>
    <dgm:cxn modelId="{F9497EF8-1E7B-4CA0-8984-D77D15ED08DA}" type="presParOf" srcId="{D385AFF2-65FE-4002-A472-930B3F958C88}" destId="{CF703EA2-299B-4964-820D-B2DDC6F84021}" srcOrd="7" destOrd="0" presId="urn:microsoft.com/office/officeart/2009/3/layout/RandomtoResultProcess"/>
    <dgm:cxn modelId="{5471D67F-7F7F-4F5A-B7FF-8B91A0D0E9AF}" type="presParOf" srcId="{D385AFF2-65FE-4002-A472-930B3F958C88}" destId="{7FD4DDF3-0D3F-4389-AF03-BB3019FE11EF}" srcOrd="8" destOrd="0" presId="urn:microsoft.com/office/officeart/2009/3/layout/RandomtoResultProcess"/>
    <dgm:cxn modelId="{6934BCB3-E34D-46C3-BA29-B4C8251FD880}" type="presParOf" srcId="{D385AFF2-65FE-4002-A472-930B3F958C88}" destId="{AAB8F5B0-5A29-440D-8F07-112EA118BA5C}" srcOrd="9" destOrd="0" presId="urn:microsoft.com/office/officeart/2009/3/layout/RandomtoResultProcess"/>
    <dgm:cxn modelId="{CE7D03E6-86D9-48B9-91EB-5BC9E0A6091E}" type="presParOf" srcId="{D385AFF2-65FE-4002-A472-930B3F958C88}" destId="{66BBB77F-50A8-4798-865D-33F590CBDC2B}" srcOrd="10" destOrd="0" presId="urn:microsoft.com/office/officeart/2009/3/layout/RandomtoResultProcess"/>
    <dgm:cxn modelId="{0D803A63-5A68-42E8-97C2-7B78DF1C7E71}" type="presParOf" srcId="{D385AFF2-65FE-4002-A472-930B3F958C88}" destId="{506F7834-DBF0-419D-877A-0D78AD1CE560}" srcOrd="11" destOrd="0" presId="urn:microsoft.com/office/officeart/2009/3/layout/RandomtoResultProcess"/>
    <dgm:cxn modelId="{AC4E4933-6438-4637-AA06-8D2A2345791B}" type="presParOf" srcId="{D385AFF2-65FE-4002-A472-930B3F958C88}" destId="{E90A0F8C-D52F-4C9E-8667-6146CAF9D539}" srcOrd="12" destOrd="0" presId="urn:microsoft.com/office/officeart/2009/3/layout/RandomtoResultProcess"/>
    <dgm:cxn modelId="{10A8E006-8AEB-4994-B518-2745209899FB}" type="presParOf" srcId="{D385AFF2-65FE-4002-A472-930B3F958C88}" destId="{A643F52F-D459-45E0-B60D-929BCFAC7B06}" srcOrd="13" destOrd="0" presId="urn:microsoft.com/office/officeart/2009/3/layout/RandomtoResultProcess"/>
    <dgm:cxn modelId="{FA1760AA-7878-4FD4-87BE-782610179613}" type="presParOf" srcId="{D385AFF2-65FE-4002-A472-930B3F958C88}" destId="{B8250FB9-835F-4F73-A51E-362DB532A47D}" srcOrd="14" destOrd="0" presId="urn:microsoft.com/office/officeart/2009/3/layout/RandomtoResultProcess"/>
    <dgm:cxn modelId="{F3E8CD22-F1DF-4C42-85B3-F77D6EE50853}" type="presParOf" srcId="{D385AFF2-65FE-4002-A472-930B3F958C88}" destId="{13F59F65-5782-471C-A204-110640CEF1C6}" srcOrd="15" destOrd="0" presId="urn:microsoft.com/office/officeart/2009/3/layout/RandomtoResultProcess"/>
    <dgm:cxn modelId="{4496087E-4CEA-44FC-97CB-355387B04A67}" type="presParOf" srcId="{D385AFF2-65FE-4002-A472-930B3F958C88}" destId="{769429F9-C60A-4815-8B8F-CD84FABCDE42}" srcOrd="16" destOrd="0" presId="urn:microsoft.com/office/officeart/2009/3/layout/RandomtoResultProcess"/>
    <dgm:cxn modelId="{AE853FD8-687D-41CF-AFB6-6534E77D71F7}" type="presParOf" srcId="{D385AFF2-65FE-4002-A472-930B3F958C88}" destId="{0F24D6EA-5299-4BE5-B3F9-998EDBC5630B}" srcOrd="17" destOrd="0" presId="urn:microsoft.com/office/officeart/2009/3/layout/RandomtoResultProcess"/>
    <dgm:cxn modelId="{AE92D80B-841F-4D73-8FEE-77D8DF9E93BA}" type="presParOf" srcId="{D385AFF2-65FE-4002-A472-930B3F958C88}" destId="{A2874EF7-BD82-49BA-B665-9A3B0512352C}" srcOrd="18" destOrd="0" presId="urn:microsoft.com/office/officeart/2009/3/layout/RandomtoResultProcess"/>
    <dgm:cxn modelId="{D247007C-15D9-412C-A433-56ED801B54C1}" type="presParOf" srcId="{AD784881-6ECB-4AA2-9F1E-1C075B58A37A}" destId="{B850C20B-A99F-4972-9906-0FA2F6ED37AA}" srcOrd="1" destOrd="0" presId="urn:microsoft.com/office/officeart/2009/3/layout/RandomtoResultProcess"/>
    <dgm:cxn modelId="{FF981185-A510-433E-AEFA-18A326741DD1}" type="presParOf" srcId="{B850C20B-A99F-4972-9906-0FA2F6ED37AA}" destId="{630EDCF7-20F6-4184-B8A7-6A43A09AC3E1}" srcOrd="0" destOrd="0" presId="urn:microsoft.com/office/officeart/2009/3/layout/RandomtoResultProcess"/>
    <dgm:cxn modelId="{610CC0EE-8F49-4D4E-AECD-C16ACE6D65EE}" type="presParOf" srcId="{B850C20B-A99F-4972-9906-0FA2F6ED37AA}" destId="{DE5D3734-341A-4B81-8227-17259928B6DC}" srcOrd="1" destOrd="0" presId="urn:microsoft.com/office/officeart/2009/3/layout/RandomtoResultProcess"/>
    <dgm:cxn modelId="{F5FD401D-7C22-499C-8B64-83C49D1495C7}" type="presParOf" srcId="{AD784881-6ECB-4AA2-9F1E-1C075B58A37A}" destId="{0841B759-972B-4A02-80D0-C591F252F2C0}" srcOrd="2" destOrd="0" presId="urn:microsoft.com/office/officeart/2009/3/layout/RandomtoResultProcess"/>
    <dgm:cxn modelId="{45DE7FED-49F3-4293-B9D8-27DCE538ADA9}" type="presParOf" srcId="{0841B759-972B-4A02-80D0-C591F252F2C0}" destId="{D84D2C74-6686-4189-A259-98D988FD7002}" srcOrd="0" destOrd="0" presId="urn:microsoft.com/office/officeart/2009/3/layout/RandomtoResultProcess"/>
    <dgm:cxn modelId="{026ED67E-6CF7-49A8-A0FA-754AA298D495}" type="presParOf" srcId="{0841B759-972B-4A02-80D0-C591F252F2C0}" destId="{090396B0-089C-47DD-BD9D-28CF53F46E31}" srcOrd="1" destOrd="0" presId="urn:microsoft.com/office/officeart/2009/3/layout/RandomtoResultProcess"/>
    <dgm:cxn modelId="{6A6DE518-7D3B-4A8B-A80C-82631235890E}" type="presParOf" srcId="{AD784881-6ECB-4AA2-9F1E-1C075B58A37A}" destId="{7FEFE7E8-FCFC-46DB-B535-E3A16A133165}" srcOrd="3" destOrd="0" presId="urn:microsoft.com/office/officeart/2009/3/layout/RandomtoResultProcess"/>
    <dgm:cxn modelId="{B1C6F000-7780-4D6D-84D4-048D031E0B12}" type="presParOf" srcId="{7FEFE7E8-FCFC-46DB-B535-E3A16A133165}" destId="{A9CAE440-6869-4F0F-8111-15E0907A0B95}" srcOrd="0" destOrd="0" presId="urn:microsoft.com/office/officeart/2009/3/layout/RandomtoResultProcess"/>
    <dgm:cxn modelId="{7D13D1D4-B141-4898-8C60-B41A58A4C2C5}" type="presParOf" srcId="{7FEFE7E8-FCFC-46DB-B535-E3A16A133165}" destId="{B42813F2-DBB1-4F24-81F7-AD39137697A5}" srcOrd="1" destOrd="0" presId="urn:microsoft.com/office/officeart/2009/3/layout/RandomtoResultProcess"/>
    <dgm:cxn modelId="{7747D38A-53EA-4D30-AA35-331A2EA935C3}" type="presParOf" srcId="{AD784881-6ECB-4AA2-9F1E-1C075B58A37A}" destId="{4D951E80-9DAE-4906-9E8F-4B356439BCAF}" srcOrd="4" destOrd="0" presId="urn:microsoft.com/office/officeart/2009/3/layout/RandomtoResultProcess"/>
    <dgm:cxn modelId="{AC0504D4-6C86-444B-9AF0-227A2F083FC0}" type="presParOf" srcId="{4D951E80-9DAE-4906-9E8F-4B356439BCAF}" destId="{34F2D3FF-4E71-4B89-848D-4771B77DDE2C}" srcOrd="0" destOrd="0" presId="urn:microsoft.com/office/officeart/2009/3/layout/RandomtoResultProcess"/>
    <dgm:cxn modelId="{9E29BA58-9896-4DA8-8AE0-3562F7DC996F}" type="presParOf" srcId="{4D951E80-9DAE-4906-9E8F-4B356439BCAF}" destId="{81044028-215C-48DD-BC96-7DCF099F2F87}" srcOrd="1" destOrd="0" presId="urn:microsoft.com/office/officeart/2009/3/layout/RandomtoResultProcess"/>
    <dgm:cxn modelId="{676E048A-6D3C-4A39-8305-6D39F0F8F18E}" type="presParOf" srcId="{4D951E80-9DAE-4906-9E8F-4B356439BCAF}" destId="{3836F91C-F927-46F8-9D0B-74602079D0E7}" srcOrd="2" destOrd="0" presId="urn:microsoft.com/office/officeart/2009/3/layout/RandomtoResultProcess"/>
    <dgm:cxn modelId="{91D53EBF-EFFC-46A3-B6A4-65148A8E6D32}" type="presParOf" srcId="{AD784881-6ECB-4AA2-9F1E-1C075B58A37A}" destId="{1827BFE5-3460-4A8D-98D5-76C3429183E4}" srcOrd="5" destOrd="0" presId="urn:microsoft.com/office/officeart/2009/3/layout/RandomtoResultProcess"/>
    <dgm:cxn modelId="{DA65A391-FDFF-45CC-AF7B-C5973D4B12BB}" type="presParOf" srcId="{1827BFE5-3460-4A8D-98D5-76C3429183E4}" destId="{42A93CA8-FFAB-437D-9B82-00CD08E42599}" srcOrd="0" destOrd="0" presId="urn:microsoft.com/office/officeart/2009/3/layout/RandomtoResultProcess"/>
    <dgm:cxn modelId="{CE47CCF0-3316-43D3-88EB-A68C20D96625}" type="presParOf" srcId="{1827BFE5-3460-4A8D-98D5-76C3429183E4}" destId="{91BF96FA-1EFC-4E87-A208-55E15DB70EA8}" srcOrd="1" destOrd="0" presId="urn:microsoft.com/office/officeart/2009/3/layout/RandomtoResultProcess"/>
    <dgm:cxn modelId="{CF2F6B54-EBF1-4698-97AE-FBFDA7C6003C}" type="presParOf" srcId="{AD784881-6ECB-4AA2-9F1E-1C075B58A37A}" destId="{73186D94-F636-4992-98F6-CD5E5097EBBA}" srcOrd="6" destOrd="0" presId="urn:microsoft.com/office/officeart/2009/3/layout/RandomtoResultProcess"/>
    <dgm:cxn modelId="{9E0254E9-398C-4BB8-9FFF-38DF3B12EBB7}" type="presParOf" srcId="{73186D94-F636-4992-98F6-CD5E5097EBBA}" destId="{8E4858BD-0AD1-457F-8D36-A5AC2E8B75F4}" srcOrd="0" destOrd="0" presId="urn:microsoft.com/office/officeart/2009/3/layout/RandomtoResultProcess"/>
    <dgm:cxn modelId="{4D9DEFF4-6DAC-45C4-996C-FCED5860DF22}" type="presParOf" srcId="{73186D94-F636-4992-98F6-CD5E5097EBBA}" destId="{6F8B7528-71FC-42A4-ACB9-BCB1BC26FF3A}" srcOrd="1" destOrd="0" presId="urn:microsoft.com/office/officeart/2009/3/layout/RandomtoResultProcess"/>
    <dgm:cxn modelId="{31EAB9C8-6943-46A4-AE12-C510C7925CF9}" type="presParOf" srcId="{AD784881-6ECB-4AA2-9F1E-1C075B58A37A}" destId="{EE918F42-A8F6-4054-B14F-019888490319}" srcOrd="7" destOrd="0" presId="urn:microsoft.com/office/officeart/2009/3/layout/RandomtoResultProcess"/>
    <dgm:cxn modelId="{990F2EC4-BD96-495C-9B7E-E9E7783BA807}" type="presParOf" srcId="{EE918F42-A8F6-4054-B14F-019888490319}" destId="{3FC5C556-CDC9-4821-8475-7DBEB7D49922}" srcOrd="0" destOrd="0" presId="urn:microsoft.com/office/officeart/2009/3/layout/RandomtoResultProcess"/>
    <dgm:cxn modelId="{478D1E81-ECEB-47F5-82DD-9C6E4E9563A8}" type="presParOf" srcId="{EE918F42-A8F6-4054-B14F-019888490319}" destId="{DC778BF6-56FD-4E8C-BCE5-100BDD803AA5}" srcOrd="1" destOrd="0" presId="urn:microsoft.com/office/officeart/2009/3/layout/RandomtoResultProcess"/>
    <dgm:cxn modelId="{D2D73079-D3C4-4219-940A-D6AB9F6410E9}" type="presParOf" srcId="{AD784881-6ECB-4AA2-9F1E-1C075B58A37A}" destId="{6B3227A3-51B4-4C72-A9B2-240236B359BA}" srcOrd="8" destOrd="0" presId="urn:microsoft.com/office/officeart/2009/3/layout/RandomtoResultProcess"/>
    <dgm:cxn modelId="{9CE51819-E262-45E7-A375-15E322D3E339}" type="presParOf" srcId="{6B3227A3-51B4-4C72-A9B2-240236B359BA}" destId="{A9119F5A-5D43-4E29-8C09-2C418A47E9E2}" srcOrd="0" destOrd="0" presId="urn:microsoft.com/office/officeart/2009/3/layout/RandomtoResultProcess"/>
    <dgm:cxn modelId="{625112FE-CB91-4867-B53D-1E43C341ACA4}" type="presParOf" srcId="{6B3227A3-51B4-4C72-A9B2-240236B359BA}" destId="{51CA7B91-536D-4311-8906-A18150AC621D}"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C9AD5B-DAAF-424D-9E2B-2792CE7F980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BB6A29CA-DC92-48CC-A7A8-FE5646C43D12}" type="pres">
      <dgm:prSet presAssocID="{6CC9AD5B-DAAF-424D-9E2B-2792CE7F9802}" presName="Name0" presStyleCnt="0">
        <dgm:presLayoutVars>
          <dgm:animLvl val="lvl"/>
          <dgm:resizeHandles val="exact"/>
        </dgm:presLayoutVars>
      </dgm:prSet>
      <dgm:spPr/>
    </dgm:pt>
  </dgm:ptLst>
  <dgm:cxnLst>
    <dgm:cxn modelId="{D2B472A5-19C3-43B5-9013-0C284A88321A}" type="presOf" srcId="{6CC9AD5B-DAAF-424D-9E2B-2792CE7F9802}" destId="{BB6A29CA-DC92-48CC-A7A8-FE5646C43D12}" srcOrd="0"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C9AD5B-DAAF-424D-9E2B-2792CE7F980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BB6A29CA-DC92-48CC-A7A8-FE5646C43D12}" type="pres">
      <dgm:prSet presAssocID="{6CC9AD5B-DAAF-424D-9E2B-2792CE7F9802}" presName="Name0" presStyleCnt="0">
        <dgm:presLayoutVars>
          <dgm:animLvl val="lvl"/>
          <dgm:resizeHandles val="exact"/>
        </dgm:presLayoutVars>
      </dgm:prSet>
      <dgm:spPr/>
    </dgm:pt>
  </dgm:ptLst>
  <dgm:cxnLst>
    <dgm:cxn modelId="{D2B472A5-19C3-43B5-9013-0C284A88321A}" type="presOf" srcId="{6CC9AD5B-DAAF-424D-9E2B-2792CE7F9802}" destId="{BB6A29CA-DC92-48CC-A7A8-FE5646C43D12}" srcOrd="0"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F7B56-D843-422B-BF3A-E7528F29C54E}">
      <dsp:nvSpPr>
        <dsp:cNvPr id="0" name=""/>
        <dsp:cNvSpPr/>
      </dsp:nvSpPr>
      <dsp:spPr>
        <a:xfrm>
          <a:off x="0" y="0"/>
          <a:ext cx="2166952" cy="3905572"/>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Community Services &amp; Supports (CSS) </a:t>
          </a:r>
        </a:p>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76% of funding</a:t>
          </a:r>
        </a:p>
      </dsp:txBody>
      <dsp:txXfrm>
        <a:off x="45756" y="1607984"/>
        <a:ext cx="2075440" cy="1470716"/>
      </dsp:txXfrm>
    </dsp:sp>
    <dsp:sp modelId="{555269CE-11BF-4800-9EBC-CA19817D4E23}">
      <dsp:nvSpPr>
        <dsp:cNvPr id="0" name=""/>
        <dsp:cNvSpPr/>
      </dsp:nvSpPr>
      <dsp:spPr>
        <a:xfrm>
          <a:off x="433198" y="234334"/>
          <a:ext cx="1300555" cy="1300555"/>
        </a:xfrm>
        <a:prstGeom prst="ellipse">
          <a:avLst/>
        </a:prstGeom>
        <a:blipFill rotWithShape="1">
          <a:blip xmlns:r="http://schemas.openxmlformats.org/officeDocument/2006/relationships" r:embed="rId1"/>
          <a:srcRect/>
          <a:stretch>
            <a:fillRect t="-1000" b="-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3AF3C3B-B60D-4C55-B8FB-0CC8B64BF25B}">
      <dsp:nvSpPr>
        <dsp:cNvPr id="0" name=""/>
        <dsp:cNvSpPr/>
      </dsp:nvSpPr>
      <dsp:spPr>
        <a:xfrm>
          <a:off x="2231960" y="0"/>
          <a:ext cx="2166952" cy="3905572"/>
        </a:xfrm>
        <a:prstGeom prst="roundRect">
          <a:avLst>
            <a:gd name="adj" fmla="val 10000"/>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Prevention &amp; Early Intervention (PEI) </a:t>
          </a:r>
        </a:p>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19% of funding</a:t>
          </a:r>
        </a:p>
      </dsp:txBody>
      <dsp:txXfrm>
        <a:off x="2277716" y="1607984"/>
        <a:ext cx="2075440" cy="1470716"/>
      </dsp:txXfrm>
    </dsp:sp>
    <dsp:sp modelId="{72644975-6E68-4862-B059-7B372D590BFF}">
      <dsp:nvSpPr>
        <dsp:cNvPr id="0" name=""/>
        <dsp:cNvSpPr/>
      </dsp:nvSpPr>
      <dsp:spPr>
        <a:xfrm>
          <a:off x="2665159" y="234334"/>
          <a:ext cx="1300555" cy="1300555"/>
        </a:xfrm>
        <a:prstGeom prst="ellipse">
          <a:avLst/>
        </a:prstGeom>
        <a:blipFill rotWithShape="1">
          <a:blip xmlns:r="http://schemas.openxmlformats.org/officeDocument/2006/relationships" r:embed="rId2"/>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3755452-C9E3-48ED-8671-B9DBF9B984B4}">
      <dsp:nvSpPr>
        <dsp:cNvPr id="0" name=""/>
        <dsp:cNvSpPr/>
      </dsp:nvSpPr>
      <dsp:spPr>
        <a:xfrm>
          <a:off x="4463921" y="0"/>
          <a:ext cx="2166952" cy="3905572"/>
        </a:xfrm>
        <a:prstGeom prst="roundRect">
          <a:avLst>
            <a:gd name="adj" fmla="val 1000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Innovation (INN)</a:t>
          </a:r>
        </a:p>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5% of funding</a:t>
          </a:r>
        </a:p>
      </dsp:txBody>
      <dsp:txXfrm>
        <a:off x="4509677" y="1607984"/>
        <a:ext cx="2075440" cy="1470716"/>
      </dsp:txXfrm>
    </dsp:sp>
    <dsp:sp modelId="{FC3CFA24-8417-4693-AA9E-54F7BE6FFBB5}">
      <dsp:nvSpPr>
        <dsp:cNvPr id="0" name=""/>
        <dsp:cNvSpPr/>
      </dsp:nvSpPr>
      <dsp:spPr>
        <a:xfrm>
          <a:off x="4897119" y="234334"/>
          <a:ext cx="1300555" cy="1300555"/>
        </a:xfrm>
        <a:prstGeom prst="ellipse">
          <a:avLst/>
        </a:prstGeom>
        <a:blipFill rotWithShape="1">
          <a:blip xmlns:r="http://schemas.openxmlformats.org/officeDocument/2006/relationships" r:embed="rId3"/>
          <a:srcRect/>
          <a:stretch>
            <a:fillRect t="-2000" b="-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6FBE2B7-9E35-4028-A19E-3EDC4A814156}">
      <dsp:nvSpPr>
        <dsp:cNvPr id="0" name=""/>
        <dsp:cNvSpPr/>
      </dsp:nvSpPr>
      <dsp:spPr>
        <a:xfrm>
          <a:off x="6695882" y="0"/>
          <a:ext cx="2166952" cy="3905572"/>
        </a:xfrm>
        <a:prstGeom prst="roundRect">
          <a:avLst>
            <a:gd name="adj" fmla="val 10000"/>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Workforce Education &amp; Training (WET)</a:t>
          </a:r>
        </a:p>
      </dsp:txBody>
      <dsp:txXfrm>
        <a:off x="6741638" y="1607984"/>
        <a:ext cx="2075440" cy="1470716"/>
      </dsp:txXfrm>
    </dsp:sp>
    <dsp:sp modelId="{B76BA15F-C018-4DA3-B889-D2A82DA04F71}">
      <dsp:nvSpPr>
        <dsp:cNvPr id="0" name=""/>
        <dsp:cNvSpPr/>
      </dsp:nvSpPr>
      <dsp:spPr>
        <a:xfrm>
          <a:off x="7129080" y="234334"/>
          <a:ext cx="1300555" cy="1300555"/>
        </a:xfrm>
        <a:prstGeom prst="ellipse">
          <a:avLst/>
        </a:prstGeom>
        <a:blipFill rotWithShape="1">
          <a:blip xmlns:r="http://schemas.openxmlformats.org/officeDocument/2006/relationships" r:embed="rId4"/>
          <a:srcRect/>
          <a:stretch>
            <a:fillRect t="-7000" b="-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178CF56-72EE-4D00-863F-749328EC4EA8}">
      <dsp:nvSpPr>
        <dsp:cNvPr id="0" name=""/>
        <dsp:cNvSpPr/>
      </dsp:nvSpPr>
      <dsp:spPr>
        <a:xfrm>
          <a:off x="8927842" y="0"/>
          <a:ext cx="2166952" cy="3905572"/>
        </a:xfrm>
        <a:prstGeom prst="roundRect">
          <a:avLst>
            <a:gd name="adj" fmla="val 1000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a:ea typeface="+mn-ea"/>
              <a:cs typeface="+mn-cs"/>
            </a:rPr>
            <a:t>Capital Facilities/ Technological Needs</a:t>
          </a:r>
        </a:p>
      </dsp:txBody>
      <dsp:txXfrm>
        <a:off x="8973598" y="1607984"/>
        <a:ext cx="2075440" cy="1470716"/>
      </dsp:txXfrm>
    </dsp:sp>
    <dsp:sp modelId="{01520DAA-B0F8-4439-B2C9-9B5965C44288}">
      <dsp:nvSpPr>
        <dsp:cNvPr id="0" name=""/>
        <dsp:cNvSpPr/>
      </dsp:nvSpPr>
      <dsp:spPr>
        <a:xfrm>
          <a:off x="9361041" y="234334"/>
          <a:ext cx="1300555" cy="1300555"/>
        </a:xfrm>
        <a:prstGeom prst="ellipse">
          <a:avLst/>
        </a:prstGeom>
        <a:blipFill rotWithShape="1">
          <a:blip xmlns:r="http://schemas.openxmlformats.org/officeDocument/2006/relationships" r:embed="rId5"/>
          <a:srcRect/>
          <a:stretch>
            <a:fillRect t="-7000" b="-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C69F7A4-3DF1-4945-86AB-F019556698C7}">
      <dsp:nvSpPr>
        <dsp:cNvPr id="0" name=""/>
        <dsp:cNvSpPr/>
      </dsp:nvSpPr>
      <dsp:spPr>
        <a:xfrm>
          <a:off x="443791" y="3124457"/>
          <a:ext cx="10207211" cy="585835"/>
        </a:xfrm>
        <a:prstGeom prst="leftRightArrow">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237DB-E8B7-42ED-9F7F-9A243270426B}">
      <dsp:nvSpPr>
        <dsp:cNvPr id="0" name=""/>
        <dsp:cNvSpPr/>
      </dsp:nvSpPr>
      <dsp:spPr>
        <a:xfrm>
          <a:off x="389593" y="369688"/>
          <a:ext cx="3861645" cy="4925568"/>
        </a:xfrm>
        <a:prstGeom prst="roundRect">
          <a:avLst/>
        </a:prstGeom>
        <a:blipFill rotWithShape="1">
          <a:blip xmlns:r="http://schemas.openxmlformats.org/officeDocument/2006/relationships" r:embed="rId1"/>
          <a:srcRect/>
          <a:stretch>
            <a:fillRect l="-1000" r="-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E5B3822-F4AE-434D-BCF4-EB9A8C6FC2A8}">
      <dsp:nvSpPr>
        <dsp:cNvPr id="0" name=""/>
        <dsp:cNvSpPr/>
      </dsp:nvSpPr>
      <dsp:spPr>
        <a:xfrm>
          <a:off x="544059" y="2142893"/>
          <a:ext cx="2973467" cy="29553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endParaRPr lang="en-US" sz="1600" kern="1200" dirty="0">
            <a:solidFill>
              <a:sysClr val="window" lastClr="FFFFFF"/>
            </a:solidFill>
            <a:latin typeface="Calibri" panose="020F0502020204030204"/>
            <a:ea typeface="+mn-ea"/>
            <a:cs typeface="+mn-cs"/>
          </a:endParaRPr>
        </a:p>
      </dsp:txBody>
      <dsp:txXfrm>
        <a:off x="544059" y="2142893"/>
        <a:ext cx="2973467" cy="2955340"/>
      </dsp:txXfrm>
    </dsp:sp>
    <dsp:sp modelId="{E6176DD7-CFE6-4517-A26F-5FE5F4B78699}">
      <dsp:nvSpPr>
        <dsp:cNvPr id="0" name=""/>
        <dsp:cNvSpPr/>
      </dsp:nvSpPr>
      <dsp:spPr>
        <a:xfrm>
          <a:off x="3586287" y="123410"/>
          <a:ext cx="1329903" cy="1329903"/>
        </a:xfrm>
        <a:prstGeom prst="ellipse">
          <a:avLst/>
        </a:prstGeom>
        <a:blipFill rotWithShape="1">
          <a:blip xmlns:r="http://schemas.openxmlformats.org/officeDocument/2006/relationships" r:embed="rId2"/>
          <a:srcRect/>
          <a:stretch>
            <a:fillRect l="-14000" r="-14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7679A6B-325D-4D0B-8C2F-B0E1F78A2098}">
      <dsp:nvSpPr>
        <dsp:cNvPr id="0" name=""/>
        <dsp:cNvSpPr/>
      </dsp:nvSpPr>
      <dsp:spPr>
        <a:xfrm>
          <a:off x="4916190" y="123410"/>
          <a:ext cx="3838215"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Text" lastClr="000000">
                  <a:hueOff val="0"/>
                  <a:satOff val="0"/>
                  <a:lumOff val="0"/>
                  <a:alphaOff val="0"/>
                </a:sysClr>
              </a:solidFill>
              <a:latin typeface="Calibri (Body)"/>
              <a:ea typeface="+mn-ea"/>
              <a:cs typeface="+mn-cs"/>
            </a:rPr>
            <a:t>Income taxes on very few high-income earners fund the plan. Funding not guaranteed</a:t>
          </a:r>
        </a:p>
      </dsp:txBody>
      <dsp:txXfrm>
        <a:off x="4916190" y="123410"/>
        <a:ext cx="3838215" cy="1329903"/>
      </dsp:txXfrm>
    </dsp:sp>
    <dsp:sp modelId="{D9A12BE4-0279-4B4B-A702-CD2BD810E8C4}">
      <dsp:nvSpPr>
        <dsp:cNvPr id="0" name=""/>
        <dsp:cNvSpPr/>
      </dsp:nvSpPr>
      <dsp:spPr>
        <a:xfrm>
          <a:off x="3586287" y="1692696"/>
          <a:ext cx="1329903" cy="1329903"/>
        </a:xfrm>
        <a:prstGeom prst="ellipse">
          <a:avLst/>
        </a:prstGeom>
        <a:blipFill rotWithShape="1">
          <a:blip xmlns:r="http://schemas.openxmlformats.org/officeDocument/2006/relationships" r:embed="rId3"/>
          <a:srcRect/>
          <a:stretch>
            <a:fillRect t="-15000" b="-1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1322452-A8BF-4C6B-BBDB-2DA0C8D70391}">
      <dsp:nvSpPr>
        <dsp:cNvPr id="0" name=""/>
        <dsp:cNvSpPr/>
      </dsp:nvSpPr>
      <dsp:spPr>
        <a:xfrm>
          <a:off x="4916190" y="1692696"/>
          <a:ext cx="3838215"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Text" lastClr="000000">
                  <a:hueOff val="0"/>
                  <a:satOff val="0"/>
                  <a:lumOff val="0"/>
                  <a:alphaOff val="0"/>
                </a:sysClr>
              </a:solidFill>
              <a:latin typeface="Calibri (Body)"/>
              <a:ea typeface="+mn-ea"/>
              <a:cs typeface="+mn-cs"/>
            </a:rPr>
            <a:t>The plan is developed every 3 years &amp; annually with community input</a:t>
          </a:r>
        </a:p>
      </dsp:txBody>
      <dsp:txXfrm>
        <a:off x="4916190" y="1692696"/>
        <a:ext cx="3838215" cy="1329903"/>
      </dsp:txXfrm>
    </dsp:sp>
    <dsp:sp modelId="{7075BC7E-35B5-4D05-BA6D-6FCEA67F3975}">
      <dsp:nvSpPr>
        <dsp:cNvPr id="0" name=""/>
        <dsp:cNvSpPr/>
      </dsp:nvSpPr>
      <dsp:spPr>
        <a:xfrm>
          <a:off x="3586287" y="3261982"/>
          <a:ext cx="1329903" cy="1329903"/>
        </a:xfrm>
        <a:prstGeom prst="ellipse">
          <a:avLst/>
        </a:prstGeom>
        <a:blipFill rotWithShape="1">
          <a:blip xmlns:r="http://schemas.openxmlformats.org/officeDocument/2006/relationships" r:embed="rId4">
            <a:duotone>
              <a:schemeClr val="accent1">
                <a:shade val="45000"/>
                <a:satMod val="135000"/>
              </a:schemeClr>
              <a:prstClr val="white"/>
            </a:duotone>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DC88B66-DA54-4A95-A547-D562160255EA}">
      <dsp:nvSpPr>
        <dsp:cNvPr id="0" name=""/>
        <dsp:cNvSpPr/>
      </dsp:nvSpPr>
      <dsp:spPr>
        <a:xfrm>
          <a:off x="4916190" y="3261982"/>
          <a:ext cx="3838215"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Text" lastClr="000000">
                  <a:hueOff val="0"/>
                  <a:satOff val="0"/>
                  <a:lumOff val="0"/>
                  <a:alphaOff val="0"/>
                </a:sysClr>
              </a:solidFill>
              <a:latin typeface="Calibri (Body)"/>
              <a:ea typeface="+mn-ea"/>
              <a:cs typeface="+mn-cs"/>
            </a:rPr>
            <a:t>The plans is publicly available at acmhsa.org  or acbhcs.org </a:t>
          </a:r>
        </a:p>
      </dsp:txBody>
      <dsp:txXfrm>
        <a:off x="4916190" y="3261982"/>
        <a:ext cx="3838215" cy="1329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DED25-B938-4740-80FE-2DB3C685BB75}">
      <dsp:nvSpPr>
        <dsp:cNvPr id="0" name=""/>
        <dsp:cNvSpPr/>
      </dsp:nvSpPr>
      <dsp:spPr>
        <a:xfrm>
          <a:off x="5580281" y="960603"/>
          <a:ext cx="147475" cy="1008963"/>
        </a:xfrm>
        <a:custGeom>
          <a:avLst/>
          <a:gdLst/>
          <a:ahLst/>
          <a:cxnLst/>
          <a:rect l="0" t="0" r="0" b="0"/>
          <a:pathLst>
            <a:path>
              <a:moveTo>
                <a:pt x="147475" y="0"/>
              </a:moveTo>
              <a:lnTo>
                <a:pt x="147475" y="1008963"/>
              </a:lnTo>
              <a:lnTo>
                <a:pt x="0" y="100896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43EA-2318-4BC7-A203-50821D16B355}">
      <dsp:nvSpPr>
        <dsp:cNvPr id="0" name=""/>
        <dsp:cNvSpPr/>
      </dsp:nvSpPr>
      <dsp:spPr>
        <a:xfrm>
          <a:off x="5727756" y="960603"/>
          <a:ext cx="3470791" cy="2104303"/>
        </a:xfrm>
        <a:custGeom>
          <a:avLst/>
          <a:gdLst/>
          <a:ahLst/>
          <a:cxnLst/>
          <a:rect l="0" t="0" r="0" b="0"/>
          <a:pathLst>
            <a:path>
              <a:moveTo>
                <a:pt x="0" y="0"/>
              </a:moveTo>
              <a:lnTo>
                <a:pt x="0" y="1903514"/>
              </a:lnTo>
              <a:lnTo>
                <a:pt x="3470791" y="1903514"/>
              </a:lnTo>
              <a:lnTo>
                <a:pt x="3470791" y="21043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EE405C-5778-45DF-8640-EC8EDFAFB164}">
      <dsp:nvSpPr>
        <dsp:cNvPr id="0" name=""/>
        <dsp:cNvSpPr/>
      </dsp:nvSpPr>
      <dsp:spPr>
        <a:xfrm>
          <a:off x="5727756" y="960603"/>
          <a:ext cx="1156930" cy="2104303"/>
        </a:xfrm>
        <a:custGeom>
          <a:avLst/>
          <a:gdLst/>
          <a:ahLst/>
          <a:cxnLst/>
          <a:rect l="0" t="0" r="0" b="0"/>
          <a:pathLst>
            <a:path>
              <a:moveTo>
                <a:pt x="0" y="0"/>
              </a:moveTo>
              <a:lnTo>
                <a:pt x="0" y="1903514"/>
              </a:lnTo>
              <a:lnTo>
                <a:pt x="1156930" y="1903514"/>
              </a:lnTo>
              <a:lnTo>
                <a:pt x="1156930" y="21043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130E5F-A831-4D2B-BD03-C6EBBEA9EBF9}">
      <dsp:nvSpPr>
        <dsp:cNvPr id="0" name=""/>
        <dsp:cNvSpPr/>
      </dsp:nvSpPr>
      <dsp:spPr>
        <a:xfrm>
          <a:off x="4570825" y="960603"/>
          <a:ext cx="1156930" cy="2104303"/>
        </a:xfrm>
        <a:custGeom>
          <a:avLst/>
          <a:gdLst/>
          <a:ahLst/>
          <a:cxnLst/>
          <a:rect l="0" t="0" r="0" b="0"/>
          <a:pathLst>
            <a:path>
              <a:moveTo>
                <a:pt x="1156930" y="0"/>
              </a:moveTo>
              <a:lnTo>
                <a:pt x="1156930" y="1903514"/>
              </a:lnTo>
              <a:lnTo>
                <a:pt x="0" y="1903514"/>
              </a:lnTo>
              <a:lnTo>
                <a:pt x="0" y="21043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044999-3F99-47BB-8651-D92DDE853B11}">
      <dsp:nvSpPr>
        <dsp:cNvPr id="0" name=""/>
        <dsp:cNvSpPr/>
      </dsp:nvSpPr>
      <dsp:spPr>
        <a:xfrm>
          <a:off x="1492051" y="4300470"/>
          <a:ext cx="286842" cy="879649"/>
        </a:xfrm>
        <a:custGeom>
          <a:avLst/>
          <a:gdLst/>
          <a:ahLst/>
          <a:cxnLst/>
          <a:rect l="0" t="0" r="0" b="0"/>
          <a:pathLst>
            <a:path>
              <a:moveTo>
                <a:pt x="0" y="0"/>
              </a:moveTo>
              <a:lnTo>
                <a:pt x="0" y="879649"/>
              </a:lnTo>
              <a:lnTo>
                <a:pt x="286842" y="879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30E49-782C-46A0-BB78-3DCA526000D2}">
      <dsp:nvSpPr>
        <dsp:cNvPr id="0" name=""/>
        <dsp:cNvSpPr/>
      </dsp:nvSpPr>
      <dsp:spPr>
        <a:xfrm>
          <a:off x="2256964" y="960603"/>
          <a:ext cx="3470791" cy="2104303"/>
        </a:xfrm>
        <a:custGeom>
          <a:avLst/>
          <a:gdLst/>
          <a:ahLst/>
          <a:cxnLst/>
          <a:rect l="0" t="0" r="0" b="0"/>
          <a:pathLst>
            <a:path>
              <a:moveTo>
                <a:pt x="3470791" y="0"/>
              </a:moveTo>
              <a:lnTo>
                <a:pt x="3470791" y="1903514"/>
              </a:lnTo>
              <a:lnTo>
                <a:pt x="0" y="1903514"/>
              </a:lnTo>
              <a:lnTo>
                <a:pt x="0" y="21043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3E3EF3-294F-41C3-ACC5-D4E720488814}">
      <dsp:nvSpPr>
        <dsp:cNvPr id="0" name=""/>
        <dsp:cNvSpPr/>
      </dsp:nvSpPr>
      <dsp:spPr>
        <a:xfrm>
          <a:off x="4771615" y="4462"/>
          <a:ext cx="1912281" cy="956140"/>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MHSA Division Director</a:t>
          </a:r>
        </a:p>
      </dsp:txBody>
      <dsp:txXfrm>
        <a:off x="4771615" y="4462"/>
        <a:ext cx="1912281" cy="956140"/>
      </dsp:txXfrm>
    </dsp:sp>
    <dsp:sp modelId="{1C2CB728-6454-4E9B-8E69-E19A4A9E07C3}">
      <dsp:nvSpPr>
        <dsp:cNvPr id="0" name=""/>
        <dsp:cNvSpPr/>
      </dsp:nvSpPr>
      <dsp:spPr>
        <a:xfrm>
          <a:off x="1300823" y="3064906"/>
          <a:ext cx="1912281" cy="1235563"/>
        </a:xfrm>
        <a:prstGeom prst="rect">
          <a:avLst/>
        </a:prstGeom>
        <a:solidFill>
          <a:schemeClr val="accent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PEI Coordinator </a:t>
          </a:r>
        </a:p>
      </dsp:txBody>
      <dsp:txXfrm>
        <a:off x="1300823" y="3064906"/>
        <a:ext cx="1912281" cy="1235563"/>
      </dsp:txXfrm>
    </dsp:sp>
    <dsp:sp modelId="{8CD1ED4C-7A4F-48FC-B306-E1FF6A7D2278}">
      <dsp:nvSpPr>
        <dsp:cNvPr id="0" name=""/>
        <dsp:cNvSpPr/>
      </dsp:nvSpPr>
      <dsp:spPr>
        <a:xfrm>
          <a:off x="1778894" y="4702049"/>
          <a:ext cx="2180479" cy="956140"/>
        </a:xfrm>
        <a:prstGeom prst="rect">
          <a:avLst/>
        </a:prstGeom>
        <a:solidFill>
          <a:srgbClr val="33AB7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Prevention  Specialist</a:t>
          </a:r>
        </a:p>
      </dsp:txBody>
      <dsp:txXfrm>
        <a:off x="1778894" y="4702049"/>
        <a:ext cx="2180479" cy="956140"/>
      </dsp:txXfrm>
    </dsp:sp>
    <dsp:sp modelId="{290D8535-1D8B-4252-A396-26F827EFC50C}">
      <dsp:nvSpPr>
        <dsp:cNvPr id="0" name=""/>
        <dsp:cNvSpPr/>
      </dsp:nvSpPr>
      <dsp:spPr>
        <a:xfrm>
          <a:off x="3614684" y="3064906"/>
          <a:ext cx="1912281" cy="1258166"/>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Management Analyst</a:t>
          </a:r>
        </a:p>
      </dsp:txBody>
      <dsp:txXfrm>
        <a:off x="3614684" y="3064906"/>
        <a:ext cx="1912281" cy="1258166"/>
      </dsp:txXfrm>
    </dsp:sp>
    <dsp:sp modelId="{EE8B1951-9670-471B-AEFB-6F8EF190F52A}">
      <dsp:nvSpPr>
        <dsp:cNvPr id="0" name=""/>
        <dsp:cNvSpPr/>
      </dsp:nvSpPr>
      <dsp:spPr>
        <a:xfrm>
          <a:off x="5928546" y="3064906"/>
          <a:ext cx="1912281" cy="1601622"/>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MHSA Senior Planner</a:t>
          </a:r>
        </a:p>
      </dsp:txBody>
      <dsp:txXfrm>
        <a:off x="5928546" y="3064906"/>
        <a:ext cx="1912281" cy="1601622"/>
      </dsp:txXfrm>
    </dsp:sp>
    <dsp:sp modelId="{00B34F29-BA19-4730-8715-A2992D4552B2}">
      <dsp:nvSpPr>
        <dsp:cNvPr id="0" name=""/>
        <dsp:cNvSpPr/>
      </dsp:nvSpPr>
      <dsp:spPr>
        <a:xfrm>
          <a:off x="8242407" y="3064906"/>
          <a:ext cx="1912281" cy="1317437"/>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INN Coordinator</a:t>
          </a:r>
        </a:p>
      </dsp:txBody>
      <dsp:txXfrm>
        <a:off x="8242407" y="3064906"/>
        <a:ext cx="1912281" cy="1317437"/>
      </dsp:txXfrm>
    </dsp:sp>
    <dsp:sp modelId="{51D5E1DA-2A8E-4FFC-BB96-361C6B138A31}">
      <dsp:nvSpPr>
        <dsp:cNvPr id="0" name=""/>
        <dsp:cNvSpPr/>
      </dsp:nvSpPr>
      <dsp:spPr>
        <a:xfrm>
          <a:off x="2622363" y="1318993"/>
          <a:ext cx="2957917" cy="1301145"/>
        </a:xfrm>
        <a:prstGeom prst="rect">
          <a:avLst/>
        </a:prstGeom>
        <a:gradFill flip="none" rotWithShape="1">
          <a:gsLst>
            <a:gs pos="47000">
              <a:srgbClr val="00B0F0"/>
            </a:gs>
            <a:gs pos="68000">
              <a:schemeClr val="accent1"/>
            </a:gs>
            <a:gs pos="100000">
              <a:srgbClr val="FFC000"/>
            </a:gs>
          </a:gsLst>
          <a:lin ang="54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Administrative Support </a:t>
          </a:r>
        </a:p>
      </dsp:txBody>
      <dsp:txXfrm>
        <a:off x="2622363" y="1318993"/>
        <a:ext cx="2957917" cy="1301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CAB3-D85D-408A-9801-B8895FC5CBDF}">
      <dsp:nvSpPr>
        <dsp:cNvPr id="0" name=""/>
        <dsp:cNvSpPr/>
      </dsp:nvSpPr>
      <dsp:spPr>
        <a:xfrm>
          <a:off x="3884831" y="747259"/>
          <a:ext cx="4988392" cy="4988392"/>
        </a:xfrm>
        <a:prstGeom prst="blockArc">
          <a:avLst>
            <a:gd name="adj1" fmla="val 11880000"/>
            <a:gd name="adj2" fmla="val 16200000"/>
            <a:gd name="adj3" fmla="val 4639"/>
          </a:avLst>
        </a:prstGeom>
        <a:solidFill>
          <a:schemeClr val="accent5">
            <a:hueOff val="-7353344"/>
            <a:satOff val="-10228"/>
            <a:lumOff val="-392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14523FA-FF7D-44D7-B786-4B08F9EBC2BF}">
      <dsp:nvSpPr>
        <dsp:cNvPr id="0" name=""/>
        <dsp:cNvSpPr/>
      </dsp:nvSpPr>
      <dsp:spPr>
        <a:xfrm>
          <a:off x="3884831" y="747259"/>
          <a:ext cx="4988392" cy="4988392"/>
        </a:xfrm>
        <a:prstGeom prst="blockArc">
          <a:avLst>
            <a:gd name="adj1" fmla="val 7560000"/>
            <a:gd name="adj2" fmla="val 11880000"/>
            <a:gd name="adj3" fmla="val 4639"/>
          </a:avLst>
        </a:prstGeom>
        <a:solidFill>
          <a:schemeClr val="accent5">
            <a:hueOff val="-5515009"/>
            <a:satOff val="-7671"/>
            <a:lumOff val="-294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BAA5BFB-6CC0-45A8-81C6-5A6033E392BF}">
      <dsp:nvSpPr>
        <dsp:cNvPr id="0" name=""/>
        <dsp:cNvSpPr/>
      </dsp:nvSpPr>
      <dsp:spPr>
        <a:xfrm>
          <a:off x="3884831" y="747259"/>
          <a:ext cx="4988392" cy="4988392"/>
        </a:xfrm>
        <a:prstGeom prst="blockArc">
          <a:avLst>
            <a:gd name="adj1" fmla="val 3240000"/>
            <a:gd name="adj2" fmla="val 7560000"/>
            <a:gd name="adj3" fmla="val 4639"/>
          </a:avLst>
        </a:prstGeom>
        <a:solidFill>
          <a:schemeClr val="accent5">
            <a:hueOff val="-3676672"/>
            <a:satOff val="-5114"/>
            <a:lumOff val="-196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CFF8E79-9D32-432B-B526-4C62B585DB8D}">
      <dsp:nvSpPr>
        <dsp:cNvPr id="0" name=""/>
        <dsp:cNvSpPr/>
      </dsp:nvSpPr>
      <dsp:spPr>
        <a:xfrm>
          <a:off x="3884831" y="747259"/>
          <a:ext cx="4988392" cy="4988392"/>
        </a:xfrm>
        <a:prstGeom prst="blockArc">
          <a:avLst>
            <a:gd name="adj1" fmla="val 20520000"/>
            <a:gd name="adj2" fmla="val 3240000"/>
            <a:gd name="adj3" fmla="val 4639"/>
          </a:avLst>
        </a:prstGeom>
        <a:solidFill>
          <a:schemeClr val="accent5">
            <a:hueOff val="-1838336"/>
            <a:satOff val="-2557"/>
            <a:lumOff val="-98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7E8B08E-1F0D-4AC4-839A-893AFA134C77}">
      <dsp:nvSpPr>
        <dsp:cNvPr id="0" name=""/>
        <dsp:cNvSpPr/>
      </dsp:nvSpPr>
      <dsp:spPr>
        <a:xfrm>
          <a:off x="3884831" y="747259"/>
          <a:ext cx="4988392" cy="4988392"/>
        </a:xfrm>
        <a:prstGeom prst="blockArc">
          <a:avLst>
            <a:gd name="adj1" fmla="val 16200000"/>
            <a:gd name="adj2" fmla="val 20520000"/>
            <a:gd name="adj3" fmla="val 4639"/>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5A047E8-FC66-4E93-B6D2-49CC829AF2FD}">
      <dsp:nvSpPr>
        <dsp:cNvPr id="0" name=""/>
        <dsp:cNvSpPr/>
      </dsp:nvSpPr>
      <dsp:spPr>
        <a:xfrm>
          <a:off x="5231239" y="2093667"/>
          <a:ext cx="2295577" cy="229557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Transformation of the mental health system</a:t>
          </a:r>
        </a:p>
      </dsp:txBody>
      <dsp:txXfrm>
        <a:off x="5567418" y="2429846"/>
        <a:ext cx="1623219" cy="1623219"/>
      </dsp:txXfrm>
    </dsp:sp>
    <dsp:sp modelId="{13AE16C3-94EC-4CBC-BB5E-2F048E7BD32F}">
      <dsp:nvSpPr>
        <dsp:cNvPr id="0" name=""/>
        <dsp:cNvSpPr/>
      </dsp:nvSpPr>
      <dsp:spPr>
        <a:xfrm>
          <a:off x="5575575" y="1655"/>
          <a:ext cx="1606904" cy="160690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Improve quality of life</a:t>
          </a:r>
        </a:p>
      </dsp:txBody>
      <dsp:txXfrm>
        <a:off x="5810901" y="236981"/>
        <a:ext cx="1136252" cy="1136252"/>
      </dsp:txXfrm>
    </dsp:sp>
    <dsp:sp modelId="{7FB88B4B-24DC-4E36-AEC4-3FC2F31F6BB2}">
      <dsp:nvSpPr>
        <dsp:cNvPr id="0" name=""/>
        <dsp:cNvSpPr/>
      </dsp:nvSpPr>
      <dsp:spPr>
        <a:xfrm>
          <a:off x="7892680" y="1685130"/>
          <a:ext cx="1606904" cy="1606904"/>
        </a:xfrm>
        <a:prstGeom prst="ellipse">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Effective services</a:t>
          </a:r>
        </a:p>
      </dsp:txBody>
      <dsp:txXfrm>
        <a:off x="8128006" y="1920456"/>
        <a:ext cx="1136252" cy="1136252"/>
      </dsp:txXfrm>
    </dsp:sp>
    <dsp:sp modelId="{6D927CDD-BAB9-40E0-A343-D5DF2ED475CB}">
      <dsp:nvSpPr>
        <dsp:cNvPr id="0" name=""/>
        <dsp:cNvSpPr/>
      </dsp:nvSpPr>
      <dsp:spPr>
        <a:xfrm>
          <a:off x="7007625" y="4409050"/>
          <a:ext cx="1606904" cy="1606904"/>
        </a:xfrm>
        <a:prstGeom prst="ellips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Outreach &amp; Family involvement</a:t>
          </a:r>
        </a:p>
      </dsp:txBody>
      <dsp:txXfrm>
        <a:off x="7242951" y="4644376"/>
        <a:ext cx="1136252" cy="1136252"/>
      </dsp:txXfrm>
    </dsp:sp>
    <dsp:sp modelId="{70A57023-1358-40D3-9762-B0E1D64497A5}">
      <dsp:nvSpPr>
        <dsp:cNvPr id="0" name=""/>
        <dsp:cNvSpPr/>
      </dsp:nvSpPr>
      <dsp:spPr>
        <a:xfrm>
          <a:off x="4143526" y="4409050"/>
          <a:ext cx="1606904" cy="1606904"/>
        </a:xfrm>
        <a:prstGeom prst="ellipse">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Increase access</a:t>
          </a:r>
        </a:p>
      </dsp:txBody>
      <dsp:txXfrm>
        <a:off x="4378852" y="4644376"/>
        <a:ext cx="1136252" cy="1136252"/>
      </dsp:txXfrm>
    </dsp:sp>
    <dsp:sp modelId="{43B08634-E2A7-4B19-9DD7-4EC6E0DE178E}">
      <dsp:nvSpPr>
        <dsp:cNvPr id="0" name=""/>
        <dsp:cNvSpPr/>
      </dsp:nvSpPr>
      <dsp:spPr>
        <a:xfrm>
          <a:off x="3258471" y="1685130"/>
          <a:ext cx="1606904" cy="1606904"/>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Reduce inequities</a:t>
          </a:r>
        </a:p>
      </dsp:txBody>
      <dsp:txXfrm>
        <a:off x="3493797" y="1920456"/>
        <a:ext cx="1136252" cy="1136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C61EA-DFEE-489E-9125-03FC19FFBE13}">
      <dsp:nvSpPr>
        <dsp:cNvPr id="0" name=""/>
        <dsp:cNvSpPr/>
      </dsp:nvSpPr>
      <dsp:spPr>
        <a:xfrm rot="5400000">
          <a:off x="8798398" y="-1236863"/>
          <a:ext cx="1306191" cy="401987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t>Alameda County’s Three Year Plan:</a:t>
          </a:r>
          <a:endParaRPr lang="en-US" sz="1900" kern="1200" dirty="0"/>
        </a:p>
        <a:p>
          <a:pPr marL="171450" lvl="1" indent="-171450" algn="l" defTabSz="844550">
            <a:lnSpc>
              <a:spcPct val="90000"/>
            </a:lnSpc>
            <a:spcBef>
              <a:spcPct val="0"/>
            </a:spcBef>
            <a:spcAft>
              <a:spcPct val="15000"/>
            </a:spcAft>
            <a:buChar char="•"/>
          </a:pPr>
          <a:r>
            <a:rPr lang="en-US" sz="1900" b="1" kern="1200" dirty="0"/>
            <a:t>FY 20/21-22/23</a:t>
          </a:r>
          <a:endParaRPr lang="en-US" sz="1900" kern="1200" dirty="0"/>
        </a:p>
        <a:p>
          <a:pPr marL="171450" lvl="1" indent="-171450" algn="l" defTabSz="844550">
            <a:lnSpc>
              <a:spcPct val="90000"/>
            </a:lnSpc>
            <a:spcBef>
              <a:spcPct val="0"/>
            </a:spcBef>
            <a:spcAft>
              <a:spcPct val="15000"/>
            </a:spcAft>
            <a:buChar char="•"/>
          </a:pPr>
          <a:r>
            <a:rPr lang="en-US" sz="1900" b="1" kern="1200" dirty="0"/>
            <a:t>FY 22/23 is the final year of our Three Year Plan.</a:t>
          </a:r>
        </a:p>
      </dsp:txBody>
      <dsp:txXfrm rot="-5400000">
        <a:off x="7441557" y="183741"/>
        <a:ext cx="3956112" cy="1178665"/>
      </dsp:txXfrm>
    </dsp:sp>
    <dsp:sp modelId="{5228FA62-DE09-40EF-AD00-7B3CC5AEFB3A}">
      <dsp:nvSpPr>
        <dsp:cNvPr id="0" name=""/>
        <dsp:cNvSpPr/>
      </dsp:nvSpPr>
      <dsp:spPr>
        <a:xfrm>
          <a:off x="114" y="2473"/>
          <a:ext cx="7453852" cy="16327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mn-lt"/>
          </a:endParaRPr>
        </a:p>
        <a:p>
          <a:pPr marL="0" lvl="0" indent="0" algn="ctr" defTabSz="755650">
            <a:lnSpc>
              <a:spcPct val="90000"/>
            </a:lnSpc>
            <a:spcBef>
              <a:spcPct val="0"/>
            </a:spcBef>
            <a:spcAft>
              <a:spcPct val="35000"/>
            </a:spcAft>
            <a:buNone/>
          </a:pPr>
          <a:r>
            <a:rPr lang="en-US" sz="2100" kern="1200" dirty="0">
              <a:latin typeface="+mn-lt"/>
            </a:rPr>
            <a:t>County mental health programs shall prepare and submit a Three-Year Program and Expenditure Plan (Plan) and Annual Updates for MHSA programs and expenditures.</a:t>
          </a:r>
        </a:p>
        <a:p>
          <a:pPr marL="0" lvl="0" indent="0" algn="ctr" defTabSz="755650">
            <a:lnSpc>
              <a:spcPct val="90000"/>
            </a:lnSpc>
            <a:spcBef>
              <a:spcPct val="0"/>
            </a:spcBef>
            <a:spcAft>
              <a:spcPct val="35000"/>
            </a:spcAft>
            <a:buNone/>
          </a:pPr>
          <a:endParaRPr lang="en-US" sz="1700" kern="1200" dirty="0"/>
        </a:p>
      </dsp:txBody>
      <dsp:txXfrm>
        <a:off x="79818" y="82177"/>
        <a:ext cx="7294444" cy="1473330"/>
      </dsp:txXfrm>
    </dsp:sp>
    <dsp:sp modelId="{6317827E-6FE3-4AEC-B858-43C7344219B8}">
      <dsp:nvSpPr>
        <dsp:cNvPr id="0" name=""/>
        <dsp:cNvSpPr/>
      </dsp:nvSpPr>
      <dsp:spPr>
        <a:xfrm rot="5400000">
          <a:off x="8801977" y="517497"/>
          <a:ext cx="1306191" cy="4031443"/>
        </a:xfrm>
        <a:prstGeom prst="round2Same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30 day public comment period: April 1, 2022-April 30, 2022</a:t>
          </a:r>
        </a:p>
        <a:p>
          <a:pPr marL="171450" lvl="1" indent="-171450" algn="l" defTabSz="800100">
            <a:lnSpc>
              <a:spcPct val="90000"/>
            </a:lnSpc>
            <a:spcBef>
              <a:spcPct val="0"/>
            </a:spcBef>
            <a:spcAft>
              <a:spcPct val="15000"/>
            </a:spcAft>
            <a:buChar char="•"/>
          </a:pPr>
          <a:r>
            <a:rPr lang="en-US" sz="1800" b="1" kern="1200" dirty="0"/>
            <a:t>MH Board Hearing: May 16</a:t>
          </a:r>
          <a:r>
            <a:rPr lang="en-US" sz="1800" b="1" kern="1200" baseline="30000" dirty="0"/>
            <a:t>th</a:t>
          </a:r>
          <a:r>
            <a:rPr lang="en-US" sz="1800" b="1" kern="1200" dirty="0"/>
            <a:t> 2022</a:t>
          </a:r>
        </a:p>
      </dsp:txBody>
      <dsp:txXfrm rot="-5400000">
        <a:off x="7439352" y="1943886"/>
        <a:ext cx="3967680" cy="1178665"/>
      </dsp:txXfrm>
    </dsp:sp>
    <dsp:sp modelId="{058E576C-2CE2-4038-B97F-9CF3F401F472}">
      <dsp:nvSpPr>
        <dsp:cNvPr id="0" name=""/>
        <dsp:cNvSpPr/>
      </dsp:nvSpPr>
      <dsp:spPr>
        <a:xfrm>
          <a:off x="0" y="1702824"/>
          <a:ext cx="7439237" cy="1632738"/>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n-lt"/>
            </a:rPr>
            <a:t>The Mental Health Board shall conduct a public hearing on the draft Three-Year Plan/Plan Update at the close of the 30-day public comment period.</a:t>
          </a:r>
          <a:endParaRPr lang="en-US" sz="2200" kern="1200" dirty="0"/>
        </a:p>
      </dsp:txBody>
      <dsp:txXfrm>
        <a:off x="79704" y="1782528"/>
        <a:ext cx="7279829" cy="1473330"/>
      </dsp:txXfrm>
    </dsp:sp>
    <dsp:sp modelId="{FCA9E20A-5633-44FD-BD20-FF8EE7496FCD}">
      <dsp:nvSpPr>
        <dsp:cNvPr id="0" name=""/>
        <dsp:cNvSpPr/>
      </dsp:nvSpPr>
      <dsp:spPr>
        <a:xfrm rot="5400000">
          <a:off x="8769147" y="2192419"/>
          <a:ext cx="1306191" cy="4110350"/>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BOS Health Committee (June 13, 2022)</a:t>
          </a:r>
        </a:p>
        <a:p>
          <a:pPr marL="171450" lvl="1" indent="-171450" algn="l" defTabSz="800100">
            <a:lnSpc>
              <a:spcPct val="90000"/>
            </a:lnSpc>
            <a:spcBef>
              <a:spcPct val="0"/>
            </a:spcBef>
            <a:spcAft>
              <a:spcPct val="15000"/>
            </a:spcAft>
            <a:buChar char="•"/>
          </a:pPr>
          <a:r>
            <a:rPr lang="en-US" sz="1800" b="1" kern="1200" dirty="0"/>
            <a:t>Full BOS</a:t>
          </a:r>
        </a:p>
        <a:p>
          <a:pPr marL="171450" lvl="1" indent="-171450" algn="l" defTabSz="800100">
            <a:lnSpc>
              <a:spcPct val="90000"/>
            </a:lnSpc>
            <a:spcBef>
              <a:spcPct val="0"/>
            </a:spcBef>
            <a:spcAft>
              <a:spcPct val="15000"/>
            </a:spcAft>
            <a:buChar char="•"/>
          </a:pPr>
          <a:r>
            <a:rPr lang="en-US" sz="1800" b="1" kern="1200" dirty="0"/>
            <a:t>For INN projects MHSOAC Approval</a:t>
          </a:r>
        </a:p>
      </dsp:txBody>
      <dsp:txXfrm rot="-5400000">
        <a:off x="7367068" y="3658262"/>
        <a:ext cx="4046587" cy="1178665"/>
      </dsp:txXfrm>
    </dsp:sp>
    <dsp:sp modelId="{3F044819-054B-40CB-AC2B-1214E08DDDFC}">
      <dsp:nvSpPr>
        <dsp:cNvPr id="0" name=""/>
        <dsp:cNvSpPr/>
      </dsp:nvSpPr>
      <dsp:spPr>
        <a:xfrm>
          <a:off x="31" y="3431225"/>
          <a:ext cx="7366839" cy="1632738"/>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i="0" kern="1200" dirty="0">
              <a:latin typeface="+mn-lt"/>
            </a:rPr>
            <a:t>Plans and Annual Updates must be adopted by the county Board of Supervisors (BOS) and submitted to the Mental Health Services Oversight and Accountability Commission (MHSOAC) within 30 days after Board of Supervisor adoption.</a:t>
          </a:r>
          <a:endParaRPr lang="en-US" sz="2200" kern="1200" dirty="0"/>
        </a:p>
      </dsp:txBody>
      <dsp:txXfrm>
        <a:off x="79735" y="3510929"/>
        <a:ext cx="7207431" cy="1473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28EFB-C59E-4EE8-9DA4-F8B78811E458}">
      <dsp:nvSpPr>
        <dsp:cNvPr id="0" name=""/>
        <dsp:cNvSpPr/>
      </dsp:nvSpPr>
      <dsp:spPr>
        <a:xfrm>
          <a:off x="0" y="0"/>
          <a:ext cx="3286125" cy="39393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dirty="0"/>
            <a:t>BACKGROUND | </a:t>
          </a:r>
          <a:r>
            <a:rPr lang="en-US" sz="1600" i="1" kern="1200" dirty="0">
              <a:solidFill>
                <a:srgbClr val="323232"/>
              </a:solidFill>
            </a:rPr>
            <a:t>Table of Contents</a:t>
          </a:r>
          <a:r>
            <a:rPr lang="en-US" sz="1600" kern="1200" dirty="0">
              <a:solidFill>
                <a:srgbClr val="323232"/>
              </a:solidFill>
            </a:rPr>
            <a:t>, </a:t>
          </a:r>
          <a:r>
            <a:rPr lang="en-US" sz="1600" i="1" kern="1200" dirty="0">
              <a:solidFill>
                <a:srgbClr val="323232"/>
              </a:solidFill>
            </a:rPr>
            <a:t>MHSA Overview, Letter from the Director, Summary of what the plan contains and new updates from the previous year, and background on Alameda County and community needs</a:t>
          </a:r>
        </a:p>
      </dsp:txBody>
      <dsp:txXfrm>
        <a:off x="0" y="1496937"/>
        <a:ext cx="3286125" cy="2363586"/>
      </dsp:txXfrm>
    </dsp:sp>
    <dsp:sp modelId="{4A71C5DE-8597-4F1E-9AE6-FB56580501F5}">
      <dsp:nvSpPr>
        <dsp:cNvPr id="0" name=""/>
        <dsp:cNvSpPr/>
      </dsp:nvSpPr>
      <dsp:spPr>
        <a:xfrm>
          <a:off x="1052166" y="393930"/>
          <a:ext cx="1181793" cy="118179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37" tIns="12700" rIns="92137"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1225236" y="567000"/>
        <a:ext cx="835653" cy="835653"/>
      </dsp:txXfrm>
    </dsp:sp>
    <dsp:sp modelId="{791BBB5A-D77C-4A33-B799-201F45D56B69}">
      <dsp:nvSpPr>
        <dsp:cNvPr id="0" name=""/>
        <dsp:cNvSpPr/>
      </dsp:nvSpPr>
      <dsp:spPr>
        <a:xfrm>
          <a:off x="0" y="3939238"/>
          <a:ext cx="3286125"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46604-DA5D-41CC-B939-FB8643A16E20}">
      <dsp:nvSpPr>
        <dsp:cNvPr id="0" name=""/>
        <dsp:cNvSpPr/>
      </dsp:nvSpPr>
      <dsp:spPr>
        <a:xfrm>
          <a:off x="3614737" y="0"/>
          <a:ext cx="3286125" cy="393931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dirty="0"/>
            <a:t>MHSA COMPONENTS &amp; PROGRAMS &amp; SERVICES | </a:t>
          </a:r>
          <a:r>
            <a:rPr lang="en-US" sz="1600" i="1" kern="1200" dirty="0">
              <a:solidFill>
                <a:srgbClr val="323232"/>
              </a:solidFill>
            </a:rPr>
            <a:t>Contains every funded program, project or service in Alameda County, including information about the service and how well they serve the community</a:t>
          </a:r>
        </a:p>
      </dsp:txBody>
      <dsp:txXfrm>
        <a:off x="3614737" y="1496937"/>
        <a:ext cx="3286125" cy="2363586"/>
      </dsp:txXfrm>
    </dsp:sp>
    <dsp:sp modelId="{A470BDF7-FFC3-46CE-AE40-A251596713B5}">
      <dsp:nvSpPr>
        <dsp:cNvPr id="0" name=""/>
        <dsp:cNvSpPr/>
      </dsp:nvSpPr>
      <dsp:spPr>
        <a:xfrm>
          <a:off x="4666903" y="393930"/>
          <a:ext cx="1181793" cy="1181793"/>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37" tIns="12700" rIns="92137"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4839973" y="567000"/>
        <a:ext cx="835653" cy="835653"/>
      </dsp:txXfrm>
    </dsp:sp>
    <dsp:sp modelId="{1A416FE2-D7EA-4728-ABFA-87D2C30A40A6}">
      <dsp:nvSpPr>
        <dsp:cNvPr id="0" name=""/>
        <dsp:cNvSpPr/>
      </dsp:nvSpPr>
      <dsp:spPr>
        <a:xfrm>
          <a:off x="3614737" y="3939238"/>
          <a:ext cx="3286125"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50D87-1C47-4FB2-BE6B-1549B8E62A47}">
      <dsp:nvSpPr>
        <dsp:cNvPr id="0" name=""/>
        <dsp:cNvSpPr/>
      </dsp:nvSpPr>
      <dsp:spPr>
        <a:xfrm>
          <a:off x="7229475" y="0"/>
          <a:ext cx="3286125" cy="393931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dirty="0"/>
            <a:t>APPENDICES | </a:t>
          </a:r>
          <a:r>
            <a:rPr lang="en-US" sz="1600" i="1" kern="1200" dirty="0">
              <a:solidFill>
                <a:srgbClr val="323232"/>
              </a:solidFill>
            </a:rPr>
            <a:t>Additional information such as reports, outreach samples, data from community input</a:t>
          </a:r>
        </a:p>
      </dsp:txBody>
      <dsp:txXfrm>
        <a:off x="7229475" y="1496937"/>
        <a:ext cx="3286125" cy="2363586"/>
      </dsp:txXfrm>
    </dsp:sp>
    <dsp:sp modelId="{E4C5B6DD-B023-40CC-8AC1-17DF10177093}">
      <dsp:nvSpPr>
        <dsp:cNvPr id="0" name=""/>
        <dsp:cNvSpPr/>
      </dsp:nvSpPr>
      <dsp:spPr>
        <a:xfrm>
          <a:off x="8281641" y="393930"/>
          <a:ext cx="1181793" cy="1181793"/>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37" tIns="12700" rIns="92137"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8454711" y="567000"/>
        <a:ext cx="835653" cy="835653"/>
      </dsp:txXfrm>
    </dsp:sp>
    <dsp:sp modelId="{F65A7A81-35E8-4BC7-BE1C-C7DA59E62D51}">
      <dsp:nvSpPr>
        <dsp:cNvPr id="0" name=""/>
        <dsp:cNvSpPr/>
      </dsp:nvSpPr>
      <dsp:spPr>
        <a:xfrm>
          <a:off x="7229475" y="3939238"/>
          <a:ext cx="328612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72060-13BA-4308-8A21-CE5FB8F78B3B}">
      <dsp:nvSpPr>
        <dsp:cNvPr id="0" name=""/>
        <dsp:cNvSpPr/>
      </dsp:nvSpPr>
      <dsp:spPr>
        <a:xfrm>
          <a:off x="129843" y="1887450"/>
          <a:ext cx="1787550" cy="589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CA income tax</a:t>
          </a:r>
        </a:p>
      </dsp:txBody>
      <dsp:txXfrm>
        <a:off x="129843" y="1887450"/>
        <a:ext cx="1787550" cy="589079"/>
      </dsp:txXfrm>
    </dsp:sp>
    <dsp:sp modelId="{C7379C23-A96C-4E2F-9827-F5E85115D8AC}">
      <dsp:nvSpPr>
        <dsp:cNvPr id="0" name=""/>
        <dsp:cNvSpPr/>
      </dsp:nvSpPr>
      <dsp:spPr>
        <a:xfrm>
          <a:off x="127811" y="1708289"/>
          <a:ext cx="142191" cy="14219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A50E4-234A-403C-94BF-DEA8E856B20E}">
      <dsp:nvSpPr>
        <dsp:cNvPr id="0" name=""/>
        <dsp:cNvSpPr/>
      </dsp:nvSpPr>
      <dsp:spPr>
        <a:xfrm>
          <a:off x="227345" y="1509220"/>
          <a:ext cx="142191" cy="142191"/>
        </a:xfrm>
        <a:prstGeom prst="ellipse">
          <a:avLst/>
        </a:prstGeom>
        <a:solidFill>
          <a:schemeClr val="accent4">
            <a:hueOff val="577538"/>
            <a:satOff val="-2665"/>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09916-69B4-4BF7-AAFD-34D0DF31F15F}">
      <dsp:nvSpPr>
        <dsp:cNvPr id="0" name=""/>
        <dsp:cNvSpPr/>
      </dsp:nvSpPr>
      <dsp:spPr>
        <a:xfrm>
          <a:off x="466227" y="1549034"/>
          <a:ext cx="223443" cy="223443"/>
        </a:xfrm>
        <a:prstGeom prst="ellipse">
          <a:avLst/>
        </a:prstGeom>
        <a:solidFill>
          <a:schemeClr val="accent4">
            <a:hueOff val="1155077"/>
            <a:satOff val="-533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17220-3E3F-4AA8-8D5A-0261696F38E9}">
      <dsp:nvSpPr>
        <dsp:cNvPr id="0" name=""/>
        <dsp:cNvSpPr/>
      </dsp:nvSpPr>
      <dsp:spPr>
        <a:xfrm>
          <a:off x="665295" y="1330059"/>
          <a:ext cx="142191" cy="142191"/>
        </a:xfrm>
        <a:prstGeom prst="ellipse">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4505B-2757-4CB6-854E-AB192347A0DB}">
      <dsp:nvSpPr>
        <dsp:cNvPr id="0" name=""/>
        <dsp:cNvSpPr/>
      </dsp:nvSpPr>
      <dsp:spPr>
        <a:xfrm>
          <a:off x="924084" y="1250432"/>
          <a:ext cx="142191" cy="142191"/>
        </a:xfrm>
        <a:prstGeom prst="ellipse">
          <a:avLst/>
        </a:prstGeom>
        <a:solidFill>
          <a:schemeClr val="accent4">
            <a:hueOff val="2310154"/>
            <a:satOff val="-1066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B80FA-16E4-4432-B716-EF2B811ECD02}">
      <dsp:nvSpPr>
        <dsp:cNvPr id="0" name=""/>
        <dsp:cNvSpPr/>
      </dsp:nvSpPr>
      <dsp:spPr>
        <a:xfrm>
          <a:off x="1242593" y="1389780"/>
          <a:ext cx="142191" cy="142191"/>
        </a:xfrm>
        <a:prstGeom prst="ellipse">
          <a:avLst/>
        </a:prstGeom>
        <a:solidFill>
          <a:schemeClr val="accent4">
            <a:hueOff val="2887692"/>
            <a:satOff val="-13324"/>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03EA2-299B-4964-820D-B2DDC6F84021}">
      <dsp:nvSpPr>
        <dsp:cNvPr id="0" name=""/>
        <dsp:cNvSpPr/>
      </dsp:nvSpPr>
      <dsp:spPr>
        <a:xfrm>
          <a:off x="1441661" y="1489314"/>
          <a:ext cx="223443" cy="223443"/>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4DDF3-0D3F-4389-AF03-BB3019FE11EF}">
      <dsp:nvSpPr>
        <dsp:cNvPr id="0" name=""/>
        <dsp:cNvSpPr/>
      </dsp:nvSpPr>
      <dsp:spPr>
        <a:xfrm>
          <a:off x="1720356" y="1708289"/>
          <a:ext cx="142191" cy="142191"/>
        </a:xfrm>
        <a:prstGeom prst="ellipse">
          <a:avLst/>
        </a:prstGeom>
        <a:solidFill>
          <a:schemeClr val="accent4">
            <a:hueOff val="4042769"/>
            <a:satOff val="-18654"/>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8F5B0-5A29-440D-8F07-112EA118BA5C}">
      <dsp:nvSpPr>
        <dsp:cNvPr id="0" name=""/>
        <dsp:cNvSpPr/>
      </dsp:nvSpPr>
      <dsp:spPr>
        <a:xfrm>
          <a:off x="1839797" y="1927264"/>
          <a:ext cx="142191" cy="142191"/>
        </a:xfrm>
        <a:prstGeom prst="ellipse">
          <a:avLst/>
        </a:prstGeom>
        <a:solidFill>
          <a:schemeClr val="accent4">
            <a:hueOff val="4620308"/>
            <a:satOff val="-21319"/>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BB77F-50A8-4798-865D-33F590CBDC2B}">
      <dsp:nvSpPr>
        <dsp:cNvPr id="0" name=""/>
        <dsp:cNvSpPr/>
      </dsp:nvSpPr>
      <dsp:spPr>
        <a:xfrm>
          <a:off x="804643" y="1509220"/>
          <a:ext cx="365635" cy="365635"/>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F7834-DBF0-419D-877A-0D78AD1CE560}">
      <dsp:nvSpPr>
        <dsp:cNvPr id="0" name=""/>
        <dsp:cNvSpPr/>
      </dsp:nvSpPr>
      <dsp:spPr>
        <a:xfrm>
          <a:off x="28277" y="2265679"/>
          <a:ext cx="142191" cy="142191"/>
        </a:xfrm>
        <a:prstGeom prst="ellipse">
          <a:avLst/>
        </a:prstGeom>
        <a:solidFill>
          <a:schemeClr val="accent4">
            <a:hueOff val="5775385"/>
            <a:satOff val="-26649"/>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A0F8C-D52F-4C9E-8667-6146CAF9D539}">
      <dsp:nvSpPr>
        <dsp:cNvPr id="0" name=""/>
        <dsp:cNvSpPr/>
      </dsp:nvSpPr>
      <dsp:spPr>
        <a:xfrm>
          <a:off x="147718" y="2444841"/>
          <a:ext cx="223443" cy="223443"/>
        </a:xfrm>
        <a:prstGeom prst="ellipse">
          <a:avLst/>
        </a:prstGeom>
        <a:solidFill>
          <a:schemeClr val="accent4">
            <a:hueOff val="6352923"/>
            <a:satOff val="-29314"/>
            <a:lumOff val="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3F52F-D459-45E0-B60D-929BCFAC7B06}">
      <dsp:nvSpPr>
        <dsp:cNvPr id="0" name=""/>
        <dsp:cNvSpPr/>
      </dsp:nvSpPr>
      <dsp:spPr>
        <a:xfrm>
          <a:off x="446320" y="2604095"/>
          <a:ext cx="325009" cy="325009"/>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50FB9-835F-4F73-A51E-362DB532A47D}">
      <dsp:nvSpPr>
        <dsp:cNvPr id="0" name=""/>
        <dsp:cNvSpPr/>
      </dsp:nvSpPr>
      <dsp:spPr>
        <a:xfrm>
          <a:off x="864363" y="2862884"/>
          <a:ext cx="142191" cy="142191"/>
        </a:xfrm>
        <a:prstGeom prst="ellipse">
          <a:avLst/>
        </a:prstGeom>
        <a:solidFill>
          <a:schemeClr val="accent4">
            <a:hueOff val="7508000"/>
            <a:satOff val="-34644"/>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59F65-5782-471C-A204-110640CEF1C6}">
      <dsp:nvSpPr>
        <dsp:cNvPr id="0" name=""/>
        <dsp:cNvSpPr/>
      </dsp:nvSpPr>
      <dsp:spPr>
        <a:xfrm>
          <a:off x="943991" y="2604095"/>
          <a:ext cx="223443" cy="223443"/>
        </a:xfrm>
        <a:prstGeom prst="ellipse">
          <a:avLst/>
        </a:prstGeom>
        <a:solidFill>
          <a:schemeClr val="accent4">
            <a:hueOff val="8085538"/>
            <a:satOff val="-37308"/>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429F9-C60A-4815-8B8F-CD84FABCDE42}">
      <dsp:nvSpPr>
        <dsp:cNvPr id="0" name=""/>
        <dsp:cNvSpPr/>
      </dsp:nvSpPr>
      <dsp:spPr>
        <a:xfrm>
          <a:off x="1143059" y="2882790"/>
          <a:ext cx="142191" cy="142191"/>
        </a:xfrm>
        <a:prstGeom prst="ellipse">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24D6EA-5299-4BE5-B3F9-998EDBC5630B}">
      <dsp:nvSpPr>
        <dsp:cNvPr id="0" name=""/>
        <dsp:cNvSpPr/>
      </dsp:nvSpPr>
      <dsp:spPr>
        <a:xfrm>
          <a:off x="1322220" y="2564282"/>
          <a:ext cx="325009" cy="325009"/>
        </a:xfrm>
        <a:prstGeom prst="ellipse">
          <a:avLst/>
        </a:prstGeom>
        <a:solidFill>
          <a:schemeClr val="accent4">
            <a:hueOff val="9240615"/>
            <a:satOff val="-4263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74EF7-BD82-49BA-B665-9A3B0512352C}">
      <dsp:nvSpPr>
        <dsp:cNvPr id="0" name=""/>
        <dsp:cNvSpPr/>
      </dsp:nvSpPr>
      <dsp:spPr>
        <a:xfrm>
          <a:off x="1760170" y="2484654"/>
          <a:ext cx="223443" cy="223443"/>
        </a:xfrm>
        <a:prstGeom prst="ellipse">
          <a:avLst/>
        </a:prstGeom>
        <a:solidFill>
          <a:schemeClr val="accent4">
            <a:hueOff val="9818154"/>
            <a:satOff val="-45303"/>
            <a:lumOff val="1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EDCF7-20F6-4184-B8A7-6A43A09AC3E1}">
      <dsp:nvSpPr>
        <dsp:cNvPr id="0" name=""/>
        <dsp:cNvSpPr/>
      </dsp:nvSpPr>
      <dsp:spPr>
        <a:xfrm>
          <a:off x="1983614" y="1548703"/>
          <a:ext cx="656222" cy="1252800"/>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4D2C74-6686-4189-A259-98D988FD7002}">
      <dsp:nvSpPr>
        <dsp:cNvPr id="0" name=""/>
        <dsp:cNvSpPr/>
      </dsp:nvSpPr>
      <dsp:spPr>
        <a:xfrm>
          <a:off x="2639836" y="1549311"/>
          <a:ext cx="1789698" cy="125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State of California</a:t>
          </a:r>
        </a:p>
      </dsp:txBody>
      <dsp:txXfrm>
        <a:off x="2639836" y="1549311"/>
        <a:ext cx="1789698" cy="1252788"/>
      </dsp:txXfrm>
    </dsp:sp>
    <dsp:sp modelId="{A9CAE440-6869-4F0F-8111-15E0907A0B95}">
      <dsp:nvSpPr>
        <dsp:cNvPr id="0" name=""/>
        <dsp:cNvSpPr/>
      </dsp:nvSpPr>
      <dsp:spPr>
        <a:xfrm>
          <a:off x="4429534" y="1548703"/>
          <a:ext cx="656222" cy="1252800"/>
        </a:xfrm>
        <a:prstGeom prst="chevron">
          <a:avLst>
            <a:gd name="adj" fmla="val 62310"/>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2D3FF-4E71-4B89-848D-4771B77DDE2C}">
      <dsp:nvSpPr>
        <dsp:cNvPr id="0" name=""/>
        <dsp:cNvSpPr/>
      </dsp:nvSpPr>
      <dsp:spPr>
        <a:xfrm>
          <a:off x="5085757" y="1549311"/>
          <a:ext cx="1789698" cy="125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ACBH</a:t>
          </a:r>
        </a:p>
      </dsp:txBody>
      <dsp:txXfrm>
        <a:off x="5085757" y="1549311"/>
        <a:ext cx="1789698" cy="1252788"/>
      </dsp:txXfrm>
    </dsp:sp>
    <dsp:sp modelId="{81044028-215C-48DD-BC96-7DCF099F2F87}">
      <dsp:nvSpPr>
        <dsp:cNvPr id="0" name=""/>
        <dsp:cNvSpPr/>
      </dsp:nvSpPr>
      <dsp:spPr>
        <a:xfrm>
          <a:off x="5102204" y="2879540"/>
          <a:ext cx="1789698" cy="1103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US" sz="2400" b="0" i="1" u="none" strike="noStrike" kern="1200" cap="none" spc="0" normalizeH="0" baseline="0" noProof="0" dirty="0">
              <a:ln>
                <a:noFill/>
              </a:ln>
              <a:solidFill>
                <a:prstClr val="black"/>
              </a:solidFill>
              <a:effectLst/>
              <a:uLnTx/>
              <a:uFillTx/>
              <a:latin typeface="Calibri (Body)"/>
              <a:ea typeface="+mn-ea"/>
              <a:cs typeface="+mn-cs"/>
            </a:rPr>
            <a:t>FY22/23 Annual Budget approx. $150.6M  </a:t>
          </a:r>
          <a:endParaRPr lang="en-US" sz="2400" b="0" i="1" kern="1200" dirty="0">
            <a:latin typeface="Calibri (Body)"/>
          </a:endParaRPr>
        </a:p>
      </dsp:txBody>
      <dsp:txXfrm>
        <a:off x="5102204" y="2879540"/>
        <a:ext cx="1789698" cy="1103647"/>
      </dsp:txXfrm>
    </dsp:sp>
    <dsp:sp modelId="{42A93CA8-FFAB-437D-9B82-00CD08E42599}">
      <dsp:nvSpPr>
        <dsp:cNvPr id="0" name=""/>
        <dsp:cNvSpPr/>
      </dsp:nvSpPr>
      <dsp:spPr>
        <a:xfrm>
          <a:off x="6875455" y="1548703"/>
          <a:ext cx="656222" cy="1252800"/>
        </a:xfrm>
        <a:prstGeom prst="chevron">
          <a:avLst>
            <a:gd name="adj" fmla="val 62310"/>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4858BD-0AD1-457F-8D36-A5AC2E8B75F4}">
      <dsp:nvSpPr>
        <dsp:cNvPr id="0" name=""/>
        <dsp:cNvSpPr/>
      </dsp:nvSpPr>
      <dsp:spPr>
        <a:xfrm>
          <a:off x="7531678" y="1549311"/>
          <a:ext cx="1789698" cy="125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CBOs</a:t>
          </a:r>
        </a:p>
      </dsp:txBody>
      <dsp:txXfrm>
        <a:off x="7531678" y="1549311"/>
        <a:ext cx="1789698" cy="1252788"/>
      </dsp:txXfrm>
    </dsp:sp>
    <dsp:sp modelId="{3FC5C556-CDC9-4821-8475-7DBEB7D49922}">
      <dsp:nvSpPr>
        <dsp:cNvPr id="0" name=""/>
        <dsp:cNvSpPr/>
      </dsp:nvSpPr>
      <dsp:spPr>
        <a:xfrm>
          <a:off x="9321376" y="1548703"/>
          <a:ext cx="656222" cy="1252800"/>
        </a:xfrm>
        <a:prstGeom prst="chevron">
          <a:avLst>
            <a:gd name="adj" fmla="val 6231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119F5A-5D43-4E29-8C09-2C418A47E9E2}">
      <dsp:nvSpPr>
        <dsp:cNvPr id="0" name=""/>
        <dsp:cNvSpPr/>
      </dsp:nvSpPr>
      <dsp:spPr>
        <a:xfrm>
          <a:off x="9977599" y="1250432"/>
          <a:ext cx="2039333" cy="2010505"/>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Community</a:t>
          </a:r>
        </a:p>
      </dsp:txBody>
      <dsp:txXfrm>
        <a:off x="10276252" y="1544864"/>
        <a:ext cx="1442027" cy="14216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r>
              <a:rPr lang="en-US" dirty="0"/>
              <a:t>MHSA 101 Webinar: How to Read the Plan</a:t>
            </a:r>
          </a:p>
        </p:txBody>
      </p:sp>
      <p:sp>
        <p:nvSpPr>
          <p:cNvPr id="3" name="Date Placeholder 2"/>
          <p:cNvSpPr>
            <a:spLocks noGrp="1"/>
          </p:cNvSpPr>
          <p:nvPr>
            <p:ph type="dt" sz="quarter" idx="1"/>
          </p:nvPr>
        </p:nvSpPr>
        <p:spPr>
          <a:xfrm>
            <a:off x="3956551" y="0"/>
            <a:ext cx="3026833" cy="465797"/>
          </a:xfrm>
          <a:prstGeom prst="rect">
            <a:avLst/>
          </a:prstGeom>
        </p:spPr>
        <p:txBody>
          <a:bodyPr vert="horz" lIns="92953" tIns="46477" rIns="92953" bIns="46477" rtlCol="0"/>
          <a:lstStyle>
            <a:lvl1pPr algn="r">
              <a:defRPr sz="1200"/>
            </a:lvl1pPr>
          </a:lstStyle>
          <a:p>
            <a:r>
              <a:rPr lang="en-US" dirty="0"/>
              <a:t>4/4/2022</a:t>
            </a:r>
          </a:p>
        </p:txBody>
      </p:sp>
      <p:sp>
        <p:nvSpPr>
          <p:cNvPr id="4" name="Footer Placeholder 3"/>
          <p:cNvSpPr>
            <a:spLocks noGrp="1"/>
          </p:cNvSpPr>
          <p:nvPr>
            <p:ph type="ftr" sz="quarter" idx="2"/>
          </p:nvPr>
        </p:nvSpPr>
        <p:spPr>
          <a:xfrm>
            <a:off x="0" y="8817905"/>
            <a:ext cx="3026833" cy="465796"/>
          </a:xfrm>
          <a:prstGeom prst="rect">
            <a:avLst/>
          </a:prstGeom>
        </p:spPr>
        <p:txBody>
          <a:bodyPr vert="horz" lIns="92953" tIns="46477" rIns="92953" bIns="46477" rtlCol="0" anchor="b"/>
          <a:lstStyle>
            <a:lvl1pPr algn="l">
              <a:defRPr sz="1200"/>
            </a:lvl1pPr>
          </a:lstStyle>
          <a:p>
            <a:r>
              <a:rPr lang="en-US" dirty="0"/>
              <a:t>Created by Mariana Real, MPH, MCHES</a:t>
            </a:r>
          </a:p>
        </p:txBody>
      </p:sp>
      <p:sp>
        <p:nvSpPr>
          <p:cNvPr id="5" name="Slide Number Placeholder 4"/>
          <p:cNvSpPr>
            <a:spLocks noGrp="1"/>
          </p:cNvSpPr>
          <p:nvPr>
            <p:ph type="sldNum" sz="quarter" idx="3"/>
          </p:nvPr>
        </p:nvSpPr>
        <p:spPr>
          <a:xfrm>
            <a:off x="3956551" y="8817905"/>
            <a:ext cx="3026833" cy="465796"/>
          </a:xfrm>
          <a:prstGeom prst="rect">
            <a:avLst/>
          </a:prstGeom>
        </p:spPr>
        <p:txBody>
          <a:bodyPr vert="horz" lIns="92953" tIns="46477" rIns="92953" bIns="46477" rtlCol="0" anchor="b"/>
          <a:lstStyle>
            <a:lvl1pPr algn="r">
              <a:defRPr sz="1200"/>
            </a:lvl1pPr>
          </a:lstStyle>
          <a:p>
            <a:fld id="{D5059BE7-361B-FC4F-928C-A807B0FB7DE6}" type="slidenum">
              <a:rPr lang="en-US" smtClean="0"/>
              <a:t>‹#›</a:t>
            </a:fld>
            <a:endParaRPr lang="en-US" dirty="0"/>
          </a:p>
        </p:txBody>
      </p:sp>
    </p:spTree>
    <p:extLst>
      <p:ext uri="{BB962C8B-B14F-4D97-AF65-F5344CB8AC3E}">
        <p14:creationId xmlns:p14="http://schemas.microsoft.com/office/powerpoint/2010/main" val="781132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dirty="0"/>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B82DCE35-DFE1-534C-8467-5FAE052EA909}" type="datetimeFigureOut">
              <a:rPr lang="en-US" smtClean="0"/>
              <a:t>4/4/2022</a:t>
            </a:fld>
            <a:endParaRPr lang="en-US" dirty="0"/>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53" tIns="46477" rIns="92953" bIns="46477" rtlCol="0" anchor="ctr"/>
          <a:lstStyle/>
          <a:p>
            <a:endParaRPr lang="en-US" dirty="0"/>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DFA44A01-6C60-4341-9D1B-EA7452D4C214}" type="slidenum">
              <a:rPr lang="en-US" smtClean="0"/>
              <a:t>‹#›</a:t>
            </a:fld>
            <a:endParaRPr lang="en-US" dirty="0"/>
          </a:p>
        </p:txBody>
      </p:sp>
    </p:spTree>
    <p:extLst>
      <p:ext uri="{BB962C8B-B14F-4D97-AF65-F5344CB8AC3E}">
        <p14:creationId xmlns:p14="http://schemas.microsoft.com/office/powerpoint/2010/main" val="104502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s02web.zoom.us/j/82196485846"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youtube.com/channel/UCXL5FVNzGgHSl7YEy4Rc63g/videos" TargetMode="External"/><Relationship Id="rId4" Type="http://schemas.openxmlformats.org/officeDocument/2006/relationships/hyperlink" Target="https://hhrec.org/hhrec-podcas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hcs.ca.gov/services/mh/Pages/MH_Prop63.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Start with General Greetings, Introductions of the webinar team</a:t>
            </a:r>
          </a:p>
          <a:p>
            <a:endParaRPr lang="en-US" dirty="0"/>
          </a:p>
          <a:p>
            <a:r>
              <a:rPr lang="en-US" dirty="0"/>
              <a:t>Mon April 4 Webinar “How to Read the MHSA Plan” </a:t>
            </a:r>
          </a:p>
          <a:p>
            <a:r>
              <a:rPr lang="en-US" sz="1200" b="1" kern="1200" dirty="0">
                <a:solidFill>
                  <a:schemeClr val="tx1"/>
                </a:solidFill>
                <a:effectLst/>
                <a:latin typeface="+mn-lt"/>
                <a:ea typeface="+mn-ea"/>
                <a:cs typeface="+mn-cs"/>
              </a:rPr>
              <a:t>Topic: MHSA 101 Webinar: How To Read The MHSA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Apr 4, 2022 06:00 PM Pacific Time (US and Canada)</a:t>
            </a:r>
          </a:p>
          <a:p>
            <a:r>
              <a:rPr lang="en-US" sz="1200" b="1" kern="1200" dirty="0">
                <a:solidFill>
                  <a:schemeClr val="tx1"/>
                </a:solidFill>
                <a:effectLst/>
                <a:latin typeface="+mn-lt"/>
                <a:ea typeface="+mn-ea"/>
                <a:cs typeface="+mn-cs"/>
              </a:rPr>
              <a:t>Zoom: </a:t>
            </a:r>
            <a:r>
              <a:rPr lang="en-US" sz="1200" u="sng" kern="1200" dirty="0">
                <a:solidFill>
                  <a:schemeClr val="tx1"/>
                </a:solidFill>
                <a:effectLst/>
                <a:latin typeface="+mn-lt"/>
                <a:ea typeface="+mn-ea"/>
                <a:cs typeface="+mn-cs"/>
                <a:hlinkClick r:id="rId3"/>
              </a:rPr>
              <a:t>https://us02web.zoom.us/j/82196485846</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Meeting ID</a:t>
            </a:r>
            <a:r>
              <a:rPr lang="en-US" sz="1200" kern="1200" dirty="0">
                <a:solidFill>
                  <a:schemeClr val="tx1"/>
                </a:solidFill>
                <a:effectLst/>
                <a:latin typeface="+mn-lt"/>
                <a:ea typeface="+mn-ea"/>
                <a:cs typeface="+mn-cs"/>
              </a:rPr>
              <a:t>: 821 9648 5846</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One tap mobile: </a:t>
            </a:r>
            <a:r>
              <a:rPr lang="en-US" sz="1200" kern="1200" dirty="0">
                <a:solidFill>
                  <a:schemeClr val="tx1"/>
                </a:solidFill>
                <a:effectLst/>
                <a:latin typeface="+mn-lt"/>
                <a:ea typeface="+mn-ea"/>
                <a:cs typeface="+mn-cs"/>
              </a:rPr>
              <a:t>+16699006833</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HHREC webpage for Podcasts: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https://hhrec.org/hhrec-podcast/</a:t>
            </a:r>
            <a:endParaRPr lang="en-US" sz="1200" u="sng" kern="1200" dirty="0">
              <a:solidFill>
                <a:schemeClr val="tx1"/>
              </a:solidFill>
              <a:effectLst/>
              <a:latin typeface="+mn-lt"/>
              <a:ea typeface="+mn-ea"/>
              <a:cs typeface="+mn-cs"/>
            </a:endParaRPr>
          </a:p>
          <a:p>
            <a:r>
              <a:rPr lang="en-US" dirty="0">
                <a:hlinkClick r:id="rId5"/>
              </a:rPr>
              <a:t>_ The HHREC MHSA Podcast - YouTube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A44A01-6C60-4341-9D1B-EA7452D4C214}" type="slidenum">
              <a:rPr lang="en-US" smtClean="0"/>
              <a:t>1</a:t>
            </a:fld>
            <a:endParaRPr lang="en-US" dirty="0"/>
          </a:p>
        </p:txBody>
      </p:sp>
    </p:spTree>
    <p:extLst>
      <p:ext uri="{BB962C8B-B14F-4D97-AF65-F5344CB8AC3E}">
        <p14:creationId xmlns:p14="http://schemas.microsoft.com/office/powerpoint/2010/main" val="158673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mn-lt"/>
              </a:rPr>
              <a:t>So now that we’ve covered basic information about the Mental Health Services Act, let’s review what the Plan is!</a:t>
            </a:r>
          </a:p>
          <a:p>
            <a:endParaRPr lang="en-US" dirty="0"/>
          </a:p>
          <a:p>
            <a:r>
              <a:rPr lang="en-US" dirty="0"/>
              <a:t>Answer:</a:t>
            </a:r>
          </a:p>
          <a:p>
            <a:pPr marL="171450" indent="-171450">
              <a:buFont typeface="Arial" panose="020B0604020202020204" pitchFamily="34" charset="0"/>
              <a:buChar char="•"/>
            </a:pPr>
            <a:r>
              <a:rPr lang="en-US" dirty="0"/>
              <a:t>An expenditure report and program summary identifying MHSA funding and planed services. </a:t>
            </a:r>
          </a:p>
          <a:p>
            <a:pPr marL="171450" indent="-171450">
              <a:buFont typeface="Arial" panose="020B0604020202020204" pitchFamily="34" charset="0"/>
              <a:buChar char="•"/>
            </a:pPr>
            <a:r>
              <a:rPr lang="en-US" dirty="0"/>
              <a:t>Available Online at the Alameda County MHSA website which is acmhsa.org or at acbhcs.org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99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MHSA has specific regulations codified in the California Welfare and Institutions Code (W&amp;I Code) Section 5847 (a) and (b). ACBH’ MHSA Division is required to prepare and submit a 3YR program and expenditure (“FUNDING”)   plan that aligns with our three-year funding cycle based off tax seasons. Annual updates to this three year plan is also required (known as the UPDATE)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285750" indent="-285750">
              <a:buFont typeface="Arial" panose="020B0604020202020204" pitchFamily="34" charset="0"/>
              <a:buChar char="•"/>
            </a:pPr>
            <a:r>
              <a:rPr lang="en-US" sz="2400" b="0" dirty="0"/>
              <a:t>Developed in collaboration with stakeholders (ppl with a vested interest in MH)</a:t>
            </a:r>
            <a:endParaRPr lang="en-US" sz="20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Fiscal Year: used in gov. accounting to denote a budget/financial year beginning July 1 – June 30 (Federal fiscal year is January 1 – Dec 31)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36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CA WIC code 5487 and 5848, </a:t>
            </a:r>
            <a:r>
              <a:rPr lang="en-US" sz="1200" b="0" i="0" kern="1200" dirty="0">
                <a:solidFill>
                  <a:schemeClr val="tx1"/>
                </a:solidFill>
                <a:effectLst/>
                <a:latin typeface="+mn-lt"/>
                <a:ea typeface="+mn-ea"/>
                <a:cs typeface="+mn-cs"/>
              </a:rPr>
              <a:t>This slides explains the process for developing the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Box 1 states: MHSA requires each county mental health program (which in our County is ACBH) prepare and submit a three-year plan which shall be updated at least annually. MHSA further requires that ACBH shall establish requirements for the content of the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Boxes 2 &amp; 3: The plans must be approved by the MHAB and BOS prior to submission to the MHS Oversight and Accountability Commission (MHSOAC).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t>INN component must also be approved by MHSOAC</a:t>
            </a:r>
          </a:p>
          <a:p>
            <a:r>
              <a:rPr lang="en-US" dirty="0"/>
              <a:t>This process is rather lengthy and takes quite a lot to develop approved plans that guide the provision of services for each year.</a:t>
            </a:r>
          </a:p>
          <a:p>
            <a:r>
              <a:rPr lang="en-US" dirty="0"/>
              <a:t>Currently we are at step/box 2 of this chart/process and have developed a DRAFT Annual Plan Update (the final update to our current three-year plan) for the public to review over the next month.</a:t>
            </a:r>
          </a:p>
        </p:txBody>
      </p:sp>
      <p:sp>
        <p:nvSpPr>
          <p:cNvPr id="4" name="Slide Number Placeholder 3"/>
          <p:cNvSpPr>
            <a:spLocks noGrp="1"/>
          </p:cNvSpPr>
          <p:nvPr>
            <p:ph type="sldNum" sz="quarter" idx="10"/>
          </p:nvPr>
        </p:nvSpPr>
        <p:spPr/>
        <p:txBody>
          <a:bodyPr/>
          <a:lstStyle/>
          <a:p>
            <a:fld id="{DFA44A01-6C60-4341-9D1B-EA7452D4C214}" type="slidenum">
              <a:rPr lang="en-US" smtClean="0"/>
              <a:t>12</a:t>
            </a:fld>
            <a:endParaRPr lang="en-US" dirty="0"/>
          </a:p>
        </p:txBody>
      </p:sp>
    </p:spTree>
    <p:extLst>
      <p:ext uri="{BB962C8B-B14F-4D97-AF65-F5344CB8AC3E}">
        <p14:creationId xmlns:p14="http://schemas.microsoft.com/office/powerpoint/2010/main" val="51535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latin typeface="+mn-lt"/>
            </a:endParaRPr>
          </a:p>
          <a:p>
            <a:r>
              <a:rPr lang="en-US" dirty="0"/>
              <a:t>The plan is located in two places:</a:t>
            </a:r>
          </a:p>
          <a:p>
            <a:pPr marL="171450" indent="-171450">
              <a:buFont typeface="Arial" panose="020B0604020202020204" pitchFamily="34" charset="0"/>
              <a:buChar char="•"/>
            </a:pPr>
            <a:r>
              <a:rPr lang="en-US" dirty="0"/>
              <a:t>Online at the Alameda County MHSA website which is acmhsa.org </a:t>
            </a:r>
          </a:p>
          <a:p>
            <a:pPr marL="171450" indent="-171450">
              <a:buFont typeface="Arial" panose="020B0604020202020204" pitchFamily="34" charset="0"/>
              <a:buChar char="•"/>
            </a:pPr>
            <a:r>
              <a:rPr lang="en-US" dirty="0"/>
              <a:t>Also at acbhcs.org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66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hub for all our plans is www.acmhsa.org . The latest plans are located in a few places on the website:</a:t>
            </a:r>
          </a:p>
          <a:p>
            <a:pPr marL="171450" indent="-171450">
              <a:buFont typeface="Arial" panose="020B0604020202020204" pitchFamily="34" charset="0"/>
              <a:buChar char="•"/>
            </a:pPr>
            <a:r>
              <a:rPr lang="en-US" dirty="0"/>
              <a:t>Pop Up blocker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Home page</a:t>
            </a:r>
          </a:p>
          <a:p>
            <a:pPr marL="171450" indent="-171450">
              <a:buFont typeface="Arial" panose="020B0604020202020204" pitchFamily="34" charset="0"/>
              <a:buChar char="•"/>
            </a:pPr>
            <a:r>
              <a:rPr lang="en-US" dirty="0"/>
              <a:t>At the page footer</a:t>
            </a:r>
          </a:p>
          <a:p>
            <a:pPr marL="171450" indent="-171450">
              <a:buFont typeface="Arial" panose="020B0604020202020204" pitchFamily="34" charset="0"/>
              <a:buChar char="•"/>
            </a:pPr>
            <a:r>
              <a:rPr lang="en-US" dirty="0"/>
              <a:t>MHSA Information -&gt; Plan Updates</a:t>
            </a:r>
          </a:p>
          <a:p>
            <a:endParaRPr lang="en-US" dirty="0"/>
          </a:p>
          <a:p>
            <a:r>
              <a:rPr lang="en-US" dirty="0"/>
              <a:t>The second is acbhcs.org </a:t>
            </a:r>
          </a:p>
          <a:p>
            <a:r>
              <a:rPr lang="en-US" dirty="0"/>
              <a:t>Plan administration -&gt; MHSA Doc Center</a:t>
            </a:r>
          </a:p>
        </p:txBody>
      </p:sp>
      <p:sp>
        <p:nvSpPr>
          <p:cNvPr id="4" name="Slide Number Placeholder 3"/>
          <p:cNvSpPr>
            <a:spLocks noGrp="1"/>
          </p:cNvSpPr>
          <p:nvPr>
            <p:ph type="sldNum" sz="quarter" idx="10"/>
          </p:nvPr>
        </p:nvSpPr>
        <p:spPr/>
        <p:txBody>
          <a:bodyPr/>
          <a:lstStyle/>
          <a:p>
            <a:fld id="{DFA44A01-6C60-4341-9D1B-EA7452D4C214}" type="slidenum">
              <a:rPr lang="en-US" smtClean="0"/>
              <a:t>14</a:t>
            </a:fld>
            <a:endParaRPr lang="en-US" dirty="0"/>
          </a:p>
        </p:txBody>
      </p:sp>
    </p:spTree>
    <p:extLst>
      <p:ext uri="{BB962C8B-B14F-4D97-AF65-F5344CB8AC3E}">
        <p14:creationId xmlns:p14="http://schemas.microsoft.com/office/powerpoint/2010/main" val="4085539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learned about MHSA, its components, and Plan regulations let’s pivot and focus on the MHSA Plan and how to use it!</a:t>
            </a:r>
          </a:p>
          <a:p>
            <a:endParaRPr lang="en-US" dirty="0"/>
          </a:p>
          <a:p>
            <a:r>
              <a:rPr lang="en-US" dirty="0"/>
              <a:t>You can think of the MHSA plan as a report with THREE main sections, each section containing “chapters” if you will.</a:t>
            </a:r>
          </a:p>
          <a:p>
            <a:pPr marL="171450" indent="-171450">
              <a:buFont typeface="Arial" panose="020B0604020202020204" pitchFamily="34" charset="0"/>
              <a:buChar char="•"/>
            </a:pPr>
            <a:r>
              <a:rPr lang="en-US" dirty="0"/>
              <a:t>Section 1: Background/Overview (Defining MHSA, current themes, data, &amp; stakeholder input used to inform services)</a:t>
            </a:r>
          </a:p>
          <a:p>
            <a:pPr marL="171450" indent="-171450">
              <a:buFont typeface="Arial" panose="020B0604020202020204" pitchFamily="34" charset="0"/>
              <a:buChar char="•"/>
            </a:pPr>
            <a:r>
              <a:rPr lang="en-US" dirty="0"/>
              <a:t>Section 2: Program Summaries (broken up by MHSA component area-the bulk of the Plan)</a:t>
            </a:r>
          </a:p>
          <a:p>
            <a:pPr marL="171450" indent="-171450">
              <a:buFont typeface="Arial" panose="020B0604020202020204" pitchFamily="34" charset="0"/>
              <a:buChar char="•"/>
            </a:pPr>
            <a:r>
              <a:rPr lang="en-US" dirty="0"/>
              <a:t>Section 3: Appendices (anecdotal/supporting information)</a:t>
            </a:r>
          </a:p>
          <a:p>
            <a:endParaRPr lang="en-US" dirty="0"/>
          </a:p>
          <a:p>
            <a:r>
              <a:rPr lang="en-US" dirty="0"/>
              <a:t>The rest of the presentation will break down the plan following this format.</a:t>
            </a:r>
          </a:p>
        </p:txBody>
      </p:sp>
      <p:sp>
        <p:nvSpPr>
          <p:cNvPr id="4" name="Slide Number Placeholder 3"/>
          <p:cNvSpPr>
            <a:spLocks noGrp="1"/>
          </p:cNvSpPr>
          <p:nvPr>
            <p:ph type="sldNum" sz="quarter" idx="5"/>
          </p:nvPr>
        </p:nvSpPr>
        <p:spPr/>
        <p:txBody>
          <a:bodyPr/>
          <a:lstStyle/>
          <a:p>
            <a:fld id="{DFA44A01-6C60-4341-9D1B-EA7452D4C214}" type="slidenum">
              <a:rPr lang="en-US" smtClean="0"/>
              <a:t>15</a:t>
            </a:fld>
            <a:endParaRPr lang="en-US" dirty="0"/>
          </a:p>
        </p:txBody>
      </p:sp>
    </p:spTree>
    <p:extLst>
      <p:ext uri="{BB962C8B-B14F-4D97-AF65-F5344CB8AC3E}">
        <p14:creationId xmlns:p14="http://schemas.microsoft.com/office/powerpoint/2010/main" val="114507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1: Presents an overview/Background</a:t>
            </a:r>
          </a:p>
          <a:p>
            <a:pPr marL="171450" indent="-171450">
              <a:buFont typeface="Arial" panose="020B0604020202020204" pitchFamily="34" charset="0"/>
              <a:buChar char="•"/>
            </a:pPr>
            <a:r>
              <a:rPr lang="en-US" dirty="0"/>
              <a:t>Start with the TOC!</a:t>
            </a:r>
          </a:p>
          <a:p>
            <a:pPr marL="171450" indent="-171450">
              <a:buFont typeface="Arial" panose="020B0604020202020204" pitchFamily="34" charset="0"/>
              <a:buChar char="•"/>
            </a:pPr>
            <a:r>
              <a:rPr lang="en-US" dirty="0"/>
              <a:t>This Table of contents is the cornerstone of the plan and this section. Use the Table of Contents as a resource guide, as it identifies every MHSA funded program/service contained in the document. The program names ae pretty descriptive so if you’re looking for a program that services the deaf/visually impaired you’ll literally see that in the TOC in the program name. IF you’re only looking for TAY services, services for LGBTQIA+ or afghan population you’ll find those groups identified in the program title. This makes it easier to navigate to the services that you’re most interested in</a:t>
            </a:r>
          </a:p>
          <a:p>
            <a:pPr marL="171450" indent="-171450">
              <a:buFont typeface="Arial" panose="020B0604020202020204" pitchFamily="34" charset="0"/>
              <a:buChar char="•"/>
            </a:pPr>
            <a:r>
              <a:rPr lang="en-US" dirty="0"/>
              <a:t>Each report section and chapter is hyperlinked to its starting page to make it easier to navigate such a large report.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16</a:t>
            </a:fld>
            <a:endParaRPr lang="en-US" dirty="0"/>
          </a:p>
        </p:txBody>
      </p:sp>
    </p:spTree>
    <p:extLst>
      <p:ext uri="{BB962C8B-B14F-4D97-AF65-F5344CB8AC3E}">
        <p14:creationId xmlns:p14="http://schemas.microsoft.com/office/powerpoint/2010/main" val="29999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Section 1: Executive Summary – for people short 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chapter includes the EXECUTIVE SUMMARY which compliments the Letter from the ACBH Director preceding it. The Director’s Letter is like a preface/foreword/Plan endorsement of current practices and data located in the Plan.  The Executive Summary is high level descriptive, synthesizing a multi-hundred page document into bullets. All in less than 5 pages! I highly recommend everyone start here.</a:t>
            </a:r>
          </a:p>
          <a:p>
            <a:pPr marL="171450" indent="-171450">
              <a:buFont typeface="Arial" panose="020B0604020202020204" pitchFamily="34" charset="0"/>
              <a:buChar char="•"/>
            </a:pPr>
            <a:r>
              <a:rPr lang="en-US" dirty="0"/>
              <a:t>Defines MHSA</a:t>
            </a:r>
          </a:p>
          <a:p>
            <a:pPr marL="171450" indent="-171450">
              <a:buFont typeface="Arial" panose="020B0604020202020204" pitchFamily="34" charset="0"/>
              <a:buChar char="•"/>
            </a:pPr>
            <a:r>
              <a:rPr lang="en-US" dirty="0"/>
              <a:t>Summarizes our working budget</a:t>
            </a:r>
          </a:p>
          <a:p>
            <a:pPr marL="171450" indent="-171450">
              <a:buFont typeface="Arial" panose="020B0604020202020204" pitchFamily="34" charset="0"/>
              <a:buChar char="•"/>
            </a:pPr>
            <a:r>
              <a:rPr lang="en-US" dirty="0"/>
              <a:t>Highlights community trends</a:t>
            </a:r>
          </a:p>
          <a:p>
            <a:pPr marL="171450" indent="-171450">
              <a:buFont typeface="Arial" panose="020B0604020202020204" pitchFamily="34" charset="0"/>
              <a:buChar char="•"/>
            </a:pPr>
            <a:r>
              <a:rPr lang="en-US" dirty="0"/>
              <a:t>Identifies new programs and initiatives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17</a:t>
            </a:fld>
            <a:endParaRPr lang="en-US" dirty="0"/>
          </a:p>
        </p:txBody>
      </p:sp>
    </p:spTree>
    <p:extLst>
      <p:ext uri="{BB962C8B-B14F-4D97-AF65-F5344CB8AC3E}">
        <p14:creationId xmlns:p14="http://schemas.microsoft.com/office/powerpoint/2010/main" val="83014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Section 1: MHSA Plan Changes Process – For people looking for NEW STUFF</a:t>
            </a:r>
            <a:endParaRPr lang="en-US" b="1" dirty="0"/>
          </a:p>
          <a:p>
            <a:endParaRPr lang="en-US" dirty="0"/>
          </a:p>
          <a:p>
            <a:r>
              <a:rPr lang="en-US" sz="2200" dirty="0">
                <a:latin typeface="+mn-lt"/>
              </a:rPr>
              <a:t>Program changes from the previous year’s plan are located here. We budget and plan based of the state fiscal year which begins on July 1 through June 30</a:t>
            </a:r>
            <a:r>
              <a:rPr lang="en-US" sz="2200" baseline="30000" dirty="0">
                <a:latin typeface="+mn-lt"/>
              </a:rPr>
              <a:t>th</a:t>
            </a:r>
            <a:r>
              <a:rPr lang="en-US" sz="2200" dirty="0">
                <a:latin typeface="+mn-lt"/>
              </a:rPr>
              <a:t> of the next year. New programs/initiatives identified in this chapter are implemented based on ongoing available MHSA funding and are identified through a variety of ways including, but not limited to, </a:t>
            </a:r>
          </a:p>
          <a:p>
            <a:pPr marL="800100" lvl="1" indent="-342900">
              <a:buFont typeface="Arial" panose="020B0604020202020204" pitchFamily="34" charset="0"/>
              <a:buChar char="•"/>
            </a:pPr>
            <a:r>
              <a:rPr lang="en-US" sz="2200" dirty="0">
                <a:latin typeface="+mn-lt"/>
              </a:rPr>
              <a:t>The Community Program Planning Process (FGs, surveys, interviews), Public Comment, </a:t>
            </a:r>
          </a:p>
          <a:p>
            <a:pPr marL="800100" lvl="1" indent="-342900">
              <a:buFont typeface="Arial" panose="020B0604020202020204" pitchFamily="34" charset="0"/>
              <a:buChar char="•"/>
            </a:pPr>
            <a:r>
              <a:rPr lang="en-US" sz="2200" dirty="0">
                <a:latin typeface="+mn-lt"/>
              </a:rPr>
              <a:t>Information gathered through the ongoing MHSA Stakeholder Group, </a:t>
            </a:r>
          </a:p>
          <a:p>
            <a:pPr marL="800100" lvl="1" indent="-342900">
              <a:buFont typeface="Arial" panose="020B0604020202020204" pitchFamily="34" charset="0"/>
              <a:buChar char="•"/>
            </a:pPr>
            <a:r>
              <a:rPr lang="en-US" sz="2200" dirty="0">
                <a:latin typeface="+mn-lt"/>
              </a:rPr>
              <a:t>Needs expressed directly to the HCSA/ACBH Directors, </a:t>
            </a:r>
          </a:p>
          <a:p>
            <a:pPr marL="800100" lvl="1" indent="-342900">
              <a:buFont typeface="Arial" panose="020B0604020202020204" pitchFamily="34" charset="0"/>
              <a:buChar char="•"/>
            </a:pPr>
            <a:r>
              <a:rPr lang="en-US" sz="2200" dirty="0">
                <a:latin typeface="+mn-lt"/>
              </a:rPr>
              <a:t>Impending legislation</a:t>
            </a:r>
          </a:p>
          <a:p>
            <a:pPr marL="800100" lvl="1" indent="-342900">
              <a:buFont typeface="Arial" panose="020B0604020202020204" pitchFamily="34" charset="0"/>
              <a:buChar char="•"/>
            </a:pPr>
            <a:r>
              <a:rPr lang="en-US" sz="2200" dirty="0">
                <a:latin typeface="+mn-lt"/>
              </a:rPr>
              <a:t>Local trend reports</a:t>
            </a:r>
          </a:p>
          <a:p>
            <a:pPr marL="800100" lvl="1" indent="-342900">
              <a:buFont typeface="Arial" panose="020B0604020202020204" pitchFamily="34" charset="0"/>
              <a:buChar char="•"/>
            </a:pPr>
            <a:r>
              <a:rPr lang="en-US" sz="2200" b="1" dirty="0">
                <a:latin typeface="+mn-lt"/>
              </a:rPr>
              <a:t>External events such as a surge in a population such as unaccompanied immigrant youth (UIY), increase in justice involved populations, refugee/migrant crises, or COVID-19, etc.  </a:t>
            </a:r>
          </a:p>
          <a:p>
            <a:endParaRPr lang="en-US" sz="2200" dirty="0">
              <a:latin typeface="+mn-lt"/>
            </a:endParaRPr>
          </a:p>
          <a:p>
            <a:r>
              <a:rPr lang="en-US" sz="2200" dirty="0">
                <a:latin typeface="+mn-lt"/>
              </a:rPr>
              <a:t>All community need information is shared with the ACBH Leadership and analyzed against the MHSA known budget information.  They may take into consideration additional key actors such as:</a:t>
            </a:r>
          </a:p>
          <a:p>
            <a:pPr marL="342900" indent="-342900">
              <a:buFont typeface="Arial" panose="020B0604020202020204" pitchFamily="34" charset="0"/>
              <a:buChar char="•"/>
            </a:pPr>
            <a:r>
              <a:rPr lang="en-US" sz="2400" b="1" i="1" kern="1200" dirty="0">
                <a:solidFill>
                  <a:schemeClr val="tx1"/>
                </a:solidFill>
                <a:effectLst/>
                <a:latin typeface="+mn-lt"/>
                <a:ea typeface="+mn-ea"/>
                <a:cs typeface="+mn-cs"/>
              </a:rPr>
              <a:t>Alignment</a:t>
            </a:r>
            <a:r>
              <a:rPr lang="en-US" sz="2400" kern="1200" dirty="0">
                <a:solidFill>
                  <a:schemeClr val="tx1"/>
                </a:solidFill>
                <a:effectLst/>
                <a:latin typeface="+mn-lt"/>
                <a:ea typeface="+mn-ea"/>
                <a:cs typeface="+mn-cs"/>
              </a:rPr>
              <a:t> with county, agency and departmental mission, vision, values; improving </a:t>
            </a:r>
          </a:p>
          <a:p>
            <a:pPr marL="342900" indent="-342900">
              <a:buFont typeface="Arial" panose="020B0604020202020204" pitchFamily="34" charset="0"/>
              <a:buChar char="•"/>
            </a:pPr>
            <a:r>
              <a:rPr lang="en-US" sz="2400" b="1" i="1" kern="1200" dirty="0">
                <a:solidFill>
                  <a:schemeClr val="tx1"/>
                </a:solidFill>
                <a:effectLst/>
                <a:latin typeface="+mn-lt"/>
                <a:ea typeface="+mn-ea"/>
                <a:cs typeface="+mn-cs"/>
              </a:rPr>
              <a:t>Communication</a:t>
            </a:r>
            <a:r>
              <a:rPr lang="en-US" sz="2400" kern="1200" dirty="0">
                <a:solidFill>
                  <a:schemeClr val="tx1"/>
                </a:solidFill>
                <a:effectLst/>
                <a:latin typeface="+mn-lt"/>
                <a:ea typeface="+mn-ea"/>
                <a:cs typeface="+mn-cs"/>
              </a:rPr>
              <a:t> (internal/external stakeholders); and improving our </a:t>
            </a:r>
          </a:p>
          <a:p>
            <a:pPr marL="342900" indent="-342900">
              <a:buFont typeface="Arial" panose="020B0604020202020204" pitchFamily="34" charset="0"/>
              <a:buChar char="•"/>
            </a:pPr>
            <a:r>
              <a:rPr lang="en-US" sz="2400" b="1" i="1" kern="1200" dirty="0">
                <a:solidFill>
                  <a:schemeClr val="tx1"/>
                </a:solidFill>
                <a:effectLst/>
                <a:latin typeface="+mn-lt"/>
                <a:ea typeface="+mn-ea"/>
                <a:cs typeface="+mn-cs"/>
              </a:rPr>
              <a:t>Organizational Structure</a:t>
            </a:r>
            <a:r>
              <a:rPr lang="en-US" sz="2400" kern="1200" dirty="0">
                <a:solidFill>
                  <a:schemeClr val="tx1"/>
                </a:solidFill>
                <a:effectLst/>
                <a:latin typeface="+mn-lt"/>
                <a:ea typeface="+mn-ea"/>
                <a:cs typeface="+mn-cs"/>
              </a:rPr>
              <a:t> and service delivery.  In February of 2021, our focus on enhancing our care delivery system was also expanded to help chart our departmental course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Five key areas: </a:t>
            </a:r>
            <a:r>
              <a:rPr lang="en-US" sz="2400" b="1" i="1" kern="1200" dirty="0">
                <a:solidFill>
                  <a:schemeClr val="tx1"/>
                </a:solidFill>
                <a:effectLst/>
                <a:latin typeface="+mn-lt"/>
                <a:ea typeface="+mn-ea"/>
                <a:cs typeface="+mn-cs"/>
              </a:rPr>
              <a:t>Quality, Investment in Excellence, Accountability, Financial Sustainability, &amp; Outcome-Driven Goals</a:t>
            </a:r>
            <a:r>
              <a:rPr lang="en-US" sz="2400" kern="1200" dirty="0">
                <a:solidFill>
                  <a:schemeClr val="tx1"/>
                </a:solidFill>
                <a:effectLst/>
                <a:latin typeface="+mn-lt"/>
                <a:ea typeface="+mn-ea"/>
                <a:cs typeface="+mn-cs"/>
              </a:rPr>
              <a:t>.    </a:t>
            </a:r>
          </a:p>
          <a:p>
            <a:endParaRPr lang="en-US" sz="2200" dirty="0">
              <a:latin typeface="+mn-lt"/>
            </a:endParaRPr>
          </a:p>
          <a:p>
            <a:r>
              <a:rPr lang="en-US" sz="2200" dirty="0">
                <a:latin typeface="+mn-lt"/>
              </a:rPr>
              <a:t>After this review, the ACBH Director makes the final decisions on how to move forward with any new or expansion programming. Programmatic changes for existing services are conducted when the decision is made to re-RFP an existing service line.  FSPs, Children’s Crisis Unit/CRT (Willow Rock), and a large portion of PEI (UELP programs) have been re-RFP’d in the past several years.</a:t>
            </a:r>
          </a:p>
          <a:p>
            <a:endParaRPr lang="en-US" sz="2200" dirty="0">
              <a:latin typeface="+mn-lt"/>
            </a:endParaRPr>
          </a:p>
          <a:p>
            <a:r>
              <a:rPr lang="en-US" sz="1200" b="1" dirty="0">
                <a:latin typeface="+mn-lt"/>
              </a:rPr>
              <a:t>New funded changes for FY22/23 include: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Transform community-based Service Team and Case Management programs to Full-Service Partnership (FSP) model (non ACT model, for higher case loads)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Assigning additional resources to multiple PEI programs that have been historically underfunded, transitioning from the Innovation (INN) plan element to Prevention &amp; Early Intervention (PEI), address health equity, and/or address themes identified in recent CPPP</a:t>
            </a:r>
          </a:p>
          <a:p>
            <a:pPr marL="800100" lvl="1" indent="-342900">
              <a:buFont typeface="Arial" panose="020B0604020202020204" pitchFamily="34" charset="0"/>
              <a:buChar char="•"/>
            </a:pPr>
            <a:r>
              <a:rPr lang="en-US" sz="1200" dirty="0">
                <a:latin typeface="+mn-lt"/>
              </a:rPr>
              <a:t>Historically underfunded PEI programs</a:t>
            </a:r>
          </a:p>
          <a:p>
            <a:pPr marL="800100" lvl="1" indent="-342900">
              <a:buFont typeface="Arial" panose="020B0604020202020204" pitchFamily="34" charset="0"/>
              <a:buChar char="•"/>
            </a:pPr>
            <a:r>
              <a:rPr lang="en-US" sz="1200" dirty="0">
                <a:latin typeface="+mn-lt"/>
              </a:rPr>
              <a:t>MH Apps project</a:t>
            </a:r>
          </a:p>
          <a:p>
            <a:pPr marL="800100" lvl="1" indent="-342900">
              <a:buFont typeface="Arial" panose="020B0604020202020204" pitchFamily="34" charset="0"/>
              <a:buChar char="•"/>
            </a:pPr>
            <a:r>
              <a:rPr lang="en-US" dirty="0"/>
              <a:t>TAY programs</a:t>
            </a:r>
            <a:endParaRPr lang="en-US" sz="1200" dirty="0">
              <a:latin typeface="+mn-lt"/>
            </a:endParaRPr>
          </a:p>
          <a:p>
            <a:pPr marL="800100" lvl="1" indent="-342900">
              <a:buFont typeface="Arial" panose="020B0604020202020204" pitchFamily="34" charset="0"/>
              <a:buChar char="•"/>
            </a:pPr>
            <a:r>
              <a:rPr lang="en-US" sz="1200" dirty="0">
                <a:latin typeface="+mn-lt"/>
              </a:rPr>
              <a:t>Underserved/Inappropriately Served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funding for INN Community Assessment &amp; treatment Team (CATT) and three new INN proposals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Expansion of the Alameda County Loan Repayment Program (ACLRP) and transition to the state-funded Regional Workforce Education and Training Partnership Program (RP)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Workforce Education and Training staffing expansions in accordance with data from recent CPPP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funding to support a new Medical Respite bed expansion project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Augmenting the African American Wellness Hub Complex with and additional $8/8M in non-MHSA funds.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Funding to support the development of a new billing system, which will be linked with ACBH’s future electronic health record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MHSA COLA</a:t>
            </a:r>
          </a:p>
          <a:p>
            <a:endParaRPr lang="en-US" sz="1200" kern="1200" dirty="0">
              <a:solidFill>
                <a:schemeClr val="tx1"/>
              </a:solidFill>
              <a:effectLst/>
              <a:latin typeface="+mn-lt"/>
              <a:ea typeface="+mn-ea"/>
              <a:cs typeface="+mn-cs"/>
            </a:endParaRPr>
          </a:p>
          <a:p>
            <a:r>
              <a:rPr lang="en-US" sz="2400" b="1" dirty="0">
                <a:latin typeface="+mn-l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A44A01-6C60-4341-9D1B-EA7452D4C214}" type="slidenum">
              <a:rPr lang="en-US" smtClean="0"/>
              <a:t>18</a:t>
            </a:fld>
            <a:endParaRPr lang="en-US" dirty="0"/>
          </a:p>
        </p:txBody>
      </p:sp>
    </p:spTree>
    <p:extLst>
      <p:ext uri="{BB962C8B-B14F-4D97-AF65-F5344CB8AC3E}">
        <p14:creationId xmlns:p14="http://schemas.microsoft.com/office/powerpoint/2010/main" val="3522680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Arial" panose="020B0604020202020204" pitchFamily="34" charset="0"/>
              </a:rPr>
              <a:t>The MHSA Plan is also a </a:t>
            </a:r>
            <a:r>
              <a:rPr lang="en-US" sz="2400" b="1" dirty="0">
                <a:latin typeface="+mn-lt"/>
                <a:cs typeface="Arial" panose="020B0604020202020204" pitchFamily="34" charset="0"/>
              </a:rPr>
              <a:t>Revenue Expenditure Report (RER) </a:t>
            </a:r>
            <a:r>
              <a:rPr lang="en-US" sz="2400" dirty="0">
                <a:latin typeface="+mn-lt"/>
                <a:cs typeface="Arial" panose="020B0604020202020204" pitchFamily="34" charset="0"/>
              </a:rPr>
              <a:t>to the state. </a:t>
            </a:r>
            <a:r>
              <a:rPr lang="en-US" sz="2400" i="1" dirty="0">
                <a:latin typeface="+mn-lt"/>
                <a:cs typeface="Arial" panose="020B0604020202020204" pitchFamily="34" charset="0"/>
              </a:rPr>
              <a:t>RER</a:t>
            </a:r>
            <a:r>
              <a:rPr lang="en-US" sz="2400" dirty="0">
                <a:latin typeface="+mn-lt"/>
                <a:cs typeface="Arial" panose="020B0604020202020204" pitchFamily="34" charset="0"/>
              </a:rPr>
              <a:t> is a very specific, standardized format of reporting our financial status and how plan to allocate or use funds for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u="sng"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latin typeface="+mn-lt"/>
                <a:cs typeface="Arial" panose="020B0604020202020204" pitchFamily="34" charset="0"/>
              </a:rPr>
              <a:t>SLIDE FLOWCHART: </a:t>
            </a:r>
            <a:r>
              <a:rPr lang="en-US" sz="2400" b="1" u="none" dirty="0">
                <a:latin typeface="+mn-lt"/>
                <a:cs typeface="Arial" panose="020B0604020202020204" pitchFamily="34" charset="0"/>
              </a:rPr>
              <a:t>This flowchart describes how MHSA funding trickles down from the state to the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TAXES</a:t>
            </a:r>
            <a:r>
              <a:rPr lang="en-US" sz="2400" dirty="0"/>
              <a:t>: Approx. 1/10 of one percent of taxpayers are impacted by tax. We have two sources of deposits: (1) Personal income tax (PIT) payments  and (2) Annual adjustment based on ACTUAL tax returns that is </a:t>
            </a:r>
            <a:r>
              <a:rPr lang="en-US" sz="2400" dirty="0">
                <a:latin typeface="+mn-lt"/>
                <a:cs typeface="Arial" panose="020B0604020202020204" pitchFamily="34" charset="0"/>
              </a:rPr>
              <a:t>known two fiscal years after the revenue was earned.</a:t>
            </a:r>
            <a:r>
              <a:rPr lang="en-US" sz="2400" dirty="0"/>
              <a:t>, (3) Other: interest income (quarterly), reverted funds, excess state administration. COVID-19 impacts. Annual adjustments can be volatile when tied to income taxes. Significant impact in state revenues due to COVID-19. Anticipate growth in revenue as economy recovers. Individual county allocations (hopefully) more predictable over the next several years as revenues are used to restore base level funding</a:t>
            </a:r>
          </a:p>
          <a:p>
            <a:pPr marL="342900" indent="-342900">
              <a:buFont typeface="Arial" panose="020B0604020202020204" pitchFamily="34" charset="0"/>
              <a:buChar char="•"/>
            </a:pPr>
            <a:r>
              <a:rPr lang="en-US" sz="2400" b="1" dirty="0"/>
              <a:t>STATE CONTROLLER’S OFFICE (SC0)</a:t>
            </a:r>
            <a:r>
              <a:rPr lang="en-US" sz="2400" dirty="0"/>
              <a:t>: The state shall distribute funds for the provision of services under Sections 5801, 5802, and 5806 to county mental health programs. Each year, the State Department of Health Care Services shall inform the California Mental Health Directors Association and the Mental Health Services Oversight and Accountability Commission of the methodology used for revenue allocation to the counties based on the following:</a:t>
            </a:r>
          </a:p>
          <a:p>
            <a:pPr marL="800100" lvl="1" indent="-342900">
              <a:buFont typeface="Courier New" panose="02070309020205020404" pitchFamily="49" charset="0"/>
              <a:buChar char="o"/>
            </a:pPr>
            <a:r>
              <a:rPr lang="en-US" sz="2400" dirty="0"/>
              <a:t>Estimated need for services</a:t>
            </a:r>
          </a:p>
          <a:p>
            <a:pPr marL="800100" lvl="1" indent="-342900">
              <a:buFont typeface="Courier New" panose="02070309020205020404" pitchFamily="49" charset="0"/>
              <a:buChar char="o"/>
            </a:pPr>
            <a:r>
              <a:rPr lang="en-US" sz="2400" dirty="0"/>
              <a:t>Resources &amp; self-sufficiency</a:t>
            </a:r>
          </a:p>
          <a:p>
            <a:pPr marL="800100" lvl="1" indent="-342900">
              <a:buFont typeface="Courier New" panose="02070309020205020404" pitchFamily="49" charset="0"/>
              <a:buChar char="o"/>
            </a:pPr>
            <a:r>
              <a:rPr lang="en-US" sz="2400" dirty="0"/>
              <a:t>Small county minimum allocations</a:t>
            </a:r>
          </a:p>
          <a:p>
            <a:pPr marL="800100" lvl="1" indent="-342900">
              <a:buFont typeface="Courier New" panose="02070309020205020404" pitchFamily="49" charset="0"/>
              <a:buChar char="o"/>
            </a:pPr>
            <a:r>
              <a:rPr lang="en-US" sz="2400" dirty="0"/>
              <a:t>There is a public information notice (19-043) explaining methodology</a:t>
            </a:r>
          </a:p>
          <a:p>
            <a:pPr marL="342900" indent="-342900">
              <a:buFont typeface="Arial" panose="020B0604020202020204" pitchFamily="34" charset="0"/>
              <a:buChar char="•"/>
            </a:pPr>
            <a:r>
              <a:rPr lang="en-US" sz="2400" b="1" dirty="0">
                <a:latin typeface="+mn-lt"/>
                <a:cs typeface="Arial" panose="020B0604020202020204" pitchFamily="34" charset="0"/>
              </a:rPr>
              <a:t>AUDITOR-CONTROLLER/ACBH:</a:t>
            </a:r>
            <a:r>
              <a:rPr lang="en-US" sz="2400" b="0" dirty="0">
                <a:latin typeface="+mn-lt"/>
                <a:cs typeface="Arial" panose="020B0604020202020204" pitchFamily="34" charset="0"/>
              </a:rPr>
              <a:t> Funds are placed in a Mental Health Services Fund investment account and distributed the 15</a:t>
            </a:r>
            <a:r>
              <a:rPr lang="en-US" sz="2400" b="0" baseline="30000" dirty="0">
                <a:latin typeface="+mn-lt"/>
                <a:cs typeface="Arial" panose="020B0604020202020204" pitchFamily="34" charset="0"/>
              </a:rPr>
              <a:t>th</a:t>
            </a:r>
            <a:r>
              <a:rPr lang="en-US" sz="2400" b="0" dirty="0">
                <a:latin typeface="+mn-lt"/>
                <a:cs typeface="Arial" panose="020B0604020202020204" pitchFamily="34" charset="0"/>
              </a:rPr>
              <a:t> of each month. Funds not spent on approved services within 3 years revert to the state (reversion Account) to be used by other counties.</a:t>
            </a:r>
            <a:endParaRPr lang="en-US" sz="2400" b="1" dirty="0">
              <a:latin typeface="+mn-lt"/>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mn-lt"/>
                <a:cs typeface="Arial" panose="020B0604020202020204" pitchFamily="34" charset="0"/>
              </a:rPr>
              <a:t>ACBH: </a:t>
            </a:r>
            <a:r>
              <a:rPr lang="en-US" sz="2400" u="sng" dirty="0"/>
              <a:t>You’ll see our current budget is $</a:t>
            </a:r>
            <a:r>
              <a:rPr lang="en-US" sz="2400" b="1" u="sng" dirty="0"/>
              <a:t>150.6M</a:t>
            </a:r>
          </a:p>
          <a:p>
            <a:pPr lvl="1"/>
            <a:r>
              <a:rPr kumimoji="0" lang="en-US" sz="2800" b="1" i="0" u="none" strike="noStrike" kern="1200" cap="none" spc="0" normalizeH="0" baseline="0" noProof="0" dirty="0">
                <a:ln>
                  <a:noFill/>
                </a:ln>
                <a:solidFill>
                  <a:prstClr val="black"/>
                </a:solidFill>
                <a:effectLst/>
                <a:uLnTx/>
                <a:uFillTx/>
                <a:latin typeface="+mn-lt"/>
                <a:ea typeface="+mn-ea"/>
                <a:cs typeface="+mn-cs"/>
              </a:rPr>
              <a:t>ACBH FY 21/22 Total Approved Budget of $569.7M </a:t>
            </a:r>
          </a:p>
          <a:p>
            <a:pPr marL="914400" marR="0" lvl="1" indent="-223838" algn="l" defTabSz="914400" rtl="0" eaLnBrk="1" fontAlgn="auto" latinLnBrk="0" hangingPunct="1">
              <a:lnSpc>
                <a:spcPct val="150000"/>
              </a:lnSpc>
              <a:spcBef>
                <a:spcPts val="3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706 County Civil Service positions</a:t>
            </a:r>
          </a:p>
          <a:p>
            <a:pPr marL="914400" marR="0" lvl="1" indent="-223838" algn="l" defTabSz="914400" rtl="0" eaLnBrk="1" fontAlgn="auto" latinLnBrk="0" hangingPunct="1">
              <a:lnSpc>
                <a:spcPct val="150000"/>
              </a:lnSpc>
              <a:spcBef>
                <a:spcPts val="3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3,000+ positions with community-based providers</a:t>
            </a:r>
          </a:p>
          <a:p>
            <a:pPr marL="690562" marR="0" lvl="1" indent="0" algn="l" defTabSz="914400" rtl="0" eaLnBrk="1" fontAlgn="auto" latinLnBrk="0" hangingPunct="1">
              <a:lnSpc>
                <a:spcPct val="150000"/>
              </a:lnSpc>
              <a:spcBef>
                <a:spcPts val="30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mn-lt"/>
                <a:ea typeface="+mn-ea"/>
                <a:cs typeface="+mn-cs"/>
              </a:rPr>
              <a:t>MHSA Annual Budget is $150.6M </a:t>
            </a:r>
            <a:r>
              <a:rPr kumimoji="0" lang="en-US" sz="2000" b="1" i="0" u="none" strike="noStrike" kern="1200" cap="none" spc="0" normalizeH="0" baseline="0" noProof="0" dirty="0">
                <a:ln>
                  <a:noFill/>
                </a:ln>
                <a:solidFill>
                  <a:prstClr val="black"/>
                </a:solidFill>
                <a:effectLst/>
                <a:uLnTx/>
                <a:uFillTx/>
                <a:latin typeface="+mn-lt"/>
                <a:ea typeface="+mn-ea"/>
                <a:cs typeface="+mn-cs"/>
              </a:rPr>
              <a:t>(approximately 24% of the overall ACBH Budget) </a:t>
            </a:r>
            <a:r>
              <a:rPr kumimoji="0" lang="en-US" sz="2800" b="0" i="0" u="none" strike="noStrike" kern="1200" cap="none" spc="0" normalizeH="0" baseline="0" noProof="0" dirty="0">
                <a:ln>
                  <a:noFill/>
                </a:ln>
                <a:solidFill>
                  <a:prstClr val="black"/>
                </a:solidFill>
                <a:effectLst/>
                <a:uLnTx/>
                <a:uFillTx/>
                <a:latin typeface="+mn-lt"/>
                <a:ea typeface="+mn-ea"/>
                <a:cs typeface="+mn-cs"/>
              </a:rPr>
              <a:t> </a:t>
            </a: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1031875" marR="0" lvl="3"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172</a:t>
            </a:r>
            <a:r>
              <a:rPr kumimoji="0" lang="en-US" sz="2000" b="1" i="1" u="none" strike="noStrike" kern="1200" cap="none" spc="0" normalizeH="0" baseline="0" noProof="0" dirty="0">
                <a:ln>
                  <a:noFill/>
                </a:ln>
                <a:solidFill>
                  <a:srgbClr val="E7E6E6">
                    <a:lumMod val="50000"/>
                  </a:srgbClr>
                </a:solidFill>
                <a:effectLst/>
                <a:uLnTx/>
                <a:uFillTx/>
                <a:latin typeface="+mn-lt"/>
                <a:ea typeface="+mn-ea"/>
                <a:cs typeface="+mn-cs"/>
              </a:rPr>
              <a:t> </a:t>
            </a: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County Civil Service positions (25%)</a:t>
            </a:r>
          </a:p>
          <a:p>
            <a:pPr marL="1031875" marR="0" lvl="3"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16,000+ individuals served in MHSA funded treatment programs</a:t>
            </a:r>
          </a:p>
          <a:p>
            <a:pPr marL="1031875" marR="0" lvl="3"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9,000+ individuals served in MHSA PEI funded programs</a:t>
            </a:r>
          </a:p>
          <a:p>
            <a:pPr marL="342900" indent="-342900">
              <a:buFont typeface="Arial" panose="020B0604020202020204" pitchFamily="34" charset="0"/>
              <a:buChar char="•"/>
            </a:pPr>
            <a:r>
              <a:rPr lang="en-US" sz="2400" b="1" dirty="0">
                <a:latin typeface="+mn-lt"/>
                <a:cs typeface="Arial" panose="020B0604020202020204" pitchFamily="34" charset="0"/>
              </a:rPr>
              <a:t>CBOs / COMMUNITY</a:t>
            </a:r>
            <a:r>
              <a:rPr lang="en-US" sz="2400" dirty="0">
                <a:latin typeface="+mn-lt"/>
                <a:cs typeface="Arial" panose="020B0604020202020204" pitchFamily="34" charset="0"/>
              </a:rPr>
              <a:t>: t</a:t>
            </a:r>
            <a:r>
              <a:rPr lang="en-US" sz="2400" dirty="0"/>
              <a:t>he department shall contract (provide grants) for services with county mental health programs pursuant to Section 5897.</a:t>
            </a:r>
          </a:p>
          <a:p>
            <a:endParaRPr lang="en-US" dirty="0"/>
          </a:p>
          <a:p>
            <a:endParaRPr lang="en-US" sz="2400" dirty="0">
              <a:latin typeface="+mn-lt"/>
              <a:cs typeface="Arial" panose="020B0604020202020204" pitchFamily="34" charset="0"/>
            </a:endParaRPr>
          </a:p>
          <a:p>
            <a:r>
              <a:rPr lang="en-US" sz="2400" b="1" u="sng" dirty="0">
                <a:latin typeface="+mn-lt"/>
                <a:cs typeface="Arial" panose="020B0604020202020204" pitchFamily="34" charset="0"/>
              </a:rPr>
              <a:t>ACCOUNTABILITY:</a:t>
            </a:r>
          </a:p>
          <a:p>
            <a:r>
              <a:rPr lang="en-US" sz="2400" dirty="0">
                <a:latin typeface="+mn-lt"/>
                <a:cs typeface="Arial" panose="020B0604020202020204" pitchFamily="34" charset="0"/>
              </a:rPr>
              <a:t>To ensure that counties are implementing the MHSA correctly, there are two state entities that provide guidance, support, monitoring and oversight:</a:t>
            </a:r>
          </a:p>
          <a:p>
            <a:r>
              <a:rPr lang="en-US" sz="2400" b="1" dirty="0">
                <a:latin typeface="+mn-lt"/>
                <a:cs typeface="Arial" panose="020B0604020202020204" pitchFamily="34" charset="0"/>
              </a:rPr>
              <a:t>DHCS:  </a:t>
            </a:r>
            <a:r>
              <a:rPr lang="en-US" sz="2400" dirty="0">
                <a:latin typeface="+mn-lt"/>
                <a:cs typeface="Arial" panose="020B0604020202020204" pitchFamily="34" charset="0"/>
              </a:rPr>
              <a:t>Department of Health Care Services</a:t>
            </a:r>
          </a:p>
          <a:p>
            <a:pPr lvl="2">
              <a:buFont typeface="Arial" panose="020B0604020202020204" pitchFamily="34" charset="0"/>
              <a:buChar char="•"/>
            </a:pPr>
            <a:r>
              <a:rPr lang="en-US" sz="2400" i="0" dirty="0">
                <a:latin typeface="+mn-lt"/>
                <a:cs typeface="Arial" panose="020B0604020202020204" pitchFamily="34" charset="0"/>
              </a:rPr>
              <a:t>Monitors the performance contract between the state and the county</a:t>
            </a:r>
          </a:p>
          <a:p>
            <a:pPr lvl="2">
              <a:buFont typeface="Arial" panose="020B0604020202020204" pitchFamily="34" charset="0"/>
              <a:buChar char="•"/>
            </a:pPr>
            <a:r>
              <a:rPr lang="en-US" sz="2400" i="0" dirty="0">
                <a:latin typeface="+mn-lt"/>
                <a:cs typeface="Arial" panose="020B0604020202020204" pitchFamily="34" charset="0"/>
              </a:rPr>
              <a:t>Provides Information Notices that clarify regulations</a:t>
            </a:r>
          </a:p>
          <a:p>
            <a:pPr lvl="2">
              <a:buFont typeface="Arial" panose="020B0604020202020204" pitchFamily="34" charset="0"/>
              <a:buChar char="•"/>
            </a:pPr>
            <a:r>
              <a:rPr lang="en-US" sz="2400" i="0" dirty="0">
                <a:latin typeface="+mn-lt"/>
                <a:cs typeface="Arial" panose="020B0604020202020204" pitchFamily="34" charset="0"/>
              </a:rPr>
              <a:t>Conducts program reviews</a:t>
            </a:r>
          </a:p>
          <a:p>
            <a:pPr lvl="2">
              <a:buFont typeface="Arial" panose="020B0604020202020204" pitchFamily="34" charset="0"/>
              <a:buChar char="•"/>
            </a:pPr>
            <a:r>
              <a:rPr lang="en-US" sz="2400" i="0" dirty="0">
                <a:latin typeface="+mn-lt"/>
                <a:cs typeface="Arial" panose="020B0604020202020204" pitchFamily="34" charset="0"/>
              </a:rPr>
              <a:t>Provides technical assistance</a:t>
            </a:r>
          </a:p>
          <a:p>
            <a:pPr marL="914400" lvl="2" indent="0">
              <a:buNone/>
            </a:pPr>
            <a:endParaRPr lang="en-US" sz="2400" i="0" dirty="0">
              <a:latin typeface="+mn-lt"/>
              <a:cs typeface="Arial" panose="020B0604020202020204" pitchFamily="34" charset="0"/>
            </a:endParaRPr>
          </a:p>
          <a:p>
            <a:r>
              <a:rPr lang="en-US" sz="2400" b="1" dirty="0">
                <a:latin typeface="+mn-lt"/>
                <a:cs typeface="Arial" panose="020B0604020202020204" pitchFamily="34" charset="0"/>
              </a:rPr>
              <a:t>MHSOAC:  Mental Health Services Oversight &amp; Accountability Commission</a:t>
            </a:r>
          </a:p>
          <a:p>
            <a:pPr lvl="2">
              <a:buFont typeface="Arial" panose="020B0604020202020204" pitchFamily="34" charset="0"/>
              <a:buChar char="•"/>
            </a:pPr>
            <a:r>
              <a:rPr lang="en-US" sz="2400" i="0" dirty="0">
                <a:latin typeface="+mn-lt"/>
                <a:cs typeface="Arial" panose="020B0604020202020204" pitchFamily="34" charset="0"/>
              </a:rPr>
              <a:t>Oversees and approves Innovation Projects</a:t>
            </a:r>
          </a:p>
          <a:p>
            <a:pPr lvl="2">
              <a:buFont typeface="Arial" panose="020B0604020202020204" pitchFamily="34" charset="0"/>
              <a:buChar char="•"/>
            </a:pPr>
            <a:r>
              <a:rPr lang="en-US" sz="2400" i="0" dirty="0">
                <a:latin typeface="+mn-lt"/>
                <a:cs typeface="Arial" panose="020B0604020202020204" pitchFamily="34" charset="0"/>
              </a:rPr>
              <a:t>Develops multi-county Innovation Projects</a:t>
            </a:r>
          </a:p>
          <a:p>
            <a:pPr lvl="2">
              <a:buFont typeface="Arial" panose="020B0604020202020204" pitchFamily="34" charset="0"/>
              <a:buChar char="•"/>
            </a:pPr>
            <a:r>
              <a:rPr lang="en-US" sz="2400" i="0" dirty="0">
                <a:latin typeface="+mn-lt"/>
                <a:cs typeface="Arial" panose="020B0604020202020204" pitchFamily="34" charset="0"/>
              </a:rPr>
              <a:t>Research and Evaluation</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19</a:t>
            </a:fld>
            <a:endParaRPr lang="en-US" dirty="0"/>
          </a:p>
        </p:txBody>
      </p:sp>
    </p:spTree>
    <p:extLst>
      <p:ext uri="{BB962C8B-B14F-4D97-AF65-F5344CB8AC3E}">
        <p14:creationId xmlns:p14="http://schemas.microsoft.com/office/powerpoint/2010/main" val="139999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Webinar Purpose</a:t>
            </a:r>
            <a:r>
              <a:rPr lang="en-US" dirty="0"/>
              <a:t>: This webinar is a component of outreach efforts to publicize the release of the Mental Health Services Act (MHSA) Plan Update for Fiscal Year 22/23.This MHSA plan or report celebrates the accomplishments of all our community partners and the programs they coordinate in Alameda County. We’d like this webinar to provide a high-level overview of the  MHSA Plan’s structure, its purpose, functions, and uses to make it easier for the public to use, and increase your knowledge of relevant mental health services. For questions related to specific programs/projects we ask you to visit our website at acmhsa.org and leave a public comment or attend the public hearing where we review plan details.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Read Webinar Goals/Outcome/Purpose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Increase</a:t>
            </a:r>
            <a:r>
              <a:rPr lang="en-US" sz="1200" kern="1200" dirty="0">
                <a:solidFill>
                  <a:schemeClr val="tx1"/>
                </a:solidFill>
                <a:effectLst/>
                <a:latin typeface="+mn-lt"/>
                <a:ea typeface="+mn-ea"/>
                <a:cs typeface="+mn-cs"/>
              </a:rPr>
              <a:t> Community Awareness of MHSA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Increase </a:t>
            </a:r>
            <a:r>
              <a:rPr lang="en-US" sz="1200" b="0" kern="1200" dirty="0">
                <a:solidFill>
                  <a:schemeClr val="tx1"/>
                </a:solidFill>
                <a:effectLst/>
                <a:latin typeface="+mn-lt"/>
                <a:ea typeface="+mn-ea"/>
                <a:cs typeface="+mn-cs"/>
              </a:rPr>
              <a:t>Community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Knowledge of MHSA Public Comment period</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Increase</a:t>
            </a:r>
            <a:r>
              <a:rPr lang="en-US" sz="1200" kern="1200" dirty="0">
                <a:solidFill>
                  <a:schemeClr val="tx1"/>
                </a:solidFill>
                <a:effectLst/>
                <a:latin typeface="+mn-lt"/>
                <a:ea typeface="+mn-ea"/>
                <a:cs typeface="+mn-cs"/>
              </a:rPr>
              <a:t> Community Knowledge of the MHSA Plan, particularly: </a:t>
            </a:r>
            <a:r>
              <a:rPr lang="en-US" sz="1200" i="1" kern="1200" dirty="0">
                <a:solidFill>
                  <a:schemeClr val="tx1"/>
                </a:solidFill>
                <a:effectLst/>
                <a:latin typeface="+mn-lt"/>
                <a:ea typeface="+mn-ea"/>
                <a:cs typeface="+mn-cs"/>
              </a:rPr>
              <a:t>the structure, purpose, content, and function</a:t>
            </a:r>
          </a:p>
          <a:p>
            <a:endParaRPr lang="en-US" b="1" dirty="0"/>
          </a:p>
          <a:p>
            <a:pPr marL="0" indent="0">
              <a:buFont typeface="Arial" panose="020B0604020202020204" pitchFamily="34" charset="0"/>
              <a:buNone/>
            </a:pPr>
            <a:r>
              <a:rPr lang="en-US" b="1" dirty="0"/>
              <a:t>Read Presentation highlights:</a:t>
            </a:r>
          </a:p>
          <a:p>
            <a:pPr marL="171450" indent="-171450">
              <a:buFont typeface="Arial" panose="020B0604020202020204" pitchFamily="34" charset="0"/>
              <a:buChar char="•"/>
            </a:pPr>
            <a:r>
              <a:rPr lang="en-US" sz="1200" dirty="0"/>
              <a:t>Review MHSA Regulations and Plan Approval Process</a:t>
            </a:r>
          </a:p>
          <a:p>
            <a:pPr marL="171450" indent="-171450">
              <a:buFont typeface="Arial" panose="020B0604020202020204" pitchFamily="34" charset="0"/>
              <a:buChar char="•"/>
            </a:pPr>
            <a:r>
              <a:rPr lang="en-US" sz="1200" dirty="0"/>
              <a:t>Location of the Plan</a:t>
            </a:r>
          </a:p>
          <a:p>
            <a:pPr marL="171450" indent="-171450">
              <a:buFont typeface="Arial" panose="020B0604020202020204" pitchFamily="34" charset="0"/>
              <a:buChar char="•"/>
            </a:pPr>
            <a:r>
              <a:rPr lang="en-US" sz="1200" dirty="0"/>
              <a:t>Funding Overview </a:t>
            </a:r>
          </a:p>
          <a:p>
            <a:pPr marL="171450" indent="-171450">
              <a:buFont typeface="Arial" panose="020B0604020202020204" pitchFamily="34" charset="0"/>
              <a:buChar char="•"/>
            </a:pPr>
            <a:r>
              <a:rPr lang="en-US" sz="1200" dirty="0"/>
              <a:t>Program Information in the Plan</a:t>
            </a:r>
          </a:p>
          <a:p>
            <a:pPr marL="171450" indent="-171450">
              <a:buFont typeface="Arial" panose="020B0604020202020204" pitchFamily="34" charset="0"/>
              <a:buChar char="•"/>
            </a:pPr>
            <a:r>
              <a:rPr lang="en-US" sz="1200" dirty="0"/>
              <a:t>How, When, Where to provide feedback</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Review Learning objectives:</a:t>
            </a:r>
          </a:p>
          <a:p>
            <a:pPr marL="171450" indent="-171450">
              <a:buFont typeface="Arial" panose="020B0604020202020204" pitchFamily="34" charset="0"/>
              <a:buChar char="•"/>
            </a:pPr>
            <a:r>
              <a:rPr lang="en-US" dirty="0"/>
              <a:t>Define Mental Health Services Act (MHSA)</a:t>
            </a:r>
          </a:p>
          <a:p>
            <a:pPr marL="171450" indent="-171450">
              <a:buFont typeface="Arial" panose="020B0604020202020204" pitchFamily="34" charset="0"/>
              <a:buChar char="•"/>
            </a:pPr>
            <a:r>
              <a:rPr lang="en-US" dirty="0"/>
              <a:t>Identify 1 public website where the MHSA Plan is located</a:t>
            </a:r>
          </a:p>
          <a:p>
            <a:pPr marL="171450" indent="-171450">
              <a:buFont typeface="Arial" panose="020B0604020202020204" pitchFamily="34" charset="0"/>
              <a:buChar char="•"/>
            </a:pPr>
            <a:r>
              <a:rPr lang="en-US" dirty="0"/>
              <a:t>Identify 1 area in the plan where client stories are located</a:t>
            </a:r>
          </a:p>
          <a:p>
            <a:pPr marL="171450" indent="-171450">
              <a:buFont typeface="Arial" panose="020B0604020202020204" pitchFamily="34" charset="0"/>
              <a:buChar char="•"/>
            </a:pPr>
            <a:r>
              <a:rPr lang="en-US" dirty="0"/>
              <a:t>Identify where to locate services for vulnerable populations</a:t>
            </a:r>
          </a:p>
          <a:p>
            <a:pPr marL="171450" indent="-171450">
              <a:buFont typeface="Arial" panose="020B0604020202020204" pitchFamily="34" charset="0"/>
              <a:buChar char="•"/>
            </a:pPr>
            <a:r>
              <a:rPr lang="en-US" dirty="0"/>
              <a:t>Identify 1 avenue available to provide input on mental health services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D01432-FE97-4109-AE0D-234472223E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54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latin typeface="+mn-lt"/>
                <a:cs typeface="Arial" panose="020B0604020202020204" pitchFamily="34" charset="0"/>
              </a:rPr>
              <a:t>Section 1: Funding Summary – for budget-minded folks</a:t>
            </a:r>
          </a:p>
          <a:p>
            <a:pPr marL="285750" indent="-285750">
              <a:buFont typeface="Arial" panose="020B0604020202020204" pitchFamily="34" charset="0"/>
              <a:buChar char="•"/>
            </a:pPr>
            <a:r>
              <a:rPr lang="en-US" sz="2400" dirty="0">
                <a:latin typeface="+mn-lt"/>
                <a:cs typeface="Arial" panose="020B0604020202020204" pitchFamily="34" charset="0"/>
              </a:rPr>
              <a:t>All of this information is in the </a:t>
            </a:r>
            <a:r>
              <a:rPr lang="en-US" sz="2400" i="1" u="sng" dirty="0">
                <a:latin typeface="+mn-lt"/>
                <a:cs typeface="Arial" panose="020B0604020202020204" pitchFamily="34" charset="0"/>
              </a:rPr>
              <a:t>Funding summary </a:t>
            </a:r>
            <a:r>
              <a:rPr lang="en-US" sz="2400" dirty="0">
                <a:latin typeface="+mn-lt"/>
                <a:cs typeface="Arial" panose="020B0604020202020204" pitchFamily="34" charset="0"/>
              </a:rPr>
              <a:t>located in the beginning of the Plan and is an overview of the budget for each MHSA component by program as well as money sources. You will note the programs may not have the same name you’re familiar with- instead we use something called a budget workplan number to help track and record monies that are tied to a specific account.</a:t>
            </a:r>
            <a:r>
              <a:rPr lang="en-US" sz="2400" dirty="0"/>
              <a:t> You’ll recall that MHSA is b</a:t>
            </a:r>
            <a:r>
              <a:rPr lang="en-US" sz="2000" b="0" dirty="0"/>
              <a:t>udgeted on a three-year cycle, with annual updates; plans approved by MH Board &amp; BOS</a:t>
            </a:r>
            <a:r>
              <a:rPr lang="en-US" sz="2400" dirty="0">
                <a:latin typeface="+mn-lt"/>
                <a:cs typeface="Arial" panose="020B0604020202020204" pitchFamily="34" charset="0"/>
              </a:rPr>
              <a:t>**</a:t>
            </a:r>
            <a:r>
              <a:rPr lang="en-US" sz="2400" dirty="0"/>
              <a:t> </a:t>
            </a:r>
            <a:r>
              <a:rPr lang="en-US" sz="2400" i="1" dirty="0"/>
              <a:t>It also includes an allocation of funds from a reserve established pursuant to paragraph (7) of subdivision (b) for services pursuant to paragraphs (2) and (3) of subdivision (b) in years in which the allocation of funds for services pursuant to subdivision (e) are not adequate to continue to serve the same number of individuals as the county had been serving in the previous fiscal year</a:t>
            </a:r>
            <a:endParaRPr lang="en-US" sz="2400" i="1" dirty="0">
              <a:latin typeface="+mn-lt"/>
              <a:cs typeface="Arial" panose="020B0604020202020204" pitchFamily="34" charset="0"/>
            </a:endParaRPr>
          </a:p>
          <a:p>
            <a:pPr marL="0" indent="0">
              <a:buFont typeface="Arial" panose="020B0604020202020204" pitchFamily="34" charset="0"/>
              <a:buNone/>
            </a:pPr>
            <a:endParaRPr lang="en-US" sz="2400" b="1" dirty="0"/>
          </a:p>
          <a:p>
            <a:pPr marL="0" indent="0">
              <a:buFont typeface="Arial" panose="020B0604020202020204" pitchFamily="34" charset="0"/>
              <a:buNone/>
            </a:pPr>
            <a:r>
              <a:rPr lang="en-US" sz="2400" b="1" u="sng" dirty="0"/>
              <a:t>MHSA is heavily Regulated</a:t>
            </a:r>
          </a:p>
          <a:p>
            <a:pPr marL="285750" indent="-285750">
              <a:buFont typeface="Arial" panose="020B0604020202020204" pitchFamily="34" charset="0"/>
              <a:buChar char="•"/>
            </a:pPr>
            <a:r>
              <a:rPr lang="en-US" sz="2400" u="sng" dirty="0"/>
              <a:t>MHSA regulations exist to restrict spending limits to specific areas, for example, CSS component receives 76% of funding and is where we pool resources to fund WET and CFTN. </a:t>
            </a:r>
          </a:p>
          <a:p>
            <a:pPr marL="285750" indent="-285750">
              <a:buFont typeface="Arial" panose="020B0604020202020204" pitchFamily="34" charset="0"/>
              <a:buChar char="•"/>
            </a:pPr>
            <a:endParaRPr lang="en-US" sz="2400" dirty="0"/>
          </a:p>
          <a:p>
            <a:pPr marL="0" indent="0">
              <a:buFont typeface="Arial" panose="020B0604020202020204" pitchFamily="34" charset="0"/>
              <a:buNone/>
            </a:pPr>
            <a:r>
              <a:rPr lang="en-US" sz="2400" b="1" dirty="0"/>
              <a:t>MHSA Allocation Detail: High level Overview:</a:t>
            </a:r>
          </a:p>
          <a:p>
            <a:pPr marL="171450" indent="-171450">
              <a:buFont typeface="Arial" panose="020B0604020202020204" pitchFamily="34" charset="0"/>
              <a:buChar char="•"/>
            </a:pPr>
            <a:r>
              <a:rPr lang="en-US" sz="2400" dirty="0"/>
              <a:t>Pursuant to Welfare and Institutions Code Section 5892(b), Counties may use a portion of their CSS funds for WET, CFTN, and the Local Prudent Reserve.  The total amount of CSS funding used for this purpose shall not exceed 20% of the total average amount of funds allocated to that County for the previous five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mn-lt"/>
              </a:rPr>
              <a:t>Spending is up and investments increasing. </a:t>
            </a:r>
            <a:r>
              <a:rPr lang="en-US" sz="2400" i="1" dirty="0"/>
              <a:t>Pending legislation: SB 192 may move us from a 3YR to 5YR plan and remove funding limits for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At the end of FY 19/20, due to the extension of State tax return fillings and payments, MHSA funds were delayed by $300M Statewide (approx. $14.5M for Alameda), which reduced the carryover amount in FY 19/20.  These funds were then replaced in FY 20/21, which caused an increase in ACBH’s total MHSA available funding and positively affected the carryover amount listed for the end of FY 20/21 (64.37).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latin typeface="+mn-lt"/>
            </a:endParaRPr>
          </a:p>
          <a:p>
            <a:pPr marL="0" indent="0">
              <a:buFont typeface="Arial" panose="020B0604020202020204" pitchFamily="34" charset="0"/>
              <a:buNone/>
            </a:pPr>
            <a:r>
              <a:rPr lang="en-US" sz="2400" b="1" u="sng" dirty="0"/>
              <a:t>DEMONSTRATION EXERCISE: Let’s review the page 1 of the funding summary so you feel comfortable understanding this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 </a:t>
            </a:r>
            <a:r>
              <a:rPr lang="en-US" sz="2400" b="1" dirty="0"/>
              <a:t>ESTIMATED FUNDING</a:t>
            </a:r>
            <a:r>
              <a:rPr lang="en-US" sz="2400" dirty="0"/>
              <a:t>: May change following the 30-day  public comment period, MHAB Public Hearing, and upon review by the Board of Supervisors, &amp; the volatile annual adjustment/true up </a:t>
            </a:r>
            <a:r>
              <a:rPr lang="en-US" sz="2400" dirty="0">
                <a:latin typeface="+mn-lt"/>
                <a:cs typeface="Arial" panose="020B0604020202020204" pitchFamily="34" charset="0"/>
              </a:rPr>
              <a:t>lump sum, usually positive, that is known two fiscal years after the revenue was earned around March 15</a:t>
            </a:r>
            <a:r>
              <a:rPr lang="en-US" sz="2400" baseline="30000" dirty="0">
                <a:latin typeface="+mn-lt"/>
                <a:cs typeface="Arial" panose="020B0604020202020204" pitchFamily="34" charset="0"/>
              </a:rPr>
              <a:t>th</a:t>
            </a:r>
            <a:r>
              <a:rPr lang="en-US" sz="2400" dirty="0">
                <a:latin typeface="+mn-lt"/>
                <a:cs typeface="Arial" panose="020B0604020202020204" pitchFamily="34" charset="0"/>
              </a:rPr>
              <a:t> and deposited on July 1st.  </a:t>
            </a:r>
            <a:endParaRPr lang="en-US" sz="2400"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1. </a:t>
            </a:r>
            <a:r>
              <a:rPr lang="en-US" sz="2400" b="1" dirty="0"/>
              <a:t>Estimated Unspent funds from prior fiscal years</a:t>
            </a:r>
            <a:r>
              <a:rPr lang="en-US" sz="2400" dirty="0"/>
              <a:t>. MHSA funding is reported over a three-year cycle and is several years behind based on the tax season. MHSA has up to 3 years to spend all funds or have it reverted to the State to be distributed to other MHSA programs.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	</a:t>
            </a:r>
            <a:r>
              <a:rPr lang="en-US" sz="2400" b="1" u="sng" dirty="0"/>
              <a:t>Carryover Overview: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We continue to budget over our allocation in order to spend down excess carryover funds from historical fluctuations in our allocation, </a:t>
            </a:r>
            <a:r>
              <a:rPr lang="en-US" sz="2400" i="1" kern="1200" dirty="0">
                <a:solidFill>
                  <a:schemeClr val="tx1"/>
                </a:solidFill>
                <a:effectLst/>
                <a:latin typeface="+mn-lt"/>
                <a:ea typeface="+mn-ea"/>
                <a:cs typeface="+mn-cs"/>
              </a:rPr>
              <a:t>(i.e.  in July we’re informed by DHCS of our estimate allocation and then in March/April there is a truing up/reconciliation with the Department of Finance and we’re given our actual allocation; which in positive economic years, provides us with additional funding.  This additional funding has been anywhere from an additional 71,000 in FY 15/16 to 17.7M in 12/13.  For FY 20/21 we’re receiving an approximate additional 11.3M.)</a:t>
            </a:r>
          </a:p>
          <a:p>
            <a:pPr marL="1257300" lvl="2" indent="-342900">
              <a:buFont typeface="Arial" panose="020B0604020202020204" pitchFamily="34" charset="0"/>
              <a:buChar char="•"/>
            </a:pPr>
            <a:r>
              <a:rPr lang="en-US" sz="2400" dirty="0">
                <a:solidFill>
                  <a:schemeClr val="tx1"/>
                </a:solidFill>
                <a:latin typeface="+mn-lt"/>
              </a:rPr>
              <a:t>INN projects take approximately 12-18 months to develop and launch. INN projects are pilot projects where an idea is to be tested for a maximum of 5 years. 2-step approval process (County and State). Multiple INN ideas are currently being vetted and developed; COVID-19 initially delayed this process.</a:t>
            </a:r>
          </a:p>
          <a:p>
            <a:pPr marL="800100" lvl="1" indent="-342900">
              <a:buFont typeface="Arial" panose="020B0604020202020204" pitchFamily="34" charset="0"/>
              <a:buChar char="•"/>
            </a:pPr>
            <a:r>
              <a:rPr lang="en-US" sz="2400" dirty="0"/>
              <a:t>2. </a:t>
            </a:r>
            <a:r>
              <a:rPr lang="en-US" sz="2400" b="1" dirty="0"/>
              <a:t>Estimated new FY22/23 funding: </a:t>
            </a:r>
            <a:r>
              <a:rPr lang="en-US" sz="2400" dirty="0"/>
              <a:t>new money allocated by the state based off state income taxes</a:t>
            </a:r>
          </a:p>
          <a:p>
            <a:pPr marL="800100" lvl="1" indent="-342900">
              <a:buFont typeface="Arial" panose="020B0604020202020204" pitchFamily="34" charset="0"/>
              <a:buChar char="•"/>
            </a:pPr>
            <a:r>
              <a:rPr lang="en-US" sz="2400" dirty="0"/>
              <a:t>3. </a:t>
            </a:r>
            <a:r>
              <a:rPr lang="en-US" sz="2400" b="1" dirty="0"/>
              <a:t>Transfer in FY22/23</a:t>
            </a:r>
            <a:r>
              <a:rPr lang="en-US" sz="2400" dirty="0"/>
              <a:t>: per MHSA regulations money from CSS may be transferred to WET and CFTN</a:t>
            </a:r>
          </a:p>
          <a:p>
            <a:pPr marL="800100" lvl="1" indent="-342900">
              <a:buFont typeface="Arial" panose="020B0604020202020204" pitchFamily="34" charset="0"/>
              <a:buChar char="•"/>
            </a:pPr>
            <a:r>
              <a:rPr lang="en-US" sz="2400" b="1" dirty="0"/>
              <a:t>4. Access Local Prudent reserve</a:t>
            </a:r>
            <a:r>
              <a:rPr lang="en-US" sz="2400" dirty="0"/>
              <a:t>: the prudent reserve is a mandatory account for rainy day funds.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Prudent Reserve</a:t>
            </a:r>
            <a:r>
              <a:rPr lang="en-US" sz="1200" kern="1200" dirty="0">
                <a:solidFill>
                  <a:schemeClr val="tx1"/>
                </a:solidFill>
                <a:effectLst/>
                <a:latin typeface="+mn-lt"/>
                <a:ea typeface="+mn-ea"/>
                <a:cs typeface="+mn-cs"/>
              </a:rPr>
              <a:t> (PR) is intended for use during years when MHSA revenues are below recent averages to enable counties to continue to provide the same level of CSS and PEI services. A county’s PR cannot be below 23% or exceed 33% of the average CSS revenue received in the preceding five years. The PR is different than </a:t>
            </a:r>
            <a:r>
              <a:rPr lang="en-US" sz="1200" i="1" kern="1200" dirty="0">
                <a:solidFill>
                  <a:schemeClr val="tx1"/>
                </a:solidFill>
                <a:effectLst/>
                <a:latin typeface="+mn-lt"/>
                <a:ea typeface="+mn-ea"/>
                <a:cs typeface="+mn-cs"/>
              </a:rPr>
              <a:t>unallocated funds</a:t>
            </a:r>
            <a:r>
              <a:rPr lang="en-US" sz="1200" kern="1200" dirty="0">
                <a:solidFill>
                  <a:schemeClr val="tx1"/>
                </a:solidFill>
                <a:effectLst/>
                <a:latin typeface="+mn-lt"/>
                <a:ea typeface="+mn-ea"/>
                <a:cs typeface="+mn-cs"/>
              </a:rPr>
              <a:t>, which are funds that have not been spent in the previous year, but that are carried over to the next fiscal year. These funds must be spent in the same component and before new funds can be allocated to the county. MHSUDS Information Notice No.: 19-017.</a:t>
            </a:r>
            <a:r>
              <a:rPr lang="en-US" sz="2000" u="sng" dirty="0">
                <a:solidFill>
                  <a:schemeClr val="tx1"/>
                </a:solidFill>
                <a:latin typeface="+mn-lt"/>
                <a:cs typeface="Arial" panose="020B0604020202020204" pitchFamily="34" charset="0"/>
              </a:rPr>
              <a:t> Counties are required to establish and maintain a PR for revenue decreases</a:t>
            </a:r>
          </a:p>
          <a:p>
            <a:pPr marL="1257300" lvl="2" indent="-342900">
              <a:buFont typeface="Courier New" panose="02070309020205020404" pitchFamily="49" charset="0"/>
              <a:buChar char="o"/>
            </a:pPr>
            <a:r>
              <a:rPr lang="en-US" sz="2000" dirty="0">
                <a:solidFill>
                  <a:schemeClr val="tx1"/>
                </a:solidFill>
                <a:latin typeface="+mn-lt"/>
                <a:cs typeface="Arial" panose="020B0604020202020204" pitchFamily="34" charset="0"/>
              </a:rPr>
              <a:t>Counties may fund to a level determined appropriate and that does not exceed 33% of the counties’ largest annual distribution (Info Notice 18-033). The restricted account that MHSA monies can be placed in that is not subject to reversion to the State and can be used in times of reduced MHSA funding associated with an economic decline. Requires approval from the Department of Health Care Services before it can be utilized at the local level. If utilized, the year it’s utilized, MHSA funds cannot be transferred to WET or CFTN.</a:t>
            </a:r>
          </a:p>
          <a:p>
            <a:pPr marL="1257300" marR="0" lvl="2"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dirty="0"/>
              <a:t>New PR regulations: PR may </a:t>
            </a:r>
            <a:r>
              <a:rPr lang="en-US" sz="2000" b="0" i="0" kern="1200" dirty="0">
                <a:solidFill>
                  <a:schemeClr val="tx1"/>
                </a:solidFill>
                <a:effectLst/>
                <a:latin typeface="+mn-lt"/>
                <a:ea typeface="+mn-ea"/>
                <a:cs typeface="+mn-cs"/>
              </a:rPr>
              <a:t>not to exceed 33 percent of the average CSS allocation received for the preceding five years.</a:t>
            </a:r>
            <a:endParaRPr lang="en-US" sz="2000" dirty="0"/>
          </a:p>
          <a:p>
            <a:pPr marL="800100" lvl="1" indent="-342900">
              <a:buFont typeface="Arial" panose="020B0604020202020204" pitchFamily="34" charset="0"/>
              <a:buChar char="•"/>
            </a:pPr>
            <a:r>
              <a:rPr lang="en-US" sz="2400" dirty="0"/>
              <a:t>5. </a:t>
            </a:r>
            <a:r>
              <a:rPr lang="en-US" sz="2400" b="1" dirty="0">
                <a:highlight>
                  <a:srgbClr val="FFFF00"/>
                </a:highlight>
              </a:rPr>
              <a:t>Estimated Available funding for FY22/23</a:t>
            </a:r>
            <a:r>
              <a:rPr lang="en-US" sz="2400" dirty="0"/>
              <a:t>: </a:t>
            </a:r>
          </a:p>
          <a:p>
            <a:pPr marL="342900" indent="-342900">
              <a:buFont typeface="Arial" panose="020B0604020202020204" pitchFamily="34" charset="0"/>
              <a:buChar char="•"/>
            </a:pPr>
            <a:r>
              <a:rPr lang="en-US" sz="2400" b="1" dirty="0"/>
              <a:t>B. </a:t>
            </a:r>
            <a:r>
              <a:rPr lang="en-US" sz="2400" b="1" dirty="0">
                <a:latin typeface="+mn-lt"/>
                <a:cs typeface="Arial" panose="020B0604020202020204" pitchFamily="34" charset="0"/>
              </a:rPr>
              <a:t>Estimated FY22/23 MHSA Expenditure:</a:t>
            </a:r>
            <a:r>
              <a:rPr lang="en-US" sz="2400" b="0" dirty="0">
                <a:latin typeface="+mn-lt"/>
                <a:cs typeface="Arial" panose="020B0604020202020204" pitchFamily="34" charset="0"/>
              </a:rPr>
              <a:t> This amount added up across MHSA components equals $150.6M and is identified in page 1 of the Executive Summary. This estimate is derived from existing and projected programs</a:t>
            </a:r>
            <a:endParaRPr lang="en-US" sz="2400" b="0" dirty="0"/>
          </a:p>
          <a:p>
            <a:pPr marL="342900" indent="-342900">
              <a:buFont typeface="Arial" panose="020B0604020202020204" pitchFamily="34" charset="0"/>
              <a:buChar char="•"/>
            </a:pPr>
            <a:r>
              <a:rPr lang="en-US" sz="2400" dirty="0"/>
              <a:t>C. </a:t>
            </a:r>
            <a:r>
              <a:rPr lang="en-US" sz="2400" b="1" dirty="0"/>
              <a:t>Estimated FY22/23 Unspent Fund Balance: </a:t>
            </a:r>
            <a:r>
              <a:rPr lang="en-US" sz="2400" b="0" dirty="0"/>
              <a:t>Calculation of all unspent funds. Unspent funds does NOT mean they are not encumbered (this means money is set aside for planned/obligated services such as a contract)</a:t>
            </a: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REVERSION</a:t>
            </a:r>
            <a:r>
              <a:rPr lang="en-US" sz="24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a certain amount of time any unspent funds, and the interest accrued on them, that have not been spent for their authorized purpose revert (go back) to the state. The timing of when the funds revert depends on the MHSA component and are explained in the table below. MHSUDS Information Notice No.: 18-033. </a:t>
            </a:r>
            <a:r>
              <a:rPr lang="en-US" sz="2000" dirty="0">
                <a:latin typeface="+mn-lt"/>
                <a:cs typeface="Arial" panose="020B0604020202020204" pitchFamily="34" charset="0"/>
              </a:rPr>
              <a:t>Counties must expend the revenue received for each core component within a specific timeframe, starting with the year the revenue is received, or must return it to the State Mental Health Fund. </a:t>
            </a:r>
          </a:p>
          <a:p>
            <a:pPr marL="800100" lvl="1" indent="-342900">
              <a:buFont typeface="Courier New" panose="02070309020205020404" pitchFamily="49" charset="0"/>
              <a:buChar char="o"/>
            </a:pPr>
            <a:r>
              <a:rPr lang="en-US" sz="2000" dirty="0">
                <a:solidFill>
                  <a:schemeClr val="tx1"/>
                </a:solidFill>
                <a:latin typeface="+mn-lt"/>
                <a:cs typeface="Arial" panose="020B0604020202020204" pitchFamily="34" charset="0"/>
              </a:rPr>
              <a:t>CSS and PEI funds have a 3 year reversion period.</a:t>
            </a:r>
          </a:p>
          <a:p>
            <a:pPr marL="800100" lvl="1" indent="-342900">
              <a:buFont typeface="Courier New" panose="02070309020205020404" pitchFamily="49" charset="0"/>
              <a:buChar char="o"/>
            </a:pPr>
            <a:r>
              <a:rPr lang="en-US" sz="2000" dirty="0">
                <a:solidFill>
                  <a:schemeClr val="tx1"/>
                </a:solidFill>
                <a:latin typeface="+mn-lt"/>
                <a:cs typeface="Arial" panose="020B0604020202020204" pitchFamily="34" charset="0"/>
              </a:rPr>
              <a:t>INN has up to 5 years and must be connected to an approved INN project.</a:t>
            </a:r>
          </a:p>
          <a:p>
            <a:pPr marL="800100" lvl="1" indent="-342900">
              <a:buFont typeface="Courier New" panose="02070309020205020404" pitchFamily="49" charset="0"/>
              <a:buChar char="o"/>
            </a:pPr>
            <a:r>
              <a:rPr lang="en-US" sz="2000" dirty="0">
                <a:solidFill>
                  <a:schemeClr val="tx1"/>
                </a:solidFill>
                <a:latin typeface="+mn-lt"/>
                <a:cs typeface="Arial" panose="020B0604020202020204" pitchFamily="34" charset="0"/>
              </a:rPr>
              <a:t>WET and CFTN have a 10 year reversion period.</a:t>
            </a:r>
          </a:p>
          <a:p>
            <a:endParaRPr lang="en-US" sz="2400" dirty="0">
              <a:latin typeface="+mn-lt"/>
              <a:cs typeface="Arial" panose="020B0604020202020204" pitchFamily="34" charset="0"/>
            </a:endParaRPr>
          </a:p>
          <a:p>
            <a:r>
              <a:rPr lang="en-US" sz="2400" b="1" u="sng" dirty="0">
                <a:latin typeface="+mn-lt"/>
                <a:cs typeface="Arial" panose="020B0604020202020204" pitchFamily="34" charset="0"/>
              </a:rPr>
              <a:t>ACCOUNTABILITY:</a:t>
            </a:r>
          </a:p>
          <a:p>
            <a:r>
              <a:rPr lang="en-US" sz="2400" dirty="0">
                <a:latin typeface="+mn-lt"/>
                <a:cs typeface="Arial" panose="020B0604020202020204" pitchFamily="34" charset="0"/>
              </a:rPr>
              <a:t>To ensure that counties are implementing the MHSA correctly, there are two state entities that provide guidance, support, monitoring and oversight:- DHCS and MHSAOAC. Locally the County is responsible for compliance (WIC 5892(a) and may include: CAO, ACBH Executive leadership, and ACBH Finance workgroups including BSAC </a:t>
            </a:r>
          </a:p>
          <a:p>
            <a:pPr indent="0">
              <a:buNone/>
            </a:pPr>
            <a:endParaRPr lang="en-US" sz="2400"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20</a:t>
            </a:fld>
            <a:endParaRPr lang="en-US" dirty="0"/>
          </a:p>
        </p:txBody>
      </p:sp>
    </p:spTree>
    <p:extLst>
      <p:ext uri="{BB962C8B-B14F-4D97-AF65-F5344CB8AC3E}">
        <p14:creationId xmlns:p14="http://schemas.microsoft.com/office/powerpoint/2010/main" val="1212218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1: Alameda Profile is for data savvy folks</a:t>
            </a:r>
          </a:p>
          <a:p>
            <a:r>
              <a:rPr lang="en-US" dirty="0"/>
              <a:t>Oftentimes program needs are determined through data (local &amp; statewide trends). The Profile section provides an overview of the following information to help us determine how to prioritize services in such a diverse County:</a:t>
            </a:r>
          </a:p>
          <a:p>
            <a:pPr marL="628650" lvl="1" indent="-171450">
              <a:buFont typeface="Arial" panose="020B0604020202020204" pitchFamily="34" charset="0"/>
              <a:buChar char="•"/>
            </a:pPr>
            <a:r>
              <a:rPr lang="en-US" dirty="0"/>
              <a:t>Demographic information: for example, according to the Census Alameda County is the 7</a:t>
            </a:r>
            <a:r>
              <a:rPr lang="en-US" baseline="30000" dirty="0"/>
              <a:t>th</a:t>
            </a:r>
            <a:r>
              <a:rPr lang="en-US" dirty="0"/>
              <a:t> most populous county in CA and Dublin is our fastest growing city, we’re one of the most diverse counties, the number of children is decreasing, and we received the 3</a:t>
            </a:r>
            <a:r>
              <a:rPr lang="en-US" baseline="30000" dirty="0"/>
              <a:t>rd</a:t>
            </a:r>
            <a:r>
              <a:rPr lang="en-US" dirty="0"/>
              <a:t> highest influx of foreign born residents….</a:t>
            </a:r>
            <a:r>
              <a:rPr lang="en-US" b="1" dirty="0"/>
              <a:t>So what does this mean</a:t>
            </a:r>
            <a:r>
              <a:rPr lang="en-US" dirty="0"/>
              <a:t>? It means we ought to ensure programs are identified for South County, and that our stakeholders reflect the diversity of our area through threshold languages and services</a:t>
            </a:r>
          </a:p>
          <a:p>
            <a:pPr marL="628650" lvl="1" indent="-171450">
              <a:buFont typeface="Arial" panose="020B0604020202020204" pitchFamily="34" charset="0"/>
              <a:buChar char="•"/>
            </a:pPr>
            <a:r>
              <a:rPr lang="en-US" dirty="0"/>
              <a:t>Burden of Poverty : How many people rent vs own, how many people on SNAP</a:t>
            </a:r>
          </a:p>
          <a:p>
            <a:pPr marL="628650" lvl="1" indent="-171450">
              <a:buFont typeface="Arial" panose="020B0604020202020204" pitchFamily="34" charset="0"/>
              <a:buChar char="•"/>
            </a:pPr>
            <a:r>
              <a:rPr lang="en-US" dirty="0"/>
              <a:t>Physical health indicators: reflection of crime, environment, disability</a:t>
            </a:r>
          </a:p>
          <a:p>
            <a:pPr marL="628650" lvl="1" indent="-171450">
              <a:buFont typeface="Arial" panose="020B0604020202020204" pitchFamily="34" charset="0"/>
              <a:buChar char="•"/>
            </a:pPr>
            <a:r>
              <a:rPr lang="en-US" dirty="0"/>
              <a:t>Environmental health</a:t>
            </a:r>
          </a:p>
          <a:p>
            <a:pPr marL="628650" lvl="1" indent="-171450">
              <a:buFont typeface="Arial" panose="020B0604020202020204" pitchFamily="34" charset="0"/>
              <a:buChar char="•"/>
            </a:pPr>
            <a:r>
              <a:rPr lang="en-US" dirty="0"/>
              <a:t>Health care utilization</a:t>
            </a:r>
          </a:p>
          <a:p>
            <a:pPr marL="628650" lvl="1" indent="-171450">
              <a:buFont typeface="Arial" panose="020B0604020202020204" pitchFamily="34" charset="0"/>
              <a:buChar char="•"/>
            </a:pPr>
            <a:r>
              <a:rPr lang="en-US" dirty="0"/>
              <a:t>Mental Health needs</a:t>
            </a:r>
          </a:p>
          <a:p>
            <a:pPr marL="628650" lvl="1" indent="-171450">
              <a:buFont typeface="Arial" panose="020B0604020202020204" pitchFamily="34" charset="0"/>
              <a:buChar char="•"/>
            </a:pPr>
            <a:r>
              <a:rPr lang="en-US" dirty="0"/>
              <a:t>Impact of COVID-19</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Local trends impact how program’s are assessed and/or identified. The report also shapes community input, for example: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Local Trends Impact Report</a:t>
            </a:r>
            <a:r>
              <a:rPr lang="en-US" sz="1200" kern="1200" dirty="0">
                <a:solidFill>
                  <a:schemeClr val="tx1"/>
                </a:solidFill>
                <a:effectLst/>
                <a:latin typeface="+mn-lt"/>
                <a:ea typeface="+mn-ea"/>
                <a:cs typeface="+mn-cs"/>
              </a:rPr>
              <a:t>: Even though Alameda County is growing, the number of children is decreasing and overall the county is aging. Women comprise 51% of the county population, and is home to the second-highest number of veterans among Bay Area Counties. COVID-19 and unemployment and homelessness rates represent indicators of the overall economic health of Alameda County that are related to an increased need for public mental health services. Examination of the impacts of the shelter-in-place policy on unemployment, housing and homelessness, and environmental data over time suggest that MHSA funded providers are called upon to serve more people in need, especially as the pandemic health emergency continues</a:t>
            </a: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21</a:t>
            </a:fld>
            <a:endParaRPr lang="en-US" dirty="0"/>
          </a:p>
        </p:txBody>
      </p:sp>
    </p:spTree>
    <p:extLst>
      <p:ext uri="{BB962C8B-B14F-4D97-AF65-F5344CB8AC3E}">
        <p14:creationId xmlns:p14="http://schemas.microsoft.com/office/powerpoint/2010/main" val="2986694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Georgia" panose="02040502050405020303" pitchFamily="18" charset="0"/>
              </a:rPr>
              <a:t>The very last chapter of Section 1 describes when, how, and why the public is invited to provide input on MHSA services. This happens twice during the plan development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Georgia" panose="02040502050405020303" pitchFamily="18" charset="0"/>
              </a:rPr>
              <a:t>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latin typeface="Georgia" panose="02040502050405020303" pitchFamily="18" charset="0"/>
              </a:rPr>
              <a:t>CPPP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30-day public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Online at acmhsa.org </a:t>
            </a:r>
          </a:p>
          <a:p>
            <a:pPr lvl="0"/>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638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latin typeface="+mn-lt"/>
                <a:cs typeface="Arial" panose="020B0604020202020204" pitchFamily="34" charset="0"/>
              </a:rPr>
              <a:t>Section 1: CPPP - The first opportunity for you the public to provide input is during the Community Program </a:t>
            </a:r>
            <a:r>
              <a:rPr lang="en-US" sz="2400" b="1" dirty="0" err="1">
                <a:latin typeface="+mn-lt"/>
                <a:cs typeface="Arial" panose="020B0604020202020204" pitchFamily="34" charset="0"/>
              </a:rPr>
              <a:t>Plannin</a:t>
            </a:r>
            <a:r>
              <a:rPr lang="en-US" sz="2400" b="1" dirty="0">
                <a:latin typeface="+mn-lt"/>
                <a:cs typeface="Arial" panose="020B0604020202020204" pitchFamily="34" charset="0"/>
              </a:rPr>
              <a:t> </a:t>
            </a:r>
            <a:r>
              <a:rPr lang="en-US" sz="2400" b="1" dirty="0" err="1">
                <a:latin typeface="+mn-lt"/>
                <a:cs typeface="Arial" panose="020B0604020202020204" pitchFamily="34" charset="0"/>
              </a:rPr>
              <a:t>gProcess</a:t>
            </a:r>
            <a:r>
              <a:rPr lang="en-US" sz="2400" b="1" dirty="0">
                <a:latin typeface="+mn-lt"/>
                <a:cs typeface="Arial" panose="020B0604020202020204" pitchFamily="34" charset="0"/>
              </a:rPr>
              <a:t> (CPPP). The County shall provide for a CPPP as the basis for developing the Three-Year Program and Expenditure Plans and Annual Updates.</a:t>
            </a:r>
          </a:p>
          <a:p>
            <a:pPr marL="342900" indent="-342900">
              <a:buFont typeface="Arial" panose="020B0604020202020204" pitchFamily="34" charset="0"/>
              <a:buChar char="•"/>
            </a:pPr>
            <a:r>
              <a:rPr lang="en-US" sz="2400" i="0" dirty="0">
                <a:latin typeface="+mn-lt"/>
                <a:cs typeface="Arial" panose="020B0604020202020204" pitchFamily="34" charset="0"/>
              </a:rPr>
              <a:t>To ensure that the CPPP is adequately staffed, the County shall designate positions and/or units responsible for: The overall CPPP, ensuring that stakeholders have the opportunity to participate in the CPPP and training stakeholders</a:t>
            </a:r>
          </a:p>
          <a:p>
            <a:pPr marL="342900" indent="-342900">
              <a:buFont typeface="Arial" panose="020B0604020202020204" pitchFamily="34" charset="0"/>
              <a:buChar char="•"/>
            </a:pPr>
            <a:r>
              <a:rPr lang="en-US" sz="2400" i="0" dirty="0">
                <a:latin typeface="+mn-lt"/>
                <a:cs typeface="Arial" panose="020B0604020202020204" pitchFamily="34" charset="0"/>
              </a:rPr>
              <a:t>Stakeholder participation shall include representatives of unserved and/or underserved populations and family members of unserved/underserved populations.</a:t>
            </a:r>
          </a:p>
          <a:p>
            <a:r>
              <a:rPr lang="en-US" sz="1200" b="1" dirty="0">
                <a:latin typeface="+mn-lt"/>
                <a:cs typeface="Arial" panose="020B0604020202020204" pitchFamily="34" charset="0"/>
              </a:rPr>
              <a:t>The stakeholder groups that are to be included in the Community Program Planning Process are to reflect the </a:t>
            </a:r>
            <a:r>
              <a:rPr lang="en-US" sz="1200" b="1" u="sng" dirty="0">
                <a:latin typeface="+mn-lt"/>
                <a:cs typeface="Arial" panose="020B0604020202020204" pitchFamily="34" charset="0"/>
              </a:rPr>
              <a:t>diversity of the demographics </a:t>
            </a:r>
            <a:r>
              <a:rPr lang="en-US" sz="1200" b="1" dirty="0">
                <a:latin typeface="+mn-lt"/>
                <a:cs typeface="Arial" panose="020B0604020202020204" pitchFamily="34" charset="0"/>
              </a:rPr>
              <a:t>of the county, including, but not limited to, </a:t>
            </a:r>
            <a:r>
              <a:rPr lang="en-US" sz="1200" b="1" u="sng" dirty="0">
                <a:latin typeface="+mn-lt"/>
                <a:cs typeface="Arial" panose="020B0604020202020204" pitchFamily="34" charset="0"/>
              </a:rPr>
              <a:t>geographic location</a:t>
            </a:r>
            <a:r>
              <a:rPr lang="en-US" sz="1200" b="1" dirty="0">
                <a:latin typeface="+mn-lt"/>
                <a:cs typeface="Arial" panose="020B0604020202020204" pitchFamily="34" charset="0"/>
              </a:rPr>
              <a:t>, </a:t>
            </a:r>
            <a:r>
              <a:rPr lang="en-US" sz="1200" b="1" u="sng" dirty="0">
                <a:latin typeface="+mn-lt"/>
                <a:cs typeface="Arial" panose="020B0604020202020204" pitchFamily="34" charset="0"/>
              </a:rPr>
              <a:t>age</a:t>
            </a:r>
            <a:r>
              <a:rPr lang="en-US" sz="1200" b="1" dirty="0">
                <a:latin typeface="+mn-lt"/>
                <a:cs typeface="Arial" panose="020B0604020202020204" pitchFamily="34" charset="0"/>
              </a:rPr>
              <a:t>, </a:t>
            </a:r>
            <a:r>
              <a:rPr lang="en-US" sz="1200" b="1" u="sng" dirty="0">
                <a:latin typeface="+mn-lt"/>
                <a:cs typeface="Arial" panose="020B0604020202020204" pitchFamily="34" charset="0"/>
              </a:rPr>
              <a:t>gender</a:t>
            </a:r>
            <a:r>
              <a:rPr lang="en-US" sz="1200" b="1" dirty="0">
                <a:latin typeface="+mn-lt"/>
                <a:cs typeface="Arial" panose="020B0604020202020204" pitchFamily="34" charset="0"/>
              </a:rPr>
              <a:t>, and </a:t>
            </a:r>
            <a:r>
              <a:rPr lang="en-US" sz="1200" b="1" u="sng" dirty="0">
                <a:latin typeface="+mn-lt"/>
                <a:cs typeface="Arial" panose="020B0604020202020204" pitchFamily="34" charset="0"/>
              </a:rPr>
              <a:t>race/ethnicity</a:t>
            </a:r>
            <a:r>
              <a:rPr lang="en-US" sz="1200" b="1" dirty="0">
                <a:latin typeface="+mn-lt"/>
                <a:cs typeface="Arial" panose="020B0604020202020204" pitchFamily="34" charset="0"/>
              </a:rPr>
              <a:t> and …. </a:t>
            </a:r>
          </a:p>
          <a:p>
            <a:pPr marL="171450" indent="-171450" fontAlgn="t">
              <a:buFont typeface="Arial" panose="020B0604020202020204" pitchFamily="34" charset="0"/>
              <a:buChar char="•"/>
            </a:pPr>
            <a:r>
              <a:rPr lang="en-US" dirty="0"/>
              <a:t>Each three-year program and expenditure plan and update shall be developed with local stakeholders including adults and seniors with severe mental illness, families of children, adults and seniors with severe mental +</a:t>
            </a:r>
            <a:endParaRPr lang="en-US" sz="1200" b="0" i="0" kern="1200" dirty="0">
              <a:solidFill>
                <a:schemeClr val="tx1"/>
              </a:solidFill>
              <a:effectLst/>
              <a:latin typeface="+mn-lt"/>
              <a:ea typeface="+mn-ea"/>
              <a:cs typeface="Arial" panose="020B0604020202020204" pitchFamily="34" charset="0"/>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Counties are given relatively wide latitude to develop CPP process in line with the needs and culture of their communities. We are  required to demonstrate a partnership with Alameda County constituents (voters) and stakeholders (vested interest in services) as it concerns </a:t>
            </a:r>
            <a:r>
              <a:rPr lang="en-US" dirty="0"/>
              <a:t>mental health policy, program planning, and implementation, monitoring, quality improvement, evaluation, and budget allocations</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Data from previous CPPP influence which groups are targeted during community input (oftentimes underserved, unserved, underreported, inadequately served as identified during previous CPPP)</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Alameda County profile also influences targeted groups</a:t>
            </a:r>
          </a:p>
          <a:p>
            <a:endParaRPr lang="en-US" sz="1200" b="0" i="0" kern="1200" dirty="0">
              <a:solidFill>
                <a:schemeClr val="tx1"/>
              </a:solidFill>
              <a:effectLst/>
              <a:latin typeface="+mn-lt"/>
              <a:ea typeface="+mn-ea"/>
              <a:cs typeface="+mn-cs"/>
            </a:endParaRPr>
          </a:p>
          <a:p>
            <a:r>
              <a:rPr lang="en-US" dirty="0"/>
              <a:t>A draft plan and update shall be prepared and circulated for review and comment for at least 30 days to representatives of stakeholder interests and any interested party who has requested a copy of the draft plans.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this annual update WE coordinated a CPPP between October 2021- January 2022, facilitating TAY forums for young men of color, a “How to Read the MHSA Plan” webinar, and 18 listening sessions with 307 total participants. Each listening session represented an important cross section of Alameda County populations in accordance with data from the Three-Year Plan CPPP Some reoccurring themes from stakeholder this year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Isolation and lack of community; workforce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Address the response time in systems such as ACCESS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services for the African American community across the lifespan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Supports and activities for the LGBTQ community, particularly the transgender community of color and sex workers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Need for increased language capacity, especially for Asian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peer support services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Address insecure housing utilizing Full-Service Partnerships (FSPs)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the reentry community with services to divert people from John George and Jail </a:t>
            </a:r>
          </a:p>
          <a:p>
            <a:pPr marL="0" lvl="0" indent="0">
              <a:buFont typeface="Arial" panose="020B0604020202020204" pitchFamily="34" charset="0"/>
              <a:buNone/>
            </a:pPr>
            <a:r>
              <a:rPr lang="en-US" sz="1200" b="1" kern="1200" dirty="0">
                <a:solidFill>
                  <a:schemeClr val="tx1"/>
                </a:solidFill>
                <a:effectLst/>
                <a:latin typeface="+mn-lt"/>
                <a:ea typeface="+mn-ea"/>
                <a:cs typeface="+mn-cs"/>
              </a:rPr>
              <a:t>See Appendix B-4 for all CPPP findings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DFA44A01-6C60-4341-9D1B-EA7452D4C214}" type="slidenum">
              <a:rPr lang="en-US" smtClean="0"/>
              <a:t>23</a:t>
            </a:fld>
            <a:endParaRPr lang="en-US" dirty="0"/>
          </a:p>
        </p:txBody>
      </p:sp>
    </p:spTree>
    <p:extLst>
      <p:ext uri="{BB962C8B-B14F-4D97-AF65-F5344CB8AC3E}">
        <p14:creationId xmlns:p14="http://schemas.microsoft.com/office/powerpoint/2010/main" val="163310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Georgia" panose="02040502050405020303" pitchFamily="18" charset="0"/>
              </a:rPr>
              <a:t>*************STOP HERE FOR SECTION 1 QUESTIONS (5MIN):</a:t>
            </a:r>
          </a:p>
          <a:p>
            <a:pPr lvl="0"/>
            <a:endParaRPr lang="en-US" dirty="0">
              <a:latin typeface="+mn-lt"/>
            </a:endParaRPr>
          </a:p>
          <a:p>
            <a:pPr lvl="0"/>
            <a:r>
              <a:rPr lang="en-US" dirty="0">
                <a:latin typeface="+mn-lt"/>
              </a:rPr>
              <a:t>Next we’ll move onto section 2 of the MHSA Plan which comprises the majority of the entire report/document!</a:t>
            </a:r>
          </a:p>
          <a:p>
            <a:pPr lvl="0"/>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600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Is where you learn about current and planned MHSA services provided through an extensive network of CBOs</a:t>
            </a:r>
          </a:p>
          <a:p>
            <a:pPr marL="171450" indent="-171450">
              <a:buFont typeface="Arial" panose="020B0604020202020204" pitchFamily="34" charset="0"/>
              <a:buChar char="•"/>
            </a:pPr>
            <a:r>
              <a:rPr lang="en-US" dirty="0"/>
              <a:t>Programs are identified under their MHSA component/chapter and all have the standard report layout</a:t>
            </a:r>
          </a:p>
          <a:p>
            <a:endParaRPr lang="en-US" dirty="0"/>
          </a:p>
          <a:p>
            <a:r>
              <a:rPr lang="en-US" dirty="0"/>
              <a:t>Oftentimes we hear that no one is aware of MHSA as if it’s a program, but you’ll learn many familiar agencies/programs are funded through MHSA</a:t>
            </a:r>
          </a:p>
        </p:txBody>
      </p:sp>
      <p:sp>
        <p:nvSpPr>
          <p:cNvPr id="4" name="Slide Number Placeholder 3"/>
          <p:cNvSpPr>
            <a:spLocks noGrp="1"/>
          </p:cNvSpPr>
          <p:nvPr>
            <p:ph type="sldNum" sz="quarter" idx="5"/>
          </p:nvPr>
        </p:nvSpPr>
        <p:spPr/>
        <p:txBody>
          <a:bodyPr/>
          <a:lstStyle/>
          <a:p>
            <a:fld id="{DFA44A01-6C60-4341-9D1B-EA7452D4C214}" type="slidenum">
              <a:rPr lang="en-US" smtClean="0"/>
              <a:t>25</a:t>
            </a:fld>
            <a:endParaRPr lang="en-US" dirty="0"/>
          </a:p>
        </p:txBody>
      </p:sp>
    </p:spTree>
    <p:extLst>
      <p:ext uri="{BB962C8B-B14F-4D97-AF65-F5344CB8AC3E}">
        <p14:creationId xmlns:p14="http://schemas.microsoft.com/office/powerpoint/2010/main" val="578168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area takes up the bulk of the plan I want to take some time to review the format &amp; navigate how program summaries are laid out.</a:t>
            </a:r>
          </a:p>
          <a:p>
            <a:endParaRPr lang="en-US" dirty="0"/>
          </a:p>
          <a:p>
            <a:r>
              <a:rPr lang="en-US" dirty="0"/>
              <a:t>MHSA program summary reports are provided by the service providers. The data displayed is based on what the state currently requires us to demonstrate, &amp; largely includes qualitative (mostly word-based data) &amp; some quantitative information retrieved from various sources</a:t>
            </a:r>
          </a:p>
          <a:p>
            <a:endParaRPr lang="en-US" dirty="0"/>
          </a:p>
          <a:p>
            <a:r>
              <a:rPr lang="en-US" dirty="0"/>
              <a:t>In our report we use RBA  a data driven framework called Results Based Accountability to identify how much they do, how well the programs are providing services, and is anyone better off? More about RBA is located in the </a:t>
            </a:r>
            <a:r>
              <a:rPr lang="en-US" i="1" dirty="0"/>
              <a:t>Performance Management Initiatives </a:t>
            </a:r>
            <a:r>
              <a:rPr lang="en-US" i="0" dirty="0"/>
              <a:t>at the end of the plan</a:t>
            </a:r>
          </a:p>
          <a:p>
            <a:endParaRPr lang="en-US" dirty="0"/>
          </a:p>
          <a:p>
            <a:r>
              <a:rPr lang="en-US" dirty="0"/>
              <a:t>***Note: SB970 may impact performance metrics and lead to creation of a performance management group</a:t>
            </a:r>
          </a:p>
        </p:txBody>
      </p:sp>
      <p:sp>
        <p:nvSpPr>
          <p:cNvPr id="4" name="Slide Number Placeholder 3"/>
          <p:cNvSpPr>
            <a:spLocks noGrp="1"/>
          </p:cNvSpPr>
          <p:nvPr>
            <p:ph type="sldNum" sz="quarter" idx="5"/>
          </p:nvPr>
        </p:nvSpPr>
        <p:spPr/>
        <p:txBody>
          <a:bodyPr/>
          <a:lstStyle/>
          <a:p>
            <a:fld id="{DFA44A01-6C60-4341-9D1B-EA7452D4C214}" type="slidenum">
              <a:rPr lang="en-US" smtClean="0"/>
              <a:t>26</a:t>
            </a:fld>
            <a:endParaRPr lang="en-US" dirty="0"/>
          </a:p>
        </p:txBody>
      </p:sp>
    </p:spTree>
    <p:extLst>
      <p:ext uri="{BB962C8B-B14F-4D97-AF65-F5344CB8AC3E}">
        <p14:creationId xmlns:p14="http://schemas.microsoft.com/office/powerpoint/2010/main" val="3792953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first “chapter” of Section 2 is the CSS component - the largest of all five MHSA components. Funding is used to provide direct services to adults and older adults with serious mental illness and children and youth with serious emotional disturbance who meet the criteria set forth in Welfare and Institutions Code (W&amp;I Code) section 5600.3.</a:t>
            </a:r>
          </a:p>
          <a:p>
            <a:r>
              <a:rPr lang="en-US" sz="1200" b="0" i="0" kern="1200" dirty="0">
                <a:solidFill>
                  <a:schemeClr val="tx1"/>
                </a:solidFill>
                <a:effectLst/>
                <a:latin typeface="+mn-lt"/>
                <a:ea typeface="+mn-ea"/>
                <a:cs typeface="+mn-cs"/>
              </a:rPr>
              <a:t>The CSS component has 3 following service categories: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Full Service Partnership (FSP) Services: </a:t>
            </a:r>
            <a:r>
              <a:rPr lang="en-US" sz="1200" kern="1200" dirty="0">
                <a:solidFill>
                  <a:schemeClr val="tx1"/>
                </a:solidFill>
                <a:effectLst/>
                <a:latin typeface="+mn-lt"/>
                <a:ea typeface="+mn-ea"/>
                <a:cs typeface="+mn-cs"/>
              </a:rPr>
              <a:t>The FSP model is a comprehensive and intensive mental health program for adults with severe and persistent mental illness. FSP utilizes a “whatever it takes” field-based approach using innovative interventions to help people reach their recovery goals.</a:t>
            </a:r>
            <a:r>
              <a:rPr lang="en-US" sz="1200" dirty="0"/>
              <a:t> Full Service Partnership (FSP) programs are designed for individuals who’ve been diagnosed with a severe mental illness (SMI) or serious emotional  disturbance (SED) and would benefit from an intensive service program. The foundation of FSPs is doing </a:t>
            </a:r>
            <a:r>
              <a:rPr lang="en-US" sz="1200" i="1" dirty="0"/>
              <a:t>“whatever it takes”</a:t>
            </a:r>
            <a:r>
              <a:rPr lang="en-US" sz="1200" dirty="0"/>
              <a:t> to help individuals on their path to recovery and wellness.  Unique to FSP programs are a low staff to client ratio, a 24/7 crisis availability and a team approach that is a partnership between mental health staff and consumers. Data examples: </a:t>
            </a:r>
            <a:r>
              <a:rPr lang="en-US" sz="1200" dirty="0">
                <a:latin typeface="+mn-lt"/>
              </a:rPr>
              <a:t>Overall More than half of all age groups served during FY 19/20 had a </a:t>
            </a:r>
            <a:r>
              <a:rPr lang="en-US" sz="1200" i="1" dirty="0">
                <a:latin typeface="+mn-lt"/>
              </a:rPr>
              <a:t>decrease </a:t>
            </a:r>
            <a:r>
              <a:rPr lang="en-US" sz="1200" dirty="0">
                <a:latin typeface="+mn-lt"/>
              </a:rPr>
              <a:t>in the number of incarcerations, for those clients who received one year of service.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Outreach and Engagement (O&amp;E) Services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General System Development (GSD)</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CSS also helps counties leverage housing funds in local partnerships to build and renovate housing units for individuals with serious mental illness who are homeless or at risk of homelessness.</a:t>
            </a:r>
          </a:p>
          <a:p>
            <a:pPr rtl="0" eaLnBrk="1" fontAlgn="ctr" latinLnBrk="0" hangingPunct="1"/>
            <a:endParaRPr lang="en-US" sz="1200" b="1"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Overall there are 43 ongoing work plans (80 projects) and costs about $99.71M annually</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FSP: 13</a:t>
            </a:r>
          </a:p>
          <a:p>
            <a:pPr marL="171450" indent="-171450">
              <a:buFont typeface="Arial" panose="020B0604020202020204" pitchFamily="34" charset="0"/>
              <a:buChar char="•"/>
            </a:pPr>
            <a:r>
              <a:rPr lang="en-US" dirty="0"/>
              <a:t>OESD: 67, </a:t>
            </a:r>
            <a:r>
              <a:rPr lang="en-US" b="1" u="sng" dirty="0"/>
              <a:t>TOTAL=80 PROGRAMS</a:t>
            </a:r>
          </a:p>
        </p:txBody>
      </p:sp>
      <p:sp>
        <p:nvSpPr>
          <p:cNvPr id="4" name="Slide Number Placeholder 3"/>
          <p:cNvSpPr>
            <a:spLocks noGrp="1"/>
          </p:cNvSpPr>
          <p:nvPr>
            <p:ph type="sldNum" sz="quarter" idx="5"/>
          </p:nvPr>
        </p:nvSpPr>
        <p:spPr/>
        <p:txBody>
          <a:bodyPr/>
          <a:lstStyle/>
          <a:p>
            <a:fld id="{DFA44A01-6C60-4341-9D1B-EA7452D4C214}" type="slidenum">
              <a:rPr lang="en-US" smtClean="0"/>
              <a:t>27</a:t>
            </a:fld>
            <a:endParaRPr lang="en-US" dirty="0"/>
          </a:p>
        </p:txBody>
      </p:sp>
    </p:spTree>
    <p:extLst>
      <p:ext uri="{BB962C8B-B14F-4D97-AF65-F5344CB8AC3E}">
        <p14:creationId xmlns:p14="http://schemas.microsoft.com/office/powerpoint/2010/main" val="342718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dirty="0"/>
              <a:t>Section2 : Chapter 2- PEI….. PEI programs are designed to prevent mental illnesses from becoming severe and disabling. The program shall include the following components: (1) </a:t>
            </a:r>
            <a:r>
              <a:rPr lang="en-US" b="1" dirty="0"/>
              <a:t>Outreach</a:t>
            </a:r>
            <a:r>
              <a:rPr lang="en-US" dirty="0"/>
              <a:t> to families, employers, primary care health care providers, and others to recognize the early signs of potentially severe and disabling mental illnesses. (2) </a:t>
            </a:r>
            <a:r>
              <a:rPr lang="en-US" b="1" dirty="0"/>
              <a:t>Access</a:t>
            </a:r>
            <a:r>
              <a:rPr lang="en-US" dirty="0"/>
              <a:t> and linkage to medically necessary care provided by county mental health programs for children with severe mental illness, as defined in Section 5600.3, and for adults and seniors with severe mental illness, as defined in Section 5600.3, as early in the onset of these conditions as practicable. (3) </a:t>
            </a:r>
            <a:r>
              <a:rPr lang="en-US" b="1" dirty="0"/>
              <a:t>Reduction</a:t>
            </a:r>
            <a:r>
              <a:rPr lang="en-US" dirty="0"/>
              <a:t> in stigma associated with either being diagnosed with a mental illness or seeking mental health services. (4) Reduction in discrimination against people with mental illness. </a:t>
            </a:r>
          </a:p>
          <a:p>
            <a:pPr rtl="0" eaLnBrk="1" fontAlgn="ctr" latinLnBrk="0" hangingPunct="1"/>
            <a:endParaRPr lang="en-US" dirty="0"/>
          </a:p>
          <a:p>
            <a:pPr rtl="0" eaLnBrk="1" fontAlgn="ctr" latinLnBrk="0" hangingPunct="1"/>
            <a:r>
              <a:rPr lang="en-US" dirty="0"/>
              <a:t>PEI shall emphasize strategies to reduce the following negative outcomes that may result from untreated mental illness: </a:t>
            </a:r>
            <a:r>
              <a:rPr lang="en-US" b="1" dirty="0"/>
              <a:t>(1) Suicide. (2) Incarcerations. (3) School failure or dropout. (4) Unemployment. (5) Prolonged suffering. (6) Homelessness. (7) Removal of children from their homes</a:t>
            </a:r>
          </a:p>
          <a:p>
            <a:pPr rtl="0" eaLnBrk="1" fontAlgn="ctr" latinLnBrk="0" hangingPunct="1"/>
            <a:endParaRPr lang="en-US" sz="1200" b="1" i="0" u="none" strike="noStrike" kern="1200" baseline="0" dirty="0">
              <a:solidFill>
                <a:schemeClr val="tx1"/>
              </a:solidFill>
              <a:effectLst/>
              <a:latin typeface="+mn-lt"/>
              <a:ea typeface="+mn-ea"/>
              <a:cs typeface="+mn-cs"/>
            </a:endParaRPr>
          </a:p>
          <a:p>
            <a:pPr rtl="0" eaLnBrk="1" fontAlgn="ctr" latinLnBrk="0" hangingPunct="1"/>
            <a:r>
              <a:rPr lang="en-US" sz="1200" b="0" i="0" u="none" strike="noStrike" kern="1200" baseline="0" dirty="0">
                <a:solidFill>
                  <a:schemeClr val="tx1"/>
                </a:solidFill>
                <a:effectLst/>
                <a:latin typeface="+mn-lt"/>
                <a:ea typeface="+mn-ea"/>
                <a:cs typeface="+mn-cs"/>
              </a:rPr>
              <a:t>PEI has a very strong diversity lens and its own unique requirements so their reporting format is slightly different. Visit here to learn more about</a:t>
            </a:r>
          </a:p>
          <a:p>
            <a:pPr marL="171450" indent="-171450" rtl="0" eaLnBrk="1" fontAlgn="ctr" latinLnBrk="0" hangingPunct="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School based services</a:t>
            </a:r>
          </a:p>
          <a:p>
            <a:pPr marL="171450" indent="-171450" rtl="0" eaLnBrk="1" fontAlgn="ctr" latinLnBrk="0" hangingPunct="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Outreach campaigns</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effectLst/>
                <a:latin typeface="+mn-lt"/>
                <a:ea typeface="+mn-ea"/>
                <a:cs typeface="+mn-cs"/>
              </a:rPr>
              <a:t>Grief groups: Sample outcome </a:t>
            </a:r>
            <a:r>
              <a:rPr lang="en-US" sz="1200" dirty="0">
                <a:latin typeface="+mn-lt"/>
              </a:rPr>
              <a:t>A former client turned board member quoted in their interview, “I was fortunate to find the Pacific Center's peer grief group at the crux of my grieving process. My experience with the group was incredibly impactful.“</a:t>
            </a:r>
          </a:p>
          <a:p>
            <a:pPr marL="171450" indent="-171450" rtl="0" eaLnBrk="1" fontAlgn="ctr" latinLnBrk="0" hangingPunct="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TAY programs</a:t>
            </a:r>
          </a:p>
          <a:p>
            <a:pPr marL="171450" indent="-171450" rtl="0" eaLnBrk="1" fontAlgn="ctr" latinLnBrk="0" hangingPunct="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Afghan and refugee services</a:t>
            </a:r>
          </a:p>
          <a:p>
            <a:pPr marL="171450" indent="-171450" rtl="0" eaLnBrk="1" fontAlgn="ctr" latinLnBrk="0" hangingPunct="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Ethnic focused</a:t>
            </a:r>
          </a:p>
          <a:p>
            <a:pPr rtl="0" eaLnBrk="1" fontAlgn="ctr" latinLnBrk="0" hangingPunct="1"/>
            <a:endParaRPr lang="en-US" sz="1200" b="1" i="0" u="none" strike="noStrike" kern="1200" baseline="0" dirty="0">
              <a:solidFill>
                <a:schemeClr val="tx1"/>
              </a:solidFill>
              <a:effectLst/>
              <a:latin typeface="+mn-lt"/>
              <a:ea typeface="+mn-ea"/>
              <a:cs typeface="+mn-cs"/>
            </a:endParaRPr>
          </a:p>
          <a:p>
            <a:pPr rtl="0" eaLnBrk="1" fontAlgn="ctr" latinLnBrk="0" hangingPunct="1"/>
            <a:r>
              <a:rPr lang="en-US" sz="1200" b="1" i="0" u="none" strike="noStrike" kern="1200" baseline="0" dirty="0">
                <a:solidFill>
                  <a:schemeClr val="tx1"/>
                </a:solidFill>
                <a:effectLst/>
                <a:latin typeface="+mn-lt"/>
                <a:ea typeface="+mn-ea"/>
                <a:cs typeface="+mn-cs"/>
              </a:rPr>
              <a:t>Overall there are around 24 </a:t>
            </a:r>
            <a:r>
              <a:rPr lang="en-US" sz="1200" b="1" i="0" u="none" strike="noStrike" kern="1200" dirty="0">
                <a:solidFill>
                  <a:schemeClr val="tx1"/>
                </a:solidFill>
                <a:effectLst/>
                <a:latin typeface="+mn-lt"/>
                <a:ea typeface="+mn-ea"/>
                <a:cs typeface="+mn-cs"/>
              </a:rPr>
              <a:t>ongoing</a:t>
            </a:r>
            <a:r>
              <a:rPr lang="en-US" sz="1200" b="1" i="0" u="none" strike="noStrike" kern="1200" baseline="0" dirty="0">
                <a:solidFill>
                  <a:schemeClr val="tx1"/>
                </a:solidFill>
                <a:effectLst/>
                <a:latin typeface="+mn-lt"/>
                <a:ea typeface="+mn-ea"/>
                <a:cs typeface="+mn-cs"/>
              </a:rPr>
              <a:t> workplans (41 TOTAL projects) in this area. Costing around </a:t>
            </a:r>
            <a:r>
              <a:rPr lang="en-US" sz="1200" b="1" i="0" u="none" strike="noStrike" kern="1200" dirty="0">
                <a:solidFill>
                  <a:schemeClr val="tx1"/>
                </a:solidFill>
                <a:effectLst/>
                <a:latin typeface="+mn-lt"/>
                <a:ea typeface="+mn-ea"/>
                <a:cs typeface="+mn-cs"/>
              </a:rPr>
              <a:t>$16.21M - $17M </a:t>
            </a:r>
            <a:r>
              <a:rPr lang="en-US" sz="1200" b="1" i="0" u="none" strike="noStrike" kern="1200" baseline="0" dirty="0">
                <a:solidFill>
                  <a:schemeClr val="tx1"/>
                </a:solidFill>
                <a:effectLst/>
                <a:latin typeface="+mn-lt"/>
                <a:ea typeface="+mn-ea"/>
                <a:cs typeface="+mn-cs"/>
              </a:rPr>
              <a:t>annually</a:t>
            </a:r>
            <a:endParaRPr lang="en-US" sz="1200" b="0" i="0" u="none" strike="noStrike"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28</a:t>
            </a:fld>
            <a:endParaRPr lang="en-US" dirty="0"/>
          </a:p>
        </p:txBody>
      </p:sp>
    </p:spTree>
    <p:extLst>
      <p:ext uri="{BB962C8B-B14F-4D97-AF65-F5344CB8AC3E}">
        <p14:creationId xmlns:p14="http://schemas.microsoft.com/office/powerpoint/2010/main" val="2419318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dirty="0"/>
              <a:t>Section 2- MHSA Component 3 INN…..May change with SB 970**</a:t>
            </a:r>
          </a:p>
          <a:p>
            <a:pPr rtl="0" eaLnBrk="1" fontAlgn="ctr" latinLnBrk="0" hangingPunct="1"/>
            <a:endParaRPr lang="en-US" dirty="0"/>
          </a:p>
          <a:p>
            <a:pPr rtl="0" eaLnBrk="1" fontAlgn="ctr" latinLnBrk="0" hangingPunct="1"/>
            <a:r>
              <a:rPr lang="en-US" dirty="0"/>
              <a:t>County mental health programs shall develop plans for innovative programs to be funded pursuant to paragraph (6) of subdivision (a) of Section 5892. (a) The innovative programs shall have the following purposes: (</a:t>
            </a:r>
            <a:r>
              <a:rPr lang="en-US" b="1" dirty="0"/>
              <a:t>1) To increase access to underserved groups. (2) To increase the quality of services, including better outcomes. (3) To promote interagency collaboration. (4) To increase access to services, including, but not limited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5% of funds received for CSS and PEI may be used for innovative programs that develop, </a:t>
            </a: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test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and </a:t>
            </a: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implement promising practices </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that have not yet demonstrated their effectiveness.  Needs approval from Mental Health Services Oversight &amp; Accountability Commission.</a:t>
            </a:r>
          </a:p>
          <a:p>
            <a:pPr marL="342900" lvl="0" indent="-342900">
              <a:buFont typeface="Arial" panose="020B0604020202020204" pitchFamily="34" charset="0"/>
              <a:buChar char="•"/>
            </a:pPr>
            <a:r>
              <a:rPr lang="en-US" sz="2400" dirty="0">
                <a:solidFill>
                  <a:schemeClr val="tx1"/>
                </a:solidFill>
                <a:latin typeface="+mn-lt"/>
              </a:rPr>
              <a:t>INN projects take approximately 12-18 months to develop and launch.</a:t>
            </a:r>
          </a:p>
          <a:p>
            <a:pPr marL="342900" lvl="0" indent="-342900">
              <a:buFont typeface="Arial" panose="020B0604020202020204" pitchFamily="34" charset="0"/>
              <a:buChar char="•"/>
            </a:pPr>
            <a:r>
              <a:rPr lang="en-US" sz="2400" dirty="0">
                <a:solidFill>
                  <a:schemeClr val="tx1"/>
                </a:solidFill>
                <a:latin typeface="+mn-lt"/>
              </a:rPr>
              <a:t>INN projects are pilot projects where an idea is to be tested for a maximum of 5 years.</a:t>
            </a:r>
          </a:p>
          <a:p>
            <a:pPr marL="342900" lvl="0" indent="-342900">
              <a:buFont typeface="Arial" panose="020B0604020202020204" pitchFamily="34" charset="0"/>
              <a:buChar char="•"/>
            </a:pPr>
            <a:r>
              <a:rPr lang="en-US" sz="2400" dirty="0">
                <a:solidFill>
                  <a:schemeClr val="tx1"/>
                </a:solidFill>
                <a:latin typeface="+mn-lt"/>
              </a:rPr>
              <a:t>2-step approval process (County and State).</a:t>
            </a:r>
          </a:p>
          <a:p>
            <a:pPr marL="342900" lvl="0" indent="-342900">
              <a:buFont typeface="Arial" panose="020B0604020202020204" pitchFamily="34" charset="0"/>
              <a:buChar char="•"/>
            </a:pPr>
            <a:r>
              <a:rPr lang="en-US" sz="2400" dirty="0">
                <a:solidFill>
                  <a:schemeClr val="tx1"/>
                </a:solidFill>
                <a:latin typeface="+mn-lt"/>
              </a:rPr>
              <a:t>Multiple INN ideas are currently being vetted and developed; COVID-19 initially delayed this process.</a:t>
            </a:r>
          </a:p>
          <a:p>
            <a:pPr rtl="0" eaLnBrk="1" fontAlgn="ctr" latinLnBrk="0" hangingPunct="1"/>
            <a:endParaRPr lang="en-US" dirty="0"/>
          </a:p>
          <a:p>
            <a:pPr rtl="0" eaLnBrk="1" fontAlgn="ctr" latinLnBrk="0" hangingPunct="1"/>
            <a:r>
              <a:rPr lang="en-US" sz="1200" b="1" i="0" u="none" strike="noStrike" kern="1200" dirty="0">
                <a:solidFill>
                  <a:schemeClr val="tx1"/>
                </a:solidFill>
                <a:effectLst/>
                <a:latin typeface="+mn-lt"/>
                <a:ea typeface="+mn-ea"/>
                <a:cs typeface="+mn-cs"/>
              </a:rPr>
              <a:t>INN has 4 approved projects 3 workplans/projects in development costing around $8.99</a:t>
            </a:r>
            <a:r>
              <a:rPr lang="en-US" sz="1200" b="1" i="0" u="none" strike="noStrike" kern="1200" baseline="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annually. Current INN projects include the:</a:t>
            </a:r>
          </a:p>
          <a:p>
            <a:pPr marL="628650" lvl="1" indent="-171450">
              <a:buFont typeface="Arial" panose="020B0604020202020204" pitchFamily="34" charset="0"/>
              <a:buChar char="•"/>
            </a:pPr>
            <a:r>
              <a:rPr lang="en-US" dirty="0"/>
              <a:t>CATT budget $9.8M oct 2018 approved, expansion ask of $4.76M  5yrs</a:t>
            </a:r>
          </a:p>
          <a:p>
            <a:pPr marL="628650" lvl="1" indent="-171450">
              <a:buFont typeface="Arial" panose="020B0604020202020204" pitchFamily="34" charset="0"/>
              <a:buChar char="•"/>
            </a:pPr>
            <a:r>
              <a:rPr lang="en-US" dirty="0"/>
              <a:t>Land Trust Aug 2019 $6.1M 5 yrs.</a:t>
            </a:r>
          </a:p>
          <a:p>
            <a:pPr marL="628650" lvl="1" indent="-171450">
              <a:buFont typeface="Arial" panose="020B0604020202020204" pitchFamily="34" charset="0"/>
              <a:buChar char="•"/>
            </a:pPr>
            <a:r>
              <a:rPr lang="en-US" dirty="0"/>
              <a:t>MH Apps April 2019 $2.07M 2.5 yrs.</a:t>
            </a:r>
            <a:endParaRPr kumimoji="0" lang="en-US" sz="1200" b="0" i="0" u="none" strike="noStrike" kern="1200" cap="none" spc="0" normalizeH="0" baseline="0" dirty="0">
              <a:ln>
                <a:noFill/>
              </a:ln>
              <a:solidFill>
                <a:schemeClr val="tx1"/>
              </a:solidFill>
              <a:effectLst/>
              <a:uLnTx/>
              <a:uFillTx/>
              <a:latin typeface="+mn-lt"/>
              <a:ea typeface="+mn-ea"/>
              <a:cs typeface="+mn-cs"/>
            </a:endParaRPr>
          </a:p>
          <a:p>
            <a:pPr marL="628650" lvl="1" indent="-171450">
              <a:buFont typeface="Arial" panose="020B0604020202020204" pitchFamily="34" charset="0"/>
              <a:buChar char="•"/>
            </a:pP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2-3 INN projects in development </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focusing on justice involved individuals  who have a severe mental illness (SMI).</a:t>
            </a:r>
          </a:p>
          <a:p>
            <a:endParaRPr lang="en-US" dirty="0"/>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29</a:t>
            </a:fld>
            <a:endParaRPr lang="en-US" dirty="0"/>
          </a:p>
        </p:txBody>
      </p:sp>
    </p:spTree>
    <p:extLst>
      <p:ext uri="{BB962C8B-B14F-4D97-AF65-F5344CB8AC3E}">
        <p14:creationId xmlns:p14="http://schemas.microsoft.com/office/powerpoint/2010/main" val="223630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we’d like to review some basic </a:t>
            </a:r>
            <a:r>
              <a:rPr lang="en-US" b="1" dirty="0"/>
              <a:t>COMMUNITY AGREEMENTS </a:t>
            </a:r>
          </a:p>
          <a:p>
            <a:pPr marL="171450" indent="-171450">
              <a:buFont typeface="Arial" panose="020B0604020202020204" pitchFamily="34" charset="0"/>
              <a:buChar char="•"/>
            </a:pPr>
            <a:r>
              <a:rPr lang="en-US" b="1" dirty="0"/>
              <a:t>Zoom etiquette- </a:t>
            </a:r>
            <a:r>
              <a:rPr lang="en-US" dirty="0"/>
              <a:t>This webinar will be recorded and available at www. Acmhsa.org and our media partners HHREC MHSA Podcast page on </a:t>
            </a:r>
            <a:r>
              <a:rPr lang="en-US" dirty="0" err="1"/>
              <a:t>Youtube</a:t>
            </a:r>
            <a:r>
              <a:rPr lang="en-US" dirty="0"/>
              <a:t>. To prevent disruptions </a:t>
            </a:r>
            <a:r>
              <a:rPr lang="en-US" b="0" dirty="0"/>
              <a:t>we’ve muted all </a:t>
            </a:r>
            <a:r>
              <a:rPr lang="en-US" dirty="0"/>
              <a:t>devices. Please use the chat box to direct questions to our team. The chat box will be monitored.</a:t>
            </a:r>
          </a:p>
          <a:p>
            <a:pPr marL="0" indent="0">
              <a:buFont typeface="Arial" panose="020B0604020202020204" pitchFamily="34" charset="0"/>
              <a:buNone/>
            </a:pPr>
            <a:endParaRPr lang="en-US" dirty="0"/>
          </a:p>
          <a:p>
            <a:r>
              <a:rPr lang="en-US" dirty="0"/>
              <a:t>I will protect time throughout &amp; at the conclusion of the webinar to address questions/comments</a:t>
            </a:r>
          </a:p>
          <a:p>
            <a:pPr marL="171450" indent="-171450">
              <a:buFont typeface="Arial" panose="020B0604020202020204" pitchFamily="34" charset="0"/>
              <a:buChar char="•"/>
            </a:pPr>
            <a:r>
              <a:rPr lang="en-US" dirty="0"/>
              <a:t>Please note – this webinar is not a venue for public comments. If you have in depth questions about the content of the plan and specific programs, we invite you to review the Plan at acmhsa.org, submit public comment on our website, and participate in our public hearing where we will respond to your comments.</a:t>
            </a:r>
          </a:p>
          <a:p>
            <a:pPr marL="171450" indent="-171450">
              <a:buFont typeface="Arial" panose="020B0604020202020204" pitchFamily="34" charset="0"/>
              <a:buChar char="•"/>
            </a:pPr>
            <a:r>
              <a:rPr lang="en-US" dirty="0"/>
              <a:t>Again= this webinar will be recorded and available at www. Acmhsa.org and our media partners </a:t>
            </a:r>
            <a:r>
              <a:rPr lang="en-US" dirty="0" err="1"/>
              <a:t>youtube</a:t>
            </a:r>
            <a:r>
              <a:rPr lang="en-US" dirty="0"/>
              <a:t> page</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a:t>
            </a:fld>
            <a:endParaRPr lang="en-US" dirty="0"/>
          </a:p>
        </p:txBody>
      </p:sp>
    </p:spTree>
    <p:extLst>
      <p:ext uri="{BB962C8B-B14F-4D97-AF65-F5344CB8AC3E}">
        <p14:creationId xmlns:p14="http://schemas.microsoft.com/office/powerpoint/2010/main" val="3646432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b="1" dirty="0"/>
              <a:t>There are 3 current INN project proposals for FY22/23 based on CPPP results (located in previous plans). They focus on peer empowerment and CJI with SMI. You can read the full proposals in the Plan Appendices section and go online to provide feedback at www.acmhsa.org under INN</a:t>
            </a:r>
          </a:p>
          <a:p>
            <a:pPr marL="171450" indent="-171450" rtl="0" eaLnBrk="1" fontAlgn="ctr" latinLnBrk="0" hangingPunct="1">
              <a:buFont typeface="Arial" panose="020B0604020202020204" pitchFamily="34" charset="0"/>
              <a:buChar char="•"/>
            </a:pPr>
            <a:r>
              <a:rPr lang="en-US" dirty="0"/>
              <a:t>Online Dialectical Behavioral Therapy (DBT): peer support training</a:t>
            </a:r>
          </a:p>
          <a:p>
            <a:pPr marL="171450" indent="-171450" rtl="0" eaLnBrk="1" fontAlgn="ctr" latinLnBrk="0" hangingPunct="1">
              <a:buFont typeface="Arial" panose="020B0604020202020204" pitchFamily="34" charset="0"/>
              <a:buChar char="•"/>
            </a:pPr>
            <a:r>
              <a:rPr lang="en-US" dirty="0"/>
              <a:t>Peer Led Continuum of Forensic Mental Health Services: 4 projects t support MH consumers: </a:t>
            </a:r>
          </a:p>
          <a:p>
            <a:pPr marL="628650" lvl="1" indent="-171450" rtl="0" eaLnBrk="1" fontAlgn="ctr" latinLnBrk="0" hangingPunct="1">
              <a:buFont typeface="Arial" panose="020B0604020202020204" pitchFamily="34" charset="0"/>
              <a:buChar char="•"/>
            </a:pPr>
            <a:r>
              <a:rPr lang="en-US" dirty="0"/>
              <a:t>Reentry Coaches</a:t>
            </a:r>
          </a:p>
          <a:p>
            <a:pPr marL="628650" lvl="1" indent="-171450" rtl="0" eaLnBrk="1" fontAlgn="ctr" latinLnBrk="0" hangingPunct="1">
              <a:buFont typeface="Arial" panose="020B0604020202020204" pitchFamily="34" charset="0"/>
              <a:buChar char="•"/>
            </a:pPr>
            <a:r>
              <a:rPr lang="en-US" dirty="0"/>
              <a:t>WRAP for Reentry</a:t>
            </a:r>
          </a:p>
          <a:p>
            <a:pPr marL="628650" lvl="1" indent="-171450" rtl="0" eaLnBrk="1" fontAlgn="ctr" latinLnBrk="0" hangingPunct="1">
              <a:buFont typeface="Arial" panose="020B0604020202020204" pitchFamily="34" charset="0"/>
              <a:buChar char="•"/>
            </a:pPr>
            <a:r>
              <a:rPr lang="en-US" dirty="0"/>
              <a:t>Forensic Peer Respite</a:t>
            </a:r>
          </a:p>
          <a:p>
            <a:pPr marL="628650" lvl="1" indent="-171450" rtl="0" eaLnBrk="1" fontAlgn="ctr" latinLnBrk="0" hangingPunct="1">
              <a:buFont typeface="Arial" panose="020B0604020202020204" pitchFamily="34" charset="0"/>
              <a:buChar char="•"/>
            </a:pPr>
            <a:r>
              <a:rPr lang="en-US" dirty="0"/>
              <a:t>Family Navigation and Support</a:t>
            </a:r>
          </a:p>
          <a:p>
            <a:pPr marL="171450" indent="-171450" rtl="0" eaLnBrk="1" fontAlgn="ctr" latinLnBrk="0" hangingPunct="1">
              <a:buFont typeface="Arial" panose="020B0604020202020204" pitchFamily="34" charset="0"/>
              <a:buChar char="•"/>
            </a:pPr>
            <a:r>
              <a:rPr lang="en-US" dirty="0"/>
              <a:t>Alternatives to Incarceration Project” divert prior to incarceration (1) exhibiting early signs (2) at police contact that may result in arrest (3) when the person has fallen out of compliance with probation/parole and is subject to re-arrest. Services include:</a:t>
            </a:r>
          </a:p>
          <a:p>
            <a:pPr marL="628650" lvl="1" indent="-171450" rtl="0" eaLnBrk="1" fontAlgn="ctr" latinLnBrk="0" hangingPunct="1">
              <a:buFont typeface="Arial" panose="020B0604020202020204" pitchFamily="34" charset="0"/>
              <a:buChar char="•"/>
            </a:pPr>
            <a:r>
              <a:rPr lang="en-US" dirty="0"/>
              <a:t>Forensic Crisis Residential Treatment (CRT)</a:t>
            </a:r>
          </a:p>
          <a:p>
            <a:pPr marL="628650" lvl="1" indent="-171450" rtl="0" eaLnBrk="1" fontAlgn="ctr" latinLnBrk="0" hangingPunct="1">
              <a:buFont typeface="Arial" panose="020B0604020202020204" pitchFamily="34" charset="0"/>
              <a:buChar char="•"/>
            </a:pPr>
            <a:r>
              <a:rPr lang="en-US" dirty="0"/>
              <a:t>Arrest diversion/Triage Center</a:t>
            </a:r>
          </a:p>
          <a:p>
            <a:pPr marL="628650" lvl="1" indent="-171450" rtl="0" eaLnBrk="1" fontAlgn="ctr" latinLnBrk="0" hangingPunct="1">
              <a:buFont typeface="Arial" panose="020B0604020202020204" pitchFamily="34" charset="0"/>
              <a:buChar char="•"/>
            </a:pPr>
            <a:r>
              <a:rPr lang="en-US" dirty="0"/>
              <a:t>Reducing Probation/Parole Violations (RP/PV)</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30</a:t>
            </a:fld>
            <a:endParaRPr lang="en-US" dirty="0"/>
          </a:p>
        </p:txBody>
      </p:sp>
    </p:spTree>
    <p:extLst>
      <p:ext uri="{BB962C8B-B14F-4D97-AF65-F5344CB8AC3E}">
        <p14:creationId xmlns:p14="http://schemas.microsoft.com/office/powerpoint/2010/main" val="974650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Section2- WET……..This component aims to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train</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more people to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remedy the shortage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of qualified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individuals who provide services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to address severe mental illness. Counties may use funds to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promote employment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of mental health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clients</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and their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family members in the mental health system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and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increase the cultural competency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of staff and workforce development programs.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WET funds around 5/10 programs</a:t>
            </a:r>
            <a:r>
              <a:rPr lang="en-US" sz="1200" b="1" i="0" u="none" strike="noStrike" kern="1200" baseline="0" dirty="0">
                <a:solidFill>
                  <a:schemeClr val="tx1"/>
                </a:solidFill>
                <a:effectLst/>
                <a:latin typeface="+mn-lt"/>
                <a:ea typeface="+mn-ea"/>
                <a:cs typeface="+mn-cs"/>
              </a:rPr>
              <a:t> and strategies costing around </a:t>
            </a:r>
            <a:r>
              <a:rPr lang="en-US" sz="1200" b="1" i="0" u="none" strike="noStrike" kern="1200" dirty="0">
                <a:solidFill>
                  <a:schemeClr val="tx1"/>
                </a:solidFill>
                <a:effectLst/>
                <a:latin typeface="+mn-lt"/>
                <a:ea typeface="+mn-ea"/>
                <a:cs typeface="+mn-cs"/>
              </a:rPr>
              <a:t>$3.42M annually which is around 3.6%+ of our budget, funds source is CSS. (</a:t>
            </a:r>
            <a:r>
              <a:rPr kumimoji="0" lang="en-US" sz="2000" b="0" i="1" u="none" strike="noStrike" kern="1200" cap="none" spc="0" normalizeH="0" baseline="0" noProof="0" dirty="0">
                <a:ln>
                  <a:noFill/>
                </a:ln>
                <a:solidFill>
                  <a:prstClr val="black"/>
                </a:solidFill>
                <a:effectLst/>
                <a:uLnTx/>
                <a:uFillTx/>
                <a:latin typeface="+mn-lt"/>
                <a:ea typeface="+mn-ea"/>
                <a:cs typeface="+mn-cs"/>
              </a:rPr>
              <a:t>Note **Counties may transfer up to 20% of their previous CSS 5-year allocation average to CFTN, WET or the Prudent Reserve</a:t>
            </a:r>
            <a:r>
              <a:rPr kumimoji="0" lang="en-US" sz="2000" b="1" i="0" u="none" strike="noStrike" kern="1200" cap="none" spc="0" normalizeH="0" baseline="0" noProof="0" dirty="0">
                <a:ln>
                  <a:noFill/>
                </a:ln>
                <a:solidFill>
                  <a:prstClr val="black"/>
                </a:solidFill>
                <a:effectLst/>
                <a:uLnTx/>
                <a:uFillTx/>
                <a:latin typeface="+mn-lt"/>
                <a:ea typeface="+mn-ea"/>
                <a:cs typeface="+mn-cs"/>
              </a:rPr>
              <a:t>)</a:t>
            </a:r>
          </a:p>
          <a:p>
            <a:pPr rtl="0" eaLnBrk="1" fontAlgn="ctr" latinLnBrk="0" hangingPunct="1"/>
            <a:r>
              <a:rPr kumimoji="0" lang="en-US" sz="20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Calibri" panose="020F0502020204030204" pitchFamily="34" charset="0"/>
                <a:ea typeface="Calibri" panose="020F0502020204030204" pitchFamily="34" charset="0"/>
              </a:rPr>
              <a:t>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Calibri" panose="020F0502020204030204" pitchFamily="34" charset="0"/>
                <a:ea typeface="Calibri" panose="020F0502020204030204" pitchFamily="34" charset="0"/>
              </a:rPr>
              <a:t>Alameda County Workforce Development, Education and Training (WET) received funding support from the state over a ten-year period from 2008 through 2018 to implement WET program activities.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Calibri" panose="020F0502020204030204" pitchFamily="34" charset="0"/>
                <a:ea typeface="Calibri" panose="020F0502020204030204" pitchFamily="34" charset="0"/>
              </a:rPr>
              <a:t>County WET program funds from the state ended June 30, 2018. Currently, ACBH WET program activities are continuing  with funding support through Alameda County’s Community Support Services (CSS) funding stream. </a:t>
            </a:r>
            <a:endParaRPr lang="en-US" sz="1100" b="0" i="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Purpose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Developing a Behavioral Health workforce for sufficient in size, diversity, and linguistic capacity and culturally responsiveness to consumers/clients</a:t>
            </a:r>
          </a:p>
          <a:p>
            <a:r>
              <a:rPr lang="en-US" sz="1200" b="0" i="0" u="none" strike="noStrike" kern="1200" baseline="0" dirty="0">
                <a:solidFill>
                  <a:schemeClr val="tx1"/>
                </a:solidFill>
                <a:latin typeface="+mn-lt"/>
                <a:ea typeface="+mn-ea"/>
                <a:cs typeface="+mn-cs"/>
              </a:rPr>
              <a:t>and family members.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Implemented through hiring, training, and collaboration with contracted providers.</a:t>
            </a:r>
          </a:p>
          <a:p>
            <a:pPr rtl="0" eaLnBrk="1" fontAlgn="ctr" latinLnBrk="0" hangingPunct="1"/>
            <a:endParaRPr lang="en-US" sz="1200" b="1" i="0" u="none" strike="noStrike"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Strategies &amp; Priority Areas:</a:t>
            </a:r>
          </a:p>
          <a:p>
            <a:r>
              <a:rPr lang="en-US" sz="1200" b="1" kern="1200" dirty="0">
                <a:solidFill>
                  <a:schemeClr val="tx1"/>
                </a:solidFill>
                <a:effectLst/>
                <a:latin typeface="+mn-lt"/>
                <a:ea typeface="+mn-ea"/>
                <a:cs typeface="+mn-cs"/>
              </a:rPr>
              <a:t>1. Workforce Staffing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Provides infrastructure to manage the development, implementation and evaluation of all Workforce Education and Training (WET) programs and initiatives. Spearheads partnerships with community-based organizations, peer-run agencies, educational institutions and local, regional and state agencies.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 Training &amp; Technical Assistance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Provides a coordinated, consistent approach to training and staff development. Develops, researches and provides a broad array of training related to mental health practice; wellness, recovery and resiliency; peer employment and supports and management development.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Consumer and Family Training, Education and Employment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Works with consumer and family members on tools and resources to support consumer employment. The goal is to develop and retain authentic consumer and family member voices in leadership roles as we develop new wellness, recovery and resiliency practices across the system.</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Community College Career Pathway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Collaborates with community colleges to create pathways for consumers, family members, and ethnically and culturally diverse students and individuals that can lead to employment in the behavioral health care field.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Internship 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Coordinates academic internship programs across the BHCS workforce. Collaborates and coordinates with BHCS providers to develop and implement academic internship programs throughout Alameda County to provide training to clinical supervisors and student interns. Meets with educational institutions to publicize internship opportunities and provides training to Internship Programs.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6.High School Behavioral/ Mental Health Career Pathways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Collaborates with high schools, post-secondary educational partners, and industry partners to develop mental health classroom curriculum and work-based learning experiences.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7.Educational Pathways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Develops a mental health career pipeline strategy in community colleges, which serve as an academic entry point for consumers, family members, ethnically and culturally diverse students, and individuals interested in human services education, and can lead to employment in the BHCS workforce.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8. Financial Incentives 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Offers financial incentives as workforce recruitment and retention strategies, and to increase workforce diversity. Financial Incentives are offered to individuals employed in BHCS and to graduate interns placed in BHCS and contracted community-based organizations, and who are linguistically and or culturally able to serve the underserved and unserved populations of the County.</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31</a:t>
            </a:fld>
            <a:endParaRPr lang="en-US" dirty="0"/>
          </a:p>
        </p:txBody>
      </p:sp>
    </p:spTree>
    <p:extLst>
      <p:ext uri="{BB962C8B-B14F-4D97-AF65-F5344CB8AC3E}">
        <p14:creationId xmlns:p14="http://schemas.microsoft.com/office/powerpoint/2010/main" val="2550567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Section 2- CFTN-----This component finances capital and infrastructure to support implementation of other MHSA programs. It includes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funding to improve or replace technology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systems and other </a:t>
            </a:r>
            <a:r>
              <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capital projects</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Funding source is CSS.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effectLst/>
                <a:latin typeface="+mn-lt"/>
                <a:ea typeface="+mn-ea"/>
                <a:cs typeface="+mn-cs"/>
              </a:rPr>
              <a:t>There are around 6/8 projects , </a:t>
            </a:r>
            <a:r>
              <a:rPr lang="en-US" sz="1200" b="1" i="0" u="none" strike="noStrike" kern="1200" dirty="0">
                <a:solidFill>
                  <a:schemeClr val="tx1"/>
                </a:solidFill>
                <a:effectLst/>
                <a:latin typeface="+mn-lt"/>
                <a:ea typeface="+mn-ea"/>
                <a:cs typeface="+mn-cs"/>
              </a:rPr>
              <a:t>$12.26</a:t>
            </a:r>
            <a:r>
              <a:rPr lang="en-US" sz="1200" b="1" i="0" u="none" strike="noStrike" kern="1200" baseline="0" dirty="0">
                <a:solidFill>
                  <a:schemeClr val="tx1"/>
                </a:solidFill>
                <a:effectLst/>
                <a:latin typeface="+mn-lt"/>
                <a:ea typeface="+mn-ea"/>
                <a:cs typeface="+mn-cs"/>
              </a:rPr>
              <a:t>M annually around 9.8% of tour budget.</a:t>
            </a:r>
            <a:r>
              <a:rPr lang="en-US" sz="900" b="1" i="0" u="none" strike="noStrike" kern="1200" dirty="0">
                <a:solidFill>
                  <a:schemeClr val="tx1"/>
                </a:solidFill>
                <a:effectLst/>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Note **Counties may transfer up to 20% of their previous CSS 5-year allocation average to CFTN, WET or the Prudent Reserve</a:t>
            </a:r>
            <a:r>
              <a:rPr kumimoji="0" lang="en-US" sz="1200" b="1" i="0" u="none" strike="noStrike" kern="1200" cap="none" spc="0" normalizeH="0" baseline="0" noProof="0" dirty="0">
                <a:ln>
                  <a:noFill/>
                </a:ln>
                <a:solidFill>
                  <a:prstClr val="black"/>
                </a:solidFill>
                <a:effectLst/>
                <a:uLnTx/>
                <a:uFillTx/>
                <a:latin typeface="+mn-lt"/>
                <a:ea typeface="+mn-ea"/>
                <a:cs typeface="+mn-cs"/>
              </a:rPr>
              <a:t>)</a:t>
            </a:r>
          </a:p>
          <a:p>
            <a:pPr rtl="0" eaLnBrk="1" fontAlgn="ctr"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32</a:t>
            </a:fld>
            <a:endParaRPr lang="en-US" dirty="0"/>
          </a:p>
        </p:txBody>
      </p:sp>
    </p:spTree>
    <p:extLst>
      <p:ext uri="{BB962C8B-B14F-4D97-AF65-F5344CB8AC3E}">
        <p14:creationId xmlns:p14="http://schemas.microsoft.com/office/powerpoint/2010/main" val="2336407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reached the very last “chapter” of Section 2 which is PMI. Accountability is important and this section summarizes our data driven actions. PM is a process to ensure activities meet foals in an efficient and effective manner.</a:t>
            </a:r>
          </a:p>
          <a:p>
            <a:endParaRPr lang="en-US" dirty="0"/>
          </a:p>
          <a:p>
            <a:r>
              <a:rPr lang="en-US" dirty="0"/>
              <a:t>This section focuses on the PMI of specific ACBH and County Units that support MHSA administration – its basically our quality assurance and CQI efforts:</a:t>
            </a:r>
          </a:p>
          <a:p>
            <a:pPr marL="171450" indent="-171450">
              <a:buFont typeface="Arial" panose="020B0604020202020204" pitchFamily="34" charset="0"/>
              <a:buChar char="•"/>
            </a:pPr>
            <a:r>
              <a:rPr lang="en-US" dirty="0"/>
              <a:t>RBA Initiative (2014) through HCSA a simple process to evaluate  performance</a:t>
            </a:r>
          </a:p>
          <a:p>
            <a:pPr marL="171450" indent="-171450">
              <a:buFont typeface="Arial" panose="020B0604020202020204" pitchFamily="34" charset="0"/>
              <a:buChar char="•"/>
            </a:pPr>
            <a:r>
              <a:rPr lang="en-US" dirty="0"/>
              <a:t>ACBH initiatives: Strategic planning &amp; reorganization</a:t>
            </a:r>
          </a:p>
          <a:p>
            <a:pPr marL="171450" indent="-171450">
              <a:buFont typeface="Arial" panose="020B0604020202020204" pitchFamily="34" charset="0"/>
              <a:buChar char="•"/>
            </a:pPr>
            <a:r>
              <a:rPr lang="en-US" dirty="0"/>
              <a:t>Trauma Informed Systems Initiative: healing systems</a:t>
            </a:r>
          </a:p>
          <a:p>
            <a:pPr marL="171450" indent="-171450">
              <a:buFont typeface="Arial" panose="020B0604020202020204" pitchFamily="34" charset="0"/>
              <a:buChar char="•"/>
            </a:pPr>
            <a:r>
              <a:rPr lang="en-US" dirty="0"/>
              <a:t>Contract Compliance: Majority of services are contracted out to CBOs</a:t>
            </a:r>
          </a:p>
          <a:p>
            <a:pPr marL="171450" indent="-171450">
              <a:buFont typeface="Arial" panose="020B0604020202020204" pitchFamily="34" charset="0"/>
              <a:buChar char="•"/>
            </a:pPr>
            <a:r>
              <a:rPr lang="en-US" dirty="0"/>
              <a:t>PEI evaluation efforts for UELP</a:t>
            </a:r>
          </a:p>
          <a:p>
            <a:pPr marL="171450" indent="-171450">
              <a:buFont typeface="Arial" panose="020B0604020202020204" pitchFamily="34" charset="0"/>
              <a:buChar char="•"/>
            </a:pPr>
            <a:r>
              <a:rPr lang="en-US" dirty="0"/>
              <a:t>Results from state audits</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prstClr val="white"/>
                </a:solidFill>
                <a:latin typeface="Georgia" panose="02040502050405020303" pitchFamily="18" charset="0"/>
              </a:rPr>
              <a:t>*************STOP HERE FOR SECTION 2 QUESTIONS (5MIN):</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33</a:t>
            </a:fld>
            <a:endParaRPr lang="en-US" dirty="0"/>
          </a:p>
        </p:txBody>
      </p:sp>
    </p:spTree>
    <p:extLst>
      <p:ext uri="{BB962C8B-B14F-4D97-AF65-F5344CB8AC3E}">
        <p14:creationId xmlns:p14="http://schemas.microsoft.com/office/powerpoint/2010/main" val="1170945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Section: Appendices: </a:t>
            </a:r>
            <a:r>
              <a:rPr lang="en-US" b="0" u="none" dirty="0"/>
              <a:t>Robust area and includes a lot of documents and information that supplements the plan. Provides evidence of our outreach strategies, stakeholder meetings, results from MHSA evaluations, Deidentified data from CPPP (surveys &amp; listening sessions), and also 30 day public comments:</a:t>
            </a:r>
          </a:p>
          <a:p>
            <a:endParaRPr lang="en-US" b="0" u="none" dirty="0"/>
          </a:p>
          <a:p>
            <a:r>
              <a:rPr lang="en-US" b="1" u="sng" dirty="0"/>
              <a:t>30-Day Public Comment:</a:t>
            </a:r>
          </a:p>
          <a:p>
            <a:r>
              <a:rPr lang="en-US" dirty="0"/>
              <a:t>The mental health board established pursuant to Section 5604 shall conduct a public hearing on the draft three-year program and expenditure plan and annual updates at the close of the 30–day comment period required by subdivision (a). Each adopted three-year program and expenditure plan and update shall include any substantive written recommendations for revisions. The adopted three-year program and expenditure plan or update shall summarize and analyze the recommended revisions. The mental health board shall review the adopted plan or update and make recommendations to the local county mental health agency or local behavioral health agency, as applicable, for revisions</a:t>
            </a:r>
          </a:p>
          <a:p>
            <a:endParaRPr lang="en-US" dirty="0"/>
          </a:p>
          <a:p>
            <a:r>
              <a:rPr lang="en-US" dirty="0"/>
              <a:t>You can provide public comment every year a plan is released at www.acmhsa.org. the website has a comment box for you to use. We are required to respond to all comments. The responses are included in the Final version of the Plan released after the DRAFT is approved (est. Between July – December).</a:t>
            </a:r>
          </a:p>
        </p:txBody>
      </p:sp>
      <p:sp>
        <p:nvSpPr>
          <p:cNvPr id="4" name="Slide Number Placeholder 3"/>
          <p:cNvSpPr>
            <a:spLocks noGrp="1"/>
          </p:cNvSpPr>
          <p:nvPr>
            <p:ph type="sldNum" sz="quarter" idx="5"/>
          </p:nvPr>
        </p:nvSpPr>
        <p:spPr/>
        <p:txBody>
          <a:bodyPr/>
          <a:lstStyle/>
          <a:p>
            <a:fld id="{DFA44A01-6C60-4341-9D1B-EA7452D4C214}" type="slidenum">
              <a:rPr lang="en-US" smtClean="0"/>
              <a:t>34</a:t>
            </a:fld>
            <a:endParaRPr lang="en-US" dirty="0"/>
          </a:p>
        </p:txBody>
      </p:sp>
    </p:spTree>
    <p:extLst>
      <p:ext uri="{BB962C8B-B14F-4D97-AF65-F5344CB8AC3E}">
        <p14:creationId xmlns:p14="http://schemas.microsoft.com/office/powerpoint/2010/main" val="2190269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far, we have covered a lot of information which can be summarized by these 3 points:</a:t>
            </a:r>
          </a:p>
          <a:p>
            <a:pPr marL="171450" indent="-171450">
              <a:buFont typeface="Arial" panose="020B0604020202020204" pitchFamily="34" charset="0"/>
              <a:buChar char="•"/>
            </a:pPr>
            <a:r>
              <a:rPr lang="en-US" dirty="0"/>
              <a:t>MHSA is funded through a 1% tax on personal income over $1M</a:t>
            </a:r>
          </a:p>
          <a:p>
            <a:pPr marL="171450" indent="-171450">
              <a:buFont typeface="Arial" panose="020B0604020202020204" pitchFamily="34" charset="0"/>
              <a:buChar char="•"/>
            </a:pPr>
            <a:r>
              <a:rPr lang="en-US" dirty="0"/>
              <a:t>The plan is developed every 3 years with annual updated based on our funding cycle which is volatile (subject to change)</a:t>
            </a:r>
          </a:p>
          <a:p>
            <a:pPr marL="171450" indent="-171450">
              <a:buFont typeface="Arial" panose="020B0604020202020204" pitchFamily="34" charset="0"/>
              <a:buChar char="•"/>
            </a:pPr>
            <a:r>
              <a:rPr lang="en-US" dirty="0"/>
              <a:t>The plan is available to the public at www.acmhsa.org or www.acbhcs.org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 resources available at www.acmhsa.org, specifically our Community Input page, we have a few documents that compliment this webinar:</a:t>
            </a:r>
          </a:p>
          <a:p>
            <a:pPr marL="171450" indent="-171450">
              <a:buFont typeface="Arial" panose="020B0604020202020204" pitchFamily="34" charset="0"/>
              <a:buChar char="•"/>
            </a:pPr>
            <a:r>
              <a:rPr lang="en-US" b="1" dirty="0"/>
              <a:t>MHSA How to Read the Plan Infographic</a:t>
            </a:r>
          </a:p>
          <a:p>
            <a:pPr marL="171450" indent="-171450">
              <a:buFont typeface="Arial" panose="020B0604020202020204" pitchFamily="34" charset="0"/>
              <a:buChar char="•"/>
            </a:pPr>
            <a:r>
              <a:rPr lang="en-US" b="1" dirty="0"/>
              <a:t>MHSA 101 Handouts and PPT</a:t>
            </a:r>
          </a:p>
          <a:p>
            <a:pPr marL="171450" indent="-171450">
              <a:buFont typeface="Arial" panose="020B0604020202020204" pitchFamily="34" charset="0"/>
              <a:buChar char="•"/>
            </a:pPr>
            <a:r>
              <a:rPr lang="en-US" b="1" dirty="0"/>
              <a:t>This recorded webinar will be included</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prstClr val="white"/>
                </a:solidFill>
                <a:latin typeface="Georgia" panose="02040502050405020303" pitchFamily="18" charset="0"/>
              </a:rPr>
              <a:t>*************STOP HERE FOR SECTION 3/ALL QUESTIONS (5MIN):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35</a:t>
            </a:fld>
            <a:endParaRPr lang="en-US" dirty="0"/>
          </a:p>
        </p:txBody>
      </p:sp>
    </p:spTree>
    <p:extLst>
      <p:ext uri="{BB962C8B-B14F-4D97-AF65-F5344CB8AC3E}">
        <p14:creationId xmlns:p14="http://schemas.microsoft.com/office/powerpoint/2010/main" val="3074466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our MHSA 101 Webinar on </a:t>
            </a:r>
            <a:r>
              <a:rPr lang="en-US" i="1" dirty="0"/>
              <a:t>How to Read the MHSA Plan</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a reminder, the DRAFT-MHSA Plan Update for FY22/23 has been released and is open to public review and comment until April 30, 2022. During this time you can hear more about the contents of the plan, provide feedback that is recorded and we respond to every written public comment. The Comments will be included in the Final Plan document which may be available later this year.</a:t>
            </a:r>
          </a:p>
          <a:p>
            <a:pPr marL="171450" indent="-171450">
              <a:buFont typeface="Arial" panose="020B0604020202020204" pitchFamily="34" charset="0"/>
              <a:buChar char="•"/>
            </a:pPr>
            <a:r>
              <a:rPr lang="en-US" dirty="0"/>
              <a:t>This event will culminate in the MHSA Public Hearing at the AC Mental Health Advisory Board (MHAB) on May 16, 2022 at 5PM. We also encourage you to use this time to review new innovative proposals for funding and provide feedback as well.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 resources exist on www.acmhsa.org, specifically our Community Input page</a:t>
            </a:r>
          </a:p>
          <a:p>
            <a:pPr marL="171450" indent="-171450">
              <a:buFont typeface="Arial" panose="020B0604020202020204" pitchFamily="34" charset="0"/>
              <a:buChar char="•"/>
            </a:pPr>
            <a:r>
              <a:rPr lang="en-US" dirty="0"/>
              <a:t>MHSA How to Read the Plan Infographic</a:t>
            </a:r>
          </a:p>
          <a:p>
            <a:pPr marL="171450" indent="-171450">
              <a:buFont typeface="Arial" panose="020B0604020202020204" pitchFamily="34" charset="0"/>
              <a:buChar char="•"/>
            </a:pPr>
            <a:r>
              <a:rPr lang="en-US" dirty="0"/>
              <a:t>MHSA 101 Handouts and PPT</a:t>
            </a:r>
          </a:p>
          <a:p>
            <a:pPr marL="171450" indent="-171450">
              <a:buFont typeface="Arial" panose="020B0604020202020204" pitchFamily="34" charset="0"/>
              <a:buChar char="•"/>
            </a:pPr>
            <a:r>
              <a:rPr lang="en-US" dirty="0"/>
              <a:t>This recorded webinar will be included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FA44A01-6C60-4341-9D1B-EA7452D4C214}" type="slidenum">
              <a:rPr lang="en-US" smtClean="0"/>
              <a:t>36</a:t>
            </a:fld>
            <a:endParaRPr lang="en-US" dirty="0"/>
          </a:p>
        </p:txBody>
      </p:sp>
    </p:spTree>
    <p:extLst>
      <p:ext uri="{BB962C8B-B14F-4D97-AF65-F5344CB8AC3E}">
        <p14:creationId xmlns:p14="http://schemas.microsoft.com/office/powerpoint/2010/main" val="89650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We thought it helpful to include a glossary of terms, many of which will be used throughout today’s webinar, and defined at later points. You may visit our website to view the recorded webinar and this slide. Please note the following:</a:t>
            </a:r>
          </a:p>
          <a:p>
            <a:pPr marL="171450" indent="-171450">
              <a:buFont typeface="Arial" panose="020B0604020202020204" pitchFamily="34" charset="0"/>
              <a:buChar char="•"/>
            </a:pPr>
            <a:r>
              <a:rPr lang="en-US" dirty="0"/>
              <a:t>Stakeholder vs Constituent</a:t>
            </a:r>
          </a:p>
          <a:p>
            <a:pPr marL="171450" indent="-171450">
              <a:buFont typeface="Arial" panose="020B0604020202020204" pitchFamily="34" charset="0"/>
              <a:buChar char="•"/>
            </a:pPr>
            <a:r>
              <a:rPr lang="en-US" sz="2800" b="1" i="1" dirty="0">
                <a:latin typeface="+mn-lt"/>
                <a:cs typeface="Arial" panose="020B0604020202020204" pitchFamily="34" charset="0"/>
              </a:rPr>
              <a:t>Reversion Period: </a:t>
            </a:r>
            <a:r>
              <a:rPr lang="en-US" sz="2000" dirty="0">
                <a:latin typeface="+mn-lt"/>
                <a:cs typeface="Arial" panose="020B0604020202020204" pitchFamily="34" charset="0"/>
              </a:rPr>
              <a:t>Counties must expend the revenue received for each core component within a specific timeframe, starting with the year the revenue is received, or must return it to the State Mental Health Fund.  </a:t>
            </a:r>
            <a:r>
              <a:rPr lang="en-US" sz="2000" dirty="0">
                <a:solidFill>
                  <a:schemeClr val="tx1"/>
                </a:solidFill>
                <a:latin typeface="+mn-lt"/>
                <a:cs typeface="Arial" panose="020B0604020202020204" pitchFamily="34" charset="0"/>
              </a:rPr>
              <a:t>CSS and PEI funds have a 3 year reversion period. INN has up to 5 years and must be connected to an approved INN project. WET and CFTN have a 10 year reversion period.</a:t>
            </a:r>
          </a:p>
          <a:p>
            <a:pPr marL="457200" indent="-457200">
              <a:buFont typeface="Arial" panose="020B0604020202020204" pitchFamily="34" charset="0"/>
              <a:buChar char="•"/>
            </a:pPr>
            <a:r>
              <a:rPr lang="en-US" sz="2800" b="1" i="1" dirty="0">
                <a:latin typeface="+mn-lt"/>
                <a:cs typeface="Arial" panose="020B0604020202020204" pitchFamily="34" charset="0"/>
              </a:rPr>
              <a:t>Prudent Reserve (PR): </a:t>
            </a:r>
            <a:r>
              <a:rPr lang="en-US" sz="2000" dirty="0">
                <a:solidFill>
                  <a:schemeClr val="tx1"/>
                </a:solidFill>
                <a:latin typeface="+mn-lt"/>
                <a:cs typeface="Arial" panose="020B0604020202020204" pitchFamily="34" charset="0"/>
              </a:rPr>
              <a:t>Counties are required to establish and maintain a PR for revenue decreases.  Counties may fund to a level determined appropriate and that does not exceed 33% of the counties’ largest annual distribution (Info Notice 18-033). The restricted account that MHSA monies can be placed in that is not subject to reversion to the State and can be used in times of reduced MHSA funding associated with an economic decline.</a:t>
            </a:r>
          </a:p>
          <a:p>
            <a:pPr lvl="1"/>
            <a:r>
              <a:rPr lang="en-US" sz="2000" dirty="0">
                <a:solidFill>
                  <a:schemeClr val="tx1"/>
                </a:solidFill>
                <a:latin typeface="+mn-lt"/>
                <a:cs typeface="Arial" panose="020B0604020202020204" pitchFamily="34" charset="0"/>
              </a:rPr>
              <a:t>Requires approval from the Department of Health Care Services before it can be utilized at the local level. If utilized, the year it’s utilized, MHSA funds cannot be transferred to WET or CFTN.</a:t>
            </a:r>
          </a:p>
          <a:p>
            <a:pPr marL="285750" indent="-285750">
              <a:buFont typeface="Arial" panose="020B0604020202020204" pitchFamily="34" charset="0"/>
              <a:buChar char="•"/>
            </a:pPr>
            <a:r>
              <a:rPr lang="en-US" sz="1600" b="1" i="1" dirty="0">
                <a:latin typeface="+mn-lt"/>
                <a:cs typeface="Arial" panose="020B0604020202020204" pitchFamily="34" charset="0"/>
              </a:rPr>
              <a:t>Annual Adjustment/”True Up”:  </a:t>
            </a:r>
            <a:r>
              <a:rPr lang="en-US" sz="1200" dirty="0">
                <a:latin typeface="+mn-lt"/>
                <a:cs typeface="Arial" panose="020B0604020202020204" pitchFamily="34" charset="0"/>
              </a:rPr>
              <a:t>A lump sum, usually positive, that is known two fiscal years after the revenue was earned.  </a:t>
            </a:r>
            <a:r>
              <a:rPr lang="en-US" sz="1200" b="1" dirty="0">
                <a:solidFill>
                  <a:srgbClr val="0070C0"/>
                </a:solidFill>
                <a:latin typeface="+mn-lt"/>
              </a:rPr>
              <a:t>Annual Adjustments are incredibly volatile: </a:t>
            </a:r>
            <a:r>
              <a:rPr lang="en-US" sz="1200" b="0" dirty="0">
                <a:solidFill>
                  <a:srgbClr val="0070C0"/>
                </a:solidFill>
                <a:latin typeface="+mn-lt"/>
              </a:rPr>
              <a:t>There is a </a:t>
            </a:r>
            <a:r>
              <a:rPr lang="en-US" sz="1200" dirty="0">
                <a:latin typeface="+mn-lt"/>
              </a:rPr>
              <a:t>Two-year lag. Known by March 15th . Deposited on July 1</a:t>
            </a:r>
            <a:r>
              <a:rPr lang="en-US" sz="1200" baseline="30000" dirty="0">
                <a:latin typeface="+mn-lt"/>
              </a:rPr>
              <a:t>st, </a:t>
            </a:r>
            <a:r>
              <a:rPr lang="en-US" sz="1200" dirty="0">
                <a:latin typeface="+mn-lt"/>
              </a:rPr>
              <a:t>Called the “True Up”</a:t>
            </a:r>
          </a:p>
          <a:p>
            <a:pPr marL="285750" indent="-285750">
              <a:buFont typeface="Arial" panose="020B0604020202020204" pitchFamily="34" charset="0"/>
              <a:buChar char="•"/>
            </a:pPr>
            <a:r>
              <a:rPr lang="en-US" sz="1200" b="1" dirty="0"/>
              <a:t>Encumbered</a:t>
            </a:r>
            <a:r>
              <a:rPr lang="en-US" sz="1200" b="0" dirty="0"/>
              <a:t> (this means money is set aside for planned/obligated services such as a contract)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730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Let’s start by providing some background/context to the Mental Health services act (MHSA) which is very unique to California.</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California’s voters passed </a:t>
            </a:r>
            <a:r>
              <a:rPr lang="en-US" sz="1200" b="0" i="0" u="sng" kern="1200" dirty="0">
                <a:solidFill>
                  <a:schemeClr val="tx1"/>
                </a:solidFill>
                <a:effectLst/>
                <a:latin typeface="+mn-lt"/>
                <a:ea typeface="+mn-ea"/>
                <a:cs typeface="+mn-cs"/>
                <a:hlinkClick r:id="rId3"/>
              </a:rPr>
              <a:t>Proposition 63 (also known as Mental Health Services Act or MHSA)</a:t>
            </a:r>
            <a:r>
              <a:rPr lang="en-US" sz="1200" b="0" i="0" kern="1200" dirty="0">
                <a:solidFill>
                  <a:schemeClr val="tx1"/>
                </a:solidFill>
                <a:effectLst/>
                <a:latin typeface="+mn-lt"/>
                <a:ea typeface="+mn-ea"/>
                <a:cs typeface="+mn-cs"/>
              </a:rPr>
              <a:t> in the November 2004 General Election. Proposition 63 promised to greatly improve the delivery of mental health services and treatment across the State of California and taxes </a:t>
            </a:r>
            <a:r>
              <a:rPr lang="en-US" dirty="0"/>
              <a:t>very high-income individuals an additional one percent of portion of their annual income that exceeds one million dollars ($1,000,000). (About 1/10 of one percent of Californians have incomes in excess of one million dollars ($1,000,000). They have an average pre-tax income of nearly five million dollars ($5,000,000).)</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The MHSA represents a comprehensive approach to the development of community based mental health services and supports for the residents of California, and addresses a broad continuum of prevention, early intervention and service needs and the necessary infrastructure, technology and training elements that will effectively support this system. </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In Alameda County the Alameda County Behavioral Health Care Services Department (or ACBH) administers MHSA. </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To provide an orderly implementation of MHSA, the California Department of Mental Health planned for sequential phases of development for each of the components.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10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dirty="0"/>
              <a:t>The MHSA structure is broken up into 5 components or areas, each of which contains programs and projects highlighted in the MHSA Plan. You’ll learning more about each component later.</a:t>
            </a:r>
          </a:p>
          <a:p>
            <a:pPr marL="228600" indent="-228600" rtl="0" eaLnBrk="1" fontAlgn="ctr" latinLnBrk="0" hangingPunct="1">
              <a:buFont typeface="+mj-lt"/>
              <a:buAutoNum type="arabicPeriod"/>
            </a:pPr>
            <a:r>
              <a:rPr lang="en-US" dirty="0"/>
              <a:t>CSS: </a:t>
            </a:r>
            <a:r>
              <a:rPr lang="en-US" sz="1200" b="1" i="0" u="none" strike="noStrike" kern="1200" dirty="0">
                <a:solidFill>
                  <a:schemeClr val="tx1"/>
                </a:solidFill>
                <a:effectLst/>
                <a:latin typeface="+mn-lt"/>
                <a:ea typeface="+mn-ea"/>
                <a:cs typeface="+mn-cs"/>
              </a:rPr>
              <a:t>43 ongoing work plans/80projects (76&amp; of our budget/allocation must be spent here and of this 50% on FSP) ; $99.71M ; annually 13%+</a:t>
            </a:r>
          </a:p>
          <a:p>
            <a:pPr marL="228600" indent="-228600" rtl="0" eaLnBrk="1" fontAlgn="ctr" latinLnBrk="0" hangingPunct="1">
              <a:buFont typeface="+mj-lt"/>
              <a:buAutoNum type="arabicPeriod"/>
            </a:pPr>
            <a:r>
              <a:rPr lang="en-US" sz="1200" b="1" i="0" u="none" strike="noStrike" kern="1200" dirty="0">
                <a:solidFill>
                  <a:schemeClr val="tx1"/>
                </a:solidFill>
                <a:effectLst/>
                <a:latin typeface="+mn-lt"/>
                <a:ea typeface="+mn-ea"/>
                <a:cs typeface="+mn-cs"/>
              </a:rPr>
              <a:t>PEI: </a:t>
            </a:r>
            <a:r>
              <a:rPr lang="en-US" sz="1200" b="1" i="0" u="none" strike="noStrike" kern="1200" baseline="0" dirty="0">
                <a:solidFill>
                  <a:schemeClr val="tx1"/>
                </a:solidFill>
                <a:effectLst/>
                <a:latin typeface="+mn-lt"/>
                <a:ea typeface="+mn-ea"/>
                <a:cs typeface="+mn-cs"/>
              </a:rPr>
              <a:t>24 </a:t>
            </a:r>
            <a:r>
              <a:rPr lang="en-US" sz="1200" b="1" i="0" u="none" strike="noStrike" kern="1200" dirty="0">
                <a:solidFill>
                  <a:schemeClr val="tx1"/>
                </a:solidFill>
                <a:effectLst/>
                <a:latin typeface="+mn-lt"/>
                <a:ea typeface="+mn-ea"/>
                <a:cs typeface="+mn-cs"/>
              </a:rPr>
              <a:t>ongoing</a:t>
            </a:r>
            <a:r>
              <a:rPr lang="en-US" sz="1200" b="1" i="0" u="none" strike="noStrike" kern="1200" baseline="0" dirty="0">
                <a:solidFill>
                  <a:schemeClr val="tx1"/>
                </a:solidFill>
                <a:effectLst/>
                <a:latin typeface="+mn-lt"/>
                <a:ea typeface="+mn-ea"/>
                <a:cs typeface="+mn-cs"/>
              </a:rPr>
              <a:t> workplans/41 projects (10% of allocation, more &lt;50% on activities for clients 25YO and under); </a:t>
            </a:r>
            <a:r>
              <a:rPr lang="en-US" sz="1200" b="1" i="0" u="none" strike="noStrike" kern="1200" dirty="0">
                <a:solidFill>
                  <a:schemeClr val="tx1"/>
                </a:solidFill>
                <a:effectLst/>
                <a:latin typeface="+mn-lt"/>
                <a:ea typeface="+mn-ea"/>
                <a:cs typeface="+mn-cs"/>
              </a:rPr>
              <a:t>$16.21M; </a:t>
            </a:r>
            <a:r>
              <a:rPr lang="en-US" sz="1200" b="1" i="0" u="none" strike="noStrike" kern="1200" baseline="0" dirty="0">
                <a:solidFill>
                  <a:schemeClr val="tx1"/>
                </a:solidFill>
                <a:effectLst/>
                <a:latin typeface="+mn-lt"/>
                <a:ea typeface="+mn-ea"/>
                <a:cs typeface="+mn-cs"/>
              </a:rPr>
              <a:t>annually; </a:t>
            </a:r>
            <a:r>
              <a:rPr lang="en-US" sz="1200" b="1" i="0" u="none" strike="noStrike" kern="1200" dirty="0">
                <a:solidFill>
                  <a:schemeClr val="tx1"/>
                </a:solidFill>
                <a:effectLst/>
                <a:latin typeface="+mn-lt"/>
                <a:ea typeface="+mn-ea"/>
                <a:cs typeface="+mn-cs"/>
              </a:rPr>
              <a:t>7%+</a:t>
            </a:r>
            <a:endParaRPr lang="en-US"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US" sz="1200" b="1" i="0" u="none" strike="noStrike" kern="1200" dirty="0">
                <a:solidFill>
                  <a:schemeClr val="tx1"/>
                </a:solidFill>
                <a:effectLst/>
                <a:latin typeface="+mn-lt"/>
                <a:ea typeface="+mn-ea"/>
                <a:cs typeface="+mn-cs"/>
              </a:rPr>
              <a:t>INN:4 approved projects/3 in development  (5% of allocation, one-time innovative projects, approved by MHSOAC before funds are spent); $8.99</a:t>
            </a:r>
            <a:r>
              <a:rPr lang="en-US" sz="1200" b="1" i="0" u="none" strike="noStrike" kern="1200" baseline="0" dirty="0">
                <a:solidFill>
                  <a:schemeClr val="tx1"/>
                </a:solidFill>
                <a:effectLst/>
                <a:latin typeface="+mn-lt"/>
                <a:ea typeface="+mn-ea"/>
                <a:cs typeface="+mn-cs"/>
              </a:rPr>
              <a:t>M; </a:t>
            </a:r>
            <a:r>
              <a:rPr lang="en-US" sz="1200" b="1" i="0" u="none" strike="noStrike" kern="1200" dirty="0">
                <a:solidFill>
                  <a:schemeClr val="tx1"/>
                </a:solidFill>
                <a:effectLst/>
                <a:latin typeface="+mn-lt"/>
                <a:ea typeface="+mn-ea"/>
                <a:cs typeface="+mn-cs"/>
              </a:rPr>
              <a:t>42.6%+</a:t>
            </a:r>
            <a:endParaRPr lang="en-US"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US" sz="1200" b="1" i="0" u="none" strike="noStrike" kern="1200" dirty="0">
                <a:solidFill>
                  <a:schemeClr val="tx1"/>
                </a:solidFill>
                <a:effectLst/>
                <a:latin typeface="+mn-lt"/>
                <a:ea typeface="+mn-ea"/>
                <a:cs typeface="+mn-cs"/>
              </a:rPr>
              <a:t>WET:  5-10 programs</a:t>
            </a:r>
            <a:r>
              <a:rPr lang="en-US" sz="1200" b="1" i="0" u="none" strike="noStrike" kern="1200" baseline="0" dirty="0">
                <a:solidFill>
                  <a:schemeClr val="tx1"/>
                </a:solidFill>
                <a:effectLst/>
                <a:latin typeface="+mn-lt"/>
                <a:ea typeface="+mn-ea"/>
                <a:cs typeface="+mn-cs"/>
              </a:rPr>
              <a:t> and strategies (can choose up to 20% of previous 5 year allocation average to CFTN, WET or prudent reserve. Funds must be transferred from CSS)); </a:t>
            </a:r>
            <a:r>
              <a:rPr lang="en-US" sz="1200" b="1" i="0" u="none" strike="noStrike" kern="1200" dirty="0">
                <a:solidFill>
                  <a:schemeClr val="tx1"/>
                </a:solidFill>
                <a:effectLst/>
                <a:latin typeface="+mn-lt"/>
                <a:ea typeface="+mn-ea"/>
                <a:cs typeface="+mn-cs"/>
              </a:rPr>
              <a:t>$3.42</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 annually; 3.6%+</a:t>
            </a:r>
          </a:p>
          <a:p>
            <a:pPr marL="228600" indent="-228600" rtl="0" eaLnBrk="1" fontAlgn="ctr" latinLnBrk="0" hangingPunct="1">
              <a:buFont typeface="+mj-lt"/>
              <a:buAutoNum type="arabicPeriod"/>
            </a:pPr>
            <a:r>
              <a:rPr lang="en-US" sz="1200" b="1" i="0" u="none" strike="noStrike" kern="1200" dirty="0">
                <a:solidFill>
                  <a:schemeClr val="tx1"/>
                </a:solidFill>
                <a:effectLst/>
                <a:latin typeface="+mn-lt"/>
                <a:ea typeface="+mn-ea"/>
                <a:cs typeface="+mn-cs"/>
              </a:rPr>
              <a:t>CFTN; 4 (6-8) approved projects; 3 projects in development; $8.99</a:t>
            </a:r>
            <a:r>
              <a:rPr lang="en-US" sz="1200" b="1" i="0" u="none" strike="noStrike" kern="1200" baseline="0" dirty="0">
                <a:solidFill>
                  <a:schemeClr val="tx1"/>
                </a:solidFill>
                <a:effectLst/>
                <a:latin typeface="+mn-lt"/>
                <a:ea typeface="+mn-ea"/>
                <a:cs typeface="+mn-cs"/>
              </a:rPr>
              <a:t>M; </a:t>
            </a:r>
            <a:r>
              <a:rPr lang="en-US" sz="1200" b="1" i="0" u="none" strike="noStrike" kern="1200" dirty="0">
                <a:solidFill>
                  <a:schemeClr val="tx1"/>
                </a:solidFill>
                <a:effectLst/>
                <a:latin typeface="+mn-lt"/>
                <a:ea typeface="+mn-ea"/>
                <a:cs typeface="+mn-cs"/>
              </a:rPr>
              <a:t>42.6%+</a:t>
            </a:r>
            <a:endParaRPr lang="en-US" sz="1200" b="0" i="0" u="none" strike="noStrike"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13D08D-EBF9-497E-B9C2-82D31277AD86}" type="slidenum">
              <a:rPr lang="en-US" smtClean="0"/>
              <a:t>6</a:t>
            </a:fld>
            <a:endParaRPr lang="en-US" dirty="0"/>
          </a:p>
        </p:txBody>
      </p:sp>
    </p:spTree>
    <p:extLst>
      <p:ext uri="{BB962C8B-B14F-4D97-AF65-F5344CB8AC3E}">
        <p14:creationId xmlns:p14="http://schemas.microsoft.com/office/powerpoint/2010/main" val="160282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ACBH, the MHSA Division is responsible for coordinating MHSA planning activities and maintains oversights of MHSA funded programs by component area. The Division Unit is identified in the slide above.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MHSA not only funds the MHSA Administrative team, but also funds 191 county civil service positions (approx. 25% of ACBH Dept workforce) as well as hundreds of CBO positions:</a:t>
            </a:r>
          </a:p>
          <a:p>
            <a:r>
              <a:rPr lang="en-US" sz="1200" kern="1200" dirty="0">
                <a:solidFill>
                  <a:schemeClr val="tx1"/>
                </a:solidFill>
                <a:effectLst/>
                <a:latin typeface="+mn-lt"/>
                <a:ea typeface="+mn-ea"/>
                <a:cs typeface="+mn-cs"/>
              </a:rPr>
              <a:t>	</a:t>
            </a:r>
            <a:r>
              <a:rPr lang="en-US" dirty="0"/>
              <a:t>Current budget? </a:t>
            </a:r>
            <a:r>
              <a:rPr kumimoji="0" lang="en-US" sz="2800" b="1" i="0" u="none" strike="noStrike" kern="1200" cap="none" spc="0" normalizeH="0" baseline="0" noProof="0" dirty="0">
                <a:ln>
                  <a:noFill/>
                </a:ln>
                <a:solidFill>
                  <a:prstClr val="black"/>
                </a:solidFill>
                <a:effectLst/>
                <a:uLnTx/>
                <a:uFillTx/>
                <a:latin typeface="+mn-lt"/>
                <a:ea typeface="+mn-ea"/>
                <a:cs typeface="+mn-cs"/>
              </a:rPr>
              <a:t>ACBH FY 21/22 Total Approved Budget of $569.7M </a:t>
            </a:r>
          </a:p>
          <a:p>
            <a:pPr marL="1828800" marR="0" lvl="3" indent="-223838" algn="l" defTabSz="914400" rtl="0" eaLnBrk="1" fontAlgn="auto" latinLnBrk="0" hangingPunct="1">
              <a:lnSpc>
                <a:spcPct val="150000"/>
              </a:lnSpc>
              <a:spcBef>
                <a:spcPts val="3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706 County Civil Service positions</a:t>
            </a:r>
          </a:p>
          <a:p>
            <a:pPr marL="1828800" marR="0" lvl="3" indent="-223838" algn="l" defTabSz="914400" rtl="0" eaLnBrk="1" fontAlgn="auto" latinLnBrk="0" hangingPunct="1">
              <a:lnSpc>
                <a:spcPct val="150000"/>
              </a:lnSpc>
              <a:spcBef>
                <a:spcPts val="3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3,000+ positions with community-based providers</a:t>
            </a:r>
          </a:p>
          <a:p>
            <a:pPr marL="228600" marR="0" lvl="0" indent="0" algn="l" defTabSz="914400" rtl="0" eaLnBrk="1" fontAlgn="auto" latinLnBrk="0" hangingPunct="1">
              <a:lnSpc>
                <a:spcPct val="100000"/>
              </a:lnSpc>
              <a:spcBef>
                <a:spcPts val="3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mn-lt"/>
                <a:ea typeface="+mn-ea"/>
                <a:cs typeface="+mn-cs"/>
              </a:rPr>
              <a:t>	MHSA Annual Budget is $150.6M </a:t>
            </a:r>
            <a:r>
              <a:rPr kumimoji="0" lang="en-US" sz="2000" b="1" i="0" u="none" strike="noStrike" kern="1200" cap="none" spc="0" normalizeH="0" baseline="0" noProof="0" dirty="0">
                <a:ln>
                  <a:noFill/>
                </a:ln>
                <a:solidFill>
                  <a:prstClr val="black"/>
                </a:solidFill>
                <a:effectLst/>
                <a:uLnTx/>
                <a:uFillTx/>
                <a:latin typeface="+mn-lt"/>
                <a:ea typeface="+mn-ea"/>
                <a:cs typeface="+mn-cs"/>
              </a:rPr>
              <a:t>(approximately 24% of the overall ACBH Budget) </a:t>
            </a:r>
            <a:r>
              <a:rPr kumimoji="0" lang="en-US" sz="2800" b="0" i="0" u="none" strike="noStrike" kern="1200" cap="none" spc="0" normalizeH="0" baseline="0" noProof="0" dirty="0">
                <a:ln>
                  <a:noFill/>
                </a:ln>
                <a:solidFill>
                  <a:prstClr val="black"/>
                </a:solidFill>
                <a:effectLst/>
                <a:uLnTx/>
                <a:uFillTx/>
                <a:latin typeface="+mn-lt"/>
                <a:ea typeface="+mn-ea"/>
                <a:cs typeface="+mn-cs"/>
              </a:rPr>
              <a:t> </a:t>
            </a:r>
            <a:endParaRPr kumimoji="0" lang="en-US" sz="2000" b="1" i="0" u="none" strike="noStrike" kern="1200" cap="none" spc="0" normalizeH="0" baseline="0" noProof="0" dirty="0">
              <a:ln>
                <a:noFill/>
              </a:ln>
              <a:solidFill>
                <a:prstClr val="black"/>
              </a:solidFill>
              <a:effectLst/>
              <a:uLnTx/>
              <a:uFillTx/>
              <a:latin typeface="+mn-lt"/>
              <a:ea typeface="+mn-ea"/>
              <a:cs typeface="+mn-cs"/>
            </a:endParaRPr>
          </a:p>
          <a:p>
            <a:pPr marL="1946275" marR="0" lvl="5"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172</a:t>
            </a:r>
            <a:r>
              <a:rPr kumimoji="0" lang="en-US" sz="2000" b="1" i="1" u="none" strike="noStrike" kern="1200" cap="none" spc="0" normalizeH="0" baseline="0" noProof="0" dirty="0">
                <a:ln>
                  <a:noFill/>
                </a:ln>
                <a:solidFill>
                  <a:srgbClr val="E7E6E6">
                    <a:lumMod val="50000"/>
                  </a:srgbClr>
                </a:solidFill>
                <a:effectLst/>
                <a:uLnTx/>
                <a:uFillTx/>
                <a:latin typeface="+mn-lt"/>
                <a:ea typeface="+mn-ea"/>
                <a:cs typeface="+mn-cs"/>
              </a:rPr>
              <a:t> </a:t>
            </a: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County Civil Service positions (25%)</a:t>
            </a:r>
          </a:p>
          <a:p>
            <a:pPr marL="1946275" marR="0" lvl="5"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16,000+ individuals served in MHSA funded treatment programs</a:t>
            </a:r>
          </a:p>
          <a:p>
            <a:pPr marL="1946275" marR="0" lvl="5" indent="-223838"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E7E6E6">
                    <a:lumMod val="50000"/>
                  </a:srgbClr>
                </a:solidFill>
                <a:effectLst/>
                <a:uLnTx/>
                <a:uFillTx/>
                <a:latin typeface="+mn-lt"/>
                <a:ea typeface="+mn-ea"/>
                <a:cs typeface="+mn-cs"/>
              </a:rPr>
              <a:t>9,000+ individuals served in MHSA PEI funded programs</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7</a:t>
            </a:fld>
            <a:endParaRPr lang="en-US" dirty="0"/>
          </a:p>
        </p:txBody>
      </p:sp>
    </p:spTree>
    <p:extLst>
      <p:ext uri="{BB962C8B-B14F-4D97-AF65-F5344CB8AC3E}">
        <p14:creationId xmlns:p14="http://schemas.microsoft.com/office/powerpoint/2010/main" val="238217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3550" marR="0" lvl="0" indent="-238125" algn="l" defTabSz="914400" rtl="0" eaLnBrk="1" fontAlgn="auto" latinLnBrk="0" hangingPunct="1">
              <a:lnSpc>
                <a:spcPct val="120000"/>
              </a:lnSpc>
              <a:spcBef>
                <a:spcPts val="0"/>
              </a:spcBef>
              <a:spcAft>
                <a:spcPts val="0"/>
              </a:spcAft>
              <a:buClrTx/>
              <a:buSzTx/>
              <a:buFontTx/>
              <a:buNone/>
              <a:tabLst/>
              <a:defRPr/>
            </a:pPr>
            <a:r>
              <a:rPr lang="en-US" sz="1200" b="1" dirty="0">
                <a:latin typeface="+mn-lt"/>
              </a:rPr>
              <a:t>MHSA’s goal is to transform the Mental Health System and improve the Quality Of Life for people living with mental illness and those at-risk for mental illness and mental health challenges. </a:t>
            </a:r>
          </a:p>
          <a:p>
            <a:pPr marL="463550" indent="-238125">
              <a:lnSpc>
                <a:spcPct val="120000"/>
              </a:lnSpc>
            </a:pPr>
            <a:endParaRPr lang="en-US" sz="1200" dirty="0">
              <a:latin typeface="Verdana" panose="020B0604030504040204" pitchFamily="34" charset="0"/>
              <a:ea typeface="Verdana" panose="020B0604030504040204" pitchFamily="34" charset="0"/>
            </a:endParaRPr>
          </a:p>
          <a:p>
            <a:pPr marL="463550" indent="-238125">
              <a:lnSpc>
                <a:spcPct val="120000"/>
              </a:lnSpc>
            </a:pPr>
            <a:r>
              <a:rPr lang="en-US" sz="1200" b="1" dirty="0">
                <a:latin typeface="Verdana" panose="020B0604030504040204" pitchFamily="34" charset="0"/>
                <a:ea typeface="Verdana" panose="020B0604030504040204" pitchFamily="34" charset="0"/>
              </a:rPr>
              <a:t>All MHSA funded activities are tied to the 5 goals identified in the slide, which are:</a:t>
            </a:r>
          </a:p>
          <a:p>
            <a:pPr marL="463550" indent="-238125">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Transformation of mental health system </a:t>
            </a:r>
          </a:p>
          <a:p>
            <a:pPr marL="463550" indent="-231775">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Improved quality of life for consumers</a:t>
            </a:r>
          </a:p>
          <a:p>
            <a:pPr marL="463550" indent="-231775">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Effective treatment, prevention and early intervention services</a:t>
            </a:r>
          </a:p>
          <a:p>
            <a:pPr marL="463550" indent="-231775">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Outreach </a:t>
            </a:r>
            <a:r>
              <a:rPr lang="en-US" sz="1200" dirty="0">
                <a:latin typeface="Verdana" panose="020B0604030504040204" pitchFamily="34" charset="0"/>
                <a:ea typeface="Verdana" panose="020B0604030504040204" pitchFamily="34" charset="0"/>
                <a:cs typeface="Calibri" panose="020F0502020204030204" pitchFamily="34" charset="0"/>
              </a:rPr>
              <a:t>support</a:t>
            </a:r>
            <a:r>
              <a:rPr lang="en-US" sz="1200" dirty="0">
                <a:latin typeface="Verdana" panose="020B0604030504040204" pitchFamily="34" charset="0"/>
                <a:ea typeface="Verdana" panose="020B0604030504040204" pitchFamily="34" charset="0"/>
              </a:rPr>
              <a:t> services and family involvement</a:t>
            </a:r>
          </a:p>
          <a:p>
            <a:pPr marL="463550" indent="-231775">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Increase access and reduce inequities for unserved, underserved and inappropriately served populations</a:t>
            </a:r>
          </a:p>
          <a:p>
            <a:endParaRPr lang="en-US" dirty="0"/>
          </a:p>
          <a:p>
            <a:pPr marL="0" indent="168275">
              <a:lnSpc>
                <a:spcPct val="120000"/>
              </a:lnSpc>
              <a:spcAft>
                <a:spcPts val="600"/>
              </a:spcAft>
              <a:buFont typeface="Arial"/>
              <a:buNone/>
            </a:pPr>
            <a:r>
              <a:rPr lang="en-US" sz="1200" b="1" dirty="0">
                <a:latin typeface="Verdana" panose="020B0604030504040204" pitchFamily="34" charset="0"/>
                <a:ea typeface="Verdana" panose="020B0604030504040204" pitchFamily="34" charset="0"/>
              </a:rPr>
              <a:t>MHSA projects accomplish these goals by embodying the Core Values of:</a:t>
            </a:r>
            <a:endParaRPr lang="en-US" sz="1200" dirty="0">
              <a:latin typeface="Verdana" panose="020B0604030504040204" pitchFamily="34" charset="0"/>
              <a:ea typeface="Verdana" panose="020B0604030504040204" pitchFamily="34" charset="0"/>
            </a:endParaRPr>
          </a:p>
          <a:p>
            <a:pPr marL="463550" indent="-292100">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Community Collaboration</a:t>
            </a:r>
          </a:p>
          <a:p>
            <a:pPr marL="463550" indent="-292100">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Cultural Responsiveness</a:t>
            </a:r>
          </a:p>
          <a:p>
            <a:pPr marL="463550" indent="-292100">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Consumer and Family Driven</a:t>
            </a:r>
          </a:p>
          <a:p>
            <a:pPr marL="463550" indent="-292100">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Wellness, Recovery, Resiliency </a:t>
            </a:r>
          </a:p>
          <a:p>
            <a:pPr marL="463550" indent="-292100">
              <a:lnSpc>
                <a:spcPct val="120000"/>
              </a:lnSpc>
              <a:buFont typeface="Arial" panose="020B0604020202020204" pitchFamily="34" charset="0"/>
              <a:buChar char="•"/>
            </a:pPr>
            <a:r>
              <a:rPr lang="en-US" sz="1200" dirty="0">
                <a:latin typeface="Verdana" panose="020B0604030504040204" pitchFamily="34" charset="0"/>
                <a:ea typeface="Verdana" panose="020B0604030504040204" pitchFamily="34" charset="0"/>
              </a:rPr>
              <a:t>Integrated Service experience </a:t>
            </a:r>
          </a:p>
          <a:p>
            <a:endParaRPr lang="en-US" dirty="0"/>
          </a:p>
        </p:txBody>
      </p:sp>
      <p:sp>
        <p:nvSpPr>
          <p:cNvPr id="4" name="Slide Number Placeholder 3"/>
          <p:cNvSpPr>
            <a:spLocks noGrp="1"/>
          </p:cNvSpPr>
          <p:nvPr>
            <p:ph type="sldNum" sz="quarter" idx="5"/>
          </p:nvPr>
        </p:nvSpPr>
        <p:spPr/>
        <p:txBody>
          <a:bodyPr/>
          <a:lstStyle/>
          <a:p>
            <a:fld id="{DFA44A01-6C60-4341-9D1B-EA7452D4C214}" type="slidenum">
              <a:rPr lang="en-US" smtClean="0"/>
              <a:t>8</a:t>
            </a:fld>
            <a:endParaRPr lang="en-US" dirty="0"/>
          </a:p>
        </p:txBody>
      </p:sp>
    </p:spTree>
    <p:extLst>
      <p:ext uri="{BB962C8B-B14F-4D97-AF65-F5344CB8AC3E}">
        <p14:creationId xmlns:p14="http://schemas.microsoft.com/office/powerpoint/2010/main" val="282838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MHSA has specific eligibility criteria &amp; was written to address the needs of specific populations identified in this slide. (</a:t>
            </a:r>
            <a:r>
              <a:rPr lang="en-US" b="1" dirty="0"/>
              <a:t>read eligibility criteria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funds shall not be used to pay for involuntary services such as persons incarcerated in state prison. However SB389 was passed in California which amends the MHSA allowing funds (when nothing else if available) may be used to provide MH services to persons who are participating in a presentencing or postsentencing diversion program or who are on parole, probation, postrelease community supervisory, or mandatory supervision.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exception to this rule allows for short-term acute care for CSS Full-Service Partners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4A01-6C60-4341-9D1B-EA7452D4C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120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2794000" y="1054100"/>
            <a:ext cx="9398000" cy="3721100"/>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Date Placeholder 25"/>
          <p:cNvSpPr>
            <a:spLocks noGrp="1"/>
          </p:cNvSpPr>
          <p:nvPr>
            <p:ph type="dt" sz="half" idx="10"/>
          </p:nvPr>
        </p:nvSpPr>
        <p:spPr/>
        <p:txBody>
          <a:bodyPr/>
          <a:lstStyle/>
          <a:p>
            <a:fld id="{5E2E60EE-D7ED-4378-BDAB-A20BD357DE61}" type="datetime1">
              <a:rPr lang="en-US" smtClean="0"/>
              <a:t>4/4/2022</a:t>
            </a:fld>
            <a:endParaRPr lang="en-US" dirty="0"/>
          </a:p>
        </p:txBody>
      </p:sp>
      <p:sp>
        <p:nvSpPr>
          <p:cNvPr id="27" name="Footer Placeholder 26"/>
          <p:cNvSpPr>
            <a:spLocks noGrp="1"/>
          </p:cNvSpPr>
          <p:nvPr>
            <p:ph type="ftr" sz="quarter" idx="11"/>
          </p:nvPr>
        </p:nvSpPr>
        <p:spPr/>
        <p:txBody>
          <a:bodyPr/>
          <a:lstStyle/>
          <a:p>
            <a:endParaRPr lang="en-US" dirty="0"/>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dirty="0"/>
          </a:p>
        </p:txBody>
      </p:sp>
      <p:pic>
        <p:nvPicPr>
          <p:cNvPr id="15" name="그림 13">
            <a:extLst>
              <a:ext uri="{FF2B5EF4-FFF2-40B4-BE49-F238E27FC236}">
                <a16:creationId xmlns:a16="http://schemas.microsoft.com/office/drawing/2014/main" id="{E457818D-A34A-4B37-8D36-C8680A1278F1}"/>
              </a:ext>
            </a:extLst>
          </p:cNvPr>
          <p:cNvPicPr>
            <a:picLocks noChangeAspect="1"/>
          </p:cNvPicPr>
          <p:nvPr userDrawn="1"/>
        </p:nvPicPr>
        <p:blipFill>
          <a:blip r:embed="rId2"/>
          <a:stretch>
            <a:fillRect/>
          </a:stretch>
        </p:blipFill>
        <p:spPr>
          <a:xfrm>
            <a:off x="923723" y="2543929"/>
            <a:ext cx="1101311" cy="487922"/>
          </a:xfrm>
          <a:prstGeom prst="rect">
            <a:avLst/>
          </a:prstGeom>
        </p:spPr>
      </p:pic>
      <p:pic>
        <p:nvPicPr>
          <p:cNvPr id="4" name="Picture 3"/>
          <p:cNvPicPr>
            <a:picLocks noChangeAspect="1"/>
          </p:cNvPicPr>
          <p:nvPr userDrawn="1"/>
        </p:nvPicPr>
        <p:blipFill>
          <a:blip r:embed="rId3"/>
          <a:stretch>
            <a:fillRect/>
          </a:stretch>
        </p:blipFill>
        <p:spPr>
          <a:xfrm>
            <a:off x="792421" y="3748568"/>
            <a:ext cx="1363912" cy="1026632"/>
          </a:xfrm>
          <a:prstGeom prst="rect">
            <a:avLst/>
          </a:prstGeom>
        </p:spPr>
      </p:pic>
      <p:pic>
        <p:nvPicPr>
          <p:cNvPr id="5" name="Picture 4"/>
          <p:cNvPicPr>
            <a:picLocks noChangeAspect="1"/>
          </p:cNvPicPr>
          <p:nvPr userDrawn="1"/>
        </p:nvPicPr>
        <p:blipFill>
          <a:blip r:embed="rId4"/>
          <a:stretch>
            <a:fillRect/>
          </a:stretch>
        </p:blipFill>
        <p:spPr>
          <a:xfrm>
            <a:off x="995799" y="1054100"/>
            <a:ext cx="957155" cy="835224"/>
          </a:xfrm>
          <a:prstGeom prst="rect">
            <a:avLst/>
          </a:prstGeom>
        </p:spPr>
      </p:pic>
    </p:spTree>
    <p:extLst>
      <p:ext uri="{BB962C8B-B14F-4D97-AF65-F5344CB8AC3E}">
        <p14:creationId xmlns:p14="http://schemas.microsoft.com/office/powerpoint/2010/main" val="39922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_text">
    <p:spTree>
      <p:nvGrpSpPr>
        <p:cNvPr id="1" name=""/>
        <p:cNvGrpSpPr/>
        <p:nvPr/>
      </p:nvGrpSpPr>
      <p:grpSpPr>
        <a:xfrm>
          <a:off x="0" y="0"/>
          <a:ext cx="0" cy="0"/>
          <a:chOff x="0" y="0"/>
          <a:chExt cx="0" cy="0"/>
        </a:xfrm>
      </p:grpSpPr>
      <p:sp>
        <p:nvSpPr>
          <p:cNvPr id="41" name="Date Placeholder 40"/>
          <p:cNvSpPr>
            <a:spLocks noGrp="1"/>
          </p:cNvSpPr>
          <p:nvPr>
            <p:ph type="dt" sz="half" idx="10"/>
          </p:nvPr>
        </p:nvSpPr>
        <p:spPr/>
        <p:txBody>
          <a:bodyPr/>
          <a:lstStyle/>
          <a:p>
            <a:fld id="{3028383E-D9F3-488C-9B2D-7C3F938860DF}" type="datetime1">
              <a:rPr lang="en-US" smtClean="0"/>
              <a:t>4/4/2022</a:t>
            </a:fld>
            <a:endParaRPr lang="en-US" dirty="0"/>
          </a:p>
        </p:txBody>
      </p:sp>
      <p:sp>
        <p:nvSpPr>
          <p:cNvPr id="42" name="Footer Placeholder 41"/>
          <p:cNvSpPr>
            <a:spLocks noGrp="1"/>
          </p:cNvSpPr>
          <p:nvPr>
            <p:ph type="ftr" sz="quarter" idx="11"/>
          </p:nvPr>
        </p:nvSpPr>
        <p:spPr/>
        <p:txBody>
          <a:bodyPr/>
          <a:lstStyle/>
          <a:p>
            <a:endParaRPr lang="en-US" dirty="0"/>
          </a:p>
        </p:txBody>
      </p:sp>
      <p:sp>
        <p:nvSpPr>
          <p:cNvPr id="43" name="Slide Number Placeholder 42"/>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2" name="TextBox 1">
            <a:extLst>
              <a:ext uri="{FF2B5EF4-FFF2-40B4-BE49-F238E27FC236}">
                <a16:creationId xmlns:a16="http://schemas.microsoft.com/office/drawing/2014/main" id="{E87E11C0-43E5-B342-AD1C-9447FE2B69FD}"/>
              </a:ext>
            </a:extLst>
          </p:cNvPr>
          <p:cNvSpPr txBox="1"/>
          <p:nvPr userDrawn="1"/>
        </p:nvSpPr>
        <p:spPr>
          <a:xfrm>
            <a:off x="753035" y="605118"/>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C1C1836-93C7-8A48-8F28-9A973927FC66}"/>
              </a:ext>
            </a:extLst>
          </p:cNvPr>
          <p:cNvPicPr>
            <a:picLocks noChangeAspect="1"/>
          </p:cNvPicPr>
          <p:nvPr userDrawn="1"/>
        </p:nvPicPr>
        <p:blipFill>
          <a:blip r:embed="rId2"/>
          <a:stretch>
            <a:fillRect/>
          </a:stretch>
        </p:blipFill>
        <p:spPr>
          <a:xfrm>
            <a:off x="4600269" y="5507605"/>
            <a:ext cx="2991460" cy="831131"/>
          </a:xfrm>
          <a:prstGeom prst="rect">
            <a:avLst/>
          </a:prstGeom>
        </p:spPr>
      </p:pic>
      <p:sp>
        <p:nvSpPr>
          <p:cNvPr id="12" name="Title 6">
            <a:extLst>
              <a:ext uri="{FF2B5EF4-FFF2-40B4-BE49-F238E27FC236}">
                <a16:creationId xmlns:a16="http://schemas.microsoft.com/office/drawing/2014/main" id="{EDBC0A48-D6D4-FF45-AF26-B44FBA7B9CEC}"/>
              </a:ext>
            </a:extLst>
          </p:cNvPr>
          <p:cNvSpPr>
            <a:spLocks noGrp="1"/>
          </p:cNvSpPr>
          <p:nvPr>
            <p:ph type="title"/>
          </p:nvPr>
        </p:nvSpPr>
        <p:spPr>
          <a:xfrm>
            <a:off x="2857499" y="3033255"/>
            <a:ext cx="6477000" cy="658020"/>
          </a:xfrm>
        </p:spPr>
        <p:txBody>
          <a:bodyPr anchor="t" anchorCtr="0">
            <a:noAutofit/>
          </a:bodyPr>
          <a:lstStyle>
            <a:lvl1pPr algn="ctr">
              <a:defRPr sz="2000" b="0"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1E5357DD-4F17-B242-9EE5-72BB0171FC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7229" y="1942166"/>
            <a:ext cx="3757540" cy="798584"/>
          </a:xfrm>
          <a:prstGeom prst="rect">
            <a:avLst/>
          </a:prstGeom>
        </p:spPr>
      </p:pic>
    </p:spTree>
    <p:extLst>
      <p:ext uri="{BB962C8B-B14F-4D97-AF65-F5344CB8AC3E}">
        <p14:creationId xmlns:p14="http://schemas.microsoft.com/office/powerpoint/2010/main" val="364515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_Cover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2794000" y="1054100"/>
            <a:ext cx="9398000" cy="3721100"/>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p:cNvCxnSpPr/>
          <p:nvPr userDrawn="1"/>
        </p:nvCxnSpPr>
        <p:spPr>
          <a:xfrm>
            <a:off x="3149027" y="3282046"/>
            <a:ext cx="181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EC103A4B-CF52-4D3A-BAFC-6E647EAC362B}" type="datetime1">
              <a:rPr lang="en-US" smtClean="0"/>
              <a:t>4/4/2022</a:t>
            </a:fld>
            <a:endParaRPr lang="en-US" dirty="0"/>
          </a:p>
        </p:txBody>
      </p:sp>
      <p:sp>
        <p:nvSpPr>
          <p:cNvPr id="27" name="Footer Placeholder 26"/>
          <p:cNvSpPr>
            <a:spLocks noGrp="1"/>
          </p:cNvSpPr>
          <p:nvPr>
            <p:ph type="ftr" sz="quarter" idx="11"/>
          </p:nvPr>
        </p:nvSpPr>
        <p:spPr/>
        <p:txBody>
          <a:bodyPr/>
          <a:lstStyle/>
          <a:p>
            <a:endParaRPr lang="en-US" dirty="0"/>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dirty="0"/>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5BC507C8-89D7-DB40-91F9-27F61D33F59D}"/>
              </a:ext>
            </a:extLst>
          </p:cNvPr>
          <p:cNvPicPr>
            <a:picLocks noChangeAspect="1"/>
          </p:cNvPicPr>
          <p:nvPr userDrawn="1"/>
        </p:nvPicPr>
        <p:blipFill>
          <a:blip r:embed="rId6"/>
          <a:stretch>
            <a:fillRect/>
          </a:stretch>
        </p:blipFill>
        <p:spPr>
          <a:xfrm>
            <a:off x="914010" y="1298196"/>
            <a:ext cx="1131197" cy="566540"/>
          </a:xfrm>
          <a:prstGeom prst="rect">
            <a:avLst/>
          </a:prstGeom>
        </p:spPr>
      </p:pic>
    </p:spTree>
    <p:extLst>
      <p:ext uri="{BB962C8B-B14F-4D97-AF65-F5344CB8AC3E}">
        <p14:creationId xmlns:p14="http://schemas.microsoft.com/office/powerpoint/2010/main" val="219241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Slide 2">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0" y="-1"/>
            <a:ext cx="12192000" cy="6129867"/>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p:cNvCxnSpPr/>
          <p:nvPr userDrawn="1"/>
        </p:nvCxnSpPr>
        <p:spPr>
          <a:xfrm>
            <a:off x="3149027" y="3282046"/>
            <a:ext cx="181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5F95500D-F90F-4D39-B054-40A8B5EF8A35}" type="datetime1">
              <a:rPr lang="en-US" smtClean="0"/>
              <a:t>4/4/2022</a:t>
            </a:fld>
            <a:endParaRPr lang="en-US" dirty="0"/>
          </a:p>
        </p:txBody>
      </p:sp>
      <p:sp>
        <p:nvSpPr>
          <p:cNvPr id="27" name="Footer Placeholder 26"/>
          <p:cNvSpPr>
            <a:spLocks noGrp="1"/>
          </p:cNvSpPr>
          <p:nvPr>
            <p:ph type="ftr" sz="quarter" idx="11"/>
          </p:nvPr>
        </p:nvSpPr>
        <p:spPr/>
        <p:txBody>
          <a:bodyPr/>
          <a:lstStyle/>
          <a:p>
            <a:endParaRPr lang="en-US" dirty="0"/>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dirty="0"/>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FB8AFA73-E847-CB41-BFF4-E56915AB17A3}"/>
              </a:ext>
            </a:extLst>
          </p:cNvPr>
          <p:cNvPicPr>
            <a:picLocks noChangeAspect="1"/>
          </p:cNvPicPr>
          <p:nvPr userDrawn="1"/>
        </p:nvPicPr>
        <p:blipFill>
          <a:blip r:embed="rId6"/>
          <a:stretch>
            <a:fillRect/>
          </a:stretch>
        </p:blipFill>
        <p:spPr>
          <a:xfrm>
            <a:off x="898770" y="1294316"/>
            <a:ext cx="1139236" cy="570566"/>
          </a:xfrm>
          <a:prstGeom prst="rect">
            <a:avLst/>
          </a:prstGeom>
        </p:spPr>
      </p:pic>
    </p:spTree>
    <p:extLst>
      <p:ext uri="{BB962C8B-B14F-4D97-AF65-F5344CB8AC3E}">
        <p14:creationId xmlns:p14="http://schemas.microsoft.com/office/powerpoint/2010/main" val="271380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ue_Section Title Page Style 1">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pic>
        <p:nvPicPr>
          <p:cNvPr id="15"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sp>
        <p:nvSpPr>
          <p:cNvPr id="2" name="Title 1"/>
          <p:cNvSpPr>
            <a:spLocks noGrp="1"/>
          </p:cNvSpPr>
          <p:nvPr>
            <p:ph type="ctrTitle"/>
          </p:nvPr>
        </p:nvSpPr>
        <p:spPr>
          <a:xfrm>
            <a:off x="3016685" y="1350261"/>
            <a:ext cx="7307943" cy="480131"/>
          </a:xfrm>
        </p:spPr>
        <p:txBody>
          <a:bodyPr wrap="square" anchor="t">
            <a:spAutoFit/>
          </a:bodyPr>
          <a:lstStyle>
            <a:lvl1pPr algn="l">
              <a:defRPr sz="2800" b="1" i="0" baseline="0">
                <a:solidFill>
                  <a:srgbClr val="69B3E7"/>
                </a:solidFill>
                <a:latin typeface="Georgia" charset="0"/>
              </a:defRPr>
            </a:lvl1pPr>
          </a:lstStyle>
          <a:p>
            <a:r>
              <a:rPr lang="en-US" dirty="0"/>
              <a:t>Click to edit Master </a:t>
            </a:r>
            <a:r>
              <a:rPr lang="en-US"/>
              <a:t>title style</a:t>
            </a:r>
            <a:endParaRPr lang="en-US" dirty="0"/>
          </a:p>
        </p:txBody>
      </p:sp>
      <p:sp>
        <p:nvSpPr>
          <p:cNvPr id="3" name="Subtitle 2"/>
          <p:cNvSpPr>
            <a:spLocks noGrp="1"/>
          </p:cNvSpPr>
          <p:nvPr>
            <p:ph type="subTitle" idx="1"/>
          </p:nvPr>
        </p:nvSpPr>
        <p:spPr>
          <a:xfrm>
            <a:off x="2973034" y="305987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B782926-45BF-4A0F-846B-04C87203870E}" type="datetime1">
              <a:rPr lang="en-US" smtClean="0"/>
              <a:t>4/4/2022</a:t>
            </a:fld>
            <a:endParaRPr lang="en-US" dirty="0"/>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dirty="0"/>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pic>
        <p:nvPicPr>
          <p:cNvPr id="12" name="Picture 11">
            <a:extLst>
              <a:ext uri="{FF2B5EF4-FFF2-40B4-BE49-F238E27FC236}">
                <a16:creationId xmlns:a16="http://schemas.microsoft.com/office/drawing/2014/main" id="{DAF192F4-C17A-F845-9D3F-6FABC40C32D9}"/>
              </a:ext>
            </a:extLst>
          </p:cNvPr>
          <p:cNvPicPr>
            <a:picLocks noChangeAspect="1"/>
          </p:cNvPicPr>
          <p:nvPr userDrawn="1"/>
        </p:nvPicPr>
        <p:blipFill>
          <a:blip r:embed="rId7"/>
          <a:stretch>
            <a:fillRect/>
          </a:stretch>
        </p:blipFill>
        <p:spPr>
          <a:xfrm>
            <a:off x="914010" y="1298196"/>
            <a:ext cx="1131197" cy="566540"/>
          </a:xfrm>
          <a:prstGeom prst="rect">
            <a:avLst/>
          </a:prstGeom>
        </p:spPr>
      </p:pic>
    </p:spTree>
    <p:extLst>
      <p:ext uri="{BB962C8B-B14F-4D97-AF65-F5344CB8AC3E}">
        <p14:creationId xmlns:p14="http://schemas.microsoft.com/office/powerpoint/2010/main" val="277433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lue_Section Title Page Sty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5315" y="1724145"/>
            <a:ext cx="7307943" cy="480131"/>
          </a:xfrm>
        </p:spPr>
        <p:txBody>
          <a:bodyPr wrap="square" anchor="b">
            <a:spAutoFit/>
          </a:bodyPr>
          <a:lstStyle>
            <a:lvl1pPr algn="l">
              <a:defRPr sz="2800" b="1" i="0" baseline="0">
                <a:solidFill>
                  <a:srgbClr val="69B3E7"/>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2523564" y="340805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9D148482-9DDE-3044-85B1-5FA2A2F100A5}"/>
              </a:ext>
            </a:extLst>
          </p:cNvPr>
          <p:cNvPicPr>
            <a:picLocks noChangeAspect="1"/>
          </p:cNvPicPr>
          <p:nvPr userDrawn="1"/>
        </p:nvPicPr>
        <p:blipFill>
          <a:blip r:embed="rId2"/>
          <a:stretch>
            <a:fillRect/>
          </a:stretch>
        </p:blipFill>
        <p:spPr>
          <a:xfrm>
            <a:off x="1706095" y="1829907"/>
            <a:ext cx="247647" cy="218014"/>
          </a:xfrm>
          <a:prstGeom prst="rect">
            <a:avLst/>
          </a:prstGeom>
        </p:spPr>
      </p:pic>
      <p:pic>
        <p:nvPicPr>
          <p:cNvPr id="7" name="Picture 6">
            <a:extLst>
              <a:ext uri="{FF2B5EF4-FFF2-40B4-BE49-F238E27FC236}">
                <a16:creationId xmlns:a16="http://schemas.microsoft.com/office/drawing/2014/main" id="{C814F4B8-56BB-8A42-8DA3-74DB3B648235}"/>
              </a:ext>
            </a:extLst>
          </p:cNvPr>
          <p:cNvPicPr>
            <a:picLocks noChangeAspect="1"/>
          </p:cNvPicPr>
          <p:nvPr userDrawn="1"/>
        </p:nvPicPr>
        <p:blipFill>
          <a:blip r:embed="rId3"/>
          <a:stretch>
            <a:fillRect/>
          </a:stretch>
        </p:blipFill>
        <p:spPr>
          <a:xfrm rot="16200000">
            <a:off x="1989226" y="1843781"/>
            <a:ext cx="274149" cy="193618"/>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19" name="Rectangle 9">
            <a:extLst>
              <a:ext uri="{FF2B5EF4-FFF2-40B4-BE49-F238E27FC236}">
                <a16:creationId xmlns:a16="http://schemas.microsoft.com/office/drawing/2014/main" id="{FACD5E0F-63B2-4700-8ACA-3FCD412EFC8F}"/>
              </a:ext>
            </a:extLst>
          </p:cNvPr>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12">
            <a:extLst>
              <a:ext uri="{FF2B5EF4-FFF2-40B4-BE49-F238E27FC236}">
                <a16:creationId xmlns:a16="http://schemas.microsoft.com/office/drawing/2014/main" id="{9419D7B7-6D20-4CB8-94FD-DF93A3A86C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0746CB6B-E872-48C7-AAA3-2841843AB4B4}" type="datetime1">
              <a:rPr lang="en-US" smtClean="0"/>
              <a:t>4/4/2022</a:t>
            </a:fld>
            <a:endParaRPr lang="en-US" dirty="0"/>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dirty="0"/>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Tree>
    <p:extLst>
      <p:ext uri="{BB962C8B-B14F-4D97-AF65-F5344CB8AC3E}">
        <p14:creationId xmlns:p14="http://schemas.microsoft.com/office/powerpoint/2010/main" val="866695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10" name="Rectangle 9"/>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5647" y="2209518"/>
            <a:ext cx="7675110" cy="1291123"/>
          </a:xfrm>
        </p:spPr>
        <p:txBody>
          <a:bodyPr vert="horz" lIns="108000" tIns="45720" rIns="91440" bIns="45720" rtlCol="0">
            <a:spAutoFit/>
          </a:bodyPr>
          <a:lstStyle>
            <a:lvl1pPr indent="97200" algn="l">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4" name="Date Placeholder 23"/>
          <p:cNvSpPr>
            <a:spLocks noGrp="1"/>
          </p:cNvSpPr>
          <p:nvPr>
            <p:ph type="dt" sz="half" idx="10"/>
          </p:nvPr>
        </p:nvSpPr>
        <p:spPr/>
        <p:txBody>
          <a:bodyPr/>
          <a:lstStyle/>
          <a:p>
            <a:fld id="{2FA472AB-EB25-49A7-8757-8681CF9DC9B1}" type="datetime1">
              <a:rPr lang="en-US" smtClean="0"/>
              <a:t>4/4/2022</a:t>
            </a:fld>
            <a:endParaRPr lang="en-US" dirty="0"/>
          </a:p>
        </p:txBody>
      </p:sp>
      <p:sp>
        <p:nvSpPr>
          <p:cNvPr id="25" name="Footer Placeholder 24"/>
          <p:cNvSpPr>
            <a:spLocks noGrp="1"/>
          </p:cNvSpPr>
          <p:nvPr>
            <p:ph type="ftr" sz="quarter" idx="11"/>
          </p:nvPr>
        </p:nvSpPr>
        <p:spPr/>
        <p:txBody>
          <a:bodyPr/>
          <a:lstStyle/>
          <a:p>
            <a:endParaRPr lang="en-US" dirty="0"/>
          </a:p>
        </p:txBody>
      </p:sp>
      <p:sp>
        <p:nvSpPr>
          <p:cNvPr id="26" name="Slide Number Placeholder 25"/>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11" name="Title 1">
            <a:extLst>
              <a:ext uri="{FF2B5EF4-FFF2-40B4-BE49-F238E27FC236}">
                <a16:creationId xmlns:a16="http://schemas.microsoft.com/office/drawing/2014/main" id="{0A2B20B7-EA78-479A-89F8-E944F5C68713}"/>
              </a:ext>
            </a:extLst>
          </p:cNvPr>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dirty="0"/>
              <a:t>Click to edit Master title style</a:t>
            </a:r>
          </a:p>
        </p:txBody>
      </p:sp>
    </p:spTree>
    <p:extLst>
      <p:ext uri="{BB962C8B-B14F-4D97-AF65-F5344CB8AC3E}">
        <p14:creationId xmlns:p14="http://schemas.microsoft.com/office/powerpoint/2010/main" val="2551709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_Title and Content 2 pics">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7698658" y="1071716"/>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p:cNvSpPr>
            <a:spLocks noGrp="1"/>
          </p:cNvSpPr>
          <p:nvPr>
            <p:ph type="pic" idx="14"/>
          </p:nvPr>
        </p:nvSpPr>
        <p:spPr>
          <a:xfrm>
            <a:off x="7698658" y="3362632"/>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Rectangle 18"/>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idx="15"/>
          </p:nvPr>
        </p:nvSpPr>
        <p:spPr>
          <a:xfrm>
            <a:off x="614310" y="2216918"/>
            <a:ext cx="5282321" cy="1312667"/>
          </a:xfrm>
        </p:spPr>
        <p:txBody>
          <a:bodyPr vert="horz"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sp>
        <p:nvSpPr>
          <p:cNvPr id="15" name="Title 1"/>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dirty="0"/>
              <a:t>Click to edit Master title style</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5" name="Date Placeholder 24"/>
          <p:cNvSpPr>
            <a:spLocks noGrp="1"/>
          </p:cNvSpPr>
          <p:nvPr>
            <p:ph type="dt" sz="half" idx="16"/>
          </p:nvPr>
        </p:nvSpPr>
        <p:spPr/>
        <p:txBody>
          <a:bodyPr/>
          <a:lstStyle/>
          <a:p>
            <a:fld id="{12C9C174-8CCC-4E1B-B345-35CE2D9134FD}" type="datetime1">
              <a:rPr lang="en-US" smtClean="0"/>
              <a:t>4/4/2022</a:t>
            </a:fld>
            <a:endParaRPr lang="en-US" dirty="0"/>
          </a:p>
        </p:txBody>
      </p:sp>
      <p:sp>
        <p:nvSpPr>
          <p:cNvPr id="26" name="Footer Placeholder 25"/>
          <p:cNvSpPr>
            <a:spLocks noGrp="1"/>
          </p:cNvSpPr>
          <p:nvPr>
            <p:ph type="ftr" sz="quarter" idx="17"/>
          </p:nvPr>
        </p:nvSpPr>
        <p:spPr/>
        <p:txBody>
          <a:bodyPr/>
          <a:lstStyle/>
          <a:p>
            <a:endParaRPr lang="en-US" dirty="0"/>
          </a:p>
        </p:txBody>
      </p:sp>
      <p:sp>
        <p:nvSpPr>
          <p:cNvPr id="27" name="Slide Number Placeholder 26"/>
          <p:cNvSpPr>
            <a:spLocks noGrp="1"/>
          </p:cNvSpPr>
          <p:nvPr>
            <p:ph type="sldNum" sz="quarter" idx="18"/>
          </p:nvPr>
        </p:nvSpPr>
        <p:spPr/>
        <p:txBody>
          <a:bodyPr/>
          <a:lstStyle>
            <a:lvl1pPr>
              <a:defRPr sz="1100" b="1" i="1">
                <a:solidFill>
                  <a:schemeClr val="bg1"/>
                </a:solidFill>
                <a:latin typeface="Verdana" charset="0"/>
                <a:ea typeface="Verdana" charset="0"/>
                <a:cs typeface="Verdana" charset="0"/>
              </a:defRPr>
            </a:lvl1pPr>
          </a:lstStyle>
          <a:p>
            <a:fld id="{6E9F442E-095D-414B-A3C1-4D7C903EC540}" type="slidenum">
              <a:rPr lang="en-US" smtClean="0"/>
              <a:pPr/>
              <a:t>‹#›</a:t>
            </a:fld>
            <a:endParaRPr lang="en-US" dirty="0"/>
          </a:p>
        </p:txBody>
      </p:sp>
      <p:pic>
        <p:nvPicPr>
          <p:cNvPr id="22" name="Picture 21">
            <a:extLst>
              <a:ext uri="{FF2B5EF4-FFF2-40B4-BE49-F238E27FC236}">
                <a16:creationId xmlns:a16="http://schemas.microsoft.com/office/drawing/2014/main" id="{A7CE4469-60CC-744D-BAFB-E58EFBF3AD82}"/>
              </a:ext>
            </a:extLst>
          </p:cNvPr>
          <p:cNvPicPr>
            <a:picLocks noChangeAspect="1"/>
          </p:cNvPicPr>
          <p:nvPr userDrawn="1"/>
        </p:nvPicPr>
        <p:blipFill>
          <a:blip r:embed="rId3">
            <a:alphaModFix amt="80000"/>
          </a:blip>
          <a:stretch>
            <a:fillRect/>
          </a:stretch>
        </p:blipFill>
        <p:spPr>
          <a:xfrm>
            <a:off x="7405388" y="3350044"/>
            <a:ext cx="582625" cy="411480"/>
          </a:xfrm>
          <a:prstGeom prst="rect">
            <a:avLst/>
          </a:prstGeom>
        </p:spPr>
      </p:pic>
      <p:pic>
        <p:nvPicPr>
          <p:cNvPr id="16" name="Picture 15">
            <a:extLst>
              <a:ext uri="{FF2B5EF4-FFF2-40B4-BE49-F238E27FC236}">
                <a16:creationId xmlns:a16="http://schemas.microsoft.com/office/drawing/2014/main" id="{A3B382F0-341A-0048-9444-C560BD487F50}"/>
              </a:ext>
            </a:extLst>
          </p:cNvPr>
          <p:cNvPicPr>
            <a:picLocks noChangeAspect="1"/>
          </p:cNvPicPr>
          <p:nvPr userDrawn="1"/>
        </p:nvPicPr>
        <p:blipFill>
          <a:blip r:embed="rId4">
            <a:alphaModFix/>
          </a:blip>
          <a:stretch>
            <a:fillRect/>
          </a:stretch>
        </p:blipFill>
        <p:spPr>
          <a:xfrm>
            <a:off x="10465002" y="2901336"/>
            <a:ext cx="503685" cy="443415"/>
          </a:xfrm>
          <a:prstGeom prst="rect">
            <a:avLst/>
          </a:prstGeom>
        </p:spPr>
      </p:pic>
    </p:spTree>
    <p:extLst>
      <p:ext uri="{BB962C8B-B14F-4D97-AF65-F5344CB8AC3E}">
        <p14:creationId xmlns:p14="http://schemas.microsoft.com/office/powerpoint/2010/main" val="86294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_Title and Content 1 pic">
    <p:spTree>
      <p:nvGrpSpPr>
        <p:cNvPr id="1" name=""/>
        <p:cNvGrpSpPr/>
        <p:nvPr/>
      </p:nvGrpSpPr>
      <p:grpSpPr>
        <a:xfrm>
          <a:off x="0" y="0"/>
          <a:ext cx="0" cy="0"/>
          <a:chOff x="0" y="0"/>
          <a:chExt cx="0" cy="0"/>
        </a:xfrm>
      </p:grpSpPr>
      <p:sp>
        <p:nvSpPr>
          <p:cNvPr id="19" name="Rectangle 18"/>
          <p:cNvSpPr/>
          <p:nvPr userDrawn="1"/>
        </p:nvSpPr>
        <p:spPr>
          <a:xfrm>
            <a:off x="0" y="6238567"/>
            <a:ext cx="12200238"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8" name="Picture Placeholder 2"/>
          <p:cNvSpPr>
            <a:spLocks noGrp="1"/>
          </p:cNvSpPr>
          <p:nvPr>
            <p:ph type="pic" idx="13"/>
          </p:nvPr>
        </p:nvSpPr>
        <p:spPr>
          <a:xfrm>
            <a:off x="6071812" y="-32950"/>
            <a:ext cx="6128426" cy="6271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7" name="Picture 16"/>
          <p:cNvPicPr>
            <a:picLocks noChangeAspect="1"/>
          </p:cNvPicPr>
          <p:nvPr userDrawn="1"/>
        </p:nvPicPr>
        <p:blipFill>
          <a:blip r:embed="rId3"/>
          <a:stretch>
            <a:fillRect/>
          </a:stretch>
        </p:blipFill>
        <p:spPr>
          <a:xfrm>
            <a:off x="5781838" y="3411912"/>
            <a:ext cx="563072" cy="397669"/>
          </a:xfrm>
          <a:prstGeom prst="rect">
            <a:avLst/>
          </a:prstGeom>
        </p:spPr>
      </p:pic>
      <p:pic>
        <p:nvPicPr>
          <p:cNvPr id="18" name="Picture 17"/>
          <p:cNvPicPr>
            <a:picLocks noChangeAspect="1"/>
          </p:cNvPicPr>
          <p:nvPr userDrawn="1"/>
        </p:nvPicPr>
        <p:blipFill>
          <a:blip r:embed="rId4"/>
          <a:stretch>
            <a:fillRect/>
          </a:stretch>
        </p:blipFill>
        <p:spPr>
          <a:xfrm>
            <a:off x="5835778" y="2197130"/>
            <a:ext cx="476122" cy="419150"/>
          </a:xfrm>
          <a:prstGeom prst="rect">
            <a:avLst/>
          </a:prstGeom>
        </p:spPr>
      </p:pic>
      <p:sp>
        <p:nvSpPr>
          <p:cNvPr id="20" name="Content Placeholder 2"/>
          <p:cNvSpPr>
            <a:spLocks noGrp="1"/>
          </p:cNvSpPr>
          <p:nvPr>
            <p:ph idx="15"/>
          </p:nvPr>
        </p:nvSpPr>
        <p:spPr>
          <a:xfrm>
            <a:off x="614311" y="2216918"/>
            <a:ext cx="5091456" cy="1312667"/>
          </a:xfrm>
        </p:spPr>
        <p:txBody>
          <a:bodyPr vert="horz" wrap="square"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sp>
        <p:nvSpPr>
          <p:cNvPr id="2" name="Date Placeholder 1"/>
          <p:cNvSpPr>
            <a:spLocks noGrp="1"/>
          </p:cNvSpPr>
          <p:nvPr>
            <p:ph type="dt" sz="half" idx="16"/>
          </p:nvPr>
        </p:nvSpPr>
        <p:spPr/>
        <p:txBody>
          <a:bodyPr/>
          <a:lstStyle/>
          <a:p>
            <a:fld id="{3AB2E186-1383-46CE-905D-0583BD0C3087}" type="datetime1">
              <a:rPr lang="en-US" smtClean="0"/>
              <a:t>4/4/2022</a:t>
            </a:fld>
            <a:endParaRPr lang="en-US" dirty="0"/>
          </a:p>
        </p:txBody>
      </p:sp>
      <p:sp>
        <p:nvSpPr>
          <p:cNvPr id="3" name="Footer Placeholder 2"/>
          <p:cNvSpPr>
            <a:spLocks noGrp="1"/>
          </p:cNvSpPr>
          <p:nvPr>
            <p:ph type="ftr" sz="quarter" idx="17"/>
          </p:nvPr>
        </p:nvSpPr>
        <p:spPr/>
        <p:txBody>
          <a:bodyPr/>
          <a:lstStyle/>
          <a:p>
            <a:endParaRPr lang="en-US" dirty="0"/>
          </a:p>
        </p:txBody>
      </p:sp>
      <p:sp>
        <p:nvSpPr>
          <p:cNvPr id="4" name="Slide Number Placeholder 3"/>
          <p:cNvSpPr>
            <a:spLocks noGrp="1"/>
          </p:cNvSpPr>
          <p:nvPr>
            <p:ph type="sldNum" sz="quarter" idx="18"/>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14" name="Title 1">
            <a:extLst>
              <a:ext uri="{FF2B5EF4-FFF2-40B4-BE49-F238E27FC236}">
                <a16:creationId xmlns:a16="http://schemas.microsoft.com/office/drawing/2014/main" id="{795839EF-EE3F-4E4B-9948-E420DC709994}"/>
              </a:ext>
            </a:extLst>
          </p:cNvPr>
          <p:cNvSpPr>
            <a:spLocks noGrp="1"/>
          </p:cNvSpPr>
          <p:nvPr>
            <p:ph type="title"/>
          </p:nvPr>
        </p:nvSpPr>
        <p:spPr>
          <a:xfrm>
            <a:off x="712574" y="733368"/>
            <a:ext cx="4993194"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dirty="0"/>
              <a:t>Click to edit Master title style</a:t>
            </a:r>
          </a:p>
        </p:txBody>
      </p:sp>
    </p:spTree>
    <p:extLst>
      <p:ext uri="{BB962C8B-B14F-4D97-AF65-F5344CB8AC3E}">
        <p14:creationId xmlns:p14="http://schemas.microsoft.com/office/powerpoint/2010/main" val="1292732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_Title only">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3" name="Date Placeholder 2"/>
          <p:cNvSpPr>
            <a:spLocks noGrp="1"/>
          </p:cNvSpPr>
          <p:nvPr>
            <p:ph type="dt" sz="half" idx="10"/>
          </p:nvPr>
        </p:nvSpPr>
        <p:spPr/>
        <p:txBody>
          <a:bodyPr/>
          <a:lstStyle/>
          <a:p>
            <a:fld id="{34202370-5223-4EB3-8AF3-02EB6179C10F}" type="datetime1">
              <a:rPr lang="en-US" smtClean="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7208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B8E5DC-568E-43DB-854F-40A5C1A20CBB}"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48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0" y="-1"/>
            <a:ext cx="12192000" cy="6129867"/>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A76AC1A2-E0F3-449F-A554-B68B2B7F1D4E}" type="datetime1">
              <a:rPr lang="en-US" smtClean="0"/>
              <a:t>4/4/2022</a:t>
            </a:fld>
            <a:endParaRPr lang="en-US" dirty="0"/>
          </a:p>
        </p:txBody>
      </p:sp>
      <p:sp>
        <p:nvSpPr>
          <p:cNvPr id="27" name="Footer Placeholder 26"/>
          <p:cNvSpPr>
            <a:spLocks noGrp="1"/>
          </p:cNvSpPr>
          <p:nvPr>
            <p:ph type="ftr" sz="quarter" idx="11"/>
          </p:nvPr>
        </p:nvSpPr>
        <p:spPr/>
        <p:txBody>
          <a:bodyPr/>
          <a:lstStyle/>
          <a:p>
            <a:endParaRPr lang="en-US" dirty="0"/>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dirty="0"/>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FB8AFA73-E847-CB41-BFF4-E56915AB17A3}"/>
              </a:ext>
            </a:extLst>
          </p:cNvPr>
          <p:cNvPicPr>
            <a:picLocks noChangeAspect="1"/>
          </p:cNvPicPr>
          <p:nvPr userDrawn="1"/>
        </p:nvPicPr>
        <p:blipFill>
          <a:blip r:embed="rId6"/>
          <a:stretch>
            <a:fillRect/>
          </a:stretch>
        </p:blipFill>
        <p:spPr>
          <a:xfrm>
            <a:off x="898770" y="1294316"/>
            <a:ext cx="1139236" cy="570566"/>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age Style 1">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pic>
        <p:nvPicPr>
          <p:cNvPr id="15"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sp>
        <p:nvSpPr>
          <p:cNvPr id="2" name="Title 1"/>
          <p:cNvSpPr>
            <a:spLocks noGrp="1"/>
          </p:cNvSpPr>
          <p:nvPr>
            <p:ph type="ctrTitle"/>
          </p:nvPr>
        </p:nvSpPr>
        <p:spPr>
          <a:xfrm>
            <a:off x="3016685" y="1350261"/>
            <a:ext cx="7307943" cy="480131"/>
          </a:xfrm>
        </p:spPr>
        <p:txBody>
          <a:bodyPr wrap="square" anchor="t">
            <a:spAutoFit/>
          </a:bodyPr>
          <a:lstStyle>
            <a:lvl1pPr algn="l">
              <a:defRPr sz="2800" b="1" i="0" baseline="0">
                <a:solidFill>
                  <a:srgbClr val="33AB7E"/>
                </a:solidFill>
                <a:latin typeface="Georgia" charset="0"/>
              </a:defRPr>
            </a:lvl1pPr>
          </a:lstStyle>
          <a:p>
            <a:r>
              <a:rPr lang="en-US" dirty="0"/>
              <a:t>Click to edit Master </a:t>
            </a:r>
            <a:r>
              <a:rPr lang="en-US"/>
              <a:t>title style</a:t>
            </a:r>
            <a:endParaRPr lang="en-US" dirty="0"/>
          </a:p>
        </p:txBody>
      </p:sp>
      <p:sp>
        <p:nvSpPr>
          <p:cNvPr id="3" name="Subtitle 2"/>
          <p:cNvSpPr>
            <a:spLocks noGrp="1"/>
          </p:cNvSpPr>
          <p:nvPr>
            <p:ph type="subTitle" idx="1"/>
          </p:nvPr>
        </p:nvSpPr>
        <p:spPr>
          <a:xfrm>
            <a:off x="2973034" y="305987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D1B2C9E-07A0-4C92-8EA1-86D483754F2B}" type="datetime1">
              <a:rPr lang="en-US" smtClean="0"/>
              <a:t>4/4/2022</a:t>
            </a:fld>
            <a:endParaRPr lang="en-US" dirty="0"/>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dirty="0"/>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pic>
        <p:nvPicPr>
          <p:cNvPr id="17" name="그림 13">
            <a:extLst>
              <a:ext uri="{FF2B5EF4-FFF2-40B4-BE49-F238E27FC236}">
                <a16:creationId xmlns:a16="http://schemas.microsoft.com/office/drawing/2014/main" id="{E457818D-A34A-4B37-8D36-C8680A1278F1}"/>
              </a:ext>
            </a:extLst>
          </p:cNvPr>
          <p:cNvPicPr>
            <a:picLocks noChangeAspect="1"/>
          </p:cNvPicPr>
          <p:nvPr userDrawn="1"/>
        </p:nvPicPr>
        <p:blipFill>
          <a:blip r:embed="rId7"/>
          <a:stretch>
            <a:fillRect/>
          </a:stretch>
        </p:blipFill>
        <p:spPr>
          <a:xfrm>
            <a:off x="923724" y="873159"/>
            <a:ext cx="1101311" cy="487922"/>
          </a:xfrm>
          <a:prstGeom prst="rect">
            <a:avLst/>
          </a:prstGeom>
        </p:spPr>
      </p:pic>
    </p:spTree>
    <p:extLst>
      <p:ext uri="{BB962C8B-B14F-4D97-AF65-F5344CB8AC3E}">
        <p14:creationId xmlns:p14="http://schemas.microsoft.com/office/powerpoint/2010/main" val="126227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age Sty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5315" y="1724145"/>
            <a:ext cx="7307943" cy="480131"/>
          </a:xfrm>
        </p:spPr>
        <p:txBody>
          <a:bodyPr wrap="square" anchor="b">
            <a:spAutoFit/>
          </a:bodyPr>
          <a:lstStyle>
            <a:lvl1pPr algn="l">
              <a:defRPr sz="2800" b="1" i="0" baseline="0">
                <a:solidFill>
                  <a:srgbClr val="33AB7E"/>
                </a:solidFill>
                <a:latin typeface="Georgia" charset="0"/>
              </a:defRPr>
            </a:lvl1pPr>
          </a:lstStyle>
          <a:p>
            <a:r>
              <a:rPr lang="en-US" dirty="0"/>
              <a:t>Click to edit Master title style</a:t>
            </a:r>
          </a:p>
        </p:txBody>
      </p:sp>
      <p:sp>
        <p:nvSpPr>
          <p:cNvPr id="3" name="Subtitle 2"/>
          <p:cNvSpPr>
            <a:spLocks noGrp="1"/>
          </p:cNvSpPr>
          <p:nvPr>
            <p:ph type="subTitle" idx="1"/>
          </p:nvPr>
        </p:nvSpPr>
        <p:spPr>
          <a:xfrm>
            <a:off x="2523564" y="340805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19" name="Rectangle 9">
            <a:extLst>
              <a:ext uri="{FF2B5EF4-FFF2-40B4-BE49-F238E27FC236}">
                <a16:creationId xmlns:a16="http://schemas.microsoft.com/office/drawing/2014/main" id="{FACD5E0F-63B2-4700-8ACA-3FCD412EFC8F}"/>
              </a:ext>
            </a:extLst>
          </p:cNvPr>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230C9CA5-B24A-4540-B308-6747C0E58582}" type="datetime1">
              <a:rPr lang="en-US" smtClean="0"/>
              <a:t>4/4/2022</a:t>
            </a:fld>
            <a:endParaRPr lang="en-US" dirty="0"/>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dirty="0"/>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Tree>
    <p:extLst>
      <p:ext uri="{BB962C8B-B14F-4D97-AF65-F5344CB8AC3E}">
        <p14:creationId xmlns:p14="http://schemas.microsoft.com/office/powerpoint/2010/main" val="17427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5647" y="2209518"/>
            <a:ext cx="7675110" cy="1291123"/>
          </a:xfrm>
        </p:spPr>
        <p:txBody>
          <a:bodyPr vert="horz" lIns="108000" tIns="45720" rIns="91440" bIns="45720" rtlCol="0">
            <a:spAutoFit/>
          </a:bodyPr>
          <a:lstStyle>
            <a:lvl1pPr indent="97200" algn="l">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sp>
        <p:nvSpPr>
          <p:cNvPr id="24" name="Date Placeholder 23"/>
          <p:cNvSpPr>
            <a:spLocks noGrp="1"/>
          </p:cNvSpPr>
          <p:nvPr>
            <p:ph type="dt" sz="half" idx="10"/>
          </p:nvPr>
        </p:nvSpPr>
        <p:spPr/>
        <p:txBody>
          <a:bodyPr/>
          <a:lstStyle/>
          <a:p>
            <a:fld id="{94A63CF1-EFAB-4720-A7CA-2D25ABE0C874}" type="datetime1">
              <a:rPr lang="en-US" smtClean="0"/>
              <a:t>4/4/2022</a:t>
            </a:fld>
            <a:endParaRPr lang="en-US" dirty="0"/>
          </a:p>
        </p:txBody>
      </p:sp>
      <p:sp>
        <p:nvSpPr>
          <p:cNvPr id="25" name="Footer Placeholder 24"/>
          <p:cNvSpPr>
            <a:spLocks noGrp="1"/>
          </p:cNvSpPr>
          <p:nvPr>
            <p:ph type="ftr" sz="quarter" idx="11"/>
          </p:nvPr>
        </p:nvSpPr>
        <p:spPr/>
        <p:txBody>
          <a:bodyPr/>
          <a:lstStyle/>
          <a:p>
            <a:endParaRPr lang="en-US" dirty="0"/>
          </a:p>
        </p:txBody>
      </p:sp>
      <p:sp>
        <p:nvSpPr>
          <p:cNvPr id="26" name="Slide Number Placeholder 25"/>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11" name="Title 1">
            <a:extLst>
              <a:ext uri="{FF2B5EF4-FFF2-40B4-BE49-F238E27FC236}">
                <a16:creationId xmlns:a16="http://schemas.microsoft.com/office/drawing/2014/main" id="{0A2B20B7-EA78-479A-89F8-E944F5C68713}"/>
              </a:ext>
            </a:extLst>
          </p:cNvPr>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dirty="0"/>
              <a:t>Click to edit Master title style</a:t>
            </a:r>
          </a:p>
        </p:txBody>
      </p:sp>
    </p:spTree>
    <p:extLst>
      <p:ext uri="{BB962C8B-B14F-4D97-AF65-F5344CB8AC3E}">
        <p14:creationId xmlns:p14="http://schemas.microsoft.com/office/powerpoint/2010/main" val="5097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p:cNvSpPr>
            <a:spLocks noGrp="1"/>
          </p:cNvSpPr>
          <p:nvPr>
            <p:ph type="pic" idx="13"/>
          </p:nvPr>
        </p:nvSpPr>
        <p:spPr>
          <a:xfrm>
            <a:off x="7698658" y="1071716"/>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p:cNvSpPr>
            <a:spLocks noGrp="1"/>
          </p:cNvSpPr>
          <p:nvPr>
            <p:ph type="pic" idx="14"/>
          </p:nvPr>
        </p:nvSpPr>
        <p:spPr>
          <a:xfrm>
            <a:off x="7698658" y="3362632"/>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Content Placeholder 2"/>
          <p:cNvSpPr>
            <a:spLocks noGrp="1"/>
          </p:cNvSpPr>
          <p:nvPr>
            <p:ph idx="15"/>
          </p:nvPr>
        </p:nvSpPr>
        <p:spPr>
          <a:xfrm>
            <a:off x="614310" y="2216918"/>
            <a:ext cx="5282321" cy="1312667"/>
          </a:xfrm>
        </p:spPr>
        <p:txBody>
          <a:bodyPr vert="horz"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sp>
        <p:nvSpPr>
          <p:cNvPr id="15" name="Title 1"/>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dirty="0"/>
              <a:t>Click to edit Master title style</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5" name="Date Placeholder 24"/>
          <p:cNvSpPr>
            <a:spLocks noGrp="1"/>
          </p:cNvSpPr>
          <p:nvPr>
            <p:ph type="dt" sz="half" idx="16"/>
          </p:nvPr>
        </p:nvSpPr>
        <p:spPr/>
        <p:txBody>
          <a:bodyPr/>
          <a:lstStyle/>
          <a:p>
            <a:fld id="{409318A9-D69A-419C-9D57-7C299B548150}" type="datetime1">
              <a:rPr lang="en-US" smtClean="0"/>
              <a:t>4/4/2022</a:t>
            </a:fld>
            <a:endParaRPr lang="en-US" dirty="0"/>
          </a:p>
        </p:txBody>
      </p:sp>
      <p:sp>
        <p:nvSpPr>
          <p:cNvPr id="26" name="Footer Placeholder 25"/>
          <p:cNvSpPr>
            <a:spLocks noGrp="1"/>
          </p:cNvSpPr>
          <p:nvPr>
            <p:ph type="ftr" sz="quarter" idx="17"/>
          </p:nvPr>
        </p:nvSpPr>
        <p:spPr/>
        <p:txBody>
          <a:bodyPr/>
          <a:lstStyle/>
          <a:p>
            <a:endParaRPr lang="en-US" dirty="0"/>
          </a:p>
        </p:txBody>
      </p:sp>
      <p:sp>
        <p:nvSpPr>
          <p:cNvPr id="27" name="Slide Number Placeholder 26"/>
          <p:cNvSpPr>
            <a:spLocks noGrp="1"/>
          </p:cNvSpPr>
          <p:nvPr>
            <p:ph type="sldNum" sz="quarter" idx="18"/>
          </p:nvPr>
        </p:nvSpPr>
        <p:spPr/>
        <p:txBody>
          <a:bodyPr/>
          <a:lstStyle>
            <a:lvl1pPr>
              <a:defRPr sz="1100" b="1" i="1">
                <a:solidFill>
                  <a:schemeClr val="bg1"/>
                </a:solidFill>
                <a:latin typeface="Verdana" charset="0"/>
                <a:ea typeface="Verdana" charset="0"/>
                <a:cs typeface="Verdana" charset="0"/>
              </a:defRPr>
            </a:lvl1pPr>
          </a:lstStyle>
          <a:p>
            <a:fld id="{6E9F442E-095D-414B-A3C1-4D7C903EC540}" type="slidenum">
              <a:rPr lang="en-US" smtClean="0"/>
              <a:pPr/>
              <a:t>‹#›</a:t>
            </a:fld>
            <a:endParaRPr lang="en-US" dirty="0"/>
          </a:p>
        </p:txBody>
      </p:sp>
      <p:pic>
        <p:nvPicPr>
          <p:cNvPr id="17" name="Picture 16"/>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7418614" y="3305629"/>
            <a:ext cx="563072" cy="500508"/>
          </a:xfrm>
          <a:prstGeom prst="rect">
            <a:avLst/>
          </a:prstGeom>
        </p:spPr>
      </p:pic>
      <p:pic>
        <p:nvPicPr>
          <p:cNvPr id="18" name="Picture 17"/>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10430892" y="2874770"/>
            <a:ext cx="541908" cy="481696"/>
          </a:xfrm>
          <a:prstGeom prst="rect">
            <a:avLst/>
          </a:prstGeom>
        </p:spPr>
      </p:pic>
    </p:spTree>
    <p:extLst>
      <p:ext uri="{BB962C8B-B14F-4D97-AF65-F5344CB8AC3E}">
        <p14:creationId xmlns:p14="http://schemas.microsoft.com/office/powerpoint/2010/main" val="92224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9" name="Rectangle 18"/>
          <p:cNvSpPr/>
          <p:nvPr userDrawn="1"/>
        </p:nvSpPr>
        <p:spPr>
          <a:xfrm>
            <a:off x="0" y="6238567"/>
            <a:ext cx="12200238"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p:cNvSpPr>
            <a:spLocks noGrp="1"/>
          </p:cNvSpPr>
          <p:nvPr>
            <p:ph type="pic" idx="13"/>
          </p:nvPr>
        </p:nvSpPr>
        <p:spPr>
          <a:xfrm>
            <a:off x="6071812" y="-32950"/>
            <a:ext cx="6128426" cy="6271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7" name="Picture 16"/>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5781838" y="3360493"/>
            <a:ext cx="563072" cy="500508"/>
          </a:xfrm>
          <a:prstGeom prst="rect">
            <a:avLst/>
          </a:prstGeom>
        </p:spPr>
      </p:pic>
      <p:pic>
        <p:nvPicPr>
          <p:cNvPr id="18" name="Picture 1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5804028" y="2143250"/>
            <a:ext cx="541908" cy="48169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0" name="Content Placeholder 2"/>
          <p:cNvSpPr>
            <a:spLocks noGrp="1"/>
          </p:cNvSpPr>
          <p:nvPr>
            <p:ph idx="15"/>
          </p:nvPr>
        </p:nvSpPr>
        <p:spPr>
          <a:xfrm>
            <a:off x="614311" y="2216918"/>
            <a:ext cx="5091456" cy="1312667"/>
          </a:xfrm>
        </p:spPr>
        <p:txBody>
          <a:bodyPr vert="horz" wrap="square"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dirty="0"/>
              <a:t>Click to edit Master text styles</a:t>
            </a:r>
          </a:p>
          <a:p>
            <a:pPr marL="0" lvl="0" indent="0" algn="ctr">
              <a:buNone/>
            </a:pPr>
            <a:r>
              <a:rPr lang="en-US" dirty="0"/>
              <a:t>Second level</a:t>
            </a:r>
          </a:p>
          <a:p>
            <a:pPr marL="457200" lvl="1" indent="0" algn="ctr">
              <a:buNone/>
            </a:pPr>
            <a:r>
              <a:rPr lang="en-US" dirty="0"/>
              <a:t>Third level</a:t>
            </a:r>
          </a:p>
          <a:p>
            <a:pPr marL="914400" lvl="2" indent="0" algn="ctr">
              <a:buNone/>
            </a:pPr>
            <a:r>
              <a:rPr lang="en-US" dirty="0"/>
              <a:t>Fourth level</a:t>
            </a:r>
          </a:p>
          <a:p>
            <a:pPr marL="1371600" lvl="3" indent="0" algn="ctr">
              <a:buNone/>
            </a:pPr>
            <a:r>
              <a:rPr lang="en-US" dirty="0"/>
              <a:t>Fifth level</a:t>
            </a:r>
          </a:p>
        </p:txBody>
      </p:sp>
      <p:sp>
        <p:nvSpPr>
          <p:cNvPr id="2" name="Date Placeholder 1"/>
          <p:cNvSpPr>
            <a:spLocks noGrp="1"/>
          </p:cNvSpPr>
          <p:nvPr>
            <p:ph type="dt" sz="half" idx="16"/>
          </p:nvPr>
        </p:nvSpPr>
        <p:spPr/>
        <p:txBody>
          <a:bodyPr/>
          <a:lstStyle/>
          <a:p>
            <a:fld id="{1A9C5D28-F663-402A-8309-A2AB06363366}" type="datetime1">
              <a:rPr lang="en-US" smtClean="0"/>
              <a:t>4/4/2022</a:t>
            </a:fld>
            <a:endParaRPr lang="en-US" dirty="0"/>
          </a:p>
        </p:txBody>
      </p:sp>
      <p:sp>
        <p:nvSpPr>
          <p:cNvPr id="3" name="Footer Placeholder 2"/>
          <p:cNvSpPr>
            <a:spLocks noGrp="1"/>
          </p:cNvSpPr>
          <p:nvPr>
            <p:ph type="ftr" sz="quarter" idx="17"/>
          </p:nvPr>
        </p:nvSpPr>
        <p:spPr/>
        <p:txBody>
          <a:bodyPr/>
          <a:lstStyle/>
          <a:p>
            <a:endParaRPr lang="en-US" dirty="0"/>
          </a:p>
        </p:txBody>
      </p:sp>
      <p:sp>
        <p:nvSpPr>
          <p:cNvPr id="4" name="Slide Number Placeholder 3"/>
          <p:cNvSpPr>
            <a:spLocks noGrp="1"/>
          </p:cNvSpPr>
          <p:nvPr>
            <p:ph type="sldNum" sz="quarter" idx="18"/>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14" name="Title 1">
            <a:extLst>
              <a:ext uri="{FF2B5EF4-FFF2-40B4-BE49-F238E27FC236}">
                <a16:creationId xmlns:a16="http://schemas.microsoft.com/office/drawing/2014/main" id="{795839EF-EE3F-4E4B-9948-E420DC709994}"/>
              </a:ext>
            </a:extLst>
          </p:cNvPr>
          <p:cNvSpPr>
            <a:spLocks noGrp="1"/>
          </p:cNvSpPr>
          <p:nvPr>
            <p:ph type="title"/>
          </p:nvPr>
        </p:nvSpPr>
        <p:spPr>
          <a:xfrm>
            <a:off x="712574" y="733368"/>
            <a:ext cx="4993194"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dirty="0"/>
              <a:t>Click to edit Master title style</a:t>
            </a:r>
          </a:p>
        </p:txBody>
      </p:sp>
    </p:spTree>
    <p:extLst>
      <p:ext uri="{BB962C8B-B14F-4D97-AF65-F5344CB8AC3E}">
        <p14:creationId xmlns:p14="http://schemas.microsoft.com/office/powerpoint/2010/main" val="133009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C0AE7B26-B8C5-458C-8DE7-E841C3341F4D}" type="datetime1">
              <a:rPr lang="en-US" smtClean="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322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0A4461-17FE-664E-8053-D85AA4257E65}"/>
              </a:ext>
            </a:extLst>
          </p:cNvPr>
          <p:cNvPicPr>
            <a:picLocks noChangeAspect="1"/>
          </p:cNvPicPr>
          <p:nvPr userDrawn="1"/>
        </p:nvPicPr>
        <p:blipFill rotWithShape="1">
          <a:blip r:embed="rId2"/>
          <a:srcRect t="4590"/>
          <a:stretch/>
        </p:blipFill>
        <p:spPr>
          <a:xfrm>
            <a:off x="203200" y="0"/>
            <a:ext cx="11805920" cy="6336030"/>
          </a:xfrm>
          <a:prstGeom prst="rect">
            <a:avLst/>
          </a:pr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2798" y="5716007"/>
            <a:ext cx="2823335" cy="600038"/>
          </a:xfrm>
          <a:prstGeom prst="rect">
            <a:avLst/>
          </a:prstGeom>
        </p:spPr>
      </p:pic>
      <p:sp>
        <p:nvSpPr>
          <p:cNvPr id="41" name="Date Placeholder 40"/>
          <p:cNvSpPr>
            <a:spLocks noGrp="1"/>
          </p:cNvSpPr>
          <p:nvPr>
            <p:ph type="dt" sz="half" idx="10"/>
          </p:nvPr>
        </p:nvSpPr>
        <p:spPr/>
        <p:txBody>
          <a:bodyPr/>
          <a:lstStyle/>
          <a:p>
            <a:fld id="{EC5F482B-E427-4E64-A131-2C2069A0808E}" type="datetime1">
              <a:rPr lang="en-US" smtClean="0"/>
              <a:t>4/4/2022</a:t>
            </a:fld>
            <a:endParaRPr lang="en-US" dirty="0"/>
          </a:p>
        </p:txBody>
      </p:sp>
      <p:sp>
        <p:nvSpPr>
          <p:cNvPr id="42" name="Footer Placeholder 41"/>
          <p:cNvSpPr>
            <a:spLocks noGrp="1"/>
          </p:cNvSpPr>
          <p:nvPr>
            <p:ph type="ftr" sz="quarter" idx="11"/>
          </p:nvPr>
        </p:nvSpPr>
        <p:spPr/>
        <p:txBody>
          <a:bodyPr/>
          <a:lstStyle/>
          <a:p>
            <a:endParaRPr lang="en-US" dirty="0"/>
          </a:p>
        </p:txBody>
      </p:sp>
      <p:sp>
        <p:nvSpPr>
          <p:cNvPr id="43" name="Slide Number Placeholder 42"/>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dirty="0"/>
          </a:p>
        </p:txBody>
      </p:sp>
      <p:pic>
        <p:nvPicPr>
          <p:cNvPr id="45" name="Picture 6">
            <a:extLst>
              <a:ext uri="{FF2B5EF4-FFF2-40B4-BE49-F238E27FC236}">
                <a16:creationId xmlns:a16="http://schemas.microsoft.com/office/drawing/2014/main" id="{FDA2364E-2666-4158-B3B6-D3BA8899487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7" t="9875" r="-1"/>
          <a:stretch/>
        </p:blipFill>
        <p:spPr>
          <a:xfrm>
            <a:off x="1535145" y="5771334"/>
            <a:ext cx="3391530" cy="402046"/>
          </a:xfrm>
          <a:prstGeom prst="rect">
            <a:avLst/>
          </a:prstGeom>
        </p:spPr>
      </p:pic>
      <p:sp>
        <p:nvSpPr>
          <p:cNvPr id="2" name="TextBox 1">
            <a:extLst>
              <a:ext uri="{FF2B5EF4-FFF2-40B4-BE49-F238E27FC236}">
                <a16:creationId xmlns:a16="http://schemas.microsoft.com/office/drawing/2014/main" id="{E87E11C0-43E5-B342-AD1C-9447FE2B69FD}"/>
              </a:ext>
            </a:extLst>
          </p:cNvPr>
          <p:cNvSpPr txBox="1"/>
          <p:nvPr userDrawn="1"/>
        </p:nvSpPr>
        <p:spPr>
          <a:xfrm>
            <a:off x="753035" y="6051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174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D058B-8358-4DFE-82A3-A107AD912017}" type="datetime1">
              <a:rPr lang="en-US" smtClean="0"/>
              <a:t>4/4/2022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F442E-095D-414B-A3C1-4D7C903EC54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69" r:id="rId3"/>
    <p:sldLayoutId id="2147483668" r:id="rId4"/>
    <p:sldLayoutId id="2147483650" r:id="rId5"/>
    <p:sldLayoutId id="2147483662" r:id="rId6"/>
    <p:sldLayoutId id="2147483664" r:id="rId7"/>
    <p:sldLayoutId id="2147483665" r:id="rId8"/>
    <p:sldLayoutId id="2147483670" r:id="rId9"/>
    <p:sldLayoutId id="214748368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2" r:id="rId19"/>
  </p:sldLayoutIdLst>
  <p:hf hdr="0" ftr="0" dt="0"/>
  <p:txStyles>
    <p:titleStyle>
      <a:lvl1pPr algn="l" defTabSz="914400" rtl="0" eaLnBrk="1" latinLnBrk="0" hangingPunct="1">
        <a:lnSpc>
          <a:spcPct val="90000"/>
        </a:lnSpc>
        <a:spcBef>
          <a:spcPct val="0"/>
        </a:spcBef>
        <a:buNone/>
        <a:defRPr lang="en-US" sz="2800" b="1" i="0" kern="1200" baseline="0" smtClean="0">
          <a:solidFill>
            <a:schemeClr val="tx1"/>
          </a:solidFill>
          <a:latin typeface="Georgia"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17/06/relationships/model3d" Target="../media/model3d1.glb"/><Relationship Id="rId4" Type="http://schemas.openxmlformats.org/officeDocument/2006/relationships/hyperlink" Target="http://www.acmhsa.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diagramQuickStyle" Target="../diagrams/quickStyle6.xml"/><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Layout" Target="../diagrams/layout6.xml"/><Relationship Id="rId11" Type="http://schemas.microsoft.com/office/2017/06/relationships/model3d" Target="../media/model3d1.glb"/><Relationship Id="rId5" Type="http://schemas.openxmlformats.org/officeDocument/2006/relationships/diagramData" Target="../diagrams/data6.xml"/><Relationship Id="rId10" Type="http://schemas.openxmlformats.org/officeDocument/2006/relationships/image" Target="../media/image34.png"/><Relationship Id="rId4" Type="http://schemas.microsoft.com/office/2007/relationships/hdphoto" Target="../media/hdphoto4.wdp"/><Relationship Id="rId9" Type="http://schemas.microsoft.com/office/2007/relationships/diagramDrawing" Target="../diagrams/drawing6.xml"/><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pn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17/06/relationships/model3d" Target="../media/model3d1.glb"/><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8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2.png"/><Relationship Id="rId7" Type="http://schemas.openxmlformats.org/officeDocument/2006/relationships/diagramQuickStyle" Target="../diagrams/quickStyle8.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Layout" Target="../diagrams/layout8.xml"/><Relationship Id="rId11" Type="http://schemas.openxmlformats.org/officeDocument/2006/relationships/image" Target="../media/image19.png"/><Relationship Id="rId5" Type="http://schemas.openxmlformats.org/officeDocument/2006/relationships/diagramData" Target="../diagrams/data8.xml"/><Relationship Id="rId10" Type="http://schemas.openxmlformats.org/officeDocument/2006/relationships/image" Target="../media/image43.png"/><Relationship Id="rId4" Type="http://schemas.microsoft.com/office/2007/relationships/hdphoto" Target="../media/hdphoto5.wdp"/><Relationship Id="rId9" Type="http://schemas.microsoft.com/office/2007/relationships/diagramDrawing" Target="../diagrams/drawing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s://acmhsa.org/innovation-community-based-learnin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acmhsa.org/innovation-community-based-learning/"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55.png"/><Relationship Id="rId7" Type="http://schemas.openxmlformats.org/officeDocument/2006/relationships/diagramQuickStyle" Target="../diagrams/quickStyle9.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Layout" Target="../diagrams/layout9.xml"/><Relationship Id="rId11" Type="http://schemas.openxmlformats.org/officeDocument/2006/relationships/image" Target="../media/image19.png"/><Relationship Id="rId5" Type="http://schemas.openxmlformats.org/officeDocument/2006/relationships/diagramData" Target="../diagrams/data9.xml"/><Relationship Id="rId10" Type="http://schemas.openxmlformats.org/officeDocument/2006/relationships/image" Target="../media/image56.png"/><Relationship Id="rId4" Type="http://schemas.microsoft.com/office/2007/relationships/hdphoto" Target="../media/hdphoto7.wdp"/><Relationship Id="rId9" Type="http://schemas.microsoft.com/office/2007/relationships/diagramDrawing" Target="../diagrams/drawing9.xml"/></Relationships>
</file>

<file path=ppt/slides/_rels/slide3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png"/><Relationship Id="rId7" Type="http://schemas.openxmlformats.org/officeDocument/2006/relationships/diagramColors" Target="../diagrams/colors10.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hyperlink" Target="http://www.acmhs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8FA991-A003-8B4E-BBEF-18F2E1D609A6}"/>
              </a:ext>
            </a:extLst>
          </p:cNvPr>
          <p:cNvSpPr>
            <a:spLocks noGrp="1"/>
          </p:cNvSpPr>
          <p:nvPr>
            <p:ph type="ctrTitle"/>
          </p:nvPr>
        </p:nvSpPr>
        <p:spPr>
          <a:xfrm>
            <a:off x="2973034" y="1402240"/>
            <a:ext cx="8976310" cy="2185214"/>
          </a:xfrm>
        </p:spPr>
        <p:txBody>
          <a:bodyPr/>
          <a:lstStyle/>
          <a:p>
            <a:pPr algn="ctr"/>
            <a:r>
              <a:rPr lang="en-US" sz="4000" dirty="0"/>
              <a:t>Mental Health Services Act</a:t>
            </a:r>
            <a:br>
              <a:rPr lang="en-US" sz="4000" dirty="0"/>
            </a:br>
            <a:r>
              <a:rPr lang="en-US" sz="4000" dirty="0"/>
              <a:t>How to Read the Plan</a:t>
            </a:r>
            <a:br>
              <a:rPr lang="en-US" sz="4000" dirty="0"/>
            </a:br>
            <a:r>
              <a:rPr lang="en-US" dirty="0"/>
              <a:t>MHSA Plan Update FY 22/23</a:t>
            </a:r>
            <a:br>
              <a:rPr lang="en-US" dirty="0"/>
            </a:br>
            <a:endParaRPr lang="en-US" dirty="0"/>
          </a:p>
        </p:txBody>
      </p:sp>
      <p:sp>
        <p:nvSpPr>
          <p:cNvPr id="5" name="Subtitle 4"/>
          <p:cNvSpPr>
            <a:spLocks noGrp="1"/>
          </p:cNvSpPr>
          <p:nvPr>
            <p:ph type="subTitle" idx="1"/>
          </p:nvPr>
        </p:nvSpPr>
        <p:spPr>
          <a:xfrm>
            <a:off x="2833158" y="3972910"/>
            <a:ext cx="8930217" cy="1219629"/>
          </a:xfrm>
        </p:spPr>
        <p:txBody>
          <a:bodyPr/>
          <a:lstStyle/>
          <a:p>
            <a:pPr>
              <a:spcBef>
                <a:spcPts val="0"/>
              </a:spcBef>
            </a:pPr>
            <a:r>
              <a:rPr lang="en-US" sz="1400" dirty="0"/>
              <a:t>Presented by: </a:t>
            </a:r>
          </a:p>
          <a:p>
            <a:pPr>
              <a:spcBef>
                <a:spcPts val="0"/>
              </a:spcBef>
            </a:pPr>
            <a:r>
              <a:rPr lang="en-US" sz="1400" dirty="0"/>
              <a:t>Mariana Real, MPH, MCHES | MHSA Sr. Planner, Alameda County Behavioral Health</a:t>
            </a:r>
          </a:p>
          <a:p>
            <a:pPr>
              <a:spcBef>
                <a:spcPts val="0"/>
              </a:spcBef>
            </a:pPr>
            <a:r>
              <a:rPr lang="en-US" sz="1400" dirty="0"/>
              <a:t>Health &amp; Human </a:t>
            </a:r>
            <a:r>
              <a:rPr lang="en-US" sz="1400"/>
              <a:t>Resource Education </a:t>
            </a:r>
            <a:r>
              <a:rPr lang="en-US" sz="1400" dirty="0"/>
              <a:t>Center | MHSA Community Planning &amp; Media Partner</a:t>
            </a:r>
          </a:p>
          <a:p>
            <a:endParaRPr lang="en-US" sz="1400" dirty="0"/>
          </a:p>
        </p:txBody>
      </p:sp>
      <p:sp>
        <p:nvSpPr>
          <p:cNvPr id="6" name="TextBox 5"/>
          <p:cNvSpPr txBox="1"/>
          <p:nvPr/>
        </p:nvSpPr>
        <p:spPr>
          <a:xfrm>
            <a:off x="12728448" y="2889504"/>
            <a:ext cx="184731" cy="369332"/>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470D18ED-C131-4E62-A648-9F9725E84706}"/>
              </a:ext>
            </a:extLst>
          </p:cNvPr>
          <p:cNvSpPr/>
          <p:nvPr/>
        </p:nvSpPr>
        <p:spPr>
          <a:xfrm>
            <a:off x="2647189" y="5078552"/>
            <a:ext cx="8444144"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prstClr val="black"/>
                </a:solidFill>
              </a:rPr>
              <a:t>Webinar</a:t>
            </a:r>
            <a:endParaRPr kumimoji="0" lang="en-US" sz="2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April 4, 2022 | 6:00PM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uk-U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00993B-EF2E-4274-A892-B601F5CC425E}"/>
              </a:ext>
            </a:extLst>
          </p:cNvPr>
          <p:cNvSpPr>
            <a:spLocks noGrp="1"/>
          </p:cNvSpPr>
          <p:nvPr>
            <p:ph type="title"/>
          </p:nvPr>
        </p:nvSpPr>
        <p:spPr/>
        <p:txBody>
          <a:bodyPr/>
          <a:lstStyle/>
          <a:p>
            <a:endParaRPr lang="en-US" dirty="0"/>
          </a:p>
        </p:txBody>
      </p:sp>
      <p:sp>
        <p:nvSpPr>
          <p:cNvPr id="6" name="Title 2">
            <a:extLst>
              <a:ext uri="{FF2B5EF4-FFF2-40B4-BE49-F238E27FC236}">
                <a16:creationId xmlns:a16="http://schemas.microsoft.com/office/drawing/2014/main" id="{8DF3BD4E-DAF3-44AB-99B2-3AB237C62EC5}"/>
              </a:ext>
            </a:extLst>
          </p:cNvPr>
          <p:cNvSpPr txBox="1">
            <a:spLocks/>
          </p:cNvSpPr>
          <p:nvPr/>
        </p:nvSpPr>
        <p:spPr>
          <a:xfrm>
            <a:off x="0" y="0"/>
            <a:ext cx="12192000" cy="6858000"/>
          </a:xfrm>
          <a:prstGeom prst="rect">
            <a:avLst/>
          </a:prstGeom>
          <a:solidFill>
            <a:schemeClr val="accent2">
              <a:lumMod val="75000"/>
            </a:schemeClr>
          </a:solidFill>
        </p:spPr>
        <p:txBody>
          <a:bodyPr vert="horz" lIns="457200" tIns="45720" rIns="45720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What IS the MHSA Plan?</a:t>
            </a:r>
          </a:p>
        </p:txBody>
      </p:sp>
      <p:pic>
        <p:nvPicPr>
          <p:cNvPr id="2" name="Picture 1">
            <a:extLst>
              <a:ext uri="{FF2B5EF4-FFF2-40B4-BE49-F238E27FC236}">
                <a16:creationId xmlns:a16="http://schemas.microsoft.com/office/drawing/2014/main" id="{82F814A2-6E0A-40F2-8CFE-6E9C35DB3F32}"/>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175424" y="733368"/>
            <a:ext cx="1841152" cy="1987468"/>
          </a:xfrm>
          <a:prstGeom prst="rect">
            <a:avLst/>
          </a:prstGeom>
        </p:spPr>
      </p:pic>
    </p:spTree>
    <p:extLst>
      <p:ext uri="{BB962C8B-B14F-4D97-AF65-F5344CB8AC3E}">
        <p14:creationId xmlns:p14="http://schemas.microsoft.com/office/powerpoint/2010/main" val="1130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283" y="1165757"/>
            <a:ext cx="6706114" cy="4298613"/>
          </a:xfrm>
        </p:spPr>
        <p:txBody>
          <a:bodyPr vert="horz" wrap="square" lIns="108000" tIns="45720" rIns="91440" bIns="45720" rtlCol="0" anchor="t">
            <a:spAutoFit/>
          </a:bodyPr>
          <a:lstStyle/>
          <a:p>
            <a:pPr indent="0">
              <a:lnSpc>
                <a:spcPct val="100000"/>
              </a:lnSpc>
              <a:buNone/>
            </a:pPr>
            <a:r>
              <a:rPr lang="en-US" sz="2400" dirty="0">
                <a:solidFill>
                  <a:schemeClr val="tx1"/>
                </a:solidFill>
                <a:latin typeface="Calibri (Body)"/>
              </a:rPr>
              <a:t>The County Mental Health Plan (ACBH) are required to prepare and submit a Three-Year Program &amp; Expenditure Plan (</a:t>
            </a:r>
            <a:r>
              <a:rPr lang="en-US" sz="2400" dirty="0">
                <a:solidFill>
                  <a:srgbClr val="FF0000"/>
                </a:solidFill>
                <a:latin typeface="Calibri (Body)"/>
              </a:rPr>
              <a:t>Plan</a:t>
            </a:r>
            <a:r>
              <a:rPr lang="en-US" sz="2400" dirty="0">
                <a:solidFill>
                  <a:schemeClr val="tx1"/>
                </a:solidFill>
                <a:latin typeface="Calibri (Body)"/>
              </a:rPr>
              <a:t>) which shall be:</a:t>
            </a:r>
          </a:p>
          <a:p>
            <a:pPr>
              <a:lnSpc>
                <a:spcPct val="100000"/>
              </a:lnSpc>
            </a:pPr>
            <a:r>
              <a:rPr lang="en-US" sz="2400" dirty="0">
                <a:solidFill>
                  <a:schemeClr val="tx1"/>
                </a:solidFill>
                <a:latin typeface="Calibri (Body)"/>
              </a:rPr>
              <a:t>Updated at least annually (</a:t>
            </a:r>
            <a:r>
              <a:rPr lang="en-US" sz="2400" dirty="0">
                <a:solidFill>
                  <a:srgbClr val="FF0000"/>
                </a:solidFill>
                <a:latin typeface="Calibri (Body)"/>
              </a:rPr>
              <a:t>Update</a:t>
            </a:r>
            <a:r>
              <a:rPr lang="en-US" sz="2400" dirty="0">
                <a:solidFill>
                  <a:schemeClr val="tx1"/>
                </a:solidFill>
                <a:latin typeface="Calibri (Body)"/>
              </a:rPr>
              <a:t>) </a:t>
            </a:r>
          </a:p>
          <a:p>
            <a:pPr>
              <a:lnSpc>
                <a:spcPct val="100000"/>
              </a:lnSpc>
            </a:pPr>
            <a:r>
              <a:rPr lang="en-US" sz="2400" dirty="0">
                <a:solidFill>
                  <a:schemeClr val="tx1"/>
                </a:solidFill>
                <a:latin typeface="Calibri (Body)"/>
              </a:rPr>
              <a:t>Collaboration with constituents &amp; stakeholders</a:t>
            </a:r>
          </a:p>
          <a:p>
            <a:pPr>
              <a:lnSpc>
                <a:spcPct val="100000"/>
              </a:lnSpc>
            </a:pPr>
            <a:r>
              <a:rPr lang="en-US" sz="2400" dirty="0">
                <a:solidFill>
                  <a:schemeClr val="tx1"/>
                </a:solidFill>
                <a:latin typeface="Calibri (Body)"/>
              </a:rPr>
              <a:t>Approved by the County Board of Supervisors</a:t>
            </a:r>
          </a:p>
          <a:p>
            <a:pPr>
              <a:lnSpc>
                <a:spcPct val="100000"/>
              </a:lnSpc>
            </a:pPr>
            <a:r>
              <a:rPr lang="en-US" sz="2400" dirty="0">
                <a:solidFill>
                  <a:schemeClr val="tx1"/>
                </a:solidFill>
                <a:latin typeface="Calibri (Body)"/>
              </a:rPr>
              <a:t>Submitted to the California Department of Health Care Services (DHCS) after review and comment by the Mental Health Services Oversight and Accountability Commission (MHSOAC).</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sp>
        <p:nvSpPr>
          <p:cNvPr id="4" name="Title 3"/>
          <p:cNvSpPr>
            <a:spLocks noGrp="1"/>
          </p:cNvSpPr>
          <p:nvPr>
            <p:ph type="title"/>
          </p:nvPr>
        </p:nvSpPr>
        <p:spPr>
          <a:xfrm>
            <a:off x="309281" y="300979"/>
            <a:ext cx="6261847" cy="864778"/>
          </a:xfrm>
        </p:spPr>
        <p:txBody>
          <a:bodyPr>
            <a:normAutofit/>
          </a:bodyPr>
          <a:lstStyle/>
          <a:p>
            <a:r>
              <a:rPr lang="en-US" dirty="0"/>
              <a:t>MHSA: What is the MHSA Plan?</a:t>
            </a:r>
          </a:p>
        </p:txBody>
      </p:sp>
      <p:pic>
        <p:nvPicPr>
          <p:cNvPr id="5" name="Picture 4">
            <a:extLst>
              <a:ext uri="{FF2B5EF4-FFF2-40B4-BE49-F238E27FC236}">
                <a16:creationId xmlns:a16="http://schemas.microsoft.com/office/drawing/2014/main" id="{9E5C0CB7-71C0-4BD3-89E3-A5E1EAB22352}"/>
              </a:ext>
            </a:extLst>
          </p:cNvPr>
          <p:cNvPicPr>
            <a:picLocks noChangeAspect="1"/>
          </p:cNvPicPr>
          <p:nvPr/>
        </p:nvPicPr>
        <p:blipFill>
          <a:blip r:embed="rId3"/>
          <a:stretch>
            <a:fillRect/>
          </a:stretch>
        </p:blipFill>
        <p:spPr>
          <a:xfrm>
            <a:off x="7151768" y="-142058"/>
            <a:ext cx="5040231" cy="6362975"/>
          </a:xfrm>
          <a:prstGeom prst="rect">
            <a:avLst/>
          </a:prstGeom>
        </p:spPr>
      </p:pic>
    </p:spTree>
    <p:extLst>
      <p:ext uri="{BB962C8B-B14F-4D97-AF65-F5344CB8AC3E}">
        <p14:creationId xmlns:p14="http://schemas.microsoft.com/office/powerpoint/2010/main" val="1080020205"/>
      </p:ext>
    </p:extLst>
  </p:cSld>
  <p:clrMapOvr>
    <a:masterClrMapping/>
  </p:clrMapOvr>
  <mc:AlternateContent xmlns:mc="http://schemas.openxmlformats.org/markup-compatibility/2006" xmlns:p14="http://schemas.microsoft.com/office/powerpoint/2010/main">
    <mc:Choice Requires="p14">
      <p:transition spd="med" p14:dur="700" advTm="2422">
        <p:fade/>
      </p:transition>
    </mc:Choice>
    <mc:Fallback xmlns="">
      <p:transition spd="med" advTm="242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39868347"/>
              </p:ext>
            </p:extLst>
          </p:nvPr>
        </p:nvGraphicFramePr>
        <p:xfrm>
          <a:off x="332509" y="1169109"/>
          <a:ext cx="11477418" cy="506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E9F442E-095D-414B-A3C1-4D7C903EC540}" type="slidenum">
              <a:rPr lang="uk-UA" smtClean="0"/>
              <a:pPr/>
              <a:t>12</a:t>
            </a:fld>
            <a:endParaRPr lang="uk-UA" dirty="0"/>
          </a:p>
        </p:txBody>
      </p:sp>
      <p:sp>
        <p:nvSpPr>
          <p:cNvPr id="4" name="Title 3"/>
          <p:cNvSpPr>
            <a:spLocks noGrp="1"/>
          </p:cNvSpPr>
          <p:nvPr>
            <p:ph type="title"/>
          </p:nvPr>
        </p:nvSpPr>
        <p:spPr>
          <a:xfrm>
            <a:off x="712572" y="304330"/>
            <a:ext cx="9856467" cy="864778"/>
          </a:xfrm>
        </p:spPr>
        <p:txBody>
          <a:bodyPr>
            <a:noAutofit/>
          </a:bodyPr>
          <a:lstStyle/>
          <a:p>
            <a:r>
              <a:rPr lang="en-US" sz="3200" dirty="0"/>
              <a:t>MHSA Three Year Plan/Plan Update  Process</a:t>
            </a:r>
          </a:p>
        </p:txBody>
      </p:sp>
    </p:spTree>
    <p:extLst>
      <p:ext uri="{BB962C8B-B14F-4D97-AF65-F5344CB8AC3E}">
        <p14:creationId xmlns:p14="http://schemas.microsoft.com/office/powerpoint/2010/main" val="6339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uk-U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00993B-EF2E-4274-A892-B601F5CC425E}"/>
              </a:ext>
            </a:extLst>
          </p:cNvPr>
          <p:cNvSpPr>
            <a:spLocks noGrp="1"/>
          </p:cNvSpPr>
          <p:nvPr>
            <p:ph type="title"/>
          </p:nvPr>
        </p:nvSpPr>
        <p:spPr/>
        <p:txBody>
          <a:bodyPr/>
          <a:lstStyle/>
          <a:p>
            <a:endParaRPr lang="en-US" dirty="0"/>
          </a:p>
        </p:txBody>
      </p:sp>
      <p:sp>
        <p:nvSpPr>
          <p:cNvPr id="6" name="Title 2">
            <a:extLst>
              <a:ext uri="{FF2B5EF4-FFF2-40B4-BE49-F238E27FC236}">
                <a16:creationId xmlns:a16="http://schemas.microsoft.com/office/drawing/2014/main" id="{8DF3BD4E-DAF3-44AB-99B2-3AB237C62EC5}"/>
              </a:ext>
            </a:extLst>
          </p:cNvPr>
          <p:cNvSpPr txBox="1">
            <a:spLocks/>
          </p:cNvSpPr>
          <p:nvPr/>
        </p:nvSpPr>
        <p:spPr>
          <a:xfrm>
            <a:off x="0" y="0"/>
            <a:ext cx="12192000" cy="6858000"/>
          </a:xfrm>
          <a:prstGeom prst="rect">
            <a:avLst/>
          </a:prstGeom>
          <a:solidFill>
            <a:schemeClr val="accent2">
              <a:lumMod val="75000"/>
            </a:schemeClr>
          </a:solidFill>
        </p:spPr>
        <p:txBody>
          <a:bodyPr vert="horz" lIns="457200" tIns="45720" rIns="45720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Where is the MHSA Plan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located?</a:t>
            </a:r>
          </a:p>
        </p:txBody>
      </p:sp>
      <p:pic>
        <p:nvPicPr>
          <p:cNvPr id="4" name="Picture 3">
            <a:extLst>
              <a:ext uri="{FF2B5EF4-FFF2-40B4-BE49-F238E27FC236}">
                <a16:creationId xmlns:a16="http://schemas.microsoft.com/office/drawing/2014/main" id="{475C90E2-255E-4BB9-BA63-DEA346F0B9E1}"/>
              </a:ext>
            </a:extLst>
          </p:cNvPr>
          <p:cNvPicPr>
            <a:picLocks noChangeAspect="1"/>
          </p:cNvPicPr>
          <p:nvPr/>
        </p:nvPicPr>
        <p:blipFill>
          <a:blip r:embed="rId3"/>
          <a:stretch>
            <a:fillRect/>
          </a:stretch>
        </p:blipFill>
        <p:spPr>
          <a:xfrm>
            <a:off x="5175424" y="378805"/>
            <a:ext cx="1841152" cy="1987468"/>
          </a:xfrm>
          <a:prstGeom prst="rect">
            <a:avLst/>
          </a:prstGeom>
        </p:spPr>
      </p:pic>
    </p:spTree>
    <p:extLst>
      <p:ext uri="{BB962C8B-B14F-4D97-AF65-F5344CB8AC3E}">
        <p14:creationId xmlns:p14="http://schemas.microsoft.com/office/powerpoint/2010/main" val="150235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712573" y="1543863"/>
            <a:ext cx="11298724" cy="3603489"/>
          </a:xfrm>
          <a:prstGeom prst="rect">
            <a:avLst/>
          </a:prstGeom>
        </p:spPr>
      </p:pic>
      <p:sp>
        <p:nvSpPr>
          <p:cNvPr id="3" name="Slide Number Placeholder 2"/>
          <p:cNvSpPr>
            <a:spLocks noGrp="1"/>
          </p:cNvSpPr>
          <p:nvPr>
            <p:ph type="sldNum" sz="quarter" idx="12"/>
          </p:nvPr>
        </p:nvSpPr>
        <p:spPr/>
        <p:txBody>
          <a:bodyPr/>
          <a:lstStyle/>
          <a:p>
            <a:fld id="{6E9F442E-095D-414B-A3C1-4D7C903EC540}" type="slidenum">
              <a:rPr lang="uk-UA" smtClean="0"/>
              <a:pPr/>
              <a:t>14</a:t>
            </a:fld>
            <a:endParaRPr lang="uk-UA" dirty="0"/>
          </a:p>
        </p:txBody>
      </p:sp>
      <p:sp>
        <p:nvSpPr>
          <p:cNvPr id="4" name="Title 3"/>
          <p:cNvSpPr>
            <a:spLocks noGrp="1"/>
          </p:cNvSpPr>
          <p:nvPr>
            <p:ph type="title"/>
          </p:nvPr>
        </p:nvSpPr>
        <p:spPr>
          <a:xfrm>
            <a:off x="712573" y="733368"/>
            <a:ext cx="11298724" cy="864778"/>
          </a:xfrm>
        </p:spPr>
        <p:txBody>
          <a:bodyPr/>
          <a:lstStyle/>
          <a:p>
            <a:pPr algn="ctr"/>
            <a:r>
              <a:rPr lang="en-US" dirty="0"/>
              <a:t>Plan location on MHSA Website  </a:t>
            </a:r>
            <a:r>
              <a:rPr lang="en-US" dirty="0">
                <a:hlinkClick r:id="rId4"/>
              </a:rPr>
              <a:t>www.ACMHSA.org</a:t>
            </a:r>
            <a:br>
              <a:rPr lang="en-US" dirty="0"/>
            </a:br>
            <a:endParaRPr lang="en-US" dirty="0"/>
          </a:p>
        </p:txBody>
      </p:sp>
      <mc:AlternateContent xmlns:mc="http://schemas.openxmlformats.org/markup-compatibility/2006" xmlns:am3d="http://schemas.microsoft.com/office/drawing/2017/model3d">
        <mc:Choice Requires="am3d">
          <p:graphicFrame>
            <p:nvGraphicFramePr>
              <p:cNvPr id="7" name="3D Model 6" descr="Slim Arrow">
                <a:extLst>
                  <a:ext uri="{FF2B5EF4-FFF2-40B4-BE49-F238E27FC236}">
                    <a16:creationId xmlns:a16="http://schemas.microsoft.com/office/drawing/2014/main" id="{3ACA9B96-0220-4758-8A58-E7868588BB39}"/>
                  </a:ext>
                </a:extLst>
              </p:cNvPr>
              <p:cNvGraphicFramePr>
                <a:graphicFrameLocks noChangeAspect="1"/>
              </p:cNvGraphicFramePr>
              <p:nvPr>
                <p:extLst>
                  <p:ext uri="{D42A27DB-BD31-4B8C-83A1-F6EECF244321}">
                    <p14:modId xmlns:p14="http://schemas.microsoft.com/office/powerpoint/2010/main" val="3023122942"/>
                  </p:ext>
                </p:extLst>
              </p:nvPr>
            </p:nvGraphicFramePr>
            <p:xfrm rot="2404800">
              <a:off x="9819799" y="2773031"/>
              <a:ext cx="2447600" cy="974622"/>
            </p:xfrm>
            <a:graphic>
              <a:graphicData uri="http://schemas.microsoft.com/office/drawing/2017/model3d">
                <am3d:model3d r:embed="rId5">
                  <am3d:spPr>
                    <a:xfrm rot="2404800">
                      <a:off x="0" y="0"/>
                      <a:ext cx="2447600" cy="974622"/>
                    </a:xfrm>
                    <a:prstGeom prst="rect">
                      <a:avLst/>
                    </a:prstGeom>
                  </am3d:spPr>
                  <am3d:camera>
                    <am3d:pos x="0" y="0" z="51627064"/>
                    <am3d:up dx="0" dy="36000000" dz="0"/>
                    <am3d:lookAt x="0" y="0" z="0"/>
                    <am3d:perspective fov="2700000"/>
                  </am3d:camera>
                  <am3d:trans>
                    <am3d:meterPerModelUnit n="6815004" d="1000000"/>
                    <am3d:preTrans dx="0" dy="-7167462" dz="0"/>
                    <am3d:scale>
                      <am3d:sx n="1000000" d="1000000"/>
                      <am3d:sy n="1000000" d="1000000"/>
                      <am3d:sz n="1000000" d="1000000"/>
                    </am3d:scale>
                    <am3d:rot ay="10800000"/>
                    <am3d:postTrans dx="0" dy="0" dz="0"/>
                  </am3d:trans>
                  <am3d:raster rName="Office3DRenderer" rVer="16.0.8326">
                    <am3d:blip r:embed="rId6"/>
                  </am3d:raster>
                  <am3d:objViewport viewportSz="26899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 Model 6" descr="Slim Arrow">
                <a:extLst>
                  <a:ext uri="{FF2B5EF4-FFF2-40B4-BE49-F238E27FC236}">
                    <a16:creationId xmlns:a16="http://schemas.microsoft.com/office/drawing/2014/main" id="{3ACA9B96-0220-4758-8A58-E7868588BB39}"/>
                  </a:ext>
                </a:extLst>
              </p:cNvPr>
              <p:cNvPicPr>
                <a:picLocks noGrp="1" noRot="1" noChangeAspect="1" noMove="1" noResize="1" noEditPoints="1" noAdjustHandles="1" noChangeArrowheads="1" noChangeShapeType="1" noCrop="1"/>
              </p:cNvPicPr>
              <p:nvPr/>
            </p:nvPicPr>
            <p:blipFill>
              <a:blip r:embed="rId7"/>
              <a:stretch>
                <a:fillRect/>
              </a:stretch>
            </p:blipFill>
            <p:spPr>
              <a:xfrm rot="2404800">
                <a:off x="9819799" y="2773031"/>
                <a:ext cx="2447600" cy="974622"/>
              </a:xfrm>
              <a:prstGeom prst="rect">
                <a:avLst/>
              </a:prstGeom>
            </p:spPr>
          </p:pic>
        </mc:Fallback>
      </mc:AlternateContent>
    </p:spTree>
    <p:extLst>
      <p:ext uri="{BB962C8B-B14F-4D97-AF65-F5344CB8AC3E}">
        <p14:creationId xmlns:p14="http://schemas.microsoft.com/office/powerpoint/2010/main" val="21665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7DAE-B047-45C0-B18E-CD20A6173703}"/>
              </a:ext>
            </a:extLst>
          </p:cNvPr>
          <p:cNvSpPr>
            <a:spLocks noGrp="1"/>
          </p:cNvSpPr>
          <p:nvPr>
            <p:ph type="title"/>
          </p:nvPr>
        </p:nvSpPr>
        <p:spPr>
          <a:xfrm>
            <a:off x="838200" y="467541"/>
            <a:ext cx="5654497" cy="830041"/>
          </a:xfrm>
        </p:spPr>
        <p:txBody>
          <a:bodyPr>
            <a:normAutofit/>
          </a:bodyPr>
          <a:lstStyle/>
          <a:p>
            <a:r>
              <a:rPr lang="en-US" dirty="0">
                <a:solidFill>
                  <a:schemeClr val="bg1"/>
                </a:solidFill>
                <a:cs typeface="Calibri Light"/>
              </a:rPr>
              <a:t>Recommendations</a:t>
            </a: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A462D281-BD0D-4ECD-8565-105FF86381BF}"/>
              </a:ext>
            </a:extLst>
          </p:cNvPr>
          <p:cNvGraphicFramePr>
            <a:graphicFrameLocks noGrp="1"/>
          </p:cNvGraphicFramePr>
          <p:nvPr>
            <p:ph idx="1"/>
            <p:extLst>
              <p:ext uri="{D42A27DB-BD31-4B8C-83A1-F6EECF244321}">
                <p14:modId xmlns:p14="http://schemas.microsoft.com/office/powerpoint/2010/main" val="3786261554"/>
              </p:ext>
            </p:extLst>
          </p:nvPr>
        </p:nvGraphicFramePr>
        <p:xfrm>
          <a:off x="838200" y="2281565"/>
          <a:ext cx="10515600" cy="3939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a:extLst>
              <a:ext uri="{FF2B5EF4-FFF2-40B4-BE49-F238E27FC236}">
                <a16:creationId xmlns:a16="http://schemas.microsoft.com/office/drawing/2014/main" id="{0CA4CCEE-6018-4A2F-81C1-B4716F339DC6}"/>
              </a:ext>
            </a:extLst>
          </p:cNvPr>
          <p:cNvSpPr txBox="1">
            <a:spLocks/>
          </p:cNvSpPr>
          <p:nvPr/>
        </p:nvSpPr>
        <p:spPr>
          <a:xfrm>
            <a:off x="309281" y="300979"/>
            <a:ext cx="5995266" cy="86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r>
              <a:rPr lang="en-US" dirty="0"/>
              <a:t>MHSA: How to Navigate Report</a:t>
            </a:r>
          </a:p>
        </p:txBody>
      </p:sp>
      <p:sp>
        <p:nvSpPr>
          <p:cNvPr id="4" name="Rectangle 3">
            <a:extLst>
              <a:ext uri="{FF2B5EF4-FFF2-40B4-BE49-F238E27FC236}">
                <a16:creationId xmlns:a16="http://schemas.microsoft.com/office/drawing/2014/main" id="{9A55DD05-375B-4340-97AE-0CEBD2DEACDD}"/>
              </a:ext>
            </a:extLst>
          </p:cNvPr>
          <p:cNvSpPr/>
          <p:nvPr/>
        </p:nvSpPr>
        <p:spPr>
          <a:xfrm>
            <a:off x="3268751" y="1560668"/>
            <a:ext cx="5654497" cy="589072"/>
          </a:xfrm>
          <a:prstGeom prst="rect">
            <a:avLst/>
          </a:prstGeom>
        </p:spPr>
        <p:txBody>
          <a:bodyPr wrap="none">
            <a:spAutoFit/>
          </a:bodyPr>
          <a:lstStyle/>
          <a:p>
            <a:pPr marL="690563" indent="-287338" algn="r">
              <a:lnSpc>
                <a:spcPct val="150000"/>
              </a:lnSpc>
            </a:pPr>
            <a:r>
              <a:rPr lang="en-US" sz="2400" dirty="0"/>
              <a:t>The Plan is grouped into </a:t>
            </a:r>
            <a:r>
              <a:rPr lang="en-US" sz="2400" dirty="0">
                <a:solidFill>
                  <a:srgbClr val="FF0000"/>
                </a:solidFill>
              </a:rPr>
              <a:t>THREE</a:t>
            </a:r>
            <a:r>
              <a:rPr lang="en-US" sz="2400" dirty="0"/>
              <a:t> sections:</a:t>
            </a:r>
          </a:p>
        </p:txBody>
      </p:sp>
      <p:pic>
        <p:nvPicPr>
          <p:cNvPr id="12" name="Picture 11">
            <a:extLst>
              <a:ext uri="{FF2B5EF4-FFF2-40B4-BE49-F238E27FC236}">
                <a16:creationId xmlns:a16="http://schemas.microsoft.com/office/drawing/2014/main" id="{C1B878A7-42F7-458E-B88A-BEE4028AD46A}"/>
              </a:ext>
            </a:extLst>
          </p:cNvPr>
          <p:cNvPicPr>
            <a:picLocks noChangeAspect="1"/>
          </p:cNvPicPr>
          <p:nvPr/>
        </p:nvPicPr>
        <p:blipFill>
          <a:blip r:embed="rId8"/>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158993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D3B4A0-5649-4FD4-B9F1-D200E9C6ED7E}"/>
              </a:ext>
            </a:extLst>
          </p:cNvPr>
          <p:cNvPicPr>
            <a:picLocks noChangeAspect="1"/>
          </p:cNvPicPr>
          <p:nvPr/>
        </p:nvPicPr>
        <p:blipFill>
          <a:blip r:embed="rId3">
            <a:clrChange>
              <a:clrFrom>
                <a:srgbClr val="E0C2B9">
                  <a:alpha val="90196"/>
                </a:srgbClr>
              </a:clrFrom>
              <a:clrTo>
                <a:srgbClr val="E0C2B9">
                  <a:alpha val="0"/>
                </a:srgbClr>
              </a:clrTo>
            </a:clrChang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7278250" y="1696431"/>
            <a:ext cx="4883920" cy="3768566"/>
          </a:xfrm>
          <a:prstGeom prst="rect">
            <a:avLst/>
          </a:prstGeom>
          <a:effectLst>
            <a:softEdge rad="635000"/>
          </a:effectLst>
        </p:spPr>
      </p:pic>
      <p:sp>
        <p:nvSpPr>
          <p:cNvPr id="2" name="Title 1">
            <a:extLst>
              <a:ext uri="{FF2B5EF4-FFF2-40B4-BE49-F238E27FC236}">
                <a16:creationId xmlns:a16="http://schemas.microsoft.com/office/drawing/2014/main" id="{53467DAE-B047-45C0-B18E-CD20A6173703}"/>
              </a:ext>
            </a:extLst>
          </p:cNvPr>
          <p:cNvSpPr>
            <a:spLocks noGrp="1"/>
          </p:cNvSpPr>
          <p:nvPr>
            <p:ph type="title"/>
          </p:nvPr>
        </p:nvSpPr>
        <p:spPr>
          <a:xfrm>
            <a:off x="838200" y="467541"/>
            <a:ext cx="10515600" cy="1325563"/>
          </a:xfrm>
        </p:spPr>
        <p:txBody>
          <a:bodyPr>
            <a:normAutofit/>
          </a:bodyPr>
          <a:lstStyle/>
          <a:p>
            <a:r>
              <a:rPr lang="en-US" dirty="0">
                <a:solidFill>
                  <a:schemeClr val="bg1"/>
                </a:solidFill>
                <a:cs typeface="Calibri Light"/>
              </a:rPr>
              <a:t>Recommendations</a:t>
            </a: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A462D281-BD0D-4ECD-8565-105FF86381BF}"/>
              </a:ext>
            </a:extLst>
          </p:cNvPr>
          <p:cNvGraphicFramePr>
            <a:graphicFrameLocks noGrp="1"/>
          </p:cNvGraphicFramePr>
          <p:nvPr>
            <p:ph idx="1"/>
            <p:extLst>
              <p:ext uri="{D42A27DB-BD31-4B8C-83A1-F6EECF244321}">
                <p14:modId xmlns:p14="http://schemas.microsoft.com/office/powerpoint/2010/main" val="3574428253"/>
              </p:ext>
            </p:extLst>
          </p:nvPr>
        </p:nvGraphicFramePr>
        <p:xfrm>
          <a:off x="838200" y="1165757"/>
          <a:ext cx="7884886" cy="5055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3">
            <a:extLst>
              <a:ext uri="{FF2B5EF4-FFF2-40B4-BE49-F238E27FC236}">
                <a16:creationId xmlns:a16="http://schemas.microsoft.com/office/drawing/2014/main" id="{0CA4CCEE-6018-4A2F-81C1-B4716F339DC6}"/>
              </a:ext>
            </a:extLst>
          </p:cNvPr>
          <p:cNvSpPr txBox="1">
            <a:spLocks/>
          </p:cNvSpPr>
          <p:nvPr/>
        </p:nvSpPr>
        <p:spPr>
          <a:xfrm>
            <a:off x="309281" y="300979"/>
            <a:ext cx="3165439" cy="86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r>
              <a:rPr lang="en-US" dirty="0"/>
              <a:t>Section1 : Tips</a:t>
            </a:r>
          </a:p>
        </p:txBody>
      </p:sp>
      <p:sp>
        <p:nvSpPr>
          <p:cNvPr id="8" name="Content Placeholder 2">
            <a:extLst>
              <a:ext uri="{FF2B5EF4-FFF2-40B4-BE49-F238E27FC236}">
                <a16:creationId xmlns:a16="http://schemas.microsoft.com/office/drawing/2014/main" id="{BD7EE98B-13ED-45A4-8BF4-99A51A07329F}"/>
              </a:ext>
            </a:extLst>
          </p:cNvPr>
          <p:cNvSpPr txBox="1">
            <a:spLocks/>
          </p:cNvSpPr>
          <p:nvPr/>
        </p:nvSpPr>
        <p:spPr>
          <a:xfrm>
            <a:off x="7427915" y="826269"/>
            <a:ext cx="4153572" cy="4953000"/>
          </a:xfrm>
          <a:prstGeom prst="rect">
            <a:avLst/>
          </a:prstGeom>
        </p:spPr>
        <p:txBody>
          <a:bodyPr vert="horz" lIns="108000" tIns="45720" rIns="91440" bIns="45720" rtlCol="0">
            <a:normAutofit lnSpcReduction="10000"/>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400" dirty="0">
                <a:latin typeface="+mn-lt"/>
                <a:cs typeface="Arial" panose="020B0604020202020204" pitchFamily="34" charset="0"/>
              </a:rPr>
              <a:t>Use the </a:t>
            </a:r>
            <a:r>
              <a:rPr lang="en-US" sz="2400" dirty="0">
                <a:solidFill>
                  <a:srgbClr val="FF0000"/>
                </a:solidFill>
                <a:latin typeface="+mn-lt"/>
                <a:cs typeface="Arial" panose="020B0604020202020204" pitchFamily="34" charset="0"/>
              </a:rPr>
              <a:t>Table of Contents </a:t>
            </a:r>
            <a:r>
              <a:rPr lang="en-US" sz="2400" dirty="0">
                <a:latin typeface="+mn-lt"/>
                <a:cs typeface="Arial" panose="020B0604020202020204" pitchFamily="34" charset="0"/>
              </a:rPr>
              <a:t>to find what you’re looking for.</a:t>
            </a:r>
          </a:p>
          <a:p>
            <a:pPr indent="0">
              <a:buNone/>
            </a:pPr>
            <a:endParaRPr lang="en-US" sz="2400"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Contains Adobe PDF page numbers </a:t>
            </a:r>
          </a:p>
          <a:p>
            <a:pPr>
              <a:buFont typeface="Wingdings" panose="05000000000000000000" pitchFamily="2" charset="2"/>
              <a:buChar char="ü"/>
            </a:pPr>
            <a:endParaRPr lang="en-US" sz="2400" b="1"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Identifies every MHSA funded program by component</a:t>
            </a:r>
          </a:p>
          <a:p>
            <a:pPr indent="0">
              <a:buNone/>
            </a:pPr>
            <a:endParaRPr lang="en-US" sz="2400" b="1"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Hyperlinked:  </a:t>
            </a:r>
            <a:r>
              <a:rPr lang="en-US" sz="2400" dirty="0">
                <a:latin typeface="+mn-lt"/>
                <a:cs typeface="Arial" panose="020B0604020202020204" pitchFamily="34" charset="0"/>
              </a:rPr>
              <a:t>Click on different sections to skip the rest</a:t>
            </a:r>
          </a:p>
          <a:p>
            <a:endParaRPr lang="en-US"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A147555-3C06-4858-A35D-B03CD4B66B9F}"/>
              </a:ext>
            </a:extLst>
          </p:cNvPr>
          <p:cNvPicPr>
            <a:picLocks noChangeAspect="1"/>
          </p:cNvPicPr>
          <p:nvPr/>
        </p:nvPicPr>
        <p:blipFill rotWithShape="1">
          <a:blip r:embed="rId10"/>
          <a:srcRect l="12144" t="18382" r="6875" b="9396"/>
          <a:stretch/>
        </p:blipFill>
        <p:spPr>
          <a:xfrm>
            <a:off x="260672" y="1332319"/>
            <a:ext cx="6971886" cy="3768566"/>
          </a:xfrm>
          <a:prstGeom prst="rect">
            <a:avLst/>
          </a:prstGeom>
        </p:spPr>
      </p:pic>
      <mc:AlternateContent xmlns:mc="http://schemas.openxmlformats.org/markup-compatibility/2006" xmlns:am3d="http://schemas.microsoft.com/office/drawing/2017/model3d">
        <mc:Choice Requires="am3d">
          <p:graphicFrame>
            <p:nvGraphicFramePr>
              <p:cNvPr id="10" name="3D Model 9" descr="Slim Arrow">
                <a:extLst>
                  <a:ext uri="{FF2B5EF4-FFF2-40B4-BE49-F238E27FC236}">
                    <a16:creationId xmlns:a16="http://schemas.microsoft.com/office/drawing/2014/main" id="{93591485-AC77-4E10-B28B-4EDF2B9FAF9E}"/>
                  </a:ext>
                </a:extLst>
              </p:cNvPr>
              <p:cNvGraphicFramePr>
                <a:graphicFrameLocks noChangeAspect="1"/>
              </p:cNvGraphicFramePr>
              <p:nvPr>
                <p:extLst>
                  <p:ext uri="{D42A27DB-BD31-4B8C-83A1-F6EECF244321}">
                    <p14:modId xmlns:p14="http://schemas.microsoft.com/office/powerpoint/2010/main" val="1051708608"/>
                  </p:ext>
                </p:extLst>
              </p:nvPr>
            </p:nvGraphicFramePr>
            <p:xfrm rot="10221393">
              <a:off x="6827212" y="4559709"/>
              <a:ext cx="979740" cy="623042"/>
            </p:xfrm>
            <a:graphic>
              <a:graphicData uri="http://schemas.microsoft.com/office/drawing/2017/model3d">
                <am3d:model3d r:embed="rId11">
                  <am3d:spPr>
                    <a:xfrm rot="10221393">
                      <a:off x="0" y="0"/>
                      <a:ext cx="979740" cy="623042"/>
                    </a:xfrm>
                    <a:prstGeom prst="rect">
                      <a:avLst/>
                    </a:prstGeom>
                  </am3d:spPr>
                  <am3d:camera>
                    <am3d:pos x="0" y="0" z="51627064"/>
                    <am3d:up dx="0" dy="36000000" dz="0"/>
                    <am3d:lookAt x="0" y="0" z="0"/>
                    <am3d:perspective fov="2700000"/>
                  </am3d:camera>
                  <am3d:trans>
                    <am3d:meterPerModelUnit n="6815004" d="1000000"/>
                    <am3d:preTrans dx="0" dy="-7167462" dz="0"/>
                    <am3d:scale>
                      <am3d:sx n="1000000" d="1000000"/>
                      <am3d:sy n="1000000" d="1000000"/>
                      <am3d:sz n="1000000" d="1000000"/>
                    </am3d:scale>
                    <am3d:rot ax="1032369" ay="-933610" az="-284887"/>
                    <am3d:postTrans dx="0" dy="0" dz="0"/>
                  </am3d:trans>
                  <am3d:raster rName="Office3DRenderer" rVer="16.0.8326">
                    <am3d:blip r:embed="rId12"/>
                  </am3d:raster>
                  <am3d:objViewport viewportSz="103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Model 9" descr="Slim Arrow">
                <a:extLst>
                  <a:ext uri="{FF2B5EF4-FFF2-40B4-BE49-F238E27FC236}">
                    <a16:creationId xmlns:a16="http://schemas.microsoft.com/office/drawing/2014/main" id="{93591485-AC77-4E10-B28B-4EDF2B9FAF9E}"/>
                  </a:ext>
                </a:extLst>
              </p:cNvPr>
              <p:cNvPicPr>
                <a:picLocks noGrp="1" noRot="1" noChangeAspect="1" noMove="1" noResize="1" noEditPoints="1" noAdjustHandles="1" noChangeArrowheads="1" noChangeShapeType="1" noCrop="1"/>
              </p:cNvPicPr>
              <p:nvPr/>
            </p:nvPicPr>
            <p:blipFill>
              <a:blip r:embed="rId13"/>
              <a:stretch>
                <a:fillRect/>
              </a:stretch>
            </p:blipFill>
            <p:spPr>
              <a:xfrm rot="10221393">
                <a:off x="6827212" y="4559709"/>
                <a:ext cx="979740" cy="623042"/>
              </a:xfrm>
              <a:prstGeom prst="rect">
                <a:avLst/>
              </a:prstGeom>
            </p:spPr>
          </p:pic>
        </mc:Fallback>
      </mc:AlternateContent>
      <p:pic>
        <p:nvPicPr>
          <p:cNvPr id="13" name="Picture 12">
            <a:extLst>
              <a:ext uri="{FF2B5EF4-FFF2-40B4-BE49-F238E27FC236}">
                <a16:creationId xmlns:a16="http://schemas.microsoft.com/office/drawing/2014/main" id="{FBEBDE0B-CFD6-498A-A812-E810909A1A22}"/>
              </a:ext>
            </a:extLst>
          </p:cNvPr>
          <p:cNvPicPr>
            <a:picLocks noChangeAspect="1"/>
          </p:cNvPicPr>
          <p:nvPr/>
        </p:nvPicPr>
        <p:blipFill>
          <a:blip r:embed="rId1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42056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D40E7-C837-4BDB-882D-CB2A19A6F105}"/>
              </a:ext>
            </a:extLst>
          </p:cNvPr>
          <p:cNvSpPr>
            <a:spLocks noGrp="1"/>
          </p:cNvSpPr>
          <p:nvPr>
            <p:ph idx="1"/>
          </p:nvPr>
        </p:nvSpPr>
        <p:spPr>
          <a:xfrm>
            <a:off x="424315" y="1760339"/>
            <a:ext cx="6591947" cy="3596882"/>
          </a:xfrm>
        </p:spPr>
        <p:txBody>
          <a:bodyPr/>
          <a:lstStyle/>
          <a:p>
            <a:pPr indent="0" algn="ctr">
              <a:buNone/>
            </a:pPr>
            <a:r>
              <a:rPr lang="en-US" sz="2400" dirty="0">
                <a:latin typeface="Calibri (Body)"/>
              </a:rPr>
              <a:t>(Our personal favorite!) </a:t>
            </a:r>
          </a:p>
          <a:p>
            <a:r>
              <a:rPr lang="en-US" sz="2400" dirty="0">
                <a:latin typeface="Calibri (Body)"/>
              </a:rPr>
              <a:t>Cheat sheet summarizing the Plan in 4 pages.</a:t>
            </a:r>
          </a:p>
          <a:p>
            <a:r>
              <a:rPr lang="en-US" sz="2400" dirty="0">
                <a:latin typeface="Calibri (Body)"/>
              </a:rPr>
              <a:t>High level overview of MHSA; available money for programs, outlines problems/ trends in Alameda County, top issues as reported by the community, and new solutions (aka “programs”)</a:t>
            </a:r>
          </a:p>
          <a:p>
            <a:pPr indent="0">
              <a:buNone/>
            </a:pPr>
            <a:endParaRPr lang="en-US" sz="2400" dirty="0">
              <a:latin typeface="Calibri (Body)"/>
            </a:endParaRPr>
          </a:p>
          <a:p>
            <a:pPr indent="0">
              <a:buNone/>
            </a:pPr>
            <a:r>
              <a:rPr lang="en-US" sz="2400" b="1" dirty="0">
                <a:latin typeface="Calibri (Body)"/>
              </a:rPr>
              <a:t>Everyone is encouraged to read this section especially if you’re time limited. </a:t>
            </a:r>
            <a:endParaRPr lang="en-US" sz="2400" dirty="0">
              <a:latin typeface="Calibri (Body)"/>
            </a:endParaRPr>
          </a:p>
        </p:txBody>
      </p:sp>
      <p:sp>
        <p:nvSpPr>
          <p:cNvPr id="4" name="Slide Number Placeholder 3">
            <a:extLst>
              <a:ext uri="{FF2B5EF4-FFF2-40B4-BE49-F238E27FC236}">
                <a16:creationId xmlns:a16="http://schemas.microsoft.com/office/drawing/2014/main" id="{3AF5D0FE-976B-4634-AE3F-0965212344A5}"/>
              </a:ext>
            </a:extLst>
          </p:cNvPr>
          <p:cNvSpPr>
            <a:spLocks noGrp="1"/>
          </p:cNvSpPr>
          <p:nvPr>
            <p:ph type="sldNum" sz="quarter" idx="12"/>
          </p:nvPr>
        </p:nvSpPr>
        <p:spPr/>
        <p:txBody>
          <a:bodyPr/>
          <a:lstStyle/>
          <a:p>
            <a:fld id="{6E9F442E-095D-414B-A3C1-4D7C903EC540}" type="slidenum">
              <a:rPr lang="uk-UA" smtClean="0"/>
              <a:pPr/>
              <a:t>17</a:t>
            </a:fld>
            <a:endParaRPr lang="uk-UA" dirty="0"/>
          </a:p>
        </p:txBody>
      </p:sp>
      <p:sp>
        <p:nvSpPr>
          <p:cNvPr id="5" name="Title 4">
            <a:extLst>
              <a:ext uri="{FF2B5EF4-FFF2-40B4-BE49-F238E27FC236}">
                <a16:creationId xmlns:a16="http://schemas.microsoft.com/office/drawing/2014/main" id="{A5E2D0B9-1A25-416B-B7FE-047E1FE635E0}"/>
              </a:ext>
            </a:extLst>
          </p:cNvPr>
          <p:cNvSpPr>
            <a:spLocks noGrp="1"/>
          </p:cNvSpPr>
          <p:nvPr>
            <p:ph type="title"/>
          </p:nvPr>
        </p:nvSpPr>
        <p:spPr>
          <a:xfrm>
            <a:off x="712573" y="733368"/>
            <a:ext cx="7386852" cy="864778"/>
          </a:xfrm>
        </p:spPr>
        <p:txBody>
          <a:bodyPr/>
          <a:lstStyle/>
          <a:p>
            <a:r>
              <a:rPr lang="en-US" dirty="0"/>
              <a:t>Section 1: Executive Summary</a:t>
            </a:r>
          </a:p>
        </p:txBody>
      </p:sp>
      <p:pic>
        <p:nvPicPr>
          <p:cNvPr id="7" name="Picture 6">
            <a:extLst>
              <a:ext uri="{FF2B5EF4-FFF2-40B4-BE49-F238E27FC236}">
                <a16:creationId xmlns:a16="http://schemas.microsoft.com/office/drawing/2014/main" id="{B30F4E44-3435-4611-AF17-96FF30265656}"/>
              </a:ext>
            </a:extLst>
          </p:cNvPr>
          <p:cNvPicPr>
            <a:picLocks noChangeAspect="1"/>
          </p:cNvPicPr>
          <p:nvPr/>
        </p:nvPicPr>
        <p:blipFill>
          <a:blip r:embed="rId3"/>
          <a:stretch>
            <a:fillRect/>
          </a:stretch>
        </p:blipFill>
        <p:spPr>
          <a:xfrm>
            <a:off x="7016262" y="-574657"/>
            <a:ext cx="6882385" cy="6858000"/>
          </a:xfrm>
          <a:prstGeom prst="rect">
            <a:avLst/>
          </a:prstGeom>
        </p:spPr>
      </p:pic>
      <p:pic>
        <p:nvPicPr>
          <p:cNvPr id="8" name="Picture 7">
            <a:extLst>
              <a:ext uri="{FF2B5EF4-FFF2-40B4-BE49-F238E27FC236}">
                <a16:creationId xmlns:a16="http://schemas.microsoft.com/office/drawing/2014/main" id="{AEBAEAF2-2D21-44C1-B455-1F172108FBA1}"/>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218703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D40E7-C837-4BDB-882D-CB2A19A6F105}"/>
              </a:ext>
            </a:extLst>
          </p:cNvPr>
          <p:cNvSpPr>
            <a:spLocks noGrp="1"/>
          </p:cNvSpPr>
          <p:nvPr>
            <p:ph idx="1"/>
          </p:nvPr>
        </p:nvSpPr>
        <p:spPr>
          <a:xfrm>
            <a:off x="424315" y="1760339"/>
            <a:ext cx="6622728" cy="3392724"/>
          </a:xfrm>
        </p:spPr>
        <p:txBody>
          <a:bodyPr/>
          <a:lstStyle/>
          <a:p>
            <a:r>
              <a:rPr lang="en-US" sz="2400" dirty="0">
                <a:latin typeface="Calibri (Body)"/>
              </a:rPr>
              <a:t>What’s new from the previous fiscal year</a:t>
            </a:r>
          </a:p>
          <a:p>
            <a:r>
              <a:rPr lang="en-US" sz="2400" dirty="0">
                <a:latin typeface="Calibri (Body)"/>
              </a:rPr>
              <a:t>Current MHSA priority area also summarized in the Executive Summary</a:t>
            </a:r>
          </a:p>
          <a:p>
            <a:pPr indent="0">
              <a:buNone/>
            </a:pPr>
            <a:endParaRPr lang="en-US" sz="2400" b="1" dirty="0">
              <a:latin typeface="Calibri (Body)"/>
            </a:endParaRPr>
          </a:p>
          <a:p>
            <a:pPr indent="0">
              <a:buNone/>
            </a:pPr>
            <a:r>
              <a:rPr lang="en-US" sz="2400" b="1" dirty="0">
                <a:latin typeface="Calibri (Body)"/>
              </a:rPr>
              <a:t>This is where you go to see how community input from previous years (Three-Year Plan) has impacted current and planned services!</a:t>
            </a:r>
          </a:p>
          <a:p>
            <a:endParaRPr lang="en-US" sz="2400" dirty="0">
              <a:latin typeface="Calibri (Body)"/>
            </a:endParaRPr>
          </a:p>
        </p:txBody>
      </p:sp>
      <p:sp>
        <p:nvSpPr>
          <p:cNvPr id="4" name="Slide Number Placeholder 3">
            <a:extLst>
              <a:ext uri="{FF2B5EF4-FFF2-40B4-BE49-F238E27FC236}">
                <a16:creationId xmlns:a16="http://schemas.microsoft.com/office/drawing/2014/main" id="{3AF5D0FE-976B-4634-AE3F-0965212344A5}"/>
              </a:ext>
            </a:extLst>
          </p:cNvPr>
          <p:cNvSpPr>
            <a:spLocks noGrp="1"/>
          </p:cNvSpPr>
          <p:nvPr>
            <p:ph type="sldNum" sz="quarter" idx="12"/>
          </p:nvPr>
        </p:nvSpPr>
        <p:spPr/>
        <p:txBody>
          <a:bodyPr/>
          <a:lstStyle/>
          <a:p>
            <a:fld id="{6E9F442E-095D-414B-A3C1-4D7C903EC540}" type="slidenum">
              <a:rPr lang="uk-UA" smtClean="0"/>
              <a:pPr/>
              <a:t>18</a:t>
            </a:fld>
            <a:endParaRPr lang="uk-UA" dirty="0"/>
          </a:p>
        </p:txBody>
      </p:sp>
      <p:sp>
        <p:nvSpPr>
          <p:cNvPr id="5" name="Title 4">
            <a:extLst>
              <a:ext uri="{FF2B5EF4-FFF2-40B4-BE49-F238E27FC236}">
                <a16:creationId xmlns:a16="http://schemas.microsoft.com/office/drawing/2014/main" id="{A5E2D0B9-1A25-416B-B7FE-047E1FE635E0}"/>
              </a:ext>
            </a:extLst>
          </p:cNvPr>
          <p:cNvSpPr>
            <a:spLocks noGrp="1"/>
          </p:cNvSpPr>
          <p:nvPr>
            <p:ph type="title"/>
          </p:nvPr>
        </p:nvSpPr>
        <p:spPr>
          <a:xfrm>
            <a:off x="712573" y="733368"/>
            <a:ext cx="6805827" cy="864778"/>
          </a:xfrm>
        </p:spPr>
        <p:txBody>
          <a:bodyPr/>
          <a:lstStyle/>
          <a:p>
            <a:r>
              <a:rPr lang="en-US" dirty="0"/>
              <a:t>Section 1: Plan Update/Summary of Changes</a:t>
            </a:r>
          </a:p>
        </p:txBody>
      </p:sp>
      <p:pic>
        <p:nvPicPr>
          <p:cNvPr id="7" name="Picture 6">
            <a:extLst>
              <a:ext uri="{FF2B5EF4-FFF2-40B4-BE49-F238E27FC236}">
                <a16:creationId xmlns:a16="http://schemas.microsoft.com/office/drawing/2014/main" id="{93F8A5D8-9AE9-4110-A485-96FD94A5AE38}"/>
              </a:ext>
            </a:extLst>
          </p:cNvPr>
          <p:cNvPicPr>
            <a:picLocks noChangeAspect="1"/>
          </p:cNvPicPr>
          <p:nvPr/>
        </p:nvPicPr>
        <p:blipFill>
          <a:blip r:embed="rId3"/>
          <a:stretch>
            <a:fillRect/>
          </a:stretch>
        </p:blipFill>
        <p:spPr>
          <a:xfrm>
            <a:off x="10982960" y="5163123"/>
            <a:ext cx="1161196" cy="1040238"/>
          </a:xfrm>
          <a:prstGeom prst="rect">
            <a:avLst/>
          </a:prstGeom>
        </p:spPr>
      </p:pic>
      <p:pic>
        <p:nvPicPr>
          <p:cNvPr id="2" name="Picture 1">
            <a:extLst>
              <a:ext uri="{FF2B5EF4-FFF2-40B4-BE49-F238E27FC236}">
                <a16:creationId xmlns:a16="http://schemas.microsoft.com/office/drawing/2014/main" id="{47A12DE6-F20F-4121-8151-D949A6D7F71A}"/>
              </a:ext>
            </a:extLst>
          </p:cNvPr>
          <p:cNvPicPr>
            <a:picLocks noChangeAspect="1"/>
          </p:cNvPicPr>
          <p:nvPr/>
        </p:nvPicPr>
        <p:blipFill rotWithShape="1">
          <a:blip r:embed="rId4"/>
          <a:srcRect r="8256"/>
          <a:stretch/>
        </p:blipFill>
        <p:spPr>
          <a:xfrm>
            <a:off x="7614953" y="693464"/>
            <a:ext cx="3368007" cy="4550267"/>
          </a:xfrm>
          <a:prstGeom prst="ellipse">
            <a:avLst/>
          </a:prstGeom>
          <a:ln>
            <a:noFill/>
          </a:ln>
          <a:effectLst>
            <a:softEdge rad="112500"/>
          </a:effectLst>
        </p:spPr>
      </p:pic>
    </p:spTree>
    <p:extLst>
      <p:ext uri="{BB962C8B-B14F-4D97-AF65-F5344CB8AC3E}">
        <p14:creationId xmlns:p14="http://schemas.microsoft.com/office/powerpoint/2010/main" val="29892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423402"/>
            <a:ext cx="5894832" cy="864778"/>
          </a:xfrm>
        </p:spPr>
        <p:txBody>
          <a:bodyPr>
            <a:normAutofit/>
          </a:bodyPr>
          <a:lstStyle/>
          <a:p>
            <a:r>
              <a:rPr lang="en-US" b="1" dirty="0">
                <a:latin typeface="Georgia" panose="02040502050405020303" pitchFamily="18" charset="0"/>
                <a:cs typeface="Arial" panose="020B0604020202020204" pitchFamily="34" charset="0"/>
              </a:rPr>
              <a:t>Section 1: Funding </a:t>
            </a:r>
            <a:r>
              <a:rPr lang="en-US" dirty="0">
                <a:latin typeface="Georgia" panose="02040502050405020303" pitchFamily="18" charset="0"/>
                <a:cs typeface="Arial" panose="020B0604020202020204" pitchFamily="34" charset="0"/>
              </a:rPr>
              <a:t>Overv</a:t>
            </a:r>
            <a:r>
              <a:rPr lang="en-US" b="1" dirty="0">
                <a:latin typeface="Georgia" panose="02040502050405020303" pitchFamily="18" charset="0"/>
                <a:cs typeface="Arial" panose="020B0604020202020204" pitchFamily="34" charset="0"/>
              </a:rPr>
              <a:t>iew</a:t>
            </a:r>
          </a:p>
        </p:txBody>
      </p:sp>
      <p:pic>
        <p:nvPicPr>
          <p:cNvPr id="4" name="Picture 3">
            <a:extLst>
              <a:ext uri="{FF2B5EF4-FFF2-40B4-BE49-F238E27FC236}">
                <a16:creationId xmlns:a16="http://schemas.microsoft.com/office/drawing/2014/main" id="{F13441D0-DD83-4BE4-B441-9A2B7FFA51CC}"/>
              </a:ext>
            </a:extLst>
          </p:cNvPr>
          <p:cNvPicPr>
            <a:picLocks noChangeAspect="1"/>
          </p:cNvPicPr>
          <p:nvPr/>
        </p:nvPicPr>
        <p:blipFill>
          <a:blip r:embed="rId3"/>
          <a:stretch>
            <a:fillRect/>
          </a:stretch>
        </p:blipFill>
        <p:spPr>
          <a:xfrm>
            <a:off x="10982960" y="5163123"/>
            <a:ext cx="1161196" cy="1040238"/>
          </a:xfrm>
          <a:prstGeom prst="rect">
            <a:avLst/>
          </a:prstGeom>
        </p:spPr>
      </p:pic>
      <p:sp>
        <p:nvSpPr>
          <p:cNvPr id="5" name="Slide Number Placeholder 4">
            <a:extLst>
              <a:ext uri="{FF2B5EF4-FFF2-40B4-BE49-F238E27FC236}">
                <a16:creationId xmlns:a16="http://schemas.microsoft.com/office/drawing/2014/main" id="{BFA3DA6B-7D20-47A6-BE71-A0076B577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graphicFrame>
        <p:nvGraphicFramePr>
          <p:cNvPr id="10" name="Diagram 9">
            <a:extLst>
              <a:ext uri="{FF2B5EF4-FFF2-40B4-BE49-F238E27FC236}">
                <a16:creationId xmlns:a16="http://schemas.microsoft.com/office/drawing/2014/main" id="{94D58D22-5F7F-4CAE-B58C-A074A57C4EFA}"/>
              </a:ext>
            </a:extLst>
          </p:cNvPr>
          <p:cNvGraphicFramePr/>
          <p:nvPr>
            <p:extLst>
              <p:ext uri="{D42A27DB-BD31-4B8C-83A1-F6EECF244321}">
                <p14:modId xmlns:p14="http://schemas.microsoft.com/office/powerpoint/2010/main" val="1715945206"/>
              </p:ext>
            </p:extLst>
          </p:nvPr>
        </p:nvGraphicFramePr>
        <p:xfrm>
          <a:off x="98946" y="822300"/>
          <a:ext cx="12045210" cy="5483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7097558"/>
      </p:ext>
    </p:extLst>
  </p:cSld>
  <p:clrMapOvr>
    <a:masterClrMapping/>
  </p:clrMapOvr>
  <mc:AlternateContent xmlns:mc="http://schemas.openxmlformats.org/markup-compatibility/2006" xmlns:p14="http://schemas.microsoft.com/office/powerpoint/2010/main">
    <mc:Choice Requires="p14">
      <p:transition spd="med" p14:dur="700" advTm="498">
        <p:fade/>
      </p:transition>
    </mc:Choice>
    <mc:Fallback xmlns="">
      <p:transition spd="med" advTm="49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a:extLst>
              <a:ext uri="{FF2B5EF4-FFF2-40B4-BE49-F238E27FC236}">
                <a16:creationId xmlns:a16="http://schemas.microsoft.com/office/drawing/2014/main" id="{9F10F563-C23F-4D9F-B664-452EC8F0B4FF}"/>
              </a:ext>
            </a:extLst>
          </p:cNvPr>
          <p:cNvPicPr>
            <a:picLocks noGrp="1" noChangeAspect="1"/>
          </p:cNvPicPr>
          <p:nvPr>
            <p:ph idx="1"/>
          </p:nvPr>
        </p:nvPicPr>
        <p:blipFill>
          <a:blip r:embed="rId3"/>
          <a:stretch>
            <a:fillRect/>
          </a:stretch>
        </p:blipFill>
        <p:spPr>
          <a:xfrm>
            <a:off x="-2857587" y="-1965371"/>
            <a:ext cx="21145586" cy="9160255"/>
          </a:xfrm>
          <a:prstGeom prst="rect">
            <a:avLst/>
          </a:prstGeom>
        </p:spPr>
      </p:pic>
      <p:pic>
        <p:nvPicPr>
          <p:cNvPr id="11" name="Picture 10">
            <a:extLst>
              <a:ext uri="{FF2B5EF4-FFF2-40B4-BE49-F238E27FC236}">
                <a16:creationId xmlns:a16="http://schemas.microsoft.com/office/drawing/2014/main" id="{2A012141-1952-4A25-8446-DB1E8E8D2EDC}"/>
              </a:ext>
            </a:extLst>
          </p:cNvPr>
          <p:cNvPicPr>
            <a:picLocks noChangeAspect="1"/>
          </p:cNvPicPr>
          <p:nvPr/>
        </p:nvPicPr>
        <p:blipFill>
          <a:blip r:embed="rId4"/>
          <a:stretch>
            <a:fillRect/>
          </a:stretch>
        </p:blipFill>
        <p:spPr>
          <a:xfrm>
            <a:off x="10982960" y="5163123"/>
            <a:ext cx="1161196" cy="1040238"/>
          </a:xfrm>
          <a:prstGeom prst="rect">
            <a:avLst/>
          </a:prstGeom>
        </p:spPr>
      </p:pic>
      <p:sp>
        <p:nvSpPr>
          <p:cNvPr id="5" name="Title 4"/>
          <p:cNvSpPr>
            <a:spLocks noGrp="1"/>
          </p:cNvSpPr>
          <p:nvPr>
            <p:ph type="title"/>
          </p:nvPr>
        </p:nvSpPr>
        <p:spPr>
          <a:xfrm>
            <a:off x="586178" y="179320"/>
            <a:ext cx="5894832" cy="864778"/>
          </a:xfrm>
        </p:spPr>
        <p:txBody>
          <a:bodyPr vert="horz" lIns="91440" tIns="45720" rIns="91440" bIns="45720" rtlCol="0" anchor="b">
            <a:normAutofit/>
          </a:bodyPr>
          <a:lstStyle/>
          <a:p>
            <a:pPr algn="l"/>
            <a:r>
              <a:rPr lang="en-US" dirty="0">
                <a:latin typeface="Georgia" panose="02040502050405020303" pitchFamily="18" charset="0"/>
              </a:rPr>
              <a:t>MHSA Webinar Highlights</a:t>
            </a:r>
          </a:p>
        </p:txBody>
      </p:sp>
      <p:sp>
        <p:nvSpPr>
          <p:cNvPr id="7" name="Content Placeholder 1">
            <a:extLst>
              <a:ext uri="{FF2B5EF4-FFF2-40B4-BE49-F238E27FC236}">
                <a16:creationId xmlns:a16="http://schemas.microsoft.com/office/drawing/2014/main" id="{2E7CBAA0-DA96-4879-A076-36E7D2392D93}"/>
              </a:ext>
            </a:extLst>
          </p:cNvPr>
          <p:cNvSpPr txBox="1">
            <a:spLocks/>
          </p:cNvSpPr>
          <p:nvPr/>
        </p:nvSpPr>
        <p:spPr>
          <a:xfrm>
            <a:off x="201169" y="1444209"/>
            <a:ext cx="2878916" cy="3200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2400" b="1" dirty="0"/>
              <a:t>Objectives  </a:t>
            </a:r>
          </a:p>
          <a:p>
            <a:pPr marL="171450" lvl="0" indent="-171450">
              <a:lnSpc>
                <a:spcPct val="100000"/>
              </a:lnSpc>
              <a:spcBef>
                <a:spcPts val="0"/>
              </a:spcBef>
              <a:buFont typeface="Arial" panose="020B0604020202020204" pitchFamily="34" charset="0"/>
              <a:buChar char="•"/>
            </a:pPr>
            <a:r>
              <a:rPr lang="en-US" sz="2400" i="1" dirty="0"/>
              <a:t>Define</a:t>
            </a:r>
            <a:r>
              <a:rPr lang="en-US" sz="2400" dirty="0"/>
              <a:t> Mental Health Services Act (MHSA)</a:t>
            </a:r>
          </a:p>
          <a:p>
            <a:pPr marL="171450" lvl="0" indent="-171450">
              <a:lnSpc>
                <a:spcPct val="100000"/>
              </a:lnSpc>
              <a:spcBef>
                <a:spcPts val="0"/>
              </a:spcBef>
              <a:buFont typeface="Arial" panose="020B0604020202020204" pitchFamily="34" charset="0"/>
              <a:buChar char="•"/>
            </a:pPr>
            <a:r>
              <a:rPr lang="en-US" sz="2400" i="1" dirty="0"/>
              <a:t>Identify</a:t>
            </a:r>
            <a:r>
              <a:rPr lang="en-US" sz="2400" dirty="0"/>
              <a:t> 1 public website where the MHSA Plan is located</a:t>
            </a:r>
          </a:p>
          <a:p>
            <a:pPr marL="171450" indent="-171450">
              <a:lnSpc>
                <a:spcPct val="100000"/>
              </a:lnSpc>
              <a:spcBef>
                <a:spcPts val="0"/>
              </a:spcBef>
              <a:buFont typeface="Arial" panose="020B0604020202020204" pitchFamily="34" charset="0"/>
              <a:buChar char="•"/>
            </a:pPr>
            <a:r>
              <a:rPr lang="en-US" sz="2400" i="1" dirty="0"/>
              <a:t>Identify</a:t>
            </a:r>
            <a:r>
              <a:rPr lang="en-US" sz="2400" dirty="0"/>
              <a:t> where to locate services for specific groups</a:t>
            </a:r>
          </a:p>
          <a:p>
            <a:pPr marL="171450" lvl="0" indent="-171450">
              <a:lnSpc>
                <a:spcPct val="100000"/>
              </a:lnSpc>
              <a:spcBef>
                <a:spcPts val="0"/>
              </a:spcBef>
              <a:buFont typeface="Arial" panose="020B0604020202020204" pitchFamily="34" charset="0"/>
              <a:buChar char="•"/>
            </a:pPr>
            <a:r>
              <a:rPr lang="en-US" sz="2400" i="1" dirty="0"/>
              <a:t>Identify</a:t>
            </a:r>
            <a:r>
              <a:rPr lang="en-US" sz="2400" dirty="0"/>
              <a:t> 2 ways to provide public input</a:t>
            </a:r>
          </a:p>
          <a:p>
            <a:pPr indent="0">
              <a:buFont typeface="Arial"/>
              <a:buNone/>
            </a:pPr>
            <a:endParaRPr lang="en-US" sz="2400" dirty="0"/>
          </a:p>
        </p:txBody>
      </p:sp>
    </p:spTree>
    <p:extLst>
      <p:ext uri="{BB962C8B-B14F-4D97-AF65-F5344CB8AC3E}">
        <p14:creationId xmlns:p14="http://schemas.microsoft.com/office/powerpoint/2010/main" val="38446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5" y="423402"/>
            <a:ext cx="9479021" cy="864778"/>
          </a:xfrm>
        </p:spPr>
        <p:txBody>
          <a:bodyPr>
            <a:normAutofit/>
          </a:bodyPr>
          <a:lstStyle/>
          <a:p>
            <a:r>
              <a:rPr lang="en-US" b="1" dirty="0">
                <a:latin typeface="Georgia" panose="02040502050405020303" pitchFamily="18" charset="0"/>
                <a:cs typeface="Arial" panose="020B0604020202020204" pitchFamily="34" charset="0"/>
              </a:rPr>
              <a:t>Section 1: How to Read the Funding Summary</a:t>
            </a:r>
          </a:p>
        </p:txBody>
      </p:sp>
      <p:sp>
        <p:nvSpPr>
          <p:cNvPr id="5" name="Slide Number Placeholder 4">
            <a:extLst>
              <a:ext uri="{FF2B5EF4-FFF2-40B4-BE49-F238E27FC236}">
                <a16:creationId xmlns:a16="http://schemas.microsoft.com/office/drawing/2014/main" id="{BFA3DA6B-7D20-47A6-BE71-A0076B577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pic>
        <p:nvPicPr>
          <p:cNvPr id="3" name="Picture 2">
            <a:extLst>
              <a:ext uri="{FF2B5EF4-FFF2-40B4-BE49-F238E27FC236}">
                <a16:creationId xmlns:a16="http://schemas.microsoft.com/office/drawing/2014/main" id="{A1AE382A-9322-4499-9A7C-91FB7F938AC0}"/>
              </a:ext>
            </a:extLst>
          </p:cNvPr>
          <p:cNvPicPr>
            <a:picLocks noChangeAspect="1"/>
          </p:cNvPicPr>
          <p:nvPr/>
        </p:nvPicPr>
        <p:blipFill rotWithShape="1">
          <a:blip r:embed="rId3"/>
          <a:srcRect l="28245" t="41418" r="14625" b="9546"/>
          <a:stretch/>
        </p:blipFill>
        <p:spPr>
          <a:xfrm>
            <a:off x="25788" y="1441169"/>
            <a:ext cx="8797218" cy="4558659"/>
          </a:xfrm>
          <a:prstGeom prst="rect">
            <a:avLst/>
          </a:prstGeom>
        </p:spPr>
      </p:pic>
      <p:pic>
        <p:nvPicPr>
          <p:cNvPr id="4" name="Picture 3">
            <a:extLst>
              <a:ext uri="{FF2B5EF4-FFF2-40B4-BE49-F238E27FC236}">
                <a16:creationId xmlns:a16="http://schemas.microsoft.com/office/drawing/2014/main" id="{F13441D0-DD83-4BE4-B441-9A2B7FFA51CC}"/>
              </a:ext>
            </a:extLst>
          </p:cNvPr>
          <p:cNvPicPr>
            <a:picLocks noChangeAspect="1"/>
          </p:cNvPicPr>
          <p:nvPr/>
        </p:nvPicPr>
        <p:blipFill>
          <a:blip r:embed="rId4"/>
          <a:stretch>
            <a:fillRect/>
          </a:stretch>
        </p:blipFill>
        <p:spPr>
          <a:xfrm>
            <a:off x="10982960" y="5163123"/>
            <a:ext cx="1161196" cy="1040238"/>
          </a:xfrm>
          <a:prstGeom prst="rect">
            <a:avLst/>
          </a:prstGeom>
        </p:spPr>
      </p:pic>
      <mc:AlternateContent xmlns:mc="http://schemas.openxmlformats.org/markup-compatibility/2006" xmlns:am3d="http://schemas.microsoft.com/office/drawing/2017/model3d">
        <mc:Choice Requires="am3d">
          <p:graphicFrame>
            <p:nvGraphicFramePr>
              <p:cNvPr id="7" name="3D Model 6" descr="Slim Arrow">
                <a:extLst>
                  <a:ext uri="{FF2B5EF4-FFF2-40B4-BE49-F238E27FC236}">
                    <a16:creationId xmlns:a16="http://schemas.microsoft.com/office/drawing/2014/main" id="{F2AF623D-59C1-498C-86A6-BF2D4CA3E48D}"/>
                  </a:ext>
                </a:extLst>
              </p:cNvPr>
              <p:cNvGraphicFramePr>
                <a:graphicFrameLocks noChangeAspect="1"/>
              </p:cNvGraphicFramePr>
              <p:nvPr>
                <p:extLst>
                  <p:ext uri="{D42A27DB-BD31-4B8C-83A1-F6EECF244321}">
                    <p14:modId xmlns:p14="http://schemas.microsoft.com/office/powerpoint/2010/main" val="322507017"/>
                  </p:ext>
                </p:extLst>
              </p:nvPr>
            </p:nvGraphicFramePr>
            <p:xfrm rot="593907">
              <a:off x="8106866" y="5356608"/>
              <a:ext cx="1082043" cy="430864"/>
            </p:xfrm>
            <a:graphic>
              <a:graphicData uri="http://schemas.microsoft.com/office/drawing/2017/model3d">
                <am3d:model3d r:embed="rId5">
                  <am3d:spPr>
                    <a:xfrm rot="593907">
                      <a:off x="0" y="0"/>
                      <a:ext cx="1082043" cy="430864"/>
                    </a:xfrm>
                    <a:prstGeom prst="rect">
                      <a:avLst/>
                    </a:prstGeom>
                  </am3d:spPr>
                  <am3d:camera>
                    <am3d:pos x="0" y="0" z="51627064"/>
                    <am3d:up dx="0" dy="36000000" dz="0"/>
                    <am3d:lookAt x="0" y="0" z="0"/>
                    <am3d:perspective fov="2700000"/>
                  </am3d:camera>
                  <am3d:trans>
                    <am3d:meterPerModelUnit n="6815004" d="1000000"/>
                    <am3d:preTrans dx="0" dy="-7167462" dz="0"/>
                    <am3d:scale>
                      <am3d:sx n="1000000" d="1000000"/>
                      <am3d:sy n="1000000" d="1000000"/>
                      <am3d:sz n="1000000" d="1000000"/>
                    </am3d:scale>
                    <am3d:rot ay="10800000"/>
                    <am3d:postTrans dx="0" dy="0" dz="0"/>
                  </am3d:trans>
                  <am3d:raster rName="Office3DRenderer" rVer="16.0.8326">
                    <am3d:blip r:embed="rId6"/>
                  </am3d:raster>
                  <am3d:objViewport viewportSz="11892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 Model 6" descr="Slim Arrow">
                <a:extLst>
                  <a:ext uri="{FF2B5EF4-FFF2-40B4-BE49-F238E27FC236}">
                    <a16:creationId xmlns:a16="http://schemas.microsoft.com/office/drawing/2014/main" id="{F2AF623D-59C1-498C-86A6-BF2D4CA3E48D}"/>
                  </a:ext>
                </a:extLst>
              </p:cNvPr>
              <p:cNvPicPr>
                <a:picLocks noGrp="1" noRot="1" noChangeAspect="1" noMove="1" noResize="1" noEditPoints="1" noAdjustHandles="1" noChangeArrowheads="1" noChangeShapeType="1" noCrop="1"/>
              </p:cNvPicPr>
              <p:nvPr/>
            </p:nvPicPr>
            <p:blipFill>
              <a:blip r:embed="rId7"/>
              <a:stretch>
                <a:fillRect/>
              </a:stretch>
            </p:blipFill>
            <p:spPr>
              <a:xfrm rot="593907">
                <a:off x="8106866" y="5356608"/>
                <a:ext cx="1082043" cy="430864"/>
              </a:xfrm>
              <a:prstGeom prst="rect">
                <a:avLst/>
              </a:prstGeom>
            </p:spPr>
          </p:pic>
        </mc:Fallback>
      </mc:AlternateContent>
      <p:sp>
        <p:nvSpPr>
          <p:cNvPr id="8" name="Content Placeholder 2">
            <a:extLst>
              <a:ext uri="{FF2B5EF4-FFF2-40B4-BE49-F238E27FC236}">
                <a16:creationId xmlns:a16="http://schemas.microsoft.com/office/drawing/2014/main" id="{9D0E893A-D5C0-4094-B160-BA265B942D3E}"/>
              </a:ext>
            </a:extLst>
          </p:cNvPr>
          <p:cNvSpPr txBox="1">
            <a:spLocks/>
          </p:cNvSpPr>
          <p:nvPr/>
        </p:nvSpPr>
        <p:spPr>
          <a:xfrm>
            <a:off x="8874847" y="1391614"/>
            <a:ext cx="3035708" cy="4608214"/>
          </a:xfrm>
          <a:prstGeom prst="rect">
            <a:avLst/>
          </a:prstGeom>
        </p:spPr>
        <p:txBody>
          <a:bodyPr vert="horz" lIns="108000" tIns="45720" rIns="91440" bIns="45720" rtlCol="0">
            <a:normAutofit fontScale="85000" lnSpcReduction="20000"/>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400" dirty="0">
                <a:latin typeface="+mn-lt"/>
                <a:cs typeface="Arial" panose="020B0604020202020204" pitchFamily="34" charset="0"/>
              </a:rPr>
              <a:t>MHSA funding is based on fiscal year cycle which begins July 1 through June 30 of the next year. The </a:t>
            </a:r>
            <a:r>
              <a:rPr lang="en-US" sz="2400" dirty="0">
                <a:solidFill>
                  <a:srgbClr val="FF0000"/>
                </a:solidFill>
                <a:latin typeface="+mn-lt"/>
                <a:cs typeface="Arial" panose="020B0604020202020204" pitchFamily="34" charset="0"/>
              </a:rPr>
              <a:t>Funding Summary </a:t>
            </a:r>
            <a:r>
              <a:rPr lang="en-US" sz="2400" dirty="0">
                <a:latin typeface="+mn-lt"/>
                <a:cs typeface="Arial" panose="020B0604020202020204" pitchFamily="34" charset="0"/>
              </a:rPr>
              <a:t>is a high level overview of the MHSA budget:</a:t>
            </a:r>
          </a:p>
          <a:p>
            <a:pPr>
              <a:buFont typeface="Wingdings" panose="05000000000000000000" pitchFamily="2" charset="2"/>
              <a:buChar char="ü"/>
            </a:pPr>
            <a:r>
              <a:rPr lang="en-US" sz="2400" b="1" dirty="0">
                <a:latin typeface="+mn-lt"/>
                <a:cs typeface="Arial" panose="020B0604020202020204" pitchFamily="34" charset="0"/>
              </a:rPr>
              <a:t>A.1 Unspent funds </a:t>
            </a:r>
            <a:r>
              <a:rPr lang="en-US" sz="2400" dirty="0">
                <a:latin typeface="+mn-lt"/>
                <a:cs typeface="Arial" panose="020B0604020202020204" pitchFamily="34" charset="0"/>
              </a:rPr>
              <a:t>is rollover money from previous year. MHSA has up to 3 years to spend.</a:t>
            </a:r>
          </a:p>
          <a:p>
            <a:pPr>
              <a:buFont typeface="Wingdings" panose="05000000000000000000" pitchFamily="2" charset="2"/>
              <a:buChar char="ü"/>
            </a:pPr>
            <a:r>
              <a:rPr lang="en-US" sz="2400" b="1" dirty="0">
                <a:latin typeface="+mn-lt"/>
                <a:cs typeface="Arial" panose="020B0604020202020204" pitchFamily="34" charset="0"/>
              </a:rPr>
              <a:t>B. line item </a:t>
            </a:r>
            <a:r>
              <a:rPr lang="en-US" sz="2400" dirty="0">
                <a:latin typeface="+mn-lt"/>
                <a:cs typeface="Arial" panose="020B0604020202020204" pitchFamily="34" charset="0"/>
              </a:rPr>
              <a:t>is how we estimate what is available to fund existing and new programs. This is reflected in the Executive Summary, page 1</a:t>
            </a:r>
            <a:r>
              <a:rPr lang="en-US" sz="2400" b="1" dirty="0">
                <a:latin typeface="+mn-lt"/>
                <a:cs typeface="Arial" panose="020B0604020202020204" pitchFamily="34" charset="0"/>
              </a:rPr>
              <a:t>. </a:t>
            </a:r>
          </a:p>
          <a:p>
            <a:pPr indent="0">
              <a:buNone/>
            </a:pPr>
            <a:r>
              <a:rPr lang="en-US" sz="2400" b="1" dirty="0">
                <a:solidFill>
                  <a:srgbClr val="FF0000"/>
                </a:solidFill>
                <a:latin typeface="+mn-lt"/>
                <a:cs typeface="Arial" panose="020B0604020202020204" pitchFamily="34" charset="0"/>
              </a:rPr>
              <a:t>$150,644,250</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31604"/>
      </p:ext>
    </p:extLst>
  </p:cSld>
  <p:clrMapOvr>
    <a:masterClrMapping/>
  </p:clrMapOvr>
  <mc:AlternateContent xmlns:mc="http://schemas.openxmlformats.org/markup-compatibility/2006" xmlns:p14="http://schemas.microsoft.com/office/powerpoint/2010/main">
    <mc:Choice Requires="p14">
      <p:transition spd="med" p14:dur="700" advTm="498">
        <p:fade/>
      </p:transition>
    </mc:Choice>
    <mc:Fallback xmlns="">
      <p:transition spd="med" advTm="49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D40E7-C837-4BDB-882D-CB2A19A6F105}"/>
              </a:ext>
            </a:extLst>
          </p:cNvPr>
          <p:cNvSpPr>
            <a:spLocks noGrp="1"/>
          </p:cNvSpPr>
          <p:nvPr>
            <p:ph idx="15"/>
          </p:nvPr>
        </p:nvSpPr>
        <p:spPr>
          <a:xfrm>
            <a:off x="454402" y="1389599"/>
            <a:ext cx="5355555" cy="4426853"/>
          </a:xfrm>
        </p:spPr>
        <p:txBody>
          <a:bodyPr/>
          <a:lstStyle/>
          <a:p>
            <a:r>
              <a:rPr lang="en-US" sz="2400" dirty="0">
                <a:latin typeface="Calibri (Body)"/>
              </a:rPr>
              <a:t>Provides an overview of the County and mental health needs.</a:t>
            </a:r>
          </a:p>
          <a:p>
            <a:pPr algn="ctr"/>
            <a:r>
              <a:rPr lang="en-US" sz="2400" b="1" dirty="0">
                <a:latin typeface="Calibri (Body)"/>
              </a:rPr>
              <a:t>How does this impact you?</a:t>
            </a:r>
          </a:p>
          <a:p>
            <a:pPr marL="450900" indent="-342900">
              <a:buFont typeface="Arial" panose="020B0604020202020204" pitchFamily="34" charset="0"/>
              <a:buChar char="•"/>
            </a:pPr>
            <a:r>
              <a:rPr lang="en-US" sz="2400" dirty="0">
                <a:solidFill>
                  <a:schemeClr val="tx1"/>
                </a:solidFill>
                <a:latin typeface="Calibri (Body)"/>
              </a:rPr>
              <a:t>Students</a:t>
            </a:r>
            <a:r>
              <a:rPr lang="en-US" sz="2400" dirty="0">
                <a:latin typeface="Calibri (Body)"/>
              </a:rPr>
              <a:t>: use this information for a school report</a:t>
            </a:r>
          </a:p>
          <a:p>
            <a:pPr marL="450900" indent="-342900">
              <a:buFont typeface="Arial" panose="020B0604020202020204" pitchFamily="34" charset="0"/>
              <a:buChar char="•"/>
            </a:pPr>
            <a:r>
              <a:rPr lang="en-US" sz="2400" dirty="0">
                <a:latin typeface="Calibri (Body)"/>
              </a:rPr>
              <a:t>Fund developers/administrators: In a grant narrative</a:t>
            </a:r>
          </a:p>
          <a:p>
            <a:pPr marL="450900" indent="-342900">
              <a:buFont typeface="Arial" panose="020B0604020202020204" pitchFamily="34" charset="0"/>
              <a:buChar char="•"/>
            </a:pPr>
            <a:r>
              <a:rPr lang="en-US" sz="2400" dirty="0">
                <a:latin typeface="Calibri (Body)"/>
              </a:rPr>
              <a:t>General public: Learn more about the people who make up Alameda County</a:t>
            </a:r>
          </a:p>
          <a:p>
            <a:endParaRPr lang="en-US" sz="2400" dirty="0">
              <a:latin typeface="Calibri (Body)"/>
            </a:endParaRPr>
          </a:p>
        </p:txBody>
      </p:sp>
      <p:sp>
        <p:nvSpPr>
          <p:cNvPr id="4" name="Slide Number Placeholder 3">
            <a:extLst>
              <a:ext uri="{FF2B5EF4-FFF2-40B4-BE49-F238E27FC236}">
                <a16:creationId xmlns:a16="http://schemas.microsoft.com/office/drawing/2014/main" id="{3AF5D0FE-976B-4634-AE3F-0965212344A5}"/>
              </a:ext>
            </a:extLst>
          </p:cNvPr>
          <p:cNvSpPr>
            <a:spLocks noGrp="1"/>
          </p:cNvSpPr>
          <p:nvPr>
            <p:ph type="sldNum" sz="quarter" idx="18"/>
          </p:nvPr>
        </p:nvSpPr>
        <p:spPr/>
        <p:txBody>
          <a:bodyPr/>
          <a:lstStyle/>
          <a:p>
            <a:fld id="{6E9F442E-095D-414B-A3C1-4D7C903EC540}" type="slidenum">
              <a:rPr lang="uk-UA" smtClean="0"/>
              <a:pPr/>
              <a:t>21</a:t>
            </a:fld>
            <a:endParaRPr lang="uk-UA" dirty="0"/>
          </a:p>
        </p:txBody>
      </p:sp>
      <p:sp>
        <p:nvSpPr>
          <p:cNvPr id="5" name="Title 4">
            <a:extLst>
              <a:ext uri="{FF2B5EF4-FFF2-40B4-BE49-F238E27FC236}">
                <a16:creationId xmlns:a16="http://schemas.microsoft.com/office/drawing/2014/main" id="{A5E2D0B9-1A25-416B-B7FE-047E1FE635E0}"/>
              </a:ext>
            </a:extLst>
          </p:cNvPr>
          <p:cNvSpPr>
            <a:spLocks noGrp="1"/>
          </p:cNvSpPr>
          <p:nvPr>
            <p:ph type="title"/>
          </p:nvPr>
        </p:nvSpPr>
        <p:spPr>
          <a:xfrm>
            <a:off x="454402" y="508780"/>
            <a:ext cx="4993194" cy="864778"/>
          </a:xfrm>
        </p:spPr>
        <p:txBody>
          <a:bodyPr/>
          <a:lstStyle/>
          <a:p>
            <a:r>
              <a:rPr lang="en-US" dirty="0"/>
              <a:t>Alameda County Profile</a:t>
            </a:r>
          </a:p>
        </p:txBody>
      </p:sp>
      <mc:AlternateContent xmlns:mc="http://schemas.openxmlformats.org/markup-compatibility/2006" xmlns:cx4="http://schemas.microsoft.com/office/drawing/2016/5/10/chartex">
        <mc:Choice Requires="cx4">
          <p:graphicFrame>
            <p:nvGraphicFramePr>
              <p:cNvPr id="10" name="Chart 9">
                <a:extLst>
                  <a:ext uri="{FF2B5EF4-FFF2-40B4-BE49-F238E27FC236}">
                    <a16:creationId xmlns:a16="http://schemas.microsoft.com/office/drawing/2014/main" id="{4A4C0AC8-73C4-4261-BBB9-5D6B7336AAD4}"/>
                  </a:ext>
                </a:extLst>
              </p:cNvPr>
              <p:cNvGraphicFramePr/>
              <p:nvPr>
                <p:extLst>
                  <p:ext uri="{D42A27DB-BD31-4B8C-83A1-F6EECF244321}">
                    <p14:modId xmlns:p14="http://schemas.microsoft.com/office/powerpoint/2010/main" val="1691208720"/>
                  </p:ext>
                </p:extLst>
              </p:nvPr>
            </p:nvGraphicFramePr>
            <p:xfrm>
              <a:off x="5374105" y="1"/>
              <a:ext cx="7507706" cy="634030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0" name="Chart 9">
                <a:extLst>
                  <a:ext uri="{FF2B5EF4-FFF2-40B4-BE49-F238E27FC236}">
                    <a16:creationId xmlns:a16="http://schemas.microsoft.com/office/drawing/2014/main" id="{4A4C0AC8-73C4-4261-BBB9-5D6B7336AAD4}"/>
                  </a:ext>
                </a:extLst>
              </p:cNvPr>
              <p:cNvPicPr>
                <a:picLocks noGrp="1" noRot="1" noChangeAspect="1" noMove="1" noResize="1" noEditPoints="1" noAdjustHandles="1" noChangeArrowheads="1" noChangeShapeType="1"/>
              </p:cNvPicPr>
              <p:nvPr/>
            </p:nvPicPr>
            <p:blipFill>
              <a:blip r:embed="rId4"/>
              <a:stretch>
                <a:fillRect/>
              </a:stretch>
            </p:blipFill>
            <p:spPr>
              <a:xfrm>
                <a:off x="5374105" y="1"/>
                <a:ext cx="7507706" cy="6340308"/>
              </a:xfrm>
              <a:prstGeom prst="rect">
                <a:avLst/>
              </a:prstGeom>
            </p:spPr>
          </p:pic>
        </mc:Fallback>
      </mc:AlternateContent>
      <p:pic>
        <p:nvPicPr>
          <p:cNvPr id="11" name="Picture 10">
            <a:extLst>
              <a:ext uri="{FF2B5EF4-FFF2-40B4-BE49-F238E27FC236}">
                <a16:creationId xmlns:a16="http://schemas.microsoft.com/office/drawing/2014/main" id="{EDE1CC07-4B6E-4D0A-A263-8D465924F6D7}"/>
              </a:ext>
            </a:extLst>
          </p:cNvPr>
          <p:cNvPicPr>
            <a:picLocks noChangeAspect="1"/>
          </p:cNvPicPr>
          <p:nvPr/>
        </p:nvPicPr>
        <p:blipFill>
          <a:blip r:embed="rId5"/>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38341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uk-U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00993B-EF2E-4274-A892-B601F5CC425E}"/>
              </a:ext>
            </a:extLst>
          </p:cNvPr>
          <p:cNvSpPr>
            <a:spLocks noGrp="1"/>
          </p:cNvSpPr>
          <p:nvPr>
            <p:ph type="title"/>
          </p:nvPr>
        </p:nvSpPr>
        <p:spPr/>
        <p:txBody>
          <a:bodyPr/>
          <a:lstStyle/>
          <a:p>
            <a:endParaRPr lang="en-US" dirty="0"/>
          </a:p>
        </p:txBody>
      </p:sp>
      <p:sp>
        <p:nvSpPr>
          <p:cNvPr id="6" name="Title 2">
            <a:extLst>
              <a:ext uri="{FF2B5EF4-FFF2-40B4-BE49-F238E27FC236}">
                <a16:creationId xmlns:a16="http://schemas.microsoft.com/office/drawing/2014/main" id="{8DF3BD4E-DAF3-44AB-99B2-3AB237C62EC5}"/>
              </a:ext>
            </a:extLst>
          </p:cNvPr>
          <p:cNvSpPr txBox="1">
            <a:spLocks/>
          </p:cNvSpPr>
          <p:nvPr/>
        </p:nvSpPr>
        <p:spPr>
          <a:xfrm>
            <a:off x="0" y="-1"/>
            <a:ext cx="12192000" cy="6858000"/>
          </a:xfrm>
          <a:prstGeom prst="rect">
            <a:avLst/>
          </a:prstGeom>
          <a:solidFill>
            <a:schemeClr val="accent2">
              <a:lumMod val="75000"/>
            </a:schemeClr>
          </a:solidFill>
        </p:spPr>
        <p:txBody>
          <a:bodyPr vert="horz" lIns="457200" tIns="45720" rIns="45720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When can you provide feedback &amp; input?</a:t>
            </a:r>
          </a:p>
        </p:txBody>
      </p:sp>
      <p:pic>
        <p:nvPicPr>
          <p:cNvPr id="2" name="Picture 1">
            <a:extLst>
              <a:ext uri="{FF2B5EF4-FFF2-40B4-BE49-F238E27FC236}">
                <a16:creationId xmlns:a16="http://schemas.microsoft.com/office/drawing/2014/main" id="{559DD35D-58A3-41DC-ACB1-DA8ECC0A37D7}"/>
              </a:ext>
            </a:extLst>
          </p:cNvPr>
          <p:cNvPicPr>
            <a:picLocks noChangeAspect="1"/>
          </p:cNvPicPr>
          <p:nvPr/>
        </p:nvPicPr>
        <p:blipFill>
          <a:blip r:embed="rId3">
            <a:duotone>
              <a:schemeClr val="accent2">
                <a:shade val="45000"/>
                <a:satMod val="135000"/>
              </a:schemeClr>
              <a:prstClr val="white"/>
            </a:duotone>
          </a:blip>
          <a:stretch>
            <a:fillRect/>
          </a:stretch>
        </p:blipFill>
        <p:spPr>
          <a:xfrm>
            <a:off x="5131881" y="331684"/>
            <a:ext cx="1841152" cy="1987468"/>
          </a:xfrm>
          <a:prstGeom prst="rect">
            <a:avLst/>
          </a:prstGeom>
        </p:spPr>
      </p:pic>
    </p:spTree>
    <p:extLst>
      <p:ext uri="{BB962C8B-B14F-4D97-AF65-F5344CB8AC3E}">
        <p14:creationId xmlns:p14="http://schemas.microsoft.com/office/powerpoint/2010/main" val="4427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D40E7-C837-4BDB-882D-CB2A19A6F105}"/>
              </a:ext>
            </a:extLst>
          </p:cNvPr>
          <p:cNvSpPr>
            <a:spLocks noGrp="1"/>
          </p:cNvSpPr>
          <p:nvPr>
            <p:ph idx="15"/>
          </p:nvPr>
        </p:nvSpPr>
        <p:spPr>
          <a:xfrm>
            <a:off x="454402" y="1389599"/>
            <a:ext cx="5355555" cy="5406608"/>
          </a:xfrm>
        </p:spPr>
        <p:txBody>
          <a:bodyPr/>
          <a:lstStyle/>
          <a:p>
            <a:r>
              <a:rPr lang="en-US" sz="2400" dirty="0">
                <a:latin typeface="Calibri (Body)"/>
              </a:rPr>
              <a:t>Counties conduct a Community Program Planning Process (CPPP) every 3 years. Alameda County chooses to gather additional data each Annual Update period through forums.</a:t>
            </a:r>
          </a:p>
          <a:p>
            <a:pPr algn="ctr"/>
            <a:r>
              <a:rPr lang="en-US" sz="2400" b="1" dirty="0">
                <a:latin typeface="Calibri (Body)"/>
              </a:rPr>
              <a:t>How does this impact you?</a:t>
            </a:r>
          </a:p>
          <a:p>
            <a:pPr marL="450900" indent="-342900">
              <a:buFont typeface="Arial" panose="020B0604020202020204" pitchFamily="34" charset="0"/>
              <a:buChar char="•"/>
            </a:pPr>
            <a:r>
              <a:rPr lang="en-US" sz="2400" dirty="0">
                <a:latin typeface="Calibri (Body)"/>
              </a:rPr>
              <a:t>Helps ACBH prioritize needs if additional $$ is available (i.e. New programs, expanding existing programs with positive feedback)</a:t>
            </a:r>
          </a:p>
          <a:p>
            <a:pPr marL="450900" indent="-342900">
              <a:buFont typeface="Arial" panose="020B0604020202020204" pitchFamily="34" charset="0"/>
              <a:buChar char="•"/>
            </a:pPr>
            <a:r>
              <a:rPr lang="en-US" sz="2400" dirty="0">
                <a:latin typeface="Calibri (Body)"/>
              </a:rPr>
              <a:t>Please see the Appendices for CPPP results</a:t>
            </a:r>
          </a:p>
          <a:p>
            <a:endParaRPr lang="en-US" sz="2400" dirty="0">
              <a:latin typeface="Calibri (Body)"/>
            </a:endParaRPr>
          </a:p>
        </p:txBody>
      </p:sp>
      <p:sp>
        <p:nvSpPr>
          <p:cNvPr id="4" name="Slide Number Placeholder 3">
            <a:extLst>
              <a:ext uri="{FF2B5EF4-FFF2-40B4-BE49-F238E27FC236}">
                <a16:creationId xmlns:a16="http://schemas.microsoft.com/office/drawing/2014/main" id="{3AF5D0FE-976B-4634-AE3F-0965212344A5}"/>
              </a:ext>
            </a:extLst>
          </p:cNvPr>
          <p:cNvSpPr>
            <a:spLocks noGrp="1"/>
          </p:cNvSpPr>
          <p:nvPr>
            <p:ph type="sldNum" sz="quarter" idx="18"/>
          </p:nvPr>
        </p:nvSpPr>
        <p:spPr/>
        <p:txBody>
          <a:bodyPr/>
          <a:lstStyle/>
          <a:p>
            <a:fld id="{6E9F442E-095D-414B-A3C1-4D7C903EC540}" type="slidenum">
              <a:rPr lang="uk-UA" smtClean="0"/>
              <a:pPr/>
              <a:t>23</a:t>
            </a:fld>
            <a:endParaRPr lang="uk-UA" dirty="0"/>
          </a:p>
        </p:txBody>
      </p:sp>
      <p:sp>
        <p:nvSpPr>
          <p:cNvPr id="5" name="Title 4">
            <a:extLst>
              <a:ext uri="{FF2B5EF4-FFF2-40B4-BE49-F238E27FC236}">
                <a16:creationId xmlns:a16="http://schemas.microsoft.com/office/drawing/2014/main" id="{A5E2D0B9-1A25-416B-B7FE-047E1FE635E0}"/>
              </a:ext>
            </a:extLst>
          </p:cNvPr>
          <p:cNvSpPr>
            <a:spLocks noGrp="1"/>
          </p:cNvSpPr>
          <p:nvPr>
            <p:ph type="title"/>
          </p:nvPr>
        </p:nvSpPr>
        <p:spPr/>
        <p:txBody>
          <a:bodyPr/>
          <a:lstStyle/>
          <a:p>
            <a:r>
              <a:rPr lang="en-US" dirty="0"/>
              <a:t>Community Input</a:t>
            </a:r>
          </a:p>
        </p:txBody>
      </p:sp>
      <p:pic>
        <p:nvPicPr>
          <p:cNvPr id="7" name="Picture 6">
            <a:extLst>
              <a:ext uri="{FF2B5EF4-FFF2-40B4-BE49-F238E27FC236}">
                <a16:creationId xmlns:a16="http://schemas.microsoft.com/office/drawing/2014/main" id="{E1D5FCF3-77F4-43B8-9698-2A124ACE93D1}"/>
              </a:ext>
            </a:extLst>
          </p:cNvPr>
          <p:cNvPicPr>
            <a:picLocks noChangeAspect="1"/>
          </p:cNvPicPr>
          <p:nvPr/>
        </p:nvPicPr>
        <p:blipFill>
          <a:blip r:embed="rId3"/>
          <a:stretch>
            <a:fillRect/>
          </a:stretch>
        </p:blipFill>
        <p:spPr>
          <a:xfrm>
            <a:off x="10982960" y="5163123"/>
            <a:ext cx="1161196" cy="1040238"/>
          </a:xfrm>
          <a:prstGeom prst="rect">
            <a:avLst/>
          </a:prstGeom>
        </p:spPr>
      </p:pic>
      <p:pic>
        <p:nvPicPr>
          <p:cNvPr id="9" name="Picture 8">
            <a:extLst>
              <a:ext uri="{FF2B5EF4-FFF2-40B4-BE49-F238E27FC236}">
                <a16:creationId xmlns:a16="http://schemas.microsoft.com/office/drawing/2014/main" id="{F4A8299C-F011-415A-9975-7B05F62990F6}"/>
              </a:ext>
            </a:extLst>
          </p:cNvPr>
          <p:cNvPicPr>
            <a:picLocks noChangeAspect="1"/>
          </p:cNvPicPr>
          <p:nvPr/>
        </p:nvPicPr>
        <p:blipFill>
          <a:blip r:embed="rId4"/>
          <a:stretch>
            <a:fillRect/>
          </a:stretch>
        </p:blipFill>
        <p:spPr>
          <a:xfrm>
            <a:off x="6498311" y="1025941"/>
            <a:ext cx="5420397" cy="3870255"/>
          </a:xfrm>
          <a:prstGeom prst="rect">
            <a:avLst/>
          </a:prstGeom>
        </p:spPr>
      </p:pic>
    </p:spTree>
    <p:extLst>
      <p:ext uri="{BB962C8B-B14F-4D97-AF65-F5344CB8AC3E}">
        <p14:creationId xmlns:p14="http://schemas.microsoft.com/office/powerpoint/2010/main" val="29906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uk-U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00993B-EF2E-4274-A892-B601F5CC425E}"/>
              </a:ext>
            </a:extLst>
          </p:cNvPr>
          <p:cNvSpPr>
            <a:spLocks noGrp="1"/>
          </p:cNvSpPr>
          <p:nvPr>
            <p:ph type="title"/>
          </p:nvPr>
        </p:nvSpPr>
        <p:spPr/>
        <p:txBody>
          <a:bodyPr/>
          <a:lstStyle/>
          <a:p>
            <a:endParaRPr lang="en-US" dirty="0"/>
          </a:p>
        </p:txBody>
      </p:sp>
      <p:sp>
        <p:nvSpPr>
          <p:cNvPr id="6" name="Title 2">
            <a:extLst>
              <a:ext uri="{FF2B5EF4-FFF2-40B4-BE49-F238E27FC236}">
                <a16:creationId xmlns:a16="http://schemas.microsoft.com/office/drawing/2014/main" id="{8DF3BD4E-DAF3-44AB-99B2-3AB237C62EC5}"/>
              </a:ext>
            </a:extLst>
          </p:cNvPr>
          <p:cNvSpPr txBox="1">
            <a:spLocks/>
          </p:cNvSpPr>
          <p:nvPr/>
        </p:nvSpPr>
        <p:spPr>
          <a:xfrm>
            <a:off x="0" y="-1"/>
            <a:ext cx="12192000" cy="6858000"/>
          </a:xfrm>
          <a:prstGeom prst="rect">
            <a:avLst/>
          </a:prstGeom>
          <a:solidFill>
            <a:schemeClr val="accent2">
              <a:lumMod val="75000"/>
            </a:schemeClr>
          </a:solidFill>
        </p:spPr>
        <p:txBody>
          <a:bodyPr vert="horz" lIns="457200" tIns="45720" rIns="45720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lvl="0" algn="ctr">
              <a:defRPr/>
            </a:pPr>
            <a:r>
              <a:rPr lang="en-US" sz="8800" dirty="0">
                <a:solidFill>
                  <a:prstClr val="white"/>
                </a:solidFill>
                <a:latin typeface="Georgia" panose="02040502050405020303" pitchFamily="18" charset="0"/>
                <a:ea typeface="+mn-ea"/>
                <a:cs typeface="+mn-cs"/>
              </a:rPr>
              <a:t>Where can you find MHSA services &amp; client stories?</a:t>
            </a:r>
          </a:p>
        </p:txBody>
      </p:sp>
      <p:pic>
        <p:nvPicPr>
          <p:cNvPr id="4" name="Picture 3">
            <a:extLst>
              <a:ext uri="{FF2B5EF4-FFF2-40B4-BE49-F238E27FC236}">
                <a16:creationId xmlns:a16="http://schemas.microsoft.com/office/drawing/2014/main" id="{5FE12ED8-E03D-4391-B8C6-4BE9318B7309}"/>
              </a:ext>
            </a:extLst>
          </p:cNvPr>
          <p:cNvPicPr>
            <a:picLocks noChangeAspect="1"/>
          </p:cNvPicPr>
          <p:nvPr/>
        </p:nvPicPr>
        <p:blipFill>
          <a:blip r:embed="rId3"/>
          <a:stretch>
            <a:fillRect/>
          </a:stretch>
        </p:blipFill>
        <p:spPr>
          <a:xfrm>
            <a:off x="5231571" y="172023"/>
            <a:ext cx="1841152" cy="1987468"/>
          </a:xfrm>
          <a:prstGeom prst="rect">
            <a:avLst/>
          </a:prstGeom>
        </p:spPr>
      </p:pic>
    </p:spTree>
    <p:extLst>
      <p:ext uri="{BB962C8B-B14F-4D97-AF65-F5344CB8AC3E}">
        <p14:creationId xmlns:p14="http://schemas.microsoft.com/office/powerpoint/2010/main" val="36234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7DAE-B047-45C0-B18E-CD20A6173703}"/>
              </a:ext>
            </a:extLst>
          </p:cNvPr>
          <p:cNvSpPr>
            <a:spLocks noGrp="1"/>
          </p:cNvSpPr>
          <p:nvPr>
            <p:ph type="title"/>
          </p:nvPr>
        </p:nvSpPr>
        <p:spPr>
          <a:xfrm>
            <a:off x="838200" y="467541"/>
            <a:ext cx="10515600" cy="1325563"/>
          </a:xfrm>
        </p:spPr>
        <p:txBody>
          <a:bodyPr>
            <a:normAutofit/>
          </a:bodyPr>
          <a:lstStyle/>
          <a:p>
            <a:r>
              <a:rPr lang="en-US" dirty="0">
                <a:solidFill>
                  <a:schemeClr val="bg1"/>
                </a:solidFill>
                <a:cs typeface="Calibri Light"/>
              </a:rPr>
              <a:t>Recommendations</a:t>
            </a:r>
            <a:endParaRPr lang="en-US" dirty="0">
              <a:solidFill>
                <a:schemeClr val="bg1"/>
              </a:solidFill>
            </a:endParaRPr>
          </a:p>
        </p:txBody>
      </p:sp>
      <p:pic>
        <p:nvPicPr>
          <p:cNvPr id="4" name="Picture 3">
            <a:extLst>
              <a:ext uri="{FF2B5EF4-FFF2-40B4-BE49-F238E27FC236}">
                <a16:creationId xmlns:a16="http://schemas.microsoft.com/office/drawing/2014/main" id="{C6425B84-739F-493A-9461-1273B1024C15}"/>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7719150" y="1654671"/>
            <a:ext cx="3767655" cy="3767655"/>
          </a:xfrm>
          <a:prstGeom prst="rect">
            <a:avLst/>
          </a:prstGeom>
        </p:spPr>
      </p:pic>
      <p:graphicFrame>
        <p:nvGraphicFramePr>
          <p:cNvPr id="5" name="Content Placeholder 2">
            <a:extLst>
              <a:ext uri="{FF2B5EF4-FFF2-40B4-BE49-F238E27FC236}">
                <a16:creationId xmlns:a16="http://schemas.microsoft.com/office/drawing/2014/main" id="{A462D281-BD0D-4ECD-8565-105FF86381BF}"/>
              </a:ext>
            </a:extLst>
          </p:cNvPr>
          <p:cNvGraphicFramePr>
            <a:graphicFrameLocks noGrp="1"/>
          </p:cNvGraphicFramePr>
          <p:nvPr>
            <p:ph idx="1"/>
            <p:extLst/>
          </p:nvPr>
        </p:nvGraphicFramePr>
        <p:xfrm>
          <a:off x="838200" y="1165757"/>
          <a:ext cx="7884886" cy="5055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3">
            <a:extLst>
              <a:ext uri="{FF2B5EF4-FFF2-40B4-BE49-F238E27FC236}">
                <a16:creationId xmlns:a16="http://schemas.microsoft.com/office/drawing/2014/main" id="{0CA4CCEE-6018-4A2F-81C1-B4716F339DC6}"/>
              </a:ext>
            </a:extLst>
          </p:cNvPr>
          <p:cNvSpPr txBox="1">
            <a:spLocks/>
          </p:cNvSpPr>
          <p:nvPr/>
        </p:nvSpPr>
        <p:spPr>
          <a:xfrm>
            <a:off x="309281" y="300979"/>
            <a:ext cx="4010461" cy="86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r>
              <a:rPr lang="en-US" dirty="0"/>
              <a:t>Section 2: Tips</a:t>
            </a:r>
          </a:p>
        </p:txBody>
      </p:sp>
      <p:sp>
        <p:nvSpPr>
          <p:cNvPr id="8" name="Content Placeholder 2">
            <a:extLst>
              <a:ext uri="{FF2B5EF4-FFF2-40B4-BE49-F238E27FC236}">
                <a16:creationId xmlns:a16="http://schemas.microsoft.com/office/drawing/2014/main" id="{BD7EE98B-13ED-45A4-8BF4-99A51A07329F}"/>
              </a:ext>
            </a:extLst>
          </p:cNvPr>
          <p:cNvSpPr txBox="1">
            <a:spLocks/>
          </p:cNvSpPr>
          <p:nvPr/>
        </p:nvSpPr>
        <p:spPr>
          <a:xfrm>
            <a:off x="6897216" y="758489"/>
            <a:ext cx="4403344" cy="4953000"/>
          </a:xfrm>
          <a:prstGeom prst="rect">
            <a:avLst/>
          </a:prstGeom>
        </p:spPr>
        <p:txBody>
          <a:bodyPr vert="horz" lIns="108000" tIns="45720" rIns="91440" bIns="45720" rtlCol="0">
            <a:normAutofit/>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400" dirty="0">
                <a:latin typeface="+mn-lt"/>
                <a:cs typeface="Arial" panose="020B0604020202020204" pitchFamily="34" charset="0"/>
              </a:rPr>
              <a:t>Use the </a:t>
            </a:r>
            <a:r>
              <a:rPr lang="en-US" sz="2400" dirty="0">
                <a:solidFill>
                  <a:srgbClr val="FF0000"/>
                </a:solidFill>
                <a:latin typeface="+mn-lt"/>
                <a:cs typeface="Arial" panose="020B0604020202020204" pitchFamily="34" charset="0"/>
              </a:rPr>
              <a:t>MHSA program summaries </a:t>
            </a:r>
            <a:r>
              <a:rPr lang="en-US" sz="2400" dirty="0">
                <a:latin typeface="+mn-lt"/>
                <a:cs typeface="Arial" panose="020B0604020202020204" pitchFamily="34" charset="0"/>
              </a:rPr>
              <a:t>as a resource guide</a:t>
            </a:r>
          </a:p>
          <a:p>
            <a:pPr indent="0">
              <a:buNone/>
            </a:pPr>
            <a:endParaRPr lang="en-US" sz="2400"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Read </a:t>
            </a:r>
            <a:r>
              <a:rPr lang="en-US" sz="2400" dirty="0">
                <a:latin typeface="+mn-lt"/>
                <a:cs typeface="Arial" panose="020B0604020202020204" pitchFamily="34" charset="0"/>
              </a:rPr>
              <a:t>the MHSA component overview to get an idea of what’s summarized in each section</a:t>
            </a:r>
          </a:p>
          <a:p>
            <a:pPr>
              <a:buFont typeface="Wingdings" panose="05000000000000000000" pitchFamily="2" charset="2"/>
              <a:buChar char="ü"/>
            </a:pPr>
            <a:endParaRPr lang="en-US" sz="2400" b="1"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Use </a:t>
            </a:r>
            <a:r>
              <a:rPr lang="en-US" sz="2400" dirty="0">
                <a:latin typeface="+mn-lt"/>
                <a:cs typeface="Arial" panose="020B0604020202020204" pitchFamily="34" charset="0"/>
              </a:rPr>
              <a:t>the program summaries as a resource guide to find a program for you, colleague, friend, etc.…</a:t>
            </a:r>
          </a:p>
          <a:p>
            <a:pPr indent="0">
              <a:buNone/>
            </a:pPr>
            <a:endParaRPr lang="en-US" sz="2400" dirty="0">
              <a:latin typeface="+mn-lt"/>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A147555-3C06-4858-A35D-B03CD4B66B9F}"/>
              </a:ext>
            </a:extLst>
          </p:cNvPr>
          <p:cNvPicPr>
            <a:picLocks noChangeAspect="1"/>
          </p:cNvPicPr>
          <p:nvPr/>
        </p:nvPicPr>
        <p:blipFill>
          <a:blip r:embed="rId10"/>
          <a:stretch>
            <a:fillRect/>
          </a:stretch>
        </p:blipFill>
        <p:spPr>
          <a:xfrm>
            <a:off x="1718092" y="1618748"/>
            <a:ext cx="3768566" cy="3768566"/>
          </a:xfrm>
          <a:prstGeom prst="rect">
            <a:avLst/>
          </a:prstGeom>
        </p:spPr>
      </p:pic>
      <p:pic>
        <p:nvPicPr>
          <p:cNvPr id="12" name="Picture 11">
            <a:extLst>
              <a:ext uri="{FF2B5EF4-FFF2-40B4-BE49-F238E27FC236}">
                <a16:creationId xmlns:a16="http://schemas.microsoft.com/office/drawing/2014/main" id="{85B6F56A-3208-4626-A7BD-FDEF364D4681}"/>
              </a:ext>
            </a:extLst>
          </p:cNvPr>
          <p:cNvPicPr>
            <a:picLocks noChangeAspect="1"/>
          </p:cNvPicPr>
          <p:nvPr/>
        </p:nvPicPr>
        <p:blipFill>
          <a:blip r:embed="rId11"/>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338625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55A91-D8AE-4145-BA5D-78426571CE45}"/>
              </a:ext>
            </a:extLst>
          </p:cNvPr>
          <p:cNvSpPr>
            <a:spLocks noGrp="1"/>
          </p:cNvSpPr>
          <p:nvPr>
            <p:ph idx="1"/>
          </p:nvPr>
        </p:nvSpPr>
        <p:spPr>
          <a:xfrm>
            <a:off x="183616" y="1743596"/>
            <a:ext cx="7551829" cy="4028282"/>
          </a:xfrm>
        </p:spPr>
        <p:txBody>
          <a:bodyPr/>
          <a:lstStyle/>
          <a:p>
            <a:pPr indent="0">
              <a:buNone/>
            </a:pPr>
            <a:r>
              <a:rPr lang="en-US" sz="1600" dirty="0">
                <a:latin typeface="Calibri (Body)"/>
                <a:sym typeface="Symbol" panose="05050102010706020507" pitchFamily="18" charset="2"/>
              </a:rPr>
              <a:t>Each MHSA component contains program summaries following standardized format:</a:t>
            </a:r>
          </a:p>
          <a:p>
            <a:pPr marL="971550" lvl="1" indent="-285750">
              <a:buFont typeface="Arial" panose="020B0604020202020204" pitchFamily="34" charset="0"/>
              <a:buChar char="•"/>
            </a:pPr>
            <a:r>
              <a:rPr lang="en-US" sz="1600" dirty="0">
                <a:solidFill>
                  <a:schemeClr val="tx1"/>
                </a:solidFill>
                <a:latin typeface="Calibri (Body)"/>
              </a:rPr>
              <a:t>Page 1: MHSA component definition</a:t>
            </a:r>
          </a:p>
          <a:p>
            <a:pPr marL="971550" lvl="1" indent="-285750">
              <a:buFont typeface="Arial" panose="020B0604020202020204" pitchFamily="34" charset="0"/>
              <a:buChar char="•"/>
            </a:pPr>
            <a:r>
              <a:rPr lang="en-US" sz="1600" dirty="0">
                <a:solidFill>
                  <a:schemeClr val="tx1"/>
                </a:solidFill>
                <a:latin typeface="Calibri (Body)"/>
              </a:rPr>
              <a:t>Client story (also known as vignettes or success stories)</a:t>
            </a:r>
          </a:p>
          <a:p>
            <a:pPr marL="971550" lvl="1" indent="-285750">
              <a:buFont typeface="Arial" panose="020B0604020202020204" pitchFamily="34" charset="0"/>
              <a:buChar char="•"/>
            </a:pPr>
            <a:r>
              <a:rPr lang="en-US" sz="1600" dirty="0">
                <a:solidFill>
                  <a:schemeClr val="tx1"/>
                </a:solidFill>
                <a:latin typeface="Calibri (Body)"/>
              </a:rPr>
              <a:t>Program/project summaries</a:t>
            </a:r>
          </a:p>
          <a:p>
            <a:pPr indent="0">
              <a:buNone/>
            </a:pPr>
            <a:r>
              <a:rPr lang="en-US" sz="1600" dirty="0">
                <a:solidFill>
                  <a:schemeClr val="tx1"/>
                </a:solidFill>
                <a:latin typeface="Calibri (Body)"/>
              </a:rPr>
              <a:t>MHSA </a:t>
            </a:r>
            <a:r>
              <a:rPr lang="en-US" sz="1600" dirty="0">
                <a:solidFill>
                  <a:srgbClr val="FF0000"/>
                </a:solidFill>
                <a:latin typeface="Calibri (Body)"/>
              </a:rPr>
              <a:t>must</a:t>
            </a:r>
            <a:r>
              <a:rPr lang="en-US" sz="1600" dirty="0">
                <a:solidFill>
                  <a:schemeClr val="tx1"/>
                </a:solidFill>
                <a:latin typeface="Calibri (Body)"/>
              </a:rPr>
              <a:t> include all projects intended to be funded for the year in this plan. Each program/project summary will include:</a:t>
            </a:r>
          </a:p>
          <a:p>
            <a:pPr marL="971550" lvl="1" indent="-285750">
              <a:buFont typeface="Arial" panose="020B0604020202020204" pitchFamily="34" charset="0"/>
              <a:buChar char="•"/>
            </a:pPr>
            <a:r>
              <a:rPr lang="en-US" sz="1600" dirty="0">
                <a:solidFill>
                  <a:schemeClr val="tx1"/>
                </a:solidFill>
                <a:latin typeface="Calibri (Body)"/>
              </a:rPr>
              <a:t>MHSA Work Plan Budget identifier (e.g. OESD 33). This aligns with the Table of Contents</a:t>
            </a:r>
          </a:p>
          <a:p>
            <a:pPr marL="971550" lvl="1" indent="-285750">
              <a:buFont typeface="Arial" panose="020B0604020202020204" pitchFamily="34" charset="0"/>
              <a:buChar char="•"/>
            </a:pPr>
            <a:r>
              <a:rPr lang="en-US" sz="1600" dirty="0">
                <a:solidFill>
                  <a:schemeClr val="tx1"/>
                </a:solidFill>
                <a:latin typeface="Calibri (Body)"/>
              </a:rPr>
              <a:t>Organization name</a:t>
            </a:r>
          </a:p>
          <a:p>
            <a:pPr marL="971550" lvl="1" indent="-285750">
              <a:buFont typeface="Arial" panose="020B0604020202020204" pitchFamily="34" charset="0"/>
              <a:buChar char="•"/>
            </a:pPr>
            <a:r>
              <a:rPr lang="en-US" sz="1600" dirty="0">
                <a:solidFill>
                  <a:schemeClr val="tx1"/>
                </a:solidFill>
                <a:latin typeface="Calibri (Body)"/>
              </a:rPr>
              <a:t>Program/Project name</a:t>
            </a:r>
          </a:p>
          <a:p>
            <a:pPr marL="971550" lvl="1" indent="-285750">
              <a:buFont typeface="Arial" panose="020B0604020202020204" pitchFamily="34" charset="0"/>
              <a:buChar char="•"/>
            </a:pPr>
            <a:r>
              <a:rPr lang="en-US" sz="1600" dirty="0">
                <a:solidFill>
                  <a:schemeClr val="tx1"/>
                </a:solidFill>
                <a:latin typeface="Calibri (Body)"/>
              </a:rPr>
              <a:t>Funding amount</a:t>
            </a:r>
          </a:p>
          <a:p>
            <a:pPr marL="971550" lvl="1" indent="-285750">
              <a:buFont typeface="Arial" panose="020B0604020202020204" pitchFamily="34" charset="0"/>
              <a:buChar char="•"/>
            </a:pPr>
            <a:r>
              <a:rPr lang="en-US" sz="1600" dirty="0">
                <a:solidFill>
                  <a:schemeClr val="tx1"/>
                </a:solidFill>
                <a:latin typeface="Calibri (Body)"/>
              </a:rPr>
              <a:t>The number of children, adults, and seniors to be served</a:t>
            </a:r>
          </a:p>
          <a:p>
            <a:pPr marL="971550" lvl="1" indent="-285750">
              <a:buFont typeface="Arial" panose="020B0604020202020204" pitchFamily="34" charset="0"/>
              <a:buChar char="•"/>
            </a:pPr>
            <a:r>
              <a:rPr lang="en-US" sz="1600" dirty="0">
                <a:solidFill>
                  <a:schemeClr val="tx1"/>
                </a:solidFill>
                <a:latin typeface="Calibri (Body)"/>
              </a:rPr>
              <a:t>Results based Accountability (RBA): Addresses 3 questions</a:t>
            </a:r>
          </a:p>
          <a:p>
            <a:pPr marL="393750" indent="-285750">
              <a:buFont typeface="Arial" panose="020B0604020202020204" pitchFamily="34" charset="0"/>
              <a:buChar char="•"/>
            </a:pPr>
            <a:endParaRPr lang="en-US" sz="16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2"/>
          </p:nvPr>
        </p:nvSpPr>
        <p:spPr/>
        <p:txBody>
          <a:bodyPr/>
          <a:lstStyle/>
          <a:p>
            <a:fld id="{6E9F442E-095D-414B-A3C1-4D7C903EC540}" type="slidenum">
              <a:rPr lang="uk-UA" smtClean="0"/>
              <a:pPr/>
              <a:t>26</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p:txBody>
          <a:bodyPr>
            <a:normAutofit/>
          </a:bodyPr>
          <a:lstStyle/>
          <a:p>
            <a:r>
              <a:rPr lang="en-US" dirty="0"/>
              <a:t>Navigating the MHSA Components &amp; Program Summaries</a:t>
            </a:r>
          </a:p>
        </p:txBody>
      </p:sp>
      <p:pic>
        <p:nvPicPr>
          <p:cNvPr id="15" name="Picture 14">
            <a:extLst>
              <a:ext uri="{FF2B5EF4-FFF2-40B4-BE49-F238E27FC236}">
                <a16:creationId xmlns:a16="http://schemas.microsoft.com/office/drawing/2014/main" id="{86FF4D6B-2770-483E-8A46-1FBA55914A75}"/>
              </a:ext>
            </a:extLst>
          </p:cNvPr>
          <p:cNvPicPr>
            <a:picLocks noChangeAspect="1"/>
          </p:cNvPicPr>
          <p:nvPr/>
        </p:nvPicPr>
        <p:blipFill>
          <a:blip r:embed="rId3"/>
          <a:stretch>
            <a:fillRect/>
          </a:stretch>
        </p:blipFill>
        <p:spPr>
          <a:xfrm>
            <a:off x="7735446" y="0"/>
            <a:ext cx="4493507" cy="2529844"/>
          </a:xfrm>
          <a:prstGeom prst="rect">
            <a:avLst/>
          </a:prstGeom>
        </p:spPr>
      </p:pic>
      <p:pic>
        <p:nvPicPr>
          <p:cNvPr id="16" name="Picture 15">
            <a:extLst>
              <a:ext uri="{FF2B5EF4-FFF2-40B4-BE49-F238E27FC236}">
                <a16:creationId xmlns:a16="http://schemas.microsoft.com/office/drawing/2014/main" id="{6D5B6282-6729-4090-A0EB-92856462D4D8}"/>
              </a:ext>
            </a:extLst>
          </p:cNvPr>
          <p:cNvPicPr>
            <a:picLocks noChangeAspect="1"/>
          </p:cNvPicPr>
          <p:nvPr/>
        </p:nvPicPr>
        <p:blipFill>
          <a:blip r:embed="rId4"/>
          <a:stretch>
            <a:fillRect/>
          </a:stretch>
        </p:blipFill>
        <p:spPr>
          <a:xfrm>
            <a:off x="7735447" y="2057726"/>
            <a:ext cx="4493506" cy="2095649"/>
          </a:xfrm>
          <a:prstGeom prst="rect">
            <a:avLst/>
          </a:prstGeom>
        </p:spPr>
      </p:pic>
      <p:pic>
        <p:nvPicPr>
          <p:cNvPr id="17" name="Picture 16">
            <a:extLst>
              <a:ext uri="{FF2B5EF4-FFF2-40B4-BE49-F238E27FC236}">
                <a16:creationId xmlns:a16="http://schemas.microsoft.com/office/drawing/2014/main" id="{CEE97ACC-3677-412F-805E-E4D5897C980E}"/>
              </a:ext>
            </a:extLst>
          </p:cNvPr>
          <p:cNvPicPr>
            <a:picLocks noChangeAspect="1"/>
          </p:cNvPicPr>
          <p:nvPr/>
        </p:nvPicPr>
        <p:blipFill>
          <a:blip r:embed="rId5"/>
          <a:stretch>
            <a:fillRect/>
          </a:stretch>
        </p:blipFill>
        <p:spPr>
          <a:xfrm>
            <a:off x="7735446" y="3719182"/>
            <a:ext cx="4493508" cy="2529843"/>
          </a:xfrm>
          <a:prstGeom prst="rect">
            <a:avLst/>
          </a:prstGeom>
        </p:spPr>
      </p:pic>
      <p:pic>
        <p:nvPicPr>
          <p:cNvPr id="19" name="Picture 18">
            <a:extLst>
              <a:ext uri="{FF2B5EF4-FFF2-40B4-BE49-F238E27FC236}">
                <a16:creationId xmlns:a16="http://schemas.microsoft.com/office/drawing/2014/main" id="{7F8FF3E8-F136-4F10-9671-103D6E6D20EA}"/>
              </a:ext>
            </a:extLst>
          </p:cNvPr>
          <p:cNvPicPr>
            <a:picLocks noChangeAspect="1"/>
          </p:cNvPicPr>
          <p:nvPr/>
        </p:nvPicPr>
        <p:blipFill>
          <a:blip r:embed="rId6"/>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63891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56A73E-A971-46E1-ACA2-ED670AD183DE}"/>
              </a:ext>
            </a:extLst>
          </p:cNvPr>
          <p:cNvPicPr>
            <a:picLocks noGrp="1" noChangeAspect="1"/>
          </p:cNvPicPr>
          <p:nvPr>
            <p:ph type="pic" idx="13"/>
          </p:nvPr>
        </p:nvPicPr>
        <p:blipFill rotWithShape="1">
          <a:blip r:embed="rId3"/>
          <a:srcRect l="32575" t="22578" r="34216" b="5521"/>
          <a:stretch/>
        </p:blipFill>
        <p:spPr>
          <a:xfrm>
            <a:off x="7031265" y="333829"/>
            <a:ext cx="4667249" cy="5684113"/>
          </a:xfrm>
          <a:prstGeom prst="rect">
            <a:avLst/>
          </a:prstGeom>
        </p:spPr>
      </p:pic>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663443" y="1598146"/>
            <a:ext cx="5091456" cy="5093702"/>
          </a:xfrm>
        </p:spPr>
        <p:txBody>
          <a:bodyPr/>
          <a:lstStyle/>
          <a:p>
            <a:r>
              <a:rPr lang="en-US" sz="2000" dirty="0">
                <a:latin typeface="Calibri (Body)"/>
                <a:sym typeface="Symbol" panose="05050102010706020507" pitchFamily="18" charset="2"/>
              </a:rPr>
              <a:t>Aims to Reduce…</a:t>
            </a:r>
          </a:p>
          <a:p>
            <a:pPr marL="393750" indent="-285750">
              <a:spcBef>
                <a:spcPts val="0"/>
              </a:spcBef>
              <a:buFont typeface="Arial" panose="020B0604020202020204" pitchFamily="34" charset="0"/>
              <a:buChar char="•"/>
            </a:pPr>
            <a:r>
              <a:rPr lang="en-US" sz="2000" dirty="0">
                <a:solidFill>
                  <a:schemeClr val="tx1"/>
                </a:solidFill>
                <a:latin typeface="Calibri (Body)"/>
              </a:rPr>
              <a:t>Disparities</a:t>
            </a:r>
          </a:p>
          <a:p>
            <a:pPr marL="393750" indent="-285750">
              <a:spcBef>
                <a:spcPts val="0"/>
              </a:spcBef>
              <a:buFont typeface="Arial" panose="020B0604020202020204" pitchFamily="34" charset="0"/>
              <a:buChar char="•"/>
            </a:pPr>
            <a:r>
              <a:rPr lang="en-US" sz="2000" dirty="0">
                <a:solidFill>
                  <a:schemeClr val="tx1"/>
                </a:solidFill>
                <a:latin typeface="Calibri (Body)"/>
              </a:rPr>
              <a:t>Homelessness </a:t>
            </a:r>
          </a:p>
          <a:p>
            <a:pPr marL="393750" indent="-285750">
              <a:spcBef>
                <a:spcPts val="0"/>
              </a:spcBef>
              <a:buFont typeface="Arial" panose="020B0604020202020204" pitchFamily="34" charset="0"/>
              <a:buChar char="•"/>
            </a:pPr>
            <a:r>
              <a:rPr lang="en-US" sz="2000" dirty="0">
                <a:solidFill>
                  <a:schemeClr val="tx1"/>
                </a:solidFill>
                <a:latin typeface="Calibri (Body)"/>
              </a:rPr>
              <a:t>Involvement with justice and child welfare systems </a:t>
            </a:r>
          </a:p>
          <a:p>
            <a:pPr marL="393750" indent="-285750">
              <a:spcBef>
                <a:spcPts val="0"/>
              </a:spcBef>
              <a:buFont typeface="Arial" panose="020B0604020202020204" pitchFamily="34" charset="0"/>
              <a:buChar char="•"/>
            </a:pPr>
            <a:r>
              <a:rPr lang="en-US" sz="2000" dirty="0">
                <a:solidFill>
                  <a:schemeClr val="tx1"/>
                </a:solidFill>
                <a:latin typeface="Calibri (Body)"/>
              </a:rPr>
              <a:t>Hospitalization and frequent emergency medical care </a:t>
            </a:r>
          </a:p>
          <a:p>
            <a:pPr marL="393750" indent="-285750">
              <a:spcBef>
                <a:spcPts val="0"/>
              </a:spcBef>
              <a:buFont typeface="Arial" panose="020B0604020202020204" pitchFamily="34" charset="0"/>
              <a:buChar char="•"/>
            </a:pPr>
            <a:r>
              <a:rPr lang="en-US" sz="2000" dirty="0">
                <a:solidFill>
                  <a:schemeClr val="tx1"/>
                </a:solidFill>
                <a:latin typeface="Calibri (Body)"/>
              </a:rPr>
              <a:t>Promote a client- and family-driven system </a:t>
            </a:r>
          </a:p>
          <a:p>
            <a:pPr marL="393750" indent="-285750">
              <a:spcBef>
                <a:spcPts val="0"/>
              </a:spcBef>
              <a:buFont typeface="Arial" panose="020B0604020202020204" pitchFamily="34" charset="0"/>
              <a:buChar char="•"/>
            </a:pPr>
            <a:r>
              <a:rPr lang="en-US" sz="2000" dirty="0">
                <a:solidFill>
                  <a:schemeClr val="tx1"/>
                </a:solidFill>
                <a:latin typeface="Calibri (Body)"/>
              </a:rPr>
              <a:t>Develop necessary infrastructure for the systems of care</a:t>
            </a:r>
          </a:p>
          <a:p>
            <a:pPr algn="ctr"/>
            <a:r>
              <a:rPr lang="en-US" sz="20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000" dirty="0">
                <a:solidFill>
                  <a:schemeClr val="tx1"/>
                </a:solidFill>
                <a:latin typeface="Calibri (Body)"/>
              </a:rPr>
              <a:t>Direct services to adults with severe mental illness and children with severe emotional disturbance</a:t>
            </a:r>
          </a:p>
          <a:p>
            <a:pPr marL="393750" indent="-285750">
              <a:buFont typeface="Arial" panose="020B0604020202020204" pitchFamily="34" charset="0"/>
              <a:buChar char="•"/>
            </a:pPr>
            <a:endParaRPr lang="en-US" sz="20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27</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a:xfrm>
            <a:off x="712574" y="733368"/>
            <a:ext cx="6133380" cy="864778"/>
          </a:xfrm>
        </p:spPr>
        <p:txBody>
          <a:bodyPr>
            <a:noAutofit/>
          </a:bodyPr>
          <a:lstStyle/>
          <a:p>
            <a:r>
              <a:rPr lang="en-US" dirty="0"/>
              <a:t>MHSA Component 1: Community Services and Supports (CSS)</a:t>
            </a:r>
          </a:p>
        </p:txBody>
      </p:sp>
      <p:pic>
        <p:nvPicPr>
          <p:cNvPr id="11" name="Picture 10">
            <a:extLst>
              <a:ext uri="{FF2B5EF4-FFF2-40B4-BE49-F238E27FC236}">
                <a16:creationId xmlns:a16="http://schemas.microsoft.com/office/drawing/2014/main" id="{0F7DECF4-77BF-4C36-8764-F38A9EC2C602}"/>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22123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712574" y="1598146"/>
            <a:ext cx="5383426" cy="4382225"/>
          </a:xfrm>
        </p:spPr>
        <p:txBody>
          <a:bodyPr/>
          <a:lstStyle/>
          <a:p>
            <a:r>
              <a:rPr lang="en-US" sz="2400" dirty="0">
                <a:latin typeface="Calibri (Body)"/>
                <a:sym typeface="Symbol" panose="05050102010706020507" pitchFamily="18" charset="2"/>
              </a:rPr>
              <a:t>Aims to Serve underserved communities before the onset of mental illness by…</a:t>
            </a:r>
          </a:p>
          <a:p>
            <a:pPr marL="971550" lvl="1" indent="-285750">
              <a:buFont typeface="Arial" panose="020B0604020202020204" pitchFamily="34" charset="0"/>
              <a:buChar char="•"/>
            </a:pPr>
            <a:r>
              <a:rPr lang="en-US" sz="2400" dirty="0">
                <a:solidFill>
                  <a:schemeClr val="tx1"/>
                </a:solidFill>
                <a:latin typeface="Calibri (Body)"/>
              </a:rPr>
              <a:t>Outreach to families and providers</a:t>
            </a:r>
          </a:p>
          <a:p>
            <a:pPr marL="971550" lvl="1" indent="-285750">
              <a:buFont typeface="Arial" panose="020B0604020202020204" pitchFamily="34" charset="0"/>
              <a:buChar char="•"/>
            </a:pPr>
            <a:r>
              <a:rPr lang="en-US" sz="2400" dirty="0">
                <a:solidFill>
                  <a:schemeClr val="tx1"/>
                </a:solidFill>
                <a:latin typeface="Calibri (Body)"/>
              </a:rPr>
              <a:t>Reduce stigma through campaigns</a:t>
            </a:r>
          </a:p>
          <a:p>
            <a:pPr marL="971550" lvl="1" indent="-285750">
              <a:buFont typeface="Arial" panose="020B0604020202020204" pitchFamily="34" charset="0"/>
              <a:buChar char="•"/>
            </a:pPr>
            <a:r>
              <a:rPr lang="en-US" sz="2400" dirty="0">
                <a:solidFill>
                  <a:schemeClr val="tx1"/>
                </a:solidFill>
                <a:latin typeface="Calibri (Body)"/>
              </a:rPr>
              <a:t>Access/linkage to early medical care</a:t>
            </a:r>
          </a:p>
          <a:p>
            <a:pPr algn="ctr"/>
            <a:r>
              <a:rPr lang="en-US" sz="24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400" dirty="0">
                <a:solidFill>
                  <a:schemeClr val="tx1"/>
                </a:solidFill>
                <a:latin typeface="Calibri (Body)"/>
              </a:rPr>
              <a:t>School-based services, TAY and cultural/linguistic/ethnic groups</a:t>
            </a: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28</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a:xfrm>
            <a:off x="712574" y="733368"/>
            <a:ext cx="6232200" cy="864778"/>
          </a:xfrm>
        </p:spPr>
        <p:txBody>
          <a:bodyPr>
            <a:noAutofit/>
          </a:bodyPr>
          <a:lstStyle/>
          <a:p>
            <a:r>
              <a:rPr lang="en-US" dirty="0"/>
              <a:t>MHSA Component 1: Prevention &amp; Early Intervention (PEI)</a:t>
            </a:r>
          </a:p>
        </p:txBody>
      </p:sp>
      <p:pic>
        <p:nvPicPr>
          <p:cNvPr id="11" name="Picture 10">
            <a:extLst>
              <a:ext uri="{FF2B5EF4-FFF2-40B4-BE49-F238E27FC236}">
                <a16:creationId xmlns:a16="http://schemas.microsoft.com/office/drawing/2014/main" id="{141D1FDC-7B71-4B24-9D8E-28CC560DB058}"/>
              </a:ext>
            </a:extLst>
          </p:cNvPr>
          <p:cNvPicPr>
            <a:picLocks noChangeAspect="1"/>
          </p:cNvPicPr>
          <p:nvPr/>
        </p:nvPicPr>
        <p:blipFill>
          <a:blip r:embed="rId3"/>
          <a:stretch>
            <a:fillRect/>
          </a:stretch>
        </p:blipFill>
        <p:spPr>
          <a:xfrm>
            <a:off x="10982960" y="5163123"/>
            <a:ext cx="1161196" cy="1040238"/>
          </a:xfrm>
          <a:prstGeom prst="rect">
            <a:avLst/>
          </a:prstGeom>
        </p:spPr>
      </p:pic>
      <p:pic>
        <p:nvPicPr>
          <p:cNvPr id="7" name="Picture 6">
            <a:extLst>
              <a:ext uri="{FF2B5EF4-FFF2-40B4-BE49-F238E27FC236}">
                <a16:creationId xmlns:a16="http://schemas.microsoft.com/office/drawing/2014/main" id="{E9587D7B-1794-41A2-A930-F02E39875279}"/>
              </a:ext>
            </a:extLst>
          </p:cNvPr>
          <p:cNvPicPr>
            <a:picLocks noChangeAspect="1"/>
          </p:cNvPicPr>
          <p:nvPr/>
        </p:nvPicPr>
        <p:blipFill>
          <a:blip r:embed="rId4"/>
          <a:stretch>
            <a:fillRect/>
          </a:stretch>
        </p:blipFill>
        <p:spPr>
          <a:xfrm>
            <a:off x="6944774" y="994383"/>
            <a:ext cx="4779678" cy="3639627"/>
          </a:xfrm>
          <a:prstGeom prst="rect">
            <a:avLst/>
          </a:prstGeom>
        </p:spPr>
      </p:pic>
      <p:sp>
        <p:nvSpPr>
          <p:cNvPr id="10" name="TextBox 9">
            <a:extLst>
              <a:ext uri="{FF2B5EF4-FFF2-40B4-BE49-F238E27FC236}">
                <a16:creationId xmlns:a16="http://schemas.microsoft.com/office/drawing/2014/main" id="{8D5371DA-A5D7-4D6F-84CB-FC65CE3828D8}"/>
              </a:ext>
            </a:extLst>
          </p:cNvPr>
          <p:cNvSpPr txBox="1"/>
          <p:nvPr/>
        </p:nvSpPr>
        <p:spPr>
          <a:xfrm>
            <a:off x="7200118" y="4688183"/>
            <a:ext cx="4268989" cy="369332"/>
          </a:xfrm>
          <a:prstGeom prst="rect">
            <a:avLst/>
          </a:prstGeom>
          <a:noFill/>
        </p:spPr>
        <p:txBody>
          <a:bodyPr wrap="none" rtlCol="0">
            <a:spAutoFit/>
          </a:bodyPr>
          <a:lstStyle/>
          <a:p>
            <a:r>
              <a:rPr lang="en-US" b="1" dirty="0">
                <a:solidFill>
                  <a:srgbClr val="33AB7E"/>
                </a:solidFill>
              </a:rPr>
              <a:t>Photo Image: Ashland REACH Youth Center</a:t>
            </a:r>
            <a:endParaRPr lang="en-US" b="1" dirty="0"/>
          </a:p>
        </p:txBody>
      </p:sp>
    </p:spTree>
    <p:extLst>
      <p:ext uri="{BB962C8B-B14F-4D97-AF65-F5344CB8AC3E}">
        <p14:creationId xmlns:p14="http://schemas.microsoft.com/office/powerpoint/2010/main" val="303487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56A73E-A971-46E1-ACA2-ED670AD183DE}"/>
              </a:ext>
            </a:extLst>
          </p:cNvPr>
          <p:cNvPicPr>
            <a:picLocks noGrp="1" noChangeAspect="1"/>
          </p:cNvPicPr>
          <p:nvPr>
            <p:ph type="pic" idx="13"/>
          </p:nvPr>
        </p:nvPicPr>
        <p:blipFill rotWithShape="1">
          <a:blip r:embed="rId3"/>
          <a:srcRect r="3056" b="2809"/>
          <a:stretch/>
        </p:blipFill>
        <p:spPr>
          <a:xfrm>
            <a:off x="7109357" y="623485"/>
            <a:ext cx="4524625" cy="4961389"/>
          </a:xfrm>
          <a:prstGeom prst="rect">
            <a:avLst/>
          </a:prstGeom>
        </p:spPr>
      </p:pic>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558018" y="1598146"/>
            <a:ext cx="5196881" cy="4840812"/>
          </a:xfrm>
        </p:spPr>
        <p:txBody>
          <a:bodyPr/>
          <a:lstStyle/>
          <a:p>
            <a:r>
              <a:rPr lang="en-US" sz="2400" dirty="0">
                <a:solidFill>
                  <a:srgbClr val="FF0000"/>
                </a:solidFill>
                <a:latin typeface="Calibri (Body)"/>
                <a:sym typeface="Symbol" panose="05050102010706020507" pitchFamily="18" charset="2"/>
              </a:rPr>
              <a:t>Time limited </a:t>
            </a:r>
            <a:r>
              <a:rPr lang="en-US" sz="2400" dirty="0">
                <a:latin typeface="Calibri (Body)"/>
                <a:sym typeface="Symbol" panose="05050102010706020507" pitchFamily="18" charset="2"/>
              </a:rPr>
              <a:t>programs based on recent CPPP aiming to </a:t>
            </a:r>
          </a:p>
          <a:p>
            <a:pPr marL="971550" lvl="1" indent="-285750">
              <a:buFont typeface="Arial" panose="020B0604020202020204" pitchFamily="34" charset="0"/>
              <a:buChar char="•"/>
            </a:pPr>
            <a:r>
              <a:rPr lang="en-US" sz="2400" dirty="0">
                <a:solidFill>
                  <a:schemeClr val="tx1"/>
                </a:solidFill>
                <a:latin typeface="Calibri (Body)"/>
              </a:rPr>
              <a:t>Underserved groups</a:t>
            </a:r>
          </a:p>
          <a:p>
            <a:pPr marL="971550" lvl="1" indent="-285750">
              <a:buFont typeface="Arial" panose="020B0604020202020204" pitchFamily="34" charset="0"/>
              <a:buChar char="•"/>
            </a:pPr>
            <a:r>
              <a:rPr lang="en-US" sz="2400" dirty="0">
                <a:solidFill>
                  <a:schemeClr val="tx1"/>
                </a:solidFill>
                <a:latin typeface="Calibri (Body)"/>
              </a:rPr>
              <a:t>Increase quality of services</a:t>
            </a:r>
          </a:p>
          <a:p>
            <a:pPr marL="971550" lvl="1" indent="-285750">
              <a:buFont typeface="Arial" panose="020B0604020202020204" pitchFamily="34" charset="0"/>
              <a:buChar char="•"/>
            </a:pPr>
            <a:r>
              <a:rPr lang="en-US" sz="2400" dirty="0">
                <a:solidFill>
                  <a:schemeClr val="tx1"/>
                </a:solidFill>
                <a:latin typeface="Calibri (Body)"/>
              </a:rPr>
              <a:t>Promote interagency collaboration</a:t>
            </a:r>
          </a:p>
          <a:p>
            <a:pPr algn="ctr"/>
            <a:endParaRPr lang="en-US" sz="2400" b="1" dirty="0">
              <a:solidFill>
                <a:schemeClr val="tx1"/>
              </a:solidFill>
              <a:latin typeface="Calibri (Body)"/>
              <a:sym typeface="Symbol" panose="05050102010706020507" pitchFamily="18" charset="2"/>
            </a:endParaRPr>
          </a:p>
          <a:p>
            <a:pPr algn="ctr"/>
            <a:r>
              <a:rPr lang="en-US" sz="24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400" dirty="0">
                <a:solidFill>
                  <a:schemeClr val="tx1"/>
                </a:solidFill>
                <a:latin typeface="Calibri (Body)"/>
              </a:rPr>
              <a:t>Fun projects</a:t>
            </a:r>
          </a:p>
          <a:p>
            <a:pPr marL="393750" indent="-285750">
              <a:buFont typeface="Arial" panose="020B0604020202020204" pitchFamily="34" charset="0"/>
              <a:buChar char="•"/>
            </a:pPr>
            <a:r>
              <a:rPr lang="en-US" sz="2400" dirty="0">
                <a:solidFill>
                  <a:schemeClr val="tx1"/>
                </a:solidFill>
                <a:latin typeface="Calibri (Body)"/>
              </a:rPr>
              <a:t>Ways to submit your own ideas</a:t>
            </a:r>
          </a:p>
          <a:p>
            <a:pPr marL="393750" indent="-285750">
              <a:buFont typeface="Arial" panose="020B0604020202020204" pitchFamily="34" charset="0"/>
              <a:buChar char="•"/>
            </a:pPr>
            <a:endParaRPr lang="en-US" sz="24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29</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a:xfrm>
            <a:off x="712573" y="733368"/>
            <a:ext cx="6847953" cy="864778"/>
          </a:xfrm>
        </p:spPr>
        <p:txBody>
          <a:bodyPr>
            <a:normAutofit/>
          </a:bodyPr>
          <a:lstStyle/>
          <a:p>
            <a:r>
              <a:rPr lang="en-US" dirty="0"/>
              <a:t>MHSA Component 1: Innovation (INN)</a:t>
            </a:r>
          </a:p>
        </p:txBody>
      </p:sp>
      <p:pic>
        <p:nvPicPr>
          <p:cNvPr id="11" name="Picture 10">
            <a:extLst>
              <a:ext uri="{FF2B5EF4-FFF2-40B4-BE49-F238E27FC236}">
                <a16:creationId xmlns:a16="http://schemas.microsoft.com/office/drawing/2014/main" id="{AB80AF4E-D9F7-4293-952C-6AE88FA6E03F}"/>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157944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C0AB3FA-9032-47C2-9C5F-2972F02B7638}"/>
              </a:ext>
            </a:extLst>
          </p:cNvPr>
          <p:cNvPicPr>
            <a:picLocks noGrp="1" noChangeAspect="1"/>
          </p:cNvPicPr>
          <p:nvPr>
            <p:ph type="pic" idx="13"/>
          </p:nvPr>
        </p:nvPicPr>
        <p:blipFill>
          <a:blip r:embed="rId3">
            <a:duotone>
              <a:prstClr val="black"/>
              <a:schemeClr val="accent6">
                <a:tint val="45000"/>
                <a:satMod val="400000"/>
              </a:schemeClr>
            </a:duotone>
          </a:blip>
          <a:srcRect l="13952" r="13952"/>
          <a:stretch>
            <a:fillRect/>
          </a:stretch>
        </p:blipFill>
        <p:spPr>
          <a:xfrm>
            <a:off x="6835741" y="1005543"/>
            <a:ext cx="4910783" cy="3735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ontent Placeholder 1">
            <a:extLst>
              <a:ext uri="{FF2B5EF4-FFF2-40B4-BE49-F238E27FC236}">
                <a16:creationId xmlns:a16="http://schemas.microsoft.com/office/drawing/2014/main" id="{AF94C9EB-BBD3-48AB-943C-693C7976641E}"/>
              </a:ext>
            </a:extLst>
          </p:cNvPr>
          <p:cNvSpPr>
            <a:spLocks noGrp="1"/>
          </p:cNvSpPr>
          <p:nvPr>
            <p:ph idx="15"/>
          </p:nvPr>
        </p:nvSpPr>
        <p:spPr>
          <a:xfrm>
            <a:off x="261257" y="1598146"/>
            <a:ext cx="6346148" cy="4681282"/>
          </a:xfrm>
        </p:spPr>
        <p:txBody>
          <a:bodyPr/>
          <a:lstStyle/>
          <a:p>
            <a:pPr lvl="1"/>
            <a:r>
              <a:rPr lang="en-US" sz="2400" dirty="0">
                <a:solidFill>
                  <a:prstClr val="black"/>
                </a:solidFill>
                <a:latin typeface="Calibri" panose="020F0502020204030204"/>
              </a:rPr>
              <a:t>Microphones have been muted to reduce background noise</a:t>
            </a:r>
          </a:p>
          <a:p>
            <a:pPr lvl="1"/>
            <a:r>
              <a:rPr lang="en-US" sz="2400" dirty="0">
                <a:solidFill>
                  <a:prstClr val="black"/>
                </a:solidFill>
                <a:latin typeface="Calibri" panose="020F0502020204030204"/>
              </a:rPr>
              <a:t>Use the Q&amp;A module on the toolbar to ask a question</a:t>
            </a:r>
          </a:p>
          <a:p>
            <a:pPr lvl="1"/>
            <a:r>
              <a:rPr lang="en-US" sz="2400" dirty="0">
                <a:solidFill>
                  <a:prstClr val="black"/>
                </a:solidFill>
                <a:latin typeface="Calibri" panose="020F0502020204030204"/>
              </a:rPr>
              <a:t>Pause/Breathe: We have a variety of people participating using different communication methods (phone, webcam, etc.) we might take time to pause throughout the presentation to address comments/questions</a:t>
            </a:r>
            <a:endParaRPr lang="en-US" sz="2400" dirty="0">
              <a:solidFill>
                <a:srgbClr val="E7E6E6">
                  <a:lumMod val="50000"/>
                </a:srgbClr>
              </a:solidFill>
              <a:latin typeface="Calibri" panose="020F0502020204030204"/>
            </a:endParaRPr>
          </a:p>
          <a:p>
            <a:pPr lvl="1"/>
            <a:r>
              <a:rPr lang="en-US" sz="2400" dirty="0">
                <a:solidFill>
                  <a:prstClr val="black"/>
                </a:solidFill>
                <a:latin typeface="Calibri" panose="020F0502020204030204"/>
              </a:rPr>
              <a:t>Have fun and learn</a:t>
            </a:r>
          </a:p>
          <a:p>
            <a:pPr marL="457200" lvl="1" indent="0">
              <a:buNone/>
            </a:pPr>
            <a:endParaRPr lang="en-US" sz="2400" dirty="0">
              <a:latin typeface="+mn-lt"/>
            </a:endParaRPr>
          </a:p>
          <a:p>
            <a:pPr indent="0">
              <a:buNone/>
            </a:pPr>
            <a:endParaRPr lang="en-US" dirty="0"/>
          </a:p>
        </p:txBody>
      </p:sp>
      <p:sp>
        <p:nvSpPr>
          <p:cNvPr id="4" name="Title 3">
            <a:extLst>
              <a:ext uri="{FF2B5EF4-FFF2-40B4-BE49-F238E27FC236}">
                <a16:creationId xmlns:a16="http://schemas.microsoft.com/office/drawing/2014/main" id="{4C77D8FE-47EA-419B-B71F-38ECD2642200}"/>
              </a:ext>
            </a:extLst>
          </p:cNvPr>
          <p:cNvSpPr>
            <a:spLocks noGrp="1"/>
          </p:cNvSpPr>
          <p:nvPr>
            <p:ph type="title"/>
          </p:nvPr>
        </p:nvSpPr>
        <p:spPr/>
        <p:txBody>
          <a:bodyPr/>
          <a:lstStyle/>
          <a:p>
            <a:r>
              <a:rPr lang="en-US" dirty="0"/>
              <a:t>Community Agreements</a:t>
            </a:r>
          </a:p>
        </p:txBody>
      </p:sp>
      <p:sp>
        <p:nvSpPr>
          <p:cNvPr id="3" name="Slide Number Placeholder 2">
            <a:extLst>
              <a:ext uri="{FF2B5EF4-FFF2-40B4-BE49-F238E27FC236}">
                <a16:creationId xmlns:a16="http://schemas.microsoft.com/office/drawing/2014/main" id="{3EA97B7F-1E4E-48D7-BB32-31460C8F3FA6}"/>
              </a:ext>
            </a:extLst>
          </p:cNvPr>
          <p:cNvSpPr>
            <a:spLocks noGrp="1"/>
          </p:cNvSpPr>
          <p:nvPr>
            <p:ph type="sldNum" sz="quarter" idx="18"/>
          </p:nvPr>
        </p:nvSpPr>
        <p:spPr/>
        <p:txBody>
          <a:bodyPr/>
          <a:lstStyle/>
          <a:p>
            <a:fld id="{6E9F442E-095D-414B-A3C1-4D7C903EC540}" type="slidenum">
              <a:rPr lang="uk-UA" smtClean="0"/>
              <a:pPr/>
              <a:t>3</a:t>
            </a:fld>
            <a:endParaRPr lang="uk-UA" dirty="0"/>
          </a:p>
        </p:txBody>
      </p:sp>
      <p:pic>
        <p:nvPicPr>
          <p:cNvPr id="5" name="Picture 4">
            <a:extLst>
              <a:ext uri="{FF2B5EF4-FFF2-40B4-BE49-F238E27FC236}">
                <a16:creationId xmlns:a16="http://schemas.microsoft.com/office/drawing/2014/main" id="{F07CD859-43CB-4C0E-9373-B3F9626F868D}"/>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373305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517525" y="1598146"/>
            <a:ext cx="4808454" cy="4057521"/>
          </a:xfrm>
        </p:spPr>
        <p:txBody>
          <a:bodyPr/>
          <a:lstStyle/>
          <a:p>
            <a:r>
              <a:rPr lang="en-US" sz="2400" dirty="0">
                <a:latin typeface="Calibri (Body)"/>
                <a:sym typeface="Symbol" panose="05050102010706020507" pitchFamily="18" charset="2"/>
              </a:rPr>
              <a:t>Review INN projects &amp; proposals </a:t>
            </a:r>
            <a:r>
              <a:rPr lang="en-US" sz="2400" dirty="0">
                <a:solidFill>
                  <a:schemeClr val="tx1"/>
                </a:solidFill>
                <a:latin typeface="Calibri (Body)"/>
                <a:sym typeface="Symbol" panose="05050102010706020507" pitchFamily="18" charset="2"/>
              </a:rPr>
              <a:t>at: </a:t>
            </a:r>
            <a:r>
              <a:rPr lang="en-US" sz="2400" dirty="0">
                <a:solidFill>
                  <a:schemeClr val="tx1"/>
                </a:solidFill>
                <a:latin typeface="Calibri (Body)"/>
                <a:sym typeface="Symbol" panose="05050102010706020507" pitchFamily="18" charset="2"/>
                <a:hlinkClick r:id="rId3"/>
              </a:rPr>
              <a:t>https://acmhsa.org/innovation-community-based-learning</a:t>
            </a:r>
            <a:r>
              <a:rPr lang="en-US" sz="2400" dirty="0">
                <a:solidFill>
                  <a:schemeClr val="tx1"/>
                </a:solidFill>
                <a:latin typeface="Calibri (Body)"/>
                <a:sym typeface="Symbol" panose="05050102010706020507" pitchFamily="18" charset="2"/>
              </a:rPr>
              <a:t> </a:t>
            </a:r>
          </a:p>
          <a:p>
            <a:endParaRPr lang="en-US" sz="2400" dirty="0">
              <a:solidFill>
                <a:schemeClr val="tx1"/>
              </a:solidFill>
              <a:latin typeface="Calibri (Body)"/>
              <a:sym typeface="Symbol" panose="05050102010706020507" pitchFamily="18" charset="2"/>
            </a:endParaRPr>
          </a:p>
          <a:p>
            <a:endParaRPr lang="en-US" sz="2400" dirty="0">
              <a:solidFill>
                <a:schemeClr val="tx1"/>
              </a:solidFill>
              <a:latin typeface="Calibri (Body)"/>
              <a:sym typeface="Symbol" panose="05050102010706020507" pitchFamily="18" charset="2"/>
            </a:endParaRPr>
          </a:p>
          <a:p>
            <a:endParaRPr lang="en-US" sz="2400" dirty="0">
              <a:solidFill>
                <a:schemeClr val="tx1"/>
              </a:solidFill>
              <a:latin typeface="Calibri (Body)"/>
              <a:sym typeface="Symbol" panose="05050102010706020507" pitchFamily="18" charset="2"/>
            </a:endParaRPr>
          </a:p>
          <a:p>
            <a:endParaRPr lang="en-US" sz="2400" dirty="0">
              <a:solidFill>
                <a:schemeClr val="tx1"/>
              </a:solidFill>
              <a:latin typeface="Calibri (Body)"/>
              <a:sym typeface="Symbol" panose="05050102010706020507" pitchFamily="18" charset="2"/>
            </a:endParaRPr>
          </a:p>
          <a:p>
            <a:r>
              <a:rPr lang="en-US" sz="2400" dirty="0">
                <a:solidFill>
                  <a:schemeClr val="tx1"/>
                </a:solidFill>
                <a:latin typeface="Calibri (Body)"/>
                <a:sym typeface="Symbol" panose="05050102010706020507" pitchFamily="18" charset="2"/>
              </a:rPr>
              <a:t>Help us by submitting feedback on current projects. </a:t>
            </a:r>
            <a:endParaRPr lang="en-US" sz="24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30</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p:txBody>
          <a:bodyPr>
            <a:normAutofit/>
          </a:bodyPr>
          <a:lstStyle/>
          <a:p>
            <a:r>
              <a:rPr lang="en-US" dirty="0"/>
              <a:t>MHSA Component 1: Innovation (INN)</a:t>
            </a:r>
          </a:p>
        </p:txBody>
      </p:sp>
      <p:pic>
        <p:nvPicPr>
          <p:cNvPr id="12" name="Picture Placeholder 11">
            <a:extLst>
              <a:ext uri="{FF2B5EF4-FFF2-40B4-BE49-F238E27FC236}">
                <a16:creationId xmlns:a16="http://schemas.microsoft.com/office/drawing/2014/main" id="{89BFEECF-F4BF-41B1-BD5B-1617B65FCEBF}"/>
              </a:ext>
            </a:extLst>
          </p:cNvPr>
          <p:cNvPicPr>
            <a:picLocks noGrp="1" noChangeAspect="1"/>
          </p:cNvPicPr>
          <p:nvPr>
            <p:ph type="pic" idx="13"/>
          </p:nvPr>
        </p:nvPicPr>
        <p:blipFill>
          <a:blip r:embed="rId4"/>
          <a:stretch>
            <a:fillRect/>
          </a:stretch>
        </p:blipFill>
        <p:spPr>
          <a:xfrm>
            <a:off x="5546725" y="1536256"/>
            <a:ext cx="6127750" cy="3133024"/>
          </a:xfrm>
          <a:prstGeom prst="rect">
            <a:avLst/>
          </a:prstGeom>
        </p:spPr>
      </p:pic>
      <p:pic>
        <p:nvPicPr>
          <p:cNvPr id="7" name="Picture 6">
            <a:hlinkClick r:id="rId5"/>
            <a:extLst>
              <a:ext uri="{FF2B5EF4-FFF2-40B4-BE49-F238E27FC236}">
                <a16:creationId xmlns:a16="http://schemas.microsoft.com/office/drawing/2014/main" id="{5E4857A1-6653-4FDB-9DAF-373CAA3D2840}"/>
              </a:ext>
            </a:extLst>
          </p:cNvPr>
          <p:cNvPicPr>
            <a:picLocks noChangeAspect="1"/>
          </p:cNvPicPr>
          <p:nvPr/>
        </p:nvPicPr>
        <p:blipFill>
          <a:blip r:embed="rId6"/>
          <a:stretch>
            <a:fillRect/>
          </a:stretch>
        </p:blipFill>
        <p:spPr>
          <a:xfrm>
            <a:off x="1247222" y="2992735"/>
            <a:ext cx="2920237" cy="1676545"/>
          </a:xfrm>
          <a:prstGeom prst="rect">
            <a:avLst/>
          </a:prstGeom>
        </p:spPr>
      </p:pic>
      <p:sp>
        <p:nvSpPr>
          <p:cNvPr id="2" name="Rectangle 1">
            <a:extLst>
              <a:ext uri="{FF2B5EF4-FFF2-40B4-BE49-F238E27FC236}">
                <a16:creationId xmlns:a16="http://schemas.microsoft.com/office/drawing/2014/main" id="{FA44F4E5-E76C-418B-B261-362B5F0E8FF0}"/>
              </a:ext>
            </a:extLst>
          </p:cNvPr>
          <p:cNvSpPr/>
          <p:nvPr/>
        </p:nvSpPr>
        <p:spPr>
          <a:xfrm>
            <a:off x="5546725" y="4825837"/>
            <a:ext cx="6127750" cy="646331"/>
          </a:xfrm>
          <a:prstGeom prst="rect">
            <a:avLst/>
          </a:prstGeom>
        </p:spPr>
        <p:txBody>
          <a:bodyPr wrap="square">
            <a:spAutoFit/>
          </a:bodyPr>
          <a:lstStyle/>
          <a:p>
            <a:r>
              <a:rPr lang="en-US" b="1" dirty="0">
                <a:solidFill>
                  <a:srgbClr val="33AB7E"/>
                </a:solidFill>
              </a:rPr>
              <a:t>Photo image: INN Project- Community Assessment Treatment Team (CATT) mobile unit</a:t>
            </a:r>
            <a:endParaRPr lang="en-US" b="1" dirty="0"/>
          </a:p>
        </p:txBody>
      </p:sp>
    </p:spTree>
    <p:extLst>
      <p:ext uri="{BB962C8B-B14F-4D97-AF65-F5344CB8AC3E}">
        <p14:creationId xmlns:p14="http://schemas.microsoft.com/office/powerpoint/2010/main" val="37117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663443" y="1598146"/>
            <a:ext cx="5091456" cy="4316053"/>
          </a:xfrm>
        </p:spPr>
        <p:txBody>
          <a:bodyPr/>
          <a:lstStyle/>
          <a:p>
            <a:r>
              <a:rPr lang="en-US" sz="2400" dirty="0">
                <a:latin typeface="Calibri (Body)"/>
                <a:sym typeface="Symbol" panose="05050102010706020507" pitchFamily="18" charset="2"/>
              </a:rPr>
              <a:t>Aims to </a:t>
            </a:r>
            <a:r>
              <a:rPr lang="en-US" sz="2400" dirty="0">
                <a:latin typeface="Calibri (Body)"/>
              </a:rPr>
              <a:t>fund programs designed to enhance the public mental health workforce.</a:t>
            </a:r>
            <a:endParaRPr lang="en-US" sz="2400" dirty="0">
              <a:latin typeface="Calibri (Body)"/>
              <a:sym typeface="Symbol" panose="05050102010706020507" pitchFamily="18" charset="2"/>
            </a:endParaRPr>
          </a:p>
          <a:p>
            <a:pPr marL="971550" lvl="1" indent="-285750">
              <a:buFont typeface="Arial" panose="020B0604020202020204" pitchFamily="34" charset="0"/>
              <a:buChar char="•"/>
            </a:pPr>
            <a:r>
              <a:rPr lang="en-US" sz="2400" dirty="0">
                <a:solidFill>
                  <a:schemeClr val="tx1"/>
                </a:solidFill>
                <a:latin typeface="Calibri (Body)"/>
              </a:rPr>
              <a:t>Loan repayment for mental health providers</a:t>
            </a:r>
          </a:p>
          <a:p>
            <a:pPr marL="971550" lvl="1" indent="-285750">
              <a:buFont typeface="Arial" panose="020B0604020202020204" pitchFamily="34" charset="0"/>
              <a:buChar char="•"/>
            </a:pPr>
            <a:r>
              <a:rPr lang="en-US" sz="2400" dirty="0">
                <a:solidFill>
                  <a:schemeClr val="tx1"/>
                </a:solidFill>
                <a:latin typeface="Calibri (Body)"/>
              </a:rPr>
              <a:t>Trainings</a:t>
            </a:r>
          </a:p>
          <a:p>
            <a:pPr algn="ctr"/>
            <a:endParaRPr lang="en-US" sz="2400" b="1" dirty="0">
              <a:solidFill>
                <a:schemeClr val="tx1"/>
              </a:solidFill>
              <a:latin typeface="Calibri (Body)"/>
              <a:sym typeface="Symbol" panose="05050102010706020507" pitchFamily="18" charset="2"/>
            </a:endParaRPr>
          </a:p>
          <a:p>
            <a:pPr algn="ctr"/>
            <a:r>
              <a:rPr lang="en-US" sz="24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400" dirty="0">
                <a:solidFill>
                  <a:schemeClr val="tx1"/>
                </a:solidFill>
                <a:latin typeface="Calibri (Body)"/>
              </a:rPr>
              <a:t>Human resource projects</a:t>
            </a:r>
          </a:p>
          <a:p>
            <a:pPr marL="393750" indent="-285750">
              <a:buFont typeface="Arial" panose="020B0604020202020204" pitchFamily="34" charset="0"/>
              <a:buChar char="•"/>
            </a:pPr>
            <a:endParaRPr lang="en-US" sz="24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31</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a:xfrm>
            <a:off x="712574" y="733368"/>
            <a:ext cx="7532016" cy="864778"/>
          </a:xfrm>
        </p:spPr>
        <p:txBody>
          <a:bodyPr>
            <a:noAutofit/>
          </a:bodyPr>
          <a:lstStyle/>
          <a:p>
            <a:r>
              <a:rPr lang="en-US" dirty="0"/>
              <a:t>MHSA Component 1: Workforce Education &amp; Training (WET)</a:t>
            </a:r>
          </a:p>
        </p:txBody>
      </p:sp>
      <p:pic>
        <p:nvPicPr>
          <p:cNvPr id="11" name="Picture 10">
            <a:extLst>
              <a:ext uri="{FF2B5EF4-FFF2-40B4-BE49-F238E27FC236}">
                <a16:creationId xmlns:a16="http://schemas.microsoft.com/office/drawing/2014/main" id="{D18E1D39-F2DA-4C0B-A949-3AF6C0624F87}"/>
              </a:ext>
            </a:extLst>
          </p:cNvPr>
          <p:cNvPicPr>
            <a:picLocks noChangeAspect="1"/>
          </p:cNvPicPr>
          <p:nvPr/>
        </p:nvPicPr>
        <p:blipFill>
          <a:blip r:embed="rId3"/>
          <a:stretch>
            <a:fillRect/>
          </a:stretch>
        </p:blipFill>
        <p:spPr>
          <a:xfrm>
            <a:off x="10982960" y="5163123"/>
            <a:ext cx="1161196" cy="1040238"/>
          </a:xfrm>
          <a:prstGeom prst="rect">
            <a:avLst/>
          </a:prstGeom>
        </p:spPr>
      </p:pic>
      <p:pic>
        <p:nvPicPr>
          <p:cNvPr id="8" name="Picture 7">
            <a:extLst>
              <a:ext uri="{FF2B5EF4-FFF2-40B4-BE49-F238E27FC236}">
                <a16:creationId xmlns:a16="http://schemas.microsoft.com/office/drawing/2014/main" id="{1DE06804-6E03-4C18-AC80-34D8E13A6A2F}"/>
              </a:ext>
            </a:extLst>
          </p:cNvPr>
          <p:cNvPicPr>
            <a:picLocks noChangeAspect="1"/>
          </p:cNvPicPr>
          <p:nvPr/>
        </p:nvPicPr>
        <p:blipFill>
          <a:blip r:embed="rId4"/>
          <a:stretch>
            <a:fillRect/>
          </a:stretch>
        </p:blipFill>
        <p:spPr>
          <a:xfrm>
            <a:off x="6132375" y="654639"/>
            <a:ext cx="5891669" cy="4697676"/>
          </a:xfrm>
          <a:prstGeom prst="rect">
            <a:avLst/>
          </a:prstGeom>
        </p:spPr>
      </p:pic>
    </p:spTree>
    <p:extLst>
      <p:ext uri="{BB962C8B-B14F-4D97-AF65-F5344CB8AC3E}">
        <p14:creationId xmlns:p14="http://schemas.microsoft.com/office/powerpoint/2010/main" val="143781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663443" y="1618504"/>
            <a:ext cx="5091456" cy="4667945"/>
          </a:xfrm>
        </p:spPr>
        <p:txBody>
          <a:bodyPr/>
          <a:lstStyle/>
          <a:p>
            <a:pPr fontAlgn="ctr"/>
            <a:r>
              <a:rPr lang="en-US" sz="2400" dirty="0">
                <a:solidFill>
                  <a:schemeClr val="tx1"/>
                </a:solidFill>
                <a:latin typeface="Calibri (Body)"/>
              </a:rPr>
              <a:t>Projects that provide infrastructure to support the mental health system, which includes</a:t>
            </a:r>
          </a:p>
          <a:p>
            <a:pPr marL="393750" indent="-285750" fontAlgn="ctr">
              <a:buFont typeface="Arial" panose="020B0604020202020204" pitchFamily="34" charset="0"/>
              <a:buChar char="•"/>
            </a:pPr>
            <a:r>
              <a:rPr lang="en-US" sz="2400" dirty="0">
                <a:solidFill>
                  <a:schemeClr val="tx1"/>
                </a:solidFill>
                <a:latin typeface="Calibri (Body)"/>
              </a:rPr>
              <a:t>Improving or replacing existing technology systems </a:t>
            </a:r>
          </a:p>
          <a:p>
            <a:pPr marL="393750" indent="-285750" fontAlgn="ctr">
              <a:buFont typeface="Arial" panose="020B0604020202020204" pitchFamily="34" charset="0"/>
              <a:buChar char="•"/>
            </a:pPr>
            <a:r>
              <a:rPr lang="en-US" sz="2400" dirty="0">
                <a:solidFill>
                  <a:schemeClr val="tx1"/>
                </a:solidFill>
                <a:latin typeface="Calibri (Body)"/>
              </a:rPr>
              <a:t>Developing capital facilities to meet increased needs of the local mental health system.</a:t>
            </a:r>
          </a:p>
          <a:p>
            <a:pPr algn="ctr"/>
            <a:r>
              <a:rPr lang="en-US" sz="24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400" dirty="0">
                <a:solidFill>
                  <a:schemeClr val="tx1"/>
                </a:solidFill>
                <a:latin typeface="Calibri (Body)"/>
              </a:rPr>
              <a:t>New building projects/ technology to improve access to care</a:t>
            </a: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32</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a:xfrm>
            <a:off x="712574" y="733368"/>
            <a:ext cx="6172320" cy="864778"/>
          </a:xfrm>
        </p:spPr>
        <p:txBody>
          <a:bodyPr>
            <a:noAutofit/>
          </a:bodyPr>
          <a:lstStyle/>
          <a:p>
            <a:r>
              <a:rPr lang="en-US" dirty="0"/>
              <a:t>MHSA Component 1: Capital Facilities Technological Needs (CFTN)</a:t>
            </a:r>
          </a:p>
        </p:txBody>
      </p:sp>
      <p:pic>
        <p:nvPicPr>
          <p:cNvPr id="11" name="Picture 10">
            <a:extLst>
              <a:ext uri="{FF2B5EF4-FFF2-40B4-BE49-F238E27FC236}">
                <a16:creationId xmlns:a16="http://schemas.microsoft.com/office/drawing/2014/main" id="{99E3B76D-448E-4A9B-BDD2-F13428CC0E69}"/>
              </a:ext>
            </a:extLst>
          </p:cNvPr>
          <p:cNvPicPr>
            <a:picLocks noChangeAspect="1"/>
          </p:cNvPicPr>
          <p:nvPr/>
        </p:nvPicPr>
        <p:blipFill>
          <a:blip r:embed="rId3"/>
          <a:stretch>
            <a:fillRect/>
          </a:stretch>
        </p:blipFill>
        <p:spPr>
          <a:xfrm>
            <a:off x="10982960" y="5163123"/>
            <a:ext cx="1161196" cy="1040238"/>
          </a:xfrm>
          <a:prstGeom prst="rect">
            <a:avLst/>
          </a:prstGeom>
        </p:spPr>
      </p:pic>
      <p:pic>
        <p:nvPicPr>
          <p:cNvPr id="2" name="Picture 1">
            <a:extLst>
              <a:ext uri="{FF2B5EF4-FFF2-40B4-BE49-F238E27FC236}">
                <a16:creationId xmlns:a16="http://schemas.microsoft.com/office/drawing/2014/main" id="{D9B3BA64-B84C-4551-A0AF-2E774E9C918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7247209" y="1165757"/>
            <a:ext cx="4598930" cy="3536391"/>
          </a:xfrm>
          <a:prstGeom prst="rect">
            <a:avLst/>
          </a:prstGeom>
        </p:spPr>
      </p:pic>
    </p:spTree>
    <p:extLst>
      <p:ext uri="{BB962C8B-B14F-4D97-AF65-F5344CB8AC3E}">
        <p14:creationId xmlns:p14="http://schemas.microsoft.com/office/powerpoint/2010/main" val="29479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56A73E-A971-46E1-ACA2-ED670AD183DE}"/>
              </a:ext>
            </a:extLst>
          </p:cNvPr>
          <p:cNvPicPr>
            <a:picLocks noGrp="1" noChangeAspect="1"/>
          </p:cNvPicPr>
          <p:nvPr>
            <p:ph type="pic" idx="13"/>
          </p:nvPr>
        </p:nvPicPr>
        <p:blipFill>
          <a:blip r:embed="rId3"/>
          <a:stretch>
            <a:fillRect/>
          </a:stretch>
        </p:blipFill>
        <p:spPr>
          <a:xfrm>
            <a:off x="6486234" y="449451"/>
            <a:ext cx="5443026" cy="5253925"/>
          </a:xfrm>
          <a:prstGeom prst="rect">
            <a:avLst/>
          </a:prstGeom>
        </p:spPr>
      </p:pic>
      <p:sp>
        <p:nvSpPr>
          <p:cNvPr id="3" name="Content Placeholder 2">
            <a:extLst>
              <a:ext uri="{FF2B5EF4-FFF2-40B4-BE49-F238E27FC236}">
                <a16:creationId xmlns:a16="http://schemas.microsoft.com/office/drawing/2014/main" id="{BE055A91-D8AE-4145-BA5D-78426571CE45}"/>
              </a:ext>
            </a:extLst>
          </p:cNvPr>
          <p:cNvSpPr>
            <a:spLocks noGrp="1"/>
          </p:cNvSpPr>
          <p:nvPr>
            <p:ph idx="15"/>
          </p:nvPr>
        </p:nvSpPr>
        <p:spPr>
          <a:xfrm>
            <a:off x="663443" y="1598146"/>
            <a:ext cx="5091456" cy="4605215"/>
          </a:xfrm>
        </p:spPr>
        <p:txBody>
          <a:bodyPr/>
          <a:lstStyle/>
          <a:p>
            <a:r>
              <a:rPr lang="en-US" sz="2400" dirty="0">
                <a:solidFill>
                  <a:schemeClr val="tx1"/>
                </a:solidFill>
                <a:latin typeface="Calibri (Body)"/>
                <a:sym typeface="Symbol" panose="05050102010706020507" pitchFamily="18" charset="2"/>
              </a:rPr>
              <a:t>Quality assurance efforts to improve how our system functions</a:t>
            </a:r>
            <a:endParaRPr lang="en-US" sz="2400" dirty="0">
              <a:solidFill>
                <a:schemeClr val="tx1"/>
              </a:solidFill>
              <a:latin typeface="Calibri (Body)"/>
            </a:endParaRPr>
          </a:p>
          <a:p>
            <a:pPr algn="ctr"/>
            <a:endParaRPr lang="en-US" sz="2400" b="1" dirty="0">
              <a:solidFill>
                <a:schemeClr val="tx1"/>
              </a:solidFill>
              <a:latin typeface="Calibri (Body)"/>
              <a:sym typeface="Symbol" panose="05050102010706020507" pitchFamily="18" charset="2"/>
            </a:endParaRPr>
          </a:p>
          <a:p>
            <a:pPr algn="ctr"/>
            <a:r>
              <a:rPr lang="en-US" sz="2400" b="1" dirty="0">
                <a:solidFill>
                  <a:schemeClr val="tx1"/>
                </a:solidFill>
                <a:latin typeface="Calibri (Body)"/>
                <a:sym typeface="Symbol" panose="05050102010706020507" pitchFamily="18" charset="2"/>
              </a:rPr>
              <a:t>Visit this area if you’re looking for…</a:t>
            </a:r>
          </a:p>
          <a:p>
            <a:pPr marL="393750" indent="-285750">
              <a:buFont typeface="Arial" panose="020B0604020202020204" pitchFamily="34" charset="0"/>
              <a:buChar char="•"/>
            </a:pPr>
            <a:r>
              <a:rPr lang="en-US" sz="2400" dirty="0">
                <a:solidFill>
                  <a:schemeClr val="tx1"/>
                </a:solidFill>
                <a:latin typeface="Calibri (Body)"/>
              </a:rPr>
              <a:t>How we manage contracts and funds to ensure effective service delivery</a:t>
            </a:r>
          </a:p>
          <a:p>
            <a:pPr marL="393750" indent="-285750">
              <a:buFont typeface="Arial" panose="020B0604020202020204" pitchFamily="34" charset="0"/>
              <a:buChar char="•"/>
            </a:pPr>
            <a:r>
              <a:rPr lang="en-US" sz="2400" dirty="0">
                <a:solidFill>
                  <a:schemeClr val="tx1"/>
                </a:solidFill>
                <a:latin typeface="Calibri (Body)"/>
              </a:rPr>
              <a:t>Improvements to our database systems</a:t>
            </a:r>
          </a:p>
          <a:p>
            <a:pPr marL="393750" indent="-285750">
              <a:buFont typeface="Arial" panose="020B0604020202020204" pitchFamily="34" charset="0"/>
              <a:buChar char="•"/>
            </a:pPr>
            <a:r>
              <a:rPr lang="en-US" sz="2400" dirty="0">
                <a:solidFill>
                  <a:schemeClr val="tx1"/>
                </a:solidFill>
                <a:latin typeface="Calibri (Body)"/>
              </a:rPr>
              <a:t>Trauma-informed care initiatives</a:t>
            </a:r>
          </a:p>
          <a:p>
            <a:pPr marL="393750" indent="-285750">
              <a:buFont typeface="Arial" panose="020B0604020202020204" pitchFamily="34" charset="0"/>
              <a:buChar char="•"/>
            </a:pPr>
            <a:endParaRPr lang="en-US" sz="2400" dirty="0">
              <a:latin typeface="Calibri (Body)"/>
            </a:endParaRPr>
          </a:p>
        </p:txBody>
      </p:sp>
      <p:sp>
        <p:nvSpPr>
          <p:cNvPr id="4" name="Slide Number Placeholder 3">
            <a:extLst>
              <a:ext uri="{FF2B5EF4-FFF2-40B4-BE49-F238E27FC236}">
                <a16:creationId xmlns:a16="http://schemas.microsoft.com/office/drawing/2014/main" id="{C55FDF4C-0FE1-40BA-83CA-3C16B728DDC4}"/>
              </a:ext>
            </a:extLst>
          </p:cNvPr>
          <p:cNvSpPr>
            <a:spLocks noGrp="1"/>
          </p:cNvSpPr>
          <p:nvPr>
            <p:ph type="sldNum" sz="quarter" idx="18"/>
          </p:nvPr>
        </p:nvSpPr>
        <p:spPr/>
        <p:txBody>
          <a:bodyPr/>
          <a:lstStyle/>
          <a:p>
            <a:fld id="{6E9F442E-095D-414B-A3C1-4D7C903EC540}" type="slidenum">
              <a:rPr lang="uk-UA" smtClean="0"/>
              <a:pPr/>
              <a:t>33</a:t>
            </a:fld>
            <a:endParaRPr lang="uk-UA" dirty="0"/>
          </a:p>
        </p:txBody>
      </p:sp>
      <p:sp>
        <p:nvSpPr>
          <p:cNvPr id="5" name="Title 4">
            <a:extLst>
              <a:ext uri="{FF2B5EF4-FFF2-40B4-BE49-F238E27FC236}">
                <a16:creationId xmlns:a16="http://schemas.microsoft.com/office/drawing/2014/main" id="{715571A2-A361-4E35-8D6A-3522CF2B726C}"/>
              </a:ext>
            </a:extLst>
          </p:cNvPr>
          <p:cNvSpPr>
            <a:spLocks noGrp="1"/>
          </p:cNvSpPr>
          <p:nvPr>
            <p:ph type="title"/>
          </p:nvPr>
        </p:nvSpPr>
        <p:spPr/>
        <p:txBody>
          <a:bodyPr>
            <a:normAutofit/>
          </a:bodyPr>
          <a:lstStyle/>
          <a:p>
            <a:r>
              <a:rPr lang="en-US" dirty="0"/>
              <a:t>MHSA Performance Management Initiatives</a:t>
            </a:r>
          </a:p>
        </p:txBody>
      </p:sp>
      <p:pic>
        <p:nvPicPr>
          <p:cNvPr id="11" name="Picture 10">
            <a:extLst>
              <a:ext uri="{FF2B5EF4-FFF2-40B4-BE49-F238E27FC236}">
                <a16:creationId xmlns:a16="http://schemas.microsoft.com/office/drawing/2014/main" id="{AB80AF4E-D9F7-4293-952C-6AE88FA6E03F}"/>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107484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7DAE-B047-45C0-B18E-CD20A6173703}"/>
              </a:ext>
            </a:extLst>
          </p:cNvPr>
          <p:cNvSpPr>
            <a:spLocks noGrp="1"/>
          </p:cNvSpPr>
          <p:nvPr>
            <p:ph type="title"/>
          </p:nvPr>
        </p:nvSpPr>
        <p:spPr>
          <a:xfrm>
            <a:off x="838200" y="467541"/>
            <a:ext cx="10515600" cy="1325563"/>
          </a:xfrm>
        </p:spPr>
        <p:txBody>
          <a:bodyPr>
            <a:normAutofit/>
          </a:bodyPr>
          <a:lstStyle/>
          <a:p>
            <a:r>
              <a:rPr lang="en-US" dirty="0">
                <a:solidFill>
                  <a:schemeClr val="bg1"/>
                </a:solidFill>
                <a:cs typeface="Calibri Light"/>
              </a:rPr>
              <a:t>Recommendations</a:t>
            </a:r>
            <a:endParaRPr lang="en-US" dirty="0">
              <a:solidFill>
                <a:schemeClr val="bg1"/>
              </a:solidFill>
            </a:endParaRPr>
          </a:p>
        </p:txBody>
      </p:sp>
      <p:pic>
        <p:nvPicPr>
          <p:cNvPr id="3" name="Picture 2">
            <a:extLst>
              <a:ext uri="{FF2B5EF4-FFF2-40B4-BE49-F238E27FC236}">
                <a16:creationId xmlns:a16="http://schemas.microsoft.com/office/drawing/2014/main" id="{89C99225-4233-4733-99D9-A77EC8DB060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7064685" y="1726519"/>
            <a:ext cx="3767655" cy="3767655"/>
          </a:xfrm>
          <a:prstGeom prst="rect">
            <a:avLst/>
          </a:prstGeom>
        </p:spPr>
      </p:pic>
      <p:graphicFrame>
        <p:nvGraphicFramePr>
          <p:cNvPr id="5" name="Content Placeholder 2">
            <a:extLst>
              <a:ext uri="{FF2B5EF4-FFF2-40B4-BE49-F238E27FC236}">
                <a16:creationId xmlns:a16="http://schemas.microsoft.com/office/drawing/2014/main" id="{A462D281-BD0D-4ECD-8565-105FF86381BF}"/>
              </a:ext>
            </a:extLst>
          </p:cNvPr>
          <p:cNvGraphicFramePr>
            <a:graphicFrameLocks noGrp="1"/>
          </p:cNvGraphicFramePr>
          <p:nvPr>
            <p:ph idx="1"/>
            <p:extLst/>
          </p:nvPr>
        </p:nvGraphicFramePr>
        <p:xfrm>
          <a:off x="838200" y="1165757"/>
          <a:ext cx="7884886" cy="5055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3">
            <a:extLst>
              <a:ext uri="{FF2B5EF4-FFF2-40B4-BE49-F238E27FC236}">
                <a16:creationId xmlns:a16="http://schemas.microsoft.com/office/drawing/2014/main" id="{0CA4CCEE-6018-4A2F-81C1-B4716F339DC6}"/>
              </a:ext>
            </a:extLst>
          </p:cNvPr>
          <p:cNvSpPr txBox="1">
            <a:spLocks/>
          </p:cNvSpPr>
          <p:nvPr/>
        </p:nvSpPr>
        <p:spPr>
          <a:xfrm>
            <a:off x="309281" y="300979"/>
            <a:ext cx="10924776" cy="86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r>
              <a:rPr lang="en-US" dirty="0"/>
              <a:t>Section 3: Tips</a:t>
            </a:r>
          </a:p>
        </p:txBody>
      </p:sp>
      <p:sp>
        <p:nvSpPr>
          <p:cNvPr id="8" name="Content Placeholder 2">
            <a:extLst>
              <a:ext uri="{FF2B5EF4-FFF2-40B4-BE49-F238E27FC236}">
                <a16:creationId xmlns:a16="http://schemas.microsoft.com/office/drawing/2014/main" id="{BD7EE98B-13ED-45A4-8BF4-99A51A07329F}"/>
              </a:ext>
            </a:extLst>
          </p:cNvPr>
          <p:cNvSpPr txBox="1">
            <a:spLocks/>
          </p:cNvSpPr>
          <p:nvPr/>
        </p:nvSpPr>
        <p:spPr>
          <a:xfrm>
            <a:off x="5561310" y="1028303"/>
            <a:ext cx="6238393" cy="4953000"/>
          </a:xfrm>
          <a:prstGeom prst="rect">
            <a:avLst/>
          </a:prstGeom>
        </p:spPr>
        <p:txBody>
          <a:bodyPr vert="horz" lIns="108000" tIns="45720" rIns="91440" bIns="45720" rtlCol="0">
            <a:normAutofit lnSpcReduction="10000"/>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400" dirty="0">
                <a:latin typeface="+mn-lt"/>
                <a:cs typeface="Arial" panose="020B0604020202020204" pitchFamily="34" charset="0"/>
              </a:rPr>
              <a:t>Don’t sleep on the </a:t>
            </a:r>
            <a:r>
              <a:rPr lang="en-US" sz="2400" dirty="0">
                <a:solidFill>
                  <a:srgbClr val="FF0000"/>
                </a:solidFill>
                <a:latin typeface="+mn-lt"/>
                <a:cs typeface="Arial" panose="020B0604020202020204" pitchFamily="34" charset="0"/>
              </a:rPr>
              <a:t>Appendices!</a:t>
            </a:r>
            <a:endParaRPr lang="en-US" sz="2400" dirty="0">
              <a:latin typeface="+mn-lt"/>
              <a:cs typeface="Arial" panose="020B0604020202020204" pitchFamily="34" charset="0"/>
            </a:endParaRPr>
          </a:p>
          <a:p>
            <a:pPr indent="0">
              <a:buNone/>
            </a:pPr>
            <a:endParaRPr lang="en-US" sz="2400" dirty="0">
              <a:latin typeface="+mn-lt"/>
              <a:cs typeface="Arial" panose="020B0604020202020204" pitchFamily="34" charset="0"/>
            </a:endParaRPr>
          </a:p>
          <a:p>
            <a:pPr>
              <a:buFont typeface="Wingdings" panose="05000000000000000000" pitchFamily="2" charset="2"/>
              <a:buChar char="ü"/>
            </a:pPr>
            <a:r>
              <a:rPr lang="en-US" sz="2400" b="1" dirty="0">
                <a:latin typeface="+mn-lt"/>
                <a:cs typeface="Arial" panose="020B0604020202020204" pitchFamily="34" charset="0"/>
              </a:rPr>
              <a:t>Review </a:t>
            </a:r>
            <a:r>
              <a:rPr lang="en-US" sz="2400" dirty="0">
                <a:latin typeface="+mn-lt"/>
                <a:cs typeface="Arial" panose="020B0604020202020204" pitchFamily="34" charset="0"/>
              </a:rPr>
              <a:t>the comments from all Community Listening Sessions</a:t>
            </a:r>
          </a:p>
          <a:p>
            <a:pPr>
              <a:buFont typeface="Wingdings" panose="05000000000000000000" pitchFamily="2" charset="2"/>
              <a:buChar char="ü"/>
            </a:pPr>
            <a:r>
              <a:rPr lang="en-US" sz="2400" b="1" dirty="0">
                <a:latin typeface="+mn-lt"/>
                <a:cs typeface="Arial" panose="020B0604020202020204" pitchFamily="34" charset="0"/>
              </a:rPr>
              <a:t>Check out </a:t>
            </a:r>
            <a:r>
              <a:rPr lang="en-US" sz="2400" dirty="0">
                <a:latin typeface="+mn-lt"/>
                <a:cs typeface="Arial" panose="020B0604020202020204" pitchFamily="34" charset="0"/>
              </a:rPr>
              <a:t>the outreach &amp; marketing plan to find out how we publicize information and how many people we were able to connect with</a:t>
            </a:r>
          </a:p>
          <a:p>
            <a:pPr>
              <a:buFont typeface="Wingdings" panose="05000000000000000000" pitchFamily="2" charset="2"/>
              <a:buChar char="ü"/>
            </a:pPr>
            <a:r>
              <a:rPr lang="en-US" sz="2400" b="1" dirty="0">
                <a:latin typeface="+mn-lt"/>
                <a:cs typeface="Arial" panose="020B0604020202020204" pitchFamily="34" charset="0"/>
              </a:rPr>
              <a:t>Read </a:t>
            </a:r>
            <a:r>
              <a:rPr lang="en-US" sz="2400" dirty="0">
                <a:latin typeface="+mn-lt"/>
                <a:cs typeface="Arial" panose="020B0604020202020204" pitchFamily="34" charset="0"/>
              </a:rPr>
              <a:t>the Innovations (INN) project proposals and provide feedback by April 30, 2022 at acmhsa.org </a:t>
            </a:r>
          </a:p>
          <a:p>
            <a:pPr>
              <a:buFont typeface="Wingdings" panose="05000000000000000000" pitchFamily="2" charset="2"/>
              <a:buChar char="ü"/>
            </a:pPr>
            <a:r>
              <a:rPr lang="en-US" sz="2400" b="1" dirty="0">
                <a:latin typeface="+mn-lt"/>
                <a:cs typeface="Arial" panose="020B0604020202020204" pitchFamily="34" charset="0"/>
              </a:rPr>
              <a:t>Find</a:t>
            </a:r>
            <a:r>
              <a:rPr lang="en-US" sz="2400" dirty="0">
                <a:latin typeface="+mn-lt"/>
                <a:cs typeface="Arial" panose="020B0604020202020204" pitchFamily="34" charset="0"/>
              </a:rPr>
              <a:t> your public comment and our </a:t>
            </a:r>
          </a:p>
          <a:p>
            <a:pPr indent="0">
              <a:buNone/>
            </a:pPr>
            <a:r>
              <a:rPr lang="en-US" sz="2400" dirty="0">
                <a:latin typeface="+mn-lt"/>
                <a:cs typeface="Arial" panose="020B0604020202020204" pitchFamily="34" charset="0"/>
              </a:rPr>
              <a:t>    response</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A147555-3C06-4858-A35D-B03CD4B66B9F}"/>
              </a:ext>
            </a:extLst>
          </p:cNvPr>
          <p:cNvPicPr>
            <a:picLocks noChangeAspect="1"/>
          </p:cNvPicPr>
          <p:nvPr/>
        </p:nvPicPr>
        <p:blipFill>
          <a:blip r:embed="rId10"/>
          <a:stretch>
            <a:fillRect/>
          </a:stretch>
        </p:blipFill>
        <p:spPr>
          <a:xfrm>
            <a:off x="1482668" y="1793104"/>
            <a:ext cx="3768566" cy="3768566"/>
          </a:xfrm>
          <a:prstGeom prst="rect">
            <a:avLst/>
          </a:prstGeom>
        </p:spPr>
      </p:pic>
      <p:pic>
        <p:nvPicPr>
          <p:cNvPr id="12" name="Picture 11">
            <a:extLst>
              <a:ext uri="{FF2B5EF4-FFF2-40B4-BE49-F238E27FC236}">
                <a16:creationId xmlns:a16="http://schemas.microsoft.com/office/drawing/2014/main" id="{E41FF052-4E2B-4239-80F8-12406B43F53B}"/>
              </a:ext>
            </a:extLst>
          </p:cNvPr>
          <p:cNvPicPr>
            <a:picLocks noChangeAspect="1"/>
          </p:cNvPicPr>
          <p:nvPr/>
        </p:nvPicPr>
        <p:blipFill>
          <a:blip r:embed="rId11"/>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14744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ACE2AF-3E0B-406E-B4B6-C5DF7E49F2C3}"/>
              </a:ext>
            </a:extLst>
          </p:cNvPr>
          <p:cNvSpPr>
            <a:spLocks noGrp="1"/>
          </p:cNvSpPr>
          <p:nvPr>
            <p:ph type="sldNum" sz="quarter" idx="12"/>
          </p:nvPr>
        </p:nvSpPr>
        <p:spPr/>
        <p:txBody>
          <a:bodyPr/>
          <a:lstStyle/>
          <a:p>
            <a:fld id="{6E9F442E-095D-414B-A3C1-4D7C903EC540}" type="slidenum">
              <a:rPr lang="uk-UA" smtClean="0"/>
              <a:pPr/>
              <a:t>35</a:t>
            </a:fld>
            <a:endParaRPr lang="uk-UA" dirty="0"/>
          </a:p>
        </p:txBody>
      </p:sp>
      <p:sp>
        <p:nvSpPr>
          <p:cNvPr id="4" name="Title 3">
            <a:extLst>
              <a:ext uri="{FF2B5EF4-FFF2-40B4-BE49-F238E27FC236}">
                <a16:creationId xmlns:a16="http://schemas.microsoft.com/office/drawing/2014/main" id="{E3818A16-964E-4DD4-AD72-FC31FA8FC762}"/>
              </a:ext>
            </a:extLst>
          </p:cNvPr>
          <p:cNvSpPr>
            <a:spLocks noGrp="1"/>
          </p:cNvSpPr>
          <p:nvPr>
            <p:ph type="title"/>
          </p:nvPr>
        </p:nvSpPr>
        <p:spPr>
          <a:xfrm>
            <a:off x="712572" y="300979"/>
            <a:ext cx="10641227" cy="864778"/>
          </a:xfrm>
        </p:spPr>
        <p:txBody>
          <a:bodyPr>
            <a:noAutofit/>
          </a:bodyPr>
          <a:lstStyle/>
          <a:p>
            <a:r>
              <a:rPr lang="en-US" dirty="0"/>
              <a:t>MHSA Plan Key Points</a:t>
            </a:r>
            <a:br>
              <a:rPr lang="en-US" dirty="0"/>
            </a:br>
            <a:endParaRPr lang="en-US" dirty="0"/>
          </a:p>
        </p:txBody>
      </p:sp>
      <p:pic>
        <p:nvPicPr>
          <p:cNvPr id="6" name="Picture 5">
            <a:extLst>
              <a:ext uri="{FF2B5EF4-FFF2-40B4-BE49-F238E27FC236}">
                <a16:creationId xmlns:a16="http://schemas.microsoft.com/office/drawing/2014/main" id="{C01E94F4-B380-4DA5-8199-910C1F50387A}"/>
              </a:ext>
            </a:extLst>
          </p:cNvPr>
          <p:cNvPicPr>
            <a:picLocks noChangeAspect="1"/>
          </p:cNvPicPr>
          <p:nvPr/>
        </p:nvPicPr>
        <p:blipFill>
          <a:blip r:embed="rId3"/>
          <a:stretch>
            <a:fillRect/>
          </a:stretch>
        </p:blipFill>
        <p:spPr>
          <a:xfrm>
            <a:off x="10866720" y="5047494"/>
            <a:ext cx="1277436" cy="1144370"/>
          </a:xfrm>
          <a:prstGeom prst="rect">
            <a:avLst/>
          </a:prstGeom>
        </p:spPr>
      </p:pic>
      <p:graphicFrame>
        <p:nvGraphicFramePr>
          <p:cNvPr id="2" name="Diagram 1">
            <a:extLst>
              <a:ext uri="{FF2B5EF4-FFF2-40B4-BE49-F238E27FC236}">
                <a16:creationId xmlns:a16="http://schemas.microsoft.com/office/drawing/2014/main" id="{BE7332CC-9C9D-42F2-A8E2-F58B9F18B11B}"/>
              </a:ext>
            </a:extLst>
          </p:cNvPr>
          <p:cNvGraphicFramePr/>
          <p:nvPr>
            <p:extLst>
              <p:ext uri="{D42A27DB-BD31-4B8C-83A1-F6EECF244321}">
                <p14:modId xmlns:p14="http://schemas.microsoft.com/office/powerpoint/2010/main" val="422748989"/>
              </p:ext>
            </p:extLst>
          </p:nvPr>
        </p:nvGraphicFramePr>
        <p:xfrm>
          <a:off x="1540042" y="719666"/>
          <a:ext cx="914399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86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9F442E-095D-414B-A3C1-4D7C903EC540}" type="slidenum">
              <a:rPr lang="uk-UA" smtClean="0"/>
              <a:pPr/>
              <a:t>36</a:t>
            </a:fld>
            <a:endParaRPr lang="uk-UA" dirty="0"/>
          </a:p>
        </p:txBody>
      </p:sp>
      <p:pic>
        <p:nvPicPr>
          <p:cNvPr id="10" name="Picture 9"/>
          <p:cNvPicPr>
            <a:picLocks noChangeAspect="1"/>
          </p:cNvPicPr>
          <p:nvPr/>
        </p:nvPicPr>
        <p:blipFill>
          <a:blip r:embed="rId3"/>
          <a:stretch>
            <a:fillRect/>
          </a:stretch>
        </p:blipFill>
        <p:spPr>
          <a:xfrm>
            <a:off x="5455864" y="5210203"/>
            <a:ext cx="1280271" cy="1146147"/>
          </a:xfrm>
          <a:prstGeom prst="rect">
            <a:avLst/>
          </a:prstGeom>
        </p:spPr>
      </p:pic>
      <p:sp>
        <p:nvSpPr>
          <p:cNvPr id="5" name="TextBox 4"/>
          <p:cNvSpPr txBox="1"/>
          <p:nvPr/>
        </p:nvSpPr>
        <p:spPr>
          <a:xfrm>
            <a:off x="7765143" y="6232961"/>
            <a:ext cx="6703706" cy="677108"/>
          </a:xfrm>
          <a:prstGeom prst="rect">
            <a:avLst/>
          </a:prstGeom>
          <a:noFill/>
        </p:spPr>
        <p:txBody>
          <a:bodyPr wrap="square" rtlCol="0">
            <a:spAutoFit/>
          </a:bodyPr>
          <a:lstStyle/>
          <a:p>
            <a:r>
              <a:rPr lang="en-US" sz="2000" b="1" dirty="0"/>
              <a:t>Please visit us at </a:t>
            </a:r>
            <a:r>
              <a:rPr lang="en-US" sz="2000" b="1" dirty="0">
                <a:hlinkClick r:id="rId4"/>
              </a:rPr>
              <a:t>www.acmhsa.org</a:t>
            </a:r>
            <a:r>
              <a:rPr lang="en-US" sz="2000" b="1" dirty="0"/>
              <a:t>  </a:t>
            </a:r>
          </a:p>
          <a:p>
            <a:endParaRPr lang="en-US" b="1" dirty="0"/>
          </a:p>
        </p:txBody>
      </p:sp>
    </p:spTree>
    <p:extLst>
      <p:ext uri="{BB962C8B-B14F-4D97-AF65-F5344CB8AC3E}">
        <p14:creationId xmlns:p14="http://schemas.microsoft.com/office/powerpoint/2010/main" val="427139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843" y="985649"/>
            <a:ext cx="11834875" cy="5315301"/>
          </a:xfrm>
        </p:spPr>
        <p:txBody>
          <a:bodyPr vert="horz" wrap="square" lIns="108000" tIns="45720" rIns="91440" bIns="45720" rtlCol="0" anchor="t">
            <a:spAutoFit/>
          </a:bodyPr>
          <a:lstStyle/>
          <a:p>
            <a:pPr>
              <a:buFont typeface="Arial" panose="020B0604020202020204" pitchFamily="34" charset="0"/>
              <a:buChar char="•"/>
            </a:pPr>
            <a:r>
              <a:rPr lang="en-US" sz="1900" dirty="0">
                <a:solidFill>
                  <a:schemeClr val="tx1"/>
                </a:solidFill>
                <a:latin typeface="Calibri (Body)"/>
              </a:rPr>
              <a:t>ACBH: The county Mental Health Plan that administers MHSA locally</a:t>
            </a:r>
          </a:p>
          <a:p>
            <a:pPr>
              <a:buFont typeface="Arial" panose="020B0604020202020204" pitchFamily="34" charset="0"/>
              <a:buChar char="•"/>
            </a:pPr>
            <a:r>
              <a:rPr lang="en-US" sz="1900" dirty="0">
                <a:solidFill>
                  <a:schemeClr val="tx1"/>
                </a:solidFill>
                <a:latin typeface="Calibri (Body)"/>
              </a:rPr>
              <a:t>CBO: Community-based organization/agency</a:t>
            </a:r>
          </a:p>
          <a:p>
            <a:pPr>
              <a:buFont typeface="Arial" panose="020B0604020202020204" pitchFamily="34" charset="0"/>
              <a:buChar char="•"/>
            </a:pPr>
            <a:r>
              <a:rPr lang="en-US" sz="1900" dirty="0">
                <a:solidFill>
                  <a:schemeClr val="tx1"/>
                </a:solidFill>
                <a:latin typeface="Calibri (Body)"/>
              </a:rPr>
              <a:t>CJI: criminal justice involvement</a:t>
            </a:r>
          </a:p>
          <a:p>
            <a:pPr>
              <a:buFont typeface="Arial" panose="020B0604020202020204" pitchFamily="34" charset="0"/>
              <a:buChar char="•"/>
            </a:pPr>
            <a:r>
              <a:rPr lang="en-US" sz="1900" dirty="0">
                <a:solidFill>
                  <a:schemeClr val="tx1"/>
                </a:solidFill>
                <a:latin typeface="Calibri (Body)"/>
              </a:rPr>
              <a:t>CPPP: Community Program Planning Process. Required by the state involving stakeholder input on MHSA funds/  	services</a:t>
            </a:r>
          </a:p>
          <a:p>
            <a:pPr>
              <a:buFont typeface="Arial" panose="020B0604020202020204" pitchFamily="34" charset="0"/>
              <a:buChar char="•"/>
            </a:pPr>
            <a:r>
              <a:rPr lang="en-US" sz="1900" dirty="0">
                <a:solidFill>
                  <a:schemeClr val="tx1"/>
                </a:solidFill>
                <a:latin typeface="Calibri (Body)"/>
              </a:rPr>
              <a:t>Encumbered: Money is set aside for planned/obligated services </a:t>
            </a:r>
          </a:p>
          <a:p>
            <a:pPr>
              <a:buFont typeface="Arial" panose="020B0604020202020204" pitchFamily="34" charset="0"/>
              <a:buChar char="•"/>
            </a:pPr>
            <a:r>
              <a:rPr lang="en-US" sz="1900" dirty="0">
                <a:solidFill>
                  <a:schemeClr val="tx1"/>
                </a:solidFill>
                <a:latin typeface="Calibri (Body)"/>
              </a:rPr>
              <a:t>Expenditure: To spend money/funds</a:t>
            </a:r>
          </a:p>
          <a:p>
            <a:pPr>
              <a:buFont typeface="Arial" panose="020B0604020202020204" pitchFamily="34" charset="0"/>
              <a:buChar char="•"/>
            </a:pPr>
            <a:r>
              <a:rPr lang="en-US" sz="1900" dirty="0">
                <a:solidFill>
                  <a:schemeClr val="tx1"/>
                </a:solidFill>
                <a:latin typeface="Calibri (Body)"/>
              </a:rPr>
              <a:t>Fiscal Year: Financial year/budget year used in local government accounting. Our begins July 1 through June 30</a:t>
            </a:r>
          </a:p>
          <a:p>
            <a:pPr>
              <a:buFont typeface="Arial" panose="020B0604020202020204" pitchFamily="34" charset="0"/>
              <a:buChar char="•"/>
            </a:pPr>
            <a:r>
              <a:rPr lang="en-US" sz="1900" dirty="0">
                <a:solidFill>
                  <a:schemeClr val="tx1"/>
                </a:solidFill>
                <a:latin typeface="Calibri (Body)"/>
              </a:rPr>
              <a:t>MHSA: Proposition 63 known as the Mental Health Services Act (MHSA)</a:t>
            </a:r>
          </a:p>
          <a:p>
            <a:pPr>
              <a:buFont typeface="Arial" panose="020B0604020202020204" pitchFamily="34" charset="0"/>
              <a:buChar char="•"/>
            </a:pPr>
            <a:r>
              <a:rPr lang="en-US" sz="1900" dirty="0">
                <a:solidFill>
                  <a:schemeClr val="tx1"/>
                </a:solidFill>
                <a:latin typeface="Calibri (Body)"/>
              </a:rPr>
              <a:t>Plan: ACBH is required to prepare and submit a Three-Year Program &amp; Expenditure Plan (Plan) </a:t>
            </a:r>
          </a:p>
          <a:p>
            <a:pPr>
              <a:buFont typeface="Arial" panose="020B0604020202020204" pitchFamily="34" charset="0"/>
              <a:buChar char="•"/>
            </a:pPr>
            <a:r>
              <a:rPr lang="en-US" sz="1900" dirty="0">
                <a:solidFill>
                  <a:schemeClr val="tx1"/>
                </a:solidFill>
                <a:latin typeface="Calibri (Body)"/>
              </a:rPr>
              <a:t>RFP: Request for Proposal, used to procure/”get” a new good or service </a:t>
            </a:r>
          </a:p>
          <a:p>
            <a:pPr>
              <a:buFont typeface="Arial" panose="020B0604020202020204" pitchFamily="34" charset="0"/>
              <a:buChar char="•"/>
            </a:pPr>
            <a:r>
              <a:rPr lang="en-US" sz="1900" dirty="0">
                <a:solidFill>
                  <a:schemeClr val="tx1"/>
                </a:solidFill>
                <a:latin typeface="Calibri (Body)"/>
              </a:rPr>
              <a:t>SMI: Severe Mental Illness</a:t>
            </a:r>
          </a:p>
          <a:p>
            <a:pPr>
              <a:buFont typeface="Arial" panose="020B0604020202020204" pitchFamily="34" charset="0"/>
              <a:buChar char="•"/>
            </a:pPr>
            <a:r>
              <a:rPr lang="en-US" sz="1900" dirty="0">
                <a:solidFill>
                  <a:schemeClr val="tx1"/>
                </a:solidFill>
                <a:latin typeface="Calibri (Body)"/>
              </a:rPr>
              <a:t>Update: The Three-Year Plan is updated annually and called the Annual Update or Update.</a:t>
            </a:r>
          </a:p>
          <a:p>
            <a:pPr>
              <a:buFont typeface="Arial" panose="020B0604020202020204" pitchFamily="34" charset="0"/>
              <a:buChar char="•"/>
            </a:pPr>
            <a:r>
              <a:rPr lang="en-US" sz="1900" dirty="0">
                <a:solidFill>
                  <a:schemeClr val="tx1"/>
                </a:solidFill>
                <a:latin typeface="Calibri (Body)"/>
              </a:rPr>
              <a:t>WIC: MHSA regulations located in the California Welfare &amp; Institutions Code (W&amp;I Code) Section 5847(a) &amp; (b)</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sp>
        <p:nvSpPr>
          <p:cNvPr id="4" name="Title 3"/>
          <p:cNvSpPr>
            <a:spLocks noGrp="1"/>
          </p:cNvSpPr>
          <p:nvPr>
            <p:ph type="title"/>
          </p:nvPr>
        </p:nvSpPr>
        <p:spPr>
          <a:xfrm>
            <a:off x="309281" y="300979"/>
            <a:ext cx="6261847" cy="864778"/>
          </a:xfrm>
        </p:spPr>
        <p:txBody>
          <a:bodyPr>
            <a:normAutofit/>
          </a:bodyPr>
          <a:lstStyle/>
          <a:p>
            <a:r>
              <a:rPr lang="en-US" dirty="0"/>
              <a:t>Glossary of  Terms &amp; Acronyms</a:t>
            </a:r>
          </a:p>
        </p:txBody>
      </p:sp>
      <p:pic>
        <p:nvPicPr>
          <p:cNvPr id="6" name="Picture 5"/>
          <p:cNvPicPr>
            <a:picLocks noChangeAspect="1"/>
          </p:cNvPicPr>
          <p:nvPr/>
        </p:nvPicPr>
        <p:blipFill>
          <a:blip r:embed="rId3"/>
          <a:stretch>
            <a:fillRect/>
          </a:stretch>
        </p:blipFill>
        <p:spPr>
          <a:xfrm>
            <a:off x="10866720" y="5047494"/>
            <a:ext cx="1277436" cy="1144370"/>
          </a:xfrm>
          <a:prstGeom prst="rect">
            <a:avLst/>
          </a:prstGeom>
        </p:spPr>
      </p:pic>
    </p:spTree>
    <p:extLst>
      <p:ext uri="{BB962C8B-B14F-4D97-AF65-F5344CB8AC3E}">
        <p14:creationId xmlns:p14="http://schemas.microsoft.com/office/powerpoint/2010/main" val="319737854"/>
      </p:ext>
    </p:extLst>
  </p:cSld>
  <p:clrMapOvr>
    <a:masterClrMapping/>
  </p:clrMapOvr>
  <mc:AlternateContent xmlns:mc="http://schemas.openxmlformats.org/markup-compatibility/2006" xmlns:p14="http://schemas.microsoft.com/office/powerpoint/2010/main">
    <mc:Choice Requires="p14">
      <p:transition spd="med" p14:dur="700" advTm="2422">
        <p:fade/>
      </p:transition>
    </mc:Choice>
    <mc:Fallback xmlns="">
      <p:transition spd="med" advTm="242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34600" y="1201132"/>
            <a:ext cx="6381892" cy="4411464"/>
          </a:xfrm>
        </p:spPr>
        <p:txBody>
          <a:bodyPr vert="horz" wrap="square" lIns="108000" tIns="45720" rIns="91440" bIns="45720" rtlCol="0" anchor="t">
            <a:spAutoFit/>
          </a:bodyPr>
          <a:lstStyle/>
          <a:p>
            <a:pPr marL="690563" indent="-287338" algn="ctr">
              <a:lnSpc>
                <a:spcPct val="100000"/>
              </a:lnSpc>
              <a:spcBef>
                <a:spcPts val="600"/>
              </a:spcBef>
              <a:buNone/>
            </a:pPr>
            <a:endParaRPr lang="en-US" sz="2400" dirty="0">
              <a:latin typeface="+mn-lt"/>
            </a:endParaRPr>
          </a:p>
          <a:p>
            <a:pPr marL="690563" indent="-287338">
              <a:lnSpc>
                <a:spcPct val="100000"/>
              </a:lnSpc>
              <a:spcBef>
                <a:spcPts val="0"/>
              </a:spcBef>
            </a:pPr>
            <a:r>
              <a:rPr lang="en-US" sz="2400" dirty="0">
                <a:latin typeface="+mn-lt"/>
              </a:rPr>
              <a:t>In 2004, California voters passed Proposition 63, know as the Mental Health Services Act.</a:t>
            </a:r>
          </a:p>
          <a:p>
            <a:pPr marL="403225" indent="0">
              <a:lnSpc>
                <a:spcPct val="100000"/>
              </a:lnSpc>
              <a:spcBef>
                <a:spcPts val="0"/>
              </a:spcBef>
              <a:buNone/>
            </a:pPr>
            <a:endParaRPr lang="en-US" sz="2400" dirty="0">
              <a:latin typeface="+mn-lt"/>
            </a:endParaRPr>
          </a:p>
          <a:p>
            <a:pPr marL="690563" indent="-287338">
              <a:lnSpc>
                <a:spcPct val="100000"/>
              </a:lnSpc>
              <a:spcBef>
                <a:spcPts val="0"/>
              </a:spcBef>
            </a:pPr>
            <a:r>
              <a:rPr lang="en-US" sz="2400" dirty="0">
                <a:latin typeface="+mn-lt"/>
              </a:rPr>
              <a:t>Funded by 1% tax on any personal incomes over $1 million.</a:t>
            </a:r>
          </a:p>
          <a:p>
            <a:pPr marL="690563" indent="-287338">
              <a:lnSpc>
                <a:spcPct val="100000"/>
              </a:lnSpc>
            </a:pPr>
            <a:r>
              <a:rPr lang="en-US" sz="2400" dirty="0">
                <a:solidFill>
                  <a:schemeClr val="tx1"/>
                </a:solidFill>
                <a:latin typeface="+mn-lt"/>
              </a:rPr>
              <a:t>Unique to California</a:t>
            </a:r>
          </a:p>
          <a:p>
            <a:pPr marL="690563" indent="-287338">
              <a:lnSpc>
                <a:spcPct val="100000"/>
              </a:lnSpc>
            </a:pPr>
            <a:r>
              <a:rPr lang="en-US" sz="2400" dirty="0">
                <a:solidFill>
                  <a:schemeClr val="tx1"/>
                </a:solidFill>
                <a:latin typeface="+mn-lt"/>
              </a:rPr>
              <a:t>Administered by the Alameda County Behavioral Health Care Services (ACBH) Department</a:t>
            </a:r>
            <a:endParaRPr lang="en-US" sz="2400"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sp>
        <p:nvSpPr>
          <p:cNvPr id="4" name="Title 3"/>
          <p:cNvSpPr>
            <a:spLocks noGrp="1"/>
          </p:cNvSpPr>
          <p:nvPr>
            <p:ph type="title"/>
          </p:nvPr>
        </p:nvSpPr>
        <p:spPr>
          <a:xfrm>
            <a:off x="817033" y="586152"/>
            <a:ext cx="8416264" cy="864778"/>
          </a:xfrm>
        </p:spPr>
        <p:txBody>
          <a:bodyPr>
            <a:noAutofit/>
          </a:bodyPr>
          <a:lstStyle/>
          <a:p>
            <a:r>
              <a:rPr lang="en-US" dirty="0">
                <a:latin typeface="Georgia" panose="02040502050405020303" pitchFamily="18" charset="0"/>
              </a:rPr>
              <a:t>Mental Health Services Act (MHSA)</a:t>
            </a:r>
          </a:p>
        </p:txBody>
      </p:sp>
      <p:pic>
        <p:nvPicPr>
          <p:cNvPr id="6" name="Picture 5">
            <a:extLst>
              <a:ext uri="{FF2B5EF4-FFF2-40B4-BE49-F238E27FC236}">
                <a16:creationId xmlns:a16="http://schemas.microsoft.com/office/drawing/2014/main" id="{AE8E96E5-65B4-486F-A870-01D932905DF6}"/>
              </a:ext>
            </a:extLst>
          </p:cNvPr>
          <p:cNvPicPr>
            <a:picLocks noChangeAspect="1"/>
          </p:cNvPicPr>
          <p:nvPr/>
        </p:nvPicPr>
        <p:blipFill>
          <a:blip r:embed="rId3"/>
          <a:stretch>
            <a:fillRect/>
          </a:stretch>
        </p:blipFill>
        <p:spPr>
          <a:xfrm>
            <a:off x="309282" y="1555455"/>
            <a:ext cx="4206447" cy="3785802"/>
          </a:xfrm>
          <a:prstGeom prst="rect">
            <a:avLst/>
          </a:prstGeom>
        </p:spPr>
      </p:pic>
      <p:pic>
        <p:nvPicPr>
          <p:cNvPr id="7" name="Picture 6">
            <a:extLst>
              <a:ext uri="{FF2B5EF4-FFF2-40B4-BE49-F238E27FC236}">
                <a16:creationId xmlns:a16="http://schemas.microsoft.com/office/drawing/2014/main" id="{BCBB8F3D-C8A7-42A1-A16B-22BCC93E6DB7}"/>
              </a:ext>
            </a:extLst>
          </p:cNvPr>
          <p:cNvPicPr>
            <a:picLocks noChangeAspect="1"/>
          </p:cNvPicPr>
          <p:nvPr/>
        </p:nvPicPr>
        <p:blipFill>
          <a:blip r:embed="rId4"/>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2363958618"/>
      </p:ext>
    </p:extLst>
  </p:cSld>
  <p:clrMapOvr>
    <a:masterClrMapping/>
  </p:clrMapOvr>
  <mc:AlternateContent xmlns:mc="http://schemas.openxmlformats.org/markup-compatibility/2006" xmlns:p14="http://schemas.microsoft.com/office/powerpoint/2010/main">
    <mc:Choice Requires="p14">
      <p:transition spd="med" p14:dur="700" advTm="737">
        <p:fade/>
      </p:transition>
    </mc:Choice>
    <mc:Fallback xmlns="">
      <p:transition spd="med" advTm="73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677A754-EA73-469C-9E7B-639C602DF3B2}"/>
              </a:ext>
            </a:extLst>
          </p:cNvPr>
          <p:cNvGraphicFramePr>
            <a:graphicFrameLocks noGrp="1"/>
          </p:cNvGraphicFramePr>
          <p:nvPr>
            <p:ph idx="1"/>
            <p:extLst>
              <p:ext uri="{D42A27DB-BD31-4B8C-83A1-F6EECF244321}">
                <p14:modId xmlns:p14="http://schemas.microsoft.com/office/powerpoint/2010/main" val="3268241831"/>
              </p:ext>
            </p:extLst>
          </p:nvPr>
        </p:nvGraphicFramePr>
        <p:xfrm>
          <a:off x="606424" y="1859797"/>
          <a:ext cx="11094795" cy="3905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E922105-8BE7-4EED-A4C2-2BF8590154CC}"/>
              </a:ext>
            </a:extLst>
          </p:cNvPr>
          <p:cNvSpPr>
            <a:spLocks noGrp="1"/>
          </p:cNvSpPr>
          <p:nvPr>
            <p:ph type="sldNum" sz="quarter" idx="12"/>
          </p:nvPr>
        </p:nvSpPr>
        <p:spPr/>
        <p:txBody>
          <a:bodyPr/>
          <a:lstStyle/>
          <a:p>
            <a:fld id="{6E9F442E-095D-414B-A3C1-4D7C903EC540}" type="slidenum">
              <a:rPr lang="uk-UA" smtClean="0"/>
              <a:pPr/>
              <a:t>6</a:t>
            </a:fld>
            <a:endParaRPr lang="uk-UA" dirty="0"/>
          </a:p>
        </p:txBody>
      </p:sp>
      <p:sp>
        <p:nvSpPr>
          <p:cNvPr id="4" name="Title 3">
            <a:extLst>
              <a:ext uri="{FF2B5EF4-FFF2-40B4-BE49-F238E27FC236}">
                <a16:creationId xmlns:a16="http://schemas.microsoft.com/office/drawing/2014/main" id="{0ABFA7EA-EEE0-45E1-8E4B-BF19C11AC238}"/>
              </a:ext>
            </a:extLst>
          </p:cNvPr>
          <p:cNvSpPr>
            <a:spLocks noGrp="1"/>
          </p:cNvSpPr>
          <p:nvPr>
            <p:ph type="title"/>
          </p:nvPr>
        </p:nvSpPr>
        <p:spPr/>
        <p:txBody>
          <a:bodyPr>
            <a:normAutofit/>
          </a:bodyPr>
          <a:lstStyle/>
          <a:p>
            <a:r>
              <a:rPr lang="en-US" dirty="0"/>
              <a:t>MHSA Component Areas</a:t>
            </a:r>
          </a:p>
        </p:txBody>
      </p:sp>
      <p:pic>
        <p:nvPicPr>
          <p:cNvPr id="8" name="Picture 7">
            <a:extLst>
              <a:ext uri="{FF2B5EF4-FFF2-40B4-BE49-F238E27FC236}">
                <a16:creationId xmlns:a16="http://schemas.microsoft.com/office/drawing/2014/main" id="{AB0B7582-238E-45F7-81C8-B36B1FC7F76E}"/>
              </a:ext>
            </a:extLst>
          </p:cNvPr>
          <p:cNvPicPr>
            <a:picLocks noChangeAspect="1"/>
          </p:cNvPicPr>
          <p:nvPr/>
        </p:nvPicPr>
        <p:blipFill>
          <a:blip r:embed="rId8"/>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211063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6942D9-3EB5-4C80-8A97-1D5137F0F8B4}"/>
              </a:ext>
            </a:extLst>
          </p:cNvPr>
          <p:cNvSpPr>
            <a:spLocks noGrp="1"/>
          </p:cNvSpPr>
          <p:nvPr>
            <p:ph type="sldNum" sz="quarter" idx="12"/>
          </p:nvPr>
        </p:nvSpPr>
        <p:spPr/>
        <p:txBody>
          <a:bodyPr/>
          <a:lstStyle/>
          <a:p>
            <a:fld id="{6E9F442E-095D-414B-A3C1-4D7C903EC540}" type="slidenum">
              <a:rPr lang="uk-UA" smtClean="0"/>
              <a:pPr/>
              <a:t>7</a:t>
            </a:fld>
            <a:endParaRPr lang="uk-UA" dirty="0"/>
          </a:p>
        </p:txBody>
      </p:sp>
      <p:sp>
        <p:nvSpPr>
          <p:cNvPr id="4" name="Title 3">
            <a:extLst>
              <a:ext uri="{FF2B5EF4-FFF2-40B4-BE49-F238E27FC236}">
                <a16:creationId xmlns:a16="http://schemas.microsoft.com/office/drawing/2014/main" id="{DB6837B3-A51C-4497-BA37-423AA7AC1CCC}"/>
              </a:ext>
            </a:extLst>
          </p:cNvPr>
          <p:cNvSpPr>
            <a:spLocks noGrp="1"/>
          </p:cNvSpPr>
          <p:nvPr>
            <p:ph type="title"/>
          </p:nvPr>
        </p:nvSpPr>
        <p:spPr>
          <a:xfrm>
            <a:off x="7791164" y="465431"/>
            <a:ext cx="3165594" cy="864778"/>
          </a:xfrm>
        </p:spPr>
        <p:txBody>
          <a:bodyPr/>
          <a:lstStyle/>
          <a:p>
            <a:r>
              <a:rPr lang="en-US" dirty="0"/>
              <a:t>MHSA Org Chart</a:t>
            </a:r>
          </a:p>
        </p:txBody>
      </p:sp>
      <p:graphicFrame>
        <p:nvGraphicFramePr>
          <p:cNvPr id="5" name="Content Placeholder 4">
            <a:extLst>
              <a:ext uri="{FF2B5EF4-FFF2-40B4-BE49-F238E27FC236}">
                <a16:creationId xmlns:a16="http://schemas.microsoft.com/office/drawing/2014/main" id="{530EF270-0C26-4102-8290-691237A7FA40}"/>
              </a:ext>
            </a:extLst>
          </p:cNvPr>
          <p:cNvGraphicFramePr>
            <a:graphicFrameLocks noGrp="1"/>
          </p:cNvGraphicFramePr>
          <p:nvPr>
            <p:ph idx="1"/>
            <p:extLst>
              <p:ext uri="{D42A27DB-BD31-4B8C-83A1-F6EECF244321}">
                <p14:modId xmlns:p14="http://schemas.microsoft.com/office/powerpoint/2010/main" val="3216373069"/>
              </p:ext>
            </p:extLst>
          </p:nvPr>
        </p:nvGraphicFramePr>
        <p:xfrm>
          <a:off x="447728" y="465430"/>
          <a:ext cx="11455513" cy="566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0B87624-0952-4827-914B-D93D763D072A}"/>
              </a:ext>
            </a:extLst>
          </p:cNvPr>
          <p:cNvPicPr>
            <a:picLocks noChangeAspect="1"/>
          </p:cNvPicPr>
          <p:nvPr/>
        </p:nvPicPr>
        <p:blipFill>
          <a:blip r:embed="rId8"/>
          <a:stretch>
            <a:fillRect/>
          </a:stretch>
        </p:blipFill>
        <p:spPr>
          <a:xfrm>
            <a:off x="10982960" y="5163123"/>
            <a:ext cx="1161196" cy="1040238"/>
          </a:xfrm>
          <a:prstGeom prst="rect">
            <a:avLst/>
          </a:prstGeom>
        </p:spPr>
      </p:pic>
    </p:spTree>
    <p:extLst>
      <p:ext uri="{BB962C8B-B14F-4D97-AF65-F5344CB8AC3E}">
        <p14:creationId xmlns:p14="http://schemas.microsoft.com/office/powerpoint/2010/main" val="387430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6BF255-98E9-43C9-97D6-A8426413B191}"/>
              </a:ext>
            </a:extLst>
          </p:cNvPr>
          <p:cNvSpPr>
            <a:spLocks noGrp="1"/>
          </p:cNvSpPr>
          <p:nvPr>
            <p:ph type="sldNum" sz="quarter" idx="12"/>
          </p:nvPr>
        </p:nvSpPr>
        <p:spPr/>
        <p:txBody>
          <a:bodyPr/>
          <a:lstStyle/>
          <a:p>
            <a:fld id="{6E9F442E-095D-414B-A3C1-4D7C903EC540}" type="slidenum">
              <a:rPr lang="uk-UA" smtClean="0"/>
              <a:pPr/>
              <a:t>8</a:t>
            </a:fld>
            <a:endParaRPr lang="uk-UA" dirty="0"/>
          </a:p>
        </p:txBody>
      </p:sp>
      <p:sp>
        <p:nvSpPr>
          <p:cNvPr id="4" name="Title 3">
            <a:extLst>
              <a:ext uri="{FF2B5EF4-FFF2-40B4-BE49-F238E27FC236}">
                <a16:creationId xmlns:a16="http://schemas.microsoft.com/office/drawing/2014/main" id="{B877A917-361B-4CE0-88A6-5BA48E2FBB21}"/>
              </a:ext>
            </a:extLst>
          </p:cNvPr>
          <p:cNvSpPr>
            <a:spLocks noGrp="1"/>
          </p:cNvSpPr>
          <p:nvPr>
            <p:ph type="title"/>
          </p:nvPr>
        </p:nvSpPr>
        <p:spPr/>
        <p:txBody>
          <a:bodyPr>
            <a:normAutofit/>
          </a:bodyPr>
          <a:lstStyle/>
          <a:p>
            <a:r>
              <a:rPr lang="en-US" sz="2800" dirty="0"/>
              <a:t>MHSA Goals &amp; Values</a:t>
            </a:r>
            <a:br>
              <a:rPr lang="en-US" sz="2800" dirty="0">
                <a:solidFill>
                  <a:srgbClr val="00B050"/>
                </a:solidFill>
              </a:rPr>
            </a:br>
            <a:endParaRPr lang="en-US" sz="2800" dirty="0"/>
          </a:p>
        </p:txBody>
      </p:sp>
      <p:pic>
        <p:nvPicPr>
          <p:cNvPr id="9" name="Picture 8">
            <a:extLst>
              <a:ext uri="{FF2B5EF4-FFF2-40B4-BE49-F238E27FC236}">
                <a16:creationId xmlns:a16="http://schemas.microsoft.com/office/drawing/2014/main" id="{B12A9DCF-BD8C-46E8-A63E-6987D5F24C1A}"/>
              </a:ext>
            </a:extLst>
          </p:cNvPr>
          <p:cNvPicPr>
            <a:picLocks noChangeAspect="1"/>
          </p:cNvPicPr>
          <p:nvPr/>
        </p:nvPicPr>
        <p:blipFill>
          <a:blip r:embed="rId3"/>
          <a:stretch>
            <a:fillRect/>
          </a:stretch>
        </p:blipFill>
        <p:spPr>
          <a:xfrm>
            <a:off x="10796362" y="5054033"/>
            <a:ext cx="1277436" cy="1144370"/>
          </a:xfrm>
          <a:prstGeom prst="rect">
            <a:avLst/>
          </a:prstGeom>
        </p:spPr>
      </p:pic>
      <p:graphicFrame>
        <p:nvGraphicFramePr>
          <p:cNvPr id="2" name="Diagram 1">
            <a:extLst>
              <a:ext uri="{FF2B5EF4-FFF2-40B4-BE49-F238E27FC236}">
                <a16:creationId xmlns:a16="http://schemas.microsoft.com/office/drawing/2014/main" id="{66C3F3CF-79D4-4896-917C-00659102E02A}"/>
              </a:ext>
            </a:extLst>
          </p:cNvPr>
          <p:cNvGraphicFramePr/>
          <p:nvPr>
            <p:extLst>
              <p:ext uri="{D42A27DB-BD31-4B8C-83A1-F6EECF244321}">
                <p14:modId xmlns:p14="http://schemas.microsoft.com/office/powerpoint/2010/main" val="727073802"/>
              </p:ext>
            </p:extLst>
          </p:nvPr>
        </p:nvGraphicFramePr>
        <p:xfrm>
          <a:off x="118202" y="136525"/>
          <a:ext cx="12758056" cy="60618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298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283" y="1165757"/>
            <a:ext cx="6957791" cy="4170372"/>
          </a:xfrm>
        </p:spPr>
        <p:txBody>
          <a:bodyPr vert="horz" wrap="square" lIns="108000" tIns="45720" rIns="91440" bIns="45720" rtlCol="0" anchor="t">
            <a:spAutoFit/>
          </a:bodyPr>
          <a:lstStyle/>
          <a:p>
            <a:pPr marL="690563" indent="-287338">
              <a:lnSpc>
                <a:spcPct val="100000"/>
              </a:lnSpc>
            </a:pPr>
            <a:r>
              <a:rPr lang="en-US" sz="2400" dirty="0">
                <a:latin typeface="+mn-lt"/>
              </a:rPr>
              <a:t>Individuals with serious mental illness (SMI) and/ or severe emotional disorder (SED)</a:t>
            </a:r>
          </a:p>
          <a:p>
            <a:pPr marL="690563" indent="-287338">
              <a:lnSpc>
                <a:spcPct val="100000"/>
              </a:lnSpc>
            </a:pPr>
            <a:r>
              <a:rPr lang="en-US" sz="2400" dirty="0">
                <a:latin typeface="+mn-lt"/>
              </a:rPr>
              <a:t>Individuals not served /underserved by current mental health system </a:t>
            </a:r>
          </a:p>
          <a:p>
            <a:pPr marL="690563" indent="-287338">
              <a:lnSpc>
                <a:spcPct val="100000"/>
              </a:lnSpc>
            </a:pPr>
            <a:r>
              <a:rPr lang="en-US" sz="2400" dirty="0">
                <a:latin typeface="+mn-lt"/>
              </a:rPr>
              <a:t>Services must be in a voluntary setting, meaning MHSA funds can not be used to provide services in the jail or a locked facility.</a:t>
            </a:r>
          </a:p>
          <a:p>
            <a:pPr marL="690563" indent="-287338">
              <a:lnSpc>
                <a:spcPct val="100000"/>
              </a:lnSpc>
            </a:pPr>
            <a:r>
              <a:rPr lang="en-US" sz="2400" dirty="0">
                <a:latin typeface="+mn-lt"/>
              </a:rPr>
              <a:t>Non-supplantation: MHSA may not replace existing program funding or be used for non-mental health programs.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F442E-095D-414B-A3C1-4D7C903EC540}" type="slidenum">
              <a:rPr kumimoji="0" lang="uk-UA" sz="1100" b="1" i="1" u="none" strike="noStrike" kern="1200" cap="none" spc="0" normalizeH="0" baseline="0" noProof="0" smtClean="0">
                <a:ln>
                  <a:noFill/>
                </a:ln>
                <a:solidFill>
                  <a:prstClr val="white"/>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uk-UA" sz="1100" b="1" i="1" u="none" strike="noStrike" kern="1200" cap="none" spc="0" normalizeH="0" baseline="0" noProof="0" dirty="0">
              <a:ln>
                <a:noFill/>
              </a:ln>
              <a:solidFill>
                <a:prstClr val="white"/>
              </a:solidFill>
              <a:effectLst/>
              <a:uLnTx/>
              <a:uFillTx/>
              <a:latin typeface="Verdana" charset="0"/>
              <a:ea typeface="Verdana" charset="0"/>
            </a:endParaRPr>
          </a:p>
        </p:txBody>
      </p:sp>
      <p:sp>
        <p:nvSpPr>
          <p:cNvPr id="4" name="Title 3"/>
          <p:cNvSpPr>
            <a:spLocks noGrp="1"/>
          </p:cNvSpPr>
          <p:nvPr>
            <p:ph type="title"/>
          </p:nvPr>
        </p:nvSpPr>
        <p:spPr>
          <a:xfrm>
            <a:off x="309281" y="300979"/>
            <a:ext cx="6261847" cy="864778"/>
          </a:xfrm>
        </p:spPr>
        <p:txBody>
          <a:bodyPr>
            <a:normAutofit/>
          </a:bodyPr>
          <a:lstStyle/>
          <a:p>
            <a:r>
              <a:rPr lang="en-US" dirty="0"/>
              <a:t>MHSA: Who Does It Serve?</a:t>
            </a:r>
          </a:p>
        </p:txBody>
      </p:sp>
      <p:pic>
        <p:nvPicPr>
          <p:cNvPr id="7" name="Picture 6">
            <a:extLst>
              <a:ext uri="{FF2B5EF4-FFF2-40B4-BE49-F238E27FC236}">
                <a16:creationId xmlns:a16="http://schemas.microsoft.com/office/drawing/2014/main" id="{5F54C415-1B3D-4F6E-9B8E-0FE66D56F80B}"/>
              </a:ext>
            </a:extLst>
          </p:cNvPr>
          <p:cNvPicPr>
            <a:picLocks noChangeAspect="1"/>
          </p:cNvPicPr>
          <p:nvPr/>
        </p:nvPicPr>
        <p:blipFill>
          <a:blip r:embed="rId3"/>
          <a:stretch>
            <a:fillRect/>
          </a:stretch>
        </p:blipFill>
        <p:spPr>
          <a:xfrm>
            <a:off x="7706339" y="0"/>
            <a:ext cx="4485662" cy="6191864"/>
          </a:xfrm>
          <a:prstGeom prst="rect">
            <a:avLst/>
          </a:prstGeom>
        </p:spPr>
      </p:pic>
      <p:pic>
        <p:nvPicPr>
          <p:cNvPr id="8" name="Picture 7">
            <a:extLst>
              <a:ext uri="{FF2B5EF4-FFF2-40B4-BE49-F238E27FC236}">
                <a16:creationId xmlns:a16="http://schemas.microsoft.com/office/drawing/2014/main" id="{DFB45F0B-2C71-42B3-9AD4-7DEF84B6FE7E}"/>
              </a:ext>
            </a:extLst>
          </p:cNvPr>
          <p:cNvPicPr>
            <a:picLocks noChangeAspect="1"/>
          </p:cNvPicPr>
          <p:nvPr/>
        </p:nvPicPr>
        <p:blipFill>
          <a:blip r:embed="rId4"/>
          <a:stretch>
            <a:fillRect/>
          </a:stretch>
        </p:blipFill>
        <p:spPr>
          <a:xfrm>
            <a:off x="10866720" y="5047494"/>
            <a:ext cx="1277436" cy="1144370"/>
          </a:xfrm>
          <a:prstGeom prst="rect">
            <a:avLst/>
          </a:prstGeom>
        </p:spPr>
      </p:pic>
    </p:spTree>
    <p:extLst>
      <p:ext uri="{BB962C8B-B14F-4D97-AF65-F5344CB8AC3E}">
        <p14:creationId xmlns:p14="http://schemas.microsoft.com/office/powerpoint/2010/main" val="170457392"/>
      </p:ext>
    </p:extLst>
  </p:cSld>
  <p:clrMapOvr>
    <a:masterClrMapping/>
  </p:clrMapOvr>
  <mc:AlternateContent xmlns:mc="http://schemas.openxmlformats.org/markup-compatibility/2006" xmlns:p14="http://schemas.microsoft.com/office/powerpoint/2010/main">
    <mc:Choice Requires="p14">
      <p:transition spd="med" p14:dur="700" advTm="2422">
        <p:fade/>
      </p:transition>
    </mc:Choice>
    <mc:Fallback xmlns="">
      <p:transition spd="med" advTm="2422">
        <p:fade/>
      </p:transition>
    </mc:Fallback>
  </mc:AlternateContent>
</p:sld>
</file>

<file path=ppt/theme/theme1.xml><?xml version="1.0" encoding="utf-8"?>
<a:theme xmlns:a="http://schemas.openxmlformats.org/drawingml/2006/main" name="ACHBCS Slid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17871</TotalTime>
  <Words>10224</Words>
  <Application>Microsoft Office PowerPoint</Application>
  <PresentationFormat>Widescreen</PresentationFormat>
  <Paragraphs>709</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Calibri (Body)</vt:lpstr>
      <vt:lpstr>Calibri Light</vt:lpstr>
      <vt:lpstr>Courier New</vt:lpstr>
      <vt:lpstr>Georgia</vt:lpstr>
      <vt:lpstr>Symbol</vt:lpstr>
      <vt:lpstr>verdana</vt:lpstr>
      <vt:lpstr>verdana</vt:lpstr>
      <vt:lpstr>Wingdings</vt:lpstr>
      <vt:lpstr>ACHBCS Slide Theme</vt:lpstr>
      <vt:lpstr>Mental Health Services Act How to Read the Plan MHSA Plan Update FY 22/23 </vt:lpstr>
      <vt:lpstr>MHSA Webinar Highlights</vt:lpstr>
      <vt:lpstr>Community Agreements</vt:lpstr>
      <vt:lpstr>Glossary of  Terms &amp; Acronyms</vt:lpstr>
      <vt:lpstr>Mental Health Services Act (MHSA)</vt:lpstr>
      <vt:lpstr>MHSA Component Areas</vt:lpstr>
      <vt:lpstr>MHSA Org Chart</vt:lpstr>
      <vt:lpstr>MHSA Goals &amp; Values </vt:lpstr>
      <vt:lpstr>MHSA: Who Does It Serve?</vt:lpstr>
      <vt:lpstr>PowerPoint Presentation</vt:lpstr>
      <vt:lpstr>MHSA: What is the MHSA Plan?</vt:lpstr>
      <vt:lpstr>MHSA Three Year Plan/Plan Update  Process</vt:lpstr>
      <vt:lpstr>PowerPoint Presentation</vt:lpstr>
      <vt:lpstr>Plan location on MHSA Website  www.ACMHSA.org </vt:lpstr>
      <vt:lpstr>Recommendations</vt:lpstr>
      <vt:lpstr>Recommendations</vt:lpstr>
      <vt:lpstr>Section 1: Executive Summary</vt:lpstr>
      <vt:lpstr>Section 1: Plan Update/Summary of Changes</vt:lpstr>
      <vt:lpstr>Section 1: Funding Overview</vt:lpstr>
      <vt:lpstr>Section 1: How to Read the Funding Summary</vt:lpstr>
      <vt:lpstr>Alameda County Profile</vt:lpstr>
      <vt:lpstr>PowerPoint Presentation</vt:lpstr>
      <vt:lpstr>Community Input</vt:lpstr>
      <vt:lpstr>PowerPoint Presentation</vt:lpstr>
      <vt:lpstr>Recommendations</vt:lpstr>
      <vt:lpstr>Navigating the MHSA Components &amp; Program Summaries</vt:lpstr>
      <vt:lpstr>MHSA Component 1: Community Services and Supports (CSS)</vt:lpstr>
      <vt:lpstr>MHSA Component 1: Prevention &amp; Early Intervention (PEI)</vt:lpstr>
      <vt:lpstr>MHSA Component 1: Innovation (INN)</vt:lpstr>
      <vt:lpstr>MHSA Component 1: Innovation (INN)</vt:lpstr>
      <vt:lpstr>MHSA Component 1: Workforce Education &amp; Training (WET)</vt:lpstr>
      <vt:lpstr>MHSA Component 1: Capital Facilities Technological Needs (CFTN)</vt:lpstr>
      <vt:lpstr>MHSA Performance Management Initiatives</vt:lpstr>
      <vt:lpstr>Recommendations</vt:lpstr>
      <vt:lpstr>MHSA Plan Key Points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Real, Mariana, ACBH</cp:lastModifiedBy>
  <cp:revision>598</cp:revision>
  <cp:lastPrinted>2019-09-26T23:34:36Z</cp:lastPrinted>
  <dcterms:created xsi:type="dcterms:W3CDTF">2018-09-18T06:33:21Z</dcterms:created>
  <dcterms:modified xsi:type="dcterms:W3CDTF">2022-04-04T22:56:59Z</dcterms:modified>
</cp:coreProperties>
</file>